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charts/chart1.xml" ContentType="application/vnd.openxmlformats-officedocument.drawingml.chart+xml"/>
  <Override PartName="/ppt/notesSlides/notesSlide12.xml" ContentType="application/vnd.openxmlformats-officedocument.presentationml.notesSlide+xml"/>
  <Override PartName="/ppt/charts/chart2.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3.xml" ContentType="application/vnd.openxmlformats-officedocument.presentationml.notesSlide+xml"/>
  <Override PartName="/ppt/charts/chart3.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14.xml" ContentType="application/vnd.openxmlformats-officedocument.presentationml.notesSlide+xml"/>
  <Override PartName="/ppt/charts/chart4.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charts/chart5.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19.xml" ContentType="application/vnd.openxmlformats-officedocument.presentationml.notesSlide+xml"/>
  <Override PartName="/ppt/charts/chart6.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20.xml" ContentType="application/vnd.openxmlformats-officedocument.presentationml.notesSlide+xml"/>
  <Override PartName="/ppt/charts/chart7.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21.xml" ContentType="application/vnd.openxmlformats-officedocument.presentationml.notesSlide+xml"/>
  <Override PartName="/ppt/charts/chart8.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22.xml" ContentType="application/vnd.openxmlformats-officedocument.presentationml.notesSlide+xml"/>
  <Override PartName="/ppt/charts/chart9.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23.xml" ContentType="application/vnd.openxmlformats-officedocument.presentationml.notesSlide+xml"/>
  <Override PartName="/ppt/charts/chart10.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24.xml" ContentType="application/vnd.openxmlformats-officedocument.presentationml.notesSlide+xml"/>
  <Override PartName="/ppt/charts/chart11.xml" ContentType="application/vnd.openxmlformats-officedocument.drawingml.chart+xml"/>
  <Override PartName="/ppt/charts/style10.xml" ContentType="application/vnd.ms-office.chartstyle+xml"/>
  <Override PartName="/ppt/charts/colors10.xml" ContentType="application/vnd.ms-office.chartcolorstyl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charts/chart12.xml" ContentType="application/vnd.openxmlformats-officedocument.drawingml.chart+xml"/>
  <Override PartName="/ppt/charts/style11.xml" ContentType="application/vnd.ms-office.chartstyle+xml"/>
  <Override PartName="/ppt/charts/colors11.xml" ContentType="application/vnd.ms-office.chartcolorstyle+xml"/>
  <Override PartName="/ppt/notesSlides/notesSlide30.xml" ContentType="application/vnd.openxmlformats-officedocument.presentationml.notesSlide+xml"/>
  <Override PartName="/ppt/charts/chart13.xml" ContentType="application/vnd.openxmlformats-officedocument.drawingml.chart+xml"/>
  <Override PartName="/ppt/charts/style12.xml" ContentType="application/vnd.ms-office.chartstyle+xml"/>
  <Override PartName="/ppt/charts/colors12.xml" ContentType="application/vnd.ms-office.chartcolorstyle+xml"/>
  <Override PartName="/ppt/notesSlides/notesSlide31.xml" ContentType="application/vnd.openxmlformats-officedocument.presentationml.notesSlide+xml"/>
  <Override PartName="/ppt/charts/chart14.xml" ContentType="application/vnd.openxmlformats-officedocument.drawingml.chart+xml"/>
  <Override PartName="/ppt/charts/style13.xml" ContentType="application/vnd.ms-office.chartstyle+xml"/>
  <Override PartName="/ppt/charts/colors13.xml" ContentType="application/vnd.ms-office.chartcolorstyl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charts/chart15.xml" ContentType="application/vnd.openxmlformats-officedocument.drawingml.chart+xml"/>
  <Override PartName="/ppt/charts/style14.xml" ContentType="application/vnd.ms-office.chartstyle+xml"/>
  <Override PartName="/ppt/charts/colors14.xml" ContentType="application/vnd.ms-office.chartcolorstyle+xml"/>
  <Override PartName="/ppt/notesSlides/notesSlide34.xml" ContentType="application/vnd.openxmlformats-officedocument.presentationml.notesSlide+xml"/>
  <Override PartName="/ppt/charts/chart16.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charts/chart17.xml" ContentType="application/vnd.openxmlformats-officedocument.drawingml.chart+xml"/>
  <Override PartName="/ppt/charts/style16.xml" ContentType="application/vnd.ms-office.chartstyle+xml"/>
  <Override PartName="/ppt/charts/colors16.xml" ContentType="application/vnd.ms-office.chartcolorstyl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charts/chart18.xml" ContentType="application/vnd.openxmlformats-officedocument.drawingml.chart+xml"/>
  <Override PartName="/ppt/charts/style17.xml" ContentType="application/vnd.ms-office.chartstyle+xml"/>
  <Override PartName="/ppt/charts/colors17.xml" ContentType="application/vnd.ms-office.chartcolorstyle+xml"/>
  <Override PartName="/ppt/notesSlides/notesSlide40.xml" ContentType="application/vnd.openxmlformats-officedocument.presentationml.notesSlide+xml"/>
  <Override PartName="/ppt/charts/chart19.xml" ContentType="application/vnd.openxmlformats-officedocument.drawingml.chart+xml"/>
  <Override PartName="/ppt/charts/style18.xml" ContentType="application/vnd.ms-office.chartstyle+xml"/>
  <Override PartName="/ppt/charts/colors18.xml" ContentType="application/vnd.ms-office.chartcolorstyle+xml"/>
  <Override PartName="/ppt/notesSlides/notesSlide41.xml" ContentType="application/vnd.openxmlformats-officedocument.presentationml.notesSlide+xml"/>
  <Override PartName="/ppt/charts/chart20.xml" ContentType="application/vnd.openxmlformats-officedocument.drawingml.chart+xml"/>
  <Override PartName="/ppt/charts/style19.xml" ContentType="application/vnd.ms-office.chartstyle+xml"/>
  <Override PartName="/ppt/charts/colors19.xml" ContentType="application/vnd.ms-office.chartcolorstyle+xml"/>
  <Override PartName="/ppt/notesSlides/notesSlide42.xml" ContentType="application/vnd.openxmlformats-officedocument.presentationml.notesSlide+xml"/>
  <Override PartName="/ppt/charts/chart21.xml" ContentType="application/vnd.openxmlformats-officedocument.drawingml.chart+xml"/>
  <Override PartName="/ppt/charts/style20.xml" ContentType="application/vnd.ms-office.chartstyle+xml"/>
  <Override PartName="/ppt/charts/colors20.xml" ContentType="application/vnd.ms-office.chartcolorstyle+xml"/>
  <Override PartName="/ppt/notesSlides/notesSlide43.xml" ContentType="application/vnd.openxmlformats-officedocument.presentationml.notesSlide+xml"/>
  <Override PartName="/ppt/charts/chart22.xml" ContentType="application/vnd.openxmlformats-officedocument.drawingml.chart+xml"/>
  <Override PartName="/ppt/charts/style21.xml" ContentType="application/vnd.ms-office.chartstyle+xml"/>
  <Override PartName="/ppt/charts/colors21.xml" ContentType="application/vnd.ms-office.chartcolorstyle+xml"/>
  <Override PartName="/ppt/notesSlides/notesSlide44.xml" ContentType="application/vnd.openxmlformats-officedocument.presentationml.notesSlide+xml"/>
  <Override PartName="/ppt/charts/chart23.xml" ContentType="application/vnd.openxmlformats-officedocument.drawingml.chart+xml"/>
  <Override PartName="/ppt/charts/style22.xml" ContentType="application/vnd.ms-office.chartstyle+xml"/>
  <Override PartName="/ppt/charts/colors22.xml" ContentType="application/vnd.ms-office.chartcolorstyl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charts/chart24.xml" ContentType="application/vnd.openxmlformats-officedocument.drawingml.chart+xml"/>
  <Override PartName="/ppt/charts/style23.xml" ContentType="application/vnd.ms-office.chartstyle+xml"/>
  <Override PartName="/ppt/charts/colors23.xml" ContentType="application/vnd.ms-office.chartcolorstyle+xml"/>
  <Override PartName="/ppt/notesSlides/notesSlide47.xml" ContentType="application/vnd.openxmlformats-officedocument.presentationml.notesSlide+xml"/>
  <Override PartName="/ppt/charts/chart25.xml" ContentType="application/vnd.openxmlformats-officedocument.drawingml.chart+xml"/>
  <Override PartName="/ppt/charts/style24.xml" ContentType="application/vnd.ms-office.chartstyle+xml"/>
  <Override PartName="/ppt/charts/colors24.xml" ContentType="application/vnd.ms-office.chartcolorstyle+xml"/>
  <Override PartName="/ppt/notesSlides/notesSlide48.xml" ContentType="application/vnd.openxmlformats-officedocument.presentationml.notesSlide+xml"/>
  <Override PartName="/ppt/charts/chart26.xml" ContentType="application/vnd.openxmlformats-officedocument.drawingml.chart+xml"/>
  <Override PartName="/ppt/charts/style25.xml" ContentType="application/vnd.ms-office.chartstyle+xml"/>
  <Override PartName="/ppt/charts/colors25.xml" ContentType="application/vnd.ms-office.chartcolorstyle+xml"/>
  <Override PartName="/ppt/notesSlides/notesSlide49.xml" ContentType="application/vnd.openxmlformats-officedocument.presentationml.notesSlide+xml"/>
  <Override PartName="/ppt/charts/chart27.xml" ContentType="application/vnd.openxmlformats-officedocument.drawingml.chart+xml"/>
  <Override PartName="/ppt/charts/style26.xml" ContentType="application/vnd.ms-office.chartstyle+xml"/>
  <Override PartName="/ppt/charts/colors26.xml" ContentType="application/vnd.ms-office.chartcolorstyl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charts/chart28.xml" ContentType="application/vnd.openxmlformats-officedocument.drawingml.chart+xml"/>
  <Override PartName="/ppt/charts/style27.xml" ContentType="application/vnd.ms-office.chartstyle+xml"/>
  <Override PartName="/ppt/charts/colors27.xml" ContentType="application/vnd.ms-office.chartcolorstyle+xml"/>
  <Override PartName="/ppt/notesSlides/notesSlide54.xml" ContentType="application/vnd.openxmlformats-officedocument.presentationml.notesSlide+xml"/>
  <Override PartName="/ppt/charts/chart29.xml" ContentType="application/vnd.openxmlformats-officedocument.drawingml.chart+xml"/>
  <Override PartName="/ppt/charts/style28.xml" ContentType="application/vnd.ms-office.chartstyle+xml"/>
  <Override PartName="/ppt/charts/colors28.xml" ContentType="application/vnd.ms-office.chartcolorstyle+xml"/>
  <Override PartName="/ppt/notesSlides/notesSlide55.xml" ContentType="application/vnd.openxmlformats-officedocument.presentationml.notesSlide+xml"/>
  <Override PartName="/ppt/charts/chart30.xml" ContentType="application/vnd.openxmlformats-officedocument.drawingml.chart+xml"/>
  <Override PartName="/ppt/charts/style29.xml" ContentType="application/vnd.ms-office.chartstyle+xml"/>
  <Override PartName="/ppt/charts/colors29.xml" ContentType="application/vnd.ms-office.chartcolorstyle+xml"/>
  <Override PartName="/ppt/notesSlides/notesSlide56.xml" ContentType="application/vnd.openxmlformats-officedocument.presentationml.notesSlide+xml"/>
  <Override PartName="/ppt/charts/chart31.xml" ContentType="application/vnd.openxmlformats-officedocument.drawingml.chart+xml"/>
  <Override PartName="/ppt/charts/style30.xml" ContentType="application/vnd.ms-office.chartstyle+xml"/>
  <Override PartName="/ppt/charts/colors30.xml" ContentType="application/vnd.ms-office.chartcolorstyle+xml"/>
  <Override PartName="/ppt/notesSlides/notesSlide57.xml" ContentType="application/vnd.openxmlformats-officedocument.presentationml.notesSlide+xml"/>
  <Override PartName="/ppt/charts/chart32.xml" ContentType="application/vnd.openxmlformats-officedocument.drawingml.chart+xml"/>
  <Override PartName="/ppt/charts/style31.xml" ContentType="application/vnd.ms-office.chartstyle+xml"/>
  <Override PartName="/ppt/charts/colors31.xml" ContentType="application/vnd.ms-office.chartcolorstyl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charts/chart33.xml" ContentType="application/vnd.openxmlformats-officedocument.drawingml.chart+xml"/>
  <Override PartName="/ppt/charts/style32.xml" ContentType="application/vnd.ms-office.chartstyle+xml"/>
  <Override PartName="/ppt/charts/colors32.xml" ContentType="application/vnd.ms-office.chartcolorstyle+xml"/>
  <Override PartName="/ppt/notesSlides/notesSlide60.xml" ContentType="application/vnd.openxmlformats-officedocument.presentationml.notesSlide+xml"/>
  <Override PartName="/ppt/charts/chart34.xml" ContentType="application/vnd.openxmlformats-officedocument.drawingml.chart+xml"/>
  <Override PartName="/ppt/charts/style33.xml" ContentType="application/vnd.ms-office.chartstyle+xml"/>
  <Override PartName="/ppt/charts/colors33.xml" ContentType="application/vnd.ms-office.chartcolorstyle+xml"/>
  <Override PartName="/ppt/drawings/drawing1.xml" ContentType="application/vnd.openxmlformats-officedocument.drawingml.chartshapes+xml"/>
  <Override PartName="/ppt/notesSlides/notesSlide61.xml" ContentType="application/vnd.openxmlformats-officedocument.presentationml.notesSlide+xml"/>
  <Override PartName="/ppt/charts/chart35.xml" ContentType="application/vnd.openxmlformats-officedocument.drawingml.chart+xml"/>
  <Override PartName="/ppt/charts/style34.xml" ContentType="application/vnd.ms-office.chartstyle+xml"/>
  <Override PartName="/ppt/charts/colors34.xml" ContentType="application/vnd.ms-office.chartcolorstyl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charts/chart36.xml" ContentType="application/vnd.openxmlformats-officedocument.drawingml.chart+xml"/>
  <Override PartName="/ppt/charts/style35.xml" ContentType="application/vnd.ms-office.chartstyle+xml"/>
  <Override PartName="/ppt/charts/colors35.xml" ContentType="application/vnd.ms-office.chartcolorstyle+xml"/>
  <Override PartName="/ppt/notesSlides/notesSlide66.xml" ContentType="application/vnd.openxmlformats-officedocument.presentationml.notesSlide+xml"/>
  <Override PartName="/ppt/charts/chart37.xml" ContentType="application/vnd.openxmlformats-officedocument.drawingml.chart+xml"/>
  <Override PartName="/ppt/charts/style36.xml" ContentType="application/vnd.ms-office.chartstyle+xml"/>
  <Override PartName="/ppt/charts/colors36.xml" ContentType="application/vnd.ms-office.chartcolorstyle+xml"/>
  <Override PartName="/ppt/drawings/drawing2.xml" ContentType="application/vnd.openxmlformats-officedocument.drawingml.chartshapes+xml"/>
  <Override PartName="/ppt/notesSlides/notesSlide67.xml" ContentType="application/vnd.openxmlformats-officedocument.presentationml.notesSlide+xml"/>
  <Override PartName="/ppt/charts/chart38.xml" ContentType="application/vnd.openxmlformats-officedocument.drawingml.chart+xml"/>
  <Override PartName="/ppt/charts/style37.xml" ContentType="application/vnd.ms-office.chartstyle+xml"/>
  <Override PartName="/ppt/charts/colors37.xml" ContentType="application/vnd.ms-office.chartcolorstyle+xml"/>
  <Override PartName="/ppt/notesSlides/notesSlide68.xml" ContentType="application/vnd.openxmlformats-officedocument.presentationml.notesSlide+xml"/>
  <Override PartName="/ppt/charts/chart39.xml" ContentType="application/vnd.openxmlformats-officedocument.drawingml.chart+xml"/>
  <Override PartName="/ppt/charts/style38.xml" ContentType="application/vnd.ms-office.chartstyle+xml"/>
  <Override PartName="/ppt/charts/colors38.xml" ContentType="application/vnd.ms-office.chartcolorstyl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charts/chart40.xml" ContentType="application/vnd.openxmlformats-officedocument.drawingml.chart+xml"/>
  <Override PartName="/ppt/charts/style39.xml" ContentType="application/vnd.ms-office.chartstyle+xml"/>
  <Override PartName="/ppt/charts/colors39.xml" ContentType="application/vnd.ms-office.chartcolorstyle+xml"/>
  <Override PartName="/ppt/notesSlides/notesSlide75.xml" ContentType="application/vnd.openxmlformats-officedocument.presentationml.notesSlide+xml"/>
  <Override PartName="/ppt/charts/chart41.xml" ContentType="application/vnd.openxmlformats-officedocument.drawingml.chart+xml"/>
  <Override PartName="/ppt/charts/style40.xml" ContentType="application/vnd.ms-office.chartstyle+xml"/>
  <Override PartName="/ppt/charts/colors40.xml" ContentType="application/vnd.ms-office.chartcolorstyle+xml"/>
  <Override PartName="/ppt/notesSlides/notesSlide76.xml" ContentType="application/vnd.openxmlformats-officedocument.presentationml.notesSlide+xml"/>
  <Override PartName="/ppt/charts/chart42.xml" ContentType="application/vnd.openxmlformats-officedocument.drawingml.chart+xml"/>
  <Override PartName="/ppt/charts/style41.xml" ContentType="application/vnd.ms-office.chartstyle+xml"/>
  <Override PartName="/ppt/charts/colors41.xml" ContentType="application/vnd.ms-office.chartcolorstyl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charts/chart43.xml" ContentType="application/vnd.openxmlformats-officedocument.drawingml.chart+xml"/>
  <Override PartName="/ppt/charts/style42.xml" ContentType="application/vnd.ms-office.chartstyle+xml"/>
  <Override PartName="/ppt/charts/colors42.xml" ContentType="application/vnd.ms-office.chartcolorstyle+xml"/>
  <Override PartName="/ppt/drawings/drawing3.xml" ContentType="application/vnd.openxmlformats-officedocument.drawingml.chartshapes+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charts/chart44.xml" ContentType="application/vnd.openxmlformats-officedocument.drawingml.chart+xml"/>
  <Override PartName="/ppt/charts/style43.xml" ContentType="application/vnd.ms-office.chartstyle+xml"/>
  <Override PartName="/ppt/charts/colors43.xml" ContentType="application/vnd.ms-office.chartcolorstyle+xml"/>
  <Override PartName="/ppt/notesSlides/notesSlide81.xml" ContentType="application/vnd.openxmlformats-officedocument.presentationml.notesSlide+xml"/>
  <Override PartName="/ppt/charts/chart45.xml" ContentType="application/vnd.openxmlformats-officedocument.drawingml.chart+xml"/>
  <Override PartName="/ppt/charts/style44.xml" ContentType="application/vnd.ms-office.chartstyle+xml"/>
  <Override PartName="/ppt/charts/colors44.xml" ContentType="application/vnd.ms-office.chartcolorstyl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charts/chart46.xml" ContentType="application/vnd.openxmlformats-officedocument.drawingml.chart+xml"/>
  <Override PartName="/ppt/charts/style45.xml" ContentType="application/vnd.ms-office.chartstyle+xml"/>
  <Override PartName="/ppt/charts/colors45.xml" ContentType="application/vnd.ms-office.chartcolorstyl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charts/chart47.xml" ContentType="application/vnd.openxmlformats-officedocument.drawingml.chart+xml"/>
  <Override PartName="/ppt/charts/style46.xml" ContentType="application/vnd.ms-office.chartstyle+xml"/>
  <Override PartName="/ppt/charts/colors46.xml" ContentType="application/vnd.ms-office.chartcolorstyl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charts/chart48.xml" ContentType="application/vnd.openxmlformats-officedocument.drawingml.chart+xml"/>
  <Override PartName="/ppt/charts/style47.xml" ContentType="application/vnd.ms-office.chartstyle+xml"/>
  <Override PartName="/ppt/charts/colors47.xml" ContentType="application/vnd.ms-office.chartcolorstyle+xml"/>
  <Override PartName="/ppt/notesSlides/notesSlide94.xml" ContentType="application/vnd.openxmlformats-officedocument.presentationml.notesSlide+xml"/>
  <Override PartName="/ppt/charts/chart49.xml" ContentType="application/vnd.openxmlformats-officedocument.drawingml.chart+xml"/>
  <Override PartName="/ppt/charts/style48.xml" ContentType="application/vnd.ms-office.chartstyle+xml"/>
  <Override PartName="/ppt/charts/colors48.xml" ContentType="application/vnd.ms-office.chartcolorstyl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charts/chart50.xml" ContentType="application/vnd.openxmlformats-officedocument.drawingml.chart+xml"/>
  <Override PartName="/ppt/charts/style49.xml" ContentType="application/vnd.ms-office.chartstyle+xml"/>
  <Override PartName="/ppt/charts/colors49.xml" ContentType="application/vnd.ms-office.chartcolorstyle+xml"/>
  <Override PartName="/ppt/notesSlides/notesSlide98.xml" ContentType="application/vnd.openxmlformats-officedocument.presentationml.notesSlide+xml"/>
  <Override PartName="/ppt/charts/chart51.xml" ContentType="application/vnd.openxmlformats-officedocument.drawingml.chart+xml"/>
  <Override PartName="/ppt/charts/style50.xml" ContentType="application/vnd.ms-office.chartstyle+xml"/>
  <Override PartName="/ppt/charts/colors50.xml" ContentType="application/vnd.ms-office.chartcolorstyle+xml"/>
  <Override PartName="/ppt/notesSlides/notesSlide99.xml" ContentType="application/vnd.openxmlformats-officedocument.presentationml.notesSlide+xml"/>
  <Override PartName="/ppt/charts/chart52.xml" ContentType="application/vnd.openxmlformats-officedocument.drawingml.chart+xml"/>
  <Override PartName="/ppt/charts/style51.xml" ContentType="application/vnd.ms-office.chartstyle+xml"/>
  <Override PartName="/ppt/charts/colors51.xml" ContentType="application/vnd.ms-office.chartcolorstyle+xml"/>
  <Override PartName="/ppt/notesSlides/notesSlide100.xml" ContentType="application/vnd.openxmlformats-officedocument.presentationml.notesSlide+xml"/>
  <Override PartName="/ppt/charts/chart53.xml" ContentType="application/vnd.openxmlformats-officedocument.drawingml.chart+xml"/>
  <Override PartName="/ppt/charts/style52.xml" ContentType="application/vnd.ms-office.chartstyle+xml"/>
  <Override PartName="/ppt/charts/colors52.xml" ContentType="application/vnd.ms-office.chartcolorstyl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charts/chart54.xml" ContentType="application/vnd.openxmlformats-officedocument.drawingml.chart+xml"/>
  <Override PartName="/ppt/charts/style53.xml" ContentType="application/vnd.ms-office.chartstyle+xml"/>
  <Override PartName="/ppt/charts/colors53.xml" ContentType="application/vnd.ms-office.chartcolorstyle+xml"/>
  <Override PartName="/ppt/notesSlides/notesSlide103.xml" ContentType="application/vnd.openxmlformats-officedocument.presentationml.notesSlide+xml"/>
  <Override PartName="/ppt/charts/chart55.xml" ContentType="application/vnd.openxmlformats-officedocument.drawingml.chart+xml"/>
  <Override PartName="/ppt/charts/style54.xml" ContentType="application/vnd.ms-office.chartstyle+xml"/>
  <Override PartName="/ppt/charts/colors54.xml" ContentType="application/vnd.ms-office.chartcolorstyl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charts/chart56.xml" ContentType="application/vnd.openxmlformats-officedocument.drawingml.chart+xml"/>
  <Override PartName="/ppt/charts/style55.xml" ContentType="application/vnd.ms-office.chartstyle+xml"/>
  <Override PartName="/ppt/charts/colors55.xml" ContentType="application/vnd.ms-office.chartcolorstyle+xml"/>
  <Override PartName="/ppt/notesSlides/notesSlide109.xml" ContentType="application/vnd.openxmlformats-officedocument.presentationml.notesSlide+xml"/>
  <Override PartName="/ppt/charts/chart57.xml" ContentType="application/vnd.openxmlformats-officedocument.drawingml.chart+xml"/>
  <Override PartName="/ppt/charts/style56.xml" ContentType="application/vnd.ms-office.chartstyle+xml"/>
  <Override PartName="/ppt/charts/colors56.xml" ContentType="application/vnd.ms-office.chartcolorstyle+xml"/>
  <Override PartName="/ppt/notesSlides/notesSlide110.xml" ContentType="application/vnd.openxmlformats-officedocument.presentationml.notesSlide+xml"/>
  <Override PartName="/ppt/charts/chart58.xml" ContentType="application/vnd.openxmlformats-officedocument.drawingml.chart+xml"/>
  <Override PartName="/ppt/charts/style57.xml" ContentType="application/vnd.ms-office.chartstyle+xml"/>
  <Override PartName="/ppt/charts/colors57.xml" ContentType="application/vnd.ms-office.chartcolorstyl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charts/chart59.xml" ContentType="application/vnd.openxmlformats-officedocument.drawingml.chart+xml"/>
  <Override PartName="/ppt/charts/style58.xml" ContentType="application/vnd.ms-office.chartstyle+xml"/>
  <Override PartName="/ppt/charts/colors58.xml" ContentType="application/vnd.ms-office.chartcolorstyle+xml"/>
  <Override PartName="/ppt/notesSlides/notesSlide113.xml" ContentType="application/vnd.openxmlformats-officedocument.presentationml.notesSlide+xml"/>
  <Override PartName="/ppt/charts/chart60.xml" ContentType="application/vnd.openxmlformats-officedocument.drawingml.chart+xml"/>
  <Override PartName="/ppt/charts/style59.xml" ContentType="application/vnd.ms-office.chartstyle+xml"/>
  <Override PartName="/ppt/charts/colors59.xml" ContentType="application/vnd.ms-office.chartcolorstyle+xml"/>
  <Override PartName="/ppt/drawings/drawing4.xml" ContentType="application/vnd.openxmlformats-officedocument.drawingml.chartshapes+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charts/chart61.xml" ContentType="application/vnd.openxmlformats-officedocument.drawingml.chart+xml"/>
  <Override PartName="/ppt/charts/style60.xml" ContentType="application/vnd.ms-office.chartstyle+xml"/>
  <Override PartName="/ppt/charts/colors60.xml" ContentType="application/vnd.ms-office.chartcolorstyle+xml"/>
  <Override PartName="/ppt/notesSlides/notesSlide119.xml" ContentType="application/vnd.openxmlformats-officedocument.presentationml.notesSlide+xml"/>
  <Override PartName="/ppt/charts/chart62.xml" ContentType="application/vnd.openxmlformats-officedocument.drawingml.chart+xml"/>
  <Override PartName="/ppt/charts/style61.xml" ContentType="application/vnd.ms-office.chartstyle+xml"/>
  <Override PartName="/ppt/charts/colors61.xml" ContentType="application/vnd.ms-office.chartcolorstyle+xml"/>
  <Override PartName="/ppt/notesSlides/notesSlide120.xml" ContentType="application/vnd.openxmlformats-officedocument.presentationml.notesSlide+xml"/>
  <Override PartName="/ppt/charts/chart63.xml" ContentType="application/vnd.openxmlformats-officedocument.drawingml.chart+xml"/>
  <Override PartName="/ppt/charts/style62.xml" ContentType="application/vnd.ms-office.chartstyle+xml"/>
  <Override PartName="/ppt/charts/colors62.xml" ContentType="application/vnd.ms-office.chartcolorstyle+xml"/>
  <Override PartName="/ppt/drawings/drawing5.xml" ContentType="application/vnd.openxmlformats-officedocument.drawingml.chartshapes+xml"/>
  <Override PartName="/ppt/notesSlides/notesSlide121.xml" ContentType="application/vnd.openxmlformats-officedocument.presentationml.notesSlide+xml"/>
  <Override PartName="/ppt/charts/chart64.xml" ContentType="application/vnd.openxmlformats-officedocument.drawingml.chart+xml"/>
  <Override PartName="/ppt/charts/style63.xml" ContentType="application/vnd.ms-office.chartstyle+xml"/>
  <Override PartName="/ppt/charts/colors63.xml" ContentType="application/vnd.ms-office.chartcolorstyle+xml"/>
  <Override PartName="/ppt/drawings/drawing6.xml" ContentType="application/vnd.openxmlformats-officedocument.drawingml.chartshapes+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charts/chart65.xml" ContentType="application/vnd.openxmlformats-officedocument.drawingml.chart+xml"/>
  <Override PartName="/ppt/charts/style64.xml" ContentType="application/vnd.ms-office.chartstyle+xml"/>
  <Override PartName="/ppt/charts/colors64.xml" ContentType="application/vnd.ms-office.chartcolorstyle+xml"/>
  <Override PartName="/ppt/notesSlides/notesSlide128.xml" ContentType="application/vnd.openxmlformats-officedocument.presentationml.notesSlide+xml"/>
  <Override PartName="/ppt/charts/chart66.xml" ContentType="application/vnd.openxmlformats-officedocument.drawingml.chart+xml"/>
  <Override PartName="/ppt/charts/style65.xml" ContentType="application/vnd.ms-office.chartstyle+xml"/>
  <Override PartName="/ppt/charts/colors65.xml" ContentType="application/vnd.ms-office.chartcolorstyle+xml"/>
  <Override PartName="/ppt/notesSlides/notesSlide129.xml" ContentType="application/vnd.openxmlformats-officedocument.presentationml.notesSlide+xml"/>
  <Override PartName="/ppt/charts/chart67.xml" ContentType="application/vnd.openxmlformats-officedocument.drawingml.chart+xml"/>
  <Override PartName="/ppt/charts/style66.xml" ContentType="application/vnd.ms-office.chartstyle+xml"/>
  <Override PartName="/ppt/charts/colors66.xml" ContentType="application/vnd.ms-office.chartcolorstyl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charts/chart68.xml" ContentType="application/vnd.openxmlformats-officedocument.drawingml.chart+xml"/>
  <Override PartName="/ppt/charts/style67.xml" ContentType="application/vnd.ms-office.chartstyle+xml"/>
  <Override PartName="/ppt/charts/colors67.xml" ContentType="application/vnd.ms-office.chartcolorstyl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charts/chart69.xml" ContentType="application/vnd.openxmlformats-officedocument.drawingml.chart+xml"/>
  <Override PartName="/ppt/charts/style68.xml" ContentType="application/vnd.ms-office.chartstyle+xml"/>
  <Override PartName="/ppt/charts/colors68.xml" ContentType="application/vnd.ms-office.chartcolorstyl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charts/chart70.xml" ContentType="application/vnd.openxmlformats-officedocument.drawingml.chart+xml"/>
  <Override PartName="/ppt/charts/style69.xml" ContentType="application/vnd.ms-office.chartstyle+xml"/>
  <Override PartName="/ppt/charts/colors69.xml" ContentType="application/vnd.ms-office.chartcolorstyl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charts/chart71.xml" ContentType="application/vnd.openxmlformats-officedocument.drawingml.chart+xml"/>
  <Override PartName="/ppt/charts/style70.xml" ContentType="application/vnd.ms-office.chartstyle+xml"/>
  <Override PartName="/ppt/charts/colors70.xml" ContentType="application/vnd.ms-office.chartcolorstyl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charts/chart72.xml" ContentType="application/vnd.openxmlformats-officedocument.drawingml.chart+xml"/>
  <Override PartName="/ppt/charts/style71.xml" ContentType="application/vnd.ms-office.chartstyle+xml"/>
  <Override PartName="/ppt/charts/colors71.xml" ContentType="application/vnd.ms-office.chartcolorstyle+xml"/>
  <Override PartName="/ppt/notesSlides/notesSlide140.xml" ContentType="application/vnd.openxmlformats-officedocument.presentationml.notesSlide+xml"/>
  <Override PartName="/ppt/charts/chart73.xml" ContentType="application/vnd.openxmlformats-officedocument.drawingml.chart+xml"/>
  <Override PartName="/ppt/charts/style72.xml" ContentType="application/vnd.ms-office.chartstyle+xml"/>
  <Override PartName="/ppt/charts/colors72.xml" ContentType="application/vnd.ms-office.chartcolorstyl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charts/chart74.xml" ContentType="application/vnd.openxmlformats-officedocument.drawingml.chart+xml"/>
  <Override PartName="/ppt/charts/style73.xml" ContentType="application/vnd.ms-office.chartstyle+xml"/>
  <Override PartName="/ppt/charts/colors73.xml" ContentType="application/vnd.ms-office.chartcolorstyl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charts/chart75.xml" ContentType="application/vnd.openxmlformats-officedocument.drawingml.chart+xml"/>
  <Override PartName="/ppt/charts/style74.xml" ContentType="application/vnd.ms-office.chartstyle+xml"/>
  <Override PartName="/ppt/charts/colors74.xml" ContentType="application/vnd.ms-office.chartcolorstyle+xml"/>
  <Override PartName="/ppt/notesSlides/notesSlide146.xml" ContentType="application/vnd.openxmlformats-officedocument.presentationml.notesSlide+xml"/>
  <Override PartName="/ppt/charts/chart76.xml" ContentType="application/vnd.openxmlformats-officedocument.drawingml.chart+xml"/>
  <Override PartName="/ppt/charts/style75.xml" ContentType="application/vnd.ms-office.chartstyle+xml"/>
  <Override PartName="/ppt/charts/colors75.xml" ContentType="application/vnd.ms-office.chartcolorstyle+xml"/>
  <Override PartName="/ppt/notesSlides/notesSlide147.xml" ContentType="application/vnd.openxmlformats-officedocument.presentationml.notesSlide+xml"/>
  <Override PartName="/ppt/charts/chart77.xml" ContentType="application/vnd.openxmlformats-officedocument.drawingml.chart+xml"/>
  <Override PartName="/ppt/charts/style76.xml" ContentType="application/vnd.ms-office.chartstyle+xml"/>
  <Override PartName="/ppt/charts/colors76.xml" ContentType="application/vnd.ms-office.chartcolorstyle+xml"/>
  <Override PartName="/ppt/notesSlides/notesSlide148.xml" ContentType="application/vnd.openxmlformats-officedocument.presentationml.notesSlide+xml"/>
  <Override PartName="/ppt/charts/chart78.xml" ContentType="application/vnd.openxmlformats-officedocument.drawingml.chart+xml"/>
  <Override PartName="/ppt/charts/style77.xml" ContentType="application/vnd.ms-office.chartstyle+xml"/>
  <Override PartName="/ppt/charts/colors77.xml" ContentType="application/vnd.ms-office.chartcolorstyle+xml"/>
  <Override PartName="/ppt/notesSlides/notesSlide149.xml" ContentType="application/vnd.openxmlformats-officedocument.presentationml.notesSlide+xml"/>
  <Override PartName="/ppt/charts/chart79.xml" ContentType="application/vnd.openxmlformats-officedocument.drawingml.chart+xml"/>
  <Override PartName="/ppt/charts/style78.xml" ContentType="application/vnd.ms-office.chartstyle+xml"/>
  <Override PartName="/ppt/charts/colors78.xml" ContentType="application/vnd.ms-office.chartcolorstyle+xml"/>
  <Override PartName="/ppt/notesSlides/notesSlide150.xml" ContentType="application/vnd.openxmlformats-officedocument.presentationml.notesSlide+xml"/>
  <Override PartName="/ppt/charts/chart80.xml" ContentType="application/vnd.openxmlformats-officedocument.drawingml.chart+xml"/>
  <Override PartName="/ppt/charts/style79.xml" ContentType="application/vnd.ms-office.chartstyle+xml"/>
  <Override PartName="/ppt/charts/colors79.xml" ContentType="application/vnd.ms-office.chartcolorstyl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charts/chart81.xml" ContentType="application/vnd.openxmlformats-officedocument.drawingml.chart+xml"/>
  <Override PartName="/ppt/charts/style80.xml" ContentType="application/vnd.ms-office.chartstyle+xml"/>
  <Override PartName="/ppt/charts/colors80.xml" ContentType="application/vnd.ms-office.chartcolorstyle+xml"/>
  <Override PartName="/ppt/notesSlides/notesSlide154.xml" ContentType="application/vnd.openxmlformats-officedocument.presentationml.notesSlide+xml"/>
  <Override PartName="/ppt/charts/chart82.xml" ContentType="application/vnd.openxmlformats-officedocument.drawingml.chart+xml"/>
  <Override PartName="/ppt/charts/style81.xml" ContentType="application/vnd.ms-office.chartstyle+xml"/>
  <Override PartName="/ppt/charts/colors81.xml" ContentType="application/vnd.ms-office.chartcolorstyl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charts/chart83.xml" ContentType="application/vnd.openxmlformats-officedocument.drawingml.chart+xml"/>
  <Override PartName="/ppt/charts/style82.xml" ContentType="application/vnd.ms-office.chartstyle+xml"/>
  <Override PartName="/ppt/charts/colors82.xml" ContentType="application/vnd.ms-office.chartcolorstyle+xml"/>
  <Override PartName="/ppt/notesSlides/notesSlide157.xml" ContentType="application/vnd.openxmlformats-officedocument.presentationml.notesSlide+xml"/>
  <Override PartName="/ppt/charts/chart84.xml" ContentType="application/vnd.openxmlformats-officedocument.drawingml.chart+xml"/>
  <Override PartName="/ppt/charts/style83.xml" ContentType="application/vnd.ms-office.chartstyle+xml"/>
  <Override PartName="/ppt/charts/colors83.xml" ContentType="application/vnd.ms-office.chartcolorstyle+xml"/>
  <Override PartName="/ppt/notesSlides/notesSlide158.xml" ContentType="application/vnd.openxmlformats-officedocument.presentationml.notesSlide+xml"/>
  <Override PartName="/ppt/charts/chart85.xml" ContentType="application/vnd.openxmlformats-officedocument.drawingml.chart+xml"/>
  <Override PartName="/ppt/charts/style84.xml" ContentType="application/vnd.ms-office.chartstyle+xml"/>
  <Override PartName="/ppt/charts/colors84.xml" ContentType="application/vnd.ms-office.chartcolorstyle+xml"/>
  <Override PartName="/ppt/notesSlides/notesSlide159.xml" ContentType="application/vnd.openxmlformats-officedocument.presentationml.notesSlide+xml"/>
  <Override PartName="/ppt/charts/chart86.xml" ContentType="application/vnd.openxmlformats-officedocument.drawingml.chart+xml"/>
  <Override PartName="/ppt/charts/style85.xml" ContentType="application/vnd.ms-office.chartstyle+xml"/>
  <Override PartName="/ppt/charts/colors85.xml" ContentType="application/vnd.ms-office.chartcolorstyle+xml"/>
  <Override PartName="/ppt/drawings/drawing7.xml" ContentType="application/vnd.openxmlformats-officedocument.drawingml.chartshapes+xml"/>
  <Override PartName="/ppt/notesSlides/notesSlide160.xml" ContentType="application/vnd.openxmlformats-officedocument.presentationml.notesSlide+xml"/>
  <Override PartName="/ppt/charts/chart87.xml" ContentType="application/vnd.openxmlformats-officedocument.drawingml.chart+xml"/>
  <Override PartName="/ppt/charts/style86.xml" ContentType="application/vnd.ms-office.chartstyle+xml"/>
  <Override PartName="/ppt/charts/colors86.xml" ContentType="application/vnd.ms-office.chartcolorstyl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charts/chart88.xml" ContentType="application/vnd.openxmlformats-officedocument.drawingml.chart+xml"/>
  <Override PartName="/ppt/charts/style87.xml" ContentType="application/vnd.ms-office.chartstyle+xml"/>
  <Override PartName="/ppt/charts/colors87.xml" ContentType="application/vnd.ms-office.chartcolorstyl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charts/chart89.xml" ContentType="application/vnd.openxmlformats-officedocument.drawingml.chart+xml"/>
  <Override PartName="/ppt/notesSlides/notesSlide166.xml" ContentType="application/vnd.openxmlformats-officedocument.presentationml.notesSlide+xml"/>
  <Override PartName="/ppt/charts/chart90.xml" ContentType="application/vnd.openxmlformats-officedocument.drawingml.chart+xml"/>
  <Override PartName="/ppt/charts/style88.xml" ContentType="application/vnd.ms-office.chartstyle+xml"/>
  <Override PartName="/ppt/charts/colors88.xml" ContentType="application/vnd.ms-office.chartcolorstyle+xml"/>
  <Override PartName="/ppt/drawings/drawing8.xml" ContentType="application/vnd.openxmlformats-officedocument.drawingml.chartshapes+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charts/chart91.xml" ContentType="application/vnd.openxmlformats-officedocument.drawingml.chart+xml"/>
  <Override PartName="/ppt/charts/style89.xml" ContentType="application/vnd.ms-office.chartstyle+xml"/>
  <Override PartName="/ppt/charts/colors89.xml" ContentType="application/vnd.ms-office.chartcolorstyl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charts/chart92.xml" ContentType="application/vnd.openxmlformats-officedocument.drawingml.chart+xml"/>
  <Override PartName="/ppt/notesSlides/notesSlide172.xml" ContentType="application/vnd.openxmlformats-officedocument.presentationml.notesSlide+xml"/>
  <Override PartName="/ppt/charts/chart93.xml" ContentType="application/vnd.openxmlformats-officedocument.drawingml.chart+xml"/>
  <Override PartName="/ppt/charts/style90.xml" ContentType="application/vnd.ms-office.chartstyle+xml"/>
  <Override PartName="/ppt/charts/colors90.xml" ContentType="application/vnd.ms-office.chartcolorstyl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charts/chart94.xml" ContentType="application/vnd.openxmlformats-officedocument.drawingml.chart+xml"/>
  <Override PartName="/ppt/charts/style91.xml" ContentType="application/vnd.ms-office.chartstyle+xml"/>
  <Override PartName="/ppt/charts/colors91.xml" ContentType="application/vnd.ms-office.chartcolorstyle+xml"/>
  <Override PartName="/ppt/notesSlides/notesSlide177.xml" ContentType="application/vnd.openxmlformats-officedocument.presentationml.notesSlide+xml"/>
  <Override PartName="/ppt/charts/chart95.xml" ContentType="application/vnd.openxmlformats-officedocument.drawingml.chart+xml"/>
  <Override PartName="/ppt/charts/style92.xml" ContentType="application/vnd.ms-office.chartstyle+xml"/>
  <Override PartName="/ppt/charts/colors92.xml" ContentType="application/vnd.ms-office.chartcolorstyle+xml"/>
  <Override PartName="/ppt/notesSlides/notesSlide178.xml" ContentType="application/vnd.openxmlformats-officedocument.presentationml.notesSlide+xml"/>
  <Override PartName="/ppt/charts/chart96.xml" ContentType="application/vnd.openxmlformats-officedocument.drawingml.chart+xml"/>
  <Override PartName="/ppt/charts/style93.xml" ContentType="application/vnd.ms-office.chartstyle+xml"/>
  <Override PartName="/ppt/charts/colors93.xml" ContentType="application/vnd.ms-office.chartcolorstyle+xml"/>
  <Override PartName="/ppt/notesSlides/notesSlide179.xml" ContentType="application/vnd.openxmlformats-officedocument.presentationml.notesSlide+xml"/>
  <Override PartName="/ppt/charts/chart97.xml" ContentType="application/vnd.openxmlformats-officedocument.drawingml.chart+xml"/>
  <Override PartName="/ppt/charts/style94.xml" ContentType="application/vnd.ms-office.chartstyle+xml"/>
  <Override PartName="/ppt/charts/colors94.xml" ContentType="application/vnd.ms-office.chartcolorstyl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charts/chart98.xml" ContentType="application/vnd.openxmlformats-officedocument.drawingml.chart+xml"/>
  <Override PartName="/ppt/charts/style95.xml" ContentType="application/vnd.ms-office.chartstyle+xml"/>
  <Override PartName="/ppt/charts/colors95.xml" ContentType="application/vnd.ms-office.chartcolorstyle+xml"/>
  <Override PartName="/ppt/notesSlides/notesSlide182.xml" ContentType="application/vnd.openxmlformats-officedocument.presentationml.notesSlide+xml"/>
  <Override PartName="/ppt/charts/chart99.xml" ContentType="application/vnd.openxmlformats-officedocument.drawingml.chart+xml"/>
  <Override PartName="/ppt/charts/style96.xml" ContentType="application/vnd.ms-office.chartstyle+xml"/>
  <Override PartName="/ppt/charts/colors96.xml" ContentType="application/vnd.ms-office.chartcolorstyl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charts/chart100.xml" ContentType="application/vnd.openxmlformats-officedocument.drawingml.chart+xml"/>
  <Override PartName="/ppt/charts/style97.xml" ContentType="application/vnd.ms-office.chartstyle+xml"/>
  <Override PartName="/ppt/charts/colors97.xml" ContentType="application/vnd.ms-office.chartcolorstyle+xml"/>
  <Override PartName="/ppt/notesSlides/notesSlide186.xml" ContentType="application/vnd.openxmlformats-officedocument.presentationml.notesSlide+xml"/>
  <Override PartName="/ppt/charts/chart101.xml" ContentType="application/vnd.openxmlformats-officedocument.drawingml.chart+xml"/>
  <Override PartName="/ppt/charts/style98.xml" ContentType="application/vnd.ms-office.chartstyle+xml"/>
  <Override PartName="/ppt/charts/colors98.xml" ContentType="application/vnd.ms-office.chartcolorstyl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charts/chart102.xml" ContentType="application/vnd.openxmlformats-officedocument.drawingml.chart+xml"/>
  <Override PartName="/ppt/charts/style99.xml" ContentType="application/vnd.ms-office.chartstyle+xml"/>
  <Override PartName="/ppt/charts/colors99.xml" ContentType="application/vnd.ms-office.chartcolorstyle+xml"/>
  <Override PartName="/ppt/notesSlides/notesSlide190.xml" ContentType="application/vnd.openxmlformats-officedocument.presentationml.notesSlide+xml"/>
  <Override PartName="/ppt/charts/chart103.xml" ContentType="application/vnd.openxmlformats-officedocument.drawingml.chart+xml"/>
  <Override PartName="/ppt/charts/style100.xml" ContentType="application/vnd.ms-office.chartstyle+xml"/>
  <Override PartName="/ppt/charts/colors100.xml" ContentType="application/vnd.ms-office.chartcolorstyl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charts/chart104.xml" ContentType="application/vnd.openxmlformats-officedocument.drawingml.chart+xml"/>
  <Override PartName="/ppt/charts/style101.xml" ContentType="application/vnd.ms-office.chartstyle+xml"/>
  <Override PartName="/ppt/charts/colors101.xml" ContentType="application/vnd.ms-office.chartcolorstyl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charts/chart105.xml" ContentType="application/vnd.openxmlformats-officedocument.drawingml.chart+xml"/>
  <Override PartName="/ppt/charts/style102.xml" ContentType="application/vnd.ms-office.chartstyle+xml"/>
  <Override PartName="/ppt/charts/colors102.xml" ContentType="application/vnd.ms-office.chartcolorstyle+xml"/>
  <Override PartName="/ppt/notesSlides/notesSlide195.xml" ContentType="application/vnd.openxmlformats-officedocument.presentationml.notesSlide+xml"/>
  <Override PartName="/ppt/charts/chart106.xml" ContentType="application/vnd.openxmlformats-officedocument.drawingml.chart+xml"/>
  <Override PartName="/ppt/charts/style103.xml" ContentType="application/vnd.ms-office.chartstyle+xml"/>
  <Override PartName="/ppt/charts/colors103.xml" ContentType="application/vnd.ms-office.chartcolorstyle+xml"/>
  <Override PartName="/ppt/notesSlides/notesSlide196.xml" ContentType="application/vnd.openxmlformats-officedocument.presentationml.notesSlide+xml"/>
  <Override PartName="/ppt/charts/chart107.xml" ContentType="application/vnd.openxmlformats-officedocument.drawingml.chart+xml"/>
  <Override PartName="/ppt/charts/style104.xml" ContentType="application/vnd.ms-office.chartstyle+xml"/>
  <Override PartName="/ppt/charts/colors104.xml" ContentType="application/vnd.ms-office.chartcolorstyl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charts/chart108.xml" ContentType="application/vnd.openxmlformats-officedocument.drawingml.chart+xml"/>
  <Override PartName="/ppt/charts/style105.xml" ContentType="application/vnd.ms-office.chartstyle+xml"/>
  <Override PartName="/ppt/charts/colors105.xml" ContentType="application/vnd.ms-office.chartcolorstyle+xml"/>
  <Override PartName="/ppt/notesSlides/notesSlide199.xml" ContentType="application/vnd.openxmlformats-officedocument.presentationml.notesSlide+xml"/>
  <Override PartName="/ppt/charts/chart109.xml" ContentType="application/vnd.openxmlformats-officedocument.drawingml.chart+xml"/>
  <Override PartName="/ppt/charts/style106.xml" ContentType="application/vnd.ms-office.chartstyle+xml"/>
  <Override PartName="/ppt/charts/colors106.xml" ContentType="application/vnd.ms-office.chartcolorstyle+xml"/>
  <Override PartName="/ppt/notesSlides/notesSlide200.xml" ContentType="application/vnd.openxmlformats-officedocument.presentationml.notesSlide+xml"/>
  <Override PartName="/ppt/charts/chart110.xml" ContentType="application/vnd.openxmlformats-officedocument.drawingml.chart+xml"/>
  <Override PartName="/ppt/charts/style107.xml" ContentType="application/vnd.ms-office.chartstyle+xml"/>
  <Override PartName="/ppt/charts/colors107.xml" ContentType="application/vnd.ms-office.chartcolorstyle+xml"/>
  <Override PartName="/ppt/notesSlides/notesSlide201.xml" ContentType="application/vnd.openxmlformats-officedocument.presentationml.notesSlide+xml"/>
  <Override PartName="/ppt/charts/chart111.xml" ContentType="application/vnd.openxmlformats-officedocument.drawingml.chart+xml"/>
  <Override PartName="/ppt/charts/style108.xml" ContentType="application/vnd.ms-office.chartstyle+xml"/>
  <Override PartName="/ppt/charts/colors108.xml" ContentType="application/vnd.ms-office.chartcolorstyle+xml"/>
  <Override PartName="/ppt/notesSlides/notesSlide202.xml" ContentType="application/vnd.openxmlformats-officedocument.presentationml.notesSlide+xml"/>
  <Override PartName="/ppt/charts/chart112.xml" ContentType="application/vnd.openxmlformats-officedocument.drawingml.chart+xml"/>
  <Override PartName="/ppt/charts/style109.xml" ContentType="application/vnd.ms-office.chartstyle+xml"/>
  <Override PartName="/ppt/charts/colors109.xml" ContentType="application/vnd.ms-office.chartcolorstyl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charts/chart113.xml" ContentType="application/vnd.openxmlformats-officedocument.drawingml.chart+xml"/>
  <Override PartName="/ppt/charts/style110.xml" ContentType="application/vnd.ms-office.chartstyle+xml"/>
  <Override PartName="/ppt/charts/colors110.xml" ContentType="application/vnd.ms-office.chartcolorstyle+xml"/>
  <Override PartName="/ppt/notesSlides/notesSlide205.xml" ContentType="application/vnd.openxmlformats-officedocument.presentationml.notesSlide+xml"/>
  <Override PartName="/ppt/charts/chart114.xml" ContentType="application/vnd.openxmlformats-officedocument.drawingml.chart+xml"/>
  <Override PartName="/ppt/charts/style111.xml" ContentType="application/vnd.ms-office.chartstyle+xml"/>
  <Override PartName="/ppt/charts/colors111.xml" ContentType="application/vnd.ms-office.chartcolorstyle+xml"/>
  <Override PartName="/ppt/notesSlides/notesSlide206.xml" ContentType="application/vnd.openxmlformats-officedocument.presentationml.notesSlide+xml"/>
  <Override PartName="/ppt/charts/chart115.xml" ContentType="application/vnd.openxmlformats-officedocument.drawingml.chart+xml"/>
  <Override PartName="/ppt/charts/style112.xml" ContentType="application/vnd.ms-office.chartstyle+xml"/>
  <Override PartName="/ppt/charts/colors112.xml" ContentType="application/vnd.ms-office.chartcolorstyle+xml"/>
  <Override PartName="/ppt/notesSlides/notesSlide207.xml" ContentType="application/vnd.openxmlformats-officedocument.presentationml.notesSlide+xml"/>
  <Override PartName="/ppt/charts/chart116.xml" ContentType="application/vnd.openxmlformats-officedocument.drawingml.chart+xml"/>
  <Override PartName="/ppt/charts/style113.xml" ContentType="application/vnd.ms-office.chartstyle+xml"/>
  <Override PartName="/ppt/charts/colors113.xml" ContentType="application/vnd.ms-office.chartcolorstyle+xml"/>
  <Override PartName="/ppt/notesSlides/notesSlide208.xml" ContentType="application/vnd.openxmlformats-officedocument.presentationml.notesSlide+xml"/>
  <Override PartName="/ppt/charts/chart117.xml" ContentType="application/vnd.openxmlformats-officedocument.drawingml.chart+xml"/>
  <Override PartName="/ppt/charts/style114.xml" ContentType="application/vnd.ms-office.chartstyle+xml"/>
  <Override PartName="/ppt/charts/colors114.xml" ContentType="application/vnd.ms-office.chartcolorstyle+xml"/>
  <Override PartName="/ppt/notesSlides/notesSlide209.xml" ContentType="application/vnd.openxmlformats-officedocument.presentationml.notesSlide+xml"/>
  <Override PartName="/ppt/charts/chart118.xml" ContentType="application/vnd.openxmlformats-officedocument.drawingml.chart+xml"/>
  <Override PartName="/ppt/charts/style115.xml" ContentType="application/vnd.ms-office.chartstyle+xml"/>
  <Override PartName="/ppt/charts/colors115.xml" ContentType="application/vnd.ms-office.chartcolorstyle+xml"/>
  <Override PartName="/ppt/drawings/drawing9.xml" ContentType="application/vnd.openxmlformats-officedocument.drawingml.chartshapes+xml"/>
  <Override PartName="/ppt/notesSlides/notesSlide210.xml" ContentType="application/vnd.openxmlformats-officedocument.presentationml.notesSlide+xml"/>
  <Override PartName="/ppt/charts/chart119.xml" ContentType="application/vnd.openxmlformats-officedocument.drawingml.chart+xml"/>
  <Override PartName="/ppt/charts/style116.xml" ContentType="application/vnd.ms-office.chartstyle+xml"/>
  <Override PartName="/ppt/charts/colors116.xml" ContentType="application/vnd.ms-office.chartcolorstyl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charts/chart120.xml" ContentType="application/vnd.openxmlformats-officedocument.drawingml.chart+xml"/>
  <Override PartName="/ppt/charts/style117.xml" ContentType="application/vnd.ms-office.chartstyle+xml"/>
  <Override PartName="/ppt/charts/colors117.xml" ContentType="application/vnd.ms-office.chartcolorstyle+xml"/>
  <Override PartName="/ppt/notesSlides/notesSlide215.xml" ContentType="application/vnd.openxmlformats-officedocument.presentationml.notesSlide+xml"/>
  <Override PartName="/ppt/charts/chart121.xml" ContentType="application/vnd.openxmlformats-officedocument.drawingml.chart+xml"/>
  <Override PartName="/ppt/charts/style118.xml" ContentType="application/vnd.ms-office.chartstyle+xml"/>
  <Override PartName="/ppt/charts/colors118.xml" ContentType="application/vnd.ms-office.chartcolorstyle+xml"/>
  <Override PartName="/ppt/notesSlides/notesSlide216.xml" ContentType="application/vnd.openxmlformats-officedocument.presentationml.notesSlide+xml"/>
  <Override PartName="/ppt/charts/chart122.xml" ContentType="application/vnd.openxmlformats-officedocument.drawingml.chart+xml"/>
  <Override PartName="/ppt/charts/style119.xml" ContentType="application/vnd.ms-office.chartstyle+xml"/>
  <Override PartName="/ppt/charts/colors119.xml" ContentType="application/vnd.ms-office.chartcolorstyle+xml"/>
  <Override PartName="/ppt/notesSlides/notesSlide217.xml" ContentType="application/vnd.openxmlformats-officedocument.presentationml.notesSlide+xml"/>
  <Override PartName="/ppt/charts/chart123.xml" ContentType="application/vnd.openxmlformats-officedocument.drawingml.chart+xml"/>
  <Override PartName="/ppt/charts/style120.xml" ContentType="application/vnd.ms-office.chartstyle+xml"/>
  <Override PartName="/ppt/charts/colors120.xml" ContentType="application/vnd.ms-office.chartcolorstyl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charts/chart124.xml" ContentType="application/vnd.openxmlformats-officedocument.drawingml.chart+xml"/>
  <Override PartName="/ppt/charts/style121.xml" ContentType="application/vnd.ms-office.chartstyle+xml"/>
  <Override PartName="/ppt/charts/colors121.xml" ContentType="application/vnd.ms-office.chartcolorstyle+xml"/>
  <Override PartName="/ppt/notesSlides/notesSlide220.xml" ContentType="application/vnd.openxmlformats-officedocument.presentationml.notesSlide+xml"/>
  <Override PartName="/ppt/charts/chart125.xml" ContentType="application/vnd.openxmlformats-officedocument.drawingml.chart+xml"/>
  <Override PartName="/ppt/charts/style122.xml" ContentType="application/vnd.ms-office.chartstyle+xml"/>
  <Override PartName="/ppt/charts/colors122.xml" ContentType="application/vnd.ms-office.chartcolorstyl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charts/chart126.xml" ContentType="application/vnd.openxmlformats-officedocument.drawingml.chart+xml"/>
  <Override PartName="/ppt/notesSlides/notesSlide223.xml" ContentType="application/vnd.openxmlformats-officedocument.presentationml.notesSlide+xml"/>
  <Override PartName="/ppt/charts/chart127.xml" ContentType="application/vnd.openxmlformats-officedocument.drawingml.chart+xml"/>
  <Override PartName="/ppt/charts/style123.xml" ContentType="application/vnd.ms-office.chartstyle+xml"/>
  <Override PartName="/ppt/charts/colors123.xml" ContentType="application/vnd.ms-office.chartcolorstyle+xml"/>
  <Override PartName="/ppt/drawings/drawing10.xml" ContentType="application/vnd.openxmlformats-officedocument.drawingml.chartshapes+xml"/>
  <Override PartName="/ppt/notesSlides/notesSlide224.xml" ContentType="application/vnd.openxmlformats-officedocument.presentationml.notesSlide+xml"/>
  <Override PartName="/ppt/charts/chart128.xml" ContentType="application/vnd.openxmlformats-officedocument.drawingml.chart+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charts/chart129.xml" ContentType="application/vnd.openxmlformats-officedocument.drawingml.chart+xml"/>
  <Override PartName="/ppt/charts/style124.xml" ContentType="application/vnd.ms-office.chartstyle+xml"/>
  <Override PartName="/ppt/charts/colors124.xml" ContentType="application/vnd.ms-office.chartcolorstyl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charts/chart130.xml" ContentType="application/vnd.openxmlformats-officedocument.drawingml.chart+xml"/>
  <Override PartName="/ppt/charts/style125.xml" ContentType="application/vnd.ms-office.chartstyle+xml"/>
  <Override PartName="/ppt/charts/colors125.xml" ContentType="application/vnd.ms-office.chartcolorstyl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charts/chart131.xml" ContentType="application/vnd.openxmlformats-officedocument.drawingml.chart+xml"/>
  <Override PartName="/ppt/charts/style126.xml" ContentType="application/vnd.ms-office.chartstyle+xml"/>
  <Override PartName="/ppt/charts/colors126.xml" ContentType="application/vnd.ms-office.chartcolorstyl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charts/chart132.xml" ContentType="application/vnd.openxmlformats-officedocument.drawingml.chart+xml"/>
  <Override PartName="/ppt/charts/style127.xml" ContentType="application/vnd.ms-office.chartstyle+xml"/>
  <Override PartName="/ppt/charts/colors127.xml" ContentType="application/vnd.ms-office.chartcolorstyle+xml"/>
  <Override PartName="/ppt/notesSlides/notesSlide234.xml" ContentType="application/vnd.openxmlformats-officedocument.presentationml.notesSlide+xml"/>
  <Override PartName="/ppt/charts/chart133.xml" ContentType="application/vnd.openxmlformats-officedocument.drawingml.chart+xml"/>
  <Override PartName="/ppt/charts/style128.xml" ContentType="application/vnd.ms-office.chartstyle+xml"/>
  <Override PartName="/ppt/charts/colors128.xml" ContentType="application/vnd.ms-office.chartcolorstyle+xml"/>
  <Override PartName="/ppt/notesSlides/notesSlide235.xml" ContentType="application/vnd.openxmlformats-officedocument.presentationml.notesSlide+xml"/>
  <Override PartName="/ppt/charts/chart134.xml" ContentType="application/vnd.openxmlformats-officedocument.drawingml.chart+xml"/>
  <Override PartName="/ppt/charts/style129.xml" ContentType="application/vnd.ms-office.chartstyle+xml"/>
  <Override PartName="/ppt/charts/colors129.xml" ContentType="application/vnd.ms-office.chartcolorstyle+xml"/>
  <Override PartName="/ppt/notesSlides/notesSlide236.xml" ContentType="application/vnd.openxmlformats-officedocument.presentationml.notesSlide+xml"/>
  <Override PartName="/ppt/charts/chart135.xml" ContentType="application/vnd.openxmlformats-officedocument.drawingml.chart+xml"/>
  <Override PartName="/ppt/charts/style130.xml" ContentType="application/vnd.ms-office.chartstyle+xml"/>
  <Override PartName="/ppt/charts/colors130.xml" ContentType="application/vnd.ms-office.chartcolorstyle+xml"/>
  <Override PartName="/ppt/notesSlides/notesSlide23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0" r:id="rId1"/>
    <p:sldMasterId id="2147483651" r:id="rId2"/>
    <p:sldMasterId id="2147483691" r:id="rId3"/>
  </p:sldMasterIdLst>
  <p:notesMasterIdLst>
    <p:notesMasterId r:id="rId257"/>
  </p:notesMasterIdLst>
  <p:handoutMasterIdLst>
    <p:handoutMasterId r:id="rId258"/>
  </p:handoutMasterIdLst>
  <p:sldIdLst>
    <p:sldId id="256" r:id="rId4"/>
    <p:sldId id="257" r:id="rId5"/>
    <p:sldId id="258" r:id="rId6"/>
    <p:sldId id="259" r:id="rId7"/>
    <p:sldId id="260" r:id="rId8"/>
    <p:sldId id="261" r:id="rId9"/>
    <p:sldId id="262" r:id="rId10"/>
    <p:sldId id="263" r:id="rId11"/>
    <p:sldId id="264" r:id="rId12"/>
    <p:sldId id="265" r:id="rId13"/>
    <p:sldId id="266" r:id="rId14"/>
    <p:sldId id="267" r:id="rId15"/>
    <p:sldId id="268" r:id="rId16"/>
    <p:sldId id="269" r:id="rId17"/>
    <p:sldId id="270" r:id="rId18"/>
    <p:sldId id="271" r:id="rId19"/>
    <p:sldId id="272" r:id="rId20"/>
    <p:sldId id="273" r:id="rId21"/>
    <p:sldId id="274" r:id="rId22"/>
    <p:sldId id="275" r:id="rId23"/>
    <p:sldId id="276" r:id="rId24"/>
    <p:sldId id="277" r:id="rId25"/>
    <p:sldId id="278" r:id="rId26"/>
    <p:sldId id="279" r:id="rId27"/>
    <p:sldId id="280" r:id="rId28"/>
    <p:sldId id="281" r:id="rId29"/>
    <p:sldId id="282" r:id="rId30"/>
    <p:sldId id="283" r:id="rId31"/>
    <p:sldId id="284" r:id="rId32"/>
    <p:sldId id="285" r:id="rId33"/>
    <p:sldId id="286" r:id="rId34"/>
    <p:sldId id="287" r:id="rId35"/>
    <p:sldId id="288" r:id="rId36"/>
    <p:sldId id="289" r:id="rId37"/>
    <p:sldId id="290" r:id="rId38"/>
    <p:sldId id="291" r:id="rId39"/>
    <p:sldId id="292" r:id="rId40"/>
    <p:sldId id="293" r:id="rId41"/>
    <p:sldId id="294" r:id="rId42"/>
    <p:sldId id="295" r:id="rId43"/>
    <p:sldId id="296" r:id="rId44"/>
    <p:sldId id="297" r:id="rId45"/>
    <p:sldId id="298" r:id="rId46"/>
    <p:sldId id="299" r:id="rId47"/>
    <p:sldId id="300" r:id="rId48"/>
    <p:sldId id="301" r:id="rId49"/>
    <p:sldId id="302" r:id="rId50"/>
    <p:sldId id="303" r:id="rId51"/>
    <p:sldId id="304" r:id="rId52"/>
    <p:sldId id="305" r:id="rId53"/>
    <p:sldId id="306" r:id="rId54"/>
    <p:sldId id="307" r:id="rId55"/>
    <p:sldId id="308" r:id="rId56"/>
    <p:sldId id="309" r:id="rId57"/>
    <p:sldId id="310" r:id="rId58"/>
    <p:sldId id="311" r:id="rId59"/>
    <p:sldId id="312" r:id="rId60"/>
    <p:sldId id="313" r:id="rId61"/>
    <p:sldId id="314" r:id="rId62"/>
    <p:sldId id="315" r:id="rId63"/>
    <p:sldId id="316" r:id="rId64"/>
    <p:sldId id="317" r:id="rId65"/>
    <p:sldId id="318" r:id="rId66"/>
    <p:sldId id="319" r:id="rId67"/>
    <p:sldId id="320" r:id="rId68"/>
    <p:sldId id="321" r:id="rId69"/>
    <p:sldId id="322" r:id="rId70"/>
    <p:sldId id="323" r:id="rId71"/>
    <p:sldId id="324" r:id="rId72"/>
    <p:sldId id="325" r:id="rId73"/>
    <p:sldId id="326" r:id="rId74"/>
    <p:sldId id="327" r:id="rId75"/>
    <p:sldId id="328" r:id="rId76"/>
    <p:sldId id="329" r:id="rId77"/>
    <p:sldId id="330" r:id="rId78"/>
    <p:sldId id="331" r:id="rId79"/>
    <p:sldId id="332" r:id="rId80"/>
    <p:sldId id="333" r:id="rId81"/>
    <p:sldId id="334" r:id="rId82"/>
    <p:sldId id="335" r:id="rId83"/>
    <p:sldId id="336" r:id="rId84"/>
    <p:sldId id="337" r:id="rId85"/>
    <p:sldId id="338" r:id="rId86"/>
    <p:sldId id="339" r:id="rId87"/>
    <p:sldId id="340" r:id="rId88"/>
    <p:sldId id="341" r:id="rId89"/>
    <p:sldId id="342" r:id="rId90"/>
    <p:sldId id="343" r:id="rId91"/>
    <p:sldId id="344" r:id="rId92"/>
    <p:sldId id="345" r:id="rId93"/>
    <p:sldId id="346" r:id="rId94"/>
    <p:sldId id="347" r:id="rId95"/>
    <p:sldId id="348" r:id="rId96"/>
    <p:sldId id="349" r:id="rId97"/>
    <p:sldId id="350" r:id="rId98"/>
    <p:sldId id="351" r:id="rId99"/>
    <p:sldId id="352" r:id="rId100"/>
    <p:sldId id="353" r:id="rId101"/>
    <p:sldId id="354" r:id="rId102"/>
    <p:sldId id="355" r:id="rId103"/>
    <p:sldId id="357" r:id="rId104"/>
    <p:sldId id="358" r:id="rId105"/>
    <p:sldId id="359" r:id="rId106"/>
    <p:sldId id="360" r:id="rId107"/>
    <p:sldId id="361" r:id="rId108"/>
    <p:sldId id="362" r:id="rId109"/>
    <p:sldId id="363" r:id="rId110"/>
    <p:sldId id="364" r:id="rId111"/>
    <p:sldId id="365" r:id="rId112"/>
    <p:sldId id="366" r:id="rId113"/>
    <p:sldId id="367" r:id="rId114"/>
    <p:sldId id="368" r:id="rId115"/>
    <p:sldId id="369" r:id="rId116"/>
    <p:sldId id="370" r:id="rId117"/>
    <p:sldId id="371" r:id="rId118"/>
    <p:sldId id="372" r:id="rId119"/>
    <p:sldId id="373" r:id="rId120"/>
    <p:sldId id="374" r:id="rId121"/>
    <p:sldId id="375" r:id="rId122"/>
    <p:sldId id="376" r:id="rId123"/>
    <p:sldId id="377" r:id="rId124"/>
    <p:sldId id="378" r:id="rId125"/>
    <p:sldId id="379" r:id="rId126"/>
    <p:sldId id="380" r:id="rId127"/>
    <p:sldId id="381" r:id="rId128"/>
    <p:sldId id="382" r:id="rId129"/>
    <p:sldId id="383" r:id="rId130"/>
    <p:sldId id="384" r:id="rId131"/>
    <p:sldId id="385" r:id="rId132"/>
    <p:sldId id="386" r:id="rId133"/>
    <p:sldId id="387" r:id="rId134"/>
    <p:sldId id="388" r:id="rId135"/>
    <p:sldId id="389" r:id="rId136"/>
    <p:sldId id="390" r:id="rId137"/>
    <p:sldId id="391" r:id="rId138"/>
    <p:sldId id="392" r:id="rId139"/>
    <p:sldId id="393" r:id="rId140"/>
    <p:sldId id="394" r:id="rId141"/>
    <p:sldId id="395" r:id="rId142"/>
    <p:sldId id="396" r:id="rId143"/>
    <p:sldId id="397" r:id="rId144"/>
    <p:sldId id="398" r:id="rId145"/>
    <p:sldId id="399" r:id="rId146"/>
    <p:sldId id="400" r:id="rId147"/>
    <p:sldId id="401" r:id="rId148"/>
    <p:sldId id="402" r:id="rId149"/>
    <p:sldId id="403" r:id="rId150"/>
    <p:sldId id="404" r:id="rId151"/>
    <p:sldId id="405" r:id="rId152"/>
    <p:sldId id="406" r:id="rId153"/>
    <p:sldId id="407" r:id="rId154"/>
    <p:sldId id="408" r:id="rId155"/>
    <p:sldId id="409" r:id="rId156"/>
    <p:sldId id="410" r:id="rId157"/>
    <p:sldId id="411" r:id="rId158"/>
    <p:sldId id="412" r:id="rId159"/>
    <p:sldId id="413" r:id="rId160"/>
    <p:sldId id="414" r:id="rId161"/>
    <p:sldId id="415" r:id="rId162"/>
    <p:sldId id="416" r:id="rId163"/>
    <p:sldId id="417" r:id="rId164"/>
    <p:sldId id="418" r:id="rId165"/>
    <p:sldId id="419" r:id="rId166"/>
    <p:sldId id="420" r:id="rId167"/>
    <p:sldId id="421" r:id="rId168"/>
    <p:sldId id="422" r:id="rId169"/>
    <p:sldId id="423" r:id="rId170"/>
    <p:sldId id="424" r:id="rId171"/>
    <p:sldId id="425" r:id="rId172"/>
    <p:sldId id="426" r:id="rId173"/>
    <p:sldId id="427" r:id="rId174"/>
    <p:sldId id="428" r:id="rId175"/>
    <p:sldId id="429" r:id="rId176"/>
    <p:sldId id="430" r:id="rId177"/>
    <p:sldId id="431" r:id="rId178"/>
    <p:sldId id="432" r:id="rId179"/>
    <p:sldId id="433" r:id="rId180"/>
    <p:sldId id="434" r:id="rId181"/>
    <p:sldId id="435" r:id="rId182"/>
    <p:sldId id="436" r:id="rId183"/>
    <p:sldId id="437" r:id="rId184"/>
    <p:sldId id="438" r:id="rId185"/>
    <p:sldId id="439" r:id="rId186"/>
    <p:sldId id="440" r:id="rId187"/>
    <p:sldId id="441" r:id="rId188"/>
    <p:sldId id="442" r:id="rId189"/>
    <p:sldId id="443" r:id="rId190"/>
    <p:sldId id="444" r:id="rId191"/>
    <p:sldId id="445" r:id="rId192"/>
    <p:sldId id="446" r:id="rId193"/>
    <p:sldId id="447" r:id="rId194"/>
    <p:sldId id="448" r:id="rId195"/>
    <p:sldId id="449" r:id="rId196"/>
    <p:sldId id="450" r:id="rId197"/>
    <p:sldId id="451" r:id="rId198"/>
    <p:sldId id="452" r:id="rId199"/>
    <p:sldId id="453" r:id="rId200"/>
    <p:sldId id="454" r:id="rId201"/>
    <p:sldId id="455" r:id="rId202"/>
    <p:sldId id="456" r:id="rId203"/>
    <p:sldId id="457" r:id="rId204"/>
    <p:sldId id="458" r:id="rId205"/>
    <p:sldId id="459" r:id="rId206"/>
    <p:sldId id="460" r:id="rId207"/>
    <p:sldId id="461" r:id="rId208"/>
    <p:sldId id="462" r:id="rId209"/>
    <p:sldId id="463" r:id="rId210"/>
    <p:sldId id="464" r:id="rId211"/>
    <p:sldId id="465" r:id="rId212"/>
    <p:sldId id="466" r:id="rId213"/>
    <p:sldId id="467" r:id="rId214"/>
    <p:sldId id="468" r:id="rId215"/>
    <p:sldId id="469" r:id="rId216"/>
    <p:sldId id="470" r:id="rId217"/>
    <p:sldId id="471" r:id="rId218"/>
    <p:sldId id="472" r:id="rId219"/>
    <p:sldId id="473" r:id="rId220"/>
    <p:sldId id="474" r:id="rId221"/>
    <p:sldId id="475" r:id="rId222"/>
    <p:sldId id="476" r:id="rId223"/>
    <p:sldId id="477" r:id="rId224"/>
    <p:sldId id="478" r:id="rId225"/>
    <p:sldId id="479" r:id="rId226"/>
    <p:sldId id="480" r:id="rId227"/>
    <p:sldId id="481" r:id="rId228"/>
    <p:sldId id="482" r:id="rId229"/>
    <p:sldId id="483" r:id="rId230"/>
    <p:sldId id="484" r:id="rId231"/>
    <p:sldId id="485" r:id="rId232"/>
    <p:sldId id="486" r:id="rId233"/>
    <p:sldId id="487" r:id="rId234"/>
    <p:sldId id="488" r:id="rId235"/>
    <p:sldId id="489" r:id="rId236"/>
    <p:sldId id="490" r:id="rId237"/>
    <p:sldId id="491" r:id="rId238"/>
    <p:sldId id="492" r:id="rId239"/>
    <p:sldId id="493" r:id="rId240"/>
    <p:sldId id="494" r:id="rId241"/>
    <p:sldId id="495" r:id="rId242"/>
    <p:sldId id="496" r:id="rId243"/>
    <p:sldId id="497" r:id="rId244"/>
    <p:sldId id="498" r:id="rId245"/>
    <p:sldId id="499" r:id="rId246"/>
    <p:sldId id="500" r:id="rId247"/>
    <p:sldId id="501" r:id="rId248"/>
    <p:sldId id="502" r:id="rId249"/>
    <p:sldId id="503" r:id="rId250"/>
    <p:sldId id="504" r:id="rId251"/>
    <p:sldId id="505" r:id="rId252"/>
    <p:sldId id="506" r:id="rId253"/>
    <p:sldId id="507" r:id="rId254"/>
    <p:sldId id="508" r:id="rId255"/>
    <p:sldId id="509" r:id="rId256"/>
  </p:sldIdLst>
  <p:sldSz cx="9144000" cy="6858000" type="screen4x3"/>
  <p:notesSz cx="7010400" cy="92964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La Roche, Natalie" initials="LRN" lastIdx="7" clrIdx="0">
    <p:extLst>
      <p:ext uri="{19B8F6BF-5375-455C-9EA6-DF929625EA0E}">
        <p15:presenceInfo xmlns:p15="http://schemas.microsoft.com/office/powerpoint/2012/main" userId="S-1-5-21-2338163137-2684688362-157462135-42218" providerId="AD"/>
      </p:ext>
    </p:extLst>
  </p:cmAuthor>
  <p:cmAuthor id="2" name="Linn, Anne" initials="LA" lastIdx="11" clrIdx="1">
    <p:extLst>
      <p:ext uri="{19B8F6BF-5375-455C-9EA6-DF929625EA0E}">
        <p15:presenceInfo xmlns:p15="http://schemas.microsoft.com/office/powerpoint/2012/main" userId="S-1-5-21-2338163137-2684688362-157462135-81058"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E5FFD5"/>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6771" autoAdjust="0"/>
    <p:restoredTop sz="84160" autoAdjust="0"/>
  </p:normalViewPr>
  <p:slideViewPr>
    <p:cSldViewPr snapToGrid="0">
      <p:cViewPr varScale="1">
        <p:scale>
          <a:sx n="71" d="100"/>
          <a:sy n="71" d="100"/>
        </p:scale>
        <p:origin x="1661" y="67"/>
      </p:cViewPr>
      <p:guideLst>
        <p:guide orient="horz" pos="216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4.xml"/><Relationship Id="rId21" Type="http://schemas.openxmlformats.org/officeDocument/2006/relationships/slide" Target="slides/slide18.xml"/><Relationship Id="rId42" Type="http://schemas.openxmlformats.org/officeDocument/2006/relationships/slide" Target="slides/slide39.xml"/><Relationship Id="rId63" Type="http://schemas.openxmlformats.org/officeDocument/2006/relationships/slide" Target="slides/slide60.xml"/><Relationship Id="rId84" Type="http://schemas.openxmlformats.org/officeDocument/2006/relationships/slide" Target="slides/slide81.xml"/><Relationship Id="rId138" Type="http://schemas.openxmlformats.org/officeDocument/2006/relationships/slide" Target="slides/slide135.xml"/><Relationship Id="rId159" Type="http://schemas.openxmlformats.org/officeDocument/2006/relationships/slide" Target="slides/slide156.xml"/><Relationship Id="rId170" Type="http://schemas.openxmlformats.org/officeDocument/2006/relationships/slide" Target="slides/slide167.xml"/><Relationship Id="rId191" Type="http://schemas.openxmlformats.org/officeDocument/2006/relationships/slide" Target="slides/slide188.xml"/><Relationship Id="rId205" Type="http://schemas.openxmlformats.org/officeDocument/2006/relationships/slide" Target="slides/slide202.xml"/><Relationship Id="rId226" Type="http://schemas.openxmlformats.org/officeDocument/2006/relationships/slide" Target="slides/slide223.xml"/><Relationship Id="rId247" Type="http://schemas.openxmlformats.org/officeDocument/2006/relationships/slide" Target="slides/slide244.xml"/><Relationship Id="rId107" Type="http://schemas.openxmlformats.org/officeDocument/2006/relationships/slide" Target="slides/slide104.xml"/><Relationship Id="rId11" Type="http://schemas.openxmlformats.org/officeDocument/2006/relationships/slide" Target="slides/slide8.xml"/><Relationship Id="rId32" Type="http://schemas.openxmlformats.org/officeDocument/2006/relationships/slide" Target="slides/slide29.xml"/><Relationship Id="rId53" Type="http://schemas.openxmlformats.org/officeDocument/2006/relationships/slide" Target="slides/slide50.xml"/><Relationship Id="rId74" Type="http://schemas.openxmlformats.org/officeDocument/2006/relationships/slide" Target="slides/slide71.xml"/><Relationship Id="rId128" Type="http://schemas.openxmlformats.org/officeDocument/2006/relationships/slide" Target="slides/slide125.xml"/><Relationship Id="rId149" Type="http://schemas.openxmlformats.org/officeDocument/2006/relationships/slide" Target="slides/slide146.xml"/><Relationship Id="rId5" Type="http://schemas.openxmlformats.org/officeDocument/2006/relationships/slide" Target="slides/slide2.xml"/><Relationship Id="rId95" Type="http://schemas.openxmlformats.org/officeDocument/2006/relationships/slide" Target="slides/slide92.xml"/><Relationship Id="rId160" Type="http://schemas.openxmlformats.org/officeDocument/2006/relationships/slide" Target="slides/slide157.xml"/><Relationship Id="rId181" Type="http://schemas.openxmlformats.org/officeDocument/2006/relationships/slide" Target="slides/slide178.xml"/><Relationship Id="rId216" Type="http://schemas.openxmlformats.org/officeDocument/2006/relationships/slide" Target="slides/slide213.xml"/><Relationship Id="rId237" Type="http://schemas.openxmlformats.org/officeDocument/2006/relationships/slide" Target="slides/slide234.xml"/><Relationship Id="rId258" Type="http://schemas.openxmlformats.org/officeDocument/2006/relationships/handoutMaster" Target="handoutMasters/handoutMaster1.xml"/><Relationship Id="rId22" Type="http://schemas.openxmlformats.org/officeDocument/2006/relationships/slide" Target="slides/slide19.xml"/><Relationship Id="rId43" Type="http://schemas.openxmlformats.org/officeDocument/2006/relationships/slide" Target="slides/slide40.xml"/><Relationship Id="rId64" Type="http://schemas.openxmlformats.org/officeDocument/2006/relationships/slide" Target="slides/slide61.xml"/><Relationship Id="rId118" Type="http://schemas.openxmlformats.org/officeDocument/2006/relationships/slide" Target="slides/slide115.xml"/><Relationship Id="rId139" Type="http://schemas.openxmlformats.org/officeDocument/2006/relationships/slide" Target="slides/slide136.xml"/><Relationship Id="rId85" Type="http://schemas.openxmlformats.org/officeDocument/2006/relationships/slide" Target="slides/slide82.xml"/><Relationship Id="rId150" Type="http://schemas.openxmlformats.org/officeDocument/2006/relationships/slide" Target="slides/slide147.xml"/><Relationship Id="rId171" Type="http://schemas.openxmlformats.org/officeDocument/2006/relationships/slide" Target="slides/slide168.xml"/><Relationship Id="rId192" Type="http://schemas.openxmlformats.org/officeDocument/2006/relationships/slide" Target="slides/slide189.xml"/><Relationship Id="rId206" Type="http://schemas.openxmlformats.org/officeDocument/2006/relationships/slide" Target="slides/slide203.xml"/><Relationship Id="rId227" Type="http://schemas.openxmlformats.org/officeDocument/2006/relationships/slide" Target="slides/slide224.xml"/><Relationship Id="rId248" Type="http://schemas.openxmlformats.org/officeDocument/2006/relationships/slide" Target="slides/slide245.xml"/><Relationship Id="rId12" Type="http://schemas.openxmlformats.org/officeDocument/2006/relationships/slide" Target="slides/slide9.xml"/><Relationship Id="rId33" Type="http://schemas.openxmlformats.org/officeDocument/2006/relationships/slide" Target="slides/slide30.xml"/><Relationship Id="rId108" Type="http://schemas.openxmlformats.org/officeDocument/2006/relationships/slide" Target="slides/slide105.xml"/><Relationship Id="rId129" Type="http://schemas.openxmlformats.org/officeDocument/2006/relationships/slide" Target="slides/slide126.xml"/><Relationship Id="rId54" Type="http://schemas.openxmlformats.org/officeDocument/2006/relationships/slide" Target="slides/slide51.xml"/><Relationship Id="rId75" Type="http://schemas.openxmlformats.org/officeDocument/2006/relationships/slide" Target="slides/slide72.xml"/><Relationship Id="rId96" Type="http://schemas.openxmlformats.org/officeDocument/2006/relationships/slide" Target="slides/slide93.xml"/><Relationship Id="rId140" Type="http://schemas.openxmlformats.org/officeDocument/2006/relationships/slide" Target="slides/slide137.xml"/><Relationship Id="rId161" Type="http://schemas.openxmlformats.org/officeDocument/2006/relationships/slide" Target="slides/slide158.xml"/><Relationship Id="rId182" Type="http://schemas.openxmlformats.org/officeDocument/2006/relationships/slide" Target="slides/slide179.xml"/><Relationship Id="rId217" Type="http://schemas.openxmlformats.org/officeDocument/2006/relationships/slide" Target="slides/slide214.xml"/><Relationship Id="rId1" Type="http://schemas.openxmlformats.org/officeDocument/2006/relationships/slideMaster" Target="slideMasters/slideMaster1.xml"/><Relationship Id="rId6" Type="http://schemas.openxmlformats.org/officeDocument/2006/relationships/slide" Target="slides/slide3.xml"/><Relationship Id="rId212" Type="http://schemas.openxmlformats.org/officeDocument/2006/relationships/slide" Target="slides/slide209.xml"/><Relationship Id="rId233" Type="http://schemas.openxmlformats.org/officeDocument/2006/relationships/slide" Target="slides/slide230.xml"/><Relationship Id="rId238" Type="http://schemas.openxmlformats.org/officeDocument/2006/relationships/slide" Target="slides/slide235.xml"/><Relationship Id="rId254" Type="http://schemas.openxmlformats.org/officeDocument/2006/relationships/slide" Target="slides/slide251.xml"/><Relationship Id="rId259" Type="http://schemas.openxmlformats.org/officeDocument/2006/relationships/commentAuthors" Target="commentAuthors.xml"/><Relationship Id="rId23" Type="http://schemas.openxmlformats.org/officeDocument/2006/relationships/slide" Target="slides/slide20.xml"/><Relationship Id="rId28" Type="http://schemas.openxmlformats.org/officeDocument/2006/relationships/slide" Target="slides/slide25.xml"/><Relationship Id="rId49" Type="http://schemas.openxmlformats.org/officeDocument/2006/relationships/slide" Target="slides/slide46.xml"/><Relationship Id="rId114" Type="http://schemas.openxmlformats.org/officeDocument/2006/relationships/slide" Target="slides/slide111.xml"/><Relationship Id="rId119" Type="http://schemas.openxmlformats.org/officeDocument/2006/relationships/slide" Target="slides/slide116.xml"/><Relationship Id="rId44" Type="http://schemas.openxmlformats.org/officeDocument/2006/relationships/slide" Target="slides/slide41.xml"/><Relationship Id="rId60" Type="http://schemas.openxmlformats.org/officeDocument/2006/relationships/slide" Target="slides/slide57.xml"/><Relationship Id="rId65" Type="http://schemas.openxmlformats.org/officeDocument/2006/relationships/slide" Target="slides/slide62.xml"/><Relationship Id="rId81" Type="http://schemas.openxmlformats.org/officeDocument/2006/relationships/slide" Target="slides/slide78.xml"/><Relationship Id="rId86" Type="http://schemas.openxmlformats.org/officeDocument/2006/relationships/slide" Target="slides/slide83.xml"/><Relationship Id="rId130" Type="http://schemas.openxmlformats.org/officeDocument/2006/relationships/slide" Target="slides/slide127.xml"/><Relationship Id="rId135" Type="http://schemas.openxmlformats.org/officeDocument/2006/relationships/slide" Target="slides/slide132.xml"/><Relationship Id="rId151" Type="http://schemas.openxmlformats.org/officeDocument/2006/relationships/slide" Target="slides/slide148.xml"/><Relationship Id="rId156" Type="http://schemas.openxmlformats.org/officeDocument/2006/relationships/slide" Target="slides/slide153.xml"/><Relationship Id="rId177" Type="http://schemas.openxmlformats.org/officeDocument/2006/relationships/slide" Target="slides/slide174.xml"/><Relationship Id="rId198" Type="http://schemas.openxmlformats.org/officeDocument/2006/relationships/slide" Target="slides/slide195.xml"/><Relationship Id="rId172" Type="http://schemas.openxmlformats.org/officeDocument/2006/relationships/slide" Target="slides/slide169.xml"/><Relationship Id="rId193" Type="http://schemas.openxmlformats.org/officeDocument/2006/relationships/slide" Target="slides/slide190.xml"/><Relationship Id="rId202" Type="http://schemas.openxmlformats.org/officeDocument/2006/relationships/slide" Target="slides/slide199.xml"/><Relationship Id="rId207" Type="http://schemas.openxmlformats.org/officeDocument/2006/relationships/slide" Target="slides/slide204.xml"/><Relationship Id="rId223" Type="http://schemas.openxmlformats.org/officeDocument/2006/relationships/slide" Target="slides/slide220.xml"/><Relationship Id="rId228" Type="http://schemas.openxmlformats.org/officeDocument/2006/relationships/slide" Target="slides/slide225.xml"/><Relationship Id="rId244" Type="http://schemas.openxmlformats.org/officeDocument/2006/relationships/slide" Target="slides/slide241.xml"/><Relationship Id="rId249" Type="http://schemas.openxmlformats.org/officeDocument/2006/relationships/slide" Target="slides/slide24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109" Type="http://schemas.openxmlformats.org/officeDocument/2006/relationships/slide" Target="slides/slide106.xml"/><Relationship Id="rId260" Type="http://schemas.openxmlformats.org/officeDocument/2006/relationships/presProps" Target="presProps.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slide" Target="slides/slide73.xml"/><Relationship Id="rId97" Type="http://schemas.openxmlformats.org/officeDocument/2006/relationships/slide" Target="slides/slide94.xml"/><Relationship Id="rId104" Type="http://schemas.openxmlformats.org/officeDocument/2006/relationships/slide" Target="slides/slide101.xml"/><Relationship Id="rId120" Type="http://schemas.openxmlformats.org/officeDocument/2006/relationships/slide" Target="slides/slide117.xml"/><Relationship Id="rId125" Type="http://schemas.openxmlformats.org/officeDocument/2006/relationships/slide" Target="slides/slide122.xml"/><Relationship Id="rId141" Type="http://schemas.openxmlformats.org/officeDocument/2006/relationships/slide" Target="slides/slide138.xml"/><Relationship Id="rId146" Type="http://schemas.openxmlformats.org/officeDocument/2006/relationships/slide" Target="slides/slide143.xml"/><Relationship Id="rId167" Type="http://schemas.openxmlformats.org/officeDocument/2006/relationships/slide" Target="slides/slide164.xml"/><Relationship Id="rId188" Type="http://schemas.openxmlformats.org/officeDocument/2006/relationships/slide" Target="slides/slide185.xml"/><Relationship Id="rId7" Type="http://schemas.openxmlformats.org/officeDocument/2006/relationships/slide" Target="slides/slide4.xml"/><Relationship Id="rId71" Type="http://schemas.openxmlformats.org/officeDocument/2006/relationships/slide" Target="slides/slide68.xml"/><Relationship Id="rId92" Type="http://schemas.openxmlformats.org/officeDocument/2006/relationships/slide" Target="slides/slide89.xml"/><Relationship Id="rId162" Type="http://schemas.openxmlformats.org/officeDocument/2006/relationships/slide" Target="slides/slide159.xml"/><Relationship Id="rId183" Type="http://schemas.openxmlformats.org/officeDocument/2006/relationships/slide" Target="slides/slide180.xml"/><Relationship Id="rId213" Type="http://schemas.openxmlformats.org/officeDocument/2006/relationships/slide" Target="slides/slide210.xml"/><Relationship Id="rId218" Type="http://schemas.openxmlformats.org/officeDocument/2006/relationships/slide" Target="slides/slide215.xml"/><Relationship Id="rId234" Type="http://schemas.openxmlformats.org/officeDocument/2006/relationships/slide" Target="slides/slide231.xml"/><Relationship Id="rId239" Type="http://schemas.openxmlformats.org/officeDocument/2006/relationships/slide" Target="slides/slide236.xml"/><Relationship Id="rId2" Type="http://schemas.openxmlformats.org/officeDocument/2006/relationships/slideMaster" Target="slideMasters/slideMaster2.xml"/><Relationship Id="rId29" Type="http://schemas.openxmlformats.org/officeDocument/2006/relationships/slide" Target="slides/slide26.xml"/><Relationship Id="rId250" Type="http://schemas.openxmlformats.org/officeDocument/2006/relationships/slide" Target="slides/slide247.xml"/><Relationship Id="rId255" Type="http://schemas.openxmlformats.org/officeDocument/2006/relationships/slide" Target="slides/slide252.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slide" Target="slides/slide84.xml"/><Relationship Id="rId110" Type="http://schemas.openxmlformats.org/officeDocument/2006/relationships/slide" Target="slides/slide107.xml"/><Relationship Id="rId115" Type="http://schemas.openxmlformats.org/officeDocument/2006/relationships/slide" Target="slides/slide112.xml"/><Relationship Id="rId131" Type="http://schemas.openxmlformats.org/officeDocument/2006/relationships/slide" Target="slides/slide128.xml"/><Relationship Id="rId136" Type="http://schemas.openxmlformats.org/officeDocument/2006/relationships/slide" Target="slides/slide133.xml"/><Relationship Id="rId157" Type="http://schemas.openxmlformats.org/officeDocument/2006/relationships/slide" Target="slides/slide154.xml"/><Relationship Id="rId178" Type="http://schemas.openxmlformats.org/officeDocument/2006/relationships/slide" Target="slides/slide175.xml"/><Relationship Id="rId61" Type="http://schemas.openxmlformats.org/officeDocument/2006/relationships/slide" Target="slides/slide58.xml"/><Relationship Id="rId82" Type="http://schemas.openxmlformats.org/officeDocument/2006/relationships/slide" Target="slides/slide79.xml"/><Relationship Id="rId152" Type="http://schemas.openxmlformats.org/officeDocument/2006/relationships/slide" Target="slides/slide149.xml"/><Relationship Id="rId173" Type="http://schemas.openxmlformats.org/officeDocument/2006/relationships/slide" Target="slides/slide170.xml"/><Relationship Id="rId194" Type="http://schemas.openxmlformats.org/officeDocument/2006/relationships/slide" Target="slides/slide191.xml"/><Relationship Id="rId199" Type="http://schemas.openxmlformats.org/officeDocument/2006/relationships/slide" Target="slides/slide196.xml"/><Relationship Id="rId203" Type="http://schemas.openxmlformats.org/officeDocument/2006/relationships/slide" Target="slides/slide200.xml"/><Relationship Id="rId208" Type="http://schemas.openxmlformats.org/officeDocument/2006/relationships/slide" Target="slides/slide205.xml"/><Relationship Id="rId229" Type="http://schemas.openxmlformats.org/officeDocument/2006/relationships/slide" Target="slides/slide226.xml"/><Relationship Id="rId19" Type="http://schemas.openxmlformats.org/officeDocument/2006/relationships/slide" Target="slides/slide16.xml"/><Relationship Id="rId224" Type="http://schemas.openxmlformats.org/officeDocument/2006/relationships/slide" Target="slides/slide221.xml"/><Relationship Id="rId240" Type="http://schemas.openxmlformats.org/officeDocument/2006/relationships/slide" Target="slides/slide237.xml"/><Relationship Id="rId245" Type="http://schemas.openxmlformats.org/officeDocument/2006/relationships/slide" Target="slides/slide242.xml"/><Relationship Id="rId261" Type="http://schemas.openxmlformats.org/officeDocument/2006/relationships/viewProps" Target="viewProps.xml"/><Relationship Id="rId14" Type="http://schemas.openxmlformats.org/officeDocument/2006/relationships/slide" Target="slides/slide11.xml"/><Relationship Id="rId30" Type="http://schemas.openxmlformats.org/officeDocument/2006/relationships/slide" Target="slides/slide27.xml"/><Relationship Id="rId35" Type="http://schemas.openxmlformats.org/officeDocument/2006/relationships/slide" Target="slides/slide32.xml"/><Relationship Id="rId56" Type="http://schemas.openxmlformats.org/officeDocument/2006/relationships/slide" Target="slides/slide53.xml"/><Relationship Id="rId77" Type="http://schemas.openxmlformats.org/officeDocument/2006/relationships/slide" Target="slides/slide74.xml"/><Relationship Id="rId100" Type="http://schemas.openxmlformats.org/officeDocument/2006/relationships/slide" Target="slides/slide97.xml"/><Relationship Id="rId105" Type="http://schemas.openxmlformats.org/officeDocument/2006/relationships/slide" Target="slides/slide102.xml"/><Relationship Id="rId126" Type="http://schemas.openxmlformats.org/officeDocument/2006/relationships/slide" Target="slides/slide123.xml"/><Relationship Id="rId147" Type="http://schemas.openxmlformats.org/officeDocument/2006/relationships/slide" Target="slides/slide144.xml"/><Relationship Id="rId168" Type="http://schemas.openxmlformats.org/officeDocument/2006/relationships/slide" Target="slides/slide165.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93" Type="http://schemas.openxmlformats.org/officeDocument/2006/relationships/slide" Target="slides/slide90.xml"/><Relationship Id="rId98" Type="http://schemas.openxmlformats.org/officeDocument/2006/relationships/slide" Target="slides/slide95.xml"/><Relationship Id="rId121" Type="http://schemas.openxmlformats.org/officeDocument/2006/relationships/slide" Target="slides/slide118.xml"/><Relationship Id="rId142" Type="http://schemas.openxmlformats.org/officeDocument/2006/relationships/slide" Target="slides/slide139.xml"/><Relationship Id="rId163" Type="http://schemas.openxmlformats.org/officeDocument/2006/relationships/slide" Target="slides/slide160.xml"/><Relationship Id="rId184" Type="http://schemas.openxmlformats.org/officeDocument/2006/relationships/slide" Target="slides/slide181.xml"/><Relationship Id="rId189" Type="http://schemas.openxmlformats.org/officeDocument/2006/relationships/slide" Target="slides/slide186.xml"/><Relationship Id="rId219" Type="http://schemas.openxmlformats.org/officeDocument/2006/relationships/slide" Target="slides/slide216.xml"/><Relationship Id="rId3" Type="http://schemas.openxmlformats.org/officeDocument/2006/relationships/slideMaster" Target="slideMasters/slideMaster3.xml"/><Relationship Id="rId214" Type="http://schemas.openxmlformats.org/officeDocument/2006/relationships/slide" Target="slides/slide211.xml"/><Relationship Id="rId230" Type="http://schemas.openxmlformats.org/officeDocument/2006/relationships/slide" Target="slides/slide227.xml"/><Relationship Id="rId235" Type="http://schemas.openxmlformats.org/officeDocument/2006/relationships/slide" Target="slides/slide232.xml"/><Relationship Id="rId251" Type="http://schemas.openxmlformats.org/officeDocument/2006/relationships/slide" Target="slides/slide248.xml"/><Relationship Id="rId256" Type="http://schemas.openxmlformats.org/officeDocument/2006/relationships/slide" Target="slides/slide253.xml"/><Relationship Id="rId25" Type="http://schemas.openxmlformats.org/officeDocument/2006/relationships/slide" Target="slides/slide22.xml"/><Relationship Id="rId46" Type="http://schemas.openxmlformats.org/officeDocument/2006/relationships/slide" Target="slides/slide43.xml"/><Relationship Id="rId67" Type="http://schemas.openxmlformats.org/officeDocument/2006/relationships/slide" Target="slides/slide64.xml"/><Relationship Id="rId116" Type="http://schemas.openxmlformats.org/officeDocument/2006/relationships/slide" Target="slides/slide113.xml"/><Relationship Id="rId137" Type="http://schemas.openxmlformats.org/officeDocument/2006/relationships/slide" Target="slides/slide134.xml"/><Relationship Id="rId158" Type="http://schemas.openxmlformats.org/officeDocument/2006/relationships/slide" Target="slides/slide155.xml"/><Relationship Id="rId20" Type="http://schemas.openxmlformats.org/officeDocument/2006/relationships/slide" Target="slides/slide17.xml"/><Relationship Id="rId41" Type="http://schemas.openxmlformats.org/officeDocument/2006/relationships/slide" Target="slides/slide38.xml"/><Relationship Id="rId62" Type="http://schemas.openxmlformats.org/officeDocument/2006/relationships/slide" Target="slides/slide59.xml"/><Relationship Id="rId83" Type="http://schemas.openxmlformats.org/officeDocument/2006/relationships/slide" Target="slides/slide80.xml"/><Relationship Id="rId88" Type="http://schemas.openxmlformats.org/officeDocument/2006/relationships/slide" Target="slides/slide85.xml"/><Relationship Id="rId111" Type="http://schemas.openxmlformats.org/officeDocument/2006/relationships/slide" Target="slides/slide108.xml"/><Relationship Id="rId132" Type="http://schemas.openxmlformats.org/officeDocument/2006/relationships/slide" Target="slides/slide129.xml"/><Relationship Id="rId153" Type="http://schemas.openxmlformats.org/officeDocument/2006/relationships/slide" Target="slides/slide150.xml"/><Relationship Id="rId174" Type="http://schemas.openxmlformats.org/officeDocument/2006/relationships/slide" Target="slides/slide171.xml"/><Relationship Id="rId179" Type="http://schemas.openxmlformats.org/officeDocument/2006/relationships/slide" Target="slides/slide176.xml"/><Relationship Id="rId195" Type="http://schemas.openxmlformats.org/officeDocument/2006/relationships/slide" Target="slides/slide192.xml"/><Relationship Id="rId209" Type="http://schemas.openxmlformats.org/officeDocument/2006/relationships/slide" Target="slides/slide206.xml"/><Relationship Id="rId190" Type="http://schemas.openxmlformats.org/officeDocument/2006/relationships/slide" Target="slides/slide187.xml"/><Relationship Id="rId204" Type="http://schemas.openxmlformats.org/officeDocument/2006/relationships/slide" Target="slides/slide201.xml"/><Relationship Id="rId220" Type="http://schemas.openxmlformats.org/officeDocument/2006/relationships/slide" Target="slides/slide217.xml"/><Relationship Id="rId225" Type="http://schemas.openxmlformats.org/officeDocument/2006/relationships/slide" Target="slides/slide222.xml"/><Relationship Id="rId241" Type="http://schemas.openxmlformats.org/officeDocument/2006/relationships/slide" Target="slides/slide238.xml"/><Relationship Id="rId246" Type="http://schemas.openxmlformats.org/officeDocument/2006/relationships/slide" Target="slides/slide243.xml"/><Relationship Id="rId15" Type="http://schemas.openxmlformats.org/officeDocument/2006/relationships/slide" Target="slides/slide12.xml"/><Relationship Id="rId36" Type="http://schemas.openxmlformats.org/officeDocument/2006/relationships/slide" Target="slides/slide33.xml"/><Relationship Id="rId57" Type="http://schemas.openxmlformats.org/officeDocument/2006/relationships/slide" Target="slides/slide54.xml"/><Relationship Id="rId106" Type="http://schemas.openxmlformats.org/officeDocument/2006/relationships/slide" Target="slides/slide103.xml"/><Relationship Id="rId127" Type="http://schemas.openxmlformats.org/officeDocument/2006/relationships/slide" Target="slides/slide124.xml"/><Relationship Id="rId262" Type="http://schemas.openxmlformats.org/officeDocument/2006/relationships/theme" Target="theme/theme1.xml"/><Relationship Id="rId10" Type="http://schemas.openxmlformats.org/officeDocument/2006/relationships/slide" Target="slides/slide7.xml"/><Relationship Id="rId31" Type="http://schemas.openxmlformats.org/officeDocument/2006/relationships/slide" Target="slides/slide28.xml"/><Relationship Id="rId52" Type="http://schemas.openxmlformats.org/officeDocument/2006/relationships/slide" Target="slides/slide49.xml"/><Relationship Id="rId73" Type="http://schemas.openxmlformats.org/officeDocument/2006/relationships/slide" Target="slides/slide70.xml"/><Relationship Id="rId78" Type="http://schemas.openxmlformats.org/officeDocument/2006/relationships/slide" Target="slides/slide75.xml"/><Relationship Id="rId94" Type="http://schemas.openxmlformats.org/officeDocument/2006/relationships/slide" Target="slides/slide91.xml"/><Relationship Id="rId99" Type="http://schemas.openxmlformats.org/officeDocument/2006/relationships/slide" Target="slides/slide96.xml"/><Relationship Id="rId101" Type="http://schemas.openxmlformats.org/officeDocument/2006/relationships/slide" Target="slides/slide98.xml"/><Relationship Id="rId122" Type="http://schemas.openxmlformats.org/officeDocument/2006/relationships/slide" Target="slides/slide119.xml"/><Relationship Id="rId143" Type="http://schemas.openxmlformats.org/officeDocument/2006/relationships/slide" Target="slides/slide140.xml"/><Relationship Id="rId148" Type="http://schemas.openxmlformats.org/officeDocument/2006/relationships/slide" Target="slides/slide145.xml"/><Relationship Id="rId164" Type="http://schemas.openxmlformats.org/officeDocument/2006/relationships/slide" Target="slides/slide161.xml"/><Relationship Id="rId169" Type="http://schemas.openxmlformats.org/officeDocument/2006/relationships/slide" Target="slides/slide166.xml"/><Relationship Id="rId185" Type="http://schemas.openxmlformats.org/officeDocument/2006/relationships/slide" Target="slides/slide182.xml"/><Relationship Id="rId4" Type="http://schemas.openxmlformats.org/officeDocument/2006/relationships/slide" Target="slides/slide1.xml"/><Relationship Id="rId9" Type="http://schemas.openxmlformats.org/officeDocument/2006/relationships/slide" Target="slides/slide6.xml"/><Relationship Id="rId180" Type="http://schemas.openxmlformats.org/officeDocument/2006/relationships/slide" Target="slides/slide177.xml"/><Relationship Id="rId210" Type="http://schemas.openxmlformats.org/officeDocument/2006/relationships/slide" Target="slides/slide207.xml"/><Relationship Id="rId215" Type="http://schemas.openxmlformats.org/officeDocument/2006/relationships/slide" Target="slides/slide212.xml"/><Relationship Id="rId236" Type="http://schemas.openxmlformats.org/officeDocument/2006/relationships/slide" Target="slides/slide233.xml"/><Relationship Id="rId257" Type="http://schemas.openxmlformats.org/officeDocument/2006/relationships/notesMaster" Target="notesMasters/notesMaster1.xml"/><Relationship Id="rId26" Type="http://schemas.openxmlformats.org/officeDocument/2006/relationships/slide" Target="slides/slide23.xml"/><Relationship Id="rId231" Type="http://schemas.openxmlformats.org/officeDocument/2006/relationships/slide" Target="slides/slide228.xml"/><Relationship Id="rId252" Type="http://schemas.openxmlformats.org/officeDocument/2006/relationships/slide" Target="slides/slide249.xml"/><Relationship Id="rId47" Type="http://schemas.openxmlformats.org/officeDocument/2006/relationships/slide" Target="slides/slide44.xml"/><Relationship Id="rId68" Type="http://schemas.openxmlformats.org/officeDocument/2006/relationships/slide" Target="slides/slide65.xml"/><Relationship Id="rId89" Type="http://schemas.openxmlformats.org/officeDocument/2006/relationships/slide" Target="slides/slide86.xml"/><Relationship Id="rId112" Type="http://schemas.openxmlformats.org/officeDocument/2006/relationships/slide" Target="slides/slide109.xml"/><Relationship Id="rId133" Type="http://schemas.openxmlformats.org/officeDocument/2006/relationships/slide" Target="slides/slide130.xml"/><Relationship Id="rId154" Type="http://schemas.openxmlformats.org/officeDocument/2006/relationships/slide" Target="slides/slide151.xml"/><Relationship Id="rId175" Type="http://schemas.openxmlformats.org/officeDocument/2006/relationships/slide" Target="slides/slide172.xml"/><Relationship Id="rId196" Type="http://schemas.openxmlformats.org/officeDocument/2006/relationships/slide" Target="slides/slide193.xml"/><Relationship Id="rId200" Type="http://schemas.openxmlformats.org/officeDocument/2006/relationships/slide" Target="slides/slide197.xml"/><Relationship Id="rId16" Type="http://schemas.openxmlformats.org/officeDocument/2006/relationships/slide" Target="slides/slide13.xml"/><Relationship Id="rId221" Type="http://schemas.openxmlformats.org/officeDocument/2006/relationships/slide" Target="slides/slide218.xml"/><Relationship Id="rId242" Type="http://schemas.openxmlformats.org/officeDocument/2006/relationships/slide" Target="slides/slide239.xml"/><Relationship Id="rId263" Type="http://schemas.openxmlformats.org/officeDocument/2006/relationships/tableStyles" Target="tableStyles.xml"/><Relationship Id="rId37" Type="http://schemas.openxmlformats.org/officeDocument/2006/relationships/slide" Target="slides/slide34.xml"/><Relationship Id="rId58" Type="http://schemas.openxmlformats.org/officeDocument/2006/relationships/slide" Target="slides/slide55.xml"/><Relationship Id="rId79" Type="http://schemas.openxmlformats.org/officeDocument/2006/relationships/slide" Target="slides/slide76.xml"/><Relationship Id="rId102" Type="http://schemas.openxmlformats.org/officeDocument/2006/relationships/slide" Target="slides/slide99.xml"/><Relationship Id="rId123" Type="http://schemas.openxmlformats.org/officeDocument/2006/relationships/slide" Target="slides/slide120.xml"/><Relationship Id="rId144" Type="http://schemas.openxmlformats.org/officeDocument/2006/relationships/slide" Target="slides/slide141.xml"/><Relationship Id="rId90" Type="http://schemas.openxmlformats.org/officeDocument/2006/relationships/slide" Target="slides/slide87.xml"/><Relationship Id="rId165" Type="http://schemas.openxmlformats.org/officeDocument/2006/relationships/slide" Target="slides/slide162.xml"/><Relationship Id="rId186" Type="http://schemas.openxmlformats.org/officeDocument/2006/relationships/slide" Target="slides/slide183.xml"/><Relationship Id="rId211" Type="http://schemas.openxmlformats.org/officeDocument/2006/relationships/slide" Target="slides/slide208.xml"/><Relationship Id="rId232" Type="http://schemas.openxmlformats.org/officeDocument/2006/relationships/slide" Target="slides/slide229.xml"/><Relationship Id="rId253" Type="http://schemas.openxmlformats.org/officeDocument/2006/relationships/slide" Target="slides/slide250.xml"/><Relationship Id="rId27" Type="http://schemas.openxmlformats.org/officeDocument/2006/relationships/slide" Target="slides/slide24.xml"/><Relationship Id="rId48" Type="http://schemas.openxmlformats.org/officeDocument/2006/relationships/slide" Target="slides/slide45.xml"/><Relationship Id="rId69" Type="http://schemas.openxmlformats.org/officeDocument/2006/relationships/slide" Target="slides/slide66.xml"/><Relationship Id="rId113" Type="http://schemas.openxmlformats.org/officeDocument/2006/relationships/slide" Target="slides/slide110.xml"/><Relationship Id="rId134" Type="http://schemas.openxmlformats.org/officeDocument/2006/relationships/slide" Target="slides/slide131.xml"/><Relationship Id="rId80" Type="http://schemas.openxmlformats.org/officeDocument/2006/relationships/slide" Target="slides/slide77.xml"/><Relationship Id="rId155" Type="http://schemas.openxmlformats.org/officeDocument/2006/relationships/slide" Target="slides/slide152.xml"/><Relationship Id="rId176" Type="http://schemas.openxmlformats.org/officeDocument/2006/relationships/slide" Target="slides/slide173.xml"/><Relationship Id="rId197" Type="http://schemas.openxmlformats.org/officeDocument/2006/relationships/slide" Target="slides/slide194.xml"/><Relationship Id="rId201" Type="http://schemas.openxmlformats.org/officeDocument/2006/relationships/slide" Target="slides/slide198.xml"/><Relationship Id="rId222" Type="http://schemas.openxmlformats.org/officeDocument/2006/relationships/slide" Target="slides/slide219.xml"/><Relationship Id="rId243" Type="http://schemas.openxmlformats.org/officeDocument/2006/relationships/slide" Target="slides/slide240.xml"/><Relationship Id="rId17" Type="http://schemas.openxmlformats.org/officeDocument/2006/relationships/slide" Target="slides/slide14.xml"/><Relationship Id="rId38" Type="http://schemas.openxmlformats.org/officeDocument/2006/relationships/slide" Target="slides/slide35.xml"/><Relationship Id="rId59" Type="http://schemas.openxmlformats.org/officeDocument/2006/relationships/slide" Target="slides/slide56.xml"/><Relationship Id="rId103" Type="http://schemas.openxmlformats.org/officeDocument/2006/relationships/slide" Target="slides/slide100.xml"/><Relationship Id="rId124" Type="http://schemas.openxmlformats.org/officeDocument/2006/relationships/slide" Target="slides/slide121.xml"/><Relationship Id="rId70" Type="http://schemas.openxmlformats.org/officeDocument/2006/relationships/slide" Target="slides/slide67.xml"/><Relationship Id="rId91" Type="http://schemas.openxmlformats.org/officeDocument/2006/relationships/slide" Target="slides/slide88.xml"/><Relationship Id="rId145" Type="http://schemas.openxmlformats.org/officeDocument/2006/relationships/slide" Target="slides/slide142.xml"/><Relationship Id="rId166" Type="http://schemas.openxmlformats.org/officeDocument/2006/relationships/slide" Target="slides/slide163.xml"/><Relationship Id="rId187" Type="http://schemas.openxmlformats.org/officeDocument/2006/relationships/slide" Target="slides/slide184.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9.xml"/><Relationship Id="rId1" Type="http://schemas.microsoft.com/office/2011/relationships/chartStyle" Target="style9.xml"/></Relationships>
</file>

<file path=ppt/charts/_rels/chart100.xml.rels><?xml version="1.0" encoding="UTF-8" standalone="yes"?>
<Relationships xmlns="http://schemas.openxmlformats.org/package/2006/relationships"><Relationship Id="rId3" Type="http://schemas.openxmlformats.org/officeDocument/2006/relationships/package" Target="../embeddings/Microsoft_Excel_Worksheet100.xlsx"/><Relationship Id="rId2" Type="http://schemas.microsoft.com/office/2011/relationships/chartColorStyle" Target="colors97.xml"/><Relationship Id="rId1" Type="http://schemas.microsoft.com/office/2011/relationships/chartStyle" Target="style97.xml"/></Relationships>
</file>

<file path=ppt/charts/_rels/chart101.xml.rels><?xml version="1.0" encoding="UTF-8" standalone="yes"?>
<Relationships xmlns="http://schemas.openxmlformats.org/package/2006/relationships"><Relationship Id="rId3" Type="http://schemas.openxmlformats.org/officeDocument/2006/relationships/package" Target="../embeddings/Microsoft_Excel_Worksheet101.xlsx"/><Relationship Id="rId2" Type="http://schemas.microsoft.com/office/2011/relationships/chartColorStyle" Target="colors98.xml"/><Relationship Id="rId1" Type="http://schemas.microsoft.com/office/2011/relationships/chartStyle" Target="style98.xml"/></Relationships>
</file>

<file path=ppt/charts/_rels/chart102.xml.rels><?xml version="1.0" encoding="UTF-8" standalone="yes"?>
<Relationships xmlns="http://schemas.openxmlformats.org/package/2006/relationships"><Relationship Id="rId3" Type="http://schemas.openxmlformats.org/officeDocument/2006/relationships/package" Target="../embeddings/Microsoft_Excel_Worksheet102.xlsx"/><Relationship Id="rId2" Type="http://schemas.microsoft.com/office/2011/relationships/chartColorStyle" Target="colors99.xml"/><Relationship Id="rId1" Type="http://schemas.microsoft.com/office/2011/relationships/chartStyle" Target="style99.xml"/></Relationships>
</file>

<file path=ppt/charts/_rels/chart103.xml.rels><?xml version="1.0" encoding="UTF-8" standalone="yes"?>
<Relationships xmlns="http://schemas.openxmlformats.org/package/2006/relationships"><Relationship Id="rId3" Type="http://schemas.openxmlformats.org/officeDocument/2006/relationships/package" Target="../embeddings/Microsoft_Excel_Worksheet103.xlsx"/><Relationship Id="rId2" Type="http://schemas.microsoft.com/office/2011/relationships/chartColorStyle" Target="colors100.xml"/><Relationship Id="rId1" Type="http://schemas.microsoft.com/office/2011/relationships/chartStyle" Target="style100.xml"/></Relationships>
</file>

<file path=ppt/charts/_rels/chart104.xml.rels><?xml version="1.0" encoding="UTF-8" standalone="yes"?>
<Relationships xmlns="http://schemas.openxmlformats.org/package/2006/relationships"><Relationship Id="rId3" Type="http://schemas.openxmlformats.org/officeDocument/2006/relationships/package" Target="../embeddings/Microsoft_Excel_Worksheet104.xlsx"/><Relationship Id="rId2" Type="http://schemas.microsoft.com/office/2011/relationships/chartColorStyle" Target="colors101.xml"/><Relationship Id="rId1" Type="http://schemas.microsoft.com/office/2011/relationships/chartStyle" Target="style101.xml"/></Relationships>
</file>

<file path=ppt/charts/_rels/chart105.xml.rels><?xml version="1.0" encoding="UTF-8" standalone="yes"?>
<Relationships xmlns="http://schemas.openxmlformats.org/package/2006/relationships"><Relationship Id="rId3" Type="http://schemas.openxmlformats.org/officeDocument/2006/relationships/package" Target="../embeddings/Microsoft_Excel_Worksheet105.xlsx"/><Relationship Id="rId2" Type="http://schemas.microsoft.com/office/2011/relationships/chartColorStyle" Target="colors102.xml"/><Relationship Id="rId1" Type="http://schemas.microsoft.com/office/2011/relationships/chartStyle" Target="style102.xml"/></Relationships>
</file>

<file path=ppt/charts/_rels/chart106.xml.rels><?xml version="1.0" encoding="UTF-8" standalone="yes"?>
<Relationships xmlns="http://schemas.openxmlformats.org/package/2006/relationships"><Relationship Id="rId3" Type="http://schemas.openxmlformats.org/officeDocument/2006/relationships/package" Target="../embeddings/Microsoft_Excel_Worksheet106.xlsx"/><Relationship Id="rId2" Type="http://schemas.microsoft.com/office/2011/relationships/chartColorStyle" Target="colors103.xml"/><Relationship Id="rId1" Type="http://schemas.microsoft.com/office/2011/relationships/chartStyle" Target="style103.xml"/></Relationships>
</file>

<file path=ppt/charts/_rels/chart107.xml.rels><?xml version="1.0" encoding="UTF-8" standalone="yes"?>
<Relationships xmlns="http://schemas.openxmlformats.org/package/2006/relationships"><Relationship Id="rId3" Type="http://schemas.openxmlformats.org/officeDocument/2006/relationships/package" Target="../embeddings/Microsoft_Excel_Worksheet107.xlsx"/><Relationship Id="rId2" Type="http://schemas.microsoft.com/office/2011/relationships/chartColorStyle" Target="colors104.xml"/><Relationship Id="rId1" Type="http://schemas.microsoft.com/office/2011/relationships/chartStyle" Target="style104.xml"/></Relationships>
</file>

<file path=ppt/charts/_rels/chart108.xml.rels><?xml version="1.0" encoding="UTF-8" standalone="yes"?>
<Relationships xmlns="http://schemas.openxmlformats.org/package/2006/relationships"><Relationship Id="rId3" Type="http://schemas.openxmlformats.org/officeDocument/2006/relationships/package" Target="../embeddings/Microsoft_Excel_Worksheet108.xlsx"/><Relationship Id="rId2" Type="http://schemas.microsoft.com/office/2011/relationships/chartColorStyle" Target="colors105.xml"/><Relationship Id="rId1" Type="http://schemas.microsoft.com/office/2011/relationships/chartStyle" Target="style105.xml"/></Relationships>
</file>

<file path=ppt/charts/_rels/chart109.xml.rels><?xml version="1.0" encoding="UTF-8" standalone="yes"?>
<Relationships xmlns="http://schemas.openxmlformats.org/package/2006/relationships"><Relationship Id="rId3" Type="http://schemas.openxmlformats.org/officeDocument/2006/relationships/package" Target="../embeddings/Microsoft_Excel_Worksheet109.xlsx"/><Relationship Id="rId2" Type="http://schemas.microsoft.com/office/2011/relationships/chartColorStyle" Target="colors106.xml"/><Relationship Id="rId1" Type="http://schemas.microsoft.com/office/2011/relationships/chartStyle" Target="style106.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0.xml"/><Relationship Id="rId1" Type="http://schemas.microsoft.com/office/2011/relationships/chartStyle" Target="style10.xml"/></Relationships>
</file>

<file path=ppt/charts/_rels/chart110.xml.rels><?xml version="1.0" encoding="UTF-8" standalone="yes"?>
<Relationships xmlns="http://schemas.openxmlformats.org/package/2006/relationships"><Relationship Id="rId3" Type="http://schemas.openxmlformats.org/officeDocument/2006/relationships/package" Target="../embeddings/Microsoft_Excel_Worksheet110.xlsx"/><Relationship Id="rId2" Type="http://schemas.microsoft.com/office/2011/relationships/chartColorStyle" Target="colors107.xml"/><Relationship Id="rId1" Type="http://schemas.microsoft.com/office/2011/relationships/chartStyle" Target="style107.xml"/></Relationships>
</file>

<file path=ppt/charts/_rels/chart111.xml.rels><?xml version="1.0" encoding="UTF-8" standalone="yes"?>
<Relationships xmlns="http://schemas.openxmlformats.org/package/2006/relationships"><Relationship Id="rId3" Type="http://schemas.openxmlformats.org/officeDocument/2006/relationships/package" Target="../embeddings/Microsoft_Excel_Worksheet111.xlsx"/><Relationship Id="rId2" Type="http://schemas.microsoft.com/office/2011/relationships/chartColorStyle" Target="colors108.xml"/><Relationship Id="rId1" Type="http://schemas.microsoft.com/office/2011/relationships/chartStyle" Target="style108.xml"/></Relationships>
</file>

<file path=ppt/charts/_rels/chart112.xml.rels><?xml version="1.0" encoding="UTF-8" standalone="yes"?>
<Relationships xmlns="http://schemas.openxmlformats.org/package/2006/relationships"><Relationship Id="rId3" Type="http://schemas.openxmlformats.org/officeDocument/2006/relationships/package" Target="../embeddings/Microsoft_Excel_Worksheet112.xlsx"/><Relationship Id="rId2" Type="http://schemas.microsoft.com/office/2011/relationships/chartColorStyle" Target="colors109.xml"/><Relationship Id="rId1" Type="http://schemas.microsoft.com/office/2011/relationships/chartStyle" Target="style109.xml"/></Relationships>
</file>

<file path=ppt/charts/_rels/chart113.xml.rels><?xml version="1.0" encoding="UTF-8" standalone="yes"?>
<Relationships xmlns="http://schemas.openxmlformats.org/package/2006/relationships"><Relationship Id="rId3" Type="http://schemas.openxmlformats.org/officeDocument/2006/relationships/package" Target="../embeddings/Microsoft_Excel_Worksheet113.xlsx"/><Relationship Id="rId2" Type="http://schemas.microsoft.com/office/2011/relationships/chartColorStyle" Target="colors110.xml"/><Relationship Id="rId1" Type="http://schemas.microsoft.com/office/2011/relationships/chartStyle" Target="style110.xml"/></Relationships>
</file>

<file path=ppt/charts/_rels/chart114.xml.rels><?xml version="1.0" encoding="UTF-8" standalone="yes"?>
<Relationships xmlns="http://schemas.openxmlformats.org/package/2006/relationships"><Relationship Id="rId3" Type="http://schemas.openxmlformats.org/officeDocument/2006/relationships/package" Target="../embeddings/Microsoft_Excel_Worksheet114.xlsx"/><Relationship Id="rId2" Type="http://schemas.microsoft.com/office/2011/relationships/chartColorStyle" Target="colors111.xml"/><Relationship Id="rId1" Type="http://schemas.microsoft.com/office/2011/relationships/chartStyle" Target="style111.xml"/></Relationships>
</file>

<file path=ppt/charts/_rels/chart115.xml.rels><?xml version="1.0" encoding="UTF-8" standalone="yes"?>
<Relationships xmlns="http://schemas.openxmlformats.org/package/2006/relationships"><Relationship Id="rId3" Type="http://schemas.openxmlformats.org/officeDocument/2006/relationships/package" Target="../embeddings/Microsoft_Excel_Worksheet115.xlsx"/><Relationship Id="rId2" Type="http://schemas.microsoft.com/office/2011/relationships/chartColorStyle" Target="colors112.xml"/><Relationship Id="rId1" Type="http://schemas.microsoft.com/office/2011/relationships/chartStyle" Target="style112.xml"/></Relationships>
</file>

<file path=ppt/charts/_rels/chart116.xml.rels><?xml version="1.0" encoding="UTF-8" standalone="yes"?>
<Relationships xmlns="http://schemas.openxmlformats.org/package/2006/relationships"><Relationship Id="rId3" Type="http://schemas.openxmlformats.org/officeDocument/2006/relationships/package" Target="../embeddings/Microsoft_Excel_Worksheet116.xlsx"/><Relationship Id="rId2" Type="http://schemas.microsoft.com/office/2011/relationships/chartColorStyle" Target="colors113.xml"/><Relationship Id="rId1" Type="http://schemas.microsoft.com/office/2011/relationships/chartStyle" Target="style113.xml"/></Relationships>
</file>

<file path=ppt/charts/_rels/chart117.xml.rels><?xml version="1.0" encoding="UTF-8" standalone="yes"?>
<Relationships xmlns="http://schemas.openxmlformats.org/package/2006/relationships"><Relationship Id="rId3" Type="http://schemas.openxmlformats.org/officeDocument/2006/relationships/package" Target="../embeddings/Microsoft_Excel_Worksheet117.xlsx"/><Relationship Id="rId2" Type="http://schemas.microsoft.com/office/2011/relationships/chartColorStyle" Target="colors114.xml"/><Relationship Id="rId1" Type="http://schemas.microsoft.com/office/2011/relationships/chartStyle" Target="style114.xml"/></Relationships>
</file>

<file path=ppt/charts/_rels/chart118.xml.rels><?xml version="1.0" encoding="UTF-8" standalone="yes"?>
<Relationships xmlns="http://schemas.openxmlformats.org/package/2006/relationships"><Relationship Id="rId3" Type="http://schemas.openxmlformats.org/officeDocument/2006/relationships/package" Target="../embeddings/Microsoft_Excel_Worksheet118.xlsx"/><Relationship Id="rId2" Type="http://schemas.microsoft.com/office/2011/relationships/chartColorStyle" Target="colors115.xml"/><Relationship Id="rId1" Type="http://schemas.microsoft.com/office/2011/relationships/chartStyle" Target="style115.xml"/><Relationship Id="rId4" Type="http://schemas.openxmlformats.org/officeDocument/2006/relationships/chartUserShapes" Target="../drawings/drawing9.xml"/></Relationships>
</file>

<file path=ppt/charts/_rels/chart119.xml.rels><?xml version="1.0" encoding="UTF-8" standalone="yes"?>
<Relationships xmlns="http://schemas.openxmlformats.org/package/2006/relationships"><Relationship Id="rId3" Type="http://schemas.openxmlformats.org/officeDocument/2006/relationships/package" Target="../embeddings/Microsoft_Excel_Worksheet119.xlsx"/><Relationship Id="rId2" Type="http://schemas.microsoft.com/office/2011/relationships/chartColorStyle" Target="colors116.xml"/><Relationship Id="rId1" Type="http://schemas.microsoft.com/office/2011/relationships/chartStyle" Target="style116.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1.xml"/><Relationship Id="rId1" Type="http://schemas.microsoft.com/office/2011/relationships/chartStyle" Target="style11.xml"/></Relationships>
</file>

<file path=ppt/charts/_rels/chart120.xml.rels><?xml version="1.0" encoding="UTF-8" standalone="yes"?>
<Relationships xmlns="http://schemas.openxmlformats.org/package/2006/relationships"><Relationship Id="rId3" Type="http://schemas.openxmlformats.org/officeDocument/2006/relationships/package" Target="../embeddings/Microsoft_Excel_Worksheet120.xlsx"/><Relationship Id="rId2" Type="http://schemas.microsoft.com/office/2011/relationships/chartColorStyle" Target="colors117.xml"/><Relationship Id="rId1" Type="http://schemas.microsoft.com/office/2011/relationships/chartStyle" Target="style117.xml"/></Relationships>
</file>

<file path=ppt/charts/_rels/chart121.xml.rels><?xml version="1.0" encoding="UTF-8" standalone="yes"?>
<Relationships xmlns="http://schemas.openxmlformats.org/package/2006/relationships"><Relationship Id="rId3" Type="http://schemas.openxmlformats.org/officeDocument/2006/relationships/package" Target="../embeddings/Microsoft_Excel_Worksheet121.xlsx"/><Relationship Id="rId2" Type="http://schemas.microsoft.com/office/2011/relationships/chartColorStyle" Target="colors118.xml"/><Relationship Id="rId1" Type="http://schemas.microsoft.com/office/2011/relationships/chartStyle" Target="style118.xml"/></Relationships>
</file>

<file path=ppt/charts/_rels/chart122.xml.rels><?xml version="1.0" encoding="UTF-8" standalone="yes"?>
<Relationships xmlns="http://schemas.openxmlformats.org/package/2006/relationships"><Relationship Id="rId3" Type="http://schemas.openxmlformats.org/officeDocument/2006/relationships/package" Target="../embeddings/Microsoft_Excel_Worksheet122.xlsx"/><Relationship Id="rId2" Type="http://schemas.microsoft.com/office/2011/relationships/chartColorStyle" Target="colors119.xml"/><Relationship Id="rId1" Type="http://schemas.microsoft.com/office/2011/relationships/chartStyle" Target="style119.xml"/></Relationships>
</file>

<file path=ppt/charts/_rels/chart123.xml.rels><?xml version="1.0" encoding="UTF-8" standalone="yes"?>
<Relationships xmlns="http://schemas.openxmlformats.org/package/2006/relationships"><Relationship Id="rId3" Type="http://schemas.openxmlformats.org/officeDocument/2006/relationships/package" Target="../embeddings/Microsoft_Excel_Worksheet123.xlsx"/><Relationship Id="rId2" Type="http://schemas.microsoft.com/office/2011/relationships/chartColorStyle" Target="colors120.xml"/><Relationship Id="rId1" Type="http://schemas.microsoft.com/office/2011/relationships/chartStyle" Target="style120.xml"/></Relationships>
</file>

<file path=ppt/charts/_rels/chart124.xml.rels><?xml version="1.0" encoding="UTF-8" standalone="yes"?>
<Relationships xmlns="http://schemas.openxmlformats.org/package/2006/relationships"><Relationship Id="rId3" Type="http://schemas.openxmlformats.org/officeDocument/2006/relationships/package" Target="../embeddings/Microsoft_Excel_Worksheet124.xlsx"/><Relationship Id="rId2" Type="http://schemas.microsoft.com/office/2011/relationships/chartColorStyle" Target="colors121.xml"/><Relationship Id="rId1" Type="http://schemas.microsoft.com/office/2011/relationships/chartStyle" Target="style121.xml"/></Relationships>
</file>

<file path=ppt/charts/_rels/chart125.xml.rels><?xml version="1.0" encoding="UTF-8" standalone="yes"?>
<Relationships xmlns="http://schemas.openxmlformats.org/package/2006/relationships"><Relationship Id="rId3" Type="http://schemas.openxmlformats.org/officeDocument/2006/relationships/package" Target="../embeddings/Microsoft_Excel_Worksheet125.xlsx"/><Relationship Id="rId2" Type="http://schemas.microsoft.com/office/2011/relationships/chartColorStyle" Target="colors122.xml"/><Relationship Id="rId1" Type="http://schemas.microsoft.com/office/2011/relationships/chartStyle" Target="style122.xml"/></Relationships>
</file>

<file path=ppt/charts/_rels/chart126.xml.rels><?xml version="1.0" encoding="UTF-8" standalone="yes"?>
<Relationships xmlns="http://schemas.openxmlformats.org/package/2006/relationships"><Relationship Id="rId1" Type="http://schemas.openxmlformats.org/officeDocument/2006/relationships/package" Target="../embeddings/Microsoft_Excel_Worksheet126.xlsx"/></Relationships>
</file>

<file path=ppt/charts/_rels/chart127.xml.rels><?xml version="1.0" encoding="UTF-8" standalone="yes"?>
<Relationships xmlns="http://schemas.openxmlformats.org/package/2006/relationships"><Relationship Id="rId3" Type="http://schemas.openxmlformats.org/officeDocument/2006/relationships/package" Target="../embeddings/Microsoft_Excel_Worksheet127.xlsx"/><Relationship Id="rId2" Type="http://schemas.microsoft.com/office/2011/relationships/chartColorStyle" Target="colors123.xml"/><Relationship Id="rId1" Type="http://schemas.microsoft.com/office/2011/relationships/chartStyle" Target="style123.xml"/><Relationship Id="rId4" Type="http://schemas.openxmlformats.org/officeDocument/2006/relationships/chartUserShapes" Target="../drawings/drawing10.xml"/></Relationships>
</file>

<file path=ppt/charts/_rels/chart128.xml.rels><?xml version="1.0" encoding="UTF-8" standalone="yes"?>
<Relationships xmlns="http://schemas.openxmlformats.org/package/2006/relationships"><Relationship Id="rId1" Type="http://schemas.openxmlformats.org/officeDocument/2006/relationships/package" Target="../embeddings/Microsoft_Excel_Worksheet128.xlsx"/></Relationships>
</file>

<file path=ppt/charts/_rels/chart129.xml.rels><?xml version="1.0" encoding="UTF-8" standalone="yes"?>
<Relationships xmlns="http://schemas.openxmlformats.org/package/2006/relationships"><Relationship Id="rId3" Type="http://schemas.openxmlformats.org/officeDocument/2006/relationships/package" Target="../embeddings/Microsoft_Excel_Worksheet129.xlsx"/><Relationship Id="rId2" Type="http://schemas.microsoft.com/office/2011/relationships/chartColorStyle" Target="colors124.xml"/><Relationship Id="rId1" Type="http://schemas.microsoft.com/office/2011/relationships/chartStyle" Target="style124.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2.xml"/><Relationship Id="rId1" Type="http://schemas.microsoft.com/office/2011/relationships/chartStyle" Target="style12.xml"/></Relationships>
</file>

<file path=ppt/charts/_rels/chart130.xml.rels><?xml version="1.0" encoding="UTF-8" standalone="yes"?>
<Relationships xmlns="http://schemas.openxmlformats.org/package/2006/relationships"><Relationship Id="rId3" Type="http://schemas.openxmlformats.org/officeDocument/2006/relationships/package" Target="../embeddings/Microsoft_Excel_Worksheet130.xlsx"/><Relationship Id="rId2" Type="http://schemas.microsoft.com/office/2011/relationships/chartColorStyle" Target="colors125.xml"/><Relationship Id="rId1" Type="http://schemas.microsoft.com/office/2011/relationships/chartStyle" Target="style125.xml"/></Relationships>
</file>

<file path=ppt/charts/_rels/chart131.xml.rels><?xml version="1.0" encoding="UTF-8" standalone="yes"?>
<Relationships xmlns="http://schemas.openxmlformats.org/package/2006/relationships"><Relationship Id="rId3" Type="http://schemas.openxmlformats.org/officeDocument/2006/relationships/package" Target="../embeddings/Microsoft_Excel_Worksheet131.xlsx"/><Relationship Id="rId2" Type="http://schemas.microsoft.com/office/2011/relationships/chartColorStyle" Target="colors126.xml"/><Relationship Id="rId1" Type="http://schemas.microsoft.com/office/2011/relationships/chartStyle" Target="style126.xml"/></Relationships>
</file>

<file path=ppt/charts/_rels/chart132.xml.rels><?xml version="1.0" encoding="UTF-8" standalone="yes"?>
<Relationships xmlns="http://schemas.openxmlformats.org/package/2006/relationships"><Relationship Id="rId3" Type="http://schemas.openxmlformats.org/officeDocument/2006/relationships/package" Target="../embeddings/Microsoft_Excel_Worksheet132.xlsx"/><Relationship Id="rId2" Type="http://schemas.microsoft.com/office/2011/relationships/chartColorStyle" Target="colors127.xml"/><Relationship Id="rId1" Type="http://schemas.microsoft.com/office/2011/relationships/chartStyle" Target="style127.xml"/></Relationships>
</file>

<file path=ppt/charts/_rels/chart133.xml.rels><?xml version="1.0" encoding="UTF-8" standalone="yes"?>
<Relationships xmlns="http://schemas.openxmlformats.org/package/2006/relationships"><Relationship Id="rId3" Type="http://schemas.openxmlformats.org/officeDocument/2006/relationships/package" Target="../embeddings/Microsoft_Excel_Worksheet133.xlsx"/><Relationship Id="rId2" Type="http://schemas.microsoft.com/office/2011/relationships/chartColorStyle" Target="colors128.xml"/><Relationship Id="rId1" Type="http://schemas.microsoft.com/office/2011/relationships/chartStyle" Target="style128.xml"/></Relationships>
</file>

<file path=ppt/charts/_rels/chart134.xml.rels><?xml version="1.0" encoding="UTF-8" standalone="yes"?>
<Relationships xmlns="http://schemas.openxmlformats.org/package/2006/relationships"><Relationship Id="rId3" Type="http://schemas.openxmlformats.org/officeDocument/2006/relationships/package" Target="../embeddings/Microsoft_Excel_Worksheet134.xlsx"/><Relationship Id="rId2" Type="http://schemas.microsoft.com/office/2011/relationships/chartColorStyle" Target="colors129.xml"/><Relationship Id="rId1" Type="http://schemas.microsoft.com/office/2011/relationships/chartStyle" Target="style129.xml"/></Relationships>
</file>

<file path=ppt/charts/_rels/chart135.xml.rels><?xml version="1.0" encoding="UTF-8" standalone="yes"?>
<Relationships xmlns="http://schemas.openxmlformats.org/package/2006/relationships"><Relationship Id="rId3" Type="http://schemas.openxmlformats.org/officeDocument/2006/relationships/package" Target="../embeddings/Microsoft_Excel_Worksheet135.xlsx"/><Relationship Id="rId2" Type="http://schemas.microsoft.com/office/2011/relationships/chartColorStyle" Target="colors130.xml"/><Relationship Id="rId1" Type="http://schemas.microsoft.com/office/2011/relationships/chartStyle" Target="style130.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3.xml"/><Relationship Id="rId1" Type="http://schemas.microsoft.com/office/2011/relationships/chartStyle" Target="style13.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4.xml"/><Relationship Id="rId1" Type="http://schemas.microsoft.com/office/2011/relationships/chartStyle" Target="style14.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15.xml"/><Relationship Id="rId1" Type="http://schemas.microsoft.com/office/2011/relationships/chartStyle" Target="style15.xm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16.xml"/><Relationship Id="rId1" Type="http://schemas.microsoft.com/office/2011/relationships/chartStyle" Target="style16.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17.xml"/><Relationship Id="rId1" Type="http://schemas.microsoft.com/office/2011/relationships/chartStyle" Target="style17.xml"/></Relationships>
</file>

<file path=ppt/charts/_rels/chart19.xml.rels><?xml version="1.0" encoding="UTF-8" standalone="yes"?>
<Relationships xmlns="http://schemas.openxmlformats.org/package/2006/relationships"><Relationship Id="rId3" Type="http://schemas.openxmlformats.org/officeDocument/2006/relationships/package" Target="../embeddings/Microsoft_Excel_Worksheet19.xlsx"/><Relationship Id="rId2" Type="http://schemas.microsoft.com/office/2011/relationships/chartColorStyle" Target="colors18.xml"/><Relationship Id="rId1" Type="http://schemas.microsoft.com/office/2011/relationships/chartStyle" Target="style18.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1.xml"/><Relationship Id="rId1" Type="http://schemas.microsoft.com/office/2011/relationships/chartStyle" Target="style1.xml"/></Relationships>
</file>

<file path=ppt/charts/_rels/chart20.xml.rels><?xml version="1.0" encoding="UTF-8" standalone="yes"?>
<Relationships xmlns="http://schemas.openxmlformats.org/package/2006/relationships"><Relationship Id="rId3" Type="http://schemas.openxmlformats.org/officeDocument/2006/relationships/package" Target="../embeddings/Microsoft_Excel_Worksheet20.xlsx"/><Relationship Id="rId2" Type="http://schemas.microsoft.com/office/2011/relationships/chartColorStyle" Target="colors19.xml"/><Relationship Id="rId1" Type="http://schemas.microsoft.com/office/2011/relationships/chartStyle" Target="style19.xml"/></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20.xml"/><Relationship Id="rId1" Type="http://schemas.microsoft.com/office/2011/relationships/chartStyle" Target="style20.xml"/></Relationships>
</file>

<file path=ppt/charts/_rels/chart22.xml.rels><?xml version="1.0" encoding="UTF-8" standalone="yes"?>
<Relationships xmlns="http://schemas.openxmlformats.org/package/2006/relationships"><Relationship Id="rId3" Type="http://schemas.openxmlformats.org/officeDocument/2006/relationships/package" Target="../embeddings/Microsoft_Excel_Worksheet22.xlsx"/><Relationship Id="rId2" Type="http://schemas.microsoft.com/office/2011/relationships/chartColorStyle" Target="colors21.xml"/><Relationship Id="rId1" Type="http://schemas.microsoft.com/office/2011/relationships/chartStyle" Target="style21.xml"/></Relationships>
</file>

<file path=ppt/charts/_rels/chart23.xml.rels><?xml version="1.0" encoding="UTF-8" standalone="yes"?>
<Relationships xmlns="http://schemas.openxmlformats.org/package/2006/relationships"><Relationship Id="rId3" Type="http://schemas.openxmlformats.org/officeDocument/2006/relationships/package" Target="../embeddings/Microsoft_Excel_Worksheet23.xlsx"/><Relationship Id="rId2" Type="http://schemas.microsoft.com/office/2011/relationships/chartColorStyle" Target="colors22.xml"/><Relationship Id="rId1" Type="http://schemas.microsoft.com/office/2011/relationships/chartStyle" Target="style22.xml"/></Relationships>
</file>

<file path=ppt/charts/_rels/chart24.xml.rels><?xml version="1.0" encoding="UTF-8" standalone="yes"?>
<Relationships xmlns="http://schemas.openxmlformats.org/package/2006/relationships"><Relationship Id="rId3" Type="http://schemas.openxmlformats.org/officeDocument/2006/relationships/package" Target="../embeddings/Microsoft_Excel_Worksheet24.xlsx"/><Relationship Id="rId2" Type="http://schemas.microsoft.com/office/2011/relationships/chartColorStyle" Target="colors23.xml"/><Relationship Id="rId1" Type="http://schemas.microsoft.com/office/2011/relationships/chartStyle" Target="style23.xml"/></Relationships>
</file>

<file path=ppt/charts/_rels/chart25.xml.rels><?xml version="1.0" encoding="UTF-8" standalone="yes"?>
<Relationships xmlns="http://schemas.openxmlformats.org/package/2006/relationships"><Relationship Id="rId3" Type="http://schemas.openxmlformats.org/officeDocument/2006/relationships/package" Target="../embeddings/Microsoft_Excel_Worksheet25.xlsx"/><Relationship Id="rId2" Type="http://schemas.microsoft.com/office/2011/relationships/chartColorStyle" Target="colors24.xml"/><Relationship Id="rId1" Type="http://schemas.microsoft.com/office/2011/relationships/chartStyle" Target="style24.xml"/></Relationships>
</file>

<file path=ppt/charts/_rels/chart26.xml.rels><?xml version="1.0" encoding="UTF-8" standalone="yes"?>
<Relationships xmlns="http://schemas.openxmlformats.org/package/2006/relationships"><Relationship Id="rId3" Type="http://schemas.openxmlformats.org/officeDocument/2006/relationships/package" Target="../embeddings/Microsoft_Excel_Worksheet26.xlsx"/><Relationship Id="rId2" Type="http://schemas.microsoft.com/office/2011/relationships/chartColorStyle" Target="colors25.xml"/><Relationship Id="rId1" Type="http://schemas.microsoft.com/office/2011/relationships/chartStyle" Target="style25.xml"/></Relationships>
</file>

<file path=ppt/charts/_rels/chart27.xml.rels><?xml version="1.0" encoding="UTF-8" standalone="yes"?>
<Relationships xmlns="http://schemas.openxmlformats.org/package/2006/relationships"><Relationship Id="rId3" Type="http://schemas.openxmlformats.org/officeDocument/2006/relationships/package" Target="../embeddings/Microsoft_Excel_Worksheet27.xlsx"/><Relationship Id="rId2" Type="http://schemas.microsoft.com/office/2011/relationships/chartColorStyle" Target="colors26.xml"/><Relationship Id="rId1" Type="http://schemas.microsoft.com/office/2011/relationships/chartStyle" Target="style26.xml"/></Relationships>
</file>

<file path=ppt/charts/_rels/chart28.xml.rels><?xml version="1.0" encoding="UTF-8" standalone="yes"?>
<Relationships xmlns="http://schemas.openxmlformats.org/package/2006/relationships"><Relationship Id="rId3" Type="http://schemas.openxmlformats.org/officeDocument/2006/relationships/package" Target="../embeddings/Microsoft_Excel_Worksheet28.xlsx"/><Relationship Id="rId2" Type="http://schemas.microsoft.com/office/2011/relationships/chartColorStyle" Target="colors27.xml"/><Relationship Id="rId1" Type="http://schemas.microsoft.com/office/2011/relationships/chartStyle" Target="style27.xml"/></Relationships>
</file>

<file path=ppt/charts/_rels/chart29.xml.rels><?xml version="1.0" encoding="UTF-8" standalone="yes"?>
<Relationships xmlns="http://schemas.openxmlformats.org/package/2006/relationships"><Relationship Id="rId3" Type="http://schemas.openxmlformats.org/officeDocument/2006/relationships/package" Target="../embeddings/Microsoft_Excel_Worksheet29.xlsx"/><Relationship Id="rId2" Type="http://schemas.microsoft.com/office/2011/relationships/chartColorStyle" Target="colors28.xml"/><Relationship Id="rId1" Type="http://schemas.microsoft.com/office/2011/relationships/chartStyle" Target="style28.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2.xml"/><Relationship Id="rId1" Type="http://schemas.microsoft.com/office/2011/relationships/chartStyle" Target="style2.xml"/></Relationships>
</file>

<file path=ppt/charts/_rels/chart30.xml.rels><?xml version="1.0" encoding="UTF-8" standalone="yes"?>
<Relationships xmlns="http://schemas.openxmlformats.org/package/2006/relationships"><Relationship Id="rId3" Type="http://schemas.openxmlformats.org/officeDocument/2006/relationships/package" Target="../embeddings/Microsoft_Excel_Worksheet30.xlsx"/><Relationship Id="rId2" Type="http://schemas.microsoft.com/office/2011/relationships/chartColorStyle" Target="colors29.xml"/><Relationship Id="rId1" Type="http://schemas.microsoft.com/office/2011/relationships/chartStyle" Target="style29.xml"/></Relationships>
</file>

<file path=ppt/charts/_rels/chart31.xml.rels><?xml version="1.0" encoding="UTF-8" standalone="yes"?>
<Relationships xmlns="http://schemas.openxmlformats.org/package/2006/relationships"><Relationship Id="rId3" Type="http://schemas.openxmlformats.org/officeDocument/2006/relationships/package" Target="../embeddings/Microsoft_Excel_Worksheet31.xlsx"/><Relationship Id="rId2" Type="http://schemas.microsoft.com/office/2011/relationships/chartColorStyle" Target="colors30.xml"/><Relationship Id="rId1" Type="http://schemas.microsoft.com/office/2011/relationships/chartStyle" Target="style30.xml"/></Relationships>
</file>

<file path=ppt/charts/_rels/chart32.xml.rels><?xml version="1.0" encoding="UTF-8" standalone="yes"?>
<Relationships xmlns="http://schemas.openxmlformats.org/package/2006/relationships"><Relationship Id="rId3" Type="http://schemas.openxmlformats.org/officeDocument/2006/relationships/package" Target="../embeddings/Microsoft_Excel_Worksheet32.xlsx"/><Relationship Id="rId2" Type="http://schemas.microsoft.com/office/2011/relationships/chartColorStyle" Target="colors31.xml"/><Relationship Id="rId1" Type="http://schemas.microsoft.com/office/2011/relationships/chartStyle" Target="style31.xml"/></Relationships>
</file>

<file path=ppt/charts/_rels/chart33.xml.rels><?xml version="1.0" encoding="UTF-8" standalone="yes"?>
<Relationships xmlns="http://schemas.openxmlformats.org/package/2006/relationships"><Relationship Id="rId3" Type="http://schemas.openxmlformats.org/officeDocument/2006/relationships/package" Target="../embeddings/Microsoft_Excel_Worksheet33.xlsx"/><Relationship Id="rId2" Type="http://schemas.microsoft.com/office/2011/relationships/chartColorStyle" Target="colors32.xml"/><Relationship Id="rId1" Type="http://schemas.microsoft.com/office/2011/relationships/chartStyle" Target="style32.xml"/></Relationships>
</file>

<file path=ppt/charts/_rels/chart34.xml.rels><?xml version="1.0" encoding="UTF-8" standalone="yes"?>
<Relationships xmlns="http://schemas.openxmlformats.org/package/2006/relationships"><Relationship Id="rId3" Type="http://schemas.openxmlformats.org/officeDocument/2006/relationships/package" Target="../embeddings/Microsoft_Excel_Worksheet34.xlsx"/><Relationship Id="rId2" Type="http://schemas.microsoft.com/office/2011/relationships/chartColorStyle" Target="colors33.xml"/><Relationship Id="rId1" Type="http://schemas.microsoft.com/office/2011/relationships/chartStyle" Target="style33.xml"/><Relationship Id="rId4" Type="http://schemas.openxmlformats.org/officeDocument/2006/relationships/chartUserShapes" Target="../drawings/drawing1.xml"/></Relationships>
</file>

<file path=ppt/charts/_rels/chart35.xml.rels><?xml version="1.0" encoding="UTF-8" standalone="yes"?>
<Relationships xmlns="http://schemas.openxmlformats.org/package/2006/relationships"><Relationship Id="rId3" Type="http://schemas.openxmlformats.org/officeDocument/2006/relationships/package" Target="../embeddings/Microsoft_Excel_Worksheet35.xlsx"/><Relationship Id="rId2" Type="http://schemas.microsoft.com/office/2011/relationships/chartColorStyle" Target="colors34.xml"/><Relationship Id="rId1" Type="http://schemas.microsoft.com/office/2011/relationships/chartStyle" Target="style34.xml"/></Relationships>
</file>

<file path=ppt/charts/_rels/chart36.xml.rels><?xml version="1.0" encoding="UTF-8" standalone="yes"?>
<Relationships xmlns="http://schemas.openxmlformats.org/package/2006/relationships"><Relationship Id="rId3" Type="http://schemas.openxmlformats.org/officeDocument/2006/relationships/package" Target="../embeddings/Microsoft_Excel_Worksheet36.xlsx"/><Relationship Id="rId2" Type="http://schemas.microsoft.com/office/2011/relationships/chartColorStyle" Target="colors35.xml"/><Relationship Id="rId1" Type="http://schemas.microsoft.com/office/2011/relationships/chartStyle" Target="style35.xml"/></Relationships>
</file>

<file path=ppt/charts/_rels/chart37.xml.rels><?xml version="1.0" encoding="UTF-8" standalone="yes"?>
<Relationships xmlns="http://schemas.openxmlformats.org/package/2006/relationships"><Relationship Id="rId3" Type="http://schemas.openxmlformats.org/officeDocument/2006/relationships/package" Target="../embeddings/Microsoft_Excel_Worksheet37.xlsx"/><Relationship Id="rId2" Type="http://schemas.microsoft.com/office/2011/relationships/chartColorStyle" Target="colors36.xml"/><Relationship Id="rId1" Type="http://schemas.microsoft.com/office/2011/relationships/chartStyle" Target="style36.xml"/><Relationship Id="rId4" Type="http://schemas.openxmlformats.org/officeDocument/2006/relationships/chartUserShapes" Target="../drawings/drawing2.xml"/></Relationships>
</file>

<file path=ppt/charts/_rels/chart38.xml.rels><?xml version="1.0" encoding="UTF-8" standalone="yes"?>
<Relationships xmlns="http://schemas.openxmlformats.org/package/2006/relationships"><Relationship Id="rId3" Type="http://schemas.openxmlformats.org/officeDocument/2006/relationships/package" Target="../embeddings/Microsoft_Excel_Worksheet38.xlsx"/><Relationship Id="rId2" Type="http://schemas.microsoft.com/office/2011/relationships/chartColorStyle" Target="colors37.xml"/><Relationship Id="rId1" Type="http://schemas.microsoft.com/office/2011/relationships/chartStyle" Target="style37.xml"/></Relationships>
</file>

<file path=ppt/charts/_rels/chart39.xml.rels><?xml version="1.0" encoding="UTF-8" standalone="yes"?>
<Relationships xmlns="http://schemas.openxmlformats.org/package/2006/relationships"><Relationship Id="rId3" Type="http://schemas.openxmlformats.org/officeDocument/2006/relationships/package" Target="../embeddings/Microsoft_Excel_Worksheet39.xlsx"/><Relationship Id="rId2" Type="http://schemas.microsoft.com/office/2011/relationships/chartColorStyle" Target="colors38.xml"/><Relationship Id="rId1" Type="http://schemas.microsoft.com/office/2011/relationships/chartStyle" Target="style38.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3.xml"/><Relationship Id="rId1" Type="http://schemas.microsoft.com/office/2011/relationships/chartStyle" Target="style3.xml"/></Relationships>
</file>

<file path=ppt/charts/_rels/chart40.xml.rels><?xml version="1.0" encoding="UTF-8" standalone="yes"?>
<Relationships xmlns="http://schemas.openxmlformats.org/package/2006/relationships"><Relationship Id="rId3" Type="http://schemas.openxmlformats.org/officeDocument/2006/relationships/package" Target="../embeddings/Microsoft_Excel_Worksheet40.xlsx"/><Relationship Id="rId2" Type="http://schemas.microsoft.com/office/2011/relationships/chartColorStyle" Target="colors39.xml"/><Relationship Id="rId1" Type="http://schemas.microsoft.com/office/2011/relationships/chartStyle" Target="style39.xml"/></Relationships>
</file>

<file path=ppt/charts/_rels/chart41.xml.rels><?xml version="1.0" encoding="UTF-8" standalone="yes"?>
<Relationships xmlns="http://schemas.openxmlformats.org/package/2006/relationships"><Relationship Id="rId3" Type="http://schemas.openxmlformats.org/officeDocument/2006/relationships/package" Target="../embeddings/Microsoft_Excel_Worksheet41.xlsx"/><Relationship Id="rId2" Type="http://schemas.microsoft.com/office/2011/relationships/chartColorStyle" Target="colors40.xml"/><Relationship Id="rId1" Type="http://schemas.microsoft.com/office/2011/relationships/chartStyle" Target="style40.xml"/></Relationships>
</file>

<file path=ppt/charts/_rels/chart42.xml.rels><?xml version="1.0" encoding="UTF-8" standalone="yes"?>
<Relationships xmlns="http://schemas.openxmlformats.org/package/2006/relationships"><Relationship Id="rId3" Type="http://schemas.openxmlformats.org/officeDocument/2006/relationships/package" Target="../embeddings/Microsoft_Excel_Worksheet42.xlsx"/><Relationship Id="rId2" Type="http://schemas.microsoft.com/office/2011/relationships/chartColorStyle" Target="colors41.xml"/><Relationship Id="rId1" Type="http://schemas.microsoft.com/office/2011/relationships/chartStyle" Target="style41.xml"/></Relationships>
</file>

<file path=ppt/charts/_rels/chart43.xml.rels><?xml version="1.0" encoding="UTF-8" standalone="yes"?>
<Relationships xmlns="http://schemas.openxmlformats.org/package/2006/relationships"><Relationship Id="rId3" Type="http://schemas.openxmlformats.org/officeDocument/2006/relationships/package" Target="../embeddings/Microsoft_Excel_Worksheet43.xlsx"/><Relationship Id="rId2" Type="http://schemas.microsoft.com/office/2011/relationships/chartColorStyle" Target="colors42.xml"/><Relationship Id="rId1" Type="http://schemas.microsoft.com/office/2011/relationships/chartStyle" Target="style42.xml"/><Relationship Id="rId4" Type="http://schemas.openxmlformats.org/officeDocument/2006/relationships/chartUserShapes" Target="../drawings/drawing3.xml"/></Relationships>
</file>

<file path=ppt/charts/_rels/chart44.xml.rels><?xml version="1.0" encoding="UTF-8" standalone="yes"?>
<Relationships xmlns="http://schemas.openxmlformats.org/package/2006/relationships"><Relationship Id="rId3" Type="http://schemas.openxmlformats.org/officeDocument/2006/relationships/package" Target="../embeddings/Microsoft_Excel_Worksheet44.xlsx"/><Relationship Id="rId2" Type="http://schemas.microsoft.com/office/2011/relationships/chartColorStyle" Target="colors43.xml"/><Relationship Id="rId1" Type="http://schemas.microsoft.com/office/2011/relationships/chartStyle" Target="style43.xml"/></Relationships>
</file>

<file path=ppt/charts/_rels/chart45.xml.rels><?xml version="1.0" encoding="UTF-8" standalone="yes"?>
<Relationships xmlns="http://schemas.openxmlformats.org/package/2006/relationships"><Relationship Id="rId3" Type="http://schemas.openxmlformats.org/officeDocument/2006/relationships/package" Target="../embeddings/Microsoft_Excel_Worksheet45.xlsx"/><Relationship Id="rId2" Type="http://schemas.microsoft.com/office/2011/relationships/chartColorStyle" Target="colors44.xml"/><Relationship Id="rId1" Type="http://schemas.microsoft.com/office/2011/relationships/chartStyle" Target="style44.xml"/></Relationships>
</file>

<file path=ppt/charts/_rels/chart46.xml.rels><?xml version="1.0" encoding="UTF-8" standalone="yes"?>
<Relationships xmlns="http://schemas.openxmlformats.org/package/2006/relationships"><Relationship Id="rId3" Type="http://schemas.openxmlformats.org/officeDocument/2006/relationships/package" Target="../embeddings/Microsoft_Excel_Worksheet46.xlsx"/><Relationship Id="rId2" Type="http://schemas.microsoft.com/office/2011/relationships/chartColorStyle" Target="colors45.xml"/><Relationship Id="rId1" Type="http://schemas.microsoft.com/office/2011/relationships/chartStyle" Target="style45.xml"/></Relationships>
</file>

<file path=ppt/charts/_rels/chart47.xml.rels><?xml version="1.0" encoding="UTF-8" standalone="yes"?>
<Relationships xmlns="http://schemas.openxmlformats.org/package/2006/relationships"><Relationship Id="rId3" Type="http://schemas.openxmlformats.org/officeDocument/2006/relationships/package" Target="../embeddings/Microsoft_Excel_Worksheet47.xlsx"/><Relationship Id="rId2" Type="http://schemas.microsoft.com/office/2011/relationships/chartColorStyle" Target="colors46.xml"/><Relationship Id="rId1" Type="http://schemas.microsoft.com/office/2011/relationships/chartStyle" Target="style46.xml"/></Relationships>
</file>

<file path=ppt/charts/_rels/chart48.xml.rels><?xml version="1.0" encoding="UTF-8" standalone="yes"?>
<Relationships xmlns="http://schemas.openxmlformats.org/package/2006/relationships"><Relationship Id="rId3" Type="http://schemas.openxmlformats.org/officeDocument/2006/relationships/package" Target="../embeddings/Microsoft_Excel_Worksheet48.xlsx"/><Relationship Id="rId2" Type="http://schemas.microsoft.com/office/2011/relationships/chartColorStyle" Target="colors47.xml"/><Relationship Id="rId1" Type="http://schemas.microsoft.com/office/2011/relationships/chartStyle" Target="style47.xml"/></Relationships>
</file>

<file path=ppt/charts/_rels/chart49.xml.rels><?xml version="1.0" encoding="UTF-8" standalone="yes"?>
<Relationships xmlns="http://schemas.openxmlformats.org/package/2006/relationships"><Relationship Id="rId3" Type="http://schemas.openxmlformats.org/officeDocument/2006/relationships/package" Target="../embeddings/Microsoft_Excel_Worksheet49.xlsx"/><Relationship Id="rId2" Type="http://schemas.microsoft.com/office/2011/relationships/chartColorStyle" Target="colors48.xml"/><Relationship Id="rId1" Type="http://schemas.microsoft.com/office/2011/relationships/chartStyle" Target="style48.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4.xml"/><Relationship Id="rId1" Type="http://schemas.microsoft.com/office/2011/relationships/chartStyle" Target="style4.xml"/></Relationships>
</file>

<file path=ppt/charts/_rels/chart50.xml.rels><?xml version="1.0" encoding="UTF-8" standalone="yes"?>
<Relationships xmlns="http://schemas.openxmlformats.org/package/2006/relationships"><Relationship Id="rId3" Type="http://schemas.openxmlformats.org/officeDocument/2006/relationships/package" Target="../embeddings/Microsoft_Excel_Worksheet50.xlsx"/><Relationship Id="rId2" Type="http://schemas.microsoft.com/office/2011/relationships/chartColorStyle" Target="colors49.xml"/><Relationship Id="rId1" Type="http://schemas.microsoft.com/office/2011/relationships/chartStyle" Target="style49.xml"/></Relationships>
</file>

<file path=ppt/charts/_rels/chart51.xml.rels><?xml version="1.0" encoding="UTF-8" standalone="yes"?>
<Relationships xmlns="http://schemas.openxmlformats.org/package/2006/relationships"><Relationship Id="rId3" Type="http://schemas.openxmlformats.org/officeDocument/2006/relationships/package" Target="../embeddings/Microsoft_Excel_Worksheet51.xlsx"/><Relationship Id="rId2" Type="http://schemas.microsoft.com/office/2011/relationships/chartColorStyle" Target="colors50.xml"/><Relationship Id="rId1" Type="http://schemas.microsoft.com/office/2011/relationships/chartStyle" Target="style50.xml"/></Relationships>
</file>

<file path=ppt/charts/_rels/chart52.xml.rels><?xml version="1.0" encoding="UTF-8" standalone="yes"?>
<Relationships xmlns="http://schemas.openxmlformats.org/package/2006/relationships"><Relationship Id="rId3" Type="http://schemas.openxmlformats.org/officeDocument/2006/relationships/package" Target="../embeddings/Microsoft_Excel_Worksheet52.xlsx"/><Relationship Id="rId2" Type="http://schemas.microsoft.com/office/2011/relationships/chartColorStyle" Target="colors51.xml"/><Relationship Id="rId1" Type="http://schemas.microsoft.com/office/2011/relationships/chartStyle" Target="style51.xml"/></Relationships>
</file>

<file path=ppt/charts/_rels/chart53.xml.rels><?xml version="1.0" encoding="UTF-8" standalone="yes"?>
<Relationships xmlns="http://schemas.openxmlformats.org/package/2006/relationships"><Relationship Id="rId3" Type="http://schemas.openxmlformats.org/officeDocument/2006/relationships/package" Target="../embeddings/Microsoft_Excel_Worksheet53.xlsx"/><Relationship Id="rId2" Type="http://schemas.microsoft.com/office/2011/relationships/chartColorStyle" Target="colors52.xml"/><Relationship Id="rId1" Type="http://schemas.microsoft.com/office/2011/relationships/chartStyle" Target="style52.xml"/></Relationships>
</file>

<file path=ppt/charts/_rels/chart54.xml.rels><?xml version="1.0" encoding="UTF-8" standalone="yes"?>
<Relationships xmlns="http://schemas.openxmlformats.org/package/2006/relationships"><Relationship Id="rId3" Type="http://schemas.openxmlformats.org/officeDocument/2006/relationships/package" Target="../embeddings/Microsoft_Excel_Worksheet54.xlsx"/><Relationship Id="rId2" Type="http://schemas.microsoft.com/office/2011/relationships/chartColorStyle" Target="colors53.xml"/><Relationship Id="rId1" Type="http://schemas.microsoft.com/office/2011/relationships/chartStyle" Target="style53.xml"/></Relationships>
</file>

<file path=ppt/charts/_rels/chart55.xml.rels><?xml version="1.0" encoding="UTF-8" standalone="yes"?>
<Relationships xmlns="http://schemas.openxmlformats.org/package/2006/relationships"><Relationship Id="rId3" Type="http://schemas.openxmlformats.org/officeDocument/2006/relationships/package" Target="../embeddings/Microsoft_Excel_Worksheet55.xlsx"/><Relationship Id="rId2" Type="http://schemas.microsoft.com/office/2011/relationships/chartColorStyle" Target="colors54.xml"/><Relationship Id="rId1" Type="http://schemas.microsoft.com/office/2011/relationships/chartStyle" Target="style54.xml"/></Relationships>
</file>

<file path=ppt/charts/_rels/chart56.xml.rels><?xml version="1.0" encoding="UTF-8" standalone="yes"?>
<Relationships xmlns="http://schemas.openxmlformats.org/package/2006/relationships"><Relationship Id="rId3" Type="http://schemas.openxmlformats.org/officeDocument/2006/relationships/package" Target="../embeddings/Microsoft_Excel_Worksheet56.xlsx"/><Relationship Id="rId2" Type="http://schemas.microsoft.com/office/2011/relationships/chartColorStyle" Target="colors55.xml"/><Relationship Id="rId1" Type="http://schemas.microsoft.com/office/2011/relationships/chartStyle" Target="style55.xml"/></Relationships>
</file>

<file path=ppt/charts/_rels/chart57.xml.rels><?xml version="1.0" encoding="UTF-8" standalone="yes"?>
<Relationships xmlns="http://schemas.openxmlformats.org/package/2006/relationships"><Relationship Id="rId3" Type="http://schemas.openxmlformats.org/officeDocument/2006/relationships/package" Target="../embeddings/Microsoft_Excel_Worksheet57.xlsx"/><Relationship Id="rId2" Type="http://schemas.microsoft.com/office/2011/relationships/chartColorStyle" Target="colors56.xml"/><Relationship Id="rId1" Type="http://schemas.microsoft.com/office/2011/relationships/chartStyle" Target="style56.xml"/></Relationships>
</file>

<file path=ppt/charts/_rels/chart58.xml.rels><?xml version="1.0" encoding="UTF-8" standalone="yes"?>
<Relationships xmlns="http://schemas.openxmlformats.org/package/2006/relationships"><Relationship Id="rId3" Type="http://schemas.openxmlformats.org/officeDocument/2006/relationships/package" Target="../embeddings/Microsoft_Excel_Worksheet58.xlsx"/><Relationship Id="rId2" Type="http://schemas.microsoft.com/office/2011/relationships/chartColorStyle" Target="colors57.xml"/><Relationship Id="rId1" Type="http://schemas.microsoft.com/office/2011/relationships/chartStyle" Target="style57.xml"/></Relationships>
</file>

<file path=ppt/charts/_rels/chart59.xml.rels><?xml version="1.0" encoding="UTF-8" standalone="yes"?>
<Relationships xmlns="http://schemas.openxmlformats.org/package/2006/relationships"><Relationship Id="rId3" Type="http://schemas.openxmlformats.org/officeDocument/2006/relationships/package" Target="../embeddings/Microsoft_Excel_Worksheet59.xlsx"/><Relationship Id="rId2" Type="http://schemas.microsoft.com/office/2011/relationships/chartColorStyle" Target="colors58.xml"/><Relationship Id="rId1" Type="http://schemas.microsoft.com/office/2011/relationships/chartStyle" Target="style58.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5.xml"/><Relationship Id="rId1" Type="http://schemas.microsoft.com/office/2011/relationships/chartStyle" Target="style5.xml"/></Relationships>
</file>

<file path=ppt/charts/_rels/chart60.xml.rels><?xml version="1.0" encoding="UTF-8" standalone="yes"?>
<Relationships xmlns="http://schemas.openxmlformats.org/package/2006/relationships"><Relationship Id="rId3" Type="http://schemas.openxmlformats.org/officeDocument/2006/relationships/package" Target="../embeddings/Microsoft_Excel_Worksheet60.xlsx"/><Relationship Id="rId2" Type="http://schemas.microsoft.com/office/2011/relationships/chartColorStyle" Target="colors59.xml"/><Relationship Id="rId1" Type="http://schemas.microsoft.com/office/2011/relationships/chartStyle" Target="style59.xml"/><Relationship Id="rId4" Type="http://schemas.openxmlformats.org/officeDocument/2006/relationships/chartUserShapes" Target="../drawings/drawing4.xml"/></Relationships>
</file>

<file path=ppt/charts/_rels/chart61.xml.rels><?xml version="1.0" encoding="UTF-8" standalone="yes"?>
<Relationships xmlns="http://schemas.openxmlformats.org/package/2006/relationships"><Relationship Id="rId3" Type="http://schemas.openxmlformats.org/officeDocument/2006/relationships/package" Target="../embeddings/Microsoft_Excel_Worksheet61.xlsx"/><Relationship Id="rId2" Type="http://schemas.microsoft.com/office/2011/relationships/chartColorStyle" Target="colors60.xml"/><Relationship Id="rId1" Type="http://schemas.microsoft.com/office/2011/relationships/chartStyle" Target="style60.xml"/></Relationships>
</file>

<file path=ppt/charts/_rels/chart62.xml.rels><?xml version="1.0" encoding="UTF-8" standalone="yes"?>
<Relationships xmlns="http://schemas.openxmlformats.org/package/2006/relationships"><Relationship Id="rId3" Type="http://schemas.openxmlformats.org/officeDocument/2006/relationships/package" Target="../embeddings/Microsoft_Excel_Worksheet62.xlsx"/><Relationship Id="rId2" Type="http://schemas.microsoft.com/office/2011/relationships/chartColorStyle" Target="colors61.xml"/><Relationship Id="rId1" Type="http://schemas.microsoft.com/office/2011/relationships/chartStyle" Target="style61.xml"/></Relationships>
</file>

<file path=ppt/charts/_rels/chart63.xml.rels><?xml version="1.0" encoding="UTF-8" standalone="yes"?>
<Relationships xmlns="http://schemas.openxmlformats.org/package/2006/relationships"><Relationship Id="rId3" Type="http://schemas.openxmlformats.org/officeDocument/2006/relationships/package" Target="../embeddings/Microsoft_Excel_Worksheet63.xlsx"/><Relationship Id="rId2" Type="http://schemas.microsoft.com/office/2011/relationships/chartColorStyle" Target="colors62.xml"/><Relationship Id="rId1" Type="http://schemas.microsoft.com/office/2011/relationships/chartStyle" Target="style62.xml"/><Relationship Id="rId4" Type="http://schemas.openxmlformats.org/officeDocument/2006/relationships/chartUserShapes" Target="../drawings/drawing5.xml"/></Relationships>
</file>

<file path=ppt/charts/_rels/chart64.xml.rels><?xml version="1.0" encoding="UTF-8" standalone="yes"?>
<Relationships xmlns="http://schemas.openxmlformats.org/package/2006/relationships"><Relationship Id="rId3" Type="http://schemas.openxmlformats.org/officeDocument/2006/relationships/package" Target="../embeddings/Microsoft_Excel_Worksheet64.xlsx"/><Relationship Id="rId2" Type="http://schemas.microsoft.com/office/2011/relationships/chartColorStyle" Target="colors63.xml"/><Relationship Id="rId1" Type="http://schemas.microsoft.com/office/2011/relationships/chartStyle" Target="style63.xml"/><Relationship Id="rId4" Type="http://schemas.openxmlformats.org/officeDocument/2006/relationships/chartUserShapes" Target="../drawings/drawing6.xml"/></Relationships>
</file>

<file path=ppt/charts/_rels/chart65.xml.rels><?xml version="1.0" encoding="UTF-8" standalone="yes"?>
<Relationships xmlns="http://schemas.openxmlformats.org/package/2006/relationships"><Relationship Id="rId3" Type="http://schemas.openxmlformats.org/officeDocument/2006/relationships/package" Target="../embeddings/Microsoft_Excel_Worksheet65.xlsx"/><Relationship Id="rId2" Type="http://schemas.microsoft.com/office/2011/relationships/chartColorStyle" Target="colors64.xml"/><Relationship Id="rId1" Type="http://schemas.microsoft.com/office/2011/relationships/chartStyle" Target="style64.xml"/></Relationships>
</file>

<file path=ppt/charts/_rels/chart66.xml.rels><?xml version="1.0" encoding="UTF-8" standalone="yes"?>
<Relationships xmlns="http://schemas.openxmlformats.org/package/2006/relationships"><Relationship Id="rId3" Type="http://schemas.openxmlformats.org/officeDocument/2006/relationships/package" Target="../embeddings/Microsoft_Excel_Worksheet66.xlsx"/><Relationship Id="rId2" Type="http://schemas.microsoft.com/office/2011/relationships/chartColorStyle" Target="colors65.xml"/><Relationship Id="rId1" Type="http://schemas.microsoft.com/office/2011/relationships/chartStyle" Target="style65.xml"/></Relationships>
</file>

<file path=ppt/charts/_rels/chart67.xml.rels><?xml version="1.0" encoding="UTF-8" standalone="yes"?>
<Relationships xmlns="http://schemas.openxmlformats.org/package/2006/relationships"><Relationship Id="rId3" Type="http://schemas.openxmlformats.org/officeDocument/2006/relationships/package" Target="../embeddings/Microsoft_Excel_Worksheet67.xlsx"/><Relationship Id="rId2" Type="http://schemas.microsoft.com/office/2011/relationships/chartColorStyle" Target="colors66.xml"/><Relationship Id="rId1" Type="http://schemas.microsoft.com/office/2011/relationships/chartStyle" Target="style66.xml"/></Relationships>
</file>

<file path=ppt/charts/_rels/chart68.xml.rels><?xml version="1.0" encoding="UTF-8" standalone="yes"?>
<Relationships xmlns="http://schemas.openxmlformats.org/package/2006/relationships"><Relationship Id="rId3" Type="http://schemas.openxmlformats.org/officeDocument/2006/relationships/package" Target="../embeddings/Microsoft_Excel_Worksheet68.xlsx"/><Relationship Id="rId2" Type="http://schemas.microsoft.com/office/2011/relationships/chartColorStyle" Target="colors67.xml"/><Relationship Id="rId1" Type="http://schemas.microsoft.com/office/2011/relationships/chartStyle" Target="style67.xml"/></Relationships>
</file>

<file path=ppt/charts/_rels/chart69.xml.rels><?xml version="1.0" encoding="UTF-8" standalone="yes"?>
<Relationships xmlns="http://schemas.openxmlformats.org/package/2006/relationships"><Relationship Id="rId3" Type="http://schemas.openxmlformats.org/officeDocument/2006/relationships/package" Target="../embeddings/Microsoft_Excel_Worksheet69.xlsx"/><Relationship Id="rId2" Type="http://schemas.microsoft.com/office/2011/relationships/chartColorStyle" Target="colors68.xml"/><Relationship Id="rId1" Type="http://schemas.microsoft.com/office/2011/relationships/chartStyle" Target="style68.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6.xml"/><Relationship Id="rId1" Type="http://schemas.microsoft.com/office/2011/relationships/chartStyle" Target="style6.xml"/></Relationships>
</file>

<file path=ppt/charts/_rels/chart70.xml.rels><?xml version="1.0" encoding="UTF-8" standalone="yes"?>
<Relationships xmlns="http://schemas.openxmlformats.org/package/2006/relationships"><Relationship Id="rId3" Type="http://schemas.openxmlformats.org/officeDocument/2006/relationships/package" Target="../embeddings/Microsoft_Excel_Worksheet70.xlsx"/><Relationship Id="rId2" Type="http://schemas.microsoft.com/office/2011/relationships/chartColorStyle" Target="colors69.xml"/><Relationship Id="rId1" Type="http://schemas.microsoft.com/office/2011/relationships/chartStyle" Target="style69.xml"/></Relationships>
</file>

<file path=ppt/charts/_rels/chart71.xml.rels><?xml version="1.0" encoding="UTF-8" standalone="yes"?>
<Relationships xmlns="http://schemas.openxmlformats.org/package/2006/relationships"><Relationship Id="rId3" Type="http://schemas.openxmlformats.org/officeDocument/2006/relationships/package" Target="../embeddings/Microsoft_Excel_Worksheet71.xlsx"/><Relationship Id="rId2" Type="http://schemas.microsoft.com/office/2011/relationships/chartColorStyle" Target="colors70.xml"/><Relationship Id="rId1" Type="http://schemas.microsoft.com/office/2011/relationships/chartStyle" Target="style70.xml"/></Relationships>
</file>

<file path=ppt/charts/_rels/chart72.xml.rels><?xml version="1.0" encoding="UTF-8" standalone="yes"?>
<Relationships xmlns="http://schemas.openxmlformats.org/package/2006/relationships"><Relationship Id="rId3" Type="http://schemas.openxmlformats.org/officeDocument/2006/relationships/package" Target="../embeddings/Microsoft_Excel_Worksheet72.xlsx"/><Relationship Id="rId2" Type="http://schemas.microsoft.com/office/2011/relationships/chartColorStyle" Target="colors71.xml"/><Relationship Id="rId1" Type="http://schemas.microsoft.com/office/2011/relationships/chartStyle" Target="style71.xml"/></Relationships>
</file>

<file path=ppt/charts/_rels/chart73.xml.rels><?xml version="1.0" encoding="UTF-8" standalone="yes"?>
<Relationships xmlns="http://schemas.openxmlformats.org/package/2006/relationships"><Relationship Id="rId3" Type="http://schemas.openxmlformats.org/officeDocument/2006/relationships/package" Target="../embeddings/Microsoft_Excel_Worksheet73.xlsx"/><Relationship Id="rId2" Type="http://schemas.microsoft.com/office/2011/relationships/chartColorStyle" Target="colors72.xml"/><Relationship Id="rId1" Type="http://schemas.microsoft.com/office/2011/relationships/chartStyle" Target="style72.xml"/></Relationships>
</file>

<file path=ppt/charts/_rels/chart74.xml.rels><?xml version="1.0" encoding="UTF-8" standalone="yes"?>
<Relationships xmlns="http://schemas.openxmlformats.org/package/2006/relationships"><Relationship Id="rId3" Type="http://schemas.openxmlformats.org/officeDocument/2006/relationships/package" Target="../embeddings/Microsoft_Excel_Worksheet74.xlsx"/><Relationship Id="rId2" Type="http://schemas.microsoft.com/office/2011/relationships/chartColorStyle" Target="colors73.xml"/><Relationship Id="rId1" Type="http://schemas.microsoft.com/office/2011/relationships/chartStyle" Target="style73.xml"/></Relationships>
</file>

<file path=ppt/charts/_rels/chart75.xml.rels><?xml version="1.0" encoding="UTF-8" standalone="yes"?>
<Relationships xmlns="http://schemas.openxmlformats.org/package/2006/relationships"><Relationship Id="rId3" Type="http://schemas.openxmlformats.org/officeDocument/2006/relationships/package" Target="../embeddings/Microsoft_Excel_Worksheet75.xlsx"/><Relationship Id="rId2" Type="http://schemas.microsoft.com/office/2011/relationships/chartColorStyle" Target="colors74.xml"/><Relationship Id="rId1" Type="http://schemas.microsoft.com/office/2011/relationships/chartStyle" Target="style74.xml"/></Relationships>
</file>

<file path=ppt/charts/_rels/chart76.xml.rels><?xml version="1.0" encoding="UTF-8" standalone="yes"?>
<Relationships xmlns="http://schemas.openxmlformats.org/package/2006/relationships"><Relationship Id="rId3" Type="http://schemas.openxmlformats.org/officeDocument/2006/relationships/package" Target="../embeddings/Microsoft_Excel_Worksheet76.xlsx"/><Relationship Id="rId2" Type="http://schemas.microsoft.com/office/2011/relationships/chartColorStyle" Target="colors75.xml"/><Relationship Id="rId1" Type="http://schemas.microsoft.com/office/2011/relationships/chartStyle" Target="style75.xml"/></Relationships>
</file>

<file path=ppt/charts/_rels/chart77.xml.rels><?xml version="1.0" encoding="UTF-8" standalone="yes"?>
<Relationships xmlns="http://schemas.openxmlformats.org/package/2006/relationships"><Relationship Id="rId3" Type="http://schemas.openxmlformats.org/officeDocument/2006/relationships/package" Target="../embeddings/Microsoft_Excel_Worksheet77.xlsx"/><Relationship Id="rId2" Type="http://schemas.microsoft.com/office/2011/relationships/chartColorStyle" Target="colors76.xml"/><Relationship Id="rId1" Type="http://schemas.microsoft.com/office/2011/relationships/chartStyle" Target="style76.xml"/></Relationships>
</file>

<file path=ppt/charts/_rels/chart78.xml.rels><?xml version="1.0" encoding="UTF-8" standalone="yes"?>
<Relationships xmlns="http://schemas.openxmlformats.org/package/2006/relationships"><Relationship Id="rId3" Type="http://schemas.openxmlformats.org/officeDocument/2006/relationships/package" Target="../embeddings/Microsoft_Excel_Worksheet78.xlsx"/><Relationship Id="rId2" Type="http://schemas.microsoft.com/office/2011/relationships/chartColorStyle" Target="colors77.xml"/><Relationship Id="rId1" Type="http://schemas.microsoft.com/office/2011/relationships/chartStyle" Target="style77.xml"/></Relationships>
</file>

<file path=ppt/charts/_rels/chart79.xml.rels><?xml version="1.0" encoding="UTF-8" standalone="yes"?>
<Relationships xmlns="http://schemas.openxmlformats.org/package/2006/relationships"><Relationship Id="rId3" Type="http://schemas.openxmlformats.org/officeDocument/2006/relationships/package" Target="../embeddings/Microsoft_Excel_Worksheet79.xlsx"/><Relationship Id="rId2" Type="http://schemas.microsoft.com/office/2011/relationships/chartColorStyle" Target="colors78.xml"/><Relationship Id="rId1" Type="http://schemas.microsoft.com/office/2011/relationships/chartStyle" Target="style78.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7.xml"/><Relationship Id="rId1" Type="http://schemas.microsoft.com/office/2011/relationships/chartStyle" Target="style7.xml"/></Relationships>
</file>

<file path=ppt/charts/_rels/chart80.xml.rels><?xml version="1.0" encoding="UTF-8" standalone="yes"?>
<Relationships xmlns="http://schemas.openxmlformats.org/package/2006/relationships"><Relationship Id="rId3" Type="http://schemas.openxmlformats.org/officeDocument/2006/relationships/package" Target="../embeddings/Microsoft_Excel_Worksheet80.xlsx"/><Relationship Id="rId2" Type="http://schemas.microsoft.com/office/2011/relationships/chartColorStyle" Target="colors79.xml"/><Relationship Id="rId1" Type="http://schemas.microsoft.com/office/2011/relationships/chartStyle" Target="style79.xml"/></Relationships>
</file>

<file path=ppt/charts/_rels/chart81.xml.rels><?xml version="1.0" encoding="UTF-8" standalone="yes"?>
<Relationships xmlns="http://schemas.openxmlformats.org/package/2006/relationships"><Relationship Id="rId3" Type="http://schemas.openxmlformats.org/officeDocument/2006/relationships/package" Target="../embeddings/Microsoft_Excel_Worksheet81.xlsx"/><Relationship Id="rId2" Type="http://schemas.microsoft.com/office/2011/relationships/chartColorStyle" Target="colors80.xml"/><Relationship Id="rId1" Type="http://schemas.microsoft.com/office/2011/relationships/chartStyle" Target="style80.xml"/></Relationships>
</file>

<file path=ppt/charts/_rels/chart82.xml.rels><?xml version="1.0" encoding="UTF-8" standalone="yes"?>
<Relationships xmlns="http://schemas.openxmlformats.org/package/2006/relationships"><Relationship Id="rId3" Type="http://schemas.openxmlformats.org/officeDocument/2006/relationships/package" Target="../embeddings/Microsoft_Excel_Worksheet82.xlsx"/><Relationship Id="rId2" Type="http://schemas.microsoft.com/office/2011/relationships/chartColorStyle" Target="colors81.xml"/><Relationship Id="rId1" Type="http://schemas.microsoft.com/office/2011/relationships/chartStyle" Target="style81.xml"/></Relationships>
</file>

<file path=ppt/charts/_rels/chart83.xml.rels><?xml version="1.0" encoding="UTF-8" standalone="yes"?>
<Relationships xmlns="http://schemas.openxmlformats.org/package/2006/relationships"><Relationship Id="rId3" Type="http://schemas.openxmlformats.org/officeDocument/2006/relationships/package" Target="../embeddings/Microsoft_Excel_Worksheet83.xlsx"/><Relationship Id="rId2" Type="http://schemas.microsoft.com/office/2011/relationships/chartColorStyle" Target="colors82.xml"/><Relationship Id="rId1" Type="http://schemas.microsoft.com/office/2011/relationships/chartStyle" Target="style82.xml"/></Relationships>
</file>

<file path=ppt/charts/_rels/chart84.xml.rels><?xml version="1.0" encoding="UTF-8" standalone="yes"?>
<Relationships xmlns="http://schemas.openxmlformats.org/package/2006/relationships"><Relationship Id="rId3" Type="http://schemas.openxmlformats.org/officeDocument/2006/relationships/package" Target="../embeddings/Microsoft_Excel_Worksheet84.xlsx"/><Relationship Id="rId2" Type="http://schemas.microsoft.com/office/2011/relationships/chartColorStyle" Target="colors83.xml"/><Relationship Id="rId1" Type="http://schemas.microsoft.com/office/2011/relationships/chartStyle" Target="style83.xml"/></Relationships>
</file>

<file path=ppt/charts/_rels/chart85.xml.rels><?xml version="1.0" encoding="UTF-8" standalone="yes"?>
<Relationships xmlns="http://schemas.openxmlformats.org/package/2006/relationships"><Relationship Id="rId3" Type="http://schemas.openxmlformats.org/officeDocument/2006/relationships/package" Target="../embeddings/Microsoft_Excel_Worksheet85.xlsx"/><Relationship Id="rId2" Type="http://schemas.microsoft.com/office/2011/relationships/chartColorStyle" Target="colors84.xml"/><Relationship Id="rId1" Type="http://schemas.microsoft.com/office/2011/relationships/chartStyle" Target="style84.xml"/></Relationships>
</file>

<file path=ppt/charts/_rels/chart86.xml.rels><?xml version="1.0" encoding="UTF-8" standalone="yes"?>
<Relationships xmlns="http://schemas.openxmlformats.org/package/2006/relationships"><Relationship Id="rId3" Type="http://schemas.openxmlformats.org/officeDocument/2006/relationships/package" Target="../embeddings/Microsoft_Excel_Worksheet86.xlsx"/><Relationship Id="rId2" Type="http://schemas.microsoft.com/office/2011/relationships/chartColorStyle" Target="colors85.xml"/><Relationship Id="rId1" Type="http://schemas.microsoft.com/office/2011/relationships/chartStyle" Target="style85.xml"/><Relationship Id="rId4" Type="http://schemas.openxmlformats.org/officeDocument/2006/relationships/chartUserShapes" Target="../drawings/drawing7.xml"/></Relationships>
</file>

<file path=ppt/charts/_rels/chart87.xml.rels><?xml version="1.0" encoding="UTF-8" standalone="yes"?>
<Relationships xmlns="http://schemas.openxmlformats.org/package/2006/relationships"><Relationship Id="rId3" Type="http://schemas.openxmlformats.org/officeDocument/2006/relationships/package" Target="../embeddings/Microsoft_Excel_Worksheet87.xlsx"/><Relationship Id="rId2" Type="http://schemas.microsoft.com/office/2011/relationships/chartColorStyle" Target="colors86.xml"/><Relationship Id="rId1" Type="http://schemas.microsoft.com/office/2011/relationships/chartStyle" Target="style86.xml"/></Relationships>
</file>

<file path=ppt/charts/_rels/chart88.xml.rels><?xml version="1.0" encoding="UTF-8" standalone="yes"?>
<Relationships xmlns="http://schemas.openxmlformats.org/package/2006/relationships"><Relationship Id="rId3" Type="http://schemas.openxmlformats.org/officeDocument/2006/relationships/package" Target="../embeddings/Microsoft_Excel_Worksheet88.xlsx"/><Relationship Id="rId2" Type="http://schemas.microsoft.com/office/2011/relationships/chartColorStyle" Target="colors87.xml"/><Relationship Id="rId1" Type="http://schemas.microsoft.com/office/2011/relationships/chartStyle" Target="style87.xml"/></Relationships>
</file>

<file path=ppt/charts/_rels/chart89.xml.rels><?xml version="1.0" encoding="UTF-8" standalone="yes"?>
<Relationships xmlns="http://schemas.openxmlformats.org/package/2006/relationships"><Relationship Id="rId1" Type="http://schemas.openxmlformats.org/officeDocument/2006/relationships/package" Target="../embeddings/Microsoft_Excel_Worksheet89.xlsx"/></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8.xml"/><Relationship Id="rId1" Type="http://schemas.microsoft.com/office/2011/relationships/chartStyle" Target="style8.xml"/></Relationships>
</file>

<file path=ppt/charts/_rels/chart90.xml.rels><?xml version="1.0" encoding="UTF-8" standalone="yes"?>
<Relationships xmlns="http://schemas.openxmlformats.org/package/2006/relationships"><Relationship Id="rId3" Type="http://schemas.openxmlformats.org/officeDocument/2006/relationships/package" Target="../embeddings/Microsoft_Excel_Worksheet90.xlsx"/><Relationship Id="rId2" Type="http://schemas.microsoft.com/office/2011/relationships/chartColorStyle" Target="colors88.xml"/><Relationship Id="rId1" Type="http://schemas.microsoft.com/office/2011/relationships/chartStyle" Target="style88.xml"/><Relationship Id="rId4" Type="http://schemas.openxmlformats.org/officeDocument/2006/relationships/chartUserShapes" Target="../drawings/drawing8.xml"/></Relationships>
</file>

<file path=ppt/charts/_rels/chart91.xml.rels><?xml version="1.0" encoding="UTF-8" standalone="yes"?>
<Relationships xmlns="http://schemas.openxmlformats.org/package/2006/relationships"><Relationship Id="rId3" Type="http://schemas.openxmlformats.org/officeDocument/2006/relationships/package" Target="../embeddings/Microsoft_Excel_Worksheet91.xlsx"/><Relationship Id="rId2" Type="http://schemas.microsoft.com/office/2011/relationships/chartColorStyle" Target="colors89.xml"/><Relationship Id="rId1" Type="http://schemas.microsoft.com/office/2011/relationships/chartStyle" Target="style89.xml"/></Relationships>
</file>

<file path=ppt/charts/_rels/chart92.xml.rels><?xml version="1.0" encoding="UTF-8" standalone="yes"?>
<Relationships xmlns="http://schemas.openxmlformats.org/package/2006/relationships"><Relationship Id="rId1" Type="http://schemas.openxmlformats.org/officeDocument/2006/relationships/package" Target="../embeddings/Microsoft_Excel_Worksheet92.xlsx"/></Relationships>
</file>

<file path=ppt/charts/_rels/chart93.xml.rels><?xml version="1.0" encoding="UTF-8" standalone="yes"?>
<Relationships xmlns="http://schemas.openxmlformats.org/package/2006/relationships"><Relationship Id="rId3" Type="http://schemas.openxmlformats.org/officeDocument/2006/relationships/package" Target="../embeddings/Microsoft_Excel_Worksheet93.xlsx"/><Relationship Id="rId2" Type="http://schemas.microsoft.com/office/2011/relationships/chartColorStyle" Target="colors90.xml"/><Relationship Id="rId1" Type="http://schemas.microsoft.com/office/2011/relationships/chartStyle" Target="style90.xml"/></Relationships>
</file>

<file path=ppt/charts/_rels/chart94.xml.rels><?xml version="1.0" encoding="UTF-8" standalone="yes"?>
<Relationships xmlns="http://schemas.openxmlformats.org/package/2006/relationships"><Relationship Id="rId3" Type="http://schemas.openxmlformats.org/officeDocument/2006/relationships/package" Target="../embeddings/Microsoft_Excel_Worksheet94.xlsx"/><Relationship Id="rId2" Type="http://schemas.microsoft.com/office/2011/relationships/chartColorStyle" Target="colors91.xml"/><Relationship Id="rId1" Type="http://schemas.microsoft.com/office/2011/relationships/chartStyle" Target="style91.xml"/></Relationships>
</file>

<file path=ppt/charts/_rels/chart95.xml.rels><?xml version="1.0" encoding="UTF-8" standalone="yes"?>
<Relationships xmlns="http://schemas.openxmlformats.org/package/2006/relationships"><Relationship Id="rId3" Type="http://schemas.openxmlformats.org/officeDocument/2006/relationships/package" Target="../embeddings/Microsoft_Excel_Worksheet95.xlsx"/><Relationship Id="rId2" Type="http://schemas.microsoft.com/office/2011/relationships/chartColorStyle" Target="colors92.xml"/><Relationship Id="rId1" Type="http://schemas.microsoft.com/office/2011/relationships/chartStyle" Target="style92.xml"/></Relationships>
</file>

<file path=ppt/charts/_rels/chart96.xml.rels><?xml version="1.0" encoding="UTF-8" standalone="yes"?>
<Relationships xmlns="http://schemas.openxmlformats.org/package/2006/relationships"><Relationship Id="rId3" Type="http://schemas.openxmlformats.org/officeDocument/2006/relationships/package" Target="../embeddings/Microsoft_Excel_Worksheet96.xlsx"/><Relationship Id="rId2" Type="http://schemas.microsoft.com/office/2011/relationships/chartColorStyle" Target="colors93.xml"/><Relationship Id="rId1" Type="http://schemas.microsoft.com/office/2011/relationships/chartStyle" Target="style93.xml"/></Relationships>
</file>

<file path=ppt/charts/_rels/chart97.xml.rels><?xml version="1.0" encoding="UTF-8" standalone="yes"?>
<Relationships xmlns="http://schemas.openxmlformats.org/package/2006/relationships"><Relationship Id="rId3" Type="http://schemas.openxmlformats.org/officeDocument/2006/relationships/package" Target="../embeddings/Microsoft_Excel_Worksheet97.xlsx"/><Relationship Id="rId2" Type="http://schemas.microsoft.com/office/2011/relationships/chartColorStyle" Target="colors94.xml"/><Relationship Id="rId1" Type="http://schemas.microsoft.com/office/2011/relationships/chartStyle" Target="style94.xml"/></Relationships>
</file>

<file path=ppt/charts/_rels/chart98.xml.rels><?xml version="1.0" encoding="UTF-8" standalone="yes"?>
<Relationships xmlns="http://schemas.openxmlformats.org/package/2006/relationships"><Relationship Id="rId3" Type="http://schemas.openxmlformats.org/officeDocument/2006/relationships/package" Target="../embeddings/Microsoft_Excel_Worksheet98.xlsx"/><Relationship Id="rId2" Type="http://schemas.microsoft.com/office/2011/relationships/chartColorStyle" Target="colors95.xml"/><Relationship Id="rId1" Type="http://schemas.microsoft.com/office/2011/relationships/chartStyle" Target="style95.xml"/></Relationships>
</file>

<file path=ppt/charts/_rels/chart99.xml.rels><?xml version="1.0" encoding="UTF-8" standalone="yes"?>
<Relationships xmlns="http://schemas.openxmlformats.org/package/2006/relationships"><Relationship Id="rId3" Type="http://schemas.openxmlformats.org/officeDocument/2006/relationships/package" Target="../embeddings/Microsoft_Excel_Worksheet99.xlsx"/><Relationship Id="rId2" Type="http://schemas.microsoft.com/office/2011/relationships/chartColorStyle" Target="colors96.xml"/><Relationship Id="rId1" Type="http://schemas.microsoft.com/office/2011/relationships/chartStyle" Target="style96.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Improved</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General</c:formatCode>
                <c:ptCount val="3"/>
                <c:pt idx="0">
                  <c:v>87</c:v>
                </c:pt>
                <c:pt idx="1">
                  <c:v>98</c:v>
                </c:pt>
                <c:pt idx="2">
                  <c:v>85</c:v>
                </c:pt>
              </c:numCache>
            </c:numRef>
          </c:val>
        </c:ser>
        <c:ser>
          <c:idx val="1"/>
          <c:order val="1"/>
          <c:tx>
            <c:strRef>
              <c:f>Sheet1!$C$1</c:f>
              <c:strCache>
                <c:ptCount val="1"/>
                <c:pt idx="0">
                  <c:v>Unimproved</c:v>
                </c:pt>
              </c:strCache>
            </c:strRef>
          </c:tx>
          <c:spPr>
            <a:solidFill>
              <a:schemeClr val="accent2"/>
            </a:solidFill>
            <a:effectLst>
              <a:outerShdw sx="1000" sy="1000" algn="tl" rotWithShape="0">
                <a:prstClr val="black"/>
              </a:outerShdw>
            </a:effectLst>
            <a:scene3d>
              <a:camera prst="orthographicFront"/>
              <a:lightRig rig="threePt" dir="t">
                <a:rot lat="0" lon="0" rev="1200000"/>
              </a:lightRig>
            </a:scene3d>
            <a:sp3d>
              <a:bevelT w="63500" h="25400"/>
            </a:sp3d>
          </c:spPr>
          <c:invertIfNegative val="0"/>
          <c:dLbls>
            <c:spPr>
              <a:noFill/>
              <a:ln>
                <a:noFill/>
              </a:ln>
              <a:effectLst/>
            </c:spPr>
            <c:txPr>
              <a:bodyPr/>
              <a:lstStyle/>
              <a:p>
                <a:pPr>
                  <a:defRPr sz="1800" b="1">
                    <a:solidFill>
                      <a:schemeClr val="tx1"/>
                    </a:solidFill>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Sheet1!$C$2:$C$4</c:f>
              <c:numCache>
                <c:formatCode>General</c:formatCode>
                <c:ptCount val="3"/>
                <c:pt idx="0">
                  <c:v>13</c:v>
                </c:pt>
                <c:pt idx="1">
                  <c:v>2</c:v>
                </c:pt>
                <c:pt idx="2">
                  <c:v>15</c:v>
                </c:pt>
              </c:numCache>
            </c:numRef>
          </c:val>
        </c:ser>
        <c:dLbls>
          <c:showLegendKey val="0"/>
          <c:showVal val="0"/>
          <c:showCatName val="0"/>
          <c:showSerName val="0"/>
          <c:showPercent val="0"/>
          <c:showBubbleSize val="0"/>
        </c:dLbls>
        <c:gapWidth val="100"/>
        <c:overlap val="100"/>
        <c:axId val="293361464"/>
        <c:axId val="293361856"/>
      </c:barChart>
      <c:catAx>
        <c:axId val="2933614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93361856"/>
        <c:crosses val="autoZero"/>
        <c:auto val="1"/>
        <c:lblAlgn val="ctr"/>
        <c:lblOffset val="100"/>
        <c:noMultiLvlLbl val="0"/>
      </c:catAx>
      <c:valAx>
        <c:axId val="293361856"/>
        <c:scaling>
          <c:orientation val="minMax"/>
          <c:min val="0"/>
        </c:scaling>
        <c:delete val="1"/>
        <c:axPos val="l"/>
        <c:majorGridlines>
          <c:spPr>
            <a:ln w="9525" cap="flat" cmpd="sng" algn="ctr">
              <a:noFill/>
              <a:round/>
            </a:ln>
            <a:effectLst/>
          </c:spPr>
        </c:majorGridlines>
        <c:numFmt formatCode="0%" sourceLinked="1"/>
        <c:majorTickMark val="out"/>
        <c:minorTickMark val="none"/>
        <c:tickLblPos val="nextTo"/>
        <c:crossAx val="293361464"/>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a:scene3d>
      <a:camera prst="orthographicFront"/>
      <a:lightRig rig="threePt" dir="t"/>
    </a:scene3d>
    <a:sp3d>
      <a:bevelT/>
    </a:sp3d>
  </c:spPr>
  <c:txPr>
    <a:bodyPr/>
    <a:lstStyle/>
    <a:p>
      <a:pPr>
        <a:defRPr/>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9740840503897401"/>
          <c:y val="2.5727065849318213E-2"/>
          <c:w val="0.60259159496102599"/>
          <c:h val="0.94854586830136356"/>
        </c:manualLayout>
      </c:layout>
      <c:barChart>
        <c:barDir val="bar"/>
        <c:grouping val="clustered"/>
        <c:varyColors val="0"/>
        <c:ser>
          <c:idx val="0"/>
          <c:order val="0"/>
          <c:tx>
            <c:strRef>
              <c:f>Sheet1!$B$1</c:f>
              <c:strCache>
                <c:ptCount val="1"/>
                <c:pt idx="0">
                  <c:v>Men</c:v>
                </c:pt>
              </c:strCache>
            </c:strRef>
          </c:tx>
          <c:spPr>
            <a:solidFill>
              <a:srgbClr val="CB8155"/>
            </a:solidFill>
            <a:ln>
              <a:noFill/>
            </a:ln>
            <a:effectLst/>
            <a:scene3d>
              <a:camera prst="orthographicFront"/>
              <a:lightRig rig="threePt" dir="t">
                <a:rot lat="0" lon="0" rev="1200000"/>
              </a:lightRig>
            </a:scene3d>
            <a:sp3d>
              <a:bevelT w="63500" h="25400"/>
            </a:sp3d>
          </c:spPr>
          <c:invertIfNegative val="0"/>
          <c:dLbls>
            <c:dLbl>
              <c:idx val="0"/>
              <c:tx>
                <c:rich>
                  <a:bodyPr/>
                  <a:lstStyle/>
                  <a:p>
                    <a:r>
                      <a:rPr lang="en-US" dirty="0" smtClean="0"/>
                      <a:t>2</a:t>
                    </a:r>
                    <a:endParaRPr lang="en-US" dirty="0"/>
                  </a:p>
                </c:rich>
              </c:tx>
              <c:dLblPos val="outEnd"/>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Clerical</c:v>
                </c:pt>
                <c:pt idx="1">
                  <c:v>Skilled manual</c:v>
                </c:pt>
                <c:pt idx="2">
                  <c:v>Domestic service</c:v>
                </c:pt>
                <c:pt idx="3">
                  <c:v>Professional/technical/managerial</c:v>
                </c:pt>
                <c:pt idx="4">
                  <c:v>Sales &amp; service</c:v>
                </c:pt>
                <c:pt idx="5">
                  <c:v>Unskilled manual</c:v>
                </c:pt>
                <c:pt idx="6">
                  <c:v>Agriculture</c:v>
                </c:pt>
              </c:strCache>
            </c:strRef>
          </c:cat>
          <c:val>
            <c:numRef>
              <c:f>Sheet1!$B$2:$B$8</c:f>
              <c:numCache>
                <c:formatCode>General</c:formatCode>
                <c:ptCount val="7"/>
                <c:pt idx="0">
                  <c:v>2</c:v>
                </c:pt>
                <c:pt idx="1">
                  <c:v>14</c:v>
                </c:pt>
                <c:pt idx="2">
                  <c:v>2</c:v>
                </c:pt>
                <c:pt idx="3">
                  <c:v>7</c:v>
                </c:pt>
                <c:pt idx="4">
                  <c:v>6</c:v>
                </c:pt>
                <c:pt idx="5">
                  <c:v>25</c:v>
                </c:pt>
                <c:pt idx="6">
                  <c:v>44</c:v>
                </c:pt>
              </c:numCache>
            </c:numRef>
          </c:val>
        </c:ser>
        <c:ser>
          <c:idx val="1"/>
          <c:order val="1"/>
          <c:tx>
            <c:strRef>
              <c:f>Sheet1!$C$1</c:f>
              <c:strCache>
                <c:ptCount val="1"/>
                <c:pt idx="0">
                  <c:v>Women</c:v>
                </c:pt>
              </c:strCache>
            </c:strRef>
          </c:tx>
          <c:spPr>
            <a:solidFill>
              <a:schemeClr val="accent6"/>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6"/>
              </a:solidFill>
              <a:ln>
                <a:noFill/>
              </a:ln>
              <a:effectLst/>
              <a:scene3d>
                <a:camera prst="orthographicFront"/>
                <a:lightRig rig="threePt" dir="t">
                  <a:rot lat="0" lon="0" rev="1200000"/>
                </a:lightRig>
              </a:scene3d>
              <a:sp3d>
                <a:bevelT w="63500" h="25400"/>
              </a:sp3d>
            </c:spPr>
          </c:dPt>
          <c:dPt>
            <c:idx val="2"/>
            <c:invertIfNegative val="0"/>
            <c:bubble3D val="0"/>
            <c:spPr>
              <a:solidFill>
                <a:schemeClr val="accent6"/>
              </a:solidFill>
              <a:ln>
                <a:noFill/>
              </a:ln>
              <a:effectLst/>
              <a:scene3d>
                <a:camera prst="orthographicFront"/>
                <a:lightRig rig="threePt" dir="t">
                  <a:rot lat="0" lon="0" rev="1200000"/>
                </a:lightRig>
              </a:scene3d>
              <a:sp3d>
                <a:bevelT w="63500" h="25400"/>
              </a:sp3d>
            </c:spPr>
          </c:dPt>
          <c:dPt>
            <c:idx val="6"/>
            <c:invertIfNegative val="0"/>
            <c:bubble3D val="0"/>
            <c:spPr>
              <a:solidFill>
                <a:schemeClr val="accent6"/>
              </a:solidFill>
              <a:ln>
                <a:noFill/>
              </a:ln>
              <a:effectLst/>
              <a:scene3d>
                <a:camera prst="orthographicFront"/>
                <a:lightRig rig="threePt" dir="t">
                  <a:rot lat="0" lon="0" rev="1200000"/>
                </a:lightRig>
              </a:scene3d>
              <a:sp3d>
                <a:bevelT w="63500" h="25400"/>
              </a:sp3d>
            </c:spPr>
          </c:dPt>
          <c:dLbls>
            <c:dLbl>
              <c:idx val="0"/>
              <c:tx>
                <c:rich>
                  <a:bodyPr/>
                  <a:lstStyle/>
                  <a:p>
                    <a:r>
                      <a:rPr lang="en-US" dirty="0" smtClean="0"/>
                      <a:t>2</a:t>
                    </a:r>
                    <a:endParaRPr lang="en-US" dirty="0"/>
                  </a:p>
                </c:rich>
              </c:tx>
              <c:dLblPos val="outEnd"/>
              <c:showLegendKey val="0"/>
              <c:showVal val="1"/>
              <c:showCatName val="0"/>
              <c:showSerName val="0"/>
              <c:showPercent val="0"/>
              <c:showBubbleSize val="0"/>
              <c:extLst>
                <c:ext xmlns:c15="http://schemas.microsoft.com/office/drawing/2012/chart" uri="{CE6537A1-D6FC-4f65-9D91-7224C49458BB}"/>
              </c:extLst>
            </c:dLbl>
            <c:dLbl>
              <c:idx val="6"/>
              <c:tx>
                <c:rich>
                  <a:bodyPr/>
                  <a:lstStyle/>
                  <a:p>
                    <a:r>
                      <a:rPr lang="en-US" dirty="0" smtClean="0"/>
                      <a:t>59</a:t>
                    </a:r>
                    <a:endParaRPr lang="en-US" dirty="0"/>
                  </a:p>
                </c:rich>
              </c:tx>
              <c:dLblPos val="outEnd"/>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Clerical</c:v>
                </c:pt>
                <c:pt idx="1">
                  <c:v>Skilled manual</c:v>
                </c:pt>
                <c:pt idx="2">
                  <c:v>Domestic service</c:v>
                </c:pt>
                <c:pt idx="3">
                  <c:v>Professional/technical/managerial</c:v>
                </c:pt>
                <c:pt idx="4">
                  <c:v>Sales &amp; service</c:v>
                </c:pt>
                <c:pt idx="5">
                  <c:v>Unskilled manual</c:v>
                </c:pt>
                <c:pt idx="6">
                  <c:v>Agriculture</c:v>
                </c:pt>
              </c:strCache>
            </c:strRef>
          </c:cat>
          <c:val>
            <c:numRef>
              <c:f>Sheet1!$C$2:$C$8</c:f>
              <c:numCache>
                <c:formatCode>General</c:formatCode>
                <c:ptCount val="7"/>
                <c:pt idx="0">
                  <c:v>2</c:v>
                </c:pt>
                <c:pt idx="1">
                  <c:v>2</c:v>
                </c:pt>
                <c:pt idx="2">
                  <c:v>3</c:v>
                </c:pt>
                <c:pt idx="3">
                  <c:v>7</c:v>
                </c:pt>
                <c:pt idx="4">
                  <c:v>8</c:v>
                </c:pt>
                <c:pt idx="5">
                  <c:v>20</c:v>
                </c:pt>
                <c:pt idx="6">
                  <c:v>59</c:v>
                </c:pt>
              </c:numCache>
            </c:numRef>
          </c:val>
        </c:ser>
        <c:dLbls>
          <c:dLblPos val="outEnd"/>
          <c:showLegendKey val="0"/>
          <c:showVal val="1"/>
          <c:showCatName val="0"/>
          <c:showSerName val="0"/>
          <c:showPercent val="0"/>
          <c:showBubbleSize val="0"/>
        </c:dLbls>
        <c:gapWidth val="120"/>
        <c:axId val="362632176"/>
        <c:axId val="363000848"/>
      </c:barChart>
      <c:catAx>
        <c:axId val="362632176"/>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63000848"/>
        <c:crosses val="autoZero"/>
        <c:auto val="1"/>
        <c:lblAlgn val="ctr"/>
        <c:lblOffset val="100"/>
        <c:noMultiLvlLbl val="0"/>
      </c:catAx>
      <c:valAx>
        <c:axId val="363000848"/>
        <c:scaling>
          <c:orientation val="minMax"/>
          <c:max val="100"/>
        </c:scaling>
        <c:delete val="1"/>
        <c:axPos val="b"/>
        <c:majorGridlines>
          <c:spPr>
            <a:ln w="9525" cap="flat" cmpd="sng" algn="ctr">
              <a:noFill/>
              <a:round/>
            </a:ln>
            <a:effectLst/>
          </c:spPr>
        </c:majorGridlines>
        <c:numFmt formatCode="General" sourceLinked="1"/>
        <c:majorTickMark val="out"/>
        <c:minorTickMark val="none"/>
        <c:tickLblPos val="nextTo"/>
        <c:crossAx val="362632176"/>
        <c:crosses val="autoZero"/>
        <c:crossBetween val="between"/>
      </c:valAx>
      <c:spPr>
        <a:noFill/>
        <a:ln>
          <a:noFill/>
        </a:ln>
        <a:effectLst/>
      </c:spPr>
    </c:plotArea>
    <c:legend>
      <c:legendPos val="r"/>
      <c:layout>
        <c:manualLayout>
          <c:xMode val="edge"/>
          <c:yMode val="edge"/>
          <c:x val="0.81101027996500441"/>
          <c:y val="0.47414616141732285"/>
          <c:w val="0.1167674978127734"/>
          <c:h val="0.13343844639612357"/>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Women</c:v>
                </c:pt>
              </c:strCache>
            </c:strRef>
          </c:tx>
          <c:spPr>
            <a:solidFill>
              <a:schemeClr val="accent6"/>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1"/>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Ever tested and received results</c:v>
                </c:pt>
                <c:pt idx="1">
                  <c:v>Tested in last 12 months and received results</c:v>
                </c:pt>
              </c:strCache>
            </c:strRef>
          </c:cat>
          <c:val>
            <c:numRef>
              <c:f>Sheet1!$B$2:$B$3</c:f>
              <c:numCache>
                <c:formatCode>General</c:formatCode>
                <c:ptCount val="2"/>
                <c:pt idx="0">
                  <c:v>82</c:v>
                </c:pt>
                <c:pt idx="1">
                  <c:v>44</c:v>
                </c:pt>
              </c:numCache>
            </c:numRef>
          </c:val>
        </c:ser>
        <c:ser>
          <c:idx val="1"/>
          <c:order val="1"/>
          <c:tx>
            <c:strRef>
              <c:f>Sheet1!$C$1</c:f>
              <c:strCache>
                <c:ptCount val="1"/>
                <c:pt idx="0">
                  <c:v>Men</c:v>
                </c:pt>
              </c:strCache>
            </c:strRef>
          </c:tx>
          <c:spPr>
            <a:solidFill>
              <a:srgbClr val="CB8155"/>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Ever tested and received results</c:v>
                </c:pt>
                <c:pt idx="1">
                  <c:v>Tested in last 12 months and received results</c:v>
                </c:pt>
              </c:strCache>
            </c:strRef>
          </c:cat>
          <c:val>
            <c:numRef>
              <c:f>Sheet1!$C$2:$C$3</c:f>
              <c:numCache>
                <c:formatCode>General</c:formatCode>
                <c:ptCount val="2"/>
                <c:pt idx="0">
                  <c:v>68</c:v>
                </c:pt>
                <c:pt idx="1">
                  <c:v>42</c:v>
                </c:pt>
              </c:numCache>
            </c:numRef>
          </c:val>
        </c:ser>
        <c:dLbls>
          <c:dLblPos val="outEnd"/>
          <c:showLegendKey val="0"/>
          <c:showVal val="1"/>
          <c:showCatName val="0"/>
          <c:showSerName val="0"/>
          <c:showPercent val="0"/>
          <c:showBubbleSize val="0"/>
        </c:dLbls>
        <c:gapWidth val="200"/>
        <c:axId val="410108272"/>
        <c:axId val="410108664"/>
      </c:barChart>
      <c:catAx>
        <c:axId val="41010827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10108664"/>
        <c:crosses val="autoZero"/>
        <c:auto val="1"/>
        <c:lblAlgn val="ctr"/>
        <c:lblOffset val="100"/>
        <c:noMultiLvlLbl val="0"/>
      </c:catAx>
      <c:valAx>
        <c:axId val="410108664"/>
        <c:scaling>
          <c:orientation val="minMax"/>
          <c:max val="100"/>
          <c:min val="0"/>
        </c:scaling>
        <c:delete val="1"/>
        <c:axPos val="l"/>
        <c:majorGridlines>
          <c:spPr>
            <a:ln w="9525" cap="flat" cmpd="sng" algn="ctr">
              <a:noFill/>
              <a:round/>
            </a:ln>
            <a:effectLst/>
          </c:spPr>
        </c:majorGridlines>
        <c:numFmt formatCode="General" sourceLinked="1"/>
        <c:majorTickMark val="out"/>
        <c:minorTickMark val="none"/>
        <c:tickLblPos val="nextTo"/>
        <c:crossAx val="410108272"/>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2004 MDHS</c:v>
                </c:pt>
              </c:strCache>
            </c:strRef>
          </c:tx>
          <c:spPr>
            <a:solidFill>
              <a:schemeClr val="accent3"/>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1"/>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Sheet1!$B$2:$B$3</c:f>
              <c:numCache>
                <c:formatCode>General</c:formatCode>
                <c:ptCount val="2"/>
                <c:pt idx="0">
                  <c:v>13</c:v>
                </c:pt>
                <c:pt idx="1">
                  <c:v>15</c:v>
                </c:pt>
              </c:numCache>
            </c:numRef>
          </c:val>
        </c:ser>
        <c:ser>
          <c:idx val="1"/>
          <c:order val="1"/>
          <c:tx>
            <c:strRef>
              <c:f>Sheet1!$C$1</c:f>
              <c:strCache>
                <c:ptCount val="1"/>
                <c:pt idx="0">
                  <c:v>2010 MDHS</c:v>
                </c:pt>
              </c:strCache>
            </c:strRef>
          </c:tx>
          <c:spPr>
            <a:solidFill>
              <a:schemeClr val="accent6"/>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Sheet1!$C$2:$C$3</c:f>
              <c:numCache>
                <c:formatCode>General</c:formatCode>
                <c:ptCount val="2"/>
                <c:pt idx="0">
                  <c:v>72</c:v>
                </c:pt>
                <c:pt idx="1">
                  <c:v>51</c:v>
                </c:pt>
              </c:numCache>
            </c:numRef>
          </c:val>
        </c:ser>
        <c:ser>
          <c:idx val="2"/>
          <c:order val="2"/>
          <c:tx>
            <c:strRef>
              <c:f>Sheet1!$D$1</c:f>
              <c:strCache>
                <c:ptCount val="1"/>
                <c:pt idx="0">
                  <c:v>2015-16 MDHS</c:v>
                </c:pt>
              </c:strCache>
            </c:strRef>
          </c:tx>
          <c:spPr>
            <a:solidFill>
              <a:schemeClr val="tx2"/>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Sheet1!$D$2:$D$3</c:f>
              <c:numCache>
                <c:formatCode>General</c:formatCode>
                <c:ptCount val="2"/>
                <c:pt idx="0">
                  <c:v>82</c:v>
                </c:pt>
                <c:pt idx="1">
                  <c:v>68</c:v>
                </c:pt>
              </c:numCache>
            </c:numRef>
          </c:val>
        </c:ser>
        <c:dLbls>
          <c:dLblPos val="outEnd"/>
          <c:showLegendKey val="0"/>
          <c:showVal val="1"/>
          <c:showCatName val="0"/>
          <c:showSerName val="0"/>
          <c:showPercent val="0"/>
          <c:showBubbleSize val="0"/>
        </c:dLbls>
        <c:gapWidth val="200"/>
        <c:axId val="441567224"/>
        <c:axId val="441567616"/>
      </c:barChart>
      <c:catAx>
        <c:axId val="44156722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41567616"/>
        <c:crosses val="autoZero"/>
        <c:auto val="1"/>
        <c:lblAlgn val="ctr"/>
        <c:lblOffset val="100"/>
        <c:noMultiLvlLbl val="0"/>
      </c:catAx>
      <c:valAx>
        <c:axId val="441567616"/>
        <c:scaling>
          <c:orientation val="minMax"/>
          <c:max val="100"/>
          <c:min val="0"/>
        </c:scaling>
        <c:delete val="1"/>
        <c:axPos val="l"/>
        <c:majorGridlines>
          <c:spPr>
            <a:ln w="9525" cap="flat" cmpd="sng" algn="ctr">
              <a:noFill/>
              <a:round/>
            </a:ln>
            <a:effectLst/>
          </c:spPr>
        </c:majorGridlines>
        <c:numFmt formatCode="General" sourceLinked="1"/>
        <c:majorTickMark val="out"/>
        <c:minorTickMark val="none"/>
        <c:tickLblPos val="nextTo"/>
        <c:crossAx val="441567224"/>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Column1</c:v>
                </c:pt>
              </c:strCache>
            </c:strRef>
          </c:tx>
          <c:spPr>
            <a:solidFill>
              <a:schemeClr val="tx2"/>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1"/>
            <c:invertIfNegative val="0"/>
            <c:bubble3D val="0"/>
            <c:spPr>
              <a:solidFill>
                <a:schemeClr val="accent2"/>
              </a:solidFill>
              <a:ln>
                <a:noFill/>
              </a:ln>
              <a:effectLst/>
              <a:scene3d>
                <a:camera prst="orthographicFront"/>
                <a:lightRig rig="threePt" dir="t">
                  <a:rot lat="0" lon="0" rev="1200000"/>
                </a:lightRig>
              </a:scene3d>
              <a:sp3d>
                <a:bevelT w="63500" h="25400"/>
              </a:sp3d>
            </c:spPr>
          </c:dPt>
          <c:dPt>
            <c:idx val="2"/>
            <c:invertIfNegative val="0"/>
            <c:bubble3D val="0"/>
            <c:spPr>
              <a:solidFill>
                <a:schemeClr val="accent3"/>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General</c:formatCode>
                <c:ptCount val="3"/>
                <c:pt idx="0">
                  <c:v>28</c:v>
                </c:pt>
                <c:pt idx="1">
                  <c:v>36</c:v>
                </c:pt>
                <c:pt idx="2">
                  <c:v>26</c:v>
                </c:pt>
              </c:numCache>
            </c:numRef>
          </c:val>
        </c:ser>
        <c:dLbls>
          <c:showLegendKey val="0"/>
          <c:showVal val="0"/>
          <c:showCatName val="0"/>
          <c:showSerName val="0"/>
          <c:showPercent val="0"/>
          <c:showBubbleSize val="0"/>
        </c:dLbls>
        <c:gapWidth val="100"/>
        <c:axId val="441569184"/>
        <c:axId val="441569576"/>
      </c:barChart>
      <c:catAx>
        <c:axId val="44156918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41569576"/>
        <c:crosses val="autoZero"/>
        <c:auto val="1"/>
        <c:lblAlgn val="ctr"/>
        <c:lblOffset val="100"/>
        <c:noMultiLvlLbl val="0"/>
      </c:catAx>
      <c:valAx>
        <c:axId val="441569576"/>
        <c:scaling>
          <c:orientation val="minMax"/>
          <c:max val="100"/>
          <c:min val="0"/>
        </c:scaling>
        <c:delete val="1"/>
        <c:axPos val="l"/>
        <c:majorGridlines>
          <c:spPr>
            <a:ln w="9525" cap="flat" cmpd="sng" algn="ctr">
              <a:noFill/>
              <a:round/>
            </a:ln>
            <a:effectLst/>
          </c:spPr>
        </c:majorGridlines>
        <c:numFmt formatCode="General" sourceLinked="1"/>
        <c:majorTickMark val="out"/>
        <c:minorTickMark val="none"/>
        <c:tickLblPos val="nextTo"/>
        <c:crossAx val="44156918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Sheet1!$A$2</c:f>
              <c:strCache>
                <c:ptCount val="1"/>
                <c:pt idx="0">
                  <c:v>MC</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3"/>
              </a:solidFill>
              <a:ln>
                <a:noFill/>
              </a:ln>
              <a:effectLst/>
              <a:scene3d>
                <a:camera prst="orthographicFront"/>
                <a:lightRig rig="threePt" dir="t">
                  <a:rot lat="0" lon="0" rev="1200000"/>
                </a:lightRig>
              </a:scene3d>
              <a:sp3d>
                <a:bevelT w="63500" h="25400"/>
              </a:sp3d>
            </c:spPr>
          </c:dPt>
          <c:dPt>
            <c:idx val="1"/>
            <c:invertIfNegative val="0"/>
            <c:bubble3D val="0"/>
            <c:spPr>
              <a:solidFill>
                <a:schemeClr val="accent6"/>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2004 MDHS</c:v>
                </c:pt>
                <c:pt idx="1">
                  <c:v>2010 MDHS</c:v>
                </c:pt>
                <c:pt idx="2">
                  <c:v>2015-16 MDHS</c:v>
                </c:pt>
              </c:strCache>
            </c:strRef>
          </c:cat>
          <c:val>
            <c:numRef>
              <c:f>Sheet1!$B$2:$D$2</c:f>
              <c:numCache>
                <c:formatCode>General</c:formatCode>
                <c:ptCount val="3"/>
                <c:pt idx="0">
                  <c:v>21</c:v>
                </c:pt>
                <c:pt idx="1">
                  <c:v>22</c:v>
                </c:pt>
                <c:pt idx="2">
                  <c:v>28</c:v>
                </c:pt>
              </c:numCache>
            </c:numRef>
          </c:val>
        </c:ser>
        <c:dLbls>
          <c:dLblPos val="outEnd"/>
          <c:showLegendKey val="0"/>
          <c:showVal val="1"/>
          <c:showCatName val="0"/>
          <c:showSerName val="0"/>
          <c:showPercent val="0"/>
          <c:showBubbleSize val="0"/>
        </c:dLbls>
        <c:gapWidth val="200"/>
        <c:axId val="441570360"/>
        <c:axId val="441570752"/>
      </c:barChart>
      <c:catAx>
        <c:axId val="44157036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41570752"/>
        <c:crosses val="autoZero"/>
        <c:auto val="1"/>
        <c:lblAlgn val="ctr"/>
        <c:lblOffset val="100"/>
        <c:noMultiLvlLbl val="0"/>
      </c:catAx>
      <c:valAx>
        <c:axId val="441570752"/>
        <c:scaling>
          <c:orientation val="minMax"/>
          <c:max val="100"/>
          <c:min val="0"/>
        </c:scaling>
        <c:delete val="1"/>
        <c:axPos val="l"/>
        <c:majorGridlines>
          <c:spPr>
            <a:ln w="9525" cap="flat" cmpd="sng" algn="ctr">
              <a:noFill/>
              <a:round/>
            </a:ln>
            <a:effectLst/>
          </c:spPr>
        </c:majorGridlines>
        <c:numFmt formatCode="General" sourceLinked="1"/>
        <c:majorTickMark val="out"/>
        <c:minorTickMark val="none"/>
        <c:tickLblPos val="nextTo"/>
        <c:crossAx val="44157036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Women</c:v>
                </c:pt>
              </c:strCache>
            </c:strRef>
          </c:tx>
          <c:spPr>
            <a:solidFill>
              <a:schemeClr val="accent6"/>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1"/>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General</c:formatCode>
                <c:ptCount val="3"/>
                <c:pt idx="0">
                  <c:v>41</c:v>
                </c:pt>
                <c:pt idx="1">
                  <c:v>47</c:v>
                </c:pt>
                <c:pt idx="2">
                  <c:v>40</c:v>
                </c:pt>
              </c:numCache>
            </c:numRef>
          </c:val>
        </c:ser>
        <c:ser>
          <c:idx val="1"/>
          <c:order val="1"/>
          <c:tx>
            <c:strRef>
              <c:f>Sheet1!$C$1</c:f>
              <c:strCache>
                <c:ptCount val="1"/>
                <c:pt idx="0">
                  <c:v>Men</c:v>
                </c:pt>
              </c:strCache>
            </c:strRef>
          </c:tx>
          <c:spPr>
            <a:solidFill>
              <a:srgbClr val="CB8155"/>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Sheet1!$C$2:$C$4</c:f>
              <c:numCache>
                <c:formatCode>General</c:formatCode>
                <c:ptCount val="3"/>
                <c:pt idx="0">
                  <c:v>44</c:v>
                </c:pt>
                <c:pt idx="1">
                  <c:v>54</c:v>
                </c:pt>
                <c:pt idx="2">
                  <c:v>42</c:v>
                </c:pt>
              </c:numCache>
            </c:numRef>
          </c:val>
        </c:ser>
        <c:dLbls>
          <c:dLblPos val="outEnd"/>
          <c:showLegendKey val="0"/>
          <c:showVal val="1"/>
          <c:showCatName val="0"/>
          <c:showSerName val="0"/>
          <c:showPercent val="0"/>
          <c:showBubbleSize val="0"/>
        </c:dLbls>
        <c:gapWidth val="100"/>
        <c:axId val="441571536"/>
        <c:axId val="441571928"/>
      </c:barChart>
      <c:catAx>
        <c:axId val="44157153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41571928"/>
        <c:crosses val="autoZero"/>
        <c:auto val="1"/>
        <c:lblAlgn val="ctr"/>
        <c:lblOffset val="100"/>
        <c:noMultiLvlLbl val="0"/>
      </c:catAx>
      <c:valAx>
        <c:axId val="441571928"/>
        <c:scaling>
          <c:orientation val="minMax"/>
          <c:max val="100"/>
          <c:min val="0"/>
        </c:scaling>
        <c:delete val="1"/>
        <c:axPos val="l"/>
        <c:majorGridlines>
          <c:spPr>
            <a:ln w="9525" cap="flat" cmpd="sng" algn="ctr">
              <a:noFill/>
              <a:round/>
            </a:ln>
            <a:effectLst/>
          </c:spPr>
        </c:majorGridlines>
        <c:numFmt formatCode="General" sourceLinked="1"/>
        <c:majorTickMark val="out"/>
        <c:minorTickMark val="none"/>
        <c:tickLblPos val="nextTo"/>
        <c:crossAx val="441571536"/>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0172233204630401E-2"/>
          <c:y val="0.13338629885941083"/>
          <c:w val="0.96830077639272361"/>
          <c:h val="0.74266510401205277"/>
        </c:manualLayout>
      </c:layout>
      <c:barChart>
        <c:barDir val="col"/>
        <c:grouping val="clustered"/>
        <c:varyColors val="0"/>
        <c:ser>
          <c:idx val="0"/>
          <c:order val="0"/>
          <c:tx>
            <c:strRef>
              <c:f>Sheet1!$B$1</c:f>
              <c:strCache>
                <c:ptCount val="1"/>
                <c:pt idx="0">
                  <c:v>Women</c:v>
                </c:pt>
              </c:strCache>
            </c:strRef>
          </c:tx>
          <c:spPr>
            <a:solidFill>
              <a:schemeClr val="accent6"/>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1"/>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2+ sexual partners in the past 12 months</c:v>
                </c:pt>
                <c:pt idx="1">
                  <c:v>Reported using a condom at last sexual intercourse</c:v>
                </c:pt>
              </c:strCache>
            </c:strRef>
          </c:cat>
          <c:val>
            <c:numRef>
              <c:f>Sheet1!$B$2:$B$3</c:f>
              <c:numCache>
                <c:formatCode>0</c:formatCode>
                <c:ptCount val="2"/>
                <c:pt idx="0" formatCode="General">
                  <c:v>1</c:v>
                </c:pt>
                <c:pt idx="1">
                  <c:v>36</c:v>
                </c:pt>
              </c:numCache>
            </c:numRef>
          </c:val>
        </c:ser>
        <c:ser>
          <c:idx val="1"/>
          <c:order val="1"/>
          <c:tx>
            <c:strRef>
              <c:f>Sheet1!$C$1</c:f>
              <c:strCache>
                <c:ptCount val="1"/>
                <c:pt idx="0">
                  <c:v>Men</c:v>
                </c:pt>
              </c:strCache>
            </c:strRef>
          </c:tx>
          <c:spPr>
            <a:solidFill>
              <a:srgbClr val="CB8155"/>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2+ sexual partners in the past 12 months</c:v>
                </c:pt>
                <c:pt idx="1">
                  <c:v>Reported using a condom at last sexual intercourse</c:v>
                </c:pt>
              </c:strCache>
            </c:strRef>
          </c:cat>
          <c:val>
            <c:numRef>
              <c:f>Sheet1!$C$2:$C$3</c:f>
              <c:numCache>
                <c:formatCode>0</c:formatCode>
                <c:ptCount val="2"/>
                <c:pt idx="0" formatCode="General">
                  <c:v>10</c:v>
                </c:pt>
                <c:pt idx="1">
                  <c:v>52</c:v>
                </c:pt>
              </c:numCache>
            </c:numRef>
          </c:val>
        </c:ser>
        <c:dLbls>
          <c:showLegendKey val="0"/>
          <c:showVal val="0"/>
          <c:showCatName val="0"/>
          <c:showSerName val="0"/>
          <c:showPercent val="0"/>
          <c:showBubbleSize val="0"/>
        </c:dLbls>
        <c:gapWidth val="150"/>
        <c:axId val="441572320"/>
        <c:axId val="441572712"/>
      </c:barChart>
      <c:catAx>
        <c:axId val="44157232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41572712"/>
        <c:crosses val="autoZero"/>
        <c:auto val="1"/>
        <c:lblAlgn val="ctr"/>
        <c:lblOffset val="100"/>
        <c:noMultiLvlLbl val="0"/>
      </c:catAx>
      <c:valAx>
        <c:axId val="441572712"/>
        <c:scaling>
          <c:orientation val="minMax"/>
          <c:max val="80"/>
          <c:min val="0"/>
        </c:scaling>
        <c:delete val="1"/>
        <c:axPos val="l"/>
        <c:majorGridlines>
          <c:spPr>
            <a:ln w="9525" cap="flat" cmpd="sng" algn="ctr">
              <a:noFill/>
              <a:round/>
            </a:ln>
            <a:effectLst/>
          </c:spPr>
        </c:majorGridlines>
        <c:numFmt formatCode="General" sourceLinked="1"/>
        <c:majorTickMark val="out"/>
        <c:minorTickMark val="none"/>
        <c:tickLblPos val="nextTo"/>
        <c:crossAx val="441572320"/>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0172233204630401E-2"/>
          <c:y val="0.13338629885941083"/>
          <c:w val="0.96830077639272361"/>
          <c:h val="0.69477597470009556"/>
        </c:manualLayout>
      </c:layout>
      <c:barChart>
        <c:barDir val="col"/>
        <c:grouping val="clustered"/>
        <c:varyColors val="0"/>
        <c:ser>
          <c:idx val="0"/>
          <c:order val="0"/>
          <c:tx>
            <c:strRef>
              <c:f>Sheet1!$B$1</c:f>
              <c:strCache>
                <c:ptCount val="1"/>
                <c:pt idx="0">
                  <c:v>Women</c:v>
                </c:pt>
              </c:strCache>
            </c:strRef>
          </c:tx>
          <c:spPr>
            <a:solidFill>
              <a:schemeClr val="accent6"/>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1"/>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Had sexual intercourse with a non-marital, non-cohabitating partner</c:v>
                </c:pt>
                <c:pt idx="1">
                  <c:v>Reported using a condom at last sexual intercourse with non-marital, non-cohabitating partner</c:v>
                </c:pt>
              </c:strCache>
            </c:strRef>
          </c:cat>
          <c:val>
            <c:numRef>
              <c:f>Sheet1!$B$2:$B$3</c:f>
              <c:numCache>
                <c:formatCode>0</c:formatCode>
                <c:ptCount val="2"/>
                <c:pt idx="0" formatCode="General">
                  <c:v>24</c:v>
                </c:pt>
                <c:pt idx="1">
                  <c:v>53</c:v>
                </c:pt>
              </c:numCache>
            </c:numRef>
          </c:val>
        </c:ser>
        <c:ser>
          <c:idx val="1"/>
          <c:order val="1"/>
          <c:tx>
            <c:strRef>
              <c:f>Sheet1!$C$1</c:f>
              <c:strCache>
                <c:ptCount val="1"/>
                <c:pt idx="0">
                  <c:v>Men</c:v>
                </c:pt>
              </c:strCache>
            </c:strRef>
          </c:tx>
          <c:spPr>
            <a:solidFill>
              <a:srgbClr val="CB8155"/>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Had sexual intercourse with a non-marital, non-cohabitating partner</c:v>
                </c:pt>
                <c:pt idx="1">
                  <c:v>Reported using a condom at last sexual intercourse with non-marital, non-cohabitating partner</c:v>
                </c:pt>
              </c:strCache>
            </c:strRef>
          </c:cat>
          <c:val>
            <c:numRef>
              <c:f>Sheet1!$C$2:$C$3</c:f>
              <c:numCache>
                <c:formatCode>0</c:formatCode>
                <c:ptCount val="2"/>
                <c:pt idx="0" formatCode="General">
                  <c:v>71</c:v>
                </c:pt>
                <c:pt idx="1">
                  <c:v>76</c:v>
                </c:pt>
              </c:numCache>
            </c:numRef>
          </c:val>
        </c:ser>
        <c:dLbls>
          <c:showLegendKey val="0"/>
          <c:showVal val="0"/>
          <c:showCatName val="0"/>
          <c:showSerName val="0"/>
          <c:showPercent val="0"/>
          <c:showBubbleSize val="0"/>
        </c:dLbls>
        <c:gapWidth val="150"/>
        <c:axId val="441573496"/>
        <c:axId val="441573888"/>
      </c:barChart>
      <c:catAx>
        <c:axId val="44157349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41573888"/>
        <c:crosses val="autoZero"/>
        <c:auto val="1"/>
        <c:lblAlgn val="ctr"/>
        <c:lblOffset val="100"/>
        <c:noMultiLvlLbl val="0"/>
      </c:catAx>
      <c:valAx>
        <c:axId val="441573888"/>
        <c:scaling>
          <c:orientation val="minMax"/>
          <c:max val="100"/>
          <c:min val="0"/>
        </c:scaling>
        <c:delete val="1"/>
        <c:axPos val="l"/>
        <c:majorGridlines>
          <c:spPr>
            <a:ln w="9525" cap="flat" cmpd="sng" algn="ctr">
              <a:noFill/>
              <a:round/>
            </a:ln>
            <a:effectLst/>
          </c:spPr>
        </c:majorGridlines>
        <c:numFmt formatCode="General" sourceLinked="1"/>
        <c:majorTickMark val="out"/>
        <c:minorTickMark val="none"/>
        <c:tickLblPos val="nextTo"/>
        <c:crossAx val="441573496"/>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Column1</c:v>
                </c:pt>
              </c:strCache>
            </c:strRef>
          </c:tx>
          <c:spPr>
            <a:solidFill>
              <a:srgbClr val="CB8155"/>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6"/>
              </a:solidFill>
              <a:ln>
                <a:noFill/>
              </a:ln>
              <a:effectLst/>
              <a:scene3d>
                <a:camera prst="orthographicFront"/>
                <a:lightRig rig="threePt" dir="t">
                  <a:rot lat="0" lon="0" rev="1200000"/>
                </a:lightRig>
              </a:scene3d>
              <a:sp3d>
                <a:bevelT w="63500" h="25400"/>
              </a:sp3d>
            </c:spPr>
          </c:dPt>
          <c:dPt>
            <c:idx val="1"/>
            <c:invertIfNegative val="0"/>
            <c:bubble3D val="0"/>
            <c:spPr>
              <a:solidFill>
                <a:srgbClr val="CB8155"/>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Sheet1!$B$2:$B$3</c:f>
              <c:numCache>
                <c:formatCode>General</c:formatCode>
                <c:ptCount val="2"/>
                <c:pt idx="0">
                  <c:v>53</c:v>
                </c:pt>
                <c:pt idx="1">
                  <c:v>45</c:v>
                </c:pt>
              </c:numCache>
            </c:numRef>
          </c:val>
        </c:ser>
        <c:dLbls>
          <c:dLblPos val="outEnd"/>
          <c:showLegendKey val="0"/>
          <c:showVal val="1"/>
          <c:showCatName val="0"/>
          <c:showSerName val="0"/>
          <c:showPercent val="0"/>
          <c:showBubbleSize val="0"/>
        </c:dLbls>
        <c:gapWidth val="100"/>
        <c:axId val="441578592"/>
        <c:axId val="441578200"/>
      </c:barChart>
      <c:catAx>
        <c:axId val="44157859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41578200"/>
        <c:crosses val="autoZero"/>
        <c:auto val="1"/>
        <c:lblAlgn val="ctr"/>
        <c:lblOffset val="100"/>
        <c:noMultiLvlLbl val="0"/>
      </c:catAx>
      <c:valAx>
        <c:axId val="441578200"/>
        <c:scaling>
          <c:orientation val="minMax"/>
          <c:max val="100"/>
          <c:min val="0"/>
        </c:scaling>
        <c:delete val="1"/>
        <c:axPos val="l"/>
        <c:majorGridlines>
          <c:spPr>
            <a:ln w="9525" cap="flat" cmpd="sng" algn="ctr">
              <a:noFill/>
              <a:round/>
            </a:ln>
            <a:effectLst/>
          </c:spPr>
        </c:majorGridlines>
        <c:numFmt formatCode="General" sourceLinked="1"/>
        <c:majorTickMark val="out"/>
        <c:minorTickMark val="none"/>
        <c:tickLblPos val="nextTo"/>
        <c:crossAx val="44157859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Column1</c:v>
                </c:pt>
              </c:strCache>
            </c:strRef>
          </c:tx>
          <c:spPr>
            <a:solidFill>
              <a:schemeClr val="tx2"/>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tx2"/>
              </a:solidFill>
              <a:ln>
                <a:noFill/>
              </a:ln>
              <a:effectLst/>
              <a:scene3d>
                <a:camera prst="orthographicFront"/>
                <a:lightRig rig="threePt" dir="t">
                  <a:rot lat="0" lon="0" rev="1200000"/>
                </a:lightRig>
              </a:scene3d>
              <a:sp3d>
                <a:bevelT w="63500" h="25400"/>
              </a:sp3d>
            </c:spPr>
          </c:dPt>
          <c:dPt>
            <c:idx val="1"/>
            <c:invertIfNegative val="0"/>
            <c:bubble3D val="0"/>
            <c:spPr>
              <a:solidFill>
                <a:schemeClr val="accent6"/>
              </a:solidFill>
              <a:ln>
                <a:noFill/>
              </a:ln>
              <a:effectLst/>
              <a:scene3d>
                <a:camera prst="orthographicFront"/>
                <a:lightRig rig="threePt" dir="t">
                  <a:rot lat="0" lon="0" rev="1200000"/>
                </a:lightRig>
              </a:scene3d>
              <a:sp3d>
                <a:bevelT w="63500" h="25400"/>
              </a:sp3d>
            </c:spPr>
          </c:dPt>
          <c:dPt>
            <c:idx val="2"/>
            <c:invertIfNegative val="0"/>
            <c:bubble3D val="0"/>
            <c:spPr>
              <a:solidFill>
                <a:srgbClr val="CB8155"/>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Women</c:v>
                </c:pt>
                <c:pt idx="2">
                  <c:v>Men</c:v>
                </c:pt>
              </c:strCache>
            </c:strRef>
          </c:cat>
          <c:val>
            <c:numRef>
              <c:f>Sheet1!$B$2:$B$4</c:f>
              <c:numCache>
                <c:formatCode>General</c:formatCode>
                <c:ptCount val="3"/>
                <c:pt idx="0">
                  <c:v>90</c:v>
                </c:pt>
                <c:pt idx="1">
                  <c:v>93</c:v>
                </c:pt>
                <c:pt idx="2">
                  <c:v>87</c:v>
                </c:pt>
              </c:numCache>
            </c:numRef>
          </c:val>
        </c:ser>
        <c:dLbls>
          <c:dLblPos val="outEnd"/>
          <c:showLegendKey val="0"/>
          <c:showVal val="1"/>
          <c:showCatName val="0"/>
          <c:showSerName val="0"/>
          <c:showPercent val="0"/>
          <c:showBubbleSize val="0"/>
        </c:dLbls>
        <c:gapWidth val="100"/>
        <c:axId val="441582512"/>
        <c:axId val="441582904"/>
      </c:barChart>
      <c:catAx>
        <c:axId val="44158251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41582904"/>
        <c:crosses val="autoZero"/>
        <c:auto val="1"/>
        <c:lblAlgn val="ctr"/>
        <c:lblOffset val="100"/>
        <c:noMultiLvlLbl val="0"/>
      </c:catAx>
      <c:valAx>
        <c:axId val="441582904"/>
        <c:scaling>
          <c:orientation val="minMax"/>
          <c:max val="110"/>
          <c:min val="0"/>
        </c:scaling>
        <c:delete val="1"/>
        <c:axPos val="l"/>
        <c:majorGridlines>
          <c:spPr>
            <a:ln w="9525" cap="flat" cmpd="sng" algn="ctr">
              <a:noFill/>
              <a:round/>
            </a:ln>
            <a:effectLst/>
          </c:spPr>
        </c:majorGridlines>
        <c:numFmt formatCode="General" sourceLinked="1"/>
        <c:majorTickMark val="out"/>
        <c:minorTickMark val="none"/>
        <c:tickLblPos val="nextTo"/>
        <c:crossAx val="44158251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Sheet1!$A$2</c:f>
              <c:strCache>
                <c:ptCount val="1"/>
                <c:pt idx="0">
                  <c:v>Total</c:v>
                </c:pt>
              </c:strCache>
            </c:strRef>
          </c:tx>
          <c:spPr>
            <a:solidFill>
              <a:schemeClr val="tx2"/>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tx2"/>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Total</c:v>
                </c:pt>
                <c:pt idx="1">
                  <c:v>Women</c:v>
                </c:pt>
                <c:pt idx="2">
                  <c:v>Men</c:v>
                </c:pt>
              </c:strCache>
            </c:strRef>
          </c:cat>
          <c:val>
            <c:numRef>
              <c:f>Sheet1!$B$2:$D$2</c:f>
              <c:numCache>
                <c:formatCode>0.0</c:formatCode>
                <c:ptCount val="3"/>
                <c:pt idx="0">
                  <c:v>8.8000000000000007</c:v>
                </c:pt>
                <c:pt idx="1">
                  <c:v>10.8</c:v>
                </c:pt>
                <c:pt idx="2">
                  <c:v>6.4</c:v>
                </c:pt>
              </c:numCache>
            </c:numRef>
          </c:val>
        </c:ser>
        <c:ser>
          <c:idx val="1"/>
          <c:order val="1"/>
          <c:tx>
            <c:strRef>
              <c:f>Sheet1!$A$3</c:f>
              <c:strCache>
                <c:ptCount val="1"/>
                <c:pt idx="0">
                  <c:v>Urban</c:v>
                </c:pt>
              </c:strCache>
            </c:strRef>
          </c:tx>
          <c:spPr>
            <a:solidFill>
              <a:schemeClr val="accent2"/>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2"/>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Total</c:v>
                </c:pt>
                <c:pt idx="1">
                  <c:v>Women</c:v>
                </c:pt>
                <c:pt idx="2">
                  <c:v>Men</c:v>
                </c:pt>
              </c:strCache>
            </c:strRef>
          </c:cat>
          <c:val>
            <c:numRef>
              <c:f>Sheet1!$B$3:$D$3</c:f>
              <c:numCache>
                <c:formatCode>0.0</c:formatCode>
                <c:ptCount val="3"/>
                <c:pt idx="0">
                  <c:v>14.6</c:v>
                </c:pt>
                <c:pt idx="1">
                  <c:v>17.8</c:v>
                </c:pt>
                <c:pt idx="2">
                  <c:v>11</c:v>
                </c:pt>
              </c:numCache>
            </c:numRef>
          </c:val>
        </c:ser>
        <c:ser>
          <c:idx val="2"/>
          <c:order val="2"/>
          <c:tx>
            <c:strRef>
              <c:f>Sheet1!$A$4</c:f>
              <c:strCache>
                <c:ptCount val="1"/>
                <c:pt idx="0">
                  <c:v>Rural</c:v>
                </c:pt>
              </c:strCache>
            </c:strRef>
          </c:tx>
          <c:spPr>
            <a:solidFill>
              <a:schemeClr val="accent3"/>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3"/>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Total</c:v>
                </c:pt>
                <c:pt idx="1">
                  <c:v>Women</c:v>
                </c:pt>
                <c:pt idx="2">
                  <c:v>Men</c:v>
                </c:pt>
              </c:strCache>
            </c:strRef>
          </c:cat>
          <c:val>
            <c:numRef>
              <c:f>Sheet1!$B$4:$D$4</c:f>
              <c:numCache>
                <c:formatCode>0.0</c:formatCode>
                <c:ptCount val="3"/>
                <c:pt idx="0">
                  <c:v>7.4</c:v>
                </c:pt>
                <c:pt idx="1">
                  <c:v>9.1999999999999993</c:v>
                </c:pt>
                <c:pt idx="2">
                  <c:v>5.4</c:v>
                </c:pt>
              </c:numCache>
            </c:numRef>
          </c:val>
        </c:ser>
        <c:dLbls>
          <c:dLblPos val="outEnd"/>
          <c:showLegendKey val="0"/>
          <c:showVal val="1"/>
          <c:showCatName val="0"/>
          <c:showSerName val="0"/>
          <c:showPercent val="0"/>
          <c:showBubbleSize val="0"/>
        </c:dLbls>
        <c:gapWidth val="100"/>
        <c:axId val="441578984"/>
        <c:axId val="441580552"/>
      </c:barChart>
      <c:catAx>
        <c:axId val="44157898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41580552"/>
        <c:crosses val="autoZero"/>
        <c:auto val="1"/>
        <c:lblAlgn val="ctr"/>
        <c:lblOffset val="100"/>
        <c:noMultiLvlLbl val="0"/>
      </c:catAx>
      <c:valAx>
        <c:axId val="441580552"/>
        <c:scaling>
          <c:orientation val="minMax"/>
          <c:max val="50"/>
        </c:scaling>
        <c:delete val="1"/>
        <c:axPos val="l"/>
        <c:majorGridlines>
          <c:spPr>
            <a:ln w="9525" cap="flat" cmpd="sng" algn="ctr">
              <a:noFill/>
              <a:round/>
            </a:ln>
            <a:effectLst/>
          </c:spPr>
        </c:majorGridlines>
        <c:numFmt formatCode="0.0" sourceLinked="1"/>
        <c:majorTickMark val="out"/>
        <c:minorTickMark val="none"/>
        <c:tickLblPos val="nextTo"/>
        <c:crossAx val="44157898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Women</c:v>
                </c:pt>
              </c:strCache>
            </c:strRef>
          </c:tx>
          <c:spPr>
            <a:solidFill>
              <a:schemeClr val="accent6"/>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1"/>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Cigarette</c:v>
                </c:pt>
                <c:pt idx="1">
                  <c:v>Other tobacco</c:v>
                </c:pt>
                <c:pt idx="2">
                  <c:v>Any type of tobacco</c:v>
                </c:pt>
              </c:strCache>
            </c:strRef>
          </c:cat>
          <c:val>
            <c:numRef>
              <c:f>Sheet1!$B$2:$B$4</c:f>
              <c:numCache>
                <c:formatCode>General</c:formatCode>
                <c:ptCount val="3"/>
                <c:pt idx="0">
                  <c:v>1</c:v>
                </c:pt>
                <c:pt idx="1">
                  <c:v>1</c:v>
                </c:pt>
                <c:pt idx="2">
                  <c:v>1</c:v>
                </c:pt>
              </c:numCache>
            </c:numRef>
          </c:val>
        </c:ser>
        <c:ser>
          <c:idx val="1"/>
          <c:order val="1"/>
          <c:tx>
            <c:strRef>
              <c:f>Sheet1!$C$1</c:f>
              <c:strCache>
                <c:ptCount val="1"/>
                <c:pt idx="0">
                  <c:v>Men</c:v>
                </c:pt>
              </c:strCache>
            </c:strRef>
          </c:tx>
          <c:spPr>
            <a:solidFill>
              <a:srgbClr val="CB8155"/>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Cigarette</c:v>
                </c:pt>
                <c:pt idx="1">
                  <c:v>Other tobacco</c:v>
                </c:pt>
                <c:pt idx="2">
                  <c:v>Any type of tobacco</c:v>
                </c:pt>
              </c:strCache>
            </c:strRef>
          </c:cat>
          <c:val>
            <c:numRef>
              <c:f>Sheet1!$C$2:$C$4</c:f>
              <c:numCache>
                <c:formatCode>General</c:formatCode>
                <c:ptCount val="3"/>
                <c:pt idx="0">
                  <c:v>12</c:v>
                </c:pt>
                <c:pt idx="1">
                  <c:v>1</c:v>
                </c:pt>
                <c:pt idx="2">
                  <c:v>12</c:v>
                </c:pt>
              </c:numCache>
            </c:numRef>
          </c:val>
        </c:ser>
        <c:dLbls>
          <c:dLblPos val="outEnd"/>
          <c:showLegendKey val="0"/>
          <c:showVal val="1"/>
          <c:showCatName val="0"/>
          <c:showSerName val="0"/>
          <c:showPercent val="0"/>
          <c:showBubbleSize val="0"/>
        </c:dLbls>
        <c:gapWidth val="200"/>
        <c:axId val="363002024"/>
        <c:axId val="363002416"/>
      </c:barChart>
      <c:catAx>
        <c:axId val="36300202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63002416"/>
        <c:crosses val="autoZero"/>
        <c:auto val="1"/>
        <c:lblAlgn val="ctr"/>
        <c:lblOffset val="100"/>
        <c:noMultiLvlLbl val="0"/>
      </c:catAx>
      <c:valAx>
        <c:axId val="363002416"/>
        <c:scaling>
          <c:orientation val="minMax"/>
          <c:max val="100"/>
        </c:scaling>
        <c:delete val="1"/>
        <c:axPos val="l"/>
        <c:majorGridlines>
          <c:spPr>
            <a:ln w="9525" cap="flat" cmpd="sng" algn="ctr">
              <a:noFill/>
              <a:round/>
            </a:ln>
            <a:effectLst/>
          </c:spPr>
        </c:majorGridlines>
        <c:numFmt formatCode="General" sourceLinked="1"/>
        <c:majorTickMark val="out"/>
        <c:minorTickMark val="none"/>
        <c:tickLblPos val="nextTo"/>
        <c:crossAx val="36300202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Women</c:v>
                </c:pt>
              </c:strCache>
            </c:strRef>
          </c:tx>
          <c:spPr>
            <a:solidFill>
              <a:schemeClr val="accent6"/>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 education</c:v>
                </c:pt>
                <c:pt idx="1">
                  <c:v>Primary</c:v>
                </c:pt>
                <c:pt idx="2">
                  <c:v>Secondary</c:v>
                </c:pt>
                <c:pt idx="3">
                  <c:v>More than secondary</c:v>
                </c:pt>
              </c:strCache>
            </c:strRef>
          </c:cat>
          <c:val>
            <c:numRef>
              <c:f>Sheet1!$B$2:$B$5</c:f>
              <c:numCache>
                <c:formatCode>0.0</c:formatCode>
                <c:ptCount val="4"/>
                <c:pt idx="0">
                  <c:v>12.8</c:v>
                </c:pt>
                <c:pt idx="1">
                  <c:v>10.4</c:v>
                </c:pt>
                <c:pt idx="2">
                  <c:v>10.8</c:v>
                </c:pt>
                <c:pt idx="3">
                  <c:v>10.3</c:v>
                </c:pt>
              </c:numCache>
            </c:numRef>
          </c:val>
        </c:ser>
        <c:ser>
          <c:idx val="1"/>
          <c:order val="1"/>
          <c:tx>
            <c:strRef>
              <c:f>Sheet1!$C$1</c:f>
              <c:strCache>
                <c:ptCount val="1"/>
                <c:pt idx="0">
                  <c:v>Men</c:v>
                </c:pt>
              </c:strCache>
            </c:strRef>
          </c:tx>
          <c:spPr>
            <a:solidFill>
              <a:srgbClr val="CB8155"/>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 education</c:v>
                </c:pt>
                <c:pt idx="1">
                  <c:v>Primary</c:v>
                </c:pt>
                <c:pt idx="2">
                  <c:v>Secondary</c:v>
                </c:pt>
                <c:pt idx="3">
                  <c:v>More than secondary</c:v>
                </c:pt>
              </c:strCache>
            </c:strRef>
          </c:cat>
          <c:val>
            <c:numRef>
              <c:f>Sheet1!$C$2:$C$5</c:f>
              <c:numCache>
                <c:formatCode>0.0</c:formatCode>
                <c:ptCount val="4"/>
                <c:pt idx="0">
                  <c:v>11</c:v>
                </c:pt>
                <c:pt idx="1">
                  <c:v>6.1</c:v>
                </c:pt>
                <c:pt idx="2">
                  <c:v>5.8</c:v>
                </c:pt>
                <c:pt idx="3">
                  <c:v>10.1</c:v>
                </c:pt>
              </c:numCache>
            </c:numRef>
          </c:val>
        </c:ser>
        <c:dLbls>
          <c:dLblPos val="outEnd"/>
          <c:showLegendKey val="0"/>
          <c:showVal val="1"/>
          <c:showCatName val="0"/>
          <c:showSerName val="0"/>
          <c:showPercent val="0"/>
          <c:showBubbleSize val="0"/>
        </c:dLbls>
        <c:gapWidth val="100"/>
        <c:axId val="441581728"/>
        <c:axId val="441581336"/>
      </c:barChart>
      <c:catAx>
        <c:axId val="44158172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41581336"/>
        <c:crosses val="autoZero"/>
        <c:auto val="1"/>
        <c:lblAlgn val="ctr"/>
        <c:lblOffset val="100"/>
        <c:noMultiLvlLbl val="0"/>
      </c:catAx>
      <c:valAx>
        <c:axId val="441581336"/>
        <c:scaling>
          <c:orientation val="minMax"/>
          <c:max val="50"/>
        </c:scaling>
        <c:delete val="1"/>
        <c:axPos val="l"/>
        <c:majorGridlines>
          <c:spPr>
            <a:ln w="9525" cap="flat" cmpd="sng" algn="ctr">
              <a:noFill/>
              <a:round/>
            </a:ln>
            <a:effectLst/>
          </c:spPr>
        </c:majorGridlines>
        <c:numFmt formatCode="0.0" sourceLinked="1"/>
        <c:majorTickMark val="out"/>
        <c:minorTickMark val="none"/>
        <c:tickLblPos val="nextTo"/>
        <c:crossAx val="44158172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Women</c:v>
                </c:pt>
              </c:strCache>
            </c:strRef>
          </c:tx>
          <c:spPr>
            <a:solidFill>
              <a:schemeClr val="accent6"/>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Lowest</c:v>
                </c:pt>
                <c:pt idx="1">
                  <c:v>Second</c:v>
                </c:pt>
                <c:pt idx="2">
                  <c:v>Middle</c:v>
                </c:pt>
                <c:pt idx="3">
                  <c:v>Fourth</c:v>
                </c:pt>
                <c:pt idx="4">
                  <c:v>Highest</c:v>
                </c:pt>
              </c:strCache>
            </c:strRef>
          </c:cat>
          <c:val>
            <c:numRef>
              <c:f>Sheet1!$B$2:$B$6</c:f>
              <c:numCache>
                <c:formatCode>0.0</c:formatCode>
                <c:ptCount val="5"/>
                <c:pt idx="0">
                  <c:v>9.3000000000000007</c:v>
                </c:pt>
                <c:pt idx="1">
                  <c:v>7.7</c:v>
                </c:pt>
                <c:pt idx="2">
                  <c:v>10.4</c:v>
                </c:pt>
                <c:pt idx="3">
                  <c:v>11</c:v>
                </c:pt>
                <c:pt idx="4">
                  <c:v>14.7</c:v>
                </c:pt>
              </c:numCache>
            </c:numRef>
          </c:val>
        </c:ser>
        <c:ser>
          <c:idx val="1"/>
          <c:order val="1"/>
          <c:tx>
            <c:strRef>
              <c:f>Sheet1!$C$1</c:f>
              <c:strCache>
                <c:ptCount val="1"/>
                <c:pt idx="0">
                  <c:v>Men</c:v>
                </c:pt>
              </c:strCache>
            </c:strRef>
          </c:tx>
          <c:spPr>
            <a:solidFill>
              <a:srgbClr val="CB8155"/>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Lowest</c:v>
                </c:pt>
                <c:pt idx="1">
                  <c:v>Second</c:v>
                </c:pt>
                <c:pt idx="2">
                  <c:v>Middle</c:v>
                </c:pt>
                <c:pt idx="3">
                  <c:v>Fourth</c:v>
                </c:pt>
                <c:pt idx="4">
                  <c:v>Highest</c:v>
                </c:pt>
              </c:strCache>
            </c:strRef>
          </c:cat>
          <c:val>
            <c:numRef>
              <c:f>Sheet1!$C$2:$C$6</c:f>
              <c:numCache>
                <c:formatCode>0.0</c:formatCode>
                <c:ptCount val="5"/>
                <c:pt idx="0">
                  <c:v>5.5</c:v>
                </c:pt>
                <c:pt idx="1">
                  <c:v>5.4</c:v>
                </c:pt>
                <c:pt idx="2">
                  <c:v>6.1</c:v>
                </c:pt>
                <c:pt idx="3">
                  <c:v>5.9</c:v>
                </c:pt>
                <c:pt idx="4">
                  <c:v>8.6</c:v>
                </c:pt>
              </c:numCache>
            </c:numRef>
          </c:val>
        </c:ser>
        <c:dLbls>
          <c:dLblPos val="outEnd"/>
          <c:showLegendKey val="0"/>
          <c:showVal val="1"/>
          <c:showCatName val="0"/>
          <c:showSerName val="0"/>
          <c:showPercent val="0"/>
          <c:showBubbleSize val="0"/>
        </c:dLbls>
        <c:gapWidth val="100"/>
        <c:axId val="441577024"/>
        <c:axId val="440623968"/>
      </c:barChart>
      <c:catAx>
        <c:axId val="44157702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40623968"/>
        <c:crosses val="autoZero"/>
        <c:auto val="1"/>
        <c:lblAlgn val="ctr"/>
        <c:lblOffset val="100"/>
        <c:noMultiLvlLbl val="0"/>
      </c:catAx>
      <c:valAx>
        <c:axId val="440623968"/>
        <c:scaling>
          <c:orientation val="minMax"/>
          <c:max val="50"/>
        </c:scaling>
        <c:delete val="1"/>
        <c:axPos val="l"/>
        <c:majorGridlines>
          <c:spPr>
            <a:ln w="9525" cap="flat" cmpd="sng" algn="ctr">
              <a:noFill/>
              <a:round/>
            </a:ln>
            <a:effectLst/>
          </c:spPr>
        </c:majorGridlines>
        <c:numFmt formatCode="0.0" sourceLinked="1"/>
        <c:majorTickMark val="out"/>
        <c:minorTickMark val="none"/>
        <c:tickLblPos val="nextTo"/>
        <c:crossAx val="44157702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95116184622299E-2"/>
          <c:y val="0.12790001809977475"/>
          <c:w val="0.96609767630755405"/>
          <c:h val="0.71514215298041206"/>
        </c:manualLayout>
      </c:layout>
      <c:lineChart>
        <c:grouping val="standard"/>
        <c:varyColors val="0"/>
        <c:ser>
          <c:idx val="0"/>
          <c:order val="0"/>
          <c:tx>
            <c:strRef>
              <c:f>Sheet1!$B$1</c:f>
              <c:strCache>
                <c:ptCount val="1"/>
                <c:pt idx="0">
                  <c:v>Women</c:v>
                </c:pt>
              </c:strCache>
            </c:strRef>
          </c:tx>
          <c:spPr>
            <a:ln w="63500" cap="rnd">
              <a:solidFill>
                <a:schemeClr val="accent6"/>
              </a:solidFill>
              <a:round/>
            </a:ln>
            <a:effectLst/>
          </c:spPr>
          <c:marker>
            <c:symbol val="circle"/>
            <c:size val="15"/>
            <c:spPr>
              <a:solidFill>
                <a:schemeClr val="accent6"/>
              </a:solidFill>
              <a:ln w="3175">
                <a:solidFill>
                  <a:schemeClr val="accent6"/>
                </a:solidFill>
              </a:ln>
              <a:effectLst/>
              <a:scene3d>
                <a:camera prst="orthographicFront"/>
                <a:lightRig rig="threePt" dir="t">
                  <a:rot lat="0" lon="0" rev="1200000"/>
                </a:lightRig>
              </a:scene3d>
              <a:sp3d/>
            </c:spPr>
          </c:marker>
          <c:dLbls>
            <c:dLbl>
              <c:idx val="6"/>
              <c:layout>
                <c:manualLayout>
                  <c:x val="-5.8597387822320436E-3"/>
                  <c:y val="-4.1996787522110843E-3"/>
                </c:manualLayout>
              </c:layout>
              <c:dLblPos val="r"/>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15-19</c:v>
                </c:pt>
                <c:pt idx="1">
                  <c:v>20-24</c:v>
                </c:pt>
                <c:pt idx="2">
                  <c:v>25-29</c:v>
                </c:pt>
                <c:pt idx="3">
                  <c:v>30-34</c:v>
                </c:pt>
                <c:pt idx="4">
                  <c:v>35-39</c:v>
                </c:pt>
                <c:pt idx="5">
                  <c:v>40-44</c:v>
                </c:pt>
                <c:pt idx="6">
                  <c:v>45-49</c:v>
                </c:pt>
              </c:strCache>
            </c:strRef>
          </c:cat>
          <c:val>
            <c:numRef>
              <c:f>Sheet1!$B$2:$B$8</c:f>
              <c:numCache>
                <c:formatCode>0.0</c:formatCode>
                <c:ptCount val="7"/>
                <c:pt idx="0">
                  <c:v>3.3</c:v>
                </c:pt>
                <c:pt idx="1">
                  <c:v>6.4</c:v>
                </c:pt>
                <c:pt idx="2">
                  <c:v>9.1999999999999993</c:v>
                </c:pt>
                <c:pt idx="3">
                  <c:v>16.2</c:v>
                </c:pt>
                <c:pt idx="4">
                  <c:v>18.100000000000001</c:v>
                </c:pt>
                <c:pt idx="5">
                  <c:v>19.8</c:v>
                </c:pt>
                <c:pt idx="6">
                  <c:v>16.899999999999999</c:v>
                </c:pt>
              </c:numCache>
            </c:numRef>
          </c:val>
          <c:smooth val="0"/>
        </c:ser>
        <c:ser>
          <c:idx val="1"/>
          <c:order val="1"/>
          <c:tx>
            <c:strRef>
              <c:f>Sheet1!$C$1</c:f>
              <c:strCache>
                <c:ptCount val="1"/>
                <c:pt idx="0">
                  <c:v>Men</c:v>
                </c:pt>
              </c:strCache>
            </c:strRef>
          </c:tx>
          <c:spPr>
            <a:ln w="66675" cap="rnd">
              <a:solidFill>
                <a:srgbClr val="CB8155"/>
              </a:solidFill>
              <a:round/>
            </a:ln>
            <a:effectLst/>
          </c:spPr>
          <c:marker>
            <c:symbol val="square"/>
            <c:size val="15"/>
            <c:spPr>
              <a:solidFill>
                <a:srgbClr val="CB8155"/>
              </a:solidFill>
              <a:ln w="3175">
                <a:solidFill>
                  <a:srgbClr val="CB8155"/>
                </a:solidFill>
              </a:ln>
              <a:effectLst/>
              <a:scene3d>
                <a:camera prst="orthographicFront"/>
                <a:lightRig rig="threePt" dir="t">
                  <a:rot lat="0" lon="0" rev="1200000"/>
                </a:lightRig>
              </a:scene3d>
              <a:sp3d/>
            </c:spPr>
          </c:marker>
          <c:dLbls>
            <c:dLbl>
              <c:idx val="0"/>
              <c:layout>
                <c:manualLayout>
                  <c:x val="-7.3579569688022192E-2"/>
                  <c:y val="8.33775365404444E-3"/>
                </c:manualLayout>
              </c:layout>
              <c:dLblPos val="r"/>
              <c:showLegendKey val="0"/>
              <c:showVal val="1"/>
              <c:showCatName val="0"/>
              <c:showSerName val="0"/>
              <c:showPercent val="0"/>
              <c:showBubbleSize val="0"/>
              <c:extLst>
                <c:ext xmlns:c15="http://schemas.microsoft.com/office/drawing/2012/chart" uri="{CE6537A1-D6FC-4f65-9D91-7224C49458BB}"/>
              </c:extLst>
            </c:dLbl>
            <c:dLbl>
              <c:idx val="1"/>
              <c:layout>
                <c:manualLayout>
                  <c:x val="-3.8136231282283224E-2"/>
                  <c:y val="-4.1010148739637514E-2"/>
                </c:manualLayout>
              </c:layout>
              <c:dLblPos val="r"/>
              <c:showLegendKey val="0"/>
              <c:showVal val="1"/>
              <c:showCatName val="0"/>
              <c:showSerName val="0"/>
              <c:showPercent val="0"/>
              <c:showBubbleSize val="0"/>
              <c:extLst>
                <c:ext xmlns:c15="http://schemas.microsoft.com/office/drawing/2012/chart" uri="{CE6537A1-D6FC-4f65-9D91-7224C49458BB}"/>
              </c:extLst>
            </c:dLbl>
            <c:dLbl>
              <c:idx val="6"/>
              <c:layout>
                <c:manualLayout>
                  <c:x val="-4.2339075898372141E-3"/>
                  <c:y val="-2.5729613384112941E-2"/>
                </c:manualLayout>
              </c:layout>
              <c:dLblPos val="r"/>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solidFill>
                    <a:latin typeface="+mn-lt"/>
                    <a:ea typeface="+mn-ea"/>
                    <a:cs typeface="+mn-cs"/>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Sheet1!$A$2:$A$8</c:f>
              <c:strCache>
                <c:ptCount val="7"/>
                <c:pt idx="0">
                  <c:v>15-19</c:v>
                </c:pt>
                <c:pt idx="1">
                  <c:v>20-24</c:v>
                </c:pt>
                <c:pt idx="2">
                  <c:v>25-29</c:v>
                </c:pt>
                <c:pt idx="3">
                  <c:v>30-34</c:v>
                </c:pt>
                <c:pt idx="4">
                  <c:v>35-39</c:v>
                </c:pt>
                <c:pt idx="5">
                  <c:v>40-44</c:v>
                </c:pt>
                <c:pt idx="6">
                  <c:v>45-49</c:v>
                </c:pt>
              </c:strCache>
            </c:strRef>
          </c:cat>
          <c:val>
            <c:numRef>
              <c:f>Sheet1!$C$2:$C$8</c:f>
              <c:numCache>
                <c:formatCode>0.0</c:formatCode>
                <c:ptCount val="7"/>
                <c:pt idx="0">
                  <c:v>1</c:v>
                </c:pt>
                <c:pt idx="1">
                  <c:v>1.1000000000000001</c:v>
                </c:pt>
                <c:pt idx="2">
                  <c:v>6.4</c:v>
                </c:pt>
                <c:pt idx="3">
                  <c:v>9.1999999999999993</c:v>
                </c:pt>
                <c:pt idx="4">
                  <c:v>11.8</c:v>
                </c:pt>
                <c:pt idx="5">
                  <c:v>14</c:v>
                </c:pt>
                <c:pt idx="6">
                  <c:v>19.2</c:v>
                </c:pt>
              </c:numCache>
            </c:numRef>
          </c:val>
          <c:smooth val="0"/>
        </c:ser>
        <c:dLbls>
          <c:dLblPos val="t"/>
          <c:showLegendKey val="0"/>
          <c:showVal val="1"/>
          <c:showCatName val="0"/>
          <c:showSerName val="0"/>
          <c:showPercent val="0"/>
          <c:showBubbleSize val="0"/>
        </c:dLbls>
        <c:marker val="1"/>
        <c:smooth val="0"/>
        <c:axId val="440627888"/>
        <c:axId val="440627496"/>
      </c:lineChart>
      <c:catAx>
        <c:axId val="440627888"/>
        <c:scaling>
          <c:orientation val="minMax"/>
        </c:scaling>
        <c:delete val="0"/>
        <c:axPos val="b"/>
        <c:title>
          <c:tx>
            <c:rich>
              <a:bodyPr rot="0" spcFirstLastPara="1" vertOverflow="ellipsis" vert="horz" wrap="square" anchor="ctr" anchorCtr="1"/>
              <a:lstStyle/>
              <a:p>
                <a:pPr>
                  <a:defRPr sz="1800" b="1" i="0" u="none" strike="noStrike" kern="1200" baseline="0">
                    <a:solidFill>
                      <a:schemeClr val="tx1"/>
                    </a:solidFill>
                    <a:latin typeface="+mn-lt"/>
                    <a:ea typeface="+mn-ea"/>
                    <a:cs typeface="+mn-cs"/>
                  </a:defRPr>
                </a:pPr>
                <a:r>
                  <a:rPr lang="en-US" sz="1800" b="1" dirty="0" smtClean="0">
                    <a:solidFill>
                      <a:schemeClr val="tx1"/>
                    </a:solidFill>
                  </a:rPr>
                  <a:t>Age</a:t>
                </a:r>
                <a:endParaRPr lang="en-US" sz="1800" b="1" dirty="0">
                  <a:solidFill>
                    <a:schemeClr val="tx1"/>
                  </a:solidFill>
                </a:endParaRPr>
              </a:p>
            </c:rich>
          </c:tx>
          <c:overlay val="0"/>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mn-lt"/>
                  <a:ea typeface="+mn-ea"/>
                  <a:cs typeface="+mn-cs"/>
                </a:defRPr>
              </a:pPr>
              <a:endParaRPr lang="en-US"/>
            </a:p>
          </c:txPr>
        </c:title>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40627496"/>
        <c:crosses val="autoZero"/>
        <c:auto val="1"/>
        <c:lblAlgn val="ctr"/>
        <c:lblOffset val="100"/>
        <c:noMultiLvlLbl val="0"/>
      </c:catAx>
      <c:valAx>
        <c:axId val="440627496"/>
        <c:scaling>
          <c:orientation val="minMax"/>
          <c:max val="50"/>
          <c:min val="0"/>
        </c:scaling>
        <c:delete val="1"/>
        <c:axPos val="l"/>
        <c:numFmt formatCode="0.0" sourceLinked="1"/>
        <c:majorTickMark val="out"/>
        <c:minorTickMark val="none"/>
        <c:tickLblPos val="nextTo"/>
        <c:crossAx val="440627888"/>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1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Women</c:v>
                </c:pt>
              </c:strCache>
            </c:strRef>
          </c:tx>
          <c:spPr>
            <a:solidFill>
              <a:schemeClr val="accent6"/>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Never married</c:v>
                </c:pt>
                <c:pt idx="1">
                  <c:v>Married/living together</c:v>
                </c:pt>
                <c:pt idx="2">
                  <c:v>Divorced or separated</c:v>
                </c:pt>
                <c:pt idx="3">
                  <c:v>Widowed</c:v>
                </c:pt>
              </c:strCache>
            </c:strRef>
          </c:cat>
          <c:val>
            <c:numRef>
              <c:f>Sheet1!$B$2:$B$5</c:f>
              <c:numCache>
                <c:formatCode>0.0</c:formatCode>
                <c:ptCount val="4"/>
                <c:pt idx="0">
                  <c:v>5.3</c:v>
                </c:pt>
                <c:pt idx="1">
                  <c:v>10.1</c:v>
                </c:pt>
                <c:pt idx="2">
                  <c:v>20.6</c:v>
                </c:pt>
                <c:pt idx="3">
                  <c:v>31.8</c:v>
                </c:pt>
              </c:numCache>
            </c:numRef>
          </c:val>
        </c:ser>
        <c:ser>
          <c:idx val="1"/>
          <c:order val="1"/>
          <c:tx>
            <c:strRef>
              <c:f>Sheet1!$C$1</c:f>
              <c:strCache>
                <c:ptCount val="1"/>
                <c:pt idx="0">
                  <c:v>Men</c:v>
                </c:pt>
              </c:strCache>
            </c:strRef>
          </c:tx>
          <c:spPr>
            <a:solidFill>
              <a:srgbClr val="CB8155"/>
            </a:solidFill>
            <a:ln>
              <a:noFill/>
            </a:ln>
            <a:effectLst/>
            <a:scene3d>
              <a:camera prst="orthographicFront"/>
              <a:lightRig rig="threePt" dir="t">
                <a:rot lat="0" lon="0" rev="1200000"/>
              </a:lightRig>
            </a:scene3d>
            <a:sp3d>
              <a:bevelT w="63500" h="25400"/>
            </a:sp3d>
          </c:spPr>
          <c:invertIfNegative val="0"/>
          <c:dLbls>
            <c:dLbl>
              <c:idx val="3"/>
              <c:tx>
                <c:rich>
                  <a:bodyPr/>
                  <a:lstStyle/>
                  <a:p>
                    <a:fld id="{AC40DAC8-9197-434B-846E-03DF5411B8D6}" type="VALUE">
                      <a:rPr lang="en-US" smtClean="0"/>
                      <a:pPr/>
                      <a:t>[VALUE]</a:t>
                    </a:fld>
                    <a:endParaRPr lang="en-US"/>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Never married</c:v>
                </c:pt>
                <c:pt idx="1">
                  <c:v>Married/living together</c:v>
                </c:pt>
                <c:pt idx="2">
                  <c:v>Divorced or separated</c:v>
                </c:pt>
                <c:pt idx="3">
                  <c:v>Widowed</c:v>
                </c:pt>
              </c:strCache>
            </c:strRef>
          </c:cat>
          <c:val>
            <c:numRef>
              <c:f>Sheet1!$C$2:$C$5</c:f>
              <c:numCache>
                <c:formatCode>0.0</c:formatCode>
                <c:ptCount val="4"/>
                <c:pt idx="0">
                  <c:v>1.6</c:v>
                </c:pt>
                <c:pt idx="1">
                  <c:v>9.4</c:v>
                </c:pt>
                <c:pt idx="2">
                  <c:v>12.7</c:v>
                </c:pt>
              </c:numCache>
            </c:numRef>
          </c:val>
        </c:ser>
        <c:dLbls>
          <c:dLblPos val="outEnd"/>
          <c:showLegendKey val="0"/>
          <c:showVal val="1"/>
          <c:showCatName val="0"/>
          <c:showSerName val="0"/>
          <c:showPercent val="0"/>
          <c:showBubbleSize val="0"/>
        </c:dLbls>
        <c:gapWidth val="100"/>
        <c:axId val="440627104"/>
        <c:axId val="440630240"/>
      </c:barChart>
      <c:catAx>
        <c:axId val="44062710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40630240"/>
        <c:crosses val="autoZero"/>
        <c:auto val="1"/>
        <c:lblAlgn val="ctr"/>
        <c:lblOffset val="100"/>
        <c:noMultiLvlLbl val="0"/>
      </c:catAx>
      <c:valAx>
        <c:axId val="440630240"/>
        <c:scaling>
          <c:orientation val="minMax"/>
          <c:max val="50"/>
          <c:min val="0"/>
        </c:scaling>
        <c:delete val="1"/>
        <c:axPos val="l"/>
        <c:majorGridlines>
          <c:spPr>
            <a:ln w="9525" cap="flat" cmpd="sng" algn="ctr">
              <a:noFill/>
              <a:round/>
            </a:ln>
            <a:effectLst/>
          </c:spPr>
        </c:majorGridlines>
        <c:numFmt formatCode="0.0" sourceLinked="1"/>
        <c:majorTickMark val="out"/>
        <c:minorTickMark val="none"/>
        <c:tickLblPos val="nextTo"/>
        <c:crossAx val="44062710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Women</c:v>
                </c:pt>
              </c:strCache>
            </c:strRef>
          </c:tx>
          <c:spPr>
            <a:solidFill>
              <a:schemeClr val="accent6"/>
            </a:solidFill>
            <a:ln>
              <a:noFill/>
            </a:ln>
            <a:effectLst/>
            <a:scene3d>
              <a:camera prst="orthographicFront"/>
              <a:lightRig rig="threePt" dir="t">
                <a:rot lat="0" lon="0" rev="1200000"/>
              </a:lightRig>
            </a:scene3d>
            <a:sp3d>
              <a:bevelT w="63500" h="25400"/>
            </a:sp3d>
          </c:spPr>
          <c:invertIfNegative val="0"/>
          <c:dLbls>
            <c:dLbl>
              <c:idx val="4"/>
              <c:tx>
                <c:rich>
                  <a:bodyPr/>
                  <a:lstStyle/>
                  <a:p>
                    <a:r>
                      <a:rPr lang="en-US" dirty="0" smtClean="0"/>
                      <a:t>35.4</a:t>
                    </a:r>
                    <a:endParaRPr lang="en-US" dirty="0"/>
                  </a:p>
                </c:rich>
              </c:tx>
              <c:dLblPos val="outEnd"/>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1</c:v>
                </c:pt>
                <c:pt idx="1">
                  <c:v>2</c:v>
                </c:pt>
                <c:pt idx="2">
                  <c:v>3-4</c:v>
                </c:pt>
                <c:pt idx="3">
                  <c:v>5-9</c:v>
                </c:pt>
                <c:pt idx="4">
                  <c:v>10+</c:v>
                </c:pt>
              </c:strCache>
            </c:strRef>
          </c:cat>
          <c:val>
            <c:numRef>
              <c:f>Sheet1!$B$2:$B$6</c:f>
              <c:numCache>
                <c:formatCode>0.0</c:formatCode>
                <c:ptCount val="5"/>
                <c:pt idx="0">
                  <c:v>5.7</c:v>
                </c:pt>
                <c:pt idx="1">
                  <c:v>14.6</c:v>
                </c:pt>
                <c:pt idx="2">
                  <c:v>20.2</c:v>
                </c:pt>
                <c:pt idx="3">
                  <c:v>25</c:v>
                </c:pt>
                <c:pt idx="4">
                  <c:v>35.4</c:v>
                </c:pt>
              </c:numCache>
            </c:numRef>
          </c:val>
        </c:ser>
        <c:ser>
          <c:idx val="1"/>
          <c:order val="1"/>
          <c:tx>
            <c:strRef>
              <c:f>Sheet1!$C$1</c:f>
              <c:strCache>
                <c:ptCount val="1"/>
                <c:pt idx="0">
                  <c:v>Men</c:v>
                </c:pt>
              </c:strCache>
            </c:strRef>
          </c:tx>
          <c:spPr>
            <a:solidFill>
              <a:srgbClr val="CB8155"/>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1</c:v>
                </c:pt>
                <c:pt idx="1">
                  <c:v>2</c:v>
                </c:pt>
                <c:pt idx="2">
                  <c:v>3-4</c:v>
                </c:pt>
                <c:pt idx="3">
                  <c:v>5-9</c:v>
                </c:pt>
                <c:pt idx="4">
                  <c:v>10+</c:v>
                </c:pt>
              </c:strCache>
            </c:strRef>
          </c:cat>
          <c:val>
            <c:numRef>
              <c:f>Sheet1!$C$2:$C$6</c:f>
              <c:numCache>
                <c:formatCode>0.0</c:formatCode>
                <c:ptCount val="5"/>
                <c:pt idx="0">
                  <c:v>1.7</c:v>
                </c:pt>
                <c:pt idx="1">
                  <c:v>4.7</c:v>
                </c:pt>
                <c:pt idx="2">
                  <c:v>9.3000000000000007</c:v>
                </c:pt>
                <c:pt idx="3">
                  <c:v>9.4</c:v>
                </c:pt>
                <c:pt idx="4">
                  <c:v>12.8</c:v>
                </c:pt>
              </c:numCache>
            </c:numRef>
          </c:val>
        </c:ser>
        <c:dLbls>
          <c:dLblPos val="outEnd"/>
          <c:showLegendKey val="0"/>
          <c:showVal val="1"/>
          <c:showCatName val="0"/>
          <c:showSerName val="0"/>
          <c:showPercent val="0"/>
          <c:showBubbleSize val="0"/>
        </c:dLbls>
        <c:gapWidth val="100"/>
        <c:axId val="440625536"/>
        <c:axId val="440625144"/>
      </c:barChart>
      <c:catAx>
        <c:axId val="44062553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40625144"/>
        <c:crosses val="autoZero"/>
        <c:auto val="1"/>
        <c:lblAlgn val="ctr"/>
        <c:lblOffset val="100"/>
        <c:noMultiLvlLbl val="0"/>
      </c:catAx>
      <c:valAx>
        <c:axId val="440625144"/>
        <c:scaling>
          <c:orientation val="minMax"/>
          <c:max val="50"/>
          <c:min val="0"/>
        </c:scaling>
        <c:delete val="1"/>
        <c:axPos val="l"/>
        <c:majorGridlines>
          <c:spPr>
            <a:ln w="9525" cap="flat" cmpd="sng" algn="ctr">
              <a:noFill/>
              <a:round/>
            </a:ln>
            <a:effectLst/>
          </c:spPr>
        </c:majorGridlines>
        <c:numFmt formatCode="0.0" sourceLinked="1"/>
        <c:majorTickMark val="out"/>
        <c:minorTickMark val="none"/>
        <c:tickLblPos val="nextTo"/>
        <c:crossAx val="440625536"/>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Sheet1!$A$2</c:f>
              <c:strCache>
                <c:ptCount val="1"/>
                <c:pt idx="0">
                  <c:v>Total</c:v>
                </c:pt>
              </c:strCache>
            </c:strRef>
          </c:tx>
          <c:spPr>
            <a:solidFill>
              <a:schemeClr val="accent3"/>
            </a:solidFill>
            <a:ln>
              <a:noFill/>
            </a:ln>
            <a:effectLst/>
            <a:scene3d>
              <a:camera prst="orthographicFront"/>
              <a:lightRig rig="threePt" dir="t">
                <a:rot lat="0" lon="0" rev="1200000"/>
              </a:lightRig>
            </a:scene3d>
            <a:sp3d>
              <a:bevelT w="63500" h="25400"/>
            </a:sp3d>
          </c:spPr>
          <c:invertIfNegative val="0"/>
          <c:dPt>
            <c:idx val="0"/>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Circumcised by health worker/professional</c:v>
                </c:pt>
                <c:pt idx="1">
                  <c:v>Circumcised by traditional practitioner/family/friend</c:v>
                </c:pt>
                <c:pt idx="2">
                  <c:v>Not circumcised</c:v>
                </c:pt>
              </c:strCache>
            </c:strRef>
          </c:cat>
          <c:val>
            <c:numRef>
              <c:f>Sheet1!$B$2:$D$2</c:f>
              <c:numCache>
                <c:formatCode>0.0</c:formatCode>
                <c:ptCount val="3"/>
                <c:pt idx="0">
                  <c:v>3.7</c:v>
                </c:pt>
                <c:pt idx="1">
                  <c:v>8.3000000000000007</c:v>
                </c:pt>
                <c:pt idx="2">
                  <c:v>6.3</c:v>
                </c:pt>
              </c:numCache>
            </c:numRef>
          </c:val>
        </c:ser>
        <c:dLbls>
          <c:dLblPos val="outEnd"/>
          <c:showLegendKey val="0"/>
          <c:showVal val="1"/>
          <c:showCatName val="0"/>
          <c:showSerName val="0"/>
          <c:showPercent val="0"/>
          <c:showBubbleSize val="0"/>
        </c:dLbls>
        <c:gapWidth val="100"/>
        <c:axId val="440628672"/>
        <c:axId val="440629848"/>
      </c:barChart>
      <c:catAx>
        <c:axId val="44062867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40629848"/>
        <c:crosses val="autoZero"/>
        <c:auto val="1"/>
        <c:lblAlgn val="ctr"/>
        <c:lblOffset val="100"/>
        <c:noMultiLvlLbl val="0"/>
      </c:catAx>
      <c:valAx>
        <c:axId val="440629848"/>
        <c:scaling>
          <c:orientation val="minMax"/>
          <c:max val="20"/>
        </c:scaling>
        <c:delete val="1"/>
        <c:axPos val="l"/>
        <c:majorGridlines>
          <c:spPr>
            <a:ln w="9525" cap="flat" cmpd="sng" algn="ctr">
              <a:noFill/>
              <a:round/>
            </a:ln>
            <a:effectLst/>
          </c:spPr>
        </c:majorGridlines>
        <c:numFmt formatCode="0.0" sourceLinked="1"/>
        <c:majorTickMark val="out"/>
        <c:minorTickMark val="none"/>
        <c:tickLblPos val="nextTo"/>
        <c:crossAx val="44062867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tockChart>
        <c:ser>
          <c:idx val="0"/>
          <c:order val="0"/>
          <c:tx>
            <c:strRef>
              <c:f>Sheet1!$B$1</c:f>
              <c:strCache>
                <c:ptCount val="1"/>
                <c:pt idx="0">
                  <c:v>High</c:v>
                </c:pt>
              </c:strCache>
            </c:strRef>
          </c:tx>
          <c:spPr>
            <a:ln w="19050" cap="rnd">
              <a:noFill/>
              <a:round/>
            </a:ln>
            <a:effectLst/>
          </c:spPr>
          <c:marker>
            <c:symbol val="none"/>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Sheet1!$A$2:$A$12</c:f>
              <c:strCache>
                <c:ptCount val="11"/>
                <c:pt idx="0">
                  <c:v>2004</c:v>
                </c:pt>
                <c:pt idx="1">
                  <c:v>2010</c:v>
                </c:pt>
                <c:pt idx="2">
                  <c:v>2015-16</c:v>
                </c:pt>
                <c:pt idx="4">
                  <c:v>2004</c:v>
                </c:pt>
                <c:pt idx="5">
                  <c:v>2010</c:v>
                </c:pt>
                <c:pt idx="6">
                  <c:v>2015-16</c:v>
                </c:pt>
                <c:pt idx="8">
                  <c:v>2004</c:v>
                </c:pt>
                <c:pt idx="9">
                  <c:v>2010</c:v>
                </c:pt>
                <c:pt idx="10">
                  <c:v>2015-16</c:v>
                </c:pt>
              </c:strCache>
            </c:strRef>
          </c:cat>
          <c:val>
            <c:numRef>
              <c:f>Sheet1!$B$2:$B$12</c:f>
              <c:numCache>
                <c:formatCode>General</c:formatCode>
                <c:ptCount val="11"/>
                <c:pt idx="0">
                  <c:v>13.2</c:v>
                </c:pt>
                <c:pt idx="1">
                  <c:v>11.6</c:v>
                </c:pt>
                <c:pt idx="2">
                  <c:v>11.1</c:v>
                </c:pt>
                <c:pt idx="4">
                  <c:v>14.9</c:v>
                </c:pt>
                <c:pt idx="5">
                  <c:v>14.2</c:v>
                </c:pt>
                <c:pt idx="6">
                  <c:v>13.1</c:v>
                </c:pt>
                <c:pt idx="8" formatCode="0.0">
                  <c:v>12</c:v>
                </c:pt>
                <c:pt idx="9">
                  <c:v>9.1999999999999993</c:v>
                </c:pt>
                <c:pt idx="10">
                  <c:v>9.1999999999999993</c:v>
                </c:pt>
              </c:numCache>
            </c:numRef>
          </c:val>
          <c:smooth val="0"/>
        </c:ser>
        <c:ser>
          <c:idx val="1"/>
          <c:order val="1"/>
          <c:tx>
            <c:strRef>
              <c:f>Sheet1!$C$1</c:f>
              <c:strCache>
                <c:ptCount val="1"/>
                <c:pt idx="0">
                  <c:v>Low</c:v>
                </c:pt>
              </c:strCache>
            </c:strRef>
          </c:tx>
          <c:spPr>
            <a:ln w="19050" cap="rnd">
              <a:noFill/>
              <a:round/>
            </a:ln>
            <a:effectLst/>
          </c:spPr>
          <c:marker>
            <c:symbol val="none"/>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Sheet1!$A$2:$A$12</c:f>
              <c:strCache>
                <c:ptCount val="11"/>
                <c:pt idx="0">
                  <c:v>2004</c:v>
                </c:pt>
                <c:pt idx="1">
                  <c:v>2010</c:v>
                </c:pt>
                <c:pt idx="2">
                  <c:v>2015-16</c:v>
                </c:pt>
                <c:pt idx="4">
                  <c:v>2004</c:v>
                </c:pt>
                <c:pt idx="5">
                  <c:v>2010</c:v>
                </c:pt>
                <c:pt idx="6">
                  <c:v>2015-16</c:v>
                </c:pt>
                <c:pt idx="8">
                  <c:v>2004</c:v>
                </c:pt>
                <c:pt idx="9">
                  <c:v>2010</c:v>
                </c:pt>
                <c:pt idx="10">
                  <c:v>2015-16</c:v>
                </c:pt>
              </c:strCache>
            </c:strRef>
          </c:cat>
          <c:val>
            <c:numRef>
              <c:f>Sheet1!$C$2:$C$12</c:f>
              <c:numCache>
                <c:formatCode>General</c:formatCode>
                <c:ptCount val="11"/>
                <c:pt idx="0">
                  <c:v>10.4</c:v>
                </c:pt>
                <c:pt idx="1">
                  <c:v>9.6</c:v>
                </c:pt>
                <c:pt idx="2">
                  <c:v>9.6</c:v>
                </c:pt>
                <c:pt idx="4">
                  <c:v>11.7</c:v>
                </c:pt>
                <c:pt idx="5">
                  <c:v>11.6</c:v>
                </c:pt>
                <c:pt idx="6">
                  <c:v>11.2</c:v>
                </c:pt>
                <c:pt idx="8">
                  <c:v>8.4</c:v>
                </c:pt>
                <c:pt idx="9">
                  <c:v>7.1</c:v>
                </c:pt>
                <c:pt idx="10">
                  <c:v>7.4</c:v>
                </c:pt>
              </c:numCache>
            </c:numRef>
          </c:val>
          <c:smooth val="0"/>
        </c:ser>
        <c:ser>
          <c:idx val="2"/>
          <c:order val="2"/>
          <c:tx>
            <c:strRef>
              <c:f>Sheet1!$D$1</c:f>
              <c:strCache>
                <c:ptCount val="1"/>
                <c:pt idx="0">
                  <c:v>Close</c:v>
                </c:pt>
              </c:strCache>
            </c:strRef>
          </c:tx>
          <c:spPr>
            <a:ln w="19050" cap="rnd">
              <a:noFill/>
              <a:round/>
            </a:ln>
            <a:effectLst/>
          </c:spPr>
          <c:marker>
            <c:symbol val="circle"/>
            <c:size val="15"/>
            <c:spPr>
              <a:solidFill>
                <a:schemeClr val="accent6"/>
              </a:solidFill>
              <a:ln w="9525" cap="flat" cmpd="sng">
                <a:solidFill>
                  <a:schemeClr val="accent4"/>
                </a:solidFill>
              </a:ln>
              <a:effectLst/>
            </c:spPr>
          </c:marker>
          <c:dPt>
            <c:idx val="1"/>
            <c:marker>
              <c:symbol val="circle"/>
              <c:size val="15"/>
              <c:spPr>
                <a:solidFill>
                  <a:schemeClr val="accent6"/>
                </a:solidFill>
                <a:ln w="9525" cap="flat" cmpd="sng">
                  <a:solidFill>
                    <a:schemeClr val="accent4"/>
                  </a:solidFill>
                </a:ln>
                <a:effectLst/>
              </c:spPr>
            </c:marker>
            <c:bubble3D val="0"/>
            <c:spPr>
              <a:ln w="19050" cap="rnd">
                <a:noFill/>
                <a:round/>
              </a:ln>
              <a:effectLst/>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Sheet1!$A$2:$A$12</c:f>
              <c:strCache>
                <c:ptCount val="11"/>
                <c:pt idx="0">
                  <c:v>2004</c:v>
                </c:pt>
                <c:pt idx="1">
                  <c:v>2010</c:v>
                </c:pt>
                <c:pt idx="2">
                  <c:v>2015-16</c:v>
                </c:pt>
                <c:pt idx="4">
                  <c:v>2004</c:v>
                </c:pt>
                <c:pt idx="5">
                  <c:v>2010</c:v>
                </c:pt>
                <c:pt idx="6">
                  <c:v>2015-16</c:v>
                </c:pt>
                <c:pt idx="8">
                  <c:v>2004</c:v>
                </c:pt>
                <c:pt idx="9">
                  <c:v>2010</c:v>
                </c:pt>
                <c:pt idx="10">
                  <c:v>2015-16</c:v>
                </c:pt>
              </c:strCache>
            </c:strRef>
          </c:cat>
          <c:val>
            <c:numRef>
              <c:f>Sheet1!$D$2:$D$12</c:f>
              <c:numCache>
                <c:formatCode>General</c:formatCode>
                <c:ptCount val="11"/>
                <c:pt idx="0">
                  <c:v>11.8</c:v>
                </c:pt>
                <c:pt idx="1">
                  <c:v>10.6</c:v>
                </c:pt>
                <c:pt idx="2">
                  <c:v>10.4</c:v>
                </c:pt>
                <c:pt idx="4">
                  <c:v>13.3</c:v>
                </c:pt>
                <c:pt idx="5">
                  <c:v>12.9</c:v>
                </c:pt>
                <c:pt idx="6">
                  <c:v>12.2</c:v>
                </c:pt>
                <c:pt idx="8">
                  <c:v>10.199999999999999</c:v>
                </c:pt>
                <c:pt idx="9">
                  <c:v>8.1</c:v>
                </c:pt>
                <c:pt idx="10">
                  <c:v>8.3000000000000007</c:v>
                </c:pt>
              </c:numCache>
            </c:numRef>
          </c:val>
          <c:smooth val="0"/>
        </c:ser>
        <c:dLbls>
          <c:showLegendKey val="0"/>
          <c:showVal val="1"/>
          <c:showCatName val="0"/>
          <c:showSerName val="0"/>
          <c:showPercent val="0"/>
          <c:showBubbleSize val="0"/>
        </c:dLbls>
        <c:hiLowLines>
          <c:spPr>
            <a:ln w="25400" cap="flat" cmpd="sng" algn="ctr">
              <a:solidFill>
                <a:schemeClr val="tx1"/>
              </a:solidFill>
              <a:round/>
            </a:ln>
            <a:effectLst/>
          </c:spPr>
        </c:hiLowLines>
        <c:axId val="440628280"/>
        <c:axId val="440632200"/>
      </c:stockChart>
      <c:catAx>
        <c:axId val="44062828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40632200"/>
        <c:crosses val="autoZero"/>
        <c:auto val="1"/>
        <c:lblAlgn val="ctr"/>
        <c:lblOffset val="100"/>
        <c:noMultiLvlLbl val="0"/>
      </c:catAx>
      <c:valAx>
        <c:axId val="440632200"/>
        <c:scaling>
          <c:orientation val="minMax"/>
          <c:max val="15"/>
          <c:min val="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40628280"/>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1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Sheet1!$A$2</c:f>
              <c:strCache>
                <c:ptCount val="1"/>
                <c:pt idx="0">
                  <c:v>Total</c:v>
                </c:pt>
              </c:strCache>
            </c:strRef>
          </c:tx>
          <c:spPr>
            <a:solidFill>
              <a:schemeClr val="tx2"/>
            </a:solidFill>
            <a:ln>
              <a:noFill/>
            </a:ln>
            <a:effectLst/>
            <a:scene3d>
              <a:camera prst="orthographicFront"/>
              <a:lightRig rig="threePt" dir="t">
                <a:rot lat="0" lon="0" rev="1200000"/>
              </a:lightRig>
            </a:scene3d>
            <a:sp3d>
              <a:bevelT w="63500" h="25400"/>
            </a:sp3d>
          </c:spPr>
          <c:invertIfNegative val="0"/>
          <c:dPt>
            <c:idx val="0"/>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Total</c:v>
                </c:pt>
                <c:pt idx="1">
                  <c:v>Women</c:v>
                </c:pt>
                <c:pt idx="2">
                  <c:v>Men</c:v>
                </c:pt>
              </c:strCache>
            </c:strRef>
          </c:cat>
          <c:val>
            <c:numRef>
              <c:f>Sheet1!$B$2:$D$2</c:f>
              <c:numCache>
                <c:formatCode>0.0</c:formatCode>
                <c:ptCount val="3"/>
                <c:pt idx="0">
                  <c:v>3</c:v>
                </c:pt>
                <c:pt idx="1">
                  <c:v>4.9000000000000004</c:v>
                </c:pt>
                <c:pt idx="2">
                  <c:v>1</c:v>
                </c:pt>
              </c:numCache>
            </c:numRef>
          </c:val>
        </c:ser>
        <c:ser>
          <c:idx val="1"/>
          <c:order val="1"/>
          <c:tx>
            <c:strRef>
              <c:f>Sheet1!$A$3</c:f>
              <c:strCache>
                <c:ptCount val="1"/>
                <c:pt idx="0">
                  <c:v>Urban</c:v>
                </c:pt>
              </c:strCache>
            </c:strRef>
          </c:tx>
          <c:spPr>
            <a:solidFill>
              <a:schemeClr val="accent2"/>
            </a:solidFill>
            <a:ln>
              <a:noFill/>
            </a:ln>
            <a:effectLst/>
            <a:scene3d>
              <a:camera prst="orthographicFront"/>
              <a:lightRig rig="threePt" dir="t">
                <a:rot lat="0" lon="0" rev="1200000"/>
              </a:lightRig>
            </a:scene3d>
            <a:sp3d>
              <a:bevelT w="63500" h="25400"/>
            </a:sp3d>
          </c:spPr>
          <c:invertIfNegative val="0"/>
          <c:dPt>
            <c:idx val="0"/>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Total</c:v>
                </c:pt>
                <c:pt idx="1">
                  <c:v>Women</c:v>
                </c:pt>
                <c:pt idx="2">
                  <c:v>Men</c:v>
                </c:pt>
              </c:strCache>
            </c:strRef>
          </c:cat>
          <c:val>
            <c:numRef>
              <c:f>Sheet1!$B$3:$D$3</c:f>
              <c:numCache>
                <c:formatCode>0.0</c:formatCode>
                <c:ptCount val="3"/>
                <c:pt idx="0">
                  <c:v>5.2</c:v>
                </c:pt>
                <c:pt idx="1">
                  <c:v>9.1</c:v>
                </c:pt>
                <c:pt idx="2">
                  <c:v>1</c:v>
                </c:pt>
              </c:numCache>
            </c:numRef>
          </c:val>
        </c:ser>
        <c:ser>
          <c:idx val="2"/>
          <c:order val="2"/>
          <c:tx>
            <c:strRef>
              <c:f>Sheet1!$A$4</c:f>
              <c:strCache>
                <c:ptCount val="1"/>
                <c:pt idx="0">
                  <c:v>Rural</c:v>
                </c:pt>
              </c:strCache>
            </c:strRef>
          </c:tx>
          <c:spPr>
            <a:solidFill>
              <a:schemeClr val="accent3"/>
            </a:solidFill>
            <a:ln>
              <a:noFill/>
            </a:ln>
            <a:effectLst/>
            <a:scene3d>
              <a:camera prst="orthographicFront"/>
              <a:lightRig rig="threePt" dir="t">
                <a:rot lat="0" lon="0" rev="1200000"/>
              </a:lightRig>
            </a:scene3d>
            <a:sp3d>
              <a:bevelT w="63500" h="25400"/>
            </a:sp3d>
          </c:spPr>
          <c:invertIfNegative val="0"/>
          <c:dPt>
            <c:idx val="0"/>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Total</c:v>
                </c:pt>
                <c:pt idx="1">
                  <c:v>Women</c:v>
                </c:pt>
                <c:pt idx="2">
                  <c:v>Men</c:v>
                </c:pt>
              </c:strCache>
            </c:strRef>
          </c:cat>
          <c:val>
            <c:numRef>
              <c:f>Sheet1!$B$4:$D$4</c:f>
              <c:numCache>
                <c:formatCode>0.0</c:formatCode>
                <c:ptCount val="3"/>
                <c:pt idx="0">
                  <c:v>2.5</c:v>
                </c:pt>
                <c:pt idx="1">
                  <c:v>3.9</c:v>
                </c:pt>
                <c:pt idx="2">
                  <c:v>1</c:v>
                </c:pt>
              </c:numCache>
            </c:numRef>
          </c:val>
        </c:ser>
        <c:dLbls>
          <c:dLblPos val="outEnd"/>
          <c:showLegendKey val="0"/>
          <c:showVal val="1"/>
          <c:showCatName val="0"/>
          <c:showSerName val="0"/>
          <c:showPercent val="0"/>
          <c:showBubbleSize val="0"/>
        </c:dLbls>
        <c:gapWidth val="100"/>
        <c:axId val="440632984"/>
        <c:axId val="440633376"/>
      </c:barChart>
      <c:catAx>
        <c:axId val="44063298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40633376"/>
        <c:crosses val="autoZero"/>
        <c:auto val="1"/>
        <c:lblAlgn val="ctr"/>
        <c:lblOffset val="100"/>
        <c:noMultiLvlLbl val="0"/>
      </c:catAx>
      <c:valAx>
        <c:axId val="440633376"/>
        <c:scaling>
          <c:orientation val="minMax"/>
          <c:max val="25"/>
        </c:scaling>
        <c:delete val="1"/>
        <c:axPos val="l"/>
        <c:majorGridlines>
          <c:spPr>
            <a:ln w="9525" cap="flat" cmpd="sng" algn="ctr">
              <a:noFill/>
              <a:round/>
            </a:ln>
            <a:effectLst/>
          </c:spPr>
        </c:majorGridlines>
        <c:numFmt formatCode="0.0" sourceLinked="1"/>
        <c:majorTickMark val="out"/>
        <c:minorTickMark val="none"/>
        <c:tickLblPos val="nextTo"/>
        <c:crossAx val="44063298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Women</c:v>
                </c:pt>
              </c:strCache>
            </c:strRef>
          </c:tx>
          <c:spPr>
            <a:ln w="66675" cap="rnd">
              <a:solidFill>
                <a:schemeClr val="accent6"/>
              </a:solidFill>
              <a:round/>
            </a:ln>
            <a:effectLst/>
          </c:spPr>
          <c:marker>
            <c:symbol val="circle"/>
            <c:size val="15"/>
            <c:spPr>
              <a:solidFill>
                <a:schemeClr val="accent6"/>
              </a:solidFill>
              <a:ln w="9525">
                <a:noFill/>
              </a:ln>
              <a:effectLst/>
              <a:scene3d>
                <a:camera prst="orthographicFront"/>
                <a:lightRig rig="threePt" dir="t">
                  <a:rot lat="0" lon="0" rev="1200000"/>
                </a:lightRig>
              </a:scene3d>
              <a:sp3d/>
            </c:spPr>
          </c:marker>
          <c:dLbls>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15-17</c:v>
                </c:pt>
                <c:pt idx="1">
                  <c:v>18-19</c:v>
                </c:pt>
                <c:pt idx="2">
                  <c:v>20-22</c:v>
                </c:pt>
                <c:pt idx="3">
                  <c:v>23-24</c:v>
                </c:pt>
              </c:strCache>
            </c:strRef>
          </c:cat>
          <c:val>
            <c:numRef>
              <c:f>Sheet1!$B$2:$B$5</c:f>
              <c:numCache>
                <c:formatCode>0.0</c:formatCode>
                <c:ptCount val="4"/>
                <c:pt idx="0">
                  <c:v>3</c:v>
                </c:pt>
                <c:pt idx="1">
                  <c:v>3.8</c:v>
                </c:pt>
                <c:pt idx="2">
                  <c:v>4.5</c:v>
                </c:pt>
                <c:pt idx="3">
                  <c:v>9.6</c:v>
                </c:pt>
              </c:numCache>
            </c:numRef>
          </c:val>
          <c:smooth val="0"/>
        </c:ser>
        <c:ser>
          <c:idx val="1"/>
          <c:order val="1"/>
          <c:tx>
            <c:strRef>
              <c:f>Sheet1!$C$1</c:f>
              <c:strCache>
                <c:ptCount val="1"/>
                <c:pt idx="0">
                  <c:v>Men</c:v>
                </c:pt>
              </c:strCache>
            </c:strRef>
          </c:tx>
          <c:spPr>
            <a:ln w="66675" cap="rnd">
              <a:solidFill>
                <a:srgbClr val="CB8155"/>
              </a:solidFill>
              <a:round/>
            </a:ln>
            <a:effectLst/>
          </c:spPr>
          <c:marker>
            <c:symbol val="square"/>
            <c:size val="15"/>
            <c:spPr>
              <a:solidFill>
                <a:srgbClr val="CB8155"/>
              </a:solidFill>
              <a:ln w="9525">
                <a:noFill/>
              </a:ln>
              <a:effectLst/>
              <a:scene3d>
                <a:camera prst="orthographicFront"/>
                <a:lightRig rig="threePt" dir="t">
                  <a:rot lat="0" lon="0" rev="1200000"/>
                </a:lightRig>
              </a:scene3d>
              <a:sp3d/>
            </c:spPr>
          </c:marker>
          <c:dLbls>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15-17</c:v>
                </c:pt>
                <c:pt idx="1">
                  <c:v>18-19</c:v>
                </c:pt>
                <c:pt idx="2">
                  <c:v>20-22</c:v>
                </c:pt>
                <c:pt idx="3">
                  <c:v>23-24</c:v>
                </c:pt>
              </c:strCache>
            </c:strRef>
          </c:cat>
          <c:val>
            <c:numRef>
              <c:f>Sheet1!$C$2:$C$5</c:f>
              <c:numCache>
                <c:formatCode>0.0</c:formatCode>
                <c:ptCount val="4"/>
                <c:pt idx="0">
                  <c:v>0.7</c:v>
                </c:pt>
                <c:pt idx="1">
                  <c:v>1.4</c:v>
                </c:pt>
                <c:pt idx="2">
                  <c:v>0.7</c:v>
                </c:pt>
                <c:pt idx="3">
                  <c:v>2</c:v>
                </c:pt>
              </c:numCache>
            </c:numRef>
          </c:val>
          <c:smooth val="0"/>
        </c:ser>
        <c:dLbls>
          <c:dLblPos val="t"/>
          <c:showLegendKey val="0"/>
          <c:showVal val="1"/>
          <c:showCatName val="0"/>
          <c:showSerName val="0"/>
          <c:showPercent val="0"/>
          <c:showBubbleSize val="0"/>
        </c:dLbls>
        <c:marker val="1"/>
        <c:smooth val="0"/>
        <c:axId val="440638472"/>
        <c:axId val="440638864"/>
      </c:lineChart>
      <c:catAx>
        <c:axId val="440638472"/>
        <c:scaling>
          <c:orientation val="minMax"/>
        </c:scaling>
        <c:delete val="0"/>
        <c:axPos val="b"/>
        <c:title>
          <c:tx>
            <c:rich>
              <a:bodyPr rot="0" spcFirstLastPara="1" vertOverflow="ellipsis" vert="horz" wrap="square" anchor="ctr" anchorCtr="1"/>
              <a:lstStyle/>
              <a:p>
                <a:pPr>
                  <a:defRPr sz="1800" b="1" i="0" u="none" strike="noStrike" kern="1200" baseline="0">
                    <a:solidFill>
                      <a:schemeClr val="tx1"/>
                    </a:solidFill>
                    <a:latin typeface="+mn-lt"/>
                    <a:ea typeface="+mn-ea"/>
                    <a:cs typeface="+mn-cs"/>
                  </a:defRPr>
                </a:pPr>
                <a:r>
                  <a:rPr lang="en-US" sz="1800" b="1" dirty="0" smtClean="0">
                    <a:solidFill>
                      <a:schemeClr val="tx1"/>
                    </a:solidFill>
                  </a:rPr>
                  <a:t>Age</a:t>
                </a:r>
                <a:endParaRPr lang="en-US" sz="1800" b="1" dirty="0">
                  <a:solidFill>
                    <a:schemeClr val="tx1"/>
                  </a:solidFill>
                </a:endParaRPr>
              </a:p>
            </c:rich>
          </c:tx>
          <c:overlay val="0"/>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mn-lt"/>
                  <a:ea typeface="+mn-ea"/>
                  <a:cs typeface="+mn-cs"/>
                </a:defRPr>
              </a:pPr>
              <a:endParaRPr lang="en-US"/>
            </a:p>
          </c:txPr>
        </c:title>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40638864"/>
        <c:crosses val="autoZero"/>
        <c:auto val="1"/>
        <c:lblAlgn val="ctr"/>
        <c:lblOffset val="100"/>
        <c:noMultiLvlLbl val="0"/>
      </c:catAx>
      <c:valAx>
        <c:axId val="440638864"/>
        <c:scaling>
          <c:orientation val="minMax"/>
          <c:max val="25"/>
          <c:min val="0"/>
        </c:scaling>
        <c:delete val="1"/>
        <c:axPos val="l"/>
        <c:numFmt formatCode="0.0" sourceLinked="1"/>
        <c:majorTickMark val="out"/>
        <c:minorTickMark val="none"/>
        <c:tickLblPos val="nextTo"/>
        <c:crossAx val="440638472"/>
        <c:crosses val="autoZero"/>
        <c:crossBetween val="between"/>
        <c:majorUnit val="1"/>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en-US"/>
    </a:p>
  </c:txPr>
  <c:externalData r:id="rId3">
    <c:autoUpdate val="0"/>
  </c:externalData>
  <c:userShapes r:id="rId4"/>
</c:chartSpace>
</file>

<file path=ppt/charts/chart1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975308641975308E-2"/>
          <c:y val="5.2820239717682058E-2"/>
          <c:w val="0.68900809273840768"/>
          <c:h val="0.85137908276916441"/>
        </c:manualLayout>
      </c:layout>
      <c:barChart>
        <c:barDir val="col"/>
        <c:grouping val="percentStacked"/>
        <c:varyColors val="0"/>
        <c:ser>
          <c:idx val="0"/>
          <c:order val="0"/>
          <c:tx>
            <c:strRef>
              <c:f>Sheet1!$B$1</c:f>
              <c:strCache>
                <c:ptCount val="1"/>
                <c:pt idx="0">
                  <c:v>Tested in last 12 months &amp; received most recent result</c:v>
                </c:pt>
              </c:strCache>
            </c:strRef>
          </c:tx>
          <c:spPr>
            <a:solidFill>
              <a:schemeClr val="tx2">
                <a:lumMod val="50000"/>
              </a:scheme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Women</c:v>
                </c:pt>
                <c:pt idx="2">
                  <c:v>Men</c:v>
                </c:pt>
              </c:strCache>
            </c:strRef>
          </c:cat>
          <c:val>
            <c:numRef>
              <c:f>Sheet1!$B$2:$B$4</c:f>
              <c:numCache>
                <c:formatCode>General</c:formatCode>
                <c:ptCount val="3"/>
                <c:pt idx="0">
                  <c:v>39</c:v>
                </c:pt>
                <c:pt idx="1">
                  <c:v>38</c:v>
                </c:pt>
                <c:pt idx="2">
                  <c:v>40</c:v>
                </c:pt>
              </c:numCache>
            </c:numRef>
          </c:val>
        </c:ser>
        <c:ser>
          <c:idx val="1"/>
          <c:order val="1"/>
          <c:tx>
            <c:strRef>
              <c:f>Sheet1!$C$1</c:f>
              <c:strCache>
                <c:ptCount val="1"/>
                <c:pt idx="0">
                  <c:v>Tested 12+ months ago &amp; received most recent result</c:v>
                </c:pt>
              </c:strCache>
            </c:strRef>
          </c:tx>
          <c:spPr>
            <a:solidFill>
              <a:schemeClr val="tx2"/>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Women</c:v>
                </c:pt>
                <c:pt idx="2">
                  <c:v>Men</c:v>
                </c:pt>
              </c:strCache>
            </c:strRef>
          </c:cat>
          <c:val>
            <c:numRef>
              <c:f>Sheet1!$C$2:$C$4</c:f>
              <c:numCache>
                <c:formatCode>General</c:formatCode>
                <c:ptCount val="3"/>
                <c:pt idx="0">
                  <c:v>50</c:v>
                </c:pt>
                <c:pt idx="1">
                  <c:v>54</c:v>
                </c:pt>
                <c:pt idx="2">
                  <c:v>43</c:v>
                </c:pt>
              </c:numCache>
            </c:numRef>
          </c:val>
        </c:ser>
        <c:ser>
          <c:idx val="2"/>
          <c:order val="2"/>
          <c:tx>
            <c:strRef>
              <c:f>Sheet1!$D$1</c:f>
              <c:strCache>
                <c:ptCount val="1"/>
                <c:pt idx="0">
                  <c:v>Ever tested &amp; didn't receive result of most recent test</c:v>
                </c:pt>
              </c:strCache>
            </c:strRef>
          </c:tx>
          <c:spPr>
            <a:solidFill>
              <a:schemeClr val="tx2">
                <a:lumMod val="40000"/>
                <a:lumOff val="60000"/>
              </a:scheme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Women</c:v>
                </c:pt>
                <c:pt idx="2">
                  <c:v>Men</c:v>
                </c:pt>
              </c:strCache>
            </c:strRef>
          </c:cat>
          <c:val>
            <c:numRef>
              <c:f>Sheet1!$D$2:$D$4</c:f>
              <c:numCache>
                <c:formatCode>General</c:formatCode>
                <c:ptCount val="3"/>
                <c:pt idx="0">
                  <c:v>2</c:v>
                </c:pt>
                <c:pt idx="1">
                  <c:v>2</c:v>
                </c:pt>
                <c:pt idx="2">
                  <c:v>2</c:v>
                </c:pt>
              </c:numCache>
            </c:numRef>
          </c:val>
        </c:ser>
        <c:ser>
          <c:idx val="3"/>
          <c:order val="3"/>
          <c:tx>
            <c:strRef>
              <c:f>Sheet1!$E$1</c:f>
              <c:strCache>
                <c:ptCount val="1"/>
                <c:pt idx="0">
                  <c:v>Not previously tested</c:v>
                </c:pt>
              </c:strCache>
            </c:strRef>
          </c:tx>
          <c:spPr>
            <a:solidFill>
              <a:schemeClr val="accent6"/>
            </a:solidFill>
            <a:ln>
              <a:noFill/>
            </a:ln>
            <a:effectLst/>
            <a:scene3d>
              <a:camera prst="orthographicFront"/>
              <a:lightRig rig="threePt" dir="t">
                <a:rot lat="0" lon="0" rev="1200000"/>
              </a:lightRig>
            </a:scene3d>
            <a:sp3d>
              <a:bevelT w="63500" h="25400"/>
            </a:sp3d>
          </c:spPr>
          <c:invertIfNegative val="0"/>
          <c:dLbls>
            <c:dLbl>
              <c:idx val="1"/>
              <c:layout>
                <c:manualLayout>
                  <c:x val="0"/>
                  <c:y val="-1.2004599935836831E-2"/>
                </c:manualLayout>
              </c:layout>
              <c:dLblPos val="ctr"/>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Women</c:v>
                </c:pt>
                <c:pt idx="2">
                  <c:v>Men</c:v>
                </c:pt>
              </c:strCache>
            </c:strRef>
          </c:cat>
          <c:val>
            <c:numRef>
              <c:f>Sheet1!$E$2:$E$4</c:f>
              <c:numCache>
                <c:formatCode>General</c:formatCode>
                <c:ptCount val="3"/>
                <c:pt idx="0">
                  <c:v>9</c:v>
                </c:pt>
                <c:pt idx="1">
                  <c:v>6</c:v>
                </c:pt>
                <c:pt idx="2">
                  <c:v>15</c:v>
                </c:pt>
              </c:numCache>
            </c:numRef>
          </c:val>
        </c:ser>
        <c:dLbls>
          <c:showLegendKey val="0"/>
          <c:showVal val="0"/>
          <c:showCatName val="0"/>
          <c:showSerName val="0"/>
          <c:showPercent val="0"/>
          <c:showBubbleSize val="0"/>
        </c:dLbls>
        <c:gapWidth val="100"/>
        <c:overlap val="100"/>
        <c:axId val="444974352"/>
        <c:axId val="444974744"/>
      </c:barChart>
      <c:catAx>
        <c:axId val="44497435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44974744"/>
        <c:crosses val="autoZero"/>
        <c:auto val="1"/>
        <c:lblAlgn val="ctr"/>
        <c:lblOffset val="100"/>
        <c:noMultiLvlLbl val="0"/>
      </c:catAx>
      <c:valAx>
        <c:axId val="444974744"/>
        <c:scaling>
          <c:orientation val="minMax"/>
        </c:scaling>
        <c:delete val="1"/>
        <c:axPos val="l"/>
        <c:majorGridlines>
          <c:spPr>
            <a:ln w="9525" cap="flat" cmpd="sng" algn="ctr">
              <a:noFill/>
              <a:round/>
            </a:ln>
            <a:effectLst/>
          </c:spPr>
        </c:majorGridlines>
        <c:numFmt formatCode="0%" sourceLinked="1"/>
        <c:majorTickMark val="out"/>
        <c:minorTickMark val="none"/>
        <c:tickLblPos val="nextTo"/>
        <c:crossAx val="44497435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Column1</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tx2"/>
              </a:solidFill>
              <a:ln>
                <a:noFill/>
              </a:ln>
              <a:effectLst/>
              <a:scene3d>
                <a:camera prst="orthographicFront"/>
                <a:lightRig rig="threePt" dir="t">
                  <a:rot lat="0" lon="0" rev="1200000"/>
                </a:lightRig>
              </a:scene3d>
              <a:sp3d>
                <a:bevelT w="63500" h="25400"/>
              </a:sp3d>
            </c:spPr>
          </c:dPt>
          <c:dPt>
            <c:idx val="1"/>
            <c:invertIfNegative val="0"/>
            <c:bubble3D val="0"/>
            <c:spPr>
              <a:solidFill>
                <a:schemeClr val="accent2"/>
              </a:solidFill>
              <a:ln>
                <a:noFill/>
              </a:ln>
              <a:effectLst/>
              <a:scene3d>
                <a:camera prst="orthographicFront"/>
                <a:lightRig rig="threePt" dir="t">
                  <a:rot lat="0" lon="0" rev="1200000"/>
                </a:lightRig>
              </a:scene3d>
              <a:sp3d>
                <a:bevelT w="63500" h="25400"/>
              </a:sp3d>
            </c:spPr>
          </c:dPt>
          <c:dPt>
            <c:idx val="2"/>
            <c:invertIfNegative val="0"/>
            <c:bubble3D val="0"/>
            <c:spPr>
              <a:solidFill>
                <a:schemeClr val="accent3"/>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0.0</c:formatCode>
                <c:ptCount val="3"/>
                <c:pt idx="0" formatCode="General">
                  <c:v>4.4000000000000004</c:v>
                </c:pt>
                <c:pt idx="1">
                  <c:v>3</c:v>
                </c:pt>
                <c:pt idx="2" formatCode="General">
                  <c:v>4.7</c:v>
                </c:pt>
              </c:numCache>
            </c:numRef>
          </c:val>
        </c:ser>
        <c:dLbls>
          <c:showLegendKey val="0"/>
          <c:showVal val="0"/>
          <c:showCatName val="0"/>
          <c:showSerName val="0"/>
          <c:showPercent val="0"/>
          <c:showBubbleSize val="0"/>
        </c:dLbls>
        <c:gapWidth val="100"/>
        <c:axId val="363003592"/>
        <c:axId val="363003984"/>
      </c:barChart>
      <c:catAx>
        <c:axId val="36300359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63003984"/>
        <c:crosses val="autoZero"/>
        <c:auto val="1"/>
        <c:lblAlgn val="ctr"/>
        <c:lblOffset val="100"/>
        <c:noMultiLvlLbl val="0"/>
      </c:catAx>
      <c:valAx>
        <c:axId val="363003984"/>
        <c:scaling>
          <c:orientation val="minMax"/>
          <c:max val="15"/>
          <c:min val="0"/>
        </c:scaling>
        <c:delete val="1"/>
        <c:axPos val="l"/>
        <c:majorGridlines>
          <c:spPr>
            <a:ln w="9525" cap="flat" cmpd="sng" algn="ctr">
              <a:noFill/>
              <a:round/>
            </a:ln>
            <a:effectLst/>
          </c:spPr>
        </c:majorGridlines>
        <c:numFmt formatCode="General" sourceLinked="1"/>
        <c:majorTickMark val="out"/>
        <c:minorTickMark val="none"/>
        <c:tickLblPos val="nextTo"/>
        <c:crossAx val="36300359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Sheet1!$A$2</c:f>
              <c:strCache>
                <c:ptCount val="1"/>
                <c:pt idx="0">
                  <c:v>employment</c:v>
                </c:pt>
              </c:strCache>
            </c:strRef>
          </c:tx>
          <c:spPr>
            <a:solidFill>
              <a:schemeClr val="accent3"/>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6"/>
              </a:solidFill>
              <a:ln>
                <a:noFill/>
              </a:ln>
              <a:effectLst/>
              <a:scene3d>
                <a:camera prst="orthographicFront"/>
                <a:lightRig rig="threePt" dir="t">
                  <a:rot lat="0" lon="0" rev="1200000"/>
                </a:lightRig>
              </a:scene3d>
              <a:sp3d>
                <a:bevelT w="63500" h="25400"/>
              </a:sp3d>
            </c:spPr>
          </c:dPt>
          <c:dPt>
            <c:idx val="1"/>
            <c:invertIfNegative val="0"/>
            <c:bubble3D val="0"/>
            <c:spPr>
              <a:solidFill>
                <a:srgbClr val="CB8155"/>
              </a:solidFill>
              <a:ln>
                <a:noFill/>
              </a:ln>
              <a:effectLst/>
              <a:scene3d>
                <a:camera prst="orthographicFront"/>
                <a:lightRig rig="threePt" dir="t">
                  <a:rot lat="0" lon="0" rev="1200000"/>
                </a:lightRig>
              </a:scene3d>
              <a:sp3d>
                <a:bevelT w="63500" h="25400"/>
              </a:sp3d>
            </c:spPr>
          </c:dPt>
          <c:dLbls>
            <c:dLbl>
              <c:idx val="1"/>
              <c:tx>
                <c:rich>
                  <a:bodyPr/>
                  <a:lstStyle/>
                  <a:p>
                    <a:fld id="{AEF0D59B-FBCC-4CFB-9281-587172840235}" type="VALUE">
                      <a:rPr lang="en-US" smtClean="0"/>
                      <a:pPr/>
                      <a:t>[VALUE]</a:t>
                    </a:fld>
                    <a:endParaRPr lang="en-US"/>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Sheet1!$B$1:$C$1</c:f>
              <c:strCache>
                <c:ptCount val="2"/>
                <c:pt idx="0">
                  <c:v>Women</c:v>
                </c:pt>
                <c:pt idx="1">
                  <c:v>Men</c:v>
                </c:pt>
              </c:strCache>
            </c:strRef>
          </c:cat>
          <c:val>
            <c:numRef>
              <c:f>Sheet1!$B$2:$C$2</c:f>
              <c:numCache>
                <c:formatCode>0</c:formatCode>
                <c:ptCount val="2"/>
                <c:pt idx="0">
                  <c:v>72</c:v>
                </c:pt>
                <c:pt idx="1">
                  <c:v>98</c:v>
                </c:pt>
              </c:numCache>
            </c:numRef>
          </c:val>
        </c:ser>
        <c:dLbls>
          <c:dLblPos val="outEnd"/>
          <c:showLegendKey val="0"/>
          <c:showVal val="1"/>
          <c:showCatName val="0"/>
          <c:showSerName val="0"/>
          <c:showPercent val="0"/>
          <c:showBubbleSize val="0"/>
        </c:dLbls>
        <c:gapWidth val="100"/>
        <c:axId val="447733296"/>
        <c:axId val="447733688"/>
      </c:barChart>
      <c:catAx>
        <c:axId val="44773329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47733688"/>
        <c:crosses val="autoZero"/>
        <c:auto val="1"/>
        <c:lblAlgn val="ctr"/>
        <c:lblOffset val="100"/>
        <c:noMultiLvlLbl val="0"/>
      </c:catAx>
      <c:valAx>
        <c:axId val="447733688"/>
        <c:scaling>
          <c:orientation val="minMax"/>
          <c:max val="105"/>
          <c:min val="0"/>
        </c:scaling>
        <c:delete val="1"/>
        <c:axPos val="l"/>
        <c:majorGridlines>
          <c:spPr>
            <a:ln w="9525" cap="flat" cmpd="sng" algn="ctr">
              <a:noFill/>
              <a:round/>
            </a:ln>
            <a:effectLst/>
          </c:spPr>
        </c:majorGridlines>
        <c:numFmt formatCode="0" sourceLinked="1"/>
        <c:majorTickMark val="out"/>
        <c:minorTickMark val="none"/>
        <c:tickLblPos val="nextTo"/>
        <c:crossAx val="44773329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382003939754996E-2"/>
          <c:y val="8.5155825411950187E-2"/>
          <c:w val="0.96523599212049005"/>
          <c:h val="0.81707870206293909"/>
        </c:manualLayout>
      </c:layout>
      <c:barChart>
        <c:barDir val="col"/>
        <c:grouping val="clustered"/>
        <c:varyColors val="0"/>
        <c:ser>
          <c:idx val="0"/>
          <c:order val="0"/>
          <c:tx>
            <c:strRef>
              <c:f>Sheet1!$B$1</c:f>
              <c:strCache>
                <c:ptCount val="1"/>
                <c:pt idx="0">
                  <c:v>Women</c:v>
                </c:pt>
              </c:strCache>
            </c:strRef>
          </c:tx>
          <c:spPr>
            <a:solidFill>
              <a:schemeClr val="accent6"/>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Cash only</c:v>
                </c:pt>
                <c:pt idx="1">
                  <c:v>Cash and in-kind</c:v>
                </c:pt>
                <c:pt idx="2">
                  <c:v>In-kind only</c:v>
                </c:pt>
                <c:pt idx="3">
                  <c:v>Not paid</c:v>
                </c:pt>
              </c:strCache>
            </c:strRef>
          </c:cat>
          <c:val>
            <c:numRef>
              <c:f>Sheet1!$B$2:$B$5</c:f>
              <c:numCache>
                <c:formatCode>0</c:formatCode>
                <c:ptCount val="4"/>
                <c:pt idx="0">
                  <c:v>30</c:v>
                </c:pt>
                <c:pt idx="1">
                  <c:v>8</c:v>
                </c:pt>
                <c:pt idx="2">
                  <c:v>4</c:v>
                </c:pt>
                <c:pt idx="3">
                  <c:v>59</c:v>
                </c:pt>
              </c:numCache>
            </c:numRef>
          </c:val>
        </c:ser>
        <c:ser>
          <c:idx val="1"/>
          <c:order val="1"/>
          <c:tx>
            <c:strRef>
              <c:f>Sheet1!$C$1</c:f>
              <c:strCache>
                <c:ptCount val="1"/>
                <c:pt idx="0">
                  <c:v>Men</c:v>
                </c:pt>
              </c:strCache>
            </c:strRef>
          </c:tx>
          <c:spPr>
            <a:solidFill>
              <a:srgbClr val="CB8155"/>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Cash only</c:v>
                </c:pt>
                <c:pt idx="1">
                  <c:v>Cash and in-kind</c:v>
                </c:pt>
                <c:pt idx="2">
                  <c:v>In-kind only</c:v>
                </c:pt>
                <c:pt idx="3">
                  <c:v>Not paid</c:v>
                </c:pt>
              </c:strCache>
            </c:strRef>
          </c:cat>
          <c:val>
            <c:numRef>
              <c:f>Sheet1!$C$2:$C$5</c:f>
              <c:numCache>
                <c:formatCode>0</c:formatCode>
                <c:ptCount val="4"/>
                <c:pt idx="0">
                  <c:v>61</c:v>
                </c:pt>
                <c:pt idx="1">
                  <c:v>11</c:v>
                </c:pt>
                <c:pt idx="2">
                  <c:v>2</c:v>
                </c:pt>
                <c:pt idx="3">
                  <c:v>26</c:v>
                </c:pt>
              </c:numCache>
            </c:numRef>
          </c:val>
        </c:ser>
        <c:dLbls>
          <c:dLblPos val="outEnd"/>
          <c:showLegendKey val="0"/>
          <c:showVal val="1"/>
          <c:showCatName val="0"/>
          <c:showSerName val="0"/>
          <c:showPercent val="0"/>
          <c:showBubbleSize val="0"/>
        </c:dLbls>
        <c:gapWidth val="100"/>
        <c:axId val="447737608"/>
        <c:axId val="447738392"/>
      </c:barChart>
      <c:catAx>
        <c:axId val="44773760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47738392"/>
        <c:crosses val="autoZero"/>
        <c:auto val="1"/>
        <c:lblAlgn val="ctr"/>
        <c:lblOffset val="100"/>
        <c:noMultiLvlLbl val="0"/>
      </c:catAx>
      <c:valAx>
        <c:axId val="447738392"/>
        <c:scaling>
          <c:orientation val="minMax"/>
          <c:max val="100"/>
        </c:scaling>
        <c:delete val="1"/>
        <c:axPos val="l"/>
        <c:majorGridlines>
          <c:spPr>
            <a:ln w="9525" cap="flat" cmpd="sng" algn="ctr">
              <a:noFill/>
              <a:round/>
            </a:ln>
            <a:effectLst/>
          </c:spPr>
        </c:majorGridlines>
        <c:numFmt formatCode="0" sourceLinked="1"/>
        <c:majorTickMark val="out"/>
        <c:minorTickMark val="none"/>
        <c:tickLblPos val="nextTo"/>
        <c:crossAx val="44773760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2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ln>
              <a:noFill/>
            </a:ln>
            <a:scene3d>
              <a:camera prst="orthographicFront"/>
              <a:lightRig rig="threePt" dir="t">
                <a:rot lat="0" lon="0" rev="1200000"/>
              </a:lightRig>
            </a:scene3d>
            <a:sp3d>
              <a:bevelT w="63500" h="25400"/>
            </a:sp3d>
          </c:spPr>
          <c:dPt>
            <c:idx val="0"/>
            <c:bubble3D val="0"/>
            <c:spPr>
              <a:solidFill>
                <a:schemeClr val="tx2"/>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Pt>
            <c:idx val="1"/>
            <c:bubble3D val="0"/>
            <c:spPr>
              <a:solidFill>
                <a:schemeClr val="accent6"/>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Pt>
            <c:idx val="2"/>
            <c:bubble3D val="0"/>
            <c:spPr>
              <a:solidFill>
                <a:schemeClr val="accent2"/>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Lbls>
            <c:dLbl>
              <c:idx val="1"/>
              <c:delete val="1"/>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Mainly wife</c:v>
                </c:pt>
                <c:pt idx="1">
                  <c:v>Wife and husband jointly</c:v>
                </c:pt>
                <c:pt idx="2">
                  <c:v>Mainly husband</c:v>
                </c:pt>
              </c:strCache>
            </c:strRef>
          </c:cat>
          <c:val>
            <c:numRef>
              <c:f>Sheet1!$B$2:$B$4</c:f>
              <c:numCache>
                <c:formatCode>General</c:formatCode>
                <c:ptCount val="3"/>
                <c:pt idx="0">
                  <c:v>28</c:v>
                </c:pt>
                <c:pt idx="1">
                  <c:v>47</c:v>
                </c:pt>
                <c:pt idx="2">
                  <c:v>24</c:v>
                </c:pt>
              </c:numCache>
            </c:numRef>
          </c:val>
        </c:ser>
        <c:dLbls>
          <c:dLblPos val="bestFit"/>
          <c:showLegendKey val="0"/>
          <c:showVal val="1"/>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2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ln>
              <a:noFill/>
            </a:ln>
            <a:scene3d>
              <a:camera prst="orthographicFront"/>
              <a:lightRig rig="threePt" dir="t">
                <a:rot lat="0" lon="0" rev="1200000"/>
              </a:lightRig>
            </a:scene3d>
            <a:sp3d>
              <a:bevelT w="63500" h="25400"/>
            </a:sp3d>
          </c:spPr>
          <c:dPt>
            <c:idx val="0"/>
            <c:bubble3D val="0"/>
            <c:spPr>
              <a:solidFill>
                <a:schemeClr val="accent6"/>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Pt>
            <c:idx val="1"/>
            <c:bubble3D val="0"/>
            <c:spPr>
              <a:solidFill>
                <a:schemeClr val="tx2"/>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Pt>
            <c:idx val="2"/>
            <c:bubble3D val="0"/>
            <c:spPr>
              <a:solidFill>
                <a:schemeClr val="accent3"/>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Pt>
            <c:idx val="3"/>
            <c:bubble3D val="0"/>
            <c:spPr>
              <a:solidFill>
                <a:schemeClr val="accent2"/>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Lbls>
            <c:dLbl>
              <c:idx val="1"/>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More</c:v>
                </c:pt>
                <c:pt idx="1">
                  <c:v>Less</c:v>
                </c:pt>
                <c:pt idx="2">
                  <c:v>About the same</c:v>
                </c:pt>
                <c:pt idx="3">
                  <c:v>Husband has no earnings/don't know</c:v>
                </c:pt>
              </c:strCache>
            </c:strRef>
          </c:cat>
          <c:val>
            <c:numRef>
              <c:f>Sheet1!$B$2:$B$5</c:f>
              <c:numCache>
                <c:formatCode>General</c:formatCode>
                <c:ptCount val="4"/>
                <c:pt idx="0">
                  <c:v>8</c:v>
                </c:pt>
                <c:pt idx="1">
                  <c:v>70</c:v>
                </c:pt>
                <c:pt idx="2">
                  <c:v>14</c:v>
                </c:pt>
                <c:pt idx="3">
                  <c:v>8</c:v>
                </c:pt>
              </c:numCache>
            </c:numRef>
          </c:val>
        </c:ser>
        <c:dLbls>
          <c:dLblPos val="bestFit"/>
          <c:showLegendKey val="0"/>
          <c:showVal val="1"/>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2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Women</c:v>
                </c:pt>
              </c:strCache>
            </c:strRef>
          </c:tx>
          <c:spPr>
            <a:solidFill>
              <a:schemeClr val="accent6"/>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Own a house alone or jointly</c:v>
                </c:pt>
                <c:pt idx="1">
                  <c:v>Own land alone or jointly</c:v>
                </c:pt>
              </c:strCache>
            </c:strRef>
          </c:cat>
          <c:val>
            <c:numRef>
              <c:f>Sheet1!$B$2:$B$3</c:f>
              <c:numCache>
                <c:formatCode>0</c:formatCode>
                <c:ptCount val="2"/>
                <c:pt idx="0">
                  <c:v>59</c:v>
                </c:pt>
                <c:pt idx="1">
                  <c:v>58</c:v>
                </c:pt>
              </c:numCache>
            </c:numRef>
          </c:val>
        </c:ser>
        <c:ser>
          <c:idx val="1"/>
          <c:order val="1"/>
          <c:tx>
            <c:strRef>
              <c:f>Sheet1!$C$1</c:f>
              <c:strCache>
                <c:ptCount val="1"/>
                <c:pt idx="0">
                  <c:v>Men</c:v>
                </c:pt>
              </c:strCache>
            </c:strRef>
          </c:tx>
          <c:spPr>
            <a:solidFill>
              <a:srgbClr val="CB8155"/>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Own a house alone or jointly</c:v>
                </c:pt>
                <c:pt idx="1">
                  <c:v>Own land alone or jointly</c:v>
                </c:pt>
              </c:strCache>
            </c:strRef>
          </c:cat>
          <c:val>
            <c:numRef>
              <c:f>Sheet1!$C$2:$C$3</c:f>
              <c:numCache>
                <c:formatCode>0</c:formatCode>
                <c:ptCount val="2"/>
                <c:pt idx="0">
                  <c:v>53</c:v>
                </c:pt>
                <c:pt idx="1">
                  <c:v>51</c:v>
                </c:pt>
              </c:numCache>
            </c:numRef>
          </c:val>
        </c:ser>
        <c:dLbls>
          <c:dLblPos val="outEnd"/>
          <c:showLegendKey val="0"/>
          <c:showVal val="1"/>
          <c:showCatName val="0"/>
          <c:showSerName val="0"/>
          <c:showPercent val="0"/>
          <c:showBubbleSize val="0"/>
        </c:dLbls>
        <c:gapWidth val="200"/>
        <c:axId val="440626712"/>
        <c:axId val="447735256"/>
      </c:barChart>
      <c:catAx>
        <c:axId val="44062671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47735256"/>
        <c:crosses val="autoZero"/>
        <c:auto val="1"/>
        <c:lblAlgn val="ctr"/>
        <c:lblOffset val="100"/>
        <c:noMultiLvlLbl val="0"/>
      </c:catAx>
      <c:valAx>
        <c:axId val="447735256"/>
        <c:scaling>
          <c:orientation val="minMax"/>
          <c:max val="100"/>
        </c:scaling>
        <c:delete val="1"/>
        <c:axPos val="l"/>
        <c:majorGridlines>
          <c:spPr>
            <a:ln w="9525" cap="flat" cmpd="sng" algn="ctr">
              <a:noFill/>
              <a:round/>
            </a:ln>
            <a:effectLst/>
          </c:spPr>
        </c:majorGridlines>
        <c:numFmt formatCode="0" sourceLinked="1"/>
        <c:majorTickMark val="out"/>
        <c:minorTickMark val="none"/>
        <c:tickLblPos val="nextTo"/>
        <c:crossAx val="440626712"/>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2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5277777777777777E-2"/>
          <c:y val="0.11578487560518205"/>
          <c:w val="0.96944444444444444"/>
          <c:h val="0.70629261370105256"/>
        </c:manualLayout>
      </c:layout>
      <c:barChart>
        <c:barDir val="col"/>
        <c:grouping val="clustered"/>
        <c:varyColors val="0"/>
        <c:ser>
          <c:idx val="0"/>
          <c:order val="0"/>
          <c:tx>
            <c:strRef>
              <c:f>Sheet1!$B$1</c:f>
              <c:strCache>
                <c:ptCount val="1"/>
                <c:pt idx="0">
                  <c:v>Women</c:v>
                </c:pt>
              </c:strCache>
            </c:strRef>
          </c:tx>
          <c:spPr>
            <a:solidFill>
              <a:schemeClr val="accent6"/>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Use a bank account</c:v>
                </c:pt>
                <c:pt idx="1">
                  <c:v>Own a mobile phone</c:v>
                </c:pt>
                <c:pt idx="3">
                  <c:v>Use a mobile phone for finanical transactions</c:v>
                </c:pt>
              </c:strCache>
            </c:strRef>
          </c:cat>
          <c:val>
            <c:numRef>
              <c:f>Sheet1!$B$2:$B$5</c:f>
              <c:numCache>
                <c:formatCode>0</c:formatCode>
                <c:ptCount val="4"/>
                <c:pt idx="0">
                  <c:v>10</c:v>
                </c:pt>
                <c:pt idx="1">
                  <c:v>33</c:v>
                </c:pt>
                <c:pt idx="3">
                  <c:v>27</c:v>
                </c:pt>
              </c:numCache>
            </c:numRef>
          </c:val>
        </c:ser>
        <c:ser>
          <c:idx val="1"/>
          <c:order val="1"/>
          <c:tx>
            <c:strRef>
              <c:f>Sheet1!$C$1</c:f>
              <c:strCache>
                <c:ptCount val="1"/>
                <c:pt idx="0">
                  <c:v>Men</c:v>
                </c:pt>
              </c:strCache>
            </c:strRef>
          </c:tx>
          <c:spPr>
            <a:solidFill>
              <a:srgbClr val="CB8155"/>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Use a bank account</c:v>
                </c:pt>
                <c:pt idx="1">
                  <c:v>Own a mobile phone</c:v>
                </c:pt>
                <c:pt idx="3">
                  <c:v>Use a mobile phone for finanical transactions</c:v>
                </c:pt>
              </c:strCache>
            </c:strRef>
          </c:cat>
          <c:val>
            <c:numRef>
              <c:f>Sheet1!$C$2:$C$5</c:f>
              <c:numCache>
                <c:formatCode>0</c:formatCode>
                <c:ptCount val="4"/>
                <c:pt idx="0">
                  <c:v>17</c:v>
                </c:pt>
                <c:pt idx="1">
                  <c:v>52</c:v>
                </c:pt>
                <c:pt idx="3">
                  <c:v>30</c:v>
                </c:pt>
              </c:numCache>
            </c:numRef>
          </c:val>
        </c:ser>
        <c:dLbls>
          <c:dLblPos val="outEnd"/>
          <c:showLegendKey val="0"/>
          <c:showVal val="1"/>
          <c:showCatName val="0"/>
          <c:showSerName val="0"/>
          <c:showPercent val="0"/>
          <c:showBubbleSize val="0"/>
        </c:dLbls>
        <c:gapWidth val="100"/>
        <c:axId val="447737216"/>
        <c:axId val="447732120"/>
      </c:barChart>
      <c:catAx>
        <c:axId val="44773721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47732120"/>
        <c:crosses val="autoZero"/>
        <c:auto val="1"/>
        <c:lblAlgn val="ctr"/>
        <c:lblOffset val="100"/>
        <c:noMultiLvlLbl val="0"/>
      </c:catAx>
      <c:valAx>
        <c:axId val="447732120"/>
        <c:scaling>
          <c:orientation val="minMax"/>
          <c:max val="100"/>
        </c:scaling>
        <c:delete val="1"/>
        <c:axPos val="l"/>
        <c:majorGridlines>
          <c:spPr>
            <a:ln w="9525" cap="flat" cmpd="sng" algn="ctr">
              <a:noFill/>
              <a:round/>
            </a:ln>
            <a:effectLst/>
          </c:spPr>
        </c:majorGridlines>
        <c:numFmt formatCode="0" sourceLinked="1"/>
        <c:majorTickMark val="out"/>
        <c:minorTickMark val="none"/>
        <c:tickLblPos val="nextTo"/>
        <c:crossAx val="447737216"/>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2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7"/>
    </mc:Choice>
    <mc:Fallback>
      <c:style val="27"/>
    </mc:Fallback>
  </mc:AlternateContent>
  <c:chart>
    <c:autoTitleDeleted val="1"/>
    <c:plotArea>
      <c:layout>
        <c:manualLayout>
          <c:layoutTarget val="inner"/>
          <c:xMode val="edge"/>
          <c:yMode val="edge"/>
          <c:x val="1.7295578437310721E-2"/>
          <c:y val="6.782261592300963E-2"/>
          <c:w val="0.96540880503144655"/>
          <c:h val="0.78170999458401036"/>
        </c:manualLayout>
      </c:layout>
      <c:barChart>
        <c:barDir val="col"/>
        <c:grouping val="clustered"/>
        <c:varyColors val="0"/>
        <c:ser>
          <c:idx val="0"/>
          <c:order val="0"/>
          <c:tx>
            <c:strRef>
              <c:f>Sheet1!$B$1</c:f>
              <c:strCache>
                <c:ptCount val="1"/>
                <c:pt idx="0">
                  <c:v>Column1</c:v>
                </c:pt>
              </c:strCache>
            </c:strRef>
          </c:tx>
          <c:spPr>
            <a:solidFill>
              <a:schemeClr val="accent4"/>
            </a:solidFill>
            <a:scene3d>
              <a:camera prst="orthographicFront"/>
              <a:lightRig rig="threePt" dir="t">
                <a:rot lat="0" lon="0" rev="1200000"/>
              </a:lightRig>
            </a:scene3d>
            <a:sp3d>
              <a:bevelT w="63500" h="25400"/>
            </a:sp3d>
          </c:spPr>
          <c:invertIfNegative val="0"/>
          <c:dPt>
            <c:idx val="1"/>
            <c:invertIfNegative val="0"/>
            <c:bubble3D val="0"/>
          </c:dPt>
          <c:dPt>
            <c:idx val="2"/>
            <c:invertIfNegative val="0"/>
            <c:bubble3D val="0"/>
          </c:dPt>
          <c:dPt>
            <c:idx val="3"/>
            <c:invertIfNegative val="0"/>
            <c:bubble3D val="0"/>
            <c:spPr>
              <a:solidFill>
                <a:schemeClr val="accent1"/>
              </a:solidFill>
              <a:scene3d>
                <a:camera prst="orthographicFront"/>
                <a:lightRig rig="threePt" dir="t">
                  <a:rot lat="0" lon="0" rev="1200000"/>
                </a:lightRig>
              </a:scene3d>
              <a:sp3d>
                <a:bevelT w="63500" h="25400"/>
              </a:sp3d>
            </c:spPr>
          </c:dPt>
          <c:dPt>
            <c:idx val="4"/>
            <c:invertIfNegative val="0"/>
            <c:bubble3D val="0"/>
            <c:spPr>
              <a:solidFill>
                <a:schemeClr val="accent6"/>
              </a:solidFill>
              <a:scene3d>
                <a:camera prst="orthographicFront"/>
                <a:lightRig rig="threePt" dir="t">
                  <a:rot lat="0" lon="0" rev="1200000"/>
                </a:lightRig>
              </a:scene3d>
              <a:sp3d>
                <a:bevelT w="63500" h="25400"/>
              </a:sp3d>
            </c:spPr>
          </c:dPt>
          <c:dLbls>
            <c:spPr>
              <a:noFill/>
              <a:ln>
                <a:noFill/>
              </a:ln>
              <a:effectLst/>
            </c:spPr>
            <c:txPr>
              <a:bodyPr/>
              <a:lstStyle/>
              <a:p>
                <a:pPr>
                  <a:defRPr b="1">
                    <a:latin typeface="Calibri"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Sheet1!$A$2:$A$6</c:f>
              <c:strCache>
                <c:ptCount val="5"/>
                <c:pt idx="0">
                  <c:v>Own health care</c:v>
                </c:pt>
                <c:pt idx="1">
                  <c:v>Major household purchases</c:v>
                </c:pt>
                <c:pt idx="2">
                  <c:v>Visits to her family or relatives</c:v>
                </c:pt>
                <c:pt idx="3">
                  <c:v>Participate in all three decisions</c:v>
                </c:pt>
                <c:pt idx="4">
                  <c:v>Participate in no decisions</c:v>
                </c:pt>
              </c:strCache>
            </c:strRef>
          </c:cat>
          <c:val>
            <c:numRef>
              <c:f>Sheet1!$B$2:$B$6</c:f>
              <c:numCache>
                <c:formatCode>0</c:formatCode>
                <c:ptCount val="5"/>
                <c:pt idx="0">
                  <c:v>68</c:v>
                </c:pt>
                <c:pt idx="1">
                  <c:v>55</c:v>
                </c:pt>
                <c:pt idx="2">
                  <c:v>78</c:v>
                </c:pt>
                <c:pt idx="3">
                  <c:v>47</c:v>
                </c:pt>
                <c:pt idx="4">
                  <c:v>15</c:v>
                </c:pt>
              </c:numCache>
            </c:numRef>
          </c:val>
        </c:ser>
        <c:dLbls>
          <c:showLegendKey val="0"/>
          <c:showVal val="1"/>
          <c:showCatName val="0"/>
          <c:showSerName val="0"/>
          <c:showPercent val="0"/>
          <c:showBubbleSize val="0"/>
        </c:dLbls>
        <c:gapWidth val="125"/>
        <c:overlap val="-25"/>
        <c:axId val="447731336"/>
        <c:axId val="447738000"/>
      </c:barChart>
      <c:catAx>
        <c:axId val="447731336"/>
        <c:scaling>
          <c:orientation val="minMax"/>
        </c:scaling>
        <c:delete val="0"/>
        <c:axPos val="b"/>
        <c:numFmt formatCode="General" sourceLinked="0"/>
        <c:majorTickMark val="none"/>
        <c:minorTickMark val="none"/>
        <c:tickLblPos val="nextTo"/>
        <c:spPr>
          <a:ln>
            <a:solidFill>
              <a:srgbClr val="000000"/>
            </a:solidFill>
          </a:ln>
        </c:spPr>
        <c:txPr>
          <a:bodyPr/>
          <a:lstStyle/>
          <a:p>
            <a:pPr>
              <a:defRPr>
                <a:latin typeface="Calibri" pitchFamily="34" charset="0"/>
              </a:defRPr>
            </a:pPr>
            <a:endParaRPr lang="en-US"/>
          </a:p>
        </c:txPr>
        <c:crossAx val="447738000"/>
        <c:crosses val="autoZero"/>
        <c:auto val="1"/>
        <c:lblAlgn val="ctr"/>
        <c:lblOffset val="100"/>
        <c:noMultiLvlLbl val="0"/>
      </c:catAx>
      <c:valAx>
        <c:axId val="447738000"/>
        <c:scaling>
          <c:orientation val="minMax"/>
          <c:max val="100"/>
        </c:scaling>
        <c:delete val="1"/>
        <c:axPos val="l"/>
        <c:numFmt formatCode="0" sourceLinked="1"/>
        <c:majorTickMark val="out"/>
        <c:minorTickMark val="none"/>
        <c:tickLblPos val="nextTo"/>
        <c:crossAx val="447731336"/>
        <c:crosses val="autoZero"/>
        <c:crossBetween val="between"/>
      </c:valAx>
    </c:plotArea>
    <c:plotVisOnly val="1"/>
    <c:dispBlanksAs val="gap"/>
    <c:showDLblsOverMax val="0"/>
  </c:chart>
  <c:txPr>
    <a:bodyPr/>
    <a:lstStyle/>
    <a:p>
      <a:pPr>
        <a:defRPr sz="1800">
          <a:solidFill>
            <a:schemeClr val="tx1"/>
          </a:solidFill>
        </a:defRPr>
      </a:pPr>
      <a:endParaRPr lang="en-US"/>
    </a:p>
  </c:txPr>
  <c:externalData r:id="rId1">
    <c:autoUpdate val="0"/>
  </c:externalData>
</c:chartSpace>
</file>

<file path=ppt/charts/chart12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Sheet1!$A$2</c:f>
              <c:strCache>
                <c:ptCount val="1"/>
                <c:pt idx="0">
                  <c:v>Own health care</c:v>
                </c:pt>
              </c:strCache>
            </c:strRef>
          </c:tx>
          <c:spPr>
            <a:ln w="63500" cap="rnd">
              <a:solidFill>
                <a:schemeClr val="accent6"/>
              </a:solidFill>
              <a:round/>
            </a:ln>
            <a:effectLst/>
          </c:spPr>
          <c:marker>
            <c:symbol val="circle"/>
            <c:size val="5"/>
            <c:spPr>
              <a:solidFill>
                <a:schemeClr val="accent6"/>
              </a:solidFill>
              <a:ln w="63500">
                <a:solidFill>
                  <a:schemeClr val="accent6"/>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Sheet1!$B$1:$E$1</c:f>
              <c:strCache>
                <c:ptCount val="4"/>
                <c:pt idx="0">
                  <c:v>2000 MDHS</c:v>
                </c:pt>
                <c:pt idx="1">
                  <c:v>2004 MDHS</c:v>
                </c:pt>
                <c:pt idx="2">
                  <c:v>2010 MDHS</c:v>
                </c:pt>
                <c:pt idx="3">
                  <c:v>2015-16 MDHS</c:v>
                </c:pt>
              </c:strCache>
            </c:strRef>
          </c:cat>
          <c:val>
            <c:numRef>
              <c:f>Sheet1!$B$2:$E$2</c:f>
              <c:numCache>
                <c:formatCode>General</c:formatCode>
                <c:ptCount val="4"/>
                <c:pt idx="0">
                  <c:v>28</c:v>
                </c:pt>
                <c:pt idx="1">
                  <c:v>28</c:v>
                </c:pt>
                <c:pt idx="2">
                  <c:v>55</c:v>
                </c:pt>
                <c:pt idx="3">
                  <c:v>68</c:v>
                </c:pt>
              </c:numCache>
            </c:numRef>
          </c:val>
          <c:smooth val="0"/>
        </c:ser>
        <c:ser>
          <c:idx val="1"/>
          <c:order val="1"/>
          <c:tx>
            <c:strRef>
              <c:f>Sheet1!$A$3</c:f>
              <c:strCache>
                <c:ptCount val="1"/>
                <c:pt idx="0">
                  <c:v>Major household purchases</c:v>
                </c:pt>
              </c:strCache>
            </c:strRef>
          </c:tx>
          <c:spPr>
            <a:ln w="63500" cap="sq">
              <a:solidFill>
                <a:schemeClr val="accent3"/>
              </a:solidFill>
              <a:round/>
            </a:ln>
            <a:effectLst/>
          </c:spPr>
          <c:marker>
            <c:symbol val="circle"/>
            <c:size val="5"/>
            <c:spPr>
              <a:solidFill>
                <a:schemeClr val="accent3"/>
              </a:solidFill>
              <a:ln w="63500" cap="rnd">
                <a:solidFill>
                  <a:schemeClr val="accent3"/>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Sheet1!$B$1:$E$1</c:f>
              <c:strCache>
                <c:ptCount val="4"/>
                <c:pt idx="0">
                  <c:v>2000 MDHS</c:v>
                </c:pt>
                <c:pt idx="1">
                  <c:v>2004 MDHS</c:v>
                </c:pt>
                <c:pt idx="2">
                  <c:v>2010 MDHS</c:v>
                </c:pt>
                <c:pt idx="3">
                  <c:v>2015-16 MDHS</c:v>
                </c:pt>
              </c:strCache>
            </c:strRef>
          </c:cat>
          <c:val>
            <c:numRef>
              <c:f>Sheet1!$B$3:$E$3</c:f>
              <c:numCache>
                <c:formatCode>General</c:formatCode>
                <c:ptCount val="4"/>
                <c:pt idx="0">
                  <c:v>17</c:v>
                </c:pt>
                <c:pt idx="1">
                  <c:v>18</c:v>
                </c:pt>
                <c:pt idx="2">
                  <c:v>30</c:v>
                </c:pt>
                <c:pt idx="3">
                  <c:v>55</c:v>
                </c:pt>
              </c:numCache>
            </c:numRef>
          </c:val>
          <c:smooth val="0"/>
        </c:ser>
        <c:ser>
          <c:idx val="2"/>
          <c:order val="2"/>
          <c:tx>
            <c:strRef>
              <c:f>Sheet1!$A$4</c:f>
              <c:strCache>
                <c:ptCount val="1"/>
                <c:pt idx="0">
                  <c:v>Visits to family/friends</c:v>
                </c:pt>
              </c:strCache>
            </c:strRef>
          </c:tx>
          <c:spPr>
            <a:ln w="63500" cap="rnd">
              <a:solidFill>
                <a:schemeClr val="accent2"/>
              </a:solidFill>
              <a:round/>
            </a:ln>
            <a:effectLst/>
          </c:spPr>
          <c:marker>
            <c:symbol val="circle"/>
            <c:size val="5"/>
            <c:spPr>
              <a:solidFill>
                <a:schemeClr val="accent3"/>
              </a:solidFill>
              <a:ln w="63500">
                <a:solidFill>
                  <a:schemeClr val="accent2"/>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Sheet1!$B$1:$E$1</c:f>
              <c:strCache>
                <c:ptCount val="4"/>
                <c:pt idx="0">
                  <c:v>2000 MDHS</c:v>
                </c:pt>
                <c:pt idx="1">
                  <c:v>2004 MDHS</c:v>
                </c:pt>
                <c:pt idx="2">
                  <c:v>2010 MDHS</c:v>
                </c:pt>
                <c:pt idx="3">
                  <c:v>2015-16 MDHS</c:v>
                </c:pt>
              </c:strCache>
            </c:strRef>
          </c:cat>
          <c:val>
            <c:numRef>
              <c:f>Sheet1!$B$4:$E$4</c:f>
              <c:numCache>
                <c:formatCode>General</c:formatCode>
                <c:ptCount val="4"/>
                <c:pt idx="0">
                  <c:v>62</c:v>
                </c:pt>
                <c:pt idx="1">
                  <c:v>60</c:v>
                </c:pt>
                <c:pt idx="2">
                  <c:v>67</c:v>
                </c:pt>
                <c:pt idx="3">
                  <c:v>78</c:v>
                </c:pt>
              </c:numCache>
            </c:numRef>
          </c:val>
          <c:smooth val="0"/>
        </c:ser>
        <c:ser>
          <c:idx val="3"/>
          <c:order val="3"/>
          <c:tx>
            <c:strRef>
              <c:f>Sheet1!$A$5</c:f>
              <c:strCache>
                <c:ptCount val="1"/>
                <c:pt idx="0">
                  <c:v>All 3 decisions</c:v>
                </c:pt>
              </c:strCache>
            </c:strRef>
          </c:tx>
          <c:spPr>
            <a:ln w="63500" cap="rnd">
              <a:solidFill>
                <a:schemeClr val="accent1"/>
              </a:solidFill>
              <a:round/>
            </a:ln>
            <a:effectLst/>
          </c:spPr>
          <c:marker>
            <c:symbol val="circle"/>
            <c:size val="5"/>
            <c:spPr>
              <a:solidFill>
                <a:schemeClr val="accent1"/>
              </a:solidFill>
              <a:ln w="63500">
                <a:solidFill>
                  <a:schemeClr val="accent1"/>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Sheet1!$B$1:$E$1</c:f>
              <c:strCache>
                <c:ptCount val="4"/>
                <c:pt idx="0">
                  <c:v>2000 MDHS</c:v>
                </c:pt>
                <c:pt idx="1">
                  <c:v>2004 MDHS</c:v>
                </c:pt>
                <c:pt idx="2">
                  <c:v>2010 MDHS</c:v>
                </c:pt>
                <c:pt idx="3">
                  <c:v>2015-16 MDHS</c:v>
                </c:pt>
              </c:strCache>
            </c:strRef>
          </c:cat>
          <c:val>
            <c:numRef>
              <c:f>Sheet1!$B$5:$E$5</c:f>
              <c:numCache>
                <c:formatCode>General</c:formatCode>
                <c:ptCount val="4"/>
                <c:pt idx="0">
                  <c:v>11</c:v>
                </c:pt>
                <c:pt idx="1">
                  <c:v>13</c:v>
                </c:pt>
                <c:pt idx="2">
                  <c:v>22</c:v>
                </c:pt>
                <c:pt idx="3">
                  <c:v>47</c:v>
                </c:pt>
              </c:numCache>
            </c:numRef>
          </c:val>
          <c:smooth val="0"/>
        </c:ser>
        <c:dLbls>
          <c:dLblPos val="t"/>
          <c:showLegendKey val="0"/>
          <c:showVal val="1"/>
          <c:showCatName val="0"/>
          <c:showSerName val="0"/>
          <c:showPercent val="0"/>
          <c:showBubbleSize val="0"/>
        </c:dLbls>
        <c:marker val="1"/>
        <c:smooth val="0"/>
        <c:axId val="440637688"/>
        <c:axId val="440637296"/>
      </c:lineChart>
      <c:catAx>
        <c:axId val="44063768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40637296"/>
        <c:crosses val="autoZero"/>
        <c:auto val="1"/>
        <c:lblAlgn val="ctr"/>
        <c:lblOffset val="100"/>
        <c:noMultiLvlLbl val="0"/>
      </c:catAx>
      <c:valAx>
        <c:axId val="440637296"/>
        <c:scaling>
          <c:orientation val="minMax"/>
          <c:max val="100"/>
          <c:min val="0"/>
        </c:scaling>
        <c:delete val="1"/>
        <c:axPos val="l"/>
        <c:majorGridlines>
          <c:spPr>
            <a:ln w="9525" cap="flat" cmpd="sng" algn="ctr">
              <a:noFill/>
              <a:round/>
            </a:ln>
            <a:effectLst/>
          </c:spPr>
        </c:majorGridlines>
        <c:numFmt formatCode="General" sourceLinked="1"/>
        <c:majorTickMark val="out"/>
        <c:minorTickMark val="none"/>
        <c:tickLblPos val="nextTo"/>
        <c:crossAx val="440637688"/>
        <c:crosses val="autoZero"/>
        <c:crossBetween val="between"/>
        <c:majorUnit val="10"/>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userShapes r:id="rId4"/>
</c:chartSpace>
</file>

<file path=ppt/charts/chart12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7"/>
    </mc:Choice>
    <mc:Fallback>
      <c:style val="27"/>
    </mc:Fallback>
  </mc:AlternateContent>
  <c:chart>
    <c:autoTitleDeleted val="1"/>
    <c:plotArea>
      <c:layout>
        <c:manualLayout>
          <c:layoutTarget val="inner"/>
          <c:xMode val="edge"/>
          <c:yMode val="edge"/>
          <c:x val="1.7295578437310721E-2"/>
          <c:y val="6.782261592300963E-2"/>
          <c:w val="0.96540880503144655"/>
          <c:h val="0.78170999458401036"/>
        </c:manualLayout>
      </c:layout>
      <c:barChart>
        <c:barDir val="col"/>
        <c:grouping val="clustered"/>
        <c:varyColors val="0"/>
        <c:ser>
          <c:idx val="0"/>
          <c:order val="0"/>
          <c:tx>
            <c:strRef>
              <c:f>Sheet1!$B$1</c:f>
              <c:strCache>
                <c:ptCount val="1"/>
                <c:pt idx="0">
                  <c:v>Column1</c:v>
                </c:pt>
              </c:strCache>
            </c:strRef>
          </c:tx>
          <c:spPr>
            <a:solidFill>
              <a:schemeClr val="accent4"/>
            </a:solidFill>
            <a:scene3d>
              <a:camera prst="orthographicFront"/>
              <a:lightRig rig="threePt" dir="t">
                <a:rot lat="0" lon="0" rev="1200000"/>
              </a:lightRig>
            </a:scene3d>
            <a:sp3d>
              <a:bevelT w="63500" h="25400"/>
            </a:sp3d>
          </c:spPr>
          <c:invertIfNegative val="0"/>
          <c:dPt>
            <c:idx val="1"/>
            <c:invertIfNegative val="0"/>
            <c:bubble3D val="0"/>
          </c:dPt>
          <c:dPt>
            <c:idx val="2"/>
            <c:invertIfNegative val="0"/>
            <c:bubble3D val="0"/>
            <c:spPr>
              <a:solidFill>
                <a:schemeClr val="tx2"/>
              </a:solidFill>
              <a:scene3d>
                <a:camera prst="orthographicFront"/>
                <a:lightRig rig="threePt" dir="t">
                  <a:rot lat="0" lon="0" rev="1200000"/>
                </a:lightRig>
              </a:scene3d>
              <a:sp3d>
                <a:bevelT w="63500" h="25400"/>
              </a:sp3d>
            </c:spPr>
          </c:dPt>
          <c:dPt>
            <c:idx val="3"/>
            <c:invertIfNegative val="0"/>
            <c:bubble3D val="0"/>
            <c:spPr>
              <a:solidFill>
                <a:schemeClr val="accent6"/>
              </a:solidFill>
              <a:scene3d>
                <a:camera prst="orthographicFront"/>
                <a:lightRig rig="threePt" dir="t">
                  <a:rot lat="0" lon="0" rev="1200000"/>
                </a:lightRig>
              </a:scene3d>
              <a:sp3d>
                <a:bevelT w="63500" h="25400"/>
              </a:sp3d>
            </c:spPr>
          </c:dPt>
          <c:dPt>
            <c:idx val="4"/>
            <c:invertIfNegative val="0"/>
            <c:bubble3D val="0"/>
          </c:dPt>
          <c:dLbls>
            <c:dLbl>
              <c:idx val="3"/>
              <c:tx>
                <c:rich>
                  <a:bodyPr/>
                  <a:lstStyle/>
                  <a:p>
                    <a:r>
                      <a:rPr lang="en-US" dirty="0" smtClean="0"/>
                      <a:t>5</a:t>
                    </a:r>
                    <a:endParaRPr lang="en-US" dirty="0"/>
                  </a:p>
                </c:rich>
              </c:tx>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a:lstStyle/>
              <a:p>
                <a:pPr>
                  <a:defRPr b="1">
                    <a:latin typeface="Calibri"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Own health care</c:v>
                </c:pt>
                <c:pt idx="1">
                  <c:v>Major household purchases</c:v>
                </c:pt>
                <c:pt idx="2">
                  <c:v>Participate in both decisions</c:v>
                </c:pt>
                <c:pt idx="3">
                  <c:v>Participate in no decisions</c:v>
                </c:pt>
              </c:strCache>
            </c:strRef>
          </c:cat>
          <c:val>
            <c:numRef>
              <c:f>Sheet1!$B$2:$B$5</c:f>
              <c:numCache>
                <c:formatCode>0</c:formatCode>
                <c:ptCount val="4"/>
                <c:pt idx="0">
                  <c:v>88</c:v>
                </c:pt>
                <c:pt idx="1">
                  <c:v>86</c:v>
                </c:pt>
                <c:pt idx="2">
                  <c:v>78</c:v>
                </c:pt>
                <c:pt idx="3">
                  <c:v>5</c:v>
                </c:pt>
              </c:numCache>
            </c:numRef>
          </c:val>
        </c:ser>
        <c:dLbls>
          <c:showLegendKey val="0"/>
          <c:showVal val="1"/>
          <c:showCatName val="0"/>
          <c:showSerName val="0"/>
          <c:showPercent val="0"/>
          <c:showBubbleSize val="0"/>
        </c:dLbls>
        <c:gapWidth val="125"/>
        <c:overlap val="-25"/>
        <c:axId val="440636512"/>
        <c:axId val="440636120"/>
      </c:barChart>
      <c:catAx>
        <c:axId val="440636512"/>
        <c:scaling>
          <c:orientation val="minMax"/>
        </c:scaling>
        <c:delete val="0"/>
        <c:axPos val="b"/>
        <c:numFmt formatCode="General" sourceLinked="0"/>
        <c:majorTickMark val="none"/>
        <c:minorTickMark val="none"/>
        <c:tickLblPos val="nextTo"/>
        <c:spPr>
          <a:ln>
            <a:solidFill>
              <a:srgbClr val="000000"/>
            </a:solidFill>
          </a:ln>
        </c:spPr>
        <c:txPr>
          <a:bodyPr/>
          <a:lstStyle/>
          <a:p>
            <a:pPr>
              <a:defRPr>
                <a:latin typeface="Calibri" pitchFamily="34" charset="0"/>
              </a:defRPr>
            </a:pPr>
            <a:endParaRPr lang="en-US"/>
          </a:p>
        </c:txPr>
        <c:crossAx val="440636120"/>
        <c:crosses val="autoZero"/>
        <c:auto val="1"/>
        <c:lblAlgn val="ctr"/>
        <c:lblOffset val="100"/>
        <c:noMultiLvlLbl val="0"/>
      </c:catAx>
      <c:valAx>
        <c:axId val="440636120"/>
        <c:scaling>
          <c:orientation val="minMax"/>
          <c:max val="100"/>
        </c:scaling>
        <c:delete val="1"/>
        <c:axPos val="l"/>
        <c:numFmt formatCode="0" sourceLinked="1"/>
        <c:majorTickMark val="out"/>
        <c:minorTickMark val="none"/>
        <c:tickLblPos val="nextTo"/>
        <c:crossAx val="440636512"/>
        <c:crosses val="autoZero"/>
        <c:crossBetween val="between"/>
      </c:valAx>
    </c:plotArea>
    <c:plotVisOnly val="1"/>
    <c:dispBlanksAs val="gap"/>
    <c:showDLblsOverMax val="0"/>
  </c:chart>
  <c:txPr>
    <a:bodyPr/>
    <a:lstStyle/>
    <a:p>
      <a:pPr>
        <a:defRPr sz="1800">
          <a:solidFill>
            <a:schemeClr val="tx1"/>
          </a:solidFill>
        </a:defRPr>
      </a:pPr>
      <a:endParaRPr lang="en-US"/>
    </a:p>
  </c:txPr>
  <c:externalData r:id="rId1">
    <c:autoUpdate val="0"/>
  </c:externalData>
</c:chartSpace>
</file>

<file path=ppt/charts/chart12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6293404296685139"/>
          <c:y val="2.6951770221978793E-2"/>
          <c:w val="0.63706595703314861"/>
          <c:h val="0.94609645955604238"/>
        </c:manualLayout>
      </c:layout>
      <c:barChart>
        <c:barDir val="bar"/>
        <c:grouping val="clustered"/>
        <c:varyColors val="0"/>
        <c:ser>
          <c:idx val="0"/>
          <c:order val="0"/>
          <c:tx>
            <c:strRef>
              <c:f>Sheet1!$B$1</c:f>
              <c:strCache>
                <c:ptCount val="1"/>
                <c:pt idx="0">
                  <c:v>Men</c:v>
                </c:pt>
              </c:strCache>
            </c:strRef>
          </c:tx>
          <c:spPr>
            <a:solidFill>
              <a:srgbClr val="CB8155"/>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At least one specified reason</c:v>
                </c:pt>
                <c:pt idx="1">
                  <c:v>Neglects the children</c:v>
                </c:pt>
                <c:pt idx="2">
                  <c:v>Refuses to have sex with him</c:v>
                </c:pt>
                <c:pt idx="3">
                  <c:v>Goes out without telling him</c:v>
                </c:pt>
                <c:pt idx="4">
                  <c:v>Argues with him</c:v>
                </c:pt>
                <c:pt idx="5">
                  <c:v>Burns the food</c:v>
                </c:pt>
              </c:strCache>
            </c:strRef>
          </c:cat>
          <c:val>
            <c:numRef>
              <c:f>Sheet1!$B$2:$B$7</c:f>
              <c:numCache>
                <c:formatCode>General</c:formatCode>
                <c:ptCount val="6"/>
                <c:pt idx="0">
                  <c:v>13</c:v>
                </c:pt>
                <c:pt idx="1">
                  <c:v>6</c:v>
                </c:pt>
                <c:pt idx="2">
                  <c:v>5</c:v>
                </c:pt>
                <c:pt idx="3">
                  <c:v>5</c:v>
                </c:pt>
                <c:pt idx="4">
                  <c:v>5</c:v>
                </c:pt>
                <c:pt idx="5" formatCode="0">
                  <c:v>2</c:v>
                </c:pt>
              </c:numCache>
            </c:numRef>
          </c:val>
        </c:ser>
        <c:ser>
          <c:idx val="1"/>
          <c:order val="1"/>
          <c:tx>
            <c:strRef>
              <c:f>Sheet1!$C$1</c:f>
              <c:strCache>
                <c:ptCount val="1"/>
                <c:pt idx="0">
                  <c:v>Women</c:v>
                </c:pt>
              </c:strCache>
            </c:strRef>
          </c:tx>
          <c:spPr>
            <a:solidFill>
              <a:schemeClr val="accent6"/>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At least one specified reason</c:v>
                </c:pt>
                <c:pt idx="1">
                  <c:v>Neglects the children</c:v>
                </c:pt>
                <c:pt idx="2">
                  <c:v>Refuses to have sex with him</c:v>
                </c:pt>
                <c:pt idx="3">
                  <c:v>Goes out without telling him</c:v>
                </c:pt>
                <c:pt idx="4">
                  <c:v>Argues with him</c:v>
                </c:pt>
                <c:pt idx="5">
                  <c:v>Burns the food</c:v>
                </c:pt>
              </c:strCache>
            </c:strRef>
          </c:cat>
          <c:val>
            <c:numRef>
              <c:f>Sheet1!$C$2:$C$7</c:f>
              <c:numCache>
                <c:formatCode>0</c:formatCode>
                <c:ptCount val="6"/>
                <c:pt idx="0">
                  <c:v>16</c:v>
                </c:pt>
                <c:pt idx="1">
                  <c:v>9</c:v>
                </c:pt>
                <c:pt idx="2">
                  <c:v>8</c:v>
                </c:pt>
                <c:pt idx="3">
                  <c:v>7</c:v>
                </c:pt>
                <c:pt idx="4">
                  <c:v>7</c:v>
                </c:pt>
                <c:pt idx="5">
                  <c:v>6</c:v>
                </c:pt>
              </c:numCache>
            </c:numRef>
          </c:val>
        </c:ser>
        <c:dLbls>
          <c:dLblPos val="outEnd"/>
          <c:showLegendKey val="0"/>
          <c:showVal val="1"/>
          <c:showCatName val="0"/>
          <c:showSerName val="0"/>
          <c:showPercent val="0"/>
          <c:showBubbleSize val="0"/>
        </c:dLbls>
        <c:gapWidth val="100"/>
        <c:axId val="447738784"/>
        <c:axId val="447739176"/>
      </c:barChart>
      <c:catAx>
        <c:axId val="447738784"/>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47739176"/>
        <c:crosses val="autoZero"/>
        <c:auto val="1"/>
        <c:lblAlgn val="ctr"/>
        <c:lblOffset val="100"/>
        <c:noMultiLvlLbl val="0"/>
      </c:catAx>
      <c:valAx>
        <c:axId val="447739176"/>
        <c:scaling>
          <c:orientation val="minMax"/>
          <c:max val="100"/>
        </c:scaling>
        <c:delete val="1"/>
        <c:axPos val="b"/>
        <c:majorGridlines>
          <c:spPr>
            <a:ln w="9525" cap="flat" cmpd="sng" algn="ctr">
              <a:noFill/>
              <a:round/>
            </a:ln>
            <a:effectLst/>
          </c:spPr>
        </c:majorGridlines>
        <c:numFmt formatCode="General" sourceLinked="1"/>
        <c:majorTickMark val="out"/>
        <c:minorTickMark val="none"/>
        <c:tickLblPos val="nextTo"/>
        <c:crossAx val="447738784"/>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Column1</c:v>
                </c:pt>
              </c:strCache>
            </c:strRef>
          </c:tx>
          <c:spPr>
            <a:solidFill>
              <a:schemeClr val="accent5"/>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1"/>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 education</c:v>
                </c:pt>
                <c:pt idx="1">
                  <c:v>Primary</c:v>
                </c:pt>
                <c:pt idx="2">
                  <c:v>Secondary</c:v>
                </c:pt>
                <c:pt idx="3">
                  <c:v>More than secondary</c:v>
                </c:pt>
              </c:strCache>
            </c:strRef>
          </c:cat>
          <c:val>
            <c:numRef>
              <c:f>Sheet1!$B$2:$B$5</c:f>
              <c:numCache>
                <c:formatCode>General</c:formatCode>
                <c:ptCount val="4"/>
                <c:pt idx="0">
                  <c:v>5.5</c:v>
                </c:pt>
                <c:pt idx="1">
                  <c:v>4.8</c:v>
                </c:pt>
                <c:pt idx="2" formatCode="0.0">
                  <c:v>3.3</c:v>
                </c:pt>
                <c:pt idx="3">
                  <c:v>2.2999999999999998</c:v>
                </c:pt>
              </c:numCache>
            </c:numRef>
          </c:val>
        </c:ser>
        <c:dLbls>
          <c:showLegendKey val="0"/>
          <c:showVal val="0"/>
          <c:showCatName val="0"/>
          <c:showSerName val="0"/>
          <c:showPercent val="0"/>
          <c:showBubbleSize val="0"/>
        </c:dLbls>
        <c:gapWidth val="100"/>
        <c:axId val="362839072"/>
        <c:axId val="362839464"/>
      </c:barChart>
      <c:catAx>
        <c:axId val="36283907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62839464"/>
        <c:crosses val="autoZero"/>
        <c:auto val="1"/>
        <c:lblAlgn val="ctr"/>
        <c:lblOffset val="100"/>
        <c:noMultiLvlLbl val="0"/>
      </c:catAx>
      <c:valAx>
        <c:axId val="362839464"/>
        <c:scaling>
          <c:orientation val="minMax"/>
          <c:max val="15"/>
          <c:min val="0"/>
        </c:scaling>
        <c:delete val="1"/>
        <c:axPos val="l"/>
        <c:majorGridlines>
          <c:spPr>
            <a:ln w="9525" cap="flat" cmpd="sng" algn="ctr">
              <a:noFill/>
              <a:round/>
            </a:ln>
            <a:effectLst/>
          </c:spPr>
        </c:majorGridlines>
        <c:numFmt formatCode="General" sourceLinked="1"/>
        <c:majorTickMark val="out"/>
        <c:minorTickMark val="none"/>
        <c:tickLblPos val="nextTo"/>
        <c:crossAx val="36283907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3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Women</c:v>
                </c:pt>
              </c:strCache>
            </c:strRef>
          </c:tx>
          <c:spPr>
            <a:solidFill>
              <a:schemeClr val="accent3"/>
            </a:solidFill>
            <a:ln>
              <a:noFill/>
            </a:ln>
            <a:effectLst/>
            <a:scene3d>
              <a:camera prst="orthographicFront"/>
              <a:lightRig rig="threePt" dir="t">
                <a:rot lat="0" lon="0" rev="1200000"/>
              </a:lightRig>
            </a:scene3d>
            <a:sp3d>
              <a:bevelT w="63500" h="25400"/>
            </a:sp3d>
          </c:spPr>
          <c:invertIfNegative val="0"/>
          <c:dPt>
            <c:idx val="1"/>
            <c:invertIfNegative val="0"/>
            <c:bubble3D val="0"/>
            <c:spPr>
              <a:solidFill>
                <a:schemeClr val="accent3"/>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Ever</c:v>
                </c:pt>
                <c:pt idx="1">
                  <c:v>In the past 12 months</c:v>
                </c:pt>
              </c:strCache>
            </c:strRef>
          </c:cat>
          <c:val>
            <c:numRef>
              <c:f>Sheet1!$B$2:$B$3</c:f>
              <c:numCache>
                <c:formatCode>0</c:formatCode>
                <c:ptCount val="2"/>
                <c:pt idx="0">
                  <c:v>34</c:v>
                </c:pt>
                <c:pt idx="1">
                  <c:v>16</c:v>
                </c:pt>
              </c:numCache>
            </c:numRef>
          </c:val>
        </c:ser>
        <c:dLbls>
          <c:dLblPos val="outEnd"/>
          <c:showLegendKey val="0"/>
          <c:showVal val="1"/>
          <c:showCatName val="0"/>
          <c:showSerName val="0"/>
          <c:showPercent val="0"/>
          <c:showBubbleSize val="0"/>
        </c:dLbls>
        <c:gapWidth val="100"/>
        <c:axId val="440639256"/>
        <c:axId val="447735648"/>
      </c:barChart>
      <c:catAx>
        <c:axId val="44063925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47735648"/>
        <c:crosses val="autoZero"/>
        <c:auto val="1"/>
        <c:lblAlgn val="ctr"/>
        <c:lblOffset val="100"/>
        <c:noMultiLvlLbl val="0"/>
      </c:catAx>
      <c:valAx>
        <c:axId val="447735648"/>
        <c:scaling>
          <c:orientation val="minMax"/>
          <c:max val="100"/>
        </c:scaling>
        <c:delete val="1"/>
        <c:axPos val="l"/>
        <c:majorGridlines>
          <c:spPr>
            <a:ln w="9525" cap="flat" cmpd="sng" algn="ctr">
              <a:noFill/>
              <a:round/>
            </a:ln>
            <a:effectLst/>
          </c:spPr>
        </c:majorGridlines>
        <c:numFmt formatCode="0" sourceLinked="1"/>
        <c:majorTickMark val="out"/>
        <c:minorTickMark val="none"/>
        <c:tickLblPos val="nextTo"/>
        <c:crossAx val="44063925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3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Women</c:v>
                </c:pt>
              </c:strCache>
            </c:strRef>
          </c:tx>
          <c:spPr>
            <a:solidFill>
              <a:schemeClr val="accent3"/>
            </a:solidFill>
            <a:ln>
              <a:noFill/>
            </a:ln>
            <a:effectLst/>
            <a:scene3d>
              <a:camera prst="orthographicFront"/>
              <a:lightRig rig="threePt" dir="t">
                <a:rot lat="0" lon="0" rev="1200000"/>
              </a:lightRig>
            </a:scene3d>
            <a:sp3d>
              <a:bevelT w="63500" h="25400"/>
            </a:sp3d>
          </c:spPr>
          <c:invertIfNegative val="0"/>
          <c:dPt>
            <c:idx val="1"/>
            <c:invertIfNegative val="0"/>
            <c:bubble3D val="0"/>
            <c:spPr>
              <a:solidFill>
                <a:schemeClr val="accent3"/>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Ever</c:v>
                </c:pt>
                <c:pt idx="1">
                  <c:v>In the past 12 months</c:v>
                </c:pt>
              </c:strCache>
            </c:strRef>
          </c:cat>
          <c:val>
            <c:numRef>
              <c:f>Sheet1!$B$2:$B$3</c:f>
              <c:numCache>
                <c:formatCode>0</c:formatCode>
                <c:ptCount val="2"/>
                <c:pt idx="0">
                  <c:v>21</c:v>
                </c:pt>
                <c:pt idx="1">
                  <c:v>14</c:v>
                </c:pt>
              </c:numCache>
            </c:numRef>
          </c:val>
        </c:ser>
        <c:dLbls>
          <c:dLblPos val="outEnd"/>
          <c:showLegendKey val="0"/>
          <c:showVal val="1"/>
          <c:showCatName val="0"/>
          <c:showSerName val="0"/>
          <c:showPercent val="0"/>
          <c:showBubbleSize val="0"/>
        </c:dLbls>
        <c:gapWidth val="100"/>
        <c:axId val="447741136"/>
        <c:axId val="447741528"/>
      </c:barChart>
      <c:catAx>
        <c:axId val="44774113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47741528"/>
        <c:crosses val="autoZero"/>
        <c:auto val="1"/>
        <c:lblAlgn val="ctr"/>
        <c:lblOffset val="100"/>
        <c:noMultiLvlLbl val="0"/>
      </c:catAx>
      <c:valAx>
        <c:axId val="447741528"/>
        <c:scaling>
          <c:orientation val="minMax"/>
          <c:max val="100"/>
        </c:scaling>
        <c:delete val="1"/>
        <c:axPos val="l"/>
        <c:majorGridlines>
          <c:spPr>
            <a:ln w="9525" cap="flat" cmpd="sng" algn="ctr">
              <a:noFill/>
              <a:round/>
            </a:ln>
            <a:effectLst/>
          </c:spPr>
        </c:majorGridlines>
        <c:numFmt formatCode="0" sourceLinked="1"/>
        <c:majorTickMark val="out"/>
        <c:minorTickMark val="none"/>
        <c:tickLblPos val="nextTo"/>
        <c:crossAx val="4477411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3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322173009623797"/>
          <c:y val="2.6951770221978793E-2"/>
          <c:w val="0.56778269903762024"/>
          <c:h val="0.94609645955604238"/>
        </c:manualLayout>
      </c:layout>
      <c:barChart>
        <c:barDir val="bar"/>
        <c:grouping val="clustered"/>
        <c:varyColors val="0"/>
        <c:ser>
          <c:idx val="1"/>
          <c:order val="1"/>
          <c:tx>
            <c:strRef>
              <c:f>Sheet1!$B$1</c:f>
              <c:strCache>
                <c:ptCount val="1"/>
                <c:pt idx="0">
                  <c:v>Women</c:v>
                </c:pt>
              </c:strCache>
            </c:strRef>
          </c:tx>
          <c:spPr>
            <a:solidFill>
              <a:schemeClr val="accent3"/>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1"/>
              </a:solidFill>
              <a:ln>
                <a:noFill/>
              </a:ln>
              <a:effectLst/>
              <a:scene3d>
                <a:camera prst="orthographicFront"/>
                <a:lightRig rig="threePt" dir="t">
                  <a:rot lat="0" lon="0" rev="1200000"/>
                </a:lightRig>
              </a:scene3d>
              <a:sp3d>
                <a:bevelT w="63500" h="25400"/>
              </a:sp3d>
            </c:spPr>
          </c:dPt>
          <c:dPt>
            <c:idx val="1"/>
            <c:invertIfNegative val="0"/>
            <c:bubble3D val="0"/>
            <c:spPr>
              <a:solidFill>
                <a:schemeClr val="accent6"/>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Displays none of the specific behaviors</c:v>
                </c:pt>
                <c:pt idx="1">
                  <c:v>Displays 3 or more of the specific behaviors</c:v>
                </c:pt>
                <c:pt idx="2">
                  <c:v>Insists on knowing where she is at all times</c:v>
                </c:pt>
                <c:pt idx="3">
                  <c:v>Is jealous or angry if she talks to other men</c:v>
                </c:pt>
                <c:pt idx="4">
                  <c:v>Frequently accuses her of being unfaithful</c:v>
                </c:pt>
                <c:pt idx="5">
                  <c:v>Does not permit her to meet her female friends</c:v>
                </c:pt>
                <c:pt idx="6">
                  <c:v>Tries to limit her contact with herfamily</c:v>
                </c:pt>
              </c:strCache>
            </c:strRef>
          </c:cat>
          <c:val>
            <c:numRef>
              <c:f>Sheet1!$B$2:$B$8</c:f>
              <c:numCache>
                <c:formatCode>General</c:formatCode>
                <c:ptCount val="7"/>
                <c:pt idx="0">
                  <c:v>29</c:v>
                </c:pt>
                <c:pt idx="1">
                  <c:v>24</c:v>
                </c:pt>
                <c:pt idx="2">
                  <c:v>60</c:v>
                </c:pt>
                <c:pt idx="3" formatCode="0">
                  <c:v>50</c:v>
                </c:pt>
                <c:pt idx="4">
                  <c:v>24</c:v>
                </c:pt>
                <c:pt idx="5">
                  <c:v>13</c:v>
                </c:pt>
                <c:pt idx="6">
                  <c:v>11</c:v>
                </c:pt>
              </c:numCache>
            </c:numRef>
          </c:val>
        </c:ser>
        <c:dLbls>
          <c:dLblPos val="outEnd"/>
          <c:showLegendKey val="0"/>
          <c:showVal val="1"/>
          <c:showCatName val="0"/>
          <c:showSerName val="0"/>
          <c:showPercent val="0"/>
          <c:showBubbleSize val="0"/>
        </c:dLbls>
        <c:gapWidth val="100"/>
        <c:axId val="447739960"/>
        <c:axId val="447742312"/>
        <c:extLst>
          <c:ext xmlns:c15="http://schemas.microsoft.com/office/drawing/2012/chart" uri="{02D57815-91ED-43cb-92C2-25804820EDAC}">
            <c15:filteredBarSeries>
              <c15:ser>
                <c:idx val="0"/>
                <c:order val="0"/>
                <c:tx>
                  <c:strRef>
                    <c:extLst>
                      <c:ext uri="{02D57815-91ED-43cb-92C2-25804820EDAC}">
                        <c15:formulaRef>
                          <c15:sqref>Sheet1!#REF!</c15:sqref>
                        </c15:formulaRef>
                      </c:ext>
                    </c:extLst>
                    <c:strCache>
                      <c:ptCount val="1"/>
                      <c:pt idx="0">
                        <c:v>#REF!</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uri="{CE6537A1-D6FC-4f65-9D91-7224C49458BB}">
                      <c15:showLeaderLines val="1"/>
                      <c15:leaderLines>
                        <c:spPr>
                          <a:ln w="9525" cap="flat" cmpd="sng" algn="ctr">
                            <a:solidFill>
                              <a:schemeClr val="tx1">
                                <a:lumMod val="35000"/>
                                <a:lumOff val="65000"/>
                              </a:schemeClr>
                            </a:solidFill>
                            <a:round/>
                          </a:ln>
                          <a:effectLst/>
                        </c:spPr>
                      </c15:leaderLines>
                    </c:ext>
                  </c:extLst>
                </c:dLbls>
                <c:cat>
                  <c:strRef>
                    <c:extLst>
                      <c:ext uri="{02D57815-91ED-43cb-92C2-25804820EDAC}">
                        <c15:formulaRef>
                          <c15:sqref>Sheet1!$A$2:$A$8</c15:sqref>
                        </c15:formulaRef>
                      </c:ext>
                    </c:extLst>
                    <c:strCache>
                      <c:ptCount val="7"/>
                      <c:pt idx="0">
                        <c:v>Displays none of the specific behaviors</c:v>
                      </c:pt>
                      <c:pt idx="1">
                        <c:v>Displays 3 or more of the specific behaviors</c:v>
                      </c:pt>
                      <c:pt idx="2">
                        <c:v>Insists on knowing where she is at all times</c:v>
                      </c:pt>
                      <c:pt idx="3">
                        <c:v>Is jealous or angry if she talks to other men</c:v>
                      </c:pt>
                      <c:pt idx="4">
                        <c:v>Frequently accuses her of being unfaithful</c:v>
                      </c:pt>
                      <c:pt idx="5">
                        <c:v>Does not permit her to meet her female friends</c:v>
                      </c:pt>
                      <c:pt idx="6">
                        <c:v>Tries to limit her contact with herfamily</c:v>
                      </c:pt>
                    </c:strCache>
                  </c:strRef>
                </c:cat>
                <c:val>
                  <c:numRef>
                    <c:extLst>
                      <c:ext uri="{02D57815-91ED-43cb-92C2-25804820EDAC}">
                        <c15:formulaRef>
                          <c15:sqref>Sheet1!#REF!</c15:sqref>
                        </c15:formulaRef>
                      </c:ext>
                    </c:extLst>
                    <c:numCache>
                      <c:formatCode>General</c:formatCode>
                      <c:ptCount val="1"/>
                      <c:pt idx="0">
                        <c:v>1</c:v>
                      </c:pt>
                    </c:numCache>
                  </c:numRef>
                </c:val>
              </c15:ser>
            </c15:filteredBarSeries>
          </c:ext>
        </c:extLst>
      </c:barChart>
      <c:catAx>
        <c:axId val="447739960"/>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47742312"/>
        <c:crosses val="autoZero"/>
        <c:auto val="1"/>
        <c:lblAlgn val="ctr"/>
        <c:lblOffset val="100"/>
        <c:noMultiLvlLbl val="0"/>
      </c:catAx>
      <c:valAx>
        <c:axId val="447742312"/>
        <c:scaling>
          <c:orientation val="minMax"/>
          <c:max val="100"/>
        </c:scaling>
        <c:delete val="1"/>
        <c:axPos val="b"/>
        <c:majorGridlines>
          <c:spPr>
            <a:ln w="9525" cap="flat" cmpd="sng" algn="ctr">
              <a:noFill/>
              <a:round/>
            </a:ln>
            <a:effectLst/>
          </c:spPr>
        </c:majorGridlines>
        <c:numFmt formatCode="General" sourceLinked="1"/>
        <c:majorTickMark val="out"/>
        <c:minorTickMark val="none"/>
        <c:tickLblPos val="nextTo"/>
        <c:crossAx val="44773996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3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Ever</c:v>
                </c:pt>
              </c:strCache>
            </c:strRef>
          </c:tx>
          <c:spPr>
            <a:solidFill>
              <a:schemeClr val="accent4"/>
            </a:solidFill>
            <a:ln>
              <a:noFill/>
            </a:ln>
            <a:effectLst/>
            <a:scene3d>
              <a:camera prst="orthographicFront"/>
              <a:lightRig rig="threePt" dir="t">
                <a:rot lat="0" lon="0" rev="1200000"/>
              </a:lightRig>
            </a:scene3d>
            <a:sp3d>
              <a:bevelT w="63500" h="25400"/>
            </a:sp3d>
          </c:spPr>
          <c:invertIfNegative val="0"/>
          <c:dPt>
            <c:idx val="1"/>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Emotional violence</c:v>
                </c:pt>
                <c:pt idx="1">
                  <c:v>Physical violence</c:v>
                </c:pt>
                <c:pt idx="2">
                  <c:v>Sexual violence</c:v>
                </c:pt>
                <c:pt idx="3">
                  <c:v>Physical or sexual violence</c:v>
                </c:pt>
                <c:pt idx="4">
                  <c:v>Physical or sexual or emotional violence</c:v>
                </c:pt>
              </c:strCache>
            </c:strRef>
          </c:cat>
          <c:val>
            <c:numRef>
              <c:f>Sheet1!$B$2:$B$6</c:f>
              <c:numCache>
                <c:formatCode>0</c:formatCode>
                <c:ptCount val="5"/>
                <c:pt idx="0">
                  <c:v>30</c:v>
                </c:pt>
                <c:pt idx="1">
                  <c:v>26</c:v>
                </c:pt>
                <c:pt idx="2">
                  <c:v>19</c:v>
                </c:pt>
                <c:pt idx="3">
                  <c:v>34</c:v>
                </c:pt>
                <c:pt idx="4">
                  <c:v>42</c:v>
                </c:pt>
              </c:numCache>
            </c:numRef>
          </c:val>
        </c:ser>
        <c:ser>
          <c:idx val="1"/>
          <c:order val="1"/>
          <c:tx>
            <c:strRef>
              <c:f>Sheet1!$C$1</c:f>
              <c:strCache>
                <c:ptCount val="1"/>
                <c:pt idx="0">
                  <c:v>Past 12 months</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Emotional violence</c:v>
                </c:pt>
                <c:pt idx="1">
                  <c:v>Physical violence</c:v>
                </c:pt>
                <c:pt idx="2">
                  <c:v>Sexual violence</c:v>
                </c:pt>
                <c:pt idx="3">
                  <c:v>Physical or sexual violence</c:v>
                </c:pt>
                <c:pt idx="4">
                  <c:v>Physical or sexual or emotional violence</c:v>
                </c:pt>
              </c:strCache>
            </c:strRef>
          </c:cat>
          <c:val>
            <c:numRef>
              <c:f>Sheet1!$C$2:$C$6</c:f>
              <c:numCache>
                <c:formatCode>General</c:formatCode>
                <c:ptCount val="5"/>
                <c:pt idx="0" formatCode="0">
                  <c:v>23</c:v>
                </c:pt>
                <c:pt idx="1">
                  <c:v>16</c:v>
                </c:pt>
                <c:pt idx="2">
                  <c:v>15</c:v>
                </c:pt>
                <c:pt idx="3">
                  <c:v>24</c:v>
                </c:pt>
                <c:pt idx="4">
                  <c:v>33</c:v>
                </c:pt>
              </c:numCache>
            </c:numRef>
          </c:val>
        </c:ser>
        <c:dLbls>
          <c:showLegendKey val="0"/>
          <c:showVal val="1"/>
          <c:showCatName val="0"/>
          <c:showSerName val="0"/>
          <c:showPercent val="0"/>
          <c:showBubbleSize val="0"/>
        </c:dLbls>
        <c:gapWidth val="150"/>
        <c:axId val="447743096"/>
        <c:axId val="447743488"/>
      </c:barChart>
      <c:catAx>
        <c:axId val="44774309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47743488"/>
        <c:crosses val="autoZero"/>
        <c:auto val="1"/>
        <c:lblAlgn val="ctr"/>
        <c:lblOffset val="100"/>
        <c:noMultiLvlLbl val="0"/>
      </c:catAx>
      <c:valAx>
        <c:axId val="447743488"/>
        <c:scaling>
          <c:orientation val="minMax"/>
          <c:max val="100"/>
        </c:scaling>
        <c:delete val="1"/>
        <c:axPos val="l"/>
        <c:numFmt formatCode="0" sourceLinked="1"/>
        <c:majorTickMark val="out"/>
        <c:minorTickMark val="none"/>
        <c:tickLblPos val="nextTo"/>
        <c:crossAx val="447743096"/>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3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5277779448576055E-2"/>
          <c:y val="7.5355181694866991E-2"/>
          <c:w val="0.96944444110284789"/>
          <c:h val="0.71919458001251324"/>
        </c:manualLayout>
      </c:layout>
      <c:barChart>
        <c:barDir val="col"/>
        <c:grouping val="clustered"/>
        <c:varyColors val="0"/>
        <c:ser>
          <c:idx val="0"/>
          <c:order val="0"/>
          <c:tx>
            <c:strRef>
              <c:f>Sheet1!$B$1</c:f>
              <c:strCache>
                <c:ptCount val="1"/>
                <c:pt idx="0">
                  <c:v>Married women</c:v>
                </c:pt>
              </c:strCache>
            </c:strRef>
          </c:tx>
          <c:spPr>
            <a:solidFill>
              <a:schemeClr val="accent4"/>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Emotional violence</c:v>
                </c:pt>
                <c:pt idx="1">
                  <c:v>Physical violence</c:v>
                </c:pt>
                <c:pt idx="2">
                  <c:v>Sexual violence</c:v>
                </c:pt>
                <c:pt idx="3">
                  <c:v>Physical or sexual violence</c:v>
                </c:pt>
                <c:pt idx="4">
                  <c:v>Physical or sexual or emotional violence</c:v>
                </c:pt>
              </c:strCache>
            </c:strRef>
          </c:cat>
          <c:val>
            <c:numRef>
              <c:f>Sheet1!$B$2:$B$6</c:f>
              <c:numCache>
                <c:formatCode>0</c:formatCode>
                <c:ptCount val="5"/>
                <c:pt idx="0">
                  <c:v>26</c:v>
                </c:pt>
                <c:pt idx="1">
                  <c:v>24</c:v>
                </c:pt>
                <c:pt idx="2">
                  <c:v>18</c:v>
                </c:pt>
                <c:pt idx="3" formatCode="General">
                  <c:v>32</c:v>
                </c:pt>
                <c:pt idx="4">
                  <c:v>39</c:v>
                </c:pt>
              </c:numCache>
            </c:numRef>
          </c:val>
        </c:ser>
        <c:ser>
          <c:idx val="1"/>
          <c:order val="1"/>
          <c:tx>
            <c:strRef>
              <c:f>Sheet1!$C$1</c:f>
              <c:strCache>
                <c:ptCount val="1"/>
                <c:pt idx="0">
                  <c:v>Divorced/separated/widowed women</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Emotional violence</c:v>
                </c:pt>
                <c:pt idx="1">
                  <c:v>Physical violence</c:v>
                </c:pt>
                <c:pt idx="2">
                  <c:v>Sexual violence</c:v>
                </c:pt>
                <c:pt idx="3">
                  <c:v>Physical or sexual violence</c:v>
                </c:pt>
                <c:pt idx="4">
                  <c:v>Physical or sexual or emotional violence</c:v>
                </c:pt>
              </c:strCache>
            </c:strRef>
          </c:cat>
          <c:val>
            <c:numRef>
              <c:f>Sheet1!$C$2:$C$6</c:f>
              <c:numCache>
                <c:formatCode>0</c:formatCode>
                <c:ptCount val="5"/>
                <c:pt idx="0">
                  <c:v>46</c:v>
                </c:pt>
                <c:pt idx="1">
                  <c:v>38</c:v>
                </c:pt>
                <c:pt idx="2">
                  <c:v>26</c:v>
                </c:pt>
                <c:pt idx="3" formatCode="General">
                  <c:v>45</c:v>
                </c:pt>
                <c:pt idx="4">
                  <c:v>57</c:v>
                </c:pt>
              </c:numCache>
            </c:numRef>
          </c:val>
        </c:ser>
        <c:dLbls>
          <c:dLblPos val="outEnd"/>
          <c:showLegendKey val="0"/>
          <c:showVal val="1"/>
          <c:showCatName val="0"/>
          <c:showSerName val="0"/>
          <c:showPercent val="0"/>
          <c:showBubbleSize val="0"/>
        </c:dLbls>
        <c:gapWidth val="100"/>
        <c:axId val="447744272"/>
        <c:axId val="447744664"/>
      </c:barChart>
      <c:catAx>
        <c:axId val="44774427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47744664"/>
        <c:crosses val="autoZero"/>
        <c:auto val="1"/>
        <c:lblAlgn val="ctr"/>
        <c:lblOffset val="100"/>
        <c:noMultiLvlLbl val="0"/>
      </c:catAx>
      <c:valAx>
        <c:axId val="447744664"/>
        <c:scaling>
          <c:orientation val="minMax"/>
          <c:max val="100"/>
        </c:scaling>
        <c:delete val="1"/>
        <c:axPos val="l"/>
        <c:majorGridlines>
          <c:spPr>
            <a:ln w="9525" cap="flat" cmpd="sng" algn="ctr">
              <a:noFill/>
              <a:round/>
            </a:ln>
            <a:effectLst/>
          </c:spPr>
        </c:majorGridlines>
        <c:numFmt formatCode="0" sourceLinked="1"/>
        <c:majorTickMark val="out"/>
        <c:minorTickMark val="none"/>
        <c:tickLblPos val="nextTo"/>
        <c:crossAx val="447744272"/>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3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Women</c:v>
                </c:pt>
              </c:strCache>
            </c:strRef>
          </c:tx>
          <c:spPr>
            <a:solidFill>
              <a:schemeClr val="accent3"/>
            </a:solidFill>
            <a:ln>
              <a:noFill/>
            </a:ln>
            <a:effectLst/>
            <a:scene3d>
              <a:camera prst="orthographicFront"/>
              <a:lightRig rig="threePt" dir="t">
                <a:rot lat="0" lon="0" rev="1200000"/>
              </a:lightRig>
            </a:scene3d>
            <a:sp3d>
              <a:bevelT w="63500" h="25400"/>
            </a:sp3d>
          </c:spPr>
          <c:invertIfNegative val="0"/>
          <c:dPt>
            <c:idx val="1"/>
            <c:invertIfNegative val="0"/>
            <c:bubble3D val="0"/>
            <c:spPr>
              <a:solidFill>
                <a:schemeClr val="accent3"/>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Sought help to stop violence</c:v>
                </c:pt>
                <c:pt idx="1">
                  <c:v>Never sought help,                   but told someone</c:v>
                </c:pt>
                <c:pt idx="2">
                  <c:v>Never sought help,                   never told anyone</c:v>
                </c:pt>
              </c:strCache>
            </c:strRef>
          </c:cat>
          <c:val>
            <c:numRef>
              <c:f>Sheet1!$B$2:$B$4</c:f>
              <c:numCache>
                <c:formatCode>0</c:formatCode>
                <c:ptCount val="3"/>
                <c:pt idx="0">
                  <c:v>40</c:v>
                </c:pt>
                <c:pt idx="1">
                  <c:v>11</c:v>
                </c:pt>
                <c:pt idx="2">
                  <c:v>49</c:v>
                </c:pt>
              </c:numCache>
            </c:numRef>
          </c:val>
        </c:ser>
        <c:dLbls>
          <c:showLegendKey val="0"/>
          <c:showVal val="1"/>
          <c:showCatName val="0"/>
          <c:showSerName val="0"/>
          <c:showPercent val="0"/>
          <c:showBubbleSize val="0"/>
        </c:dLbls>
        <c:gapWidth val="150"/>
        <c:overlap val="-25"/>
        <c:axId val="447745448"/>
        <c:axId val="447745840"/>
      </c:barChart>
      <c:catAx>
        <c:axId val="44774544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47745840"/>
        <c:crosses val="autoZero"/>
        <c:auto val="1"/>
        <c:lblAlgn val="ctr"/>
        <c:lblOffset val="100"/>
        <c:noMultiLvlLbl val="0"/>
      </c:catAx>
      <c:valAx>
        <c:axId val="447745840"/>
        <c:scaling>
          <c:orientation val="minMax"/>
          <c:max val="100"/>
        </c:scaling>
        <c:delete val="1"/>
        <c:axPos val="l"/>
        <c:numFmt formatCode="0" sourceLinked="1"/>
        <c:majorTickMark val="out"/>
        <c:minorTickMark val="none"/>
        <c:tickLblPos val="nextTo"/>
        <c:crossAx val="44774544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Column1</c:v>
                </c:pt>
              </c:strCache>
            </c:strRef>
          </c:tx>
          <c:spPr>
            <a:solidFill>
              <a:schemeClr val="accent4"/>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1"/>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Lowest</c:v>
                </c:pt>
                <c:pt idx="1">
                  <c:v>Second</c:v>
                </c:pt>
                <c:pt idx="2">
                  <c:v>Middle</c:v>
                </c:pt>
                <c:pt idx="3">
                  <c:v>Fourth</c:v>
                </c:pt>
                <c:pt idx="4">
                  <c:v>Highest</c:v>
                </c:pt>
              </c:strCache>
            </c:strRef>
          </c:cat>
          <c:val>
            <c:numRef>
              <c:f>Sheet1!$B$2:$B$6</c:f>
              <c:numCache>
                <c:formatCode>0.0</c:formatCode>
                <c:ptCount val="5"/>
                <c:pt idx="0">
                  <c:v>5.7</c:v>
                </c:pt>
                <c:pt idx="1">
                  <c:v>5.2</c:v>
                </c:pt>
                <c:pt idx="2">
                  <c:v>4.5999999999999996</c:v>
                </c:pt>
                <c:pt idx="3">
                  <c:v>4.0999999999999996</c:v>
                </c:pt>
                <c:pt idx="4">
                  <c:v>2.9</c:v>
                </c:pt>
              </c:numCache>
            </c:numRef>
          </c:val>
        </c:ser>
        <c:dLbls>
          <c:showLegendKey val="0"/>
          <c:showVal val="0"/>
          <c:showCatName val="0"/>
          <c:showSerName val="0"/>
          <c:showPercent val="0"/>
          <c:showBubbleSize val="0"/>
        </c:dLbls>
        <c:gapWidth val="100"/>
        <c:axId val="362840248"/>
        <c:axId val="362840640"/>
      </c:barChart>
      <c:catAx>
        <c:axId val="36284024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62840640"/>
        <c:crosses val="autoZero"/>
        <c:auto val="1"/>
        <c:lblAlgn val="ctr"/>
        <c:lblOffset val="100"/>
        <c:noMultiLvlLbl val="0"/>
      </c:catAx>
      <c:valAx>
        <c:axId val="362840640"/>
        <c:scaling>
          <c:orientation val="minMax"/>
          <c:max val="15"/>
          <c:min val="0"/>
        </c:scaling>
        <c:delete val="1"/>
        <c:axPos val="l"/>
        <c:majorGridlines>
          <c:spPr>
            <a:ln w="9525" cap="flat" cmpd="sng" algn="ctr">
              <a:noFill/>
              <a:round/>
            </a:ln>
            <a:effectLst/>
          </c:spPr>
        </c:majorGridlines>
        <c:numFmt formatCode="0.0" sourceLinked="1"/>
        <c:majorTickMark val="out"/>
        <c:minorTickMark val="none"/>
        <c:tickLblPos val="nextTo"/>
        <c:crossAx val="36284024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Column1</c:v>
                </c:pt>
              </c:strCache>
            </c:strRef>
          </c:tx>
          <c:spPr>
            <a:solidFill>
              <a:srgbClr val="CB8155"/>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CB8155"/>
              </a:solidFill>
              <a:ln>
                <a:noFill/>
              </a:ln>
              <a:effectLst/>
              <a:scene3d>
                <a:camera prst="orthographicFront"/>
                <a:lightRig rig="threePt" dir="t">
                  <a:rot lat="0" lon="0" rev="1200000"/>
                </a:lightRig>
              </a:scene3d>
              <a:sp3d>
                <a:bevelT w="63500" h="25400"/>
              </a:sp3d>
            </c:spPr>
          </c:dPt>
          <c:dPt>
            <c:idx val="1"/>
            <c:invertIfNegative val="0"/>
            <c:bubble3D val="0"/>
            <c:spPr>
              <a:solidFill>
                <a:srgbClr val="CB8155"/>
              </a:solidFill>
              <a:ln>
                <a:noFill/>
              </a:ln>
              <a:effectLst/>
              <a:scene3d>
                <a:camera prst="orthographicFront"/>
                <a:lightRig rig="threePt" dir="t">
                  <a:rot lat="0" lon="0" rev="1200000"/>
                </a:lightRig>
              </a:scene3d>
              <a:sp3d>
                <a:bevelT w="63500" h="25400"/>
              </a:sp3d>
            </c:spPr>
          </c:dPt>
          <c:dPt>
            <c:idx val="2"/>
            <c:invertIfNegative val="0"/>
            <c:bubble3D val="0"/>
            <c:spPr>
              <a:solidFill>
                <a:srgbClr val="CB8155"/>
              </a:solidFill>
              <a:ln>
                <a:noFill/>
              </a:ln>
              <a:effectLst/>
              <a:scene3d>
                <a:camera prst="orthographicFront"/>
                <a:lightRig rig="threePt" dir="t">
                  <a:rot lat="0" lon="0" rev="1200000"/>
                </a:lightRig>
              </a:scene3d>
              <a:sp3d>
                <a:bevelT w="63500" h="25400"/>
              </a:sp3d>
            </c:spPr>
          </c:dPt>
          <c:dPt>
            <c:idx val="3"/>
            <c:invertIfNegative val="0"/>
            <c:bubble3D val="0"/>
            <c:spPr>
              <a:solidFill>
                <a:srgbClr val="CB8155"/>
              </a:solidFill>
              <a:ln>
                <a:noFill/>
              </a:ln>
              <a:effectLst/>
              <a:scene3d>
                <a:camera prst="orthographicFront"/>
                <a:lightRig rig="threePt" dir="t">
                  <a:rot lat="0" lon="0" rev="1200000"/>
                </a:lightRig>
              </a:scene3d>
              <a:sp3d>
                <a:bevelT w="63500" h="25400"/>
              </a:sp3d>
            </c:spPr>
          </c:dPt>
          <c:dPt>
            <c:idx val="4"/>
            <c:invertIfNegative val="0"/>
            <c:bubble3D val="0"/>
            <c:spPr>
              <a:solidFill>
                <a:schemeClr val="accent1"/>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1992 MDHS</c:v>
                </c:pt>
                <c:pt idx="1">
                  <c:v>2000 MDHS</c:v>
                </c:pt>
                <c:pt idx="2">
                  <c:v>2004 MDHS</c:v>
                </c:pt>
                <c:pt idx="3">
                  <c:v>2010 MDHS</c:v>
                </c:pt>
                <c:pt idx="4">
                  <c:v>2015-16 MDHS</c:v>
                </c:pt>
              </c:strCache>
            </c:strRef>
          </c:cat>
          <c:val>
            <c:numRef>
              <c:f>Sheet1!$B$2:$B$6</c:f>
              <c:numCache>
                <c:formatCode>0.0</c:formatCode>
                <c:ptCount val="5"/>
                <c:pt idx="0">
                  <c:v>6.7</c:v>
                </c:pt>
                <c:pt idx="1">
                  <c:v>6.3</c:v>
                </c:pt>
                <c:pt idx="2">
                  <c:v>6</c:v>
                </c:pt>
                <c:pt idx="3">
                  <c:v>5.7</c:v>
                </c:pt>
                <c:pt idx="4">
                  <c:v>4.4000000000000004</c:v>
                </c:pt>
              </c:numCache>
            </c:numRef>
          </c:val>
        </c:ser>
        <c:dLbls>
          <c:showLegendKey val="0"/>
          <c:showVal val="0"/>
          <c:showCatName val="0"/>
          <c:showSerName val="0"/>
          <c:showPercent val="0"/>
          <c:showBubbleSize val="0"/>
        </c:dLbls>
        <c:gapWidth val="100"/>
        <c:axId val="361778656"/>
        <c:axId val="361778264"/>
      </c:barChart>
      <c:catAx>
        <c:axId val="36177865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61778264"/>
        <c:crosses val="autoZero"/>
        <c:auto val="1"/>
        <c:lblAlgn val="ctr"/>
        <c:lblOffset val="100"/>
        <c:noMultiLvlLbl val="0"/>
      </c:catAx>
      <c:valAx>
        <c:axId val="361778264"/>
        <c:scaling>
          <c:orientation val="minMax"/>
          <c:max val="15"/>
          <c:min val="0"/>
        </c:scaling>
        <c:delete val="1"/>
        <c:axPos val="l"/>
        <c:majorGridlines>
          <c:spPr>
            <a:ln w="9525" cap="flat" cmpd="sng" algn="ctr">
              <a:noFill/>
              <a:round/>
            </a:ln>
            <a:effectLst/>
          </c:spPr>
        </c:majorGridlines>
        <c:numFmt formatCode="0.0" sourceLinked="1"/>
        <c:majorTickMark val="out"/>
        <c:minorTickMark val="none"/>
        <c:tickLblPos val="nextTo"/>
        <c:crossAx val="36177865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Column1</c:v>
                </c:pt>
              </c:strCache>
            </c:strRef>
          </c:tx>
          <c:spPr>
            <a:solidFill>
              <a:schemeClr val="accent4"/>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spPr>
              <a:solidFill>
                <a:schemeClr val="accent4"/>
              </a:solidFill>
              <a:ln>
                <a:noFill/>
              </a:ln>
              <a:effectLst/>
              <a:scene3d>
                <a:camera prst="orthographicFront"/>
                <a:lightRig rig="threePt" dir="t">
                  <a:rot lat="0" lon="0" rev="1200000"/>
                </a:lightRig>
              </a:scene3d>
              <a:sp3d>
                <a:bevelT w="63500" h="25400"/>
              </a:sp3d>
            </c:spPr>
          </c:dPt>
          <c:dPt>
            <c:idx val="3"/>
            <c:invertIfNegative val="0"/>
            <c:bubble3D val="0"/>
            <c:spPr>
              <a:solidFill>
                <a:schemeClr val="tx2"/>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Sheet1!$A$2:$A$11</c:f>
              <c:strCache>
                <c:ptCount val="10"/>
                <c:pt idx="0">
                  <c:v>Kenya DHS 2014</c:v>
                </c:pt>
                <c:pt idx="1">
                  <c:v>Zimbabwe DHS 2015</c:v>
                </c:pt>
                <c:pt idx="2">
                  <c:v>Rwanda DHS 2014-15</c:v>
                </c:pt>
                <c:pt idx="3">
                  <c:v>Malawi DHS 2015-16</c:v>
                </c:pt>
                <c:pt idx="4">
                  <c:v>Ethiopia DHS 2011</c:v>
                </c:pt>
                <c:pt idx="5">
                  <c:v>Tanzania DHS-MIS 2016-16</c:v>
                </c:pt>
                <c:pt idx="6">
                  <c:v>Zambia DHS 2013-14</c:v>
                </c:pt>
                <c:pt idx="7">
                  <c:v>Mozambique AIS-MIS 2015*</c:v>
                </c:pt>
                <c:pt idx="8">
                  <c:v>Uganda DHS 2011</c:v>
                </c:pt>
                <c:pt idx="9">
                  <c:v>Burundi DHS 2010</c:v>
                </c:pt>
              </c:strCache>
            </c:strRef>
          </c:cat>
          <c:val>
            <c:numRef>
              <c:f>Sheet1!$B$2:$B$11</c:f>
              <c:numCache>
                <c:formatCode>0.0</c:formatCode>
                <c:ptCount val="10"/>
                <c:pt idx="0">
                  <c:v>3.9</c:v>
                </c:pt>
                <c:pt idx="1">
                  <c:v>4</c:v>
                </c:pt>
                <c:pt idx="2">
                  <c:v>4.2</c:v>
                </c:pt>
                <c:pt idx="3">
                  <c:v>4.4000000000000004</c:v>
                </c:pt>
                <c:pt idx="4">
                  <c:v>4.8</c:v>
                </c:pt>
                <c:pt idx="5" formatCode="General">
                  <c:v>5.2</c:v>
                </c:pt>
                <c:pt idx="6" formatCode="General">
                  <c:v>5.3</c:v>
                </c:pt>
                <c:pt idx="7">
                  <c:v>5.3</c:v>
                </c:pt>
                <c:pt idx="8">
                  <c:v>6.2</c:v>
                </c:pt>
                <c:pt idx="9">
                  <c:v>6.4</c:v>
                </c:pt>
              </c:numCache>
            </c:numRef>
          </c:val>
        </c:ser>
        <c:dLbls>
          <c:dLblPos val="outEnd"/>
          <c:showLegendKey val="0"/>
          <c:showVal val="1"/>
          <c:showCatName val="0"/>
          <c:showSerName val="0"/>
          <c:showPercent val="0"/>
          <c:showBubbleSize val="0"/>
        </c:dLbls>
        <c:gapWidth val="100"/>
        <c:axId val="361646208"/>
        <c:axId val="361645032"/>
      </c:barChart>
      <c:catAx>
        <c:axId val="361646208"/>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61645032"/>
        <c:crosses val="autoZero"/>
        <c:auto val="1"/>
        <c:lblAlgn val="ctr"/>
        <c:lblOffset val="100"/>
        <c:noMultiLvlLbl val="0"/>
      </c:catAx>
      <c:valAx>
        <c:axId val="361645032"/>
        <c:scaling>
          <c:orientation val="minMax"/>
          <c:max val="10"/>
          <c:min val="0"/>
        </c:scaling>
        <c:delete val="1"/>
        <c:axPos val="b"/>
        <c:majorGridlines>
          <c:spPr>
            <a:ln w="9525" cap="flat" cmpd="sng" algn="ctr">
              <a:noFill/>
              <a:round/>
            </a:ln>
            <a:effectLst/>
          </c:spPr>
        </c:majorGridlines>
        <c:numFmt formatCode="0.0" sourceLinked="1"/>
        <c:majorTickMark val="out"/>
        <c:minorTickMark val="none"/>
        <c:tickLblPos val="nextTo"/>
        <c:crossAx val="36164620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ln w="12700">
              <a:noFill/>
            </a:ln>
            <a:scene3d>
              <a:camera prst="orthographicFront"/>
              <a:lightRig rig="threePt" dir="t">
                <a:rot lat="0" lon="0" rev="1200000"/>
              </a:lightRig>
            </a:scene3d>
            <a:sp3d>
              <a:bevelT w="63500" h="25400"/>
            </a:sp3d>
          </c:spPr>
          <c:dPt>
            <c:idx val="0"/>
            <c:bubble3D val="0"/>
            <c:spPr>
              <a:solidFill>
                <a:schemeClr val="accent1"/>
              </a:solidFill>
              <a:ln w="12700">
                <a:noFill/>
              </a:ln>
              <a:effectLst/>
              <a:scene3d>
                <a:camera prst="orthographicFront"/>
                <a:lightRig rig="threePt" dir="t">
                  <a:rot lat="0" lon="0" rev="1200000"/>
                </a:lightRig>
              </a:scene3d>
              <a:sp3d>
                <a:bevelT w="63500" h="25400"/>
              </a:sp3d>
            </c:spPr>
          </c:dPt>
          <c:dPt>
            <c:idx val="1"/>
            <c:bubble3D val="0"/>
            <c:spPr>
              <a:solidFill>
                <a:schemeClr val="accent2"/>
              </a:solidFill>
              <a:ln w="12700">
                <a:noFill/>
              </a:ln>
              <a:effectLst/>
              <a:scene3d>
                <a:camera prst="orthographicFront"/>
                <a:lightRig rig="threePt" dir="t">
                  <a:rot lat="0" lon="0" rev="1200000"/>
                </a:lightRig>
              </a:scene3d>
              <a:sp3d>
                <a:bevelT w="63500" h="25400"/>
              </a:sp3d>
            </c:spPr>
          </c:dPt>
          <c:dPt>
            <c:idx val="2"/>
            <c:bubble3D val="0"/>
            <c:spPr>
              <a:solidFill>
                <a:schemeClr val="accent3"/>
              </a:solidFill>
              <a:ln w="12700">
                <a:noFill/>
              </a:ln>
              <a:effectLst/>
              <a:scene3d>
                <a:camera prst="orthographicFront"/>
                <a:lightRig rig="threePt" dir="t">
                  <a:rot lat="0" lon="0" rev="1200000"/>
                </a:lightRig>
              </a:scene3d>
              <a:sp3d>
                <a:bevelT w="63500" h="25400"/>
              </a:sp3d>
            </c:spPr>
          </c:dPt>
          <c:dPt>
            <c:idx val="3"/>
            <c:bubble3D val="0"/>
            <c:spPr>
              <a:solidFill>
                <a:schemeClr val="accent4"/>
              </a:solidFill>
              <a:ln w="12700">
                <a:noFill/>
              </a:ln>
              <a:effectLst/>
              <a:scene3d>
                <a:camera prst="orthographicFront"/>
                <a:lightRig rig="threePt" dir="t">
                  <a:rot lat="0" lon="0" rev="1200000"/>
                </a:lightRig>
              </a:scene3d>
              <a:sp3d>
                <a:bevelT w="63500" h="25400"/>
              </a:sp3d>
            </c:spPr>
          </c:dPt>
          <c:dPt>
            <c:idx val="4"/>
            <c:bubble3D val="0"/>
            <c:spPr>
              <a:solidFill>
                <a:schemeClr val="accent5"/>
              </a:solidFill>
              <a:ln w="12700">
                <a:noFill/>
              </a:ln>
              <a:effectLst/>
              <a:scene3d>
                <a:camera prst="orthographicFront"/>
                <a:lightRig rig="threePt" dir="t">
                  <a:rot lat="0" lon="0" rev="1200000"/>
                </a:lightRig>
              </a:scene3d>
              <a:sp3d>
                <a:bevelT w="63500" h="25400"/>
              </a:sp3d>
            </c:spPr>
          </c:dPt>
          <c:dPt>
            <c:idx val="5"/>
            <c:bubble3D val="0"/>
            <c:spPr>
              <a:solidFill>
                <a:schemeClr val="accent6"/>
              </a:solidFill>
              <a:ln w="12700">
                <a:noFill/>
              </a:ln>
              <a:effectLst/>
              <a:scene3d>
                <a:camera prst="orthographicFront"/>
                <a:lightRig rig="threePt" dir="t">
                  <a:rot lat="0" lon="0" rev="1200000"/>
                </a:lightRig>
              </a:scene3d>
              <a:sp3d>
                <a:bevelT w="63500" h="25400"/>
              </a:sp3d>
            </c:spPr>
          </c:dPt>
          <c:dLbls>
            <c:dLbl>
              <c:idx val="0"/>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dLbl>
            <c:dLbl>
              <c:idx val="3"/>
              <c:delete val="1"/>
              <c:extLst>
                <c:ext xmlns:c15="http://schemas.microsoft.com/office/drawing/2012/chart" uri="{CE6537A1-D6FC-4f65-9D91-7224C49458BB}"/>
              </c:extLst>
            </c:dLbl>
            <c:dLbl>
              <c:idx val="4"/>
              <c:delete val="1"/>
              <c:extLst>
                <c:ext xmlns:c15="http://schemas.microsoft.com/office/drawing/2012/chart" uri="{CE6537A1-D6FC-4f65-9D91-7224C49458BB}"/>
              </c:extLst>
            </c:dLbl>
            <c:dLbl>
              <c:idx val="5"/>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Sheet1!$A$2:$A$7</c:f>
              <c:strCache>
                <c:ptCount val="6"/>
                <c:pt idx="0">
                  <c:v>60+</c:v>
                </c:pt>
                <c:pt idx="1">
                  <c:v>7-17</c:v>
                </c:pt>
                <c:pt idx="2">
                  <c:v>18-23</c:v>
                </c:pt>
                <c:pt idx="3">
                  <c:v>24-35</c:v>
                </c:pt>
                <c:pt idx="4">
                  <c:v>36-47</c:v>
                </c:pt>
                <c:pt idx="5">
                  <c:v>48-59</c:v>
                </c:pt>
              </c:strCache>
            </c:strRef>
          </c:cat>
          <c:val>
            <c:numRef>
              <c:f>Sheet1!$B$2:$B$7</c:f>
              <c:numCache>
                <c:formatCode>General</c:formatCode>
                <c:ptCount val="6"/>
                <c:pt idx="0">
                  <c:v>20</c:v>
                </c:pt>
                <c:pt idx="1">
                  <c:v>4</c:v>
                </c:pt>
                <c:pt idx="2">
                  <c:v>7</c:v>
                </c:pt>
                <c:pt idx="3">
                  <c:v>26</c:v>
                </c:pt>
                <c:pt idx="4">
                  <c:v>25</c:v>
                </c:pt>
                <c:pt idx="5">
                  <c:v>16</c:v>
                </c:pt>
              </c:numCache>
            </c:numRef>
          </c:val>
        </c:ser>
        <c:dLbls>
          <c:dLblPos val="bestFit"/>
          <c:showLegendKey val="0"/>
          <c:showVal val="1"/>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Column1</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tx2"/>
              </a:solidFill>
              <a:ln>
                <a:noFill/>
              </a:ln>
              <a:effectLst/>
              <a:scene3d>
                <a:camera prst="orthographicFront"/>
                <a:lightRig rig="threePt" dir="t">
                  <a:rot lat="0" lon="0" rev="1200000"/>
                </a:lightRig>
              </a:scene3d>
              <a:sp3d>
                <a:bevelT w="63500" h="25400"/>
              </a:sp3d>
            </c:spPr>
          </c:dPt>
          <c:dPt>
            <c:idx val="1"/>
            <c:invertIfNegative val="0"/>
            <c:bubble3D val="0"/>
            <c:spPr>
              <a:solidFill>
                <a:schemeClr val="accent2"/>
              </a:solidFill>
              <a:ln>
                <a:noFill/>
              </a:ln>
              <a:effectLst/>
              <a:scene3d>
                <a:camera prst="orthographicFront"/>
                <a:lightRig rig="threePt" dir="t">
                  <a:rot lat="0" lon="0" rev="1200000"/>
                </a:lightRig>
              </a:scene3d>
              <a:sp3d>
                <a:bevelT w="63500" h="25400"/>
              </a:sp3d>
            </c:spPr>
          </c:dPt>
          <c:dPt>
            <c:idx val="2"/>
            <c:invertIfNegative val="0"/>
            <c:bubble3D val="0"/>
            <c:spPr>
              <a:solidFill>
                <a:schemeClr val="accent3"/>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General</c:formatCode>
                <c:ptCount val="3"/>
                <c:pt idx="0">
                  <c:v>29</c:v>
                </c:pt>
                <c:pt idx="1">
                  <c:v>21</c:v>
                </c:pt>
                <c:pt idx="2">
                  <c:v>31</c:v>
                </c:pt>
              </c:numCache>
            </c:numRef>
          </c:val>
        </c:ser>
        <c:dLbls>
          <c:showLegendKey val="0"/>
          <c:showVal val="0"/>
          <c:showCatName val="0"/>
          <c:showSerName val="0"/>
          <c:showPercent val="0"/>
          <c:showBubbleSize val="0"/>
        </c:dLbls>
        <c:gapWidth val="100"/>
        <c:axId val="361996944"/>
        <c:axId val="361645424"/>
      </c:barChart>
      <c:catAx>
        <c:axId val="36199694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61645424"/>
        <c:crosses val="autoZero"/>
        <c:auto val="1"/>
        <c:lblAlgn val="ctr"/>
        <c:lblOffset val="100"/>
        <c:noMultiLvlLbl val="0"/>
      </c:catAx>
      <c:valAx>
        <c:axId val="361645424"/>
        <c:scaling>
          <c:orientation val="minMax"/>
          <c:max val="100"/>
          <c:min val="0"/>
        </c:scaling>
        <c:delete val="1"/>
        <c:axPos val="l"/>
        <c:majorGridlines>
          <c:spPr>
            <a:ln w="9525" cap="flat" cmpd="sng" algn="ctr">
              <a:noFill/>
              <a:round/>
            </a:ln>
            <a:effectLst/>
          </c:spPr>
        </c:majorGridlines>
        <c:numFmt formatCode="General" sourceLinked="1"/>
        <c:majorTickMark val="out"/>
        <c:minorTickMark val="none"/>
        <c:tickLblPos val="nextTo"/>
        <c:crossAx val="3619969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Column1</c:v>
                </c:pt>
              </c:strCache>
            </c:strRef>
          </c:tx>
          <c:spPr>
            <a:solidFill>
              <a:srgbClr val="CB8155"/>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CB8155"/>
              </a:solidFill>
              <a:ln>
                <a:noFill/>
              </a:ln>
              <a:effectLst/>
              <a:scene3d>
                <a:camera prst="orthographicFront"/>
                <a:lightRig rig="threePt" dir="t">
                  <a:rot lat="0" lon="0" rev="1200000"/>
                </a:lightRig>
              </a:scene3d>
              <a:sp3d>
                <a:bevelT w="63500" h="25400"/>
              </a:sp3d>
            </c:spPr>
          </c:dPt>
          <c:dPt>
            <c:idx val="1"/>
            <c:invertIfNegative val="0"/>
            <c:bubble3D val="0"/>
            <c:spPr>
              <a:solidFill>
                <a:srgbClr val="CB8155"/>
              </a:solidFill>
              <a:ln>
                <a:noFill/>
              </a:ln>
              <a:effectLst/>
              <a:scene3d>
                <a:camera prst="orthographicFront"/>
                <a:lightRig rig="threePt" dir="t">
                  <a:rot lat="0" lon="0" rev="1200000"/>
                </a:lightRig>
              </a:scene3d>
              <a:sp3d>
                <a:bevelT w="63500" h="25400"/>
              </a:sp3d>
            </c:spPr>
          </c:dPt>
          <c:dPt>
            <c:idx val="2"/>
            <c:invertIfNegative val="0"/>
            <c:bubble3D val="0"/>
            <c:spPr>
              <a:solidFill>
                <a:srgbClr val="CB8155"/>
              </a:solidFill>
              <a:ln>
                <a:noFill/>
              </a:ln>
              <a:effectLst/>
              <a:scene3d>
                <a:camera prst="orthographicFront"/>
                <a:lightRig rig="threePt" dir="t">
                  <a:rot lat="0" lon="0" rev="1200000"/>
                </a:lightRig>
              </a:scene3d>
              <a:sp3d>
                <a:bevelT w="63500" h="25400"/>
              </a:sp3d>
            </c:spPr>
          </c:dPt>
          <c:dPt>
            <c:idx val="3"/>
            <c:invertIfNegative val="0"/>
            <c:bubble3D val="0"/>
            <c:spPr>
              <a:solidFill>
                <a:srgbClr val="CB8155"/>
              </a:solidFill>
              <a:ln>
                <a:noFill/>
              </a:ln>
              <a:effectLst/>
              <a:scene3d>
                <a:camera prst="orthographicFront"/>
                <a:lightRig rig="threePt" dir="t">
                  <a:rot lat="0" lon="0" rev="1200000"/>
                </a:lightRig>
              </a:scene3d>
              <a:sp3d>
                <a:bevelT w="63500" h="25400"/>
              </a:sp3d>
            </c:spPr>
          </c:dPt>
          <c:dPt>
            <c:idx val="4"/>
            <c:invertIfNegative val="0"/>
            <c:bubble3D val="0"/>
            <c:spPr>
              <a:solidFill>
                <a:schemeClr val="accent1"/>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1992 MDHS</c:v>
                </c:pt>
                <c:pt idx="1">
                  <c:v>2000 MDHS</c:v>
                </c:pt>
                <c:pt idx="2">
                  <c:v>2004 MDHS</c:v>
                </c:pt>
                <c:pt idx="3">
                  <c:v>2010 MDHS</c:v>
                </c:pt>
                <c:pt idx="4">
                  <c:v>2015-16 MDHS</c:v>
                </c:pt>
              </c:strCache>
            </c:strRef>
          </c:cat>
          <c:val>
            <c:numRef>
              <c:f>Sheet1!$B$2:$B$6</c:f>
              <c:numCache>
                <c:formatCode>0</c:formatCode>
                <c:ptCount val="5"/>
                <c:pt idx="0">
                  <c:v>35</c:v>
                </c:pt>
                <c:pt idx="1">
                  <c:v>33</c:v>
                </c:pt>
                <c:pt idx="2">
                  <c:v>34</c:v>
                </c:pt>
                <c:pt idx="3">
                  <c:v>26</c:v>
                </c:pt>
                <c:pt idx="4">
                  <c:v>29</c:v>
                </c:pt>
              </c:numCache>
            </c:numRef>
          </c:val>
        </c:ser>
        <c:dLbls>
          <c:showLegendKey val="0"/>
          <c:showVal val="0"/>
          <c:showCatName val="0"/>
          <c:showSerName val="0"/>
          <c:showPercent val="0"/>
          <c:showBubbleSize val="0"/>
        </c:dLbls>
        <c:gapWidth val="100"/>
        <c:axId val="361644640"/>
        <c:axId val="361643072"/>
      </c:barChart>
      <c:catAx>
        <c:axId val="36164464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61643072"/>
        <c:crosses val="autoZero"/>
        <c:auto val="1"/>
        <c:lblAlgn val="ctr"/>
        <c:lblOffset val="100"/>
        <c:noMultiLvlLbl val="0"/>
      </c:catAx>
      <c:valAx>
        <c:axId val="361643072"/>
        <c:scaling>
          <c:orientation val="minMax"/>
          <c:max val="100"/>
          <c:min val="0"/>
        </c:scaling>
        <c:delete val="1"/>
        <c:axPos val="l"/>
        <c:majorGridlines>
          <c:spPr>
            <a:ln w="9525" cap="flat" cmpd="sng" algn="ctr">
              <a:noFill/>
              <a:round/>
            </a:ln>
            <a:effectLst/>
          </c:spPr>
        </c:majorGridlines>
        <c:numFmt formatCode="0" sourceLinked="1"/>
        <c:majorTickMark val="out"/>
        <c:minorTickMark val="none"/>
        <c:tickLblPos val="nextTo"/>
        <c:crossAx val="36164464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975308641975308E-2"/>
          <c:y val="5.2820239717682058E-2"/>
          <c:w val="0.68900809273840768"/>
          <c:h val="0.85137908276916441"/>
        </c:manualLayout>
      </c:layout>
      <c:barChart>
        <c:barDir val="col"/>
        <c:grouping val="percentStacked"/>
        <c:varyColors val="0"/>
        <c:ser>
          <c:idx val="0"/>
          <c:order val="0"/>
          <c:tx>
            <c:strRef>
              <c:f>Sheet1!$B$1</c:f>
              <c:strCache>
                <c:ptCount val="1"/>
                <c:pt idx="0">
                  <c:v>Improved sanitation</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General</c:formatCode>
                <c:ptCount val="3"/>
                <c:pt idx="0">
                  <c:v>52</c:v>
                </c:pt>
                <c:pt idx="1">
                  <c:v>45</c:v>
                </c:pt>
                <c:pt idx="2">
                  <c:v>53</c:v>
                </c:pt>
              </c:numCache>
            </c:numRef>
          </c:val>
        </c:ser>
        <c:ser>
          <c:idx val="1"/>
          <c:order val="1"/>
          <c:tx>
            <c:strRef>
              <c:f>Sheet1!$C$1</c:f>
              <c:strCache>
                <c:ptCount val="1"/>
                <c:pt idx="0">
                  <c:v>Shared facility</c:v>
                </c:pt>
              </c:strCache>
            </c:strRef>
          </c:tx>
          <c:spPr>
            <a:solidFill>
              <a:schemeClr val="accent2">
                <a:lumMod val="50000"/>
              </a:scheme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Sheet1!$C$2:$C$4</c:f>
              <c:numCache>
                <c:formatCode>General</c:formatCode>
                <c:ptCount val="3"/>
                <c:pt idx="0">
                  <c:v>31</c:v>
                </c:pt>
                <c:pt idx="1">
                  <c:v>51</c:v>
                </c:pt>
                <c:pt idx="2">
                  <c:v>28</c:v>
                </c:pt>
              </c:numCache>
            </c:numRef>
          </c:val>
        </c:ser>
        <c:ser>
          <c:idx val="2"/>
          <c:order val="2"/>
          <c:tx>
            <c:strRef>
              <c:f>Sheet1!$D$1</c:f>
              <c:strCache>
                <c:ptCount val="1"/>
                <c:pt idx="0">
                  <c:v>Unimproved facility</c:v>
                </c:pt>
              </c:strCache>
            </c:strRef>
          </c:tx>
          <c:spPr>
            <a:solidFill>
              <a:schemeClr val="accent2">
                <a:lumMod val="75000"/>
              </a:scheme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Sheet1!$D$2:$D$4</c:f>
              <c:numCache>
                <c:formatCode>General</c:formatCode>
                <c:ptCount val="3"/>
                <c:pt idx="0">
                  <c:v>11</c:v>
                </c:pt>
                <c:pt idx="1">
                  <c:v>4</c:v>
                </c:pt>
                <c:pt idx="2">
                  <c:v>12</c:v>
                </c:pt>
              </c:numCache>
            </c:numRef>
          </c:val>
        </c:ser>
        <c:ser>
          <c:idx val="3"/>
          <c:order val="3"/>
          <c:tx>
            <c:strRef>
              <c:f>Sheet1!$E$1</c:f>
              <c:strCache>
                <c:ptCount val="1"/>
                <c:pt idx="0">
                  <c:v>Open defecation</c:v>
                </c:pt>
              </c:strCache>
            </c:strRef>
          </c:tx>
          <c:spPr>
            <a:solidFill>
              <a:schemeClr val="accent2"/>
            </a:solidFill>
            <a:ln>
              <a:noFill/>
            </a:ln>
            <a:effectLst/>
            <a:scene3d>
              <a:camera prst="orthographicFront"/>
              <a:lightRig rig="threePt" dir="t">
                <a:rot lat="0" lon="0" rev="1200000"/>
              </a:lightRig>
            </a:scene3d>
            <a:sp3d>
              <a:bevelT w="63500" h="25400"/>
            </a:sp3d>
          </c:spPr>
          <c:invertIfNegative val="0"/>
          <c:dLbls>
            <c:dLbl>
              <c:idx val="1"/>
              <c:layout>
                <c:manualLayout>
                  <c:x val="-5.658370848008886E-17"/>
                  <c:y val="-2.6410119858841029E-2"/>
                </c:manualLayout>
              </c:layout>
              <c:dLblPos val="ctr"/>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Sheet1!$E$2:$E$4</c:f>
              <c:numCache>
                <c:formatCode>General</c:formatCode>
                <c:ptCount val="3"/>
                <c:pt idx="0">
                  <c:v>6</c:v>
                </c:pt>
                <c:pt idx="1">
                  <c:v>1</c:v>
                </c:pt>
                <c:pt idx="2">
                  <c:v>7</c:v>
                </c:pt>
              </c:numCache>
            </c:numRef>
          </c:val>
        </c:ser>
        <c:dLbls>
          <c:showLegendKey val="0"/>
          <c:showVal val="0"/>
          <c:showCatName val="0"/>
          <c:showSerName val="0"/>
          <c:showPercent val="0"/>
          <c:showBubbleSize val="0"/>
        </c:dLbls>
        <c:gapWidth val="100"/>
        <c:overlap val="100"/>
        <c:axId val="293362640"/>
        <c:axId val="293363032"/>
      </c:barChart>
      <c:catAx>
        <c:axId val="29336264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93363032"/>
        <c:crosses val="autoZero"/>
        <c:auto val="1"/>
        <c:lblAlgn val="ctr"/>
        <c:lblOffset val="100"/>
        <c:noMultiLvlLbl val="0"/>
      </c:catAx>
      <c:valAx>
        <c:axId val="293363032"/>
        <c:scaling>
          <c:orientation val="minMax"/>
        </c:scaling>
        <c:delete val="1"/>
        <c:axPos val="l"/>
        <c:majorGridlines>
          <c:spPr>
            <a:ln w="9525" cap="flat" cmpd="sng" algn="ctr">
              <a:noFill/>
              <a:round/>
            </a:ln>
            <a:effectLst/>
          </c:spPr>
        </c:majorGridlines>
        <c:numFmt formatCode="0%" sourceLinked="1"/>
        <c:majorTickMark val="out"/>
        <c:minorTickMark val="none"/>
        <c:tickLblPos val="nextTo"/>
        <c:crossAx val="293362640"/>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Sheet1!$A$2</c:f>
              <c:strCache>
                <c:ptCount val="1"/>
                <c:pt idx="0">
                  <c:v>Never married</c:v>
                </c:pt>
              </c:strCache>
            </c:strRef>
          </c:tx>
          <c:spPr>
            <a:solidFill>
              <a:schemeClr val="tx2">
                <a:lumMod val="75000"/>
              </a:schemeClr>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invertIfNegative val="0"/>
          <c:dPt>
            <c:idx val="0"/>
            <c:invertIfNegative val="0"/>
            <c:bubble3D val="0"/>
            <c:spPr>
              <a:solidFill>
                <a:schemeClr val="tx2">
                  <a:lumMod val="75000"/>
                </a:schemeClr>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Sheet1!$B$1:$C$1</c:f>
              <c:strCache>
                <c:ptCount val="2"/>
                <c:pt idx="0">
                  <c:v>Women</c:v>
                </c:pt>
                <c:pt idx="1">
                  <c:v>Men</c:v>
                </c:pt>
              </c:strCache>
            </c:strRef>
          </c:cat>
          <c:val>
            <c:numRef>
              <c:f>Sheet1!$B$2:$C$2</c:f>
              <c:numCache>
                <c:formatCode>General</c:formatCode>
                <c:ptCount val="2"/>
                <c:pt idx="0">
                  <c:v>21</c:v>
                </c:pt>
                <c:pt idx="1">
                  <c:v>40</c:v>
                </c:pt>
              </c:numCache>
            </c:numRef>
          </c:val>
        </c:ser>
        <c:ser>
          <c:idx val="1"/>
          <c:order val="1"/>
          <c:tx>
            <c:strRef>
              <c:f>Sheet1!$A$3</c:f>
              <c:strCache>
                <c:ptCount val="1"/>
                <c:pt idx="0">
                  <c:v>Married/living together</c:v>
                </c:pt>
              </c:strCache>
            </c:strRef>
          </c:tx>
          <c:spPr>
            <a:solidFill>
              <a:schemeClr val="tx2"/>
            </a:solidFill>
            <a:ln>
              <a:noFill/>
            </a:ln>
            <a:effectLst>
              <a:outerShdw blurRad="57150" dist="19050" dir="5400000" algn="ctr" rotWithShape="0">
                <a:srgbClr val="000000">
                  <a:alpha val="63000"/>
                </a:srgbClr>
              </a:outerShdw>
            </a:effectLst>
          </c:spPr>
          <c:invertIfNegative val="0"/>
          <c:dPt>
            <c:idx val="0"/>
            <c:invertIfNegative val="0"/>
            <c:bubble3D val="0"/>
            <c:spPr>
              <a:solidFill>
                <a:schemeClr val="tx2"/>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Pt>
            <c:idx val="1"/>
            <c:invertIfNegative val="0"/>
            <c:bubble3D val="0"/>
            <c:spPr>
              <a:solidFill>
                <a:schemeClr val="tx2"/>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Sheet1!$B$1:$C$1</c:f>
              <c:strCache>
                <c:ptCount val="2"/>
                <c:pt idx="0">
                  <c:v>Women</c:v>
                </c:pt>
                <c:pt idx="1">
                  <c:v>Men</c:v>
                </c:pt>
              </c:strCache>
            </c:strRef>
          </c:cat>
          <c:val>
            <c:numRef>
              <c:f>Sheet1!$B$3:$C$3</c:f>
              <c:numCache>
                <c:formatCode>General</c:formatCode>
                <c:ptCount val="2"/>
                <c:pt idx="0">
                  <c:v>66</c:v>
                </c:pt>
                <c:pt idx="1">
                  <c:v>57</c:v>
                </c:pt>
              </c:numCache>
            </c:numRef>
          </c:val>
        </c:ser>
        <c:ser>
          <c:idx val="2"/>
          <c:order val="2"/>
          <c:tx>
            <c:strRef>
              <c:f>Sheet1!$A$4</c:f>
              <c:strCache>
                <c:ptCount val="1"/>
                <c:pt idx="0">
                  <c:v>Divorced/ Separated/ Widowed</c:v>
                </c:pt>
              </c:strCache>
            </c:strRef>
          </c:tx>
          <c:spPr>
            <a:solidFill>
              <a:schemeClr val="tx2">
                <a:lumMod val="40000"/>
                <a:lumOff val="60000"/>
              </a:schemeClr>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invertIfNegative val="0"/>
          <c:dPt>
            <c:idx val="0"/>
            <c:invertIfNegative val="0"/>
            <c:bubble3D val="0"/>
            <c:spPr>
              <a:solidFill>
                <a:schemeClr val="tx2">
                  <a:lumMod val="40000"/>
                  <a:lumOff val="60000"/>
                </a:schemeClr>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Sheet1!$B$1:$C$1</c:f>
              <c:strCache>
                <c:ptCount val="2"/>
                <c:pt idx="0">
                  <c:v>Women</c:v>
                </c:pt>
                <c:pt idx="1">
                  <c:v>Men</c:v>
                </c:pt>
              </c:strCache>
            </c:strRef>
          </c:cat>
          <c:val>
            <c:numRef>
              <c:f>Sheet1!$B$4:$C$4</c:f>
              <c:numCache>
                <c:formatCode>General</c:formatCode>
                <c:ptCount val="2"/>
                <c:pt idx="0">
                  <c:v>13</c:v>
                </c:pt>
                <c:pt idx="1">
                  <c:v>3</c:v>
                </c:pt>
              </c:numCache>
            </c:numRef>
          </c:val>
        </c:ser>
        <c:dLbls>
          <c:showLegendKey val="0"/>
          <c:showVal val="0"/>
          <c:showCatName val="0"/>
          <c:showSerName val="0"/>
          <c:showPercent val="0"/>
          <c:showBubbleSize val="0"/>
        </c:dLbls>
        <c:gapWidth val="100"/>
        <c:overlap val="100"/>
        <c:axId val="293575856"/>
        <c:axId val="293576640"/>
      </c:barChart>
      <c:catAx>
        <c:axId val="293575856"/>
        <c:scaling>
          <c:orientation val="minMax"/>
        </c:scaling>
        <c:delete val="0"/>
        <c:axPos val="b"/>
        <c:numFmt formatCode="General" sourceLinked="1"/>
        <c:majorTickMark val="none"/>
        <c:minorTickMark val="none"/>
        <c:tickLblPos val="nextTo"/>
        <c:spPr>
          <a:noFill/>
          <a:ln w="12700"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93576640"/>
        <c:crosses val="autoZero"/>
        <c:auto val="1"/>
        <c:lblAlgn val="ctr"/>
        <c:lblOffset val="100"/>
        <c:noMultiLvlLbl val="0"/>
      </c:catAx>
      <c:valAx>
        <c:axId val="293576640"/>
        <c:scaling>
          <c:orientation val="minMax"/>
          <c:max val="100"/>
        </c:scaling>
        <c:delete val="1"/>
        <c:axPos val="l"/>
        <c:numFmt formatCode="General" sourceLinked="1"/>
        <c:majorTickMark val="out"/>
        <c:minorTickMark val="none"/>
        <c:tickLblPos val="nextTo"/>
        <c:crossAx val="293575856"/>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Column1</c:v>
                </c:pt>
              </c:strCache>
            </c:strRef>
          </c:tx>
          <c:spPr>
            <a:solidFill>
              <a:schemeClr val="accent6"/>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6"/>
              </a:solidFill>
              <a:ln>
                <a:noFill/>
              </a:ln>
              <a:effectLst/>
              <a:scene3d>
                <a:camera prst="orthographicFront"/>
                <a:lightRig rig="threePt" dir="t">
                  <a:rot lat="0" lon="0" rev="1200000"/>
                </a:lightRig>
              </a:scene3d>
              <a:sp3d>
                <a:bevelT w="63500" h="25400"/>
              </a:sp3d>
            </c:spPr>
          </c:dPt>
          <c:dPt>
            <c:idx val="1"/>
            <c:invertIfNegative val="0"/>
            <c:bubble3D val="0"/>
            <c:spPr>
              <a:solidFill>
                <a:srgbClr val="CB8155"/>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Sheet1!$B$2:$B$3</c:f>
              <c:numCache>
                <c:formatCode>General</c:formatCode>
                <c:ptCount val="2"/>
                <c:pt idx="0">
                  <c:v>13</c:v>
                </c:pt>
                <c:pt idx="1">
                  <c:v>7</c:v>
                </c:pt>
              </c:numCache>
            </c:numRef>
          </c:val>
        </c:ser>
        <c:dLbls>
          <c:showLegendKey val="0"/>
          <c:showVal val="0"/>
          <c:showCatName val="0"/>
          <c:showSerName val="0"/>
          <c:showPercent val="0"/>
          <c:showBubbleSize val="0"/>
        </c:dLbls>
        <c:gapWidth val="100"/>
        <c:axId val="362841816"/>
        <c:axId val="362841032"/>
      </c:barChart>
      <c:catAx>
        <c:axId val="36284181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62841032"/>
        <c:crosses val="autoZero"/>
        <c:auto val="1"/>
        <c:lblAlgn val="ctr"/>
        <c:lblOffset val="100"/>
        <c:noMultiLvlLbl val="0"/>
      </c:catAx>
      <c:valAx>
        <c:axId val="362841032"/>
        <c:scaling>
          <c:orientation val="minMax"/>
          <c:max val="60"/>
          <c:min val="0"/>
        </c:scaling>
        <c:delete val="1"/>
        <c:axPos val="l"/>
        <c:majorGridlines>
          <c:spPr>
            <a:ln w="9525" cap="flat" cmpd="sng" algn="ctr">
              <a:noFill/>
              <a:round/>
            </a:ln>
            <a:effectLst/>
          </c:spPr>
        </c:majorGridlines>
        <c:numFmt formatCode="General" sourceLinked="1"/>
        <c:majorTickMark val="out"/>
        <c:minorTickMark val="none"/>
        <c:tickLblPos val="nextTo"/>
        <c:crossAx val="36284181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Women</c:v>
                </c:pt>
              </c:strCache>
            </c:strRef>
          </c:tx>
          <c:spPr>
            <a:solidFill>
              <a:schemeClr val="accent6"/>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1"/>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Median age at first sex</c:v>
                </c:pt>
                <c:pt idx="1">
                  <c:v>Median age at first marriage</c:v>
                </c:pt>
                <c:pt idx="2">
                  <c:v>Median age at first birth</c:v>
                </c:pt>
              </c:strCache>
            </c:strRef>
          </c:cat>
          <c:val>
            <c:numRef>
              <c:f>Sheet1!$B$2:$B$4</c:f>
              <c:numCache>
                <c:formatCode>General</c:formatCode>
                <c:ptCount val="3"/>
                <c:pt idx="0">
                  <c:v>16.8</c:v>
                </c:pt>
                <c:pt idx="1">
                  <c:v>18.2</c:v>
                </c:pt>
                <c:pt idx="2" formatCode="0.0">
                  <c:v>19</c:v>
                </c:pt>
              </c:numCache>
            </c:numRef>
          </c:val>
        </c:ser>
        <c:ser>
          <c:idx val="1"/>
          <c:order val="1"/>
          <c:tx>
            <c:strRef>
              <c:f>Sheet1!$C$1</c:f>
              <c:strCache>
                <c:ptCount val="1"/>
                <c:pt idx="0">
                  <c:v>Men</c:v>
                </c:pt>
              </c:strCache>
            </c:strRef>
          </c:tx>
          <c:spPr>
            <a:solidFill>
              <a:srgbClr val="CB8155"/>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Median age at first sex</c:v>
                </c:pt>
                <c:pt idx="1">
                  <c:v>Median age at first marriage</c:v>
                </c:pt>
                <c:pt idx="2">
                  <c:v>Median age at first birth</c:v>
                </c:pt>
              </c:strCache>
            </c:strRef>
          </c:cat>
          <c:val>
            <c:numRef>
              <c:f>Sheet1!$C$2:$C$4</c:f>
              <c:numCache>
                <c:formatCode>0.0</c:formatCode>
                <c:ptCount val="3"/>
                <c:pt idx="0" formatCode="General">
                  <c:v>18.5</c:v>
                </c:pt>
                <c:pt idx="1">
                  <c:v>23</c:v>
                </c:pt>
              </c:numCache>
            </c:numRef>
          </c:val>
        </c:ser>
        <c:dLbls>
          <c:showLegendKey val="0"/>
          <c:showVal val="0"/>
          <c:showCatName val="0"/>
          <c:showSerName val="0"/>
          <c:showPercent val="0"/>
          <c:showBubbleSize val="0"/>
        </c:dLbls>
        <c:gapWidth val="200"/>
        <c:axId val="362842600"/>
        <c:axId val="293363816"/>
      </c:barChart>
      <c:catAx>
        <c:axId val="36284260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93363816"/>
        <c:crosses val="autoZero"/>
        <c:auto val="1"/>
        <c:lblAlgn val="ctr"/>
        <c:lblOffset val="100"/>
        <c:noMultiLvlLbl val="0"/>
      </c:catAx>
      <c:valAx>
        <c:axId val="293363816"/>
        <c:scaling>
          <c:orientation val="minMax"/>
          <c:max val="35"/>
          <c:min val="0"/>
        </c:scaling>
        <c:delete val="1"/>
        <c:axPos val="l"/>
        <c:majorGridlines>
          <c:spPr>
            <a:ln w="9525" cap="flat" cmpd="sng" algn="ctr">
              <a:noFill/>
              <a:round/>
            </a:ln>
            <a:effectLst/>
          </c:spPr>
        </c:majorGridlines>
        <c:numFmt formatCode="General" sourceLinked="1"/>
        <c:majorTickMark val="out"/>
        <c:minorTickMark val="none"/>
        <c:tickLblPos val="nextTo"/>
        <c:crossAx val="362842600"/>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Women</c:v>
                </c:pt>
              </c:strCache>
            </c:strRef>
          </c:tx>
          <c:spPr>
            <a:solidFill>
              <a:schemeClr val="accent6"/>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1"/>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Age 15</c:v>
                </c:pt>
                <c:pt idx="1">
                  <c:v>Age 18</c:v>
                </c:pt>
              </c:strCache>
            </c:strRef>
          </c:cat>
          <c:val>
            <c:numRef>
              <c:f>Sheet1!$B$2:$B$3</c:f>
              <c:numCache>
                <c:formatCode>General</c:formatCode>
                <c:ptCount val="2"/>
                <c:pt idx="0">
                  <c:v>19</c:v>
                </c:pt>
                <c:pt idx="1">
                  <c:v>64</c:v>
                </c:pt>
              </c:numCache>
            </c:numRef>
          </c:val>
        </c:ser>
        <c:ser>
          <c:idx val="1"/>
          <c:order val="1"/>
          <c:tx>
            <c:strRef>
              <c:f>Sheet1!$C$1</c:f>
              <c:strCache>
                <c:ptCount val="1"/>
                <c:pt idx="0">
                  <c:v>Men</c:v>
                </c:pt>
              </c:strCache>
            </c:strRef>
          </c:tx>
          <c:spPr>
            <a:solidFill>
              <a:srgbClr val="CB8155"/>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Age 15</c:v>
                </c:pt>
                <c:pt idx="1">
                  <c:v>Age 18</c:v>
                </c:pt>
              </c:strCache>
            </c:strRef>
          </c:cat>
          <c:val>
            <c:numRef>
              <c:f>Sheet1!$C$2:$C$3</c:f>
              <c:numCache>
                <c:formatCode>General</c:formatCode>
                <c:ptCount val="2"/>
                <c:pt idx="0">
                  <c:v>11</c:v>
                </c:pt>
                <c:pt idx="1">
                  <c:v>42</c:v>
                </c:pt>
              </c:numCache>
            </c:numRef>
          </c:val>
        </c:ser>
        <c:dLbls>
          <c:showLegendKey val="0"/>
          <c:showVal val="0"/>
          <c:showCatName val="0"/>
          <c:showSerName val="0"/>
          <c:showPercent val="0"/>
          <c:showBubbleSize val="0"/>
        </c:dLbls>
        <c:gapWidth val="200"/>
        <c:axId val="293363424"/>
        <c:axId val="362631784"/>
      </c:barChart>
      <c:catAx>
        <c:axId val="29336342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62631784"/>
        <c:crosses val="autoZero"/>
        <c:auto val="1"/>
        <c:lblAlgn val="ctr"/>
        <c:lblOffset val="100"/>
        <c:noMultiLvlLbl val="0"/>
      </c:catAx>
      <c:valAx>
        <c:axId val="362631784"/>
        <c:scaling>
          <c:orientation val="minMax"/>
          <c:max val="100"/>
          <c:min val="0"/>
        </c:scaling>
        <c:delete val="1"/>
        <c:axPos val="l"/>
        <c:majorGridlines>
          <c:spPr>
            <a:ln w="9525" cap="flat" cmpd="sng" algn="ctr">
              <a:noFill/>
              <a:round/>
            </a:ln>
            <a:effectLst/>
          </c:spPr>
        </c:majorGridlines>
        <c:numFmt formatCode="General" sourceLinked="1"/>
        <c:majorTickMark val="out"/>
        <c:minorTickMark val="none"/>
        <c:tickLblPos val="nextTo"/>
        <c:crossAx val="29336342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Sheet1!$A$2</c:f>
              <c:strCache>
                <c:ptCount val="1"/>
                <c:pt idx="0">
                  <c:v>Have another soon</c:v>
                </c:pt>
              </c:strCache>
            </c:strRef>
          </c:tx>
          <c:spPr>
            <a:solidFill>
              <a:schemeClr val="accent2">
                <a:lumMod val="50000"/>
              </a:schemeClr>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Sheet1!$B$1:$C$1</c:f>
              <c:strCache>
                <c:ptCount val="2"/>
                <c:pt idx="0">
                  <c:v>Women</c:v>
                </c:pt>
                <c:pt idx="1">
                  <c:v>Men</c:v>
                </c:pt>
              </c:strCache>
            </c:strRef>
          </c:cat>
          <c:val>
            <c:numRef>
              <c:f>Sheet1!$B$2:$C$2</c:f>
              <c:numCache>
                <c:formatCode>General</c:formatCode>
                <c:ptCount val="2"/>
                <c:pt idx="0">
                  <c:v>10</c:v>
                </c:pt>
                <c:pt idx="1">
                  <c:v>12</c:v>
                </c:pt>
              </c:numCache>
            </c:numRef>
          </c:val>
        </c:ser>
        <c:ser>
          <c:idx val="1"/>
          <c:order val="1"/>
          <c:tx>
            <c:strRef>
              <c:f>Sheet1!$A$3</c:f>
              <c:strCache>
                <c:ptCount val="1"/>
                <c:pt idx="0">
                  <c:v>Have another later</c:v>
                </c:pt>
              </c:strCache>
            </c:strRef>
          </c:tx>
          <c:spPr>
            <a:solidFill>
              <a:schemeClr val="accent2">
                <a:lumMod val="75000"/>
              </a:schemeClr>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Sheet1!$B$1:$C$1</c:f>
              <c:strCache>
                <c:ptCount val="2"/>
                <c:pt idx="0">
                  <c:v>Women</c:v>
                </c:pt>
                <c:pt idx="1">
                  <c:v>Men</c:v>
                </c:pt>
              </c:strCache>
            </c:strRef>
          </c:cat>
          <c:val>
            <c:numRef>
              <c:f>Sheet1!$B$3:$C$3</c:f>
              <c:numCache>
                <c:formatCode>General</c:formatCode>
                <c:ptCount val="2"/>
                <c:pt idx="0">
                  <c:v>33</c:v>
                </c:pt>
                <c:pt idx="1">
                  <c:v>40</c:v>
                </c:pt>
              </c:numCache>
            </c:numRef>
          </c:val>
        </c:ser>
        <c:ser>
          <c:idx val="2"/>
          <c:order val="2"/>
          <c:tx>
            <c:strRef>
              <c:f>Sheet1!$A$4</c:f>
              <c:strCache>
                <c:ptCount val="1"/>
                <c:pt idx="0">
                  <c:v>Have another, undecided when/Undecided</c:v>
                </c:pt>
              </c:strCache>
            </c:strRef>
          </c:tx>
          <c:spPr>
            <a:solidFill>
              <a:schemeClr val="accent2"/>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invertIfNegative val="0"/>
          <c:dPt>
            <c:idx val="0"/>
            <c:invertIfNegative val="0"/>
            <c:bubble3D val="0"/>
            <c:spPr>
              <a:solidFill>
                <a:schemeClr val="accent2"/>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Sheet1!$B$1:$C$1</c:f>
              <c:strCache>
                <c:ptCount val="2"/>
                <c:pt idx="0">
                  <c:v>Women</c:v>
                </c:pt>
                <c:pt idx="1">
                  <c:v>Men</c:v>
                </c:pt>
              </c:strCache>
            </c:strRef>
          </c:cat>
          <c:val>
            <c:numRef>
              <c:f>Sheet1!$B$4:$C$4</c:f>
              <c:numCache>
                <c:formatCode>General</c:formatCode>
                <c:ptCount val="2"/>
                <c:pt idx="0">
                  <c:v>6</c:v>
                </c:pt>
                <c:pt idx="1">
                  <c:v>4</c:v>
                </c:pt>
              </c:numCache>
            </c:numRef>
          </c:val>
        </c:ser>
        <c:ser>
          <c:idx val="3"/>
          <c:order val="3"/>
          <c:tx>
            <c:strRef>
              <c:f>Sheet1!$A$5</c:f>
              <c:strCache>
                <c:ptCount val="1"/>
                <c:pt idx="0">
                  <c:v>Want no more or sterilised</c:v>
                </c:pt>
              </c:strCache>
            </c:strRef>
          </c:tx>
          <c:spPr>
            <a:solidFill>
              <a:schemeClr val="accent2">
                <a:lumMod val="60000"/>
                <a:lumOff val="40000"/>
              </a:schemeClr>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invertIfNegative val="0"/>
          <c:dPt>
            <c:idx val="0"/>
            <c:invertIfNegative val="0"/>
            <c:bubble3D val="0"/>
            <c:spPr>
              <a:solidFill>
                <a:schemeClr val="accent2">
                  <a:lumMod val="60000"/>
                  <a:lumOff val="40000"/>
                </a:schemeClr>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Pt>
            <c:idx val="1"/>
            <c:invertIfNegative val="0"/>
            <c:bubble3D val="0"/>
            <c:spPr>
              <a:solidFill>
                <a:schemeClr val="accent2">
                  <a:lumMod val="60000"/>
                  <a:lumOff val="40000"/>
                </a:schemeClr>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Sheet1!$B$1:$C$1</c:f>
              <c:strCache>
                <c:ptCount val="2"/>
                <c:pt idx="0">
                  <c:v>Women</c:v>
                </c:pt>
                <c:pt idx="1">
                  <c:v>Men</c:v>
                </c:pt>
              </c:strCache>
            </c:strRef>
          </c:cat>
          <c:val>
            <c:numRef>
              <c:f>Sheet1!$B$5:$C$5</c:f>
              <c:numCache>
                <c:formatCode>General</c:formatCode>
                <c:ptCount val="2"/>
                <c:pt idx="0">
                  <c:v>49</c:v>
                </c:pt>
                <c:pt idx="1">
                  <c:v>43</c:v>
                </c:pt>
              </c:numCache>
            </c:numRef>
          </c:val>
        </c:ser>
        <c:ser>
          <c:idx val="4"/>
          <c:order val="4"/>
          <c:tx>
            <c:strRef>
              <c:f>Sheet1!$A$6</c:f>
              <c:strCache>
                <c:ptCount val="1"/>
                <c:pt idx="0">
                  <c:v>Declared infecund</c:v>
                </c:pt>
              </c:strCache>
            </c:strRef>
          </c:tx>
          <c:spPr>
            <a:solidFill>
              <a:schemeClr val="accent2">
                <a:lumMod val="20000"/>
                <a:lumOff val="80000"/>
              </a:schemeClr>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invertIfNegative val="0"/>
          <c:dPt>
            <c:idx val="0"/>
            <c:invertIfNegative val="0"/>
            <c:bubble3D val="0"/>
            <c:spPr>
              <a:solidFill>
                <a:schemeClr val="accent2">
                  <a:lumMod val="20000"/>
                  <a:lumOff val="80000"/>
                </a:schemeClr>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Sheet1!$B$1:$C$1</c:f>
              <c:strCache>
                <c:ptCount val="2"/>
                <c:pt idx="0">
                  <c:v>Women</c:v>
                </c:pt>
                <c:pt idx="1">
                  <c:v>Men</c:v>
                </c:pt>
              </c:strCache>
            </c:strRef>
          </c:cat>
          <c:val>
            <c:numRef>
              <c:f>Sheet1!$B$6:$C$6</c:f>
              <c:numCache>
                <c:formatCode>General</c:formatCode>
                <c:ptCount val="2"/>
                <c:pt idx="0">
                  <c:v>2</c:v>
                </c:pt>
                <c:pt idx="1">
                  <c:v>1</c:v>
                </c:pt>
              </c:numCache>
            </c:numRef>
          </c:val>
        </c:ser>
        <c:dLbls>
          <c:showLegendKey val="0"/>
          <c:showVal val="0"/>
          <c:showCatName val="0"/>
          <c:showSerName val="0"/>
          <c:showPercent val="0"/>
          <c:showBubbleSize val="0"/>
        </c:dLbls>
        <c:gapWidth val="100"/>
        <c:overlap val="100"/>
        <c:axId val="364937472"/>
        <c:axId val="364937864"/>
      </c:barChart>
      <c:catAx>
        <c:axId val="364937472"/>
        <c:scaling>
          <c:orientation val="minMax"/>
        </c:scaling>
        <c:delete val="0"/>
        <c:axPos val="b"/>
        <c:numFmt formatCode="General" sourceLinked="1"/>
        <c:majorTickMark val="none"/>
        <c:minorTickMark val="none"/>
        <c:tickLblPos val="nextTo"/>
        <c:spPr>
          <a:noFill/>
          <a:ln w="12700"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64937864"/>
        <c:crosses val="autoZero"/>
        <c:auto val="1"/>
        <c:lblAlgn val="ctr"/>
        <c:lblOffset val="100"/>
        <c:noMultiLvlLbl val="0"/>
      </c:catAx>
      <c:valAx>
        <c:axId val="364937864"/>
        <c:scaling>
          <c:orientation val="minMax"/>
          <c:max val="100"/>
        </c:scaling>
        <c:delete val="1"/>
        <c:axPos val="l"/>
        <c:numFmt formatCode="General" sourceLinked="1"/>
        <c:majorTickMark val="out"/>
        <c:minorTickMark val="none"/>
        <c:tickLblPos val="nextTo"/>
        <c:crossAx val="36493747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Column1</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6"/>
              </a:solidFill>
              <a:ln>
                <a:noFill/>
              </a:ln>
              <a:effectLst/>
              <a:scene3d>
                <a:camera prst="orthographicFront"/>
                <a:lightRig rig="threePt" dir="t">
                  <a:rot lat="0" lon="0" rev="1200000"/>
                </a:lightRig>
              </a:scene3d>
              <a:sp3d>
                <a:bevelT w="63500" h="25400"/>
              </a:sp3d>
            </c:spPr>
          </c:dPt>
          <c:dPt>
            <c:idx val="1"/>
            <c:invertIfNegative val="0"/>
            <c:bubble3D val="0"/>
            <c:spPr>
              <a:solidFill>
                <a:srgbClr val="CB8155"/>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Sheet1!$B$2:$B$3</c:f>
              <c:numCache>
                <c:formatCode>0.0</c:formatCode>
                <c:ptCount val="2"/>
                <c:pt idx="0" formatCode="General">
                  <c:v>3.7</c:v>
                </c:pt>
                <c:pt idx="1">
                  <c:v>3.7</c:v>
                </c:pt>
              </c:numCache>
            </c:numRef>
          </c:val>
        </c:ser>
        <c:dLbls>
          <c:showLegendKey val="0"/>
          <c:showVal val="0"/>
          <c:showCatName val="0"/>
          <c:showSerName val="0"/>
          <c:showPercent val="0"/>
          <c:showBubbleSize val="0"/>
        </c:dLbls>
        <c:gapWidth val="100"/>
        <c:axId val="364938648"/>
        <c:axId val="365967712"/>
      </c:barChart>
      <c:catAx>
        <c:axId val="36493864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65967712"/>
        <c:crosses val="autoZero"/>
        <c:auto val="1"/>
        <c:lblAlgn val="ctr"/>
        <c:lblOffset val="100"/>
        <c:noMultiLvlLbl val="0"/>
      </c:catAx>
      <c:valAx>
        <c:axId val="365967712"/>
        <c:scaling>
          <c:orientation val="minMax"/>
          <c:max val="15"/>
          <c:min val="0"/>
        </c:scaling>
        <c:delete val="1"/>
        <c:axPos val="l"/>
        <c:majorGridlines>
          <c:spPr>
            <a:ln w="9525" cap="flat" cmpd="sng" algn="ctr">
              <a:noFill/>
              <a:round/>
            </a:ln>
            <a:effectLst/>
          </c:spPr>
        </c:majorGridlines>
        <c:numFmt formatCode="General" sourceLinked="1"/>
        <c:majorTickMark val="out"/>
        <c:minorTickMark val="none"/>
        <c:tickLblPos val="nextTo"/>
        <c:crossAx val="36493864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ln>
              <a:noFill/>
            </a:ln>
            <a:scene3d>
              <a:camera prst="orthographicFront"/>
              <a:lightRig rig="threePt" dir="t">
                <a:rot lat="0" lon="0" rev="1200000"/>
              </a:lightRig>
            </a:scene3d>
            <a:sp3d>
              <a:bevelT w="63500" h="25400"/>
            </a:sp3d>
          </c:spPr>
          <c:dPt>
            <c:idx val="0"/>
            <c:bubble3D val="0"/>
            <c:spPr>
              <a:solidFill>
                <a:schemeClr val="tx2"/>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Pt>
            <c:idx val="1"/>
            <c:bubble3D val="0"/>
            <c:spPr>
              <a:solidFill>
                <a:schemeClr val="accent6"/>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Pt>
            <c:idx val="2"/>
            <c:bubble3D val="0"/>
            <c:spPr>
              <a:solidFill>
                <a:schemeClr val="accent2"/>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Lbls>
            <c:dLbl>
              <c:idx val="0"/>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dLbl>
            <c:dLbl>
              <c:idx val="1"/>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Wanted then</c:v>
                </c:pt>
                <c:pt idx="1">
                  <c:v>Wanted later</c:v>
                </c:pt>
                <c:pt idx="2">
                  <c:v>Wanted no more</c:v>
                </c:pt>
              </c:strCache>
            </c:strRef>
          </c:cat>
          <c:val>
            <c:numRef>
              <c:f>Sheet1!$B$2:$B$4</c:f>
              <c:numCache>
                <c:formatCode>General</c:formatCode>
                <c:ptCount val="3"/>
                <c:pt idx="0">
                  <c:v>59</c:v>
                </c:pt>
                <c:pt idx="1">
                  <c:v>30</c:v>
                </c:pt>
                <c:pt idx="2">
                  <c:v>11</c:v>
                </c:pt>
              </c:numCache>
            </c:numRef>
          </c:val>
        </c:ser>
        <c:dLbls>
          <c:dLblPos val="bestFit"/>
          <c:showLegendKey val="0"/>
          <c:showVal val="1"/>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Wanted fertility</c:v>
                </c:pt>
              </c:strCache>
            </c:strRef>
          </c:tx>
          <c:spPr>
            <a:solidFill>
              <a:schemeClr val="accent2">
                <a:lumMod val="75000"/>
              </a:scheme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Rural</c:v>
                </c:pt>
                <c:pt idx="1">
                  <c:v>Urban</c:v>
                </c:pt>
                <c:pt idx="2">
                  <c:v>Total</c:v>
                </c:pt>
              </c:strCache>
            </c:strRef>
          </c:cat>
          <c:val>
            <c:numRef>
              <c:f>Sheet1!$B$2:$B$4</c:f>
              <c:numCache>
                <c:formatCode>0.0</c:formatCode>
                <c:ptCount val="3"/>
                <c:pt idx="0">
                  <c:v>3.6</c:v>
                </c:pt>
                <c:pt idx="1">
                  <c:v>2.5</c:v>
                </c:pt>
                <c:pt idx="2">
                  <c:v>3.4</c:v>
                </c:pt>
              </c:numCache>
            </c:numRef>
          </c:val>
        </c:ser>
        <c:ser>
          <c:idx val="1"/>
          <c:order val="1"/>
          <c:tx>
            <c:strRef>
              <c:f>Sheet1!$C$1</c:f>
              <c:strCache>
                <c:ptCount val="1"/>
                <c:pt idx="0">
                  <c:v>Difference in fertility</c:v>
                </c:pt>
              </c:strCache>
            </c:strRef>
          </c:tx>
          <c:spPr>
            <a:solidFill>
              <a:schemeClr val="accent2">
                <a:lumMod val="60000"/>
                <a:lumOff val="40000"/>
              </a:scheme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Rural</c:v>
                </c:pt>
                <c:pt idx="1">
                  <c:v>Urban</c:v>
                </c:pt>
                <c:pt idx="2">
                  <c:v>Total</c:v>
                </c:pt>
              </c:strCache>
            </c:strRef>
          </c:cat>
          <c:val>
            <c:numRef>
              <c:f>Sheet1!$C$2:$C$4</c:f>
              <c:numCache>
                <c:formatCode>0.0</c:formatCode>
                <c:ptCount val="3"/>
                <c:pt idx="0">
                  <c:v>1.1000000000000001</c:v>
                </c:pt>
                <c:pt idx="1">
                  <c:v>0.5</c:v>
                </c:pt>
                <c:pt idx="2">
                  <c:v>1</c:v>
                </c:pt>
              </c:numCache>
            </c:numRef>
          </c:val>
        </c:ser>
        <c:dLbls>
          <c:dLblPos val="ctr"/>
          <c:showLegendKey val="0"/>
          <c:showVal val="1"/>
          <c:showCatName val="0"/>
          <c:showSerName val="0"/>
          <c:showPercent val="0"/>
          <c:showBubbleSize val="0"/>
        </c:dLbls>
        <c:gapWidth val="100"/>
        <c:overlap val="100"/>
        <c:axId val="365968888"/>
        <c:axId val="365969672"/>
      </c:barChart>
      <c:catAx>
        <c:axId val="365968888"/>
        <c:scaling>
          <c:orientation val="minMax"/>
        </c:scaling>
        <c:delete val="0"/>
        <c:axPos val="l"/>
        <c:majorGridlines>
          <c:spPr>
            <a:ln w="9525" cap="flat" cmpd="sng" algn="ctr">
              <a:noFill/>
              <a:round/>
            </a:ln>
            <a:effectLst/>
          </c:spPr>
        </c:majorGridlines>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65969672"/>
        <c:crosses val="autoZero"/>
        <c:auto val="1"/>
        <c:lblAlgn val="ctr"/>
        <c:lblOffset val="100"/>
        <c:noMultiLvlLbl val="0"/>
      </c:catAx>
      <c:valAx>
        <c:axId val="365969672"/>
        <c:scaling>
          <c:orientation val="minMax"/>
        </c:scaling>
        <c:delete val="1"/>
        <c:axPos val="b"/>
        <c:majorGridlines>
          <c:spPr>
            <a:ln w="9525" cap="flat" cmpd="sng" algn="ctr">
              <a:noFill/>
              <a:round/>
            </a:ln>
            <a:effectLst/>
          </c:spPr>
        </c:majorGridlines>
        <c:numFmt formatCode="0.0" sourceLinked="1"/>
        <c:majorTickMark val="none"/>
        <c:minorTickMark val="none"/>
        <c:tickLblPos val="nextTo"/>
        <c:crossAx val="365968888"/>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Knowledge</c:v>
                </c:pt>
              </c:strCache>
            </c:strRef>
          </c:tx>
          <c:spPr>
            <a:solidFill>
              <a:schemeClr val="accent4"/>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1"/>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Any method</c:v>
                </c:pt>
                <c:pt idx="1">
                  <c:v>Any modern method</c:v>
                </c:pt>
              </c:strCache>
            </c:strRef>
          </c:cat>
          <c:val>
            <c:numRef>
              <c:f>Sheet1!$B$2:$B$3</c:f>
              <c:numCache>
                <c:formatCode>General</c:formatCode>
                <c:ptCount val="2"/>
                <c:pt idx="0">
                  <c:v>99</c:v>
                </c:pt>
                <c:pt idx="1">
                  <c:v>99</c:v>
                </c:pt>
              </c:numCache>
            </c:numRef>
          </c:val>
        </c:ser>
        <c:ser>
          <c:idx val="1"/>
          <c:order val="1"/>
          <c:tx>
            <c:strRef>
              <c:f>Sheet1!$C$1</c:f>
              <c:strCache>
                <c:ptCount val="1"/>
                <c:pt idx="0">
                  <c:v>Current Use</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Any method</c:v>
                </c:pt>
                <c:pt idx="1">
                  <c:v>Any modern method</c:v>
                </c:pt>
              </c:strCache>
            </c:strRef>
          </c:cat>
          <c:val>
            <c:numRef>
              <c:f>Sheet1!$C$2:$C$3</c:f>
              <c:numCache>
                <c:formatCode>General</c:formatCode>
                <c:ptCount val="2"/>
                <c:pt idx="0">
                  <c:v>59</c:v>
                </c:pt>
                <c:pt idx="1">
                  <c:v>58</c:v>
                </c:pt>
              </c:numCache>
            </c:numRef>
          </c:val>
        </c:ser>
        <c:dLbls>
          <c:showLegendKey val="0"/>
          <c:showVal val="0"/>
          <c:showCatName val="0"/>
          <c:showSerName val="0"/>
          <c:showPercent val="0"/>
          <c:showBubbleSize val="0"/>
        </c:dLbls>
        <c:gapWidth val="200"/>
        <c:axId val="365971240"/>
        <c:axId val="366670736"/>
      </c:barChart>
      <c:catAx>
        <c:axId val="36597124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66670736"/>
        <c:crosses val="autoZero"/>
        <c:auto val="1"/>
        <c:lblAlgn val="ctr"/>
        <c:lblOffset val="100"/>
        <c:noMultiLvlLbl val="0"/>
      </c:catAx>
      <c:valAx>
        <c:axId val="366670736"/>
        <c:scaling>
          <c:orientation val="minMax"/>
          <c:max val="110"/>
          <c:min val="0"/>
        </c:scaling>
        <c:delete val="1"/>
        <c:axPos val="l"/>
        <c:majorGridlines>
          <c:spPr>
            <a:ln w="9525" cap="flat" cmpd="sng" algn="ctr">
              <a:noFill/>
              <a:round/>
            </a:ln>
            <a:effectLst/>
          </c:spPr>
        </c:majorGridlines>
        <c:numFmt formatCode="General" sourceLinked="1"/>
        <c:majorTickMark val="out"/>
        <c:minorTickMark val="none"/>
        <c:tickLblPos val="nextTo"/>
        <c:crossAx val="365971240"/>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920014718111585E-2"/>
          <c:y val="0"/>
          <c:w val="0.96615997056377678"/>
          <c:h val="0.8008973614692606"/>
        </c:manualLayout>
      </c:layout>
      <c:barChart>
        <c:barDir val="col"/>
        <c:grouping val="clustered"/>
        <c:varyColors val="0"/>
        <c:ser>
          <c:idx val="0"/>
          <c:order val="0"/>
          <c:tx>
            <c:strRef>
              <c:f>Sheet1!$B$1</c:f>
              <c:strCache>
                <c:ptCount val="1"/>
                <c:pt idx="0">
                  <c:v>Currently married women</c:v>
                </c:pt>
              </c:strCache>
            </c:strRef>
          </c:tx>
          <c:spPr>
            <a:solidFill>
              <a:schemeClr val="tx2"/>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1"/>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Any method</c:v>
                </c:pt>
                <c:pt idx="1">
                  <c:v>Any modern method</c:v>
                </c:pt>
                <c:pt idx="2">
                  <c:v>Injectables</c:v>
                </c:pt>
                <c:pt idx="3">
                  <c:v>Implants</c:v>
                </c:pt>
                <c:pt idx="4">
                  <c:v>Female sterilisation</c:v>
                </c:pt>
                <c:pt idx="5">
                  <c:v>Male condom</c:v>
                </c:pt>
                <c:pt idx="6">
                  <c:v>Any traditional method</c:v>
                </c:pt>
              </c:strCache>
            </c:strRef>
          </c:cat>
          <c:val>
            <c:numRef>
              <c:f>Sheet1!$B$2:$B$8</c:f>
              <c:numCache>
                <c:formatCode>General</c:formatCode>
                <c:ptCount val="7"/>
                <c:pt idx="0">
                  <c:v>59</c:v>
                </c:pt>
                <c:pt idx="1">
                  <c:v>58</c:v>
                </c:pt>
                <c:pt idx="2">
                  <c:v>30</c:v>
                </c:pt>
                <c:pt idx="3">
                  <c:v>12</c:v>
                </c:pt>
                <c:pt idx="4">
                  <c:v>11</c:v>
                </c:pt>
                <c:pt idx="5">
                  <c:v>2</c:v>
                </c:pt>
                <c:pt idx="6">
                  <c:v>1</c:v>
                </c:pt>
              </c:numCache>
            </c:numRef>
          </c:val>
        </c:ser>
        <c:ser>
          <c:idx val="1"/>
          <c:order val="1"/>
          <c:tx>
            <c:strRef>
              <c:f>Sheet1!$C$1</c:f>
              <c:strCache>
                <c:ptCount val="1"/>
                <c:pt idx="0">
                  <c:v>Sexually active, unmarried women</c:v>
                </c:pt>
              </c:strCache>
            </c:strRef>
          </c:tx>
          <c:spPr>
            <a:solidFill>
              <a:schemeClr val="accent4"/>
            </a:solidFill>
            <a:ln>
              <a:noFill/>
            </a:ln>
            <a:effectLst/>
            <a:scene3d>
              <a:camera prst="orthographicFront"/>
              <a:lightRig rig="threePt" dir="t">
                <a:rot lat="0" lon="0" rev="1200000"/>
              </a:lightRig>
            </a:scene3d>
            <a:sp3d>
              <a:bevelT w="63500" h="25400"/>
            </a:sp3d>
          </c:spPr>
          <c:invertIfNegative val="0"/>
          <c:dLbls>
            <c:dLbl>
              <c:idx val="6"/>
              <c:tx>
                <c:rich>
                  <a:bodyPr/>
                  <a:lstStyle/>
                  <a:p>
                    <a:r>
                      <a:rPr lang="en-US" dirty="0" smtClean="0"/>
                      <a:t>1</a:t>
                    </a:r>
                    <a:endParaRPr lang="en-US" dirty="0"/>
                  </a:p>
                </c:rich>
              </c:tx>
              <c:dLblPos val="outEnd"/>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Any method</c:v>
                </c:pt>
                <c:pt idx="1">
                  <c:v>Any modern method</c:v>
                </c:pt>
                <c:pt idx="2">
                  <c:v>Injectables</c:v>
                </c:pt>
                <c:pt idx="3">
                  <c:v>Implants</c:v>
                </c:pt>
                <c:pt idx="4">
                  <c:v>Female sterilisation</c:v>
                </c:pt>
                <c:pt idx="5">
                  <c:v>Male condom</c:v>
                </c:pt>
                <c:pt idx="6">
                  <c:v>Any traditional method</c:v>
                </c:pt>
              </c:strCache>
            </c:strRef>
          </c:cat>
          <c:val>
            <c:numRef>
              <c:f>Sheet1!$C$2:$C$8</c:f>
              <c:numCache>
                <c:formatCode>General</c:formatCode>
                <c:ptCount val="7"/>
                <c:pt idx="0">
                  <c:v>44</c:v>
                </c:pt>
                <c:pt idx="1">
                  <c:v>43</c:v>
                </c:pt>
                <c:pt idx="2">
                  <c:v>15</c:v>
                </c:pt>
                <c:pt idx="3">
                  <c:v>6</c:v>
                </c:pt>
                <c:pt idx="4">
                  <c:v>5</c:v>
                </c:pt>
                <c:pt idx="5">
                  <c:v>14</c:v>
                </c:pt>
                <c:pt idx="6">
                  <c:v>1</c:v>
                </c:pt>
              </c:numCache>
            </c:numRef>
          </c:val>
        </c:ser>
        <c:dLbls>
          <c:showLegendKey val="0"/>
          <c:showVal val="0"/>
          <c:showCatName val="0"/>
          <c:showSerName val="0"/>
          <c:showPercent val="0"/>
          <c:showBubbleSize val="0"/>
        </c:dLbls>
        <c:gapWidth val="120"/>
        <c:axId val="361996552"/>
        <c:axId val="366672696"/>
      </c:barChart>
      <c:catAx>
        <c:axId val="36199655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66672696"/>
        <c:crosses val="autoZero"/>
        <c:auto val="1"/>
        <c:lblAlgn val="ctr"/>
        <c:lblOffset val="100"/>
        <c:noMultiLvlLbl val="0"/>
      </c:catAx>
      <c:valAx>
        <c:axId val="366672696"/>
        <c:scaling>
          <c:orientation val="minMax"/>
          <c:max val="110"/>
          <c:min val="0"/>
        </c:scaling>
        <c:delete val="1"/>
        <c:axPos val="l"/>
        <c:majorGridlines>
          <c:spPr>
            <a:ln w="9525" cap="flat" cmpd="sng" algn="ctr">
              <a:noFill/>
              <a:round/>
            </a:ln>
            <a:effectLst/>
          </c:spPr>
        </c:majorGridlines>
        <c:numFmt formatCode="General" sourceLinked="1"/>
        <c:majorTickMark val="out"/>
        <c:minorTickMark val="none"/>
        <c:tickLblPos val="nextTo"/>
        <c:crossAx val="361996552"/>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Improved</c:v>
                </c:pt>
              </c:strCache>
            </c:strRef>
          </c:tx>
          <c:spPr>
            <a:solidFill>
              <a:schemeClr val="accent1"/>
            </a:solidFill>
            <a:ln>
              <a:noFill/>
            </a:ln>
            <a:effectLst/>
            <a:scene3d>
              <a:camera prst="orthographicFront"/>
              <a:lightRig rig="threePt" dir="t"/>
            </a:scene3d>
            <a:sp3d>
              <a:bevelT w="63500" h="25400"/>
            </a:sp3d>
          </c:spPr>
          <c:invertIfNegative val="0"/>
          <c:dPt>
            <c:idx val="0"/>
            <c:invertIfNegative val="0"/>
            <c:bubble3D val="0"/>
            <c:spPr>
              <a:solidFill>
                <a:schemeClr val="tx2"/>
              </a:solidFill>
              <a:ln>
                <a:noFill/>
              </a:ln>
              <a:effectLst/>
              <a:scene3d>
                <a:camera prst="orthographicFront"/>
                <a:lightRig rig="threePt" dir="t">
                  <a:rot lat="0" lon="0" rev="1200000"/>
                </a:lightRig>
              </a:scene3d>
              <a:sp3d>
                <a:bevelT w="63500" h="25400"/>
              </a:sp3d>
            </c:spPr>
          </c:dPt>
          <c:dPt>
            <c:idx val="1"/>
            <c:invertIfNegative val="0"/>
            <c:bubble3D val="0"/>
            <c:spPr>
              <a:solidFill>
                <a:schemeClr val="accent2"/>
              </a:solidFill>
              <a:ln>
                <a:noFill/>
              </a:ln>
              <a:effectLst/>
              <a:scene3d>
                <a:camera prst="orthographicFront"/>
                <a:lightRig rig="threePt" dir="t">
                  <a:rot lat="0" lon="0" rev="1200000"/>
                </a:lightRig>
              </a:scene3d>
              <a:sp3d>
                <a:bevelT w="63500" h="25400"/>
              </a:sp3d>
            </c:spPr>
          </c:dPt>
          <c:dPt>
            <c:idx val="2"/>
            <c:invertIfNegative val="0"/>
            <c:bubble3D val="0"/>
            <c:spPr>
              <a:solidFill>
                <a:schemeClr val="accent3"/>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General</c:formatCode>
                <c:ptCount val="3"/>
                <c:pt idx="0">
                  <c:v>11</c:v>
                </c:pt>
                <c:pt idx="1">
                  <c:v>49</c:v>
                </c:pt>
                <c:pt idx="2">
                  <c:v>4</c:v>
                </c:pt>
              </c:numCache>
            </c:numRef>
          </c:val>
        </c:ser>
        <c:dLbls>
          <c:showLegendKey val="0"/>
          <c:showVal val="0"/>
          <c:showCatName val="0"/>
          <c:showSerName val="0"/>
          <c:showPercent val="0"/>
          <c:showBubbleSize val="0"/>
        </c:dLbls>
        <c:gapWidth val="100"/>
        <c:axId val="361779048"/>
        <c:axId val="361779440"/>
      </c:barChart>
      <c:catAx>
        <c:axId val="36177904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61779440"/>
        <c:crosses val="autoZero"/>
        <c:auto val="1"/>
        <c:lblAlgn val="ctr"/>
        <c:lblOffset val="100"/>
        <c:noMultiLvlLbl val="0"/>
      </c:catAx>
      <c:valAx>
        <c:axId val="361779440"/>
        <c:scaling>
          <c:orientation val="minMax"/>
          <c:max val="100"/>
        </c:scaling>
        <c:delete val="1"/>
        <c:axPos val="l"/>
        <c:majorGridlines>
          <c:spPr>
            <a:ln w="9525" cap="flat" cmpd="sng" algn="ctr">
              <a:noFill/>
              <a:round/>
            </a:ln>
            <a:effectLst/>
          </c:spPr>
        </c:majorGridlines>
        <c:numFmt formatCode="General" sourceLinked="1"/>
        <c:majorTickMark val="out"/>
        <c:minorTickMark val="none"/>
        <c:tickLblPos val="nextTo"/>
        <c:crossAx val="36177904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Column1</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tx2"/>
              </a:solidFill>
              <a:ln>
                <a:noFill/>
              </a:ln>
              <a:effectLst/>
              <a:scene3d>
                <a:camera prst="orthographicFront"/>
                <a:lightRig rig="threePt" dir="t">
                  <a:rot lat="0" lon="0" rev="1200000"/>
                </a:lightRig>
              </a:scene3d>
              <a:sp3d>
                <a:bevelT w="63500" h="25400"/>
              </a:sp3d>
            </c:spPr>
          </c:dPt>
          <c:dPt>
            <c:idx val="1"/>
            <c:invertIfNegative val="0"/>
            <c:bubble3D val="0"/>
            <c:spPr>
              <a:solidFill>
                <a:schemeClr val="accent2"/>
              </a:solidFill>
              <a:ln>
                <a:noFill/>
              </a:ln>
              <a:effectLst/>
              <a:scene3d>
                <a:camera prst="orthographicFront"/>
                <a:lightRig rig="threePt" dir="t">
                  <a:rot lat="0" lon="0" rev="1200000"/>
                </a:lightRig>
              </a:scene3d>
              <a:sp3d>
                <a:bevelT w="63500" h="25400"/>
              </a:sp3d>
            </c:spPr>
          </c:dPt>
          <c:dPt>
            <c:idx val="2"/>
            <c:invertIfNegative val="0"/>
            <c:bubble3D val="0"/>
            <c:spPr>
              <a:solidFill>
                <a:schemeClr val="accent3"/>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General</c:formatCode>
                <c:ptCount val="3"/>
                <c:pt idx="0">
                  <c:v>58</c:v>
                </c:pt>
                <c:pt idx="1">
                  <c:v>61</c:v>
                </c:pt>
                <c:pt idx="2">
                  <c:v>58</c:v>
                </c:pt>
              </c:numCache>
            </c:numRef>
          </c:val>
        </c:ser>
        <c:dLbls>
          <c:showLegendKey val="0"/>
          <c:showVal val="0"/>
          <c:showCatName val="0"/>
          <c:showSerName val="0"/>
          <c:showPercent val="0"/>
          <c:showBubbleSize val="0"/>
        </c:dLbls>
        <c:gapWidth val="100"/>
        <c:axId val="366673480"/>
        <c:axId val="366673872"/>
      </c:barChart>
      <c:catAx>
        <c:axId val="36667348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66673872"/>
        <c:crosses val="autoZero"/>
        <c:auto val="1"/>
        <c:lblAlgn val="ctr"/>
        <c:lblOffset val="100"/>
        <c:noMultiLvlLbl val="0"/>
      </c:catAx>
      <c:valAx>
        <c:axId val="366673872"/>
        <c:scaling>
          <c:orientation val="minMax"/>
          <c:max val="100"/>
          <c:min val="0"/>
        </c:scaling>
        <c:delete val="1"/>
        <c:axPos val="l"/>
        <c:majorGridlines>
          <c:spPr>
            <a:ln w="9525" cap="flat" cmpd="sng" algn="ctr">
              <a:noFill/>
              <a:round/>
            </a:ln>
            <a:effectLst/>
          </c:spPr>
        </c:majorGridlines>
        <c:numFmt formatCode="General" sourceLinked="1"/>
        <c:majorTickMark val="out"/>
        <c:minorTickMark val="none"/>
        <c:tickLblPos val="nextTo"/>
        <c:crossAx val="36667348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Column1</c:v>
                </c:pt>
              </c:strCache>
            </c:strRef>
          </c:tx>
          <c:spPr>
            <a:solidFill>
              <a:schemeClr val="accent5"/>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1"/>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 education</c:v>
                </c:pt>
                <c:pt idx="1">
                  <c:v>Primary</c:v>
                </c:pt>
                <c:pt idx="2">
                  <c:v>Secondary</c:v>
                </c:pt>
                <c:pt idx="3">
                  <c:v>More than secondary</c:v>
                </c:pt>
              </c:strCache>
            </c:strRef>
          </c:cat>
          <c:val>
            <c:numRef>
              <c:f>Sheet1!$B$2:$B$5</c:f>
              <c:numCache>
                <c:formatCode>General</c:formatCode>
                <c:ptCount val="4"/>
                <c:pt idx="0">
                  <c:v>54</c:v>
                </c:pt>
                <c:pt idx="1">
                  <c:v>59</c:v>
                </c:pt>
                <c:pt idx="2">
                  <c:v>59</c:v>
                </c:pt>
                <c:pt idx="3">
                  <c:v>55</c:v>
                </c:pt>
              </c:numCache>
            </c:numRef>
          </c:val>
        </c:ser>
        <c:dLbls>
          <c:showLegendKey val="0"/>
          <c:showVal val="0"/>
          <c:showCatName val="0"/>
          <c:showSerName val="0"/>
          <c:showPercent val="0"/>
          <c:showBubbleSize val="0"/>
        </c:dLbls>
        <c:gapWidth val="100"/>
        <c:axId val="365970456"/>
        <c:axId val="365970848"/>
      </c:barChart>
      <c:catAx>
        <c:axId val="36597045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65970848"/>
        <c:crosses val="autoZero"/>
        <c:auto val="1"/>
        <c:lblAlgn val="ctr"/>
        <c:lblOffset val="100"/>
        <c:noMultiLvlLbl val="0"/>
      </c:catAx>
      <c:valAx>
        <c:axId val="365970848"/>
        <c:scaling>
          <c:orientation val="minMax"/>
          <c:max val="100"/>
          <c:min val="0"/>
        </c:scaling>
        <c:delete val="1"/>
        <c:axPos val="l"/>
        <c:majorGridlines>
          <c:spPr>
            <a:ln w="9525" cap="flat" cmpd="sng" algn="ctr">
              <a:noFill/>
              <a:round/>
            </a:ln>
            <a:effectLst/>
          </c:spPr>
        </c:majorGridlines>
        <c:numFmt formatCode="General" sourceLinked="1"/>
        <c:majorTickMark val="out"/>
        <c:minorTickMark val="none"/>
        <c:tickLblPos val="nextTo"/>
        <c:crossAx val="36597045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Column1</c:v>
                </c:pt>
              </c:strCache>
            </c:strRef>
          </c:tx>
          <c:spPr>
            <a:solidFill>
              <a:schemeClr val="accent4"/>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1"/>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Lowest</c:v>
                </c:pt>
                <c:pt idx="1">
                  <c:v>Second</c:v>
                </c:pt>
                <c:pt idx="2">
                  <c:v>Middle</c:v>
                </c:pt>
                <c:pt idx="3">
                  <c:v>Fourth</c:v>
                </c:pt>
                <c:pt idx="4">
                  <c:v>Highest</c:v>
                </c:pt>
              </c:strCache>
            </c:strRef>
          </c:cat>
          <c:val>
            <c:numRef>
              <c:f>Sheet1!$B$2:$B$6</c:f>
              <c:numCache>
                <c:formatCode>General</c:formatCode>
                <c:ptCount val="5"/>
                <c:pt idx="0">
                  <c:v>53</c:v>
                </c:pt>
                <c:pt idx="1">
                  <c:v>58</c:v>
                </c:pt>
                <c:pt idx="2">
                  <c:v>59</c:v>
                </c:pt>
                <c:pt idx="3">
                  <c:v>60</c:v>
                </c:pt>
                <c:pt idx="4">
                  <c:v>61</c:v>
                </c:pt>
              </c:numCache>
            </c:numRef>
          </c:val>
        </c:ser>
        <c:dLbls>
          <c:showLegendKey val="0"/>
          <c:showVal val="0"/>
          <c:showCatName val="0"/>
          <c:showSerName val="0"/>
          <c:showPercent val="0"/>
          <c:showBubbleSize val="0"/>
        </c:dLbls>
        <c:gapWidth val="100"/>
        <c:axId val="366762576"/>
        <c:axId val="366762968"/>
      </c:barChart>
      <c:catAx>
        <c:axId val="36676257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66762968"/>
        <c:crosses val="autoZero"/>
        <c:auto val="1"/>
        <c:lblAlgn val="ctr"/>
        <c:lblOffset val="100"/>
        <c:noMultiLvlLbl val="0"/>
      </c:catAx>
      <c:valAx>
        <c:axId val="366762968"/>
        <c:scaling>
          <c:orientation val="minMax"/>
          <c:max val="100"/>
          <c:min val="0"/>
        </c:scaling>
        <c:delete val="1"/>
        <c:axPos val="l"/>
        <c:majorGridlines>
          <c:spPr>
            <a:ln w="9525" cap="flat" cmpd="sng" algn="ctr">
              <a:noFill/>
              <a:round/>
            </a:ln>
            <a:effectLst/>
          </c:spPr>
        </c:majorGridlines>
        <c:numFmt formatCode="General" sourceLinked="1"/>
        <c:majorTickMark val="out"/>
        <c:minorTickMark val="none"/>
        <c:tickLblPos val="nextTo"/>
        <c:crossAx val="36676257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Sheet1!$A$2</c:f>
              <c:strCache>
                <c:ptCount val="1"/>
                <c:pt idx="0">
                  <c:v>Any method</c:v>
                </c:pt>
              </c:strCache>
            </c:strRef>
          </c:tx>
          <c:spPr>
            <a:ln w="57150" cap="rnd">
              <a:solidFill>
                <a:schemeClr val="accent3"/>
              </a:solidFill>
              <a:round/>
            </a:ln>
            <a:effectLst/>
          </c:spPr>
          <c:marker>
            <c:symbol val="circle"/>
            <c:size val="5"/>
            <c:spPr>
              <a:solidFill>
                <a:schemeClr val="accent3"/>
              </a:solidFill>
              <a:ln w="57150">
                <a:solidFill>
                  <a:schemeClr val="accent3"/>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Sheet1!$B$1:$F$1</c:f>
              <c:strCache>
                <c:ptCount val="5"/>
                <c:pt idx="0">
                  <c:v>1992 MDHS</c:v>
                </c:pt>
                <c:pt idx="1">
                  <c:v>2000 MDHS</c:v>
                </c:pt>
                <c:pt idx="2">
                  <c:v>2004 MDHS</c:v>
                </c:pt>
                <c:pt idx="3">
                  <c:v>2010 MDHS</c:v>
                </c:pt>
                <c:pt idx="4">
                  <c:v>2015-16 MDHS</c:v>
                </c:pt>
              </c:strCache>
            </c:strRef>
          </c:cat>
          <c:val>
            <c:numRef>
              <c:f>Sheet1!$B$2:$F$2</c:f>
              <c:numCache>
                <c:formatCode>General</c:formatCode>
                <c:ptCount val="5"/>
                <c:pt idx="0">
                  <c:v>13</c:v>
                </c:pt>
                <c:pt idx="1">
                  <c:v>31</c:v>
                </c:pt>
                <c:pt idx="2">
                  <c:v>33</c:v>
                </c:pt>
                <c:pt idx="3">
                  <c:v>46</c:v>
                </c:pt>
                <c:pt idx="4">
                  <c:v>59</c:v>
                </c:pt>
              </c:numCache>
            </c:numRef>
          </c:val>
          <c:smooth val="0"/>
        </c:ser>
        <c:ser>
          <c:idx val="1"/>
          <c:order val="1"/>
          <c:tx>
            <c:strRef>
              <c:f>Sheet1!$A$3</c:f>
              <c:strCache>
                <c:ptCount val="1"/>
                <c:pt idx="0">
                  <c:v>Any modern method</c:v>
                </c:pt>
              </c:strCache>
            </c:strRef>
          </c:tx>
          <c:spPr>
            <a:ln w="57150" cap="sq">
              <a:solidFill>
                <a:schemeClr val="tx2"/>
              </a:solidFill>
              <a:round/>
            </a:ln>
            <a:effectLst/>
          </c:spPr>
          <c:marker>
            <c:symbol val="circle"/>
            <c:size val="5"/>
            <c:spPr>
              <a:solidFill>
                <a:schemeClr val="tx2"/>
              </a:solidFill>
              <a:ln w="57150" cap="rnd">
                <a:solidFill>
                  <a:schemeClr val="tx2"/>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Sheet1!$B$1:$F$1</c:f>
              <c:strCache>
                <c:ptCount val="5"/>
                <c:pt idx="0">
                  <c:v>1992 MDHS</c:v>
                </c:pt>
                <c:pt idx="1">
                  <c:v>2000 MDHS</c:v>
                </c:pt>
                <c:pt idx="2">
                  <c:v>2004 MDHS</c:v>
                </c:pt>
                <c:pt idx="3">
                  <c:v>2010 MDHS</c:v>
                </c:pt>
                <c:pt idx="4">
                  <c:v>2015-16 MDHS</c:v>
                </c:pt>
              </c:strCache>
            </c:strRef>
          </c:cat>
          <c:val>
            <c:numRef>
              <c:f>Sheet1!$B$3:$F$3</c:f>
              <c:numCache>
                <c:formatCode>General</c:formatCode>
                <c:ptCount val="5"/>
                <c:pt idx="0">
                  <c:v>7</c:v>
                </c:pt>
                <c:pt idx="1">
                  <c:v>26</c:v>
                </c:pt>
                <c:pt idx="2">
                  <c:v>28</c:v>
                </c:pt>
                <c:pt idx="3">
                  <c:v>42</c:v>
                </c:pt>
                <c:pt idx="4">
                  <c:v>58</c:v>
                </c:pt>
              </c:numCache>
            </c:numRef>
          </c:val>
          <c:smooth val="0"/>
        </c:ser>
        <c:dLbls>
          <c:dLblPos val="t"/>
          <c:showLegendKey val="0"/>
          <c:showVal val="1"/>
          <c:showCatName val="0"/>
          <c:showSerName val="0"/>
          <c:showPercent val="0"/>
          <c:showBubbleSize val="0"/>
        </c:dLbls>
        <c:marker val="1"/>
        <c:smooth val="0"/>
        <c:axId val="366763360"/>
        <c:axId val="366764144"/>
      </c:lineChart>
      <c:catAx>
        <c:axId val="36676336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66764144"/>
        <c:crosses val="autoZero"/>
        <c:auto val="1"/>
        <c:lblAlgn val="ctr"/>
        <c:lblOffset val="100"/>
        <c:noMultiLvlLbl val="0"/>
      </c:catAx>
      <c:valAx>
        <c:axId val="366764144"/>
        <c:scaling>
          <c:orientation val="minMax"/>
          <c:max val="100"/>
          <c:min val="0"/>
        </c:scaling>
        <c:delete val="1"/>
        <c:axPos val="l"/>
        <c:majorGridlines>
          <c:spPr>
            <a:ln w="9525" cap="flat" cmpd="sng" algn="ctr">
              <a:noFill/>
              <a:round/>
            </a:ln>
            <a:effectLst/>
          </c:spPr>
        </c:majorGridlines>
        <c:numFmt formatCode="General" sourceLinked="1"/>
        <c:majorTickMark val="out"/>
        <c:minorTickMark val="none"/>
        <c:tickLblPos val="nextTo"/>
        <c:crossAx val="366763360"/>
        <c:crosses val="autoZero"/>
        <c:crossBetween val="between"/>
        <c:majorUnit val="10"/>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4702701224846899"/>
          <c:y val="2.5727065849318213E-2"/>
          <c:w val="0.63741666666666663"/>
          <c:h val="0.90878585744332629"/>
        </c:manualLayout>
      </c:layout>
      <c:barChart>
        <c:barDir val="bar"/>
        <c:grouping val="clustered"/>
        <c:varyColors val="0"/>
        <c:ser>
          <c:idx val="0"/>
          <c:order val="0"/>
          <c:tx>
            <c:strRef>
              <c:f>Sheet1!$B$1</c:f>
              <c:strCache>
                <c:ptCount val="1"/>
                <c:pt idx="0">
                  <c:v>Column1</c:v>
                </c:pt>
              </c:strCache>
            </c:strRef>
          </c:tx>
          <c:spPr>
            <a:solidFill>
              <a:schemeClr val="accent4"/>
            </a:solidFill>
            <a:ln>
              <a:noFill/>
            </a:ln>
            <a:effectLst/>
            <a:scene3d>
              <a:camera prst="orthographicFront"/>
              <a:lightRig rig="threePt" dir="t">
                <a:rot lat="0" lon="0" rev="1200000"/>
              </a:lightRig>
            </a:scene3d>
            <a:sp3d>
              <a:bevelT w="63500" h="25400"/>
            </a:sp3d>
          </c:spPr>
          <c:invertIfNegative val="0"/>
          <c:dPt>
            <c:idx val="6"/>
            <c:invertIfNegative val="0"/>
            <c:bubble3D val="0"/>
            <c:spPr>
              <a:solidFill>
                <a:schemeClr val="accent4"/>
              </a:solidFill>
              <a:ln>
                <a:noFill/>
              </a:ln>
              <a:effectLst/>
              <a:scene3d>
                <a:camera prst="orthographicFront"/>
                <a:lightRig rig="threePt" dir="t">
                  <a:rot lat="0" lon="0" rev="1200000"/>
                </a:lightRig>
              </a:scene3d>
              <a:sp3d>
                <a:bevelT w="63500" h="25400"/>
              </a:sp3d>
            </c:spPr>
          </c:dPt>
          <c:dPt>
            <c:idx val="8"/>
            <c:invertIfNegative val="0"/>
            <c:bubble3D val="0"/>
            <c:spPr>
              <a:solidFill>
                <a:schemeClr val="tx2"/>
              </a:solidFill>
              <a:ln>
                <a:noFill/>
              </a:ln>
              <a:effectLst/>
              <a:scene3d>
                <a:camera prst="orthographicFront"/>
                <a:lightRig rig="threePt" dir="t">
                  <a:rot lat="0" lon="0" rev="1200000"/>
                </a:lightRig>
              </a:scene3d>
              <a:sp3d>
                <a:bevelT w="63500" h="25400"/>
              </a:sp3d>
            </c:spPr>
          </c:dPt>
          <c:dPt>
            <c:idx val="9"/>
            <c:invertIfNegative val="0"/>
            <c:bubble3D val="0"/>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Sheet1!$A$2:$A$11</c:f>
              <c:strCache>
                <c:ptCount val="10"/>
                <c:pt idx="0">
                  <c:v>Burundi DHS 2010</c:v>
                </c:pt>
                <c:pt idx="1">
                  <c:v>Mozambique AIS-MIS 2015*</c:v>
                </c:pt>
                <c:pt idx="2">
                  <c:v>Uganda DHS 2011</c:v>
                </c:pt>
                <c:pt idx="3">
                  <c:v>Ethiopia DHS 2011</c:v>
                </c:pt>
                <c:pt idx="4">
                  <c:v>Tanzania DHS-MIS 2015-16</c:v>
                </c:pt>
                <c:pt idx="5">
                  <c:v>Zambia DHS 2013-14</c:v>
                </c:pt>
                <c:pt idx="6">
                  <c:v>Rwanda DHS 2014-15</c:v>
                </c:pt>
                <c:pt idx="7">
                  <c:v>Kenya DHS 2014</c:v>
                </c:pt>
                <c:pt idx="8">
                  <c:v>Malawi DHS 2015-16</c:v>
                </c:pt>
                <c:pt idx="9">
                  <c:v>Zimbabwe DHS 2015</c:v>
                </c:pt>
              </c:strCache>
            </c:strRef>
          </c:cat>
          <c:val>
            <c:numRef>
              <c:f>Sheet1!$B$2:$B$11</c:f>
              <c:numCache>
                <c:formatCode>0.0</c:formatCode>
                <c:ptCount val="10"/>
                <c:pt idx="0">
                  <c:v>18</c:v>
                </c:pt>
                <c:pt idx="1">
                  <c:v>25</c:v>
                </c:pt>
                <c:pt idx="2">
                  <c:v>26</c:v>
                </c:pt>
                <c:pt idx="3">
                  <c:v>27</c:v>
                </c:pt>
                <c:pt idx="4">
                  <c:v>32</c:v>
                </c:pt>
                <c:pt idx="5">
                  <c:v>45</c:v>
                </c:pt>
                <c:pt idx="6">
                  <c:v>48</c:v>
                </c:pt>
                <c:pt idx="7">
                  <c:v>53</c:v>
                </c:pt>
                <c:pt idx="8">
                  <c:v>58</c:v>
                </c:pt>
                <c:pt idx="9">
                  <c:v>66</c:v>
                </c:pt>
              </c:numCache>
            </c:numRef>
          </c:val>
        </c:ser>
        <c:dLbls>
          <c:dLblPos val="outEnd"/>
          <c:showLegendKey val="0"/>
          <c:showVal val="1"/>
          <c:showCatName val="0"/>
          <c:showSerName val="0"/>
          <c:showPercent val="0"/>
          <c:showBubbleSize val="0"/>
        </c:dLbls>
        <c:gapWidth val="100"/>
        <c:axId val="366764928"/>
        <c:axId val="366765320"/>
      </c:barChart>
      <c:catAx>
        <c:axId val="366764928"/>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66765320"/>
        <c:crosses val="autoZero"/>
        <c:auto val="1"/>
        <c:lblAlgn val="ctr"/>
        <c:lblOffset val="100"/>
        <c:noMultiLvlLbl val="0"/>
      </c:catAx>
      <c:valAx>
        <c:axId val="366765320"/>
        <c:scaling>
          <c:orientation val="minMax"/>
          <c:max val="100"/>
          <c:min val="0"/>
        </c:scaling>
        <c:delete val="1"/>
        <c:axPos val="b"/>
        <c:majorGridlines>
          <c:spPr>
            <a:ln w="9525" cap="flat" cmpd="sng" algn="ctr">
              <a:noFill/>
              <a:round/>
            </a:ln>
            <a:effectLst/>
          </c:spPr>
        </c:majorGridlines>
        <c:numFmt formatCode="General" sourceLinked="0"/>
        <c:majorTickMark val="none"/>
        <c:minorTickMark val="none"/>
        <c:tickLblPos val="nextTo"/>
        <c:crossAx val="3667649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userShapes r:id="rId4"/>
</c:chartSpace>
</file>

<file path=ppt/charts/chart3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Public sector</c:v>
                </c:pt>
              </c:strCache>
            </c:strRef>
          </c:tx>
          <c:spPr>
            <a:solidFill>
              <a:schemeClr val="accent2"/>
            </a:solidFill>
            <a:ln>
              <a:noFill/>
            </a:ln>
            <a:effectLst/>
            <a:scene3d>
              <a:camera prst="orthographicFront"/>
              <a:lightRig rig="threePt" dir="t">
                <a:rot lat="0" lon="0" rev="1200000"/>
              </a:lightRig>
            </a:scene3d>
            <a:sp3d>
              <a:bevelT w="63500" h="25400"/>
            </a:sp3d>
          </c:spPr>
          <c:invertIfNegative val="0"/>
          <c:dPt>
            <c:idx val="0"/>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Female sterilization</c:v>
                </c:pt>
                <c:pt idx="1">
                  <c:v>Injectables</c:v>
                </c:pt>
                <c:pt idx="2">
                  <c:v>Implants</c:v>
                </c:pt>
                <c:pt idx="3">
                  <c:v>Male condom</c:v>
                </c:pt>
              </c:strCache>
            </c:strRef>
          </c:cat>
          <c:val>
            <c:numRef>
              <c:f>Sheet1!$B$2:$B$5</c:f>
              <c:numCache>
                <c:formatCode>General</c:formatCode>
                <c:ptCount val="4"/>
                <c:pt idx="0">
                  <c:v>68</c:v>
                </c:pt>
                <c:pt idx="1">
                  <c:v>87</c:v>
                </c:pt>
                <c:pt idx="2">
                  <c:v>81</c:v>
                </c:pt>
                <c:pt idx="3">
                  <c:v>53</c:v>
                </c:pt>
              </c:numCache>
            </c:numRef>
          </c:val>
        </c:ser>
        <c:ser>
          <c:idx val="1"/>
          <c:order val="1"/>
          <c:tx>
            <c:strRef>
              <c:f>Sheet1!$C$1</c:f>
              <c:strCache>
                <c:ptCount val="1"/>
                <c:pt idx="0">
                  <c:v>CHAM</c:v>
                </c:pt>
              </c:strCache>
            </c:strRef>
          </c:tx>
          <c:spPr>
            <a:solidFill>
              <a:schemeClr val="tx2"/>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Female sterilization</c:v>
                </c:pt>
                <c:pt idx="1">
                  <c:v>Injectables</c:v>
                </c:pt>
                <c:pt idx="2">
                  <c:v>Implants</c:v>
                </c:pt>
                <c:pt idx="3">
                  <c:v>Male condom</c:v>
                </c:pt>
              </c:strCache>
            </c:strRef>
          </c:cat>
          <c:val>
            <c:numRef>
              <c:f>Sheet1!$C$2:$C$5</c:f>
              <c:numCache>
                <c:formatCode>General</c:formatCode>
                <c:ptCount val="4"/>
                <c:pt idx="0">
                  <c:v>5</c:v>
                </c:pt>
                <c:pt idx="1">
                  <c:v>5</c:v>
                </c:pt>
                <c:pt idx="2">
                  <c:v>3</c:v>
                </c:pt>
                <c:pt idx="3">
                  <c:v>3</c:v>
                </c:pt>
              </c:numCache>
            </c:numRef>
          </c:val>
        </c:ser>
        <c:ser>
          <c:idx val="2"/>
          <c:order val="2"/>
          <c:tx>
            <c:strRef>
              <c:f>Sheet1!$D$1</c:f>
              <c:strCache>
                <c:ptCount val="1"/>
                <c:pt idx="0">
                  <c:v>Private medical sector</c:v>
                </c:pt>
              </c:strCache>
            </c:strRef>
          </c:tx>
          <c:spPr>
            <a:solidFill>
              <a:schemeClr val="accent3"/>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Female sterilization</c:v>
                </c:pt>
                <c:pt idx="1">
                  <c:v>Injectables</c:v>
                </c:pt>
                <c:pt idx="2">
                  <c:v>Implants</c:v>
                </c:pt>
                <c:pt idx="3">
                  <c:v>Male condom</c:v>
                </c:pt>
              </c:strCache>
            </c:strRef>
          </c:cat>
          <c:val>
            <c:numRef>
              <c:f>Sheet1!$D$2:$D$5</c:f>
              <c:numCache>
                <c:formatCode>General</c:formatCode>
                <c:ptCount val="4"/>
                <c:pt idx="0">
                  <c:v>3</c:v>
                </c:pt>
                <c:pt idx="1">
                  <c:v>7</c:v>
                </c:pt>
                <c:pt idx="2">
                  <c:v>6</c:v>
                </c:pt>
                <c:pt idx="3">
                  <c:v>5</c:v>
                </c:pt>
              </c:numCache>
            </c:numRef>
          </c:val>
        </c:ser>
        <c:ser>
          <c:idx val="3"/>
          <c:order val="3"/>
          <c:tx>
            <c:strRef>
              <c:f>Sheet1!$E$1</c:f>
              <c:strCache>
                <c:ptCount val="1"/>
                <c:pt idx="0">
                  <c:v>BLM</c:v>
                </c:pt>
              </c:strCache>
            </c:strRef>
          </c:tx>
          <c:spPr>
            <a:solidFill>
              <a:schemeClr val="accent4"/>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Female sterilization</c:v>
                </c:pt>
                <c:pt idx="1">
                  <c:v>Injectables</c:v>
                </c:pt>
                <c:pt idx="2">
                  <c:v>Implants</c:v>
                </c:pt>
                <c:pt idx="3">
                  <c:v>Male condom</c:v>
                </c:pt>
              </c:strCache>
            </c:strRef>
          </c:cat>
          <c:val>
            <c:numRef>
              <c:f>Sheet1!$E$2:$E$5</c:f>
              <c:numCache>
                <c:formatCode>General</c:formatCode>
                <c:ptCount val="4"/>
                <c:pt idx="0">
                  <c:v>23</c:v>
                </c:pt>
                <c:pt idx="1">
                  <c:v>2</c:v>
                </c:pt>
                <c:pt idx="2">
                  <c:v>10</c:v>
                </c:pt>
                <c:pt idx="3">
                  <c:v>2</c:v>
                </c:pt>
              </c:numCache>
            </c:numRef>
          </c:val>
        </c:ser>
        <c:ser>
          <c:idx val="4"/>
          <c:order val="4"/>
          <c:tx>
            <c:strRef>
              <c:f>Sheet1!$F$1</c:f>
              <c:strCache>
                <c:ptCount val="1"/>
                <c:pt idx="0">
                  <c:v>Other</c:v>
                </c:pt>
              </c:strCache>
            </c:strRef>
          </c:tx>
          <c:spPr>
            <a:solidFill>
              <a:schemeClr val="accent5"/>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Female sterilization</c:v>
                </c:pt>
                <c:pt idx="1">
                  <c:v>Injectables</c:v>
                </c:pt>
                <c:pt idx="2">
                  <c:v>Implants</c:v>
                </c:pt>
                <c:pt idx="3">
                  <c:v>Male condom</c:v>
                </c:pt>
              </c:strCache>
            </c:strRef>
          </c:cat>
          <c:val>
            <c:numRef>
              <c:f>Sheet1!$F$2:$F$5</c:f>
              <c:numCache>
                <c:formatCode>General</c:formatCode>
                <c:ptCount val="4"/>
                <c:pt idx="0">
                  <c:v>1</c:v>
                </c:pt>
                <c:pt idx="1">
                  <c:v>1</c:v>
                </c:pt>
                <c:pt idx="2">
                  <c:v>1</c:v>
                </c:pt>
                <c:pt idx="3">
                  <c:v>35</c:v>
                </c:pt>
              </c:numCache>
            </c:numRef>
          </c:val>
        </c:ser>
        <c:dLbls>
          <c:showLegendKey val="0"/>
          <c:showVal val="0"/>
          <c:showCatName val="0"/>
          <c:showSerName val="0"/>
          <c:showPercent val="0"/>
          <c:showBubbleSize val="0"/>
        </c:dLbls>
        <c:gapWidth val="100"/>
        <c:axId val="367086056"/>
        <c:axId val="367087624"/>
      </c:barChart>
      <c:catAx>
        <c:axId val="36708605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67087624"/>
        <c:crosses val="autoZero"/>
        <c:auto val="1"/>
        <c:lblAlgn val="ctr"/>
        <c:lblOffset val="100"/>
        <c:noMultiLvlLbl val="0"/>
      </c:catAx>
      <c:valAx>
        <c:axId val="367087624"/>
        <c:scaling>
          <c:orientation val="minMax"/>
          <c:max val="110"/>
          <c:min val="0"/>
        </c:scaling>
        <c:delete val="1"/>
        <c:axPos val="l"/>
        <c:majorGridlines>
          <c:spPr>
            <a:ln w="9525" cap="flat" cmpd="sng" algn="ctr">
              <a:noFill/>
              <a:round/>
            </a:ln>
            <a:effectLst/>
          </c:spPr>
        </c:majorGridlines>
        <c:numFmt formatCode="General" sourceLinked="1"/>
        <c:majorTickMark val="out"/>
        <c:minorTickMark val="none"/>
        <c:tickLblPos val="nextTo"/>
        <c:crossAx val="367086056"/>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Column1</c:v>
                </c:pt>
              </c:strCache>
            </c:strRef>
          </c:tx>
          <c:spPr>
            <a:solidFill>
              <a:schemeClr val="accent4"/>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tx2"/>
              </a:solidFill>
              <a:ln>
                <a:noFill/>
              </a:ln>
              <a:effectLst/>
              <a:scene3d>
                <a:camera prst="orthographicFront"/>
                <a:lightRig rig="threePt" dir="t">
                  <a:rot lat="0" lon="0" rev="1200000"/>
                </a:lightRig>
              </a:scene3d>
              <a:sp3d>
                <a:bevelT w="63500" h="25400"/>
              </a:sp3d>
            </c:spPr>
          </c:dPt>
          <c:dPt>
            <c:idx val="1"/>
            <c:invertIfNegative val="0"/>
            <c:bubble3D val="0"/>
            <c:spPr>
              <a:solidFill>
                <a:schemeClr val="accent3"/>
              </a:solidFill>
              <a:ln>
                <a:noFill/>
              </a:ln>
              <a:effectLst/>
              <a:scene3d>
                <a:camera prst="orthographicFront"/>
                <a:lightRig rig="threePt" dir="t">
                  <a:rot lat="0" lon="0" rev="1200000"/>
                </a:lightRig>
              </a:scene3d>
              <a:sp3d>
                <a:bevelT w="63500" h="25400"/>
              </a:sp3d>
            </c:spPr>
          </c:dPt>
          <c:dPt>
            <c:idx val="2"/>
            <c:invertIfNegative val="0"/>
            <c:bubble3D val="0"/>
            <c:spPr>
              <a:solidFill>
                <a:schemeClr val="accent4"/>
              </a:solidFill>
              <a:ln>
                <a:noFill/>
              </a:ln>
              <a:effectLst/>
              <a:scene3d>
                <a:camera prst="orthographicFront"/>
                <a:lightRig rig="threePt" dir="t">
                  <a:rot lat="0" lon="0" rev="1200000"/>
                </a:lightRig>
              </a:scene3d>
              <a:sp3d>
                <a:bevelT w="63500" h="25400"/>
              </a:sp3d>
            </c:spPr>
          </c:dPt>
          <c:dPt>
            <c:idx val="3"/>
            <c:invertIfNegative val="0"/>
            <c:bubble3D val="0"/>
            <c:spPr>
              <a:solidFill>
                <a:schemeClr val="accent2"/>
              </a:solidFill>
              <a:ln>
                <a:noFill/>
              </a:ln>
              <a:effectLst/>
              <a:scene3d>
                <a:camera prst="orthographicFront"/>
                <a:lightRig rig="threePt" dir="t">
                  <a:rot lat="0" lon="0" rev="1200000"/>
                </a:lightRig>
              </a:scene3d>
              <a:sp3d>
                <a:bevelT w="63500" h="25400"/>
              </a:sp3d>
            </c:spPr>
          </c:dPt>
          <c:dPt>
            <c:idx val="4"/>
            <c:invertIfNegative val="0"/>
            <c:bubble3D val="0"/>
            <c:spPr>
              <a:solidFill>
                <a:schemeClr val="accent5"/>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Unmet need</c:v>
                </c:pt>
                <c:pt idx="1">
                  <c:v>Met need</c:v>
                </c:pt>
                <c:pt idx="2">
                  <c:v>Total demand</c:v>
                </c:pt>
                <c:pt idx="3">
                  <c:v>Demand satisfied</c:v>
                </c:pt>
                <c:pt idx="4">
                  <c:v>Demand satisfied by modern methods</c:v>
                </c:pt>
              </c:strCache>
            </c:strRef>
          </c:cat>
          <c:val>
            <c:numRef>
              <c:f>Sheet1!$B$2:$B$6</c:f>
              <c:numCache>
                <c:formatCode>General</c:formatCode>
                <c:ptCount val="5"/>
                <c:pt idx="0">
                  <c:v>19</c:v>
                </c:pt>
                <c:pt idx="1">
                  <c:v>59</c:v>
                </c:pt>
                <c:pt idx="2">
                  <c:v>78</c:v>
                </c:pt>
                <c:pt idx="3">
                  <c:v>76</c:v>
                </c:pt>
                <c:pt idx="4">
                  <c:v>75</c:v>
                </c:pt>
              </c:numCache>
            </c:numRef>
          </c:val>
        </c:ser>
        <c:dLbls>
          <c:showLegendKey val="0"/>
          <c:showVal val="0"/>
          <c:showCatName val="0"/>
          <c:showSerName val="0"/>
          <c:showPercent val="0"/>
          <c:showBubbleSize val="0"/>
        </c:dLbls>
        <c:gapWidth val="100"/>
        <c:axId val="367089192"/>
        <c:axId val="369995760"/>
      </c:barChart>
      <c:catAx>
        <c:axId val="36708919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69995760"/>
        <c:crosses val="autoZero"/>
        <c:auto val="1"/>
        <c:lblAlgn val="ctr"/>
        <c:lblOffset val="100"/>
        <c:noMultiLvlLbl val="0"/>
      </c:catAx>
      <c:valAx>
        <c:axId val="369995760"/>
        <c:scaling>
          <c:orientation val="minMax"/>
          <c:max val="100"/>
          <c:min val="0"/>
        </c:scaling>
        <c:delete val="1"/>
        <c:axPos val="l"/>
        <c:majorGridlines>
          <c:spPr>
            <a:ln w="9525" cap="flat" cmpd="sng" algn="ctr">
              <a:noFill/>
              <a:round/>
            </a:ln>
            <a:effectLst/>
          </c:spPr>
        </c:majorGridlines>
        <c:numFmt formatCode="General" sourceLinked="1"/>
        <c:majorTickMark val="out"/>
        <c:minorTickMark val="none"/>
        <c:tickLblPos val="nextTo"/>
        <c:crossAx val="36708919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Sheet1!$A$2</c:f>
              <c:strCache>
                <c:ptCount val="1"/>
                <c:pt idx="0">
                  <c:v>Total demand</c:v>
                </c:pt>
              </c:strCache>
            </c:strRef>
          </c:tx>
          <c:spPr>
            <a:ln w="63500" cap="rnd">
              <a:solidFill>
                <a:schemeClr val="accent3"/>
              </a:solidFill>
              <a:round/>
            </a:ln>
            <a:effectLst/>
          </c:spPr>
          <c:marker>
            <c:symbol val="circle"/>
            <c:size val="5"/>
            <c:spPr>
              <a:solidFill>
                <a:schemeClr val="accent3"/>
              </a:solidFill>
              <a:ln w="63500">
                <a:solidFill>
                  <a:schemeClr val="accent3"/>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Sheet1!$B$1:$F$1</c:f>
              <c:strCache>
                <c:ptCount val="5"/>
                <c:pt idx="0">
                  <c:v>1992 MDHS</c:v>
                </c:pt>
                <c:pt idx="1">
                  <c:v>2000 MDHS</c:v>
                </c:pt>
                <c:pt idx="2">
                  <c:v>2004 MDHS</c:v>
                </c:pt>
                <c:pt idx="3">
                  <c:v>2010 MDHS</c:v>
                </c:pt>
                <c:pt idx="4">
                  <c:v>2015-16 MDHS</c:v>
                </c:pt>
              </c:strCache>
            </c:strRef>
          </c:cat>
          <c:val>
            <c:numRef>
              <c:f>Sheet1!$B$2:$F$2</c:f>
              <c:numCache>
                <c:formatCode>General</c:formatCode>
                <c:ptCount val="5"/>
                <c:pt idx="0">
                  <c:v>50</c:v>
                </c:pt>
                <c:pt idx="1">
                  <c:v>61</c:v>
                </c:pt>
                <c:pt idx="2">
                  <c:v>63</c:v>
                </c:pt>
                <c:pt idx="3">
                  <c:v>72</c:v>
                </c:pt>
                <c:pt idx="4">
                  <c:v>78</c:v>
                </c:pt>
              </c:numCache>
            </c:numRef>
          </c:val>
          <c:smooth val="0"/>
        </c:ser>
        <c:ser>
          <c:idx val="1"/>
          <c:order val="1"/>
          <c:tx>
            <c:strRef>
              <c:f>Sheet1!$A$3</c:f>
              <c:strCache>
                <c:ptCount val="1"/>
                <c:pt idx="0">
                  <c:v>Demand satisified by modern methods</c:v>
                </c:pt>
              </c:strCache>
            </c:strRef>
          </c:tx>
          <c:spPr>
            <a:ln w="63500" cap="rnd">
              <a:solidFill>
                <a:schemeClr val="tx2"/>
              </a:solidFill>
              <a:round/>
            </a:ln>
            <a:effectLst/>
          </c:spPr>
          <c:marker>
            <c:symbol val="circle"/>
            <c:size val="5"/>
            <c:spPr>
              <a:solidFill>
                <a:schemeClr val="tx2"/>
              </a:solidFill>
              <a:ln w="63500">
                <a:solidFill>
                  <a:schemeClr val="tx2"/>
                </a:solidFill>
              </a:ln>
              <a:effectLst/>
            </c:spPr>
          </c:marker>
          <c:dLbls>
            <c:dLbl>
              <c:idx val="4"/>
              <c:layout>
                <c:manualLayout>
                  <c:x val="-2.7239489629820125E-2"/>
                  <c:y val="3.3984567833452529E-2"/>
                </c:manualLayout>
              </c:layout>
              <c:dLblPos val="r"/>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Sheet1!$B$1:$F$1</c:f>
              <c:strCache>
                <c:ptCount val="5"/>
                <c:pt idx="0">
                  <c:v>1992 MDHS</c:v>
                </c:pt>
                <c:pt idx="1">
                  <c:v>2000 MDHS</c:v>
                </c:pt>
                <c:pt idx="2">
                  <c:v>2004 MDHS</c:v>
                </c:pt>
                <c:pt idx="3">
                  <c:v>2010 MDHS</c:v>
                </c:pt>
                <c:pt idx="4">
                  <c:v>2015-16 MDHS</c:v>
                </c:pt>
              </c:strCache>
            </c:strRef>
          </c:cat>
          <c:val>
            <c:numRef>
              <c:f>Sheet1!$B$3:$F$3</c:f>
              <c:numCache>
                <c:formatCode>General</c:formatCode>
                <c:ptCount val="5"/>
                <c:pt idx="0">
                  <c:v>15</c:v>
                </c:pt>
                <c:pt idx="1">
                  <c:v>43</c:v>
                </c:pt>
                <c:pt idx="2">
                  <c:v>45</c:v>
                </c:pt>
                <c:pt idx="3">
                  <c:v>58</c:v>
                </c:pt>
                <c:pt idx="4">
                  <c:v>75</c:v>
                </c:pt>
              </c:numCache>
            </c:numRef>
          </c:val>
          <c:smooth val="0"/>
        </c:ser>
        <c:dLbls>
          <c:dLblPos val="t"/>
          <c:showLegendKey val="0"/>
          <c:showVal val="1"/>
          <c:showCatName val="0"/>
          <c:showSerName val="0"/>
          <c:showPercent val="0"/>
          <c:showBubbleSize val="0"/>
        </c:dLbls>
        <c:marker val="1"/>
        <c:smooth val="0"/>
        <c:axId val="369996544"/>
        <c:axId val="369996936"/>
      </c:lineChart>
      <c:catAx>
        <c:axId val="36999654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69996936"/>
        <c:crosses val="autoZero"/>
        <c:auto val="1"/>
        <c:lblAlgn val="ctr"/>
        <c:lblOffset val="100"/>
        <c:noMultiLvlLbl val="0"/>
      </c:catAx>
      <c:valAx>
        <c:axId val="369996936"/>
        <c:scaling>
          <c:orientation val="minMax"/>
          <c:max val="100"/>
          <c:min val="0"/>
        </c:scaling>
        <c:delete val="1"/>
        <c:axPos val="l"/>
        <c:majorGridlines>
          <c:spPr>
            <a:ln w="9525" cap="flat" cmpd="sng" algn="ctr">
              <a:noFill/>
              <a:round/>
            </a:ln>
            <a:effectLst/>
          </c:spPr>
        </c:majorGridlines>
        <c:numFmt formatCode="General" sourceLinked="1"/>
        <c:majorTickMark val="out"/>
        <c:minorTickMark val="none"/>
        <c:tickLblPos val="nextTo"/>
        <c:crossAx val="369996544"/>
        <c:crosses val="autoZero"/>
        <c:crossBetween val="between"/>
        <c:majorUnit val="10"/>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userShapes r:id="rId4"/>
</c:chartSpace>
</file>

<file path=ppt/charts/chart3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ln>
              <a:noFill/>
            </a:ln>
            <a:scene3d>
              <a:camera prst="orthographicFront"/>
              <a:lightRig rig="threePt" dir="t">
                <a:rot lat="0" lon="0" rev="1200000"/>
              </a:lightRig>
            </a:scene3d>
            <a:sp3d>
              <a:bevelT w="63500" h="25400"/>
            </a:sp3d>
          </c:spPr>
          <c:dPt>
            <c:idx val="0"/>
            <c:bubble3D val="0"/>
            <c:spPr>
              <a:solidFill>
                <a:schemeClr val="tx2"/>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Pt>
            <c:idx val="1"/>
            <c:bubble3D val="0"/>
            <c:spPr>
              <a:solidFill>
                <a:schemeClr val="accent3"/>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Pt>
            <c:idx val="2"/>
            <c:bubble3D val="0"/>
            <c:spPr>
              <a:solidFill>
                <a:schemeClr val="accent2"/>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Intends to use</c:v>
                </c:pt>
                <c:pt idx="1">
                  <c:v>Unsure</c:v>
                </c:pt>
                <c:pt idx="2">
                  <c:v>Does not intend to use</c:v>
                </c:pt>
              </c:strCache>
            </c:strRef>
          </c:cat>
          <c:val>
            <c:numRef>
              <c:f>Sheet1!$B$2:$B$4</c:f>
              <c:numCache>
                <c:formatCode>General</c:formatCode>
                <c:ptCount val="3"/>
                <c:pt idx="0">
                  <c:v>69</c:v>
                </c:pt>
                <c:pt idx="1">
                  <c:v>4</c:v>
                </c:pt>
                <c:pt idx="2">
                  <c:v>27</c:v>
                </c:pt>
              </c:numCache>
            </c:numRef>
          </c:val>
        </c:ser>
        <c:dLbls>
          <c:dLblPos val="bestFit"/>
          <c:showLegendKey val="0"/>
          <c:showVal val="1"/>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6000853018372705"/>
          <c:y val="8.1326297174084239E-2"/>
          <c:w val="0.72471369203849523"/>
          <c:h val="0.89217143495647233"/>
        </c:manualLayout>
      </c:layout>
      <c:barChart>
        <c:barDir val="bar"/>
        <c:grouping val="clustered"/>
        <c:varyColors val="0"/>
        <c:ser>
          <c:idx val="0"/>
          <c:order val="0"/>
          <c:tx>
            <c:strRef>
              <c:f>Sheet1!$B$1</c:f>
              <c:strCache>
                <c:ptCount val="1"/>
                <c:pt idx="0">
                  <c:v>Men</c:v>
                </c:pt>
              </c:strCache>
            </c:strRef>
          </c:tx>
          <c:spPr>
            <a:solidFill>
              <a:srgbClr val="CB8155"/>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None</c:v>
                </c:pt>
                <c:pt idx="1">
                  <c:v>Radio</c:v>
                </c:pt>
                <c:pt idx="2">
                  <c:v>Drama</c:v>
                </c:pt>
                <c:pt idx="3">
                  <c:v>Poster</c:v>
                </c:pt>
                <c:pt idx="4">
                  <c:v>Clothing</c:v>
                </c:pt>
                <c:pt idx="5">
                  <c:v>Television</c:v>
                </c:pt>
                <c:pt idx="6">
                  <c:v>Newspaper/ magazine</c:v>
                </c:pt>
                <c:pt idx="7">
                  <c:v>Mobile phone</c:v>
                </c:pt>
                <c:pt idx="8">
                  <c:v>Internet/web site</c:v>
                </c:pt>
              </c:strCache>
            </c:strRef>
          </c:cat>
          <c:val>
            <c:numRef>
              <c:f>Sheet1!$B$2:$B$10</c:f>
              <c:numCache>
                <c:formatCode>General</c:formatCode>
                <c:ptCount val="9"/>
                <c:pt idx="0">
                  <c:v>17</c:v>
                </c:pt>
                <c:pt idx="1">
                  <c:v>64</c:v>
                </c:pt>
                <c:pt idx="2">
                  <c:v>44</c:v>
                </c:pt>
                <c:pt idx="3">
                  <c:v>39</c:v>
                </c:pt>
                <c:pt idx="4">
                  <c:v>52</c:v>
                </c:pt>
                <c:pt idx="5">
                  <c:v>13</c:v>
                </c:pt>
                <c:pt idx="6">
                  <c:v>23</c:v>
                </c:pt>
                <c:pt idx="7">
                  <c:v>22</c:v>
                </c:pt>
                <c:pt idx="8">
                  <c:v>6</c:v>
                </c:pt>
              </c:numCache>
            </c:numRef>
          </c:val>
        </c:ser>
        <c:ser>
          <c:idx val="1"/>
          <c:order val="1"/>
          <c:tx>
            <c:strRef>
              <c:f>Sheet1!$C$1</c:f>
              <c:strCache>
                <c:ptCount val="1"/>
                <c:pt idx="0">
                  <c:v>Women</c:v>
                </c:pt>
              </c:strCache>
            </c:strRef>
          </c:tx>
          <c:spPr>
            <a:solidFill>
              <a:schemeClr val="accent6"/>
            </a:solidFill>
            <a:ln>
              <a:noFill/>
            </a:ln>
            <a:effectLst/>
            <a:scene3d>
              <a:camera prst="orthographicFront"/>
              <a:lightRig rig="threePt" dir="t">
                <a:rot lat="0" lon="0" rev="1200000"/>
              </a:lightRig>
            </a:scene3d>
            <a:sp3d>
              <a:bevelT w="63500" h="25400"/>
            </a:sp3d>
          </c:spPr>
          <c:invertIfNegative val="0"/>
          <c:dPt>
            <c:idx val="1"/>
            <c:invertIfNegative val="0"/>
            <c:bubble3D val="0"/>
          </c:dPt>
          <c:dPt>
            <c:idx val="5"/>
            <c:invertIfNegative val="0"/>
            <c:bubble3D val="0"/>
          </c:dPt>
          <c:dPt>
            <c:idx val="6"/>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None</c:v>
                </c:pt>
                <c:pt idx="1">
                  <c:v>Radio</c:v>
                </c:pt>
                <c:pt idx="2">
                  <c:v>Drama</c:v>
                </c:pt>
                <c:pt idx="3">
                  <c:v>Poster</c:v>
                </c:pt>
                <c:pt idx="4">
                  <c:v>Clothing</c:v>
                </c:pt>
                <c:pt idx="5">
                  <c:v>Television</c:v>
                </c:pt>
                <c:pt idx="6">
                  <c:v>Newspaper/ magazine</c:v>
                </c:pt>
                <c:pt idx="7">
                  <c:v>Mobile phone</c:v>
                </c:pt>
                <c:pt idx="8">
                  <c:v>Internet/web site</c:v>
                </c:pt>
              </c:strCache>
            </c:strRef>
          </c:cat>
          <c:val>
            <c:numRef>
              <c:f>Sheet1!$C$2:$C$10</c:f>
              <c:numCache>
                <c:formatCode>General</c:formatCode>
                <c:ptCount val="9"/>
                <c:pt idx="0">
                  <c:v>42</c:v>
                </c:pt>
                <c:pt idx="1">
                  <c:v>41</c:v>
                </c:pt>
                <c:pt idx="2">
                  <c:v>31</c:v>
                </c:pt>
                <c:pt idx="3">
                  <c:v>26</c:v>
                </c:pt>
                <c:pt idx="4">
                  <c:v>26</c:v>
                </c:pt>
                <c:pt idx="5">
                  <c:v>11</c:v>
                </c:pt>
                <c:pt idx="6">
                  <c:v>10</c:v>
                </c:pt>
                <c:pt idx="7">
                  <c:v>5</c:v>
                </c:pt>
                <c:pt idx="8">
                  <c:v>3</c:v>
                </c:pt>
              </c:numCache>
            </c:numRef>
          </c:val>
        </c:ser>
        <c:dLbls>
          <c:showLegendKey val="0"/>
          <c:showVal val="0"/>
          <c:showCatName val="0"/>
          <c:showSerName val="0"/>
          <c:showPercent val="0"/>
          <c:showBubbleSize val="0"/>
        </c:dLbls>
        <c:gapWidth val="150"/>
        <c:axId val="369998112"/>
        <c:axId val="369998504"/>
      </c:barChart>
      <c:catAx>
        <c:axId val="369998112"/>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69998504"/>
        <c:crosses val="autoZero"/>
        <c:auto val="1"/>
        <c:lblAlgn val="ctr"/>
        <c:lblOffset val="100"/>
        <c:noMultiLvlLbl val="0"/>
      </c:catAx>
      <c:valAx>
        <c:axId val="369998504"/>
        <c:scaling>
          <c:orientation val="minMax"/>
          <c:max val="100"/>
          <c:min val="0"/>
        </c:scaling>
        <c:delete val="1"/>
        <c:axPos val="b"/>
        <c:majorGridlines>
          <c:spPr>
            <a:ln w="9525" cap="flat" cmpd="sng" algn="ctr">
              <a:noFill/>
              <a:round/>
            </a:ln>
            <a:effectLst/>
          </c:spPr>
        </c:majorGridlines>
        <c:numFmt formatCode="General" sourceLinked="1"/>
        <c:majorTickMark val="out"/>
        <c:minorTickMark val="none"/>
        <c:tickLblPos val="nextTo"/>
        <c:crossAx val="369998112"/>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Rural</c:v>
                </c:pt>
              </c:strCache>
            </c:strRef>
          </c:tx>
          <c:spPr>
            <a:solidFill>
              <a:schemeClr val="accent3"/>
            </a:solidFill>
            <a:ln>
              <a:noFill/>
            </a:ln>
            <a:effectLst/>
            <a:scene3d>
              <a:camera prst="orthographicFront"/>
              <a:lightRig rig="threePt" dir="t">
                <a:rot lat="0" lon="0" rev="1200000"/>
              </a:lightRig>
            </a:scene3d>
            <a:sp3d>
              <a:bevelT w="63500" h="25400"/>
            </a:sp3d>
          </c:spPr>
          <c:invertIfNegative val="0"/>
          <c:dLbls>
            <c:dLbl>
              <c:idx val="0"/>
              <c:tx>
                <c:rich>
                  <a:bodyPr/>
                  <a:lstStyle/>
                  <a:p>
                    <a:r>
                      <a:rPr lang="en-US" dirty="0" smtClean="0"/>
                      <a:t>2</a:t>
                    </a:r>
                    <a:endParaRPr lang="en-US" dirty="0"/>
                  </a:p>
                </c:rich>
              </c:tx>
              <c:dLblPos val="outEnd"/>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Car/truck</c:v>
                </c:pt>
                <c:pt idx="1">
                  <c:v>Television</c:v>
                </c:pt>
                <c:pt idx="2">
                  <c:v>Bicycle</c:v>
                </c:pt>
                <c:pt idx="3">
                  <c:v>Radio</c:v>
                </c:pt>
                <c:pt idx="4">
                  <c:v>Mobile phone</c:v>
                </c:pt>
              </c:strCache>
            </c:strRef>
          </c:cat>
          <c:val>
            <c:numRef>
              <c:f>Sheet1!$B$2:$B$6</c:f>
              <c:numCache>
                <c:formatCode>General</c:formatCode>
                <c:ptCount val="5"/>
                <c:pt idx="0">
                  <c:v>2</c:v>
                </c:pt>
                <c:pt idx="1">
                  <c:v>6</c:v>
                </c:pt>
                <c:pt idx="2">
                  <c:v>42</c:v>
                </c:pt>
                <c:pt idx="3">
                  <c:v>36</c:v>
                </c:pt>
                <c:pt idx="4">
                  <c:v>48</c:v>
                </c:pt>
              </c:numCache>
            </c:numRef>
          </c:val>
        </c:ser>
        <c:ser>
          <c:idx val="1"/>
          <c:order val="1"/>
          <c:tx>
            <c:strRef>
              <c:f>Sheet1!$C$1</c:f>
              <c:strCache>
                <c:ptCount val="1"/>
                <c:pt idx="0">
                  <c:v>Urban</c:v>
                </c:pt>
              </c:strCache>
            </c:strRef>
          </c:tx>
          <c:spPr>
            <a:solidFill>
              <a:schemeClr val="accent2"/>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Car/truck</c:v>
                </c:pt>
                <c:pt idx="1">
                  <c:v>Television</c:v>
                </c:pt>
                <c:pt idx="2">
                  <c:v>Bicycle</c:v>
                </c:pt>
                <c:pt idx="3">
                  <c:v>Radio</c:v>
                </c:pt>
                <c:pt idx="4">
                  <c:v>Mobile phone</c:v>
                </c:pt>
              </c:strCache>
            </c:strRef>
          </c:cat>
          <c:val>
            <c:numRef>
              <c:f>Sheet1!$C$2:$C$6</c:f>
              <c:numCache>
                <c:formatCode>General</c:formatCode>
                <c:ptCount val="5"/>
                <c:pt idx="0">
                  <c:v>13</c:v>
                </c:pt>
                <c:pt idx="1">
                  <c:v>45</c:v>
                </c:pt>
                <c:pt idx="2">
                  <c:v>30</c:v>
                </c:pt>
                <c:pt idx="3">
                  <c:v>65</c:v>
                </c:pt>
                <c:pt idx="4">
                  <c:v>86</c:v>
                </c:pt>
              </c:numCache>
            </c:numRef>
          </c:val>
        </c:ser>
        <c:ser>
          <c:idx val="2"/>
          <c:order val="2"/>
          <c:tx>
            <c:strRef>
              <c:f>Sheet1!$D$1</c:f>
              <c:strCache>
                <c:ptCount val="1"/>
                <c:pt idx="0">
                  <c:v>Total</c:v>
                </c:pt>
              </c:strCache>
            </c:strRef>
          </c:tx>
          <c:spPr>
            <a:solidFill>
              <a:schemeClr val="tx2"/>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tx2"/>
              </a:solidFill>
              <a:ln>
                <a:noFill/>
              </a:ln>
              <a:effectLst/>
              <a:scene3d>
                <a:camera prst="orthographicFront"/>
                <a:lightRig rig="threePt" dir="t">
                  <a:rot lat="0" lon="0" rev="1200000"/>
                </a:lightRig>
              </a:scene3d>
              <a:sp3d>
                <a:bevelT w="63500" h="25400"/>
              </a:sp3d>
            </c:spPr>
          </c:dPt>
          <c:dPt>
            <c:idx val="2"/>
            <c:invertIfNegative val="0"/>
            <c:bubble3D val="0"/>
            <c:spPr>
              <a:solidFill>
                <a:schemeClr val="tx2"/>
              </a:solidFill>
              <a:ln>
                <a:noFill/>
              </a:ln>
              <a:effectLst/>
              <a:scene3d>
                <a:camera prst="orthographicFront"/>
                <a:lightRig rig="threePt" dir="t">
                  <a:rot lat="0" lon="0" rev="1200000"/>
                </a:lightRig>
              </a:scene3d>
              <a:sp3d>
                <a:bevelT w="63500" h="25400"/>
              </a:sp3d>
            </c:spPr>
          </c:dPt>
          <c:dPt>
            <c:idx val="4"/>
            <c:invertIfNegative val="0"/>
            <c:bubble3D val="0"/>
            <c:spPr>
              <a:solidFill>
                <a:schemeClr val="tx2"/>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Car/truck</c:v>
                </c:pt>
                <c:pt idx="1">
                  <c:v>Television</c:v>
                </c:pt>
                <c:pt idx="2">
                  <c:v>Bicycle</c:v>
                </c:pt>
                <c:pt idx="3">
                  <c:v>Radio</c:v>
                </c:pt>
                <c:pt idx="4">
                  <c:v>Mobile phone</c:v>
                </c:pt>
              </c:strCache>
            </c:strRef>
          </c:cat>
          <c:val>
            <c:numRef>
              <c:f>Sheet1!$D$2:$D$6</c:f>
              <c:numCache>
                <c:formatCode>General</c:formatCode>
                <c:ptCount val="5"/>
                <c:pt idx="0">
                  <c:v>3</c:v>
                </c:pt>
                <c:pt idx="1">
                  <c:v>12</c:v>
                </c:pt>
                <c:pt idx="2">
                  <c:v>40</c:v>
                </c:pt>
                <c:pt idx="3">
                  <c:v>41</c:v>
                </c:pt>
                <c:pt idx="4">
                  <c:v>54</c:v>
                </c:pt>
              </c:numCache>
            </c:numRef>
          </c:val>
        </c:ser>
        <c:dLbls>
          <c:dLblPos val="outEnd"/>
          <c:showLegendKey val="0"/>
          <c:showVal val="1"/>
          <c:showCatName val="0"/>
          <c:showSerName val="0"/>
          <c:showPercent val="0"/>
          <c:showBubbleSize val="0"/>
        </c:dLbls>
        <c:gapWidth val="150"/>
        <c:axId val="361780224"/>
        <c:axId val="361780616"/>
      </c:barChart>
      <c:catAx>
        <c:axId val="361780224"/>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61780616"/>
        <c:crosses val="autoZero"/>
        <c:auto val="1"/>
        <c:lblAlgn val="ctr"/>
        <c:lblOffset val="100"/>
        <c:noMultiLvlLbl val="0"/>
      </c:catAx>
      <c:valAx>
        <c:axId val="361780616"/>
        <c:scaling>
          <c:orientation val="minMax"/>
          <c:max val="100"/>
        </c:scaling>
        <c:delete val="1"/>
        <c:axPos val="b"/>
        <c:majorGridlines>
          <c:spPr>
            <a:ln w="9525" cap="flat" cmpd="sng" algn="ctr">
              <a:noFill/>
              <a:round/>
            </a:ln>
            <a:effectLst/>
          </c:spPr>
        </c:majorGridlines>
        <c:numFmt formatCode="General" sourceLinked="1"/>
        <c:majorTickMark val="out"/>
        <c:minorTickMark val="none"/>
        <c:tickLblPos val="nextTo"/>
        <c:crossAx val="361780224"/>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Column1</c:v>
                </c:pt>
              </c:strCache>
            </c:strRef>
          </c:tx>
          <c:spPr>
            <a:solidFill>
              <a:schemeClr val="tx2"/>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1"/>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Neonatal mortality</c:v>
                </c:pt>
                <c:pt idx="1">
                  <c:v>Postneonatal mortality</c:v>
                </c:pt>
                <c:pt idx="2">
                  <c:v>Infant mortality</c:v>
                </c:pt>
                <c:pt idx="3">
                  <c:v>Child mortality</c:v>
                </c:pt>
                <c:pt idx="4">
                  <c:v>Under-5 mortality</c:v>
                </c:pt>
              </c:strCache>
            </c:strRef>
          </c:cat>
          <c:val>
            <c:numRef>
              <c:f>Sheet1!$B$2:$B$6</c:f>
              <c:numCache>
                <c:formatCode>General</c:formatCode>
                <c:ptCount val="5"/>
                <c:pt idx="0">
                  <c:v>27</c:v>
                </c:pt>
                <c:pt idx="1">
                  <c:v>15</c:v>
                </c:pt>
                <c:pt idx="2">
                  <c:v>42</c:v>
                </c:pt>
                <c:pt idx="3">
                  <c:v>23</c:v>
                </c:pt>
                <c:pt idx="4">
                  <c:v>63</c:v>
                </c:pt>
              </c:numCache>
            </c:numRef>
          </c:val>
        </c:ser>
        <c:dLbls>
          <c:showLegendKey val="0"/>
          <c:showVal val="0"/>
          <c:showCatName val="0"/>
          <c:showSerName val="0"/>
          <c:showPercent val="0"/>
          <c:showBubbleSize val="0"/>
        </c:dLbls>
        <c:gapWidth val="100"/>
        <c:axId val="367086448"/>
        <c:axId val="369998896"/>
      </c:barChart>
      <c:catAx>
        <c:axId val="36708644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69998896"/>
        <c:crosses val="autoZero"/>
        <c:auto val="1"/>
        <c:lblAlgn val="ctr"/>
        <c:lblOffset val="100"/>
        <c:noMultiLvlLbl val="0"/>
      </c:catAx>
      <c:valAx>
        <c:axId val="369998896"/>
        <c:scaling>
          <c:orientation val="minMax"/>
          <c:max val="150"/>
          <c:min val="0"/>
        </c:scaling>
        <c:delete val="1"/>
        <c:axPos val="l"/>
        <c:majorGridlines>
          <c:spPr>
            <a:ln w="9525" cap="flat" cmpd="sng" algn="ctr">
              <a:noFill/>
              <a:round/>
            </a:ln>
            <a:effectLst/>
          </c:spPr>
        </c:majorGridlines>
        <c:numFmt formatCode="General" sourceLinked="1"/>
        <c:majorTickMark val="out"/>
        <c:minorTickMark val="none"/>
        <c:tickLblPos val="nextTo"/>
        <c:crossAx val="36708644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No education</c:v>
                </c:pt>
              </c:strCache>
            </c:strRef>
          </c:tx>
          <c:spPr>
            <a:solidFill>
              <a:schemeClr val="accent2"/>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1"/>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Sheet1!$B$2:$B$3</c:f>
              <c:numCache>
                <c:formatCode>General</c:formatCode>
                <c:ptCount val="2"/>
                <c:pt idx="0">
                  <c:v>43</c:v>
                </c:pt>
                <c:pt idx="1">
                  <c:v>79</c:v>
                </c:pt>
              </c:numCache>
            </c:numRef>
          </c:val>
        </c:ser>
        <c:ser>
          <c:idx val="1"/>
          <c:order val="1"/>
          <c:tx>
            <c:strRef>
              <c:f>Sheet1!$C$1</c:f>
              <c:strCache>
                <c:ptCount val="1"/>
                <c:pt idx="0">
                  <c:v>Primary</c:v>
                </c:pt>
              </c:strCache>
            </c:strRef>
          </c:tx>
          <c:spPr>
            <a:solidFill>
              <a:schemeClr val="accent3">
                <a:lumMod val="75000"/>
              </a:scheme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Sheet1!$C$2:$C$3</c:f>
              <c:numCache>
                <c:formatCode>General</c:formatCode>
                <c:ptCount val="2"/>
                <c:pt idx="0">
                  <c:v>48</c:v>
                </c:pt>
                <c:pt idx="1">
                  <c:v>78</c:v>
                </c:pt>
              </c:numCache>
            </c:numRef>
          </c:val>
        </c:ser>
        <c:ser>
          <c:idx val="2"/>
          <c:order val="2"/>
          <c:tx>
            <c:strRef>
              <c:f>Sheet1!$D$1</c:f>
              <c:strCache>
                <c:ptCount val="1"/>
                <c:pt idx="0">
                  <c:v>Secondary</c:v>
                </c:pt>
              </c:strCache>
            </c:strRef>
          </c:tx>
          <c:spPr>
            <a:solidFill>
              <a:schemeClr val="accent4"/>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Sheet1!$D$2:$D$3</c:f>
              <c:numCache>
                <c:formatCode>General</c:formatCode>
                <c:ptCount val="2"/>
                <c:pt idx="0">
                  <c:v>42</c:v>
                </c:pt>
                <c:pt idx="1">
                  <c:v>58</c:v>
                </c:pt>
              </c:numCache>
            </c:numRef>
          </c:val>
        </c:ser>
        <c:ser>
          <c:idx val="3"/>
          <c:order val="3"/>
          <c:tx>
            <c:strRef>
              <c:f>Sheet1!$E$1</c:f>
              <c:strCache>
                <c:ptCount val="1"/>
                <c:pt idx="0">
                  <c:v>More than secondary</c:v>
                </c:pt>
              </c:strCache>
            </c:strRef>
          </c:tx>
          <c:spPr>
            <a:solidFill>
              <a:schemeClr val="accent6"/>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Sheet1!$E$2:$E$3</c:f>
              <c:numCache>
                <c:formatCode>General</c:formatCode>
                <c:ptCount val="2"/>
                <c:pt idx="0">
                  <c:v>44</c:v>
                </c:pt>
                <c:pt idx="1">
                  <c:v>48</c:v>
                </c:pt>
              </c:numCache>
            </c:numRef>
          </c:val>
        </c:ser>
        <c:dLbls>
          <c:dLblPos val="outEnd"/>
          <c:showLegendKey val="0"/>
          <c:showVal val="1"/>
          <c:showCatName val="0"/>
          <c:showSerName val="0"/>
          <c:showPercent val="0"/>
          <c:showBubbleSize val="0"/>
        </c:dLbls>
        <c:gapWidth val="100"/>
        <c:axId val="369999680"/>
        <c:axId val="370000464"/>
      </c:barChart>
      <c:catAx>
        <c:axId val="36999968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70000464"/>
        <c:crosses val="autoZero"/>
        <c:auto val="1"/>
        <c:lblAlgn val="ctr"/>
        <c:lblOffset val="100"/>
        <c:noMultiLvlLbl val="0"/>
      </c:catAx>
      <c:valAx>
        <c:axId val="370000464"/>
        <c:scaling>
          <c:orientation val="minMax"/>
          <c:max val="150"/>
          <c:min val="0"/>
        </c:scaling>
        <c:delete val="1"/>
        <c:axPos val="l"/>
        <c:majorGridlines>
          <c:spPr>
            <a:ln w="9525" cap="flat" cmpd="sng" algn="ctr">
              <a:noFill/>
              <a:round/>
            </a:ln>
            <a:effectLst/>
          </c:spPr>
        </c:majorGridlines>
        <c:numFmt formatCode="General" sourceLinked="1"/>
        <c:majorTickMark val="out"/>
        <c:minorTickMark val="none"/>
        <c:tickLblPos val="nextTo"/>
        <c:crossAx val="369999680"/>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Lowest</c:v>
                </c:pt>
              </c:strCache>
            </c:strRef>
          </c:tx>
          <c:spPr>
            <a:solidFill>
              <a:schemeClr val="accent2"/>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1"/>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Sheet1!$B$2:$B$3</c:f>
              <c:numCache>
                <c:formatCode>General</c:formatCode>
                <c:ptCount val="2"/>
                <c:pt idx="0">
                  <c:v>47</c:v>
                </c:pt>
                <c:pt idx="1">
                  <c:v>83</c:v>
                </c:pt>
              </c:numCache>
            </c:numRef>
          </c:val>
        </c:ser>
        <c:ser>
          <c:idx val="1"/>
          <c:order val="1"/>
          <c:tx>
            <c:strRef>
              <c:f>Sheet1!$C$1</c:f>
              <c:strCache>
                <c:ptCount val="1"/>
                <c:pt idx="0">
                  <c:v>Second</c:v>
                </c:pt>
              </c:strCache>
            </c:strRef>
          </c:tx>
          <c:spPr>
            <a:solidFill>
              <a:schemeClr val="accent3"/>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Sheet1!$C$2:$C$3</c:f>
              <c:numCache>
                <c:formatCode>General</c:formatCode>
                <c:ptCount val="2"/>
                <c:pt idx="0">
                  <c:v>50</c:v>
                </c:pt>
                <c:pt idx="1">
                  <c:v>81</c:v>
                </c:pt>
              </c:numCache>
            </c:numRef>
          </c:val>
        </c:ser>
        <c:ser>
          <c:idx val="2"/>
          <c:order val="2"/>
          <c:tx>
            <c:strRef>
              <c:f>Sheet1!$D$1</c:f>
              <c:strCache>
                <c:ptCount val="1"/>
                <c:pt idx="0">
                  <c:v>Middle</c:v>
                </c:pt>
              </c:strCache>
            </c:strRef>
          </c:tx>
          <c:spPr>
            <a:solidFill>
              <a:schemeClr val="accent4"/>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Sheet1!$D$2:$D$3</c:f>
              <c:numCache>
                <c:formatCode>General</c:formatCode>
                <c:ptCount val="2"/>
                <c:pt idx="0">
                  <c:v>48</c:v>
                </c:pt>
                <c:pt idx="1">
                  <c:v>77</c:v>
                </c:pt>
              </c:numCache>
            </c:numRef>
          </c:val>
        </c:ser>
        <c:ser>
          <c:idx val="3"/>
          <c:order val="3"/>
          <c:tx>
            <c:strRef>
              <c:f>Sheet1!$E$1</c:f>
              <c:strCache>
                <c:ptCount val="1"/>
                <c:pt idx="0">
                  <c:v>Fourth</c:v>
                </c:pt>
              </c:strCache>
            </c:strRef>
          </c:tx>
          <c:spPr>
            <a:solidFill>
              <a:schemeClr val="accent6"/>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Sheet1!$E$2:$E$3</c:f>
              <c:numCache>
                <c:formatCode>General</c:formatCode>
                <c:ptCount val="2"/>
                <c:pt idx="0">
                  <c:v>43</c:v>
                </c:pt>
                <c:pt idx="1">
                  <c:v>68</c:v>
                </c:pt>
              </c:numCache>
            </c:numRef>
          </c:val>
        </c:ser>
        <c:ser>
          <c:idx val="4"/>
          <c:order val="4"/>
          <c:tx>
            <c:strRef>
              <c:f>Sheet1!$F$1</c:f>
              <c:strCache>
                <c:ptCount val="1"/>
                <c:pt idx="0">
                  <c:v>Highest</c:v>
                </c:pt>
              </c:strCache>
            </c:strRef>
          </c:tx>
          <c:spPr>
            <a:solidFill>
              <a:schemeClr val="tx2"/>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Sheet1!$F$2:$F$3</c:f>
              <c:numCache>
                <c:formatCode>General</c:formatCode>
                <c:ptCount val="2"/>
                <c:pt idx="0">
                  <c:v>43</c:v>
                </c:pt>
                <c:pt idx="1">
                  <c:v>60</c:v>
                </c:pt>
              </c:numCache>
            </c:numRef>
          </c:val>
        </c:ser>
        <c:dLbls>
          <c:dLblPos val="outEnd"/>
          <c:showLegendKey val="0"/>
          <c:showVal val="1"/>
          <c:showCatName val="0"/>
          <c:showSerName val="0"/>
          <c:showPercent val="0"/>
          <c:showBubbleSize val="0"/>
        </c:dLbls>
        <c:gapWidth val="100"/>
        <c:axId val="366671520"/>
        <c:axId val="370000072"/>
      </c:barChart>
      <c:catAx>
        <c:axId val="36667152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70000072"/>
        <c:crosses val="autoZero"/>
        <c:auto val="1"/>
        <c:lblAlgn val="ctr"/>
        <c:lblOffset val="100"/>
        <c:noMultiLvlLbl val="0"/>
      </c:catAx>
      <c:valAx>
        <c:axId val="370000072"/>
        <c:scaling>
          <c:orientation val="minMax"/>
          <c:max val="150"/>
          <c:min val="0"/>
        </c:scaling>
        <c:delete val="1"/>
        <c:axPos val="l"/>
        <c:majorGridlines>
          <c:spPr>
            <a:ln w="9525" cap="flat" cmpd="sng" algn="ctr">
              <a:noFill/>
              <a:round/>
            </a:ln>
            <a:effectLst/>
          </c:spPr>
        </c:majorGridlines>
        <c:numFmt formatCode="General" sourceLinked="1"/>
        <c:majorTickMark val="out"/>
        <c:minorTickMark val="none"/>
        <c:tickLblPos val="nextTo"/>
        <c:crossAx val="366671520"/>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Sheet1!$A$2</c:f>
              <c:strCache>
                <c:ptCount val="1"/>
                <c:pt idx="0">
                  <c:v>Infant mortality</c:v>
                </c:pt>
              </c:strCache>
            </c:strRef>
          </c:tx>
          <c:spPr>
            <a:ln w="57150" cap="rnd">
              <a:solidFill>
                <a:schemeClr val="accent1"/>
              </a:solidFill>
              <a:round/>
            </a:ln>
            <a:effectLst/>
          </c:spPr>
          <c:marker>
            <c:symbol val="circle"/>
            <c:size val="5"/>
            <c:spPr>
              <a:solidFill>
                <a:schemeClr val="accent1"/>
              </a:solidFill>
              <a:ln w="57150">
                <a:solidFill>
                  <a:schemeClr val="accent1"/>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Sheet1!$B$1:$F$1</c:f>
              <c:strCache>
                <c:ptCount val="5"/>
                <c:pt idx="0">
                  <c:v>1992 MDHS</c:v>
                </c:pt>
                <c:pt idx="1">
                  <c:v>2000 MDHS</c:v>
                </c:pt>
                <c:pt idx="2">
                  <c:v>2004 MDHS</c:v>
                </c:pt>
                <c:pt idx="3">
                  <c:v>2010 MDHS</c:v>
                </c:pt>
                <c:pt idx="4">
                  <c:v>2015-16 MDHS</c:v>
                </c:pt>
              </c:strCache>
            </c:strRef>
          </c:cat>
          <c:val>
            <c:numRef>
              <c:f>Sheet1!$B$2:$F$2</c:f>
              <c:numCache>
                <c:formatCode>General</c:formatCode>
                <c:ptCount val="5"/>
                <c:pt idx="0">
                  <c:v>135</c:v>
                </c:pt>
                <c:pt idx="1">
                  <c:v>104</c:v>
                </c:pt>
                <c:pt idx="2">
                  <c:v>76</c:v>
                </c:pt>
                <c:pt idx="3">
                  <c:v>66</c:v>
                </c:pt>
                <c:pt idx="4">
                  <c:v>42</c:v>
                </c:pt>
              </c:numCache>
            </c:numRef>
          </c:val>
          <c:smooth val="0"/>
        </c:ser>
        <c:ser>
          <c:idx val="1"/>
          <c:order val="1"/>
          <c:tx>
            <c:strRef>
              <c:f>Sheet1!$A$3</c:f>
              <c:strCache>
                <c:ptCount val="1"/>
                <c:pt idx="0">
                  <c:v>Under-5 mortality</c:v>
                </c:pt>
              </c:strCache>
            </c:strRef>
          </c:tx>
          <c:spPr>
            <a:ln w="57150" cap="sq">
              <a:solidFill>
                <a:schemeClr val="accent3"/>
              </a:solidFill>
              <a:round/>
            </a:ln>
            <a:effectLst/>
          </c:spPr>
          <c:marker>
            <c:symbol val="circle"/>
            <c:size val="5"/>
            <c:spPr>
              <a:solidFill>
                <a:schemeClr val="accent3"/>
              </a:solidFill>
              <a:ln w="57150" cap="rnd">
                <a:solidFill>
                  <a:schemeClr val="accent3"/>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Sheet1!$B$1:$F$1</c:f>
              <c:strCache>
                <c:ptCount val="5"/>
                <c:pt idx="0">
                  <c:v>1992 MDHS</c:v>
                </c:pt>
                <c:pt idx="1">
                  <c:v>2000 MDHS</c:v>
                </c:pt>
                <c:pt idx="2">
                  <c:v>2004 MDHS</c:v>
                </c:pt>
                <c:pt idx="3">
                  <c:v>2010 MDHS</c:v>
                </c:pt>
                <c:pt idx="4">
                  <c:v>2015-16 MDHS</c:v>
                </c:pt>
              </c:strCache>
            </c:strRef>
          </c:cat>
          <c:val>
            <c:numRef>
              <c:f>Sheet1!$B$3:$F$3</c:f>
              <c:numCache>
                <c:formatCode>General</c:formatCode>
                <c:ptCount val="5"/>
                <c:pt idx="0">
                  <c:v>234</c:v>
                </c:pt>
                <c:pt idx="1">
                  <c:v>189</c:v>
                </c:pt>
                <c:pt idx="2">
                  <c:v>133</c:v>
                </c:pt>
                <c:pt idx="3">
                  <c:v>112</c:v>
                </c:pt>
                <c:pt idx="4">
                  <c:v>63</c:v>
                </c:pt>
              </c:numCache>
            </c:numRef>
          </c:val>
          <c:smooth val="0"/>
        </c:ser>
        <c:ser>
          <c:idx val="2"/>
          <c:order val="2"/>
          <c:tx>
            <c:strRef>
              <c:f>Sheet1!$A$4</c:f>
              <c:strCache>
                <c:ptCount val="1"/>
                <c:pt idx="0">
                  <c:v>Neonatal mortality</c:v>
                </c:pt>
              </c:strCache>
            </c:strRef>
          </c:tx>
          <c:spPr>
            <a:ln w="63500" cap="rnd">
              <a:solidFill>
                <a:schemeClr val="accent6"/>
              </a:solidFill>
              <a:round/>
            </a:ln>
            <a:effectLst/>
          </c:spPr>
          <c:marker>
            <c:symbol val="circle"/>
            <c:size val="5"/>
            <c:spPr>
              <a:solidFill>
                <a:schemeClr val="accent6"/>
              </a:solidFill>
              <a:ln w="63500">
                <a:solidFill>
                  <a:schemeClr val="accent6"/>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Sheet1!$B$1:$F$1</c:f>
              <c:strCache>
                <c:ptCount val="5"/>
                <c:pt idx="0">
                  <c:v>1992 MDHS</c:v>
                </c:pt>
                <c:pt idx="1">
                  <c:v>2000 MDHS</c:v>
                </c:pt>
                <c:pt idx="2">
                  <c:v>2004 MDHS</c:v>
                </c:pt>
                <c:pt idx="3">
                  <c:v>2010 MDHS</c:v>
                </c:pt>
                <c:pt idx="4">
                  <c:v>2015-16 MDHS</c:v>
                </c:pt>
              </c:strCache>
            </c:strRef>
          </c:cat>
          <c:val>
            <c:numRef>
              <c:f>Sheet1!$B$4:$F$4</c:f>
              <c:numCache>
                <c:formatCode>General</c:formatCode>
                <c:ptCount val="5"/>
                <c:pt idx="0">
                  <c:v>41</c:v>
                </c:pt>
                <c:pt idx="1">
                  <c:v>42</c:v>
                </c:pt>
                <c:pt idx="2">
                  <c:v>27</c:v>
                </c:pt>
                <c:pt idx="3">
                  <c:v>31</c:v>
                </c:pt>
                <c:pt idx="4">
                  <c:v>27</c:v>
                </c:pt>
              </c:numCache>
            </c:numRef>
          </c:val>
          <c:smooth val="0"/>
        </c:ser>
        <c:dLbls>
          <c:dLblPos val="t"/>
          <c:showLegendKey val="0"/>
          <c:showVal val="1"/>
          <c:showCatName val="0"/>
          <c:showSerName val="0"/>
          <c:showPercent val="0"/>
          <c:showBubbleSize val="0"/>
        </c:dLbls>
        <c:marker val="1"/>
        <c:smooth val="0"/>
        <c:axId val="372511656"/>
        <c:axId val="372512048"/>
      </c:lineChart>
      <c:catAx>
        <c:axId val="37251165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72512048"/>
        <c:crosses val="autoZero"/>
        <c:auto val="1"/>
        <c:lblAlgn val="ctr"/>
        <c:lblOffset val="100"/>
        <c:noMultiLvlLbl val="0"/>
      </c:catAx>
      <c:valAx>
        <c:axId val="372512048"/>
        <c:scaling>
          <c:orientation val="minMax"/>
          <c:max val="250"/>
          <c:min val="0"/>
        </c:scaling>
        <c:delete val="1"/>
        <c:axPos val="l"/>
        <c:majorGridlines>
          <c:spPr>
            <a:ln w="9525" cap="flat" cmpd="sng" algn="ctr">
              <a:noFill/>
              <a:round/>
            </a:ln>
            <a:effectLst/>
          </c:spPr>
        </c:majorGridlines>
        <c:numFmt formatCode="General" sourceLinked="1"/>
        <c:majorTickMark val="out"/>
        <c:minorTickMark val="none"/>
        <c:tickLblPos val="nextTo"/>
        <c:crossAx val="372511656"/>
        <c:crosses val="autoZero"/>
        <c:crossBetween val="between"/>
        <c:majorUnit val="25"/>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userShapes r:id="rId4"/>
</c:chartSpace>
</file>

<file path=ppt/charts/chart4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&lt;2 years</c:v>
                </c:pt>
              </c:strCache>
            </c:strRef>
          </c:tx>
          <c:spPr>
            <a:solidFill>
              <a:schemeClr val="accent2"/>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1"/>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Sheet1!$B$2:$B$3</c:f>
              <c:numCache>
                <c:formatCode>General</c:formatCode>
                <c:ptCount val="2"/>
                <c:pt idx="0">
                  <c:v>78</c:v>
                </c:pt>
                <c:pt idx="1">
                  <c:v>123</c:v>
                </c:pt>
              </c:numCache>
            </c:numRef>
          </c:val>
        </c:ser>
        <c:ser>
          <c:idx val="1"/>
          <c:order val="1"/>
          <c:tx>
            <c:strRef>
              <c:f>Sheet1!$C$1</c:f>
              <c:strCache>
                <c:ptCount val="1"/>
                <c:pt idx="0">
                  <c:v>2 years</c:v>
                </c:pt>
              </c:strCache>
            </c:strRef>
          </c:tx>
          <c:spPr>
            <a:solidFill>
              <a:schemeClr val="accent3"/>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Sheet1!$C$2:$C$3</c:f>
              <c:numCache>
                <c:formatCode>General</c:formatCode>
                <c:ptCount val="2"/>
                <c:pt idx="0">
                  <c:v>42</c:v>
                </c:pt>
                <c:pt idx="1">
                  <c:v>73</c:v>
                </c:pt>
              </c:numCache>
            </c:numRef>
          </c:val>
        </c:ser>
        <c:ser>
          <c:idx val="2"/>
          <c:order val="2"/>
          <c:tx>
            <c:strRef>
              <c:f>Sheet1!$D$1</c:f>
              <c:strCache>
                <c:ptCount val="1"/>
                <c:pt idx="0">
                  <c:v>3 years</c:v>
                </c:pt>
              </c:strCache>
            </c:strRef>
          </c:tx>
          <c:spPr>
            <a:solidFill>
              <a:schemeClr val="accent4"/>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Sheet1!$D$2:$D$3</c:f>
              <c:numCache>
                <c:formatCode>General</c:formatCode>
                <c:ptCount val="2"/>
                <c:pt idx="0">
                  <c:v>32</c:v>
                </c:pt>
                <c:pt idx="1">
                  <c:v>54</c:v>
                </c:pt>
              </c:numCache>
            </c:numRef>
          </c:val>
        </c:ser>
        <c:ser>
          <c:idx val="3"/>
          <c:order val="3"/>
          <c:tx>
            <c:strRef>
              <c:f>Sheet1!$E$1</c:f>
              <c:strCache>
                <c:ptCount val="1"/>
                <c:pt idx="0">
                  <c:v>4+ years</c:v>
                </c:pt>
              </c:strCache>
            </c:strRef>
          </c:tx>
          <c:spPr>
            <a:solidFill>
              <a:schemeClr val="accent6"/>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Sheet1!$E$2:$E$3</c:f>
              <c:numCache>
                <c:formatCode>General</c:formatCode>
                <c:ptCount val="2"/>
                <c:pt idx="0">
                  <c:v>33</c:v>
                </c:pt>
                <c:pt idx="1">
                  <c:v>56</c:v>
                </c:pt>
              </c:numCache>
            </c:numRef>
          </c:val>
        </c:ser>
        <c:dLbls>
          <c:dLblPos val="outEnd"/>
          <c:showLegendKey val="0"/>
          <c:showVal val="1"/>
          <c:showCatName val="0"/>
          <c:showSerName val="0"/>
          <c:showPercent val="0"/>
          <c:showBubbleSize val="0"/>
        </c:dLbls>
        <c:gapWidth val="100"/>
        <c:axId val="372510872"/>
        <c:axId val="372512832"/>
      </c:barChart>
      <c:catAx>
        <c:axId val="37251087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72512832"/>
        <c:crosses val="autoZero"/>
        <c:auto val="1"/>
        <c:lblAlgn val="ctr"/>
        <c:lblOffset val="100"/>
        <c:noMultiLvlLbl val="0"/>
      </c:catAx>
      <c:valAx>
        <c:axId val="372512832"/>
        <c:scaling>
          <c:orientation val="minMax"/>
          <c:max val="150"/>
          <c:min val="0"/>
        </c:scaling>
        <c:delete val="1"/>
        <c:axPos val="l"/>
        <c:majorGridlines>
          <c:spPr>
            <a:ln w="9525" cap="flat" cmpd="sng" algn="ctr">
              <a:noFill/>
              <a:round/>
            </a:ln>
            <a:effectLst/>
          </c:spPr>
        </c:majorGridlines>
        <c:numFmt formatCode="General" sourceLinked="1"/>
        <c:majorTickMark val="out"/>
        <c:minorTickMark val="none"/>
        <c:tickLblPos val="nextTo"/>
        <c:crossAx val="372510872"/>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1</c:v>
                </c:pt>
              </c:strCache>
            </c:strRef>
          </c:tx>
          <c:spPr>
            <a:solidFill>
              <a:schemeClr val="accent2"/>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1"/>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Sheet1!$B$2:$B$3</c:f>
              <c:numCache>
                <c:formatCode>General</c:formatCode>
                <c:ptCount val="2"/>
                <c:pt idx="0">
                  <c:v>57</c:v>
                </c:pt>
                <c:pt idx="1">
                  <c:v>82</c:v>
                </c:pt>
              </c:numCache>
            </c:numRef>
          </c:val>
        </c:ser>
        <c:ser>
          <c:idx val="1"/>
          <c:order val="1"/>
          <c:tx>
            <c:strRef>
              <c:f>Sheet1!$C$1</c:f>
              <c:strCache>
                <c:ptCount val="1"/>
                <c:pt idx="0">
                  <c:v>2 to 3</c:v>
                </c:pt>
              </c:strCache>
            </c:strRef>
          </c:tx>
          <c:spPr>
            <a:solidFill>
              <a:schemeClr val="accent3"/>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Sheet1!$C$2:$C$3</c:f>
              <c:numCache>
                <c:formatCode>General</c:formatCode>
                <c:ptCount val="2"/>
                <c:pt idx="0">
                  <c:v>40</c:v>
                </c:pt>
                <c:pt idx="1">
                  <c:v>67</c:v>
                </c:pt>
              </c:numCache>
            </c:numRef>
          </c:val>
        </c:ser>
        <c:ser>
          <c:idx val="2"/>
          <c:order val="2"/>
          <c:tx>
            <c:strRef>
              <c:f>Sheet1!$D$1</c:f>
              <c:strCache>
                <c:ptCount val="1"/>
                <c:pt idx="0">
                  <c:v>4 to 6</c:v>
                </c:pt>
              </c:strCache>
            </c:strRef>
          </c:tx>
          <c:spPr>
            <a:solidFill>
              <a:schemeClr val="accent4"/>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Sheet1!$D$2:$D$3</c:f>
              <c:numCache>
                <c:formatCode>General</c:formatCode>
                <c:ptCount val="2"/>
                <c:pt idx="0">
                  <c:v>41</c:v>
                </c:pt>
                <c:pt idx="1">
                  <c:v>72</c:v>
                </c:pt>
              </c:numCache>
            </c:numRef>
          </c:val>
        </c:ser>
        <c:ser>
          <c:idx val="3"/>
          <c:order val="3"/>
          <c:tx>
            <c:strRef>
              <c:f>Sheet1!$E$1</c:f>
              <c:strCache>
                <c:ptCount val="1"/>
                <c:pt idx="0">
                  <c:v>7+</c:v>
                </c:pt>
              </c:strCache>
            </c:strRef>
          </c:tx>
          <c:spPr>
            <a:solidFill>
              <a:schemeClr val="accent6"/>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Sheet1!$E$2:$E$3</c:f>
              <c:numCache>
                <c:formatCode>General</c:formatCode>
                <c:ptCount val="2"/>
                <c:pt idx="0">
                  <c:v>61</c:v>
                </c:pt>
                <c:pt idx="1">
                  <c:v>95</c:v>
                </c:pt>
              </c:numCache>
            </c:numRef>
          </c:val>
        </c:ser>
        <c:dLbls>
          <c:dLblPos val="outEnd"/>
          <c:showLegendKey val="0"/>
          <c:showVal val="1"/>
          <c:showCatName val="0"/>
          <c:showSerName val="0"/>
          <c:showPercent val="0"/>
          <c:showBubbleSize val="0"/>
        </c:dLbls>
        <c:gapWidth val="100"/>
        <c:axId val="372512440"/>
        <c:axId val="372513616"/>
      </c:barChart>
      <c:catAx>
        <c:axId val="37251244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72513616"/>
        <c:crosses val="autoZero"/>
        <c:auto val="1"/>
        <c:lblAlgn val="ctr"/>
        <c:lblOffset val="100"/>
        <c:noMultiLvlLbl val="0"/>
      </c:catAx>
      <c:valAx>
        <c:axId val="372513616"/>
        <c:scaling>
          <c:orientation val="minMax"/>
          <c:max val="125"/>
          <c:min val="0"/>
        </c:scaling>
        <c:delete val="1"/>
        <c:axPos val="l"/>
        <c:majorGridlines>
          <c:spPr>
            <a:ln w="9525" cap="flat" cmpd="sng" algn="ctr">
              <a:noFill/>
              <a:round/>
            </a:ln>
            <a:effectLst/>
          </c:spPr>
        </c:majorGridlines>
        <c:numFmt formatCode="General" sourceLinked="1"/>
        <c:majorTickMark val="out"/>
        <c:minorTickMark val="none"/>
        <c:tickLblPos val="nextTo"/>
        <c:crossAx val="372512440"/>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tockChart>
        <c:ser>
          <c:idx val="0"/>
          <c:order val="0"/>
          <c:tx>
            <c:strRef>
              <c:f>Sheet1!$B$1</c:f>
              <c:strCache>
                <c:ptCount val="1"/>
                <c:pt idx="0">
                  <c:v>High</c:v>
                </c:pt>
              </c:strCache>
            </c:strRef>
          </c:tx>
          <c:spPr>
            <a:ln w="19050" cap="rnd">
              <a:noFill/>
              <a:round/>
            </a:ln>
            <a:effectLst/>
          </c:spPr>
          <c:marker>
            <c:symbol val="none"/>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1992 MDHS</c:v>
                </c:pt>
                <c:pt idx="1">
                  <c:v>2000 MDHS</c:v>
                </c:pt>
                <c:pt idx="2">
                  <c:v>2004 MDHS</c:v>
                </c:pt>
                <c:pt idx="3">
                  <c:v>2010 MDHS</c:v>
                </c:pt>
                <c:pt idx="4">
                  <c:v>2015-16 MDHS</c:v>
                </c:pt>
              </c:strCache>
            </c:strRef>
          </c:cat>
          <c:val>
            <c:numRef>
              <c:f>Sheet1!$B$2:$B$6</c:f>
              <c:numCache>
                <c:formatCode>General</c:formatCode>
                <c:ptCount val="5"/>
                <c:pt idx="0">
                  <c:v>828</c:v>
                </c:pt>
                <c:pt idx="1">
                  <c:v>1292</c:v>
                </c:pt>
                <c:pt idx="2">
                  <c:v>1145</c:v>
                </c:pt>
                <c:pt idx="3">
                  <c:v>780</c:v>
                </c:pt>
                <c:pt idx="4">
                  <c:v>593</c:v>
                </c:pt>
              </c:numCache>
            </c:numRef>
          </c:val>
          <c:smooth val="0"/>
        </c:ser>
        <c:ser>
          <c:idx val="1"/>
          <c:order val="1"/>
          <c:tx>
            <c:strRef>
              <c:f>Sheet1!$C$1</c:f>
              <c:strCache>
                <c:ptCount val="1"/>
                <c:pt idx="0">
                  <c:v>Low</c:v>
                </c:pt>
              </c:strCache>
            </c:strRef>
          </c:tx>
          <c:spPr>
            <a:ln w="19050" cap="rnd">
              <a:noFill/>
              <a:round/>
            </a:ln>
            <a:effectLst/>
          </c:spPr>
          <c:marker>
            <c:symbol val="none"/>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1992 MDHS</c:v>
                </c:pt>
                <c:pt idx="1">
                  <c:v>2000 MDHS</c:v>
                </c:pt>
                <c:pt idx="2">
                  <c:v>2004 MDHS</c:v>
                </c:pt>
                <c:pt idx="3">
                  <c:v>2010 MDHS</c:v>
                </c:pt>
                <c:pt idx="4">
                  <c:v>2015-16 MDHS</c:v>
                </c:pt>
              </c:strCache>
            </c:strRef>
          </c:cat>
          <c:val>
            <c:numRef>
              <c:f>Sheet1!$C$2:$C$6</c:f>
              <c:numCache>
                <c:formatCode>General</c:formatCode>
                <c:ptCount val="5"/>
                <c:pt idx="0">
                  <c:v>401</c:v>
                </c:pt>
                <c:pt idx="1">
                  <c:v>955</c:v>
                </c:pt>
                <c:pt idx="2">
                  <c:v>822</c:v>
                </c:pt>
                <c:pt idx="3">
                  <c:v>570</c:v>
                </c:pt>
                <c:pt idx="4">
                  <c:v>400</c:v>
                </c:pt>
              </c:numCache>
            </c:numRef>
          </c:val>
          <c:smooth val="0"/>
        </c:ser>
        <c:ser>
          <c:idx val="2"/>
          <c:order val="2"/>
          <c:tx>
            <c:strRef>
              <c:f>Sheet1!$D$1</c:f>
              <c:strCache>
                <c:ptCount val="1"/>
                <c:pt idx="0">
                  <c:v>Close</c:v>
                </c:pt>
              </c:strCache>
            </c:strRef>
          </c:tx>
          <c:spPr>
            <a:ln w="19050" cap="rnd">
              <a:noFill/>
              <a:round/>
            </a:ln>
            <a:effectLst/>
          </c:spPr>
          <c:marker>
            <c:symbol val="circle"/>
            <c:size val="15"/>
            <c:spPr>
              <a:solidFill>
                <a:schemeClr val="accent6"/>
              </a:solidFill>
              <a:ln w="9525" cap="flat" cmpd="sng">
                <a:solidFill>
                  <a:schemeClr val="accent4"/>
                </a:solidFill>
              </a:ln>
              <a:effectLst/>
            </c:spPr>
          </c:marker>
          <c:dPt>
            <c:idx val="1"/>
            <c:marker>
              <c:symbol val="circle"/>
              <c:size val="15"/>
              <c:spPr>
                <a:solidFill>
                  <a:schemeClr val="accent6"/>
                </a:solidFill>
                <a:ln w="9525" cap="flat" cmpd="sng">
                  <a:solidFill>
                    <a:schemeClr val="accent4"/>
                  </a:solidFill>
                </a:ln>
                <a:effectLst/>
              </c:spPr>
            </c:marker>
            <c:bubble3D val="0"/>
            <c:spPr>
              <a:ln w="19050" cap="rnd">
                <a:noFill/>
                <a:round/>
              </a:ln>
              <a:effectLst/>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1992 MDHS</c:v>
                </c:pt>
                <c:pt idx="1">
                  <c:v>2000 MDHS</c:v>
                </c:pt>
                <c:pt idx="2">
                  <c:v>2004 MDHS</c:v>
                </c:pt>
                <c:pt idx="3">
                  <c:v>2010 MDHS</c:v>
                </c:pt>
                <c:pt idx="4">
                  <c:v>2015-16 MDHS</c:v>
                </c:pt>
              </c:strCache>
            </c:strRef>
          </c:cat>
          <c:val>
            <c:numRef>
              <c:f>Sheet1!$D$2:$D$6</c:f>
              <c:numCache>
                <c:formatCode>General</c:formatCode>
                <c:ptCount val="5"/>
                <c:pt idx="0">
                  <c:v>615</c:v>
                </c:pt>
                <c:pt idx="1">
                  <c:v>1123</c:v>
                </c:pt>
                <c:pt idx="2">
                  <c:v>984</c:v>
                </c:pt>
                <c:pt idx="3">
                  <c:v>675</c:v>
                </c:pt>
                <c:pt idx="4">
                  <c:v>497</c:v>
                </c:pt>
              </c:numCache>
            </c:numRef>
          </c:val>
          <c:smooth val="0"/>
        </c:ser>
        <c:dLbls>
          <c:showLegendKey val="0"/>
          <c:showVal val="1"/>
          <c:showCatName val="0"/>
          <c:showSerName val="0"/>
          <c:showPercent val="0"/>
          <c:showBubbleSize val="0"/>
        </c:dLbls>
        <c:hiLowLines>
          <c:spPr>
            <a:ln w="25400" cap="flat" cmpd="sng" algn="ctr">
              <a:solidFill>
                <a:schemeClr val="tx1"/>
              </a:solidFill>
              <a:round/>
            </a:ln>
            <a:effectLst/>
          </c:spPr>
        </c:hiLowLines>
        <c:axId val="372514792"/>
        <c:axId val="372515576"/>
      </c:stockChart>
      <c:catAx>
        <c:axId val="37251479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72515576"/>
        <c:crosses val="autoZero"/>
        <c:auto val="1"/>
        <c:lblAlgn val="ctr"/>
        <c:lblOffset val="100"/>
        <c:noMultiLvlLbl val="0"/>
      </c:catAx>
      <c:valAx>
        <c:axId val="372515576"/>
        <c:scaling>
          <c:orientation val="minMax"/>
          <c:max val="1300"/>
          <c:min val="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72514792"/>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ln>
              <a:noFill/>
            </a:ln>
            <a:scene3d>
              <a:camera prst="orthographicFront"/>
              <a:lightRig rig="threePt" dir="t">
                <a:rot lat="0" lon="0" rev="1200000"/>
              </a:lightRig>
            </a:scene3d>
            <a:sp3d>
              <a:bevelT w="63500" h="25400"/>
            </a:sp3d>
          </c:spPr>
          <c:dPt>
            <c:idx val="0"/>
            <c:bubble3D val="0"/>
            <c:spPr>
              <a:solidFill>
                <a:schemeClr val="tx2"/>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Pt>
            <c:idx val="1"/>
            <c:bubble3D val="0"/>
            <c:spPr>
              <a:solidFill>
                <a:schemeClr val="tx2">
                  <a:lumMod val="50000"/>
                </a:schemeClr>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Pt>
            <c:idx val="2"/>
            <c:bubble3D val="0"/>
            <c:spPr>
              <a:solidFill>
                <a:schemeClr val="tx2">
                  <a:lumMod val="40000"/>
                  <a:lumOff val="60000"/>
                </a:schemeClr>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Pt>
            <c:idx val="3"/>
            <c:bubble3D val="0"/>
            <c:spPr>
              <a:solidFill>
                <a:schemeClr val="accent3"/>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Lbls>
            <c:dLbl>
              <c:idx val="0"/>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dLbl>
            <c:dLbl>
              <c:idx val="1"/>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Doctor/clinical officier/medical assistant</c:v>
                </c:pt>
                <c:pt idx="1">
                  <c:v>Nurse/midwife</c:v>
                </c:pt>
                <c:pt idx="2">
                  <c:v>Unskilled provider</c:v>
                </c:pt>
                <c:pt idx="3">
                  <c:v>No ANC</c:v>
                </c:pt>
              </c:strCache>
            </c:strRef>
          </c:cat>
          <c:val>
            <c:numRef>
              <c:f>Sheet1!$B$2:$B$5</c:f>
              <c:numCache>
                <c:formatCode>General</c:formatCode>
                <c:ptCount val="4"/>
                <c:pt idx="0">
                  <c:v>23</c:v>
                </c:pt>
                <c:pt idx="1">
                  <c:v>72</c:v>
                </c:pt>
                <c:pt idx="2">
                  <c:v>3</c:v>
                </c:pt>
                <c:pt idx="3">
                  <c:v>2</c:v>
                </c:pt>
              </c:numCache>
            </c:numRef>
          </c:val>
        </c:ser>
        <c:dLbls>
          <c:dLblPos val="bestFit"/>
          <c:showLegendKey val="0"/>
          <c:showVal val="1"/>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4.8786259764785324E-2"/>
          <c:w val="0.99930861767279089"/>
          <c:h val="0.86380081770586414"/>
        </c:manualLayout>
      </c:layout>
      <c:lineChart>
        <c:grouping val="standard"/>
        <c:varyColors val="0"/>
        <c:ser>
          <c:idx val="0"/>
          <c:order val="0"/>
          <c:tx>
            <c:strRef>
              <c:f>Sheet1!$A$2</c:f>
              <c:strCache>
                <c:ptCount val="1"/>
                <c:pt idx="0">
                  <c:v>Antenatal care by a skilled provider</c:v>
                </c:pt>
              </c:strCache>
            </c:strRef>
          </c:tx>
          <c:spPr>
            <a:ln w="28575" cap="rnd">
              <a:solidFill>
                <a:schemeClr val="accent6"/>
              </a:solidFill>
              <a:round/>
            </a:ln>
            <a:effectLst/>
          </c:spPr>
          <c:marker>
            <c:symbol val="circle"/>
            <c:size val="5"/>
            <c:spPr>
              <a:solidFill>
                <a:schemeClr val="accent6"/>
              </a:solidFill>
              <a:ln w="63500">
                <a:solidFill>
                  <a:schemeClr val="accent6"/>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Sheet1!$B$1:$F$1</c:f>
              <c:strCache>
                <c:ptCount val="5"/>
                <c:pt idx="0">
                  <c:v>1992 MDHS</c:v>
                </c:pt>
                <c:pt idx="1">
                  <c:v>2000 MDHS</c:v>
                </c:pt>
                <c:pt idx="2">
                  <c:v>2004 MDHS</c:v>
                </c:pt>
                <c:pt idx="3">
                  <c:v>2010 MDHS</c:v>
                </c:pt>
                <c:pt idx="4">
                  <c:v>2015-16 MDHS</c:v>
                </c:pt>
              </c:strCache>
            </c:strRef>
          </c:cat>
          <c:val>
            <c:numRef>
              <c:f>Sheet1!$B$2:$F$2</c:f>
              <c:numCache>
                <c:formatCode>General</c:formatCode>
                <c:ptCount val="5"/>
                <c:pt idx="0">
                  <c:v>90</c:v>
                </c:pt>
                <c:pt idx="1">
                  <c:v>91</c:v>
                </c:pt>
                <c:pt idx="2">
                  <c:v>92</c:v>
                </c:pt>
                <c:pt idx="3">
                  <c:v>95</c:v>
                </c:pt>
                <c:pt idx="4">
                  <c:v>95</c:v>
                </c:pt>
              </c:numCache>
            </c:numRef>
          </c:val>
          <c:smooth val="0"/>
        </c:ser>
        <c:ser>
          <c:idx val="1"/>
          <c:order val="1"/>
          <c:tx>
            <c:strRef>
              <c:f>Sheet1!$A$3</c:f>
              <c:strCache>
                <c:ptCount val="1"/>
                <c:pt idx="0">
                  <c:v>4+ ANC visits</c:v>
                </c:pt>
              </c:strCache>
            </c:strRef>
          </c:tx>
          <c:spPr>
            <a:ln w="28575" cap="sq">
              <a:solidFill>
                <a:schemeClr val="tx2"/>
              </a:solidFill>
              <a:round/>
            </a:ln>
            <a:effectLst/>
          </c:spPr>
          <c:marker>
            <c:symbol val="circle"/>
            <c:size val="5"/>
            <c:spPr>
              <a:solidFill>
                <a:schemeClr val="accent3"/>
              </a:solidFill>
              <a:ln w="63500" cap="rnd">
                <a:solidFill>
                  <a:schemeClr val="tx2"/>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Sheet1!$B$1:$F$1</c:f>
              <c:strCache>
                <c:ptCount val="5"/>
                <c:pt idx="0">
                  <c:v>1992 MDHS</c:v>
                </c:pt>
                <c:pt idx="1">
                  <c:v>2000 MDHS</c:v>
                </c:pt>
                <c:pt idx="2">
                  <c:v>2004 MDHS</c:v>
                </c:pt>
                <c:pt idx="3">
                  <c:v>2010 MDHS</c:v>
                </c:pt>
                <c:pt idx="4">
                  <c:v>2015-16 MDHS</c:v>
                </c:pt>
              </c:strCache>
            </c:strRef>
          </c:cat>
          <c:val>
            <c:numRef>
              <c:f>Sheet1!$B$3:$F$3</c:f>
              <c:numCache>
                <c:formatCode>General</c:formatCode>
                <c:ptCount val="5"/>
                <c:pt idx="0">
                  <c:v>62</c:v>
                </c:pt>
                <c:pt idx="1">
                  <c:v>56</c:v>
                </c:pt>
                <c:pt idx="2">
                  <c:v>57</c:v>
                </c:pt>
                <c:pt idx="3">
                  <c:v>46</c:v>
                </c:pt>
                <c:pt idx="4">
                  <c:v>51</c:v>
                </c:pt>
              </c:numCache>
            </c:numRef>
          </c:val>
          <c:smooth val="0"/>
        </c:ser>
        <c:ser>
          <c:idx val="2"/>
          <c:order val="2"/>
          <c:tx>
            <c:strRef>
              <c:f>Sheet1!$A$4</c:f>
              <c:strCache>
                <c:ptCount val="1"/>
                <c:pt idx="0">
                  <c:v>ANC visit in 1st trimester</c:v>
                </c:pt>
              </c:strCache>
            </c:strRef>
          </c:tx>
          <c:spPr>
            <a:ln w="28575" cap="rnd">
              <a:solidFill>
                <a:schemeClr val="accent3"/>
              </a:solidFill>
              <a:round/>
            </a:ln>
            <a:effectLst/>
          </c:spPr>
          <c:marker>
            <c:symbol val="circle"/>
            <c:size val="5"/>
            <c:spPr>
              <a:solidFill>
                <a:schemeClr val="accent3"/>
              </a:solidFill>
              <a:ln w="63500">
                <a:solidFill>
                  <a:schemeClr val="accent3"/>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Sheet1!$B$1:$F$1</c:f>
              <c:strCache>
                <c:ptCount val="5"/>
                <c:pt idx="0">
                  <c:v>1992 MDHS</c:v>
                </c:pt>
                <c:pt idx="1">
                  <c:v>2000 MDHS</c:v>
                </c:pt>
                <c:pt idx="2">
                  <c:v>2004 MDHS</c:v>
                </c:pt>
                <c:pt idx="3">
                  <c:v>2010 MDHS</c:v>
                </c:pt>
                <c:pt idx="4">
                  <c:v>2015-16 MDHS</c:v>
                </c:pt>
              </c:strCache>
            </c:strRef>
          </c:cat>
          <c:val>
            <c:numRef>
              <c:f>Sheet1!$B$4:$F$4</c:f>
              <c:numCache>
                <c:formatCode>General</c:formatCode>
                <c:ptCount val="5"/>
                <c:pt idx="0">
                  <c:v>9</c:v>
                </c:pt>
                <c:pt idx="1">
                  <c:v>7</c:v>
                </c:pt>
                <c:pt idx="2">
                  <c:v>8</c:v>
                </c:pt>
                <c:pt idx="3">
                  <c:v>12</c:v>
                </c:pt>
                <c:pt idx="4">
                  <c:v>24</c:v>
                </c:pt>
              </c:numCache>
            </c:numRef>
          </c:val>
          <c:smooth val="0"/>
        </c:ser>
        <c:dLbls>
          <c:dLblPos val="t"/>
          <c:showLegendKey val="0"/>
          <c:showVal val="1"/>
          <c:showCatName val="0"/>
          <c:showSerName val="0"/>
          <c:showPercent val="0"/>
          <c:showBubbleSize val="0"/>
        </c:dLbls>
        <c:marker val="1"/>
        <c:smooth val="0"/>
        <c:axId val="370003208"/>
        <c:axId val="370002816"/>
      </c:lineChart>
      <c:catAx>
        <c:axId val="37000320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70002816"/>
        <c:crosses val="autoZero"/>
        <c:auto val="1"/>
        <c:lblAlgn val="ctr"/>
        <c:lblOffset val="100"/>
        <c:noMultiLvlLbl val="0"/>
      </c:catAx>
      <c:valAx>
        <c:axId val="370002816"/>
        <c:scaling>
          <c:orientation val="minMax"/>
          <c:max val="100"/>
          <c:min val="0"/>
        </c:scaling>
        <c:delete val="1"/>
        <c:axPos val="l"/>
        <c:majorGridlines>
          <c:spPr>
            <a:ln w="9525" cap="flat" cmpd="sng" algn="ctr">
              <a:noFill/>
              <a:round/>
            </a:ln>
            <a:effectLst/>
          </c:spPr>
        </c:majorGridlines>
        <c:numFmt formatCode="General" sourceLinked="1"/>
        <c:majorTickMark val="out"/>
        <c:minorTickMark val="none"/>
        <c:tickLblPos val="nextTo"/>
        <c:crossAx val="370003208"/>
        <c:crosses val="autoZero"/>
        <c:crossBetween val="between"/>
        <c:majorUnit val="25"/>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1268620611849327"/>
          <c:y val="2.7617264645354387E-2"/>
          <c:w val="0.57136969614795396"/>
          <c:h val="0.94476547070929118"/>
        </c:manualLayout>
      </c:layout>
      <c:barChart>
        <c:barDir val="bar"/>
        <c:grouping val="clustered"/>
        <c:varyColors val="0"/>
        <c:ser>
          <c:idx val="0"/>
          <c:order val="0"/>
          <c:tx>
            <c:strRef>
              <c:f>Sheet1!$B$1</c:f>
              <c:strCache>
                <c:ptCount val="1"/>
                <c:pt idx="0">
                  <c:v>Column1</c:v>
                </c:pt>
              </c:strCache>
            </c:strRef>
          </c:tx>
          <c:spPr>
            <a:solidFill>
              <a:schemeClr val="accent3"/>
            </a:solidFill>
            <a:ln>
              <a:noFill/>
            </a:ln>
            <a:effectLst/>
            <a:scene3d>
              <a:camera prst="orthographicFront"/>
              <a:lightRig rig="threePt" dir="t">
                <a:rot lat="0" lon="0" rev="1200000"/>
              </a:lightRig>
            </a:scene3d>
            <a:sp3d>
              <a:bevelT w="63500" h="25400"/>
            </a:sp3d>
          </c:spPr>
          <c:invertIfNegative val="0"/>
          <c:dPt>
            <c:idx val="6"/>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Took intestinal parasite drugs</c:v>
                </c:pt>
                <c:pt idx="1">
                  <c:v>Took iron tablets</c:v>
                </c:pt>
                <c:pt idx="3">
                  <c:v>Urine sample taken</c:v>
                </c:pt>
                <c:pt idx="4">
                  <c:v>Blood pressure measured</c:v>
                </c:pt>
                <c:pt idx="5">
                  <c:v>Blood sample taken</c:v>
                </c:pt>
                <c:pt idx="6">
                  <c:v>Foetal heartbeat checked</c:v>
                </c:pt>
              </c:strCache>
            </c:strRef>
          </c:cat>
          <c:val>
            <c:numRef>
              <c:f>Sheet1!$B$2:$B$8</c:f>
              <c:numCache>
                <c:formatCode>General</c:formatCode>
                <c:ptCount val="7"/>
                <c:pt idx="0">
                  <c:v>52</c:v>
                </c:pt>
                <c:pt idx="1">
                  <c:v>89</c:v>
                </c:pt>
                <c:pt idx="3">
                  <c:v>32</c:v>
                </c:pt>
                <c:pt idx="4">
                  <c:v>83</c:v>
                </c:pt>
                <c:pt idx="5">
                  <c:v>93</c:v>
                </c:pt>
                <c:pt idx="6">
                  <c:v>96</c:v>
                </c:pt>
              </c:numCache>
            </c:numRef>
          </c:val>
        </c:ser>
        <c:dLbls>
          <c:dLblPos val="outEnd"/>
          <c:showLegendKey val="0"/>
          <c:showVal val="1"/>
          <c:showCatName val="0"/>
          <c:showSerName val="0"/>
          <c:showPercent val="0"/>
          <c:showBubbleSize val="0"/>
        </c:dLbls>
        <c:gapWidth val="100"/>
        <c:axId val="370002424"/>
        <c:axId val="370002032"/>
      </c:barChart>
      <c:catAx>
        <c:axId val="370002424"/>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70002032"/>
        <c:crosses val="autoZero"/>
        <c:auto val="1"/>
        <c:lblAlgn val="ctr"/>
        <c:lblOffset val="100"/>
        <c:noMultiLvlLbl val="0"/>
      </c:catAx>
      <c:valAx>
        <c:axId val="370002032"/>
        <c:scaling>
          <c:orientation val="minMax"/>
          <c:max val="110"/>
          <c:min val="0"/>
        </c:scaling>
        <c:delete val="1"/>
        <c:axPos val="b"/>
        <c:majorGridlines>
          <c:spPr>
            <a:ln w="9525" cap="flat" cmpd="sng" algn="ctr">
              <a:noFill/>
              <a:round/>
            </a:ln>
            <a:effectLst/>
          </c:spPr>
        </c:majorGridlines>
        <c:numFmt formatCode="General" sourceLinked="1"/>
        <c:majorTickMark val="out"/>
        <c:minorTickMark val="none"/>
        <c:tickLblPos val="nextTo"/>
        <c:crossAx val="37000242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No education</c:v>
                </c:pt>
              </c:strCache>
            </c:strRef>
          </c:tx>
          <c:spPr>
            <a:solidFill>
              <a:schemeClr val="accent1">
                <a:lumMod val="50000"/>
              </a:scheme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Sheet1!$B$2:$B$3</c:f>
              <c:numCache>
                <c:formatCode>General</c:formatCode>
                <c:ptCount val="2"/>
                <c:pt idx="0">
                  <c:v>12</c:v>
                </c:pt>
                <c:pt idx="1">
                  <c:v>5</c:v>
                </c:pt>
              </c:numCache>
            </c:numRef>
          </c:val>
        </c:ser>
        <c:ser>
          <c:idx val="1"/>
          <c:order val="1"/>
          <c:tx>
            <c:strRef>
              <c:f>Sheet1!$C$1</c:f>
              <c:strCache>
                <c:ptCount val="1"/>
                <c:pt idx="0">
                  <c:v>Primary</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Sheet1!$C$2:$C$3</c:f>
              <c:numCache>
                <c:formatCode>General</c:formatCode>
                <c:ptCount val="2"/>
                <c:pt idx="0">
                  <c:v>62</c:v>
                </c:pt>
                <c:pt idx="1">
                  <c:v>58</c:v>
                </c:pt>
              </c:numCache>
            </c:numRef>
          </c:val>
        </c:ser>
        <c:ser>
          <c:idx val="2"/>
          <c:order val="2"/>
          <c:tx>
            <c:strRef>
              <c:f>Sheet1!$D$1</c:f>
              <c:strCache>
                <c:ptCount val="1"/>
                <c:pt idx="0">
                  <c:v>Secondary</c:v>
                </c:pt>
              </c:strCache>
            </c:strRef>
          </c:tx>
          <c:spPr>
            <a:solidFill>
              <a:schemeClr val="accent1">
                <a:lumMod val="60000"/>
                <a:lumOff val="40000"/>
              </a:scheme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Sheet1!$D$2:$D$3</c:f>
              <c:numCache>
                <c:formatCode>General</c:formatCode>
                <c:ptCount val="2"/>
                <c:pt idx="0">
                  <c:v>23</c:v>
                </c:pt>
                <c:pt idx="1">
                  <c:v>32</c:v>
                </c:pt>
              </c:numCache>
            </c:numRef>
          </c:val>
        </c:ser>
        <c:ser>
          <c:idx val="3"/>
          <c:order val="3"/>
          <c:tx>
            <c:strRef>
              <c:f>Sheet1!$E$1</c:f>
              <c:strCache>
                <c:ptCount val="1"/>
                <c:pt idx="0">
                  <c:v>More than secondary</c:v>
                </c:pt>
              </c:strCache>
            </c:strRef>
          </c:tx>
          <c:spPr>
            <a:solidFill>
              <a:schemeClr val="bg2"/>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Sheet1!$E$2:$E$3</c:f>
              <c:numCache>
                <c:formatCode>General</c:formatCode>
                <c:ptCount val="2"/>
                <c:pt idx="0">
                  <c:v>3</c:v>
                </c:pt>
                <c:pt idx="1">
                  <c:v>5</c:v>
                </c:pt>
              </c:numCache>
            </c:numRef>
          </c:val>
        </c:ser>
        <c:dLbls>
          <c:showLegendKey val="0"/>
          <c:showVal val="0"/>
          <c:showCatName val="0"/>
          <c:showSerName val="0"/>
          <c:showPercent val="0"/>
          <c:showBubbleSize val="0"/>
        </c:dLbls>
        <c:gapWidth val="100"/>
        <c:overlap val="100"/>
        <c:axId val="361994200"/>
        <c:axId val="361994592"/>
      </c:barChart>
      <c:catAx>
        <c:axId val="36199420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61994592"/>
        <c:crosses val="autoZero"/>
        <c:auto val="1"/>
        <c:lblAlgn val="ctr"/>
        <c:lblOffset val="100"/>
        <c:noMultiLvlLbl val="0"/>
      </c:catAx>
      <c:valAx>
        <c:axId val="361994592"/>
        <c:scaling>
          <c:orientation val="minMax"/>
        </c:scaling>
        <c:delete val="1"/>
        <c:axPos val="l"/>
        <c:majorGridlines>
          <c:spPr>
            <a:ln w="9525" cap="flat" cmpd="sng" algn="ctr">
              <a:noFill/>
              <a:round/>
            </a:ln>
            <a:effectLst/>
          </c:spPr>
        </c:majorGridlines>
        <c:numFmt formatCode="0%" sourceLinked="1"/>
        <c:majorTickMark val="none"/>
        <c:minorTickMark val="none"/>
        <c:tickLblPos val="nextTo"/>
        <c:crossAx val="361994200"/>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106804369659576E-2"/>
          <c:y val="4.3216559769012591E-2"/>
          <c:w val="0.69682935768900445"/>
          <c:h val="0.95678344023098738"/>
        </c:manualLayout>
      </c:layout>
      <c:barChart>
        <c:barDir val="col"/>
        <c:grouping val="percentStacked"/>
        <c:varyColors val="0"/>
        <c:ser>
          <c:idx val="0"/>
          <c:order val="0"/>
          <c:tx>
            <c:strRef>
              <c:f>Sheet1!$B$1</c:f>
              <c:strCache>
                <c:ptCount val="1"/>
                <c:pt idx="0">
                  <c:v>Public sector facility</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General</c:formatCode>
                <c:ptCount val="3"/>
                <c:pt idx="0">
                  <c:v>79</c:v>
                </c:pt>
                <c:pt idx="1">
                  <c:v>86</c:v>
                </c:pt>
                <c:pt idx="2">
                  <c:v>78</c:v>
                </c:pt>
              </c:numCache>
            </c:numRef>
          </c:val>
        </c:ser>
        <c:ser>
          <c:idx val="1"/>
          <c:order val="1"/>
          <c:tx>
            <c:strRef>
              <c:f>Sheet1!$C$1</c:f>
              <c:strCache>
                <c:ptCount val="1"/>
                <c:pt idx="0">
                  <c:v>Private sector facility</c:v>
                </c:pt>
              </c:strCache>
            </c:strRef>
          </c:tx>
          <c:spPr>
            <a:solidFill>
              <a:schemeClr val="tx2">
                <a:lumMod val="50000"/>
              </a:schemeClr>
            </a:solidFill>
            <a:ln>
              <a:noFill/>
            </a:ln>
            <a:effectLst/>
            <a:scene3d>
              <a:camera prst="orthographicFront"/>
              <a:lightRig rig="threePt" dir="t">
                <a:rot lat="0" lon="0" rev="1200000"/>
              </a:lightRig>
            </a:scene3d>
            <a:sp3d>
              <a:bevelT w="63500" h="25400"/>
            </a:sp3d>
          </c:spPr>
          <c:invertIfNegative val="0"/>
          <c:dLbls>
            <c:dLbl>
              <c:idx val="0"/>
              <c:tx>
                <c:rich>
                  <a:bodyPr/>
                  <a:lstStyle/>
                  <a:p>
                    <a:r>
                      <a:rPr lang="en-US" dirty="0" smtClean="0"/>
                      <a:t>13</a:t>
                    </a:r>
                    <a:endParaRPr lang="en-US" dirty="0"/>
                  </a:p>
                </c:rich>
              </c:tx>
              <c:dLblPos val="ctr"/>
              <c:showLegendKey val="0"/>
              <c:showVal val="1"/>
              <c:showCatName val="0"/>
              <c:showSerName val="0"/>
              <c:showPercent val="0"/>
              <c:showBubbleSize val="0"/>
              <c:extLst>
                <c:ext xmlns:c15="http://schemas.microsoft.com/office/drawing/2012/chart" uri="{CE6537A1-D6FC-4f65-9D91-7224C49458BB}"/>
              </c:extLst>
            </c:dLbl>
            <c:dLbl>
              <c:idx val="2"/>
              <c:layout>
                <c:manualLayout>
                  <c:x val="-2.9285098853926504E-3"/>
                  <c:y val="-1.440551992300422E-2"/>
                </c:manualLayout>
              </c:layout>
              <c:tx>
                <c:rich>
                  <a:bodyPr/>
                  <a:lstStyle/>
                  <a:p>
                    <a:r>
                      <a:rPr lang="en-US" dirty="0" smtClean="0">
                        <a:solidFill>
                          <a:schemeClr val="bg1"/>
                        </a:solidFill>
                      </a:rPr>
                      <a:t>13</a:t>
                    </a:r>
                    <a:endParaRPr lang="en-US" dirty="0">
                      <a:solidFill>
                        <a:schemeClr val="bg1"/>
                      </a:solidFill>
                    </a:endParaRPr>
                  </a:p>
                </c:rich>
              </c:tx>
              <c:dLblPos val="ctr"/>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Sheet1!$C$2:$C$4</c:f>
              <c:numCache>
                <c:formatCode>General</c:formatCode>
                <c:ptCount val="3"/>
                <c:pt idx="0">
                  <c:v>13</c:v>
                </c:pt>
                <c:pt idx="1">
                  <c:v>11</c:v>
                </c:pt>
                <c:pt idx="2">
                  <c:v>13</c:v>
                </c:pt>
              </c:numCache>
            </c:numRef>
          </c:val>
        </c:ser>
        <c:ser>
          <c:idx val="2"/>
          <c:order val="2"/>
          <c:tx>
            <c:strRef>
              <c:f>Sheet1!$D$1</c:f>
              <c:strCache>
                <c:ptCount val="1"/>
                <c:pt idx="0">
                  <c:v>Home</c:v>
                </c:pt>
              </c:strCache>
            </c:strRef>
          </c:tx>
          <c:spPr>
            <a:solidFill>
              <a:schemeClr val="accent6"/>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6"/>
              </a:solidFill>
              <a:ln>
                <a:noFill/>
              </a:ln>
              <a:effectLst/>
              <a:scene3d>
                <a:camera prst="orthographicFront"/>
                <a:lightRig rig="threePt" dir="t">
                  <a:rot lat="0" lon="0" rev="1200000"/>
                </a:lightRig>
              </a:scene3d>
              <a:sp3d>
                <a:bevelT w="63500" h="25400"/>
              </a:sp3d>
            </c:spPr>
          </c:dPt>
          <c:dPt>
            <c:idx val="1"/>
            <c:invertIfNegative val="0"/>
            <c:bubble3D val="0"/>
            <c:spPr>
              <a:solidFill>
                <a:schemeClr val="accent6"/>
              </a:solidFill>
              <a:ln>
                <a:noFill/>
              </a:ln>
              <a:effectLst/>
              <a:scene3d>
                <a:camera prst="orthographicFront"/>
                <a:lightRig rig="threePt" dir="t">
                  <a:rot lat="0" lon="0" rev="1200000"/>
                </a:lightRig>
              </a:scene3d>
              <a:sp3d>
                <a:bevelT w="63500" h="25400"/>
              </a:sp3d>
            </c:spPr>
          </c:dPt>
          <c:dPt>
            <c:idx val="2"/>
            <c:invertIfNegative val="0"/>
            <c:bubble3D val="0"/>
            <c:spPr>
              <a:solidFill>
                <a:schemeClr val="accent6"/>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Sheet1!$D$2:$D$4</c:f>
              <c:numCache>
                <c:formatCode>General</c:formatCode>
                <c:ptCount val="3"/>
                <c:pt idx="0">
                  <c:v>7</c:v>
                </c:pt>
                <c:pt idx="1">
                  <c:v>3</c:v>
                </c:pt>
                <c:pt idx="2">
                  <c:v>8</c:v>
                </c:pt>
              </c:numCache>
            </c:numRef>
          </c:val>
        </c:ser>
        <c:ser>
          <c:idx val="3"/>
          <c:order val="3"/>
          <c:tx>
            <c:strRef>
              <c:f>Sheet1!$E$1</c:f>
              <c:strCache>
                <c:ptCount val="1"/>
                <c:pt idx="0">
                  <c:v>Other</c:v>
                </c:pt>
              </c:strCache>
            </c:strRef>
          </c:tx>
          <c:spPr>
            <a:solidFill>
              <a:schemeClr val="accent6">
                <a:lumMod val="40000"/>
                <a:lumOff val="60000"/>
              </a:schemeClr>
            </a:solidFill>
            <a:ln>
              <a:noFill/>
            </a:ln>
            <a:effectLst/>
            <a:scene3d>
              <a:camera prst="orthographicFront"/>
              <a:lightRig rig="threePt" dir="t">
                <a:rot lat="0" lon="0" rev="1200000"/>
              </a:lightRig>
            </a:scene3d>
            <a:sp3d>
              <a:bevelT w="63500" h="25400"/>
            </a:sp3d>
          </c:spPr>
          <c:invertIfNegative val="0"/>
          <c:dLbls>
            <c:dLbl>
              <c:idx val="1"/>
              <c:layout>
                <c:manualLayout>
                  <c:x val="0"/>
                  <c:y val="-1.6806439910171563E-2"/>
                </c:manualLayout>
              </c:layout>
              <c:dLblPos val="ctr"/>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Sheet1!$E$2:$E$4</c:f>
              <c:numCache>
                <c:formatCode>General</c:formatCode>
                <c:ptCount val="3"/>
                <c:pt idx="0">
                  <c:v>2</c:v>
                </c:pt>
                <c:pt idx="1">
                  <c:v>1</c:v>
                </c:pt>
                <c:pt idx="2">
                  <c:v>2</c:v>
                </c:pt>
              </c:numCache>
            </c:numRef>
          </c:val>
        </c:ser>
        <c:dLbls>
          <c:showLegendKey val="0"/>
          <c:showVal val="0"/>
          <c:showCatName val="0"/>
          <c:showSerName val="0"/>
          <c:showPercent val="0"/>
          <c:showBubbleSize val="0"/>
        </c:dLbls>
        <c:gapWidth val="100"/>
        <c:overlap val="100"/>
        <c:axId val="370001248"/>
        <c:axId val="367089584"/>
      </c:barChart>
      <c:catAx>
        <c:axId val="37000124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67089584"/>
        <c:crosses val="autoZero"/>
        <c:auto val="1"/>
        <c:lblAlgn val="ctr"/>
        <c:lblOffset val="100"/>
        <c:noMultiLvlLbl val="0"/>
      </c:catAx>
      <c:valAx>
        <c:axId val="367089584"/>
        <c:scaling>
          <c:orientation val="minMax"/>
          <c:max val="1"/>
        </c:scaling>
        <c:delete val="1"/>
        <c:axPos val="l"/>
        <c:majorGridlines>
          <c:spPr>
            <a:ln w="9525" cap="flat" cmpd="sng" algn="ctr">
              <a:noFill/>
              <a:round/>
            </a:ln>
            <a:effectLst/>
          </c:spPr>
        </c:majorGridlines>
        <c:numFmt formatCode="0%" sourceLinked="1"/>
        <c:majorTickMark val="out"/>
        <c:minorTickMark val="none"/>
        <c:tickLblPos val="nextTo"/>
        <c:crossAx val="370001248"/>
        <c:crosses val="autoZero"/>
        <c:crossBetween val="between"/>
        <c:majorUnit val="0.4"/>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ln>
              <a:noFill/>
            </a:ln>
            <a:scene3d>
              <a:camera prst="orthographicFront"/>
              <a:lightRig rig="threePt" dir="t">
                <a:rot lat="0" lon="0" rev="1200000"/>
              </a:lightRig>
            </a:scene3d>
            <a:sp3d>
              <a:bevelT w="63500" h="25400"/>
            </a:sp3d>
          </c:spPr>
          <c:dPt>
            <c:idx val="0"/>
            <c:bubble3D val="0"/>
            <c:spPr>
              <a:solidFill>
                <a:schemeClr val="tx2"/>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Pt>
            <c:idx val="1"/>
            <c:bubble3D val="0"/>
            <c:spPr>
              <a:solidFill>
                <a:schemeClr val="tx2">
                  <a:lumMod val="50000"/>
                </a:schemeClr>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Pt>
            <c:idx val="2"/>
            <c:bubble3D val="0"/>
            <c:spPr>
              <a:solidFill>
                <a:schemeClr val="accent6"/>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Lbls>
            <c:dLbl>
              <c:idx val="0"/>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dLbl>
            <c:dLbl>
              <c:idx val="1"/>
              <c:layout>
                <c:manualLayout>
                  <c:x val="9.0923884514435699E-2"/>
                  <c:y val="-0.23389084233637164"/>
                </c:manualLayout>
              </c:layout>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Doctor/clinical officer/medical assistant</c:v>
                </c:pt>
                <c:pt idx="1">
                  <c:v>Nurse/midwife</c:v>
                </c:pt>
                <c:pt idx="2">
                  <c:v>Unskilled provider/no one</c:v>
                </c:pt>
              </c:strCache>
            </c:strRef>
          </c:cat>
          <c:val>
            <c:numRef>
              <c:f>Sheet1!$B$2:$B$4</c:f>
              <c:numCache>
                <c:formatCode>General</c:formatCode>
                <c:ptCount val="3"/>
                <c:pt idx="0">
                  <c:v>22</c:v>
                </c:pt>
                <c:pt idx="1">
                  <c:v>68</c:v>
                </c:pt>
                <c:pt idx="2">
                  <c:v>10</c:v>
                </c:pt>
              </c:numCache>
            </c:numRef>
          </c:val>
        </c:ser>
        <c:dLbls>
          <c:dLblPos val="bestFit"/>
          <c:showLegendKey val="0"/>
          <c:showVal val="1"/>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
          <c:w val="0.99930861767279089"/>
          <c:h val="0.91121077382966253"/>
        </c:manualLayout>
      </c:layout>
      <c:lineChart>
        <c:grouping val="standard"/>
        <c:varyColors val="0"/>
        <c:ser>
          <c:idx val="0"/>
          <c:order val="0"/>
          <c:tx>
            <c:strRef>
              <c:f>Sheet1!$A$2</c:f>
              <c:strCache>
                <c:ptCount val="1"/>
                <c:pt idx="0">
                  <c:v>Delivery at home</c:v>
                </c:pt>
              </c:strCache>
            </c:strRef>
          </c:tx>
          <c:spPr>
            <a:ln w="28575" cap="rnd">
              <a:solidFill>
                <a:schemeClr val="accent6"/>
              </a:solidFill>
              <a:round/>
            </a:ln>
            <a:effectLst/>
          </c:spPr>
          <c:marker>
            <c:symbol val="circle"/>
            <c:size val="5"/>
            <c:spPr>
              <a:solidFill>
                <a:schemeClr val="accent6"/>
              </a:solidFill>
              <a:ln w="63500">
                <a:solidFill>
                  <a:schemeClr val="accent6"/>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Sheet1!$B$1:$F$1</c:f>
              <c:strCache>
                <c:ptCount val="5"/>
                <c:pt idx="0">
                  <c:v>1992 MDHS</c:v>
                </c:pt>
                <c:pt idx="1">
                  <c:v>2000 MDHS</c:v>
                </c:pt>
                <c:pt idx="2">
                  <c:v>2004 MDHS</c:v>
                </c:pt>
                <c:pt idx="3">
                  <c:v>2010 MDHS</c:v>
                </c:pt>
                <c:pt idx="4">
                  <c:v>2015-16 MDHS</c:v>
                </c:pt>
              </c:strCache>
            </c:strRef>
          </c:cat>
          <c:val>
            <c:numRef>
              <c:f>Sheet1!$B$2:$F$2</c:f>
              <c:numCache>
                <c:formatCode>General</c:formatCode>
                <c:ptCount val="5"/>
                <c:pt idx="0">
                  <c:v>43</c:v>
                </c:pt>
                <c:pt idx="1">
                  <c:v>44</c:v>
                </c:pt>
                <c:pt idx="2">
                  <c:v>29</c:v>
                </c:pt>
                <c:pt idx="3">
                  <c:v>24</c:v>
                </c:pt>
                <c:pt idx="4">
                  <c:v>7</c:v>
                </c:pt>
              </c:numCache>
            </c:numRef>
          </c:val>
          <c:smooth val="0"/>
        </c:ser>
        <c:ser>
          <c:idx val="1"/>
          <c:order val="1"/>
          <c:tx>
            <c:strRef>
              <c:f>Sheet1!$A$3</c:f>
              <c:strCache>
                <c:ptCount val="1"/>
                <c:pt idx="0">
                  <c:v>Delivery assisted by a skilled provider</c:v>
                </c:pt>
              </c:strCache>
            </c:strRef>
          </c:tx>
          <c:spPr>
            <a:ln w="28575" cap="sq">
              <a:solidFill>
                <a:schemeClr val="tx2"/>
              </a:solidFill>
              <a:round/>
            </a:ln>
            <a:effectLst/>
          </c:spPr>
          <c:marker>
            <c:symbol val="circle"/>
            <c:size val="5"/>
            <c:spPr>
              <a:solidFill>
                <a:schemeClr val="accent3"/>
              </a:solidFill>
              <a:ln w="63500" cap="rnd">
                <a:solidFill>
                  <a:schemeClr val="tx2"/>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Sheet1!$B$1:$F$1</c:f>
              <c:strCache>
                <c:ptCount val="5"/>
                <c:pt idx="0">
                  <c:v>1992 MDHS</c:v>
                </c:pt>
                <c:pt idx="1">
                  <c:v>2000 MDHS</c:v>
                </c:pt>
                <c:pt idx="2">
                  <c:v>2004 MDHS</c:v>
                </c:pt>
                <c:pt idx="3">
                  <c:v>2010 MDHS</c:v>
                </c:pt>
                <c:pt idx="4">
                  <c:v>2015-16 MDHS</c:v>
                </c:pt>
              </c:strCache>
            </c:strRef>
          </c:cat>
          <c:val>
            <c:numRef>
              <c:f>Sheet1!$B$3:$F$3</c:f>
              <c:numCache>
                <c:formatCode>General</c:formatCode>
                <c:ptCount val="5"/>
                <c:pt idx="0">
                  <c:v>55</c:v>
                </c:pt>
                <c:pt idx="1">
                  <c:v>54</c:v>
                </c:pt>
                <c:pt idx="2">
                  <c:v>56</c:v>
                </c:pt>
                <c:pt idx="3">
                  <c:v>71</c:v>
                </c:pt>
                <c:pt idx="4">
                  <c:v>90</c:v>
                </c:pt>
              </c:numCache>
            </c:numRef>
          </c:val>
          <c:smooth val="0"/>
        </c:ser>
        <c:ser>
          <c:idx val="2"/>
          <c:order val="2"/>
          <c:tx>
            <c:strRef>
              <c:f>Sheet1!$A$4</c:f>
              <c:strCache>
                <c:ptCount val="1"/>
                <c:pt idx="0">
                  <c:v>Delivery in a health facility</c:v>
                </c:pt>
              </c:strCache>
            </c:strRef>
          </c:tx>
          <c:spPr>
            <a:ln w="28575" cap="rnd">
              <a:solidFill>
                <a:schemeClr val="accent3"/>
              </a:solidFill>
              <a:round/>
            </a:ln>
            <a:effectLst/>
          </c:spPr>
          <c:marker>
            <c:symbol val="circle"/>
            <c:size val="5"/>
            <c:spPr>
              <a:solidFill>
                <a:schemeClr val="accent3"/>
              </a:solidFill>
              <a:ln w="63500">
                <a:solidFill>
                  <a:schemeClr val="accent3"/>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Sheet1!$B$1:$F$1</c:f>
              <c:strCache>
                <c:ptCount val="5"/>
                <c:pt idx="0">
                  <c:v>1992 MDHS</c:v>
                </c:pt>
                <c:pt idx="1">
                  <c:v>2000 MDHS</c:v>
                </c:pt>
                <c:pt idx="2">
                  <c:v>2004 MDHS</c:v>
                </c:pt>
                <c:pt idx="3">
                  <c:v>2010 MDHS</c:v>
                </c:pt>
                <c:pt idx="4">
                  <c:v>2015-16 MDHS</c:v>
                </c:pt>
              </c:strCache>
            </c:strRef>
          </c:cat>
          <c:val>
            <c:numRef>
              <c:f>Sheet1!$B$4:$F$4</c:f>
              <c:numCache>
                <c:formatCode>General</c:formatCode>
                <c:ptCount val="5"/>
                <c:pt idx="0">
                  <c:v>55</c:v>
                </c:pt>
                <c:pt idx="1">
                  <c:v>55</c:v>
                </c:pt>
                <c:pt idx="2">
                  <c:v>69</c:v>
                </c:pt>
                <c:pt idx="3">
                  <c:v>73</c:v>
                </c:pt>
                <c:pt idx="4">
                  <c:v>91</c:v>
                </c:pt>
              </c:numCache>
            </c:numRef>
          </c:val>
          <c:smooth val="0"/>
        </c:ser>
        <c:dLbls>
          <c:dLblPos val="t"/>
          <c:showLegendKey val="0"/>
          <c:showVal val="1"/>
          <c:showCatName val="0"/>
          <c:showSerName val="0"/>
          <c:showPercent val="0"/>
          <c:showBubbleSize val="0"/>
        </c:dLbls>
        <c:marker val="1"/>
        <c:smooth val="0"/>
        <c:axId val="372515184"/>
        <c:axId val="387312744"/>
      </c:lineChart>
      <c:catAx>
        <c:axId val="37251518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87312744"/>
        <c:crosses val="autoZero"/>
        <c:auto val="1"/>
        <c:lblAlgn val="ctr"/>
        <c:lblOffset val="100"/>
        <c:noMultiLvlLbl val="0"/>
      </c:catAx>
      <c:valAx>
        <c:axId val="387312744"/>
        <c:scaling>
          <c:orientation val="minMax"/>
          <c:max val="100"/>
          <c:min val="0"/>
        </c:scaling>
        <c:delete val="1"/>
        <c:axPos val="l"/>
        <c:majorGridlines>
          <c:spPr>
            <a:ln w="9525" cap="flat" cmpd="sng" algn="ctr">
              <a:noFill/>
              <a:round/>
            </a:ln>
            <a:effectLst/>
          </c:spPr>
        </c:majorGridlines>
        <c:numFmt formatCode="General" sourceLinked="1"/>
        <c:majorTickMark val="out"/>
        <c:minorTickMark val="none"/>
        <c:tickLblPos val="nextTo"/>
        <c:crossAx val="372515184"/>
        <c:crosses val="autoZero"/>
        <c:crossBetween val="between"/>
        <c:majorUnit val="25"/>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Mother</c:v>
                </c:pt>
              </c:strCache>
            </c:strRef>
          </c:tx>
          <c:spPr>
            <a:solidFill>
              <a:schemeClr val="accent3"/>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PNC within 4 hours</c:v>
                </c:pt>
                <c:pt idx="1">
                  <c:v>PNC within 2 days</c:v>
                </c:pt>
                <c:pt idx="2">
                  <c:v>No PNC</c:v>
                </c:pt>
              </c:strCache>
            </c:strRef>
          </c:cat>
          <c:val>
            <c:numRef>
              <c:f>Sheet1!$B$2:$B$4</c:f>
              <c:numCache>
                <c:formatCode>General</c:formatCode>
                <c:ptCount val="3"/>
                <c:pt idx="0">
                  <c:v>28</c:v>
                </c:pt>
                <c:pt idx="1">
                  <c:v>42</c:v>
                </c:pt>
                <c:pt idx="2">
                  <c:v>50</c:v>
                </c:pt>
              </c:numCache>
            </c:numRef>
          </c:val>
        </c:ser>
        <c:ser>
          <c:idx val="1"/>
          <c:order val="1"/>
          <c:tx>
            <c:strRef>
              <c:f>Sheet1!$C$1</c:f>
              <c:strCache>
                <c:ptCount val="1"/>
                <c:pt idx="0">
                  <c:v>Infant</c:v>
                </c:pt>
              </c:strCache>
            </c:strRef>
          </c:tx>
          <c:spPr>
            <a:solidFill>
              <a:schemeClr val="tx2"/>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PNC within 4 hours</c:v>
                </c:pt>
                <c:pt idx="1">
                  <c:v>PNC within 2 days</c:v>
                </c:pt>
                <c:pt idx="2">
                  <c:v>No PNC</c:v>
                </c:pt>
              </c:strCache>
            </c:strRef>
          </c:cat>
          <c:val>
            <c:numRef>
              <c:f>Sheet1!$C$2:$C$4</c:f>
              <c:numCache>
                <c:formatCode>General</c:formatCode>
                <c:ptCount val="3"/>
                <c:pt idx="0">
                  <c:v>40</c:v>
                </c:pt>
                <c:pt idx="1">
                  <c:v>60</c:v>
                </c:pt>
                <c:pt idx="2">
                  <c:v>36</c:v>
                </c:pt>
              </c:numCache>
            </c:numRef>
          </c:val>
        </c:ser>
        <c:dLbls>
          <c:dLblPos val="outEnd"/>
          <c:showLegendKey val="0"/>
          <c:showVal val="1"/>
          <c:showCatName val="0"/>
          <c:showSerName val="0"/>
          <c:showPercent val="0"/>
          <c:showBubbleSize val="0"/>
        </c:dLbls>
        <c:gapWidth val="100"/>
        <c:axId val="387313528"/>
        <c:axId val="387313920"/>
      </c:barChart>
      <c:catAx>
        <c:axId val="38731352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87313920"/>
        <c:crosses val="autoZero"/>
        <c:auto val="1"/>
        <c:lblAlgn val="ctr"/>
        <c:lblOffset val="100"/>
        <c:noMultiLvlLbl val="0"/>
      </c:catAx>
      <c:valAx>
        <c:axId val="387313920"/>
        <c:scaling>
          <c:orientation val="minMax"/>
          <c:max val="100"/>
          <c:min val="0"/>
        </c:scaling>
        <c:delete val="1"/>
        <c:axPos val="l"/>
        <c:majorGridlines>
          <c:spPr>
            <a:ln w="9525" cap="flat" cmpd="sng" algn="ctr">
              <a:noFill/>
              <a:round/>
            </a:ln>
            <a:effectLst/>
          </c:spPr>
        </c:majorGridlines>
        <c:numFmt formatCode="General" sourceLinked="1"/>
        <c:majorTickMark val="out"/>
        <c:minorTickMark val="none"/>
        <c:tickLblPos val="nextTo"/>
        <c:crossAx val="38731352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107651367853386"/>
          <c:y val="2.2771279284002528E-2"/>
          <c:w val="0.57329074511053646"/>
          <c:h val="0.94476547070929118"/>
        </c:manualLayout>
      </c:layout>
      <c:barChart>
        <c:barDir val="bar"/>
        <c:grouping val="clustered"/>
        <c:varyColors val="0"/>
        <c:ser>
          <c:idx val="0"/>
          <c:order val="0"/>
          <c:tx>
            <c:strRef>
              <c:f>Sheet1!$B$1</c:f>
              <c:strCache>
                <c:ptCount val="1"/>
                <c:pt idx="0">
                  <c:v>Column1</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tx2">
                  <a:lumMod val="50000"/>
                </a:schemeClr>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At least one problem accessing health care</c:v>
                </c:pt>
                <c:pt idx="1">
                  <c:v>Distance to health facility</c:v>
                </c:pt>
                <c:pt idx="2">
                  <c:v>Getting money for treatment</c:v>
                </c:pt>
                <c:pt idx="3">
                  <c:v>Not wanting to go alone</c:v>
                </c:pt>
                <c:pt idx="4">
                  <c:v>Getting permission to go for treatment</c:v>
                </c:pt>
              </c:strCache>
            </c:strRef>
          </c:cat>
          <c:val>
            <c:numRef>
              <c:f>Sheet1!$B$2:$B$6</c:f>
              <c:numCache>
                <c:formatCode>General</c:formatCode>
                <c:ptCount val="5"/>
                <c:pt idx="0">
                  <c:v>72</c:v>
                </c:pt>
                <c:pt idx="1">
                  <c:v>56</c:v>
                </c:pt>
                <c:pt idx="2">
                  <c:v>53</c:v>
                </c:pt>
                <c:pt idx="3">
                  <c:v>30</c:v>
                </c:pt>
                <c:pt idx="4">
                  <c:v>16</c:v>
                </c:pt>
              </c:numCache>
            </c:numRef>
          </c:val>
        </c:ser>
        <c:dLbls>
          <c:dLblPos val="outEnd"/>
          <c:showLegendKey val="0"/>
          <c:showVal val="1"/>
          <c:showCatName val="0"/>
          <c:showSerName val="0"/>
          <c:showPercent val="0"/>
          <c:showBubbleSize val="0"/>
        </c:dLbls>
        <c:gapWidth val="100"/>
        <c:axId val="387314704"/>
        <c:axId val="387315096"/>
      </c:barChart>
      <c:catAx>
        <c:axId val="387314704"/>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387315096"/>
        <c:crosses val="autoZero"/>
        <c:auto val="1"/>
        <c:lblAlgn val="ctr"/>
        <c:lblOffset val="100"/>
        <c:noMultiLvlLbl val="0"/>
      </c:catAx>
      <c:valAx>
        <c:axId val="387315096"/>
        <c:scaling>
          <c:orientation val="minMax"/>
          <c:max val="100"/>
          <c:min val="0"/>
        </c:scaling>
        <c:delete val="1"/>
        <c:axPos val="b"/>
        <c:majorGridlines>
          <c:spPr>
            <a:ln w="9525" cap="flat" cmpd="sng" algn="ctr">
              <a:noFill/>
              <a:round/>
            </a:ln>
            <a:effectLst/>
          </c:spPr>
        </c:majorGridlines>
        <c:numFmt formatCode="General" sourceLinked="1"/>
        <c:majorTickMark val="out"/>
        <c:minorTickMark val="none"/>
        <c:tickLblPos val="nextTo"/>
        <c:crossAx val="38731470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Heard of obstetric fistula</c:v>
                </c:pt>
              </c:strCache>
            </c:strRef>
          </c:tx>
          <c:spPr>
            <a:solidFill>
              <a:schemeClr val="accent5"/>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5"/>
              </a:solidFill>
              <a:ln>
                <a:noFill/>
              </a:ln>
              <a:effectLst/>
              <a:scene3d>
                <a:camera prst="orthographicFront"/>
                <a:lightRig rig="threePt" dir="t">
                  <a:rot lat="0" lon="0" rev="1200000"/>
                </a:lightRig>
              </a:scene3d>
              <a:sp3d>
                <a:bevelT w="63500" h="25400"/>
              </a:sp3d>
            </c:spPr>
          </c:dPt>
          <c:dPt>
            <c:idx val="1"/>
            <c:invertIfNegative val="0"/>
            <c:bubble3D val="0"/>
            <c:spPr>
              <a:solidFill>
                <a:schemeClr val="accent5"/>
              </a:solidFill>
              <a:ln>
                <a:noFill/>
              </a:ln>
              <a:effectLst/>
              <a:scene3d>
                <a:camera prst="orthographicFront"/>
                <a:lightRig rig="threePt" dir="t">
                  <a:rot lat="0" lon="0" rev="1200000"/>
                </a:lightRig>
              </a:scene3d>
              <a:sp3d>
                <a:bevelT w="63500" h="25400"/>
              </a:sp3d>
            </c:spPr>
          </c:dPt>
          <c:dPt>
            <c:idx val="2"/>
            <c:invertIfNegative val="0"/>
            <c:bubble3D val="0"/>
            <c:spPr>
              <a:solidFill>
                <a:schemeClr val="accent5"/>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General</c:formatCode>
                <c:ptCount val="3"/>
                <c:pt idx="0">
                  <c:v>43</c:v>
                </c:pt>
                <c:pt idx="1">
                  <c:v>59</c:v>
                </c:pt>
                <c:pt idx="2">
                  <c:v>39</c:v>
                </c:pt>
              </c:numCache>
            </c:numRef>
          </c:val>
        </c:ser>
        <c:ser>
          <c:idx val="1"/>
          <c:order val="1"/>
          <c:tx>
            <c:strRef>
              <c:f>Sheet1!$C$1</c:f>
              <c:strCache>
                <c:ptCount val="1"/>
                <c:pt idx="0">
                  <c:v>Experienced obstetric fistula</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Sheet1!$C$2:$C$4</c:f>
              <c:numCache>
                <c:formatCode>General</c:formatCode>
                <c:ptCount val="3"/>
                <c:pt idx="0">
                  <c:v>1</c:v>
                </c:pt>
                <c:pt idx="1">
                  <c:v>1</c:v>
                </c:pt>
                <c:pt idx="2">
                  <c:v>1</c:v>
                </c:pt>
              </c:numCache>
            </c:numRef>
          </c:val>
        </c:ser>
        <c:dLbls>
          <c:showLegendKey val="0"/>
          <c:showVal val="0"/>
          <c:showCatName val="0"/>
          <c:showSerName val="0"/>
          <c:showPercent val="0"/>
          <c:showBubbleSize val="0"/>
        </c:dLbls>
        <c:gapWidth val="100"/>
        <c:axId val="387317056"/>
        <c:axId val="387317448"/>
      </c:barChart>
      <c:catAx>
        <c:axId val="38731705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87317448"/>
        <c:crosses val="autoZero"/>
        <c:auto val="1"/>
        <c:lblAlgn val="ctr"/>
        <c:lblOffset val="100"/>
        <c:noMultiLvlLbl val="0"/>
      </c:catAx>
      <c:valAx>
        <c:axId val="387317448"/>
        <c:scaling>
          <c:orientation val="minMax"/>
          <c:max val="75"/>
          <c:min val="0"/>
        </c:scaling>
        <c:delete val="1"/>
        <c:axPos val="l"/>
        <c:majorGridlines>
          <c:spPr>
            <a:ln w="9525" cap="flat" cmpd="sng" algn="ctr">
              <a:noFill/>
              <a:round/>
            </a:ln>
            <a:effectLst/>
          </c:spPr>
        </c:majorGridlines>
        <c:numFmt formatCode="General" sourceLinked="1"/>
        <c:majorTickMark val="out"/>
        <c:minorTickMark val="none"/>
        <c:tickLblPos val="nextTo"/>
        <c:crossAx val="387317056"/>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5277777777777777E-2"/>
          <c:y val="1.3554806779964929E-2"/>
          <c:w val="0.96944444444444444"/>
          <c:h val="0.8620075842879511"/>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5"/>
              </a:solidFill>
              <a:ln>
                <a:noFill/>
              </a:ln>
              <a:effectLst/>
              <a:scene3d>
                <a:camera prst="orthographicFront"/>
                <a:lightRig rig="threePt" dir="t">
                  <a:rot lat="0" lon="0" rev="1200000"/>
                </a:lightRig>
              </a:scene3d>
              <a:sp3d>
                <a:bevelT w="63500" h="25400"/>
              </a:sp3d>
            </c:spPr>
          </c:dPt>
          <c:dPt>
            <c:idx val="1"/>
            <c:invertIfNegative val="0"/>
            <c:bubble3D val="0"/>
            <c:spPr>
              <a:solidFill>
                <a:schemeClr val="accent4"/>
              </a:solidFill>
              <a:ln>
                <a:noFill/>
              </a:ln>
              <a:effectLst/>
              <a:scene3d>
                <a:camera prst="orthographicFront"/>
                <a:lightRig rig="threePt" dir="t">
                  <a:rot lat="0" lon="0" rev="1200000"/>
                </a:lightRig>
              </a:scene3d>
              <a:sp3d>
                <a:bevelT w="63500" h="25400"/>
              </a:sp3d>
            </c:spPr>
          </c:dPt>
          <c:dPt>
            <c:idx val="2"/>
            <c:invertIfNegative val="0"/>
            <c:bubble3D val="0"/>
            <c:spPr>
              <a:solidFill>
                <a:schemeClr val="accent4"/>
              </a:solidFill>
              <a:ln>
                <a:noFill/>
              </a:ln>
              <a:effectLst/>
              <a:scene3d>
                <a:camera prst="orthographicFront"/>
                <a:lightRig rig="threePt" dir="t">
                  <a:rot lat="0" lon="0" rev="1200000"/>
                </a:lightRig>
              </a:scene3d>
              <a:sp3d>
                <a:bevelT w="63500" h="25400"/>
              </a:sp3d>
            </c:spPr>
          </c:dPt>
          <c:dPt>
            <c:idx val="3"/>
            <c:invertIfNegative val="0"/>
            <c:bubble3D val="0"/>
            <c:spPr>
              <a:solidFill>
                <a:schemeClr val="accent4"/>
              </a:solidFill>
              <a:ln>
                <a:noFill/>
              </a:ln>
              <a:effectLst/>
              <a:scene3d>
                <a:camera prst="orthographicFront"/>
                <a:lightRig rig="threePt" dir="t">
                  <a:rot lat="0" lon="0" rev="1200000"/>
                </a:lightRig>
              </a:scene3d>
              <a:sp3d>
                <a:bevelT w="63500" h="25400"/>
              </a:sp3d>
            </c:spPr>
          </c:dPt>
          <c:dPt>
            <c:idx val="4"/>
            <c:invertIfNegative val="0"/>
            <c:bubble3D val="0"/>
            <c:spPr>
              <a:solidFill>
                <a:schemeClr val="accent3"/>
              </a:solidFill>
              <a:ln>
                <a:noFill/>
              </a:ln>
              <a:effectLst/>
              <a:scene3d>
                <a:camera prst="orthographicFront"/>
                <a:lightRig rig="threePt" dir="t">
                  <a:rot lat="0" lon="0" rev="1200000"/>
                </a:lightRig>
              </a:scene3d>
              <a:sp3d>
                <a:bevelT w="63500" h="25400"/>
              </a:sp3d>
            </c:spPr>
          </c:dPt>
          <c:dPt>
            <c:idx val="5"/>
            <c:invertIfNegative val="0"/>
            <c:bubble3D val="0"/>
            <c:spPr>
              <a:solidFill>
                <a:schemeClr val="accent3"/>
              </a:solidFill>
              <a:ln>
                <a:noFill/>
              </a:ln>
              <a:effectLst/>
              <a:scene3d>
                <a:camera prst="orthographicFront"/>
                <a:lightRig rig="threePt" dir="t">
                  <a:rot lat="0" lon="0" rev="1200000"/>
                </a:lightRig>
              </a:scene3d>
              <a:sp3d>
                <a:bevelT w="63500" h="25400"/>
              </a:sp3d>
            </c:spPr>
          </c:dPt>
          <c:dPt>
            <c:idx val="6"/>
            <c:invertIfNegative val="0"/>
            <c:bubble3D val="0"/>
            <c:spPr>
              <a:solidFill>
                <a:schemeClr val="accent3"/>
              </a:solidFill>
              <a:ln>
                <a:noFill/>
              </a:ln>
              <a:effectLst/>
              <a:scene3d>
                <a:camera prst="orthographicFront"/>
                <a:lightRig rig="threePt" dir="t">
                  <a:rot lat="0" lon="0" rev="1200000"/>
                </a:lightRig>
              </a:scene3d>
              <a:sp3d>
                <a:bevelT w="63500" h="25400"/>
              </a:sp3d>
            </c:spPr>
          </c:dPt>
          <c:dPt>
            <c:idx val="7"/>
            <c:invertIfNegative val="0"/>
            <c:bubble3D val="0"/>
            <c:spPr>
              <a:solidFill>
                <a:schemeClr val="accent2"/>
              </a:solidFill>
              <a:ln>
                <a:noFill/>
              </a:ln>
              <a:effectLst/>
              <a:scene3d>
                <a:camera prst="orthographicFront"/>
                <a:lightRig rig="threePt" dir="t">
                  <a:rot lat="0" lon="0" rev="1200000"/>
                </a:lightRig>
              </a:scene3d>
              <a:sp3d>
                <a:bevelT w="63500" h="25400"/>
              </a:sp3d>
            </c:spPr>
          </c:dPt>
          <c:dPt>
            <c:idx val="8"/>
            <c:invertIfNegative val="0"/>
            <c:bubble3D val="0"/>
            <c:spPr>
              <a:solidFill>
                <a:schemeClr val="accent1"/>
              </a:solidFill>
              <a:ln>
                <a:noFill/>
              </a:ln>
              <a:effectLst/>
              <a:scene3d>
                <a:camera prst="orthographicFront"/>
                <a:lightRig rig="threePt" dir="t">
                  <a:rot lat="0" lon="0" rev="1200000"/>
                </a:lightRig>
              </a:scene3d>
              <a:sp3d>
                <a:bevelT w="63500" h="25400"/>
              </a:sp3d>
            </c:spPr>
          </c:dPt>
          <c:dPt>
            <c:idx val="9"/>
            <c:invertIfNegative val="0"/>
            <c:bubble3D val="0"/>
            <c:spPr>
              <a:solidFill>
                <a:schemeClr val="tx1">
                  <a:lumMod val="50000"/>
                  <a:lumOff val="50000"/>
                </a:schemeClr>
              </a:solidFill>
              <a:ln>
                <a:noFill/>
              </a:ln>
              <a:effectLst/>
              <a:scene3d>
                <a:camera prst="orthographicFront"/>
                <a:lightRig rig="threePt" dir="t">
                  <a:rot lat="0" lon="0" rev="1200000"/>
                </a:lightRig>
              </a:scene3d>
              <a:sp3d>
                <a:bevelT w="63500" h="25400"/>
              </a:sp3d>
            </c:spPr>
          </c:dPt>
          <c:dLbls>
            <c:dLbl>
              <c:idx val="9"/>
              <c:tx>
                <c:rich>
                  <a:bodyPr/>
                  <a:lstStyle/>
                  <a:p>
                    <a:r>
                      <a:rPr lang="en-US" dirty="0" smtClean="0"/>
                      <a:t>2</a:t>
                    </a:r>
                    <a:endParaRPr lang="en-US" dirty="0"/>
                  </a:p>
                </c:rich>
              </c:tx>
              <c:dLblPos val="outEnd"/>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Sheet1!$A$2:$A$11</c:f>
              <c:strCache>
                <c:ptCount val="10"/>
                <c:pt idx="0">
                  <c:v>BCG</c:v>
                </c:pt>
                <c:pt idx="1">
                  <c:v>1</c:v>
                </c:pt>
                <c:pt idx="2">
                  <c:v>2</c:v>
                </c:pt>
                <c:pt idx="3">
                  <c:v>3</c:v>
                </c:pt>
                <c:pt idx="4">
                  <c:v>1</c:v>
                </c:pt>
                <c:pt idx="5">
                  <c:v>2</c:v>
                </c:pt>
                <c:pt idx="6">
                  <c:v>3</c:v>
                </c:pt>
                <c:pt idx="7">
                  <c:v>Measles</c:v>
                </c:pt>
                <c:pt idx="8">
                  <c:v>All basic</c:v>
                </c:pt>
                <c:pt idx="9">
                  <c:v>None</c:v>
                </c:pt>
              </c:strCache>
            </c:strRef>
          </c:cat>
          <c:val>
            <c:numRef>
              <c:f>Sheet1!$B$2:$B$11</c:f>
              <c:numCache>
                <c:formatCode>General</c:formatCode>
                <c:ptCount val="10"/>
                <c:pt idx="0">
                  <c:v>98</c:v>
                </c:pt>
                <c:pt idx="1">
                  <c:v>97</c:v>
                </c:pt>
                <c:pt idx="2">
                  <c:v>96</c:v>
                </c:pt>
                <c:pt idx="3">
                  <c:v>93</c:v>
                </c:pt>
                <c:pt idx="4">
                  <c:v>97</c:v>
                </c:pt>
                <c:pt idx="5">
                  <c:v>94</c:v>
                </c:pt>
                <c:pt idx="6">
                  <c:v>81</c:v>
                </c:pt>
                <c:pt idx="7">
                  <c:v>91</c:v>
                </c:pt>
                <c:pt idx="8">
                  <c:v>76</c:v>
                </c:pt>
                <c:pt idx="9">
                  <c:v>2</c:v>
                </c:pt>
              </c:numCache>
            </c:numRef>
          </c:val>
        </c:ser>
        <c:dLbls>
          <c:showLegendKey val="0"/>
          <c:showVal val="0"/>
          <c:showCatName val="0"/>
          <c:showSerName val="0"/>
          <c:showPercent val="0"/>
          <c:showBubbleSize val="0"/>
        </c:dLbls>
        <c:gapWidth val="100"/>
        <c:overlap val="-27"/>
        <c:axId val="387318232"/>
        <c:axId val="387317840"/>
      </c:barChart>
      <c:catAx>
        <c:axId val="38731823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87317840"/>
        <c:crosses val="autoZero"/>
        <c:auto val="1"/>
        <c:lblAlgn val="ctr"/>
        <c:lblOffset val="100"/>
        <c:noMultiLvlLbl val="0"/>
      </c:catAx>
      <c:valAx>
        <c:axId val="387317840"/>
        <c:scaling>
          <c:orientation val="minMax"/>
          <c:max val="105"/>
          <c:min val="0"/>
        </c:scaling>
        <c:delete val="1"/>
        <c:axPos val="l"/>
        <c:majorGridlines>
          <c:spPr>
            <a:ln w="9525" cap="flat" cmpd="sng" algn="ctr">
              <a:noFill/>
              <a:round/>
            </a:ln>
            <a:effectLst/>
          </c:spPr>
        </c:majorGridlines>
        <c:numFmt formatCode="General" sourceLinked="1"/>
        <c:majorTickMark val="out"/>
        <c:minorTickMark val="none"/>
        <c:tickLblPos val="nextTo"/>
        <c:crossAx val="38731823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975308641975308E-2"/>
          <c:y val="7.3364223329938555E-2"/>
          <c:w val="0.96604938271604934"/>
          <c:h val="0.82905731594389431"/>
        </c:manualLayout>
      </c:layout>
      <c:barChart>
        <c:barDir val="col"/>
        <c:grouping val="clustered"/>
        <c:varyColors val="0"/>
        <c:ser>
          <c:idx val="0"/>
          <c:order val="0"/>
          <c:tx>
            <c:strRef>
              <c:f>Sheet1!$B$1</c:f>
              <c:strCache>
                <c:ptCount val="1"/>
                <c:pt idx="0">
                  <c:v>Column1</c:v>
                </c:pt>
              </c:strCache>
            </c:strRef>
          </c:tx>
          <c:spPr>
            <a:solidFill>
              <a:schemeClr val="accent5"/>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1"/>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 education</c:v>
                </c:pt>
                <c:pt idx="1">
                  <c:v>Primary</c:v>
                </c:pt>
                <c:pt idx="2">
                  <c:v>Secondary</c:v>
                </c:pt>
                <c:pt idx="3">
                  <c:v>More than secondary</c:v>
                </c:pt>
              </c:strCache>
            </c:strRef>
          </c:cat>
          <c:val>
            <c:numRef>
              <c:f>Sheet1!$B$2:$B$5</c:f>
              <c:numCache>
                <c:formatCode>General</c:formatCode>
                <c:ptCount val="4"/>
                <c:pt idx="0">
                  <c:v>72</c:v>
                </c:pt>
                <c:pt idx="1">
                  <c:v>76</c:v>
                </c:pt>
                <c:pt idx="2">
                  <c:v>79</c:v>
                </c:pt>
                <c:pt idx="3">
                  <c:v>78</c:v>
                </c:pt>
              </c:numCache>
            </c:numRef>
          </c:val>
        </c:ser>
        <c:dLbls>
          <c:showLegendKey val="0"/>
          <c:showVal val="0"/>
          <c:showCatName val="0"/>
          <c:showSerName val="0"/>
          <c:showPercent val="0"/>
          <c:showBubbleSize val="0"/>
        </c:dLbls>
        <c:gapWidth val="100"/>
        <c:axId val="387319016"/>
        <c:axId val="387319408"/>
      </c:barChart>
      <c:catAx>
        <c:axId val="38731901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87319408"/>
        <c:crosses val="autoZero"/>
        <c:auto val="1"/>
        <c:lblAlgn val="ctr"/>
        <c:lblOffset val="100"/>
        <c:noMultiLvlLbl val="0"/>
      </c:catAx>
      <c:valAx>
        <c:axId val="387319408"/>
        <c:scaling>
          <c:orientation val="minMax"/>
          <c:max val="100"/>
          <c:min val="0"/>
        </c:scaling>
        <c:delete val="1"/>
        <c:axPos val="l"/>
        <c:majorGridlines>
          <c:spPr>
            <a:ln w="9525" cap="flat" cmpd="sng" algn="ctr">
              <a:noFill/>
              <a:round/>
            </a:ln>
            <a:effectLst/>
          </c:spPr>
        </c:majorGridlines>
        <c:numFmt formatCode="General" sourceLinked="1"/>
        <c:majorTickMark val="out"/>
        <c:minorTickMark val="none"/>
        <c:tickLblPos val="nextTo"/>
        <c:crossAx val="38731901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003507323314449E-2"/>
          <c:y val="6.4411421615864481E-2"/>
          <c:w val="0.96599298535337108"/>
          <c:h val="0.82384413362117448"/>
        </c:manualLayout>
      </c:layout>
      <c:barChart>
        <c:barDir val="col"/>
        <c:grouping val="clustered"/>
        <c:varyColors val="0"/>
        <c:ser>
          <c:idx val="0"/>
          <c:order val="0"/>
          <c:tx>
            <c:strRef>
              <c:f>Sheet1!$B$1</c:f>
              <c:strCache>
                <c:ptCount val="1"/>
                <c:pt idx="0">
                  <c:v>Column1</c:v>
                </c:pt>
              </c:strCache>
            </c:strRef>
          </c:tx>
          <c:spPr>
            <a:solidFill>
              <a:schemeClr val="accent4"/>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1"/>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Lowest</c:v>
                </c:pt>
                <c:pt idx="1">
                  <c:v>Second</c:v>
                </c:pt>
                <c:pt idx="2">
                  <c:v>Middle</c:v>
                </c:pt>
                <c:pt idx="3">
                  <c:v>Fourth</c:v>
                </c:pt>
                <c:pt idx="4">
                  <c:v>Highest</c:v>
                </c:pt>
              </c:strCache>
            </c:strRef>
          </c:cat>
          <c:val>
            <c:numRef>
              <c:f>Sheet1!$B$2:$B$6</c:f>
              <c:numCache>
                <c:formatCode>General</c:formatCode>
                <c:ptCount val="5"/>
                <c:pt idx="0">
                  <c:v>72</c:v>
                </c:pt>
                <c:pt idx="1">
                  <c:v>78</c:v>
                </c:pt>
                <c:pt idx="2">
                  <c:v>75</c:v>
                </c:pt>
                <c:pt idx="3">
                  <c:v>79</c:v>
                </c:pt>
                <c:pt idx="4">
                  <c:v>77</c:v>
                </c:pt>
              </c:numCache>
            </c:numRef>
          </c:val>
        </c:ser>
        <c:dLbls>
          <c:showLegendKey val="0"/>
          <c:showVal val="0"/>
          <c:showCatName val="0"/>
          <c:showSerName val="0"/>
          <c:showPercent val="0"/>
          <c:showBubbleSize val="0"/>
        </c:dLbls>
        <c:gapWidth val="100"/>
        <c:axId val="372509304"/>
        <c:axId val="388073840"/>
      </c:barChart>
      <c:catAx>
        <c:axId val="37250930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88073840"/>
        <c:crosses val="autoZero"/>
        <c:auto val="1"/>
        <c:lblAlgn val="ctr"/>
        <c:lblOffset val="100"/>
        <c:noMultiLvlLbl val="0"/>
      </c:catAx>
      <c:valAx>
        <c:axId val="388073840"/>
        <c:scaling>
          <c:orientation val="minMax"/>
          <c:max val="100"/>
          <c:min val="0"/>
        </c:scaling>
        <c:delete val="1"/>
        <c:axPos val="l"/>
        <c:majorGridlines>
          <c:spPr>
            <a:ln w="9525" cap="flat" cmpd="sng" algn="ctr">
              <a:noFill/>
              <a:round/>
            </a:ln>
            <a:effectLst/>
          </c:spPr>
        </c:majorGridlines>
        <c:numFmt formatCode="General" sourceLinked="1"/>
        <c:majorTickMark val="out"/>
        <c:minorTickMark val="none"/>
        <c:tickLblPos val="nextTo"/>
        <c:crossAx val="37250930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Sheet1!$A$2</c:f>
              <c:strCache>
                <c:ptCount val="1"/>
                <c:pt idx="0">
                  <c:v>vaccination</c:v>
                </c:pt>
              </c:strCache>
            </c:strRef>
          </c:tx>
          <c:spPr>
            <a:ln w="57150" cap="rnd">
              <a:solidFill>
                <a:schemeClr val="accent1"/>
              </a:solidFill>
              <a:round/>
            </a:ln>
            <a:effectLst/>
          </c:spPr>
          <c:marker>
            <c:symbol val="circle"/>
            <c:size val="5"/>
            <c:spPr>
              <a:solidFill>
                <a:schemeClr val="accent1"/>
              </a:solidFill>
              <a:ln w="57150">
                <a:solidFill>
                  <a:schemeClr val="accent1"/>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Sheet1!$B$1:$F$1</c:f>
              <c:strCache>
                <c:ptCount val="5"/>
                <c:pt idx="0">
                  <c:v>1992 MDHS</c:v>
                </c:pt>
                <c:pt idx="1">
                  <c:v>2000 MDHS</c:v>
                </c:pt>
                <c:pt idx="2">
                  <c:v>2004 MDHS</c:v>
                </c:pt>
                <c:pt idx="3">
                  <c:v>2010 MDHS</c:v>
                </c:pt>
                <c:pt idx="4">
                  <c:v>2015-16 MDHS</c:v>
                </c:pt>
              </c:strCache>
            </c:strRef>
          </c:cat>
          <c:val>
            <c:numRef>
              <c:f>Sheet1!$B$2:$F$2</c:f>
              <c:numCache>
                <c:formatCode>General</c:formatCode>
                <c:ptCount val="5"/>
                <c:pt idx="0">
                  <c:v>82</c:v>
                </c:pt>
                <c:pt idx="1">
                  <c:v>70</c:v>
                </c:pt>
                <c:pt idx="2">
                  <c:v>64</c:v>
                </c:pt>
                <c:pt idx="3">
                  <c:v>81</c:v>
                </c:pt>
                <c:pt idx="4">
                  <c:v>76</c:v>
                </c:pt>
              </c:numCache>
            </c:numRef>
          </c:val>
          <c:smooth val="0"/>
        </c:ser>
        <c:dLbls>
          <c:dLblPos val="t"/>
          <c:showLegendKey val="0"/>
          <c:showVal val="1"/>
          <c:showCatName val="0"/>
          <c:showSerName val="0"/>
          <c:showPercent val="0"/>
          <c:showBubbleSize val="0"/>
        </c:dLbls>
        <c:marker val="1"/>
        <c:smooth val="0"/>
        <c:axId val="388079720"/>
        <c:axId val="388080112"/>
      </c:lineChart>
      <c:catAx>
        <c:axId val="38807972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88080112"/>
        <c:crosses val="autoZero"/>
        <c:auto val="1"/>
        <c:lblAlgn val="ctr"/>
        <c:lblOffset val="100"/>
        <c:noMultiLvlLbl val="0"/>
      </c:catAx>
      <c:valAx>
        <c:axId val="388080112"/>
        <c:scaling>
          <c:orientation val="minMax"/>
          <c:max val="100"/>
          <c:min val="0"/>
        </c:scaling>
        <c:delete val="1"/>
        <c:axPos val="l"/>
        <c:majorGridlines>
          <c:spPr>
            <a:ln w="9525" cap="flat" cmpd="sng" algn="ctr">
              <a:noFill/>
              <a:round/>
            </a:ln>
            <a:effectLst/>
          </c:spPr>
        </c:majorGridlines>
        <c:numFmt formatCode="General" sourceLinked="1"/>
        <c:majorTickMark val="none"/>
        <c:minorTickMark val="none"/>
        <c:tickLblPos val="nextTo"/>
        <c:crossAx val="388079720"/>
        <c:crosses val="autoZero"/>
        <c:crossBetween val="between"/>
        <c:majorUnit val="25"/>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Women</c:v>
                </c:pt>
              </c:strCache>
            </c:strRef>
          </c:tx>
          <c:spPr>
            <a:solidFill>
              <a:schemeClr val="accent6"/>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1"/>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General</c:formatCode>
                <c:ptCount val="3"/>
                <c:pt idx="0">
                  <c:v>72</c:v>
                </c:pt>
                <c:pt idx="1">
                  <c:v>90</c:v>
                </c:pt>
                <c:pt idx="2">
                  <c:v>68</c:v>
                </c:pt>
              </c:numCache>
            </c:numRef>
          </c:val>
        </c:ser>
        <c:ser>
          <c:idx val="1"/>
          <c:order val="1"/>
          <c:tx>
            <c:strRef>
              <c:f>Sheet1!$C$1</c:f>
              <c:strCache>
                <c:ptCount val="1"/>
                <c:pt idx="0">
                  <c:v>Men</c:v>
                </c:pt>
              </c:strCache>
            </c:strRef>
          </c:tx>
          <c:spPr>
            <a:solidFill>
              <a:srgbClr val="CB8155"/>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Sheet1!$C$2:$C$4</c:f>
              <c:numCache>
                <c:formatCode>General</c:formatCode>
                <c:ptCount val="3"/>
                <c:pt idx="0">
                  <c:v>83</c:v>
                </c:pt>
                <c:pt idx="1">
                  <c:v>96</c:v>
                </c:pt>
                <c:pt idx="2">
                  <c:v>80</c:v>
                </c:pt>
              </c:numCache>
            </c:numRef>
          </c:val>
        </c:ser>
        <c:dLbls>
          <c:dLblPos val="outEnd"/>
          <c:showLegendKey val="0"/>
          <c:showVal val="1"/>
          <c:showCatName val="0"/>
          <c:showSerName val="0"/>
          <c:showPercent val="0"/>
          <c:showBubbleSize val="0"/>
        </c:dLbls>
        <c:gapWidth val="120"/>
        <c:axId val="361995376"/>
        <c:axId val="361995768"/>
      </c:barChart>
      <c:catAx>
        <c:axId val="36199537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61995768"/>
        <c:crosses val="autoZero"/>
        <c:auto val="1"/>
        <c:lblAlgn val="ctr"/>
        <c:lblOffset val="100"/>
        <c:noMultiLvlLbl val="0"/>
      </c:catAx>
      <c:valAx>
        <c:axId val="361995768"/>
        <c:scaling>
          <c:orientation val="minMax"/>
          <c:max val="100"/>
        </c:scaling>
        <c:delete val="1"/>
        <c:axPos val="l"/>
        <c:majorGridlines>
          <c:spPr>
            <a:ln w="9525" cap="flat" cmpd="sng" algn="ctr">
              <a:noFill/>
              <a:round/>
            </a:ln>
            <a:effectLst/>
          </c:spPr>
        </c:majorGridlines>
        <c:numFmt formatCode="General" sourceLinked="1"/>
        <c:majorTickMark val="out"/>
        <c:minorTickMark val="none"/>
        <c:tickLblPos val="nextTo"/>
        <c:crossAx val="361995376"/>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3269903762029746"/>
          <c:y val="2.5727065849318213E-2"/>
          <c:w val="0.65174453193350834"/>
          <c:h val="0.9742730058610688"/>
        </c:manualLayout>
      </c:layout>
      <c:barChart>
        <c:barDir val="bar"/>
        <c:grouping val="clustered"/>
        <c:varyColors val="0"/>
        <c:ser>
          <c:idx val="0"/>
          <c:order val="0"/>
          <c:tx>
            <c:strRef>
              <c:f>Sheet1!$B$1</c:f>
              <c:strCache>
                <c:ptCount val="1"/>
                <c:pt idx="0">
                  <c:v>Column1</c:v>
                </c:pt>
              </c:strCache>
            </c:strRef>
          </c:tx>
          <c:spPr>
            <a:solidFill>
              <a:schemeClr val="accent4"/>
            </a:solidFill>
            <a:ln>
              <a:noFill/>
            </a:ln>
            <a:effectLst/>
            <a:scene3d>
              <a:camera prst="orthographicFront"/>
              <a:lightRig rig="threePt" dir="t">
                <a:rot lat="0" lon="0" rev="1200000"/>
              </a:lightRig>
            </a:scene3d>
            <a:sp3d>
              <a:bevelT w="63500" h="25400"/>
            </a:sp3d>
          </c:spPr>
          <c:invertIfNegative val="0"/>
          <c:dPt>
            <c:idx val="4"/>
            <c:invertIfNegative val="0"/>
            <c:bubble3D val="0"/>
            <c:spPr>
              <a:solidFill>
                <a:schemeClr val="accent4"/>
              </a:solidFill>
              <a:ln>
                <a:noFill/>
              </a:ln>
              <a:effectLst/>
              <a:scene3d>
                <a:camera prst="orthographicFront"/>
                <a:lightRig rig="threePt" dir="t">
                  <a:rot lat="0" lon="0" rev="1200000"/>
                </a:lightRig>
              </a:scene3d>
              <a:sp3d>
                <a:bevelT w="63500" h="25400"/>
              </a:sp3d>
            </c:spPr>
          </c:dPt>
          <c:dPt>
            <c:idx val="5"/>
            <c:invertIfNegative val="0"/>
            <c:bubble3D val="0"/>
          </c:dPt>
          <c:dPt>
            <c:idx val="7"/>
            <c:invertIfNegative val="0"/>
            <c:bubble3D val="0"/>
            <c:spPr>
              <a:solidFill>
                <a:schemeClr val="accent1"/>
              </a:solidFill>
              <a:ln>
                <a:noFill/>
              </a:ln>
              <a:effectLst/>
              <a:scene3d>
                <a:camera prst="orthographicFront"/>
                <a:lightRig rig="threePt" dir="t">
                  <a:rot lat="0" lon="0" rev="1200000"/>
                </a:lightRig>
              </a:scene3d>
              <a:sp3d>
                <a:bevelT w="63500" h="25400"/>
              </a:sp3d>
            </c:spPr>
          </c:dPt>
          <c:dPt>
            <c:idx val="9"/>
            <c:invertIfNegative val="0"/>
            <c:bubble3D val="0"/>
            <c:spPr>
              <a:solidFill>
                <a:schemeClr val="accent4"/>
              </a:solidFill>
              <a:ln>
                <a:noFill/>
              </a:ln>
              <a:effectLst/>
              <a:scene3d>
                <a:camera prst="orthographicFront"/>
                <a:lightRig rig="threePt" dir="t">
                  <a:rot lat="0" lon="0" rev="1200000"/>
                </a:lightRig>
              </a:scene3d>
              <a:sp3d>
                <a:bevelT w="63500" h="25400"/>
              </a:sp3d>
            </c:spPr>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Sheet1!$A$2:$A$11</c:f>
              <c:strCache>
                <c:ptCount val="10"/>
                <c:pt idx="0">
                  <c:v>Ethiopia DHS 2011</c:v>
                </c:pt>
                <c:pt idx="1">
                  <c:v>Uganda DHS 2011</c:v>
                </c:pt>
                <c:pt idx="2">
                  <c:v>Mozambique DHS-AIS 2015*</c:v>
                </c:pt>
                <c:pt idx="3">
                  <c:v>Zambia DHS 2013-14</c:v>
                </c:pt>
                <c:pt idx="4">
                  <c:v>Kenya DHS 2014</c:v>
                </c:pt>
                <c:pt idx="5">
                  <c:v>Tanzania DHS-MIS 2015-16</c:v>
                </c:pt>
                <c:pt idx="6">
                  <c:v>Zimbabwe DHS 2015</c:v>
                </c:pt>
                <c:pt idx="7">
                  <c:v>Malawi DHS 2015-16</c:v>
                </c:pt>
                <c:pt idx="8">
                  <c:v>Burundi DHS 2010</c:v>
                </c:pt>
                <c:pt idx="9">
                  <c:v>Rwanda DHS 2014-15</c:v>
                </c:pt>
              </c:strCache>
            </c:strRef>
          </c:cat>
          <c:val>
            <c:numRef>
              <c:f>Sheet1!$B$2:$B$11</c:f>
              <c:numCache>
                <c:formatCode>0</c:formatCode>
                <c:ptCount val="10"/>
                <c:pt idx="0">
                  <c:v>24</c:v>
                </c:pt>
                <c:pt idx="1">
                  <c:v>52</c:v>
                </c:pt>
                <c:pt idx="2">
                  <c:v>66</c:v>
                </c:pt>
                <c:pt idx="3">
                  <c:v>68</c:v>
                </c:pt>
                <c:pt idx="4">
                  <c:v>71</c:v>
                </c:pt>
                <c:pt idx="5">
                  <c:v>75</c:v>
                </c:pt>
                <c:pt idx="6">
                  <c:v>76</c:v>
                </c:pt>
                <c:pt idx="7">
                  <c:v>76</c:v>
                </c:pt>
                <c:pt idx="8">
                  <c:v>83</c:v>
                </c:pt>
                <c:pt idx="9">
                  <c:v>93</c:v>
                </c:pt>
              </c:numCache>
            </c:numRef>
          </c:val>
        </c:ser>
        <c:dLbls>
          <c:dLblPos val="outEnd"/>
          <c:showLegendKey val="0"/>
          <c:showVal val="1"/>
          <c:showCatName val="0"/>
          <c:showSerName val="0"/>
          <c:showPercent val="0"/>
          <c:showBubbleSize val="0"/>
        </c:dLbls>
        <c:gapWidth val="100"/>
        <c:axId val="388080896"/>
        <c:axId val="388081288"/>
      </c:barChart>
      <c:catAx>
        <c:axId val="388080896"/>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88081288"/>
        <c:crosses val="autoZero"/>
        <c:auto val="1"/>
        <c:lblAlgn val="ctr"/>
        <c:lblOffset val="100"/>
        <c:noMultiLvlLbl val="0"/>
      </c:catAx>
      <c:valAx>
        <c:axId val="388081288"/>
        <c:scaling>
          <c:orientation val="minMax"/>
          <c:max val="100"/>
          <c:min val="0"/>
        </c:scaling>
        <c:delete val="1"/>
        <c:axPos val="b"/>
        <c:majorGridlines>
          <c:spPr>
            <a:ln w="9525" cap="flat" cmpd="sng" algn="ctr">
              <a:noFill/>
              <a:round/>
            </a:ln>
            <a:effectLst/>
          </c:spPr>
        </c:majorGridlines>
        <c:numFmt formatCode="General" sourceLinked="0"/>
        <c:majorTickMark val="out"/>
        <c:minorTickMark val="none"/>
        <c:tickLblPos val="nextTo"/>
        <c:crossAx val="38808089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userShapes r:id="rId4"/>
</c:chartSpace>
</file>

<file path=ppt/charts/chart6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2826601009357426"/>
          <c:y val="2.7057356560179085E-2"/>
          <c:w val="0.65479170694046629"/>
          <c:h val="0.9458852868796418"/>
        </c:manualLayout>
      </c:layout>
      <c:barChart>
        <c:barDir val="bar"/>
        <c:grouping val="clustered"/>
        <c:varyColors val="0"/>
        <c:ser>
          <c:idx val="0"/>
          <c:order val="0"/>
          <c:tx>
            <c:strRef>
              <c:f>Sheet1!$B$1</c:f>
              <c:strCache>
                <c:ptCount val="1"/>
                <c:pt idx="0">
                  <c:v>Column1</c:v>
                </c:pt>
              </c:strCache>
            </c:strRef>
          </c:tx>
          <c:spPr>
            <a:solidFill>
              <a:schemeClr val="tx2"/>
            </a:solidFill>
            <a:ln>
              <a:noFill/>
            </a:ln>
            <a:effectLst/>
            <a:scene3d>
              <a:camera prst="orthographicFront"/>
              <a:lightRig rig="threePt" dir="t">
                <a:rot lat="0" lon="0" rev="1200000"/>
              </a:lightRig>
            </a:scene3d>
            <a:sp3d>
              <a:bevelT w="63500" h="25400"/>
            </a:sp3d>
          </c:spPr>
          <c:invertIfNegative val="0"/>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48-59 months</c:v>
                </c:pt>
                <c:pt idx="1">
                  <c:v>36-47 months</c:v>
                </c:pt>
                <c:pt idx="2">
                  <c:v>24-35 months</c:v>
                </c:pt>
                <c:pt idx="3">
                  <c:v>12-23 months</c:v>
                </c:pt>
                <c:pt idx="4">
                  <c:v>6-11 months</c:v>
                </c:pt>
                <c:pt idx="5">
                  <c:v>&lt; 6 months</c:v>
                </c:pt>
              </c:strCache>
            </c:strRef>
          </c:cat>
          <c:val>
            <c:numRef>
              <c:f>Sheet1!$B$2:$B$7</c:f>
              <c:numCache>
                <c:formatCode>0</c:formatCode>
                <c:ptCount val="6"/>
                <c:pt idx="0">
                  <c:v>9</c:v>
                </c:pt>
                <c:pt idx="1">
                  <c:v>14</c:v>
                </c:pt>
                <c:pt idx="2">
                  <c:v>21</c:v>
                </c:pt>
                <c:pt idx="3">
                  <c:v>37</c:v>
                </c:pt>
                <c:pt idx="4">
                  <c:v>41</c:v>
                </c:pt>
                <c:pt idx="5">
                  <c:v>13</c:v>
                </c:pt>
              </c:numCache>
            </c:numRef>
          </c:val>
        </c:ser>
        <c:dLbls>
          <c:dLblPos val="outEnd"/>
          <c:showLegendKey val="0"/>
          <c:showVal val="1"/>
          <c:showCatName val="0"/>
          <c:showSerName val="0"/>
          <c:showPercent val="0"/>
          <c:showBubbleSize val="0"/>
        </c:dLbls>
        <c:gapWidth val="100"/>
        <c:axId val="387316272"/>
        <c:axId val="292347920"/>
      </c:barChart>
      <c:catAx>
        <c:axId val="387316272"/>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92347920"/>
        <c:crosses val="autoZero"/>
        <c:auto val="1"/>
        <c:lblAlgn val="ctr"/>
        <c:lblOffset val="100"/>
        <c:noMultiLvlLbl val="0"/>
      </c:catAx>
      <c:valAx>
        <c:axId val="292347920"/>
        <c:scaling>
          <c:orientation val="minMax"/>
          <c:max val="75"/>
          <c:min val="0"/>
        </c:scaling>
        <c:delete val="1"/>
        <c:axPos val="b"/>
        <c:majorGridlines>
          <c:spPr>
            <a:ln w="9525" cap="flat" cmpd="sng" algn="ctr">
              <a:noFill/>
              <a:round/>
            </a:ln>
            <a:effectLst/>
          </c:spPr>
        </c:majorGridlines>
        <c:numFmt formatCode="0" sourceLinked="1"/>
        <c:majorTickMark val="out"/>
        <c:minorTickMark val="none"/>
        <c:tickLblPos val="nextTo"/>
        <c:crossAx val="38731627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6406386701661907E-3"/>
          <c:y val="2.7057356560179085E-2"/>
          <c:w val="0.97441722562457478"/>
          <c:h val="0.9458852868796418"/>
        </c:manualLayout>
      </c:layout>
      <c:barChart>
        <c:barDir val="col"/>
        <c:grouping val="clustered"/>
        <c:varyColors val="0"/>
        <c:ser>
          <c:idx val="0"/>
          <c:order val="0"/>
          <c:tx>
            <c:strRef>
              <c:f>Sheet1!$B$1</c:f>
              <c:strCache>
                <c:ptCount val="1"/>
                <c:pt idx="0">
                  <c:v>Column1</c:v>
                </c:pt>
              </c:strCache>
            </c:strRef>
          </c:tx>
          <c:spPr>
            <a:solidFill>
              <a:schemeClr val="tx2"/>
            </a:solidFill>
            <a:ln>
              <a:noFill/>
            </a:ln>
            <a:effectLst/>
            <a:scene3d>
              <a:camera prst="orthographicFront"/>
              <a:lightRig rig="threePt" dir="t">
                <a:rot lat="0" lon="0" rev="1200000"/>
              </a:lightRig>
            </a:scene3d>
            <a:sp3d>
              <a:bevelT w="63500" h="25400"/>
            </a:sp3d>
          </c:spPr>
          <c:invertIfNegative val="0"/>
          <c:dPt>
            <c:idx val="2"/>
            <c:invertIfNegative val="0"/>
            <c:bubble3D val="0"/>
            <c:spPr>
              <a:solidFill>
                <a:schemeClr val="tx2"/>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Oral rehydration therapy (ORT)</c:v>
                </c:pt>
                <c:pt idx="1">
                  <c:v>Zinc</c:v>
                </c:pt>
                <c:pt idx="2">
                  <c:v>No treatment</c:v>
                </c:pt>
              </c:strCache>
            </c:strRef>
          </c:cat>
          <c:val>
            <c:numRef>
              <c:f>Sheet1!$B$2:$B$4</c:f>
              <c:numCache>
                <c:formatCode>0</c:formatCode>
                <c:ptCount val="3"/>
                <c:pt idx="0">
                  <c:v>78</c:v>
                </c:pt>
                <c:pt idx="1">
                  <c:v>28</c:v>
                </c:pt>
                <c:pt idx="2">
                  <c:v>13</c:v>
                </c:pt>
              </c:numCache>
            </c:numRef>
          </c:val>
        </c:ser>
        <c:dLbls>
          <c:dLblPos val="outEnd"/>
          <c:showLegendKey val="0"/>
          <c:showVal val="1"/>
          <c:showCatName val="0"/>
          <c:showSerName val="0"/>
          <c:showPercent val="0"/>
          <c:showBubbleSize val="0"/>
        </c:dLbls>
        <c:gapWidth val="100"/>
        <c:axId val="391286920"/>
        <c:axId val="391287312"/>
      </c:barChart>
      <c:catAx>
        <c:axId val="39128692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91287312"/>
        <c:crosses val="autoZero"/>
        <c:auto val="1"/>
        <c:lblAlgn val="ctr"/>
        <c:lblOffset val="100"/>
        <c:noMultiLvlLbl val="0"/>
      </c:catAx>
      <c:valAx>
        <c:axId val="391287312"/>
        <c:scaling>
          <c:orientation val="minMax"/>
          <c:max val="100"/>
          <c:min val="0"/>
        </c:scaling>
        <c:delete val="1"/>
        <c:axPos val="l"/>
        <c:majorGridlines>
          <c:spPr>
            <a:ln w="9525" cap="flat" cmpd="sng" algn="ctr">
              <a:noFill/>
              <a:round/>
            </a:ln>
            <a:effectLst/>
          </c:spPr>
        </c:majorGridlines>
        <c:numFmt formatCode="0" sourceLinked="1"/>
        <c:majorTickMark val="out"/>
        <c:minorTickMark val="none"/>
        <c:tickLblPos val="nextTo"/>
        <c:crossAx val="39128692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ln>
              <a:noFill/>
            </a:ln>
            <a:scene3d>
              <a:camera prst="orthographicFront"/>
              <a:lightRig rig="threePt" dir="t">
                <a:rot lat="0" lon="0" rev="1200000"/>
              </a:lightRig>
            </a:scene3d>
            <a:sp3d>
              <a:bevelT w="63500" h="25400"/>
            </a:sp3d>
          </c:spPr>
          <c:dPt>
            <c:idx val="0"/>
            <c:bubble3D val="0"/>
            <c:spPr>
              <a:solidFill>
                <a:schemeClr val="accent2"/>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Pt>
            <c:idx val="1"/>
            <c:bubble3D val="0"/>
            <c:spPr>
              <a:solidFill>
                <a:schemeClr val="tx2">
                  <a:lumMod val="50000"/>
                </a:schemeClr>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Pt>
            <c:idx val="2"/>
            <c:bubble3D val="0"/>
            <c:spPr>
              <a:solidFill>
                <a:schemeClr val="accent1"/>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Pt>
            <c:idx val="3"/>
            <c:bubble3D val="0"/>
            <c:spPr>
              <a:solidFill>
                <a:schemeClr val="accent3"/>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Pt>
            <c:idx val="4"/>
            <c:bubble3D val="0"/>
            <c:spPr>
              <a:solidFill>
                <a:schemeClr val="bg2">
                  <a:lumMod val="90000"/>
                </a:schemeClr>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Lbls>
            <c:dLbl>
              <c:idx val="0"/>
              <c:delete val="1"/>
              <c:extLst>
                <c:ext xmlns:c15="http://schemas.microsoft.com/office/drawing/2012/chart" uri="{CE6537A1-D6FC-4f65-9D91-7224C49458BB}"/>
              </c:extLst>
            </c:dLbl>
            <c:dLbl>
              <c:idx val="1"/>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dLbl>
            <c:dLbl>
              <c:idx val="2"/>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Sheet1!$A$2:$A$6</c:f>
              <c:strCache>
                <c:ptCount val="5"/>
                <c:pt idx="0">
                  <c:v>More</c:v>
                </c:pt>
                <c:pt idx="1">
                  <c:v>Same as usual</c:v>
                </c:pt>
                <c:pt idx="2">
                  <c:v>Somewhat less</c:v>
                </c:pt>
                <c:pt idx="3">
                  <c:v>Much less</c:v>
                </c:pt>
                <c:pt idx="4">
                  <c:v>None</c:v>
                </c:pt>
              </c:strCache>
            </c:strRef>
          </c:cat>
          <c:val>
            <c:numRef>
              <c:f>Sheet1!$B$2:$B$6</c:f>
              <c:numCache>
                <c:formatCode>General</c:formatCode>
                <c:ptCount val="5"/>
                <c:pt idx="0">
                  <c:v>31</c:v>
                </c:pt>
                <c:pt idx="1">
                  <c:v>30</c:v>
                </c:pt>
                <c:pt idx="2">
                  <c:v>19</c:v>
                </c:pt>
                <c:pt idx="3">
                  <c:v>14</c:v>
                </c:pt>
                <c:pt idx="4">
                  <c:v>5</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userShapes r:id="rId4"/>
</c:chartSpace>
</file>

<file path=ppt/charts/chart6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ln>
              <a:noFill/>
            </a:ln>
            <a:scene3d>
              <a:camera prst="orthographicFront"/>
              <a:lightRig rig="threePt" dir="t">
                <a:rot lat="0" lon="0" rev="1200000"/>
              </a:lightRig>
            </a:scene3d>
            <a:sp3d>
              <a:bevelT w="63500" h="25400"/>
            </a:sp3d>
          </c:spPr>
          <c:dPt>
            <c:idx val="0"/>
            <c:bubble3D val="0"/>
            <c:spPr>
              <a:solidFill>
                <a:schemeClr val="accent2"/>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Pt>
            <c:idx val="1"/>
            <c:bubble3D val="0"/>
            <c:spPr>
              <a:solidFill>
                <a:schemeClr val="accent3"/>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Pt>
            <c:idx val="2"/>
            <c:bubble3D val="0"/>
            <c:spPr>
              <a:solidFill>
                <a:schemeClr val="accent1"/>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Pt>
            <c:idx val="3"/>
            <c:bubble3D val="0"/>
            <c:spPr>
              <a:solidFill>
                <a:schemeClr val="accent1">
                  <a:lumMod val="50000"/>
                </a:schemeClr>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Pt>
            <c:idx val="4"/>
            <c:bubble3D val="0"/>
            <c:spPr>
              <a:gradFill rotWithShape="1">
                <a:gsLst>
                  <a:gs pos="0">
                    <a:schemeClr val="accent5">
                      <a:satMod val="103000"/>
                      <a:lumMod val="102000"/>
                      <a:tint val="94000"/>
                    </a:schemeClr>
                  </a:gs>
                  <a:gs pos="50000">
                    <a:schemeClr val="accent5">
                      <a:satMod val="110000"/>
                      <a:lumMod val="100000"/>
                      <a:shade val="100000"/>
                    </a:schemeClr>
                  </a:gs>
                  <a:gs pos="100000">
                    <a:schemeClr val="accent5">
                      <a:lumMod val="99000"/>
                      <a:satMod val="120000"/>
                      <a:shade val="78000"/>
                    </a:schemeClr>
                  </a:gs>
                </a:gsLst>
                <a:lin ang="5400000" scaled="0"/>
              </a:gra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Pt>
            <c:idx val="5"/>
            <c:bubble3D val="0"/>
            <c:spPr>
              <a:solidFill>
                <a:schemeClr val="bg2">
                  <a:lumMod val="90000"/>
                </a:schemeClr>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Lbls>
            <c:dLbl>
              <c:idx val="1"/>
              <c:delete val="1"/>
              <c:extLst>
                <c:ext xmlns:c15="http://schemas.microsoft.com/office/drawing/2012/chart" uri="{CE6537A1-D6FC-4f65-9D91-7224C49458BB}"/>
              </c:extLst>
            </c:dLbl>
            <c:dLbl>
              <c:idx val="3"/>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Sheet1!$A$2:$A$7</c:f>
              <c:strCache>
                <c:ptCount val="6"/>
                <c:pt idx="0">
                  <c:v>More</c:v>
                </c:pt>
                <c:pt idx="1">
                  <c:v>Same as usual</c:v>
                </c:pt>
                <c:pt idx="2">
                  <c:v>Somewhat less</c:v>
                </c:pt>
                <c:pt idx="3">
                  <c:v>Much less</c:v>
                </c:pt>
                <c:pt idx="4">
                  <c:v>None</c:v>
                </c:pt>
                <c:pt idx="5">
                  <c:v>Never gave food</c:v>
                </c:pt>
              </c:strCache>
            </c:strRef>
          </c:cat>
          <c:val>
            <c:numRef>
              <c:f>Sheet1!$B$2:$B$7</c:f>
              <c:numCache>
                <c:formatCode>General</c:formatCode>
                <c:ptCount val="6"/>
                <c:pt idx="0">
                  <c:v>13</c:v>
                </c:pt>
                <c:pt idx="1">
                  <c:v>32</c:v>
                </c:pt>
                <c:pt idx="2">
                  <c:v>27</c:v>
                </c:pt>
                <c:pt idx="3">
                  <c:v>16</c:v>
                </c:pt>
                <c:pt idx="4">
                  <c:v>6</c:v>
                </c:pt>
                <c:pt idx="5">
                  <c:v>5</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userShapes r:id="rId4"/>
</c:chartSpace>
</file>

<file path=ppt/charts/chart6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Age in months</c:v>
                </c:pt>
              </c:strCache>
            </c:strRef>
          </c:tx>
          <c:spPr>
            <a:solidFill>
              <a:schemeClr val="tx2"/>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1"/>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0 to 1</c:v>
                </c:pt>
                <c:pt idx="1">
                  <c:v>2 to 3</c:v>
                </c:pt>
                <c:pt idx="2">
                  <c:v>4 to 5</c:v>
                </c:pt>
                <c:pt idx="4">
                  <c:v>0 to 5</c:v>
                </c:pt>
              </c:strCache>
            </c:strRef>
          </c:cat>
          <c:val>
            <c:numRef>
              <c:f>Sheet1!$B$2:$B$6</c:f>
              <c:numCache>
                <c:formatCode>General</c:formatCode>
                <c:ptCount val="5"/>
                <c:pt idx="0">
                  <c:v>80</c:v>
                </c:pt>
                <c:pt idx="1">
                  <c:v>69</c:v>
                </c:pt>
                <c:pt idx="2">
                  <c:v>34</c:v>
                </c:pt>
                <c:pt idx="4">
                  <c:v>61</c:v>
                </c:pt>
              </c:numCache>
            </c:numRef>
          </c:val>
        </c:ser>
        <c:dLbls>
          <c:showLegendKey val="0"/>
          <c:showVal val="0"/>
          <c:showCatName val="0"/>
          <c:showSerName val="0"/>
          <c:showPercent val="0"/>
          <c:showBubbleSize val="0"/>
        </c:dLbls>
        <c:gapWidth val="100"/>
        <c:axId val="391289664"/>
        <c:axId val="391290056"/>
      </c:barChart>
      <c:catAx>
        <c:axId val="391289664"/>
        <c:scaling>
          <c:orientation val="minMax"/>
        </c:scaling>
        <c:delete val="0"/>
        <c:axPos val="b"/>
        <c:title>
          <c:tx>
            <c:rich>
              <a:bodyPr rot="0" spcFirstLastPara="1" vertOverflow="ellipsis" vert="horz" wrap="square" anchor="ctr" anchorCtr="1"/>
              <a:lstStyle/>
              <a:p>
                <a:pPr>
                  <a:defRPr sz="1800" b="1" i="0" u="none" strike="noStrike" kern="1200" baseline="0">
                    <a:solidFill>
                      <a:schemeClr val="tx1"/>
                    </a:solidFill>
                    <a:latin typeface="+mn-lt"/>
                    <a:ea typeface="+mn-ea"/>
                    <a:cs typeface="+mn-cs"/>
                  </a:defRPr>
                </a:pPr>
                <a:r>
                  <a:rPr lang="en-US" sz="1800" b="1" dirty="0" smtClean="0">
                    <a:solidFill>
                      <a:schemeClr val="tx1"/>
                    </a:solidFill>
                  </a:rPr>
                  <a:t>Age in months</a:t>
                </a:r>
                <a:endParaRPr lang="en-US" sz="1800" b="1" dirty="0">
                  <a:solidFill>
                    <a:schemeClr val="tx1"/>
                  </a:solidFill>
                </a:endParaRPr>
              </a:p>
            </c:rich>
          </c:tx>
          <c:overlay val="0"/>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mn-lt"/>
                  <a:ea typeface="+mn-ea"/>
                  <a:cs typeface="+mn-cs"/>
                </a:defRPr>
              </a:pPr>
              <a:endParaRPr lang="en-US"/>
            </a:p>
          </c:txPr>
        </c:title>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91290056"/>
        <c:crosses val="autoZero"/>
        <c:auto val="1"/>
        <c:lblAlgn val="ctr"/>
        <c:lblOffset val="100"/>
        <c:noMultiLvlLbl val="0"/>
      </c:catAx>
      <c:valAx>
        <c:axId val="391290056"/>
        <c:scaling>
          <c:orientation val="minMax"/>
          <c:max val="100"/>
          <c:min val="0"/>
        </c:scaling>
        <c:delete val="1"/>
        <c:axPos val="l"/>
        <c:majorGridlines>
          <c:spPr>
            <a:ln w="9525" cap="flat" cmpd="sng" algn="ctr">
              <a:noFill/>
              <a:round/>
            </a:ln>
            <a:effectLst/>
          </c:spPr>
        </c:majorGridlines>
        <c:numFmt formatCode="General" sourceLinked="1"/>
        <c:majorTickMark val="out"/>
        <c:minorTickMark val="none"/>
        <c:tickLblPos val="nextTo"/>
        <c:crossAx val="39128966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Column1</c:v>
                </c:pt>
              </c:strCache>
            </c:strRef>
          </c:tx>
          <c:spPr>
            <a:solidFill>
              <a:schemeClr val="accent2"/>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1"/>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Sheet1!$A$2:$A$4</c:f>
              <c:strCache>
                <c:ptCount val="3"/>
                <c:pt idx="0">
                  <c:v>Any breastfeeding</c:v>
                </c:pt>
                <c:pt idx="1">
                  <c:v>Exclusive breastfeeding</c:v>
                </c:pt>
                <c:pt idx="2">
                  <c:v>Predominant breastfeeding</c:v>
                </c:pt>
              </c:strCache>
            </c:strRef>
          </c:cat>
          <c:val>
            <c:numRef>
              <c:f>Sheet1!$B$2:$B$4</c:f>
              <c:numCache>
                <c:formatCode>General</c:formatCode>
                <c:ptCount val="3"/>
                <c:pt idx="0" formatCode="0.0">
                  <c:v>23</c:v>
                </c:pt>
                <c:pt idx="1">
                  <c:v>3.2</c:v>
                </c:pt>
                <c:pt idx="2">
                  <c:v>4.2</c:v>
                </c:pt>
              </c:numCache>
            </c:numRef>
          </c:val>
        </c:ser>
        <c:dLbls>
          <c:dLblPos val="outEnd"/>
          <c:showLegendKey val="0"/>
          <c:showVal val="1"/>
          <c:showCatName val="0"/>
          <c:showSerName val="0"/>
          <c:showPercent val="0"/>
          <c:showBubbleSize val="0"/>
        </c:dLbls>
        <c:gapWidth val="100"/>
        <c:axId val="391290448"/>
        <c:axId val="391290840"/>
      </c:barChart>
      <c:catAx>
        <c:axId val="39129044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91290840"/>
        <c:crosses val="autoZero"/>
        <c:auto val="1"/>
        <c:lblAlgn val="ctr"/>
        <c:lblOffset val="100"/>
        <c:noMultiLvlLbl val="0"/>
      </c:catAx>
      <c:valAx>
        <c:axId val="391290840"/>
        <c:scaling>
          <c:orientation val="minMax"/>
          <c:max val="40"/>
          <c:min val="0"/>
        </c:scaling>
        <c:delete val="1"/>
        <c:axPos val="l"/>
        <c:majorGridlines>
          <c:spPr>
            <a:ln w="9525" cap="flat" cmpd="sng" algn="ctr">
              <a:noFill/>
              <a:round/>
            </a:ln>
            <a:effectLst/>
          </c:spPr>
        </c:majorGridlines>
        <c:numFmt formatCode="0.0" sourceLinked="1"/>
        <c:majorTickMark val="out"/>
        <c:minorTickMark val="none"/>
        <c:tickLblPos val="nextTo"/>
        <c:crossAx val="39129044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628989501312336"/>
          <c:y val="0.13232161611872165"/>
          <c:w val="0.4742020997375328"/>
          <c:h val="0.8220320539312892"/>
        </c:manualLayout>
      </c:layout>
      <c:pieChart>
        <c:varyColors val="1"/>
        <c:ser>
          <c:idx val="0"/>
          <c:order val="0"/>
          <c:tx>
            <c:strRef>
              <c:f>Sheet1!$B$1</c:f>
              <c:strCache>
                <c:ptCount val="1"/>
                <c:pt idx="0">
                  <c:v>Sales</c:v>
                </c:pt>
              </c:strCache>
            </c:strRef>
          </c:tx>
          <c:spPr>
            <a:ln>
              <a:noFill/>
            </a:ln>
            <a:scene3d>
              <a:camera prst="orthographicFront"/>
              <a:lightRig rig="threePt" dir="t">
                <a:rot lat="0" lon="0" rev="1200000"/>
              </a:lightRig>
            </a:scene3d>
            <a:sp3d>
              <a:bevelT w="63500" h="25400"/>
            </a:sp3d>
          </c:spPr>
          <c:dPt>
            <c:idx val="0"/>
            <c:bubble3D val="0"/>
            <c:spPr>
              <a:solidFill>
                <a:schemeClr val="accent2"/>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Pt>
            <c:idx val="1"/>
            <c:bubble3D val="0"/>
            <c:spPr>
              <a:solidFill>
                <a:schemeClr val="tx2"/>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Pt>
            <c:idx val="2"/>
            <c:bubble3D val="0"/>
            <c:spPr>
              <a:solidFill>
                <a:schemeClr val="accent1">
                  <a:lumMod val="50000"/>
                </a:schemeClr>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Pt>
            <c:idx val="3"/>
            <c:bubble3D val="0"/>
            <c:spPr>
              <a:solidFill>
                <a:schemeClr val="accent3"/>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Lbls>
            <c:dLbl>
              <c:idx val="1"/>
              <c:delete val="1"/>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Not breastfed</c:v>
                </c:pt>
                <c:pt idx="1">
                  <c:v>Exclusively breastfed</c:v>
                </c:pt>
                <c:pt idx="2">
                  <c:v>Breast milk plus water, other milk, or other non-milk liquids</c:v>
                </c:pt>
                <c:pt idx="3">
                  <c:v>Breast milk plus complementary foods</c:v>
                </c:pt>
              </c:strCache>
            </c:strRef>
          </c:cat>
          <c:val>
            <c:numRef>
              <c:f>Sheet1!$B$2:$B$5</c:f>
              <c:numCache>
                <c:formatCode>General</c:formatCode>
                <c:ptCount val="4"/>
                <c:pt idx="0">
                  <c:v>7</c:v>
                </c:pt>
                <c:pt idx="1">
                  <c:v>61</c:v>
                </c:pt>
                <c:pt idx="2">
                  <c:v>13</c:v>
                </c:pt>
                <c:pt idx="3">
                  <c:v>18</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Sheet1!$A$2</c:f>
              <c:strCache>
                <c:ptCount val="1"/>
                <c:pt idx="0">
                  <c:v>Breastfed</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Pt>
            <c:idx val="0"/>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Minimum dietary diversity</c:v>
                </c:pt>
                <c:pt idx="1">
                  <c:v>Minimum meal frequency</c:v>
                </c:pt>
                <c:pt idx="2">
                  <c:v>Minimum acceptable diet</c:v>
                </c:pt>
              </c:strCache>
            </c:strRef>
          </c:cat>
          <c:val>
            <c:numRef>
              <c:f>Sheet1!$B$2:$D$2</c:f>
              <c:numCache>
                <c:formatCode>General</c:formatCode>
                <c:ptCount val="3"/>
                <c:pt idx="0">
                  <c:v>24</c:v>
                </c:pt>
                <c:pt idx="1">
                  <c:v>31</c:v>
                </c:pt>
                <c:pt idx="2">
                  <c:v>9</c:v>
                </c:pt>
              </c:numCache>
            </c:numRef>
          </c:val>
        </c:ser>
        <c:ser>
          <c:idx val="1"/>
          <c:order val="1"/>
          <c:tx>
            <c:strRef>
              <c:f>Sheet1!$A$3</c:f>
              <c:strCache>
                <c:ptCount val="1"/>
                <c:pt idx="0">
                  <c:v>Non-breastfed</c:v>
                </c:pt>
              </c:strCache>
            </c:strRef>
          </c:tx>
          <c:spPr>
            <a:solidFill>
              <a:schemeClr val="accent2"/>
            </a:solidFill>
            <a:ln>
              <a:noFill/>
            </a:ln>
            <a:effectLst/>
            <a:scene3d>
              <a:camera prst="orthographicFront"/>
              <a:lightRig rig="threePt" dir="t">
                <a:rot lat="0" lon="0" rev="1200000"/>
              </a:lightRig>
            </a:scene3d>
            <a:sp3d>
              <a:bevelT w="63500" h="25400"/>
            </a:sp3d>
          </c:spPr>
          <c:invertIfNegative val="0"/>
          <c:dPt>
            <c:idx val="0"/>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Minimum dietary diversity</c:v>
                </c:pt>
                <c:pt idx="1">
                  <c:v>Minimum meal frequency</c:v>
                </c:pt>
                <c:pt idx="2">
                  <c:v>Minimum acceptable diet</c:v>
                </c:pt>
              </c:strCache>
            </c:strRef>
          </c:cat>
          <c:val>
            <c:numRef>
              <c:f>Sheet1!$B$3:$D$3</c:f>
              <c:numCache>
                <c:formatCode>General</c:formatCode>
                <c:ptCount val="3"/>
                <c:pt idx="0">
                  <c:v>30</c:v>
                </c:pt>
                <c:pt idx="1">
                  <c:v>19</c:v>
                </c:pt>
                <c:pt idx="2">
                  <c:v>4</c:v>
                </c:pt>
              </c:numCache>
            </c:numRef>
          </c:val>
        </c:ser>
        <c:ser>
          <c:idx val="2"/>
          <c:order val="2"/>
          <c:tx>
            <c:strRef>
              <c:f>Sheet1!$A$4</c:f>
              <c:strCache>
                <c:ptCount val="1"/>
                <c:pt idx="0">
                  <c:v>All children</c:v>
                </c:pt>
              </c:strCache>
            </c:strRef>
          </c:tx>
          <c:spPr>
            <a:solidFill>
              <a:schemeClr val="accent3"/>
            </a:solidFill>
            <a:ln>
              <a:noFill/>
            </a:ln>
            <a:effectLst/>
            <a:scene3d>
              <a:camera prst="orthographicFront"/>
              <a:lightRig rig="threePt" dir="t">
                <a:rot lat="0" lon="0" rev="1200000"/>
              </a:lightRig>
            </a:scene3d>
            <a:sp3d>
              <a:bevelT w="63500" h="25400"/>
            </a:sp3d>
          </c:spPr>
          <c:invertIfNegative val="0"/>
          <c:dPt>
            <c:idx val="0"/>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Minimum dietary diversity</c:v>
                </c:pt>
                <c:pt idx="1">
                  <c:v>Minimum meal frequency</c:v>
                </c:pt>
                <c:pt idx="2">
                  <c:v>Minimum acceptable diet</c:v>
                </c:pt>
              </c:strCache>
            </c:strRef>
          </c:cat>
          <c:val>
            <c:numRef>
              <c:f>Sheet1!$B$4:$D$4</c:f>
              <c:numCache>
                <c:formatCode>General</c:formatCode>
                <c:ptCount val="3"/>
                <c:pt idx="0">
                  <c:v>25</c:v>
                </c:pt>
                <c:pt idx="1">
                  <c:v>29</c:v>
                </c:pt>
                <c:pt idx="2">
                  <c:v>8</c:v>
                </c:pt>
              </c:numCache>
            </c:numRef>
          </c:val>
        </c:ser>
        <c:dLbls>
          <c:showLegendKey val="0"/>
          <c:showVal val="0"/>
          <c:showCatName val="0"/>
          <c:showSerName val="0"/>
          <c:showPercent val="0"/>
          <c:showBubbleSize val="0"/>
        </c:dLbls>
        <c:gapWidth val="100"/>
        <c:axId val="393171520"/>
        <c:axId val="393171912"/>
      </c:barChart>
      <c:catAx>
        <c:axId val="39317152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93171912"/>
        <c:crosses val="autoZero"/>
        <c:auto val="1"/>
        <c:lblAlgn val="ctr"/>
        <c:lblOffset val="100"/>
        <c:noMultiLvlLbl val="0"/>
      </c:catAx>
      <c:valAx>
        <c:axId val="393171912"/>
        <c:scaling>
          <c:orientation val="minMax"/>
          <c:max val="100"/>
          <c:min val="0"/>
        </c:scaling>
        <c:delete val="1"/>
        <c:axPos val="l"/>
        <c:majorGridlines>
          <c:spPr>
            <a:ln w="9525" cap="flat" cmpd="sng" algn="ctr">
              <a:noFill/>
              <a:round/>
            </a:ln>
            <a:effectLst/>
          </c:spPr>
        </c:majorGridlines>
        <c:numFmt formatCode="General" sourceLinked="1"/>
        <c:majorTickMark val="out"/>
        <c:minorTickMark val="none"/>
        <c:tickLblPos val="nextTo"/>
        <c:crossAx val="393171520"/>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Column1</c:v>
                </c:pt>
              </c:strCache>
            </c:strRef>
          </c:tx>
          <c:spPr>
            <a:solidFill>
              <a:schemeClr val="tx2"/>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tx2">
                  <a:lumMod val="50000"/>
                </a:schemeClr>
              </a:solidFill>
              <a:ln>
                <a:noFill/>
              </a:ln>
              <a:effectLst/>
              <a:scene3d>
                <a:camera prst="orthographicFront"/>
                <a:lightRig rig="threePt" dir="t">
                  <a:rot lat="0" lon="0" rev="1200000"/>
                </a:lightRig>
              </a:scene3d>
              <a:sp3d>
                <a:bevelT w="63500" h="25400"/>
              </a:sp3d>
            </c:spPr>
          </c:dPt>
          <c:dPt>
            <c:idx val="1"/>
            <c:invertIfNegative val="0"/>
            <c:bubble3D val="0"/>
          </c:dPt>
          <c:dPt>
            <c:idx val="2"/>
            <c:invertIfNegative val="0"/>
            <c:bubble3D val="0"/>
          </c:dPt>
          <c:dLbls>
            <c:dLbl>
              <c:idx val="3"/>
              <c:tx>
                <c:rich>
                  <a:bodyPr/>
                  <a:lstStyle/>
                  <a:p>
                    <a:r>
                      <a:rPr lang="en-US" dirty="0" smtClean="0"/>
                      <a:t>2</a:t>
                    </a:r>
                    <a:endParaRPr lang="en-US" dirty="0"/>
                  </a:p>
                </c:rich>
              </c:tx>
              <c:dLblPos val="outEnd"/>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Any anaemia                ( &lt;11.0 g/dl)</c:v>
                </c:pt>
                <c:pt idx="1">
                  <c:v>Mild anaemia              (10.0-10.9 g/dl)</c:v>
                </c:pt>
                <c:pt idx="2">
                  <c:v>Moderate anaemia (7.0-9.9 g/dl)</c:v>
                </c:pt>
                <c:pt idx="3">
                  <c:v>Severe anaemia              (&lt;7.0 g/dl)</c:v>
                </c:pt>
              </c:strCache>
            </c:strRef>
          </c:cat>
          <c:val>
            <c:numRef>
              <c:f>Sheet1!$B$2:$B$5</c:f>
              <c:numCache>
                <c:formatCode>General</c:formatCode>
                <c:ptCount val="4"/>
                <c:pt idx="0">
                  <c:v>63</c:v>
                </c:pt>
                <c:pt idx="1">
                  <c:v>27</c:v>
                </c:pt>
                <c:pt idx="2">
                  <c:v>34</c:v>
                </c:pt>
                <c:pt idx="3">
                  <c:v>2</c:v>
                </c:pt>
              </c:numCache>
            </c:numRef>
          </c:val>
        </c:ser>
        <c:dLbls>
          <c:showLegendKey val="0"/>
          <c:showVal val="0"/>
          <c:showCatName val="0"/>
          <c:showSerName val="0"/>
          <c:showPercent val="0"/>
          <c:showBubbleSize val="0"/>
        </c:dLbls>
        <c:gapWidth val="100"/>
        <c:axId val="393175048"/>
        <c:axId val="393175440"/>
      </c:barChart>
      <c:catAx>
        <c:axId val="39317504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93175440"/>
        <c:crosses val="autoZero"/>
        <c:auto val="1"/>
        <c:lblAlgn val="ctr"/>
        <c:lblOffset val="100"/>
        <c:noMultiLvlLbl val="0"/>
      </c:catAx>
      <c:valAx>
        <c:axId val="393175440"/>
        <c:scaling>
          <c:orientation val="minMax"/>
          <c:max val="100"/>
          <c:min val="0"/>
        </c:scaling>
        <c:delete val="1"/>
        <c:axPos val="l"/>
        <c:majorGridlines>
          <c:spPr>
            <a:ln w="9525" cap="flat" cmpd="sng" algn="ctr">
              <a:noFill/>
              <a:round/>
            </a:ln>
            <a:effectLst/>
          </c:spPr>
        </c:majorGridlines>
        <c:numFmt formatCode="General" sourceLinked="1"/>
        <c:majorTickMark val="out"/>
        <c:minorTickMark val="none"/>
        <c:tickLblPos val="nextTo"/>
        <c:crossAx val="39317504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Women</c:v>
                </c:pt>
              </c:strCache>
            </c:strRef>
          </c:tx>
          <c:spPr>
            <a:solidFill>
              <a:schemeClr val="accent6"/>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1"/>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Reads newspaper</c:v>
                </c:pt>
                <c:pt idx="1">
                  <c:v>Watches television</c:v>
                </c:pt>
                <c:pt idx="2">
                  <c:v>Listens to radio</c:v>
                </c:pt>
                <c:pt idx="3">
                  <c:v>All three</c:v>
                </c:pt>
                <c:pt idx="4">
                  <c:v>No media</c:v>
                </c:pt>
              </c:strCache>
            </c:strRef>
          </c:cat>
          <c:val>
            <c:numRef>
              <c:f>Sheet1!$B$2:$B$6</c:f>
              <c:numCache>
                <c:formatCode>General</c:formatCode>
                <c:ptCount val="5"/>
                <c:pt idx="0">
                  <c:v>8</c:v>
                </c:pt>
                <c:pt idx="1">
                  <c:v>12</c:v>
                </c:pt>
                <c:pt idx="2">
                  <c:v>30</c:v>
                </c:pt>
                <c:pt idx="3">
                  <c:v>2</c:v>
                </c:pt>
                <c:pt idx="4">
                  <c:v>63</c:v>
                </c:pt>
              </c:numCache>
            </c:numRef>
          </c:val>
        </c:ser>
        <c:ser>
          <c:idx val="1"/>
          <c:order val="1"/>
          <c:tx>
            <c:strRef>
              <c:f>Sheet1!$C$1</c:f>
              <c:strCache>
                <c:ptCount val="1"/>
                <c:pt idx="0">
                  <c:v>Men</c:v>
                </c:pt>
              </c:strCache>
            </c:strRef>
          </c:tx>
          <c:spPr>
            <a:solidFill>
              <a:srgbClr val="CB8155"/>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Reads newspaper</c:v>
                </c:pt>
                <c:pt idx="1">
                  <c:v>Watches television</c:v>
                </c:pt>
                <c:pt idx="2">
                  <c:v>Listens to radio</c:v>
                </c:pt>
                <c:pt idx="3">
                  <c:v>All three</c:v>
                </c:pt>
                <c:pt idx="4">
                  <c:v>No media</c:v>
                </c:pt>
              </c:strCache>
            </c:strRef>
          </c:cat>
          <c:val>
            <c:numRef>
              <c:f>Sheet1!$C$2:$C$6</c:f>
              <c:numCache>
                <c:formatCode>General</c:formatCode>
                <c:ptCount val="5"/>
                <c:pt idx="0">
                  <c:v>15</c:v>
                </c:pt>
                <c:pt idx="1">
                  <c:v>18</c:v>
                </c:pt>
                <c:pt idx="2">
                  <c:v>49</c:v>
                </c:pt>
                <c:pt idx="3">
                  <c:v>6</c:v>
                </c:pt>
                <c:pt idx="4">
                  <c:v>43</c:v>
                </c:pt>
              </c:numCache>
            </c:numRef>
          </c:val>
        </c:ser>
        <c:dLbls>
          <c:dLblPos val="outEnd"/>
          <c:showLegendKey val="0"/>
          <c:showVal val="1"/>
          <c:showCatName val="0"/>
          <c:showSerName val="0"/>
          <c:showPercent val="0"/>
          <c:showBubbleSize val="0"/>
        </c:dLbls>
        <c:gapWidth val="120"/>
        <c:axId val="361997728"/>
        <c:axId val="362628648"/>
      </c:barChart>
      <c:catAx>
        <c:axId val="36199772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62628648"/>
        <c:crosses val="autoZero"/>
        <c:auto val="1"/>
        <c:lblAlgn val="ctr"/>
        <c:lblOffset val="100"/>
        <c:noMultiLvlLbl val="0"/>
      </c:catAx>
      <c:valAx>
        <c:axId val="362628648"/>
        <c:scaling>
          <c:orientation val="minMax"/>
          <c:max val="100"/>
        </c:scaling>
        <c:delete val="1"/>
        <c:axPos val="l"/>
        <c:majorGridlines>
          <c:spPr>
            <a:ln w="9525" cap="flat" cmpd="sng" algn="ctr">
              <a:noFill/>
              <a:round/>
            </a:ln>
            <a:effectLst/>
          </c:spPr>
        </c:majorGridlines>
        <c:numFmt formatCode="General" sourceLinked="1"/>
        <c:majorTickMark val="out"/>
        <c:minorTickMark val="none"/>
        <c:tickLblPos val="nextTo"/>
        <c:crossAx val="36199772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Column1</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1">
                  <a:lumMod val="50000"/>
                </a:schemeClr>
              </a:solidFill>
              <a:ln>
                <a:noFill/>
              </a:ln>
              <a:effectLst/>
              <a:scene3d>
                <a:camera prst="orthographicFront"/>
                <a:lightRig rig="threePt" dir="t">
                  <a:rot lat="0" lon="0" rev="1200000"/>
                </a:lightRig>
              </a:scene3d>
              <a:sp3d>
                <a:bevelT w="63500" h="25400"/>
              </a:sp3d>
            </c:spPr>
          </c:dPt>
          <c:dPt>
            <c:idx val="1"/>
            <c:invertIfNegative val="0"/>
            <c:bubble3D val="0"/>
          </c:dPt>
          <c:dPt>
            <c:idx val="2"/>
            <c:invertIfNegative val="0"/>
            <c:bubble3D val="0"/>
          </c:dPt>
          <c:dLbls>
            <c:dLbl>
              <c:idx val="3"/>
              <c:tx>
                <c:rich>
                  <a:bodyPr/>
                  <a:lstStyle/>
                  <a:p>
                    <a:r>
                      <a:rPr lang="en-US" dirty="0" smtClean="0"/>
                      <a:t>1</a:t>
                    </a:r>
                    <a:endParaRPr lang="en-US" dirty="0"/>
                  </a:p>
                </c:rich>
              </c:tx>
              <c:dLblPos val="outEnd"/>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Any anaemia</c:v>
                </c:pt>
                <c:pt idx="1">
                  <c:v>Mild anaemia</c:v>
                </c:pt>
                <c:pt idx="2">
                  <c:v>Moderate anaemia</c:v>
                </c:pt>
                <c:pt idx="3">
                  <c:v>Severe anaemia</c:v>
                </c:pt>
              </c:strCache>
            </c:strRef>
          </c:cat>
          <c:val>
            <c:numRef>
              <c:f>Sheet1!$B$2:$B$5</c:f>
              <c:numCache>
                <c:formatCode>General</c:formatCode>
                <c:ptCount val="4"/>
                <c:pt idx="0">
                  <c:v>33</c:v>
                </c:pt>
                <c:pt idx="1">
                  <c:v>25</c:v>
                </c:pt>
                <c:pt idx="2">
                  <c:v>7</c:v>
                </c:pt>
                <c:pt idx="3">
                  <c:v>1</c:v>
                </c:pt>
              </c:numCache>
            </c:numRef>
          </c:val>
        </c:ser>
        <c:dLbls>
          <c:showLegendKey val="0"/>
          <c:showVal val="0"/>
          <c:showCatName val="0"/>
          <c:showSerName val="0"/>
          <c:showPercent val="0"/>
          <c:showBubbleSize val="0"/>
        </c:dLbls>
        <c:gapWidth val="100"/>
        <c:axId val="393173088"/>
        <c:axId val="393172696"/>
      </c:barChart>
      <c:catAx>
        <c:axId val="39317308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93172696"/>
        <c:crosses val="autoZero"/>
        <c:auto val="1"/>
        <c:lblAlgn val="ctr"/>
        <c:lblOffset val="100"/>
        <c:noMultiLvlLbl val="0"/>
      </c:catAx>
      <c:valAx>
        <c:axId val="393172696"/>
        <c:scaling>
          <c:orientation val="minMax"/>
          <c:max val="100"/>
          <c:min val="0"/>
        </c:scaling>
        <c:delete val="1"/>
        <c:axPos val="l"/>
        <c:majorGridlines>
          <c:spPr>
            <a:ln w="9525" cap="flat" cmpd="sng" algn="ctr">
              <a:noFill/>
              <a:round/>
            </a:ln>
            <a:effectLst/>
          </c:spPr>
        </c:majorGridlines>
        <c:numFmt formatCode="General" sourceLinked="1"/>
        <c:majorTickMark val="out"/>
        <c:minorTickMark val="none"/>
        <c:tickLblPos val="nextTo"/>
        <c:crossAx val="39317308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2004 MDHS</c:v>
                </c:pt>
              </c:strCache>
            </c:strRef>
          </c:tx>
          <c:spPr>
            <a:solidFill>
              <a:schemeClr val="accent3"/>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Children</c:v>
                </c:pt>
                <c:pt idx="1">
                  <c:v>Women</c:v>
                </c:pt>
              </c:strCache>
            </c:strRef>
          </c:cat>
          <c:val>
            <c:numRef>
              <c:f>Sheet1!$B$2:$B$3</c:f>
              <c:numCache>
                <c:formatCode>General</c:formatCode>
                <c:ptCount val="2"/>
                <c:pt idx="0">
                  <c:v>73</c:v>
                </c:pt>
                <c:pt idx="1">
                  <c:v>44</c:v>
                </c:pt>
              </c:numCache>
            </c:numRef>
          </c:val>
        </c:ser>
        <c:ser>
          <c:idx val="1"/>
          <c:order val="1"/>
          <c:tx>
            <c:strRef>
              <c:f>Sheet1!$C$1</c:f>
              <c:strCache>
                <c:ptCount val="1"/>
                <c:pt idx="0">
                  <c:v>2010 MDHS</c:v>
                </c:pt>
              </c:strCache>
            </c:strRef>
          </c:tx>
          <c:spPr>
            <a:solidFill>
              <a:schemeClr val="accent6"/>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Children</c:v>
                </c:pt>
                <c:pt idx="1">
                  <c:v>Women</c:v>
                </c:pt>
              </c:strCache>
            </c:strRef>
          </c:cat>
          <c:val>
            <c:numRef>
              <c:f>Sheet1!$C$2:$C$3</c:f>
              <c:numCache>
                <c:formatCode>General</c:formatCode>
                <c:ptCount val="2"/>
                <c:pt idx="0">
                  <c:v>63</c:v>
                </c:pt>
                <c:pt idx="1">
                  <c:v>29</c:v>
                </c:pt>
              </c:numCache>
            </c:numRef>
          </c:val>
        </c:ser>
        <c:ser>
          <c:idx val="2"/>
          <c:order val="2"/>
          <c:tx>
            <c:strRef>
              <c:f>Sheet1!$D$1</c:f>
              <c:strCache>
                <c:ptCount val="1"/>
                <c:pt idx="0">
                  <c:v>2015-16 MDHS</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Children</c:v>
                </c:pt>
                <c:pt idx="1">
                  <c:v>Women</c:v>
                </c:pt>
              </c:strCache>
            </c:strRef>
          </c:cat>
          <c:val>
            <c:numRef>
              <c:f>Sheet1!$D$2:$D$3</c:f>
              <c:numCache>
                <c:formatCode>General</c:formatCode>
                <c:ptCount val="2"/>
                <c:pt idx="0">
                  <c:v>63</c:v>
                </c:pt>
                <c:pt idx="1">
                  <c:v>33</c:v>
                </c:pt>
              </c:numCache>
            </c:numRef>
          </c:val>
        </c:ser>
        <c:dLbls>
          <c:showLegendKey val="0"/>
          <c:showVal val="1"/>
          <c:showCatName val="0"/>
          <c:showSerName val="0"/>
          <c:showPercent val="0"/>
          <c:showBubbleSize val="0"/>
        </c:dLbls>
        <c:gapWidth val="150"/>
        <c:axId val="393177792"/>
        <c:axId val="393178184"/>
      </c:barChart>
      <c:catAx>
        <c:axId val="39317779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93178184"/>
        <c:crosses val="autoZero"/>
        <c:auto val="1"/>
        <c:lblAlgn val="ctr"/>
        <c:lblOffset val="100"/>
        <c:noMultiLvlLbl val="0"/>
      </c:catAx>
      <c:valAx>
        <c:axId val="393178184"/>
        <c:scaling>
          <c:orientation val="minMax"/>
          <c:max val="100"/>
          <c:min val="0"/>
        </c:scaling>
        <c:delete val="1"/>
        <c:axPos val="l"/>
        <c:numFmt formatCode="General" sourceLinked="1"/>
        <c:majorTickMark val="none"/>
        <c:minorTickMark val="none"/>
        <c:tickLblPos val="nextTo"/>
        <c:crossAx val="393177792"/>
        <c:crosses val="autoZero"/>
        <c:crossBetween val="between"/>
        <c:majorUnit val="10"/>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Age in months</c:v>
                </c:pt>
              </c:strCache>
            </c:strRef>
          </c:tx>
          <c:spPr>
            <a:solidFill>
              <a:schemeClr val="tx2"/>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tx2">
                  <a:lumMod val="50000"/>
                </a:schemeClr>
              </a:solidFill>
              <a:ln>
                <a:noFill/>
              </a:ln>
              <a:effectLst/>
              <a:scene3d>
                <a:camera prst="orthographicFront"/>
                <a:lightRig rig="threePt" dir="t">
                  <a:rot lat="0" lon="0" rev="1200000"/>
                </a:lightRig>
              </a:scene3d>
              <a:sp3d>
                <a:bevelT w="63500" h="25400"/>
              </a:sp3d>
            </c:spPr>
          </c:dPt>
          <c:dPt>
            <c:idx val="1"/>
            <c:invertIfNegative val="0"/>
            <c:bubble3D val="0"/>
            <c:spPr>
              <a:solidFill>
                <a:schemeClr val="tx2">
                  <a:lumMod val="50000"/>
                </a:schemeClr>
              </a:solidFill>
              <a:ln>
                <a:noFill/>
              </a:ln>
              <a:effectLst/>
              <a:scene3d>
                <a:camera prst="orthographicFront"/>
                <a:lightRig rig="threePt" dir="t">
                  <a:rot lat="0" lon="0" rev="1200000"/>
                </a:lightRig>
              </a:scene3d>
              <a:sp3d>
                <a:bevelT w="63500" h="25400"/>
              </a:sp3d>
            </c:spPr>
          </c:dPt>
          <c:dPt>
            <c:idx val="2"/>
            <c:invertIfNegative val="0"/>
            <c:bubble3D val="0"/>
            <c:spPr>
              <a:solidFill>
                <a:schemeClr val="tx2"/>
              </a:solidFill>
              <a:ln>
                <a:noFill/>
              </a:ln>
              <a:effectLst/>
              <a:scene3d>
                <a:camera prst="orthographicFront"/>
                <a:lightRig rig="threePt" dir="t">
                  <a:rot lat="0" lon="0" rev="1200000"/>
                </a:lightRig>
              </a:scene3d>
              <a:sp3d>
                <a:bevelT w="63500" h="25400"/>
              </a:sp3d>
            </c:spPr>
          </c:dPt>
          <c:dPt>
            <c:idx val="3"/>
            <c:invertIfNegative val="0"/>
            <c:bubble3D val="0"/>
            <c:spPr>
              <a:solidFill>
                <a:schemeClr val="tx2"/>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Consumed foods rich in vitamin A in last        24 hours</c:v>
                </c:pt>
                <c:pt idx="1">
                  <c:v>Consumed foods rich in iron in last             24 hours</c:v>
                </c:pt>
                <c:pt idx="2">
                  <c:v>Given vitamin A supplement in last          6 months</c:v>
                </c:pt>
                <c:pt idx="3">
                  <c:v>Given deworming medication in last        6 months</c:v>
                </c:pt>
              </c:strCache>
            </c:strRef>
          </c:cat>
          <c:val>
            <c:numRef>
              <c:f>Sheet1!$B$2:$B$5</c:f>
              <c:numCache>
                <c:formatCode>General</c:formatCode>
                <c:ptCount val="4"/>
                <c:pt idx="0">
                  <c:v>79</c:v>
                </c:pt>
                <c:pt idx="1">
                  <c:v>38</c:v>
                </c:pt>
                <c:pt idx="2">
                  <c:v>64</c:v>
                </c:pt>
                <c:pt idx="3">
                  <c:v>45</c:v>
                </c:pt>
              </c:numCache>
            </c:numRef>
          </c:val>
        </c:ser>
        <c:dLbls>
          <c:showLegendKey val="0"/>
          <c:showVal val="0"/>
          <c:showCatName val="0"/>
          <c:showSerName val="0"/>
          <c:showPercent val="0"/>
          <c:showBubbleSize val="0"/>
        </c:dLbls>
        <c:gapWidth val="100"/>
        <c:axId val="393621136"/>
        <c:axId val="393620744"/>
      </c:barChart>
      <c:catAx>
        <c:axId val="39362113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93620744"/>
        <c:crosses val="autoZero"/>
        <c:auto val="1"/>
        <c:lblAlgn val="ctr"/>
        <c:lblOffset val="100"/>
        <c:noMultiLvlLbl val="0"/>
      </c:catAx>
      <c:valAx>
        <c:axId val="393620744"/>
        <c:scaling>
          <c:orientation val="minMax"/>
          <c:max val="100"/>
          <c:min val="0"/>
        </c:scaling>
        <c:delete val="1"/>
        <c:axPos val="l"/>
        <c:majorGridlines>
          <c:spPr>
            <a:ln w="9525" cap="flat" cmpd="sng" algn="ctr">
              <a:noFill/>
              <a:round/>
            </a:ln>
            <a:effectLst/>
          </c:spPr>
        </c:majorGridlines>
        <c:numFmt formatCode="General" sourceLinked="1"/>
        <c:majorTickMark val="out"/>
        <c:minorTickMark val="none"/>
        <c:tickLblPos val="nextTo"/>
        <c:crossAx val="3936211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Age in months</c:v>
                </c:pt>
              </c:strCache>
            </c:strRef>
          </c:tx>
          <c:spPr>
            <a:solidFill>
              <a:schemeClr val="accent3"/>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1"/>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&lt; 60 days</c:v>
                </c:pt>
                <c:pt idx="2">
                  <c:v>60 to 89 days</c:v>
                </c:pt>
                <c:pt idx="3">
                  <c:v>90+ days</c:v>
                </c:pt>
              </c:strCache>
            </c:strRef>
          </c:cat>
          <c:val>
            <c:numRef>
              <c:f>Sheet1!$B$2:$B$5</c:f>
              <c:numCache>
                <c:formatCode>General</c:formatCode>
                <c:ptCount val="4"/>
                <c:pt idx="0">
                  <c:v>11</c:v>
                </c:pt>
                <c:pt idx="1">
                  <c:v>37</c:v>
                </c:pt>
                <c:pt idx="2">
                  <c:v>18</c:v>
                </c:pt>
                <c:pt idx="3">
                  <c:v>33</c:v>
                </c:pt>
              </c:numCache>
            </c:numRef>
          </c:val>
        </c:ser>
        <c:dLbls>
          <c:showLegendKey val="0"/>
          <c:showVal val="0"/>
          <c:showCatName val="0"/>
          <c:showSerName val="0"/>
          <c:showPercent val="0"/>
          <c:showBubbleSize val="0"/>
        </c:dLbls>
        <c:gapWidth val="100"/>
        <c:axId val="393616824"/>
        <c:axId val="393619960"/>
      </c:barChart>
      <c:catAx>
        <c:axId val="39361682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93619960"/>
        <c:crosses val="autoZero"/>
        <c:auto val="1"/>
        <c:lblAlgn val="ctr"/>
        <c:lblOffset val="100"/>
        <c:noMultiLvlLbl val="0"/>
      </c:catAx>
      <c:valAx>
        <c:axId val="393619960"/>
        <c:scaling>
          <c:orientation val="minMax"/>
          <c:max val="100"/>
          <c:min val="0"/>
        </c:scaling>
        <c:delete val="1"/>
        <c:axPos val="l"/>
        <c:majorGridlines>
          <c:spPr>
            <a:ln w="9525" cap="flat" cmpd="sng" algn="ctr">
              <a:noFill/>
              <a:round/>
            </a:ln>
            <a:effectLst/>
          </c:spPr>
        </c:majorGridlines>
        <c:numFmt formatCode="General" sourceLinked="1"/>
        <c:majorTickMark val="out"/>
        <c:minorTickMark val="none"/>
        <c:tickLblPos val="nextTo"/>
        <c:crossAx val="39361682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Total</c:v>
                </c:pt>
              </c:strCache>
            </c:strRef>
          </c:tx>
          <c:spPr>
            <a:solidFill>
              <a:schemeClr val="accent1">
                <a:lumMod val="50000"/>
              </a:schemeClr>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1"/>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Stunted (too short for age)</c:v>
                </c:pt>
                <c:pt idx="1">
                  <c:v>Wasted (too thin for height)</c:v>
                </c:pt>
                <c:pt idx="2">
                  <c:v>Underweight (too thin for age)</c:v>
                </c:pt>
                <c:pt idx="3">
                  <c:v>Overweight</c:v>
                </c:pt>
              </c:strCache>
            </c:strRef>
          </c:cat>
          <c:val>
            <c:numRef>
              <c:f>Sheet1!$B$2:$B$5</c:f>
              <c:numCache>
                <c:formatCode>General</c:formatCode>
                <c:ptCount val="4"/>
                <c:pt idx="0">
                  <c:v>37</c:v>
                </c:pt>
                <c:pt idx="1">
                  <c:v>3</c:v>
                </c:pt>
                <c:pt idx="2">
                  <c:v>12</c:v>
                </c:pt>
                <c:pt idx="3">
                  <c:v>5</c:v>
                </c:pt>
              </c:numCache>
            </c:numRef>
          </c:val>
        </c:ser>
        <c:ser>
          <c:idx val="1"/>
          <c:order val="1"/>
          <c:tx>
            <c:strRef>
              <c:f>Sheet1!$C$1</c:f>
              <c:strCache>
                <c:ptCount val="1"/>
                <c:pt idx="0">
                  <c:v>Urban</c:v>
                </c:pt>
              </c:strCache>
            </c:strRef>
          </c:tx>
          <c:spPr>
            <a:solidFill>
              <a:schemeClr val="accent2"/>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Stunted (too short for age)</c:v>
                </c:pt>
                <c:pt idx="1">
                  <c:v>Wasted (too thin for height)</c:v>
                </c:pt>
                <c:pt idx="2">
                  <c:v>Underweight (too thin for age)</c:v>
                </c:pt>
                <c:pt idx="3">
                  <c:v>Overweight</c:v>
                </c:pt>
              </c:strCache>
            </c:strRef>
          </c:cat>
          <c:val>
            <c:numRef>
              <c:f>Sheet1!$C$2:$C$5</c:f>
              <c:numCache>
                <c:formatCode>General</c:formatCode>
                <c:ptCount val="4"/>
                <c:pt idx="0">
                  <c:v>25</c:v>
                </c:pt>
                <c:pt idx="1">
                  <c:v>3</c:v>
                </c:pt>
                <c:pt idx="2">
                  <c:v>8</c:v>
                </c:pt>
                <c:pt idx="3">
                  <c:v>5</c:v>
                </c:pt>
              </c:numCache>
            </c:numRef>
          </c:val>
        </c:ser>
        <c:ser>
          <c:idx val="2"/>
          <c:order val="2"/>
          <c:tx>
            <c:strRef>
              <c:f>Sheet1!$D$1</c:f>
              <c:strCache>
                <c:ptCount val="1"/>
                <c:pt idx="0">
                  <c:v>Rural</c:v>
                </c:pt>
              </c:strCache>
            </c:strRef>
          </c:tx>
          <c:spPr>
            <a:solidFill>
              <a:schemeClr val="accent3"/>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Stunted (too short for age)</c:v>
                </c:pt>
                <c:pt idx="1">
                  <c:v>Wasted (too thin for height)</c:v>
                </c:pt>
                <c:pt idx="2">
                  <c:v>Underweight (too thin for age)</c:v>
                </c:pt>
                <c:pt idx="3">
                  <c:v>Overweight</c:v>
                </c:pt>
              </c:strCache>
            </c:strRef>
          </c:cat>
          <c:val>
            <c:numRef>
              <c:f>Sheet1!$D$2:$D$5</c:f>
              <c:numCache>
                <c:formatCode>General</c:formatCode>
                <c:ptCount val="4"/>
                <c:pt idx="0">
                  <c:v>39</c:v>
                </c:pt>
                <c:pt idx="1">
                  <c:v>3</c:v>
                </c:pt>
                <c:pt idx="2">
                  <c:v>12</c:v>
                </c:pt>
                <c:pt idx="3">
                  <c:v>5</c:v>
                </c:pt>
              </c:numCache>
            </c:numRef>
          </c:val>
        </c:ser>
        <c:dLbls>
          <c:showLegendKey val="0"/>
          <c:showVal val="0"/>
          <c:showCatName val="0"/>
          <c:showSerName val="0"/>
          <c:showPercent val="0"/>
          <c:showBubbleSize val="0"/>
        </c:dLbls>
        <c:gapWidth val="100"/>
        <c:axId val="393618784"/>
        <c:axId val="393616432"/>
      </c:barChart>
      <c:catAx>
        <c:axId val="39361878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93616432"/>
        <c:crosses val="autoZero"/>
        <c:auto val="1"/>
        <c:lblAlgn val="ctr"/>
        <c:lblOffset val="100"/>
        <c:noMultiLvlLbl val="0"/>
      </c:catAx>
      <c:valAx>
        <c:axId val="393616432"/>
        <c:scaling>
          <c:orientation val="minMax"/>
          <c:max val="60"/>
          <c:min val="0"/>
        </c:scaling>
        <c:delete val="1"/>
        <c:axPos val="l"/>
        <c:majorGridlines>
          <c:spPr>
            <a:ln w="9525" cap="flat" cmpd="sng" algn="ctr">
              <a:noFill/>
              <a:round/>
            </a:ln>
            <a:effectLst/>
          </c:spPr>
        </c:majorGridlines>
        <c:numFmt formatCode="General" sourceLinked="1"/>
        <c:majorTickMark val="out"/>
        <c:minorTickMark val="none"/>
        <c:tickLblPos val="nextTo"/>
        <c:crossAx val="393618784"/>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Column1</c:v>
                </c:pt>
              </c:strCache>
            </c:strRef>
          </c:tx>
          <c:spPr>
            <a:solidFill>
              <a:schemeClr val="accent4"/>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1"/>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Lowest</c:v>
                </c:pt>
                <c:pt idx="1">
                  <c:v>Second</c:v>
                </c:pt>
                <c:pt idx="2">
                  <c:v>Middle</c:v>
                </c:pt>
                <c:pt idx="3">
                  <c:v>Fourth</c:v>
                </c:pt>
                <c:pt idx="4">
                  <c:v>Highest</c:v>
                </c:pt>
              </c:strCache>
            </c:strRef>
          </c:cat>
          <c:val>
            <c:numRef>
              <c:f>Sheet1!$B$2:$B$6</c:f>
              <c:numCache>
                <c:formatCode>General</c:formatCode>
                <c:ptCount val="5"/>
                <c:pt idx="0">
                  <c:v>46</c:v>
                </c:pt>
                <c:pt idx="1">
                  <c:v>40</c:v>
                </c:pt>
                <c:pt idx="2">
                  <c:v>37</c:v>
                </c:pt>
                <c:pt idx="3">
                  <c:v>33</c:v>
                </c:pt>
                <c:pt idx="4">
                  <c:v>24</c:v>
                </c:pt>
              </c:numCache>
            </c:numRef>
          </c:val>
        </c:ser>
        <c:dLbls>
          <c:showLegendKey val="0"/>
          <c:showVal val="0"/>
          <c:showCatName val="0"/>
          <c:showSerName val="0"/>
          <c:showPercent val="0"/>
          <c:showBubbleSize val="0"/>
        </c:dLbls>
        <c:gapWidth val="100"/>
        <c:axId val="393614080"/>
        <c:axId val="393173480"/>
      </c:barChart>
      <c:catAx>
        <c:axId val="39361408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93173480"/>
        <c:crosses val="autoZero"/>
        <c:auto val="1"/>
        <c:lblAlgn val="ctr"/>
        <c:lblOffset val="100"/>
        <c:noMultiLvlLbl val="0"/>
      </c:catAx>
      <c:valAx>
        <c:axId val="393173480"/>
        <c:scaling>
          <c:orientation val="minMax"/>
          <c:max val="100"/>
          <c:min val="0"/>
        </c:scaling>
        <c:delete val="1"/>
        <c:axPos val="l"/>
        <c:majorGridlines>
          <c:spPr>
            <a:ln w="9525" cap="flat" cmpd="sng" algn="ctr">
              <a:noFill/>
              <a:round/>
            </a:ln>
            <a:effectLst/>
          </c:spPr>
        </c:majorGridlines>
        <c:numFmt formatCode="General" sourceLinked="1"/>
        <c:majorTickMark val="out"/>
        <c:minorTickMark val="none"/>
        <c:tickLblPos val="nextTo"/>
        <c:crossAx val="39361408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Sheet1!$A$2</c:f>
              <c:strCache>
                <c:ptCount val="1"/>
                <c:pt idx="0">
                  <c:v>Stunted</c:v>
                </c:pt>
              </c:strCache>
            </c:strRef>
          </c:tx>
          <c:spPr>
            <a:ln w="57150" cap="rnd">
              <a:solidFill>
                <a:schemeClr val="accent3"/>
              </a:solidFill>
              <a:round/>
            </a:ln>
            <a:effectLst/>
          </c:spPr>
          <c:marker>
            <c:symbol val="circle"/>
            <c:size val="5"/>
            <c:spPr>
              <a:solidFill>
                <a:schemeClr val="accent3"/>
              </a:solidFill>
              <a:ln w="57150">
                <a:solidFill>
                  <a:schemeClr val="accent3"/>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Sheet1!$B$1:$F$1</c:f>
              <c:strCache>
                <c:ptCount val="5"/>
                <c:pt idx="0">
                  <c:v>1992 MDHS</c:v>
                </c:pt>
                <c:pt idx="1">
                  <c:v>2000 MDHS</c:v>
                </c:pt>
                <c:pt idx="2">
                  <c:v>2004 MDHS</c:v>
                </c:pt>
                <c:pt idx="3">
                  <c:v>2010 MDHS</c:v>
                </c:pt>
                <c:pt idx="4">
                  <c:v>2015-16 MDHS</c:v>
                </c:pt>
              </c:strCache>
            </c:strRef>
          </c:cat>
          <c:val>
            <c:numRef>
              <c:f>Sheet1!$B$2:$F$2</c:f>
              <c:numCache>
                <c:formatCode>General</c:formatCode>
                <c:ptCount val="5"/>
                <c:pt idx="0">
                  <c:v>55</c:v>
                </c:pt>
                <c:pt idx="1">
                  <c:v>55</c:v>
                </c:pt>
                <c:pt idx="2">
                  <c:v>53</c:v>
                </c:pt>
                <c:pt idx="3">
                  <c:v>47</c:v>
                </c:pt>
                <c:pt idx="4">
                  <c:v>37</c:v>
                </c:pt>
              </c:numCache>
            </c:numRef>
          </c:val>
          <c:smooth val="0"/>
        </c:ser>
        <c:ser>
          <c:idx val="1"/>
          <c:order val="1"/>
          <c:tx>
            <c:strRef>
              <c:f>Sheet1!$A$3</c:f>
              <c:strCache>
                <c:ptCount val="1"/>
                <c:pt idx="0">
                  <c:v>Wasted</c:v>
                </c:pt>
              </c:strCache>
            </c:strRef>
          </c:tx>
          <c:spPr>
            <a:ln w="57150" cap="sq">
              <a:solidFill>
                <a:schemeClr val="tx2"/>
              </a:solidFill>
              <a:round/>
            </a:ln>
            <a:effectLst/>
          </c:spPr>
          <c:marker>
            <c:symbol val="circle"/>
            <c:size val="5"/>
            <c:spPr>
              <a:solidFill>
                <a:schemeClr val="tx2"/>
              </a:solidFill>
              <a:ln w="57150" cap="rnd">
                <a:solidFill>
                  <a:schemeClr val="tx2"/>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Sheet1!$B$1:$F$1</c:f>
              <c:strCache>
                <c:ptCount val="5"/>
                <c:pt idx="0">
                  <c:v>1992 MDHS</c:v>
                </c:pt>
                <c:pt idx="1">
                  <c:v>2000 MDHS</c:v>
                </c:pt>
                <c:pt idx="2">
                  <c:v>2004 MDHS</c:v>
                </c:pt>
                <c:pt idx="3">
                  <c:v>2010 MDHS</c:v>
                </c:pt>
                <c:pt idx="4">
                  <c:v>2015-16 MDHS</c:v>
                </c:pt>
              </c:strCache>
            </c:strRef>
          </c:cat>
          <c:val>
            <c:numRef>
              <c:f>Sheet1!$B$3:$F$3</c:f>
              <c:numCache>
                <c:formatCode>General</c:formatCode>
                <c:ptCount val="5"/>
                <c:pt idx="0">
                  <c:v>6</c:v>
                </c:pt>
                <c:pt idx="1">
                  <c:v>7</c:v>
                </c:pt>
                <c:pt idx="2">
                  <c:v>6</c:v>
                </c:pt>
                <c:pt idx="3">
                  <c:v>4</c:v>
                </c:pt>
                <c:pt idx="4">
                  <c:v>3</c:v>
                </c:pt>
              </c:numCache>
            </c:numRef>
          </c:val>
          <c:smooth val="0"/>
        </c:ser>
        <c:ser>
          <c:idx val="2"/>
          <c:order val="2"/>
          <c:tx>
            <c:strRef>
              <c:f>Sheet1!$A$4</c:f>
              <c:strCache>
                <c:ptCount val="1"/>
                <c:pt idx="0">
                  <c:v>Underweight</c:v>
                </c:pt>
              </c:strCache>
            </c:strRef>
          </c:tx>
          <c:spPr>
            <a:ln w="63500" cap="rnd">
              <a:solidFill>
                <a:schemeClr val="accent2"/>
              </a:solidFill>
              <a:round/>
            </a:ln>
            <a:effectLst/>
          </c:spPr>
          <c:marker>
            <c:symbol val="circle"/>
            <c:size val="5"/>
            <c:spPr>
              <a:solidFill>
                <a:schemeClr val="accent2"/>
              </a:solidFill>
              <a:ln w="63500">
                <a:solidFill>
                  <a:schemeClr val="accent2"/>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Sheet1!$B$1:$F$1</c:f>
              <c:strCache>
                <c:ptCount val="5"/>
                <c:pt idx="0">
                  <c:v>1992 MDHS</c:v>
                </c:pt>
                <c:pt idx="1">
                  <c:v>2000 MDHS</c:v>
                </c:pt>
                <c:pt idx="2">
                  <c:v>2004 MDHS</c:v>
                </c:pt>
                <c:pt idx="3">
                  <c:v>2010 MDHS</c:v>
                </c:pt>
                <c:pt idx="4">
                  <c:v>2015-16 MDHS</c:v>
                </c:pt>
              </c:strCache>
            </c:strRef>
          </c:cat>
          <c:val>
            <c:numRef>
              <c:f>Sheet1!$B$4:$F$4</c:f>
              <c:numCache>
                <c:formatCode>General</c:formatCode>
                <c:ptCount val="5"/>
                <c:pt idx="0">
                  <c:v>24</c:v>
                </c:pt>
                <c:pt idx="1">
                  <c:v>20</c:v>
                </c:pt>
                <c:pt idx="2">
                  <c:v>17</c:v>
                </c:pt>
                <c:pt idx="3">
                  <c:v>13</c:v>
                </c:pt>
                <c:pt idx="4">
                  <c:v>12</c:v>
                </c:pt>
              </c:numCache>
            </c:numRef>
          </c:val>
          <c:smooth val="0"/>
        </c:ser>
        <c:ser>
          <c:idx val="3"/>
          <c:order val="3"/>
          <c:tx>
            <c:strRef>
              <c:f>Sheet1!$A$5</c:f>
              <c:strCache>
                <c:ptCount val="1"/>
                <c:pt idx="0">
                  <c:v>Overweight</c:v>
                </c:pt>
              </c:strCache>
            </c:strRef>
          </c:tx>
          <c:spPr>
            <a:ln w="63500" cap="rnd">
              <a:solidFill>
                <a:schemeClr val="accent4"/>
              </a:solidFill>
              <a:round/>
            </a:ln>
            <a:effectLst/>
          </c:spPr>
          <c:marker>
            <c:symbol val="circle"/>
            <c:size val="5"/>
            <c:spPr>
              <a:solidFill>
                <a:schemeClr val="accent4"/>
              </a:solidFill>
              <a:ln w="63500">
                <a:solidFill>
                  <a:schemeClr val="accent4"/>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Sheet1!$B$1:$F$1</c:f>
              <c:strCache>
                <c:ptCount val="5"/>
                <c:pt idx="0">
                  <c:v>1992 MDHS</c:v>
                </c:pt>
                <c:pt idx="1">
                  <c:v>2000 MDHS</c:v>
                </c:pt>
                <c:pt idx="2">
                  <c:v>2004 MDHS</c:v>
                </c:pt>
                <c:pt idx="3">
                  <c:v>2010 MDHS</c:v>
                </c:pt>
                <c:pt idx="4">
                  <c:v>2015-16 MDHS</c:v>
                </c:pt>
              </c:strCache>
            </c:strRef>
          </c:cat>
          <c:val>
            <c:numRef>
              <c:f>Sheet1!$B$5:$F$5</c:f>
              <c:numCache>
                <c:formatCode>General</c:formatCode>
                <c:ptCount val="5"/>
                <c:pt idx="0">
                  <c:v>9</c:v>
                </c:pt>
                <c:pt idx="1">
                  <c:v>8</c:v>
                </c:pt>
                <c:pt idx="2">
                  <c:v>9</c:v>
                </c:pt>
                <c:pt idx="3">
                  <c:v>8</c:v>
                </c:pt>
                <c:pt idx="4">
                  <c:v>5</c:v>
                </c:pt>
              </c:numCache>
            </c:numRef>
          </c:val>
          <c:smooth val="0"/>
        </c:ser>
        <c:dLbls>
          <c:dLblPos val="t"/>
          <c:showLegendKey val="0"/>
          <c:showVal val="1"/>
          <c:showCatName val="0"/>
          <c:showSerName val="0"/>
          <c:showPercent val="0"/>
          <c:showBubbleSize val="0"/>
        </c:dLbls>
        <c:marker val="1"/>
        <c:smooth val="0"/>
        <c:axId val="391293192"/>
        <c:axId val="391292408"/>
      </c:lineChart>
      <c:catAx>
        <c:axId val="39129319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91292408"/>
        <c:crosses val="autoZero"/>
        <c:auto val="1"/>
        <c:lblAlgn val="ctr"/>
        <c:lblOffset val="100"/>
        <c:noMultiLvlLbl val="0"/>
      </c:catAx>
      <c:valAx>
        <c:axId val="391292408"/>
        <c:scaling>
          <c:orientation val="minMax"/>
          <c:max val="100"/>
          <c:min val="0"/>
        </c:scaling>
        <c:delete val="1"/>
        <c:axPos val="l"/>
        <c:majorGridlines>
          <c:spPr>
            <a:ln w="9525" cap="flat" cmpd="sng" algn="ctr">
              <a:noFill/>
              <a:round/>
            </a:ln>
            <a:effectLst/>
          </c:spPr>
        </c:majorGridlines>
        <c:numFmt formatCode="General" sourceLinked="1"/>
        <c:majorTickMark val="out"/>
        <c:minorTickMark val="none"/>
        <c:tickLblPos val="nextTo"/>
        <c:crossAx val="391293192"/>
        <c:crosses val="autoZero"/>
        <c:crossBetween val="between"/>
        <c:majorUnit val="10"/>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Column1</c:v>
                </c:pt>
              </c:strCache>
            </c:strRef>
          </c:tx>
          <c:spPr>
            <a:solidFill>
              <a:schemeClr val="accent4"/>
            </a:solidFill>
            <a:ln>
              <a:noFill/>
            </a:ln>
            <a:effectLst/>
            <a:scene3d>
              <a:camera prst="orthographicFront"/>
              <a:lightRig rig="threePt" dir="t">
                <a:rot lat="0" lon="0" rev="1200000"/>
              </a:lightRig>
            </a:scene3d>
            <a:sp3d>
              <a:bevelT w="63500" h="25400"/>
            </a:sp3d>
          </c:spPr>
          <c:invertIfNegative val="0"/>
          <c:dPt>
            <c:idx val="4"/>
            <c:invertIfNegative val="0"/>
            <c:bubble3D val="0"/>
            <c:spPr>
              <a:solidFill>
                <a:schemeClr val="accent1"/>
              </a:solidFill>
              <a:ln>
                <a:noFill/>
              </a:ln>
              <a:effectLst/>
              <a:scene3d>
                <a:camera prst="orthographicFront"/>
                <a:lightRig rig="threePt" dir="t">
                  <a:rot lat="0" lon="0" rev="1200000"/>
                </a:lightRig>
              </a:scene3d>
              <a:sp3d>
                <a:bevelT w="63500" h="25400"/>
              </a:sp3d>
            </c:spPr>
          </c:dPt>
          <c:dPt>
            <c:idx val="5"/>
            <c:invertIfNegative val="0"/>
            <c:bubble3D val="0"/>
            <c:spPr>
              <a:solidFill>
                <a:schemeClr val="accent4"/>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Sheet1!$A$2:$A$11</c:f>
              <c:strCache>
                <c:ptCount val="10"/>
                <c:pt idx="0">
                  <c:v>Kenya DHS 2014</c:v>
                </c:pt>
                <c:pt idx="1">
                  <c:v>Zimbabwe DHS 2015</c:v>
                </c:pt>
                <c:pt idx="2">
                  <c:v>Uganda DHS 2011</c:v>
                </c:pt>
                <c:pt idx="3">
                  <c:v>Tanzania DHS-MIS 2015-16</c:v>
                </c:pt>
                <c:pt idx="4">
                  <c:v>Malawi DHS 2015-16</c:v>
                </c:pt>
                <c:pt idx="5">
                  <c:v>Rwanda DHS 2014-15</c:v>
                </c:pt>
                <c:pt idx="6">
                  <c:v>Zambia DHS 2013-14</c:v>
                </c:pt>
                <c:pt idx="7">
                  <c:v>Mozambique DHS 2011</c:v>
                </c:pt>
                <c:pt idx="8">
                  <c:v>Ethiopia DHS 2011</c:v>
                </c:pt>
                <c:pt idx="9">
                  <c:v>Burundi DHS 2010</c:v>
                </c:pt>
              </c:strCache>
            </c:strRef>
          </c:cat>
          <c:val>
            <c:numRef>
              <c:f>Sheet1!$B$2:$B$11</c:f>
              <c:numCache>
                <c:formatCode>0</c:formatCode>
                <c:ptCount val="10"/>
                <c:pt idx="0">
                  <c:v>26</c:v>
                </c:pt>
                <c:pt idx="1">
                  <c:v>27</c:v>
                </c:pt>
                <c:pt idx="2" formatCode="General">
                  <c:v>33</c:v>
                </c:pt>
                <c:pt idx="3" formatCode="General">
                  <c:v>34</c:v>
                </c:pt>
                <c:pt idx="4">
                  <c:v>37</c:v>
                </c:pt>
                <c:pt idx="5">
                  <c:v>38</c:v>
                </c:pt>
                <c:pt idx="6" formatCode="General">
                  <c:v>40</c:v>
                </c:pt>
                <c:pt idx="7" formatCode="General">
                  <c:v>43</c:v>
                </c:pt>
                <c:pt idx="8">
                  <c:v>44</c:v>
                </c:pt>
                <c:pt idx="9" formatCode="General">
                  <c:v>58</c:v>
                </c:pt>
              </c:numCache>
            </c:numRef>
          </c:val>
        </c:ser>
        <c:dLbls>
          <c:dLblPos val="outEnd"/>
          <c:showLegendKey val="0"/>
          <c:showVal val="1"/>
          <c:showCatName val="0"/>
          <c:showSerName val="0"/>
          <c:showPercent val="0"/>
          <c:showBubbleSize val="0"/>
        </c:dLbls>
        <c:gapWidth val="100"/>
        <c:axId val="391293584"/>
        <c:axId val="391288488"/>
      </c:barChart>
      <c:catAx>
        <c:axId val="391293584"/>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91288488"/>
        <c:crosses val="autoZero"/>
        <c:auto val="1"/>
        <c:lblAlgn val="ctr"/>
        <c:lblOffset val="100"/>
        <c:noMultiLvlLbl val="0"/>
      </c:catAx>
      <c:valAx>
        <c:axId val="391288488"/>
        <c:scaling>
          <c:orientation val="minMax"/>
          <c:max val="100"/>
          <c:min val="0"/>
        </c:scaling>
        <c:delete val="1"/>
        <c:axPos val="b"/>
        <c:majorGridlines>
          <c:spPr>
            <a:ln w="9525" cap="flat" cmpd="sng" algn="ctr">
              <a:noFill/>
              <a:round/>
            </a:ln>
            <a:effectLst/>
          </c:spPr>
        </c:majorGridlines>
        <c:numFmt formatCode="0" sourceLinked="1"/>
        <c:majorTickMark val="out"/>
        <c:minorTickMark val="none"/>
        <c:tickLblPos val="nextTo"/>
        <c:crossAx val="39129358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solidFill>
              <a:schemeClr val="tx2"/>
            </a:solidFill>
            <a:ln>
              <a:noFill/>
            </a:ln>
            <a:scene3d>
              <a:camera prst="orthographicFront"/>
              <a:lightRig rig="threePt" dir="t">
                <a:rot lat="0" lon="0" rev="1200000"/>
              </a:lightRig>
            </a:scene3d>
            <a:sp3d>
              <a:bevelT w="63500" h="25400"/>
            </a:sp3d>
          </c:spPr>
          <c:dPt>
            <c:idx val="0"/>
            <c:bubble3D val="0"/>
            <c:explosion val="1"/>
            <c:spPr>
              <a:solidFill>
                <a:schemeClr val="accent3"/>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Pt>
            <c:idx val="1"/>
            <c:bubble3D val="0"/>
            <c:spPr>
              <a:solidFill>
                <a:schemeClr val="accent4"/>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Pt>
            <c:idx val="2"/>
            <c:bubble3D val="0"/>
            <c:spPr>
              <a:solidFill>
                <a:schemeClr val="tx2">
                  <a:lumMod val="60000"/>
                  <a:lumOff val="40000"/>
                </a:schemeClr>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Pt>
            <c:idx val="3"/>
            <c:bubble3D val="0"/>
            <c:spPr>
              <a:solidFill>
                <a:schemeClr val="accent1">
                  <a:lumMod val="75000"/>
                </a:schemeClr>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Lbls>
            <c:dLbl>
              <c:idx val="3"/>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Normal</c:v>
                </c:pt>
                <c:pt idx="1">
                  <c:v>Thin</c:v>
                </c:pt>
                <c:pt idx="2">
                  <c:v>Overweight</c:v>
                </c:pt>
                <c:pt idx="3">
                  <c:v>Obese</c:v>
                </c:pt>
              </c:strCache>
            </c:strRef>
          </c:cat>
          <c:val>
            <c:numRef>
              <c:f>Sheet1!$B$2:$B$5</c:f>
              <c:numCache>
                <c:formatCode>General</c:formatCode>
                <c:ptCount val="4"/>
                <c:pt idx="0">
                  <c:v>72</c:v>
                </c:pt>
                <c:pt idx="1">
                  <c:v>7</c:v>
                </c:pt>
                <c:pt idx="2">
                  <c:v>15</c:v>
                </c:pt>
                <c:pt idx="3">
                  <c:v>6</c:v>
                </c:pt>
              </c:numCache>
            </c:numRef>
          </c:val>
        </c:ser>
        <c:dLbls>
          <c:showLegendKey val="0"/>
          <c:showVal val="0"/>
          <c:showCatName val="0"/>
          <c:showSerName val="0"/>
          <c:showPercent val="0"/>
          <c:showBubbleSize val="0"/>
          <c:showLeaderLines val="1"/>
        </c:dLbls>
        <c:firstSliceAng val="288"/>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Column1</c:v>
                </c:pt>
              </c:strCache>
            </c:strRef>
          </c:tx>
          <c:spPr>
            <a:solidFill>
              <a:schemeClr val="accent4"/>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1"/>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Lowest</c:v>
                </c:pt>
                <c:pt idx="1">
                  <c:v>Second</c:v>
                </c:pt>
                <c:pt idx="2">
                  <c:v>Middle</c:v>
                </c:pt>
                <c:pt idx="3">
                  <c:v>Fourth</c:v>
                </c:pt>
                <c:pt idx="4">
                  <c:v>Highest</c:v>
                </c:pt>
              </c:strCache>
            </c:strRef>
          </c:cat>
          <c:val>
            <c:numRef>
              <c:f>Sheet1!$B$2:$B$6</c:f>
              <c:numCache>
                <c:formatCode>General</c:formatCode>
                <c:ptCount val="5"/>
                <c:pt idx="0">
                  <c:v>12</c:v>
                </c:pt>
                <c:pt idx="1">
                  <c:v>13</c:v>
                </c:pt>
                <c:pt idx="2">
                  <c:v>17</c:v>
                </c:pt>
                <c:pt idx="3">
                  <c:v>23</c:v>
                </c:pt>
                <c:pt idx="4">
                  <c:v>36</c:v>
                </c:pt>
              </c:numCache>
            </c:numRef>
          </c:val>
        </c:ser>
        <c:dLbls>
          <c:showLegendKey val="0"/>
          <c:showVal val="0"/>
          <c:showCatName val="0"/>
          <c:showSerName val="0"/>
          <c:showPercent val="0"/>
          <c:showBubbleSize val="0"/>
        </c:dLbls>
        <c:gapWidth val="100"/>
        <c:axId val="393614472"/>
        <c:axId val="393614864"/>
      </c:barChart>
      <c:catAx>
        <c:axId val="39361447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93614864"/>
        <c:crosses val="autoZero"/>
        <c:auto val="1"/>
        <c:lblAlgn val="ctr"/>
        <c:lblOffset val="100"/>
        <c:noMultiLvlLbl val="0"/>
      </c:catAx>
      <c:valAx>
        <c:axId val="393614864"/>
        <c:scaling>
          <c:orientation val="minMax"/>
          <c:max val="100"/>
          <c:min val="0"/>
        </c:scaling>
        <c:delete val="1"/>
        <c:axPos val="l"/>
        <c:majorGridlines>
          <c:spPr>
            <a:ln w="9525" cap="flat" cmpd="sng" algn="ctr">
              <a:noFill/>
              <a:round/>
            </a:ln>
            <a:effectLst/>
          </c:spPr>
        </c:majorGridlines>
        <c:numFmt formatCode="General" sourceLinked="1"/>
        <c:majorTickMark val="out"/>
        <c:minorTickMark val="none"/>
        <c:tickLblPos val="nextTo"/>
        <c:crossAx val="39361447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Women</c:v>
                </c:pt>
              </c:strCache>
            </c:strRef>
          </c:tx>
          <c:spPr>
            <a:solidFill>
              <a:schemeClr val="accent6"/>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1"/>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General</c:formatCode>
                <c:ptCount val="3"/>
                <c:pt idx="0">
                  <c:v>6</c:v>
                </c:pt>
                <c:pt idx="1">
                  <c:v>21</c:v>
                </c:pt>
                <c:pt idx="2">
                  <c:v>2</c:v>
                </c:pt>
              </c:numCache>
            </c:numRef>
          </c:val>
        </c:ser>
        <c:ser>
          <c:idx val="1"/>
          <c:order val="1"/>
          <c:tx>
            <c:strRef>
              <c:f>Sheet1!$C$1</c:f>
              <c:strCache>
                <c:ptCount val="1"/>
                <c:pt idx="0">
                  <c:v>Men</c:v>
                </c:pt>
              </c:strCache>
            </c:strRef>
          </c:tx>
          <c:spPr>
            <a:solidFill>
              <a:srgbClr val="CB8155"/>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Sheet1!$C$2:$C$4</c:f>
              <c:numCache>
                <c:formatCode>General</c:formatCode>
                <c:ptCount val="3"/>
                <c:pt idx="0">
                  <c:v>18</c:v>
                </c:pt>
                <c:pt idx="1">
                  <c:v>45</c:v>
                </c:pt>
                <c:pt idx="2">
                  <c:v>11</c:v>
                </c:pt>
              </c:numCache>
            </c:numRef>
          </c:val>
        </c:ser>
        <c:dLbls>
          <c:dLblPos val="outEnd"/>
          <c:showLegendKey val="0"/>
          <c:showVal val="1"/>
          <c:showCatName val="0"/>
          <c:showSerName val="0"/>
          <c:showPercent val="0"/>
          <c:showBubbleSize val="0"/>
        </c:dLbls>
        <c:gapWidth val="120"/>
        <c:axId val="362629432"/>
        <c:axId val="362629824"/>
      </c:barChart>
      <c:catAx>
        <c:axId val="36262943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62629824"/>
        <c:crosses val="autoZero"/>
        <c:auto val="1"/>
        <c:lblAlgn val="ctr"/>
        <c:lblOffset val="100"/>
        <c:noMultiLvlLbl val="0"/>
      </c:catAx>
      <c:valAx>
        <c:axId val="362629824"/>
        <c:scaling>
          <c:orientation val="minMax"/>
          <c:max val="100"/>
        </c:scaling>
        <c:delete val="1"/>
        <c:axPos val="l"/>
        <c:majorGridlines>
          <c:spPr>
            <a:ln w="9525" cap="flat" cmpd="sng" algn="ctr">
              <a:noFill/>
              <a:round/>
            </a:ln>
            <a:effectLst/>
          </c:spPr>
        </c:majorGridlines>
        <c:numFmt formatCode="General" sourceLinked="1"/>
        <c:majorTickMark val="out"/>
        <c:minorTickMark val="none"/>
        <c:tickLblPos val="nextTo"/>
        <c:crossAx val="362629432"/>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Sheet1!$A$2</c:f>
              <c:strCache>
                <c:ptCount val="1"/>
                <c:pt idx="0">
                  <c:v>Overweight/obese</c:v>
                </c:pt>
              </c:strCache>
            </c:strRef>
          </c:tx>
          <c:spPr>
            <a:ln w="57150" cap="rnd">
              <a:solidFill>
                <a:schemeClr val="accent3"/>
              </a:solidFill>
              <a:round/>
            </a:ln>
            <a:effectLst/>
          </c:spPr>
          <c:marker>
            <c:symbol val="circle"/>
            <c:size val="5"/>
            <c:spPr>
              <a:solidFill>
                <a:schemeClr val="accent3"/>
              </a:solidFill>
              <a:ln w="57150">
                <a:solidFill>
                  <a:schemeClr val="accent3"/>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Sheet1!$B$1:$F$1</c:f>
              <c:strCache>
                <c:ptCount val="5"/>
                <c:pt idx="0">
                  <c:v>1992 MDHS</c:v>
                </c:pt>
                <c:pt idx="1">
                  <c:v>2000 MDHS</c:v>
                </c:pt>
                <c:pt idx="2">
                  <c:v>2004 MDHS</c:v>
                </c:pt>
                <c:pt idx="3">
                  <c:v>2010 MDHS</c:v>
                </c:pt>
                <c:pt idx="4">
                  <c:v>2015-16 MDHS</c:v>
                </c:pt>
              </c:strCache>
            </c:strRef>
          </c:cat>
          <c:val>
            <c:numRef>
              <c:f>Sheet1!$B$2:$F$2</c:f>
              <c:numCache>
                <c:formatCode>General</c:formatCode>
                <c:ptCount val="5"/>
                <c:pt idx="0">
                  <c:v>9</c:v>
                </c:pt>
                <c:pt idx="1">
                  <c:v>12</c:v>
                </c:pt>
                <c:pt idx="2">
                  <c:v>14</c:v>
                </c:pt>
                <c:pt idx="3">
                  <c:v>17</c:v>
                </c:pt>
                <c:pt idx="4">
                  <c:v>21</c:v>
                </c:pt>
              </c:numCache>
            </c:numRef>
          </c:val>
          <c:smooth val="0"/>
        </c:ser>
        <c:ser>
          <c:idx val="1"/>
          <c:order val="1"/>
          <c:tx>
            <c:strRef>
              <c:f>Sheet1!$A$3</c:f>
              <c:strCache>
                <c:ptCount val="1"/>
                <c:pt idx="0">
                  <c:v>Thin</c:v>
                </c:pt>
              </c:strCache>
            </c:strRef>
          </c:tx>
          <c:spPr>
            <a:ln w="57150" cap="sq">
              <a:solidFill>
                <a:schemeClr val="tx2"/>
              </a:solidFill>
              <a:round/>
            </a:ln>
            <a:effectLst/>
          </c:spPr>
          <c:marker>
            <c:symbol val="circle"/>
            <c:size val="5"/>
            <c:spPr>
              <a:solidFill>
                <a:schemeClr val="tx2"/>
              </a:solidFill>
              <a:ln w="57150" cap="rnd">
                <a:solidFill>
                  <a:schemeClr val="tx2"/>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Sheet1!$B$1:$F$1</c:f>
              <c:strCache>
                <c:ptCount val="5"/>
                <c:pt idx="0">
                  <c:v>1992 MDHS</c:v>
                </c:pt>
                <c:pt idx="1">
                  <c:v>2000 MDHS</c:v>
                </c:pt>
                <c:pt idx="2">
                  <c:v>2004 MDHS</c:v>
                </c:pt>
                <c:pt idx="3">
                  <c:v>2010 MDHS</c:v>
                </c:pt>
                <c:pt idx="4">
                  <c:v>2015-16 MDHS</c:v>
                </c:pt>
              </c:strCache>
            </c:strRef>
          </c:cat>
          <c:val>
            <c:numRef>
              <c:f>Sheet1!$B$3:$F$3</c:f>
              <c:numCache>
                <c:formatCode>General</c:formatCode>
                <c:ptCount val="5"/>
                <c:pt idx="0">
                  <c:v>10</c:v>
                </c:pt>
                <c:pt idx="1">
                  <c:v>9</c:v>
                </c:pt>
                <c:pt idx="2">
                  <c:v>9</c:v>
                </c:pt>
                <c:pt idx="3">
                  <c:v>9</c:v>
                </c:pt>
                <c:pt idx="4">
                  <c:v>7</c:v>
                </c:pt>
              </c:numCache>
            </c:numRef>
          </c:val>
          <c:smooth val="0"/>
        </c:ser>
        <c:dLbls>
          <c:dLblPos val="t"/>
          <c:showLegendKey val="0"/>
          <c:showVal val="1"/>
          <c:showCatName val="0"/>
          <c:showSerName val="0"/>
          <c:showPercent val="0"/>
          <c:showBubbleSize val="0"/>
        </c:dLbls>
        <c:marker val="1"/>
        <c:smooth val="0"/>
        <c:axId val="189701008"/>
        <c:axId val="387312352"/>
      </c:lineChart>
      <c:catAx>
        <c:axId val="18970100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87312352"/>
        <c:crosses val="autoZero"/>
        <c:auto val="1"/>
        <c:lblAlgn val="ctr"/>
        <c:lblOffset val="100"/>
        <c:noMultiLvlLbl val="0"/>
      </c:catAx>
      <c:valAx>
        <c:axId val="387312352"/>
        <c:scaling>
          <c:orientation val="minMax"/>
          <c:max val="50"/>
          <c:min val="0"/>
        </c:scaling>
        <c:delete val="1"/>
        <c:axPos val="l"/>
        <c:majorGridlines>
          <c:spPr>
            <a:ln w="9525" cap="flat" cmpd="sng" algn="ctr">
              <a:noFill/>
              <a:round/>
            </a:ln>
            <a:effectLst/>
          </c:spPr>
        </c:majorGridlines>
        <c:numFmt formatCode="General" sourceLinked="1"/>
        <c:majorTickMark val="out"/>
        <c:minorTickMark val="none"/>
        <c:tickLblPos val="nextTo"/>
        <c:crossAx val="189701008"/>
        <c:crosses val="autoZero"/>
        <c:crossBetween val="between"/>
        <c:majorUnit val="10"/>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Column1</c:v>
                </c:pt>
              </c:strCache>
            </c:strRef>
          </c:tx>
          <c:spPr>
            <a:solidFill>
              <a:schemeClr val="tx2"/>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1"/>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Any net</c:v>
                </c:pt>
                <c:pt idx="1">
                  <c:v>Insecticide-treated net                            (ITN)</c:v>
                </c:pt>
                <c:pt idx="2">
                  <c:v>Long-lasting insecticidal net (LLIN)</c:v>
                </c:pt>
              </c:strCache>
            </c:strRef>
          </c:cat>
          <c:val>
            <c:numRef>
              <c:f>Sheet1!$B$2:$B$4</c:f>
              <c:numCache>
                <c:formatCode>General</c:formatCode>
                <c:ptCount val="3"/>
                <c:pt idx="0">
                  <c:v>63</c:v>
                </c:pt>
                <c:pt idx="1">
                  <c:v>57</c:v>
                </c:pt>
                <c:pt idx="2">
                  <c:v>56</c:v>
                </c:pt>
              </c:numCache>
            </c:numRef>
          </c:val>
        </c:ser>
        <c:dLbls>
          <c:showLegendKey val="0"/>
          <c:showVal val="0"/>
          <c:showCatName val="0"/>
          <c:showSerName val="0"/>
          <c:showPercent val="0"/>
          <c:showBubbleSize val="0"/>
        </c:dLbls>
        <c:gapWidth val="100"/>
        <c:axId val="404258672"/>
        <c:axId val="404259064"/>
      </c:barChart>
      <c:catAx>
        <c:axId val="40425867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04259064"/>
        <c:crosses val="autoZero"/>
        <c:auto val="1"/>
        <c:lblAlgn val="ctr"/>
        <c:lblOffset val="100"/>
        <c:noMultiLvlLbl val="0"/>
      </c:catAx>
      <c:valAx>
        <c:axId val="404259064"/>
        <c:scaling>
          <c:orientation val="minMax"/>
          <c:max val="100"/>
          <c:min val="0"/>
        </c:scaling>
        <c:delete val="1"/>
        <c:axPos val="l"/>
        <c:majorGridlines>
          <c:spPr>
            <a:ln w="9525" cap="flat" cmpd="sng" algn="ctr">
              <a:noFill/>
              <a:round/>
            </a:ln>
            <a:effectLst/>
          </c:spPr>
        </c:majorGridlines>
        <c:numFmt formatCode="General" sourceLinked="1"/>
        <c:majorTickMark val="out"/>
        <c:minorTickMark val="none"/>
        <c:tickLblPos val="nextTo"/>
        <c:crossAx val="40425867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Column1</c:v>
                </c:pt>
              </c:strCache>
            </c:strRef>
          </c:tx>
          <c:spPr>
            <a:solidFill>
              <a:schemeClr val="accent4"/>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1"/>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Lowest</c:v>
                </c:pt>
                <c:pt idx="1">
                  <c:v>Second</c:v>
                </c:pt>
                <c:pt idx="2">
                  <c:v>Middle</c:v>
                </c:pt>
                <c:pt idx="3">
                  <c:v>Fourth</c:v>
                </c:pt>
                <c:pt idx="4">
                  <c:v>Highest</c:v>
                </c:pt>
              </c:strCache>
            </c:strRef>
          </c:cat>
          <c:val>
            <c:numRef>
              <c:f>Sheet1!$B$2:$B$6</c:f>
              <c:numCache>
                <c:formatCode>General</c:formatCode>
                <c:ptCount val="5"/>
                <c:pt idx="0">
                  <c:v>45</c:v>
                </c:pt>
                <c:pt idx="1">
                  <c:v>54</c:v>
                </c:pt>
                <c:pt idx="2">
                  <c:v>59</c:v>
                </c:pt>
                <c:pt idx="3">
                  <c:v>60</c:v>
                </c:pt>
                <c:pt idx="4">
                  <c:v>69</c:v>
                </c:pt>
              </c:numCache>
            </c:numRef>
          </c:val>
        </c:ser>
        <c:dLbls>
          <c:showLegendKey val="0"/>
          <c:showVal val="0"/>
          <c:showCatName val="0"/>
          <c:showSerName val="0"/>
          <c:showPercent val="0"/>
          <c:showBubbleSize val="0"/>
        </c:dLbls>
        <c:gapWidth val="100"/>
        <c:axId val="411165632"/>
        <c:axId val="411166416"/>
      </c:barChart>
      <c:catAx>
        <c:axId val="41116563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11166416"/>
        <c:crosses val="autoZero"/>
        <c:auto val="1"/>
        <c:lblAlgn val="ctr"/>
        <c:lblOffset val="100"/>
        <c:noMultiLvlLbl val="0"/>
      </c:catAx>
      <c:valAx>
        <c:axId val="411166416"/>
        <c:scaling>
          <c:orientation val="minMax"/>
          <c:max val="100"/>
          <c:min val="0"/>
        </c:scaling>
        <c:delete val="1"/>
        <c:axPos val="l"/>
        <c:majorGridlines>
          <c:spPr>
            <a:ln w="9525" cap="flat" cmpd="sng" algn="ctr">
              <a:noFill/>
              <a:round/>
            </a:ln>
            <a:effectLst/>
          </c:spPr>
        </c:majorGridlines>
        <c:numFmt formatCode="General" sourceLinked="1"/>
        <c:majorTickMark val="out"/>
        <c:minorTickMark val="none"/>
        <c:tickLblPos val="nextTo"/>
        <c:crossAx val="41116563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Sheet1!$A$2</c:f>
              <c:strCache>
                <c:ptCount val="1"/>
              </c:strCache>
            </c:strRef>
          </c:tx>
          <c:spPr>
            <a:ln w="57150" cap="rnd">
              <a:solidFill>
                <a:schemeClr val="tx2"/>
              </a:solidFill>
              <a:round/>
            </a:ln>
            <a:effectLst/>
          </c:spPr>
          <c:marker>
            <c:symbol val="circle"/>
            <c:size val="5"/>
            <c:spPr>
              <a:solidFill>
                <a:schemeClr val="accent1"/>
              </a:solidFill>
              <a:ln w="57150">
                <a:solidFill>
                  <a:schemeClr val="tx2"/>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2004 MDHS</c:v>
                </c:pt>
                <c:pt idx="1">
                  <c:v>2010 MDHS</c:v>
                </c:pt>
                <c:pt idx="2">
                  <c:v>2015-16 MDHS</c:v>
                </c:pt>
              </c:strCache>
            </c:strRef>
          </c:cat>
          <c:val>
            <c:numRef>
              <c:f>Sheet1!$B$2:$D$2</c:f>
              <c:numCache>
                <c:formatCode>General</c:formatCode>
                <c:ptCount val="3"/>
                <c:pt idx="0">
                  <c:v>27</c:v>
                </c:pt>
                <c:pt idx="1">
                  <c:v>57</c:v>
                </c:pt>
                <c:pt idx="2">
                  <c:v>57</c:v>
                </c:pt>
              </c:numCache>
            </c:numRef>
          </c:val>
          <c:smooth val="0"/>
        </c:ser>
        <c:dLbls>
          <c:dLblPos val="t"/>
          <c:showLegendKey val="0"/>
          <c:showVal val="1"/>
          <c:showCatName val="0"/>
          <c:showSerName val="0"/>
          <c:showPercent val="0"/>
          <c:showBubbleSize val="0"/>
        </c:dLbls>
        <c:marker val="1"/>
        <c:smooth val="0"/>
        <c:axId val="408793232"/>
        <c:axId val="408791272"/>
      </c:lineChart>
      <c:catAx>
        <c:axId val="40879323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08791272"/>
        <c:crosses val="autoZero"/>
        <c:auto val="1"/>
        <c:lblAlgn val="ctr"/>
        <c:lblOffset val="100"/>
        <c:noMultiLvlLbl val="0"/>
      </c:catAx>
      <c:valAx>
        <c:axId val="408791272"/>
        <c:scaling>
          <c:orientation val="minMax"/>
          <c:max val="100"/>
          <c:min val="0"/>
        </c:scaling>
        <c:delete val="1"/>
        <c:axPos val="l"/>
        <c:majorGridlines>
          <c:spPr>
            <a:ln w="9525" cap="flat" cmpd="sng" algn="ctr">
              <a:noFill/>
              <a:round/>
            </a:ln>
            <a:effectLst/>
          </c:spPr>
        </c:majorGridlines>
        <c:numFmt formatCode="General" sourceLinked="1"/>
        <c:majorTickMark val="out"/>
        <c:minorTickMark val="none"/>
        <c:tickLblPos val="nextTo"/>
        <c:crossAx val="408793232"/>
        <c:crosses val="autoZero"/>
        <c:crossBetween val="between"/>
        <c:majorUnit val="10"/>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ln>
              <a:noFill/>
            </a:ln>
            <a:scene3d>
              <a:camera prst="orthographicFront"/>
              <a:lightRig rig="threePt" dir="t">
                <a:rot lat="0" lon="0" rev="1200000"/>
              </a:lightRig>
            </a:scene3d>
            <a:sp3d>
              <a:bevelT w="63500" h="25400"/>
            </a:sp3d>
          </c:spPr>
          <c:dPt>
            <c:idx val="0"/>
            <c:bubble3D val="0"/>
            <c:spPr>
              <a:solidFill>
                <a:schemeClr val="tx2"/>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Pt>
            <c:idx val="1"/>
            <c:bubble3D val="0"/>
            <c:spPr>
              <a:solidFill>
                <a:schemeClr val="accent3"/>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Pt>
            <c:idx val="2"/>
            <c:bubble3D val="0"/>
            <c:spPr>
              <a:solidFill>
                <a:schemeClr val="accent2"/>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Lbls>
            <c:dLbl>
              <c:idx val="0"/>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At least 1 ITN for every 2 people in the household</c:v>
                </c:pt>
                <c:pt idx="1">
                  <c:v>At least 1 ITN but not enough for all household members</c:v>
                </c:pt>
                <c:pt idx="2">
                  <c:v>No ITN</c:v>
                </c:pt>
              </c:strCache>
            </c:strRef>
          </c:cat>
          <c:val>
            <c:numRef>
              <c:f>Sheet1!$B$2:$B$4</c:f>
              <c:numCache>
                <c:formatCode>General</c:formatCode>
                <c:ptCount val="3"/>
                <c:pt idx="0">
                  <c:v>24</c:v>
                </c:pt>
                <c:pt idx="1">
                  <c:v>33</c:v>
                </c:pt>
                <c:pt idx="2">
                  <c:v>43</c:v>
                </c:pt>
              </c:numCache>
            </c:numRef>
          </c:val>
        </c:ser>
        <c:dLbls>
          <c:dLblPos val="bestFit"/>
          <c:showLegendKey val="0"/>
          <c:showVal val="1"/>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0172233204630401E-2"/>
          <c:y val="1.5706806282722512E-2"/>
          <c:w val="0.96830077639272361"/>
          <c:h val="0.89856356377230862"/>
        </c:manualLayout>
      </c:layout>
      <c:barChart>
        <c:barDir val="col"/>
        <c:grouping val="clustered"/>
        <c:varyColors val="0"/>
        <c:ser>
          <c:idx val="0"/>
          <c:order val="0"/>
          <c:tx>
            <c:strRef>
              <c:f>Sheet1!$B$1</c:f>
              <c:strCache>
                <c:ptCount val="1"/>
                <c:pt idx="0">
                  <c:v>Access to an ITN</c:v>
                </c:pt>
              </c:strCache>
            </c:strRef>
          </c:tx>
          <c:spPr>
            <a:solidFill>
              <a:schemeClr val="accent3"/>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3"/>
              </a:solidFill>
              <a:ln>
                <a:noFill/>
              </a:ln>
              <a:effectLst/>
              <a:scene3d>
                <a:camera prst="orthographicFront"/>
                <a:lightRig rig="threePt" dir="t">
                  <a:rot lat="0" lon="0" rev="1200000"/>
                </a:lightRig>
              </a:scene3d>
              <a:sp3d>
                <a:bevelT w="63500" h="25400"/>
              </a:sp3d>
            </c:spPr>
          </c:dPt>
          <c:dPt>
            <c:idx val="1"/>
            <c:invertIfNegative val="0"/>
            <c:bubble3D val="0"/>
            <c:spPr>
              <a:solidFill>
                <a:schemeClr val="accent3"/>
              </a:solidFill>
              <a:ln>
                <a:noFill/>
              </a:ln>
              <a:effectLst/>
              <a:scene3d>
                <a:camera prst="orthographicFront"/>
                <a:lightRig rig="threePt" dir="t">
                  <a:rot lat="0" lon="0" rev="1200000"/>
                </a:lightRig>
              </a:scene3d>
              <a:sp3d>
                <a:bevelT w="63500" h="25400"/>
              </a:sp3d>
            </c:spPr>
          </c:dPt>
          <c:dPt>
            <c:idx val="2"/>
            <c:invertIfNegative val="0"/>
            <c:bubble3D val="0"/>
            <c:spPr>
              <a:solidFill>
                <a:schemeClr val="accent3"/>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General</c:formatCode>
                <c:ptCount val="3"/>
                <c:pt idx="0">
                  <c:v>39</c:v>
                </c:pt>
                <c:pt idx="1">
                  <c:v>47</c:v>
                </c:pt>
                <c:pt idx="2">
                  <c:v>37</c:v>
                </c:pt>
              </c:numCache>
            </c:numRef>
          </c:val>
        </c:ser>
        <c:ser>
          <c:idx val="1"/>
          <c:order val="1"/>
          <c:tx>
            <c:strRef>
              <c:f>Sheet1!$C$1</c:f>
              <c:strCache>
                <c:ptCount val="1"/>
                <c:pt idx="0">
                  <c:v>Slept under an ITN</c:v>
                </c:pt>
              </c:strCache>
            </c:strRef>
          </c:tx>
          <c:spPr>
            <a:solidFill>
              <a:schemeClr val="accent2"/>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Sheet1!$C$2:$C$4</c:f>
              <c:numCache>
                <c:formatCode>General</c:formatCode>
                <c:ptCount val="3"/>
                <c:pt idx="0">
                  <c:v>34</c:v>
                </c:pt>
                <c:pt idx="1">
                  <c:v>42</c:v>
                </c:pt>
                <c:pt idx="2">
                  <c:v>32</c:v>
                </c:pt>
              </c:numCache>
            </c:numRef>
          </c:val>
        </c:ser>
        <c:dLbls>
          <c:showLegendKey val="0"/>
          <c:showVal val="0"/>
          <c:showCatName val="0"/>
          <c:showSerName val="0"/>
          <c:showPercent val="0"/>
          <c:showBubbleSize val="0"/>
        </c:dLbls>
        <c:gapWidth val="100"/>
        <c:axId val="411156224"/>
        <c:axId val="411159752"/>
      </c:barChart>
      <c:catAx>
        <c:axId val="41115622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11159752"/>
        <c:crosses val="autoZero"/>
        <c:auto val="1"/>
        <c:lblAlgn val="ctr"/>
        <c:lblOffset val="100"/>
        <c:noMultiLvlLbl val="0"/>
      </c:catAx>
      <c:valAx>
        <c:axId val="411159752"/>
        <c:scaling>
          <c:orientation val="minMax"/>
          <c:max val="100"/>
          <c:min val="0"/>
        </c:scaling>
        <c:delete val="1"/>
        <c:axPos val="l"/>
        <c:majorGridlines>
          <c:spPr>
            <a:ln w="9525" cap="flat" cmpd="sng" algn="ctr">
              <a:noFill/>
              <a:round/>
            </a:ln>
            <a:effectLst/>
          </c:spPr>
        </c:majorGridlines>
        <c:numFmt formatCode="General" sourceLinked="1"/>
        <c:majorTickMark val="out"/>
        <c:minorTickMark val="none"/>
        <c:tickLblPos val="nextTo"/>
        <c:crossAx val="41115622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Sheet1!$A$2</c:f>
              <c:strCache>
                <c:ptCount val="1"/>
                <c:pt idx="0">
                  <c:v>access</c:v>
                </c:pt>
              </c:strCache>
            </c:strRef>
          </c:tx>
          <c:spPr>
            <a:ln w="57150" cap="rnd">
              <a:solidFill>
                <a:schemeClr val="tx2"/>
              </a:solidFill>
              <a:round/>
            </a:ln>
            <a:effectLst/>
          </c:spPr>
          <c:marker>
            <c:symbol val="circle"/>
            <c:size val="5"/>
            <c:spPr>
              <a:solidFill>
                <a:schemeClr val="accent1"/>
              </a:solidFill>
              <a:ln w="57150">
                <a:solidFill>
                  <a:schemeClr val="tx2"/>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2004 MDHS</c:v>
                </c:pt>
                <c:pt idx="1">
                  <c:v>2010 MDHS</c:v>
                </c:pt>
                <c:pt idx="2">
                  <c:v>2015-16 MDHS</c:v>
                </c:pt>
              </c:strCache>
            </c:strRef>
          </c:cat>
          <c:val>
            <c:numRef>
              <c:f>Sheet1!$B$2:$D$2</c:f>
              <c:numCache>
                <c:formatCode>General</c:formatCode>
                <c:ptCount val="3"/>
                <c:pt idx="0">
                  <c:v>19</c:v>
                </c:pt>
                <c:pt idx="1">
                  <c:v>38</c:v>
                </c:pt>
                <c:pt idx="2">
                  <c:v>39</c:v>
                </c:pt>
              </c:numCache>
            </c:numRef>
          </c:val>
          <c:smooth val="0"/>
        </c:ser>
        <c:ser>
          <c:idx val="1"/>
          <c:order val="1"/>
          <c:tx>
            <c:strRef>
              <c:f>Sheet1!$A$3</c:f>
              <c:strCache>
                <c:ptCount val="1"/>
                <c:pt idx="0">
                  <c:v>use</c:v>
                </c:pt>
              </c:strCache>
            </c:strRef>
          </c:tx>
          <c:spPr>
            <a:ln w="63500" cap="rnd">
              <a:solidFill>
                <a:schemeClr val="accent3"/>
              </a:solidFill>
              <a:round/>
            </a:ln>
            <a:effectLst/>
          </c:spPr>
          <c:marker>
            <c:symbol val="circle"/>
            <c:size val="5"/>
            <c:spPr>
              <a:solidFill>
                <a:schemeClr val="accent2"/>
              </a:solidFill>
              <a:ln w="63500">
                <a:solidFill>
                  <a:schemeClr val="accent3"/>
                </a:solidFill>
              </a:ln>
              <a:effectLst/>
              <a:scene3d>
                <a:camera prst="orthographicFront"/>
                <a:lightRig rig="threePt" dir="t"/>
              </a:scene3d>
              <a:sp3d>
                <a:bevelT w="0" h="0"/>
              </a:sp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2004 MDHS</c:v>
                </c:pt>
                <c:pt idx="1">
                  <c:v>2010 MDHS</c:v>
                </c:pt>
                <c:pt idx="2">
                  <c:v>2015-16 MDHS</c:v>
                </c:pt>
              </c:strCache>
            </c:strRef>
          </c:cat>
          <c:val>
            <c:numRef>
              <c:f>Sheet1!$B$3:$D$3</c:f>
              <c:numCache>
                <c:formatCode>General</c:formatCode>
                <c:ptCount val="3"/>
                <c:pt idx="0">
                  <c:v>12</c:v>
                </c:pt>
                <c:pt idx="1">
                  <c:v>29</c:v>
                </c:pt>
                <c:pt idx="2">
                  <c:v>34</c:v>
                </c:pt>
              </c:numCache>
            </c:numRef>
          </c:val>
          <c:smooth val="0"/>
        </c:ser>
        <c:dLbls>
          <c:dLblPos val="t"/>
          <c:showLegendKey val="0"/>
          <c:showVal val="1"/>
          <c:showCatName val="0"/>
          <c:showSerName val="0"/>
          <c:showPercent val="0"/>
          <c:showBubbleSize val="0"/>
        </c:dLbls>
        <c:marker val="1"/>
        <c:smooth val="0"/>
        <c:axId val="414564008"/>
        <c:axId val="414563616"/>
      </c:lineChart>
      <c:catAx>
        <c:axId val="41456400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14563616"/>
        <c:crosses val="autoZero"/>
        <c:auto val="1"/>
        <c:lblAlgn val="ctr"/>
        <c:lblOffset val="100"/>
        <c:noMultiLvlLbl val="0"/>
      </c:catAx>
      <c:valAx>
        <c:axId val="414563616"/>
        <c:scaling>
          <c:orientation val="minMax"/>
          <c:max val="75"/>
          <c:min val="0"/>
        </c:scaling>
        <c:delete val="1"/>
        <c:axPos val="l"/>
        <c:majorGridlines>
          <c:spPr>
            <a:ln w="9525" cap="flat" cmpd="sng" algn="ctr">
              <a:noFill/>
              <a:round/>
            </a:ln>
            <a:effectLst/>
          </c:spPr>
        </c:majorGridlines>
        <c:numFmt formatCode="General" sourceLinked="1"/>
        <c:majorTickMark val="out"/>
        <c:minorTickMark val="none"/>
        <c:tickLblPos val="nextTo"/>
        <c:crossAx val="414564008"/>
        <c:crosses val="autoZero"/>
        <c:crossBetween val="between"/>
        <c:majorUnit val="10"/>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userShapes r:id="rId4"/>
</c:chartSpace>
</file>

<file path=ppt/charts/chart8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Column1</c:v>
                </c:pt>
              </c:strCache>
            </c:strRef>
          </c:tx>
          <c:spPr>
            <a:solidFill>
              <a:schemeClr val="accent2"/>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1">
                  <a:lumMod val="50000"/>
                </a:schemeClr>
              </a:solidFill>
              <a:ln>
                <a:noFill/>
              </a:ln>
              <a:effectLst/>
              <a:scene3d>
                <a:camera prst="orthographicFront"/>
                <a:lightRig rig="threePt" dir="t">
                  <a:rot lat="0" lon="0" rev="1200000"/>
                </a:lightRig>
              </a:scene3d>
              <a:sp3d>
                <a:bevelT w="63500" h="25400"/>
              </a:sp3d>
            </c:spPr>
          </c:dPt>
          <c:dPt>
            <c:idx val="1"/>
            <c:invertIfNegative val="0"/>
            <c:bubble3D val="0"/>
            <c:spPr>
              <a:solidFill>
                <a:schemeClr val="accent1">
                  <a:lumMod val="50000"/>
                </a:schemeClr>
              </a:solidFill>
              <a:ln>
                <a:noFill/>
              </a:ln>
              <a:effectLst/>
              <a:scene3d>
                <a:camera prst="orthographicFront"/>
                <a:lightRig rig="threePt" dir="t">
                  <a:rot lat="0" lon="0" rev="1200000"/>
                </a:lightRig>
              </a:scene3d>
              <a:sp3d>
                <a:bevelT w="63500" h="25400"/>
              </a:sp3d>
            </c:spPr>
          </c:dPt>
          <c:dPt>
            <c:idx val="2"/>
            <c:invertIfNegative val="0"/>
            <c:bubble3D val="0"/>
            <c:spPr>
              <a:solidFill>
                <a:schemeClr val="accent1">
                  <a:lumMod val="50000"/>
                </a:schemeClr>
              </a:solidFill>
              <a:ln>
                <a:noFill/>
              </a:ln>
              <a:effectLst/>
              <a:scene3d>
                <a:camera prst="orthographicFront"/>
                <a:lightRig rig="threePt" dir="t">
                  <a:rot lat="0" lon="0" rev="1200000"/>
                </a:lightRig>
              </a:scene3d>
              <a:sp3d>
                <a:bevelT w="63500" h="25400"/>
              </a:sp3d>
            </c:spPr>
          </c:dPt>
          <c:dPt>
            <c:idx val="4"/>
            <c:invertIfNegative val="0"/>
            <c:bubble3D val="0"/>
            <c:spPr>
              <a:solidFill>
                <a:schemeClr val="accent4"/>
              </a:solidFill>
              <a:ln>
                <a:noFill/>
              </a:ln>
              <a:effectLst/>
              <a:scene3d>
                <a:camera prst="orthographicFront"/>
                <a:lightRig rig="threePt" dir="t">
                  <a:rot lat="0" lon="0" rev="1200000"/>
                </a:lightRig>
              </a:scene3d>
              <a:sp3d>
                <a:bevelT w="63500" h="25400"/>
              </a:sp3d>
            </c:spPr>
          </c:dPt>
          <c:dPt>
            <c:idx val="5"/>
            <c:invertIfNegative val="0"/>
            <c:bubble3D val="0"/>
            <c:spPr>
              <a:solidFill>
                <a:schemeClr val="accent4"/>
              </a:solidFill>
              <a:ln>
                <a:noFill/>
              </a:ln>
              <a:effectLst/>
              <a:scene3d>
                <a:camera prst="orthographicFront"/>
                <a:lightRig rig="threePt" dir="t">
                  <a:rot lat="0" lon="0" rev="1200000"/>
                </a:lightRig>
              </a:scene3d>
              <a:sp3d>
                <a:bevelT w="63500" h="25400"/>
              </a:sp3d>
            </c:spPr>
          </c:dPt>
          <c:dPt>
            <c:idx val="6"/>
            <c:invertIfNegative val="0"/>
            <c:bubble3D val="0"/>
            <c:spPr>
              <a:solidFill>
                <a:schemeClr val="accent4"/>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All members of household</c:v>
                </c:pt>
                <c:pt idx="1">
                  <c:v>Children &lt; 5</c:v>
                </c:pt>
                <c:pt idx="2">
                  <c:v>Pregnant women</c:v>
                </c:pt>
                <c:pt idx="4">
                  <c:v>All members of household</c:v>
                </c:pt>
                <c:pt idx="5">
                  <c:v>Children &lt; 5</c:v>
                </c:pt>
                <c:pt idx="6">
                  <c:v>Pregnant women</c:v>
                </c:pt>
              </c:strCache>
            </c:strRef>
          </c:cat>
          <c:val>
            <c:numRef>
              <c:f>Sheet1!$B$2:$B$8</c:f>
              <c:numCache>
                <c:formatCode>General</c:formatCode>
                <c:ptCount val="7"/>
                <c:pt idx="0">
                  <c:v>34</c:v>
                </c:pt>
                <c:pt idx="1">
                  <c:v>43</c:v>
                </c:pt>
                <c:pt idx="2">
                  <c:v>44</c:v>
                </c:pt>
                <c:pt idx="4">
                  <c:v>59</c:v>
                </c:pt>
                <c:pt idx="5">
                  <c:v>69</c:v>
                </c:pt>
                <c:pt idx="6">
                  <c:v>68</c:v>
                </c:pt>
              </c:numCache>
            </c:numRef>
          </c:val>
        </c:ser>
        <c:dLbls>
          <c:showLegendKey val="0"/>
          <c:showVal val="0"/>
          <c:showCatName val="0"/>
          <c:showSerName val="0"/>
          <c:showPercent val="0"/>
          <c:showBubbleSize val="0"/>
        </c:dLbls>
        <c:gapWidth val="100"/>
        <c:axId val="411157008"/>
        <c:axId val="411160536"/>
      </c:barChart>
      <c:catAx>
        <c:axId val="41115700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11160536"/>
        <c:crosses val="autoZero"/>
        <c:auto val="1"/>
        <c:lblAlgn val="ctr"/>
        <c:lblOffset val="100"/>
        <c:noMultiLvlLbl val="0"/>
      </c:catAx>
      <c:valAx>
        <c:axId val="411160536"/>
        <c:scaling>
          <c:orientation val="minMax"/>
          <c:max val="120"/>
          <c:min val="0"/>
        </c:scaling>
        <c:delete val="1"/>
        <c:axPos val="l"/>
        <c:majorGridlines>
          <c:spPr>
            <a:ln w="9525" cap="flat" cmpd="sng" algn="ctr">
              <a:noFill/>
              <a:round/>
            </a:ln>
            <a:effectLst/>
          </c:spPr>
        </c:majorGridlines>
        <c:numFmt formatCode="General" sourceLinked="1"/>
        <c:majorTickMark val="out"/>
        <c:minorTickMark val="none"/>
        <c:tickLblPos val="nextTo"/>
        <c:crossAx val="411157008"/>
        <c:crosses val="autoZero"/>
        <c:crossBetween val="between"/>
        <c:majorUnit val="20"/>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Sheet1!$A$2</c:f>
              <c:strCache>
                <c:ptCount val="1"/>
                <c:pt idx="0">
                  <c:v>Children</c:v>
                </c:pt>
              </c:strCache>
            </c:strRef>
          </c:tx>
          <c:spPr>
            <a:ln w="57150" cap="rnd">
              <a:solidFill>
                <a:schemeClr val="tx2"/>
              </a:solidFill>
              <a:round/>
            </a:ln>
            <a:effectLst/>
          </c:spPr>
          <c:marker>
            <c:symbol val="circle"/>
            <c:size val="5"/>
            <c:spPr>
              <a:solidFill>
                <a:schemeClr val="accent1"/>
              </a:solidFill>
              <a:ln w="57150">
                <a:solidFill>
                  <a:schemeClr val="tx2"/>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2004 MDHS</c:v>
                </c:pt>
                <c:pt idx="1">
                  <c:v>2010 MDHS</c:v>
                </c:pt>
                <c:pt idx="2">
                  <c:v>2015-16 MDHS</c:v>
                </c:pt>
              </c:strCache>
            </c:strRef>
          </c:cat>
          <c:val>
            <c:numRef>
              <c:f>Sheet1!$B$2:$D$2</c:f>
              <c:numCache>
                <c:formatCode>General</c:formatCode>
                <c:ptCount val="3"/>
                <c:pt idx="0">
                  <c:v>15</c:v>
                </c:pt>
                <c:pt idx="1">
                  <c:v>39</c:v>
                </c:pt>
                <c:pt idx="2">
                  <c:v>43</c:v>
                </c:pt>
              </c:numCache>
            </c:numRef>
          </c:val>
          <c:smooth val="0"/>
        </c:ser>
        <c:ser>
          <c:idx val="1"/>
          <c:order val="1"/>
          <c:tx>
            <c:strRef>
              <c:f>Sheet1!$A$3</c:f>
              <c:strCache>
                <c:ptCount val="1"/>
                <c:pt idx="0">
                  <c:v>Women</c:v>
                </c:pt>
              </c:strCache>
            </c:strRef>
          </c:tx>
          <c:spPr>
            <a:ln w="63500" cap="rnd">
              <a:solidFill>
                <a:schemeClr val="accent3"/>
              </a:solidFill>
              <a:round/>
            </a:ln>
            <a:effectLst/>
          </c:spPr>
          <c:marker>
            <c:symbol val="circle"/>
            <c:size val="5"/>
            <c:spPr>
              <a:solidFill>
                <a:schemeClr val="accent3"/>
              </a:solidFill>
              <a:ln w="63500">
                <a:solidFill>
                  <a:schemeClr val="accent3"/>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2004 MDHS</c:v>
                </c:pt>
                <c:pt idx="1">
                  <c:v>2010 MDHS</c:v>
                </c:pt>
                <c:pt idx="2">
                  <c:v>2015-16 MDHS</c:v>
                </c:pt>
              </c:strCache>
            </c:strRef>
          </c:cat>
          <c:val>
            <c:numRef>
              <c:f>Sheet1!$B$3:$D$3</c:f>
              <c:numCache>
                <c:formatCode>General</c:formatCode>
                <c:ptCount val="3"/>
                <c:pt idx="0">
                  <c:v>15</c:v>
                </c:pt>
                <c:pt idx="1">
                  <c:v>35</c:v>
                </c:pt>
                <c:pt idx="2">
                  <c:v>44</c:v>
                </c:pt>
              </c:numCache>
            </c:numRef>
          </c:val>
          <c:smooth val="0"/>
        </c:ser>
        <c:dLbls>
          <c:dLblPos val="t"/>
          <c:showLegendKey val="0"/>
          <c:showVal val="1"/>
          <c:showCatName val="0"/>
          <c:showSerName val="0"/>
          <c:showPercent val="0"/>
          <c:showBubbleSize val="0"/>
        </c:dLbls>
        <c:marker val="1"/>
        <c:smooth val="0"/>
        <c:axId val="414564400"/>
        <c:axId val="414563224"/>
      </c:lineChart>
      <c:catAx>
        <c:axId val="41456440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14563224"/>
        <c:crosses val="autoZero"/>
        <c:auto val="1"/>
        <c:lblAlgn val="ctr"/>
        <c:lblOffset val="100"/>
        <c:noMultiLvlLbl val="0"/>
      </c:catAx>
      <c:valAx>
        <c:axId val="414563224"/>
        <c:scaling>
          <c:orientation val="minMax"/>
          <c:max val="75"/>
          <c:min val="0"/>
        </c:scaling>
        <c:delete val="1"/>
        <c:axPos val="l"/>
        <c:majorGridlines>
          <c:spPr>
            <a:ln w="9525" cap="flat" cmpd="sng" algn="ctr">
              <a:noFill/>
              <a:round/>
            </a:ln>
            <a:effectLst/>
          </c:spPr>
        </c:majorGridlines>
        <c:numFmt formatCode="General" sourceLinked="1"/>
        <c:majorTickMark val="out"/>
        <c:minorTickMark val="none"/>
        <c:tickLblPos val="nextTo"/>
        <c:crossAx val="414564400"/>
        <c:crosses val="autoZero"/>
        <c:crossBetween val="between"/>
        <c:majorUnit val="10"/>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7"/>
    </mc:Choice>
    <mc:Fallback>
      <c:style val="27"/>
    </mc:Fallback>
  </mc:AlternateContent>
  <c:chart>
    <c:title>
      <c:overlay val="0"/>
    </c:title>
    <c:autoTitleDeleted val="0"/>
    <c:plotArea>
      <c:layout>
        <c:manualLayout>
          <c:layoutTarget val="inner"/>
          <c:xMode val="edge"/>
          <c:yMode val="edge"/>
          <c:x val="4.0816326530612838E-3"/>
          <c:y val="6.1589443279389186E-3"/>
          <c:w val="0.97959183673470085"/>
          <c:h val="0.73109513484727462"/>
        </c:manualLayout>
      </c:layout>
      <c:barChart>
        <c:barDir val="col"/>
        <c:grouping val="clustered"/>
        <c:varyColors val="0"/>
        <c:ser>
          <c:idx val="0"/>
          <c:order val="0"/>
          <c:tx>
            <c:strRef>
              <c:f>Sheet1!$B$1</c:f>
              <c:strCache>
                <c:ptCount val="1"/>
              </c:strCache>
            </c:strRef>
          </c:tx>
          <c:spPr>
            <a:solidFill>
              <a:schemeClr val="accent1"/>
            </a:solidFill>
            <a:scene3d>
              <a:camera prst="orthographicFront"/>
              <a:lightRig rig="threePt" dir="t">
                <a:rot lat="0" lon="0" rev="1200000"/>
              </a:lightRig>
            </a:scene3d>
            <a:sp3d>
              <a:bevelT w="63500" h="25400"/>
            </a:sp3d>
          </c:spPr>
          <c:invertIfNegative val="0"/>
          <c:dLbls>
            <c:numFmt formatCode="0" sourceLinked="0"/>
            <c:spPr>
              <a:noFill/>
              <a:ln>
                <a:noFill/>
              </a:ln>
              <a:effectLst/>
            </c:spPr>
            <c:txPr>
              <a:bodyPr/>
              <a:lstStyle/>
              <a:p>
                <a:pPr>
                  <a:defRPr sz="1800"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Sheet1!$A$2:$A$4</c:f>
              <c:strCache>
                <c:ptCount val="3"/>
                <c:pt idx="0">
                  <c:v>Took 1+ doses of SP/ Fansidar and received at least one during ANC (IPTp1+)</c:v>
                </c:pt>
                <c:pt idx="1">
                  <c:v>Took 2+ doses of SP/ Fansidar and received at least one during ANC (IPTp2+)</c:v>
                </c:pt>
                <c:pt idx="2">
                  <c:v>Took 3+ doses of SP/ Fansidar and received at least one during ANC (IPTp3+)</c:v>
                </c:pt>
              </c:strCache>
            </c:strRef>
          </c:cat>
          <c:val>
            <c:numRef>
              <c:f>Sheet1!$B$2:$B$4</c:f>
              <c:numCache>
                <c:formatCode>General</c:formatCode>
                <c:ptCount val="3"/>
                <c:pt idx="0">
                  <c:v>89</c:v>
                </c:pt>
                <c:pt idx="1">
                  <c:v>63</c:v>
                </c:pt>
                <c:pt idx="2">
                  <c:v>30</c:v>
                </c:pt>
              </c:numCache>
            </c:numRef>
          </c:val>
        </c:ser>
        <c:dLbls>
          <c:showLegendKey val="0"/>
          <c:showVal val="1"/>
          <c:showCatName val="0"/>
          <c:showSerName val="0"/>
          <c:showPercent val="0"/>
          <c:showBubbleSize val="0"/>
        </c:dLbls>
        <c:gapWidth val="100"/>
        <c:axId val="404260632"/>
        <c:axId val="414567536"/>
      </c:barChart>
      <c:catAx>
        <c:axId val="404260632"/>
        <c:scaling>
          <c:orientation val="minMax"/>
        </c:scaling>
        <c:delete val="0"/>
        <c:axPos val="b"/>
        <c:numFmt formatCode="General" sourceLinked="1"/>
        <c:majorTickMark val="none"/>
        <c:minorTickMark val="none"/>
        <c:tickLblPos val="nextTo"/>
        <c:spPr>
          <a:ln>
            <a:solidFill>
              <a:schemeClr val="tx1"/>
            </a:solidFill>
          </a:ln>
        </c:spPr>
        <c:txPr>
          <a:bodyPr rot="0" vert="horz"/>
          <a:lstStyle/>
          <a:p>
            <a:pPr>
              <a:defRPr sz="1800"/>
            </a:pPr>
            <a:endParaRPr lang="en-US"/>
          </a:p>
        </c:txPr>
        <c:crossAx val="414567536"/>
        <c:crosses val="autoZero"/>
        <c:auto val="1"/>
        <c:lblAlgn val="ctr"/>
        <c:lblOffset val="100"/>
        <c:tickLblSkip val="1"/>
        <c:tickMarkSkip val="1"/>
        <c:noMultiLvlLbl val="0"/>
      </c:catAx>
      <c:valAx>
        <c:axId val="414567536"/>
        <c:scaling>
          <c:orientation val="minMax"/>
          <c:min val="0"/>
        </c:scaling>
        <c:delete val="1"/>
        <c:axPos val="l"/>
        <c:numFmt formatCode="General" sourceLinked="1"/>
        <c:majorTickMark val="out"/>
        <c:minorTickMark val="none"/>
        <c:tickLblPos val="nextTo"/>
        <c:crossAx val="404260632"/>
        <c:crosses val="autoZero"/>
        <c:crossBetween val="between"/>
      </c:valAx>
      <c:spPr>
        <a:noFill/>
        <a:ln w="25406">
          <a:noFill/>
        </a:ln>
      </c:spPr>
    </c:plotArea>
    <c:plotVisOnly val="1"/>
    <c:dispBlanksAs val="gap"/>
    <c:showDLblsOverMax val="0"/>
  </c:chart>
  <c:txPr>
    <a:bodyPr/>
    <a:lstStyle/>
    <a:p>
      <a:pPr>
        <a:defRPr sz="1800"/>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Women</c:v>
                </c:pt>
              </c:strCache>
            </c:strRef>
          </c:tx>
          <c:spPr>
            <a:solidFill>
              <a:schemeClr val="accent6"/>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1"/>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Worked in the past 7 days</c:v>
                </c:pt>
                <c:pt idx="1">
                  <c:v>Did not work in the past        7 days but worked sometime in the past         12 months</c:v>
                </c:pt>
                <c:pt idx="2">
                  <c:v>Not employed in the past         12 months</c:v>
                </c:pt>
              </c:strCache>
            </c:strRef>
          </c:cat>
          <c:val>
            <c:numRef>
              <c:f>Sheet1!$B$2:$B$4</c:f>
              <c:numCache>
                <c:formatCode>General</c:formatCode>
                <c:ptCount val="3"/>
                <c:pt idx="0">
                  <c:v>63</c:v>
                </c:pt>
                <c:pt idx="1">
                  <c:v>5</c:v>
                </c:pt>
                <c:pt idx="2">
                  <c:v>33</c:v>
                </c:pt>
              </c:numCache>
            </c:numRef>
          </c:val>
        </c:ser>
        <c:ser>
          <c:idx val="1"/>
          <c:order val="1"/>
          <c:tx>
            <c:strRef>
              <c:f>Sheet1!$C$1</c:f>
              <c:strCache>
                <c:ptCount val="1"/>
                <c:pt idx="0">
                  <c:v>Men</c:v>
                </c:pt>
              </c:strCache>
            </c:strRef>
          </c:tx>
          <c:spPr>
            <a:solidFill>
              <a:srgbClr val="CB8155"/>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Worked in the past 7 days</c:v>
                </c:pt>
                <c:pt idx="1">
                  <c:v>Did not work in the past        7 days but worked sometime in the past         12 months</c:v>
                </c:pt>
                <c:pt idx="2">
                  <c:v>Not employed in the past         12 months</c:v>
                </c:pt>
              </c:strCache>
            </c:strRef>
          </c:cat>
          <c:val>
            <c:numRef>
              <c:f>Sheet1!$C$2:$C$4</c:f>
              <c:numCache>
                <c:formatCode>General</c:formatCode>
                <c:ptCount val="3"/>
                <c:pt idx="0">
                  <c:v>81</c:v>
                </c:pt>
                <c:pt idx="1">
                  <c:v>5</c:v>
                </c:pt>
                <c:pt idx="2">
                  <c:v>14</c:v>
                </c:pt>
              </c:numCache>
            </c:numRef>
          </c:val>
        </c:ser>
        <c:dLbls>
          <c:dLblPos val="outEnd"/>
          <c:showLegendKey val="0"/>
          <c:showVal val="1"/>
          <c:showCatName val="0"/>
          <c:showSerName val="0"/>
          <c:showPercent val="0"/>
          <c:showBubbleSize val="0"/>
        </c:dLbls>
        <c:gapWidth val="120"/>
        <c:axId val="362630608"/>
        <c:axId val="362631000"/>
      </c:barChart>
      <c:catAx>
        <c:axId val="36263060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62631000"/>
        <c:crosses val="autoZero"/>
        <c:auto val="1"/>
        <c:lblAlgn val="ctr"/>
        <c:lblOffset val="100"/>
        <c:noMultiLvlLbl val="0"/>
      </c:catAx>
      <c:valAx>
        <c:axId val="362631000"/>
        <c:scaling>
          <c:orientation val="minMax"/>
          <c:max val="100"/>
        </c:scaling>
        <c:delete val="1"/>
        <c:axPos val="l"/>
        <c:majorGridlines>
          <c:spPr>
            <a:ln w="9525" cap="flat" cmpd="sng" algn="ctr">
              <a:noFill/>
              <a:round/>
            </a:ln>
            <a:effectLst/>
          </c:spPr>
        </c:majorGridlines>
        <c:numFmt formatCode="General" sourceLinked="1"/>
        <c:majorTickMark val="out"/>
        <c:minorTickMark val="none"/>
        <c:tickLblPos val="nextTo"/>
        <c:crossAx val="36263060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Sheet1!$A$2</c:f>
              <c:strCache>
                <c:ptCount val="1"/>
                <c:pt idx="0">
                  <c:v>IPTp1+</c:v>
                </c:pt>
              </c:strCache>
            </c:strRef>
          </c:tx>
          <c:spPr>
            <a:ln w="57150" cap="rnd">
              <a:solidFill>
                <a:schemeClr val="tx2"/>
              </a:solidFill>
              <a:round/>
            </a:ln>
            <a:effectLst/>
          </c:spPr>
          <c:marker>
            <c:symbol val="circle"/>
            <c:size val="5"/>
            <c:spPr>
              <a:solidFill>
                <a:schemeClr val="accent1"/>
              </a:solidFill>
              <a:ln w="57150">
                <a:solidFill>
                  <a:schemeClr val="tx2"/>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2004 MDHS</c:v>
                </c:pt>
                <c:pt idx="1">
                  <c:v>2010 MDHS</c:v>
                </c:pt>
                <c:pt idx="2">
                  <c:v>2015-16 MDHS</c:v>
                </c:pt>
              </c:strCache>
            </c:strRef>
          </c:cat>
          <c:val>
            <c:numRef>
              <c:f>Sheet1!$B$2:$D$2</c:f>
              <c:numCache>
                <c:formatCode>General</c:formatCode>
                <c:ptCount val="3"/>
                <c:pt idx="0">
                  <c:v>73</c:v>
                </c:pt>
                <c:pt idx="1">
                  <c:v>86</c:v>
                </c:pt>
                <c:pt idx="2">
                  <c:v>89</c:v>
                </c:pt>
              </c:numCache>
            </c:numRef>
          </c:val>
          <c:smooth val="0"/>
        </c:ser>
        <c:ser>
          <c:idx val="1"/>
          <c:order val="1"/>
          <c:tx>
            <c:strRef>
              <c:f>Sheet1!$A$3</c:f>
              <c:strCache>
                <c:ptCount val="1"/>
                <c:pt idx="0">
                  <c:v>IPTp2+</c:v>
                </c:pt>
              </c:strCache>
            </c:strRef>
          </c:tx>
          <c:spPr>
            <a:ln w="63500" cap="rnd">
              <a:solidFill>
                <a:schemeClr val="accent3"/>
              </a:solidFill>
              <a:round/>
            </a:ln>
            <a:effectLst/>
          </c:spPr>
          <c:marker>
            <c:symbol val="circle"/>
            <c:size val="5"/>
            <c:spPr>
              <a:solidFill>
                <a:schemeClr val="accent3"/>
              </a:solidFill>
              <a:ln w="63500">
                <a:solidFill>
                  <a:schemeClr val="accent3"/>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2004 MDHS</c:v>
                </c:pt>
                <c:pt idx="1">
                  <c:v>2010 MDHS</c:v>
                </c:pt>
                <c:pt idx="2">
                  <c:v>2015-16 MDHS</c:v>
                </c:pt>
              </c:strCache>
            </c:strRef>
          </c:cat>
          <c:val>
            <c:numRef>
              <c:f>Sheet1!$B$3:$D$3</c:f>
              <c:numCache>
                <c:formatCode>General</c:formatCode>
                <c:ptCount val="3"/>
                <c:pt idx="0">
                  <c:v>43</c:v>
                </c:pt>
                <c:pt idx="1">
                  <c:v>54</c:v>
                </c:pt>
                <c:pt idx="2">
                  <c:v>63</c:v>
                </c:pt>
              </c:numCache>
            </c:numRef>
          </c:val>
          <c:smooth val="0"/>
        </c:ser>
        <c:ser>
          <c:idx val="2"/>
          <c:order val="2"/>
          <c:tx>
            <c:strRef>
              <c:f>Sheet1!$A$4</c:f>
              <c:strCache>
                <c:ptCount val="1"/>
                <c:pt idx="0">
                  <c:v>IPTp3+</c:v>
                </c:pt>
              </c:strCache>
            </c:strRef>
          </c:tx>
          <c:spPr>
            <a:ln w="63500" cap="rnd">
              <a:solidFill>
                <a:schemeClr val="accent2"/>
              </a:solidFill>
              <a:round/>
            </a:ln>
            <a:effectLst/>
          </c:spPr>
          <c:marker>
            <c:symbol val="circle"/>
            <c:size val="5"/>
            <c:spPr>
              <a:solidFill>
                <a:schemeClr val="accent3"/>
              </a:solidFill>
              <a:ln w="63500">
                <a:solidFill>
                  <a:schemeClr val="accent2"/>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2004 MDHS</c:v>
                </c:pt>
                <c:pt idx="1">
                  <c:v>2010 MDHS</c:v>
                </c:pt>
                <c:pt idx="2">
                  <c:v>2015-16 MDHS</c:v>
                </c:pt>
              </c:strCache>
            </c:strRef>
          </c:cat>
          <c:val>
            <c:numRef>
              <c:f>Sheet1!$B$4:$D$4</c:f>
              <c:numCache>
                <c:formatCode>General</c:formatCode>
                <c:ptCount val="3"/>
                <c:pt idx="0">
                  <c:v>14</c:v>
                </c:pt>
                <c:pt idx="1">
                  <c:v>18</c:v>
                </c:pt>
                <c:pt idx="2">
                  <c:v>30</c:v>
                </c:pt>
              </c:numCache>
            </c:numRef>
          </c:val>
          <c:smooth val="0"/>
        </c:ser>
        <c:dLbls>
          <c:dLblPos val="t"/>
          <c:showLegendKey val="0"/>
          <c:showVal val="1"/>
          <c:showCatName val="0"/>
          <c:showSerName val="0"/>
          <c:showPercent val="0"/>
          <c:showBubbleSize val="0"/>
        </c:dLbls>
        <c:marker val="1"/>
        <c:smooth val="0"/>
        <c:axId val="414567144"/>
        <c:axId val="414568712"/>
      </c:lineChart>
      <c:catAx>
        <c:axId val="41456714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14568712"/>
        <c:crosses val="autoZero"/>
        <c:auto val="1"/>
        <c:lblAlgn val="ctr"/>
        <c:lblOffset val="100"/>
        <c:noMultiLvlLbl val="0"/>
      </c:catAx>
      <c:valAx>
        <c:axId val="414568712"/>
        <c:scaling>
          <c:orientation val="minMax"/>
          <c:max val="100"/>
          <c:min val="0"/>
        </c:scaling>
        <c:delete val="1"/>
        <c:axPos val="l"/>
        <c:majorGridlines>
          <c:spPr>
            <a:ln w="9525" cap="flat" cmpd="sng" algn="ctr">
              <a:noFill/>
              <a:round/>
            </a:ln>
            <a:effectLst/>
          </c:spPr>
        </c:majorGridlines>
        <c:numFmt formatCode="General" sourceLinked="1"/>
        <c:majorTickMark val="out"/>
        <c:minorTickMark val="none"/>
        <c:tickLblPos val="nextTo"/>
        <c:crossAx val="414567144"/>
        <c:crosses val="autoZero"/>
        <c:crossBetween val="between"/>
        <c:majorUnit val="10"/>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userShapes r:id="rId4"/>
</c:chartSpace>
</file>

<file path=ppt/charts/chart9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Age in months</c:v>
                </c:pt>
              </c:strCache>
            </c:strRef>
          </c:tx>
          <c:spPr>
            <a:solidFill>
              <a:schemeClr val="accent3"/>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1"/>
              </a:solidFill>
              <a:ln>
                <a:noFill/>
              </a:ln>
              <a:effectLst/>
              <a:scene3d>
                <a:camera prst="orthographicFront"/>
                <a:lightRig rig="threePt" dir="t">
                  <a:rot lat="0" lon="0" rev="1200000"/>
                </a:lightRig>
              </a:scene3d>
              <a:sp3d>
                <a:bevelT w="63500" h="25400"/>
              </a:sp3d>
            </c:spPr>
          </c:dPt>
          <c:dPt>
            <c:idx val="1"/>
            <c:invertIfNegative val="0"/>
            <c:bubble3D val="0"/>
            <c:spPr>
              <a:solidFill>
                <a:schemeClr val="accent1"/>
              </a:solidFill>
              <a:ln>
                <a:noFill/>
              </a:ln>
              <a:effectLst/>
              <a:scene3d>
                <a:camera prst="orthographicFront"/>
                <a:lightRig rig="threePt" dir="t">
                  <a:rot lat="0" lon="0" rev="1200000"/>
                </a:lightRig>
              </a:scene3d>
              <a:sp3d>
                <a:bevelT w="63500" h="25400"/>
              </a:sp3d>
            </c:spPr>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LA</c:v>
                </c:pt>
                <c:pt idx="1">
                  <c:v>ASAQ</c:v>
                </c:pt>
                <c:pt idx="2">
                  <c:v>SP/Fansidar</c:v>
                </c:pt>
                <c:pt idx="3">
                  <c:v>Quinine pills</c:v>
                </c:pt>
                <c:pt idx="4">
                  <c:v>Quinine injection</c:v>
                </c:pt>
                <c:pt idx="5">
                  <c:v>Artesunate rectal</c:v>
                </c:pt>
                <c:pt idx="6">
                  <c:v>Artesunate injection</c:v>
                </c:pt>
                <c:pt idx="7">
                  <c:v>Other antimalarial</c:v>
                </c:pt>
              </c:strCache>
            </c:strRef>
          </c:cat>
          <c:val>
            <c:numRef>
              <c:f>Sheet1!$B$2:$B$9</c:f>
              <c:numCache>
                <c:formatCode>General</c:formatCode>
                <c:ptCount val="8"/>
                <c:pt idx="0">
                  <c:v>92</c:v>
                </c:pt>
                <c:pt idx="1">
                  <c:v>1</c:v>
                </c:pt>
                <c:pt idx="2">
                  <c:v>4</c:v>
                </c:pt>
                <c:pt idx="3">
                  <c:v>2</c:v>
                </c:pt>
                <c:pt idx="4">
                  <c:v>4</c:v>
                </c:pt>
                <c:pt idx="5">
                  <c:v>1</c:v>
                </c:pt>
                <c:pt idx="6">
                  <c:v>1</c:v>
                </c:pt>
                <c:pt idx="7">
                  <c:v>1</c:v>
                </c:pt>
              </c:numCache>
            </c:numRef>
          </c:val>
        </c:ser>
        <c:dLbls>
          <c:showLegendKey val="0"/>
          <c:showVal val="0"/>
          <c:showCatName val="0"/>
          <c:showSerName val="0"/>
          <c:showPercent val="0"/>
          <c:showBubbleSize val="0"/>
        </c:dLbls>
        <c:gapWidth val="100"/>
        <c:axId val="414562832"/>
        <c:axId val="414562048"/>
      </c:barChart>
      <c:catAx>
        <c:axId val="41456283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14562048"/>
        <c:crosses val="autoZero"/>
        <c:auto val="1"/>
        <c:lblAlgn val="ctr"/>
        <c:lblOffset val="100"/>
        <c:noMultiLvlLbl val="0"/>
      </c:catAx>
      <c:valAx>
        <c:axId val="414562048"/>
        <c:scaling>
          <c:orientation val="minMax"/>
          <c:max val="100"/>
          <c:min val="0"/>
        </c:scaling>
        <c:delete val="1"/>
        <c:axPos val="l"/>
        <c:majorGridlines>
          <c:spPr>
            <a:ln w="9525" cap="flat" cmpd="sng" algn="ctr">
              <a:noFill/>
              <a:round/>
            </a:ln>
            <a:effectLst/>
          </c:spPr>
        </c:majorGridlines>
        <c:numFmt formatCode="General" sourceLinked="1"/>
        <c:majorTickMark val="out"/>
        <c:minorTickMark val="none"/>
        <c:tickLblPos val="nextTo"/>
        <c:crossAx val="41456283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7"/>
    </mc:Choice>
    <mc:Fallback>
      <c:style val="27"/>
    </mc:Fallback>
  </mc:AlternateContent>
  <c:chart>
    <c:title>
      <c:layout/>
      <c:overlay val="0"/>
    </c:title>
    <c:autoTitleDeleted val="0"/>
    <c:plotArea>
      <c:layout>
        <c:manualLayout>
          <c:layoutTarget val="inner"/>
          <c:xMode val="edge"/>
          <c:yMode val="edge"/>
          <c:x val="1.3734567901234567E-2"/>
          <c:y val="1.1880829923438766E-3"/>
          <c:w val="0.96944444444444444"/>
          <c:h val="0.88316491688538934"/>
        </c:manualLayout>
      </c:layout>
      <c:barChart>
        <c:barDir val="col"/>
        <c:grouping val="clustered"/>
        <c:varyColors val="0"/>
        <c:ser>
          <c:idx val="0"/>
          <c:order val="0"/>
          <c:tx>
            <c:strRef>
              <c:f>Sheet1!$B$1</c:f>
              <c:strCache>
                <c:ptCount val="1"/>
              </c:strCache>
            </c:strRef>
          </c:tx>
          <c:spPr>
            <a:solidFill>
              <a:schemeClr val="accent3"/>
            </a:solidFill>
            <a:scene3d>
              <a:camera prst="orthographicFront"/>
              <a:lightRig rig="threePt" dir="t">
                <a:rot lat="0" lon="0" rev="1200000"/>
              </a:lightRig>
            </a:scene3d>
            <a:sp3d>
              <a:bevelT w="63500" h="25400"/>
            </a:sp3d>
          </c:spPr>
          <c:invertIfNegative val="0"/>
          <c:dPt>
            <c:idx val="0"/>
            <c:invertIfNegative val="0"/>
            <c:bubble3D val="0"/>
            <c:spPr>
              <a:solidFill>
                <a:schemeClr val="accent1"/>
              </a:solidFill>
              <a:scene3d>
                <a:camera prst="orthographicFront"/>
                <a:lightRig rig="threePt" dir="t">
                  <a:rot lat="0" lon="0" rev="1200000"/>
                </a:lightRig>
              </a:scene3d>
              <a:sp3d>
                <a:bevelT w="63500" h="25400"/>
              </a:sp3d>
            </c:spPr>
          </c:dPt>
          <c:dLbls>
            <c:numFmt formatCode="0" sourceLinked="0"/>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Sheet1!$A$2:$A$9</c:f>
              <c:strCache>
                <c:ptCount val="8"/>
                <c:pt idx="0">
                  <c:v>Total</c:v>
                </c:pt>
                <c:pt idx="1">
                  <c:v>6-8</c:v>
                </c:pt>
                <c:pt idx="2">
                  <c:v>9-11</c:v>
                </c:pt>
                <c:pt idx="3">
                  <c:v>12-17</c:v>
                </c:pt>
                <c:pt idx="4">
                  <c:v>18-23</c:v>
                </c:pt>
                <c:pt idx="5">
                  <c:v>24-35</c:v>
                </c:pt>
                <c:pt idx="6">
                  <c:v>36-47</c:v>
                </c:pt>
                <c:pt idx="7">
                  <c:v>48-59</c:v>
                </c:pt>
              </c:strCache>
            </c:strRef>
          </c:cat>
          <c:val>
            <c:numRef>
              <c:f>Sheet1!$B$2:$B$9</c:f>
              <c:numCache>
                <c:formatCode>General</c:formatCode>
                <c:ptCount val="8"/>
                <c:pt idx="0">
                  <c:v>6</c:v>
                </c:pt>
                <c:pt idx="1">
                  <c:v>10</c:v>
                </c:pt>
                <c:pt idx="2">
                  <c:v>15</c:v>
                </c:pt>
                <c:pt idx="3">
                  <c:v>11</c:v>
                </c:pt>
                <c:pt idx="4">
                  <c:v>10</c:v>
                </c:pt>
                <c:pt idx="5">
                  <c:v>4</c:v>
                </c:pt>
                <c:pt idx="6">
                  <c:v>5</c:v>
                </c:pt>
                <c:pt idx="7">
                  <c:v>3</c:v>
                </c:pt>
              </c:numCache>
            </c:numRef>
          </c:val>
        </c:ser>
        <c:dLbls>
          <c:showLegendKey val="0"/>
          <c:showVal val="1"/>
          <c:showCatName val="0"/>
          <c:showSerName val="0"/>
          <c:showPercent val="0"/>
          <c:showBubbleSize val="0"/>
        </c:dLbls>
        <c:gapWidth val="100"/>
        <c:axId val="408789704"/>
        <c:axId val="408795192"/>
      </c:barChart>
      <c:catAx>
        <c:axId val="408789704"/>
        <c:scaling>
          <c:orientation val="minMax"/>
        </c:scaling>
        <c:delete val="0"/>
        <c:axPos val="b"/>
        <c:numFmt formatCode="General" sourceLinked="1"/>
        <c:majorTickMark val="none"/>
        <c:minorTickMark val="none"/>
        <c:tickLblPos val="nextTo"/>
        <c:spPr>
          <a:ln>
            <a:solidFill>
              <a:schemeClr val="tx1"/>
            </a:solidFill>
          </a:ln>
        </c:spPr>
        <c:txPr>
          <a:bodyPr rot="0" vert="horz"/>
          <a:lstStyle/>
          <a:p>
            <a:pPr>
              <a:defRPr/>
            </a:pPr>
            <a:endParaRPr lang="en-US"/>
          </a:p>
        </c:txPr>
        <c:crossAx val="408795192"/>
        <c:crosses val="autoZero"/>
        <c:auto val="1"/>
        <c:lblAlgn val="ctr"/>
        <c:lblOffset val="100"/>
        <c:tickLblSkip val="1"/>
        <c:tickMarkSkip val="1"/>
        <c:noMultiLvlLbl val="0"/>
      </c:catAx>
      <c:valAx>
        <c:axId val="408795192"/>
        <c:scaling>
          <c:orientation val="minMax"/>
          <c:max val="50"/>
          <c:min val="0"/>
        </c:scaling>
        <c:delete val="1"/>
        <c:axPos val="l"/>
        <c:numFmt formatCode="General" sourceLinked="1"/>
        <c:majorTickMark val="out"/>
        <c:minorTickMark val="none"/>
        <c:tickLblPos val="nextTo"/>
        <c:crossAx val="40878970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9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Column1</c:v>
                </c:pt>
              </c:strCache>
            </c:strRef>
          </c:tx>
          <c:spPr>
            <a:solidFill>
              <a:schemeClr val="accent4"/>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1"/>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Lowest</c:v>
                </c:pt>
                <c:pt idx="1">
                  <c:v>Second</c:v>
                </c:pt>
                <c:pt idx="2">
                  <c:v>Middle</c:v>
                </c:pt>
                <c:pt idx="3">
                  <c:v>Fourth</c:v>
                </c:pt>
                <c:pt idx="4">
                  <c:v>Highest</c:v>
                </c:pt>
              </c:strCache>
            </c:strRef>
          </c:cat>
          <c:val>
            <c:numRef>
              <c:f>Sheet1!$B$2:$B$6</c:f>
              <c:numCache>
                <c:formatCode>General</c:formatCode>
                <c:ptCount val="5"/>
                <c:pt idx="0">
                  <c:v>8</c:v>
                </c:pt>
                <c:pt idx="1">
                  <c:v>8</c:v>
                </c:pt>
                <c:pt idx="2">
                  <c:v>7</c:v>
                </c:pt>
                <c:pt idx="3">
                  <c:v>4</c:v>
                </c:pt>
                <c:pt idx="4">
                  <c:v>4</c:v>
                </c:pt>
              </c:numCache>
            </c:numRef>
          </c:val>
        </c:ser>
        <c:dLbls>
          <c:showLegendKey val="0"/>
          <c:showVal val="0"/>
          <c:showCatName val="0"/>
          <c:showSerName val="0"/>
          <c:showPercent val="0"/>
          <c:showBubbleSize val="0"/>
        </c:dLbls>
        <c:gapWidth val="100"/>
        <c:axId val="414565184"/>
        <c:axId val="404261024"/>
      </c:barChart>
      <c:catAx>
        <c:axId val="41456518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04261024"/>
        <c:crosses val="autoZero"/>
        <c:auto val="1"/>
        <c:lblAlgn val="ctr"/>
        <c:lblOffset val="100"/>
        <c:noMultiLvlLbl val="0"/>
      </c:catAx>
      <c:valAx>
        <c:axId val="404261024"/>
        <c:scaling>
          <c:orientation val="minMax"/>
          <c:max val="50"/>
          <c:min val="0"/>
        </c:scaling>
        <c:delete val="1"/>
        <c:axPos val="l"/>
        <c:majorGridlines>
          <c:spPr>
            <a:ln w="9525" cap="flat" cmpd="sng" algn="ctr">
              <a:noFill/>
              <a:round/>
            </a:ln>
            <a:effectLst/>
          </c:spPr>
        </c:majorGridlines>
        <c:numFmt formatCode="General" sourceLinked="1"/>
        <c:majorTickMark val="out"/>
        <c:minorTickMark val="none"/>
        <c:tickLblPos val="nextTo"/>
        <c:crossAx val="41456518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Women</c:v>
                </c:pt>
              </c:strCache>
            </c:strRef>
          </c:tx>
          <c:spPr>
            <a:solidFill>
              <a:schemeClr val="accent6"/>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6"/>
              </a:solidFill>
              <a:ln>
                <a:noFill/>
              </a:ln>
              <a:effectLst/>
              <a:scene3d>
                <a:camera prst="orthographicFront"/>
                <a:lightRig rig="threePt" dir="t">
                  <a:rot lat="0" lon="0" rev="1200000"/>
                </a:lightRig>
              </a:scene3d>
              <a:sp3d>
                <a:bevelT w="63500" h="25400"/>
              </a:sp3d>
            </c:spPr>
          </c:dPt>
          <c:dPt>
            <c:idx val="1"/>
            <c:invertIfNegative val="0"/>
            <c:bubble3D val="0"/>
            <c:spPr>
              <a:solidFill>
                <a:schemeClr val="accent6"/>
              </a:solidFill>
              <a:ln>
                <a:noFill/>
              </a:ln>
              <a:effectLst/>
              <a:scene3d>
                <a:camera prst="orthographicFront"/>
                <a:lightRig rig="threePt" dir="t">
                  <a:rot lat="0" lon="0" rev="1200000"/>
                </a:lightRig>
              </a:scene3d>
              <a:sp3d>
                <a:bevelT w="63500" h="25400"/>
              </a:sp3d>
            </c:spPr>
          </c:dPt>
          <c:dPt>
            <c:idx val="2"/>
            <c:invertIfNegative val="0"/>
            <c:bubble3D val="0"/>
            <c:spPr>
              <a:solidFill>
                <a:schemeClr val="accent6"/>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Using condoms</c:v>
                </c:pt>
                <c:pt idx="1">
                  <c:v>Limiting sex to one uninfected partner</c:v>
                </c:pt>
                <c:pt idx="2">
                  <c:v>Using condoms AND limiting sex to one uninfected partner</c:v>
                </c:pt>
              </c:strCache>
            </c:strRef>
          </c:cat>
          <c:val>
            <c:numRef>
              <c:f>Sheet1!$B$2:$B$4</c:f>
              <c:numCache>
                <c:formatCode>General</c:formatCode>
                <c:ptCount val="3"/>
                <c:pt idx="0">
                  <c:v>75</c:v>
                </c:pt>
                <c:pt idx="1">
                  <c:v>86</c:v>
                </c:pt>
                <c:pt idx="2">
                  <c:v>70</c:v>
                </c:pt>
              </c:numCache>
            </c:numRef>
          </c:val>
        </c:ser>
        <c:ser>
          <c:idx val="1"/>
          <c:order val="1"/>
          <c:tx>
            <c:strRef>
              <c:f>Sheet1!$C$1</c:f>
              <c:strCache>
                <c:ptCount val="1"/>
                <c:pt idx="0">
                  <c:v>Men</c:v>
                </c:pt>
              </c:strCache>
            </c:strRef>
          </c:tx>
          <c:spPr>
            <a:solidFill>
              <a:srgbClr val="CB8155"/>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Using condoms</c:v>
                </c:pt>
                <c:pt idx="1">
                  <c:v>Limiting sex to one uninfected partner</c:v>
                </c:pt>
                <c:pt idx="2">
                  <c:v>Using condoms AND limiting sex to one uninfected partner</c:v>
                </c:pt>
              </c:strCache>
            </c:strRef>
          </c:cat>
          <c:val>
            <c:numRef>
              <c:f>Sheet1!$C$2:$C$4</c:f>
              <c:numCache>
                <c:formatCode>General</c:formatCode>
                <c:ptCount val="3"/>
                <c:pt idx="0">
                  <c:v>75</c:v>
                </c:pt>
                <c:pt idx="1">
                  <c:v>89</c:v>
                </c:pt>
                <c:pt idx="2">
                  <c:v>70</c:v>
                </c:pt>
              </c:numCache>
            </c:numRef>
          </c:val>
        </c:ser>
        <c:dLbls>
          <c:dLblPos val="outEnd"/>
          <c:showLegendKey val="0"/>
          <c:showVal val="1"/>
          <c:showCatName val="0"/>
          <c:showSerName val="0"/>
          <c:showPercent val="0"/>
          <c:showBubbleSize val="0"/>
        </c:dLbls>
        <c:gapWidth val="100"/>
        <c:axId val="404261416"/>
        <c:axId val="411160144"/>
      </c:barChart>
      <c:catAx>
        <c:axId val="40426141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11160144"/>
        <c:crosses val="autoZero"/>
        <c:auto val="1"/>
        <c:lblAlgn val="ctr"/>
        <c:lblOffset val="100"/>
        <c:noMultiLvlLbl val="0"/>
      </c:catAx>
      <c:valAx>
        <c:axId val="411160144"/>
        <c:scaling>
          <c:orientation val="minMax"/>
          <c:max val="100"/>
          <c:min val="0"/>
        </c:scaling>
        <c:delete val="1"/>
        <c:axPos val="l"/>
        <c:majorGridlines>
          <c:spPr>
            <a:ln w="9525" cap="flat" cmpd="sng" algn="ctr">
              <a:noFill/>
              <a:round/>
            </a:ln>
            <a:effectLst/>
          </c:spPr>
        </c:majorGridlines>
        <c:numFmt formatCode="General" sourceLinked="1"/>
        <c:majorTickMark val="out"/>
        <c:minorTickMark val="none"/>
        <c:tickLblPos val="nextTo"/>
        <c:crossAx val="404261416"/>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Women</c:v>
                </c:pt>
              </c:strCache>
            </c:strRef>
          </c:tx>
          <c:spPr>
            <a:solidFill>
              <a:schemeClr val="accent6"/>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1"/>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 education</c:v>
                </c:pt>
                <c:pt idx="1">
                  <c:v>Primary</c:v>
                </c:pt>
                <c:pt idx="2">
                  <c:v>Secondary</c:v>
                </c:pt>
                <c:pt idx="3">
                  <c:v>More than secondary</c:v>
                </c:pt>
              </c:strCache>
            </c:strRef>
          </c:cat>
          <c:val>
            <c:numRef>
              <c:f>Sheet1!$B$2:$B$5</c:f>
              <c:numCache>
                <c:formatCode>General</c:formatCode>
                <c:ptCount val="4"/>
                <c:pt idx="0">
                  <c:v>64</c:v>
                </c:pt>
                <c:pt idx="1">
                  <c:v>69</c:v>
                </c:pt>
                <c:pt idx="2">
                  <c:v>73</c:v>
                </c:pt>
                <c:pt idx="3">
                  <c:v>74</c:v>
                </c:pt>
              </c:numCache>
            </c:numRef>
          </c:val>
        </c:ser>
        <c:ser>
          <c:idx val="1"/>
          <c:order val="1"/>
          <c:tx>
            <c:strRef>
              <c:f>Sheet1!$C$1</c:f>
              <c:strCache>
                <c:ptCount val="1"/>
                <c:pt idx="0">
                  <c:v>Men</c:v>
                </c:pt>
              </c:strCache>
            </c:strRef>
          </c:tx>
          <c:spPr>
            <a:solidFill>
              <a:srgbClr val="CB8155"/>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 education</c:v>
                </c:pt>
                <c:pt idx="1">
                  <c:v>Primary</c:v>
                </c:pt>
                <c:pt idx="2">
                  <c:v>Secondary</c:v>
                </c:pt>
                <c:pt idx="3">
                  <c:v>More than secondary</c:v>
                </c:pt>
              </c:strCache>
            </c:strRef>
          </c:cat>
          <c:val>
            <c:numRef>
              <c:f>Sheet1!$C$2:$C$5</c:f>
              <c:numCache>
                <c:formatCode>General</c:formatCode>
                <c:ptCount val="4"/>
                <c:pt idx="0">
                  <c:v>64</c:v>
                </c:pt>
                <c:pt idx="1">
                  <c:v>70</c:v>
                </c:pt>
                <c:pt idx="2">
                  <c:v>71</c:v>
                </c:pt>
                <c:pt idx="3">
                  <c:v>78</c:v>
                </c:pt>
              </c:numCache>
            </c:numRef>
          </c:val>
        </c:ser>
        <c:dLbls>
          <c:dLblPos val="outEnd"/>
          <c:showLegendKey val="0"/>
          <c:showVal val="1"/>
          <c:showCatName val="0"/>
          <c:showSerName val="0"/>
          <c:showPercent val="0"/>
          <c:showBubbleSize val="0"/>
        </c:dLbls>
        <c:gapWidth val="100"/>
        <c:axId val="391292016"/>
        <c:axId val="410101216"/>
      </c:barChart>
      <c:catAx>
        <c:axId val="39129201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10101216"/>
        <c:crosses val="autoZero"/>
        <c:auto val="1"/>
        <c:lblAlgn val="ctr"/>
        <c:lblOffset val="100"/>
        <c:noMultiLvlLbl val="0"/>
      </c:catAx>
      <c:valAx>
        <c:axId val="410101216"/>
        <c:scaling>
          <c:orientation val="minMax"/>
          <c:max val="100"/>
          <c:min val="0"/>
        </c:scaling>
        <c:delete val="1"/>
        <c:axPos val="l"/>
        <c:majorGridlines>
          <c:spPr>
            <a:ln w="9525" cap="flat" cmpd="sng" algn="ctr">
              <a:noFill/>
              <a:round/>
            </a:ln>
            <a:effectLst/>
          </c:spPr>
        </c:majorGridlines>
        <c:numFmt formatCode="General" sourceLinked="1"/>
        <c:majorTickMark val="out"/>
        <c:minorTickMark val="none"/>
        <c:tickLblPos val="nextTo"/>
        <c:crossAx val="391292016"/>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9740835520559931"/>
          <c:y val="2.3098043510258376E-2"/>
          <c:w val="0.5525916447944007"/>
          <c:h val="0.94591680141698453"/>
        </c:manualLayout>
      </c:layout>
      <c:barChart>
        <c:barDir val="bar"/>
        <c:grouping val="clustered"/>
        <c:varyColors val="0"/>
        <c:ser>
          <c:idx val="0"/>
          <c:order val="0"/>
          <c:tx>
            <c:strRef>
              <c:f>Sheet1!$B$1</c:f>
              <c:strCache>
                <c:ptCount val="1"/>
                <c:pt idx="0">
                  <c:v>Men</c:v>
                </c:pt>
              </c:strCache>
            </c:strRef>
          </c:tx>
          <c:spPr>
            <a:solidFill>
              <a:srgbClr val="CB8155"/>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Comprehensive knowledge*</c:v>
                </c:pt>
                <c:pt idx="1">
                  <c:v>A person cannont contract HIV by sharing food with a person who has HIV</c:v>
                </c:pt>
                <c:pt idx="2">
                  <c:v>HIV cannot be transmitted by supernatural means</c:v>
                </c:pt>
                <c:pt idx="3">
                  <c:v>HIV cannot be transmitted by mosquito bites</c:v>
                </c:pt>
                <c:pt idx="4">
                  <c:v>A healthy-looking person can have HIV</c:v>
                </c:pt>
              </c:strCache>
            </c:strRef>
          </c:cat>
          <c:val>
            <c:numRef>
              <c:f>Sheet1!$B$2:$B$6</c:f>
              <c:numCache>
                <c:formatCode>General</c:formatCode>
                <c:ptCount val="5"/>
                <c:pt idx="0">
                  <c:v>48</c:v>
                </c:pt>
                <c:pt idx="1">
                  <c:v>93</c:v>
                </c:pt>
                <c:pt idx="2">
                  <c:v>89</c:v>
                </c:pt>
                <c:pt idx="3">
                  <c:v>75</c:v>
                </c:pt>
                <c:pt idx="4">
                  <c:v>92</c:v>
                </c:pt>
              </c:numCache>
            </c:numRef>
          </c:val>
        </c:ser>
        <c:ser>
          <c:idx val="1"/>
          <c:order val="1"/>
          <c:tx>
            <c:strRef>
              <c:f>Sheet1!$C$1</c:f>
              <c:strCache>
                <c:ptCount val="1"/>
                <c:pt idx="0">
                  <c:v>Women</c:v>
                </c:pt>
              </c:strCache>
            </c:strRef>
          </c:tx>
          <c:spPr>
            <a:solidFill>
              <a:schemeClr val="accent6"/>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Comprehensive knowledge*</c:v>
                </c:pt>
                <c:pt idx="1">
                  <c:v>A person cannont contract HIV by sharing food with a person who has HIV</c:v>
                </c:pt>
                <c:pt idx="2">
                  <c:v>HIV cannot be transmitted by supernatural means</c:v>
                </c:pt>
                <c:pt idx="3">
                  <c:v>HIV cannot be transmitted by mosquito bites</c:v>
                </c:pt>
                <c:pt idx="4">
                  <c:v>A healthy-looking person can have HIV</c:v>
                </c:pt>
              </c:strCache>
            </c:strRef>
          </c:cat>
          <c:val>
            <c:numRef>
              <c:f>Sheet1!$C$2:$C$6</c:f>
              <c:numCache>
                <c:formatCode>General</c:formatCode>
                <c:ptCount val="5"/>
                <c:pt idx="0">
                  <c:v>42</c:v>
                </c:pt>
                <c:pt idx="1">
                  <c:v>88</c:v>
                </c:pt>
                <c:pt idx="2">
                  <c:v>84</c:v>
                </c:pt>
                <c:pt idx="3">
                  <c:v>72</c:v>
                </c:pt>
                <c:pt idx="4">
                  <c:v>85</c:v>
                </c:pt>
              </c:numCache>
            </c:numRef>
          </c:val>
        </c:ser>
        <c:dLbls>
          <c:dLblPos val="outEnd"/>
          <c:showLegendKey val="0"/>
          <c:showVal val="1"/>
          <c:showCatName val="0"/>
          <c:showSerName val="0"/>
          <c:showPercent val="0"/>
          <c:showBubbleSize val="0"/>
        </c:dLbls>
        <c:gapWidth val="100"/>
        <c:axId val="410102000"/>
        <c:axId val="410102392"/>
      </c:barChart>
      <c:catAx>
        <c:axId val="410102000"/>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10102392"/>
        <c:crosses val="autoZero"/>
        <c:auto val="1"/>
        <c:lblAlgn val="ctr"/>
        <c:lblOffset val="100"/>
        <c:noMultiLvlLbl val="0"/>
      </c:catAx>
      <c:valAx>
        <c:axId val="410102392"/>
        <c:scaling>
          <c:orientation val="minMax"/>
          <c:max val="120"/>
          <c:min val="0"/>
        </c:scaling>
        <c:delete val="1"/>
        <c:axPos val="b"/>
        <c:majorGridlines>
          <c:spPr>
            <a:ln w="9525" cap="flat" cmpd="sng" algn="ctr">
              <a:noFill/>
              <a:round/>
            </a:ln>
            <a:effectLst/>
          </c:spPr>
        </c:majorGridlines>
        <c:numFmt formatCode="General" sourceLinked="1"/>
        <c:majorTickMark val="out"/>
        <c:minorTickMark val="none"/>
        <c:tickLblPos val="nextTo"/>
        <c:crossAx val="410102000"/>
        <c:crosses val="autoZero"/>
        <c:crossBetween val="between"/>
      </c:valAx>
      <c:spPr>
        <a:noFill/>
        <a:ln>
          <a:noFill/>
        </a:ln>
        <a:effectLst/>
      </c:spPr>
    </c:plotArea>
    <c:legend>
      <c:legendPos val="r"/>
      <c:layout>
        <c:manualLayout>
          <c:xMode val="edge"/>
          <c:yMode val="edge"/>
          <c:x val="0.88323250218722671"/>
          <c:y val="0.43228674895286018"/>
          <c:w val="0.1167674978127734"/>
          <c:h val="0.14594271984968965"/>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9740840503897401"/>
          <c:y val="2.5727065849318213E-2"/>
          <c:w val="0.54148048353898548"/>
          <c:h val="0.94854586830136356"/>
        </c:manualLayout>
      </c:layout>
      <c:barChart>
        <c:barDir val="bar"/>
        <c:grouping val="clustered"/>
        <c:varyColors val="0"/>
        <c:ser>
          <c:idx val="0"/>
          <c:order val="0"/>
          <c:tx>
            <c:strRef>
              <c:f>Sheet1!$B$1</c:f>
              <c:strCache>
                <c:ptCount val="1"/>
                <c:pt idx="0">
                  <c:v>Men</c:v>
                </c:pt>
              </c:strCache>
            </c:strRef>
          </c:tx>
          <c:spPr>
            <a:solidFill>
              <a:srgbClr val="CB8155"/>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HIV transmission can be reduced by mother taking special drugs</c:v>
                </c:pt>
                <c:pt idx="1">
                  <c:v>HIV can be transmitted during pregnancy, delivery, and by breastfeeding</c:v>
                </c:pt>
              </c:strCache>
            </c:strRef>
          </c:cat>
          <c:val>
            <c:numRef>
              <c:f>Sheet1!$B$2:$B$3</c:f>
              <c:numCache>
                <c:formatCode>General</c:formatCode>
                <c:ptCount val="2"/>
                <c:pt idx="0">
                  <c:v>78</c:v>
                </c:pt>
                <c:pt idx="1">
                  <c:v>61</c:v>
                </c:pt>
              </c:numCache>
            </c:numRef>
          </c:val>
        </c:ser>
        <c:ser>
          <c:idx val="1"/>
          <c:order val="1"/>
          <c:tx>
            <c:strRef>
              <c:f>Sheet1!$C$1</c:f>
              <c:strCache>
                <c:ptCount val="1"/>
                <c:pt idx="0">
                  <c:v>Women</c:v>
                </c:pt>
              </c:strCache>
            </c:strRef>
          </c:tx>
          <c:spPr>
            <a:solidFill>
              <a:schemeClr val="accent6"/>
            </a:solidFill>
            <a:ln>
              <a:noFill/>
            </a:ln>
            <a:effectLst/>
            <a:scene3d>
              <a:camera prst="orthographicFront"/>
              <a:lightRig rig="threePt" dir="t">
                <a:rot lat="0" lon="0" rev="1200000"/>
              </a:lightRig>
            </a:scene3d>
            <a:sp3d>
              <a:bevelT w="63500" h="25400"/>
            </a:sp3d>
          </c:spPr>
          <c:invertIfNegative val="0"/>
          <c:dPt>
            <c:idx val="1"/>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HIV transmission can be reduced by mother taking special drugs</c:v>
                </c:pt>
                <c:pt idx="1">
                  <c:v>HIV can be transmitted during pregnancy, delivery, and by breastfeeding</c:v>
                </c:pt>
              </c:strCache>
            </c:strRef>
          </c:cat>
          <c:val>
            <c:numRef>
              <c:f>Sheet1!$C$2:$C$3</c:f>
              <c:numCache>
                <c:formatCode>General</c:formatCode>
                <c:ptCount val="2"/>
                <c:pt idx="0">
                  <c:v>82</c:v>
                </c:pt>
                <c:pt idx="1">
                  <c:v>69</c:v>
                </c:pt>
              </c:numCache>
            </c:numRef>
          </c:val>
        </c:ser>
        <c:dLbls>
          <c:dLblPos val="outEnd"/>
          <c:showLegendKey val="0"/>
          <c:showVal val="1"/>
          <c:showCatName val="0"/>
          <c:showSerName val="0"/>
          <c:showPercent val="0"/>
          <c:showBubbleSize val="0"/>
        </c:dLbls>
        <c:gapWidth val="100"/>
        <c:axId val="410104352"/>
        <c:axId val="410104744"/>
      </c:barChart>
      <c:catAx>
        <c:axId val="410104352"/>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10104744"/>
        <c:crosses val="autoZero"/>
        <c:auto val="1"/>
        <c:lblAlgn val="ctr"/>
        <c:lblOffset val="100"/>
        <c:noMultiLvlLbl val="0"/>
      </c:catAx>
      <c:valAx>
        <c:axId val="410104744"/>
        <c:scaling>
          <c:orientation val="minMax"/>
          <c:max val="120"/>
          <c:min val="0"/>
        </c:scaling>
        <c:delete val="1"/>
        <c:axPos val="b"/>
        <c:majorGridlines>
          <c:spPr>
            <a:ln w="9525" cap="flat" cmpd="sng" algn="ctr">
              <a:noFill/>
              <a:round/>
            </a:ln>
            <a:effectLst/>
          </c:spPr>
        </c:majorGridlines>
        <c:numFmt formatCode="General" sourceLinked="1"/>
        <c:majorTickMark val="out"/>
        <c:minorTickMark val="none"/>
        <c:tickLblPos val="nextTo"/>
        <c:crossAx val="41010435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7379729590959063"/>
          <c:y val="2.5727065849318213E-2"/>
          <c:w val="0.46370269725532559"/>
          <c:h val="0.94594673140533603"/>
        </c:manualLayout>
      </c:layout>
      <c:barChart>
        <c:barDir val="bar"/>
        <c:grouping val="clustered"/>
        <c:varyColors val="0"/>
        <c:ser>
          <c:idx val="0"/>
          <c:order val="0"/>
          <c:tx>
            <c:strRef>
              <c:f>Sheet1!$B$1</c:f>
              <c:strCache>
                <c:ptCount val="1"/>
                <c:pt idx="0">
                  <c:v>Men</c:v>
                </c:pt>
              </c:strCache>
            </c:strRef>
          </c:tx>
          <c:spPr>
            <a:solidFill>
              <a:srgbClr val="CB8155"/>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Discriminatory attitudes towards people living with HIV</c:v>
                </c:pt>
                <c:pt idx="1">
                  <c:v>Would not buy fresh vegetables from shopkeeper who has HIV</c:v>
                </c:pt>
                <c:pt idx="2">
                  <c:v>Don't think that children living with HIV should be able to attend school with HIV negative children</c:v>
                </c:pt>
              </c:strCache>
            </c:strRef>
          </c:cat>
          <c:val>
            <c:numRef>
              <c:f>Sheet1!$B$2:$B$4</c:f>
              <c:numCache>
                <c:formatCode>General</c:formatCode>
                <c:ptCount val="3"/>
                <c:pt idx="0">
                  <c:v>14</c:v>
                </c:pt>
                <c:pt idx="1">
                  <c:v>12</c:v>
                </c:pt>
                <c:pt idx="2">
                  <c:v>6</c:v>
                </c:pt>
              </c:numCache>
            </c:numRef>
          </c:val>
        </c:ser>
        <c:ser>
          <c:idx val="1"/>
          <c:order val="1"/>
          <c:tx>
            <c:strRef>
              <c:f>Sheet1!$C$1</c:f>
              <c:strCache>
                <c:ptCount val="1"/>
                <c:pt idx="0">
                  <c:v>Women</c:v>
                </c:pt>
              </c:strCache>
            </c:strRef>
          </c:tx>
          <c:spPr>
            <a:solidFill>
              <a:schemeClr val="accent6"/>
            </a:solidFill>
            <a:ln>
              <a:noFill/>
            </a:ln>
            <a:effectLst/>
            <a:scene3d>
              <a:camera prst="orthographicFront"/>
              <a:lightRig rig="threePt" dir="t">
                <a:rot lat="0" lon="0" rev="1200000"/>
              </a:lightRig>
            </a:scene3d>
            <a:sp3d>
              <a:bevelT w="63500" h="25400"/>
            </a:sp3d>
          </c:spPr>
          <c:invertIfNegative val="0"/>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Discriminatory attitudes towards people living with HIV</c:v>
                </c:pt>
                <c:pt idx="1">
                  <c:v>Would not buy fresh vegetables from shopkeeper who has HIV</c:v>
                </c:pt>
                <c:pt idx="2">
                  <c:v>Don't think that children living with HIV should be able to attend school with HIV negative children</c:v>
                </c:pt>
              </c:strCache>
            </c:strRef>
          </c:cat>
          <c:val>
            <c:numRef>
              <c:f>Sheet1!$C$2:$C$4</c:f>
              <c:numCache>
                <c:formatCode>General</c:formatCode>
                <c:ptCount val="3"/>
                <c:pt idx="0">
                  <c:v>19</c:v>
                </c:pt>
                <c:pt idx="1">
                  <c:v>16</c:v>
                </c:pt>
                <c:pt idx="2">
                  <c:v>9</c:v>
                </c:pt>
              </c:numCache>
            </c:numRef>
          </c:val>
        </c:ser>
        <c:dLbls>
          <c:dLblPos val="outEnd"/>
          <c:showLegendKey val="0"/>
          <c:showVal val="1"/>
          <c:showCatName val="0"/>
          <c:showSerName val="0"/>
          <c:showPercent val="0"/>
          <c:showBubbleSize val="0"/>
        </c:dLbls>
        <c:gapWidth val="100"/>
        <c:axId val="410105528"/>
        <c:axId val="410105920"/>
      </c:barChart>
      <c:catAx>
        <c:axId val="410105528"/>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10105920"/>
        <c:crosses val="autoZero"/>
        <c:auto val="1"/>
        <c:lblAlgn val="ctr"/>
        <c:lblOffset val="100"/>
        <c:noMultiLvlLbl val="0"/>
      </c:catAx>
      <c:valAx>
        <c:axId val="410105920"/>
        <c:scaling>
          <c:orientation val="minMax"/>
          <c:max val="120"/>
          <c:min val="0"/>
        </c:scaling>
        <c:delete val="1"/>
        <c:axPos val="b"/>
        <c:majorGridlines>
          <c:spPr>
            <a:ln w="9525" cap="flat" cmpd="sng" algn="ctr">
              <a:noFill/>
              <a:round/>
            </a:ln>
            <a:effectLst/>
          </c:spPr>
        </c:majorGridlines>
        <c:numFmt formatCode="General" sourceLinked="1"/>
        <c:majorTickMark val="out"/>
        <c:minorTickMark val="none"/>
        <c:tickLblPos val="nextTo"/>
        <c:crossAx val="410105528"/>
        <c:crosses val="autoZero"/>
        <c:crossBetween val="between"/>
      </c:valAx>
      <c:spPr>
        <a:noFill/>
        <a:ln>
          <a:noFill/>
        </a:ln>
        <a:effectLst/>
      </c:spPr>
    </c:plotArea>
    <c:legend>
      <c:legendPos val="r"/>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0172233204630401E-2"/>
          <c:y val="0.13338629885941083"/>
          <c:w val="0.96830077639272361"/>
          <c:h val="0.63401742371334102"/>
        </c:manualLayout>
      </c:layout>
      <c:barChart>
        <c:barDir val="col"/>
        <c:grouping val="clustered"/>
        <c:varyColors val="0"/>
        <c:ser>
          <c:idx val="0"/>
          <c:order val="0"/>
          <c:tx>
            <c:strRef>
              <c:f>Sheet1!$B$1</c:f>
              <c:strCache>
                <c:ptCount val="1"/>
                <c:pt idx="0">
                  <c:v>Women</c:v>
                </c:pt>
              </c:strCache>
            </c:strRef>
          </c:tx>
          <c:spPr>
            <a:solidFill>
              <a:schemeClr val="accent6"/>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Pt>
            <c:idx val="4"/>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2+ partners in past 12 months</c:v>
                </c:pt>
                <c:pt idx="2">
                  <c:v>Reported using a condom at last sexual intercourse</c:v>
                </c:pt>
                <c:pt idx="4">
                  <c:v>Mean number of lifetime sexual partners</c:v>
                </c:pt>
              </c:strCache>
            </c:strRef>
          </c:cat>
          <c:val>
            <c:numRef>
              <c:f>Sheet1!$B$2:$B$6</c:f>
              <c:numCache>
                <c:formatCode>General</c:formatCode>
                <c:ptCount val="5"/>
                <c:pt idx="0">
                  <c:v>1</c:v>
                </c:pt>
                <c:pt idx="2">
                  <c:v>27</c:v>
                </c:pt>
                <c:pt idx="4" formatCode="0.0">
                  <c:v>2.1</c:v>
                </c:pt>
              </c:numCache>
            </c:numRef>
          </c:val>
        </c:ser>
        <c:ser>
          <c:idx val="1"/>
          <c:order val="1"/>
          <c:tx>
            <c:strRef>
              <c:f>Sheet1!$C$1</c:f>
              <c:strCache>
                <c:ptCount val="1"/>
                <c:pt idx="0">
                  <c:v>Men</c:v>
                </c:pt>
              </c:strCache>
            </c:strRef>
          </c:tx>
          <c:spPr>
            <a:solidFill>
              <a:srgbClr val="CB8155"/>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2+ partners in past 12 months</c:v>
                </c:pt>
                <c:pt idx="2">
                  <c:v>Reported using a condom at last sexual intercourse</c:v>
                </c:pt>
                <c:pt idx="4">
                  <c:v>Mean number of lifetime sexual partners</c:v>
                </c:pt>
              </c:strCache>
            </c:strRef>
          </c:cat>
          <c:val>
            <c:numRef>
              <c:f>Sheet1!$C$2:$C$6</c:f>
              <c:numCache>
                <c:formatCode>General</c:formatCode>
                <c:ptCount val="5"/>
                <c:pt idx="0">
                  <c:v>13</c:v>
                </c:pt>
                <c:pt idx="2">
                  <c:v>30</c:v>
                </c:pt>
                <c:pt idx="4" formatCode="0.0">
                  <c:v>4.5</c:v>
                </c:pt>
              </c:numCache>
            </c:numRef>
          </c:val>
        </c:ser>
        <c:dLbls>
          <c:showLegendKey val="0"/>
          <c:showVal val="0"/>
          <c:showCatName val="0"/>
          <c:showSerName val="0"/>
          <c:showPercent val="0"/>
          <c:showBubbleSize val="0"/>
        </c:dLbls>
        <c:gapWidth val="25"/>
        <c:axId val="410106704"/>
        <c:axId val="410107096"/>
      </c:barChart>
      <c:catAx>
        <c:axId val="41010670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10107096"/>
        <c:crosses val="autoZero"/>
        <c:auto val="1"/>
        <c:lblAlgn val="ctr"/>
        <c:lblOffset val="100"/>
        <c:noMultiLvlLbl val="0"/>
      </c:catAx>
      <c:valAx>
        <c:axId val="410107096"/>
        <c:scaling>
          <c:orientation val="minMax"/>
          <c:max val="80"/>
          <c:min val="0"/>
        </c:scaling>
        <c:delete val="1"/>
        <c:axPos val="l"/>
        <c:majorGridlines>
          <c:spPr>
            <a:ln w="9525" cap="flat" cmpd="sng" algn="ctr">
              <a:noFill/>
              <a:round/>
            </a:ln>
            <a:effectLst/>
          </c:spPr>
        </c:majorGridlines>
        <c:numFmt formatCode="General" sourceLinked="1"/>
        <c:majorTickMark val="out"/>
        <c:minorTickMark val="none"/>
        <c:tickLblPos val="nextTo"/>
        <c:crossAx val="410106704"/>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9.xml><?xml version="1.0" encoding="utf-8"?>
<cs:chartStyle xmlns:cs="http://schemas.microsoft.com/office/drawing/2012/chartStyle" xmlns:a="http://schemas.openxmlformats.org/drawingml/2006/main" id="32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3.xml><?xml version="1.0" encoding="utf-8"?>
<cs:chartStyle xmlns:cs="http://schemas.microsoft.com/office/drawing/2012/chartStyle" xmlns:a="http://schemas.openxmlformats.org/drawingml/2006/main" id="32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5.xml><?xml version="1.0" encoding="utf-8"?>
<cs:chartStyle xmlns:cs="http://schemas.microsoft.com/office/drawing/2012/chartStyle" xmlns:a="http://schemas.openxmlformats.org/drawingml/2006/main" id="32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9.xml><?xml version="1.0" encoding="utf-8"?>
<cs:chartStyle xmlns:cs="http://schemas.microsoft.com/office/drawing/2012/chartStyle" xmlns:a="http://schemas.openxmlformats.org/drawingml/2006/main" id="344">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lt1"/>
    </cs:fontRef>
  </cs:wall>
</cs:chartStyle>
</file>

<file path=ppt/charts/style1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0.xml><?xml version="1.0" encoding="utf-8"?>
<cs:chartStyle xmlns:cs="http://schemas.microsoft.com/office/drawing/2012/chartStyle" xmlns:a="http://schemas.openxmlformats.org/drawingml/2006/main" id="344">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lt1"/>
    </cs:fontRef>
  </cs:wall>
</cs:chartStyle>
</file>

<file path=ppt/charts/style12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344">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lt1"/>
    </cs:fontRef>
  </cs:wall>
</cs:chartStyle>
</file>

<file path=ppt/charts/style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344">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lt1"/>
    </cs:fontRef>
  </cs:wall>
</cs:chartStyle>
</file>

<file path=ppt/charts/style2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344">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lt1"/>
    </cs:fontRef>
  </cs:wall>
</cs:chartStyle>
</file>

<file path=ppt/charts/style2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344">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lt1"/>
    </cs:fontRef>
  </cs:wall>
</cs:chartStyle>
</file>

<file path=ppt/charts/style3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5.xml><?xml version="1.0" encoding="utf-8"?>
<cs:chartStyle xmlns:cs="http://schemas.microsoft.com/office/drawing/2012/chartStyle" xmlns:a="http://schemas.openxmlformats.org/drawingml/2006/main" id="32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6.xml><?xml version="1.0" encoding="utf-8"?>
<cs:chartStyle xmlns:cs="http://schemas.microsoft.com/office/drawing/2012/chartStyle" xmlns:a="http://schemas.openxmlformats.org/drawingml/2006/main" id="344">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lt1"/>
    </cs:fontRef>
  </cs:wall>
</cs:chartStyle>
</file>

<file path=ppt/charts/style4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0.xml><?xml version="1.0" encoding="utf-8"?>
<cs:chartStyle xmlns:cs="http://schemas.microsoft.com/office/drawing/2012/chartStyle" xmlns:a="http://schemas.openxmlformats.org/drawingml/2006/main" id="344">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lt1"/>
    </cs:fontRef>
  </cs:wall>
</cs:chartStyle>
</file>

<file path=ppt/charts/style5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2.xml><?xml version="1.0" encoding="utf-8"?>
<cs:chartStyle xmlns:cs="http://schemas.microsoft.com/office/drawing/2012/chartStyle" xmlns:a="http://schemas.openxmlformats.org/drawingml/2006/main" id="344">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lt1"/>
    </cs:fontRef>
  </cs:wall>
</cs:chartStyle>
</file>

<file path=ppt/charts/style63.xml><?xml version="1.0" encoding="utf-8"?>
<cs:chartStyle xmlns:cs="http://schemas.microsoft.com/office/drawing/2012/chartStyle" xmlns:a="http://schemas.openxmlformats.org/drawingml/2006/main" id="344">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lt1"/>
    </cs:fontRef>
  </cs:wall>
</cs:chartStyle>
</file>

<file path=ppt/charts/style6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6.xml><?xml version="1.0" encoding="utf-8"?>
<cs:chartStyle xmlns:cs="http://schemas.microsoft.com/office/drawing/2012/chartStyle" xmlns:a="http://schemas.openxmlformats.org/drawingml/2006/main" id="344">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lt1"/>
    </cs:fontRef>
  </cs:wall>
</cs:chartStyle>
</file>

<file path=ppt/charts/style6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7.xml><?xml version="1.0" encoding="utf-8"?>
<cs:chartStyle xmlns:cs="http://schemas.microsoft.com/office/drawing/2012/chartStyle" xmlns:a="http://schemas.openxmlformats.org/drawingml/2006/main" id="344">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lt1"/>
    </cs:fontRef>
  </cs:wall>
</cs:chartStyle>
</file>

<file path=ppt/charts/style7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3.xml><?xml version="1.0" encoding="utf-8"?>
<cs:chartStyle xmlns:cs="http://schemas.microsoft.com/office/drawing/2012/chartStyle" xmlns:a="http://schemas.openxmlformats.org/drawingml/2006/main" id="344">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lt1"/>
    </cs:fontRef>
  </cs:wall>
</cs:chartStyle>
</file>

<file path=ppt/charts/style8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0.69286</cdr:x>
      <cdr:y>0.93565</cdr:y>
    </cdr:from>
    <cdr:to>
      <cdr:x>1</cdr:x>
      <cdr:y>1</cdr:y>
    </cdr:to>
    <cdr:sp macro="" textlink="">
      <cdr:nvSpPr>
        <cdr:cNvPr id="2" name="TextBox 2"/>
        <cdr:cNvSpPr txBox="1"/>
      </cdr:nvSpPr>
      <cdr:spPr>
        <a:xfrm xmlns:a="http://schemas.openxmlformats.org/drawingml/2006/main">
          <a:off x="6691086" y="6570246"/>
          <a:ext cx="2808514" cy="338554"/>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en-US" sz="1600" i="1" dirty="0" smtClean="0"/>
            <a:t>*based on preliminary data</a:t>
          </a:r>
          <a:endParaRPr lang="en-US" sz="1600" i="1" dirty="0"/>
        </a:p>
      </cdr:txBody>
    </cdr:sp>
  </cdr:relSizeAnchor>
</c:userShapes>
</file>

<file path=ppt/drawings/drawing10.xml><?xml version="1.0" encoding="utf-8"?>
<c:userShapes xmlns:c="http://schemas.openxmlformats.org/drawingml/2006/chart">
  <cdr:relSizeAnchor xmlns:cdr="http://schemas.openxmlformats.org/drawingml/2006/chartDrawing">
    <cdr:from>
      <cdr:x>0.12073</cdr:x>
      <cdr:y>0.50524</cdr:y>
    </cdr:from>
    <cdr:to>
      <cdr:x>0.50812</cdr:x>
      <cdr:y>0.57431</cdr:y>
    </cdr:to>
    <cdr:sp macro="" textlink="">
      <cdr:nvSpPr>
        <cdr:cNvPr id="2" name="TextBox 2"/>
        <cdr:cNvSpPr txBox="1"/>
      </cdr:nvSpPr>
      <cdr:spPr>
        <a:xfrm xmlns:a="http://schemas.openxmlformats.org/drawingml/2006/main">
          <a:off x="1103980" y="2701926"/>
          <a:ext cx="3542266" cy="369332"/>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en-US" b="1" dirty="0" smtClean="0">
              <a:solidFill>
                <a:schemeClr val="accent6"/>
              </a:solidFill>
            </a:rPr>
            <a:t>Own health care</a:t>
          </a:r>
          <a:endParaRPr lang="en-US" b="1" dirty="0">
            <a:solidFill>
              <a:schemeClr val="accent6"/>
            </a:solidFill>
          </a:endParaRPr>
        </a:p>
      </cdr:txBody>
    </cdr:sp>
  </cdr:relSizeAnchor>
</c:userShapes>
</file>

<file path=ppt/drawings/drawing2.xml><?xml version="1.0" encoding="utf-8"?>
<c:userShapes xmlns:c="http://schemas.openxmlformats.org/drawingml/2006/chart">
  <cdr:relSizeAnchor xmlns:cdr="http://schemas.openxmlformats.org/drawingml/2006/chartDrawing">
    <cdr:from>
      <cdr:x>0.29965</cdr:x>
      <cdr:y>0.19662</cdr:y>
    </cdr:from>
    <cdr:to>
      <cdr:x>0.48743</cdr:x>
      <cdr:y>0.26715</cdr:y>
    </cdr:to>
    <cdr:sp macro="" textlink="">
      <cdr:nvSpPr>
        <cdr:cNvPr id="2" name="TextBox 2"/>
        <cdr:cNvSpPr txBox="1"/>
      </cdr:nvSpPr>
      <cdr:spPr>
        <a:xfrm xmlns:a="http://schemas.openxmlformats.org/drawingml/2006/main">
          <a:off x="2462349" y="1029591"/>
          <a:ext cx="1543050" cy="369332"/>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en-US" b="1" dirty="0" smtClean="0">
              <a:solidFill>
                <a:schemeClr val="accent3"/>
              </a:solidFill>
            </a:rPr>
            <a:t>Total demand</a:t>
          </a:r>
          <a:endParaRPr lang="en-US" b="1" dirty="0">
            <a:solidFill>
              <a:schemeClr val="accent3"/>
            </a:solidFill>
          </a:endParaRPr>
        </a:p>
      </cdr:txBody>
    </cdr:sp>
  </cdr:relSizeAnchor>
  <cdr:relSizeAnchor xmlns:cdr="http://schemas.openxmlformats.org/drawingml/2006/chartDrawing">
    <cdr:from>
      <cdr:x>0.28615</cdr:x>
      <cdr:y>0.55528</cdr:y>
    </cdr:from>
    <cdr:to>
      <cdr:x>0.7739</cdr:x>
      <cdr:y>0.62581</cdr:y>
    </cdr:to>
    <cdr:sp macro="" textlink="">
      <cdr:nvSpPr>
        <cdr:cNvPr id="3" name="TextBox 5"/>
        <cdr:cNvSpPr txBox="1"/>
      </cdr:nvSpPr>
      <cdr:spPr>
        <a:xfrm xmlns:a="http://schemas.openxmlformats.org/drawingml/2006/main">
          <a:off x="2351441" y="2907704"/>
          <a:ext cx="4007993" cy="369332"/>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ctr"/>
          <a:r>
            <a:rPr lang="en-US" b="1" dirty="0" smtClean="0">
              <a:solidFill>
                <a:schemeClr val="accent1"/>
              </a:solidFill>
            </a:rPr>
            <a:t>Demand satisfied by modern methods</a:t>
          </a:r>
          <a:endParaRPr lang="en-US" b="1" dirty="0">
            <a:solidFill>
              <a:schemeClr val="accent1"/>
            </a:solidFill>
          </a:endParaRPr>
        </a:p>
      </cdr:txBody>
    </cdr:sp>
  </cdr:relSizeAnchor>
</c:userShapes>
</file>

<file path=ppt/drawings/drawing3.xml><?xml version="1.0" encoding="utf-8"?>
<c:userShapes xmlns:c="http://schemas.openxmlformats.org/drawingml/2006/chart">
  <cdr:relSizeAnchor xmlns:cdr="http://schemas.openxmlformats.org/drawingml/2006/chartDrawing">
    <cdr:from>
      <cdr:x>0.1795</cdr:x>
      <cdr:y>0.06032</cdr:y>
    </cdr:from>
    <cdr:to>
      <cdr:x>0.42024</cdr:x>
      <cdr:y>0.12938</cdr:y>
    </cdr:to>
    <cdr:sp macro="" textlink="">
      <cdr:nvSpPr>
        <cdr:cNvPr id="2" name="TextBox 2"/>
        <cdr:cNvSpPr txBox="1"/>
      </cdr:nvSpPr>
      <cdr:spPr>
        <a:xfrm xmlns:a="http://schemas.openxmlformats.org/drawingml/2006/main">
          <a:off x="1641330" y="322572"/>
          <a:ext cx="2201327" cy="369317"/>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en-US" b="1" dirty="0" smtClean="0">
              <a:solidFill>
                <a:schemeClr val="accent3"/>
              </a:solidFill>
            </a:rPr>
            <a:t>Under-5 mortality</a:t>
          </a:r>
          <a:endParaRPr lang="en-US" b="1" dirty="0">
            <a:solidFill>
              <a:schemeClr val="accent3"/>
            </a:solidFill>
          </a:endParaRPr>
        </a:p>
      </cdr:txBody>
    </cdr:sp>
  </cdr:relSizeAnchor>
  <cdr:relSizeAnchor xmlns:cdr="http://schemas.openxmlformats.org/drawingml/2006/chartDrawing">
    <cdr:from>
      <cdr:x>0.17453</cdr:x>
      <cdr:y>0.33837</cdr:y>
    </cdr:from>
    <cdr:to>
      <cdr:x>0.375</cdr:x>
      <cdr:y>0.40743</cdr:y>
    </cdr:to>
    <cdr:sp macro="" textlink="">
      <cdr:nvSpPr>
        <cdr:cNvPr id="3" name="TextBox 5"/>
        <cdr:cNvSpPr txBox="1"/>
      </cdr:nvSpPr>
      <cdr:spPr>
        <a:xfrm xmlns:a="http://schemas.openxmlformats.org/drawingml/2006/main">
          <a:off x="1595920" y="1809532"/>
          <a:ext cx="1833080" cy="369317"/>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l"/>
          <a:r>
            <a:rPr lang="en-US" b="1" dirty="0" smtClean="0">
              <a:solidFill>
                <a:schemeClr val="accent1"/>
              </a:solidFill>
            </a:rPr>
            <a:t>Infant mortality</a:t>
          </a:r>
          <a:endParaRPr lang="en-US" b="1" dirty="0">
            <a:solidFill>
              <a:schemeClr val="accent1"/>
            </a:solidFill>
          </a:endParaRPr>
        </a:p>
      </cdr:txBody>
    </cdr:sp>
  </cdr:relSizeAnchor>
</c:userShapes>
</file>

<file path=ppt/drawings/drawing4.xml><?xml version="1.0" encoding="utf-8"?>
<c:userShapes xmlns:c="http://schemas.openxmlformats.org/drawingml/2006/chart">
  <cdr:relSizeAnchor xmlns:cdr="http://schemas.openxmlformats.org/drawingml/2006/chartDrawing">
    <cdr:from>
      <cdr:x>0.69286</cdr:x>
      <cdr:y>0.93515</cdr:y>
    </cdr:from>
    <cdr:to>
      <cdr:x>1</cdr:x>
      <cdr:y>1</cdr:y>
    </cdr:to>
    <cdr:sp macro="" textlink="">
      <cdr:nvSpPr>
        <cdr:cNvPr id="2" name="TextBox 2"/>
        <cdr:cNvSpPr txBox="1"/>
      </cdr:nvSpPr>
      <cdr:spPr>
        <a:xfrm xmlns:a="http://schemas.openxmlformats.org/drawingml/2006/main">
          <a:off x="6386312" y="4973112"/>
          <a:ext cx="2808488" cy="338536"/>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600" i="1" dirty="0" smtClean="0"/>
            <a:t>*based on preliminary data</a:t>
          </a:r>
          <a:endParaRPr lang="en-US" sz="1600" i="1" dirty="0"/>
        </a:p>
      </cdr:txBody>
    </cdr:sp>
  </cdr:relSizeAnchor>
</c:userShapes>
</file>

<file path=ppt/drawings/drawing5.xml><?xml version="1.0" encoding="utf-8"?>
<c:userShapes xmlns:c="http://schemas.openxmlformats.org/drawingml/2006/chart">
  <cdr:relSizeAnchor xmlns:cdr="http://schemas.openxmlformats.org/drawingml/2006/chartDrawing">
    <cdr:from>
      <cdr:x>0.56136</cdr:x>
      <cdr:y>0.29821</cdr:y>
    </cdr:from>
    <cdr:to>
      <cdr:x>0.66364</cdr:x>
      <cdr:y>0.46225</cdr:y>
    </cdr:to>
    <cdr:sp macro="" textlink="">
      <cdr:nvSpPr>
        <cdr:cNvPr id="2" name="TextBox 1"/>
        <cdr:cNvSpPr txBox="1"/>
      </cdr:nvSpPr>
      <cdr:spPr>
        <a:xfrm xmlns:a="http://schemas.openxmlformats.org/drawingml/2006/main">
          <a:off x="5133109" y="1473365"/>
          <a:ext cx="935182" cy="810491"/>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pPr algn="ctr"/>
          <a:r>
            <a:rPr lang="en-US" sz="1800" b="1" dirty="0" smtClean="0">
              <a:solidFill>
                <a:schemeClr val="tx1"/>
              </a:solidFill>
            </a:rPr>
            <a:t>More</a:t>
          </a:r>
        </a:p>
        <a:p xmlns:a="http://schemas.openxmlformats.org/drawingml/2006/main">
          <a:pPr algn="ctr"/>
          <a:r>
            <a:rPr lang="en-US" sz="1800" b="1" dirty="0" smtClean="0">
              <a:solidFill>
                <a:schemeClr val="tx1"/>
              </a:solidFill>
            </a:rPr>
            <a:t>31%</a:t>
          </a:r>
          <a:endParaRPr lang="en-US" sz="1800" b="1" dirty="0">
            <a:solidFill>
              <a:schemeClr val="tx1"/>
            </a:solidFill>
          </a:endParaRPr>
        </a:p>
      </cdr:txBody>
    </cdr:sp>
  </cdr:relSizeAnchor>
</c:userShapes>
</file>

<file path=ppt/drawings/drawing6.xml><?xml version="1.0" encoding="utf-8"?>
<c:userShapes xmlns:c="http://schemas.openxmlformats.org/drawingml/2006/chart">
  <cdr:relSizeAnchor xmlns:cdr="http://schemas.openxmlformats.org/drawingml/2006/chartDrawing">
    <cdr:from>
      <cdr:x>0.53068</cdr:x>
      <cdr:y>0.46834</cdr:y>
    </cdr:from>
    <cdr:to>
      <cdr:x>0.70341</cdr:x>
      <cdr:y>0.61721</cdr:y>
    </cdr:to>
    <cdr:sp macro="" textlink="">
      <cdr:nvSpPr>
        <cdr:cNvPr id="2" name="TextBox 1"/>
        <cdr:cNvSpPr txBox="1"/>
      </cdr:nvSpPr>
      <cdr:spPr>
        <a:xfrm xmlns:a="http://schemas.openxmlformats.org/drawingml/2006/main">
          <a:off x="4852554" y="2288380"/>
          <a:ext cx="1579419" cy="727364"/>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n-US" sz="1800" b="1" dirty="0" smtClean="0"/>
            <a:t>Same as usual</a:t>
          </a:r>
        </a:p>
        <a:p xmlns:a="http://schemas.openxmlformats.org/drawingml/2006/main">
          <a:pPr algn="ctr"/>
          <a:r>
            <a:rPr lang="en-US" sz="1800" b="1" dirty="0" smtClean="0"/>
            <a:t>32%</a:t>
          </a:r>
          <a:endParaRPr lang="en-US" sz="1800" b="1" dirty="0"/>
        </a:p>
      </cdr:txBody>
    </cdr:sp>
  </cdr:relSizeAnchor>
</c:userShapes>
</file>

<file path=ppt/drawings/drawing7.xml><?xml version="1.0" encoding="utf-8"?>
<c:userShapes xmlns:c="http://schemas.openxmlformats.org/drawingml/2006/chart">
  <cdr:relSizeAnchor xmlns:cdr="http://schemas.openxmlformats.org/drawingml/2006/chartDrawing">
    <cdr:from>
      <cdr:x>0.22286</cdr:x>
      <cdr:y>0.74198</cdr:y>
    </cdr:from>
    <cdr:to>
      <cdr:x>0.46184</cdr:x>
      <cdr:y>0.81104</cdr:y>
    </cdr:to>
    <cdr:sp macro="" textlink="">
      <cdr:nvSpPr>
        <cdr:cNvPr id="2" name="TextBox 2"/>
        <cdr:cNvSpPr txBox="1"/>
      </cdr:nvSpPr>
      <cdr:spPr>
        <a:xfrm xmlns:a="http://schemas.openxmlformats.org/drawingml/2006/main">
          <a:off x="1836754" y="3967945"/>
          <a:ext cx="1969643" cy="369332"/>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en-US" b="1" dirty="0" smtClean="0">
              <a:solidFill>
                <a:schemeClr val="accent3"/>
              </a:solidFill>
            </a:rPr>
            <a:t>Slept under an ITN</a:t>
          </a:r>
          <a:endParaRPr lang="en-US" b="1" dirty="0">
            <a:solidFill>
              <a:schemeClr val="accent3"/>
            </a:solidFill>
          </a:endParaRPr>
        </a:p>
      </cdr:txBody>
    </cdr:sp>
  </cdr:relSizeAnchor>
</c:userShapes>
</file>

<file path=ppt/drawings/drawing8.xml><?xml version="1.0" encoding="utf-8"?>
<c:userShapes xmlns:c="http://schemas.openxmlformats.org/drawingml/2006/chart">
  <cdr:relSizeAnchor xmlns:cdr="http://schemas.openxmlformats.org/drawingml/2006/chartDrawing">
    <cdr:from>
      <cdr:x>0.20279</cdr:x>
      <cdr:y>0.39641</cdr:y>
    </cdr:from>
    <cdr:to>
      <cdr:x>0.39001</cdr:x>
      <cdr:y>0.46547</cdr:y>
    </cdr:to>
    <cdr:sp macro="" textlink="">
      <cdr:nvSpPr>
        <cdr:cNvPr id="2" name="TextBox 4"/>
        <cdr:cNvSpPr txBox="1"/>
      </cdr:nvSpPr>
      <cdr:spPr>
        <a:xfrm xmlns:a="http://schemas.openxmlformats.org/drawingml/2006/main">
          <a:off x="1671337" y="2119888"/>
          <a:ext cx="1543050" cy="369332"/>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en-US" b="1" dirty="0" smtClean="0">
              <a:solidFill>
                <a:schemeClr val="accent3"/>
              </a:solidFill>
            </a:rPr>
            <a:t>IPTp2+</a:t>
          </a:r>
          <a:endParaRPr lang="en-US" b="1" dirty="0">
            <a:solidFill>
              <a:schemeClr val="accent3"/>
            </a:solidFill>
          </a:endParaRPr>
        </a:p>
      </cdr:txBody>
    </cdr:sp>
  </cdr:relSizeAnchor>
</c:userShapes>
</file>

<file path=ppt/drawings/drawing9.xml><?xml version="1.0" encoding="utf-8"?>
<c:userShapes xmlns:c="http://schemas.openxmlformats.org/drawingml/2006/chart">
  <cdr:relSizeAnchor xmlns:cdr="http://schemas.openxmlformats.org/drawingml/2006/chartDrawing">
    <cdr:from>
      <cdr:x>0.71411</cdr:x>
      <cdr:y>0.46496</cdr:y>
    </cdr:from>
    <cdr:to>
      <cdr:x>0.90134</cdr:x>
      <cdr:y>0.53504</cdr:y>
    </cdr:to>
    <cdr:sp macro="" textlink="">
      <cdr:nvSpPr>
        <cdr:cNvPr id="2" name="TextBox 4"/>
        <cdr:cNvSpPr txBox="1"/>
      </cdr:nvSpPr>
      <cdr:spPr>
        <a:xfrm xmlns:a="http://schemas.openxmlformats.org/drawingml/2006/main">
          <a:off x="5885173" y="2450572"/>
          <a:ext cx="1543022" cy="369356"/>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en-US" b="1" dirty="0" smtClean="0">
              <a:solidFill>
                <a:schemeClr val="accent6"/>
              </a:solidFill>
            </a:rPr>
            <a:t>Women</a:t>
          </a:r>
          <a:endParaRPr lang="en-US" b="1" dirty="0">
            <a:solidFill>
              <a:schemeClr val="accent6"/>
            </a:solidFill>
          </a:endParaRPr>
        </a:p>
      </cdr:txBody>
    </cdr:sp>
  </cdr:relSizeAnchor>
  <cdr:relSizeAnchor xmlns:cdr="http://schemas.openxmlformats.org/drawingml/2006/chartDrawing">
    <cdr:from>
      <cdr:x>0.6149</cdr:x>
      <cdr:y>0.69653</cdr:y>
    </cdr:from>
    <cdr:to>
      <cdr:x>0.89044</cdr:x>
      <cdr:y>0.76661</cdr:y>
    </cdr:to>
    <cdr:sp macro="" textlink="">
      <cdr:nvSpPr>
        <cdr:cNvPr id="3" name="TextBox 5"/>
        <cdr:cNvSpPr txBox="1"/>
      </cdr:nvSpPr>
      <cdr:spPr>
        <a:xfrm xmlns:a="http://schemas.openxmlformats.org/drawingml/2006/main">
          <a:off x="5067590" y="3671078"/>
          <a:ext cx="2270814" cy="369357"/>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ctr"/>
          <a:r>
            <a:rPr lang="en-US" b="1" dirty="0" smtClean="0">
              <a:solidFill>
                <a:srgbClr val="CB8155"/>
              </a:solidFill>
            </a:rPr>
            <a:t>Men</a:t>
          </a:r>
          <a:endParaRPr lang="en-US" b="1" dirty="0">
            <a:solidFill>
              <a:srgbClr val="CB8155"/>
            </a:solidFill>
          </a:endParaRP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8475" cy="466725"/>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3970338" y="0"/>
            <a:ext cx="3038475" cy="466725"/>
          </a:xfrm>
          <a:prstGeom prst="rect">
            <a:avLst/>
          </a:prstGeom>
        </p:spPr>
        <p:txBody>
          <a:bodyPr vert="horz" lIns="91440" tIns="45720" rIns="91440" bIns="45720" rtlCol="0"/>
          <a:lstStyle>
            <a:lvl1pPr algn="r">
              <a:defRPr sz="1200"/>
            </a:lvl1pPr>
          </a:lstStyle>
          <a:p>
            <a:fld id="{F55ACD8A-E29E-4F49-A216-FC3AF2B7AB4A}" type="datetimeFigureOut">
              <a:rPr lang="en-US" smtClean="0"/>
              <a:t>3/29/2017</a:t>
            </a:fld>
            <a:endParaRPr lang="en-US"/>
          </a:p>
        </p:txBody>
      </p:sp>
      <p:sp>
        <p:nvSpPr>
          <p:cNvPr id="4" name="Footer Placeholder 3"/>
          <p:cNvSpPr>
            <a:spLocks noGrp="1"/>
          </p:cNvSpPr>
          <p:nvPr>
            <p:ph type="ftr" sz="quarter" idx="2"/>
          </p:nvPr>
        </p:nvSpPr>
        <p:spPr>
          <a:xfrm>
            <a:off x="0" y="8829675"/>
            <a:ext cx="3038475" cy="466725"/>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3970338" y="8829675"/>
            <a:ext cx="3038475" cy="466725"/>
          </a:xfrm>
          <a:prstGeom prst="rect">
            <a:avLst/>
          </a:prstGeom>
        </p:spPr>
        <p:txBody>
          <a:bodyPr vert="horz" lIns="91440" tIns="45720" rIns="91440" bIns="45720" rtlCol="0" anchor="b"/>
          <a:lstStyle>
            <a:lvl1pPr algn="r">
              <a:defRPr sz="1200"/>
            </a:lvl1pPr>
          </a:lstStyle>
          <a:p>
            <a:fld id="{06752A9B-44E3-47B0-B607-C185254968ED}" type="slidenum">
              <a:rPr lang="en-US" smtClean="0"/>
              <a:t>‹#›</a:t>
            </a:fld>
            <a:endParaRPr lang="en-US"/>
          </a:p>
        </p:txBody>
      </p:sp>
    </p:spTree>
    <p:extLst>
      <p:ext uri="{BB962C8B-B14F-4D97-AF65-F5344CB8AC3E}">
        <p14:creationId xmlns:p14="http://schemas.microsoft.com/office/powerpoint/2010/main" val="1029750059"/>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6434"/>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idx="1"/>
          </p:nvPr>
        </p:nvSpPr>
        <p:spPr>
          <a:xfrm>
            <a:off x="3970938" y="0"/>
            <a:ext cx="3037840" cy="466434"/>
          </a:xfrm>
          <a:prstGeom prst="rect">
            <a:avLst/>
          </a:prstGeom>
        </p:spPr>
        <p:txBody>
          <a:bodyPr vert="horz" lIns="93177" tIns="46589" rIns="93177" bIns="46589" rtlCol="0"/>
          <a:lstStyle>
            <a:lvl1pPr algn="r">
              <a:defRPr sz="1200"/>
            </a:lvl1pPr>
          </a:lstStyle>
          <a:p>
            <a:fld id="{25FC8427-02AC-45E4-90D9-1D1F31267D34}" type="datetimeFigureOut">
              <a:rPr lang="en-US" smtClean="0"/>
              <a:t>3/29/2017</a:t>
            </a:fld>
            <a:endParaRPr lang="en-US"/>
          </a:p>
        </p:txBody>
      </p:sp>
      <p:sp>
        <p:nvSpPr>
          <p:cNvPr id="4" name="Slide Image Placeholder 3"/>
          <p:cNvSpPr>
            <a:spLocks noGrp="1" noRot="1" noChangeAspect="1"/>
          </p:cNvSpPr>
          <p:nvPr>
            <p:ph type="sldImg" idx="2"/>
          </p:nvPr>
        </p:nvSpPr>
        <p:spPr>
          <a:xfrm>
            <a:off x="1414463" y="1162050"/>
            <a:ext cx="4181475" cy="3136900"/>
          </a:xfrm>
          <a:prstGeom prst="rect">
            <a:avLst/>
          </a:prstGeom>
          <a:noFill/>
          <a:ln w="12700">
            <a:solidFill>
              <a:prstClr val="black"/>
            </a:solidFill>
          </a:ln>
        </p:spPr>
        <p:txBody>
          <a:bodyPr vert="horz" lIns="93177" tIns="46589" rIns="93177" bIns="46589" rtlCol="0" anchor="ctr"/>
          <a:lstStyle/>
          <a:p>
            <a:endParaRPr lang="en-US"/>
          </a:p>
        </p:txBody>
      </p:sp>
      <p:sp>
        <p:nvSpPr>
          <p:cNvPr id="5" name="Notes Placeholder 4"/>
          <p:cNvSpPr>
            <a:spLocks noGrp="1"/>
          </p:cNvSpPr>
          <p:nvPr>
            <p:ph type="body" sz="quarter" idx="3"/>
          </p:nvPr>
        </p:nvSpPr>
        <p:spPr>
          <a:xfrm>
            <a:off x="701040" y="4473892"/>
            <a:ext cx="5608320" cy="3660458"/>
          </a:xfrm>
          <a:prstGeom prst="rect">
            <a:avLst/>
          </a:prstGeom>
        </p:spPr>
        <p:txBody>
          <a:bodyPr vert="horz" lIns="93177" tIns="46589" rIns="93177" bIns="46589"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829967"/>
            <a:ext cx="3037840" cy="466433"/>
          </a:xfrm>
          <a:prstGeom prst="rect">
            <a:avLst/>
          </a:prstGeom>
        </p:spPr>
        <p:txBody>
          <a:bodyPr vert="horz" lIns="93177" tIns="46589" rIns="93177" bIns="46589" rtlCol="0" anchor="b"/>
          <a:lstStyle>
            <a:lvl1pPr algn="l">
              <a:defRPr sz="1200"/>
            </a:lvl1pPr>
          </a:lstStyle>
          <a:p>
            <a:endParaRPr lang="en-US"/>
          </a:p>
        </p:txBody>
      </p:sp>
      <p:sp>
        <p:nvSpPr>
          <p:cNvPr id="7" name="Slide Number Placeholder 6"/>
          <p:cNvSpPr>
            <a:spLocks noGrp="1"/>
          </p:cNvSpPr>
          <p:nvPr>
            <p:ph type="sldNum" sz="quarter" idx="5"/>
          </p:nvPr>
        </p:nvSpPr>
        <p:spPr>
          <a:xfrm>
            <a:off x="3970938" y="8829967"/>
            <a:ext cx="3037840" cy="466433"/>
          </a:xfrm>
          <a:prstGeom prst="rect">
            <a:avLst/>
          </a:prstGeom>
        </p:spPr>
        <p:txBody>
          <a:bodyPr vert="horz" lIns="93177" tIns="46589" rIns="93177" bIns="46589" rtlCol="0" anchor="b"/>
          <a:lstStyle>
            <a:lvl1pPr algn="r">
              <a:defRPr sz="1200"/>
            </a:lvl1pPr>
          </a:lstStyle>
          <a:p>
            <a:fld id="{7FCFBEB1-B9C4-4E94-AFFC-C2245E9400D5}" type="slidenum">
              <a:rPr lang="en-US" smtClean="0"/>
              <a:t>‹#›</a:t>
            </a:fld>
            <a:endParaRPr lang="en-US"/>
          </a:p>
        </p:txBody>
      </p:sp>
    </p:spTree>
    <p:extLst>
      <p:ext uri="{BB962C8B-B14F-4D97-AF65-F5344CB8AC3E}">
        <p14:creationId xmlns:p14="http://schemas.microsoft.com/office/powerpoint/2010/main" val="275239624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FCFBEB1-B9C4-4E94-AFFC-C2245E9400D5}" type="slidenum">
              <a:rPr lang="en-US" smtClean="0"/>
              <a:t>1</a:t>
            </a:fld>
            <a:endParaRPr lang="en-US"/>
          </a:p>
        </p:txBody>
      </p:sp>
    </p:spTree>
    <p:extLst>
      <p:ext uri="{BB962C8B-B14F-4D97-AF65-F5344CB8AC3E}">
        <p14:creationId xmlns:p14="http://schemas.microsoft.com/office/powerpoint/2010/main" val="178939157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18</a:t>
            </a:fld>
            <a:endParaRPr lang="en-US"/>
          </a:p>
        </p:txBody>
      </p:sp>
    </p:spTree>
    <p:extLst>
      <p:ext uri="{BB962C8B-B14F-4D97-AF65-F5344CB8AC3E}">
        <p14:creationId xmlns:p14="http://schemas.microsoft.com/office/powerpoint/2010/main" val="2239774677"/>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42% of women received postnatal care for their last birth within the first 2 days following</a:t>
            </a:r>
            <a:r>
              <a:rPr lang="en-US" baseline="0" dirty="0" smtClean="0"/>
              <a:t> delivery. Half of women had no postnatal checkup. Only 60% of newborns received their first postnatal checkup within 2 days after birth. More than one-third of newborns did not receive a postnatal checkup. </a:t>
            </a:r>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112</a:t>
            </a:fld>
            <a:endParaRPr lang="en-US"/>
          </a:p>
        </p:txBody>
      </p:sp>
    </p:spTree>
    <p:extLst>
      <p:ext uri="{BB962C8B-B14F-4D97-AF65-F5344CB8AC3E}">
        <p14:creationId xmlns:p14="http://schemas.microsoft.com/office/powerpoint/2010/main" val="2490687220"/>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113</a:t>
            </a:fld>
            <a:endParaRPr lang="en-US"/>
          </a:p>
        </p:txBody>
      </p:sp>
    </p:spTree>
    <p:extLst>
      <p:ext uri="{BB962C8B-B14F-4D97-AF65-F5344CB8AC3E}">
        <p14:creationId xmlns:p14="http://schemas.microsoft.com/office/powerpoint/2010/main" val="526296648"/>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Nearly</a:t>
            </a:r>
            <a:r>
              <a:rPr lang="en-US" baseline="0" dirty="0" smtClean="0"/>
              <a:t> three-quarters of women report having at least one problem accessing health care for themselves. More than half of women were concerned about getting money for treatment and the distance to the health facility. </a:t>
            </a:r>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114</a:t>
            </a:fld>
            <a:endParaRPr lang="en-US"/>
          </a:p>
        </p:txBody>
      </p:sp>
    </p:spTree>
    <p:extLst>
      <p:ext uri="{BB962C8B-B14F-4D97-AF65-F5344CB8AC3E}">
        <p14:creationId xmlns:p14="http://schemas.microsoft.com/office/powerpoint/2010/main" val="4188404868"/>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r>
              <a:rPr lang="en-US" dirty="0" smtClean="0"/>
              <a:t>Only 4 in 10 women have heard of obstetric</a:t>
            </a:r>
            <a:r>
              <a:rPr lang="en-US" baseline="0" dirty="0" smtClean="0"/>
              <a:t> fistula. 1% report that they have experienced obstetric fistula. Knowledge of fistula is higher in urban areas than rural areas. </a:t>
            </a:r>
            <a:endParaRPr lang="en-US"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115</a:t>
            </a:fld>
            <a:endParaRPr lang="en-US"/>
          </a:p>
        </p:txBody>
      </p:sp>
    </p:spTree>
    <p:extLst>
      <p:ext uri="{BB962C8B-B14F-4D97-AF65-F5344CB8AC3E}">
        <p14:creationId xmlns:p14="http://schemas.microsoft.com/office/powerpoint/2010/main" val="4261336276"/>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116</a:t>
            </a:fld>
            <a:endParaRPr lang="en-US"/>
          </a:p>
        </p:txBody>
      </p:sp>
    </p:spTree>
    <p:extLst>
      <p:ext uri="{BB962C8B-B14F-4D97-AF65-F5344CB8AC3E}">
        <p14:creationId xmlns:p14="http://schemas.microsoft.com/office/powerpoint/2010/main" val="1216177013"/>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117</a:t>
            </a:fld>
            <a:endParaRPr lang="en-US"/>
          </a:p>
        </p:txBody>
      </p:sp>
    </p:spTree>
    <p:extLst>
      <p:ext uri="{BB962C8B-B14F-4D97-AF65-F5344CB8AC3E}">
        <p14:creationId xmlns:p14="http://schemas.microsoft.com/office/powerpoint/2010/main" val="3874249936"/>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118</a:t>
            </a:fld>
            <a:endParaRPr lang="en-US"/>
          </a:p>
        </p:txBody>
      </p:sp>
    </p:spTree>
    <p:extLst>
      <p:ext uri="{BB962C8B-B14F-4D97-AF65-F5344CB8AC3E}">
        <p14:creationId xmlns:p14="http://schemas.microsoft.com/office/powerpoint/2010/main" val="945816418"/>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119</a:t>
            </a:fld>
            <a:endParaRPr lang="en-US"/>
          </a:p>
        </p:txBody>
      </p:sp>
    </p:spTree>
    <p:extLst>
      <p:ext uri="{BB962C8B-B14F-4D97-AF65-F5344CB8AC3E}">
        <p14:creationId xmlns:p14="http://schemas.microsoft.com/office/powerpoint/2010/main" val="3325132794"/>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spcBef>
                <a:spcPct val="0"/>
              </a:spcBef>
            </a:pPr>
            <a:r>
              <a:rPr lang="en-US" dirty="0" smtClean="0"/>
              <a:t>Overall,</a:t>
            </a:r>
            <a:r>
              <a:rPr lang="en-US" baseline="0" dirty="0" smtClean="0"/>
              <a:t> 76% of children age 12-23 months have received all basic vaccinations. 98% of children received the BCG vaccination and 91% are vaccinated against measles. </a:t>
            </a:r>
            <a:r>
              <a:rPr lang="en-US" dirty="0" smtClean="0"/>
              <a:t>Coverage of the 1st two doses of the DPT-</a:t>
            </a:r>
            <a:r>
              <a:rPr lang="en-US" dirty="0" err="1" smtClean="0"/>
              <a:t>HebP</a:t>
            </a:r>
            <a:r>
              <a:rPr lang="en-US" dirty="0" smtClean="0"/>
              <a:t>-Hib and polio vaccines is relatively high</a:t>
            </a:r>
            <a:r>
              <a:rPr lang="en-US" baseline="0" dirty="0" smtClean="0"/>
              <a:t>; however, 93% received the third dose of pentavalent and 81% received the third dose of polio. 2% of children did not receive any vaccination at all.</a:t>
            </a:r>
          </a:p>
        </p:txBody>
      </p:sp>
      <p:sp>
        <p:nvSpPr>
          <p:cNvPr id="4" name="Slide Number Placeholder 3"/>
          <p:cNvSpPr>
            <a:spLocks noGrp="1"/>
          </p:cNvSpPr>
          <p:nvPr>
            <p:ph type="sldNum" sz="quarter" idx="10"/>
          </p:nvPr>
        </p:nvSpPr>
        <p:spPr/>
        <p:txBody>
          <a:bodyPr/>
          <a:lstStyle/>
          <a:p>
            <a:fld id="{B795166F-4D5C-4128-A33C-FB807F38BEB0}" type="slidenum">
              <a:rPr lang="en-US" smtClean="0"/>
              <a:t>120</a:t>
            </a:fld>
            <a:endParaRPr lang="en-US"/>
          </a:p>
        </p:txBody>
      </p:sp>
    </p:spTree>
    <p:extLst>
      <p:ext uri="{BB962C8B-B14F-4D97-AF65-F5344CB8AC3E}">
        <p14:creationId xmlns:p14="http://schemas.microsoft.com/office/powerpoint/2010/main" val="3468690343"/>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spcBef>
                <a:spcPct val="0"/>
              </a:spcBef>
            </a:pPr>
            <a:r>
              <a:rPr lang="en-US" dirty="0" smtClean="0"/>
              <a:t>Basic</a:t>
            </a:r>
            <a:r>
              <a:rPr lang="en-US" baseline="0" dirty="0" smtClean="0"/>
              <a:t> v</a:t>
            </a:r>
            <a:r>
              <a:rPr lang="en-US" dirty="0" smtClean="0"/>
              <a:t>accination</a:t>
            </a:r>
            <a:r>
              <a:rPr lang="en-US" baseline="0" dirty="0" smtClean="0"/>
              <a:t> coverage generally increases with mother’s education; 72% of children whose mother’s have no education have received all  basic vaccines compared to 79% of children whose mother’s have secondary education.</a:t>
            </a:r>
            <a:endParaRPr lang="en-US"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121</a:t>
            </a:fld>
            <a:endParaRPr lang="en-US"/>
          </a:p>
        </p:txBody>
      </p:sp>
    </p:spTree>
    <p:extLst>
      <p:ext uri="{BB962C8B-B14F-4D97-AF65-F5344CB8AC3E}">
        <p14:creationId xmlns:p14="http://schemas.microsoft.com/office/powerpoint/2010/main" val="429016328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49478">
              <a:defRPr/>
            </a:pPr>
            <a:r>
              <a:rPr lang="en-US" noProof="0" dirty="0" smtClean="0"/>
              <a:t>87% of households in Malawi have an improved source of water.  Improved sources of water include water that’s piped into the dwelling or yard or neighbor, public tap or standpipe, tube well</a:t>
            </a:r>
            <a:r>
              <a:rPr lang="en-US" baseline="0" noProof="0" dirty="0" smtClean="0"/>
              <a:t> or </a:t>
            </a:r>
            <a:r>
              <a:rPr lang="en-US" noProof="0" dirty="0" smtClean="0"/>
              <a:t>borehole, protected dug wells, protected spring, and bottled water (Plus another improved source</a:t>
            </a:r>
            <a:r>
              <a:rPr lang="en-US" baseline="0" noProof="0" dirty="0" smtClean="0"/>
              <a:t> for cooking and washing)</a:t>
            </a:r>
            <a:r>
              <a:rPr lang="en-US" noProof="0" dirty="0" smtClean="0"/>
              <a:t>. The most commonly used improved</a:t>
            </a:r>
            <a:r>
              <a:rPr lang="en-US" baseline="0" noProof="0" dirty="0" smtClean="0"/>
              <a:t> source of drinking water is the tube well or borehole. 13</a:t>
            </a:r>
            <a:r>
              <a:rPr lang="en-US" noProof="0" dirty="0" smtClean="0"/>
              <a:t>% of households have an </a:t>
            </a:r>
            <a:r>
              <a:rPr lang="en-US" dirty="0" smtClean="0"/>
              <a:t>unimproved source of water such as unprotected wells or streams or surface waters. Households</a:t>
            </a:r>
            <a:r>
              <a:rPr lang="en-US" baseline="0" dirty="0" smtClean="0"/>
              <a:t> in urban areas have higher access to an improved source of water than rural households (98% vs. 85%, respectively). </a:t>
            </a:r>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19</a:t>
            </a:fld>
            <a:endParaRPr lang="en-US"/>
          </a:p>
        </p:txBody>
      </p:sp>
    </p:spTree>
    <p:extLst>
      <p:ext uri="{BB962C8B-B14F-4D97-AF65-F5344CB8AC3E}">
        <p14:creationId xmlns:p14="http://schemas.microsoft.com/office/powerpoint/2010/main" val="3890567391"/>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spcBef>
                <a:spcPct val="0"/>
              </a:spcBef>
            </a:pPr>
            <a:r>
              <a:rPr lang="en-US" dirty="0" smtClean="0"/>
              <a:t>There</a:t>
            </a:r>
            <a:r>
              <a:rPr lang="en-US" baseline="0" dirty="0" smtClean="0"/>
              <a:t> isn’t a clear pattern of vaccination coverage by wealth.</a:t>
            </a:r>
            <a:endParaRPr lang="en-US"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122</a:t>
            </a:fld>
            <a:endParaRPr lang="en-US"/>
          </a:p>
        </p:txBody>
      </p:sp>
    </p:spTree>
    <p:extLst>
      <p:ext uri="{BB962C8B-B14F-4D97-AF65-F5344CB8AC3E}">
        <p14:creationId xmlns:p14="http://schemas.microsoft.com/office/powerpoint/2010/main" val="2905399436"/>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r>
              <a:rPr lang="en-US" dirty="0" smtClean="0"/>
              <a:t>Basic vaccination coverage ranges from 65% in </a:t>
            </a:r>
            <a:r>
              <a:rPr lang="en-US" dirty="0" err="1" smtClean="0"/>
              <a:t>Machinga</a:t>
            </a:r>
            <a:r>
              <a:rPr lang="en-US" dirty="0" smtClean="0"/>
              <a:t> to 91% in Mwanza.</a:t>
            </a:r>
          </a:p>
          <a:p>
            <a:endParaRPr lang="en-US" dirty="0" smtClean="0"/>
          </a:p>
          <a:p>
            <a:endParaRPr lang="en-US" dirty="0"/>
          </a:p>
        </p:txBody>
      </p:sp>
      <p:sp>
        <p:nvSpPr>
          <p:cNvPr id="4" name="Slide Number Placeholder 3"/>
          <p:cNvSpPr>
            <a:spLocks noGrp="1"/>
          </p:cNvSpPr>
          <p:nvPr>
            <p:ph type="sldNum" sz="quarter" idx="10"/>
          </p:nvPr>
        </p:nvSpPr>
        <p:spPr/>
        <p:txBody>
          <a:bodyPr/>
          <a:lstStyle/>
          <a:p>
            <a:fld id="{7FCFBEB1-B9C4-4E94-AFFC-C2245E9400D5}" type="slidenum">
              <a:rPr lang="en-US" smtClean="0"/>
              <a:t>123</a:t>
            </a:fld>
            <a:endParaRPr lang="en-US"/>
          </a:p>
        </p:txBody>
      </p:sp>
    </p:spTree>
    <p:extLst>
      <p:ext uri="{BB962C8B-B14F-4D97-AF65-F5344CB8AC3E}">
        <p14:creationId xmlns:p14="http://schemas.microsoft.com/office/powerpoint/2010/main" val="147134262"/>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Basic vaccination coverage has slightly declined since 2010 when 81% of children had received all basic vaccinations. </a:t>
            </a:r>
          </a:p>
        </p:txBody>
      </p:sp>
      <p:sp>
        <p:nvSpPr>
          <p:cNvPr id="4" name="Slide Number Placeholder 3"/>
          <p:cNvSpPr>
            <a:spLocks noGrp="1"/>
          </p:cNvSpPr>
          <p:nvPr>
            <p:ph type="sldNum" sz="quarter" idx="10"/>
          </p:nvPr>
        </p:nvSpPr>
        <p:spPr/>
        <p:txBody>
          <a:bodyPr/>
          <a:lstStyle/>
          <a:p>
            <a:fld id="{B795166F-4D5C-4128-A33C-FB807F38BEB0}" type="slidenum">
              <a:rPr lang="en-US" smtClean="0"/>
              <a:t>124</a:t>
            </a:fld>
            <a:endParaRPr lang="en-US"/>
          </a:p>
        </p:txBody>
      </p:sp>
    </p:spTree>
    <p:extLst>
      <p:ext uri="{BB962C8B-B14F-4D97-AF65-F5344CB8AC3E}">
        <p14:creationId xmlns:p14="http://schemas.microsoft.com/office/powerpoint/2010/main" val="1187490227"/>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fontAlgn="base">
              <a:spcBef>
                <a:spcPct val="0"/>
              </a:spcBef>
              <a:spcAft>
                <a:spcPct val="0"/>
              </a:spcAft>
              <a:defRPr/>
            </a:pPr>
            <a:r>
              <a:rPr lang="en-US" noProof="0" dirty="0" smtClean="0"/>
              <a:t>Malawi basic</a:t>
            </a:r>
            <a:r>
              <a:rPr lang="en-US" baseline="0" noProof="0" dirty="0" smtClean="0"/>
              <a:t> vaccination coverage is one of the highest in the region, below Burundi and Rwanda.</a:t>
            </a:r>
            <a:endParaRPr lang="en-US" noProof="0"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125</a:t>
            </a:fld>
            <a:endParaRPr lang="en-US"/>
          </a:p>
        </p:txBody>
      </p:sp>
    </p:spTree>
    <p:extLst>
      <p:ext uri="{BB962C8B-B14F-4D97-AF65-F5344CB8AC3E}">
        <p14:creationId xmlns:p14="http://schemas.microsoft.com/office/powerpoint/2010/main" val="3289577339"/>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125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smtClean="0"/>
          </a:p>
        </p:txBody>
      </p:sp>
      <p:sp>
        <p:nvSpPr>
          <p:cNvPr id="18125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57066" indent="-291179">
              <a:defRPr>
                <a:solidFill>
                  <a:schemeClr val="tx1"/>
                </a:solidFill>
                <a:latin typeface="Calibri" panose="020F0502020204030204" pitchFamily="34" charset="0"/>
              </a:defRPr>
            </a:lvl2pPr>
            <a:lvl3pPr marL="1164717" indent="-232943">
              <a:defRPr>
                <a:solidFill>
                  <a:schemeClr val="tx1"/>
                </a:solidFill>
                <a:latin typeface="Calibri" panose="020F0502020204030204" pitchFamily="34" charset="0"/>
              </a:defRPr>
            </a:lvl3pPr>
            <a:lvl4pPr marL="1630604" indent="-232943">
              <a:defRPr>
                <a:solidFill>
                  <a:schemeClr val="tx1"/>
                </a:solidFill>
                <a:latin typeface="Calibri" panose="020F0502020204030204" pitchFamily="34" charset="0"/>
              </a:defRPr>
            </a:lvl4pPr>
            <a:lvl5pPr marL="2096491" indent="-232943">
              <a:defRPr>
                <a:solidFill>
                  <a:schemeClr val="tx1"/>
                </a:solidFill>
                <a:latin typeface="Calibri" panose="020F0502020204030204" pitchFamily="34" charset="0"/>
              </a:defRPr>
            </a:lvl5pPr>
            <a:lvl6pPr marL="2562377" indent="-232943" eaLnBrk="0" fontAlgn="base" hangingPunct="0">
              <a:spcBef>
                <a:spcPct val="0"/>
              </a:spcBef>
              <a:spcAft>
                <a:spcPct val="0"/>
              </a:spcAft>
              <a:defRPr>
                <a:solidFill>
                  <a:schemeClr val="tx1"/>
                </a:solidFill>
                <a:latin typeface="Calibri" panose="020F0502020204030204" pitchFamily="34" charset="0"/>
              </a:defRPr>
            </a:lvl6pPr>
            <a:lvl7pPr marL="3028264" indent="-232943" eaLnBrk="0" fontAlgn="base" hangingPunct="0">
              <a:spcBef>
                <a:spcPct val="0"/>
              </a:spcBef>
              <a:spcAft>
                <a:spcPct val="0"/>
              </a:spcAft>
              <a:defRPr>
                <a:solidFill>
                  <a:schemeClr val="tx1"/>
                </a:solidFill>
                <a:latin typeface="Calibri" panose="020F0502020204030204" pitchFamily="34" charset="0"/>
              </a:defRPr>
            </a:lvl7pPr>
            <a:lvl8pPr marL="3494151" indent="-232943" eaLnBrk="0" fontAlgn="base" hangingPunct="0">
              <a:spcBef>
                <a:spcPct val="0"/>
              </a:spcBef>
              <a:spcAft>
                <a:spcPct val="0"/>
              </a:spcAft>
              <a:defRPr>
                <a:solidFill>
                  <a:schemeClr val="tx1"/>
                </a:solidFill>
                <a:latin typeface="Calibri" panose="020F0502020204030204" pitchFamily="34" charset="0"/>
              </a:defRPr>
            </a:lvl8pPr>
            <a:lvl9pPr marL="3960038" indent="-232943"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934E0C5-8311-4F43-8C1F-B09357705022}" type="slidenum">
              <a:rPr lang="en-US" altLang="en-US" smtClean="0"/>
              <a:pPr fontAlgn="base">
                <a:spcBef>
                  <a:spcPct val="0"/>
                </a:spcBef>
                <a:spcAft>
                  <a:spcPct val="0"/>
                </a:spcAft>
              </a:pPr>
              <a:t>126</a:t>
            </a:fld>
            <a:endParaRPr lang="en-US" altLang="en-US" smtClean="0"/>
          </a:p>
        </p:txBody>
      </p:sp>
    </p:spTree>
    <p:extLst>
      <p:ext uri="{BB962C8B-B14F-4D97-AF65-F5344CB8AC3E}">
        <p14:creationId xmlns:p14="http://schemas.microsoft.com/office/powerpoint/2010/main" val="3492393846"/>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127</a:t>
            </a:fld>
            <a:endParaRPr lang="en-US"/>
          </a:p>
        </p:txBody>
      </p:sp>
    </p:spTree>
    <p:extLst>
      <p:ext uri="{BB962C8B-B14F-4D97-AF65-F5344CB8AC3E}">
        <p14:creationId xmlns:p14="http://schemas.microsoft.com/office/powerpoint/2010/main" val="3504535096"/>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5% of children under 5 exhibited symptoms of acute</a:t>
            </a:r>
            <a:r>
              <a:rPr lang="en-US" baseline="0" dirty="0" smtClean="0"/>
              <a:t> respiratory infection (ARI) in the 2 weeks before the survey. For ARI treatment, 78% of children with ARI symptoms sought advice or treatment. </a:t>
            </a:r>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128</a:t>
            </a:fld>
            <a:endParaRPr lang="en-US"/>
          </a:p>
        </p:txBody>
      </p:sp>
    </p:spTree>
    <p:extLst>
      <p:ext uri="{BB962C8B-B14F-4D97-AF65-F5344CB8AC3E}">
        <p14:creationId xmlns:p14="http://schemas.microsoft.com/office/powerpoint/2010/main" val="3784555101"/>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During the 2 weeks before the survey, 22% of Malawian </a:t>
            </a:r>
            <a:r>
              <a:rPr lang="en-US" baseline="0" dirty="0" smtClean="0"/>
              <a:t>children under 5 had diarrhea. 66% of children with diarrhea sought treatment of advice. </a:t>
            </a:r>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129</a:t>
            </a:fld>
            <a:endParaRPr lang="en-US"/>
          </a:p>
        </p:txBody>
      </p:sp>
    </p:spTree>
    <p:extLst>
      <p:ext uri="{BB962C8B-B14F-4D97-AF65-F5344CB8AC3E}">
        <p14:creationId xmlns:p14="http://schemas.microsoft.com/office/powerpoint/2010/main" val="1820416770"/>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fontAlgn="base">
              <a:spcBef>
                <a:spcPct val="0"/>
              </a:spcBef>
              <a:spcAft>
                <a:spcPct val="0"/>
              </a:spcAft>
              <a:defRPr/>
            </a:pPr>
            <a:r>
              <a:rPr lang="en-US" noProof="0" dirty="0" err="1" smtClean="0"/>
              <a:t>Diarrhoea</a:t>
            </a:r>
            <a:r>
              <a:rPr lang="en-US" noProof="0" dirty="0" smtClean="0"/>
              <a:t> is most</a:t>
            </a:r>
            <a:r>
              <a:rPr lang="en-US" baseline="0" noProof="0" dirty="0" smtClean="0"/>
              <a:t> common among children age 6-11 months.</a:t>
            </a:r>
            <a:endParaRPr lang="en-US" noProof="0"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130</a:t>
            </a:fld>
            <a:endParaRPr lang="en-US"/>
          </a:p>
        </p:txBody>
      </p:sp>
    </p:spTree>
    <p:extLst>
      <p:ext uri="{BB962C8B-B14F-4D97-AF65-F5344CB8AC3E}">
        <p14:creationId xmlns:p14="http://schemas.microsoft.com/office/powerpoint/2010/main" val="3535889998"/>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fontAlgn="base">
              <a:spcBef>
                <a:spcPct val="0"/>
              </a:spcBef>
              <a:spcAft>
                <a:spcPct val="0"/>
              </a:spcAft>
              <a:defRPr/>
            </a:pPr>
            <a:r>
              <a:rPr lang="en-US" noProof="0" dirty="0" smtClean="0"/>
              <a:t>Children</a:t>
            </a:r>
            <a:r>
              <a:rPr lang="en-US" baseline="0" noProof="0" dirty="0" smtClean="0"/>
              <a:t> with diarrhea should drink more fluids, particularly through oral rehydration therapy (ORT) which includes oral rehydration solution, recommended home fluids and increased fluids. 78% of children with diarrhea were treated with ORT. 28% of children with diarrhea received zinc. However, 13% of children received no treatment from a medical professional or at home. </a:t>
            </a:r>
            <a:endParaRPr lang="en-US" noProof="0"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131</a:t>
            </a:fld>
            <a:endParaRPr lang="en-US"/>
          </a:p>
        </p:txBody>
      </p:sp>
    </p:spTree>
    <p:extLst>
      <p:ext uri="{BB962C8B-B14F-4D97-AF65-F5344CB8AC3E}">
        <p14:creationId xmlns:p14="http://schemas.microsoft.com/office/powerpoint/2010/main" val="343239228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r>
              <a:rPr lang="en-US" noProof="0" dirty="0" smtClean="0"/>
              <a:t>52% of households have improved sanitation,</a:t>
            </a:r>
            <a:r>
              <a:rPr lang="en-US" baseline="0" noProof="0" dirty="0" smtClean="0"/>
              <a:t> while 48% of households use unimproved sanitation: 31% use a shared facility, 11% use an unimproved facility, and 6% openly defecate. Households in rural areas have higher access to improved sanitation than urban areas (53% vs. 45%). </a:t>
            </a:r>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20</a:t>
            </a:fld>
            <a:endParaRPr lang="en-US"/>
          </a:p>
        </p:txBody>
      </p:sp>
    </p:spTree>
    <p:extLst>
      <p:ext uri="{BB962C8B-B14F-4D97-AF65-F5344CB8AC3E}">
        <p14:creationId xmlns:p14="http://schemas.microsoft.com/office/powerpoint/2010/main" val="3273133417"/>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spcBef>
                <a:spcPct val="0"/>
              </a:spcBef>
            </a:pPr>
            <a:r>
              <a:rPr lang="en-US" dirty="0" smtClean="0"/>
              <a:t>Children with </a:t>
            </a:r>
            <a:r>
              <a:rPr lang="en-US" dirty="0" err="1" smtClean="0"/>
              <a:t>diarrhoea</a:t>
            </a:r>
            <a:r>
              <a:rPr lang="en-US" dirty="0" smtClean="0"/>
              <a:t> should receive more liquids than usual. 30% of children with</a:t>
            </a:r>
            <a:r>
              <a:rPr lang="en-US" baseline="0" dirty="0" smtClean="0"/>
              <a:t> </a:t>
            </a:r>
            <a:r>
              <a:rPr lang="en-US" baseline="0" dirty="0" err="1" smtClean="0"/>
              <a:t>diarrhoea</a:t>
            </a:r>
            <a:r>
              <a:rPr lang="en-US" baseline="0" dirty="0" smtClean="0"/>
              <a:t> were given the same amount of liquid as usual and only 31% were given more. </a:t>
            </a:r>
            <a:endParaRPr lang="en-US"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132</a:t>
            </a:fld>
            <a:endParaRPr lang="en-US"/>
          </a:p>
        </p:txBody>
      </p:sp>
    </p:spTree>
    <p:extLst>
      <p:ext uri="{BB962C8B-B14F-4D97-AF65-F5344CB8AC3E}">
        <p14:creationId xmlns:p14="http://schemas.microsoft.com/office/powerpoint/2010/main" val="4012941021"/>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spcBef>
                <a:spcPct val="0"/>
              </a:spcBef>
            </a:pPr>
            <a:r>
              <a:rPr lang="en-US" dirty="0" smtClean="0"/>
              <a:t>Children with diarrhea should receive continued foods as usual. 32% of children with</a:t>
            </a:r>
            <a:r>
              <a:rPr lang="en-US" baseline="0" dirty="0" smtClean="0"/>
              <a:t> diarrhea were given the same amount of foods as usual and 13% were given more. 57% of children continued feeding and were given ORT and/or increased fluids </a:t>
            </a:r>
            <a:endParaRPr lang="en-US"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133</a:t>
            </a:fld>
            <a:endParaRPr lang="en-US"/>
          </a:p>
        </p:txBody>
      </p:sp>
    </p:spTree>
    <p:extLst>
      <p:ext uri="{BB962C8B-B14F-4D97-AF65-F5344CB8AC3E}">
        <p14:creationId xmlns:p14="http://schemas.microsoft.com/office/powerpoint/2010/main" val="1703827030"/>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134</a:t>
            </a:fld>
            <a:endParaRPr lang="en-US"/>
          </a:p>
        </p:txBody>
      </p:sp>
    </p:spTree>
    <p:extLst>
      <p:ext uri="{BB962C8B-B14F-4D97-AF65-F5344CB8AC3E}">
        <p14:creationId xmlns:p14="http://schemas.microsoft.com/office/powerpoint/2010/main" val="3715061028"/>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135</a:t>
            </a:fld>
            <a:endParaRPr lang="en-US"/>
          </a:p>
        </p:txBody>
      </p:sp>
    </p:spTree>
    <p:extLst>
      <p:ext uri="{BB962C8B-B14F-4D97-AF65-F5344CB8AC3E}">
        <p14:creationId xmlns:p14="http://schemas.microsoft.com/office/powerpoint/2010/main" val="2257607347"/>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136</a:t>
            </a:fld>
            <a:endParaRPr lang="en-US"/>
          </a:p>
        </p:txBody>
      </p:sp>
    </p:spTree>
    <p:extLst>
      <p:ext uri="{BB962C8B-B14F-4D97-AF65-F5344CB8AC3E}">
        <p14:creationId xmlns:p14="http://schemas.microsoft.com/office/powerpoint/2010/main" val="1352753031"/>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fontAlgn="base">
              <a:spcBef>
                <a:spcPct val="0"/>
              </a:spcBef>
              <a:spcAft>
                <a:spcPct val="0"/>
              </a:spcAft>
              <a:defRPr/>
            </a:pPr>
            <a:r>
              <a:rPr lang="en-US" dirty="0" smtClean="0"/>
              <a:t>The early initiation of breastfeeding is important for a number of reasons. Early suckling benefits mothers because it stimulates breast milk production and releases a hormone that helps the uterus to contract and reduce postpartum blood loss. It also fosters bonding between mother and child. </a:t>
            </a:r>
            <a:r>
              <a:rPr lang="en-US" b="1" dirty="0" smtClean="0">
                <a:solidFill>
                  <a:schemeClr val="accent1"/>
                </a:solidFill>
                <a:latin typeface="Calibri" pitchFamily="34" charset="0"/>
              </a:rPr>
              <a:t>98%</a:t>
            </a:r>
            <a:r>
              <a:rPr lang="en-US" b="1" dirty="0" smtClean="0">
                <a:latin typeface="Calibri" pitchFamily="34" charset="0"/>
              </a:rPr>
              <a:t> </a:t>
            </a:r>
            <a:r>
              <a:rPr lang="en-US" dirty="0" smtClean="0">
                <a:latin typeface="Calibri" pitchFamily="34" charset="0"/>
              </a:rPr>
              <a:t>of infants are </a:t>
            </a:r>
            <a:r>
              <a:rPr lang="en-US" b="1" dirty="0" smtClean="0">
                <a:solidFill>
                  <a:schemeClr val="accent1"/>
                </a:solidFill>
                <a:latin typeface="Calibri" pitchFamily="34" charset="0"/>
              </a:rPr>
              <a:t>ever breastfed</a:t>
            </a:r>
            <a:r>
              <a:rPr lang="en-US" dirty="0" smtClean="0">
                <a:latin typeface="Calibri" pitchFamily="34" charset="0"/>
              </a:rPr>
              <a:t>.</a:t>
            </a:r>
          </a:p>
          <a:p>
            <a:pPr>
              <a:spcBef>
                <a:spcPct val="0"/>
              </a:spcBef>
            </a:pPr>
            <a:endParaRPr lang="en-US" dirty="0" smtClean="0"/>
          </a:p>
          <a:p>
            <a:pPr>
              <a:spcBef>
                <a:spcPct val="0"/>
              </a:spcBef>
            </a:pPr>
            <a:endParaRPr lang="en-US" dirty="0" smtClean="0"/>
          </a:p>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137</a:t>
            </a:fld>
            <a:endParaRPr lang="en-US"/>
          </a:p>
        </p:txBody>
      </p:sp>
    </p:spTree>
    <p:extLst>
      <p:ext uri="{BB962C8B-B14F-4D97-AF65-F5344CB8AC3E}">
        <p14:creationId xmlns:p14="http://schemas.microsoft.com/office/powerpoint/2010/main" val="1823988852"/>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r>
              <a:rPr lang="en-US" dirty="0" smtClean="0"/>
              <a:t>Exclusive breastfeeding is recommended for the first 6 months of a child’s life because breast milk is uncontaminated and contains all of the nutrients necessary for children in the first few months of life. In addition, the mother’s antibodies in breast milk provide immunity to disease. </a:t>
            </a:r>
          </a:p>
          <a:p>
            <a:pPr>
              <a:spcBef>
                <a:spcPct val="0"/>
              </a:spcBef>
            </a:pPr>
            <a:endParaRPr lang="en-US" dirty="0" smtClean="0"/>
          </a:p>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138</a:t>
            </a:fld>
            <a:endParaRPr lang="en-US"/>
          </a:p>
        </p:txBody>
      </p:sp>
    </p:spTree>
    <p:extLst>
      <p:ext uri="{BB962C8B-B14F-4D97-AF65-F5344CB8AC3E}">
        <p14:creationId xmlns:p14="http://schemas.microsoft.com/office/powerpoint/2010/main" val="3723960094"/>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r>
              <a:rPr lang="en-US" dirty="0" smtClean="0"/>
              <a:t>61% of children</a:t>
            </a:r>
            <a:r>
              <a:rPr lang="en-US" baseline="0" dirty="0" smtClean="0"/>
              <a:t> age 0-5 months in Malawi are being exclusively breastfed.</a:t>
            </a:r>
            <a:endParaRPr lang="en-US"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139</a:t>
            </a:fld>
            <a:endParaRPr lang="en-US"/>
          </a:p>
        </p:txBody>
      </p:sp>
    </p:spTree>
    <p:extLst>
      <p:ext uri="{BB962C8B-B14F-4D97-AF65-F5344CB8AC3E}">
        <p14:creationId xmlns:p14="http://schemas.microsoft.com/office/powerpoint/2010/main" val="789388640"/>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r>
              <a:rPr lang="en-US" dirty="0" smtClean="0"/>
              <a:t>The median duration of breastfeeding</a:t>
            </a:r>
            <a:r>
              <a:rPr lang="en-US" baseline="0" dirty="0" smtClean="0"/>
              <a:t> for c</a:t>
            </a:r>
            <a:r>
              <a:rPr lang="en-US" dirty="0" smtClean="0"/>
              <a:t>hildren 0-35 months is </a:t>
            </a:r>
            <a:r>
              <a:rPr lang="en-US" baseline="0" dirty="0" smtClean="0"/>
              <a:t>23.0 months. Children are exclusively breastfed for a median of 3.2 months. </a:t>
            </a:r>
            <a:endParaRPr lang="en-US"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140</a:t>
            </a:fld>
            <a:endParaRPr lang="en-US"/>
          </a:p>
        </p:txBody>
      </p:sp>
    </p:spTree>
    <p:extLst>
      <p:ext uri="{BB962C8B-B14F-4D97-AF65-F5344CB8AC3E}">
        <p14:creationId xmlns:p14="http://schemas.microsoft.com/office/powerpoint/2010/main" val="3616248932"/>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Supplementing breast milk with other liquids or foods starts at an early age in Malawi. Contrary to the recommendation of exclusive breastfeeding, 13% of children under 6 months were given plain water, other milk, or other non-milk liquids while 18% were fed complementary foods in addition to breast milk.</a:t>
            </a:r>
          </a:p>
        </p:txBody>
      </p:sp>
      <p:sp>
        <p:nvSpPr>
          <p:cNvPr id="4" name="Slide Number Placeholder 3"/>
          <p:cNvSpPr>
            <a:spLocks noGrp="1"/>
          </p:cNvSpPr>
          <p:nvPr>
            <p:ph type="sldNum" sz="quarter" idx="10"/>
          </p:nvPr>
        </p:nvSpPr>
        <p:spPr/>
        <p:txBody>
          <a:bodyPr/>
          <a:lstStyle/>
          <a:p>
            <a:fld id="{B795166F-4D5C-4128-A33C-FB807F38BEB0}" type="slidenum">
              <a:rPr lang="en-US" smtClean="0"/>
              <a:t>141</a:t>
            </a:fld>
            <a:endParaRPr lang="en-US"/>
          </a:p>
        </p:txBody>
      </p:sp>
    </p:spTree>
    <p:extLst>
      <p:ext uri="{BB962C8B-B14F-4D97-AF65-F5344CB8AC3E}">
        <p14:creationId xmlns:p14="http://schemas.microsoft.com/office/powerpoint/2010/main" val="206843929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Only 11% of households have electricity</a:t>
            </a:r>
            <a:r>
              <a:rPr lang="en-US" baseline="0" dirty="0" smtClean="0"/>
              <a:t> in Malawi. Electricity is more common in urban areas (49%) than in rural areas (4%).</a:t>
            </a:r>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21</a:t>
            </a:fld>
            <a:endParaRPr lang="en-US"/>
          </a:p>
        </p:txBody>
      </p:sp>
    </p:spTree>
    <p:extLst>
      <p:ext uri="{BB962C8B-B14F-4D97-AF65-F5344CB8AC3E}">
        <p14:creationId xmlns:p14="http://schemas.microsoft.com/office/powerpoint/2010/main" val="1955354767"/>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endParaRPr lang="en-US" dirty="0" smtClean="0"/>
          </a:p>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142</a:t>
            </a:fld>
            <a:endParaRPr lang="en-US"/>
          </a:p>
        </p:txBody>
      </p:sp>
    </p:spTree>
    <p:extLst>
      <p:ext uri="{BB962C8B-B14F-4D97-AF65-F5344CB8AC3E}">
        <p14:creationId xmlns:p14="http://schemas.microsoft.com/office/powerpoint/2010/main" val="3542523356"/>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r>
              <a:rPr lang="en-US" sz="1200" b="0" i="0" u="none" strike="noStrike" kern="1200" baseline="0" dirty="0" smtClean="0">
                <a:solidFill>
                  <a:schemeClr val="tx1"/>
                </a:solidFill>
                <a:latin typeface="+mn-lt"/>
                <a:ea typeface="+mn-ea"/>
                <a:cs typeface="+mn-cs"/>
              </a:rPr>
              <a:t>Twenty-five percent of breastfed children had an adequately diverse diet and had been given foods from the appropriate number of food groups, while 29% had been fed the minimum number of times appropriate for their age. The feeding practices of only 8% of children age 6-23 months meet the minimum standards for all three IYCF feeding practices. </a:t>
            </a:r>
            <a:endParaRPr lang="en-US"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143</a:t>
            </a:fld>
            <a:endParaRPr lang="en-US"/>
          </a:p>
        </p:txBody>
      </p:sp>
    </p:spTree>
    <p:extLst>
      <p:ext uri="{BB962C8B-B14F-4D97-AF65-F5344CB8AC3E}">
        <p14:creationId xmlns:p14="http://schemas.microsoft.com/office/powerpoint/2010/main" val="4097703360"/>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144</a:t>
            </a:fld>
            <a:endParaRPr lang="en-US"/>
          </a:p>
        </p:txBody>
      </p:sp>
    </p:spTree>
    <p:extLst>
      <p:ext uri="{BB962C8B-B14F-4D97-AF65-F5344CB8AC3E}">
        <p14:creationId xmlns:p14="http://schemas.microsoft.com/office/powerpoint/2010/main" val="3726518041"/>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r>
              <a:rPr lang="en-US" dirty="0" smtClean="0"/>
              <a:t>More than 6 in 10 children age 6-59</a:t>
            </a:r>
            <a:r>
              <a:rPr lang="en-US" baseline="0" dirty="0" smtClean="0"/>
              <a:t> months are </a:t>
            </a:r>
            <a:r>
              <a:rPr lang="en-US" baseline="0" dirty="0" err="1" smtClean="0"/>
              <a:t>anaemic</a:t>
            </a:r>
            <a:r>
              <a:rPr lang="en-US" baseline="0" dirty="0" smtClean="0"/>
              <a:t>, while 2% have severe </a:t>
            </a:r>
            <a:r>
              <a:rPr lang="en-US" baseline="0" dirty="0" err="1" smtClean="0"/>
              <a:t>Anaemia</a:t>
            </a:r>
            <a:r>
              <a:rPr lang="en-US" baseline="0" dirty="0" smtClean="0"/>
              <a:t>. </a:t>
            </a:r>
            <a:endParaRPr lang="en-US"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145</a:t>
            </a:fld>
            <a:endParaRPr lang="en-US"/>
          </a:p>
        </p:txBody>
      </p:sp>
    </p:spTree>
    <p:extLst>
      <p:ext uri="{BB962C8B-B14F-4D97-AF65-F5344CB8AC3E}">
        <p14:creationId xmlns:p14="http://schemas.microsoft.com/office/powerpoint/2010/main" val="384853316"/>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r>
              <a:rPr lang="en-US" dirty="0" smtClean="0"/>
              <a:t>By district,</a:t>
            </a:r>
            <a:r>
              <a:rPr lang="en-US" baseline="0" dirty="0" smtClean="0"/>
              <a:t> </a:t>
            </a:r>
            <a:r>
              <a:rPr lang="en-US" baseline="0" dirty="0" err="1" smtClean="0"/>
              <a:t>anaemia</a:t>
            </a:r>
            <a:r>
              <a:rPr lang="en-US" baseline="0" dirty="0" smtClean="0"/>
              <a:t> in children is lowest in </a:t>
            </a:r>
            <a:r>
              <a:rPr lang="en-US" baseline="0" dirty="0" err="1" smtClean="0"/>
              <a:t>Chitipa</a:t>
            </a:r>
            <a:r>
              <a:rPr lang="en-US" baseline="0" dirty="0" smtClean="0"/>
              <a:t> at 36% and highest in </a:t>
            </a:r>
            <a:r>
              <a:rPr lang="en-US" baseline="0" dirty="0" err="1" smtClean="0"/>
              <a:t>Nsanje</a:t>
            </a:r>
            <a:r>
              <a:rPr lang="en-US" baseline="0" dirty="0" smtClean="0"/>
              <a:t> and </a:t>
            </a:r>
            <a:r>
              <a:rPr lang="en-US" baseline="0" dirty="0" err="1" smtClean="0"/>
              <a:t>Nkhata</a:t>
            </a:r>
            <a:r>
              <a:rPr lang="en-US" baseline="0" dirty="0" smtClean="0"/>
              <a:t> Bay at 77%.</a:t>
            </a:r>
            <a:endParaRPr lang="en-US" dirty="0" smtClean="0"/>
          </a:p>
          <a:p>
            <a:endParaRPr lang="en-US" dirty="0" smtClean="0"/>
          </a:p>
          <a:p>
            <a:endParaRPr lang="en-US" dirty="0"/>
          </a:p>
        </p:txBody>
      </p:sp>
      <p:sp>
        <p:nvSpPr>
          <p:cNvPr id="4" name="Slide Number Placeholder 3"/>
          <p:cNvSpPr>
            <a:spLocks noGrp="1"/>
          </p:cNvSpPr>
          <p:nvPr>
            <p:ph type="sldNum" sz="quarter" idx="10"/>
          </p:nvPr>
        </p:nvSpPr>
        <p:spPr/>
        <p:txBody>
          <a:bodyPr/>
          <a:lstStyle/>
          <a:p>
            <a:fld id="{7FCFBEB1-B9C4-4E94-AFFC-C2245E9400D5}" type="slidenum">
              <a:rPr lang="en-US" smtClean="0"/>
              <a:t>146</a:t>
            </a:fld>
            <a:endParaRPr lang="en-US"/>
          </a:p>
        </p:txBody>
      </p:sp>
    </p:spTree>
    <p:extLst>
      <p:ext uri="{BB962C8B-B14F-4D97-AF65-F5344CB8AC3E}">
        <p14:creationId xmlns:p14="http://schemas.microsoft.com/office/powerpoint/2010/main" val="3540957891"/>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r>
              <a:rPr lang="en-US" dirty="0" smtClean="0"/>
              <a:t>One-third of women are </a:t>
            </a:r>
            <a:r>
              <a:rPr lang="en-US" dirty="0" err="1" smtClean="0"/>
              <a:t>anaemic</a:t>
            </a:r>
            <a:r>
              <a:rPr lang="en-US" dirty="0" smtClean="0"/>
              <a:t>,</a:t>
            </a:r>
            <a:r>
              <a:rPr lang="en-US" baseline="0" dirty="0" smtClean="0"/>
              <a:t> with 25% of women classified as having mild </a:t>
            </a:r>
            <a:r>
              <a:rPr lang="en-US" baseline="0" dirty="0" err="1" smtClean="0"/>
              <a:t>anaemia</a:t>
            </a:r>
            <a:r>
              <a:rPr lang="en-US" baseline="0" dirty="0" smtClean="0"/>
              <a:t>.</a:t>
            </a:r>
            <a:endParaRPr lang="en-US"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147</a:t>
            </a:fld>
            <a:endParaRPr lang="en-US"/>
          </a:p>
        </p:txBody>
      </p:sp>
    </p:spTree>
    <p:extLst>
      <p:ext uri="{BB962C8B-B14F-4D97-AF65-F5344CB8AC3E}">
        <p14:creationId xmlns:p14="http://schemas.microsoft.com/office/powerpoint/2010/main" val="3409697100"/>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r>
              <a:rPr lang="en-US" dirty="0" smtClean="0"/>
              <a:t>By district,</a:t>
            </a:r>
            <a:r>
              <a:rPr lang="en-US" baseline="0" dirty="0" smtClean="0"/>
              <a:t> </a:t>
            </a:r>
            <a:r>
              <a:rPr lang="en-US" baseline="0" dirty="0" err="1" smtClean="0"/>
              <a:t>anaemia</a:t>
            </a:r>
            <a:r>
              <a:rPr lang="en-US" baseline="0" dirty="0" smtClean="0"/>
              <a:t> in women is lowest in </a:t>
            </a:r>
            <a:r>
              <a:rPr lang="en-US" baseline="0" dirty="0" err="1" smtClean="0"/>
              <a:t>Chitipa</a:t>
            </a:r>
            <a:r>
              <a:rPr lang="en-US" baseline="0" dirty="0" smtClean="0"/>
              <a:t> (16%) and highest in Mangochi (56%).</a:t>
            </a:r>
            <a:endParaRPr lang="en-US" dirty="0" smtClean="0"/>
          </a:p>
          <a:p>
            <a:endParaRPr lang="en-US" dirty="0" smtClean="0"/>
          </a:p>
          <a:p>
            <a:endParaRPr lang="en-US" dirty="0"/>
          </a:p>
        </p:txBody>
      </p:sp>
      <p:sp>
        <p:nvSpPr>
          <p:cNvPr id="4" name="Slide Number Placeholder 3"/>
          <p:cNvSpPr>
            <a:spLocks noGrp="1"/>
          </p:cNvSpPr>
          <p:nvPr>
            <p:ph type="sldNum" sz="quarter" idx="10"/>
          </p:nvPr>
        </p:nvSpPr>
        <p:spPr/>
        <p:txBody>
          <a:bodyPr/>
          <a:lstStyle/>
          <a:p>
            <a:fld id="{7FCFBEB1-B9C4-4E94-AFFC-C2245E9400D5}" type="slidenum">
              <a:rPr lang="en-US" smtClean="0"/>
              <a:t>148</a:t>
            </a:fld>
            <a:endParaRPr lang="en-US"/>
          </a:p>
        </p:txBody>
      </p:sp>
    </p:spTree>
    <p:extLst>
      <p:ext uri="{BB962C8B-B14F-4D97-AF65-F5344CB8AC3E}">
        <p14:creationId xmlns:p14="http://schemas.microsoft.com/office/powerpoint/2010/main" val="3434229841"/>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r>
              <a:rPr lang="en-US" dirty="0" err="1"/>
              <a:t>Anaemia</a:t>
            </a:r>
            <a:r>
              <a:rPr lang="en-US" dirty="0"/>
              <a:t> in children has decreased since 2004, when 73% of children were </a:t>
            </a:r>
            <a:r>
              <a:rPr lang="en-US" dirty="0" err="1"/>
              <a:t>anaemic</a:t>
            </a:r>
            <a:r>
              <a:rPr lang="en-US" dirty="0"/>
              <a:t>. Since 2004, </a:t>
            </a:r>
            <a:r>
              <a:rPr lang="en-US" dirty="0" err="1"/>
              <a:t>anaemia</a:t>
            </a:r>
            <a:r>
              <a:rPr lang="en-US" dirty="0"/>
              <a:t> among women has decreased from 44% to 33% in 2015-16, but increased from 2010.</a:t>
            </a:r>
            <a:endParaRPr lang="en-US" noProof="0"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149</a:t>
            </a:fld>
            <a:endParaRPr lang="en-US"/>
          </a:p>
        </p:txBody>
      </p:sp>
    </p:spTree>
    <p:extLst>
      <p:ext uri="{BB962C8B-B14F-4D97-AF65-F5344CB8AC3E}">
        <p14:creationId xmlns:p14="http://schemas.microsoft.com/office/powerpoint/2010/main" val="2833812783"/>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150</a:t>
            </a:fld>
            <a:endParaRPr lang="en-US"/>
          </a:p>
        </p:txBody>
      </p:sp>
    </p:spTree>
    <p:extLst>
      <p:ext uri="{BB962C8B-B14F-4D97-AF65-F5344CB8AC3E}">
        <p14:creationId xmlns:p14="http://schemas.microsoft.com/office/powerpoint/2010/main" val="544996199"/>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r>
              <a:rPr lang="en-US" dirty="0" smtClean="0"/>
              <a:t>Micronutrients are essential vitamins and minerals</a:t>
            </a:r>
            <a:r>
              <a:rPr lang="en-US" baseline="0" dirty="0" smtClean="0"/>
              <a:t> required for good health. Vitamin A, which prevents blindness and infection, is particularly important for children. In the 24 hours before the survey, nearly 8 in 10 children age 6-23 months ate foods rich in vitamin A. 64% of children age 6-59 months received a vitamin A supplement in the 6 months prior to the survey. 38% of children ate iron-rich foods in the day before the survey.45% were given a deworming medication in the last 6 months.</a:t>
            </a:r>
            <a:endParaRPr lang="en-US"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151</a:t>
            </a:fld>
            <a:endParaRPr lang="en-US"/>
          </a:p>
        </p:txBody>
      </p:sp>
    </p:spTree>
    <p:extLst>
      <p:ext uri="{BB962C8B-B14F-4D97-AF65-F5344CB8AC3E}">
        <p14:creationId xmlns:p14="http://schemas.microsoft.com/office/powerpoint/2010/main" val="86094696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49478" fontAlgn="base">
              <a:spcBef>
                <a:spcPct val="0"/>
              </a:spcBef>
              <a:spcAft>
                <a:spcPct val="0"/>
              </a:spcAft>
              <a:defRPr/>
            </a:pPr>
            <a:r>
              <a:rPr lang="en-US" noProof="0" dirty="0" smtClean="0"/>
              <a:t>Mobile phones, radios, and televisions are the most common devices possessed by most households for information and communication. More than half of households have a mobile phone. Urban households are more likely to have a mobile</a:t>
            </a:r>
            <a:r>
              <a:rPr lang="en-US" baseline="0" noProof="0" dirty="0" smtClean="0"/>
              <a:t> phone</a:t>
            </a:r>
            <a:r>
              <a:rPr lang="en-US" noProof="0" dirty="0" smtClean="0"/>
              <a:t> (86%) than rural households (48%). 4 in 10 </a:t>
            </a:r>
            <a:r>
              <a:rPr lang="en-US" baseline="0" noProof="0" dirty="0" smtClean="0"/>
              <a:t>households own a radio. Only 12% of households have a television. 40% of households own a bicycle, more than a car/truck (3%).</a:t>
            </a:r>
            <a:endParaRPr lang="en-US" noProof="0"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22</a:t>
            </a:fld>
            <a:endParaRPr lang="en-US"/>
          </a:p>
        </p:txBody>
      </p:sp>
    </p:spTree>
    <p:extLst>
      <p:ext uri="{BB962C8B-B14F-4D97-AF65-F5344CB8AC3E}">
        <p14:creationId xmlns:p14="http://schemas.microsoft.com/office/powerpoint/2010/main" val="1447411117"/>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fontAlgn="base">
              <a:spcBef>
                <a:spcPct val="0"/>
              </a:spcBef>
              <a:spcAft>
                <a:spcPct val="0"/>
              </a:spcAft>
              <a:defRPr/>
            </a:pPr>
            <a:r>
              <a:rPr lang="en-US" dirty="0" smtClean="0">
                <a:latin typeface="Calibri" pitchFamily="34" charset="0"/>
              </a:rPr>
              <a:t>Pregnant women should take iron tablets for at least 90 days during pregnancy to prevent </a:t>
            </a:r>
            <a:r>
              <a:rPr lang="en-US" dirty="0" err="1" smtClean="0">
                <a:latin typeface="Calibri" pitchFamily="34" charset="0"/>
              </a:rPr>
              <a:t>anaemia</a:t>
            </a:r>
            <a:r>
              <a:rPr lang="en-US" dirty="0" smtClean="0">
                <a:latin typeface="Calibri" pitchFamily="34" charset="0"/>
              </a:rPr>
              <a:t> and other complications.</a:t>
            </a:r>
            <a:r>
              <a:rPr lang="en-US" baseline="0" dirty="0" smtClean="0">
                <a:latin typeface="Calibri" pitchFamily="34" charset="0"/>
              </a:rPr>
              <a:t> One-third of women took iron tablets for at least 90 days during their last pregnancy. </a:t>
            </a:r>
            <a:endParaRPr lang="en-US"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152</a:t>
            </a:fld>
            <a:endParaRPr lang="en-US"/>
          </a:p>
        </p:txBody>
      </p:sp>
    </p:spTree>
    <p:extLst>
      <p:ext uri="{BB962C8B-B14F-4D97-AF65-F5344CB8AC3E}">
        <p14:creationId xmlns:p14="http://schemas.microsoft.com/office/powerpoint/2010/main" val="1969940049"/>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endParaRPr lang="en-US" dirty="0" smtClean="0"/>
          </a:p>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153</a:t>
            </a:fld>
            <a:endParaRPr lang="en-US"/>
          </a:p>
        </p:txBody>
      </p:sp>
    </p:spTree>
    <p:extLst>
      <p:ext uri="{BB962C8B-B14F-4D97-AF65-F5344CB8AC3E}">
        <p14:creationId xmlns:p14="http://schemas.microsoft.com/office/powerpoint/2010/main" val="116278728"/>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154</a:t>
            </a:fld>
            <a:endParaRPr lang="en-US"/>
          </a:p>
        </p:txBody>
      </p:sp>
    </p:spTree>
    <p:extLst>
      <p:ext uri="{BB962C8B-B14F-4D97-AF65-F5344CB8AC3E}">
        <p14:creationId xmlns:p14="http://schemas.microsoft.com/office/powerpoint/2010/main" val="1504108811"/>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r>
              <a:rPr lang="en-US" dirty="0" smtClean="0"/>
              <a:t>The nutritional status of young children is a comprehensive index that reflects the level and pace of household, community, and national development. Malnutrition is a direct result of insufficient food intake or repeated infectious diseases or a combination of both. It can result in increased risk to illness and death and can also result in a lower level of cognitive development. </a:t>
            </a:r>
          </a:p>
          <a:p>
            <a:pPr>
              <a:lnSpc>
                <a:spcPct val="55000"/>
              </a:lnSpc>
              <a:spcBef>
                <a:spcPct val="0"/>
              </a:spcBef>
            </a:pPr>
            <a:endParaRPr lang="en-US" dirty="0" smtClean="0"/>
          </a:p>
          <a:p>
            <a:pPr>
              <a:spcBef>
                <a:spcPct val="0"/>
              </a:spcBef>
            </a:pPr>
            <a:r>
              <a:rPr lang="en-US" dirty="0" smtClean="0"/>
              <a:t>Children who are stunted are considered too </a:t>
            </a:r>
            <a:r>
              <a:rPr lang="en-US" i="1" dirty="0" smtClean="0"/>
              <a:t>short for their age</a:t>
            </a:r>
            <a:r>
              <a:rPr lang="en-US" dirty="0" smtClean="0"/>
              <a:t>.   37% of children are stunted. Stunting</a:t>
            </a:r>
            <a:r>
              <a:rPr lang="en-US" baseline="0" dirty="0" smtClean="0"/>
              <a:t> is more common among rural children than urban children. </a:t>
            </a:r>
            <a:endParaRPr lang="en-US" dirty="0" smtClean="0"/>
          </a:p>
          <a:p>
            <a:pPr>
              <a:spcBef>
                <a:spcPct val="0"/>
              </a:spcBef>
            </a:pPr>
            <a:r>
              <a:rPr lang="en-US" dirty="0" smtClean="0"/>
              <a:t>Children who are wasted are too thin for their height. 3% of children are wasted.</a:t>
            </a:r>
          </a:p>
          <a:p>
            <a:pPr>
              <a:spcBef>
                <a:spcPct val="0"/>
              </a:spcBef>
            </a:pPr>
            <a:r>
              <a:rPr lang="en-US" dirty="0" smtClean="0"/>
              <a:t>Children who are underweight are too short for their height. 12% of children are underweight. Underweight</a:t>
            </a:r>
            <a:r>
              <a:rPr lang="en-US" baseline="0" dirty="0" smtClean="0"/>
              <a:t> is more common in rural children than urban children. </a:t>
            </a:r>
            <a:endParaRPr lang="en-US" dirty="0" smtClean="0"/>
          </a:p>
          <a:p>
            <a:pPr>
              <a:spcBef>
                <a:spcPct val="0"/>
              </a:spcBef>
            </a:pPr>
            <a:endParaRPr lang="en-US"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155</a:t>
            </a:fld>
            <a:endParaRPr lang="en-US"/>
          </a:p>
        </p:txBody>
      </p:sp>
    </p:spTree>
    <p:extLst>
      <p:ext uri="{BB962C8B-B14F-4D97-AF65-F5344CB8AC3E}">
        <p14:creationId xmlns:p14="http://schemas.microsoft.com/office/powerpoint/2010/main" val="1785194618"/>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r>
              <a:rPr lang="en-US" dirty="0" smtClean="0"/>
              <a:t>By district,</a:t>
            </a:r>
            <a:r>
              <a:rPr lang="en-US" baseline="0" dirty="0" smtClean="0"/>
              <a:t> child stunting is lowest in </a:t>
            </a:r>
            <a:r>
              <a:rPr lang="en-US" baseline="0" dirty="0" err="1" smtClean="0"/>
              <a:t>Likoma</a:t>
            </a:r>
            <a:r>
              <a:rPr lang="en-US" baseline="0" dirty="0" smtClean="0"/>
              <a:t> (25%) and highest in both Mangochi and </a:t>
            </a:r>
            <a:r>
              <a:rPr lang="en-US" baseline="0" dirty="0" err="1" smtClean="0"/>
              <a:t>Neno</a:t>
            </a:r>
            <a:r>
              <a:rPr lang="en-US" baseline="0" dirty="0" smtClean="0"/>
              <a:t> (45%).</a:t>
            </a:r>
            <a:endParaRPr lang="en-US" dirty="0" smtClean="0"/>
          </a:p>
          <a:p>
            <a:endParaRPr lang="en-US" dirty="0" smtClean="0"/>
          </a:p>
          <a:p>
            <a:endParaRPr lang="en-US" dirty="0"/>
          </a:p>
        </p:txBody>
      </p:sp>
      <p:sp>
        <p:nvSpPr>
          <p:cNvPr id="4" name="Slide Number Placeholder 3"/>
          <p:cNvSpPr>
            <a:spLocks noGrp="1"/>
          </p:cNvSpPr>
          <p:nvPr>
            <p:ph type="sldNum" sz="quarter" idx="10"/>
          </p:nvPr>
        </p:nvSpPr>
        <p:spPr/>
        <p:txBody>
          <a:bodyPr/>
          <a:lstStyle/>
          <a:p>
            <a:fld id="{7FCFBEB1-B9C4-4E94-AFFC-C2245E9400D5}" type="slidenum">
              <a:rPr lang="en-US" smtClean="0"/>
              <a:t>156</a:t>
            </a:fld>
            <a:endParaRPr lang="en-US"/>
          </a:p>
        </p:txBody>
      </p:sp>
    </p:spTree>
    <p:extLst>
      <p:ext uri="{BB962C8B-B14F-4D97-AF65-F5344CB8AC3E}">
        <p14:creationId xmlns:p14="http://schemas.microsoft.com/office/powerpoint/2010/main" val="3653697543"/>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r>
              <a:rPr lang="en-US" noProof="0" dirty="0" smtClean="0"/>
              <a:t>Childhood stunting</a:t>
            </a:r>
            <a:r>
              <a:rPr lang="en-US" baseline="0" noProof="0" dirty="0" smtClean="0"/>
              <a:t> decreases with household wealth, from 46% in the poorest households to 24% in the wealthiest households.</a:t>
            </a:r>
            <a:endParaRPr lang="en-US" noProof="0"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157</a:t>
            </a:fld>
            <a:endParaRPr lang="en-US"/>
          </a:p>
        </p:txBody>
      </p:sp>
    </p:spTree>
    <p:extLst>
      <p:ext uri="{BB962C8B-B14F-4D97-AF65-F5344CB8AC3E}">
        <p14:creationId xmlns:p14="http://schemas.microsoft.com/office/powerpoint/2010/main" val="1940768380"/>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r>
              <a:rPr lang="en-US" dirty="0"/>
              <a:t>The nutritional status of Malawian children has improved since 1992. In 1992, more than half of children under five were stunted compared to 37% in 2015-16.  Underweight prevalence has decreased by half, from 24% in 1992 to 12% in 2015-16. Less than 10% of children are wasted.</a:t>
            </a:r>
            <a:endParaRPr lang="en-US" noProof="0"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158</a:t>
            </a:fld>
            <a:endParaRPr lang="en-US"/>
          </a:p>
        </p:txBody>
      </p:sp>
    </p:spTree>
    <p:extLst>
      <p:ext uri="{BB962C8B-B14F-4D97-AF65-F5344CB8AC3E}">
        <p14:creationId xmlns:p14="http://schemas.microsoft.com/office/powerpoint/2010/main" val="2530071400"/>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fontAlgn="base">
              <a:spcBef>
                <a:spcPct val="0"/>
              </a:spcBef>
              <a:spcAft>
                <a:spcPct val="0"/>
              </a:spcAft>
              <a:defRPr/>
            </a:pPr>
            <a:r>
              <a:rPr lang="en-US" baseline="0" noProof="0" dirty="0" smtClean="0"/>
              <a:t>Malawi’s stunting prevalence is one of the lowest in East Africa, but still more than one-third of children under 5 are stunted.</a:t>
            </a:r>
          </a:p>
          <a:p>
            <a:pPr defTabSz="931774" fontAlgn="base">
              <a:spcBef>
                <a:spcPct val="0"/>
              </a:spcBef>
              <a:spcAft>
                <a:spcPct val="0"/>
              </a:spcAft>
              <a:defRPr/>
            </a:pPr>
            <a:endParaRPr lang="en-US" noProof="0"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159</a:t>
            </a:fld>
            <a:endParaRPr lang="en-US"/>
          </a:p>
        </p:txBody>
      </p:sp>
    </p:spTree>
    <p:extLst>
      <p:ext uri="{BB962C8B-B14F-4D97-AF65-F5344CB8AC3E}">
        <p14:creationId xmlns:p14="http://schemas.microsoft.com/office/powerpoint/2010/main" val="683093882"/>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The 2015-16 M</a:t>
            </a:r>
            <a:r>
              <a:rPr lang="en-US" baseline="0" dirty="0" smtClean="0"/>
              <a:t>DHS </a:t>
            </a:r>
            <a:r>
              <a:rPr lang="en-US" dirty="0" smtClean="0"/>
              <a:t>also took weight and height measurements of women age 15-49. Just 7% of Myanmar women are thin.  21% are overweight or obese </a:t>
            </a:r>
            <a:r>
              <a:rPr lang="en-US" baseline="0" dirty="0" smtClean="0"/>
              <a:t>(BMI&gt;=25.0).</a:t>
            </a:r>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160</a:t>
            </a:fld>
            <a:endParaRPr lang="en-US"/>
          </a:p>
        </p:txBody>
      </p:sp>
    </p:spTree>
    <p:extLst>
      <p:ext uri="{BB962C8B-B14F-4D97-AF65-F5344CB8AC3E}">
        <p14:creationId xmlns:p14="http://schemas.microsoft.com/office/powerpoint/2010/main" val="193932869"/>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r>
              <a:rPr lang="en-US" noProof="0" dirty="0" smtClean="0"/>
              <a:t>Overweight/obesity</a:t>
            </a:r>
            <a:r>
              <a:rPr lang="en-US" baseline="0" noProof="0" dirty="0" smtClean="0"/>
              <a:t> is three times higher among women from the wealthiest households than among women from the poorest households.</a:t>
            </a:r>
            <a:endParaRPr lang="en-US" noProof="0"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161</a:t>
            </a:fld>
            <a:endParaRPr lang="en-US"/>
          </a:p>
        </p:txBody>
      </p:sp>
    </p:spTree>
    <p:extLst>
      <p:ext uri="{BB962C8B-B14F-4D97-AF65-F5344CB8AC3E}">
        <p14:creationId xmlns:p14="http://schemas.microsoft.com/office/powerpoint/2010/main" val="188392170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23</a:t>
            </a:fld>
            <a:endParaRPr lang="en-US"/>
          </a:p>
        </p:txBody>
      </p:sp>
    </p:spTree>
    <p:extLst>
      <p:ext uri="{BB962C8B-B14F-4D97-AF65-F5344CB8AC3E}">
        <p14:creationId xmlns:p14="http://schemas.microsoft.com/office/powerpoint/2010/main" val="228713627"/>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r>
              <a:rPr lang="en-US" dirty="0"/>
              <a:t>Since 1992, overweight or obesity has increased from 9% to 21% in 2015-16. Thinness among women has slightly declined from 10% in 1992 to 7% in 2015-16.</a:t>
            </a:r>
            <a:endParaRPr lang="en-US" noProof="0"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162</a:t>
            </a:fld>
            <a:endParaRPr lang="en-US"/>
          </a:p>
        </p:txBody>
      </p:sp>
    </p:spTree>
    <p:extLst>
      <p:ext uri="{BB962C8B-B14F-4D97-AF65-F5344CB8AC3E}">
        <p14:creationId xmlns:p14="http://schemas.microsoft.com/office/powerpoint/2010/main" val="2757144055"/>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163</a:t>
            </a:fld>
            <a:endParaRPr lang="en-US"/>
          </a:p>
        </p:txBody>
      </p:sp>
    </p:spTree>
    <p:extLst>
      <p:ext uri="{BB962C8B-B14F-4D97-AF65-F5344CB8AC3E}">
        <p14:creationId xmlns:p14="http://schemas.microsoft.com/office/powerpoint/2010/main" val="3866301523"/>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165</a:t>
            </a:fld>
            <a:endParaRPr lang="en-US"/>
          </a:p>
        </p:txBody>
      </p:sp>
    </p:spTree>
    <p:extLst>
      <p:ext uri="{BB962C8B-B14F-4D97-AF65-F5344CB8AC3E}">
        <p14:creationId xmlns:p14="http://schemas.microsoft.com/office/powerpoint/2010/main" val="2864441035"/>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63% of Malawian households own a mosquito net, 57% an insecticide-treated</a:t>
            </a:r>
            <a:r>
              <a:rPr lang="en-US" baseline="0" dirty="0" smtClean="0"/>
              <a:t> net (ITN), and 56% at least one </a:t>
            </a:r>
            <a:r>
              <a:rPr lang="en-US" dirty="0" smtClean="0"/>
              <a:t>long lasting insecticidal net (</a:t>
            </a:r>
            <a:r>
              <a:rPr lang="en-US" baseline="0" dirty="0" smtClean="0"/>
              <a:t>LLIN)</a:t>
            </a:r>
            <a:r>
              <a:rPr lang="en-US" dirty="0" smtClean="0"/>
              <a:t>.  An ITN refers to an insecticide-treated net, that is a net treated in a factory or soaked with insecticide in the past 12 months. An</a:t>
            </a:r>
            <a:r>
              <a:rPr lang="en-US" baseline="0" dirty="0" smtClean="0"/>
              <a:t> </a:t>
            </a:r>
            <a:r>
              <a:rPr lang="en-US" baseline="0" dirty="0" err="1" smtClean="0"/>
              <a:t>LLIN</a:t>
            </a:r>
            <a:r>
              <a:rPr lang="en-US" baseline="0" dirty="0" smtClean="0"/>
              <a:t> </a:t>
            </a:r>
            <a:r>
              <a:rPr lang="en-US" dirty="0" smtClean="0"/>
              <a:t>is treated in a factory and lasts for 3-5 years.</a:t>
            </a:r>
          </a:p>
        </p:txBody>
      </p:sp>
      <p:sp>
        <p:nvSpPr>
          <p:cNvPr id="4" name="Slide Number Placeholder 3"/>
          <p:cNvSpPr>
            <a:spLocks noGrp="1"/>
          </p:cNvSpPr>
          <p:nvPr>
            <p:ph type="sldNum" sz="quarter" idx="10"/>
          </p:nvPr>
        </p:nvSpPr>
        <p:spPr/>
        <p:txBody>
          <a:bodyPr/>
          <a:lstStyle/>
          <a:p>
            <a:fld id="{B795166F-4D5C-4128-A33C-FB807F38BEB0}" type="slidenum">
              <a:rPr lang="en-US" smtClean="0"/>
              <a:t>166</a:t>
            </a:fld>
            <a:endParaRPr lang="en-US"/>
          </a:p>
        </p:txBody>
      </p:sp>
    </p:spTree>
    <p:extLst>
      <p:ext uri="{BB962C8B-B14F-4D97-AF65-F5344CB8AC3E}">
        <p14:creationId xmlns:p14="http://schemas.microsoft.com/office/powerpoint/2010/main" val="3474106932"/>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r>
              <a:rPr lang="en-US" noProof="0" dirty="0" smtClean="0"/>
              <a:t>Household ownership</a:t>
            </a:r>
            <a:r>
              <a:rPr lang="en-US" baseline="0" noProof="0" dirty="0" smtClean="0"/>
              <a:t> of ITNs increases with household wealth, from 45% in the poorest households to 69% in the wealthiest households.</a:t>
            </a:r>
            <a:endParaRPr lang="en-US" noProof="0"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167</a:t>
            </a:fld>
            <a:endParaRPr lang="en-US"/>
          </a:p>
        </p:txBody>
      </p:sp>
    </p:spTree>
    <p:extLst>
      <p:ext uri="{BB962C8B-B14F-4D97-AF65-F5344CB8AC3E}">
        <p14:creationId xmlns:p14="http://schemas.microsoft.com/office/powerpoint/2010/main" val="3202417866"/>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By district,</a:t>
            </a:r>
            <a:r>
              <a:rPr lang="en-US" baseline="0" dirty="0" smtClean="0"/>
              <a:t> household ITN ownership is lowest in </a:t>
            </a:r>
            <a:r>
              <a:rPr lang="en-US" baseline="0" dirty="0" err="1" smtClean="0"/>
              <a:t>Ntchisi</a:t>
            </a:r>
            <a:r>
              <a:rPr lang="en-US" baseline="0" dirty="0" smtClean="0"/>
              <a:t> at 48% and highest in </a:t>
            </a:r>
            <a:r>
              <a:rPr lang="en-US" baseline="0" dirty="0" err="1" smtClean="0"/>
              <a:t>Nkhotakota</a:t>
            </a:r>
            <a:r>
              <a:rPr lang="en-US" baseline="0" dirty="0" smtClean="0"/>
              <a:t> at 85%.</a:t>
            </a:r>
            <a:endParaRPr lang="en-US" dirty="0" smtClean="0"/>
          </a:p>
          <a:p>
            <a:endParaRPr lang="en-US" dirty="0" smtClean="0"/>
          </a:p>
          <a:p>
            <a:endParaRPr lang="en-US" dirty="0"/>
          </a:p>
        </p:txBody>
      </p:sp>
      <p:sp>
        <p:nvSpPr>
          <p:cNvPr id="4" name="Slide Number Placeholder 3"/>
          <p:cNvSpPr>
            <a:spLocks noGrp="1"/>
          </p:cNvSpPr>
          <p:nvPr>
            <p:ph type="sldNum" sz="quarter" idx="10"/>
          </p:nvPr>
        </p:nvSpPr>
        <p:spPr/>
        <p:txBody>
          <a:bodyPr/>
          <a:lstStyle/>
          <a:p>
            <a:fld id="{7FCFBEB1-B9C4-4E94-AFFC-C2245E9400D5}" type="slidenum">
              <a:rPr lang="en-US" smtClean="0"/>
              <a:t>168</a:t>
            </a:fld>
            <a:endParaRPr lang="en-US"/>
          </a:p>
        </p:txBody>
      </p:sp>
    </p:spTree>
    <p:extLst>
      <p:ext uri="{BB962C8B-B14F-4D97-AF65-F5344CB8AC3E}">
        <p14:creationId xmlns:p14="http://schemas.microsoft.com/office/powerpoint/2010/main" val="1930790559"/>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Household ownership of ITNs has increased from 27% in 2004 to 57% in 2015-16, but remained unchanged since 2010.</a:t>
            </a:r>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169</a:t>
            </a:fld>
            <a:endParaRPr lang="en-US"/>
          </a:p>
        </p:txBody>
      </p:sp>
    </p:spTree>
    <p:extLst>
      <p:ext uri="{BB962C8B-B14F-4D97-AF65-F5344CB8AC3E}">
        <p14:creationId xmlns:p14="http://schemas.microsoft.com/office/powerpoint/2010/main" val="4170945342"/>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smtClean="0">
                <a:solidFill>
                  <a:schemeClr val="tx1"/>
                </a:solidFill>
                <a:effectLst/>
                <a:latin typeface="+mn-lt"/>
                <a:ea typeface="+mn-ea"/>
                <a:cs typeface="+mn-cs"/>
              </a:rPr>
              <a:t>One-quarter of households in Malawi (24%) has achieved full household ITN coverage, which means that they have one ITN for every two persons who stayed in the household the night before the survey; one-third of households (33%) have at least 1 ITN but not enough ITNs for all household members, while 43% of households do not own any ITN.</a:t>
            </a: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B795166F-4D5C-4128-A33C-FB807F38BEB0}" type="slidenum">
              <a:rPr lang="en-US" smtClean="0"/>
              <a:t>170</a:t>
            </a:fld>
            <a:endParaRPr lang="en-US"/>
          </a:p>
        </p:txBody>
      </p:sp>
    </p:spTree>
    <p:extLst>
      <p:ext uri="{BB962C8B-B14F-4D97-AF65-F5344CB8AC3E}">
        <p14:creationId xmlns:p14="http://schemas.microsoft.com/office/powerpoint/2010/main" val="4196375725"/>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smtClean="0">
                <a:solidFill>
                  <a:schemeClr val="tx1"/>
                </a:solidFill>
                <a:effectLst/>
                <a:latin typeface="+mn-lt"/>
                <a:ea typeface="+mn-ea"/>
                <a:cs typeface="+mn-cs"/>
              </a:rPr>
              <a:t>39% of the household population has access to an ITN,</a:t>
            </a:r>
            <a:r>
              <a:rPr lang="en-US" sz="1200" kern="1200" baseline="0" dirty="0" smtClean="0">
                <a:solidFill>
                  <a:schemeClr val="tx1"/>
                </a:solidFill>
                <a:effectLst/>
                <a:latin typeface="+mn-lt"/>
                <a:ea typeface="+mn-ea"/>
                <a:cs typeface="+mn-cs"/>
              </a:rPr>
              <a:t> </a:t>
            </a:r>
            <a:r>
              <a:rPr lang="en-US" sz="1200" kern="1200" dirty="0" smtClean="0">
                <a:solidFill>
                  <a:schemeClr val="tx1"/>
                </a:solidFill>
                <a:effectLst/>
                <a:latin typeface="+mn-lt"/>
                <a:ea typeface="+mn-ea"/>
                <a:cs typeface="+mn-cs"/>
              </a:rPr>
              <a:t>whereas 34% of the household population slept under an ITN the night before the survey. The gap between access to and use of ITNs is similar in urban and rural households. </a:t>
            </a:r>
            <a:endParaRPr lang="en-US"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171</a:t>
            </a:fld>
            <a:endParaRPr lang="en-US"/>
          </a:p>
        </p:txBody>
      </p:sp>
    </p:spTree>
    <p:extLst>
      <p:ext uri="{BB962C8B-B14F-4D97-AF65-F5344CB8AC3E}">
        <p14:creationId xmlns:p14="http://schemas.microsoft.com/office/powerpoint/2010/main" val="1754065844"/>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smtClean="0">
                <a:solidFill>
                  <a:schemeClr val="tx1"/>
                </a:solidFill>
                <a:effectLst/>
                <a:latin typeface="+mn-lt"/>
                <a:ea typeface="+mn-ea"/>
                <a:cs typeface="+mn-cs"/>
              </a:rPr>
              <a:t>Access to ITNs</a:t>
            </a:r>
            <a:r>
              <a:rPr lang="en-US" sz="1200" kern="1200" baseline="0" dirty="0" smtClean="0">
                <a:solidFill>
                  <a:schemeClr val="tx1"/>
                </a:solidFill>
                <a:effectLst/>
                <a:latin typeface="+mn-lt"/>
                <a:ea typeface="+mn-ea"/>
                <a:cs typeface="+mn-cs"/>
              </a:rPr>
              <a:t> </a:t>
            </a:r>
            <a:r>
              <a:rPr lang="en-US" sz="1200" kern="1200" dirty="0" smtClean="0">
                <a:solidFill>
                  <a:schemeClr val="tx1"/>
                </a:solidFill>
                <a:effectLst/>
                <a:latin typeface="+mn-lt"/>
                <a:ea typeface="+mn-ea"/>
                <a:cs typeface="+mn-cs"/>
              </a:rPr>
              <a:t>increased from 19% in 2004 to 38% in 2010 but remained steady between 2010 and 2015-16. The household population who slept under an ITN increased from 12% in 2004 to 34% in 2015-16 </a:t>
            </a:r>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172</a:t>
            </a:fld>
            <a:endParaRPr lang="en-US"/>
          </a:p>
        </p:txBody>
      </p:sp>
    </p:spTree>
    <p:extLst>
      <p:ext uri="{BB962C8B-B14F-4D97-AF65-F5344CB8AC3E}">
        <p14:creationId xmlns:p14="http://schemas.microsoft.com/office/powerpoint/2010/main" val="211284732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24</a:t>
            </a:fld>
            <a:endParaRPr lang="en-US"/>
          </a:p>
        </p:txBody>
      </p:sp>
    </p:spTree>
    <p:extLst>
      <p:ext uri="{BB962C8B-B14F-4D97-AF65-F5344CB8AC3E}">
        <p14:creationId xmlns:p14="http://schemas.microsoft.com/office/powerpoint/2010/main" val="1301339983"/>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Among all households in Malawi, 34% of households had all household members sleeping under an ITN the night before the survey. Net use is slightly</a:t>
            </a:r>
            <a:r>
              <a:rPr lang="en-US" baseline="0" dirty="0" smtClean="0"/>
              <a:t> </a:t>
            </a:r>
            <a:r>
              <a:rPr lang="en-US" dirty="0" smtClean="0"/>
              <a:t>higher among children under age 5 and pregnant women—the groups most at risk from malaria.</a:t>
            </a:r>
          </a:p>
          <a:p>
            <a:endParaRPr lang="en-US" dirty="0" smtClean="0"/>
          </a:p>
          <a:p>
            <a:r>
              <a:rPr lang="en-US" dirty="0" smtClean="0"/>
              <a:t>Owning a net does not automatically mean families use it.  59% of household members slept under a net the night before the survey in households that owned a net. 69% of children under 5 and 68% of pregnant women in households with an ITN slept under an ITN the night before the survey.</a:t>
            </a:r>
          </a:p>
        </p:txBody>
      </p:sp>
      <p:sp>
        <p:nvSpPr>
          <p:cNvPr id="4" name="Slide Number Placeholder 3"/>
          <p:cNvSpPr>
            <a:spLocks noGrp="1"/>
          </p:cNvSpPr>
          <p:nvPr>
            <p:ph type="sldNum" sz="quarter" idx="10"/>
          </p:nvPr>
        </p:nvSpPr>
        <p:spPr/>
        <p:txBody>
          <a:bodyPr/>
          <a:lstStyle/>
          <a:p>
            <a:fld id="{B795166F-4D5C-4128-A33C-FB807F38BEB0}" type="slidenum">
              <a:rPr lang="en-US" smtClean="0"/>
              <a:t>173</a:t>
            </a:fld>
            <a:endParaRPr lang="en-US"/>
          </a:p>
        </p:txBody>
      </p:sp>
    </p:spTree>
    <p:extLst>
      <p:ext uri="{BB962C8B-B14F-4D97-AF65-F5344CB8AC3E}">
        <p14:creationId xmlns:p14="http://schemas.microsoft.com/office/powerpoint/2010/main" val="464648412"/>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By district,</a:t>
            </a:r>
            <a:r>
              <a:rPr lang="en-US" baseline="0" dirty="0" smtClean="0"/>
              <a:t> children’s use of ITNs is lowest in </a:t>
            </a:r>
            <a:r>
              <a:rPr lang="en-US" baseline="0" dirty="0" err="1" smtClean="0"/>
              <a:t>Thyolo</a:t>
            </a:r>
            <a:r>
              <a:rPr lang="en-US" baseline="0" dirty="0" smtClean="0"/>
              <a:t> </a:t>
            </a:r>
            <a:r>
              <a:rPr lang="en-US" baseline="0" smtClean="0"/>
              <a:t>and Lilongwe </a:t>
            </a:r>
            <a:r>
              <a:rPr lang="en-US" baseline="0" dirty="0" smtClean="0"/>
              <a:t>at 31% and highest in </a:t>
            </a:r>
            <a:r>
              <a:rPr lang="en-US" baseline="0" dirty="0" err="1" smtClean="0"/>
              <a:t>Nkhotakota</a:t>
            </a:r>
            <a:r>
              <a:rPr lang="en-US" baseline="0" dirty="0" smtClean="0"/>
              <a:t> at 69%.</a:t>
            </a:r>
            <a:endParaRPr lang="en-US" dirty="0" smtClean="0"/>
          </a:p>
          <a:p>
            <a:endParaRPr lang="en-US" dirty="0" smtClean="0"/>
          </a:p>
          <a:p>
            <a:endParaRPr lang="en-US" dirty="0"/>
          </a:p>
        </p:txBody>
      </p:sp>
      <p:sp>
        <p:nvSpPr>
          <p:cNvPr id="4" name="Slide Number Placeholder 3"/>
          <p:cNvSpPr>
            <a:spLocks noGrp="1"/>
          </p:cNvSpPr>
          <p:nvPr>
            <p:ph type="sldNum" sz="quarter" idx="10"/>
          </p:nvPr>
        </p:nvSpPr>
        <p:spPr/>
        <p:txBody>
          <a:bodyPr/>
          <a:lstStyle/>
          <a:p>
            <a:fld id="{7FCFBEB1-B9C4-4E94-AFFC-C2245E9400D5}" type="slidenum">
              <a:rPr lang="en-US" smtClean="0"/>
              <a:t>174</a:t>
            </a:fld>
            <a:endParaRPr lang="en-US"/>
          </a:p>
        </p:txBody>
      </p:sp>
    </p:spTree>
    <p:extLst>
      <p:ext uri="{BB962C8B-B14F-4D97-AF65-F5344CB8AC3E}">
        <p14:creationId xmlns:p14="http://schemas.microsoft.com/office/powerpoint/2010/main" val="2532095220"/>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Use of ITNs has increased since 2010. ITN use among children under five has increased from 39% in 2010 to 43% in 2015-16, while use among pregnant women has increased from 35% to 44% in the same time period. </a:t>
            </a:r>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175</a:t>
            </a:fld>
            <a:endParaRPr lang="en-US"/>
          </a:p>
        </p:txBody>
      </p:sp>
    </p:spTree>
    <p:extLst>
      <p:ext uri="{BB962C8B-B14F-4D97-AF65-F5344CB8AC3E}">
        <p14:creationId xmlns:p14="http://schemas.microsoft.com/office/powerpoint/2010/main" val="2338864430"/>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3177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dirty="0" smtClean="0"/>
              <a:t>Overall, 5% of Malawian homes had their interior walls sprayed in the 12 months before the survey. 59% of households are protected either by owning an ITN or having received IRS in the past 12 months.  </a:t>
            </a:r>
          </a:p>
        </p:txBody>
      </p:sp>
      <p:sp>
        <p:nvSpPr>
          <p:cNvPr id="4" name="Slide Number Placeholder 3"/>
          <p:cNvSpPr>
            <a:spLocks noGrp="1"/>
          </p:cNvSpPr>
          <p:nvPr>
            <p:ph type="sldNum" sz="quarter" idx="5"/>
          </p:nvPr>
        </p:nvSpPr>
        <p:spPr/>
        <p:txBody>
          <a:bodyPr/>
          <a:lstStyle/>
          <a:p>
            <a:pPr>
              <a:defRPr/>
            </a:pPr>
            <a:fld id="{FBF279F4-B466-44CF-A41C-1DA6F579EC95}" type="slidenum">
              <a:rPr lang="en-US" smtClean="0"/>
              <a:pPr>
                <a:defRPr/>
              </a:pPr>
              <a:t>176</a:t>
            </a:fld>
            <a:endParaRPr lang="en-US"/>
          </a:p>
        </p:txBody>
      </p:sp>
    </p:spTree>
    <p:extLst>
      <p:ext uri="{BB962C8B-B14F-4D97-AF65-F5344CB8AC3E}">
        <p14:creationId xmlns:p14="http://schemas.microsoft.com/office/powerpoint/2010/main" val="42772095"/>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177</a:t>
            </a:fld>
            <a:endParaRPr lang="en-US"/>
          </a:p>
        </p:txBody>
      </p:sp>
    </p:spTree>
    <p:extLst>
      <p:ext uri="{BB962C8B-B14F-4D97-AF65-F5344CB8AC3E}">
        <p14:creationId xmlns:p14="http://schemas.microsoft.com/office/powerpoint/2010/main" val="3887603249"/>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9 in 10</a:t>
            </a:r>
            <a:r>
              <a:rPr lang="en-US" baseline="0" dirty="0" smtClean="0"/>
              <a:t> women took any SP/</a:t>
            </a:r>
            <a:r>
              <a:rPr lang="en-US" baseline="0" dirty="0" err="1" smtClean="0"/>
              <a:t>Fansidar</a:t>
            </a:r>
            <a:r>
              <a:rPr lang="en-US" baseline="0" dirty="0" smtClean="0"/>
              <a:t> during an ANC visit. 63% reported taking 2 or more doses of SP/</a:t>
            </a:r>
            <a:r>
              <a:rPr lang="en-US" baseline="0" dirty="0" err="1" smtClean="0"/>
              <a:t>Fansidar</a:t>
            </a:r>
            <a:r>
              <a:rPr lang="en-US" baseline="0" dirty="0" smtClean="0"/>
              <a:t> during their last pregnancy and at least one dose during an ANC visit.  30% of women had 3+ doses during at least one ANC visit.</a:t>
            </a:r>
            <a:endParaRPr lang="en-US" dirty="0"/>
          </a:p>
        </p:txBody>
      </p:sp>
      <p:sp>
        <p:nvSpPr>
          <p:cNvPr id="4" name="Slide Number Placeholder 3"/>
          <p:cNvSpPr>
            <a:spLocks noGrp="1"/>
          </p:cNvSpPr>
          <p:nvPr>
            <p:ph type="sldNum" sz="quarter" idx="10"/>
          </p:nvPr>
        </p:nvSpPr>
        <p:spPr/>
        <p:txBody>
          <a:bodyPr/>
          <a:lstStyle/>
          <a:p>
            <a:pPr>
              <a:defRPr/>
            </a:pPr>
            <a:fld id="{11A8A624-97CB-49B4-8885-D88C4EA420FE}" type="slidenum">
              <a:rPr lang="en-US" smtClean="0"/>
              <a:pPr>
                <a:defRPr/>
              </a:pPr>
              <a:t>178</a:t>
            </a:fld>
            <a:endParaRPr lang="en-US"/>
          </a:p>
        </p:txBody>
      </p:sp>
    </p:spTree>
    <p:extLst>
      <p:ext uri="{BB962C8B-B14F-4D97-AF65-F5344CB8AC3E}">
        <p14:creationId xmlns:p14="http://schemas.microsoft.com/office/powerpoint/2010/main" val="1960996112"/>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en-US" dirty="0" smtClean="0"/>
              <a:t>The 2015-16 MDHS results show improvements in IPTp1+,</a:t>
            </a:r>
            <a:r>
              <a:rPr lang="en-US" altLang="en-US" baseline="0" dirty="0" smtClean="0"/>
              <a:t> </a:t>
            </a:r>
            <a:r>
              <a:rPr lang="en-US" altLang="en-US" dirty="0" smtClean="0"/>
              <a:t>IPTp2 and IPTp3 since 2004. Women who reported taking 2+ doses and received at least one during ANC has increased from 43% in 2004 to the current level of 63% in 2015-16. While it is still low, women who reported taking 3+ doses and received at least one during ANC more than doubled, increasing from 14% in 2004 to 30% in 2015-16.</a:t>
            </a:r>
          </a:p>
        </p:txBody>
      </p:sp>
      <p:sp>
        <p:nvSpPr>
          <p:cNvPr id="4" name="Slide Number Placeholder 3"/>
          <p:cNvSpPr>
            <a:spLocks noGrp="1"/>
          </p:cNvSpPr>
          <p:nvPr>
            <p:ph type="sldNum" sz="quarter" idx="10"/>
          </p:nvPr>
        </p:nvSpPr>
        <p:spPr/>
        <p:txBody>
          <a:bodyPr/>
          <a:lstStyle/>
          <a:p>
            <a:fld id="{B795166F-4D5C-4128-A33C-FB807F38BEB0}" type="slidenum">
              <a:rPr lang="en-US" smtClean="0"/>
              <a:t>179</a:t>
            </a:fld>
            <a:endParaRPr lang="en-US"/>
          </a:p>
        </p:txBody>
      </p:sp>
    </p:spTree>
    <p:extLst>
      <p:ext uri="{BB962C8B-B14F-4D97-AF65-F5344CB8AC3E}">
        <p14:creationId xmlns:p14="http://schemas.microsoft.com/office/powerpoint/2010/main" val="1831332338"/>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180</a:t>
            </a:fld>
            <a:endParaRPr lang="en-US"/>
          </a:p>
        </p:txBody>
      </p:sp>
    </p:spTree>
    <p:extLst>
      <p:ext uri="{BB962C8B-B14F-4D97-AF65-F5344CB8AC3E}">
        <p14:creationId xmlns:p14="http://schemas.microsoft.com/office/powerpoint/2010/main" val="3307849961"/>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29% of children had fever within</a:t>
            </a:r>
            <a:r>
              <a:rPr lang="en-US" baseline="0" dirty="0" smtClean="0"/>
              <a:t> the 2 weeks before the survey. Of these children, 67% sought treatment or advice. More than half had their blood taken from finger or heel for testing. </a:t>
            </a:r>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181</a:t>
            </a:fld>
            <a:endParaRPr lang="en-US"/>
          </a:p>
        </p:txBody>
      </p:sp>
    </p:spTree>
    <p:extLst>
      <p:ext uri="{BB962C8B-B14F-4D97-AF65-F5344CB8AC3E}">
        <p14:creationId xmlns:p14="http://schemas.microsoft.com/office/powerpoint/2010/main" val="165025228"/>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This slide shows that ACTs, the recommended treatment, </a:t>
            </a:r>
            <a:r>
              <a:rPr lang="en-US" baseline="0" dirty="0" smtClean="0"/>
              <a:t>are the most common type of antimalarial drugs given to children.</a:t>
            </a:r>
            <a:endParaRPr lang="en-US"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182</a:t>
            </a:fld>
            <a:endParaRPr lang="en-US"/>
          </a:p>
        </p:txBody>
      </p:sp>
    </p:spTree>
    <p:extLst>
      <p:ext uri="{BB962C8B-B14F-4D97-AF65-F5344CB8AC3E}">
        <p14:creationId xmlns:p14="http://schemas.microsoft.com/office/powerpoint/2010/main" val="165153934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25</a:t>
            </a:fld>
            <a:endParaRPr lang="en-US"/>
          </a:p>
        </p:txBody>
      </p:sp>
    </p:spTree>
    <p:extLst>
      <p:ext uri="{BB962C8B-B14F-4D97-AF65-F5344CB8AC3E}">
        <p14:creationId xmlns:p14="http://schemas.microsoft.com/office/powerpoint/2010/main" val="2182010007"/>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183</a:t>
            </a:fld>
            <a:endParaRPr lang="en-US"/>
          </a:p>
        </p:txBody>
      </p:sp>
    </p:spTree>
    <p:extLst>
      <p:ext uri="{BB962C8B-B14F-4D97-AF65-F5344CB8AC3E}">
        <p14:creationId xmlns:p14="http://schemas.microsoft.com/office/powerpoint/2010/main" val="802665008"/>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20876F00-5A74-4266-B967-6E9BFC6C7A0B}" type="slidenum">
              <a:rPr lang="en-US" smtClean="0"/>
              <a:pPr fontAlgn="base">
                <a:spcBef>
                  <a:spcPct val="0"/>
                </a:spcBef>
                <a:spcAft>
                  <a:spcPct val="0"/>
                </a:spcAft>
                <a:defRPr/>
              </a:pPr>
              <a:t>184</a:t>
            </a:fld>
            <a:endParaRPr lang="en-US" smtClean="0"/>
          </a:p>
        </p:txBody>
      </p:sp>
      <p:sp>
        <p:nvSpPr>
          <p:cNvPr id="71683"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71684"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r>
              <a:rPr lang="en-GB" noProof="0" dirty="0" smtClean="0"/>
              <a:t> Overall, 6%</a:t>
            </a:r>
            <a:r>
              <a:rPr lang="en-GB" baseline="0" noProof="0" dirty="0" smtClean="0"/>
              <a:t> of Malawian children have low haemoglobin. </a:t>
            </a:r>
            <a:r>
              <a:rPr lang="en-GB" noProof="0" dirty="0" smtClean="0"/>
              <a:t>Children age 9-11 months are most likely to be severely anaemic</a:t>
            </a:r>
            <a:r>
              <a:rPr lang="en-GB" baseline="0" noProof="0" dirty="0" smtClean="0"/>
              <a:t> compared with other children.  </a:t>
            </a:r>
            <a:endParaRPr lang="en-GB" noProof="0" dirty="0" smtClean="0"/>
          </a:p>
        </p:txBody>
      </p:sp>
    </p:spTree>
    <p:extLst>
      <p:ext uri="{BB962C8B-B14F-4D97-AF65-F5344CB8AC3E}">
        <p14:creationId xmlns:p14="http://schemas.microsoft.com/office/powerpoint/2010/main" val="938314026"/>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r>
              <a:rPr lang="en-US" noProof="0" dirty="0" smtClean="0"/>
              <a:t>The</a:t>
            </a:r>
            <a:r>
              <a:rPr lang="en-US" baseline="0" noProof="0" dirty="0" smtClean="0"/>
              <a:t> prevalence of low </a:t>
            </a:r>
            <a:r>
              <a:rPr lang="en-US" baseline="0" noProof="0" dirty="0" err="1" smtClean="0"/>
              <a:t>haemoglobin</a:t>
            </a:r>
            <a:r>
              <a:rPr lang="en-US" baseline="0" noProof="0" dirty="0" smtClean="0"/>
              <a:t> decreases with household wealth, from 8% in the poorest households to 4% in the wealthiest households. </a:t>
            </a:r>
            <a:endParaRPr lang="en-US" noProof="0"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185</a:t>
            </a:fld>
            <a:endParaRPr lang="en-US"/>
          </a:p>
        </p:txBody>
      </p:sp>
    </p:spTree>
    <p:extLst>
      <p:ext uri="{BB962C8B-B14F-4D97-AF65-F5344CB8AC3E}">
        <p14:creationId xmlns:p14="http://schemas.microsoft.com/office/powerpoint/2010/main" val="621860905"/>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186</a:t>
            </a:fld>
            <a:endParaRPr lang="en-US"/>
          </a:p>
        </p:txBody>
      </p:sp>
    </p:spTree>
    <p:extLst>
      <p:ext uri="{BB962C8B-B14F-4D97-AF65-F5344CB8AC3E}">
        <p14:creationId xmlns:p14="http://schemas.microsoft.com/office/powerpoint/2010/main" val="981111118"/>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187</a:t>
            </a:fld>
            <a:endParaRPr lang="en-US"/>
          </a:p>
        </p:txBody>
      </p:sp>
    </p:spTree>
    <p:extLst>
      <p:ext uri="{BB962C8B-B14F-4D97-AF65-F5344CB8AC3E}">
        <p14:creationId xmlns:p14="http://schemas.microsoft.com/office/powerpoint/2010/main" val="192305187"/>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188</a:t>
            </a:fld>
            <a:endParaRPr lang="en-US"/>
          </a:p>
        </p:txBody>
      </p:sp>
    </p:spTree>
    <p:extLst>
      <p:ext uri="{BB962C8B-B14F-4D97-AF65-F5344CB8AC3E}">
        <p14:creationId xmlns:p14="http://schemas.microsoft.com/office/powerpoint/2010/main" val="998956937"/>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7 in 10 of both women and men know that the risk of getting HIV can be reduced by using condoms and limiting sex to one faithful, uninfected partner.</a:t>
            </a:r>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189</a:t>
            </a:fld>
            <a:endParaRPr lang="en-US"/>
          </a:p>
        </p:txBody>
      </p:sp>
    </p:spTree>
    <p:extLst>
      <p:ext uri="{BB962C8B-B14F-4D97-AF65-F5344CB8AC3E}">
        <p14:creationId xmlns:p14="http://schemas.microsoft.com/office/powerpoint/2010/main" val="1060034073"/>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Knowledge</a:t>
            </a:r>
            <a:r>
              <a:rPr lang="en-US" baseline="0" dirty="0" smtClean="0"/>
              <a:t> of HIV prevention increases slightly with education. 74% of women and 78% of men with more than secondary education know these 2 prevention methods compared to 64% of both women and men with no education.  </a:t>
            </a:r>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190</a:t>
            </a:fld>
            <a:endParaRPr lang="en-US"/>
          </a:p>
        </p:txBody>
      </p:sp>
    </p:spTree>
    <p:extLst>
      <p:ext uri="{BB962C8B-B14F-4D97-AF65-F5344CB8AC3E}">
        <p14:creationId xmlns:p14="http://schemas.microsoft.com/office/powerpoint/2010/main" val="4208907403"/>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smtClean="0">
                <a:solidFill>
                  <a:schemeClr val="tx1"/>
                </a:solidFill>
                <a:effectLst/>
                <a:latin typeface="+mn-lt"/>
                <a:ea typeface="+mn-ea"/>
                <a:cs typeface="+mn-cs"/>
              </a:rPr>
              <a:t>Many Malawian adults lack accurate knowledge about the ways through which HIV can and cannot be transmitted. Less than half of women and men have comprehensive knowledge about</a:t>
            </a:r>
            <a:r>
              <a:rPr lang="en-US" sz="1200" kern="1200" baseline="0" dirty="0" smtClean="0">
                <a:solidFill>
                  <a:schemeClr val="tx1"/>
                </a:solidFill>
                <a:effectLst/>
                <a:latin typeface="+mn-lt"/>
                <a:ea typeface="+mn-ea"/>
                <a:cs typeface="+mn-cs"/>
              </a:rPr>
              <a:t> HIV and AIDS.  </a:t>
            </a:r>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191</a:t>
            </a:fld>
            <a:endParaRPr lang="en-US"/>
          </a:p>
        </p:txBody>
      </p:sp>
    </p:spTree>
    <p:extLst>
      <p:ext uri="{BB962C8B-B14F-4D97-AF65-F5344CB8AC3E}">
        <p14:creationId xmlns:p14="http://schemas.microsoft.com/office/powerpoint/2010/main" val="2047868434"/>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Women are slightly more likely than men to have knowledge of MTCT. Seven in ten women and 6 in 10 men know that HIV can be transmitted during pregnancy, delivery, and by breastfeeding. About 8 in 10 women and men know that HIV transmission can be reduced by the mother taking special medication. </a:t>
            </a:r>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192</a:t>
            </a:fld>
            <a:endParaRPr lang="en-US"/>
          </a:p>
        </p:txBody>
      </p:sp>
    </p:spTree>
    <p:extLst>
      <p:ext uri="{BB962C8B-B14F-4D97-AF65-F5344CB8AC3E}">
        <p14:creationId xmlns:p14="http://schemas.microsoft.com/office/powerpoint/2010/main" val="308984384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r>
              <a:rPr lang="en-US" dirty="0"/>
              <a:t>Twelve percent of women and 5% of men age 15-49 have no education. Nearly 6 in 10 women and men have attended primary school, while 23% of women and 32% of men have attended secondary education. Only 3% of women and 5% of men have more than secondary education. </a:t>
            </a:r>
            <a:r>
              <a:rPr lang="en-US" baseline="0" noProof="0" dirty="0" smtClean="0"/>
              <a:t/>
            </a:r>
            <a:br>
              <a:rPr lang="en-US" baseline="0" noProof="0" dirty="0" smtClean="0"/>
            </a:br>
            <a:endParaRPr lang="en-US" noProof="0"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26</a:t>
            </a:fld>
            <a:endParaRPr lang="en-US"/>
          </a:p>
        </p:txBody>
      </p:sp>
    </p:spTree>
    <p:extLst>
      <p:ext uri="{BB962C8B-B14F-4D97-AF65-F5344CB8AC3E}">
        <p14:creationId xmlns:p14="http://schemas.microsoft.com/office/powerpoint/2010/main" val="923901152"/>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193</a:t>
            </a:fld>
            <a:endParaRPr lang="en-US"/>
          </a:p>
        </p:txBody>
      </p:sp>
    </p:spTree>
    <p:extLst>
      <p:ext uri="{BB962C8B-B14F-4D97-AF65-F5344CB8AC3E}">
        <p14:creationId xmlns:p14="http://schemas.microsoft.com/office/powerpoint/2010/main" val="3494452321"/>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smtClean="0">
                <a:solidFill>
                  <a:schemeClr val="tx1"/>
                </a:solidFill>
                <a:effectLst/>
                <a:latin typeface="+mn-lt"/>
                <a:ea typeface="+mn-ea"/>
                <a:cs typeface="+mn-cs"/>
              </a:rPr>
              <a:t>Discriminatory attitudes are slightly higher in women than in men. 9% of women and 6% of men thought that children living with HIV should not be able to attend school with children who are HIV negative. 16% of women and 12% of men would not buy fresh vegetables from a shopkeeper who has HIV. Overall, 19% of women and 14% of men have discriminatory attitudes towards people living with HIV (agree with both indicators)</a:t>
            </a:r>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194</a:t>
            </a:fld>
            <a:endParaRPr lang="en-US"/>
          </a:p>
        </p:txBody>
      </p:sp>
    </p:spTree>
    <p:extLst>
      <p:ext uri="{BB962C8B-B14F-4D97-AF65-F5344CB8AC3E}">
        <p14:creationId xmlns:p14="http://schemas.microsoft.com/office/powerpoint/2010/main" val="3994234431"/>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Men are more likely than women to report having multiple partners in the past 12 months.  13% men have had 2 or more partners compared to only 1% of women. Among both men and women with multiple partners in the past year, 27% of women and 30% of men</a:t>
            </a:r>
            <a:r>
              <a:rPr lang="en-US" baseline="0" dirty="0" smtClean="0"/>
              <a:t> </a:t>
            </a:r>
            <a:r>
              <a:rPr lang="en-US" dirty="0" smtClean="0"/>
              <a:t>say they used a condom at last intercourse. Men report having 1.4 more lifetime sexual partners than women </a:t>
            </a:r>
            <a:r>
              <a:rPr lang="en-US" baseline="0" dirty="0" smtClean="0"/>
              <a:t>(2.1 for women versus 4.5 for men).</a:t>
            </a:r>
            <a:endParaRPr lang="en-US"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195</a:t>
            </a:fld>
            <a:endParaRPr lang="en-US"/>
          </a:p>
        </p:txBody>
      </p:sp>
    </p:spTree>
    <p:extLst>
      <p:ext uri="{BB962C8B-B14F-4D97-AF65-F5344CB8AC3E}">
        <p14:creationId xmlns:p14="http://schemas.microsoft.com/office/powerpoint/2010/main" val="2294455872"/>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196</a:t>
            </a:fld>
            <a:endParaRPr lang="en-US"/>
          </a:p>
        </p:txBody>
      </p:sp>
    </p:spTree>
    <p:extLst>
      <p:ext uri="{BB962C8B-B14F-4D97-AF65-F5344CB8AC3E}">
        <p14:creationId xmlns:p14="http://schemas.microsoft.com/office/powerpoint/2010/main" val="2175090666"/>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Almost all women and men know where</a:t>
            </a:r>
            <a:r>
              <a:rPr lang="en-US" baseline="0" dirty="0" smtClean="0"/>
              <a:t> to get an HIV test. </a:t>
            </a:r>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197</a:t>
            </a:fld>
            <a:endParaRPr lang="en-US"/>
          </a:p>
        </p:txBody>
      </p:sp>
    </p:spTree>
    <p:extLst>
      <p:ext uri="{BB962C8B-B14F-4D97-AF65-F5344CB8AC3E}">
        <p14:creationId xmlns:p14="http://schemas.microsoft.com/office/powerpoint/2010/main" val="3488473580"/>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More than 80% of women and 68% of men have ever been tested for HIV and received the results. Within the past 12 months, 44% of women and 42% of men have been tested and received the results. </a:t>
            </a:r>
            <a:endParaRPr lang="en-US"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198</a:t>
            </a:fld>
            <a:endParaRPr lang="en-US"/>
          </a:p>
        </p:txBody>
      </p:sp>
    </p:spTree>
    <p:extLst>
      <p:ext uri="{BB962C8B-B14F-4D97-AF65-F5344CB8AC3E}">
        <p14:creationId xmlns:p14="http://schemas.microsoft.com/office/powerpoint/2010/main" val="4044099814"/>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HIV testing has increased since 2004 when only 13% of women and 15% of men were ever tested for HIV and received the results. </a:t>
            </a:r>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199</a:t>
            </a:fld>
            <a:endParaRPr lang="en-US"/>
          </a:p>
        </p:txBody>
      </p:sp>
    </p:spTree>
    <p:extLst>
      <p:ext uri="{BB962C8B-B14F-4D97-AF65-F5344CB8AC3E}">
        <p14:creationId xmlns:p14="http://schemas.microsoft.com/office/powerpoint/2010/main" val="449060011"/>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Testing during pregnancy helps prevent mother-to-child transmission of the virus. Among women who gave birth in the past 2 years 80% of women were counseled, tested, and received their results. Failure to counsel and test pregnant women represents a missed opportunity to prevent mother-to-child transmission.</a:t>
            </a:r>
          </a:p>
          <a:p>
            <a:endParaRPr lang="en-US" dirty="0" smtClean="0"/>
          </a:p>
          <a:p>
            <a:endParaRPr lang="en-US" dirty="0" smtClean="0"/>
          </a:p>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200</a:t>
            </a:fld>
            <a:endParaRPr lang="en-US"/>
          </a:p>
        </p:txBody>
      </p:sp>
    </p:spTree>
    <p:extLst>
      <p:ext uri="{BB962C8B-B14F-4D97-AF65-F5344CB8AC3E}">
        <p14:creationId xmlns:p14="http://schemas.microsoft.com/office/powerpoint/2010/main" val="2310941213"/>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201</a:t>
            </a:fld>
            <a:endParaRPr lang="en-US"/>
          </a:p>
        </p:txBody>
      </p:sp>
    </p:spTree>
    <p:extLst>
      <p:ext uri="{BB962C8B-B14F-4D97-AF65-F5344CB8AC3E}">
        <p14:creationId xmlns:p14="http://schemas.microsoft.com/office/powerpoint/2010/main" val="1999679877"/>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Overall, 28% of</a:t>
            </a:r>
            <a:r>
              <a:rPr lang="en-US" baseline="0" dirty="0" smtClean="0"/>
              <a:t> Malawian men are circumcised. Male circumcision is higher in urban areas (36%) than rural areas (26%).</a:t>
            </a:r>
            <a:endParaRPr lang="en-US"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202</a:t>
            </a:fld>
            <a:endParaRPr lang="en-US"/>
          </a:p>
        </p:txBody>
      </p:sp>
    </p:spTree>
    <p:extLst>
      <p:ext uri="{BB962C8B-B14F-4D97-AF65-F5344CB8AC3E}">
        <p14:creationId xmlns:p14="http://schemas.microsoft.com/office/powerpoint/2010/main" val="217276034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49478" fontAlgn="base">
              <a:spcBef>
                <a:spcPct val="30000"/>
              </a:spcBef>
              <a:spcAft>
                <a:spcPct val="0"/>
              </a:spcAft>
              <a:defRPr/>
            </a:pPr>
            <a:r>
              <a:rPr lang="en-US" dirty="0" smtClean="0"/>
              <a:t>72%</a:t>
            </a:r>
            <a:r>
              <a:rPr lang="en-US" baseline="0" dirty="0" smtClean="0"/>
              <a:t> of women </a:t>
            </a:r>
            <a:r>
              <a:rPr lang="en-US" dirty="0" smtClean="0"/>
              <a:t>and 83% of men in</a:t>
            </a:r>
            <a:r>
              <a:rPr lang="en-US" baseline="0" dirty="0" smtClean="0"/>
              <a:t> Malawi are literate. Literacy is higher among women and men in urban areas than those in rural areas. </a:t>
            </a:r>
            <a:endParaRPr lang="en-US" dirty="0" smtClean="0"/>
          </a:p>
          <a:p>
            <a:endParaRPr lang="en-US"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27</a:t>
            </a:fld>
            <a:endParaRPr lang="en-US"/>
          </a:p>
        </p:txBody>
      </p:sp>
    </p:spTree>
    <p:extLst>
      <p:ext uri="{BB962C8B-B14F-4D97-AF65-F5344CB8AC3E}">
        <p14:creationId xmlns:p14="http://schemas.microsoft.com/office/powerpoint/2010/main" val="1281084573"/>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28% of Malawian men are circumcised, an increase from 21% in 2004.</a:t>
            </a:r>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203</a:t>
            </a:fld>
            <a:endParaRPr lang="en-US"/>
          </a:p>
        </p:txBody>
      </p:sp>
    </p:spTree>
    <p:extLst>
      <p:ext uri="{BB962C8B-B14F-4D97-AF65-F5344CB8AC3E}">
        <p14:creationId xmlns:p14="http://schemas.microsoft.com/office/powerpoint/2010/main" val="3084812922"/>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204</a:t>
            </a:fld>
            <a:endParaRPr lang="en-US"/>
          </a:p>
        </p:txBody>
      </p:sp>
    </p:spTree>
    <p:extLst>
      <p:ext uri="{BB962C8B-B14F-4D97-AF65-F5344CB8AC3E}">
        <p14:creationId xmlns:p14="http://schemas.microsoft.com/office/powerpoint/2010/main" val="3721904964"/>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Comprehensive knowledge is an indicator that measures how much young people know about transmission and prevention of HIV.  Comprehensive knowledge includes knowing that condoms and monogamy prevent HIV transmission, that a healthy looking person can have HIV infection, and rejects the two most common local misconceptions about HIV transmission. This slide shows that urban youth are more informed than their rural counterparts. Young men </a:t>
            </a:r>
            <a:r>
              <a:rPr lang="en-US" baseline="0" dirty="0" smtClean="0"/>
              <a:t>have slightly higher levels of comprehensive HIV knowledge than young women.</a:t>
            </a:r>
            <a:endParaRPr lang="en-US"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205</a:t>
            </a:fld>
            <a:endParaRPr lang="en-US"/>
          </a:p>
        </p:txBody>
      </p:sp>
    </p:spTree>
    <p:extLst>
      <p:ext uri="{BB962C8B-B14F-4D97-AF65-F5344CB8AC3E}">
        <p14:creationId xmlns:p14="http://schemas.microsoft.com/office/powerpoint/2010/main" val="1663316881"/>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Young people who start having intercourse very young are at greater risk of exposure to HIV infection. 14</a:t>
            </a:r>
            <a:r>
              <a:rPr lang="en-US" baseline="0" dirty="0" smtClean="0"/>
              <a:t>% of young women and 19% of young men age 15-24 had their first sexual intercourse before age 15. More than of women and men age 18-24 had sex before age 18.</a:t>
            </a:r>
            <a:endParaRPr lang="en-US"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206</a:t>
            </a:fld>
            <a:endParaRPr lang="en-US"/>
          </a:p>
        </p:txBody>
      </p:sp>
    </p:spTree>
    <p:extLst>
      <p:ext uri="{BB962C8B-B14F-4D97-AF65-F5344CB8AC3E}">
        <p14:creationId xmlns:p14="http://schemas.microsoft.com/office/powerpoint/2010/main" val="2884730192"/>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Young men are more likely than women to report having multiple partners in the past 12 months.  1 in 10 young men have had 2 or more partners compared to only 1% of young women. Among both young men and women with multiple partners in the past year, 36% of women and 52% of men</a:t>
            </a:r>
            <a:r>
              <a:rPr lang="en-US" baseline="0" dirty="0" smtClean="0"/>
              <a:t> </a:t>
            </a:r>
            <a:r>
              <a:rPr lang="en-US" dirty="0" smtClean="0"/>
              <a:t>say they used a condom at last intercourse. </a:t>
            </a:r>
          </a:p>
        </p:txBody>
      </p:sp>
      <p:sp>
        <p:nvSpPr>
          <p:cNvPr id="4" name="Slide Number Placeholder 3"/>
          <p:cNvSpPr>
            <a:spLocks noGrp="1"/>
          </p:cNvSpPr>
          <p:nvPr>
            <p:ph type="sldNum" sz="quarter" idx="10"/>
          </p:nvPr>
        </p:nvSpPr>
        <p:spPr/>
        <p:txBody>
          <a:bodyPr/>
          <a:lstStyle/>
          <a:p>
            <a:fld id="{B795166F-4D5C-4128-A33C-FB807F38BEB0}" type="slidenum">
              <a:rPr lang="en-US" smtClean="0"/>
              <a:t>207</a:t>
            </a:fld>
            <a:endParaRPr lang="en-US"/>
          </a:p>
        </p:txBody>
      </p:sp>
    </p:spTree>
    <p:extLst>
      <p:ext uri="{BB962C8B-B14F-4D97-AF65-F5344CB8AC3E}">
        <p14:creationId xmlns:p14="http://schemas.microsoft.com/office/powerpoint/2010/main" val="2221935480"/>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Young men are more likely than women to report having sexual intercourse with a non-marital</a:t>
            </a:r>
            <a:r>
              <a:rPr lang="en-US" baseline="0" dirty="0" smtClean="0"/>
              <a:t>, non-cohabitating partner. </a:t>
            </a:r>
            <a:r>
              <a:rPr lang="en-US" dirty="0" smtClean="0"/>
              <a:t>71% of young men had sexual intercourse with a non-marital</a:t>
            </a:r>
            <a:r>
              <a:rPr lang="en-US" baseline="0" dirty="0" smtClean="0"/>
              <a:t>, non-cohabitating partner</a:t>
            </a:r>
            <a:r>
              <a:rPr lang="en-US" dirty="0" smtClean="0"/>
              <a:t> compared to only 24% of young women. Among both young men and women who had sex with a non-marital, non-cohabitating</a:t>
            </a:r>
            <a:r>
              <a:rPr lang="en-US" baseline="0" dirty="0" smtClean="0"/>
              <a:t> partner</a:t>
            </a:r>
            <a:r>
              <a:rPr lang="en-US" dirty="0" smtClean="0"/>
              <a:t>, 24% of women and 53% of men</a:t>
            </a:r>
            <a:r>
              <a:rPr lang="en-US" baseline="0" dirty="0" smtClean="0"/>
              <a:t> </a:t>
            </a:r>
            <a:r>
              <a:rPr lang="en-US" dirty="0" smtClean="0"/>
              <a:t>say they used a condom at last intercourse with non-marital/non-cohabitating</a:t>
            </a:r>
            <a:r>
              <a:rPr lang="en-US" baseline="0" dirty="0" smtClean="0"/>
              <a:t> partner</a:t>
            </a:r>
            <a:r>
              <a:rPr lang="en-US" dirty="0" smtClean="0"/>
              <a:t>. </a:t>
            </a:r>
          </a:p>
        </p:txBody>
      </p:sp>
      <p:sp>
        <p:nvSpPr>
          <p:cNvPr id="4" name="Slide Number Placeholder 3"/>
          <p:cNvSpPr>
            <a:spLocks noGrp="1"/>
          </p:cNvSpPr>
          <p:nvPr>
            <p:ph type="sldNum" sz="quarter" idx="10"/>
          </p:nvPr>
        </p:nvSpPr>
        <p:spPr/>
        <p:txBody>
          <a:bodyPr/>
          <a:lstStyle/>
          <a:p>
            <a:fld id="{B795166F-4D5C-4128-A33C-FB807F38BEB0}" type="slidenum">
              <a:rPr lang="en-US" smtClean="0"/>
              <a:t>208</a:t>
            </a:fld>
            <a:endParaRPr lang="en-US"/>
          </a:p>
        </p:txBody>
      </p:sp>
    </p:spTree>
    <p:extLst>
      <p:ext uri="{BB962C8B-B14F-4D97-AF65-F5344CB8AC3E}">
        <p14:creationId xmlns:p14="http://schemas.microsoft.com/office/powerpoint/2010/main" val="2178759439"/>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Only</a:t>
            </a:r>
            <a:r>
              <a:rPr lang="en-US" baseline="0" dirty="0" smtClean="0"/>
              <a:t> 53</a:t>
            </a:r>
            <a:r>
              <a:rPr lang="en-US" dirty="0" smtClean="0"/>
              <a:t>% of young women and 45% of young men who had sex in the past year have been tested for HIV and received the results.  </a:t>
            </a:r>
          </a:p>
        </p:txBody>
      </p:sp>
      <p:sp>
        <p:nvSpPr>
          <p:cNvPr id="4" name="Slide Number Placeholder 3"/>
          <p:cNvSpPr>
            <a:spLocks noGrp="1"/>
          </p:cNvSpPr>
          <p:nvPr>
            <p:ph type="sldNum" sz="quarter" idx="10"/>
          </p:nvPr>
        </p:nvSpPr>
        <p:spPr/>
        <p:txBody>
          <a:bodyPr/>
          <a:lstStyle/>
          <a:p>
            <a:fld id="{B795166F-4D5C-4128-A33C-FB807F38BEB0}" type="slidenum">
              <a:rPr lang="en-US" smtClean="0"/>
              <a:t>209</a:t>
            </a:fld>
            <a:endParaRPr lang="en-US"/>
          </a:p>
        </p:txBody>
      </p:sp>
    </p:spTree>
    <p:extLst>
      <p:ext uri="{BB962C8B-B14F-4D97-AF65-F5344CB8AC3E}">
        <p14:creationId xmlns:p14="http://schemas.microsoft.com/office/powerpoint/2010/main" val="1278209294"/>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210</a:t>
            </a:fld>
            <a:endParaRPr lang="en-US"/>
          </a:p>
        </p:txBody>
      </p:sp>
    </p:spTree>
    <p:extLst>
      <p:ext uri="{BB962C8B-B14F-4D97-AF65-F5344CB8AC3E}">
        <p14:creationId xmlns:p14="http://schemas.microsoft.com/office/powerpoint/2010/main" val="2763419170"/>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base" latinLnBrk="0" hangingPunct="1">
              <a:lnSpc>
                <a:spcPct val="100000"/>
              </a:lnSpc>
              <a:spcBef>
                <a:spcPct val="30000"/>
              </a:spcBef>
              <a:spcAft>
                <a:spcPct val="0"/>
              </a:spcAft>
              <a:buClrTx/>
              <a:buSzTx/>
              <a:buFontTx/>
              <a:buNone/>
              <a:tabLst/>
              <a:defRPr/>
            </a:pPr>
            <a:r>
              <a:rPr lang="en-US" dirty="0" smtClean="0">
                <a:latin typeface="Arial" pitchFamily="34" charset="0"/>
                <a:cs typeface="Arial" pitchFamily="34" charset="0"/>
              </a:rPr>
              <a:t>93% of women and 87% of men surveyed in the 2015-16 MDHS agreed to be tested for HIV. </a:t>
            </a:r>
          </a:p>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212</a:t>
            </a:fld>
            <a:endParaRPr lang="en-US"/>
          </a:p>
        </p:txBody>
      </p:sp>
    </p:spTree>
    <p:extLst>
      <p:ext uri="{BB962C8B-B14F-4D97-AF65-F5344CB8AC3E}">
        <p14:creationId xmlns:p14="http://schemas.microsoft.com/office/powerpoint/2010/main" val="3525024111"/>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Overall, 8.8% of Malawian adults age 15-49 are HIV positive. HIV prevalence is higher among women (10.8%) than among men (6.4%). Malawian women and men living in urban areas are more likely to be HIV positive than those in rural areas.</a:t>
            </a:r>
            <a:endParaRPr lang="en-US" dirty="0" smtClean="0">
              <a:latin typeface="Arial" pitchFamily="34" charset="0"/>
              <a:cs typeface="Arial" pitchFamily="34" charset="0"/>
            </a:endParaRPr>
          </a:p>
        </p:txBody>
      </p:sp>
      <p:sp>
        <p:nvSpPr>
          <p:cNvPr id="4" name="Slide Number Placeholder 3"/>
          <p:cNvSpPr>
            <a:spLocks noGrp="1"/>
          </p:cNvSpPr>
          <p:nvPr>
            <p:ph type="sldNum" sz="quarter" idx="10"/>
          </p:nvPr>
        </p:nvSpPr>
        <p:spPr/>
        <p:txBody>
          <a:bodyPr/>
          <a:lstStyle/>
          <a:p>
            <a:fld id="{B795166F-4D5C-4128-A33C-FB807F38BEB0}" type="slidenum">
              <a:rPr lang="en-US" smtClean="0"/>
              <a:t>213</a:t>
            </a:fld>
            <a:endParaRPr lang="en-US"/>
          </a:p>
        </p:txBody>
      </p:sp>
    </p:spTree>
    <p:extLst>
      <p:ext uri="{BB962C8B-B14F-4D97-AF65-F5344CB8AC3E}">
        <p14:creationId xmlns:p14="http://schemas.microsoft.com/office/powerpoint/2010/main" val="208145524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FCFBEB1-B9C4-4E94-AFFC-C2245E9400D5}" type="slidenum">
              <a:rPr lang="en-US" smtClean="0"/>
              <a:t>2</a:t>
            </a:fld>
            <a:endParaRPr lang="en-US"/>
          </a:p>
        </p:txBody>
      </p:sp>
    </p:spTree>
    <p:extLst>
      <p:ext uri="{BB962C8B-B14F-4D97-AF65-F5344CB8AC3E}">
        <p14:creationId xmlns:p14="http://schemas.microsoft.com/office/powerpoint/2010/main" val="213572859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49478" fontAlgn="base">
              <a:spcBef>
                <a:spcPct val="30000"/>
              </a:spcBef>
              <a:spcAft>
                <a:spcPct val="0"/>
              </a:spcAft>
              <a:defRPr/>
            </a:pPr>
            <a:r>
              <a:rPr lang="en-US" dirty="0" smtClean="0"/>
              <a:t>Among</a:t>
            </a:r>
            <a:r>
              <a:rPr lang="en-US" baseline="0" dirty="0" smtClean="0"/>
              <a:t> women and men, radio is the most widely accessed medium. 3 in 10 women and half of men listen to the radio at least once a week. Newspapers are the least common medium among women (8%) and men (15%). A small percentage of women (2%) and men (6%) are exposed to all 3 forms of media. Nearly two-thirds of women and 43% of men have no exposure to any of the mass media on a weekly basis.  </a:t>
            </a:r>
            <a:endParaRPr lang="en-US" dirty="0" smtClean="0"/>
          </a:p>
          <a:p>
            <a:endParaRPr lang="en-US"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28</a:t>
            </a:fld>
            <a:endParaRPr lang="en-US"/>
          </a:p>
        </p:txBody>
      </p:sp>
    </p:spTree>
    <p:extLst>
      <p:ext uri="{BB962C8B-B14F-4D97-AF65-F5344CB8AC3E}">
        <p14:creationId xmlns:p14="http://schemas.microsoft.com/office/powerpoint/2010/main" val="4247879712"/>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HIV prevalence is highest among women and men with no education (12.8% and 11.0%, respectively). HIV prevalence is lowest among women with more than secondary education (10.3%) and among men with secondary education (5.8%). </a:t>
            </a:r>
            <a:endParaRPr lang="en-US" dirty="0" smtClean="0">
              <a:latin typeface="Arial" pitchFamily="34" charset="0"/>
              <a:cs typeface="Arial" pitchFamily="34" charset="0"/>
            </a:endParaRPr>
          </a:p>
        </p:txBody>
      </p:sp>
      <p:sp>
        <p:nvSpPr>
          <p:cNvPr id="4" name="Slide Number Placeholder 3"/>
          <p:cNvSpPr>
            <a:spLocks noGrp="1"/>
          </p:cNvSpPr>
          <p:nvPr>
            <p:ph type="sldNum" sz="quarter" idx="10"/>
          </p:nvPr>
        </p:nvSpPr>
        <p:spPr/>
        <p:txBody>
          <a:bodyPr/>
          <a:lstStyle/>
          <a:p>
            <a:fld id="{B795166F-4D5C-4128-A33C-FB807F38BEB0}" type="slidenum">
              <a:rPr lang="en-US" smtClean="0"/>
              <a:t>214</a:t>
            </a:fld>
            <a:endParaRPr lang="en-US"/>
          </a:p>
        </p:txBody>
      </p:sp>
    </p:spTree>
    <p:extLst>
      <p:ext uri="{BB962C8B-B14F-4D97-AF65-F5344CB8AC3E}">
        <p14:creationId xmlns:p14="http://schemas.microsoft.com/office/powerpoint/2010/main" val="3262478586"/>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HIV prevalence is markedly higher among women (14.7%) and men (8.6%) from the wealthiest households than women and men in lower wealth quintiles. </a:t>
            </a:r>
            <a:endParaRPr lang="en-US" dirty="0" smtClean="0">
              <a:latin typeface="Arial" pitchFamily="34" charset="0"/>
              <a:cs typeface="Arial" pitchFamily="34" charset="0"/>
            </a:endParaRPr>
          </a:p>
        </p:txBody>
      </p:sp>
      <p:sp>
        <p:nvSpPr>
          <p:cNvPr id="4" name="Slide Number Placeholder 3"/>
          <p:cNvSpPr>
            <a:spLocks noGrp="1"/>
          </p:cNvSpPr>
          <p:nvPr>
            <p:ph type="sldNum" sz="quarter" idx="10"/>
          </p:nvPr>
        </p:nvSpPr>
        <p:spPr/>
        <p:txBody>
          <a:bodyPr/>
          <a:lstStyle/>
          <a:p>
            <a:fld id="{B795166F-4D5C-4128-A33C-FB807F38BEB0}" type="slidenum">
              <a:rPr lang="en-US" smtClean="0"/>
              <a:t>215</a:t>
            </a:fld>
            <a:endParaRPr lang="en-US"/>
          </a:p>
        </p:txBody>
      </p:sp>
    </p:spTree>
    <p:extLst>
      <p:ext uri="{BB962C8B-B14F-4D97-AF65-F5344CB8AC3E}">
        <p14:creationId xmlns:p14="http://schemas.microsoft.com/office/powerpoint/2010/main" val="2828596635"/>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HIV prevalence generally increases with age. Among women, peak HIV prevalence occurs in the 40-44 age group at 19.8%. Among men, HIV prevalence is highest among those age 45-49 (19.2%).</a:t>
            </a:r>
            <a:endParaRPr lang="en-US" dirty="0" smtClean="0">
              <a:latin typeface="Arial" pitchFamily="34" charset="0"/>
              <a:cs typeface="Arial" pitchFamily="34" charset="0"/>
            </a:endParaRPr>
          </a:p>
        </p:txBody>
      </p:sp>
      <p:sp>
        <p:nvSpPr>
          <p:cNvPr id="4" name="Slide Number Placeholder 3"/>
          <p:cNvSpPr>
            <a:spLocks noGrp="1"/>
          </p:cNvSpPr>
          <p:nvPr>
            <p:ph type="sldNum" sz="quarter" idx="10"/>
          </p:nvPr>
        </p:nvSpPr>
        <p:spPr/>
        <p:txBody>
          <a:bodyPr/>
          <a:lstStyle/>
          <a:p>
            <a:fld id="{B795166F-4D5C-4128-A33C-FB807F38BEB0}" type="slidenum">
              <a:rPr lang="en-US" smtClean="0"/>
              <a:t>216</a:t>
            </a:fld>
            <a:endParaRPr lang="en-US"/>
          </a:p>
        </p:txBody>
      </p:sp>
    </p:spTree>
    <p:extLst>
      <p:ext uri="{BB962C8B-B14F-4D97-AF65-F5344CB8AC3E}">
        <p14:creationId xmlns:p14="http://schemas.microsoft.com/office/powerpoint/2010/main" val="1246599407"/>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HIV prevalence is highest in the southern region (8.8%).</a:t>
            </a:r>
            <a:endParaRPr lang="en-US" dirty="0"/>
          </a:p>
        </p:txBody>
      </p:sp>
      <p:sp>
        <p:nvSpPr>
          <p:cNvPr id="4" name="Slide Number Placeholder 3"/>
          <p:cNvSpPr>
            <a:spLocks noGrp="1"/>
          </p:cNvSpPr>
          <p:nvPr>
            <p:ph type="sldNum" sz="quarter" idx="10"/>
          </p:nvPr>
        </p:nvSpPr>
        <p:spPr/>
        <p:txBody>
          <a:bodyPr/>
          <a:lstStyle/>
          <a:p>
            <a:fld id="{7FCFBEB1-B9C4-4E94-AFFC-C2245E9400D5}" type="slidenum">
              <a:rPr lang="en-US" smtClean="0"/>
              <a:t>217</a:t>
            </a:fld>
            <a:endParaRPr lang="en-US"/>
          </a:p>
        </p:txBody>
      </p:sp>
    </p:spTree>
    <p:extLst>
      <p:ext uri="{BB962C8B-B14F-4D97-AF65-F5344CB8AC3E}">
        <p14:creationId xmlns:p14="http://schemas.microsoft.com/office/powerpoint/2010/main" val="3465490822"/>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latin typeface="Arial" pitchFamily="34" charset="0"/>
                <a:cs typeface="Arial" pitchFamily="34" charset="0"/>
              </a:rPr>
              <a:t>Women who are widowed are more likely to be infected than never married, married, or divorced/separated respondents. </a:t>
            </a:r>
            <a:r>
              <a:rPr lang="en-US" dirty="0" smtClean="0">
                <a:latin typeface="Arial" pitchFamily="34" charset="0"/>
                <a:cs typeface="Arial" pitchFamily="34" charset="0"/>
              </a:rPr>
              <a:t>Women and men who are divorced</a:t>
            </a:r>
            <a:r>
              <a:rPr lang="en-US" baseline="0" dirty="0" smtClean="0">
                <a:latin typeface="Arial" pitchFamily="34" charset="0"/>
                <a:cs typeface="Arial" pitchFamily="34" charset="0"/>
              </a:rPr>
              <a:t> or separated have higher HIV prevalence than never married or married respondents.</a:t>
            </a:r>
            <a:endParaRPr lang="en-US" dirty="0" smtClean="0">
              <a:latin typeface="Arial" pitchFamily="34" charset="0"/>
              <a:cs typeface="Arial" pitchFamily="34" charset="0"/>
            </a:endParaRPr>
          </a:p>
        </p:txBody>
      </p:sp>
      <p:sp>
        <p:nvSpPr>
          <p:cNvPr id="4" name="Slide Number Placeholder 3"/>
          <p:cNvSpPr>
            <a:spLocks noGrp="1"/>
          </p:cNvSpPr>
          <p:nvPr>
            <p:ph type="sldNum" sz="quarter" idx="10"/>
          </p:nvPr>
        </p:nvSpPr>
        <p:spPr/>
        <p:txBody>
          <a:bodyPr/>
          <a:lstStyle/>
          <a:p>
            <a:fld id="{B795166F-4D5C-4128-A33C-FB807F38BEB0}" type="slidenum">
              <a:rPr lang="en-US" smtClean="0"/>
              <a:t>218</a:t>
            </a:fld>
            <a:endParaRPr lang="en-US"/>
          </a:p>
        </p:txBody>
      </p:sp>
    </p:spTree>
    <p:extLst>
      <p:ext uri="{BB962C8B-B14F-4D97-AF65-F5344CB8AC3E}">
        <p14:creationId xmlns:p14="http://schemas.microsoft.com/office/powerpoint/2010/main" val="2373008063"/>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latin typeface="Arial" pitchFamily="34" charset="0"/>
                <a:cs typeface="Arial" pitchFamily="34" charset="0"/>
              </a:rPr>
              <a:t>The more lifetime sexual partners one has</a:t>
            </a:r>
            <a:r>
              <a:rPr lang="en-US" baseline="0" dirty="0" smtClean="0">
                <a:latin typeface="Arial" pitchFamily="34" charset="0"/>
                <a:cs typeface="Arial" pitchFamily="34" charset="0"/>
              </a:rPr>
              <a:t> in Malawi, generally the greater the risk for HIV. Among women, women who have had only 1 sexual partner have lower HIV prevalence (5.7%) compared to women with 10+ partners (35.4%). Among men, HIV prevalence increases with the number of sexual partners.</a:t>
            </a:r>
            <a:endParaRPr lang="en-US" dirty="0" smtClean="0">
              <a:latin typeface="Arial" pitchFamily="34" charset="0"/>
              <a:cs typeface="Arial" pitchFamily="34" charset="0"/>
            </a:endParaRPr>
          </a:p>
        </p:txBody>
      </p:sp>
      <p:sp>
        <p:nvSpPr>
          <p:cNvPr id="4" name="Slide Number Placeholder 3"/>
          <p:cNvSpPr>
            <a:spLocks noGrp="1"/>
          </p:cNvSpPr>
          <p:nvPr>
            <p:ph type="sldNum" sz="quarter" idx="10"/>
          </p:nvPr>
        </p:nvSpPr>
        <p:spPr/>
        <p:txBody>
          <a:bodyPr/>
          <a:lstStyle/>
          <a:p>
            <a:fld id="{B795166F-4D5C-4128-A33C-FB807F38BEB0}" type="slidenum">
              <a:rPr lang="en-US" smtClean="0"/>
              <a:t>219</a:t>
            </a:fld>
            <a:endParaRPr lang="en-US"/>
          </a:p>
        </p:txBody>
      </p:sp>
    </p:spTree>
    <p:extLst>
      <p:ext uri="{BB962C8B-B14F-4D97-AF65-F5344CB8AC3E}">
        <p14:creationId xmlns:p14="http://schemas.microsoft.com/office/powerpoint/2010/main" val="3113274888"/>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latin typeface="Arial" pitchFamily="34" charset="0"/>
                <a:cs typeface="Arial" pitchFamily="34" charset="0"/>
              </a:rPr>
              <a:t>HIV prevalence by men with VMMC is lower (3.7%), than among men who are circumcised by traditional methods (8.3%) and not</a:t>
            </a:r>
            <a:r>
              <a:rPr lang="en-US" baseline="0" dirty="0" smtClean="0">
                <a:latin typeface="Arial" pitchFamily="34" charset="0"/>
                <a:cs typeface="Arial" pitchFamily="34" charset="0"/>
              </a:rPr>
              <a:t> circumcised men (6.3%).</a:t>
            </a:r>
            <a:endParaRPr lang="en-US" dirty="0" smtClean="0">
              <a:latin typeface="Arial" pitchFamily="34" charset="0"/>
              <a:cs typeface="Arial" pitchFamily="34" charset="0"/>
            </a:endParaRPr>
          </a:p>
        </p:txBody>
      </p:sp>
      <p:sp>
        <p:nvSpPr>
          <p:cNvPr id="4" name="Slide Number Placeholder 3"/>
          <p:cNvSpPr>
            <a:spLocks noGrp="1"/>
          </p:cNvSpPr>
          <p:nvPr>
            <p:ph type="sldNum" sz="quarter" idx="10"/>
          </p:nvPr>
        </p:nvSpPr>
        <p:spPr/>
        <p:txBody>
          <a:bodyPr/>
          <a:lstStyle/>
          <a:p>
            <a:fld id="{B795166F-4D5C-4128-A33C-FB807F38BEB0}" type="slidenum">
              <a:rPr lang="en-US" smtClean="0"/>
              <a:t>220</a:t>
            </a:fld>
            <a:endParaRPr lang="en-US"/>
          </a:p>
        </p:txBody>
      </p:sp>
    </p:spTree>
    <p:extLst>
      <p:ext uri="{BB962C8B-B14F-4D97-AF65-F5344CB8AC3E}">
        <p14:creationId xmlns:p14="http://schemas.microsoft.com/office/powerpoint/2010/main" val="3877208592"/>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 To assess trends in HIV prevalence, it is important to note that the HIV testing algorithm for the 2015-16 MDHS differs from the algorithm used in previous MDHS surveys. The HIV prevalence estimate for the 2015-16 MDHS with the older testing algorithm is 10.4% among adults age 15-49. Using the older HIV testing algorithm, HIV prevalence among women and men age 15-49 decreased slightly between 2004 and 2015-16. However, this decline is not statistically significant. </a:t>
            </a: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B795166F-4D5C-4128-A33C-FB807F38BEB0}" type="slidenum">
              <a:rPr lang="en-US" smtClean="0"/>
              <a:t>221</a:t>
            </a:fld>
            <a:endParaRPr lang="en-US"/>
          </a:p>
        </p:txBody>
      </p:sp>
    </p:spTree>
    <p:extLst>
      <p:ext uri="{BB962C8B-B14F-4D97-AF65-F5344CB8AC3E}">
        <p14:creationId xmlns:p14="http://schemas.microsoft.com/office/powerpoint/2010/main" val="1938946260"/>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Overall, 3.0% of Malawian youth age 15-24 are HIV positive. HIV prevalence is higher among young women (4.9%) than among young men (1.0%). Youth in urban areas have higher HIV prevalence than among youth in rural areas. </a:t>
            </a:r>
            <a:endParaRPr lang="en-US" dirty="0" smtClean="0">
              <a:latin typeface="Arial" pitchFamily="34" charset="0"/>
              <a:cs typeface="Arial" pitchFamily="34" charset="0"/>
            </a:endParaRPr>
          </a:p>
        </p:txBody>
      </p:sp>
      <p:sp>
        <p:nvSpPr>
          <p:cNvPr id="4" name="Slide Number Placeholder 3"/>
          <p:cNvSpPr>
            <a:spLocks noGrp="1"/>
          </p:cNvSpPr>
          <p:nvPr>
            <p:ph type="sldNum" sz="quarter" idx="10"/>
          </p:nvPr>
        </p:nvSpPr>
        <p:spPr/>
        <p:txBody>
          <a:bodyPr/>
          <a:lstStyle/>
          <a:p>
            <a:fld id="{B795166F-4D5C-4128-A33C-FB807F38BEB0}" type="slidenum">
              <a:rPr lang="en-US" smtClean="0"/>
              <a:t>222</a:t>
            </a:fld>
            <a:endParaRPr lang="en-US"/>
          </a:p>
        </p:txBody>
      </p:sp>
    </p:spTree>
    <p:extLst>
      <p:ext uri="{BB962C8B-B14F-4D97-AF65-F5344CB8AC3E}">
        <p14:creationId xmlns:p14="http://schemas.microsoft.com/office/powerpoint/2010/main" val="4196395987"/>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HIV prevalence among young women is highest among women age 23-24 (9.6%) and lowest among women age 15-17 (3.0%). Among young men, HIV prevalence is highest among age 23-24 (2.0%).</a:t>
            </a:r>
            <a:endParaRPr lang="en-US" dirty="0" smtClean="0">
              <a:latin typeface="Arial" pitchFamily="34" charset="0"/>
              <a:cs typeface="Arial" pitchFamily="34" charset="0"/>
            </a:endParaRPr>
          </a:p>
        </p:txBody>
      </p:sp>
      <p:sp>
        <p:nvSpPr>
          <p:cNvPr id="4" name="Slide Number Placeholder 3"/>
          <p:cNvSpPr>
            <a:spLocks noGrp="1"/>
          </p:cNvSpPr>
          <p:nvPr>
            <p:ph type="sldNum" sz="quarter" idx="10"/>
          </p:nvPr>
        </p:nvSpPr>
        <p:spPr/>
        <p:txBody>
          <a:bodyPr/>
          <a:lstStyle/>
          <a:p>
            <a:fld id="{B795166F-4D5C-4128-A33C-FB807F38BEB0}" type="slidenum">
              <a:rPr lang="en-US" smtClean="0"/>
              <a:t>223</a:t>
            </a:fld>
            <a:endParaRPr lang="en-US"/>
          </a:p>
        </p:txBody>
      </p:sp>
    </p:spTree>
    <p:extLst>
      <p:ext uri="{BB962C8B-B14F-4D97-AF65-F5344CB8AC3E}">
        <p14:creationId xmlns:p14="http://schemas.microsoft.com/office/powerpoint/2010/main" val="46374340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The Internet is also a critical tool through which information is shared. Internet use includes accessing web pages, email, and social media. Overall, 6% of women and 18% of men have used the Internet in the past 12 months.</a:t>
            </a:r>
            <a:endParaRPr lang="en-US"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29</a:t>
            </a:fld>
            <a:endParaRPr lang="en-US"/>
          </a:p>
        </p:txBody>
      </p:sp>
    </p:spTree>
    <p:extLst>
      <p:ext uri="{BB962C8B-B14F-4D97-AF65-F5344CB8AC3E}">
        <p14:creationId xmlns:p14="http://schemas.microsoft.com/office/powerpoint/2010/main" val="3817303910"/>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r>
              <a:rPr lang="en-US" sz="1200" b="0" i="0" u="none" strike="noStrike" kern="1200" baseline="0" dirty="0" smtClean="0">
                <a:solidFill>
                  <a:schemeClr val="tx1"/>
                </a:solidFill>
                <a:latin typeface="+mn-lt"/>
                <a:ea typeface="+mn-ea"/>
                <a:cs typeface="+mn-cs"/>
              </a:rPr>
              <a:t>Nearly 9 in 10 Malawian adults who are HIV positive have ever been tested for HIV and received the test result. HIV positive women are more likely to have ever been tested for HIV and received the result than HIV positive men (92% versus 83%). </a:t>
            </a:r>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224</a:t>
            </a:fld>
            <a:endParaRPr lang="en-US"/>
          </a:p>
        </p:txBody>
      </p:sp>
    </p:spTree>
    <p:extLst>
      <p:ext uri="{BB962C8B-B14F-4D97-AF65-F5344CB8AC3E}">
        <p14:creationId xmlns:p14="http://schemas.microsoft.com/office/powerpoint/2010/main" val="3918485531"/>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en-US" dirty="0" smtClean="0"/>
              <a:t>Most married couples in Malawi—86%—are not infected with HIV.  However, 8% of couples are discordant.  That is, among 5% of couples, the man is positive and the woman is negative; among</a:t>
            </a:r>
            <a:r>
              <a:rPr lang="en-US" altLang="en-US" baseline="0" dirty="0" smtClean="0"/>
              <a:t> 4</a:t>
            </a:r>
            <a:r>
              <a:rPr lang="en-US" altLang="en-US" dirty="0" smtClean="0"/>
              <a:t>% of couples the woman is positive and the man is negative.  In 6% of couples both partners are positive.</a:t>
            </a:r>
          </a:p>
        </p:txBody>
      </p:sp>
      <p:sp>
        <p:nvSpPr>
          <p:cNvPr id="4" name="Slide Number Placeholder 3"/>
          <p:cNvSpPr>
            <a:spLocks noGrp="1"/>
          </p:cNvSpPr>
          <p:nvPr>
            <p:ph type="sldNum" sz="quarter" idx="10"/>
          </p:nvPr>
        </p:nvSpPr>
        <p:spPr/>
        <p:txBody>
          <a:bodyPr/>
          <a:lstStyle/>
          <a:p>
            <a:fld id="{B795166F-4D5C-4128-A33C-FB807F38BEB0}" type="slidenum">
              <a:rPr lang="en-US" smtClean="0"/>
              <a:t>225</a:t>
            </a:fld>
            <a:endParaRPr lang="en-US"/>
          </a:p>
        </p:txBody>
      </p:sp>
    </p:spTree>
    <p:extLst>
      <p:ext uri="{BB962C8B-B14F-4D97-AF65-F5344CB8AC3E}">
        <p14:creationId xmlns:p14="http://schemas.microsoft.com/office/powerpoint/2010/main" val="2452989609"/>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226</a:t>
            </a:fld>
            <a:endParaRPr lang="en-US"/>
          </a:p>
        </p:txBody>
      </p:sp>
    </p:spTree>
    <p:extLst>
      <p:ext uri="{BB962C8B-B14F-4D97-AF65-F5344CB8AC3E}">
        <p14:creationId xmlns:p14="http://schemas.microsoft.com/office/powerpoint/2010/main" val="4161980731"/>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228</a:t>
            </a:fld>
            <a:endParaRPr lang="en-US"/>
          </a:p>
        </p:txBody>
      </p:sp>
    </p:spTree>
    <p:extLst>
      <p:ext uri="{BB962C8B-B14F-4D97-AF65-F5344CB8AC3E}">
        <p14:creationId xmlns:p14="http://schemas.microsoft.com/office/powerpoint/2010/main" val="3478327261"/>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More men were employed in the last year than women; 72% of </a:t>
            </a:r>
            <a:r>
              <a:rPr lang="en-US" baseline="0" dirty="0" smtClean="0"/>
              <a:t>women compared to all men were employed. </a:t>
            </a:r>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229</a:t>
            </a:fld>
            <a:endParaRPr lang="en-US"/>
          </a:p>
        </p:txBody>
      </p:sp>
    </p:spTree>
    <p:extLst>
      <p:ext uri="{BB962C8B-B14F-4D97-AF65-F5344CB8AC3E}">
        <p14:creationId xmlns:p14="http://schemas.microsoft.com/office/powerpoint/2010/main" val="3143222495"/>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r>
              <a:rPr lang="en-US" sz="1200" b="0" i="0" u="none" strike="noStrike" kern="1200" baseline="0" dirty="0" smtClean="0">
                <a:solidFill>
                  <a:schemeClr val="tx1"/>
                </a:solidFill>
                <a:latin typeface="+mn-lt"/>
                <a:ea typeface="+mn-ea"/>
                <a:cs typeface="+mn-cs"/>
              </a:rPr>
              <a:t>Working women are most likely to not be paid for their work (59%), while working men are most likely to be paid in cash (61%). Only 30% of working women are paid in cash. </a:t>
            </a:r>
            <a:endParaRPr lang="en-US" noProof="0"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230</a:t>
            </a:fld>
            <a:endParaRPr lang="en-US"/>
          </a:p>
        </p:txBody>
      </p:sp>
    </p:spTree>
    <p:extLst>
      <p:ext uri="{BB962C8B-B14F-4D97-AF65-F5344CB8AC3E}">
        <p14:creationId xmlns:p14="http://schemas.microsoft.com/office/powerpoint/2010/main" val="2778511422"/>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r>
              <a:rPr lang="en-US" sz="1200" b="0" i="0" u="none" strike="noStrike" kern="1200" baseline="0" dirty="0" smtClean="0">
                <a:solidFill>
                  <a:schemeClr val="tx1"/>
                </a:solidFill>
                <a:latin typeface="+mn-lt"/>
                <a:ea typeface="+mn-ea"/>
                <a:cs typeface="+mn-cs"/>
              </a:rPr>
              <a:t>Nearly half of married women who are employed and earned cash made joint decisions with their husband on how to spend their earnings. </a:t>
            </a:r>
            <a:endParaRPr lang="en-US"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231</a:t>
            </a:fld>
            <a:endParaRPr lang="en-US"/>
          </a:p>
        </p:txBody>
      </p:sp>
    </p:spTree>
    <p:extLst>
      <p:ext uri="{BB962C8B-B14F-4D97-AF65-F5344CB8AC3E}">
        <p14:creationId xmlns:p14="http://schemas.microsoft.com/office/powerpoint/2010/main" val="1387449221"/>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r>
              <a:rPr lang="en-US" sz="1200" b="0" i="0" u="none" strike="noStrike" kern="1200" baseline="0" dirty="0" smtClean="0">
                <a:solidFill>
                  <a:schemeClr val="tx1"/>
                </a:solidFill>
                <a:latin typeface="+mn-lt"/>
                <a:ea typeface="+mn-ea"/>
                <a:cs typeface="+mn-cs"/>
              </a:rPr>
              <a:t>Overall, 70% of women reported earning less than their husband. </a:t>
            </a:r>
            <a:endParaRPr lang="en-US"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232</a:t>
            </a:fld>
            <a:endParaRPr lang="en-US"/>
          </a:p>
        </p:txBody>
      </p:sp>
    </p:spTree>
    <p:extLst>
      <p:ext uri="{BB962C8B-B14F-4D97-AF65-F5344CB8AC3E}">
        <p14:creationId xmlns:p14="http://schemas.microsoft.com/office/powerpoint/2010/main" val="3347935293"/>
      </p:ext>
    </p:extLst>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233</a:t>
            </a:fld>
            <a:endParaRPr lang="en-US"/>
          </a:p>
        </p:txBody>
      </p:sp>
    </p:spTree>
    <p:extLst>
      <p:ext uri="{BB962C8B-B14F-4D97-AF65-F5344CB8AC3E}">
        <p14:creationId xmlns:p14="http://schemas.microsoft.com/office/powerpoint/2010/main" val="1801398474"/>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smtClean="0">
                <a:solidFill>
                  <a:schemeClr val="tx1"/>
                </a:solidFill>
                <a:effectLst/>
                <a:latin typeface="+mn-lt"/>
                <a:ea typeface="+mn-ea"/>
                <a:cs typeface="+mn-cs"/>
              </a:rPr>
              <a:t>Slightly more women than men own property. Cumulatively, 59% of women and 53% of men own a house alone </a:t>
            </a:r>
            <a:r>
              <a:rPr lang="en-US" sz="1200" kern="1200" smtClean="0">
                <a:solidFill>
                  <a:schemeClr val="tx1"/>
                </a:solidFill>
                <a:effectLst/>
                <a:latin typeface="+mn-lt"/>
                <a:ea typeface="+mn-ea"/>
                <a:cs typeface="+mn-cs"/>
              </a:rPr>
              <a:t>or jointly, </a:t>
            </a:r>
            <a:r>
              <a:rPr lang="en-US" sz="1200" kern="1200" dirty="0" smtClean="0">
                <a:solidFill>
                  <a:schemeClr val="tx1"/>
                </a:solidFill>
                <a:effectLst/>
                <a:latin typeface="+mn-lt"/>
                <a:ea typeface="+mn-ea"/>
                <a:cs typeface="+mn-cs"/>
              </a:rPr>
              <a:t>while 58% of women and 51% of men own land alone </a:t>
            </a:r>
            <a:r>
              <a:rPr lang="en-US" sz="1200" kern="1200" smtClean="0">
                <a:solidFill>
                  <a:schemeClr val="tx1"/>
                </a:solidFill>
                <a:effectLst/>
                <a:latin typeface="+mn-lt"/>
                <a:ea typeface="+mn-ea"/>
                <a:cs typeface="+mn-cs"/>
              </a:rPr>
              <a:t>or jointly. </a:t>
            </a:r>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234</a:t>
            </a:fld>
            <a:endParaRPr lang="en-US"/>
          </a:p>
        </p:txBody>
      </p:sp>
    </p:spTree>
    <p:extLst>
      <p:ext uri="{BB962C8B-B14F-4D97-AF65-F5344CB8AC3E}">
        <p14:creationId xmlns:p14="http://schemas.microsoft.com/office/powerpoint/2010/main" val="274385499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r>
              <a:rPr lang="en-US" noProof="0" dirty="0" smtClean="0"/>
              <a:t>63% of women are currently employed compared to 81% of men. 5%</a:t>
            </a:r>
            <a:r>
              <a:rPr lang="en-US" baseline="0" noProof="0" dirty="0" smtClean="0"/>
              <a:t> of both women and men were not currently working but had in the past year. One-third of women and 14% of men were not employed in the past 12 months.</a:t>
            </a:r>
            <a:endParaRPr lang="en-US" noProof="0" dirty="0" smtClean="0"/>
          </a:p>
          <a:p>
            <a:endParaRPr lang="en-US"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30</a:t>
            </a:fld>
            <a:endParaRPr lang="en-US"/>
          </a:p>
        </p:txBody>
      </p:sp>
    </p:spTree>
    <p:extLst>
      <p:ext uri="{BB962C8B-B14F-4D97-AF65-F5344CB8AC3E}">
        <p14:creationId xmlns:p14="http://schemas.microsoft.com/office/powerpoint/2010/main" val="125847020"/>
      </p:ext>
    </p:extLst>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en-US" dirty="0" smtClean="0"/>
              <a:t>While only 10% of women </a:t>
            </a:r>
            <a:r>
              <a:rPr lang="en-US" altLang="en-US" smtClean="0"/>
              <a:t>and 17% </a:t>
            </a:r>
            <a:r>
              <a:rPr lang="en-US" altLang="en-US" dirty="0" smtClean="0"/>
              <a:t>of men use a bank account, more own a mobile phone (33% of women and 52% of men). With new mobile phone technology, phones can be used for financial transactions instead of using banks. Among mobile phone owners, 27% of women and 30% of men use their phone for financial transactions. </a:t>
            </a:r>
          </a:p>
        </p:txBody>
      </p:sp>
      <p:sp>
        <p:nvSpPr>
          <p:cNvPr id="4" name="Slide Number Placeholder 3"/>
          <p:cNvSpPr>
            <a:spLocks noGrp="1"/>
          </p:cNvSpPr>
          <p:nvPr>
            <p:ph type="sldNum" sz="quarter" idx="10"/>
          </p:nvPr>
        </p:nvSpPr>
        <p:spPr/>
        <p:txBody>
          <a:bodyPr/>
          <a:lstStyle/>
          <a:p>
            <a:fld id="{B795166F-4D5C-4128-A33C-FB807F38BEB0}" type="slidenum">
              <a:rPr lang="en-US" smtClean="0"/>
              <a:t>235</a:t>
            </a:fld>
            <a:endParaRPr lang="en-US"/>
          </a:p>
        </p:txBody>
      </p:sp>
    </p:spTree>
    <p:extLst>
      <p:ext uri="{BB962C8B-B14F-4D97-AF65-F5344CB8AC3E}">
        <p14:creationId xmlns:p14="http://schemas.microsoft.com/office/powerpoint/2010/main" val="1608691550"/>
      </p:ext>
    </p:extLst>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236</a:t>
            </a:fld>
            <a:endParaRPr lang="en-US"/>
          </a:p>
        </p:txBody>
      </p:sp>
    </p:spTree>
    <p:extLst>
      <p:ext uri="{BB962C8B-B14F-4D97-AF65-F5344CB8AC3E}">
        <p14:creationId xmlns:p14="http://schemas.microsoft.com/office/powerpoint/2010/main" val="2049490964"/>
      </p:ext>
    </p:extLst>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7"/>
          <p:cNvSpPr>
            <a:spLocks noGrp="1" noChangeArrowheads="1"/>
          </p:cNvSpPr>
          <p:nvPr>
            <p:ph type="sldNum" sz="quarter" idx="5"/>
          </p:nvPr>
        </p:nvSpPr>
        <p:spPr>
          <a:noFill/>
        </p:spPr>
        <p:txBody>
          <a:bodyPr/>
          <a:lstStyle/>
          <a:p>
            <a:fld id="{BE994A66-243B-40FA-B7F6-7F467CDF781D}" type="slidenum">
              <a:rPr lang="en-US" smtClean="0"/>
              <a:pPr/>
              <a:t>237</a:t>
            </a:fld>
            <a:endParaRPr lang="en-US" smtClean="0"/>
          </a:p>
        </p:txBody>
      </p:sp>
      <p:sp>
        <p:nvSpPr>
          <p:cNvPr id="22531" name="Rectangle 2"/>
          <p:cNvSpPr>
            <a:spLocks noGrp="1" noRot="1" noChangeAspect="1" noChangeArrowheads="1" noTextEdit="1"/>
          </p:cNvSpPr>
          <p:nvPr>
            <p:ph type="sldImg"/>
          </p:nvPr>
        </p:nvSpPr>
        <p:spPr>
          <a:ln/>
        </p:spPr>
      </p:sp>
      <p:sp>
        <p:nvSpPr>
          <p:cNvPr id="22532" name="Rectangle 3"/>
          <p:cNvSpPr>
            <a:spLocks noGrp="1" noChangeArrowheads="1"/>
          </p:cNvSpPr>
          <p:nvPr>
            <p:ph type="body" idx="1"/>
          </p:nvPr>
        </p:nvSpPr>
        <p:spPr>
          <a:noFill/>
          <a:ln/>
        </p:spPr>
        <p:txBody>
          <a:bodyPr/>
          <a:lstStyle/>
          <a:p>
            <a:pPr eaLnBrk="1" hangingPunct="1"/>
            <a:r>
              <a:rPr lang="en-US" sz="1200" b="0" i="0" u="none" strike="noStrike" kern="1200" baseline="0" dirty="0" smtClean="0">
                <a:solidFill>
                  <a:schemeClr val="tx1"/>
                </a:solidFill>
                <a:latin typeface="+mn-lt"/>
                <a:ea typeface="+mn-ea"/>
                <a:cs typeface="+mn-cs"/>
              </a:rPr>
              <a:t>The 2015-16 MDHS asked married women about their participation in three types of household decisions: her own health care, making major household purchases, and visits to family or relatives. Married women in Malawi are most likely to have sole or joint decision-making power about visiting family or relatives (78%) and their own health care (68%) and less likely to make decisions about major household purchases (55%). Overall, 47% of married women participate in all three decisions. 15% of women participate in none of the decisions.</a:t>
            </a:r>
            <a:endParaRPr lang="en-US" noProof="0" dirty="0" smtClean="0"/>
          </a:p>
        </p:txBody>
      </p:sp>
    </p:spTree>
    <p:extLst>
      <p:ext uri="{BB962C8B-B14F-4D97-AF65-F5344CB8AC3E}">
        <p14:creationId xmlns:p14="http://schemas.microsoft.com/office/powerpoint/2010/main" val="1858804234"/>
      </p:ext>
    </p:extLst>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r>
              <a:rPr lang="en-US" sz="1200" b="0" i="0" u="none" strike="noStrike" kern="1200" baseline="0" dirty="0" smtClean="0">
                <a:solidFill>
                  <a:schemeClr val="tx1"/>
                </a:solidFill>
                <a:latin typeface="+mn-lt"/>
                <a:ea typeface="+mn-ea"/>
                <a:cs typeface="+mn-cs"/>
              </a:rPr>
              <a:t>Since 2000, married women’s participation in decision-making has steadily improved. </a:t>
            </a:r>
            <a:endParaRPr lang="en-US" noProof="0"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238</a:t>
            </a:fld>
            <a:endParaRPr lang="en-US"/>
          </a:p>
        </p:txBody>
      </p:sp>
    </p:spTree>
    <p:extLst>
      <p:ext uri="{BB962C8B-B14F-4D97-AF65-F5344CB8AC3E}">
        <p14:creationId xmlns:p14="http://schemas.microsoft.com/office/powerpoint/2010/main" val="1528082099"/>
      </p:ext>
    </p:extLst>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7"/>
          <p:cNvSpPr>
            <a:spLocks noGrp="1" noChangeArrowheads="1"/>
          </p:cNvSpPr>
          <p:nvPr>
            <p:ph type="sldNum" sz="quarter" idx="5"/>
          </p:nvPr>
        </p:nvSpPr>
        <p:spPr>
          <a:noFill/>
        </p:spPr>
        <p:txBody>
          <a:bodyPr/>
          <a:lstStyle/>
          <a:p>
            <a:fld id="{BE994A66-243B-40FA-B7F6-7F467CDF781D}" type="slidenum">
              <a:rPr lang="en-US" smtClean="0"/>
              <a:pPr/>
              <a:t>239</a:t>
            </a:fld>
            <a:endParaRPr lang="en-US" smtClean="0"/>
          </a:p>
        </p:txBody>
      </p:sp>
      <p:sp>
        <p:nvSpPr>
          <p:cNvPr id="22531" name="Rectangle 2"/>
          <p:cNvSpPr>
            <a:spLocks noGrp="1" noRot="1" noChangeAspect="1" noChangeArrowheads="1" noTextEdit="1"/>
          </p:cNvSpPr>
          <p:nvPr>
            <p:ph type="sldImg"/>
          </p:nvPr>
        </p:nvSpPr>
        <p:spPr>
          <a:ln/>
        </p:spPr>
      </p:sp>
      <p:sp>
        <p:nvSpPr>
          <p:cNvPr id="22532" name="Rectangle 3"/>
          <p:cNvSpPr>
            <a:spLocks noGrp="1" noChangeArrowheads="1"/>
          </p:cNvSpPr>
          <p:nvPr>
            <p:ph type="body" idx="1"/>
          </p:nvPr>
        </p:nvSpPr>
        <p:spPr>
          <a:noFill/>
          <a:ln/>
        </p:spPr>
        <p:txBody>
          <a:bodyPr/>
          <a:lstStyle/>
          <a:p>
            <a:r>
              <a:rPr lang="en-US" sz="1200" b="0" i="0" u="none" strike="noStrike" kern="1200" baseline="0" dirty="0" smtClean="0">
                <a:solidFill>
                  <a:schemeClr val="tx1"/>
                </a:solidFill>
                <a:latin typeface="+mn-lt"/>
                <a:ea typeface="+mn-ea"/>
                <a:cs typeface="+mn-cs"/>
              </a:rPr>
              <a:t>Comparatively, the 2015-16 MDHS also asked currently married men about their participation in two types of household decisions: their own health care78% of men participate in both decisions, and 5% participate in neither decision. </a:t>
            </a:r>
          </a:p>
        </p:txBody>
      </p:sp>
    </p:spTree>
    <p:extLst>
      <p:ext uri="{BB962C8B-B14F-4D97-AF65-F5344CB8AC3E}">
        <p14:creationId xmlns:p14="http://schemas.microsoft.com/office/powerpoint/2010/main" val="2940477846"/>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240</a:t>
            </a:fld>
            <a:endParaRPr lang="en-US"/>
          </a:p>
        </p:txBody>
      </p:sp>
    </p:spTree>
    <p:extLst>
      <p:ext uri="{BB962C8B-B14F-4D97-AF65-F5344CB8AC3E}">
        <p14:creationId xmlns:p14="http://schemas.microsoft.com/office/powerpoint/2010/main" val="974227138"/>
      </p:ext>
    </p:extLst>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Sixteen percent of women and 13% of men agree that a husband is justified in beating his wife for at least one of the following reasons: if she burns the food, argues with him, goes out without telling him, neglects the children, or refuses to have sex with him. Both women and men are most likely to agree that wife beating is justified if the wife neglects the children (9% and 6%, respectively). </a:t>
            </a:r>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241</a:t>
            </a:fld>
            <a:endParaRPr lang="en-US"/>
          </a:p>
        </p:txBody>
      </p:sp>
    </p:spTree>
    <p:extLst>
      <p:ext uri="{BB962C8B-B14F-4D97-AF65-F5344CB8AC3E}">
        <p14:creationId xmlns:p14="http://schemas.microsoft.com/office/powerpoint/2010/main" val="4086877910"/>
      </p:ext>
    </p:extLst>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242</a:t>
            </a:fld>
            <a:endParaRPr lang="en-US"/>
          </a:p>
        </p:txBody>
      </p:sp>
    </p:spTree>
    <p:extLst>
      <p:ext uri="{BB962C8B-B14F-4D97-AF65-F5344CB8AC3E}">
        <p14:creationId xmlns:p14="http://schemas.microsoft.com/office/powerpoint/2010/main" val="2826324277"/>
      </p:ext>
    </p:extLst>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One-third of women have ever experienced physical violence since age 15. In the past year, 16% of women have experienced physical violence. In this context, physical violence means any type of physical violence, whether it is experienced at home or in another location, such as the workplace or school. </a:t>
            </a:r>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244</a:t>
            </a:fld>
            <a:endParaRPr lang="en-US"/>
          </a:p>
        </p:txBody>
      </p:sp>
    </p:spTree>
    <p:extLst>
      <p:ext uri="{BB962C8B-B14F-4D97-AF65-F5344CB8AC3E}">
        <p14:creationId xmlns:p14="http://schemas.microsoft.com/office/powerpoint/2010/main" val="3693233986"/>
      </p:ext>
    </p:extLst>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base" latinLnBrk="0" hangingPunct="1">
              <a:lnSpc>
                <a:spcPct val="100000"/>
              </a:lnSpc>
              <a:spcBef>
                <a:spcPct val="30000"/>
              </a:spcBef>
              <a:spcAft>
                <a:spcPct val="0"/>
              </a:spcAft>
              <a:buClrTx/>
              <a:buSzTx/>
              <a:buFontTx/>
              <a:buNone/>
              <a:tabLst/>
              <a:defRPr/>
            </a:pPr>
            <a:r>
              <a:rPr lang="en-US" baseline="0" dirty="0" smtClean="0"/>
              <a:t>The most common perpetrator of physical violence among ever-married women is the current husband (53%). Among never-married women, the most common perpetrator of physical violence was a mother or stepmother (24%).</a:t>
            </a:r>
          </a:p>
          <a:p>
            <a:pPr marL="0" marR="0" indent="0" algn="l" defTabSz="914400" rtl="0" eaLnBrk="1" fontAlgn="base" latinLnBrk="0" hangingPunct="1">
              <a:lnSpc>
                <a:spcPct val="100000"/>
              </a:lnSpc>
              <a:spcBef>
                <a:spcPct val="30000"/>
              </a:spcBef>
              <a:spcAft>
                <a:spcPct val="0"/>
              </a:spcAft>
              <a:buClrTx/>
              <a:buSzTx/>
              <a:buFontTx/>
              <a:buNone/>
              <a:tabLst/>
              <a:defRPr/>
            </a:pPr>
            <a:endParaRPr lang="en-US" dirty="0" smtClean="0"/>
          </a:p>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245</a:t>
            </a:fld>
            <a:endParaRPr lang="en-US"/>
          </a:p>
        </p:txBody>
      </p:sp>
    </p:spTree>
    <p:extLst>
      <p:ext uri="{BB962C8B-B14F-4D97-AF65-F5344CB8AC3E}">
        <p14:creationId xmlns:p14="http://schemas.microsoft.com/office/powerpoint/2010/main" val="398261610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r>
              <a:rPr lang="en-US" baseline="0" noProof="0" dirty="0" smtClean="0"/>
              <a:t>Women and men are more likely to work in agriculture and unskilled manual labor. Only 7% of both women and men are working in professional, technical, or managerial occupations. </a:t>
            </a:r>
            <a:endParaRPr lang="en-US" noProof="0"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31</a:t>
            </a:fld>
            <a:endParaRPr lang="en-US"/>
          </a:p>
        </p:txBody>
      </p:sp>
    </p:spTree>
    <p:extLst>
      <p:ext uri="{BB962C8B-B14F-4D97-AF65-F5344CB8AC3E}">
        <p14:creationId xmlns:p14="http://schemas.microsoft.com/office/powerpoint/2010/main" val="3695773982"/>
      </p:ext>
    </p:extLst>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b="0" i="0" u="none" strike="noStrike" kern="1200" baseline="0" dirty="0" smtClean="0">
                <a:solidFill>
                  <a:schemeClr val="tx1"/>
                </a:solidFill>
                <a:latin typeface="+mn-lt"/>
                <a:ea typeface="+mn-ea"/>
                <a:cs typeface="+mn-cs"/>
              </a:rPr>
              <a:t>One in five women have ever experienced sexual violence; 14% have experienced sexual violence in the past year. </a:t>
            </a:r>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246</a:t>
            </a:fld>
            <a:endParaRPr lang="en-US"/>
          </a:p>
        </p:txBody>
      </p:sp>
    </p:spTree>
    <p:extLst>
      <p:ext uri="{BB962C8B-B14F-4D97-AF65-F5344CB8AC3E}">
        <p14:creationId xmlns:p14="http://schemas.microsoft.com/office/powerpoint/2010/main" val="969981377"/>
      </p:ext>
    </p:extLst>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base" latinLnBrk="0" hangingPunct="1">
              <a:lnSpc>
                <a:spcPct val="100000"/>
              </a:lnSpc>
              <a:spcBef>
                <a:spcPct val="30000"/>
              </a:spcBef>
              <a:spcAft>
                <a:spcPct val="0"/>
              </a:spcAft>
              <a:buClrTx/>
              <a:buSzTx/>
              <a:buFontTx/>
              <a:buNone/>
              <a:tabLst/>
              <a:defRPr/>
            </a:pPr>
            <a:r>
              <a:rPr lang="en-US" baseline="0" dirty="0" smtClean="0"/>
              <a:t>The most common perpetrator of sexual violence among ever-married women is the current husband (63%). Among never-married women, the most common perpetrator of sexual violence was a current/former boyfriend (35%). </a:t>
            </a:r>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247</a:t>
            </a:fld>
            <a:endParaRPr lang="en-US"/>
          </a:p>
        </p:txBody>
      </p:sp>
    </p:spTree>
    <p:extLst>
      <p:ext uri="{BB962C8B-B14F-4D97-AF65-F5344CB8AC3E}">
        <p14:creationId xmlns:p14="http://schemas.microsoft.com/office/powerpoint/2010/main" val="1060921275"/>
      </p:ext>
    </p:extLst>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Violence during pregnancy</a:t>
            </a:r>
            <a:r>
              <a:rPr lang="en-US" baseline="0" dirty="0" smtClean="0"/>
              <a:t> may threaten not only a woman’s well-being but also her unborn child. Among women who had ever been pregnant, 5% experienced physical violence during pregnancy. </a:t>
            </a:r>
            <a:r>
              <a:rPr lang="en-US" sz="1200" b="0" i="0" u="none" strike="noStrike" kern="1200" baseline="0" dirty="0" smtClean="0">
                <a:solidFill>
                  <a:schemeClr val="tx1"/>
                </a:solidFill>
                <a:latin typeface="+mn-lt"/>
                <a:ea typeface="+mn-ea"/>
                <a:cs typeface="+mn-cs"/>
              </a:rPr>
              <a:t>Women who have been divorced/separated/widowed are more likely than other women to have experienced violence during pregnancy (8%). </a:t>
            </a:r>
            <a:endParaRPr lang="en-US" dirty="0" smtClean="0"/>
          </a:p>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248</a:t>
            </a:fld>
            <a:endParaRPr lang="en-US"/>
          </a:p>
        </p:txBody>
      </p:sp>
    </p:spTree>
    <p:extLst>
      <p:ext uri="{BB962C8B-B14F-4D97-AF65-F5344CB8AC3E}">
        <p14:creationId xmlns:p14="http://schemas.microsoft.com/office/powerpoint/2010/main" val="19093806"/>
      </p:ext>
    </p:extLst>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b="0" i="0" u="none" strike="noStrike" kern="1200" baseline="0" dirty="0" smtClean="0">
                <a:solidFill>
                  <a:schemeClr val="tx1"/>
                </a:solidFill>
                <a:latin typeface="+mn-lt"/>
                <a:ea typeface="+mn-ea"/>
                <a:cs typeface="+mn-cs"/>
              </a:rPr>
              <a:t>6 in 10 ever-married women report that their spouse insists on knowing where she is at all times. Half of women state their spouses get jealous or angry when she talks to other men. Nearly one-quarter of ever-married women say that their partner displays three or more of the specific behaviors. Nearly 3 in 10 ever-married women report that their partner displays none of the specific behaviors. </a:t>
            </a:r>
            <a:endParaRPr lang="en-US" dirty="0" smtClean="0"/>
          </a:p>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249</a:t>
            </a:fld>
            <a:endParaRPr lang="en-US"/>
          </a:p>
        </p:txBody>
      </p:sp>
    </p:spTree>
    <p:extLst>
      <p:ext uri="{BB962C8B-B14F-4D97-AF65-F5344CB8AC3E}">
        <p14:creationId xmlns:p14="http://schemas.microsoft.com/office/powerpoint/2010/main" val="33437580"/>
      </p:ext>
    </p:extLst>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More than 4 in 10 ever-married women have experienced spousal violence, whether physical or sexual or emotional. One-third of ever-married women report having experienced spousal violence within the past year. </a:t>
            </a:r>
            <a:br>
              <a:rPr lang="en-US" sz="1200" b="0" i="0" u="none" strike="noStrike" kern="1200" baseline="0" dirty="0" smtClean="0">
                <a:solidFill>
                  <a:schemeClr val="tx1"/>
                </a:solidFill>
                <a:latin typeface="+mn-lt"/>
                <a:ea typeface="+mn-ea"/>
                <a:cs typeface="+mn-cs"/>
              </a:rPr>
            </a:br>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250</a:t>
            </a:fld>
            <a:endParaRPr lang="en-US"/>
          </a:p>
        </p:txBody>
      </p:sp>
    </p:spTree>
    <p:extLst>
      <p:ext uri="{BB962C8B-B14F-4D97-AF65-F5344CB8AC3E}">
        <p14:creationId xmlns:p14="http://schemas.microsoft.com/office/powerpoint/2010/main" val="3354674821"/>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b="0" i="0" u="none" strike="noStrike" kern="1200" baseline="0" dirty="0" smtClean="0">
                <a:solidFill>
                  <a:schemeClr val="tx1"/>
                </a:solidFill>
                <a:latin typeface="+mn-lt"/>
                <a:ea typeface="+mn-ea"/>
                <a:cs typeface="+mn-cs"/>
              </a:rPr>
              <a:t>Spousal violence is highest among ever-married women who are divorced/ separated/widowed (57%) </a:t>
            </a:r>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251</a:t>
            </a:fld>
            <a:endParaRPr lang="en-US"/>
          </a:p>
        </p:txBody>
      </p:sp>
    </p:spTree>
    <p:extLst>
      <p:ext uri="{BB962C8B-B14F-4D97-AF65-F5344CB8AC3E}">
        <p14:creationId xmlns:p14="http://schemas.microsoft.com/office/powerpoint/2010/main" val="902311862"/>
      </p:ext>
    </p:extLst>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b="0" i="0" u="none" strike="noStrike" kern="1200" baseline="0" dirty="0" smtClean="0">
                <a:solidFill>
                  <a:schemeClr val="tx1"/>
                </a:solidFill>
                <a:latin typeface="+mn-lt"/>
                <a:ea typeface="+mn-ea"/>
                <a:cs typeface="+mn-cs"/>
              </a:rPr>
              <a:t>4 in 10 women who have ever experienced physical or sexual violence have sought help to stop violence. However, half of women never sought help or told anyone about the violence. </a:t>
            </a:r>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252</a:t>
            </a:fld>
            <a:endParaRPr lang="en-US"/>
          </a:p>
        </p:txBody>
      </p:sp>
    </p:spTree>
    <p:extLst>
      <p:ext uri="{BB962C8B-B14F-4D97-AF65-F5344CB8AC3E}">
        <p14:creationId xmlns:p14="http://schemas.microsoft.com/office/powerpoint/2010/main" val="3018068652"/>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253</a:t>
            </a:fld>
            <a:endParaRPr lang="en-US"/>
          </a:p>
        </p:txBody>
      </p:sp>
    </p:spTree>
    <p:extLst>
      <p:ext uri="{BB962C8B-B14F-4D97-AF65-F5344CB8AC3E}">
        <p14:creationId xmlns:p14="http://schemas.microsoft.com/office/powerpoint/2010/main" val="397710658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Tobacco use is rare among</a:t>
            </a:r>
            <a:r>
              <a:rPr lang="en-US" baseline="0" dirty="0" smtClean="0"/>
              <a:t> women. Among men, cigarettes (12%) are the most common tobacco product used. Among men who smoke cigarettes, 8% are daily smokers. </a:t>
            </a:r>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32</a:t>
            </a:fld>
            <a:endParaRPr lang="en-US"/>
          </a:p>
        </p:txBody>
      </p:sp>
    </p:spTree>
    <p:extLst>
      <p:ext uri="{BB962C8B-B14F-4D97-AF65-F5344CB8AC3E}">
        <p14:creationId xmlns:p14="http://schemas.microsoft.com/office/powerpoint/2010/main" val="586275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33</a:t>
            </a:fld>
            <a:endParaRPr lang="en-US"/>
          </a:p>
        </p:txBody>
      </p:sp>
    </p:spTree>
    <p:extLst>
      <p:ext uri="{BB962C8B-B14F-4D97-AF65-F5344CB8AC3E}">
        <p14:creationId xmlns:p14="http://schemas.microsoft.com/office/powerpoint/2010/main" val="358900317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34</a:t>
            </a:fld>
            <a:endParaRPr lang="en-US"/>
          </a:p>
        </p:txBody>
      </p:sp>
    </p:spTree>
    <p:extLst>
      <p:ext uri="{BB962C8B-B14F-4D97-AF65-F5344CB8AC3E}">
        <p14:creationId xmlns:p14="http://schemas.microsoft.com/office/powerpoint/2010/main" val="217883970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35</a:t>
            </a:fld>
            <a:endParaRPr lang="en-US"/>
          </a:p>
        </p:txBody>
      </p:sp>
    </p:spTree>
    <p:extLst>
      <p:ext uri="{BB962C8B-B14F-4D97-AF65-F5344CB8AC3E}">
        <p14:creationId xmlns:p14="http://schemas.microsoft.com/office/powerpoint/2010/main" val="41748263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36</a:t>
            </a:fld>
            <a:endParaRPr lang="en-US"/>
          </a:p>
        </p:txBody>
      </p:sp>
    </p:spTree>
    <p:extLst>
      <p:ext uri="{BB962C8B-B14F-4D97-AF65-F5344CB8AC3E}">
        <p14:creationId xmlns:p14="http://schemas.microsoft.com/office/powerpoint/2010/main" val="3246240626"/>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The</a:t>
            </a:r>
            <a:r>
              <a:rPr lang="en-US" baseline="0" dirty="0" smtClean="0"/>
              <a:t> TFR for the 3 years preceding the survey is 4.4 births per woman, with rural women having about 1.7 children more on average than urban women.</a:t>
            </a:r>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37</a:t>
            </a:fld>
            <a:endParaRPr lang="en-US"/>
          </a:p>
        </p:txBody>
      </p:sp>
    </p:spTree>
    <p:extLst>
      <p:ext uri="{BB962C8B-B14F-4D97-AF65-F5344CB8AC3E}">
        <p14:creationId xmlns:p14="http://schemas.microsoft.com/office/powerpoint/2010/main" val="397964916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FCFBEB1-B9C4-4E94-AFFC-C2245E9400D5}" type="slidenum">
              <a:rPr lang="en-US" smtClean="0"/>
              <a:t>3</a:t>
            </a:fld>
            <a:endParaRPr lang="en-US"/>
          </a:p>
        </p:txBody>
      </p:sp>
    </p:spTree>
    <p:extLst>
      <p:ext uri="{BB962C8B-B14F-4D97-AF65-F5344CB8AC3E}">
        <p14:creationId xmlns:p14="http://schemas.microsoft.com/office/powerpoint/2010/main" val="154736507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Women’s level of education is associated with fertility. TFR</a:t>
            </a:r>
            <a:r>
              <a:rPr lang="en-US" baseline="0" dirty="0" smtClean="0"/>
              <a:t> decreases with education from 5.5 among women with no education to 2.3 among women with more than secondary education. </a:t>
            </a:r>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38</a:t>
            </a:fld>
            <a:endParaRPr lang="en-US"/>
          </a:p>
        </p:txBody>
      </p:sp>
    </p:spTree>
    <p:extLst>
      <p:ext uri="{BB962C8B-B14F-4D97-AF65-F5344CB8AC3E}">
        <p14:creationId xmlns:p14="http://schemas.microsoft.com/office/powerpoint/2010/main" val="234091012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Fertility is also associated with wealth. TFR</a:t>
            </a:r>
            <a:r>
              <a:rPr lang="en-US" baseline="0" dirty="0" smtClean="0"/>
              <a:t> among women in the poorest households is higher than among women from the wealthiest households. The difference in fertility between women in the lowest and highest wealth quintiles is 2.8 births per woman. </a:t>
            </a:r>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39</a:t>
            </a:fld>
            <a:endParaRPr lang="en-US"/>
          </a:p>
        </p:txBody>
      </p:sp>
    </p:spTree>
    <p:extLst>
      <p:ext uri="{BB962C8B-B14F-4D97-AF65-F5344CB8AC3E}">
        <p14:creationId xmlns:p14="http://schemas.microsoft.com/office/powerpoint/2010/main" val="366999451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r>
              <a:rPr lang="en-US" dirty="0" smtClean="0"/>
              <a:t>By district,</a:t>
            </a:r>
            <a:r>
              <a:rPr lang="en-US" baseline="0" dirty="0" smtClean="0"/>
              <a:t> TFR is lowest in Blantyre at 3.4 births per woman and highest in </a:t>
            </a:r>
            <a:r>
              <a:rPr lang="en-US" baseline="0" dirty="0" err="1" smtClean="0"/>
              <a:t>Machinga</a:t>
            </a:r>
            <a:r>
              <a:rPr lang="en-US" baseline="0" dirty="0" smtClean="0"/>
              <a:t> at 6.6 births per woman.</a:t>
            </a:r>
            <a:endParaRPr lang="en-US" dirty="0" smtClean="0"/>
          </a:p>
          <a:p>
            <a:endParaRPr lang="en-US" dirty="0" smtClean="0"/>
          </a:p>
          <a:p>
            <a:endParaRPr lang="en-US" dirty="0"/>
          </a:p>
        </p:txBody>
      </p:sp>
      <p:sp>
        <p:nvSpPr>
          <p:cNvPr id="4" name="Slide Number Placeholder 3"/>
          <p:cNvSpPr>
            <a:spLocks noGrp="1"/>
          </p:cNvSpPr>
          <p:nvPr>
            <p:ph type="sldNum" sz="quarter" idx="10"/>
          </p:nvPr>
        </p:nvSpPr>
        <p:spPr/>
        <p:txBody>
          <a:bodyPr/>
          <a:lstStyle/>
          <a:p>
            <a:fld id="{7FCFBEB1-B9C4-4E94-AFFC-C2245E9400D5}" type="slidenum">
              <a:rPr lang="en-US" smtClean="0"/>
              <a:t>40</a:t>
            </a:fld>
            <a:endParaRPr lang="en-US"/>
          </a:p>
        </p:txBody>
      </p:sp>
    </p:spTree>
    <p:extLst>
      <p:ext uri="{BB962C8B-B14F-4D97-AF65-F5344CB8AC3E}">
        <p14:creationId xmlns:p14="http://schemas.microsoft.com/office/powerpoint/2010/main" val="210976650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Fertility has decreased from 6.7 </a:t>
            </a:r>
            <a:r>
              <a:rPr lang="en-US" baseline="0" dirty="0" smtClean="0"/>
              <a:t>births per woman in 1992 to 4.4 birth per woman in 2015-16, a decrease of 2.3 births per woman. </a:t>
            </a:r>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41</a:t>
            </a:fld>
            <a:endParaRPr lang="en-US"/>
          </a:p>
        </p:txBody>
      </p:sp>
    </p:spTree>
    <p:extLst>
      <p:ext uri="{BB962C8B-B14F-4D97-AF65-F5344CB8AC3E}">
        <p14:creationId xmlns:p14="http://schemas.microsoft.com/office/powerpoint/2010/main" val="296681164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fontAlgn="base">
              <a:spcBef>
                <a:spcPct val="0"/>
              </a:spcBef>
              <a:spcAft>
                <a:spcPct val="0"/>
              </a:spcAft>
              <a:defRPr/>
            </a:pPr>
            <a:endParaRPr lang="en-US" noProof="0"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42</a:t>
            </a:fld>
            <a:endParaRPr lang="en-US"/>
          </a:p>
        </p:txBody>
      </p:sp>
    </p:spTree>
    <p:extLst>
      <p:ext uri="{BB962C8B-B14F-4D97-AF65-F5344CB8AC3E}">
        <p14:creationId xmlns:p14="http://schemas.microsoft.com/office/powerpoint/2010/main" val="247239779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43</a:t>
            </a:fld>
            <a:endParaRPr lang="en-US"/>
          </a:p>
        </p:txBody>
      </p:sp>
    </p:spTree>
    <p:extLst>
      <p:ext uri="{BB962C8B-B14F-4D97-AF65-F5344CB8AC3E}">
        <p14:creationId xmlns:p14="http://schemas.microsoft.com/office/powerpoint/2010/main" val="395087070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r>
              <a:rPr lang="en-US" dirty="0" smtClean="0"/>
              <a:t>Spacing children</a:t>
            </a:r>
            <a:r>
              <a:rPr lang="en-US" baseline="0" dirty="0" smtClean="0"/>
              <a:t> at least 36 months apart reduces the risk of infant death. The median birth interval in Malawi is 41.0 months, meaning half of birth occur before 41.0 months and the remaining half occur after 41.0 months.</a:t>
            </a:r>
            <a:endParaRPr lang="en-US" dirty="0" smtClean="0"/>
          </a:p>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44</a:t>
            </a:fld>
            <a:endParaRPr lang="en-US"/>
          </a:p>
        </p:txBody>
      </p:sp>
    </p:spTree>
    <p:extLst>
      <p:ext uri="{BB962C8B-B14F-4D97-AF65-F5344CB8AC3E}">
        <p14:creationId xmlns:p14="http://schemas.microsoft.com/office/powerpoint/2010/main" val="209370529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12% of Malawian </a:t>
            </a:r>
            <a:r>
              <a:rPr lang="en-US" baseline="0" dirty="0" smtClean="0"/>
              <a:t>children are born less than 24 months after a previous birth. </a:t>
            </a:r>
            <a:r>
              <a:rPr lang="en-US" b="1" baseline="0" dirty="0" smtClean="0">
                <a:solidFill>
                  <a:srgbClr val="FF0000"/>
                </a:solidFill>
              </a:rPr>
              <a:t>Values don’t add up to 100% due to rounding.</a:t>
            </a:r>
            <a:endParaRPr lang="en-US" b="1" dirty="0">
              <a:solidFill>
                <a:srgbClr val="FF0000"/>
              </a:solidFill>
            </a:endParaRPr>
          </a:p>
        </p:txBody>
      </p:sp>
      <p:sp>
        <p:nvSpPr>
          <p:cNvPr id="4" name="Slide Number Placeholder 3"/>
          <p:cNvSpPr>
            <a:spLocks noGrp="1"/>
          </p:cNvSpPr>
          <p:nvPr>
            <p:ph type="sldNum" sz="quarter" idx="10"/>
          </p:nvPr>
        </p:nvSpPr>
        <p:spPr/>
        <p:txBody>
          <a:bodyPr/>
          <a:lstStyle/>
          <a:p>
            <a:fld id="{B795166F-4D5C-4128-A33C-FB807F38BEB0}" type="slidenum">
              <a:rPr lang="en-US" smtClean="0"/>
              <a:t>45</a:t>
            </a:fld>
            <a:endParaRPr lang="en-US"/>
          </a:p>
        </p:txBody>
      </p:sp>
    </p:spTree>
    <p:extLst>
      <p:ext uri="{BB962C8B-B14F-4D97-AF65-F5344CB8AC3E}">
        <p14:creationId xmlns:p14="http://schemas.microsoft.com/office/powerpoint/2010/main" val="1435493282"/>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r>
              <a:rPr lang="en-US" dirty="0" smtClean="0"/>
              <a:t>29% of women age 15-19 are already mothers or pregnant</a:t>
            </a:r>
            <a:r>
              <a:rPr lang="en-US" baseline="0" dirty="0" smtClean="0"/>
              <a:t> with their first child.</a:t>
            </a:r>
            <a:endParaRPr lang="en-US" dirty="0" smtClean="0"/>
          </a:p>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46</a:t>
            </a:fld>
            <a:endParaRPr lang="en-US"/>
          </a:p>
        </p:txBody>
      </p:sp>
    </p:spTree>
    <p:extLst>
      <p:ext uri="{BB962C8B-B14F-4D97-AF65-F5344CB8AC3E}">
        <p14:creationId xmlns:p14="http://schemas.microsoft.com/office/powerpoint/2010/main" val="242442606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Teenage fertility is higher rural areas (31%)</a:t>
            </a:r>
            <a:r>
              <a:rPr lang="en-US" baseline="0" dirty="0" smtClean="0"/>
              <a:t> than urban areas (21%).</a:t>
            </a:r>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47</a:t>
            </a:fld>
            <a:endParaRPr lang="en-US"/>
          </a:p>
        </p:txBody>
      </p:sp>
    </p:spTree>
    <p:extLst>
      <p:ext uri="{BB962C8B-B14F-4D97-AF65-F5344CB8AC3E}">
        <p14:creationId xmlns:p14="http://schemas.microsoft.com/office/powerpoint/2010/main" val="12667869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FCFBEB1-B9C4-4E94-AFFC-C2245E9400D5}" type="slidenum">
              <a:rPr lang="en-US" smtClean="0"/>
              <a:t>6</a:t>
            </a:fld>
            <a:endParaRPr lang="en-US"/>
          </a:p>
        </p:txBody>
      </p:sp>
    </p:spTree>
    <p:extLst>
      <p:ext uri="{BB962C8B-B14F-4D97-AF65-F5344CB8AC3E}">
        <p14:creationId xmlns:p14="http://schemas.microsoft.com/office/powerpoint/2010/main" val="3673526803"/>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Teenage pregnancy has slightly decreased since 1992 when 35% of young women were mothers or pregnant with their first child. However, teenage pregnancy has increased since 2010. </a:t>
            </a:r>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48</a:t>
            </a:fld>
            <a:endParaRPr lang="en-US"/>
          </a:p>
        </p:txBody>
      </p:sp>
    </p:spTree>
    <p:extLst>
      <p:ext uri="{BB962C8B-B14F-4D97-AF65-F5344CB8AC3E}">
        <p14:creationId xmlns:p14="http://schemas.microsoft.com/office/powerpoint/2010/main" val="382182380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r>
              <a:rPr lang="en-US" noProof="0" dirty="0" smtClean="0"/>
              <a:t>66% of women and 57% of men are currently married. 1 in 5 women and 2 in 5 men have never been married. </a:t>
            </a:r>
          </a:p>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49</a:t>
            </a:fld>
            <a:endParaRPr lang="en-US"/>
          </a:p>
        </p:txBody>
      </p:sp>
    </p:spTree>
    <p:extLst>
      <p:ext uri="{BB962C8B-B14F-4D97-AF65-F5344CB8AC3E}">
        <p14:creationId xmlns:p14="http://schemas.microsoft.com/office/powerpoint/2010/main" val="2690432404"/>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13% of currently</a:t>
            </a:r>
            <a:r>
              <a:rPr lang="en-US" baseline="0" dirty="0" smtClean="0"/>
              <a:t> married women and 7% of currently married men are in polygynous unions. </a:t>
            </a:r>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50</a:t>
            </a:fld>
            <a:endParaRPr lang="en-US"/>
          </a:p>
        </p:txBody>
      </p:sp>
    </p:spTree>
    <p:extLst>
      <p:ext uri="{BB962C8B-B14F-4D97-AF65-F5344CB8AC3E}">
        <p14:creationId xmlns:p14="http://schemas.microsoft.com/office/powerpoint/2010/main" val="1049678253"/>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Malawian women begin sexual activity 1.7 years earlier than men</a:t>
            </a:r>
            <a:r>
              <a:rPr lang="en-US" baseline="0" dirty="0" smtClean="0"/>
              <a:t>; the median age at first sex for women age 25-49 is 16.8 years compared to 18.5 years for men age 25-49. Women get married soon after sexual initiation at age 18.2. Men marry 4.5 years after sexual initiation. The median age at first birth for women is 19.0 years, less than one year after marriage. </a:t>
            </a:r>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51</a:t>
            </a:fld>
            <a:endParaRPr lang="en-US"/>
          </a:p>
        </p:txBody>
      </p:sp>
    </p:spTree>
    <p:extLst>
      <p:ext uri="{BB962C8B-B14F-4D97-AF65-F5344CB8AC3E}">
        <p14:creationId xmlns:p14="http://schemas.microsoft.com/office/powerpoint/2010/main" val="39692434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19% of </a:t>
            </a:r>
            <a:r>
              <a:rPr lang="en-US" baseline="0" dirty="0" smtClean="0"/>
              <a:t>women age 25-49 had sex by age 15, compared to 11% of men. More than 6 in 10 women had sex by age 18, compared to 4 in 10 men.</a:t>
            </a:r>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52</a:t>
            </a:fld>
            <a:endParaRPr lang="en-US"/>
          </a:p>
        </p:txBody>
      </p:sp>
    </p:spTree>
    <p:extLst>
      <p:ext uri="{BB962C8B-B14F-4D97-AF65-F5344CB8AC3E}">
        <p14:creationId xmlns:p14="http://schemas.microsoft.com/office/powerpoint/2010/main" val="1625056792"/>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53</a:t>
            </a:fld>
            <a:endParaRPr lang="en-US"/>
          </a:p>
        </p:txBody>
      </p:sp>
    </p:spTree>
    <p:extLst>
      <p:ext uri="{BB962C8B-B14F-4D97-AF65-F5344CB8AC3E}">
        <p14:creationId xmlns:p14="http://schemas.microsoft.com/office/powerpoint/2010/main" val="421799736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49% of currently married women and 43% of married men want no more children or are </a:t>
            </a:r>
            <a:r>
              <a:rPr lang="en-US" dirty="0" err="1" smtClean="0"/>
              <a:t>sterilised</a:t>
            </a:r>
            <a:r>
              <a:rPr lang="en-US" dirty="0" smtClean="0"/>
              <a:t>. 10% of women and 12% of men want another child soon (within 2 years), while one-third of women and 4 in 10 men want another child in 2 or more years later. </a:t>
            </a:r>
          </a:p>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54</a:t>
            </a:fld>
            <a:endParaRPr lang="en-US"/>
          </a:p>
        </p:txBody>
      </p:sp>
    </p:spTree>
    <p:extLst>
      <p:ext uri="{BB962C8B-B14F-4D97-AF65-F5344CB8AC3E}">
        <p14:creationId xmlns:p14="http://schemas.microsoft.com/office/powerpoint/2010/main" val="3023906093"/>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Both women and men prefer an</a:t>
            </a:r>
            <a:r>
              <a:rPr lang="en-US" baseline="0" dirty="0" smtClean="0"/>
              <a:t> average of </a:t>
            </a:r>
            <a:r>
              <a:rPr lang="en-US" dirty="0" smtClean="0"/>
              <a:t>3.7 children.</a:t>
            </a:r>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55</a:t>
            </a:fld>
            <a:endParaRPr lang="en-US"/>
          </a:p>
        </p:txBody>
      </p:sp>
    </p:spTree>
    <p:extLst>
      <p:ext uri="{BB962C8B-B14F-4D97-AF65-F5344CB8AC3E}">
        <p14:creationId xmlns:p14="http://schemas.microsoft.com/office/powerpoint/2010/main" val="82503435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59% </a:t>
            </a:r>
            <a:r>
              <a:rPr lang="en-US" baseline="0" dirty="0" smtClean="0"/>
              <a:t>of </a:t>
            </a:r>
            <a:r>
              <a:rPr lang="en-US" dirty="0" smtClean="0"/>
              <a:t>births in the 5 years before the survey were planned, 30% were mistimed, and 11% were unwanted.</a:t>
            </a:r>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56</a:t>
            </a:fld>
            <a:endParaRPr lang="en-US"/>
          </a:p>
        </p:txBody>
      </p:sp>
    </p:spTree>
    <p:extLst>
      <p:ext uri="{BB962C8B-B14F-4D97-AF65-F5344CB8AC3E}">
        <p14:creationId xmlns:p14="http://schemas.microsoft.com/office/powerpoint/2010/main" val="1110779542"/>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smtClean="0"/>
              <a:t>Overall, women have 1 child more than their wanted number of 3.4 children. </a:t>
            </a:r>
            <a:r>
              <a:rPr lang="en-US" dirty="0"/>
              <a:t>The wanted fertility rate measures the potential demographic impact of avoiding unwanted births. It is calculated in the same manner as the total fertility rate but excludes unwanted births from the numerator. A birth is considered wanted if the number of living children at the time of conception is less than the ideal number of children reported by the respondent. The gap between wanted and actual fertility shows how successful women are in achieving their reproductive intentions.</a:t>
            </a:r>
            <a:endParaRPr lang="en-US" b="0" dirty="0"/>
          </a:p>
        </p:txBody>
      </p:sp>
      <p:sp>
        <p:nvSpPr>
          <p:cNvPr id="4" name="Slide Number Placeholder 3"/>
          <p:cNvSpPr>
            <a:spLocks noGrp="1"/>
          </p:cNvSpPr>
          <p:nvPr>
            <p:ph type="sldNum" sz="quarter" idx="10"/>
          </p:nvPr>
        </p:nvSpPr>
        <p:spPr/>
        <p:txBody>
          <a:bodyPr/>
          <a:lstStyle/>
          <a:p>
            <a:fld id="{B795166F-4D5C-4128-A33C-FB807F38BEB0}" type="slidenum">
              <a:rPr lang="en-US" smtClean="0"/>
              <a:t>57</a:t>
            </a:fld>
            <a:endParaRPr lang="en-US"/>
          </a:p>
        </p:txBody>
      </p:sp>
    </p:spTree>
    <p:extLst>
      <p:ext uri="{BB962C8B-B14F-4D97-AF65-F5344CB8AC3E}">
        <p14:creationId xmlns:p14="http://schemas.microsoft.com/office/powerpoint/2010/main" val="146090829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FCFBEB1-B9C4-4E94-AFFC-C2245E9400D5}" type="slidenum">
              <a:rPr lang="en-US" smtClean="0"/>
              <a:t>8</a:t>
            </a:fld>
            <a:endParaRPr lang="en-US"/>
          </a:p>
        </p:txBody>
      </p:sp>
    </p:spTree>
    <p:extLst>
      <p:ext uri="{BB962C8B-B14F-4D97-AF65-F5344CB8AC3E}">
        <p14:creationId xmlns:p14="http://schemas.microsoft.com/office/powerpoint/2010/main" val="290524606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58</a:t>
            </a:fld>
            <a:endParaRPr lang="en-US"/>
          </a:p>
        </p:txBody>
      </p:sp>
    </p:spTree>
    <p:extLst>
      <p:ext uri="{BB962C8B-B14F-4D97-AF65-F5344CB8AC3E}">
        <p14:creationId xmlns:p14="http://schemas.microsoft.com/office/powerpoint/2010/main" val="1220507048"/>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60</a:t>
            </a:fld>
            <a:endParaRPr lang="en-US"/>
          </a:p>
        </p:txBody>
      </p:sp>
    </p:spTree>
    <p:extLst>
      <p:ext uri="{BB962C8B-B14F-4D97-AF65-F5344CB8AC3E}">
        <p14:creationId xmlns:p14="http://schemas.microsoft.com/office/powerpoint/2010/main" val="2060143337"/>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61</a:t>
            </a:fld>
            <a:endParaRPr lang="en-US"/>
          </a:p>
        </p:txBody>
      </p:sp>
    </p:spTree>
    <p:extLst>
      <p:ext uri="{BB962C8B-B14F-4D97-AF65-F5344CB8AC3E}">
        <p14:creationId xmlns:p14="http://schemas.microsoft.com/office/powerpoint/2010/main" val="858906809"/>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r>
              <a:rPr lang="en-US" noProof="0" dirty="0" smtClean="0"/>
              <a:t>Although knowledge of contraception is universal,</a:t>
            </a:r>
            <a:r>
              <a:rPr lang="en-US" baseline="0" noProof="0" dirty="0" smtClean="0"/>
              <a:t> current use of contraception is much lower. Just 59% of married women currently use any method of contraception and 58% currently use a modern method of contraception.</a:t>
            </a:r>
            <a:endParaRPr lang="en-US" noProof="0"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62</a:t>
            </a:fld>
            <a:endParaRPr lang="en-US"/>
          </a:p>
        </p:txBody>
      </p:sp>
    </p:spTree>
    <p:extLst>
      <p:ext uri="{BB962C8B-B14F-4D97-AF65-F5344CB8AC3E}">
        <p14:creationId xmlns:p14="http://schemas.microsoft.com/office/powerpoint/2010/main" val="29379712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r>
              <a:rPr lang="en-US" noProof="0" dirty="0" smtClean="0"/>
              <a:t>The contraceptive prevalence rate (CPR) is</a:t>
            </a:r>
            <a:r>
              <a:rPr lang="en-US" baseline="0" noProof="0" dirty="0" smtClean="0"/>
              <a:t> defined as the percentage of married women using a method of contraception. Currently, the CPR for Malawi is 59% with 58% of married women using modern methods of contraception and 1% using any traditional method of contraception. Among married women, injectables, implants, and female sterilization are the most popular.</a:t>
            </a:r>
          </a:p>
          <a:p>
            <a:pPr>
              <a:spcBef>
                <a:spcPct val="0"/>
              </a:spcBef>
            </a:pPr>
            <a:endParaRPr lang="en-US" baseline="0" noProof="0" dirty="0" smtClean="0"/>
          </a:p>
          <a:p>
            <a:pPr>
              <a:spcBef>
                <a:spcPct val="0"/>
              </a:spcBef>
            </a:pPr>
            <a:r>
              <a:rPr lang="en-US" baseline="0" noProof="0" dirty="0" smtClean="0"/>
              <a:t>44% of sexually active, unmarried women are using a method of contraception, 43% are using a modern method. </a:t>
            </a:r>
            <a:r>
              <a:rPr lang="en-US" baseline="0" noProof="0" dirty="0" err="1" smtClean="0"/>
              <a:t>Injectables</a:t>
            </a:r>
            <a:r>
              <a:rPr lang="en-US" baseline="0" noProof="0" dirty="0" smtClean="0"/>
              <a:t>  and the male condom are the most popular methods among sexually active unmarried women.</a:t>
            </a:r>
            <a:endParaRPr lang="en-US" noProof="0"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63</a:t>
            </a:fld>
            <a:endParaRPr lang="en-US"/>
          </a:p>
        </p:txBody>
      </p:sp>
    </p:spTree>
    <p:extLst>
      <p:ext uri="{BB962C8B-B14F-4D97-AF65-F5344CB8AC3E}">
        <p14:creationId xmlns:p14="http://schemas.microsoft.com/office/powerpoint/2010/main" val="3939725531"/>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r>
              <a:rPr lang="en-US" dirty="0" smtClean="0"/>
              <a:t>Use of modern methods is slightly higher in urban areas. 61% </a:t>
            </a:r>
            <a:r>
              <a:rPr lang="en-US" baseline="0" dirty="0" smtClean="0"/>
              <a:t>of married women in urban areas use modern methods, compared with 58% of women in rural areas. </a:t>
            </a:r>
            <a:endParaRPr lang="en-US"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64</a:t>
            </a:fld>
            <a:endParaRPr lang="en-US"/>
          </a:p>
        </p:txBody>
      </p:sp>
    </p:spTree>
    <p:extLst>
      <p:ext uri="{BB962C8B-B14F-4D97-AF65-F5344CB8AC3E}">
        <p14:creationId xmlns:p14="http://schemas.microsoft.com/office/powerpoint/2010/main" val="868812082"/>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r>
              <a:rPr lang="en-US" noProof="0" dirty="0" smtClean="0"/>
              <a:t>Modern contraceptive use is higher among women with primary and secondary school education.</a:t>
            </a:r>
          </a:p>
        </p:txBody>
      </p:sp>
      <p:sp>
        <p:nvSpPr>
          <p:cNvPr id="4" name="Slide Number Placeholder 3"/>
          <p:cNvSpPr>
            <a:spLocks noGrp="1"/>
          </p:cNvSpPr>
          <p:nvPr>
            <p:ph type="sldNum" sz="quarter" idx="10"/>
          </p:nvPr>
        </p:nvSpPr>
        <p:spPr/>
        <p:txBody>
          <a:bodyPr/>
          <a:lstStyle/>
          <a:p>
            <a:fld id="{B795166F-4D5C-4128-A33C-FB807F38BEB0}" type="slidenum">
              <a:rPr lang="en-US" smtClean="0"/>
              <a:t>65</a:t>
            </a:fld>
            <a:endParaRPr lang="en-US"/>
          </a:p>
        </p:txBody>
      </p:sp>
    </p:spTree>
    <p:extLst>
      <p:ext uri="{BB962C8B-B14F-4D97-AF65-F5344CB8AC3E}">
        <p14:creationId xmlns:p14="http://schemas.microsoft.com/office/powerpoint/2010/main" val="2139171873"/>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r>
              <a:rPr lang="en-US" noProof="0" dirty="0" smtClean="0"/>
              <a:t>Modern</a:t>
            </a:r>
            <a:r>
              <a:rPr lang="en-US" baseline="0" noProof="0" dirty="0" smtClean="0"/>
              <a:t> contraceptive use increases with household wealth, from 53% of the poorest women to 61% of the wealthiest women.</a:t>
            </a:r>
            <a:endParaRPr lang="en-US" noProof="0"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66</a:t>
            </a:fld>
            <a:endParaRPr lang="en-US"/>
          </a:p>
        </p:txBody>
      </p:sp>
    </p:spTree>
    <p:extLst>
      <p:ext uri="{BB962C8B-B14F-4D97-AF65-F5344CB8AC3E}">
        <p14:creationId xmlns:p14="http://schemas.microsoft.com/office/powerpoint/2010/main" val="564983507"/>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r>
              <a:rPr lang="en-US" dirty="0" smtClean="0"/>
              <a:t>By district,</a:t>
            </a:r>
            <a:r>
              <a:rPr lang="en-US" baseline="0" dirty="0" smtClean="0"/>
              <a:t> </a:t>
            </a:r>
            <a:r>
              <a:rPr lang="en-US" baseline="0" dirty="0" err="1" smtClean="0"/>
              <a:t>mCPR</a:t>
            </a:r>
            <a:r>
              <a:rPr lang="en-US" baseline="0" dirty="0" smtClean="0"/>
              <a:t> is lowest in Mangochi at 31% and highest in </a:t>
            </a:r>
            <a:r>
              <a:rPr lang="en-US" baseline="0" dirty="0" err="1" smtClean="0"/>
              <a:t>Chiradzulu</a:t>
            </a:r>
            <a:r>
              <a:rPr lang="en-US" baseline="0" dirty="0" smtClean="0"/>
              <a:t> at 68%.</a:t>
            </a:r>
            <a:endParaRPr lang="en-US" dirty="0" smtClean="0"/>
          </a:p>
          <a:p>
            <a:endParaRPr lang="en-US" dirty="0" smtClean="0"/>
          </a:p>
          <a:p>
            <a:endParaRPr lang="en-US" dirty="0"/>
          </a:p>
        </p:txBody>
      </p:sp>
      <p:sp>
        <p:nvSpPr>
          <p:cNvPr id="4" name="Slide Number Placeholder 3"/>
          <p:cNvSpPr>
            <a:spLocks noGrp="1"/>
          </p:cNvSpPr>
          <p:nvPr>
            <p:ph type="sldNum" sz="quarter" idx="10"/>
          </p:nvPr>
        </p:nvSpPr>
        <p:spPr/>
        <p:txBody>
          <a:bodyPr/>
          <a:lstStyle/>
          <a:p>
            <a:fld id="{7FCFBEB1-B9C4-4E94-AFFC-C2245E9400D5}" type="slidenum">
              <a:rPr lang="en-US" smtClean="0"/>
              <a:t>67</a:t>
            </a:fld>
            <a:endParaRPr lang="en-US"/>
          </a:p>
        </p:txBody>
      </p:sp>
    </p:spTree>
    <p:extLst>
      <p:ext uri="{BB962C8B-B14F-4D97-AF65-F5344CB8AC3E}">
        <p14:creationId xmlns:p14="http://schemas.microsoft.com/office/powerpoint/2010/main" val="1468847508"/>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r>
              <a:rPr lang="en-US" dirty="0"/>
              <a:t>The use of any method of family planning by married women has dramatically increased from 13% in 1992 to 59% in 2015-16. Similarly, modern method use has increased eightfold from 7% to 58% during the same time period. </a:t>
            </a:r>
            <a:endParaRPr lang="en-US" noProof="0"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68</a:t>
            </a:fld>
            <a:endParaRPr lang="en-US"/>
          </a:p>
        </p:txBody>
      </p:sp>
    </p:spTree>
    <p:extLst>
      <p:ext uri="{BB962C8B-B14F-4D97-AF65-F5344CB8AC3E}">
        <p14:creationId xmlns:p14="http://schemas.microsoft.com/office/powerpoint/2010/main" val="1100212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FCFBEB1-B9C4-4E94-AFFC-C2245E9400D5}" type="slidenum">
              <a:rPr lang="en-US" smtClean="0"/>
              <a:t>11</a:t>
            </a:fld>
            <a:endParaRPr lang="en-US"/>
          </a:p>
        </p:txBody>
      </p:sp>
    </p:spTree>
    <p:extLst>
      <p:ext uri="{BB962C8B-B14F-4D97-AF65-F5344CB8AC3E}">
        <p14:creationId xmlns:p14="http://schemas.microsoft.com/office/powerpoint/2010/main" val="142009724"/>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fontAlgn="base">
              <a:spcBef>
                <a:spcPct val="0"/>
              </a:spcBef>
              <a:spcAft>
                <a:spcPct val="0"/>
              </a:spcAft>
              <a:defRPr/>
            </a:pPr>
            <a:r>
              <a:rPr lang="en-US" noProof="0" dirty="0" smtClean="0"/>
              <a:t>Malawi has one of the highest modern contraceptive prevalence rates in Eastern/Southern</a:t>
            </a:r>
            <a:r>
              <a:rPr lang="en-US" baseline="0" noProof="0" dirty="0" smtClean="0"/>
              <a:t> Africa, but is below Zimbabwe. </a:t>
            </a:r>
            <a:endParaRPr lang="en-US" noProof="0"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69</a:t>
            </a:fld>
            <a:endParaRPr lang="en-US"/>
          </a:p>
        </p:txBody>
      </p:sp>
    </p:spTree>
    <p:extLst>
      <p:ext uri="{BB962C8B-B14F-4D97-AF65-F5344CB8AC3E}">
        <p14:creationId xmlns:p14="http://schemas.microsoft.com/office/powerpoint/2010/main" val="2737726929"/>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r>
              <a:rPr lang="en-US" dirty="0" smtClean="0"/>
              <a:t>Public sources, such as government facilities, currently provide family planning to 79% of current users, while Banja La </a:t>
            </a:r>
            <a:r>
              <a:rPr lang="en-US" dirty="0" err="1" smtClean="0"/>
              <a:t>Mtsogolo</a:t>
            </a:r>
            <a:r>
              <a:rPr lang="en-US" dirty="0" smtClean="0"/>
              <a:t> (BLM) provides 8%, the private medical sector provides methods to 6%, CHAM</a:t>
            </a:r>
            <a:r>
              <a:rPr lang="en-US" baseline="0" dirty="0" smtClean="0"/>
              <a:t> provides 4%, and other sources provide 2%</a:t>
            </a:r>
            <a:r>
              <a:rPr lang="en-US" dirty="0" smtClean="0"/>
              <a:t> of current</a:t>
            </a:r>
            <a:r>
              <a:rPr lang="en-US" baseline="0" dirty="0" smtClean="0"/>
              <a:t> users. Female </a:t>
            </a:r>
            <a:r>
              <a:rPr lang="en-US" baseline="0" dirty="0" err="1" smtClean="0"/>
              <a:t>sterilisation</a:t>
            </a:r>
            <a:r>
              <a:rPr lang="en-US" baseline="0" dirty="0" smtClean="0"/>
              <a:t>, injectables, and implants are most likely accessed at public sector facilities, while 35% of male condom users access their contraception at other sources such as shops.</a:t>
            </a:r>
            <a:endParaRPr lang="en-US"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71</a:t>
            </a:fld>
            <a:endParaRPr lang="en-US"/>
          </a:p>
        </p:txBody>
      </p:sp>
    </p:spTree>
    <p:extLst>
      <p:ext uri="{BB962C8B-B14F-4D97-AF65-F5344CB8AC3E}">
        <p14:creationId xmlns:p14="http://schemas.microsoft.com/office/powerpoint/2010/main" val="499574827"/>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r>
              <a:rPr lang="en-US" dirty="0" smtClean="0"/>
              <a:t>Overall, 78% of modern contraceptive users were informed by a health or family</a:t>
            </a:r>
            <a:r>
              <a:rPr lang="en-US" baseline="0" dirty="0" smtClean="0"/>
              <a:t> planning worker about potential side effects of the method they use, 73% were informed about what to do if they experienced side effects, and 86% were informed of other methods available. </a:t>
            </a:r>
            <a:endParaRPr lang="en-US"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72</a:t>
            </a:fld>
            <a:endParaRPr lang="en-US"/>
          </a:p>
        </p:txBody>
      </p:sp>
    </p:spTree>
    <p:extLst>
      <p:ext uri="{BB962C8B-B14F-4D97-AF65-F5344CB8AC3E}">
        <p14:creationId xmlns:p14="http://schemas.microsoft.com/office/powerpoint/2010/main" val="4123692965"/>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43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r>
              <a:rPr lang="en-US" altLang="en-US" smtClean="0"/>
              <a:t>Delaying childbearing refers to women who want to delay a first birth or space another birth. </a:t>
            </a:r>
          </a:p>
        </p:txBody>
      </p:sp>
      <p:sp>
        <p:nvSpPr>
          <p:cNvPr id="14438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71450" indent="-296711">
              <a:defRPr>
                <a:solidFill>
                  <a:schemeClr val="tx1"/>
                </a:solidFill>
                <a:latin typeface="Calibri" panose="020F0502020204030204" pitchFamily="34" charset="0"/>
              </a:defRPr>
            </a:lvl2pPr>
            <a:lvl3pPr marL="1186847" indent="-237369">
              <a:defRPr>
                <a:solidFill>
                  <a:schemeClr val="tx1"/>
                </a:solidFill>
                <a:latin typeface="Calibri" panose="020F0502020204030204" pitchFamily="34" charset="0"/>
              </a:defRPr>
            </a:lvl3pPr>
            <a:lvl4pPr marL="1661585" indent="-237369">
              <a:defRPr>
                <a:solidFill>
                  <a:schemeClr val="tx1"/>
                </a:solidFill>
                <a:latin typeface="Calibri" panose="020F0502020204030204" pitchFamily="34" charset="0"/>
              </a:defRPr>
            </a:lvl4pPr>
            <a:lvl5pPr marL="2136324" indent="-237369">
              <a:defRPr>
                <a:solidFill>
                  <a:schemeClr val="tx1"/>
                </a:solidFill>
                <a:latin typeface="Calibri" panose="020F0502020204030204" pitchFamily="34" charset="0"/>
              </a:defRPr>
            </a:lvl5pPr>
            <a:lvl6pPr marL="2611062" indent="-237369" eaLnBrk="0" fontAlgn="base" hangingPunct="0">
              <a:spcBef>
                <a:spcPct val="0"/>
              </a:spcBef>
              <a:spcAft>
                <a:spcPct val="0"/>
              </a:spcAft>
              <a:defRPr>
                <a:solidFill>
                  <a:schemeClr val="tx1"/>
                </a:solidFill>
                <a:latin typeface="Calibri" panose="020F0502020204030204" pitchFamily="34" charset="0"/>
              </a:defRPr>
            </a:lvl6pPr>
            <a:lvl7pPr marL="3085801" indent="-237369" eaLnBrk="0" fontAlgn="base" hangingPunct="0">
              <a:spcBef>
                <a:spcPct val="0"/>
              </a:spcBef>
              <a:spcAft>
                <a:spcPct val="0"/>
              </a:spcAft>
              <a:defRPr>
                <a:solidFill>
                  <a:schemeClr val="tx1"/>
                </a:solidFill>
                <a:latin typeface="Calibri" panose="020F0502020204030204" pitchFamily="34" charset="0"/>
              </a:defRPr>
            </a:lvl7pPr>
            <a:lvl8pPr marL="3560540" indent="-237369" eaLnBrk="0" fontAlgn="base" hangingPunct="0">
              <a:spcBef>
                <a:spcPct val="0"/>
              </a:spcBef>
              <a:spcAft>
                <a:spcPct val="0"/>
              </a:spcAft>
              <a:defRPr>
                <a:solidFill>
                  <a:schemeClr val="tx1"/>
                </a:solidFill>
                <a:latin typeface="Calibri" panose="020F0502020204030204" pitchFamily="34" charset="0"/>
              </a:defRPr>
            </a:lvl8pPr>
            <a:lvl9pPr marL="4035279" indent="-237369"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007D37B-E81E-42E1-A870-ABBFAE4EE405}" type="slidenum">
              <a:rPr lang="en-US" altLang="en-US" smtClean="0"/>
              <a:pPr fontAlgn="base">
                <a:spcBef>
                  <a:spcPct val="0"/>
                </a:spcBef>
                <a:spcAft>
                  <a:spcPct val="0"/>
                </a:spcAft>
              </a:pPr>
              <a:t>74</a:t>
            </a:fld>
            <a:endParaRPr lang="en-US" altLang="en-US" smtClean="0"/>
          </a:p>
        </p:txBody>
      </p:sp>
    </p:spTree>
    <p:extLst>
      <p:ext uri="{BB962C8B-B14F-4D97-AF65-F5344CB8AC3E}">
        <p14:creationId xmlns:p14="http://schemas.microsoft.com/office/powerpoint/2010/main" val="3713149473"/>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643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smtClean="0"/>
          </a:p>
        </p:txBody>
      </p:sp>
      <p:sp>
        <p:nvSpPr>
          <p:cNvPr id="14643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71450" indent="-296711">
              <a:defRPr>
                <a:solidFill>
                  <a:schemeClr val="tx1"/>
                </a:solidFill>
                <a:latin typeface="Calibri" panose="020F0502020204030204" pitchFamily="34" charset="0"/>
              </a:defRPr>
            </a:lvl2pPr>
            <a:lvl3pPr marL="1186847" indent="-237369">
              <a:defRPr>
                <a:solidFill>
                  <a:schemeClr val="tx1"/>
                </a:solidFill>
                <a:latin typeface="Calibri" panose="020F0502020204030204" pitchFamily="34" charset="0"/>
              </a:defRPr>
            </a:lvl3pPr>
            <a:lvl4pPr marL="1661585" indent="-237369">
              <a:defRPr>
                <a:solidFill>
                  <a:schemeClr val="tx1"/>
                </a:solidFill>
                <a:latin typeface="Calibri" panose="020F0502020204030204" pitchFamily="34" charset="0"/>
              </a:defRPr>
            </a:lvl4pPr>
            <a:lvl5pPr marL="2136324" indent="-237369">
              <a:defRPr>
                <a:solidFill>
                  <a:schemeClr val="tx1"/>
                </a:solidFill>
                <a:latin typeface="Calibri" panose="020F0502020204030204" pitchFamily="34" charset="0"/>
              </a:defRPr>
            </a:lvl5pPr>
            <a:lvl6pPr marL="2611062" indent="-237369" eaLnBrk="0" fontAlgn="base" hangingPunct="0">
              <a:spcBef>
                <a:spcPct val="0"/>
              </a:spcBef>
              <a:spcAft>
                <a:spcPct val="0"/>
              </a:spcAft>
              <a:defRPr>
                <a:solidFill>
                  <a:schemeClr val="tx1"/>
                </a:solidFill>
                <a:latin typeface="Calibri" panose="020F0502020204030204" pitchFamily="34" charset="0"/>
              </a:defRPr>
            </a:lvl6pPr>
            <a:lvl7pPr marL="3085801" indent="-237369" eaLnBrk="0" fontAlgn="base" hangingPunct="0">
              <a:spcBef>
                <a:spcPct val="0"/>
              </a:spcBef>
              <a:spcAft>
                <a:spcPct val="0"/>
              </a:spcAft>
              <a:defRPr>
                <a:solidFill>
                  <a:schemeClr val="tx1"/>
                </a:solidFill>
                <a:latin typeface="Calibri" panose="020F0502020204030204" pitchFamily="34" charset="0"/>
              </a:defRPr>
            </a:lvl7pPr>
            <a:lvl8pPr marL="3560540" indent="-237369" eaLnBrk="0" fontAlgn="base" hangingPunct="0">
              <a:spcBef>
                <a:spcPct val="0"/>
              </a:spcBef>
              <a:spcAft>
                <a:spcPct val="0"/>
              </a:spcAft>
              <a:defRPr>
                <a:solidFill>
                  <a:schemeClr val="tx1"/>
                </a:solidFill>
                <a:latin typeface="Calibri" panose="020F0502020204030204" pitchFamily="34" charset="0"/>
              </a:defRPr>
            </a:lvl8pPr>
            <a:lvl9pPr marL="4035279" indent="-237369"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3B4E7E5-82B5-451D-93A1-877E7FE7FA73}" type="slidenum">
              <a:rPr lang="en-US" altLang="en-US" smtClean="0"/>
              <a:pPr fontAlgn="base">
                <a:spcBef>
                  <a:spcPct val="0"/>
                </a:spcBef>
                <a:spcAft>
                  <a:spcPct val="0"/>
                </a:spcAft>
              </a:pPr>
              <a:t>75</a:t>
            </a:fld>
            <a:endParaRPr lang="en-US" altLang="en-US" smtClean="0"/>
          </a:p>
        </p:txBody>
      </p:sp>
    </p:spTree>
    <p:extLst>
      <p:ext uri="{BB962C8B-B14F-4D97-AF65-F5344CB8AC3E}">
        <p14:creationId xmlns:p14="http://schemas.microsoft.com/office/powerpoint/2010/main" val="3299624720"/>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fontAlgn="base">
              <a:spcBef>
                <a:spcPct val="30000"/>
              </a:spcBef>
              <a:spcAft>
                <a:spcPct val="0"/>
              </a:spcAft>
              <a:defRPr/>
            </a:pPr>
            <a:r>
              <a:rPr lang="en-US" dirty="0"/>
              <a:t>Overall, 19% of currently married women have an unmet need for family planning. 59% percent of women have a met need for family planning or are using a contraceptive method. If all currently married women who say they want to space or limit their children were to use a family planning method, the CPR would increase to 78%, or total demand. Of the total demand for family planning methods, 76% is satisfied by using any method and 75% is satisfied by using modern methods.</a:t>
            </a:r>
          </a:p>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76</a:t>
            </a:fld>
            <a:endParaRPr lang="en-US"/>
          </a:p>
        </p:txBody>
      </p:sp>
    </p:spTree>
    <p:extLst>
      <p:ext uri="{BB962C8B-B14F-4D97-AF65-F5344CB8AC3E}">
        <p14:creationId xmlns:p14="http://schemas.microsoft.com/office/powerpoint/2010/main" val="2887006718"/>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r>
              <a:rPr lang="en-US" dirty="0"/>
              <a:t>Both total demand for family planning and demand satisfied by modern methods have increased since 1992. This indicates that even as more women have a demand for family planning, the gap between total demand and demand satisfied is getting narrower— more women need family planning and are using modern methods. </a:t>
            </a:r>
            <a:endParaRPr lang="en-US" noProof="0"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77</a:t>
            </a:fld>
            <a:endParaRPr lang="en-US"/>
          </a:p>
        </p:txBody>
      </p:sp>
    </p:spTree>
    <p:extLst>
      <p:ext uri="{BB962C8B-B14F-4D97-AF65-F5344CB8AC3E}">
        <p14:creationId xmlns:p14="http://schemas.microsoft.com/office/powerpoint/2010/main" val="614410648"/>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69% of currently married women who reported not using any family planning methods said that they intend to use a family planning method in the future; 28% have no intention to use contraception, and 4% are unsure. </a:t>
            </a:r>
          </a:p>
        </p:txBody>
      </p:sp>
      <p:sp>
        <p:nvSpPr>
          <p:cNvPr id="4" name="Slide Number Placeholder 3"/>
          <p:cNvSpPr>
            <a:spLocks noGrp="1"/>
          </p:cNvSpPr>
          <p:nvPr>
            <p:ph type="sldNum" sz="quarter" idx="10"/>
          </p:nvPr>
        </p:nvSpPr>
        <p:spPr/>
        <p:txBody>
          <a:bodyPr/>
          <a:lstStyle/>
          <a:p>
            <a:fld id="{B795166F-4D5C-4128-A33C-FB807F38BEB0}" type="slidenum">
              <a:rPr lang="en-US" smtClean="0"/>
              <a:t>79</a:t>
            </a:fld>
            <a:endParaRPr lang="en-US"/>
          </a:p>
        </p:txBody>
      </p:sp>
    </p:spTree>
    <p:extLst>
      <p:ext uri="{BB962C8B-B14F-4D97-AF65-F5344CB8AC3E}">
        <p14:creationId xmlns:p14="http://schemas.microsoft.com/office/powerpoint/2010/main" val="1729601738"/>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r>
              <a:rPr lang="en-US" baseline="0" dirty="0" smtClean="0"/>
              <a:t>Radio is the most common source of family planning messages for women and men. </a:t>
            </a:r>
            <a:r>
              <a:rPr lang="en-US" baseline="0" smtClean="0"/>
              <a:t>Internet/websites </a:t>
            </a:r>
            <a:r>
              <a:rPr lang="en-US" baseline="0" dirty="0" smtClean="0"/>
              <a:t>and mobile phones are the least common media for family planning messages among women, while internet/web sites and TV are the least common among men. Men are more likely to see or hear messages than women. </a:t>
            </a:r>
            <a:r>
              <a:rPr lang="en-US" dirty="0" smtClean="0"/>
              <a:t>42% of</a:t>
            </a:r>
            <a:r>
              <a:rPr lang="en-US" baseline="0" dirty="0" smtClean="0"/>
              <a:t> women and 17% of men were not exposed to family planning messages through any of the 8 media sources. </a:t>
            </a:r>
            <a:endParaRPr lang="en-US"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80</a:t>
            </a:fld>
            <a:endParaRPr lang="en-US"/>
          </a:p>
        </p:txBody>
      </p:sp>
    </p:spTree>
    <p:extLst>
      <p:ext uri="{BB962C8B-B14F-4D97-AF65-F5344CB8AC3E}">
        <p14:creationId xmlns:p14="http://schemas.microsoft.com/office/powerpoint/2010/main" val="1139784021"/>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Among all women who are not currently</a:t>
            </a:r>
            <a:r>
              <a:rPr lang="en-US" baseline="0" dirty="0" smtClean="0"/>
              <a:t> using family planning, 10% were visited by a field worker who discussed family planning, and 22% of women visited a health facility where they discussed family planning. Overall, three-quarters of non-users did not discuss family planning with any health worker. </a:t>
            </a:r>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81</a:t>
            </a:fld>
            <a:endParaRPr lang="en-US"/>
          </a:p>
        </p:txBody>
      </p:sp>
    </p:spTree>
    <p:extLst>
      <p:ext uri="{BB962C8B-B14F-4D97-AF65-F5344CB8AC3E}">
        <p14:creationId xmlns:p14="http://schemas.microsoft.com/office/powerpoint/2010/main" val="285257147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FCFBEB1-B9C4-4E94-AFFC-C2245E9400D5}" type="slidenum">
              <a:rPr lang="en-US" smtClean="0"/>
              <a:t>14</a:t>
            </a:fld>
            <a:endParaRPr lang="en-US"/>
          </a:p>
        </p:txBody>
      </p:sp>
    </p:spTree>
    <p:extLst>
      <p:ext uri="{BB962C8B-B14F-4D97-AF65-F5344CB8AC3E}">
        <p14:creationId xmlns:p14="http://schemas.microsoft.com/office/powerpoint/2010/main" val="1316763638"/>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82</a:t>
            </a:fld>
            <a:endParaRPr lang="en-US"/>
          </a:p>
        </p:txBody>
      </p:sp>
    </p:spTree>
    <p:extLst>
      <p:ext uri="{BB962C8B-B14F-4D97-AF65-F5344CB8AC3E}">
        <p14:creationId xmlns:p14="http://schemas.microsoft.com/office/powerpoint/2010/main" val="40613840"/>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83</a:t>
            </a:fld>
            <a:endParaRPr lang="en-US"/>
          </a:p>
        </p:txBody>
      </p:sp>
    </p:spTree>
    <p:extLst>
      <p:ext uri="{BB962C8B-B14F-4D97-AF65-F5344CB8AC3E}">
        <p14:creationId xmlns:p14="http://schemas.microsoft.com/office/powerpoint/2010/main" val="1086247333"/>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84</a:t>
            </a:fld>
            <a:endParaRPr lang="en-US"/>
          </a:p>
        </p:txBody>
      </p:sp>
    </p:spTree>
    <p:extLst>
      <p:ext uri="{BB962C8B-B14F-4D97-AF65-F5344CB8AC3E}">
        <p14:creationId xmlns:p14="http://schemas.microsoft.com/office/powerpoint/2010/main" val="126334321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85</a:t>
            </a:fld>
            <a:endParaRPr lang="en-US"/>
          </a:p>
        </p:txBody>
      </p:sp>
    </p:spTree>
    <p:extLst>
      <p:ext uri="{BB962C8B-B14F-4D97-AF65-F5344CB8AC3E}">
        <p14:creationId xmlns:p14="http://schemas.microsoft.com/office/powerpoint/2010/main" val="2175594441"/>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r>
              <a:rPr lang="en-US" noProof="0" dirty="0" smtClean="0"/>
              <a:t>Infant and under-5</a:t>
            </a:r>
            <a:r>
              <a:rPr lang="en-US" baseline="0" noProof="0" dirty="0" smtClean="0"/>
              <a:t> mortality rates in the 5-year period before the survey are 42 and 63 deaths per 1,000 live births, respectively. At these mortality levels, 1 in every 24 Malawian children dies before reaching age one, while 1 in every 16 die before their 5</a:t>
            </a:r>
            <a:r>
              <a:rPr lang="en-US" baseline="30000" noProof="0" dirty="0" smtClean="0"/>
              <a:t>th</a:t>
            </a:r>
            <a:r>
              <a:rPr lang="en-US" baseline="0" noProof="0" dirty="0" smtClean="0"/>
              <a:t> birthday. </a:t>
            </a:r>
            <a:r>
              <a:rPr lang="en-US" sz="1200" kern="1200" baseline="0" noProof="0" dirty="0" smtClean="0">
                <a:solidFill>
                  <a:schemeClr val="tx1"/>
                </a:solidFill>
                <a:effectLst/>
                <a:latin typeface="+mn-lt"/>
                <a:ea typeface="+mn-ea"/>
                <a:cs typeface="+mn-cs"/>
              </a:rPr>
              <a:t>The neonatal mortality rate in the past 5 years is 27 deaths per 1,000 live births. </a:t>
            </a:r>
            <a:endParaRPr lang="en-US" noProof="0"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86</a:t>
            </a:fld>
            <a:endParaRPr lang="en-US"/>
          </a:p>
        </p:txBody>
      </p:sp>
    </p:spTree>
    <p:extLst>
      <p:ext uri="{BB962C8B-B14F-4D97-AF65-F5344CB8AC3E}">
        <p14:creationId xmlns:p14="http://schemas.microsoft.com/office/powerpoint/2010/main" val="3679156388"/>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r>
              <a:rPr lang="en-US" b="0" noProof="0" dirty="0" smtClean="0"/>
              <a:t>Under-5 mortality declines</a:t>
            </a:r>
            <a:r>
              <a:rPr lang="en-US" b="0" baseline="0" noProof="0" dirty="0" smtClean="0"/>
              <a:t> with increasing level of the mother’s education. There is no clear pattern in infant mortality when looking at mother’s education.</a:t>
            </a:r>
            <a:endParaRPr lang="en-US" b="0" noProof="0"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87</a:t>
            </a:fld>
            <a:endParaRPr lang="en-US"/>
          </a:p>
        </p:txBody>
      </p:sp>
    </p:spTree>
    <p:extLst>
      <p:ext uri="{BB962C8B-B14F-4D97-AF65-F5344CB8AC3E}">
        <p14:creationId xmlns:p14="http://schemas.microsoft.com/office/powerpoint/2010/main" val="522485259"/>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base" latinLnBrk="0" hangingPunct="1">
              <a:lnSpc>
                <a:spcPct val="100000"/>
              </a:lnSpc>
              <a:spcBef>
                <a:spcPct val="30000"/>
              </a:spcBef>
              <a:spcAft>
                <a:spcPct val="0"/>
              </a:spcAft>
              <a:buClrTx/>
              <a:buSzTx/>
              <a:buFontTx/>
              <a:buNone/>
              <a:tabLst/>
              <a:defRPr/>
            </a:pPr>
            <a:r>
              <a:rPr lang="en-US" sz="1200" kern="1200" dirty="0" smtClean="0">
                <a:solidFill>
                  <a:schemeClr val="tx1"/>
                </a:solidFill>
                <a:effectLst/>
                <a:latin typeface="+mn-lt"/>
                <a:ea typeface="+mn-ea"/>
                <a:cs typeface="+mn-cs"/>
              </a:rPr>
              <a:t>The risk of dying among children from</a:t>
            </a:r>
            <a:r>
              <a:rPr lang="en-US" sz="1200" kern="1200" baseline="0" dirty="0" smtClean="0">
                <a:solidFill>
                  <a:schemeClr val="tx1"/>
                </a:solidFill>
                <a:effectLst/>
                <a:latin typeface="+mn-lt"/>
                <a:ea typeface="+mn-ea"/>
                <a:cs typeface="+mn-cs"/>
              </a:rPr>
              <a:t> the wealthiest households is lower than children born from the poorest households. </a:t>
            </a:r>
            <a:r>
              <a:rPr lang="en-US" sz="1200" b="0" kern="1200" baseline="0" dirty="0" smtClean="0">
                <a:solidFill>
                  <a:schemeClr val="tx1"/>
                </a:solidFill>
                <a:effectLst/>
                <a:latin typeface="+mn-lt"/>
                <a:ea typeface="+mn-ea"/>
                <a:cs typeface="+mn-cs"/>
              </a:rPr>
              <a:t>Under-5 mortality for children from the poorest households is higher compared to the wealthiest quintile, 83 deaths and 60 deaths per 1,000 live births, respectively. </a:t>
            </a:r>
            <a:endParaRPr lang="en-US" sz="1200" b="0" kern="1200" dirty="0" smtClean="0">
              <a:solidFill>
                <a:schemeClr val="tx1"/>
              </a:solidFill>
              <a:effectLst/>
              <a:latin typeface="+mn-lt"/>
              <a:ea typeface="+mn-ea"/>
              <a:cs typeface="+mn-cs"/>
            </a:endParaRPr>
          </a:p>
          <a:p>
            <a:pPr eaLnBrk="1" hangingPunct="1"/>
            <a:endParaRPr lang="en-US" b="0"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88</a:t>
            </a:fld>
            <a:endParaRPr lang="en-US"/>
          </a:p>
        </p:txBody>
      </p:sp>
    </p:spTree>
    <p:extLst>
      <p:ext uri="{BB962C8B-B14F-4D97-AF65-F5344CB8AC3E}">
        <p14:creationId xmlns:p14="http://schemas.microsoft.com/office/powerpoint/2010/main" val="2722852375"/>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By district,</a:t>
            </a:r>
            <a:r>
              <a:rPr lang="en-US" baseline="0" dirty="0" smtClean="0"/>
              <a:t> under-5 mortality ranges from 51 in Mwanza to 123 in </a:t>
            </a:r>
            <a:r>
              <a:rPr lang="en-US" baseline="0" dirty="0" err="1" smtClean="0"/>
              <a:t>Mchinji</a:t>
            </a:r>
            <a:r>
              <a:rPr lang="en-US" baseline="0" dirty="0" smtClean="0"/>
              <a:t>.</a:t>
            </a:r>
            <a:endParaRPr lang="en-US" dirty="0" smtClean="0"/>
          </a:p>
          <a:p>
            <a:endParaRPr lang="en-US" dirty="0" smtClean="0"/>
          </a:p>
          <a:p>
            <a:endParaRPr lang="en-US" dirty="0"/>
          </a:p>
        </p:txBody>
      </p:sp>
      <p:sp>
        <p:nvSpPr>
          <p:cNvPr id="4" name="Slide Number Placeholder 3"/>
          <p:cNvSpPr>
            <a:spLocks noGrp="1"/>
          </p:cNvSpPr>
          <p:nvPr>
            <p:ph type="sldNum" sz="quarter" idx="10"/>
          </p:nvPr>
        </p:nvSpPr>
        <p:spPr/>
        <p:txBody>
          <a:bodyPr/>
          <a:lstStyle/>
          <a:p>
            <a:fld id="{7FCFBEB1-B9C4-4E94-AFFC-C2245E9400D5}" type="slidenum">
              <a:rPr lang="en-US" smtClean="0"/>
              <a:t>89</a:t>
            </a:fld>
            <a:endParaRPr lang="en-US"/>
          </a:p>
        </p:txBody>
      </p:sp>
    </p:spTree>
    <p:extLst>
      <p:ext uri="{BB962C8B-B14F-4D97-AF65-F5344CB8AC3E}">
        <p14:creationId xmlns:p14="http://schemas.microsoft.com/office/powerpoint/2010/main" val="558085291"/>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r>
              <a:rPr lang="en-US" sz="1200" b="0" i="0" u="none" strike="noStrike" kern="1200" baseline="0" dirty="0" smtClean="0">
                <a:solidFill>
                  <a:schemeClr val="tx1"/>
                </a:solidFill>
                <a:latin typeface="+mn-lt"/>
                <a:ea typeface="+mn-ea"/>
                <a:cs typeface="+mn-cs"/>
              </a:rPr>
              <a:t>Childhood mortality rates have declined since 1992. Infant mortality has decreased from 135 deaths per 1,000 live births in 1992 to 42 in 2015-16. During the same time period, under-5 mortality has markedly declined fourfold from 234 to 63 deaths per 1,000 live births. Neonatal mortality has decreased from 41 to 27 deaths per 1,000 live births in the same time period.</a:t>
            </a:r>
            <a:endParaRPr lang="en-US" noProof="0"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90</a:t>
            </a:fld>
            <a:endParaRPr lang="en-US"/>
          </a:p>
        </p:txBody>
      </p:sp>
    </p:spTree>
    <p:extLst>
      <p:ext uri="{BB962C8B-B14F-4D97-AF65-F5344CB8AC3E}">
        <p14:creationId xmlns:p14="http://schemas.microsoft.com/office/powerpoint/2010/main" val="2682224519"/>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91</a:t>
            </a:fld>
            <a:endParaRPr lang="en-US"/>
          </a:p>
        </p:txBody>
      </p:sp>
    </p:spTree>
    <p:extLst>
      <p:ext uri="{BB962C8B-B14F-4D97-AF65-F5344CB8AC3E}">
        <p14:creationId xmlns:p14="http://schemas.microsoft.com/office/powerpoint/2010/main" val="160185728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16</a:t>
            </a:fld>
            <a:endParaRPr lang="en-US"/>
          </a:p>
        </p:txBody>
      </p:sp>
    </p:spTree>
    <p:extLst>
      <p:ext uri="{BB962C8B-B14F-4D97-AF65-F5344CB8AC3E}">
        <p14:creationId xmlns:p14="http://schemas.microsoft.com/office/powerpoint/2010/main" val="4086458479"/>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r>
              <a:rPr lang="en-US" dirty="0" smtClean="0"/>
              <a:t>Children who are born less than 2 years after a previous birth have an extremely elevated risk of dying.  Doctors recommend that women wait 3 years between births. Infant and </a:t>
            </a:r>
            <a:r>
              <a:rPr lang="en-US" sz="1200" kern="1200" dirty="0" smtClean="0">
                <a:solidFill>
                  <a:schemeClr val="tx1"/>
                </a:solidFill>
                <a:effectLst/>
                <a:latin typeface="+mn-lt"/>
                <a:ea typeface="+mn-ea"/>
                <a:cs typeface="+mn-cs"/>
              </a:rPr>
              <a:t>Under-5 mortality is over twice</a:t>
            </a:r>
            <a:r>
              <a:rPr lang="en-US" sz="1200" kern="1200" baseline="0" dirty="0" smtClean="0">
                <a:solidFill>
                  <a:schemeClr val="tx1"/>
                </a:solidFill>
                <a:effectLst/>
                <a:latin typeface="+mn-lt"/>
                <a:ea typeface="+mn-ea"/>
                <a:cs typeface="+mn-cs"/>
              </a:rPr>
              <a:t> that</a:t>
            </a:r>
            <a:r>
              <a:rPr lang="en-US" sz="1200" kern="1200" dirty="0" smtClean="0">
                <a:solidFill>
                  <a:schemeClr val="tx1"/>
                </a:solidFill>
                <a:effectLst/>
                <a:latin typeface="+mn-lt"/>
                <a:ea typeface="+mn-ea"/>
                <a:cs typeface="+mn-cs"/>
              </a:rPr>
              <a:t> among children born less than 2 years after a preceding sibling than among children born 4 or more years after a previous.</a:t>
            </a:r>
            <a:endParaRPr lang="en-US"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92</a:t>
            </a:fld>
            <a:endParaRPr lang="en-US"/>
          </a:p>
        </p:txBody>
      </p:sp>
    </p:spTree>
    <p:extLst>
      <p:ext uri="{BB962C8B-B14F-4D97-AF65-F5344CB8AC3E}">
        <p14:creationId xmlns:p14="http://schemas.microsoft.com/office/powerpoint/2010/main" val="3667949785"/>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base" latinLnBrk="0" hangingPunct="1">
              <a:lnSpc>
                <a:spcPct val="100000"/>
              </a:lnSpc>
              <a:spcBef>
                <a:spcPct val="30000"/>
              </a:spcBef>
              <a:spcAft>
                <a:spcPct val="0"/>
              </a:spcAft>
              <a:buClrTx/>
              <a:buSzTx/>
              <a:buFontTx/>
              <a:buNone/>
              <a:tabLst/>
              <a:defRPr/>
            </a:pPr>
            <a:r>
              <a:rPr lang="en-US" sz="1200" kern="1200" dirty="0" smtClean="0">
                <a:solidFill>
                  <a:schemeClr val="tx1"/>
                </a:solidFill>
                <a:effectLst/>
                <a:latin typeface="+mn-lt"/>
                <a:ea typeface="+mn-ea"/>
                <a:cs typeface="+mn-cs"/>
              </a:rPr>
              <a:t>In general, mortality rates are higher among first births and births of order seven or above than among births of order two to three</a:t>
            </a:r>
            <a:r>
              <a:rPr lang="en-US" sz="1200" kern="1200" baseline="0" dirty="0" smtClean="0">
                <a:solidFill>
                  <a:schemeClr val="tx1"/>
                </a:solidFill>
                <a:effectLst/>
                <a:latin typeface="+mn-lt"/>
                <a:ea typeface="+mn-ea"/>
                <a:cs typeface="+mn-cs"/>
              </a:rPr>
              <a:t> or four to six</a:t>
            </a:r>
            <a:r>
              <a:rPr lang="en-US" sz="1200" kern="1200" dirty="0" smtClean="0">
                <a:solidFill>
                  <a:schemeClr val="tx1"/>
                </a:solidFill>
                <a:effectLst/>
                <a:latin typeface="+mn-lt"/>
                <a:ea typeface="+mn-ea"/>
                <a:cs typeface="+mn-cs"/>
              </a:rPr>
              <a:t>.</a:t>
            </a:r>
          </a:p>
          <a:p>
            <a:pPr eaLnBrk="1" hangingPunct="1"/>
            <a:endParaRPr lang="fr-CI"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93</a:t>
            </a:fld>
            <a:endParaRPr lang="en-US"/>
          </a:p>
        </p:txBody>
      </p:sp>
    </p:spTree>
    <p:extLst>
      <p:ext uri="{BB962C8B-B14F-4D97-AF65-F5344CB8AC3E}">
        <p14:creationId xmlns:p14="http://schemas.microsoft.com/office/powerpoint/2010/main" val="763462105"/>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94</a:t>
            </a:fld>
            <a:endParaRPr lang="en-US"/>
          </a:p>
        </p:txBody>
      </p:sp>
    </p:spTree>
    <p:extLst>
      <p:ext uri="{BB962C8B-B14F-4D97-AF65-F5344CB8AC3E}">
        <p14:creationId xmlns:p14="http://schemas.microsoft.com/office/powerpoint/2010/main" val="363608146"/>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dirty="0" smtClean="0"/>
          </a:p>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95</a:t>
            </a:fld>
            <a:endParaRPr lang="en-US"/>
          </a:p>
        </p:txBody>
      </p:sp>
    </p:spTree>
    <p:extLst>
      <p:ext uri="{BB962C8B-B14F-4D97-AF65-F5344CB8AC3E}">
        <p14:creationId xmlns:p14="http://schemas.microsoft.com/office/powerpoint/2010/main" val="51605046"/>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kern="1200" dirty="0" smtClean="0">
                <a:solidFill>
                  <a:schemeClr val="tx1"/>
                </a:solidFill>
                <a:effectLst/>
                <a:latin typeface="+mn-lt"/>
                <a:ea typeface="+mn-ea"/>
                <a:cs typeface="+mn-cs"/>
              </a:rPr>
              <a:t>It is important to note that the definition of maternal mortality has changed since the last survey. Thus, the current estimate of maternal mortality is not directly comparable to prior estimates. The new</a:t>
            </a:r>
            <a:r>
              <a:rPr lang="en-GB" sz="1200" kern="1200" baseline="0" dirty="0" smtClean="0">
                <a:solidFill>
                  <a:schemeClr val="tx1"/>
                </a:solidFill>
                <a:effectLst/>
                <a:latin typeface="+mn-lt"/>
                <a:ea typeface="+mn-ea"/>
                <a:cs typeface="+mn-cs"/>
              </a:rPr>
              <a:t> definition defines maternal deaths</a:t>
            </a:r>
            <a:r>
              <a:rPr lang="en-US" sz="1200" kern="1200" dirty="0" smtClean="0">
                <a:solidFill>
                  <a:schemeClr val="tx1"/>
                </a:solidFill>
                <a:effectLst/>
                <a:latin typeface="+mn-lt"/>
                <a:ea typeface="+mn-ea"/>
                <a:cs typeface="+mn-cs"/>
              </a:rPr>
              <a:t> as any deaths that occur during pregnancy or childbirth, or within 42 days after the birth or termination of a pregnancy. Maternal deaths do not include deaths from accidents or violence. </a:t>
            </a:r>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96</a:t>
            </a:fld>
            <a:endParaRPr lang="en-US"/>
          </a:p>
        </p:txBody>
      </p:sp>
    </p:spTree>
    <p:extLst>
      <p:ext uri="{BB962C8B-B14F-4D97-AF65-F5344CB8AC3E}">
        <p14:creationId xmlns:p14="http://schemas.microsoft.com/office/powerpoint/2010/main" val="785514563"/>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kern="1200" dirty="0" smtClean="0">
                <a:solidFill>
                  <a:schemeClr val="tx1"/>
                </a:solidFill>
                <a:effectLst/>
                <a:latin typeface="+mn-lt"/>
                <a:ea typeface="+mn-ea"/>
                <a:cs typeface="+mn-cs"/>
              </a:rPr>
              <a:t>The maternal mortality ratio (MMR) during the 7-year period before the 2015-16 MDHS is estimated as 439 maternal deaths per 100,000 live births. For every 1,000 live births in Malawi during the 7 years before 2015-16, between 4 and 5 women died during pregnancy, childbirth, or within 42 days after childbirth. The confidence interval is 348 to 531. </a:t>
            </a:r>
            <a:endParaRPr lang="en-US" sz="1200" kern="1200" dirty="0" smtClean="0">
              <a:solidFill>
                <a:schemeClr val="tx1"/>
              </a:solidFill>
              <a:effectLst/>
              <a:latin typeface="+mn-lt"/>
              <a:ea typeface="+mn-ea"/>
              <a:cs typeface="+mn-cs"/>
            </a:endParaRPr>
          </a:p>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97</a:t>
            </a:fld>
            <a:endParaRPr lang="en-US"/>
          </a:p>
        </p:txBody>
      </p:sp>
    </p:spTree>
    <p:extLst>
      <p:ext uri="{BB962C8B-B14F-4D97-AF65-F5344CB8AC3E}">
        <p14:creationId xmlns:p14="http://schemas.microsoft.com/office/powerpoint/2010/main" val="767575704"/>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dirty="0" smtClean="0"/>
          </a:p>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98</a:t>
            </a:fld>
            <a:endParaRPr lang="en-US"/>
          </a:p>
        </p:txBody>
      </p:sp>
    </p:spTree>
    <p:extLst>
      <p:ext uri="{BB962C8B-B14F-4D97-AF65-F5344CB8AC3E}">
        <p14:creationId xmlns:p14="http://schemas.microsoft.com/office/powerpoint/2010/main" val="841040712"/>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200" kern="1200" dirty="0" smtClean="0">
                <a:solidFill>
                  <a:schemeClr val="tx1"/>
                </a:solidFill>
                <a:effectLst/>
                <a:latin typeface="+mn-lt"/>
                <a:ea typeface="+mn-ea"/>
                <a:cs typeface="+mn-cs"/>
              </a:rPr>
              <a:t>Estimates from MDHS surveys indicate that a steady decline in pregnancy-related mortality ratio in Malawi since 2000, from 1,123 deaths per 100,000 live births in the 7 years before the 2000 MDHS survey to 675 deaths per 100,000 live births in the 7 years before the 2010 MDHS survey, before reaching 497 deaths per 100,000 live births in the 7 years before the 2015-16 MDHS survey.</a:t>
            </a:r>
            <a:r>
              <a:rPr lang="en-GB" sz="1200" kern="1200" smtClean="0">
                <a:solidFill>
                  <a:schemeClr val="tx1"/>
                </a:solidFill>
                <a:effectLst/>
                <a:latin typeface="+mn-lt"/>
                <a:ea typeface="+mn-ea"/>
                <a:cs typeface="+mn-cs"/>
              </a:rPr>
              <a:t/>
            </a:r>
            <a:br>
              <a:rPr lang="en-GB" sz="1200" kern="1200" smtClean="0">
                <a:solidFill>
                  <a:schemeClr val="tx1"/>
                </a:solidFill>
                <a:effectLst/>
                <a:latin typeface="+mn-lt"/>
                <a:ea typeface="+mn-ea"/>
                <a:cs typeface="+mn-cs"/>
              </a:rPr>
            </a:b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B795166F-4D5C-4128-A33C-FB807F38BEB0}" type="slidenum">
              <a:rPr lang="en-US" smtClean="0"/>
              <a:t>99</a:t>
            </a:fld>
            <a:endParaRPr lang="en-US"/>
          </a:p>
        </p:txBody>
      </p:sp>
    </p:spTree>
    <p:extLst>
      <p:ext uri="{BB962C8B-B14F-4D97-AF65-F5344CB8AC3E}">
        <p14:creationId xmlns:p14="http://schemas.microsoft.com/office/powerpoint/2010/main" val="2378865546"/>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100</a:t>
            </a:fld>
            <a:endParaRPr lang="en-US"/>
          </a:p>
        </p:txBody>
      </p:sp>
    </p:spTree>
    <p:extLst>
      <p:ext uri="{BB962C8B-B14F-4D97-AF65-F5344CB8AC3E}">
        <p14:creationId xmlns:p14="http://schemas.microsoft.com/office/powerpoint/2010/main" val="4080942480"/>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101</a:t>
            </a:fld>
            <a:endParaRPr lang="en-US"/>
          </a:p>
        </p:txBody>
      </p:sp>
    </p:spTree>
    <p:extLst>
      <p:ext uri="{BB962C8B-B14F-4D97-AF65-F5344CB8AC3E}">
        <p14:creationId xmlns:p14="http://schemas.microsoft.com/office/powerpoint/2010/main" val="180408378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17</a:t>
            </a:fld>
            <a:endParaRPr lang="en-US"/>
          </a:p>
        </p:txBody>
      </p:sp>
    </p:spTree>
    <p:extLst>
      <p:ext uri="{BB962C8B-B14F-4D97-AF65-F5344CB8AC3E}">
        <p14:creationId xmlns:p14="http://schemas.microsoft.com/office/powerpoint/2010/main" val="3776961134"/>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102</a:t>
            </a:fld>
            <a:endParaRPr lang="en-US"/>
          </a:p>
        </p:txBody>
      </p:sp>
    </p:spTree>
    <p:extLst>
      <p:ext uri="{BB962C8B-B14F-4D97-AF65-F5344CB8AC3E}">
        <p14:creationId xmlns:p14="http://schemas.microsoft.com/office/powerpoint/2010/main" val="1551795274"/>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95% of mothers receive</a:t>
            </a:r>
            <a:r>
              <a:rPr lang="en-US" baseline="0" dirty="0" smtClean="0"/>
              <a:t> antenatal care from a skilled provider, with 72</a:t>
            </a:r>
            <a:r>
              <a:rPr lang="en-US" b="0" baseline="0" dirty="0" smtClean="0"/>
              <a:t>% receiving </a:t>
            </a:r>
            <a:r>
              <a:rPr lang="en-US" baseline="0" dirty="0" smtClean="0"/>
              <a:t>antenatal care from a nurse/midwife. Unskilled providers refer to patient attendant, health surveillance attendant, traditional birth attendant)</a:t>
            </a:r>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103</a:t>
            </a:fld>
            <a:endParaRPr lang="en-US"/>
          </a:p>
        </p:txBody>
      </p:sp>
    </p:spTree>
    <p:extLst>
      <p:ext uri="{BB962C8B-B14F-4D97-AF65-F5344CB8AC3E}">
        <p14:creationId xmlns:p14="http://schemas.microsoft.com/office/powerpoint/2010/main" val="3172271532"/>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Less than one-quarter of women make their 1</a:t>
            </a:r>
            <a:r>
              <a:rPr lang="en-US" baseline="30000" dirty="0" smtClean="0"/>
              <a:t>st</a:t>
            </a:r>
            <a:r>
              <a:rPr lang="en-US" dirty="0" smtClean="0"/>
              <a:t> antenatal care visit during the 1</a:t>
            </a:r>
            <a:r>
              <a:rPr lang="en-US" baseline="30000" dirty="0" smtClean="0"/>
              <a:t>st</a:t>
            </a:r>
            <a:r>
              <a:rPr lang="en-US" baseline="0" dirty="0" smtClean="0"/>
              <a:t> trimester of pregnancy. Half of pregnant women make 4 or more ANC visits during their pregnancy. </a:t>
            </a:r>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104</a:t>
            </a:fld>
            <a:endParaRPr lang="en-US"/>
          </a:p>
        </p:txBody>
      </p:sp>
    </p:spTree>
    <p:extLst>
      <p:ext uri="{BB962C8B-B14F-4D97-AF65-F5344CB8AC3E}">
        <p14:creationId xmlns:p14="http://schemas.microsoft.com/office/powerpoint/2010/main" val="739188967"/>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spcBef>
                <a:spcPct val="0"/>
              </a:spcBef>
              <a:defRPr/>
            </a:pPr>
            <a:r>
              <a:rPr lang="en-US" b="0" noProof="0" dirty="0" smtClean="0"/>
              <a:t>Since 1992, ANC by a skilled provider and ANC visits within</a:t>
            </a:r>
            <a:r>
              <a:rPr lang="en-US" b="0" baseline="0" noProof="0" dirty="0" smtClean="0"/>
              <a:t> the 1</a:t>
            </a:r>
            <a:r>
              <a:rPr lang="en-US" b="0" baseline="30000" noProof="0" dirty="0" smtClean="0"/>
              <a:t>st</a:t>
            </a:r>
            <a:r>
              <a:rPr lang="en-US" b="0" baseline="0" noProof="0" dirty="0" smtClean="0"/>
              <a:t> trimester have increased. However, 4+ ANC visits has declined from 62% in 1992 to 51% in 2015-16, but did increase from 46% in 2010.</a:t>
            </a:r>
            <a:endParaRPr lang="en-US" b="0" noProof="0"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105</a:t>
            </a:fld>
            <a:endParaRPr lang="en-US"/>
          </a:p>
        </p:txBody>
      </p:sp>
    </p:spTree>
    <p:extLst>
      <p:ext uri="{BB962C8B-B14F-4D97-AF65-F5344CB8AC3E}">
        <p14:creationId xmlns:p14="http://schemas.microsoft.com/office/powerpoint/2010/main" val="3050612998"/>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fontAlgn="base">
              <a:spcBef>
                <a:spcPct val="30000"/>
              </a:spcBef>
              <a:spcAft>
                <a:spcPct val="0"/>
              </a:spcAft>
              <a:defRPr/>
            </a:pPr>
            <a:r>
              <a:rPr lang="en-US" baseline="0" dirty="0" smtClean="0"/>
              <a:t>96% of women who received ANC for their most recent birth had  </a:t>
            </a:r>
            <a:r>
              <a:rPr lang="en-US" baseline="0" dirty="0" err="1" smtClean="0"/>
              <a:t>foetal</a:t>
            </a:r>
            <a:r>
              <a:rPr lang="en-US" baseline="0" dirty="0" smtClean="0"/>
              <a:t> heartbeat checked, 93% had a blood sample taken, 83% had blood pressure measured, and 32% had a urine sample taken. 89</a:t>
            </a:r>
            <a:r>
              <a:rPr lang="en-US" dirty="0" smtClean="0"/>
              <a:t>%</a:t>
            </a:r>
            <a:r>
              <a:rPr lang="en-US" baseline="0" dirty="0" smtClean="0"/>
              <a:t> of women with a live birth in the last 5 years took iron tablets and 52% took intestinal parasite drugs.</a:t>
            </a:r>
          </a:p>
          <a:p>
            <a:endParaRPr lang="en-US" baseline="0"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106</a:t>
            </a:fld>
            <a:endParaRPr lang="en-US"/>
          </a:p>
        </p:txBody>
      </p:sp>
    </p:spTree>
    <p:extLst>
      <p:ext uri="{BB962C8B-B14F-4D97-AF65-F5344CB8AC3E}">
        <p14:creationId xmlns:p14="http://schemas.microsoft.com/office/powerpoint/2010/main" val="3944871885"/>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73% of pregnant women received 2 or more tetanus toxoid injections during their last pregnancy. 90% of last births were protected against neonatal tetanus. </a:t>
            </a:r>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107</a:t>
            </a:fld>
            <a:endParaRPr lang="en-US"/>
          </a:p>
        </p:txBody>
      </p:sp>
    </p:spTree>
    <p:extLst>
      <p:ext uri="{BB962C8B-B14F-4D97-AF65-F5344CB8AC3E}">
        <p14:creationId xmlns:p14="http://schemas.microsoft.com/office/powerpoint/2010/main" val="1197437764"/>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108</a:t>
            </a:fld>
            <a:endParaRPr lang="en-US"/>
          </a:p>
        </p:txBody>
      </p:sp>
    </p:spTree>
    <p:extLst>
      <p:ext uri="{BB962C8B-B14F-4D97-AF65-F5344CB8AC3E}">
        <p14:creationId xmlns:p14="http://schemas.microsoft.com/office/powerpoint/2010/main" val="4203920059"/>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noProof="0" dirty="0" smtClean="0"/>
              <a:t>91% of births in Malawi </a:t>
            </a:r>
            <a:r>
              <a:rPr lang="en-US" baseline="0" noProof="0" dirty="0" smtClean="0"/>
              <a:t>take place in a health facility; 79% in a public facility and 13% in a private facility (figures add up to more than 91% due to rounding). 7% of births take place at home, while 2% occur in other places. Delivery in a health facility is more common in urban areas (96%) than in rural areas (91%). In rural areas, 8% of births are delivered at home. </a:t>
            </a:r>
            <a:endParaRPr lang="en-US" noProof="0" dirty="0"/>
          </a:p>
        </p:txBody>
      </p:sp>
      <p:sp>
        <p:nvSpPr>
          <p:cNvPr id="4" name="Slide Number Placeholder 3"/>
          <p:cNvSpPr>
            <a:spLocks noGrp="1"/>
          </p:cNvSpPr>
          <p:nvPr>
            <p:ph type="sldNum" sz="quarter" idx="10"/>
          </p:nvPr>
        </p:nvSpPr>
        <p:spPr/>
        <p:txBody>
          <a:bodyPr/>
          <a:lstStyle/>
          <a:p>
            <a:fld id="{B795166F-4D5C-4128-A33C-FB807F38BEB0}" type="slidenum">
              <a:rPr lang="en-US" smtClean="0"/>
              <a:t>109</a:t>
            </a:fld>
            <a:endParaRPr lang="en-US"/>
          </a:p>
        </p:txBody>
      </p:sp>
    </p:spTree>
    <p:extLst>
      <p:ext uri="{BB962C8B-B14F-4D97-AF65-F5344CB8AC3E}">
        <p14:creationId xmlns:p14="http://schemas.microsoft.com/office/powerpoint/2010/main" val="3188882499"/>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noProof="0" dirty="0" smtClean="0"/>
              <a:t>90% of births</a:t>
            </a:r>
            <a:r>
              <a:rPr lang="en-US" baseline="0" noProof="0" dirty="0" smtClean="0"/>
              <a:t> are delivered by a skilled provider. Nurses or midwives assist with 68% of deliveries, while doctors/clinical officers/medical assistants assist with 22% of deliveries. </a:t>
            </a:r>
            <a:endParaRPr lang="en-US" noProof="0" dirty="0"/>
          </a:p>
        </p:txBody>
      </p:sp>
      <p:sp>
        <p:nvSpPr>
          <p:cNvPr id="4" name="Slide Number Placeholder 3"/>
          <p:cNvSpPr>
            <a:spLocks noGrp="1"/>
          </p:cNvSpPr>
          <p:nvPr>
            <p:ph type="sldNum" sz="quarter" idx="10"/>
          </p:nvPr>
        </p:nvSpPr>
        <p:spPr/>
        <p:txBody>
          <a:bodyPr/>
          <a:lstStyle/>
          <a:p>
            <a:fld id="{B795166F-4D5C-4128-A33C-FB807F38BEB0}" type="slidenum">
              <a:rPr lang="en-US" smtClean="0"/>
              <a:t>110</a:t>
            </a:fld>
            <a:endParaRPr lang="en-US"/>
          </a:p>
        </p:txBody>
      </p:sp>
    </p:spTree>
    <p:extLst>
      <p:ext uri="{BB962C8B-B14F-4D97-AF65-F5344CB8AC3E}">
        <p14:creationId xmlns:p14="http://schemas.microsoft.com/office/powerpoint/2010/main" val="1200622581"/>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spcBef>
                <a:spcPct val="0"/>
              </a:spcBef>
              <a:defRPr/>
            </a:pPr>
            <a:r>
              <a:rPr lang="en-US" b="0" noProof="0" dirty="0" smtClean="0"/>
              <a:t>Since 1992, maternal health indicators have improved. Skilled assistance during delivery has increased from 55% in 1992 to 90% in 2015-16. Facility</a:t>
            </a:r>
            <a:r>
              <a:rPr lang="en-US" b="0" baseline="0" noProof="0" dirty="0" smtClean="0"/>
              <a:t>-based deliveries have greatly increased from 55% to 91% in 2015-16, while home births have declined. </a:t>
            </a:r>
            <a:endParaRPr lang="en-US" b="0" noProof="0"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111</a:t>
            </a:fld>
            <a:endParaRPr lang="en-US"/>
          </a:p>
        </p:txBody>
      </p:sp>
    </p:spTree>
    <p:extLst>
      <p:ext uri="{BB962C8B-B14F-4D97-AF65-F5344CB8AC3E}">
        <p14:creationId xmlns:p14="http://schemas.microsoft.com/office/powerpoint/2010/main" val="58545772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type="blank" preserve="1">
  <p:cSld name="Blank">
    <p:bg>
      <p:bgPr>
        <a:solidFill>
          <a:schemeClr val="tx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63517933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bg>
      <p:bgPr>
        <a:solidFill>
          <a:schemeClr val="accent3">
            <a:lumMod val="20000"/>
            <a:lumOff val="8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lstStyle/>
          <a:p>
            <a:r>
              <a:rPr lang="en-GB" noProof="0" dirty="0" smtClean="0"/>
              <a:t>Click to edit Master title style</a:t>
            </a:r>
            <a:endParaRPr lang="en-GB" noProof="0" dirty="0"/>
          </a:p>
        </p:txBody>
      </p:sp>
      <p:sp>
        <p:nvSpPr>
          <p:cNvPr id="3" name="Content Placeholder 2"/>
          <p:cNvSpPr>
            <a:spLocks noGrp="1"/>
          </p:cNvSpPr>
          <p:nvPr>
            <p:ph idx="1"/>
          </p:nvPr>
        </p:nvSpPr>
        <p:spPr>
          <a:xfrm>
            <a:off x="467833" y="1605516"/>
            <a:ext cx="8240232" cy="5007935"/>
          </a:xfrm>
        </p:spPr>
        <p:txBody>
          <a:bodyPr/>
          <a:lstStyle/>
          <a:p>
            <a:pPr lvl="0"/>
            <a:r>
              <a:rPr lang="en-GB" noProof="0" dirty="0" smtClean="0"/>
              <a:t>Click to edit Master text styles</a:t>
            </a:r>
          </a:p>
          <a:p>
            <a:pPr lvl="1"/>
            <a:r>
              <a:rPr lang="en-GB" noProof="0" dirty="0" smtClean="0"/>
              <a:t>Second level</a:t>
            </a:r>
          </a:p>
          <a:p>
            <a:pPr lvl="2"/>
            <a:r>
              <a:rPr lang="en-GB" noProof="0" dirty="0" smtClean="0"/>
              <a:t>Third level</a:t>
            </a:r>
          </a:p>
          <a:p>
            <a:pPr lvl="3"/>
            <a:r>
              <a:rPr lang="en-GB" noProof="0" dirty="0" smtClean="0"/>
              <a:t>Fourth level</a:t>
            </a:r>
          </a:p>
          <a:p>
            <a:pPr lvl="4"/>
            <a:r>
              <a:rPr lang="en-GB" noProof="0" dirty="0" smtClean="0"/>
              <a:t>Fifth level</a:t>
            </a:r>
            <a:endParaRPr lang="en-GB" noProof="0" dirty="0"/>
          </a:p>
        </p:txBody>
      </p:sp>
    </p:spTree>
    <p:extLst>
      <p:ext uri="{BB962C8B-B14F-4D97-AF65-F5344CB8AC3E}">
        <p14:creationId xmlns:p14="http://schemas.microsoft.com/office/powerpoint/2010/main" val="113752727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418829386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25963"/>
          </a:xfrm>
        </p:spPr>
        <p:txBody>
          <a:bodyPr/>
          <a:lstStyle/>
          <a:p>
            <a:pPr lvl="0"/>
            <a:endParaRPr lang="en-US" noProof="0" smtClean="0"/>
          </a:p>
        </p:txBody>
      </p:sp>
    </p:spTree>
    <p:extLst>
      <p:ext uri="{BB962C8B-B14F-4D97-AF65-F5344CB8AC3E}">
        <p14:creationId xmlns:p14="http://schemas.microsoft.com/office/powerpoint/2010/main" val="2893386181"/>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theme" Target="../theme/theme1.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slideLayout" Target="../slideLayouts/slideLayout3.xml"/><Relationship Id="rId1" Type="http://schemas.openxmlformats.org/officeDocument/2006/relationships/slideLayout" Target="../slideLayouts/slideLayout2.xml"/><Relationship Id="rId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tx2"/>
        </a:solidFill>
        <a:effectLst/>
      </p:bgPr>
    </p:bg>
    <p:spTree>
      <p:nvGrpSpPr>
        <p:cNvPr id="1" name=""/>
        <p:cNvGrpSpPr/>
        <p:nvPr/>
      </p:nvGrpSpPr>
      <p:grpSpPr>
        <a:xfrm>
          <a:off x="0" y="0"/>
          <a:ext cx="0" cy="0"/>
          <a:chOff x="0" y="0"/>
          <a:chExt cx="0" cy="0"/>
        </a:xfrm>
      </p:grpSpPr>
      <p:sp>
        <p:nvSpPr>
          <p:cNvPr id="15" name="TextBox 14"/>
          <p:cNvSpPr txBox="1"/>
          <p:nvPr userDrawn="1"/>
        </p:nvSpPr>
        <p:spPr>
          <a:xfrm>
            <a:off x="0" y="5357356"/>
            <a:ext cx="9144000" cy="1446550"/>
          </a:xfrm>
          <a:prstGeom prst="rect">
            <a:avLst/>
          </a:prstGeom>
          <a:noFill/>
        </p:spPr>
        <p:txBody>
          <a:bodyPr wrap="square" rtlCol="0">
            <a:spAutoFit/>
          </a:bodyPr>
          <a:lstStyle/>
          <a:p>
            <a:pPr algn="ctr"/>
            <a:r>
              <a:rPr lang="en-US" sz="4400" b="1" dirty="0" smtClean="0">
                <a:solidFill>
                  <a:schemeClr val="bg1"/>
                </a:solidFill>
                <a:latin typeface="Calibri" pitchFamily="34" charset="0"/>
              </a:rPr>
              <a:t>2015-16 Malawi Demographic </a:t>
            </a:r>
            <a:br>
              <a:rPr lang="en-US" sz="4400" b="1" dirty="0" smtClean="0">
                <a:solidFill>
                  <a:schemeClr val="bg1"/>
                </a:solidFill>
                <a:latin typeface="Calibri" pitchFamily="34" charset="0"/>
              </a:rPr>
            </a:br>
            <a:r>
              <a:rPr lang="en-US" sz="4400" b="1" dirty="0" smtClean="0">
                <a:solidFill>
                  <a:schemeClr val="bg1"/>
                </a:solidFill>
                <a:latin typeface="Calibri" pitchFamily="34" charset="0"/>
              </a:rPr>
              <a:t>and Health Survey (MDHS)</a:t>
            </a:r>
            <a:endParaRPr lang="en-US" sz="4400" b="1" dirty="0">
              <a:solidFill>
                <a:schemeClr val="bg1"/>
              </a:solidFill>
              <a:latin typeface="Calibri" pitchFamily="34" charset="0"/>
            </a:endParaRPr>
          </a:p>
        </p:txBody>
      </p:sp>
      <p:grpSp>
        <p:nvGrpSpPr>
          <p:cNvPr id="2" name="Group 1"/>
          <p:cNvGrpSpPr/>
          <p:nvPr userDrawn="1"/>
        </p:nvGrpSpPr>
        <p:grpSpPr>
          <a:xfrm>
            <a:off x="0" y="2549827"/>
            <a:ext cx="9144000" cy="1751584"/>
            <a:chOff x="0" y="2432020"/>
            <a:chExt cx="9144000" cy="1751584"/>
          </a:xfrm>
        </p:grpSpPr>
        <p:sp>
          <p:nvSpPr>
            <p:cNvPr id="11" name="Rectangle 10"/>
            <p:cNvSpPr/>
            <p:nvPr userDrawn="1"/>
          </p:nvSpPr>
          <p:spPr>
            <a:xfrm>
              <a:off x="0" y="2432020"/>
              <a:ext cx="9144000" cy="1645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 name="Rectangle 11"/>
            <p:cNvSpPr/>
            <p:nvPr userDrawn="1"/>
          </p:nvSpPr>
          <p:spPr>
            <a:xfrm>
              <a:off x="0" y="4019012"/>
              <a:ext cx="9144000" cy="1645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3" name="Picture 2"/>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0" y="2596612"/>
              <a:ext cx="9144000" cy="1422400"/>
            </a:xfrm>
            <a:prstGeom prst="rect">
              <a:avLst/>
            </a:prstGeom>
          </p:spPr>
        </p:pic>
      </p:grpSp>
    </p:spTree>
    <p:extLst>
      <p:ext uri="{BB962C8B-B14F-4D97-AF65-F5344CB8AC3E}">
        <p14:creationId xmlns:p14="http://schemas.microsoft.com/office/powerpoint/2010/main" val="1748184585"/>
      </p:ext>
    </p:extLst>
  </p:cSld>
  <p:clrMap bg1="lt1" tx1="dk1" bg2="lt2" tx2="dk2" accent1="accent1" accent2="accent2" accent3="accent3" accent4="accent4" accent5="accent5" accent6="accent6" hlink="hlink" folHlink="folHlink"/>
  <p:sldLayoutIdLst>
    <p:sldLayoutId id="2147483687"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accent3">
            <a:lumMod val="20000"/>
            <a:lumOff val="80000"/>
          </a:schemeClr>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325563"/>
          </a:xfrm>
          <a:prstGeom prst="rect">
            <a:avLst/>
          </a:prstGeom>
        </p:spPr>
        <p:txBody>
          <a:bodyPr vert="horz" lIns="91440" tIns="45720" rIns="91440" bIns="45720" rtlCol="0" anchor="ctr">
            <a:normAutofit/>
          </a:bodyPr>
          <a:lstStyle/>
          <a:p>
            <a:r>
              <a:rPr lang="en-GB" noProof="0" dirty="0" smtClean="0"/>
              <a:t>Click to edit Master title style</a:t>
            </a:r>
            <a:endParaRPr lang="en-GB" noProof="0" dirty="0"/>
          </a:p>
        </p:txBody>
      </p:sp>
      <p:sp>
        <p:nvSpPr>
          <p:cNvPr id="3" name="Text Placeholder 2"/>
          <p:cNvSpPr>
            <a:spLocks noGrp="1"/>
          </p:cNvSpPr>
          <p:nvPr>
            <p:ph type="body" idx="1"/>
          </p:nvPr>
        </p:nvSpPr>
        <p:spPr>
          <a:xfrm>
            <a:off x="467833" y="1584251"/>
            <a:ext cx="8229600" cy="5029200"/>
          </a:xfrm>
          <a:prstGeom prst="rect">
            <a:avLst/>
          </a:prstGeom>
        </p:spPr>
        <p:txBody>
          <a:bodyPr vert="horz" lIns="91440" tIns="45720" rIns="91440" bIns="45720" rtlCol="0">
            <a:normAutofit/>
          </a:bodyPr>
          <a:lstStyle/>
          <a:p>
            <a:pPr lvl="0"/>
            <a:r>
              <a:rPr lang="en-GB" noProof="0" dirty="0" smtClean="0"/>
              <a:t>Click to edit Master text styles</a:t>
            </a:r>
          </a:p>
          <a:p>
            <a:pPr lvl="1"/>
            <a:r>
              <a:rPr lang="en-GB" noProof="0" dirty="0" smtClean="0"/>
              <a:t>Second level</a:t>
            </a:r>
          </a:p>
          <a:p>
            <a:pPr lvl="2"/>
            <a:r>
              <a:rPr lang="en-GB" noProof="0" dirty="0" smtClean="0"/>
              <a:t>Third level</a:t>
            </a:r>
          </a:p>
          <a:p>
            <a:pPr lvl="3"/>
            <a:r>
              <a:rPr lang="en-GB" noProof="0" dirty="0" smtClean="0"/>
              <a:t>Fourth level</a:t>
            </a:r>
          </a:p>
          <a:p>
            <a:pPr lvl="4"/>
            <a:r>
              <a:rPr lang="en-GB" noProof="0" dirty="0" smtClean="0"/>
              <a:t>Fifth level</a:t>
            </a:r>
            <a:endParaRPr lang="en-GB" noProof="0" dirty="0"/>
          </a:p>
        </p:txBody>
      </p:sp>
    </p:spTree>
    <p:extLst>
      <p:ext uri="{BB962C8B-B14F-4D97-AF65-F5344CB8AC3E}">
        <p14:creationId xmlns:p14="http://schemas.microsoft.com/office/powerpoint/2010/main" val="2941918443"/>
      </p:ext>
    </p:extLst>
  </p:cSld>
  <p:clrMap bg1="lt1" tx1="dk1" bg2="lt2" tx2="dk2" accent1="accent1" accent2="accent2" accent3="accent3" accent4="accent4" accent5="accent5" accent6="accent6" hlink="hlink" folHlink="folHlink"/>
  <p:sldLayoutIdLst>
    <p:sldLayoutId id="2147483653" r:id="rId1"/>
    <p:sldLayoutId id="2147483689" r:id="rId2"/>
    <p:sldLayoutId id="2147483690" r:id="rId3"/>
  </p:sldLayoutIdLst>
  <p:txStyles>
    <p:titleStyle>
      <a:lvl1pPr algn="ctr" defTabSz="914400" rtl="0" eaLnBrk="1" latinLnBrk="0" hangingPunct="1">
        <a:lnSpc>
          <a:spcPct val="90000"/>
        </a:lnSpc>
        <a:spcBef>
          <a:spcPct val="0"/>
        </a:spcBef>
        <a:buNone/>
        <a:defRPr sz="4400" kern="1200">
          <a:solidFill>
            <a:schemeClr val="tx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2">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826935163"/>
      </p:ext>
    </p:extLst>
  </p:cSld>
  <p:clrMap bg1="lt1" tx1="dk1" bg2="lt2" tx2="dk2" accent1="accent1" accent2="accent2" accent3="accent3" accent4="accent4" accent5="accent5" accent6="accent6" hlink="hlink" folHlink="folHlink"/>
  <p:transition>
    <p:fade/>
  </p:transition>
  <p:hf hdr="0" ftr="0" dt="0"/>
  <p:txStyles>
    <p:titleStyle>
      <a:lvl1pPr algn="ctr" rtl="0" eaLnBrk="0" fontAlgn="base" hangingPunct="0">
        <a:spcBef>
          <a:spcPct val="0"/>
        </a:spcBef>
        <a:spcAft>
          <a:spcPct val="0"/>
        </a:spcAft>
        <a:defRPr sz="4400" kern="1200">
          <a:solidFill>
            <a:schemeClr val="tx1"/>
          </a:solidFill>
          <a:latin typeface="+mj-lt"/>
          <a:ea typeface="MS PGothic" panose="020B0600070205080204" pitchFamily="34" charset="-128"/>
          <a:cs typeface="+mj-cs"/>
        </a:defRPr>
      </a:lvl1pPr>
      <a:lvl2pPr algn="ctr" rtl="0" eaLnBrk="0" fontAlgn="base" hangingPunct="0">
        <a:spcBef>
          <a:spcPct val="0"/>
        </a:spcBef>
        <a:spcAft>
          <a:spcPct val="0"/>
        </a:spcAft>
        <a:defRPr sz="4400">
          <a:solidFill>
            <a:schemeClr val="tx1"/>
          </a:solidFill>
          <a:latin typeface="Myriad Web Pro" charset="0"/>
          <a:ea typeface="MS PGothic" panose="020B0600070205080204" pitchFamily="34" charset="-128"/>
        </a:defRPr>
      </a:lvl2pPr>
      <a:lvl3pPr algn="ctr" rtl="0" eaLnBrk="0" fontAlgn="base" hangingPunct="0">
        <a:spcBef>
          <a:spcPct val="0"/>
        </a:spcBef>
        <a:spcAft>
          <a:spcPct val="0"/>
        </a:spcAft>
        <a:defRPr sz="4400">
          <a:solidFill>
            <a:schemeClr val="tx1"/>
          </a:solidFill>
          <a:latin typeface="Myriad Web Pro" charset="0"/>
          <a:ea typeface="MS PGothic" panose="020B0600070205080204" pitchFamily="34" charset="-128"/>
        </a:defRPr>
      </a:lvl3pPr>
      <a:lvl4pPr algn="ctr" rtl="0" eaLnBrk="0" fontAlgn="base" hangingPunct="0">
        <a:spcBef>
          <a:spcPct val="0"/>
        </a:spcBef>
        <a:spcAft>
          <a:spcPct val="0"/>
        </a:spcAft>
        <a:defRPr sz="4400">
          <a:solidFill>
            <a:schemeClr val="tx1"/>
          </a:solidFill>
          <a:latin typeface="Myriad Web Pro" charset="0"/>
          <a:ea typeface="MS PGothic" panose="020B0600070205080204" pitchFamily="34" charset="-128"/>
        </a:defRPr>
      </a:lvl4pPr>
      <a:lvl5pPr algn="ctr" rtl="0" eaLnBrk="0" fontAlgn="base" hangingPunct="0">
        <a:spcBef>
          <a:spcPct val="0"/>
        </a:spcBef>
        <a:spcAft>
          <a:spcPct val="0"/>
        </a:spcAft>
        <a:defRPr sz="4400">
          <a:solidFill>
            <a:schemeClr val="tx1"/>
          </a:solidFill>
          <a:latin typeface="Myriad Web Pro" charset="0"/>
          <a:ea typeface="MS PGothic" panose="020B0600070205080204" pitchFamily="34" charset="-128"/>
        </a:defRPr>
      </a:lvl5pPr>
      <a:lvl6pPr marL="457200" algn="ctr" rtl="0" fontAlgn="base">
        <a:spcBef>
          <a:spcPct val="0"/>
        </a:spcBef>
        <a:spcAft>
          <a:spcPct val="0"/>
        </a:spcAft>
        <a:defRPr sz="4400">
          <a:solidFill>
            <a:schemeClr val="tx1"/>
          </a:solidFill>
          <a:latin typeface="Myriad Web Pro" charset="0"/>
        </a:defRPr>
      </a:lvl6pPr>
      <a:lvl7pPr marL="914400" algn="ctr" rtl="0" fontAlgn="base">
        <a:spcBef>
          <a:spcPct val="0"/>
        </a:spcBef>
        <a:spcAft>
          <a:spcPct val="0"/>
        </a:spcAft>
        <a:defRPr sz="4400">
          <a:solidFill>
            <a:schemeClr val="tx1"/>
          </a:solidFill>
          <a:latin typeface="Myriad Web Pro" charset="0"/>
        </a:defRPr>
      </a:lvl7pPr>
      <a:lvl8pPr marL="1371600" algn="ctr" rtl="0" fontAlgn="base">
        <a:spcBef>
          <a:spcPct val="0"/>
        </a:spcBef>
        <a:spcAft>
          <a:spcPct val="0"/>
        </a:spcAft>
        <a:defRPr sz="4400">
          <a:solidFill>
            <a:schemeClr val="tx1"/>
          </a:solidFill>
          <a:latin typeface="Myriad Web Pro" charset="0"/>
        </a:defRPr>
      </a:lvl8pPr>
      <a:lvl9pPr marL="1828800" algn="ctr" rtl="0" fontAlgn="base">
        <a:spcBef>
          <a:spcPct val="0"/>
        </a:spcBef>
        <a:spcAft>
          <a:spcPct val="0"/>
        </a:spcAft>
        <a:defRPr sz="4400">
          <a:solidFill>
            <a:schemeClr val="tx1"/>
          </a:solidFill>
          <a:latin typeface="Myriad Web Pro" charset="0"/>
        </a:defRPr>
      </a:lvl9pPr>
    </p:titleStyle>
    <p:body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anose="020B0600070205080204" pitchFamily="34" charset="-128"/>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3" Type="http://schemas.openxmlformats.org/officeDocument/2006/relationships/chart" Target="../charts/chart47.xml"/><Relationship Id="rId2" Type="http://schemas.openxmlformats.org/officeDocument/2006/relationships/notesSlide" Target="../notesSlides/notesSlide91.xml"/><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3" Type="http://schemas.openxmlformats.org/officeDocument/2006/relationships/chart" Target="../charts/chart48.xml"/><Relationship Id="rId2" Type="http://schemas.openxmlformats.org/officeDocument/2006/relationships/notesSlide" Target="../notesSlides/notesSlide93.xml"/><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3" Type="http://schemas.openxmlformats.org/officeDocument/2006/relationships/chart" Target="../charts/chart49.xml"/><Relationship Id="rId2" Type="http://schemas.openxmlformats.org/officeDocument/2006/relationships/notesSlide" Target="../notesSlides/notesSlide94.xml"/><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3" Type="http://schemas.openxmlformats.org/officeDocument/2006/relationships/chart" Target="../charts/chart50.xml"/><Relationship Id="rId2" Type="http://schemas.openxmlformats.org/officeDocument/2006/relationships/notesSlide" Target="../notesSlides/notesSlide97.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3" Type="http://schemas.openxmlformats.org/officeDocument/2006/relationships/chart" Target="../charts/chart51.xml"/><Relationship Id="rId2" Type="http://schemas.openxmlformats.org/officeDocument/2006/relationships/notesSlide" Target="../notesSlides/notesSlide98.xml"/><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3" Type="http://schemas.openxmlformats.org/officeDocument/2006/relationships/chart" Target="../charts/chart52.xml"/><Relationship Id="rId2" Type="http://schemas.openxmlformats.org/officeDocument/2006/relationships/notesSlide" Target="../notesSlides/notesSlide99.xml"/><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3" Type="http://schemas.openxmlformats.org/officeDocument/2006/relationships/chart" Target="../charts/chart53.xml"/><Relationship Id="rId2" Type="http://schemas.openxmlformats.org/officeDocument/2006/relationships/notesSlide" Target="../notesSlides/notesSlide100.xml"/><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3" Type="http://schemas.openxmlformats.org/officeDocument/2006/relationships/chart" Target="../charts/chart54.xml"/><Relationship Id="rId2" Type="http://schemas.openxmlformats.org/officeDocument/2006/relationships/notesSlide" Target="../notesSlides/notesSlide102.xml"/><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3" Type="http://schemas.openxmlformats.org/officeDocument/2006/relationships/chart" Target="../charts/chart55.xml"/><Relationship Id="rId2" Type="http://schemas.openxmlformats.org/officeDocument/2006/relationships/notesSlide" Target="../notesSlides/notesSlide103.xml"/><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1.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3" Type="http://schemas.openxmlformats.org/officeDocument/2006/relationships/chart" Target="../charts/chart56.xml"/><Relationship Id="rId2" Type="http://schemas.openxmlformats.org/officeDocument/2006/relationships/notesSlide" Target="../notesSlides/notesSlide108.xml"/><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3" Type="http://schemas.openxmlformats.org/officeDocument/2006/relationships/chart" Target="../charts/chart57.xml"/><Relationship Id="rId2" Type="http://schemas.openxmlformats.org/officeDocument/2006/relationships/notesSlide" Target="../notesSlides/notesSlide109.xml"/><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3" Type="http://schemas.openxmlformats.org/officeDocument/2006/relationships/chart" Target="../charts/chart58.xml"/><Relationship Id="rId2" Type="http://schemas.openxmlformats.org/officeDocument/2006/relationships/notesSlide" Target="../notesSlides/notesSlide110.xml"/><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2.xml"/></Relationships>
</file>

<file path=ppt/slides/_rels/slide124.xml.rels><?xml version="1.0" encoding="UTF-8" standalone="yes"?>
<Relationships xmlns="http://schemas.openxmlformats.org/package/2006/relationships"><Relationship Id="rId3" Type="http://schemas.openxmlformats.org/officeDocument/2006/relationships/chart" Target="../charts/chart59.xml"/><Relationship Id="rId2" Type="http://schemas.openxmlformats.org/officeDocument/2006/relationships/notesSlide" Target="../notesSlides/notesSlide112.xml"/><Relationship Id="rId1" Type="http://schemas.openxmlformats.org/officeDocument/2006/relationships/slideLayout" Target="../slideLayouts/slideLayout2.xml"/></Relationships>
</file>

<file path=ppt/slides/_rels/slide125.xml.rels><?xml version="1.0" encoding="UTF-8" standalone="yes"?>
<Relationships xmlns="http://schemas.openxmlformats.org/package/2006/relationships"><Relationship Id="rId3" Type="http://schemas.openxmlformats.org/officeDocument/2006/relationships/chart" Target="../charts/chart60.xml"/><Relationship Id="rId2" Type="http://schemas.openxmlformats.org/officeDocument/2006/relationships/notesSlide" Target="../notesSlides/notesSlide113.xml"/><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2.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3" Type="http://schemas.openxmlformats.org/officeDocument/2006/relationships/chart" Target="../charts/chart61.xml"/><Relationship Id="rId2" Type="http://schemas.openxmlformats.org/officeDocument/2006/relationships/notesSlide" Target="../notesSlides/notesSlide118.xml"/><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3" Type="http://schemas.openxmlformats.org/officeDocument/2006/relationships/chart" Target="../charts/chart62.xml"/><Relationship Id="rId2" Type="http://schemas.openxmlformats.org/officeDocument/2006/relationships/notesSlide" Target="../notesSlides/notesSlide119.xml"/><Relationship Id="rId1" Type="http://schemas.openxmlformats.org/officeDocument/2006/relationships/slideLayout" Target="../slideLayouts/slideLayout2.xml"/></Relationships>
</file>

<file path=ppt/slides/_rels/slide132.xml.rels><?xml version="1.0" encoding="UTF-8" standalone="yes"?>
<Relationships xmlns="http://schemas.openxmlformats.org/package/2006/relationships"><Relationship Id="rId3" Type="http://schemas.openxmlformats.org/officeDocument/2006/relationships/chart" Target="../charts/chart63.xml"/><Relationship Id="rId2" Type="http://schemas.openxmlformats.org/officeDocument/2006/relationships/notesSlide" Target="../notesSlides/notesSlide120.xml"/><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3" Type="http://schemas.openxmlformats.org/officeDocument/2006/relationships/chart" Target="../charts/chart64.xml"/><Relationship Id="rId2" Type="http://schemas.openxmlformats.org/officeDocument/2006/relationships/notesSlide" Target="../notesSlides/notesSlide121.xml"/><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1.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3" Type="http://schemas.openxmlformats.org/officeDocument/2006/relationships/chart" Target="../charts/chart65.xml"/><Relationship Id="rId2" Type="http://schemas.openxmlformats.org/officeDocument/2006/relationships/notesSlide" Target="../notesSlides/notesSlide127.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140.xml.rels><?xml version="1.0" encoding="UTF-8" standalone="yes"?>
<Relationships xmlns="http://schemas.openxmlformats.org/package/2006/relationships"><Relationship Id="rId3" Type="http://schemas.openxmlformats.org/officeDocument/2006/relationships/chart" Target="../charts/chart66.xml"/><Relationship Id="rId2" Type="http://schemas.openxmlformats.org/officeDocument/2006/relationships/notesSlide" Target="../notesSlides/notesSlide128.xml"/><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3" Type="http://schemas.openxmlformats.org/officeDocument/2006/relationships/chart" Target="../charts/chart67.xml"/><Relationship Id="rId2" Type="http://schemas.openxmlformats.org/officeDocument/2006/relationships/notesSlide" Target="../notesSlides/notesSlide129.xml"/><Relationship Id="rId1" Type="http://schemas.openxmlformats.org/officeDocument/2006/relationships/slideLayout" Target="../slideLayouts/slideLayout2.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3" Type="http://schemas.openxmlformats.org/officeDocument/2006/relationships/chart" Target="../charts/chart68.xml"/><Relationship Id="rId2" Type="http://schemas.openxmlformats.org/officeDocument/2006/relationships/notesSlide" Target="../notesSlides/notesSlide131.xml"/><Relationship Id="rId1" Type="http://schemas.openxmlformats.org/officeDocument/2006/relationships/slideLayout" Target="../slideLayouts/slideLayout2.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3" Type="http://schemas.openxmlformats.org/officeDocument/2006/relationships/chart" Target="../charts/chart69.xml"/><Relationship Id="rId2" Type="http://schemas.openxmlformats.org/officeDocument/2006/relationships/notesSlide" Target="../notesSlides/notesSlide133.xml"/><Relationship Id="rId1"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3" Type="http://schemas.openxmlformats.org/officeDocument/2006/relationships/chart" Target="../charts/chart70.xml"/><Relationship Id="rId2" Type="http://schemas.openxmlformats.org/officeDocument/2006/relationships/notesSlide" Target="../notesSlides/notesSlide135.xml"/><Relationship Id="rId1" Type="http://schemas.openxmlformats.org/officeDocument/2006/relationships/slideLayout" Target="../slideLayouts/slideLayout2.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3" Type="http://schemas.openxmlformats.org/officeDocument/2006/relationships/chart" Target="../charts/chart71.xml"/><Relationship Id="rId2" Type="http://schemas.openxmlformats.org/officeDocument/2006/relationships/notesSlide" Target="../notesSlides/notesSlide137.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3" Type="http://schemas.openxmlformats.org/officeDocument/2006/relationships/chart" Target="../charts/chart72.xml"/><Relationship Id="rId2" Type="http://schemas.openxmlformats.org/officeDocument/2006/relationships/notesSlide" Target="../notesSlides/notesSlide139.xml"/><Relationship Id="rId1" Type="http://schemas.openxmlformats.org/officeDocument/2006/relationships/slideLayout" Target="../slideLayouts/slideLayout2.xml"/></Relationships>
</file>

<file path=ppt/slides/_rels/slide152.xml.rels><?xml version="1.0" encoding="UTF-8" standalone="yes"?>
<Relationships xmlns="http://schemas.openxmlformats.org/package/2006/relationships"><Relationship Id="rId3" Type="http://schemas.openxmlformats.org/officeDocument/2006/relationships/chart" Target="../charts/chart73.xml"/><Relationship Id="rId2" Type="http://schemas.openxmlformats.org/officeDocument/2006/relationships/notesSlide" Target="../notesSlides/notesSlide140.xml"/><Relationship Id="rId1" Type="http://schemas.openxmlformats.org/officeDocument/2006/relationships/slideLayout" Target="../slideLayouts/slideLayout2.xml"/></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2.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2.xml"/></Relationships>
</file>

<file path=ppt/slides/_rels/slide155.xml.rels><?xml version="1.0" encoding="UTF-8" standalone="yes"?>
<Relationships xmlns="http://schemas.openxmlformats.org/package/2006/relationships"><Relationship Id="rId3" Type="http://schemas.openxmlformats.org/officeDocument/2006/relationships/chart" Target="../charts/chart74.xml"/><Relationship Id="rId2" Type="http://schemas.openxmlformats.org/officeDocument/2006/relationships/notesSlide" Target="../notesSlides/notesSlide143.xml"/><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3" Type="http://schemas.openxmlformats.org/officeDocument/2006/relationships/chart" Target="../charts/chart75.xml"/><Relationship Id="rId2" Type="http://schemas.openxmlformats.org/officeDocument/2006/relationships/notesSlide" Target="../notesSlides/notesSlide145.xml"/><Relationship Id="rId1" Type="http://schemas.openxmlformats.org/officeDocument/2006/relationships/slideLayout" Target="../slideLayouts/slideLayout2.xml"/></Relationships>
</file>

<file path=ppt/slides/_rels/slide158.xml.rels><?xml version="1.0" encoding="UTF-8" standalone="yes"?>
<Relationships xmlns="http://schemas.openxmlformats.org/package/2006/relationships"><Relationship Id="rId3" Type="http://schemas.openxmlformats.org/officeDocument/2006/relationships/chart" Target="../charts/chart76.xml"/><Relationship Id="rId2" Type="http://schemas.openxmlformats.org/officeDocument/2006/relationships/notesSlide" Target="../notesSlides/notesSlide146.xml"/><Relationship Id="rId1" Type="http://schemas.openxmlformats.org/officeDocument/2006/relationships/slideLayout" Target="../slideLayouts/slideLayout2.xml"/></Relationships>
</file>

<file path=ppt/slides/_rels/slide159.xml.rels><?xml version="1.0" encoding="UTF-8" standalone="yes"?>
<Relationships xmlns="http://schemas.openxmlformats.org/package/2006/relationships"><Relationship Id="rId3" Type="http://schemas.openxmlformats.org/officeDocument/2006/relationships/chart" Target="../charts/chart77.xml"/><Relationship Id="rId2" Type="http://schemas.openxmlformats.org/officeDocument/2006/relationships/notesSlide" Target="../notesSlides/notesSlide147.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160.xml.rels><?xml version="1.0" encoding="UTF-8" standalone="yes"?>
<Relationships xmlns="http://schemas.openxmlformats.org/package/2006/relationships"><Relationship Id="rId3" Type="http://schemas.openxmlformats.org/officeDocument/2006/relationships/chart" Target="../charts/chart78.xml"/><Relationship Id="rId2" Type="http://schemas.openxmlformats.org/officeDocument/2006/relationships/notesSlide" Target="../notesSlides/notesSlide148.xml"/><Relationship Id="rId1" Type="http://schemas.openxmlformats.org/officeDocument/2006/relationships/slideLayout" Target="../slideLayouts/slideLayout2.xml"/></Relationships>
</file>

<file path=ppt/slides/_rels/slide161.xml.rels><?xml version="1.0" encoding="UTF-8" standalone="yes"?>
<Relationships xmlns="http://schemas.openxmlformats.org/package/2006/relationships"><Relationship Id="rId3" Type="http://schemas.openxmlformats.org/officeDocument/2006/relationships/chart" Target="../charts/chart79.xml"/><Relationship Id="rId2" Type="http://schemas.openxmlformats.org/officeDocument/2006/relationships/notesSlide" Target="../notesSlides/notesSlide149.xml"/><Relationship Id="rId1" Type="http://schemas.openxmlformats.org/officeDocument/2006/relationships/slideLayout" Target="../slideLayouts/slideLayout2.xml"/></Relationships>
</file>

<file path=ppt/slides/_rels/slide162.xml.rels><?xml version="1.0" encoding="UTF-8" standalone="yes"?>
<Relationships xmlns="http://schemas.openxmlformats.org/package/2006/relationships"><Relationship Id="rId3" Type="http://schemas.openxmlformats.org/officeDocument/2006/relationships/chart" Target="../charts/chart80.xml"/><Relationship Id="rId2" Type="http://schemas.openxmlformats.org/officeDocument/2006/relationships/notesSlide" Target="../notesSlides/notesSlide150.xml"/><Relationship Id="rId1" Type="http://schemas.openxmlformats.org/officeDocument/2006/relationships/slideLayout" Target="../slideLayouts/slideLayout2.xml"/></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2.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2.xml"/></Relationships>
</file>

<file path=ppt/slides/_rels/slide166.xml.rels><?xml version="1.0" encoding="UTF-8" standalone="yes"?>
<Relationships xmlns="http://schemas.openxmlformats.org/package/2006/relationships"><Relationship Id="rId3" Type="http://schemas.openxmlformats.org/officeDocument/2006/relationships/chart" Target="../charts/chart81.xml"/><Relationship Id="rId2" Type="http://schemas.openxmlformats.org/officeDocument/2006/relationships/notesSlide" Target="../notesSlides/notesSlide153.xml"/><Relationship Id="rId1" Type="http://schemas.openxmlformats.org/officeDocument/2006/relationships/slideLayout" Target="../slideLayouts/slideLayout2.xml"/></Relationships>
</file>

<file path=ppt/slides/_rels/slide167.xml.rels><?xml version="1.0" encoding="UTF-8" standalone="yes"?>
<Relationships xmlns="http://schemas.openxmlformats.org/package/2006/relationships"><Relationship Id="rId3" Type="http://schemas.openxmlformats.org/officeDocument/2006/relationships/chart" Target="../charts/chart82.xml"/><Relationship Id="rId2" Type="http://schemas.openxmlformats.org/officeDocument/2006/relationships/notesSlide" Target="../notesSlides/notesSlide154.xml"/><Relationship Id="rId1" Type="http://schemas.openxmlformats.org/officeDocument/2006/relationships/slideLayout" Target="../slideLayouts/slideLayout2.xml"/></Relationships>
</file>

<file path=ppt/slides/_rels/slide168.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2.xml"/></Relationships>
</file>

<file path=ppt/slides/_rels/slide169.xml.rels><?xml version="1.0" encoding="UTF-8" standalone="yes"?>
<Relationships xmlns="http://schemas.openxmlformats.org/package/2006/relationships"><Relationship Id="rId3" Type="http://schemas.openxmlformats.org/officeDocument/2006/relationships/chart" Target="../charts/chart83.xml"/><Relationship Id="rId2" Type="http://schemas.openxmlformats.org/officeDocument/2006/relationships/notesSlide" Target="../notesSlides/notesSlide156.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170.xml.rels><?xml version="1.0" encoding="UTF-8" standalone="yes"?>
<Relationships xmlns="http://schemas.openxmlformats.org/package/2006/relationships"><Relationship Id="rId3" Type="http://schemas.openxmlformats.org/officeDocument/2006/relationships/chart" Target="../charts/chart84.xml"/><Relationship Id="rId2" Type="http://schemas.openxmlformats.org/officeDocument/2006/relationships/notesSlide" Target="../notesSlides/notesSlide157.xml"/><Relationship Id="rId1" Type="http://schemas.openxmlformats.org/officeDocument/2006/relationships/slideLayout" Target="../slideLayouts/slideLayout2.xml"/></Relationships>
</file>

<file path=ppt/slides/_rels/slide171.xml.rels><?xml version="1.0" encoding="UTF-8" standalone="yes"?>
<Relationships xmlns="http://schemas.openxmlformats.org/package/2006/relationships"><Relationship Id="rId3" Type="http://schemas.openxmlformats.org/officeDocument/2006/relationships/chart" Target="../charts/chart85.xml"/><Relationship Id="rId2" Type="http://schemas.openxmlformats.org/officeDocument/2006/relationships/notesSlide" Target="../notesSlides/notesSlide158.xml"/><Relationship Id="rId1" Type="http://schemas.openxmlformats.org/officeDocument/2006/relationships/slideLayout" Target="../slideLayouts/slideLayout2.xml"/></Relationships>
</file>

<file path=ppt/slides/_rels/slide172.xml.rels><?xml version="1.0" encoding="UTF-8" standalone="yes"?>
<Relationships xmlns="http://schemas.openxmlformats.org/package/2006/relationships"><Relationship Id="rId3" Type="http://schemas.openxmlformats.org/officeDocument/2006/relationships/chart" Target="../charts/chart86.xml"/><Relationship Id="rId2" Type="http://schemas.openxmlformats.org/officeDocument/2006/relationships/notesSlide" Target="../notesSlides/notesSlide159.xml"/><Relationship Id="rId1" Type="http://schemas.openxmlformats.org/officeDocument/2006/relationships/slideLayout" Target="../slideLayouts/slideLayout2.xml"/></Relationships>
</file>

<file path=ppt/slides/_rels/slide173.xml.rels><?xml version="1.0" encoding="UTF-8" standalone="yes"?>
<Relationships xmlns="http://schemas.openxmlformats.org/package/2006/relationships"><Relationship Id="rId3" Type="http://schemas.openxmlformats.org/officeDocument/2006/relationships/chart" Target="../charts/chart87.xml"/><Relationship Id="rId2" Type="http://schemas.openxmlformats.org/officeDocument/2006/relationships/notesSlide" Target="../notesSlides/notesSlide160.xml"/><Relationship Id="rId1" Type="http://schemas.openxmlformats.org/officeDocument/2006/relationships/slideLayout" Target="../slideLayouts/slideLayout2.xml"/></Relationships>
</file>

<file path=ppt/slides/_rels/slide174.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2.xml"/></Relationships>
</file>

<file path=ppt/slides/_rels/slide175.xml.rels><?xml version="1.0" encoding="UTF-8" standalone="yes"?>
<Relationships xmlns="http://schemas.openxmlformats.org/package/2006/relationships"><Relationship Id="rId3" Type="http://schemas.openxmlformats.org/officeDocument/2006/relationships/chart" Target="../charts/chart88.xml"/><Relationship Id="rId2" Type="http://schemas.openxmlformats.org/officeDocument/2006/relationships/notesSlide" Target="../notesSlides/notesSlide162.xml"/><Relationship Id="rId1" Type="http://schemas.openxmlformats.org/officeDocument/2006/relationships/slideLayout" Target="../slideLayouts/slideLayout2.xml"/></Relationships>
</file>

<file path=ppt/slides/_rels/slide176.xml.rels><?xml version="1.0" encoding="UTF-8" standalone="yes"?>
<Relationships xmlns="http://schemas.openxmlformats.org/package/2006/relationships"><Relationship Id="rId2" Type="http://schemas.openxmlformats.org/officeDocument/2006/relationships/notesSlide" Target="../notesSlides/notesSlide163.xml"/><Relationship Id="rId1" Type="http://schemas.openxmlformats.org/officeDocument/2006/relationships/slideLayout" Target="../slideLayouts/slideLayout2.xml"/></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2.xml"/></Relationships>
</file>

<file path=ppt/slides/_rels/slide178.xml.rels><?xml version="1.0" encoding="UTF-8" standalone="yes"?>
<Relationships xmlns="http://schemas.openxmlformats.org/package/2006/relationships"><Relationship Id="rId3" Type="http://schemas.openxmlformats.org/officeDocument/2006/relationships/chart" Target="../charts/chart89.xml"/><Relationship Id="rId2" Type="http://schemas.openxmlformats.org/officeDocument/2006/relationships/notesSlide" Target="../notesSlides/notesSlide165.xml"/><Relationship Id="rId1" Type="http://schemas.openxmlformats.org/officeDocument/2006/relationships/slideLayout" Target="../slideLayouts/slideLayout3.xml"/></Relationships>
</file>

<file path=ppt/slides/_rels/slide179.xml.rels><?xml version="1.0" encoding="UTF-8" standalone="yes"?>
<Relationships xmlns="http://schemas.openxmlformats.org/package/2006/relationships"><Relationship Id="rId3" Type="http://schemas.openxmlformats.org/officeDocument/2006/relationships/chart" Target="../charts/chart90.xml"/><Relationship Id="rId2" Type="http://schemas.openxmlformats.org/officeDocument/2006/relationships/notesSlide" Target="../notesSlides/notesSlide166.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80.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2.xml"/></Relationships>
</file>

<file path=ppt/slides/_rels/slide181.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2.xml"/></Relationships>
</file>

<file path=ppt/slides/_rels/slide182.xml.rels><?xml version="1.0" encoding="UTF-8" standalone="yes"?>
<Relationships xmlns="http://schemas.openxmlformats.org/package/2006/relationships"><Relationship Id="rId3" Type="http://schemas.openxmlformats.org/officeDocument/2006/relationships/chart" Target="../charts/chart91.xml"/><Relationship Id="rId2" Type="http://schemas.openxmlformats.org/officeDocument/2006/relationships/notesSlide" Target="../notesSlides/notesSlide169.xml"/><Relationship Id="rId1" Type="http://schemas.openxmlformats.org/officeDocument/2006/relationships/slideLayout" Target="../slideLayouts/slideLayout2.xml"/></Relationships>
</file>

<file path=ppt/slides/_rels/slide183.xml.rels><?xml version="1.0" encoding="UTF-8" standalone="yes"?>
<Relationships xmlns="http://schemas.openxmlformats.org/package/2006/relationships"><Relationship Id="rId2" Type="http://schemas.openxmlformats.org/officeDocument/2006/relationships/notesSlide" Target="../notesSlides/notesSlide170.xml"/><Relationship Id="rId1" Type="http://schemas.openxmlformats.org/officeDocument/2006/relationships/slideLayout" Target="../slideLayouts/slideLayout2.xml"/></Relationships>
</file>

<file path=ppt/slides/_rels/slide184.xml.rels><?xml version="1.0" encoding="UTF-8" standalone="yes"?>
<Relationships xmlns="http://schemas.openxmlformats.org/package/2006/relationships"><Relationship Id="rId3" Type="http://schemas.openxmlformats.org/officeDocument/2006/relationships/chart" Target="../charts/chart92.xml"/><Relationship Id="rId2" Type="http://schemas.openxmlformats.org/officeDocument/2006/relationships/notesSlide" Target="../notesSlides/notesSlide171.xml"/><Relationship Id="rId1" Type="http://schemas.openxmlformats.org/officeDocument/2006/relationships/slideLayout" Target="../slideLayouts/slideLayout3.xml"/></Relationships>
</file>

<file path=ppt/slides/_rels/slide185.xml.rels><?xml version="1.0" encoding="UTF-8" standalone="yes"?>
<Relationships xmlns="http://schemas.openxmlformats.org/package/2006/relationships"><Relationship Id="rId3" Type="http://schemas.openxmlformats.org/officeDocument/2006/relationships/chart" Target="../charts/chart93.xml"/><Relationship Id="rId2" Type="http://schemas.openxmlformats.org/officeDocument/2006/relationships/notesSlide" Target="../notesSlides/notesSlide172.xml"/><Relationship Id="rId1" Type="http://schemas.openxmlformats.org/officeDocument/2006/relationships/slideLayout" Target="../slideLayouts/slideLayout2.xml"/></Relationships>
</file>

<file path=ppt/slides/_rels/slide186.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2.xml"/></Relationships>
</file>

<file path=ppt/slides/_rels/slide187.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1.xml"/></Relationships>
</file>

<file path=ppt/slides/_rels/slide188.xml.rels><?xml version="1.0" encoding="UTF-8" standalone="yes"?>
<Relationships xmlns="http://schemas.openxmlformats.org/package/2006/relationships"><Relationship Id="rId2" Type="http://schemas.openxmlformats.org/officeDocument/2006/relationships/notesSlide" Target="../notesSlides/notesSlide175.xml"/><Relationship Id="rId1" Type="http://schemas.openxmlformats.org/officeDocument/2006/relationships/slideLayout" Target="../slideLayouts/slideLayout2.xml"/></Relationships>
</file>

<file path=ppt/slides/_rels/slide189.xml.rels><?xml version="1.0" encoding="UTF-8" standalone="yes"?>
<Relationships xmlns="http://schemas.openxmlformats.org/package/2006/relationships"><Relationship Id="rId3" Type="http://schemas.openxmlformats.org/officeDocument/2006/relationships/chart" Target="../charts/chart94.xml"/><Relationship Id="rId2" Type="http://schemas.openxmlformats.org/officeDocument/2006/relationships/notesSlide" Target="../notesSlides/notesSlide176.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90.xml.rels><?xml version="1.0" encoding="UTF-8" standalone="yes"?>
<Relationships xmlns="http://schemas.openxmlformats.org/package/2006/relationships"><Relationship Id="rId3" Type="http://schemas.openxmlformats.org/officeDocument/2006/relationships/chart" Target="../charts/chart95.xml"/><Relationship Id="rId2" Type="http://schemas.openxmlformats.org/officeDocument/2006/relationships/notesSlide" Target="../notesSlides/notesSlide177.xml"/><Relationship Id="rId1" Type="http://schemas.openxmlformats.org/officeDocument/2006/relationships/slideLayout" Target="../slideLayouts/slideLayout2.xml"/></Relationships>
</file>

<file path=ppt/slides/_rels/slide191.xml.rels><?xml version="1.0" encoding="UTF-8" standalone="yes"?>
<Relationships xmlns="http://schemas.openxmlformats.org/package/2006/relationships"><Relationship Id="rId3" Type="http://schemas.openxmlformats.org/officeDocument/2006/relationships/chart" Target="../charts/chart96.xml"/><Relationship Id="rId2" Type="http://schemas.openxmlformats.org/officeDocument/2006/relationships/notesSlide" Target="../notesSlides/notesSlide178.xml"/><Relationship Id="rId1" Type="http://schemas.openxmlformats.org/officeDocument/2006/relationships/slideLayout" Target="../slideLayouts/slideLayout2.xml"/></Relationships>
</file>

<file path=ppt/slides/_rels/slide192.xml.rels><?xml version="1.0" encoding="UTF-8" standalone="yes"?>
<Relationships xmlns="http://schemas.openxmlformats.org/package/2006/relationships"><Relationship Id="rId3" Type="http://schemas.openxmlformats.org/officeDocument/2006/relationships/chart" Target="../charts/chart97.xml"/><Relationship Id="rId2" Type="http://schemas.openxmlformats.org/officeDocument/2006/relationships/notesSlide" Target="../notesSlides/notesSlide179.xml"/><Relationship Id="rId1" Type="http://schemas.openxmlformats.org/officeDocument/2006/relationships/slideLayout" Target="../slideLayouts/slideLayout2.xml"/></Relationships>
</file>

<file path=ppt/slides/_rels/slide193.xml.rels><?xml version="1.0" encoding="UTF-8" standalone="yes"?>
<Relationships xmlns="http://schemas.openxmlformats.org/package/2006/relationships"><Relationship Id="rId2" Type="http://schemas.openxmlformats.org/officeDocument/2006/relationships/notesSlide" Target="../notesSlides/notesSlide180.xml"/><Relationship Id="rId1" Type="http://schemas.openxmlformats.org/officeDocument/2006/relationships/slideLayout" Target="../slideLayouts/slideLayout2.xml"/></Relationships>
</file>

<file path=ppt/slides/_rels/slide194.xml.rels><?xml version="1.0" encoding="UTF-8" standalone="yes"?>
<Relationships xmlns="http://schemas.openxmlformats.org/package/2006/relationships"><Relationship Id="rId3" Type="http://schemas.openxmlformats.org/officeDocument/2006/relationships/chart" Target="../charts/chart98.xml"/><Relationship Id="rId2" Type="http://schemas.openxmlformats.org/officeDocument/2006/relationships/notesSlide" Target="../notesSlides/notesSlide181.xml"/><Relationship Id="rId1" Type="http://schemas.openxmlformats.org/officeDocument/2006/relationships/slideLayout" Target="../slideLayouts/slideLayout2.xml"/></Relationships>
</file>

<file path=ppt/slides/_rels/slide195.xml.rels><?xml version="1.0" encoding="UTF-8" standalone="yes"?>
<Relationships xmlns="http://schemas.openxmlformats.org/package/2006/relationships"><Relationship Id="rId3" Type="http://schemas.openxmlformats.org/officeDocument/2006/relationships/chart" Target="../charts/chart99.xml"/><Relationship Id="rId2" Type="http://schemas.openxmlformats.org/officeDocument/2006/relationships/notesSlide" Target="../notesSlides/notesSlide182.xml"/><Relationship Id="rId1" Type="http://schemas.openxmlformats.org/officeDocument/2006/relationships/slideLayout" Target="../slideLayouts/slideLayout2.xml"/></Relationships>
</file>

<file path=ppt/slides/_rels/slide196.xml.rels><?xml version="1.0" encoding="UTF-8" standalone="yes"?>
<Relationships xmlns="http://schemas.openxmlformats.org/package/2006/relationships"><Relationship Id="rId2" Type="http://schemas.openxmlformats.org/officeDocument/2006/relationships/notesSlide" Target="../notesSlides/notesSlide183.xml"/><Relationship Id="rId1" Type="http://schemas.openxmlformats.org/officeDocument/2006/relationships/slideLayout" Target="../slideLayouts/slideLayout2.xml"/></Relationships>
</file>

<file path=ppt/slides/_rels/slide197.xml.rels><?xml version="1.0" encoding="UTF-8" standalone="yes"?>
<Relationships xmlns="http://schemas.openxmlformats.org/package/2006/relationships"><Relationship Id="rId2" Type="http://schemas.openxmlformats.org/officeDocument/2006/relationships/notesSlide" Target="../notesSlides/notesSlide184.xml"/><Relationship Id="rId1" Type="http://schemas.openxmlformats.org/officeDocument/2006/relationships/slideLayout" Target="../slideLayouts/slideLayout2.xml"/></Relationships>
</file>

<file path=ppt/slides/_rels/slide198.xml.rels><?xml version="1.0" encoding="UTF-8" standalone="yes"?>
<Relationships xmlns="http://schemas.openxmlformats.org/package/2006/relationships"><Relationship Id="rId3" Type="http://schemas.openxmlformats.org/officeDocument/2006/relationships/chart" Target="../charts/chart100.xml"/><Relationship Id="rId2" Type="http://schemas.openxmlformats.org/officeDocument/2006/relationships/notesSlide" Target="../notesSlides/notesSlide185.xml"/><Relationship Id="rId1" Type="http://schemas.openxmlformats.org/officeDocument/2006/relationships/slideLayout" Target="../slideLayouts/slideLayout2.xml"/></Relationships>
</file>

<file path=ppt/slides/_rels/slide199.xml.rels><?xml version="1.0" encoding="UTF-8" standalone="yes"?>
<Relationships xmlns="http://schemas.openxmlformats.org/package/2006/relationships"><Relationship Id="rId3" Type="http://schemas.openxmlformats.org/officeDocument/2006/relationships/chart" Target="../charts/chart101.xml"/><Relationship Id="rId2" Type="http://schemas.openxmlformats.org/officeDocument/2006/relationships/notesSlide" Target="../notesSlides/notesSlide186.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8" Type="http://schemas.openxmlformats.org/officeDocument/2006/relationships/image" Target="../media/image8.jpg"/><Relationship Id="rId3" Type="http://schemas.openxmlformats.org/officeDocument/2006/relationships/image" Target="../media/image3.jpeg"/><Relationship Id="rId7" Type="http://schemas.openxmlformats.org/officeDocument/2006/relationships/image" Target="../media/image7.jpg"/><Relationship Id="rId2" Type="http://schemas.openxmlformats.org/officeDocument/2006/relationships/notesSlide" Target="../notesSlides/notesSlide2.xml"/><Relationship Id="rId1" Type="http://schemas.openxmlformats.org/officeDocument/2006/relationships/slideLayout" Target="../slideLayouts/slideLayout2.xml"/><Relationship Id="rId6" Type="http://schemas.openxmlformats.org/officeDocument/2006/relationships/image" Target="../media/image6.jpg"/><Relationship Id="rId5" Type="http://schemas.openxmlformats.org/officeDocument/2006/relationships/image" Target="../media/image5.jpeg"/><Relationship Id="rId10" Type="http://schemas.openxmlformats.org/officeDocument/2006/relationships/image" Target="../media/image10.jpeg"/><Relationship Id="rId4" Type="http://schemas.openxmlformats.org/officeDocument/2006/relationships/image" Target="../media/image4.jpeg"/><Relationship Id="rId9" Type="http://schemas.openxmlformats.org/officeDocument/2006/relationships/image" Target="../media/image9.jpeg"/></Relationships>
</file>

<file path=ppt/slides/_rels/slide20.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200.xml.rels><?xml version="1.0" encoding="UTF-8" standalone="yes"?>
<Relationships xmlns="http://schemas.openxmlformats.org/package/2006/relationships"><Relationship Id="rId2" Type="http://schemas.openxmlformats.org/officeDocument/2006/relationships/notesSlide" Target="../notesSlides/notesSlide187.xml"/><Relationship Id="rId1" Type="http://schemas.openxmlformats.org/officeDocument/2006/relationships/slideLayout" Target="../slideLayouts/slideLayout2.xml"/></Relationships>
</file>

<file path=ppt/slides/_rels/slide201.xml.rels><?xml version="1.0" encoding="UTF-8" standalone="yes"?>
<Relationships xmlns="http://schemas.openxmlformats.org/package/2006/relationships"><Relationship Id="rId2" Type="http://schemas.openxmlformats.org/officeDocument/2006/relationships/notesSlide" Target="../notesSlides/notesSlide188.xml"/><Relationship Id="rId1" Type="http://schemas.openxmlformats.org/officeDocument/2006/relationships/slideLayout" Target="../slideLayouts/slideLayout2.xml"/></Relationships>
</file>

<file path=ppt/slides/_rels/slide202.xml.rels><?xml version="1.0" encoding="UTF-8" standalone="yes"?>
<Relationships xmlns="http://schemas.openxmlformats.org/package/2006/relationships"><Relationship Id="rId3" Type="http://schemas.openxmlformats.org/officeDocument/2006/relationships/chart" Target="../charts/chart102.xml"/><Relationship Id="rId2" Type="http://schemas.openxmlformats.org/officeDocument/2006/relationships/notesSlide" Target="../notesSlides/notesSlide189.xml"/><Relationship Id="rId1" Type="http://schemas.openxmlformats.org/officeDocument/2006/relationships/slideLayout" Target="../slideLayouts/slideLayout2.xml"/></Relationships>
</file>

<file path=ppt/slides/_rels/slide203.xml.rels><?xml version="1.0" encoding="UTF-8" standalone="yes"?>
<Relationships xmlns="http://schemas.openxmlformats.org/package/2006/relationships"><Relationship Id="rId3" Type="http://schemas.openxmlformats.org/officeDocument/2006/relationships/chart" Target="../charts/chart103.xml"/><Relationship Id="rId2" Type="http://schemas.openxmlformats.org/officeDocument/2006/relationships/notesSlide" Target="../notesSlides/notesSlide190.xml"/><Relationship Id="rId1" Type="http://schemas.openxmlformats.org/officeDocument/2006/relationships/slideLayout" Target="../slideLayouts/slideLayout2.xml"/></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191.xml"/><Relationship Id="rId1" Type="http://schemas.openxmlformats.org/officeDocument/2006/relationships/slideLayout" Target="../slideLayouts/slideLayout2.xml"/></Relationships>
</file>

<file path=ppt/slides/_rels/slide205.xml.rels><?xml version="1.0" encoding="UTF-8" standalone="yes"?>
<Relationships xmlns="http://schemas.openxmlformats.org/package/2006/relationships"><Relationship Id="rId3" Type="http://schemas.openxmlformats.org/officeDocument/2006/relationships/chart" Target="../charts/chart104.xml"/><Relationship Id="rId2" Type="http://schemas.openxmlformats.org/officeDocument/2006/relationships/notesSlide" Target="../notesSlides/notesSlide192.xml"/><Relationship Id="rId1" Type="http://schemas.openxmlformats.org/officeDocument/2006/relationships/slideLayout" Target="../slideLayouts/slideLayout2.xml"/></Relationships>
</file>

<file path=ppt/slides/_rels/slide206.xml.rels><?xml version="1.0" encoding="UTF-8" standalone="yes"?>
<Relationships xmlns="http://schemas.openxmlformats.org/package/2006/relationships"><Relationship Id="rId2" Type="http://schemas.openxmlformats.org/officeDocument/2006/relationships/notesSlide" Target="../notesSlides/notesSlide193.xml"/><Relationship Id="rId1" Type="http://schemas.openxmlformats.org/officeDocument/2006/relationships/slideLayout" Target="../slideLayouts/slideLayout2.xml"/></Relationships>
</file>

<file path=ppt/slides/_rels/slide207.xml.rels><?xml version="1.0" encoding="UTF-8" standalone="yes"?>
<Relationships xmlns="http://schemas.openxmlformats.org/package/2006/relationships"><Relationship Id="rId3" Type="http://schemas.openxmlformats.org/officeDocument/2006/relationships/chart" Target="../charts/chart105.xml"/><Relationship Id="rId2" Type="http://schemas.openxmlformats.org/officeDocument/2006/relationships/notesSlide" Target="../notesSlides/notesSlide194.xml"/><Relationship Id="rId1" Type="http://schemas.openxmlformats.org/officeDocument/2006/relationships/slideLayout" Target="../slideLayouts/slideLayout2.xml"/></Relationships>
</file>

<file path=ppt/slides/_rels/slide208.xml.rels><?xml version="1.0" encoding="UTF-8" standalone="yes"?>
<Relationships xmlns="http://schemas.openxmlformats.org/package/2006/relationships"><Relationship Id="rId3" Type="http://schemas.openxmlformats.org/officeDocument/2006/relationships/chart" Target="../charts/chart106.xml"/><Relationship Id="rId2" Type="http://schemas.openxmlformats.org/officeDocument/2006/relationships/notesSlide" Target="../notesSlides/notesSlide195.xml"/><Relationship Id="rId1" Type="http://schemas.openxmlformats.org/officeDocument/2006/relationships/slideLayout" Target="../slideLayouts/slideLayout2.xml"/></Relationships>
</file>

<file path=ppt/slides/_rels/slide209.xml.rels><?xml version="1.0" encoding="UTF-8" standalone="yes"?>
<Relationships xmlns="http://schemas.openxmlformats.org/package/2006/relationships"><Relationship Id="rId3" Type="http://schemas.openxmlformats.org/officeDocument/2006/relationships/chart" Target="../charts/chart107.xml"/><Relationship Id="rId2" Type="http://schemas.openxmlformats.org/officeDocument/2006/relationships/notesSlide" Target="../notesSlides/notesSlide196.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210.xml.rels><?xml version="1.0" encoding="UTF-8" standalone="yes"?>
<Relationships xmlns="http://schemas.openxmlformats.org/package/2006/relationships"><Relationship Id="rId2" Type="http://schemas.openxmlformats.org/officeDocument/2006/relationships/notesSlide" Target="../notesSlides/notesSlide197.xml"/><Relationship Id="rId1" Type="http://schemas.openxmlformats.org/officeDocument/2006/relationships/slideLayout" Target="../slideLayouts/slideLayout2.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2.xml.rels><?xml version="1.0" encoding="UTF-8" standalone="yes"?>
<Relationships xmlns="http://schemas.openxmlformats.org/package/2006/relationships"><Relationship Id="rId3" Type="http://schemas.openxmlformats.org/officeDocument/2006/relationships/chart" Target="../charts/chart108.xml"/><Relationship Id="rId2" Type="http://schemas.openxmlformats.org/officeDocument/2006/relationships/notesSlide" Target="../notesSlides/notesSlide198.xml"/><Relationship Id="rId1" Type="http://schemas.openxmlformats.org/officeDocument/2006/relationships/slideLayout" Target="../slideLayouts/slideLayout2.xml"/></Relationships>
</file>

<file path=ppt/slides/_rels/slide213.xml.rels><?xml version="1.0" encoding="UTF-8" standalone="yes"?>
<Relationships xmlns="http://schemas.openxmlformats.org/package/2006/relationships"><Relationship Id="rId3" Type="http://schemas.openxmlformats.org/officeDocument/2006/relationships/chart" Target="../charts/chart109.xml"/><Relationship Id="rId2" Type="http://schemas.openxmlformats.org/officeDocument/2006/relationships/notesSlide" Target="../notesSlides/notesSlide199.xml"/><Relationship Id="rId1" Type="http://schemas.openxmlformats.org/officeDocument/2006/relationships/slideLayout" Target="../slideLayouts/slideLayout2.xml"/></Relationships>
</file>

<file path=ppt/slides/_rels/slide214.xml.rels><?xml version="1.0" encoding="UTF-8" standalone="yes"?>
<Relationships xmlns="http://schemas.openxmlformats.org/package/2006/relationships"><Relationship Id="rId3" Type="http://schemas.openxmlformats.org/officeDocument/2006/relationships/chart" Target="../charts/chart110.xml"/><Relationship Id="rId2" Type="http://schemas.openxmlformats.org/officeDocument/2006/relationships/notesSlide" Target="../notesSlides/notesSlide200.xml"/><Relationship Id="rId1" Type="http://schemas.openxmlformats.org/officeDocument/2006/relationships/slideLayout" Target="../slideLayouts/slideLayout2.xml"/></Relationships>
</file>

<file path=ppt/slides/_rels/slide215.xml.rels><?xml version="1.0" encoding="UTF-8" standalone="yes"?>
<Relationships xmlns="http://schemas.openxmlformats.org/package/2006/relationships"><Relationship Id="rId3" Type="http://schemas.openxmlformats.org/officeDocument/2006/relationships/chart" Target="../charts/chart111.xml"/><Relationship Id="rId2" Type="http://schemas.openxmlformats.org/officeDocument/2006/relationships/notesSlide" Target="../notesSlides/notesSlide201.xml"/><Relationship Id="rId1" Type="http://schemas.openxmlformats.org/officeDocument/2006/relationships/slideLayout" Target="../slideLayouts/slideLayout2.xml"/></Relationships>
</file>

<file path=ppt/slides/_rels/slide216.xml.rels><?xml version="1.0" encoding="UTF-8" standalone="yes"?>
<Relationships xmlns="http://schemas.openxmlformats.org/package/2006/relationships"><Relationship Id="rId3" Type="http://schemas.openxmlformats.org/officeDocument/2006/relationships/chart" Target="../charts/chart112.xml"/><Relationship Id="rId2" Type="http://schemas.openxmlformats.org/officeDocument/2006/relationships/notesSlide" Target="../notesSlides/notesSlide202.xml"/><Relationship Id="rId1" Type="http://schemas.openxmlformats.org/officeDocument/2006/relationships/slideLayout" Target="../slideLayouts/slideLayout2.xml"/></Relationships>
</file>

<file path=ppt/slides/_rels/slide217.xml.rels><?xml version="1.0" encoding="UTF-8" standalone="yes"?>
<Relationships xmlns="http://schemas.openxmlformats.org/package/2006/relationships"><Relationship Id="rId2" Type="http://schemas.openxmlformats.org/officeDocument/2006/relationships/notesSlide" Target="../notesSlides/notesSlide203.xml"/><Relationship Id="rId1" Type="http://schemas.openxmlformats.org/officeDocument/2006/relationships/slideLayout" Target="../slideLayouts/slideLayout2.xml"/></Relationships>
</file>

<file path=ppt/slides/_rels/slide218.xml.rels><?xml version="1.0" encoding="UTF-8" standalone="yes"?>
<Relationships xmlns="http://schemas.openxmlformats.org/package/2006/relationships"><Relationship Id="rId3" Type="http://schemas.openxmlformats.org/officeDocument/2006/relationships/chart" Target="../charts/chart113.xml"/><Relationship Id="rId2" Type="http://schemas.openxmlformats.org/officeDocument/2006/relationships/notesSlide" Target="../notesSlides/notesSlide204.xml"/><Relationship Id="rId1" Type="http://schemas.openxmlformats.org/officeDocument/2006/relationships/slideLayout" Target="../slideLayouts/slideLayout2.xml"/></Relationships>
</file>

<file path=ppt/slides/_rels/slide219.xml.rels><?xml version="1.0" encoding="UTF-8" standalone="yes"?>
<Relationships xmlns="http://schemas.openxmlformats.org/package/2006/relationships"><Relationship Id="rId3" Type="http://schemas.openxmlformats.org/officeDocument/2006/relationships/chart" Target="../charts/chart114.xml"/><Relationship Id="rId2" Type="http://schemas.openxmlformats.org/officeDocument/2006/relationships/notesSlide" Target="../notesSlides/notesSlide205.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220.xml.rels><?xml version="1.0" encoding="UTF-8" standalone="yes"?>
<Relationships xmlns="http://schemas.openxmlformats.org/package/2006/relationships"><Relationship Id="rId3" Type="http://schemas.openxmlformats.org/officeDocument/2006/relationships/chart" Target="../charts/chart115.xml"/><Relationship Id="rId2" Type="http://schemas.openxmlformats.org/officeDocument/2006/relationships/notesSlide" Target="../notesSlides/notesSlide206.xml"/><Relationship Id="rId1" Type="http://schemas.openxmlformats.org/officeDocument/2006/relationships/slideLayout" Target="../slideLayouts/slideLayout2.xml"/></Relationships>
</file>

<file path=ppt/slides/_rels/slide221.xml.rels><?xml version="1.0" encoding="UTF-8" standalone="yes"?>
<Relationships xmlns="http://schemas.openxmlformats.org/package/2006/relationships"><Relationship Id="rId3" Type="http://schemas.openxmlformats.org/officeDocument/2006/relationships/chart" Target="../charts/chart116.xml"/><Relationship Id="rId2" Type="http://schemas.openxmlformats.org/officeDocument/2006/relationships/notesSlide" Target="../notesSlides/notesSlide207.xml"/><Relationship Id="rId1" Type="http://schemas.openxmlformats.org/officeDocument/2006/relationships/slideLayout" Target="../slideLayouts/slideLayout2.xml"/></Relationships>
</file>

<file path=ppt/slides/_rels/slide222.xml.rels><?xml version="1.0" encoding="UTF-8" standalone="yes"?>
<Relationships xmlns="http://schemas.openxmlformats.org/package/2006/relationships"><Relationship Id="rId3" Type="http://schemas.openxmlformats.org/officeDocument/2006/relationships/chart" Target="../charts/chart117.xml"/><Relationship Id="rId2" Type="http://schemas.openxmlformats.org/officeDocument/2006/relationships/notesSlide" Target="../notesSlides/notesSlide208.xml"/><Relationship Id="rId1" Type="http://schemas.openxmlformats.org/officeDocument/2006/relationships/slideLayout" Target="../slideLayouts/slideLayout2.xml"/></Relationships>
</file>

<file path=ppt/slides/_rels/slide223.xml.rels><?xml version="1.0" encoding="UTF-8" standalone="yes"?>
<Relationships xmlns="http://schemas.openxmlformats.org/package/2006/relationships"><Relationship Id="rId3" Type="http://schemas.openxmlformats.org/officeDocument/2006/relationships/chart" Target="../charts/chart118.xml"/><Relationship Id="rId2" Type="http://schemas.openxmlformats.org/officeDocument/2006/relationships/notesSlide" Target="../notesSlides/notesSlide209.xml"/><Relationship Id="rId1" Type="http://schemas.openxmlformats.org/officeDocument/2006/relationships/slideLayout" Target="../slideLayouts/slideLayout2.xml"/></Relationships>
</file>

<file path=ppt/slides/_rels/slide224.xml.rels><?xml version="1.0" encoding="UTF-8" standalone="yes"?>
<Relationships xmlns="http://schemas.openxmlformats.org/package/2006/relationships"><Relationship Id="rId3" Type="http://schemas.openxmlformats.org/officeDocument/2006/relationships/chart" Target="../charts/chart119.xml"/><Relationship Id="rId2" Type="http://schemas.openxmlformats.org/officeDocument/2006/relationships/notesSlide" Target="../notesSlides/notesSlide210.xml"/><Relationship Id="rId1" Type="http://schemas.openxmlformats.org/officeDocument/2006/relationships/slideLayout" Target="../slideLayouts/slideLayout2.xml"/></Relationships>
</file>

<file path=ppt/slides/_rels/slide225.xml.rels><?xml version="1.0" encoding="UTF-8" standalone="yes"?>
<Relationships xmlns="http://schemas.openxmlformats.org/package/2006/relationships"><Relationship Id="rId2" Type="http://schemas.openxmlformats.org/officeDocument/2006/relationships/notesSlide" Target="../notesSlides/notesSlide211.xml"/><Relationship Id="rId1" Type="http://schemas.openxmlformats.org/officeDocument/2006/relationships/slideLayout" Target="../slideLayouts/slideLayout2.xml"/></Relationships>
</file>

<file path=ppt/slides/_rels/slide226.xml.rels><?xml version="1.0" encoding="UTF-8" standalone="yes"?>
<Relationships xmlns="http://schemas.openxmlformats.org/package/2006/relationships"><Relationship Id="rId2" Type="http://schemas.openxmlformats.org/officeDocument/2006/relationships/notesSlide" Target="../notesSlides/notesSlide212.xml"/><Relationship Id="rId1" Type="http://schemas.openxmlformats.org/officeDocument/2006/relationships/slideLayout" Target="../slideLayouts/slideLayout2.xml"/></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8.xml.rels><?xml version="1.0" encoding="UTF-8" standalone="yes"?>
<Relationships xmlns="http://schemas.openxmlformats.org/package/2006/relationships"><Relationship Id="rId2" Type="http://schemas.openxmlformats.org/officeDocument/2006/relationships/notesSlide" Target="../notesSlides/notesSlide213.xml"/><Relationship Id="rId1" Type="http://schemas.openxmlformats.org/officeDocument/2006/relationships/slideLayout" Target="../slideLayouts/slideLayout2.xml"/></Relationships>
</file>

<file path=ppt/slides/_rels/slide229.xml.rels><?xml version="1.0" encoding="UTF-8" standalone="yes"?>
<Relationships xmlns="http://schemas.openxmlformats.org/package/2006/relationships"><Relationship Id="rId3" Type="http://schemas.openxmlformats.org/officeDocument/2006/relationships/chart" Target="../charts/chart120.xml"/><Relationship Id="rId2" Type="http://schemas.openxmlformats.org/officeDocument/2006/relationships/notesSlide" Target="../notesSlides/notesSlide214.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230.xml.rels><?xml version="1.0" encoding="UTF-8" standalone="yes"?>
<Relationships xmlns="http://schemas.openxmlformats.org/package/2006/relationships"><Relationship Id="rId3" Type="http://schemas.openxmlformats.org/officeDocument/2006/relationships/chart" Target="../charts/chart121.xml"/><Relationship Id="rId2" Type="http://schemas.openxmlformats.org/officeDocument/2006/relationships/notesSlide" Target="../notesSlides/notesSlide215.xml"/><Relationship Id="rId1" Type="http://schemas.openxmlformats.org/officeDocument/2006/relationships/slideLayout" Target="../slideLayouts/slideLayout2.xml"/></Relationships>
</file>

<file path=ppt/slides/_rels/slide231.xml.rels><?xml version="1.0" encoding="UTF-8" standalone="yes"?>
<Relationships xmlns="http://schemas.openxmlformats.org/package/2006/relationships"><Relationship Id="rId3" Type="http://schemas.openxmlformats.org/officeDocument/2006/relationships/chart" Target="../charts/chart122.xml"/><Relationship Id="rId2" Type="http://schemas.openxmlformats.org/officeDocument/2006/relationships/notesSlide" Target="../notesSlides/notesSlide216.xml"/><Relationship Id="rId1" Type="http://schemas.openxmlformats.org/officeDocument/2006/relationships/slideLayout" Target="../slideLayouts/slideLayout2.xml"/></Relationships>
</file>

<file path=ppt/slides/_rels/slide232.xml.rels><?xml version="1.0" encoding="UTF-8" standalone="yes"?>
<Relationships xmlns="http://schemas.openxmlformats.org/package/2006/relationships"><Relationship Id="rId3" Type="http://schemas.openxmlformats.org/officeDocument/2006/relationships/chart" Target="../charts/chart123.xml"/><Relationship Id="rId2" Type="http://schemas.openxmlformats.org/officeDocument/2006/relationships/notesSlide" Target="../notesSlides/notesSlide217.xml"/><Relationship Id="rId1" Type="http://schemas.openxmlformats.org/officeDocument/2006/relationships/slideLayout" Target="../slideLayouts/slideLayout2.xml"/></Relationships>
</file>

<file path=ppt/slides/_rels/slide233.xml.rels><?xml version="1.0" encoding="UTF-8" standalone="yes"?>
<Relationships xmlns="http://schemas.openxmlformats.org/package/2006/relationships"><Relationship Id="rId2" Type="http://schemas.openxmlformats.org/officeDocument/2006/relationships/notesSlide" Target="../notesSlides/notesSlide218.xml"/><Relationship Id="rId1" Type="http://schemas.openxmlformats.org/officeDocument/2006/relationships/slideLayout" Target="../slideLayouts/slideLayout2.xml"/></Relationships>
</file>

<file path=ppt/slides/_rels/slide234.xml.rels><?xml version="1.0" encoding="UTF-8" standalone="yes"?>
<Relationships xmlns="http://schemas.openxmlformats.org/package/2006/relationships"><Relationship Id="rId3" Type="http://schemas.openxmlformats.org/officeDocument/2006/relationships/chart" Target="../charts/chart124.xml"/><Relationship Id="rId2" Type="http://schemas.openxmlformats.org/officeDocument/2006/relationships/notesSlide" Target="../notesSlides/notesSlide219.xml"/><Relationship Id="rId1" Type="http://schemas.openxmlformats.org/officeDocument/2006/relationships/slideLayout" Target="../slideLayouts/slideLayout2.xml"/></Relationships>
</file>

<file path=ppt/slides/_rels/slide235.xml.rels><?xml version="1.0" encoding="UTF-8" standalone="yes"?>
<Relationships xmlns="http://schemas.openxmlformats.org/package/2006/relationships"><Relationship Id="rId3" Type="http://schemas.openxmlformats.org/officeDocument/2006/relationships/chart" Target="../charts/chart125.xml"/><Relationship Id="rId2" Type="http://schemas.openxmlformats.org/officeDocument/2006/relationships/notesSlide" Target="../notesSlides/notesSlide220.xml"/><Relationship Id="rId1" Type="http://schemas.openxmlformats.org/officeDocument/2006/relationships/slideLayout" Target="../slideLayouts/slideLayout2.xml"/></Relationships>
</file>

<file path=ppt/slides/_rels/slide236.xml.rels><?xml version="1.0" encoding="UTF-8" standalone="yes"?>
<Relationships xmlns="http://schemas.openxmlformats.org/package/2006/relationships"><Relationship Id="rId2" Type="http://schemas.openxmlformats.org/officeDocument/2006/relationships/notesSlide" Target="../notesSlides/notesSlide221.xml"/><Relationship Id="rId1" Type="http://schemas.openxmlformats.org/officeDocument/2006/relationships/slideLayout" Target="../slideLayouts/slideLayout2.xml"/></Relationships>
</file>

<file path=ppt/slides/_rels/slide237.xml.rels><?xml version="1.0" encoding="UTF-8" standalone="yes"?>
<Relationships xmlns="http://schemas.openxmlformats.org/package/2006/relationships"><Relationship Id="rId3" Type="http://schemas.openxmlformats.org/officeDocument/2006/relationships/chart" Target="../charts/chart126.xml"/><Relationship Id="rId2" Type="http://schemas.openxmlformats.org/officeDocument/2006/relationships/notesSlide" Target="../notesSlides/notesSlide222.xml"/><Relationship Id="rId1" Type="http://schemas.openxmlformats.org/officeDocument/2006/relationships/slideLayout" Target="../slideLayouts/slideLayout4.xml"/></Relationships>
</file>

<file path=ppt/slides/_rels/slide238.xml.rels><?xml version="1.0" encoding="UTF-8" standalone="yes"?>
<Relationships xmlns="http://schemas.openxmlformats.org/package/2006/relationships"><Relationship Id="rId3" Type="http://schemas.openxmlformats.org/officeDocument/2006/relationships/chart" Target="../charts/chart127.xml"/><Relationship Id="rId2" Type="http://schemas.openxmlformats.org/officeDocument/2006/relationships/notesSlide" Target="../notesSlides/notesSlide223.xml"/><Relationship Id="rId1" Type="http://schemas.openxmlformats.org/officeDocument/2006/relationships/slideLayout" Target="../slideLayouts/slideLayout2.xml"/></Relationships>
</file>

<file path=ppt/slides/_rels/slide239.xml.rels><?xml version="1.0" encoding="UTF-8" standalone="yes"?>
<Relationships xmlns="http://schemas.openxmlformats.org/package/2006/relationships"><Relationship Id="rId3" Type="http://schemas.openxmlformats.org/officeDocument/2006/relationships/chart" Target="../charts/chart128.xml"/><Relationship Id="rId2" Type="http://schemas.openxmlformats.org/officeDocument/2006/relationships/notesSlide" Target="../notesSlides/notesSlide224.xml"/><Relationship Id="rId1" Type="http://schemas.openxmlformats.org/officeDocument/2006/relationships/slideLayout" Target="../slideLayouts/slideLayout4.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240.xml.rels><?xml version="1.0" encoding="UTF-8" standalone="yes"?>
<Relationships xmlns="http://schemas.openxmlformats.org/package/2006/relationships"><Relationship Id="rId2" Type="http://schemas.openxmlformats.org/officeDocument/2006/relationships/notesSlide" Target="../notesSlides/notesSlide225.xml"/><Relationship Id="rId1" Type="http://schemas.openxmlformats.org/officeDocument/2006/relationships/slideLayout" Target="../slideLayouts/slideLayout2.xml"/></Relationships>
</file>

<file path=ppt/slides/_rels/slide241.xml.rels><?xml version="1.0" encoding="UTF-8" standalone="yes"?>
<Relationships xmlns="http://schemas.openxmlformats.org/package/2006/relationships"><Relationship Id="rId3" Type="http://schemas.openxmlformats.org/officeDocument/2006/relationships/chart" Target="../charts/chart129.xml"/><Relationship Id="rId2" Type="http://schemas.openxmlformats.org/officeDocument/2006/relationships/notesSlide" Target="../notesSlides/notesSlide226.xml"/><Relationship Id="rId1" Type="http://schemas.openxmlformats.org/officeDocument/2006/relationships/slideLayout" Target="../slideLayouts/slideLayout2.xml"/></Relationships>
</file>

<file path=ppt/slides/_rels/slide242.xml.rels><?xml version="1.0" encoding="UTF-8" standalone="yes"?>
<Relationships xmlns="http://schemas.openxmlformats.org/package/2006/relationships"><Relationship Id="rId2" Type="http://schemas.openxmlformats.org/officeDocument/2006/relationships/notesSlide" Target="../notesSlides/notesSlide227.xml"/><Relationship Id="rId1" Type="http://schemas.openxmlformats.org/officeDocument/2006/relationships/slideLayout" Target="../slideLayouts/slideLayout2.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4.xml.rels><?xml version="1.0" encoding="UTF-8" standalone="yes"?>
<Relationships xmlns="http://schemas.openxmlformats.org/package/2006/relationships"><Relationship Id="rId3" Type="http://schemas.openxmlformats.org/officeDocument/2006/relationships/chart" Target="../charts/chart130.xml"/><Relationship Id="rId2" Type="http://schemas.openxmlformats.org/officeDocument/2006/relationships/notesSlide" Target="../notesSlides/notesSlide228.xml"/><Relationship Id="rId1" Type="http://schemas.openxmlformats.org/officeDocument/2006/relationships/slideLayout" Target="../slideLayouts/slideLayout4.xml"/></Relationships>
</file>

<file path=ppt/slides/_rels/slide245.xml.rels><?xml version="1.0" encoding="UTF-8" standalone="yes"?>
<Relationships xmlns="http://schemas.openxmlformats.org/package/2006/relationships"><Relationship Id="rId2" Type="http://schemas.openxmlformats.org/officeDocument/2006/relationships/notesSlide" Target="../notesSlides/notesSlide229.xml"/><Relationship Id="rId1" Type="http://schemas.openxmlformats.org/officeDocument/2006/relationships/slideLayout" Target="../slideLayouts/slideLayout4.xml"/></Relationships>
</file>

<file path=ppt/slides/_rels/slide246.xml.rels><?xml version="1.0" encoding="UTF-8" standalone="yes"?>
<Relationships xmlns="http://schemas.openxmlformats.org/package/2006/relationships"><Relationship Id="rId3" Type="http://schemas.openxmlformats.org/officeDocument/2006/relationships/chart" Target="../charts/chart131.xml"/><Relationship Id="rId2" Type="http://schemas.openxmlformats.org/officeDocument/2006/relationships/notesSlide" Target="../notesSlides/notesSlide230.xml"/><Relationship Id="rId1" Type="http://schemas.openxmlformats.org/officeDocument/2006/relationships/slideLayout" Target="../slideLayouts/slideLayout4.xml"/></Relationships>
</file>

<file path=ppt/slides/_rels/slide247.xml.rels><?xml version="1.0" encoding="UTF-8" standalone="yes"?>
<Relationships xmlns="http://schemas.openxmlformats.org/package/2006/relationships"><Relationship Id="rId2" Type="http://schemas.openxmlformats.org/officeDocument/2006/relationships/notesSlide" Target="../notesSlides/notesSlide231.xml"/><Relationship Id="rId1" Type="http://schemas.openxmlformats.org/officeDocument/2006/relationships/slideLayout" Target="../slideLayouts/slideLayout4.xml"/></Relationships>
</file>

<file path=ppt/slides/_rels/slide248.xml.rels><?xml version="1.0" encoding="UTF-8" standalone="yes"?>
<Relationships xmlns="http://schemas.openxmlformats.org/package/2006/relationships"><Relationship Id="rId2" Type="http://schemas.openxmlformats.org/officeDocument/2006/relationships/notesSlide" Target="../notesSlides/notesSlide232.xml"/><Relationship Id="rId1" Type="http://schemas.openxmlformats.org/officeDocument/2006/relationships/slideLayout" Target="../slideLayouts/slideLayout4.xml"/></Relationships>
</file>

<file path=ppt/slides/_rels/slide249.xml.rels><?xml version="1.0" encoding="UTF-8" standalone="yes"?>
<Relationships xmlns="http://schemas.openxmlformats.org/package/2006/relationships"><Relationship Id="rId3" Type="http://schemas.openxmlformats.org/officeDocument/2006/relationships/chart" Target="../charts/chart132.xml"/><Relationship Id="rId2" Type="http://schemas.openxmlformats.org/officeDocument/2006/relationships/notesSlide" Target="../notesSlides/notesSlide233.xml"/><Relationship Id="rId1" Type="http://schemas.openxmlformats.org/officeDocument/2006/relationships/slideLayout" Target="../slideLayouts/slideLayout4.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250.xml.rels><?xml version="1.0" encoding="UTF-8" standalone="yes"?>
<Relationships xmlns="http://schemas.openxmlformats.org/package/2006/relationships"><Relationship Id="rId3" Type="http://schemas.openxmlformats.org/officeDocument/2006/relationships/chart" Target="../charts/chart133.xml"/><Relationship Id="rId2" Type="http://schemas.openxmlformats.org/officeDocument/2006/relationships/notesSlide" Target="../notesSlides/notesSlide234.xml"/><Relationship Id="rId1" Type="http://schemas.openxmlformats.org/officeDocument/2006/relationships/slideLayout" Target="../slideLayouts/slideLayout4.xml"/></Relationships>
</file>

<file path=ppt/slides/_rels/slide251.xml.rels><?xml version="1.0" encoding="UTF-8" standalone="yes"?>
<Relationships xmlns="http://schemas.openxmlformats.org/package/2006/relationships"><Relationship Id="rId3" Type="http://schemas.openxmlformats.org/officeDocument/2006/relationships/chart" Target="../charts/chart134.xml"/><Relationship Id="rId2" Type="http://schemas.openxmlformats.org/officeDocument/2006/relationships/notesSlide" Target="../notesSlides/notesSlide235.xml"/><Relationship Id="rId1" Type="http://schemas.openxmlformats.org/officeDocument/2006/relationships/slideLayout" Target="../slideLayouts/slideLayout4.xml"/></Relationships>
</file>

<file path=ppt/slides/_rels/slide252.xml.rels><?xml version="1.0" encoding="UTF-8" standalone="yes"?>
<Relationships xmlns="http://schemas.openxmlformats.org/package/2006/relationships"><Relationship Id="rId3" Type="http://schemas.openxmlformats.org/officeDocument/2006/relationships/chart" Target="../charts/chart135.xml"/><Relationship Id="rId2" Type="http://schemas.openxmlformats.org/officeDocument/2006/relationships/notesSlide" Target="../notesSlides/notesSlide236.xml"/><Relationship Id="rId1" Type="http://schemas.openxmlformats.org/officeDocument/2006/relationships/slideLayout" Target="../slideLayouts/slideLayout4.xml"/></Relationships>
</file>

<file path=ppt/slides/_rels/slide253.xml.rels><?xml version="1.0" encoding="UTF-8" standalone="yes"?>
<Relationships xmlns="http://schemas.openxmlformats.org/package/2006/relationships"><Relationship Id="rId2" Type="http://schemas.openxmlformats.org/officeDocument/2006/relationships/notesSlide" Target="../notesSlides/notesSlide237.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3" Type="http://schemas.openxmlformats.org/officeDocument/2006/relationships/chart" Target="../charts/chart15.xml"/><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3" Type="http://schemas.openxmlformats.org/officeDocument/2006/relationships/chart" Target="../charts/chart17.xml"/><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3" Type="http://schemas.openxmlformats.org/officeDocument/2006/relationships/chart" Target="../charts/chart18.xml"/><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3" Type="http://schemas.openxmlformats.org/officeDocument/2006/relationships/chart" Target="../charts/chart19.xml"/><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3" Type="http://schemas.openxmlformats.org/officeDocument/2006/relationships/chart" Target="../charts/chart20.xml"/><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3" Type="http://schemas.openxmlformats.org/officeDocument/2006/relationships/chart" Target="../charts/chart22.xml"/><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3" Type="http://schemas.openxmlformats.org/officeDocument/2006/relationships/chart" Target="../charts/chart23.xml"/><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3" Type="http://schemas.openxmlformats.org/officeDocument/2006/relationships/chart" Target="../charts/chart24.xml"/><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3" Type="http://schemas.openxmlformats.org/officeDocument/2006/relationships/chart" Target="../charts/chart25.xml"/><Relationship Id="rId2" Type="http://schemas.openxmlformats.org/officeDocument/2006/relationships/notesSlide" Target="../notesSlides/notesSlide47.xml"/><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3" Type="http://schemas.openxmlformats.org/officeDocument/2006/relationships/chart" Target="../charts/chart26.xml"/><Relationship Id="rId2" Type="http://schemas.openxmlformats.org/officeDocument/2006/relationships/notesSlide" Target="../notesSlides/notesSlide48.xml"/><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3" Type="http://schemas.openxmlformats.org/officeDocument/2006/relationships/chart" Target="../charts/chart27.xml"/><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3" Type="http://schemas.openxmlformats.org/officeDocument/2006/relationships/chart" Target="../charts/chart28.xml"/><Relationship Id="rId2" Type="http://schemas.openxmlformats.org/officeDocument/2006/relationships/notesSlide" Target="../notesSlides/notesSlide53.xm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3" Type="http://schemas.openxmlformats.org/officeDocument/2006/relationships/chart" Target="../charts/chart29.xml"/><Relationship Id="rId2" Type="http://schemas.openxmlformats.org/officeDocument/2006/relationships/notesSlide" Target="../notesSlides/notesSlide54.xml"/><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3" Type="http://schemas.openxmlformats.org/officeDocument/2006/relationships/chart" Target="../charts/chart30.xml"/><Relationship Id="rId2" Type="http://schemas.openxmlformats.org/officeDocument/2006/relationships/notesSlide" Target="../notesSlides/notesSlide55.xml"/><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3" Type="http://schemas.openxmlformats.org/officeDocument/2006/relationships/chart" Target="../charts/chart31.xml"/><Relationship Id="rId2" Type="http://schemas.openxmlformats.org/officeDocument/2006/relationships/notesSlide" Target="../notesSlides/notesSlide56.xml"/><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3" Type="http://schemas.openxmlformats.org/officeDocument/2006/relationships/chart" Target="../charts/chart32.xml"/><Relationship Id="rId2" Type="http://schemas.openxmlformats.org/officeDocument/2006/relationships/notesSlide" Target="../notesSlides/notesSlide57.xml"/><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3" Type="http://schemas.openxmlformats.org/officeDocument/2006/relationships/chart" Target="../charts/chart33.xml"/><Relationship Id="rId2" Type="http://schemas.openxmlformats.org/officeDocument/2006/relationships/notesSlide" Target="../notesSlides/notesSlide59.xml"/><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3" Type="http://schemas.openxmlformats.org/officeDocument/2006/relationships/chart" Target="../charts/chart34.xml"/><Relationship Id="rId2" Type="http://schemas.openxmlformats.org/officeDocument/2006/relationships/notesSlide" Target="../notesSlides/notesSlide60.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3" Type="http://schemas.openxmlformats.org/officeDocument/2006/relationships/chart" Target="../charts/chart35.xml"/><Relationship Id="rId2" Type="http://schemas.openxmlformats.org/officeDocument/2006/relationships/notesSlide" Target="../notesSlides/notesSlide61.xm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3" Type="http://schemas.openxmlformats.org/officeDocument/2006/relationships/chart" Target="../charts/chart36.xml"/><Relationship Id="rId2" Type="http://schemas.openxmlformats.org/officeDocument/2006/relationships/notesSlide" Target="../notesSlides/notesSlide65.xml"/><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3" Type="http://schemas.openxmlformats.org/officeDocument/2006/relationships/chart" Target="../charts/chart37.xml"/><Relationship Id="rId2" Type="http://schemas.openxmlformats.org/officeDocument/2006/relationships/notesSlide" Target="../notesSlides/notesSlide66.xml"/><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3" Type="http://schemas.openxmlformats.org/officeDocument/2006/relationships/chart" Target="../charts/chart38.xml"/><Relationship Id="rId2" Type="http://schemas.openxmlformats.org/officeDocument/2006/relationships/notesSlide" Target="../notesSlides/notesSlide67.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3" Type="http://schemas.openxmlformats.org/officeDocument/2006/relationships/chart" Target="../charts/chart39.xml"/><Relationship Id="rId2" Type="http://schemas.openxmlformats.org/officeDocument/2006/relationships/notesSlide" Target="../notesSlides/notesSlide68.xml"/><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3" Type="http://schemas.openxmlformats.org/officeDocument/2006/relationships/chart" Target="../charts/chart40.xml"/><Relationship Id="rId2" Type="http://schemas.openxmlformats.org/officeDocument/2006/relationships/notesSlide" Target="../notesSlides/notesSlide74.xml"/><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3" Type="http://schemas.openxmlformats.org/officeDocument/2006/relationships/chart" Target="../charts/chart41.xml"/><Relationship Id="rId2" Type="http://schemas.openxmlformats.org/officeDocument/2006/relationships/notesSlide" Target="../notesSlides/notesSlide75.xml"/><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3" Type="http://schemas.openxmlformats.org/officeDocument/2006/relationships/chart" Target="../charts/chart42.xml"/><Relationship Id="rId2" Type="http://schemas.openxmlformats.org/officeDocument/2006/relationships/notesSlide" Target="../notesSlides/notesSlide76.xml"/><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3" Type="http://schemas.openxmlformats.org/officeDocument/2006/relationships/chart" Target="../charts/chart43.xml"/><Relationship Id="rId2" Type="http://schemas.openxmlformats.org/officeDocument/2006/relationships/notesSlide" Target="../notesSlides/notesSlide78.xml"/><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3" Type="http://schemas.openxmlformats.org/officeDocument/2006/relationships/chart" Target="../charts/chart44.xml"/><Relationship Id="rId2" Type="http://schemas.openxmlformats.org/officeDocument/2006/relationships/notesSlide" Target="../notesSlides/notesSlide80.xml"/><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3" Type="http://schemas.openxmlformats.org/officeDocument/2006/relationships/chart" Target="../charts/chart45.xml"/><Relationship Id="rId2" Type="http://schemas.openxmlformats.org/officeDocument/2006/relationships/notesSlide" Target="../notesSlides/notesSlide81.xml"/><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3" Type="http://schemas.openxmlformats.org/officeDocument/2006/relationships/chart" Target="../charts/chart46.xml"/><Relationship Id="rId2" Type="http://schemas.openxmlformats.org/officeDocument/2006/relationships/notesSlide" Target="../notesSlides/notesSlide87.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0" y="0"/>
            <a:ext cx="9144000" cy="1446550"/>
          </a:xfrm>
          <a:prstGeom prst="rect">
            <a:avLst/>
          </a:prstGeom>
          <a:noFill/>
        </p:spPr>
        <p:txBody>
          <a:bodyPr wrap="square" rtlCol="0">
            <a:spAutoFit/>
          </a:bodyPr>
          <a:lstStyle/>
          <a:p>
            <a:pPr algn="ctr"/>
            <a:r>
              <a:rPr lang="en-US" sz="4400" b="1" dirty="0" smtClean="0">
                <a:solidFill>
                  <a:schemeClr val="bg1"/>
                </a:solidFill>
                <a:latin typeface="Calibri" pitchFamily="34" charset="0"/>
              </a:rPr>
              <a:t>Introduction and</a:t>
            </a:r>
          </a:p>
          <a:p>
            <a:pPr algn="ctr"/>
            <a:r>
              <a:rPr lang="en-US" sz="4400" b="1" dirty="0" smtClean="0">
                <a:solidFill>
                  <a:schemeClr val="bg1"/>
                </a:solidFill>
                <a:latin typeface="Calibri" pitchFamily="34" charset="0"/>
              </a:rPr>
              <a:t>Survey Methodology</a:t>
            </a:r>
            <a:endParaRPr lang="en-US" sz="4400" b="1" dirty="0">
              <a:solidFill>
                <a:schemeClr val="bg1"/>
              </a:solidFill>
              <a:latin typeface="Calibri" pitchFamily="34" charset="0"/>
            </a:endParaRPr>
          </a:p>
        </p:txBody>
      </p:sp>
      <p:sp>
        <p:nvSpPr>
          <p:cNvPr id="3" name="TextBox 2"/>
          <p:cNvSpPr txBox="1"/>
          <p:nvPr/>
        </p:nvSpPr>
        <p:spPr>
          <a:xfrm>
            <a:off x="6490253" y="1554344"/>
            <a:ext cx="2653747" cy="923330"/>
          </a:xfrm>
          <a:prstGeom prst="rect">
            <a:avLst/>
          </a:prstGeom>
          <a:noFill/>
        </p:spPr>
        <p:txBody>
          <a:bodyPr wrap="square" rtlCol="0">
            <a:spAutoFit/>
          </a:bodyPr>
          <a:lstStyle/>
          <a:p>
            <a:pPr algn="ctr"/>
            <a:r>
              <a:rPr lang="en-US" b="1" i="1" dirty="0" smtClean="0">
                <a:solidFill>
                  <a:schemeClr val="bg1"/>
                </a:solidFill>
              </a:rPr>
              <a:t>Follow along on Twitter!</a:t>
            </a:r>
            <a:br>
              <a:rPr lang="en-US" b="1" i="1" dirty="0" smtClean="0">
                <a:solidFill>
                  <a:schemeClr val="bg1"/>
                </a:solidFill>
              </a:rPr>
            </a:br>
            <a:r>
              <a:rPr lang="en-US" b="1" i="1" dirty="0" smtClean="0">
                <a:solidFill>
                  <a:schemeClr val="bg1"/>
                </a:solidFill>
              </a:rPr>
              <a:t>#</a:t>
            </a:r>
            <a:r>
              <a:rPr lang="en-US" b="1" i="1" dirty="0" err="1" smtClean="0">
                <a:solidFill>
                  <a:schemeClr val="bg1"/>
                </a:solidFill>
              </a:rPr>
              <a:t>MalawiDHS</a:t>
            </a:r>
            <a:r>
              <a:rPr lang="en-US" b="1" i="1" dirty="0" smtClean="0">
                <a:solidFill>
                  <a:schemeClr val="bg1"/>
                </a:solidFill>
              </a:rPr>
              <a:t/>
            </a:r>
            <a:br>
              <a:rPr lang="en-US" b="1" i="1" dirty="0" smtClean="0">
                <a:solidFill>
                  <a:schemeClr val="bg1"/>
                </a:solidFill>
              </a:rPr>
            </a:br>
            <a:r>
              <a:rPr lang="en-US" b="1" i="1" dirty="0" smtClean="0">
                <a:solidFill>
                  <a:schemeClr val="bg1"/>
                </a:solidFill>
              </a:rPr>
              <a:t>@DHSprogram</a:t>
            </a:r>
            <a:endParaRPr lang="en-US" b="1" i="1" dirty="0">
              <a:solidFill>
                <a:schemeClr val="bg1"/>
              </a:solidFill>
            </a:endParaRPr>
          </a:p>
        </p:txBody>
      </p:sp>
    </p:spTree>
    <p:extLst>
      <p:ext uri="{BB962C8B-B14F-4D97-AF65-F5344CB8AC3E}">
        <p14:creationId xmlns:p14="http://schemas.microsoft.com/office/powerpoint/2010/main" val="2392037622"/>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Questionnaires:</a:t>
            </a:r>
            <a:br>
              <a:rPr lang="en-US" sz="4200" dirty="0" smtClean="0"/>
            </a:br>
            <a:r>
              <a:rPr lang="en-US" sz="4200" dirty="0" smtClean="0"/>
              <a:t>Man’s Questionnaire</a:t>
            </a:r>
            <a:endParaRPr lang="en-US" sz="4200" dirty="0"/>
          </a:p>
        </p:txBody>
      </p:sp>
      <p:sp>
        <p:nvSpPr>
          <p:cNvPr id="3" name="Content Placeholder 2"/>
          <p:cNvSpPr>
            <a:spLocks noGrp="1"/>
          </p:cNvSpPr>
          <p:nvPr>
            <p:ph idx="1"/>
          </p:nvPr>
        </p:nvSpPr>
        <p:spPr>
          <a:xfrm>
            <a:off x="628650" y="1600201"/>
            <a:ext cx="7886700" cy="5257800"/>
          </a:xfrm>
        </p:spPr>
        <p:txBody>
          <a:bodyPr>
            <a:normAutofit fontScale="85000" lnSpcReduction="10000"/>
          </a:bodyPr>
          <a:lstStyle/>
          <a:p>
            <a:pPr>
              <a:lnSpc>
                <a:spcPct val="120000"/>
              </a:lnSpc>
              <a:spcBef>
                <a:spcPts val="0"/>
              </a:spcBef>
              <a:spcAft>
                <a:spcPts val="600"/>
              </a:spcAft>
            </a:pPr>
            <a:r>
              <a:rPr lang="en-GB" dirty="0"/>
              <a:t>Background characteristics (age, </a:t>
            </a:r>
            <a:r>
              <a:rPr lang="en-GB" dirty="0" smtClean="0"/>
              <a:t>education</a:t>
            </a:r>
            <a:r>
              <a:rPr lang="en-GB" dirty="0"/>
              <a:t>, literacy, etc.)</a:t>
            </a:r>
          </a:p>
          <a:p>
            <a:pPr>
              <a:lnSpc>
                <a:spcPct val="120000"/>
              </a:lnSpc>
              <a:spcBef>
                <a:spcPts val="0"/>
              </a:spcBef>
              <a:spcAft>
                <a:spcPts val="600"/>
              </a:spcAft>
            </a:pPr>
            <a:r>
              <a:rPr lang="en-GB" dirty="0" smtClean="0"/>
              <a:t>Marriage </a:t>
            </a:r>
            <a:r>
              <a:rPr lang="en-GB" dirty="0"/>
              <a:t>and sexual activity</a:t>
            </a:r>
          </a:p>
          <a:p>
            <a:pPr>
              <a:lnSpc>
                <a:spcPct val="120000"/>
              </a:lnSpc>
              <a:spcBef>
                <a:spcPts val="0"/>
              </a:spcBef>
              <a:spcAft>
                <a:spcPts val="600"/>
              </a:spcAft>
            </a:pPr>
            <a:r>
              <a:rPr lang="en-GB" dirty="0"/>
              <a:t>Fertility preferences</a:t>
            </a:r>
          </a:p>
          <a:p>
            <a:pPr>
              <a:lnSpc>
                <a:spcPct val="120000"/>
              </a:lnSpc>
              <a:spcBef>
                <a:spcPts val="0"/>
              </a:spcBef>
              <a:spcAft>
                <a:spcPts val="600"/>
              </a:spcAft>
            </a:pPr>
            <a:r>
              <a:rPr lang="en-GB" dirty="0" smtClean="0"/>
              <a:t>Employment </a:t>
            </a:r>
          </a:p>
          <a:p>
            <a:pPr>
              <a:lnSpc>
                <a:spcPct val="120000"/>
              </a:lnSpc>
              <a:spcBef>
                <a:spcPts val="0"/>
              </a:spcBef>
              <a:spcAft>
                <a:spcPts val="600"/>
              </a:spcAft>
            </a:pPr>
            <a:r>
              <a:rPr lang="en-GB" dirty="0" smtClean="0"/>
              <a:t>HIV/AIDS </a:t>
            </a:r>
            <a:r>
              <a:rPr lang="en-GB" dirty="0"/>
              <a:t>and other STIs</a:t>
            </a:r>
          </a:p>
          <a:p>
            <a:pPr>
              <a:lnSpc>
                <a:spcPct val="120000"/>
              </a:lnSpc>
              <a:spcBef>
                <a:spcPts val="0"/>
              </a:spcBef>
              <a:spcAft>
                <a:spcPts val="600"/>
              </a:spcAft>
            </a:pPr>
            <a:r>
              <a:rPr lang="en-GB" dirty="0"/>
              <a:t>Other adult health issues</a:t>
            </a:r>
          </a:p>
          <a:p>
            <a:pPr>
              <a:lnSpc>
                <a:spcPct val="120000"/>
              </a:lnSpc>
              <a:spcBef>
                <a:spcPts val="0"/>
              </a:spcBef>
              <a:spcAft>
                <a:spcPts val="600"/>
              </a:spcAft>
            </a:pPr>
            <a:r>
              <a:rPr lang="en-GB" dirty="0" smtClean="0"/>
              <a:t>Domestic violence</a:t>
            </a:r>
          </a:p>
          <a:p>
            <a:pPr>
              <a:lnSpc>
                <a:spcPct val="120000"/>
              </a:lnSpc>
              <a:spcBef>
                <a:spcPts val="0"/>
              </a:spcBef>
              <a:spcAft>
                <a:spcPts val="600"/>
              </a:spcAft>
            </a:pPr>
            <a:r>
              <a:rPr lang="en-GB" dirty="0" smtClean="0"/>
              <a:t>Identify individuals for anthropometry and biomarkers</a:t>
            </a:r>
            <a:endParaRPr lang="en-GB" dirty="0"/>
          </a:p>
          <a:p>
            <a:pPr marL="0" indent="0">
              <a:lnSpc>
                <a:spcPct val="100000"/>
              </a:lnSpc>
              <a:spcBef>
                <a:spcPts val="0"/>
              </a:spcBef>
              <a:spcAft>
                <a:spcPts val="600"/>
              </a:spcAft>
              <a:buNone/>
            </a:pPr>
            <a:endParaRPr lang="en-GB" dirty="0"/>
          </a:p>
        </p:txBody>
      </p:sp>
    </p:spTree>
    <p:extLst>
      <p:ext uri="{BB962C8B-B14F-4D97-AF65-F5344CB8AC3E}">
        <p14:creationId xmlns:p14="http://schemas.microsoft.com/office/powerpoint/2010/main" val="879114857"/>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28650" y="0"/>
            <a:ext cx="7886700" cy="1325563"/>
          </a:xfrm>
        </p:spPr>
        <p:txBody>
          <a:bodyPr>
            <a:normAutofit/>
          </a:bodyPr>
          <a:lstStyle/>
          <a:p>
            <a:r>
              <a:rPr lang="en-US" sz="4200" dirty="0" smtClean="0"/>
              <a:t>Key Findings</a:t>
            </a:r>
            <a:endParaRPr lang="en-US" sz="4200" dirty="0"/>
          </a:p>
        </p:txBody>
      </p:sp>
      <p:sp>
        <p:nvSpPr>
          <p:cNvPr id="3" name="Content Placeholder 2"/>
          <p:cNvSpPr>
            <a:spLocks noGrp="1"/>
          </p:cNvSpPr>
          <p:nvPr>
            <p:ph idx="1"/>
          </p:nvPr>
        </p:nvSpPr>
        <p:spPr>
          <a:xfrm>
            <a:off x="628650" y="1325562"/>
            <a:ext cx="7886700" cy="5347953"/>
          </a:xfrm>
        </p:spPr>
        <p:txBody>
          <a:bodyPr>
            <a:normAutofit fontScale="92500" lnSpcReduction="20000"/>
          </a:bodyPr>
          <a:lstStyle/>
          <a:p>
            <a:pPr>
              <a:lnSpc>
                <a:spcPct val="110000"/>
              </a:lnSpc>
              <a:spcBef>
                <a:spcPts val="0"/>
              </a:spcBef>
              <a:spcAft>
                <a:spcPts val="600"/>
              </a:spcAft>
              <a:buClr>
                <a:schemeClr val="tx1"/>
              </a:buClr>
            </a:pPr>
            <a:r>
              <a:rPr lang="en-GB" dirty="0"/>
              <a:t>Childhood mortality has decreased over the past two decades.  Current </a:t>
            </a:r>
            <a:r>
              <a:rPr lang="en-GB" b="1" dirty="0">
                <a:solidFill>
                  <a:schemeClr val="accent1"/>
                </a:solidFill>
              </a:rPr>
              <a:t>infant mortality rate</a:t>
            </a:r>
            <a:r>
              <a:rPr lang="en-GB" dirty="0">
                <a:solidFill>
                  <a:schemeClr val="accent1"/>
                </a:solidFill>
              </a:rPr>
              <a:t> </a:t>
            </a:r>
            <a:r>
              <a:rPr lang="en-GB" dirty="0"/>
              <a:t>is </a:t>
            </a:r>
            <a:r>
              <a:rPr lang="en-GB" b="1" dirty="0" smtClean="0">
                <a:solidFill>
                  <a:schemeClr val="accent1"/>
                </a:solidFill>
              </a:rPr>
              <a:t>42</a:t>
            </a:r>
            <a:r>
              <a:rPr lang="en-GB" dirty="0" smtClean="0"/>
              <a:t> </a:t>
            </a:r>
            <a:r>
              <a:rPr lang="en-GB" dirty="0"/>
              <a:t>deaths per 1,000 live births and </a:t>
            </a:r>
            <a:r>
              <a:rPr lang="en-GB" b="1" dirty="0">
                <a:solidFill>
                  <a:schemeClr val="accent1"/>
                </a:solidFill>
              </a:rPr>
              <a:t>under-5</a:t>
            </a:r>
            <a:r>
              <a:rPr lang="en-GB" b="1" dirty="0">
                <a:solidFill>
                  <a:schemeClr val="accent5"/>
                </a:solidFill>
              </a:rPr>
              <a:t> </a:t>
            </a:r>
            <a:r>
              <a:rPr lang="en-GB" b="1" dirty="0">
                <a:solidFill>
                  <a:schemeClr val="accent1"/>
                </a:solidFill>
              </a:rPr>
              <a:t>mortality rate </a:t>
            </a:r>
            <a:r>
              <a:rPr lang="en-GB" dirty="0"/>
              <a:t>is</a:t>
            </a:r>
            <a:r>
              <a:rPr lang="en-GB" dirty="0">
                <a:solidFill>
                  <a:schemeClr val="accent1"/>
                </a:solidFill>
              </a:rPr>
              <a:t> </a:t>
            </a:r>
            <a:r>
              <a:rPr lang="en-GB" b="1" dirty="0" smtClean="0">
                <a:solidFill>
                  <a:schemeClr val="accent1"/>
                </a:solidFill>
              </a:rPr>
              <a:t>63</a:t>
            </a:r>
            <a:r>
              <a:rPr lang="en-GB" dirty="0" smtClean="0">
                <a:solidFill>
                  <a:schemeClr val="accent1"/>
                </a:solidFill>
              </a:rPr>
              <a:t> </a:t>
            </a:r>
            <a:r>
              <a:rPr lang="en-GB" dirty="0"/>
              <a:t>deaths per 1,000 live births.</a:t>
            </a:r>
          </a:p>
          <a:p>
            <a:pPr>
              <a:lnSpc>
                <a:spcPct val="110000"/>
              </a:lnSpc>
              <a:spcBef>
                <a:spcPts val="0"/>
              </a:spcBef>
              <a:spcAft>
                <a:spcPts val="600"/>
              </a:spcAft>
              <a:buClr>
                <a:schemeClr val="tx1"/>
              </a:buClr>
            </a:pPr>
            <a:r>
              <a:rPr lang="en-GB" dirty="0"/>
              <a:t>Childhood mortality is generally </a:t>
            </a:r>
            <a:r>
              <a:rPr lang="en-GB" b="1" dirty="0">
                <a:solidFill>
                  <a:schemeClr val="accent1"/>
                </a:solidFill>
              </a:rPr>
              <a:t>higher</a:t>
            </a:r>
            <a:r>
              <a:rPr lang="en-GB" dirty="0"/>
              <a:t> among children of </a:t>
            </a:r>
            <a:r>
              <a:rPr lang="en-GB" b="1" dirty="0">
                <a:solidFill>
                  <a:schemeClr val="accent1"/>
                </a:solidFill>
              </a:rPr>
              <a:t>less educated mothers </a:t>
            </a:r>
            <a:r>
              <a:rPr lang="en-GB" dirty="0"/>
              <a:t>and those from </a:t>
            </a:r>
            <a:r>
              <a:rPr lang="en-GB" b="1" dirty="0">
                <a:solidFill>
                  <a:schemeClr val="accent1"/>
                </a:solidFill>
              </a:rPr>
              <a:t>poorer households</a:t>
            </a:r>
            <a:r>
              <a:rPr lang="en-GB" dirty="0"/>
              <a:t>. </a:t>
            </a:r>
          </a:p>
          <a:p>
            <a:pPr>
              <a:lnSpc>
                <a:spcPct val="110000"/>
              </a:lnSpc>
              <a:spcBef>
                <a:spcPts val="0"/>
              </a:spcBef>
              <a:spcAft>
                <a:spcPts val="600"/>
              </a:spcAft>
              <a:buClr>
                <a:schemeClr val="tx1"/>
              </a:buClr>
            </a:pPr>
            <a:r>
              <a:rPr lang="en-GB" dirty="0"/>
              <a:t>Childhood mortality is higher among children </a:t>
            </a:r>
            <a:r>
              <a:rPr lang="en-GB" b="1" dirty="0">
                <a:solidFill>
                  <a:schemeClr val="accent1"/>
                </a:solidFill>
              </a:rPr>
              <a:t>born less than 2 years after a previous birth</a:t>
            </a:r>
            <a:r>
              <a:rPr lang="en-GB" dirty="0" smtClean="0"/>
              <a:t>.</a:t>
            </a:r>
          </a:p>
          <a:p>
            <a:pPr>
              <a:lnSpc>
                <a:spcPct val="110000"/>
              </a:lnSpc>
              <a:spcBef>
                <a:spcPts val="0"/>
              </a:spcBef>
              <a:spcAft>
                <a:spcPts val="600"/>
              </a:spcAft>
              <a:buClr>
                <a:schemeClr val="tx1"/>
              </a:buClr>
            </a:pPr>
            <a:r>
              <a:rPr lang="en-GB" b="1" dirty="0">
                <a:solidFill>
                  <a:schemeClr val="tx2"/>
                </a:solidFill>
              </a:rPr>
              <a:t>Maternal mortality ratio </a:t>
            </a:r>
            <a:r>
              <a:rPr lang="en-GB" dirty="0"/>
              <a:t>is </a:t>
            </a:r>
            <a:r>
              <a:rPr lang="en-GB" b="1" dirty="0" smtClean="0">
                <a:solidFill>
                  <a:schemeClr val="tx2"/>
                </a:solidFill>
              </a:rPr>
              <a:t>439</a:t>
            </a:r>
            <a:r>
              <a:rPr lang="en-GB" b="1" dirty="0" smtClean="0"/>
              <a:t> </a:t>
            </a:r>
            <a:r>
              <a:rPr lang="en-GB" dirty="0"/>
              <a:t>deaths per 100,000 live births</a:t>
            </a:r>
            <a:r>
              <a:rPr lang="en-GB" dirty="0" smtClean="0"/>
              <a:t>.</a:t>
            </a:r>
            <a:endParaRPr lang="en-GB" dirty="0"/>
          </a:p>
        </p:txBody>
      </p:sp>
    </p:spTree>
    <p:extLst>
      <p:ext uri="{BB962C8B-B14F-4D97-AF65-F5344CB8AC3E}">
        <p14:creationId xmlns:p14="http://schemas.microsoft.com/office/powerpoint/2010/main" val="1285399715"/>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0" y="269842"/>
            <a:ext cx="9144000" cy="769441"/>
          </a:xfrm>
          <a:prstGeom prst="rect">
            <a:avLst/>
          </a:prstGeom>
          <a:noFill/>
        </p:spPr>
        <p:txBody>
          <a:bodyPr wrap="square" rtlCol="0">
            <a:spAutoFit/>
          </a:bodyPr>
          <a:lstStyle/>
          <a:p>
            <a:pPr algn="ctr"/>
            <a:r>
              <a:rPr lang="en-US" sz="4400" b="1" dirty="0" smtClean="0">
                <a:solidFill>
                  <a:schemeClr val="bg1"/>
                </a:solidFill>
                <a:latin typeface="Calibri" pitchFamily="34" charset="0"/>
              </a:rPr>
              <a:t>Maternal Health</a:t>
            </a:r>
            <a:endParaRPr lang="en-US" sz="4400" b="1" dirty="0">
              <a:solidFill>
                <a:schemeClr val="bg1"/>
              </a:solidFill>
              <a:latin typeface="Calibri" pitchFamily="34" charset="0"/>
            </a:endParaRPr>
          </a:p>
        </p:txBody>
      </p:sp>
      <p:sp>
        <p:nvSpPr>
          <p:cNvPr id="4" name="TextBox 3"/>
          <p:cNvSpPr txBox="1"/>
          <p:nvPr/>
        </p:nvSpPr>
        <p:spPr>
          <a:xfrm>
            <a:off x="6490253" y="1554344"/>
            <a:ext cx="2653747" cy="923330"/>
          </a:xfrm>
          <a:prstGeom prst="rect">
            <a:avLst/>
          </a:prstGeom>
          <a:noFill/>
        </p:spPr>
        <p:txBody>
          <a:bodyPr wrap="square" rtlCol="0">
            <a:spAutoFit/>
          </a:bodyPr>
          <a:lstStyle/>
          <a:p>
            <a:pPr algn="ctr"/>
            <a:r>
              <a:rPr lang="en-US" b="1" i="1" dirty="0" smtClean="0">
                <a:solidFill>
                  <a:schemeClr val="bg1"/>
                </a:solidFill>
              </a:rPr>
              <a:t>Follow along on Twitter!</a:t>
            </a:r>
            <a:br>
              <a:rPr lang="en-US" b="1" i="1" dirty="0" smtClean="0">
                <a:solidFill>
                  <a:schemeClr val="bg1"/>
                </a:solidFill>
              </a:rPr>
            </a:br>
            <a:r>
              <a:rPr lang="en-US" b="1" i="1" dirty="0" smtClean="0">
                <a:solidFill>
                  <a:schemeClr val="bg1"/>
                </a:solidFill>
              </a:rPr>
              <a:t>#</a:t>
            </a:r>
            <a:r>
              <a:rPr lang="en-US" b="1" i="1" dirty="0" err="1" smtClean="0">
                <a:solidFill>
                  <a:schemeClr val="bg1"/>
                </a:solidFill>
              </a:rPr>
              <a:t>MalawiDHS</a:t>
            </a:r>
            <a:r>
              <a:rPr lang="en-US" b="1" i="1" dirty="0" smtClean="0">
                <a:solidFill>
                  <a:schemeClr val="bg1"/>
                </a:solidFill>
              </a:rPr>
              <a:t/>
            </a:r>
            <a:br>
              <a:rPr lang="en-US" b="1" i="1" dirty="0" smtClean="0">
                <a:solidFill>
                  <a:schemeClr val="bg1"/>
                </a:solidFill>
              </a:rPr>
            </a:br>
            <a:r>
              <a:rPr lang="en-US" b="1" i="1" dirty="0" smtClean="0">
                <a:solidFill>
                  <a:schemeClr val="bg1"/>
                </a:solidFill>
              </a:rPr>
              <a:t>@DHSprogram</a:t>
            </a:r>
            <a:endParaRPr lang="en-US" b="1" i="1" dirty="0">
              <a:solidFill>
                <a:schemeClr val="bg1"/>
              </a:solidFill>
            </a:endParaRPr>
          </a:p>
        </p:txBody>
      </p:sp>
    </p:spTree>
    <p:extLst>
      <p:ext uri="{BB962C8B-B14F-4D97-AF65-F5344CB8AC3E}">
        <p14:creationId xmlns:p14="http://schemas.microsoft.com/office/powerpoint/2010/main" val="3715444688"/>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2"/>
          <p:cNvSpPr txBox="1">
            <a:spLocks/>
          </p:cNvSpPr>
          <p:nvPr/>
        </p:nvSpPr>
        <p:spPr>
          <a:xfrm>
            <a:off x="252919" y="2264169"/>
            <a:ext cx="4787711" cy="2403438"/>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spcBef>
                <a:spcPts val="0"/>
              </a:spcBef>
              <a:spcAft>
                <a:spcPts val="600"/>
              </a:spcAft>
              <a:buClr>
                <a:schemeClr val="tx1"/>
              </a:buClr>
            </a:pPr>
            <a:r>
              <a:rPr lang="en-GB" sz="2800" b="1" dirty="0" smtClean="0">
                <a:solidFill>
                  <a:schemeClr val="accent1"/>
                </a:solidFill>
              </a:rPr>
              <a:t>Antenatal Care</a:t>
            </a:r>
          </a:p>
          <a:p>
            <a:pPr>
              <a:lnSpc>
                <a:spcPct val="110000"/>
              </a:lnSpc>
              <a:spcBef>
                <a:spcPts val="0"/>
              </a:spcBef>
              <a:spcAft>
                <a:spcPts val="600"/>
              </a:spcAft>
              <a:buClr>
                <a:schemeClr val="tx1"/>
              </a:buClr>
            </a:pPr>
            <a:r>
              <a:rPr lang="en-GB" sz="2800" dirty="0" smtClean="0"/>
              <a:t>Delivery and postnatal care</a:t>
            </a:r>
          </a:p>
          <a:p>
            <a:pPr>
              <a:lnSpc>
                <a:spcPct val="110000"/>
              </a:lnSpc>
              <a:spcBef>
                <a:spcPts val="0"/>
              </a:spcBef>
              <a:spcAft>
                <a:spcPts val="600"/>
              </a:spcAft>
              <a:buClr>
                <a:schemeClr val="tx1"/>
              </a:buClr>
            </a:pPr>
            <a:r>
              <a:rPr lang="en-GB" sz="2800" dirty="0" smtClean="0"/>
              <a:t>Other health issues</a:t>
            </a:r>
          </a:p>
        </p:txBody>
      </p:sp>
    </p:spTree>
    <p:extLst>
      <p:ext uri="{BB962C8B-B14F-4D97-AF65-F5344CB8AC3E}">
        <p14:creationId xmlns:p14="http://schemas.microsoft.com/office/powerpoint/2010/main" val="1215785843"/>
      </p:ext>
    </p:extLst>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Antenatal Care by Provider</a:t>
            </a:r>
            <a:endParaRPr lang="en-US" sz="4200" dirty="0">
              <a:solidFill>
                <a:srgbClr val="FF0000"/>
              </a:solidFill>
            </a:endParaRPr>
          </a:p>
        </p:txBody>
      </p:sp>
      <p:graphicFrame>
        <p:nvGraphicFramePr>
          <p:cNvPr id="7" name="Content Placeholder 6"/>
          <p:cNvGraphicFramePr>
            <a:graphicFrameLocks noGrp="1"/>
          </p:cNvGraphicFramePr>
          <p:nvPr>
            <p:ph idx="1"/>
            <p:extLst/>
          </p:nvPr>
        </p:nvGraphicFramePr>
        <p:xfrm>
          <a:off x="0" y="1474232"/>
          <a:ext cx="9144000" cy="5414543"/>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104900"/>
            <a:ext cx="9144000" cy="369332"/>
          </a:xfrm>
          <a:prstGeom prst="rect">
            <a:avLst/>
          </a:prstGeom>
          <a:noFill/>
        </p:spPr>
        <p:txBody>
          <a:bodyPr wrap="square" rtlCol="0">
            <a:spAutoFit/>
          </a:bodyPr>
          <a:lstStyle/>
          <a:p>
            <a:pPr algn="ctr"/>
            <a:r>
              <a:rPr lang="en-US" i="1" dirty="0" smtClean="0"/>
              <a:t>Percent distribution of women age 15-49 with a live birth in the 5 years before the survey</a:t>
            </a:r>
            <a:endParaRPr lang="en-US" i="1" dirty="0"/>
          </a:p>
        </p:txBody>
      </p:sp>
      <p:sp>
        <p:nvSpPr>
          <p:cNvPr id="5" name="TextBox 4"/>
          <p:cNvSpPr txBox="1"/>
          <p:nvPr/>
        </p:nvSpPr>
        <p:spPr>
          <a:xfrm>
            <a:off x="0" y="6519446"/>
            <a:ext cx="7376160" cy="338554"/>
          </a:xfrm>
          <a:prstGeom prst="rect">
            <a:avLst/>
          </a:prstGeom>
          <a:noFill/>
        </p:spPr>
        <p:txBody>
          <a:bodyPr wrap="square" rtlCol="0">
            <a:spAutoFit/>
          </a:bodyPr>
          <a:lstStyle/>
          <a:p>
            <a:r>
              <a:rPr lang="en-US" sz="1600" dirty="0" smtClean="0"/>
              <a:t>*Skilled provider includes doctor, clinical officer, medical assistant, nurse, and midwife</a:t>
            </a:r>
            <a:endParaRPr lang="en-US" sz="1600" dirty="0"/>
          </a:p>
        </p:txBody>
      </p:sp>
      <p:sp>
        <p:nvSpPr>
          <p:cNvPr id="6" name="TextBox 5"/>
          <p:cNvSpPr txBox="1"/>
          <p:nvPr/>
        </p:nvSpPr>
        <p:spPr>
          <a:xfrm>
            <a:off x="6858000" y="4074073"/>
            <a:ext cx="2139198" cy="1569660"/>
          </a:xfrm>
          <a:prstGeom prst="rect">
            <a:avLst/>
          </a:prstGeom>
          <a:solidFill>
            <a:schemeClr val="accent1">
              <a:lumMod val="60000"/>
              <a:lumOff val="40000"/>
            </a:schemeClr>
          </a:solidFill>
          <a:ln>
            <a:solidFill>
              <a:schemeClr val="tx2">
                <a:lumMod val="50000"/>
              </a:schemeClr>
            </a:solidFill>
          </a:ln>
          <a:effectLst>
            <a:outerShdw blurRad="50800" dist="38100" algn="l" rotWithShape="0">
              <a:prstClr val="black">
                <a:alpha val="40000"/>
              </a:prstClr>
            </a:outerShdw>
          </a:effectLst>
        </p:spPr>
        <p:txBody>
          <a:bodyPr wrap="square" rtlCol="0">
            <a:spAutoFit/>
          </a:bodyPr>
          <a:lstStyle/>
          <a:p>
            <a:pPr algn="ctr"/>
            <a:r>
              <a:rPr lang="en-US" sz="2400" b="1" dirty="0" smtClean="0">
                <a:solidFill>
                  <a:schemeClr val="bg1"/>
                </a:solidFill>
              </a:rPr>
              <a:t>95% of women received ANC from a skilled provider*</a:t>
            </a:r>
            <a:endParaRPr lang="en-US" sz="2400" b="1" dirty="0">
              <a:solidFill>
                <a:schemeClr val="bg1"/>
              </a:solidFill>
            </a:endParaRPr>
          </a:p>
        </p:txBody>
      </p:sp>
    </p:spTree>
    <p:extLst>
      <p:ext uri="{BB962C8B-B14F-4D97-AF65-F5344CB8AC3E}">
        <p14:creationId xmlns:p14="http://schemas.microsoft.com/office/powerpoint/2010/main" val="1138476177"/>
      </p:ext>
    </p:extLst>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Timing of Antenatal Care </a:t>
            </a:r>
            <a:br>
              <a:rPr lang="en-US" sz="4200" dirty="0" smtClean="0"/>
            </a:br>
            <a:r>
              <a:rPr lang="en-US" sz="4200" dirty="0" smtClean="0"/>
              <a:t>and Number of Visits</a:t>
            </a:r>
            <a:endParaRPr lang="en-US" sz="4200" dirty="0"/>
          </a:p>
        </p:txBody>
      </p:sp>
      <p:sp>
        <p:nvSpPr>
          <p:cNvPr id="3" name="Content Placeholder 2"/>
          <p:cNvSpPr>
            <a:spLocks noGrp="1"/>
          </p:cNvSpPr>
          <p:nvPr>
            <p:ph idx="1"/>
          </p:nvPr>
        </p:nvSpPr>
        <p:spPr>
          <a:xfrm>
            <a:off x="495300" y="1828800"/>
            <a:ext cx="8229600" cy="4348164"/>
          </a:xfrm>
        </p:spPr>
        <p:txBody>
          <a:bodyPr>
            <a:normAutofit/>
          </a:bodyPr>
          <a:lstStyle/>
          <a:p>
            <a:pPr>
              <a:lnSpc>
                <a:spcPct val="120000"/>
              </a:lnSpc>
              <a:spcBef>
                <a:spcPts val="0"/>
              </a:spcBef>
              <a:spcAft>
                <a:spcPts val="600"/>
              </a:spcAft>
              <a:buClr>
                <a:schemeClr val="tx1"/>
              </a:buClr>
            </a:pPr>
            <a:r>
              <a:rPr lang="en-GB" b="1" dirty="0" smtClean="0">
                <a:solidFill>
                  <a:schemeClr val="accent1"/>
                </a:solidFill>
              </a:rPr>
              <a:t>24%</a:t>
            </a:r>
            <a:r>
              <a:rPr lang="en-GB" dirty="0" smtClean="0">
                <a:solidFill>
                  <a:schemeClr val="accent1"/>
                </a:solidFill>
              </a:rPr>
              <a:t> </a:t>
            </a:r>
            <a:r>
              <a:rPr lang="en-GB" dirty="0" smtClean="0"/>
              <a:t>of women went to their first ANC visit during the 1</a:t>
            </a:r>
            <a:r>
              <a:rPr lang="en-GB" baseline="30000" dirty="0" smtClean="0"/>
              <a:t>st</a:t>
            </a:r>
            <a:r>
              <a:rPr lang="en-GB" dirty="0" smtClean="0"/>
              <a:t> trimester of pregnancy, as recommended.</a:t>
            </a:r>
          </a:p>
          <a:p>
            <a:pPr>
              <a:lnSpc>
                <a:spcPct val="120000"/>
              </a:lnSpc>
              <a:spcBef>
                <a:spcPts val="0"/>
              </a:spcBef>
              <a:spcAft>
                <a:spcPts val="600"/>
              </a:spcAft>
              <a:buClr>
                <a:schemeClr val="tx1"/>
              </a:buClr>
            </a:pPr>
            <a:r>
              <a:rPr lang="en-GB" b="1" dirty="0" smtClean="0">
                <a:solidFill>
                  <a:schemeClr val="accent1"/>
                </a:solidFill>
              </a:rPr>
              <a:t>51% </a:t>
            </a:r>
            <a:r>
              <a:rPr lang="en-GB" dirty="0" smtClean="0"/>
              <a:t>of women had 4 or more ANC visits.</a:t>
            </a:r>
            <a:endParaRPr lang="en-GB" b="1" dirty="0"/>
          </a:p>
        </p:txBody>
      </p:sp>
    </p:spTree>
    <p:extLst>
      <p:ext uri="{BB962C8B-B14F-4D97-AF65-F5344CB8AC3E}">
        <p14:creationId xmlns:p14="http://schemas.microsoft.com/office/powerpoint/2010/main" val="540088118"/>
      </p:ext>
    </p:extLst>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Autofit/>
          </a:bodyPr>
          <a:lstStyle/>
          <a:p>
            <a:r>
              <a:rPr lang="en-US" sz="4200" dirty="0" smtClean="0"/>
              <a:t>Trends in Antenatal Care Coverage</a:t>
            </a:r>
            <a:endParaRPr lang="en-US" sz="4200" dirty="0"/>
          </a:p>
        </p:txBody>
      </p:sp>
      <p:graphicFrame>
        <p:nvGraphicFramePr>
          <p:cNvPr id="11" name="Content Placeholder 10"/>
          <p:cNvGraphicFramePr>
            <a:graphicFrameLocks noGrp="1"/>
          </p:cNvGraphicFramePr>
          <p:nvPr>
            <p:ph idx="1"/>
            <p:extLst/>
          </p:nvPr>
        </p:nvGraphicFramePr>
        <p:xfrm>
          <a:off x="0" y="1787228"/>
          <a:ext cx="9144000" cy="4570029"/>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40897"/>
            <a:ext cx="9144000" cy="646331"/>
          </a:xfrm>
          <a:prstGeom prst="rect">
            <a:avLst/>
          </a:prstGeom>
          <a:noFill/>
        </p:spPr>
        <p:txBody>
          <a:bodyPr wrap="square" rtlCol="0">
            <a:spAutoFit/>
          </a:bodyPr>
          <a:lstStyle/>
          <a:p>
            <a:pPr algn="ctr"/>
            <a:r>
              <a:rPr lang="en-US" i="1" dirty="0"/>
              <a:t>Percent of </a:t>
            </a:r>
            <a:r>
              <a:rPr lang="en-US" i="1" dirty="0" smtClean="0"/>
              <a:t>women age 15-49 with a live birth in the five years before the survey </a:t>
            </a:r>
            <a:br>
              <a:rPr lang="en-US" i="1" dirty="0" smtClean="0"/>
            </a:br>
            <a:r>
              <a:rPr lang="en-US" i="1" dirty="0" smtClean="0"/>
              <a:t>for most recent birth</a:t>
            </a:r>
            <a:endParaRPr lang="en-US" i="1" dirty="0"/>
          </a:p>
        </p:txBody>
      </p:sp>
      <p:sp>
        <p:nvSpPr>
          <p:cNvPr id="5" name="TextBox 4"/>
          <p:cNvSpPr txBox="1"/>
          <p:nvPr/>
        </p:nvSpPr>
        <p:spPr>
          <a:xfrm>
            <a:off x="869133" y="5161037"/>
            <a:ext cx="2818947" cy="369332"/>
          </a:xfrm>
          <a:prstGeom prst="rect">
            <a:avLst/>
          </a:prstGeom>
          <a:noFill/>
        </p:spPr>
        <p:txBody>
          <a:bodyPr wrap="square" rtlCol="0">
            <a:spAutoFit/>
          </a:bodyPr>
          <a:lstStyle/>
          <a:p>
            <a:r>
              <a:rPr lang="en-US" b="1" dirty="0" smtClean="0">
                <a:solidFill>
                  <a:schemeClr val="accent3"/>
                </a:solidFill>
              </a:rPr>
              <a:t>ANC visit in 1</a:t>
            </a:r>
            <a:r>
              <a:rPr lang="en-US" b="1" baseline="30000" dirty="0" smtClean="0">
                <a:solidFill>
                  <a:schemeClr val="accent3"/>
                </a:solidFill>
              </a:rPr>
              <a:t>st</a:t>
            </a:r>
            <a:r>
              <a:rPr lang="en-US" b="1" dirty="0" smtClean="0">
                <a:solidFill>
                  <a:schemeClr val="accent3"/>
                </a:solidFill>
              </a:rPr>
              <a:t> trimester</a:t>
            </a:r>
            <a:endParaRPr lang="en-US" b="1" dirty="0">
              <a:solidFill>
                <a:schemeClr val="accent3"/>
              </a:solidFill>
            </a:endParaRPr>
          </a:p>
        </p:txBody>
      </p:sp>
      <p:sp>
        <p:nvSpPr>
          <p:cNvPr id="6" name="TextBox 5"/>
          <p:cNvSpPr txBox="1"/>
          <p:nvPr/>
        </p:nvSpPr>
        <p:spPr>
          <a:xfrm>
            <a:off x="869133" y="3846804"/>
            <a:ext cx="2818947" cy="369332"/>
          </a:xfrm>
          <a:prstGeom prst="rect">
            <a:avLst/>
          </a:prstGeom>
          <a:noFill/>
        </p:spPr>
        <p:txBody>
          <a:bodyPr wrap="square" rtlCol="0">
            <a:spAutoFit/>
          </a:bodyPr>
          <a:lstStyle/>
          <a:p>
            <a:r>
              <a:rPr lang="en-US" b="1" dirty="0" smtClean="0">
                <a:solidFill>
                  <a:schemeClr val="tx2"/>
                </a:solidFill>
              </a:rPr>
              <a:t>4+ ANC visits</a:t>
            </a:r>
            <a:endParaRPr lang="en-US" b="1" dirty="0">
              <a:solidFill>
                <a:schemeClr val="tx2"/>
              </a:solidFill>
            </a:endParaRPr>
          </a:p>
        </p:txBody>
      </p:sp>
      <p:sp>
        <p:nvSpPr>
          <p:cNvPr id="7" name="TextBox 6"/>
          <p:cNvSpPr txBox="1"/>
          <p:nvPr/>
        </p:nvSpPr>
        <p:spPr>
          <a:xfrm>
            <a:off x="875154" y="2532572"/>
            <a:ext cx="2818947" cy="369332"/>
          </a:xfrm>
          <a:prstGeom prst="rect">
            <a:avLst/>
          </a:prstGeom>
          <a:noFill/>
        </p:spPr>
        <p:txBody>
          <a:bodyPr wrap="square" rtlCol="0">
            <a:spAutoFit/>
          </a:bodyPr>
          <a:lstStyle/>
          <a:p>
            <a:r>
              <a:rPr lang="en-US" b="1" dirty="0" smtClean="0">
                <a:solidFill>
                  <a:schemeClr val="accent6"/>
                </a:solidFill>
              </a:rPr>
              <a:t>ANC by a skilled provider*</a:t>
            </a:r>
            <a:endParaRPr lang="en-US" b="1" dirty="0">
              <a:solidFill>
                <a:schemeClr val="accent6"/>
              </a:solidFill>
            </a:endParaRPr>
          </a:p>
        </p:txBody>
      </p:sp>
      <p:sp>
        <p:nvSpPr>
          <p:cNvPr id="9" name="TextBox 8"/>
          <p:cNvSpPr txBox="1"/>
          <p:nvPr/>
        </p:nvSpPr>
        <p:spPr>
          <a:xfrm>
            <a:off x="0" y="6519446"/>
            <a:ext cx="7376160" cy="338554"/>
          </a:xfrm>
          <a:prstGeom prst="rect">
            <a:avLst/>
          </a:prstGeom>
          <a:noFill/>
        </p:spPr>
        <p:txBody>
          <a:bodyPr wrap="square" rtlCol="0">
            <a:spAutoFit/>
          </a:bodyPr>
          <a:lstStyle/>
          <a:p>
            <a:r>
              <a:rPr lang="en-US" sz="1600" dirty="0" smtClean="0"/>
              <a:t>*Skilled provider includes doctor, clinical officer, medical assistant, nurse, and midwife</a:t>
            </a:r>
            <a:endParaRPr lang="en-US" sz="1600" dirty="0"/>
          </a:p>
        </p:txBody>
      </p:sp>
    </p:spTree>
    <p:extLst>
      <p:ext uri="{BB962C8B-B14F-4D97-AF65-F5344CB8AC3E}">
        <p14:creationId xmlns:p14="http://schemas.microsoft.com/office/powerpoint/2010/main" val="3897379052"/>
      </p:ext>
    </p:extLst>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
            <a:ext cx="9144000" cy="1050880"/>
          </a:xfrm>
        </p:spPr>
        <p:txBody>
          <a:bodyPr>
            <a:normAutofit/>
          </a:bodyPr>
          <a:lstStyle/>
          <a:p>
            <a:r>
              <a:rPr lang="en-US" sz="4200" dirty="0" smtClean="0"/>
              <a:t>Components of Antenatal Care</a:t>
            </a:r>
            <a:endParaRPr lang="en-US" sz="4200" dirty="0"/>
          </a:p>
        </p:txBody>
      </p:sp>
      <p:graphicFrame>
        <p:nvGraphicFramePr>
          <p:cNvPr id="11" name="Content Placeholder 10"/>
          <p:cNvGraphicFramePr>
            <a:graphicFrameLocks noGrp="1"/>
          </p:cNvGraphicFramePr>
          <p:nvPr>
            <p:ph idx="1"/>
            <p:extLst/>
          </p:nvPr>
        </p:nvGraphicFramePr>
        <p:xfrm>
          <a:off x="1" y="1697210"/>
          <a:ext cx="9144000" cy="5160789"/>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122597"/>
            <a:ext cx="6902824" cy="646331"/>
          </a:xfrm>
          <a:prstGeom prst="rect">
            <a:avLst/>
          </a:prstGeom>
          <a:noFill/>
        </p:spPr>
        <p:txBody>
          <a:bodyPr wrap="square" rtlCol="0">
            <a:spAutoFit/>
          </a:bodyPr>
          <a:lstStyle/>
          <a:p>
            <a:r>
              <a:rPr lang="en-US" b="1" i="1" dirty="0" smtClean="0"/>
              <a:t>Among women age 15-49 who received ANC for most recent birth in the past 5 years, percent receiving the following services</a:t>
            </a:r>
            <a:r>
              <a:rPr lang="en-US" i="1" dirty="0" smtClean="0"/>
              <a:t>:</a:t>
            </a:r>
            <a:endParaRPr lang="en-US" i="1" dirty="0"/>
          </a:p>
        </p:txBody>
      </p:sp>
      <p:sp>
        <p:nvSpPr>
          <p:cNvPr id="5" name="TextBox 4"/>
          <p:cNvSpPr txBox="1"/>
          <p:nvPr/>
        </p:nvSpPr>
        <p:spPr>
          <a:xfrm>
            <a:off x="0" y="4721053"/>
            <a:ext cx="4069976" cy="646331"/>
          </a:xfrm>
          <a:prstGeom prst="rect">
            <a:avLst/>
          </a:prstGeom>
          <a:noFill/>
        </p:spPr>
        <p:txBody>
          <a:bodyPr wrap="square" rtlCol="0">
            <a:spAutoFit/>
          </a:bodyPr>
          <a:lstStyle/>
          <a:p>
            <a:r>
              <a:rPr lang="en-US" b="1" i="1" dirty="0" smtClean="0"/>
              <a:t>Among women age 15-49 with a live birth in the past 5 years, percent who:</a:t>
            </a:r>
            <a:endParaRPr lang="en-US" b="1" i="1" dirty="0"/>
          </a:p>
        </p:txBody>
      </p:sp>
    </p:spTree>
    <p:extLst>
      <p:ext uri="{BB962C8B-B14F-4D97-AF65-F5344CB8AC3E}">
        <p14:creationId xmlns:p14="http://schemas.microsoft.com/office/powerpoint/2010/main" val="2268000522"/>
      </p:ext>
    </p:extLst>
  </p:cSld>
  <p:clrMapOvr>
    <a:masterClrMapping/>
  </p:clrMapOvr>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Tetanus Toxoid Vaccination</a:t>
            </a:r>
            <a:endParaRPr lang="en-US" sz="4200" dirty="0"/>
          </a:p>
        </p:txBody>
      </p:sp>
      <p:sp>
        <p:nvSpPr>
          <p:cNvPr id="3" name="Content Placeholder 2"/>
          <p:cNvSpPr>
            <a:spLocks noGrp="1"/>
          </p:cNvSpPr>
          <p:nvPr>
            <p:ph idx="1"/>
          </p:nvPr>
        </p:nvSpPr>
        <p:spPr>
          <a:xfrm>
            <a:off x="495300" y="1841500"/>
            <a:ext cx="8229600" cy="4335464"/>
          </a:xfrm>
        </p:spPr>
        <p:txBody>
          <a:bodyPr>
            <a:normAutofit/>
          </a:bodyPr>
          <a:lstStyle/>
          <a:p>
            <a:pPr>
              <a:lnSpc>
                <a:spcPct val="100000"/>
              </a:lnSpc>
              <a:spcBef>
                <a:spcPts val="0"/>
              </a:spcBef>
              <a:spcAft>
                <a:spcPts val="600"/>
              </a:spcAft>
              <a:buClr>
                <a:schemeClr val="tx1"/>
              </a:buClr>
            </a:pPr>
            <a:r>
              <a:rPr lang="en-GB" b="1" dirty="0" smtClean="0">
                <a:solidFill>
                  <a:schemeClr val="accent1"/>
                </a:solidFill>
              </a:rPr>
              <a:t>73% </a:t>
            </a:r>
            <a:r>
              <a:rPr lang="en-GB" dirty="0" smtClean="0"/>
              <a:t>of pregnant women received two or more tetanus toxoid injections during their last pregnancy.</a:t>
            </a:r>
          </a:p>
          <a:p>
            <a:pPr>
              <a:lnSpc>
                <a:spcPct val="100000"/>
              </a:lnSpc>
              <a:spcBef>
                <a:spcPts val="0"/>
              </a:spcBef>
              <a:spcAft>
                <a:spcPts val="600"/>
              </a:spcAft>
              <a:buClr>
                <a:schemeClr val="tx1"/>
              </a:buClr>
            </a:pPr>
            <a:r>
              <a:rPr lang="en-GB" b="1" dirty="0" smtClean="0">
                <a:solidFill>
                  <a:schemeClr val="accent1"/>
                </a:solidFill>
              </a:rPr>
              <a:t>90% </a:t>
            </a:r>
            <a:r>
              <a:rPr lang="en-GB" dirty="0" smtClean="0"/>
              <a:t>of last births were protected against neonatal tetanus.</a:t>
            </a:r>
            <a:endParaRPr lang="en-GB" b="1" dirty="0"/>
          </a:p>
        </p:txBody>
      </p:sp>
    </p:spTree>
    <p:extLst>
      <p:ext uri="{BB962C8B-B14F-4D97-AF65-F5344CB8AC3E}">
        <p14:creationId xmlns:p14="http://schemas.microsoft.com/office/powerpoint/2010/main" val="722274329"/>
      </p:ext>
    </p:extLst>
  </p:cSld>
  <p:clrMapOvr>
    <a:masterClrMapping/>
  </p:clrMapOvr>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2"/>
          <p:cNvSpPr txBox="1">
            <a:spLocks/>
          </p:cNvSpPr>
          <p:nvPr/>
        </p:nvSpPr>
        <p:spPr>
          <a:xfrm>
            <a:off x="252919" y="2264169"/>
            <a:ext cx="4787711" cy="2403438"/>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spcBef>
                <a:spcPts val="0"/>
              </a:spcBef>
              <a:spcAft>
                <a:spcPts val="600"/>
              </a:spcAft>
              <a:buClr>
                <a:schemeClr val="tx1"/>
              </a:buClr>
            </a:pPr>
            <a:r>
              <a:rPr lang="en-GB" sz="2800" dirty="0" smtClean="0"/>
              <a:t>Antenatal Care</a:t>
            </a:r>
          </a:p>
          <a:p>
            <a:pPr>
              <a:lnSpc>
                <a:spcPct val="110000"/>
              </a:lnSpc>
              <a:spcBef>
                <a:spcPts val="0"/>
              </a:spcBef>
              <a:spcAft>
                <a:spcPts val="600"/>
              </a:spcAft>
              <a:buClr>
                <a:schemeClr val="tx1"/>
              </a:buClr>
            </a:pPr>
            <a:r>
              <a:rPr lang="en-GB" sz="2800" b="1" dirty="0" smtClean="0">
                <a:solidFill>
                  <a:schemeClr val="accent1"/>
                </a:solidFill>
              </a:rPr>
              <a:t>Delivery and postnatal care</a:t>
            </a:r>
          </a:p>
          <a:p>
            <a:pPr>
              <a:lnSpc>
                <a:spcPct val="110000"/>
              </a:lnSpc>
              <a:spcBef>
                <a:spcPts val="0"/>
              </a:spcBef>
              <a:spcAft>
                <a:spcPts val="600"/>
              </a:spcAft>
              <a:buClr>
                <a:schemeClr val="tx1"/>
              </a:buClr>
            </a:pPr>
            <a:r>
              <a:rPr lang="en-GB" sz="2800" dirty="0" smtClean="0"/>
              <a:t>Other health issues</a:t>
            </a:r>
          </a:p>
        </p:txBody>
      </p:sp>
    </p:spTree>
    <p:extLst>
      <p:ext uri="{BB962C8B-B14F-4D97-AF65-F5344CB8AC3E}">
        <p14:creationId xmlns:p14="http://schemas.microsoft.com/office/powerpoint/2010/main" val="1458283688"/>
      </p:ext>
    </p:extLst>
  </p:cSld>
  <p:clrMapOvr>
    <a:masterClrMapping/>
  </p:clrMapOvr>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Place of Delivery</a:t>
            </a:r>
            <a:endParaRPr lang="en-US" sz="4200" dirty="0">
              <a:solidFill>
                <a:srgbClr val="FF0000"/>
              </a:solidFill>
            </a:endParaRPr>
          </a:p>
        </p:txBody>
      </p:sp>
      <p:graphicFrame>
        <p:nvGraphicFramePr>
          <p:cNvPr id="11" name="Content Placeholder 10"/>
          <p:cNvGraphicFramePr>
            <a:graphicFrameLocks noGrp="1"/>
          </p:cNvGraphicFramePr>
          <p:nvPr>
            <p:ph idx="1"/>
            <p:extLst/>
          </p:nvPr>
        </p:nvGraphicFramePr>
        <p:xfrm>
          <a:off x="470646" y="1568360"/>
          <a:ext cx="8673353" cy="5289639"/>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187360"/>
            <a:ext cx="9144000" cy="381000"/>
          </a:xfrm>
          <a:prstGeom prst="rect">
            <a:avLst/>
          </a:prstGeom>
          <a:noFill/>
        </p:spPr>
        <p:txBody>
          <a:bodyPr wrap="square" rtlCol="0">
            <a:spAutoFit/>
          </a:bodyPr>
          <a:lstStyle/>
          <a:p>
            <a:pPr algn="ctr"/>
            <a:r>
              <a:rPr lang="en-US" i="1" dirty="0" smtClean="0">
                <a:latin typeface="+mn-lt"/>
              </a:rPr>
              <a:t>Percent distribution of live births in the 5-year period before the survey</a:t>
            </a:r>
            <a:endParaRPr lang="en-US" i="1" dirty="0">
              <a:latin typeface="+mn-lt"/>
            </a:endParaRPr>
          </a:p>
        </p:txBody>
      </p:sp>
    </p:spTree>
    <p:extLst>
      <p:ext uri="{BB962C8B-B14F-4D97-AF65-F5344CB8AC3E}">
        <p14:creationId xmlns:p14="http://schemas.microsoft.com/office/powerpoint/2010/main" val="1122519292"/>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Biomarkers</a:t>
            </a:r>
            <a:endParaRPr lang="en-US" sz="4200" dirty="0"/>
          </a:p>
        </p:txBody>
      </p:sp>
      <p:sp>
        <p:nvSpPr>
          <p:cNvPr id="3" name="Content Placeholder 2"/>
          <p:cNvSpPr>
            <a:spLocks noGrp="1"/>
          </p:cNvSpPr>
          <p:nvPr>
            <p:ph idx="1"/>
          </p:nvPr>
        </p:nvSpPr>
        <p:spPr>
          <a:xfrm>
            <a:off x="628650" y="1584251"/>
            <a:ext cx="8091604" cy="5273750"/>
          </a:xfrm>
        </p:spPr>
        <p:txBody>
          <a:bodyPr>
            <a:normAutofit/>
          </a:bodyPr>
          <a:lstStyle/>
          <a:p>
            <a:pPr marL="0" indent="0">
              <a:lnSpc>
                <a:spcPct val="100000"/>
              </a:lnSpc>
              <a:spcBef>
                <a:spcPts val="0"/>
              </a:spcBef>
              <a:spcAft>
                <a:spcPts val="600"/>
              </a:spcAft>
              <a:buNone/>
            </a:pPr>
            <a:r>
              <a:rPr lang="en-GB" b="1" dirty="0" smtClean="0">
                <a:solidFill>
                  <a:schemeClr val="tx2"/>
                </a:solidFill>
              </a:rPr>
              <a:t>Height </a:t>
            </a:r>
            <a:r>
              <a:rPr lang="en-GB" b="1" dirty="0">
                <a:solidFill>
                  <a:schemeClr val="tx2"/>
                </a:solidFill>
              </a:rPr>
              <a:t>and weight </a:t>
            </a:r>
            <a:r>
              <a:rPr lang="en-GB" b="1" dirty="0" smtClean="0">
                <a:solidFill>
                  <a:schemeClr val="tx2"/>
                </a:solidFill>
              </a:rPr>
              <a:t>measurements:</a:t>
            </a:r>
          </a:p>
          <a:p>
            <a:pPr>
              <a:lnSpc>
                <a:spcPct val="100000"/>
              </a:lnSpc>
              <a:spcBef>
                <a:spcPts val="0"/>
              </a:spcBef>
              <a:spcAft>
                <a:spcPts val="600"/>
              </a:spcAft>
            </a:pPr>
            <a:r>
              <a:rPr lang="en-GB" dirty="0" smtClean="0"/>
              <a:t>Children </a:t>
            </a:r>
            <a:r>
              <a:rPr lang="en-GB" dirty="0"/>
              <a:t>under </a:t>
            </a:r>
            <a:r>
              <a:rPr lang="en-GB" dirty="0" smtClean="0"/>
              <a:t>5</a:t>
            </a:r>
            <a:endParaRPr lang="en-GB" dirty="0"/>
          </a:p>
          <a:p>
            <a:pPr>
              <a:lnSpc>
                <a:spcPct val="100000"/>
              </a:lnSpc>
              <a:spcBef>
                <a:spcPts val="0"/>
              </a:spcBef>
              <a:spcAft>
                <a:spcPts val="600"/>
              </a:spcAft>
            </a:pPr>
            <a:r>
              <a:rPr lang="en-GB" dirty="0" smtClean="0"/>
              <a:t>Women </a:t>
            </a:r>
            <a:r>
              <a:rPr lang="en-GB" dirty="0"/>
              <a:t>age </a:t>
            </a:r>
            <a:r>
              <a:rPr lang="en-GB" dirty="0" smtClean="0"/>
              <a:t>15-49</a:t>
            </a:r>
          </a:p>
          <a:p>
            <a:pPr marL="0" indent="0">
              <a:lnSpc>
                <a:spcPct val="100000"/>
              </a:lnSpc>
              <a:spcBef>
                <a:spcPts val="0"/>
              </a:spcBef>
              <a:spcAft>
                <a:spcPts val="600"/>
              </a:spcAft>
              <a:buNone/>
            </a:pPr>
            <a:r>
              <a:rPr lang="en-GB" b="1" dirty="0" smtClean="0">
                <a:solidFill>
                  <a:schemeClr val="tx2"/>
                </a:solidFill>
              </a:rPr>
              <a:t>Anaemia testing:</a:t>
            </a:r>
            <a:endParaRPr lang="en-GB" b="1" dirty="0">
              <a:solidFill>
                <a:schemeClr val="tx2"/>
              </a:solidFill>
            </a:endParaRPr>
          </a:p>
          <a:p>
            <a:pPr>
              <a:lnSpc>
                <a:spcPct val="100000"/>
              </a:lnSpc>
              <a:spcBef>
                <a:spcPts val="0"/>
              </a:spcBef>
              <a:spcAft>
                <a:spcPts val="600"/>
              </a:spcAft>
            </a:pPr>
            <a:r>
              <a:rPr lang="en-GB" dirty="0" smtClean="0"/>
              <a:t>Children age 6-59 months</a:t>
            </a:r>
          </a:p>
          <a:p>
            <a:pPr>
              <a:lnSpc>
                <a:spcPct val="100000"/>
              </a:lnSpc>
              <a:spcBef>
                <a:spcPts val="0"/>
              </a:spcBef>
              <a:spcAft>
                <a:spcPts val="600"/>
              </a:spcAft>
            </a:pPr>
            <a:r>
              <a:rPr lang="en-GB" dirty="0" smtClean="0"/>
              <a:t>Women </a:t>
            </a:r>
            <a:r>
              <a:rPr lang="en-GB" dirty="0"/>
              <a:t>age </a:t>
            </a:r>
            <a:r>
              <a:rPr lang="en-GB" dirty="0" smtClean="0"/>
              <a:t>15-49</a:t>
            </a:r>
            <a:endParaRPr lang="en-GB" dirty="0"/>
          </a:p>
          <a:p>
            <a:pPr marL="0" indent="0">
              <a:lnSpc>
                <a:spcPct val="100000"/>
              </a:lnSpc>
              <a:spcBef>
                <a:spcPts val="0"/>
              </a:spcBef>
              <a:spcAft>
                <a:spcPts val="600"/>
              </a:spcAft>
              <a:buNone/>
            </a:pPr>
            <a:r>
              <a:rPr lang="en-GB" b="1" dirty="0" smtClean="0">
                <a:solidFill>
                  <a:schemeClr val="tx2"/>
                </a:solidFill>
              </a:rPr>
              <a:t>HIV testing:</a:t>
            </a:r>
            <a:endParaRPr lang="en-GB" b="1" dirty="0">
              <a:solidFill>
                <a:schemeClr val="tx2"/>
              </a:solidFill>
            </a:endParaRPr>
          </a:p>
          <a:p>
            <a:pPr>
              <a:lnSpc>
                <a:spcPct val="100000"/>
              </a:lnSpc>
              <a:spcBef>
                <a:spcPts val="0"/>
              </a:spcBef>
              <a:spcAft>
                <a:spcPts val="600"/>
              </a:spcAft>
            </a:pPr>
            <a:r>
              <a:rPr lang="en-GB" dirty="0" smtClean="0"/>
              <a:t>Women </a:t>
            </a:r>
            <a:r>
              <a:rPr lang="en-GB" dirty="0"/>
              <a:t>age 15-49</a:t>
            </a:r>
          </a:p>
          <a:p>
            <a:pPr>
              <a:lnSpc>
                <a:spcPct val="100000"/>
              </a:lnSpc>
              <a:spcBef>
                <a:spcPts val="0"/>
              </a:spcBef>
              <a:spcAft>
                <a:spcPts val="600"/>
              </a:spcAft>
            </a:pPr>
            <a:r>
              <a:rPr lang="en-GB" dirty="0"/>
              <a:t>Men age </a:t>
            </a:r>
            <a:r>
              <a:rPr lang="en-GB" dirty="0" smtClean="0"/>
              <a:t>15-54 </a:t>
            </a:r>
            <a:endParaRPr lang="en-GB" dirty="0"/>
          </a:p>
        </p:txBody>
      </p:sp>
    </p:spTree>
    <p:extLst>
      <p:ext uri="{BB962C8B-B14F-4D97-AF65-F5344CB8AC3E}">
        <p14:creationId xmlns:p14="http://schemas.microsoft.com/office/powerpoint/2010/main" val="863868208"/>
      </p:ext>
    </p:extLst>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Assistance during Delivery</a:t>
            </a:r>
            <a:endParaRPr lang="en-US" sz="4200" dirty="0"/>
          </a:p>
        </p:txBody>
      </p:sp>
      <p:graphicFrame>
        <p:nvGraphicFramePr>
          <p:cNvPr id="7" name="Content Placeholder 6"/>
          <p:cNvGraphicFramePr>
            <a:graphicFrameLocks noGrp="1"/>
          </p:cNvGraphicFramePr>
          <p:nvPr>
            <p:ph idx="1"/>
            <p:extLst/>
          </p:nvPr>
        </p:nvGraphicFramePr>
        <p:xfrm>
          <a:off x="0" y="1674287"/>
          <a:ext cx="9144000" cy="5183713"/>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104900"/>
            <a:ext cx="9144000" cy="369332"/>
          </a:xfrm>
          <a:prstGeom prst="rect">
            <a:avLst/>
          </a:prstGeom>
          <a:noFill/>
        </p:spPr>
        <p:txBody>
          <a:bodyPr wrap="square" rtlCol="0">
            <a:spAutoFit/>
          </a:bodyPr>
          <a:lstStyle/>
          <a:p>
            <a:pPr algn="ctr"/>
            <a:r>
              <a:rPr lang="en-US" i="1" dirty="0" smtClean="0"/>
              <a:t>Percent distribution of live births in the 5-year period before the survey</a:t>
            </a:r>
            <a:endParaRPr lang="en-US" i="1" dirty="0"/>
          </a:p>
        </p:txBody>
      </p:sp>
      <p:sp>
        <p:nvSpPr>
          <p:cNvPr id="5" name="TextBox 4"/>
          <p:cNvSpPr txBox="1"/>
          <p:nvPr/>
        </p:nvSpPr>
        <p:spPr>
          <a:xfrm>
            <a:off x="-58640" y="6550221"/>
            <a:ext cx="7400734" cy="338554"/>
          </a:xfrm>
          <a:prstGeom prst="rect">
            <a:avLst/>
          </a:prstGeom>
          <a:noFill/>
        </p:spPr>
        <p:txBody>
          <a:bodyPr wrap="square" rtlCol="0">
            <a:spAutoFit/>
          </a:bodyPr>
          <a:lstStyle/>
          <a:p>
            <a:r>
              <a:rPr lang="en-US" sz="1600" dirty="0"/>
              <a:t>*Skilled provider includes doctor, nurse, medical assistant, and midwife.</a:t>
            </a:r>
          </a:p>
        </p:txBody>
      </p:sp>
      <p:sp>
        <p:nvSpPr>
          <p:cNvPr id="6" name="TextBox 5"/>
          <p:cNvSpPr txBox="1"/>
          <p:nvPr/>
        </p:nvSpPr>
        <p:spPr>
          <a:xfrm>
            <a:off x="6763871" y="4437143"/>
            <a:ext cx="2233326" cy="1569660"/>
          </a:xfrm>
          <a:prstGeom prst="rect">
            <a:avLst/>
          </a:prstGeom>
          <a:solidFill>
            <a:schemeClr val="accent1">
              <a:lumMod val="60000"/>
              <a:lumOff val="40000"/>
            </a:schemeClr>
          </a:solidFill>
          <a:ln>
            <a:solidFill>
              <a:schemeClr val="tx2">
                <a:lumMod val="50000"/>
              </a:schemeClr>
            </a:solidFill>
          </a:ln>
          <a:effectLst>
            <a:outerShdw blurRad="50800" dist="38100" algn="l" rotWithShape="0">
              <a:prstClr val="black">
                <a:alpha val="40000"/>
              </a:prstClr>
            </a:outerShdw>
          </a:effectLst>
        </p:spPr>
        <p:txBody>
          <a:bodyPr wrap="square" rtlCol="0">
            <a:spAutoFit/>
          </a:bodyPr>
          <a:lstStyle/>
          <a:p>
            <a:pPr algn="ctr"/>
            <a:r>
              <a:rPr lang="en-US" sz="2400" b="1" dirty="0" smtClean="0">
                <a:solidFill>
                  <a:schemeClr val="bg1"/>
                </a:solidFill>
              </a:rPr>
              <a:t>90% of births were delivered by a skilled provider*</a:t>
            </a:r>
            <a:endParaRPr lang="en-US" sz="2400" b="1" dirty="0">
              <a:solidFill>
                <a:schemeClr val="bg1"/>
              </a:solidFill>
            </a:endParaRPr>
          </a:p>
        </p:txBody>
      </p:sp>
    </p:spTree>
    <p:extLst>
      <p:ext uri="{BB962C8B-B14F-4D97-AF65-F5344CB8AC3E}">
        <p14:creationId xmlns:p14="http://schemas.microsoft.com/office/powerpoint/2010/main" val="647426563"/>
      </p:ext>
    </p:extLst>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Autofit/>
          </a:bodyPr>
          <a:lstStyle/>
          <a:p>
            <a:r>
              <a:rPr lang="en-US" sz="4200" dirty="0" smtClean="0"/>
              <a:t>Trends in Maternal Health</a:t>
            </a:r>
            <a:endParaRPr lang="en-US" sz="4200" dirty="0"/>
          </a:p>
        </p:txBody>
      </p:sp>
      <p:graphicFrame>
        <p:nvGraphicFramePr>
          <p:cNvPr id="11" name="Content Placeholder 10"/>
          <p:cNvGraphicFramePr>
            <a:graphicFrameLocks noGrp="1"/>
          </p:cNvGraphicFramePr>
          <p:nvPr>
            <p:ph idx="1"/>
            <p:extLst/>
          </p:nvPr>
        </p:nvGraphicFramePr>
        <p:xfrm>
          <a:off x="0" y="1510229"/>
          <a:ext cx="9144000" cy="4992171"/>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40897"/>
            <a:ext cx="9144000" cy="369332"/>
          </a:xfrm>
          <a:prstGeom prst="rect">
            <a:avLst/>
          </a:prstGeom>
          <a:noFill/>
        </p:spPr>
        <p:txBody>
          <a:bodyPr wrap="square" rtlCol="0">
            <a:spAutoFit/>
          </a:bodyPr>
          <a:lstStyle/>
          <a:p>
            <a:pPr algn="ctr"/>
            <a:r>
              <a:rPr lang="en-US" i="1" dirty="0"/>
              <a:t>Percent of live births in the </a:t>
            </a:r>
            <a:r>
              <a:rPr lang="en-US" i="1" dirty="0" smtClean="0"/>
              <a:t>5-year </a:t>
            </a:r>
            <a:r>
              <a:rPr lang="en-US" i="1" dirty="0"/>
              <a:t>period before the survey</a:t>
            </a:r>
          </a:p>
        </p:txBody>
      </p:sp>
      <p:sp>
        <p:nvSpPr>
          <p:cNvPr id="5" name="TextBox 4"/>
          <p:cNvSpPr txBox="1"/>
          <p:nvPr/>
        </p:nvSpPr>
        <p:spPr>
          <a:xfrm>
            <a:off x="3633697" y="3911282"/>
            <a:ext cx="4345985" cy="369332"/>
          </a:xfrm>
          <a:prstGeom prst="rect">
            <a:avLst/>
          </a:prstGeom>
          <a:noFill/>
        </p:spPr>
        <p:txBody>
          <a:bodyPr wrap="square" rtlCol="0">
            <a:spAutoFit/>
          </a:bodyPr>
          <a:lstStyle/>
          <a:p>
            <a:r>
              <a:rPr lang="en-US" b="1" dirty="0" smtClean="0">
                <a:solidFill>
                  <a:schemeClr val="tx2"/>
                </a:solidFill>
              </a:rPr>
              <a:t>Delivery assisted by a skilled provider*</a:t>
            </a:r>
            <a:endParaRPr lang="en-US" b="1" dirty="0">
              <a:solidFill>
                <a:schemeClr val="tx2"/>
              </a:solidFill>
            </a:endParaRPr>
          </a:p>
        </p:txBody>
      </p:sp>
      <p:sp>
        <p:nvSpPr>
          <p:cNvPr id="6" name="TextBox 5"/>
          <p:cNvSpPr txBox="1"/>
          <p:nvPr/>
        </p:nvSpPr>
        <p:spPr>
          <a:xfrm>
            <a:off x="3633697" y="2058829"/>
            <a:ext cx="2818947" cy="369332"/>
          </a:xfrm>
          <a:prstGeom prst="rect">
            <a:avLst/>
          </a:prstGeom>
          <a:noFill/>
        </p:spPr>
        <p:txBody>
          <a:bodyPr wrap="square" rtlCol="0">
            <a:spAutoFit/>
          </a:bodyPr>
          <a:lstStyle/>
          <a:p>
            <a:r>
              <a:rPr lang="en-US" b="1" dirty="0" smtClean="0">
                <a:solidFill>
                  <a:schemeClr val="accent3"/>
                </a:solidFill>
              </a:rPr>
              <a:t>Delivery in a health facility</a:t>
            </a:r>
            <a:endParaRPr lang="en-US" b="1" dirty="0">
              <a:solidFill>
                <a:schemeClr val="accent3"/>
              </a:solidFill>
            </a:endParaRPr>
          </a:p>
        </p:txBody>
      </p:sp>
      <p:sp>
        <p:nvSpPr>
          <p:cNvPr id="7" name="TextBox 6"/>
          <p:cNvSpPr txBox="1"/>
          <p:nvPr/>
        </p:nvSpPr>
        <p:spPr>
          <a:xfrm>
            <a:off x="3633697" y="5022175"/>
            <a:ext cx="2818947" cy="369332"/>
          </a:xfrm>
          <a:prstGeom prst="rect">
            <a:avLst/>
          </a:prstGeom>
          <a:noFill/>
        </p:spPr>
        <p:txBody>
          <a:bodyPr wrap="square" rtlCol="0">
            <a:spAutoFit/>
          </a:bodyPr>
          <a:lstStyle/>
          <a:p>
            <a:r>
              <a:rPr lang="en-US" b="1" dirty="0" smtClean="0">
                <a:solidFill>
                  <a:schemeClr val="accent6"/>
                </a:solidFill>
              </a:rPr>
              <a:t>Delivery at home</a:t>
            </a:r>
            <a:endParaRPr lang="en-US" b="1" dirty="0">
              <a:solidFill>
                <a:schemeClr val="accent6"/>
              </a:solidFill>
            </a:endParaRPr>
          </a:p>
        </p:txBody>
      </p:sp>
      <p:sp>
        <p:nvSpPr>
          <p:cNvPr id="9" name="TextBox 8"/>
          <p:cNvSpPr txBox="1"/>
          <p:nvPr/>
        </p:nvSpPr>
        <p:spPr>
          <a:xfrm>
            <a:off x="0" y="6519446"/>
            <a:ext cx="7376160" cy="338554"/>
          </a:xfrm>
          <a:prstGeom prst="rect">
            <a:avLst/>
          </a:prstGeom>
          <a:noFill/>
        </p:spPr>
        <p:txBody>
          <a:bodyPr wrap="square" rtlCol="0">
            <a:spAutoFit/>
          </a:bodyPr>
          <a:lstStyle/>
          <a:p>
            <a:r>
              <a:rPr lang="en-US" sz="1600" dirty="0" smtClean="0"/>
              <a:t>*Skilled provider includes doctor, clinical officer, medical assistant, nurse, and midwife</a:t>
            </a:r>
            <a:endParaRPr lang="en-US" sz="1600" dirty="0"/>
          </a:p>
        </p:txBody>
      </p:sp>
    </p:spTree>
    <p:extLst>
      <p:ext uri="{BB962C8B-B14F-4D97-AF65-F5344CB8AC3E}">
        <p14:creationId xmlns:p14="http://schemas.microsoft.com/office/powerpoint/2010/main" val="3597172975"/>
      </p:ext>
    </p:extLst>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Autofit/>
          </a:bodyPr>
          <a:lstStyle/>
          <a:p>
            <a:r>
              <a:rPr lang="en-US" sz="4200" dirty="0" smtClean="0"/>
              <a:t>Timing of Postnatal Care (PNC) for Mother and Infant</a:t>
            </a:r>
            <a:endParaRPr lang="en-US" sz="4200" dirty="0"/>
          </a:p>
        </p:txBody>
      </p:sp>
      <p:graphicFrame>
        <p:nvGraphicFramePr>
          <p:cNvPr id="11" name="Content Placeholder 10"/>
          <p:cNvGraphicFramePr>
            <a:graphicFrameLocks noGrp="1"/>
          </p:cNvGraphicFramePr>
          <p:nvPr>
            <p:ph idx="1"/>
            <p:extLst/>
          </p:nvPr>
        </p:nvGraphicFramePr>
        <p:xfrm>
          <a:off x="628650" y="1665209"/>
          <a:ext cx="7886700" cy="5192791"/>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295877"/>
            <a:ext cx="9144000" cy="369332"/>
          </a:xfrm>
          <a:prstGeom prst="rect">
            <a:avLst/>
          </a:prstGeom>
          <a:noFill/>
        </p:spPr>
        <p:txBody>
          <a:bodyPr wrap="square" rtlCol="0">
            <a:spAutoFit/>
          </a:bodyPr>
          <a:lstStyle/>
          <a:p>
            <a:pPr algn="ctr"/>
            <a:r>
              <a:rPr lang="en-US" i="1" dirty="0" smtClean="0"/>
              <a:t>Percent of live births in the 2-year period before the survey</a:t>
            </a:r>
            <a:endParaRPr lang="en-US" i="1" dirty="0"/>
          </a:p>
        </p:txBody>
      </p:sp>
    </p:spTree>
    <p:extLst>
      <p:ext uri="{BB962C8B-B14F-4D97-AF65-F5344CB8AC3E}">
        <p14:creationId xmlns:p14="http://schemas.microsoft.com/office/powerpoint/2010/main" val="2746448667"/>
      </p:ext>
    </p:extLst>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2"/>
          <p:cNvSpPr txBox="1">
            <a:spLocks/>
          </p:cNvSpPr>
          <p:nvPr/>
        </p:nvSpPr>
        <p:spPr>
          <a:xfrm>
            <a:off x="252919" y="2264169"/>
            <a:ext cx="4787711" cy="2403438"/>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spcBef>
                <a:spcPts val="0"/>
              </a:spcBef>
              <a:spcAft>
                <a:spcPts val="600"/>
              </a:spcAft>
              <a:buClr>
                <a:schemeClr val="tx1"/>
              </a:buClr>
            </a:pPr>
            <a:r>
              <a:rPr lang="en-GB" sz="2800" dirty="0" smtClean="0"/>
              <a:t>Antenatal Care</a:t>
            </a:r>
          </a:p>
          <a:p>
            <a:pPr>
              <a:lnSpc>
                <a:spcPct val="110000"/>
              </a:lnSpc>
              <a:spcBef>
                <a:spcPts val="0"/>
              </a:spcBef>
              <a:spcAft>
                <a:spcPts val="600"/>
              </a:spcAft>
              <a:buClr>
                <a:schemeClr val="tx1"/>
              </a:buClr>
            </a:pPr>
            <a:r>
              <a:rPr lang="en-GB" sz="2800" dirty="0" smtClean="0"/>
              <a:t>Delivery and postnatal care</a:t>
            </a:r>
          </a:p>
          <a:p>
            <a:pPr>
              <a:lnSpc>
                <a:spcPct val="110000"/>
              </a:lnSpc>
              <a:spcBef>
                <a:spcPts val="0"/>
              </a:spcBef>
              <a:spcAft>
                <a:spcPts val="600"/>
              </a:spcAft>
              <a:buClr>
                <a:schemeClr val="tx1"/>
              </a:buClr>
            </a:pPr>
            <a:r>
              <a:rPr lang="en-GB" sz="2800" b="1" dirty="0" smtClean="0">
                <a:solidFill>
                  <a:schemeClr val="accent1"/>
                </a:solidFill>
              </a:rPr>
              <a:t>Other health issues</a:t>
            </a:r>
          </a:p>
        </p:txBody>
      </p:sp>
    </p:spTree>
    <p:extLst>
      <p:ext uri="{BB962C8B-B14F-4D97-AF65-F5344CB8AC3E}">
        <p14:creationId xmlns:p14="http://schemas.microsoft.com/office/powerpoint/2010/main" val="757483366"/>
      </p:ext>
    </p:extLst>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
            <a:ext cx="9144000" cy="1050880"/>
          </a:xfrm>
        </p:spPr>
        <p:txBody>
          <a:bodyPr>
            <a:normAutofit/>
          </a:bodyPr>
          <a:lstStyle/>
          <a:p>
            <a:r>
              <a:rPr lang="en-US" sz="4200" dirty="0" smtClean="0"/>
              <a:t>Problems in Accessing Health Care</a:t>
            </a:r>
            <a:endParaRPr lang="en-US" sz="4200" dirty="0"/>
          </a:p>
        </p:txBody>
      </p:sp>
      <p:graphicFrame>
        <p:nvGraphicFramePr>
          <p:cNvPr id="11" name="Content Placeholder 10"/>
          <p:cNvGraphicFramePr>
            <a:graphicFrameLocks noGrp="1"/>
          </p:cNvGraphicFramePr>
          <p:nvPr>
            <p:ph idx="1"/>
            <p:extLst/>
          </p:nvPr>
        </p:nvGraphicFramePr>
        <p:xfrm>
          <a:off x="0" y="1616529"/>
          <a:ext cx="9143999" cy="5241471"/>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970198"/>
            <a:ext cx="9144000" cy="646331"/>
          </a:xfrm>
          <a:prstGeom prst="rect">
            <a:avLst/>
          </a:prstGeom>
          <a:noFill/>
        </p:spPr>
        <p:txBody>
          <a:bodyPr wrap="square" rtlCol="0">
            <a:spAutoFit/>
          </a:bodyPr>
          <a:lstStyle/>
          <a:p>
            <a:pPr algn="ctr"/>
            <a:r>
              <a:rPr lang="en-US" i="1" dirty="0" smtClean="0"/>
              <a:t>Percent of women age 15-49 who report the following problems in </a:t>
            </a:r>
            <a:br>
              <a:rPr lang="en-US" i="1" dirty="0" smtClean="0"/>
            </a:br>
            <a:r>
              <a:rPr lang="en-US" i="1" dirty="0" smtClean="0"/>
              <a:t>accessing health care for themselves when they are sick:</a:t>
            </a:r>
            <a:endParaRPr lang="en-US" i="1" dirty="0"/>
          </a:p>
        </p:txBody>
      </p:sp>
    </p:spTree>
    <p:extLst>
      <p:ext uri="{BB962C8B-B14F-4D97-AF65-F5344CB8AC3E}">
        <p14:creationId xmlns:p14="http://schemas.microsoft.com/office/powerpoint/2010/main" val="2388105963"/>
      </p:ext>
    </p:extLst>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Autofit/>
          </a:bodyPr>
          <a:lstStyle/>
          <a:p>
            <a:r>
              <a:rPr lang="en-US" sz="4200" dirty="0" smtClean="0"/>
              <a:t/>
            </a:r>
            <a:br>
              <a:rPr lang="en-US" sz="4200" dirty="0" smtClean="0"/>
            </a:br>
            <a:r>
              <a:rPr lang="en-US" sz="4200" dirty="0" smtClean="0"/>
              <a:t>Obstetric Fistula by Residence</a:t>
            </a:r>
            <a:br>
              <a:rPr lang="en-US" sz="4200" dirty="0" smtClean="0"/>
            </a:br>
            <a:endParaRPr lang="en-US" sz="4200" dirty="0"/>
          </a:p>
        </p:txBody>
      </p:sp>
      <p:graphicFrame>
        <p:nvGraphicFramePr>
          <p:cNvPr id="11" name="Content Placeholder 10"/>
          <p:cNvGraphicFramePr>
            <a:graphicFrameLocks noGrp="1"/>
          </p:cNvGraphicFramePr>
          <p:nvPr>
            <p:ph idx="1"/>
            <p:extLst/>
          </p:nvPr>
        </p:nvGraphicFramePr>
        <p:xfrm>
          <a:off x="484093" y="1664732"/>
          <a:ext cx="8216153" cy="5193268"/>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295400"/>
            <a:ext cx="9144000" cy="369332"/>
          </a:xfrm>
          <a:prstGeom prst="rect">
            <a:avLst/>
          </a:prstGeom>
          <a:noFill/>
        </p:spPr>
        <p:txBody>
          <a:bodyPr wrap="square" rtlCol="0">
            <a:spAutoFit/>
          </a:bodyPr>
          <a:lstStyle/>
          <a:p>
            <a:pPr algn="ctr"/>
            <a:r>
              <a:rPr lang="en-US" i="1" dirty="0" smtClean="0"/>
              <a:t>Percent of women age 15-49 who have:</a:t>
            </a:r>
            <a:endParaRPr lang="en-US" i="1" dirty="0"/>
          </a:p>
        </p:txBody>
      </p:sp>
      <p:sp>
        <p:nvSpPr>
          <p:cNvPr id="3" name="TextBox 2"/>
          <p:cNvSpPr txBox="1"/>
          <p:nvPr/>
        </p:nvSpPr>
        <p:spPr>
          <a:xfrm>
            <a:off x="4746171" y="5899274"/>
            <a:ext cx="283029" cy="369332"/>
          </a:xfrm>
          <a:prstGeom prst="rect">
            <a:avLst/>
          </a:prstGeom>
          <a:noFill/>
        </p:spPr>
        <p:txBody>
          <a:bodyPr wrap="square" rtlCol="0">
            <a:spAutoFit/>
          </a:bodyPr>
          <a:lstStyle/>
          <a:p>
            <a:r>
              <a:rPr lang="en-US" b="1" dirty="0" smtClean="0"/>
              <a:t>&lt;</a:t>
            </a:r>
            <a:endParaRPr lang="en-US" b="1" dirty="0"/>
          </a:p>
        </p:txBody>
      </p:sp>
    </p:spTree>
    <p:extLst>
      <p:ext uri="{BB962C8B-B14F-4D97-AF65-F5344CB8AC3E}">
        <p14:creationId xmlns:p14="http://schemas.microsoft.com/office/powerpoint/2010/main" val="1601302749"/>
      </p:ext>
    </p:extLst>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28650" y="0"/>
            <a:ext cx="7886700" cy="1325563"/>
          </a:xfrm>
        </p:spPr>
        <p:txBody>
          <a:bodyPr>
            <a:normAutofit/>
          </a:bodyPr>
          <a:lstStyle/>
          <a:p>
            <a:r>
              <a:rPr lang="en-US" sz="4200" dirty="0" smtClean="0"/>
              <a:t>Key Findings</a:t>
            </a:r>
            <a:endParaRPr lang="en-US" sz="4200" dirty="0"/>
          </a:p>
        </p:txBody>
      </p:sp>
      <p:sp>
        <p:nvSpPr>
          <p:cNvPr id="3" name="Content Placeholder 2"/>
          <p:cNvSpPr>
            <a:spLocks noGrp="1"/>
          </p:cNvSpPr>
          <p:nvPr>
            <p:ph idx="1"/>
          </p:nvPr>
        </p:nvSpPr>
        <p:spPr>
          <a:xfrm>
            <a:off x="628650" y="1325562"/>
            <a:ext cx="7886700" cy="5532438"/>
          </a:xfrm>
        </p:spPr>
        <p:txBody>
          <a:bodyPr>
            <a:normAutofit fontScale="92500"/>
          </a:bodyPr>
          <a:lstStyle/>
          <a:p>
            <a:pPr>
              <a:lnSpc>
                <a:spcPct val="100000"/>
              </a:lnSpc>
              <a:spcBef>
                <a:spcPts val="0"/>
              </a:spcBef>
              <a:spcAft>
                <a:spcPts val="600"/>
              </a:spcAft>
              <a:buClr>
                <a:schemeClr val="tx1"/>
              </a:buClr>
            </a:pPr>
            <a:r>
              <a:rPr lang="en-GB" b="1" dirty="0" smtClean="0">
                <a:solidFill>
                  <a:schemeClr val="accent1"/>
                </a:solidFill>
              </a:rPr>
              <a:t>95%</a:t>
            </a:r>
            <a:r>
              <a:rPr lang="en-GB" dirty="0" smtClean="0">
                <a:solidFill>
                  <a:schemeClr val="accent1"/>
                </a:solidFill>
              </a:rPr>
              <a:t> </a:t>
            </a:r>
            <a:r>
              <a:rPr lang="en-GB" dirty="0"/>
              <a:t>of women received </a:t>
            </a:r>
            <a:r>
              <a:rPr lang="en-GB" b="1" dirty="0">
                <a:solidFill>
                  <a:schemeClr val="accent1"/>
                </a:solidFill>
              </a:rPr>
              <a:t>antenatal care </a:t>
            </a:r>
            <a:r>
              <a:rPr lang="en-GB" dirty="0"/>
              <a:t>from a skilled provider at least once.</a:t>
            </a:r>
          </a:p>
          <a:p>
            <a:pPr>
              <a:lnSpc>
                <a:spcPct val="100000"/>
              </a:lnSpc>
              <a:spcBef>
                <a:spcPts val="0"/>
              </a:spcBef>
              <a:spcAft>
                <a:spcPts val="600"/>
              </a:spcAft>
              <a:buClr>
                <a:schemeClr val="tx1"/>
              </a:buClr>
            </a:pPr>
            <a:r>
              <a:rPr lang="en-GB" b="1" dirty="0" smtClean="0">
                <a:solidFill>
                  <a:schemeClr val="accent1"/>
                </a:solidFill>
              </a:rPr>
              <a:t>91%</a:t>
            </a:r>
            <a:r>
              <a:rPr lang="en-GB" dirty="0" smtClean="0">
                <a:solidFill>
                  <a:schemeClr val="accent1"/>
                </a:solidFill>
              </a:rPr>
              <a:t> </a:t>
            </a:r>
            <a:r>
              <a:rPr lang="en-GB" dirty="0"/>
              <a:t>of births were </a:t>
            </a:r>
            <a:r>
              <a:rPr lang="en-GB" b="1" dirty="0">
                <a:solidFill>
                  <a:schemeClr val="accent1"/>
                </a:solidFill>
              </a:rPr>
              <a:t>delivered</a:t>
            </a:r>
            <a:r>
              <a:rPr lang="en-GB" dirty="0"/>
              <a:t> in a health facility.</a:t>
            </a:r>
          </a:p>
          <a:p>
            <a:pPr>
              <a:lnSpc>
                <a:spcPct val="100000"/>
              </a:lnSpc>
              <a:spcBef>
                <a:spcPts val="0"/>
              </a:spcBef>
              <a:spcAft>
                <a:spcPts val="600"/>
              </a:spcAft>
              <a:buClr>
                <a:schemeClr val="tx1"/>
              </a:buClr>
            </a:pPr>
            <a:r>
              <a:rPr lang="en-GB" b="1" dirty="0" smtClean="0">
                <a:solidFill>
                  <a:schemeClr val="accent1"/>
                </a:solidFill>
              </a:rPr>
              <a:t>90% </a:t>
            </a:r>
            <a:r>
              <a:rPr lang="en-GB" dirty="0"/>
              <a:t>of</a:t>
            </a:r>
            <a:r>
              <a:rPr lang="en-GB" b="1" dirty="0"/>
              <a:t> </a:t>
            </a:r>
            <a:r>
              <a:rPr lang="en-GB" dirty="0"/>
              <a:t>births were</a:t>
            </a:r>
            <a:r>
              <a:rPr lang="en-GB" dirty="0">
                <a:solidFill>
                  <a:schemeClr val="accent1"/>
                </a:solidFill>
              </a:rPr>
              <a:t> </a:t>
            </a:r>
            <a:r>
              <a:rPr lang="en-GB" b="1" dirty="0">
                <a:solidFill>
                  <a:schemeClr val="accent1"/>
                </a:solidFill>
              </a:rPr>
              <a:t>assisted</a:t>
            </a:r>
            <a:r>
              <a:rPr lang="en-GB" dirty="0">
                <a:solidFill>
                  <a:schemeClr val="accent1"/>
                </a:solidFill>
              </a:rPr>
              <a:t> </a:t>
            </a:r>
            <a:r>
              <a:rPr lang="en-GB" dirty="0"/>
              <a:t>by a skilled provider.</a:t>
            </a:r>
          </a:p>
          <a:p>
            <a:pPr>
              <a:lnSpc>
                <a:spcPct val="100000"/>
              </a:lnSpc>
              <a:spcBef>
                <a:spcPts val="0"/>
              </a:spcBef>
              <a:spcAft>
                <a:spcPts val="600"/>
              </a:spcAft>
              <a:buClr>
                <a:schemeClr val="tx1"/>
              </a:buClr>
            </a:pPr>
            <a:r>
              <a:rPr lang="en-GB" b="1" dirty="0" smtClean="0">
                <a:solidFill>
                  <a:schemeClr val="accent1"/>
                </a:solidFill>
              </a:rPr>
              <a:t>42%</a:t>
            </a:r>
            <a:r>
              <a:rPr lang="en-GB" dirty="0" smtClean="0">
                <a:solidFill>
                  <a:schemeClr val="accent1"/>
                </a:solidFill>
              </a:rPr>
              <a:t> </a:t>
            </a:r>
            <a:r>
              <a:rPr lang="en-GB" dirty="0"/>
              <a:t>of women and </a:t>
            </a:r>
            <a:r>
              <a:rPr lang="en-GB" b="1" dirty="0" smtClean="0">
                <a:solidFill>
                  <a:schemeClr val="accent1"/>
                </a:solidFill>
              </a:rPr>
              <a:t>60%</a:t>
            </a:r>
            <a:r>
              <a:rPr lang="en-GB" dirty="0" smtClean="0">
                <a:solidFill>
                  <a:schemeClr val="accent1"/>
                </a:solidFill>
              </a:rPr>
              <a:t> </a:t>
            </a:r>
            <a:r>
              <a:rPr lang="en-GB" dirty="0"/>
              <a:t>of </a:t>
            </a:r>
            <a:r>
              <a:rPr lang="en-GB" dirty="0" err="1"/>
              <a:t>newborns</a:t>
            </a:r>
            <a:r>
              <a:rPr lang="en-GB" dirty="0"/>
              <a:t> received a </a:t>
            </a:r>
            <a:r>
              <a:rPr lang="en-GB" b="1" dirty="0">
                <a:solidFill>
                  <a:schemeClr val="accent1"/>
                </a:solidFill>
              </a:rPr>
              <a:t>postnatal check up</a:t>
            </a:r>
            <a:r>
              <a:rPr lang="en-GB" dirty="0">
                <a:solidFill>
                  <a:schemeClr val="accent1"/>
                </a:solidFill>
              </a:rPr>
              <a:t> </a:t>
            </a:r>
            <a:r>
              <a:rPr lang="en-GB" dirty="0"/>
              <a:t>within 2 days of birth.</a:t>
            </a:r>
          </a:p>
          <a:p>
            <a:pPr>
              <a:lnSpc>
                <a:spcPct val="100000"/>
              </a:lnSpc>
              <a:spcBef>
                <a:spcPts val="0"/>
              </a:spcBef>
              <a:spcAft>
                <a:spcPts val="600"/>
              </a:spcAft>
              <a:buClr>
                <a:schemeClr val="tx1"/>
              </a:buClr>
            </a:pPr>
            <a:r>
              <a:rPr lang="en-GB" b="1" dirty="0" smtClean="0">
                <a:solidFill>
                  <a:schemeClr val="accent1"/>
                </a:solidFill>
              </a:rPr>
              <a:t>72%</a:t>
            </a:r>
            <a:r>
              <a:rPr lang="en-GB" dirty="0" smtClean="0">
                <a:solidFill>
                  <a:schemeClr val="accent1"/>
                </a:solidFill>
              </a:rPr>
              <a:t> </a:t>
            </a:r>
            <a:r>
              <a:rPr lang="en-GB" dirty="0"/>
              <a:t>of women report </a:t>
            </a:r>
            <a:r>
              <a:rPr lang="en-GB" b="1" dirty="0">
                <a:solidFill>
                  <a:schemeClr val="accent1"/>
                </a:solidFill>
              </a:rPr>
              <a:t>at least one problem in accessing health care</a:t>
            </a:r>
            <a:r>
              <a:rPr lang="en-GB" b="1" dirty="0">
                <a:solidFill>
                  <a:schemeClr val="accent5"/>
                </a:solidFill>
              </a:rPr>
              <a:t> </a:t>
            </a:r>
            <a:r>
              <a:rPr lang="en-GB" dirty="0"/>
              <a:t>for themselves when sick</a:t>
            </a:r>
            <a:r>
              <a:rPr lang="en-GB" dirty="0" smtClean="0"/>
              <a:t>.</a:t>
            </a:r>
          </a:p>
          <a:p>
            <a:pPr>
              <a:lnSpc>
                <a:spcPct val="100000"/>
              </a:lnSpc>
              <a:spcBef>
                <a:spcPts val="0"/>
              </a:spcBef>
              <a:spcAft>
                <a:spcPts val="600"/>
              </a:spcAft>
              <a:buClr>
                <a:schemeClr val="tx1"/>
              </a:buClr>
            </a:pPr>
            <a:r>
              <a:rPr lang="en-GB" b="1" dirty="0" smtClean="0">
                <a:solidFill>
                  <a:schemeClr val="tx2"/>
                </a:solidFill>
              </a:rPr>
              <a:t>1% </a:t>
            </a:r>
            <a:r>
              <a:rPr lang="en-GB" dirty="0" smtClean="0"/>
              <a:t>of women have experienced </a:t>
            </a:r>
            <a:r>
              <a:rPr lang="en-GB" b="1" dirty="0" smtClean="0">
                <a:solidFill>
                  <a:schemeClr val="tx2"/>
                </a:solidFill>
              </a:rPr>
              <a:t>obstetric fistula</a:t>
            </a:r>
            <a:r>
              <a:rPr lang="en-GB" dirty="0" smtClean="0"/>
              <a:t>.</a:t>
            </a:r>
            <a:r>
              <a:rPr lang="en-GB" b="1" dirty="0" smtClean="0"/>
              <a:t> </a:t>
            </a:r>
            <a:endParaRPr lang="en-GB" dirty="0"/>
          </a:p>
        </p:txBody>
      </p:sp>
    </p:spTree>
    <p:extLst>
      <p:ext uri="{BB962C8B-B14F-4D97-AF65-F5344CB8AC3E}">
        <p14:creationId xmlns:p14="http://schemas.microsoft.com/office/powerpoint/2010/main" val="930470326"/>
      </p:ext>
    </p:extLst>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0" y="455664"/>
            <a:ext cx="9144000" cy="769441"/>
          </a:xfrm>
          <a:prstGeom prst="rect">
            <a:avLst/>
          </a:prstGeom>
          <a:noFill/>
        </p:spPr>
        <p:txBody>
          <a:bodyPr wrap="square" rtlCol="0">
            <a:spAutoFit/>
          </a:bodyPr>
          <a:lstStyle/>
          <a:p>
            <a:pPr algn="ctr"/>
            <a:r>
              <a:rPr lang="en-US" sz="4400" b="1" dirty="0" smtClean="0">
                <a:solidFill>
                  <a:schemeClr val="bg1"/>
                </a:solidFill>
                <a:latin typeface="Calibri" pitchFamily="34" charset="0"/>
              </a:rPr>
              <a:t>Child Health</a:t>
            </a:r>
            <a:endParaRPr lang="en-US" sz="4400" b="1" dirty="0">
              <a:solidFill>
                <a:schemeClr val="bg1"/>
              </a:solidFill>
              <a:latin typeface="Calibri" pitchFamily="34" charset="0"/>
            </a:endParaRPr>
          </a:p>
        </p:txBody>
      </p:sp>
      <p:sp>
        <p:nvSpPr>
          <p:cNvPr id="4" name="TextBox 3"/>
          <p:cNvSpPr txBox="1"/>
          <p:nvPr/>
        </p:nvSpPr>
        <p:spPr>
          <a:xfrm>
            <a:off x="6490253" y="1554344"/>
            <a:ext cx="2653747" cy="923330"/>
          </a:xfrm>
          <a:prstGeom prst="rect">
            <a:avLst/>
          </a:prstGeom>
          <a:noFill/>
        </p:spPr>
        <p:txBody>
          <a:bodyPr wrap="square" rtlCol="0">
            <a:spAutoFit/>
          </a:bodyPr>
          <a:lstStyle/>
          <a:p>
            <a:pPr algn="ctr"/>
            <a:r>
              <a:rPr lang="en-US" b="1" i="1" dirty="0" smtClean="0">
                <a:solidFill>
                  <a:schemeClr val="bg1"/>
                </a:solidFill>
              </a:rPr>
              <a:t>Follow along on Twitter!</a:t>
            </a:r>
            <a:br>
              <a:rPr lang="en-US" b="1" i="1" dirty="0" smtClean="0">
                <a:solidFill>
                  <a:schemeClr val="bg1"/>
                </a:solidFill>
              </a:rPr>
            </a:br>
            <a:r>
              <a:rPr lang="en-US" b="1" i="1" dirty="0" smtClean="0">
                <a:solidFill>
                  <a:schemeClr val="bg1"/>
                </a:solidFill>
              </a:rPr>
              <a:t>#</a:t>
            </a:r>
            <a:r>
              <a:rPr lang="en-US" b="1" i="1" dirty="0" err="1" smtClean="0">
                <a:solidFill>
                  <a:schemeClr val="bg1"/>
                </a:solidFill>
              </a:rPr>
              <a:t>MalawiDHS</a:t>
            </a:r>
            <a:r>
              <a:rPr lang="en-US" b="1" i="1" dirty="0" smtClean="0">
                <a:solidFill>
                  <a:schemeClr val="bg1"/>
                </a:solidFill>
              </a:rPr>
              <a:t/>
            </a:r>
            <a:br>
              <a:rPr lang="en-US" b="1" i="1" dirty="0" smtClean="0">
                <a:solidFill>
                  <a:schemeClr val="bg1"/>
                </a:solidFill>
              </a:rPr>
            </a:br>
            <a:r>
              <a:rPr lang="en-US" b="1" i="1" dirty="0" smtClean="0">
                <a:solidFill>
                  <a:schemeClr val="bg1"/>
                </a:solidFill>
              </a:rPr>
              <a:t>@DHSprogram</a:t>
            </a:r>
            <a:endParaRPr lang="en-US" b="1" i="1" dirty="0">
              <a:solidFill>
                <a:schemeClr val="bg1"/>
              </a:solidFill>
            </a:endParaRPr>
          </a:p>
        </p:txBody>
      </p:sp>
    </p:spTree>
    <p:extLst>
      <p:ext uri="{BB962C8B-B14F-4D97-AF65-F5344CB8AC3E}">
        <p14:creationId xmlns:p14="http://schemas.microsoft.com/office/powerpoint/2010/main" val="1743139033"/>
      </p:ext>
    </p:extLst>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2"/>
          <p:cNvSpPr txBox="1">
            <a:spLocks/>
          </p:cNvSpPr>
          <p:nvPr/>
        </p:nvSpPr>
        <p:spPr>
          <a:xfrm>
            <a:off x="252919" y="2636548"/>
            <a:ext cx="3976181" cy="1665535"/>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spcBef>
                <a:spcPts val="0"/>
              </a:spcBef>
              <a:spcAft>
                <a:spcPts val="600"/>
              </a:spcAft>
              <a:buClr>
                <a:schemeClr val="tx1"/>
              </a:buClr>
            </a:pPr>
            <a:r>
              <a:rPr lang="en-GB" sz="2800" b="1" dirty="0" smtClean="0">
                <a:solidFill>
                  <a:schemeClr val="accent1"/>
                </a:solidFill>
              </a:rPr>
              <a:t>Vaccination coverage</a:t>
            </a:r>
          </a:p>
          <a:p>
            <a:pPr>
              <a:lnSpc>
                <a:spcPct val="110000"/>
              </a:lnSpc>
              <a:spcBef>
                <a:spcPts val="0"/>
              </a:spcBef>
              <a:spcAft>
                <a:spcPts val="600"/>
              </a:spcAft>
              <a:buClr>
                <a:schemeClr val="tx1"/>
              </a:buClr>
            </a:pPr>
            <a:r>
              <a:rPr lang="en-GB" sz="2800" dirty="0" smtClean="0"/>
              <a:t>Childhood illness and treatment</a:t>
            </a:r>
          </a:p>
        </p:txBody>
      </p:sp>
    </p:spTree>
    <p:extLst>
      <p:ext uri="{BB962C8B-B14F-4D97-AF65-F5344CB8AC3E}">
        <p14:creationId xmlns:p14="http://schemas.microsoft.com/office/powerpoint/2010/main" val="413507596"/>
      </p:ext>
    </p:extLst>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Basic Vaccinations</a:t>
            </a:r>
            <a:endParaRPr lang="en-US" sz="4200" dirty="0"/>
          </a:p>
        </p:txBody>
      </p:sp>
      <p:sp>
        <p:nvSpPr>
          <p:cNvPr id="3" name="Content Placeholder 2"/>
          <p:cNvSpPr>
            <a:spLocks noGrp="1"/>
          </p:cNvSpPr>
          <p:nvPr>
            <p:ph idx="1"/>
          </p:nvPr>
        </p:nvSpPr>
        <p:spPr>
          <a:xfrm>
            <a:off x="495300" y="1815920"/>
            <a:ext cx="8229600" cy="5042080"/>
          </a:xfrm>
        </p:spPr>
        <p:txBody>
          <a:bodyPr>
            <a:normAutofit/>
          </a:bodyPr>
          <a:lstStyle/>
          <a:p>
            <a:pPr marL="0" indent="0">
              <a:lnSpc>
                <a:spcPct val="100000"/>
              </a:lnSpc>
              <a:spcBef>
                <a:spcPts val="0"/>
              </a:spcBef>
              <a:spcAft>
                <a:spcPts val="600"/>
              </a:spcAft>
              <a:buClr>
                <a:schemeClr val="tx1"/>
              </a:buClr>
              <a:buNone/>
            </a:pPr>
            <a:r>
              <a:rPr lang="en-GB" sz="3000" dirty="0" smtClean="0"/>
              <a:t>Children age 12-23 months who have received:</a:t>
            </a:r>
          </a:p>
          <a:p>
            <a:pPr lvl="1">
              <a:lnSpc>
                <a:spcPct val="100000"/>
              </a:lnSpc>
              <a:spcBef>
                <a:spcPts val="0"/>
              </a:spcBef>
              <a:spcAft>
                <a:spcPts val="600"/>
              </a:spcAft>
              <a:buClr>
                <a:schemeClr val="tx1"/>
              </a:buClr>
            </a:pPr>
            <a:r>
              <a:rPr lang="en-GB" dirty="0" smtClean="0"/>
              <a:t>BCG</a:t>
            </a:r>
          </a:p>
          <a:p>
            <a:pPr lvl="1">
              <a:lnSpc>
                <a:spcPct val="100000"/>
              </a:lnSpc>
              <a:spcBef>
                <a:spcPts val="0"/>
              </a:spcBef>
              <a:spcAft>
                <a:spcPts val="600"/>
              </a:spcAft>
              <a:buClr>
                <a:schemeClr val="tx1"/>
              </a:buClr>
            </a:pPr>
            <a:r>
              <a:rPr lang="en-GB" dirty="0" smtClean="0"/>
              <a:t>Measles 1</a:t>
            </a:r>
          </a:p>
          <a:p>
            <a:pPr lvl="1">
              <a:lnSpc>
                <a:spcPct val="100000"/>
              </a:lnSpc>
              <a:spcBef>
                <a:spcPts val="0"/>
              </a:spcBef>
              <a:spcAft>
                <a:spcPts val="600"/>
              </a:spcAft>
              <a:buClr>
                <a:schemeClr val="tx1"/>
              </a:buClr>
            </a:pPr>
            <a:r>
              <a:rPr lang="en-GB" dirty="0" smtClean="0"/>
              <a:t>3 doses of DPT-</a:t>
            </a:r>
            <a:r>
              <a:rPr lang="en-GB" dirty="0" err="1" smtClean="0"/>
              <a:t>HepB</a:t>
            </a:r>
            <a:r>
              <a:rPr lang="en-GB" dirty="0" smtClean="0"/>
              <a:t>-Hib</a:t>
            </a:r>
          </a:p>
          <a:p>
            <a:pPr lvl="1">
              <a:lnSpc>
                <a:spcPct val="100000"/>
              </a:lnSpc>
              <a:spcBef>
                <a:spcPts val="0"/>
              </a:spcBef>
              <a:spcAft>
                <a:spcPts val="600"/>
              </a:spcAft>
              <a:buClr>
                <a:schemeClr val="tx1"/>
              </a:buClr>
            </a:pPr>
            <a:r>
              <a:rPr lang="en-GB" dirty="0" smtClean="0"/>
              <a:t>3 doses of Polio (excluding polio 0)</a:t>
            </a:r>
          </a:p>
          <a:p>
            <a:pPr marL="0" indent="0">
              <a:lnSpc>
                <a:spcPct val="100000"/>
              </a:lnSpc>
              <a:spcBef>
                <a:spcPts val="0"/>
              </a:spcBef>
              <a:spcAft>
                <a:spcPts val="600"/>
              </a:spcAft>
              <a:buClr>
                <a:schemeClr val="tx1"/>
              </a:buClr>
              <a:buNone/>
            </a:pPr>
            <a:r>
              <a:rPr lang="en-GB" sz="3000" dirty="0" smtClean="0"/>
              <a:t/>
            </a:r>
            <a:br>
              <a:rPr lang="en-GB" sz="3000" dirty="0" smtClean="0"/>
            </a:br>
            <a:r>
              <a:rPr lang="en-GB" sz="3000" dirty="0" smtClean="0"/>
              <a:t>Have received “</a:t>
            </a:r>
            <a:r>
              <a:rPr lang="en-GB" sz="3000" b="1" dirty="0" smtClean="0">
                <a:solidFill>
                  <a:schemeClr val="accent1"/>
                </a:solidFill>
              </a:rPr>
              <a:t>all basic vaccinations</a:t>
            </a:r>
            <a:r>
              <a:rPr lang="en-GB" sz="3000" dirty="0" smtClean="0"/>
              <a:t>”</a:t>
            </a:r>
            <a:endParaRPr lang="en-GB" sz="3000" dirty="0"/>
          </a:p>
        </p:txBody>
      </p:sp>
    </p:spTree>
    <p:extLst>
      <p:ext uri="{BB962C8B-B14F-4D97-AF65-F5344CB8AC3E}">
        <p14:creationId xmlns:p14="http://schemas.microsoft.com/office/powerpoint/2010/main" val="1909897842"/>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Biomarkers – HIV Testing</a:t>
            </a:r>
            <a:endParaRPr lang="en-US" sz="4200" dirty="0"/>
          </a:p>
        </p:txBody>
      </p:sp>
      <p:sp>
        <p:nvSpPr>
          <p:cNvPr id="3" name="Content Placeholder 2"/>
          <p:cNvSpPr>
            <a:spLocks noGrp="1"/>
          </p:cNvSpPr>
          <p:nvPr>
            <p:ph idx="1"/>
          </p:nvPr>
        </p:nvSpPr>
        <p:spPr>
          <a:xfrm>
            <a:off x="478464" y="1325562"/>
            <a:ext cx="8229601" cy="5532438"/>
          </a:xfrm>
        </p:spPr>
        <p:txBody>
          <a:bodyPr>
            <a:noAutofit/>
          </a:bodyPr>
          <a:lstStyle/>
          <a:p>
            <a:pPr>
              <a:lnSpc>
                <a:spcPct val="100000"/>
              </a:lnSpc>
              <a:spcBef>
                <a:spcPts val="0"/>
              </a:spcBef>
              <a:spcAft>
                <a:spcPts val="600"/>
              </a:spcAft>
            </a:pPr>
            <a:r>
              <a:rPr lang="en-GB" sz="1900" dirty="0"/>
              <a:t>All </a:t>
            </a:r>
            <a:r>
              <a:rPr lang="en-GB" sz="1900" dirty="0" smtClean="0"/>
              <a:t>eligible women and men were </a:t>
            </a:r>
            <a:r>
              <a:rPr lang="en-GB" sz="1900" dirty="0"/>
              <a:t>asked if they would voluntarily </a:t>
            </a:r>
            <a:r>
              <a:rPr lang="en-GB" sz="1900" dirty="0" smtClean="0"/>
              <a:t>provide a blood sample for testing for HIV. Blood samples from consenting respondents and guardians were collected by MDHS health technicians. </a:t>
            </a:r>
            <a:endParaRPr lang="en-GB" sz="1900" dirty="0"/>
          </a:p>
          <a:p>
            <a:pPr>
              <a:lnSpc>
                <a:spcPct val="100000"/>
              </a:lnSpc>
              <a:spcBef>
                <a:spcPts val="0"/>
              </a:spcBef>
              <a:spcAft>
                <a:spcPts val="600"/>
              </a:spcAft>
            </a:pPr>
            <a:r>
              <a:rPr lang="en-GB" sz="1900" dirty="0" smtClean="0"/>
              <a:t>The </a:t>
            </a:r>
            <a:r>
              <a:rPr lang="en-GB" sz="1900" dirty="0"/>
              <a:t>protocol for the </a:t>
            </a:r>
            <a:r>
              <a:rPr lang="en-GB" sz="1900" dirty="0" smtClean="0"/>
              <a:t>blood specimen collection and analysis was </a:t>
            </a:r>
            <a:r>
              <a:rPr lang="en-GB" sz="1900" dirty="0"/>
              <a:t>based on the anonymous linked protocol developed by The DHS Program. This protocol allows for the merging of the HIV test results with the socio-demographic data collected in the individual questionnaires after all information that could potentially identify an individual is destroyed.</a:t>
            </a:r>
          </a:p>
          <a:p>
            <a:pPr>
              <a:lnSpc>
                <a:spcPct val="100000"/>
              </a:lnSpc>
              <a:spcBef>
                <a:spcPts val="0"/>
              </a:spcBef>
              <a:spcAft>
                <a:spcPts val="600"/>
              </a:spcAft>
            </a:pPr>
            <a:r>
              <a:rPr lang="en-GB" sz="1900" dirty="0"/>
              <a:t>The protocol for </a:t>
            </a:r>
            <a:r>
              <a:rPr lang="en-GB" sz="1900" dirty="0" smtClean="0"/>
              <a:t>HIV testing was </a:t>
            </a:r>
            <a:r>
              <a:rPr lang="en-GB" sz="1900" dirty="0"/>
              <a:t>reviewed and approved by the </a:t>
            </a:r>
            <a:r>
              <a:rPr lang="en-GB" sz="1900" dirty="0" smtClean="0"/>
              <a:t>Institutional </a:t>
            </a:r>
            <a:r>
              <a:rPr lang="en-GB" sz="1900" dirty="0"/>
              <a:t>Review Board of </a:t>
            </a:r>
            <a:r>
              <a:rPr lang="en-GB" sz="1900" dirty="0" smtClean="0"/>
              <a:t>ICF, National Health Sciences Research Committee of Malawi, and the </a:t>
            </a:r>
            <a:r>
              <a:rPr lang="en-GB" sz="1900" dirty="0" err="1" smtClean="0"/>
              <a:t>Centers</a:t>
            </a:r>
            <a:r>
              <a:rPr lang="en-GB" sz="1900" dirty="0" smtClean="0"/>
              <a:t> for Disease Control and Prevention (CDC) in Atlanta.</a:t>
            </a:r>
          </a:p>
          <a:p>
            <a:pPr>
              <a:lnSpc>
                <a:spcPct val="100000"/>
              </a:lnSpc>
              <a:spcBef>
                <a:spcPts val="0"/>
              </a:spcBef>
              <a:spcAft>
                <a:spcPts val="600"/>
              </a:spcAft>
            </a:pPr>
            <a:r>
              <a:rPr lang="en-GB" sz="1900" dirty="0" smtClean="0"/>
              <a:t>The 2015-16 MDHS incorporates a different testing algorithm from the 2010 MDHS. The protocol adds an additional confirmatory test, which affects the ability to compare current HIV prevalence estimates with estimates from the 2010 MDHS.</a:t>
            </a:r>
            <a:endParaRPr lang="en-GB" sz="1900" dirty="0"/>
          </a:p>
          <a:p>
            <a:pPr>
              <a:lnSpc>
                <a:spcPct val="100000"/>
              </a:lnSpc>
              <a:spcBef>
                <a:spcPts val="0"/>
              </a:spcBef>
              <a:spcAft>
                <a:spcPts val="600"/>
              </a:spcAft>
            </a:pPr>
            <a:r>
              <a:rPr lang="en-GB" sz="1900" dirty="0" smtClean="0"/>
              <a:t>HIV testing took place at the Community Health Sciences Unit (CHSU) laboratory in Lilongwe. </a:t>
            </a:r>
            <a:endParaRPr lang="en-GB" sz="1900" dirty="0"/>
          </a:p>
        </p:txBody>
      </p:sp>
    </p:spTree>
    <p:extLst>
      <p:ext uri="{BB962C8B-B14F-4D97-AF65-F5344CB8AC3E}">
        <p14:creationId xmlns:p14="http://schemas.microsoft.com/office/powerpoint/2010/main" val="3767140117"/>
      </p:ext>
    </p:extLst>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Basic Childhood Vaccinations</a:t>
            </a:r>
            <a:endParaRPr lang="en-US" sz="4200" dirty="0"/>
          </a:p>
        </p:txBody>
      </p:sp>
      <p:graphicFrame>
        <p:nvGraphicFramePr>
          <p:cNvPr id="7" name="Content Placeholder 6"/>
          <p:cNvGraphicFramePr>
            <a:graphicFrameLocks noGrp="1"/>
          </p:cNvGraphicFramePr>
          <p:nvPr>
            <p:ph idx="1"/>
            <p:extLst/>
          </p:nvPr>
        </p:nvGraphicFramePr>
        <p:xfrm>
          <a:off x="0" y="1492278"/>
          <a:ext cx="9144000" cy="4684685"/>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41058"/>
            <a:ext cx="9144000" cy="369332"/>
          </a:xfrm>
          <a:prstGeom prst="rect">
            <a:avLst/>
          </a:prstGeom>
          <a:noFill/>
        </p:spPr>
        <p:txBody>
          <a:bodyPr wrap="square" rtlCol="0">
            <a:spAutoFit/>
          </a:bodyPr>
          <a:lstStyle/>
          <a:p>
            <a:pPr algn="ctr"/>
            <a:r>
              <a:rPr lang="en-US" i="1" dirty="0" smtClean="0"/>
              <a:t>Percent of children age 12-23 months vaccinated</a:t>
            </a:r>
            <a:endParaRPr lang="en-US" i="1" dirty="0"/>
          </a:p>
        </p:txBody>
      </p:sp>
      <p:sp>
        <p:nvSpPr>
          <p:cNvPr id="8" name="TextBox 7"/>
          <p:cNvSpPr txBox="1"/>
          <p:nvPr/>
        </p:nvSpPr>
        <p:spPr>
          <a:xfrm>
            <a:off x="1303506" y="6206244"/>
            <a:ext cx="2101175" cy="369332"/>
          </a:xfrm>
          <a:prstGeom prst="rect">
            <a:avLst/>
          </a:prstGeom>
          <a:noFill/>
        </p:spPr>
        <p:txBody>
          <a:bodyPr wrap="square" rtlCol="0">
            <a:spAutoFit/>
          </a:bodyPr>
          <a:lstStyle/>
          <a:p>
            <a:pPr algn="ctr"/>
            <a:r>
              <a:rPr lang="en-US" dirty="0" smtClean="0"/>
              <a:t>DPT-</a:t>
            </a:r>
            <a:r>
              <a:rPr lang="en-US" dirty="0" err="1" smtClean="0"/>
              <a:t>HepB</a:t>
            </a:r>
            <a:r>
              <a:rPr lang="en-US" dirty="0" smtClean="0"/>
              <a:t>-Hib</a:t>
            </a:r>
            <a:endParaRPr lang="en-US" dirty="0"/>
          </a:p>
        </p:txBody>
      </p:sp>
      <p:cxnSp>
        <p:nvCxnSpPr>
          <p:cNvPr id="10" name="Straight Connector 9"/>
          <p:cNvCxnSpPr/>
          <p:nvPr/>
        </p:nvCxnSpPr>
        <p:spPr>
          <a:xfrm>
            <a:off x="1303506" y="6196519"/>
            <a:ext cx="21011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3936459" y="6196519"/>
            <a:ext cx="2101175" cy="369332"/>
          </a:xfrm>
          <a:prstGeom prst="rect">
            <a:avLst/>
          </a:prstGeom>
          <a:noFill/>
        </p:spPr>
        <p:txBody>
          <a:bodyPr wrap="square" rtlCol="0">
            <a:spAutoFit/>
          </a:bodyPr>
          <a:lstStyle/>
          <a:p>
            <a:pPr algn="ctr"/>
            <a:r>
              <a:rPr lang="en-US" dirty="0" smtClean="0"/>
              <a:t>Polio</a:t>
            </a:r>
            <a:endParaRPr lang="en-US" dirty="0"/>
          </a:p>
        </p:txBody>
      </p:sp>
      <p:cxnSp>
        <p:nvCxnSpPr>
          <p:cNvPr id="12" name="Straight Connector 11"/>
          <p:cNvCxnSpPr/>
          <p:nvPr/>
        </p:nvCxnSpPr>
        <p:spPr>
          <a:xfrm>
            <a:off x="3993081" y="6196519"/>
            <a:ext cx="21011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01218136"/>
      </p:ext>
    </p:extLst>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Autofit/>
          </a:bodyPr>
          <a:lstStyle/>
          <a:p>
            <a:r>
              <a:rPr lang="en-US" sz="4200" dirty="0" smtClean="0"/>
              <a:t/>
            </a:r>
            <a:br>
              <a:rPr lang="en-US" sz="4200" dirty="0" smtClean="0"/>
            </a:br>
            <a:r>
              <a:rPr lang="en-US" sz="4200" dirty="0" smtClean="0"/>
              <a:t>Basic Vaccination Coverage </a:t>
            </a:r>
            <a:br>
              <a:rPr lang="en-US" sz="4200" dirty="0" smtClean="0"/>
            </a:br>
            <a:r>
              <a:rPr lang="en-US" sz="4200" dirty="0" smtClean="0"/>
              <a:t>by Mother’s Education</a:t>
            </a:r>
            <a:br>
              <a:rPr lang="en-US" sz="4200" dirty="0" smtClean="0"/>
            </a:br>
            <a:endParaRPr lang="en-US" sz="4200" dirty="0"/>
          </a:p>
        </p:txBody>
      </p:sp>
      <p:graphicFrame>
        <p:nvGraphicFramePr>
          <p:cNvPr id="11" name="Content Placeholder 10"/>
          <p:cNvGraphicFramePr>
            <a:graphicFrameLocks noGrp="1"/>
          </p:cNvGraphicFramePr>
          <p:nvPr>
            <p:ph idx="1"/>
            <p:extLst/>
          </p:nvPr>
        </p:nvGraphicFramePr>
        <p:xfrm>
          <a:off x="477672" y="1664732"/>
          <a:ext cx="8229600" cy="519326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295400"/>
            <a:ext cx="9144000" cy="369332"/>
          </a:xfrm>
          <a:prstGeom prst="rect">
            <a:avLst/>
          </a:prstGeom>
          <a:noFill/>
        </p:spPr>
        <p:txBody>
          <a:bodyPr wrap="square" rtlCol="0">
            <a:spAutoFit/>
          </a:bodyPr>
          <a:lstStyle/>
          <a:p>
            <a:pPr algn="ctr"/>
            <a:r>
              <a:rPr lang="en-US" i="1" dirty="0"/>
              <a:t>Percent of children age 12-23 months with all basic vaccinations</a:t>
            </a:r>
          </a:p>
        </p:txBody>
      </p:sp>
    </p:spTree>
    <p:extLst>
      <p:ext uri="{BB962C8B-B14F-4D97-AF65-F5344CB8AC3E}">
        <p14:creationId xmlns:p14="http://schemas.microsoft.com/office/powerpoint/2010/main" val="3845429905"/>
      </p:ext>
    </p:extLst>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Autofit/>
          </a:bodyPr>
          <a:lstStyle/>
          <a:p>
            <a:r>
              <a:rPr lang="en-US" sz="4200" dirty="0"/>
              <a:t/>
            </a:r>
            <a:br>
              <a:rPr lang="en-US" sz="4200" dirty="0"/>
            </a:br>
            <a:r>
              <a:rPr lang="en-US" sz="4200" dirty="0" smtClean="0"/>
              <a:t>Basic Vaccination </a:t>
            </a:r>
            <a:r>
              <a:rPr lang="en-US" sz="4200" dirty="0"/>
              <a:t>Coverage </a:t>
            </a:r>
            <a:r>
              <a:rPr lang="en-US" sz="4200" dirty="0" smtClean="0"/>
              <a:t/>
            </a:r>
            <a:br>
              <a:rPr lang="en-US" sz="4200" dirty="0" smtClean="0"/>
            </a:br>
            <a:r>
              <a:rPr lang="en-US" sz="4200" dirty="0" smtClean="0"/>
              <a:t>by Wealth</a:t>
            </a:r>
            <a:r>
              <a:rPr lang="en-US" sz="4200" dirty="0"/>
              <a:t/>
            </a:r>
            <a:br>
              <a:rPr lang="en-US" sz="4200" dirty="0"/>
            </a:br>
            <a:endParaRPr lang="en-US" sz="4200" dirty="0"/>
          </a:p>
        </p:txBody>
      </p:sp>
      <p:graphicFrame>
        <p:nvGraphicFramePr>
          <p:cNvPr id="11" name="Content Placeholder 10"/>
          <p:cNvGraphicFramePr>
            <a:graphicFrameLocks noGrp="1"/>
          </p:cNvGraphicFramePr>
          <p:nvPr>
            <p:ph idx="1"/>
            <p:extLst/>
          </p:nvPr>
        </p:nvGraphicFramePr>
        <p:xfrm>
          <a:off x="477672" y="1664733"/>
          <a:ext cx="8215952" cy="453491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295400"/>
            <a:ext cx="9144000" cy="369332"/>
          </a:xfrm>
          <a:prstGeom prst="rect">
            <a:avLst/>
          </a:prstGeom>
          <a:noFill/>
        </p:spPr>
        <p:txBody>
          <a:bodyPr wrap="square" rtlCol="0">
            <a:spAutoFit/>
          </a:bodyPr>
          <a:lstStyle/>
          <a:p>
            <a:pPr algn="ctr"/>
            <a:r>
              <a:rPr lang="en-US" i="1" dirty="0"/>
              <a:t>Percent of children age 12-23 months with all basic vaccinations</a:t>
            </a:r>
          </a:p>
        </p:txBody>
      </p:sp>
      <p:sp>
        <p:nvSpPr>
          <p:cNvPr id="5" name="TextBox 4"/>
          <p:cNvSpPr txBox="1"/>
          <p:nvPr/>
        </p:nvSpPr>
        <p:spPr>
          <a:xfrm>
            <a:off x="628650" y="6199641"/>
            <a:ext cx="1981200" cy="646331"/>
          </a:xfrm>
          <a:prstGeom prst="rect">
            <a:avLst/>
          </a:prstGeom>
          <a:noFill/>
        </p:spPr>
        <p:txBody>
          <a:bodyPr wrap="square" rtlCol="0">
            <a:spAutoFit/>
          </a:bodyPr>
          <a:lstStyle/>
          <a:p>
            <a:pPr algn="ctr"/>
            <a:r>
              <a:rPr lang="en-US" dirty="0" smtClean="0"/>
              <a:t>Poorest households</a:t>
            </a:r>
            <a:endParaRPr lang="en-US" dirty="0"/>
          </a:p>
        </p:txBody>
      </p:sp>
      <p:sp>
        <p:nvSpPr>
          <p:cNvPr id="6" name="TextBox 5"/>
          <p:cNvSpPr txBox="1"/>
          <p:nvPr/>
        </p:nvSpPr>
        <p:spPr>
          <a:xfrm>
            <a:off x="6534150" y="6199641"/>
            <a:ext cx="1981200" cy="646331"/>
          </a:xfrm>
          <a:prstGeom prst="rect">
            <a:avLst/>
          </a:prstGeom>
          <a:noFill/>
        </p:spPr>
        <p:txBody>
          <a:bodyPr wrap="square" rtlCol="0">
            <a:spAutoFit/>
          </a:bodyPr>
          <a:lstStyle/>
          <a:p>
            <a:pPr algn="ctr"/>
            <a:r>
              <a:rPr lang="en-US" dirty="0" smtClean="0"/>
              <a:t>Wealthiest households</a:t>
            </a:r>
            <a:endParaRPr lang="en-US" dirty="0"/>
          </a:p>
        </p:txBody>
      </p:sp>
      <p:sp>
        <p:nvSpPr>
          <p:cNvPr id="7" name="Notched Right Arrow 6"/>
          <p:cNvSpPr/>
          <p:nvPr/>
        </p:nvSpPr>
        <p:spPr>
          <a:xfrm>
            <a:off x="2895600" y="6388773"/>
            <a:ext cx="3352800" cy="268069"/>
          </a:xfrm>
          <a:prstGeom prst="notchedRightArrow">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3545763770"/>
      </p:ext>
    </p:extLst>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4130133" cy="1845577"/>
          </a:xfrm>
        </p:spPr>
        <p:txBody>
          <a:bodyPr>
            <a:normAutofit/>
          </a:bodyPr>
          <a:lstStyle/>
          <a:p>
            <a:r>
              <a:rPr lang="en-US" sz="4200" dirty="0" smtClean="0"/>
              <a:t>Basic Vaccination Coverage by District</a:t>
            </a:r>
            <a:endParaRPr lang="en-US" sz="4200" dirty="0"/>
          </a:p>
        </p:txBody>
      </p:sp>
      <p:sp>
        <p:nvSpPr>
          <p:cNvPr id="7" name="Freeform 5"/>
          <p:cNvSpPr>
            <a:spLocks/>
          </p:cNvSpPr>
          <p:nvPr/>
        </p:nvSpPr>
        <p:spPr bwMode="auto">
          <a:xfrm>
            <a:off x="6401357" y="4699097"/>
            <a:ext cx="416624" cy="509417"/>
          </a:xfrm>
          <a:custGeom>
            <a:avLst/>
            <a:gdLst>
              <a:gd name="T0" fmla="*/ 185 w 220"/>
              <a:gd name="T1" fmla="*/ 23 h 269"/>
              <a:gd name="T2" fmla="*/ 199 w 220"/>
              <a:gd name="T3" fmla="*/ 24 h 269"/>
              <a:gd name="T4" fmla="*/ 211 w 220"/>
              <a:gd name="T5" fmla="*/ 21 h 269"/>
              <a:gd name="T6" fmla="*/ 213 w 220"/>
              <a:gd name="T7" fmla="*/ 33 h 269"/>
              <a:gd name="T8" fmla="*/ 216 w 220"/>
              <a:gd name="T9" fmla="*/ 47 h 269"/>
              <a:gd name="T10" fmla="*/ 218 w 220"/>
              <a:gd name="T11" fmla="*/ 59 h 269"/>
              <a:gd name="T12" fmla="*/ 215 w 220"/>
              <a:gd name="T13" fmla="*/ 66 h 269"/>
              <a:gd name="T14" fmla="*/ 215 w 220"/>
              <a:gd name="T15" fmla="*/ 83 h 269"/>
              <a:gd name="T16" fmla="*/ 210 w 220"/>
              <a:gd name="T17" fmla="*/ 95 h 269"/>
              <a:gd name="T18" fmla="*/ 203 w 220"/>
              <a:gd name="T19" fmla="*/ 107 h 269"/>
              <a:gd name="T20" fmla="*/ 194 w 220"/>
              <a:gd name="T21" fmla="*/ 116 h 269"/>
              <a:gd name="T22" fmla="*/ 189 w 220"/>
              <a:gd name="T23" fmla="*/ 128 h 269"/>
              <a:gd name="T24" fmla="*/ 184 w 220"/>
              <a:gd name="T25" fmla="*/ 140 h 269"/>
              <a:gd name="T26" fmla="*/ 179 w 220"/>
              <a:gd name="T27" fmla="*/ 152 h 269"/>
              <a:gd name="T28" fmla="*/ 177 w 220"/>
              <a:gd name="T29" fmla="*/ 167 h 269"/>
              <a:gd name="T30" fmla="*/ 170 w 220"/>
              <a:gd name="T31" fmla="*/ 179 h 269"/>
              <a:gd name="T32" fmla="*/ 167 w 220"/>
              <a:gd name="T33" fmla="*/ 190 h 269"/>
              <a:gd name="T34" fmla="*/ 161 w 220"/>
              <a:gd name="T35" fmla="*/ 202 h 269"/>
              <a:gd name="T36" fmla="*/ 156 w 220"/>
              <a:gd name="T37" fmla="*/ 216 h 269"/>
              <a:gd name="T38" fmla="*/ 149 w 220"/>
              <a:gd name="T39" fmla="*/ 226 h 269"/>
              <a:gd name="T40" fmla="*/ 141 w 220"/>
              <a:gd name="T41" fmla="*/ 234 h 269"/>
              <a:gd name="T42" fmla="*/ 132 w 220"/>
              <a:gd name="T43" fmla="*/ 243 h 269"/>
              <a:gd name="T44" fmla="*/ 129 w 220"/>
              <a:gd name="T45" fmla="*/ 252 h 269"/>
              <a:gd name="T46" fmla="*/ 120 w 220"/>
              <a:gd name="T47" fmla="*/ 260 h 269"/>
              <a:gd name="T48" fmla="*/ 113 w 220"/>
              <a:gd name="T49" fmla="*/ 260 h 269"/>
              <a:gd name="T50" fmla="*/ 103 w 220"/>
              <a:gd name="T51" fmla="*/ 265 h 269"/>
              <a:gd name="T52" fmla="*/ 87 w 220"/>
              <a:gd name="T53" fmla="*/ 267 h 269"/>
              <a:gd name="T54" fmla="*/ 70 w 220"/>
              <a:gd name="T55" fmla="*/ 267 h 269"/>
              <a:gd name="T56" fmla="*/ 53 w 220"/>
              <a:gd name="T57" fmla="*/ 267 h 269"/>
              <a:gd name="T58" fmla="*/ 36 w 220"/>
              <a:gd name="T59" fmla="*/ 267 h 269"/>
              <a:gd name="T60" fmla="*/ 18 w 220"/>
              <a:gd name="T61" fmla="*/ 267 h 269"/>
              <a:gd name="T62" fmla="*/ 1 w 220"/>
              <a:gd name="T63" fmla="*/ 269 h 269"/>
              <a:gd name="T64" fmla="*/ 5 w 220"/>
              <a:gd name="T65" fmla="*/ 262 h 269"/>
              <a:gd name="T66" fmla="*/ 6 w 220"/>
              <a:gd name="T67" fmla="*/ 253 h 269"/>
              <a:gd name="T68" fmla="*/ 8 w 220"/>
              <a:gd name="T69" fmla="*/ 241 h 269"/>
              <a:gd name="T70" fmla="*/ 10 w 220"/>
              <a:gd name="T71" fmla="*/ 233 h 269"/>
              <a:gd name="T72" fmla="*/ 12 w 220"/>
              <a:gd name="T73" fmla="*/ 226 h 269"/>
              <a:gd name="T74" fmla="*/ 15 w 220"/>
              <a:gd name="T75" fmla="*/ 216 h 269"/>
              <a:gd name="T76" fmla="*/ 18 w 220"/>
              <a:gd name="T77" fmla="*/ 202 h 269"/>
              <a:gd name="T78" fmla="*/ 24 w 220"/>
              <a:gd name="T79" fmla="*/ 190 h 269"/>
              <a:gd name="T80" fmla="*/ 27 w 220"/>
              <a:gd name="T81" fmla="*/ 176 h 269"/>
              <a:gd name="T82" fmla="*/ 31 w 220"/>
              <a:gd name="T83" fmla="*/ 160 h 269"/>
              <a:gd name="T84" fmla="*/ 34 w 220"/>
              <a:gd name="T85" fmla="*/ 145 h 269"/>
              <a:gd name="T86" fmla="*/ 39 w 220"/>
              <a:gd name="T87" fmla="*/ 131 h 269"/>
              <a:gd name="T88" fmla="*/ 43 w 220"/>
              <a:gd name="T89" fmla="*/ 117 h 269"/>
              <a:gd name="T90" fmla="*/ 37 w 220"/>
              <a:gd name="T91" fmla="*/ 104 h 269"/>
              <a:gd name="T92" fmla="*/ 39 w 220"/>
              <a:gd name="T93" fmla="*/ 92 h 269"/>
              <a:gd name="T94" fmla="*/ 46 w 220"/>
              <a:gd name="T95" fmla="*/ 81 h 269"/>
              <a:gd name="T96" fmla="*/ 53 w 220"/>
              <a:gd name="T97" fmla="*/ 67 h 269"/>
              <a:gd name="T98" fmla="*/ 58 w 220"/>
              <a:gd name="T99" fmla="*/ 52 h 269"/>
              <a:gd name="T100" fmla="*/ 67 w 220"/>
              <a:gd name="T101" fmla="*/ 61 h 269"/>
              <a:gd name="T102" fmla="*/ 67 w 220"/>
              <a:gd name="T103" fmla="*/ 50 h 269"/>
              <a:gd name="T104" fmla="*/ 67 w 220"/>
              <a:gd name="T105" fmla="*/ 40 h 269"/>
              <a:gd name="T106" fmla="*/ 74 w 220"/>
              <a:gd name="T107" fmla="*/ 30 h 269"/>
              <a:gd name="T108" fmla="*/ 75 w 220"/>
              <a:gd name="T109" fmla="*/ 18 h 269"/>
              <a:gd name="T110" fmla="*/ 92 w 220"/>
              <a:gd name="T111" fmla="*/ 18 h 269"/>
              <a:gd name="T112" fmla="*/ 110 w 220"/>
              <a:gd name="T113" fmla="*/ 16 h 269"/>
              <a:gd name="T114" fmla="*/ 127 w 220"/>
              <a:gd name="T115" fmla="*/ 16 h 269"/>
              <a:gd name="T116" fmla="*/ 144 w 220"/>
              <a:gd name="T117" fmla="*/ 16 h 269"/>
              <a:gd name="T118" fmla="*/ 156 w 220"/>
              <a:gd name="T119" fmla="*/ 11 h 269"/>
              <a:gd name="T120" fmla="*/ 167 w 220"/>
              <a:gd name="T121" fmla="*/ 0 h 269"/>
              <a:gd name="T122" fmla="*/ 175 w 220"/>
              <a:gd name="T123" fmla="*/ 11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0" h="269">
                <a:moveTo>
                  <a:pt x="179" y="14"/>
                </a:moveTo>
                <a:lnTo>
                  <a:pt x="179" y="16"/>
                </a:lnTo>
                <a:lnTo>
                  <a:pt x="180" y="16"/>
                </a:lnTo>
                <a:lnTo>
                  <a:pt x="180" y="18"/>
                </a:lnTo>
                <a:lnTo>
                  <a:pt x="180" y="19"/>
                </a:lnTo>
                <a:lnTo>
                  <a:pt x="182" y="19"/>
                </a:lnTo>
                <a:lnTo>
                  <a:pt x="182" y="21"/>
                </a:lnTo>
                <a:lnTo>
                  <a:pt x="184" y="21"/>
                </a:lnTo>
                <a:lnTo>
                  <a:pt x="184" y="23"/>
                </a:lnTo>
                <a:lnTo>
                  <a:pt x="185" y="23"/>
                </a:lnTo>
                <a:lnTo>
                  <a:pt x="185" y="24"/>
                </a:lnTo>
                <a:lnTo>
                  <a:pt x="187" y="24"/>
                </a:lnTo>
                <a:lnTo>
                  <a:pt x="187" y="26"/>
                </a:lnTo>
                <a:lnTo>
                  <a:pt x="189" y="26"/>
                </a:lnTo>
                <a:lnTo>
                  <a:pt x="191" y="26"/>
                </a:lnTo>
                <a:lnTo>
                  <a:pt x="192" y="26"/>
                </a:lnTo>
                <a:lnTo>
                  <a:pt x="194" y="26"/>
                </a:lnTo>
                <a:lnTo>
                  <a:pt x="196" y="26"/>
                </a:lnTo>
                <a:lnTo>
                  <a:pt x="197" y="24"/>
                </a:lnTo>
                <a:lnTo>
                  <a:pt x="199" y="24"/>
                </a:lnTo>
                <a:lnTo>
                  <a:pt x="201" y="24"/>
                </a:lnTo>
                <a:lnTo>
                  <a:pt x="201" y="23"/>
                </a:lnTo>
                <a:lnTo>
                  <a:pt x="203" y="23"/>
                </a:lnTo>
                <a:lnTo>
                  <a:pt x="204" y="23"/>
                </a:lnTo>
                <a:lnTo>
                  <a:pt x="206" y="21"/>
                </a:lnTo>
                <a:lnTo>
                  <a:pt x="208" y="21"/>
                </a:lnTo>
                <a:lnTo>
                  <a:pt x="210" y="21"/>
                </a:lnTo>
                <a:lnTo>
                  <a:pt x="210" y="19"/>
                </a:lnTo>
                <a:lnTo>
                  <a:pt x="211" y="19"/>
                </a:lnTo>
                <a:lnTo>
                  <a:pt x="211" y="21"/>
                </a:lnTo>
                <a:lnTo>
                  <a:pt x="211" y="23"/>
                </a:lnTo>
                <a:lnTo>
                  <a:pt x="211" y="24"/>
                </a:lnTo>
                <a:lnTo>
                  <a:pt x="210" y="24"/>
                </a:lnTo>
                <a:lnTo>
                  <a:pt x="210" y="26"/>
                </a:lnTo>
                <a:lnTo>
                  <a:pt x="210" y="28"/>
                </a:lnTo>
                <a:lnTo>
                  <a:pt x="210" y="30"/>
                </a:lnTo>
                <a:lnTo>
                  <a:pt x="211" y="30"/>
                </a:lnTo>
                <a:lnTo>
                  <a:pt x="211" y="31"/>
                </a:lnTo>
                <a:lnTo>
                  <a:pt x="213" y="31"/>
                </a:lnTo>
                <a:lnTo>
                  <a:pt x="213" y="33"/>
                </a:lnTo>
                <a:lnTo>
                  <a:pt x="215" y="33"/>
                </a:lnTo>
                <a:lnTo>
                  <a:pt x="215" y="35"/>
                </a:lnTo>
                <a:lnTo>
                  <a:pt x="216" y="35"/>
                </a:lnTo>
                <a:lnTo>
                  <a:pt x="216" y="37"/>
                </a:lnTo>
                <a:lnTo>
                  <a:pt x="216" y="38"/>
                </a:lnTo>
                <a:lnTo>
                  <a:pt x="216" y="40"/>
                </a:lnTo>
                <a:lnTo>
                  <a:pt x="216" y="42"/>
                </a:lnTo>
                <a:lnTo>
                  <a:pt x="216" y="43"/>
                </a:lnTo>
                <a:lnTo>
                  <a:pt x="216" y="45"/>
                </a:lnTo>
                <a:lnTo>
                  <a:pt x="216" y="47"/>
                </a:lnTo>
                <a:lnTo>
                  <a:pt x="215" y="47"/>
                </a:lnTo>
                <a:lnTo>
                  <a:pt x="215" y="49"/>
                </a:lnTo>
                <a:lnTo>
                  <a:pt x="216" y="49"/>
                </a:lnTo>
                <a:lnTo>
                  <a:pt x="216" y="50"/>
                </a:lnTo>
                <a:lnTo>
                  <a:pt x="216" y="52"/>
                </a:lnTo>
                <a:lnTo>
                  <a:pt x="216" y="54"/>
                </a:lnTo>
                <a:lnTo>
                  <a:pt x="216" y="55"/>
                </a:lnTo>
                <a:lnTo>
                  <a:pt x="216" y="57"/>
                </a:lnTo>
                <a:lnTo>
                  <a:pt x="218" y="57"/>
                </a:lnTo>
                <a:lnTo>
                  <a:pt x="218" y="59"/>
                </a:lnTo>
                <a:lnTo>
                  <a:pt x="220" y="59"/>
                </a:lnTo>
                <a:lnTo>
                  <a:pt x="220" y="61"/>
                </a:lnTo>
                <a:lnTo>
                  <a:pt x="220" y="62"/>
                </a:lnTo>
                <a:lnTo>
                  <a:pt x="220" y="64"/>
                </a:lnTo>
                <a:lnTo>
                  <a:pt x="218" y="64"/>
                </a:lnTo>
                <a:lnTo>
                  <a:pt x="216" y="64"/>
                </a:lnTo>
                <a:lnTo>
                  <a:pt x="215" y="64"/>
                </a:lnTo>
                <a:lnTo>
                  <a:pt x="215" y="66"/>
                </a:lnTo>
                <a:lnTo>
                  <a:pt x="213" y="66"/>
                </a:lnTo>
                <a:lnTo>
                  <a:pt x="215" y="66"/>
                </a:lnTo>
                <a:lnTo>
                  <a:pt x="215" y="67"/>
                </a:lnTo>
                <a:lnTo>
                  <a:pt x="215" y="69"/>
                </a:lnTo>
                <a:lnTo>
                  <a:pt x="215" y="71"/>
                </a:lnTo>
                <a:lnTo>
                  <a:pt x="215" y="73"/>
                </a:lnTo>
                <a:lnTo>
                  <a:pt x="215" y="74"/>
                </a:lnTo>
                <a:lnTo>
                  <a:pt x="215" y="76"/>
                </a:lnTo>
                <a:lnTo>
                  <a:pt x="215" y="78"/>
                </a:lnTo>
                <a:lnTo>
                  <a:pt x="215" y="80"/>
                </a:lnTo>
                <a:lnTo>
                  <a:pt x="215" y="81"/>
                </a:lnTo>
                <a:lnTo>
                  <a:pt x="215" y="83"/>
                </a:lnTo>
                <a:lnTo>
                  <a:pt x="213" y="83"/>
                </a:lnTo>
                <a:lnTo>
                  <a:pt x="213" y="85"/>
                </a:lnTo>
                <a:lnTo>
                  <a:pt x="213" y="86"/>
                </a:lnTo>
                <a:lnTo>
                  <a:pt x="213" y="88"/>
                </a:lnTo>
                <a:lnTo>
                  <a:pt x="213" y="90"/>
                </a:lnTo>
                <a:lnTo>
                  <a:pt x="211" y="90"/>
                </a:lnTo>
                <a:lnTo>
                  <a:pt x="211" y="92"/>
                </a:lnTo>
                <a:lnTo>
                  <a:pt x="210" y="92"/>
                </a:lnTo>
                <a:lnTo>
                  <a:pt x="210" y="93"/>
                </a:lnTo>
                <a:lnTo>
                  <a:pt x="210" y="95"/>
                </a:lnTo>
                <a:lnTo>
                  <a:pt x="208" y="95"/>
                </a:lnTo>
                <a:lnTo>
                  <a:pt x="208" y="97"/>
                </a:lnTo>
                <a:lnTo>
                  <a:pt x="208" y="98"/>
                </a:lnTo>
                <a:lnTo>
                  <a:pt x="208" y="100"/>
                </a:lnTo>
                <a:lnTo>
                  <a:pt x="208" y="102"/>
                </a:lnTo>
                <a:lnTo>
                  <a:pt x="208" y="104"/>
                </a:lnTo>
                <a:lnTo>
                  <a:pt x="208" y="105"/>
                </a:lnTo>
                <a:lnTo>
                  <a:pt x="206" y="107"/>
                </a:lnTo>
                <a:lnTo>
                  <a:pt x="204" y="107"/>
                </a:lnTo>
                <a:lnTo>
                  <a:pt x="203" y="107"/>
                </a:lnTo>
                <a:lnTo>
                  <a:pt x="201" y="107"/>
                </a:lnTo>
                <a:lnTo>
                  <a:pt x="201" y="109"/>
                </a:lnTo>
                <a:lnTo>
                  <a:pt x="199" y="109"/>
                </a:lnTo>
                <a:lnTo>
                  <a:pt x="199" y="111"/>
                </a:lnTo>
                <a:lnTo>
                  <a:pt x="199" y="112"/>
                </a:lnTo>
                <a:lnTo>
                  <a:pt x="197" y="112"/>
                </a:lnTo>
                <a:lnTo>
                  <a:pt x="197" y="114"/>
                </a:lnTo>
                <a:lnTo>
                  <a:pt x="196" y="114"/>
                </a:lnTo>
                <a:lnTo>
                  <a:pt x="196" y="116"/>
                </a:lnTo>
                <a:lnTo>
                  <a:pt x="194" y="116"/>
                </a:lnTo>
                <a:lnTo>
                  <a:pt x="194" y="117"/>
                </a:lnTo>
                <a:lnTo>
                  <a:pt x="192" y="117"/>
                </a:lnTo>
                <a:lnTo>
                  <a:pt x="192" y="119"/>
                </a:lnTo>
                <a:lnTo>
                  <a:pt x="191" y="119"/>
                </a:lnTo>
                <a:lnTo>
                  <a:pt x="191" y="121"/>
                </a:lnTo>
                <a:lnTo>
                  <a:pt x="191" y="123"/>
                </a:lnTo>
                <a:lnTo>
                  <a:pt x="191" y="124"/>
                </a:lnTo>
                <a:lnTo>
                  <a:pt x="189" y="124"/>
                </a:lnTo>
                <a:lnTo>
                  <a:pt x="189" y="126"/>
                </a:lnTo>
                <a:lnTo>
                  <a:pt x="189" y="128"/>
                </a:lnTo>
                <a:lnTo>
                  <a:pt x="189" y="129"/>
                </a:lnTo>
                <a:lnTo>
                  <a:pt x="189" y="131"/>
                </a:lnTo>
                <a:lnTo>
                  <a:pt x="187" y="131"/>
                </a:lnTo>
                <a:lnTo>
                  <a:pt x="185" y="131"/>
                </a:lnTo>
                <a:lnTo>
                  <a:pt x="185" y="133"/>
                </a:lnTo>
                <a:lnTo>
                  <a:pt x="185" y="135"/>
                </a:lnTo>
                <a:lnTo>
                  <a:pt x="185" y="136"/>
                </a:lnTo>
                <a:lnTo>
                  <a:pt x="185" y="138"/>
                </a:lnTo>
                <a:lnTo>
                  <a:pt x="185" y="140"/>
                </a:lnTo>
                <a:lnTo>
                  <a:pt x="184" y="140"/>
                </a:lnTo>
                <a:lnTo>
                  <a:pt x="184" y="142"/>
                </a:lnTo>
                <a:lnTo>
                  <a:pt x="184" y="143"/>
                </a:lnTo>
                <a:lnTo>
                  <a:pt x="184" y="145"/>
                </a:lnTo>
                <a:lnTo>
                  <a:pt x="184" y="147"/>
                </a:lnTo>
                <a:lnTo>
                  <a:pt x="182" y="147"/>
                </a:lnTo>
                <a:lnTo>
                  <a:pt x="182" y="148"/>
                </a:lnTo>
                <a:lnTo>
                  <a:pt x="180" y="148"/>
                </a:lnTo>
                <a:lnTo>
                  <a:pt x="180" y="150"/>
                </a:lnTo>
                <a:lnTo>
                  <a:pt x="180" y="152"/>
                </a:lnTo>
                <a:lnTo>
                  <a:pt x="179" y="152"/>
                </a:lnTo>
                <a:lnTo>
                  <a:pt x="179" y="154"/>
                </a:lnTo>
                <a:lnTo>
                  <a:pt x="179" y="155"/>
                </a:lnTo>
                <a:lnTo>
                  <a:pt x="180" y="157"/>
                </a:lnTo>
                <a:lnTo>
                  <a:pt x="179" y="159"/>
                </a:lnTo>
                <a:lnTo>
                  <a:pt x="179" y="160"/>
                </a:lnTo>
                <a:lnTo>
                  <a:pt x="179" y="162"/>
                </a:lnTo>
                <a:lnTo>
                  <a:pt x="179" y="164"/>
                </a:lnTo>
                <a:lnTo>
                  <a:pt x="179" y="166"/>
                </a:lnTo>
                <a:lnTo>
                  <a:pt x="179" y="167"/>
                </a:lnTo>
                <a:lnTo>
                  <a:pt x="177" y="167"/>
                </a:lnTo>
                <a:lnTo>
                  <a:pt x="177" y="169"/>
                </a:lnTo>
                <a:lnTo>
                  <a:pt x="177" y="171"/>
                </a:lnTo>
                <a:lnTo>
                  <a:pt x="175" y="173"/>
                </a:lnTo>
                <a:lnTo>
                  <a:pt x="173" y="173"/>
                </a:lnTo>
                <a:lnTo>
                  <a:pt x="173" y="174"/>
                </a:lnTo>
                <a:lnTo>
                  <a:pt x="172" y="174"/>
                </a:lnTo>
                <a:lnTo>
                  <a:pt x="172" y="176"/>
                </a:lnTo>
                <a:lnTo>
                  <a:pt x="170" y="176"/>
                </a:lnTo>
                <a:lnTo>
                  <a:pt x="170" y="178"/>
                </a:lnTo>
                <a:lnTo>
                  <a:pt x="170" y="179"/>
                </a:lnTo>
                <a:lnTo>
                  <a:pt x="168" y="179"/>
                </a:lnTo>
                <a:lnTo>
                  <a:pt x="168" y="181"/>
                </a:lnTo>
                <a:lnTo>
                  <a:pt x="167" y="181"/>
                </a:lnTo>
                <a:lnTo>
                  <a:pt x="167" y="183"/>
                </a:lnTo>
                <a:lnTo>
                  <a:pt x="165" y="183"/>
                </a:lnTo>
                <a:lnTo>
                  <a:pt x="165" y="185"/>
                </a:lnTo>
                <a:lnTo>
                  <a:pt x="165" y="186"/>
                </a:lnTo>
                <a:lnTo>
                  <a:pt x="167" y="186"/>
                </a:lnTo>
                <a:lnTo>
                  <a:pt x="167" y="188"/>
                </a:lnTo>
                <a:lnTo>
                  <a:pt x="167" y="190"/>
                </a:lnTo>
                <a:lnTo>
                  <a:pt x="167" y="191"/>
                </a:lnTo>
                <a:lnTo>
                  <a:pt x="167" y="193"/>
                </a:lnTo>
                <a:lnTo>
                  <a:pt x="165" y="193"/>
                </a:lnTo>
                <a:lnTo>
                  <a:pt x="165" y="195"/>
                </a:lnTo>
                <a:lnTo>
                  <a:pt x="163" y="195"/>
                </a:lnTo>
                <a:lnTo>
                  <a:pt x="163" y="197"/>
                </a:lnTo>
                <a:lnTo>
                  <a:pt x="161" y="197"/>
                </a:lnTo>
                <a:lnTo>
                  <a:pt x="161" y="198"/>
                </a:lnTo>
                <a:lnTo>
                  <a:pt x="161" y="200"/>
                </a:lnTo>
                <a:lnTo>
                  <a:pt x="161" y="202"/>
                </a:lnTo>
                <a:lnTo>
                  <a:pt x="161" y="203"/>
                </a:lnTo>
                <a:lnTo>
                  <a:pt x="161" y="205"/>
                </a:lnTo>
                <a:lnTo>
                  <a:pt x="161" y="207"/>
                </a:lnTo>
                <a:lnTo>
                  <a:pt x="160" y="207"/>
                </a:lnTo>
                <a:lnTo>
                  <a:pt x="160" y="209"/>
                </a:lnTo>
                <a:lnTo>
                  <a:pt x="158" y="210"/>
                </a:lnTo>
                <a:lnTo>
                  <a:pt x="158" y="212"/>
                </a:lnTo>
                <a:lnTo>
                  <a:pt x="158" y="214"/>
                </a:lnTo>
                <a:lnTo>
                  <a:pt x="156" y="214"/>
                </a:lnTo>
                <a:lnTo>
                  <a:pt x="156" y="216"/>
                </a:lnTo>
                <a:lnTo>
                  <a:pt x="154" y="216"/>
                </a:lnTo>
                <a:lnTo>
                  <a:pt x="154" y="217"/>
                </a:lnTo>
                <a:lnTo>
                  <a:pt x="154" y="219"/>
                </a:lnTo>
                <a:lnTo>
                  <a:pt x="154" y="221"/>
                </a:lnTo>
                <a:lnTo>
                  <a:pt x="153" y="221"/>
                </a:lnTo>
                <a:lnTo>
                  <a:pt x="153" y="222"/>
                </a:lnTo>
                <a:lnTo>
                  <a:pt x="153" y="224"/>
                </a:lnTo>
                <a:lnTo>
                  <a:pt x="151" y="224"/>
                </a:lnTo>
                <a:lnTo>
                  <a:pt x="151" y="226"/>
                </a:lnTo>
                <a:lnTo>
                  <a:pt x="149" y="226"/>
                </a:lnTo>
                <a:lnTo>
                  <a:pt x="149" y="228"/>
                </a:lnTo>
                <a:lnTo>
                  <a:pt x="148" y="228"/>
                </a:lnTo>
                <a:lnTo>
                  <a:pt x="148" y="229"/>
                </a:lnTo>
                <a:lnTo>
                  <a:pt x="146" y="229"/>
                </a:lnTo>
                <a:lnTo>
                  <a:pt x="146" y="231"/>
                </a:lnTo>
                <a:lnTo>
                  <a:pt x="144" y="231"/>
                </a:lnTo>
                <a:lnTo>
                  <a:pt x="144" y="233"/>
                </a:lnTo>
                <a:lnTo>
                  <a:pt x="142" y="233"/>
                </a:lnTo>
                <a:lnTo>
                  <a:pt x="142" y="234"/>
                </a:lnTo>
                <a:lnTo>
                  <a:pt x="141" y="234"/>
                </a:lnTo>
                <a:lnTo>
                  <a:pt x="141" y="236"/>
                </a:lnTo>
                <a:lnTo>
                  <a:pt x="139" y="236"/>
                </a:lnTo>
                <a:lnTo>
                  <a:pt x="139" y="238"/>
                </a:lnTo>
                <a:lnTo>
                  <a:pt x="137" y="238"/>
                </a:lnTo>
                <a:lnTo>
                  <a:pt x="136" y="238"/>
                </a:lnTo>
                <a:lnTo>
                  <a:pt x="136" y="240"/>
                </a:lnTo>
                <a:lnTo>
                  <a:pt x="136" y="241"/>
                </a:lnTo>
                <a:lnTo>
                  <a:pt x="134" y="241"/>
                </a:lnTo>
                <a:lnTo>
                  <a:pt x="134" y="243"/>
                </a:lnTo>
                <a:lnTo>
                  <a:pt x="132" y="243"/>
                </a:lnTo>
                <a:lnTo>
                  <a:pt x="132" y="245"/>
                </a:lnTo>
                <a:lnTo>
                  <a:pt x="134" y="245"/>
                </a:lnTo>
                <a:lnTo>
                  <a:pt x="136" y="245"/>
                </a:lnTo>
                <a:lnTo>
                  <a:pt x="136" y="247"/>
                </a:lnTo>
                <a:lnTo>
                  <a:pt x="134" y="247"/>
                </a:lnTo>
                <a:lnTo>
                  <a:pt x="134" y="248"/>
                </a:lnTo>
                <a:lnTo>
                  <a:pt x="132" y="248"/>
                </a:lnTo>
                <a:lnTo>
                  <a:pt x="130" y="250"/>
                </a:lnTo>
                <a:lnTo>
                  <a:pt x="130" y="252"/>
                </a:lnTo>
                <a:lnTo>
                  <a:pt x="129" y="252"/>
                </a:lnTo>
                <a:lnTo>
                  <a:pt x="129" y="253"/>
                </a:lnTo>
                <a:lnTo>
                  <a:pt x="127" y="253"/>
                </a:lnTo>
                <a:lnTo>
                  <a:pt x="125" y="253"/>
                </a:lnTo>
                <a:lnTo>
                  <a:pt x="123" y="253"/>
                </a:lnTo>
                <a:lnTo>
                  <a:pt x="123" y="255"/>
                </a:lnTo>
                <a:lnTo>
                  <a:pt x="122" y="255"/>
                </a:lnTo>
                <a:lnTo>
                  <a:pt x="120" y="255"/>
                </a:lnTo>
                <a:lnTo>
                  <a:pt x="120" y="257"/>
                </a:lnTo>
                <a:lnTo>
                  <a:pt x="120" y="259"/>
                </a:lnTo>
                <a:lnTo>
                  <a:pt x="120" y="260"/>
                </a:lnTo>
                <a:lnTo>
                  <a:pt x="118" y="260"/>
                </a:lnTo>
                <a:lnTo>
                  <a:pt x="118" y="259"/>
                </a:lnTo>
                <a:lnTo>
                  <a:pt x="117" y="259"/>
                </a:lnTo>
                <a:lnTo>
                  <a:pt x="118" y="259"/>
                </a:lnTo>
                <a:lnTo>
                  <a:pt x="118" y="257"/>
                </a:lnTo>
                <a:lnTo>
                  <a:pt x="117" y="257"/>
                </a:lnTo>
                <a:lnTo>
                  <a:pt x="115" y="257"/>
                </a:lnTo>
                <a:lnTo>
                  <a:pt x="115" y="259"/>
                </a:lnTo>
                <a:lnTo>
                  <a:pt x="115" y="260"/>
                </a:lnTo>
                <a:lnTo>
                  <a:pt x="113" y="260"/>
                </a:lnTo>
                <a:lnTo>
                  <a:pt x="113" y="262"/>
                </a:lnTo>
                <a:lnTo>
                  <a:pt x="113" y="264"/>
                </a:lnTo>
                <a:lnTo>
                  <a:pt x="113" y="265"/>
                </a:lnTo>
                <a:lnTo>
                  <a:pt x="111" y="265"/>
                </a:lnTo>
                <a:lnTo>
                  <a:pt x="110" y="265"/>
                </a:lnTo>
                <a:lnTo>
                  <a:pt x="108" y="264"/>
                </a:lnTo>
                <a:lnTo>
                  <a:pt x="106" y="264"/>
                </a:lnTo>
                <a:lnTo>
                  <a:pt x="105" y="264"/>
                </a:lnTo>
                <a:lnTo>
                  <a:pt x="105" y="265"/>
                </a:lnTo>
                <a:lnTo>
                  <a:pt x="103" y="265"/>
                </a:lnTo>
                <a:lnTo>
                  <a:pt x="101" y="265"/>
                </a:lnTo>
                <a:lnTo>
                  <a:pt x="101" y="267"/>
                </a:lnTo>
                <a:lnTo>
                  <a:pt x="99" y="267"/>
                </a:lnTo>
                <a:lnTo>
                  <a:pt x="98" y="267"/>
                </a:lnTo>
                <a:lnTo>
                  <a:pt x="96" y="267"/>
                </a:lnTo>
                <a:lnTo>
                  <a:pt x="94" y="267"/>
                </a:lnTo>
                <a:lnTo>
                  <a:pt x="92" y="267"/>
                </a:lnTo>
                <a:lnTo>
                  <a:pt x="91" y="267"/>
                </a:lnTo>
                <a:lnTo>
                  <a:pt x="89" y="267"/>
                </a:lnTo>
                <a:lnTo>
                  <a:pt x="87" y="267"/>
                </a:lnTo>
                <a:lnTo>
                  <a:pt x="86" y="267"/>
                </a:lnTo>
                <a:lnTo>
                  <a:pt x="84" y="267"/>
                </a:lnTo>
                <a:lnTo>
                  <a:pt x="82" y="267"/>
                </a:lnTo>
                <a:lnTo>
                  <a:pt x="80" y="267"/>
                </a:lnTo>
                <a:lnTo>
                  <a:pt x="79" y="267"/>
                </a:lnTo>
                <a:lnTo>
                  <a:pt x="77" y="267"/>
                </a:lnTo>
                <a:lnTo>
                  <a:pt x="75" y="267"/>
                </a:lnTo>
                <a:lnTo>
                  <a:pt x="74" y="267"/>
                </a:lnTo>
                <a:lnTo>
                  <a:pt x="72" y="267"/>
                </a:lnTo>
                <a:lnTo>
                  <a:pt x="70" y="267"/>
                </a:lnTo>
                <a:lnTo>
                  <a:pt x="68" y="267"/>
                </a:lnTo>
                <a:lnTo>
                  <a:pt x="67" y="267"/>
                </a:lnTo>
                <a:lnTo>
                  <a:pt x="65" y="267"/>
                </a:lnTo>
                <a:lnTo>
                  <a:pt x="63" y="267"/>
                </a:lnTo>
                <a:lnTo>
                  <a:pt x="62" y="267"/>
                </a:lnTo>
                <a:lnTo>
                  <a:pt x="60" y="267"/>
                </a:lnTo>
                <a:lnTo>
                  <a:pt x="58" y="267"/>
                </a:lnTo>
                <a:lnTo>
                  <a:pt x="56" y="267"/>
                </a:lnTo>
                <a:lnTo>
                  <a:pt x="55" y="267"/>
                </a:lnTo>
                <a:lnTo>
                  <a:pt x="53" y="267"/>
                </a:lnTo>
                <a:lnTo>
                  <a:pt x="51" y="267"/>
                </a:lnTo>
                <a:lnTo>
                  <a:pt x="49" y="267"/>
                </a:lnTo>
                <a:lnTo>
                  <a:pt x="48" y="267"/>
                </a:lnTo>
                <a:lnTo>
                  <a:pt x="46" y="267"/>
                </a:lnTo>
                <a:lnTo>
                  <a:pt x="44" y="267"/>
                </a:lnTo>
                <a:lnTo>
                  <a:pt x="43" y="267"/>
                </a:lnTo>
                <a:lnTo>
                  <a:pt x="41" y="267"/>
                </a:lnTo>
                <a:lnTo>
                  <a:pt x="39" y="267"/>
                </a:lnTo>
                <a:lnTo>
                  <a:pt x="37" y="267"/>
                </a:lnTo>
                <a:lnTo>
                  <a:pt x="36" y="267"/>
                </a:lnTo>
                <a:lnTo>
                  <a:pt x="34" y="267"/>
                </a:lnTo>
                <a:lnTo>
                  <a:pt x="32" y="267"/>
                </a:lnTo>
                <a:lnTo>
                  <a:pt x="31" y="267"/>
                </a:lnTo>
                <a:lnTo>
                  <a:pt x="29" y="267"/>
                </a:lnTo>
                <a:lnTo>
                  <a:pt x="27" y="267"/>
                </a:lnTo>
                <a:lnTo>
                  <a:pt x="25" y="267"/>
                </a:lnTo>
                <a:lnTo>
                  <a:pt x="24" y="267"/>
                </a:lnTo>
                <a:lnTo>
                  <a:pt x="22" y="267"/>
                </a:lnTo>
                <a:lnTo>
                  <a:pt x="20" y="267"/>
                </a:lnTo>
                <a:lnTo>
                  <a:pt x="18" y="267"/>
                </a:lnTo>
                <a:lnTo>
                  <a:pt x="17" y="267"/>
                </a:lnTo>
                <a:lnTo>
                  <a:pt x="15" y="267"/>
                </a:lnTo>
                <a:lnTo>
                  <a:pt x="13" y="267"/>
                </a:lnTo>
                <a:lnTo>
                  <a:pt x="12" y="267"/>
                </a:lnTo>
                <a:lnTo>
                  <a:pt x="10" y="269"/>
                </a:lnTo>
                <a:lnTo>
                  <a:pt x="8" y="269"/>
                </a:lnTo>
                <a:lnTo>
                  <a:pt x="6" y="269"/>
                </a:lnTo>
                <a:lnTo>
                  <a:pt x="5" y="269"/>
                </a:lnTo>
                <a:lnTo>
                  <a:pt x="3" y="269"/>
                </a:lnTo>
                <a:lnTo>
                  <a:pt x="1" y="269"/>
                </a:lnTo>
                <a:lnTo>
                  <a:pt x="0" y="269"/>
                </a:lnTo>
                <a:lnTo>
                  <a:pt x="0" y="267"/>
                </a:lnTo>
                <a:lnTo>
                  <a:pt x="1" y="267"/>
                </a:lnTo>
                <a:lnTo>
                  <a:pt x="1" y="265"/>
                </a:lnTo>
                <a:lnTo>
                  <a:pt x="3" y="265"/>
                </a:lnTo>
                <a:lnTo>
                  <a:pt x="5" y="265"/>
                </a:lnTo>
                <a:lnTo>
                  <a:pt x="5" y="264"/>
                </a:lnTo>
                <a:lnTo>
                  <a:pt x="3" y="264"/>
                </a:lnTo>
                <a:lnTo>
                  <a:pt x="3" y="262"/>
                </a:lnTo>
                <a:lnTo>
                  <a:pt x="5" y="262"/>
                </a:lnTo>
                <a:lnTo>
                  <a:pt x="5" y="260"/>
                </a:lnTo>
                <a:lnTo>
                  <a:pt x="5" y="259"/>
                </a:lnTo>
                <a:lnTo>
                  <a:pt x="6" y="259"/>
                </a:lnTo>
                <a:lnTo>
                  <a:pt x="8" y="259"/>
                </a:lnTo>
                <a:lnTo>
                  <a:pt x="8" y="257"/>
                </a:lnTo>
                <a:lnTo>
                  <a:pt x="6" y="257"/>
                </a:lnTo>
                <a:lnTo>
                  <a:pt x="6" y="255"/>
                </a:lnTo>
                <a:lnTo>
                  <a:pt x="5" y="255"/>
                </a:lnTo>
                <a:lnTo>
                  <a:pt x="5" y="253"/>
                </a:lnTo>
                <a:lnTo>
                  <a:pt x="6" y="253"/>
                </a:lnTo>
                <a:lnTo>
                  <a:pt x="6" y="252"/>
                </a:lnTo>
                <a:lnTo>
                  <a:pt x="8" y="252"/>
                </a:lnTo>
                <a:lnTo>
                  <a:pt x="8" y="250"/>
                </a:lnTo>
                <a:lnTo>
                  <a:pt x="8" y="248"/>
                </a:lnTo>
                <a:lnTo>
                  <a:pt x="8" y="247"/>
                </a:lnTo>
                <a:lnTo>
                  <a:pt x="10" y="247"/>
                </a:lnTo>
                <a:lnTo>
                  <a:pt x="10" y="245"/>
                </a:lnTo>
                <a:lnTo>
                  <a:pt x="8" y="245"/>
                </a:lnTo>
                <a:lnTo>
                  <a:pt x="8" y="243"/>
                </a:lnTo>
                <a:lnTo>
                  <a:pt x="8" y="241"/>
                </a:lnTo>
                <a:lnTo>
                  <a:pt x="10" y="241"/>
                </a:lnTo>
                <a:lnTo>
                  <a:pt x="10" y="240"/>
                </a:lnTo>
                <a:lnTo>
                  <a:pt x="8" y="240"/>
                </a:lnTo>
                <a:lnTo>
                  <a:pt x="8" y="238"/>
                </a:lnTo>
                <a:lnTo>
                  <a:pt x="10" y="238"/>
                </a:lnTo>
                <a:lnTo>
                  <a:pt x="8" y="238"/>
                </a:lnTo>
                <a:lnTo>
                  <a:pt x="8" y="236"/>
                </a:lnTo>
                <a:lnTo>
                  <a:pt x="8" y="234"/>
                </a:lnTo>
                <a:lnTo>
                  <a:pt x="10" y="234"/>
                </a:lnTo>
                <a:lnTo>
                  <a:pt x="10" y="233"/>
                </a:lnTo>
                <a:lnTo>
                  <a:pt x="10" y="231"/>
                </a:lnTo>
                <a:lnTo>
                  <a:pt x="8" y="231"/>
                </a:lnTo>
                <a:lnTo>
                  <a:pt x="10" y="229"/>
                </a:lnTo>
                <a:lnTo>
                  <a:pt x="12" y="229"/>
                </a:lnTo>
                <a:lnTo>
                  <a:pt x="10" y="229"/>
                </a:lnTo>
                <a:lnTo>
                  <a:pt x="10" y="228"/>
                </a:lnTo>
                <a:lnTo>
                  <a:pt x="12" y="228"/>
                </a:lnTo>
                <a:lnTo>
                  <a:pt x="13" y="228"/>
                </a:lnTo>
                <a:lnTo>
                  <a:pt x="13" y="226"/>
                </a:lnTo>
                <a:lnTo>
                  <a:pt x="12" y="226"/>
                </a:lnTo>
                <a:lnTo>
                  <a:pt x="12" y="224"/>
                </a:lnTo>
                <a:lnTo>
                  <a:pt x="13" y="224"/>
                </a:lnTo>
                <a:lnTo>
                  <a:pt x="12" y="224"/>
                </a:lnTo>
                <a:lnTo>
                  <a:pt x="12" y="222"/>
                </a:lnTo>
                <a:lnTo>
                  <a:pt x="13" y="222"/>
                </a:lnTo>
                <a:lnTo>
                  <a:pt x="13" y="221"/>
                </a:lnTo>
                <a:lnTo>
                  <a:pt x="15" y="221"/>
                </a:lnTo>
                <a:lnTo>
                  <a:pt x="15" y="219"/>
                </a:lnTo>
                <a:lnTo>
                  <a:pt x="15" y="217"/>
                </a:lnTo>
                <a:lnTo>
                  <a:pt x="15" y="216"/>
                </a:lnTo>
                <a:lnTo>
                  <a:pt x="15" y="214"/>
                </a:lnTo>
                <a:lnTo>
                  <a:pt x="17" y="214"/>
                </a:lnTo>
                <a:lnTo>
                  <a:pt x="17" y="212"/>
                </a:lnTo>
                <a:lnTo>
                  <a:pt x="17" y="210"/>
                </a:lnTo>
                <a:lnTo>
                  <a:pt x="17" y="209"/>
                </a:lnTo>
                <a:lnTo>
                  <a:pt x="18" y="209"/>
                </a:lnTo>
                <a:lnTo>
                  <a:pt x="18" y="207"/>
                </a:lnTo>
                <a:lnTo>
                  <a:pt x="18" y="205"/>
                </a:lnTo>
                <a:lnTo>
                  <a:pt x="18" y="203"/>
                </a:lnTo>
                <a:lnTo>
                  <a:pt x="18" y="202"/>
                </a:lnTo>
                <a:lnTo>
                  <a:pt x="20" y="202"/>
                </a:lnTo>
                <a:lnTo>
                  <a:pt x="20" y="200"/>
                </a:lnTo>
                <a:lnTo>
                  <a:pt x="20" y="198"/>
                </a:lnTo>
                <a:lnTo>
                  <a:pt x="20" y="197"/>
                </a:lnTo>
                <a:lnTo>
                  <a:pt x="20" y="195"/>
                </a:lnTo>
                <a:lnTo>
                  <a:pt x="22" y="195"/>
                </a:lnTo>
                <a:lnTo>
                  <a:pt x="22" y="193"/>
                </a:lnTo>
                <a:lnTo>
                  <a:pt x="22" y="191"/>
                </a:lnTo>
                <a:lnTo>
                  <a:pt x="22" y="190"/>
                </a:lnTo>
                <a:lnTo>
                  <a:pt x="24" y="190"/>
                </a:lnTo>
                <a:lnTo>
                  <a:pt x="24" y="188"/>
                </a:lnTo>
                <a:lnTo>
                  <a:pt x="24" y="186"/>
                </a:lnTo>
                <a:lnTo>
                  <a:pt x="24" y="185"/>
                </a:lnTo>
                <a:lnTo>
                  <a:pt x="24" y="183"/>
                </a:lnTo>
                <a:lnTo>
                  <a:pt x="25" y="183"/>
                </a:lnTo>
                <a:lnTo>
                  <a:pt x="25" y="181"/>
                </a:lnTo>
                <a:lnTo>
                  <a:pt x="25" y="179"/>
                </a:lnTo>
                <a:lnTo>
                  <a:pt x="25" y="178"/>
                </a:lnTo>
                <a:lnTo>
                  <a:pt x="25" y="176"/>
                </a:lnTo>
                <a:lnTo>
                  <a:pt x="27" y="176"/>
                </a:lnTo>
                <a:lnTo>
                  <a:pt x="27" y="174"/>
                </a:lnTo>
                <a:lnTo>
                  <a:pt x="27" y="173"/>
                </a:lnTo>
                <a:lnTo>
                  <a:pt x="27" y="171"/>
                </a:lnTo>
                <a:lnTo>
                  <a:pt x="29" y="169"/>
                </a:lnTo>
                <a:lnTo>
                  <a:pt x="29" y="167"/>
                </a:lnTo>
                <a:lnTo>
                  <a:pt x="29" y="166"/>
                </a:lnTo>
                <a:lnTo>
                  <a:pt x="29" y="164"/>
                </a:lnTo>
                <a:lnTo>
                  <a:pt x="31" y="164"/>
                </a:lnTo>
                <a:lnTo>
                  <a:pt x="31" y="162"/>
                </a:lnTo>
                <a:lnTo>
                  <a:pt x="31" y="160"/>
                </a:lnTo>
                <a:lnTo>
                  <a:pt x="31" y="159"/>
                </a:lnTo>
                <a:lnTo>
                  <a:pt x="31" y="157"/>
                </a:lnTo>
                <a:lnTo>
                  <a:pt x="32" y="157"/>
                </a:lnTo>
                <a:lnTo>
                  <a:pt x="32" y="155"/>
                </a:lnTo>
                <a:lnTo>
                  <a:pt x="32" y="154"/>
                </a:lnTo>
                <a:lnTo>
                  <a:pt x="32" y="152"/>
                </a:lnTo>
                <a:lnTo>
                  <a:pt x="34" y="150"/>
                </a:lnTo>
                <a:lnTo>
                  <a:pt x="34" y="148"/>
                </a:lnTo>
                <a:lnTo>
                  <a:pt x="34" y="147"/>
                </a:lnTo>
                <a:lnTo>
                  <a:pt x="34" y="145"/>
                </a:lnTo>
                <a:lnTo>
                  <a:pt x="36" y="145"/>
                </a:lnTo>
                <a:lnTo>
                  <a:pt x="36" y="143"/>
                </a:lnTo>
                <a:lnTo>
                  <a:pt x="36" y="142"/>
                </a:lnTo>
                <a:lnTo>
                  <a:pt x="36" y="140"/>
                </a:lnTo>
                <a:lnTo>
                  <a:pt x="36" y="138"/>
                </a:lnTo>
                <a:lnTo>
                  <a:pt x="37" y="138"/>
                </a:lnTo>
                <a:lnTo>
                  <a:pt x="37" y="136"/>
                </a:lnTo>
                <a:lnTo>
                  <a:pt x="37" y="135"/>
                </a:lnTo>
                <a:lnTo>
                  <a:pt x="37" y="133"/>
                </a:lnTo>
                <a:lnTo>
                  <a:pt x="39" y="131"/>
                </a:lnTo>
                <a:lnTo>
                  <a:pt x="39" y="129"/>
                </a:lnTo>
                <a:lnTo>
                  <a:pt x="39" y="128"/>
                </a:lnTo>
                <a:lnTo>
                  <a:pt x="39" y="126"/>
                </a:lnTo>
                <a:lnTo>
                  <a:pt x="41" y="126"/>
                </a:lnTo>
                <a:lnTo>
                  <a:pt x="41" y="124"/>
                </a:lnTo>
                <a:lnTo>
                  <a:pt x="41" y="123"/>
                </a:lnTo>
                <a:lnTo>
                  <a:pt x="41" y="121"/>
                </a:lnTo>
                <a:lnTo>
                  <a:pt x="41" y="119"/>
                </a:lnTo>
                <a:lnTo>
                  <a:pt x="43" y="119"/>
                </a:lnTo>
                <a:lnTo>
                  <a:pt x="43" y="117"/>
                </a:lnTo>
                <a:lnTo>
                  <a:pt x="43" y="116"/>
                </a:lnTo>
                <a:lnTo>
                  <a:pt x="43" y="114"/>
                </a:lnTo>
                <a:lnTo>
                  <a:pt x="41" y="114"/>
                </a:lnTo>
                <a:lnTo>
                  <a:pt x="41" y="112"/>
                </a:lnTo>
                <a:lnTo>
                  <a:pt x="41" y="111"/>
                </a:lnTo>
                <a:lnTo>
                  <a:pt x="39" y="109"/>
                </a:lnTo>
                <a:lnTo>
                  <a:pt x="39" y="107"/>
                </a:lnTo>
                <a:lnTo>
                  <a:pt x="39" y="105"/>
                </a:lnTo>
                <a:lnTo>
                  <a:pt x="37" y="105"/>
                </a:lnTo>
                <a:lnTo>
                  <a:pt x="37" y="104"/>
                </a:lnTo>
                <a:lnTo>
                  <a:pt x="37" y="102"/>
                </a:lnTo>
                <a:lnTo>
                  <a:pt x="36" y="102"/>
                </a:lnTo>
                <a:lnTo>
                  <a:pt x="36" y="100"/>
                </a:lnTo>
                <a:lnTo>
                  <a:pt x="36" y="98"/>
                </a:lnTo>
                <a:lnTo>
                  <a:pt x="37" y="98"/>
                </a:lnTo>
                <a:lnTo>
                  <a:pt x="37" y="97"/>
                </a:lnTo>
                <a:lnTo>
                  <a:pt x="37" y="95"/>
                </a:lnTo>
                <a:lnTo>
                  <a:pt x="39" y="95"/>
                </a:lnTo>
                <a:lnTo>
                  <a:pt x="39" y="93"/>
                </a:lnTo>
                <a:lnTo>
                  <a:pt x="39" y="92"/>
                </a:lnTo>
                <a:lnTo>
                  <a:pt x="41" y="92"/>
                </a:lnTo>
                <a:lnTo>
                  <a:pt x="41" y="90"/>
                </a:lnTo>
                <a:lnTo>
                  <a:pt x="41" y="88"/>
                </a:lnTo>
                <a:lnTo>
                  <a:pt x="43" y="88"/>
                </a:lnTo>
                <a:lnTo>
                  <a:pt x="43" y="86"/>
                </a:lnTo>
                <a:lnTo>
                  <a:pt x="43" y="85"/>
                </a:lnTo>
                <a:lnTo>
                  <a:pt x="44" y="85"/>
                </a:lnTo>
                <a:lnTo>
                  <a:pt x="44" y="83"/>
                </a:lnTo>
                <a:lnTo>
                  <a:pt x="44" y="81"/>
                </a:lnTo>
                <a:lnTo>
                  <a:pt x="46" y="81"/>
                </a:lnTo>
                <a:lnTo>
                  <a:pt x="46" y="80"/>
                </a:lnTo>
                <a:lnTo>
                  <a:pt x="48" y="78"/>
                </a:lnTo>
                <a:lnTo>
                  <a:pt x="48" y="76"/>
                </a:lnTo>
                <a:lnTo>
                  <a:pt x="49" y="74"/>
                </a:lnTo>
                <a:lnTo>
                  <a:pt x="49" y="73"/>
                </a:lnTo>
                <a:lnTo>
                  <a:pt x="51" y="73"/>
                </a:lnTo>
                <a:lnTo>
                  <a:pt x="51" y="71"/>
                </a:lnTo>
                <a:lnTo>
                  <a:pt x="51" y="69"/>
                </a:lnTo>
                <a:lnTo>
                  <a:pt x="53" y="69"/>
                </a:lnTo>
                <a:lnTo>
                  <a:pt x="53" y="67"/>
                </a:lnTo>
                <a:lnTo>
                  <a:pt x="53" y="66"/>
                </a:lnTo>
                <a:lnTo>
                  <a:pt x="53" y="64"/>
                </a:lnTo>
                <a:lnTo>
                  <a:pt x="55" y="62"/>
                </a:lnTo>
                <a:lnTo>
                  <a:pt x="55" y="61"/>
                </a:lnTo>
                <a:lnTo>
                  <a:pt x="55" y="59"/>
                </a:lnTo>
                <a:lnTo>
                  <a:pt x="55" y="57"/>
                </a:lnTo>
                <a:lnTo>
                  <a:pt x="56" y="55"/>
                </a:lnTo>
                <a:lnTo>
                  <a:pt x="56" y="54"/>
                </a:lnTo>
                <a:lnTo>
                  <a:pt x="56" y="52"/>
                </a:lnTo>
                <a:lnTo>
                  <a:pt x="58" y="52"/>
                </a:lnTo>
                <a:lnTo>
                  <a:pt x="58" y="54"/>
                </a:lnTo>
                <a:lnTo>
                  <a:pt x="60" y="54"/>
                </a:lnTo>
                <a:lnTo>
                  <a:pt x="60" y="55"/>
                </a:lnTo>
                <a:lnTo>
                  <a:pt x="62" y="55"/>
                </a:lnTo>
                <a:lnTo>
                  <a:pt x="63" y="55"/>
                </a:lnTo>
                <a:lnTo>
                  <a:pt x="63" y="57"/>
                </a:lnTo>
                <a:lnTo>
                  <a:pt x="65" y="57"/>
                </a:lnTo>
                <a:lnTo>
                  <a:pt x="65" y="59"/>
                </a:lnTo>
                <a:lnTo>
                  <a:pt x="67" y="59"/>
                </a:lnTo>
                <a:lnTo>
                  <a:pt x="67" y="61"/>
                </a:lnTo>
                <a:lnTo>
                  <a:pt x="68" y="61"/>
                </a:lnTo>
                <a:lnTo>
                  <a:pt x="68" y="59"/>
                </a:lnTo>
                <a:lnTo>
                  <a:pt x="67" y="59"/>
                </a:lnTo>
                <a:lnTo>
                  <a:pt x="67" y="57"/>
                </a:lnTo>
                <a:lnTo>
                  <a:pt x="67" y="55"/>
                </a:lnTo>
                <a:lnTo>
                  <a:pt x="67" y="54"/>
                </a:lnTo>
                <a:lnTo>
                  <a:pt x="67" y="52"/>
                </a:lnTo>
                <a:lnTo>
                  <a:pt x="65" y="52"/>
                </a:lnTo>
                <a:lnTo>
                  <a:pt x="65" y="50"/>
                </a:lnTo>
                <a:lnTo>
                  <a:pt x="67" y="50"/>
                </a:lnTo>
                <a:lnTo>
                  <a:pt x="67" y="49"/>
                </a:lnTo>
                <a:lnTo>
                  <a:pt x="65" y="49"/>
                </a:lnTo>
                <a:lnTo>
                  <a:pt x="67" y="49"/>
                </a:lnTo>
                <a:lnTo>
                  <a:pt x="67" y="47"/>
                </a:lnTo>
                <a:lnTo>
                  <a:pt x="67" y="45"/>
                </a:lnTo>
                <a:lnTo>
                  <a:pt x="67" y="43"/>
                </a:lnTo>
                <a:lnTo>
                  <a:pt x="67" y="42"/>
                </a:lnTo>
                <a:lnTo>
                  <a:pt x="68" y="42"/>
                </a:lnTo>
                <a:lnTo>
                  <a:pt x="68" y="40"/>
                </a:lnTo>
                <a:lnTo>
                  <a:pt x="67" y="40"/>
                </a:lnTo>
                <a:lnTo>
                  <a:pt x="68" y="40"/>
                </a:lnTo>
                <a:lnTo>
                  <a:pt x="68" y="38"/>
                </a:lnTo>
                <a:lnTo>
                  <a:pt x="68" y="37"/>
                </a:lnTo>
                <a:lnTo>
                  <a:pt x="68" y="35"/>
                </a:lnTo>
                <a:lnTo>
                  <a:pt x="68" y="33"/>
                </a:lnTo>
                <a:lnTo>
                  <a:pt x="70" y="33"/>
                </a:lnTo>
                <a:lnTo>
                  <a:pt x="70" y="31"/>
                </a:lnTo>
                <a:lnTo>
                  <a:pt x="72" y="31"/>
                </a:lnTo>
                <a:lnTo>
                  <a:pt x="72" y="30"/>
                </a:lnTo>
                <a:lnTo>
                  <a:pt x="74" y="30"/>
                </a:lnTo>
                <a:lnTo>
                  <a:pt x="74" y="28"/>
                </a:lnTo>
                <a:lnTo>
                  <a:pt x="74" y="26"/>
                </a:lnTo>
                <a:lnTo>
                  <a:pt x="72" y="26"/>
                </a:lnTo>
                <a:lnTo>
                  <a:pt x="72" y="24"/>
                </a:lnTo>
                <a:lnTo>
                  <a:pt x="72" y="23"/>
                </a:lnTo>
                <a:lnTo>
                  <a:pt x="72" y="21"/>
                </a:lnTo>
                <a:lnTo>
                  <a:pt x="72" y="19"/>
                </a:lnTo>
                <a:lnTo>
                  <a:pt x="72" y="18"/>
                </a:lnTo>
                <a:lnTo>
                  <a:pt x="74" y="18"/>
                </a:lnTo>
                <a:lnTo>
                  <a:pt x="75" y="18"/>
                </a:lnTo>
                <a:lnTo>
                  <a:pt x="77" y="18"/>
                </a:lnTo>
                <a:lnTo>
                  <a:pt x="79" y="18"/>
                </a:lnTo>
                <a:lnTo>
                  <a:pt x="80" y="18"/>
                </a:lnTo>
                <a:lnTo>
                  <a:pt x="82" y="18"/>
                </a:lnTo>
                <a:lnTo>
                  <a:pt x="84" y="18"/>
                </a:lnTo>
                <a:lnTo>
                  <a:pt x="86" y="18"/>
                </a:lnTo>
                <a:lnTo>
                  <a:pt x="87" y="18"/>
                </a:lnTo>
                <a:lnTo>
                  <a:pt x="89" y="18"/>
                </a:lnTo>
                <a:lnTo>
                  <a:pt x="91" y="18"/>
                </a:lnTo>
                <a:lnTo>
                  <a:pt x="92" y="18"/>
                </a:lnTo>
                <a:lnTo>
                  <a:pt x="94" y="18"/>
                </a:lnTo>
                <a:lnTo>
                  <a:pt x="96" y="18"/>
                </a:lnTo>
                <a:lnTo>
                  <a:pt x="98" y="18"/>
                </a:lnTo>
                <a:lnTo>
                  <a:pt x="99" y="18"/>
                </a:lnTo>
                <a:lnTo>
                  <a:pt x="101" y="18"/>
                </a:lnTo>
                <a:lnTo>
                  <a:pt x="103" y="18"/>
                </a:lnTo>
                <a:lnTo>
                  <a:pt x="105" y="18"/>
                </a:lnTo>
                <a:lnTo>
                  <a:pt x="106" y="16"/>
                </a:lnTo>
                <a:lnTo>
                  <a:pt x="108" y="16"/>
                </a:lnTo>
                <a:lnTo>
                  <a:pt x="110" y="16"/>
                </a:lnTo>
                <a:lnTo>
                  <a:pt x="111" y="16"/>
                </a:lnTo>
                <a:lnTo>
                  <a:pt x="113" y="16"/>
                </a:lnTo>
                <a:lnTo>
                  <a:pt x="115" y="16"/>
                </a:lnTo>
                <a:lnTo>
                  <a:pt x="117" y="16"/>
                </a:lnTo>
                <a:lnTo>
                  <a:pt x="118" y="16"/>
                </a:lnTo>
                <a:lnTo>
                  <a:pt x="120" y="16"/>
                </a:lnTo>
                <a:lnTo>
                  <a:pt x="122" y="16"/>
                </a:lnTo>
                <a:lnTo>
                  <a:pt x="123" y="16"/>
                </a:lnTo>
                <a:lnTo>
                  <a:pt x="125" y="16"/>
                </a:lnTo>
                <a:lnTo>
                  <a:pt x="127" y="16"/>
                </a:lnTo>
                <a:lnTo>
                  <a:pt x="129" y="16"/>
                </a:lnTo>
                <a:lnTo>
                  <a:pt x="130" y="16"/>
                </a:lnTo>
                <a:lnTo>
                  <a:pt x="132" y="16"/>
                </a:lnTo>
                <a:lnTo>
                  <a:pt x="134" y="16"/>
                </a:lnTo>
                <a:lnTo>
                  <a:pt x="136" y="16"/>
                </a:lnTo>
                <a:lnTo>
                  <a:pt x="137" y="16"/>
                </a:lnTo>
                <a:lnTo>
                  <a:pt x="139" y="16"/>
                </a:lnTo>
                <a:lnTo>
                  <a:pt x="141" y="16"/>
                </a:lnTo>
                <a:lnTo>
                  <a:pt x="142" y="16"/>
                </a:lnTo>
                <a:lnTo>
                  <a:pt x="144" y="16"/>
                </a:lnTo>
                <a:lnTo>
                  <a:pt x="146" y="16"/>
                </a:lnTo>
                <a:lnTo>
                  <a:pt x="146" y="14"/>
                </a:lnTo>
                <a:lnTo>
                  <a:pt x="148" y="14"/>
                </a:lnTo>
                <a:lnTo>
                  <a:pt x="149" y="14"/>
                </a:lnTo>
                <a:lnTo>
                  <a:pt x="151" y="14"/>
                </a:lnTo>
                <a:lnTo>
                  <a:pt x="153" y="14"/>
                </a:lnTo>
                <a:lnTo>
                  <a:pt x="154" y="14"/>
                </a:lnTo>
                <a:lnTo>
                  <a:pt x="154" y="12"/>
                </a:lnTo>
                <a:lnTo>
                  <a:pt x="156" y="12"/>
                </a:lnTo>
                <a:lnTo>
                  <a:pt x="156" y="11"/>
                </a:lnTo>
                <a:lnTo>
                  <a:pt x="158" y="11"/>
                </a:lnTo>
                <a:lnTo>
                  <a:pt x="158" y="9"/>
                </a:lnTo>
                <a:lnTo>
                  <a:pt x="160" y="9"/>
                </a:lnTo>
                <a:lnTo>
                  <a:pt x="160" y="7"/>
                </a:lnTo>
                <a:lnTo>
                  <a:pt x="161" y="7"/>
                </a:lnTo>
                <a:lnTo>
                  <a:pt x="163" y="6"/>
                </a:lnTo>
                <a:lnTo>
                  <a:pt x="165" y="4"/>
                </a:lnTo>
                <a:lnTo>
                  <a:pt x="165" y="2"/>
                </a:lnTo>
                <a:lnTo>
                  <a:pt x="165" y="0"/>
                </a:lnTo>
                <a:lnTo>
                  <a:pt x="167" y="0"/>
                </a:lnTo>
                <a:lnTo>
                  <a:pt x="167" y="2"/>
                </a:lnTo>
                <a:lnTo>
                  <a:pt x="168" y="2"/>
                </a:lnTo>
                <a:lnTo>
                  <a:pt x="168" y="4"/>
                </a:lnTo>
                <a:lnTo>
                  <a:pt x="170" y="4"/>
                </a:lnTo>
                <a:lnTo>
                  <a:pt x="170" y="6"/>
                </a:lnTo>
                <a:lnTo>
                  <a:pt x="172" y="6"/>
                </a:lnTo>
                <a:lnTo>
                  <a:pt x="173" y="6"/>
                </a:lnTo>
                <a:lnTo>
                  <a:pt x="173" y="7"/>
                </a:lnTo>
                <a:lnTo>
                  <a:pt x="175" y="9"/>
                </a:lnTo>
                <a:lnTo>
                  <a:pt x="175" y="11"/>
                </a:lnTo>
                <a:lnTo>
                  <a:pt x="177" y="11"/>
                </a:lnTo>
                <a:lnTo>
                  <a:pt x="177" y="12"/>
                </a:lnTo>
                <a:lnTo>
                  <a:pt x="177" y="14"/>
                </a:lnTo>
                <a:lnTo>
                  <a:pt x="179" y="14"/>
                </a:lnTo>
                <a:close/>
              </a:path>
            </a:pathLst>
          </a:custGeom>
          <a:solidFill>
            <a:schemeClr val="tx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p:cNvSpPr>
          <p:nvPr/>
        </p:nvSpPr>
        <p:spPr bwMode="auto">
          <a:xfrm>
            <a:off x="6319926" y="5225558"/>
            <a:ext cx="361705" cy="571911"/>
          </a:xfrm>
          <a:custGeom>
            <a:avLst/>
            <a:gdLst>
              <a:gd name="T0" fmla="*/ 129 w 191"/>
              <a:gd name="T1" fmla="*/ 3 h 302"/>
              <a:gd name="T2" fmla="*/ 137 w 191"/>
              <a:gd name="T3" fmla="*/ 15 h 302"/>
              <a:gd name="T4" fmla="*/ 151 w 191"/>
              <a:gd name="T5" fmla="*/ 22 h 302"/>
              <a:gd name="T6" fmla="*/ 156 w 191"/>
              <a:gd name="T7" fmla="*/ 37 h 302"/>
              <a:gd name="T8" fmla="*/ 165 w 191"/>
              <a:gd name="T9" fmla="*/ 49 h 302"/>
              <a:gd name="T10" fmla="*/ 179 w 191"/>
              <a:gd name="T11" fmla="*/ 56 h 302"/>
              <a:gd name="T12" fmla="*/ 187 w 191"/>
              <a:gd name="T13" fmla="*/ 61 h 302"/>
              <a:gd name="T14" fmla="*/ 177 w 191"/>
              <a:gd name="T15" fmla="*/ 74 h 302"/>
              <a:gd name="T16" fmla="*/ 170 w 191"/>
              <a:gd name="T17" fmla="*/ 84 h 302"/>
              <a:gd name="T18" fmla="*/ 180 w 191"/>
              <a:gd name="T19" fmla="*/ 84 h 302"/>
              <a:gd name="T20" fmla="*/ 179 w 191"/>
              <a:gd name="T21" fmla="*/ 99 h 302"/>
              <a:gd name="T22" fmla="*/ 173 w 191"/>
              <a:gd name="T23" fmla="*/ 115 h 302"/>
              <a:gd name="T24" fmla="*/ 177 w 191"/>
              <a:gd name="T25" fmla="*/ 129 h 302"/>
              <a:gd name="T26" fmla="*/ 180 w 191"/>
              <a:gd name="T27" fmla="*/ 139 h 302"/>
              <a:gd name="T28" fmla="*/ 177 w 191"/>
              <a:gd name="T29" fmla="*/ 153 h 302"/>
              <a:gd name="T30" fmla="*/ 180 w 191"/>
              <a:gd name="T31" fmla="*/ 163 h 302"/>
              <a:gd name="T32" fmla="*/ 184 w 191"/>
              <a:gd name="T33" fmla="*/ 173 h 302"/>
              <a:gd name="T34" fmla="*/ 175 w 191"/>
              <a:gd name="T35" fmla="*/ 185 h 302"/>
              <a:gd name="T36" fmla="*/ 179 w 191"/>
              <a:gd name="T37" fmla="*/ 201 h 302"/>
              <a:gd name="T38" fmla="*/ 180 w 191"/>
              <a:gd name="T39" fmla="*/ 213 h 302"/>
              <a:gd name="T40" fmla="*/ 175 w 191"/>
              <a:gd name="T41" fmla="*/ 227 h 302"/>
              <a:gd name="T42" fmla="*/ 182 w 191"/>
              <a:gd name="T43" fmla="*/ 230 h 302"/>
              <a:gd name="T44" fmla="*/ 173 w 191"/>
              <a:gd name="T45" fmla="*/ 239 h 302"/>
              <a:gd name="T46" fmla="*/ 161 w 191"/>
              <a:gd name="T47" fmla="*/ 247 h 302"/>
              <a:gd name="T48" fmla="*/ 149 w 191"/>
              <a:gd name="T49" fmla="*/ 256 h 302"/>
              <a:gd name="T50" fmla="*/ 137 w 191"/>
              <a:gd name="T51" fmla="*/ 261 h 302"/>
              <a:gd name="T52" fmla="*/ 127 w 191"/>
              <a:gd name="T53" fmla="*/ 256 h 302"/>
              <a:gd name="T54" fmla="*/ 118 w 191"/>
              <a:gd name="T55" fmla="*/ 265 h 302"/>
              <a:gd name="T56" fmla="*/ 111 w 191"/>
              <a:gd name="T57" fmla="*/ 272 h 302"/>
              <a:gd name="T58" fmla="*/ 105 w 191"/>
              <a:gd name="T59" fmla="*/ 282 h 302"/>
              <a:gd name="T60" fmla="*/ 98 w 191"/>
              <a:gd name="T61" fmla="*/ 290 h 302"/>
              <a:gd name="T62" fmla="*/ 87 w 191"/>
              <a:gd name="T63" fmla="*/ 297 h 302"/>
              <a:gd name="T64" fmla="*/ 77 w 191"/>
              <a:gd name="T65" fmla="*/ 297 h 302"/>
              <a:gd name="T66" fmla="*/ 77 w 191"/>
              <a:gd name="T67" fmla="*/ 284 h 302"/>
              <a:gd name="T68" fmla="*/ 68 w 191"/>
              <a:gd name="T69" fmla="*/ 278 h 302"/>
              <a:gd name="T70" fmla="*/ 58 w 191"/>
              <a:gd name="T71" fmla="*/ 278 h 302"/>
              <a:gd name="T72" fmla="*/ 65 w 191"/>
              <a:gd name="T73" fmla="*/ 263 h 302"/>
              <a:gd name="T74" fmla="*/ 61 w 191"/>
              <a:gd name="T75" fmla="*/ 253 h 302"/>
              <a:gd name="T76" fmla="*/ 68 w 191"/>
              <a:gd name="T77" fmla="*/ 237 h 302"/>
              <a:gd name="T78" fmla="*/ 72 w 191"/>
              <a:gd name="T79" fmla="*/ 223 h 302"/>
              <a:gd name="T80" fmla="*/ 65 w 191"/>
              <a:gd name="T81" fmla="*/ 213 h 302"/>
              <a:gd name="T82" fmla="*/ 44 w 191"/>
              <a:gd name="T83" fmla="*/ 213 h 302"/>
              <a:gd name="T84" fmla="*/ 25 w 191"/>
              <a:gd name="T85" fmla="*/ 211 h 302"/>
              <a:gd name="T86" fmla="*/ 6 w 191"/>
              <a:gd name="T87" fmla="*/ 210 h 302"/>
              <a:gd name="T88" fmla="*/ 8 w 191"/>
              <a:gd name="T89" fmla="*/ 191 h 302"/>
              <a:gd name="T90" fmla="*/ 5 w 191"/>
              <a:gd name="T91" fmla="*/ 173 h 302"/>
              <a:gd name="T92" fmla="*/ 0 w 191"/>
              <a:gd name="T93" fmla="*/ 158 h 302"/>
              <a:gd name="T94" fmla="*/ 13 w 191"/>
              <a:gd name="T95" fmla="*/ 149 h 302"/>
              <a:gd name="T96" fmla="*/ 20 w 191"/>
              <a:gd name="T97" fmla="*/ 136 h 302"/>
              <a:gd name="T98" fmla="*/ 17 w 191"/>
              <a:gd name="T99" fmla="*/ 118 h 302"/>
              <a:gd name="T100" fmla="*/ 15 w 191"/>
              <a:gd name="T101" fmla="*/ 103 h 302"/>
              <a:gd name="T102" fmla="*/ 27 w 191"/>
              <a:gd name="T103" fmla="*/ 92 h 302"/>
              <a:gd name="T104" fmla="*/ 37 w 191"/>
              <a:gd name="T105" fmla="*/ 86 h 302"/>
              <a:gd name="T106" fmla="*/ 49 w 191"/>
              <a:gd name="T107" fmla="*/ 80 h 302"/>
              <a:gd name="T108" fmla="*/ 55 w 191"/>
              <a:gd name="T109" fmla="*/ 68 h 302"/>
              <a:gd name="T110" fmla="*/ 63 w 191"/>
              <a:gd name="T111" fmla="*/ 55 h 302"/>
              <a:gd name="T112" fmla="*/ 67 w 191"/>
              <a:gd name="T113" fmla="*/ 41 h 302"/>
              <a:gd name="T114" fmla="*/ 74 w 191"/>
              <a:gd name="T115" fmla="*/ 31 h 302"/>
              <a:gd name="T116" fmla="*/ 86 w 191"/>
              <a:gd name="T117" fmla="*/ 17 h 302"/>
              <a:gd name="T118" fmla="*/ 96 w 191"/>
              <a:gd name="T119" fmla="*/ 5 h 302"/>
              <a:gd name="T120" fmla="*/ 110 w 191"/>
              <a:gd name="T121" fmla="*/ 1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1" h="302">
                <a:moveTo>
                  <a:pt x="115" y="1"/>
                </a:moveTo>
                <a:lnTo>
                  <a:pt x="117" y="1"/>
                </a:lnTo>
                <a:lnTo>
                  <a:pt x="118" y="1"/>
                </a:lnTo>
                <a:lnTo>
                  <a:pt x="118" y="3"/>
                </a:lnTo>
                <a:lnTo>
                  <a:pt x="120" y="3"/>
                </a:lnTo>
                <a:lnTo>
                  <a:pt x="122" y="3"/>
                </a:lnTo>
                <a:lnTo>
                  <a:pt x="122" y="1"/>
                </a:lnTo>
                <a:lnTo>
                  <a:pt x="123" y="1"/>
                </a:lnTo>
                <a:lnTo>
                  <a:pt x="125" y="1"/>
                </a:lnTo>
                <a:lnTo>
                  <a:pt x="127" y="1"/>
                </a:lnTo>
                <a:lnTo>
                  <a:pt x="129" y="1"/>
                </a:lnTo>
                <a:lnTo>
                  <a:pt x="129" y="3"/>
                </a:lnTo>
                <a:lnTo>
                  <a:pt x="130" y="3"/>
                </a:lnTo>
                <a:lnTo>
                  <a:pt x="130" y="5"/>
                </a:lnTo>
                <a:lnTo>
                  <a:pt x="130" y="6"/>
                </a:lnTo>
                <a:lnTo>
                  <a:pt x="130" y="8"/>
                </a:lnTo>
                <a:lnTo>
                  <a:pt x="132" y="8"/>
                </a:lnTo>
                <a:lnTo>
                  <a:pt x="132" y="10"/>
                </a:lnTo>
                <a:lnTo>
                  <a:pt x="132" y="12"/>
                </a:lnTo>
                <a:lnTo>
                  <a:pt x="132" y="13"/>
                </a:lnTo>
                <a:lnTo>
                  <a:pt x="134" y="13"/>
                </a:lnTo>
                <a:lnTo>
                  <a:pt x="135" y="13"/>
                </a:lnTo>
                <a:lnTo>
                  <a:pt x="135" y="15"/>
                </a:lnTo>
                <a:lnTo>
                  <a:pt x="137" y="15"/>
                </a:lnTo>
                <a:lnTo>
                  <a:pt x="137" y="17"/>
                </a:lnTo>
                <a:lnTo>
                  <a:pt x="137" y="18"/>
                </a:lnTo>
                <a:lnTo>
                  <a:pt x="139" y="18"/>
                </a:lnTo>
                <a:lnTo>
                  <a:pt x="141" y="18"/>
                </a:lnTo>
                <a:lnTo>
                  <a:pt x="142" y="18"/>
                </a:lnTo>
                <a:lnTo>
                  <a:pt x="142" y="20"/>
                </a:lnTo>
                <a:lnTo>
                  <a:pt x="144" y="20"/>
                </a:lnTo>
                <a:lnTo>
                  <a:pt x="146" y="20"/>
                </a:lnTo>
                <a:lnTo>
                  <a:pt x="148" y="20"/>
                </a:lnTo>
                <a:lnTo>
                  <a:pt x="148" y="22"/>
                </a:lnTo>
                <a:lnTo>
                  <a:pt x="149" y="22"/>
                </a:lnTo>
                <a:lnTo>
                  <a:pt x="151" y="22"/>
                </a:lnTo>
                <a:lnTo>
                  <a:pt x="153" y="22"/>
                </a:lnTo>
                <a:lnTo>
                  <a:pt x="153" y="24"/>
                </a:lnTo>
                <a:lnTo>
                  <a:pt x="153" y="25"/>
                </a:lnTo>
                <a:lnTo>
                  <a:pt x="153" y="27"/>
                </a:lnTo>
                <a:lnTo>
                  <a:pt x="153" y="29"/>
                </a:lnTo>
                <a:lnTo>
                  <a:pt x="153" y="31"/>
                </a:lnTo>
                <a:lnTo>
                  <a:pt x="154" y="31"/>
                </a:lnTo>
                <a:lnTo>
                  <a:pt x="154" y="32"/>
                </a:lnTo>
                <a:lnTo>
                  <a:pt x="154" y="34"/>
                </a:lnTo>
                <a:lnTo>
                  <a:pt x="156" y="34"/>
                </a:lnTo>
                <a:lnTo>
                  <a:pt x="156" y="36"/>
                </a:lnTo>
                <a:lnTo>
                  <a:pt x="156" y="37"/>
                </a:lnTo>
                <a:lnTo>
                  <a:pt x="158" y="37"/>
                </a:lnTo>
                <a:lnTo>
                  <a:pt x="158" y="39"/>
                </a:lnTo>
                <a:lnTo>
                  <a:pt x="158" y="41"/>
                </a:lnTo>
                <a:lnTo>
                  <a:pt x="160" y="41"/>
                </a:lnTo>
                <a:lnTo>
                  <a:pt x="160" y="43"/>
                </a:lnTo>
                <a:lnTo>
                  <a:pt x="160" y="44"/>
                </a:lnTo>
                <a:lnTo>
                  <a:pt x="161" y="44"/>
                </a:lnTo>
                <a:lnTo>
                  <a:pt x="161" y="46"/>
                </a:lnTo>
                <a:lnTo>
                  <a:pt x="163" y="46"/>
                </a:lnTo>
                <a:lnTo>
                  <a:pt x="163" y="48"/>
                </a:lnTo>
                <a:lnTo>
                  <a:pt x="165" y="48"/>
                </a:lnTo>
                <a:lnTo>
                  <a:pt x="165" y="49"/>
                </a:lnTo>
                <a:lnTo>
                  <a:pt x="166" y="49"/>
                </a:lnTo>
                <a:lnTo>
                  <a:pt x="166" y="51"/>
                </a:lnTo>
                <a:lnTo>
                  <a:pt x="168" y="51"/>
                </a:lnTo>
                <a:lnTo>
                  <a:pt x="168" y="53"/>
                </a:lnTo>
                <a:lnTo>
                  <a:pt x="170" y="53"/>
                </a:lnTo>
                <a:lnTo>
                  <a:pt x="170" y="55"/>
                </a:lnTo>
                <a:lnTo>
                  <a:pt x="172" y="55"/>
                </a:lnTo>
                <a:lnTo>
                  <a:pt x="173" y="55"/>
                </a:lnTo>
                <a:lnTo>
                  <a:pt x="175" y="55"/>
                </a:lnTo>
                <a:lnTo>
                  <a:pt x="177" y="55"/>
                </a:lnTo>
                <a:lnTo>
                  <a:pt x="177" y="56"/>
                </a:lnTo>
                <a:lnTo>
                  <a:pt x="179" y="56"/>
                </a:lnTo>
                <a:lnTo>
                  <a:pt x="180" y="56"/>
                </a:lnTo>
                <a:lnTo>
                  <a:pt x="182" y="56"/>
                </a:lnTo>
                <a:lnTo>
                  <a:pt x="184" y="56"/>
                </a:lnTo>
                <a:lnTo>
                  <a:pt x="185" y="56"/>
                </a:lnTo>
                <a:lnTo>
                  <a:pt x="187" y="56"/>
                </a:lnTo>
                <a:lnTo>
                  <a:pt x="189" y="56"/>
                </a:lnTo>
                <a:lnTo>
                  <a:pt x="191" y="56"/>
                </a:lnTo>
                <a:lnTo>
                  <a:pt x="189" y="56"/>
                </a:lnTo>
                <a:lnTo>
                  <a:pt x="189" y="58"/>
                </a:lnTo>
                <a:lnTo>
                  <a:pt x="189" y="60"/>
                </a:lnTo>
                <a:lnTo>
                  <a:pt x="187" y="60"/>
                </a:lnTo>
                <a:lnTo>
                  <a:pt x="187" y="61"/>
                </a:lnTo>
                <a:lnTo>
                  <a:pt x="187" y="63"/>
                </a:lnTo>
                <a:lnTo>
                  <a:pt x="185" y="63"/>
                </a:lnTo>
                <a:lnTo>
                  <a:pt x="185" y="65"/>
                </a:lnTo>
                <a:lnTo>
                  <a:pt x="184" y="65"/>
                </a:lnTo>
                <a:lnTo>
                  <a:pt x="184" y="67"/>
                </a:lnTo>
                <a:lnTo>
                  <a:pt x="182" y="67"/>
                </a:lnTo>
                <a:lnTo>
                  <a:pt x="180" y="68"/>
                </a:lnTo>
                <a:lnTo>
                  <a:pt x="180" y="70"/>
                </a:lnTo>
                <a:lnTo>
                  <a:pt x="179" y="70"/>
                </a:lnTo>
                <a:lnTo>
                  <a:pt x="179" y="72"/>
                </a:lnTo>
                <a:lnTo>
                  <a:pt x="177" y="72"/>
                </a:lnTo>
                <a:lnTo>
                  <a:pt x="177" y="74"/>
                </a:lnTo>
                <a:lnTo>
                  <a:pt x="175" y="74"/>
                </a:lnTo>
                <a:lnTo>
                  <a:pt x="175" y="75"/>
                </a:lnTo>
                <a:lnTo>
                  <a:pt x="175" y="77"/>
                </a:lnTo>
                <a:lnTo>
                  <a:pt x="173" y="77"/>
                </a:lnTo>
                <a:lnTo>
                  <a:pt x="173" y="79"/>
                </a:lnTo>
                <a:lnTo>
                  <a:pt x="172" y="79"/>
                </a:lnTo>
                <a:lnTo>
                  <a:pt x="172" y="80"/>
                </a:lnTo>
                <a:lnTo>
                  <a:pt x="172" y="82"/>
                </a:lnTo>
                <a:lnTo>
                  <a:pt x="170" y="82"/>
                </a:lnTo>
                <a:lnTo>
                  <a:pt x="170" y="84"/>
                </a:lnTo>
                <a:lnTo>
                  <a:pt x="168" y="84"/>
                </a:lnTo>
                <a:lnTo>
                  <a:pt x="170" y="84"/>
                </a:lnTo>
                <a:lnTo>
                  <a:pt x="170" y="86"/>
                </a:lnTo>
                <a:lnTo>
                  <a:pt x="172" y="86"/>
                </a:lnTo>
                <a:lnTo>
                  <a:pt x="172" y="87"/>
                </a:lnTo>
                <a:lnTo>
                  <a:pt x="173" y="87"/>
                </a:lnTo>
                <a:lnTo>
                  <a:pt x="173" y="89"/>
                </a:lnTo>
                <a:lnTo>
                  <a:pt x="175" y="89"/>
                </a:lnTo>
                <a:lnTo>
                  <a:pt x="175" y="87"/>
                </a:lnTo>
                <a:lnTo>
                  <a:pt x="175" y="86"/>
                </a:lnTo>
                <a:lnTo>
                  <a:pt x="177" y="86"/>
                </a:lnTo>
                <a:lnTo>
                  <a:pt x="177" y="84"/>
                </a:lnTo>
                <a:lnTo>
                  <a:pt x="179" y="84"/>
                </a:lnTo>
                <a:lnTo>
                  <a:pt x="180" y="84"/>
                </a:lnTo>
                <a:lnTo>
                  <a:pt x="180" y="86"/>
                </a:lnTo>
                <a:lnTo>
                  <a:pt x="182" y="86"/>
                </a:lnTo>
                <a:lnTo>
                  <a:pt x="182" y="87"/>
                </a:lnTo>
                <a:lnTo>
                  <a:pt x="182" y="89"/>
                </a:lnTo>
                <a:lnTo>
                  <a:pt x="182" y="91"/>
                </a:lnTo>
                <a:lnTo>
                  <a:pt x="182" y="92"/>
                </a:lnTo>
                <a:lnTo>
                  <a:pt x="182" y="94"/>
                </a:lnTo>
                <a:lnTo>
                  <a:pt x="182" y="96"/>
                </a:lnTo>
                <a:lnTo>
                  <a:pt x="180" y="96"/>
                </a:lnTo>
                <a:lnTo>
                  <a:pt x="180" y="98"/>
                </a:lnTo>
                <a:lnTo>
                  <a:pt x="179" y="98"/>
                </a:lnTo>
                <a:lnTo>
                  <a:pt x="179" y="99"/>
                </a:lnTo>
                <a:lnTo>
                  <a:pt x="179" y="101"/>
                </a:lnTo>
                <a:lnTo>
                  <a:pt x="177" y="101"/>
                </a:lnTo>
                <a:lnTo>
                  <a:pt x="177" y="103"/>
                </a:lnTo>
                <a:lnTo>
                  <a:pt x="177" y="105"/>
                </a:lnTo>
                <a:lnTo>
                  <a:pt x="175" y="105"/>
                </a:lnTo>
                <a:lnTo>
                  <a:pt x="175" y="106"/>
                </a:lnTo>
                <a:lnTo>
                  <a:pt x="175" y="108"/>
                </a:lnTo>
                <a:lnTo>
                  <a:pt x="173" y="108"/>
                </a:lnTo>
                <a:lnTo>
                  <a:pt x="173" y="110"/>
                </a:lnTo>
                <a:lnTo>
                  <a:pt x="173" y="111"/>
                </a:lnTo>
                <a:lnTo>
                  <a:pt x="173" y="113"/>
                </a:lnTo>
                <a:lnTo>
                  <a:pt x="173" y="115"/>
                </a:lnTo>
                <a:lnTo>
                  <a:pt x="172" y="115"/>
                </a:lnTo>
                <a:lnTo>
                  <a:pt x="172" y="117"/>
                </a:lnTo>
                <a:lnTo>
                  <a:pt x="172" y="118"/>
                </a:lnTo>
                <a:lnTo>
                  <a:pt x="172" y="120"/>
                </a:lnTo>
                <a:lnTo>
                  <a:pt x="172" y="122"/>
                </a:lnTo>
                <a:lnTo>
                  <a:pt x="172" y="123"/>
                </a:lnTo>
                <a:lnTo>
                  <a:pt x="172" y="125"/>
                </a:lnTo>
                <a:lnTo>
                  <a:pt x="173" y="125"/>
                </a:lnTo>
                <a:lnTo>
                  <a:pt x="173" y="127"/>
                </a:lnTo>
                <a:lnTo>
                  <a:pt x="175" y="127"/>
                </a:lnTo>
                <a:lnTo>
                  <a:pt x="175" y="129"/>
                </a:lnTo>
                <a:lnTo>
                  <a:pt x="177" y="129"/>
                </a:lnTo>
                <a:lnTo>
                  <a:pt x="177" y="130"/>
                </a:lnTo>
                <a:lnTo>
                  <a:pt x="179" y="130"/>
                </a:lnTo>
                <a:lnTo>
                  <a:pt x="179" y="132"/>
                </a:lnTo>
                <a:lnTo>
                  <a:pt x="180" y="132"/>
                </a:lnTo>
                <a:lnTo>
                  <a:pt x="180" y="134"/>
                </a:lnTo>
                <a:lnTo>
                  <a:pt x="182" y="134"/>
                </a:lnTo>
                <a:lnTo>
                  <a:pt x="182" y="136"/>
                </a:lnTo>
                <a:lnTo>
                  <a:pt x="182" y="137"/>
                </a:lnTo>
                <a:lnTo>
                  <a:pt x="180" y="137"/>
                </a:lnTo>
                <a:lnTo>
                  <a:pt x="182" y="137"/>
                </a:lnTo>
                <a:lnTo>
                  <a:pt x="180" y="137"/>
                </a:lnTo>
                <a:lnTo>
                  <a:pt x="180" y="139"/>
                </a:lnTo>
                <a:lnTo>
                  <a:pt x="180" y="141"/>
                </a:lnTo>
                <a:lnTo>
                  <a:pt x="179" y="141"/>
                </a:lnTo>
                <a:lnTo>
                  <a:pt x="177" y="141"/>
                </a:lnTo>
                <a:lnTo>
                  <a:pt x="175" y="141"/>
                </a:lnTo>
                <a:lnTo>
                  <a:pt x="175" y="142"/>
                </a:lnTo>
                <a:lnTo>
                  <a:pt x="175" y="144"/>
                </a:lnTo>
                <a:lnTo>
                  <a:pt x="177" y="144"/>
                </a:lnTo>
                <a:lnTo>
                  <a:pt x="177" y="146"/>
                </a:lnTo>
                <a:lnTo>
                  <a:pt x="177" y="148"/>
                </a:lnTo>
                <a:lnTo>
                  <a:pt x="177" y="149"/>
                </a:lnTo>
                <a:lnTo>
                  <a:pt x="177" y="151"/>
                </a:lnTo>
                <a:lnTo>
                  <a:pt x="177" y="153"/>
                </a:lnTo>
                <a:lnTo>
                  <a:pt x="175" y="153"/>
                </a:lnTo>
                <a:lnTo>
                  <a:pt x="175" y="154"/>
                </a:lnTo>
                <a:lnTo>
                  <a:pt x="177" y="154"/>
                </a:lnTo>
                <a:lnTo>
                  <a:pt x="177" y="156"/>
                </a:lnTo>
                <a:lnTo>
                  <a:pt x="179" y="156"/>
                </a:lnTo>
                <a:lnTo>
                  <a:pt x="179" y="158"/>
                </a:lnTo>
                <a:lnTo>
                  <a:pt x="180" y="158"/>
                </a:lnTo>
                <a:lnTo>
                  <a:pt x="179" y="158"/>
                </a:lnTo>
                <a:lnTo>
                  <a:pt x="179" y="160"/>
                </a:lnTo>
                <a:lnTo>
                  <a:pt x="180" y="160"/>
                </a:lnTo>
                <a:lnTo>
                  <a:pt x="180" y="161"/>
                </a:lnTo>
                <a:lnTo>
                  <a:pt x="180" y="163"/>
                </a:lnTo>
                <a:lnTo>
                  <a:pt x="179" y="163"/>
                </a:lnTo>
                <a:lnTo>
                  <a:pt x="179" y="165"/>
                </a:lnTo>
                <a:lnTo>
                  <a:pt x="179" y="166"/>
                </a:lnTo>
                <a:lnTo>
                  <a:pt x="177" y="166"/>
                </a:lnTo>
                <a:lnTo>
                  <a:pt x="179" y="166"/>
                </a:lnTo>
                <a:lnTo>
                  <a:pt x="179" y="168"/>
                </a:lnTo>
                <a:lnTo>
                  <a:pt x="180" y="168"/>
                </a:lnTo>
                <a:lnTo>
                  <a:pt x="180" y="170"/>
                </a:lnTo>
                <a:lnTo>
                  <a:pt x="182" y="170"/>
                </a:lnTo>
                <a:lnTo>
                  <a:pt x="182" y="172"/>
                </a:lnTo>
                <a:lnTo>
                  <a:pt x="182" y="173"/>
                </a:lnTo>
                <a:lnTo>
                  <a:pt x="184" y="173"/>
                </a:lnTo>
                <a:lnTo>
                  <a:pt x="184" y="175"/>
                </a:lnTo>
                <a:lnTo>
                  <a:pt x="184" y="177"/>
                </a:lnTo>
                <a:lnTo>
                  <a:pt x="184" y="179"/>
                </a:lnTo>
                <a:lnTo>
                  <a:pt x="182" y="179"/>
                </a:lnTo>
                <a:lnTo>
                  <a:pt x="182" y="180"/>
                </a:lnTo>
                <a:lnTo>
                  <a:pt x="180" y="180"/>
                </a:lnTo>
                <a:lnTo>
                  <a:pt x="179" y="180"/>
                </a:lnTo>
                <a:lnTo>
                  <a:pt x="177" y="180"/>
                </a:lnTo>
                <a:lnTo>
                  <a:pt x="177" y="182"/>
                </a:lnTo>
                <a:lnTo>
                  <a:pt x="175" y="182"/>
                </a:lnTo>
                <a:lnTo>
                  <a:pt x="175" y="184"/>
                </a:lnTo>
                <a:lnTo>
                  <a:pt x="175" y="185"/>
                </a:lnTo>
                <a:lnTo>
                  <a:pt x="177" y="187"/>
                </a:lnTo>
                <a:lnTo>
                  <a:pt x="177" y="189"/>
                </a:lnTo>
                <a:lnTo>
                  <a:pt x="177" y="191"/>
                </a:lnTo>
                <a:lnTo>
                  <a:pt x="177" y="192"/>
                </a:lnTo>
                <a:lnTo>
                  <a:pt x="179" y="192"/>
                </a:lnTo>
                <a:lnTo>
                  <a:pt x="179" y="194"/>
                </a:lnTo>
                <a:lnTo>
                  <a:pt x="179" y="196"/>
                </a:lnTo>
                <a:lnTo>
                  <a:pt x="179" y="197"/>
                </a:lnTo>
                <a:lnTo>
                  <a:pt x="177" y="197"/>
                </a:lnTo>
                <a:lnTo>
                  <a:pt x="177" y="199"/>
                </a:lnTo>
                <a:lnTo>
                  <a:pt x="179" y="199"/>
                </a:lnTo>
                <a:lnTo>
                  <a:pt x="179" y="201"/>
                </a:lnTo>
                <a:lnTo>
                  <a:pt x="180" y="201"/>
                </a:lnTo>
                <a:lnTo>
                  <a:pt x="182" y="201"/>
                </a:lnTo>
                <a:lnTo>
                  <a:pt x="182" y="203"/>
                </a:lnTo>
                <a:lnTo>
                  <a:pt x="184" y="203"/>
                </a:lnTo>
                <a:lnTo>
                  <a:pt x="184" y="204"/>
                </a:lnTo>
                <a:lnTo>
                  <a:pt x="184" y="206"/>
                </a:lnTo>
                <a:lnTo>
                  <a:pt x="184" y="208"/>
                </a:lnTo>
                <a:lnTo>
                  <a:pt x="182" y="208"/>
                </a:lnTo>
                <a:lnTo>
                  <a:pt x="182" y="210"/>
                </a:lnTo>
                <a:lnTo>
                  <a:pt x="182" y="211"/>
                </a:lnTo>
                <a:lnTo>
                  <a:pt x="182" y="213"/>
                </a:lnTo>
                <a:lnTo>
                  <a:pt x="180" y="213"/>
                </a:lnTo>
                <a:lnTo>
                  <a:pt x="180" y="215"/>
                </a:lnTo>
                <a:lnTo>
                  <a:pt x="179" y="216"/>
                </a:lnTo>
                <a:lnTo>
                  <a:pt x="179" y="218"/>
                </a:lnTo>
                <a:lnTo>
                  <a:pt x="179" y="220"/>
                </a:lnTo>
                <a:lnTo>
                  <a:pt x="177" y="220"/>
                </a:lnTo>
                <a:lnTo>
                  <a:pt x="177" y="222"/>
                </a:lnTo>
                <a:lnTo>
                  <a:pt x="177" y="223"/>
                </a:lnTo>
                <a:lnTo>
                  <a:pt x="175" y="223"/>
                </a:lnTo>
                <a:lnTo>
                  <a:pt x="175" y="225"/>
                </a:lnTo>
                <a:lnTo>
                  <a:pt x="177" y="225"/>
                </a:lnTo>
                <a:lnTo>
                  <a:pt x="175" y="225"/>
                </a:lnTo>
                <a:lnTo>
                  <a:pt x="175" y="227"/>
                </a:lnTo>
                <a:lnTo>
                  <a:pt x="175" y="228"/>
                </a:lnTo>
                <a:lnTo>
                  <a:pt x="173" y="228"/>
                </a:lnTo>
                <a:lnTo>
                  <a:pt x="173" y="230"/>
                </a:lnTo>
                <a:lnTo>
                  <a:pt x="175" y="230"/>
                </a:lnTo>
                <a:lnTo>
                  <a:pt x="175" y="228"/>
                </a:lnTo>
                <a:lnTo>
                  <a:pt x="177" y="228"/>
                </a:lnTo>
                <a:lnTo>
                  <a:pt x="179" y="228"/>
                </a:lnTo>
                <a:lnTo>
                  <a:pt x="180" y="228"/>
                </a:lnTo>
                <a:lnTo>
                  <a:pt x="182" y="228"/>
                </a:lnTo>
                <a:lnTo>
                  <a:pt x="182" y="230"/>
                </a:lnTo>
                <a:lnTo>
                  <a:pt x="184" y="230"/>
                </a:lnTo>
                <a:lnTo>
                  <a:pt x="182" y="230"/>
                </a:lnTo>
                <a:lnTo>
                  <a:pt x="182" y="232"/>
                </a:lnTo>
                <a:lnTo>
                  <a:pt x="180" y="232"/>
                </a:lnTo>
                <a:lnTo>
                  <a:pt x="180" y="234"/>
                </a:lnTo>
                <a:lnTo>
                  <a:pt x="179" y="234"/>
                </a:lnTo>
                <a:lnTo>
                  <a:pt x="179" y="235"/>
                </a:lnTo>
                <a:lnTo>
                  <a:pt x="177" y="235"/>
                </a:lnTo>
                <a:lnTo>
                  <a:pt x="179" y="235"/>
                </a:lnTo>
                <a:lnTo>
                  <a:pt x="177" y="235"/>
                </a:lnTo>
                <a:lnTo>
                  <a:pt x="177" y="237"/>
                </a:lnTo>
                <a:lnTo>
                  <a:pt x="177" y="239"/>
                </a:lnTo>
                <a:lnTo>
                  <a:pt x="175" y="239"/>
                </a:lnTo>
                <a:lnTo>
                  <a:pt x="173" y="239"/>
                </a:lnTo>
                <a:lnTo>
                  <a:pt x="173" y="241"/>
                </a:lnTo>
                <a:lnTo>
                  <a:pt x="172" y="241"/>
                </a:lnTo>
                <a:lnTo>
                  <a:pt x="170" y="241"/>
                </a:lnTo>
                <a:lnTo>
                  <a:pt x="170" y="242"/>
                </a:lnTo>
                <a:lnTo>
                  <a:pt x="170" y="244"/>
                </a:lnTo>
                <a:lnTo>
                  <a:pt x="168" y="244"/>
                </a:lnTo>
                <a:lnTo>
                  <a:pt x="166" y="244"/>
                </a:lnTo>
                <a:lnTo>
                  <a:pt x="165" y="244"/>
                </a:lnTo>
                <a:lnTo>
                  <a:pt x="165" y="246"/>
                </a:lnTo>
                <a:lnTo>
                  <a:pt x="163" y="246"/>
                </a:lnTo>
                <a:lnTo>
                  <a:pt x="163" y="247"/>
                </a:lnTo>
                <a:lnTo>
                  <a:pt x="161" y="247"/>
                </a:lnTo>
                <a:lnTo>
                  <a:pt x="160" y="247"/>
                </a:lnTo>
                <a:lnTo>
                  <a:pt x="160" y="249"/>
                </a:lnTo>
                <a:lnTo>
                  <a:pt x="158" y="249"/>
                </a:lnTo>
                <a:lnTo>
                  <a:pt x="158" y="251"/>
                </a:lnTo>
                <a:lnTo>
                  <a:pt x="156" y="251"/>
                </a:lnTo>
                <a:lnTo>
                  <a:pt x="156" y="253"/>
                </a:lnTo>
                <a:lnTo>
                  <a:pt x="154" y="253"/>
                </a:lnTo>
                <a:lnTo>
                  <a:pt x="154" y="254"/>
                </a:lnTo>
                <a:lnTo>
                  <a:pt x="153" y="254"/>
                </a:lnTo>
                <a:lnTo>
                  <a:pt x="151" y="254"/>
                </a:lnTo>
                <a:lnTo>
                  <a:pt x="151" y="256"/>
                </a:lnTo>
                <a:lnTo>
                  <a:pt x="149" y="256"/>
                </a:lnTo>
                <a:lnTo>
                  <a:pt x="148" y="256"/>
                </a:lnTo>
                <a:lnTo>
                  <a:pt x="148" y="254"/>
                </a:lnTo>
                <a:lnTo>
                  <a:pt x="146" y="254"/>
                </a:lnTo>
                <a:lnTo>
                  <a:pt x="146" y="256"/>
                </a:lnTo>
                <a:lnTo>
                  <a:pt x="144" y="256"/>
                </a:lnTo>
                <a:lnTo>
                  <a:pt x="144" y="258"/>
                </a:lnTo>
                <a:lnTo>
                  <a:pt x="142" y="258"/>
                </a:lnTo>
                <a:lnTo>
                  <a:pt x="142" y="259"/>
                </a:lnTo>
                <a:lnTo>
                  <a:pt x="141" y="259"/>
                </a:lnTo>
                <a:lnTo>
                  <a:pt x="141" y="261"/>
                </a:lnTo>
                <a:lnTo>
                  <a:pt x="139" y="261"/>
                </a:lnTo>
                <a:lnTo>
                  <a:pt x="137" y="261"/>
                </a:lnTo>
                <a:lnTo>
                  <a:pt x="137" y="259"/>
                </a:lnTo>
                <a:lnTo>
                  <a:pt x="137" y="258"/>
                </a:lnTo>
                <a:lnTo>
                  <a:pt x="135" y="258"/>
                </a:lnTo>
                <a:lnTo>
                  <a:pt x="134" y="256"/>
                </a:lnTo>
                <a:lnTo>
                  <a:pt x="134" y="254"/>
                </a:lnTo>
                <a:lnTo>
                  <a:pt x="134" y="256"/>
                </a:lnTo>
                <a:lnTo>
                  <a:pt x="134" y="258"/>
                </a:lnTo>
                <a:lnTo>
                  <a:pt x="132" y="258"/>
                </a:lnTo>
                <a:lnTo>
                  <a:pt x="132" y="256"/>
                </a:lnTo>
                <a:lnTo>
                  <a:pt x="130" y="256"/>
                </a:lnTo>
                <a:lnTo>
                  <a:pt x="129" y="256"/>
                </a:lnTo>
                <a:lnTo>
                  <a:pt x="127" y="256"/>
                </a:lnTo>
                <a:lnTo>
                  <a:pt x="127" y="258"/>
                </a:lnTo>
                <a:lnTo>
                  <a:pt x="125" y="258"/>
                </a:lnTo>
                <a:lnTo>
                  <a:pt x="125" y="259"/>
                </a:lnTo>
                <a:lnTo>
                  <a:pt x="123" y="259"/>
                </a:lnTo>
                <a:lnTo>
                  <a:pt x="122" y="259"/>
                </a:lnTo>
                <a:lnTo>
                  <a:pt x="122" y="261"/>
                </a:lnTo>
                <a:lnTo>
                  <a:pt x="120" y="261"/>
                </a:lnTo>
                <a:lnTo>
                  <a:pt x="120" y="263"/>
                </a:lnTo>
                <a:lnTo>
                  <a:pt x="120" y="265"/>
                </a:lnTo>
                <a:lnTo>
                  <a:pt x="120" y="266"/>
                </a:lnTo>
                <a:lnTo>
                  <a:pt x="118" y="266"/>
                </a:lnTo>
                <a:lnTo>
                  <a:pt x="118" y="265"/>
                </a:lnTo>
                <a:lnTo>
                  <a:pt x="117" y="265"/>
                </a:lnTo>
                <a:lnTo>
                  <a:pt x="117" y="266"/>
                </a:lnTo>
                <a:lnTo>
                  <a:pt x="117" y="268"/>
                </a:lnTo>
                <a:lnTo>
                  <a:pt x="115" y="268"/>
                </a:lnTo>
                <a:lnTo>
                  <a:pt x="115" y="270"/>
                </a:lnTo>
                <a:lnTo>
                  <a:pt x="113" y="270"/>
                </a:lnTo>
                <a:lnTo>
                  <a:pt x="113" y="268"/>
                </a:lnTo>
                <a:lnTo>
                  <a:pt x="111" y="268"/>
                </a:lnTo>
                <a:lnTo>
                  <a:pt x="111" y="270"/>
                </a:lnTo>
                <a:lnTo>
                  <a:pt x="110" y="270"/>
                </a:lnTo>
                <a:lnTo>
                  <a:pt x="111" y="270"/>
                </a:lnTo>
                <a:lnTo>
                  <a:pt x="111" y="272"/>
                </a:lnTo>
                <a:lnTo>
                  <a:pt x="111" y="273"/>
                </a:lnTo>
                <a:lnTo>
                  <a:pt x="111" y="275"/>
                </a:lnTo>
                <a:lnTo>
                  <a:pt x="111" y="277"/>
                </a:lnTo>
                <a:lnTo>
                  <a:pt x="110" y="277"/>
                </a:lnTo>
                <a:lnTo>
                  <a:pt x="110" y="278"/>
                </a:lnTo>
                <a:lnTo>
                  <a:pt x="108" y="278"/>
                </a:lnTo>
                <a:lnTo>
                  <a:pt x="106" y="278"/>
                </a:lnTo>
                <a:lnTo>
                  <a:pt x="106" y="280"/>
                </a:lnTo>
                <a:lnTo>
                  <a:pt x="106" y="282"/>
                </a:lnTo>
                <a:lnTo>
                  <a:pt x="108" y="282"/>
                </a:lnTo>
                <a:lnTo>
                  <a:pt x="106" y="282"/>
                </a:lnTo>
                <a:lnTo>
                  <a:pt x="105" y="282"/>
                </a:lnTo>
                <a:lnTo>
                  <a:pt x="105" y="284"/>
                </a:lnTo>
                <a:lnTo>
                  <a:pt x="106" y="284"/>
                </a:lnTo>
                <a:lnTo>
                  <a:pt x="106" y="285"/>
                </a:lnTo>
                <a:lnTo>
                  <a:pt x="105" y="285"/>
                </a:lnTo>
                <a:lnTo>
                  <a:pt x="105" y="287"/>
                </a:lnTo>
                <a:lnTo>
                  <a:pt x="105" y="289"/>
                </a:lnTo>
                <a:lnTo>
                  <a:pt x="103" y="289"/>
                </a:lnTo>
                <a:lnTo>
                  <a:pt x="101" y="290"/>
                </a:lnTo>
                <a:lnTo>
                  <a:pt x="99" y="290"/>
                </a:lnTo>
                <a:lnTo>
                  <a:pt x="99" y="292"/>
                </a:lnTo>
                <a:lnTo>
                  <a:pt x="98" y="292"/>
                </a:lnTo>
                <a:lnTo>
                  <a:pt x="98" y="290"/>
                </a:lnTo>
                <a:lnTo>
                  <a:pt x="96" y="290"/>
                </a:lnTo>
                <a:lnTo>
                  <a:pt x="94" y="290"/>
                </a:lnTo>
                <a:lnTo>
                  <a:pt x="92" y="290"/>
                </a:lnTo>
                <a:lnTo>
                  <a:pt x="92" y="292"/>
                </a:lnTo>
                <a:lnTo>
                  <a:pt x="92" y="294"/>
                </a:lnTo>
                <a:lnTo>
                  <a:pt x="94" y="294"/>
                </a:lnTo>
                <a:lnTo>
                  <a:pt x="94" y="296"/>
                </a:lnTo>
                <a:lnTo>
                  <a:pt x="92" y="296"/>
                </a:lnTo>
                <a:lnTo>
                  <a:pt x="92" y="297"/>
                </a:lnTo>
                <a:lnTo>
                  <a:pt x="91" y="297"/>
                </a:lnTo>
                <a:lnTo>
                  <a:pt x="89" y="297"/>
                </a:lnTo>
                <a:lnTo>
                  <a:pt x="87" y="297"/>
                </a:lnTo>
                <a:lnTo>
                  <a:pt x="86" y="297"/>
                </a:lnTo>
                <a:lnTo>
                  <a:pt x="86" y="299"/>
                </a:lnTo>
                <a:lnTo>
                  <a:pt x="84" y="299"/>
                </a:lnTo>
                <a:lnTo>
                  <a:pt x="84" y="301"/>
                </a:lnTo>
                <a:lnTo>
                  <a:pt x="82" y="301"/>
                </a:lnTo>
                <a:lnTo>
                  <a:pt x="80" y="301"/>
                </a:lnTo>
                <a:lnTo>
                  <a:pt x="79" y="301"/>
                </a:lnTo>
                <a:lnTo>
                  <a:pt x="79" y="302"/>
                </a:lnTo>
                <a:lnTo>
                  <a:pt x="77" y="302"/>
                </a:lnTo>
                <a:lnTo>
                  <a:pt x="77" y="301"/>
                </a:lnTo>
                <a:lnTo>
                  <a:pt x="77" y="299"/>
                </a:lnTo>
                <a:lnTo>
                  <a:pt x="77" y="297"/>
                </a:lnTo>
                <a:lnTo>
                  <a:pt x="75" y="297"/>
                </a:lnTo>
                <a:lnTo>
                  <a:pt x="75" y="296"/>
                </a:lnTo>
                <a:lnTo>
                  <a:pt x="75" y="294"/>
                </a:lnTo>
                <a:lnTo>
                  <a:pt x="75" y="292"/>
                </a:lnTo>
                <a:lnTo>
                  <a:pt x="75" y="290"/>
                </a:lnTo>
                <a:lnTo>
                  <a:pt x="75" y="289"/>
                </a:lnTo>
                <a:lnTo>
                  <a:pt x="77" y="289"/>
                </a:lnTo>
                <a:lnTo>
                  <a:pt x="77" y="287"/>
                </a:lnTo>
                <a:lnTo>
                  <a:pt x="75" y="287"/>
                </a:lnTo>
                <a:lnTo>
                  <a:pt x="75" y="285"/>
                </a:lnTo>
                <a:lnTo>
                  <a:pt x="77" y="285"/>
                </a:lnTo>
                <a:lnTo>
                  <a:pt x="77" y="284"/>
                </a:lnTo>
                <a:lnTo>
                  <a:pt x="77" y="282"/>
                </a:lnTo>
                <a:lnTo>
                  <a:pt x="77" y="280"/>
                </a:lnTo>
                <a:lnTo>
                  <a:pt x="75" y="280"/>
                </a:lnTo>
                <a:lnTo>
                  <a:pt x="75" y="278"/>
                </a:lnTo>
                <a:lnTo>
                  <a:pt x="74" y="278"/>
                </a:lnTo>
                <a:lnTo>
                  <a:pt x="74" y="277"/>
                </a:lnTo>
                <a:lnTo>
                  <a:pt x="72" y="277"/>
                </a:lnTo>
                <a:lnTo>
                  <a:pt x="70" y="277"/>
                </a:lnTo>
                <a:lnTo>
                  <a:pt x="70" y="278"/>
                </a:lnTo>
                <a:lnTo>
                  <a:pt x="68" y="278"/>
                </a:lnTo>
                <a:lnTo>
                  <a:pt x="68" y="277"/>
                </a:lnTo>
                <a:lnTo>
                  <a:pt x="68" y="278"/>
                </a:lnTo>
                <a:lnTo>
                  <a:pt x="68" y="277"/>
                </a:lnTo>
                <a:lnTo>
                  <a:pt x="67" y="277"/>
                </a:lnTo>
                <a:lnTo>
                  <a:pt x="67" y="278"/>
                </a:lnTo>
                <a:lnTo>
                  <a:pt x="65" y="278"/>
                </a:lnTo>
                <a:lnTo>
                  <a:pt x="65" y="280"/>
                </a:lnTo>
                <a:lnTo>
                  <a:pt x="63" y="280"/>
                </a:lnTo>
                <a:lnTo>
                  <a:pt x="61" y="280"/>
                </a:lnTo>
                <a:lnTo>
                  <a:pt x="61" y="282"/>
                </a:lnTo>
                <a:lnTo>
                  <a:pt x="60" y="282"/>
                </a:lnTo>
                <a:lnTo>
                  <a:pt x="58" y="282"/>
                </a:lnTo>
                <a:lnTo>
                  <a:pt x="58" y="280"/>
                </a:lnTo>
                <a:lnTo>
                  <a:pt x="58" y="278"/>
                </a:lnTo>
                <a:lnTo>
                  <a:pt x="58" y="277"/>
                </a:lnTo>
                <a:lnTo>
                  <a:pt x="58" y="275"/>
                </a:lnTo>
                <a:lnTo>
                  <a:pt x="60" y="273"/>
                </a:lnTo>
                <a:lnTo>
                  <a:pt x="60" y="272"/>
                </a:lnTo>
                <a:lnTo>
                  <a:pt x="61" y="272"/>
                </a:lnTo>
                <a:lnTo>
                  <a:pt x="61" y="270"/>
                </a:lnTo>
                <a:lnTo>
                  <a:pt x="63" y="270"/>
                </a:lnTo>
                <a:lnTo>
                  <a:pt x="63" y="268"/>
                </a:lnTo>
                <a:lnTo>
                  <a:pt x="63" y="266"/>
                </a:lnTo>
                <a:lnTo>
                  <a:pt x="63" y="265"/>
                </a:lnTo>
                <a:lnTo>
                  <a:pt x="65" y="265"/>
                </a:lnTo>
                <a:lnTo>
                  <a:pt x="65" y="263"/>
                </a:lnTo>
                <a:lnTo>
                  <a:pt x="67" y="263"/>
                </a:lnTo>
                <a:lnTo>
                  <a:pt x="67" y="261"/>
                </a:lnTo>
                <a:lnTo>
                  <a:pt x="67" y="259"/>
                </a:lnTo>
                <a:lnTo>
                  <a:pt x="67" y="258"/>
                </a:lnTo>
                <a:lnTo>
                  <a:pt x="68" y="258"/>
                </a:lnTo>
                <a:lnTo>
                  <a:pt x="67" y="258"/>
                </a:lnTo>
                <a:lnTo>
                  <a:pt x="67" y="256"/>
                </a:lnTo>
                <a:lnTo>
                  <a:pt x="65" y="256"/>
                </a:lnTo>
                <a:lnTo>
                  <a:pt x="65" y="254"/>
                </a:lnTo>
                <a:lnTo>
                  <a:pt x="65" y="253"/>
                </a:lnTo>
                <a:lnTo>
                  <a:pt x="63" y="253"/>
                </a:lnTo>
                <a:lnTo>
                  <a:pt x="61" y="253"/>
                </a:lnTo>
                <a:lnTo>
                  <a:pt x="61" y="251"/>
                </a:lnTo>
                <a:lnTo>
                  <a:pt x="61" y="249"/>
                </a:lnTo>
                <a:lnTo>
                  <a:pt x="61" y="247"/>
                </a:lnTo>
                <a:lnTo>
                  <a:pt x="63" y="247"/>
                </a:lnTo>
                <a:lnTo>
                  <a:pt x="65" y="247"/>
                </a:lnTo>
                <a:lnTo>
                  <a:pt x="65" y="246"/>
                </a:lnTo>
                <a:lnTo>
                  <a:pt x="65" y="244"/>
                </a:lnTo>
                <a:lnTo>
                  <a:pt x="67" y="242"/>
                </a:lnTo>
                <a:lnTo>
                  <a:pt x="67" y="241"/>
                </a:lnTo>
                <a:lnTo>
                  <a:pt x="68" y="241"/>
                </a:lnTo>
                <a:lnTo>
                  <a:pt x="68" y="239"/>
                </a:lnTo>
                <a:lnTo>
                  <a:pt x="68" y="237"/>
                </a:lnTo>
                <a:lnTo>
                  <a:pt x="70" y="237"/>
                </a:lnTo>
                <a:lnTo>
                  <a:pt x="70" y="235"/>
                </a:lnTo>
                <a:lnTo>
                  <a:pt x="72" y="235"/>
                </a:lnTo>
                <a:lnTo>
                  <a:pt x="72" y="234"/>
                </a:lnTo>
                <a:lnTo>
                  <a:pt x="72" y="232"/>
                </a:lnTo>
                <a:lnTo>
                  <a:pt x="72" y="230"/>
                </a:lnTo>
                <a:lnTo>
                  <a:pt x="74" y="230"/>
                </a:lnTo>
                <a:lnTo>
                  <a:pt x="72" y="230"/>
                </a:lnTo>
                <a:lnTo>
                  <a:pt x="72" y="228"/>
                </a:lnTo>
                <a:lnTo>
                  <a:pt x="72" y="227"/>
                </a:lnTo>
                <a:lnTo>
                  <a:pt x="72" y="225"/>
                </a:lnTo>
                <a:lnTo>
                  <a:pt x="72" y="223"/>
                </a:lnTo>
                <a:lnTo>
                  <a:pt x="70" y="223"/>
                </a:lnTo>
                <a:lnTo>
                  <a:pt x="70" y="222"/>
                </a:lnTo>
                <a:lnTo>
                  <a:pt x="72" y="222"/>
                </a:lnTo>
                <a:lnTo>
                  <a:pt x="70" y="222"/>
                </a:lnTo>
                <a:lnTo>
                  <a:pt x="70" y="220"/>
                </a:lnTo>
                <a:lnTo>
                  <a:pt x="70" y="218"/>
                </a:lnTo>
                <a:lnTo>
                  <a:pt x="70" y="216"/>
                </a:lnTo>
                <a:lnTo>
                  <a:pt x="68" y="216"/>
                </a:lnTo>
                <a:lnTo>
                  <a:pt x="68" y="215"/>
                </a:lnTo>
                <a:lnTo>
                  <a:pt x="67" y="215"/>
                </a:lnTo>
                <a:lnTo>
                  <a:pt x="67" y="213"/>
                </a:lnTo>
                <a:lnTo>
                  <a:pt x="65" y="213"/>
                </a:lnTo>
                <a:lnTo>
                  <a:pt x="63" y="213"/>
                </a:lnTo>
                <a:lnTo>
                  <a:pt x="61" y="213"/>
                </a:lnTo>
                <a:lnTo>
                  <a:pt x="60" y="213"/>
                </a:lnTo>
                <a:lnTo>
                  <a:pt x="58" y="213"/>
                </a:lnTo>
                <a:lnTo>
                  <a:pt x="56" y="213"/>
                </a:lnTo>
                <a:lnTo>
                  <a:pt x="55" y="213"/>
                </a:lnTo>
                <a:lnTo>
                  <a:pt x="53" y="213"/>
                </a:lnTo>
                <a:lnTo>
                  <a:pt x="51" y="213"/>
                </a:lnTo>
                <a:lnTo>
                  <a:pt x="49" y="213"/>
                </a:lnTo>
                <a:lnTo>
                  <a:pt x="48" y="213"/>
                </a:lnTo>
                <a:lnTo>
                  <a:pt x="46" y="213"/>
                </a:lnTo>
                <a:lnTo>
                  <a:pt x="44" y="213"/>
                </a:lnTo>
                <a:lnTo>
                  <a:pt x="43" y="213"/>
                </a:lnTo>
                <a:lnTo>
                  <a:pt x="41" y="213"/>
                </a:lnTo>
                <a:lnTo>
                  <a:pt x="39" y="213"/>
                </a:lnTo>
                <a:lnTo>
                  <a:pt x="37" y="213"/>
                </a:lnTo>
                <a:lnTo>
                  <a:pt x="36" y="213"/>
                </a:lnTo>
                <a:lnTo>
                  <a:pt x="34" y="213"/>
                </a:lnTo>
                <a:lnTo>
                  <a:pt x="32" y="213"/>
                </a:lnTo>
                <a:lnTo>
                  <a:pt x="31" y="213"/>
                </a:lnTo>
                <a:lnTo>
                  <a:pt x="29" y="213"/>
                </a:lnTo>
                <a:lnTo>
                  <a:pt x="27" y="213"/>
                </a:lnTo>
                <a:lnTo>
                  <a:pt x="25" y="213"/>
                </a:lnTo>
                <a:lnTo>
                  <a:pt x="25" y="211"/>
                </a:lnTo>
                <a:lnTo>
                  <a:pt x="24" y="211"/>
                </a:lnTo>
                <a:lnTo>
                  <a:pt x="22" y="211"/>
                </a:lnTo>
                <a:lnTo>
                  <a:pt x="20" y="211"/>
                </a:lnTo>
                <a:lnTo>
                  <a:pt x="18" y="211"/>
                </a:lnTo>
                <a:lnTo>
                  <a:pt x="17" y="211"/>
                </a:lnTo>
                <a:lnTo>
                  <a:pt x="15" y="211"/>
                </a:lnTo>
                <a:lnTo>
                  <a:pt x="13" y="211"/>
                </a:lnTo>
                <a:lnTo>
                  <a:pt x="12" y="211"/>
                </a:lnTo>
                <a:lnTo>
                  <a:pt x="10" y="211"/>
                </a:lnTo>
                <a:lnTo>
                  <a:pt x="8" y="211"/>
                </a:lnTo>
                <a:lnTo>
                  <a:pt x="6" y="211"/>
                </a:lnTo>
                <a:lnTo>
                  <a:pt x="6" y="210"/>
                </a:lnTo>
                <a:lnTo>
                  <a:pt x="6" y="208"/>
                </a:lnTo>
                <a:lnTo>
                  <a:pt x="8" y="208"/>
                </a:lnTo>
                <a:lnTo>
                  <a:pt x="8" y="206"/>
                </a:lnTo>
                <a:lnTo>
                  <a:pt x="8" y="204"/>
                </a:lnTo>
                <a:lnTo>
                  <a:pt x="8" y="203"/>
                </a:lnTo>
                <a:lnTo>
                  <a:pt x="8" y="201"/>
                </a:lnTo>
                <a:lnTo>
                  <a:pt x="8" y="199"/>
                </a:lnTo>
                <a:lnTo>
                  <a:pt x="8" y="197"/>
                </a:lnTo>
                <a:lnTo>
                  <a:pt x="8" y="196"/>
                </a:lnTo>
                <a:lnTo>
                  <a:pt x="8" y="194"/>
                </a:lnTo>
                <a:lnTo>
                  <a:pt x="8" y="192"/>
                </a:lnTo>
                <a:lnTo>
                  <a:pt x="8" y="191"/>
                </a:lnTo>
                <a:lnTo>
                  <a:pt x="8" y="189"/>
                </a:lnTo>
                <a:lnTo>
                  <a:pt x="8" y="187"/>
                </a:lnTo>
                <a:lnTo>
                  <a:pt x="8" y="185"/>
                </a:lnTo>
                <a:lnTo>
                  <a:pt x="8" y="184"/>
                </a:lnTo>
                <a:lnTo>
                  <a:pt x="8" y="182"/>
                </a:lnTo>
                <a:lnTo>
                  <a:pt x="8" y="180"/>
                </a:lnTo>
                <a:lnTo>
                  <a:pt x="6" y="180"/>
                </a:lnTo>
                <a:lnTo>
                  <a:pt x="6" y="179"/>
                </a:lnTo>
                <a:lnTo>
                  <a:pt x="6" y="177"/>
                </a:lnTo>
                <a:lnTo>
                  <a:pt x="6" y="175"/>
                </a:lnTo>
                <a:lnTo>
                  <a:pt x="6" y="173"/>
                </a:lnTo>
                <a:lnTo>
                  <a:pt x="5" y="173"/>
                </a:lnTo>
                <a:lnTo>
                  <a:pt x="5" y="172"/>
                </a:lnTo>
                <a:lnTo>
                  <a:pt x="3" y="172"/>
                </a:lnTo>
                <a:lnTo>
                  <a:pt x="3" y="170"/>
                </a:lnTo>
                <a:lnTo>
                  <a:pt x="3" y="168"/>
                </a:lnTo>
                <a:lnTo>
                  <a:pt x="3" y="166"/>
                </a:lnTo>
                <a:lnTo>
                  <a:pt x="3" y="165"/>
                </a:lnTo>
                <a:lnTo>
                  <a:pt x="3" y="163"/>
                </a:lnTo>
                <a:lnTo>
                  <a:pt x="3" y="161"/>
                </a:lnTo>
                <a:lnTo>
                  <a:pt x="1" y="161"/>
                </a:lnTo>
                <a:lnTo>
                  <a:pt x="1" y="160"/>
                </a:lnTo>
                <a:lnTo>
                  <a:pt x="1" y="158"/>
                </a:lnTo>
                <a:lnTo>
                  <a:pt x="0" y="158"/>
                </a:lnTo>
                <a:lnTo>
                  <a:pt x="0" y="156"/>
                </a:lnTo>
                <a:lnTo>
                  <a:pt x="1" y="156"/>
                </a:lnTo>
                <a:lnTo>
                  <a:pt x="3" y="154"/>
                </a:lnTo>
                <a:lnTo>
                  <a:pt x="5" y="154"/>
                </a:lnTo>
                <a:lnTo>
                  <a:pt x="5" y="153"/>
                </a:lnTo>
                <a:lnTo>
                  <a:pt x="6" y="153"/>
                </a:lnTo>
                <a:lnTo>
                  <a:pt x="6" y="151"/>
                </a:lnTo>
                <a:lnTo>
                  <a:pt x="8" y="151"/>
                </a:lnTo>
                <a:lnTo>
                  <a:pt x="10" y="151"/>
                </a:lnTo>
                <a:lnTo>
                  <a:pt x="10" y="149"/>
                </a:lnTo>
                <a:lnTo>
                  <a:pt x="12" y="149"/>
                </a:lnTo>
                <a:lnTo>
                  <a:pt x="13" y="149"/>
                </a:lnTo>
                <a:lnTo>
                  <a:pt x="13" y="148"/>
                </a:lnTo>
                <a:lnTo>
                  <a:pt x="15" y="148"/>
                </a:lnTo>
                <a:lnTo>
                  <a:pt x="17" y="148"/>
                </a:lnTo>
                <a:lnTo>
                  <a:pt x="17" y="146"/>
                </a:lnTo>
                <a:lnTo>
                  <a:pt x="17" y="144"/>
                </a:lnTo>
                <a:lnTo>
                  <a:pt x="18" y="144"/>
                </a:lnTo>
                <a:lnTo>
                  <a:pt x="18" y="142"/>
                </a:lnTo>
                <a:lnTo>
                  <a:pt x="20" y="142"/>
                </a:lnTo>
                <a:lnTo>
                  <a:pt x="20" y="141"/>
                </a:lnTo>
                <a:lnTo>
                  <a:pt x="20" y="139"/>
                </a:lnTo>
                <a:lnTo>
                  <a:pt x="20" y="137"/>
                </a:lnTo>
                <a:lnTo>
                  <a:pt x="20" y="136"/>
                </a:lnTo>
                <a:lnTo>
                  <a:pt x="20" y="134"/>
                </a:lnTo>
                <a:lnTo>
                  <a:pt x="20" y="132"/>
                </a:lnTo>
                <a:lnTo>
                  <a:pt x="18" y="132"/>
                </a:lnTo>
                <a:lnTo>
                  <a:pt x="18" y="130"/>
                </a:lnTo>
                <a:lnTo>
                  <a:pt x="18" y="129"/>
                </a:lnTo>
                <a:lnTo>
                  <a:pt x="18" y="127"/>
                </a:lnTo>
                <a:lnTo>
                  <a:pt x="18" y="125"/>
                </a:lnTo>
                <a:lnTo>
                  <a:pt x="17" y="125"/>
                </a:lnTo>
                <a:lnTo>
                  <a:pt x="17" y="123"/>
                </a:lnTo>
                <a:lnTo>
                  <a:pt x="17" y="122"/>
                </a:lnTo>
                <a:lnTo>
                  <a:pt x="17" y="120"/>
                </a:lnTo>
                <a:lnTo>
                  <a:pt x="17" y="118"/>
                </a:lnTo>
                <a:lnTo>
                  <a:pt x="17" y="117"/>
                </a:lnTo>
                <a:lnTo>
                  <a:pt x="15" y="117"/>
                </a:lnTo>
                <a:lnTo>
                  <a:pt x="15" y="115"/>
                </a:lnTo>
                <a:lnTo>
                  <a:pt x="15" y="113"/>
                </a:lnTo>
                <a:lnTo>
                  <a:pt x="15" y="111"/>
                </a:lnTo>
                <a:lnTo>
                  <a:pt x="15" y="110"/>
                </a:lnTo>
                <a:lnTo>
                  <a:pt x="15" y="108"/>
                </a:lnTo>
                <a:lnTo>
                  <a:pt x="13" y="108"/>
                </a:lnTo>
                <a:lnTo>
                  <a:pt x="13" y="106"/>
                </a:lnTo>
                <a:lnTo>
                  <a:pt x="13" y="105"/>
                </a:lnTo>
                <a:lnTo>
                  <a:pt x="15" y="105"/>
                </a:lnTo>
                <a:lnTo>
                  <a:pt x="15" y="103"/>
                </a:lnTo>
                <a:lnTo>
                  <a:pt x="17" y="103"/>
                </a:lnTo>
                <a:lnTo>
                  <a:pt x="18" y="101"/>
                </a:lnTo>
                <a:lnTo>
                  <a:pt x="20" y="101"/>
                </a:lnTo>
                <a:lnTo>
                  <a:pt x="20" y="99"/>
                </a:lnTo>
                <a:lnTo>
                  <a:pt x="22" y="99"/>
                </a:lnTo>
                <a:lnTo>
                  <a:pt x="22" y="98"/>
                </a:lnTo>
                <a:lnTo>
                  <a:pt x="24" y="98"/>
                </a:lnTo>
                <a:lnTo>
                  <a:pt x="24" y="96"/>
                </a:lnTo>
                <a:lnTo>
                  <a:pt x="25" y="96"/>
                </a:lnTo>
                <a:lnTo>
                  <a:pt x="25" y="94"/>
                </a:lnTo>
                <a:lnTo>
                  <a:pt x="27" y="94"/>
                </a:lnTo>
                <a:lnTo>
                  <a:pt x="27" y="92"/>
                </a:lnTo>
                <a:lnTo>
                  <a:pt x="29" y="92"/>
                </a:lnTo>
                <a:lnTo>
                  <a:pt x="29" y="94"/>
                </a:lnTo>
                <a:lnTo>
                  <a:pt x="31" y="94"/>
                </a:lnTo>
                <a:lnTo>
                  <a:pt x="32" y="94"/>
                </a:lnTo>
                <a:lnTo>
                  <a:pt x="32" y="92"/>
                </a:lnTo>
                <a:lnTo>
                  <a:pt x="32" y="91"/>
                </a:lnTo>
                <a:lnTo>
                  <a:pt x="34" y="91"/>
                </a:lnTo>
                <a:lnTo>
                  <a:pt x="34" y="89"/>
                </a:lnTo>
                <a:lnTo>
                  <a:pt x="36" y="89"/>
                </a:lnTo>
                <a:lnTo>
                  <a:pt x="36" y="87"/>
                </a:lnTo>
                <a:lnTo>
                  <a:pt x="37" y="87"/>
                </a:lnTo>
                <a:lnTo>
                  <a:pt x="37" y="86"/>
                </a:lnTo>
                <a:lnTo>
                  <a:pt x="39" y="86"/>
                </a:lnTo>
                <a:lnTo>
                  <a:pt x="39" y="84"/>
                </a:lnTo>
                <a:lnTo>
                  <a:pt x="41" y="84"/>
                </a:lnTo>
                <a:lnTo>
                  <a:pt x="41" y="82"/>
                </a:lnTo>
                <a:lnTo>
                  <a:pt x="43" y="82"/>
                </a:lnTo>
                <a:lnTo>
                  <a:pt x="44" y="82"/>
                </a:lnTo>
                <a:lnTo>
                  <a:pt x="44" y="80"/>
                </a:lnTo>
                <a:lnTo>
                  <a:pt x="46" y="80"/>
                </a:lnTo>
                <a:lnTo>
                  <a:pt x="46" y="82"/>
                </a:lnTo>
                <a:lnTo>
                  <a:pt x="48" y="82"/>
                </a:lnTo>
                <a:lnTo>
                  <a:pt x="49" y="82"/>
                </a:lnTo>
                <a:lnTo>
                  <a:pt x="49" y="80"/>
                </a:lnTo>
                <a:lnTo>
                  <a:pt x="49" y="79"/>
                </a:lnTo>
                <a:lnTo>
                  <a:pt x="51" y="79"/>
                </a:lnTo>
                <a:lnTo>
                  <a:pt x="51" y="77"/>
                </a:lnTo>
                <a:lnTo>
                  <a:pt x="49" y="77"/>
                </a:lnTo>
                <a:lnTo>
                  <a:pt x="49" y="75"/>
                </a:lnTo>
                <a:lnTo>
                  <a:pt x="49" y="74"/>
                </a:lnTo>
                <a:lnTo>
                  <a:pt x="49" y="72"/>
                </a:lnTo>
                <a:lnTo>
                  <a:pt x="51" y="72"/>
                </a:lnTo>
                <a:lnTo>
                  <a:pt x="51" y="70"/>
                </a:lnTo>
                <a:lnTo>
                  <a:pt x="53" y="70"/>
                </a:lnTo>
                <a:lnTo>
                  <a:pt x="53" y="68"/>
                </a:lnTo>
                <a:lnTo>
                  <a:pt x="55" y="68"/>
                </a:lnTo>
                <a:lnTo>
                  <a:pt x="55" y="67"/>
                </a:lnTo>
                <a:lnTo>
                  <a:pt x="56" y="67"/>
                </a:lnTo>
                <a:lnTo>
                  <a:pt x="56" y="65"/>
                </a:lnTo>
                <a:lnTo>
                  <a:pt x="58" y="65"/>
                </a:lnTo>
                <a:lnTo>
                  <a:pt x="58" y="63"/>
                </a:lnTo>
                <a:lnTo>
                  <a:pt x="60" y="61"/>
                </a:lnTo>
                <a:lnTo>
                  <a:pt x="61" y="61"/>
                </a:lnTo>
                <a:lnTo>
                  <a:pt x="61" y="60"/>
                </a:lnTo>
                <a:lnTo>
                  <a:pt x="63" y="60"/>
                </a:lnTo>
                <a:lnTo>
                  <a:pt x="63" y="58"/>
                </a:lnTo>
                <a:lnTo>
                  <a:pt x="63" y="56"/>
                </a:lnTo>
                <a:lnTo>
                  <a:pt x="63" y="55"/>
                </a:lnTo>
                <a:lnTo>
                  <a:pt x="63" y="53"/>
                </a:lnTo>
                <a:lnTo>
                  <a:pt x="65" y="53"/>
                </a:lnTo>
                <a:lnTo>
                  <a:pt x="65" y="51"/>
                </a:lnTo>
                <a:lnTo>
                  <a:pt x="65" y="49"/>
                </a:lnTo>
                <a:lnTo>
                  <a:pt x="67" y="49"/>
                </a:lnTo>
                <a:lnTo>
                  <a:pt x="67" y="48"/>
                </a:lnTo>
                <a:lnTo>
                  <a:pt x="67" y="46"/>
                </a:lnTo>
                <a:lnTo>
                  <a:pt x="65" y="46"/>
                </a:lnTo>
                <a:lnTo>
                  <a:pt x="65" y="44"/>
                </a:lnTo>
                <a:lnTo>
                  <a:pt x="65" y="43"/>
                </a:lnTo>
                <a:lnTo>
                  <a:pt x="67" y="43"/>
                </a:lnTo>
                <a:lnTo>
                  <a:pt x="67" y="41"/>
                </a:lnTo>
                <a:lnTo>
                  <a:pt x="68" y="41"/>
                </a:lnTo>
                <a:lnTo>
                  <a:pt x="70" y="41"/>
                </a:lnTo>
                <a:lnTo>
                  <a:pt x="70" y="39"/>
                </a:lnTo>
                <a:lnTo>
                  <a:pt x="70" y="37"/>
                </a:lnTo>
                <a:lnTo>
                  <a:pt x="72" y="37"/>
                </a:lnTo>
                <a:lnTo>
                  <a:pt x="72" y="36"/>
                </a:lnTo>
                <a:lnTo>
                  <a:pt x="72" y="34"/>
                </a:lnTo>
                <a:lnTo>
                  <a:pt x="74" y="34"/>
                </a:lnTo>
                <a:lnTo>
                  <a:pt x="74" y="32"/>
                </a:lnTo>
                <a:lnTo>
                  <a:pt x="75" y="32"/>
                </a:lnTo>
                <a:lnTo>
                  <a:pt x="75" y="31"/>
                </a:lnTo>
                <a:lnTo>
                  <a:pt x="74" y="31"/>
                </a:lnTo>
                <a:lnTo>
                  <a:pt x="74" y="29"/>
                </a:lnTo>
                <a:lnTo>
                  <a:pt x="75" y="27"/>
                </a:lnTo>
                <a:lnTo>
                  <a:pt x="75" y="25"/>
                </a:lnTo>
                <a:lnTo>
                  <a:pt x="77" y="24"/>
                </a:lnTo>
                <a:lnTo>
                  <a:pt x="77" y="22"/>
                </a:lnTo>
                <a:lnTo>
                  <a:pt x="79" y="22"/>
                </a:lnTo>
                <a:lnTo>
                  <a:pt x="79" y="20"/>
                </a:lnTo>
                <a:lnTo>
                  <a:pt x="80" y="18"/>
                </a:lnTo>
                <a:lnTo>
                  <a:pt x="82" y="18"/>
                </a:lnTo>
                <a:lnTo>
                  <a:pt x="82" y="17"/>
                </a:lnTo>
                <a:lnTo>
                  <a:pt x="84" y="17"/>
                </a:lnTo>
                <a:lnTo>
                  <a:pt x="86" y="17"/>
                </a:lnTo>
                <a:lnTo>
                  <a:pt x="86" y="15"/>
                </a:lnTo>
                <a:lnTo>
                  <a:pt x="87" y="15"/>
                </a:lnTo>
                <a:lnTo>
                  <a:pt x="87" y="13"/>
                </a:lnTo>
                <a:lnTo>
                  <a:pt x="89" y="13"/>
                </a:lnTo>
                <a:lnTo>
                  <a:pt x="89" y="12"/>
                </a:lnTo>
                <a:lnTo>
                  <a:pt x="91" y="12"/>
                </a:lnTo>
                <a:lnTo>
                  <a:pt x="91" y="10"/>
                </a:lnTo>
                <a:lnTo>
                  <a:pt x="92" y="8"/>
                </a:lnTo>
                <a:lnTo>
                  <a:pt x="92" y="6"/>
                </a:lnTo>
                <a:lnTo>
                  <a:pt x="92" y="5"/>
                </a:lnTo>
                <a:lnTo>
                  <a:pt x="94" y="5"/>
                </a:lnTo>
                <a:lnTo>
                  <a:pt x="96" y="5"/>
                </a:lnTo>
                <a:lnTo>
                  <a:pt x="96" y="3"/>
                </a:lnTo>
                <a:lnTo>
                  <a:pt x="98" y="3"/>
                </a:lnTo>
                <a:lnTo>
                  <a:pt x="99" y="3"/>
                </a:lnTo>
                <a:lnTo>
                  <a:pt x="101" y="3"/>
                </a:lnTo>
                <a:lnTo>
                  <a:pt x="103" y="3"/>
                </a:lnTo>
                <a:lnTo>
                  <a:pt x="105" y="3"/>
                </a:lnTo>
                <a:lnTo>
                  <a:pt x="105" y="1"/>
                </a:lnTo>
                <a:lnTo>
                  <a:pt x="105" y="0"/>
                </a:lnTo>
                <a:lnTo>
                  <a:pt x="106" y="0"/>
                </a:lnTo>
                <a:lnTo>
                  <a:pt x="108" y="0"/>
                </a:lnTo>
                <a:lnTo>
                  <a:pt x="108" y="1"/>
                </a:lnTo>
                <a:lnTo>
                  <a:pt x="110" y="1"/>
                </a:lnTo>
                <a:lnTo>
                  <a:pt x="111" y="1"/>
                </a:lnTo>
                <a:lnTo>
                  <a:pt x="111" y="0"/>
                </a:lnTo>
                <a:lnTo>
                  <a:pt x="113" y="0"/>
                </a:lnTo>
                <a:lnTo>
                  <a:pt x="115" y="0"/>
                </a:lnTo>
                <a:lnTo>
                  <a:pt x="115" y="1"/>
                </a:lnTo>
                <a:close/>
              </a:path>
            </a:pathLst>
          </a:custGeom>
          <a:solidFill>
            <a:schemeClr val="tx2">
              <a:lumMod val="5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a:off x="5918452" y="5556963"/>
            <a:ext cx="746135" cy="818097"/>
          </a:xfrm>
          <a:custGeom>
            <a:avLst/>
            <a:gdLst>
              <a:gd name="T0" fmla="*/ 69 w 394"/>
              <a:gd name="T1" fmla="*/ 12 h 432"/>
              <a:gd name="T2" fmla="*/ 82 w 394"/>
              <a:gd name="T3" fmla="*/ 17 h 432"/>
              <a:gd name="T4" fmla="*/ 96 w 394"/>
              <a:gd name="T5" fmla="*/ 22 h 432"/>
              <a:gd name="T6" fmla="*/ 125 w 394"/>
              <a:gd name="T7" fmla="*/ 33 h 432"/>
              <a:gd name="T8" fmla="*/ 144 w 394"/>
              <a:gd name="T9" fmla="*/ 35 h 432"/>
              <a:gd name="T10" fmla="*/ 163 w 394"/>
              <a:gd name="T11" fmla="*/ 35 h 432"/>
              <a:gd name="T12" fmla="*/ 182 w 394"/>
              <a:gd name="T13" fmla="*/ 35 h 432"/>
              <a:gd name="T14" fmla="*/ 199 w 394"/>
              <a:gd name="T15" fmla="*/ 36 h 432"/>
              <a:gd name="T16" fmla="*/ 220 w 394"/>
              <a:gd name="T17" fmla="*/ 36 h 432"/>
              <a:gd name="T18" fmla="*/ 237 w 394"/>
              <a:gd name="T19" fmla="*/ 38 h 432"/>
              <a:gd name="T20" fmla="*/ 256 w 394"/>
              <a:gd name="T21" fmla="*/ 38 h 432"/>
              <a:gd name="T22" fmla="*/ 275 w 394"/>
              <a:gd name="T23" fmla="*/ 38 h 432"/>
              <a:gd name="T24" fmla="*/ 282 w 394"/>
              <a:gd name="T25" fmla="*/ 47 h 432"/>
              <a:gd name="T26" fmla="*/ 284 w 394"/>
              <a:gd name="T27" fmla="*/ 60 h 432"/>
              <a:gd name="T28" fmla="*/ 275 w 394"/>
              <a:gd name="T29" fmla="*/ 72 h 432"/>
              <a:gd name="T30" fmla="*/ 280 w 394"/>
              <a:gd name="T31" fmla="*/ 83 h 432"/>
              <a:gd name="T32" fmla="*/ 273 w 394"/>
              <a:gd name="T33" fmla="*/ 95 h 432"/>
              <a:gd name="T34" fmla="*/ 273 w 394"/>
              <a:gd name="T35" fmla="*/ 105 h 432"/>
              <a:gd name="T36" fmla="*/ 282 w 394"/>
              <a:gd name="T37" fmla="*/ 102 h 432"/>
              <a:gd name="T38" fmla="*/ 287 w 394"/>
              <a:gd name="T39" fmla="*/ 112 h 432"/>
              <a:gd name="T40" fmla="*/ 289 w 394"/>
              <a:gd name="T41" fmla="*/ 126 h 432"/>
              <a:gd name="T42" fmla="*/ 296 w 394"/>
              <a:gd name="T43" fmla="*/ 131 h 432"/>
              <a:gd name="T44" fmla="*/ 301 w 394"/>
              <a:gd name="T45" fmla="*/ 145 h 432"/>
              <a:gd name="T46" fmla="*/ 308 w 394"/>
              <a:gd name="T47" fmla="*/ 155 h 432"/>
              <a:gd name="T48" fmla="*/ 313 w 394"/>
              <a:gd name="T49" fmla="*/ 164 h 432"/>
              <a:gd name="T50" fmla="*/ 320 w 394"/>
              <a:gd name="T51" fmla="*/ 176 h 432"/>
              <a:gd name="T52" fmla="*/ 332 w 394"/>
              <a:gd name="T53" fmla="*/ 184 h 432"/>
              <a:gd name="T54" fmla="*/ 342 w 394"/>
              <a:gd name="T55" fmla="*/ 193 h 432"/>
              <a:gd name="T56" fmla="*/ 351 w 394"/>
              <a:gd name="T57" fmla="*/ 202 h 432"/>
              <a:gd name="T58" fmla="*/ 354 w 394"/>
              <a:gd name="T59" fmla="*/ 214 h 432"/>
              <a:gd name="T60" fmla="*/ 360 w 394"/>
              <a:gd name="T61" fmla="*/ 226 h 432"/>
              <a:gd name="T62" fmla="*/ 368 w 394"/>
              <a:gd name="T63" fmla="*/ 236 h 432"/>
              <a:gd name="T64" fmla="*/ 380 w 394"/>
              <a:gd name="T65" fmla="*/ 243 h 432"/>
              <a:gd name="T66" fmla="*/ 391 w 394"/>
              <a:gd name="T67" fmla="*/ 251 h 432"/>
              <a:gd name="T68" fmla="*/ 389 w 394"/>
              <a:gd name="T69" fmla="*/ 262 h 432"/>
              <a:gd name="T70" fmla="*/ 382 w 394"/>
              <a:gd name="T71" fmla="*/ 274 h 432"/>
              <a:gd name="T72" fmla="*/ 378 w 394"/>
              <a:gd name="T73" fmla="*/ 289 h 432"/>
              <a:gd name="T74" fmla="*/ 375 w 394"/>
              <a:gd name="T75" fmla="*/ 305 h 432"/>
              <a:gd name="T76" fmla="*/ 370 w 394"/>
              <a:gd name="T77" fmla="*/ 319 h 432"/>
              <a:gd name="T78" fmla="*/ 366 w 394"/>
              <a:gd name="T79" fmla="*/ 334 h 432"/>
              <a:gd name="T80" fmla="*/ 360 w 394"/>
              <a:gd name="T81" fmla="*/ 348 h 432"/>
              <a:gd name="T82" fmla="*/ 353 w 394"/>
              <a:gd name="T83" fmla="*/ 356 h 432"/>
              <a:gd name="T84" fmla="*/ 342 w 394"/>
              <a:gd name="T85" fmla="*/ 365 h 432"/>
              <a:gd name="T86" fmla="*/ 334 w 394"/>
              <a:gd name="T87" fmla="*/ 372 h 432"/>
              <a:gd name="T88" fmla="*/ 327 w 394"/>
              <a:gd name="T89" fmla="*/ 384 h 432"/>
              <a:gd name="T90" fmla="*/ 327 w 394"/>
              <a:gd name="T91" fmla="*/ 391 h 432"/>
              <a:gd name="T92" fmla="*/ 327 w 394"/>
              <a:gd name="T93" fmla="*/ 399 h 432"/>
              <a:gd name="T94" fmla="*/ 315 w 394"/>
              <a:gd name="T95" fmla="*/ 406 h 432"/>
              <a:gd name="T96" fmla="*/ 304 w 394"/>
              <a:gd name="T97" fmla="*/ 413 h 432"/>
              <a:gd name="T98" fmla="*/ 298 w 394"/>
              <a:gd name="T99" fmla="*/ 425 h 432"/>
              <a:gd name="T100" fmla="*/ 265 w 394"/>
              <a:gd name="T101" fmla="*/ 399 h 432"/>
              <a:gd name="T102" fmla="*/ 232 w 394"/>
              <a:gd name="T103" fmla="*/ 363 h 432"/>
              <a:gd name="T104" fmla="*/ 189 w 394"/>
              <a:gd name="T105" fmla="*/ 334 h 432"/>
              <a:gd name="T106" fmla="*/ 156 w 394"/>
              <a:gd name="T107" fmla="*/ 296 h 432"/>
              <a:gd name="T108" fmla="*/ 132 w 394"/>
              <a:gd name="T109" fmla="*/ 255 h 432"/>
              <a:gd name="T110" fmla="*/ 89 w 394"/>
              <a:gd name="T111" fmla="*/ 245 h 432"/>
              <a:gd name="T112" fmla="*/ 72 w 394"/>
              <a:gd name="T113" fmla="*/ 198 h 432"/>
              <a:gd name="T114" fmla="*/ 79 w 394"/>
              <a:gd name="T115" fmla="*/ 143 h 432"/>
              <a:gd name="T116" fmla="*/ 45 w 394"/>
              <a:gd name="T117" fmla="*/ 109 h 432"/>
              <a:gd name="T118" fmla="*/ 3 w 394"/>
              <a:gd name="T119" fmla="*/ 78 h 432"/>
              <a:gd name="T120" fmla="*/ 5 w 394"/>
              <a:gd name="T121" fmla="*/ 28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4" h="432">
                <a:moveTo>
                  <a:pt x="53" y="0"/>
                </a:moveTo>
                <a:lnTo>
                  <a:pt x="58" y="7"/>
                </a:lnTo>
                <a:lnTo>
                  <a:pt x="60" y="7"/>
                </a:lnTo>
                <a:lnTo>
                  <a:pt x="60" y="9"/>
                </a:lnTo>
                <a:lnTo>
                  <a:pt x="62" y="9"/>
                </a:lnTo>
                <a:lnTo>
                  <a:pt x="64" y="9"/>
                </a:lnTo>
                <a:lnTo>
                  <a:pt x="65" y="9"/>
                </a:lnTo>
                <a:lnTo>
                  <a:pt x="65" y="10"/>
                </a:lnTo>
                <a:lnTo>
                  <a:pt x="67" y="10"/>
                </a:lnTo>
                <a:lnTo>
                  <a:pt x="69" y="10"/>
                </a:lnTo>
                <a:lnTo>
                  <a:pt x="69" y="12"/>
                </a:lnTo>
                <a:lnTo>
                  <a:pt x="70" y="12"/>
                </a:lnTo>
                <a:lnTo>
                  <a:pt x="72" y="12"/>
                </a:lnTo>
                <a:lnTo>
                  <a:pt x="74" y="12"/>
                </a:lnTo>
                <a:lnTo>
                  <a:pt x="74" y="14"/>
                </a:lnTo>
                <a:lnTo>
                  <a:pt x="76" y="14"/>
                </a:lnTo>
                <a:lnTo>
                  <a:pt x="77" y="14"/>
                </a:lnTo>
                <a:lnTo>
                  <a:pt x="77" y="16"/>
                </a:lnTo>
                <a:lnTo>
                  <a:pt x="79" y="16"/>
                </a:lnTo>
                <a:lnTo>
                  <a:pt x="81" y="16"/>
                </a:lnTo>
                <a:lnTo>
                  <a:pt x="82" y="16"/>
                </a:lnTo>
                <a:lnTo>
                  <a:pt x="82" y="17"/>
                </a:lnTo>
                <a:lnTo>
                  <a:pt x="84" y="17"/>
                </a:lnTo>
                <a:lnTo>
                  <a:pt x="86" y="17"/>
                </a:lnTo>
                <a:lnTo>
                  <a:pt x="86" y="19"/>
                </a:lnTo>
                <a:lnTo>
                  <a:pt x="88" y="19"/>
                </a:lnTo>
                <a:lnTo>
                  <a:pt x="89" y="19"/>
                </a:lnTo>
                <a:lnTo>
                  <a:pt x="91" y="19"/>
                </a:lnTo>
                <a:lnTo>
                  <a:pt x="91" y="21"/>
                </a:lnTo>
                <a:lnTo>
                  <a:pt x="93" y="21"/>
                </a:lnTo>
                <a:lnTo>
                  <a:pt x="95" y="21"/>
                </a:lnTo>
                <a:lnTo>
                  <a:pt x="95" y="22"/>
                </a:lnTo>
                <a:lnTo>
                  <a:pt x="96" y="22"/>
                </a:lnTo>
                <a:lnTo>
                  <a:pt x="98" y="22"/>
                </a:lnTo>
                <a:lnTo>
                  <a:pt x="100" y="24"/>
                </a:lnTo>
                <a:lnTo>
                  <a:pt x="101" y="24"/>
                </a:lnTo>
                <a:lnTo>
                  <a:pt x="103" y="24"/>
                </a:lnTo>
                <a:lnTo>
                  <a:pt x="103" y="26"/>
                </a:lnTo>
                <a:lnTo>
                  <a:pt x="105" y="26"/>
                </a:lnTo>
                <a:lnTo>
                  <a:pt x="107" y="26"/>
                </a:lnTo>
                <a:lnTo>
                  <a:pt x="107" y="28"/>
                </a:lnTo>
                <a:lnTo>
                  <a:pt x="108" y="28"/>
                </a:lnTo>
                <a:lnTo>
                  <a:pt x="124" y="33"/>
                </a:lnTo>
                <a:lnTo>
                  <a:pt x="125" y="33"/>
                </a:lnTo>
                <a:lnTo>
                  <a:pt x="127" y="33"/>
                </a:lnTo>
                <a:lnTo>
                  <a:pt x="129" y="35"/>
                </a:lnTo>
                <a:lnTo>
                  <a:pt x="131" y="35"/>
                </a:lnTo>
                <a:lnTo>
                  <a:pt x="132" y="35"/>
                </a:lnTo>
                <a:lnTo>
                  <a:pt x="134" y="35"/>
                </a:lnTo>
                <a:lnTo>
                  <a:pt x="136" y="35"/>
                </a:lnTo>
                <a:lnTo>
                  <a:pt x="138" y="35"/>
                </a:lnTo>
                <a:lnTo>
                  <a:pt x="139" y="35"/>
                </a:lnTo>
                <a:lnTo>
                  <a:pt x="141" y="35"/>
                </a:lnTo>
                <a:lnTo>
                  <a:pt x="143" y="35"/>
                </a:lnTo>
                <a:lnTo>
                  <a:pt x="144" y="35"/>
                </a:lnTo>
                <a:lnTo>
                  <a:pt x="146" y="35"/>
                </a:lnTo>
                <a:lnTo>
                  <a:pt x="148" y="35"/>
                </a:lnTo>
                <a:lnTo>
                  <a:pt x="150" y="35"/>
                </a:lnTo>
                <a:lnTo>
                  <a:pt x="151" y="35"/>
                </a:lnTo>
                <a:lnTo>
                  <a:pt x="153" y="35"/>
                </a:lnTo>
                <a:lnTo>
                  <a:pt x="155" y="35"/>
                </a:lnTo>
                <a:lnTo>
                  <a:pt x="156" y="35"/>
                </a:lnTo>
                <a:lnTo>
                  <a:pt x="158" y="35"/>
                </a:lnTo>
                <a:lnTo>
                  <a:pt x="160" y="35"/>
                </a:lnTo>
                <a:lnTo>
                  <a:pt x="162" y="35"/>
                </a:lnTo>
                <a:lnTo>
                  <a:pt x="163" y="35"/>
                </a:lnTo>
                <a:lnTo>
                  <a:pt x="165" y="35"/>
                </a:lnTo>
                <a:lnTo>
                  <a:pt x="167" y="35"/>
                </a:lnTo>
                <a:lnTo>
                  <a:pt x="169" y="35"/>
                </a:lnTo>
                <a:lnTo>
                  <a:pt x="170" y="35"/>
                </a:lnTo>
                <a:lnTo>
                  <a:pt x="172" y="35"/>
                </a:lnTo>
                <a:lnTo>
                  <a:pt x="174" y="35"/>
                </a:lnTo>
                <a:lnTo>
                  <a:pt x="175" y="35"/>
                </a:lnTo>
                <a:lnTo>
                  <a:pt x="177" y="35"/>
                </a:lnTo>
                <a:lnTo>
                  <a:pt x="179" y="35"/>
                </a:lnTo>
                <a:lnTo>
                  <a:pt x="181" y="35"/>
                </a:lnTo>
                <a:lnTo>
                  <a:pt x="182" y="35"/>
                </a:lnTo>
                <a:lnTo>
                  <a:pt x="182" y="36"/>
                </a:lnTo>
                <a:lnTo>
                  <a:pt x="184" y="36"/>
                </a:lnTo>
                <a:lnTo>
                  <a:pt x="186" y="36"/>
                </a:lnTo>
                <a:lnTo>
                  <a:pt x="187" y="36"/>
                </a:lnTo>
                <a:lnTo>
                  <a:pt x="189" y="36"/>
                </a:lnTo>
                <a:lnTo>
                  <a:pt x="191" y="36"/>
                </a:lnTo>
                <a:lnTo>
                  <a:pt x="193" y="36"/>
                </a:lnTo>
                <a:lnTo>
                  <a:pt x="194" y="36"/>
                </a:lnTo>
                <a:lnTo>
                  <a:pt x="196" y="36"/>
                </a:lnTo>
                <a:lnTo>
                  <a:pt x="198" y="36"/>
                </a:lnTo>
                <a:lnTo>
                  <a:pt x="199" y="36"/>
                </a:lnTo>
                <a:lnTo>
                  <a:pt x="201" y="36"/>
                </a:lnTo>
                <a:lnTo>
                  <a:pt x="203" y="36"/>
                </a:lnTo>
                <a:lnTo>
                  <a:pt x="205" y="36"/>
                </a:lnTo>
                <a:lnTo>
                  <a:pt x="206" y="36"/>
                </a:lnTo>
                <a:lnTo>
                  <a:pt x="208" y="36"/>
                </a:lnTo>
                <a:lnTo>
                  <a:pt x="210" y="36"/>
                </a:lnTo>
                <a:lnTo>
                  <a:pt x="212" y="36"/>
                </a:lnTo>
                <a:lnTo>
                  <a:pt x="213" y="36"/>
                </a:lnTo>
                <a:lnTo>
                  <a:pt x="215" y="36"/>
                </a:lnTo>
                <a:lnTo>
                  <a:pt x="217" y="36"/>
                </a:lnTo>
                <a:lnTo>
                  <a:pt x="220" y="36"/>
                </a:lnTo>
                <a:lnTo>
                  <a:pt x="222" y="36"/>
                </a:lnTo>
                <a:lnTo>
                  <a:pt x="224" y="36"/>
                </a:lnTo>
                <a:lnTo>
                  <a:pt x="225" y="36"/>
                </a:lnTo>
                <a:lnTo>
                  <a:pt x="227" y="36"/>
                </a:lnTo>
                <a:lnTo>
                  <a:pt x="229" y="36"/>
                </a:lnTo>
                <a:lnTo>
                  <a:pt x="230" y="36"/>
                </a:lnTo>
                <a:lnTo>
                  <a:pt x="232" y="36"/>
                </a:lnTo>
                <a:lnTo>
                  <a:pt x="234" y="36"/>
                </a:lnTo>
                <a:lnTo>
                  <a:pt x="236" y="36"/>
                </a:lnTo>
                <a:lnTo>
                  <a:pt x="237" y="36"/>
                </a:lnTo>
                <a:lnTo>
                  <a:pt x="237" y="38"/>
                </a:lnTo>
                <a:lnTo>
                  <a:pt x="239" y="38"/>
                </a:lnTo>
                <a:lnTo>
                  <a:pt x="241" y="38"/>
                </a:lnTo>
                <a:lnTo>
                  <a:pt x="243" y="38"/>
                </a:lnTo>
                <a:lnTo>
                  <a:pt x="244" y="38"/>
                </a:lnTo>
                <a:lnTo>
                  <a:pt x="246" y="38"/>
                </a:lnTo>
                <a:lnTo>
                  <a:pt x="248" y="38"/>
                </a:lnTo>
                <a:lnTo>
                  <a:pt x="249" y="38"/>
                </a:lnTo>
                <a:lnTo>
                  <a:pt x="251" y="38"/>
                </a:lnTo>
                <a:lnTo>
                  <a:pt x="253" y="38"/>
                </a:lnTo>
                <a:lnTo>
                  <a:pt x="255" y="38"/>
                </a:lnTo>
                <a:lnTo>
                  <a:pt x="256" y="38"/>
                </a:lnTo>
                <a:lnTo>
                  <a:pt x="258" y="38"/>
                </a:lnTo>
                <a:lnTo>
                  <a:pt x="260" y="38"/>
                </a:lnTo>
                <a:lnTo>
                  <a:pt x="261" y="38"/>
                </a:lnTo>
                <a:lnTo>
                  <a:pt x="263" y="38"/>
                </a:lnTo>
                <a:lnTo>
                  <a:pt x="265" y="38"/>
                </a:lnTo>
                <a:lnTo>
                  <a:pt x="267" y="38"/>
                </a:lnTo>
                <a:lnTo>
                  <a:pt x="268" y="38"/>
                </a:lnTo>
                <a:lnTo>
                  <a:pt x="270" y="38"/>
                </a:lnTo>
                <a:lnTo>
                  <a:pt x="272" y="38"/>
                </a:lnTo>
                <a:lnTo>
                  <a:pt x="273" y="38"/>
                </a:lnTo>
                <a:lnTo>
                  <a:pt x="275" y="38"/>
                </a:lnTo>
                <a:lnTo>
                  <a:pt x="277" y="38"/>
                </a:lnTo>
                <a:lnTo>
                  <a:pt x="279" y="38"/>
                </a:lnTo>
                <a:lnTo>
                  <a:pt x="279" y="40"/>
                </a:lnTo>
                <a:lnTo>
                  <a:pt x="280" y="40"/>
                </a:lnTo>
                <a:lnTo>
                  <a:pt x="280" y="41"/>
                </a:lnTo>
                <a:lnTo>
                  <a:pt x="282" y="41"/>
                </a:lnTo>
                <a:lnTo>
                  <a:pt x="282" y="43"/>
                </a:lnTo>
                <a:lnTo>
                  <a:pt x="282" y="45"/>
                </a:lnTo>
                <a:lnTo>
                  <a:pt x="282" y="47"/>
                </a:lnTo>
                <a:lnTo>
                  <a:pt x="284" y="47"/>
                </a:lnTo>
                <a:lnTo>
                  <a:pt x="282" y="47"/>
                </a:lnTo>
                <a:lnTo>
                  <a:pt x="282" y="48"/>
                </a:lnTo>
                <a:lnTo>
                  <a:pt x="284" y="48"/>
                </a:lnTo>
                <a:lnTo>
                  <a:pt x="284" y="50"/>
                </a:lnTo>
                <a:lnTo>
                  <a:pt x="284" y="52"/>
                </a:lnTo>
                <a:lnTo>
                  <a:pt x="284" y="53"/>
                </a:lnTo>
                <a:lnTo>
                  <a:pt x="284" y="55"/>
                </a:lnTo>
                <a:lnTo>
                  <a:pt x="286" y="55"/>
                </a:lnTo>
                <a:lnTo>
                  <a:pt x="284" y="55"/>
                </a:lnTo>
                <a:lnTo>
                  <a:pt x="284" y="57"/>
                </a:lnTo>
                <a:lnTo>
                  <a:pt x="284" y="59"/>
                </a:lnTo>
                <a:lnTo>
                  <a:pt x="284" y="60"/>
                </a:lnTo>
                <a:lnTo>
                  <a:pt x="282" y="60"/>
                </a:lnTo>
                <a:lnTo>
                  <a:pt x="282" y="62"/>
                </a:lnTo>
                <a:lnTo>
                  <a:pt x="280" y="62"/>
                </a:lnTo>
                <a:lnTo>
                  <a:pt x="280" y="64"/>
                </a:lnTo>
                <a:lnTo>
                  <a:pt x="280" y="66"/>
                </a:lnTo>
                <a:lnTo>
                  <a:pt x="279" y="66"/>
                </a:lnTo>
                <a:lnTo>
                  <a:pt x="279" y="67"/>
                </a:lnTo>
                <a:lnTo>
                  <a:pt x="277" y="69"/>
                </a:lnTo>
                <a:lnTo>
                  <a:pt x="277" y="71"/>
                </a:lnTo>
                <a:lnTo>
                  <a:pt x="277" y="72"/>
                </a:lnTo>
                <a:lnTo>
                  <a:pt x="275" y="72"/>
                </a:lnTo>
                <a:lnTo>
                  <a:pt x="273" y="72"/>
                </a:lnTo>
                <a:lnTo>
                  <a:pt x="273" y="74"/>
                </a:lnTo>
                <a:lnTo>
                  <a:pt x="273" y="76"/>
                </a:lnTo>
                <a:lnTo>
                  <a:pt x="273" y="78"/>
                </a:lnTo>
                <a:lnTo>
                  <a:pt x="275" y="78"/>
                </a:lnTo>
                <a:lnTo>
                  <a:pt x="277" y="78"/>
                </a:lnTo>
                <a:lnTo>
                  <a:pt x="277" y="79"/>
                </a:lnTo>
                <a:lnTo>
                  <a:pt x="277" y="81"/>
                </a:lnTo>
                <a:lnTo>
                  <a:pt x="279" y="81"/>
                </a:lnTo>
                <a:lnTo>
                  <a:pt x="279" y="83"/>
                </a:lnTo>
                <a:lnTo>
                  <a:pt x="280" y="83"/>
                </a:lnTo>
                <a:lnTo>
                  <a:pt x="279" y="83"/>
                </a:lnTo>
                <a:lnTo>
                  <a:pt x="279" y="84"/>
                </a:lnTo>
                <a:lnTo>
                  <a:pt x="279" y="86"/>
                </a:lnTo>
                <a:lnTo>
                  <a:pt x="279" y="88"/>
                </a:lnTo>
                <a:lnTo>
                  <a:pt x="277" y="88"/>
                </a:lnTo>
                <a:lnTo>
                  <a:pt x="277" y="90"/>
                </a:lnTo>
                <a:lnTo>
                  <a:pt x="275" y="90"/>
                </a:lnTo>
                <a:lnTo>
                  <a:pt x="275" y="91"/>
                </a:lnTo>
                <a:lnTo>
                  <a:pt x="275" y="93"/>
                </a:lnTo>
                <a:lnTo>
                  <a:pt x="275" y="95"/>
                </a:lnTo>
                <a:lnTo>
                  <a:pt x="273" y="95"/>
                </a:lnTo>
                <a:lnTo>
                  <a:pt x="273" y="97"/>
                </a:lnTo>
                <a:lnTo>
                  <a:pt x="272" y="97"/>
                </a:lnTo>
                <a:lnTo>
                  <a:pt x="272" y="98"/>
                </a:lnTo>
                <a:lnTo>
                  <a:pt x="270" y="100"/>
                </a:lnTo>
                <a:lnTo>
                  <a:pt x="270" y="102"/>
                </a:lnTo>
                <a:lnTo>
                  <a:pt x="270" y="103"/>
                </a:lnTo>
                <a:lnTo>
                  <a:pt x="270" y="105"/>
                </a:lnTo>
                <a:lnTo>
                  <a:pt x="270" y="107"/>
                </a:lnTo>
                <a:lnTo>
                  <a:pt x="272" y="107"/>
                </a:lnTo>
                <a:lnTo>
                  <a:pt x="273" y="107"/>
                </a:lnTo>
                <a:lnTo>
                  <a:pt x="273" y="105"/>
                </a:lnTo>
                <a:lnTo>
                  <a:pt x="275" y="105"/>
                </a:lnTo>
                <a:lnTo>
                  <a:pt x="277" y="105"/>
                </a:lnTo>
                <a:lnTo>
                  <a:pt x="277" y="103"/>
                </a:lnTo>
                <a:lnTo>
                  <a:pt x="279" y="103"/>
                </a:lnTo>
                <a:lnTo>
                  <a:pt x="279" y="102"/>
                </a:lnTo>
                <a:lnTo>
                  <a:pt x="280" y="102"/>
                </a:lnTo>
                <a:lnTo>
                  <a:pt x="280" y="103"/>
                </a:lnTo>
                <a:lnTo>
                  <a:pt x="280" y="102"/>
                </a:lnTo>
                <a:lnTo>
                  <a:pt x="280" y="103"/>
                </a:lnTo>
                <a:lnTo>
                  <a:pt x="282" y="103"/>
                </a:lnTo>
                <a:lnTo>
                  <a:pt x="282" y="102"/>
                </a:lnTo>
                <a:lnTo>
                  <a:pt x="284" y="102"/>
                </a:lnTo>
                <a:lnTo>
                  <a:pt x="286" y="102"/>
                </a:lnTo>
                <a:lnTo>
                  <a:pt x="286" y="103"/>
                </a:lnTo>
                <a:lnTo>
                  <a:pt x="287" y="103"/>
                </a:lnTo>
                <a:lnTo>
                  <a:pt x="287" y="105"/>
                </a:lnTo>
                <a:lnTo>
                  <a:pt x="289" y="105"/>
                </a:lnTo>
                <a:lnTo>
                  <a:pt x="289" y="107"/>
                </a:lnTo>
                <a:lnTo>
                  <a:pt x="289" y="109"/>
                </a:lnTo>
                <a:lnTo>
                  <a:pt x="289" y="110"/>
                </a:lnTo>
                <a:lnTo>
                  <a:pt x="287" y="110"/>
                </a:lnTo>
                <a:lnTo>
                  <a:pt x="287" y="112"/>
                </a:lnTo>
                <a:lnTo>
                  <a:pt x="289" y="112"/>
                </a:lnTo>
                <a:lnTo>
                  <a:pt x="289" y="114"/>
                </a:lnTo>
                <a:lnTo>
                  <a:pt x="287" y="114"/>
                </a:lnTo>
                <a:lnTo>
                  <a:pt x="287" y="115"/>
                </a:lnTo>
                <a:lnTo>
                  <a:pt x="287" y="117"/>
                </a:lnTo>
                <a:lnTo>
                  <a:pt x="287" y="119"/>
                </a:lnTo>
                <a:lnTo>
                  <a:pt x="287" y="121"/>
                </a:lnTo>
                <a:lnTo>
                  <a:pt x="287" y="122"/>
                </a:lnTo>
                <a:lnTo>
                  <a:pt x="289" y="122"/>
                </a:lnTo>
                <a:lnTo>
                  <a:pt x="289" y="124"/>
                </a:lnTo>
                <a:lnTo>
                  <a:pt x="289" y="126"/>
                </a:lnTo>
                <a:lnTo>
                  <a:pt x="289" y="127"/>
                </a:lnTo>
                <a:lnTo>
                  <a:pt x="291" y="127"/>
                </a:lnTo>
                <a:lnTo>
                  <a:pt x="291" y="126"/>
                </a:lnTo>
                <a:lnTo>
                  <a:pt x="292" y="126"/>
                </a:lnTo>
                <a:lnTo>
                  <a:pt x="294" y="126"/>
                </a:lnTo>
                <a:lnTo>
                  <a:pt x="296" y="126"/>
                </a:lnTo>
                <a:lnTo>
                  <a:pt x="296" y="127"/>
                </a:lnTo>
                <a:lnTo>
                  <a:pt x="296" y="129"/>
                </a:lnTo>
                <a:lnTo>
                  <a:pt x="294" y="129"/>
                </a:lnTo>
                <a:lnTo>
                  <a:pt x="294" y="131"/>
                </a:lnTo>
                <a:lnTo>
                  <a:pt x="296" y="131"/>
                </a:lnTo>
                <a:lnTo>
                  <a:pt x="296" y="133"/>
                </a:lnTo>
                <a:lnTo>
                  <a:pt x="298" y="133"/>
                </a:lnTo>
                <a:lnTo>
                  <a:pt x="298" y="134"/>
                </a:lnTo>
                <a:lnTo>
                  <a:pt x="299" y="134"/>
                </a:lnTo>
                <a:lnTo>
                  <a:pt x="299" y="136"/>
                </a:lnTo>
                <a:lnTo>
                  <a:pt x="299" y="138"/>
                </a:lnTo>
                <a:lnTo>
                  <a:pt x="299" y="140"/>
                </a:lnTo>
                <a:lnTo>
                  <a:pt x="301" y="140"/>
                </a:lnTo>
                <a:lnTo>
                  <a:pt x="301" y="141"/>
                </a:lnTo>
                <a:lnTo>
                  <a:pt x="301" y="143"/>
                </a:lnTo>
                <a:lnTo>
                  <a:pt x="301" y="145"/>
                </a:lnTo>
                <a:lnTo>
                  <a:pt x="301" y="146"/>
                </a:lnTo>
                <a:lnTo>
                  <a:pt x="303" y="146"/>
                </a:lnTo>
                <a:lnTo>
                  <a:pt x="303" y="148"/>
                </a:lnTo>
                <a:lnTo>
                  <a:pt x="304" y="148"/>
                </a:lnTo>
                <a:lnTo>
                  <a:pt x="306" y="148"/>
                </a:lnTo>
                <a:lnTo>
                  <a:pt x="306" y="150"/>
                </a:lnTo>
                <a:lnTo>
                  <a:pt x="308" y="152"/>
                </a:lnTo>
                <a:lnTo>
                  <a:pt x="308" y="153"/>
                </a:lnTo>
                <a:lnTo>
                  <a:pt x="310" y="153"/>
                </a:lnTo>
                <a:lnTo>
                  <a:pt x="308" y="153"/>
                </a:lnTo>
                <a:lnTo>
                  <a:pt x="308" y="155"/>
                </a:lnTo>
                <a:lnTo>
                  <a:pt x="308" y="157"/>
                </a:lnTo>
                <a:lnTo>
                  <a:pt x="308" y="155"/>
                </a:lnTo>
                <a:lnTo>
                  <a:pt x="306" y="155"/>
                </a:lnTo>
                <a:lnTo>
                  <a:pt x="306" y="157"/>
                </a:lnTo>
                <a:lnTo>
                  <a:pt x="306" y="158"/>
                </a:lnTo>
                <a:lnTo>
                  <a:pt x="308" y="158"/>
                </a:lnTo>
                <a:lnTo>
                  <a:pt x="310" y="160"/>
                </a:lnTo>
                <a:lnTo>
                  <a:pt x="311" y="160"/>
                </a:lnTo>
                <a:lnTo>
                  <a:pt x="311" y="162"/>
                </a:lnTo>
                <a:lnTo>
                  <a:pt x="313" y="162"/>
                </a:lnTo>
                <a:lnTo>
                  <a:pt x="313" y="164"/>
                </a:lnTo>
                <a:lnTo>
                  <a:pt x="313" y="165"/>
                </a:lnTo>
                <a:lnTo>
                  <a:pt x="315" y="165"/>
                </a:lnTo>
                <a:lnTo>
                  <a:pt x="315" y="167"/>
                </a:lnTo>
                <a:lnTo>
                  <a:pt x="315" y="169"/>
                </a:lnTo>
                <a:lnTo>
                  <a:pt x="315" y="171"/>
                </a:lnTo>
                <a:lnTo>
                  <a:pt x="317" y="171"/>
                </a:lnTo>
                <a:lnTo>
                  <a:pt x="317" y="172"/>
                </a:lnTo>
                <a:lnTo>
                  <a:pt x="318" y="172"/>
                </a:lnTo>
                <a:lnTo>
                  <a:pt x="318" y="174"/>
                </a:lnTo>
                <a:lnTo>
                  <a:pt x="318" y="176"/>
                </a:lnTo>
                <a:lnTo>
                  <a:pt x="320" y="176"/>
                </a:lnTo>
                <a:lnTo>
                  <a:pt x="320" y="177"/>
                </a:lnTo>
                <a:lnTo>
                  <a:pt x="322" y="177"/>
                </a:lnTo>
                <a:lnTo>
                  <a:pt x="323" y="179"/>
                </a:lnTo>
                <a:lnTo>
                  <a:pt x="325" y="179"/>
                </a:lnTo>
                <a:lnTo>
                  <a:pt x="325" y="181"/>
                </a:lnTo>
                <a:lnTo>
                  <a:pt x="327" y="181"/>
                </a:lnTo>
                <a:lnTo>
                  <a:pt x="329" y="181"/>
                </a:lnTo>
                <a:lnTo>
                  <a:pt x="329" y="183"/>
                </a:lnTo>
                <a:lnTo>
                  <a:pt x="330" y="183"/>
                </a:lnTo>
                <a:lnTo>
                  <a:pt x="332" y="183"/>
                </a:lnTo>
                <a:lnTo>
                  <a:pt x="332" y="184"/>
                </a:lnTo>
                <a:lnTo>
                  <a:pt x="334" y="184"/>
                </a:lnTo>
                <a:lnTo>
                  <a:pt x="335" y="184"/>
                </a:lnTo>
                <a:lnTo>
                  <a:pt x="335" y="186"/>
                </a:lnTo>
                <a:lnTo>
                  <a:pt x="337" y="186"/>
                </a:lnTo>
                <a:lnTo>
                  <a:pt x="337" y="188"/>
                </a:lnTo>
                <a:lnTo>
                  <a:pt x="339" y="188"/>
                </a:lnTo>
                <a:lnTo>
                  <a:pt x="339" y="189"/>
                </a:lnTo>
                <a:lnTo>
                  <a:pt x="341" y="189"/>
                </a:lnTo>
                <a:lnTo>
                  <a:pt x="341" y="191"/>
                </a:lnTo>
                <a:lnTo>
                  <a:pt x="342" y="191"/>
                </a:lnTo>
                <a:lnTo>
                  <a:pt x="342" y="193"/>
                </a:lnTo>
                <a:lnTo>
                  <a:pt x="344" y="195"/>
                </a:lnTo>
                <a:lnTo>
                  <a:pt x="344" y="196"/>
                </a:lnTo>
                <a:lnTo>
                  <a:pt x="346" y="196"/>
                </a:lnTo>
                <a:lnTo>
                  <a:pt x="346" y="198"/>
                </a:lnTo>
                <a:lnTo>
                  <a:pt x="347" y="198"/>
                </a:lnTo>
                <a:lnTo>
                  <a:pt x="347" y="200"/>
                </a:lnTo>
                <a:lnTo>
                  <a:pt x="349" y="200"/>
                </a:lnTo>
                <a:lnTo>
                  <a:pt x="349" y="202"/>
                </a:lnTo>
                <a:lnTo>
                  <a:pt x="351" y="202"/>
                </a:lnTo>
                <a:lnTo>
                  <a:pt x="349" y="202"/>
                </a:lnTo>
                <a:lnTo>
                  <a:pt x="351" y="202"/>
                </a:lnTo>
                <a:lnTo>
                  <a:pt x="349" y="203"/>
                </a:lnTo>
                <a:lnTo>
                  <a:pt x="349" y="205"/>
                </a:lnTo>
                <a:lnTo>
                  <a:pt x="347" y="205"/>
                </a:lnTo>
                <a:lnTo>
                  <a:pt x="347" y="207"/>
                </a:lnTo>
                <a:lnTo>
                  <a:pt x="347" y="208"/>
                </a:lnTo>
                <a:lnTo>
                  <a:pt x="349" y="210"/>
                </a:lnTo>
                <a:lnTo>
                  <a:pt x="351" y="210"/>
                </a:lnTo>
                <a:lnTo>
                  <a:pt x="351" y="212"/>
                </a:lnTo>
                <a:lnTo>
                  <a:pt x="351" y="214"/>
                </a:lnTo>
                <a:lnTo>
                  <a:pt x="353" y="214"/>
                </a:lnTo>
                <a:lnTo>
                  <a:pt x="354" y="214"/>
                </a:lnTo>
                <a:lnTo>
                  <a:pt x="354" y="215"/>
                </a:lnTo>
                <a:lnTo>
                  <a:pt x="353" y="215"/>
                </a:lnTo>
                <a:lnTo>
                  <a:pt x="354" y="215"/>
                </a:lnTo>
                <a:lnTo>
                  <a:pt x="354" y="217"/>
                </a:lnTo>
                <a:lnTo>
                  <a:pt x="354" y="219"/>
                </a:lnTo>
                <a:lnTo>
                  <a:pt x="354" y="220"/>
                </a:lnTo>
                <a:lnTo>
                  <a:pt x="356" y="220"/>
                </a:lnTo>
                <a:lnTo>
                  <a:pt x="356" y="222"/>
                </a:lnTo>
                <a:lnTo>
                  <a:pt x="358" y="224"/>
                </a:lnTo>
                <a:lnTo>
                  <a:pt x="358" y="226"/>
                </a:lnTo>
                <a:lnTo>
                  <a:pt x="360" y="226"/>
                </a:lnTo>
                <a:lnTo>
                  <a:pt x="360" y="227"/>
                </a:lnTo>
                <a:lnTo>
                  <a:pt x="361" y="227"/>
                </a:lnTo>
                <a:lnTo>
                  <a:pt x="361" y="229"/>
                </a:lnTo>
                <a:lnTo>
                  <a:pt x="363" y="229"/>
                </a:lnTo>
                <a:lnTo>
                  <a:pt x="363" y="231"/>
                </a:lnTo>
                <a:lnTo>
                  <a:pt x="363" y="233"/>
                </a:lnTo>
                <a:lnTo>
                  <a:pt x="365" y="233"/>
                </a:lnTo>
                <a:lnTo>
                  <a:pt x="365" y="234"/>
                </a:lnTo>
                <a:lnTo>
                  <a:pt x="366" y="234"/>
                </a:lnTo>
                <a:lnTo>
                  <a:pt x="366" y="236"/>
                </a:lnTo>
                <a:lnTo>
                  <a:pt x="368" y="236"/>
                </a:lnTo>
                <a:lnTo>
                  <a:pt x="370" y="236"/>
                </a:lnTo>
                <a:lnTo>
                  <a:pt x="370" y="238"/>
                </a:lnTo>
                <a:lnTo>
                  <a:pt x="372" y="238"/>
                </a:lnTo>
                <a:lnTo>
                  <a:pt x="373" y="238"/>
                </a:lnTo>
                <a:lnTo>
                  <a:pt x="375" y="238"/>
                </a:lnTo>
                <a:lnTo>
                  <a:pt x="375" y="239"/>
                </a:lnTo>
                <a:lnTo>
                  <a:pt x="377" y="239"/>
                </a:lnTo>
                <a:lnTo>
                  <a:pt x="377" y="241"/>
                </a:lnTo>
                <a:lnTo>
                  <a:pt x="378" y="241"/>
                </a:lnTo>
                <a:lnTo>
                  <a:pt x="378" y="243"/>
                </a:lnTo>
                <a:lnTo>
                  <a:pt x="380" y="243"/>
                </a:lnTo>
                <a:lnTo>
                  <a:pt x="380" y="245"/>
                </a:lnTo>
                <a:lnTo>
                  <a:pt x="382" y="245"/>
                </a:lnTo>
                <a:lnTo>
                  <a:pt x="382" y="246"/>
                </a:lnTo>
                <a:lnTo>
                  <a:pt x="384" y="246"/>
                </a:lnTo>
                <a:lnTo>
                  <a:pt x="385" y="246"/>
                </a:lnTo>
                <a:lnTo>
                  <a:pt x="385" y="248"/>
                </a:lnTo>
                <a:lnTo>
                  <a:pt x="387" y="248"/>
                </a:lnTo>
                <a:lnTo>
                  <a:pt x="389" y="248"/>
                </a:lnTo>
                <a:lnTo>
                  <a:pt x="391" y="248"/>
                </a:lnTo>
                <a:lnTo>
                  <a:pt x="391" y="250"/>
                </a:lnTo>
                <a:lnTo>
                  <a:pt x="391" y="251"/>
                </a:lnTo>
                <a:lnTo>
                  <a:pt x="392" y="251"/>
                </a:lnTo>
                <a:lnTo>
                  <a:pt x="392" y="253"/>
                </a:lnTo>
                <a:lnTo>
                  <a:pt x="394" y="253"/>
                </a:lnTo>
                <a:lnTo>
                  <a:pt x="394" y="255"/>
                </a:lnTo>
                <a:lnTo>
                  <a:pt x="392" y="255"/>
                </a:lnTo>
                <a:lnTo>
                  <a:pt x="392" y="257"/>
                </a:lnTo>
                <a:lnTo>
                  <a:pt x="392" y="258"/>
                </a:lnTo>
                <a:lnTo>
                  <a:pt x="391" y="258"/>
                </a:lnTo>
                <a:lnTo>
                  <a:pt x="391" y="260"/>
                </a:lnTo>
                <a:lnTo>
                  <a:pt x="391" y="262"/>
                </a:lnTo>
                <a:lnTo>
                  <a:pt x="389" y="262"/>
                </a:lnTo>
                <a:lnTo>
                  <a:pt x="389" y="263"/>
                </a:lnTo>
                <a:lnTo>
                  <a:pt x="387" y="263"/>
                </a:lnTo>
                <a:lnTo>
                  <a:pt x="387" y="265"/>
                </a:lnTo>
                <a:lnTo>
                  <a:pt x="385" y="265"/>
                </a:lnTo>
                <a:lnTo>
                  <a:pt x="385" y="267"/>
                </a:lnTo>
                <a:lnTo>
                  <a:pt x="384" y="267"/>
                </a:lnTo>
                <a:lnTo>
                  <a:pt x="384" y="269"/>
                </a:lnTo>
                <a:lnTo>
                  <a:pt x="384" y="270"/>
                </a:lnTo>
                <a:lnTo>
                  <a:pt x="382" y="270"/>
                </a:lnTo>
                <a:lnTo>
                  <a:pt x="382" y="272"/>
                </a:lnTo>
                <a:lnTo>
                  <a:pt x="382" y="274"/>
                </a:lnTo>
                <a:lnTo>
                  <a:pt x="382" y="276"/>
                </a:lnTo>
                <a:lnTo>
                  <a:pt x="382" y="277"/>
                </a:lnTo>
                <a:lnTo>
                  <a:pt x="382" y="279"/>
                </a:lnTo>
                <a:lnTo>
                  <a:pt x="382" y="281"/>
                </a:lnTo>
                <a:lnTo>
                  <a:pt x="380" y="281"/>
                </a:lnTo>
                <a:lnTo>
                  <a:pt x="380" y="282"/>
                </a:lnTo>
                <a:lnTo>
                  <a:pt x="380" y="284"/>
                </a:lnTo>
                <a:lnTo>
                  <a:pt x="380" y="286"/>
                </a:lnTo>
                <a:lnTo>
                  <a:pt x="378" y="286"/>
                </a:lnTo>
                <a:lnTo>
                  <a:pt x="378" y="288"/>
                </a:lnTo>
                <a:lnTo>
                  <a:pt x="378" y="289"/>
                </a:lnTo>
                <a:lnTo>
                  <a:pt x="378" y="291"/>
                </a:lnTo>
                <a:lnTo>
                  <a:pt x="378" y="293"/>
                </a:lnTo>
                <a:lnTo>
                  <a:pt x="377" y="293"/>
                </a:lnTo>
                <a:lnTo>
                  <a:pt x="377" y="294"/>
                </a:lnTo>
                <a:lnTo>
                  <a:pt x="377" y="296"/>
                </a:lnTo>
                <a:lnTo>
                  <a:pt x="377" y="298"/>
                </a:lnTo>
                <a:lnTo>
                  <a:pt x="375" y="298"/>
                </a:lnTo>
                <a:lnTo>
                  <a:pt x="375" y="300"/>
                </a:lnTo>
                <a:lnTo>
                  <a:pt x="375" y="301"/>
                </a:lnTo>
                <a:lnTo>
                  <a:pt x="375" y="303"/>
                </a:lnTo>
                <a:lnTo>
                  <a:pt x="375" y="305"/>
                </a:lnTo>
                <a:lnTo>
                  <a:pt x="373" y="305"/>
                </a:lnTo>
                <a:lnTo>
                  <a:pt x="373" y="307"/>
                </a:lnTo>
                <a:lnTo>
                  <a:pt x="373" y="308"/>
                </a:lnTo>
                <a:lnTo>
                  <a:pt x="373" y="310"/>
                </a:lnTo>
                <a:lnTo>
                  <a:pt x="372" y="310"/>
                </a:lnTo>
                <a:lnTo>
                  <a:pt x="372" y="312"/>
                </a:lnTo>
                <a:lnTo>
                  <a:pt x="372" y="313"/>
                </a:lnTo>
                <a:lnTo>
                  <a:pt x="372" y="315"/>
                </a:lnTo>
                <a:lnTo>
                  <a:pt x="372" y="317"/>
                </a:lnTo>
                <a:lnTo>
                  <a:pt x="370" y="317"/>
                </a:lnTo>
                <a:lnTo>
                  <a:pt x="370" y="319"/>
                </a:lnTo>
                <a:lnTo>
                  <a:pt x="370" y="320"/>
                </a:lnTo>
                <a:lnTo>
                  <a:pt x="370" y="322"/>
                </a:lnTo>
                <a:lnTo>
                  <a:pt x="368" y="322"/>
                </a:lnTo>
                <a:lnTo>
                  <a:pt x="368" y="324"/>
                </a:lnTo>
                <a:lnTo>
                  <a:pt x="368" y="325"/>
                </a:lnTo>
                <a:lnTo>
                  <a:pt x="368" y="327"/>
                </a:lnTo>
                <a:lnTo>
                  <a:pt x="368" y="329"/>
                </a:lnTo>
                <a:lnTo>
                  <a:pt x="366" y="329"/>
                </a:lnTo>
                <a:lnTo>
                  <a:pt x="366" y="331"/>
                </a:lnTo>
                <a:lnTo>
                  <a:pt x="366" y="332"/>
                </a:lnTo>
                <a:lnTo>
                  <a:pt x="366" y="334"/>
                </a:lnTo>
                <a:lnTo>
                  <a:pt x="365" y="336"/>
                </a:lnTo>
                <a:lnTo>
                  <a:pt x="365" y="338"/>
                </a:lnTo>
                <a:lnTo>
                  <a:pt x="365" y="339"/>
                </a:lnTo>
                <a:lnTo>
                  <a:pt x="365" y="341"/>
                </a:lnTo>
                <a:lnTo>
                  <a:pt x="363" y="341"/>
                </a:lnTo>
                <a:lnTo>
                  <a:pt x="363" y="343"/>
                </a:lnTo>
                <a:lnTo>
                  <a:pt x="363" y="344"/>
                </a:lnTo>
                <a:lnTo>
                  <a:pt x="363" y="346"/>
                </a:lnTo>
                <a:lnTo>
                  <a:pt x="361" y="346"/>
                </a:lnTo>
                <a:lnTo>
                  <a:pt x="361" y="348"/>
                </a:lnTo>
                <a:lnTo>
                  <a:pt x="360" y="348"/>
                </a:lnTo>
                <a:lnTo>
                  <a:pt x="360" y="350"/>
                </a:lnTo>
                <a:lnTo>
                  <a:pt x="358" y="350"/>
                </a:lnTo>
                <a:lnTo>
                  <a:pt x="358" y="351"/>
                </a:lnTo>
                <a:lnTo>
                  <a:pt x="356" y="351"/>
                </a:lnTo>
                <a:lnTo>
                  <a:pt x="354" y="351"/>
                </a:lnTo>
                <a:lnTo>
                  <a:pt x="354" y="353"/>
                </a:lnTo>
                <a:lnTo>
                  <a:pt x="353" y="353"/>
                </a:lnTo>
                <a:lnTo>
                  <a:pt x="353" y="355"/>
                </a:lnTo>
                <a:lnTo>
                  <a:pt x="351" y="355"/>
                </a:lnTo>
                <a:lnTo>
                  <a:pt x="353" y="355"/>
                </a:lnTo>
                <a:lnTo>
                  <a:pt x="353" y="356"/>
                </a:lnTo>
                <a:lnTo>
                  <a:pt x="351" y="356"/>
                </a:lnTo>
                <a:lnTo>
                  <a:pt x="351" y="358"/>
                </a:lnTo>
                <a:lnTo>
                  <a:pt x="349" y="358"/>
                </a:lnTo>
                <a:lnTo>
                  <a:pt x="347" y="358"/>
                </a:lnTo>
                <a:lnTo>
                  <a:pt x="346" y="358"/>
                </a:lnTo>
                <a:lnTo>
                  <a:pt x="346" y="360"/>
                </a:lnTo>
                <a:lnTo>
                  <a:pt x="346" y="362"/>
                </a:lnTo>
                <a:lnTo>
                  <a:pt x="344" y="362"/>
                </a:lnTo>
                <a:lnTo>
                  <a:pt x="344" y="363"/>
                </a:lnTo>
                <a:lnTo>
                  <a:pt x="342" y="363"/>
                </a:lnTo>
                <a:lnTo>
                  <a:pt x="342" y="365"/>
                </a:lnTo>
                <a:lnTo>
                  <a:pt x="342" y="367"/>
                </a:lnTo>
                <a:lnTo>
                  <a:pt x="342" y="369"/>
                </a:lnTo>
                <a:lnTo>
                  <a:pt x="341" y="369"/>
                </a:lnTo>
                <a:lnTo>
                  <a:pt x="341" y="370"/>
                </a:lnTo>
                <a:lnTo>
                  <a:pt x="339" y="370"/>
                </a:lnTo>
                <a:lnTo>
                  <a:pt x="337" y="370"/>
                </a:lnTo>
                <a:lnTo>
                  <a:pt x="337" y="372"/>
                </a:lnTo>
                <a:lnTo>
                  <a:pt x="335" y="372"/>
                </a:lnTo>
                <a:lnTo>
                  <a:pt x="335" y="374"/>
                </a:lnTo>
                <a:lnTo>
                  <a:pt x="334" y="374"/>
                </a:lnTo>
                <a:lnTo>
                  <a:pt x="334" y="372"/>
                </a:lnTo>
                <a:lnTo>
                  <a:pt x="334" y="374"/>
                </a:lnTo>
                <a:lnTo>
                  <a:pt x="332" y="374"/>
                </a:lnTo>
                <a:lnTo>
                  <a:pt x="332" y="375"/>
                </a:lnTo>
                <a:lnTo>
                  <a:pt x="330" y="375"/>
                </a:lnTo>
                <a:lnTo>
                  <a:pt x="329" y="375"/>
                </a:lnTo>
                <a:lnTo>
                  <a:pt x="329" y="377"/>
                </a:lnTo>
                <a:lnTo>
                  <a:pt x="329" y="379"/>
                </a:lnTo>
                <a:lnTo>
                  <a:pt x="329" y="381"/>
                </a:lnTo>
                <a:lnTo>
                  <a:pt x="329" y="382"/>
                </a:lnTo>
                <a:lnTo>
                  <a:pt x="327" y="382"/>
                </a:lnTo>
                <a:lnTo>
                  <a:pt x="327" y="384"/>
                </a:lnTo>
                <a:lnTo>
                  <a:pt x="329" y="384"/>
                </a:lnTo>
                <a:lnTo>
                  <a:pt x="327" y="384"/>
                </a:lnTo>
                <a:lnTo>
                  <a:pt x="327" y="386"/>
                </a:lnTo>
                <a:lnTo>
                  <a:pt x="329" y="386"/>
                </a:lnTo>
                <a:lnTo>
                  <a:pt x="327" y="386"/>
                </a:lnTo>
                <a:lnTo>
                  <a:pt x="329" y="387"/>
                </a:lnTo>
                <a:lnTo>
                  <a:pt x="327" y="387"/>
                </a:lnTo>
                <a:lnTo>
                  <a:pt x="329" y="387"/>
                </a:lnTo>
                <a:lnTo>
                  <a:pt x="329" y="389"/>
                </a:lnTo>
                <a:lnTo>
                  <a:pt x="327" y="389"/>
                </a:lnTo>
                <a:lnTo>
                  <a:pt x="327" y="391"/>
                </a:lnTo>
                <a:lnTo>
                  <a:pt x="327" y="393"/>
                </a:lnTo>
                <a:lnTo>
                  <a:pt x="329" y="393"/>
                </a:lnTo>
                <a:lnTo>
                  <a:pt x="329" y="394"/>
                </a:lnTo>
                <a:lnTo>
                  <a:pt x="329" y="393"/>
                </a:lnTo>
                <a:lnTo>
                  <a:pt x="330" y="393"/>
                </a:lnTo>
                <a:lnTo>
                  <a:pt x="330" y="394"/>
                </a:lnTo>
                <a:lnTo>
                  <a:pt x="330" y="396"/>
                </a:lnTo>
                <a:lnTo>
                  <a:pt x="329" y="396"/>
                </a:lnTo>
                <a:lnTo>
                  <a:pt x="329" y="398"/>
                </a:lnTo>
                <a:lnTo>
                  <a:pt x="327" y="398"/>
                </a:lnTo>
                <a:lnTo>
                  <a:pt x="327" y="399"/>
                </a:lnTo>
                <a:lnTo>
                  <a:pt x="325" y="399"/>
                </a:lnTo>
                <a:lnTo>
                  <a:pt x="325" y="401"/>
                </a:lnTo>
                <a:lnTo>
                  <a:pt x="323" y="401"/>
                </a:lnTo>
                <a:lnTo>
                  <a:pt x="323" y="403"/>
                </a:lnTo>
                <a:lnTo>
                  <a:pt x="322" y="403"/>
                </a:lnTo>
                <a:lnTo>
                  <a:pt x="322" y="405"/>
                </a:lnTo>
                <a:lnTo>
                  <a:pt x="320" y="405"/>
                </a:lnTo>
                <a:lnTo>
                  <a:pt x="318" y="405"/>
                </a:lnTo>
                <a:lnTo>
                  <a:pt x="317" y="405"/>
                </a:lnTo>
                <a:lnTo>
                  <a:pt x="315" y="405"/>
                </a:lnTo>
                <a:lnTo>
                  <a:pt x="315" y="406"/>
                </a:lnTo>
                <a:lnTo>
                  <a:pt x="313" y="406"/>
                </a:lnTo>
                <a:lnTo>
                  <a:pt x="311" y="406"/>
                </a:lnTo>
                <a:lnTo>
                  <a:pt x="311" y="408"/>
                </a:lnTo>
                <a:lnTo>
                  <a:pt x="311" y="406"/>
                </a:lnTo>
                <a:lnTo>
                  <a:pt x="310" y="408"/>
                </a:lnTo>
                <a:lnTo>
                  <a:pt x="308" y="408"/>
                </a:lnTo>
                <a:lnTo>
                  <a:pt x="306" y="408"/>
                </a:lnTo>
                <a:lnTo>
                  <a:pt x="306" y="410"/>
                </a:lnTo>
                <a:lnTo>
                  <a:pt x="306" y="412"/>
                </a:lnTo>
                <a:lnTo>
                  <a:pt x="304" y="412"/>
                </a:lnTo>
                <a:lnTo>
                  <a:pt x="304" y="413"/>
                </a:lnTo>
                <a:lnTo>
                  <a:pt x="303" y="413"/>
                </a:lnTo>
                <a:lnTo>
                  <a:pt x="303" y="415"/>
                </a:lnTo>
                <a:lnTo>
                  <a:pt x="303" y="417"/>
                </a:lnTo>
                <a:lnTo>
                  <a:pt x="301" y="417"/>
                </a:lnTo>
                <a:lnTo>
                  <a:pt x="301" y="418"/>
                </a:lnTo>
                <a:lnTo>
                  <a:pt x="299" y="418"/>
                </a:lnTo>
                <a:lnTo>
                  <a:pt x="299" y="420"/>
                </a:lnTo>
                <a:lnTo>
                  <a:pt x="298" y="420"/>
                </a:lnTo>
                <a:lnTo>
                  <a:pt x="298" y="422"/>
                </a:lnTo>
                <a:lnTo>
                  <a:pt x="298" y="424"/>
                </a:lnTo>
                <a:lnTo>
                  <a:pt x="298" y="425"/>
                </a:lnTo>
                <a:lnTo>
                  <a:pt x="292" y="432"/>
                </a:lnTo>
                <a:lnTo>
                  <a:pt x="291" y="432"/>
                </a:lnTo>
                <a:lnTo>
                  <a:pt x="286" y="430"/>
                </a:lnTo>
                <a:lnTo>
                  <a:pt x="280" y="429"/>
                </a:lnTo>
                <a:lnTo>
                  <a:pt x="275" y="425"/>
                </a:lnTo>
                <a:lnTo>
                  <a:pt x="273" y="422"/>
                </a:lnTo>
                <a:lnTo>
                  <a:pt x="273" y="417"/>
                </a:lnTo>
                <a:lnTo>
                  <a:pt x="272" y="412"/>
                </a:lnTo>
                <a:lnTo>
                  <a:pt x="270" y="406"/>
                </a:lnTo>
                <a:lnTo>
                  <a:pt x="268" y="403"/>
                </a:lnTo>
                <a:lnTo>
                  <a:pt x="265" y="399"/>
                </a:lnTo>
                <a:lnTo>
                  <a:pt x="261" y="396"/>
                </a:lnTo>
                <a:lnTo>
                  <a:pt x="258" y="394"/>
                </a:lnTo>
                <a:lnTo>
                  <a:pt x="253" y="393"/>
                </a:lnTo>
                <a:lnTo>
                  <a:pt x="249" y="389"/>
                </a:lnTo>
                <a:lnTo>
                  <a:pt x="244" y="387"/>
                </a:lnTo>
                <a:lnTo>
                  <a:pt x="241" y="384"/>
                </a:lnTo>
                <a:lnTo>
                  <a:pt x="239" y="381"/>
                </a:lnTo>
                <a:lnTo>
                  <a:pt x="236" y="377"/>
                </a:lnTo>
                <a:lnTo>
                  <a:pt x="236" y="372"/>
                </a:lnTo>
                <a:lnTo>
                  <a:pt x="234" y="367"/>
                </a:lnTo>
                <a:lnTo>
                  <a:pt x="232" y="363"/>
                </a:lnTo>
                <a:lnTo>
                  <a:pt x="227" y="360"/>
                </a:lnTo>
                <a:lnTo>
                  <a:pt x="224" y="358"/>
                </a:lnTo>
                <a:lnTo>
                  <a:pt x="220" y="355"/>
                </a:lnTo>
                <a:lnTo>
                  <a:pt x="217" y="351"/>
                </a:lnTo>
                <a:lnTo>
                  <a:pt x="213" y="350"/>
                </a:lnTo>
                <a:lnTo>
                  <a:pt x="208" y="348"/>
                </a:lnTo>
                <a:lnTo>
                  <a:pt x="203" y="346"/>
                </a:lnTo>
                <a:lnTo>
                  <a:pt x="196" y="344"/>
                </a:lnTo>
                <a:lnTo>
                  <a:pt x="193" y="343"/>
                </a:lnTo>
                <a:lnTo>
                  <a:pt x="191" y="338"/>
                </a:lnTo>
                <a:lnTo>
                  <a:pt x="189" y="334"/>
                </a:lnTo>
                <a:lnTo>
                  <a:pt x="187" y="329"/>
                </a:lnTo>
                <a:lnTo>
                  <a:pt x="186" y="325"/>
                </a:lnTo>
                <a:lnTo>
                  <a:pt x="182" y="320"/>
                </a:lnTo>
                <a:lnTo>
                  <a:pt x="179" y="319"/>
                </a:lnTo>
                <a:lnTo>
                  <a:pt x="175" y="315"/>
                </a:lnTo>
                <a:lnTo>
                  <a:pt x="172" y="313"/>
                </a:lnTo>
                <a:lnTo>
                  <a:pt x="167" y="310"/>
                </a:lnTo>
                <a:lnTo>
                  <a:pt x="163" y="308"/>
                </a:lnTo>
                <a:lnTo>
                  <a:pt x="158" y="307"/>
                </a:lnTo>
                <a:lnTo>
                  <a:pt x="156" y="303"/>
                </a:lnTo>
                <a:lnTo>
                  <a:pt x="156" y="296"/>
                </a:lnTo>
                <a:lnTo>
                  <a:pt x="155" y="291"/>
                </a:lnTo>
                <a:lnTo>
                  <a:pt x="153" y="288"/>
                </a:lnTo>
                <a:lnTo>
                  <a:pt x="151" y="284"/>
                </a:lnTo>
                <a:lnTo>
                  <a:pt x="150" y="279"/>
                </a:lnTo>
                <a:lnTo>
                  <a:pt x="148" y="274"/>
                </a:lnTo>
                <a:lnTo>
                  <a:pt x="148" y="270"/>
                </a:lnTo>
                <a:lnTo>
                  <a:pt x="148" y="265"/>
                </a:lnTo>
                <a:lnTo>
                  <a:pt x="144" y="262"/>
                </a:lnTo>
                <a:lnTo>
                  <a:pt x="141" y="258"/>
                </a:lnTo>
                <a:lnTo>
                  <a:pt x="138" y="257"/>
                </a:lnTo>
                <a:lnTo>
                  <a:pt x="132" y="255"/>
                </a:lnTo>
                <a:lnTo>
                  <a:pt x="127" y="253"/>
                </a:lnTo>
                <a:lnTo>
                  <a:pt x="122" y="253"/>
                </a:lnTo>
                <a:lnTo>
                  <a:pt x="119" y="251"/>
                </a:lnTo>
                <a:lnTo>
                  <a:pt x="115" y="251"/>
                </a:lnTo>
                <a:lnTo>
                  <a:pt x="113" y="251"/>
                </a:lnTo>
                <a:lnTo>
                  <a:pt x="110" y="253"/>
                </a:lnTo>
                <a:lnTo>
                  <a:pt x="105" y="253"/>
                </a:lnTo>
                <a:lnTo>
                  <a:pt x="101" y="253"/>
                </a:lnTo>
                <a:lnTo>
                  <a:pt x="96" y="251"/>
                </a:lnTo>
                <a:lnTo>
                  <a:pt x="93" y="248"/>
                </a:lnTo>
                <a:lnTo>
                  <a:pt x="89" y="245"/>
                </a:lnTo>
                <a:lnTo>
                  <a:pt x="86" y="241"/>
                </a:lnTo>
                <a:lnTo>
                  <a:pt x="84" y="238"/>
                </a:lnTo>
                <a:lnTo>
                  <a:pt x="82" y="234"/>
                </a:lnTo>
                <a:lnTo>
                  <a:pt x="79" y="229"/>
                </a:lnTo>
                <a:lnTo>
                  <a:pt x="79" y="224"/>
                </a:lnTo>
                <a:lnTo>
                  <a:pt x="77" y="220"/>
                </a:lnTo>
                <a:lnTo>
                  <a:pt x="74" y="217"/>
                </a:lnTo>
                <a:lnTo>
                  <a:pt x="72" y="212"/>
                </a:lnTo>
                <a:lnTo>
                  <a:pt x="72" y="207"/>
                </a:lnTo>
                <a:lnTo>
                  <a:pt x="72" y="202"/>
                </a:lnTo>
                <a:lnTo>
                  <a:pt x="72" y="198"/>
                </a:lnTo>
                <a:lnTo>
                  <a:pt x="72" y="193"/>
                </a:lnTo>
                <a:lnTo>
                  <a:pt x="70" y="188"/>
                </a:lnTo>
                <a:lnTo>
                  <a:pt x="70" y="183"/>
                </a:lnTo>
                <a:lnTo>
                  <a:pt x="72" y="176"/>
                </a:lnTo>
                <a:lnTo>
                  <a:pt x="74" y="172"/>
                </a:lnTo>
                <a:lnTo>
                  <a:pt x="77" y="167"/>
                </a:lnTo>
                <a:lnTo>
                  <a:pt x="79" y="164"/>
                </a:lnTo>
                <a:lnTo>
                  <a:pt x="81" y="158"/>
                </a:lnTo>
                <a:lnTo>
                  <a:pt x="81" y="153"/>
                </a:lnTo>
                <a:lnTo>
                  <a:pt x="81" y="148"/>
                </a:lnTo>
                <a:lnTo>
                  <a:pt x="79" y="143"/>
                </a:lnTo>
                <a:lnTo>
                  <a:pt x="76" y="141"/>
                </a:lnTo>
                <a:lnTo>
                  <a:pt x="72" y="138"/>
                </a:lnTo>
                <a:lnTo>
                  <a:pt x="69" y="134"/>
                </a:lnTo>
                <a:lnTo>
                  <a:pt x="65" y="131"/>
                </a:lnTo>
                <a:lnTo>
                  <a:pt x="62" y="129"/>
                </a:lnTo>
                <a:lnTo>
                  <a:pt x="60" y="126"/>
                </a:lnTo>
                <a:lnTo>
                  <a:pt x="57" y="122"/>
                </a:lnTo>
                <a:lnTo>
                  <a:pt x="53" y="119"/>
                </a:lnTo>
                <a:lnTo>
                  <a:pt x="50" y="115"/>
                </a:lnTo>
                <a:lnTo>
                  <a:pt x="46" y="112"/>
                </a:lnTo>
                <a:lnTo>
                  <a:pt x="45" y="109"/>
                </a:lnTo>
                <a:lnTo>
                  <a:pt x="41" y="105"/>
                </a:lnTo>
                <a:lnTo>
                  <a:pt x="38" y="102"/>
                </a:lnTo>
                <a:lnTo>
                  <a:pt x="34" y="98"/>
                </a:lnTo>
                <a:lnTo>
                  <a:pt x="31" y="97"/>
                </a:lnTo>
                <a:lnTo>
                  <a:pt x="27" y="93"/>
                </a:lnTo>
                <a:lnTo>
                  <a:pt x="22" y="91"/>
                </a:lnTo>
                <a:lnTo>
                  <a:pt x="19" y="88"/>
                </a:lnTo>
                <a:lnTo>
                  <a:pt x="14" y="86"/>
                </a:lnTo>
                <a:lnTo>
                  <a:pt x="10" y="84"/>
                </a:lnTo>
                <a:lnTo>
                  <a:pt x="7" y="81"/>
                </a:lnTo>
                <a:lnTo>
                  <a:pt x="3" y="78"/>
                </a:lnTo>
                <a:lnTo>
                  <a:pt x="2" y="74"/>
                </a:lnTo>
                <a:lnTo>
                  <a:pt x="2" y="69"/>
                </a:lnTo>
                <a:lnTo>
                  <a:pt x="2" y="64"/>
                </a:lnTo>
                <a:lnTo>
                  <a:pt x="2" y="60"/>
                </a:lnTo>
                <a:lnTo>
                  <a:pt x="2" y="55"/>
                </a:lnTo>
                <a:lnTo>
                  <a:pt x="0" y="50"/>
                </a:lnTo>
                <a:lnTo>
                  <a:pt x="0" y="47"/>
                </a:lnTo>
                <a:lnTo>
                  <a:pt x="2" y="41"/>
                </a:lnTo>
                <a:lnTo>
                  <a:pt x="7" y="36"/>
                </a:lnTo>
                <a:lnTo>
                  <a:pt x="5" y="33"/>
                </a:lnTo>
                <a:lnTo>
                  <a:pt x="5" y="28"/>
                </a:lnTo>
                <a:lnTo>
                  <a:pt x="8" y="22"/>
                </a:lnTo>
                <a:lnTo>
                  <a:pt x="14" y="19"/>
                </a:lnTo>
                <a:lnTo>
                  <a:pt x="19" y="17"/>
                </a:lnTo>
                <a:lnTo>
                  <a:pt x="22" y="10"/>
                </a:lnTo>
                <a:lnTo>
                  <a:pt x="29" y="7"/>
                </a:lnTo>
                <a:lnTo>
                  <a:pt x="33" y="4"/>
                </a:lnTo>
                <a:lnTo>
                  <a:pt x="38" y="2"/>
                </a:lnTo>
                <a:lnTo>
                  <a:pt x="43" y="0"/>
                </a:lnTo>
                <a:lnTo>
                  <a:pt x="48" y="0"/>
                </a:lnTo>
                <a:lnTo>
                  <a:pt x="53" y="0"/>
                </a:lnTo>
                <a:close/>
              </a:path>
            </a:pathLst>
          </a:custGeom>
          <a:solidFill>
            <a:schemeClr val="tx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8"/>
          <p:cNvSpPr>
            <a:spLocks/>
          </p:cNvSpPr>
          <p:nvPr/>
        </p:nvSpPr>
        <p:spPr bwMode="auto">
          <a:xfrm>
            <a:off x="6645650" y="5375164"/>
            <a:ext cx="195056" cy="410942"/>
          </a:xfrm>
          <a:custGeom>
            <a:avLst/>
            <a:gdLst>
              <a:gd name="T0" fmla="*/ 41 w 103"/>
              <a:gd name="T1" fmla="*/ 12 h 217"/>
              <a:gd name="T2" fmla="*/ 39 w 103"/>
              <a:gd name="T3" fmla="*/ 17 h 217"/>
              <a:gd name="T4" fmla="*/ 50 w 103"/>
              <a:gd name="T5" fmla="*/ 22 h 217"/>
              <a:gd name="T6" fmla="*/ 55 w 103"/>
              <a:gd name="T7" fmla="*/ 20 h 217"/>
              <a:gd name="T8" fmla="*/ 62 w 103"/>
              <a:gd name="T9" fmla="*/ 27 h 217"/>
              <a:gd name="T10" fmla="*/ 65 w 103"/>
              <a:gd name="T11" fmla="*/ 34 h 217"/>
              <a:gd name="T12" fmla="*/ 67 w 103"/>
              <a:gd name="T13" fmla="*/ 43 h 217"/>
              <a:gd name="T14" fmla="*/ 70 w 103"/>
              <a:gd name="T15" fmla="*/ 50 h 217"/>
              <a:gd name="T16" fmla="*/ 75 w 103"/>
              <a:gd name="T17" fmla="*/ 55 h 217"/>
              <a:gd name="T18" fmla="*/ 82 w 103"/>
              <a:gd name="T19" fmla="*/ 63 h 217"/>
              <a:gd name="T20" fmla="*/ 93 w 103"/>
              <a:gd name="T21" fmla="*/ 65 h 217"/>
              <a:gd name="T22" fmla="*/ 98 w 103"/>
              <a:gd name="T23" fmla="*/ 67 h 217"/>
              <a:gd name="T24" fmla="*/ 103 w 103"/>
              <a:gd name="T25" fmla="*/ 74 h 217"/>
              <a:gd name="T26" fmla="*/ 98 w 103"/>
              <a:gd name="T27" fmla="*/ 82 h 217"/>
              <a:gd name="T28" fmla="*/ 94 w 103"/>
              <a:gd name="T29" fmla="*/ 93 h 217"/>
              <a:gd name="T30" fmla="*/ 94 w 103"/>
              <a:gd name="T31" fmla="*/ 103 h 217"/>
              <a:gd name="T32" fmla="*/ 94 w 103"/>
              <a:gd name="T33" fmla="*/ 117 h 217"/>
              <a:gd name="T34" fmla="*/ 96 w 103"/>
              <a:gd name="T35" fmla="*/ 129 h 217"/>
              <a:gd name="T36" fmla="*/ 98 w 103"/>
              <a:gd name="T37" fmla="*/ 143 h 217"/>
              <a:gd name="T38" fmla="*/ 99 w 103"/>
              <a:gd name="T39" fmla="*/ 155 h 217"/>
              <a:gd name="T40" fmla="*/ 101 w 103"/>
              <a:gd name="T41" fmla="*/ 167 h 217"/>
              <a:gd name="T42" fmla="*/ 103 w 103"/>
              <a:gd name="T43" fmla="*/ 179 h 217"/>
              <a:gd name="T44" fmla="*/ 103 w 103"/>
              <a:gd name="T45" fmla="*/ 193 h 217"/>
              <a:gd name="T46" fmla="*/ 96 w 103"/>
              <a:gd name="T47" fmla="*/ 201 h 217"/>
              <a:gd name="T48" fmla="*/ 96 w 103"/>
              <a:gd name="T49" fmla="*/ 211 h 217"/>
              <a:gd name="T50" fmla="*/ 89 w 103"/>
              <a:gd name="T51" fmla="*/ 215 h 217"/>
              <a:gd name="T52" fmla="*/ 86 w 103"/>
              <a:gd name="T53" fmla="*/ 210 h 217"/>
              <a:gd name="T54" fmla="*/ 81 w 103"/>
              <a:gd name="T55" fmla="*/ 205 h 217"/>
              <a:gd name="T56" fmla="*/ 75 w 103"/>
              <a:gd name="T57" fmla="*/ 199 h 217"/>
              <a:gd name="T58" fmla="*/ 74 w 103"/>
              <a:gd name="T59" fmla="*/ 194 h 217"/>
              <a:gd name="T60" fmla="*/ 70 w 103"/>
              <a:gd name="T61" fmla="*/ 184 h 217"/>
              <a:gd name="T62" fmla="*/ 70 w 103"/>
              <a:gd name="T63" fmla="*/ 177 h 217"/>
              <a:gd name="T64" fmla="*/ 67 w 103"/>
              <a:gd name="T65" fmla="*/ 170 h 217"/>
              <a:gd name="T66" fmla="*/ 58 w 103"/>
              <a:gd name="T67" fmla="*/ 167 h 217"/>
              <a:gd name="T68" fmla="*/ 50 w 103"/>
              <a:gd name="T69" fmla="*/ 165 h 217"/>
              <a:gd name="T70" fmla="*/ 44 w 103"/>
              <a:gd name="T71" fmla="*/ 156 h 217"/>
              <a:gd name="T72" fmla="*/ 41 w 103"/>
              <a:gd name="T73" fmla="*/ 148 h 217"/>
              <a:gd name="T74" fmla="*/ 32 w 103"/>
              <a:gd name="T75" fmla="*/ 151 h 217"/>
              <a:gd name="T76" fmla="*/ 25 w 103"/>
              <a:gd name="T77" fmla="*/ 151 h 217"/>
              <a:gd name="T78" fmla="*/ 17 w 103"/>
              <a:gd name="T79" fmla="*/ 149 h 217"/>
              <a:gd name="T80" fmla="*/ 12 w 103"/>
              <a:gd name="T81" fmla="*/ 151 h 217"/>
              <a:gd name="T82" fmla="*/ 1 w 103"/>
              <a:gd name="T83" fmla="*/ 151 h 217"/>
              <a:gd name="T84" fmla="*/ 5 w 103"/>
              <a:gd name="T85" fmla="*/ 144 h 217"/>
              <a:gd name="T86" fmla="*/ 10 w 103"/>
              <a:gd name="T87" fmla="*/ 134 h 217"/>
              <a:gd name="T88" fmla="*/ 10 w 103"/>
              <a:gd name="T89" fmla="*/ 124 h 217"/>
              <a:gd name="T90" fmla="*/ 7 w 103"/>
              <a:gd name="T91" fmla="*/ 117 h 217"/>
              <a:gd name="T92" fmla="*/ 3 w 103"/>
              <a:gd name="T93" fmla="*/ 105 h 217"/>
              <a:gd name="T94" fmla="*/ 12 w 103"/>
              <a:gd name="T95" fmla="*/ 100 h 217"/>
              <a:gd name="T96" fmla="*/ 8 w 103"/>
              <a:gd name="T97" fmla="*/ 89 h 217"/>
              <a:gd name="T98" fmla="*/ 8 w 103"/>
              <a:gd name="T99" fmla="*/ 82 h 217"/>
              <a:gd name="T100" fmla="*/ 5 w 103"/>
              <a:gd name="T101" fmla="*/ 75 h 217"/>
              <a:gd name="T102" fmla="*/ 5 w 103"/>
              <a:gd name="T103" fmla="*/ 65 h 217"/>
              <a:gd name="T104" fmla="*/ 8 w 103"/>
              <a:gd name="T105" fmla="*/ 58 h 217"/>
              <a:gd name="T106" fmla="*/ 7 w 103"/>
              <a:gd name="T107" fmla="*/ 53 h 217"/>
              <a:gd name="T108" fmla="*/ 0 w 103"/>
              <a:gd name="T109" fmla="*/ 46 h 217"/>
              <a:gd name="T110" fmla="*/ 1 w 103"/>
              <a:gd name="T111" fmla="*/ 34 h 217"/>
              <a:gd name="T112" fmla="*/ 5 w 103"/>
              <a:gd name="T113" fmla="*/ 24 h 217"/>
              <a:gd name="T114" fmla="*/ 10 w 103"/>
              <a:gd name="T115" fmla="*/ 15 h 217"/>
              <a:gd name="T116" fmla="*/ 13 w 103"/>
              <a:gd name="T117" fmla="*/ 5 h 217"/>
              <a:gd name="T118" fmla="*/ 22 w 103"/>
              <a:gd name="T119" fmla="*/ 0 h 217"/>
              <a:gd name="T120" fmla="*/ 24 w 103"/>
              <a:gd name="T121" fmla="*/ 8 h 217"/>
              <a:gd name="T122" fmla="*/ 29 w 103"/>
              <a:gd name="T123" fmla="*/ 1 h 217"/>
              <a:gd name="T124" fmla="*/ 38 w 103"/>
              <a:gd name="T125"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 h="217">
                <a:moveTo>
                  <a:pt x="41" y="1"/>
                </a:moveTo>
                <a:lnTo>
                  <a:pt x="41" y="3"/>
                </a:lnTo>
                <a:lnTo>
                  <a:pt x="39" y="3"/>
                </a:lnTo>
                <a:lnTo>
                  <a:pt x="39" y="5"/>
                </a:lnTo>
                <a:lnTo>
                  <a:pt x="39" y="7"/>
                </a:lnTo>
                <a:lnTo>
                  <a:pt x="39" y="8"/>
                </a:lnTo>
                <a:lnTo>
                  <a:pt x="41" y="10"/>
                </a:lnTo>
                <a:lnTo>
                  <a:pt x="41" y="12"/>
                </a:lnTo>
                <a:lnTo>
                  <a:pt x="41" y="13"/>
                </a:lnTo>
                <a:lnTo>
                  <a:pt x="39" y="13"/>
                </a:lnTo>
                <a:lnTo>
                  <a:pt x="41" y="13"/>
                </a:lnTo>
                <a:lnTo>
                  <a:pt x="39" y="13"/>
                </a:lnTo>
                <a:lnTo>
                  <a:pt x="39" y="15"/>
                </a:lnTo>
                <a:lnTo>
                  <a:pt x="41" y="15"/>
                </a:lnTo>
                <a:lnTo>
                  <a:pt x="39" y="15"/>
                </a:lnTo>
                <a:lnTo>
                  <a:pt x="39" y="17"/>
                </a:lnTo>
                <a:lnTo>
                  <a:pt x="41" y="17"/>
                </a:lnTo>
                <a:lnTo>
                  <a:pt x="41" y="19"/>
                </a:lnTo>
                <a:lnTo>
                  <a:pt x="43" y="19"/>
                </a:lnTo>
                <a:lnTo>
                  <a:pt x="44" y="19"/>
                </a:lnTo>
                <a:lnTo>
                  <a:pt x="44" y="20"/>
                </a:lnTo>
                <a:lnTo>
                  <a:pt x="46" y="20"/>
                </a:lnTo>
                <a:lnTo>
                  <a:pt x="48" y="20"/>
                </a:lnTo>
                <a:lnTo>
                  <a:pt x="50" y="22"/>
                </a:lnTo>
                <a:lnTo>
                  <a:pt x="50" y="20"/>
                </a:lnTo>
                <a:lnTo>
                  <a:pt x="51" y="20"/>
                </a:lnTo>
                <a:lnTo>
                  <a:pt x="51" y="22"/>
                </a:lnTo>
                <a:lnTo>
                  <a:pt x="53" y="22"/>
                </a:lnTo>
                <a:lnTo>
                  <a:pt x="53" y="20"/>
                </a:lnTo>
                <a:lnTo>
                  <a:pt x="53" y="22"/>
                </a:lnTo>
                <a:lnTo>
                  <a:pt x="53" y="20"/>
                </a:lnTo>
                <a:lnTo>
                  <a:pt x="55" y="20"/>
                </a:lnTo>
                <a:lnTo>
                  <a:pt x="56" y="20"/>
                </a:lnTo>
                <a:lnTo>
                  <a:pt x="56" y="22"/>
                </a:lnTo>
                <a:lnTo>
                  <a:pt x="58" y="22"/>
                </a:lnTo>
                <a:lnTo>
                  <a:pt x="58" y="24"/>
                </a:lnTo>
                <a:lnTo>
                  <a:pt x="60" y="24"/>
                </a:lnTo>
                <a:lnTo>
                  <a:pt x="60" y="26"/>
                </a:lnTo>
                <a:lnTo>
                  <a:pt x="60" y="27"/>
                </a:lnTo>
                <a:lnTo>
                  <a:pt x="62" y="27"/>
                </a:lnTo>
                <a:lnTo>
                  <a:pt x="62" y="29"/>
                </a:lnTo>
                <a:lnTo>
                  <a:pt x="62" y="31"/>
                </a:lnTo>
                <a:lnTo>
                  <a:pt x="63" y="31"/>
                </a:lnTo>
                <a:lnTo>
                  <a:pt x="62" y="31"/>
                </a:lnTo>
                <a:lnTo>
                  <a:pt x="62" y="32"/>
                </a:lnTo>
                <a:lnTo>
                  <a:pt x="62" y="34"/>
                </a:lnTo>
                <a:lnTo>
                  <a:pt x="63" y="34"/>
                </a:lnTo>
                <a:lnTo>
                  <a:pt x="65" y="34"/>
                </a:lnTo>
                <a:lnTo>
                  <a:pt x="65" y="36"/>
                </a:lnTo>
                <a:lnTo>
                  <a:pt x="63" y="36"/>
                </a:lnTo>
                <a:lnTo>
                  <a:pt x="65" y="36"/>
                </a:lnTo>
                <a:lnTo>
                  <a:pt x="65" y="38"/>
                </a:lnTo>
                <a:lnTo>
                  <a:pt x="65" y="39"/>
                </a:lnTo>
                <a:lnTo>
                  <a:pt x="65" y="41"/>
                </a:lnTo>
                <a:lnTo>
                  <a:pt x="67" y="41"/>
                </a:lnTo>
                <a:lnTo>
                  <a:pt x="67" y="43"/>
                </a:lnTo>
                <a:lnTo>
                  <a:pt x="67" y="44"/>
                </a:lnTo>
                <a:lnTo>
                  <a:pt x="67" y="46"/>
                </a:lnTo>
                <a:lnTo>
                  <a:pt x="67" y="44"/>
                </a:lnTo>
                <a:lnTo>
                  <a:pt x="67" y="46"/>
                </a:lnTo>
                <a:lnTo>
                  <a:pt x="68" y="46"/>
                </a:lnTo>
                <a:lnTo>
                  <a:pt x="68" y="48"/>
                </a:lnTo>
                <a:lnTo>
                  <a:pt x="70" y="48"/>
                </a:lnTo>
                <a:lnTo>
                  <a:pt x="70" y="50"/>
                </a:lnTo>
                <a:lnTo>
                  <a:pt x="68" y="50"/>
                </a:lnTo>
                <a:lnTo>
                  <a:pt x="68" y="51"/>
                </a:lnTo>
                <a:lnTo>
                  <a:pt x="70" y="51"/>
                </a:lnTo>
                <a:lnTo>
                  <a:pt x="70" y="53"/>
                </a:lnTo>
                <a:lnTo>
                  <a:pt x="72" y="53"/>
                </a:lnTo>
                <a:lnTo>
                  <a:pt x="72" y="55"/>
                </a:lnTo>
                <a:lnTo>
                  <a:pt x="74" y="55"/>
                </a:lnTo>
                <a:lnTo>
                  <a:pt x="75" y="55"/>
                </a:lnTo>
                <a:lnTo>
                  <a:pt x="75" y="57"/>
                </a:lnTo>
                <a:lnTo>
                  <a:pt x="77" y="58"/>
                </a:lnTo>
                <a:lnTo>
                  <a:pt x="79" y="58"/>
                </a:lnTo>
                <a:lnTo>
                  <a:pt x="79" y="60"/>
                </a:lnTo>
                <a:lnTo>
                  <a:pt x="81" y="60"/>
                </a:lnTo>
                <a:lnTo>
                  <a:pt x="81" y="62"/>
                </a:lnTo>
                <a:lnTo>
                  <a:pt x="82" y="62"/>
                </a:lnTo>
                <a:lnTo>
                  <a:pt x="82" y="63"/>
                </a:lnTo>
                <a:lnTo>
                  <a:pt x="84" y="63"/>
                </a:lnTo>
                <a:lnTo>
                  <a:pt x="86" y="63"/>
                </a:lnTo>
                <a:lnTo>
                  <a:pt x="87" y="62"/>
                </a:lnTo>
                <a:lnTo>
                  <a:pt x="87" y="63"/>
                </a:lnTo>
                <a:lnTo>
                  <a:pt x="89" y="63"/>
                </a:lnTo>
                <a:lnTo>
                  <a:pt x="91" y="63"/>
                </a:lnTo>
                <a:lnTo>
                  <a:pt x="93" y="63"/>
                </a:lnTo>
                <a:lnTo>
                  <a:pt x="93" y="65"/>
                </a:lnTo>
                <a:lnTo>
                  <a:pt x="94" y="65"/>
                </a:lnTo>
                <a:lnTo>
                  <a:pt x="96" y="65"/>
                </a:lnTo>
                <a:lnTo>
                  <a:pt x="96" y="63"/>
                </a:lnTo>
                <a:lnTo>
                  <a:pt x="98" y="63"/>
                </a:lnTo>
                <a:lnTo>
                  <a:pt x="98" y="65"/>
                </a:lnTo>
                <a:lnTo>
                  <a:pt x="96" y="65"/>
                </a:lnTo>
                <a:lnTo>
                  <a:pt x="98" y="65"/>
                </a:lnTo>
                <a:lnTo>
                  <a:pt x="98" y="67"/>
                </a:lnTo>
                <a:lnTo>
                  <a:pt x="99" y="67"/>
                </a:lnTo>
                <a:lnTo>
                  <a:pt x="101" y="67"/>
                </a:lnTo>
                <a:lnTo>
                  <a:pt x="99" y="69"/>
                </a:lnTo>
                <a:lnTo>
                  <a:pt x="101" y="69"/>
                </a:lnTo>
                <a:lnTo>
                  <a:pt x="103" y="69"/>
                </a:lnTo>
                <a:lnTo>
                  <a:pt x="103" y="70"/>
                </a:lnTo>
                <a:lnTo>
                  <a:pt x="103" y="72"/>
                </a:lnTo>
                <a:lnTo>
                  <a:pt x="103" y="74"/>
                </a:lnTo>
                <a:lnTo>
                  <a:pt x="101" y="74"/>
                </a:lnTo>
                <a:lnTo>
                  <a:pt x="101" y="75"/>
                </a:lnTo>
                <a:lnTo>
                  <a:pt x="101" y="77"/>
                </a:lnTo>
                <a:lnTo>
                  <a:pt x="99" y="77"/>
                </a:lnTo>
                <a:lnTo>
                  <a:pt x="99" y="79"/>
                </a:lnTo>
                <a:lnTo>
                  <a:pt x="99" y="81"/>
                </a:lnTo>
                <a:lnTo>
                  <a:pt x="99" y="82"/>
                </a:lnTo>
                <a:lnTo>
                  <a:pt x="98" y="82"/>
                </a:lnTo>
                <a:lnTo>
                  <a:pt x="98" y="84"/>
                </a:lnTo>
                <a:lnTo>
                  <a:pt x="98" y="86"/>
                </a:lnTo>
                <a:lnTo>
                  <a:pt x="96" y="86"/>
                </a:lnTo>
                <a:lnTo>
                  <a:pt x="96" y="87"/>
                </a:lnTo>
                <a:lnTo>
                  <a:pt x="96" y="89"/>
                </a:lnTo>
                <a:lnTo>
                  <a:pt x="94" y="89"/>
                </a:lnTo>
                <a:lnTo>
                  <a:pt x="94" y="91"/>
                </a:lnTo>
                <a:lnTo>
                  <a:pt x="94" y="93"/>
                </a:lnTo>
                <a:lnTo>
                  <a:pt x="94" y="94"/>
                </a:lnTo>
                <a:lnTo>
                  <a:pt x="93" y="94"/>
                </a:lnTo>
                <a:lnTo>
                  <a:pt x="93" y="96"/>
                </a:lnTo>
                <a:lnTo>
                  <a:pt x="93" y="98"/>
                </a:lnTo>
                <a:lnTo>
                  <a:pt x="93" y="100"/>
                </a:lnTo>
                <a:lnTo>
                  <a:pt x="93" y="101"/>
                </a:lnTo>
                <a:lnTo>
                  <a:pt x="93" y="103"/>
                </a:lnTo>
                <a:lnTo>
                  <a:pt x="94" y="103"/>
                </a:lnTo>
                <a:lnTo>
                  <a:pt x="94" y="105"/>
                </a:lnTo>
                <a:lnTo>
                  <a:pt x="94" y="106"/>
                </a:lnTo>
                <a:lnTo>
                  <a:pt x="94" y="108"/>
                </a:lnTo>
                <a:lnTo>
                  <a:pt x="94" y="110"/>
                </a:lnTo>
                <a:lnTo>
                  <a:pt x="94" y="112"/>
                </a:lnTo>
                <a:lnTo>
                  <a:pt x="94" y="113"/>
                </a:lnTo>
                <a:lnTo>
                  <a:pt x="94" y="115"/>
                </a:lnTo>
                <a:lnTo>
                  <a:pt x="94" y="117"/>
                </a:lnTo>
                <a:lnTo>
                  <a:pt x="94" y="118"/>
                </a:lnTo>
                <a:lnTo>
                  <a:pt x="96" y="118"/>
                </a:lnTo>
                <a:lnTo>
                  <a:pt x="96" y="120"/>
                </a:lnTo>
                <a:lnTo>
                  <a:pt x="96" y="122"/>
                </a:lnTo>
                <a:lnTo>
                  <a:pt x="96" y="124"/>
                </a:lnTo>
                <a:lnTo>
                  <a:pt x="96" y="125"/>
                </a:lnTo>
                <a:lnTo>
                  <a:pt x="96" y="127"/>
                </a:lnTo>
                <a:lnTo>
                  <a:pt x="96" y="129"/>
                </a:lnTo>
                <a:lnTo>
                  <a:pt x="96" y="131"/>
                </a:lnTo>
                <a:lnTo>
                  <a:pt x="96" y="132"/>
                </a:lnTo>
                <a:lnTo>
                  <a:pt x="98" y="134"/>
                </a:lnTo>
                <a:lnTo>
                  <a:pt x="98" y="136"/>
                </a:lnTo>
                <a:lnTo>
                  <a:pt x="98" y="137"/>
                </a:lnTo>
                <a:lnTo>
                  <a:pt x="98" y="139"/>
                </a:lnTo>
                <a:lnTo>
                  <a:pt x="98" y="141"/>
                </a:lnTo>
                <a:lnTo>
                  <a:pt x="98" y="143"/>
                </a:lnTo>
                <a:lnTo>
                  <a:pt x="98" y="144"/>
                </a:lnTo>
                <a:lnTo>
                  <a:pt x="98" y="146"/>
                </a:lnTo>
                <a:lnTo>
                  <a:pt x="98" y="148"/>
                </a:lnTo>
                <a:lnTo>
                  <a:pt x="99" y="148"/>
                </a:lnTo>
                <a:lnTo>
                  <a:pt x="99" y="149"/>
                </a:lnTo>
                <a:lnTo>
                  <a:pt x="99" y="151"/>
                </a:lnTo>
                <a:lnTo>
                  <a:pt x="99" y="153"/>
                </a:lnTo>
                <a:lnTo>
                  <a:pt x="99" y="155"/>
                </a:lnTo>
                <a:lnTo>
                  <a:pt x="99" y="156"/>
                </a:lnTo>
                <a:lnTo>
                  <a:pt x="99" y="158"/>
                </a:lnTo>
                <a:lnTo>
                  <a:pt x="99" y="160"/>
                </a:lnTo>
                <a:lnTo>
                  <a:pt x="99" y="162"/>
                </a:lnTo>
                <a:lnTo>
                  <a:pt x="101" y="162"/>
                </a:lnTo>
                <a:lnTo>
                  <a:pt x="101" y="163"/>
                </a:lnTo>
                <a:lnTo>
                  <a:pt x="101" y="165"/>
                </a:lnTo>
                <a:lnTo>
                  <a:pt x="101" y="167"/>
                </a:lnTo>
                <a:lnTo>
                  <a:pt x="101" y="168"/>
                </a:lnTo>
                <a:lnTo>
                  <a:pt x="101" y="170"/>
                </a:lnTo>
                <a:lnTo>
                  <a:pt x="101" y="172"/>
                </a:lnTo>
                <a:lnTo>
                  <a:pt x="101" y="174"/>
                </a:lnTo>
                <a:lnTo>
                  <a:pt x="101" y="175"/>
                </a:lnTo>
                <a:lnTo>
                  <a:pt x="101" y="177"/>
                </a:lnTo>
                <a:lnTo>
                  <a:pt x="103" y="177"/>
                </a:lnTo>
                <a:lnTo>
                  <a:pt x="103" y="179"/>
                </a:lnTo>
                <a:lnTo>
                  <a:pt x="103" y="180"/>
                </a:lnTo>
                <a:lnTo>
                  <a:pt x="103" y="182"/>
                </a:lnTo>
                <a:lnTo>
                  <a:pt x="103" y="184"/>
                </a:lnTo>
                <a:lnTo>
                  <a:pt x="103" y="186"/>
                </a:lnTo>
                <a:lnTo>
                  <a:pt x="103" y="187"/>
                </a:lnTo>
                <a:lnTo>
                  <a:pt x="103" y="189"/>
                </a:lnTo>
                <a:lnTo>
                  <a:pt x="103" y="191"/>
                </a:lnTo>
                <a:lnTo>
                  <a:pt x="103" y="193"/>
                </a:lnTo>
                <a:lnTo>
                  <a:pt x="101" y="194"/>
                </a:lnTo>
                <a:lnTo>
                  <a:pt x="101" y="196"/>
                </a:lnTo>
                <a:lnTo>
                  <a:pt x="101" y="198"/>
                </a:lnTo>
                <a:lnTo>
                  <a:pt x="99" y="198"/>
                </a:lnTo>
                <a:lnTo>
                  <a:pt x="98" y="198"/>
                </a:lnTo>
                <a:lnTo>
                  <a:pt x="98" y="199"/>
                </a:lnTo>
                <a:lnTo>
                  <a:pt x="98" y="201"/>
                </a:lnTo>
                <a:lnTo>
                  <a:pt x="96" y="201"/>
                </a:lnTo>
                <a:lnTo>
                  <a:pt x="96" y="203"/>
                </a:lnTo>
                <a:lnTo>
                  <a:pt x="94" y="205"/>
                </a:lnTo>
                <a:lnTo>
                  <a:pt x="94" y="206"/>
                </a:lnTo>
                <a:lnTo>
                  <a:pt x="93" y="206"/>
                </a:lnTo>
                <a:lnTo>
                  <a:pt x="93" y="208"/>
                </a:lnTo>
                <a:lnTo>
                  <a:pt x="94" y="210"/>
                </a:lnTo>
                <a:lnTo>
                  <a:pt x="96" y="210"/>
                </a:lnTo>
                <a:lnTo>
                  <a:pt x="96" y="211"/>
                </a:lnTo>
                <a:lnTo>
                  <a:pt x="94" y="211"/>
                </a:lnTo>
                <a:lnTo>
                  <a:pt x="94" y="213"/>
                </a:lnTo>
                <a:lnTo>
                  <a:pt x="94" y="215"/>
                </a:lnTo>
                <a:lnTo>
                  <a:pt x="93" y="215"/>
                </a:lnTo>
                <a:lnTo>
                  <a:pt x="93" y="217"/>
                </a:lnTo>
                <a:lnTo>
                  <a:pt x="91" y="217"/>
                </a:lnTo>
                <a:lnTo>
                  <a:pt x="89" y="217"/>
                </a:lnTo>
                <a:lnTo>
                  <a:pt x="89" y="215"/>
                </a:lnTo>
                <a:lnTo>
                  <a:pt x="87" y="215"/>
                </a:lnTo>
                <a:lnTo>
                  <a:pt x="89" y="215"/>
                </a:lnTo>
                <a:lnTo>
                  <a:pt x="89" y="213"/>
                </a:lnTo>
                <a:lnTo>
                  <a:pt x="87" y="213"/>
                </a:lnTo>
                <a:lnTo>
                  <a:pt x="86" y="213"/>
                </a:lnTo>
                <a:lnTo>
                  <a:pt x="86" y="211"/>
                </a:lnTo>
                <a:lnTo>
                  <a:pt x="87" y="211"/>
                </a:lnTo>
                <a:lnTo>
                  <a:pt x="86" y="210"/>
                </a:lnTo>
                <a:lnTo>
                  <a:pt x="86" y="211"/>
                </a:lnTo>
                <a:lnTo>
                  <a:pt x="84" y="211"/>
                </a:lnTo>
                <a:lnTo>
                  <a:pt x="84" y="210"/>
                </a:lnTo>
                <a:lnTo>
                  <a:pt x="82" y="210"/>
                </a:lnTo>
                <a:lnTo>
                  <a:pt x="82" y="208"/>
                </a:lnTo>
                <a:lnTo>
                  <a:pt x="82" y="206"/>
                </a:lnTo>
                <a:lnTo>
                  <a:pt x="81" y="206"/>
                </a:lnTo>
                <a:lnTo>
                  <a:pt x="81" y="205"/>
                </a:lnTo>
                <a:lnTo>
                  <a:pt x="79" y="205"/>
                </a:lnTo>
                <a:lnTo>
                  <a:pt x="79" y="203"/>
                </a:lnTo>
                <a:lnTo>
                  <a:pt x="77" y="203"/>
                </a:lnTo>
                <a:lnTo>
                  <a:pt x="77" y="201"/>
                </a:lnTo>
                <a:lnTo>
                  <a:pt x="77" y="199"/>
                </a:lnTo>
                <a:lnTo>
                  <a:pt x="79" y="199"/>
                </a:lnTo>
                <a:lnTo>
                  <a:pt x="77" y="199"/>
                </a:lnTo>
                <a:lnTo>
                  <a:pt x="75" y="199"/>
                </a:lnTo>
                <a:lnTo>
                  <a:pt x="75" y="198"/>
                </a:lnTo>
                <a:lnTo>
                  <a:pt x="74" y="198"/>
                </a:lnTo>
                <a:lnTo>
                  <a:pt x="74" y="199"/>
                </a:lnTo>
                <a:lnTo>
                  <a:pt x="74" y="198"/>
                </a:lnTo>
                <a:lnTo>
                  <a:pt x="72" y="198"/>
                </a:lnTo>
                <a:lnTo>
                  <a:pt x="74" y="198"/>
                </a:lnTo>
                <a:lnTo>
                  <a:pt x="74" y="196"/>
                </a:lnTo>
                <a:lnTo>
                  <a:pt x="74" y="194"/>
                </a:lnTo>
                <a:lnTo>
                  <a:pt x="74" y="193"/>
                </a:lnTo>
                <a:lnTo>
                  <a:pt x="72" y="193"/>
                </a:lnTo>
                <a:lnTo>
                  <a:pt x="72" y="191"/>
                </a:lnTo>
                <a:lnTo>
                  <a:pt x="72" y="189"/>
                </a:lnTo>
                <a:lnTo>
                  <a:pt x="72" y="187"/>
                </a:lnTo>
                <a:lnTo>
                  <a:pt x="72" y="186"/>
                </a:lnTo>
                <a:lnTo>
                  <a:pt x="72" y="184"/>
                </a:lnTo>
                <a:lnTo>
                  <a:pt x="70" y="184"/>
                </a:lnTo>
                <a:lnTo>
                  <a:pt x="72" y="184"/>
                </a:lnTo>
                <a:lnTo>
                  <a:pt x="72" y="182"/>
                </a:lnTo>
                <a:lnTo>
                  <a:pt x="72" y="180"/>
                </a:lnTo>
                <a:lnTo>
                  <a:pt x="74" y="180"/>
                </a:lnTo>
                <a:lnTo>
                  <a:pt x="72" y="180"/>
                </a:lnTo>
                <a:lnTo>
                  <a:pt x="72" y="179"/>
                </a:lnTo>
                <a:lnTo>
                  <a:pt x="70" y="179"/>
                </a:lnTo>
                <a:lnTo>
                  <a:pt x="70" y="177"/>
                </a:lnTo>
                <a:lnTo>
                  <a:pt x="68" y="177"/>
                </a:lnTo>
                <a:lnTo>
                  <a:pt x="67" y="177"/>
                </a:lnTo>
                <a:lnTo>
                  <a:pt x="67" y="175"/>
                </a:lnTo>
                <a:lnTo>
                  <a:pt x="68" y="175"/>
                </a:lnTo>
                <a:lnTo>
                  <a:pt x="68" y="174"/>
                </a:lnTo>
                <a:lnTo>
                  <a:pt x="68" y="172"/>
                </a:lnTo>
                <a:lnTo>
                  <a:pt x="67" y="172"/>
                </a:lnTo>
                <a:lnTo>
                  <a:pt x="67" y="170"/>
                </a:lnTo>
                <a:lnTo>
                  <a:pt x="65" y="172"/>
                </a:lnTo>
                <a:lnTo>
                  <a:pt x="65" y="170"/>
                </a:lnTo>
                <a:lnTo>
                  <a:pt x="65" y="168"/>
                </a:lnTo>
                <a:lnTo>
                  <a:pt x="63" y="168"/>
                </a:lnTo>
                <a:lnTo>
                  <a:pt x="63" y="167"/>
                </a:lnTo>
                <a:lnTo>
                  <a:pt x="62" y="167"/>
                </a:lnTo>
                <a:lnTo>
                  <a:pt x="60" y="167"/>
                </a:lnTo>
                <a:lnTo>
                  <a:pt x="58" y="167"/>
                </a:lnTo>
                <a:lnTo>
                  <a:pt x="58" y="165"/>
                </a:lnTo>
                <a:lnTo>
                  <a:pt x="56" y="165"/>
                </a:lnTo>
                <a:lnTo>
                  <a:pt x="55" y="165"/>
                </a:lnTo>
                <a:lnTo>
                  <a:pt x="53" y="165"/>
                </a:lnTo>
                <a:lnTo>
                  <a:pt x="51" y="165"/>
                </a:lnTo>
                <a:lnTo>
                  <a:pt x="51" y="163"/>
                </a:lnTo>
                <a:lnTo>
                  <a:pt x="50" y="163"/>
                </a:lnTo>
                <a:lnTo>
                  <a:pt x="50" y="165"/>
                </a:lnTo>
                <a:lnTo>
                  <a:pt x="48" y="165"/>
                </a:lnTo>
                <a:lnTo>
                  <a:pt x="48" y="163"/>
                </a:lnTo>
                <a:lnTo>
                  <a:pt x="48" y="162"/>
                </a:lnTo>
                <a:lnTo>
                  <a:pt x="48" y="160"/>
                </a:lnTo>
                <a:lnTo>
                  <a:pt x="48" y="158"/>
                </a:lnTo>
                <a:lnTo>
                  <a:pt x="46" y="158"/>
                </a:lnTo>
                <a:lnTo>
                  <a:pt x="44" y="158"/>
                </a:lnTo>
                <a:lnTo>
                  <a:pt x="44" y="156"/>
                </a:lnTo>
                <a:lnTo>
                  <a:pt x="44" y="155"/>
                </a:lnTo>
                <a:lnTo>
                  <a:pt x="44" y="153"/>
                </a:lnTo>
                <a:lnTo>
                  <a:pt x="46" y="153"/>
                </a:lnTo>
                <a:lnTo>
                  <a:pt x="46" y="151"/>
                </a:lnTo>
                <a:lnTo>
                  <a:pt x="46" y="149"/>
                </a:lnTo>
                <a:lnTo>
                  <a:pt x="44" y="149"/>
                </a:lnTo>
                <a:lnTo>
                  <a:pt x="43" y="149"/>
                </a:lnTo>
                <a:lnTo>
                  <a:pt x="41" y="148"/>
                </a:lnTo>
                <a:lnTo>
                  <a:pt x="41" y="149"/>
                </a:lnTo>
                <a:lnTo>
                  <a:pt x="39" y="151"/>
                </a:lnTo>
                <a:lnTo>
                  <a:pt x="38" y="151"/>
                </a:lnTo>
                <a:lnTo>
                  <a:pt x="36" y="151"/>
                </a:lnTo>
                <a:lnTo>
                  <a:pt x="36" y="153"/>
                </a:lnTo>
                <a:lnTo>
                  <a:pt x="36" y="151"/>
                </a:lnTo>
                <a:lnTo>
                  <a:pt x="34" y="151"/>
                </a:lnTo>
                <a:lnTo>
                  <a:pt x="32" y="151"/>
                </a:lnTo>
                <a:lnTo>
                  <a:pt x="31" y="151"/>
                </a:lnTo>
                <a:lnTo>
                  <a:pt x="32" y="151"/>
                </a:lnTo>
                <a:lnTo>
                  <a:pt x="32" y="149"/>
                </a:lnTo>
                <a:lnTo>
                  <a:pt x="31" y="149"/>
                </a:lnTo>
                <a:lnTo>
                  <a:pt x="29" y="149"/>
                </a:lnTo>
                <a:lnTo>
                  <a:pt x="27" y="149"/>
                </a:lnTo>
                <a:lnTo>
                  <a:pt x="25" y="149"/>
                </a:lnTo>
                <a:lnTo>
                  <a:pt x="25" y="151"/>
                </a:lnTo>
                <a:lnTo>
                  <a:pt x="24" y="151"/>
                </a:lnTo>
                <a:lnTo>
                  <a:pt x="22" y="151"/>
                </a:lnTo>
                <a:lnTo>
                  <a:pt x="22" y="153"/>
                </a:lnTo>
                <a:lnTo>
                  <a:pt x="22" y="151"/>
                </a:lnTo>
                <a:lnTo>
                  <a:pt x="20" y="151"/>
                </a:lnTo>
                <a:lnTo>
                  <a:pt x="19" y="151"/>
                </a:lnTo>
                <a:lnTo>
                  <a:pt x="19" y="149"/>
                </a:lnTo>
                <a:lnTo>
                  <a:pt x="17" y="149"/>
                </a:lnTo>
                <a:lnTo>
                  <a:pt x="17" y="148"/>
                </a:lnTo>
                <a:lnTo>
                  <a:pt x="15" y="148"/>
                </a:lnTo>
                <a:lnTo>
                  <a:pt x="15" y="149"/>
                </a:lnTo>
                <a:lnTo>
                  <a:pt x="13" y="149"/>
                </a:lnTo>
                <a:lnTo>
                  <a:pt x="15" y="149"/>
                </a:lnTo>
                <a:lnTo>
                  <a:pt x="13" y="149"/>
                </a:lnTo>
                <a:lnTo>
                  <a:pt x="13" y="151"/>
                </a:lnTo>
                <a:lnTo>
                  <a:pt x="12" y="151"/>
                </a:lnTo>
                <a:lnTo>
                  <a:pt x="10" y="151"/>
                </a:lnTo>
                <a:lnTo>
                  <a:pt x="10" y="149"/>
                </a:lnTo>
                <a:lnTo>
                  <a:pt x="8" y="149"/>
                </a:lnTo>
                <a:lnTo>
                  <a:pt x="7" y="149"/>
                </a:lnTo>
                <a:lnTo>
                  <a:pt x="5" y="149"/>
                </a:lnTo>
                <a:lnTo>
                  <a:pt x="3" y="149"/>
                </a:lnTo>
                <a:lnTo>
                  <a:pt x="3" y="151"/>
                </a:lnTo>
                <a:lnTo>
                  <a:pt x="1" y="151"/>
                </a:lnTo>
                <a:lnTo>
                  <a:pt x="1" y="149"/>
                </a:lnTo>
                <a:lnTo>
                  <a:pt x="3" y="149"/>
                </a:lnTo>
                <a:lnTo>
                  <a:pt x="3" y="148"/>
                </a:lnTo>
                <a:lnTo>
                  <a:pt x="3" y="146"/>
                </a:lnTo>
                <a:lnTo>
                  <a:pt x="5" y="146"/>
                </a:lnTo>
                <a:lnTo>
                  <a:pt x="3" y="146"/>
                </a:lnTo>
                <a:lnTo>
                  <a:pt x="3" y="144"/>
                </a:lnTo>
                <a:lnTo>
                  <a:pt x="5" y="144"/>
                </a:lnTo>
                <a:lnTo>
                  <a:pt x="5" y="143"/>
                </a:lnTo>
                <a:lnTo>
                  <a:pt x="5" y="141"/>
                </a:lnTo>
                <a:lnTo>
                  <a:pt x="7" y="141"/>
                </a:lnTo>
                <a:lnTo>
                  <a:pt x="7" y="139"/>
                </a:lnTo>
                <a:lnTo>
                  <a:pt x="7" y="137"/>
                </a:lnTo>
                <a:lnTo>
                  <a:pt x="8" y="136"/>
                </a:lnTo>
                <a:lnTo>
                  <a:pt x="8" y="134"/>
                </a:lnTo>
                <a:lnTo>
                  <a:pt x="10" y="134"/>
                </a:lnTo>
                <a:lnTo>
                  <a:pt x="10" y="132"/>
                </a:lnTo>
                <a:lnTo>
                  <a:pt x="10" y="131"/>
                </a:lnTo>
                <a:lnTo>
                  <a:pt x="10" y="129"/>
                </a:lnTo>
                <a:lnTo>
                  <a:pt x="12" y="129"/>
                </a:lnTo>
                <a:lnTo>
                  <a:pt x="12" y="127"/>
                </a:lnTo>
                <a:lnTo>
                  <a:pt x="12" y="125"/>
                </a:lnTo>
                <a:lnTo>
                  <a:pt x="12" y="124"/>
                </a:lnTo>
                <a:lnTo>
                  <a:pt x="10" y="124"/>
                </a:lnTo>
                <a:lnTo>
                  <a:pt x="10" y="122"/>
                </a:lnTo>
                <a:lnTo>
                  <a:pt x="8" y="122"/>
                </a:lnTo>
                <a:lnTo>
                  <a:pt x="7" y="122"/>
                </a:lnTo>
                <a:lnTo>
                  <a:pt x="7" y="120"/>
                </a:lnTo>
                <a:lnTo>
                  <a:pt x="5" y="120"/>
                </a:lnTo>
                <a:lnTo>
                  <a:pt x="5" y="118"/>
                </a:lnTo>
                <a:lnTo>
                  <a:pt x="7" y="118"/>
                </a:lnTo>
                <a:lnTo>
                  <a:pt x="7" y="117"/>
                </a:lnTo>
                <a:lnTo>
                  <a:pt x="7" y="115"/>
                </a:lnTo>
                <a:lnTo>
                  <a:pt x="7" y="113"/>
                </a:lnTo>
                <a:lnTo>
                  <a:pt x="5" y="113"/>
                </a:lnTo>
                <a:lnTo>
                  <a:pt x="5" y="112"/>
                </a:lnTo>
                <a:lnTo>
                  <a:pt x="5" y="110"/>
                </a:lnTo>
                <a:lnTo>
                  <a:pt x="5" y="108"/>
                </a:lnTo>
                <a:lnTo>
                  <a:pt x="3" y="106"/>
                </a:lnTo>
                <a:lnTo>
                  <a:pt x="3" y="105"/>
                </a:lnTo>
                <a:lnTo>
                  <a:pt x="3" y="103"/>
                </a:lnTo>
                <a:lnTo>
                  <a:pt x="5" y="103"/>
                </a:lnTo>
                <a:lnTo>
                  <a:pt x="5" y="101"/>
                </a:lnTo>
                <a:lnTo>
                  <a:pt x="7" y="101"/>
                </a:lnTo>
                <a:lnTo>
                  <a:pt x="8" y="101"/>
                </a:lnTo>
                <a:lnTo>
                  <a:pt x="10" y="101"/>
                </a:lnTo>
                <a:lnTo>
                  <a:pt x="10" y="100"/>
                </a:lnTo>
                <a:lnTo>
                  <a:pt x="12" y="100"/>
                </a:lnTo>
                <a:lnTo>
                  <a:pt x="12" y="98"/>
                </a:lnTo>
                <a:lnTo>
                  <a:pt x="12" y="96"/>
                </a:lnTo>
                <a:lnTo>
                  <a:pt x="12" y="94"/>
                </a:lnTo>
                <a:lnTo>
                  <a:pt x="10" y="94"/>
                </a:lnTo>
                <a:lnTo>
                  <a:pt x="10" y="93"/>
                </a:lnTo>
                <a:lnTo>
                  <a:pt x="10" y="91"/>
                </a:lnTo>
                <a:lnTo>
                  <a:pt x="8" y="91"/>
                </a:lnTo>
                <a:lnTo>
                  <a:pt x="8" y="89"/>
                </a:lnTo>
                <a:lnTo>
                  <a:pt x="7" y="89"/>
                </a:lnTo>
                <a:lnTo>
                  <a:pt x="7" y="87"/>
                </a:lnTo>
                <a:lnTo>
                  <a:pt x="5" y="87"/>
                </a:lnTo>
                <a:lnTo>
                  <a:pt x="7" y="87"/>
                </a:lnTo>
                <a:lnTo>
                  <a:pt x="7" y="86"/>
                </a:lnTo>
                <a:lnTo>
                  <a:pt x="7" y="84"/>
                </a:lnTo>
                <a:lnTo>
                  <a:pt x="8" y="84"/>
                </a:lnTo>
                <a:lnTo>
                  <a:pt x="8" y="82"/>
                </a:lnTo>
                <a:lnTo>
                  <a:pt x="8" y="81"/>
                </a:lnTo>
                <a:lnTo>
                  <a:pt x="7" y="81"/>
                </a:lnTo>
                <a:lnTo>
                  <a:pt x="7" y="79"/>
                </a:lnTo>
                <a:lnTo>
                  <a:pt x="8" y="79"/>
                </a:lnTo>
                <a:lnTo>
                  <a:pt x="7" y="79"/>
                </a:lnTo>
                <a:lnTo>
                  <a:pt x="7" y="77"/>
                </a:lnTo>
                <a:lnTo>
                  <a:pt x="5" y="77"/>
                </a:lnTo>
                <a:lnTo>
                  <a:pt x="5" y="75"/>
                </a:lnTo>
                <a:lnTo>
                  <a:pt x="3" y="75"/>
                </a:lnTo>
                <a:lnTo>
                  <a:pt x="3" y="74"/>
                </a:lnTo>
                <a:lnTo>
                  <a:pt x="5" y="74"/>
                </a:lnTo>
                <a:lnTo>
                  <a:pt x="5" y="72"/>
                </a:lnTo>
                <a:lnTo>
                  <a:pt x="5" y="70"/>
                </a:lnTo>
                <a:lnTo>
                  <a:pt x="5" y="69"/>
                </a:lnTo>
                <a:lnTo>
                  <a:pt x="5" y="67"/>
                </a:lnTo>
                <a:lnTo>
                  <a:pt x="5" y="65"/>
                </a:lnTo>
                <a:lnTo>
                  <a:pt x="3" y="65"/>
                </a:lnTo>
                <a:lnTo>
                  <a:pt x="3" y="63"/>
                </a:lnTo>
                <a:lnTo>
                  <a:pt x="3" y="62"/>
                </a:lnTo>
                <a:lnTo>
                  <a:pt x="5" y="62"/>
                </a:lnTo>
                <a:lnTo>
                  <a:pt x="7" y="62"/>
                </a:lnTo>
                <a:lnTo>
                  <a:pt x="8" y="62"/>
                </a:lnTo>
                <a:lnTo>
                  <a:pt x="8" y="60"/>
                </a:lnTo>
                <a:lnTo>
                  <a:pt x="8" y="58"/>
                </a:lnTo>
                <a:lnTo>
                  <a:pt x="10" y="58"/>
                </a:lnTo>
                <a:lnTo>
                  <a:pt x="8" y="58"/>
                </a:lnTo>
                <a:lnTo>
                  <a:pt x="10" y="58"/>
                </a:lnTo>
                <a:lnTo>
                  <a:pt x="10" y="57"/>
                </a:lnTo>
                <a:lnTo>
                  <a:pt x="10" y="55"/>
                </a:lnTo>
                <a:lnTo>
                  <a:pt x="8" y="55"/>
                </a:lnTo>
                <a:lnTo>
                  <a:pt x="8" y="53"/>
                </a:lnTo>
                <a:lnTo>
                  <a:pt x="7" y="53"/>
                </a:lnTo>
                <a:lnTo>
                  <a:pt x="7" y="51"/>
                </a:lnTo>
                <a:lnTo>
                  <a:pt x="5" y="51"/>
                </a:lnTo>
                <a:lnTo>
                  <a:pt x="5" y="50"/>
                </a:lnTo>
                <a:lnTo>
                  <a:pt x="3" y="50"/>
                </a:lnTo>
                <a:lnTo>
                  <a:pt x="3" y="48"/>
                </a:lnTo>
                <a:lnTo>
                  <a:pt x="1" y="48"/>
                </a:lnTo>
                <a:lnTo>
                  <a:pt x="1" y="46"/>
                </a:lnTo>
                <a:lnTo>
                  <a:pt x="0" y="46"/>
                </a:lnTo>
                <a:lnTo>
                  <a:pt x="0" y="44"/>
                </a:lnTo>
                <a:lnTo>
                  <a:pt x="0" y="43"/>
                </a:lnTo>
                <a:lnTo>
                  <a:pt x="0" y="41"/>
                </a:lnTo>
                <a:lnTo>
                  <a:pt x="0" y="39"/>
                </a:lnTo>
                <a:lnTo>
                  <a:pt x="0" y="38"/>
                </a:lnTo>
                <a:lnTo>
                  <a:pt x="0" y="36"/>
                </a:lnTo>
                <a:lnTo>
                  <a:pt x="1" y="36"/>
                </a:lnTo>
                <a:lnTo>
                  <a:pt x="1" y="34"/>
                </a:lnTo>
                <a:lnTo>
                  <a:pt x="1" y="32"/>
                </a:lnTo>
                <a:lnTo>
                  <a:pt x="1" y="31"/>
                </a:lnTo>
                <a:lnTo>
                  <a:pt x="1" y="29"/>
                </a:lnTo>
                <a:lnTo>
                  <a:pt x="3" y="29"/>
                </a:lnTo>
                <a:lnTo>
                  <a:pt x="3" y="27"/>
                </a:lnTo>
                <a:lnTo>
                  <a:pt x="3" y="26"/>
                </a:lnTo>
                <a:lnTo>
                  <a:pt x="5" y="26"/>
                </a:lnTo>
                <a:lnTo>
                  <a:pt x="5" y="24"/>
                </a:lnTo>
                <a:lnTo>
                  <a:pt x="5" y="22"/>
                </a:lnTo>
                <a:lnTo>
                  <a:pt x="7" y="22"/>
                </a:lnTo>
                <a:lnTo>
                  <a:pt x="7" y="20"/>
                </a:lnTo>
                <a:lnTo>
                  <a:pt x="7" y="19"/>
                </a:lnTo>
                <a:lnTo>
                  <a:pt x="8" y="19"/>
                </a:lnTo>
                <a:lnTo>
                  <a:pt x="8" y="17"/>
                </a:lnTo>
                <a:lnTo>
                  <a:pt x="10" y="17"/>
                </a:lnTo>
                <a:lnTo>
                  <a:pt x="10" y="15"/>
                </a:lnTo>
                <a:lnTo>
                  <a:pt x="10" y="13"/>
                </a:lnTo>
                <a:lnTo>
                  <a:pt x="10" y="12"/>
                </a:lnTo>
                <a:lnTo>
                  <a:pt x="10" y="10"/>
                </a:lnTo>
                <a:lnTo>
                  <a:pt x="10" y="8"/>
                </a:lnTo>
                <a:lnTo>
                  <a:pt x="10" y="7"/>
                </a:lnTo>
                <a:lnTo>
                  <a:pt x="12" y="7"/>
                </a:lnTo>
                <a:lnTo>
                  <a:pt x="12" y="5"/>
                </a:lnTo>
                <a:lnTo>
                  <a:pt x="13" y="5"/>
                </a:lnTo>
                <a:lnTo>
                  <a:pt x="15" y="5"/>
                </a:lnTo>
                <a:lnTo>
                  <a:pt x="15" y="3"/>
                </a:lnTo>
                <a:lnTo>
                  <a:pt x="17" y="3"/>
                </a:lnTo>
                <a:lnTo>
                  <a:pt x="17" y="1"/>
                </a:lnTo>
                <a:lnTo>
                  <a:pt x="19" y="1"/>
                </a:lnTo>
                <a:lnTo>
                  <a:pt x="20" y="1"/>
                </a:lnTo>
                <a:lnTo>
                  <a:pt x="22" y="1"/>
                </a:lnTo>
                <a:lnTo>
                  <a:pt x="22" y="0"/>
                </a:lnTo>
                <a:lnTo>
                  <a:pt x="24" y="0"/>
                </a:lnTo>
                <a:lnTo>
                  <a:pt x="24" y="1"/>
                </a:lnTo>
                <a:lnTo>
                  <a:pt x="25" y="1"/>
                </a:lnTo>
                <a:lnTo>
                  <a:pt x="25" y="3"/>
                </a:lnTo>
                <a:lnTo>
                  <a:pt x="25" y="5"/>
                </a:lnTo>
                <a:lnTo>
                  <a:pt x="24" y="5"/>
                </a:lnTo>
                <a:lnTo>
                  <a:pt x="24" y="7"/>
                </a:lnTo>
                <a:lnTo>
                  <a:pt x="24" y="8"/>
                </a:lnTo>
                <a:lnTo>
                  <a:pt x="25" y="8"/>
                </a:lnTo>
                <a:lnTo>
                  <a:pt x="25" y="10"/>
                </a:lnTo>
                <a:lnTo>
                  <a:pt x="27" y="8"/>
                </a:lnTo>
                <a:lnTo>
                  <a:pt x="27" y="7"/>
                </a:lnTo>
                <a:lnTo>
                  <a:pt x="27" y="5"/>
                </a:lnTo>
                <a:lnTo>
                  <a:pt x="29" y="5"/>
                </a:lnTo>
                <a:lnTo>
                  <a:pt x="29" y="3"/>
                </a:lnTo>
                <a:lnTo>
                  <a:pt x="29" y="1"/>
                </a:lnTo>
                <a:lnTo>
                  <a:pt x="31" y="1"/>
                </a:lnTo>
                <a:lnTo>
                  <a:pt x="31" y="0"/>
                </a:lnTo>
                <a:lnTo>
                  <a:pt x="31" y="1"/>
                </a:lnTo>
                <a:lnTo>
                  <a:pt x="32" y="1"/>
                </a:lnTo>
                <a:lnTo>
                  <a:pt x="34" y="1"/>
                </a:lnTo>
                <a:lnTo>
                  <a:pt x="36" y="1"/>
                </a:lnTo>
                <a:lnTo>
                  <a:pt x="38" y="1"/>
                </a:lnTo>
                <a:lnTo>
                  <a:pt x="38" y="0"/>
                </a:lnTo>
                <a:lnTo>
                  <a:pt x="39" y="0"/>
                </a:lnTo>
                <a:lnTo>
                  <a:pt x="41" y="0"/>
                </a:lnTo>
                <a:lnTo>
                  <a:pt x="41" y="1"/>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9"/>
          <p:cNvSpPr>
            <a:spLocks/>
          </p:cNvSpPr>
          <p:nvPr/>
        </p:nvSpPr>
        <p:spPr bwMode="auto">
          <a:xfrm>
            <a:off x="4797356" y="97300"/>
            <a:ext cx="873016" cy="1022622"/>
          </a:xfrm>
          <a:custGeom>
            <a:avLst/>
            <a:gdLst>
              <a:gd name="T0" fmla="*/ 129 w 461"/>
              <a:gd name="T1" fmla="*/ 58 h 540"/>
              <a:gd name="T2" fmla="*/ 177 w 461"/>
              <a:gd name="T3" fmla="*/ 63 h 540"/>
              <a:gd name="T4" fmla="*/ 205 w 461"/>
              <a:gd name="T5" fmla="*/ 77 h 540"/>
              <a:gd name="T6" fmla="*/ 218 w 461"/>
              <a:gd name="T7" fmla="*/ 106 h 540"/>
              <a:gd name="T8" fmla="*/ 251 w 461"/>
              <a:gd name="T9" fmla="*/ 115 h 540"/>
              <a:gd name="T10" fmla="*/ 280 w 461"/>
              <a:gd name="T11" fmla="*/ 103 h 540"/>
              <a:gd name="T12" fmla="*/ 310 w 461"/>
              <a:gd name="T13" fmla="*/ 106 h 540"/>
              <a:gd name="T14" fmla="*/ 322 w 461"/>
              <a:gd name="T15" fmla="*/ 127 h 540"/>
              <a:gd name="T16" fmla="*/ 330 w 461"/>
              <a:gd name="T17" fmla="*/ 137 h 540"/>
              <a:gd name="T18" fmla="*/ 322 w 461"/>
              <a:gd name="T19" fmla="*/ 153 h 540"/>
              <a:gd name="T20" fmla="*/ 335 w 461"/>
              <a:gd name="T21" fmla="*/ 163 h 540"/>
              <a:gd name="T22" fmla="*/ 339 w 461"/>
              <a:gd name="T23" fmla="*/ 179 h 540"/>
              <a:gd name="T24" fmla="*/ 342 w 461"/>
              <a:gd name="T25" fmla="*/ 189 h 540"/>
              <a:gd name="T26" fmla="*/ 334 w 461"/>
              <a:gd name="T27" fmla="*/ 191 h 540"/>
              <a:gd name="T28" fmla="*/ 325 w 461"/>
              <a:gd name="T29" fmla="*/ 192 h 540"/>
              <a:gd name="T30" fmla="*/ 315 w 461"/>
              <a:gd name="T31" fmla="*/ 203 h 540"/>
              <a:gd name="T32" fmla="*/ 308 w 461"/>
              <a:gd name="T33" fmla="*/ 211 h 540"/>
              <a:gd name="T34" fmla="*/ 299 w 461"/>
              <a:gd name="T35" fmla="*/ 225 h 540"/>
              <a:gd name="T36" fmla="*/ 287 w 461"/>
              <a:gd name="T37" fmla="*/ 234 h 540"/>
              <a:gd name="T38" fmla="*/ 275 w 461"/>
              <a:gd name="T39" fmla="*/ 239 h 540"/>
              <a:gd name="T40" fmla="*/ 265 w 461"/>
              <a:gd name="T41" fmla="*/ 247 h 540"/>
              <a:gd name="T42" fmla="*/ 251 w 461"/>
              <a:gd name="T43" fmla="*/ 254 h 540"/>
              <a:gd name="T44" fmla="*/ 241 w 461"/>
              <a:gd name="T45" fmla="*/ 261 h 540"/>
              <a:gd name="T46" fmla="*/ 244 w 461"/>
              <a:gd name="T47" fmla="*/ 275 h 540"/>
              <a:gd name="T48" fmla="*/ 258 w 461"/>
              <a:gd name="T49" fmla="*/ 280 h 540"/>
              <a:gd name="T50" fmla="*/ 268 w 461"/>
              <a:gd name="T51" fmla="*/ 287 h 540"/>
              <a:gd name="T52" fmla="*/ 280 w 461"/>
              <a:gd name="T53" fmla="*/ 292 h 540"/>
              <a:gd name="T54" fmla="*/ 294 w 461"/>
              <a:gd name="T55" fmla="*/ 296 h 540"/>
              <a:gd name="T56" fmla="*/ 303 w 461"/>
              <a:gd name="T57" fmla="*/ 311 h 540"/>
              <a:gd name="T58" fmla="*/ 320 w 461"/>
              <a:gd name="T59" fmla="*/ 318 h 540"/>
              <a:gd name="T60" fmla="*/ 334 w 461"/>
              <a:gd name="T61" fmla="*/ 315 h 540"/>
              <a:gd name="T62" fmla="*/ 351 w 461"/>
              <a:gd name="T63" fmla="*/ 315 h 540"/>
              <a:gd name="T64" fmla="*/ 356 w 461"/>
              <a:gd name="T65" fmla="*/ 332 h 540"/>
              <a:gd name="T66" fmla="*/ 365 w 461"/>
              <a:gd name="T67" fmla="*/ 344 h 540"/>
              <a:gd name="T68" fmla="*/ 372 w 461"/>
              <a:gd name="T69" fmla="*/ 358 h 540"/>
              <a:gd name="T70" fmla="*/ 382 w 461"/>
              <a:gd name="T71" fmla="*/ 371 h 540"/>
              <a:gd name="T72" fmla="*/ 392 w 461"/>
              <a:gd name="T73" fmla="*/ 387 h 540"/>
              <a:gd name="T74" fmla="*/ 403 w 461"/>
              <a:gd name="T75" fmla="*/ 401 h 540"/>
              <a:gd name="T76" fmla="*/ 415 w 461"/>
              <a:gd name="T77" fmla="*/ 420 h 540"/>
              <a:gd name="T78" fmla="*/ 425 w 461"/>
              <a:gd name="T79" fmla="*/ 437 h 540"/>
              <a:gd name="T80" fmla="*/ 435 w 461"/>
              <a:gd name="T81" fmla="*/ 452 h 540"/>
              <a:gd name="T82" fmla="*/ 447 w 461"/>
              <a:gd name="T83" fmla="*/ 470 h 540"/>
              <a:gd name="T84" fmla="*/ 458 w 461"/>
              <a:gd name="T85" fmla="*/ 485 h 540"/>
              <a:gd name="T86" fmla="*/ 449 w 461"/>
              <a:gd name="T87" fmla="*/ 495 h 540"/>
              <a:gd name="T88" fmla="*/ 432 w 461"/>
              <a:gd name="T89" fmla="*/ 504 h 540"/>
              <a:gd name="T90" fmla="*/ 415 w 461"/>
              <a:gd name="T91" fmla="*/ 513 h 540"/>
              <a:gd name="T92" fmla="*/ 397 w 461"/>
              <a:gd name="T93" fmla="*/ 519 h 540"/>
              <a:gd name="T94" fmla="*/ 382 w 461"/>
              <a:gd name="T95" fmla="*/ 528 h 540"/>
              <a:gd name="T96" fmla="*/ 363 w 461"/>
              <a:gd name="T97" fmla="*/ 535 h 540"/>
              <a:gd name="T98" fmla="*/ 335 w 461"/>
              <a:gd name="T99" fmla="*/ 525 h 540"/>
              <a:gd name="T100" fmla="*/ 296 w 461"/>
              <a:gd name="T101" fmla="*/ 476 h 540"/>
              <a:gd name="T102" fmla="*/ 273 w 461"/>
              <a:gd name="T103" fmla="*/ 414 h 540"/>
              <a:gd name="T104" fmla="*/ 244 w 461"/>
              <a:gd name="T105" fmla="*/ 365 h 540"/>
              <a:gd name="T106" fmla="*/ 191 w 461"/>
              <a:gd name="T107" fmla="*/ 328 h 540"/>
              <a:gd name="T108" fmla="*/ 181 w 461"/>
              <a:gd name="T109" fmla="*/ 275 h 540"/>
              <a:gd name="T110" fmla="*/ 191 w 461"/>
              <a:gd name="T111" fmla="*/ 217 h 540"/>
              <a:gd name="T112" fmla="*/ 143 w 461"/>
              <a:gd name="T113" fmla="*/ 168 h 540"/>
              <a:gd name="T114" fmla="*/ 127 w 461"/>
              <a:gd name="T115" fmla="*/ 117 h 540"/>
              <a:gd name="T116" fmla="*/ 76 w 461"/>
              <a:gd name="T117" fmla="*/ 110 h 540"/>
              <a:gd name="T118" fmla="*/ 41 w 461"/>
              <a:gd name="T119" fmla="*/ 117 h 540"/>
              <a:gd name="T120" fmla="*/ 24 w 461"/>
              <a:gd name="T121" fmla="*/ 89 h 540"/>
              <a:gd name="T122" fmla="*/ 17 w 461"/>
              <a:gd name="T123" fmla="*/ 50 h 540"/>
              <a:gd name="T124" fmla="*/ 2 w 461"/>
              <a:gd name="T125" fmla="*/ 34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1" h="540">
                <a:moveTo>
                  <a:pt x="45" y="20"/>
                </a:moveTo>
                <a:lnTo>
                  <a:pt x="46" y="22"/>
                </a:lnTo>
                <a:lnTo>
                  <a:pt x="48" y="22"/>
                </a:lnTo>
                <a:lnTo>
                  <a:pt x="57" y="32"/>
                </a:lnTo>
                <a:lnTo>
                  <a:pt x="62" y="34"/>
                </a:lnTo>
                <a:lnTo>
                  <a:pt x="64" y="37"/>
                </a:lnTo>
                <a:lnTo>
                  <a:pt x="70" y="39"/>
                </a:lnTo>
                <a:lnTo>
                  <a:pt x="72" y="41"/>
                </a:lnTo>
                <a:lnTo>
                  <a:pt x="79" y="44"/>
                </a:lnTo>
                <a:lnTo>
                  <a:pt x="82" y="51"/>
                </a:lnTo>
                <a:lnTo>
                  <a:pt x="94" y="58"/>
                </a:lnTo>
                <a:lnTo>
                  <a:pt x="112" y="58"/>
                </a:lnTo>
                <a:lnTo>
                  <a:pt x="122" y="65"/>
                </a:lnTo>
                <a:lnTo>
                  <a:pt x="129" y="58"/>
                </a:lnTo>
                <a:lnTo>
                  <a:pt x="141" y="55"/>
                </a:lnTo>
                <a:lnTo>
                  <a:pt x="146" y="58"/>
                </a:lnTo>
                <a:lnTo>
                  <a:pt x="151" y="60"/>
                </a:lnTo>
                <a:lnTo>
                  <a:pt x="156" y="55"/>
                </a:lnTo>
                <a:lnTo>
                  <a:pt x="160" y="55"/>
                </a:lnTo>
                <a:lnTo>
                  <a:pt x="162" y="53"/>
                </a:lnTo>
                <a:lnTo>
                  <a:pt x="163" y="53"/>
                </a:lnTo>
                <a:lnTo>
                  <a:pt x="168" y="56"/>
                </a:lnTo>
                <a:lnTo>
                  <a:pt x="172" y="55"/>
                </a:lnTo>
                <a:lnTo>
                  <a:pt x="172" y="56"/>
                </a:lnTo>
                <a:lnTo>
                  <a:pt x="174" y="58"/>
                </a:lnTo>
                <a:lnTo>
                  <a:pt x="175" y="60"/>
                </a:lnTo>
                <a:lnTo>
                  <a:pt x="175" y="62"/>
                </a:lnTo>
                <a:lnTo>
                  <a:pt x="177" y="63"/>
                </a:lnTo>
                <a:lnTo>
                  <a:pt x="179" y="63"/>
                </a:lnTo>
                <a:lnTo>
                  <a:pt x="181" y="65"/>
                </a:lnTo>
                <a:lnTo>
                  <a:pt x="182" y="67"/>
                </a:lnTo>
                <a:lnTo>
                  <a:pt x="186" y="67"/>
                </a:lnTo>
                <a:lnTo>
                  <a:pt x="187" y="68"/>
                </a:lnTo>
                <a:lnTo>
                  <a:pt x="189" y="68"/>
                </a:lnTo>
                <a:lnTo>
                  <a:pt x="191" y="70"/>
                </a:lnTo>
                <a:lnTo>
                  <a:pt x="193" y="72"/>
                </a:lnTo>
                <a:lnTo>
                  <a:pt x="194" y="74"/>
                </a:lnTo>
                <a:lnTo>
                  <a:pt x="196" y="74"/>
                </a:lnTo>
                <a:lnTo>
                  <a:pt x="198" y="74"/>
                </a:lnTo>
                <a:lnTo>
                  <a:pt x="201" y="75"/>
                </a:lnTo>
                <a:lnTo>
                  <a:pt x="203" y="77"/>
                </a:lnTo>
                <a:lnTo>
                  <a:pt x="205" y="77"/>
                </a:lnTo>
                <a:lnTo>
                  <a:pt x="206" y="79"/>
                </a:lnTo>
                <a:lnTo>
                  <a:pt x="208" y="81"/>
                </a:lnTo>
                <a:lnTo>
                  <a:pt x="208" y="82"/>
                </a:lnTo>
                <a:lnTo>
                  <a:pt x="210" y="84"/>
                </a:lnTo>
                <a:lnTo>
                  <a:pt x="210" y="87"/>
                </a:lnTo>
                <a:lnTo>
                  <a:pt x="212" y="89"/>
                </a:lnTo>
                <a:lnTo>
                  <a:pt x="212" y="91"/>
                </a:lnTo>
                <a:lnTo>
                  <a:pt x="213" y="93"/>
                </a:lnTo>
                <a:lnTo>
                  <a:pt x="215" y="94"/>
                </a:lnTo>
                <a:lnTo>
                  <a:pt x="215" y="96"/>
                </a:lnTo>
                <a:lnTo>
                  <a:pt x="217" y="99"/>
                </a:lnTo>
                <a:lnTo>
                  <a:pt x="217" y="101"/>
                </a:lnTo>
                <a:lnTo>
                  <a:pt x="217" y="105"/>
                </a:lnTo>
                <a:lnTo>
                  <a:pt x="218" y="106"/>
                </a:lnTo>
                <a:lnTo>
                  <a:pt x="218" y="108"/>
                </a:lnTo>
                <a:lnTo>
                  <a:pt x="220" y="111"/>
                </a:lnTo>
                <a:lnTo>
                  <a:pt x="222" y="111"/>
                </a:lnTo>
                <a:lnTo>
                  <a:pt x="224" y="113"/>
                </a:lnTo>
                <a:lnTo>
                  <a:pt x="227" y="113"/>
                </a:lnTo>
                <a:lnTo>
                  <a:pt x="229" y="113"/>
                </a:lnTo>
                <a:lnTo>
                  <a:pt x="232" y="113"/>
                </a:lnTo>
                <a:lnTo>
                  <a:pt x="236" y="113"/>
                </a:lnTo>
                <a:lnTo>
                  <a:pt x="237" y="115"/>
                </a:lnTo>
                <a:lnTo>
                  <a:pt x="239" y="115"/>
                </a:lnTo>
                <a:lnTo>
                  <a:pt x="242" y="115"/>
                </a:lnTo>
                <a:lnTo>
                  <a:pt x="246" y="115"/>
                </a:lnTo>
                <a:lnTo>
                  <a:pt x="248" y="115"/>
                </a:lnTo>
                <a:lnTo>
                  <a:pt x="251" y="115"/>
                </a:lnTo>
                <a:lnTo>
                  <a:pt x="253" y="115"/>
                </a:lnTo>
                <a:lnTo>
                  <a:pt x="256" y="115"/>
                </a:lnTo>
                <a:lnTo>
                  <a:pt x="260" y="115"/>
                </a:lnTo>
                <a:lnTo>
                  <a:pt x="261" y="113"/>
                </a:lnTo>
                <a:lnTo>
                  <a:pt x="263" y="113"/>
                </a:lnTo>
                <a:lnTo>
                  <a:pt x="265" y="111"/>
                </a:lnTo>
                <a:lnTo>
                  <a:pt x="268" y="111"/>
                </a:lnTo>
                <a:lnTo>
                  <a:pt x="268" y="110"/>
                </a:lnTo>
                <a:lnTo>
                  <a:pt x="270" y="108"/>
                </a:lnTo>
                <a:lnTo>
                  <a:pt x="272" y="106"/>
                </a:lnTo>
                <a:lnTo>
                  <a:pt x="273" y="105"/>
                </a:lnTo>
                <a:lnTo>
                  <a:pt x="275" y="103"/>
                </a:lnTo>
                <a:lnTo>
                  <a:pt x="277" y="103"/>
                </a:lnTo>
                <a:lnTo>
                  <a:pt x="280" y="103"/>
                </a:lnTo>
                <a:lnTo>
                  <a:pt x="282" y="101"/>
                </a:lnTo>
                <a:lnTo>
                  <a:pt x="284" y="101"/>
                </a:lnTo>
                <a:lnTo>
                  <a:pt x="286" y="99"/>
                </a:lnTo>
                <a:lnTo>
                  <a:pt x="287" y="98"/>
                </a:lnTo>
                <a:lnTo>
                  <a:pt x="291" y="98"/>
                </a:lnTo>
                <a:lnTo>
                  <a:pt x="292" y="99"/>
                </a:lnTo>
                <a:lnTo>
                  <a:pt x="294" y="99"/>
                </a:lnTo>
                <a:lnTo>
                  <a:pt x="298" y="101"/>
                </a:lnTo>
                <a:lnTo>
                  <a:pt x="299" y="101"/>
                </a:lnTo>
                <a:lnTo>
                  <a:pt x="301" y="103"/>
                </a:lnTo>
                <a:lnTo>
                  <a:pt x="303" y="103"/>
                </a:lnTo>
                <a:lnTo>
                  <a:pt x="306" y="105"/>
                </a:lnTo>
                <a:lnTo>
                  <a:pt x="308" y="105"/>
                </a:lnTo>
                <a:lnTo>
                  <a:pt x="310" y="106"/>
                </a:lnTo>
                <a:lnTo>
                  <a:pt x="311" y="106"/>
                </a:lnTo>
                <a:lnTo>
                  <a:pt x="313" y="108"/>
                </a:lnTo>
                <a:lnTo>
                  <a:pt x="316" y="108"/>
                </a:lnTo>
                <a:lnTo>
                  <a:pt x="318" y="110"/>
                </a:lnTo>
                <a:lnTo>
                  <a:pt x="320" y="110"/>
                </a:lnTo>
                <a:lnTo>
                  <a:pt x="322" y="110"/>
                </a:lnTo>
                <a:lnTo>
                  <a:pt x="322" y="118"/>
                </a:lnTo>
                <a:lnTo>
                  <a:pt x="322" y="120"/>
                </a:lnTo>
                <a:lnTo>
                  <a:pt x="323" y="120"/>
                </a:lnTo>
                <a:lnTo>
                  <a:pt x="323" y="122"/>
                </a:lnTo>
                <a:lnTo>
                  <a:pt x="323" y="124"/>
                </a:lnTo>
                <a:lnTo>
                  <a:pt x="323" y="125"/>
                </a:lnTo>
                <a:lnTo>
                  <a:pt x="322" y="125"/>
                </a:lnTo>
                <a:lnTo>
                  <a:pt x="322" y="127"/>
                </a:lnTo>
                <a:lnTo>
                  <a:pt x="323" y="127"/>
                </a:lnTo>
                <a:lnTo>
                  <a:pt x="323" y="129"/>
                </a:lnTo>
                <a:lnTo>
                  <a:pt x="323" y="130"/>
                </a:lnTo>
                <a:lnTo>
                  <a:pt x="323" y="132"/>
                </a:lnTo>
                <a:lnTo>
                  <a:pt x="325" y="132"/>
                </a:lnTo>
                <a:lnTo>
                  <a:pt x="325" y="134"/>
                </a:lnTo>
                <a:lnTo>
                  <a:pt x="327" y="134"/>
                </a:lnTo>
                <a:lnTo>
                  <a:pt x="327" y="136"/>
                </a:lnTo>
                <a:lnTo>
                  <a:pt x="329" y="136"/>
                </a:lnTo>
                <a:lnTo>
                  <a:pt x="330" y="134"/>
                </a:lnTo>
                <a:lnTo>
                  <a:pt x="332" y="134"/>
                </a:lnTo>
                <a:lnTo>
                  <a:pt x="332" y="136"/>
                </a:lnTo>
                <a:lnTo>
                  <a:pt x="332" y="137"/>
                </a:lnTo>
                <a:lnTo>
                  <a:pt x="330" y="137"/>
                </a:lnTo>
                <a:lnTo>
                  <a:pt x="330" y="139"/>
                </a:lnTo>
                <a:lnTo>
                  <a:pt x="330" y="141"/>
                </a:lnTo>
                <a:lnTo>
                  <a:pt x="330" y="142"/>
                </a:lnTo>
                <a:lnTo>
                  <a:pt x="330" y="144"/>
                </a:lnTo>
                <a:lnTo>
                  <a:pt x="330" y="146"/>
                </a:lnTo>
                <a:lnTo>
                  <a:pt x="329" y="146"/>
                </a:lnTo>
                <a:lnTo>
                  <a:pt x="329" y="148"/>
                </a:lnTo>
                <a:lnTo>
                  <a:pt x="327" y="148"/>
                </a:lnTo>
                <a:lnTo>
                  <a:pt x="327" y="149"/>
                </a:lnTo>
                <a:lnTo>
                  <a:pt x="325" y="149"/>
                </a:lnTo>
                <a:lnTo>
                  <a:pt x="325" y="151"/>
                </a:lnTo>
                <a:lnTo>
                  <a:pt x="323" y="151"/>
                </a:lnTo>
                <a:lnTo>
                  <a:pt x="323" y="153"/>
                </a:lnTo>
                <a:lnTo>
                  <a:pt x="322" y="153"/>
                </a:lnTo>
                <a:lnTo>
                  <a:pt x="322" y="155"/>
                </a:lnTo>
                <a:lnTo>
                  <a:pt x="323" y="155"/>
                </a:lnTo>
                <a:lnTo>
                  <a:pt x="325" y="155"/>
                </a:lnTo>
                <a:lnTo>
                  <a:pt x="325" y="156"/>
                </a:lnTo>
                <a:lnTo>
                  <a:pt x="327" y="156"/>
                </a:lnTo>
                <a:lnTo>
                  <a:pt x="327" y="158"/>
                </a:lnTo>
                <a:lnTo>
                  <a:pt x="329" y="158"/>
                </a:lnTo>
                <a:lnTo>
                  <a:pt x="329" y="160"/>
                </a:lnTo>
                <a:lnTo>
                  <a:pt x="330" y="160"/>
                </a:lnTo>
                <a:lnTo>
                  <a:pt x="330" y="161"/>
                </a:lnTo>
                <a:lnTo>
                  <a:pt x="332" y="161"/>
                </a:lnTo>
                <a:lnTo>
                  <a:pt x="334" y="161"/>
                </a:lnTo>
                <a:lnTo>
                  <a:pt x="334" y="163"/>
                </a:lnTo>
                <a:lnTo>
                  <a:pt x="335" y="163"/>
                </a:lnTo>
                <a:lnTo>
                  <a:pt x="335" y="165"/>
                </a:lnTo>
                <a:lnTo>
                  <a:pt x="335" y="167"/>
                </a:lnTo>
                <a:lnTo>
                  <a:pt x="334" y="168"/>
                </a:lnTo>
                <a:lnTo>
                  <a:pt x="334" y="170"/>
                </a:lnTo>
                <a:lnTo>
                  <a:pt x="332" y="170"/>
                </a:lnTo>
                <a:lnTo>
                  <a:pt x="332" y="172"/>
                </a:lnTo>
                <a:lnTo>
                  <a:pt x="334" y="172"/>
                </a:lnTo>
                <a:lnTo>
                  <a:pt x="334" y="173"/>
                </a:lnTo>
                <a:lnTo>
                  <a:pt x="335" y="173"/>
                </a:lnTo>
                <a:lnTo>
                  <a:pt x="335" y="175"/>
                </a:lnTo>
                <a:lnTo>
                  <a:pt x="337" y="175"/>
                </a:lnTo>
                <a:lnTo>
                  <a:pt x="337" y="177"/>
                </a:lnTo>
                <a:lnTo>
                  <a:pt x="339" y="177"/>
                </a:lnTo>
                <a:lnTo>
                  <a:pt x="339" y="179"/>
                </a:lnTo>
                <a:lnTo>
                  <a:pt x="339" y="180"/>
                </a:lnTo>
                <a:lnTo>
                  <a:pt x="339" y="182"/>
                </a:lnTo>
                <a:lnTo>
                  <a:pt x="337" y="182"/>
                </a:lnTo>
                <a:lnTo>
                  <a:pt x="339" y="182"/>
                </a:lnTo>
                <a:lnTo>
                  <a:pt x="339" y="184"/>
                </a:lnTo>
                <a:lnTo>
                  <a:pt x="339" y="182"/>
                </a:lnTo>
                <a:lnTo>
                  <a:pt x="339" y="184"/>
                </a:lnTo>
                <a:lnTo>
                  <a:pt x="341" y="184"/>
                </a:lnTo>
                <a:lnTo>
                  <a:pt x="342" y="184"/>
                </a:lnTo>
                <a:lnTo>
                  <a:pt x="342" y="186"/>
                </a:lnTo>
                <a:lnTo>
                  <a:pt x="344" y="186"/>
                </a:lnTo>
                <a:lnTo>
                  <a:pt x="344" y="187"/>
                </a:lnTo>
                <a:lnTo>
                  <a:pt x="342" y="187"/>
                </a:lnTo>
                <a:lnTo>
                  <a:pt x="342" y="189"/>
                </a:lnTo>
                <a:lnTo>
                  <a:pt x="344" y="189"/>
                </a:lnTo>
                <a:lnTo>
                  <a:pt x="344" y="191"/>
                </a:lnTo>
                <a:lnTo>
                  <a:pt x="342" y="191"/>
                </a:lnTo>
                <a:lnTo>
                  <a:pt x="342" y="192"/>
                </a:lnTo>
                <a:lnTo>
                  <a:pt x="344" y="192"/>
                </a:lnTo>
                <a:lnTo>
                  <a:pt x="342" y="192"/>
                </a:lnTo>
                <a:lnTo>
                  <a:pt x="341" y="192"/>
                </a:lnTo>
                <a:lnTo>
                  <a:pt x="341" y="191"/>
                </a:lnTo>
                <a:lnTo>
                  <a:pt x="339" y="191"/>
                </a:lnTo>
                <a:lnTo>
                  <a:pt x="337" y="191"/>
                </a:lnTo>
                <a:lnTo>
                  <a:pt x="337" y="192"/>
                </a:lnTo>
                <a:lnTo>
                  <a:pt x="335" y="192"/>
                </a:lnTo>
                <a:lnTo>
                  <a:pt x="334" y="192"/>
                </a:lnTo>
                <a:lnTo>
                  <a:pt x="334" y="191"/>
                </a:lnTo>
                <a:lnTo>
                  <a:pt x="332" y="191"/>
                </a:lnTo>
                <a:lnTo>
                  <a:pt x="332" y="192"/>
                </a:lnTo>
                <a:lnTo>
                  <a:pt x="330" y="192"/>
                </a:lnTo>
                <a:lnTo>
                  <a:pt x="330" y="191"/>
                </a:lnTo>
                <a:lnTo>
                  <a:pt x="329" y="191"/>
                </a:lnTo>
                <a:lnTo>
                  <a:pt x="327" y="191"/>
                </a:lnTo>
                <a:lnTo>
                  <a:pt x="325" y="191"/>
                </a:lnTo>
                <a:lnTo>
                  <a:pt x="325" y="192"/>
                </a:lnTo>
                <a:lnTo>
                  <a:pt x="327" y="192"/>
                </a:lnTo>
                <a:lnTo>
                  <a:pt x="329" y="192"/>
                </a:lnTo>
                <a:lnTo>
                  <a:pt x="329" y="194"/>
                </a:lnTo>
                <a:lnTo>
                  <a:pt x="327" y="194"/>
                </a:lnTo>
                <a:lnTo>
                  <a:pt x="325" y="194"/>
                </a:lnTo>
                <a:lnTo>
                  <a:pt x="325" y="192"/>
                </a:lnTo>
                <a:lnTo>
                  <a:pt x="325" y="194"/>
                </a:lnTo>
                <a:lnTo>
                  <a:pt x="325" y="196"/>
                </a:lnTo>
                <a:lnTo>
                  <a:pt x="323" y="196"/>
                </a:lnTo>
                <a:lnTo>
                  <a:pt x="322" y="196"/>
                </a:lnTo>
                <a:lnTo>
                  <a:pt x="322" y="198"/>
                </a:lnTo>
                <a:lnTo>
                  <a:pt x="320" y="198"/>
                </a:lnTo>
                <a:lnTo>
                  <a:pt x="322" y="198"/>
                </a:lnTo>
                <a:lnTo>
                  <a:pt x="322" y="199"/>
                </a:lnTo>
                <a:lnTo>
                  <a:pt x="320" y="199"/>
                </a:lnTo>
                <a:lnTo>
                  <a:pt x="320" y="201"/>
                </a:lnTo>
                <a:lnTo>
                  <a:pt x="318" y="201"/>
                </a:lnTo>
                <a:lnTo>
                  <a:pt x="318" y="203"/>
                </a:lnTo>
                <a:lnTo>
                  <a:pt x="316" y="203"/>
                </a:lnTo>
                <a:lnTo>
                  <a:pt x="315" y="203"/>
                </a:lnTo>
                <a:lnTo>
                  <a:pt x="315" y="204"/>
                </a:lnTo>
                <a:lnTo>
                  <a:pt x="313" y="204"/>
                </a:lnTo>
                <a:lnTo>
                  <a:pt x="315" y="204"/>
                </a:lnTo>
                <a:lnTo>
                  <a:pt x="315" y="206"/>
                </a:lnTo>
                <a:lnTo>
                  <a:pt x="313" y="206"/>
                </a:lnTo>
                <a:lnTo>
                  <a:pt x="311" y="206"/>
                </a:lnTo>
                <a:lnTo>
                  <a:pt x="310" y="206"/>
                </a:lnTo>
                <a:lnTo>
                  <a:pt x="310" y="204"/>
                </a:lnTo>
                <a:lnTo>
                  <a:pt x="308" y="204"/>
                </a:lnTo>
                <a:lnTo>
                  <a:pt x="308" y="206"/>
                </a:lnTo>
                <a:lnTo>
                  <a:pt x="310" y="206"/>
                </a:lnTo>
                <a:lnTo>
                  <a:pt x="310" y="208"/>
                </a:lnTo>
                <a:lnTo>
                  <a:pt x="308" y="210"/>
                </a:lnTo>
                <a:lnTo>
                  <a:pt x="308" y="211"/>
                </a:lnTo>
                <a:lnTo>
                  <a:pt x="306" y="211"/>
                </a:lnTo>
                <a:lnTo>
                  <a:pt x="306" y="213"/>
                </a:lnTo>
                <a:lnTo>
                  <a:pt x="306" y="215"/>
                </a:lnTo>
                <a:lnTo>
                  <a:pt x="304" y="215"/>
                </a:lnTo>
                <a:lnTo>
                  <a:pt x="304" y="217"/>
                </a:lnTo>
                <a:lnTo>
                  <a:pt x="303" y="217"/>
                </a:lnTo>
                <a:lnTo>
                  <a:pt x="303" y="218"/>
                </a:lnTo>
                <a:lnTo>
                  <a:pt x="303" y="220"/>
                </a:lnTo>
                <a:lnTo>
                  <a:pt x="301" y="220"/>
                </a:lnTo>
                <a:lnTo>
                  <a:pt x="301" y="222"/>
                </a:lnTo>
                <a:lnTo>
                  <a:pt x="303" y="223"/>
                </a:lnTo>
                <a:lnTo>
                  <a:pt x="301" y="223"/>
                </a:lnTo>
                <a:lnTo>
                  <a:pt x="299" y="223"/>
                </a:lnTo>
                <a:lnTo>
                  <a:pt x="299" y="225"/>
                </a:lnTo>
                <a:lnTo>
                  <a:pt x="298" y="225"/>
                </a:lnTo>
                <a:lnTo>
                  <a:pt x="298" y="227"/>
                </a:lnTo>
                <a:lnTo>
                  <a:pt x="296" y="227"/>
                </a:lnTo>
                <a:lnTo>
                  <a:pt x="294" y="227"/>
                </a:lnTo>
                <a:lnTo>
                  <a:pt x="294" y="229"/>
                </a:lnTo>
                <a:lnTo>
                  <a:pt x="294" y="230"/>
                </a:lnTo>
                <a:lnTo>
                  <a:pt x="292" y="230"/>
                </a:lnTo>
                <a:lnTo>
                  <a:pt x="292" y="232"/>
                </a:lnTo>
                <a:lnTo>
                  <a:pt x="291" y="232"/>
                </a:lnTo>
                <a:lnTo>
                  <a:pt x="291" y="234"/>
                </a:lnTo>
                <a:lnTo>
                  <a:pt x="289" y="234"/>
                </a:lnTo>
                <a:lnTo>
                  <a:pt x="289" y="235"/>
                </a:lnTo>
                <a:lnTo>
                  <a:pt x="287" y="235"/>
                </a:lnTo>
                <a:lnTo>
                  <a:pt x="287" y="234"/>
                </a:lnTo>
                <a:lnTo>
                  <a:pt x="286" y="234"/>
                </a:lnTo>
                <a:lnTo>
                  <a:pt x="284" y="234"/>
                </a:lnTo>
                <a:lnTo>
                  <a:pt x="284" y="235"/>
                </a:lnTo>
                <a:lnTo>
                  <a:pt x="282" y="235"/>
                </a:lnTo>
                <a:lnTo>
                  <a:pt x="282" y="237"/>
                </a:lnTo>
                <a:lnTo>
                  <a:pt x="282" y="235"/>
                </a:lnTo>
                <a:lnTo>
                  <a:pt x="280" y="235"/>
                </a:lnTo>
                <a:lnTo>
                  <a:pt x="280" y="234"/>
                </a:lnTo>
                <a:lnTo>
                  <a:pt x="280" y="235"/>
                </a:lnTo>
                <a:lnTo>
                  <a:pt x="280" y="237"/>
                </a:lnTo>
                <a:lnTo>
                  <a:pt x="279" y="237"/>
                </a:lnTo>
                <a:lnTo>
                  <a:pt x="279" y="239"/>
                </a:lnTo>
                <a:lnTo>
                  <a:pt x="277" y="239"/>
                </a:lnTo>
                <a:lnTo>
                  <a:pt x="275" y="239"/>
                </a:lnTo>
                <a:lnTo>
                  <a:pt x="275" y="241"/>
                </a:lnTo>
                <a:lnTo>
                  <a:pt x="273" y="241"/>
                </a:lnTo>
                <a:lnTo>
                  <a:pt x="273" y="239"/>
                </a:lnTo>
                <a:lnTo>
                  <a:pt x="272" y="239"/>
                </a:lnTo>
                <a:lnTo>
                  <a:pt x="272" y="241"/>
                </a:lnTo>
                <a:lnTo>
                  <a:pt x="270" y="241"/>
                </a:lnTo>
                <a:lnTo>
                  <a:pt x="270" y="242"/>
                </a:lnTo>
                <a:lnTo>
                  <a:pt x="268" y="242"/>
                </a:lnTo>
                <a:lnTo>
                  <a:pt x="268" y="244"/>
                </a:lnTo>
                <a:lnTo>
                  <a:pt x="268" y="246"/>
                </a:lnTo>
                <a:lnTo>
                  <a:pt x="267" y="247"/>
                </a:lnTo>
                <a:lnTo>
                  <a:pt x="267" y="249"/>
                </a:lnTo>
                <a:lnTo>
                  <a:pt x="265" y="249"/>
                </a:lnTo>
                <a:lnTo>
                  <a:pt x="265" y="247"/>
                </a:lnTo>
                <a:lnTo>
                  <a:pt x="265" y="249"/>
                </a:lnTo>
                <a:lnTo>
                  <a:pt x="263" y="249"/>
                </a:lnTo>
                <a:lnTo>
                  <a:pt x="261" y="249"/>
                </a:lnTo>
                <a:lnTo>
                  <a:pt x="261" y="247"/>
                </a:lnTo>
                <a:lnTo>
                  <a:pt x="260" y="247"/>
                </a:lnTo>
                <a:lnTo>
                  <a:pt x="260" y="249"/>
                </a:lnTo>
                <a:lnTo>
                  <a:pt x="260" y="251"/>
                </a:lnTo>
                <a:lnTo>
                  <a:pt x="258" y="251"/>
                </a:lnTo>
                <a:lnTo>
                  <a:pt x="256" y="251"/>
                </a:lnTo>
                <a:lnTo>
                  <a:pt x="256" y="253"/>
                </a:lnTo>
                <a:lnTo>
                  <a:pt x="255" y="253"/>
                </a:lnTo>
                <a:lnTo>
                  <a:pt x="253" y="253"/>
                </a:lnTo>
                <a:lnTo>
                  <a:pt x="251" y="253"/>
                </a:lnTo>
                <a:lnTo>
                  <a:pt x="251" y="254"/>
                </a:lnTo>
                <a:lnTo>
                  <a:pt x="249" y="254"/>
                </a:lnTo>
                <a:lnTo>
                  <a:pt x="248" y="254"/>
                </a:lnTo>
                <a:lnTo>
                  <a:pt x="248" y="256"/>
                </a:lnTo>
                <a:lnTo>
                  <a:pt x="246" y="256"/>
                </a:lnTo>
                <a:lnTo>
                  <a:pt x="246" y="258"/>
                </a:lnTo>
                <a:lnTo>
                  <a:pt x="246" y="256"/>
                </a:lnTo>
                <a:lnTo>
                  <a:pt x="244" y="256"/>
                </a:lnTo>
                <a:lnTo>
                  <a:pt x="244" y="258"/>
                </a:lnTo>
                <a:lnTo>
                  <a:pt x="242" y="258"/>
                </a:lnTo>
                <a:lnTo>
                  <a:pt x="241" y="258"/>
                </a:lnTo>
                <a:lnTo>
                  <a:pt x="239" y="258"/>
                </a:lnTo>
                <a:lnTo>
                  <a:pt x="239" y="260"/>
                </a:lnTo>
                <a:lnTo>
                  <a:pt x="241" y="260"/>
                </a:lnTo>
                <a:lnTo>
                  <a:pt x="241" y="261"/>
                </a:lnTo>
                <a:lnTo>
                  <a:pt x="241" y="263"/>
                </a:lnTo>
                <a:lnTo>
                  <a:pt x="242" y="263"/>
                </a:lnTo>
                <a:lnTo>
                  <a:pt x="242" y="265"/>
                </a:lnTo>
                <a:lnTo>
                  <a:pt x="242" y="266"/>
                </a:lnTo>
                <a:lnTo>
                  <a:pt x="241" y="266"/>
                </a:lnTo>
                <a:lnTo>
                  <a:pt x="241" y="268"/>
                </a:lnTo>
                <a:lnTo>
                  <a:pt x="241" y="270"/>
                </a:lnTo>
                <a:lnTo>
                  <a:pt x="241" y="272"/>
                </a:lnTo>
                <a:lnTo>
                  <a:pt x="241" y="273"/>
                </a:lnTo>
                <a:lnTo>
                  <a:pt x="239" y="273"/>
                </a:lnTo>
                <a:lnTo>
                  <a:pt x="241" y="273"/>
                </a:lnTo>
                <a:lnTo>
                  <a:pt x="241" y="275"/>
                </a:lnTo>
                <a:lnTo>
                  <a:pt x="242" y="275"/>
                </a:lnTo>
                <a:lnTo>
                  <a:pt x="244" y="275"/>
                </a:lnTo>
                <a:lnTo>
                  <a:pt x="244" y="277"/>
                </a:lnTo>
                <a:lnTo>
                  <a:pt x="246" y="277"/>
                </a:lnTo>
                <a:lnTo>
                  <a:pt x="248" y="277"/>
                </a:lnTo>
                <a:lnTo>
                  <a:pt x="249" y="277"/>
                </a:lnTo>
                <a:lnTo>
                  <a:pt x="249" y="275"/>
                </a:lnTo>
                <a:lnTo>
                  <a:pt x="251" y="273"/>
                </a:lnTo>
                <a:lnTo>
                  <a:pt x="253" y="273"/>
                </a:lnTo>
                <a:lnTo>
                  <a:pt x="253" y="275"/>
                </a:lnTo>
                <a:lnTo>
                  <a:pt x="255" y="275"/>
                </a:lnTo>
                <a:lnTo>
                  <a:pt x="255" y="277"/>
                </a:lnTo>
                <a:lnTo>
                  <a:pt x="256" y="277"/>
                </a:lnTo>
                <a:lnTo>
                  <a:pt x="256" y="278"/>
                </a:lnTo>
                <a:lnTo>
                  <a:pt x="258" y="278"/>
                </a:lnTo>
                <a:lnTo>
                  <a:pt x="258" y="280"/>
                </a:lnTo>
                <a:lnTo>
                  <a:pt x="260" y="280"/>
                </a:lnTo>
                <a:lnTo>
                  <a:pt x="261" y="280"/>
                </a:lnTo>
                <a:lnTo>
                  <a:pt x="263" y="280"/>
                </a:lnTo>
                <a:lnTo>
                  <a:pt x="263" y="282"/>
                </a:lnTo>
                <a:lnTo>
                  <a:pt x="263" y="280"/>
                </a:lnTo>
                <a:lnTo>
                  <a:pt x="263" y="282"/>
                </a:lnTo>
                <a:lnTo>
                  <a:pt x="265" y="282"/>
                </a:lnTo>
                <a:lnTo>
                  <a:pt x="267" y="282"/>
                </a:lnTo>
                <a:lnTo>
                  <a:pt x="267" y="284"/>
                </a:lnTo>
                <a:lnTo>
                  <a:pt x="268" y="284"/>
                </a:lnTo>
                <a:lnTo>
                  <a:pt x="270" y="284"/>
                </a:lnTo>
                <a:lnTo>
                  <a:pt x="270" y="285"/>
                </a:lnTo>
                <a:lnTo>
                  <a:pt x="268" y="285"/>
                </a:lnTo>
                <a:lnTo>
                  <a:pt x="268" y="287"/>
                </a:lnTo>
                <a:lnTo>
                  <a:pt x="268" y="289"/>
                </a:lnTo>
                <a:lnTo>
                  <a:pt x="270" y="289"/>
                </a:lnTo>
                <a:lnTo>
                  <a:pt x="268" y="289"/>
                </a:lnTo>
                <a:lnTo>
                  <a:pt x="268" y="291"/>
                </a:lnTo>
                <a:lnTo>
                  <a:pt x="270" y="291"/>
                </a:lnTo>
                <a:lnTo>
                  <a:pt x="270" y="292"/>
                </a:lnTo>
                <a:lnTo>
                  <a:pt x="272" y="292"/>
                </a:lnTo>
                <a:lnTo>
                  <a:pt x="273" y="292"/>
                </a:lnTo>
                <a:lnTo>
                  <a:pt x="275" y="292"/>
                </a:lnTo>
                <a:lnTo>
                  <a:pt x="275" y="294"/>
                </a:lnTo>
                <a:lnTo>
                  <a:pt x="277" y="294"/>
                </a:lnTo>
                <a:lnTo>
                  <a:pt x="279" y="294"/>
                </a:lnTo>
                <a:lnTo>
                  <a:pt x="280" y="294"/>
                </a:lnTo>
                <a:lnTo>
                  <a:pt x="280" y="292"/>
                </a:lnTo>
                <a:lnTo>
                  <a:pt x="282" y="292"/>
                </a:lnTo>
                <a:lnTo>
                  <a:pt x="284" y="292"/>
                </a:lnTo>
                <a:lnTo>
                  <a:pt x="286" y="292"/>
                </a:lnTo>
                <a:lnTo>
                  <a:pt x="286" y="291"/>
                </a:lnTo>
                <a:lnTo>
                  <a:pt x="286" y="292"/>
                </a:lnTo>
                <a:lnTo>
                  <a:pt x="287" y="292"/>
                </a:lnTo>
                <a:lnTo>
                  <a:pt x="287" y="294"/>
                </a:lnTo>
                <a:lnTo>
                  <a:pt x="289" y="294"/>
                </a:lnTo>
                <a:lnTo>
                  <a:pt x="291" y="294"/>
                </a:lnTo>
                <a:lnTo>
                  <a:pt x="291" y="292"/>
                </a:lnTo>
                <a:lnTo>
                  <a:pt x="292" y="292"/>
                </a:lnTo>
                <a:lnTo>
                  <a:pt x="292" y="294"/>
                </a:lnTo>
                <a:lnTo>
                  <a:pt x="294" y="294"/>
                </a:lnTo>
                <a:lnTo>
                  <a:pt x="294" y="296"/>
                </a:lnTo>
                <a:lnTo>
                  <a:pt x="294" y="297"/>
                </a:lnTo>
                <a:lnTo>
                  <a:pt x="294" y="299"/>
                </a:lnTo>
                <a:lnTo>
                  <a:pt x="296" y="299"/>
                </a:lnTo>
                <a:lnTo>
                  <a:pt x="296" y="301"/>
                </a:lnTo>
                <a:lnTo>
                  <a:pt x="298" y="301"/>
                </a:lnTo>
                <a:lnTo>
                  <a:pt x="298" y="303"/>
                </a:lnTo>
                <a:lnTo>
                  <a:pt x="299" y="303"/>
                </a:lnTo>
                <a:lnTo>
                  <a:pt x="299" y="304"/>
                </a:lnTo>
                <a:lnTo>
                  <a:pt x="299" y="306"/>
                </a:lnTo>
                <a:lnTo>
                  <a:pt x="301" y="306"/>
                </a:lnTo>
                <a:lnTo>
                  <a:pt x="301" y="308"/>
                </a:lnTo>
                <a:lnTo>
                  <a:pt x="303" y="308"/>
                </a:lnTo>
                <a:lnTo>
                  <a:pt x="303" y="309"/>
                </a:lnTo>
                <a:lnTo>
                  <a:pt x="303" y="311"/>
                </a:lnTo>
                <a:lnTo>
                  <a:pt x="303" y="313"/>
                </a:lnTo>
                <a:lnTo>
                  <a:pt x="304" y="313"/>
                </a:lnTo>
                <a:lnTo>
                  <a:pt x="304" y="315"/>
                </a:lnTo>
                <a:lnTo>
                  <a:pt x="306" y="315"/>
                </a:lnTo>
                <a:lnTo>
                  <a:pt x="308" y="315"/>
                </a:lnTo>
                <a:lnTo>
                  <a:pt x="310" y="315"/>
                </a:lnTo>
                <a:lnTo>
                  <a:pt x="310" y="316"/>
                </a:lnTo>
                <a:lnTo>
                  <a:pt x="311" y="316"/>
                </a:lnTo>
                <a:lnTo>
                  <a:pt x="313" y="316"/>
                </a:lnTo>
                <a:lnTo>
                  <a:pt x="315" y="316"/>
                </a:lnTo>
                <a:lnTo>
                  <a:pt x="315" y="318"/>
                </a:lnTo>
                <a:lnTo>
                  <a:pt x="316" y="318"/>
                </a:lnTo>
                <a:lnTo>
                  <a:pt x="318" y="318"/>
                </a:lnTo>
                <a:lnTo>
                  <a:pt x="320" y="318"/>
                </a:lnTo>
                <a:lnTo>
                  <a:pt x="320" y="320"/>
                </a:lnTo>
                <a:lnTo>
                  <a:pt x="322" y="320"/>
                </a:lnTo>
                <a:lnTo>
                  <a:pt x="322" y="318"/>
                </a:lnTo>
                <a:lnTo>
                  <a:pt x="323" y="318"/>
                </a:lnTo>
                <a:lnTo>
                  <a:pt x="325" y="318"/>
                </a:lnTo>
                <a:lnTo>
                  <a:pt x="325" y="316"/>
                </a:lnTo>
                <a:lnTo>
                  <a:pt x="327" y="316"/>
                </a:lnTo>
                <a:lnTo>
                  <a:pt x="329" y="316"/>
                </a:lnTo>
                <a:lnTo>
                  <a:pt x="330" y="316"/>
                </a:lnTo>
                <a:lnTo>
                  <a:pt x="330" y="315"/>
                </a:lnTo>
                <a:lnTo>
                  <a:pt x="332" y="315"/>
                </a:lnTo>
                <a:lnTo>
                  <a:pt x="332" y="316"/>
                </a:lnTo>
                <a:lnTo>
                  <a:pt x="334" y="316"/>
                </a:lnTo>
                <a:lnTo>
                  <a:pt x="334" y="315"/>
                </a:lnTo>
                <a:lnTo>
                  <a:pt x="335" y="315"/>
                </a:lnTo>
                <a:lnTo>
                  <a:pt x="335" y="316"/>
                </a:lnTo>
                <a:lnTo>
                  <a:pt x="337" y="316"/>
                </a:lnTo>
                <a:lnTo>
                  <a:pt x="337" y="315"/>
                </a:lnTo>
                <a:lnTo>
                  <a:pt x="339" y="315"/>
                </a:lnTo>
                <a:lnTo>
                  <a:pt x="339" y="316"/>
                </a:lnTo>
                <a:lnTo>
                  <a:pt x="341" y="315"/>
                </a:lnTo>
                <a:lnTo>
                  <a:pt x="342" y="315"/>
                </a:lnTo>
                <a:lnTo>
                  <a:pt x="344" y="315"/>
                </a:lnTo>
                <a:lnTo>
                  <a:pt x="346" y="315"/>
                </a:lnTo>
                <a:lnTo>
                  <a:pt x="347" y="315"/>
                </a:lnTo>
                <a:lnTo>
                  <a:pt x="349" y="313"/>
                </a:lnTo>
                <a:lnTo>
                  <a:pt x="351" y="313"/>
                </a:lnTo>
                <a:lnTo>
                  <a:pt x="351" y="315"/>
                </a:lnTo>
                <a:lnTo>
                  <a:pt x="353" y="315"/>
                </a:lnTo>
                <a:lnTo>
                  <a:pt x="353" y="316"/>
                </a:lnTo>
                <a:lnTo>
                  <a:pt x="353" y="318"/>
                </a:lnTo>
                <a:lnTo>
                  <a:pt x="353" y="320"/>
                </a:lnTo>
                <a:lnTo>
                  <a:pt x="354" y="320"/>
                </a:lnTo>
                <a:lnTo>
                  <a:pt x="356" y="322"/>
                </a:lnTo>
                <a:lnTo>
                  <a:pt x="356" y="323"/>
                </a:lnTo>
                <a:lnTo>
                  <a:pt x="354" y="323"/>
                </a:lnTo>
                <a:lnTo>
                  <a:pt x="354" y="325"/>
                </a:lnTo>
                <a:lnTo>
                  <a:pt x="356" y="325"/>
                </a:lnTo>
                <a:lnTo>
                  <a:pt x="356" y="327"/>
                </a:lnTo>
                <a:lnTo>
                  <a:pt x="356" y="328"/>
                </a:lnTo>
                <a:lnTo>
                  <a:pt x="356" y="330"/>
                </a:lnTo>
                <a:lnTo>
                  <a:pt x="356" y="332"/>
                </a:lnTo>
                <a:lnTo>
                  <a:pt x="356" y="334"/>
                </a:lnTo>
                <a:lnTo>
                  <a:pt x="356" y="335"/>
                </a:lnTo>
                <a:lnTo>
                  <a:pt x="356" y="337"/>
                </a:lnTo>
                <a:lnTo>
                  <a:pt x="358" y="337"/>
                </a:lnTo>
                <a:lnTo>
                  <a:pt x="360" y="337"/>
                </a:lnTo>
                <a:lnTo>
                  <a:pt x="361" y="337"/>
                </a:lnTo>
                <a:lnTo>
                  <a:pt x="361" y="339"/>
                </a:lnTo>
                <a:lnTo>
                  <a:pt x="361" y="337"/>
                </a:lnTo>
                <a:lnTo>
                  <a:pt x="363" y="337"/>
                </a:lnTo>
                <a:lnTo>
                  <a:pt x="363" y="339"/>
                </a:lnTo>
                <a:lnTo>
                  <a:pt x="363" y="340"/>
                </a:lnTo>
                <a:lnTo>
                  <a:pt x="365" y="340"/>
                </a:lnTo>
                <a:lnTo>
                  <a:pt x="365" y="342"/>
                </a:lnTo>
                <a:lnTo>
                  <a:pt x="365" y="344"/>
                </a:lnTo>
                <a:lnTo>
                  <a:pt x="363" y="344"/>
                </a:lnTo>
                <a:lnTo>
                  <a:pt x="363" y="346"/>
                </a:lnTo>
                <a:lnTo>
                  <a:pt x="365" y="346"/>
                </a:lnTo>
                <a:lnTo>
                  <a:pt x="365" y="347"/>
                </a:lnTo>
                <a:lnTo>
                  <a:pt x="365" y="349"/>
                </a:lnTo>
                <a:lnTo>
                  <a:pt x="366" y="349"/>
                </a:lnTo>
                <a:lnTo>
                  <a:pt x="366" y="351"/>
                </a:lnTo>
                <a:lnTo>
                  <a:pt x="368" y="351"/>
                </a:lnTo>
                <a:lnTo>
                  <a:pt x="368" y="353"/>
                </a:lnTo>
                <a:lnTo>
                  <a:pt x="368" y="354"/>
                </a:lnTo>
                <a:lnTo>
                  <a:pt x="370" y="354"/>
                </a:lnTo>
                <a:lnTo>
                  <a:pt x="370" y="356"/>
                </a:lnTo>
                <a:lnTo>
                  <a:pt x="372" y="356"/>
                </a:lnTo>
                <a:lnTo>
                  <a:pt x="372" y="358"/>
                </a:lnTo>
                <a:lnTo>
                  <a:pt x="372" y="359"/>
                </a:lnTo>
                <a:lnTo>
                  <a:pt x="373" y="359"/>
                </a:lnTo>
                <a:lnTo>
                  <a:pt x="373" y="361"/>
                </a:lnTo>
                <a:lnTo>
                  <a:pt x="375" y="361"/>
                </a:lnTo>
                <a:lnTo>
                  <a:pt x="375" y="363"/>
                </a:lnTo>
                <a:lnTo>
                  <a:pt x="375" y="365"/>
                </a:lnTo>
                <a:lnTo>
                  <a:pt x="377" y="365"/>
                </a:lnTo>
                <a:lnTo>
                  <a:pt x="377" y="366"/>
                </a:lnTo>
                <a:lnTo>
                  <a:pt x="378" y="366"/>
                </a:lnTo>
                <a:lnTo>
                  <a:pt x="378" y="368"/>
                </a:lnTo>
                <a:lnTo>
                  <a:pt x="378" y="370"/>
                </a:lnTo>
                <a:lnTo>
                  <a:pt x="380" y="370"/>
                </a:lnTo>
                <a:lnTo>
                  <a:pt x="380" y="371"/>
                </a:lnTo>
                <a:lnTo>
                  <a:pt x="382" y="371"/>
                </a:lnTo>
                <a:lnTo>
                  <a:pt x="382" y="373"/>
                </a:lnTo>
                <a:lnTo>
                  <a:pt x="382" y="375"/>
                </a:lnTo>
                <a:lnTo>
                  <a:pt x="384" y="375"/>
                </a:lnTo>
                <a:lnTo>
                  <a:pt x="384" y="377"/>
                </a:lnTo>
                <a:lnTo>
                  <a:pt x="385" y="377"/>
                </a:lnTo>
                <a:lnTo>
                  <a:pt x="385" y="378"/>
                </a:lnTo>
                <a:lnTo>
                  <a:pt x="385" y="380"/>
                </a:lnTo>
                <a:lnTo>
                  <a:pt x="387" y="380"/>
                </a:lnTo>
                <a:lnTo>
                  <a:pt x="387" y="382"/>
                </a:lnTo>
                <a:lnTo>
                  <a:pt x="389" y="382"/>
                </a:lnTo>
                <a:lnTo>
                  <a:pt x="389" y="383"/>
                </a:lnTo>
                <a:lnTo>
                  <a:pt x="390" y="385"/>
                </a:lnTo>
                <a:lnTo>
                  <a:pt x="390" y="387"/>
                </a:lnTo>
                <a:lnTo>
                  <a:pt x="392" y="387"/>
                </a:lnTo>
                <a:lnTo>
                  <a:pt x="392" y="389"/>
                </a:lnTo>
                <a:lnTo>
                  <a:pt x="394" y="389"/>
                </a:lnTo>
                <a:lnTo>
                  <a:pt x="394" y="390"/>
                </a:lnTo>
                <a:lnTo>
                  <a:pt x="394" y="392"/>
                </a:lnTo>
                <a:lnTo>
                  <a:pt x="396" y="392"/>
                </a:lnTo>
                <a:lnTo>
                  <a:pt x="396" y="394"/>
                </a:lnTo>
                <a:lnTo>
                  <a:pt x="397" y="394"/>
                </a:lnTo>
                <a:lnTo>
                  <a:pt x="397" y="396"/>
                </a:lnTo>
                <a:lnTo>
                  <a:pt x="397" y="397"/>
                </a:lnTo>
                <a:lnTo>
                  <a:pt x="399" y="397"/>
                </a:lnTo>
                <a:lnTo>
                  <a:pt x="399" y="399"/>
                </a:lnTo>
                <a:lnTo>
                  <a:pt x="401" y="399"/>
                </a:lnTo>
                <a:lnTo>
                  <a:pt x="401" y="401"/>
                </a:lnTo>
                <a:lnTo>
                  <a:pt x="403" y="401"/>
                </a:lnTo>
                <a:lnTo>
                  <a:pt x="403" y="402"/>
                </a:lnTo>
                <a:lnTo>
                  <a:pt x="404" y="404"/>
                </a:lnTo>
                <a:lnTo>
                  <a:pt x="404" y="406"/>
                </a:lnTo>
                <a:lnTo>
                  <a:pt x="406" y="406"/>
                </a:lnTo>
                <a:lnTo>
                  <a:pt x="406" y="408"/>
                </a:lnTo>
                <a:lnTo>
                  <a:pt x="408" y="409"/>
                </a:lnTo>
                <a:lnTo>
                  <a:pt x="408" y="411"/>
                </a:lnTo>
                <a:lnTo>
                  <a:pt x="409" y="411"/>
                </a:lnTo>
                <a:lnTo>
                  <a:pt x="409" y="413"/>
                </a:lnTo>
                <a:lnTo>
                  <a:pt x="411" y="414"/>
                </a:lnTo>
                <a:lnTo>
                  <a:pt x="411" y="416"/>
                </a:lnTo>
                <a:lnTo>
                  <a:pt x="413" y="416"/>
                </a:lnTo>
                <a:lnTo>
                  <a:pt x="413" y="418"/>
                </a:lnTo>
                <a:lnTo>
                  <a:pt x="415" y="420"/>
                </a:lnTo>
                <a:lnTo>
                  <a:pt x="415" y="421"/>
                </a:lnTo>
                <a:lnTo>
                  <a:pt x="416" y="421"/>
                </a:lnTo>
                <a:lnTo>
                  <a:pt x="416" y="423"/>
                </a:lnTo>
                <a:lnTo>
                  <a:pt x="418" y="425"/>
                </a:lnTo>
                <a:lnTo>
                  <a:pt x="418" y="427"/>
                </a:lnTo>
                <a:lnTo>
                  <a:pt x="420" y="427"/>
                </a:lnTo>
                <a:lnTo>
                  <a:pt x="420" y="428"/>
                </a:lnTo>
                <a:lnTo>
                  <a:pt x="421" y="430"/>
                </a:lnTo>
                <a:lnTo>
                  <a:pt x="421" y="432"/>
                </a:lnTo>
                <a:lnTo>
                  <a:pt x="423" y="432"/>
                </a:lnTo>
                <a:lnTo>
                  <a:pt x="423" y="433"/>
                </a:lnTo>
                <a:lnTo>
                  <a:pt x="425" y="433"/>
                </a:lnTo>
                <a:lnTo>
                  <a:pt x="425" y="435"/>
                </a:lnTo>
                <a:lnTo>
                  <a:pt x="425" y="437"/>
                </a:lnTo>
                <a:lnTo>
                  <a:pt x="427" y="437"/>
                </a:lnTo>
                <a:lnTo>
                  <a:pt x="427" y="439"/>
                </a:lnTo>
                <a:lnTo>
                  <a:pt x="428" y="439"/>
                </a:lnTo>
                <a:lnTo>
                  <a:pt x="428" y="440"/>
                </a:lnTo>
                <a:lnTo>
                  <a:pt x="428" y="442"/>
                </a:lnTo>
                <a:lnTo>
                  <a:pt x="430" y="442"/>
                </a:lnTo>
                <a:lnTo>
                  <a:pt x="430" y="444"/>
                </a:lnTo>
                <a:lnTo>
                  <a:pt x="432" y="445"/>
                </a:lnTo>
                <a:lnTo>
                  <a:pt x="432" y="447"/>
                </a:lnTo>
                <a:lnTo>
                  <a:pt x="434" y="447"/>
                </a:lnTo>
                <a:lnTo>
                  <a:pt x="434" y="449"/>
                </a:lnTo>
                <a:lnTo>
                  <a:pt x="435" y="449"/>
                </a:lnTo>
                <a:lnTo>
                  <a:pt x="435" y="451"/>
                </a:lnTo>
                <a:lnTo>
                  <a:pt x="435" y="452"/>
                </a:lnTo>
                <a:lnTo>
                  <a:pt x="437" y="452"/>
                </a:lnTo>
                <a:lnTo>
                  <a:pt x="437" y="454"/>
                </a:lnTo>
                <a:lnTo>
                  <a:pt x="439" y="456"/>
                </a:lnTo>
                <a:lnTo>
                  <a:pt x="439" y="458"/>
                </a:lnTo>
                <a:lnTo>
                  <a:pt x="440" y="458"/>
                </a:lnTo>
                <a:lnTo>
                  <a:pt x="440" y="459"/>
                </a:lnTo>
                <a:lnTo>
                  <a:pt x="442" y="461"/>
                </a:lnTo>
                <a:lnTo>
                  <a:pt x="442" y="463"/>
                </a:lnTo>
                <a:lnTo>
                  <a:pt x="444" y="463"/>
                </a:lnTo>
                <a:lnTo>
                  <a:pt x="444" y="464"/>
                </a:lnTo>
                <a:lnTo>
                  <a:pt x="446" y="466"/>
                </a:lnTo>
                <a:lnTo>
                  <a:pt x="446" y="468"/>
                </a:lnTo>
                <a:lnTo>
                  <a:pt x="447" y="468"/>
                </a:lnTo>
                <a:lnTo>
                  <a:pt x="447" y="470"/>
                </a:lnTo>
                <a:lnTo>
                  <a:pt x="449" y="470"/>
                </a:lnTo>
                <a:lnTo>
                  <a:pt x="449" y="471"/>
                </a:lnTo>
                <a:lnTo>
                  <a:pt x="449" y="473"/>
                </a:lnTo>
                <a:lnTo>
                  <a:pt x="451" y="473"/>
                </a:lnTo>
                <a:lnTo>
                  <a:pt x="451" y="475"/>
                </a:lnTo>
                <a:lnTo>
                  <a:pt x="452" y="476"/>
                </a:lnTo>
                <a:lnTo>
                  <a:pt x="452" y="478"/>
                </a:lnTo>
                <a:lnTo>
                  <a:pt x="454" y="478"/>
                </a:lnTo>
                <a:lnTo>
                  <a:pt x="454" y="480"/>
                </a:lnTo>
                <a:lnTo>
                  <a:pt x="456" y="480"/>
                </a:lnTo>
                <a:lnTo>
                  <a:pt x="456" y="482"/>
                </a:lnTo>
                <a:lnTo>
                  <a:pt x="456" y="483"/>
                </a:lnTo>
                <a:lnTo>
                  <a:pt x="458" y="483"/>
                </a:lnTo>
                <a:lnTo>
                  <a:pt x="458" y="485"/>
                </a:lnTo>
                <a:lnTo>
                  <a:pt x="459" y="487"/>
                </a:lnTo>
                <a:lnTo>
                  <a:pt x="459" y="488"/>
                </a:lnTo>
                <a:lnTo>
                  <a:pt x="461" y="488"/>
                </a:lnTo>
                <a:lnTo>
                  <a:pt x="461" y="490"/>
                </a:lnTo>
                <a:lnTo>
                  <a:pt x="459" y="490"/>
                </a:lnTo>
                <a:lnTo>
                  <a:pt x="459" y="492"/>
                </a:lnTo>
                <a:lnTo>
                  <a:pt x="458" y="492"/>
                </a:lnTo>
                <a:lnTo>
                  <a:pt x="456" y="492"/>
                </a:lnTo>
                <a:lnTo>
                  <a:pt x="456" y="494"/>
                </a:lnTo>
                <a:lnTo>
                  <a:pt x="454" y="494"/>
                </a:lnTo>
                <a:lnTo>
                  <a:pt x="452" y="494"/>
                </a:lnTo>
                <a:lnTo>
                  <a:pt x="452" y="495"/>
                </a:lnTo>
                <a:lnTo>
                  <a:pt x="451" y="495"/>
                </a:lnTo>
                <a:lnTo>
                  <a:pt x="449" y="495"/>
                </a:lnTo>
                <a:lnTo>
                  <a:pt x="449" y="497"/>
                </a:lnTo>
                <a:lnTo>
                  <a:pt x="447" y="497"/>
                </a:lnTo>
                <a:lnTo>
                  <a:pt x="446" y="497"/>
                </a:lnTo>
                <a:lnTo>
                  <a:pt x="444" y="499"/>
                </a:lnTo>
                <a:lnTo>
                  <a:pt x="442" y="499"/>
                </a:lnTo>
                <a:lnTo>
                  <a:pt x="440" y="499"/>
                </a:lnTo>
                <a:lnTo>
                  <a:pt x="440" y="501"/>
                </a:lnTo>
                <a:lnTo>
                  <a:pt x="439" y="501"/>
                </a:lnTo>
                <a:lnTo>
                  <a:pt x="437" y="501"/>
                </a:lnTo>
                <a:lnTo>
                  <a:pt x="437" y="502"/>
                </a:lnTo>
                <a:lnTo>
                  <a:pt x="435" y="502"/>
                </a:lnTo>
                <a:lnTo>
                  <a:pt x="434" y="502"/>
                </a:lnTo>
                <a:lnTo>
                  <a:pt x="434" y="504"/>
                </a:lnTo>
                <a:lnTo>
                  <a:pt x="432" y="504"/>
                </a:lnTo>
                <a:lnTo>
                  <a:pt x="430" y="504"/>
                </a:lnTo>
                <a:lnTo>
                  <a:pt x="430" y="506"/>
                </a:lnTo>
                <a:lnTo>
                  <a:pt x="428" y="506"/>
                </a:lnTo>
                <a:lnTo>
                  <a:pt x="427" y="506"/>
                </a:lnTo>
                <a:lnTo>
                  <a:pt x="427" y="507"/>
                </a:lnTo>
                <a:lnTo>
                  <a:pt x="425" y="507"/>
                </a:lnTo>
                <a:lnTo>
                  <a:pt x="423" y="507"/>
                </a:lnTo>
                <a:lnTo>
                  <a:pt x="421" y="509"/>
                </a:lnTo>
                <a:lnTo>
                  <a:pt x="420" y="509"/>
                </a:lnTo>
                <a:lnTo>
                  <a:pt x="418" y="509"/>
                </a:lnTo>
                <a:lnTo>
                  <a:pt x="418" y="511"/>
                </a:lnTo>
                <a:lnTo>
                  <a:pt x="416" y="511"/>
                </a:lnTo>
                <a:lnTo>
                  <a:pt x="415" y="511"/>
                </a:lnTo>
                <a:lnTo>
                  <a:pt x="415" y="513"/>
                </a:lnTo>
                <a:lnTo>
                  <a:pt x="413" y="513"/>
                </a:lnTo>
                <a:lnTo>
                  <a:pt x="411" y="513"/>
                </a:lnTo>
                <a:lnTo>
                  <a:pt x="411" y="514"/>
                </a:lnTo>
                <a:lnTo>
                  <a:pt x="409" y="514"/>
                </a:lnTo>
                <a:lnTo>
                  <a:pt x="408" y="514"/>
                </a:lnTo>
                <a:lnTo>
                  <a:pt x="408" y="516"/>
                </a:lnTo>
                <a:lnTo>
                  <a:pt x="406" y="516"/>
                </a:lnTo>
                <a:lnTo>
                  <a:pt x="404" y="516"/>
                </a:lnTo>
                <a:lnTo>
                  <a:pt x="404" y="518"/>
                </a:lnTo>
                <a:lnTo>
                  <a:pt x="403" y="518"/>
                </a:lnTo>
                <a:lnTo>
                  <a:pt x="401" y="518"/>
                </a:lnTo>
                <a:lnTo>
                  <a:pt x="401" y="519"/>
                </a:lnTo>
                <a:lnTo>
                  <a:pt x="399" y="519"/>
                </a:lnTo>
                <a:lnTo>
                  <a:pt x="397" y="519"/>
                </a:lnTo>
                <a:lnTo>
                  <a:pt x="397" y="521"/>
                </a:lnTo>
                <a:lnTo>
                  <a:pt x="396" y="521"/>
                </a:lnTo>
                <a:lnTo>
                  <a:pt x="394" y="521"/>
                </a:lnTo>
                <a:lnTo>
                  <a:pt x="392" y="521"/>
                </a:lnTo>
                <a:lnTo>
                  <a:pt x="392" y="523"/>
                </a:lnTo>
                <a:lnTo>
                  <a:pt x="390" y="523"/>
                </a:lnTo>
                <a:lnTo>
                  <a:pt x="389" y="523"/>
                </a:lnTo>
                <a:lnTo>
                  <a:pt x="389" y="525"/>
                </a:lnTo>
                <a:lnTo>
                  <a:pt x="387" y="525"/>
                </a:lnTo>
                <a:lnTo>
                  <a:pt x="385" y="525"/>
                </a:lnTo>
                <a:lnTo>
                  <a:pt x="385" y="526"/>
                </a:lnTo>
                <a:lnTo>
                  <a:pt x="384" y="526"/>
                </a:lnTo>
                <a:lnTo>
                  <a:pt x="382" y="526"/>
                </a:lnTo>
                <a:lnTo>
                  <a:pt x="382" y="528"/>
                </a:lnTo>
                <a:lnTo>
                  <a:pt x="380" y="528"/>
                </a:lnTo>
                <a:lnTo>
                  <a:pt x="378" y="528"/>
                </a:lnTo>
                <a:lnTo>
                  <a:pt x="378" y="530"/>
                </a:lnTo>
                <a:lnTo>
                  <a:pt x="377" y="530"/>
                </a:lnTo>
                <a:lnTo>
                  <a:pt x="375" y="530"/>
                </a:lnTo>
                <a:lnTo>
                  <a:pt x="375" y="532"/>
                </a:lnTo>
                <a:lnTo>
                  <a:pt x="373" y="532"/>
                </a:lnTo>
                <a:lnTo>
                  <a:pt x="372" y="532"/>
                </a:lnTo>
                <a:lnTo>
                  <a:pt x="372" y="533"/>
                </a:lnTo>
                <a:lnTo>
                  <a:pt x="370" y="533"/>
                </a:lnTo>
                <a:lnTo>
                  <a:pt x="368" y="533"/>
                </a:lnTo>
                <a:lnTo>
                  <a:pt x="366" y="535"/>
                </a:lnTo>
                <a:lnTo>
                  <a:pt x="365" y="535"/>
                </a:lnTo>
                <a:lnTo>
                  <a:pt x="363" y="535"/>
                </a:lnTo>
                <a:lnTo>
                  <a:pt x="363" y="537"/>
                </a:lnTo>
                <a:lnTo>
                  <a:pt x="361" y="537"/>
                </a:lnTo>
                <a:lnTo>
                  <a:pt x="360" y="537"/>
                </a:lnTo>
                <a:lnTo>
                  <a:pt x="360" y="538"/>
                </a:lnTo>
                <a:lnTo>
                  <a:pt x="358" y="538"/>
                </a:lnTo>
                <a:lnTo>
                  <a:pt x="356" y="538"/>
                </a:lnTo>
                <a:lnTo>
                  <a:pt x="356" y="540"/>
                </a:lnTo>
                <a:lnTo>
                  <a:pt x="354" y="540"/>
                </a:lnTo>
                <a:lnTo>
                  <a:pt x="353" y="540"/>
                </a:lnTo>
                <a:lnTo>
                  <a:pt x="344" y="540"/>
                </a:lnTo>
                <a:lnTo>
                  <a:pt x="341" y="537"/>
                </a:lnTo>
                <a:lnTo>
                  <a:pt x="337" y="535"/>
                </a:lnTo>
                <a:lnTo>
                  <a:pt x="335" y="530"/>
                </a:lnTo>
                <a:lnTo>
                  <a:pt x="335" y="525"/>
                </a:lnTo>
                <a:lnTo>
                  <a:pt x="335" y="519"/>
                </a:lnTo>
                <a:lnTo>
                  <a:pt x="330" y="519"/>
                </a:lnTo>
                <a:lnTo>
                  <a:pt x="325" y="518"/>
                </a:lnTo>
                <a:lnTo>
                  <a:pt x="318" y="513"/>
                </a:lnTo>
                <a:lnTo>
                  <a:pt x="316" y="509"/>
                </a:lnTo>
                <a:lnTo>
                  <a:pt x="313" y="506"/>
                </a:lnTo>
                <a:lnTo>
                  <a:pt x="313" y="501"/>
                </a:lnTo>
                <a:lnTo>
                  <a:pt x="315" y="495"/>
                </a:lnTo>
                <a:lnTo>
                  <a:pt x="311" y="492"/>
                </a:lnTo>
                <a:lnTo>
                  <a:pt x="308" y="488"/>
                </a:lnTo>
                <a:lnTo>
                  <a:pt x="304" y="487"/>
                </a:lnTo>
                <a:lnTo>
                  <a:pt x="301" y="483"/>
                </a:lnTo>
                <a:lnTo>
                  <a:pt x="298" y="480"/>
                </a:lnTo>
                <a:lnTo>
                  <a:pt x="296" y="476"/>
                </a:lnTo>
                <a:lnTo>
                  <a:pt x="292" y="473"/>
                </a:lnTo>
                <a:lnTo>
                  <a:pt x="289" y="471"/>
                </a:lnTo>
                <a:lnTo>
                  <a:pt x="286" y="468"/>
                </a:lnTo>
                <a:lnTo>
                  <a:pt x="282" y="464"/>
                </a:lnTo>
                <a:lnTo>
                  <a:pt x="282" y="459"/>
                </a:lnTo>
                <a:lnTo>
                  <a:pt x="282" y="454"/>
                </a:lnTo>
                <a:lnTo>
                  <a:pt x="279" y="451"/>
                </a:lnTo>
                <a:lnTo>
                  <a:pt x="277" y="445"/>
                </a:lnTo>
                <a:lnTo>
                  <a:pt x="273" y="442"/>
                </a:lnTo>
                <a:lnTo>
                  <a:pt x="272" y="439"/>
                </a:lnTo>
                <a:lnTo>
                  <a:pt x="272" y="433"/>
                </a:lnTo>
                <a:lnTo>
                  <a:pt x="272" y="427"/>
                </a:lnTo>
                <a:lnTo>
                  <a:pt x="273" y="420"/>
                </a:lnTo>
                <a:lnTo>
                  <a:pt x="273" y="414"/>
                </a:lnTo>
                <a:lnTo>
                  <a:pt x="275" y="409"/>
                </a:lnTo>
                <a:lnTo>
                  <a:pt x="277" y="404"/>
                </a:lnTo>
                <a:lnTo>
                  <a:pt x="279" y="401"/>
                </a:lnTo>
                <a:lnTo>
                  <a:pt x="280" y="394"/>
                </a:lnTo>
                <a:lnTo>
                  <a:pt x="279" y="389"/>
                </a:lnTo>
                <a:lnTo>
                  <a:pt x="277" y="385"/>
                </a:lnTo>
                <a:lnTo>
                  <a:pt x="272" y="383"/>
                </a:lnTo>
                <a:lnTo>
                  <a:pt x="268" y="380"/>
                </a:lnTo>
                <a:lnTo>
                  <a:pt x="263" y="378"/>
                </a:lnTo>
                <a:lnTo>
                  <a:pt x="260" y="375"/>
                </a:lnTo>
                <a:lnTo>
                  <a:pt x="256" y="370"/>
                </a:lnTo>
                <a:lnTo>
                  <a:pt x="253" y="366"/>
                </a:lnTo>
                <a:lnTo>
                  <a:pt x="248" y="363"/>
                </a:lnTo>
                <a:lnTo>
                  <a:pt x="244" y="365"/>
                </a:lnTo>
                <a:lnTo>
                  <a:pt x="239" y="365"/>
                </a:lnTo>
                <a:lnTo>
                  <a:pt x="236" y="361"/>
                </a:lnTo>
                <a:lnTo>
                  <a:pt x="232" y="356"/>
                </a:lnTo>
                <a:lnTo>
                  <a:pt x="230" y="353"/>
                </a:lnTo>
                <a:lnTo>
                  <a:pt x="229" y="347"/>
                </a:lnTo>
                <a:lnTo>
                  <a:pt x="225" y="342"/>
                </a:lnTo>
                <a:lnTo>
                  <a:pt x="220" y="340"/>
                </a:lnTo>
                <a:lnTo>
                  <a:pt x="215" y="339"/>
                </a:lnTo>
                <a:lnTo>
                  <a:pt x="212" y="337"/>
                </a:lnTo>
                <a:lnTo>
                  <a:pt x="208" y="332"/>
                </a:lnTo>
                <a:lnTo>
                  <a:pt x="205" y="330"/>
                </a:lnTo>
                <a:lnTo>
                  <a:pt x="199" y="330"/>
                </a:lnTo>
                <a:lnTo>
                  <a:pt x="194" y="330"/>
                </a:lnTo>
                <a:lnTo>
                  <a:pt x="191" y="328"/>
                </a:lnTo>
                <a:lnTo>
                  <a:pt x="186" y="325"/>
                </a:lnTo>
                <a:lnTo>
                  <a:pt x="182" y="323"/>
                </a:lnTo>
                <a:lnTo>
                  <a:pt x="177" y="322"/>
                </a:lnTo>
                <a:lnTo>
                  <a:pt x="172" y="316"/>
                </a:lnTo>
                <a:lnTo>
                  <a:pt x="172" y="311"/>
                </a:lnTo>
                <a:lnTo>
                  <a:pt x="174" y="306"/>
                </a:lnTo>
                <a:lnTo>
                  <a:pt x="174" y="303"/>
                </a:lnTo>
                <a:lnTo>
                  <a:pt x="175" y="297"/>
                </a:lnTo>
                <a:lnTo>
                  <a:pt x="175" y="294"/>
                </a:lnTo>
                <a:lnTo>
                  <a:pt x="175" y="289"/>
                </a:lnTo>
                <a:lnTo>
                  <a:pt x="175" y="287"/>
                </a:lnTo>
                <a:lnTo>
                  <a:pt x="175" y="284"/>
                </a:lnTo>
                <a:lnTo>
                  <a:pt x="179" y="278"/>
                </a:lnTo>
                <a:lnTo>
                  <a:pt x="181" y="275"/>
                </a:lnTo>
                <a:lnTo>
                  <a:pt x="184" y="270"/>
                </a:lnTo>
                <a:lnTo>
                  <a:pt x="186" y="266"/>
                </a:lnTo>
                <a:lnTo>
                  <a:pt x="187" y="261"/>
                </a:lnTo>
                <a:lnTo>
                  <a:pt x="189" y="256"/>
                </a:lnTo>
                <a:lnTo>
                  <a:pt x="193" y="251"/>
                </a:lnTo>
                <a:lnTo>
                  <a:pt x="198" y="249"/>
                </a:lnTo>
                <a:lnTo>
                  <a:pt x="201" y="247"/>
                </a:lnTo>
                <a:lnTo>
                  <a:pt x="203" y="242"/>
                </a:lnTo>
                <a:lnTo>
                  <a:pt x="201" y="239"/>
                </a:lnTo>
                <a:lnTo>
                  <a:pt x="199" y="234"/>
                </a:lnTo>
                <a:lnTo>
                  <a:pt x="198" y="230"/>
                </a:lnTo>
                <a:lnTo>
                  <a:pt x="196" y="225"/>
                </a:lnTo>
                <a:lnTo>
                  <a:pt x="194" y="220"/>
                </a:lnTo>
                <a:lnTo>
                  <a:pt x="191" y="217"/>
                </a:lnTo>
                <a:lnTo>
                  <a:pt x="191" y="211"/>
                </a:lnTo>
                <a:lnTo>
                  <a:pt x="189" y="206"/>
                </a:lnTo>
                <a:lnTo>
                  <a:pt x="186" y="204"/>
                </a:lnTo>
                <a:lnTo>
                  <a:pt x="181" y="204"/>
                </a:lnTo>
                <a:lnTo>
                  <a:pt x="177" y="203"/>
                </a:lnTo>
                <a:lnTo>
                  <a:pt x="172" y="201"/>
                </a:lnTo>
                <a:lnTo>
                  <a:pt x="167" y="198"/>
                </a:lnTo>
                <a:lnTo>
                  <a:pt x="163" y="196"/>
                </a:lnTo>
                <a:lnTo>
                  <a:pt x="158" y="191"/>
                </a:lnTo>
                <a:lnTo>
                  <a:pt x="155" y="186"/>
                </a:lnTo>
                <a:lnTo>
                  <a:pt x="153" y="180"/>
                </a:lnTo>
                <a:lnTo>
                  <a:pt x="151" y="177"/>
                </a:lnTo>
                <a:lnTo>
                  <a:pt x="148" y="172"/>
                </a:lnTo>
                <a:lnTo>
                  <a:pt x="143" y="168"/>
                </a:lnTo>
                <a:lnTo>
                  <a:pt x="139" y="167"/>
                </a:lnTo>
                <a:lnTo>
                  <a:pt x="134" y="165"/>
                </a:lnTo>
                <a:lnTo>
                  <a:pt x="131" y="160"/>
                </a:lnTo>
                <a:lnTo>
                  <a:pt x="129" y="156"/>
                </a:lnTo>
                <a:lnTo>
                  <a:pt x="127" y="151"/>
                </a:lnTo>
                <a:lnTo>
                  <a:pt x="125" y="146"/>
                </a:lnTo>
                <a:lnTo>
                  <a:pt x="127" y="141"/>
                </a:lnTo>
                <a:lnTo>
                  <a:pt x="132" y="139"/>
                </a:lnTo>
                <a:lnTo>
                  <a:pt x="132" y="137"/>
                </a:lnTo>
                <a:lnTo>
                  <a:pt x="132" y="136"/>
                </a:lnTo>
                <a:lnTo>
                  <a:pt x="132" y="130"/>
                </a:lnTo>
                <a:lnTo>
                  <a:pt x="131" y="125"/>
                </a:lnTo>
                <a:lnTo>
                  <a:pt x="131" y="120"/>
                </a:lnTo>
                <a:lnTo>
                  <a:pt x="127" y="117"/>
                </a:lnTo>
                <a:lnTo>
                  <a:pt x="124" y="113"/>
                </a:lnTo>
                <a:lnTo>
                  <a:pt x="122" y="110"/>
                </a:lnTo>
                <a:lnTo>
                  <a:pt x="120" y="106"/>
                </a:lnTo>
                <a:lnTo>
                  <a:pt x="115" y="106"/>
                </a:lnTo>
                <a:lnTo>
                  <a:pt x="110" y="106"/>
                </a:lnTo>
                <a:lnTo>
                  <a:pt x="105" y="106"/>
                </a:lnTo>
                <a:lnTo>
                  <a:pt x="101" y="103"/>
                </a:lnTo>
                <a:lnTo>
                  <a:pt x="96" y="103"/>
                </a:lnTo>
                <a:lnTo>
                  <a:pt x="93" y="105"/>
                </a:lnTo>
                <a:lnTo>
                  <a:pt x="88" y="105"/>
                </a:lnTo>
                <a:lnTo>
                  <a:pt x="84" y="101"/>
                </a:lnTo>
                <a:lnTo>
                  <a:pt x="79" y="99"/>
                </a:lnTo>
                <a:lnTo>
                  <a:pt x="77" y="105"/>
                </a:lnTo>
                <a:lnTo>
                  <a:pt x="76" y="110"/>
                </a:lnTo>
                <a:lnTo>
                  <a:pt x="76" y="117"/>
                </a:lnTo>
                <a:lnTo>
                  <a:pt x="76" y="124"/>
                </a:lnTo>
                <a:lnTo>
                  <a:pt x="76" y="129"/>
                </a:lnTo>
                <a:lnTo>
                  <a:pt x="74" y="134"/>
                </a:lnTo>
                <a:lnTo>
                  <a:pt x="69" y="134"/>
                </a:lnTo>
                <a:lnTo>
                  <a:pt x="64" y="132"/>
                </a:lnTo>
                <a:lnTo>
                  <a:pt x="62" y="129"/>
                </a:lnTo>
                <a:lnTo>
                  <a:pt x="60" y="124"/>
                </a:lnTo>
                <a:lnTo>
                  <a:pt x="58" y="120"/>
                </a:lnTo>
                <a:lnTo>
                  <a:pt x="57" y="117"/>
                </a:lnTo>
                <a:lnTo>
                  <a:pt x="53" y="111"/>
                </a:lnTo>
                <a:lnTo>
                  <a:pt x="48" y="111"/>
                </a:lnTo>
                <a:lnTo>
                  <a:pt x="45" y="113"/>
                </a:lnTo>
                <a:lnTo>
                  <a:pt x="41" y="117"/>
                </a:lnTo>
                <a:lnTo>
                  <a:pt x="38" y="120"/>
                </a:lnTo>
                <a:lnTo>
                  <a:pt x="33" y="120"/>
                </a:lnTo>
                <a:lnTo>
                  <a:pt x="26" y="115"/>
                </a:lnTo>
                <a:lnTo>
                  <a:pt x="24" y="113"/>
                </a:lnTo>
                <a:lnTo>
                  <a:pt x="26" y="111"/>
                </a:lnTo>
                <a:lnTo>
                  <a:pt x="26" y="108"/>
                </a:lnTo>
                <a:lnTo>
                  <a:pt x="26" y="106"/>
                </a:lnTo>
                <a:lnTo>
                  <a:pt x="26" y="105"/>
                </a:lnTo>
                <a:lnTo>
                  <a:pt x="26" y="103"/>
                </a:lnTo>
                <a:lnTo>
                  <a:pt x="26" y="101"/>
                </a:lnTo>
                <a:lnTo>
                  <a:pt x="26" y="98"/>
                </a:lnTo>
                <a:lnTo>
                  <a:pt x="26" y="94"/>
                </a:lnTo>
                <a:lnTo>
                  <a:pt x="26" y="91"/>
                </a:lnTo>
                <a:lnTo>
                  <a:pt x="24" y="89"/>
                </a:lnTo>
                <a:lnTo>
                  <a:pt x="24" y="87"/>
                </a:lnTo>
                <a:lnTo>
                  <a:pt x="26" y="84"/>
                </a:lnTo>
                <a:lnTo>
                  <a:pt x="27" y="79"/>
                </a:lnTo>
                <a:lnTo>
                  <a:pt x="29" y="75"/>
                </a:lnTo>
                <a:lnTo>
                  <a:pt x="33" y="70"/>
                </a:lnTo>
                <a:lnTo>
                  <a:pt x="34" y="67"/>
                </a:lnTo>
                <a:lnTo>
                  <a:pt x="33" y="62"/>
                </a:lnTo>
                <a:lnTo>
                  <a:pt x="31" y="60"/>
                </a:lnTo>
                <a:lnTo>
                  <a:pt x="29" y="58"/>
                </a:lnTo>
                <a:lnTo>
                  <a:pt x="26" y="58"/>
                </a:lnTo>
                <a:lnTo>
                  <a:pt x="24" y="58"/>
                </a:lnTo>
                <a:lnTo>
                  <a:pt x="20" y="55"/>
                </a:lnTo>
                <a:lnTo>
                  <a:pt x="19" y="51"/>
                </a:lnTo>
                <a:lnTo>
                  <a:pt x="17" y="50"/>
                </a:lnTo>
                <a:lnTo>
                  <a:pt x="15" y="50"/>
                </a:lnTo>
                <a:lnTo>
                  <a:pt x="14" y="51"/>
                </a:lnTo>
                <a:lnTo>
                  <a:pt x="12" y="53"/>
                </a:lnTo>
                <a:lnTo>
                  <a:pt x="10" y="53"/>
                </a:lnTo>
                <a:lnTo>
                  <a:pt x="8" y="55"/>
                </a:lnTo>
                <a:lnTo>
                  <a:pt x="5" y="55"/>
                </a:lnTo>
                <a:lnTo>
                  <a:pt x="3" y="53"/>
                </a:lnTo>
                <a:lnTo>
                  <a:pt x="2" y="50"/>
                </a:lnTo>
                <a:lnTo>
                  <a:pt x="2" y="48"/>
                </a:lnTo>
                <a:lnTo>
                  <a:pt x="2" y="44"/>
                </a:lnTo>
                <a:lnTo>
                  <a:pt x="2" y="43"/>
                </a:lnTo>
                <a:lnTo>
                  <a:pt x="0" y="39"/>
                </a:lnTo>
                <a:lnTo>
                  <a:pt x="0" y="37"/>
                </a:lnTo>
                <a:lnTo>
                  <a:pt x="2" y="34"/>
                </a:lnTo>
                <a:lnTo>
                  <a:pt x="0" y="32"/>
                </a:lnTo>
                <a:lnTo>
                  <a:pt x="0" y="31"/>
                </a:lnTo>
                <a:lnTo>
                  <a:pt x="0" y="27"/>
                </a:lnTo>
                <a:lnTo>
                  <a:pt x="0" y="25"/>
                </a:lnTo>
                <a:lnTo>
                  <a:pt x="0" y="24"/>
                </a:lnTo>
                <a:lnTo>
                  <a:pt x="3" y="20"/>
                </a:lnTo>
                <a:lnTo>
                  <a:pt x="7" y="15"/>
                </a:lnTo>
                <a:lnTo>
                  <a:pt x="26" y="0"/>
                </a:lnTo>
                <a:lnTo>
                  <a:pt x="27" y="0"/>
                </a:lnTo>
                <a:lnTo>
                  <a:pt x="31" y="3"/>
                </a:lnTo>
                <a:lnTo>
                  <a:pt x="38" y="17"/>
                </a:lnTo>
                <a:lnTo>
                  <a:pt x="45" y="20"/>
                </a:lnTo>
                <a:close/>
              </a:path>
            </a:pathLst>
          </a:custGeom>
          <a:solidFill>
            <a:schemeClr val="accent1"/>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0"/>
          <p:cNvSpPr>
            <a:spLocks/>
          </p:cNvSpPr>
          <p:nvPr/>
        </p:nvSpPr>
        <p:spPr bwMode="auto">
          <a:xfrm>
            <a:off x="5435547" y="3949175"/>
            <a:ext cx="903316" cy="577592"/>
          </a:xfrm>
          <a:custGeom>
            <a:avLst/>
            <a:gdLst>
              <a:gd name="T0" fmla="*/ 291 w 477"/>
              <a:gd name="T1" fmla="*/ 28 h 305"/>
              <a:gd name="T2" fmla="*/ 303 w 477"/>
              <a:gd name="T3" fmla="*/ 42 h 305"/>
              <a:gd name="T4" fmla="*/ 312 w 477"/>
              <a:gd name="T5" fmla="*/ 55 h 305"/>
              <a:gd name="T6" fmla="*/ 322 w 477"/>
              <a:gd name="T7" fmla="*/ 71 h 305"/>
              <a:gd name="T8" fmla="*/ 336 w 477"/>
              <a:gd name="T9" fmla="*/ 85 h 305"/>
              <a:gd name="T10" fmla="*/ 348 w 477"/>
              <a:gd name="T11" fmla="*/ 95 h 305"/>
              <a:gd name="T12" fmla="*/ 358 w 477"/>
              <a:gd name="T13" fmla="*/ 105 h 305"/>
              <a:gd name="T14" fmla="*/ 368 w 477"/>
              <a:gd name="T15" fmla="*/ 112 h 305"/>
              <a:gd name="T16" fmla="*/ 391 w 477"/>
              <a:gd name="T17" fmla="*/ 111 h 305"/>
              <a:gd name="T18" fmla="*/ 475 w 477"/>
              <a:gd name="T19" fmla="*/ 202 h 305"/>
              <a:gd name="T20" fmla="*/ 465 w 477"/>
              <a:gd name="T21" fmla="*/ 214 h 305"/>
              <a:gd name="T22" fmla="*/ 451 w 477"/>
              <a:gd name="T23" fmla="*/ 224 h 305"/>
              <a:gd name="T24" fmla="*/ 437 w 477"/>
              <a:gd name="T25" fmla="*/ 235 h 305"/>
              <a:gd name="T26" fmla="*/ 424 w 477"/>
              <a:gd name="T27" fmla="*/ 243 h 305"/>
              <a:gd name="T28" fmla="*/ 410 w 477"/>
              <a:gd name="T29" fmla="*/ 255 h 305"/>
              <a:gd name="T30" fmla="*/ 396 w 477"/>
              <a:gd name="T31" fmla="*/ 260 h 305"/>
              <a:gd name="T32" fmla="*/ 382 w 477"/>
              <a:gd name="T33" fmla="*/ 260 h 305"/>
              <a:gd name="T34" fmla="*/ 374 w 477"/>
              <a:gd name="T35" fmla="*/ 255 h 305"/>
              <a:gd name="T36" fmla="*/ 362 w 477"/>
              <a:gd name="T37" fmla="*/ 259 h 305"/>
              <a:gd name="T38" fmla="*/ 351 w 477"/>
              <a:gd name="T39" fmla="*/ 252 h 305"/>
              <a:gd name="T40" fmla="*/ 341 w 477"/>
              <a:gd name="T41" fmla="*/ 247 h 305"/>
              <a:gd name="T42" fmla="*/ 317 w 477"/>
              <a:gd name="T43" fmla="*/ 243 h 305"/>
              <a:gd name="T44" fmla="*/ 255 w 477"/>
              <a:gd name="T45" fmla="*/ 255 h 305"/>
              <a:gd name="T46" fmla="*/ 189 w 477"/>
              <a:gd name="T47" fmla="*/ 267 h 305"/>
              <a:gd name="T48" fmla="*/ 141 w 477"/>
              <a:gd name="T49" fmla="*/ 283 h 305"/>
              <a:gd name="T50" fmla="*/ 86 w 477"/>
              <a:gd name="T51" fmla="*/ 291 h 305"/>
              <a:gd name="T52" fmla="*/ 35 w 477"/>
              <a:gd name="T53" fmla="*/ 291 h 305"/>
              <a:gd name="T54" fmla="*/ 0 w 477"/>
              <a:gd name="T55" fmla="*/ 281 h 305"/>
              <a:gd name="T56" fmla="*/ 2 w 477"/>
              <a:gd name="T57" fmla="*/ 264 h 305"/>
              <a:gd name="T58" fmla="*/ 5 w 477"/>
              <a:gd name="T59" fmla="*/ 252 h 305"/>
              <a:gd name="T60" fmla="*/ 12 w 477"/>
              <a:gd name="T61" fmla="*/ 241 h 305"/>
              <a:gd name="T62" fmla="*/ 23 w 477"/>
              <a:gd name="T63" fmla="*/ 238 h 305"/>
              <a:gd name="T64" fmla="*/ 36 w 477"/>
              <a:gd name="T65" fmla="*/ 235 h 305"/>
              <a:gd name="T66" fmla="*/ 47 w 477"/>
              <a:gd name="T67" fmla="*/ 224 h 305"/>
              <a:gd name="T68" fmla="*/ 53 w 477"/>
              <a:gd name="T69" fmla="*/ 217 h 305"/>
              <a:gd name="T70" fmla="*/ 64 w 477"/>
              <a:gd name="T71" fmla="*/ 209 h 305"/>
              <a:gd name="T72" fmla="*/ 74 w 477"/>
              <a:gd name="T73" fmla="*/ 207 h 305"/>
              <a:gd name="T74" fmla="*/ 91 w 477"/>
              <a:gd name="T75" fmla="*/ 205 h 305"/>
              <a:gd name="T76" fmla="*/ 107 w 477"/>
              <a:gd name="T77" fmla="*/ 204 h 305"/>
              <a:gd name="T78" fmla="*/ 117 w 477"/>
              <a:gd name="T79" fmla="*/ 195 h 305"/>
              <a:gd name="T80" fmla="*/ 119 w 477"/>
              <a:gd name="T81" fmla="*/ 181 h 305"/>
              <a:gd name="T82" fmla="*/ 121 w 477"/>
              <a:gd name="T83" fmla="*/ 164 h 305"/>
              <a:gd name="T84" fmla="*/ 124 w 477"/>
              <a:gd name="T85" fmla="*/ 157 h 305"/>
              <a:gd name="T86" fmla="*/ 138 w 477"/>
              <a:gd name="T87" fmla="*/ 152 h 305"/>
              <a:gd name="T88" fmla="*/ 150 w 477"/>
              <a:gd name="T89" fmla="*/ 152 h 305"/>
              <a:gd name="T90" fmla="*/ 162 w 477"/>
              <a:gd name="T91" fmla="*/ 145 h 305"/>
              <a:gd name="T92" fmla="*/ 169 w 477"/>
              <a:gd name="T93" fmla="*/ 133 h 305"/>
              <a:gd name="T94" fmla="*/ 181 w 477"/>
              <a:gd name="T95" fmla="*/ 126 h 305"/>
              <a:gd name="T96" fmla="*/ 186 w 477"/>
              <a:gd name="T97" fmla="*/ 112 h 305"/>
              <a:gd name="T98" fmla="*/ 193 w 477"/>
              <a:gd name="T99" fmla="*/ 100 h 305"/>
              <a:gd name="T100" fmla="*/ 202 w 477"/>
              <a:gd name="T101" fmla="*/ 88 h 305"/>
              <a:gd name="T102" fmla="*/ 208 w 477"/>
              <a:gd name="T103" fmla="*/ 74 h 305"/>
              <a:gd name="T104" fmla="*/ 220 w 477"/>
              <a:gd name="T105" fmla="*/ 64 h 305"/>
              <a:gd name="T106" fmla="*/ 229 w 477"/>
              <a:gd name="T107" fmla="*/ 50 h 305"/>
              <a:gd name="T108" fmla="*/ 236 w 477"/>
              <a:gd name="T109" fmla="*/ 35 h 305"/>
              <a:gd name="T110" fmla="*/ 241 w 477"/>
              <a:gd name="T111" fmla="*/ 31 h 305"/>
              <a:gd name="T112" fmla="*/ 248 w 477"/>
              <a:gd name="T113" fmla="*/ 23 h 305"/>
              <a:gd name="T114" fmla="*/ 262 w 477"/>
              <a:gd name="T115" fmla="*/ 14 h 305"/>
              <a:gd name="T116" fmla="*/ 270 w 477"/>
              <a:gd name="T117" fmla="*/ 0 h 305"/>
              <a:gd name="T118" fmla="*/ 282 w 477"/>
              <a:gd name="T119" fmla="*/ 11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7" h="305">
                <a:moveTo>
                  <a:pt x="284" y="16"/>
                </a:moveTo>
                <a:lnTo>
                  <a:pt x="284" y="18"/>
                </a:lnTo>
                <a:lnTo>
                  <a:pt x="282" y="18"/>
                </a:lnTo>
                <a:lnTo>
                  <a:pt x="282" y="19"/>
                </a:lnTo>
                <a:lnTo>
                  <a:pt x="284" y="19"/>
                </a:lnTo>
                <a:lnTo>
                  <a:pt x="284" y="21"/>
                </a:lnTo>
                <a:lnTo>
                  <a:pt x="286" y="21"/>
                </a:lnTo>
                <a:lnTo>
                  <a:pt x="286" y="23"/>
                </a:lnTo>
                <a:lnTo>
                  <a:pt x="288" y="25"/>
                </a:lnTo>
                <a:lnTo>
                  <a:pt x="288" y="26"/>
                </a:lnTo>
                <a:lnTo>
                  <a:pt x="289" y="26"/>
                </a:lnTo>
                <a:lnTo>
                  <a:pt x="291" y="26"/>
                </a:lnTo>
                <a:lnTo>
                  <a:pt x="291" y="28"/>
                </a:lnTo>
                <a:lnTo>
                  <a:pt x="291" y="30"/>
                </a:lnTo>
                <a:lnTo>
                  <a:pt x="291" y="31"/>
                </a:lnTo>
                <a:lnTo>
                  <a:pt x="293" y="31"/>
                </a:lnTo>
                <a:lnTo>
                  <a:pt x="293" y="33"/>
                </a:lnTo>
                <a:lnTo>
                  <a:pt x="294" y="33"/>
                </a:lnTo>
                <a:lnTo>
                  <a:pt x="294" y="35"/>
                </a:lnTo>
                <a:lnTo>
                  <a:pt x="296" y="37"/>
                </a:lnTo>
                <a:lnTo>
                  <a:pt x="298" y="38"/>
                </a:lnTo>
                <a:lnTo>
                  <a:pt x="300" y="38"/>
                </a:lnTo>
                <a:lnTo>
                  <a:pt x="300" y="40"/>
                </a:lnTo>
                <a:lnTo>
                  <a:pt x="301" y="40"/>
                </a:lnTo>
                <a:lnTo>
                  <a:pt x="301" y="42"/>
                </a:lnTo>
                <a:lnTo>
                  <a:pt x="303" y="42"/>
                </a:lnTo>
                <a:lnTo>
                  <a:pt x="303" y="43"/>
                </a:lnTo>
                <a:lnTo>
                  <a:pt x="303" y="45"/>
                </a:lnTo>
                <a:lnTo>
                  <a:pt x="305" y="45"/>
                </a:lnTo>
                <a:lnTo>
                  <a:pt x="305" y="47"/>
                </a:lnTo>
                <a:lnTo>
                  <a:pt x="306" y="47"/>
                </a:lnTo>
                <a:lnTo>
                  <a:pt x="306" y="49"/>
                </a:lnTo>
                <a:lnTo>
                  <a:pt x="308" y="49"/>
                </a:lnTo>
                <a:lnTo>
                  <a:pt x="308" y="50"/>
                </a:lnTo>
                <a:lnTo>
                  <a:pt x="310" y="50"/>
                </a:lnTo>
                <a:lnTo>
                  <a:pt x="310" y="52"/>
                </a:lnTo>
                <a:lnTo>
                  <a:pt x="310" y="54"/>
                </a:lnTo>
                <a:lnTo>
                  <a:pt x="310" y="55"/>
                </a:lnTo>
                <a:lnTo>
                  <a:pt x="312" y="55"/>
                </a:lnTo>
                <a:lnTo>
                  <a:pt x="312" y="57"/>
                </a:lnTo>
                <a:lnTo>
                  <a:pt x="313" y="57"/>
                </a:lnTo>
                <a:lnTo>
                  <a:pt x="313" y="59"/>
                </a:lnTo>
                <a:lnTo>
                  <a:pt x="315" y="59"/>
                </a:lnTo>
                <a:lnTo>
                  <a:pt x="317" y="61"/>
                </a:lnTo>
                <a:lnTo>
                  <a:pt x="317" y="62"/>
                </a:lnTo>
                <a:lnTo>
                  <a:pt x="317" y="64"/>
                </a:lnTo>
                <a:lnTo>
                  <a:pt x="317" y="66"/>
                </a:lnTo>
                <a:lnTo>
                  <a:pt x="319" y="66"/>
                </a:lnTo>
                <a:lnTo>
                  <a:pt x="319" y="68"/>
                </a:lnTo>
                <a:lnTo>
                  <a:pt x="319" y="69"/>
                </a:lnTo>
                <a:lnTo>
                  <a:pt x="320" y="69"/>
                </a:lnTo>
                <a:lnTo>
                  <a:pt x="322" y="71"/>
                </a:lnTo>
                <a:lnTo>
                  <a:pt x="324" y="71"/>
                </a:lnTo>
                <a:lnTo>
                  <a:pt x="324" y="73"/>
                </a:lnTo>
                <a:lnTo>
                  <a:pt x="325" y="73"/>
                </a:lnTo>
                <a:lnTo>
                  <a:pt x="327" y="74"/>
                </a:lnTo>
                <a:lnTo>
                  <a:pt x="329" y="76"/>
                </a:lnTo>
                <a:lnTo>
                  <a:pt x="331" y="78"/>
                </a:lnTo>
                <a:lnTo>
                  <a:pt x="331" y="80"/>
                </a:lnTo>
                <a:lnTo>
                  <a:pt x="332" y="80"/>
                </a:lnTo>
                <a:lnTo>
                  <a:pt x="332" y="81"/>
                </a:lnTo>
                <a:lnTo>
                  <a:pt x="334" y="81"/>
                </a:lnTo>
                <a:lnTo>
                  <a:pt x="334" y="83"/>
                </a:lnTo>
                <a:lnTo>
                  <a:pt x="336" y="83"/>
                </a:lnTo>
                <a:lnTo>
                  <a:pt x="336" y="85"/>
                </a:lnTo>
                <a:lnTo>
                  <a:pt x="336" y="86"/>
                </a:lnTo>
                <a:lnTo>
                  <a:pt x="337" y="86"/>
                </a:lnTo>
                <a:lnTo>
                  <a:pt x="337" y="88"/>
                </a:lnTo>
                <a:lnTo>
                  <a:pt x="337" y="90"/>
                </a:lnTo>
                <a:lnTo>
                  <a:pt x="339" y="90"/>
                </a:lnTo>
                <a:lnTo>
                  <a:pt x="341" y="90"/>
                </a:lnTo>
                <a:lnTo>
                  <a:pt x="341" y="92"/>
                </a:lnTo>
                <a:lnTo>
                  <a:pt x="343" y="92"/>
                </a:lnTo>
                <a:lnTo>
                  <a:pt x="344" y="92"/>
                </a:lnTo>
                <a:lnTo>
                  <a:pt x="344" y="93"/>
                </a:lnTo>
                <a:lnTo>
                  <a:pt x="346" y="93"/>
                </a:lnTo>
                <a:lnTo>
                  <a:pt x="346" y="95"/>
                </a:lnTo>
                <a:lnTo>
                  <a:pt x="348" y="95"/>
                </a:lnTo>
                <a:lnTo>
                  <a:pt x="346" y="95"/>
                </a:lnTo>
                <a:lnTo>
                  <a:pt x="346" y="97"/>
                </a:lnTo>
                <a:lnTo>
                  <a:pt x="348" y="99"/>
                </a:lnTo>
                <a:lnTo>
                  <a:pt x="348" y="100"/>
                </a:lnTo>
                <a:lnTo>
                  <a:pt x="350" y="100"/>
                </a:lnTo>
                <a:lnTo>
                  <a:pt x="351" y="100"/>
                </a:lnTo>
                <a:lnTo>
                  <a:pt x="351" y="102"/>
                </a:lnTo>
                <a:lnTo>
                  <a:pt x="351" y="104"/>
                </a:lnTo>
                <a:lnTo>
                  <a:pt x="353" y="104"/>
                </a:lnTo>
                <a:lnTo>
                  <a:pt x="353" y="105"/>
                </a:lnTo>
                <a:lnTo>
                  <a:pt x="355" y="105"/>
                </a:lnTo>
                <a:lnTo>
                  <a:pt x="356" y="105"/>
                </a:lnTo>
                <a:lnTo>
                  <a:pt x="358" y="105"/>
                </a:lnTo>
                <a:lnTo>
                  <a:pt x="358" y="107"/>
                </a:lnTo>
                <a:lnTo>
                  <a:pt x="358" y="109"/>
                </a:lnTo>
                <a:lnTo>
                  <a:pt x="360" y="109"/>
                </a:lnTo>
                <a:lnTo>
                  <a:pt x="360" y="111"/>
                </a:lnTo>
                <a:lnTo>
                  <a:pt x="360" y="112"/>
                </a:lnTo>
                <a:lnTo>
                  <a:pt x="362" y="112"/>
                </a:lnTo>
                <a:lnTo>
                  <a:pt x="362" y="114"/>
                </a:lnTo>
                <a:lnTo>
                  <a:pt x="362" y="116"/>
                </a:lnTo>
                <a:lnTo>
                  <a:pt x="363" y="116"/>
                </a:lnTo>
                <a:lnTo>
                  <a:pt x="363" y="114"/>
                </a:lnTo>
                <a:lnTo>
                  <a:pt x="365" y="114"/>
                </a:lnTo>
                <a:lnTo>
                  <a:pt x="367" y="112"/>
                </a:lnTo>
                <a:lnTo>
                  <a:pt x="368" y="112"/>
                </a:lnTo>
                <a:lnTo>
                  <a:pt x="370" y="112"/>
                </a:lnTo>
                <a:lnTo>
                  <a:pt x="372" y="112"/>
                </a:lnTo>
                <a:lnTo>
                  <a:pt x="374" y="112"/>
                </a:lnTo>
                <a:lnTo>
                  <a:pt x="375" y="112"/>
                </a:lnTo>
                <a:lnTo>
                  <a:pt x="377" y="112"/>
                </a:lnTo>
                <a:lnTo>
                  <a:pt x="379" y="112"/>
                </a:lnTo>
                <a:lnTo>
                  <a:pt x="380" y="112"/>
                </a:lnTo>
                <a:lnTo>
                  <a:pt x="382" y="111"/>
                </a:lnTo>
                <a:lnTo>
                  <a:pt x="384" y="111"/>
                </a:lnTo>
                <a:lnTo>
                  <a:pt x="386" y="111"/>
                </a:lnTo>
                <a:lnTo>
                  <a:pt x="387" y="112"/>
                </a:lnTo>
                <a:lnTo>
                  <a:pt x="389" y="111"/>
                </a:lnTo>
                <a:lnTo>
                  <a:pt x="391" y="111"/>
                </a:lnTo>
                <a:lnTo>
                  <a:pt x="475" y="54"/>
                </a:lnTo>
                <a:lnTo>
                  <a:pt x="477" y="188"/>
                </a:lnTo>
                <a:lnTo>
                  <a:pt x="475" y="188"/>
                </a:lnTo>
                <a:lnTo>
                  <a:pt x="475" y="190"/>
                </a:lnTo>
                <a:lnTo>
                  <a:pt x="475" y="191"/>
                </a:lnTo>
                <a:lnTo>
                  <a:pt x="475" y="193"/>
                </a:lnTo>
                <a:lnTo>
                  <a:pt x="477" y="193"/>
                </a:lnTo>
                <a:lnTo>
                  <a:pt x="477" y="195"/>
                </a:lnTo>
                <a:lnTo>
                  <a:pt x="477" y="197"/>
                </a:lnTo>
                <a:lnTo>
                  <a:pt x="477" y="198"/>
                </a:lnTo>
                <a:lnTo>
                  <a:pt x="477" y="200"/>
                </a:lnTo>
                <a:lnTo>
                  <a:pt x="475" y="200"/>
                </a:lnTo>
                <a:lnTo>
                  <a:pt x="475" y="202"/>
                </a:lnTo>
                <a:lnTo>
                  <a:pt x="473" y="202"/>
                </a:lnTo>
                <a:lnTo>
                  <a:pt x="473" y="204"/>
                </a:lnTo>
                <a:lnTo>
                  <a:pt x="472" y="204"/>
                </a:lnTo>
                <a:lnTo>
                  <a:pt x="472" y="205"/>
                </a:lnTo>
                <a:lnTo>
                  <a:pt x="472" y="207"/>
                </a:lnTo>
                <a:lnTo>
                  <a:pt x="470" y="207"/>
                </a:lnTo>
                <a:lnTo>
                  <a:pt x="470" y="209"/>
                </a:lnTo>
                <a:lnTo>
                  <a:pt x="470" y="210"/>
                </a:lnTo>
                <a:lnTo>
                  <a:pt x="468" y="210"/>
                </a:lnTo>
                <a:lnTo>
                  <a:pt x="467" y="210"/>
                </a:lnTo>
                <a:lnTo>
                  <a:pt x="467" y="212"/>
                </a:lnTo>
                <a:lnTo>
                  <a:pt x="465" y="212"/>
                </a:lnTo>
                <a:lnTo>
                  <a:pt x="465" y="214"/>
                </a:lnTo>
                <a:lnTo>
                  <a:pt x="463" y="214"/>
                </a:lnTo>
                <a:lnTo>
                  <a:pt x="463" y="216"/>
                </a:lnTo>
                <a:lnTo>
                  <a:pt x="461" y="216"/>
                </a:lnTo>
                <a:lnTo>
                  <a:pt x="460" y="217"/>
                </a:lnTo>
                <a:lnTo>
                  <a:pt x="458" y="217"/>
                </a:lnTo>
                <a:lnTo>
                  <a:pt x="458" y="219"/>
                </a:lnTo>
                <a:lnTo>
                  <a:pt x="456" y="219"/>
                </a:lnTo>
                <a:lnTo>
                  <a:pt x="456" y="221"/>
                </a:lnTo>
                <a:lnTo>
                  <a:pt x="454" y="221"/>
                </a:lnTo>
                <a:lnTo>
                  <a:pt x="454" y="222"/>
                </a:lnTo>
                <a:lnTo>
                  <a:pt x="453" y="222"/>
                </a:lnTo>
                <a:lnTo>
                  <a:pt x="451" y="222"/>
                </a:lnTo>
                <a:lnTo>
                  <a:pt x="451" y="224"/>
                </a:lnTo>
                <a:lnTo>
                  <a:pt x="449" y="224"/>
                </a:lnTo>
                <a:lnTo>
                  <a:pt x="449" y="226"/>
                </a:lnTo>
                <a:lnTo>
                  <a:pt x="448" y="226"/>
                </a:lnTo>
                <a:lnTo>
                  <a:pt x="446" y="228"/>
                </a:lnTo>
                <a:lnTo>
                  <a:pt x="444" y="228"/>
                </a:lnTo>
                <a:lnTo>
                  <a:pt x="444" y="229"/>
                </a:lnTo>
                <a:lnTo>
                  <a:pt x="442" y="229"/>
                </a:lnTo>
                <a:lnTo>
                  <a:pt x="442" y="231"/>
                </a:lnTo>
                <a:lnTo>
                  <a:pt x="441" y="231"/>
                </a:lnTo>
                <a:lnTo>
                  <a:pt x="441" y="233"/>
                </a:lnTo>
                <a:lnTo>
                  <a:pt x="439" y="233"/>
                </a:lnTo>
                <a:lnTo>
                  <a:pt x="437" y="233"/>
                </a:lnTo>
                <a:lnTo>
                  <a:pt x="437" y="235"/>
                </a:lnTo>
                <a:lnTo>
                  <a:pt x="436" y="235"/>
                </a:lnTo>
                <a:lnTo>
                  <a:pt x="436" y="236"/>
                </a:lnTo>
                <a:lnTo>
                  <a:pt x="434" y="236"/>
                </a:lnTo>
                <a:lnTo>
                  <a:pt x="434" y="238"/>
                </a:lnTo>
                <a:lnTo>
                  <a:pt x="432" y="238"/>
                </a:lnTo>
                <a:lnTo>
                  <a:pt x="430" y="238"/>
                </a:lnTo>
                <a:lnTo>
                  <a:pt x="430" y="240"/>
                </a:lnTo>
                <a:lnTo>
                  <a:pt x="429" y="240"/>
                </a:lnTo>
                <a:lnTo>
                  <a:pt x="429" y="241"/>
                </a:lnTo>
                <a:lnTo>
                  <a:pt x="427" y="241"/>
                </a:lnTo>
                <a:lnTo>
                  <a:pt x="427" y="243"/>
                </a:lnTo>
                <a:lnTo>
                  <a:pt x="425" y="243"/>
                </a:lnTo>
                <a:lnTo>
                  <a:pt x="424" y="243"/>
                </a:lnTo>
                <a:lnTo>
                  <a:pt x="424" y="245"/>
                </a:lnTo>
                <a:lnTo>
                  <a:pt x="422" y="245"/>
                </a:lnTo>
                <a:lnTo>
                  <a:pt x="422" y="247"/>
                </a:lnTo>
                <a:lnTo>
                  <a:pt x="420" y="247"/>
                </a:lnTo>
                <a:lnTo>
                  <a:pt x="420" y="248"/>
                </a:lnTo>
                <a:lnTo>
                  <a:pt x="418" y="248"/>
                </a:lnTo>
                <a:lnTo>
                  <a:pt x="417" y="250"/>
                </a:lnTo>
                <a:lnTo>
                  <a:pt x="415" y="250"/>
                </a:lnTo>
                <a:lnTo>
                  <a:pt x="415" y="252"/>
                </a:lnTo>
                <a:lnTo>
                  <a:pt x="413" y="252"/>
                </a:lnTo>
                <a:lnTo>
                  <a:pt x="413" y="253"/>
                </a:lnTo>
                <a:lnTo>
                  <a:pt x="411" y="253"/>
                </a:lnTo>
                <a:lnTo>
                  <a:pt x="410" y="255"/>
                </a:lnTo>
                <a:lnTo>
                  <a:pt x="408" y="255"/>
                </a:lnTo>
                <a:lnTo>
                  <a:pt x="408" y="257"/>
                </a:lnTo>
                <a:lnTo>
                  <a:pt x="406" y="257"/>
                </a:lnTo>
                <a:lnTo>
                  <a:pt x="406" y="259"/>
                </a:lnTo>
                <a:lnTo>
                  <a:pt x="408" y="259"/>
                </a:lnTo>
                <a:lnTo>
                  <a:pt x="408" y="260"/>
                </a:lnTo>
                <a:lnTo>
                  <a:pt x="406" y="260"/>
                </a:lnTo>
                <a:lnTo>
                  <a:pt x="405" y="260"/>
                </a:lnTo>
                <a:lnTo>
                  <a:pt x="403" y="260"/>
                </a:lnTo>
                <a:lnTo>
                  <a:pt x="401" y="260"/>
                </a:lnTo>
                <a:lnTo>
                  <a:pt x="399" y="260"/>
                </a:lnTo>
                <a:lnTo>
                  <a:pt x="398" y="260"/>
                </a:lnTo>
                <a:lnTo>
                  <a:pt x="396" y="260"/>
                </a:lnTo>
                <a:lnTo>
                  <a:pt x="396" y="259"/>
                </a:lnTo>
                <a:lnTo>
                  <a:pt x="394" y="259"/>
                </a:lnTo>
                <a:lnTo>
                  <a:pt x="394" y="257"/>
                </a:lnTo>
                <a:lnTo>
                  <a:pt x="393" y="257"/>
                </a:lnTo>
                <a:lnTo>
                  <a:pt x="391" y="257"/>
                </a:lnTo>
                <a:lnTo>
                  <a:pt x="391" y="259"/>
                </a:lnTo>
                <a:lnTo>
                  <a:pt x="389" y="259"/>
                </a:lnTo>
                <a:lnTo>
                  <a:pt x="389" y="260"/>
                </a:lnTo>
                <a:lnTo>
                  <a:pt x="387" y="260"/>
                </a:lnTo>
                <a:lnTo>
                  <a:pt x="387" y="262"/>
                </a:lnTo>
                <a:lnTo>
                  <a:pt x="386" y="262"/>
                </a:lnTo>
                <a:lnTo>
                  <a:pt x="384" y="260"/>
                </a:lnTo>
                <a:lnTo>
                  <a:pt x="382" y="260"/>
                </a:lnTo>
                <a:lnTo>
                  <a:pt x="382" y="262"/>
                </a:lnTo>
                <a:lnTo>
                  <a:pt x="380" y="262"/>
                </a:lnTo>
                <a:lnTo>
                  <a:pt x="380" y="264"/>
                </a:lnTo>
                <a:lnTo>
                  <a:pt x="379" y="264"/>
                </a:lnTo>
                <a:lnTo>
                  <a:pt x="377" y="264"/>
                </a:lnTo>
                <a:lnTo>
                  <a:pt x="377" y="262"/>
                </a:lnTo>
                <a:lnTo>
                  <a:pt x="375" y="262"/>
                </a:lnTo>
                <a:lnTo>
                  <a:pt x="377" y="260"/>
                </a:lnTo>
                <a:lnTo>
                  <a:pt x="377" y="259"/>
                </a:lnTo>
                <a:lnTo>
                  <a:pt x="375" y="259"/>
                </a:lnTo>
                <a:lnTo>
                  <a:pt x="375" y="257"/>
                </a:lnTo>
                <a:lnTo>
                  <a:pt x="374" y="257"/>
                </a:lnTo>
                <a:lnTo>
                  <a:pt x="374" y="255"/>
                </a:lnTo>
                <a:lnTo>
                  <a:pt x="372" y="255"/>
                </a:lnTo>
                <a:lnTo>
                  <a:pt x="372" y="253"/>
                </a:lnTo>
                <a:lnTo>
                  <a:pt x="370" y="253"/>
                </a:lnTo>
                <a:lnTo>
                  <a:pt x="370" y="252"/>
                </a:lnTo>
                <a:lnTo>
                  <a:pt x="368" y="252"/>
                </a:lnTo>
                <a:lnTo>
                  <a:pt x="368" y="253"/>
                </a:lnTo>
                <a:lnTo>
                  <a:pt x="367" y="253"/>
                </a:lnTo>
                <a:lnTo>
                  <a:pt x="367" y="255"/>
                </a:lnTo>
                <a:lnTo>
                  <a:pt x="367" y="257"/>
                </a:lnTo>
                <a:lnTo>
                  <a:pt x="367" y="259"/>
                </a:lnTo>
                <a:lnTo>
                  <a:pt x="365" y="259"/>
                </a:lnTo>
                <a:lnTo>
                  <a:pt x="363" y="259"/>
                </a:lnTo>
                <a:lnTo>
                  <a:pt x="362" y="259"/>
                </a:lnTo>
                <a:lnTo>
                  <a:pt x="360" y="259"/>
                </a:lnTo>
                <a:lnTo>
                  <a:pt x="358" y="259"/>
                </a:lnTo>
                <a:lnTo>
                  <a:pt x="356" y="259"/>
                </a:lnTo>
                <a:lnTo>
                  <a:pt x="355" y="259"/>
                </a:lnTo>
                <a:lnTo>
                  <a:pt x="355" y="257"/>
                </a:lnTo>
                <a:lnTo>
                  <a:pt x="355" y="255"/>
                </a:lnTo>
                <a:lnTo>
                  <a:pt x="353" y="255"/>
                </a:lnTo>
                <a:lnTo>
                  <a:pt x="353" y="253"/>
                </a:lnTo>
                <a:lnTo>
                  <a:pt x="351" y="252"/>
                </a:lnTo>
                <a:lnTo>
                  <a:pt x="353" y="252"/>
                </a:lnTo>
                <a:lnTo>
                  <a:pt x="351" y="252"/>
                </a:lnTo>
                <a:lnTo>
                  <a:pt x="351" y="250"/>
                </a:lnTo>
                <a:lnTo>
                  <a:pt x="351" y="252"/>
                </a:lnTo>
                <a:lnTo>
                  <a:pt x="351" y="250"/>
                </a:lnTo>
                <a:lnTo>
                  <a:pt x="350" y="250"/>
                </a:lnTo>
                <a:lnTo>
                  <a:pt x="350" y="252"/>
                </a:lnTo>
                <a:lnTo>
                  <a:pt x="348" y="252"/>
                </a:lnTo>
                <a:lnTo>
                  <a:pt x="348" y="250"/>
                </a:lnTo>
                <a:lnTo>
                  <a:pt x="346" y="250"/>
                </a:lnTo>
                <a:lnTo>
                  <a:pt x="346" y="248"/>
                </a:lnTo>
                <a:lnTo>
                  <a:pt x="344" y="248"/>
                </a:lnTo>
                <a:lnTo>
                  <a:pt x="346" y="248"/>
                </a:lnTo>
                <a:lnTo>
                  <a:pt x="346" y="247"/>
                </a:lnTo>
                <a:lnTo>
                  <a:pt x="344" y="247"/>
                </a:lnTo>
                <a:lnTo>
                  <a:pt x="343" y="247"/>
                </a:lnTo>
                <a:lnTo>
                  <a:pt x="341" y="247"/>
                </a:lnTo>
                <a:lnTo>
                  <a:pt x="341" y="248"/>
                </a:lnTo>
                <a:lnTo>
                  <a:pt x="341" y="250"/>
                </a:lnTo>
                <a:lnTo>
                  <a:pt x="341" y="252"/>
                </a:lnTo>
                <a:lnTo>
                  <a:pt x="339" y="252"/>
                </a:lnTo>
                <a:lnTo>
                  <a:pt x="337" y="252"/>
                </a:lnTo>
                <a:lnTo>
                  <a:pt x="336" y="252"/>
                </a:lnTo>
                <a:lnTo>
                  <a:pt x="334" y="252"/>
                </a:lnTo>
                <a:lnTo>
                  <a:pt x="334" y="250"/>
                </a:lnTo>
                <a:lnTo>
                  <a:pt x="327" y="255"/>
                </a:lnTo>
                <a:lnTo>
                  <a:pt x="324" y="252"/>
                </a:lnTo>
                <a:lnTo>
                  <a:pt x="320" y="248"/>
                </a:lnTo>
                <a:lnTo>
                  <a:pt x="320" y="247"/>
                </a:lnTo>
                <a:lnTo>
                  <a:pt x="317" y="243"/>
                </a:lnTo>
                <a:lnTo>
                  <a:pt x="313" y="240"/>
                </a:lnTo>
                <a:lnTo>
                  <a:pt x="308" y="238"/>
                </a:lnTo>
                <a:lnTo>
                  <a:pt x="305" y="238"/>
                </a:lnTo>
                <a:lnTo>
                  <a:pt x="300" y="240"/>
                </a:lnTo>
                <a:lnTo>
                  <a:pt x="294" y="245"/>
                </a:lnTo>
                <a:lnTo>
                  <a:pt x="289" y="247"/>
                </a:lnTo>
                <a:lnTo>
                  <a:pt x="282" y="247"/>
                </a:lnTo>
                <a:lnTo>
                  <a:pt x="277" y="247"/>
                </a:lnTo>
                <a:lnTo>
                  <a:pt x="274" y="247"/>
                </a:lnTo>
                <a:lnTo>
                  <a:pt x="270" y="252"/>
                </a:lnTo>
                <a:lnTo>
                  <a:pt x="265" y="255"/>
                </a:lnTo>
                <a:lnTo>
                  <a:pt x="260" y="255"/>
                </a:lnTo>
                <a:lnTo>
                  <a:pt x="255" y="255"/>
                </a:lnTo>
                <a:lnTo>
                  <a:pt x="250" y="257"/>
                </a:lnTo>
                <a:lnTo>
                  <a:pt x="245" y="259"/>
                </a:lnTo>
                <a:lnTo>
                  <a:pt x="239" y="262"/>
                </a:lnTo>
                <a:lnTo>
                  <a:pt x="234" y="262"/>
                </a:lnTo>
                <a:lnTo>
                  <a:pt x="229" y="260"/>
                </a:lnTo>
                <a:lnTo>
                  <a:pt x="226" y="260"/>
                </a:lnTo>
                <a:lnTo>
                  <a:pt x="219" y="260"/>
                </a:lnTo>
                <a:lnTo>
                  <a:pt x="215" y="262"/>
                </a:lnTo>
                <a:lnTo>
                  <a:pt x="210" y="262"/>
                </a:lnTo>
                <a:lnTo>
                  <a:pt x="205" y="264"/>
                </a:lnTo>
                <a:lnTo>
                  <a:pt x="200" y="264"/>
                </a:lnTo>
                <a:lnTo>
                  <a:pt x="195" y="266"/>
                </a:lnTo>
                <a:lnTo>
                  <a:pt x="189" y="267"/>
                </a:lnTo>
                <a:lnTo>
                  <a:pt x="186" y="269"/>
                </a:lnTo>
                <a:lnTo>
                  <a:pt x="181" y="271"/>
                </a:lnTo>
                <a:lnTo>
                  <a:pt x="179" y="274"/>
                </a:lnTo>
                <a:lnTo>
                  <a:pt x="179" y="279"/>
                </a:lnTo>
                <a:lnTo>
                  <a:pt x="179" y="284"/>
                </a:lnTo>
                <a:lnTo>
                  <a:pt x="176" y="286"/>
                </a:lnTo>
                <a:lnTo>
                  <a:pt x="172" y="286"/>
                </a:lnTo>
                <a:lnTo>
                  <a:pt x="165" y="284"/>
                </a:lnTo>
                <a:lnTo>
                  <a:pt x="160" y="284"/>
                </a:lnTo>
                <a:lnTo>
                  <a:pt x="153" y="284"/>
                </a:lnTo>
                <a:lnTo>
                  <a:pt x="152" y="283"/>
                </a:lnTo>
                <a:lnTo>
                  <a:pt x="148" y="283"/>
                </a:lnTo>
                <a:lnTo>
                  <a:pt x="141" y="283"/>
                </a:lnTo>
                <a:lnTo>
                  <a:pt x="136" y="281"/>
                </a:lnTo>
                <a:lnTo>
                  <a:pt x="129" y="281"/>
                </a:lnTo>
                <a:lnTo>
                  <a:pt x="126" y="279"/>
                </a:lnTo>
                <a:lnTo>
                  <a:pt x="124" y="279"/>
                </a:lnTo>
                <a:lnTo>
                  <a:pt x="117" y="279"/>
                </a:lnTo>
                <a:lnTo>
                  <a:pt x="110" y="278"/>
                </a:lnTo>
                <a:lnTo>
                  <a:pt x="105" y="279"/>
                </a:lnTo>
                <a:lnTo>
                  <a:pt x="102" y="281"/>
                </a:lnTo>
                <a:lnTo>
                  <a:pt x="97" y="283"/>
                </a:lnTo>
                <a:lnTo>
                  <a:pt x="93" y="284"/>
                </a:lnTo>
                <a:lnTo>
                  <a:pt x="90" y="288"/>
                </a:lnTo>
                <a:lnTo>
                  <a:pt x="88" y="290"/>
                </a:lnTo>
                <a:lnTo>
                  <a:pt x="86" y="291"/>
                </a:lnTo>
                <a:lnTo>
                  <a:pt x="83" y="293"/>
                </a:lnTo>
                <a:lnTo>
                  <a:pt x="79" y="297"/>
                </a:lnTo>
                <a:lnTo>
                  <a:pt x="76" y="300"/>
                </a:lnTo>
                <a:lnTo>
                  <a:pt x="72" y="302"/>
                </a:lnTo>
                <a:lnTo>
                  <a:pt x="67" y="303"/>
                </a:lnTo>
                <a:lnTo>
                  <a:pt x="62" y="305"/>
                </a:lnTo>
                <a:lnTo>
                  <a:pt x="57" y="305"/>
                </a:lnTo>
                <a:lnTo>
                  <a:pt x="53" y="305"/>
                </a:lnTo>
                <a:lnTo>
                  <a:pt x="48" y="303"/>
                </a:lnTo>
                <a:lnTo>
                  <a:pt x="45" y="300"/>
                </a:lnTo>
                <a:lnTo>
                  <a:pt x="41" y="298"/>
                </a:lnTo>
                <a:lnTo>
                  <a:pt x="38" y="295"/>
                </a:lnTo>
                <a:lnTo>
                  <a:pt x="35" y="291"/>
                </a:lnTo>
                <a:lnTo>
                  <a:pt x="33" y="290"/>
                </a:lnTo>
                <a:lnTo>
                  <a:pt x="31" y="288"/>
                </a:lnTo>
                <a:lnTo>
                  <a:pt x="28" y="284"/>
                </a:lnTo>
                <a:lnTo>
                  <a:pt x="23" y="284"/>
                </a:lnTo>
                <a:lnTo>
                  <a:pt x="17" y="284"/>
                </a:lnTo>
                <a:lnTo>
                  <a:pt x="12" y="286"/>
                </a:lnTo>
                <a:lnTo>
                  <a:pt x="10" y="290"/>
                </a:lnTo>
                <a:lnTo>
                  <a:pt x="9" y="290"/>
                </a:lnTo>
                <a:lnTo>
                  <a:pt x="2" y="286"/>
                </a:lnTo>
                <a:lnTo>
                  <a:pt x="2" y="284"/>
                </a:lnTo>
                <a:lnTo>
                  <a:pt x="2" y="283"/>
                </a:lnTo>
                <a:lnTo>
                  <a:pt x="0" y="283"/>
                </a:lnTo>
                <a:lnTo>
                  <a:pt x="0" y="281"/>
                </a:lnTo>
                <a:lnTo>
                  <a:pt x="0" y="279"/>
                </a:lnTo>
                <a:lnTo>
                  <a:pt x="0" y="278"/>
                </a:lnTo>
                <a:lnTo>
                  <a:pt x="0" y="276"/>
                </a:lnTo>
                <a:lnTo>
                  <a:pt x="0" y="274"/>
                </a:lnTo>
                <a:lnTo>
                  <a:pt x="2" y="274"/>
                </a:lnTo>
                <a:lnTo>
                  <a:pt x="2" y="272"/>
                </a:lnTo>
                <a:lnTo>
                  <a:pt x="2" y="271"/>
                </a:lnTo>
                <a:lnTo>
                  <a:pt x="4" y="271"/>
                </a:lnTo>
                <a:lnTo>
                  <a:pt x="4" y="269"/>
                </a:lnTo>
                <a:lnTo>
                  <a:pt x="2" y="269"/>
                </a:lnTo>
                <a:lnTo>
                  <a:pt x="2" y="267"/>
                </a:lnTo>
                <a:lnTo>
                  <a:pt x="2" y="266"/>
                </a:lnTo>
                <a:lnTo>
                  <a:pt x="2" y="264"/>
                </a:lnTo>
                <a:lnTo>
                  <a:pt x="4" y="264"/>
                </a:lnTo>
                <a:lnTo>
                  <a:pt x="4" y="262"/>
                </a:lnTo>
                <a:lnTo>
                  <a:pt x="2" y="262"/>
                </a:lnTo>
                <a:lnTo>
                  <a:pt x="4" y="262"/>
                </a:lnTo>
                <a:lnTo>
                  <a:pt x="4" y="260"/>
                </a:lnTo>
                <a:lnTo>
                  <a:pt x="4" y="259"/>
                </a:lnTo>
                <a:lnTo>
                  <a:pt x="5" y="259"/>
                </a:lnTo>
                <a:lnTo>
                  <a:pt x="5" y="257"/>
                </a:lnTo>
                <a:lnTo>
                  <a:pt x="5" y="255"/>
                </a:lnTo>
                <a:lnTo>
                  <a:pt x="4" y="255"/>
                </a:lnTo>
                <a:lnTo>
                  <a:pt x="4" y="253"/>
                </a:lnTo>
                <a:lnTo>
                  <a:pt x="4" y="252"/>
                </a:lnTo>
                <a:lnTo>
                  <a:pt x="5" y="252"/>
                </a:lnTo>
                <a:lnTo>
                  <a:pt x="4" y="250"/>
                </a:lnTo>
                <a:lnTo>
                  <a:pt x="5" y="250"/>
                </a:lnTo>
                <a:lnTo>
                  <a:pt x="7" y="250"/>
                </a:lnTo>
                <a:lnTo>
                  <a:pt x="7" y="252"/>
                </a:lnTo>
                <a:lnTo>
                  <a:pt x="9" y="252"/>
                </a:lnTo>
                <a:lnTo>
                  <a:pt x="9" y="250"/>
                </a:lnTo>
                <a:lnTo>
                  <a:pt x="9" y="248"/>
                </a:lnTo>
                <a:lnTo>
                  <a:pt x="9" y="247"/>
                </a:lnTo>
                <a:lnTo>
                  <a:pt x="10" y="247"/>
                </a:lnTo>
                <a:lnTo>
                  <a:pt x="10" y="245"/>
                </a:lnTo>
                <a:lnTo>
                  <a:pt x="12" y="245"/>
                </a:lnTo>
                <a:lnTo>
                  <a:pt x="12" y="243"/>
                </a:lnTo>
                <a:lnTo>
                  <a:pt x="12" y="241"/>
                </a:lnTo>
                <a:lnTo>
                  <a:pt x="12" y="240"/>
                </a:lnTo>
                <a:lnTo>
                  <a:pt x="14" y="240"/>
                </a:lnTo>
                <a:lnTo>
                  <a:pt x="16" y="240"/>
                </a:lnTo>
                <a:lnTo>
                  <a:pt x="16" y="238"/>
                </a:lnTo>
                <a:lnTo>
                  <a:pt x="17" y="238"/>
                </a:lnTo>
                <a:lnTo>
                  <a:pt x="17" y="236"/>
                </a:lnTo>
                <a:lnTo>
                  <a:pt x="17" y="238"/>
                </a:lnTo>
                <a:lnTo>
                  <a:pt x="19" y="236"/>
                </a:lnTo>
                <a:lnTo>
                  <a:pt x="19" y="238"/>
                </a:lnTo>
                <a:lnTo>
                  <a:pt x="19" y="240"/>
                </a:lnTo>
                <a:lnTo>
                  <a:pt x="21" y="240"/>
                </a:lnTo>
                <a:lnTo>
                  <a:pt x="23" y="240"/>
                </a:lnTo>
                <a:lnTo>
                  <a:pt x="23" y="238"/>
                </a:lnTo>
                <a:lnTo>
                  <a:pt x="24" y="238"/>
                </a:lnTo>
                <a:lnTo>
                  <a:pt x="26" y="238"/>
                </a:lnTo>
                <a:lnTo>
                  <a:pt x="26" y="240"/>
                </a:lnTo>
                <a:lnTo>
                  <a:pt x="28" y="238"/>
                </a:lnTo>
                <a:lnTo>
                  <a:pt x="28" y="240"/>
                </a:lnTo>
                <a:lnTo>
                  <a:pt x="28" y="238"/>
                </a:lnTo>
                <a:lnTo>
                  <a:pt x="29" y="238"/>
                </a:lnTo>
                <a:lnTo>
                  <a:pt x="29" y="236"/>
                </a:lnTo>
                <a:lnTo>
                  <a:pt x="31" y="236"/>
                </a:lnTo>
                <a:lnTo>
                  <a:pt x="33" y="236"/>
                </a:lnTo>
                <a:lnTo>
                  <a:pt x="35" y="236"/>
                </a:lnTo>
                <a:lnTo>
                  <a:pt x="35" y="235"/>
                </a:lnTo>
                <a:lnTo>
                  <a:pt x="36" y="235"/>
                </a:lnTo>
                <a:lnTo>
                  <a:pt x="38" y="235"/>
                </a:lnTo>
                <a:lnTo>
                  <a:pt x="38" y="233"/>
                </a:lnTo>
                <a:lnTo>
                  <a:pt x="40" y="233"/>
                </a:lnTo>
                <a:lnTo>
                  <a:pt x="41" y="233"/>
                </a:lnTo>
                <a:lnTo>
                  <a:pt x="41" y="231"/>
                </a:lnTo>
                <a:lnTo>
                  <a:pt x="41" y="229"/>
                </a:lnTo>
                <a:lnTo>
                  <a:pt x="43" y="229"/>
                </a:lnTo>
                <a:lnTo>
                  <a:pt x="43" y="228"/>
                </a:lnTo>
                <a:lnTo>
                  <a:pt x="45" y="226"/>
                </a:lnTo>
                <a:lnTo>
                  <a:pt x="43" y="226"/>
                </a:lnTo>
                <a:lnTo>
                  <a:pt x="45" y="226"/>
                </a:lnTo>
                <a:lnTo>
                  <a:pt x="45" y="224"/>
                </a:lnTo>
                <a:lnTo>
                  <a:pt x="47" y="224"/>
                </a:lnTo>
                <a:lnTo>
                  <a:pt x="48" y="224"/>
                </a:lnTo>
                <a:lnTo>
                  <a:pt x="48" y="226"/>
                </a:lnTo>
                <a:lnTo>
                  <a:pt x="50" y="226"/>
                </a:lnTo>
                <a:lnTo>
                  <a:pt x="52" y="228"/>
                </a:lnTo>
                <a:lnTo>
                  <a:pt x="52" y="226"/>
                </a:lnTo>
                <a:lnTo>
                  <a:pt x="52" y="224"/>
                </a:lnTo>
                <a:lnTo>
                  <a:pt x="52" y="222"/>
                </a:lnTo>
                <a:lnTo>
                  <a:pt x="52" y="221"/>
                </a:lnTo>
                <a:lnTo>
                  <a:pt x="52" y="219"/>
                </a:lnTo>
                <a:lnTo>
                  <a:pt x="53" y="219"/>
                </a:lnTo>
                <a:lnTo>
                  <a:pt x="53" y="217"/>
                </a:lnTo>
                <a:lnTo>
                  <a:pt x="53" y="219"/>
                </a:lnTo>
                <a:lnTo>
                  <a:pt x="53" y="217"/>
                </a:lnTo>
                <a:lnTo>
                  <a:pt x="55" y="217"/>
                </a:lnTo>
                <a:lnTo>
                  <a:pt x="53" y="217"/>
                </a:lnTo>
                <a:lnTo>
                  <a:pt x="53" y="216"/>
                </a:lnTo>
                <a:lnTo>
                  <a:pt x="55" y="216"/>
                </a:lnTo>
                <a:lnTo>
                  <a:pt x="57" y="216"/>
                </a:lnTo>
                <a:lnTo>
                  <a:pt x="57" y="214"/>
                </a:lnTo>
                <a:lnTo>
                  <a:pt x="59" y="214"/>
                </a:lnTo>
                <a:lnTo>
                  <a:pt x="60" y="214"/>
                </a:lnTo>
                <a:lnTo>
                  <a:pt x="60" y="212"/>
                </a:lnTo>
                <a:lnTo>
                  <a:pt x="62" y="212"/>
                </a:lnTo>
                <a:lnTo>
                  <a:pt x="62" y="210"/>
                </a:lnTo>
                <a:lnTo>
                  <a:pt x="64" y="210"/>
                </a:lnTo>
                <a:lnTo>
                  <a:pt x="64" y="209"/>
                </a:lnTo>
                <a:lnTo>
                  <a:pt x="66" y="209"/>
                </a:lnTo>
                <a:lnTo>
                  <a:pt x="66" y="207"/>
                </a:lnTo>
                <a:lnTo>
                  <a:pt x="67" y="207"/>
                </a:lnTo>
                <a:lnTo>
                  <a:pt x="67" y="205"/>
                </a:lnTo>
                <a:lnTo>
                  <a:pt x="69" y="205"/>
                </a:lnTo>
                <a:lnTo>
                  <a:pt x="69" y="204"/>
                </a:lnTo>
                <a:lnTo>
                  <a:pt x="69" y="205"/>
                </a:lnTo>
                <a:lnTo>
                  <a:pt x="71" y="205"/>
                </a:lnTo>
                <a:lnTo>
                  <a:pt x="71" y="204"/>
                </a:lnTo>
                <a:lnTo>
                  <a:pt x="71" y="205"/>
                </a:lnTo>
                <a:lnTo>
                  <a:pt x="72" y="205"/>
                </a:lnTo>
                <a:lnTo>
                  <a:pt x="72" y="207"/>
                </a:lnTo>
                <a:lnTo>
                  <a:pt x="74" y="207"/>
                </a:lnTo>
                <a:lnTo>
                  <a:pt x="74" y="209"/>
                </a:lnTo>
                <a:lnTo>
                  <a:pt x="76" y="209"/>
                </a:lnTo>
                <a:lnTo>
                  <a:pt x="78" y="209"/>
                </a:lnTo>
                <a:lnTo>
                  <a:pt x="79" y="209"/>
                </a:lnTo>
                <a:lnTo>
                  <a:pt x="81" y="209"/>
                </a:lnTo>
                <a:lnTo>
                  <a:pt x="83" y="209"/>
                </a:lnTo>
                <a:lnTo>
                  <a:pt x="84" y="209"/>
                </a:lnTo>
                <a:lnTo>
                  <a:pt x="86" y="209"/>
                </a:lnTo>
                <a:lnTo>
                  <a:pt x="86" y="207"/>
                </a:lnTo>
                <a:lnTo>
                  <a:pt x="88" y="207"/>
                </a:lnTo>
                <a:lnTo>
                  <a:pt x="88" y="205"/>
                </a:lnTo>
                <a:lnTo>
                  <a:pt x="90" y="205"/>
                </a:lnTo>
                <a:lnTo>
                  <a:pt x="91" y="205"/>
                </a:lnTo>
                <a:lnTo>
                  <a:pt x="93" y="205"/>
                </a:lnTo>
                <a:lnTo>
                  <a:pt x="93" y="204"/>
                </a:lnTo>
                <a:lnTo>
                  <a:pt x="95" y="204"/>
                </a:lnTo>
                <a:lnTo>
                  <a:pt x="97" y="202"/>
                </a:lnTo>
                <a:lnTo>
                  <a:pt x="97" y="200"/>
                </a:lnTo>
                <a:lnTo>
                  <a:pt x="97" y="202"/>
                </a:lnTo>
                <a:lnTo>
                  <a:pt x="98" y="202"/>
                </a:lnTo>
                <a:lnTo>
                  <a:pt x="100" y="202"/>
                </a:lnTo>
                <a:lnTo>
                  <a:pt x="100" y="204"/>
                </a:lnTo>
                <a:lnTo>
                  <a:pt x="102" y="204"/>
                </a:lnTo>
                <a:lnTo>
                  <a:pt x="103" y="204"/>
                </a:lnTo>
                <a:lnTo>
                  <a:pt x="105" y="204"/>
                </a:lnTo>
                <a:lnTo>
                  <a:pt x="107" y="204"/>
                </a:lnTo>
                <a:lnTo>
                  <a:pt x="107" y="202"/>
                </a:lnTo>
                <a:lnTo>
                  <a:pt x="109" y="202"/>
                </a:lnTo>
                <a:lnTo>
                  <a:pt x="110" y="202"/>
                </a:lnTo>
                <a:lnTo>
                  <a:pt x="112" y="202"/>
                </a:lnTo>
                <a:lnTo>
                  <a:pt x="112" y="200"/>
                </a:lnTo>
                <a:lnTo>
                  <a:pt x="114" y="200"/>
                </a:lnTo>
                <a:lnTo>
                  <a:pt x="114" y="198"/>
                </a:lnTo>
                <a:lnTo>
                  <a:pt x="114" y="200"/>
                </a:lnTo>
                <a:lnTo>
                  <a:pt x="115" y="200"/>
                </a:lnTo>
                <a:lnTo>
                  <a:pt x="115" y="198"/>
                </a:lnTo>
                <a:lnTo>
                  <a:pt x="115" y="197"/>
                </a:lnTo>
                <a:lnTo>
                  <a:pt x="115" y="195"/>
                </a:lnTo>
                <a:lnTo>
                  <a:pt x="117" y="195"/>
                </a:lnTo>
                <a:lnTo>
                  <a:pt x="119" y="195"/>
                </a:lnTo>
                <a:lnTo>
                  <a:pt x="119" y="193"/>
                </a:lnTo>
                <a:lnTo>
                  <a:pt x="119" y="191"/>
                </a:lnTo>
                <a:lnTo>
                  <a:pt x="117" y="191"/>
                </a:lnTo>
                <a:lnTo>
                  <a:pt x="119" y="191"/>
                </a:lnTo>
                <a:lnTo>
                  <a:pt x="117" y="191"/>
                </a:lnTo>
                <a:lnTo>
                  <a:pt x="117" y="190"/>
                </a:lnTo>
                <a:lnTo>
                  <a:pt x="117" y="188"/>
                </a:lnTo>
                <a:lnTo>
                  <a:pt x="117" y="186"/>
                </a:lnTo>
                <a:lnTo>
                  <a:pt x="117" y="185"/>
                </a:lnTo>
                <a:lnTo>
                  <a:pt x="117" y="183"/>
                </a:lnTo>
                <a:lnTo>
                  <a:pt x="117" y="181"/>
                </a:lnTo>
                <a:lnTo>
                  <a:pt x="119" y="181"/>
                </a:lnTo>
                <a:lnTo>
                  <a:pt x="119" y="179"/>
                </a:lnTo>
                <a:lnTo>
                  <a:pt x="117" y="179"/>
                </a:lnTo>
                <a:lnTo>
                  <a:pt x="117" y="178"/>
                </a:lnTo>
                <a:lnTo>
                  <a:pt x="117" y="176"/>
                </a:lnTo>
                <a:lnTo>
                  <a:pt x="117" y="174"/>
                </a:lnTo>
                <a:lnTo>
                  <a:pt x="117" y="173"/>
                </a:lnTo>
                <a:lnTo>
                  <a:pt x="117" y="171"/>
                </a:lnTo>
                <a:lnTo>
                  <a:pt x="117" y="169"/>
                </a:lnTo>
                <a:lnTo>
                  <a:pt x="117" y="167"/>
                </a:lnTo>
                <a:lnTo>
                  <a:pt x="119" y="167"/>
                </a:lnTo>
                <a:lnTo>
                  <a:pt x="121" y="167"/>
                </a:lnTo>
                <a:lnTo>
                  <a:pt x="121" y="166"/>
                </a:lnTo>
                <a:lnTo>
                  <a:pt x="121" y="164"/>
                </a:lnTo>
                <a:lnTo>
                  <a:pt x="122" y="164"/>
                </a:lnTo>
                <a:lnTo>
                  <a:pt x="122" y="162"/>
                </a:lnTo>
                <a:lnTo>
                  <a:pt x="121" y="162"/>
                </a:lnTo>
                <a:lnTo>
                  <a:pt x="121" y="161"/>
                </a:lnTo>
                <a:lnTo>
                  <a:pt x="119" y="161"/>
                </a:lnTo>
                <a:lnTo>
                  <a:pt x="119" y="159"/>
                </a:lnTo>
                <a:lnTo>
                  <a:pt x="121" y="159"/>
                </a:lnTo>
                <a:lnTo>
                  <a:pt x="121" y="157"/>
                </a:lnTo>
                <a:lnTo>
                  <a:pt x="119" y="157"/>
                </a:lnTo>
                <a:lnTo>
                  <a:pt x="121" y="157"/>
                </a:lnTo>
                <a:lnTo>
                  <a:pt x="122" y="155"/>
                </a:lnTo>
                <a:lnTo>
                  <a:pt x="122" y="157"/>
                </a:lnTo>
                <a:lnTo>
                  <a:pt x="124" y="157"/>
                </a:lnTo>
                <a:lnTo>
                  <a:pt x="126" y="157"/>
                </a:lnTo>
                <a:lnTo>
                  <a:pt x="128" y="157"/>
                </a:lnTo>
                <a:lnTo>
                  <a:pt x="129" y="157"/>
                </a:lnTo>
                <a:lnTo>
                  <a:pt x="129" y="155"/>
                </a:lnTo>
                <a:lnTo>
                  <a:pt x="131" y="155"/>
                </a:lnTo>
                <a:lnTo>
                  <a:pt x="133" y="155"/>
                </a:lnTo>
                <a:lnTo>
                  <a:pt x="133" y="154"/>
                </a:lnTo>
                <a:lnTo>
                  <a:pt x="134" y="154"/>
                </a:lnTo>
                <a:lnTo>
                  <a:pt x="134" y="152"/>
                </a:lnTo>
                <a:lnTo>
                  <a:pt x="136" y="152"/>
                </a:lnTo>
                <a:lnTo>
                  <a:pt x="138" y="152"/>
                </a:lnTo>
                <a:lnTo>
                  <a:pt x="138" y="150"/>
                </a:lnTo>
                <a:lnTo>
                  <a:pt x="138" y="152"/>
                </a:lnTo>
                <a:lnTo>
                  <a:pt x="140" y="152"/>
                </a:lnTo>
                <a:lnTo>
                  <a:pt x="141" y="152"/>
                </a:lnTo>
                <a:lnTo>
                  <a:pt x="141" y="154"/>
                </a:lnTo>
                <a:lnTo>
                  <a:pt x="143" y="154"/>
                </a:lnTo>
                <a:lnTo>
                  <a:pt x="143" y="155"/>
                </a:lnTo>
                <a:lnTo>
                  <a:pt x="143" y="157"/>
                </a:lnTo>
                <a:lnTo>
                  <a:pt x="143" y="155"/>
                </a:lnTo>
                <a:lnTo>
                  <a:pt x="145" y="155"/>
                </a:lnTo>
                <a:lnTo>
                  <a:pt x="146" y="155"/>
                </a:lnTo>
                <a:lnTo>
                  <a:pt x="146" y="154"/>
                </a:lnTo>
                <a:lnTo>
                  <a:pt x="148" y="154"/>
                </a:lnTo>
                <a:lnTo>
                  <a:pt x="148" y="152"/>
                </a:lnTo>
                <a:lnTo>
                  <a:pt x="150" y="152"/>
                </a:lnTo>
                <a:lnTo>
                  <a:pt x="152" y="152"/>
                </a:lnTo>
                <a:lnTo>
                  <a:pt x="153" y="152"/>
                </a:lnTo>
                <a:lnTo>
                  <a:pt x="155" y="152"/>
                </a:lnTo>
                <a:lnTo>
                  <a:pt x="155" y="150"/>
                </a:lnTo>
                <a:lnTo>
                  <a:pt x="157" y="150"/>
                </a:lnTo>
                <a:lnTo>
                  <a:pt x="157" y="148"/>
                </a:lnTo>
                <a:lnTo>
                  <a:pt x="158" y="148"/>
                </a:lnTo>
                <a:lnTo>
                  <a:pt x="160" y="148"/>
                </a:lnTo>
                <a:lnTo>
                  <a:pt x="160" y="147"/>
                </a:lnTo>
                <a:lnTo>
                  <a:pt x="162" y="147"/>
                </a:lnTo>
                <a:lnTo>
                  <a:pt x="164" y="147"/>
                </a:lnTo>
                <a:lnTo>
                  <a:pt x="164" y="145"/>
                </a:lnTo>
                <a:lnTo>
                  <a:pt x="162" y="145"/>
                </a:lnTo>
                <a:lnTo>
                  <a:pt x="162" y="143"/>
                </a:lnTo>
                <a:lnTo>
                  <a:pt x="164" y="143"/>
                </a:lnTo>
                <a:lnTo>
                  <a:pt x="164" y="142"/>
                </a:lnTo>
                <a:lnTo>
                  <a:pt x="164" y="140"/>
                </a:lnTo>
                <a:lnTo>
                  <a:pt x="164" y="138"/>
                </a:lnTo>
                <a:lnTo>
                  <a:pt x="165" y="138"/>
                </a:lnTo>
                <a:lnTo>
                  <a:pt x="165" y="136"/>
                </a:lnTo>
                <a:lnTo>
                  <a:pt x="167" y="136"/>
                </a:lnTo>
                <a:lnTo>
                  <a:pt x="167" y="135"/>
                </a:lnTo>
                <a:lnTo>
                  <a:pt x="169" y="135"/>
                </a:lnTo>
                <a:lnTo>
                  <a:pt x="169" y="133"/>
                </a:lnTo>
                <a:lnTo>
                  <a:pt x="167" y="133"/>
                </a:lnTo>
                <a:lnTo>
                  <a:pt x="169" y="133"/>
                </a:lnTo>
                <a:lnTo>
                  <a:pt x="169" y="131"/>
                </a:lnTo>
                <a:lnTo>
                  <a:pt x="169" y="130"/>
                </a:lnTo>
                <a:lnTo>
                  <a:pt x="169" y="128"/>
                </a:lnTo>
                <a:lnTo>
                  <a:pt x="169" y="126"/>
                </a:lnTo>
                <a:lnTo>
                  <a:pt x="169" y="124"/>
                </a:lnTo>
                <a:lnTo>
                  <a:pt x="171" y="124"/>
                </a:lnTo>
                <a:lnTo>
                  <a:pt x="172" y="124"/>
                </a:lnTo>
                <a:lnTo>
                  <a:pt x="174" y="124"/>
                </a:lnTo>
                <a:lnTo>
                  <a:pt x="174" y="126"/>
                </a:lnTo>
                <a:lnTo>
                  <a:pt x="176" y="126"/>
                </a:lnTo>
                <a:lnTo>
                  <a:pt x="177" y="126"/>
                </a:lnTo>
                <a:lnTo>
                  <a:pt x="179" y="126"/>
                </a:lnTo>
                <a:lnTo>
                  <a:pt x="181" y="126"/>
                </a:lnTo>
                <a:lnTo>
                  <a:pt x="181" y="124"/>
                </a:lnTo>
                <a:lnTo>
                  <a:pt x="181" y="123"/>
                </a:lnTo>
                <a:lnTo>
                  <a:pt x="183" y="123"/>
                </a:lnTo>
                <a:lnTo>
                  <a:pt x="183" y="121"/>
                </a:lnTo>
                <a:lnTo>
                  <a:pt x="183" y="119"/>
                </a:lnTo>
                <a:lnTo>
                  <a:pt x="183" y="117"/>
                </a:lnTo>
                <a:lnTo>
                  <a:pt x="184" y="117"/>
                </a:lnTo>
                <a:lnTo>
                  <a:pt x="183" y="117"/>
                </a:lnTo>
                <a:lnTo>
                  <a:pt x="183" y="116"/>
                </a:lnTo>
                <a:lnTo>
                  <a:pt x="183" y="114"/>
                </a:lnTo>
                <a:lnTo>
                  <a:pt x="184" y="114"/>
                </a:lnTo>
                <a:lnTo>
                  <a:pt x="184" y="112"/>
                </a:lnTo>
                <a:lnTo>
                  <a:pt x="186" y="112"/>
                </a:lnTo>
                <a:lnTo>
                  <a:pt x="186" y="111"/>
                </a:lnTo>
                <a:lnTo>
                  <a:pt x="184" y="111"/>
                </a:lnTo>
                <a:lnTo>
                  <a:pt x="184" y="109"/>
                </a:lnTo>
                <a:lnTo>
                  <a:pt x="186" y="109"/>
                </a:lnTo>
                <a:lnTo>
                  <a:pt x="186" y="107"/>
                </a:lnTo>
                <a:lnTo>
                  <a:pt x="186" y="105"/>
                </a:lnTo>
                <a:lnTo>
                  <a:pt x="186" y="104"/>
                </a:lnTo>
                <a:lnTo>
                  <a:pt x="186" y="102"/>
                </a:lnTo>
                <a:lnTo>
                  <a:pt x="188" y="102"/>
                </a:lnTo>
                <a:lnTo>
                  <a:pt x="189" y="102"/>
                </a:lnTo>
                <a:lnTo>
                  <a:pt x="191" y="102"/>
                </a:lnTo>
                <a:lnTo>
                  <a:pt x="191" y="100"/>
                </a:lnTo>
                <a:lnTo>
                  <a:pt x="193" y="100"/>
                </a:lnTo>
                <a:lnTo>
                  <a:pt x="193" y="99"/>
                </a:lnTo>
                <a:lnTo>
                  <a:pt x="193" y="97"/>
                </a:lnTo>
                <a:lnTo>
                  <a:pt x="195" y="97"/>
                </a:lnTo>
                <a:lnTo>
                  <a:pt x="195" y="95"/>
                </a:lnTo>
                <a:lnTo>
                  <a:pt x="196" y="95"/>
                </a:lnTo>
                <a:lnTo>
                  <a:pt x="196" y="93"/>
                </a:lnTo>
                <a:lnTo>
                  <a:pt x="198" y="93"/>
                </a:lnTo>
                <a:lnTo>
                  <a:pt x="200" y="93"/>
                </a:lnTo>
                <a:lnTo>
                  <a:pt x="202" y="93"/>
                </a:lnTo>
                <a:lnTo>
                  <a:pt x="202" y="92"/>
                </a:lnTo>
                <a:lnTo>
                  <a:pt x="203" y="90"/>
                </a:lnTo>
                <a:lnTo>
                  <a:pt x="202" y="90"/>
                </a:lnTo>
                <a:lnTo>
                  <a:pt x="202" y="88"/>
                </a:lnTo>
                <a:lnTo>
                  <a:pt x="202" y="86"/>
                </a:lnTo>
                <a:lnTo>
                  <a:pt x="203" y="86"/>
                </a:lnTo>
                <a:lnTo>
                  <a:pt x="202" y="85"/>
                </a:lnTo>
                <a:lnTo>
                  <a:pt x="203" y="85"/>
                </a:lnTo>
                <a:lnTo>
                  <a:pt x="203" y="83"/>
                </a:lnTo>
                <a:lnTo>
                  <a:pt x="203" y="81"/>
                </a:lnTo>
                <a:lnTo>
                  <a:pt x="203" y="80"/>
                </a:lnTo>
                <a:lnTo>
                  <a:pt x="205" y="80"/>
                </a:lnTo>
                <a:lnTo>
                  <a:pt x="205" y="78"/>
                </a:lnTo>
                <a:lnTo>
                  <a:pt x="207" y="78"/>
                </a:lnTo>
                <a:lnTo>
                  <a:pt x="207" y="76"/>
                </a:lnTo>
                <a:lnTo>
                  <a:pt x="207" y="74"/>
                </a:lnTo>
                <a:lnTo>
                  <a:pt x="208" y="74"/>
                </a:lnTo>
                <a:lnTo>
                  <a:pt x="210" y="74"/>
                </a:lnTo>
                <a:lnTo>
                  <a:pt x="212" y="74"/>
                </a:lnTo>
                <a:lnTo>
                  <a:pt x="214" y="74"/>
                </a:lnTo>
                <a:lnTo>
                  <a:pt x="215" y="74"/>
                </a:lnTo>
                <a:lnTo>
                  <a:pt x="217" y="74"/>
                </a:lnTo>
                <a:lnTo>
                  <a:pt x="217" y="73"/>
                </a:lnTo>
                <a:lnTo>
                  <a:pt x="219" y="73"/>
                </a:lnTo>
                <a:lnTo>
                  <a:pt x="219" y="71"/>
                </a:lnTo>
                <a:lnTo>
                  <a:pt x="219" y="69"/>
                </a:lnTo>
                <a:lnTo>
                  <a:pt x="219" y="68"/>
                </a:lnTo>
                <a:lnTo>
                  <a:pt x="220" y="68"/>
                </a:lnTo>
                <a:lnTo>
                  <a:pt x="220" y="66"/>
                </a:lnTo>
                <a:lnTo>
                  <a:pt x="220" y="64"/>
                </a:lnTo>
                <a:lnTo>
                  <a:pt x="220" y="62"/>
                </a:lnTo>
                <a:lnTo>
                  <a:pt x="222" y="62"/>
                </a:lnTo>
                <a:lnTo>
                  <a:pt x="222" y="61"/>
                </a:lnTo>
                <a:lnTo>
                  <a:pt x="222" y="59"/>
                </a:lnTo>
                <a:lnTo>
                  <a:pt x="224" y="59"/>
                </a:lnTo>
                <a:lnTo>
                  <a:pt x="224" y="57"/>
                </a:lnTo>
                <a:lnTo>
                  <a:pt x="224" y="55"/>
                </a:lnTo>
                <a:lnTo>
                  <a:pt x="226" y="55"/>
                </a:lnTo>
                <a:lnTo>
                  <a:pt x="226" y="54"/>
                </a:lnTo>
                <a:lnTo>
                  <a:pt x="226" y="52"/>
                </a:lnTo>
                <a:lnTo>
                  <a:pt x="227" y="52"/>
                </a:lnTo>
                <a:lnTo>
                  <a:pt x="227" y="50"/>
                </a:lnTo>
                <a:lnTo>
                  <a:pt x="229" y="50"/>
                </a:lnTo>
                <a:lnTo>
                  <a:pt x="229" y="49"/>
                </a:lnTo>
                <a:lnTo>
                  <a:pt x="231" y="49"/>
                </a:lnTo>
                <a:lnTo>
                  <a:pt x="231" y="47"/>
                </a:lnTo>
                <a:lnTo>
                  <a:pt x="231" y="45"/>
                </a:lnTo>
                <a:lnTo>
                  <a:pt x="232" y="45"/>
                </a:lnTo>
                <a:lnTo>
                  <a:pt x="232" y="43"/>
                </a:lnTo>
                <a:lnTo>
                  <a:pt x="232" y="42"/>
                </a:lnTo>
                <a:lnTo>
                  <a:pt x="232" y="40"/>
                </a:lnTo>
                <a:lnTo>
                  <a:pt x="234" y="40"/>
                </a:lnTo>
                <a:lnTo>
                  <a:pt x="234" y="38"/>
                </a:lnTo>
                <a:lnTo>
                  <a:pt x="234" y="37"/>
                </a:lnTo>
                <a:lnTo>
                  <a:pt x="234" y="35"/>
                </a:lnTo>
                <a:lnTo>
                  <a:pt x="236" y="35"/>
                </a:lnTo>
                <a:lnTo>
                  <a:pt x="234" y="35"/>
                </a:lnTo>
                <a:lnTo>
                  <a:pt x="234" y="33"/>
                </a:lnTo>
                <a:lnTo>
                  <a:pt x="234" y="35"/>
                </a:lnTo>
                <a:lnTo>
                  <a:pt x="232" y="37"/>
                </a:lnTo>
                <a:lnTo>
                  <a:pt x="232" y="35"/>
                </a:lnTo>
                <a:lnTo>
                  <a:pt x="232" y="33"/>
                </a:lnTo>
                <a:lnTo>
                  <a:pt x="234" y="31"/>
                </a:lnTo>
                <a:lnTo>
                  <a:pt x="234" y="30"/>
                </a:lnTo>
                <a:lnTo>
                  <a:pt x="236" y="30"/>
                </a:lnTo>
                <a:lnTo>
                  <a:pt x="236" y="31"/>
                </a:lnTo>
                <a:lnTo>
                  <a:pt x="238" y="31"/>
                </a:lnTo>
                <a:lnTo>
                  <a:pt x="239" y="31"/>
                </a:lnTo>
                <a:lnTo>
                  <a:pt x="241" y="31"/>
                </a:lnTo>
                <a:lnTo>
                  <a:pt x="241" y="33"/>
                </a:lnTo>
                <a:lnTo>
                  <a:pt x="243" y="33"/>
                </a:lnTo>
                <a:lnTo>
                  <a:pt x="243" y="31"/>
                </a:lnTo>
                <a:lnTo>
                  <a:pt x="245" y="31"/>
                </a:lnTo>
                <a:lnTo>
                  <a:pt x="243" y="31"/>
                </a:lnTo>
                <a:lnTo>
                  <a:pt x="243" y="30"/>
                </a:lnTo>
                <a:lnTo>
                  <a:pt x="243" y="28"/>
                </a:lnTo>
                <a:lnTo>
                  <a:pt x="243" y="26"/>
                </a:lnTo>
                <a:lnTo>
                  <a:pt x="245" y="26"/>
                </a:lnTo>
                <a:lnTo>
                  <a:pt x="246" y="26"/>
                </a:lnTo>
                <a:lnTo>
                  <a:pt x="246" y="25"/>
                </a:lnTo>
                <a:lnTo>
                  <a:pt x="248" y="25"/>
                </a:lnTo>
                <a:lnTo>
                  <a:pt x="248" y="23"/>
                </a:lnTo>
                <a:lnTo>
                  <a:pt x="250" y="21"/>
                </a:lnTo>
                <a:lnTo>
                  <a:pt x="250" y="19"/>
                </a:lnTo>
                <a:lnTo>
                  <a:pt x="250" y="18"/>
                </a:lnTo>
                <a:lnTo>
                  <a:pt x="251" y="18"/>
                </a:lnTo>
                <a:lnTo>
                  <a:pt x="253" y="18"/>
                </a:lnTo>
                <a:lnTo>
                  <a:pt x="255" y="18"/>
                </a:lnTo>
                <a:lnTo>
                  <a:pt x="255" y="16"/>
                </a:lnTo>
                <a:lnTo>
                  <a:pt x="257" y="16"/>
                </a:lnTo>
                <a:lnTo>
                  <a:pt x="258" y="16"/>
                </a:lnTo>
                <a:lnTo>
                  <a:pt x="260" y="18"/>
                </a:lnTo>
                <a:lnTo>
                  <a:pt x="260" y="16"/>
                </a:lnTo>
                <a:lnTo>
                  <a:pt x="262" y="16"/>
                </a:lnTo>
                <a:lnTo>
                  <a:pt x="262" y="14"/>
                </a:lnTo>
                <a:lnTo>
                  <a:pt x="262" y="12"/>
                </a:lnTo>
                <a:lnTo>
                  <a:pt x="263" y="12"/>
                </a:lnTo>
                <a:lnTo>
                  <a:pt x="263" y="11"/>
                </a:lnTo>
                <a:lnTo>
                  <a:pt x="265" y="11"/>
                </a:lnTo>
                <a:lnTo>
                  <a:pt x="265" y="9"/>
                </a:lnTo>
                <a:lnTo>
                  <a:pt x="267" y="9"/>
                </a:lnTo>
                <a:lnTo>
                  <a:pt x="267" y="7"/>
                </a:lnTo>
                <a:lnTo>
                  <a:pt x="267" y="6"/>
                </a:lnTo>
                <a:lnTo>
                  <a:pt x="267" y="4"/>
                </a:lnTo>
                <a:lnTo>
                  <a:pt x="269" y="4"/>
                </a:lnTo>
                <a:lnTo>
                  <a:pt x="269" y="2"/>
                </a:lnTo>
                <a:lnTo>
                  <a:pt x="269" y="0"/>
                </a:lnTo>
                <a:lnTo>
                  <a:pt x="270" y="0"/>
                </a:lnTo>
                <a:lnTo>
                  <a:pt x="270" y="2"/>
                </a:lnTo>
                <a:lnTo>
                  <a:pt x="272" y="2"/>
                </a:lnTo>
                <a:lnTo>
                  <a:pt x="274" y="2"/>
                </a:lnTo>
                <a:lnTo>
                  <a:pt x="274" y="4"/>
                </a:lnTo>
                <a:lnTo>
                  <a:pt x="276" y="4"/>
                </a:lnTo>
                <a:lnTo>
                  <a:pt x="276" y="6"/>
                </a:lnTo>
                <a:lnTo>
                  <a:pt x="277" y="6"/>
                </a:lnTo>
                <a:lnTo>
                  <a:pt x="277" y="7"/>
                </a:lnTo>
                <a:lnTo>
                  <a:pt x="279" y="7"/>
                </a:lnTo>
                <a:lnTo>
                  <a:pt x="281" y="7"/>
                </a:lnTo>
                <a:lnTo>
                  <a:pt x="281" y="9"/>
                </a:lnTo>
                <a:lnTo>
                  <a:pt x="282" y="9"/>
                </a:lnTo>
                <a:lnTo>
                  <a:pt x="282" y="11"/>
                </a:lnTo>
                <a:lnTo>
                  <a:pt x="284" y="11"/>
                </a:lnTo>
                <a:lnTo>
                  <a:pt x="286" y="12"/>
                </a:lnTo>
                <a:lnTo>
                  <a:pt x="286" y="14"/>
                </a:lnTo>
                <a:lnTo>
                  <a:pt x="284" y="14"/>
                </a:lnTo>
                <a:lnTo>
                  <a:pt x="284" y="16"/>
                </a:lnTo>
                <a:close/>
              </a:path>
            </a:pathLst>
          </a:custGeom>
          <a:solidFill>
            <a:schemeClr val="tx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1"/>
          <p:cNvSpPr>
            <a:spLocks/>
          </p:cNvSpPr>
          <p:nvPr/>
        </p:nvSpPr>
        <p:spPr bwMode="auto">
          <a:xfrm>
            <a:off x="5195042" y="3379158"/>
            <a:ext cx="768860" cy="558654"/>
          </a:xfrm>
          <a:custGeom>
            <a:avLst/>
            <a:gdLst>
              <a:gd name="T0" fmla="*/ 136 w 406"/>
              <a:gd name="T1" fmla="*/ 17 h 295"/>
              <a:gd name="T2" fmla="*/ 137 w 406"/>
              <a:gd name="T3" fmla="*/ 38 h 295"/>
              <a:gd name="T4" fmla="*/ 143 w 406"/>
              <a:gd name="T5" fmla="*/ 55 h 295"/>
              <a:gd name="T6" fmla="*/ 153 w 406"/>
              <a:gd name="T7" fmla="*/ 74 h 295"/>
              <a:gd name="T8" fmla="*/ 167 w 406"/>
              <a:gd name="T9" fmla="*/ 93 h 295"/>
              <a:gd name="T10" fmla="*/ 174 w 406"/>
              <a:gd name="T11" fmla="*/ 112 h 295"/>
              <a:gd name="T12" fmla="*/ 189 w 406"/>
              <a:gd name="T13" fmla="*/ 129 h 295"/>
              <a:gd name="T14" fmla="*/ 203 w 406"/>
              <a:gd name="T15" fmla="*/ 138 h 295"/>
              <a:gd name="T16" fmla="*/ 227 w 406"/>
              <a:gd name="T17" fmla="*/ 133 h 295"/>
              <a:gd name="T18" fmla="*/ 242 w 406"/>
              <a:gd name="T19" fmla="*/ 140 h 295"/>
              <a:gd name="T20" fmla="*/ 260 w 406"/>
              <a:gd name="T21" fmla="*/ 141 h 295"/>
              <a:gd name="T22" fmla="*/ 282 w 406"/>
              <a:gd name="T23" fmla="*/ 140 h 295"/>
              <a:gd name="T24" fmla="*/ 289 w 406"/>
              <a:gd name="T25" fmla="*/ 150 h 295"/>
              <a:gd name="T26" fmla="*/ 311 w 406"/>
              <a:gd name="T27" fmla="*/ 150 h 295"/>
              <a:gd name="T28" fmla="*/ 322 w 406"/>
              <a:gd name="T29" fmla="*/ 157 h 295"/>
              <a:gd name="T30" fmla="*/ 325 w 406"/>
              <a:gd name="T31" fmla="*/ 186 h 295"/>
              <a:gd name="T32" fmla="*/ 329 w 406"/>
              <a:gd name="T33" fmla="*/ 205 h 295"/>
              <a:gd name="T34" fmla="*/ 344 w 406"/>
              <a:gd name="T35" fmla="*/ 222 h 295"/>
              <a:gd name="T36" fmla="*/ 366 w 406"/>
              <a:gd name="T37" fmla="*/ 229 h 295"/>
              <a:gd name="T38" fmla="*/ 385 w 406"/>
              <a:gd name="T39" fmla="*/ 222 h 295"/>
              <a:gd name="T40" fmla="*/ 394 w 406"/>
              <a:gd name="T41" fmla="*/ 233 h 295"/>
              <a:gd name="T42" fmla="*/ 403 w 406"/>
              <a:gd name="T43" fmla="*/ 250 h 295"/>
              <a:gd name="T44" fmla="*/ 392 w 406"/>
              <a:gd name="T45" fmla="*/ 265 h 295"/>
              <a:gd name="T46" fmla="*/ 372 w 406"/>
              <a:gd name="T47" fmla="*/ 277 h 295"/>
              <a:gd name="T48" fmla="*/ 353 w 406"/>
              <a:gd name="T49" fmla="*/ 274 h 295"/>
              <a:gd name="T50" fmla="*/ 334 w 406"/>
              <a:gd name="T51" fmla="*/ 282 h 295"/>
              <a:gd name="T52" fmla="*/ 318 w 406"/>
              <a:gd name="T53" fmla="*/ 286 h 295"/>
              <a:gd name="T54" fmla="*/ 306 w 406"/>
              <a:gd name="T55" fmla="*/ 289 h 295"/>
              <a:gd name="T56" fmla="*/ 285 w 406"/>
              <a:gd name="T57" fmla="*/ 293 h 295"/>
              <a:gd name="T58" fmla="*/ 273 w 406"/>
              <a:gd name="T59" fmla="*/ 276 h 295"/>
              <a:gd name="T60" fmla="*/ 258 w 406"/>
              <a:gd name="T61" fmla="*/ 269 h 295"/>
              <a:gd name="T62" fmla="*/ 244 w 406"/>
              <a:gd name="T63" fmla="*/ 264 h 295"/>
              <a:gd name="T64" fmla="*/ 229 w 406"/>
              <a:gd name="T65" fmla="*/ 260 h 295"/>
              <a:gd name="T66" fmla="*/ 205 w 406"/>
              <a:gd name="T67" fmla="*/ 258 h 295"/>
              <a:gd name="T68" fmla="*/ 182 w 406"/>
              <a:gd name="T69" fmla="*/ 262 h 295"/>
              <a:gd name="T70" fmla="*/ 162 w 406"/>
              <a:gd name="T71" fmla="*/ 255 h 295"/>
              <a:gd name="T72" fmla="*/ 158 w 406"/>
              <a:gd name="T73" fmla="*/ 233 h 295"/>
              <a:gd name="T74" fmla="*/ 162 w 406"/>
              <a:gd name="T75" fmla="*/ 214 h 295"/>
              <a:gd name="T76" fmla="*/ 136 w 406"/>
              <a:gd name="T77" fmla="*/ 220 h 295"/>
              <a:gd name="T78" fmla="*/ 108 w 406"/>
              <a:gd name="T79" fmla="*/ 227 h 295"/>
              <a:gd name="T80" fmla="*/ 82 w 406"/>
              <a:gd name="T81" fmla="*/ 234 h 295"/>
              <a:gd name="T82" fmla="*/ 67 w 406"/>
              <a:gd name="T83" fmla="*/ 234 h 295"/>
              <a:gd name="T84" fmla="*/ 48 w 406"/>
              <a:gd name="T85" fmla="*/ 239 h 295"/>
              <a:gd name="T86" fmla="*/ 31 w 406"/>
              <a:gd name="T87" fmla="*/ 222 h 295"/>
              <a:gd name="T88" fmla="*/ 26 w 406"/>
              <a:gd name="T89" fmla="*/ 210 h 295"/>
              <a:gd name="T90" fmla="*/ 20 w 406"/>
              <a:gd name="T91" fmla="*/ 191 h 295"/>
              <a:gd name="T92" fmla="*/ 14 w 406"/>
              <a:gd name="T93" fmla="*/ 165 h 295"/>
              <a:gd name="T94" fmla="*/ 20 w 406"/>
              <a:gd name="T95" fmla="*/ 143 h 295"/>
              <a:gd name="T96" fmla="*/ 2 w 406"/>
              <a:gd name="T97" fmla="*/ 131 h 295"/>
              <a:gd name="T98" fmla="*/ 12 w 406"/>
              <a:gd name="T99" fmla="*/ 114 h 295"/>
              <a:gd name="T100" fmla="*/ 19 w 406"/>
              <a:gd name="T101" fmla="*/ 98 h 295"/>
              <a:gd name="T102" fmla="*/ 22 w 406"/>
              <a:gd name="T103" fmla="*/ 78 h 295"/>
              <a:gd name="T104" fmla="*/ 19 w 406"/>
              <a:gd name="T105" fmla="*/ 62 h 295"/>
              <a:gd name="T106" fmla="*/ 31 w 406"/>
              <a:gd name="T107" fmla="*/ 57 h 295"/>
              <a:gd name="T108" fmla="*/ 51 w 406"/>
              <a:gd name="T109" fmla="*/ 59 h 295"/>
              <a:gd name="T110" fmla="*/ 60 w 406"/>
              <a:gd name="T111" fmla="*/ 52 h 295"/>
              <a:gd name="T112" fmla="*/ 69 w 406"/>
              <a:gd name="T113" fmla="*/ 41 h 295"/>
              <a:gd name="T114" fmla="*/ 82 w 406"/>
              <a:gd name="T115" fmla="*/ 28 h 295"/>
              <a:gd name="T116" fmla="*/ 94 w 406"/>
              <a:gd name="T117" fmla="*/ 16 h 295"/>
              <a:gd name="T118" fmla="*/ 113 w 406"/>
              <a:gd name="T119" fmla="*/ 7 h 295"/>
              <a:gd name="T120" fmla="*/ 132 w 406"/>
              <a:gd name="T121" fmla="*/ 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6" h="295">
                <a:moveTo>
                  <a:pt x="134" y="0"/>
                </a:moveTo>
                <a:lnTo>
                  <a:pt x="136" y="0"/>
                </a:lnTo>
                <a:lnTo>
                  <a:pt x="137" y="2"/>
                </a:lnTo>
                <a:lnTo>
                  <a:pt x="139" y="2"/>
                </a:lnTo>
                <a:lnTo>
                  <a:pt x="139" y="4"/>
                </a:lnTo>
                <a:lnTo>
                  <a:pt x="137" y="4"/>
                </a:lnTo>
                <a:lnTo>
                  <a:pt x="139" y="4"/>
                </a:lnTo>
                <a:lnTo>
                  <a:pt x="139" y="5"/>
                </a:lnTo>
                <a:lnTo>
                  <a:pt x="137" y="5"/>
                </a:lnTo>
                <a:lnTo>
                  <a:pt x="137" y="7"/>
                </a:lnTo>
                <a:lnTo>
                  <a:pt x="137" y="9"/>
                </a:lnTo>
                <a:lnTo>
                  <a:pt x="136" y="9"/>
                </a:lnTo>
                <a:lnTo>
                  <a:pt x="136" y="10"/>
                </a:lnTo>
                <a:lnTo>
                  <a:pt x="134" y="10"/>
                </a:lnTo>
                <a:lnTo>
                  <a:pt x="134" y="12"/>
                </a:lnTo>
                <a:lnTo>
                  <a:pt x="134" y="14"/>
                </a:lnTo>
                <a:lnTo>
                  <a:pt x="136" y="14"/>
                </a:lnTo>
                <a:lnTo>
                  <a:pt x="136" y="16"/>
                </a:lnTo>
                <a:lnTo>
                  <a:pt x="136" y="17"/>
                </a:lnTo>
                <a:lnTo>
                  <a:pt x="137" y="17"/>
                </a:lnTo>
                <a:lnTo>
                  <a:pt x="137" y="19"/>
                </a:lnTo>
                <a:lnTo>
                  <a:pt x="137" y="21"/>
                </a:lnTo>
                <a:lnTo>
                  <a:pt x="137" y="23"/>
                </a:lnTo>
                <a:lnTo>
                  <a:pt x="137" y="24"/>
                </a:lnTo>
                <a:lnTo>
                  <a:pt x="137" y="26"/>
                </a:lnTo>
                <a:lnTo>
                  <a:pt x="137" y="28"/>
                </a:lnTo>
                <a:lnTo>
                  <a:pt x="136" y="28"/>
                </a:lnTo>
                <a:lnTo>
                  <a:pt x="137" y="28"/>
                </a:lnTo>
                <a:lnTo>
                  <a:pt x="136" y="28"/>
                </a:lnTo>
                <a:lnTo>
                  <a:pt x="136" y="29"/>
                </a:lnTo>
                <a:lnTo>
                  <a:pt x="137" y="29"/>
                </a:lnTo>
                <a:lnTo>
                  <a:pt x="136" y="29"/>
                </a:lnTo>
                <a:lnTo>
                  <a:pt x="136" y="31"/>
                </a:lnTo>
                <a:lnTo>
                  <a:pt x="137" y="31"/>
                </a:lnTo>
                <a:lnTo>
                  <a:pt x="137" y="33"/>
                </a:lnTo>
                <a:lnTo>
                  <a:pt x="137" y="35"/>
                </a:lnTo>
                <a:lnTo>
                  <a:pt x="137" y="36"/>
                </a:lnTo>
                <a:lnTo>
                  <a:pt x="137" y="38"/>
                </a:lnTo>
                <a:lnTo>
                  <a:pt x="137" y="40"/>
                </a:lnTo>
                <a:lnTo>
                  <a:pt x="137" y="41"/>
                </a:lnTo>
                <a:lnTo>
                  <a:pt x="139" y="41"/>
                </a:lnTo>
                <a:lnTo>
                  <a:pt x="139" y="43"/>
                </a:lnTo>
                <a:lnTo>
                  <a:pt x="141" y="43"/>
                </a:lnTo>
                <a:lnTo>
                  <a:pt x="141" y="45"/>
                </a:lnTo>
                <a:lnTo>
                  <a:pt x="141" y="47"/>
                </a:lnTo>
                <a:lnTo>
                  <a:pt x="143" y="47"/>
                </a:lnTo>
                <a:lnTo>
                  <a:pt x="141" y="47"/>
                </a:lnTo>
                <a:lnTo>
                  <a:pt x="141" y="48"/>
                </a:lnTo>
                <a:lnTo>
                  <a:pt x="143" y="48"/>
                </a:lnTo>
                <a:lnTo>
                  <a:pt x="143" y="50"/>
                </a:lnTo>
                <a:lnTo>
                  <a:pt x="143" y="52"/>
                </a:lnTo>
                <a:lnTo>
                  <a:pt x="143" y="54"/>
                </a:lnTo>
                <a:lnTo>
                  <a:pt x="144" y="54"/>
                </a:lnTo>
                <a:lnTo>
                  <a:pt x="143" y="54"/>
                </a:lnTo>
                <a:lnTo>
                  <a:pt x="143" y="55"/>
                </a:lnTo>
                <a:lnTo>
                  <a:pt x="141" y="55"/>
                </a:lnTo>
                <a:lnTo>
                  <a:pt x="143" y="55"/>
                </a:lnTo>
                <a:lnTo>
                  <a:pt x="143" y="57"/>
                </a:lnTo>
                <a:lnTo>
                  <a:pt x="141" y="57"/>
                </a:lnTo>
                <a:lnTo>
                  <a:pt x="143" y="57"/>
                </a:lnTo>
                <a:lnTo>
                  <a:pt x="143" y="59"/>
                </a:lnTo>
                <a:lnTo>
                  <a:pt x="143" y="60"/>
                </a:lnTo>
                <a:lnTo>
                  <a:pt x="144" y="60"/>
                </a:lnTo>
                <a:lnTo>
                  <a:pt x="144" y="62"/>
                </a:lnTo>
                <a:lnTo>
                  <a:pt x="146" y="62"/>
                </a:lnTo>
                <a:lnTo>
                  <a:pt x="146" y="64"/>
                </a:lnTo>
                <a:lnTo>
                  <a:pt x="146" y="66"/>
                </a:lnTo>
                <a:lnTo>
                  <a:pt x="148" y="66"/>
                </a:lnTo>
                <a:lnTo>
                  <a:pt x="148" y="67"/>
                </a:lnTo>
                <a:lnTo>
                  <a:pt x="148" y="69"/>
                </a:lnTo>
                <a:lnTo>
                  <a:pt x="150" y="69"/>
                </a:lnTo>
                <a:lnTo>
                  <a:pt x="150" y="71"/>
                </a:lnTo>
                <a:lnTo>
                  <a:pt x="151" y="71"/>
                </a:lnTo>
                <a:lnTo>
                  <a:pt x="151" y="72"/>
                </a:lnTo>
                <a:lnTo>
                  <a:pt x="151" y="74"/>
                </a:lnTo>
                <a:lnTo>
                  <a:pt x="153" y="74"/>
                </a:lnTo>
                <a:lnTo>
                  <a:pt x="153" y="76"/>
                </a:lnTo>
                <a:lnTo>
                  <a:pt x="155" y="76"/>
                </a:lnTo>
                <a:lnTo>
                  <a:pt x="155" y="78"/>
                </a:lnTo>
                <a:lnTo>
                  <a:pt x="155" y="79"/>
                </a:lnTo>
                <a:lnTo>
                  <a:pt x="156" y="79"/>
                </a:lnTo>
                <a:lnTo>
                  <a:pt x="158" y="79"/>
                </a:lnTo>
                <a:lnTo>
                  <a:pt x="158" y="81"/>
                </a:lnTo>
                <a:lnTo>
                  <a:pt x="160" y="81"/>
                </a:lnTo>
                <a:lnTo>
                  <a:pt x="160" y="83"/>
                </a:lnTo>
                <a:lnTo>
                  <a:pt x="162" y="83"/>
                </a:lnTo>
                <a:lnTo>
                  <a:pt x="162" y="84"/>
                </a:lnTo>
                <a:lnTo>
                  <a:pt x="162" y="86"/>
                </a:lnTo>
                <a:lnTo>
                  <a:pt x="163" y="86"/>
                </a:lnTo>
                <a:lnTo>
                  <a:pt x="163" y="88"/>
                </a:lnTo>
                <a:lnTo>
                  <a:pt x="165" y="88"/>
                </a:lnTo>
                <a:lnTo>
                  <a:pt x="165" y="90"/>
                </a:lnTo>
                <a:lnTo>
                  <a:pt x="165" y="91"/>
                </a:lnTo>
                <a:lnTo>
                  <a:pt x="167" y="91"/>
                </a:lnTo>
                <a:lnTo>
                  <a:pt x="167" y="93"/>
                </a:lnTo>
                <a:lnTo>
                  <a:pt x="168" y="93"/>
                </a:lnTo>
                <a:lnTo>
                  <a:pt x="168" y="95"/>
                </a:lnTo>
                <a:lnTo>
                  <a:pt x="170" y="95"/>
                </a:lnTo>
                <a:lnTo>
                  <a:pt x="170" y="97"/>
                </a:lnTo>
                <a:lnTo>
                  <a:pt x="170" y="98"/>
                </a:lnTo>
                <a:lnTo>
                  <a:pt x="172" y="98"/>
                </a:lnTo>
                <a:lnTo>
                  <a:pt x="172" y="100"/>
                </a:lnTo>
                <a:lnTo>
                  <a:pt x="170" y="100"/>
                </a:lnTo>
                <a:lnTo>
                  <a:pt x="172" y="100"/>
                </a:lnTo>
                <a:lnTo>
                  <a:pt x="172" y="102"/>
                </a:lnTo>
                <a:lnTo>
                  <a:pt x="172" y="103"/>
                </a:lnTo>
                <a:lnTo>
                  <a:pt x="174" y="103"/>
                </a:lnTo>
                <a:lnTo>
                  <a:pt x="174" y="105"/>
                </a:lnTo>
                <a:lnTo>
                  <a:pt x="174" y="107"/>
                </a:lnTo>
                <a:lnTo>
                  <a:pt x="174" y="109"/>
                </a:lnTo>
                <a:lnTo>
                  <a:pt x="175" y="109"/>
                </a:lnTo>
                <a:lnTo>
                  <a:pt x="175" y="110"/>
                </a:lnTo>
                <a:lnTo>
                  <a:pt x="174" y="110"/>
                </a:lnTo>
                <a:lnTo>
                  <a:pt x="174" y="112"/>
                </a:lnTo>
                <a:lnTo>
                  <a:pt x="174" y="114"/>
                </a:lnTo>
                <a:lnTo>
                  <a:pt x="174" y="115"/>
                </a:lnTo>
                <a:lnTo>
                  <a:pt x="174" y="117"/>
                </a:lnTo>
                <a:lnTo>
                  <a:pt x="174" y="119"/>
                </a:lnTo>
                <a:lnTo>
                  <a:pt x="175" y="119"/>
                </a:lnTo>
                <a:lnTo>
                  <a:pt x="177" y="119"/>
                </a:lnTo>
                <a:lnTo>
                  <a:pt x="179" y="119"/>
                </a:lnTo>
                <a:lnTo>
                  <a:pt x="179" y="121"/>
                </a:lnTo>
                <a:lnTo>
                  <a:pt x="180" y="121"/>
                </a:lnTo>
                <a:lnTo>
                  <a:pt x="180" y="122"/>
                </a:lnTo>
                <a:lnTo>
                  <a:pt x="180" y="124"/>
                </a:lnTo>
                <a:lnTo>
                  <a:pt x="182" y="124"/>
                </a:lnTo>
                <a:lnTo>
                  <a:pt x="184" y="124"/>
                </a:lnTo>
                <a:lnTo>
                  <a:pt x="184" y="126"/>
                </a:lnTo>
                <a:lnTo>
                  <a:pt x="186" y="126"/>
                </a:lnTo>
                <a:lnTo>
                  <a:pt x="186" y="128"/>
                </a:lnTo>
                <a:lnTo>
                  <a:pt x="187" y="128"/>
                </a:lnTo>
                <a:lnTo>
                  <a:pt x="187" y="129"/>
                </a:lnTo>
                <a:lnTo>
                  <a:pt x="189" y="129"/>
                </a:lnTo>
                <a:lnTo>
                  <a:pt x="189" y="131"/>
                </a:lnTo>
                <a:lnTo>
                  <a:pt x="189" y="133"/>
                </a:lnTo>
                <a:lnTo>
                  <a:pt x="191" y="133"/>
                </a:lnTo>
                <a:lnTo>
                  <a:pt x="191" y="134"/>
                </a:lnTo>
                <a:lnTo>
                  <a:pt x="191" y="136"/>
                </a:lnTo>
                <a:lnTo>
                  <a:pt x="191" y="138"/>
                </a:lnTo>
                <a:lnTo>
                  <a:pt x="193" y="138"/>
                </a:lnTo>
                <a:lnTo>
                  <a:pt x="193" y="140"/>
                </a:lnTo>
                <a:lnTo>
                  <a:pt x="193" y="141"/>
                </a:lnTo>
                <a:lnTo>
                  <a:pt x="193" y="143"/>
                </a:lnTo>
                <a:lnTo>
                  <a:pt x="194" y="143"/>
                </a:lnTo>
                <a:lnTo>
                  <a:pt x="194" y="141"/>
                </a:lnTo>
                <a:lnTo>
                  <a:pt x="196" y="141"/>
                </a:lnTo>
                <a:lnTo>
                  <a:pt x="198" y="141"/>
                </a:lnTo>
                <a:lnTo>
                  <a:pt x="198" y="140"/>
                </a:lnTo>
                <a:lnTo>
                  <a:pt x="199" y="140"/>
                </a:lnTo>
                <a:lnTo>
                  <a:pt x="201" y="140"/>
                </a:lnTo>
                <a:lnTo>
                  <a:pt x="203" y="140"/>
                </a:lnTo>
                <a:lnTo>
                  <a:pt x="203" y="138"/>
                </a:lnTo>
                <a:lnTo>
                  <a:pt x="205" y="138"/>
                </a:lnTo>
                <a:lnTo>
                  <a:pt x="205" y="140"/>
                </a:lnTo>
                <a:lnTo>
                  <a:pt x="206" y="140"/>
                </a:lnTo>
                <a:lnTo>
                  <a:pt x="208" y="140"/>
                </a:lnTo>
                <a:lnTo>
                  <a:pt x="210" y="140"/>
                </a:lnTo>
                <a:lnTo>
                  <a:pt x="211" y="140"/>
                </a:lnTo>
                <a:lnTo>
                  <a:pt x="213" y="140"/>
                </a:lnTo>
                <a:lnTo>
                  <a:pt x="215" y="140"/>
                </a:lnTo>
                <a:lnTo>
                  <a:pt x="215" y="138"/>
                </a:lnTo>
                <a:lnTo>
                  <a:pt x="217" y="138"/>
                </a:lnTo>
                <a:lnTo>
                  <a:pt x="218" y="138"/>
                </a:lnTo>
                <a:lnTo>
                  <a:pt x="218" y="136"/>
                </a:lnTo>
                <a:lnTo>
                  <a:pt x="220" y="136"/>
                </a:lnTo>
                <a:lnTo>
                  <a:pt x="220" y="134"/>
                </a:lnTo>
                <a:lnTo>
                  <a:pt x="222" y="134"/>
                </a:lnTo>
                <a:lnTo>
                  <a:pt x="224" y="134"/>
                </a:lnTo>
                <a:lnTo>
                  <a:pt x="225" y="134"/>
                </a:lnTo>
                <a:lnTo>
                  <a:pt x="225" y="133"/>
                </a:lnTo>
                <a:lnTo>
                  <a:pt x="227" y="133"/>
                </a:lnTo>
                <a:lnTo>
                  <a:pt x="229" y="133"/>
                </a:lnTo>
                <a:lnTo>
                  <a:pt x="230" y="133"/>
                </a:lnTo>
                <a:lnTo>
                  <a:pt x="230" y="131"/>
                </a:lnTo>
                <a:lnTo>
                  <a:pt x="232" y="131"/>
                </a:lnTo>
                <a:lnTo>
                  <a:pt x="232" y="129"/>
                </a:lnTo>
                <a:lnTo>
                  <a:pt x="234" y="129"/>
                </a:lnTo>
                <a:lnTo>
                  <a:pt x="234" y="128"/>
                </a:lnTo>
                <a:lnTo>
                  <a:pt x="236" y="128"/>
                </a:lnTo>
                <a:lnTo>
                  <a:pt x="236" y="129"/>
                </a:lnTo>
                <a:lnTo>
                  <a:pt x="237" y="129"/>
                </a:lnTo>
                <a:lnTo>
                  <a:pt x="237" y="131"/>
                </a:lnTo>
                <a:lnTo>
                  <a:pt x="239" y="131"/>
                </a:lnTo>
                <a:lnTo>
                  <a:pt x="239" y="133"/>
                </a:lnTo>
                <a:lnTo>
                  <a:pt x="239" y="134"/>
                </a:lnTo>
                <a:lnTo>
                  <a:pt x="239" y="136"/>
                </a:lnTo>
                <a:lnTo>
                  <a:pt x="241" y="136"/>
                </a:lnTo>
                <a:lnTo>
                  <a:pt x="241" y="138"/>
                </a:lnTo>
                <a:lnTo>
                  <a:pt x="242" y="138"/>
                </a:lnTo>
                <a:lnTo>
                  <a:pt x="242" y="140"/>
                </a:lnTo>
                <a:lnTo>
                  <a:pt x="242" y="141"/>
                </a:lnTo>
                <a:lnTo>
                  <a:pt x="242" y="143"/>
                </a:lnTo>
                <a:lnTo>
                  <a:pt x="244" y="143"/>
                </a:lnTo>
                <a:lnTo>
                  <a:pt x="244" y="141"/>
                </a:lnTo>
                <a:lnTo>
                  <a:pt x="246" y="141"/>
                </a:lnTo>
                <a:lnTo>
                  <a:pt x="246" y="143"/>
                </a:lnTo>
                <a:lnTo>
                  <a:pt x="246" y="145"/>
                </a:lnTo>
                <a:lnTo>
                  <a:pt x="248" y="145"/>
                </a:lnTo>
                <a:lnTo>
                  <a:pt x="249" y="145"/>
                </a:lnTo>
                <a:lnTo>
                  <a:pt x="251" y="145"/>
                </a:lnTo>
                <a:lnTo>
                  <a:pt x="253" y="145"/>
                </a:lnTo>
                <a:lnTo>
                  <a:pt x="253" y="143"/>
                </a:lnTo>
                <a:lnTo>
                  <a:pt x="255" y="143"/>
                </a:lnTo>
                <a:lnTo>
                  <a:pt x="255" y="141"/>
                </a:lnTo>
                <a:lnTo>
                  <a:pt x="256" y="141"/>
                </a:lnTo>
                <a:lnTo>
                  <a:pt x="258" y="141"/>
                </a:lnTo>
                <a:lnTo>
                  <a:pt x="258" y="143"/>
                </a:lnTo>
                <a:lnTo>
                  <a:pt x="260" y="143"/>
                </a:lnTo>
                <a:lnTo>
                  <a:pt x="260" y="141"/>
                </a:lnTo>
                <a:lnTo>
                  <a:pt x="261" y="141"/>
                </a:lnTo>
                <a:lnTo>
                  <a:pt x="263" y="140"/>
                </a:lnTo>
                <a:lnTo>
                  <a:pt x="265" y="140"/>
                </a:lnTo>
                <a:lnTo>
                  <a:pt x="267" y="140"/>
                </a:lnTo>
                <a:lnTo>
                  <a:pt x="267" y="138"/>
                </a:lnTo>
                <a:lnTo>
                  <a:pt x="268" y="138"/>
                </a:lnTo>
                <a:lnTo>
                  <a:pt x="270" y="138"/>
                </a:lnTo>
                <a:lnTo>
                  <a:pt x="272" y="138"/>
                </a:lnTo>
                <a:lnTo>
                  <a:pt x="273" y="138"/>
                </a:lnTo>
                <a:lnTo>
                  <a:pt x="275" y="138"/>
                </a:lnTo>
                <a:lnTo>
                  <a:pt x="275" y="136"/>
                </a:lnTo>
                <a:lnTo>
                  <a:pt x="277" y="136"/>
                </a:lnTo>
                <a:lnTo>
                  <a:pt x="279" y="136"/>
                </a:lnTo>
                <a:lnTo>
                  <a:pt x="279" y="134"/>
                </a:lnTo>
                <a:lnTo>
                  <a:pt x="280" y="134"/>
                </a:lnTo>
                <a:lnTo>
                  <a:pt x="280" y="136"/>
                </a:lnTo>
                <a:lnTo>
                  <a:pt x="280" y="138"/>
                </a:lnTo>
                <a:lnTo>
                  <a:pt x="280" y="140"/>
                </a:lnTo>
                <a:lnTo>
                  <a:pt x="282" y="140"/>
                </a:lnTo>
                <a:lnTo>
                  <a:pt x="284" y="140"/>
                </a:lnTo>
                <a:lnTo>
                  <a:pt x="282" y="140"/>
                </a:lnTo>
                <a:lnTo>
                  <a:pt x="284" y="138"/>
                </a:lnTo>
                <a:lnTo>
                  <a:pt x="284" y="140"/>
                </a:lnTo>
                <a:lnTo>
                  <a:pt x="285" y="140"/>
                </a:lnTo>
                <a:lnTo>
                  <a:pt x="285" y="141"/>
                </a:lnTo>
                <a:lnTo>
                  <a:pt x="285" y="143"/>
                </a:lnTo>
                <a:lnTo>
                  <a:pt x="285" y="145"/>
                </a:lnTo>
                <a:lnTo>
                  <a:pt x="284" y="145"/>
                </a:lnTo>
                <a:lnTo>
                  <a:pt x="284" y="146"/>
                </a:lnTo>
                <a:lnTo>
                  <a:pt x="284" y="148"/>
                </a:lnTo>
                <a:lnTo>
                  <a:pt x="285" y="148"/>
                </a:lnTo>
                <a:lnTo>
                  <a:pt x="285" y="150"/>
                </a:lnTo>
                <a:lnTo>
                  <a:pt x="285" y="148"/>
                </a:lnTo>
                <a:lnTo>
                  <a:pt x="287" y="148"/>
                </a:lnTo>
                <a:lnTo>
                  <a:pt x="289" y="148"/>
                </a:lnTo>
                <a:lnTo>
                  <a:pt x="289" y="150"/>
                </a:lnTo>
                <a:lnTo>
                  <a:pt x="287" y="150"/>
                </a:lnTo>
                <a:lnTo>
                  <a:pt x="289" y="150"/>
                </a:lnTo>
                <a:lnTo>
                  <a:pt x="291" y="150"/>
                </a:lnTo>
                <a:lnTo>
                  <a:pt x="291" y="152"/>
                </a:lnTo>
                <a:lnTo>
                  <a:pt x="292" y="152"/>
                </a:lnTo>
                <a:lnTo>
                  <a:pt x="292" y="153"/>
                </a:lnTo>
                <a:lnTo>
                  <a:pt x="292" y="152"/>
                </a:lnTo>
                <a:lnTo>
                  <a:pt x="294" y="152"/>
                </a:lnTo>
                <a:lnTo>
                  <a:pt x="296" y="152"/>
                </a:lnTo>
                <a:lnTo>
                  <a:pt x="296" y="153"/>
                </a:lnTo>
                <a:lnTo>
                  <a:pt x="298" y="153"/>
                </a:lnTo>
                <a:lnTo>
                  <a:pt x="299" y="153"/>
                </a:lnTo>
                <a:lnTo>
                  <a:pt x="299" y="152"/>
                </a:lnTo>
                <a:lnTo>
                  <a:pt x="301" y="152"/>
                </a:lnTo>
                <a:lnTo>
                  <a:pt x="303" y="152"/>
                </a:lnTo>
                <a:lnTo>
                  <a:pt x="304" y="152"/>
                </a:lnTo>
                <a:lnTo>
                  <a:pt x="304" y="153"/>
                </a:lnTo>
                <a:lnTo>
                  <a:pt x="306" y="152"/>
                </a:lnTo>
                <a:lnTo>
                  <a:pt x="308" y="152"/>
                </a:lnTo>
                <a:lnTo>
                  <a:pt x="310" y="150"/>
                </a:lnTo>
                <a:lnTo>
                  <a:pt x="311" y="150"/>
                </a:lnTo>
                <a:lnTo>
                  <a:pt x="311" y="148"/>
                </a:lnTo>
                <a:lnTo>
                  <a:pt x="313" y="148"/>
                </a:lnTo>
                <a:lnTo>
                  <a:pt x="315" y="148"/>
                </a:lnTo>
                <a:lnTo>
                  <a:pt x="315" y="146"/>
                </a:lnTo>
                <a:lnTo>
                  <a:pt x="316" y="146"/>
                </a:lnTo>
                <a:lnTo>
                  <a:pt x="316" y="145"/>
                </a:lnTo>
                <a:lnTo>
                  <a:pt x="316" y="143"/>
                </a:lnTo>
                <a:lnTo>
                  <a:pt x="318" y="143"/>
                </a:lnTo>
                <a:lnTo>
                  <a:pt x="318" y="145"/>
                </a:lnTo>
                <a:lnTo>
                  <a:pt x="320" y="143"/>
                </a:lnTo>
                <a:lnTo>
                  <a:pt x="320" y="145"/>
                </a:lnTo>
                <a:lnTo>
                  <a:pt x="320" y="146"/>
                </a:lnTo>
                <a:lnTo>
                  <a:pt x="322" y="146"/>
                </a:lnTo>
                <a:lnTo>
                  <a:pt x="322" y="148"/>
                </a:lnTo>
                <a:lnTo>
                  <a:pt x="322" y="150"/>
                </a:lnTo>
                <a:lnTo>
                  <a:pt x="322" y="152"/>
                </a:lnTo>
                <a:lnTo>
                  <a:pt x="322" y="153"/>
                </a:lnTo>
                <a:lnTo>
                  <a:pt x="322" y="155"/>
                </a:lnTo>
                <a:lnTo>
                  <a:pt x="322" y="157"/>
                </a:lnTo>
                <a:lnTo>
                  <a:pt x="322" y="159"/>
                </a:lnTo>
                <a:lnTo>
                  <a:pt x="322" y="160"/>
                </a:lnTo>
                <a:lnTo>
                  <a:pt x="322" y="162"/>
                </a:lnTo>
                <a:lnTo>
                  <a:pt x="322" y="164"/>
                </a:lnTo>
                <a:lnTo>
                  <a:pt x="322" y="165"/>
                </a:lnTo>
                <a:lnTo>
                  <a:pt x="323" y="165"/>
                </a:lnTo>
                <a:lnTo>
                  <a:pt x="323" y="167"/>
                </a:lnTo>
                <a:lnTo>
                  <a:pt x="323" y="169"/>
                </a:lnTo>
                <a:lnTo>
                  <a:pt x="323" y="171"/>
                </a:lnTo>
                <a:lnTo>
                  <a:pt x="323" y="172"/>
                </a:lnTo>
                <a:lnTo>
                  <a:pt x="323" y="174"/>
                </a:lnTo>
                <a:lnTo>
                  <a:pt x="323" y="176"/>
                </a:lnTo>
                <a:lnTo>
                  <a:pt x="323" y="177"/>
                </a:lnTo>
                <a:lnTo>
                  <a:pt x="323" y="179"/>
                </a:lnTo>
                <a:lnTo>
                  <a:pt x="323" y="181"/>
                </a:lnTo>
                <a:lnTo>
                  <a:pt x="323" y="183"/>
                </a:lnTo>
                <a:lnTo>
                  <a:pt x="323" y="184"/>
                </a:lnTo>
                <a:lnTo>
                  <a:pt x="325" y="184"/>
                </a:lnTo>
                <a:lnTo>
                  <a:pt x="325" y="186"/>
                </a:lnTo>
                <a:lnTo>
                  <a:pt x="325" y="188"/>
                </a:lnTo>
                <a:lnTo>
                  <a:pt x="323" y="188"/>
                </a:lnTo>
                <a:lnTo>
                  <a:pt x="323" y="190"/>
                </a:lnTo>
                <a:lnTo>
                  <a:pt x="323" y="191"/>
                </a:lnTo>
                <a:lnTo>
                  <a:pt x="322" y="191"/>
                </a:lnTo>
                <a:lnTo>
                  <a:pt x="322" y="193"/>
                </a:lnTo>
                <a:lnTo>
                  <a:pt x="322" y="195"/>
                </a:lnTo>
                <a:lnTo>
                  <a:pt x="322" y="196"/>
                </a:lnTo>
                <a:lnTo>
                  <a:pt x="320" y="196"/>
                </a:lnTo>
                <a:lnTo>
                  <a:pt x="320" y="198"/>
                </a:lnTo>
                <a:lnTo>
                  <a:pt x="322" y="198"/>
                </a:lnTo>
                <a:lnTo>
                  <a:pt x="322" y="200"/>
                </a:lnTo>
                <a:lnTo>
                  <a:pt x="323" y="200"/>
                </a:lnTo>
                <a:lnTo>
                  <a:pt x="323" y="202"/>
                </a:lnTo>
                <a:lnTo>
                  <a:pt x="325" y="202"/>
                </a:lnTo>
                <a:lnTo>
                  <a:pt x="325" y="203"/>
                </a:lnTo>
                <a:lnTo>
                  <a:pt x="327" y="203"/>
                </a:lnTo>
                <a:lnTo>
                  <a:pt x="327" y="205"/>
                </a:lnTo>
                <a:lnTo>
                  <a:pt x="329" y="205"/>
                </a:lnTo>
                <a:lnTo>
                  <a:pt x="329" y="207"/>
                </a:lnTo>
                <a:lnTo>
                  <a:pt x="330" y="207"/>
                </a:lnTo>
                <a:lnTo>
                  <a:pt x="330" y="208"/>
                </a:lnTo>
                <a:lnTo>
                  <a:pt x="332" y="208"/>
                </a:lnTo>
                <a:lnTo>
                  <a:pt x="332" y="210"/>
                </a:lnTo>
                <a:lnTo>
                  <a:pt x="334" y="210"/>
                </a:lnTo>
                <a:lnTo>
                  <a:pt x="334" y="212"/>
                </a:lnTo>
                <a:lnTo>
                  <a:pt x="335" y="212"/>
                </a:lnTo>
                <a:lnTo>
                  <a:pt x="335" y="214"/>
                </a:lnTo>
                <a:lnTo>
                  <a:pt x="337" y="214"/>
                </a:lnTo>
                <a:lnTo>
                  <a:pt x="337" y="215"/>
                </a:lnTo>
                <a:lnTo>
                  <a:pt x="339" y="215"/>
                </a:lnTo>
                <a:lnTo>
                  <a:pt x="339" y="217"/>
                </a:lnTo>
                <a:lnTo>
                  <a:pt x="341" y="217"/>
                </a:lnTo>
                <a:lnTo>
                  <a:pt x="341" y="219"/>
                </a:lnTo>
                <a:lnTo>
                  <a:pt x="342" y="219"/>
                </a:lnTo>
                <a:lnTo>
                  <a:pt x="342" y="220"/>
                </a:lnTo>
                <a:lnTo>
                  <a:pt x="344" y="220"/>
                </a:lnTo>
                <a:lnTo>
                  <a:pt x="344" y="222"/>
                </a:lnTo>
                <a:lnTo>
                  <a:pt x="346" y="222"/>
                </a:lnTo>
                <a:lnTo>
                  <a:pt x="347" y="224"/>
                </a:lnTo>
                <a:lnTo>
                  <a:pt x="349" y="226"/>
                </a:lnTo>
                <a:lnTo>
                  <a:pt x="351" y="226"/>
                </a:lnTo>
                <a:lnTo>
                  <a:pt x="351" y="227"/>
                </a:lnTo>
                <a:lnTo>
                  <a:pt x="353" y="227"/>
                </a:lnTo>
                <a:lnTo>
                  <a:pt x="353" y="229"/>
                </a:lnTo>
                <a:lnTo>
                  <a:pt x="354" y="229"/>
                </a:lnTo>
                <a:lnTo>
                  <a:pt x="356" y="229"/>
                </a:lnTo>
                <a:lnTo>
                  <a:pt x="358" y="229"/>
                </a:lnTo>
                <a:lnTo>
                  <a:pt x="358" y="231"/>
                </a:lnTo>
                <a:lnTo>
                  <a:pt x="358" y="229"/>
                </a:lnTo>
                <a:lnTo>
                  <a:pt x="359" y="229"/>
                </a:lnTo>
                <a:lnTo>
                  <a:pt x="359" y="231"/>
                </a:lnTo>
                <a:lnTo>
                  <a:pt x="361" y="231"/>
                </a:lnTo>
                <a:lnTo>
                  <a:pt x="363" y="231"/>
                </a:lnTo>
                <a:lnTo>
                  <a:pt x="363" y="229"/>
                </a:lnTo>
                <a:lnTo>
                  <a:pt x="365" y="229"/>
                </a:lnTo>
                <a:lnTo>
                  <a:pt x="366" y="229"/>
                </a:lnTo>
                <a:lnTo>
                  <a:pt x="368" y="229"/>
                </a:lnTo>
                <a:lnTo>
                  <a:pt x="370" y="229"/>
                </a:lnTo>
                <a:lnTo>
                  <a:pt x="370" y="227"/>
                </a:lnTo>
                <a:lnTo>
                  <a:pt x="372" y="227"/>
                </a:lnTo>
                <a:lnTo>
                  <a:pt x="373" y="227"/>
                </a:lnTo>
                <a:lnTo>
                  <a:pt x="373" y="229"/>
                </a:lnTo>
                <a:lnTo>
                  <a:pt x="375" y="229"/>
                </a:lnTo>
                <a:lnTo>
                  <a:pt x="375" y="227"/>
                </a:lnTo>
                <a:lnTo>
                  <a:pt x="377" y="227"/>
                </a:lnTo>
                <a:lnTo>
                  <a:pt x="377" y="226"/>
                </a:lnTo>
                <a:lnTo>
                  <a:pt x="378" y="226"/>
                </a:lnTo>
                <a:lnTo>
                  <a:pt x="378" y="227"/>
                </a:lnTo>
                <a:lnTo>
                  <a:pt x="378" y="226"/>
                </a:lnTo>
                <a:lnTo>
                  <a:pt x="380" y="226"/>
                </a:lnTo>
                <a:lnTo>
                  <a:pt x="380" y="224"/>
                </a:lnTo>
                <a:lnTo>
                  <a:pt x="382" y="224"/>
                </a:lnTo>
                <a:lnTo>
                  <a:pt x="384" y="224"/>
                </a:lnTo>
                <a:lnTo>
                  <a:pt x="384" y="222"/>
                </a:lnTo>
                <a:lnTo>
                  <a:pt x="385" y="222"/>
                </a:lnTo>
                <a:lnTo>
                  <a:pt x="387" y="222"/>
                </a:lnTo>
                <a:lnTo>
                  <a:pt x="389" y="222"/>
                </a:lnTo>
                <a:lnTo>
                  <a:pt x="389" y="220"/>
                </a:lnTo>
                <a:lnTo>
                  <a:pt x="390" y="220"/>
                </a:lnTo>
                <a:lnTo>
                  <a:pt x="392" y="220"/>
                </a:lnTo>
                <a:lnTo>
                  <a:pt x="392" y="219"/>
                </a:lnTo>
                <a:lnTo>
                  <a:pt x="394" y="219"/>
                </a:lnTo>
                <a:lnTo>
                  <a:pt x="394" y="217"/>
                </a:lnTo>
                <a:lnTo>
                  <a:pt x="396" y="217"/>
                </a:lnTo>
                <a:lnTo>
                  <a:pt x="396" y="219"/>
                </a:lnTo>
                <a:lnTo>
                  <a:pt x="394" y="219"/>
                </a:lnTo>
                <a:lnTo>
                  <a:pt x="394" y="220"/>
                </a:lnTo>
                <a:lnTo>
                  <a:pt x="394" y="222"/>
                </a:lnTo>
                <a:lnTo>
                  <a:pt x="394" y="224"/>
                </a:lnTo>
                <a:lnTo>
                  <a:pt x="394" y="226"/>
                </a:lnTo>
                <a:lnTo>
                  <a:pt x="394" y="227"/>
                </a:lnTo>
                <a:lnTo>
                  <a:pt x="394" y="229"/>
                </a:lnTo>
                <a:lnTo>
                  <a:pt x="394" y="231"/>
                </a:lnTo>
                <a:lnTo>
                  <a:pt x="394" y="233"/>
                </a:lnTo>
                <a:lnTo>
                  <a:pt x="394" y="234"/>
                </a:lnTo>
                <a:lnTo>
                  <a:pt x="394" y="236"/>
                </a:lnTo>
                <a:lnTo>
                  <a:pt x="394" y="238"/>
                </a:lnTo>
                <a:lnTo>
                  <a:pt x="394" y="239"/>
                </a:lnTo>
                <a:lnTo>
                  <a:pt x="394" y="241"/>
                </a:lnTo>
                <a:lnTo>
                  <a:pt x="394" y="243"/>
                </a:lnTo>
                <a:lnTo>
                  <a:pt x="396" y="243"/>
                </a:lnTo>
                <a:lnTo>
                  <a:pt x="396" y="245"/>
                </a:lnTo>
                <a:lnTo>
                  <a:pt x="396" y="246"/>
                </a:lnTo>
                <a:lnTo>
                  <a:pt x="394" y="246"/>
                </a:lnTo>
                <a:lnTo>
                  <a:pt x="394" y="248"/>
                </a:lnTo>
                <a:lnTo>
                  <a:pt x="394" y="250"/>
                </a:lnTo>
                <a:lnTo>
                  <a:pt x="396" y="250"/>
                </a:lnTo>
                <a:lnTo>
                  <a:pt x="397" y="250"/>
                </a:lnTo>
                <a:lnTo>
                  <a:pt x="399" y="250"/>
                </a:lnTo>
                <a:lnTo>
                  <a:pt x="401" y="250"/>
                </a:lnTo>
                <a:lnTo>
                  <a:pt x="401" y="251"/>
                </a:lnTo>
                <a:lnTo>
                  <a:pt x="403" y="251"/>
                </a:lnTo>
                <a:lnTo>
                  <a:pt x="403" y="250"/>
                </a:lnTo>
                <a:lnTo>
                  <a:pt x="403" y="251"/>
                </a:lnTo>
                <a:lnTo>
                  <a:pt x="404" y="251"/>
                </a:lnTo>
                <a:lnTo>
                  <a:pt x="404" y="253"/>
                </a:lnTo>
                <a:lnTo>
                  <a:pt x="404" y="255"/>
                </a:lnTo>
                <a:lnTo>
                  <a:pt x="404" y="257"/>
                </a:lnTo>
                <a:lnTo>
                  <a:pt x="404" y="258"/>
                </a:lnTo>
                <a:lnTo>
                  <a:pt x="406" y="258"/>
                </a:lnTo>
                <a:lnTo>
                  <a:pt x="406" y="260"/>
                </a:lnTo>
                <a:lnTo>
                  <a:pt x="404" y="260"/>
                </a:lnTo>
                <a:lnTo>
                  <a:pt x="404" y="262"/>
                </a:lnTo>
                <a:lnTo>
                  <a:pt x="404" y="264"/>
                </a:lnTo>
                <a:lnTo>
                  <a:pt x="404" y="265"/>
                </a:lnTo>
                <a:lnTo>
                  <a:pt x="403" y="265"/>
                </a:lnTo>
                <a:lnTo>
                  <a:pt x="401" y="265"/>
                </a:lnTo>
                <a:lnTo>
                  <a:pt x="399" y="265"/>
                </a:lnTo>
                <a:lnTo>
                  <a:pt x="397" y="265"/>
                </a:lnTo>
                <a:lnTo>
                  <a:pt x="396" y="265"/>
                </a:lnTo>
                <a:lnTo>
                  <a:pt x="394" y="265"/>
                </a:lnTo>
                <a:lnTo>
                  <a:pt x="392" y="265"/>
                </a:lnTo>
                <a:lnTo>
                  <a:pt x="390" y="265"/>
                </a:lnTo>
                <a:lnTo>
                  <a:pt x="390" y="267"/>
                </a:lnTo>
                <a:lnTo>
                  <a:pt x="389" y="267"/>
                </a:lnTo>
                <a:lnTo>
                  <a:pt x="387" y="267"/>
                </a:lnTo>
                <a:lnTo>
                  <a:pt x="385" y="267"/>
                </a:lnTo>
                <a:lnTo>
                  <a:pt x="384" y="267"/>
                </a:lnTo>
                <a:lnTo>
                  <a:pt x="382" y="267"/>
                </a:lnTo>
                <a:lnTo>
                  <a:pt x="382" y="269"/>
                </a:lnTo>
                <a:lnTo>
                  <a:pt x="380" y="269"/>
                </a:lnTo>
                <a:lnTo>
                  <a:pt x="378" y="269"/>
                </a:lnTo>
                <a:lnTo>
                  <a:pt x="378" y="270"/>
                </a:lnTo>
                <a:lnTo>
                  <a:pt x="377" y="270"/>
                </a:lnTo>
                <a:lnTo>
                  <a:pt x="375" y="270"/>
                </a:lnTo>
                <a:lnTo>
                  <a:pt x="375" y="272"/>
                </a:lnTo>
                <a:lnTo>
                  <a:pt x="375" y="274"/>
                </a:lnTo>
                <a:lnTo>
                  <a:pt x="373" y="274"/>
                </a:lnTo>
                <a:lnTo>
                  <a:pt x="372" y="274"/>
                </a:lnTo>
                <a:lnTo>
                  <a:pt x="372" y="276"/>
                </a:lnTo>
                <a:lnTo>
                  <a:pt x="372" y="277"/>
                </a:lnTo>
                <a:lnTo>
                  <a:pt x="372" y="279"/>
                </a:lnTo>
                <a:lnTo>
                  <a:pt x="370" y="279"/>
                </a:lnTo>
                <a:lnTo>
                  <a:pt x="368" y="279"/>
                </a:lnTo>
                <a:lnTo>
                  <a:pt x="368" y="281"/>
                </a:lnTo>
                <a:lnTo>
                  <a:pt x="366" y="281"/>
                </a:lnTo>
                <a:lnTo>
                  <a:pt x="366" y="282"/>
                </a:lnTo>
                <a:lnTo>
                  <a:pt x="365" y="282"/>
                </a:lnTo>
                <a:lnTo>
                  <a:pt x="365" y="281"/>
                </a:lnTo>
                <a:lnTo>
                  <a:pt x="365" y="279"/>
                </a:lnTo>
                <a:lnTo>
                  <a:pt x="363" y="279"/>
                </a:lnTo>
                <a:lnTo>
                  <a:pt x="363" y="277"/>
                </a:lnTo>
                <a:lnTo>
                  <a:pt x="361" y="277"/>
                </a:lnTo>
                <a:lnTo>
                  <a:pt x="361" y="276"/>
                </a:lnTo>
                <a:lnTo>
                  <a:pt x="359" y="276"/>
                </a:lnTo>
                <a:lnTo>
                  <a:pt x="358" y="276"/>
                </a:lnTo>
                <a:lnTo>
                  <a:pt x="356" y="276"/>
                </a:lnTo>
                <a:lnTo>
                  <a:pt x="356" y="274"/>
                </a:lnTo>
                <a:lnTo>
                  <a:pt x="354" y="274"/>
                </a:lnTo>
                <a:lnTo>
                  <a:pt x="353" y="274"/>
                </a:lnTo>
                <a:lnTo>
                  <a:pt x="351" y="274"/>
                </a:lnTo>
                <a:lnTo>
                  <a:pt x="351" y="272"/>
                </a:lnTo>
                <a:lnTo>
                  <a:pt x="349" y="272"/>
                </a:lnTo>
                <a:lnTo>
                  <a:pt x="347" y="272"/>
                </a:lnTo>
                <a:lnTo>
                  <a:pt x="346" y="272"/>
                </a:lnTo>
                <a:lnTo>
                  <a:pt x="346" y="274"/>
                </a:lnTo>
                <a:lnTo>
                  <a:pt x="344" y="276"/>
                </a:lnTo>
                <a:lnTo>
                  <a:pt x="342" y="276"/>
                </a:lnTo>
                <a:lnTo>
                  <a:pt x="342" y="277"/>
                </a:lnTo>
                <a:lnTo>
                  <a:pt x="341" y="277"/>
                </a:lnTo>
                <a:lnTo>
                  <a:pt x="341" y="279"/>
                </a:lnTo>
                <a:lnTo>
                  <a:pt x="339" y="279"/>
                </a:lnTo>
                <a:lnTo>
                  <a:pt x="337" y="279"/>
                </a:lnTo>
                <a:lnTo>
                  <a:pt x="337" y="281"/>
                </a:lnTo>
                <a:lnTo>
                  <a:pt x="337" y="282"/>
                </a:lnTo>
                <a:lnTo>
                  <a:pt x="335" y="282"/>
                </a:lnTo>
                <a:lnTo>
                  <a:pt x="335" y="284"/>
                </a:lnTo>
                <a:lnTo>
                  <a:pt x="335" y="282"/>
                </a:lnTo>
                <a:lnTo>
                  <a:pt x="334" y="282"/>
                </a:lnTo>
                <a:lnTo>
                  <a:pt x="332" y="282"/>
                </a:lnTo>
                <a:lnTo>
                  <a:pt x="330" y="282"/>
                </a:lnTo>
                <a:lnTo>
                  <a:pt x="330" y="284"/>
                </a:lnTo>
                <a:lnTo>
                  <a:pt x="329" y="284"/>
                </a:lnTo>
                <a:lnTo>
                  <a:pt x="329" y="286"/>
                </a:lnTo>
                <a:lnTo>
                  <a:pt x="327" y="286"/>
                </a:lnTo>
                <a:lnTo>
                  <a:pt x="327" y="288"/>
                </a:lnTo>
                <a:lnTo>
                  <a:pt x="327" y="289"/>
                </a:lnTo>
                <a:lnTo>
                  <a:pt x="325" y="289"/>
                </a:lnTo>
                <a:lnTo>
                  <a:pt x="325" y="288"/>
                </a:lnTo>
                <a:lnTo>
                  <a:pt x="325" y="286"/>
                </a:lnTo>
                <a:lnTo>
                  <a:pt x="323" y="286"/>
                </a:lnTo>
                <a:lnTo>
                  <a:pt x="323" y="288"/>
                </a:lnTo>
                <a:lnTo>
                  <a:pt x="322" y="288"/>
                </a:lnTo>
                <a:lnTo>
                  <a:pt x="320" y="288"/>
                </a:lnTo>
                <a:lnTo>
                  <a:pt x="318" y="288"/>
                </a:lnTo>
                <a:lnTo>
                  <a:pt x="316" y="288"/>
                </a:lnTo>
                <a:lnTo>
                  <a:pt x="318" y="288"/>
                </a:lnTo>
                <a:lnTo>
                  <a:pt x="318" y="286"/>
                </a:lnTo>
                <a:lnTo>
                  <a:pt x="316" y="288"/>
                </a:lnTo>
                <a:lnTo>
                  <a:pt x="315" y="288"/>
                </a:lnTo>
                <a:lnTo>
                  <a:pt x="315" y="286"/>
                </a:lnTo>
                <a:lnTo>
                  <a:pt x="313" y="286"/>
                </a:lnTo>
                <a:lnTo>
                  <a:pt x="315" y="288"/>
                </a:lnTo>
                <a:lnTo>
                  <a:pt x="315" y="289"/>
                </a:lnTo>
                <a:lnTo>
                  <a:pt x="313" y="289"/>
                </a:lnTo>
                <a:lnTo>
                  <a:pt x="313" y="288"/>
                </a:lnTo>
                <a:lnTo>
                  <a:pt x="311" y="288"/>
                </a:lnTo>
                <a:lnTo>
                  <a:pt x="311" y="289"/>
                </a:lnTo>
                <a:lnTo>
                  <a:pt x="313" y="289"/>
                </a:lnTo>
                <a:lnTo>
                  <a:pt x="311" y="289"/>
                </a:lnTo>
                <a:lnTo>
                  <a:pt x="311" y="288"/>
                </a:lnTo>
                <a:lnTo>
                  <a:pt x="310" y="288"/>
                </a:lnTo>
                <a:lnTo>
                  <a:pt x="308" y="288"/>
                </a:lnTo>
                <a:lnTo>
                  <a:pt x="308" y="289"/>
                </a:lnTo>
                <a:lnTo>
                  <a:pt x="306" y="289"/>
                </a:lnTo>
                <a:lnTo>
                  <a:pt x="306" y="288"/>
                </a:lnTo>
                <a:lnTo>
                  <a:pt x="306" y="289"/>
                </a:lnTo>
                <a:lnTo>
                  <a:pt x="304" y="289"/>
                </a:lnTo>
                <a:lnTo>
                  <a:pt x="303" y="288"/>
                </a:lnTo>
                <a:lnTo>
                  <a:pt x="301" y="288"/>
                </a:lnTo>
                <a:lnTo>
                  <a:pt x="299" y="288"/>
                </a:lnTo>
                <a:lnTo>
                  <a:pt x="299" y="286"/>
                </a:lnTo>
                <a:lnTo>
                  <a:pt x="298" y="286"/>
                </a:lnTo>
                <a:lnTo>
                  <a:pt x="296" y="286"/>
                </a:lnTo>
                <a:lnTo>
                  <a:pt x="296" y="288"/>
                </a:lnTo>
                <a:lnTo>
                  <a:pt x="294" y="288"/>
                </a:lnTo>
                <a:lnTo>
                  <a:pt x="292" y="288"/>
                </a:lnTo>
                <a:lnTo>
                  <a:pt x="292" y="289"/>
                </a:lnTo>
                <a:lnTo>
                  <a:pt x="291" y="289"/>
                </a:lnTo>
                <a:lnTo>
                  <a:pt x="291" y="291"/>
                </a:lnTo>
                <a:lnTo>
                  <a:pt x="289" y="291"/>
                </a:lnTo>
                <a:lnTo>
                  <a:pt x="289" y="293"/>
                </a:lnTo>
                <a:lnTo>
                  <a:pt x="287" y="293"/>
                </a:lnTo>
                <a:lnTo>
                  <a:pt x="287" y="295"/>
                </a:lnTo>
                <a:lnTo>
                  <a:pt x="285" y="295"/>
                </a:lnTo>
                <a:lnTo>
                  <a:pt x="285" y="293"/>
                </a:lnTo>
                <a:lnTo>
                  <a:pt x="284" y="293"/>
                </a:lnTo>
                <a:lnTo>
                  <a:pt x="284" y="291"/>
                </a:lnTo>
                <a:lnTo>
                  <a:pt x="282" y="291"/>
                </a:lnTo>
                <a:lnTo>
                  <a:pt x="282" y="289"/>
                </a:lnTo>
                <a:lnTo>
                  <a:pt x="280" y="289"/>
                </a:lnTo>
                <a:lnTo>
                  <a:pt x="280" y="288"/>
                </a:lnTo>
                <a:lnTo>
                  <a:pt x="280" y="286"/>
                </a:lnTo>
                <a:lnTo>
                  <a:pt x="280" y="284"/>
                </a:lnTo>
                <a:lnTo>
                  <a:pt x="279" y="284"/>
                </a:lnTo>
                <a:lnTo>
                  <a:pt x="277" y="284"/>
                </a:lnTo>
                <a:lnTo>
                  <a:pt x="277" y="282"/>
                </a:lnTo>
                <a:lnTo>
                  <a:pt x="279" y="282"/>
                </a:lnTo>
                <a:lnTo>
                  <a:pt x="279" y="281"/>
                </a:lnTo>
                <a:lnTo>
                  <a:pt x="279" y="279"/>
                </a:lnTo>
                <a:lnTo>
                  <a:pt x="277" y="279"/>
                </a:lnTo>
                <a:lnTo>
                  <a:pt x="277" y="277"/>
                </a:lnTo>
                <a:lnTo>
                  <a:pt x="275" y="277"/>
                </a:lnTo>
                <a:lnTo>
                  <a:pt x="275" y="276"/>
                </a:lnTo>
                <a:lnTo>
                  <a:pt x="273" y="276"/>
                </a:lnTo>
                <a:lnTo>
                  <a:pt x="273" y="274"/>
                </a:lnTo>
                <a:lnTo>
                  <a:pt x="272" y="274"/>
                </a:lnTo>
                <a:lnTo>
                  <a:pt x="272" y="276"/>
                </a:lnTo>
                <a:lnTo>
                  <a:pt x="272" y="274"/>
                </a:lnTo>
                <a:lnTo>
                  <a:pt x="270" y="274"/>
                </a:lnTo>
                <a:lnTo>
                  <a:pt x="270" y="272"/>
                </a:lnTo>
                <a:lnTo>
                  <a:pt x="268" y="272"/>
                </a:lnTo>
                <a:lnTo>
                  <a:pt x="267" y="272"/>
                </a:lnTo>
                <a:lnTo>
                  <a:pt x="265" y="272"/>
                </a:lnTo>
                <a:lnTo>
                  <a:pt x="265" y="270"/>
                </a:lnTo>
                <a:lnTo>
                  <a:pt x="263" y="270"/>
                </a:lnTo>
                <a:lnTo>
                  <a:pt x="263" y="272"/>
                </a:lnTo>
                <a:lnTo>
                  <a:pt x="263" y="270"/>
                </a:lnTo>
                <a:lnTo>
                  <a:pt x="263" y="269"/>
                </a:lnTo>
                <a:lnTo>
                  <a:pt x="261" y="269"/>
                </a:lnTo>
                <a:lnTo>
                  <a:pt x="261" y="270"/>
                </a:lnTo>
                <a:lnTo>
                  <a:pt x="260" y="270"/>
                </a:lnTo>
                <a:lnTo>
                  <a:pt x="260" y="269"/>
                </a:lnTo>
                <a:lnTo>
                  <a:pt x="258" y="269"/>
                </a:lnTo>
                <a:lnTo>
                  <a:pt x="258" y="267"/>
                </a:lnTo>
                <a:lnTo>
                  <a:pt x="258" y="269"/>
                </a:lnTo>
                <a:lnTo>
                  <a:pt x="256" y="269"/>
                </a:lnTo>
                <a:lnTo>
                  <a:pt x="256" y="267"/>
                </a:lnTo>
                <a:lnTo>
                  <a:pt x="255" y="269"/>
                </a:lnTo>
                <a:lnTo>
                  <a:pt x="255" y="270"/>
                </a:lnTo>
                <a:lnTo>
                  <a:pt x="255" y="269"/>
                </a:lnTo>
                <a:lnTo>
                  <a:pt x="253" y="269"/>
                </a:lnTo>
                <a:lnTo>
                  <a:pt x="253" y="267"/>
                </a:lnTo>
                <a:lnTo>
                  <a:pt x="251" y="267"/>
                </a:lnTo>
                <a:lnTo>
                  <a:pt x="251" y="269"/>
                </a:lnTo>
                <a:lnTo>
                  <a:pt x="249" y="269"/>
                </a:lnTo>
                <a:lnTo>
                  <a:pt x="248" y="269"/>
                </a:lnTo>
                <a:lnTo>
                  <a:pt x="246" y="269"/>
                </a:lnTo>
                <a:lnTo>
                  <a:pt x="246" y="267"/>
                </a:lnTo>
                <a:lnTo>
                  <a:pt x="244" y="265"/>
                </a:lnTo>
                <a:lnTo>
                  <a:pt x="246" y="265"/>
                </a:lnTo>
                <a:lnTo>
                  <a:pt x="246" y="264"/>
                </a:lnTo>
                <a:lnTo>
                  <a:pt x="244" y="264"/>
                </a:lnTo>
                <a:lnTo>
                  <a:pt x="244" y="262"/>
                </a:lnTo>
                <a:lnTo>
                  <a:pt x="242" y="262"/>
                </a:lnTo>
                <a:lnTo>
                  <a:pt x="241" y="262"/>
                </a:lnTo>
                <a:lnTo>
                  <a:pt x="239" y="262"/>
                </a:lnTo>
                <a:lnTo>
                  <a:pt x="239" y="260"/>
                </a:lnTo>
                <a:lnTo>
                  <a:pt x="239" y="262"/>
                </a:lnTo>
                <a:lnTo>
                  <a:pt x="237" y="262"/>
                </a:lnTo>
                <a:lnTo>
                  <a:pt x="237" y="264"/>
                </a:lnTo>
                <a:lnTo>
                  <a:pt x="236" y="264"/>
                </a:lnTo>
                <a:lnTo>
                  <a:pt x="236" y="262"/>
                </a:lnTo>
                <a:lnTo>
                  <a:pt x="236" y="264"/>
                </a:lnTo>
                <a:lnTo>
                  <a:pt x="236" y="262"/>
                </a:lnTo>
                <a:lnTo>
                  <a:pt x="234" y="262"/>
                </a:lnTo>
                <a:lnTo>
                  <a:pt x="234" y="260"/>
                </a:lnTo>
                <a:lnTo>
                  <a:pt x="232" y="260"/>
                </a:lnTo>
                <a:lnTo>
                  <a:pt x="232" y="258"/>
                </a:lnTo>
                <a:lnTo>
                  <a:pt x="230" y="258"/>
                </a:lnTo>
                <a:lnTo>
                  <a:pt x="229" y="258"/>
                </a:lnTo>
                <a:lnTo>
                  <a:pt x="229" y="260"/>
                </a:lnTo>
                <a:lnTo>
                  <a:pt x="227" y="260"/>
                </a:lnTo>
                <a:lnTo>
                  <a:pt x="225" y="258"/>
                </a:lnTo>
                <a:lnTo>
                  <a:pt x="225" y="260"/>
                </a:lnTo>
                <a:lnTo>
                  <a:pt x="224" y="260"/>
                </a:lnTo>
                <a:lnTo>
                  <a:pt x="224" y="258"/>
                </a:lnTo>
                <a:lnTo>
                  <a:pt x="222" y="258"/>
                </a:lnTo>
                <a:lnTo>
                  <a:pt x="222" y="260"/>
                </a:lnTo>
                <a:lnTo>
                  <a:pt x="220" y="260"/>
                </a:lnTo>
                <a:lnTo>
                  <a:pt x="218" y="260"/>
                </a:lnTo>
                <a:lnTo>
                  <a:pt x="218" y="258"/>
                </a:lnTo>
                <a:lnTo>
                  <a:pt x="217" y="258"/>
                </a:lnTo>
                <a:lnTo>
                  <a:pt x="215" y="258"/>
                </a:lnTo>
                <a:lnTo>
                  <a:pt x="213" y="258"/>
                </a:lnTo>
                <a:lnTo>
                  <a:pt x="211" y="257"/>
                </a:lnTo>
                <a:lnTo>
                  <a:pt x="211" y="258"/>
                </a:lnTo>
                <a:lnTo>
                  <a:pt x="210" y="258"/>
                </a:lnTo>
                <a:lnTo>
                  <a:pt x="208" y="258"/>
                </a:lnTo>
                <a:lnTo>
                  <a:pt x="206" y="258"/>
                </a:lnTo>
                <a:lnTo>
                  <a:pt x="205" y="258"/>
                </a:lnTo>
                <a:lnTo>
                  <a:pt x="203" y="258"/>
                </a:lnTo>
                <a:lnTo>
                  <a:pt x="203" y="260"/>
                </a:lnTo>
                <a:lnTo>
                  <a:pt x="203" y="262"/>
                </a:lnTo>
                <a:lnTo>
                  <a:pt x="201" y="262"/>
                </a:lnTo>
                <a:lnTo>
                  <a:pt x="201" y="264"/>
                </a:lnTo>
                <a:lnTo>
                  <a:pt x="199" y="264"/>
                </a:lnTo>
                <a:lnTo>
                  <a:pt x="198" y="264"/>
                </a:lnTo>
                <a:lnTo>
                  <a:pt x="196" y="264"/>
                </a:lnTo>
                <a:lnTo>
                  <a:pt x="194" y="264"/>
                </a:lnTo>
                <a:lnTo>
                  <a:pt x="194" y="265"/>
                </a:lnTo>
                <a:lnTo>
                  <a:pt x="193" y="265"/>
                </a:lnTo>
                <a:lnTo>
                  <a:pt x="193" y="264"/>
                </a:lnTo>
                <a:lnTo>
                  <a:pt x="191" y="264"/>
                </a:lnTo>
                <a:lnTo>
                  <a:pt x="189" y="264"/>
                </a:lnTo>
                <a:lnTo>
                  <a:pt x="189" y="262"/>
                </a:lnTo>
                <a:lnTo>
                  <a:pt x="187" y="262"/>
                </a:lnTo>
                <a:lnTo>
                  <a:pt x="186" y="262"/>
                </a:lnTo>
                <a:lnTo>
                  <a:pt x="184" y="262"/>
                </a:lnTo>
                <a:lnTo>
                  <a:pt x="182" y="262"/>
                </a:lnTo>
                <a:lnTo>
                  <a:pt x="182" y="264"/>
                </a:lnTo>
                <a:lnTo>
                  <a:pt x="180" y="264"/>
                </a:lnTo>
                <a:lnTo>
                  <a:pt x="179" y="264"/>
                </a:lnTo>
                <a:lnTo>
                  <a:pt x="179" y="262"/>
                </a:lnTo>
                <a:lnTo>
                  <a:pt x="177" y="262"/>
                </a:lnTo>
                <a:lnTo>
                  <a:pt x="177" y="260"/>
                </a:lnTo>
                <a:lnTo>
                  <a:pt x="175" y="260"/>
                </a:lnTo>
                <a:lnTo>
                  <a:pt x="175" y="258"/>
                </a:lnTo>
                <a:lnTo>
                  <a:pt x="174" y="258"/>
                </a:lnTo>
                <a:lnTo>
                  <a:pt x="172" y="258"/>
                </a:lnTo>
                <a:lnTo>
                  <a:pt x="170" y="260"/>
                </a:lnTo>
                <a:lnTo>
                  <a:pt x="168" y="260"/>
                </a:lnTo>
                <a:lnTo>
                  <a:pt x="167" y="260"/>
                </a:lnTo>
                <a:lnTo>
                  <a:pt x="167" y="258"/>
                </a:lnTo>
                <a:lnTo>
                  <a:pt x="165" y="258"/>
                </a:lnTo>
                <a:lnTo>
                  <a:pt x="165" y="257"/>
                </a:lnTo>
                <a:lnTo>
                  <a:pt x="163" y="257"/>
                </a:lnTo>
                <a:lnTo>
                  <a:pt x="162" y="257"/>
                </a:lnTo>
                <a:lnTo>
                  <a:pt x="162" y="255"/>
                </a:lnTo>
                <a:lnTo>
                  <a:pt x="160" y="255"/>
                </a:lnTo>
                <a:lnTo>
                  <a:pt x="160" y="253"/>
                </a:lnTo>
                <a:lnTo>
                  <a:pt x="160" y="251"/>
                </a:lnTo>
                <a:lnTo>
                  <a:pt x="160" y="250"/>
                </a:lnTo>
                <a:lnTo>
                  <a:pt x="162" y="250"/>
                </a:lnTo>
                <a:lnTo>
                  <a:pt x="162" y="248"/>
                </a:lnTo>
                <a:lnTo>
                  <a:pt x="162" y="246"/>
                </a:lnTo>
                <a:lnTo>
                  <a:pt x="162" y="245"/>
                </a:lnTo>
                <a:lnTo>
                  <a:pt x="162" y="243"/>
                </a:lnTo>
                <a:lnTo>
                  <a:pt x="160" y="243"/>
                </a:lnTo>
                <a:lnTo>
                  <a:pt x="160" y="241"/>
                </a:lnTo>
                <a:lnTo>
                  <a:pt x="162" y="241"/>
                </a:lnTo>
                <a:lnTo>
                  <a:pt x="162" y="239"/>
                </a:lnTo>
                <a:lnTo>
                  <a:pt x="162" y="238"/>
                </a:lnTo>
                <a:lnTo>
                  <a:pt x="160" y="238"/>
                </a:lnTo>
                <a:lnTo>
                  <a:pt x="160" y="236"/>
                </a:lnTo>
                <a:lnTo>
                  <a:pt x="160" y="234"/>
                </a:lnTo>
                <a:lnTo>
                  <a:pt x="158" y="234"/>
                </a:lnTo>
                <a:lnTo>
                  <a:pt x="158" y="233"/>
                </a:lnTo>
                <a:lnTo>
                  <a:pt x="156" y="233"/>
                </a:lnTo>
                <a:lnTo>
                  <a:pt x="156" y="231"/>
                </a:lnTo>
                <a:lnTo>
                  <a:pt x="155" y="231"/>
                </a:lnTo>
                <a:lnTo>
                  <a:pt x="155" y="229"/>
                </a:lnTo>
                <a:lnTo>
                  <a:pt x="155" y="227"/>
                </a:lnTo>
                <a:lnTo>
                  <a:pt x="156" y="227"/>
                </a:lnTo>
                <a:lnTo>
                  <a:pt x="155" y="227"/>
                </a:lnTo>
                <a:lnTo>
                  <a:pt x="156" y="227"/>
                </a:lnTo>
                <a:lnTo>
                  <a:pt x="156" y="226"/>
                </a:lnTo>
                <a:lnTo>
                  <a:pt x="156" y="224"/>
                </a:lnTo>
                <a:lnTo>
                  <a:pt x="158" y="224"/>
                </a:lnTo>
                <a:lnTo>
                  <a:pt x="158" y="222"/>
                </a:lnTo>
                <a:lnTo>
                  <a:pt x="158" y="220"/>
                </a:lnTo>
                <a:lnTo>
                  <a:pt x="160" y="220"/>
                </a:lnTo>
                <a:lnTo>
                  <a:pt x="160" y="219"/>
                </a:lnTo>
                <a:lnTo>
                  <a:pt x="162" y="219"/>
                </a:lnTo>
                <a:lnTo>
                  <a:pt x="162" y="217"/>
                </a:lnTo>
                <a:lnTo>
                  <a:pt x="162" y="215"/>
                </a:lnTo>
                <a:lnTo>
                  <a:pt x="162" y="214"/>
                </a:lnTo>
                <a:lnTo>
                  <a:pt x="162" y="215"/>
                </a:lnTo>
                <a:lnTo>
                  <a:pt x="160" y="215"/>
                </a:lnTo>
                <a:lnTo>
                  <a:pt x="158" y="215"/>
                </a:lnTo>
                <a:lnTo>
                  <a:pt x="156" y="215"/>
                </a:lnTo>
                <a:lnTo>
                  <a:pt x="155" y="215"/>
                </a:lnTo>
                <a:lnTo>
                  <a:pt x="155" y="217"/>
                </a:lnTo>
                <a:lnTo>
                  <a:pt x="153" y="217"/>
                </a:lnTo>
                <a:lnTo>
                  <a:pt x="151" y="217"/>
                </a:lnTo>
                <a:lnTo>
                  <a:pt x="150" y="217"/>
                </a:lnTo>
                <a:lnTo>
                  <a:pt x="148" y="217"/>
                </a:lnTo>
                <a:lnTo>
                  <a:pt x="148" y="219"/>
                </a:lnTo>
                <a:lnTo>
                  <a:pt x="146" y="219"/>
                </a:lnTo>
                <a:lnTo>
                  <a:pt x="144" y="219"/>
                </a:lnTo>
                <a:lnTo>
                  <a:pt x="143" y="219"/>
                </a:lnTo>
                <a:lnTo>
                  <a:pt x="141" y="219"/>
                </a:lnTo>
                <a:lnTo>
                  <a:pt x="141" y="220"/>
                </a:lnTo>
                <a:lnTo>
                  <a:pt x="139" y="220"/>
                </a:lnTo>
                <a:lnTo>
                  <a:pt x="137" y="220"/>
                </a:lnTo>
                <a:lnTo>
                  <a:pt x="136" y="220"/>
                </a:lnTo>
                <a:lnTo>
                  <a:pt x="136" y="222"/>
                </a:lnTo>
                <a:lnTo>
                  <a:pt x="134" y="222"/>
                </a:lnTo>
                <a:lnTo>
                  <a:pt x="132" y="222"/>
                </a:lnTo>
                <a:lnTo>
                  <a:pt x="132" y="224"/>
                </a:lnTo>
                <a:lnTo>
                  <a:pt x="131" y="224"/>
                </a:lnTo>
                <a:lnTo>
                  <a:pt x="129" y="224"/>
                </a:lnTo>
                <a:lnTo>
                  <a:pt x="127" y="224"/>
                </a:lnTo>
                <a:lnTo>
                  <a:pt x="125" y="224"/>
                </a:lnTo>
                <a:lnTo>
                  <a:pt x="124" y="224"/>
                </a:lnTo>
                <a:lnTo>
                  <a:pt x="122" y="226"/>
                </a:lnTo>
                <a:lnTo>
                  <a:pt x="120" y="226"/>
                </a:lnTo>
                <a:lnTo>
                  <a:pt x="119" y="226"/>
                </a:lnTo>
                <a:lnTo>
                  <a:pt x="117" y="226"/>
                </a:lnTo>
                <a:lnTo>
                  <a:pt x="115" y="226"/>
                </a:lnTo>
                <a:lnTo>
                  <a:pt x="113" y="226"/>
                </a:lnTo>
                <a:lnTo>
                  <a:pt x="112" y="226"/>
                </a:lnTo>
                <a:lnTo>
                  <a:pt x="110" y="226"/>
                </a:lnTo>
                <a:lnTo>
                  <a:pt x="110" y="227"/>
                </a:lnTo>
                <a:lnTo>
                  <a:pt x="108" y="227"/>
                </a:lnTo>
                <a:lnTo>
                  <a:pt x="106" y="227"/>
                </a:lnTo>
                <a:lnTo>
                  <a:pt x="105" y="227"/>
                </a:lnTo>
                <a:lnTo>
                  <a:pt x="103" y="227"/>
                </a:lnTo>
                <a:lnTo>
                  <a:pt x="101" y="227"/>
                </a:lnTo>
                <a:lnTo>
                  <a:pt x="100" y="227"/>
                </a:lnTo>
                <a:lnTo>
                  <a:pt x="100" y="229"/>
                </a:lnTo>
                <a:lnTo>
                  <a:pt x="98" y="229"/>
                </a:lnTo>
                <a:lnTo>
                  <a:pt x="96" y="229"/>
                </a:lnTo>
                <a:lnTo>
                  <a:pt x="94" y="229"/>
                </a:lnTo>
                <a:lnTo>
                  <a:pt x="93" y="229"/>
                </a:lnTo>
                <a:lnTo>
                  <a:pt x="91" y="229"/>
                </a:lnTo>
                <a:lnTo>
                  <a:pt x="91" y="231"/>
                </a:lnTo>
                <a:lnTo>
                  <a:pt x="89" y="231"/>
                </a:lnTo>
                <a:lnTo>
                  <a:pt x="88" y="231"/>
                </a:lnTo>
                <a:lnTo>
                  <a:pt x="86" y="231"/>
                </a:lnTo>
                <a:lnTo>
                  <a:pt x="86" y="233"/>
                </a:lnTo>
                <a:lnTo>
                  <a:pt x="84" y="233"/>
                </a:lnTo>
                <a:lnTo>
                  <a:pt x="82" y="233"/>
                </a:lnTo>
                <a:lnTo>
                  <a:pt x="82" y="234"/>
                </a:lnTo>
                <a:lnTo>
                  <a:pt x="82" y="236"/>
                </a:lnTo>
                <a:lnTo>
                  <a:pt x="82" y="238"/>
                </a:lnTo>
                <a:lnTo>
                  <a:pt x="81" y="238"/>
                </a:lnTo>
                <a:lnTo>
                  <a:pt x="81" y="239"/>
                </a:lnTo>
                <a:lnTo>
                  <a:pt x="81" y="241"/>
                </a:lnTo>
                <a:lnTo>
                  <a:pt x="79" y="241"/>
                </a:lnTo>
                <a:lnTo>
                  <a:pt x="77" y="241"/>
                </a:lnTo>
                <a:lnTo>
                  <a:pt x="76" y="241"/>
                </a:lnTo>
                <a:lnTo>
                  <a:pt x="76" y="239"/>
                </a:lnTo>
                <a:lnTo>
                  <a:pt x="74" y="239"/>
                </a:lnTo>
                <a:lnTo>
                  <a:pt x="72" y="239"/>
                </a:lnTo>
                <a:lnTo>
                  <a:pt x="72" y="238"/>
                </a:lnTo>
                <a:lnTo>
                  <a:pt x="72" y="239"/>
                </a:lnTo>
                <a:lnTo>
                  <a:pt x="72" y="238"/>
                </a:lnTo>
                <a:lnTo>
                  <a:pt x="70" y="238"/>
                </a:lnTo>
                <a:lnTo>
                  <a:pt x="70" y="236"/>
                </a:lnTo>
                <a:lnTo>
                  <a:pt x="69" y="236"/>
                </a:lnTo>
                <a:lnTo>
                  <a:pt x="69" y="234"/>
                </a:lnTo>
                <a:lnTo>
                  <a:pt x="67" y="234"/>
                </a:lnTo>
                <a:lnTo>
                  <a:pt x="67" y="236"/>
                </a:lnTo>
                <a:lnTo>
                  <a:pt x="67" y="234"/>
                </a:lnTo>
                <a:lnTo>
                  <a:pt x="65" y="234"/>
                </a:lnTo>
                <a:lnTo>
                  <a:pt x="63" y="234"/>
                </a:lnTo>
                <a:lnTo>
                  <a:pt x="63" y="236"/>
                </a:lnTo>
                <a:lnTo>
                  <a:pt x="62" y="236"/>
                </a:lnTo>
                <a:lnTo>
                  <a:pt x="60" y="236"/>
                </a:lnTo>
                <a:lnTo>
                  <a:pt x="60" y="238"/>
                </a:lnTo>
                <a:lnTo>
                  <a:pt x="58" y="238"/>
                </a:lnTo>
                <a:lnTo>
                  <a:pt x="58" y="239"/>
                </a:lnTo>
                <a:lnTo>
                  <a:pt x="58" y="238"/>
                </a:lnTo>
                <a:lnTo>
                  <a:pt x="58" y="239"/>
                </a:lnTo>
                <a:lnTo>
                  <a:pt x="57" y="239"/>
                </a:lnTo>
                <a:lnTo>
                  <a:pt x="55" y="239"/>
                </a:lnTo>
                <a:lnTo>
                  <a:pt x="53" y="239"/>
                </a:lnTo>
                <a:lnTo>
                  <a:pt x="51" y="239"/>
                </a:lnTo>
                <a:lnTo>
                  <a:pt x="50" y="239"/>
                </a:lnTo>
                <a:lnTo>
                  <a:pt x="50" y="238"/>
                </a:lnTo>
                <a:lnTo>
                  <a:pt x="48" y="239"/>
                </a:lnTo>
                <a:lnTo>
                  <a:pt x="46" y="239"/>
                </a:lnTo>
                <a:lnTo>
                  <a:pt x="46" y="238"/>
                </a:lnTo>
                <a:lnTo>
                  <a:pt x="45" y="238"/>
                </a:lnTo>
                <a:lnTo>
                  <a:pt x="45" y="236"/>
                </a:lnTo>
                <a:lnTo>
                  <a:pt x="43" y="234"/>
                </a:lnTo>
                <a:lnTo>
                  <a:pt x="43" y="233"/>
                </a:lnTo>
                <a:lnTo>
                  <a:pt x="43" y="231"/>
                </a:lnTo>
                <a:lnTo>
                  <a:pt x="43" y="229"/>
                </a:lnTo>
                <a:lnTo>
                  <a:pt x="43" y="227"/>
                </a:lnTo>
                <a:lnTo>
                  <a:pt x="41" y="227"/>
                </a:lnTo>
                <a:lnTo>
                  <a:pt x="41" y="226"/>
                </a:lnTo>
                <a:lnTo>
                  <a:pt x="41" y="224"/>
                </a:lnTo>
                <a:lnTo>
                  <a:pt x="39" y="224"/>
                </a:lnTo>
                <a:lnTo>
                  <a:pt x="39" y="222"/>
                </a:lnTo>
                <a:lnTo>
                  <a:pt x="38" y="222"/>
                </a:lnTo>
                <a:lnTo>
                  <a:pt x="36" y="222"/>
                </a:lnTo>
                <a:lnTo>
                  <a:pt x="34" y="222"/>
                </a:lnTo>
                <a:lnTo>
                  <a:pt x="32" y="222"/>
                </a:lnTo>
                <a:lnTo>
                  <a:pt x="31" y="222"/>
                </a:lnTo>
                <a:lnTo>
                  <a:pt x="31" y="224"/>
                </a:lnTo>
                <a:lnTo>
                  <a:pt x="29" y="224"/>
                </a:lnTo>
                <a:lnTo>
                  <a:pt x="29" y="226"/>
                </a:lnTo>
                <a:lnTo>
                  <a:pt x="29" y="224"/>
                </a:lnTo>
                <a:lnTo>
                  <a:pt x="27" y="224"/>
                </a:lnTo>
                <a:lnTo>
                  <a:pt x="27" y="226"/>
                </a:lnTo>
                <a:lnTo>
                  <a:pt x="26" y="226"/>
                </a:lnTo>
                <a:lnTo>
                  <a:pt x="26" y="224"/>
                </a:lnTo>
                <a:lnTo>
                  <a:pt x="26" y="222"/>
                </a:lnTo>
                <a:lnTo>
                  <a:pt x="24" y="222"/>
                </a:lnTo>
                <a:lnTo>
                  <a:pt x="24" y="220"/>
                </a:lnTo>
                <a:lnTo>
                  <a:pt x="22" y="220"/>
                </a:lnTo>
                <a:lnTo>
                  <a:pt x="22" y="219"/>
                </a:lnTo>
                <a:lnTo>
                  <a:pt x="22" y="217"/>
                </a:lnTo>
                <a:lnTo>
                  <a:pt x="22" y="215"/>
                </a:lnTo>
                <a:lnTo>
                  <a:pt x="22" y="214"/>
                </a:lnTo>
                <a:lnTo>
                  <a:pt x="24" y="214"/>
                </a:lnTo>
                <a:lnTo>
                  <a:pt x="24" y="212"/>
                </a:lnTo>
                <a:lnTo>
                  <a:pt x="26" y="210"/>
                </a:lnTo>
                <a:lnTo>
                  <a:pt x="26" y="208"/>
                </a:lnTo>
                <a:lnTo>
                  <a:pt x="24" y="208"/>
                </a:lnTo>
                <a:lnTo>
                  <a:pt x="26" y="208"/>
                </a:lnTo>
                <a:lnTo>
                  <a:pt x="24" y="208"/>
                </a:lnTo>
                <a:lnTo>
                  <a:pt x="24" y="207"/>
                </a:lnTo>
                <a:lnTo>
                  <a:pt x="24" y="205"/>
                </a:lnTo>
                <a:lnTo>
                  <a:pt x="24" y="203"/>
                </a:lnTo>
                <a:lnTo>
                  <a:pt x="24" y="202"/>
                </a:lnTo>
                <a:lnTo>
                  <a:pt x="24" y="200"/>
                </a:lnTo>
                <a:lnTo>
                  <a:pt x="22" y="200"/>
                </a:lnTo>
                <a:lnTo>
                  <a:pt x="24" y="200"/>
                </a:lnTo>
                <a:lnTo>
                  <a:pt x="24" y="198"/>
                </a:lnTo>
                <a:lnTo>
                  <a:pt x="22" y="198"/>
                </a:lnTo>
                <a:lnTo>
                  <a:pt x="24" y="198"/>
                </a:lnTo>
                <a:lnTo>
                  <a:pt x="22" y="198"/>
                </a:lnTo>
                <a:lnTo>
                  <a:pt x="22" y="196"/>
                </a:lnTo>
                <a:lnTo>
                  <a:pt x="22" y="195"/>
                </a:lnTo>
                <a:lnTo>
                  <a:pt x="20" y="193"/>
                </a:lnTo>
                <a:lnTo>
                  <a:pt x="20" y="191"/>
                </a:lnTo>
                <a:lnTo>
                  <a:pt x="19" y="191"/>
                </a:lnTo>
                <a:lnTo>
                  <a:pt x="19" y="190"/>
                </a:lnTo>
                <a:lnTo>
                  <a:pt x="19" y="188"/>
                </a:lnTo>
                <a:lnTo>
                  <a:pt x="19" y="186"/>
                </a:lnTo>
                <a:lnTo>
                  <a:pt x="19" y="184"/>
                </a:lnTo>
                <a:lnTo>
                  <a:pt x="19" y="183"/>
                </a:lnTo>
                <a:lnTo>
                  <a:pt x="19" y="181"/>
                </a:lnTo>
                <a:lnTo>
                  <a:pt x="19" y="179"/>
                </a:lnTo>
                <a:lnTo>
                  <a:pt x="19" y="177"/>
                </a:lnTo>
                <a:lnTo>
                  <a:pt x="17" y="177"/>
                </a:lnTo>
                <a:lnTo>
                  <a:pt x="17" y="176"/>
                </a:lnTo>
                <a:lnTo>
                  <a:pt x="15" y="176"/>
                </a:lnTo>
                <a:lnTo>
                  <a:pt x="15" y="174"/>
                </a:lnTo>
                <a:lnTo>
                  <a:pt x="15" y="172"/>
                </a:lnTo>
                <a:lnTo>
                  <a:pt x="14" y="172"/>
                </a:lnTo>
                <a:lnTo>
                  <a:pt x="14" y="171"/>
                </a:lnTo>
                <a:lnTo>
                  <a:pt x="14" y="169"/>
                </a:lnTo>
                <a:lnTo>
                  <a:pt x="14" y="167"/>
                </a:lnTo>
                <a:lnTo>
                  <a:pt x="14" y="165"/>
                </a:lnTo>
                <a:lnTo>
                  <a:pt x="14" y="164"/>
                </a:lnTo>
                <a:lnTo>
                  <a:pt x="15" y="164"/>
                </a:lnTo>
                <a:lnTo>
                  <a:pt x="14" y="162"/>
                </a:lnTo>
                <a:lnTo>
                  <a:pt x="15" y="162"/>
                </a:lnTo>
                <a:lnTo>
                  <a:pt x="15" y="160"/>
                </a:lnTo>
                <a:lnTo>
                  <a:pt x="15" y="159"/>
                </a:lnTo>
                <a:lnTo>
                  <a:pt x="17" y="157"/>
                </a:lnTo>
                <a:lnTo>
                  <a:pt x="17" y="155"/>
                </a:lnTo>
                <a:lnTo>
                  <a:pt x="15" y="155"/>
                </a:lnTo>
                <a:lnTo>
                  <a:pt x="15" y="153"/>
                </a:lnTo>
                <a:lnTo>
                  <a:pt x="15" y="152"/>
                </a:lnTo>
                <a:lnTo>
                  <a:pt x="15" y="150"/>
                </a:lnTo>
                <a:lnTo>
                  <a:pt x="17" y="150"/>
                </a:lnTo>
                <a:lnTo>
                  <a:pt x="17" y="148"/>
                </a:lnTo>
                <a:lnTo>
                  <a:pt x="19" y="148"/>
                </a:lnTo>
                <a:lnTo>
                  <a:pt x="19" y="146"/>
                </a:lnTo>
                <a:lnTo>
                  <a:pt x="20" y="146"/>
                </a:lnTo>
                <a:lnTo>
                  <a:pt x="20" y="145"/>
                </a:lnTo>
                <a:lnTo>
                  <a:pt x="20" y="143"/>
                </a:lnTo>
                <a:lnTo>
                  <a:pt x="19" y="143"/>
                </a:lnTo>
                <a:lnTo>
                  <a:pt x="19" y="141"/>
                </a:lnTo>
                <a:lnTo>
                  <a:pt x="19" y="140"/>
                </a:lnTo>
                <a:lnTo>
                  <a:pt x="17" y="140"/>
                </a:lnTo>
                <a:lnTo>
                  <a:pt x="17" y="138"/>
                </a:lnTo>
                <a:lnTo>
                  <a:pt x="15" y="138"/>
                </a:lnTo>
                <a:lnTo>
                  <a:pt x="14" y="138"/>
                </a:lnTo>
                <a:lnTo>
                  <a:pt x="14" y="136"/>
                </a:lnTo>
                <a:lnTo>
                  <a:pt x="14" y="138"/>
                </a:lnTo>
                <a:lnTo>
                  <a:pt x="12" y="138"/>
                </a:lnTo>
                <a:lnTo>
                  <a:pt x="10" y="136"/>
                </a:lnTo>
                <a:lnTo>
                  <a:pt x="8" y="136"/>
                </a:lnTo>
                <a:lnTo>
                  <a:pt x="8" y="134"/>
                </a:lnTo>
                <a:lnTo>
                  <a:pt x="7" y="134"/>
                </a:lnTo>
                <a:lnTo>
                  <a:pt x="7" y="133"/>
                </a:lnTo>
                <a:lnTo>
                  <a:pt x="5" y="133"/>
                </a:lnTo>
                <a:lnTo>
                  <a:pt x="5" y="131"/>
                </a:lnTo>
                <a:lnTo>
                  <a:pt x="3" y="131"/>
                </a:lnTo>
                <a:lnTo>
                  <a:pt x="2" y="131"/>
                </a:lnTo>
                <a:lnTo>
                  <a:pt x="0" y="131"/>
                </a:lnTo>
                <a:lnTo>
                  <a:pt x="0" y="129"/>
                </a:lnTo>
                <a:lnTo>
                  <a:pt x="0" y="128"/>
                </a:lnTo>
                <a:lnTo>
                  <a:pt x="0" y="126"/>
                </a:lnTo>
                <a:lnTo>
                  <a:pt x="0" y="124"/>
                </a:lnTo>
                <a:lnTo>
                  <a:pt x="2" y="124"/>
                </a:lnTo>
                <a:lnTo>
                  <a:pt x="3" y="124"/>
                </a:lnTo>
                <a:lnTo>
                  <a:pt x="3" y="122"/>
                </a:lnTo>
                <a:lnTo>
                  <a:pt x="5" y="122"/>
                </a:lnTo>
                <a:lnTo>
                  <a:pt x="7" y="122"/>
                </a:lnTo>
                <a:lnTo>
                  <a:pt x="7" y="121"/>
                </a:lnTo>
                <a:lnTo>
                  <a:pt x="8" y="119"/>
                </a:lnTo>
                <a:lnTo>
                  <a:pt x="10" y="119"/>
                </a:lnTo>
                <a:lnTo>
                  <a:pt x="8" y="119"/>
                </a:lnTo>
                <a:lnTo>
                  <a:pt x="8" y="117"/>
                </a:lnTo>
                <a:lnTo>
                  <a:pt x="8" y="115"/>
                </a:lnTo>
                <a:lnTo>
                  <a:pt x="10" y="115"/>
                </a:lnTo>
                <a:lnTo>
                  <a:pt x="10" y="114"/>
                </a:lnTo>
                <a:lnTo>
                  <a:pt x="12" y="114"/>
                </a:lnTo>
                <a:lnTo>
                  <a:pt x="12" y="112"/>
                </a:lnTo>
                <a:lnTo>
                  <a:pt x="12" y="110"/>
                </a:lnTo>
                <a:lnTo>
                  <a:pt x="12" y="109"/>
                </a:lnTo>
                <a:lnTo>
                  <a:pt x="12" y="107"/>
                </a:lnTo>
                <a:lnTo>
                  <a:pt x="14" y="107"/>
                </a:lnTo>
                <a:lnTo>
                  <a:pt x="14" y="105"/>
                </a:lnTo>
                <a:lnTo>
                  <a:pt x="15" y="105"/>
                </a:lnTo>
                <a:lnTo>
                  <a:pt x="15" y="103"/>
                </a:lnTo>
                <a:lnTo>
                  <a:pt x="14" y="103"/>
                </a:lnTo>
                <a:lnTo>
                  <a:pt x="15" y="103"/>
                </a:lnTo>
                <a:lnTo>
                  <a:pt x="15" y="102"/>
                </a:lnTo>
                <a:lnTo>
                  <a:pt x="14" y="102"/>
                </a:lnTo>
                <a:lnTo>
                  <a:pt x="15" y="102"/>
                </a:lnTo>
                <a:lnTo>
                  <a:pt x="14" y="102"/>
                </a:lnTo>
                <a:lnTo>
                  <a:pt x="15" y="102"/>
                </a:lnTo>
                <a:lnTo>
                  <a:pt x="15" y="100"/>
                </a:lnTo>
                <a:lnTo>
                  <a:pt x="15" y="98"/>
                </a:lnTo>
                <a:lnTo>
                  <a:pt x="17" y="98"/>
                </a:lnTo>
                <a:lnTo>
                  <a:pt x="19" y="98"/>
                </a:lnTo>
                <a:lnTo>
                  <a:pt x="19" y="97"/>
                </a:lnTo>
                <a:lnTo>
                  <a:pt x="20" y="97"/>
                </a:lnTo>
                <a:lnTo>
                  <a:pt x="20" y="95"/>
                </a:lnTo>
                <a:lnTo>
                  <a:pt x="20" y="93"/>
                </a:lnTo>
                <a:lnTo>
                  <a:pt x="22" y="93"/>
                </a:lnTo>
                <a:lnTo>
                  <a:pt x="22" y="91"/>
                </a:lnTo>
                <a:lnTo>
                  <a:pt x="22" y="90"/>
                </a:lnTo>
                <a:lnTo>
                  <a:pt x="20" y="90"/>
                </a:lnTo>
                <a:lnTo>
                  <a:pt x="20" y="88"/>
                </a:lnTo>
                <a:lnTo>
                  <a:pt x="20" y="86"/>
                </a:lnTo>
                <a:lnTo>
                  <a:pt x="22" y="86"/>
                </a:lnTo>
                <a:lnTo>
                  <a:pt x="22" y="84"/>
                </a:lnTo>
                <a:lnTo>
                  <a:pt x="24" y="84"/>
                </a:lnTo>
                <a:lnTo>
                  <a:pt x="22" y="83"/>
                </a:lnTo>
                <a:lnTo>
                  <a:pt x="22" y="81"/>
                </a:lnTo>
                <a:lnTo>
                  <a:pt x="20" y="81"/>
                </a:lnTo>
                <a:lnTo>
                  <a:pt x="20" y="79"/>
                </a:lnTo>
                <a:lnTo>
                  <a:pt x="22" y="79"/>
                </a:lnTo>
                <a:lnTo>
                  <a:pt x="22" y="78"/>
                </a:lnTo>
                <a:lnTo>
                  <a:pt x="24" y="78"/>
                </a:lnTo>
                <a:lnTo>
                  <a:pt x="26" y="78"/>
                </a:lnTo>
                <a:lnTo>
                  <a:pt x="26" y="76"/>
                </a:lnTo>
                <a:lnTo>
                  <a:pt x="27" y="76"/>
                </a:lnTo>
                <a:lnTo>
                  <a:pt x="26" y="76"/>
                </a:lnTo>
                <a:lnTo>
                  <a:pt x="26" y="74"/>
                </a:lnTo>
                <a:lnTo>
                  <a:pt x="24" y="74"/>
                </a:lnTo>
                <a:lnTo>
                  <a:pt x="24" y="72"/>
                </a:lnTo>
                <a:lnTo>
                  <a:pt x="26" y="72"/>
                </a:lnTo>
                <a:lnTo>
                  <a:pt x="26" y="71"/>
                </a:lnTo>
                <a:lnTo>
                  <a:pt x="26" y="69"/>
                </a:lnTo>
                <a:lnTo>
                  <a:pt x="24" y="69"/>
                </a:lnTo>
                <a:lnTo>
                  <a:pt x="24" y="67"/>
                </a:lnTo>
                <a:lnTo>
                  <a:pt x="22" y="67"/>
                </a:lnTo>
                <a:lnTo>
                  <a:pt x="22" y="66"/>
                </a:lnTo>
                <a:lnTo>
                  <a:pt x="20" y="66"/>
                </a:lnTo>
                <a:lnTo>
                  <a:pt x="20" y="64"/>
                </a:lnTo>
                <a:lnTo>
                  <a:pt x="19" y="64"/>
                </a:lnTo>
                <a:lnTo>
                  <a:pt x="19" y="62"/>
                </a:lnTo>
                <a:lnTo>
                  <a:pt x="20" y="62"/>
                </a:lnTo>
                <a:lnTo>
                  <a:pt x="20" y="60"/>
                </a:lnTo>
                <a:lnTo>
                  <a:pt x="20" y="59"/>
                </a:lnTo>
                <a:lnTo>
                  <a:pt x="22" y="59"/>
                </a:lnTo>
                <a:lnTo>
                  <a:pt x="22" y="57"/>
                </a:lnTo>
                <a:lnTo>
                  <a:pt x="24" y="57"/>
                </a:lnTo>
                <a:lnTo>
                  <a:pt x="24" y="55"/>
                </a:lnTo>
                <a:lnTo>
                  <a:pt x="24" y="54"/>
                </a:lnTo>
                <a:lnTo>
                  <a:pt x="24" y="52"/>
                </a:lnTo>
                <a:lnTo>
                  <a:pt x="24" y="50"/>
                </a:lnTo>
                <a:lnTo>
                  <a:pt x="26" y="50"/>
                </a:lnTo>
                <a:lnTo>
                  <a:pt x="26" y="52"/>
                </a:lnTo>
                <a:lnTo>
                  <a:pt x="26" y="50"/>
                </a:lnTo>
                <a:lnTo>
                  <a:pt x="27" y="50"/>
                </a:lnTo>
                <a:lnTo>
                  <a:pt x="27" y="52"/>
                </a:lnTo>
                <a:lnTo>
                  <a:pt x="27" y="54"/>
                </a:lnTo>
                <a:lnTo>
                  <a:pt x="29" y="55"/>
                </a:lnTo>
                <a:lnTo>
                  <a:pt x="31" y="55"/>
                </a:lnTo>
                <a:lnTo>
                  <a:pt x="31" y="57"/>
                </a:lnTo>
                <a:lnTo>
                  <a:pt x="32" y="57"/>
                </a:lnTo>
                <a:lnTo>
                  <a:pt x="32" y="59"/>
                </a:lnTo>
                <a:lnTo>
                  <a:pt x="34" y="59"/>
                </a:lnTo>
                <a:lnTo>
                  <a:pt x="34" y="60"/>
                </a:lnTo>
                <a:lnTo>
                  <a:pt x="36" y="60"/>
                </a:lnTo>
                <a:lnTo>
                  <a:pt x="38" y="60"/>
                </a:lnTo>
                <a:lnTo>
                  <a:pt x="39" y="60"/>
                </a:lnTo>
                <a:lnTo>
                  <a:pt x="39" y="62"/>
                </a:lnTo>
                <a:lnTo>
                  <a:pt x="41" y="62"/>
                </a:lnTo>
                <a:lnTo>
                  <a:pt x="41" y="64"/>
                </a:lnTo>
                <a:lnTo>
                  <a:pt x="43" y="64"/>
                </a:lnTo>
                <a:lnTo>
                  <a:pt x="45" y="64"/>
                </a:lnTo>
                <a:lnTo>
                  <a:pt x="46" y="64"/>
                </a:lnTo>
                <a:lnTo>
                  <a:pt x="46" y="62"/>
                </a:lnTo>
                <a:lnTo>
                  <a:pt x="48" y="62"/>
                </a:lnTo>
                <a:lnTo>
                  <a:pt x="48" y="60"/>
                </a:lnTo>
                <a:lnTo>
                  <a:pt x="50" y="60"/>
                </a:lnTo>
                <a:lnTo>
                  <a:pt x="50" y="59"/>
                </a:lnTo>
                <a:lnTo>
                  <a:pt x="51" y="59"/>
                </a:lnTo>
                <a:lnTo>
                  <a:pt x="51" y="60"/>
                </a:lnTo>
                <a:lnTo>
                  <a:pt x="53" y="60"/>
                </a:lnTo>
                <a:lnTo>
                  <a:pt x="53" y="62"/>
                </a:lnTo>
                <a:lnTo>
                  <a:pt x="53" y="64"/>
                </a:lnTo>
                <a:lnTo>
                  <a:pt x="53" y="66"/>
                </a:lnTo>
                <a:lnTo>
                  <a:pt x="55" y="66"/>
                </a:lnTo>
                <a:lnTo>
                  <a:pt x="55" y="64"/>
                </a:lnTo>
                <a:lnTo>
                  <a:pt x="57" y="64"/>
                </a:lnTo>
                <a:lnTo>
                  <a:pt x="58" y="64"/>
                </a:lnTo>
                <a:lnTo>
                  <a:pt x="58" y="62"/>
                </a:lnTo>
                <a:lnTo>
                  <a:pt x="58" y="60"/>
                </a:lnTo>
                <a:lnTo>
                  <a:pt x="58" y="59"/>
                </a:lnTo>
                <a:lnTo>
                  <a:pt x="58" y="57"/>
                </a:lnTo>
                <a:lnTo>
                  <a:pt x="58" y="55"/>
                </a:lnTo>
                <a:lnTo>
                  <a:pt x="58" y="54"/>
                </a:lnTo>
                <a:lnTo>
                  <a:pt x="57" y="54"/>
                </a:lnTo>
                <a:lnTo>
                  <a:pt x="57" y="52"/>
                </a:lnTo>
                <a:lnTo>
                  <a:pt x="58" y="52"/>
                </a:lnTo>
                <a:lnTo>
                  <a:pt x="60" y="52"/>
                </a:lnTo>
                <a:lnTo>
                  <a:pt x="62" y="52"/>
                </a:lnTo>
                <a:lnTo>
                  <a:pt x="62" y="54"/>
                </a:lnTo>
                <a:lnTo>
                  <a:pt x="63" y="54"/>
                </a:lnTo>
                <a:lnTo>
                  <a:pt x="65" y="54"/>
                </a:lnTo>
                <a:lnTo>
                  <a:pt x="65" y="52"/>
                </a:lnTo>
                <a:lnTo>
                  <a:pt x="63" y="52"/>
                </a:lnTo>
                <a:lnTo>
                  <a:pt x="63" y="50"/>
                </a:lnTo>
                <a:lnTo>
                  <a:pt x="63" y="48"/>
                </a:lnTo>
                <a:lnTo>
                  <a:pt x="63" y="47"/>
                </a:lnTo>
                <a:lnTo>
                  <a:pt x="62" y="47"/>
                </a:lnTo>
                <a:lnTo>
                  <a:pt x="63" y="47"/>
                </a:lnTo>
                <a:lnTo>
                  <a:pt x="63" y="45"/>
                </a:lnTo>
                <a:lnTo>
                  <a:pt x="63" y="43"/>
                </a:lnTo>
                <a:lnTo>
                  <a:pt x="63" y="41"/>
                </a:lnTo>
                <a:lnTo>
                  <a:pt x="63" y="40"/>
                </a:lnTo>
                <a:lnTo>
                  <a:pt x="65" y="40"/>
                </a:lnTo>
                <a:lnTo>
                  <a:pt x="67" y="40"/>
                </a:lnTo>
                <a:lnTo>
                  <a:pt x="67" y="41"/>
                </a:lnTo>
                <a:lnTo>
                  <a:pt x="69" y="41"/>
                </a:lnTo>
                <a:lnTo>
                  <a:pt x="70" y="41"/>
                </a:lnTo>
                <a:lnTo>
                  <a:pt x="70" y="40"/>
                </a:lnTo>
                <a:lnTo>
                  <a:pt x="70" y="41"/>
                </a:lnTo>
                <a:lnTo>
                  <a:pt x="72" y="41"/>
                </a:lnTo>
                <a:lnTo>
                  <a:pt x="74" y="41"/>
                </a:lnTo>
                <a:lnTo>
                  <a:pt x="74" y="40"/>
                </a:lnTo>
                <a:lnTo>
                  <a:pt x="76" y="40"/>
                </a:lnTo>
                <a:lnTo>
                  <a:pt x="77" y="40"/>
                </a:lnTo>
                <a:lnTo>
                  <a:pt x="79" y="40"/>
                </a:lnTo>
                <a:lnTo>
                  <a:pt x="79" y="38"/>
                </a:lnTo>
                <a:lnTo>
                  <a:pt x="81" y="38"/>
                </a:lnTo>
                <a:lnTo>
                  <a:pt x="79" y="38"/>
                </a:lnTo>
                <a:lnTo>
                  <a:pt x="81" y="36"/>
                </a:lnTo>
                <a:lnTo>
                  <a:pt x="81" y="35"/>
                </a:lnTo>
                <a:lnTo>
                  <a:pt x="82" y="35"/>
                </a:lnTo>
                <a:lnTo>
                  <a:pt x="82" y="33"/>
                </a:lnTo>
                <a:lnTo>
                  <a:pt x="82" y="31"/>
                </a:lnTo>
                <a:lnTo>
                  <a:pt x="82" y="29"/>
                </a:lnTo>
                <a:lnTo>
                  <a:pt x="82" y="28"/>
                </a:lnTo>
                <a:lnTo>
                  <a:pt x="84" y="28"/>
                </a:lnTo>
                <a:lnTo>
                  <a:pt x="84" y="26"/>
                </a:lnTo>
                <a:lnTo>
                  <a:pt x="82" y="26"/>
                </a:lnTo>
                <a:lnTo>
                  <a:pt x="82" y="24"/>
                </a:lnTo>
                <a:lnTo>
                  <a:pt x="81" y="24"/>
                </a:lnTo>
                <a:lnTo>
                  <a:pt x="81" y="23"/>
                </a:lnTo>
                <a:lnTo>
                  <a:pt x="81" y="21"/>
                </a:lnTo>
                <a:lnTo>
                  <a:pt x="81" y="19"/>
                </a:lnTo>
                <a:lnTo>
                  <a:pt x="82" y="19"/>
                </a:lnTo>
                <a:lnTo>
                  <a:pt x="84" y="19"/>
                </a:lnTo>
                <a:lnTo>
                  <a:pt x="84" y="17"/>
                </a:lnTo>
                <a:lnTo>
                  <a:pt x="86" y="17"/>
                </a:lnTo>
                <a:lnTo>
                  <a:pt x="88" y="16"/>
                </a:lnTo>
                <a:lnTo>
                  <a:pt x="89" y="16"/>
                </a:lnTo>
                <a:lnTo>
                  <a:pt x="91" y="16"/>
                </a:lnTo>
                <a:lnTo>
                  <a:pt x="93" y="16"/>
                </a:lnTo>
                <a:lnTo>
                  <a:pt x="93" y="17"/>
                </a:lnTo>
                <a:lnTo>
                  <a:pt x="94" y="17"/>
                </a:lnTo>
                <a:lnTo>
                  <a:pt x="94" y="16"/>
                </a:lnTo>
                <a:lnTo>
                  <a:pt x="96" y="16"/>
                </a:lnTo>
                <a:lnTo>
                  <a:pt x="98" y="16"/>
                </a:lnTo>
                <a:lnTo>
                  <a:pt x="98" y="17"/>
                </a:lnTo>
                <a:lnTo>
                  <a:pt x="100" y="17"/>
                </a:lnTo>
                <a:lnTo>
                  <a:pt x="100" y="16"/>
                </a:lnTo>
                <a:lnTo>
                  <a:pt x="101" y="16"/>
                </a:lnTo>
                <a:lnTo>
                  <a:pt x="101" y="17"/>
                </a:lnTo>
                <a:lnTo>
                  <a:pt x="103" y="17"/>
                </a:lnTo>
                <a:lnTo>
                  <a:pt x="103" y="16"/>
                </a:lnTo>
                <a:lnTo>
                  <a:pt x="105" y="16"/>
                </a:lnTo>
                <a:lnTo>
                  <a:pt x="105" y="14"/>
                </a:lnTo>
                <a:lnTo>
                  <a:pt x="105" y="12"/>
                </a:lnTo>
                <a:lnTo>
                  <a:pt x="106" y="12"/>
                </a:lnTo>
                <a:lnTo>
                  <a:pt x="108" y="10"/>
                </a:lnTo>
                <a:lnTo>
                  <a:pt x="110" y="10"/>
                </a:lnTo>
                <a:lnTo>
                  <a:pt x="112" y="10"/>
                </a:lnTo>
                <a:lnTo>
                  <a:pt x="112" y="9"/>
                </a:lnTo>
                <a:lnTo>
                  <a:pt x="112" y="7"/>
                </a:lnTo>
                <a:lnTo>
                  <a:pt x="113" y="7"/>
                </a:lnTo>
                <a:lnTo>
                  <a:pt x="113" y="5"/>
                </a:lnTo>
                <a:lnTo>
                  <a:pt x="115" y="5"/>
                </a:lnTo>
                <a:lnTo>
                  <a:pt x="117" y="4"/>
                </a:lnTo>
                <a:lnTo>
                  <a:pt x="119" y="4"/>
                </a:lnTo>
                <a:lnTo>
                  <a:pt x="120" y="4"/>
                </a:lnTo>
                <a:lnTo>
                  <a:pt x="122" y="4"/>
                </a:lnTo>
                <a:lnTo>
                  <a:pt x="122" y="2"/>
                </a:lnTo>
                <a:lnTo>
                  <a:pt x="122" y="4"/>
                </a:lnTo>
                <a:lnTo>
                  <a:pt x="124" y="4"/>
                </a:lnTo>
                <a:lnTo>
                  <a:pt x="124" y="2"/>
                </a:lnTo>
                <a:lnTo>
                  <a:pt x="125" y="2"/>
                </a:lnTo>
                <a:lnTo>
                  <a:pt x="125" y="4"/>
                </a:lnTo>
                <a:lnTo>
                  <a:pt x="127" y="4"/>
                </a:lnTo>
                <a:lnTo>
                  <a:pt x="129" y="4"/>
                </a:lnTo>
                <a:lnTo>
                  <a:pt x="129" y="5"/>
                </a:lnTo>
                <a:lnTo>
                  <a:pt x="131" y="4"/>
                </a:lnTo>
                <a:lnTo>
                  <a:pt x="131" y="5"/>
                </a:lnTo>
                <a:lnTo>
                  <a:pt x="131" y="4"/>
                </a:lnTo>
                <a:lnTo>
                  <a:pt x="132" y="4"/>
                </a:lnTo>
                <a:lnTo>
                  <a:pt x="134" y="4"/>
                </a:lnTo>
                <a:lnTo>
                  <a:pt x="134" y="2"/>
                </a:lnTo>
                <a:lnTo>
                  <a:pt x="134" y="0"/>
                </a:lnTo>
                <a:close/>
              </a:path>
            </a:pathLst>
          </a:custGeom>
          <a:solidFill>
            <a:schemeClr val="tx2">
              <a:lumMod val="40000"/>
              <a:lumOff val="60000"/>
            </a:schemeClr>
          </a:solidFill>
          <a:ln w="9525">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21" name="Freeform 14"/>
          <p:cNvSpPr>
            <a:spLocks/>
          </p:cNvSpPr>
          <p:nvPr/>
        </p:nvSpPr>
        <p:spPr bwMode="auto">
          <a:xfrm>
            <a:off x="5249960" y="207137"/>
            <a:ext cx="963916" cy="931722"/>
          </a:xfrm>
          <a:custGeom>
            <a:avLst/>
            <a:gdLst>
              <a:gd name="T0" fmla="*/ 308 w 509"/>
              <a:gd name="T1" fmla="*/ 47 h 492"/>
              <a:gd name="T2" fmla="*/ 365 w 509"/>
              <a:gd name="T3" fmla="*/ 100 h 492"/>
              <a:gd name="T4" fmla="*/ 392 w 509"/>
              <a:gd name="T5" fmla="*/ 134 h 492"/>
              <a:gd name="T6" fmla="*/ 463 w 509"/>
              <a:gd name="T7" fmla="*/ 222 h 492"/>
              <a:gd name="T8" fmla="*/ 480 w 509"/>
              <a:gd name="T9" fmla="*/ 295 h 492"/>
              <a:gd name="T10" fmla="*/ 489 w 509"/>
              <a:gd name="T11" fmla="*/ 400 h 492"/>
              <a:gd name="T12" fmla="*/ 509 w 509"/>
              <a:gd name="T13" fmla="*/ 446 h 492"/>
              <a:gd name="T14" fmla="*/ 503 w 509"/>
              <a:gd name="T15" fmla="*/ 486 h 492"/>
              <a:gd name="T16" fmla="*/ 310 w 509"/>
              <a:gd name="T17" fmla="*/ 486 h 492"/>
              <a:gd name="T18" fmla="*/ 294 w 509"/>
              <a:gd name="T19" fmla="*/ 492 h 492"/>
              <a:gd name="T20" fmla="*/ 281 w 509"/>
              <a:gd name="T21" fmla="*/ 487 h 492"/>
              <a:gd name="T22" fmla="*/ 269 w 509"/>
              <a:gd name="T23" fmla="*/ 477 h 492"/>
              <a:gd name="T24" fmla="*/ 258 w 509"/>
              <a:gd name="T25" fmla="*/ 465 h 492"/>
              <a:gd name="T26" fmla="*/ 244 w 509"/>
              <a:gd name="T27" fmla="*/ 455 h 492"/>
              <a:gd name="T28" fmla="*/ 234 w 509"/>
              <a:gd name="T29" fmla="*/ 443 h 492"/>
              <a:gd name="T30" fmla="*/ 222 w 509"/>
              <a:gd name="T31" fmla="*/ 432 h 492"/>
              <a:gd name="T32" fmla="*/ 212 w 509"/>
              <a:gd name="T33" fmla="*/ 417 h 492"/>
              <a:gd name="T34" fmla="*/ 201 w 509"/>
              <a:gd name="T35" fmla="*/ 401 h 492"/>
              <a:gd name="T36" fmla="*/ 191 w 509"/>
              <a:gd name="T37" fmla="*/ 386 h 492"/>
              <a:gd name="T38" fmla="*/ 182 w 509"/>
              <a:gd name="T39" fmla="*/ 372 h 492"/>
              <a:gd name="T40" fmla="*/ 170 w 509"/>
              <a:gd name="T41" fmla="*/ 355 h 492"/>
              <a:gd name="T42" fmla="*/ 160 w 509"/>
              <a:gd name="T43" fmla="*/ 339 h 492"/>
              <a:gd name="T44" fmla="*/ 150 w 509"/>
              <a:gd name="T45" fmla="*/ 325 h 492"/>
              <a:gd name="T46" fmla="*/ 141 w 509"/>
              <a:gd name="T47" fmla="*/ 312 h 492"/>
              <a:gd name="T48" fmla="*/ 133 w 509"/>
              <a:gd name="T49" fmla="*/ 298 h 492"/>
              <a:gd name="T50" fmla="*/ 126 w 509"/>
              <a:gd name="T51" fmla="*/ 286 h 492"/>
              <a:gd name="T52" fmla="*/ 117 w 509"/>
              <a:gd name="T53" fmla="*/ 276 h 492"/>
              <a:gd name="T54" fmla="*/ 114 w 509"/>
              <a:gd name="T55" fmla="*/ 258 h 492"/>
              <a:gd name="T56" fmla="*/ 98 w 509"/>
              <a:gd name="T57" fmla="*/ 258 h 492"/>
              <a:gd name="T58" fmla="*/ 84 w 509"/>
              <a:gd name="T59" fmla="*/ 260 h 492"/>
              <a:gd name="T60" fmla="*/ 69 w 509"/>
              <a:gd name="T61" fmla="*/ 257 h 492"/>
              <a:gd name="T62" fmla="*/ 59 w 509"/>
              <a:gd name="T63" fmla="*/ 245 h 492"/>
              <a:gd name="T64" fmla="*/ 48 w 509"/>
              <a:gd name="T65" fmla="*/ 236 h 492"/>
              <a:gd name="T66" fmla="*/ 34 w 509"/>
              <a:gd name="T67" fmla="*/ 234 h 492"/>
              <a:gd name="T68" fmla="*/ 28 w 509"/>
              <a:gd name="T69" fmla="*/ 226 h 492"/>
              <a:gd name="T70" fmla="*/ 16 w 509"/>
              <a:gd name="T71" fmla="*/ 219 h 492"/>
              <a:gd name="T72" fmla="*/ 2 w 509"/>
              <a:gd name="T73" fmla="*/ 215 h 492"/>
              <a:gd name="T74" fmla="*/ 0 w 509"/>
              <a:gd name="T75" fmla="*/ 202 h 492"/>
              <a:gd name="T76" fmla="*/ 12 w 509"/>
              <a:gd name="T77" fmla="*/ 195 h 492"/>
              <a:gd name="T78" fmla="*/ 26 w 509"/>
              <a:gd name="T79" fmla="*/ 189 h 492"/>
              <a:gd name="T80" fmla="*/ 36 w 509"/>
              <a:gd name="T81" fmla="*/ 183 h 492"/>
              <a:gd name="T82" fmla="*/ 45 w 509"/>
              <a:gd name="T83" fmla="*/ 176 h 492"/>
              <a:gd name="T84" fmla="*/ 57 w 509"/>
              <a:gd name="T85" fmla="*/ 169 h 492"/>
              <a:gd name="T86" fmla="*/ 65 w 509"/>
              <a:gd name="T87" fmla="*/ 157 h 492"/>
              <a:gd name="T88" fmla="*/ 74 w 509"/>
              <a:gd name="T89" fmla="*/ 148 h 492"/>
              <a:gd name="T90" fmla="*/ 81 w 509"/>
              <a:gd name="T91" fmla="*/ 140 h 492"/>
              <a:gd name="T92" fmla="*/ 86 w 509"/>
              <a:gd name="T93" fmla="*/ 133 h 492"/>
              <a:gd name="T94" fmla="*/ 102 w 509"/>
              <a:gd name="T95" fmla="*/ 133 h 492"/>
              <a:gd name="T96" fmla="*/ 103 w 509"/>
              <a:gd name="T97" fmla="*/ 126 h 492"/>
              <a:gd name="T98" fmla="*/ 96 w 509"/>
              <a:gd name="T99" fmla="*/ 117 h 492"/>
              <a:gd name="T100" fmla="*/ 93 w 509"/>
              <a:gd name="T101" fmla="*/ 103 h 492"/>
              <a:gd name="T102" fmla="*/ 84 w 509"/>
              <a:gd name="T103" fmla="*/ 93 h 492"/>
              <a:gd name="T104" fmla="*/ 93 w 509"/>
              <a:gd name="T105" fmla="*/ 79 h 492"/>
              <a:gd name="T106" fmla="*/ 83 w 509"/>
              <a:gd name="T107" fmla="*/ 69 h 492"/>
              <a:gd name="T108" fmla="*/ 96 w 509"/>
              <a:gd name="T109" fmla="*/ 52 h 492"/>
              <a:gd name="T110" fmla="*/ 124 w 509"/>
              <a:gd name="T111" fmla="*/ 41 h 492"/>
              <a:gd name="T112" fmla="*/ 150 w 509"/>
              <a:gd name="T113" fmla="*/ 52 h 492"/>
              <a:gd name="T114" fmla="*/ 169 w 509"/>
              <a:gd name="T115" fmla="*/ 67 h 492"/>
              <a:gd name="T116" fmla="*/ 193 w 509"/>
              <a:gd name="T117" fmla="*/ 88 h 492"/>
              <a:gd name="T118" fmla="*/ 220 w 509"/>
              <a:gd name="T119" fmla="*/ 69 h 492"/>
              <a:gd name="T120" fmla="*/ 241 w 509"/>
              <a:gd name="T121" fmla="*/ 7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9" h="492">
                <a:moveTo>
                  <a:pt x="269" y="14"/>
                </a:moveTo>
                <a:lnTo>
                  <a:pt x="270" y="14"/>
                </a:lnTo>
                <a:lnTo>
                  <a:pt x="274" y="14"/>
                </a:lnTo>
                <a:lnTo>
                  <a:pt x="279" y="19"/>
                </a:lnTo>
                <a:lnTo>
                  <a:pt x="281" y="21"/>
                </a:lnTo>
                <a:lnTo>
                  <a:pt x="281" y="23"/>
                </a:lnTo>
                <a:lnTo>
                  <a:pt x="282" y="24"/>
                </a:lnTo>
                <a:lnTo>
                  <a:pt x="284" y="24"/>
                </a:lnTo>
                <a:lnTo>
                  <a:pt x="291" y="29"/>
                </a:lnTo>
                <a:lnTo>
                  <a:pt x="301" y="40"/>
                </a:lnTo>
                <a:lnTo>
                  <a:pt x="303" y="41"/>
                </a:lnTo>
                <a:lnTo>
                  <a:pt x="305" y="43"/>
                </a:lnTo>
                <a:lnTo>
                  <a:pt x="308" y="47"/>
                </a:lnTo>
                <a:lnTo>
                  <a:pt x="310" y="48"/>
                </a:lnTo>
                <a:lnTo>
                  <a:pt x="315" y="52"/>
                </a:lnTo>
                <a:lnTo>
                  <a:pt x="318" y="55"/>
                </a:lnTo>
                <a:lnTo>
                  <a:pt x="320" y="55"/>
                </a:lnTo>
                <a:lnTo>
                  <a:pt x="322" y="59"/>
                </a:lnTo>
                <a:lnTo>
                  <a:pt x="327" y="64"/>
                </a:lnTo>
                <a:lnTo>
                  <a:pt x="337" y="72"/>
                </a:lnTo>
                <a:lnTo>
                  <a:pt x="343" y="78"/>
                </a:lnTo>
                <a:lnTo>
                  <a:pt x="346" y="81"/>
                </a:lnTo>
                <a:lnTo>
                  <a:pt x="355" y="88"/>
                </a:lnTo>
                <a:lnTo>
                  <a:pt x="360" y="93"/>
                </a:lnTo>
                <a:lnTo>
                  <a:pt x="363" y="97"/>
                </a:lnTo>
                <a:lnTo>
                  <a:pt x="365" y="100"/>
                </a:lnTo>
                <a:lnTo>
                  <a:pt x="368" y="103"/>
                </a:lnTo>
                <a:lnTo>
                  <a:pt x="372" y="103"/>
                </a:lnTo>
                <a:lnTo>
                  <a:pt x="374" y="105"/>
                </a:lnTo>
                <a:lnTo>
                  <a:pt x="375" y="109"/>
                </a:lnTo>
                <a:lnTo>
                  <a:pt x="380" y="114"/>
                </a:lnTo>
                <a:lnTo>
                  <a:pt x="384" y="115"/>
                </a:lnTo>
                <a:lnTo>
                  <a:pt x="386" y="119"/>
                </a:lnTo>
                <a:lnTo>
                  <a:pt x="387" y="119"/>
                </a:lnTo>
                <a:lnTo>
                  <a:pt x="387" y="121"/>
                </a:lnTo>
                <a:lnTo>
                  <a:pt x="389" y="124"/>
                </a:lnTo>
                <a:lnTo>
                  <a:pt x="391" y="128"/>
                </a:lnTo>
                <a:lnTo>
                  <a:pt x="391" y="131"/>
                </a:lnTo>
                <a:lnTo>
                  <a:pt x="392" y="134"/>
                </a:lnTo>
                <a:lnTo>
                  <a:pt x="396" y="138"/>
                </a:lnTo>
                <a:lnTo>
                  <a:pt x="398" y="140"/>
                </a:lnTo>
                <a:lnTo>
                  <a:pt x="410" y="155"/>
                </a:lnTo>
                <a:lnTo>
                  <a:pt x="411" y="159"/>
                </a:lnTo>
                <a:lnTo>
                  <a:pt x="418" y="169"/>
                </a:lnTo>
                <a:lnTo>
                  <a:pt x="427" y="177"/>
                </a:lnTo>
                <a:lnTo>
                  <a:pt x="444" y="202"/>
                </a:lnTo>
                <a:lnTo>
                  <a:pt x="444" y="203"/>
                </a:lnTo>
                <a:lnTo>
                  <a:pt x="448" y="208"/>
                </a:lnTo>
                <a:lnTo>
                  <a:pt x="451" y="208"/>
                </a:lnTo>
                <a:lnTo>
                  <a:pt x="458" y="219"/>
                </a:lnTo>
                <a:lnTo>
                  <a:pt x="460" y="219"/>
                </a:lnTo>
                <a:lnTo>
                  <a:pt x="463" y="222"/>
                </a:lnTo>
                <a:lnTo>
                  <a:pt x="466" y="231"/>
                </a:lnTo>
                <a:lnTo>
                  <a:pt x="466" y="233"/>
                </a:lnTo>
                <a:lnTo>
                  <a:pt x="466" y="234"/>
                </a:lnTo>
                <a:lnTo>
                  <a:pt x="466" y="236"/>
                </a:lnTo>
                <a:lnTo>
                  <a:pt x="466" y="238"/>
                </a:lnTo>
                <a:lnTo>
                  <a:pt x="473" y="246"/>
                </a:lnTo>
                <a:lnTo>
                  <a:pt x="477" y="253"/>
                </a:lnTo>
                <a:lnTo>
                  <a:pt x="477" y="258"/>
                </a:lnTo>
                <a:lnTo>
                  <a:pt x="473" y="269"/>
                </a:lnTo>
                <a:lnTo>
                  <a:pt x="473" y="276"/>
                </a:lnTo>
                <a:lnTo>
                  <a:pt x="473" y="282"/>
                </a:lnTo>
                <a:lnTo>
                  <a:pt x="477" y="289"/>
                </a:lnTo>
                <a:lnTo>
                  <a:pt x="480" y="295"/>
                </a:lnTo>
                <a:lnTo>
                  <a:pt x="484" y="298"/>
                </a:lnTo>
                <a:lnTo>
                  <a:pt x="485" y="303"/>
                </a:lnTo>
                <a:lnTo>
                  <a:pt x="489" y="315"/>
                </a:lnTo>
                <a:lnTo>
                  <a:pt x="492" y="327"/>
                </a:lnTo>
                <a:lnTo>
                  <a:pt x="491" y="334"/>
                </a:lnTo>
                <a:lnTo>
                  <a:pt x="491" y="341"/>
                </a:lnTo>
                <a:lnTo>
                  <a:pt x="491" y="346"/>
                </a:lnTo>
                <a:lnTo>
                  <a:pt x="492" y="353"/>
                </a:lnTo>
                <a:lnTo>
                  <a:pt x="496" y="358"/>
                </a:lnTo>
                <a:lnTo>
                  <a:pt x="496" y="363"/>
                </a:lnTo>
                <a:lnTo>
                  <a:pt x="494" y="374"/>
                </a:lnTo>
                <a:lnTo>
                  <a:pt x="491" y="389"/>
                </a:lnTo>
                <a:lnTo>
                  <a:pt x="489" y="400"/>
                </a:lnTo>
                <a:lnTo>
                  <a:pt x="489" y="413"/>
                </a:lnTo>
                <a:lnTo>
                  <a:pt x="489" y="424"/>
                </a:lnTo>
                <a:lnTo>
                  <a:pt x="492" y="432"/>
                </a:lnTo>
                <a:lnTo>
                  <a:pt x="499" y="437"/>
                </a:lnTo>
                <a:lnTo>
                  <a:pt x="503" y="434"/>
                </a:lnTo>
                <a:lnTo>
                  <a:pt x="504" y="434"/>
                </a:lnTo>
                <a:lnTo>
                  <a:pt x="508" y="437"/>
                </a:lnTo>
                <a:lnTo>
                  <a:pt x="508" y="439"/>
                </a:lnTo>
                <a:lnTo>
                  <a:pt x="506" y="441"/>
                </a:lnTo>
                <a:lnTo>
                  <a:pt x="504" y="441"/>
                </a:lnTo>
                <a:lnTo>
                  <a:pt x="506" y="443"/>
                </a:lnTo>
                <a:lnTo>
                  <a:pt x="508" y="444"/>
                </a:lnTo>
                <a:lnTo>
                  <a:pt x="509" y="446"/>
                </a:lnTo>
                <a:lnTo>
                  <a:pt x="509" y="449"/>
                </a:lnTo>
                <a:lnTo>
                  <a:pt x="508" y="451"/>
                </a:lnTo>
                <a:lnTo>
                  <a:pt x="503" y="456"/>
                </a:lnTo>
                <a:lnTo>
                  <a:pt x="499" y="460"/>
                </a:lnTo>
                <a:lnTo>
                  <a:pt x="499" y="461"/>
                </a:lnTo>
                <a:lnTo>
                  <a:pt x="499" y="465"/>
                </a:lnTo>
                <a:lnTo>
                  <a:pt x="497" y="467"/>
                </a:lnTo>
                <a:lnTo>
                  <a:pt x="497" y="472"/>
                </a:lnTo>
                <a:lnTo>
                  <a:pt x="499" y="472"/>
                </a:lnTo>
                <a:lnTo>
                  <a:pt x="499" y="475"/>
                </a:lnTo>
                <a:lnTo>
                  <a:pt x="499" y="479"/>
                </a:lnTo>
                <a:lnTo>
                  <a:pt x="499" y="482"/>
                </a:lnTo>
                <a:lnTo>
                  <a:pt x="503" y="486"/>
                </a:lnTo>
                <a:lnTo>
                  <a:pt x="503" y="487"/>
                </a:lnTo>
                <a:lnTo>
                  <a:pt x="506" y="491"/>
                </a:lnTo>
                <a:lnTo>
                  <a:pt x="320" y="491"/>
                </a:lnTo>
                <a:lnTo>
                  <a:pt x="318" y="491"/>
                </a:lnTo>
                <a:lnTo>
                  <a:pt x="318" y="489"/>
                </a:lnTo>
                <a:lnTo>
                  <a:pt x="317" y="489"/>
                </a:lnTo>
                <a:lnTo>
                  <a:pt x="315" y="489"/>
                </a:lnTo>
                <a:lnTo>
                  <a:pt x="315" y="487"/>
                </a:lnTo>
                <a:lnTo>
                  <a:pt x="315" y="489"/>
                </a:lnTo>
                <a:lnTo>
                  <a:pt x="313" y="489"/>
                </a:lnTo>
                <a:lnTo>
                  <a:pt x="312" y="487"/>
                </a:lnTo>
                <a:lnTo>
                  <a:pt x="312" y="486"/>
                </a:lnTo>
                <a:lnTo>
                  <a:pt x="310" y="486"/>
                </a:lnTo>
                <a:lnTo>
                  <a:pt x="308" y="486"/>
                </a:lnTo>
                <a:lnTo>
                  <a:pt x="306" y="486"/>
                </a:lnTo>
                <a:lnTo>
                  <a:pt x="305" y="486"/>
                </a:lnTo>
                <a:lnTo>
                  <a:pt x="305" y="487"/>
                </a:lnTo>
                <a:lnTo>
                  <a:pt x="303" y="487"/>
                </a:lnTo>
                <a:lnTo>
                  <a:pt x="301" y="487"/>
                </a:lnTo>
                <a:lnTo>
                  <a:pt x="301" y="489"/>
                </a:lnTo>
                <a:lnTo>
                  <a:pt x="300" y="489"/>
                </a:lnTo>
                <a:lnTo>
                  <a:pt x="298" y="489"/>
                </a:lnTo>
                <a:lnTo>
                  <a:pt x="298" y="491"/>
                </a:lnTo>
                <a:lnTo>
                  <a:pt x="296" y="491"/>
                </a:lnTo>
                <a:lnTo>
                  <a:pt x="296" y="492"/>
                </a:lnTo>
                <a:lnTo>
                  <a:pt x="294" y="492"/>
                </a:lnTo>
                <a:lnTo>
                  <a:pt x="293" y="492"/>
                </a:lnTo>
                <a:lnTo>
                  <a:pt x="293" y="491"/>
                </a:lnTo>
                <a:lnTo>
                  <a:pt x="291" y="491"/>
                </a:lnTo>
                <a:lnTo>
                  <a:pt x="289" y="491"/>
                </a:lnTo>
                <a:lnTo>
                  <a:pt x="287" y="491"/>
                </a:lnTo>
                <a:lnTo>
                  <a:pt x="286" y="491"/>
                </a:lnTo>
                <a:lnTo>
                  <a:pt x="286" y="489"/>
                </a:lnTo>
                <a:lnTo>
                  <a:pt x="284" y="489"/>
                </a:lnTo>
                <a:lnTo>
                  <a:pt x="282" y="489"/>
                </a:lnTo>
                <a:lnTo>
                  <a:pt x="282" y="487"/>
                </a:lnTo>
                <a:lnTo>
                  <a:pt x="281" y="487"/>
                </a:lnTo>
                <a:lnTo>
                  <a:pt x="281" y="486"/>
                </a:lnTo>
                <a:lnTo>
                  <a:pt x="281" y="487"/>
                </a:lnTo>
                <a:lnTo>
                  <a:pt x="279" y="487"/>
                </a:lnTo>
                <a:lnTo>
                  <a:pt x="279" y="486"/>
                </a:lnTo>
                <a:lnTo>
                  <a:pt x="277" y="486"/>
                </a:lnTo>
                <a:lnTo>
                  <a:pt x="277" y="484"/>
                </a:lnTo>
                <a:lnTo>
                  <a:pt x="275" y="484"/>
                </a:lnTo>
                <a:lnTo>
                  <a:pt x="275" y="482"/>
                </a:lnTo>
                <a:lnTo>
                  <a:pt x="274" y="482"/>
                </a:lnTo>
                <a:lnTo>
                  <a:pt x="274" y="480"/>
                </a:lnTo>
                <a:lnTo>
                  <a:pt x="272" y="480"/>
                </a:lnTo>
                <a:lnTo>
                  <a:pt x="272" y="479"/>
                </a:lnTo>
                <a:lnTo>
                  <a:pt x="270" y="479"/>
                </a:lnTo>
                <a:lnTo>
                  <a:pt x="270" y="477"/>
                </a:lnTo>
                <a:lnTo>
                  <a:pt x="269" y="477"/>
                </a:lnTo>
                <a:lnTo>
                  <a:pt x="269" y="475"/>
                </a:lnTo>
                <a:lnTo>
                  <a:pt x="267" y="475"/>
                </a:lnTo>
                <a:lnTo>
                  <a:pt x="267" y="474"/>
                </a:lnTo>
                <a:lnTo>
                  <a:pt x="265" y="474"/>
                </a:lnTo>
                <a:lnTo>
                  <a:pt x="265" y="472"/>
                </a:lnTo>
                <a:lnTo>
                  <a:pt x="263" y="472"/>
                </a:lnTo>
                <a:lnTo>
                  <a:pt x="263" y="470"/>
                </a:lnTo>
                <a:lnTo>
                  <a:pt x="262" y="470"/>
                </a:lnTo>
                <a:lnTo>
                  <a:pt x="262" y="468"/>
                </a:lnTo>
                <a:lnTo>
                  <a:pt x="260" y="468"/>
                </a:lnTo>
                <a:lnTo>
                  <a:pt x="260" y="467"/>
                </a:lnTo>
                <a:lnTo>
                  <a:pt x="258" y="467"/>
                </a:lnTo>
                <a:lnTo>
                  <a:pt x="258" y="465"/>
                </a:lnTo>
                <a:lnTo>
                  <a:pt x="256" y="465"/>
                </a:lnTo>
                <a:lnTo>
                  <a:pt x="256" y="463"/>
                </a:lnTo>
                <a:lnTo>
                  <a:pt x="255" y="463"/>
                </a:lnTo>
                <a:lnTo>
                  <a:pt x="255" y="461"/>
                </a:lnTo>
                <a:lnTo>
                  <a:pt x="253" y="461"/>
                </a:lnTo>
                <a:lnTo>
                  <a:pt x="253" y="460"/>
                </a:lnTo>
                <a:lnTo>
                  <a:pt x="251" y="460"/>
                </a:lnTo>
                <a:lnTo>
                  <a:pt x="250" y="458"/>
                </a:lnTo>
                <a:lnTo>
                  <a:pt x="248" y="458"/>
                </a:lnTo>
                <a:lnTo>
                  <a:pt x="248" y="456"/>
                </a:lnTo>
                <a:lnTo>
                  <a:pt x="246" y="456"/>
                </a:lnTo>
                <a:lnTo>
                  <a:pt x="246" y="455"/>
                </a:lnTo>
                <a:lnTo>
                  <a:pt x="244" y="455"/>
                </a:lnTo>
                <a:lnTo>
                  <a:pt x="244" y="453"/>
                </a:lnTo>
                <a:lnTo>
                  <a:pt x="243" y="453"/>
                </a:lnTo>
                <a:lnTo>
                  <a:pt x="243" y="451"/>
                </a:lnTo>
                <a:lnTo>
                  <a:pt x="241" y="451"/>
                </a:lnTo>
                <a:lnTo>
                  <a:pt x="241" y="449"/>
                </a:lnTo>
                <a:lnTo>
                  <a:pt x="239" y="449"/>
                </a:lnTo>
                <a:lnTo>
                  <a:pt x="239" y="448"/>
                </a:lnTo>
                <a:lnTo>
                  <a:pt x="238" y="448"/>
                </a:lnTo>
                <a:lnTo>
                  <a:pt x="238" y="446"/>
                </a:lnTo>
                <a:lnTo>
                  <a:pt x="236" y="446"/>
                </a:lnTo>
                <a:lnTo>
                  <a:pt x="236" y="444"/>
                </a:lnTo>
                <a:lnTo>
                  <a:pt x="234" y="444"/>
                </a:lnTo>
                <a:lnTo>
                  <a:pt x="234" y="443"/>
                </a:lnTo>
                <a:lnTo>
                  <a:pt x="232" y="443"/>
                </a:lnTo>
                <a:lnTo>
                  <a:pt x="232" y="441"/>
                </a:lnTo>
                <a:lnTo>
                  <a:pt x="231" y="441"/>
                </a:lnTo>
                <a:lnTo>
                  <a:pt x="231" y="439"/>
                </a:lnTo>
                <a:lnTo>
                  <a:pt x="229" y="439"/>
                </a:lnTo>
                <a:lnTo>
                  <a:pt x="229" y="437"/>
                </a:lnTo>
                <a:lnTo>
                  <a:pt x="227" y="437"/>
                </a:lnTo>
                <a:lnTo>
                  <a:pt x="227" y="436"/>
                </a:lnTo>
                <a:lnTo>
                  <a:pt x="226" y="436"/>
                </a:lnTo>
                <a:lnTo>
                  <a:pt x="226" y="434"/>
                </a:lnTo>
                <a:lnTo>
                  <a:pt x="224" y="434"/>
                </a:lnTo>
                <a:lnTo>
                  <a:pt x="224" y="432"/>
                </a:lnTo>
                <a:lnTo>
                  <a:pt x="222" y="432"/>
                </a:lnTo>
                <a:lnTo>
                  <a:pt x="222" y="430"/>
                </a:lnTo>
                <a:lnTo>
                  <a:pt x="220" y="430"/>
                </a:lnTo>
                <a:lnTo>
                  <a:pt x="220" y="429"/>
                </a:lnTo>
                <a:lnTo>
                  <a:pt x="219" y="427"/>
                </a:lnTo>
                <a:lnTo>
                  <a:pt x="219" y="425"/>
                </a:lnTo>
                <a:lnTo>
                  <a:pt x="217" y="425"/>
                </a:lnTo>
                <a:lnTo>
                  <a:pt x="217" y="424"/>
                </a:lnTo>
                <a:lnTo>
                  <a:pt x="217" y="422"/>
                </a:lnTo>
                <a:lnTo>
                  <a:pt x="215" y="422"/>
                </a:lnTo>
                <a:lnTo>
                  <a:pt x="215" y="420"/>
                </a:lnTo>
                <a:lnTo>
                  <a:pt x="213" y="420"/>
                </a:lnTo>
                <a:lnTo>
                  <a:pt x="213" y="418"/>
                </a:lnTo>
                <a:lnTo>
                  <a:pt x="212" y="417"/>
                </a:lnTo>
                <a:lnTo>
                  <a:pt x="212" y="415"/>
                </a:lnTo>
                <a:lnTo>
                  <a:pt x="210" y="415"/>
                </a:lnTo>
                <a:lnTo>
                  <a:pt x="210" y="413"/>
                </a:lnTo>
                <a:lnTo>
                  <a:pt x="210" y="412"/>
                </a:lnTo>
                <a:lnTo>
                  <a:pt x="208" y="412"/>
                </a:lnTo>
                <a:lnTo>
                  <a:pt x="208" y="410"/>
                </a:lnTo>
                <a:lnTo>
                  <a:pt x="207" y="410"/>
                </a:lnTo>
                <a:lnTo>
                  <a:pt x="207" y="408"/>
                </a:lnTo>
                <a:lnTo>
                  <a:pt x="205" y="406"/>
                </a:lnTo>
                <a:lnTo>
                  <a:pt x="205" y="405"/>
                </a:lnTo>
                <a:lnTo>
                  <a:pt x="203" y="405"/>
                </a:lnTo>
                <a:lnTo>
                  <a:pt x="203" y="403"/>
                </a:lnTo>
                <a:lnTo>
                  <a:pt x="201" y="401"/>
                </a:lnTo>
                <a:lnTo>
                  <a:pt x="201" y="400"/>
                </a:lnTo>
                <a:lnTo>
                  <a:pt x="200" y="400"/>
                </a:lnTo>
                <a:lnTo>
                  <a:pt x="200" y="398"/>
                </a:lnTo>
                <a:lnTo>
                  <a:pt x="198" y="396"/>
                </a:lnTo>
                <a:lnTo>
                  <a:pt x="198" y="394"/>
                </a:lnTo>
                <a:lnTo>
                  <a:pt x="196" y="394"/>
                </a:lnTo>
                <a:lnTo>
                  <a:pt x="196" y="393"/>
                </a:lnTo>
                <a:lnTo>
                  <a:pt x="196" y="391"/>
                </a:lnTo>
                <a:lnTo>
                  <a:pt x="195" y="391"/>
                </a:lnTo>
                <a:lnTo>
                  <a:pt x="195" y="389"/>
                </a:lnTo>
                <a:lnTo>
                  <a:pt x="193" y="389"/>
                </a:lnTo>
                <a:lnTo>
                  <a:pt x="193" y="387"/>
                </a:lnTo>
                <a:lnTo>
                  <a:pt x="191" y="386"/>
                </a:lnTo>
                <a:lnTo>
                  <a:pt x="191" y="384"/>
                </a:lnTo>
                <a:lnTo>
                  <a:pt x="189" y="384"/>
                </a:lnTo>
                <a:lnTo>
                  <a:pt x="189" y="382"/>
                </a:lnTo>
                <a:lnTo>
                  <a:pt x="189" y="381"/>
                </a:lnTo>
                <a:lnTo>
                  <a:pt x="188" y="381"/>
                </a:lnTo>
                <a:lnTo>
                  <a:pt x="188" y="379"/>
                </a:lnTo>
                <a:lnTo>
                  <a:pt x="186" y="379"/>
                </a:lnTo>
                <a:lnTo>
                  <a:pt x="186" y="377"/>
                </a:lnTo>
                <a:lnTo>
                  <a:pt x="186" y="375"/>
                </a:lnTo>
                <a:lnTo>
                  <a:pt x="184" y="375"/>
                </a:lnTo>
                <a:lnTo>
                  <a:pt x="184" y="374"/>
                </a:lnTo>
                <a:lnTo>
                  <a:pt x="182" y="374"/>
                </a:lnTo>
                <a:lnTo>
                  <a:pt x="182" y="372"/>
                </a:lnTo>
                <a:lnTo>
                  <a:pt x="181" y="370"/>
                </a:lnTo>
                <a:lnTo>
                  <a:pt x="181" y="369"/>
                </a:lnTo>
                <a:lnTo>
                  <a:pt x="179" y="369"/>
                </a:lnTo>
                <a:lnTo>
                  <a:pt x="179" y="367"/>
                </a:lnTo>
                <a:lnTo>
                  <a:pt x="177" y="365"/>
                </a:lnTo>
                <a:lnTo>
                  <a:pt x="177" y="363"/>
                </a:lnTo>
                <a:lnTo>
                  <a:pt x="176" y="363"/>
                </a:lnTo>
                <a:lnTo>
                  <a:pt x="176" y="362"/>
                </a:lnTo>
                <a:lnTo>
                  <a:pt x="174" y="360"/>
                </a:lnTo>
                <a:lnTo>
                  <a:pt x="174" y="358"/>
                </a:lnTo>
                <a:lnTo>
                  <a:pt x="172" y="358"/>
                </a:lnTo>
                <a:lnTo>
                  <a:pt x="172" y="356"/>
                </a:lnTo>
                <a:lnTo>
                  <a:pt x="170" y="355"/>
                </a:lnTo>
                <a:lnTo>
                  <a:pt x="170" y="353"/>
                </a:lnTo>
                <a:lnTo>
                  <a:pt x="169" y="353"/>
                </a:lnTo>
                <a:lnTo>
                  <a:pt x="169" y="351"/>
                </a:lnTo>
                <a:lnTo>
                  <a:pt x="167" y="350"/>
                </a:lnTo>
                <a:lnTo>
                  <a:pt x="167" y="348"/>
                </a:lnTo>
                <a:lnTo>
                  <a:pt x="165" y="348"/>
                </a:lnTo>
                <a:lnTo>
                  <a:pt x="165" y="346"/>
                </a:lnTo>
                <a:lnTo>
                  <a:pt x="164" y="344"/>
                </a:lnTo>
                <a:lnTo>
                  <a:pt x="164" y="343"/>
                </a:lnTo>
                <a:lnTo>
                  <a:pt x="162" y="343"/>
                </a:lnTo>
                <a:lnTo>
                  <a:pt x="162" y="341"/>
                </a:lnTo>
                <a:lnTo>
                  <a:pt x="160" y="341"/>
                </a:lnTo>
                <a:lnTo>
                  <a:pt x="160" y="339"/>
                </a:lnTo>
                <a:lnTo>
                  <a:pt x="158" y="339"/>
                </a:lnTo>
                <a:lnTo>
                  <a:pt x="158" y="338"/>
                </a:lnTo>
                <a:lnTo>
                  <a:pt x="158" y="336"/>
                </a:lnTo>
                <a:lnTo>
                  <a:pt x="157" y="336"/>
                </a:lnTo>
                <a:lnTo>
                  <a:pt x="157" y="334"/>
                </a:lnTo>
                <a:lnTo>
                  <a:pt x="155" y="334"/>
                </a:lnTo>
                <a:lnTo>
                  <a:pt x="155" y="332"/>
                </a:lnTo>
                <a:lnTo>
                  <a:pt x="155" y="331"/>
                </a:lnTo>
                <a:lnTo>
                  <a:pt x="153" y="331"/>
                </a:lnTo>
                <a:lnTo>
                  <a:pt x="153" y="329"/>
                </a:lnTo>
                <a:lnTo>
                  <a:pt x="151" y="329"/>
                </a:lnTo>
                <a:lnTo>
                  <a:pt x="151" y="327"/>
                </a:lnTo>
                <a:lnTo>
                  <a:pt x="150" y="325"/>
                </a:lnTo>
                <a:lnTo>
                  <a:pt x="150" y="324"/>
                </a:lnTo>
                <a:lnTo>
                  <a:pt x="148" y="324"/>
                </a:lnTo>
                <a:lnTo>
                  <a:pt x="148" y="322"/>
                </a:lnTo>
                <a:lnTo>
                  <a:pt x="146" y="322"/>
                </a:lnTo>
                <a:lnTo>
                  <a:pt x="146" y="320"/>
                </a:lnTo>
                <a:lnTo>
                  <a:pt x="146" y="319"/>
                </a:lnTo>
                <a:lnTo>
                  <a:pt x="145" y="319"/>
                </a:lnTo>
                <a:lnTo>
                  <a:pt x="145" y="317"/>
                </a:lnTo>
                <a:lnTo>
                  <a:pt x="143" y="317"/>
                </a:lnTo>
                <a:lnTo>
                  <a:pt x="143" y="315"/>
                </a:lnTo>
                <a:lnTo>
                  <a:pt x="143" y="313"/>
                </a:lnTo>
                <a:lnTo>
                  <a:pt x="141" y="313"/>
                </a:lnTo>
                <a:lnTo>
                  <a:pt x="141" y="312"/>
                </a:lnTo>
                <a:lnTo>
                  <a:pt x="139" y="312"/>
                </a:lnTo>
                <a:lnTo>
                  <a:pt x="139" y="310"/>
                </a:lnTo>
                <a:lnTo>
                  <a:pt x="139" y="308"/>
                </a:lnTo>
                <a:lnTo>
                  <a:pt x="138" y="308"/>
                </a:lnTo>
                <a:lnTo>
                  <a:pt x="138" y="307"/>
                </a:lnTo>
                <a:lnTo>
                  <a:pt x="136" y="307"/>
                </a:lnTo>
                <a:lnTo>
                  <a:pt x="136" y="305"/>
                </a:lnTo>
                <a:lnTo>
                  <a:pt x="136" y="303"/>
                </a:lnTo>
                <a:lnTo>
                  <a:pt x="134" y="303"/>
                </a:lnTo>
                <a:lnTo>
                  <a:pt x="134" y="301"/>
                </a:lnTo>
                <a:lnTo>
                  <a:pt x="133" y="301"/>
                </a:lnTo>
                <a:lnTo>
                  <a:pt x="133" y="300"/>
                </a:lnTo>
                <a:lnTo>
                  <a:pt x="133" y="298"/>
                </a:lnTo>
                <a:lnTo>
                  <a:pt x="131" y="298"/>
                </a:lnTo>
                <a:lnTo>
                  <a:pt x="131" y="296"/>
                </a:lnTo>
                <a:lnTo>
                  <a:pt x="129" y="296"/>
                </a:lnTo>
                <a:lnTo>
                  <a:pt x="129" y="295"/>
                </a:lnTo>
                <a:lnTo>
                  <a:pt x="129" y="293"/>
                </a:lnTo>
                <a:lnTo>
                  <a:pt x="127" y="293"/>
                </a:lnTo>
                <a:lnTo>
                  <a:pt x="127" y="291"/>
                </a:lnTo>
                <a:lnTo>
                  <a:pt x="126" y="291"/>
                </a:lnTo>
                <a:lnTo>
                  <a:pt x="126" y="289"/>
                </a:lnTo>
                <a:lnTo>
                  <a:pt x="126" y="288"/>
                </a:lnTo>
                <a:lnTo>
                  <a:pt x="124" y="288"/>
                </a:lnTo>
                <a:lnTo>
                  <a:pt x="124" y="286"/>
                </a:lnTo>
                <a:lnTo>
                  <a:pt x="126" y="286"/>
                </a:lnTo>
                <a:lnTo>
                  <a:pt x="126" y="284"/>
                </a:lnTo>
                <a:lnTo>
                  <a:pt x="126" y="282"/>
                </a:lnTo>
                <a:lnTo>
                  <a:pt x="124" y="282"/>
                </a:lnTo>
                <a:lnTo>
                  <a:pt x="124" y="281"/>
                </a:lnTo>
                <a:lnTo>
                  <a:pt x="124" y="279"/>
                </a:lnTo>
                <a:lnTo>
                  <a:pt x="122" y="279"/>
                </a:lnTo>
                <a:lnTo>
                  <a:pt x="122" y="281"/>
                </a:lnTo>
                <a:lnTo>
                  <a:pt x="122" y="279"/>
                </a:lnTo>
                <a:lnTo>
                  <a:pt x="121" y="279"/>
                </a:lnTo>
                <a:lnTo>
                  <a:pt x="119" y="279"/>
                </a:lnTo>
                <a:lnTo>
                  <a:pt x="117" y="279"/>
                </a:lnTo>
                <a:lnTo>
                  <a:pt x="117" y="277"/>
                </a:lnTo>
                <a:lnTo>
                  <a:pt x="117" y="276"/>
                </a:lnTo>
                <a:lnTo>
                  <a:pt x="117" y="274"/>
                </a:lnTo>
                <a:lnTo>
                  <a:pt x="117" y="272"/>
                </a:lnTo>
                <a:lnTo>
                  <a:pt x="117" y="270"/>
                </a:lnTo>
                <a:lnTo>
                  <a:pt x="117" y="269"/>
                </a:lnTo>
                <a:lnTo>
                  <a:pt x="117" y="267"/>
                </a:lnTo>
                <a:lnTo>
                  <a:pt x="115" y="267"/>
                </a:lnTo>
                <a:lnTo>
                  <a:pt x="115" y="265"/>
                </a:lnTo>
                <a:lnTo>
                  <a:pt x="117" y="265"/>
                </a:lnTo>
                <a:lnTo>
                  <a:pt x="117" y="264"/>
                </a:lnTo>
                <a:lnTo>
                  <a:pt x="115" y="262"/>
                </a:lnTo>
                <a:lnTo>
                  <a:pt x="114" y="262"/>
                </a:lnTo>
                <a:lnTo>
                  <a:pt x="114" y="260"/>
                </a:lnTo>
                <a:lnTo>
                  <a:pt x="114" y="258"/>
                </a:lnTo>
                <a:lnTo>
                  <a:pt x="114" y="257"/>
                </a:lnTo>
                <a:lnTo>
                  <a:pt x="112" y="257"/>
                </a:lnTo>
                <a:lnTo>
                  <a:pt x="112" y="255"/>
                </a:lnTo>
                <a:lnTo>
                  <a:pt x="110" y="255"/>
                </a:lnTo>
                <a:lnTo>
                  <a:pt x="108" y="257"/>
                </a:lnTo>
                <a:lnTo>
                  <a:pt x="107" y="257"/>
                </a:lnTo>
                <a:lnTo>
                  <a:pt x="105" y="257"/>
                </a:lnTo>
                <a:lnTo>
                  <a:pt x="103" y="257"/>
                </a:lnTo>
                <a:lnTo>
                  <a:pt x="102" y="257"/>
                </a:lnTo>
                <a:lnTo>
                  <a:pt x="100" y="258"/>
                </a:lnTo>
                <a:lnTo>
                  <a:pt x="100" y="257"/>
                </a:lnTo>
                <a:lnTo>
                  <a:pt x="98" y="257"/>
                </a:lnTo>
                <a:lnTo>
                  <a:pt x="98" y="258"/>
                </a:lnTo>
                <a:lnTo>
                  <a:pt x="96" y="258"/>
                </a:lnTo>
                <a:lnTo>
                  <a:pt x="96" y="257"/>
                </a:lnTo>
                <a:lnTo>
                  <a:pt x="95" y="257"/>
                </a:lnTo>
                <a:lnTo>
                  <a:pt x="95" y="258"/>
                </a:lnTo>
                <a:lnTo>
                  <a:pt x="93" y="258"/>
                </a:lnTo>
                <a:lnTo>
                  <a:pt x="93" y="257"/>
                </a:lnTo>
                <a:lnTo>
                  <a:pt x="91" y="257"/>
                </a:lnTo>
                <a:lnTo>
                  <a:pt x="91" y="258"/>
                </a:lnTo>
                <a:lnTo>
                  <a:pt x="90" y="258"/>
                </a:lnTo>
                <a:lnTo>
                  <a:pt x="88" y="258"/>
                </a:lnTo>
                <a:lnTo>
                  <a:pt x="86" y="258"/>
                </a:lnTo>
                <a:lnTo>
                  <a:pt x="86" y="260"/>
                </a:lnTo>
                <a:lnTo>
                  <a:pt x="84" y="260"/>
                </a:lnTo>
                <a:lnTo>
                  <a:pt x="83" y="260"/>
                </a:lnTo>
                <a:lnTo>
                  <a:pt x="83" y="262"/>
                </a:lnTo>
                <a:lnTo>
                  <a:pt x="81" y="262"/>
                </a:lnTo>
                <a:lnTo>
                  <a:pt x="81" y="260"/>
                </a:lnTo>
                <a:lnTo>
                  <a:pt x="79" y="260"/>
                </a:lnTo>
                <a:lnTo>
                  <a:pt x="77" y="260"/>
                </a:lnTo>
                <a:lnTo>
                  <a:pt x="76" y="260"/>
                </a:lnTo>
                <a:lnTo>
                  <a:pt x="76" y="258"/>
                </a:lnTo>
                <a:lnTo>
                  <a:pt x="74" y="258"/>
                </a:lnTo>
                <a:lnTo>
                  <a:pt x="72" y="258"/>
                </a:lnTo>
                <a:lnTo>
                  <a:pt x="71" y="258"/>
                </a:lnTo>
                <a:lnTo>
                  <a:pt x="71" y="257"/>
                </a:lnTo>
                <a:lnTo>
                  <a:pt x="69" y="257"/>
                </a:lnTo>
                <a:lnTo>
                  <a:pt x="67" y="257"/>
                </a:lnTo>
                <a:lnTo>
                  <a:pt x="65" y="257"/>
                </a:lnTo>
                <a:lnTo>
                  <a:pt x="65" y="255"/>
                </a:lnTo>
                <a:lnTo>
                  <a:pt x="64" y="255"/>
                </a:lnTo>
                <a:lnTo>
                  <a:pt x="64" y="253"/>
                </a:lnTo>
                <a:lnTo>
                  <a:pt x="64" y="251"/>
                </a:lnTo>
                <a:lnTo>
                  <a:pt x="64" y="250"/>
                </a:lnTo>
                <a:lnTo>
                  <a:pt x="62" y="250"/>
                </a:lnTo>
                <a:lnTo>
                  <a:pt x="62" y="248"/>
                </a:lnTo>
                <a:lnTo>
                  <a:pt x="60" y="248"/>
                </a:lnTo>
                <a:lnTo>
                  <a:pt x="60" y="246"/>
                </a:lnTo>
                <a:lnTo>
                  <a:pt x="60" y="245"/>
                </a:lnTo>
                <a:lnTo>
                  <a:pt x="59" y="245"/>
                </a:lnTo>
                <a:lnTo>
                  <a:pt x="59" y="243"/>
                </a:lnTo>
                <a:lnTo>
                  <a:pt x="57" y="243"/>
                </a:lnTo>
                <a:lnTo>
                  <a:pt x="57" y="241"/>
                </a:lnTo>
                <a:lnTo>
                  <a:pt x="55" y="241"/>
                </a:lnTo>
                <a:lnTo>
                  <a:pt x="55" y="239"/>
                </a:lnTo>
                <a:lnTo>
                  <a:pt x="55" y="238"/>
                </a:lnTo>
                <a:lnTo>
                  <a:pt x="55" y="236"/>
                </a:lnTo>
                <a:lnTo>
                  <a:pt x="53" y="236"/>
                </a:lnTo>
                <a:lnTo>
                  <a:pt x="53" y="234"/>
                </a:lnTo>
                <a:lnTo>
                  <a:pt x="52" y="234"/>
                </a:lnTo>
                <a:lnTo>
                  <a:pt x="52" y="236"/>
                </a:lnTo>
                <a:lnTo>
                  <a:pt x="50" y="236"/>
                </a:lnTo>
                <a:lnTo>
                  <a:pt x="48" y="236"/>
                </a:lnTo>
                <a:lnTo>
                  <a:pt x="48" y="234"/>
                </a:lnTo>
                <a:lnTo>
                  <a:pt x="47" y="234"/>
                </a:lnTo>
                <a:lnTo>
                  <a:pt x="47" y="233"/>
                </a:lnTo>
                <a:lnTo>
                  <a:pt x="47" y="234"/>
                </a:lnTo>
                <a:lnTo>
                  <a:pt x="45" y="234"/>
                </a:lnTo>
                <a:lnTo>
                  <a:pt x="43" y="234"/>
                </a:lnTo>
                <a:lnTo>
                  <a:pt x="41" y="234"/>
                </a:lnTo>
                <a:lnTo>
                  <a:pt x="41" y="236"/>
                </a:lnTo>
                <a:lnTo>
                  <a:pt x="40" y="236"/>
                </a:lnTo>
                <a:lnTo>
                  <a:pt x="38" y="236"/>
                </a:lnTo>
                <a:lnTo>
                  <a:pt x="36" y="236"/>
                </a:lnTo>
                <a:lnTo>
                  <a:pt x="36" y="234"/>
                </a:lnTo>
                <a:lnTo>
                  <a:pt x="34" y="234"/>
                </a:lnTo>
                <a:lnTo>
                  <a:pt x="33" y="234"/>
                </a:lnTo>
                <a:lnTo>
                  <a:pt x="31" y="234"/>
                </a:lnTo>
                <a:lnTo>
                  <a:pt x="31" y="233"/>
                </a:lnTo>
                <a:lnTo>
                  <a:pt x="29" y="233"/>
                </a:lnTo>
                <a:lnTo>
                  <a:pt x="29" y="231"/>
                </a:lnTo>
                <a:lnTo>
                  <a:pt x="31" y="231"/>
                </a:lnTo>
                <a:lnTo>
                  <a:pt x="29" y="231"/>
                </a:lnTo>
                <a:lnTo>
                  <a:pt x="29" y="229"/>
                </a:lnTo>
                <a:lnTo>
                  <a:pt x="29" y="227"/>
                </a:lnTo>
                <a:lnTo>
                  <a:pt x="31" y="227"/>
                </a:lnTo>
                <a:lnTo>
                  <a:pt x="31" y="226"/>
                </a:lnTo>
                <a:lnTo>
                  <a:pt x="29" y="226"/>
                </a:lnTo>
                <a:lnTo>
                  <a:pt x="28" y="226"/>
                </a:lnTo>
                <a:lnTo>
                  <a:pt x="28" y="224"/>
                </a:lnTo>
                <a:lnTo>
                  <a:pt x="26" y="224"/>
                </a:lnTo>
                <a:lnTo>
                  <a:pt x="24" y="224"/>
                </a:lnTo>
                <a:lnTo>
                  <a:pt x="24" y="222"/>
                </a:lnTo>
                <a:lnTo>
                  <a:pt x="24" y="224"/>
                </a:lnTo>
                <a:lnTo>
                  <a:pt x="24" y="222"/>
                </a:lnTo>
                <a:lnTo>
                  <a:pt x="22" y="222"/>
                </a:lnTo>
                <a:lnTo>
                  <a:pt x="21" y="222"/>
                </a:lnTo>
                <a:lnTo>
                  <a:pt x="19" y="222"/>
                </a:lnTo>
                <a:lnTo>
                  <a:pt x="19" y="220"/>
                </a:lnTo>
                <a:lnTo>
                  <a:pt x="17" y="220"/>
                </a:lnTo>
                <a:lnTo>
                  <a:pt x="17" y="219"/>
                </a:lnTo>
                <a:lnTo>
                  <a:pt x="16" y="219"/>
                </a:lnTo>
                <a:lnTo>
                  <a:pt x="16" y="217"/>
                </a:lnTo>
                <a:lnTo>
                  <a:pt x="14" y="217"/>
                </a:lnTo>
                <a:lnTo>
                  <a:pt x="14" y="215"/>
                </a:lnTo>
                <a:lnTo>
                  <a:pt x="12" y="215"/>
                </a:lnTo>
                <a:lnTo>
                  <a:pt x="10" y="217"/>
                </a:lnTo>
                <a:lnTo>
                  <a:pt x="10" y="219"/>
                </a:lnTo>
                <a:lnTo>
                  <a:pt x="9" y="219"/>
                </a:lnTo>
                <a:lnTo>
                  <a:pt x="7" y="219"/>
                </a:lnTo>
                <a:lnTo>
                  <a:pt x="5" y="219"/>
                </a:lnTo>
                <a:lnTo>
                  <a:pt x="5" y="217"/>
                </a:lnTo>
                <a:lnTo>
                  <a:pt x="3" y="217"/>
                </a:lnTo>
                <a:lnTo>
                  <a:pt x="2" y="217"/>
                </a:lnTo>
                <a:lnTo>
                  <a:pt x="2" y="215"/>
                </a:lnTo>
                <a:lnTo>
                  <a:pt x="0" y="215"/>
                </a:lnTo>
                <a:lnTo>
                  <a:pt x="2" y="215"/>
                </a:lnTo>
                <a:lnTo>
                  <a:pt x="2" y="214"/>
                </a:lnTo>
                <a:lnTo>
                  <a:pt x="2" y="212"/>
                </a:lnTo>
                <a:lnTo>
                  <a:pt x="2" y="210"/>
                </a:lnTo>
                <a:lnTo>
                  <a:pt x="2" y="208"/>
                </a:lnTo>
                <a:lnTo>
                  <a:pt x="3" y="208"/>
                </a:lnTo>
                <a:lnTo>
                  <a:pt x="3" y="207"/>
                </a:lnTo>
                <a:lnTo>
                  <a:pt x="3" y="205"/>
                </a:lnTo>
                <a:lnTo>
                  <a:pt x="2" y="205"/>
                </a:lnTo>
                <a:lnTo>
                  <a:pt x="2" y="203"/>
                </a:lnTo>
                <a:lnTo>
                  <a:pt x="2" y="202"/>
                </a:lnTo>
                <a:lnTo>
                  <a:pt x="0" y="202"/>
                </a:lnTo>
                <a:lnTo>
                  <a:pt x="0" y="200"/>
                </a:lnTo>
                <a:lnTo>
                  <a:pt x="2" y="200"/>
                </a:lnTo>
                <a:lnTo>
                  <a:pt x="3" y="200"/>
                </a:lnTo>
                <a:lnTo>
                  <a:pt x="5" y="200"/>
                </a:lnTo>
                <a:lnTo>
                  <a:pt x="5" y="198"/>
                </a:lnTo>
                <a:lnTo>
                  <a:pt x="7" y="198"/>
                </a:lnTo>
                <a:lnTo>
                  <a:pt x="7" y="200"/>
                </a:lnTo>
                <a:lnTo>
                  <a:pt x="7" y="198"/>
                </a:lnTo>
                <a:lnTo>
                  <a:pt x="9" y="198"/>
                </a:lnTo>
                <a:lnTo>
                  <a:pt x="9" y="196"/>
                </a:lnTo>
                <a:lnTo>
                  <a:pt x="10" y="196"/>
                </a:lnTo>
                <a:lnTo>
                  <a:pt x="12" y="196"/>
                </a:lnTo>
                <a:lnTo>
                  <a:pt x="12" y="195"/>
                </a:lnTo>
                <a:lnTo>
                  <a:pt x="14" y="195"/>
                </a:lnTo>
                <a:lnTo>
                  <a:pt x="16" y="195"/>
                </a:lnTo>
                <a:lnTo>
                  <a:pt x="17" y="195"/>
                </a:lnTo>
                <a:lnTo>
                  <a:pt x="17" y="193"/>
                </a:lnTo>
                <a:lnTo>
                  <a:pt x="19" y="193"/>
                </a:lnTo>
                <a:lnTo>
                  <a:pt x="21" y="193"/>
                </a:lnTo>
                <a:lnTo>
                  <a:pt x="21" y="191"/>
                </a:lnTo>
                <a:lnTo>
                  <a:pt x="21" y="189"/>
                </a:lnTo>
                <a:lnTo>
                  <a:pt x="22" y="189"/>
                </a:lnTo>
                <a:lnTo>
                  <a:pt x="22" y="191"/>
                </a:lnTo>
                <a:lnTo>
                  <a:pt x="24" y="191"/>
                </a:lnTo>
                <a:lnTo>
                  <a:pt x="26" y="191"/>
                </a:lnTo>
                <a:lnTo>
                  <a:pt x="26" y="189"/>
                </a:lnTo>
                <a:lnTo>
                  <a:pt x="26" y="191"/>
                </a:lnTo>
                <a:lnTo>
                  <a:pt x="28" y="191"/>
                </a:lnTo>
                <a:lnTo>
                  <a:pt x="28" y="189"/>
                </a:lnTo>
                <a:lnTo>
                  <a:pt x="29" y="188"/>
                </a:lnTo>
                <a:lnTo>
                  <a:pt x="29" y="186"/>
                </a:lnTo>
                <a:lnTo>
                  <a:pt x="29" y="184"/>
                </a:lnTo>
                <a:lnTo>
                  <a:pt x="31" y="184"/>
                </a:lnTo>
                <a:lnTo>
                  <a:pt x="31" y="183"/>
                </a:lnTo>
                <a:lnTo>
                  <a:pt x="33" y="183"/>
                </a:lnTo>
                <a:lnTo>
                  <a:pt x="33" y="181"/>
                </a:lnTo>
                <a:lnTo>
                  <a:pt x="34" y="181"/>
                </a:lnTo>
                <a:lnTo>
                  <a:pt x="34" y="183"/>
                </a:lnTo>
                <a:lnTo>
                  <a:pt x="36" y="183"/>
                </a:lnTo>
                <a:lnTo>
                  <a:pt x="36" y="181"/>
                </a:lnTo>
                <a:lnTo>
                  <a:pt x="38" y="181"/>
                </a:lnTo>
                <a:lnTo>
                  <a:pt x="40" y="181"/>
                </a:lnTo>
                <a:lnTo>
                  <a:pt x="40" y="179"/>
                </a:lnTo>
                <a:lnTo>
                  <a:pt x="41" y="179"/>
                </a:lnTo>
                <a:lnTo>
                  <a:pt x="41" y="177"/>
                </a:lnTo>
                <a:lnTo>
                  <a:pt x="41" y="176"/>
                </a:lnTo>
                <a:lnTo>
                  <a:pt x="41" y="177"/>
                </a:lnTo>
                <a:lnTo>
                  <a:pt x="43" y="177"/>
                </a:lnTo>
                <a:lnTo>
                  <a:pt x="43" y="179"/>
                </a:lnTo>
                <a:lnTo>
                  <a:pt x="43" y="177"/>
                </a:lnTo>
                <a:lnTo>
                  <a:pt x="45" y="177"/>
                </a:lnTo>
                <a:lnTo>
                  <a:pt x="45" y="176"/>
                </a:lnTo>
                <a:lnTo>
                  <a:pt x="47" y="176"/>
                </a:lnTo>
                <a:lnTo>
                  <a:pt x="48" y="176"/>
                </a:lnTo>
                <a:lnTo>
                  <a:pt x="48" y="177"/>
                </a:lnTo>
                <a:lnTo>
                  <a:pt x="50" y="177"/>
                </a:lnTo>
                <a:lnTo>
                  <a:pt x="50" y="176"/>
                </a:lnTo>
                <a:lnTo>
                  <a:pt x="52" y="176"/>
                </a:lnTo>
                <a:lnTo>
                  <a:pt x="52" y="174"/>
                </a:lnTo>
                <a:lnTo>
                  <a:pt x="53" y="174"/>
                </a:lnTo>
                <a:lnTo>
                  <a:pt x="53" y="172"/>
                </a:lnTo>
                <a:lnTo>
                  <a:pt x="55" y="172"/>
                </a:lnTo>
                <a:lnTo>
                  <a:pt x="55" y="171"/>
                </a:lnTo>
                <a:lnTo>
                  <a:pt x="55" y="169"/>
                </a:lnTo>
                <a:lnTo>
                  <a:pt x="57" y="169"/>
                </a:lnTo>
                <a:lnTo>
                  <a:pt x="59" y="169"/>
                </a:lnTo>
                <a:lnTo>
                  <a:pt x="59" y="167"/>
                </a:lnTo>
                <a:lnTo>
                  <a:pt x="60" y="167"/>
                </a:lnTo>
                <a:lnTo>
                  <a:pt x="60" y="165"/>
                </a:lnTo>
                <a:lnTo>
                  <a:pt x="62" y="165"/>
                </a:lnTo>
                <a:lnTo>
                  <a:pt x="64" y="165"/>
                </a:lnTo>
                <a:lnTo>
                  <a:pt x="62" y="164"/>
                </a:lnTo>
                <a:lnTo>
                  <a:pt x="62" y="162"/>
                </a:lnTo>
                <a:lnTo>
                  <a:pt x="64" y="162"/>
                </a:lnTo>
                <a:lnTo>
                  <a:pt x="64" y="160"/>
                </a:lnTo>
                <a:lnTo>
                  <a:pt x="64" y="159"/>
                </a:lnTo>
                <a:lnTo>
                  <a:pt x="65" y="159"/>
                </a:lnTo>
                <a:lnTo>
                  <a:pt x="65" y="157"/>
                </a:lnTo>
                <a:lnTo>
                  <a:pt x="67" y="157"/>
                </a:lnTo>
                <a:lnTo>
                  <a:pt x="67" y="155"/>
                </a:lnTo>
                <a:lnTo>
                  <a:pt x="67" y="153"/>
                </a:lnTo>
                <a:lnTo>
                  <a:pt x="69" y="153"/>
                </a:lnTo>
                <a:lnTo>
                  <a:pt x="69" y="152"/>
                </a:lnTo>
                <a:lnTo>
                  <a:pt x="71" y="150"/>
                </a:lnTo>
                <a:lnTo>
                  <a:pt x="71" y="148"/>
                </a:lnTo>
                <a:lnTo>
                  <a:pt x="69" y="148"/>
                </a:lnTo>
                <a:lnTo>
                  <a:pt x="69" y="146"/>
                </a:lnTo>
                <a:lnTo>
                  <a:pt x="71" y="146"/>
                </a:lnTo>
                <a:lnTo>
                  <a:pt x="71" y="148"/>
                </a:lnTo>
                <a:lnTo>
                  <a:pt x="72" y="148"/>
                </a:lnTo>
                <a:lnTo>
                  <a:pt x="74" y="148"/>
                </a:lnTo>
                <a:lnTo>
                  <a:pt x="76" y="148"/>
                </a:lnTo>
                <a:lnTo>
                  <a:pt x="76" y="146"/>
                </a:lnTo>
                <a:lnTo>
                  <a:pt x="74" y="146"/>
                </a:lnTo>
                <a:lnTo>
                  <a:pt x="76" y="146"/>
                </a:lnTo>
                <a:lnTo>
                  <a:pt x="76" y="145"/>
                </a:lnTo>
                <a:lnTo>
                  <a:pt x="77" y="145"/>
                </a:lnTo>
                <a:lnTo>
                  <a:pt x="79" y="145"/>
                </a:lnTo>
                <a:lnTo>
                  <a:pt x="79" y="143"/>
                </a:lnTo>
                <a:lnTo>
                  <a:pt x="81" y="143"/>
                </a:lnTo>
                <a:lnTo>
                  <a:pt x="81" y="141"/>
                </a:lnTo>
                <a:lnTo>
                  <a:pt x="83" y="141"/>
                </a:lnTo>
                <a:lnTo>
                  <a:pt x="83" y="140"/>
                </a:lnTo>
                <a:lnTo>
                  <a:pt x="81" y="140"/>
                </a:lnTo>
                <a:lnTo>
                  <a:pt x="83" y="140"/>
                </a:lnTo>
                <a:lnTo>
                  <a:pt x="83" y="138"/>
                </a:lnTo>
                <a:lnTo>
                  <a:pt x="84" y="138"/>
                </a:lnTo>
                <a:lnTo>
                  <a:pt x="86" y="138"/>
                </a:lnTo>
                <a:lnTo>
                  <a:pt x="86" y="136"/>
                </a:lnTo>
                <a:lnTo>
                  <a:pt x="86" y="134"/>
                </a:lnTo>
                <a:lnTo>
                  <a:pt x="86" y="136"/>
                </a:lnTo>
                <a:lnTo>
                  <a:pt x="88" y="136"/>
                </a:lnTo>
                <a:lnTo>
                  <a:pt x="90" y="136"/>
                </a:lnTo>
                <a:lnTo>
                  <a:pt x="90" y="134"/>
                </a:lnTo>
                <a:lnTo>
                  <a:pt x="88" y="134"/>
                </a:lnTo>
                <a:lnTo>
                  <a:pt x="86" y="134"/>
                </a:lnTo>
                <a:lnTo>
                  <a:pt x="86" y="133"/>
                </a:lnTo>
                <a:lnTo>
                  <a:pt x="88" y="133"/>
                </a:lnTo>
                <a:lnTo>
                  <a:pt x="90" y="133"/>
                </a:lnTo>
                <a:lnTo>
                  <a:pt x="91" y="133"/>
                </a:lnTo>
                <a:lnTo>
                  <a:pt x="91" y="134"/>
                </a:lnTo>
                <a:lnTo>
                  <a:pt x="93" y="134"/>
                </a:lnTo>
                <a:lnTo>
                  <a:pt x="93" y="133"/>
                </a:lnTo>
                <a:lnTo>
                  <a:pt x="95" y="133"/>
                </a:lnTo>
                <a:lnTo>
                  <a:pt x="95" y="134"/>
                </a:lnTo>
                <a:lnTo>
                  <a:pt x="96" y="134"/>
                </a:lnTo>
                <a:lnTo>
                  <a:pt x="98" y="134"/>
                </a:lnTo>
                <a:lnTo>
                  <a:pt x="98" y="133"/>
                </a:lnTo>
                <a:lnTo>
                  <a:pt x="100" y="133"/>
                </a:lnTo>
                <a:lnTo>
                  <a:pt x="102" y="133"/>
                </a:lnTo>
                <a:lnTo>
                  <a:pt x="102" y="134"/>
                </a:lnTo>
                <a:lnTo>
                  <a:pt x="103" y="134"/>
                </a:lnTo>
                <a:lnTo>
                  <a:pt x="105" y="134"/>
                </a:lnTo>
                <a:lnTo>
                  <a:pt x="103" y="134"/>
                </a:lnTo>
                <a:lnTo>
                  <a:pt x="103" y="133"/>
                </a:lnTo>
                <a:lnTo>
                  <a:pt x="105" y="133"/>
                </a:lnTo>
                <a:lnTo>
                  <a:pt x="105" y="131"/>
                </a:lnTo>
                <a:lnTo>
                  <a:pt x="103" y="131"/>
                </a:lnTo>
                <a:lnTo>
                  <a:pt x="103" y="129"/>
                </a:lnTo>
                <a:lnTo>
                  <a:pt x="105" y="129"/>
                </a:lnTo>
                <a:lnTo>
                  <a:pt x="105" y="128"/>
                </a:lnTo>
                <a:lnTo>
                  <a:pt x="103" y="128"/>
                </a:lnTo>
                <a:lnTo>
                  <a:pt x="103" y="126"/>
                </a:lnTo>
                <a:lnTo>
                  <a:pt x="102" y="126"/>
                </a:lnTo>
                <a:lnTo>
                  <a:pt x="100" y="126"/>
                </a:lnTo>
                <a:lnTo>
                  <a:pt x="100" y="124"/>
                </a:lnTo>
                <a:lnTo>
                  <a:pt x="100" y="126"/>
                </a:lnTo>
                <a:lnTo>
                  <a:pt x="100" y="124"/>
                </a:lnTo>
                <a:lnTo>
                  <a:pt x="98" y="124"/>
                </a:lnTo>
                <a:lnTo>
                  <a:pt x="100" y="124"/>
                </a:lnTo>
                <a:lnTo>
                  <a:pt x="100" y="122"/>
                </a:lnTo>
                <a:lnTo>
                  <a:pt x="100" y="121"/>
                </a:lnTo>
                <a:lnTo>
                  <a:pt x="100" y="119"/>
                </a:lnTo>
                <a:lnTo>
                  <a:pt x="98" y="119"/>
                </a:lnTo>
                <a:lnTo>
                  <a:pt x="98" y="117"/>
                </a:lnTo>
                <a:lnTo>
                  <a:pt x="96" y="117"/>
                </a:lnTo>
                <a:lnTo>
                  <a:pt x="96" y="115"/>
                </a:lnTo>
                <a:lnTo>
                  <a:pt x="95" y="115"/>
                </a:lnTo>
                <a:lnTo>
                  <a:pt x="95" y="114"/>
                </a:lnTo>
                <a:lnTo>
                  <a:pt x="93" y="114"/>
                </a:lnTo>
                <a:lnTo>
                  <a:pt x="93" y="112"/>
                </a:lnTo>
                <a:lnTo>
                  <a:pt x="95" y="112"/>
                </a:lnTo>
                <a:lnTo>
                  <a:pt x="95" y="110"/>
                </a:lnTo>
                <a:lnTo>
                  <a:pt x="96" y="109"/>
                </a:lnTo>
                <a:lnTo>
                  <a:pt x="96" y="107"/>
                </a:lnTo>
                <a:lnTo>
                  <a:pt x="96" y="105"/>
                </a:lnTo>
                <a:lnTo>
                  <a:pt x="95" y="105"/>
                </a:lnTo>
                <a:lnTo>
                  <a:pt x="95" y="103"/>
                </a:lnTo>
                <a:lnTo>
                  <a:pt x="93" y="103"/>
                </a:lnTo>
                <a:lnTo>
                  <a:pt x="91" y="103"/>
                </a:lnTo>
                <a:lnTo>
                  <a:pt x="91" y="102"/>
                </a:lnTo>
                <a:lnTo>
                  <a:pt x="90" y="102"/>
                </a:lnTo>
                <a:lnTo>
                  <a:pt x="90" y="100"/>
                </a:lnTo>
                <a:lnTo>
                  <a:pt x="88" y="100"/>
                </a:lnTo>
                <a:lnTo>
                  <a:pt x="88" y="98"/>
                </a:lnTo>
                <a:lnTo>
                  <a:pt x="86" y="98"/>
                </a:lnTo>
                <a:lnTo>
                  <a:pt x="86" y="97"/>
                </a:lnTo>
                <a:lnTo>
                  <a:pt x="84" y="97"/>
                </a:lnTo>
                <a:lnTo>
                  <a:pt x="83" y="97"/>
                </a:lnTo>
                <a:lnTo>
                  <a:pt x="83" y="95"/>
                </a:lnTo>
                <a:lnTo>
                  <a:pt x="84" y="95"/>
                </a:lnTo>
                <a:lnTo>
                  <a:pt x="84" y="93"/>
                </a:lnTo>
                <a:lnTo>
                  <a:pt x="86" y="93"/>
                </a:lnTo>
                <a:lnTo>
                  <a:pt x="86" y="91"/>
                </a:lnTo>
                <a:lnTo>
                  <a:pt x="88" y="91"/>
                </a:lnTo>
                <a:lnTo>
                  <a:pt x="88" y="90"/>
                </a:lnTo>
                <a:lnTo>
                  <a:pt x="90" y="90"/>
                </a:lnTo>
                <a:lnTo>
                  <a:pt x="90" y="88"/>
                </a:lnTo>
                <a:lnTo>
                  <a:pt x="91" y="88"/>
                </a:lnTo>
                <a:lnTo>
                  <a:pt x="91" y="86"/>
                </a:lnTo>
                <a:lnTo>
                  <a:pt x="91" y="84"/>
                </a:lnTo>
                <a:lnTo>
                  <a:pt x="91" y="83"/>
                </a:lnTo>
                <a:lnTo>
                  <a:pt x="91" y="81"/>
                </a:lnTo>
                <a:lnTo>
                  <a:pt x="91" y="79"/>
                </a:lnTo>
                <a:lnTo>
                  <a:pt x="93" y="79"/>
                </a:lnTo>
                <a:lnTo>
                  <a:pt x="93" y="78"/>
                </a:lnTo>
                <a:lnTo>
                  <a:pt x="93" y="76"/>
                </a:lnTo>
                <a:lnTo>
                  <a:pt x="91" y="76"/>
                </a:lnTo>
                <a:lnTo>
                  <a:pt x="90" y="78"/>
                </a:lnTo>
                <a:lnTo>
                  <a:pt x="88" y="78"/>
                </a:lnTo>
                <a:lnTo>
                  <a:pt x="88" y="76"/>
                </a:lnTo>
                <a:lnTo>
                  <a:pt x="86" y="76"/>
                </a:lnTo>
                <a:lnTo>
                  <a:pt x="86" y="74"/>
                </a:lnTo>
                <a:lnTo>
                  <a:pt x="84" y="74"/>
                </a:lnTo>
                <a:lnTo>
                  <a:pt x="84" y="72"/>
                </a:lnTo>
                <a:lnTo>
                  <a:pt x="84" y="71"/>
                </a:lnTo>
                <a:lnTo>
                  <a:pt x="84" y="69"/>
                </a:lnTo>
                <a:lnTo>
                  <a:pt x="83" y="69"/>
                </a:lnTo>
                <a:lnTo>
                  <a:pt x="83" y="67"/>
                </a:lnTo>
                <a:lnTo>
                  <a:pt x="84" y="67"/>
                </a:lnTo>
                <a:lnTo>
                  <a:pt x="84" y="66"/>
                </a:lnTo>
                <a:lnTo>
                  <a:pt x="84" y="64"/>
                </a:lnTo>
                <a:lnTo>
                  <a:pt x="84" y="62"/>
                </a:lnTo>
                <a:lnTo>
                  <a:pt x="83" y="62"/>
                </a:lnTo>
                <a:lnTo>
                  <a:pt x="83" y="60"/>
                </a:lnTo>
                <a:lnTo>
                  <a:pt x="83" y="52"/>
                </a:lnTo>
                <a:lnTo>
                  <a:pt x="84" y="52"/>
                </a:lnTo>
                <a:lnTo>
                  <a:pt x="88" y="52"/>
                </a:lnTo>
                <a:lnTo>
                  <a:pt x="91" y="52"/>
                </a:lnTo>
                <a:lnTo>
                  <a:pt x="93" y="52"/>
                </a:lnTo>
                <a:lnTo>
                  <a:pt x="96" y="52"/>
                </a:lnTo>
                <a:lnTo>
                  <a:pt x="100" y="52"/>
                </a:lnTo>
                <a:lnTo>
                  <a:pt x="102" y="52"/>
                </a:lnTo>
                <a:lnTo>
                  <a:pt x="105" y="50"/>
                </a:lnTo>
                <a:lnTo>
                  <a:pt x="107" y="50"/>
                </a:lnTo>
                <a:lnTo>
                  <a:pt x="110" y="50"/>
                </a:lnTo>
                <a:lnTo>
                  <a:pt x="110" y="48"/>
                </a:lnTo>
                <a:lnTo>
                  <a:pt x="112" y="47"/>
                </a:lnTo>
                <a:lnTo>
                  <a:pt x="114" y="43"/>
                </a:lnTo>
                <a:lnTo>
                  <a:pt x="115" y="43"/>
                </a:lnTo>
                <a:lnTo>
                  <a:pt x="117" y="41"/>
                </a:lnTo>
                <a:lnTo>
                  <a:pt x="119" y="40"/>
                </a:lnTo>
                <a:lnTo>
                  <a:pt x="121" y="41"/>
                </a:lnTo>
                <a:lnTo>
                  <a:pt x="124" y="41"/>
                </a:lnTo>
                <a:lnTo>
                  <a:pt x="126" y="40"/>
                </a:lnTo>
                <a:lnTo>
                  <a:pt x="129" y="40"/>
                </a:lnTo>
                <a:lnTo>
                  <a:pt x="131" y="40"/>
                </a:lnTo>
                <a:lnTo>
                  <a:pt x="133" y="41"/>
                </a:lnTo>
                <a:lnTo>
                  <a:pt x="136" y="41"/>
                </a:lnTo>
                <a:lnTo>
                  <a:pt x="138" y="43"/>
                </a:lnTo>
                <a:lnTo>
                  <a:pt x="139" y="45"/>
                </a:lnTo>
                <a:lnTo>
                  <a:pt x="139" y="47"/>
                </a:lnTo>
                <a:lnTo>
                  <a:pt x="141" y="48"/>
                </a:lnTo>
                <a:lnTo>
                  <a:pt x="145" y="48"/>
                </a:lnTo>
                <a:lnTo>
                  <a:pt x="146" y="50"/>
                </a:lnTo>
                <a:lnTo>
                  <a:pt x="148" y="50"/>
                </a:lnTo>
                <a:lnTo>
                  <a:pt x="150" y="52"/>
                </a:lnTo>
                <a:lnTo>
                  <a:pt x="151" y="53"/>
                </a:lnTo>
                <a:lnTo>
                  <a:pt x="153" y="55"/>
                </a:lnTo>
                <a:lnTo>
                  <a:pt x="153" y="57"/>
                </a:lnTo>
                <a:lnTo>
                  <a:pt x="155" y="59"/>
                </a:lnTo>
                <a:lnTo>
                  <a:pt x="155" y="60"/>
                </a:lnTo>
                <a:lnTo>
                  <a:pt x="157" y="62"/>
                </a:lnTo>
                <a:lnTo>
                  <a:pt x="158" y="64"/>
                </a:lnTo>
                <a:lnTo>
                  <a:pt x="160" y="64"/>
                </a:lnTo>
                <a:lnTo>
                  <a:pt x="160" y="66"/>
                </a:lnTo>
                <a:lnTo>
                  <a:pt x="164" y="67"/>
                </a:lnTo>
                <a:lnTo>
                  <a:pt x="165" y="66"/>
                </a:lnTo>
                <a:lnTo>
                  <a:pt x="167" y="66"/>
                </a:lnTo>
                <a:lnTo>
                  <a:pt x="169" y="67"/>
                </a:lnTo>
                <a:lnTo>
                  <a:pt x="169" y="69"/>
                </a:lnTo>
                <a:lnTo>
                  <a:pt x="170" y="71"/>
                </a:lnTo>
                <a:lnTo>
                  <a:pt x="172" y="71"/>
                </a:lnTo>
                <a:lnTo>
                  <a:pt x="172" y="72"/>
                </a:lnTo>
                <a:lnTo>
                  <a:pt x="174" y="74"/>
                </a:lnTo>
                <a:lnTo>
                  <a:pt x="179" y="74"/>
                </a:lnTo>
                <a:lnTo>
                  <a:pt x="182" y="81"/>
                </a:lnTo>
                <a:lnTo>
                  <a:pt x="186" y="81"/>
                </a:lnTo>
                <a:lnTo>
                  <a:pt x="188" y="83"/>
                </a:lnTo>
                <a:lnTo>
                  <a:pt x="189" y="83"/>
                </a:lnTo>
                <a:lnTo>
                  <a:pt x="189" y="84"/>
                </a:lnTo>
                <a:lnTo>
                  <a:pt x="191" y="86"/>
                </a:lnTo>
                <a:lnTo>
                  <a:pt x="193" y="88"/>
                </a:lnTo>
                <a:lnTo>
                  <a:pt x="195" y="88"/>
                </a:lnTo>
                <a:lnTo>
                  <a:pt x="198" y="90"/>
                </a:lnTo>
                <a:lnTo>
                  <a:pt x="198" y="91"/>
                </a:lnTo>
                <a:lnTo>
                  <a:pt x="201" y="95"/>
                </a:lnTo>
                <a:lnTo>
                  <a:pt x="201" y="97"/>
                </a:lnTo>
                <a:lnTo>
                  <a:pt x="201" y="98"/>
                </a:lnTo>
                <a:lnTo>
                  <a:pt x="205" y="97"/>
                </a:lnTo>
                <a:lnTo>
                  <a:pt x="213" y="93"/>
                </a:lnTo>
                <a:lnTo>
                  <a:pt x="215" y="86"/>
                </a:lnTo>
                <a:lnTo>
                  <a:pt x="217" y="79"/>
                </a:lnTo>
                <a:lnTo>
                  <a:pt x="219" y="74"/>
                </a:lnTo>
                <a:lnTo>
                  <a:pt x="220" y="71"/>
                </a:lnTo>
                <a:lnTo>
                  <a:pt x="220" y="69"/>
                </a:lnTo>
                <a:lnTo>
                  <a:pt x="220" y="67"/>
                </a:lnTo>
                <a:lnTo>
                  <a:pt x="219" y="66"/>
                </a:lnTo>
                <a:lnTo>
                  <a:pt x="220" y="64"/>
                </a:lnTo>
                <a:lnTo>
                  <a:pt x="224" y="59"/>
                </a:lnTo>
                <a:lnTo>
                  <a:pt x="226" y="55"/>
                </a:lnTo>
                <a:lnTo>
                  <a:pt x="220" y="53"/>
                </a:lnTo>
                <a:lnTo>
                  <a:pt x="219" y="48"/>
                </a:lnTo>
                <a:lnTo>
                  <a:pt x="220" y="43"/>
                </a:lnTo>
                <a:lnTo>
                  <a:pt x="215" y="35"/>
                </a:lnTo>
                <a:lnTo>
                  <a:pt x="222" y="24"/>
                </a:lnTo>
                <a:lnTo>
                  <a:pt x="222" y="23"/>
                </a:lnTo>
                <a:lnTo>
                  <a:pt x="227" y="14"/>
                </a:lnTo>
                <a:lnTo>
                  <a:pt x="241" y="7"/>
                </a:lnTo>
                <a:lnTo>
                  <a:pt x="253" y="0"/>
                </a:lnTo>
                <a:lnTo>
                  <a:pt x="256" y="0"/>
                </a:lnTo>
                <a:lnTo>
                  <a:pt x="258" y="2"/>
                </a:lnTo>
                <a:lnTo>
                  <a:pt x="263" y="5"/>
                </a:lnTo>
                <a:lnTo>
                  <a:pt x="265" y="7"/>
                </a:lnTo>
                <a:lnTo>
                  <a:pt x="269" y="14"/>
                </a:lnTo>
                <a:close/>
              </a:path>
            </a:pathLst>
          </a:custGeom>
          <a:solidFill>
            <a:schemeClr val="accent1"/>
          </a:solidFill>
          <a:ln w="9525">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5"/>
          <p:cNvSpPr>
            <a:spLocks/>
          </p:cNvSpPr>
          <p:nvPr/>
        </p:nvSpPr>
        <p:spPr bwMode="auto">
          <a:xfrm>
            <a:off x="4778418" y="2672792"/>
            <a:ext cx="931722" cy="1071859"/>
          </a:xfrm>
          <a:custGeom>
            <a:avLst/>
            <a:gdLst>
              <a:gd name="T0" fmla="*/ 311 w 492"/>
              <a:gd name="T1" fmla="*/ 1 h 566"/>
              <a:gd name="T2" fmla="*/ 301 w 492"/>
              <a:gd name="T3" fmla="*/ 24 h 566"/>
              <a:gd name="T4" fmla="*/ 282 w 492"/>
              <a:gd name="T5" fmla="*/ 39 h 566"/>
              <a:gd name="T6" fmla="*/ 285 w 492"/>
              <a:gd name="T7" fmla="*/ 60 h 566"/>
              <a:gd name="T8" fmla="*/ 296 w 492"/>
              <a:gd name="T9" fmla="*/ 82 h 566"/>
              <a:gd name="T10" fmla="*/ 287 w 492"/>
              <a:gd name="T11" fmla="*/ 105 h 566"/>
              <a:gd name="T12" fmla="*/ 290 w 492"/>
              <a:gd name="T13" fmla="*/ 134 h 566"/>
              <a:gd name="T14" fmla="*/ 308 w 492"/>
              <a:gd name="T15" fmla="*/ 132 h 566"/>
              <a:gd name="T16" fmla="*/ 321 w 492"/>
              <a:gd name="T17" fmla="*/ 153 h 566"/>
              <a:gd name="T18" fmla="*/ 337 w 492"/>
              <a:gd name="T19" fmla="*/ 167 h 566"/>
              <a:gd name="T20" fmla="*/ 354 w 492"/>
              <a:gd name="T21" fmla="*/ 158 h 566"/>
              <a:gd name="T22" fmla="*/ 375 w 492"/>
              <a:gd name="T23" fmla="*/ 144 h 566"/>
              <a:gd name="T24" fmla="*/ 388 w 492"/>
              <a:gd name="T25" fmla="*/ 149 h 566"/>
              <a:gd name="T26" fmla="*/ 407 w 492"/>
              <a:gd name="T27" fmla="*/ 153 h 566"/>
              <a:gd name="T28" fmla="*/ 409 w 492"/>
              <a:gd name="T29" fmla="*/ 167 h 566"/>
              <a:gd name="T30" fmla="*/ 406 w 492"/>
              <a:gd name="T31" fmla="*/ 186 h 566"/>
              <a:gd name="T32" fmla="*/ 407 w 492"/>
              <a:gd name="T33" fmla="*/ 199 h 566"/>
              <a:gd name="T34" fmla="*/ 425 w 492"/>
              <a:gd name="T35" fmla="*/ 211 h 566"/>
              <a:gd name="T36" fmla="*/ 449 w 492"/>
              <a:gd name="T37" fmla="*/ 215 h 566"/>
              <a:gd name="T38" fmla="*/ 468 w 492"/>
              <a:gd name="T39" fmla="*/ 229 h 566"/>
              <a:gd name="T40" fmla="*/ 480 w 492"/>
              <a:gd name="T41" fmla="*/ 246 h 566"/>
              <a:gd name="T42" fmla="*/ 483 w 492"/>
              <a:gd name="T43" fmla="*/ 260 h 566"/>
              <a:gd name="T44" fmla="*/ 464 w 492"/>
              <a:gd name="T45" fmla="*/ 270 h 566"/>
              <a:gd name="T46" fmla="*/ 452 w 492"/>
              <a:gd name="T47" fmla="*/ 291 h 566"/>
              <a:gd name="T48" fmla="*/ 433 w 492"/>
              <a:gd name="T49" fmla="*/ 301 h 566"/>
              <a:gd name="T50" fmla="*/ 413 w 492"/>
              <a:gd name="T51" fmla="*/ 309 h 566"/>
              <a:gd name="T52" fmla="*/ 404 w 492"/>
              <a:gd name="T53" fmla="*/ 327 h 566"/>
              <a:gd name="T54" fmla="*/ 385 w 492"/>
              <a:gd name="T55" fmla="*/ 335 h 566"/>
              <a:gd name="T56" fmla="*/ 380 w 492"/>
              <a:gd name="T57" fmla="*/ 352 h 566"/>
              <a:gd name="T58" fmla="*/ 359 w 492"/>
              <a:gd name="T59" fmla="*/ 365 h 566"/>
              <a:gd name="T60" fmla="*/ 345 w 492"/>
              <a:gd name="T61" fmla="*/ 377 h 566"/>
              <a:gd name="T62" fmla="*/ 325 w 492"/>
              <a:gd name="T63" fmla="*/ 385 h 566"/>
              <a:gd name="T64" fmla="*/ 306 w 492"/>
              <a:gd name="T65" fmla="*/ 390 h 566"/>
              <a:gd name="T66" fmla="*/ 299 w 492"/>
              <a:gd name="T67" fmla="*/ 411 h 566"/>
              <a:gd name="T68" fmla="*/ 283 w 492"/>
              <a:gd name="T69" fmla="*/ 418 h 566"/>
              <a:gd name="T70" fmla="*/ 278 w 492"/>
              <a:gd name="T71" fmla="*/ 432 h 566"/>
              <a:gd name="T72" fmla="*/ 265 w 492"/>
              <a:gd name="T73" fmla="*/ 437 h 566"/>
              <a:gd name="T74" fmla="*/ 246 w 492"/>
              <a:gd name="T75" fmla="*/ 425 h 566"/>
              <a:gd name="T76" fmla="*/ 244 w 492"/>
              <a:gd name="T77" fmla="*/ 442 h 566"/>
              <a:gd name="T78" fmla="*/ 242 w 492"/>
              <a:gd name="T79" fmla="*/ 457 h 566"/>
              <a:gd name="T80" fmla="*/ 234 w 492"/>
              <a:gd name="T81" fmla="*/ 475 h 566"/>
              <a:gd name="T82" fmla="*/ 228 w 492"/>
              <a:gd name="T83" fmla="*/ 492 h 566"/>
              <a:gd name="T84" fmla="*/ 211 w 492"/>
              <a:gd name="T85" fmla="*/ 506 h 566"/>
              <a:gd name="T86" fmla="*/ 204 w 492"/>
              <a:gd name="T87" fmla="*/ 521 h 566"/>
              <a:gd name="T88" fmla="*/ 206 w 492"/>
              <a:gd name="T89" fmla="*/ 549 h 566"/>
              <a:gd name="T90" fmla="*/ 187 w 492"/>
              <a:gd name="T91" fmla="*/ 559 h 566"/>
              <a:gd name="T92" fmla="*/ 170 w 492"/>
              <a:gd name="T93" fmla="*/ 556 h 566"/>
              <a:gd name="T94" fmla="*/ 149 w 492"/>
              <a:gd name="T95" fmla="*/ 542 h 566"/>
              <a:gd name="T96" fmla="*/ 137 w 492"/>
              <a:gd name="T97" fmla="*/ 525 h 566"/>
              <a:gd name="T98" fmla="*/ 118 w 492"/>
              <a:gd name="T99" fmla="*/ 511 h 566"/>
              <a:gd name="T100" fmla="*/ 111 w 492"/>
              <a:gd name="T101" fmla="*/ 485 h 566"/>
              <a:gd name="T102" fmla="*/ 106 w 492"/>
              <a:gd name="T103" fmla="*/ 464 h 566"/>
              <a:gd name="T104" fmla="*/ 101 w 492"/>
              <a:gd name="T105" fmla="*/ 440 h 566"/>
              <a:gd name="T106" fmla="*/ 70 w 492"/>
              <a:gd name="T107" fmla="*/ 442 h 566"/>
              <a:gd name="T108" fmla="*/ 39 w 492"/>
              <a:gd name="T109" fmla="*/ 444 h 566"/>
              <a:gd name="T110" fmla="*/ 8 w 492"/>
              <a:gd name="T111" fmla="*/ 445 h 566"/>
              <a:gd name="T112" fmla="*/ 43 w 492"/>
              <a:gd name="T113" fmla="*/ 378 h 566"/>
              <a:gd name="T114" fmla="*/ 34 w 492"/>
              <a:gd name="T115" fmla="*/ 296 h 566"/>
              <a:gd name="T116" fmla="*/ 34 w 492"/>
              <a:gd name="T117" fmla="*/ 225 h 566"/>
              <a:gd name="T118" fmla="*/ 39 w 492"/>
              <a:gd name="T119" fmla="*/ 146 h 566"/>
              <a:gd name="T120" fmla="*/ 104 w 492"/>
              <a:gd name="T121" fmla="*/ 94 h 566"/>
              <a:gd name="T122" fmla="*/ 173 w 492"/>
              <a:gd name="T123" fmla="*/ 68 h 566"/>
              <a:gd name="T124" fmla="*/ 252 w 492"/>
              <a:gd name="T125" fmla="*/ 24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2" h="566">
                <a:moveTo>
                  <a:pt x="280" y="0"/>
                </a:moveTo>
                <a:lnTo>
                  <a:pt x="285" y="5"/>
                </a:lnTo>
                <a:lnTo>
                  <a:pt x="287" y="5"/>
                </a:lnTo>
                <a:lnTo>
                  <a:pt x="289" y="5"/>
                </a:lnTo>
                <a:lnTo>
                  <a:pt x="290" y="5"/>
                </a:lnTo>
                <a:lnTo>
                  <a:pt x="292" y="5"/>
                </a:lnTo>
                <a:lnTo>
                  <a:pt x="294" y="5"/>
                </a:lnTo>
                <a:lnTo>
                  <a:pt x="296" y="5"/>
                </a:lnTo>
                <a:lnTo>
                  <a:pt x="297" y="5"/>
                </a:lnTo>
                <a:lnTo>
                  <a:pt x="299" y="5"/>
                </a:lnTo>
                <a:lnTo>
                  <a:pt x="301" y="5"/>
                </a:lnTo>
                <a:lnTo>
                  <a:pt x="301" y="3"/>
                </a:lnTo>
                <a:lnTo>
                  <a:pt x="302" y="3"/>
                </a:lnTo>
                <a:lnTo>
                  <a:pt x="302" y="1"/>
                </a:lnTo>
                <a:lnTo>
                  <a:pt x="304" y="1"/>
                </a:lnTo>
                <a:lnTo>
                  <a:pt x="306" y="1"/>
                </a:lnTo>
                <a:lnTo>
                  <a:pt x="308" y="1"/>
                </a:lnTo>
                <a:lnTo>
                  <a:pt x="309" y="1"/>
                </a:lnTo>
                <a:lnTo>
                  <a:pt x="311" y="1"/>
                </a:lnTo>
                <a:lnTo>
                  <a:pt x="311" y="3"/>
                </a:lnTo>
                <a:lnTo>
                  <a:pt x="309" y="3"/>
                </a:lnTo>
                <a:lnTo>
                  <a:pt x="309" y="5"/>
                </a:lnTo>
                <a:lnTo>
                  <a:pt x="309" y="6"/>
                </a:lnTo>
                <a:lnTo>
                  <a:pt x="308" y="6"/>
                </a:lnTo>
                <a:lnTo>
                  <a:pt x="308" y="8"/>
                </a:lnTo>
                <a:lnTo>
                  <a:pt x="308" y="10"/>
                </a:lnTo>
                <a:lnTo>
                  <a:pt x="306" y="10"/>
                </a:lnTo>
                <a:lnTo>
                  <a:pt x="306" y="12"/>
                </a:lnTo>
                <a:lnTo>
                  <a:pt x="306" y="13"/>
                </a:lnTo>
                <a:lnTo>
                  <a:pt x="304" y="13"/>
                </a:lnTo>
                <a:lnTo>
                  <a:pt x="304" y="15"/>
                </a:lnTo>
                <a:lnTo>
                  <a:pt x="304" y="17"/>
                </a:lnTo>
                <a:lnTo>
                  <a:pt x="302" y="17"/>
                </a:lnTo>
                <a:lnTo>
                  <a:pt x="302" y="19"/>
                </a:lnTo>
                <a:lnTo>
                  <a:pt x="302" y="20"/>
                </a:lnTo>
                <a:lnTo>
                  <a:pt x="301" y="20"/>
                </a:lnTo>
                <a:lnTo>
                  <a:pt x="301" y="22"/>
                </a:lnTo>
                <a:lnTo>
                  <a:pt x="301" y="24"/>
                </a:lnTo>
                <a:lnTo>
                  <a:pt x="299" y="25"/>
                </a:lnTo>
                <a:lnTo>
                  <a:pt x="301" y="25"/>
                </a:lnTo>
                <a:lnTo>
                  <a:pt x="301" y="27"/>
                </a:lnTo>
                <a:lnTo>
                  <a:pt x="301" y="29"/>
                </a:lnTo>
                <a:lnTo>
                  <a:pt x="301" y="31"/>
                </a:lnTo>
                <a:lnTo>
                  <a:pt x="301" y="32"/>
                </a:lnTo>
                <a:lnTo>
                  <a:pt x="301" y="34"/>
                </a:lnTo>
                <a:lnTo>
                  <a:pt x="299" y="34"/>
                </a:lnTo>
                <a:lnTo>
                  <a:pt x="297" y="34"/>
                </a:lnTo>
                <a:lnTo>
                  <a:pt x="296" y="36"/>
                </a:lnTo>
                <a:lnTo>
                  <a:pt x="294" y="36"/>
                </a:lnTo>
                <a:lnTo>
                  <a:pt x="292" y="36"/>
                </a:lnTo>
                <a:lnTo>
                  <a:pt x="290" y="36"/>
                </a:lnTo>
                <a:lnTo>
                  <a:pt x="290" y="37"/>
                </a:lnTo>
                <a:lnTo>
                  <a:pt x="289" y="37"/>
                </a:lnTo>
                <a:lnTo>
                  <a:pt x="287" y="37"/>
                </a:lnTo>
                <a:lnTo>
                  <a:pt x="285" y="37"/>
                </a:lnTo>
                <a:lnTo>
                  <a:pt x="283" y="39"/>
                </a:lnTo>
                <a:lnTo>
                  <a:pt x="282" y="39"/>
                </a:lnTo>
                <a:lnTo>
                  <a:pt x="280" y="39"/>
                </a:lnTo>
                <a:lnTo>
                  <a:pt x="280" y="41"/>
                </a:lnTo>
                <a:lnTo>
                  <a:pt x="278" y="41"/>
                </a:lnTo>
                <a:lnTo>
                  <a:pt x="277" y="41"/>
                </a:lnTo>
                <a:lnTo>
                  <a:pt x="277" y="43"/>
                </a:lnTo>
                <a:lnTo>
                  <a:pt x="278" y="43"/>
                </a:lnTo>
                <a:lnTo>
                  <a:pt x="278" y="44"/>
                </a:lnTo>
                <a:lnTo>
                  <a:pt x="280" y="44"/>
                </a:lnTo>
                <a:lnTo>
                  <a:pt x="280" y="46"/>
                </a:lnTo>
                <a:lnTo>
                  <a:pt x="282" y="46"/>
                </a:lnTo>
                <a:lnTo>
                  <a:pt x="282" y="48"/>
                </a:lnTo>
                <a:lnTo>
                  <a:pt x="282" y="50"/>
                </a:lnTo>
                <a:lnTo>
                  <a:pt x="283" y="51"/>
                </a:lnTo>
                <a:lnTo>
                  <a:pt x="283" y="53"/>
                </a:lnTo>
                <a:lnTo>
                  <a:pt x="283" y="55"/>
                </a:lnTo>
                <a:lnTo>
                  <a:pt x="283" y="56"/>
                </a:lnTo>
                <a:lnTo>
                  <a:pt x="285" y="56"/>
                </a:lnTo>
                <a:lnTo>
                  <a:pt x="285" y="58"/>
                </a:lnTo>
                <a:lnTo>
                  <a:pt x="285" y="60"/>
                </a:lnTo>
                <a:lnTo>
                  <a:pt x="287" y="60"/>
                </a:lnTo>
                <a:lnTo>
                  <a:pt x="287" y="62"/>
                </a:lnTo>
                <a:lnTo>
                  <a:pt x="287" y="63"/>
                </a:lnTo>
                <a:lnTo>
                  <a:pt x="287" y="65"/>
                </a:lnTo>
                <a:lnTo>
                  <a:pt x="287" y="67"/>
                </a:lnTo>
                <a:lnTo>
                  <a:pt x="287" y="68"/>
                </a:lnTo>
                <a:lnTo>
                  <a:pt x="287" y="70"/>
                </a:lnTo>
                <a:lnTo>
                  <a:pt x="287" y="72"/>
                </a:lnTo>
                <a:lnTo>
                  <a:pt x="289" y="72"/>
                </a:lnTo>
                <a:lnTo>
                  <a:pt x="290" y="72"/>
                </a:lnTo>
                <a:lnTo>
                  <a:pt x="290" y="74"/>
                </a:lnTo>
                <a:lnTo>
                  <a:pt x="290" y="75"/>
                </a:lnTo>
                <a:lnTo>
                  <a:pt x="290" y="77"/>
                </a:lnTo>
                <a:lnTo>
                  <a:pt x="292" y="77"/>
                </a:lnTo>
                <a:lnTo>
                  <a:pt x="292" y="79"/>
                </a:lnTo>
                <a:lnTo>
                  <a:pt x="294" y="79"/>
                </a:lnTo>
                <a:lnTo>
                  <a:pt x="294" y="80"/>
                </a:lnTo>
                <a:lnTo>
                  <a:pt x="296" y="80"/>
                </a:lnTo>
                <a:lnTo>
                  <a:pt x="296" y="82"/>
                </a:lnTo>
                <a:lnTo>
                  <a:pt x="297" y="82"/>
                </a:lnTo>
                <a:lnTo>
                  <a:pt x="299" y="82"/>
                </a:lnTo>
                <a:lnTo>
                  <a:pt x="299" y="84"/>
                </a:lnTo>
                <a:lnTo>
                  <a:pt x="299" y="86"/>
                </a:lnTo>
                <a:lnTo>
                  <a:pt x="299" y="87"/>
                </a:lnTo>
                <a:lnTo>
                  <a:pt x="297" y="87"/>
                </a:lnTo>
                <a:lnTo>
                  <a:pt x="297" y="89"/>
                </a:lnTo>
                <a:lnTo>
                  <a:pt x="296" y="89"/>
                </a:lnTo>
                <a:lnTo>
                  <a:pt x="296" y="91"/>
                </a:lnTo>
                <a:lnTo>
                  <a:pt x="294" y="91"/>
                </a:lnTo>
                <a:lnTo>
                  <a:pt x="294" y="93"/>
                </a:lnTo>
                <a:lnTo>
                  <a:pt x="292" y="94"/>
                </a:lnTo>
                <a:lnTo>
                  <a:pt x="290" y="96"/>
                </a:lnTo>
                <a:lnTo>
                  <a:pt x="289" y="98"/>
                </a:lnTo>
                <a:lnTo>
                  <a:pt x="289" y="99"/>
                </a:lnTo>
                <a:lnTo>
                  <a:pt x="287" y="99"/>
                </a:lnTo>
                <a:lnTo>
                  <a:pt x="287" y="101"/>
                </a:lnTo>
                <a:lnTo>
                  <a:pt x="287" y="103"/>
                </a:lnTo>
                <a:lnTo>
                  <a:pt x="287" y="105"/>
                </a:lnTo>
                <a:lnTo>
                  <a:pt x="287" y="106"/>
                </a:lnTo>
                <a:lnTo>
                  <a:pt x="287" y="108"/>
                </a:lnTo>
                <a:lnTo>
                  <a:pt x="287" y="110"/>
                </a:lnTo>
                <a:lnTo>
                  <a:pt x="287" y="111"/>
                </a:lnTo>
                <a:lnTo>
                  <a:pt x="287" y="113"/>
                </a:lnTo>
                <a:lnTo>
                  <a:pt x="287" y="115"/>
                </a:lnTo>
                <a:lnTo>
                  <a:pt x="287" y="117"/>
                </a:lnTo>
                <a:lnTo>
                  <a:pt x="287" y="118"/>
                </a:lnTo>
                <a:lnTo>
                  <a:pt x="287" y="120"/>
                </a:lnTo>
                <a:lnTo>
                  <a:pt x="287" y="122"/>
                </a:lnTo>
                <a:lnTo>
                  <a:pt x="287" y="124"/>
                </a:lnTo>
                <a:lnTo>
                  <a:pt x="287" y="125"/>
                </a:lnTo>
                <a:lnTo>
                  <a:pt x="289" y="125"/>
                </a:lnTo>
                <a:lnTo>
                  <a:pt x="289" y="127"/>
                </a:lnTo>
                <a:lnTo>
                  <a:pt x="289" y="129"/>
                </a:lnTo>
                <a:lnTo>
                  <a:pt x="290" y="129"/>
                </a:lnTo>
                <a:lnTo>
                  <a:pt x="290" y="130"/>
                </a:lnTo>
                <a:lnTo>
                  <a:pt x="290" y="132"/>
                </a:lnTo>
                <a:lnTo>
                  <a:pt x="290" y="134"/>
                </a:lnTo>
                <a:lnTo>
                  <a:pt x="292" y="134"/>
                </a:lnTo>
                <a:lnTo>
                  <a:pt x="292" y="136"/>
                </a:lnTo>
                <a:lnTo>
                  <a:pt x="292" y="137"/>
                </a:lnTo>
                <a:lnTo>
                  <a:pt x="292" y="139"/>
                </a:lnTo>
                <a:lnTo>
                  <a:pt x="294" y="139"/>
                </a:lnTo>
                <a:lnTo>
                  <a:pt x="294" y="141"/>
                </a:lnTo>
                <a:lnTo>
                  <a:pt x="294" y="139"/>
                </a:lnTo>
                <a:lnTo>
                  <a:pt x="296" y="139"/>
                </a:lnTo>
                <a:lnTo>
                  <a:pt x="297" y="139"/>
                </a:lnTo>
                <a:lnTo>
                  <a:pt x="297" y="137"/>
                </a:lnTo>
                <a:lnTo>
                  <a:pt x="299" y="137"/>
                </a:lnTo>
                <a:lnTo>
                  <a:pt x="301" y="137"/>
                </a:lnTo>
                <a:lnTo>
                  <a:pt x="301" y="136"/>
                </a:lnTo>
                <a:lnTo>
                  <a:pt x="302" y="136"/>
                </a:lnTo>
                <a:lnTo>
                  <a:pt x="302" y="134"/>
                </a:lnTo>
                <a:lnTo>
                  <a:pt x="304" y="134"/>
                </a:lnTo>
                <a:lnTo>
                  <a:pt x="306" y="134"/>
                </a:lnTo>
                <a:lnTo>
                  <a:pt x="306" y="132"/>
                </a:lnTo>
                <a:lnTo>
                  <a:pt x="308" y="132"/>
                </a:lnTo>
                <a:lnTo>
                  <a:pt x="309" y="132"/>
                </a:lnTo>
                <a:lnTo>
                  <a:pt x="309" y="134"/>
                </a:lnTo>
                <a:lnTo>
                  <a:pt x="311" y="134"/>
                </a:lnTo>
                <a:lnTo>
                  <a:pt x="311" y="136"/>
                </a:lnTo>
                <a:lnTo>
                  <a:pt x="313" y="136"/>
                </a:lnTo>
                <a:lnTo>
                  <a:pt x="313" y="137"/>
                </a:lnTo>
                <a:lnTo>
                  <a:pt x="314" y="139"/>
                </a:lnTo>
                <a:lnTo>
                  <a:pt x="314" y="141"/>
                </a:lnTo>
                <a:lnTo>
                  <a:pt x="316" y="141"/>
                </a:lnTo>
                <a:lnTo>
                  <a:pt x="316" y="142"/>
                </a:lnTo>
                <a:lnTo>
                  <a:pt x="318" y="142"/>
                </a:lnTo>
                <a:lnTo>
                  <a:pt x="318" y="144"/>
                </a:lnTo>
                <a:lnTo>
                  <a:pt x="320" y="144"/>
                </a:lnTo>
                <a:lnTo>
                  <a:pt x="320" y="146"/>
                </a:lnTo>
                <a:lnTo>
                  <a:pt x="320" y="148"/>
                </a:lnTo>
                <a:lnTo>
                  <a:pt x="321" y="148"/>
                </a:lnTo>
                <a:lnTo>
                  <a:pt x="321" y="149"/>
                </a:lnTo>
                <a:lnTo>
                  <a:pt x="321" y="151"/>
                </a:lnTo>
                <a:lnTo>
                  <a:pt x="321" y="153"/>
                </a:lnTo>
                <a:lnTo>
                  <a:pt x="323" y="153"/>
                </a:lnTo>
                <a:lnTo>
                  <a:pt x="323" y="155"/>
                </a:lnTo>
                <a:lnTo>
                  <a:pt x="325" y="155"/>
                </a:lnTo>
                <a:lnTo>
                  <a:pt x="325" y="156"/>
                </a:lnTo>
                <a:lnTo>
                  <a:pt x="325" y="158"/>
                </a:lnTo>
                <a:lnTo>
                  <a:pt x="326" y="158"/>
                </a:lnTo>
                <a:lnTo>
                  <a:pt x="326" y="160"/>
                </a:lnTo>
                <a:lnTo>
                  <a:pt x="328" y="160"/>
                </a:lnTo>
                <a:lnTo>
                  <a:pt x="328" y="161"/>
                </a:lnTo>
                <a:lnTo>
                  <a:pt x="330" y="161"/>
                </a:lnTo>
                <a:lnTo>
                  <a:pt x="330" y="163"/>
                </a:lnTo>
                <a:lnTo>
                  <a:pt x="332" y="163"/>
                </a:lnTo>
                <a:lnTo>
                  <a:pt x="332" y="165"/>
                </a:lnTo>
                <a:lnTo>
                  <a:pt x="332" y="167"/>
                </a:lnTo>
                <a:lnTo>
                  <a:pt x="333" y="167"/>
                </a:lnTo>
                <a:lnTo>
                  <a:pt x="333" y="165"/>
                </a:lnTo>
                <a:lnTo>
                  <a:pt x="333" y="167"/>
                </a:lnTo>
                <a:lnTo>
                  <a:pt x="335" y="167"/>
                </a:lnTo>
                <a:lnTo>
                  <a:pt x="337" y="167"/>
                </a:lnTo>
                <a:lnTo>
                  <a:pt x="337" y="165"/>
                </a:lnTo>
                <a:lnTo>
                  <a:pt x="339" y="165"/>
                </a:lnTo>
                <a:lnTo>
                  <a:pt x="339" y="163"/>
                </a:lnTo>
                <a:lnTo>
                  <a:pt x="340" y="163"/>
                </a:lnTo>
                <a:lnTo>
                  <a:pt x="340" y="161"/>
                </a:lnTo>
                <a:lnTo>
                  <a:pt x="340" y="163"/>
                </a:lnTo>
                <a:lnTo>
                  <a:pt x="340" y="161"/>
                </a:lnTo>
                <a:lnTo>
                  <a:pt x="342" y="161"/>
                </a:lnTo>
                <a:lnTo>
                  <a:pt x="342" y="163"/>
                </a:lnTo>
                <a:lnTo>
                  <a:pt x="344" y="163"/>
                </a:lnTo>
                <a:lnTo>
                  <a:pt x="345" y="163"/>
                </a:lnTo>
                <a:lnTo>
                  <a:pt x="345" y="161"/>
                </a:lnTo>
                <a:lnTo>
                  <a:pt x="347" y="161"/>
                </a:lnTo>
                <a:lnTo>
                  <a:pt x="349" y="161"/>
                </a:lnTo>
                <a:lnTo>
                  <a:pt x="349" y="160"/>
                </a:lnTo>
                <a:lnTo>
                  <a:pt x="351" y="160"/>
                </a:lnTo>
                <a:lnTo>
                  <a:pt x="352" y="160"/>
                </a:lnTo>
                <a:lnTo>
                  <a:pt x="354" y="160"/>
                </a:lnTo>
                <a:lnTo>
                  <a:pt x="354" y="158"/>
                </a:lnTo>
                <a:lnTo>
                  <a:pt x="356" y="158"/>
                </a:lnTo>
                <a:lnTo>
                  <a:pt x="356" y="156"/>
                </a:lnTo>
                <a:lnTo>
                  <a:pt x="357" y="156"/>
                </a:lnTo>
                <a:lnTo>
                  <a:pt x="359" y="156"/>
                </a:lnTo>
                <a:lnTo>
                  <a:pt x="359" y="155"/>
                </a:lnTo>
                <a:lnTo>
                  <a:pt x="359" y="153"/>
                </a:lnTo>
                <a:lnTo>
                  <a:pt x="361" y="153"/>
                </a:lnTo>
                <a:lnTo>
                  <a:pt x="363" y="151"/>
                </a:lnTo>
                <a:lnTo>
                  <a:pt x="363" y="149"/>
                </a:lnTo>
                <a:lnTo>
                  <a:pt x="364" y="149"/>
                </a:lnTo>
                <a:lnTo>
                  <a:pt x="364" y="148"/>
                </a:lnTo>
                <a:lnTo>
                  <a:pt x="366" y="148"/>
                </a:lnTo>
                <a:lnTo>
                  <a:pt x="366" y="146"/>
                </a:lnTo>
                <a:lnTo>
                  <a:pt x="368" y="146"/>
                </a:lnTo>
                <a:lnTo>
                  <a:pt x="370" y="146"/>
                </a:lnTo>
                <a:lnTo>
                  <a:pt x="371" y="146"/>
                </a:lnTo>
                <a:lnTo>
                  <a:pt x="373" y="146"/>
                </a:lnTo>
                <a:lnTo>
                  <a:pt x="373" y="144"/>
                </a:lnTo>
                <a:lnTo>
                  <a:pt x="375" y="144"/>
                </a:lnTo>
                <a:lnTo>
                  <a:pt x="375" y="142"/>
                </a:lnTo>
                <a:lnTo>
                  <a:pt x="376" y="144"/>
                </a:lnTo>
                <a:lnTo>
                  <a:pt x="378" y="144"/>
                </a:lnTo>
                <a:lnTo>
                  <a:pt x="378" y="142"/>
                </a:lnTo>
                <a:lnTo>
                  <a:pt x="380" y="142"/>
                </a:lnTo>
                <a:lnTo>
                  <a:pt x="382" y="142"/>
                </a:lnTo>
                <a:lnTo>
                  <a:pt x="382" y="141"/>
                </a:lnTo>
                <a:lnTo>
                  <a:pt x="383" y="141"/>
                </a:lnTo>
                <a:lnTo>
                  <a:pt x="383" y="142"/>
                </a:lnTo>
                <a:lnTo>
                  <a:pt x="383" y="144"/>
                </a:lnTo>
                <a:lnTo>
                  <a:pt x="385" y="144"/>
                </a:lnTo>
                <a:lnTo>
                  <a:pt x="387" y="144"/>
                </a:lnTo>
                <a:lnTo>
                  <a:pt x="385" y="146"/>
                </a:lnTo>
                <a:lnTo>
                  <a:pt x="383" y="146"/>
                </a:lnTo>
                <a:lnTo>
                  <a:pt x="385" y="146"/>
                </a:lnTo>
                <a:lnTo>
                  <a:pt x="385" y="148"/>
                </a:lnTo>
                <a:lnTo>
                  <a:pt x="387" y="148"/>
                </a:lnTo>
                <a:lnTo>
                  <a:pt x="387" y="149"/>
                </a:lnTo>
                <a:lnTo>
                  <a:pt x="388" y="149"/>
                </a:lnTo>
                <a:lnTo>
                  <a:pt x="388" y="151"/>
                </a:lnTo>
                <a:lnTo>
                  <a:pt x="390" y="151"/>
                </a:lnTo>
                <a:lnTo>
                  <a:pt x="390" y="153"/>
                </a:lnTo>
                <a:lnTo>
                  <a:pt x="390" y="155"/>
                </a:lnTo>
                <a:lnTo>
                  <a:pt x="392" y="155"/>
                </a:lnTo>
                <a:lnTo>
                  <a:pt x="392" y="156"/>
                </a:lnTo>
                <a:lnTo>
                  <a:pt x="394" y="156"/>
                </a:lnTo>
                <a:lnTo>
                  <a:pt x="395" y="156"/>
                </a:lnTo>
                <a:lnTo>
                  <a:pt x="397" y="156"/>
                </a:lnTo>
                <a:lnTo>
                  <a:pt x="397" y="155"/>
                </a:lnTo>
                <a:lnTo>
                  <a:pt x="397" y="153"/>
                </a:lnTo>
                <a:lnTo>
                  <a:pt x="399" y="153"/>
                </a:lnTo>
                <a:lnTo>
                  <a:pt x="400" y="153"/>
                </a:lnTo>
                <a:lnTo>
                  <a:pt x="400" y="151"/>
                </a:lnTo>
                <a:lnTo>
                  <a:pt x="402" y="151"/>
                </a:lnTo>
                <a:lnTo>
                  <a:pt x="404" y="151"/>
                </a:lnTo>
                <a:lnTo>
                  <a:pt x="404" y="153"/>
                </a:lnTo>
                <a:lnTo>
                  <a:pt x="406" y="153"/>
                </a:lnTo>
                <a:lnTo>
                  <a:pt x="407" y="153"/>
                </a:lnTo>
                <a:lnTo>
                  <a:pt x="409" y="153"/>
                </a:lnTo>
                <a:lnTo>
                  <a:pt x="411" y="153"/>
                </a:lnTo>
                <a:lnTo>
                  <a:pt x="413" y="153"/>
                </a:lnTo>
                <a:lnTo>
                  <a:pt x="414" y="153"/>
                </a:lnTo>
                <a:lnTo>
                  <a:pt x="414" y="155"/>
                </a:lnTo>
                <a:lnTo>
                  <a:pt x="413" y="155"/>
                </a:lnTo>
                <a:lnTo>
                  <a:pt x="413" y="156"/>
                </a:lnTo>
                <a:lnTo>
                  <a:pt x="413" y="158"/>
                </a:lnTo>
                <a:lnTo>
                  <a:pt x="414" y="158"/>
                </a:lnTo>
                <a:lnTo>
                  <a:pt x="416" y="158"/>
                </a:lnTo>
                <a:lnTo>
                  <a:pt x="416" y="160"/>
                </a:lnTo>
                <a:lnTo>
                  <a:pt x="414" y="160"/>
                </a:lnTo>
                <a:lnTo>
                  <a:pt x="414" y="161"/>
                </a:lnTo>
                <a:lnTo>
                  <a:pt x="413" y="161"/>
                </a:lnTo>
                <a:lnTo>
                  <a:pt x="413" y="163"/>
                </a:lnTo>
                <a:lnTo>
                  <a:pt x="411" y="163"/>
                </a:lnTo>
                <a:lnTo>
                  <a:pt x="411" y="165"/>
                </a:lnTo>
                <a:lnTo>
                  <a:pt x="411" y="167"/>
                </a:lnTo>
                <a:lnTo>
                  <a:pt x="409" y="167"/>
                </a:lnTo>
                <a:lnTo>
                  <a:pt x="409" y="168"/>
                </a:lnTo>
                <a:lnTo>
                  <a:pt x="409" y="170"/>
                </a:lnTo>
                <a:lnTo>
                  <a:pt x="407" y="170"/>
                </a:lnTo>
                <a:lnTo>
                  <a:pt x="407" y="172"/>
                </a:lnTo>
                <a:lnTo>
                  <a:pt x="406" y="172"/>
                </a:lnTo>
                <a:lnTo>
                  <a:pt x="406" y="173"/>
                </a:lnTo>
                <a:lnTo>
                  <a:pt x="407" y="173"/>
                </a:lnTo>
                <a:lnTo>
                  <a:pt x="407" y="175"/>
                </a:lnTo>
                <a:lnTo>
                  <a:pt x="409" y="175"/>
                </a:lnTo>
                <a:lnTo>
                  <a:pt x="409" y="177"/>
                </a:lnTo>
                <a:lnTo>
                  <a:pt x="407" y="177"/>
                </a:lnTo>
                <a:lnTo>
                  <a:pt x="407" y="179"/>
                </a:lnTo>
                <a:lnTo>
                  <a:pt x="409" y="179"/>
                </a:lnTo>
                <a:lnTo>
                  <a:pt x="409" y="180"/>
                </a:lnTo>
                <a:lnTo>
                  <a:pt x="407" y="180"/>
                </a:lnTo>
                <a:lnTo>
                  <a:pt x="407" y="182"/>
                </a:lnTo>
                <a:lnTo>
                  <a:pt x="407" y="184"/>
                </a:lnTo>
                <a:lnTo>
                  <a:pt x="407" y="186"/>
                </a:lnTo>
                <a:lnTo>
                  <a:pt x="406" y="186"/>
                </a:lnTo>
                <a:lnTo>
                  <a:pt x="406" y="187"/>
                </a:lnTo>
                <a:lnTo>
                  <a:pt x="407" y="187"/>
                </a:lnTo>
                <a:lnTo>
                  <a:pt x="407" y="189"/>
                </a:lnTo>
                <a:lnTo>
                  <a:pt x="406" y="189"/>
                </a:lnTo>
                <a:lnTo>
                  <a:pt x="406" y="191"/>
                </a:lnTo>
                <a:lnTo>
                  <a:pt x="406" y="192"/>
                </a:lnTo>
                <a:lnTo>
                  <a:pt x="406" y="194"/>
                </a:lnTo>
                <a:lnTo>
                  <a:pt x="404" y="194"/>
                </a:lnTo>
                <a:lnTo>
                  <a:pt x="404" y="196"/>
                </a:lnTo>
                <a:lnTo>
                  <a:pt x="406" y="196"/>
                </a:lnTo>
                <a:lnTo>
                  <a:pt x="404" y="196"/>
                </a:lnTo>
                <a:lnTo>
                  <a:pt x="404" y="198"/>
                </a:lnTo>
                <a:lnTo>
                  <a:pt x="406" y="198"/>
                </a:lnTo>
                <a:lnTo>
                  <a:pt x="404" y="198"/>
                </a:lnTo>
                <a:lnTo>
                  <a:pt x="406" y="198"/>
                </a:lnTo>
                <a:lnTo>
                  <a:pt x="406" y="199"/>
                </a:lnTo>
                <a:lnTo>
                  <a:pt x="406" y="201"/>
                </a:lnTo>
                <a:lnTo>
                  <a:pt x="407" y="201"/>
                </a:lnTo>
                <a:lnTo>
                  <a:pt x="407" y="199"/>
                </a:lnTo>
                <a:lnTo>
                  <a:pt x="407" y="201"/>
                </a:lnTo>
                <a:lnTo>
                  <a:pt x="409" y="201"/>
                </a:lnTo>
                <a:lnTo>
                  <a:pt x="409" y="203"/>
                </a:lnTo>
                <a:lnTo>
                  <a:pt x="409" y="204"/>
                </a:lnTo>
                <a:lnTo>
                  <a:pt x="409" y="206"/>
                </a:lnTo>
                <a:lnTo>
                  <a:pt x="411" y="206"/>
                </a:lnTo>
                <a:lnTo>
                  <a:pt x="413" y="206"/>
                </a:lnTo>
                <a:lnTo>
                  <a:pt x="413" y="204"/>
                </a:lnTo>
                <a:lnTo>
                  <a:pt x="414" y="204"/>
                </a:lnTo>
                <a:lnTo>
                  <a:pt x="416" y="204"/>
                </a:lnTo>
                <a:lnTo>
                  <a:pt x="418" y="204"/>
                </a:lnTo>
                <a:lnTo>
                  <a:pt x="419" y="204"/>
                </a:lnTo>
                <a:lnTo>
                  <a:pt x="419" y="206"/>
                </a:lnTo>
                <a:lnTo>
                  <a:pt x="421" y="206"/>
                </a:lnTo>
                <a:lnTo>
                  <a:pt x="421" y="208"/>
                </a:lnTo>
                <a:lnTo>
                  <a:pt x="423" y="208"/>
                </a:lnTo>
                <a:lnTo>
                  <a:pt x="423" y="210"/>
                </a:lnTo>
                <a:lnTo>
                  <a:pt x="423" y="211"/>
                </a:lnTo>
                <a:lnTo>
                  <a:pt x="425" y="211"/>
                </a:lnTo>
                <a:lnTo>
                  <a:pt x="426" y="211"/>
                </a:lnTo>
                <a:lnTo>
                  <a:pt x="426" y="213"/>
                </a:lnTo>
                <a:lnTo>
                  <a:pt x="428" y="213"/>
                </a:lnTo>
                <a:lnTo>
                  <a:pt x="430" y="211"/>
                </a:lnTo>
                <a:lnTo>
                  <a:pt x="430" y="213"/>
                </a:lnTo>
                <a:lnTo>
                  <a:pt x="431" y="213"/>
                </a:lnTo>
                <a:lnTo>
                  <a:pt x="433" y="213"/>
                </a:lnTo>
                <a:lnTo>
                  <a:pt x="435" y="213"/>
                </a:lnTo>
                <a:lnTo>
                  <a:pt x="437" y="213"/>
                </a:lnTo>
                <a:lnTo>
                  <a:pt x="438" y="213"/>
                </a:lnTo>
                <a:lnTo>
                  <a:pt x="440" y="213"/>
                </a:lnTo>
                <a:lnTo>
                  <a:pt x="440" y="215"/>
                </a:lnTo>
                <a:lnTo>
                  <a:pt x="442" y="215"/>
                </a:lnTo>
                <a:lnTo>
                  <a:pt x="444" y="215"/>
                </a:lnTo>
                <a:lnTo>
                  <a:pt x="445" y="215"/>
                </a:lnTo>
                <a:lnTo>
                  <a:pt x="445" y="213"/>
                </a:lnTo>
                <a:lnTo>
                  <a:pt x="447" y="213"/>
                </a:lnTo>
                <a:lnTo>
                  <a:pt x="447" y="215"/>
                </a:lnTo>
                <a:lnTo>
                  <a:pt x="449" y="215"/>
                </a:lnTo>
                <a:lnTo>
                  <a:pt x="450" y="215"/>
                </a:lnTo>
                <a:lnTo>
                  <a:pt x="452" y="215"/>
                </a:lnTo>
                <a:lnTo>
                  <a:pt x="454" y="215"/>
                </a:lnTo>
                <a:lnTo>
                  <a:pt x="454" y="216"/>
                </a:lnTo>
                <a:lnTo>
                  <a:pt x="456" y="216"/>
                </a:lnTo>
                <a:lnTo>
                  <a:pt x="457" y="216"/>
                </a:lnTo>
                <a:lnTo>
                  <a:pt x="459" y="216"/>
                </a:lnTo>
                <a:lnTo>
                  <a:pt x="459" y="218"/>
                </a:lnTo>
                <a:lnTo>
                  <a:pt x="461" y="218"/>
                </a:lnTo>
                <a:lnTo>
                  <a:pt x="462" y="218"/>
                </a:lnTo>
                <a:lnTo>
                  <a:pt x="464" y="218"/>
                </a:lnTo>
                <a:lnTo>
                  <a:pt x="466" y="218"/>
                </a:lnTo>
                <a:lnTo>
                  <a:pt x="466" y="220"/>
                </a:lnTo>
                <a:lnTo>
                  <a:pt x="466" y="222"/>
                </a:lnTo>
                <a:lnTo>
                  <a:pt x="468" y="222"/>
                </a:lnTo>
                <a:lnTo>
                  <a:pt x="468" y="223"/>
                </a:lnTo>
                <a:lnTo>
                  <a:pt x="468" y="225"/>
                </a:lnTo>
                <a:lnTo>
                  <a:pt x="468" y="227"/>
                </a:lnTo>
                <a:lnTo>
                  <a:pt x="468" y="229"/>
                </a:lnTo>
                <a:lnTo>
                  <a:pt x="468" y="230"/>
                </a:lnTo>
                <a:lnTo>
                  <a:pt x="468" y="232"/>
                </a:lnTo>
                <a:lnTo>
                  <a:pt x="469" y="232"/>
                </a:lnTo>
                <a:lnTo>
                  <a:pt x="469" y="234"/>
                </a:lnTo>
                <a:lnTo>
                  <a:pt x="469" y="235"/>
                </a:lnTo>
                <a:lnTo>
                  <a:pt x="469" y="237"/>
                </a:lnTo>
                <a:lnTo>
                  <a:pt x="471" y="237"/>
                </a:lnTo>
                <a:lnTo>
                  <a:pt x="471" y="235"/>
                </a:lnTo>
                <a:lnTo>
                  <a:pt x="473" y="235"/>
                </a:lnTo>
                <a:lnTo>
                  <a:pt x="473" y="237"/>
                </a:lnTo>
                <a:lnTo>
                  <a:pt x="473" y="239"/>
                </a:lnTo>
                <a:lnTo>
                  <a:pt x="475" y="239"/>
                </a:lnTo>
                <a:lnTo>
                  <a:pt x="475" y="241"/>
                </a:lnTo>
                <a:lnTo>
                  <a:pt x="476" y="241"/>
                </a:lnTo>
                <a:lnTo>
                  <a:pt x="478" y="241"/>
                </a:lnTo>
                <a:lnTo>
                  <a:pt x="478" y="242"/>
                </a:lnTo>
                <a:lnTo>
                  <a:pt x="480" y="242"/>
                </a:lnTo>
                <a:lnTo>
                  <a:pt x="480" y="244"/>
                </a:lnTo>
                <a:lnTo>
                  <a:pt x="480" y="246"/>
                </a:lnTo>
                <a:lnTo>
                  <a:pt x="481" y="246"/>
                </a:lnTo>
                <a:lnTo>
                  <a:pt x="483" y="246"/>
                </a:lnTo>
                <a:lnTo>
                  <a:pt x="485" y="246"/>
                </a:lnTo>
                <a:lnTo>
                  <a:pt x="485" y="247"/>
                </a:lnTo>
                <a:lnTo>
                  <a:pt x="487" y="247"/>
                </a:lnTo>
                <a:lnTo>
                  <a:pt x="488" y="249"/>
                </a:lnTo>
                <a:lnTo>
                  <a:pt x="490" y="249"/>
                </a:lnTo>
                <a:lnTo>
                  <a:pt x="492" y="249"/>
                </a:lnTo>
                <a:lnTo>
                  <a:pt x="492" y="251"/>
                </a:lnTo>
                <a:lnTo>
                  <a:pt x="490" y="251"/>
                </a:lnTo>
                <a:lnTo>
                  <a:pt x="490" y="253"/>
                </a:lnTo>
                <a:lnTo>
                  <a:pt x="490" y="254"/>
                </a:lnTo>
                <a:lnTo>
                  <a:pt x="490" y="256"/>
                </a:lnTo>
                <a:lnTo>
                  <a:pt x="488" y="256"/>
                </a:lnTo>
                <a:lnTo>
                  <a:pt x="488" y="258"/>
                </a:lnTo>
                <a:lnTo>
                  <a:pt x="488" y="260"/>
                </a:lnTo>
                <a:lnTo>
                  <a:pt x="487" y="260"/>
                </a:lnTo>
                <a:lnTo>
                  <a:pt x="485" y="260"/>
                </a:lnTo>
                <a:lnTo>
                  <a:pt x="483" y="260"/>
                </a:lnTo>
                <a:lnTo>
                  <a:pt x="483" y="261"/>
                </a:lnTo>
                <a:lnTo>
                  <a:pt x="481" y="261"/>
                </a:lnTo>
                <a:lnTo>
                  <a:pt x="481" y="263"/>
                </a:lnTo>
                <a:lnTo>
                  <a:pt x="480" y="263"/>
                </a:lnTo>
                <a:lnTo>
                  <a:pt x="478" y="263"/>
                </a:lnTo>
                <a:lnTo>
                  <a:pt x="476" y="263"/>
                </a:lnTo>
                <a:lnTo>
                  <a:pt x="476" y="265"/>
                </a:lnTo>
                <a:lnTo>
                  <a:pt x="475" y="265"/>
                </a:lnTo>
                <a:lnTo>
                  <a:pt x="473" y="265"/>
                </a:lnTo>
                <a:lnTo>
                  <a:pt x="473" y="266"/>
                </a:lnTo>
                <a:lnTo>
                  <a:pt x="471" y="266"/>
                </a:lnTo>
                <a:lnTo>
                  <a:pt x="471" y="268"/>
                </a:lnTo>
                <a:lnTo>
                  <a:pt x="471" y="270"/>
                </a:lnTo>
                <a:lnTo>
                  <a:pt x="469" y="270"/>
                </a:lnTo>
                <a:lnTo>
                  <a:pt x="468" y="270"/>
                </a:lnTo>
                <a:lnTo>
                  <a:pt x="468" y="272"/>
                </a:lnTo>
                <a:lnTo>
                  <a:pt x="466" y="272"/>
                </a:lnTo>
                <a:lnTo>
                  <a:pt x="466" y="270"/>
                </a:lnTo>
                <a:lnTo>
                  <a:pt x="464" y="270"/>
                </a:lnTo>
                <a:lnTo>
                  <a:pt x="462" y="270"/>
                </a:lnTo>
                <a:lnTo>
                  <a:pt x="462" y="272"/>
                </a:lnTo>
                <a:lnTo>
                  <a:pt x="461" y="272"/>
                </a:lnTo>
                <a:lnTo>
                  <a:pt x="461" y="273"/>
                </a:lnTo>
                <a:lnTo>
                  <a:pt x="459" y="273"/>
                </a:lnTo>
                <a:lnTo>
                  <a:pt x="459" y="275"/>
                </a:lnTo>
                <a:lnTo>
                  <a:pt x="459" y="277"/>
                </a:lnTo>
                <a:lnTo>
                  <a:pt x="457" y="277"/>
                </a:lnTo>
                <a:lnTo>
                  <a:pt x="457" y="278"/>
                </a:lnTo>
                <a:lnTo>
                  <a:pt x="457" y="280"/>
                </a:lnTo>
                <a:lnTo>
                  <a:pt x="457" y="282"/>
                </a:lnTo>
                <a:lnTo>
                  <a:pt x="457" y="284"/>
                </a:lnTo>
                <a:lnTo>
                  <a:pt x="457" y="285"/>
                </a:lnTo>
                <a:lnTo>
                  <a:pt x="457" y="287"/>
                </a:lnTo>
                <a:lnTo>
                  <a:pt x="457" y="289"/>
                </a:lnTo>
                <a:lnTo>
                  <a:pt x="456" y="289"/>
                </a:lnTo>
                <a:lnTo>
                  <a:pt x="454" y="289"/>
                </a:lnTo>
                <a:lnTo>
                  <a:pt x="454" y="291"/>
                </a:lnTo>
                <a:lnTo>
                  <a:pt x="452" y="291"/>
                </a:lnTo>
                <a:lnTo>
                  <a:pt x="452" y="292"/>
                </a:lnTo>
                <a:lnTo>
                  <a:pt x="450" y="292"/>
                </a:lnTo>
                <a:lnTo>
                  <a:pt x="449" y="292"/>
                </a:lnTo>
                <a:lnTo>
                  <a:pt x="449" y="291"/>
                </a:lnTo>
                <a:lnTo>
                  <a:pt x="449" y="292"/>
                </a:lnTo>
                <a:lnTo>
                  <a:pt x="447" y="292"/>
                </a:lnTo>
                <a:lnTo>
                  <a:pt x="445" y="292"/>
                </a:lnTo>
                <a:lnTo>
                  <a:pt x="444" y="292"/>
                </a:lnTo>
                <a:lnTo>
                  <a:pt x="444" y="294"/>
                </a:lnTo>
                <a:lnTo>
                  <a:pt x="442" y="294"/>
                </a:lnTo>
                <a:lnTo>
                  <a:pt x="440" y="294"/>
                </a:lnTo>
                <a:lnTo>
                  <a:pt x="440" y="296"/>
                </a:lnTo>
                <a:lnTo>
                  <a:pt x="440" y="297"/>
                </a:lnTo>
                <a:lnTo>
                  <a:pt x="440" y="299"/>
                </a:lnTo>
                <a:lnTo>
                  <a:pt x="438" y="299"/>
                </a:lnTo>
                <a:lnTo>
                  <a:pt x="438" y="301"/>
                </a:lnTo>
                <a:lnTo>
                  <a:pt x="437" y="301"/>
                </a:lnTo>
                <a:lnTo>
                  <a:pt x="435" y="301"/>
                </a:lnTo>
                <a:lnTo>
                  <a:pt x="433" y="301"/>
                </a:lnTo>
                <a:lnTo>
                  <a:pt x="431" y="301"/>
                </a:lnTo>
                <a:lnTo>
                  <a:pt x="430" y="301"/>
                </a:lnTo>
                <a:lnTo>
                  <a:pt x="430" y="303"/>
                </a:lnTo>
                <a:lnTo>
                  <a:pt x="428" y="303"/>
                </a:lnTo>
                <a:lnTo>
                  <a:pt x="428" y="304"/>
                </a:lnTo>
                <a:lnTo>
                  <a:pt x="428" y="306"/>
                </a:lnTo>
                <a:lnTo>
                  <a:pt x="426" y="306"/>
                </a:lnTo>
                <a:lnTo>
                  <a:pt x="426" y="308"/>
                </a:lnTo>
                <a:lnTo>
                  <a:pt x="425" y="308"/>
                </a:lnTo>
                <a:lnTo>
                  <a:pt x="423" y="308"/>
                </a:lnTo>
                <a:lnTo>
                  <a:pt x="421" y="308"/>
                </a:lnTo>
                <a:lnTo>
                  <a:pt x="421" y="306"/>
                </a:lnTo>
                <a:lnTo>
                  <a:pt x="419" y="306"/>
                </a:lnTo>
                <a:lnTo>
                  <a:pt x="418" y="306"/>
                </a:lnTo>
                <a:lnTo>
                  <a:pt x="416" y="306"/>
                </a:lnTo>
                <a:lnTo>
                  <a:pt x="416" y="308"/>
                </a:lnTo>
                <a:lnTo>
                  <a:pt x="414" y="308"/>
                </a:lnTo>
                <a:lnTo>
                  <a:pt x="414" y="309"/>
                </a:lnTo>
                <a:lnTo>
                  <a:pt x="413" y="309"/>
                </a:lnTo>
                <a:lnTo>
                  <a:pt x="411" y="309"/>
                </a:lnTo>
                <a:lnTo>
                  <a:pt x="409" y="309"/>
                </a:lnTo>
                <a:lnTo>
                  <a:pt x="409" y="311"/>
                </a:lnTo>
                <a:lnTo>
                  <a:pt x="407" y="311"/>
                </a:lnTo>
                <a:lnTo>
                  <a:pt x="407" y="313"/>
                </a:lnTo>
                <a:lnTo>
                  <a:pt x="407" y="315"/>
                </a:lnTo>
                <a:lnTo>
                  <a:pt x="407" y="316"/>
                </a:lnTo>
                <a:lnTo>
                  <a:pt x="407" y="318"/>
                </a:lnTo>
                <a:lnTo>
                  <a:pt x="407" y="320"/>
                </a:lnTo>
                <a:lnTo>
                  <a:pt x="409" y="320"/>
                </a:lnTo>
                <a:lnTo>
                  <a:pt x="409" y="321"/>
                </a:lnTo>
                <a:lnTo>
                  <a:pt x="411" y="321"/>
                </a:lnTo>
                <a:lnTo>
                  <a:pt x="411" y="323"/>
                </a:lnTo>
                <a:lnTo>
                  <a:pt x="409" y="323"/>
                </a:lnTo>
                <a:lnTo>
                  <a:pt x="409" y="325"/>
                </a:lnTo>
                <a:lnTo>
                  <a:pt x="407" y="325"/>
                </a:lnTo>
                <a:lnTo>
                  <a:pt x="407" y="327"/>
                </a:lnTo>
                <a:lnTo>
                  <a:pt x="406" y="327"/>
                </a:lnTo>
                <a:lnTo>
                  <a:pt x="404" y="327"/>
                </a:lnTo>
                <a:lnTo>
                  <a:pt x="404" y="325"/>
                </a:lnTo>
                <a:lnTo>
                  <a:pt x="402" y="325"/>
                </a:lnTo>
                <a:lnTo>
                  <a:pt x="402" y="327"/>
                </a:lnTo>
                <a:lnTo>
                  <a:pt x="402" y="328"/>
                </a:lnTo>
                <a:lnTo>
                  <a:pt x="400" y="328"/>
                </a:lnTo>
                <a:lnTo>
                  <a:pt x="399" y="327"/>
                </a:lnTo>
                <a:lnTo>
                  <a:pt x="397" y="327"/>
                </a:lnTo>
                <a:lnTo>
                  <a:pt x="395" y="327"/>
                </a:lnTo>
                <a:lnTo>
                  <a:pt x="394" y="327"/>
                </a:lnTo>
                <a:lnTo>
                  <a:pt x="394" y="328"/>
                </a:lnTo>
                <a:lnTo>
                  <a:pt x="392" y="328"/>
                </a:lnTo>
                <a:lnTo>
                  <a:pt x="392" y="330"/>
                </a:lnTo>
                <a:lnTo>
                  <a:pt x="390" y="330"/>
                </a:lnTo>
                <a:lnTo>
                  <a:pt x="390" y="332"/>
                </a:lnTo>
                <a:lnTo>
                  <a:pt x="388" y="332"/>
                </a:lnTo>
                <a:lnTo>
                  <a:pt x="388" y="334"/>
                </a:lnTo>
                <a:lnTo>
                  <a:pt x="388" y="335"/>
                </a:lnTo>
                <a:lnTo>
                  <a:pt x="387" y="335"/>
                </a:lnTo>
                <a:lnTo>
                  <a:pt x="385" y="335"/>
                </a:lnTo>
                <a:lnTo>
                  <a:pt x="383" y="335"/>
                </a:lnTo>
                <a:lnTo>
                  <a:pt x="382" y="335"/>
                </a:lnTo>
                <a:lnTo>
                  <a:pt x="382" y="337"/>
                </a:lnTo>
                <a:lnTo>
                  <a:pt x="382" y="339"/>
                </a:lnTo>
                <a:lnTo>
                  <a:pt x="380" y="339"/>
                </a:lnTo>
                <a:lnTo>
                  <a:pt x="380" y="340"/>
                </a:lnTo>
                <a:lnTo>
                  <a:pt x="380" y="342"/>
                </a:lnTo>
                <a:lnTo>
                  <a:pt x="378" y="342"/>
                </a:lnTo>
                <a:lnTo>
                  <a:pt x="378" y="344"/>
                </a:lnTo>
                <a:lnTo>
                  <a:pt x="378" y="346"/>
                </a:lnTo>
                <a:lnTo>
                  <a:pt x="378" y="347"/>
                </a:lnTo>
                <a:lnTo>
                  <a:pt x="380" y="347"/>
                </a:lnTo>
                <a:lnTo>
                  <a:pt x="378" y="347"/>
                </a:lnTo>
                <a:lnTo>
                  <a:pt x="378" y="349"/>
                </a:lnTo>
                <a:lnTo>
                  <a:pt x="380" y="349"/>
                </a:lnTo>
                <a:lnTo>
                  <a:pt x="378" y="349"/>
                </a:lnTo>
                <a:lnTo>
                  <a:pt x="378" y="351"/>
                </a:lnTo>
                <a:lnTo>
                  <a:pt x="380" y="351"/>
                </a:lnTo>
                <a:lnTo>
                  <a:pt x="380" y="352"/>
                </a:lnTo>
                <a:lnTo>
                  <a:pt x="378" y="352"/>
                </a:lnTo>
                <a:lnTo>
                  <a:pt x="378" y="354"/>
                </a:lnTo>
                <a:lnTo>
                  <a:pt x="376" y="354"/>
                </a:lnTo>
                <a:lnTo>
                  <a:pt x="375" y="354"/>
                </a:lnTo>
                <a:lnTo>
                  <a:pt x="373" y="354"/>
                </a:lnTo>
                <a:lnTo>
                  <a:pt x="373" y="356"/>
                </a:lnTo>
                <a:lnTo>
                  <a:pt x="371" y="356"/>
                </a:lnTo>
                <a:lnTo>
                  <a:pt x="371" y="358"/>
                </a:lnTo>
                <a:lnTo>
                  <a:pt x="370" y="358"/>
                </a:lnTo>
                <a:lnTo>
                  <a:pt x="368" y="358"/>
                </a:lnTo>
                <a:lnTo>
                  <a:pt x="368" y="359"/>
                </a:lnTo>
                <a:lnTo>
                  <a:pt x="366" y="359"/>
                </a:lnTo>
                <a:lnTo>
                  <a:pt x="366" y="361"/>
                </a:lnTo>
                <a:lnTo>
                  <a:pt x="366" y="363"/>
                </a:lnTo>
                <a:lnTo>
                  <a:pt x="364" y="363"/>
                </a:lnTo>
                <a:lnTo>
                  <a:pt x="363" y="363"/>
                </a:lnTo>
                <a:lnTo>
                  <a:pt x="361" y="363"/>
                </a:lnTo>
                <a:lnTo>
                  <a:pt x="361" y="365"/>
                </a:lnTo>
                <a:lnTo>
                  <a:pt x="359" y="365"/>
                </a:lnTo>
                <a:lnTo>
                  <a:pt x="357" y="365"/>
                </a:lnTo>
                <a:lnTo>
                  <a:pt x="357" y="366"/>
                </a:lnTo>
                <a:lnTo>
                  <a:pt x="356" y="366"/>
                </a:lnTo>
                <a:lnTo>
                  <a:pt x="354" y="366"/>
                </a:lnTo>
                <a:lnTo>
                  <a:pt x="354" y="368"/>
                </a:lnTo>
                <a:lnTo>
                  <a:pt x="352" y="370"/>
                </a:lnTo>
                <a:lnTo>
                  <a:pt x="352" y="371"/>
                </a:lnTo>
                <a:lnTo>
                  <a:pt x="354" y="371"/>
                </a:lnTo>
                <a:lnTo>
                  <a:pt x="354" y="373"/>
                </a:lnTo>
                <a:lnTo>
                  <a:pt x="354" y="375"/>
                </a:lnTo>
                <a:lnTo>
                  <a:pt x="354" y="377"/>
                </a:lnTo>
                <a:lnTo>
                  <a:pt x="352" y="377"/>
                </a:lnTo>
                <a:lnTo>
                  <a:pt x="351" y="377"/>
                </a:lnTo>
                <a:lnTo>
                  <a:pt x="351" y="378"/>
                </a:lnTo>
                <a:lnTo>
                  <a:pt x="351" y="377"/>
                </a:lnTo>
                <a:lnTo>
                  <a:pt x="349" y="378"/>
                </a:lnTo>
                <a:lnTo>
                  <a:pt x="349" y="377"/>
                </a:lnTo>
                <a:lnTo>
                  <a:pt x="347" y="377"/>
                </a:lnTo>
                <a:lnTo>
                  <a:pt x="345" y="377"/>
                </a:lnTo>
                <a:lnTo>
                  <a:pt x="345" y="375"/>
                </a:lnTo>
                <a:lnTo>
                  <a:pt x="344" y="375"/>
                </a:lnTo>
                <a:lnTo>
                  <a:pt x="344" y="377"/>
                </a:lnTo>
                <a:lnTo>
                  <a:pt x="342" y="377"/>
                </a:lnTo>
                <a:lnTo>
                  <a:pt x="342" y="375"/>
                </a:lnTo>
                <a:lnTo>
                  <a:pt x="342" y="377"/>
                </a:lnTo>
                <a:lnTo>
                  <a:pt x="340" y="377"/>
                </a:lnTo>
                <a:lnTo>
                  <a:pt x="339" y="377"/>
                </a:lnTo>
                <a:lnTo>
                  <a:pt x="337" y="377"/>
                </a:lnTo>
                <a:lnTo>
                  <a:pt x="335" y="378"/>
                </a:lnTo>
                <a:lnTo>
                  <a:pt x="333" y="378"/>
                </a:lnTo>
                <a:lnTo>
                  <a:pt x="333" y="380"/>
                </a:lnTo>
                <a:lnTo>
                  <a:pt x="332" y="380"/>
                </a:lnTo>
                <a:lnTo>
                  <a:pt x="332" y="382"/>
                </a:lnTo>
                <a:lnTo>
                  <a:pt x="332" y="383"/>
                </a:lnTo>
                <a:lnTo>
                  <a:pt x="330" y="383"/>
                </a:lnTo>
                <a:lnTo>
                  <a:pt x="328" y="383"/>
                </a:lnTo>
                <a:lnTo>
                  <a:pt x="326" y="385"/>
                </a:lnTo>
                <a:lnTo>
                  <a:pt x="325" y="385"/>
                </a:lnTo>
                <a:lnTo>
                  <a:pt x="325" y="387"/>
                </a:lnTo>
                <a:lnTo>
                  <a:pt x="325" y="389"/>
                </a:lnTo>
                <a:lnTo>
                  <a:pt x="323" y="389"/>
                </a:lnTo>
                <a:lnTo>
                  <a:pt x="323" y="390"/>
                </a:lnTo>
                <a:lnTo>
                  <a:pt x="321" y="390"/>
                </a:lnTo>
                <a:lnTo>
                  <a:pt x="321" y="389"/>
                </a:lnTo>
                <a:lnTo>
                  <a:pt x="320" y="389"/>
                </a:lnTo>
                <a:lnTo>
                  <a:pt x="320" y="390"/>
                </a:lnTo>
                <a:lnTo>
                  <a:pt x="318" y="390"/>
                </a:lnTo>
                <a:lnTo>
                  <a:pt x="318" y="389"/>
                </a:lnTo>
                <a:lnTo>
                  <a:pt x="316" y="389"/>
                </a:lnTo>
                <a:lnTo>
                  <a:pt x="314" y="389"/>
                </a:lnTo>
                <a:lnTo>
                  <a:pt x="314" y="390"/>
                </a:lnTo>
                <a:lnTo>
                  <a:pt x="313" y="390"/>
                </a:lnTo>
                <a:lnTo>
                  <a:pt x="313" y="389"/>
                </a:lnTo>
                <a:lnTo>
                  <a:pt x="311" y="389"/>
                </a:lnTo>
                <a:lnTo>
                  <a:pt x="309" y="389"/>
                </a:lnTo>
                <a:lnTo>
                  <a:pt x="308" y="389"/>
                </a:lnTo>
                <a:lnTo>
                  <a:pt x="306" y="390"/>
                </a:lnTo>
                <a:lnTo>
                  <a:pt x="304" y="390"/>
                </a:lnTo>
                <a:lnTo>
                  <a:pt x="304" y="392"/>
                </a:lnTo>
                <a:lnTo>
                  <a:pt x="302" y="392"/>
                </a:lnTo>
                <a:lnTo>
                  <a:pt x="301" y="392"/>
                </a:lnTo>
                <a:lnTo>
                  <a:pt x="301" y="394"/>
                </a:lnTo>
                <a:lnTo>
                  <a:pt x="301" y="396"/>
                </a:lnTo>
                <a:lnTo>
                  <a:pt x="301" y="397"/>
                </a:lnTo>
                <a:lnTo>
                  <a:pt x="302" y="397"/>
                </a:lnTo>
                <a:lnTo>
                  <a:pt x="302" y="399"/>
                </a:lnTo>
                <a:lnTo>
                  <a:pt x="304" y="399"/>
                </a:lnTo>
                <a:lnTo>
                  <a:pt x="304" y="401"/>
                </a:lnTo>
                <a:lnTo>
                  <a:pt x="302" y="401"/>
                </a:lnTo>
                <a:lnTo>
                  <a:pt x="302" y="402"/>
                </a:lnTo>
                <a:lnTo>
                  <a:pt x="302" y="404"/>
                </a:lnTo>
                <a:lnTo>
                  <a:pt x="302" y="406"/>
                </a:lnTo>
                <a:lnTo>
                  <a:pt x="302" y="408"/>
                </a:lnTo>
                <a:lnTo>
                  <a:pt x="301" y="408"/>
                </a:lnTo>
                <a:lnTo>
                  <a:pt x="301" y="409"/>
                </a:lnTo>
                <a:lnTo>
                  <a:pt x="299" y="411"/>
                </a:lnTo>
                <a:lnTo>
                  <a:pt x="301" y="411"/>
                </a:lnTo>
                <a:lnTo>
                  <a:pt x="299" y="411"/>
                </a:lnTo>
                <a:lnTo>
                  <a:pt x="299" y="413"/>
                </a:lnTo>
                <a:lnTo>
                  <a:pt x="297" y="413"/>
                </a:lnTo>
                <a:lnTo>
                  <a:pt x="296" y="413"/>
                </a:lnTo>
                <a:lnTo>
                  <a:pt x="294" y="413"/>
                </a:lnTo>
                <a:lnTo>
                  <a:pt x="294" y="414"/>
                </a:lnTo>
                <a:lnTo>
                  <a:pt x="292" y="414"/>
                </a:lnTo>
                <a:lnTo>
                  <a:pt x="290" y="414"/>
                </a:lnTo>
                <a:lnTo>
                  <a:pt x="290" y="413"/>
                </a:lnTo>
                <a:lnTo>
                  <a:pt x="290" y="414"/>
                </a:lnTo>
                <a:lnTo>
                  <a:pt x="289" y="414"/>
                </a:lnTo>
                <a:lnTo>
                  <a:pt x="287" y="414"/>
                </a:lnTo>
                <a:lnTo>
                  <a:pt x="287" y="413"/>
                </a:lnTo>
                <a:lnTo>
                  <a:pt x="285" y="413"/>
                </a:lnTo>
                <a:lnTo>
                  <a:pt x="283" y="413"/>
                </a:lnTo>
                <a:lnTo>
                  <a:pt x="283" y="414"/>
                </a:lnTo>
                <a:lnTo>
                  <a:pt x="283" y="416"/>
                </a:lnTo>
                <a:lnTo>
                  <a:pt x="283" y="418"/>
                </a:lnTo>
                <a:lnTo>
                  <a:pt x="283" y="420"/>
                </a:lnTo>
                <a:lnTo>
                  <a:pt x="282" y="420"/>
                </a:lnTo>
                <a:lnTo>
                  <a:pt x="283" y="420"/>
                </a:lnTo>
                <a:lnTo>
                  <a:pt x="283" y="421"/>
                </a:lnTo>
                <a:lnTo>
                  <a:pt x="283" y="423"/>
                </a:lnTo>
                <a:lnTo>
                  <a:pt x="283" y="425"/>
                </a:lnTo>
                <a:lnTo>
                  <a:pt x="285" y="425"/>
                </a:lnTo>
                <a:lnTo>
                  <a:pt x="285" y="427"/>
                </a:lnTo>
                <a:lnTo>
                  <a:pt x="283" y="427"/>
                </a:lnTo>
                <a:lnTo>
                  <a:pt x="282" y="427"/>
                </a:lnTo>
                <a:lnTo>
                  <a:pt x="282" y="425"/>
                </a:lnTo>
                <a:lnTo>
                  <a:pt x="280" y="425"/>
                </a:lnTo>
                <a:lnTo>
                  <a:pt x="278" y="425"/>
                </a:lnTo>
                <a:lnTo>
                  <a:pt x="277" y="425"/>
                </a:lnTo>
                <a:lnTo>
                  <a:pt x="277" y="427"/>
                </a:lnTo>
                <a:lnTo>
                  <a:pt x="278" y="427"/>
                </a:lnTo>
                <a:lnTo>
                  <a:pt x="278" y="428"/>
                </a:lnTo>
                <a:lnTo>
                  <a:pt x="278" y="430"/>
                </a:lnTo>
                <a:lnTo>
                  <a:pt x="278" y="432"/>
                </a:lnTo>
                <a:lnTo>
                  <a:pt x="278" y="433"/>
                </a:lnTo>
                <a:lnTo>
                  <a:pt x="278" y="435"/>
                </a:lnTo>
                <a:lnTo>
                  <a:pt x="278" y="437"/>
                </a:lnTo>
                <a:lnTo>
                  <a:pt x="277" y="437"/>
                </a:lnTo>
                <a:lnTo>
                  <a:pt x="275" y="437"/>
                </a:lnTo>
                <a:lnTo>
                  <a:pt x="275" y="439"/>
                </a:lnTo>
                <a:lnTo>
                  <a:pt x="273" y="439"/>
                </a:lnTo>
                <a:lnTo>
                  <a:pt x="273" y="437"/>
                </a:lnTo>
                <a:lnTo>
                  <a:pt x="273" y="435"/>
                </a:lnTo>
                <a:lnTo>
                  <a:pt x="273" y="433"/>
                </a:lnTo>
                <a:lnTo>
                  <a:pt x="271" y="433"/>
                </a:lnTo>
                <a:lnTo>
                  <a:pt x="271" y="432"/>
                </a:lnTo>
                <a:lnTo>
                  <a:pt x="270" y="432"/>
                </a:lnTo>
                <a:lnTo>
                  <a:pt x="270" y="433"/>
                </a:lnTo>
                <a:lnTo>
                  <a:pt x="268" y="433"/>
                </a:lnTo>
                <a:lnTo>
                  <a:pt x="268" y="435"/>
                </a:lnTo>
                <a:lnTo>
                  <a:pt x="266" y="435"/>
                </a:lnTo>
                <a:lnTo>
                  <a:pt x="266" y="437"/>
                </a:lnTo>
                <a:lnTo>
                  <a:pt x="265" y="437"/>
                </a:lnTo>
                <a:lnTo>
                  <a:pt x="263" y="437"/>
                </a:lnTo>
                <a:lnTo>
                  <a:pt x="261" y="437"/>
                </a:lnTo>
                <a:lnTo>
                  <a:pt x="261" y="435"/>
                </a:lnTo>
                <a:lnTo>
                  <a:pt x="259" y="435"/>
                </a:lnTo>
                <a:lnTo>
                  <a:pt x="259" y="433"/>
                </a:lnTo>
                <a:lnTo>
                  <a:pt x="258" y="433"/>
                </a:lnTo>
                <a:lnTo>
                  <a:pt x="256" y="433"/>
                </a:lnTo>
                <a:lnTo>
                  <a:pt x="254" y="433"/>
                </a:lnTo>
                <a:lnTo>
                  <a:pt x="254" y="432"/>
                </a:lnTo>
                <a:lnTo>
                  <a:pt x="252" y="432"/>
                </a:lnTo>
                <a:lnTo>
                  <a:pt x="252" y="430"/>
                </a:lnTo>
                <a:lnTo>
                  <a:pt x="251" y="430"/>
                </a:lnTo>
                <a:lnTo>
                  <a:pt x="251" y="428"/>
                </a:lnTo>
                <a:lnTo>
                  <a:pt x="249" y="428"/>
                </a:lnTo>
                <a:lnTo>
                  <a:pt x="247" y="427"/>
                </a:lnTo>
                <a:lnTo>
                  <a:pt x="247" y="425"/>
                </a:lnTo>
                <a:lnTo>
                  <a:pt x="247" y="423"/>
                </a:lnTo>
                <a:lnTo>
                  <a:pt x="246" y="423"/>
                </a:lnTo>
                <a:lnTo>
                  <a:pt x="246" y="425"/>
                </a:lnTo>
                <a:lnTo>
                  <a:pt x="246" y="423"/>
                </a:lnTo>
                <a:lnTo>
                  <a:pt x="244" y="423"/>
                </a:lnTo>
                <a:lnTo>
                  <a:pt x="244" y="425"/>
                </a:lnTo>
                <a:lnTo>
                  <a:pt x="244" y="427"/>
                </a:lnTo>
                <a:lnTo>
                  <a:pt x="244" y="428"/>
                </a:lnTo>
                <a:lnTo>
                  <a:pt x="244" y="430"/>
                </a:lnTo>
                <a:lnTo>
                  <a:pt x="242" y="430"/>
                </a:lnTo>
                <a:lnTo>
                  <a:pt x="242" y="432"/>
                </a:lnTo>
                <a:lnTo>
                  <a:pt x="240" y="432"/>
                </a:lnTo>
                <a:lnTo>
                  <a:pt x="240" y="433"/>
                </a:lnTo>
                <a:lnTo>
                  <a:pt x="240" y="435"/>
                </a:lnTo>
                <a:lnTo>
                  <a:pt x="239" y="435"/>
                </a:lnTo>
                <a:lnTo>
                  <a:pt x="239" y="437"/>
                </a:lnTo>
                <a:lnTo>
                  <a:pt x="240" y="437"/>
                </a:lnTo>
                <a:lnTo>
                  <a:pt x="240" y="439"/>
                </a:lnTo>
                <a:lnTo>
                  <a:pt x="242" y="439"/>
                </a:lnTo>
                <a:lnTo>
                  <a:pt x="242" y="440"/>
                </a:lnTo>
                <a:lnTo>
                  <a:pt x="244" y="440"/>
                </a:lnTo>
                <a:lnTo>
                  <a:pt x="244" y="442"/>
                </a:lnTo>
                <a:lnTo>
                  <a:pt x="246" y="442"/>
                </a:lnTo>
                <a:lnTo>
                  <a:pt x="246" y="444"/>
                </a:lnTo>
                <a:lnTo>
                  <a:pt x="246" y="445"/>
                </a:lnTo>
                <a:lnTo>
                  <a:pt x="244" y="445"/>
                </a:lnTo>
                <a:lnTo>
                  <a:pt x="244" y="447"/>
                </a:lnTo>
                <a:lnTo>
                  <a:pt x="246" y="447"/>
                </a:lnTo>
                <a:lnTo>
                  <a:pt x="246" y="449"/>
                </a:lnTo>
                <a:lnTo>
                  <a:pt x="247" y="449"/>
                </a:lnTo>
                <a:lnTo>
                  <a:pt x="246" y="449"/>
                </a:lnTo>
                <a:lnTo>
                  <a:pt x="246" y="451"/>
                </a:lnTo>
                <a:lnTo>
                  <a:pt x="244" y="451"/>
                </a:lnTo>
                <a:lnTo>
                  <a:pt x="242" y="451"/>
                </a:lnTo>
                <a:lnTo>
                  <a:pt x="242" y="452"/>
                </a:lnTo>
                <a:lnTo>
                  <a:pt x="240" y="452"/>
                </a:lnTo>
                <a:lnTo>
                  <a:pt x="240" y="454"/>
                </a:lnTo>
                <a:lnTo>
                  <a:pt x="242" y="454"/>
                </a:lnTo>
                <a:lnTo>
                  <a:pt x="242" y="456"/>
                </a:lnTo>
                <a:lnTo>
                  <a:pt x="244" y="457"/>
                </a:lnTo>
                <a:lnTo>
                  <a:pt x="242" y="457"/>
                </a:lnTo>
                <a:lnTo>
                  <a:pt x="242" y="459"/>
                </a:lnTo>
                <a:lnTo>
                  <a:pt x="240" y="459"/>
                </a:lnTo>
                <a:lnTo>
                  <a:pt x="240" y="461"/>
                </a:lnTo>
                <a:lnTo>
                  <a:pt x="240" y="463"/>
                </a:lnTo>
                <a:lnTo>
                  <a:pt x="242" y="463"/>
                </a:lnTo>
                <a:lnTo>
                  <a:pt x="242" y="464"/>
                </a:lnTo>
                <a:lnTo>
                  <a:pt x="242" y="466"/>
                </a:lnTo>
                <a:lnTo>
                  <a:pt x="240" y="466"/>
                </a:lnTo>
                <a:lnTo>
                  <a:pt x="240" y="468"/>
                </a:lnTo>
                <a:lnTo>
                  <a:pt x="240" y="470"/>
                </a:lnTo>
                <a:lnTo>
                  <a:pt x="239" y="470"/>
                </a:lnTo>
                <a:lnTo>
                  <a:pt x="239" y="471"/>
                </a:lnTo>
                <a:lnTo>
                  <a:pt x="237" y="471"/>
                </a:lnTo>
                <a:lnTo>
                  <a:pt x="235" y="471"/>
                </a:lnTo>
                <a:lnTo>
                  <a:pt x="235" y="473"/>
                </a:lnTo>
                <a:lnTo>
                  <a:pt x="235" y="475"/>
                </a:lnTo>
                <a:lnTo>
                  <a:pt x="234" y="475"/>
                </a:lnTo>
                <a:lnTo>
                  <a:pt x="235" y="475"/>
                </a:lnTo>
                <a:lnTo>
                  <a:pt x="234" y="475"/>
                </a:lnTo>
                <a:lnTo>
                  <a:pt x="235" y="475"/>
                </a:lnTo>
                <a:lnTo>
                  <a:pt x="235" y="476"/>
                </a:lnTo>
                <a:lnTo>
                  <a:pt x="234" y="476"/>
                </a:lnTo>
                <a:lnTo>
                  <a:pt x="235" y="476"/>
                </a:lnTo>
                <a:lnTo>
                  <a:pt x="235" y="478"/>
                </a:lnTo>
                <a:lnTo>
                  <a:pt x="234" y="478"/>
                </a:lnTo>
                <a:lnTo>
                  <a:pt x="234" y="480"/>
                </a:lnTo>
                <a:lnTo>
                  <a:pt x="232" y="480"/>
                </a:lnTo>
                <a:lnTo>
                  <a:pt x="232" y="482"/>
                </a:lnTo>
                <a:lnTo>
                  <a:pt x="232" y="483"/>
                </a:lnTo>
                <a:lnTo>
                  <a:pt x="232" y="485"/>
                </a:lnTo>
                <a:lnTo>
                  <a:pt x="232" y="487"/>
                </a:lnTo>
                <a:lnTo>
                  <a:pt x="230" y="487"/>
                </a:lnTo>
                <a:lnTo>
                  <a:pt x="230" y="488"/>
                </a:lnTo>
                <a:lnTo>
                  <a:pt x="228" y="488"/>
                </a:lnTo>
                <a:lnTo>
                  <a:pt x="228" y="490"/>
                </a:lnTo>
                <a:lnTo>
                  <a:pt x="228" y="492"/>
                </a:lnTo>
                <a:lnTo>
                  <a:pt x="230" y="492"/>
                </a:lnTo>
                <a:lnTo>
                  <a:pt x="228" y="492"/>
                </a:lnTo>
                <a:lnTo>
                  <a:pt x="227" y="494"/>
                </a:lnTo>
                <a:lnTo>
                  <a:pt x="227" y="495"/>
                </a:lnTo>
                <a:lnTo>
                  <a:pt x="225" y="495"/>
                </a:lnTo>
                <a:lnTo>
                  <a:pt x="223" y="495"/>
                </a:lnTo>
                <a:lnTo>
                  <a:pt x="223" y="497"/>
                </a:lnTo>
                <a:lnTo>
                  <a:pt x="222" y="497"/>
                </a:lnTo>
                <a:lnTo>
                  <a:pt x="220" y="497"/>
                </a:lnTo>
                <a:lnTo>
                  <a:pt x="220" y="499"/>
                </a:lnTo>
                <a:lnTo>
                  <a:pt x="220" y="501"/>
                </a:lnTo>
                <a:lnTo>
                  <a:pt x="220" y="502"/>
                </a:lnTo>
                <a:lnTo>
                  <a:pt x="220" y="504"/>
                </a:lnTo>
                <a:lnTo>
                  <a:pt x="220" y="506"/>
                </a:lnTo>
                <a:lnTo>
                  <a:pt x="218" y="506"/>
                </a:lnTo>
                <a:lnTo>
                  <a:pt x="216" y="506"/>
                </a:lnTo>
                <a:lnTo>
                  <a:pt x="216" y="504"/>
                </a:lnTo>
                <a:lnTo>
                  <a:pt x="215" y="504"/>
                </a:lnTo>
                <a:lnTo>
                  <a:pt x="215" y="506"/>
                </a:lnTo>
                <a:lnTo>
                  <a:pt x="213" y="506"/>
                </a:lnTo>
                <a:lnTo>
                  <a:pt x="211" y="506"/>
                </a:lnTo>
                <a:lnTo>
                  <a:pt x="211" y="504"/>
                </a:lnTo>
                <a:lnTo>
                  <a:pt x="211" y="506"/>
                </a:lnTo>
                <a:lnTo>
                  <a:pt x="209" y="506"/>
                </a:lnTo>
                <a:lnTo>
                  <a:pt x="208" y="506"/>
                </a:lnTo>
                <a:lnTo>
                  <a:pt x="208" y="507"/>
                </a:lnTo>
                <a:lnTo>
                  <a:pt x="208" y="509"/>
                </a:lnTo>
                <a:lnTo>
                  <a:pt x="206" y="509"/>
                </a:lnTo>
                <a:lnTo>
                  <a:pt x="206" y="511"/>
                </a:lnTo>
                <a:lnTo>
                  <a:pt x="206" y="513"/>
                </a:lnTo>
                <a:lnTo>
                  <a:pt x="204" y="513"/>
                </a:lnTo>
                <a:lnTo>
                  <a:pt x="204" y="514"/>
                </a:lnTo>
                <a:lnTo>
                  <a:pt x="206" y="514"/>
                </a:lnTo>
                <a:lnTo>
                  <a:pt x="206" y="516"/>
                </a:lnTo>
                <a:lnTo>
                  <a:pt x="206" y="518"/>
                </a:lnTo>
                <a:lnTo>
                  <a:pt x="208" y="518"/>
                </a:lnTo>
                <a:lnTo>
                  <a:pt x="206" y="518"/>
                </a:lnTo>
                <a:lnTo>
                  <a:pt x="206" y="519"/>
                </a:lnTo>
                <a:lnTo>
                  <a:pt x="204" y="519"/>
                </a:lnTo>
                <a:lnTo>
                  <a:pt x="204" y="521"/>
                </a:lnTo>
                <a:lnTo>
                  <a:pt x="204" y="523"/>
                </a:lnTo>
                <a:lnTo>
                  <a:pt x="204" y="525"/>
                </a:lnTo>
                <a:lnTo>
                  <a:pt x="204" y="526"/>
                </a:lnTo>
                <a:lnTo>
                  <a:pt x="206" y="526"/>
                </a:lnTo>
                <a:lnTo>
                  <a:pt x="206" y="528"/>
                </a:lnTo>
                <a:lnTo>
                  <a:pt x="208" y="528"/>
                </a:lnTo>
                <a:lnTo>
                  <a:pt x="208" y="530"/>
                </a:lnTo>
                <a:lnTo>
                  <a:pt x="206" y="532"/>
                </a:lnTo>
                <a:lnTo>
                  <a:pt x="206" y="533"/>
                </a:lnTo>
                <a:lnTo>
                  <a:pt x="208" y="533"/>
                </a:lnTo>
                <a:lnTo>
                  <a:pt x="208" y="535"/>
                </a:lnTo>
                <a:lnTo>
                  <a:pt x="208" y="537"/>
                </a:lnTo>
                <a:lnTo>
                  <a:pt x="208" y="538"/>
                </a:lnTo>
                <a:lnTo>
                  <a:pt x="208" y="540"/>
                </a:lnTo>
                <a:lnTo>
                  <a:pt x="208" y="542"/>
                </a:lnTo>
                <a:lnTo>
                  <a:pt x="208" y="544"/>
                </a:lnTo>
                <a:lnTo>
                  <a:pt x="208" y="545"/>
                </a:lnTo>
                <a:lnTo>
                  <a:pt x="208" y="547"/>
                </a:lnTo>
                <a:lnTo>
                  <a:pt x="206" y="549"/>
                </a:lnTo>
                <a:lnTo>
                  <a:pt x="204" y="549"/>
                </a:lnTo>
                <a:lnTo>
                  <a:pt x="203" y="549"/>
                </a:lnTo>
                <a:lnTo>
                  <a:pt x="203" y="550"/>
                </a:lnTo>
                <a:lnTo>
                  <a:pt x="201" y="550"/>
                </a:lnTo>
                <a:lnTo>
                  <a:pt x="199" y="550"/>
                </a:lnTo>
                <a:lnTo>
                  <a:pt x="199" y="552"/>
                </a:lnTo>
                <a:lnTo>
                  <a:pt x="199" y="554"/>
                </a:lnTo>
                <a:lnTo>
                  <a:pt x="197" y="554"/>
                </a:lnTo>
                <a:lnTo>
                  <a:pt x="197" y="556"/>
                </a:lnTo>
                <a:lnTo>
                  <a:pt x="196" y="556"/>
                </a:lnTo>
                <a:lnTo>
                  <a:pt x="194" y="556"/>
                </a:lnTo>
                <a:lnTo>
                  <a:pt x="192" y="556"/>
                </a:lnTo>
                <a:lnTo>
                  <a:pt x="192" y="557"/>
                </a:lnTo>
                <a:lnTo>
                  <a:pt x="191" y="557"/>
                </a:lnTo>
                <a:lnTo>
                  <a:pt x="192" y="557"/>
                </a:lnTo>
                <a:lnTo>
                  <a:pt x="192" y="559"/>
                </a:lnTo>
                <a:lnTo>
                  <a:pt x="191" y="559"/>
                </a:lnTo>
                <a:lnTo>
                  <a:pt x="189" y="559"/>
                </a:lnTo>
                <a:lnTo>
                  <a:pt x="187" y="559"/>
                </a:lnTo>
                <a:lnTo>
                  <a:pt x="187" y="561"/>
                </a:lnTo>
                <a:lnTo>
                  <a:pt x="187" y="563"/>
                </a:lnTo>
                <a:lnTo>
                  <a:pt x="185" y="563"/>
                </a:lnTo>
                <a:lnTo>
                  <a:pt x="184" y="563"/>
                </a:lnTo>
                <a:lnTo>
                  <a:pt x="182" y="563"/>
                </a:lnTo>
                <a:lnTo>
                  <a:pt x="182" y="564"/>
                </a:lnTo>
                <a:lnTo>
                  <a:pt x="180" y="564"/>
                </a:lnTo>
                <a:lnTo>
                  <a:pt x="178" y="564"/>
                </a:lnTo>
                <a:lnTo>
                  <a:pt x="178" y="566"/>
                </a:lnTo>
                <a:lnTo>
                  <a:pt x="178" y="564"/>
                </a:lnTo>
                <a:lnTo>
                  <a:pt x="177" y="564"/>
                </a:lnTo>
                <a:lnTo>
                  <a:pt x="177" y="563"/>
                </a:lnTo>
                <a:lnTo>
                  <a:pt x="175" y="563"/>
                </a:lnTo>
                <a:lnTo>
                  <a:pt x="173" y="563"/>
                </a:lnTo>
                <a:lnTo>
                  <a:pt x="173" y="561"/>
                </a:lnTo>
                <a:lnTo>
                  <a:pt x="173" y="559"/>
                </a:lnTo>
                <a:lnTo>
                  <a:pt x="172" y="559"/>
                </a:lnTo>
                <a:lnTo>
                  <a:pt x="172" y="557"/>
                </a:lnTo>
                <a:lnTo>
                  <a:pt x="170" y="556"/>
                </a:lnTo>
                <a:lnTo>
                  <a:pt x="170" y="554"/>
                </a:lnTo>
                <a:lnTo>
                  <a:pt x="170" y="552"/>
                </a:lnTo>
                <a:lnTo>
                  <a:pt x="170" y="550"/>
                </a:lnTo>
                <a:lnTo>
                  <a:pt x="168" y="550"/>
                </a:lnTo>
                <a:lnTo>
                  <a:pt x="168" y="549"/>
                </a:lnTo>
                <a:lnTo>
                  <a:pt x="168" y="547"/>
                </a:lnTo>
                <a:lnTo>
                  <a:pt x="166" y="547"/>
                </a:lnTo>
                <a:lnTo>
                  <a:pt x="165" y="547"/>
                </a:lnTo>
                <a:lnTo>
                  <a:pt x="163" y="547"/>
                </a:lnTo>
                <a:lnTo>
                  <a:pt x="161" y="547"/>
                </a:lnTo>
                <a:lnTo>
                  <a:pt x="160" y="547"/>
                </a:lnTo>
                <a:lnTo>
                  <a:pt x="158" y="547"/>
                </a:lnTo>
                <a:lnTo>
                  <a:pt x="156" y="547"/>
                </a:lnTo>
                <a:lnTo>
                  <a:pt x="154" y="547"/>
                </a:lnTo>
                <a:lnTo>
                  <a:pt x="153" y="547"/>
                </a:lnTo>
                <a:lnTo>
                  <a:pt x="151" y="545"/>
                </a:lnTo>
                <a:lnTo>
                  <a:pt x="149" y="545"/>
                </a:lnTo>
                <a:lnTo>
                  <a:pt x="149" y="544"/>
                </a:lnTo>
                <a:lnTo>
                  <a:pt x="149" y="542"/>
                </a:lnTo>
                <a:lnTo>
                  <a:pt x="149" y="540"/>
                </a:lnTo>
                <a:lnTo>
                  <a:pt x="151" y="540"/>
                </a:lnTo>
                <a:lnTo>
                  <a:pt x="151" y="538"/>
                </a:lnTo>
                <a:lnTo>
                  <a:pt x="149" y="538"/>
                </a:lnTo>
                <a:lnTo>
                  <a:pt x="149" y="537"/>
                </a:lnTo>
                <a:lnTo>
                  <a:pt x="148" y="537"/>
                </a:lnTo>
                <a:lnTo>
                  <a:pt x="148" y="535"/>
                </a:lnTo>
                <a:lnTo>
                  <a:pt x="146" y="535"/>
                </a:lnTo>
                <a:lnTo>
                  <a:pt x="146" y="533"/>
                </a:lnTo>
                <a:lnTo>
                  <a:pt x="146" y="532"/>
                </a:lnTo>
                <a:lnTo>
                  <a:pt x="144" y="532"/>
                </a:lnTo>
                <a:lnTo>
                  <a:pt x="144" y="530"/>
                </a:lnTo>
                <a:lnTo>
                  <a:pt x="142" y="530"/>
                </a:lnTo>
                <a:lnTo>
                  <a:pt x="142" y="528"/>
                </a:lnTo>
                <a:lnTo>
                  <a:pt x="141" y="528"/>
                </a:lnTo>
                <a:lnTo>
                  <a:pt x="141" y="526"/>
                </a:lnTo>
                <a:lnTo>
                  <a:pt x="139" y="526"/>
                </a:lnTo>
                <a:lnTo>
                  <a:pt x="139" y="525"/>
                </a:lnTo>
                <a:lnTo>
                  <a:pt x="137" y="525"/>
                </a:lnTo>
                <a:lnTo>
                  <a:pt x="137" y="523"/>
                </a:lnTo>
                <a:lnTo>
                  <a:pt x="135" y="523"/>
                </a:lnTo>
                <a:lnTo>
                  <a:pt x="134" y="523"/>
                </a:lnTo>
                <a:lnTo>
                  <a:pt x="134" y="521"/>
                </a:lnTo>
                <a:lnTo>
                  <a:pt x="132" y="521"/>
                </a:lnTo>
                <a:lnTo>
                  <a:pt x="132" y="519"/>
                </a:lnTo>
                <a:lnTo>
                  <a:pt x="130" y="519"/>
                </a:lnTo>
                <a:lnTo>
                  <a:pt x="130" y="518"/>
                </a:lnTo>
                <a:lnTo>
                  <a:pt x="129" y="518"/>
                </a:lnTo>
                <a:lnTo>
                  <a:pt x="127" y="518"/>
                </a:lnTo>
                <a:lnTo>
                  <a:pt x="125" y="518"/>
                </a:lnTo>
                <a:lnTo>
                  <a:pt x="125" y="516"/>
                </a:lnTo>
                <a:lnTo>
                  <a:pt x="123" y="516"/>
                </a:lnTo>
                <a:lnTo>
                  <a:pt x="122" y="516"/>
                </a:lnTo>
                <a:lnTo>
                  <a:pt x="122" y="514"/>
                </a:lnTo>
                <a:lnTo>
                  <a:pt x="120" y="514"/>
                </a:lnTo>
                <a:lnTo>
                  <a:pt x="120" y="513"/>
                </a:lnTo>
                <a:lnTo>
                  <a:pt x="118" y="513"/>
                </a:lnTo>
                <a:lnTo>
                  <a:pt x="118" y="511"/>
                </a:lnTo>
                <a:lnTo>
                  <a:pt x="117" y="511"/>
                </a:lnTo>
                <a:lnTo>
                  <a:pt x="117" y="509"/>
                </a:lnTo>
                <a:lnTo>
                  <a:pt x="117" y="507"/>
                </a:lnTo>
                <a:lnTo>
                  <a:pt x="117" y="506"/>
                </a:lnTo>
                <a:lnTo>
                  <a:pt x="117" y="504"/>
                </a:lnTo>
                <a:lnTo>
                  <a:pt x="117" y="502"/>
                </a:lnTo>
                <a:lnTo>
                  <a:pt x="117" y="501"/>
                </a:lnTo>
                <a:lnTo>
                  <a:pt x="117" y="499"/>
                </a:lnTo>
                <a:lnTo>
                  <a:pt x="117" y="497"/>
                </a:lnTo>
                <a:lnTo>
                  <a:pt x="117" y="495"/>
                </a:lnTo>
                <a:lnTo>
                  <a:pt x="117" y="494"/>
                </a:lnTo>
                <a:lnTo>
                  <a:pt x="115" y="494"/>
                </a:lnTo>
                <a:lnTo>
                  <a:pt x="115" y="492"/>
                </a:lnTo>
                <a:lnTo>
                  <a:pt x="113" y="492"/>
                </a:lnTo>
                <a:lnTo>
                  <a:pt x="113" y="490"/>
                </a:lnTo>
                <a:lnTo>
                  <a:pt x="113" y="488"/>
                </a:lnTo>
                <a:lnTo>
                  <a:pt x="111" y="488"/>
                </a:lnTo>
                <a:lnTo>
                  <a:pt x="111" y="487"/>
                </a:lnTo>
                <a:lnTo>
                  <a:pt x="111" y="485"/>
                </a:lnTo>
                <a:lnTo>
                  <a:pt x="110" y="485"/>
                </a:lnTo>
                <a:lnTo>
                  <a:pt x="110" y="483"/>
                </a:lnTo>
                <a:lnTo>
                  <a:pt x="108" y="483"/>
                </a:lnTo>
                <a:lnTo>
                  <a:pt x="108" y="482"/>
                </a:lnTo>
                <a:lnTo>
                  <a:pt x="108" y="480"/>
                </a:lnTo>
                <a:lnTo>
                  <a:pt x="108" y="478"/>
                </a:lnTo>
                <a:lnTo>
                  <a:pt x="106" y="478"/>
                </a:lnTo>
                <a:lnTo>
                  <a:pt x="106" y="476"/>
                </a:lnTo>
                <a:lnTo>
                  <a:pt x="106" y="475"/>
                </a:lnTo>
                <a:lnTo>
                  <a:pt x="104" y="475"/>
                </a:lnTo>
                <a:lnTo>
                  <a:pt x="104" y="473"/>
                </a:lnTo>
                <a:lnTo>
                  <a:pt x="104" y="471"/>
                </a:lnTo>
                <a:lnTo>
                  <a:pt x="103" y="471"/>
                </a:lnTo>
                <a:lnTo>
                  <a:pt x="103" y="470"/>
                </a:lnTo>
                <a:lnTo>
                  <a:pt x="103" y="468"/>
                </a:lnTo>
                <a:lnTo>
                  <a:pt x="103" y="466"/>
                </a:lnTo>
                <a:lnTo>
                  <a:pt x="104" y="466"/>
                </a:lnTo>
                <a:lnTo>
                  <a:pt x="104" y="464"/>
                </a:lnTo>
                <a:lnTo>
                  <a:pt x="106" y="464"/>
                </a:lnTo>
                <a:lnTo>
                  <a:pt x="106" y="463"/>
                </a:lnTo>
                <a:lnTo>
                  <a:pt x="106" y="461"/>
                </a:lnTo>
                <a:lnTo>
                  <a:pt x="106" y="459"/>
                </a:lnTo>
                <a:lnTo>
                  <a:pt x="106" y="457"/>
                </a:lnTo>
                <a:lnTo>
                  <a:pt x="106" y="456"/>
                </a:lnTo>
                <a:lnTo>
                  <a:pt x="106" y="454"/>
                </a:lnTo>
                <a:lnTo>
                  <a:pt x="106" y="452"/>
                </a:lnTo>
                <a:lnTo>
                  <a:pt x="104" y="452"/>
                </a:lnTo>
                <a:lnTo>
                  <a:pt x="104" y="451"/>
                </a:lnTo>
                <a:lnTo>
                  <a:pt x="104" y="449"/>
                </a:lnTo>
                <a:lnTo>
                  <a:pt x="104" y="447"/>
                </a:lnTo>
                <a:lnTo>
                  <a:pt x="106" y="447"/>
                </a:lnTo>
                <a:lnTo>
                  <a:pt x="106" y="445"/>
                </a:lnTo>
                <a:lnTo>
                  <a:pt x="106" y="444"/>
                </a:lnTo>
                <a:lnTo>
                  <a:pt x="104" y="444"/>
                </a:lnTo>
                <a:lnTo>
                  <a:pt x="104" y="442"/>
                </a:lnTo>
                <a:lnTo>
                  <a:pt x="103" y="442"/>
                </a:lnTo>
                <a:lnTo>
                  <a:pt x="101" y="442"/>
                </a:lnTo>
                <a:lnTo>
                  <a:pt x="101" y="440"/>
                </a:lnTo>
                <a:lnTo>
                  <a:pt x="99" y="440"/>
                </a:lnTo>
                <a:lnTo>
                  <a:pt x="98" y="440"/>
                </a:lnTo>
                <a:lnTo>
                  <a:pt x="96" y="440"/>
                </a:lnTo>
                <a:lnTo>
                  <a:pt x="94" y="440"/>
                </a:lnTo>
                <a:lnTo>
                  <a:pt x="92" y="440"/>
                </a:lnTo>
                <a:lnTo>
                  <a:pt x="91" y="440"/>
                </a:lnTo>
                <a:lnTo>
                  <a:pt x="89" y="440"/>
                </a:lnTo>
                <a:lnTo>
                  <a:pt x="87" y="440"/>
                </a:lnTo>
                <a:lnTo>
                  <a:pt x="87" y="442"/>
                </a:lnTo>
                <a:lnTo>
                  <a:pt x="86" y="442"/>
                </a:lnTo>
                <a:lnTo>
                  <a:pt x="84" y="442"/>
                </a:lnTo>
                <a:lnTo>
                  <a:pt x="82" y="442"/>
                </a:lnTo>
                <a:lnTo>
                  <a:pt x="80" y="442"/>
                </a:lnTo>
                <a:lnTo>
                  <a:pt x="79" y="442"/>
                </a:lnTo>
                <a:lnTo>
                  <a:pt x="77" y="442"/>
                </a:lnTo>
                <a:lnTo>
                  <a:pt x="75" y="442"/>
                </a:lnTo>
                <a:lnTo>
                  <a:pt x="74" y="442"/>
                </a:lnTo>
                <a:lnTo>
                  <a:pt x="72" y="442"/>
                </a:lnTo>
                <a:lnTo>
                  <a:pt x="70" y="442"/>
                </a:lnTo>
                <a:lnTo>
                  <a:pt x="68" y="442"/>
                </a:lnTo>
                <a:lnTo>
                  <a:pt x="67" y="442"/>
                </a:lnTo>
                <a:lnTo>
                  <a:pt x="65" y="442"/>
                </a:lnTo>
                <a:lnTo>
                  <a:pt x="63" y="442"/>
                </a:lnTo>
                <a:lnTo>
                  <a:pt x="61" y="442"/>
                </a:lnTo>
                <a:lnTo>
                  <a:pt x="60" y="442"/>
                </a:lnTo>
                <a:lnTo>
                  <a:pt x="58" y="442"/>
                </a:lnTo>
                <a:lnTo>
                  <a:pt x="56" y="442"/>
                </a:lnTo>
                <a:lnTo>
                  <a:pt x="55" y="442"/>
                </a:lnTo>
                <a:lnTo>
                  <a:pt x="55" y="444"/>
                </a:lnTo>
                <a:lnTo>
                  <a:pt x="53" y="444"/>
                </a:lnTo>
                <a:lnTo>
                  <a:pt x="51" y="444"/>
                </a:lnTo>
                <a:lnTo>
                  <a:pt x="49" y="444"/>
                </a:lnTo>
                <a:lnTo>
                  <a:pt x="48" y="444"/>
                </a:lnTo>
                <a:lnTo>
                  <a:pt x="46" y="444"/>
                </a:lnTo>
                <a:lnTo>
                  <a:pt x="44" y="444"/>
                </a:lnTo>
                <a:lnTo>
                  <a:pt x="43" y="444"/>
                </a:lnTo>
                <a:lnTo>
                  <a:pt x="41" y="444"/>
                </a:lnTo>
                <a:lnTo>
                  <a:pt x="39" y="444"/>
                </a:lnTo>
                <a:lnTo>
                  <a:pt x="37" y="444"/>
                </a:lnTo>
                <a:lnTo>
                  <a:pt x="36" y="444"/>
                </a:lnTo>
                <a:lnTo>
                  <a:pt x="34" y="444"/>
                </a:lnTo>
                <a:lnTo>
                  <a:pt x="32" y="444"/>
                </a:lnTo>
                <a:lnTo>
                  <a:pt x="30" y="444"/>
                </a:lnTo>
                <a:lnTo>
                  <a:pt x="29" y="444"/>
                </a:lnTo>
                <a:lnTo>
                  <a:pt x="29" y="445"/>
                </a:lnTo>
                <a:lnTo>
                  <a:pt x="27" y="445"/>
                </a:lnTo>
                <a:lnTo>
                  <a:pt x="25" y="445"/>
                </a:lnTo>
                <a:lnTo>
                  <a:pt x="24" y="445"/>
                </a:lnTo>
                <a:lnTo>
                  <a:pt x="22" y="445"/>
                </a:lnTo>
                <a:lnTo>
                  <a:pt x="20" y="445"/>
                </a:lnTo>
                <a:lnTo>
                  <a:pt x="18" y="445"/>
                </a:lnTo>
                <a:lnTo>
                  <a:pt x="17" y="445"/>
                </a:lnTo>
                <a:lnTo>
                  <a:pt x="15" y="445"/>
                </a:lnTo>
                <a:lnTo>
                  <a:pt x="13" y="445"/>
                </a:lnTo>
                <a:lnTo>
                  <a:pt x="12" y="445"/>
                </a:lnTo>
                <a:lnTo>
                  <a:pt x="10" y="445"/>
                </a:lnTo>
                <a:lnTo>
                  <a:pt x="8" y="445"/>
                </a:lnTo>
                <a:lnTo>
                  <a:pt x="0" y="445"/>
                </a:lnTo>
                <a:lnTo>
                  <a:pt x="0" y="444"/>
                </a:lnTo>
                <a:lnTo>
                  <a:pt x="0" y="442"/>
                </a:lnTo>
                <a:lnTo>
                  <a:pt x="1" y="439"/>
                </a:lnTo>
                <a:lnTo>
                  <a:pt x="3" y="432"/>
                </a:lnTo>
                <a:lnTo>
                  <a:pt x="6" y="427"/>
                </a:lnTo>
                <a:lnTo>
                  <a:pt x="6" y="423"/>
                </a:lnTo>
                <a:lnTo>
                  <a:pt x="6" y="418"/>
                </a:lnTo>
                <a:lnTo>
                  <a:pt x="8" y="413"/>
                </a:lnTo>
                <a:lnTo>
                  <a:pt x="10" y="408"/>
                </a:lnTo>
                <a:lnTo>
                  <a:pt x="17" y="404"/>
                </a:lnTo>
                <a:lnTo>
                  <a:pt x="22" y="397"/>
                </a:lnTo>
                <a:lnTo>
                  <a:pt x="22" y="392"/>
                </a:lnTo>
                <a:lnTo>
                  <a:pt x="25" y="389"/>
                </a:lnTo>
                <a:lnTo>
                  <a:pt x="30" y="385"/>
                </a:lnTo>
                <a:lnTo>
                  <a:pt x="36" y="382"/>
                </a:lnTo>
                <a:lnTo>
                  <a:pt x="39" y="380"/>
                </a:lnTo>
                <a:lnTo>
                  <a:pt x="41" y="382"/>
                </a:lnTo>
                <a:lnTo>
                  <a:pt x="43" y="378"/>
                </a:lnTo>
                <a:lnTo>
                  <a:pt x="44" y="373"/>
                </a:lnTo>
                <a:lnTo>
                  <a:pt x="43" y="370"/>
                </a:lnTo>
                <a:lnTo>
                  <a:pt x="39" y="366"/>
                </a:lnTo>
                <a:lnTo>
                  <a:pt x="37" y="363"/>
                </a:lnTo>
                <a:lnTo>
                  <a:pt x="36" y="361"/>
                </a:lnTo>
                <a:lnTo>
                  <a:pt x="36" y="359"/>
                </a:lnTo>
                <a:lnTo>
                  <a:pt x="32" y="354"/>
                </a:lnTo>
                <a:lnTo>
                  <a:pt x="30" y="351"/>
                </a:lnTo>
                <a:lnTo>
                  <a:pt x="29" y="346"/>
                </a:lnTo>
                <a:lnTo>
                  <a:pt x="30" y="339"/>
                </a:lnTo>
                <a:lnTo>
                  <a:pt x="30" y="334"/>
                </a:lnTo>
                <a:lnTo>
                  <a:pt x="30" y="328"/>
                </a:lnTo>
                <a:lnTo>
                  <a:pt x="30" y="325"/>
                </a:lnTo>
                <a:lnTo>
                  <a:pt x="30" y="321"/>
                </a:lnTo>
                <a:lnTo>
                  <a:pt x="32" y="316"/>
                </a:lnTo>
                <a:lnTo>
                  <a:pt x="34" y="311"/>
                </a:lnTo>
                <a:lnTo>
                  <a:pt x="32" y="306"/>
                </a:lnTo>
                <a:lnTo>
                  <a:pt x="32" y="301"/>
                </a:lnTo>
                <a:lnTo>
                  <a:pt x="34" y="296"/>
                </a:lnTo>
                <a:lnTo>
                  <a:pt x="36" y="291"/>
                </a:lnTo>
                <a:lnTo>
                  <a:pt x="37" y="285"/>
                </a:lnTo>
                <a:lnTo>
                  <a:pt x="37" y="284"/>
                </a:lnTo>
                <a:lnTo>
                  <a:pt x="39" y="280"/>
                </a:lnTo>
                <a:lnTo>
                  <a:pt x="41" y="275"/>
                </a:lnTo>
                <a:lnTo>
                  <a:pt x="43" y="272"/>
                </a:lnTo>
                <a:lnTo>
                  <a:pt x="46" y="268"/>
                </a:lnTo>
                <a:lnTo>
                  <a:pt x="48" y="263"/>
                </a:lnTo>
                <a:lnTo>
                  <a:pt x="49" y="258"/>
                </a:lnTo>
                <a:lnTo>
                  <a:pt x="51" y="253"/>
                </a:lnTo>
                <a:lnTo>
                  <a:pt x="51" y="247"/>
                </a:lnTo>
                <a:lnTo>
                  <a:pt x="53" y="244"/>
                </a:lnTo>
                <a:lnTo>
                  <a:pt x="51" y="239"/>
                </a:lnTo>
                <a:lnTo>
                  <a:pt x="49" y="234"/>
                </a:lnTo>
                <a:lnTo>
                  <a:pt x="48" y="230"/>
                </a:lnTo>
                <a:lnTo>
                  <a:pt x="44" y="229"/>
                </a:lnTo>
                <a:lnTo>
                  <a:pt x="39" y="227"/>
                </a:lnTo>
                <a:lnTo>
                  <a:pt x="36" y="225"/>
                </a:lnTo>
                <a:lnTo>
                  <a:pt x="34" y="225"/>
                </a:lnTo>
                <a:lnTo>
                  <a:pt x="29" y="223"/>
                </a:lnTo>
                <a:lnTo>
                  <a:pt x="24" y="220"/>
                </a:lnTo>
                <a:lnTo>
                  <a:pt x="22" y="216"/>
                </a:lnTo>
                <a:lnTo>
                  <a:pt x="20" y="211"/>
                </a:lnTo>
                <a:lnTo>
                  <a:pt x="20" y="206"/>
                </a:lnTo>
                <a:lnTo>
                  <a:pt x="20" y="201"/>
                </a:lnTo>
                <a:lnTo>
                  <a:pt x="20" y="196"/>
                </a:lnTo>
                <a:lnTo>
                  <a:pt x="18" y="191"/>
                </a:lnTo>
                <a:lnTo>
                  <a:pt x="18" y="186"/>
                </a:lnTo>
                <a:lnTo>
                  <a:pt x="18" y="180"/>
                </a:lnTo>
                <a:lnTo>
                  <a:pt x="18" y="177"/>
                </a:lnTo>
                <a:lnTo>
                  <a:pt x="20" y="172"/>
                </a:lnTo>
                <a:lnTo>
                  <a:pt x="22" y="168"/>
                </a:lnTo>
                <a:lnTo>
                  <a:pt x="25" y="163"/>
                </a:lnTo>
                <a:lnTo>
                  <a:pt x="27" y="160"/>
                </a:lnTo>
                <a:lnTo>
                  <a:pt x="30" y="156"/>
                </a:lnTo>
                <a:lnTo>
                  <a:pt x="32" y="153"/>
                </a:lnTo>
                <a:lnTo>
                  <a:pt x="36" y="149"/>
                </a:lnTo>
                <a:lnTo>
                  <a:pt x="39" y="146"/>
                </a:lnTo>
                <a:lnTo>
                  <a:pt x="41" y="142"/>
                </a:lnTo>
                <a:lnTo>
                  <a:pt x="44" y="137"/>
                </a:lnTo>
                <a:lnTo>
                  <a:pt x="46" y="132"/>
                </a:lnTo>
                <a:lnTo>
                  <a:pt x="48" y="127"/>
                </a:lnTo>
                <a:lnTo>
                  <a:pt x="49" y="124"/>
                </a:lnTo>
                <a:lnTo>
                  <a:pt x="51" y="118"/>
                </a:lnTo>
                <a:lnTo>
                  <a:pt x="53" y="113"/>
                </a:lnTo>
                <a:lnTo>
                  <a:pt x="55" y="110"/>
                </a:lnTo>
                <a:lnTo>
                  <a:pt x="56" y="105"/>
                </a:lnTo>
                <a:lnTo>
                  <a:pt x="65" y="98"/>
                </a:lnTo>
                <a:lnTo>
                  <a:pt x="70" y="94"/>
                </a:lnTo>
                <a:lnTo>
                  <a:pt x="74" y="96"/>
                </a:lnTo>
                <a:lnTo>
                  <a:pt x="77" y="99"/>
                </a:lnTo>
                <a:lnTo>
                  <a:pt x="79" y="105"/>
                </a:lnTo>
                <a:lnTo>
                  <a:pt x="84" y="105"/>
                </a:lnTo>
                <a:lnTo>
                  <a:pt x="89" y="101"/>
                </a:lnTo>
                <a:lnTo>
                  <a:pt x="92" y="98"/>
                </a:lnTo>
                <a:lnTo>
                  <a:pt x="98" y="94"/>
                </a:lnTo>
                <a:lnTo>
                  <a:pt x="104" y="94"/>
                </a:lnTo>
                <a:lnTo>
                  <a:pt x="108" y="96"/>
                </a:lnTo>
                <a:lnTo>
                  <a:pt x="113" y="101"/>
                </a:lnTo>
                <a:lnTo>
                  <a:pt x="117" y="108"/>
                </a:lnTo>
                <a:lnTo>
                  <a:pt x="118" y="111"/>
                </a:lnTo>
                <a:lnTo>
                  <a:pt x="123" y="113"/>
                </a:lnTo>
                <a:lnTo>
                  <a:pt x="129" y="108"/>
                </a:lnTo>
                <a:lnTo>
                  <a:pt x="130" y="103"/>
                </a:lnTo>
                <a:lnTo>
                  <a:pt x="130" y="99"/>
                </a:lnTo>
                <a:lnTo>
                  <a:pt x="134" y="96"/>
                </a:lnTo>
                <a:lnTo>
                  <a:pt x="139" y="98"/>
                </a:lnTo>
                <a:lnTo>
                  <a:pt x="144" y="98"/>
                </a:lnTo>
                <a:lnTo>
                  <a:pt x="148" y="91"/>
                </a:lnTo>
                <a:lnTo>
                  <a:pt x="151" y="86"/>
                </a:lnTo>
                <a:lnTo>
                  <a:pt x="153" y="82"/>
                </a:lnTo>
                <a:lnTo>
                  <a:pt x="154" y="77"/>
                </a:lnTo>
                <a:lnTo>
                  <a:pt x="158" y="74"/>
                </a:lnTo>
                <a:lnTo>
                  <a:pt x="163" y="70"/>
                </a:lnTo>
                <a:lnTo>
                  <a:pt x="168" y="70"/>
                </a:lnTo>
                <a:lnTo>
                  <a:pt x="173" y="68"/>
                </a:lnTo>
                <a:lnTo>
                  <a:pt x="178" y="68"/>
                </a:lnTo>
                <a:lnTo>
                  <a:pt x="184" y="68"/>
                </a:lnTo>
                <a:lnTo>
                  <a:pt x="189" y="70"/>
                </a:lnTo>
                <a:lnTo>
                  <a:pt x="194" y="74"/>
                </a:lnTo>
                <a:lnTo>
                  <a:pt x="197" y="77"/>
                </a:lnTo>
                <a:lnTo>
                  <a:pt x="204" y="75"/>
                </a:lnTo>
                <a:lnTo>
                  <a:pt x="208" y="70"/>
                </a:lnTo>
                <a:lnTo>
                  <a:pt x="213" y="65"/>
                </a:lnTo>
                <a:lnTo>
                  <a:pt x="218" y="62"/>
                </a:lnTo>
                <a:lnTo>
                  <a:pt x="222" y="58"/>
                </a:lnTo>
                <a:lnTo>
                  <a:pt x="227" y="53"/>
                </a:lnTo>
                <a:lnTo>
                  <a:pt x="228" y="48"/>
                </a:lnTo>
                <a:lnTo>
                  <a:pt x="232" y="44"/>
                </a:lnTo>
                <a:lnTo>
                  <a:pt x="237" y="41"/>
                </a:lnTo>
                <a:lnTo>
                  <a:pt x="242" y="39"/>
                </a:lnTo>
                <a:lnTo>
                  <a:pt x="247" y="37"/>
                </a:lnTo>
                <a:lnTo>
                  <a:pt x="252" y="32"/>
                </a:lnTo>
                <a:lnTo>
                  <a:pt x="254" y="29"/>
                </a:lnTo>
                <a:lnTo>
                  <a:pt x="252" y="24"/>
                </a:lnTo>
                <a:lnTo>
                  <a:pt x="252" y="19"/>
                </a:lnTo>
                <a:lnTo>
                  <a:pt x="258" y="15"/>
                </a:lnTo>
                <a:lnTo>
                  <a:pt x="263" y="15"/>
                </a:lnTo>
                <a:lnTo>
                  <a:pt x="263" y="12"/>
                </a:lnTo>
                <a:lnTo>
                  <a:pt x="265" y="6"/>
                </a:lnTo>
                <a:lnTo>
                  <a:pt x="270" y="5"/>
                </a:lnTo>
                <a:lnTo>
                  <a:pt x="275" y="3"/>
                </a:lnTo>
                <a:lnTo>
                  <a:pt x="280" y="0"/>
                </a:lnTo>
                <a:close/>
              </a:path>
            </a:pathLst>
          </a:custGeom>
          <a:solidFill>
            <a:schemeClr val="tx2"/>
          </a:solidFill>
          <a:ln w="9525">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26" name="Freeform 18"/>
          <p:cNvSpPr>
            <a:spLocks noEditPoints="1"/>
          </p:cNvSpPr>
          <p:nvPr/>
        </p:nvSpPr>
        <p:spPr bwMode="auto">
          <a:xfrm>
            <a:off x="6185470" y="2326236"/>
            <a:ext cx="193162" cy="134456"/>
          </a:xfrm>
          <a:custGeom>
            <a:avLst/>
            <a:gdLst>
              <a:gd name="T0" fmla="*/ 62 w 102"/>
              <a:gd name="T1" fmla="*/ 71 h 71"/>
              <a:gd name="T2" fmla="*/ 57 w 102"/>
              <a:gd name="T3" fmla="*/ 67 h 71"/>
              <a:gd name="T4" fmla="*/ 53 w 102"/>
              <a:gd name="T5" fmla="*/ 62 h 71"/>
              <a:gd name="T6" fmla="*/ 52 w 102"/>
              <a:gd name="T7" fmla="*/ 53 h 71"/>
              <a:gd name="T8" fmla="*/ 52 w 102"/>
              <a:gd name="T9" fmla="*/ 47 h 71"/>
              <a:gd name="T10" fmla="*/ 55 w 102"/>
              <a:gd name="T11" fmla="*/ 40 h 71"/>
              <a:gd name="T12" fmla="*/ 57 w 102"/>
              <a:gd name="T13" fmla="*/ 35 h 71"/>
              <a:gd name="T14" fmla="*/ 58 w 102"/>
              <a:gd name="T15" fmla="*/ 28 h 71"/>
              <a:gd name="T16" fmla="*/ 62 w 102"/>
              <a:gd name="T17" fmla="*/ 21 h 71"/>
              <a:gd name="T18" fmla="*/ 64 w 102"/>
              <a:gd name="T19" fmla="*/ 16 h 71"/>
              <a:gd name="T20" fmla="*/ 65 w 102"/>
              <a:gd name="T21" fmla="*/ 14 h 71"/>
              <a:gd name="T22" fmla="*/ 71 w 102"/>
              <a:gd name="T23" fmla="*/ 12 h 71"/>
              <a:gd name="T24" fmla="*/ 76 w 102"/>
              <a:gd name="T25" fmla="*/ 14 h 71"/>
              <a:gd name="T26" fmla="*/ 79 w 102"/>
              <a:gd name="T27" fmla="*/ 17 h 71"/>
              <a:gd name="T28" fmla="*/ 84 w 102"/>
              <a:gd name="T29" fmla="*/ 19 h 71"/>
              <a:gd name="T30" fmla="*/ 91 w 102"/>
              <a:gd name="T31" fmla="*/ 21 h 71"/>
              <a:gd name="T32" fmla="*/ 98 w 102"/>
              <a:gd name="T33" fmla="*/ 24 h 71"/>
              <a:gd name="T34" fmla="*/ 102 w 102"/>
              <a:gd name="T35" fmla="*/ 29 h 71"/>
              <a:gd name="T36" fmla="*/ 100 w 102"/>
              <a:gd name="T37" fmla="*/ 36 h 71"/>
              <a:gd name="T38" fmla="*/ 96 w 102"/>
              <a:gd name="T39" fmla="*/ 43 h 71"/>
              <a:gd name="T40" fmla="*/ 95 w 102"/>
              <a:gd name="T41" fmla="*/ 50 h 71"/>
              <a:gd name="T42" fmla="*/ 93 w 102"/>
              <a:gd name="T43" fmla="*/ 55 h 71"/>
              <a:gd name="T44" fmla="*/ 88 w 102"/>
              <a:gd name="T45" fmla="*/ 60 h 71"/>
              <a:gd name="T46" fmla="*/ 83 w 102"/>
              <a:gd name="T47" fmla="*/ 66 h 71"/>
              <a:gd name="T48" fmla="*/ 77 w 102"/>
              <a:gd name="T49" fmla="*/ 69 h 71"/>
              <a:gd name="T50" fmla="*/ 71 w 102"/>
              <a:gd name="T51" fmla="*/ 71 h 71"/>
              <a:gd name="T52" fmla="*/ 21 w 102"/>
              <a:gd name="T53" fmla="*/ 48 h 71"/>
              <a:gd name="T54" fmla="*/ 17 w 102"/>
              <a:gd name="T55" fmla="*/ 43 h 71"/>
              <a:gd name="T56" fmla="*/ 14 w 102"/>
              <a:gd name="T57" fmla="*/ 36 h 71"/>
              <a:gd name="T58" fmla="*/ 12 w 102"/>
              <a:gd name="T59" fmla="*/ 31 h 71"/>
              <a:gd name="T60" fmla="*/ 5 w 102"/>
              <a:gd name="T61" fmla="*/ 28 h 71"/>
              <a:gd name="T62" fmla="*/ 0 w 102"/>
              <a:gd name="T63" fmla="*/ 24 h 71"/>
              <a:gd name="T64" fmla="*/ 0 w 102"/>
              <a:gd name="T65" fmla="*/ 16 h 71"/>
              <a:gd name="T66" fmla="*/ 2 w 102"/>
              <a:gd name="T67" fmla="*/ 12 h 71"/>
              <a:gd name="T68" fmla="*/ 5 w 102"/>
              <a:gd name="T69" fmla="*/ 7 h 71"/>
              <a:gd name="T70" fmla="*/ 9 w 102"/>
              <a:gd name="T71" fmla="*/ 4 h 71"/>
              <a:gd name="T72" fmla="*/ 14 w 102"/>
              <a:gd name="T73" fmla="*/ 2 h 71"/>
              <a:gd name="T74" fmla="*/ 22 w 102"/>
              <a:gd name="T75" fmla="*/ 0 h 71"/>
              <a:gd name="T76" fmla="*/ 29 w 102"/>
              <a:gd name="T77" fmla="*/ 2 h 71"/>
              <a:gd name="T78" fmla="*/ 36 w 102"/>
              <a:gd name="T79" fmla="*/ 4 h 71"/>
              <a:gd name="T80" fmla="*/ 40 w 102"/>
              <a:gd name="T81" fmla="*/ 9 h 71"/>
              <a:gd name="T82" fmla="*/ 43 w 102"/>
              <a:gd name="T83" fmla="*/ 14 h 71"/>
              <a:gd name="T84" fmla="*/ 45 w 102"/>
              <a:gd name="T85" fmla="*/ 17 h 71"/>
              <a:gd name="T86" fmla="*/ 45 w 102"/>
              <a:gd name="T87" fmla="*/ 26 h 71"/>
              <a:gd name="T88" fmla="*/ 45 w 102"/>
              <a:gd name="T89" fmla="*/ 33 h 71"/>
              <a:gd name="T90" fmla="*/ 41 w 102"/>
              <a:gd name="T91" fmla="*/ 38 h 71"/>
              <a:gd name="T92" fmla="*/ 36 w 102"/>
              <a:gd name="T93" fmla="*/ 41 h 71"/>
              <a:gd name="T94" fmla="*/ 31 w 102"/>
              <a:gd name="T95" fmla="*/ 45 h 71"/>
              <a:gd name="T96" fmla="*/ 24 w 102"/>
              <a:gd name="T97" fmla="*/ 4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2" h="71">
                <a:moveTo>
                  <a:pt x="67" y="71"/>
                </a:moveTo>
                <a:lnTo>
                  <a:pt x="64" y="71"/>
                </a:lnTo>
                <a:lnTo>
                  <a:pt x="62" y="71"/>
                </a:lnTo>
                <a:lnTo>
                  <a:pt x="60" y="69"/>
                </a:lnTo>
                <a:lnTo>
                  <a:pt x="58" y="69"/>
                </a:lnTo>
                <a:lnTo>
                  <a:pt x="57" y="67"/>
                </a:lnTo>
                <a:lnTo>
                  <a:pt x="55" y="66"/>
                </a:lnTo>
                <a:lnTo>
                  <a:pt x="53" y="64"/>
                </a:lnTo>
                <a:lnTo>
                  <a:pt x="53" y="62"/>
                </a:lnTo>
                <a:lnTo>
                  <a:pt x="52" y="59"/>
                </a:lnTo>
                <a:lnTo>
                  <a:pt x="52" y="57"/>
                </a:lnTo>
                <a:lnTo>
                  <a:pt x="52" y="53"/>
                </a:lnTo>
                <a:lnTo>
                  <a:pt x="52" y="52"/>
                </a:lnTo>
                <a:lnTo>
                  <a:pt x="52" y="48"/>
                </a:lnTo>
                <a:lnTo>
                  <a:pt x="52" y="47"/>
                </a:lnTo>
                <a:lnTo>
                  <a:pt x="53" y="45"/>
                </a:lnTo>
                <a:lnTo>
                  <a:pt x="53" y="41"/>
                </a:lnTo>
                <a:lnTo>
                  <a:pt x="55" y="40"/>
                </a:lnTo>
                <a:lnTo>
                  <a:pt x="55" y="38"/>
                </a:lnTo>
                <a:lnTo>
                  <a:pt x="57" y="36"/>
                </a:lnTo>
                <a:lnTo>
                  <a:pt x="57" y="35"/>
                </a:lnTo>
                <a:lnTo>
                  <a:pt x="58" y="31"/>
                </a:lnTo>
                <a:lnTo>
                  <a:pt x="58" y="29"/>
                </a:lnTo>
                <a:lnTo>
                  <a:pt x="58" y="28"/>
                </a:lnTo>
                <a:lnTo>
                  <a:pt x="60" y="24"/>
                </a:lnTo>
                <a:lnTo>
                  <a:pt x="60" y="22"/>
                </a:lnTo>
                <a:lnTo>
                  <a:pt x="62" y="21"/>
                </a:lnTo>
                <a:lnTo>
                  <a:pt x="62" y="19"/>
                </a:lnTo>
                <a:lnTo>
                  <a:pt x="62" y="19"/>
                </a:lnTo>
                <a:lnTo>
                  <a:pt x="64" y="16"/>
                </a:lnTo>
                <a:lnTo>
                  <a:pt x="64" y="16"/>
                </a:lnTo>
                <a:lnTo>
                  <a:pt x="65" y="14"/>
                </a:lnTo>
                <a:lnTo>
                  <a:pt x="65" y="14"/>
                </a:lnTo>
                <a:lnTo>
                  <a:pt x="65" y="12"/>
                </a:lnTo>
                <a:lnTo>
                  <a:pt x="69" y="12"/>
                </a:lnTo>
                <a:lnTo>
                  <a:pt x="71" y="12"/>
                </a:lnTo>
                <a:lnTo>
                  <a:pt x="74" y="14"/>
                </a:lnTo>
                <a:lnTo>
                  <a:pt x="76" y="14"/>
                </a:lnTo>
                <a:lnTo>
                  <a:pt x="76" y="14"/>
                </a:lnTo>
                <a:lnTo>
                  <a:pt x="76" y="16"/>
                </a:lnTo>
                <a:lnTo>
                  <a:pt x="77" y="16"/>
                </a:lnTo>
                <a:lnTo>
                  <a:pt x="79" y="17"/>
                </a:lnTo>
                <a:lnTo>
                  <a:pt x="81" y="17"/>
                </a:lnTo>
                <a:lnTo>
                  <a:pt x="83" y="19"/>
                </a:lnTo>
                <a:lnTo>
                  <a:pt x="84" y="19"/>
                </a:lnTo>
                <a:lnTo>
                  <a:pt x="88" y="19"/>
                </a:lnTo>
                <a:lnTo>
                  <a:pt x="89" y="21"/>
                </a:lnTo>
                <a:lnTo>
                  <a:pt x="91" y="21"/>
                </a:lnTo>
                <a:lnTo>
                  <a:pt x="95" y="22"/>
                </a:lnTo>
                <a:lnTo>
                  <a:pt x="96" y="22"/>
                </a:lnTo>
                <a:lnTo>
                  <a:pt x="98" y="24"/>
                </a:lnTo>
                <a:lnTo>
                  <a:pt x="100" y="26"/>
                </a:lnTo>
                <a:lnTo>
                  <a:pt x="100" y="28"/>
                </a:lnTo>
                <a:lnTo>
                  <a:pt x="102" y="29"/>
                </a:lnTo>
                <a:lnTo>
                  <a:pt x="102" y="33"/>
                </a:lnTo>
                <a:lnTo>
                  <a:pt x="102" y="35"/>
                </a:lnTo>
                <a:lnTo>
                  <a:pt x="100" y="36"/>
                </a:lnTo>
                <a:lnTo>
                  <a:pt x="98" y="40"/>
                </a:lnTo>
                <a:lnTo>
                  <a:pt x="98" y="41"/>
                </a:lnTo>
                <a:lnTo>
                  <a:pt x="96" y="43"/>
                </a:lnTo>
                <a:lnTo>
                  <a:pt x="96" y="45"/>
                </a:lnTo>
                <a:lnTo>
                  <a:pt x="95" y="47"/>
                </a:lnTo>
                <a:lnTo>
                  <a:pt x="95" y="50"/>
                </a:lnTo>
                <a:lnTo>
                  <a:pt x="93" y="52"/>
                </a:lnTo>
                <a:lnTo>
                  <a:pt x="93" y="53"/>
                </a:lnTo>
                <a:lnTo>
                  <a:pt x="93" y="55"/>
                </a:lnTo>
                <a:lnTo>
                  <a:pt x="91" y="57"/>
                </a:lnTo>
                <a:lnTo>
                  <a:pt x="89" y="59"/>
                </a:lnTo>
                <a:lnTo>
                  <a:pt x="88" y="60"/>
                </a:lnTo>
                <a:lnTo>
                  <a:pt x="88" y="62"/>
                </a:lnTo>
                <a:lnTo>
                  <a:pt x="84" y="64"/>
                </a:lnTo>
                <a:lnTo>
                  <a:pt x="83" y="66"/>
                </a:lnTo>
                <a:lnTo>
                  <a:pt x="81" y="67"/>
                </a:lnTo>
                <a:lnTo>
                  <a:pt x="79" y="67"/>
                </a:lnTo>
                <a:lnTo>
                  <a:pt x="77" y="69"/>
                </a:lnTo>
                <a:lnTo>
                  <a:pt x="76" y="69"/>
                </a:lnTo>
                <a:lnTo>
                  <a:pt x="72" y="69"/>
                </a:lnTo>
                <a:lnTo>
                  <a:pt x="71" y="71"/>
                </a:lnTo>
                <a:lnTo>
                  <a:pt x="67" y="71"/>
                </a:lnTo>
                <a:close/>
                <a:moveTo>
                  <a:pt x="24" y="48"/>
                </a:moveTo>
                <a:lnTo>
                  <a:pt x="21" y="48"/>
                </a:lnTo>
                <a:lnTo>
                  <a:pt x="19" y="47"/>
                </a:lnTo>
                <a:lnTo>
                  <a:pt x="19" y="45"/>
                </a:lnTo>
                <a:lnTo>
                  <a:pt x="17" y="43"/>
                </a:lnTo>
                <a:lnTo>
                  <a:pt x="15" y="41"/>
                </a:lnTo>
                <a:lnTo>
                  <a:pt x="15" y="40"/>
                </a:lnTo>
                <a:lnTo>
                  <a:pt x="14" y="36"/>
                </a:lnTo>
                <a:lnTo>
                  <a:pt x="14" y="35"/>
                </a:lnTo>
                <a:lnTo>
                  <a:pt x="12" y="33"/>
                </a:lnTo>
                <a:lnTo>
                  <a:pt x="12" y="31"/>
                </a:lnTo>
                <a:lnTo>
                  <a:pt x="9" y="29"/>
                </a:lnTo>
                <a:lnTo>
                  <a:pt x="7" y="29"/>
                </a:lnTo>
                <a:lnTo>
                  <a:pt x="5" y="28"/>
                </a:lnTo>
                <a:lnTo>
                  <a:pt x="3" y="28"/>
                </a:lnTo>
                <a:lnTo>
                  <a:pt x="2" y="26"/>
                </a:lnTo>
                <a:lnTo>
                  <a:pt x="0" y="24"/>
                </a:lnTo>
                <a:lnTo>
                  <a:pt x="0" y="21"/>
                </a:lnTo>
                <a:lnTo>
                  <a:pt x="0" y="19"/>
                </a:lnTo>
                <a:lnTo>
                  <a:pt x="0" y="16"/>
                </a:lnTo>
                <a:lnTo>
                  <a:pt x="0" y="14"/>
                </a:lnTo>
                <a:lnTo>
                  <a:pt x="0" y="14"/>
                </a:lnTo>
                <a:lnTo>
                  <a:pt x="2" y="12"/>
                </a:lnTo>
                <a:lnTo>
                  <a:pt x="2" y="9"/>
                </a:lnTo>
                <a:lnTo>
                  <a:pt x="3" y="7"/>
                </a:lnTo>
                <a:lnTo>
                  <a:pt x="5" y="7"/>
                </a:lnTo>
                <a:lnTo>
                  <a:pt x="7" y="5"/>
                </a:lnTo>
                <a:lnTo>
                  <a:pt x="9" y="4"/>
                </a:lnTo>
                <a:lnTo>
                  <a:pt x="9" y="4"/>
                </a:lnTo>
                <a:lnTo>
                  <a:pt x="10" y="4"/>
                </a:lnTo>
                <a:lnTo>
                  <a:pt x="12" y="4"/>
                </a:lnTo>
                <a:lnTo>
                  <a:pt x="14" y="2"/>
                </a:lnTo>
                <a:lnTo>
                  <a:pt x="15" y="0"/>
                </a:lnTo>
                <a:lnTo>
                  <a:pt x="19" y="0"/>
                </a:lnTo>
                <a:lnTo>
                  <a:pt x="22" y="0"/>
                </a:lnTo>
                <a:lnTo>
                  <a:pt x="24" y="2"/>
                </a:lnTo>
                <a:lnTo>
                  <a:pt x="28" y="2"/>
                </a:lnTo>
                <a:lnTo>
                  <a:pt x="29" y="2"/>
                </a:lnTo>
                <a:lnTo>
                  <a:pt x="33" y="2"/>
                </a:lnTo>
                <a:lnTo>
                  <a:pt x="34" y="4"/>
                </a:lnTo>
                <a:lnTo>
                  <a:pt x="36" y="4"/>
                </a:lnTo>
                <a:lnTo>
                  <a:pt x="38" y="5"/>
                </a:lnTo>
                <a:lnTo>
                  <a:pt x="40" y="7"/>
                </a:lnTo>
                <a:lnTo>
                  <a:pt x="40" y="9"/>
                </a:lnTo>
                <a:lnTo>
                  <a:pt x="41" y="12"/>
                </a:lnTo>
                <a:lnTo>
                  <a:pt x="43" y="14"/>
                </a:lnTo>
                <a:lnTo>
                  <a:pt x="43" y="14"/>
                </a:lnTo>
                <a:lnTo>
                  <a:pt x="43" y="16"/>
                </a:lnTo>
                <a:lnTo>
                  <a:pt x="43" y="16"/>
                </a:lnTo>
                <a:lnTo>
                  <a:pt x="45" y="17"/>
                </a:lnTo>
                <a:lnTo>
                  <a:pt x="45" y="19"/>
                </a:lnTo>
                <a:lnTo>
                  <a:pt x="45" y="22"/>
                </a:lnTo>
                <a:lnTo>
                  <a:pt x="45" y="26"/>
                </a:lnTo>
                <a:lnTo>
                  <a:pt x="46" y="28"/>
                </a:lnTo>
                <a:lnTo>
                  <a:pt x="45" y="31"/>
                </a:lnTo>
                <a:lnTo>
                  <a:pt x="45" y="33"/>
                </a:lnTo>
                <a:lnTo>
                  <a:pt x="43" y="35"/>
                </a:lnTo>
                <a:lnTo>
                  <a:pt x="41" y="36"/>
                </a:lnTo>
                <a:lnTo>
                  <a:pt x="41" y="38"/>
                </a:lnTo>
                <a:lnTo>
                  <a:pt x="40" y="40"/>
                </a:lnTo>
                <a:lnTo>
                  <a:pt x="38" y="40"/>
                </a:lnTo>
                <a:lnTo>
                  <a:pt x="36" y="41"/>
                </a:lnTo>
                <a:lnTo>
                  <a:pt x="34" y="43"/>
                </a:lnTo>
                <a:lnTo>
                  <a:pt x="31" y="45"/>
                </a:lnTo>
                <a:lnTo>
                  <a:pt x="31" y="45"/>
                </a:lnTo>
                <a:lnTo>
                  <a:pt x="28" y="47"/>
                </a:lnTo>
                <a:lnTo>
                  <a:pt x="26" y="48"/>
                </a:lnTo>
                <a:lnTo>
                  <a:pt x="24" y="48"/>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20"/>
          <p:cNvSpPr>
            <a:spLocks/>
          </p:cNvSpPr>
          <p:nvPr/>
        </p:nvSpPr>
        <p:spPr bwMode="auto">
          <a:xfrm>
            <a:off x="5058692" y="3627238"/>
            <a:ext cx="886272" cy="962022"/>
          </a:xfrm>
          <a:custGeom>
            <a:avLst/>
            <a:gdLst>
              <a:gd name="T0" fmla="*/ 91 w 468"/>
              <a:gd name="T1" fmla="*/ 15 h 508"/>
              <a:gd name="T2" fmla="*/ 87 w 468"/>
              <a:gd name="T3" fmla="*/ 43 h 508"/>
              <a:gd name="T4" fmla="*/ 94 w 468"/>
              <a:gd name="T5" fmla="*/ 69 h 508"/>
              <a:gd name="T6" fmla="*/ 98 w 468"/>
              <a:gd name="T7" fmla="*/ 95 h 508"/>
              <a:gd name="T8" fmla="*/ 117 w 468"/>
              <a:gd name="T9" fmla="*/ 105 h 508"/>
              <a:gd name="T10" fmla="*/ 139 w 468"/>
              <a:gd name="T11" fmla="*/ 105 h 508"/>
              <a:gd name="T12" fmla="*/ 156 w 468"/>
              <a:gd name="T13" fmla="*/ 102 h 508"/>
              <a:gd name="T14" fmla="*/ 187 w 468"/>
              <a:gd name="T15" fmla="*/ 95 h 508"/>
              <a:gd name="T16" fmla="*/ 220 w 468"/>
              <a:gd name="T17" fmla="*/ 88 h 508"/>
              <a:gd name="T18" fmla="*/ 228 w 468"/>
              <a:gd name="T19" fmla="*/ 96 h 508"/>
              <a:gd name="T20" fmla="*/ 234 w 468"/>
              <a:gd name="T21" fmla="*/ 119 h 508"/>
              <a:gd name="T22" fmla="*/ 252 w 468"/>
              <a:gd name="T23" fmla="*/ 133 h 508"/>
              <a:gd name="T24" fmla="*/ 278 w 468"/>
              <a:gd name="T25" fmla="*/ 127 h 508"/>
              <a:gd name="T26" fmla="*/ 304 w 468"/>
              <a:gd name="T27" fmla="*/ 129 h 508"/>
              <a:gd name="T28" fmla="*/ 321 w 468"/>
              <a:gd name="T29" fmla="*/ 138 h 508"/>
              <a:gd name="T30" fmla="*/ 337 w 468"/>
              <a:gd name="T31" fmla="*/ 141 h 508"/>
              <a:gd name="T32" fmla="*/ 352 w 468"/>
              <a:gd name="T33" fmla="*/ 157 h 508"/>
              <a:gd name="T34" fmla="*/ 373 w 468"/>
              <a:gd name="T35" fmla="*/ 157 h 508"/>
              <a:gd name="T36" fmla="*/ 390 w 468"/>
              <a:gd name="T37" fmla="*/ 155 h 508"/>
              <a:gd name="T38" fmla="*/ 407 w 468"/>
              <a:gd name="T39" fmla="*/ 151 h 508"/>
              <a:gd name="T40" fmla="*/ 433 w 468"/>
              <a:gd name="T41" fmla="*/ 145 h 508"/>
              <a:gd name="T42" fmla="*/ 447 w 468"/>
              <a:gd name="T43" fmla="*/ 148 h 508"/>
              <a:gd name="T44" fmla="*/ 433 w 468"/>
              <a:gd name="T45" fmla="*/ 165 h 508"/>
              <a:gd name="T46" fmla="*/ 437 w 468"/>
              <a:gd name="T47" fmla="*/ 181 h 508"/>
              <a:gd name="T48" fmla="*/ 456 w 468"/>
              <a:gd name="T49" fmla="*/ 170 h 508"/>
              <a:gd name="T50" fmla="*/ 466 w 468"/>
              <a:gd name="T51" fmla="*/ 179 h 508"/>
              <a:gd name="T52" fmla="*/ 445 w 468"/>
              <a:gd name="T53" fmla="*/ 196 h 508"/>
              <a:gd name="T54" fmla="*/ 433 w 468"/>
              <a:gd name="T55" fmla="*/ 205 h 508"/>
              <a:gd name="T56" fmla="*/ 423 w 468"/>
              <a:gd name="T57" fmla="*/ 229 h 508"/>
              <a:gd name="T58" fmla="*/ 404 w 468"/>
              <a:gd name="T59" fmla="*/ 248 h 508"/>
              <a:gd name="T60" fmla="*/ 392 w 468"/>
              <a:gd name="T61" fmla="*/ 270 h 508"/>
              <a:gd name="T62" fmla="*/ 382 w 468"/>
              <a:gd name="T63" fmla="*/ 291 h 508"/>
              <a:gd name="T64" fmla="*/ 366 w 468"/>
              <a:gd name="T65" fmla="*/ 306 h 508"/>
              <a:gd name="T66" fmla="*/ 347 w 468"/>
              <a:gd name="T67" fmla="*/ 322 h 508"/>
              <a:gd name="T68" fmla="*/ 328 w 468"/>
              <a:gd name="T69" fmla="*/ 327 h 508"/>
              <a:gd name="T70" fmla="*/ 316 w 468"/>
              <a:gd name="T71" fmla="*/ 341 h 508"/>
              <a:gd name="T72" fmla="*/ 314 w 468"/>
              <a:gd name="T73" fmla="*/ 367 h 508"/>
              <a:gd name="T74" fmla="*/ 292 w 468"/>
              <a:gd name="T75" fmla="*/ 374 h 508"/>
              <a:gd name="T76" fmla="*/ 268 w 468"/>
              <a:gd name="T77" fmla="*/ 374 h 508"/>
              <a:gd name="T78" fmla="*/ 252 w 468"/>
              <a:gd name="T79" fmla="*/ 389 h 508"/>
              <a:gd name="T80" fmla="*/ 237 w 468"/>
              <a:gd name="T81" fmla="*/ 405 h 508"/>
              <a:gd name="T82" fmla="*/ 216 w 468"/>
              <a:gd name="T83" fmla="*/ 408 h 508"/>
              <a:gd name="T84" fmla="*/ 204 w 468"/>
              <a:gd name="T85" fmla="*/ 425 h 508"/>
              <a:gd name="T86" fmla="*/ 199 w 468"/>
              <a:gd name="T87" fmla="*/ 451 h 508"/>
              <a:gd name="T88" fmla="*/ 177 w 468"/>
              <a:gd name="T89" fmla="*/ 487 h 508"/>
              <a:gd name="T90" fmla="*/ 115 w 468"/>
              <a:gd name="T91" fmla="*/ 423 h 508"/>
              <a:gd name="T92" fmla="*/ 63 w 468"/>
              <a:gd name="T93" fmla="*/ 344 h 508"/>
              <a:gd name="T94" fmla="*/ 44 w 468"/>
              <a:gd name="T95" fmla="*/ 305 h 508"/>
              <a:gd name="T96" fmla="*/ 46 w 468"/>
              <a:gd name="T97" fmla="*/ 279 h 508"/>
              <a:gd name="T98" fmla="*/ 39 w 468"/>
              <a:gd name="T99" fmla="*/ 251 h 508"/>
              <a:gd name="T100" fmla="*/ 48 w 468"/>
              <a:gd name="T101" fmla="*/ 232 h 508"/>
              <a:gd name="T102" fmla="*/ 32 w 468"/>
              <a:gd name="T103" fmla="*/ 210 h 508"/>
              <a:gd name="T104" fmla="*/ 18 w 468"/>
              <a:gd name="T105" fmla="*/ 184 h 508"/>
              <a:gd name="T106" fmla="*/ 5 w 468"/>
              <a:gd name="T107" fmla="*/ 164 h 508"/>
              <a:gd name="T108" fmla="*/ 6 w 468"/>
              <a:gd name="T109" fmla="*/ 141 h 508"/>
              <a:gd name="T110" fmla="*/ 15 w 468"/>
              <a:gd name="T111" fmla="*/ 119 h 508"/>
              <a:gd name="T112" fmla="*/ 15 w 468"/>
              <a:gd name="T113" fmla="*/ 95 h 508"/>
              <a:gd name="T114" fmla="*/ 30 w 468"/>
              <a:gd name="T115" fmla="*/ 72 h 508"/>
              <a:gd name="T116" fmla="*/ 44 w 468"/>
              <a:gd name="T117" fmla="*/ 55 h 508"/>
              <a:gd name="T118" fmla="*/ 60 w 468"/>
              <a:gd name="T119" fmla="*/ 34 h 508"/>
              <a:gd name="T120" fmla="*/ 56 w 468"/>
              <a:gd name="T121" fmla="*/ 9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8" h="508">
                <a:moveTo>
                  <a:pt x="75" y="0"/>
                </a:moveTo>
                <a:lnTo>
                  <a:pt x="77" y="0"/>
                </a:lnTo>
                <a:lnTo>
                  <a:pt x="77" y="2"/>
                </a:lnTo>
                <a:lnTo>
                  <a:pt x="79" y="2"/>
                </a:lnTo>
                <a:lnTo>
                  <a:pt x="79" y="3"/>
                </a:lnTo>
                <a:lnTo>
                  <a:pt x="80" y="3"/>
                </a:lnTo>
                <a:lnTo>
                  <a:pt x="80" y="5"/>
                </a:lnTo>
                <a:lnTo>
                  <a:pt x="82" y="5"/>
                </a:lnTo>
                <a:lnTo>
                  <a:pt x="84" y="7"/>
                </a:lnTo>
                <a:lnTo>
                  <a:pt x="86" y="7"/>
                </a:lnTo>
                <a:lnTo>
                  <a:pt x="86" y="5"/>
                </a:lnTo>
                <a:lnTo>
                  <a:pt x="86" y="7"/>
                </a:lnTo>
                <a:lnTo>
                  <a:pt x="87" y="7"/>
                </a:lnTo>
                <a:lnTo>
                  <a:pt x="89" y="7"/>
                </a:lnTo>
                <a:lnTo>
                  <a:pt x="89" y="9"/>
                </a:lnTo>
                <a:lnTo>
                  <a:pt x="91" y="9"/>
                </a:lnTo>
                <a:lnTo>
                  <a:pt x="91" y="10"/>
                </a:lnTo>
                <a:lnTo>
                  <a:pt x="91" y="12"/>
                </a:lnTo>
                <a:lnTo>
                  <a:pt x="92" y="12"/>
                </a:lnTo>
                <a:lnTo>
                  <a:pt x="92" y="14"/>
                </a:lnTo>
                <a:lnTo>
                  <a:pt x="92" y="15"/>
                </a:lnTo>
                <a:lnTo>
                  <a:pt x="91" y="15"/>
                </a:lnTo>
                <a:lnTo>
                  <a:pt x="91" y="17"/>
                </a:lnTo>
                <a:lnTo>
                  <a:pt x="89" y="17"/>
                </a:lnTo>
                <a:lnTo>
                  <a:pt x="89" y="19"/>
                </a:lnTo>
                <a:lnTo>
                  <a:pt x="87" y="19"/>
                </a:lnTo>
                <a:lnTo>
                  <a:pt x="87" y="21"/>
                </a:lnTo>
                <a:lnTo>
                  <a:pt x="87" y="22"/>
                </a:lnTo>
                <a:lnTo>
                  <a:pt x="87" y="24"/>
                </a:lnTo>
                <a:lnTo>
                  <a:pt x="89" y="24"/>
                </a:lnTo>
                <a:lnTo>
                  <a:pt x="89" y="26"/>
                </a:lnTo>
                <a:lnTo>
                  <a:pt x="87" y="28"/>
                </a:lnTo>
                <a:lnTo>
                  <a:pt x="87" y="29"/>
                </a:lnTo>
                <a:lnTo>
                  <a:pt x="87" y="31"/>
                </a:lnTo>
                <a:lnTo>
                  <a:pt x="86" y="31"/>
                </a:lnTo>
                <a:lnTo>
                  <a:pt x="87" y="33"/>
                </a:lnTo>
                <a:lnTo>
                  <a:pt x="86" y="33"/>
                </a:lnTo>
                <a:lnTo>
                  <a:pt x="86" y="34"/>
                </a:lnTo>
                <a:lnTo>
                  <a:pt x="86" y="36"/>
                </a:lnTo>
                <a:lnTo>
                  <a:pt x="86" y="38"/>
                </a:lnTo>
                <a:lnTo>
                  <a:pt x="86" y="40"/>
                </a:lnTo>
                <a:lnTo>
                  <a:pt x="86" y="41"/>
                </a:lnTo>
                <a:lnTo>
                  <a:pt x="87" y="41"/>
                </a:lnTo>
                <a:lnTo>
                  <a:pt x="87" y="43"/>
                </a:lnTo>
                <a:lnTo>
                  <a:pt x="87" y="45"/>
                </a:lnTo>
                <a:lnTo>
                  <a:pt x="89" y="45"/>
                </a:lnTo>
                <a:lnTo>
                  <a:pt x="89" y="46"/>
                </a:lnTo>
                <a:lnTo>
                  <a:pt x="91" y="46"/>
                </a:lnTo>
                <a:lnTo>
                  <a:pt x="91" y="48"/>
                </a:lnTo>
                <a:lnTo>
                  <a:pt x="91" y="50"/>
                </a:lnTo>
                <a:lnTo>
                  <a:pt x="91" y="52"/>
                </a:lnTo>
                <a:lnTo>
                  <a:pt x="91" y="53"/>
                </a:lnTo>
                <a:lnTo>
                  <a:pt x="91" y="55"/>
                </a:lnTo>
                <a:lnTo>
                  <a:pt x="91" y="57"/>
                </a:lnTo>
                <a:lnTo>
                  <a:pt x="91" y="59"/>
                </a:lnTo>
                <a:lnTo>
                  <a:pt x="91" y="60"/>
                </a:lnTo>
                <a:lnTo>
                  <a:pt x="92" y="60"/>
                </a:lnTo>
                <a:lnTo>
                  <a:pt x="92" y="62"/>
                </a:lnTo>
                <a:lnTo>
                  <a:pt x="94" y="64"/>
                </a:lnTo>
                <a:lnTo>
                  <a:pt x="94" y="65"/>
                </a:lnTo>
                <a:lnTo>
                  <a:pt x="94" y="67"/>
                </a:lnTo>
                <a:lnTo>
                  <a:pt x="96" y="67"/>
                </a:lnTo>
                <a:lnTo>
                  <a:pt x="94" y="67"/>
                </a:lnTo>
                <a:lnTo>
                  <a:pt x="96" y="67"/>
                </a:lnTo>
                <a:lnTo>
                  <a:pt x="96" y="69"/>
                </a:lnTo>
                <a:lnTo>
                  <a:pt x="94" y="69"/>
                </a:lnTo>
                <a:lnTo>
                  <a:pt x="96" y="69"/>
                </a:lnTo>
                <a:lnTo>
                  <a:pt x="96" y="71"/>
                </a:lnTo>
                <a:lnTo>
                  <a:pt x="96" y="72"/>
                </a:lnTo>
                <a:lnTo>
                  <a:pt x="96" y="74"/>
                </a:lnTo>
                <a:lnTo>
                  <a:pt x="96" y="76"/>
                </a:lnTo>
                <a:lnTo>
                  <a:pt x="96" y="77"/>
                </a:lnTo>
                <a:lnTo>
                  <a:pt x="98" y="77"/>
                </a:lnTo>
                <a:lnTo>
                  <a:pt x="96" y="77"/>
                </a:lnTo>
                <a:lnTo>
                  <a:pt x="98" y="77"/>
                </a:lnTo>
                <a:lnTo>
                  <a:pt x="98" y="79"/>
                </a:lnTo>
                <a:lnTo>
                  <a:pt x="96" y="81"/>
                </a:lnTo>
                <a:lnTo>
                  <a:pt x="96" y="83"/>
                </a:lnTo>
                <a:lnTo>
                  <a:pt x="94" y="83"/>
                </a:lnTo>
                <a:lnTo>
                  <a:pt x="94" y="84"/>
                </a:lnTo>
                <a:lnTo>
                  <a:pt x="94" y="86"/>
                </a:lnTo>
                <a:lnTo>
                  <a:pt x="94" y="88"/>
                </a:lnTo>
                <a:lnTo>
                  <a:pt x="94" y="89"/>
                </a:lnTo>
                <a:lnTo>
                  <a:pt x="96" y="89"/>
                </a:lnTo>
                <a:lnTo>
                  <a:pt x="96" y="91"/>
                </a:lnTo>
                <a:lnTo>
                  <a:pt x="98" y="91"/>
                </a:lnTo>
                <a:lnTo>
                  <a:pt x="98" y="93"/>
                </a:lnTo>
                <a:lnTo>
                  <a:pt x="98" y="95"/>
                </a:lnTo>
                <a:lnTo>
                  <a:pt x="99" y="95"/>
                </a:lnTo>
                <a:lnTo>
                  <a:pt x="99" y="93"/>
                </a:lnTo>
                <a:lnTo>
                  <a:pt x="101" y="93"/>
                </a:lnTo>
                <a:lnTo>
                  <a:pt x="101" y="95"/>
                </a:lnTo>
                <a:lnTo>
                  <a:pt x="101" y="93"/>
                </a:lnTo>
                <a:lnTo>
                  <a:pt x="103" y="93"/>
                </a:lnTo>
                <a:lnTo>
                  <a:pt x="103" y="91"/>
                </a:lnTo>
                <a:lnTo>
                  <a:pt x="104" y="91"/>
                </a:lnTo>
                <a:lnTo>
                  <a:pt x="106" y="91"/>
                </a:lnTo>
                <a:lnTo>
                  <a:pt x="108" y="91"/>
                </a:lnTo>
                <a:lnTo>
                  <a:pt x="110" y="91"/>
                </a:lnTo>
                <a:lnTo>
                  <a:pt x="111" y="91"/>
                </a:lnTo>
                <a:lnTo>
                  <a:pt x="111" y="93"/>
                </a:lnTo>
                <a:lnTo>
                  <a:pt x="113" y="93"/>
                </a:lnTo>
                <a:lnTo>
                  <a:pt x="113" y="95"/>
                </a:lnTo>
                <a:lnTo>
                  <a:pt x="113" y="96"/>
                </a:lnTo>
                <a:lnTo>
                  <a:pt x="115" y="96"/>
                </a:lnTo>
                <a:lnTo>
                  <a:pt x="115" y="98"/>
                </a:lnTo>
                <a:lnTo>
                  <a:pt x="115" y="100"/>
                </a:lnTo>
                <a:lnTo>
                  <a:pt x="115" y="102"/>
                </a:lnTo>
                <a:lnTo>
                  <a:pt x="115" y="103"/>
                </a:lnTo>
                <a:lnTo>
                  <a:pt x="117" y="105"/>
                </a:lnTo>
                <a:lnTo>
                  <a:pt x="117" y="107"/>
                </a:lnTo>
                <a:lnTo>
                  <a:pt x="118" y="107"/>
                </a:lnTo>
                <a:lnTo>
                  <a:pt x="118" y="108"/>
                </a:lnTo>
                <a:lnTo>
                  <a:pt x="120" y="108"/>
                </a:lnTo>
                <a:lnTo>
                  <a:pt x="122" y="107"/>
                </a:lnTo>
                <a:lnTo>
                  <a:pt x="122" y="108"/>
                </a:lnTo>
                <a:lnTo>
                  <a:pt x="123" y="108"/>
                </a:lnTo>
                <a:lnTo>
                  <a:pt x="125" y="108"/>
                </a:lnTo>
                <a:lnTo>
                  <a:pt x="127" y="108"/>
                </a:lnTo>
                <a:lnTo>
                  <a:pt x="129" y="108"/>
                </a:lnTo>
                <a:lnTo>
                  <a:pt x="130" y="108"/>
                </a:lnTo>
                <a:lnTo>
                  <a:pt x="130" y="107"/>
                </a:lnTo>
                <a:lnTo>
                  <a:pt x="130" y="108"/>
                </a:lnTo>
                <a:lnTo>
                  <a:pt x="130" y="107"/>
                </a:lnTo>
                <a:lnTo>
                  <a:pt x="132" y="107"/>
                </a:lnTo>
                <a:lnTo>
                  <a:pt x="132" y="105"/>
                </a:lnTo>
                <a:lnTo>
                  <a:pt x="134" y="105"/>
                </a:lnTo>
                <a:lnTo>
                  <a:pt x="135" y="105"/>
                </a:lnTo>
                <a:lnTo>
                  <a:pt x="135" y="103"/>
                </a:lnTo>
                <a:lnTo>
                  <a:pt x="137" y="103"/>
                </a:lnTo>
                <a:lnTo>
                  <a:pt x="139" y="103"/>
                </a:lnTo>
                <a:lnTo>
                  <a:pt x="139" y="105"/>
                </a:lnTo>
                <a:lnTo>
                  <a:pt x="139" y="103"/>
                </a:lnTo>
                <a:lnTo>
                  <a:pt x="141" y="103"/>
                </a:lnTo>
                <a:lnTo>
                  <a:pt x="141" y="105"/>
                </a:lnTo>
                <a:lnTo>
                  <a:pt x="142" y="105"/>
                </a:lnTo>
                <a:lnTo>
                  <a:pt x="142" y="107"/>
                </a:lnTo>
                <a:lnTo>
                  <a:pt x="144" y="107"/>
                </a:lnTo>
                <a:lnTo>
                  <a:pt x="144" y="108"/>
                </a:lnTo>
                <a:lnTo>
                  <a:pt x="144" y="107"/>
                </a:lnTo>
                <a:lnTo>
                  <a:pt x="144" y="108"/>
                </a:lnTo>
                <a:lnTo>
                  <a:pt x="146" y="108"/>
                </a:lnTo>
                <a:lnTo>
                  <a:pt x="148" y="108"/>
                </a:lnTo>
                <a:lnTo>
                  <a:pt x="148" y="110"/>
                </a:lnTo>
                <a:lnTo>
                  <a:pt x="149" y="110"/>
                </a:lnTo>
                <a:lnTo>
                  <a:pt x="151" y="110"/>
                </a:lnTo>
                <a:lnTo>
                  <a:pt x="153" y="110"/>
                </a:lnTo>
                <a:lnTo>
                  <a:pt x="153" y="108"/>
                </a:lnTo>
                <a:lnTo>
                  <a:pt x="153" y="107"/>
                </a:lnTo>
                <a:lnTo>
                  <a:pt x="154" y="107"/>
                </a:lnTo>
                <a:lnTo>
                  <a:pt x="154" y="105"/>
                </a:lnTo>
                <a:lnTo>
                  <a:pt x="154" y="103"/>
                </a:lnTo>
                <a:lnTo>
                  <a:pt x="154" y="102"/>
                </a:lnTo>
                <a:lnTo>
                  <a:pt x="156" y="102"/>
                </a:lnTo>
                <a:lnTo>
                  <a:pt x="158" y="102"/>
                </a:lnTo>
                <a:lnTo>
                  <a:pt x="158" y="100"/>
                </a:lnTo>
                <a:lnTo>
                  <a:pt x="160" y="100"/>
                </a:lnTo>
                <a:lnTo>
                  <a:pt x="161" y="100"/>
                </a:lnTo>
                <a:lnTo>
                  <a:pt x="163" y="100"/>
                </a:lnTo>
                <a:lnTo>
                  <a:pt x="163" y="98"/>
                </a:lnTo>
                <a:lnTo>
                  <a:pt x="165" y="98"/>
                </a:lnTo>
                <a:lnTo>
                  <a:pt x="166" y="98"/>
                </a:lnTo>
                <a:lnTo>
                  <a:pt x="168" y="98"/>
                </a:lnTo>
                <a:lnTo>
                  <a:pt x="170" y="98"/>
                </a:lnTo>
                <a:lnTo>
                  <a:pt x="172" y="98"/>
                </a:lnTo>
                <a:lnTo>
                  <a:pt x="172" y="96"/>
                </a:lnTo>
                <a:lnTo>
                  <a:pt x="173" y="96"/>
                </a:lnTo>
                <a:lnTo>
                  <a:pt x="175" y="96"/>
                </a:lnTo>
                <a:lnTo>
                  <a:pt x="177" y="96"/>
                </a:lnTo>
                <a:lnTo>
                  <a:pt x="178" y="96"/>
                </a:lnTo>
                <a:lnTo>
                  <a:pt x="180" y="96"/>
                </a:lnTo>
                <a:lnTo>
                  <a:pt x="182" y="96"/>
                </a:lnTo>
                <a:lnTo>
                  <a:pt x="182" y="95"/>
                </a:lnTo>
                <a:lnTo>
                  <a:pt x="184" y="95"/>
                </a:lnTo>
                <a:lnTo>
                  <a:pt x="185" y="95"/>
                </a:lnTo>
                <a:lnTo>
                  <a:pt x="187" y="95"/>
                </a:lnTo>
                <a:lnTo>
                  <a:pt x="189" y="95"/>
                </a:lnTo>
                <a:lnTo>
                  <a:pt x="191" y="95"/>
                </a:lnTo>
                <a:lnTo>
                  <a:pt x="192" y="95"/>
                </a:lnTo>
                <a:lnTo>
                  <a:pt x="194" y="95"/>
                </a:lnTo>
                <a:lnTo>
                  <a:pt x="196" y="93"/>
                </a:lnTo>
                <a:lnTo>
                  <a:pt x="197" y="93"/>
                </a:lnTo>
                <a:lnTo>
                  <a:pt x="199" y="93"/>
                </a:lnTo>
                <a:lnTo>
                  <a:pt x="201" y="93"/>
                </a:lnTo>
                <a:lnTo>
                  <a:pt x="203" y="93"/>
                </a:lnTo>
                <a:lnTo>
                  <a:pt x="204" y="93"/>
                </a:lnTo>
                <a:lnTo>
                  <a:pt x="204" y="91"/>
                </a:lnTo>
                <a:lnTo>
                  <a:pt x="206" y="91"/>
                </a:lnTo>
                <a:lnTo>
                  <a:pt x="208" y="91"/>
                </a:lnTo>
                <a:lnTo>
                  <a:pt x="208" y="89"/>
                </a:lnTo>
                <a:lnTo>
                  <a:pt x="209" y="89"/>
                </a:lnTo>
                <a:lnTo>
                  <a:pt x="211" y="89"/>
                </a:lnTo>
                <a:lnTo>
                  <a:pt x="213" y="89"/>
                </a:lnTo>
                <a:lnTo>
                  <a:pt x="213" y="88"/>
                </a:lnTo>
                <a:lnTo>
                  <a:pt x="215" y="88"/>
                </a:lnTo>
                <a:lnTo>
                  <a:pt x="216" y="88"/>
                </a:lnTo>
                <a:lnTo>
                  <a:pt x="218" y="88"/>
                </a:lnTo>
                <a:lnTo>
                  <a:pt x="220" y="88"/>
                </a:lnTo>
                <a:lnTo>
                  <a:pt x="220" y="86"/>
                </a:lnTo>
                <a:lnTo>
                  <a:pt x="222" y="86"/>
                </a:lnTo>
                <a:lnTo>
                  <a:pt x="223" y="86"/>
                </a:lnTo>
                <a:lnTo>
                  <a:pt x="225" y="86"/>
                </a:lnTo>
                <a:lnTo>
                  <a:pt x="227" y="86"/>
                </a:lnTo>
                <a:lnTo>
                  <a:pt x="227" y="84"/>
                </a:lnTo>
                <a:lnTo>
                  <a:pt x="228" y="84"/>
                </a:lnTo>
                <a:lnTo>
                  <a:pt x="230" y="84"/>
                </a:lnTo>
                <a:lnTo>
                  <a:pt x="232" y="84"/>
                </a:lnTo>
                <a:lnTo>
                  <a:pt x="234" y="84"/>
                </a:lnTo>
                <a:lnTo>
                  <a:pt x="234" y="83"/>
                </a:lnTo>
                <a:lnTo>
                  <a:pt x="234" y="84"/>
                </a:lnTo>
                <a:lnTo>
                  <a:pt x="234" y="86"/>
                </a:lnTo>
                <a:lnTo>
                  <a:pt x="234" y="88"/>
                </a:lnTo>
                <a:lnTo>
                  <a:pt x="232" y="88"/>
                </a:lnTo>
                <a:lnTo>
                  <a:pt x="232" y="89"/>
                </a:lnTo>
                <a:lnTo>
                  <a:pt x="230" y="89"/>
                </a:lnTo>
                <a:lnTo>
                  <a:pt x="230" y="91"/>
                </a:lnTo>
                <a:lnTo>
                  <a:pt x="230" y="93"/>
                </a:lnTo>
                <a:lnTo>
                  <a:pt x="228" y="93"/>
                </a:lnTo>
                <a:lnTo>
                  <a:pt x="228" y="95"/>
                </a:lnTo>
                <a:lnTo>
                  <a:pt x="228" y="96"/>
                </a:lnTo>
                <a:lnTo>
                  <a:pt x="227" y="96"/>
                </a:lnTo>
                <a:lnTo>
                  <a:pt x="228" y="96"/>
                </a:lnTo>
                <a:lnTo>
                  <a:pt x="227" y="96"/>
                </a:lnTo>
                <a:lnTo>
                  <a:pt x="227" y="98"/>
                </a:lnTo>
                <a:lnTo>
                  <a:pt x="227" y="100"/>
                </a:lnTo>
                <a:lnTo>
                  <a:pt x="228" y="100"/>
                </a:lnTo>
                <a:lnTo>
                  <a:pt x="228" y="102"/>
                </a:lnTo>
                <a:lnTo>
                  <a:pt x="230" y="102"/>
                </a:lnTo>
                <a:lnTo>
                  <a:pt x="230" y="103"/>
                </a:lnTo>
                <a:lnTo>
                  <a:pt x="232" y="103"/>
                </a:lnTo>
                <a:lnTo>
                  <a:pt x="232" y="105"/>
                </a:lnTo>
                <a:lnTo>
                  <a:pt x="232" y="107"/>
                </a:lnTo>
                <a:lnTo>
                  <a:pt x="234" y="107"/>
                </a:lnTo>
                <a:lnTo>
                  <a:pt x="234" y="108"/>
                </a:lnTo>
                <a:lnTo>
                  <a:pt x="234" y="110"/>
                </a:lnTo>
                <a:lnTo>
                  <a:pt x="232" y="110"/>
                </a:lnTo>
                <a:lnTo>
                  <a:pt x="232" y="112"/>
                </a:lnTo>
                <a:lnTo>
                  <a:pt x="234" y="112"/>
                </a:lnTo>
                <a:lnTo>
                  <a:pt x="234" y="114"/>
                </a:lnTo>
                <a:lnTo>
                  <a:pt x="234" y="115"/>
                </a:lnTo>
                <a:lnTo>
                  <a:pt x="234" y="117"/>
                </a:lnTo>
                <a:lnTo>
                  <a:pt x="234" y="119"/>
                </a:lnTo>
                <a:lnTo>
                  <a:pt x="232" y="119"/>
                </a:lnTo>
                <a:lnTo>
                  <a:pt x="232" y="120"/>
                </a:lnTo>
                <a:lnTo>
                  <a:pt x="232" y="122"/>
                </a:lnTo>
                <a:lnTo>
                  <a:pt x="232" y="124"/>
                </a:lnTo>
                <a:lnTo>
                  <a:pt x="234" y="124"/>
                </a:lnTo>
                <a:lnTo>
                  <a:pt x="234" y="126"/>
                </a:lnTo>
                <a:lnTo>
                  <a:pt x="235" y="126"/>
                </a:lnTo>
                <a:lnTo>
                  <a:pt x="237" y="126"/>
                </a:lnTo>
                <a:lnTo>
                  <a:pt x="237" y="127"/>
                </a:lnTo>
                <a:lnTo>
                  <a:pt x="239" y="127"/>
                </a:lnTo>
                <a:lnTo>
                  <a:pt x="239" y="129"/>
                </a:lnTo>
                <a:lnTo>
                  <a:pt x="240" y="129"/>
                </a:lnTo>
                <a:lnTo>
                  <a:pt x="242" y="129"/>
                </a:lnTo>
                <a:lnTo>
                  <a:pt x="244" y="127"/>
                </a:lnTo>
                <a:lnTo>
                  <a:pt x="246" y="127"/>
                </a:lnTo>
                <a:lnTo>
                  <a:pt x="247" y="127"/>
                </a:lnTo>
                <a:lnTo>
                  <a:pt x="247" y="129"/>
                </a:lnTo>
                <a:lnTo>
                  <a:pt x="249" y="129"/>
                </a:lnTo>
                <a:lnTo>
                  <a:pt x="249" y="131"/>
                </a:lnTo>
                <a:lnTo>
                  <a:pt x="251" y="131"/>
                </a:lnTo>
                <a:lnTo>
                  <a:pt x="251" y="133"/>
                </a:lnTo>
                <a:lnTo>
                  <a:pt x="252" y="133"/>
                </a:lnTo>
                <a:lnTo>
                  <a:pt x="254" y="133"/>
                </a:lnTo>
                <a:lnTo>
                  <a:pt x="254" y="131"/>
                </a:lnTo>
                <a:lnTo>
                  <a:pt x="256" y="131"/>
                </a:lnTo>
                <a:lnTo>
                  <a:pt x="258" y="131"/>
                </a:lnTo>
                <a:lnTo>
                  <a:pt x="259" y="131"/>
                </a:lnTo>
                <a:lnTo>
                  <a:pt x="261" y="131"/>
                </a:lnTo>
                <a:lnTo>
                  <a:pt x="261" y="133"/>
                </a:lnTo>
                <a:lnTo>
                  <a:pt x="263" y="133"/>
                </a:lnTo>
                <a:lnTo>
                  <a:pt x="265" y="133"/>
                </a:lnTo>
                <a:lnTo>
                  <a:pt x="265" y="134"/>
                </a:lnTo>
                <a:lnTo>
                  <a:pt x="266" y="134"/>
                </a:lnTo>
                <a:lnTo>
                  <a:pt x="266" y="133"/>
                </a:lnTo>
                <a:lnTo>
                  <a:pt x="268" y="133"/>
                </a:lnTo>
                <a:lnTo>
                  <a:pt x="270" y="133"/>
                </a:lnTo>
                <a:lnTo>
                  <a:pt x="271" y="133"/>
                </a:lnTo>
                <a:lnTo>
                  <a:pt x="273" y="133"/>
                </a:lnTo>
                <a:lnTo>
                  <a:pt x="273" y="131"/>
                </a:lnTo>
                <a:lnTo>
                  <a:pt x="275" y="131"/>
                </a:lnTo>
                <a:lnTo>
                  <a:pt x="275" y="129"/>
                </a:lnTo>
                <a:lnTo>
                  <a:pt x="275" y="127"/>
                </a:lnTo>
                <a:lnTo>
                  <a:pt x="277" y="127"/>
                </a:lnTo>
                <a:lnTo>
                  <a:pt x="278" y="127"/>
                </a:lnTo>
                <a:lnTo>
                  <a:pt x="280" y="127"/>
                </a:lnTo>
                <a:lnTo>
                  <a:pt x="282" y="127"/>
                </a:lnTo>
                <a:lnTo>
                  <a:pt x="283" y="127"/>
                </a:lnTo>
                <a:lnTo>
                  <a:pt x="283" y="126"/>
                </a:lnTo>
                <a:lnTo>
                  <a:pt x="285" y="127"/>
                </a:lnTo>
                <a:lnTo>
                  <a:pt x="287" y="127"/>
                </a:lnTo>
                <a:lnTo>
                  <a:pt x="289" y="127"/>
                </a:lnTo>
                <a:lnTo>
                  <a:pt x="290" y="127"/>
                </a:lnTo>
                <a:lnTo>
                  <a:pt x="290" y="129"/>
                </a:lnTo>
                <a:lnTo>
                  <a:pt x="292" y="129"/>
                </a:lnTo>
                <a:lnTo>
                  <a:pt x="294" y="129"/>
                </a:lnTo>
                <a:lnTo>
                  <a:pt x="294" y="127"/>
                </a:lnTo>
                <a:lnTo>
                  <a:pt x="296" y="127"/>
                </a:lnTo>
                <a:lnTo>
                  <a:pt x="296" y="129"/>
                </a:lnTo>
                <a:lnTo>
                  <a:pt x="297" y="129"/>
                </a:lnTo>
                <a:lnTo>
                  <a:pt x="297" y="127"/>
                </a:lnTo>
                <a:lnTo>
                  <a:pt x="299" y="129"/>
                </a:lnTo>
                <a:lnTo>
                  <a:pt x="301" y="129"/>
                </a:lnTo>
                <a:lnTo>
                  <a:pt x="301" y="127"/>
                </a:lnTo>
                <a:lnTo>
                  <a:pt x="302" y="127"/>
                </a:lnTo>
                <a:lnTo>
                  <a:pt x="304" y="127"/>
                </a:lnTo>
                <a:lnTo>
                  <a:pt x="304" y="129"/>
                </a:lnTo>
                <a:lnTo>
                  <a:pt x="306" y="129"/>
                </a:lnTo>
                <a:lnTo>
                  <a:pt x="306" y="131"/>
                </a:lnTo>
                <a:lnTo>
                  <a:pt x="308" y="131"/>
                </a:lnTo>
                <a:lnTo>
                  <a:pt x="308" y="133"/>
                </a:lnTo>
                <a:lnTo>
                  <a:pt x="308" y="131"/>
                </a:lnTo>
                <a:lnTo>
                  <a:pt x="308" y="133"/>
                </a:lnTo>
                <a:lnTo>
                  <a:pt x="309" y="133"/>
                </a:lnTo>
                <a:lnTo>
                  <a:pt x="309" y="131"/>
                </a:lnTo>
                <a:lnTo>
                  <a:pt x="311" y="131"/>
                </a:lnTo>
                <a:lnTo>
                  <a:pt x="311" y="129"/>
                </a:lnTo>
                <a:lnTo>
                  <a:pt x="311" y="131"/>
                </a:lnTo>
                <a:lnTo>
                  <a:pt x="313" y="131"/>
                </a:lnTo>
                <a:lnTo>
                  <a:pt x="314" y="131"/>
                </a:lnTo>
                <a:lnTo>
                  <a:pt x="316" y="131"/>
                </a:lnTo>
                <a:lnTo>
                  <a:pt x="316" y="133"/>
                </a:lnTo>
                <a:lnTo>
                  <a:pt x="318" y="133"/>
                </a:lnTo>
                <a:lnTo>
                  <a:pt x="318" y="134"/>
                </a:lnTo>
                <a:lnTo>
                  <a:pt x="316" y="134"/>
                </a:lnTo>
                <a:lnTo>
                  <a:pt x="318" y="136"/>
                </a:lnTo>
                <a:lnTo>
                  <a:pt x="318" y="138"/>
                </a:lnTo>
                <a:lnTo>
                  <a:pt x="320" y="138"/>
                </a:lnTo>
                <a:lnTo>
                  <a:pt x="321" y="138"/>
                </a:lnTo>
                <a:lnTo>
                  <a:pt x="323" y="138"/>
                </a:lnTo>
                <a:lnTo>
                  <a:pt x="323" y="136"/>
                </a:lnTo>
                <a:lnTo>
                  <a:pt x="325" y="136"/>
                </a:lnTo>
                <a:lnTo>
                  <a:pt x="325" y="138"/>
                </a:lnTo>
                <a:lnTo>
                  <a:pt x="327" y="138"/>
                </a:lnTo>
                <a:lnTo>
                  <a:pt x="327" y="139"/>
                </a:lnTo>
                <a:lnTo>
                  <a:pt x="327" y="138"/>
                </a:lnTo>
                <a:lnTo>
                  <a:pt x="328" y="136"/>
                </a:lnTo>
                <a:lnTo>
                  <a:pt x="328" y="138"/>
                </a:lnTo>
                <a:lnTo>
                  <a:pt x="330" y="138"/>
                </a:lnTo>
                <a:lnTo>
                  <a:pt x="330" y="136"/>
                </a:lnTo>
                <a:lnTo>
                  <a:pt x="330" y="138"/>
                </a:lnTo>
                <a:lnTo>
                  <a:pt x="332" y="138"/>
                </a:lnTo>
                <a:lnTo>
                  <a:pt x="332" y="139"/>
                </a:lnTo>
                <a:lnTo>
                  <a:pt x="333" y="139"/>
                </a:lnTo>
                <a:lnTo>
                  <a:pt x="333" y="138"/>
                </a:lnTo>
                <a:lnTo>
                  <a:pt x="335" y="138"/>
                </a:lnTo>
                <a:lnTo>
                  <a:pt x="335" y="139"/>
                </a:lnTo>
                <a:lnTo>
                  <a:pt x="335" y="141"/>
                </a:lnTo>
                <a:lnTo>
                  <a:pt x="335" y="139"/>
                </a:lnTo>
                <a:lnTo>
                  <a:pt x="337" y="139"/>
                </a:lnTo>
                <a:lnTo>
                  <a:pt x="337" y="141"/>
                </a:lnTo>
                <a:lnTo>
                  <a:pt x="339" y="141"/>
                </a:lnTo>
                <a:lnTo>
                  <a:pt x="340" y="141"/>
                </a:lnTo>
                <a:lnTo>
                  <a:pt x="342" y="141"/>
                </a:lnTo>
                <a:lnTo>
                  <a:pt x="342" y="143"/>
                </a:lnTo>
                <a:lnTo>
                  <a:pt x="344" y="143"/>
                </a:lnTo>
                <a:lnTo>
                  <a:pt x="344" y="145"/>
                </a:lnTo>
                <a:lnTo>
                  <a:pt x="344" y="143"/>
                </a:lnTo>
                <a:lnTo>
                  <a:pt x="345" y="143"/>
                </a:lnTo>
                <a:lnTo>
                  <a:pt x="345" y="145"/>
                </a:lnTo>
                <a:lnTo>
                  <a:pt x="347" y="145"/>
                </a:lnTo>
                <a:lnTo>
                  <a:pt x="347" y="146"/>
                </a:lnTo>
                <a:lnTo>
                  <a:pt x="349" y="146"/>
                </a:lnTo>
                <a:lnTo>
                  <a:pt x="349" y="148"/>
                </a:lnTo>
                <a:lnTo>
                  <a:pt x="351" y="148"/>
                </a:lnTo>
                <a:lnTo>
                  <a:pt x="351" y="150"/>
                </a:lnTo>
                <a:lnTo>
                  <a:pt x="351" y="151"/>
                </a:lnTo>
                <a:lnTo>
                  <a:pt x="349" y="151"/>
                </a:lnTo>
                <a:lnTo>
                  <a:pt x="349" y="153"/>
                </a:lnTo>
                <a:lnTo>
                  <a:pt x="351" y="153"/>
                </a:lnTo>
                <a:lnTo>
                  <a:pt x="352" y="153"/>
                </a:lnTo>
                <a:lnTo>
                  <a:pt x="352" y="155"/>
                </a:lnTo>
                <a:lnTo>
                  <a:pt x="352" y="157"/>
                </a:lnTo>
                <a:lnTo>
                  <a:pt x="352" y="158"/>
                </a:lnTo>
                <a:lnTo>
                  <a:pt x="354" y="158"/>
                </a:lnTo>
                <a:lnTo>
                  <a:pt x="354" y="160"/>
                </a:lnTo>
                <a:lnTo>
                  <a:pt x="356" y="160"/>
                </a:lnTo>
                <a:lnTo>
                  <a:pt x="356" y="162"/>
                </a:lnTo>
                <a:lnTo>
                  <a:pt x="357" y="162"/>
                </a:lnTo>
                <a:lnTo>
                  <a:pt x="357" y="164"/>
                </a:lnTo>
                <a:lnTo>
                  <a:pt x="359" y="164"/>
                </a:lnTo>
                <a:lnTo>
                  <a:pt x="359" y="162"/>
                </a:lnTo>
                <a:lnTo>
                  <a:pt x="361" y="162"/>
                </a:lnTo>
                <a:lnTo>
                  <a:pt x="361" y="160"/>
                </a:lnTo>
                <a:lnTo>
                  <a:pt x="363" y="160"/>
                </a:lnTo>
                <a:lnTo>
                  <a:pt x="363" y="158"/>
                </a:lnTo>
                <a:lnTo>
                  <a:pt x="364" y="158"/>
                </a:lnTo>
                <a:lnTo>
                  <a:pt x="364" y="157"/>
                </a:lnTo>
                <a:lnTo>
                  <a:pt x="366" y="157"/>
                </a:lnTo>
                <a:lnTo>
                  <a:pt x="368" y="157"/>
                </a:lnTo>
                <a:lnTo>
                  <a:pt x="368" y="155"/>
                </a:lnTo>
                <a:lnTo>
                  <a:pt x="370" y="155"/>
                </a:lnTo>
                <a:lnTo>
                  <a:pt x="371" y="155"/>
                </a:lnTo>
                <a:lnTo>
                  <a:pt x="371" y="157"/>
                </a:lnTo>
                <a:lnTo>
                  <a:pt x="373" y="157"/>
                </a:lnTo>
                <a:lnTo>
                  <a:pt x="375" y="157"/>
                </a:lnTo>
                <a:lnTo>
                  <a:pt x="376" y="158"/>
                </a:lnTo>
                <a:lnTo>
                  <a:pt x="378" y="158"/>
                </a:lnTo>
                <a:lnTo>
                  <a:pt x="378" y="157"/>
                </a:lnTo>
                <a:lnTo>
                  <a:pt x="378" y="158"/>
                </a:lnTo>
                <a:lnTo>
                  <a:pt x="380" y="158"/>
                </a:lnTo>
                <a:lnTo>
                  <a:pt x="380" y="157"/>
                </a:lnTo>
                <a:lnTo>
                  <a:pt x="382" y="157"/>
                </a:lnTo>
                <a:lnTo>
                  <a:pt x="383" y="157"/>
                </a:lnTo>
                <a:lnTo>
                  <a:pt x="383" y="158"/>
                </a:lnTo>
                <a:lnTo>
                  <a:pt x="385" y="158"/>
                </a:lnTo>
                <a:lnTo>
                  <a:pt x="383" y="158"/>
                </a:lnTo>
                <a:lnTo>
                  <a:pt x="383" y="157"/>
                </a:lnTo>
                <a:lnTo>
                  <a:pt x="385" y="157"/>
                </a:lnTo>
                <a:lnTo>
                  <a:pt x="385" y="158"/>
                </a:lnTo>
                <a:lnTo>
                  <a:pt x="387" y="158"/>
                </a:lnTo>
                <a:lnTo>
                  <a:pt x="387" y="157"/>
                </a:lnTo>
                <a:lnTo>
                  <a:pt x="385" y="155"/>
                </a:lnTo>
                <a:lnTo>
                  <a:pt x="387" y="155"/>
                </a:lnTo>
                <a:lnTo>
                  <a:pt x="387" y="157"/>
                </a:lnTo>
                <a:lnTo>
                  <a:pt x="388" y="157"/>
                </a:lnTo>
                <a:lnTo>
                  <a:pt x="390" y="155"/>
                </a:lnTo>
                <a:lnTo>
                  <a:pt x="390" y="157"/>
                </a:lnTo>
                <a:lnTo>
                  <a:pt x="388" y="157"/>
                </a:lnTo>
                <a:lnTo>
                  <a:pt x="390" y="157"/>
                </a:lnTo>
                <a:lnTo>
                  <a:pt x="392" y="157"/>
                </a:lnTo>
                <a:lnTo>
                  <a:pt x="394" y="157"/>
                </a:lnTo>
                <a:lnTo>
                  <a:pt x="395" y="157"/>
                </a:lnTo>
                <a:lnTo>
                  <a:pt x="395" y="155"/>
                </a:lnTo>
                <a:lnTo>
                  <a:pt x="397" y="155"/>
                </a:lnTo>
                <a:lnTo>
                  <a:pt x="397" y="157"/>
                </a:lnTo>
                <a:lnTo>
                  <a:pt x="397" y="158"/>
                </a:lnTo>
                <a:lnTo>
                  <a:pt x="399" y="158"/>
                </a:lnTo>
                <a:lnTo>
                  <a:pt x="399" y="157"/>
                </a:lnTo>
                <a:lnTo>
                  <a:pt x="399" y="155"/>
                </a:lnTo>
                <a:lnTo>
                  <a:pt x="401" y="155"/>
                </a:lnTo>
                <a:lnTo>
                  <a:pt x="401" y="153"/>
                </a:lnTo>
                <a:lnTo>
                  <a:pt x="402" y="153"/>
                </a:lnTo>
                <a:lnTo>
                  <a:pt x="402" y="151"/>
                </a:lnTo>
                <a:lnTo>
                  <a:pt x="404" y="151"/>
                </a:lnTo>
                <a:lnTo>
                  <a:pt x="406" y="151"/>
                </a:lnTo>
                <a:lnTo>
                  <a:pt x="407" y="151"/>
                </a:lnTo>
                <a:lnTo>
                  <a:pt x="407" y="153"/>
                </a:lnTo>
                <a:lnTo>
                  <a:pt x="407" y="151"/>
                </a:lnTo>
                <a:lnTo>
                  <a:pt x="409" y="151"/>
                </a:lnTo>
                <a:lnTo>
                  <a:pt x="409" y="150"/>
                </a:lnTo>
                <a:lnTo>
                  <a:pt x="409" y="148"/>
                </a:lnTo>
                <a:lnTo>
                  <a:pt x="411" y="148"/>
                </a:lnTo>
                <a:lnTo>
                  <a:pt x="413" y="148"/>
                </a:lnTo>
                <a:lnTo>
                  <a:pt x="413" y="146"/>
                </a:lnTo>
                <a:lnTo>
                  <a:pt x="414" y="146"/>
                </a:lnTo>
                <a:lnTo>
                  <a:pt x="414" y="145"/>
                </a:lnTo>
                <a:lnTo>
                  <a:pt x="416" y="145"/>
                </a:lnTo>
                <a:lnTo>
                  <a:pt x="418" y="143"/>
                </a:lnTo>
                <a:lnTo>
                  <a:pt x="418" y="141"/>
                </a:lnTo>
                <a:lnTo>
                  <a:pt x="419" y="141"/>
                </a:lnTo>
                <a:lnTo>
                  <a:pt x="421" y="141"/>
                </a:lnTo>
                <a:lnTo>
                  <a:pt x="423" y="141"/>
                </a:lnTo>
                <a:lnTo>
                  <a:pt x="423" y="143"/>
                </a:lnTo>
                <a:lnTo>
                  <a:pt x="425" y="143"/>
                </a:lnTo>
                <a:lnTo>
                  <a:pt x="426" y="143"/>
                </a:lnTo>
                <a:lnTo>
                  <a:pt x="428" y="143"/>
                </a:lnTo>
                <a:lnTo>
                  <a:pt x="428" y="145"/>
                </a:lnTo>
                <a:lnTo>
                  <a:pt x="430" y="145"/>
                </a:lnTo>
                <a:lnTo>
                  <a:pt x="431" y="145"/>
                </a:lnTo>
                <a:lnTo>
                  <a:pt x="433" y="145"/>
                </a:lnTo>
                <a:lnTo>
                  <a:pt x="433" y="146"/>
                </a:lnTo>
                <a:lnTo>
                  <a:pt x="435" y="146"/>
                </a:lnTo>
                <a:lnTo>
                  <a:pt x="435" y="148"/>
                </a:lnTo>
                <a:lnTo>
                  <a:pt x="437" y="148"/>
                </a:lnTo>
                <a:lnTo>
                  <a:pt x="437" y="150"/>
                </a:lnTo>
                <a:lnTo>
                  <a:pt x="437" y="151"/>
                </a:lnTo>
                <a:lnTo>
                  <a:pt x="438" y="151"/>
                </a:lnTo>
                <a:lnTo>
                  <a:pt x="438" y="150"/>
                </a:lnTo>
                <a:lnTo>
                  <a:pt x="440" y="150"/>
                </a:lnTo>
                <a:lnTo>
                  <a:pt x="440" y="148"/>
                </a:lnTo>
                <a:lnTo>
                  <a:pt x="442" y="148"/>
                </a:lnTo>
                <a:lnTo>
                  <a:pt x="444" y="148"/>
                </a:lnTo>
                <a:lnTo>
                  <a:pt x="444" y="146"/>
                </a:lnTo>
                <a:lnTo>
                  <a:pt x="444" y="145"/>
                </a:lnTo>
                <a:lnTo>
                  <a:pt x="444" y="143"/>
                </a:lnTo>
                <a:lnTo>
                  <a:pt x="445" y="143"/>
                </a:lnTo>
                <a:lnTo>
                  <a:pt x="447" y="143"/>
                </a:lnTo>
                <a:lnTo>
                  <a:pt x="449" y="143"/>
                </a:lnTo>
                <a:lnTo>
                  <a:pt x="449" y="145"/>
                </a:lnTo>
                <a:lnTo>
                  <a:pt x="447" y="145"/>
                </a:lnTo>
                <a:lnTo>
                  <a:pt x="447" y="146"/>
                </a:lnTo>
                <a:lnTo>
                  <a:pt x="447" y="148"/>
                </a:lnTo>
                <a:lnTo>
                  <a:pt x="447" y="150"/>
                </a:lnTo>
                <a:lnTo>
                  <a:pt x="449" y="150"/>
                </a:lnTo>
                <a:lnTo>
                  <a:pt x="450" y="150"/>
                </a:lnTo>
                <a:lnTo>
                  <a:pt x="450" y="151"/>
                </a:lnTo>
                <a:lnTo>
                  <a:pt x="449" y="151"/>
                </a:lnTo>
                <a:lnTo>
                  <a:pt x="449" y="153"/>
                </a:lnTo>
                <a:lnTo>
                  <a:pt x="449" y="155"/>
                </a:lnTo>
                <a:lnTo>
                  <a:pt x="449" y="157"/>
                </a:lnTo>
                <a:lnTo>
                  <a:pt x="449" y="158"/>
                </a:lnTo>
                <a:lnTo>
                  <a:pt x="447" y="158"/>
                </a:lnTo>
                <a:lnTo>
                  <a:pt x="445" y="158"/>
                </a:lnTo>
                <a:lnTo>
                  <a:pt x="444" y="158"/>
                </a:lnTo>
                <a:lnTo>
                  <a:pt x="442" y="158"/>
                </a:lnTo>
                <a:lnTo>
                  <a:pt x="442" y="160"/>
                </a:lnTo>
                <a:lnTo>
                  <a:pt x="440" y="160"/>
                </a:lnTo>
                <a:lnTo>
                  <a:pt x="440" y="162"/>
                </a:lnTo>
                <a:lnTo>
                  <a:pt x="438" y="162"/>
                </a:lnTo>
                <a:lnTo>
                  <a:pt x="438" y="164"/>
                </a:lnTo>
                <a:lnTo>
                  <a:pt x="437" y="164"/>
                </a:lnTo>
                <a:lnTo>
                  <a:pt x="435" y="164"/>
                </a:lnTo>
                <a:lnTo>
                  <a:pt x="435" y="165"/>
                </a:lnTo>
                <a:lnTo>
                  <a:pt x="433" y="165"/>
                </a:lnTo>
                <a:lnTo>
                  <a:pt x="433" y="167"/>
                </a:lnTo>
                <a:lnTo>
                  <a:pt x="431" y="167"/>
                </a:lnTo>
                <a:lnTo>
                  <a:pt x="431" y="169"/>
                </a:lnTo>
                <a:lnTo>
                  <a:pt x="431" y="170"/>
                </a:lnTo>
                <a:lnTo>
                  <a:pt x="430" y="170"/>
                </a:lnTo>
                <a:lnTo>
                  <a:pt x="430" y="172"/>
                </a:lnTo>
                <a:lnTo>
                  <a:pt x="428" y="172"/>
                </a:lnTo>
                <a:lnTo>
                  <a:pt x="428" y="174"/>
                </a:lnTo>
                <a:lnTo>
                  <a:pt x="426" y="176"/>
                </a:lnTo>
                <a:lnTo>
                  <a:pt x="426" y="177"/>
                </a:lnTo>
                <a:lnTo>
                  <a:pt x="425" y="177"/>
                </a:lnTo>
                <a:lnTo>
                  <a:pt x="426" y="177"/>
                </a:lnTo>
                <a:lnTo>
                  <a:pt x="426" y="179"/>
                </a:lnTo>
                <a:lnTo>
                  <a:pt x="428" y="179"/>
                </a:lnTo>
                <a:lnTo>
                  <a:pt x="430" y="179"/>
                </a:lnTo>
                <a:lnTo>
                  <a:pt x="430" y="181"/>
                </a:lnTo>
                <a:lnTo>
                  <a:pt x="431" y="181"/>
                </a:lnTo>
                <a:lnTo>
                  <a:pt x="431" y="182"/>
                </a:lnTo>
                <a:lnTo>
                  <a:pt x="433" y="182"/>
                </a:lnTo>
                <a:lnTo>
                  <a:pt x="435" y="182"/>
                </a:lnTo>
                <a:lnTo>
                  <a:pt x="435" y="181"/>
                </a:lnTo>
                <a:lnTo>
                  <a:pt x="437" y="181"/>
                </a:lnTo>
                <a:lnTo>
                  <a:pt x="437" y="179"/>
                </a:lnTo>
                <a:lnTo>
                  <a:pt x="438" y="179"/>
                </a:lnTo>
                <a:lnTo>
                  <a:pt x="438" y="177"/>
                </a:lnTo>
                <a:lnTo>
                  <a:pt x="440" y="177"/>
                </a:lnTo>
                <a:lnTo>
                  <a:pt x="440" y="176"/>
                </a:lnTo>
                <a:lnTo>
                  <a:pt x="442" y="176"/>
                </a:lnTo>
                <a:lnTo>
                  <a:pt x="442" y="174"/>
                </a:lnTo>
                <a:lnTo>
                  <a:pt x="444" y="174"/>
                </a:lnTo>
                <a:lnTo>
                  <a:pt x="444" y="176"/>
                </a:lnTo>
                <a:lnTo>
                  <a:pt x="445" y="174"/>
                </a:lnTo>
                <a:lnTo>
                  <a:pt x="447" y="174"/>
                </a:lnTo>
                <a:lnTo>
                  <a:pt x="447" y="172"/>
                </a:lnTo>
                <a:lnTo>
                  <a:pt x="449" y="172"/>
                </a:lnTo>
                <a:lnTo>
                  <a:pt x="449" y="174"/>
                </a:lnTo>
                <a:lnTo>
                  <a:pt x="450" y="174"/>
                </a:lnTo>
                <a:lnTo>
                  <a:pt x="450" y="172"/>
                </a:lnTo>
                <a:lnTo>
                  <a:pt x="452" y="172"/>
                </a:lnTo>
                <a:lnTo>
                  <a:pt x="452" y="170"/>
                </a:lnTo>
                <a:lnTo>
                  <a:pt x="452" y="172"/>
                </a:lnTo>
                <a:lnTo>
                  <a:pt x="454" y="172"/>
                </a:lnTo>
                <a:lnTo>
                  <a:pt x="456" y="172"/>
                </a:lnTo>
                <a:lnTo>
                  <a:pt x="456" y="170"/>
                </a:lnTo>
                <a:lnTo>
                  <a:pt x="456" y="172"/>
                </a:lnTo>
                <a:lnTo>
                  <a:pt x="457" y="172"/>
                </a:lnTo>
                <a:lnTo>
                  <a:pt x="459" y="172"/>
                </a:lnTo>
                <a:lnTo>
                  <a:pt x="457" y="170"/>
                </a:lnTo>
                <a:lnTo>
                  <a:pt x="459" y="170"/>
                </a:lnTo>
                <a:lnTo>
                  <a:pt x="459" y="169"/>
                </a:lnTo>
                <a:lnTo>
                  <a:pt x="459" y="170"/>
                </a:lnTo>
                <a:lnTo>
                  <a:pt x="461" y="170"/>
                </a:lnTo>
                <a:lnTo>
                  <a:pt x="461" y="169"/>
                </a:lnTo>
                <a:lnTo>
                  <a:pt x="462" y="169"/>
                </a:lnTo>
                <a:lnTo>
                  <a:pt x="462" y="170"/>
                </a:lnTo>
                <a:lnTo>
                  <a:pt x="464" y="170"/>
                </a:lnTo>
                <a:lnTo>
                  <a:pt x="466" y="170"/>
                </a:lnTo>
                <a:lnTo>
                  <a:pt x="466" y="169"/>
                </a:lnTo>
                <a:lnTo>
                  <a:pt x="466" y="170"/>
                </a:lnTo>
                <a:lnTo>
                  <a:pt x="468" y="170"/>
                </a:lnTo>
                <a:lnTo>
                  <a:pt x="468" y="172"/>
                </a:lnTo>
                <a:lnTo>
                  <a:pt x="468" y="174"/>
                </a:lnTo>
                <a:lnTo>
                  <a:pt x="466" y="174"/>
                </a:lnTo>
                <a:lnTo>
                  <a:pt x="466" y="176"/>
                </a:lnTo>
                <a:lnTo>
                  <a:pt x="466" y="177"/>
                </a:lnTo>
                <a:lnTo>
                  <a:pt x="466" y="179"/>
                </a:lnTo>
                <a:lnTo>
                  <a:pt x="464" y="179"/>
                </a:lnTo>
                <a:lnTo>
                  <a:pt x="464" y="181"/>
                </a:lnTo>
                <a:lnTo>
                  <a:pt x="462" y="181"/>
                </a:lnTo>
                <a:lnTo>
                  <a:pt x="462" y="182"/>
                </a:lnTo>
                <a:lnTo>
                  <a:pt x="461" y="182"/>
                </a:lnTo>
                <a:lnTo>
                  <a:pt x="461" y="184"/>
                </a:lnTo>
                <a:lnTo>
                  <a:pt x="461" y="186"/>
                </a:lnTo>
                <a:lnTo>
                  <a:pt x="459" y="186"/>
                </a:lnTo>
                <a:lnTo>
                  <a:pt x="459" y="188"/>
                </a:lnTo>
                <a:lnTo>
                  <a:pt x="457" y="186"/>
                </a:lnTo>
                <a:lnTo>
                  <a:pt x="456" y="186"/>
                </a:lnTo>
                <a:lnTo>
                  <a:pt x="454" y="186"/>
                </a:lnTo>
                <a:lnTo>
                  <a:pt x="454" y="188"/>
                </a:lnTo>
                <a:lnTo>
                  <a:pt x="452" y="188"/>
                </a:lnTo>
                <a:lnTo>
                  <a:pt x="450" y="188"/>
                </a:lnTo>
                <a:lnTo>
                  <a:pt x="449" y="188"/>
                </a:lnTo>
                <a:lnTo>
                  <a:pt x="449" y="189"/>
                </a:lnTo>
                <a:lnTo>
                  <a:pt x="449" y="191"/>
                </a:lnTo>
                <a:lnTo>
                  <a:pt x="447" y="193"/>
                </a:lnTo>
                <a:lnTo>
                  <a:pt x="447" y="195"/>
                </a:lnTo>
                <a:lnTo>
                  <a:pt x="445" y="195"/>
                </a:lnTo>
                <a:lnTo>
                  <a:pt x="445" y="196"/>
                </a:lnTo>
                <a:lnTo>
                  <a:pt x="444" y="196"/>
                </a:lnTo>
                <a:lnTo>
                  <a:pt x="442" y="196"/>
                </a:lnTo>
                <a:lnTo>
                  <a:pt x="442" y="198"/>
                </a:lnTo>
                <a:lnTo>
                  <a:pt x="442" y="200"/>
                </a:lnTo>
                <a:lnTo>
                  <a:pt x="442" y="201"/>
                </a:lnTo>
                <a:lnTo>
                  <a:pt x="444" y="201"/>
                </a:lnTo>
                <a:lnTo>
                  <a:pt x="442" y="201"/>
                </a:lnTo>
                <a:lnTo>
                  <a:pt x="442" y="203"/>
                </a:lnTo>
                <a:lnTo>
                  <a:pt x="440" y="203"/>
                </a:lnTo>
                <a:lnTo>
                  <a:pt x="440" y="201"/>
                </a:lnTo>
                <a:lnTo>
                  <a:pt x="438" y="201"/>
                </a:lnTo>
                <a:lnTo>
                  <a:pt x="437" y="201"/>
                </a:lnTo>
                <a:lnTo>
                  <a:pt x="435" y="201"/>
                </a:lnTo>
                <a:lnTo>
                  <a:pt x="435" y="200"/>
                </a:lnTo>
                <a:lnTo>
                  <a:pt x="433" y="200"/>
                </a:lnTo>
                <a:lnTo>
                  <a:pt x="433" y="201"/>
                </a:lnTo>
                <a:lnTo>
                  <a:pt x="431" y="203"/>
                </a:lnTo>
                <a:lnTo>
                  <a:pt x="431" y="205"/>
                </a:lnTo>
                <a:lnTo>
                  <a:pt x="431" y="207"/>
                </a:lnTo>
                <a:lnTo>
                  <a:pt x="433" y="205"/>
                </a:lnTo>
                <a:lnTo>
                  <a:pt x="433" y="203"/>
                </a:lnTo>
                <a:lnTo>
                  <a:pt x="433" y="205"/>
                </a:lnTo>
                <a:lnTo>
                  <a:pt x="435" y="205"/>
                </a:lnTo>
                <a:lnTo>
                  <a:pt x="433" y="205"/>
                </a:lnTo>
                <a:lnTo>
                  <a:pt x="433" y="207"/>
                </a:lnTo>
                <a:lnTo>
                  <a:pt x="433" y="208"/>
                </a:lnTo>
                <a:lnTo>
                  <a:pt x="433" y="210"/>
                </a:lnTo>
                <a:lnTo>
                  <a:pt x="431" y="210"/>
                </a:lnTo>
                <a:lnTo>
                  <a:pt x="431" y="212"/>
                </a:lnTo>
                <a:lnTo>
                  <a:pt x="431" y="213"/>
                </a:lnTo>
                <a:lnTo>
                  <a:pt x="431" y="215"/>
                </a:lnTo>
                <a:lnTo>
                  <a:pt x="430" y="215"/>
                </a:lnTo>
                <a:lnTo>
                  <a:pt x="430" y="217"/>
                </a:lnTo>
                <a:lnTo>
                  <a:pt x="430" y="219"/>
                </a:lnTo>
                <a:lnTo>
                  <a:pt x="428" y="219"/>
                </a:lnTo>
                <a:lnTo>
                  <a:pt x="428" y="220"/>
                </a:lnTo>
                <a:lnTo>
                  <a:pt x="426" y="220"/>
                </a:lnTo>
                <a:lnTo>
                  <a:pt x="426" y="222"/>
                </a:lnTo>
                <a:lnTo>
                  <a:pt x="425" y="222"/>
                </a:lnTo>
                <a:lnTo>
                  <a:pt x="425" y="224"/>
                </a:lnTo>
                <a:lnTo>
                  <a:pt x="425" y="225"/>
                </a:lnTo>
                <a:lnTo>
                  <a:pt x="423" y="225"/>
                </a:lnTo>
                <a:lnTo>
                  <a:pt x="423" y="227"/>
                </a:lnTo>
                <a:lnTo>
                  <a:pt x="423" y="229"/>
                </a:lnTo>
                <a:lnTo>
                  <a:pt x="421" y="229"/>
                </a:lnTo>
                <a:lnTo>
                  <a:pt x="421" y="231"/>
                </a:lnTo>
                <a:lnTo>
                  <a:pt x="421" y="232"/>
                </a:lnTo>
                <a:lnTo>
                  <a:pt x="419" y="232"/>
                </a:lnTo>
                <a:lnTo>
                  <a:pt x="419" y="234"/>
                </a:lnTo>
                <a:lnTo>
                  <a:pt x="419" y="236"/>
                </a:lnTo>
                <a:lnTo>
                  <a:pt x="419" y="238"/>
                </a:lnTo>
                <a:lnTo>
                  <a:pt x="418" y="238"/>
                </a:lnTo>
                <a:lnTo>
                  <a:pt x="418" y="239"/>
                </a:lnTo>
                <a:lnTo>
                  <a:pt x="418" y="241"/>
                </a:lnTo>
                <a:lnTo>
                  <a:pt x="418" y="243"/>
                </a:lnTo>
                <a:lnTo>
                  <a:pt x="416" y="243"/>
                </a:lnTo>
                <a:lnTo>
                  <a:pt x="416" y="244"/>
                </a:lnTo>
                <a:lnTo>
                  <a:pt x="414" y="244"/>
                </a:lnTo>
                <a:lnTo>
                  <a:pt x="413" y="244"/>
                </a:lnTo>
                <a:lnTo>
                  <a:pt x="411" y="244"/>
                </a:lnTo>
                <a:lnTo>
                  <a:pt x="409" y="244"/>
                </a:lnTo>
                <a:lnTo>
                  <a:pt x="407" y="244"/>
                </a:lnTo>
                <a:lnTo>
                  <a:pt x="406" y="244"/>
                </a:lnTo>
                <a:lnTo>
                  <a:pt x="406" y="246"/>
                </a:lnTo>
                <a:lnTo>
                  <a:pt x="406" y="248"/>
                </a:lnTo>
                <a:lnTo>
                  <a:pt x="404" y="248"/>
                </a:lnTo>
                <a:lnTo>
                  <a:pt x="404" y="250"/>
                </a:lnTo>
                <a:lnTo>
                  <a:pt x="402" y="250"/>
                </a:lnTo>
                <a:lnTo>
                  <a:pt x="402" y="251"/>
                </a:lnTo>
                <a:lnTo>
                  <a:pt x="402" y="253"/>
                </a:lnTo>
                <a:lnTo>
                  <a:pt x="402" y="255"/>
                </a:lnTo>
                <a:lnTo>
                  <a:pt x="401" y="255"/>
                </a:lnTo>
                <a:lnTo>
                  <a:pt x="402" y="256"/>
                </a:lnTo>
                <a:lnTo>
                  <a:pt x="401" y="256"/>
                </a:lnTo>
                <a:lnTo>
                  <a:pt x="401" y="258"/>
                </a:lnTo>
                <a:lnTo>
                  <a:pt x="401" y="260"/>
                </a:lnTo>
                <a:lnTo>
                  <a:pt x="402" y="260"/>
                </a:lnTo>
                <a:lnTo>
                  <a:pt x="401" y="262"/>
                </a:lnTo>
                <a:lnTo>
                  <a:pt x="401" y="263"/>
                </a:lnTo>
                <a:lnTo>
                  <a:pt x="399" y="263"/>
                </a:lnTo>
                <a:lnTo>
                  <a:pt x="397" y="263"/>
                </a:lnTo>
                <a:lnTo>
                  <a:pt x="395" y="263"/>
                </a:lnTo>
                <a:lnTo>
                  <a:pt x="395" y="265"/>
                </a:lnTo>
                <a:lnTo>
                  <a:pt x="394" y="265"/>
                </a:lnTo>
                <a:lnTo>
                  <a:pt x="394" y="267"/>
                </a:lnTo>
                <a:lnTo>
                  <a:pt x="392" y="267"/>
                </a:lnTo>
                <a:lnTo>
                  <a:pt x="392" y="269"/>
                </a:lnTo>
                <a:lnTo>
                  <a:pt x="392" y="270"/>
                </a:lnTo>
                <a:lnTo>
                  <a:pt x="390" y="270"/>
                </a:lnTo>
                <a:lnTo>
                  <a:pt x="390" y="272"/>
                </a:lnTo>
                <a:lnTo>
                  <a:pt x="388" y="272"/>
                </a:lnTo>
                <a:lnTo>
                  <a:pt x="387" y="272"/>
                </a:lnTo>
                <a:lnTo>
                  <a:pt x="385" y="272"/>
                </a:lnTo>
                <a:lnTo>
                  <a:pt x="385" y="274"/>
                </a:lnTo>
                <a:lnTo>
                  <a:pt x="385" y="275"/>
                </a:lnTo>
                <a:lnTo>
                  <a:pt x="385" y="277"/>
                </a:lnTo>
                <a:lnTo>
                  <a:pt x="385" y="279"/>
                </a:lnTo>
                <a:lnTo>
                  <a:pt x="383" y="279"/>
                </a:lnTo>
                <a:lnTo>
                  <a:pt x="383" y="281"/>
                </a:lnTo>
                <a:lnTo>
                  <a:pt x="385" y="281"/>
                </a:lnTo>
                <a:lnTo>
                  <a:pt x="385" y="282"/>
                </a:lnTo>
                <a:lnTo>
                  <a:pt x="383" y="282"/>
                </a:lnTo>
                <a:lnTo>
                  <a:pt x="383" y="284"/>
                </a:lnTo>
                <a:lnTo>
                  <a:pt x="382" y="284"/>
                </a:lnTo>
                <a:lnTo>
                  <a:pt x="382" y="286"/>
                </a:lnTo>
                <a:lnTo>
                  <a:pt x="382" y="287"/>
                </a:lnTo>
                <a:lnTo>
                  <a:pt x="383" y="287"/>
                </a:lnTo>
                <a:lnTo>
                  <a:pt x="382" y="287"/>
                </a:lnTo>
                <a:lnTo>
                  <a:pt x="382" y="289"/>
                </a:lnTo>
                <a:lnTo>
                  <a:pt x="382" y="291"/>
                </a:lnTo>
                <a:lnTo>
                  <a:pt x="382" y="293"/>
                </a:lnTo>
                <a:lnTo>
                  <a:pt x="380" y="293"/>
                </a:lnTo>
                <a:lnTo>
                  <a:pt x="380" y="294"/>
                </a:lnTo>
                <a:lnTo>
                  <a:pt x="380" y="296"/>
                </a:lnTo>
                <a:lnTo>
                  <a:pt x="378" y="296"/>
                </a:lnTo>
                <a:lnTo>
                  <a:pt x="376" y="296"/>
                </a:lnTo>
                <a:lnTo>
                  <a:pt x="375" y="296"/>
                </a:lnTo>
                <a:lnTo>
                  <a:pt x="373" y="296"/>
                </a:lnTo>
                <a:lnTo>
                  <a:pt x="373" y="294"/>
                </a:lnTo>
                <a:lnTo>
                  <a:pt x="371" y="294"/>
                </a:lnTo>
                <a:lnTo>
                  <a:pt x="370" y="294"/>
                </a:lnTo>
                <a:lnTo>
                  <a:pt x="368" y="294"/>
                </a:lnTo>
                <a:lnTo>
                  <a:pt x="368" y="296"/>
                </a:lnTo>
                <a:lnTo>
                  <a:pt x="368" y="298"/>
                </a:lnTo>
                <a:lnTo>
                  <a:pt x="368" y="300"/>
                </a:lnTo>
                <a:lnTo>
                  <a:pt x="368" y="301"/>
                </a:lnTo>
                <a:lnTo>
                  <a:pt x="368" y="303"/>
                </a:lnTo>
                <a:lnTo>
                  <a:pt x="366" y="303"/>
                </a:lnTo>
                <a:lnTo>
                  <a:pt x="368" y="303"/>
                </a:lnTo>
                <a:lnTo>
                  <a:pt x="368" y="305"/>
                </a:lnTo>
                <a:lnTo>
                  <a:pt x="366" y="305"/>
                </a:lnTo>
                <a:lnTo>
                  <a:pt x="366" y="306"/>
                </a:lnTo>
                <a:lnTo>
                  <a:pt x="364" y="306"/>
                </a:lnTo>
                <a:lnTo>
                  <a:pt x="364" y="308"/>
                </a:lnTo>
                <a:lnTo>
                  <a:pt x="363" y="308"/>
                </a:lnTo>
                <a:lnTo>
                  <a:pt x="363" y="310"/>
                </a:lnTo>
                <a:lnTo>
                  <a:pt x="363" y="312"/>
                </a:lnTo>
                <a:lnTo>
                  <a:pt x="363" y="313"/>
                </a:lnTo>
                <a:lnTo>
                  <a:pt x="361" y="313"/>
                </a:lnTo>
                <a:lnTo>
                  <a:pt x="361" y="315"/>
                </a:lnTo>
                <a:lnTo>
                  <a:pt x="363" y="315"/>
                </a:lnTo>
                <a:lnTo>
                  <a:pt x="363" y="317"/>
                </a:lnTo>
                <a:lnTo>
                  <a:pt x="361" y="317"/>
                </a:lnTo>
                <a:lnTo>
                  <a:pt x="359" y="317"/>
                </a:lnTo>
                <a:lnTo>
                  <a:pt x="359" y="318"/>
                </a:lnTo>
                <a:lnTo>
                  <a:pt x="357" y="318"/>
                </a:lnTo>
                <a:lnTo>
                  <a:pt x="356" y="318"/>
                </a:lnTo>
                <a:lnTo>
                  <a:pt x="356" y="320"/>
                </a:lnTo>
                <a:lnTo>
                  <a:pt x="354" y="320"/>
                </a:lnTo>
                <a:lnTo>
                  <a:pt x="354" y="322"/>
                </a:lnTo>
                <a:lnTo>
                  <a:pt x="352" y="322"/>
                </a:lnTo>
                <a:lnTo>
                  <a:pt x="351" y="322"/>
                </a:lnTo>
                <a:lnTo>
                  <a:pt x="349" y="322"/>
                </a:lnTo>
                <a:lnTo>
                  <a:pt x="347" y="322"/>
                </a:lnTo>
                <a:lnTo>
                  <a:pt x="347" y="324"/>
                </a:lnTo>
                <a:lnTo>
                  <a:pt x="345" y="324"/>
                </a:lnTo>
                <a:lnTo>
                  <a:pt x="345" y="325"/>
                </a:lnTo>
                <a:lnTo>
                  <a:pt x="344" y="325"/>
                </a:lnTo>
                <a:lnTo>
                  <a:pt x="342" y="325"/>
                </a:lnTo>
                <a:lnTo>
                  <a:pt x="342" y="327"/>
                </a:lnTo>
                <a:lnTo>
                  <a:pt x="342" y="325"/>
                </a:lnTo>
                <a:lnTo>
                  <a:pt x="342" y="324"/>
                </a:lnTo>
                <a:lnTo>
                  <a:pt x="340" y="324"/>
                </a:lnTo>
                <a:lnTo>
                  <a:pt x="340" y="322"/>
                </a:lnTo>
                <a:lnTo>
                  <a:pt x="339" y="322"/>
                </a:lnTo>
                <a:lnTo>
                  <a:pt x="337" y="322"/>
                </a:lnTo>
                <a:lnTo>
                  <a:pt x="337" y="320"/>
                </a:lnTo>
                <a:lnTo>
                  <a:pt x="337" y="322"/>
                </a:lnTo>
                <a:lnTo>
                  <a:pt x="335" y="322"/>
                </a:lnTo>
                <a:lnTo>
                  <a:pt x="333" y="322"/>
                </a:lnTo>
                <a:lnTo>
                  <a:pt x="333" y="324"/>
                </a:lnTo>
                <a:lnTo>
                  <a:pt x="332" y="324"/>
                </a:lnTo>
                <a:lnTo>
                  <a:pt x="332" y="325"/>
                </a:lnTo>
                <a:lnTo>
                  <a:pt x="330" y="325"/>
                </a:lnTo>
                <a:lnTo>
                  <a:pt x="328" y="325"/>
                </a:lnTo>
                <a:lnTo>
                  <a:pt x="328" y="327"/>
                </a:lnTo>
                <a:lnTo>
                  <a:pt x="327" y="327"/>
                </a:lnTo>
                <a:lnTo>
                  <a:pt x="325" y="327"/>
                </a:lnTo>
                <a:lnTo>
                  <a:pt x="323" y="327"/>
                </a:lnTo>
                <a:lnTo>
                  <a:pt x="321" y="327"/>
                </a:lnTo>
                <a:lnTo>
                  <a:pt x="321" y="325"/>
                </a:lnTo>
                <a:lnTo>
                  <a:pt x="320" y="327"/>
                </a:lnTo>
                <a:lnTo>
                  <a:pt x="318" y="327"/>
                </a:lnTo>
                <a:lnTo>
                  <a:pt x="320" y="327"/>
                </a:lnTo>
                <a:lnTo>
                  <a:pt x="320" y="329"/>
                </a:lnTo>
                <a:lnTo>
                  <a:pt x="318" y="329"/>
                </a:lnTo>
                <a:lnTo>
                  <a:pt x="318" y="331"/>
                </a:lnTo>
                <a:lnTo>
                  <a:pt x="320" y="331"/>
                </a:lnTo>
                <a:lnTo>
                  <a:pt x="320" y="332"/>
                </a:lnTo>
                <a:lnTo>
                  <a:pt x="321" y="332"/>
                </a:lnTo>
                <a:lnTo>
                  <a:pt x="321" y="334"/>
                </a:lnTo>
                <a:lnTo>
                  <a:pt x="320" y="334"/>
                </a:lnTo>
                <a:lnTo>
                  <a:pt x="320" y="336"/>
                </a:lnTo>
                <a:lnTo>
                  <a:pt x="320" y="337"/>
                </a:lnTo>
                <a:lnTo>
                  <a:pt x="318" y="337"/>
                </a:lnTo>
                <a:lnTo>
                  <a:pt x="316" y="337"/>
                </a:lnTo>
                <a:lnTo>
                  <a:pt x="316" y="339"/>
                </a:lnTo>
                <a:lnTo>
                  <a:pt x="316" y="341"/>
                </a:lnTo>
                <a:lnTo>
                  <a:pt x="316" y="343"/>
                </a:lnTo>
                <a:lnTo>
                  <a:pt x="316" y="344"/>
                </a:lnTo>
                <a:lnTo>
                  <a:pt x="316" y="346"/>
                </a:lnTo>
                <a:lnTo>
                  <a:pt x="316" y="348"/>
                </a:lnTo>
                <a:lnTo>
                  <a:pt x="316" y="349"/>
                </a:lnTo>
                <a:lnTo>
                  <a:pt x="318" y="349"/>
                </a:lnTo>
                <a:lnTo>
                  <a:pt x="318" y="351"/>
                </a:lnTo>
                <a:lnTo>
                  <a:pt x="316" y="351"/>
                </a:lnTo>
                <a:lnTo>
                  <a:pt x="316" y="353"/>
                </a:lnTo>
                <a:lnTo>
                  <a:pt x="316" y="355"/>
                </a:lnTo>
                <a:lnTo>
                  <a:pt x="316" y="356"/>
                </a:lnTo>
                <a:lnTo>
                  <a:pt x="316" y="358"/>
                </a:lnTo>
                <a:lnTo>
                  <a:pt x="316" y="360"/>
                </a:lnTo>
                <a:lnTo>
                  <a:pt x="316" y="361"/>
                </a:lnTo>
                <a:lnTo>
                  <a:pt x="318" y="361"/>
                </a:lnTo>
                <a:lnTo>
                  <a:pt x="316" y="361"/>
                </a:lnTo>
                <a:lnTo>
                  <a:pt x="318" y="361"/>
                </a:lnTo>
                <a:lnTo>
                  <a:pt x="318" y="363"/>
                </a:lnTo>
                <a:lnTo>
                  <a:pt x="318" y="365"/>
                </a:lnTo>
                <a:lnTo>
                  <a:pt x="316" y="365"/>
                </a:lnTo>
                <a:lnTo>
                  <a:pt x="314" y="365"/>
                </a:lnTo>
                <a:lnTo>
                  <a:pt x="314" y="367"/>
                </a:lnTo>
                <a:lnTo>
                  <a:pt x="314" y="368"/>
                </a:lnTo>
                <a:lnTo>
                  <a:pt x="314" y="370"/>
                </a:lnTo>
                <a:lnTo>
                  <a:pt x="313" y="370"/>
                </a:lnTo>
                <a:lnTo>
                  <a:pt x="313" y="368"/>
                </a:lnTo>
                <a:lnTo>
                  <a:pt x="313" y="370"/>
                </a:lnTo>
                <a:lnTo>
                  <a:pt x="311" y="370"/>
                </a:lnTo>
                <a:lnTo>
                  <a:pt x="311" y="372"/>
                </a:lnTo>
                <a:lnTo>
                  <a:pt x="309" y="372"/>
                </a:lnTo>
                <a:lnTo>
                  <a:pt x="308" y="372"/>
                </a:lnTo>
                <a:lnTo>
                  <a:pt x="306" y="372"/>
                </a:lnTo>
                <a:lnTo>
                  <a:pt x="306" y="374"/>
                </a:lnTo>
                <a:lnTo>
                  <a:pt x="304" y="374"/>
                </a:lnTo>
                <a:lnTo>
                  <a:pt x="302" y="374"/>
                </a:lnTo>
                <a:lnTo>
                  <a:pt x="301" y="374"/>
                </a:lnTo>
                <a:lnTo>
                  <a:pt x="299" y="374"/>
                </a:lnTo>
                <a:lnTo>
                  <a:pt x="299" y="372"/>
                </a:lnTo>
                <a:lnTo>
                  <a:pt x="297" y="372"/>
                </a:lnTo>
                <a:lnTo>
                  <a:pt x="296" y="372"/>
                </a:lnTo>
                <a:lnTo>
                  <a:pt x="296" y="370"/>
                </a:lnTo>
                <a:lnTo>
                  <a:pt x="296" y="372"/>
                </a:lnTo>
                <a:lnTo>
                  <a:pt x="294" y="374"/>
                </a:lnTo>
                <a:lnTo>
                  <a:pt x="292" y="374"/>
                </a:lnTo>
                <a:lnTo>
                  <a:pt x="292" y="375"/>
                </a:lnTo>
                <a:lnTo>
                  <a:pt x="290" y="375"/>
                </a:lnTo>
                <a:lnTo>
                  <a:pt x="289" y="375"/>
                </a:lnTo>
                <a:lnTo>
                  <a:pt x="287" y="375"/>
                </a:lnTo>
                <a:lnTo>
                  <a:pt x="287" y="377"/>
                </a:lnTo>
                <a:lnTo>
                  <a:pt x="285" y="377"/>
                </a:lnTo>
                <a:lnTo>
                  <a:pt x="285" y="379"/>
                </a:lnTo>
                <a:lnTo>
                  <a:pt x="283" y="379"/>
                </a:lnTo>
                <a:lnTo>
                  <a:pt x="282" y="379"/>
                </a:lnTo>
                <a:lnTo>
                  <a:pt x="280" y="379"/>
                </a:lnTo>
                <a:lnTo>
                  <a:pt x="278" y="379"/>
                </a:lnTo>
                <a:lnTo>
                  <a:pt x="277" y="379"/>
                </a:lnTo>
                <a:lnTo>
                  <a:pt x="275" y="379"/>
                </a:lnTo>
                <a:lnTo>
                  <a:pt x="273" y="379"/>
                </a:lnTo>
                <a:lnTo>
                  <a:pt x="273" y="377"/>
                </a:lnTo>
                <a:lnTo>
                  <a:pt x="271" y="377"/>
                </a:lnTo>
                <a:lnTo>
                  <a:pt x="271" y="375"/>
                </a:lnTo>
                <a:lnTo>
                  <a:pt x="270" y="375"/>
                </a:lnTo>
                <a:lnTo>
                  <a:pt x="270" y="374"/>
                </a:lnTo>
                <a:lnTo>
                  <a:pt x="270" y="375"/>
                </a:lnTo>
                <a:lnTo>
                  <a:pt x="268" y="375"/>
                </a:lnTo>
                <a:lnTo>
                  <a:pt x="268" y="374"/>
                </a:lnTo>
                <a:lnTo>
                  <a:pt x="268" y="375"/>
                </a:lnTo>
                <a:lnTo>
                  <a:pt x="266" y="375"/>
                </a:lnTo>
                <a:lnTo>
                  <a:pt x="266" y="377"/>
                </a:lnTo>
                <a:lnTo>
                  <a:pt x="265" y="377"/>
                </a:lnTo>
                <a:lnTo>
                  <a:pt x="265" y="379"/>
                </a:lnTo>
                <a:lnTo>
                  <a:pt x="263" y="379"/>
                </a:lnTo>
                <a:lnTo>
                  <a:pt x="263" y="380"/>
                </a:lnTo>
                <a:lnTo>
                  <a:pt x="261" y="380"/>
                </a:lnTo>
                <a:lnTo>
                  <a:pt x="261" y="382"/>
                </a:lnTo>
                <a:lnTo>
                  <a:pt x="259" y="382"/>
                </a:lnTo>
                <a:lnTo>
                  <a:pt x="259" y="384"/>
                </a:lnTo>
                <a:lnTo>
                  <a:pt x="258" y="384"/>
                </a:lnTo>
                <a:lnTo>
                  <a:pt x="256" y="384"/>
                </a:lnTo>
                <a:lnTo>
                  <a:pt x="256" y="386"/>
                </a:lnTo>
                <a:lnTo>
                  <a:pt x="254" y="386"/>
                </a:lnTo>
                <a:lnTo>
                  <a:pt x="252" y="386"/>
                </a:lnTo>
                <a:lnTo>
                  <a:pt x="252" y="387"/>
                </a:lnTo>
                <a:lnTo>
                  <a:pt x="254" y="387"/>
                </a:lnTo>
                <a:lnTo>
                  <a:pt x="252" y="387"/>
                </a:lnTo>
                <a:lnTo>
                  <a:pt x="252" y="389"/>
                </a:lnTo>
                <a:lnTo>
                  <a:pt x="252" y="387"/>
                </a:lnTo>
                <a:lnTo>
                  <a:pt x="252" y="389"/>
                </a:lnTo>
                <a:lnTo>
                  <a:pt x="251" y="389"/>
                </a:lnTo>
                <a:lnTo>
                  <a:pt x="251" y="391"/>
                </a:lnTo>
                <a:lnTo>
                  <a:pt x="251" y="392"/>
                </a:lnTo>
                <a:lnTo>
                  <a:pt x="251" y="394"/>
                </a:lnTo>
                <a:lnTo>
                  <a:pt x="251" y="396"/>
                </a:lnTo>
                <a:lnTo>
                  <a:pt x="251" y="398"/>
                </a:lnTo>
                <a:lnTo>
                  <a:pt x="249" y="396"/>
                </a:lnTo>
                <a:lnTo>
                  <a:pt x="247" y="396"/>
                </a:lnTo>
                <a:lnTo>
                  <a:pt x="247" y="394"/>
                </a:lnTo>
                <a:lnTo>
                  <a:pt x="246" y="394"/>
                </a:lnTo>
                <a:lnTo>
                  <a:pt x="244" y="394"/>
                </a:lnTo>
                <a:lnTo>
                  <a:pt x="244" y="396"/>
                </a:lnTo>
                <a:lnTo>
                  <a:pt x="242" y="396"/>
                </a:lnTo>
                <a:lnTo>
                  <a:pt x="244" y="396"/>
                </a:lnTo>
                <a:lnTo>
                  <a:pt x="242" y="398"/>
                </a:lnTo>
                <a:lnTo>
                  <a:pt x="242" y="399"/>
                </a:lnTo>
                <a:lnTo>
                  <a:pt x="240" y="399"/>
                </a:lnTo>
                <a:lnTo>
                  <a:pt x="240" y="401"/>
                </a:lnTo>
                <a:lnTo>
                  <a:pt x="240" y="403"/>
                </a:lnTo>
                <a:lnTo>
                  <a:pt x="239" y="403"/>
                </a:lnTo>
                <a:lnTo>
                  <a:pt x="237" y="403"/>
                </a:lnTo>
                <a:lnTo>
                  <a:pt x="237" y="405"/>
                </a:lnTo>
                <a:lnTo>
                  <a:pt x="235" y="405"/>
                </a:lnTo>
                <a:lnTo>
                  <a:pt x="234" y="405"/>
                </a:lnTo>
                <a:lnTo>
                  <a:pt x="234" y="406"/>
                </a:lnTo>
                <a:lnTo>
                  <a:pt x="232" y="406"/>
                </a:lnTo>
                <a:lnTo>
                  <a:pt x="230" y="406"/>
                </a:lnTo>
                <a:lnTo>
                  <a:pt x="228" y="406"/>
                </a:lnTo>
                <a:lnTo>
                  <a:pt x="228" y="408"/>
                </a:lnTo>
                <a:lnTo>
                  <a:pt x="227" y="408"/>
                </a:lnTo>
                <a:lnTo>
                  <a:pt x="227" y="410"/>
                </a:lnTo>
                <a:lnTo>
                  <a:pt x="227" y="408"/>
                </a:lnTo>
                <a:lnTo>
                  <a:pt x="225" y="410"/>
                </a:lnTo>
                <a:lnTo>
                  <a:pt x="225" y="408"/>
                </a:lnTo>
                <a:lnTo>
                  <a:pt x="223" y="408"/>
                </a:lnTo>
                <a:lnTo>
                  <a:pt x="222" y="408"/>
                </a:lnTo>
                <a:lnTo>
                  <a:pt x="222" y="410"/>
                </a:lnTo>
                <a:lnTo>
                  <a:pt x="220" y="410"/>
                </a:lnTo>
                <a:lnTo>
                  <a:pt x="218" y="410"/>
                </a:lnTo>
                <a:lnTo>
                  <a:pt x="218" y="408"/>
                </a:lnTo>
                <a:lnTo>
                  <a:pt x="218" y="406"/>
                </a:lnTo>
                <a:lnTo>
                  <a:pt x="216" y="408"/>
                </a:lnTo>
                <a:lnTo>
                  <a:pt x="216" y="406"/>
                </a:lnTo>
                <a:lnTo>
                  <a:pt x="216" y="408"/>
                </a:lnTo>
                <a:lnTo>
                  <a:pt x="215" y="408"/>
                </a:lnTo>
                <a:lnTo>
                  <a:pt x="215" y="410"/>
                </a:lnTo>
                <a:lnTo>
                  <a:pt x="213" y="410"/>
                </a:lnTo>
                <a:lnTo>
                  <a:pt x="211" y="410"/>
                </a:lnTo>
                <a:lnTo>
                  <a:pt x="211" y="411"/>
                </a:lnTo>
                <a:lnTo>
                  <a:pt x="211" y="413"/>
                </a:lnTo>
                <a:lnTo>
                  <a:pt x="211" y="415"/>
                </a:lnTo>
                <a:lnTo>
                  <a:pt x="209" y="415"/>
                </a:lnTo>
                <a:lnTo>
                  <a:pt x="209" y="417"/>
                </a:lnTo>
                <a:lnTo>
                  <a:pt x="208" y="417"/>
                </a:lnTo>
                <a:lnTo>
                  <a:pt x="208" y="418"/>
                </a:lnTo>
                <a:lnTo>
                  <a:pt x="208" y="420"/>
                </a:lnTo>
                <a:lnTo>
                  <a:pt x="208" y="422"/>
                </a:lnTo>
                <a:lnTo>
                  <a:pt x="206" y="422"/>
                </a:lnTo>
                <a:lnTo>
                  <a:pt x="206" y="420"/>
                </a:lnTo>
                <a:lnTo>
                  <a:pt x="204" y="420"/>
                </a:lnTo>
                <a:lnTo>
                  <a:pt x="203" y="420"/>
                </a:lnTo>
                <a:lnTo>
                  <a:pt x="204" y="422"/>
                </a:lnTo>
                <a:lnTo>
                  <a:pt x="203" y="422"/>
                </a:lnTo>
                <a:lnTo>
                  <a:pt x="203" y="423"/>
                </a:lnTo>
                <a:lnTo>
                  <a:pt x="203" y="425"/>
                </a:lnTo>
                <a:lnTo>
                  <a:pt x="204" y="425"/>
                </a:lnTo>
                <a:lnTo>
                  <a:pt x="204" y="427"/>
                </a:lnTo>
                <a:lnTo>
                  <a:pt x="204" y="429"/>
                </a:lnTo>
                <a:lnTo>
                  <a:pt x="203" y="429"/>
                </a:lnTo>
                <a:lnTo>
                  <a:pt x="203" y="430"/>
                </a:lnTo>
                <a:lnTo>
                  <a:pt x="203" y="432"/>
                </a:lnTo>
                <a:lnTo>
                  <a:pt x="201" y="432"/>
                </a:lnTo>
                <a:lnTo>
                  <a:pt x="203" y="432"/>
                </a:lnTo>
                <a:lnTo>
                  <a:pt x="203" y="434"/>
                </a:lnTo>
                <a:lnTo>
                  <a:pt x="201" y="434"/>
                </a:lnTo>
                <a:lnTo>
                  <a:pt x="201" y="436"/>
                </a:lnTo>
                <a:lnTo>
                  <a:pt x="201" y="437"/>
                </a:lnTo>
                <a:lnTo>
                  <a:pt x="201" y="439"/>
                </a:lnTo>
                <a:lnTo>
                  <a:pt x="203" y="439"/>
                </a:lnTo>
                <a:lnTo>
                  <a:pt x="203" y="441"/>
                </a:lnTo>
                <a:lnTo>
                  <a:pt x="201" y="441"/>
                </a:lnTo>
                <a:lnTo>
                  <a:pt x="201" y="442"/>
                </a:lnTo>
                <a:lnTo>
                  <a:pt x="201" y="444"/>
                </a:lnTo>
                <a:lnTo>
                  <a:pt x="199" y="444"/>
                </a:lnTo>
                <a:lnTo>
                  <a:pt x="199" y="446"/>
                </a:lnTo>
                <a:lnTo>
                  <a:pt x="199" y="448"/>
                </a:lnTo>
                <a:lnTo>
                  <a:pt x="199" y="449"/>
                </a:lnTo>
                <a:lnTo>
                  <a:pt x="199" y="451"/>
                </a:lnTo>
                <a:lnTo>
                  <a:pt x="199" y="453"/>
                </a:lnTo>
                <a:lnTo>
                  <a:pt x="201" y="453"/>
                </a:lnTo>
                <a:lnTo>
                  <a:pt x="201" y="454"/>
                </a:lnTo>
                <a:lnTo>
                  <a:pt x="201" y="456"/>
                </a:lnTo>
                <a:lnTo>
                  <a:pt x="208" y="460"/>
                </a:lnTo>
                <a:lnTo>
                  <a:pt x="206" y="465"/>
                </a:lnTo>
                <a:lnTo>
                  <a:pt x="204" y="470"/>
                </a:lnTo>
                <a:lnTo>
                  <a:pt x="203" y="475"/>
                </a:lnTo>
                <a:lnTo>
                  <a:pt x="203" y="477"/>
                </a:lnTo>
                <a:lnTo>
                  <a:pt x="203" y="484"/>
                </a:lnTo>
                <a:lnTo>
                  <a:pt x="203" y="489"/>
                </a:lnTo>
                <a:lnTo>
                  <a:pt x="203" y="496"/>
                </a:lnTo>
                <a:lnTo>
                  <a:pt x="203" y="501"/>
                </a:lnTo>
                <a:lnTo>
                  <a:pt x="201" y="504"/>
                </a:lnTo>
                <a:lnTo>
                  <a:pt x="199" y="508"/>
                </a:lnTo>
                <a:lnTo>
                  <a:pt x="196" y="508"/>
                </a:lnTo>
                <a:lnTo>
                  <a:pt x="191" y="504"/>
                </a:lnTo>
                <a:lnTo>
                  <a:pt x="187" y="503"/>
                </a:lnTo>
                <a:lnTo>
                  <a:pt x="182" y="499"/>
                </a:lnTo>
                <a:lnTo>
                  <a:pt x="178" y="497"/>
                </a:lnTo>
                <a:lnTo>
                  <a:pt x="177" y="492"/>
                </a:lnTo>
                <a:lnTo>
                  <a:pt x="177" y="487"/>
                </a:lnTo>
                <a:lnTo>
                  <a:pt x="175" y="484"/>
                </a:lnTo>
                <a:lnTo>
                  <a:pt x="175" y="482"/>
                </a:lnTo>
                <a:lnTo>
                  <a:pt x="175" y="477"/>
                </a:lnTo>
                <a:lnTo>
                  <a:pt x="173" y="473"/>
                </a:lnTo>
                <a:lnTo>
                  <a:pt x="170" y="468"/>
                </a:lnTo>
                <a:lnTo>
                  <a:pt x="168" y="465"/>
                </a:lnTo>
                <a:lnTo>
                  <a:pt x="165" y="463"/>
                </a:lnTo>
                <a:lnTo>
                  <a:pt x="161" y="460"/>
                </a:lnTo>
                <a:lnTo>
                  <a:pt x="160" y="460"/>
                </a:lnTo>
                <a:lnTo>
                  <a:pt x="156" y="458"/>
                </a:lnTo>
                <a:lnTo>
                  <a:pt x="151" y="456"/>
                </a:lnTo>
                <a:lnTo>
                  <a:pt x="148" y="454"/>
                </a:lnTo>
                <a:lnTo>
                  <a:pt x="144" y="451"/>
                </a:lnTo>
                <a:lnTo>
                  <a:pt x="142" y="446"/>
                </a:lnTo>
                <a:lnTo>
                  <a:pt x="141" y="441"/>
                </a:lnTo>
                <a:lnTo>
                  <a:pt x="139" y="437"/>
                </a:lnTo>
                <a:lnTo>
                  <a:pt x="137" y="434"/>
                </a:lnTo>
                <a:lnTo>
                  <a:pt x="132" y="430"/>
                </a:lnTo>
                <a:lnTo>
                  <a:pt x="129" y="429"/>
                </a:lnTo>
                <a:lnTo>
                  <a:pt x="123" y="427"/>
                </a:lnTo>
                <a:lnTo>
                  <a:pt x="118" y="425"/>
                </a:lnTo>
                <a:lnTo>
                  <a:pt x="115" y="423"/>
                </a:lnTo>
                <a:lnTo>
                  <a:pt x="113" y="423"/>
                </a:lnTo>
                <a:lnTo>
                  <a:pt x="108" y="422"/>
                </a:lnTo>
                <a:lnTo>
                  <a:pt x="104" y="418"/>
                </a:lnTo>
                <a:lnTo>
                  <a:pt x="104" y="415"/>
                </a:lnTo>
                <a:lnTo>
                  <a:pt x="101" y="411"/>
                </a:lnTo>
                <a:lnTo>
                  <a:pt x="99" y="408"/>
                </a:lnTo>
                <a:lnTo>
                  <a:pt x="96" y="405"/>
                </a:lnTo>
                <a:lnTo>
                  <a:pt x="94" y="401"/>
                </a:lnTo>
                <a:lnTo>
                  <a:pt x="92" y="396"/>
                </a:lnTo>
                <a:lnTo>
                  <a:pt x="91" y="391"/>
                </a:lnTo>
                <a:lnTo>
                  <a:pt x="89" y="387"/>
                </a:lnTo>
                <a:lnTo>
                  <a:pt x="87" y="382"/>
                </a:lnTo>
                <a:lnTo>
                  <a:pt x="86" y="379"/>
                </a:lnTo>
                <a:lnTo>
                  <a:pt x="82" y="375"/>
                </a:lnTo>
                <a:lnTo>
                  <a:pt x="79" y="372"/>
                </a:lnTo>
                <a:lnTo>
                  <a:pt x="77" y="367"/>
                </a:lnTo>
                <a:lnTo>
                  <a:pt x="75" y="363"/>
                </a:lnTo>
                <a:lnTo>
                  <a:pt x="74" y="360"/>
                </a:lnTo>
                <a:lnTo>
                  <a:pt x="70" y="355"/>
                </a:lnTo>
                <a:lnTo>
                  <a:pt x="68" y="353"/>
                </a:lnTo>
                <a:lnTo>
                  <a:pt x="65" y="349"/>
                </a:lnTo>
                <a:lnTo>
                  <a:pt x="63" y="344"/>
                </a:lnTo>
                <a:lnTo>
                  <a:pt x="61" y="341"/>
                </a:lnTo>
                <a:lnTo>
                  <a:pt x="60" y="336"/>
                </a:lnTo>
                <a:lnTo>
                  <a:pt x="60" y="331"/>
                </a:lnTo>
                <a:lnTo>
                  <a:pt x="56" y="327"/>
                </a:lnTo>
                <a:lnTo>
                  <a:pt x="51" y="329"/>
                </a:lnTo>
                <a:lnTo>
                  <a:pt x="46" y="329"/>
                </a:lnTo>
                <a:lnTo>
                  <a:pt x="44" y="325"/>
                </a:lnTo>
                <a:lnTo>
                  <a:pt x="41" y="322"/>
                </a:lnTo>
                <a:lnTo>
                  <a:pt x="48" y="317"/>
                </a:lnTo>
                <a:lnTo>
                  <a:pt x="49" y="317"/>
                </a:lnTo>
                <a:lnTo>
                  <a:pt x="49" y="315"/>
                </a:lnTo>
                <a:lnTo>
                  <a:pt x="48" y="315"/>
                </a:lnTo>
                <a:lnTo>
                  <a:pt x="49" y="315"/>
                </a:lnTo>
                <a:lnTo>
                  <a:pt x="49" y="313"/>
                </a:lnTo>
                <a:lnTo>
                  <a:pt x="48" y="313"/>
                </a:lnTo>
                <a:lnTo>
                  <a:pt x="48" y="312"/>
                </a:lnTo>
                <a:lnTo>
                  <a:pt x="48" y="310"/>
                </a:lnTo>
                <a:lnTo>
                  <a:pt x="46" y="310"/>
                </a:lnTo>
                <a:lnTo>
                  <a:pt x="46" y="308"/>
                </a:lnTo>
                <a:lnTo>
                  <a:pt x="46" y="306"/>
                </a:lnTo>
                <a:lnTo>
                  <a:pt x="44" y="306"/>
                </a:lnTo>
                <a:lnTo>
                  <a:pt x="44" y="305"/>
                </a:lnTo>
                <a:lnTo>
                  <a:pt x="44" y="303"/>
                </a:lnTo>
                <a:lnTo>
                  <a:pt x="43" y="303"/>
                </a:lnTo>
                <a:lnTo>
                  <a:pt x="43" y="301"/>
                </a:lnTo>
                <a:lnTo>
                  <a:pt x="43" y="300"/>
                </a:lnTo>
                <a:lnTo>
                  <a:pt x="41" y="300"/>
                </a:lnTo>
                <a:lnTo>
                  <a:pt x="39" y="298"/>
                </a:lnTo>
                <a:lnTo>
                  <a:pt x="39" y="296"/>
                </a:lnTo>
                <a:lnTo>
                  <a:pt x="39" y="294"/>
                </a:lnTo>
                <a:lnTo>
                  <a:pt x="39" y="293"/>
                </a:lnTo>
                <a:lnTo>
                  <a:pt x="39" y="291"/>
                </a:lnTo>
                <a:lnTo>
                  <a:pt x="37" y="291"/>
                </a:lnTo>
                <a:lnTo>
                  <a:pt x="39" y="289"/>
                </a:lnTo>
                <a:lnTo>
                  <a:pt x="39" y="287"/>
                </a:lnTo>
                <a:lnTo>
                  <a:pt x="41" y="287"/>
                </a:lnTo>
                <a:lnTo>
                  <a:pt x="41" y="286"/>
                </a:lnTo>
                <a:lnTo>
                  <a:pt x="41" y="284"/>
                </a:lnTo>
                <a:lnTo>
                  <a:pt x="43" y="284"/>
                </a:lnTo>
                <a:lnTo>
                  <a:pt x="43" y="282"/>
                </a:lnTo>
                <a:lnTo>
                  <a:pt x="43" y="281"/>
                </a:lnTo>
                <a:lnTo>
                  <a:pt x="44" y="281"/>
                </a:lnTo>
                <a:lnTo>
                  <a:pt x="44" y="279"/>
                </a:lnTo>
                <a:lnTo>
                  <a:pt x="46" y="279"/>
                </a:lnTo>
                <a:lnTo>
                  <a:pt x="46" y="277"/>
                </a:lnTo>
                <a:lnTo>
                  <a:pt x="46" y="275"/>
                </a:lnTo>
                <a:lnTo>
                  <a:pt x="46" y="274"/>
                </a:lnTo>
                <a:lnTo>
                  <a:pt x="48" y="274"/>
                </a:lnTo>
                <a:lnTo>
                  <a:pt x="48" y="272"/>
                </a:lnTo>
                <a:lnTo>
                  <a:pt x="48" y="270"/>
                </a:lnTo>
                <a:lnTo>
                  <a:pt x="48" y="269"/>
                </a:lnTo>
                <a:lnTo>
                  <a:pt x="48" y="267"/>
                </a:lnTo>
                <a:lnTo>
                  <a:pt x="48" y="265"/>
                </a:lnTo>
                <a:lnTo>
                  <a:pt x="48" y="263"/>
                </a:lnTo>
                <a:lnTo>
                  <a:pt x="46" y="263"/>
                </a:lnTo>
                <a:lnTo>
                  <a:pt x="46" y="262"/>
                </a:lnTo>
                <a:lnTo>
                  <a:pt x="46" y="260"/>
                </a:lnTo>
                <a:lnTo>
                  <a:pt x="44" y="260"/>
                </a:lnTo>
                <a:lnTo>
                  <a:pt x="44" y="258"/>
                </a:lnTo>
                <a:lnTo>
                  <a:pt x="44" y="256"/>
                </a:lnTo>
                <a:lnTo>
                  <a:pt x="43" y="256"/>
                </a:lnTo>
                <a:lnTo>
                  <a:pt x="43" y="255"/>
                </a:lnTo>
                <a:lnTo>
                  <a:pt x="41" y="255"/>
                </a:lnTo>
                <a:lnTo>
                  <a:pt x="41" y="253"/>
                </a:lnTo>
                <a:lnTo>
                  <a:pt x="39" y="253"/>
                </a:lnTo>
                <a:lnTo>
                  <a:pt x="39" y="251"/>
                </a:lnTo>
                <a:lnTo>
                  <a:pt x="39" y="250"/>
                </a:lnTo>
                <a:lnTo>
                  <a:pt x="37" y="250"/>
                </a:lnTo>
                <a:lnTo>
                  <a:pt x="39" y="250"/>
                </a:lnTo>
                <a:lnTo>
                  <a:pt x="37" y="250"/>
                </a:lnTo>
                <a:lnTo>
                  <a:pt x="37" y="248"/>
                </a:lnTo>
                <a:lnTo>
                  <a:pt x="37" y="246"/>
                </a:lnTo>
                <a:lnTo>
                  <a:pt x="37" y="244"/>
                </a:lnTo>
                <a:lnTo>
                  <a:pt x="39" y="244"/>
                </a:lnTo>
                <a:lnTo>
                  <a:pt x="41" y="244"/>
                </a:lnTo>
                <a:lnTo>
                  <a:pt x="41" y="243"/>
                </a:lnTo>
                <a:lnTo>
                  <a:pt x="43" y="243"/>
                </a:lnTo>
                <a:lnTo>
                  <a:pt x="44" y="243"/>
                </a:lnTo>
                <a:lnTo>
                  <a:pt x="46" y="243"/>
                </a:lnTo>
                <a:lnTo>
                  <a:pt x="48" y="243"/>
                </a:lnTo>
                <a:lnTo>
                  <a:pt x="48" y="241"/>
                </a:lnTo>
                <a:lnTo>
                  <a:pt x="48" y="239"/>
                </a:lnTo>
                <a:lnTo>
                  <a:pt x="48" y="238"/>
                </a:lnTo>
                <a:lnTo>
                  <a:pt x="49" y="238"/>
                </a:lnTo>
                <a:lnTo>
                  <a:pt x="49" y="236"/>
                </a:lnTo>
                <a:lnTo>
                  <a:pt x="49" y="234"/>
                </a:lnTo>
                <a:lnTo>
                  <a:pt x="48" y="234"/>
                </a:lnTo>
                <a:lnTo>
                  <a:pt x="48" y="232"/>
                </a:lnTo>
                <a:lnTo>
                  <a:pt x="46" y="232"/>
                </a:lnTo>
                <a:lnTo>
                  <a:pt x="46" y="231"/>
                </a:lnTo>
                <a:lnTo>
                  <a:pt x="46" y="229"/>
                </a:lnTo>
                <a:lnTo>
                  <a:pt x="44" y="229"/>
                </a:lnTo>
                <a:lnTo>
                  <a:pt x="44" y="227"/>
                </a:lnTo>
                <a:lnTo>
                  <a:pt x="43" y="227"/>
                </a:lnTo>
                <a:lnTo>
                  <a:pt x="43" y="225"/>
                </a:lnTo>
                <a:lnTo>
                  <a:pt x="43" y="224"/>
                </a:lnTo>
                <a:lnTo>
                  <a:pt x="43" y="222"/>
                </a:lnTo>
                <a:lnTo>
                  <a:pt x="43" y="220"/>
                </a:lnTo>
                <a:lnTo>
                  <a:pt x="41" y="220"/>
                </a:lnTo>
                <a:lnTo>
                  <a:pt x="41" y="219"/>
                </a:lnTo>
                <a:lnTo>
                  <a:pt x="39" y="219"/>
                </a:lnTo>
                <a:lnTo>
                  <a:pt x="37" y="219"/>
                </a:lnTo>
                <a:lnTo>
                  <a:pt x="37" y="217"/>
                </a:lnTo>
                <a:lnTo>
                  <a:pt x="37" y="215"/>
                </a:lnTo>
                <a:lnTo>
                  <a:pt x="36" y="215"/>
                </a:lnTo>
                <a:lnTo>
                  <a:pt x="36" y="213"/>
                </a:lnTo>
                <a:lnTo>
                  <a:pt x="34" y="213"/>
                </a:lnTo>
                <a:lnTo>
                  <a:pt x="34" y="212"/>
                </a:lnTo>
                <a:lnTo>
                  <a:pt x="32" y="212"/>
                </a:lnTo>
                <a:lnTo>
                  <a:pt x="32" y="210"/>
                </a:lnTo>
                <a:lnTo>
                  <a:pt x="30" y="210"/>
                </a:lnTo>
                <a:lnTo>
                  <a:pt x="30" y="208"/>
                </a:lnTo>
                <a:lnTo>
                  <a:pt x="30" y="207"/>
                </a:lnTo>
                <a:lnTo>
                  <a:pt x="30" y="205"/>
                </a:lnTo>
                <a:lnTo>
                  <a:pt x="29" y="205"/>
                </a:lnTo>
                <a:lnTo>
                  <a:pt x="29" y="203"/>
                </a:lnTo>
                <a:lnTo>
                  <a:pt x="27" y="203"/>
                </a:lnTo>
                <a:lnTo>
                  <a:pt x="27" y="201"/>
                </a:lnTo>
                <a:lnTo>
                  <a:pt x="25" y="201"/>
                </a:lnTo>
                <a:lnTo>
                  <a:pt x="25" y="200"/>
                </a:lnTo>
                <a:lnTo>
                  <a:pt x="25" y="198"/>
                </a:lnTo>
                <a:lnTo>
                  <a:pt x="25" y="196"/>
                </a:lnTo>
                <a:lnTo>
                  <a:pt x="25" y="195"/>
                </a:lnTo>
                <a:lnTo>
                  <a:pt x="25" y="193"/>
                </a:lnTo>
                <a:lnTo>
                  <a:pt x="25" y="191"/>
                </a:lnTo>
                <a:lnTo>
                  <a:pt x="24" y="191"/>
                </a:lnTo>
                <a:lnTo>
                  <a:pt x="24" y="189"/>
                </a:lnTo>
                <a:lnTo>
                  <a:pt x="24" y="188"/>
                </a:lnTo>
                <a:lnTo>
                  <a:pt x="22" y="186"/>
                </a:lnTo>
                <a:lnTo>
                  <a:pt x="22" y="184"/>
                </a:lnTo>
                <a:lnTo>
                  <a:pt x="20" y="184"/>
                </a:lnTo>
                <a:lnTo>
                  <a:pt x="18" y="184"/>
                </a:lnTo>
                <a:lnTo>
                  <a:pt x="17" y="184"/>
                </a:lnTo>
                <a:lnTo>
                  <a:pt x="15" y="184"/>
                </a:lnTo>
                <a:lnTo>
                  <a:pt x="15" y="182"/>
                </a:lnTo>
                <a:lnTo>
                  <a:pt x="13" y="182"/>
                </a:lnTo>
                <a:lnTo>
                  <a:pt x="13" y="181"/>
                </a:lnTo>
                <a:lnTo>
                  <a:pt x="13" y="182"/>
                </a:lnTo>
                <a:lnTo>
                  <a:pt x="13" y="181"/>
                </a:lnTo>
                <a:lnTo>
                  <a:pt x="12" y="181"/>
                </a:lnTo>
                <a:lnTo>
                  <a:pt x="12" y="179"/>
                </a:lnTo>
                <a:lnTo>
                  <a:pt x="10" y="179"/>
                </a:lnTo>
                <a:lnTo>
                  <a:pt x="10" y="177"/>
                </a:lnTo>
                <a:lnTo>
                  <a:pt x="8" y="177"/>
                </a:lnTo>
                <a:lnTo>
                  <a:pt x="8" y="176"/>
                </a:lnTo>
                <a:lnTo>
                  <a:pt x="6" y="176"/>
                </a:lnTo>
                <a:lnTo>
                  <a:pt x="6" y="174"/>
                </a:lnTo>
                <a:lnTo>
                  <a:pt x="6" y="172"/>
                </a:lnTo>
                <a:lnTo>
                  <a:pt x="6" y="170"/>
                </a:lnTo>
                <a:lnTo>
                  <a:pt x="6" y="169"/>
                </a:lnTo>
                <a:lnTo>
                  <a:pt x="6" y="167"/>
                </a:lnTo>
                <a:lnTo>
                  <a:pt x="6" y="165"/>
                </a:lnTo>
                <a:lnTo>
                  <a:pt x="5" y="165"/>
                </a:lnTo>
                <a:lnTo>
                  <a:pt x="5" y="164"/>
                </a:lnTo>
                <a:lnTo>
                  <a:pt x="3" y="164"/>
                </a:lnTo>
                <a:lnTo>
                  <a:pt x="1" y="164"/>
                </a:lnTo>
                <a:lnTo>
                  <a:pt x="1" y="162"/>
                </a:lnTo>
                <a:lnTo>
                  <a:pt x="1" y="160"/>
                </a:lnTo>
                <a:lnTo>
                  <a:pt x="0" y="160"/>
                </a:lnTo>
                <a:lnTo>
                  <a:pt x="0" y="158"/>
                </a:lnTo>
                <a:lnTo>
                  <a:pt x="0" y="157"/>
                </a:lnTo>
                <a:lnTo>
                  <a:pt x="0" y="155"/>
                </a:lnTo>
                <a:lnTo>
                  <a:pt x="0" y="153"/>
                </a:lnTo>
                <a:lnTo>
                  <a:pt x="0" y="151"/>
                </a:lnTo>
                <a:lnTo>
                  <a:pt x="1" y="151"/>
                </a:lnTo>
                <a:lnTo>
                  <a:pt x="1" y="150"/>
                </a:lnTo>
                <a:lnTo>
                  <a:pt x="3" y="150"/>
                </a:lnTo>
                <a:lnTo>
                  <a:pt x="5" y="150"/>
                </a:lnTo>
                <a:lnTo>
                  <a:pt x="5" y="148"/>
                </a:lnTo>
                <a:lnTo>
                  <a:pt x="6" y="148"/>
                </a:lnTo>
                <a:lnTo>
                  <a:pt x="6" y="146"/>
                </a:lnTo>
                <a:lnTo>
                  <a:pt x="6" y="145"/>
                </a:lnTo>
                <a:lnTo>
                  <a:pt x="8" y="145"/>
                </a:lnTo>
                <a:lnTo>
                  <a:pt x="8" y="143"/>
                </a:lnTo>
                <a:lnTo>
                  <a:pt x="6" y="143"/>
                </a:lnTo>
                <a:lnTo>
                  <a:pt x="6" y="141"/>
                </a:lnTo>
                <a:lnTo>
                  <a:pt x="6" y="139"/>
                </a:lnTo>
                <a:lnTo>
                  <a:pt x="5" y="139"/>
                </a:lnTo>
                <a:lnTo>
                  <a:pt x="5" y="138"/>
                </a:lnTo>
                <a:lnTo>
                  <a:pt x="5" y="136"/>
                </a:lnTo>
                <a:lnTo>
                  <a:pt x="5" y="134"/>
                </a:lnTo>
                <a:lnTo>
                  <a:pt x="5" y="133"/>
                </a:lnTo>
                <a:lnTo>
                  <a:pt x="5" y="131"/>
                </a:lnTo>
                <a:lnTo>
                  <a:pt x="6" y="131"/>
                </a:lnTo>
                <a:lnTo>
                  <a:pt x="6" y="129"/>
                </a:lnTo>
                <a:lnTo>
                  <a:pt x="6" y="127"/>
                </a:lnTo>
                <a:lnTo>
                  <a:pt x="8" y="127"/>
                </a:lnTo>
                <a:lnTo>
                  <a:pt x="10" y="127"/>
                </a:lnTo>
                <a:lnTo>
                  <a:pt x="12" y="127"/>
                </a:lnTo>
                <a:lnTo>
                  <a:pt x="12" y="126"/>
                </a:lnTo>
                <a:lnTo>
                  <a:pt x="13" y="126"/>
                </a:lnTo>
                <a:lnTo>
                  <a:pt x="13" y="124"/>
                </a:lnTo>
                <a:lnTo>
                  <a:pt x="15" y="124"/>
                </a:lnTo>
                <a:lnTo>
                  <a:pt x="15" y="122"/>
                </a:lnTo>
                <a:lnTo>
                  <a:pt x="15" y="120"/>
                </a:lnTo>
                <a:lnTo>
                  <a:pt x="17" y="120"/>
                </a:lnTo>
                <a:lnTo>
                  <a:pt x="17" y="119"/>
                </a:lnTo>
                <a:lnTo>
                  <a:pt x="15" y="119"/>
                </a:lnTo>
                <a:lnTo>
                  <a:pt x="15" y="117"/>
                </a:lnTo>
                <a:lnTo>
                  <a:pt x="15" y="115"/>
                </a:lnTo>
                <a:lnTo>
                  <a:pt x="15" y="114"/>
                </a:lnTo>
                <a:lnTo>
                  <a:pt x="13" y="114"/>
                </a:lnTo>
                <a:lnTo>
                  <a:pt x="13" y="112"/>
                </a:lnTo>
                <a:lnTo>
                  <a:pt x="13" y="110"/>
                </a:lnTo>
                <a:lnTo>
                  <a:pt x="12" y="110"/>
                </a:lnTo>
                <a:lnTo>
                  <a:pt x="12" y="108"/>
                </a:lnTo>
                <a:lnTo>
                  <a:pt x="10" y="108"/>
                </a:lnTo>
                <a:lnTo>
                  <a:pt x="10" y="107"/>
                </a:lnTo>
                <a:lnTo>
                  <a:pt x="8" y="107"/>
                </a:lnTo>
                <a:lnTo>
                  <a:pt x="8" y="105"/>
                </a:lnTo>
                <a:lnTo>
                  <a:pt x="10" y="105"/>
                </a:lnTo>
                <a:lnTo>
                  <a:pt x="10" y="103"/>
                </a:lnTo>
                <a:lnTo>
                  <a:pt x="10" y="102"/>
                </a:lnTo>
                <a:lnTo>
                  <a:pt x="12" y="102"/>
                </a:lnTo>
                <a:lnTo>
                  <a:pt x="12" y="100"/>
                </a:lnTo>
                <a:lnTo>
                  <a:pt x="13" y="100"/>
                </a:lnTo>
                <a:lnTo>
                  <a:pt x="15" y="100"/>
                </a:lnTo>
                <a:lnTo>
                  <a:pt x="15" y="98"/>
                </a:lnTo>
                <a:lnTo>
                  <a:pt x="15" y="96"/>
                </a:lnTo>
                <a:lnTo>
                  <a:pt x="15" y="95"/>
                </a:lnTo>
                <a:lnTo>
                  <a:pt x="17" y="95"/>
                </a:lnTo>
                <a:lnTo>
                  <a:pt x="17" y="93"/>
                </a:lnTo>
                <a:lnTo>
                  <a:pt x="18" y="93"/>
                </a:lnTo>
                <a:lnTo>
                  <a:pt x="18" y="91"/>
                </a:lnTo>
                <a:lnTo>
                  <a:pt x="20" y="91"/>
                </a:lnTo>
                <a:lnTo>
                  <a:pt x="20" y="89"/>
                </a:lnTo>
                <a:lnTo>
                  <a:pt x="20" y="88"/>
                </a:lnTo>
                <a:lnTo>
                  <a:pt x="20" y="86"/>
                </a:lnTo>
                <a:lnTo>
                  <a:pt x="22" y="86"/>
                </a:lnTo>
                <a:lnTo>
                  <a:pt x="22" y="84"/>
                </a:lnTo>
                <a:lnTo>
                  <a:pt x="24" y="84"/>
                </a:lnTo>
                <a:lnTo>
                  <a:pt x="24" y="83"/>
                </a:lnTo>
                <a:lnTo>
                  <a:pt x="25" y="83"/>
                </a:lnTo>
                <a:lnTo>
                  <a:pt x="25" y="81"/>
                </a:lnTo>
                <a:lnTo>
                  <a:pt x="25" y="79"/>
                </a:lnTo>
                <a:lnTo>
                  <a:pt x="25" y="77"/>
                </a:lnTo>
                <a:lnTo>
                  <a:pt x="25" y="76"/>
                </a:lnTo>
                <a:lnTo>
                  <a:pt x="27" y="76"/>
                </a:lnTo>
                <a:lnTo>
                  <a:pt x="29" y="76"/>
                </a:lnTo>
                <a:lnTo>
                  <a:pt x="29" y="74"/>
                </a:lnTo>
                <a:lnTo>
                  <a:pt x="30" y="74"/>
                </a:lnTo>
                <a:lnTo>
                  <a:pt x="30" y="72"/>
                </a:lnTo>
                <a:lnTo>
                  <a:pt x="30" y="71"/>
                </a:lnTo>
                <a:lnTo>
                  <a:pt x="29" y="71"/>
                </a:lnTo>
                <a:lnTo>
                  <a:pt x="29" y="69"/>
                </a:lnTo>
                <a:lnTo>
                  <a:pt x="30" y="69"/>
                </a:lnTo>
                <a:lnTo>
                  <a:pt x="32" y="69"/>
                </a:lnTo>
                <a:lnTo>
                  <a:pt x="32" y="67"/>
                </a:lnTo>
                <a:lnTo>
                  <a:pt x="32" y="65"/>
                </a:lnTo>
                <a:lnTo>
                  <a:pt x="30" y="65"/>
                </a:lnTo>
                <a:lnTo>
                  <a:pt x="32" y="65"/>
                </a:lnTo>
                <a:lnTo>
                  <a:pt x="32" y="64"/>
                </a:lnTo>
                <a:lnTo>
                  <a:pt x="34" y="64"/>
                </a:lnTo>
                <a:lnTo>
                  <a:pt x="34" y="62"/>
                </a:lnTo>
                <a:lnTo>
                  <a:pt x="34" y="60"/>
                </a:lnTo>
                <a:lnTo>
                  <a:pt x="34" y="59"/>
                </a:lnTo>
                <a:lnTo>
                  <a:pt x="36" y="59"/>
                </a:lnTo>
                <a:lnTo>
                  <a:pt x="37" y="59"/>
                </a:lnTo>
                <a:lnTo>
                  <a:pt x="39" y="59"/>
                </a:lnTo>
                <a:lnTo>
                  <a:pt x="39" y="57"/>
                </a:lnTo>
                <a:lnTo>
                  <a:pt x="39" y="55"/>
                </a:lnTo>
                <a:lnTo>
                  <a:pt x="41" y="55"/>
                </a:lnTo>
                <a:lnTo>
                  <a:pt x="43" y="55"/>
                </a:lnTo>
                <a:lnTo>
                  <a:pt x="44" y="55"/>
                </a:lnTo>
                <a:lnTo>
                  <a:pt x="44" y="53"/>
                </a:lnTo>
                <a:lnTo>
                  <a:pt x="43" y="53"/>
                </a:lnTo>
                <a:lnTo>
                  <a:pt x="44" y="53"/>
                </a:lnTo>
                <a:lnTo>
                  <a:pt x="44" y="52"/>
                </a:lnTo>
                <a:lnTo>
                  <a:pt x="46" y="52"/>
                </a:lnTo>
                <a:lnTo>
                  <a:pt x="48" y="52"/>
                </a:lnTo>
                <a:lnTo>
                  <a:pt x="49" y="52"/>
                </a:lnTo>
                <a:lnTo>
                  <a:pt x="49" y="50"/>
                </a:lnTo>
                <a:lnTo>
                  <a:pt x="51" y="50"/>
                </a:lnTo>
                <a:lnTo>
                  <a:pt x="51" y="48"/>
                </a:lnTo>
                <a:lnTo>
                  <a:pt x="51" y="46"/>
                </a:lnTo>
                <a:lnTo>
                  <a:pt x="53" y="46"/>
                </a:lnTo>
                <a:lnTo>
                  <a:pt x="55" y="46"/>
                </a:lnTo>
                <a:lnTo>
                  <a:pt x="55" y="45"/>
                </a:lnTo>
                <a:lnTo>
                  <a:pt x="56" y="45"/>
                </a:lnTo>
                <a:lnTo>
                  <a:pt x="58" y="45"/>
                </a:lnTo>
                <a:lnTo>
                  <a:pt x="60" y="43"/>
                </a:lnTo>
                <a:lnTo>
                  <a:pt x="60" y="41"/>
                </a:lnTo>
                <a:lnTo>
                  <a:pt x="60" y="40"/>
                </a:lnTo>
                <a:lnTo>
                  <a:pt x="60" y="38"/>
                </a:lnTo>
                <a:lnTo>
                  <a:pt x="60" y="36"/>
                </a:lnTo>
                <a:lnTo>
                  <a:pt x="60" y="34"/>
                </a:lnTo>
                <a:lnTo>
                  <a:pt x="60" y="33"/>
                </a:lnTo>
                <a:lnTo>
                  <a:pt x="60" y="31"/>
                </a:lnTo>
                <a:lnTo>
                  <a:pt x="60" y="29"/>
                </a:lnTo>
                <a:lnTo>
                  <a:pt x="58" y="29"/>
                </a:lnTo>
                <a:lnTo>
                  <a:pt x="58" y="28"/>
                </a:lnTo>
                <a:lnTo>
                  <a:pt x="60" y="26"/>
                </a:lnTo>
                <a:lnTo>
                  <a:pt x="60" y="24"/>
                </a:lnTo>
                <a:lnTo>
                  <a:pt x="58" y="24"/>
                </a:lnTo>
                <a:lnTo>
                  <a:pt x="58" y="22"/>
                </a:lnTo>
                <a:lnTo>
                  <a:pt x="56" y="22"/>
                </a:lnTo>
                <a:lnTo>
                  <a:pt x="56" y="21"/>
                </a:lnTo>
                <a:lnTo>
                  <a:pt x="56" y="19"/>
                </a:lnTo>
                <a:lnTo>
                  <a:pt x="56" y="17"/>
                </a:lnTo>
                <a:lnTo>
                  <a:pt x="56" y="15"/>
                </a:lnTo>
                <a:lnTo>
                  <a:pt x="58" y="15"/>
                </a:lnTo>
                <a:lnTo>
                  <a:pt x="58" y="14"/>
                </a:lnTo>
                <a:lnTo>
                  <a:pt x="60" y="14"/>
                </a:lnTo>
                <a:lnTo>
                  <a:pt x="58" y="14"/>
                </a:lnTo>
                <a:lnTo>
                  <a:pt x="58" y="12"/>
                </a:lnTo>
                <a:lnTo>
                  <a:pt x="58" y="10"/>
                </a:lnTo>
                <a:lnTo>
                  <a:pt x="56" y="10"/>
                </a:lnTo>
                <a:lnTo>
                  <a:pt x="56" y="9"/>
                </a:lnTo>
                <a:lnTo>
                  <a:pt x="58" y="9"/>
                </a:lnTo>
                <a:lnTo>
                  <a:pt x="58" y="7"/>
                </a:lnTo>
                <a:lnTo>
                  <a:pt x="58" y="5"/>
                </a:lnTo>
                <a:lnTo>
                  <a:pt x="60" y="5"/>
                </a:lnTo>
                <a:lnTo>
                  <a:pt x="60" y="3"/>
                </a:lnTo>
                <a:lnTo>
                  <a:pt x="60" y="2"/>
                </a:lnTo>
                <a:lnTo>
                  <a:pt x="61" y="2"/>
                </a:lnTo>
                <a:lnTo>
                  <a:pt x="63" y="2"/>
                </a:lnTo>
                <a:lnTo>
                  <a:pt x="63" y="0"/>
                </a:lnTo>
                <a:lnTo>
                  <a:pt x="63" y="2"/>
                </a:lnTo>
                <a:lnTo>
                  <a:pt x="65" y="2"/>
                </a:lnTo>
                <a:lnTo>
                  <a:pt x="67" y="2"/>
                </a:lnTo>
                <a:lnTo>
                  <a:pt x="67" y="0"/>
                </a:lnTo>
                <a:lnTo>
                  <a:pt x="68" y="0"/>
                </a:lnTo>
                <a:lnTo>
                  <a:pt x="68" y="2"/>
                </a:lnTo>
                <a:lnTo>
                  <a:pt x="70" y="2"/>
                </a:lnTo>
                <a:lnTo>
                  <a:pt x="72" y="2"/>
                </a:lnTo>
                <a:lnTo>
                  <a:pt x="72" y="0"/>
                </a:lnTo>
                <a:lnTo>
                  <a:pt x="74" y="0"/>
                </a:lnTo>
                <a:lnTo>
                  <a:pt x="75" y="0"/>
                </a:lnTo>
                <a:close/>
              </a:path>
            </a:pathLst>
          </a:custGeom>
          <a:solidFill>
            <a:schemeClr val="tx2"/>
          </a:solidFill>
          <a:ln w="9525">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67" name="Freeform 23"/>
          <p:cNvSpPr>
            <a:spLocks/>
          </p:cNvSpPr>
          <p:nvPr/>
        </p:nvSpPr>
        <p:spPr bwMode="auto">
          <a:xfrm>
            <a:off x="6700568" y="4540023"/>
            <a:ext cx="651448" cy="602211"/>
          </a:xfrm>
          <a:custGeom>
            <a:avLst/>
            <a:gdLst>
              <a:gd name="T0" fmla="*/ 322 w 344"/>
              <a:gd name="T1" fmla="*/ 93 h 318"/>
              <a:gd name="T2" fmla="*/ 344 w 344"/>
              <a:gd name="T3" fmla="*/ 151 h 318"/>
              <a:gd name="T4" fmla="*/ 313 w 344"/>
              <a:gd name="T5" fmla="*/ 227 h 318"/>
              <a:gd name="T6" fmla="*/ 277 w 344"/>
              <a:gd name="T7" fmla="*/ 293 h 318"/>
              <a:gd name="T8" fmla="*/ 256 w 344"/>
              <a:gd name="T9" fmla="*/ 293 h 318"/>
              <a:gd name="T10" fmla="*/ 237 w 344"/>
              <a:gd name="T11" fmla="*/ 294 h 318"/>
              <a:gd name="T12" fmla="*/ 217 w 344"/>
              <a:gd name="T13" fmla="*/ 294 h 318"/>
              <a:gd name="T14" fmla="*/ 196 w 344"/>
              <a:gd name="T15" fmla="*/ 294 h 318"/>
              <a:gd name="T16" fmla="*/ 175 w 344"/>
              <a:gd name="T17" fmla="*/ 294 h 318"/>
              <a:gd name="T18" fmla="*/ 160 w 344"/>
              <a:gd name="T19" fmla="*/ 300 h 318"/>
              <a:gd name="T20" fmla="*/ 146 w 344"/>
              <a:gd name="T21" fmla="*/ 306 h 318"/>
              <a:gd name="T22" fmla="*/ 139 w 344"/>
              <a:gd name="T23" fmla="*/ 306 h 318"/>
              <a:gd name="T24" fmla="*/ 129 w 344"/>
              <a:gd name="T25" fmla="*/ 310 h 318"/>
              <a:gd name="T26" fmla="*/ 119 w 344"/>
              <a:gd name="T27" fmla="*/ 306 h 318"/>
              <a:gd name="T28" fmla="*/ 103 w 344"/>
              <a:gd name="T29" fmla="*/ 301 h 318"/>
              <a:gd name="T30" fmla="*/ 89 w 344"/>
              <a:gd name="T31" fmla="*/ 294 h 318"/>
              <a:gd name="T32" fmla="*/ 77 w 344"/>
              <a:gd name="T33" fmla="*/ 296 h 318"/>
              <a:gd name="T34" fmla="*/ 67 w 344"/>
              <a:gd name="T35" fmla="*/ 306 h 318"/>
              <a:gd name="T36" fmla="*/ 62 w 344"/>
              <a:gd name="T37" fmla="*/ 315 h 318"/>
              <a:gd name="T38" fmla="*/ 46 w 344"/>
              <a:gd name="T39" fmla="*/ 310 h 318"/>
              <a:gd name="T40" fmla="*/ 31 w 344"/>
              <a:gd name="T41" fmla="*/ 305 h 318"/>
              <a:gd name="T42" fmla="*/ 19 w 344"/>
              <a:gd name="T43" fmla="*/ 306 h 318"/>
              <a:gd name="T44" fmla="*/ 3 w 344"/>
              <a:gd name="T45" fmla="*/ 303 h 318"/>
              <a:gd name="T46" fmla="*/ 3 w 344"/>
              <a:gd name="T47" fmla="*/ 287 h 318"/>
              <a:gd name="T48" fmla="*/ 9 w 344"/>
              <a:gd name="T49" fmla="*/ 272 h 318"/>
              <a:gd name="T50" fmla="*/ 14 w 344"/>
              <a:gd name="T51" fmla="*/ 260 h 318"/>
              <a:gd name="T52" fmla="*/ 21 w 344"/>
              <a:gd name="T53" fmla="*/ 244 h 318"/>
              <a:gd name="T54" fmla="*/ 26 w 344"/>
              <a:gd name="T55" fmla="*/ 229 h 318"/>
              <a:gd name="T56" fmla="*/ 31 w 344"/>
              <a:gd name="T57" fmla="*/ 213 h 318"/>
              <a:gd name="T58" fmla="*/ 38 w 344"/>
              <a:gd name="T59" fmla="*/ 200 h 318"/>
              <a:gd name="T60" fmla="*/ 50 w 344"/>
              <a:gd name="T61" fmla="*/ 189 h 318"/>
              <a:gd name="T62" fmla="*/ 55 w 344"/>
              <a:gd name="T63" fmla="*/ 174 h 318"/>
              <a:gd name="T64" fmla="*/ 57 w 344"/>
              <a:gd name="T65" fmla="*/ 155 h 318"/>
              <a:gd name="T66" fmla="*/ 62 w 344"/>
              <a:gd name="T67" fmla="*/ 143 h 318"/>
              <a:gd name="T68" fmla="*/ 58 w 344"/>
              <a:gd name="T69" fmla="*/ 129 h 318"/>
              <a:gd name="T70" fmla="*/ 53 w 344"/>
              <a:gd name="T71" fmla="*/ 114 h 318"/>
              <a:gd name="T72" fmla="*/ 53 w 344"/>
              <a:gd name="T73" fmla="*/ 96 h 318"/>
              <a:gd name="T74" fmla="*/ 46 w 344"/>
              <a:gd name="T75" fmla="*/ 83 h 318"/>
              <a:gd name="T76" fmla="*/ 57 w 344"/>
              <a:gd name="T77" fmla="*/ 72 h 318"/>
              <a:gd name="T78" fmla="*/ 64 w 344"/>
              <a:gd name="T79" fmla="*/ 69 h 318"/>
              <a:gd name="T80" fmla="*/ 76 w 344"/>
              <a:gd name="T81" fmla="*/ 77 h 318"/>
              <a:gd name="T82" fmla="*/ 81 w 344"/>
              <a:gd name="T83" fmla="*/ 86 h 318"/>
              <a:gd name="T84" fmla="*/ 91 w 344"/>
              <a:gd name="T85" fmla="*/ 96 h 318"/>
              <a:gd name="T86" fmla="*/ 105 w 344"/>
              <a:gd name="T87" fmla="*/ 100 h 318"/>
              <a:gd name="T88" fmla="*/ 113 w 344"/>
              <a:gd name="T89" fmla="*/ 105 h 318"/>
              <a:gd name="T90" fmla="*/ 126 w 344"/>
              <a:gd name="T91" fmla="*/ 110 h 318"/>
              <a:gd name="T92" fmla="*/ 141 w 344"/>
              <a:gd name="T93" fmla="*/ 108 h 318"/>
              <a:gd name="T94" fmla="*/ 150 w 344"/>
              <a:gd name="T95" fmla="*/ 100 h 318"/>
              <a:gd name="T96" fmla="*/ 153 w 344"/>
              <a:gd name="T97" fmla="*/ 93 h 318"/>
              <a:gd name="T98" fmla="*/ 158 w 344"/>
              <a:gd name="T99" fmla="*/ 84 h 318"/>
              <a:gd name="T100" fmla="*/ 174 w 344"/>
              <a:gd name="T101" fmla="*/ 77 h 318"/>
              <a:gd name="T102" fmla="*/ 177 w 344"/>
              <a:gd name="T103" fmla="*/ 67 h 318"/>
              <a:gd name="T104" fmla="*/ 175 w 344"/>
              <a:gd name="T105" fmla="*/ 52 h 318"/>
              <a:gd name="T106" fmla="*/ 184 w 344"/>
              <a:gd name="T107" fmla="*/ 40 h 318"/>
              <a:gd name="T108" fmla="*/ 189 w 344"/>
              <a:gd name="T109" fmla="*/ 28 h 318"/>
              <a:gd name="T110" fmla="*/ 201 w 344"/>
              <a:gd name="T111" fmla="*/ 21 h 318"/>
              <a:gd name="T112" fmla="*/ 213 w 344"/>
              <a:gd name="T113" fmla="*/ 22 h 318"/>
              <a:gd name="T114" fmla="*/ 220 w 344"/>
              <a:gd name="T115" fmla="*/ 17 h 318"/>
              <a:gd name="T116" fmla="*/ 231 w 344"/>
              <a:gd name="T117" fmla="*/ 17 h 318"/>
              <a:gd name="T118" fmla="*/ 244 w 344"/>
              <a:gd name="T119" fmla="*/ 21 h 318"/>
              <a:gd name="T120" fmla="*/ 258 w 344"/>
              <a:gd name="T121" fmla="*/ 21 h 318"/>
              <a:gd name="T122" fmla="*/ 265 w 344"/>
              <a:gd name="T123" fmla="*/ 1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4" h="318">
                <a:moveTo>
                  <a:pt x="291" y="15"/>
                </a:moveTo>
                <a:lnTo>
                  <a:pt x="298" y="24"/>
                </a:lnTo>
                <a:lnTo>
                  <a:pt x="299" y="26"/>
                </a:lnTo>
                <a:lnTo>
                  <a:pt x="306" y="33"/>
                </a:lnTo>
                <a:lnTo>
                  <a:pt x="315" y="40"/>
                </a:lnTo>
                <a:lnTo>
                  <a:pt x="322" y="46"/>
                </a:lnTo>
                <a:lnTo>
                  <a:pt x="322" y="53"/>
                </a:lnTo>
                <a:lnTo>
                  <a:pt x="322" y="67"/>
                </a:lnTo>
                <a:lnTo>
                  <a:pt x="322" y="72"/>
                </a:lnTo>
                <a:lnTo>
                  <a:pt x="322" y="76"/>
                </a:lnTo>
                <a:lnTo>
                  <a:pt x="322" y="86"/>
                </a:lnTo>
                <a:lnTo>
                  <a:pt x="322" y="93"/>
                </a:lnTo>
                <a:lnTo>
                  <a:pt x="322" y="98"/>
                </a:lnTo>
                <a:lnTo>
                  <a:pt x="322" y="103"/>
                </a:lnTo>
                <a:lnTo>
                  <a:pt x="322" y="110"/>
                </a:lnTo>
                <a:lnTo>
                  <a:pt x="323" y="119"/>
                </a:lnTo>
                <a:lnTo>
                  <a:pt x="323" y="126"/>
                </a:lnTo>
                <a:lnTo>
                  <a:pt x="325" y="134"/>
                </a:lnTo>
                <a:lnTo>
                  <a:pt x="325" y="143"/>
                </a:lnTo>
                <a:lnTo>
                  <a:pt x="325" y="150"/>
                </a:lnTo>
                <a:lnTo>
                  <a:pt x="325" y="151"/>
                </a:lnTo>
                <a:lnTo>
                  <a:pt x="334" y="151"/>
                </a:lnTo>
                <a:lnTo>
                  <a:pt x="341" y="151"/>
                </a:lnTo>
                <a:lnTo>
                  <a:pt x="344" y="151"/>
                </a:lnTo>
                <a:lnTo>
                  <a:pt x="342" y="160"/>
                </a:lnTo>
                <a:lnTo>
                  <a:pt x="339" y="167"/>
                </a:lnTo>
                <a:lnTo>
                  <a:pt x="335" y="174"/>
                </a:lnTo>
                <a:lnTo>
                  <a:pt x="332" y="181"/>
                </a:lnTo>
                <a:lnTo>
                  <a:pt x="332" y="182"/>
                </a:lnTo>
                <a:lnTo>
                  <a:pt x="329" y="189"/>
                </a:lnTo>
                <a:lnTo>
                  <a:pt x="325" y="198"/>
                </a:lnTo>
                <a:lnTo>
                  <a:pt x="323" y="203"/>
                </a:lnTo>
                <a:lnTo>
                  <a:pt x="322" y="205"/>
                </a:lnTo>
                <a:lnTo>
                  <a:pt x="318" y="213"/>
                </a:lnTo>
                <a:lnTo>
                  <a:pt x="317" y="220"/>
                </a:lnTo>
                <a:lnTo>
                  <a:pt x="313" y="227"/>
                </a:lnTo>
                <a:lnTo>
                  <a:pt x="310" y="236"/>
                </a:lnTo>
                <a:lnTo>
                  <a:pt x="306" y="243"/>
                </a:lnTo>
                <a:lnTo>
                  <a:pt x="303" y="251"/>
                </a:lnTo>
                <a:lnTo>
                  <a:pt x="299" y="258"/>
                </a:lnTo>
                <a:lnTo>
                  <a:pt x="296" y="265"/>
                </a:lnTo>
                <a:lnTo>
                  <a:pt x="292" y="274"/>
                </a:lnTo>
                <a:lnTo>
                  <a:pt x="291" y="281"/>
                </a:lnTo>
                <a:lnTo>
                  <a:pt x="289" y="284"/>
                </a:lnTo>
                <a:lnTo>
                  <a:pt x="291" y="291"/>
                </a:lnTo>
                <a:lnTo>
                  <a:pt x="280" y="293"/>
                </a:lnTo>
                <a:lnTo>
                  <a:pt x="279" y="293"/>
                </a:lnTo>
                <a:lnTo>
                  <a:pt x="277" y="293"/>
                </a:lnTo>
                <a:lnTo>
                  <a:pt x="275" y="293"/>
                </a:lnTo>
                <a:lnTo>
                  <a:pt x="274" y="293"/>
                </a:lnTo>
                <a:lnTo>
                  <a:pt x="272" y="293"/>
                </a:lnTo>
                <a:lnTo>
                  <a:pt x="270" y="293"/>
                </a:lnTo>
                <a:lnTo>
                  <a:pt x="268" y="293"/>
                </a:lnTo>
                <a:lnTo>
                  <a:pt x="267" y="293"/>
                </a:lnTo>
                <a:lnTo>
                  <a:pt x="265" y="293"/>
                </a:lnTo>
                <a:lnTo>
                  <a:pt x="263" y="293"/>
                </a:lnTo>
                <a:lnTo>
                  <a:pt x="261" y="293"/>
                </a:lnTo>
                <a:lnTo>
                  <a:pt x="260" y="293"/>
                </a:lnTo>
                <a:lnTo>
                  <a:pt x="258" y="293"/>
                </a:lnTo>
                <a:lnTo>
                  <a:pt x="256" y="293"/>
                </a:lnTo>
                <a:lnTo>
                  <a:pt x="255" y="293"/>
                </a:lnTo>
                <a:lnTo>
                  <a:pt x="255" y="294"/>
                </a:lnTo>
                <a:lnTo>
                  <a:pt x="253" y="294"/>
                </a:lnTo>
                <a:lnTo>
                  <a:pt x="251" y="294"/>
                </a:lnTo>
                <a:lnTo>
                  <a:pt x="249" y="294"/>
                </a:lnTo>
                <a:lnTo>
                  <a:pt x="248" y="294"/>
                </a:lnTo>
                <a:lnTo>
                  <a:pt x="246" y="294"/>
                </a:lnTo>
                <a:lnTo>
                  <a:pt x="244" y="294"/>
                </a:lnTo>
                <a:lnTo>
                  <a:pt x="243" y="294"/>
                </a:lnTo>
                <a:lnTo>
                  <a:pt x="241" y="294"/>
                </a:lnTo>
                <a:lnTo>
                  <a:pt x="239" y="294"/>
                </a:lnTo>
                <a:lnTo>
                  <a:pt x="237" y="294"/>
                </a:lnTo>
                <a:lnTo>
                  <a:pt x="236" y="294"/>
                </a:lnTo>
                <a:lnTo>
                  <a:pt x="234" y="294"/>
                </a:lnTo>
                <a:lnTo>
                  <a:pt x="232" y="294"/>
                </a:lnTo>
                <a:lnTo>
                  <a:pt x="231" y="294"/>
                </a:lnTo>
                <a:lnTo>
                  <a:pt x="229" y="294"/>
                </a:lnTo>
                <a:lnTo>
                  <a:pt x="227" y="294"/>
                </a:lnTo>
                <a:lnTo>
                  <a:pt x="225" y="294"/>
                </a:lnTo>
                <a:lnTo>
                  <a:pt x="224" y="294"/>
                </a:lnTo>
                <a:lnTo>
                  <a:pt x="222" y="294"/>
                </a:lnTo>
                <a:lnTo>
                  <a:pt x="220" y="294"/>
                </a:lnTo>
                <a:lnTo>
                  <a:pt x="218" y="294"/>
                </a:lnTo>
                <a:lnTo>
                  <a:pt x="217" y="294"/>
                </a:lnTo>
                <a:lnTo>
                  <a:pt x="215" y="294"/>
                </a:lnTo>
                <a:lnTo>
                  <a:pt x="213" y="294"/>
                </a:lnTo>
                <a:lnTo>
                  <a:pt x="212" y="294"/>
                </a:lnTo>
                <a:lnTo>
                  <a:pt x="210" y="294"/>
                </a:lnTo>
                <a:lnTo>
                  <a:pt x="208" y="294"/>
                </a:lnTo>
                <a:lnTo>
                  <a:pt x="206" y="294"/>
                </a:lnTo>
                <a:lnTo>
                  <a:pt x="205" y="294"/>
                </a:lnTo>
                <a:lnTo>
                  <a:pt x="203" y="294"/>
                </a:lnTo>
                <a:lnTo>
                  <a:pt x="201" y="294"/>
                </a:lnTo>
                <a:lnTo>
                  <a:pt x="200" y="294"/>
                </a:lnTo>
                <a:lnTo>
                  <a:pt x="198" y="294"/>
                </a:lnTo>
                <a:lnTo>
                  <a:pt x="196" y="294"/>
                </a:lnTo>
                <a:lnTo>
                  <a:pt x="194" y="294"/>
                </a:lnTo>
                <a:lnTo>
                  <a:pt x="193" y="294"/>
                </a:lnTo>
                <a:lnTo>
                  <a:pt x="191" y="294"/>
                </a:lnTo>
                <a:lnTo>
                  <a:pt x="189" y="294"/>
                </a:lnTo>
                <a:lnTo>
                  <a:pt x="187" y="294"/>
                </a:lnTo>
                <a:lnTo>
                  <a:pt x="186" y="294"/>
                </a:lnTo>
                <a:lnTo>
                  <a:pt x="184" y="294"/>
                </a:lnTo>
                <a:lnTo>
                  <a:pt x="182" y="294"/>
                </a:lnTo>
                <a:lnTo>
                  <a:pt x="181" y="294"/>
                </a:lnTo>
                <a:lnTo>
                  <a:pt x="179" y="294"/>
                </a:lnTo>
                <a:lnTo>
                  <a:pt x="177" y="294"/>
                </a:lnTo>
                <a:lnTo>
                  <a:pt x="175" y="294"/>
                </a:lnTo>
                <a:lnTo>
                  <a:pt x="174" y="294"/>
                </a:lnTo>
                <a:lnTo>
                  <a:pt x="172" y="294"/>
                </a:lnTo>
                <a:lnTo>
                  <a:pt x="170" y="294"/>
                </a:lnTo>
                <a:lnTo>
                  <a:pt x="169" y="294"/>
                </a:lnTo>
                <a:lnTo>
                  <a:pt x="167" y="294"/>
                </a:lnTo>
                <a:lnTo>
                  <a:pt x="167" y="296"/>
                </a:lnTo>
                <a:lnTo>
                  <a:pt x="165" y="296"/>
                </a:lnTo>
                <a:lnTo>
                  <a:pt x="165" y="298"/>
                </a:lnTo>
                <a:lnTo>
                  <a:pt x="163" y="298"/>
                </a:lnTo>
                <a:lnTo>
                  <a:pt x="163" y="300"/>
                </a:lnTo>
                <a:lnTo>
                  <a:pt x="162" y="300"/>
                </a:lnTo>
                <a:lnTo>
                  <a:pt x="160" y="300"/>
                </a:lnTo>
                <a:lnTo>
                  <a:pt x="158" y="300"/>
                </a:lnTo>
                <a:lnTo>
                  <a:pt x="158" y="301"/>
                </a:lnTo>
                <a:lnTo>
                  <a:pt x="157" y="301"/>
                </a:lnTo>
                <a:lnTo>
                  <a:pt x="155" y="301"/>
                </a:lnTo>
                <a:lnTo>
                  <a:pt x="155" y="303"/>
                </a:lnTo>
                <a:lnTo>
                  <a:pt x="153" y="303"/>
                </a:lnTo>
                <a:lnTo>
                  <a:pt x="151" y="303"/>
                </a:lnTo>
                <a:lnTo>
                  <a:pt x="151" y="305"/>
                </a:lnTo>
                <a:lnTo>
                  <a:pt x="151" y="306"/>
                </a:lnTo>
                <a:lnTo>
                  <a:pt x="150" y="306"/>
                </a:lnTo>
                <a:lnTo>
                  <a:pt x="148" y="306"/>
                </a:lnTo>
                <a:lnTo>
                  <a:pt x="146" y="306"/>
                </a:lnTo>
                <a:lnTo>
                  <a:pt x="146" y="305"/>
                </a:lnTo>
                <a:lnTo>
                  <a:pt x="146" y="306"/>
                </a:lnTo>
                <a:lnTo>
                  <a:pt x="144" y="306"/>
                </a:lnTo>
                <a:lnTo>
                  <a:pt x="146" y="306"/>
                </a:lnTo>
                <a:lnTo>
                  <a:pt x="146" y="308"/>
                </a:lnTo>
                <a:lnTo>
                  <a:pt x="144" y="308"/>
                </a:lnTo>
                <a:lnTo>
                  <a:pt x="144" y="306"/>
                </a:lnTo>
                <a:lnTo>
                  <a:pt x="143" y="306"/>
                </a:lnTo>
                <a:lnTo>
                  <a:pt x="143" y="308"/>
                </a:lnTo>
                <a:lnTo>
                  <a:pt x="143" y="306"/>
                </a:lnTo>
                <a:lnTo>
                  <a:pt x="141" y="306"/>
                </a:lnTo>
                <a:lnTo>
                  <a:pt x="139" y="306"/>
                </a:lnTo>
                <a:lnTo>
                  <a:pt x="139" y="308"/>
                </a:lnTo>
                <a:lnTo>
                  <a:pt x="138" y="308"/>
                </a:lnTo>
                <a:lnTo>
                  <a:pt x="138" y="310"/>
                </a:lnTo>
                <a:lnTo>
                  <a:pt x="136" y="310"/>
                </a:lnTo>
                <a:lnTo>
                  <a:pt x="134" y="310"/>
                </a:lnTo>
                <a:lnTo>
                  <a:pt x="134" y="308"/>
                </a:lnTo>
                <a:lnTo>
                  <a:pt x="132" y="308"/>
                </a:lnTo>
                <a:lnTo>
                  <a:pt x="132" y="310"/>
                </a:lnTo>
                <a:lnTo>
                  <a:pt x="131" y="310"/>
                </a:lnTo>
                <a:lnTo>
                  <a:pt x="131" y="312"/>
                </a:lnTo>
                <a:lnTo>
                  <a:pt x="129" y="312"/>
                </a:lnTo>
                <a:lnTo>
                  <a:pt x="129" y="310"/>
                </a:lnTo>
                <a:lnTo>
                  <a:pt x="129" y="308"/>
                </a:lnTo>
                <a:lnTo>
                  <a:pt x="127" y="308"/>
                </a:lnTo>
                <a:lnTo>
                  <a:pt x="126" y="308"/>
                </a:lnTo>
                <a:lnTo>
                  <a:pt x="126" y="310"/>
                </a:lnTo>
                <a:lnTo>
                  <a:pt x="126" y="308"/>
                </a:lnTo>
                <a:lnTo>
                  <a:pt x="124" y="308"/>
                </a:lnTo>
                <a:lnTo>
                  <a:pt x="124" y="310"/>
                </a:lnTo>
                <a:lnTo>
                  <a:pt x="122" y="310"/>
                </a:lnTo>
                <a:lnTo>
                  <a:pt x="122" y="308"/>
                </a:lnTo>
                <a:lnTo>
                  <a:pt x="120" y="308"/>
                </a:lnTo>
                <a:lnTo>
                  <a:pt x="120" y="306"/>
                </a:lnTo>
                <a:lnTo>
                  <a:pt x="119" y="306"/>
                </a:lnTo>
                <a:lnTo>
                  <a:pt x="119" y="305"/>
                </a:lnTo>
                <a:lnTo>
                  <a:pt x="117" y="305"/>
                </a:lnTo>
                <a:lnTo>
                  <a:pt x="115" y="305"/>
                </a:lnTo>
                <a:lnTo>
                  <a:pt x="113" y="305"/>
                </a:lnTo>
                <a:lnTo>
                  <a:pt x="113" y="303"/>
                </a:lnTo>
                <a:lnTo>
                  <a:pt x="112" y="303"/>
                </a:lnTo>
                <a:lnTo>
                  <a:pt x="110" y="303"/>
                </a:lnTo>
                <a:lnTo>
                  <a:pt x="108" y="303"/>
                </a:lnTo>
                <a:lnTo>
                  <a:pt x="108" y="301"/>
                </a:lnTo>
                <a:lnTo>
                  <a:pt x="107" y="301"/>
                </a:lnTo>
                <a:lnTo>
                  <a:pt x="105" y="301"/>
                </a:lnTo>
                <a:lnTo>
                  <a:pt x="103" y="301"/>
                </a:lnTo>
                <a:lnTo>
                  <a:pt x="103" y="300"/>
                </a:lnTo>
                <a:lnTo>
                  <a:pt x="101" y="300"/>
                </a:lnTo>
                <a:lnTo>
                  <a:pt x="100" y="300"/>
                </a:lnTo>
                <a:lnTo>
                  <a:pt x="100" y="298"/>
                </a:lnTo>
                <a:lnTo>
                  <a:pt x="98" y="298"/>
                </a:lnTo>
                <a:lnTo>
                  <a:pt x="96" y="298"/>
                </a:lnTo>
                <a:lnTo>
                  <a:pt x="95" y="298"/>
                </a:lnTo>
                <a:lnTo>
                  <a:pt x="95" y="296"/>
                </a:lnTo>
                <a:lnTo>
                  <a:pt x="93" y="296"/>
                </a:lnTo>
                <a:lnTo>
                  <a:pt x="91" y="296"/>
                </a:lnTo>
                <a:lnTo>
                  <a:pt x="89" y="296"/>
                </a:lnTo>
                <a:lnTo>
                  <a:pt x="89" y="294"/>
                </a:lnTo>
                <a:lnTo>
                  <a:pt x="88" y="294"/>
                </a:lnTo>
                <a:lnTo>
                  <a:pt x="86" y="294"/>
                </a:lnTo>
                <a:lnTo>
                  <a:pt x="84" y="294"/>
                </a:lnTo>
                <a:lnTo>
                  <a:pt x="84" y="293"/>
                </a:lnTo>
                <a:lnTo>
                  <a:pt x="83" y="293"/>
                </a:lnTo>
                <a:lnTo>
                  <a:pt x="83" y="294"/>
                </a:lnTo>
                <a:lnTo>
                  <a:pt x="81" y="294"/>
                </a:lnTo>
                <a:lnTo>
                  <a:pt x="81" y="296"/>
                </a:lnTo>
                <a:lnTo>
                  <a:pt x="79" y="296"/>
                </a:lnTo>
                <a:lnTo>
                  <a:pt x="79" y="298"/>
                </a:lnTo>
                <a:lnTo>
                  <a:pt x="79" y="296"/>
                </a:lnTo>
                <a:lnTo>
                  <a:pt x="77" y="296"/>
                </a:lnTo>
                <a:lnTo>
                  <a:pt x="76" y="296"/>
                </a:lnTo>
                <a:lnTo>
                  <a:pt x="74" y="296"/>
                </a:lnTo>
                <a:lnTo>
                  <a:pt x="74" y="298"/>
                </a:lnTo>
                <a:lnTo>
                  <a:pt x="72" y="298"/>
                </a:lnTo>
                <a:lnTo>
                  <a:pt x="72" y="300"/>
                </a:lnTo>
                <a:lnTo>
                  <a:pt x="72" y="301"/>
                </a:lnTo>
                <a:lnTo>
                  <a:pt x="72" y="303"/>
                </a:lnTo>
                <a:lnTo>
                  <a:pt x="70" y="303"/>
                </a:lnTo>
                <a:lnTo>
                  <a:pt x="70" y="305"/>
                </a:lnTo>
                <a:lnTo>
                  <a:pt x="69" y="305"/>
                </a:lnTo>
                <a:lnTo>
                  <a:pt x="67" y="305"/>
                </a:lnTo>
                <a:lnTo>
                  <a:pt x="67" y="306"/>
                </a:lnTo>
                <a:lnTo>
                  <a:pt x="67" y="308"/>
                </a:lnTo>
                <a:lnTo>
                  <a:pt x="67" y="310"/>
                </a:lnTo>
                <a:lnTo>
                  <a:pt x="67" y="312"/>
                </a:lnTo>
                <a:lnTo>
                  <a:pt x="67" y="313"/>
                </a:lnTo>
                <a:lnTo>
                  <a:pt x="65" y="313"/>
                </a:lnTo>
                <a:lnTo>
                  <a:pt x="65" y="315"/>
                </a:lnTo>
                <a:lnTo>
                  <a:pt x="65" y="317"/>
                </a:lnTo>
                <a:lnTo>
                  <a:pt x="65" y="318"/>
                </a:lnTo>
                <a:lnTo>
                  <a:pt x="64" y="318"/>
                </a:lnTo>
                <a:lnTo>
                  <a:pt x="64" y="317"/>
                </a:lnTo>
                <a:lnTo>
                  <a:pt x="62" y="317"/>
                </a:lnTo>
                <a:lnTo>
                  <a:pt x="62" y="315"/>
                </a:lnTo>
                <a:lnTo>
                  <a:pt x="62" y="313"/>
                </a:lnTo>
                <a:lnTo>
                  <a:pt x="60" y="313"/>
                </a:lnTo>
                <a:lnTo>
                  <a:pt x="60" y="312"/>
                </a:lnTo>
                <a:lnTo>
                  <a:pt x="58" y="312"/>
                </a:lnTo>
                <a:lnTo>
                  <a:pt x="57" y="312"/>
                </a:lnTo>
                <a:lnTo>
                  <a:pt x="55" y="312"/>
                </a:lnTo>
                <a:lnTo>
                  <a:pt x="53" y="312"/>
                </a:lnTo>
                <a:lnTo>
                  <a:pt x="52" y="312"/>
                </a:lnTo>
                <a:lnTo>
                  <a:pt x="50" y="312"/>
                </a:lnTo>
                <a:lnTo>
                  <a:pt x="48" y="312"/>
                </a:lnTo>
                <a:lnTo>
                  <a:pt x="46" y="312"/>
                </a:lnTo>
                <a:lnTo>
                  <a:pt x="46" y="310"/>
                </a:lnTo>
                <a:lnTo>
                  <a:pt x="45" y="310"/>
                </a:lnTo>
                <a:lnTo>
                  <a:pt x="43" y="310"/>
                </a:lnTo>
                <a:lnTo>
                  <a:pt x="41" y="310"/>
                </a:lnTo>
                <a:lnTo>
                  <a:pt x="41" y="308"/>
                </a:lnTo>
                <a:lnTo>
                  <a:pt x="39" y="308"/>
                </a:lnTo>
                <a:lnTo>
                  <a:pt x="38" y="308"/>
                </a:lnTo>
                <a:lnTo>
                  <a:pt x="36" y="308"/>
                </a:lnTo>
                <a:lnTo>
                  <a:pt x="36" y="306"/>
                </a:lnTo>
                <a:lnTo>
                  <a:pt x="34" y="306"/>
                </a:lnTo>
                <a:lnTo>
                  <a:pt x="33" y="306"/>
                </a:lnTo>
                <a:lnTo>
                  <a:pt x="31" y="306"/>
                </a:lnTo>
                <a:lnTo>
                  <a:pt x="31" y="305"/>
                </a:lnTo>
                <a:lnTo>
                  <a:pt x="29" y="305"/>
                </a:lnTo>
                <a:lnTo>
                  <a:pt x="27" y="305"/>
                </a:lnTo>
                <a:lnTo>
                  <a:pt x="27" y="306"/>
                </a:lnTo>
                <a:lnTo>
                  <a:pt x="26" y="306"/>
                </a:lnTo>
                <a:lnTo>
                  <a:pt x="24" y="306"/>
                </a:lnTo>
                <a:lnTo>
                  <a:pt x="24" y="308"/>
                </a:lnTo>
                <a:lnTo>
                  <a:pt x="24" y="310"/>
                </a:lnTo>
                <a:lnTo>
                  <a:pt x="22" y="310"/>
                </a:lnTo>
                <a:lnTo>
                  <a:pt x="22" y="308"/>
                </a:lnTo>
                <a:lnTo>
                  <a:pt x="21" y="308"/>
                </a:lnTo>
                <a:lnTo>
                  <a:pt x="19" y="308"/>
                </a:lnTo>
                <a:lnTo>
                  <a:pt x="19" y="306"/>
                </a:lnTo>
                <a:lnTo>
                  <a:pt x="17" y="306"/>
                </a:lnTo>
                <a:lnTo>
                  <a:pt x="15" y="306"/>
                </a:lnTo>
                <a:lnTo>
                  <a:pt x="14" y="306"/>
                </a:lnTo>
                <a:lnTo>
                  <a:pt x="12" y="306"/>
                </a:lnTo>
                <a:lnTo>
                  <a:pt x="10" y="305"/>
                </a:lnTo>
                <a:lnTo>
                  <a:pt x="10" y="303"/>
                </a:lnTo>
                <a:lnTo>
                  <a:pt x="9" y="303"/>
                </a:lnTo>
                <a:lnTo>
                  <a:pt x="7" y="303"/>
                </a:lnTo>
                <a:lnTo>
                  <a:pt x="7" y="305"/>
                </a:lnTo>
                <a:lnTo>
                  <a:pt x="5" y="305"/>
                </a:lnTo>
                <a:lnTo>
                  <a:pt x="5" y="303"/>
                </a:lnTo>
                <a:lnTo>
                  <a:pt x="3" y="303"/>
                </a:lnTo>
                <a:lnTo>
                  <a:pt x="3" y="301"/>
                </a:lnTo>
                <a:lnTo>
                  <a:pt x="2" y="301"/>
                </a:lnTo>
                <a:lnTo>
                  <a:pt x="2" y="300"/>
                </a:lnTo>
                <a:lnTo>
                  <a:pt x="0" y="300"/>
                </a:lnTo>
                <a:lnTo>
                  <a:pt x="0" y="298"/>
                </a:lnTo>
                <a:lnTo>
                  <a:pt x="0" y="296"/>
                </a:lnTo>
                <a:lnTo>
                  <a:pt x="0" y="294"/>
                </a:lnTo>
                <a:lnTo>
                  <a:pt x="2" y="293"/>
                </a:lnTo>
                <a:lnTo>
                  <a:pt x="2" y="291"/>
                </a:lnTo>
                <a:lnTo>
                  <a:pt x="3" y="291"/>
                </a:lnTo>
                <a:lnTo>
                  <a:pt x="3" y="289"/>
                </a:lnTo>
                <a:lnTo>
                  <a:pt x="3" y="287"/>
                </a:lnTo>
                <a:lnTo>
                  <a:pt x="3" y="286"/>
                </a:lnTo>
                <a:lnTo>
                  <a:pt x="3" y="284"/>
                </a:lnTo>
                <a:lnTo>
                  <a:pt x="3" y="282"/>
                </a:lnTo>
                <a:lnTo>
                  <a:pt x="3" y="281"/>
                </a:lnTo>
                <a:lnTo>
                  <a:pt x="5" y="281"/>
                </a:lnTo>
                <a:lnTo>
                  <a:pt x="5" y="279"/>
                </a:lnTo>
                <a:lnTo>
                  <a:pt x="7" y="279"/>
                </a:lnTo>
                <a:lnTo>
                  <a:pt x="7" y="277"/>
                </a:lnTo>
                <a:lnTo>
                  <a:pt x="9" y="277"/>
                </a:lnTo>
                <a:lnTo>
                  <a:pt x="9" y="275"/>
                </a:lnTo>
                <a:lnTo>
                  <a:pt x="9" y="274"/>
                </a:lnTo>
                <a:lnTo>
                  <a:pt x="9" y="272"/>
                </a:lnTo>
                <a:lnTo>
                  <a:pt x="9" y="270"/>
                </a:lnTo>
                <a:lnTo>
                  <a:pt x="7" y="270"/>
                </a:lnTo>
                <a:lnTo>
                  <a:pt x="7" y="269"/>
                </a:lnTo>
                <a:lnTo>
                  <a:pt x="7" y="267"/>
                </a:lnTo>
                <a:lnTo>
                  <a:pt x="9" y="267"/>
                </a:lnTo>
                <a:lnTo>
                  <a:pt x="9" y="265"/>
                </a:lnTo>
                <a:lnTo>
                  <a:pt x="10" y="265"/>
                </a:lnTo>
                <a:lnTo>
                  <a:pt x="10" y="263"/>
                </a:lnTo>
                <a:lnTo>
                  <a:pt x="12" y="263"/>
                </a:lnTo>
                <a:lnTo>
                  <a:pt x="12" y="262"/>
                </a:lnTo>
                <a:lnTo>
                  <a:pt x="12" y="260"/>
                </a:lnTo>
                <a:lnTo>
                  <a:pt x="14" y="260"/>
                </a:lnTo>
                <a:lnTo>
                  <a:pt x="14" y="258"/>
                </a:lnTo>
                <a:lnTo>
                  <a:pt x="15" y="258"/>
                </a:lnTo>
                <a:lnTo>
                  <a:pt x="15" y="257"/>
                </a:lnTo>
                <a:lnTo>
                  <a:pt x="17" y="257"/>
                </a:lnTo>
                <a:lnTo>
                  <a:pt x="19" y="255"/>
                </a:lnTo>
                <a:lnTo>
                  <a:pt x="19" y="253"/>
                </a:lnTo>
                <a:lnTo>
                  <a:pt x="19" y="251"/>
                </a:lnTo>
                <a:lnTo>
                  <a:pt x="21" y="251"/>
                </a:lnTo>
                <a:lnTo>
                  <a:pt x="21" y="250"/>
                </a:lnTo>
                <a:lnTo>
                  <a:pt x="21" y="248"/>
                </a:lnTo>
                <a:lnTo>
                  <a:pt x="21" y="246"/>
                </a:lnTo>
                <a:lnTo>
                  <a:pt x="21" y="244"/>
                </a:lnTo>
                <a:lnTo>
                  <a:pt x="21" y="243"/>
                </a:lnTo>
                <a:lnTo>
                  <a:pt x="22" y="241"/>
                </a:lnTo>
                <a:lnTo>
                  <a:pt x="21" y="239"/>
                </a:lnTo>
                <a:lnTo>
                  <a:pt x="21" y="238"/>
                </a:lnTo>
                <a:lnTo>
                  <a:pt x="21" y="236"/>
                </a:lnTo>
                <a:lnTo>
                  <a:pt x="22" y="236"/>
                </a:lnTo>
                <a:lnTo>
                  <a:pt x="22" y="234"/>
                </a:lnTo>
                <a:lnTo>
                  <a:pt x="22" y="232"/>
                </a:lnTo>
                <a:lnTo>
                  <a:pt x="24" y="232"/>
                </a:lnTo>
                <a:lnTo>
                  <a:pt x="24" y="231"/>
                </a:lnTo>
                <a:lnTo>
                  <a:pt x="26" y="231"/>
                </a:lnTo>
                <a:lnTo>
                  <a:pt x="26" y="229"/>
                </a:lnTo>
                <a:lnTo>
                  <a:pt x="26" y="227"/>
                </a:lnTo>
                <a:lnTo>
                  <a:pt x="26" y="226"/>
                </a:lnTo>
                <a:lnTo>
                  <a:pt x="26" y="224"/>
                </a:lnTo>
                <a:lnTo>
                  <a:pt x="27" y="224"/>
                </a:lnTo>
                <a:lnTo>
                  <a:pt x="27" y="222"/>
                </a:lnTo>
                <a:lnTo>
                  <a:pt x="27" y="220"/>
                </a:lnTo>
                <a:lnTo>
                  <a:pt x="27" y="219"/>
                </a:lnTo>
                <a:lnTo>
                  <a:pt x="27" y="217"/>
                </a:lnTo>
                <a:lnTo>
                  <a:pt x="27" y="215"/>
                </a:lnTo>
                <a:lnTo>
                  <a:pt x="29" y="215"/>
                </a:lnTo>
                <a:lnTo>
                  <a:pt x="31" y="215"/>
                </a:lnTo>
                <a:lnTo>
                  <a:pt x="31" y="213"/>
                </a:lnTo>
                <a:lnTo>
                  <a:pt x="31" y="212"/>
                </a:lnTo>
                <a:lnTo>
                  <a:pt x="31" y="210"/>
                </a:lnTo>
                <a:lnTo>
                  <a:pt x="31" y="208"/>
                </a:lnTo>
                <a:lnTo>
                  <a:pt x="33" y="208"/>
                </a:lnTo>
                <a:lnTo>
                  <a:pt x="33" y="207"/>
                </a:lnTo>
                <a:lnTo>
                  <a:pt x="33" y="205"/>
                </a:lnTo>
                <a:lnTo>
                  <a:pt x="33" y="203"/>
                </a:lnTo>
                <a:lnTo>
                  <a:pt x="34" y="203"/>
                </a:lnTo>
                <a:lnTo>
                  <a:pt x="34" y="201"/>
                </a:lnTo>
                <a:lnTo>
                  <a:pt x="36" y="201"/>
                </a:lnTo>
                <a:lnTo>
                  <a:pt x="36" y="200"/>
                </a:lnTo>
                <a:lnTo>
                  <a:pt x="38" y="200"/>
                </a:lnTo>
                <a:lnTo>
                  <a:pt x="38" y="198"/>
                </a:lnTo>
                <a:lnTo>
                  <a:pt x="39" y="198"/>
                </a:lnTo>
                <a:lnTo>
                  <a:pt x="39" y="196"/>
                </a:lnTo>
                <a:lnTo>
                  <a:pt x="41" y="196"/>
                </a:lnTo>
                <a:lnTo>
                  <a:pt x="41" y="195"/>
                </a:lnTo>
                <a:lnTo>
                  <a:pt x="41" y="193"/>
                </a:lnTo>
                <a:lnTo>
                  <a:pt x="43" y="193"/>
                </a:lnTo>
                <a:lnTo>
                  <a:pt x="43" y="191"/>
                </a:lnTo>
                <a:lnTo>
                  <a:pt x="45" y="191"/>
                </a:lnTo>
                <a:lnTo>
                  <a:pt x="46" y="191"/>
                </a:lnTo>
                <a:lnTo>
                  <a:pt x="48" y="191"/>
                </a:lnTo>
                <a:lnTo>
                  <a:pt x="50" y="189"/>
                </a:lnTo>
                <a:lnTo>
                  <a:pt x="50" y="188"/>
                </a:lnTo>
                <a:lnTo>
                  <a:pt x="50" y="186"/>
                </a:lnTo>
                <a:lnTo>
                  <a:pt x="50" y="184"/>
                </a:lnTo>
                <a:lnTo>
                  <a:pt x="50" y="182"/>
                </a:lnTo>
                <a:lnTo>
                  <a:pt x="50" y="181"/>
                </a:lnTo>
                <a:lnTo>
                  <a:pt x="50" y="179"/>
                </a:lnTo>
                <a:lnTo>
                  <a:pt x="52" y="179"/>
                </a:lnTo>
                <a:lnTo>
                  <a:pt x="52" y="177"/>
                </a:lnTo>
                <a:lnTo>
                  <a:pt x="52" y="176"/>
                </a:lnTo>
                <a:lnTo>
                  <a:pt x="53" y="176"/>
                </a:lnTo>
                <a:lnTo>
                  <a:pt x="53" y="174"/>
                </a:lnTo>
                <a:lnTo>
                  <a:pt x="55" y="174"/>
                </a:lnTo>
                <a:lnTo>
                  <a:pt x="55" y="172"/>
                </a:lnTo>
                <a:lnTo>
                  <a:pt x="55" y="170"/>
                </a:lnTo>
                <a:lnTo>
                  <a:pt x="55" y="169"/>
                </a:lnTo>
                <a:lnTo>
                  <a:pt x="55" y="167"/>
                </a:lnTo>
                <a:lnTo>
                  <a:pt x="57" y="167"/>
                </a:lnTo>
                <a:lnTo>
                  <a:pt x="57" y="165"/>
                </a:lnTo>
                <a:lnTo>
                  <a:pt x="57" y="164"/>
                </a:lnTo>
                <a:lnTo>
                  <a:pt x="57" y="162"/>
                </a:lnTo>
                <a:lnTo>
                  <a:pt x="57" y="160"/>
                </a:lnTo>
                <a:lnTo>
                  <a:pt x="57" y="158"/>
                </a:lnTo>
                <a:lnTo>
                  <a:pt x="57" y="157"/>
                </a:lnTo>
                <a:lnTo>
                  <a:pt x="57" y="155"/>
                </a:lnTo>
                <a:lnTo>
                  <a:pt x="57" y="153"/>
                </a:lnTo>
                <a:lnTo>
                  <a:pt x="57" y="151"/>
                </a:lnTo>
                <a:lnTo>
                  <a:pt x="57" y="150"/>
                </a:lnTo>
                <a:lnTo>
                  <a:pt x="55" y="150"/>
                </a:lnTo>
                <a:lnTo>
                  <a:pt x="57" y="150"/>
                </a:lnTo>
                <a:lnTo>
                  <a:pt x="57" y="148"/>
                </a:lnTo>
                <a:lnTo>
                  <a:pt x="58" y="148"/>
                </a:lnTo>
                <a:lnTo>
                  <a:pt x="60" y="148"/>
                </a:lnTo>
                <a:lnTo>
                  <a:pt x="62" y="148"/>
                </a:lnTo>
                <a:lnTo>
                  <a:pt x="62" y="146"/>
                </a:lnTo>
                <a:lnTo>
                  <a:pt x="62" y="145"/>
                </a:lnTo>
                <a:lnTo>
                  <a:pt x="62" y="143"/>
                </a:lnTo>
                <a:lnTo>
                  <a:pt x="60" y="143"/>
                </a:lnTo>
                <a:lnTo>
                  <a:pt x="60" y="141"/>
                </a:lnTo>
                <a:lnTo>
                  <a:pt x="58" y="141"/>
                </a:lnTo>
                <a:lnTo>
                  <a:pt x="58" y="139"/>
                </a:lnTo>
                <a:lnTo>
                  <a:pt x="58" y="138"/>
                </a:lnTo>
                <a:lnTo>
                  <a:pt x="58" y="136"/>
                </a:lnTo>
                <a:lnTo>
                  <a:pt x="58" y="134"/>
                </a:lnTo>
                <a:lnTo>
                  <a:pt x="58" y="133"/>
                </a:lnTo>
                <a:lnTo>
                  <a:pt x="57" y="133"/>
                </a:lnTo>
                <a:lnTo>
                  <a:pt x="57" y="131"/>
                </a:lnTo>
                <a:lnTo>
                  <a:pt x="58" y="131"/>
                </a:lnTo>
                <a:lnTo>
                  <a:pt x="58" y="129"/>
                </a:lnTo>
                <a:lnTo>
                  <a:pt x="58" y="127"/>
                </a:lnTo>
                <a:lnTo>
                  <a:pt x="58" y="126"/>
                </a:lnTo>
                <a:lnTo>
                  <a:pt x="58" y="124"/>
                </a:lnTo>
                <a:lnTo>
                  <a:pt x="58" y="122"/>
                </a:lnTo>
                <a:lnTo>
                  <a:pt x="58" y="121"/>
                </a:lnTo>
                <a:lnTo>
                  <a:pt x="58" y="119"/>
                </a:lnTo>
                <a:lnTo>
                  <a:pt x="57" y="119"/>
                </a:lnTo>
                <a:lnTo>
                  <a:pt x="57" y="117"/>
                </a:lnTo>
                <a:lnTo>
                  <a:pt x="55" y="117"/>
                </a:lnTo>
                <a:lnTo>
                  <a:pt x="55" y="115"/>
                </a:lnTo>
                <a:lnTo>
                  <a:pt x="53" y="115"/>
                </a:lnTo>
                <a:lnTo>
                  <a:pt x="53" y="114"/>
                </a:lnTo>
                <a:lnTo>
                  <a:pt x="52" y="114"/>
                </a:lnTo>
                <a:lnTo>
                  <a:pt x="52" y="112"/>
                </a:lnTo>
                <a:lnTo>
                  <a:pt x="52" y="110"/>
                </a:lnTo>
                <a:lnTo>
                  <a:pt x="52" y="108"/>
                </a:lnTo>
                <a:lnTo>
                  <a:pt x="53" y="108"/>
                </a:lnTo>
                <a:lnTo>
                  <a:pt x="53" y="107"/>
                </a:lnTo>
                <a:lnTo>
                  <a:pt x="53" y="105"/>
                </a:lnTo>
                <a:lnTo>
                  <a:pt x="53" y="103"/>
                </a:lnTo>
                <a:lnTo>
                  <a:pt x="53" y="102"/>
                </a:lnTo>
                <a:lnTo>
                  <a:pt x="53" y="100"/>
                </a:lnTo>
                <a:lnTo>
                  <a:pt x="53" y="98"/>
                </a:lnTo>
                <a:lnTo>
                  <a:pt x="53" y="96"/>
                </a:lnTo>
                <a:lnTo>
                  <a:pt x="52" y="96"/>
                </a:lnTo>
                <a:lnTo>
                  <a:pt x="52" y="95"/>
                </a:lnTo>
                <a:lnTo>
                  <a:pt x="52" y="93"/>
                </a:lnTo>
                <a:lnTo>
                  <a:pt x="52" y="91"/>
                </a:lnTo>
                <a:lnTo>
                  <a:pt x="52" y="90"/>
                </a:lnTo>
                <a:lnTo>
                  <a:pt x="50" y="90"/>
                </a:lnTo>
                <a:lnTo>
                  <a:pt x="50" y="88"/>
                </a:lnTo>
                <a:lnTo>
                  <a:pt x="50" y="86"/>
                </a:lnTo>
                <a:lnTo>
                  <a:pt x="48" y="86"/>
                </a:lnTo>
                <a:lnTo>
                  <a:pt x="48" y="84"/>
                </a:lnTo>
                <a:lnTo>
                  <a:pt x="46" y="84"/>
                </a:lnTo>
                <a:lnTo>
                  <a:pt x="46" y="83"/>
                </a:lnTo>
                <a:lnTo>
                  <a:pt x="46" y="81"/>
                </a:lnTo>
                <a:lnTo>
                  <a:pt x="46" y="79"/>
                </a:lnTo>
                <a:lnTo>
                  <a:pt x="48" y="79"/>
                </a:lnTo>
                <a:lnTo>
                  <a:pt x="50" y="79"/>
                </a:lnTo>
                <a:lnTo>
                  <a:pt x="50" y="77"/>
                </a:lnTo>
                <a:lnTo>
                  <a:pt x="52" y="77"/>
                </a:lnTo>
                <a:lnTo>
                  <a:pt x="52" y="76"/>
                </a:lnTo>
                <a:lnTo>
                  <a:pt x="53" y="76"/>
                </a:lnTo>
                <a:lnTo>
                  <a:pt x="55" y="76"/>
                </a:lnTo>
                <a:lnTo>
                  <a:pt x="55" y="74"/>
                </a:lnTo>
                <a:lnTo>
                  <a:pt x="55" y="72"/>
                </a:lnTo>
                <a:lnTo>
                  <a:pt x="57" y="72"/>
                </a:lnTo>
                <a:lnTo>
                  <a:pt x="57" y="71"/>
                </a:lnTo>
                <a:lnTo>
                  <a:pt x="57" y="69"/>
                </a:lnTo>
                <a:lnTo>
                  <a:pt x="57" y="67"/>
                </a:lnTo>
                <a:lnTo>
                  <a:pt x="57" y="65"/>
                </a:lnTo>
                <a:lnTo>
                  <a:pt x="58" y="65"/>
                </a:lnTo>
                <a:lnTo>
                  <a:pt x="58" y="64"/>
                </a:lnTo>
                <a:lnTo>
                  <a:pt x="58" y="65"/>
                </a:lnTo>
                <a:lnTo>
                  <a:pt x="60" y="65"/>
                </a:lnTo>
                <a:lnTo>
                  <a:pt x="60" y="67"/>
                </a:lnTo>
                <a:lnTo>
                  <a:pt x="62" y="67"/>
                </a:lnTo>
                <a:lnTo>
                  <a:pt x="62" y="69"/>
                </a:lnTo>
                <a:lnTo>
                  <a:pt x="64" y="69"/>
                </a:lnTo>
                <a:lnTo>
                  <a:pt x="65" y="69"/>
                </a:lnTo>
                <a:lnTo>
                  <a:pt x="67" y="69"/>
                </a:lnTo>
                <a:lnTo>
                  <a:pt x="67" y="71"/>
                </a:lnTo>
                <a:lnTo>
                  <a:pt x="69" y="71"/>
                </a:lnTo>
                <a:lnTo>
                  <a:pt x="69" y="72"/>
                </a:lnTo>
                <a:lnTo>
                  <a:pt x="70" y="72"/>
                </a:lnTo>
                <a:lnTo>
                  <a:pt x="72" y="72"/>
                </a:lnTo>
                <a:lnTo>
                  <a:pt x="72" y="74"/>
                </a:lnTo>
                <a:lnTo>
                  <a:pt x="74" y="74"/>
                </a:lnTo>
                <a:lnTo>
                  <a:pt x="74" y="76"/>
                </a:lnTo>
                <a:lnTo>
                  <a:pt x="76" y="76"/>
                </a:lnTo>
                <a:lnTo>
                  <a:pt x="76" y="77"/>
                </a:lnTo>
                <a:lnTo>
                  <a:pt x="77" y="77"/>
                </a:lnTo>
                <a:lnTo>
                  <a:pt x="77" y="79"/>
                </a:lnTo>
                <a:lnTo>
                  <a:pt x="79" y="79"/>
                </a:lnTo>
                <a:lnTo>
                  <a:pt x="81" y="79"/>
                </a:lnTo>
                <a:lnTo>
                  <a:pt x="81" y="81"/>
                </a:lnTo>
                <a:lnTo>
                  <a:pt x="81" y="83"/>
                </a:lnTo>
                <a:lnTo>
                  <a:pt x="83" y="83"/>
                </a:lnTo>
                <a:lnTo>
                  <a:pt x="83" y="84"/>
                </a:lnTo>
                <a:lnTo>
                  <a:pt x="81" y="84"/>
                </a:lnTo>
                <a:lnTo>
                  <a:pt x="83" y="84"/>
                </a:lnTo>
                <a:lnTo>
                  <a:pt x="81" y="84"/>
                </a:lnTo>
                <a:lnTo>
                  <a:pt x="81" y="86"/>
                </a:lnTo>
                <a:lnTo>
                  <a:pt x="83" y="86"/>
                </a:lnTo>
                <a:lnTo>
                  <a:pt x="83" y="88"/>
                </a:lnTo>
                <a:lnTo>
                  <a:pt x="84" y="88"/>
                </a:lnTo>
                <a:lnTo>
                  <a:pt x="86" y="88"/>
                </a:lnTo>
                <a:lnTo>
                  <a:pt x="86" y="90"/>
                </a:lnTo>
                <a:lnTo>
                  <a:pt x="88" y="90"/>
                </a:lnTo>
                <a:lnTo>
                  <a:pt x="88" y="91"/>
                </a:lnTo>
                <a:lnTo>
                  <a:pt x="88" y="93"/>
                </a:lnTo>
                <a:lnTo>
                  <a:pt x="89" y="93"/>
                </a:lnTo>
                <a:lnTo>
                  <a:pt x="89" y="95"/>
                </a:lnTo>
                <a:lnTo>
                  <a:pt x="89" y="96"/>
                </a:lnTo>
                <a:lnTo>
                  <a:pt x="91" y="96"/>
                </a:lnTo>
                <a:lnTo>
                  <a:pt x="91" y="98"/>
                </a:lnTo>
                <a:lnTo>
                  <a:pt x="93" y="98"/>
                </a:lnTo>
                <a:lnTo>
                  <a:pt x="93" y="100"/>
                </a:lnTo>
                <a:lnTo>
                  <a:pt x="95" y="100"/>
                </a:lnTo>
                <a:lnTo>
                  <a:pt x="96" y="100"/>
                </a:lnTo>
                <a:lnTo>
                  <a:pt x="98" y="100"/>
                </a:lnTo>
                <a:lnTo>
                  <a:pt x="98" y="102"/>
                </a:lnTo>
                <a:lnTo>
                  <a:pt x="100" y="102"/>
                </a:lnTo>
                <a:lnTo>
                  <a:pt x="101" y="102"/>
                </a:lnTo>
                <a:lnTo>
                  <a:pt x="103" y="102"/>
                </a:lnTo>
                <a:lnTo>
                  <a:pt x="103" y="100"/>
                </a:lnTo>
                <a:lnTo>
                  <a:pt x="105" y="100"/>
                </a:lnTo>
                <a:lnTo>
                  <a:pt x="105" y="102"/>
                </a:lnTo>
                <a:lnTo>
                  <a:pt x="107" y="102"/>
                </a:lnTo>
                <a:lnTo>
                  <a:pt x="108" y="102"/>
                </a:lnTo>
                <a:lnTo>
                  <a:pt x="108" y="103"/>
                </a:lnTo>
                <a:lnTo>
                  <a:pt x="110" y="103"/>
                </a:lnTo>
                <a:lnTo>
                  <a:pt x="110" y="105"/>
                </a:lnTo>
                <a:lnTo>
                  <a:pt x="110" y="107"/>
                </a:lnTo>
                <a:lnTo>
                  <a:pt x="112" y="107"/>
                </a:lnTo>
                <a:lnTo>
                  <a:pt x="113" y="107"/>
                </a:lnTo>
                <a:lnTo>
                  <a:pt x="113" y="105"/>
                </a:lnTo>
                <a:lnTo>
                  <a:pt x="112" y="105"/>
                </a:lnTo>
                <a:lnTo>
                  <a:pt x="113" y="105"/>
                </a:lnTo>
                <a:lnTo>
                  <a:pt x="115" y="105"/>
                </a:lnTo>
                <a:lnTo>
                  <a:pt x="117" y="105"/>
                </a:lnTo>
                <a:lnTo>
                  <a:pt x="119" y="105"/>
                </a:lnTo>
                <a:lnTo>
                  <a:pt x="119" y="103"/>
                </a:lnTo>
                <a:lnTo>
                  <a:pt x="120" y="103"/>
                </a:lnTo>
                <a:lnTo>
                  <a:pt x="122" y="103"/>
                </a:lnTo>
                <a:lnTo>
                  <a:pt x="122" y="105"/>
                </a:lnTo>
                <a:lnTo>
                  <a:pt x="122" y="107"/>
                </a:lnTo>
                <a:lnTo>
                  <a:pt x="124" y="107"/>
                </a:lnTo>
                <a:lnTo>
                  <a:pt x="124" y="108"/>
                </a:lnTo>
                <a:lnTo>
                  <a:pt x="126" y="108"/>
                </a:lnTo>
                <a:lnTo>
                  <a:pt x="126" y="110"/>
                </a:lnTo>
                <a:lnTo>
                  <a:pt x="127" y="110"/>
                </a:lnTo>
                <a:lnTo>
                  <a:pt x="127" y="112"/>
                </a:lnTo>
                <a:lnTo>
                  <a:pt x="129" y="112"/>
                </a:lnTo>
                <a:lnTo>
                  <a:pt x="131" y="112"/>
                </a:lnTo>
                <a:lnTo>
                  <a:pt x="132" y="112"/>
                </a:lnTo>
                <a:lnTo>
                  <a:pt x="132" y="110"/>
                </a:lnTo>
                <a:lnTo>
                  <a:pt x="134" y="110"/>
                </a:lnTo>
                <a:lnTo>
                  <a:pt x="134" y="108"/>
                </a:lnTo>
                <a:lnTo>
                  <a:pt x="136" y="108"/>
                </a:lnTo>
                <a:lnTo>
                  <a:pt x="138" y="108"/>
                </a:lnTo>
                <a:lnTo>
                  <a:pt x="139" y="108"/>
                </a:lnTo>
                <a:lnTo>
                  <a:pt x="141" y="108"/>
                </a:lnTo>
                <a:lnTo>
                  <a:pt x="141" y="107"/>
                </a:lnTo>
                <a:lnTo>
                  <a:pt x="143" y="107"/>
                </a:lnTo>
                <a:lnTo>
                  <a:pt x="143" y="105"/>
                </a:lnTo>
                <a:lnTo>
                  <a:pt x="143" y="103"/>
                </a:lnTo>
                <a:lnTo>
                  <a:pt x="144" y="103"/>
                </a:lnTo>
                <a:lnTo>
                  <a:pt x="144" y="102"/>
                </a:lnTo>
                <a:lnTo>
                  <a:pt x="146" y="102"/>
                </a:lnTo>
                <a:lnTo>
                  <a:pt x="148" y="102"/>
                </a:lnTo>
                <a:lnTo>
                  <a:pt x="148" y="100"/>
                </a:lnTo>
                <a:lnTo>
                  <a:pt x="148" y="102"/>
                </a:lnTo>
                <a:lnTo>
                  <a:pt x="150" y="102"/>
                </a:lnTo>
                <a:lnTo>
                  <a:pt x="150" y="100"/>
                </a:lnTo>
                <a:lnTo>
                  <a:pt x="150" y="98"/>
                </a:lnTo>
                <a:lnTo>
                  <a:pt x="150" y="100"/>
                </a:lnTo>
                <a:lnTo>
                  <a:pt x="151" y="100"/>
                </a:lnTo>
                <a:lnTo>
                  <a:pt x="151" y="98"/>
                </a:lnTo>
                <a:lnTo>
                  <a:pt x="151" y="96"/>
                </a:lnTo>
                <a:lnTo>
                  <a:pt x="151" y="95"/>
                </a:lnTo>
                <a:lnTo>
                  <a:pt x="151" y="93"/>
                </a:lnTo>
                <a:lnTo>
                  <a:pt x="153" y="93"/>
                </a:lnTo>
                <a:lnTo>
                  <a:pt x="153" y="95"/>
                </a:lnTo>
                <a:lnTo>
                  <a:pt x="155" y="95"/>
                </a:lnTo>
                <a:lnTo>
                  <a:pt x="153" y="95"/>
                </a:lnTo>
                <a:lnTo>
                  <a:pt x="153" y="93"/>
                </a:lnTo>
                <a:lnTo>
                  <a:pt x="155" y="93"/>
                </a:lnTo>
                <a:lnTo>
                  <a:pt x="155" y="91"/>
                </a:lnTo>
                <a:lnTo>
                  <a:pt x="153" y="91"/>
                </a:lnTo>
                <a:lnTo>
                  <a:pt x="153" y="90"/>
                </a:lnTo>
                <a:lnTo>
                  <a:pt x="153" y="88"/>
                </a:lnTo>
                <a:lnTo>
                  <a:pt x="153" y="86"/>
                </a:lnTo>
                <a:lnTo>
                  <a:pt x="153" y="84"/>
                </a:lnTo>
                <a:lnTo>
                  <a:pt x="155" y="84"/>
                </a:lnTo>
                <a:lnTo>
                  <a:pt x="157" y="84"/>
                </a:lnTo>
                <a:lnTo>
                  <a:pt x="158" y="84"/>
                </a:lnTo>
                <a:lnTo>
                  <a:pt x="158" y="83"/>
                </a:lnTo>
                <a:lnTo>
                  <a:pt x="158" y="84"/>
                </a:lnTo>
                <a:lnTo>
                  <a:pt x="160" y="84"/>
                </a:lnTo>
                <a:lnTo>
                  <a:pt x="160" y="83"/>
                </a:lnTo>
                <a:lnTo>
                  <a:pt x="162" y="83"/>
                </a:lnTo>
                <a:lnTo>
                  <a:pt x="163" y="83"/>
                </a:lnTo>
                <a:lnTo>
                  <a:pt x="165" y="83"/>
                </a:lnTo>
                <a:lnTo>
                  <a:pt x="167" y="81"/>
                </a:lnTo>
                <a:lnTo>
                  <a:pt x="169" y="81"/>
                </a:lnTo>
                <a:lnTo>
                  <a:pt x="169" y="79"/>
                </a:lnTo>
                <a:lnTo>
                  <a:pt x="170" y="79"/>
                </a:lnTo>
                <a:lnTo>
                  <a:pt x="170" y="77"/>
                </a:lnTo>
                <a:lnTo>
                  <a:pt x="172" y="77"/>
                </a:lnTo>
                <a:lnTo>
                  <a:pt x="174" y="77"/>
                </a:lnTo>
                <a:lnTo>
                  <a:pt x="174" y="76"/>
                </a:lnTo>
                <a:lnTo>
                  <a:pt x="174" y="74"/>
                </a:lnTo>
                <a:lnTo>
                  <a:pt x="174" y="72"/>
                </a:lnTo>
                <a:lnTo>
                  <a:pt x="174" y="74"/>
                </a:lnTo>
                <a:lnTo>
                  <a:pt x="175" y="74"/>
                </a:lnTo>
                <a:lnTo>
                  <a:pt x="177" y="74"/>
                </a:lnTo>
                <a:lnTo>
                  <a:pt x="177" y="72"/>
                </a:lnTo>
                <a:lnTo>
                  <a:pt x="179" y="72"/>
                </a:lnTo>
                <a:lnTo>
                  <a:pt x="177" y="72"/>
                </a:lnTo>
                <a:lnTo>
                  <a:pt x="177" y="71"/>
                </a:lnTo>
                <a:lnTo>
                  <a:pt x="177" y="69"/>
                </a:lnTo>
                <a:lnTo>
                  <a:pt x="177" y="67"/>
                </a:lnTo>
                <a:lnTo>
                  <a:pt x="177" y="65"/>
                </a:lnTo>
                <a:lnTo>
                  <a:pt x="177" y="64"/>
                </a:lnTo>
                <a:lnTo>
                  <a:pt x="177" y="62"/>
                </a:lnTo>
                <a:lnTo>
                  <a:pt x="177" y="60"/>
                </a:lnTo>
                <a:lnTo>
                  <a:pt x="177" y="59"/>
                </a:lnTo>
                <a:lnTo>
                  <a:pt x="177" y="57"/>
                </a:lnTo>
                <a:lnTo>
                  <a:pt x="177" y="55"/>
                </a:lnTo>
                <a:lnTo>
                  <a:pt x="177" y="53"/>
                </a:lnTo>
                <a:lnTo>
                  <a:pt x="175" y="53"/>
                </a:lnTo>
                <a:lnTo>
                  <a:pt x="177" y="53"/>
                </a:lnTo>
                <a:lnTo>
                  <a:pt x="175" y="53"/>
                </a:lnTo>
                <a:lnTo>
                  <a:pt x="175" y="52"/>
                </a:lnTo>
                <a:lnTo>
                  <a:pt x="175" y="50"/>
                </a:lnTo>
                <a:lnTo>
                  <a:pt x="175" y="48"/>
                </a:lnTo>
                <a:lnTo>
                  <a:pt x="175" y="46"/>
                </a:lnTo>
                <a:lnTo>
                  <a:pt x="175" y="45"/>
                </a:lnTo>
                <a:lnTo>
                  <a:pt x="175" y="43"/>
                </a:lnTo>
                <a:lnTo>
                  <a:pt x="177" y="43"/>
                </a:lnTo>
                <a:lnTo>
                  <a:pt x="179" y="43"/>
                </a:lnTo>
                <a:lnTo>
                  <a:pt x="179" y="41"/>
                </a:lnTo>
                <a:lnTo>
                  <a:pt x="181" y="41"/>
                </a:lnTo>
                <a:lnTo>
                  <a:pt x="181" y="40"/>
                </a:lnTo>
                <a:lnTo>
                  <a:pt x="182" y="40"/>
                </a:lnTo>
                <a:lnTo>
                  <a:pt x="184" y="40"/>
                </a:lnTo>
                <a:lnTo>
                  <a:pt x="184" y="38"/>
                </a:lnTo>
                <a:lnTo>
                  <a:pt x="184" y="36"/>
                </a:lnTo>
                <a:lnTo>
                  <a:pt x="186" y="36"/>
                </a:lnTo>
                <a:lnTo>
                  <a:pt x="186" y="34"/>
                </a:lnTo>
                <a:lnTo>
                  <a:pt x="186" y="33"/>
                </a:lnTo>
                <a:lnTo>
                  <a:pt x="187" y="33"/>
                </a:lnTo>
                <a:lnTo>
                  <a:pt x="186" y="33"/>
                </a:lnTo>
                <a:lnTo>
                  <a:pt x="186" y="31"/>
                </a:lnTo>
                <a:lnTo>
                  <a:pt x="186" y="29"/>
                </a:lnTo>
                <a:lnTo>
                  <a:pt x="186" y="28"/>
                </a:lnTo>
                <a:lnTo>
                  <a:pt x="187" y="28"/>
                </a:lnTo>
                <a:lnTo>
                  <a:pt x="189" y="28"/>
                </a:lnTo>
                <a:lnTo>
                  <a:pt x="189" y="26"/>
                </a:lnTo>
                <a:lnTo>
                  <a:pt x="191" y="28"/>
                </a:lnTo>
                <a:lnTo>
                  <a:pt x="193" y="28"/>
                </a:lnTo>
                <a:lnTo>
                  <a:pt x="193" y="26"/>
                </a:lnTo>
                <a:lnTo>
                  <a:pt x="194" y="26"/>
                </a:lnTo>
                <a:lnTo>
                  <a:pt x="196" y="26"/>
                </a:lnTo>
                <a:lnTo>
                  <a:pt x="196" y="24"/>
                </a:lnTo>
                <a:lnTo>
                  <a:pt x="198" y="24"/>
                </a:lnTo>
                <a:lnTo>
                  <a:pt x="198" y="22"/>
                </a:lnTo>
                <a:lnTo>
                  <a:pt x="200" y="22"/>
                </a:lnTo>
                <a:lnTo>
                  <a:pt x="200" y="21"/>
                </a:lnTo>
                <a:lnTo>
                  <a:pt x="201" y="21"/>
                </a:lnTo>
                <a:lnTo>
                  <a:pt x="203" y="21"/>
                </a:lnTo>
                <a:lnTo>
                  <a:pt x="203" y="19"/>
                </a:lnTo>
                <a:lnTo>
                  <a:pt x="205" y="19"/>
                </a:lnTo>
                <a:lnTo>
                  <a:pt x="205" y="21"/>
                </a:lnTo>
                <a:lnTo>
                  <a:pt x="206" y="21"/>
                </a:lnTo>
                <a:lnTo>
                  <a:pt x="206" y="22"/>
                </a:lnTo>
                <a:lnTo>
                  <a:pt x="208" y="22"/>
                </a:lnTo>
                <a:lnTo>
                  <a:pt x="208" y="24"/>
                </a:lnTo>
                <a:lnTo>
                  <a:pt x="210" y="24"/>
                </a:lnTo>
                <a:lnTo>
                  <a:pt x="212" y="24"/>
                </a:lnTo>
                <a:lnTo>
                  <a:pt x="213" y="24"/>
                </a:lnTo>
                <a:lnTo>
                  <a:pt x="213" y="22"/>
                </a:lnTo>
                <a:lnTo>
                  <a:pt x="213" y="21"/>
                </a:lnTo>
                <a:lnTo>
                  <a:pt x="213" y="19"/>
                </a:lnTo>
                <a:lnTo>
                  <a:pt x="215" y="19"/>
                </a:lnTo>
                <a:lnTo>
                  <a:pt x="215" y="17"/>
                </a:lnTo>
                <a:lnTo>
                  <a:pt x="217" y="17"/>
                </a:lnTo>
                <a:lnTo>
                  <a:pt x="217" y="19"/>
                </a:lnTo>
                <a:lnTo>
                  <a:pt x="217" y="17"/>
                </a:lnTo>
                <a:lnTo>
                  <a:pt x="218" y="17"/>
                </a:lnTo>
                <a:lnTo>
                  <a:pt x="218" y="15"/>
                </a:lnTo>
                <a:lnTo>
                  <a:pt x="220" y="15"/>
                </a:lnTo>
                <a:lnTo>
                  <a:pt x="218" y="15"/>
                </a:lnTo>
                <a:lnTo>
                  <a:pt x="220" y="17"/>
                </a:lnTo>
                <a:lnTo>
                  <a:pt x="222" y="17"/>
                </a:lnTo>
                <a:lnTo>
                  <a:pt x="222" y="15"/>
                </a:lnTo>
                <a:lnTo>
                  <a:pt x="224" y="15"/>
                </a:lnTo>
                <a:lnTo>
                  <a:pt x="225" y="15"/>
                </a:lnTo>
                <a:lnTo>
                  <a:pt x="225" y="17"/>
                </a:lnTo>
                <a:lnTo>
                  <a:pt x="225" y="15"/>
                </a:lnTo>
                <a:lnTo>
                  <a:pt x="227" y="15"/>
                </a:lnTo>
                <a:lnTo>
                  <a:pt x="229" y="15"/>
                </a:lnTo>
                <a:lnTo>
                  <a:pt x="229" y="17"/>
                </a:lnTo>
                <a:lnTo>
                  <a:pt x="229" y="15"/>
                </a:lnTo>
                <a:lnTo>
                  <a:pt x="231" y="15"/>
                </a:lnTo>
                <a:lnTo>
                  <a:pt x="231" y="17"/>
                </a:lnTo>
                <a:lnTo>
                  <a:pt x="232" y="17"/>
                </a:lnTo>
                <a:lnTo>
                  <a:pt x="234" y="17"/>
                </a:lnTo>
                <a:lnTo>
                  <a:pt x="236" y="17"/>
                </a:lnTo>
                <a:lnTo>
                  <a:pt x="236" y="19"/>
                </a:lnTo>
                <a:lnTo>
                  <a:pt x="237" y="19"/>
                </a:lnTo>
                <a:lnTo>
                  <a:pt x="237" y="17"/>
                </a:lnTo>
                <a:lnTo>
                  <a:pt x="239" y="17"/>
                </a:lnTo>
                <a:lnTo>
                  <a:pt x="239" y="19"/>
                </a:lnTo>
                <a:lnTo>
                  <a:pt x="241" y="19"/>
                </a:lnTo>
                <a:lnTo>
                  <a:pt x="241" y="21"/>
                </a:lnTo>
                <a:lnTo>
                  <a:pt x="243" y="21"/>
                </a:lnTo>
                <a:lnTo>
                  <a:pt x="244" y="21"/>
                </a:lnTo>
                <a:lnTo>
                  <a:pt x="246" y="21"/>
                </a:lnTo>
                <a:lnTo>
                  <a:pt x="248" y="21"/>
                </a:lnTo>
                <a:lnTo>
                  <a:pt x="248" y="19"/>
                </a:lnTo>
                <a:lnTo>
                  <a:pt x="249" y="19"/>
                </a:lnTo>
                <a:lnTo>
                  <a:pt x="251" y="19"/>
                </a:lnTo>
                <a:lnTo>
                  <a:pt x="251" y="17"/>
                </a:lnTo>
                <a:lnTo>
                  <a:pt x="253" y="17"/>
                </a:lnTo>
                <a:lnTo>
                  <a:pt x="255" y="17"/>
                </a:lnTo>
                <a:lnTo>
                  <a:pt x="255" y="19"/>
                </a:lnTo>
                <a:lnTo>
                  <a:pt x="256" y="19"/>
                </a:lnTo>
                <a:lnTo>
                  <a:pt x="256" y="21"/>
                </a:lnTo>
                <a:lnTo>
                  <a:pt x="258" y="21"/>
                </a:lnTo>
                <a:lnTo>
                  <a:pt x="258" y="19"/>
                </a:lnTo>
                <a:lnTo>
                  <a:pt x="260" y="19"/>
                </a:lnTo>
                <a:lnTo>
                  <a:pt x="261" y="19"/>
                </a:lnTo>
                <a:lnTo>
                  <a:pt x="261" y="17"/>
                </a:lnTo>
                <a:lnTo>
                  <a:pt x="263" y="17"/>
                </a:lnTo>
                <a:lnTo>
                  <a:pt x="263" y="19"/>
                </a:lnTo>
                <a:lnTo>
                  <a:pt x="265" y="19"/>
                </a:lnTo>
                <a:lnTo>
                  <a:pt x="265" y="17"/>
                </a:lnTo>
                <a:lnTo>
                  <a:pt x="267" y="17"/>
                </a:lnTo>
                <a:lnTo>
                  <a:pt x="267" y="15"/>
                </a:lnTo>
                <a:lnTo>
                  <a:pt x="265" y="15"/>
                </a:lnTo>
                <a:lnTo>
                  <a:pt x="265" y="14"/>
                </a:lnTo>
                <a:lnTo>
                  <a:pt x="267" y="14"/>
                </a:lnTo>
                <a:lnTo>
                  <a:pt x="267" y="12"/>
                </a:lnTo>
                <a:lnTo>
                  <a:pt x="267" y="10"/>
                </a:lnTo>
                <a:lnTo>
                  <a:pt x="268" y="10"/>
                </a:lnTo>
                <a:lnTo>
                  <a:pt x="268" y="9"/>
                </a:lnTo>
                <a:lnTo>
                  <a:pt x="270" y="9"/>
                </a:lnTo>
                <a:lnTo>
                  <a:pt x="270" y="7"/>
                </a:lnTo>
                <a:lnTo>
                  <a:pt x="272" y="5"/>
                </a:lnTo>
                <a:lnTo>
                  <a:pt x="279" y="0"/>
                </a:lnTo>
                <a:lnTo>
                  <a:pt x="284" y="7"/>
                </a:lnTo>
                <a:lnTo>
                  <a:pt x="291" y="15"/>
                </a:lnTo>
                <a:close/>
              </a:path>
            </a:pathLst>
          </a:custGeom>
          <a:solidFill>
            <a:schemeClr val="tx2">
              <a:lumMod val="5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24"/>
          <p:cNvSpPr>
            <a:spLocks/>
          </p:cNvSpPr>
          <p:nvPr/>
        </p:nvSpPr>
        <p:spPr bwMode="auto">
          <a:xfrm>
            <a:off x="6266901" y="3636707"/>
            <a:ext cx="962022" cy="1115415"/>
          </a:xfrm>
          <a:custGeom>
            <a:avLst/>
            <a:gdLst>
              <a:gd name="T0" fmla="*/ 133 w 508"/>
              <a:gd name="T1" fmla="*/ 31 h 589"/>
              <a:gd name="T2" fmla="*/ 215 w 508"/>
              <a:gd name="T3" fmla="*/ 110 h 589"/>
              <a:gd name="T4" fmla="*/ 293 w 508"/>
              <a:gd name="T5" fmla="*/ 207 h 589"/>
              <a:gd name="T6" fmla="*/ 373 w 508"/>
              <a:gd name="T7" fmla="*/ 295 h 589"/>
              <a:gd name="T8" fmla="*/ 423 w 508"/>
              <a:gd name="T9" fmla="*/ 375 h 589"/>
              <a:gd name="T10" fmla="*/ 492 w 508"/>
              <a:gd name="T11" fmla="*/ 460 h 589"/>
              <a:gd name="T12" fmla="*/ 496 w 508"/>
              <a:gd name="T13" fmla="*/ 491 h 589"/>
              <a:gd name="T14" fmla="*/ 487 w 508"/>
              <a:gd name="T15" fmla="*/ 496 h 589"/>
              <a:gd name="T16" fmla="*/ 475 w 508"/>
              <a:gd name="T17" fmla="*/ 498 h 589"/>
              <a:gd name="T18" fmla="*/ 461 w 508"/>
              <a:gd name="T19" fmla="*/ 494 h 589"/>
              <a:gd name="T20" fmla="*/ 451 w 508"/>
              <a:gd name="T21" fmla="*/ 494 h 589"/>
              <a:gd name="T22" fmla="*/ 442 w 508"/>
              <a:gd name="T23" fmla="*/ 498 h 589"/>
              <a:gd name="T24" fmla="*/ 432 w 508"/>
              <a:gd name="T25" fmla="*/ 498 h 589"/>
              <a:gd name="T26" fmla="*/ 418 w 508"/>
              <a:gd name="T27" fmla="*/ 503 h 589"/>
              <a:gd name="T28" fmla="*/ 413 w 508"/>
              <a:gd name="T29" fmla="*/ 515 h 589"/>
              <a:gd name="T30" fmla="*/ 404 w 508"/>
              <a:gd name="T31" fmla="*/ 527 h 589"/>
              <a:gd name="T32" fmla="*/ 406 w 508"/>
              <a:gd name="T33" fmla="*/ 542 h 589"/>
              <a:gd name="T34" fmla="*/ 403 w 508"/>
              <a:gd name="T35" fmla="*/ 553 h 589"/>
              <a:gd name="T36" fmla="*/ 389 w 508"/>
              <a:gd name="T37" fmla="*/ 561 h 589"/>
              <a:gd name="T38" fmla="*/ 384 w 508"/>
              <a:gd name="T39" fmla="*/ 570 h 589"/>
              <a:gd name="T40" fmla="*/ 379 w 508"/>
              <a:gd name="T41" fmla="*/ 575 h 589"/>
              <a:gd name="T42" fmla="*/ 370 w 508"/>
              <a:gd name="T43" fmla="*/ 584 h 589"/>
              <a:gd name="T44" fmla="*/ 356 w 508"/>
              <a:gd name="T45" fmla="*/ 587 h 589"/>
              <a:gd name="T46" fmla="*/ 344 w 508"/>
              <a:gd name="T47" fmla="*/ 582 h 589"/>
              <a:gd name="T48" fmla="*/ 334 w 508"/>
              <a:gd name="T49" fmla="*/ 579 h 589"/>
              <a:gd name="T50" fmla="*/ 320 w 508"/>
              <a:gd name="T51" fmla="*/ 575 h 589"/>
              <a:gd name="T52" fmla="*/ 312 w 508"/>
              <a:gd name="T53" fmla="*/ 563 h 589"/>
              <a:gd name="T54" fmla="*/ 306 w 508"/>
              <a:gd name="T55" fmla="*/ 554 h 589"/>
              <a:gd name="T56" fmla="*/ 294 w 508"/>
              <a:gd name="T57" fmla="*/ 546 h 589"/>
              <a:gd name="T58" fmla="*/ 286 w 508"/>
              <a:gd name="T59" fmla="*/ 548 h 589"/>
              <a:gd name="T60" fmla="*/ 275 w 508"/>
              <a:gd name="T61" fmla="*/ 558 h 589"/>
              <a:gd name="T62" fmla="*/ 281 w 508"/>
              <a:gd name="T63" fmla="*/ 573 h 589"/>
              <a:gd name="T64" fmla="*/ 272 w 508"/>
              <a:gd name="T65" fmla="*/ 584 h 589"/>
              <a:gd name="T66" fmla="*/ 256 w 508"/>
              <a:gd name="T67" fmla="*/ 584 h 589"/>
              <a:gd name="T68" fmla="*/ 248 w 508"/>
              <a:gd name="T69" fmla="*/ 572 h 589"/>
              <a:gd name="T70" fmla="*/ 236 w 508"/>
              <a:gd name="T71" fmla="*/ 561 h 589"/>
              <a:gd name="T72" fmla="*/ 225 w 508"/>
              <a:gd name="T73" fmla="*/ 575 h 589"/>
              <a:gd name="T74" fmla="*/ 207 w 508"/>
              <a:gd name="T75" fmla="*/ 577 h 589"/>
              <a:gd name="T76" fmla="*/ 186 w 508"/>
              <a:gd name="T77" fmla="*/ 577 h 589"/>
              <a:gd name="T78" fmla="*/ 165 w 508"/>
              <a:gd name="T79" fmla="*/ 579 h 589"/>
              <a:gd name="T80" fmla="*/ 145 w 508"/>
              <a:gd name="T81" fmla="*/ 579 h 589"/>
              <a:gd name="T82" fmla="*/ 133 w 508"/>
              <a:gd name="T83" fmla="*/ 568 h 589"/>
              <a:gd name="T84" fmla="*/ 119 w 508"/>
              <a:gd name="T85" fmla="*/ 561 h 589"/>
              <a:gd name="T86" fmla="*/ 119 w 508"/>
              <a:gd name="T87" fmla="*/ 548 h 589"/>
              <a:gd name="T88" fmla="*/ 108 w 508"/>
              <a:gd name="T89" fmla="*/ 537 h 589"/>
              <a:gd name="T90" fmla="*/ 95 w 508"/>
              <a:gd name="T91" fmla="*/ 525 h 589"/>
              <a:gd name="T92" fmla="*/ 83 w 508"/>
              <a:gd name="T93" fmla="*/ 515 h 589"/>
              <a:gd name="T94" fmla="*/ 72 w 508"/>
              <a:gd name="T95" fmla="*/ 505 h 589"/>
              <a:gd name="T96" fmla="*/ 62 w 508"/>
              <a:gd name="T97" fmla="*/ 494 h 589"/>
              <a:gd name="T98" fmla="*/ 53 w 508"/>
              <a:gd name="T99" fmla="*/ 482 h 589"/>
              <a:gd name="T100" fmla="*/ 59 w 508"/>
              <a:gd name="T101" fmla="*/ 467 h 589"/>
              <a:gd name="T102" fmla="*/ 53 w 508"/>
              <a:gd name="T103" fmla="*/ 455 h 589"/>
              <a:gd name="T104" fmla="*/ 41 w 508"/>
              <a:gd name="T105" fmla="*/ 446 h 589"/>
              <a:gd name="T106" fmla="*/ 38 w 508"/>
              <a:gd name="T107" fmla="*/ 432 h 589"/>
              <a:gd name="T108" fmla="*/ 41 w 508"/>
              <a:gd name="T109" fmla="*/ 415 h 589"/>
              <a:gd name="T110" fmla="*/ 36 w 508"/>
              <a:gd name="T111" fmla="*/ 398 h 589"/>
              <a:gd name="T112" fmla="*/ 31 w 508"/>
              <a:gd name="T113" fmla="*/ 382 h 589"/>
              <a:gd name="T114" fmla="*/ 34 w 508"/>
              <a:gd name="T115" fmla="*/ 369 h 589"/>
              <a:gd name="T116" fmla="*/ 36 w 508"/>
              <a:gd name="T117" fmla="*/ 353 h 589"/>
              <a:gd name="T118" fmla="*/ 55 w 508"/>
              <a:gd name="T119" fmla="*/ 0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8" h="589">
                <a:moveTo>
                  <a:pt x="55" y="0"/>
                </a:moveTo>
                <a:lnTo>
                  <a:pt x="60" y="0"/>
                </a:lnTo>
                <a:lnTo>
                  <a:pt x="67" y="0"/>
                </a:lnTo>
                <a:lnTo>
                  <a:pt x="72" y="0"/>
                </a:lnTo>
                <a:lnTo>
                  <a:pt x="79" y="0"/>
                </a:lnTo>
                <a:lnTo>
                  <a:pt x="84" y="2"/>
                </a:lnTo>
                <a:lnTo>
                  <a:pt x="95" y="5"/>
                </a:lnTo>
                <a:lnTo>
                  <a:pt x="100" y="7"/>
                </a:lnTo>
                <a:lnTo>
                  <a:pt x="110" y="12"/>
                </a:lnTo>
                <a:lnTo>
                  <a:pt x="117" y="17"/>
                </a:lnTo>
                <a:lnTo>
                  <a:pt x="124" y="24"/>
                </a:lnTo>
                <a:lnTo>
                  <a:pt x="133" y="31"/>
                </a:lnTo>
                <a:lnTo>
                  <a:pt x="139" y="36"/>
                </a:lnTo>
                <a:lnTo>
                  <a:pt x="148" y="43"/>
                </a:lnTo>
                <a:lnTo>
                  <a:pt x="155" y="50"/>
                </a:lnTo>
                <a:lnTo>
                  <a:pt x="162" y="55"/>
                </a:lnTo>
                <a:lnTo>
                  <a:pt x="170" y="62"/>
                </a:lnTo>
                <a:lnTo>
                  <a:pt x="177" y="69"/>
                </a:lnTo>
                <a:lnTo>
                  <a:pt x="184" y="74"/>
                </a:lnTo>
                <a:lnTo>
                  <a:pt x="193" y="81"/>
                </a:lnTo>
                <a:lnTo>
                  <a:pt x="198" y="86"/>
                </a:lnTo>
                <a:lnTo>
                  <a:pt x="205" y="95"/>
                </a:lnTo>
                <a:lnTo>
                  <a:pt x="210" y="103"/>
                </a:lnTo>
                <a:lnTo>
                  <a:pt x="215" y="110"/>
                </a:lnTo>
                <a:lnTo>
                  <a:pt x="222" y="119"/>
                </a:lnTo>
                <a:lnTo>
                  <a:pt x="227" y="128"/>
                </a:lnTo>
                <a:lnTo>
                  <a:pt x="232" y="136"/>
                </a:lnTo>
                <a:lnTo>
                  <a:pt x="239" y="145"/>
                </a:lnTo>
                <a:lnTo>
                  <a:pt x="244" y="152"/>
                </a:lnTo>
                <a:lnTo>
                  <a:pt x="248" y="157"/>
                </a:lnTo>
                <a:lnTo>
                  <a:pt x="256" y="165"/>
                </a:lnTo>
                <a:lnTo>
                  <a:pt x="263" y="174"/>
                </a:lnTo>
                <a:lnTo>
                  <a:pt x="270" y="181"/>
                </a:lnTo>
                <a:lnTo>
                  <a:pt x="277" y="190"/>
                </a:lnTo>
                <a:lnTo>
                  <a:pt x="286" y="198"/>
                </a:lnTo>
                <a:lnTo>
                  <a:pt x="293" y="207"/>
                </a:lnTo>
                <a:lnTo>
                  <a:pt x="299" y="214"/>
                </a:lnTo>
                <a:lnTo>
                  <a:pt x="308" y="222"/>
                </a:lnTo>
                <a:lnTo>
                  <a:pt x="313" y="227"/>
                </a:lnTo>
                <a:lnTo>
                  <a:pt x="315" y="231"/>
                </a:lnTo>
                <a:lnTo>
                  <a:pt x="322" y="238"/>
                </a:lnTo>
                <a:lnTo>
                  <a:pt x="329" y="246"/>
                </a:lnTo>
                <a:lnTo>
                  <a:pt x="337" y="255"/>
                </a:lnTo>
                <a:lnTo>
                  <a:pt x="344" y="262"/>
                </a:lnTo>
                <a:lnTo>
                  <a:pt x="351" y="270"/>
                </a:lnTo>
                <a:lnTo>
                  <a:pt x="360" y="279"/>
                </a:lnTo>
                <a:lnTo>
                  <a:pt x="367" y="286"/>
                </a:lnTo>
                <a:lnTo>
                  <a:pt x="373" y="295"/>
                </a:lnTo>
                <a:lnTo>
                  <a:pt x="377" y="298"/>
                </a:lnTo>
                <a:lnTo>
                  <a:pt x="380" y="307"/>
                </a:lnTo>
                <a:lnTo>
                  <a:pt x="382" y="310"/>
                </a:lnTo>
                <a:lnTo>
                  <a:pt x="384" y="315"/>
                </a:lnTo>
                <a:lnTo>
                  <a:pt x="387" y="322"/>
                </a:lnTo>
                <a:lnTo>
                  <a:pt x="391" y="331"/>
                </a:lnTo>
                <a:lnTo>
                  <a:pt x="394" y="339"/>
                </a:lnTo>
                <a:lnTo>
                  <a:pt x="396" y="341"/>
                </a:lnTo>
                <a:lnTo>
                  <a:pt x="401" y="350"/>
                </a:lnTo>
                <a:lnTo>
                  <a:pt x="410" y="358"/>
                </a:lnTo>
                <a:lnTo>
                  <a:pt x="415" y="367"/>
                </a:lnTo>
                <a:lnTo>
                  <a:pt x="423" y="375"/>
                </a:lnTo>
                <a:lnTo>
                  <a:pt x="430" y="384"/>
                </a:lnTo>
                <a:lnTo>
                  <a:pt x="435" y="391"/>
                </a:lnTo>
                <a:lnTo>
                  <a:pt x="437" y="393"/>
                </a:lnTo>
                <a:lnTo>
                  <a:pt x="444" y="400"/>
                </a:lnTo>
                <a:lnTo>
                  <a:pt x="451" y="408"/>
                </a:lnTo>
                <a:lnTo>
                  <a:pt x="458" y="417"/>
                </a:lnTo>
                <a:lnTo>
                  <a:pt x="465" y="425"/>
                </a:lnTo>
                <a:lnTo>
                  <a:pt x="472" y="434"/>
                </a:lnTo>
                <a:lnTo>
                  <a:pt x="478" y="443"/>
                </a:lnTo>
                <a:lnTo>
                  <a:pt x="485" y="451"/>
                </a:lnTo>
                <a:lnTo>
                  <a:pt x="489" y="455"/>
                </a:lnTo>
                <a:lnTo>
                  <a:pt x="492" y="460"/>
                </a:lnTo>
                <a:lnTo>
                  <a:pt x="499" y="467"/>
                </a:lnTo>
                <a:lnTo>
                  <a:pt x="501" y="470"/>
                </a:lnTo>
                <a:lnTo>
                  <a:pt x="506" y="475"/>
                </a:lnTo>
                <a:lnTo>
                  <a:pt x="508" y="477"/>
                </a:lnTo>
                <a:lnTo>
                  <a:pt x="501" y="482"/>
                </a:lnTo>
                <a:lnTo>
                  <a:pt x="499" y="484"/>
                </a:lnTo>
                <a:lnTo>
                  <a:pt x="499" y="486"/>
                </a:lnTo>
                <a:lnTo>
                  <a:pt x="497" y="486"/>
                </a:lnTo>
                <a:lnTo>
                  <a:pt x="497" y="487"/>
                </a:lnTo>
                <a:lnTo>
                  <a:pt x="496" y="487"/>
                </a:lnTo>
                <a:lnTo>
                  <a:pt x="496" y="489"/>
                </a:lnTo>
                <a:lnTo>
                  <a:pt x="496" y="491"/>
                </a:lnTo>
                <a:lnTo>
                  <a:pt x="494" y="491"/>
                </a:lnTo>
                <a:lnTo>
                  <a:pt x="494" y="492"/>
                </a:lnTo>
                <a:lnTo>
                  <a:pt x="496" y="492"/>
                </a:lnTo>
                <a:lnTo>
                  <a:pt x="496" y="494"/>
                </a:lnTo>
                <a:lnTo>
                  <a:pt x="494" y="494"/>
                </a:lnTo>
                <a:lnTo>
                  <a:pt x="494" y="496"/>
                </a:lnTo>
                <a:lnTo>
                  <a:pt x="492" y="496"/>
                </a:lnTo>
                <a:lnTo>
                  <a:pt x="492" y="494"/>
                </a:lnTo>
                <a:lnTo>
                  <a:pt x="490" y="494"/>
                </a:lnTo>
                <a:lnTo>
                  <a:pt x="490" y="496"/>
                </a:lnTo>
                <a:lnTo>
                  <a:pt x="489" y="496"/>
                </a:lnTo>
                <a:lnTo>
                  <a:pt x="487" y="496"/>
                </a:lnTo>
                <a:lnTo>
                  <a:pt x="487" y="498"/>
                </a:lnTo>
                <a:lnTo>
                  <a:pt x="485" y="498"/>
                </a:lnTo>
                <a:lnTo>
                  <a:pt x="485" y="496"/>
                </a:lnTo>
                <a:lnTo>
                  <a:pt x="484" y="496"/>
                </a:lnTo>
                <a:lnTo>
                  <a:pt x="484" y="494"/>
                </a:lnTo>
                <a:lnTo>
                  <a:pt x="482" y="494"/>
                </a:lnTo>
                <a:lnTo>
                  <a:pt x="480" y="494"/>
                </a:lnTo>
                <a:lnTo>
                  <a:pt x="480" y="496"/>
                </a:lnTo>
                <a:lnTo>
                  <a:pt x="478" y="496"/>
                </a:lnTo>
                <a:lnTo>
                  <a:pt x="477" y="496"/>
                </a:lnTo>
                <a:lnTo>
                  <a:pt x="477" y="498"/>
                </a:lnTo>
                <a:lnTo>
                  <a:pt x="475" y="498"/>
                </a:lnTo>
                <a:lnTo>
                  <a:pt x="473" y="498"/>
                </a:lnTo>
                <a:lnTo>
                  <a:pt x="472" y="498"/>
                </a:lnTo>
                <a:lnTo>
                  <a:pt x="470" y="498"/>
                </a:lnTo>
                <a:lnTo>
                  <a:pt x="470" y="496"/>
                </a:lnTo>
                <a:lnTo>
                  <a:pt x="468" y="496"/>
                </a:lnTo>
                <a:lnTo>
                  <a:pt x="468" y="494"/>
                </a:lnTo>
                <a:lnTo>
                  <a:pt x="466" y="494"/>
                </a:lnTo>
                <a:lnTo>
                  <a:pt x="466" y="496"/>
                </a:lnTo>
                <a:lnTo>
                  <a:pt x="465" y="496"/>
                </a:lnTo>
                <a:lnTo>
                  <a:pt x="465" y="494"/>
                </a:lnTo>
                <a:lnTo>
                  <a:pt x="463" y="494"/>
                </a:lnTo>
                <a:lnTo>
                  <a:pt x="461" y="494"/>
                </a:lnTo>
                <a:lnTo>
                  <a:pt x="460" y="494"/>
                </a:lnTo>
                <a:lnTo>
                  <a:pt x="460" y="492"/>
                </a:lnTo>
                <a:lnTo>
                  <a:pt x="458" y="492"/>
                </a:lnTo>
                <a:lnTo>
                  <a:pt x="458" y="494"/>
                </a:lnTo>
                <a:lnTo>
                  <a:pt x="458" y="492"/>
                </a:lnTo>
                <a:lnTo>
                  <a:pt x="456" y="492"/>
                </a:lnTo>
                <a:lnTo>
                  <a:pt x="454" y="492"/>
                </a:lnTo>
                <a:lnTo>
                  <a:pt x="454" y="494"/>
                </a:lnTo>
                <a:lnTo>
                  <a:pt x="454" y="492"/>
                </a:lnTo>
                <a:lnTo>
                  <a:pt x="453" y="492"/>
                </a:lnTo>
                <a:lnTo>
                  <a:pt x="451" y="492"/>
                </a:lnTo>
                <a:lnTo>
                  <a:pt x="451" y="494"/>
                </a:lnTo>
                <a:lnTo>
                  <a:pt x="449" y="494"/>
                </a:lnTo>
                <a:lnTo>
                  <a:pt x="447" y="492"/>
                </a:lnTo>
                <a:lnTo>
                  <a:pt x="449" y="492"/>
                </a:lnTo>
                <a:lnTo>
                  <a:pt x="447" y="492"/>
                </a:lnTo>
                <a:lnTo>
                  <a:pt x="447" y="494"/>
                </a:lnTo>
                <a:lnTo>
                  <a:pt x="446" y="494"/>
                </a:lnTo>
                <a:lnTo>
                  <a:pt x="446" y="496"/>
                </a:lnTo>
                <a:lnTo>
                  <a:pt x="446" y="494"/>
                </a:lnTo>
                <a:lnTo>
                  <a:pt x="444" y="494"/>
                </a:lnTo>
                <a:lnTo>
                  <a:pt x="444" y="496"/>
                </a:lnTo>
                <a:lnTo>
                  <a:pt x="442" y="496"/>
                </a:lnTo>
                <a:lnTo>
                  <a:pt x="442" y="498"/>
                </a:lnTo>
                <a:lnTo>
                  <a:pt x="442" y="499"/>
                </a:lnTo>
                <a:lnTo>
                  <a:pt x="442" y="501"/>
                </a:lnTo>
                <a:lnTo>
                  <a:pt x="441" y="501"/>
                </a:lnTo>
                <a:lnTo>
                  <a:pt x="439" y="501"/>
                </a:lnTo>
                <a:lnTo>
                  <a:pt x="437" y="501"/>
                </a:lnTo>
                <a:lnTo>
                  <a:pt x="437" y="499"/>
                </a:lnTo>
                <a:lnTo>
                  <a:pt x="435" y="499"/>
                </a:lnTo>
                <a:lnTo>
                  <a:pt x="435" y="498"/>
                </a:lnTo>
                <a:lnTo>
                  <a:pt x="434" y="498"/>
                </a:lnTo>
                <a:lnTo>
                  <a:pt x="434" y="496"/>
                </a:lnTo>
                <a:lnTo>
                  <a:pt x="432" y="496"/>
                </a:lnTo>
                <a:lnTo>
                  <a:pt x="432" y="498"/>
                </a:lnTo>
                <a:lnTo>
                  <a:pt x="430" y="498"/>
                </a:lnTo>
                <a:lnTo>
                  <a:pt x="429" y="498"/>
                </a:lnTo>
                <a:lnTo>
                  <a:pt x="429" y="499"/>
                </a:lnTo>
                <a:lnTo>
                  <a:pt x="427" y="499"/>
                </a:lnTo>
                <a:lnTo>
                  <a:pt x="427" y="501"/>
                </a:lnTo>
                <a:lnTo>
                  <a:pt x="425" y="501"/>
                </a:lnTo>
                <a:lnTo>
                  <a:pt x="425" y="503"/>
                </a:lnTo>
                <a:lnTo>
                  <a:pt x="423" y="503"/>
                </a:lnTo>
                <a:lnTo>
                  <a:pt x="422" y="503"/>
                </a:lnTo>
                <a:lnTo>
                  <a:pt x="422" y="505"/>
                </a:lnTo>
                <a:lnTo>
                  <a:pt x="420" y="505"/>
                </a:lnTo>
                <a:lnTo>
                  <a:pt x="418" y="503"/>
                </a:lnTo>
                <a:lnTo>
                  <a:pt x="418" y="505"/>
                </a:lnTo>
                <a:lnTo>
                  <a:pt x="416" y="505"/>
                </a:lnTo>
                <a:lnTo>
                  <a:pt x="415" y="505"/>
                </a:lnTo>
                <a:lnTo>
                  <a:pt x="415" y="506"/>
                </a:lnTo>
                <a:lnTo>
                  <a:pt x="415" y="508"/>
                </a:lnTo>
                <a:lnTo>
                  <a:pt x="415" y="510"/>
                </a:lnTo>
                <a:lnTo>
                  <a:pt x="416" y="510"/>
                </a:lnTo>
                <a:lnTo>
                  <a:pt x="415" y="510"/>
                </a:lnTo>
                <a:lnTo>
                  <a:pt x="415" y="511"/>
                </a:lnTo>
                <a:lnTo>
                  <a:pt x="415" y="513"/>
                </a:lnTo>
                <a:lnTo>
                  <a:pt x="413" y="513"/>
                </a:lnTo>
                <a:lnTo>
                  <a:pt x="413" y="515"/>
                </a:lnTo>
                <a:lnTo>
                  <a:pt x="413" y="517"/>
                </a:lnTo>
                <a:lnTo>
                  <a:pt x="411" y="517"/>
                </a:lnTo>
                <a:lnTo>
                  <a:pt x="410" y="517"/>
                </a:lnTo>
                <a:lnTo>
                  <a:pt x="410" y="518"/>
                </a:lnTo>
                <a:lnTo>
                  <a:pt x="408" y="518"/>
                </a:lnTo>
                <a:lnTo>
                  <a:pt x="408" y="520"/>
                </a:lnTo>
                <a:lnTo>
                  <a:pt x="406" y="520"/>
                </a:lnTo>
                <a:lnTo>
                  <a:pt x="404" y="520"/>
                </a:lnTo>
                <a:lnTo>
                  <a:pt x="404" y="522"/>
                </a:lnTo>
                <a:lnTo>
                  <a:pt x="404" y="523"/>
                </a:lnTo>
                <a:lnTo>
                  <a:pt x="404" y="525"/>
                </a:lnTo>
                <a:lnTo>
                  <a:pt x="404" y="527"/>
                </a:lnTo>
                <a:lnTo>
                  <a:pt x="404" y="529"/>
                </a:lnTo>
                <a:lnTo>
                  <a:pt x="404" y="530"/>
                </a:lnTo>
                <a:lnTo>
                  <a:pt x="406" y="530"/>
                </a:lnTo>
                <a:lnTo>
                  <a:pt x="404" y="530"/>
                </a:lnTo>
                <a:lnTo>
                  <a:pt x="406" y="530"/>
                </a:lnTo>
                <a:lnTo>
                  <a:pt x="406" y="532"/>
                </a:lnTo>
                <a:lnTo>
                  <a:pt x="406" y="534"/>
                </a:lnTo>
                <a:lnTo>
                  <a:pt x="406" y="536"/>
                </a:lnTo>
                <a:lnTo>
                  <a:pt x="406" y="537"/>
                </a:lnTo>
                <a:lnTo>
                  <a:pt x="406" y="539"/>
                </a:lnTo>
                <a:lnTo>
                  <a:pt x="406" y="541"/>
                </a:lnTo>
                <a:lnTo>
                  <a:pt x="406" y="542"/>
                </a:lnTo>
                <a:lnTo>
                  <a:pt x="406" y="544"/>
                </a:lnTo>
                <a:lnTo>
                  <a:pt x="406" y="546"/>
                </a:lnTo>
                <a:lnTo>
                  <a:pt x="406" y="548"/>
                </a:lnTo>
                <a:lnTo>
                  <a:pt x="406" y="549"/>
                </a:lnTo>
                <a:lnTo>
                  <a:pt x="408" y="549"/>
                </a:lnTo>
                <a:lnTo>
                  <a:pt x="406" y="549"/>
                </a:lnTo>
                <a:lnTo>
                  <a:pt x="406" y="551"/>
                </a:lnTo>
                <a:lnTo>
                  <a:pt x="404" y="551"/>
                </a:lnTo>
                <a:lnTo>
                  <a:pt x="403" y="551"/>
                </a:lnTo>
                <a:lnTo>
                  <a:pt x="403" y="549"/>
                </a:lnTo>
                <a:lnTo>
                  <a:pt x="403" y="551"/>
                </a:lnTo>
                <a:lnTo>
                  <a:pt x="403" y="553"/>
                </a:lnTo>
                <a:lnTo>
                  <a:pt x="403" y="554"/>
                </a:lnTo>
                <a:lnTo>
                  <a:pt x="401" y="554"/>
                </a:lnTo>
                <a:lnTo>
                  <a:pt x="399" y="554"/>
                </a:lnTo>
                <a:lnTo>
                  <a:pt x="399" y="556"/>
                </a:lnTo>
                <a:lnTo>
                  <a:pt x="398" y="556"/>
                </a:lnTo>
                <a:lnTo>
                  <a:pt x="398" y="558"/>
                </a:lnTo>
                <a:lnTo>
                  <a:pt x="396" y="558"/>
                </a:lnTo>
                <a:lnTo>
                  <a:pt x="394" y="560"/>
                </a:lnTo>
                <a:lnTo>
                  <a:pt x="392" y="560"/>
                </a:lnTo>
                <a:lnTo>
                  <a:pt x="391" y="560"/>
                </a:lnTo>
                <a:lnTo>
                  <a:pt x="389" y="560"/>
                </a:lnTo>
                <a:lnTo>
                  <a:pt x="389" y="561"/>
                </a:lnTo>
                <a:lnTo>
                  <a:pt x="387" y="561"/>
                </a:lnTo>
                <a:lnTo>
                  <a:pt x="387" y="560"/>
                </a:lnTo>
                <a:lnTo>
                  <a:pt x="387" y="561"/>
                </a:lnTo>
                <a:lnTo>
                  <a:pt x="386" y="561"/>
                </a:lnTo>
                <a:lnTo>
                  <a:pt x="384" y="561"/>
                </a:lnTo>
                <a:lnTo>
                  <a:pt x="382" y="561"/>
                </a:lnTo>
                <a:lnTo>
                  <a:pt x="382" y="563"/>
                </a:lnTo>
                <a:lnTo>
                  <a:pt x="382" y="565"/>
                </a:lnTo>
                <a:lnTo>
                  <a:pt x="382" y="567"/>
                </a:lnTo>
                <a:lnTo>
                  <a:pt x="382" y="568"/>
                </a:lnTo>
                <a:lnTo>
                  <a:pt x="384" y="568"/>
                </a:lnTo>
                <a:lnTo>
                  <a:pt x="384" y="570"/>
                </a:lnTo>
                <a:lnTo>
                  <a:pt x="382" y="570"/>
                </a:lnTo>
                <a:lnTo>
                  <a:pt x="382" y="572"/>
                </a:lnTo>
                <a:lnTo>
                  <a:pt x="384" y="572"/>
                </a:lnTo>
                <a:lnTo>
                  <a:pt x="382" y="572"/>
                </a:lnTo>
                <a:lnTo>
                  <a:pt x="382" y="570"/>
                </a:lnTo>
                <a:lnTo>
                  <a:pt x="380" y="570"/>
                </a:lnTo>
                <a:lnTo>
                  <a:pt x="380" y="572"/>
                </a:lnTo>
                <a:lnTo>
                  <a:pt x="380" y="573"/>
                </a:lnTo>
                <a:lnTo>
                  <a:pt x="380" y="575"/>
                </a:lnTo>
                <a:lnTo>
                  <a:pt x="380" y="577"/>
                </a:lnTo>
                <a:lnTo>
                  <a:pt x="379" y="577"/>
                </a:lnTo>
                <a:lnTo>
                  <a:pt x="379" y="575"/>
                </a:lnTo>
                <a:lnTo>
                  <a:pt x="379" y="577"/>
                </a:lnTo>
                <a:lnTo>
                  <a:pt x="379" y="579"/>
                </a:lnTo>
                <a:lnTo>
                  <a:pt x="377" y="579"/>
                </a:lnTo>
                <a:lnTo>
                  <a:pt x="377" y="577"/>
                </a:lnTo>
                <a:lnTo>
                  <a:pt x="377" y="579"/>
                </a:lnTo>
                <a:lnTo>
                  <a:pt x="375" y="579"/>
                </a:lnTo>
                <a:lnTo>
                  <a:pt x="373" y="579"/>
                </a:lnTo>
                <a:lnTo>
                  <a:pt x="373" y="580"/>
                </a:lnTo>
                <a:lnTo>
                  <a:pt x="372" y="580"/>
                </a:lnTo>
                <a:lnTo>
                  <a:pt x="372" y="582"/>
                </a:lnTo>
                <a:lnTo>
                  <a:pt x="372" y="584"/>
                </a:lnTo>
                <a:lnTo>
                  <a:pt x="370" y="584"/>
                </a:lnTo>
                <a:lnTo>
                  <a:pt x="370" y="585"/>
                </a:lnTo>
                <a:lnTo>
                  <a:pt x="368" y="585"/>
                </a:lnTo>
                <a:lnTo>
                  <a:pt x="367" y="585"/>
                </a:lnTo>
                <a:lnTo>
                  <a:pt x="365" y="585"/>
                </a:lnTo>
                <a:lnTo>
                  <a:pt x="363" y="585"/>
                </a:lnTo>
                <a:lnTo>
                  <a:pt x="363" y="587"/>
                </a:lnTo>
                <a:lnTo>
                  <a:pt x="361" y="587"/>
                </a:lnTo>
                <a:lnTo>
                  <a:pt x="361" y="589"/>
                </a:lnTo>
                <a:lnTo>
                  <a:pt x="360" y="589"/>
                </a:lnTo>
                <a:lnTo>
                  <a:pt x="358" y="589"/>
                </a:lnTo>
                <a:lnTo>
                  <a:pt x="356" y="589"/>
                </a:lnTo>
                <a:lnTo>
                  <a:pt x="356" y="587"/>
                </a:lnTo>
                <a:lnTo>
                  <a:pt x="355" y="587"/>
                </a:lnTo>
                <a:lnTo>
                  <a:pt x="355" y="585"/>
                </a:lnTo>
                <a:lnTo>
                  <a:pt x="353" y="585"/>
                </a:lnTo>
                <a:lnTo>
                  <a:pt x="353" y="584"/>
                </a:lnTo>
                <a:lnTo>
                  <a:pt x="351" y="584"/>
                </a:lnTo>
                <a:lnTo>
                  <a:pt x="351" y="582"/>
                </a:lnTo>
                <a:lnTo>
                  <a:pt x="351" y="580"/>
                </a:lnTo>
                <a:lnTo>
                  <a:pt x="349" y="580"/>
                </a:lnTo>
                <a:lnTo>
                  <a:pt x="348" y="580"/>
                </a:lnTo>
                <a:lnTo>
                  <a:pt x="348" y="582"/>
                </a:lnTo>
                <a:lnTo>
                  <a:pt x="346" y="582"/>
                </a:lnTo>
                <a:lnTo>
                  <a:pt x="344" y="582"/>
                </a:lnTo>
                <a:lnTo>
                  <a:pt x="342" y="582"/>
                </a:lnTo>
                <a:lnTo>
                  <a:pt x="341" y="582"/>
                </a:lnTo>
                <a:lnTo>
                  <a:pt x="342" y="582"/>
                </a:lnTo>
                <a:lnTo>
                  <a:pt x="342" y="584"/>
                </a:lnTo>
                <a:lnTo>
                  <a:pt x="341" y="584"/>
                </a:lnTo>
                <a:lnTo>
                  <a:pt x="339" y="584"/>
                </a:lnTo>
                <a:lnTo>
                  <a:pt x="339" y="582"/>
                </a:lnTo>
                <a:lnTo>
                  <a:pt x="339" y="580"/>
                </a:lnTo>
                <a:lnTo>
                  <a:pt x="337" y="580"/>
                </a:lnTo>
                <a:lnTo>
                  <a:pt x="337" y="579"/>
                </a:lnTo>
                <a:lnTo>
                  <a:pt x="336" y="579"/>
                </a:lnTo>
                <a:lnTo>
                  <a:pt x="334" y="579"/>
                </a:lnTo>
                <a:lnTo>
                  <a:pt x="334" y="577"/>
                </a:lnTo>
                <a:lnTo>
                  <a:pt x="332" y="577"/>
                </a:lnTo>
                <a:lnTo>
                  <a:pt x="332" y="579"/>
                </a:lnTo>
                <a:lnTo>
                  <a:pt x="330" y="579"/>
                </a:lnTo>
                <a:lnTo>
                  <a:pt x="329" y="579"/>
                </a:lnTo>
                <a:lnTo>
                  <a:pt x="327" y="579"/>
                </a:lnTo>
                <a:lnTo>
                  <a:pt x="327" y="577"/>
                </a:lnTo>
                <a:lnTo>
                  <a:pt x="325" y="577"/>
                </a:lnTo>
                <a:lnTo>
                  <a:pt x="324" y="577"/>
                </a:lnTo>
                <a:lnTo>
                  <a:pt x="322" y="577"/>
                </a:lnTo>
                <a:lnTo>
                  <a:pt x="322" y="575"/>
                </a:lnTo>
                <a:lnTo>
                  <a:pt x="320" y="575"/>
                </a:lnTo>
                <a:lnTo>
                  <a:pt x="320" y="573"/>
                </a:lnTo>
                <a:lnTo>
                  <a:pt x="318" y="573"/>
                </a:lnTo>
                <a:lnTo>
                  <a:pt x="318" y="572"/>
                </a:lnTo>
                <a:lnTo>
                  <a:pt x="318" y="570"/>
                </a:lnTo>
                <a:lnTo>
                  <a:pt x="317" y="570"/>
                </a:lnTo>
                <a:lnTo>
                  <a:pt x="317" y="568"/>
                </a:lnTo>
                <a:lnTo>
                  <a:pt x="317" y="567"/>
                </a:lnTo>
                <a:lnTo>
                  <a:pt x="315" y="567"/>
                </a:lnTo>
                <a:lnTo>
                  <a:pt x="315" y="565"/>
                </a:lnTo>
                <a:lnTo>
                  <a:pt x="313" y="565"/>
                </a:lnTo>
                <a:lnTo>
                  <a:pt x="312" y="565"/>
                </a:lnTo>
                <a:lnTo>
                  <a:pt x="312" y="563"/>
                </a:lnTo>
                <a:lnTo>
                  <a:pt x="310" y="563"/>
                </a:lnTo>
                <a:lnTo>
                  <a:pt x="310" y="561"/>
                </a:lnTo>
                <a:lnTo>
                  <a:pt x="312" y="561"/>
                </a:lnTo>
                <a:lnTo>
                  <a:pt x="310" y="561"/>
                </a:lnTo>
                <a:lnTo>
                  <a:pt x="312" y="561"/>
                </a:lnTo>
                <a:lnTo>
                  <a:pt x="312" y="560"/>
                </a:lnTo>
                <a:lnTo>
                  <a:pt x="310" y="560"/>
                </a:lnTo>
                <a:lnTo>
                  <a:pt x="310" y="558"/>
                </a:lnTo>
                <a:lnTo>
                  <a:pt x="310" y="556"/>
                </a:lnTo>
                <a:lnTo>
                  <a:pt x="308" y="556"/>
                </a:lnTo>
                <a:lnTo>
                  <a:pt x="306" y="556"/>
                </a:lnTo>
                <a:lnTo>
                  <a:pt x="306" y="554"/>
                </a:lnTo>
                <a:lnTo>
                  <a:pt x="305" y="554"/>
                </a:lnTo>
                <a:lnTo>
                  <a:pt x="305" y="553"/>
                </a:lnTo>
                <a:lnTo>
                  <a:pt x="303" y="553"/>
                </a:lnTo>
                <a:lnTo>
                  <a:pt x="303" y="551"/>
                </a:lnTo>
                <a:lnTo>
                  <a:pt x="301" y="551"/>
                </a:lnTo>
                <a:lnTo>
                  <a:pt x="301" y="549"/>
                </a:lnTo>
                <a:lnTo>
                  <a:pt x="299" y="549"/>
                </a:lnTo>
                <a:lnTo>
                  <a:pt x="298" y="549"/>
                </a:lnTo>
                <a:lnTo>
                  <a:pt x="298" y="548"/>
                </a:lnTo>
                <a:lnTo>
                  <a:pt x="296" y="548"/>
                </a:lnTo>
                <a:lnTo>
                  <a:pt x="296" y="546"/>
                </a:lnTo>
                <a:lnTo>
                  <a:pt x="294" y="546"/>
                </a:lnTo>
                <a:lnTo>
                  <a:pt x="293" y="546"/>
                </a:lnTo>
                <a:lnTo>
                  <a:pt x="291" y="546"/>
                </a:lnTo>
                <a:lnTo>
                  <a:pt x="291" y="544"/>
                </a:lnTo>
                <a:lnTo>
                  <a:pt x="289" y="544"/>
                </a:lnTo>
                <a:lnTo>
                  <a:pt x="289" y="542"/>
                </a:lnTo>
                <a:lnTo>
                  <a:pt x="287" y="542"/>
                </a:lnTo>
                <a:lnTo>
                  <a:pt x="287" y="541"/>
                </a:lnTo>
                <a:lnTo>
                  <a:pt x="287" y="542"/>
                </a:lnTo>
                <a:lnTo>
                  <a:pt x="286" y="542"/>
                </a:lnTo>
                <a:lnTo>
                  <a:pt x="286" y="544"/>
                </a:lnTo>
                <a:lnTo>
                  <a:pt x="286" y="546"/>
                </a:lnTo>
                <a:lnTo>
                  <a:pt x="286" y="548"/>
                </a:lnTo>
                <a:lnTo>
                  <a:pt x="286" y="549"/>
                </a:lnTo>
                <a:lnTo>
                  <a:pt x="284" y="549"/>
                </a:lnTo>
                <a:lnTo>
                  <a:pt x="284" y="551"/>
                </a:lnTo>
                <a:lnTo>
                  <a:pt x="284" y="553"/>
                </a:lnTo>
                <a:lnTo>
                  <a:pt x="282" y="553"/>
                </a:lnTo>
                <a:lnTo>
                  <a:pt x="281" y="553"/>
                </a:lnTo>
                <a:lnTo>
                  <a:pt x="281" y="554"/>
                </a:lnTo>
                <a:lnTo>
                  <a:pt x="279" y="554"/>
                </a:lnTo>
                <a:lnTo>
                  <a:pt x="279" y="556"/>
                </a:lnTo>
                <a:lnTo>
                  <a:pt x="277" y="556"/>
                </a:lnTo>
                <a:lnTo>
                  <a:pt x="275" y="556"/>
                </a:lnTo>
                <a:lnTo>
                  <a:pt x="275" y="558"/>
                </a:lnTo>
                <a:lnTo>
                  <a:pt x="275" y="560"/>
                </a:lnTo>
                <a:lnTo>
                  <a:pt x="275" y="561"/>
                </a:lnTo>
                <a:lnTo>
                  <a:pt x="277" y="561"/>
                </a:lnTo>
                <a:lnTo>
                  <a:pt x="277" y="563"/>
                </a:lnTo>
                <a:lnTo>
                  <a:pt x="279" y="563"/>
                </a:lnTo>
                <a:lnTo>
                  <a:pt x="279" y="565"/>
                </a:lnTo>
                <a:lnTo>
                  <a:pt x="279" y="567"/>
                </a:lnTo>
                <a:lnTo>
                  <a:pt x="281" y="567"/>
                </a:lnTo>
                <a:lnTo>
                  <a:pt x="281" y="568"/>
                </a:lnTo>
                <a:lnTo>
                  <a:pt x="281" y="570"/>
                </a:lnTo>
                <a:lnTo>
                  <a:pt x="281" y="572"/>
                </a:lnTo>
                <a:lnTo>
                  <a:pt x="281" y="573"/>
                </a:lnTo>
                <a:lnTo>
                  <a:pt x="282" y="573"/>
                </a:lnTo>
                <a:lnTo>
                  <a:pt x="282" y="575"/>
                </a:lnTo>
                <a:lnTo>
                  <a:pt x="282" y="577"/>
                </a:lnTo>
                <a:lnTo>
                  <a:pt x="282" y="579"/>
                </a:lnTo>
                <a:lnTo>
                  <a:pt x="282" y="580"/>
                </a:lnTo>
                <a:lnTo>
                  <a:pt x="281" y="580"/>
                </a:lnTo>
                <a:lnTo>
                  <a:pt x="281" y="582"/>
                </a:lnTo>
                <a:lnTo>
                  <a:pt x="279" y="582"/>
                </a:lnTo>
                <a:lnTo>
                  <a:pt x="277" y="582"/>
                </a:lnTo>
                <a:lnTo>
                  <a:pt x="275" y="584"/>
                </a:lnTo>
                <a:lnTo>
                  <a:pt x="274" y="584"/>
                </a:lnTo>
                <a:lnTo>
                  <a:pt x="272" y="584"/>
                </a:lnTo>
                <a:lnTo>
                  <a:pt x="272" y="585"/>
                </a:lnTo>
                <a:lnTo>
                  <a:pt x="270" y="585"/>
                </a:lnTo>
                <a:lnTo>
                  <a:pt x="268" y="585"/>
                </a:lnTo>
                <a:lnTo>
                  <a:pt x="267" y="587"/>
                </a:lnTo>
                <a:lnTo>
                  <a:pt x="265" y="587"/>
                </a:lnTo>
                <a:lnTo>
                  <a:pt x="263" y="587"/>
                </a:lnTo>
                <a:lnTo>
                  <a:pt x="262" y="587"/>
                </a:lnTo>
                <a:lnTo>
                  <a:pt x="260" y="587"/>
                </a:lnTo>
                <a:lnTo>
                  <a:pt x="258" y="587"/>
                </a:lnTo>
                <a:lnTo>
                  <a:pt x="258" y="585"/>
                </a:lnTo>
                <a:lnTo>
                  <a:pt x="256" y="585"/>
                </a:lnTo>
                <a:lnTo>
                  <a:pt x="256" y="584"/>
                </a:lnTo>
                <a:lnTo>
                  <a:pt x="255" y="584"/>
                </a:lnTo>
                <a:lnTo>
                  <a:pt x="255" y="582"/>
                </a:lnTo>
                <a:lnTo>
                  <a:pt x="253" y="582"/>
                </a:lnTo>
                <a:lnTo>
                  <a:pt x="253" y="580"/>
                </a:lnTo>
                <a:lnTo>
                  <a:pt x="251" y="580"/>
                </a:lnTo>
                <a:lnTo>
                  <a:pt x="251" y="579"/>
                </a:lnTo>
                <a:lnTo>
                  <a:pt x="251" y="577"/>
                </a:lnTo>
                <a:lnTo>
                  <a:pt x="250" y="577"/>
                </a:lnTo>
                <a:lnTo>
                  <a:pt x="250" y="575"/>
                </a:lnTo>
                <a:lnTo>
                  <a:pt x="248" y="575"/>
                </a:lnTo>
                <a:lnTo>
                  <a:pt x="248" y="573"/>
                </a:lnTo>
                <a:lnTo>
                  <a:pt x="248" y="572"/>
                </a:lnTo>
                <a:lnTo>
                  <a:pt x="246" y="572"/>
                </a:lnTo>
                <a:lnTo>
                  <a:pt x="246" y="570"/>
                </a:lnTo>
                <a:lnTo>
                  <a:pt x="244" y="568"/>
                </a:lnTo>
                <a:lnTo>
                  <a:pt x="244" y="567"/>
                </a:lnTo>
                <a:lnTo>
                  <a:pt x="243" y="567"/>
                </a:lnTo>
                <a:lnTo>
                  <a:pt x="241" y="567"/>
                </a:lnTo>
                <a:lnTo>
                  <a:pt x="241" y="565"/>
                </a:lnTo>
                <a:lnTo>
                  <a:pt x="239" y="565"/>
                </a:lnTo>
                <a:lnTo>
                  <a:pt x="239" y="563"/>
                </a:lnTo>
                <a:lnTo>
                  <a:pt x="238" y="563"/>
                </a:lnTo>
                <a:lnTo>
                  <a:pt x="238" y="561"/>
                </a:lnTo>
                <a:lnTo>
                  <a:pt x="236" y="561"/>
                </a:lnTo>
                <a:lnTo>
                  <a:pt x="236" y="563"/>
                </a:lnTo>
                <a:lnTo>
                  <a:pt x="236" y="565"/>
                </a:lnTo>
                <a:lnTo>
                  <a:pt x="234" y="567"/>
                </a:lnTo>
                <a:lnTo>
                  <a:pt x="232" y="568"/>
                </a:lnTo>
                <a:lnTo>
                  <a:pt x="231" y="568"/>
                </a:lnTo>
                <a:lnTo>
                  <a:pt x="231" y="570"/>
                </a:lnTo>
                <a:lnTo>
                  <a:pt x="229" y="570"/>
                </a:lnTo>
                <a:lnTo>
                  <a:pt x="229" y="572"/>
                </a:lnTo>
                <a:lnTo>
                  <a:pt x="227" y="572"/>
                </a:lnTo>
                <a:lnTo>
                  <a:pt x="227" y="573"/>
                </a:lnTo>
                <a:lnTo>
                  <a:pt x="225" y="573"/>
                </a:lnTo>
                <a:lnTo>
                  <a:pt x="225" y="575"/>
                </a:lnTo>
                <a:lnTo>
                  <a:pt x="224" y="575"/>
                </a:lnTo>
                <a:lnTo>
                  <a:pt x="222" y="575"/>
                </a:lnTo>
                <a:lnTo>
                  <a:pt x="220" y="575"/>
                </a:lnTo>
                <a:lnTo>
                  <a:pt x="219" y="575"/>
                </a:lnTo>
                <a:lnTo>
                  <a:pt x="217" y="575"/>
                </a:lnTo>
                <a:lnTo>
                  <a:pt x="217" y="577"/>
                </a:lnTo>
                <a:lnTo>
                  <a:pt x="215" y="577"/>
                </a:lnTo>
                <a:lnTo>
                  <a:pt x="213" y="577"/>
                </a:lnTo>
                <a:lnTo>
                  <a:pt x="212" y="577"/>
                </a:lnTo>
                <a:lnTo>
                  <a:pt x="210" y="577"/>
                </a:lnTo>
                <a:lnTo>
                  <a:pt x="208" y="577"/>
                </a:lnTo>
                <a:lnTo>
                  <a:pt x="207" y="577"/>
                </a:lnTo>
                <a:lnTo>
                  <a:pt x="205" y="577"/>
                </a:lnTo>
                <a:lnTo>
                  <a:pt x="203" y="577"/>
                </a:lnTo>
                <a:lnTo>
                  <a:pt x="201" y="577"/>
                </a:lnTo>
                <a:lnTo>
                  <a:pt x="200" y="577"/>
                </a:lnTo>
                <a:lnTo>
                  <a:pt x="198" y="577"/>
                </a:lnTo>
                <a:lnTo>
                  <a:pt x="196" y="577"/>
                </a:lnTo>
                <a:lnTo>
                  <a:pt x="194" y="577"/>
                </a:lnTo>
                <a:lnTo>
                  <a:pt x="193" y="577"/>
                </a:lnTo>
                <a:lnTo>
                  <a:pt x="191" y="577"/>
                </a:lnTo>
                <a:lnTo>
                  <a:pt x="189" y="577"/>
                </a:lnTo>
                <a:lnTo>
                  <a:pt x="188" y="577"/>
                </a:lnTo>
                <a:lnTo>
                  <a:pt x="186" y="577"/>
                </a:lnTo>
                <a:lnTo>
                  <a:pt x="184" y="577"/>
                </a:lnTo>
                <a:lnTo>
                  <a:pt x="182" y="577"/>
                </a:lnTo>
                <a:lnTo>
                  <a:pt x="181" y="577"/>
                </a:lnTo>
                <a:lnTo>
                  <a:pt x="179" y="577"/>
                </a:lnTo>
                <a:lnTo>
                  <a:pt x="177" y="577"/>
                </a:lnTo>
                <a:lnTo>
                  <a:pt x="176" y="579"/>
                </a:lnTo>
                <a:lnTo>
                  <a:pt x="174" y="579"/>
                </a:lnTo>
                <a:lnTo>
                  <a:pt x="172" y="579"/>
                </a:lnTo>
                <a:lnTo>
                  <a:pt x="170" y="579"/>
                </a:lnTo>
                <a:lnTo>
                  <a:pt x="169" y="579"/>
                </a:lnTo>
                <a:lnTo>
                  <a:pt x="167" y="579"/>
                </a:lnTo>
                <a:lnTo>
                  <a:pt x="165" y="579"/>
                </a:lnTo>
                <a:lnTo>
                  <a:pt x="163" y="579"/>
                </a:lnTo>
                <a:lnTo>
                  <a:pt x="162" y="579"/>
                </a:lnTo>
                <a:lnTo>
                  <a:pt x="160" y="579"/>
                </a:lnTo>
                <a:lnTo>
                  <a:pt x="158" y="579"/>
                </a:lnTo>
                <a:lnTo>
                  <a:pt x="157" y="579"/>
                </a:lnTo>
                <a:lnTo>
                  <a:pt x="155" y="579"/>
                </a:lnTo>
                <a:lnTo>
                  <a:pt x="153" y="579"/>
                </a:lnTo>
                <a:lnTo>
                  <a:pt x="151" y="579"/>
                </a:lnTo>
                <a:lnTo>
                  <a:pt x="150" y="579"/>
                </a:lnTo>
                <a:lnTo>
                  <a:pt x="148" y="579"/>
                </a:lnTo>
                <a:lnTo>
                  <a:pt x="146" y="579"/>
                </a:lnTo>
                <a:lnTo>
                  <a:pt x="145" y="579"/>
                </a:lnTo>
                <a:lnTo>
                  <a:pt x="143" y="579"/>
                </a:lnTo>
                <a:lnTo>
                  <a:pt x="143" y="577"/>
                </a:lnTo>
                <a:lnTo>
                  <a:pt x="141" y="577"/>
                </a:lnTo>
                <a:lnTo>
                  <a:pt x="141" y="575"/>
                </a:lnTo>
                <a:lnTo>
                  <a:pt x="139" y="573"/>
                </a:lnTo>
                <a:lnTo>
                  <a:pt x="139" y="572"/>
                </a:lnTo>
                <a:lnTo>
                  <a:pt x="138" y="572"/>
                </a:lnTo>
                <a:lnTo>
                  <a:pt x="138" y="570"/>
                </a:lnTo>
                <a:lnTo>
                  <a:pt x="138" y="568"/>
                </a:lnTo>
                <a:lnTo>
                  <a:pt x="136" y="568"/>
                </a:lnTo>
                <a:lnTo>
                  <a:pt x="134" y="568"/>
                </a:lnTo>
                <a:lnTo>
                  <a:pt x="133" y="568"/>
                </a:lnTo>
                <a:lnTo>
                  <a:pt x="133" y="567"/>
                </a:lnTo>
                <a:lnTo>
                  <a:pt x="131" y="567"/>
                </a:lnTo>
                <a:lnTo>
                  <a:pt x="129" y="567"/>
                </a:lnTo>
                <a:lnTo>
                  <a:pt x="127" y="567"/>
                </a:lnTo>
                <a:lnTo>
                  <a:pt x="126" y="567"/>
                </a:lnTo>
                <a:lnTo>
                  <a:pt x="126" y="565"/>
                </a:lnTo>
                <a:lnTo>
                  <a:pt x="124" y="565"/>
                </a:lnTo>
                <a:lnTo>
                  <a:pt x="122" y="565"/>
                </a:lnTo>
                <a:lnTo>
                  <a:pt x="122" y="563"/>
                </a:lnTo>
                <a:lnTo>
                  <a:pt x="120" y="563"/>
                </a:lnTo>
                <a:lnTo>
                  <a:pt x="119" y="563"/>
                </a:lnTo>
                <a:lnTo>
                  <a:pt x="119" y="561"/>
                </a:lnTo>
                <a:lnTo>
                  <a:pt x="117" y="561"/>
                </a:lnTo>
                <a:lnTo>
                  <a:pt x="117" y="560"/>
                </a:lnTo>
                <a:lnTo>
                  <a:pt x="119" y="560"/>
                </a:lnTo>
                <a:lnTo>
                  <a:pt x="119" y="558"/>
                </a:lnTo>
                <a:lnTo>
                  <a:pt x="119" y="556"/>
                </a:lnTo>
                <a:lnTo>
                  <a:pt x="119" y="554"/>
                </a:lnTo>
                <a:lnTo>
                  <a:pt x="119" y="553"/>
                </a:lnTo>
                <a:lnTo>
                  <a:pt x="119" y="551"/>
                </a:lnTo>
                <a:lnTo>
                  <a:pt x="119" y="549"/>
                </a:lnTo>
                <a:lnTo>
                  <a:pt x="120" y="549"/>
                </a:lnTo>
                <a:lnTo>
                  <a:pt x="119" y="549"/>
                </a:lnTo>
                <a:lnTo>
                  <a:pt x="119" y="548"/>
                </a:lnTo>
                <a:lnTo>
                  <a:pt x="117" y="548"/>
                </a:lnTo>
                <a:lnTo>
                  <a:pt x="117" y="546"/>
                </a:lnTo>
                <a:lnTo>
                  <a:pt x="115" y="546"/>
                </a:lnTo>
                <a:lnTo>
                  <a:pt x="115" y="544"/>
                </a:lnTo>
                <a:lnTo>
                  <a:pt x="114" y="544"/>
                </a:lnTo>
                <a:lnTo>
                  <a:pt x="114" y="542"/>
                </a:lnTo>
                <a:lnTo>
                  <a:pt x="112" y="542"/>
                </a:lnTo>
                <a:lnTo>
                  <a:pt x="112" y="541"/>
                </a:lnTo>
                <a:lnTo>
                  <a:pt x="110" y="541"/>
                </a:lnTo>
                <a:lnTo>
                  <a:pt x="110" y="539"/>
                </a:lnTo>
                <a:lnTo>
                  <a:pt x="108" y="539"/>
                </a:lnTo>
                <a:lnTo>
                  <a:pt x="108" y="537"/>
                </a:lnTo>
                <a:lnTo>
                  <a:pt x="107" y="537"/>
                </a:lnTo>
                <a:lnTo>
                  <a:pt x="107" y="536"/>
                </a:lnTo>
                <a:lnTo>
                  <a:pt x="105" y="536"/>
                </a:lnTo>
                <a:lnTo>
                  <a:pt x="105" y="534"/>
                </a:lnTo>
                <a:lnTo>
                  <a:pt x="103" y="534"/>
                </a:lnTo>
                <a:lnTo>
                  <a:pt x="103" y="532"/>
                </a:lnTo>
                <a:lnTo>
                  <a:pt x="102" y="532"/>
                </a:lnTo>
                <a:lnTo>
                  <a:pt x="100" y="530"/>
                </a:lnTo>
                <a:lnTo>
                  <a:pt x="98" y="529"/>
                </a:lnTo>
                <a:lnTo>
                  <a:pt x="98" y="527"/>
                </a:lnTo>
                <a:lnTo>
                  <a:pt x="96" y="527"/>
                </a:lnTo>
                <a:lnTo>
                  <a:pt x="95" y="525"/>
                </a:lnTo>
                <a:lnTo>
                  <a:pt x="93" y="523"/>
                </a:lnTo>
                <a:lnTo>
                  <a:pt x="91" y="523"/>
                </a:lnTo>
                <a:lnTo>
                  <a:pt x="91" y="522"/>
                </a:lnTo>
                <a:lnTo>
                  <a:pt x="89" y="522"/>
                </a:lnTo>
                <a:lnTo>
                  <a:pt x="89" y="520"/>
                </a:lnTo>
                <a:lnTo>
                  <a:pt x="88" y="520"/>
                </a:lnTo>
                <a:lnTo>
                  <a:pt x="88" y="518"/>
                </a:lnTo>
                <a:lnTo>
                  <a:pt x="86" y="518"/>
                </a:lnTo>
                <a:lnTo>
                  <a:pt x="86" y="517"/>
                </a:lnTo>
                <a:lnTo>
                  <a:pt x="84" y="517"/>
                </a:lnTo>
                <a:lnTo>
                  <a:pt x="84" y="515"/>
                </a:lnTo>
                <a:lnTo>
                  <a:pt x="83" y="515"/>
                </a:lnTo>
                <a:lnTo>
                  <a:pt x="83" y="513"/>
                </a:lnTo>
                <a:lnTo>
                  <a:pt x="81" y="513"/>
                </a:lnTo>
                <a:lnTo>
                  <a:pt x="81" y="511"/>
                </a:lnTo>
                <a:lnTo>
                  <a:pt x="79" y="511"/>
                </a:lnTo>
                <a:lnTo>
                  <a:pt x="79" y="510"/>
                </a:lnTo>
                <a:lnTo>
                  <a:pt x="77" y="510"/>
                </a:lnTo>
                <a:lnTo>
                  <a:pt x="77" y="508"/>
                </a:lnTo>
                <a:lnTo>
                  <a:pt x="76" y="508"/>
                </a:lnTo>
                <a:lnTo>
                  <a:pt x="76" y="506"/>
                </a:lnTo>
                <a:lnTo>
                  <a:pt x="74" y="506"/>
                </a:lnTo>
                <a:lnTo>
                  <a:pt x="74" y="505"/>
                </a:lnTo>
                <a:lnTo>
                  <a:pt x="72" y="505"/>
                </a:lnTo>
                <a:lnTo>
                  <a:pt x="72" y="503"/>
                </a:lnTo>
                <a:lnTo>
                  <a:pt x="71" y="503"/>
                </a:lnTo>
                <a:lnTo>
                  <a:pt x="71" y="501"/>
                </a:lnTo>
                <a:lnTo>
                  <a:pt x="69" y="501"/>
                </a:lnTo>
                <a:lnTo>
                  <a:pt x="69" y="499"/>
                </a:lnTo>
                <a:lnTo>
                  <a:pt x="67" y="499"/>
                </a:lnTo>
                <a:lnTo>
                  <a:pt x="67" y="498"/>
                </a:lnTo>
                <a:lnTo>
                  <a:pt x="65" y="498"/>
                </a:lnTo>
                <a:lnTo>
                  <a:pt x="65" y="496"/>
                </a:lnTo>
                <a:lnTo>
                  <a:pt x="64" y="496"/>
                </a:lnTo>
                <a:lnTo>
                  <a:pt x="64" y="494"/>
                </a:lnTo>
                <a:lnTo>
                  <a:pt x="62" y="494"/>
                </a:lnTo>
                <a:lnTo>
                  <a:pt x="62" y="492"/>
                </a:lnTo>
                <a:lnTo>
                  <a:pt x="60" y="492"/>
                </a:lnTo>
                <a:lnTo>
                  <a:pt x="60" y="491"/>
                </a:lnTo>
                <a:lnTo>
                  <a:pt x="59" y="491"/>
                </a:lnTo>
                <a:lnTo>
                  <a:pt x="59" y="489"/>
                </a:lnTo>
                <a:lnTo>
                  <a:pt x="57" y="489"/>
                </a:lnTo>
                <a:lnTo>
                  <a:pt x="57" y="487"/>
                </a:lnTo>
                <a:lnTo>
                  <a:pt x="55" y="487"/>
                </a:lnTo>
                <a:lnTo>
                  <a:pt x="55" y="486"/>
                </a:lnTo>
                <a:lnTo>
                  <a:pt x="53" y="486"/>
                </a:lnTo>
                <a:lnTo>
                  <a:pt x="53" y="484"/>
                </a:lnTo>
                <a:lnTo>
                  <a:pt x="53" y="482"/>
                </a:lnTo>
                <a:lnTo>
                  <a:pt x="55" y="482"/>
                </a:lnTo>
                <a:lnTo>
                  <a:pt x="55" y="480"/>
                </a:lnTo>
                <a:lnTo>
                  <a:pt x="55" y="479"/>
                </a:lnTo>
                <a:lnTo>
                  <a:pt x="55" y="477"/>
                </a:lnTo>
                <a:lnTo>
                  <a:pt x="57" y="477"/>
                </a:lnTo>
                <a:lnTo>
                  <a:pt x="57" y="475"/>
                </a:lnTo>
                <a:lnTo>
                  <a:pt x="57" y="474"/>
                </a:lnTo>
                <a:lnTo>
                  <a:pt x="57" y="472"/>
                </a:lnTo>
                <a:lnTo>
                  <a:pt x="57" y="470"/>
                </a:lnTo>
                <a:lnTo>
                  <a:pt x="59" y="470"/>
                </a:lnTo>
                <a:lnTo>
                  <a:pt x="59" y="468"/>
                </a:lnTo>
                <a:lnTo>
                  <a:pt x="59" y="467"/>
                </a:lnTo>
                <a:lnTo>
                  <a:pt x="59" y="465"/>
                </a:lnTo>
                <a:lnTo>
                  <a:pt x="59" y="463"/>
                </a:lnTo>
                <a:lnTo>
                  <a:pt x="60" y="463"/>
                </a:lnTo>
                <a:lnTo>
                  <a:pt x="60" y="462"/>
                </a:lnTo>
                <a:lnTo>
                  <a:pt x="60" y="460"/>
                </a:lnTo>
                <a:lnTo>
                  <a:pt x="59" y="460"/>
                </a:lnTo>
                <a:lnTo>
                  <a:pt x="59" y="458"/>
                </a:lnTo>
                <a:lnTo>
                  <a:pt x="57" y="458"/>
                </a:lnTo>
                <a:lnTo>
                  <a:pt x="57" y="456"/>
                </a:lnTo>
                <a:lnTo>
                  <a:pt x="55" y="456"/>
                </a:lnTo>
                <a:lnTo>
                  <a:pt x="55" y="455"/>
                </a:lnTo>
                <a:lnTo>
                  <a:pt x="53" y="455"/>
                </a:lnTo>
                <a:lnTo>
                  <a:pt x="52" y="455"/>
                </a:lnTo>
                <a:lnTo>
                  <a:pt x="50" y="455"/>
                </a:lnTo>
                <a:lnTo>
                  <a:pt x="50" y="453"/>
                </a:lnTo>
                <a:lnTo>
                  <a:pt x="48" y="453"/>
                </a:lnTo>
                <a:lnTo>
                  <a:pt x="48" y="451"/>
                </a:lnTo>
                <a:lnTo>
                  <a:pt x="46" y="451"/>
                </a:lnTo>
                <a:lnTo>
                  <a:pt x="46" y="449"/>
                </a:lnTo>
                <a:lnTo>
                  <a:pt x="45" y="449"/>
                </a:lnTo>
                <a:lnTo>
                  <a:pt x="43" y="449"/>
                </a:lnTo>
                <a:lnTo>
                  <a:pt x="43" y="448"/>
                </a:lnTo>
                <a:lnTo>
                  <a:pt x="41" y="448"/>
                </a:lnTo>
                <a:lnTo>
                  <a:pt x="41" y="446"/>
                </a:lnTo>
                <a:lnTo>
                  <a:pt x="40" y="446"/>
                </a:lnTo>
                <a:lnTo>
                  <a:pt x="40" y="444"/>
                </a:lnTo>
                <a:lnTo>
                  <a:pt x="40" y="443"/>
                </a:lnTo>
                <a:lnTo>
                  <a:pt x="40" y="441"/>
                </a:lnTo>
                <a:lnTo>
                  <a:pt x="40" y="439"/>
                </a:lnTo>
                <a:lnTo>
                  <a:pt x="40" y="437"/>
                </a:lnTo>
                <a:lnTo>
                  <a:pt x="38" y="437"/>
                </a:lnTo>
                <a:lnTo>
                  <a:pt x="40" y="437"/>
                </a:lnTo>
                <a:lnTo>
                  <a:pt x="40" y="436"/>
                </a:lnTo>
                <a:lnTo>
                  <a:pt x="40" y="434"/>
                </a:lnTo>
                <a:lnTo>
                  <a:pt x="40" y="432"/>
                </a:lnTo>
                <a:lnTo>
                  <a:pt x="38" y="432"/>
                </a:lnTo>
                <a:lnTo>
                  <a:pt x="38" y="431"/>
                </a:lnTo>
                <a:lnTo>
                  <a:pt x="38" y="429"/>
                </a:lnTo>
                <a:lnTo>
                  <a:pt x="38" y="427"/>
                </a:lnTo>
                <a:lnTo>
                  <a:pt x="40" y="427"/>
                </a:lnTo>
                <a:lnTo>
                  <a:pt x="40" y="425"/>
                </a:lnTo>
                <a:lnTo>
                  <a:pt x="40" y="424"/>
                </a:lnTo>
                <a:lnTo>
                  <a:pt x="41" y="424"/>
                </a:lnTo>
                <a:lnTo>
                  <a:pt x="41" y="422"/>
                </a:lnTo>
                <a:lnTo>
                  <a:pt x="41" y="420"/>
                </a:lnTo>
                <a:lnTo>
                  <a:pt x="41" y="418"/>
                </a:lnTo>
                <a:lnTo>
                  <a:pt x="41" y="417"/>
                </a:lnTo>
                <a:lnTo>
                  <a:pt x="41" y="415"/>
                </a:lnTo>
                <a:lnTo>
                  <a:pt x="41" y="413"/>
                </a:lnTo>
                <a:lnTo>
                  <a:pt x="41" y="412"/>
                </a:lnTo>
                <a:lnTo>
                  <a:pt x="41" y="410"/>
                </a:lnTo>
                <a:lnTo>
                  <a:pt x="41" y="408"/>
                </a:lnTo>
                <a:lnTo>
                  <a:pt x="40" y="408"/>
                </a:lnTo>
                <a:lnTo>
                  <a:pt x="40" y="406"/>
                </a:lnTo>
                <a:lnTo>
                  <a:pt x="40" y="405"/>
                </a:lnTo>
                <a:lnTo>
                  <a:pt x="40" y="403"/>
                </a:lnTo>
                <a:lnTo>
                  <a:pt x="40" y="401"/>
                </a:lnTo>
                <a:lnTo>
                  <a:pt x="38" y="401"/>
                </a:lnTo>
                <a:lnTo>
                  <a:pt x="38" y="400"/>
                </a:lnTo>
                <a:lnTo>
                  <a:pt x="36" y="398"/>
                </a:lnTo>
                <a:lnTo>
                  <a:pt x="36" y="396"/>
                </a:lnTo>
                <a:lnTo>
                  <a:pt x="36" y="394"/>
                </a:lnTo>
                <a:lnTo>
                  <a:pt x="34" y="394"/>
                </a:lnTo>
                <a:lnTo>
                  <a:pt x="34" y="393"/>
                </a:lnTo>
                <a:lnTo>
                  <a:pt x="34" y="391"/>
                </a:lnTo>
                <a:lnTo>
                  <a:pt x="33" y="391"/>
                </a:lnTo>
                <a:lnTo>
                  <a:pt x="33" y="389"/>
                </a:lnTo>
                <a:lnTo>
                  <a:pt x="31" y="389"/>
                </a:lnTo>
                <a:lnTo>
                  <a:pt x="31" y="387"/>
                </a:lnTo>
                <a:lnTo>
                  <a:pt x="31" y="386"/>
                </a:lnTo>
                <a:lnTo>
                  <a:pt x="31" y="384"/>
                </a:lnTo>
                <a:lnTo>
                  <a:pt x="31" y="382"/>
                </a:lnTo>
                <a:lnTo>
                  <a:pt x="31" y="381"/>
                </a:lnTo>
                <a:lnTo>
                  <a:pt x="29" y="381"/>
                </a:lnTo>
                <a:lnTo>
                  <a:pt x="29" y="379"/>
                </a:lnTo>
                <a:lnTo>
                  <a:pt x="29" y="377"/>
                </a:lnTo>
                <a:lnTo>
                  <a:pt x="31" y="377"/>
                </a:lnTo>
                <a:lnTo>
                  <a:pt x="31" y="375"/>
                </a:lnTo>
                <a:lnTo>
                  <a:pt x="31" y="374"/>
                </a:lnTo>
                <a:lnTo>
                  <a:pt x="31" y="372"/>
                </a:lnTo>
                <a:lnTo>
                  <a:pt x="33" y="372"/>
                </a:lnTo>
                <a:lnTo>
                  <a:pt x="33" y="370"/>
                </a:lnTo>
                <a:lnTo>
                  <a:pt x="33" y="369"/>
                </a:lnTo>
                <a:lnTo>
                  <a:pt x="34" y="369"/>
                </a:lnTo>
                <a:lnTo>
                  <a:pt x="34" y="367"/>
                </a:lnTo>
                <a:lnTo>
                  <a:pt x="36" y="367"/>
                </a:lnTo>
                <a:lnTo>
                  <a:pt x="36" y="365"/>
                </a:lnTo>
                <a:lnTo>
                  <a:pt x="38" y="365"/>
                </a:lnTo>
                <a:lnTo>
                  <a:pt x="38" y="363"/>
                </a:lnTo>
                <a:lnTo>
                  <a:pt x="38" y="362"/>
                </a:lnTo>
                <a:lnTo>
                  <a:pt x="38" y="360"/>
                </a:lnTo>
                <a:lnTo>
                  <a:pt x="38" y="358"/>
                </a:lnTo>
                <a:lnTo>
                  <a:pt x="36" y="358"/>
                </a:lnTo>
                <a:lnTo>
                  <a:pt x="36" y="356"/>
                </a:lnTo>
                <a:lnTo>
                  <a:pt x="36" y="355"/>
                </a:lnTo>
                <a:lnTo>
                  <a:pt x="36" y="353"/>
                </a:lnTo>
                <a:lnTo>
                  <a:pt x="38" y="353"/>
                </a:lnTo>
                <a:lnTo>
                  <a:pt x="36" y="219"/>
                </a:lnTo>
                <a:lnTo>
                  <a:pt x="0" y="0"/>
                </a:lnTo>
                <a:lnTo>
                  <a:pt x="7" y="0"/>
                </a:lnTo>
                <a:lnTo>
                  <a:pt x="12" y="0"/>
                </a:lnTo>
                <a:lnTo>
                  <a:pt x="19" y="0"/>
                </a:lnTo>
                <a:lnTo>
                  <a:pt x="24" y="0"/>
                </a:lnTo>
                <a:lnTo>
                  <a:pt x="31" y="0"/>
                </a:lnTo>
                <a:lnTo>
                  <a:pt x="36" y="0"/>
                </a:lnTo>
                <a:lnTo>
                  <a:pt x="43" y="0"/>
                </a:lnTo>
                <a:lnTo>
                  <a:pt x="48" y="0"/>
                </a:lnTo>
                <a:lnTo>
                  <a:pt x="55" y="0"/>
                </a:lnTo>
                <a:close/>
              </a:path>
            </a:pathLst>
          </a:custGeom>
          <a:solidFill>
            <a:schemeClr val="tx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25"/>
          <p:cNvSpPr>
            <a:spLocks/>
          </p:cNvSpPr>
          <p:nvPr/>
        </p:nvSpPr>
        <p:spPr bwMode="auto">
          <a:xfrm>
            <a:off x="4572000" y="3506039"/>
            <a:ext cx="579486" cy="730985"/>
          </a:xfrm>
          <a:custGeom>
            <a:avLst/>
            <a:gdLst>
              <a:gd name="T0" fmla="*/ 215 w 306"/>
              <a:gd name="T1" fmla="*/ 7 h 386"/>
              <a:gd name="T2" fmla="*/ 215 w 306"/>
              <a:gd name="T3" fmla="*/ 21 h 386"/>
              <a:gd name="T4" fmla="*/ 213 w 306"/>
              <a:gd name="T5" fmla="*/ 33 h 386"/>
              <a:gd name="T6" fmla="*/ 219 w 306"/>
              <a:gd name="T7" fmla="*/ 45 h 386"/>
              <a:gd name="T8" fmla="*/ 226 w 306"/>
              <a:gd name="T9" fmla="*/ 55 h 386"/>
              <a:gd name="T10" fmla="*/ 227 w 306"/>
              <a:gd name="T11" fmla="*/ 71 h 386"/>
              <a:gd name="T12" fmla="*/ 238 w 306"/>
              <a:gd name="T13" fmla="*/ 78 h 386"/>
              <a:gd name="T14" fmla="*/ 248 w 306"/>
              <a:gd name="T15" fmla="*/ 85 h 386"/>
              <a:gd name="T16" fmla="*/ 255 w 306"/>
              <a:gd name="T17" fmla="*/ 95 h 386"/>
              <a:gd name="T18" fmla="*/ 258 w 306"/>
              <a:gd name="T19" fmla="*/ 105 h 386"/>
              <a:gd name="T20" fmla="*/ 275 w 306"/>
              <a:gd name="T21" fmla="*/ 107 h 386"/>
              <a:gd name="T22" fmla="*/ 282 w 306"/>
              <a:gd name="T23" fmla="*/ 119 h 386"/>
              <a:gd name="T24" fmla="*/ 291 w 306"/>
              <a:gd name="T25" fmla="*/ 124 h 386"/>
              <a:gd name="T26" fmla="*/ 289 w 306"/>
              <a:gd name="T27" fmla="*/ 133 h 386"/>
              <a:gd name="T28" fmla="*/ 282 w 306"/>
              <a:gd name="T29" fmla="*/ 140 h 386"/>
              <a:gd name="T30" fmla="*/ 277 w 306"/>
              <a:gd name="T31" fmla="*/ 152 h 386"/>
              <a:gd name="T32" fmla="*/ 272 w 306"/>
              <a:gd name="T33" fmla="*/ 164 h 386"/>
              <a:gd name="T34" fmla="*/ 267 w 306"/>
              <a:gd name="T35" fmla="*/ 172 h 386"/>
              <a:gd name="T36" fmla="*/ 274 w 306"/>
              <a:gd name="T37" fmla="*/ 183 h 386"/>
              <a:gd name="T38" fmla="*/ 265 w 306"/>
              <a:gd name="T39" fmla="*/ 191 h 386"/>
              <a:gd name="T40" fmla="*/ 263 w 306"/>
              <a:gd name="T41" fmla="*/ 203 h 386"/>
              <a:gd name="T42" fmla="*/ 260 w 306"/>
              <a:gd name="T43" fmla="*/ 214 h 386"/>
              <a:gd name="T44" fmla="*/ 258 w 306"/>
              <a:gd name="T45" fmla="*/ 226 h 386"/>
              <a:gd name="T46" fmla="*/ 263 w 306"/>
              <a:gd name="T47" fmla="*/ 238 h 386"/>
              <a:gd name="T48" fmla="*/ 270 w 306"/>
              <a:gd name="T49" fmla="*/ 245 h 386"/>
              <a:gd name="T50" fmla="*/ 281 w 306"/>
              <a:gd name="T51" fmla="*/ 253 h 386"/>
              <a:gd name="T52" fmla="*/ 284 w 306"/>
              <a:gd name="T53" fmla="*/ 267 h 386"/>
              <a:gd name="T54" fmla="*/ 291 w 306"/>
              <a:gd name="T55" fmla="*/ 277 h 386"/>
              <a:gd name="T56" fmla="*/ 300 w 306"/>
              <a:gd name="T57" fmla="*/ 286 h 386"/>
              <a:gd name="T58" fmla="*/ 305 w 306"/>
              <a:gd name="T59" fmla="*/ 298 h 386"/>
              <a:gd name="T60" fmla="*/ 300 w 306"/>
              <a:gd name="T61" fmla="*/ 307 h 386"/>
              <a:gd name="T62" fmla="*/ 296 w 306"/>
              <a:gd name="T63" fmla="*/ 314 h 386"/>
              <a:gd name="T64" fmla="*/ 303 w 306"/>
              <a:gd name="T65" fmla="*/ 324 h 386"/>
              <a:gd name="T66" fmla="*/ 303 w 306"/>
              <a:gd name="T67" fmla="*/ 338 h 386"/>
              <a:gd name="T68" fmla="*/ 298 w 306"/>
              <a:gd name="T69" fmla="*/ 350 h 386"/>
              <a:gd name="T70" fmla="*/ 298 w 306"/>
              <a:gd name="T71" fmla="*/ 364 h 386"/>
              <a:gd name="T72" fmla="*/ 305 w 306"/>
              <a:gd name="T73" fmla="*/ 374 h 386"/>
              <a:gd name="T74" fmla="*/ 296 w 306"/>
              <a:gd name="T75" fmla="*/ 382 h 386"/>
              <a:gd name="T76" fmla="*/ 286 w 306"/>
              <a:gd name="T77" fmla="*/ 336 h 386"/>
              <a:gd name="T78" fmla="*/ 253 w 306"/>
              <a:gd name="T79" fmla="*/ 308 h 386"/>
              <a:gd name="T80" fmla="*/ 227 w 306"/>
              <a:gd name="T81" fmla="*/ 276 h 386"/>
              <a:gd name="T82" fmla="*/ 210 w 306"/>
              <a:gd name="T83" fmla="*/ 276 h 386"/>
              <a:gd name="T84" fmla="*/ 174 w 306"/>
              <a:gd name="T85" fmla="*/ 300 h 386"/>
              <a:gd name="T86" fmla="*/ 145 w 306"/>
              <a:gd name="T87" fmla="*/ 308 h 386"/>
              <a:gd name="T88" fmla="*/ 141 w 306"/>
              <a:gd name="T89" fmla="*/ 267 h 386"/>
              <a:gd name="T90" fmla="*/ 112 w 306"/>
              <a:gd name="T91" fmla="*/ 233 h 386"/>
              <a:gd name="T92" fmla="*/ 72 w 306"/>
              <a:gd name="T93" fmla="*/ 202 h 386"/>
              <a:gd name="T94" fmla="*/ 50 w 306"/>
              <a:gd name="T95" fmla="*/ 179 h 386"/>
              <a:gd name="T96" fmla="*/ 53 w 306"/>
              <a:gd name="T97" fmla="*/ 145 h 386"/>
              <a:gd name="T98" fmla="*/ 9 w 306"/>
              <a:gd name="T99" fmla="*/ 128 h 386"/>
              <a:gd name="T100" fmla="*/ 21 w 306"/>
              <a:gd name="T101" fmla="*/ 104 h 386"/>
              <a:gd name="T102" fmla="*/ 64 w 306"/>
              <a:gd name="T103" fmla="*/ 88 h 386"/>
              <a:gd name="T104" fmla="*/ 83 w 306"/>
              <a:gd name="T105" fmla="*/ 50 h 386"/>
              <a:gd name="T106" fmla="*/ 109 w 306"/>
              <a:gd name="T107" fmla="*/ 9 h 386"/>
              <a:gd name="T108" fmla="*/ 131 w 306"/>
              <a:gd name="T109" fmla="*/ 5 h 386"/>
              <a:gd name="T110" fmla="*/ 146 w 306"/>
              <a:gd name="T111" fmla="*/ 4 h 386"/>
              <a:gd name="T112" fmla="*/ 164 w 306"/>
              <a:gd name="T113" fmla="*/ 4 h 386"/>
              <a:gd name="T114" fmla="*/ 179 w 306"/>
              <a:gd name="T115" fmla="*/ 2 h 386"/>
              <a:gd name="T116" fmla="*/ 196 w 306"/>
              <a:gd name="T117" fmla="*/ 2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6" h="386">
                <a:moveTo>
                  <a:pt x="207" y="0"/>
                </a:moveTo>
                <a:lnTo>
                  <a:pt x="208" y="0"/>
                </a:lnTo>
                <a:lnTo>
                  <a:pt x="210" y="0"/>
                </a:lnTo>
                <a:lnTo>
                  <a:pt x="210" y="2"/>
                </a:lnTo>
                <a:lnTo>
                  <a:pt x="212" y="2"/>
                </a:lnTo>
                <a:lnTo>
                  <a:pt x="213" y="2"/>
                </a:lnTo>
                <a:lnTo>
                  <a:pt x="213" y="4"/>
                </a:lnTo>
                <a:lnTo>
                  <a:pt x="215" y="4"/>
                </a:lnTo>
                <a:lnTo>
                  <a:pt x="215" y="5"/>
                </a:lnTo>
                <a:lnTo>
                  <a:pt x="215" y="7"/>
                </a:lnTo>
                <a:lnTo>
                  <a:pt x="213" y="7"/>
                </a:lnTo>
                <a:lnTo>
                  <a:pt x="213" y="9"/>
                </a:lnTo>
                <a:lnTo>
                  <a:pt x="213" y="11"/>
                </a:lnTo>
                <a:lnTo>
                  <a:pt x="213" y="12"/>
                </a:lnTo>
                <a:lnTo>
                  <a:pt x="215" y="12"/>
                </a:lnTo>
                <a:lnTo>
                  <a:pt x="215" y="14"/>
                </a:lnTo>
                <a:lnTo>
                  <a:pt x="215" y="16"/>
                </a:lnTo>
                <a:lnTo>
                  <a:pt x="215" y="17"/>
                </a:lnTo>
                <a:lnTo>
                  <a:pt x="215" y="19"/>
                </a:lnTo>
                <a:lnTo>
                  <a:pt x="215" y="21"/>
                </a:lnTo>
                <a:lnTo>
                  <a:pt x="215" y="23"/>
                </a:lnTo>
                <a:lnTo>
                  <a:pt x="215" y="24"/>
                </a:lnTo>
                <a:lnTo>
                  <a:pt x="213" y="24"/>
                </a:lnTo>
                <a:lnTo>
                  <a:pt x="213" y="26"/>
                </a:lnTo>
                <a:lnTo>
                  <a:pt x="212" y="26"/>
                </a:lnTo>
                <a:lnTo>
                  <a:pt x="212" y="28"/>
                </a:lnTo>
                <a:lnTo>
                  <a:pt x="212" y="30"/>
                </a:lnTo>
                <a:lnTo>
                  <a:pt x="212" y="31"/>
                </a:lnTo>
                <a:lnTo>
                  <a:pt x="213" y="31"/>
                </a:lnTo>
                <a:lnTo>
                  <a:pt x="213" y="33"/>
                </a:lnTo>
                <a:lnTo>
                  <a:pt x="213" y="35"/>
                </a:lnTo>
                <a:lnTo>
                  <a:pt x="215" y="35"/>
                </a:lnTo>
                <a:lnTo>
                  <a:pt x="215" y="36"/>
                </a:lnTo>
                <a:lnTo>
                  <a:pt x="215" y="38"/>
                </a:lnTo>
                <a:lnTo>
                  <a:pt x="217" y="38"/>
                </a:lnTo>
                <a:lnTo>
                  <a:pt x="217" y="40"/>
                </a:lnTo>
                <a:lnTo>
                  <a:pt x="217" y="42"/>
                </a:lnTo>
                <a:lnTo>
                  <a:pt x="217" y="43"/>
                </a:lnTo>
                <a:lnTo>
                  <a:pt x="219" y="43"/>
                </a:lnTo>
                <a:lnTo>
                  <a:pt x="219" y="45"/>
                </a:lnTo>
                <a:lnTo>
                  <a:pt x="220" y="45"/>
                </a:lnTo>
                <a:lnTo>
                  <a:pt x="220" y="47"/>
                </a:lnTo>
                <a:lnTo>
                  <a:pt x="220" y="48"/>
                </a:lnTo>
                <a:lnTo>
                  <a:pt x="222" y="48"/>
                </a:lnTo>
                <a:lnTo>
                  <a:pt x="222" y="50"/>
                </a:lnTo>
                <a:lnTo>
                  <a:pt x="222" y="52"/>
                </a:lnTo>
                <a:lnTo>
                  <a:pt x="224" y="52"/>
                </a:lnTo>
                <a:lnTo>
                  <a:pt x="224" y="54"/>
                </a:lnTo>
                <a:lnTo>
                  <a:pt x="226" y="54"/>
                </a:lnTo>
                <a:lnTo>
                  <a:pt x="226" y="55"/>
                </a:lnTo>
                <a:lnTo>
                  <a:pt x="226" y="57"/>
                </a:lnTo>
                <a:lnTo>
                  <a:pt x="226" y="59"/>
                </a:lnTo>
                <a:lnTo>
                  <a:pt x="226" y="61"/>
                </a:lnTo>
                <a:lnTo>
                  <a:pt x="226" y="62"/>
                </a:lnTo>
                <a:lnTo>
                  <a:pt x="226" y="64"/>
                </a:lnTo>
                <a:lnTo>
                  <a:pt x="226" y="66"/>
                </a:lnTo>
                <a:lnTo>
                  <a:pt x="226" y="67"/>
                </a:lnTo>
                <a:lnTo>
                  <a:pt x="226" y="69"/>
                </a:lnTo>
                <a:lnTo>
                  <a:pt x="226" y="71"/>
                </a:lnTo>
                <a:lnTo>
                  <a:pt x="227" y="71"/>
                </a:lnTo>
                <a:lnTo>
                  <a:pt x="227" y="73"/>
                </a:lnTo>
                <a:lnTo>
                  <a:pt x="229" y="73"/>
                </a:lnTo>
                <a:lnTo>
                  <a:pt x="229" y="74"/>
                </a:lnTo>
                <a:lnTo>
                  <a:pt x="231" y="74"/>
                </a:lnTo>
                <a:lnTo>
                  <a:pt x="231" y="76"/>
                </a:lnTo>
                <a:lnTo>
                  <a:pt x="232" y="76"/>
                </a:lnTo>
                <a:lnTo>
                  <a:pt x="234" y="76"/>
                </a:lnTo>
                <a:lnTo>
                  <a:pt x="234" y="78"/>
                </a:lnTo>
                <a:lnTo>
                  <a:pt x="236" y="78"/>
                </a:lnTo>
                <a:lnTo>
                  <a:pt x="238" y="78"/>
                </a:lnTo>
                <a:lnTo>
                  <a:pt x="239" y="78"/>
                </a:lnTo>
                <a:lnTo>
                  <a:pt x="239" y="79"/>
                </a:lnTo>
                <a:lnTo>
                  <a:pt x="241" y="79"/>
                </a:lnTo>
                <a:lnTo>
                  <a:pt x="241" y="81"/>
                </a:lnTo>
                <a:lnTo>
                  <a:pt x="243" y="81"/>
                </a:lnTo>
                <a:lnTo>
                  <a:pt x="243" y="83"/>
                </a:lnTo>
                <a:lnTo>
                  <a:pt x="244" y="83"/>
                </a:lnTo>
                <a:lnTo>
                  <a:pt x="246" y="83"/>
                </a:lnTo>
                <a:lnTo>
                  <a:pt x="246" y="85"/>
                </a:lnTo>
                <a:lnTo>
                  <a:pt x="248" y="85"/>
                </a:lnTo>
                <a:lnTo>
                  <a:pt x="248" y="86"/>
                </a:lnTo>
                <a:lnTo>
                  <a:pt x="250" y="86"/>
                </a:lnTo>
                <a:lnTo>
                  <a:pt x="250" y="88"/>
                </a:lnTo>
                <a:lnTo>
                  <a:pt x="251" y="88"/>
                </a:lnTo>
                <a:lnTo>
                  <a:pt x="251" y="90"/>
                </a:lnTo>
                <a:lnTo>
                  <a:pt x="253" y="90"/>
                </a:lnTo>
                <a:lnTo>
                  <a:pt x="253" y="92"/>
                </a:lnTo>
                <a:lnTo>
                  <a:pt x="255" y="92"/>
                </a:lnTo>
                <a:lnTo>
                  <a:pt x="255" y="93"/>
                </a:lnTo>
                <a:lnTo>
                  <a:pt x="255" y="95"/>
                </a:lnTo>
                <a:lnTo>
                  <a:pt x="257" y="95"/>
                </a:lnTo>
                <a:lnTo>
                  <a:pt x="257" y="97"/>
                </a:lnTo>
                <a:lnTo>
                  <a:pt x="258" y="97"/>
                </a:lnTo>
                <a:lnTo>
                  <a:pt x="258" y="98"/>
                </a:lnTo>
                <a:lnTo>
                  <a:pt x="260" y="98"/>
                </a:lnTo>
                <a:lnTo>
                  <a:pt x="260" y="100"/>
                </a:lnTo>
                <a:lnTo>
                  <a:pt x="258" y="100"/>
                </a:lnTo>
                <a:lnTo>
                  <a:pt x="258" y="102"/>
                </a:lnTo>
                <a:lnTo>
                  <a:pt x="258" y="104"/>
                </a:lnTo>
                <a:lnTo>
                  <a:pt x="258" y="105"/>
                </a:lnTo>
                <a:lnTo>
                  <a:pt x="260" y="105"/>
                </a:lnTo>
                <a:lnTo>
                  <a:pt x="262" y="107"/>
                </a:lnTo>
                <a:lnTo>
                  <a:pt x="263" y="107"/>
                </a:lnTo>
                <a:lnTo>
                  <a:pt x="265" y="107"/>
                </a:lnTo>
                <a:lnTo>
                  <a:pt x="267" y="107"/>
                </a:lnTo>
                <a:lnTo>
                  <a:pt x="269" y="107"/>
                </a:lnTo>
                <a:lnTo>
                  <a:pt x="270" y="107"/>
                </a:lnTo>
                <a:lnTo>
                  <a:pt x="272" y="107"/>
                </a:lnTo>
                <a:lnTo>
                  <a:pt x="274" y="107"/>
                </a:lnTo>
                <a:lnTo>
                  <a:pt x="275" y="107"/>
                </a:lnTo>
                <a:lnTo>
                  <a:pt x="277" y="107"/>
                </a:lnTo>
                <a:lnTo>
                  <a:pt x="277" y="109"/>
                </a:lnTo>
                <a:lnTo>
                  <a:pt x="277" y="110"/>
                </a:lnTo>
                <a:lnTo>
                  <a:pt x="279" y="110"/>
                </a:lnTo>
                <a:lnTo>
                  <a:pt x="279" y="112"/>
                </a:lnTo>
                <a:lnTo>
                  <a:pt x="279" y="114"/>
                </a:lnTo>
                <a:lnTo>
                  <a:pt x="279" y="116"/>
                </a:lnTo>
                <a:lnTo>
                  <a:pt x="281" y="117"/>
                </a:lnTo>
                <a:lnTo>
                  <a:pt x="281" y="119"/>
                </a:lnTo>
                <a:lnTo>
                  <a:pt x="282" y="119"/>
                </a:lnTo>
                <a:lnTo>
                  <a:pt x="282" y="121"/>
                </a:lnTo>
                <a:lnTo>
                  <a:pt x="282" y="123"/>
                </a:lnTo>
                <a:lnTo>
                  <a:pt x="284" y="123"/>
                </a:lnTo>
                <a:lnTo>
                  <a:pt x="286" y="123"/>
                </a:lnTo>
                <a:lnTo>
                  <a:pt x="286" y="124"/>
                </a:lnTo>
                <a:lnTo>
                  <a:pt x="287" y="124"/>
                </a:lnTo>
                <a:lnTo>
                  <a:pt x="287" y="126"/>
                </a:lnTo>
                <a:lnTo>
                  <a:pt x="287" y="124"/>
                </a:lnTo>
                <a:lnTo>
                  <a:pt x="289" y="124"/>
                </a:lnTo>
                <a:lnTo>
                  <a:pt x="291" y="124"/>
                </a:lnTo>
                <a:lnTo>
                  <a:pt x="291" y="123"/>
                </a:lnTo>
                <a:lnTo>
                  <a:pt x="291" y="124"/>
                </a:lnTo>
                <a:lnTo>
                  <a:pt x="291" y="126"/>
                </a:lnTo>
                <a:lnTo>
                  <a:pt x="291" y="128"/>
                </a:lnTo>
                <a:lnTo>
                  <a:pt x="289" y="128"/>
                </a:lnTo>
                <a:lnTo>
                  <a:pt x="289" y="129"/>
                </a:lnTo>
                <a:lnTo>
                  <a:pt x="287" y="129"/>
                </a:lnTo>
                <a:lnTo>
                  <a:pt x="289" y="129"/>
                </a:lnTo>
                <a:lnTo>
                  <a:pt x="289" y="131"/>
                </a:lnTo>
                <a:lnTo>
                  <a:pt x="289" y="133"/>
                </a:lnTo>
                <a:lnTo>
                  <a:pt x="287" y="133"/>
                </a:lnTo>
                <a:lnTo>
                  <a:pt x="286" y="133"/>
                </a:lnTo>
                <a:lnTo>
                  <a:pt x="286" y="135"/>
                </a:lnTo>
                <a:lnTo>
                  <a:pt x="287" y="135"/>
                </a:lnTo>
                <a:lnTo>
                  <a:pt x="287" y="136"/>
                </a:lnTo>
                <a:lnTo>
                  <a:pt x="287" y="138"/>
                </a:lnTo>
                <a:lnTo>
                  <a:pt x="286" y="138"/>
                </a:lnTo>
                <a:lnTo>
                  <a:pt x="286" y="140"/>
                </a:lnTo>
                <a:lnTo>
                  <a:pt x="284" y="140"/>
                </a:lnTo>
                <a:lnTo>
                  <a:pt x="282" y="140"/>
                </a:lnTo>
                <a:lnTo>
                  <a:pt x="282" y="141"/>
                </a:lnTo>
                <a:lnTo>
                  <a:pt x="282" y="143"/>
                </a:lnTo>
                <a:lnTo>
                  <a:pt x="282" y="145"/>
                </a:lnTo>
                <a:lnTo>
                  <a:pt x="282" y="147"/>
                </a:lnTo>
                <a:lnTo>
                  <a:pt x="281" y="147"/>
                </a:lnTo>
                <a:lnTo>
                  <a:pt x="281" y="148"/>
                </a:lnTo>
                <a:lnTo>
                  <a:pt x="279" y="148"/>
                </a:lnTo>
                <a:lnTo>
                  <a:pt x="279" y="150"/>
                </a:lnTo>
                <a:lnTo>
                  <a:pt x="277" y="150"/>
                </a:lnTo>
                <a:lnTo>
                  <a:pt x="277" y="152"/>
                </a:lnTo>
                <a:lnTo>
                  <a:pt x="277" y="153"/>
                </a:lnTo>
                <a:lnTo>
                  <a:pt x="277" y="155"/>
                </a:lnTo>
                <a:lnTo>
                  <a:pt x="275" y="155"/>
                </a:lnTo>
                <a:lnTo>
                  <a:pt x="275" y="157"/>
                </a:lnTo>
                <a:lnTo>
                  <a:pt x="274" y="157"/>
                </a:lnTo>
                <a:lnTo>
                  <a:pt x="274" y="159"/>
                </a:lnTo>
                <a:lnTo>
                  <a:pt x="272" y="159"/>
                </a:lnTo>
                <a:lnTo>
                  <a:pt x="272" y="160"/>
                </a:lnTo>
                <a:lnTo>
                  <a:pt x="272" y="162"/>
                </a:lnTo>
                <a:lnTo>
                  <a:pt x="272" y="164"/>
                </a:lnTo>
                <a:lnTo>
                  <a:pt x="270" y="164"/>
                </a:lnTo>
                <a:lnTo>
                  <a:pt x="269" y="164"/>
                </a:lnTo>
                <a:lnTo>
                  <a:pt x="269" y="166"/>
                </a:lnTo>
                <a:lnTo>
                  <a:pt x="267" y="166"/>
                </a:lnTo>
                <a:lnTo>
                  <a:pt x="267" y="167"/>
                </a:lnTo>
                <a:lnTo>
                  <a:pt x="267" y="169"/>
                </a:lnTo>
                <a:lnTo>
                  <a:pt x="265" y="169"/>
                </a:lnTo>
                <a:lnTo>
                  <a:pt x="265" y="171"/>
                </a:lnTo>
                <a:lnTo>
                  <a:pt x="267" y="171"/>
                </a:lnTo>
                <a:lnTo>
                  <a:pt x="267" y="172"/>
                </a:lnTo>
                <a:lnTo>
                  <a:pt x="269" y="172"/>
                </a:lnTo>
                <a:lnTo>
                  <a:pt x="269" y="174"/>
                </a:lnTo>
                <a:lnTo>
                  <a:pt x="270" y="174"/>
                </a:lnTo>
                <a:lnTo>
                  <a:pt x="270" y="176"/>
                </a:lnTo>
                <a:lnTo>
                  <a:pt x="270" y="178"/>
                </a:lnTo>
                <a:lnTo>
                  <a:pt x="272" y="178"/>
                </a:lnTo>
                <a:lnTo>
                  <a:pt x="272" y="179"/>
                </a:lnTo>
                <a:lnTo>
                  <a:pt x="272" y="181"/>
                </a:lnTo>
                <a:lnTo>
                  <a:pt x="272" y="183"/>
                </a:lnTo>
                <a:lnTo>
                  <a:pt x="274" y="183"/>
                </a:lnTo>
                <a:lnTo>
                  <a:pt x="274" y="184"/>
                </a:lnTo>
                <a:lnTo>
                  <a:pt x="272" y="184"/>
                </a:lnTo>
                <a:lnTo>
                  <a:pt x="272" y="186"/>
                </a:lnTo>
                <a:lnTo>
                  <a:pt x="272" y="188"/>
                </a:lnTo>
                <a:lnTo>
                  <a:pt x="270" y="188"/>
                </a:lnTo>
                <a:lnTo>
                  <a:pt x="270" y="190"/>
                </a:lnTo>
                <a:lnTo>
                  <a:pt x="269" y="190"/>
                </a:lnTo>
                <a:lnTo>
                  <a:pt x="269" y="191"/>
                </a:lnTo>
                <a:lnTo>
                  <a:pt x="267" y="191"/>
                </a:lnTo>
                <a:lnTo>
                  <a:pt x="265" y="191"/>
                </a:lnTo>
                <a:lnTo>
                  <a:pt x="263" y="191"/>
                </a:lnTo>
                <a:lnTo>
                  <a:pt x="263" y="193"/>
                </a:lnTo>
                <a:lnTo>
                  <a:pt x="263" y="195"/>
                </a:lnTo>
                <a:lnTo>
                  <a:pt x="262" y="195"/>
                </a:lnTo>
                <a:lnTo>
                  <a:pt x="262" y="197"/>
                </a:lnTo>
                <a:lnTo>
                  <a:pt x="262" y="198"/>
                </a:lnTo>
                <a:lnTo>
                  <a:pt x="262" y="200"/>
                </a:lnTo>
                <a:lnTo>
                  <a:pt x="262" y="202"/>
                </a:lnTo>
                <a:lnTo>
                  <a:pt x="262" y="203"/>
                </a:lnTo>
                <a:lnTo>
                  <a:pt x="263" y="203"/>
                </a:lnTo>
                <a:lnTo>
                  <a:pt x="263" y="205"/>
                </a:lnTo>
                <a:lnTo>
                  <a:pt x="263" y="207"/>
                </a:lnTo>
                <a:lnTo>
                  <a:pt x="265" y="207"/>
                </a:lnTo>
                <a:lnTo>
                  <a:pt x="265" y="209"/>
                </a:lnTo>
                <a:lnTo>
                  <a:pt x="263" y="209"/>
                </a:lnTo>
                <a:lnTo>
                  <a:pt x="263" y="210"/>
                </a:lnTo>
                <a:lnTo>
                  <a:pt x="263" y="212"/>
                </a:lnTo>
                <a:lnTo>
                  <a:pt x="262" y="212"/>
                </a:lnTo>
                <a:lnTo>
                  <a:pt x="262" y="214"/>
                </a:lnTo>
                <a:lnTo>
                  <a:pt x="260" y="214"/>
                </a:lnTo>
                <a:lnTo>
                  <a:pt x="258" y="214"/>
                </a:lnTo>
                <a:lnTo>
                  <a:pt x="258" y="215"/>
                </a:lnTo>
                <a:lnTo>
                  <a:pt x="257" y="215"/>
                </a:lnTo>
                <a:lnTo>
                  <a:pt x="257" y="217"/>
                </a:lnTo>
                <a:lnTo>
                  <a:pt x="257" y="219"/>
                </a:lnTo>
                <a:lnTo>
                  <a:pt x="257" y="221"/>
                </a:lnTo>
                <a:lnTo>
                  <a:pt x="257" y="222"/>
                </a:lnTo>
                <a:lnTo>
                  <a:pt x="257" y="224"/>
                </a:lnTo>
                <a:lnTo>
                  <a:pt x="258" y="224"/>
                </a:lnTo>
                <a:lnTo>
                  <a:pt x="258" y="226"/>
                </a:lnTo>
                <a:lnTo>
                  <a:pt x="258" y="228"/>
                </a:lnTo>
                <a:lnTo>
                  <a:pt x="260" y="228"/>
                </a:lnTo>
                <a:lnTo>
                  <a:pt x="262" y="228"/>
                </a:lnTo>
                <a:lnTo>
                  <a:pt x="262" y="229"/>
                </a:lnTo>
                <a:lnTo>
                  <a:pt x="263" y="229"/>
                </a:lnTo>
                <a:lnTo>
                  <a:pt x="263" y="231"/>
                </a:lnTo>
                <a:lnTo>
                  <a:pt x="263" y="233"/>
                </a:lnTo>
                <a:lnTo>
                  <a:pt x="263" y="234"/>
                </a:lnTo>
                <a:lnTo>
                  <a:pt x="263" y="236"/>
                </a:lnTo>
                <a:lnTo>
                  <a:pt x="263" y="238"/>
                </a:lnTo>
                <a:lnTo>
                  <a:pt x="263" y="240"/>
                </a:lnTo>
                <a:lnTo>
                  <a:pt x="265" y="240"/>
                </a:lnTo>
                <a:lnTo>
                  <a:pt x="265" y="241"/>
                </a:lnTo>
                <a:lnTo>
                  <a:pt x="267" y="241"/>
                </a:lnTo>
                <a:lnTo>
                  <a:pt x="267" y="243"/>
                </a:lnTo>
                <a:lnTo>
                  <a:pt x="269" y="243"/>
                </a:lnTo>
                <a:lnTo>
                  <a:pt x="269" y="245"/>
                </a:lnTo>
                <a:lnTo>
                  <a:pt x="270" y="245"/>
                </a:lnTo>
                <a:lnTo>
                  <a:pt x="270" y="246"/>
                </a:lnTo>
                <a:lnTo>
                  <a:pt x="270" y="245"/>
                </a:lnTo>
                <a:lnTo>
                  <a:pt x="270" y="246"/>
                </a:lnTo>
                <a:lnTo>
                  <a:pt x="272" y="246"/>
                </a:lnTo>
                <a:lnTo>
                  <a:pt x="272" y="248"/>
                </a:lnTo>
                <a:lnTo>
                  <a:pt x="274" y="248"/>
                </a:lnTo>
                <a:lnTo>
                  <a:pt x="275" y="248"/>
                </a:lnTo>
                <a:lnTo>
                  <a:pt x="277" y="248"/>
                </a:lnTo>
                <a:lnTo>
                  <a:pt x="279" y="248"/>
                </a:lnTo>
                <a:lnTo>
                  <a:pt x="279" y="250"/>
                </a:lnTo>
                <a:lnTo>
                  <a:pt x="281" y="252"/>
                </a:lnTo>
                <a:lnTo>
                  <a:pt x="281" y="253"/>
                </a:lnTo>
                <a:lnTo>
                  <a:pt x="281" y="255"/>
                </a:lnTo>
                <a:lnTo>
                  <a:pt x="282" y="255"/>
                </a:lnTo>
                <a:lnTo>
                  <a:pt x="282" y="257"/>
                </a:lnTo>
                <a:lnTo>
                  <a:pt x="282" y="259"/>
                </a:lnTo>
                <a:lnTo>
                  <a:pt x="282" y="260"/>
                </a:lnTo>
                <a:lnTo>
                  <a:pt x="282" y="262"/>
                </a:lnTo>
                <a:lnTo>
                  <a:pt x="282" y="264"/>
                </a:lnTo>
                <a:lnTo>
                  <a:pt x="282" y="265"/>
                </a:lnTo>
                <a:lnTo>
                  <a:pt x="284" y="265"/>
                </a:lnTo>
                <a:lnTo>
                  <a:pt x="284" y="267"/>
                </a:lnTo>
                <a:lnTo>
                  <a:pt x="286" y="267"/>
                </a:lnTo>
                <a:lnTo>
                  <a:pt x="286" y="269"/>
                </a:lnTo>
                <a:lnTo>
                  <a:pt x="287" y="269"/>
                </a:lnTo>
                <a:lnTo>
                  <a:pt x="287" y="271"/>
                </a:lnTo>
                <a:lnTo>
                  <a:pt x="287" y="272"/>
                </a:lnTo>
                <a:lnTo>
                  <a:pt x="287" y="274"/>
                </a:lnTo>
                <a:lnTo>
                  <a:pt x="289" y="274"/>
                </a:lnTo>
                <a:lnTo>
                  <a:pt x="289" y="276"/>
                </a:lnTo>
                <a:lnTo>
                  <a:pt x="291" y="276"/>
                </a:lnTo>
                <a:lnTo>
                  <a:pt x="291" y="277"/>
                </a:lnTo>
                <a:lnTo>
                  <a:pt x="293" y="277"/>
                </a:lnTo>
                <a:lnTo>
                  <a:pt x="293" y="279"/>
                </a:lnTo>
                <a:lnTo>
                  <a:pt x="294" y="279"/>
                </a:lnTo>
                <a:lnTo>
                  <a:pt x="294" y="281"/>
                </a:lnTo>
                <a:lnTo>
                  <a:pt x="294" y="283"/>
                </a:lnTo>
                <a:lnTo>
                  <a:pt x="296" y="283"/>
                </a:lnTo>
                <a:lnTo>
                  <a:pt x="298" y="283"/>
                </a:lnTo>
                <a:lnTo>
                  <a:pt x="298" y="284"/>
                </a:lnTo>
                <a:lnTo>
                  <a:pt x="300" y="284"/>
                </a:lnTo>
                <a:lnTo>
                  <a:pt x="300" y="286"/>
                </a:lnTo>
                <a:lnTo>
                  <a:pt x="300" y="288"/>
                </a:lnTo>
                <a:lnTo>
                  <a:pt x="300" y="289"/>
                </a:lnTo>
                <a:lnTo>
                  <a:pt x="300" y="291"/>
                </a:lnTo>
                <a:lnTo>
                  <a:pt x="301" y="291"/>
                </a:lnTo>
                <a:lnTo>
                  <a:pt x="301" y="293"/>
                </a:lnTo>
                <a:lnTo>
                  <a:pt x="303" y="293"/>
                </a:lnTo>
                <a:lnTo>
                  <a:pt x="303" y="295"/>
                </a:lnTo>
                <a:lnTo>
                  <a:pt x="303" y="296"/>
                </a:lnTo>
                <a:lnTo>
                  <a:pt x="305" y="296"/>
                </a:lnTo>
                <a:lnTo>
                  <a:pt x="305" y="298"/>
                </a:lnTo>
                <a:lnTo>
                  <a:pt x="306" y="298"/>
                </a:lnTo>
                <a:lnTo>
                  <a:pt x="306" y="300"/>
                </a:lnTo>
                <a:lnTo>
                  <a:pt x="306" y="302"/>
                </a:lnTo>
                <a:lnTo>
                  <a:pt x="305" y="302"/>
                </a:lnTo>
                <a:lnTo>
                  <a:pt x="305" y="303"/>
                </a:lnTo>
                <a:lnTo>
                  <a:pt x="305" y="305"/>
                </a:lnTo>
                <a:lnTo>
                  <a:pt x="305" y="307"/>
                </a:lnTo>
                <a:lnTo>
                  <a:pt x="303" y="307"/>
                </a:lnTo>
                <a:lnTo>
                  <a:pt x="301" y="307"/>
                </a:lnTo>
                <a:lnTo>
                  <a:pt x="300" y="307"/>
                </a:lnTo>
                <a:lnTo>
                  <a:pt x="298" y="307"/>
                </a:lnTo>
                <a:lnTo>
                  <a:pt x="298" y="308"/>
                </a:lnTo>
                <a:lnTo>
                  <a:pt x="296" y="308"/>
                </a:lnTo>
                <a:lnTo>
                  <a:pt x="294" y="308"/>
                </a:lnTo>
                <a:lnTo>
                  <a:pt x="294" y="310"/>
                </a:lnTo>
                <a:lnTo>
                  <a:pt x="294" y="312"/>
                </a:lnTo>
                <a:lnTo>
                  <a:pt x="294" y="314"/>
                </a:lnTo>
                <a:lnTo>
                  <a:pt x="296" y="314"/>
                </a:lnTo>
                <a:lnTo>
                  <a:pt x="294" y="314"/>
                </a:lnTo>
                <a:lnTo>
                  <a:pt x="296" y="314"/>
                </a:lnTo>
                <a:lnTo>
                  <a:pt x="296" y="315"/>
                </a:lnTo>
                <a:lnTo>
                  <a:pt x="296" y="317"/>
                </a:lnTo>
                <a:lnTo>
                  <a:pt x="298" y="317"/>
                </a:lnTo>
                <a:lnTo>
                  <a:pt x="298" y="319"/>
                </a:lnTo>
                <a:lnTo>
                  <a:pt x="300" y="319"/>
                </a:lnTo>
                <a:lnTo>
                  <a:pt x="300" y="320"/>
                </a:lnTo>
                <a:lnTo>
                  <a:pt x="301" y="320"/>
                </a:lnTo>
                <a:lnTo>
                  <a:pt x="301" y="322"/>
                </a:lnTo>
                <a:lnTo>
                  <a:pt x="301" y="324"/>
                </a:lnTo>
                <a:lnTo>
                  <a:pt x="303" y="324"/>
                </a:lnTo>
                <a:lnTo>
                  <a:pt x="303" y="326"/>
                </a:lnTo>
                <a:lnTo>
                  <a:pt x="303" y="327"/>
                </a:lnTo>
                <a:lnTo>
                  <a:pt x="305" y="327"/>
                </a:lnTo>
                <a:lnTo>
                  <a:pt x="305" y="329"/>
                </a:lnTo>
                <a:lnTo>
                  <a:pt x="305" y="331"/>
                </a:lnTo>
                <a:lnTo>
                  <a:pt x="305" y="333"/>
                </a:lnTo>
                <a:lnTo>
                  <a:pt x="305" y="334"/>
                </a:lnTo>
                <a:lnTo>
                  <a:pt x="305" y="336"/>
                </a:lnTo>
                <a:lnTo>
                  <a:pt x="305" y="338"/>
                </a:lnTo>
                <a:lnTo>
                  <a:pt x="303" y="338"/>
                </a:lnTo>
                <a:lnTo>
                  <a:pt x="303" y="339"/>
                </a:lnTo>
                <a:lnTo>
                  <a:pt x="303" y="341"/>
                </a:lnTo>
                <a:lnTo>
                  <a:pt x="303" y="343"/>
                </a:lnTo>
                <a:lnTo>
                  <a:pt x="301" y="343"/>
                </a:lnTo>
                <a:lnTo>
                  <a:pt x="301" y="345"/>
                </a:lnTo>
                <a:lnTo>
                  <a:pt x="300" y="345"/>
                </a:lnTo>
                <a:lnTo>
                  <a:pt x="300" y="346"/>
                </a:lnTo>
                <a:lnTo>
                  <a:pt x="300" y="348"/>
                </a:lnTo>
                <a:lnTo>
                  <a:pt x="298" y="348"/>
                </a:lnTo>
                <a:lnTo>
                  <a:pt x="298" y="350"/>
                </a:lnTo>
                <a:lnTo>
                  <a:pt x="298" y="351"/>
                </a:lnTo>
                <a:lnTo>
                  <a:pt x="296" y="351"/>
                </a:lnTo>
                <a:lnTo>
                  <a:pt x="296" y="353"/>
                </a:lnTo>
                <a:lnTo>
                  <a:pt x="294" y="355"/>
                </a:lnTo>
                <a:lnTo>
                  <a:pt x="296" y="355"/>
                </a:lnTo>
                <a:lnTo>
                  <a:pt x="296" y="357"/>
                </a:lnTo>
                <a:lnTo>
                  <a:pt x="296" y="358"/>
                </a:lnTo>
                <a:lnTo>
                  <a:pt x="296" y="360"/>
                </a:lnTo>
                <a:lnTo>
                  <a:pt x="296" y="362"/>
                </a:lnTo>
                <a:lnTo>
                  <a:pt x="298" y="364"/>
                </a:lnTo>
                <a:lnTo>
                  <a:pt x="300" y="364"/>
                </a:lnTo>
                <a:lnTo>
                  <a:pt x="300" y="365"/>
                </a:lnTo>
                <a:lnTo>
                  <a:pt x="300" y="367"/>
                </a:lnTo>
                <a:lnTo>
                  <a:pt x="301" y="367"/>
                </a:lnTo>
                <a:lnTo>
                  <a:pt x="301" y="369"/>
                </a:lnTo>
                <a:lnTo>
                  <a:pt x="301" y="370"/>
                </a:lnTo>
                <a:lnTo>
                  <a:pt x="303" y="370"/>
                </a:lnTo>
                <a:lnTo>
                  <a:pt x="303" y="372"/>
                </a:lnTo>
                <a:lnTo>
                  <a:pt x="303" y="374"/>
                </a:lnTo>
                <a:lnTo>
                  <a:pt x="305" y="374"/>
                </a:lnTo>
                <a:lnTo>
                  <a:pt x="305" y="376"/>
                </a:lnTo>
                <a:lnTo>
                  <a:pt x="305" y="377"/>
                </a:lnTo>
                <a:lnTo>
                  <a:pt x="306" y="377"/>
                </a:lnTo>
                <a:lnTo>
                  <a:pt x="306" y="379"/>
                </a:lnTo>
                <a:lnTo>
                  <a:pt x="305" y="379"/>
                </a:lnTo>
                <a:lnTo>
                  <a:pt x="306" y="379"/>
                </a:lnTo>
                <a:lnTo>
                  <a:pt x="306" y="381"/>
                </a:lnTo>
                <a:lnTo>
                  <a:pt x="305" y="381"/>
                </a:lnTo>
                <a:lnTo>
                  <a:pt x="298" y="386"/>
                </a:lnTo>
                <a:lnTo>
                  <a:pt x="296" y="382"/>
                </a:lnTo>
                <a:lnTo>
                  <a:pt x="293" y="379"/>
                </a:lnTo>
                <a:lnTo>
                  <a:pt x="291" y="376"/>
                </a:lnTo>
                <a:lnTo>
                  <a:pt x="287" y="370"/>
                </a:lnTo>
                <a:lnTo>
                  <a:pt x="286" y="367"/>
                </a:lnTo>
                <a:lnTo>
                  <a:pt x="282" y="364"/>
                </a:lnTo>
                <a:lnTo>
                  <a:pt x="281" y="360"/>
                </a:lnTo>
                <a:lnTo>
                  <a:pt x="282" y="353"/>
                </a:lnTo>
                <a:lnTo>
                  <a:pt x="284" y="348"/>
                </a:lnTo>
                <a:lnTo>
                  <a:pt x="284" y="343"/>
                </a:lnTo>
                <a:lnTo>
                  <a:pt x="286" y="336"/>
                </a:lnTo>
                <a:lnTo>
                  <a:pt x="286" y="334"/>
                </a:lnTo>
                <a:lnTo>
                  <a:pt x="286" y="329"/>
                </a:lnTo>
                <a:lnTo>
                  <a:pt x="282" y="326"/>
                </a:lnTo>
                <a:lnTo>
                  <a:pt x="281" y="322"/>
                </a:lnTo>
                <a:lnTo>
                  <a:pt x="277" y="319"/>
                </a:lnTo>
                <a:lnTo>
                  <a:pt x="272" y="317"/>
                </a:lnTo>
                <a:lnTo>
                  <a:pt x="267" y="315"/>
                </a:lnTo>
                <a:lnTo>
                  <a:pt x="262" y="314"/>
                </a:lnTo>
                <a:lnTo>
                  <a:pt x="258" y="312"/>
                </a:lnTo>
                <a:lnTo>
                  <a:pt x="253" y="308"/>
                </a:lnTo>
                <a:lnTo>
                  <a:pt x="250" y="305"/>
                </a:lnTo>
                <a:lnTo>
                  <a:pt x="246" y="303"/>
                </a:lnTo>
                <a:lnTo>
                  <a:pt x="241" y="300"/>
                </a:lnTo>
                <a:lnTo>
                  <a:pt x="239" y="296"/>
                </a:lnTo>
                <a:lnTo>
                  <a:pt x="238" y="296"/>
                </a:lnTo>
                <a:lnTo>
                  <a:pt x="236" y="293"/>
                </a:lnTo>
                <a:lnTo>
                  <a:pt x="232" y="289"/>
                </a:lnTo>
                <a:lnTo>
                  <a:pt x="231" y="284"/>
                </a:lnTo>
                <a:lnTo>
                  <a:pt x="229" y="281"/>
                </a:lnTo>
                <a:lnTo>
                  <a:pt x="227" y="276"/>
                </a:lnTo>
                <a:lnTo>
                  <a:pt x="226" y="272"/>
                </a:lnTo>
                <a:lnTo>
                  <a:pt x="224" y="269"/>
                </a:lnTo>
                <a:lnTo>
                  <a:pt x="222" y="264"/>
                </a:lnTo>
                <a:lnTo>
                  <a:pt x="219" y="262"/>
                </a:lnTo>
                <a:lnTo>
                  <a:pt x="217" y="262"/>
                </a:lnTo>
                <a:lnTo>
                  <a:pt x="215" y="264"/>
                </a:lnTo>
                <a:lnTo>
                  <a:pt x="215" y="265"/>
                </a:lnTo>
                <a:lnTo>
                  <a:pt x="212" y="267"/>
                </a:lnTo>
                <a:lnTo>
                  <a:pt x="210" y="274"/>
                </a:lnTo>
                <a:lnTo>
                  <a:pt x="210" y="276"/>
                </a:lnTo>
                <a:lnTo>
                  <a:pt x="207" y="279"/>
                </a:lnTo>
                <a:lnTo>
                  <a:pt x="201" y="281"/>
                </a:lnTo>
                <a:lnTo>
                  <a:pt x="198" y="283"/>
                </a:lnTo>
                <a:lnTo>
                  <a:pt x="191" y="283"/>
                </a:lnTo>
                <a:lnTo>
                  <a:pt x="186" y="284"/>
                </a:lnTo>
                <a:lnTo>
                  <a:pt x="183" y="286"/>
                </a:lnTo>
                <a:lnTo>
                  <a:pt x="179" y="291"/>
                </a:lnTo>
                <a:lnTo>
                  <a:pt x="176" y="295"/>
                </a:lnTo>
                <a:lnTo>
                  <a:pt x="176" y="296"/>
                </a:lnTo>
                <a:lnTo>
                  <a:pt x="174" y="300"/>
                </a:lnTo>
                <a:lnTo>
                  <a:pt x="172" y="303"/>
                </a:lnTo>
                <a:lnTo>
                  <a:pt x="170" y="308"/>
                </a:lnTo>
                <a:lnTo>
                  <a:pt x="169" y="314"/>
                </a:lnTo>
                <a:lnTo>
                  <a:pt x="167" y="319"/>
                </a:lnTo>
                <a:lnTo>
                  <a:pt x="164" y="320"/>
                </a:lnTo>
                <a:lnTo>
                  <a:pt x="158" y="320"/>
                </a:lnTo>
                <a:lnTo>
                  <a:pt x="153" y="319"/>
                </a:lnTo>
                <a:lnTo>
                  <a:pt x="150" y="315"/>
                </a:lnTo>
                <a:lnTo>
                  <a:pt x="146" y="312"/>
                </a:lnTo>
                <a:lnTo>
                  <a:pt x="145" y="308"/>
                </a:lnTo>
                <a:lnTo>
                  <a:pt x="143" y="307"/>
                </a:lnTo>
                <a:lnTo>
                  <a:pt x="143" y="305"/>
                </a:lnTo>
                <a:lnTo>
                  <a:pt x="141" y="300"/>
                </a:lnTo>
                <a:lnTo>
                  <a:pt x="139" y="296"/>
                </a:lnTo>
                <a:lnTo>
                  <a:pt x="139" y="291"/>
                </a:lnTo>
                <a:lnTo>
                  <a:pt x="139" y="286"/>
                </a:lnTo>
                <a:lnTo>
                  <a:pt x="143" y="281"/>
                </a:lnTo>
                <a:lnTo>
                  <a:pt x="145" y="276"/>
                </a:lnTo>
                <a:lnTo>
                  <a:pt x="145" y="271"/>
                </a:lnTo>
                <a:lnTo>
                  <a:pt x="141" y="267"/>
                </a:lnTo>
                <a:lnTo>
                  <a:pt x="136" y="265"/>
                </a:lnTo>
                <a:lnTo>
                  <a:pt x="131" y="267"/>
                </a:lnTo>
                <a:lnTo>
                  <a:pt x="127" y="265"/>
                </a:lnTo>
                <a:lnTo>
                  <a:pt x="124" y="260"/>
                </a:lnTo>
                <a:lnTo>
                  <a:pt x="124" y="255"/>
                </a:lnTo>
                <a:lnTo>
                  <a:pt x="124" y="252"/>
                </a:lnTo>
                <a:lnTo>
                  <a:pt x="124" y="246"/>
                </a:lnTo>
                <a:lnTo>
                  <a:pt x="121" y="243"/>
                </a:lnTo>
                <a:lnTo>
                  <a:pt x="117" y="238"/>
                </a:lnTo>
                <a:lnTo>
                  <a:pt x="112" y="233"/>
                </a:lnTo>
                <a:lnTo>
                  <a:pt x="107" y="231"/>
                </a:lnTo>
                <a:lnTo>
                  <a:pt x="103" y="226"/>
                </a:lnTo>
                <a:lnTo>
                  <a:pt x="102" y="221"/>
                </a:lnTo>
                <a:lnTo>
                  <a:pt x="100" y="215"/>
                </a:lnTo>
                <a:lnTo>
                  <a:pt x="95" y="214"/>
                </a:lnTo>
                <a:lnTo>
                  <a:pt x="90" y="210"/>
                </a:lnTo>
                <a:lnTo>
                  <a:pt x="86" y="209"/>
                </a:lnTo>
                <a:lnTo>
                  <a:pt x="81" y="207"/>
                </a:lnTo>
                <a:lnTo>
                  <a:pt x="78" y="203"/>
                </a:lnTo>
                <a:lnTo>
                  <a:pt x="72" y="202"/>
                </a:lnTo>
                <a:lnTo>
                  <a:pt x="67" y="200"/>
                </a:lnTo>
                <a:lnTo>
                  <a:pt x="64" y="198"/>
                </a:lnTo>
                <a:lnTo>
                  <a:pt x="59" y="203"/>
                </a:lnTo>
                <a:lnTo>
                  <a:pt x="53" y="202"/>
                </a:lnTo>
                <a:lnTo>
                  <a:pt x="52" y="197"/>
                </a:lnTo>
                <a:lnTo>
                  <a:pt x="47" y="195"/>
                </a:lnTo>
                <a:lnTo>
                  <a:pt x="43" y="190"/>
                </a:lnTo>
                <a:lnTo>
                  <a:pt x="43" y="186"/>
                </a:lnTo>
                <a:lnTo>
                  <a:pt x="45" y="181"/>
                </a:lnTo>
                <a:lnTo>
                  <a:pt x="50" y="179"/>
                </a:lnTo>
                <a:lnTo>
                  <a:pt x="50" y="178"/>
                </a:lnTo>
                <a:lnTo>
                  <a:pt x="53" y="176"/>
                </a:lnTo>
                <a:lnTo>
                  <a:pt x="59" y="172"/>
                </a:lnTo>
                <a:lnTo>
                  <a:pt x="65" y="171"/>
                </a:lnTo>
                <a:lnTo>
                  <a:pt x="69" y="166"/>
                </a:lnTo>
                <a:lnTo>
                  <a:pt x="67" y="160"/>
                </a:lnTo>
                <a:lnTo>
                  <a:pt x="62" y="157"/>
                </a:lnTo>
                <a:lnTo>
                  <a:pt x="59" y="153"/>
                </a:lnTo>
                <a:lnTo>
                  <a:pt x="55" y="148"/>
                </a:lnTo>
                <a:lnTo>
                  <a:pt x="53" y="145"/>
                </a:lnTo>
                <a:lnTo>
                  <a:pt x="52" y="138"/>
                </a:lnTo>
                <a:lnTo>
                  <a:pt x="48" y="135"/>
                </a:lnTo>
                <a:lnTo>
                  <a:pt x="43" y="133"/>
                </a:lnTo>
                <a:lnTo>
                  <a:pt x="38" y="135"/>
                </a:lnTo>
                <a:lnTo>
                  <a:pt x="35" y="135"/>
                </a:lnTo>
                <a:lnTo>
                  <a:pt x="29" y="135"/>
                </a:lnTo>
                <a:lnTo>
                  <a:pt x="24" y="133"/>
                </a:lnTo>
                <a:lnTo>
                  <a:pt x="19" y="131"/>
                </a:lnTo>
                <a:lnTo>
                  <a:pt x="14" y="129"/>
                </a:lnTo>
                <a:lnTo>
                  <a:pt x="9" y="128"/>
                </a:lnTo>
                <a:lnTo>
                  <a:pt x="5" y="126"/>
                </a:lnTo>
                <a:lnTo>
                  <a:pt x="0" y="123"/>
                </a:lnTo>
                <a:lnTo>
                  <a:pt x="0" y="119"/>
                </a:lnTo>
                <a:lnTo>
                  <a:pt x="2" y="114"/>
                </a:lnTo>
                <a:lnTo>
                  <a:pt x="4" y="109"/>
                </a:lnTo>
                <a:lnTo>
                  <a:pt x="4" y="105"/>
                </a:lnTo>
                <a:lnTo>
                  <a:pt x="5" y="100"/>
                </a:lnTo>
                <a:lnTo>
                  <a:pt x="10" y="98"/>
                </a:lnTo>
                <a:lnTo>
                  <a:pt x="16" y="100"/>
                </a:lnTo>
                <a:lnTo>
                  <a:pt x="21" y="104"/>
                </a:lnTo>
                <a:lnTo>
                  <a:pt x="26" y="105"/>
                </a:lnTo>
                <a:lnTo>
                  <a:pt x="29" y="105"/>
                </a:lnTo>
                <a:lnTo>
                  <a:pt x="33" y="100"/>
                </a:lnTo>
                <a:lnTo>
                  <a:pt x="35" y="95"/>
                </a:lnTo>
                <a:lnTo>
                  <a:pt x="36" y="92"/>
                </a:lnTo>
                <a:lnTo>
                  <a:pt x="41" y="90"/>
                </a:lnTo>
                <a:lnTo>
                  <a:pt x="47" y="90"/>
                </a:lnTo>
                <a:lnTo>
                  <a:pt x="52" y="92"/>
                </a:lnTo>
                <a:lnTo>
                  <a:pt x="57" y="92"/>
                </a:lnTo>
                <a:lnTo>
                  <a:pt x="64" y="88"/>
                </a:lnTo>
                <a:lnTo>
                  <a:pt x="69" y="83"/>
                </a:lnTo>
                <a:lnTo>
                  <a:pt x="71" y="79"/>
                </a:lnTo>
                <a:lnTo>
                  <a:pt x="71" y="74"/>
                </a:lnTo>
                <a:lnTo>
                  <a:pt x="71" y="71"/>
                </a:lnTo>
                <a:lnTo>
                  <a:pt x="71" y="69"/>
                </a:lnTo>
                <a:lnTo>
                  <a:pt x="71" y="66"/>
                </a:lnTo>
                <a:lnTo>
                  <a:pt x="71" y="61"/>
                </a:lnTo>
                <a:lnTo>
                  <a:pt x="72" y="55"/>
                </a:lnTo>
                <a:lnTo>
                  <a:pt x="78" y="50"/>
                </a:lnTo>
                <a:lnTo>
                  <a:pt x="83" y="50"/>
                </a:lnTo>
                <a:lnTo>
                  <a:pt x="86" y="52"/>
                </a:lnTo>
                <a:lnTo>
                  <a:pt x="91" y="48"/>
                </a:lnTo>
                <a:lnTo>
                  <a:pt x="95" y="43"/>
                </a:lnTo>
                <a:lnTo>
                  <a:pt x="98" y="40"/>
                </a:lnTo>
                <a:lnTo>
                  <a:pt x="100" y="35"/>
                </a:lnTo>
                <a:lnTo>
                  <a:pt x="103" y="30"/>
                </a:lnTo>
                <a:lnTo>
                  <a:pt x="107" y="23"/>
                </a:lnTo>
                <a:lnTo>
                  <a:pt x="110" y="17"/>
                </a:lnTo>
                <a:lnTo>
                  <a:pt x="109" y="14"/>
                </a:lnTo>
                <a:lnTo>
                  <a:pt x="109" y="9"/>
                </a:lnTo>
                <a:lnTo>
                  <a:pt x="109" y="5"/>
                </a:lnTo>
                <a:lnTo>
                  <a:pt x="117" y="5"/>
                </a:lnTo>
                <a:lnTo>
                  <a:pt x="119" y="5"/>
                </a:lnTo>
                <a:lnTo>
                  <a:pt x="121" y="5"/>
                </a:lnTo>
                <a:lnTo>
                  <a:pt x="122" y="5"/>
                </a:lnTo>
                <a:lnTo>
                  <a:pt x="124" y="5"/>
                </a:lnTo>
                <a:lnTo>
                  <a:pt x="126" y="5"/>
                </a:lnTo>
                <a:lnTo>
                  <a:pt x="127" y="5"/>
                </a:lnTo>
                <a:lnTo>
                  <a:pt x="129" y="5"/>
                </a:lnTo>
                <a:lnTo>
                  <a:pt x="131" y="5"/>
                </a:lnTo>
                <a:lnTo>
                  <a:pt x="133" y="5"/>
                </a:lnTo>
                <a:lnTo>
                  <a:pt x="134" y="5"/>
                </a:lnTo>
                <a:lnTo>
                  <a:pt x="136" y="5"/>
                </a:lnTo>
                <a:lnTo>
                  <a:pt x="138" y="5"/>
                </a:lnTo>
                <a:lnTo>
                  <a:pt x="138" y="4"/>
                </a:lnTo>
                <a:lnTo>
                  <a:pt x="139" y="4"/>
                </a:lnTo>
                <a:lnTo>
                  <a:pt x="141" y="4"/>
                </a:lnTo>
                <a:lnTo>
                  <a:pt x="143" y="4"/>
                </a:lnTo>
                <a:lnTo>
                  <a:pt x="145" y="4"/>
                </a:lnTo>
                <a:lnTo>
                  <a:pt x="146" y="4"/>
                </a:lnTo>
                <a:lnTo>
                  <a:pt x="148" y="4"/>
                </a:lnTo>
                <a:lnTo>
                  <a:pt x="150" y="4"/>
                </a:lnTo>
                <a:lnTo>
                  <a:pt x="152" y="4"/>
                </a:lnTo>
                <a:lnTo>
                  <a:pt x="153" y="4"/>
                </a:lnTo>
                <a:lnTo>
                  <a:pt x="155" y="4"/>
                </a:lnTo>
                <a:lnTo>
                  <a:pt x="157" y="4"/>
                </a:lnTo>
                <a:lnTo>
                  <a:pt x="158" y="4"/>
                </a:lnTo>
                <a:lnTo>
                  <a:pt x="160" y="4"/>
                </a:lnTo>
                <a:lnTo>
                  <a:pt x="162" y="4"/>
                </a:lnTo>
                <a:lnTo>
                  <a:pt x="164" y="4"/>
                </a:lnTo>
                <a:lnTo>
                  <a:pt x="164" y="2"/>
                </a:lnTo>
                <a:lnTo>
                  <a:pt x="165" y="2"/>
                </a:lnTo>
                <a:lnTo>
                  <a:pt x="167" y="2"/>
                </a:lnTo>
                <a:lnTo>
                  <a:pt x="169" y="2"/>
                </a:lnTo>
                <a:lnTo>
                  <a:pt x="170" y="2"/>
                </a:lnTo>
                <a:lnTo>
                  <a:pt x="172" y="2"/>
                </a:lnTo>
                <a:lnTo>
                  <a:pt x="174" y="2"/>
                </a:lnTo>
                <a:lnTo>
                  <a:pt x="176" y="2"/>
                </a:lnTo>
                <a:lnTo>
                  <a:pt x="177" y="2"/>
                </a:lnTo>
                <a:lnTo>
                  <a:pt x="179" y="2"/>
                </a:lnTo>
                <a:lnTo>
                  <a:pt x="181" y="2"/>
                </a:lnTo>
                <a:lnTo>
                  <a:pt x="183" y="2"/>
                </a:lnTo>
                <a:lnTo>
                  <a:pt x="184" y="2"/>
                </a:lnTo>
                <a:lnTo>
                  <a:pt x="186" y="2"/>
                </a:lnTo>
                <a:lnTo>
                  <a:pt x="188" y="2"/>
                </a:lnTo>
                <a:lnTo>
                  <a:pt x="189" y="2"/>
                </a:lnTo>
                <a:lnTo>
                  <a:pt x="191" y="2"/>
                </a:lnTo>
                <a:lnTo>
                  <a:pt x="193" y="2"/>
                </a:lnTo>
                <a:lnTo>
                  <a:pt x="195" y="2"/>
                </a:lnTo>
                <a:lnTo>
                  <a:pt x="196" y="2"/>
                </a:lnTo>
                <a:lnTo>
                  <a:pt x="196" y="0"/>
                </a:lnTo>
                <a:lnTo>
                  <a:pt x="198" y="0"/>
                </a:lnTo>
                <a:lnTo>
                  <a:pt x="200" y="0"/>
                </a:lnTo>
                <a:lnTo>
                  <a:pt x="201" y="0"/>
                </a:lnTo>
                <a:lnTo>
                  <a:pt x="203" y="0"/>
                </a:lnTo>
                <a:lnTo>
                  <a:pt x="205" y="0"/>
                </a:lnTo>
                <a:lnTo>
                  <a:pt x="207" y="0"/>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26"/>
          <p:cNvSpPr>
            <a:spLocks/>
          </p:cNvSpPr>
          <p:nvPr/>
        </p:nvSpPr>
        <p:spPr bwMode="auto">
          <a:xfrm>
            <a:off x="6799043" y="5435764"/>
            <a:ext cx="462074" cy="532142"/>
          </a:xfrm>
          <a:custGeom>
            <a:avLst/>
            <a:gdLst>
              <a:gd name="T0" fmla="*/ 115 w 244"/>
              <a:gd name="T1" fmla="*/ 11 h 281"/>
              <a:gd name="T2" fmla="*/ 110 w 244"/>
              <a:gd name="T3" fmla="*/ 25 h 281"/>
              <a:gd name="T4" fmla="*/ 101 w 244"/>
              <a:gd name="T5" fmla="*/ 31 h 281"/>
              <a:gd name="T6" fmla="*/ 105 w 244"/>
              <a:gd name="T7" fmla="*/ 43 h 281"/>
              <a:gd name="T8" fmla="*/ 108 w 244"/>
              <a:gd name="T9" fmla="*/ 55 h 281"/>
              <a:gd name="T10" fmla="*/ 106 w 244"/>
              <a:gd name="T11" fmla="*/ 69 h 281"/>
              <a:gd name="T12" fmla="*/ 105 w 244"/>
              <a:gd name="T13" fmla="*/ 85 h 281"/>
              <a:gd name="T14" fmla="*/ 111 w 244"/>
              <a:gd name="T15" fmla="*/ 97 h 281"/>
              <a:gd name="T16" fmla="*/ 115 w 244"/>
              <a:gd name="T17" fmla="*/ 109 h 281"/>
              <a:gd name="T18" fmla="*/ 122 w 244"/>
              <a:gd name="T19" fmla="*/ 111 h 281"/>
              <a:gd name="T20" fmla="*/ 134 w 244"/>
              <a:gd name="T21" fmla="*/ 119 h 281"/>
              <a:gd name="T22" fmla="*/ 144 w 244"/>
              <a:gd name="T23" fmla="*/ 123 h 281"/>
              <a:gd name="T24" fmla="*/ 160 w 244"/>
              <a:gd name="T25" fmla="*/ 131 h 281"/>
              <a:gd name="T26" fmla="*/ 158 w 244"/>
              <a:gd name="T27" fmla="*/ 126 h 281"/>
              <a:gd name="T28" fmla="*/ 151 w 244"/>
              <a:gd name="T29" fmla="*/ 114 h 281"/>
              <a:gd name="T30" fmla="*/ 165 w 244"/>
              <a:gd name="T31" fmla="*/ 107 h 281"/>
              <a:gd name="T32" fmla="*/ 182 w 244"/>
              <a:gd name="T33" fmla="*/ 111 h 281"/>
              <a:gd name="T34" fmla="*/ 191 w 244"/>
              <a:gd name="T35" fmla="*/ 116 h 281"/>
              <a:gd name="T36" fmla="*/ 203 w 244"/>
              <a:gd name="T37" fmla="*/ 121 h 281"/>
              <a:gd name="T38" fmla="*/ 213 w 244"/>
              <a:gd name="T39" fmla="*/ 131 h 281"/>
              <a:gd name="T40" fmla="*/ 220 w 244"/>
              <a:gd name="T41" fmla="*/ 143 h 281"/>
              <a:gd name="T42" fmla="*/ 228 w 244"/>
              <a:gd name="T43" fmla="*/ 150 h 281"/>
              <a:gd name="T44" fmla="*/ 244 w 244"/>
              <a:gd name="T45" fmla="*/ 183 h 281"/>
              <a:gd name="T46" fmla="*/ 234 w 244"/>
              <a:gd name="T47" fmla="*/ 209 h 281"/>
              <a:gd name="T48" fmla="*/ 215 w 244"/>
              <a:gd name="T49" fmla="*/ 221 h 281"/>
              <a:gd name="T50" fmla="*/ 192 w 244"/>
              <a:gd name="T51" fmla="*/ 235 h 281"/>
              <a:gd name="T52" fmla="*/ 168 w 244"/>
              <a:gd name="T53" fmla="*/ 238 h 281"/>
              <a:gd name="T54" fmla="*/ 142 w 244"/>
              <a:gd name="T55" fmla="*/ 247 h 281"/>
              <a:gd name="T56" fmla="*/ 118 w 244"/>
              <a:gd name="T57" fmla="*/ 255 h 281"/>
              <a:gd name="T58" fmla="*/ 99 w 244"/>
              <a:gd name="T59" fmla="*/ 253 h 281"/>
              <a:gd name="T60" fmla="*/ 77 w 244"/>
              <a:gd name="T61" fmla="*/ 240 h 281"/>
              <a:gd name="T62" fmla="*/ 53 w 244"/>
              <a:gd name="T63" fmla="*/ 248 h 281"/>
              <a:gd name="T64" fmla="*/ 34 w 244"/>
              <a:gd name="T65" fmla="*/ 264 h 281"/>
              <a:gd name="T66" fmla="*/ 13 w 244"/>
              <a:gd name="T67" fmla="*/ 279 h 281"/>
              <a:gd name="T68" fmla="*/ 1 w 244"/>
              <a:gd name="T69" fmla="*/ 266 h 281"/>
              <a:gd name="T70" fmla="*/ 8 w 244"/>
              <a:gd name="T71" fmla="*/ 252 h 281"/>
              <a:gd name="T72" fmla="*/ 18 w 244"/>
              <a:gd name="T73" fmla="*/ 245 h 281"/>
              <a:gd name="T74" fmla="*/ 24 w 244"/>
              <a:gd name="T75" fmla="*/ 231 h 281"/>
              <a:gd name="T76" fmla="*/ 20 w 244"/>
              <a:gd name="T77" fmla="*/ 219 h 281"/>
              <a:gd name="T78" fmla="*/ 18 w 244"/>
              <a:gd name="T79" fmla="*/ 209 h 281"/>
              <a:gd name="T80" fmla="*/ 15 w 244"/>
              <a:gd name="T81" fmla="*/ 193 h 281"/>
              <a:gd name="T82" fmla="*/ 18 w 244"/>
              <a:gd name="T83" fmla="*/ 185 h 281"/>
              <a:gd name="T84" fmla="*/ 12 w 244"/>
              <a:gd name="T85" fmla="*/ 176 h 281"/>
              <a:gd name="T86" fmla="*/ 20 w 244"/>
              <a:gd name="T87" fmla="*/ 164 h 281"/>
              <a:gd name="T88" fmla="*/ 22 w 244"/>
              <a:gd name="T89" fmla="*/ 145 h 281"/>
              <a:gd name="T90" fmla="*/ 18 w 244"/>
              <a:gd name="T91" fmla="*/ 130 h 281"/>
              <a:gd name="T92" fmla="*/ 17 w 244"/>
              <a:gd name="T93" fmla="*/ 112 h 281"/>
              <a:gd name="T94" fmla="*/ 15 w 244"/>
              <a:gd name="T95" fmla="*/ 93 h 281"/>
              <a:gd name="T96" fmla="*/ 13 w 244"/>
              <a:gd name="T97" fmla="*/ 76 h 281"/>
              <a:gd name="T98" fmla="*/ 13 w 244"/>
              <a:gd name="T99" fmla="*/ 61 h 281"/>
              <a:gd name="T100" fmla="*/ 18 w 244"/>
              <a:gd name="T101" fmla="*/ 47 h 281"/>
              <a:gd name="T102" fmla="*/ 25 w 244"/>
              <a:gd name="T103" fmla="*/ 38 h 281"/>
              <a:gd name="T104" fmla="*/ 37 w 244"/>
              <a:gd name="T105" fmla="*/ 37 h 281"/>
              <a:gd name="T106" fmla="*/ 48 w 244"/>
              <a:gd name="T107" fmla="*/ 33 h 281"/>
              <a:gd name="T108" fmla="*/ 56 w 244"/>
              <a:gd name="T109" fmla="*/ 33 h 281"/>
              <a:gd name="T110" fmla="*/ 68 w 244"/>
              <a:gd name="T111" fmla="*/ 33 h 281"/>
              <a:gd name="T112" fmla="*/ 79 w 244"/>
              <a:gd name="T113" fmla="*/ 28 h 281"/>
              <a:gd name="T114" fmla="*/ 89 w 244"/>
              <a:gd name="T115" fmla="*/ 23 h 281"/>
              <a:gd name="T116" fmla="*/ 96 w 244"/>
              <a:gd name="T117" fmla="*/ 11 h 281"/>
              <a:gd name="T118" fmla="*/ 106 w 244"/>
              <a:gd name="T119" fmla="*/ 2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4" h="281">
                <a:moveTo>
                  <a:pt x="111" y="4"/>
                </a:moveTo>
                <a:lnTo>
                  <a:pt x="111" y="6"/>
                </a:lnTo>
                <a:lnTo>
                  <a:pt x="113" y="6"/>
                </a:lnTo>
                <a:lnTo>
                  <a:pt x="113" y="7"/>
                </a:lnTo>
                <a:lnTo>
                  <a:pt x="115" y="7"/>
                </a:lnTo>
                <a:lnTo>
                  <a:pt x="115" y="9"/>
                </a:lnTo>
                <a:lnTo>
                  <a:pt x="115" y="7"/>
                </a:lnTo>
                <a:lnTo>
                  <a:pt x="117" y="7"/>
                </a:lnTo>
                <a:lnTo>
                  <a:pt x="117" y="9"/>
                </a:lnTo>
                <a:lnTo>
                  <a:pt x="117" y="11"/>
                </a:lnTo>
                <a:lnTo>
                  <a:pt x="115" y="11"/>
                </a:lnTo>
                <a:lnTo>
                  <a:pt x="115" y="12"/>
                </a:lnTo>
                <a:lnTo>
                  <a:pt x="115" y="14"/>
                </a:lnTo>
                <a:lnTo>
                  <a:pt x="115" y="16"/>
                </a:lnTo>
                <a:lnTo>
                  <a:pt x="115" y="18"/>
                </a:lnTo>
                <a:lnTo>
                  <a:pt x="113" y="18"/>
                </a:lnTo>
                <a:lnTo>
                  <a:pt x="113" y="19"/>
                </a:lnTo>
                <a:lnTo>
                  <a:pt x="111" y="19"/>
                </a:lnTo>
                <a:lnTo>
                  <a:pt x="111" y="21"/>
                </a:lnTo>
                <a:lnTo>
                  <a:pt x="110" y="21"/>
                </a:lnTo>
                <a:lnTo>
                  <a:pt x="110" y="23"/>
                </a:lnTo>
                <a:lnTo>
                  <a:pt x="110" y="25"/>
                </a:lnTo>
                <a:lnTo>
                  <a:pt x="110" y="26"/>
                </a:lnTo>
                <a:lnTo>
                  <a:pt x="108" y="26"/>
                </a:lnTo>
                <a:lnTo>
                  <a:pt x="108" y="28"/>
                </a:lnTo>
                <a:lnTo>
                  <a:pt x="106" y="28"/>
                </a:lnTo>
                <a:lnTo>
                  <a:pt x="105" y="28"/>
                </a:lnTo>
                <a:lnTo>
                  <a:pt x="105" y="30"/>
                </a:lnTo>
                <a:lnTo>
                  <a:pt x="106" y="30"/>
                </a:lnTo>
                <a:lnTo>
                  <a:pt x="105" y="30"/>
                </a:lnTo>
                <a:lnTo>
                  <a:pt x="105" y="31"/>
                </a:lnTo>
                <a:lnTo>
                  <a:pt x="103" y="31"/>
                </a:lnTo>
                <a:lnTo>
                  <a:pt x="101" y="31"/>
                </a:lnTo>
                <a:lnTo>
                  <a:pt x="101" y="33"/>
                </a:lnTo>
                <a:lnTo>
                  <a:pt x="101" y="35"/>
                </a:lnTo>
                <a:lnTo>
                  <a:pt x="101" y="37"/>
                </a:lnTo>
                <a:lnTo>
                  <a:pt x="101" y="38"/>
                </a:lnTo>
                <a:lnTo>
                  <a:pt x="99" y="38"/>
                </a:lnTo>
                <a:lnTo>
                  <a:pt x="99" y="40"/>
                </a:lnTo>
                <a:lnTo>
                  <a:pt x="99" y="42"/>
                </a:lnTo>
                <a:lnTo>
                  <a:pt x="99" y="43"/>
                </a:lnTo>
                <a:lnTo>
                  <a:pt x="101" y="43"/>
                </a:lnTo>
                <a:lnTo>
                  <a:pt x="103" y="43"/>
                </a:lnTo>
                <a:lnTo>
                  <a:pt x="105" y="43"/>
                </a:lnTo>
                <a:lnTo>
                  <a:pt x="105" y="45"/>
                </a:lnTo>
                <a:lnTo>
                  <a:pt x="106" y="45"/>
                </a:lnTo>
                <a:lnTo>
                  <a:pt x="106" y="47"/>
                </a:lnTo>
                <a:lnTo>
                  <a:pt x="108" y="47"/>
                </a:lnTo>
                <a:lnTo>
                  <a:pt x="106" y="47"/>
                </a:lnTo>
                <a:lnTo>
                  <a:pt x="106" y="49"/>
                </a:lnTo>
                <a:lnTo>
                  <a:pt x="108" y="49"/>
                </a:lnTo>
                <a:lnTo>
                  <a:pt x="108" y="50"/>
                </a:lnTo>
                <a:lnTo>
                  <a:pt x="108" y="52"/>
                </a:lnTo>
                <a:lnTo>
                  <a:pt x="108" y="54"/>
                </a:lnTo>
                <a:lnTo>
                  <a:pt x="108" y="55"/>
                </a:lnTo>
                <a:lnTo>
                  <a:pt x="108" y="57"/>
                </a:lnTo>
                <a:lnTo>
                  <a:pt x="108" y="59"/>
                </a:lnTo>
                <a:lnTo>
                  <a:pt x="108" y="61"/>
                </a:lnTo>
                <a:lnTo>
                  <a:pt x="110" y="61"/>
                </a:lnTo>
                <a:lnTo>
                  <a:pt x="110" y="62"/>
                </a:lnTo>
                <a:lnTo>
                  <a:pt x="108" y="62"/>
                </a:lnTo>
                <a:lnTo>
                  <a:pt x="108" y="64"/>
                </a:lnTo>
                <a:lnTo>
                  <a:pt x="108" y="66"/>
                </a:lnTo>
                <a:lnTo>
                  <a:pt x="106" y="66"/>
                </a:lnTo>
                <a:lnTo>
                  <a:pt x="106" y="68"/>
                </a:lnTo>
                <a:lnTo>
                  <a:pt x="106" y="69"/>
                </a:lnTo>
                <a:lnTo>
                  <a:pt x="106" y="71"/>
                </a:lnTo>
                <a:lnTo>
                  <a:pt x="106" y="73"/>
                </a:lnTo>
                <a:lnTo>
                  <a:pt x="106" y="74"/>
                </a:lnTo>
                <a:lnTo>
                  <a:pt x="106" y="76"/>
                </a:lnTo>
                <a:lnTo>
                  <a:pt x="106" y="78"/>
                </a:lnTo>
                <a:lnTo>
                  <a:pt x="106" y="80"/>
                </a:lnTo>
                <a:lnTo>
                  <a:pt x="105" y="81"/>
                </a:lnTo>
                <a:lnTo>
                  <a:pt x="105" y="83"/>
                </a:lnTo>
                <a:lnTo>
                  <a:pt x="103" y="83"/>
                </a:lnTo>
                <a:lnTo>
                  <a:pt x="103" y="85"/>
                </a:lnTo>
                <a:lnTo>
                  <a:pt x="105" y="85"/>
                </a:lnTo>
                <a:lnTo>
                  <a:pt x="105" y="86"/>
                </a:lnTo>
                <a:lnTo>
                  <a:pt x="106" y="86"/>
                </a:lnTo>
                <a:lnTo>
                  <a:pt x="106" y="88"/>
                </a:lnTo>
                <a:lnTo>
                  <a:pt x="106" y="90"/>
                </a:lnTo>
                <a:lnTo>
                  <a:pt x="108" y="90"/>
                </a:lnTo>
                <a:lnTo>
                  <a:pt x="108" y="92"/>
                </a:lnTo>
                <a:lnTo>
                  <a:pt x="110" y="92"/>
                </a:lnTo>
                <a:lnTo>
                  <a:pt x="110" y="93"/>
                </a:lnTo>
                <a:lnTo>
                  <a:pt x="111" y="93"/>
                </a:lnTo>
                <a:lnTo>
                  <a:pt x="111" y="95"/>
                </a:lnTo>
                <a:lnTo>
                  <a:pt x="111" y="97"/>
                </a:lnTo>
                <a:lnTo>
                  <a:pt x="111" y="99"/>
                </a:lnTo>
                <a:lnTo>
                  <a:pt x="111" y="100"/>
                </a:lnTo>
                <a:lnTo>
                  <a:pt x="113" y="100"/>
                </a:lnTo>
                <a:lnTo>
                  <a:pt x="113" y="102"/>
                </a:lnTo>
                <a:lnTo>
                  <a:pt x="113" y="104"/>
                </a:lnTo>
                <a:lnTo>
                  <a:pt x="113" y="105"/>
                </a:lnTo>
                <a:lnTo>
                  <a:pt x="115" y="105"/>
                </a:lnTo>
                <a:lnTo>
                  <a:pt x="115" y="107"/>
                </a:lnTo>
                <a:lnTo>
                  <a:pt x="113" y="107"/>
                </a:lnTo>
                <a:lnTo>
                  <a:pt x="115" y="107"/>
                </a:lnTo>
                <a:lnTo>
                  <a:pt x="115" y="109"/>
                </a:lnTo>
                <a:lnTo>
                  <a:pt x="113" y="109"/>
                </a:lnTo>
                <a:lnTo>
                  <a:pt x="115" y="109"/>
                </a:lnTo>
                <a:lnTo>
                  <a:pt x="117" y="109"/>
                </a:lnTo>
                <a:lnTo>
                  <a:pt x="117" y="107"/>
                </a:lnTo>
                <a:lnTo>
                  <a:pt x="118" y="107"/>
                </a:lnTo>
                <a:lnTo>
                  <a:pt x="118" y="109"/>
                </a:lnTo>
                <a:lnTo>
                  <a:pt x="120" y="109"/>
                </a:lnTo>
                <a:lnTo>
                  <a:pt x="120" y="111"/>
                </a:lnTo>
                <a:lnTo>
                  <a:pt x="122" y="111"/>
                </a:lnTo>
                <a:lnTo>
                  <a:pt x="123" y="111"/>
                </a:lnTo>
                <a:lnTo>
                  <a:pt x="122" y="111"/>
                </a:lnTo>
                <a:lnTo>
                  <a:pt x="123" y="112"/>
                </a:lnTo>
                <a:lnTo>
                  <a:pt x="123" y="114"/>
                </a:lnTo>
                <a:lnTo>
                  <a:pt x="125" y="114"/>
                </a:lnTo>
                <a:lnTo>
                  <a:pt x="127" y="114"/>
                </a:lnTo>
                <a:lnTo>
                  <a:pt x="129" y="114"/>
                </a:lnTo>
                <a:lnTo>
                  <a:pt x="130" y="114"/>
                </a:lnTo>
                <a:lnTo>
                  <a:pt x="130" y="116"/>
                </a:lnTo>
                <a:lnTo>
                  <a:pt x="130" y="117"/>
                </a:lnTo>
                <a:lnTo>
                  <a:pt x="130" y="119"/>
                </a:lnTo>
                <a:lnTo>
                  <a:pt x="132" y="119"/>
                </a:lnTo>
                <a:lnTo>
                  <a:pt x="134" y="119"/>
                </a:lnTo>
                <a:lnTo>
                  <a:pt x="134" y="121"/>
                </a:lnTo>
                <a:lnTo>
                  <a:pt x="135" y="121"/>
                </a:lnTo>
                <a:lnTo>
                  <a:pt x="135" y="123"/>
                </a:lnTo>
                <a:lnTo>
                  <a:pt x="137" y="123"/>
                </a:lnTo>
                <a:lnTo>
                  <a:pt x="137" y="124"/>
                </a:lnTo>
                <a:lnTo>
                  <a:pt x="137" y="126"/>
                </a:lnTo>
                <a:lnTo>
                  <a:pt x="139" y="126"/>
                </a:lnTo>
                <a:lnTo>
                  <a:pt x="141" y="124"/>
                </a:lnTo>
                <a:lnTo>
                  <a:pt x="142" y="124"/>
                </a:lnTo>
                <a:lnTo>
                  <a:pt x="142" y="123"/>
                </a:lnTo>
                <a:lnTo>
                  <a:pt x="144" y="123"/>
                </a:lnTo>
                <a:lnTo>
                  <a:pt x="146" y="121"/>
                </a:lnTo>
                <a:lnTo>
                  <a:pt x="148" y="123"/>
                </a:lnTo>
                <a:lnTo>
                  <a:pt x="149" y="123"/>
                </a:lnTo>
                <a:lnTo>
                  <a:pt x="149" y="124"/>
                </a:lnTo>
                <a:lnTo>
                  <a:pt x="151" y="124"/>
                </a:lnTo>
                <a:lnTo>
                  <a:pt x="153" y="126"/>
                </a:lnTo>
                <a:lnTo>
                  <a:pt x="154" y="128"/>
                </a:lnTo>
                <a:lnTo>
                  <a:pt x="156" y="130"/>
                </a:lnTo>
                <a:lnTo>
                  <a:pt x="158" y="130"/>
                </a:lnTo>
                <a:lnTo>
                  <a:pt x="158" y="131"/>
                </a:lnTo>
                <a:lnTo>
                  <a:pt x="160" y="131"/>
                </a:lnTo>
                <a:lnTo>
                  <a:pt x="161" y="133"/>
                </a:lnTo>
                <a:lnTo>
                  <a:pt x="161" y="135"/>
                </a:lnTo>
                <a:lnTo>
                  <a:pt x="163" y="135"/>
                </a:lnTo>
                <a:lnTo>
                  <a:pt x="165" y="133"/>
                </a:lnTo>
                <a:lnTo>
                  <a:pt x="163" y="133"/>
                </a:lnTo>
                <a:lnTo>
                  <a:pt x="163" y="131"/>
                </a:lnTo>
                <a:lnTo>
                  <a:pt x="163" y="130"/>
                </a:lnTo>
                <a:lnTo>
                  <a:pt x="161" y="130"/>
                </a:lnTo>
                <a:lnTo>
                  <a:pt x="161" y="128"/>
                </a:lnTo>
                <a:lnTo>
                  <a:pt x="160" y="126"/>
                </a:lnTo>
                <a:lnTo>
                  <a:pt x="158" y="126"/>
                </a:lnTo>
                <a:lnTo>
                  <a:pt x="156" y="124"/>
                </a:lnTo>
                <a:lnTo>
                  <a:pt x="156" y="123"/>
                </a:lnTo>
                <a:lnTo>
                  <a:pt x="154" y="123"/>
                </a:lnTo>
                <a:lnTo>
                  <a:pt x="154" y="121"/>
                </a:lnTo>
                <a:lnTo>
                  <a:pt x="153" y="121"/>
                </a:lnTo>
                <a:lnTo>
                  <a:pt x="153" y="119"/>
                </a:lnTo>
                <a:lnTo>
                  <a:pt x="151" y="117"/>
                </a:lnTo>
                <a:lnTo>
                  <a:pt x="151" y="116"/>
                </a:lnTo>
                <a:lnTo>
                  <a:pt x="149" y="116"/>
                </a:lnTo>
                <a:lnTo>
                  <a:pt x="149" y="114"/>
                </a:lnTo>
                <a:lnTo>
                  <a:pt x="151" y="114"/>
                </a:lnTo>
                <a:lnTo>
                  <a:pt x="151" y="112"/>
                </a:lnTo>
                <a:lnTo>
                  <a:pt x="153" y="112"/>
                </a:lnTo>
                <a:lnTo>
                  <a:pt x="153" y="111"/>
                </a:lnTo>
                <a:lnTo>
                  <a:pt x="154" y="111"/>
                </a:lnTo>
                <a:lnTo>
                  <a:pt x="154" y="109"/>
                </a:lnTo>
                <a:lnTo>
                  <a:pt x="156" y="109"/>
                </a:lnTo>
                <a:lnTo>
                  <a:pt x="158" y="107"/>
                </a:lnTo>
                <a:lnTo>
                  <a:pt x="160" y="107"/>
                </a:lnTo>
                <a:lnTo>
                  <a:pt x="161" y="107"/>
                </a:lnTo>
                <a:lnTo>
                  <a:pt x="163" y="107"/>
                </a:lnTo>
                <a:lnTo>
                  <a:pt x="165" y="107"/>
                </a:lnTo>
                <a:lnTo>
                  <a:pt x="168" y="107"/>
                </a:lnTo>
                <a:lnTo>
                  <a:pt x="170" y="107"/>
                </a:lnTo>
                <a:lnTo>
                  <a:pt x="172" y="107"/>
                </a:lnTo>
                <a:lnTo>
                  <a:pt x="173" y="107"/>
                </a:lnTo>
                <a:lnTo>
                  <a:pt x="175" y="107"/>
                </a:lnTo>
                <a:lnTo>
                  <a:pt x="177" y="107"/>
                </a:lnTo>
                <a:lnTo>
                  <a:pt x="179" y="107"/>
                </a:lnTo>
                <a:lnTo>
                  <a:pt x="180" y="107"/>
                </a:lnTo>
                <a:lnTo>
                  <a:pt x="182" y="107"/>
                </a:lnTo>
                <a:lnTo>
                  <a:pt x="182" y="109"/>
                </a:lnTo>
                <a:lnTo>
                  <a:pt x="182" y="111"/>
                </a:lnTo>
                <a:lnTo>
                  <a:pt x="182" y="112"/>
                </a:lnTo>
                <a:lnTo>
                  <a:pt x="184" y="112"/>
                </a:lnTo>
                <a:lnTo>
                  <a:pt x="184" y="114"/>
                </a:lnTo>
                <a:lnTo>
                  <a:pt x="184" y="116"/>
                </a:lnTo>
                <a:lnTo>
                  <a:pt x="185" y="116"/>
                </a:lnTo>
                <a:lnTo>
                  <a:pt x="187" y="116"/>
                </a:lnTo>
                <a:lnTo>
                  <a:pt x="189" y="116"/>
                </a:lnTo>
                <a:lnTo>
                  <a:pt x="189" y="114"/>
                </a:lnTo>
                <a:lnTo>
                  <a:pt x="189" y="116"/>
                </a:lnTo>
                <a:lnTo>
                  <a:pt x="191" y="114"/>
                </a:lnTo>
                <a:lnTo>
                  <a:pt x="191" y="116"/>
                </a:lnTo>
                <a:lnTo>
                  <a:pt x="192" y="116"/>
                </a:lnTo>
                <a:lnTo>
                  <a:pt x="192" y="117"/>
                </a:lnTo>
                <a:lnTo>
                  <a:pt x="194" y="117"/>
                </a:lnTo>
                <a:lnTo>
                  <a:pt x="196" y="117"/>
                </a:lnTo>
                <a:lnTo>
                  <a:pt x="196" y="116"/>
                </a:lnTo>
                <a:lnTo>
                  <a:pt x="197" y="116"/>
                </a:lnTo>
                <a:lnTo>
                  <a:pt x="199" y="117"/>
                </a:lnTo>
                <a:lnTo>
                  <a:pt x="201" y="117"/>
                </a:lnTo>
                <a:lnTo>
                  <a:pt x="201" y="119"/>
                </a:lnTo>
                <a:lnTo>
                  <a:pt x="201" y="121"/>
                </a:lnTo>
                <a:lnTo>
                  <a:pt x="203" y="121"/>
                </a:lnTo>
                <a:lnTo>
                  <a:pt x="203" y="123"/>
                </a:lnTo>
                <a:lnTo>
                  <a:pt x="204" y="123"/>
                </a:lnTo>
                <a:lnTo>
                  <a:pt x="206" y="123"/>
                </a:lnTo>
                <a:lnTo>
                  <a:pt x="208" y="123"/>
                </a:lnTo>
                <a:lnTo>
                  <a:pt x="208" y="124"/>
                </a:lnTo>
                <a:lnTo>
                  <a:pt x="209" y="124"/>
                </a:lnTo>
                <a:lnTo>
                  <a:pt x="209" y="126"/>
                </a:lnTo>
                <a:lnTo>
                  <a:pt x="211" y="128"/>
                </a:lnTo>
                <a:lnTo>
                  <a:pt x="211" y="130"/>
                </a:lnTo>
                <a:lnTo>
                  <a:pt x="213" y="130"/>
                </a:lnTo>
                <a:lnTo>
                  <a:pt x="213" y="131"/>
                </a:lnTo>
                <a:lnTo>
                  <a:pt x="213" y="133"/>
                </a:lnTo>
                <a:lnTo>
                  <a:pt x="215" y="133"/>
                </a:lnTo>
                <a:lnTo>
                  <a:pt x="215" y="135"/>
                </a:lnTo>
                <a:lnTo>
                  <a:pt x="216" y="135"/>
                </a:lnTo>
                <a:lnTo>
                  <a:pt x="218" y="135"/>
                </a:lnTo>
                <a:lnTo>
                  <a:pt x="218" y="136"/>
                </a:lnTo>
                <a:lnTo>
                  <a:pt x="218" y="138"/>
                </a:lnTo>
                <a:lnTo>
                  <a:pt x="220" y="138"/>
                </a:lnTo>
                <a:lnTo>
                  <a:pt x="220" y="140"/>
                </a:lnTo>
                <a:lnTo>
                  <a:pt x="220" y="142"/>
                </a:lnTo>
                <a:lnTo>
                  <a:pt x="220" y="143"/>
                </a:lnTo>
                <a:lnTo>
                  <a:pt x="220" y="145"/>
                </a:lnTo>
                <a:lnTo>
                  <a:pt x="218" y="147"/>
                </a:lnTo>
                <a:lnTo>
                  <a:pt x="218" y="148"/>
                </a:lnTo>
                <a:lnTo>
                  <a:pt x="220" y="150"/>
                </a:lnTo>
                <a:lnTo>
                  <a:pt x="220" y="152"/>
                </a:lnTo>
                <a:lnTo>
                  <a:pt x="222" y="152"/>
                </a:lnTo>
                <a:lnTo>
                  <a:pt x="222" y="150"/>
                </a:lnTo>
                <a:lnTo>
                  <a:pt x="223" y="150"/>
                </a:lnTo>
                <a:lnTo>
                  <a:pt x="225" y="150"/>
                </a:lnTo>
                <a:lnTo>
                  <a:pt x="227" y="150"/>
                </a:lnTo>
                <a:lnTo>
                  <a:pt x="228" y="150"/>
                </a:lnTo>
                <a:lnTo>
                  <a:pt x="230" y="150"/>
                </a:lnTo>
                <a:lnTo>
                  <a:pt x="230" y="152"/>
                </a:lnTo>
                <a:lnTo>
                  <a:pt x="232" y="152"/>
                </a:lnTo>
                <a:lnTo>
                  <a:pt x="234" y="152"/>
                </a:lnTo>
                <a:lnTo>
                  <a:pt x="235" y="152"/>
                </a:lnTo>
                <a:lnTo>
                  <a:pt x="244" y="155"/>
                </a:lnTo>
                <a:lnTo>
                  <a:pt x="242" y="159"/>
                </a:lnTo>
                <a:lnTo>
                  <a:pt x="240" y="164"/>
                </a:lnTo>
                <a:lnTo>
                  <a:pt x="242" y="173"/>
                </a:lnTo>
                <a:lnTo>
                  <a:pt x="242" y="179"/>
                </a:lnTo>
                <a:lnTo>
                  <a:pt x="244" y="183"/>
                </a:lnTo>
                <a:lnTo>
                  <a:pt x="244" y="186"/>
                </a:lnTo>
                <a:lnTo>
                  <a:pt x="244" y="190"/>
                </a:lnTo>
                <a:lnTo>
                  <a:pt x="242" y="191"/>
                </a:lnTo>
                <a:lnTo>
                  <a:pt x="242" y="195"/>
                </a:lnTo>
                <a:lnTo>
                  <a:pt x="240" y="197"/>
                </a:lnTo>
                <a:lnTo>
                  <a:pt x="239" y="198"/>
                </a:lnTo>
                <a:lnTo>
                  <a:pt x="239" y="200"/>
                </a:lnTo>
                <a:lnTo>
                  <a:pt x="237" y="204"/>
                </a:lnTo>
                <a:lnTo>
                  <a:pt x="235" y="205"/>
                </a:lnTo>
                <a:lnTo>
                  <a:pt x="235" y="207"/>
                </a:lnTo>
                <a:lnTo>
                  <a:pt x="234" y="209"/>
                </a:lnTo>
                <a:lnTo>
                  <a:pt x="232" y="210"/>
                </a:lnTo>
                <a:lnTo>
                  <a:pt x="230" y="212"/>
                </a:lnTo>
                <a:lnTo>
                  <a:pt x="228" y="212"/>
                </a:lnTo>
                <a:lnTo>
                  <a:pt x="227" y="214"/>
                </a:lnTo>
                <a:lnTo>
                  <a:pt x="225" y="216"/>
                </a:lnTo>
                <a:lnTo>
                  <a:pt x="223" y="216"/>
                </a:lnTo>
                <a:lnTo>
                  <a:pt x="220" y="217"/>
                </a:lnTo>
                <a:lnTo>
                  <a:pt x="218" y="219"/>
                </a:lnTo>
                <a:lnTo>
                  <a:pt x="216" y="219"/>
                </a:lnTo>
                <a:lnTo>
                  <a:pt x="216" y="221"/>
                </a:lnTo>
                <a:lnTo>
                  <a:pt x="215" y="221"/>
                </a:lnTo>
                <a:lnTo>
                  <a:pt x="213" y="222"/>
                </a:lnTo>
                <a:lnTo>
                  <a:pt x="209" y="222"/>
                </a:lnTo>
                <a:lnTo>
                  <a:pt x="208" y="224"/>
                </a:lnTo>
                <a:lnTo>
                  <a:pt x="206" y="226"/>
                </a:lnTo>
                <a:lnTo>
                  <a:pt x="204" y="226"/>
                </a:lnTo>
                <a:lnTo>
                  <a:pt x="203" y="228"/>
                </a:lnTo>
                <a:lnTo>
                  <a:pt x="201" y="229"/>
                </a:lnTo>
                <a:lnTo>
                  <a:pt x="199" y="231"/>
                </a:lnTo>
                <a:lnTo>
                  <a:pt x="197" y="233"/>
                </a:lnTo>
                <a:lnTo>
                  <a:pt x="196" y="233"/>
                </a:lnTo>
                <a:lnTo>
                  <a:pt x="192" y="235"/>
                </a:lnTo>
                <a:lnTo>
                  <a:pt x="191" y="235"/>
                </a:lnTo>
                <a:lnTo>
                  <a:pt x="189" y="235"/>
                </a:lnTo>
                <a:lnTo>
                  <a:pt x="187" y="233"/>
                </a:lnTo>
                <a:lnTo>
                  <a:pt x="184" y="233"/>
                </a:lnTo>
                <a:lnTo>
                  <a:pt x="182" y="231"/>
                </a:lnTo>
                <a:lnTo>
                  <a:pt x="179" y="233"/>
                </a:lnTo>
                <a:lnTo>
                  <a:pt x="177" y="233"/>
                </a:lnTo>
                <a:lnTo>
                  <a:pt x="175" y="235"/>
                </a:lnTo>
                <a:lnTo>
                  <a:pt x="173" y="236"/>
                </a:lnTo>
                <a:lnTo>
                  <a:pt x="172" y="236"/>
                </a:lnTo>
                <a:lnTo>
                  <a:pt x="168" y="238"/>
                </a:lnTo>
                <a:lnTo>
                  <a:pt x="166" y="238"/>
                </a:lnTo>
                <a:lnTo>
                  <a:pt x="165" y="240"/>
                </a:lnTo>
                <a:lnTo>
                  <a:pt x="163" y="241"/>
                </a:lnTo>
                <a:lnTo>
                  <a:pt x="160" y="241"/>
                </a:lnTo>
                <a:lnTo>
                  <a:pt x="158" y="243"/>
                </a:lnTo>
                <a:lnTo>
                  <a:pt x="156" y="243"/>
                </a:lnTo>
                <a:lnTo>
                  <a:pt x="153" y="243"/>
                </a:lnTo>
                <a:lnTo>
                  <a:pt x="151" y="245"/>
                </a:lnTo>
                <a:lnTo>
                  <a:pt x="149" y="245"/>
                </a:lnTo>
                <a:lnTo>
                  <a:pt x="146" y="247"/>
                </a:lnTo>
                <a:lnTo>
                  <a:pt x="142" y="247"/>
                </a:lnTo>
                <a:lnTo>
                  <a:pt x="139" y="245"/>
                </a:lnTo>
                <a:lnTo>
                  <a:pt x="137" y="245"/>
                </a:lnTo>
                <a:lnTo>
                  <a:pt x="134" y="245"/>
                </a:lnTo>
                <a:lnTo>
                  <a:pt x="130" y="245"/>
                </a:lnTo>
                <a:lnTo>
                  <a:pt x="127" y="245"/>
                </a:lnTo>
                <a:lnTo>
                  <a:pt x="123" y="245"/>
                </a:lnTo>
                <a:lnTo>
                  <a:pt x="122" y="245"/>
                </a:lnTo>
                <a:lnTo>
                  <a:pt x="120" y="247"/>
                </a:lnTo>
                <a:lnTo>
                  <a:pt x="120" y="248"/>
                </a:lnTo>
                <a:lnTo>
                  <a:pt x="118" y="252"/>
                </a:lnTo>
                <a:lnTo>
                  <a:pt x="118" y="255"/>
                </a:lnTo>
                <a:lnTo>
                  <a:pt x="118" y="259"/>
                </a:lnTo>
                <a:lnTo>
                  <a:pt x="117" y="260"/>
                </a:lnTo>
                <a:lnTo>
                  <a:pt x="115" y="260"/>
                </a:lnTo>
                <a:lnTo>
                  <a:pt x="111" y="260"/>
                </a:lnTo>
                <a:lnTo>
                  <a:pt x="108" y="260"/>
                </a:lnTo>
                <a:lnTo>
                  <a:pt x="106" y="259"/>
                </a:lnTo>
                <a:lnTo>
                  <a:pt x="105" y="259"/>
                </a:lnTo>
                <a:lnTo>
                  <a:pt x="103" y="257"/>
                </a:lnTo>
                <a:lnTo>
                  <a:pt x="101" y="255"/>
                </a:lnTo>
                <a:lnTo>
                  <a:pt x="101" y="253"/>
                </a:lnTo>
                <a:lnTo>
                  <a:pt x="99" y="253"/>
                </a:lnTo>
                <a:lnTo>
                  <a:pt x="99" y="250"/>
                </a:lnTo>
                <a:lnTo>
                  <a:pt x="99" y="248"/>
                </a:lnTo>
                <a:lnTo>
                  <a:pt x="98" y="245"/>
                </a:lnTo>
                <a:lnTo>
                  <a:pt x="96" y="243"/>
                </a:lnTo>
                <a:lnTo>
                  <a:pt x="94" y="243"/>
                </a:lnTo>
                <a:lnTo>
                  <a:pt x="92" y="243"/>
                </a:lnTo>
                <a:lnTo>
                  <a:pt x="89" y="241"/>
                </a:lnTo>
                <a:lnTo>
                  <a:pt x="86" y="241"/>
                </a:lnTo>
                <a:lnTo>
                  <a:pt x="82" y="241"/>
                </a:lnTo>
                <a:lnTo>
                  <a:pt x="80" y="240"/>
                </a:lnTo>
                <a:lnTo>
                  <a:pt x="77" y="240"/>
                </a:lnTo>
                <a:lnTo>
                  <a:pt x="74" y="240"/>
                </a:lnTo>
                <a:lnTo>
                  <a:pt x="72" y="238"/>
                </a:lnTo>
                <a:lnTo>
                  <a:pt x="68" y="238"/>
                </a:lnTo>
                <a:lnTo>
                  <a:pt x="65" y="240"/>
                </a:lnTo>
                <a:lnTo>
                  <a:pt x="63" y="240"/>
                </a:lnTo>
                <a:lnTo>
                  <a:pt x="60" y="240"/>
                </a:lnTo>
                <a:lnTo>
                  <a:pt x="58" y="241"/>
                </a:lnTo>
                <a:lnTo>
                  <a:pt x="56" y="241"/>
                </a:lnTo>
                <a:lnTo>
                  <a:pt x="55" y="243"/>
                </a:lnTo>
                <a:lnTo>
                  <a:pt x="53" y="245"/>
                </a:lnTo>
                <a:lnTo>
                  <a:pt x="53" y="248"/>
                </a:lnTo>
                <a:lnTo>
                  <a:pt x="51" y="250"/>
                </a:lnTo>
                <a:lnTo>
                  <a:pt x="49" y="252"/>
                </a:lnTo>
                <a:lnTo>
                  <a:pt x="48" y="253"/>
                </a:lnTo>
                <a:lnTo>
                  <a:pt x="46" y="255"/>
                </a:lnTo>
                <a:lnTo>
                  <a:pt x="44" y="257"/>
                </a:lnTo>
                <a:lnTo>
                  <a:pt x="43" y="257"/>
                </a:lnTo>
                <a:lnTo>
                  <a:pt x="41" y="259"/>
                </a:lnTo>
                <a:lnTo>
                  <a:pt x="39" y="260"/>
                </a:lnTo>
                <a:lnTo>
                  <a:pt x="37" y="260"/>
                </a:lnTo>
                <a:lnTo>
                  <a:pt x="36" y="262"/>
                </a:lnTo>
                <a:lnTo>
                  <a:pt x="34" y="264"/>
                </a:lnTo>
                <a:lnTo>
                  <a:pt x="32" y="266"/>
                </a:lnTo>
                <a:lnTo>
                  <a:pt x="31" y="267"/>
                </a:lnTo>
                <a:lnTo>
                  <a:pt x="29" y="269"/>
                </a:lnTo>
                <a:lnTo>
                  <a:pt x="27" y="271"/>
                </a:lnTo>
                <a:lnTo>
                  <a:pt x="25" y="271"/>
                </a:lnTo>
                <a:lnTo>
                  <a:pt x="24" y="272"/>
                </a:lnTo>
                <a:lnTo>
                  <a:pt x="20" y="274"/>
                </a:lnTo>
                <a:lnTo>
                  <a:pt x="18" y="276"/>
                </a:lnTo>
                <a:lnTo>
                  <a:pt x="17" y="276"/>
                </a:lnTo>
                <a:lnTo>
                  <a:pt x="15" y="278"/>
                </a:lnTo>
                <a:lnTo>
                  <a:pt x="13" y="279"/>
                </a:lnTo>
                <a:lnTo>
                  <a:pt x="12" y="281"/>
                </a:lnTo>
                <a:lnTo>
                  <a:pt x="5" y="274"/>
                </a:lnTo>
                <a:lnTo>
                  <a:pt x="5" y="272"/>
                </a:lnTo>
                <a:lnTo>
                  <a:pt x="5" y="271"/>
                </a:lnTo>
                <a:lnTo>
                  <a:pt x="5" y="269"/>
                </a:lnTo>
                <a:lnTo>
                  <a:pt x="3" y="269"/>
                </a:lnTo>
                <a:lnTo>
                  <a:pt x="1" y="269"/>
                </a:lnTo>
                <a:lnTo>
                  <a:pt x="1" y="267"/>
                </a:lnTo>
                <a:lnTo>
                  <a:pt x="0" y="267"/>
                </a:lnTo>
                <a:lnTo>
                  <a:pt x="0" y="266"/>
                </a:lnTo>
                <a:lnTo>
                  <a:pt x="1" y="266"/>
                </a:lnTo>
                <a:lnTo>
                  <a:pt x="3" y="264"/>
                </a:lnTo>
                <a:lnTo>
                  <a:pt x="3" y="262"/>
                </a:lnTo>
                <a:lnTo>
                  <a:pt x="3" y="260"/>
                </a:lnTo>
                <a:lnTo>
                  <a:pt x="3" y="259"/>
                </a:lnTo>
                <a:lnTo>
                  <a:pt x="5" y="259"/>
                </a:lnTo>
                <a:lnTo>
                  <a:pt x="5" y="257"/>
                </a:lnTo>
                <a:lnTo>
                  <a:pt x="5" y="255"/>
                </a:lnTo>
                <a:lnTo>
                  <a:pt x="6" y="255"/>
                </a:lnTo>
                <a:lnTo>
                  <a:pt x="6" y="253"/>
                </a:lnTo>
                <a:lnTo>
                  <a:pt x="6" y="252"/>
                </a:lnTo>
                <a:lnTo>
                  <a:pt x="8" y="252"/>
                </a:lnTo>
                <a:lnTo>
                  <a:pt x="8" y="250"/>
                </a:lnTo>
                <a:lnTo>
                  <a:pt x="10" y="250"/>
                </a:lnTo>
                <a:lnTo>
                  <a:pt x="10" y="248"/>
                </a:lnTo>
                <a:lnTo>
                  <a:pt x="12" y="248"/>
                </a:lnTo>
                <a:lnTo>
                  <a:pt x="13" y="247"/>
                </a:lnTo>
                <a:lnTo>
                  <a:pt x="15" y="247"/>
                </a:lnTo>
                <a:lnTo>
                  <a:pt x="17" y="247"/>
                </a:lnTo>
                <a:lnTo>
                  <a:pt x="18" y="247"/>
                </a:lnTo>
                <a:lnTo>
                  <a:pt x="20" y="247"/>
                </a:lnTo>
                <a:lnTo>
                  <a:pt x="20" y="245"/>
                </a:lnTo>
                <a:lnTo>
                  <a:pt x="18" y="245"/>
                </a:lnTo>
                <a:lnTo>
                  <a:pt x="18" y="243"/>
                </a:lnTo>
                <a:lnTo>
                  <a:pt x="20" y="243"/>
                </a:lnTo>
                <a:lnTo>
                  <a:pt x="20" y="241"/>
                </a:lnTo>
                <a:lnTo>
                  <a:pt x="22" y="241"/>
                </a:lnTo>
                <a:lnTo>
                  <a:pt x="24" y="241"/>
                </a:lnTo>
                <a:lnTo>
                  <a:pt x="24" y="240"/>
                </a:lnTo>
                <a:lnTo>
                  <a:pt x="24" y="238"/>
                </a:lnTo>
                <a:lnTo>
                  <a:pt x="24" y="236"/>
                </a:lnTo>
                <a:lnTo>
                  <a:pt x="24" y="235"/>
                </a:lnTo>
                <a:lnTo>
                  <a:pt x="24" y="233"/>
                </a:lnTo>
                <a:lnTo>
                  <a:pt x="24" y="231"/>
                </a:lnTo>
                <a:lnTo>
                  <a:pt x="24" y="229"/>
                </a:lnTo>
                <a:lnTo>
                  <a:pt x="24" y="228"/>
                </a:lnTo>
                <a:lnTo>
                  <a:pt x="22" y="228"/>
                </a:lnTo>
                <a:lnTo>
                  <a:pt x="20" y="228"/>
                </a:lnTo>
                <a:lnTo>
                  <a:pt x="20" y="226"/>
                </a:lnTo>
                <a:lnTo>
                  <a:pt x="18" y="226"/>
                </a:lnTo>
                <a:lnTo>
                  <a:pt x="18" y="224"/>
                </a:lnTo>
                <a:lnTo>
                  <a:pt x="20" y="224"/>
                </a:lnTo>
                <a:lnTo>
                  <a:pt x="20" y="222"/>
                </a:lnTo>
                <a:lnTo>
                  <a:pt x="20" y="221"/>
                </a:lnTo>
                <a:lnTo>
                  <a:pt x="20" y="219"/>
                </a:lnTo>
                <a:lnTo>
                  <a:pt x="22" y="219"/>
                </a:lnTo>
                <a:lnTo>
                  <a:pt x="22" y="217"/>
                </a:lnTo>
                <a:lnTo>
                  <a:pt x="22" y="216"/>
                </a:lnTo>
                <a:lnTo>
                  <a:pt x="20" y="216"/>
                </a:lnTo>
                <a:lnTo>
                  <a:pt x="20" y="214"/>
                </a:lnTo>
                <a:lnTo>
                  <a:pt x="18" y="214"/>
                </a:lnTo>
                <a:lnTo>
                  <a:pt x="18" y="212"/>
                </a:lnTo>
                <a:lnTo>
                  <a:pt x="20" y="212"/>
                </a:lnTo>
                <a:lnTo>
                  <a:pt x="20" y="210"/>
                </a:lnTo>
                <a:lnTo>
                  <a:pt x="20" y="209"/>
                </a:lnTo>
                <a:lnTo>
                  <a:pt x="18" y="209"/>
                </a:lnTo>
                <a:lnTo>
                  <a:pt x="18" y="207"/>
                </a:lnTo>
                <a:lnTo>
                  <a:pt x="18" y="205"/>
                </a:lnTo>
                <a:lnTo>
                  <a:pt x="17" y="205"/>
                </a:lnTo>
                <a:lnTo>
                  <a:pt x="17" y="204"/>
                </a:lnTo>
                <a:lnTo>
                  <a:pt x="17" y="202"/>
                </a:lnTo>
                <a:lnTo>
                  <a:pt x="17" y="200"/>
                </a:lnTo>
                <a:lnTo>
                  <a:pt x="17" y="198"/>
                </a:lnTo>
                <a:lnTo>
                  <a:pt x="17" y="197"/>
                </a:lnTo>
                <a:lnTo>
                  <a:pt x="15" y="197"/>
                </a:lnTo>
                <a:lnTo>
                  <a:pt x="15" y="195"/>
                </a:lnTo>
                <a:lnTo>
                  <a:pt x="15" y="193"/>
                </a:lnTo>
                <a:lnTo>
                  <a:pt x="17" y="193"/>
                </a:lnTo>
                <a:lnTo>
                  <a:pt x="17" y="195"/>
                </a:lnTo>
                <a:lnTo>
                  <a:pt x="18" y="195"/>
                </a:lnTo>
                <a:lnTo>
                  <a:pt x="18" y="193"/>
                </a:lnTo>
                <a:lnTo>
                  <a:pt x="18" y="191"/>
                </a:lnTo>
                <a:lnTo>
                  <a:pt x="18" y="190"/>
                </a:lnTo>
                <a:lnTo>
                  <a:pt x="17" y="190"/>
                </a:lnTo>
                <a:lnTo>
                  <a:pt x="17" y="188"/>
                </a:lnTo>
                <a:lnTo>
                  <a:pt x="17" y="186"/>
                </a:lnTo>
                <a:lnTo>
                  <a:pt x="17" y="185"/>
                </a:lnTo>
                <a:lnTo>
                  <a:pt x="18" y="185"/>
                </a:lnTo>
                <a:lnTo>
                  <a:pt x="20" y="185"/>
                </a:lnTo>
                <a:lnTo>
                  <a:pt x="18" y="183"/>
                </a:lnTo>
                <a:lnTo>
                  <a:pt x="17" y="183"/>
                </a:lnTo>
                <a:lnTo>
                  <a:pt x="17" y="181"/>
                </a:lnTo>
                <a:lnTo>
                  <a:pt x="15" y="181"/>
                </a:lnTo>
                <a:lnTo>
                  <a:pt x="13" y="181"/>
                </a:lnTo>
                <a:lnTo>
                  <a:pt x="13" y="179"/>
                </a:lnTo>
                <a:lnTo>
                  <a:pt x="15" y="179"/>
                </a:lnTo>
                <a:lnTo>
                  <a:pt x="15" y="178"/>
                </a:lnTo>
                <a:lnTo>
                  <a:pt x="13" y="178"/>
                </a:lnTo>
                <a:lnTo>
                  <a:pt x="12" y="176"/>
                </a:lnTo>
                <a:lnTo>
                  <a:pt x="12" y="174"/>
                </a:lnTo>
                <a:lnTo>
                  <a:pt x="13" y="174"/>
                </a:lnTo>
                <a:lnTo>
                  <a:pt x="13" y="173"/>
                </a:lnTo>
                <a:lnTo>
                  <a:pt x="15" y="171"/>
                </a:lnTo>
                <a:lnTo>
                  <a:pt x="15" y="169"/>
                </a:lnTo>
                <a:lnTo>
                  <a:pt x="17" y="169"/>
                </a:lnTo>
                <a:lnTo>
                  <a:pt x="17" y="167"/>
                </a:lnTo>
                <a:lnTo>
                  <a:pt x="17" y="166"/>
                </a:lnTo>
                <a:lnTo>
                  <a:pt x="18" y="166"/>
                </a:lnTo>
                <a:lnTo>
                  <a:pt x="20" y="166"/>
                </a:lnTo>
                <a:lnTo>
                  <a:pt x="20" y="164"/>
                </a:lnTo>
                <a:lnTo>
                  <a:pt x="20" y="162"/>
                </a:lnTo>
                <a:lnTo>
                  <a:pt x="22" y="161"/>
                </a:lnTo>
                <a:lnTo>
                  <a:pt x="22" y="159"/>
                </a:lnTo>
                <a:lnTo>
                  <a:pt x="22" y="157"/>
                </a:lnTo>
                <a:lnTo>
                  <a:pt x="22" y="155"/>
                </a:lnTo>
                <a:lnTo>
                  <a:pt x="22" y="154"/>
                </a:lnTo>
                <a:lnTo>
                  <a:pt x="22" y="152"/>
                </a:lnTo>
                <a:lnTo>
                  <a:pt x="22" y="150"/>
                </a:lnTo>
                <a:lnTo>
                  <a:pt x="22" y="148"/>
                </a:lnTo>
                <a:lnTo>
                  <a:pt x="22" y="147"/>
                </a:lnTo>
                <a:lnTo>
                  <a:pt x="22" y="145"/>
                </a:lnTo>
                <a:lnTo>
                  <a:pt x="20" y="145"/>
                </a:lnTo>
                <a:lnTo>
                  <a:pt x="20" y="143"/>
                </a:lnTo>
                <a:lnTo>
                  <a:pt x="20" y="142"/>
                </a:lnTo>
                <a:lnTo>
                  <a:pt x="20" y="140"/>
                </a:lnTo>
                <a:lnTo>
                  <a:pt x="20" y="138"/>
                </a:lnTo>
                <a:lnTo>
                  <a:pt x="20" y="136"/>
                </a:lnTo>
                <a:lnTo>
                  <a:pt x="20" y="135"/>
                </a:lnTo>
                <a:lnTo>
                  <a:pt x="20" y="133"/>
                </a:lnTo>
                <a:lnTo>
                  <a:pt x="20" y="131"/>
                </a:lnTo>
                <a:lnTo>
                  <a:pt x="20" y="130"/>
                </a:lnTo>
                <a:lnTo>
                  <a:pt x="18" y="130"/>
                </a:lnTo>
                <a:lnTo>
                  <a:pt x="18" y="128"/>
                </a:lnTo>
                <a:lnTo>
                  <a:pt x="18" y="126"/>
                </a:lnTo>
                <a:lnTo>
                  <a:pt x="18" y="124"/>
                </a:lnTo>
                <a:lnTo>
                  <a:pt x="18" y="123"/>
                </a:lnTo>
                <a:lnTo>
                  <a:pt x="18" y="121"/>
                </a:lnTo>
                <a:lnTo>
                  <a:pt x="18" y="119"/>
                </a:lnTo>
                <a:lnTo>
                  <a:pt x="18" y="117"/>
                </a:lnTo>
                <a:lnTo>
                  <a:pt x="18" y="116"/>
                </a:lnTo>
                <a:lnTo>
                  <a:pt x="17" y="116"/>
                </a:lnTo>
                <a:lnTo>
                  <a:pt x="17" y="114"/>
                </a:lnTo>
                <a:lnTo>
                  <a:pt x="17" y="112"/>
                </a:lnTo>
                <a:lnTo>
                  <a:pt x="17" y="111"/>
                </a:lnTo>
                <a:lnTo>
                  <a:pt x="17" y="109"/>
                </a:lnTo>
                <a:lnTo>
                  <a:pt x="17" y="107"/>
                </a:lnTo>
                <a:lnTo>
                  <a:pt x="17" y="105"/>
                </a:lnTo>
                <a:lnTo>
                  <a:pt x="17" y="104"/>
                </a:lnTo>
                <a:lnTo>
                  <a:pt x="17" y="102"/>
                </a:lnTo>
                <a:lnTo>
                  <a:pt x="15" y="100"/>
                </a:lnTo>
                <a:lnTo>
                  <a:pt x="15" y="99"/>
                </a:lnTo>
                <a:lnTo>
                  <a:pt x="15" y="97"/>
                </a:lnTo>
                <a:lnTo>
                  <a:pt x="15" y="95"/>
                </a:lnTo>
                <a:lnTo>
                  <a:pt x="15" y="93"/>
                </a:lnTo>
                <a:lnTo>
                  <a:pt x="15" y="92"/>
                </a:lnTo>
                <a:lnTo>
                  <a:pt x="15" y="90"/>
                </a:lnTo>
                <a:lnTo>
                  <a:pt x="15" y="88"/>
                </a:lnTo>
                <a:lnTo>
                  <a:pt x="15" y="86"/>
                </a:lnTo>
                <a:lnTo>
                  <a:pt x="13" y="86"/>
                </a:lnTo>
                <a:lnTo>
                  <a:pt x="13" y="85"/>
                </a:lnTo>
                <a:lnTo>
                  <a:pt x="13" y="83"/>
                </a:lnTo>
                <a:lnTo>
                  <a:pt x="13" y="81"/>
                </a:lnTo>
                <a:lnTo>
                  <a:pt x="13" y="80"/>
                </a:lnTo>
                <a:lnTo>
                  <a:pt x="13" y="78"/>
                </a:lnTo>
                <a:lnTo>
                  <a:pt x="13" y="76"/>
                </a:lnTo>
                <a:lnTo>
                  <a:pt x="13" y="74"/>
                </a:lnTo>
                <a:lnTo>
                  <a:pt x="13" y="73"/>
                </a:lnTo>
                <a:lnTo>
                  <a:pt x="13" y="71"/>
                </a:lnTo>
                <a:lnTo>
                  <a:pt x="12" y="71"/>
                </a:lnTo>
                <a:lnTo>
                  <a:pt x="12" y="69"/>
                </a:lnTo>
                <a:lnTo>
                  <a:pt x="12" y="68"/>
                </a:lnTo>
                <a:lnTo>
                  <a:pt x="12" y="66"/>
                </a:lnTo>
                <a:lnTo>
                  <a:pt x="12" y="64"/>
                </a:lnTo>
                <a:lnTo>
                  <a:pt x="12" y="62"/>
                </a:lnTo>
                <a:lnTo>
                  <a:pt x="13" y="62"/>
                </a:lnTo>
                <a:lnTo>
                  <a:pt x="13" y="61"/>
                </a:lnTo>
                <a:lnTo>
                  <a:pt x="13" y="59"/>
                </a:lnTo>
                <a:lnTo>
                  <a:pt x="13" y="57"/>
                </a:lnTo>
                <a:lnTo>
                  <a:pt x="15" y="57"/>
                </a:lnTo>
                <a:lnTo>
                  <a:pt x="15" y="55"/>
                </a:lnTo>
                <a:lnTo>
                  <a:pt x="15" y="54"/>
                </a:lnTo>
                <a:lnTo>
                  <a:pt x="17" y="54"/>
                </a:lnTo>
                <a:lnTo>
                  <a:pt x="17" y="52"/>
                </a:lnTo>
                <a:lnTo>
                  <a:pt x="17" y="50"/>
                </a:lnTo>
                <a:lnTo>
                  <a:pt x="18" y="50"/>
                </a:lnTo>
                <a:lnTo>
                  <a:pt x="18" y="49"/>
                </a:lnTo>
                <a:lnTo>
                  <a:pt x="18" y="47"/>
                </a:lnTo>
                <a:lnTo>
                  <a:pt x="18" y="45"/>
                </a:lnTo>
                <a:lnTo>
                  <a:pt x="20" y="45"/>
                </a:lnTo>
                <a:lnTo>
                  <a:pt x="20" y="43"/>
                </a:lnTo>
                <a:lnTo>
                  <a:pt x="20" y="42"/>
                </a:lnTo>
                <a:lnTo>
                  <a:pt x="22" y="42"/>
                </a:lnTo>
                <a:lnTo>
                  <a:pt x="22" y="40"/>
                </a:lnTo>
                <a:lnTo>
                  <a:pt x="22" y="38"/>
                </a:lnTo>
                <a:lnTo>
                  <a:pt x="24" y="38"/>
                </a:lnTo>
                <a:lnTo>
                  <a:pt x="24" y="40"/>
                </a:lnTo>
                <a:lnTo>
                  <a:pt x="24" y="38"/>
                </a:lnTo>
                <a:lnTo>
                  <a:pt x="25" y="38"/>
                </a:lnTo>
                <a:lnTo>
                  <a:pt x="27" y="37"/>
                </a:lnTo>
                <a:lnTo>
                  <a:pt x="27" y="38"/>
                </a:lnTo>
                <a:lnTo>
                  <a:pt x="29" y="38"/>
                </a:lnTo>
                <a:lnTo>
                  <a:pt x="31" y="38"/>
                </a:lnTo>
                <a:lnTo>
                  <a:pt x="31" y="40"/>
                </a:lnTo>
                <a:lnTo>
                  <a:pt x="31" y="38"/>
                </a:lnTo>
                <a:lnTo>
                  <a:pt x="32" y="38"/>
                </a:lnTo>
                <a:lnTo>
                  <a:pt x="34" y="38"/>
                </a:lnTo>
                <a:lnTo>
                  <a:pt x="36" y="38"/>
                </a:lnTo>
                <a:lnTo>
                  <a:pt x="37" y="38"/>
                </a:lnTo>
                <a:lnTo>
                  <a:pt x="37" y="37"/>
                </a:lnTo>
                <a:lnTo>
                  <a:pt x="39" y="37"/>
                </a:lnTo>
                <a:lnTo>
                  <a:pt x="41" y="37"/>
                </a:lnTo>
                <a:lnTo>
                  <a:pt x="43" y="37"/>
                </a:lnTo>
                <a:lnTo>
                  <a:pt x="43" y="35"/>
                </a:lnTo>
                <a:lnTo>
                  <a:pt x="44" y="37"/>
                </a:lnTo>
                <a:lnTo>
                  <a:pt x="44" y="35"/>
                </a:lnTo>
                <a:lnTo>
                  <a:pt x="44" y="33"/>
                </a:lnTo>
                <a:lnTo>
                  <a:pt x="46" y="33"/>
                </a:lnTo>
                <a:lnTo>
                  <a:pt x="48" y="33"/>
                </a:lnTo>
                <a:lnTo>
                  <a:pt x="46" y="33"/>
                </a:lnTo>
                <a:lnTo>
                  <a:pt x="48" y="33"/>
                </a:lnTo>
                <a:lnTo>
                  <a:pt x="48" y="31"/>
                </a:lnTo>
                <a:lnTo>
                  <a:pt x="49" y="31"/>
                </a:lnTo>
                <a:lnTo>
                  <a:pt x="49" y="30"/>
                </a:lnTo>
                <a:lnTo>
                  <a:pt x="51" y="30"/>
                </a:lnTo>
                <a:lnTo>
                  <a:pt x="53" y="30"/>
                </a:lnTo>
                <a:lnTo>
                  <a:pt x="53" y="31"/>
                </a:lnTo>
                <a:lnTo>
                  <a:pt x="55" y="31"/>
                </a:lnTo>
                <a:lnTo>
                  <a:pt x="55" y="33"/>
                </a:lnTo>
                <a:lnTo>
                  <a:pt x="55" y="31"/>
                </a:lnTo>
                <a:lnTo>
                  <a:pt x="56" y="31"/>
                </a:lnTo>
                <a:lnTo>
                  <a:pt x="56" y="33"/>
                </a:lnTo>
                <a:lnTo>
                  <a:pt x="58" y="33"/>
                </a:lnTo>
                <a:lnTo>
                  <a:pt x="58" y="35"/>
                </a:lnTo>
                <a:lnTo>
                  <a:pt x="60" y="35"/>
                </a:lnTo>
                <a:lnTo>
                  <a:pt x="60" y="37"/>
                </a:lnTo>
                <a:lnTo>
                  <a:pt x="60" y="35"/>
                </a:lnTo>
                <a:lnTo>
                  <a:pt x="61" y="35"/>
                </a:lnTo>
                <a:lnTo>
                  <a:pt x="63" y="35"/>
                </a:lnTo>
                <a:lnTo>
                  <a:pt x="65" y="35"/>
                </a:lnTo>
                <a:lnTo>
                  <a:pt x="67" y="35"/>
                </a:lnTo>
                <a:lnTo>
                  <a:pt x="67" y="33"/>
                </a:lnTo>
                <a:lnTo>
                  <a:pt x="68" y="33"/>
                </a:lnTo>
                <a:lnTo>
                  <a:pt x="70" y="33"/>
                </a:lnTo>
                <a:lnTo>
                  <a:pt x="70" y="35"/>
                </a:lnTo>
                <a:lnTo>
                  <a:pt x="70" y="33"/>
                </a:lnTo>
                <a:lnTo>
                  <a:pt x="72" y="33"/>
                </a:lnTo>
                <a:lnTo>
                  <a:pt x="74" y="33"/>
                </a:lnTo>
                <a:lnTo>
                  <a:pt x="75" y="33"/>
                </a:lnTo>
                <a:lnTo>
                  <a:pt x="77" y="33"/>
                </a:lnTo>
                <a:lnTo>
                  <a:pt x="77" y="31"/>
                </a:lnTo>
                <a:lnTo>
                  <a:pt x="77" y="30"/>
                </a:lnTo>
                <a:lnTo>
                  <a:pt x="79" y="30"/>
                </a:lnTo>
                <a:lnTo>
                  <a:pt x="79" y="28"/>
                </a:lnTo>
                <a:lnTo>
                  <a:pt x="80" y="28"/>
                </a:lnTo>
                <a:lnTo>
                  <a:pt x="80" y="26"/>
                </a:lnTo>
                <a:lnTo>
                  <a:pt x="82" y="26"/>
                </a:lnTo>
                <a:lnTo>
                  <a:pt x="82" y="28"/>
                </a:lnTo>
                <a:lnTo>
                  <a:pt x="84" y="28"/>
                </a:lnTo>
                <a:lnTo>
                  <a:pt x="84" y="26"/>
                </a:lnTo>
                <a:lnTo>
                  <a:pt x="86" y="26"/>
                </a:lnTo>
                <a:lnTo>
                  <a:pt x="87" y="26"/>
                </a:lnTo>
                <a:lnTo>
                  <a:pt x="87" y="25"/>
                </a:lnTo>
                <a:lnTo>
                  <a:pt x="89" y="25"/>
                </a:lnTo>
                <a:lnTo>
                  <a:pt x="89" y="23"/>
                </a:lnTo>
                <a:lnTo>
                  <a:pt x="89" y="21"/>
                </a:lnTo>
                <a:lnTo>
                  <a:pt x="91" y="21"/>
                </a:lnTo>
                <a:lnTo>
                  <a:pt x="91" y="19"/>
                </a:lnTo>
                <a:lnTo>
                  <a:pt x="91" y="18"/>
                </a:lnTo>
                <a:lnTo>
                  <a:pt x="92" y="18"/>
                </a:lnTo>
                <a:lnTo>
                  <a:pt x="92" y="16"/>
                </a:lnTo>
                <a:lnTo>
                  <a:pt x="92" y="14"/>
                </a:lnTo>
                <a:lnTo>
                  <a:pt x="94" y="14"/>
                </a:lnTo>
                <a:lnTo>
                  <a:pt x="96" y="14"/>
                </a:lnTo>
                <a:lnTo>
                  <a:pt x="96" y="12"/>
                </a:lnTo>
                <a:lnTo>
                  <a:pt x="96" y="11"/>
                </a:lnTo>
                <a:lnTo>
                  <a:pt x="96" y="9"/>
                </a:lnTo>
                <a:lnTo>
                  <a:pt x="98" y="9"/>
                </a:lnTo>
                <a:lnTo>
                  <a:pt x="98" y="7"/>
                </a:lnTo>
                <a:lnTo>
                  <a:pt x="99" y="7"/>
                </a:lnTo>
                <a:lnTo>
                  <a:pt x="101" y="7"/>
                </a:lnTo>
                <a:lnTo>
                  <a:pt x="101" y="6"/>
                </a:lnTo>
                <a:lnTo>
                  <a:pt x="103" y="6"/>
                </a:lnTo>
                <a:lnTo>
                  <a:pt x="105" y="6"/>
                </a:lnTo>
                <a:lnTo>
                  <a:pt x="106" y="6"/>
                </a:lnTo>
                <a:lnTo>
                  <a:pt x="106" y="4"/>
                </a:lnTo>
                <a:lnTo>
                  <a:pt x="106" y="2"/>
                </a:lnTo>
                <a:lnTo>
                  <a:pt x="108" y="2"/>
                </a:lnTo>
                <a:lnTo>
                  <a:pt x="108" y="4"/>
                </a:lnTo>
                <a:lnTo>
                  <a:pt x="108" y="2"/>
                </a:lnTo>
                <a:lnTo>
                  <a:pt x="110" y="2"/>
                </a:lnTo>
                <a:lnTo>
                  <a:pt x="110" y="0"/>
                </a:lnTo>
                <a:lnTo>
                  <a:pt x="111" y="0"/>
                </a:lnTo>
                <a:lnTo>
                  <a:pt x="111" y="2"/>
                </a:lnTo>
                <a:lnTo>
                  <a:pt x="111" y="4"/>
                </a:lnTo>
                <a:close/>
              </a:path>
            </a:pathLst>
          </a:custGeom>
          <a:solidFill>
            <a:schemeClr val="tx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27"/>
          <p:cNvSpPr>
            <a:spLocks/>
          </p:cNvSpPr>
          <p:nvPr/>
        </p:nvSpPr>
        <p:spPr bwMode="auto">
          <a:xfrm>
            <a:off x="6018820" y="5284264"/>
            <a:ext cx="310574" cy="340874"/>
          </a:xfrm>
          <a:custGeom>
            <a:avLst/>
            <a:gdLst>
              <a:gd name="T0" fmla="*/ 62 w 164"/>
              <a:gd name="T1" fmla="*/ 20 h 180"/>
              <a:gd name="T2" fmla="*/ 62 w 164"/>
              <a:gd name="T3" fmla="*/ 25 h 180"/>
              <a:gd name="T4" fmla="*/ 66 w 164"/>
              <a:gd name="T5" fmla="*/ 30 h 180"/>
              <a:gd name="T6" fmla="*/ 69 w 164"/>
              <a:gd name="T7" fmla="*/ 36 h 180"/>
              <a:gd name="T8" fmla="*/ 76 w 164"/>
              <a:gd name="T9" fmla="*/ 37 h 180"/>
              <a:gd name="T10" fmla="*/ 76 w 164"/>
              <a:gd name="T11" fmla="*/ 44 h 180"/>
              <a:gd name="T12" fmla="*/ 79 w 164"/>
              <a:gd name="T13" fmla="*/ 49 h 180"/>
              <a:gd name="T14" fmla="*/ 81 w 164"/>
              <a:gd name="T15" fmla="*/ 56 h 180"/>
              <a:gd name="T16" fmla="*/ 86 w 164"/>
              <a:gd name="T17" fmla="*/ 60 h 180"/>
              <a:gd name="T18" fmla="*/ 91 w 164"/>
              <a:gd name="T19" fmla="*/ 63 h 180"/>
              <a:gd name="T20" fmla="*/ 91 w 164"/>
              <a:gd name="T21" fmla="*/ 68 h 180"/>
              <a:gd name="T22" fmla="*/ 95 w 164"/>
              <a:gd name="T23" fmla="*/ 74 h 180"/>
              <a:gd name="T24" fmla="*/ 98 w 164"/>
              <a:gd name="T25" fmla="*/ 77 h 180"/>
              <a:gd name="T26" fmla="*/ 98 w 164"/>
              <a:gd name="T27" fmla="*/ 86 h 180"/>
              <a:gd name="T28" fmla="*/ 98 w 164"/>
              <a:gd name="T29" fmla="*/ 91 h 180"/>
              <a:gd name="T30" fmla="*/ 98 w 164"/>
              <a:gd name="T31" fmla="*/ 99 h 180"/>
              <a:gd name="T32" fmla="*/ 102 w 164"/>
              <a:gd name="T33" fmla="*/ 106 h 180"/>
              <a:gd name="T34" fmla="*/ 105 w 164"/>
              <a:gd name="T35" fmla="*/ 111 h 180"/>
              <a:gd name="T36" fmla="*/ 105 w 164"/>
              <a:gd name="T37" fmla="*/ 117 h 180"/>
              <a:gd name="T38" fmla="*/ 109 w 164"/>
              <a:gd name="T39" fmla="*/ 122 h 180"/>
              <a:gd name="T40" fmla="*/ 116 w 164"/>
              <a:gd name="T41" fmla="*/ 123 h 180"/>
              <a:gd name="T42" fmla="*/ 116 w 164"/>
              <a:gd name="T43" fmla="*/ 129 h 180"/>
              <a:gd name="T44" fmla="*/ 119 w 164"/>
              <a:gd name="T45" fmla="*/ 134 h 180"/>
              <a:gd name="T46" fmla="*/ 124 w 164"/>
              <a:gd name="T47" fmla="*/ 137 h 180"/>
              <a:gd name="T48" fmla="*/ 128 w 164"/>
              <a:gd name="T49" fmla="*/ 142 h 180"/>
              <a:gd name="T50" fmla="*/ 129 w 164"/>
              <a:gd name="T51" fmla="*/ 146 h 180"/>
              <a:gd name="T52" fmla="*/ 134 w 164"/>
              <a:gd name="T53" fmla="*/ 149 h 180"/>
              <a:gd name="T54" fmla="*/ 138 w 164"/>
              <a:gd name="T55" fmla="*/ 154 h 180"/>
              <a:gd name="T56" fmla="*/ 143 w 164"/>
              <a:gd name="T57" fmla="*/ 158 h 180"/>
              <a:gd name="T58" fmla="*/ 145 w 164"/>
              <a:gd name="T59" fmla="*/ 165 h 180"/>
              <a:gd name="T60" fmla="*/ 148 w 164"/>
              <a:gd name="T61" fmla="*/ 170 h 180"/>
              <a:gd name="T62" fmla="*/ 153 w 164"/>
              <a:gd name="T63" fmla="*/ 175 h 180"/>
              <a:gd name="T64" fmla="*/ 159 w 164"/>
              <a:gd name="T65" fmla="*/ 179 h 180"/>
              <a:gd name="T66" fmla="*/ 164 w 164"/>
              <a:gd name="T67" fmla="*/ 180 h 180"/>
              <a:gd name="T68" fmla="*/ 155 w 164"/>
              <a:gd name="T69" fmla="*/ 180 h 180"/>
              <a:gd name="T70" fmla="*/ 146 w 164"/>
              <a:gd name="T71" fmla="*/ 180 h 180"/>
              <a:gd name="T72" fmla="*/ 138 w 164"/>
              <a:gd name="T73" fmla="*/ 180 h 180"/>
              <a:gd name="T74" fmla="*/ 129 w 164"/>
              <a:gd name="T75" fmla="*/ 180 h 180"/>
              <a:gd name="T76" fmla="*/ 122 w 164"/>
              <a:gd name="T77" fmla="*/ 179 h 180"/>
              <a:gd name="T78" fmla="*/ 114 w 164"/>
              <a:gd name="T79" fmla="*/ 179 h 180"/>
              <a:gd name="T80" fmla="*/ 105 w 164"/>
              <a:gd name="T81" fmla="*/ 179 h 180"/>
              <a:gd name="T82" fmla="*/ 97 w 164"/>
              <a:gd name="T83" fmla="*/ 179 h 180"/>
              <a:gd name="T84" fmla="*/ 88 w 164"/>
              <a:gd name="T85" fmla="*/ 179 h 180"/>
              <a:gd name="T86" fmla="*/ 79 w 164"/>
              <a:gd name="T87" fmla="*/ 179 h 180"/>
              <a:gd name="T88" fmla="*/ 71 w 164"/>
              <a:gd name="T89" fmla="*/ 177 h 180"/>
              <a:gd name="T90" fmla="*/ 50 w 164"/>
              <a:gd name="T91" fmla="*/ 170 h 180"/>
              <a:gd name="T92" fmla="*/ 43 w 164"/>
              <a:gd name="T93" fmla="*/ 166 h 180"/>
              <a:gd name="T94" fmla="*/ 38 w 164"/>
              <a:gd name="T95" fmla="*/ 163 h 180"/>
              <a:gd name="T96" fmla="*/ 31 w 164"/>
              <a:gd name="T97" fmla="*/ 161 h 180"/>
              <a:gd name="T98" fmla="*/ 24 w 164"/>
              <a:gd name="T99" fmla="*/ 160 h 180"/>
              <a:gd name="T100" fmla="*/ 19 w 164"/>
              <a:gd name="T101" fmla="*/ 156 h 180"/>
              <a:gd name="T102" fmla="*/ 12 w 164"/>
              <a:gd name="T103" fmla="*/ 154 h 180"/>
              <a:gd name="T104" fmla="*/ 7 w 164"/>
              <a:gd name="T105" fmla="*/ 151 h 180"/>
              <a:gd name="T106" fmla="*/ 5 w 164"/>
              <a:gd name="T107" fmla="*/ 129 h 180"/>
              <a:gd name="T108" fmla="*/ 26 w 164"/>
              <a:gd name="T109" fmla="*/ 108 h 180"/>
              <a:gd name="T110" fmla="*/ 33 w 164"/>
              <a:gd name="T111" fmla="*/ 82 h 180"/>
              <a:gd name="T112" fmla="*/ 35 w 164"/>
              <a:gd name="T113" fmla="*/ 58 h 180"/>
              <a:gd name="T114" fmla="*/ 26 w 164"/>
              <a:gd name="T115" fmla="*/ 37 h 180"/>
              <a:gd name="T116" fmla="*/ 36 w 164"/>
              <a:gd name="T117" fmla="*/ 20 h 180"/>
              <a:gd name="T118" fmla="*/ 52 w 164"/>
              <a:gd name="T119" fmla="*/ 1 h 180"/>
              <a:gd name="T120" fmla="*/ 59 w 164"/>
              <a:gd name="T121" fmla="*/ 13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 h="180">
                <a:moveTo>
                  <a:pt x="59" y="17"/>
                </a:moveTo>
                <a:lnTo>
                  <a:pt x="60" y="17"/>
                </a:lnTo>
                <a:lnTo>
                  <a:pt x="60" y="18"/>
                </a:lnTo>
                <a:lnTo>
                  <a:pt x="62" y="18"/>
                </a:lnTo>
                <a:lnTo>
                  <a:pt x="62" y="20"/>
                </a:lnTo>
                <a:lnTo>
                  <a:pt x="62" y="22"/>
                </a:lnTo>
                <a:lnTo>
                  <a:pt x="60" y="22"/>
                </a:lnTo>
                <a:lnTo>
                  <a:pt x="60" y="24"/>
                </a:lnTo>
                <a:lnTo>
                  <a:pt x="60" y="25"/>
                </a:lnTo>
                <a:lnTo>
                  <a:pt x="62" y="25"/>
                </a:lnTo>
                <a:lnTo>
                  <a:pt x="62" y="27"/>
                </a:lnTo>
                <a:lnTo>
                  <a:pt x="64" y="27"/>
                </a:lnTo>
                <a:lnTo>
                  <a:pt x="66" y="27"/>
                </a:lnTo>
                <a:lnTo>
                  <a:pt x="66" y="29"/>
                </a:lnTo>
                <a:lnTo>
                  <a:pt x="66" y="30"/>
                </a:lnTo>
                <a:lnTo>
                  <a:pt x="67" y="30"/>
                </a:lnTo>
                <a:lnTo>
                  <a:pt x="67" y="32"/>
                </a:lnTo>
                <a:lnTo>
                  <a:pt x="67" y="34"/>
                </a:lnTo>
                <a:lnTo>
                  <a:pt x="69" y="34"/>
                </a:lnTo>
                <a:lnTo>
                  <a:pt x="69" y="36"/>
                </a:lnTo>
                <a:lnTo>
                  <a:pt x="71" y="36"/>
                </a:lnTo>
                <a:lnTo>
                  <a:pt x="72" y="36"/>
                </a:lnTo>
                <a:lnTo>
                  <a:pt x="74" y="36"/>
                </a:lnTo>
                <a:lnTo>
                  <a:pt x="76" y="36"/>
                </a:lnTo>
                <a:lnTo>
                  <a:pt x="76" y="37"/>
                </a:lnTo>
                <a:lnTo>
                  <a:pt x="76" y="39"/>
                </a:lnTo>
                <a:lnTo>
                  <a:pt x="78" y="39"/>
                </a:lnTo>
                <a:lnTo>
                  <a:pt x="78" y="41"/>
                </a:lnTo>
                <a:lnTo>
                  <a:pt x="78" y="43"/>
                </a:lnTo>
                <a:lnTo>
                  <a:pt x="76" y="44"/>
                </a:lnTo>
                <a:lnTo>
                  <a:pt x="78" y="44"/>
                </a:lnTo>
                <a:lnTo>
                  <a:pt x="78" y="46"/>
                </a:lnTo>
                <a:lnTo>
                  <a:pt x="78" y="48"/>
                </a:lnTo>
                <a:lnTo>
                  <a:pt x="79" y="48"/>
                </a:lnTo>
                <a:lnTo>
                  <a:pt x="79" y="49"/>
                </a:lnTo>
                <a:lnTo>
                  <a:pt x="79" y="51"/>
                </a:lnTo>
                <a:lnTo>
                  <a:pt x="81" y="51"/>
                </a:lnTo>
                <a:lnTo>
                  <a:pt x="81" y="53"/>
                </a:lnTo>
                <a:lnTo>
                  <a:pt x="81" y="55"/>
                </a:lnTo>
                <a:lnTo>
                  <a:pt x="81" y="56"/>
                </a:lnTo>
                <a:lnTo>
                  <a:pt x="83" y="56"/>
                </a:lnTo>
                <a:lnTo>
                  <a:pt x="83" y="58"/>
                </a:lnTo>
                <a:lnTo>
                  <a:pt x="85" y="58"/>
                </a:lnTo>
                <a:lnTo>
                  <a:pt x="85" y="60"/>
                </a:lnTo>
                <a:lnTo>
                  <a:pt x="86" y="60"/>
                </a:lnTo>
                <a:lnTo>
                  <a:pt x="88" y="60"/>
                </a:lnTo>
                <a:lnTo>
                  <a:pt x="90" y="60"/>
                </a:lnTo>
                <a:lnTo>
                  <a:pt x="90" y="61"/>
                </a:lnTo>
                <a:lnTo>
                  <a:pt x="90" y="63"/>
                </a:lnTo>
                <a:lnTo>
                  <a:pt x="91" y="63"/>
                </a:lnTo>
                <a:lnTo>
                  <a:pt x="91" y="65"/>
                </a:lnTo>
                <a:lnTo>
                  <a:pt x="91" y="67"/>
                </a:lnTo>
                <a:lnTo>
                  <a:pt x="93" y="67"/>
                </a:lnTo>
                <a:lnTo>
                  <a:pt x="93" y="68"/>
                </a:lnTo>
                <a:lnTo>
                  <a:pt x="91" y="68"/>
                </a:lnTo>
                <a:lnTo>
                  <a:pt x="91" y="70"/>
                </a:lnTo>
                <a:lnTo>
                  <a:pt x="91" y="72"/>
                </a:lnTo>
                <a:lnTo>
                  <a:pt x="91" y="74"/>
                </a:lnTo>
                <a:lnTo>
                  <a:pt x="93" y="74"/>
                </a:lnTo>
                <a:lnTo>
                  <a:pt x="95" y="74"/>
                </a:lnTo>
                <a:lnTo>
                  <a:pt x="95" y="75"/>
                </a:lnTo>
                <a:lnTo>
                  <a:pt x="95" y="77"/>
                </a:lnTo>
                <a:lnTo>
                  <a:pt x="97" y="77"/>
                </a:lnTo>
                <a:lnTo>
                  <a:pt x="97" y="75"/>
                </a:lnTo>
                <a:lnTo>
                  <a:pt x="98" y="77"/>
                </a:lnTo>
                <a:lnTo>
                  <a:pt x="98" y="79"/>
                </a:lnTo>
                <a:lnTo>
                  <a:pt x="98" y="80"/>
                </a:lnTo>
                <a:lnTo>
                  <a:pt x="98" y="82"/>
                </a:lnTo>
                <a:lnTo>
                  <a:pt x="98" y="84"/>
                </a:lnTo>
                <a:lnTo>
                  <a:pt x="98" y="86"/>
                </a:lnTo>
                <a:lnTo>
                  <a:pt x="98" y="87"/>
                </a:lnTo>
                <a:lnTo>
                  <a:pt x="97" y="87"/>
                </a:lnTo>
                <a:lnTo>
                  <a:pt x="97" y="89"/>
                </a:lnTo>
                <a:lnTo>
                  <a:pt x="97" y="91"/>
                </a:lnTo>
                <a:lnTo>
                  <a:pt x="98" y="91"/>
                </a:lnTo>
                <a:lnTo>
                  <a:pt x="98" y="92"/>
                </a:lnTo>
                <a:lnTo>
                  <a:pt x="98" y="94"/>
                </a:lnTo>
                <a:lnTo>
                  <a:pt x="98" y="96"/>
                </a:lnTo>
                <a:lnTo>
                  <a:pt x="98" y="98"/>
                </a:lnTo>
                <a:lnTo>
                  <a:pt x="98" y="99"/>
                </a:lnTo>
                <a:lnTo>
                  <a:pt x="100" y="101"/>
                </a:lnTo>
                <a:lnTo>
                  <a:pt x="102" y="101"/>
                </a:lnTo>
                <a:lnTo>
                  <a:pt x="102" y="103"/>
                </a:lnTo>
                <a:lnTo>
                  <a:pt x="102" y="105"/>
                </a:lnTo>
                <a:lnTo>
                  <a:pt x="102" y="106"/>
                </a:lnTo>
                <a:lnTo>
                  <a:pt x="102" y="108"/>
                </a:lnTo>
                <a:lnTo>
                  <a:pt x="102" y="110"/>
                </a:lnTo>
                <a:lnTo>
                  <a:pt x="102" y="111"/>
                </a:lnTo>
                <a:lnTo>
                  <a:pt x="103" y="111"/>
                </a:lnTo>
                <a:lnTo>
                  <a:pt x="105" y="111"/>
                </a:lnTo>
                <a:lnTo>
                  <a:pt x="105" y="113"/>
                </a:lnTo>
                <a:lnTo>
                  <a:pt x="105" y="115"/>
                </a:lnTo>
                <a:lnTo>
                  <a:pt x="103" y="115"/>
                </a:lnTo>
                <a:lnTo>
                  <a:pt x="103" y="117"/>
                </a:lnTo>
                <a:lnTo>
                  <a:pt x="105" y="117"/>
                </a:lnTo>
                <a:lnTo>
                  <a:pt x="105" y="118"/>
                </a:lnTo>
                <a:lnTo>
                  <a:pt x="107" y="118"/>
                </a:lnTo>
                <a:lnTo>
                  <a:pt x="107" y="120"/>
                </a:lnTo>
                <a:lnTo>
                  <a:pt x="109" y="120"/>
                </a:lnTo>
                <a:lnTo>
                  <a:pt x="109" y="122"/>
                </a:lnTo>
                <a:lnTo>
                  <a:pt x="110" y="122"/>
                </a:lnTo>
                <a:lnTo>
                  <a:pt x="112" y="122"/>
                </a:lnTo>
                <a:lnTo>
                  <a:pt x="112" y="123"/>
                </a:lnTo>
                <a:lnTo>
                  <a:pt x="114" y="123"/>
                </a:lnTo>
                <a:lnTo>
                  <a:pt x="116" y="123"/>
                </a:lnTo>
                <a:lnTo>
                  <a:pt x="116" y="125"/>
                </a:lnTo>
                <a:lnTo>
                  <a:pt x="117" y="125"/>
                </a:lnTo>
                <a:lnTo>
                  <a:pt x="117" y="127"/>
                </a:lnTo>
                <a:lnTo>
                  <a:pt x="117" y="129"/>
                </a:lnTo>
                <a:lnTo>
                  <a:pt x="116" y="129"/>
                </a:lnTo>
                <a:lnTo>
                  <a:pt x="116" y="130"/>
                </a:lnTo>
                <a:lnTo>
                  <a:pt x="117" y="130"/>
                </a:lnTo>
                <a:lnTo>
                  <a:pt x="117" y="132"/>
                </a:lnTo>
                <a:lnTo>
                  <a:pt x="119" y="132"/>
                </a:lnTo>
                <a:lnTo>
                  <a:pt x="119" y="134"/>
                </a:lnTo>
                <a:lnTo>
                  <a:pt x="121" y="134"/>
                </a:lnTo>
                <a:lnTo>
                  <a:pt x="121" y="135"/>
                </a:lnTo>
                <a:lnTo>
                  <a:pt x="122" y="135"/>
                </a:lnTo>
                <a:lnTo>
                  <a:pt x="122" y="137"/>
                </a:lnTo>
                <a:lnTo>
                  <a:pt x="124" y="137"/>
                </a:lnTo>
                <a:lnTo>
                  <a:pt x="124" y="139"/>
                </a:lnTo>
                <a:lnTo>
                  <a:pt x="126" y="139"/>
                </a:lnTo>
                <a:lnTo>
                  <a:pt x="126" y="141"/>
                </a:lnTo>
                <a:lnTo>
                  <a:pt x="128" y="141"/>
                </a:lnTo>
                <a:lnTo>
                  <a:pt x="128" y="142"/>
                </a:lnTo>
                <a:lnTo>
                  <a:pt x="128" y="144"/>
                </a:lnTo>
                <a:lnTo>
                  <a:pt x="129" y="144"/>
                </a:lnTo>
                <a:lnTo>
                  <a:pt x="128" y="144"/>
                </a:lnTo>
                <a:lnTo>
                  <a:pt x="128" y="146"/>
                </a:lnTo>
                <a:lnTo>
                  <a:pt x="129" y="146"/>
                </a:lnTo>
                <a:lnTo>
                  <a:pt x="129" y="148"/>
                </a:lnTo>
                <a:lnTo>
                  <a:pt x="131" y="148"/>
                </a:lnTo>
                <a:lnTo>
                  <a:pt x="133" y="148"/>
                </a:lnTo>
                <a:lnTo>
                  <a:pt x="133" y="149"/>
                </a:lnTo>
                <a:lnTo>
                  <a:pt x="134" y="149"/>
                </a:lnTo>
                <a:lnTo>
                  <a:pt x="134" y="151"/>
                </a:lnTo>
                <a:lnTo>
                  <a:pt x="136" y="151"/>
                </a:lnTo>
                <a:lnTo>
                  <a:pt x="136" y="153"/>
                </a:lnTo>
                <a:lnTo>
                  <a:pt x="138" y="153"/>
                </a:lnTo>
                <a:lnTo>
                  <a:pt x="138" y="154"/>
                </a:lnTo>
                <a:lnTo>
                  <a:pt x="138" y="156"/>
                </a:lnTo>
                <a:lnTo>
                  <a:pt x="140" y="156"/>
                </a:lnTo>
                <a:lnTo>
                  <a:pt x="141" y="156"/>
                </a:lnTo>
                <a:lnTo>
                  <a:pt x="141" y="158"/>
                </a:lnTo>
                <a:lnTo>
                  <a:pt x="143" y="158"/>
                </a:lnTo>
                <a:lnTo>
                  <a:pt x="143" y="160"/>
                </a:lnTo>
                <a:lnTo>
                  <a:pt x="143" y="161"/>
                </a:lnTo>
                <a:lnTo>
                  <a:pt x="143" y="163"/>
                </a:lnTo>
                <a:lnTo>
                  <a:pt x="145" y="163"/>
                </a:lnTo>
                <a:lnTo>
                  <a:pt x="145" y="165"/>
                </a:lnTo>
                <a:lnTo>
                  <a:pt x="145" y="166"/>
                </a:lnTo>
                <a:lnTo>
                  <a:pt x="145" y="168"/>
                </a:lnTo>
                <a:lnTo>
                  <a:pt x="146" y="168"/>
                </a:lnTo>
                <a:lnTo>
                  <a:pt x="148" y="168"/>
                </a:lnTo>
                <a:lnTo>
                  <a:pt x="148" y="170"/>
                </a:lnTo>
                <a:lnTo>
                  <a:pt x="148" y="172"/>
                </a:lnTo>
                <a:lnTo>
                  <a:pt x="150" y="173"/>
                </a:lnTo>
                <a:lnTo>
                  <a:pt x="150" y="175"/>
                </a:lnTo>
                <a:lnTo>
                  <a:pt x="152" y="175"/>
                </a:lnTo>
                <a:lnTo>
                  <a:pt x="153" y="175"/>
                </a:lnTo>
                <a:lnTo>
                  <a:pt x="155" y="175"/>
                </a:lnTo>
                <a:lnTo>
                  <a:pt x="155" y="177"/>
                </a:lnTo>
                <a:lnTo>
                  <a:pt x="155" y="179"/>
                </a:lnTo>
                <a:lnTo>
                  <a:pt x="157" y="179"/>
                </a:lnTo>
                <a:lnTo>
                  <a:pt x="159" y="179"/>
                </a:lnTo>
                <a:lnTo>
                  <a:pt x="160" y="179"/>
                </a:lnTo>
                <a:lnTo>
                  <a:pt x="160" y="177"/>
                </a:lnTo>
                <a:lnTo>
                  <a:pt x="160" y="179"/>
                </a:lnTo>
                <a:lnTo>
                  <a:pt x="162" y="179"/>
                </a:lnTo>
                <a:lnTo>
                  <a:pt x="164" y="180"/>
                </a:lnTo>
                <a:lnTo>
                  <a:pt x="162" y="180"/>
                </a:lnTo>
                <a:lnTo>
                  <a:pt x="160" y="180"/>
                </a:lnTo>
                <a:lnTo>
                  <a:pt x="159" y="180"/>
                </a:lnTo>
                <a:lnTo>
                  <a:pt x="157" y="180"/>
                </a:lnTo>
                <a:lnTo>
                  <a:pt x="155" y="180"/>
                </a:lnTo>
                <a:lnTo>
                  <a:pt x="153" y="180"/>
                </a:lnTo>
                <a:lnTo>
                  <a:pt x="152" y="180"/>
                </a:lnTo>
                <a:lnTo>
                  <a:pt x="150" y="180"/>
                </a:lnTo>
                <a:lnTo>
                  <a:pt x="148" y="180"/>
                </a:lnTo>
                <a:lnTo>
                  <a:pt x="146" y="180"/>
                </a:lnTo>
                <a:lnTo>
                  <a:pt x="145" y="180"/>
                </a:lnTo>
                <a:lnTo>
                  <a:pt x="143" y="180"/>
                </a:lnTo>
                <a:lnTo>
                  <a:pt x="141" y="180"/>
                </a:lnTo>
                <a:lnTo>
                  <a:pt x="140" y="180"/>
                </a:lnTo>
                <a:lnTo>
                  <a:pt x="138" y="180"/>
                </a:lnTo>
                <a:lnTo>
                  <a:pt x="136" y="180"/>
                </a:lnTo>
                <a:lnTo>
                  <a:pt x="134" y="180"/>
                </a:lnTo>
                <a:lnTo>
                  <a:pt x="133" y="180"/>
                </a:lnTo>
                <a:lnTo>
                  <a:pt x="131" y="180"/>
                </a:lnTo>
                <a:lnTo>
                  <a:pt x="129" y="180"/>
                </a:lnTo>
                <a:lnTo>
                  <a:pt x="129" y="179"/>
                </a:lnTo>
                <a:lnTo>
                  <a:pt x="128" y="179"/>
                </a:lnTo>
                <a:lnTo>
                  <a:pt x="126" y="179"/>
                </a:lnTo>
                <a:lnTo>
                  <a:pt x="124" y="179"/>
                </a:lnTo>
                <a:lnTo>
                  <a:pt x="122" y="179"/>
                </a:lnTo>
                <a:lnTo>
                  <a:pt x="121" y="179"/>
                </a:lnTo>
                <a:lnTo>
                  <a:pt x="119" y="179"/>
                </a:lnTo>
                <a:lnTo>
                  <a:pt x="117" y="179"/>
                </a:lnTo>
                <a:lnTo>
                  <a:pt x="116" y="179"/>
                </a:lnTo>
                <a:lnTo>
                  <a:pt x="114" y="179"/>
                </a:lnTo>
                <a:lnTo>
                  <a:pt x="112" y="179"/>
                </a:lnTo>
                <a:lnTo>
                  <a:pt x="110" y="179"/>
                </a:lnTo>
                <a:lnTo>
                  <a:pt x="109" y="179"/>
                </a:lnTo>
                <a:lnTo>
                  <a:pt x="107" y="179"/>
                </a:lnTo>
                <a:lnTo>
                  <a:pt x="105" y="179"/>
                </a:lnTo>
                <a:lnTo>
                  <a:pt x="103" y="179"/>
                </a:lnTo>
                <a:lnTo>
                  <a:pt x="102" y="179"/>
                </a:lnTo>
                <a:lnTo>
                  <a:pt x="100" y="179"/>
                </a:lnTo>
                <a:lnTo>
                  <a:pt x="98" y="179"/>
                </a:lnTo>
                <a:lnTo>
                  <a:pt x="97" y="179"/>
                </a:lnTo>
                <a:lnTo>
                  <a:pt x="95" y="179"/>
                </a:lnTo>
                <a:lnTo>
                  <a:pt x="93" y="179"/>
                </a:lnTo>
                <a:lnTo>
                  <a:pt x="91" y="179"/>
                </a:lnTo>
                <a:lnTo>
                  <a:pt x="90" y="179"/>
                </a:lnTo>
                <a:lnTo>
                  <a:pt x="88" y="179"/>
                </a:lnTo>
                <a:lnTo>
                  <a:pt x="86" y="179"/>
                </a:lnTo>
                <a:lnTo>
                  <a:pt x="85" y="179"/>
                </a:lnTo>
                <a:lnTo>
                  <a:pt x="83" y="179"/>
                </a:lnTo>
                <a:lnTo>
                  <a:pt x="81" y="179"/>
                </a:lnTo>
                <a:lnTo>
                  <a:pt x="79" y="179"/>
                </a:lnTo>
                <a:lnTo>
                  <a:pt x="78" y="179"/>
                </a:lnTo>
                <a:lnTo>
                  <a:pt x="76" y="179"/>
                </a:lnTo>
                <a:lnTo>
                  <a:pt x="74" y="177"/>
                </a:lnTo>
                <a:lnTo>
                  <a:pt x="72" y="177"/>
                </a:lnTo>
                <a:lnTo>
                  <a:pt x="71" y="177"/>
                </a:lnTo>
                <a:lnTo>
                  <a:pt x="55" y="172"/>
                </a:lnTo>
                <a:lnTo>
                  <a:pt x="54" y="172"/>
                </a:lnTo>
                <a:lnTo>
                  <a:pt x="54" y="170"/>
                </a:lnTo>
                <a:lnTo>
                  <a:pt x="52" y="170"/>
                </a:lnTo>
                <a:lnTo>
                  <a:pt x="50" y="170"/>
                </a:lnTo>
                <a:lnTo>
                  <a:pt x="50" y="168"/>
                </a:lnTo>
                <a:lnTo>
                  <a:pt x="48" y="168"/>
                </a:lnTo>
                <a:lnTo>
                  <a:pt x="47" y="168"/>
                </a:lnTo>
                <a:lnTo>
                  <a:pt x="45" y="166"/>
                </a:lnTo>
                <a:lnTo>
                  <a:pt x="43" y="166"/>
                </a:lnTo>
                <a:lnTo>
                  <a:pt x="42" y="166"/>
                </a:lnTo>
                <a:lnTo>
                  <a:pt x="42" y="165"/>
                </a:lnTo>
                <a:lnTo>
                  <a:pt x="40" y="165"/>
                </a:lnTo>
                <a:lnTo>
                  <a:pt x="38" y="165"/>
                </a:lnTo>
                <a:lnTo>
                  <a:pt x="38" y="163"/>
                </a:lnTo>
                <a:lnTo>
                  <a:pt x="36" y="163"/>
                </a:lnTo>
                <a:lnTo>
                  <a:pt x="35" y="163"/>
                </a:lnTo>
                <a:lnTo>
                  <a:pt x="33" y="163"/>
                </a:lnTo>
                <a:lnTo>
                  <a:pt x="33" y="161"/>
                </a:lnTo>
                <a:lnTo>
                  <a:pt x="31" y="161"/>
                </a:lnTo>
                <a:lnTo>
                  <a:pt x="29" y="161"/>
                </a:lnTo>
                <a:lnTo>
                  <a:pt x="29" y="160"/>
                </a:lnTo>
                <a:lnTo>
                  <a:pt x="28" y="160"/>
                </a:lnTo>
                <a:lnTo>
                  <a:pt x="26" y="160"/>
                </a:lnTo>
                <a:lnTo>
                  <a:pt x="24" y="160"/>
                </a:lnTo>
                <a:lnTo>
                  <a:pt x="24" y="158"/>
                </a:lnTo>
                <a:lnTo>
                  <a:pt x="23" y="158"/>
                </a:lnTo>
                <a:lnTo>
                  <a:pt x="21" y="158"/>
                </a:lnTo>
                <a:lnTo>
                  <a:pt x="21" y="156"/>
                </a:lnTo>
                <a:lnTo>
                  <a:pt x="19" y="156"/>
                </a:lnTo>
                <a:lnTo>
                  <a:pt x="17" y="156"/>
                </a:lnTo>
                <a:lnTo>
                  <a:pt x="16" y="156"/>
                </a:lnTo>
                <a:lnTo>
                  <a:pt x="16" y="154"/>
                </a:lnTo>
                <a:lnTo>
                  <a:pt x="14" y="154"/>
                </a:lnTo>
                <a:lnTo>
                  <a:pt x="12" y="154"/>
                </a:lnTo>
                <a:lnTo>
                  <a:pt x="12" y="153"/>
                </a:lnTo>
                <a:lnTo>
                  <a:pt x="11" y="153"/>
                </a:lnTo>
                <a:lnTo>
                  <a:pt x="9" y="153"/>
                </a:lnTo>
                <a:lnTo>
                  <a:pt x="7" y="153"/>
                </a:lnTo>
                <a:lnTo>
                  <a:pt x="7" y="151"/>
                </a:lnTo>
                <a:lnTo>
                  <a:pt x="5" y="151"/>
                </a:lnTo>
                <a:lnTo>
                  <a:pt x="0" y="144"/>
                </a:lnTo>
                <a:lnTo>
                  <a:pt x="4" y="139"/>
                </a:lnTo>
                <a:lnTo>
                  <a:pt x="4" y="134"/>
                </a:lnTo>
                <a:lnTo>
                  <a:pt x="5" y="129"/>
                </a:lnTo>
                <a:lnTo>
                  <a:pt x="9" y="125"/>
                </a:lnTo>
                <a:lnTo>
                  <a:pt x="14" y="120"/>
                </a:lnTo>
                <a:lnTo>
                  <a:pt x="19" y="117"/>
                </a:lnTo>
                <a:lnTo>
                  <a:pt x="23" y="113"/>
                </a:lnTo>
                <a:lnTo>
                  <a:pt x="26" y="108"/>
                </a:lnTo>
                <a:lnTo>
                  <a:pt x="28" y="103"/>
                </a:lnTo>
                <a:lnTo>
                  <a:pt x="28" y="98"/>
                </a:lnTo>
                <a:lnTo>
                  <a:pt x="29" y="92"/>
                </a:lnTo>
                <a:lnTo>
                  <a:pt x="31" y="87"/>
                </a:lnTo>
                <a:lnTo>
                  <a:pt x="33" y="82"/>
                </a:lnTo>
                <a:lnTo>
                  <a:pt x="31" y="77"/>
                </a:lnTo>
                <a:lnTo>
                  <a:pt x="33" y="72"/>
                </a:lnTo>
                <a:lnTo>
                  <a:pt x="33" y="68"/>
                </a:lnTo>
                <a:lnTo>
                  <a:pt x="33" y="63"/>
                </a:lnTo>
                <a:lnTo>
                  <a:pt x="35" y="58"/>
                </a:lnTo>
                <a:lnTo>
                  <a:pt x="33" y="55"/>
                </a:lnTo>
                <a:lnTo>
                  <a:pt x="31" y="49"/>
                </a:lnTo>
                <a:lnTo>
                  <a:pt x="29" y="44"/>
                </a:lnTo>
                <a:lnTo>
                  <a:pt x="28" y="41"/>
                </a:lnTo>
                <a:lnTo>
                  <a:pt x="26" y="37"/>
                </a:lnTo>
                <a:lnTo>
                  <a:pt x="26" y="36"/>
                </a:lnTo>
                <a:lnTo>
                  <a:pt x="28" y="30"/>
                </a:lnTo>
                <a:lnTo>
                  <a:pt x="29" y="25"/>
                </a:lnTo>
                <a:lnTo>
                  <a:pt x="31" y="20"/>
                </a:lnTo>
                <a:lnTo>
                  <a:pt x="36" y="20"/>
                </a:lnTo>
                <a:lnTo>
                  <a:pt x="42" y="20"/>
                </a:lnTo>
                <a:lnTo>
                  <a:pt x="45" y="17"/>
                </a:lnTo>
                <a:lnTo>
                  <a:pt x="47" y="8"/>
                </a:lnTo>
                <a:lnTo>
                  <a:pt x="47" y="5"/>
                </a:lnTo>
                <a:lnTo>
                  <a:pt x="52" y="1"/>
                </a:lnTo>
                <a:lnTo>
                  <a:pt x="55" y="0"/>
                </a:lnTo>
                <a:lnTo>
                  <a:pt x="59" y="8"/>
                </a:lnTo>
                <a:lnTo>
                  <a:pt x="59" y="10"/>
                </a:lnTo>
                <a:lnTo>
                  <a:pt x="59" y="12"/>
                </a:lnTo>
                <a:lnTo>
                  <a:pt x="59" y="13"/>
                </a:lnTo>
                <a:lnTo>
                  <a:pt x="59" y="15"/>
                </a:lnTo>
                <a:lnTo>
                  <a:pt x="59" y="17"/>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28"/>
          <p:cNvSpPr>
            <a:spLocks/>
          </p:cNvSpPr>
          <p:nvPr/>
        </p:nvSpPr>
        <p:spPr bwMode="auto">
          <a:xfrm>
            <a:off x="5045436" y="1462689"/>
            <a:ext cx="746135" cy="1526358"/>
          </a:xfrm>
          <a:custGeom>
            <a:avLst/>
            <a:gdLst>
              <a:gd name="T0" fmla="*/ 347 w 394"/>
              <a:gd name="T1" fmla="*/ 22 h 806"/>
              <a:gd name="T2" fmla="*/ 370 w 394"/>
              <a:gd name="T3" fmla="*/ 53 h 806"/>
              <a:gd name="T4" fmla="*/ 366 w 394"/>
              <a:gd name="T5" fmla="*/ 89 h 806"/>
              <a:gd name="T6" fmla="*/ 352 w 394"/>
              <a:gd name="T7" fmla="*/ 117 h 806"/>
              <a:gd name="T8" fmla="*/ 368 w 394"/>
              <a:gd name="T9" fmla="*/ 145 h 806"/>
              <a:gd name="T10" fmla="*/ 368 w 394"/>
              <a:gd name="T11" fmla="*/ 182 h 806"/>
              <a:gd name="T12" fmla="*/ 389 w 394"/>
              <a:gd name="T13" fmla="*/ 205 h 806"/>
              <a:gd name="T14" fmla="*/ 380 w 394"/>
              <a:gd name="T15" fmla="*/ 234 h 806"/>
              <a:gd name="T16" fmla="*/ 356 w 394"/>
              <a:gd name="T17" fmla="*/ 241 h 806"/>
              <a:gd name="T18" fmla="*/ 334 w 394"/>
              <a:gd name="T19" fmla="*/ 244 h 806"/>
              <a:gd name="T20" fmla="*/ 313 w 394"/>
              <a:gd name="T21" fmla="*/ 265 h 806"/>
              <a:gd name="T22" fmla="*/ 282 w 394"/>
              <a:gd name="T23" fmla="*/ 267 h 806"/>
              <a:gd name="T24" fmla="*/ 253 w 394"/>
              <a:gd name="T25" fmla="*/ 286 h 806"/>
              <a:gd name="T26" fmla="*/ 234 w 394"/>
              <a:gd name="T27" fmla="*/ 308 h 806"/>
              <a:gd name="T28" fmla="*/ 237 w 394"/>
              <a:gd name="T29" fmla="*/ 342 h 806"/>
              <a:gd name="T30" fmla="*/ 251 w 394"/>
              <a:gd name="T31" fmla="*/ 363 h 806"/>
              <a:gd name="T32" fmla="*/ 273 w 394"/>
              <a:gd name="T33" fmla="*/ 384 h 806"/>
              <a:gd name="T34" fmla="*/ 265 w 394"/>
              <a:gd name="T35" fmla="*/ 420 h 806"/>
              <a:gd name="T36" fmla="*/ 254 w 394"/>
              <a:gd name="T37" fmla="*/ 442 h 806"/>
              <a:gd name="T38" fmla="*/ 261 w 394"/>
              <a:gd name="T39" fmla="*/ 470 h 806"/>
              <a:gd name="T40" fmla="*/ 261 w 394"/>
              <a:gd name="T41" fmla="*/ 482 h 806"/>
              <a:gd name="T42" fmla="*/ 251 w 394"/>
              <a:gd name="T43" fmla="*/ 520 h 806"/>
              <a:gd name="T44" fmla="*/ 268 w 394"/>
              <a:gd name="T45" fmla="*/ 551 h 806"/>
              <a:gd name="T46" fmla="*/ 244 w 394"/>
              <a:gd name="T47" fmla="*/ 571 h 806"/>
              <a:gd name="T48" fmla="*/ 237 w 394"/>
              <a:gd name="T49" fmla="*/ 602 h 806"/>
              <a:gd name="T50" fmla="*/ 259 w 394"/>
              <a:gd name="T51" fmla="*/ 613 h 806"/>
              <a:gd name="T52" fmla="*/ 285 w 394"/>
              <a:gd name="T53" fmla="*/ 627 h 806"/>
              <a:gd name="T54" fmla="*/ 297 w 394"/>
              <a:gd name="T55" fmla="*/ 652 h 806"/>
              <a:gd name="T56" fmla="*/ 311 w 394"/>
              <a:gd name="T57" fmla="*/ 685 h 806"/>
              <a:gd name="T58" fmla="*/ 334 w 394"/>
              <a:gd name="T59" fmla="*/ 694 h 806"/>
              <a:gd name="T60" fmla="*/ 364 w 394"/>
              <a:gd name="T61" fmla="*/ 702 h 806"/>
              <a:gd name="T62" fmla="*/ 392 w 394"/>
              <a:gd name="T63" fmla="*/ 701 h 806"/>
              <a:gd name="T64" fmla="*/ 377 w 394"/>
              <a:gd name="T65" fmla="*/ 726 h 806"/>
              <a:gd name="T66" fmla="*/ 346 w 394"/>
              <a:gd name="T67" fmla="*/ 737 h 806"/>
              <a:gd name="T68" fmla="*/ 320 w 394"/>
              <a:gd name="T69" fmla="*/ 750 h 806"/>
              <a:gd name="T70" fmla="*/ 296 w 394"/>
              <a:gd name="T71" fmla="*/ 764 h 806"/>
              <a:gd name="T72" fmla="*/ 275 w 394"/>
              <a:gd name="T73" fmla="*/ 790 h 806"/>
              <a:gd name="T74" fmla="*/ 242 w 394"/>
              <a:gd name="T75" fmla="*/ 785 h 806"/>
              <a:gd name="T76" fmla="*/ 216 w 394"/>
              <a:gd name="T77" fmla="*/ 795 h 806"/>
              <a:gd name="T78" fmla="*/ 189 w 394"/>
              <a:gd name="T79" fmla="*/ 802 h 806"/>
              <a:gd name="T80" fmla="*/ 167 w 394"/>
              <a:gd name="T81" fmla="*/ 771 h 806"/>
              <a:gd name="T82" fmla="*/ 146 w 394"/>
              <a:gd name="T83" fmla="*/ 757 h 806"/>
              <a:gd name="T84" fmla="*/ 153 w 394"/>
              <a:gd name="T85" fmla="*/ 718 h 806"/>
              <a:gd name="T86" fmla="*/ 136 w 394"/>
              <a:gd name="T87" fmla="*/ 682 h 806"/>
              <a:gd name="T88" fmla="*/ 163 w 394"/>
              <a:gd name="T89" fmla="*/ 656 h 806"/>
              <a:gd name="T90" fmla="*/ 144 w 394"/>
              <a:gd name="T91" fmla="*/ 644 h 806"/>
              <a:gd name="T92" fmla="*/ 44 w 394"/>
              <a:gd name="T93" fmla="*/ 582 h 806"/>
              <a:gd name="T94" fmla="*/ 39 w 394"/>
              <a:gd name="T95" fmla="*/ 447 h 806"/>
              <a:gd name="T96" fmla="*/ 41 w 394"/>
              <a:gd name="T97" fmla="*/ 293 h 806"/>
              <a:gd name="T98" fmla="*/ 24 w 394"/>
              <a:gd name="T99" fmla="*/ 208 h 806"/>
              <a:gd name="T100" fmla="*/ 63 w 394"/>
              <a:gd name="T101" fmla="*/ 64 h 806"/>
              <a:gd name="T102" fmla="*/ 77 w 394"/>
              <a:gd name="T103" fmla="*/ 39 h 806"/>
              <a:gd name="T104" fmla="*/ 93 w 394"/>
              <a:gd name="T105" fmla="*/ 52 h 806"/>
              <a:gd name="T106" fmla="*/ 89 w 394"/>
              <a:gd name="T107" fmla="*/ 77 h 806"/>
              <a:gd name="T108" fmla="*/ 118 w 394"/>
              <a:gd name="T109" fmla="*/ 58 h 806"/>
              <a:gd name="T110" fmla="*/ 144 w 394"/>
              <a:gd name="T111" fmla="*/ 31 h 806"/>
              <a:gd name="T112" fmla="*/ 172 w 394"/>
              <a:gd name="T113" fmla="*/ 52 h 806"/>
              <a:gd name="T114" fmla="*/ 206 w 394"/>
              <a:gd name="T115" fmla="*/ 52 h 806"/>
              <a:gd name="T116" fmla="*/ 230 w 394"/>
              <a:gd name="T117" fmla="*/ 55 h 806"/>
              <a:gd name="T118" fmla="*/ 242 w 394"/>
              <a:gd name="T119" fmla="*/ 31 h 806"/>
              <a:gd name="T120" fmla="*/ 266 w 394"/>
              <a:gd name="T121" fmla="*/ 29 h 806"/>
              <a:gd name="T122" fmla="*/ 287 w 394"/>
              <a:gd name="T123" fmla="*/ 33 h 806"/>
              <a:gd name="T124" fmla="*/ 315 w 394"/>
              <a:gd name="T125" fmla="*/ 26 h 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4" h="806">
                <a:moveTo>
                  <a:pt x="323" y="2"/>
                </a:moveTo>
                <a:lnTo>
                  <a:pt x="323" y="3"/>
                </a:lnTo>
                <a:lnTo>
                  <a:pt x="325" y="3"/>
                </a:lnTo>
                <a:lnTo>
                  <a:pt x="325" y="5"/>
                </a:lnTo>
                <a:lnTo>
                  <a:pt x="327" y="5"/>
                </a:lnTo>
                <a:lnTo>
                  <a:pt x="328" y="5"/>
                </a:lnTo>
                <a:lnTo>
                  <a:pt x="328" y="7"/>
                </a:lnTo>
                <a:lnTo>
                  <a:pt x="330" y="7"/>
                </a:lnTo>
                <a:lnTo>
                  <a:pt x="332" y="7"/>
                </a:lnTo>
                <a:lnTo>
                  <a:pt x="332" y="9"/>
                </a:lnTo>
                <a:lnTo>
                  <a:pt x="332" y="10"/>
                </a:lnTo>
                <a:lnTo>
                  <a:pt x="334" y="10"/>
                </a:lnTo>
                <a:lnTo>
                  <a:pt x="334" y="12"/>
                </a:lnTo>
                <a:lnTo>
                  <a:pt x="334" y="14"/>
                </a:lnTo>
                <a:lnTo>
                  <a:pt x="335" y="14"/>
                </a:lnTo>
                <a:lnTo>
                  <a:pt x="337" y="15"/>
                </a:lnTo>
                <a:lnTo>
                  <a:pt x="339" y="15"/>
                </a:lnTo>
                <a:lnTo>
                  <a:pt x="339" y="17"/>
                </a:lnTo>
                <a:lnTo>
                  <a:pt x="339" y="19"/>
                </a:lnTo>
                <a:lnTo>
                  <a:pt x="339" y="17"/>
                </a:lnTo>
                <a:lnTo>
                  <a:pt x="339" y="19"/>
                </a:lnTo>
                <a:lnTo>
                  <a:pt x="340" y="19"/>
                </a:lnTo>
                <a:lnTo>
                  <a:pt x="342" y="19"/>
                </a:lnTo>
                <a:lnTo>
                  <a:pt x="342" y="21"/>
                </a:lnTo>
                <a:lnTo>
                  <a:pt x="344" y="21"/>
                </a:lnTo>
                <a:lnTo>
                  <a:pt x="346" y="21"/>
                </a:lnTo>
                <a:lnTo>
                  <a:pt x="346" y="22"/>
                </a:lnTo>
                <a:lnTo>
                  <a:pt x="346" y="24"/>
                </a:lnTo>
                <a:lnTo>
                  <a:pt x="347" y="24"/>
                </a:lnTo>
                <a:lnTo>
                  <a:pt x="347" y="22"/>
                </a:lnTo>
                <a:lnTo>
                  <a:pt x="349" y="22"/>
                </a:lnTo>
                <a:lnTo>
                  <a:pt x="349" y="24"/>
                </a:lnTo>
                <a:lnTo>
                  <a:pt x="351" y="24"/>
                </a:lnTo>
                <a:lnTo>
                  <a:pt x="351" y="26"/>
                </a:lnTo>
                <a:lnTo>
                  <a:pt x="352" y="26"/>
                </a:lnTo>
                <a:lnTo>
                  <a:pt x="352" y="27"/>
                </a:lnTo>
                <a:lnTo>
                  <a:pt x="354" y="27"/>
                </a:lnTo>
                <a:lnTo>
                  <a:pt x="354" y="29"/>
                </a:lnTo>
                <a:lnTo>
                  <a:pt x="356" y="29"/>
                </a:lnTo>
                <a:lnTo>
                  <a:pt x="356" y="31"/>
                </a:lnTo>
                <a:lnTo>
                  <a:pt x="358" y="33"/>
                </a:lnTo>
                <a:lnTo>
                  <a:pt x="359" y="33"/>
                </a:lnTo>
                <a:lnTo>
                  <a:pt x="359" y="34"/>
                </a:lnTo>
                <a:lnTo>
                  <a:pt x="361" y="34"/>
                </a:lnTo>
                <a:lnTo>
                  <a:pt x="361" y="36"/>
                </a:lnTo>
                <a:lnTo>
                  <a:pt x="363" y="36"/>
                </a:lnTo>
                <a:lnTo>
                  <a:pt x="364" y="36"/>
                </a:lnTo>
                <a:lnTo>
                  <a:pt x="364" y="38"/>
                </a:lnTo>
                <a:lnTo>
                  <a:pt x="366" y="39"/>
                </a:lnTo>
                <a:lnTo>
                  <a:pt x="368" y="39"/>
                </a:lnTo>
                <a:lnTo>
                  <a:pt x="368" y="41"/>
                </a:lnTo>
                <a:lnTo>
                  <a:pt x="368" y="43"/>
                </a:lnTo>
                <a:lnTo>
                  <a:pt x="370" y="43"/>
                </a:lnTo>
                <a:lnTo>
                  <a:pt x="370" y="45"/>
                </a:lnTo>
                <a:lnTo>
                  <a:pt x="371" y="45"/>
                </a:lnTo>
                <a:lnTo>
                  <a:pt x="371" y="46"/>
                </a:lnTo>
                <a:lnTo>
                  <a:pt x="371" y="48"/>
                </a:lnTo>
                <a:lnTo>
                  <a:pt x="371" y="50"/>
                </a:lnTo>
                <a:lnTo>
                  <a:pt x="370" y="52"/>
                </a:lnTo>
                <a:lnTo>
                  <a:pt x="370" y="53"/>
                </a:lnTo>
                <a:lnTo>
                  <a:pt x="371" y="53"/>
                </a:lnTo>
                <a:lnTo>
                  <a:pt x="371" y="52"/>
                </a:lnTo>
                <a:lnTo>
                  <a:pt x="373" y="52"/>
                </a:lnTo>
                <a:lnTo>
                  <a:pt x="373" y="53"/>
                </a:lnTo>
                <a:lnTo>
                  <a:pt x="373" y="55"/>
                </a:lnTo>
                <a:lnTo>
                  <a:pt x="373" y="57"/>
                </a:lnTo>
                <a:lnTo>
                  <a:pt x="373" y="58"/>
                </a:lnTo>
                <a:lnTo>
                  <a:pt x="373" y="60"/>
                </a:lnTo>
                <a:lnTo>
                  <a:pt x="373" y="62"/>
                </a:lnTo>
                <a:lnTo>
                  <a:pt x="373" y="64"/>
                </a:lnTo>
                <a:lnTo>
                  <a:pt x="371" y="64"/>
                </a:lnTo>
                <a:lnTo>
                  <a:pt x="371" y="65"/>
                </a:lnTo>
                <a:lnTo>
                  <a:pt x="371" y="67"/>
                </a:lnTo>
                <a:lnTo>
                  <a:pt x="371" y="69"/>
                </a:lnTo>
                <a:lnTo>
                  <a:pt x="371" y="70"/>
                </a:lnTo>
                <a:lnTo>
                  <a:pt x="373" y="70"/>
                </a:lnTo>
                <a:lnTo>
                  <a:pt x="373" y="72"/>
                </a:lnTo>
                <a:lnTo>
                  <a:pt x="373" y="74"/>
                </a:lnTo>
                <a:lnTo>
                  <a:pt x="373" y="76"/>
                </a:lnTo>
                <a:lnTo>
                  <a:pt x="373" y="77"/>
                </a:lnTo>
                <a:lnTo>
                  <a:pt x="371" y="77"/>
                </a:lnTo>
                <a:lnTo>
                  <a:pt x="371" y="79"/>
                </a:lnTo>
                <a:lnTo>
                  <a:pt x="371" y="81"/>
                </a:lnTo>
                <a:lnTo>
                  <a:pt x="370" y="81"/>
                </a:lnTo>
                <a:lnTo>
                  <a:pt x="370" y="83"/>
                </a:lnTo>
                <a:lnTo>
                  <a:pt x="370" y="84"/>
                </a:lnTo>
                <a:lnTo>
                  <a:pt x="368" y="84"/>
                </a:lnTo>
                <a:lnTo>
                  <a:pt x="368" y="86"/>
                </a:lnTo>
                <a:lnTo>
                  <a:pt x="368" y="88"/>
                </a:lnTo>
                <a:lnTo>
                  <a:pt x="366" y="89"/>
                </a:lnTo>
                <a:lnTo>
                  <a:pt x="366" y="91"/>
                </a:lnTo>
                <a:lnTo>
                  <a:pt x="366" y="93"/>
                </a:lnTo>
                <a:lnTo>
                  <a:pt x="366" y="95"/>
                </a:lnTo>
                <a:lnTo>
                  <a:pt x="364" y="95"/>
                </a:lnTo>
                <a:lnTo>
                  <a:pt x="364" y="96"/>
                </a:lnTo>
                <a:lnTo>
                  <a:pt x="364" y="98"/>
                </a:lnTo>
                <a:lnTo>
                  <a:pt x="366" y="98"/>
                </a:lnTo>
                <a:lnTo>
                  <a:pt x="366" y="100"/>
                </a:lnTo>
                <a:lnTo>
                  <a:pt x="364" y="100"/>
                </a:lnTo>
                <a:lnTo>
                  <a:pt x="363" y="100"/>
                </a:lnTo>
                <a:lnTo>
                  <a:pt x="361" y="100"/>
                </a:lnTo>
                <a:lnTo>
                  <a:pt x="361" y="101"/>
                </a:lnTo>
                <a:lnTo>
                  <a:pt x="359" y="101"/>
                </a:lnTo>
                <a:lnTo>
                  <a:pt x="359" y="103"/>
                </a:lnTo>
                <a:lnTo>
                  <a:pt x="358" y="103"/>
                </a:lnTo>
                <a:lnTo>
                  <a:pt x="356" y="103"/>
                </a:lnTo>
                <a:lnTo>
                  <a:pt x="356" y="105"/>
                </a:lnTo>
                <a:lnTo>
                  <a:pt x="356" y="107"/>
                </a:lnTo>
                <a:lnTo>
                  <a:pt x="354" y="107"/>
                </a:lnTo>
                <a:lnTo>
                  <a:pt x="354" y="108"/>
                </a:lnTo>
                <a:lnTo>
                  <a:pt x="354" y="110"/>
                </a:lnTo>
                <a:lnTo>
                  <a:pt x="356" y="110"/>
                </a:lnTo>
                <a:lnTo>
                  <a:pt x="354" y="110"/>
                </a:lnTo>
                <a:lnTo>
                  <a:pt x="354" y="112"/>
                </a:lnTo>
                <a:lnTo>
                  <a:pt x="352" y="112"/>
                </a:lnTo>
                <a:lnTo>
                  <a:pt x="352" y="114"/>
                </a:lnTo>
                <a:lnTo>
                  <a:pt x="351" y="114"/>
                </a:lnTo>
                <a:lnTo>
                  <a:pt x="351" y="115"/>
                </a:lnTo>
                <a:lnTo>
                  <a:pt x="352" y="115"/>
                </a:lnTo>
                <a:lnTo>
                  <a:pt x="352" y="117"/>
                </a:lnTo>
                <a:lnTo>
                  <a:pt x="354" y="119"/>
                </a:lnTo>
                <a:lnTo>
                  <a:pt x="354" y="120"/>
                </a:lnTo>
                <a:lnTo>
                  <a:pt x="354" y="122"/>
                </a:lnTo>
                <a:lnTo>
                  <a:pt x="352" y="122"/>
                </a:lnTo>
                <a:lnTo>
                  <a:pt x="352" y="124"/>
                </a:lnTo>
                <a:lnTo>
                  <a:pt x="354" y="124"/>
                </a:lnTo>
                <a:lnTo>
                  <a:pt x="354" y="126"/>
                </a:lnTo>
                <a:lnTo>
                  <a:pt x="354" y="127"/>
                </a:lnTo>
                <a:lnTo>
                  <a:pt x="354" y="129"/>
                </a:lnTo>
                <a:lnTo>
                  <a:pt x="352" y="129"/>
                </a:lnTo>
                <a:lnTo>
                  <a:pt x="352" y="131"/>
                </a:lnTo>
                <a:lnTo>
                  <a:pt x="352" y="132"/>
                </a:lnTo>
                <a:lnTo>
                  <a:pt x="351" y="132"/>
                </a:lnTo>
                <a:lnTo>
                  <a:pt x="351" y="134"/>
                </a:lnTo>
                <a:lnTo>
                  <a:pt x="351" y="136"/>
                </a:lnTo>
                <a:lnTo>
                  <a:pt x="351" y="138"/>
                </a:lnTo>
                <a:lnTo>
                  <a:pt x="351" y="139"/>
                </a:lnTo>
                <a:lnTo>
                  <a:pt x="351" y="141"/>
                </a:lnTo>
                <a:lnTo>
                  <a:pt x="352" y="141"/>
                </a:lnTo>
                <a:lnTo>
                  <a:pt x="354" y="141"/>
                </a:lnTo>
                <a:lnTo>
                  <a:pt x="356" y="141"/>
                </a:lnTo>
                <a:lnTo>
                  <a:pt x="358" y="141"/>
                </a:lnTo>
                <a:lnTo>
                  <a:pt x="359" y="141"/>
                </a:lnTo>
                <a:lnTo>
                  <a:pt x="359" y="143"/>
                </a:lnTo>
                <a:lnTo>
                  <a:pt x="361" y="143"/>
                </a:lnTo>
                <a:lnTo>
                  <a:pt x="361" y="145"/>
                </a:lnTo>
                <a:lnTo>
                  <a:pt x="363" y="145"/>
                </a:lnTo>
                <a:lnTo>
                  <a:pt x="364" y="145"/>
                </a:lnTo>
                <a:lnTo>
                  <a:pt x="366" y="145"/>
                </a:lnTo>
                <a:lnTo>
                  <a:pt x="368" y="145"/>
                </a:lnTo>
                <a:lnTo>
                  <a:pt x="368" y="146"/>
                </a:lnTo>
                <a:lnTo>
                  <a:pt x="366" y="146"/>
                </a:lnTo>
                <a:lnTo>
                  <a:pt x="366" y="148"/>
                </a:lnTo>
                <a:lnTo>
                  <a:pt x="366" y="150"/>
                </a:lnTo>
                <a:lnTo>
                  <a:pt x="366" y="151"/>
                </a:lnTo>
                <a:lnTo>
                  <a:pt x="364" y="151"/>
                </a:lnTo>
                <a:lnTo>
                  <a:pt x="364" y="153"/>
                </a:lnTo>
                <a:lnTo>
                  <a:pt x="366" y="153"/>
                </a:lnTo>
                <a:lnTo>
                  <a:pt x="366" y="155"/>
                </a:lnTo>
                <a:lnTo>
                  <a:pt x="364" y="157"/>
                </a:lnTo>
                <a:lnTo>
                  <a:pt x="364" y="158"/>
                </a:lnTo>
                <a:lnTo>
                  <a:pt x="363" y="158"/>
                </a:lnTo>
                <a:lnTo>
                  <a:pt x="363" y="160"/>
                </a:lnTo>
                <a:lnTo>
                  <a:pt x="363" y="162"/>
                </a:lnTo>
                <a:lnTo>
                  <a:pt x="364" y="162"/>
                </a:lnTo>
                <a:lnTo>
                  <a:pt x="364" y="163"/>
                </a:lnTo>
                <a:lnTo>
                  <a:pt x="364" y="165"/>
                </a:lnTo>
                <a:lnTo>
                  <a:pt x="363" y="165"/>
                </a:lnTo>
                <a:lnTo>
                  <a:pt x="363" y="167"/>
                </a:lnTo>
                <a:lnTo>
                  <a:pt x="363" y="169"/>
                </a:lnTo>
                <a:lnTo>
                  <a:pt x="363" y="170"/>
                </a:lnTo>
                <a:lnTo>
                  <a:pt x="363" y="172"/>
                </a:lnTo>
                <a:lnTo>
                  <a:pt x="364" y="172"/>
                </a:lnTo>
                <a:lnTo>
                  <a:pt x="364" y="174"/>
                </a:lnTo>
                <a:lnTo>
                  <a:pt x="364" y="175"/>
                </a:lnTo>
                <a:lnTo>
                  <a:pt x="364" y="177"/>
                </a:lnTo>
                <a:lnTo>
                  <a:pt x="366" y="177"/>
                </a:lnTo>
                <a:lnTo>
                  <a:pt x="366" y="179"/>
                </a:lnTo>
                <a:lnTo>
                  <a:pt x="366" y="181"/>
                </a:lnTo>
                <a:lnTo>
                  <a:pt x="368" y="182"/>
                </a:lnTo>
                <a:lnTo>
                  <a:pt x="368" y="184"/>
                </a:lnTo>
                <a:lnTo>
                  <a:pt x="368" y="186"/>
                </a:lnTo>
                <a:lnTo>
                  <a:pt x="368" y="188"/>
                </a:lnTo>
                <a:lnTo>
                  <a:pt x="366" y="188"/>
                </a:lnTo>
                <a:lnTo>
                  <a:pt x="366" y="189"/>
                </a:lnTo>
                <a:lnTo>
                  <a:pt x="368" y="189"/>
                </a:lnTo>
                <a:lnTo>
                  <a:pt x="368" y="191"/>
                </a:lnTo>
                <a:lnTo>
                  <a:pt x="368" y="193"/>
                </a:lnTo>
                <a:lnTo>
                  <a:pt x="368" y="194"/>
                </a:lnTo>
                <a:lnTo>
                  <a:pt x="370" y="196"/>
                </a:lnTo>
                <a:lnTo>
                  <a:pt x="371" y="196"/>
                </a:lnTo>
                <a:lnTo>
                  <a:pt x="373" y="196"/>
                </a:lnTo>
                <a:lnTo>
                  <a:pt x="375" y="196"/>
                </a:lnTo>
                <a:lnTo>
                  <a:pt x="377" y="196"/>
                </a:lnTo>
                <a:lnTo>
                  <a:pt x="377" y="194"/>
                </a:lnTo>
                <a:lnTo>
                  <a:pt x="378" y="194"/>
                </a:lnTo>
                <a:lnTo>
                  <a:pt x="380" y="194"/>
                </a:lnTo>
                <a:lnTo>
                  <a:pt x="382" y="194"/>
                </a:lnTo>
                <a:lnTo>
                  <a:pt x="383" y="194"/>
                </a:lnTo>
                <a:lnTo>
                  <a:pt x="383" y="196"/>
                </a:lnTo>
                <a:lnTo>
                  <a:pt x="385" y="196"/>
                </a:lnTo>
                <a:lnTo>
                  <a:pt x="385" y="198"/>
                </a:lnTo>
                <a:lnTo>
                  <a:pt x="387" y="198"/>
                </a:lnTo>
                <a:lnTo>
                  <a:pt x="387" y="200"/>
                </a:lnTo>
                <a:lnTo>
                  <a:pt x="387" y="201"/>
                </a:lnTo>
                <a:lnTo>
                  <a:pt x="389" y="201"/>
                </a:lnTo>
                <a:lnTo>
                  <a:pt x="389" y="203"/>
                </a:lnTo>
                <a:lnTo>
                  <a:pt x="390" y="203"/>
                </a:lnTo>
                <a:lnTo>
                  <a:pt x="390" y="205"/>
                </a:lnTo>
                <a:lnTo>
                  <a:pt x="389" y="205"/>
                </a:lnTo>
                <a:lnTo>
                  <a:pt x="389" y="206"/>
                </a:lnTo>
                <a:lnTo>
                  <a:pt x="389" y="208"/>
                </a:lnTo>
                <a:lnTo>
                  <a:pt x="387" y="208"/>
                </a:lnTo>
                <a:lnTo>
                  <a:pt x="387" y="210"/>
                </a:lnTo>
                <a:lnTo>
                  <a:pt x="387" y="212"/>
                </a:lnTo>
                <a:lnTo>
                  <a:pt x="389" y="212"/>
                </a:lnTo>
                <a:lnTo>
                  <a:pt x="389" y="213"/>
                </a:lnTo>
                <a:lnTo>
                  <a:pt x="389" y="215"/>
                </a:lnTo>
                <a:lnTo>
                  <a:pt x="389" y="217"/>
                </a:lnTo>
                <a:lnTo>
                  <a:pt x="390" y="217"/>
                </a:lnTo>
                <a:lnTo>
                  <a:pt x="392" y="217"/>
                </a:lnTo>
                <a:lnTo>
                  <a:pt x="392" y="219"/>
                </a:lnTo>
                <a:lnTo>
                  <a:pt x="392" y="220"/>
                </a:lnTo>
                <a:lnTo>
                  <a:pt x="394" y="220"/>
                </a:lnTo>
                <a:lnTo>
                  <a:pt x="394" y="222"/>
                </a:lnTo>
                <a:lnTo>
                  <a:pt x="394" y="224"/>
                </a:lnTo>
                <a:lnTo>
                  <a:pt x="392" y="224"/>
                </a:lnTo>
                <a:lnTo>
                  <a:pt x="392" y="225"/>
                </a:lnTo>
                <a:lnTo>
                  <a:pt x="390" y="225"/>
                </a:lnTo>
                <a:lnTo>
                  <a:pt x="390" y="227"/>
                </a:lnTo>
                <a:lnTo>
                  <a:pt x="390" y="229"/>
                </a:lnTo>
                <a:lnTo>
                  <a:pt x="389" y="229"/>
                </a:lnTo>
                <a:lnTo>
                  <a:pt x="389" y="231"/>
                </a:lnTo>
                <a:lnTo>
                  <a:pt x="387" y="231"/>
                </a:lnTo>
                <a:lnTo>
                  <a:pt x="385" y="231"/>
                </a:lnTo>
                <a:lnTo>
                  <a:pt x="383" y="231"/>
                </a:lnTo>
                <a:lnTo>
                  <a:pt x="382" y="231"/>
                </a:lnTo>
                <a:lnTo>
                  <a:pt x="380" y="231"/>
                </a:lnTo>
                <a:lnTo>
                  <a:pt x="380" y="232"/>
                </a:lnTo>
                <a:lnTo>
                  <a:pt x="380" y="234"/>
                </a:lnTo>
                <a:lnTo>
                  <a:pt x="380" y="236"/>
                </a:lnTo>
                <a:lnTo>
                  <a:pt x="378" y="236"/>
                </a:lnTo>
                <a:lnTo>
                  <a:pt x="377" y="236"/>
                </a:lnTo>
                <a:lnTo>
                  <a:pt x="377" y="237"/>
                </a:lnTo>
                <a:lnTo>
                  <a:pt x="378" y="237"/>
                </a:lnTo>
                <a:lnTo>
                  <a:pt x="378" y="239"/>
                </a:lnTo>
                <a:lnTo>
                  <a:pt x="377" y="239"/>
                </a:lnTo>
                <a:lnTo>
                  <a:pt x="375" y="239"/>
                </a:lnTo>
                <a:lnTo>
                  <a:pt x="375" y="241"/>
                </a:lnTo>
                <a:lnTo>
                  <a:pt x="373" y="241"/>
                </a:lnTo>
                <a:lnTo>
                  <a:pt x="371" y="241"/>
                </a:lnTo>
                <a:lnTo>
                  <a:pt x="371" y="243"/>
                </a:lnTo>
                <a:lnTo>
                  <a:pt x="373" y="243"/>
                </a:lnTo>
                <a:lnTo>
                  <a:pt x="373" y="244"/>
                </a:lnTo>
                <a:lnTo>
                  <a:pt x="371" y="244"/>
                </a:lnTo>
                <a:lnTo>
                  <a:pt x="370" y="244"/>
                </a:lnTo>
                <a:lnTo>
                  <a:pt x="368" y="244"/>
                </a:lnTo>
                <a:lnTo>
                  <a:pt x="368" y="243"/>
                </a:lnTo>
                <a:lnTo>
                  <a:pt x="366" y="243"/>
                </a:lnTo>
                <a:lnTo>
                  <a:pt x="366" y="244"/>
                </a:lnTo>
                <a:lnTo>
                  <a:pt x="366" y="243"/>
                </a:lnTo>
                <a:lnTo>
                  <a:pt x="364" y="243"/>
                </a:lnTo>
                <a:lnTo>
                  <a:pt x="364" y="241"/>
                </a:lnTo>
                <a:lnTo>
                  <a:pt x="363" y="241"/>
                </a:lnTo>
                <a:lnTo>
                  <a:pt x="363" y="239"/>
                </a:lnTo>
                <a:lnTo>
                  <a:pt x="361" y="239"/>
                </a:lnTo>
                <a:lnTo>
                  <a:pt x="359" y="239"/>
                </a:lnTo>
                <a:lnTo>
                  <a:pt x="358" y="239"/>
                </a:lnTo>
                <a:lnTo>
                  <a:pt x="356" y="239"/>
                </a:lnTo>
                <a:lnTo>
                  <a:pt x="356" y="241"/>
                </a:lnTo>
                <a:lnTo>
                  <a:pt x="354" y="243"/>
                </a:lnTo>
                <a:lnTo>
                  <a:pt x="354" y="241"/>
                </a:lnTo>
                <a:lnTo>
                  <a:pt x="354" y="239"/>
                </a:lnTo>
                <a:lnTo>
                  <a:pt x="352" y="239"/>
                </a:lnTo>
                <a:lnTo>
                  <a:pt x="352" y="237"/>
                </a:lnTo>
                <a:lnTo>
                  <a:pt x="351" y="237"/>
                </a:lnTo>
                <a:lnTo>
                  <a:pt x="351" y="236"/>
                </a:lnTo>
                <a:lnTo>
                  <a:pt x="351" y="234"/>
                </a:lnTo>
                <a:lnTo>
                  <a:pt x="351" y="232"/>
                </a:lnTo>
                <a:lnTo>
                  <a:pt x="349" y="232"/>
                </a:lnTo>
                <a:lnTo>
                  <a:pt x="347" y="232"/>
                </a:lnTo>
                <a:lnTo>
                  <a:pt x="346" y="232"/>
                </a:lnTo>
                <a:lnTo>
                  <a:pt x="344" y="232"/>
                </a:lnTo>
                <a:lnTo>
                  <a:pt x="342" y="232"/>
                </a:lnTo>
                <a:lnTo>
                  <a:pt x="342" y="231"/>
                </a:lnTo>
                <a:lnTo>
                  <a:pt x="340" y="231"/>
                </a:lnTo>
                <a:lnTo>
                  <a:pt x="340" y="232"/>
                </a:lnTo>
                <a:lnTo>
                  <a:pt x="339" y="232"/>
                </a:lnTo>
                <a:lnTo>
                  <a:pt x="339" y="234"/>
                </a:lnTo>
                <a:lnTo>
                  <a:pt x="337" y="234"/>
                </a:lnTo>
                <a:lnTo>
                  <a:pt x="337" y="236"/>
                </a:lnTo>
                <a:lnTo>
                  <a:pt x="337" y="237"/>
                </a:lnTo>
                <a:lnTo>
                  <a:pt x="335" y="237"/>
                </a:lnTo>
                <a:lnTo>
                  <a:pt x="334" y="237"/>
                </a:lnTo>
                <a:lnTo>
                  <a:pt x="332" y="237"/>
                </a:lnTo>
                <a:lnTo>
                  <a:pt x="332" y="239"/>
                </a:lnTo>
                <a:lnTo>
                  <a:pt x="332" y="241"/>
                </a:lnTo>
                <a:lnTo>
                  <a:pt x="334" y="241"/>
                </a:lnTo>
                <a:lnTo>
                  <a:pt x="334" y="243"/>
                </a:lnTo>
                <a:lnTo>
                  <a:pt x="334" y="244"/>
                </a:lnTo>
                <a:lnTo>
                  <a:pt x="334" y="246"/>
                </a:lnTo>
                <a:lnTo>
                  <a:pt x="334" y="248"/>
                </a:lnTo>
                <a:lnTo>
                  <a:pt x="332" y="248"/>
                </a:lnTo>
                <a:lnTo>
                  <a:pt x="332" y="250"/>
                </a:lnTo>
                <a:lnTo>
                  <a:pt x="332" y="251"/>
                </a:lnTo>
                <a:lnTo>
                  <a:pt x="330" y="251"/>
                </a:lnTo>
                <a:lnTo>
                  <a:pt x="330" y="253"/>
                </a:lnTo>
                <a:lnTo>
                  <a:pt x="330" y="255"/>
                </a:lnTo>
                <a:lnTo>
                  <a:pt x="330" y="256"/>
                </a:lnTo>
                <a:lnTo>
                  <a:pt x="330" y="258"/>
                </a:lnTo>
                <a:lnTo>
                  <a:pt x="330" y="260"/>
                </a:lnTo>
                <a:lnTo>
                  <a:pt x="328" y="260"/>
                </a:lnTo>
                <a:lnTo>
                  <a:pt x="328" y="262"/>
                </a:lnTo>
                <a:lnTo>
                  <a:pt x="327" y="262"/>
                </a:lnTo>
                <a:lnTo>
                  <a:pt x="327" y="263"/>
                </a:lnTo>
                <a:lnTo>
                  <a:pt x="325" y="263"/>
                </a:lnTo>
                <a:lnTo>
                  <a:pt x="325" y="265"/>
                </a:lnTo>
                <a:lnTo>
                  <a:pt x="323" y="265"/>
                </a:lnTo>
                <a:lnTo>
                  <a:pt x="321" y="265"/>
                </a:lnTo>
                <a:lnTo>
                  <a:pt x="321" y="267"/>
                </a:lnTo>
                <a:lnTo>
                  <a:pt x="320" y="267"/>
                </a:lnTo>
                <a:lnTo>
                  <a:pt x="320" y="268"/>
                </a:lnTo>
                <a:lnTo>
                  <a:pt x="318" y="268"/>
                </a:lnTo>
                <a:lnTo>
                  <a:pt x="318" y="270"/>
                </a:lnTo>
                <a:lnTo>
                  <a:pt x="316" y="270"/>
                </a:lnTo>
                <a:lnTo>
                  <a:pt x="316" y="268"/>
                </a:lnTo>
                <a:lnTo>
                  <a:pt x="315" y="268"/>
                </a:lnTo>
                <a:lnTo>
                  <a:pt x="315" y="267"/>
                </a:lnTo>
                <a:lnTo>
                  <a:pt x="313" y="267"/>
                </a:lnTo>
                <a:lnTo>
                  <a:pt x="313" y="265"/>
                </a:lnTo>
                <a:lnTo>
                  <a:pt x="311" y="265"/>
                </a:lnTo>
                <a:lnTo>
                  <a:pt x="309" y="265"/>
                </a:lnTo>
                <a:lnTo>
                  <a:pt x="308" y="265"/>
                </a:lnTo>
                <a:lnTo>
                  <a:pt x="306" y="265"/>
                </a:lnTo>
                <a:lnTo>
                  <a:pt x="306" y="263"/>
                </a:lnTo>
                <a:lnTo>
                  <a:pt x="304" y="263"/>
                </a:lnTo>
                <a:lnTo>
                  <a:pt x="304" y="262"/>
                </a:lnTo>
                <a:lnTo>
                  <a:pt x="303" y="262"/>
                </a:lnTo>
                <a:lnTo>
                  <a:pt x="301" y="262"/>
                </a:lnTo>
                <a:lnTo>
                  <a:pt x="301" y="263"/>
                </a:lnTo>
                <a:lnTo>
                  <a:pt x="299" y="263"/>
                </a:lnTo>
                <a:lnTo>
                  <a:pt x="299" y="265"/>
                </a:lnTo>
                <a:lnTo>
                  <a:pt x="297" y="265"/>
                </a:lnTo>
                <a:lnTo>
                  <a:pt x="297" y="263"/>
                </a:lnTo>
                <a:lnTo>
                  <a:pt x="296" y="263"/>
                </a:lnTo>
                <a:lnTo>
                  <a:pt x="296" y="262"/>
                </a:lnTo>
                <a:lnTo>
                  <a:pt x="294" y="262"/>
                </a:lnTo>
                <a:lnTo>
                  <a:pt x="292" y="262"/>
                </a:lnTo>
                <a:lnTo>
                  <a:pt x="290" y="262"/>
                </a:lnTo>
                <a:lnTo>
                  <a:pt x="290" y="260"/>
                </a:lnTo>
                <a:lnTo>
                  <a:pt x="289" y="260"/>
                </a:lnTo>
                <a:lnTo>
                  <a:pt x="287" y="260"/>
                </a:lnTo>
                <a:lnTo>
                  <a:pt x="285" y="262"/>
                </a:lnTo>
                <a:lnTo>
                  <a:pt x="287" y="262"/>
                </a:lnTo>
                <a:lnTo>
                  <a:pt x="287" y="263"/>
                </a:lnTo>
                <a:lnTo>
                  <a:pt x="285" y="263"/>
                </a:lnTo>
                <a:lnTo>
                  <a:pt x="285" y="265"/>
                </a:lnTo>
                <a:lnTo>
                  <a:pt x="284" y="265"/>
                </a:lnTo>
                <a:lnTo>
                  <a:pt x="284" y="267"/>
                </a:lnTo>
                <a:lnTo>
                  <a:pt x="282" y="267"/>
                </a:lnTo>
                <a:lnTo>
                  <a:pt x="282" y="268"/>
                </a:lnTo>
                <a:lnTo>
                  <a:pt x="280" y="268"/>
                </a:lnTo>
                <a:lnTo>
                  <a:pt x="280" y="270"/>
                </a:lnTo>
                <a:lnTo>
                  <a:pt x="278" y="270"/>
                </a:lnTo>
                <a:lnTo>
                  <a:pt x="278" y="272"/>
                </a:lnTo>
                <a:lnTo>
                  <a:pt x="277" y="272"/>
                </a:lnTo>
                <a:lnTo>
                  <a:pt x="275" y="272"/>
                </a:lnTo>
                <a:lnTo>
                  <a:pt x="275" y="274"/>
                </a:lnTo>
                <a:lnTo>
                  <a:pt x="275" y="275"/>
                </a:lnTo>
                <a:lnTo>
                  <a:pt x="275" y="277"/>
                </a:lnTo>
                <a:lnTo>
                  <a:pt x="273" y="277"/>
                </a:lnTo>
                <a:lnTo>
                  <a:pt x="272" y="277"/>
                </a:lnTo>
                <a:lnTo>
                  <a:pt x="270" y="277"/>
                </a:lnTo>
                <a:lnTo>
                  <a:pt x="270" y="279"/>
                </a:lnTo>
                <a:lnTo>
                  <a:pt x="270" y="281"/>
                </a:lnTo>
                <a:lnTo>
                  <a:pt x="268" y="281"/>
                </a:lnTo>
                <a:lnTo>
                  <a:pt x="266" y="281"/>
                </a:lnTo>
                <a:lnTo>
                  <a:pt x="265" y="281"/>
                </a:lnTo>
                <a:lnTo>
                  <a:pt x="265" y="279"/>
                </a:lnTo>
                <a:lnTo>
                  <a:pt x="263" y="279"/>
                </a:lnTo>
                <a:lnTo>
                  <a:pt x="263" y="281"/>
                </a:lnTo>
                <a:lnTo>
                  <a:pt x="261" y="281"/>
                </a:lnTo>
                <a:lnTo>
                  <a:pt x="261" y="282"/>
                </a:lnTo>
                <a:lnTo>
                  <a:pt x="259" y="282"/>
                </a:lnTo>
                <a:lnTo>
                  <a:pt x="259" y="284"/>
                </a:lnTo>
                <a:lnTo>
                  <a:pt x="258" y="284"/>
                </a:lnTo>
                <a:lnTo>
                  <a:pt x="258" y="286"/>
                </a:lnTo>
                <a:lnTo>
                  <a:pt x="256" y="286"/>
                </a:lnTo>
                <a:lnTo>
                  <a:pt x="254" y="286"/>
                </a:lnTo>
                <a:lnTo>
                  <a:pt x="253" y="286"/>
                </a:lnTo>
                <a:lnTo>
                  <a:pt x="251" y="286"/>
                </a:lnTo>
                <a:lnTo>
                  <a:pt x="251" y="287"/>
                </a:lnTo>
                <a:lnTo>
                  <a:pt x="251" y="289"/>
                </a:lnTo>
                <a:lnTo>
                  <a:pt x="249" y="289"/>
                </a:lnTo>
                <a:lnTo>
                  <a:pt x="251" y="289"/>
                </a:lnTo>
                <a:lnTo>
                  <a:pt x="253" y="289"/>
                </a:lnTo>
                <a:lnTo>
                  <a:pt x="253" y="291"/>
                </a:lnTo>
                <a:lnTo>
                  <a:pt x="253" y="293"/>
                </a:lnTo>
                <a:lnTo>
                  <a:pt x="251" y="293"/>
                </a:lnTo>
                <a:lnTo>
                  <a:pt x="249" y="293"/>
                </a:lnTo>
                <a:lnTo>
                  <a:pt x="249" y="294"/>
                </a:lnTo>
                <a:lnTo>
                  <a:pt x="247" y="294"/>
                </a:lnTo>
                <a:lnTo>
                  <a:pt x="247" y="296"/>
                </a:lnTo>
                <a:lnTo>
                  <a:pt x="246" y="296"/>
                </a:lnTo>
                <a:lnTo>
                  <a:pt x="246" y="298"/>
                </a:lnTo>
                <a:lnTo>
                  <a:pt x="244" y="298"/>
                </a:lnTo>
                <a:lnTo>
                  <a:pt x="244" y="299"/>
                </a:lnTo>
                <a:lnTo>
                  <a:pt x="244" y="301"/>
                </a:lnTo>
                <a:lnTo>
                  <a:pt x="246" y="301"/>
                </a:lnTo>
                <a:lnTo>
                  <a:pt x="246" y="303"/>
                </a:lnTo>
                <a:lnTo>
                  <a:pt x="246" y="305"/>
                </a:lnTo>
                <a:lnTo>
                  <a:pt x="246" y="306"/>
                </a:lnTo>
                <a:lnTo>
                  <a:pt x="244" y="306"/>
                </a:lnTo>
                <a:lnTo>
                  <a:pt x="242" y="306"/>
                </a:lnTo>
                <a:lnTo>
                  <a:pt x="241" y="306"/>
                </a:lnTo>
                <a:lnTo>
                  <a:pt x="239" y="306"/>
                </a:lnTo>
                <a:lnTo>
                  <a:pt x="239" y="308"/>
                </a:lnTo>
                <a:lnTo>
                  <a:pt x="237" y="308"/>
                </a:lnTo>
                <a:lnTo>
                  <a:pt x="235" y="308"/>
                </a:lnTo>
                <a:lnTo>
                  <a:pt x="234" y="308"/>
                </a:lnTo>
                <a:lnTo>
                  <a:pt x="232" y="308"/>
                </a:lnTo>
                <a:lnTo>
                  <a:pt x="232" y="310"/>
                </a:lnTo>
                <a:lnTo>
                  <a:pt x="232" y="311"/>
                </a:lnTo>
                <a:lnTo>
                  <a:pt x="232" y="313"/>
                </a:lnTo>
                <a:lnTo>
                  <a:pt x="230" y="313"/>
                </a:lnTo>
                <a:lnTo>
                  <a:pt x="230" y="315"/>
                </a:lnTo>
                <a:lnTo>
                  <a:pt x="229" y="315"/>
                </a:lnTo>
                <a:lnTo>
                  <a:pt x="229" y="317"/>
                </a:lnTo>
                <a:lnTo>
                  <a:pt x="229" y="318"/>
                </a:lnTo>
                <a:lnTo>
                  <a:pt x="227" y="318"/>
                </a:lnTo>
                <a:lnTo>
                  <a:pt x="227" y="320"/>
                </a:lnTo>
                <a:lnTo>
                  <a:pt x="229" y="320"/>
                </a:lnTo>
                <a:lnTo>
                  <a:pt x="229" y="322"/>
                </a:lnTo>
                <a:lnTo>
                  <a:pt x="230" y="322"/>
                </a:lnTo>
                <a:lnTo>
                  <a:pt x="232" y="322"/>
                </a:lnTo>
                <a:lnTo>
                  <a:pt x="232" y="324"/>
                </a:lnTo>
                <a:lnTo>
                  <a:pt x="234" y="324"/>
                </a:lnTo>
                <a:lnTo>
                  <a:pt x="234" y="325"/>
                </a:lnTo>
                <a:lnTo>
                  <a:pt x="235" y="327"/>
                </a:lnTo>
                <a:lnTo>
                  <a:pt x="237" y="329"/>
                </a:lnTo>
                <a:lnTo>
                  <a:pt x="237" y="330"/>
                </a:lnTo>
                <a:lnTo>
                  <a:pt x="237" y="332"/>
                </a:lnTo>
                <a:lnTo>
                  <a:pt x="239" y="332"/>
                </a:lnTo>
                <a:lnTo>
                  <a:pt x="239" y="334"/>
                </a:lnTo>
                <a:lnTo>
                  <a:pt x="239" y="336"/>
                </a:lnTo>
                <a:lnTo>
                  <a:pt x="239" y="337"/>
                </a:lnTo>
                <a:lnTo>
                  <a:pt x="239" y="339"/>
                </a:lnTo>
                <a:lnTo>
                  <a:pt x="239" y="341"/>
                </a:lnTo>
                <a:lnTo>
                  <a:pt x="237" y="341"/>
                </a:lnTo>
                <a:lnTo>
                  <a:pt x="237" y="342"/>
                </a:lnTo>
                <a:lnTo>
                  <a:pt x="239" y="342"/>
                </a:lnTo>
                <a:lnTo>
                  <a:pt x="241" y="342"/>
                </a:lnTo>
                <a:lnTo>
                  <a:pt x="242" y="342"/>
                </a:lnTo>
                <a:lnTo>
                  <a:pt x="242" y="344"/>
                </a:lnTo>
                <a:lnTo>
                  <a:pt x="241" y="344"/>
                </a:lnTo>
                <a:lnTo>
                  <a:pt x="239" y="344"/>
                </a:lnTo>
                <a:lnTo>
                  <a:pt x="239" y="346"/>
                </a:lnTo>
                <a:lnTo>
                  <a:pt x="239" y="348"/>
                </a:lnTo>
                <a:lnTo>
                  <a:pt x="237" y="348"/>
                </a:lnTo>
                <a:lnTo>
                  <a:pt x="237" y="349"/>
                </a:lnTo>
                <a:lnTo>
                  <a:pt x="237" y="351"/>
                </a:lnTo>
                <a:lnTo>
                  <a:pt x="235" y="351"/>
                </a:lnTo>
                <a:lnTo>
                  <a:pt x="235" y="353"/>
                </a:lnTo>
                <a:lnTo>
                  <a:pt x="235" y="355"/>
                </a:lnTo>
                <a:lnTo>
                  <a:pt x="235" y="356"/>
                </a:lnTo>
                <a:lnTo>
                  <a:pt x="237" y="356"/>
                </a:lnTo>
                <a:lnTo>
                  <a:pt x="237" y="358"/>
                </a:lnTo>
                <a:lnTo>
                  <a:pt x="239" y="358"/>
                </a:lnTo>
                <a:lnTo>
                  <a:pt x="239" y="360"/>
                </a:lnTo>
                <a:lnTo>
                  <a:pt x="239" y="361"/>
                </a:lnTo>
                <a:lnTo>
                  <a:pt x="241" y="361"/>
                </a:lnTo>
                <a:lnTo>
                  <a:pt x="241" y="360"/>
                </a:lnTo>
                <a:lnTo>
                  <a:pt x="242" y="360"/>
                </a:lnTo>
                <a:lnTo>
                  <a:pt x="244" y="360"/>
                </a:lnTo>
                <a:lnTo>
                  <a:pt x="246" y="360"/>
                </a:lnTo>
                <a:lnTo>
                  <a:pt x="246" y="361"/>
                </a:lnTo>
                <a:lnTo>
                  <a:pt x="247" y="361"/>
                </a:lnTo>
                <a:lnTo>
                  <a:pt x="247" y="363"/>
                </a:lnTo>
                <a:lnTo>
                  <a:pt x="249" y="363"/>
                </a:lnTo>
                <a:lnTo>
                  <a:pt x="251" y="363"/>
                </a:lnTo>
                <a:lnTo>
                  <a:pt x="251" y="365"/>
                </a:lnTo>
                <a:lnTo>
                  <a:pt x="253" y="365"/>
                </a:lnTo>
                <a:lnTo>
                  <a:pt x="254" y="365"/>
                </a:lnTo>
                <a:lnTo>
                  <a:pt x="254" y="367"/>
                </a:lnTo>
                <a:lnTo>
                  <a:pt x="256" y="367"/>
                </a:lnTo>
                <a:lnTo>
                  <a:pt x="256" y="368"/>
                </a:lnTo>
                <a:lnTo>
                  <a:pt x="254" y="368"/>
                </a:lnTo>
                <a:lnTo>
                  <a:pt x="254" y="370"/>
                </a:lnTo>
                <a:lnTo>
                  <a:pt x="253" y="370"/>
                </a:lnTo>
                <a:lnTo>
                  <a:pt x="253" y="372"/>
                </a:lnTo>
                <a:lnTo>
                  <a:pt x="253" y="373"/>
                </a:lnTo>
                <a:lnTo>
                  <a:pt x="251" y="373"/>
                </a:lnTo>
                <a:lnTo>
                  <a:pt x="251" y="375"/>
                </a:lnTo>
                <a:lnTo>
                  <a:pt x="251" y="377"/>
                </a:lnTo>
                <a:lnTo>
                  <a:pt x="251" y="379"/>
                </a:lnTo>
                <a:lnTo>
                  <a:pt x="253" y="379"/>
                </a:lnTo>
                <a:lnTo>
                  <a:pt x="253" y="380"/>
                </a:lnTo>
                <a:lnTo>
                  <a:pt x="254" y="380"/>
                </a:lnTo>
                <a:lnTo>
                  <a:pt x="256" y="380"/>
                </a:lnTo>
                <a:lnTo>
                  <a:pt x="258" y="380"/>
                </a:lnTo>
                <a:lnTo>
                  <a:pt x="259" y="380"/>
                </a:lnTo>
                <a:lnTo>
                  <a:pt x="261" y="380"/>
                </a:lnTo>
                <a:lnTo>
                  <a:pt x="263" y="380"/>
                </a:lnTo>
                <a:lnTo>
                  <a:pt x="265" y="380"/>
                </a:lnTo>
                <a:lnTo>
                  <a:pt x="266" y="380"/>
                </a:lnTo>
                <a:lnTo>
                  <a:pt x="268" y="380"/>
                </a:lnTo>
                <a:lnTo>
                  <a:pt x="270" y="382"/>
                </a:lnTo>
                <a:lnTo>
                  <a:pt x="272" y="382"/>
                </a:lnTo>
                <a:lnTo>
                  <a:pt x="272" y="384"/>
                </a:lnTo>
                <a:lnTo>
                  <a:pt x="273" y="384"/>
                </a:lnTo>
                <a:lnTo>
                  <a:pt x="275" y="384"/>
                </a:lnTo>
                <a:lnTo>
                  <a:pt x="275" y="386"/>
                </a:lnTo>
                <a:lnTo>
                  <a:pt x="277" y="386"/>
                </a:lnTo>
                <a:lnTo>
                  <a:pt x="278" y="387"/>
                </a:lnTo>
                <a:lnTo>
                  <a:pt x="278" y="389"/>
                </a:lnTo>
                <a:lnTo>
                  <a:pt x="278" y="391"/>
                </a:lnTo>
                <a:lnTo>
                  <a:pt x="278" y="392"/>
                </a:lnTo>
                <a:lnTo>
                  <a:pt x="278" y="394"/>
                </a:lnTo>
                <a:lnTo>
                  <a:pt x="278" y="396"/>
                </a:lnTo>
                <a:lnTo>
                  <a:pt x="278" y="398"/>
                </a:lnTo>
                <a:lnTo>
                  <a:pt x="278" y="399"/>
                </a:lnTo>
                <a:lnTo>
                  <a:pt x="278" y="401"/>
                </a:lnTo>
                <a:lnTo>
                  <a:pt x="278" y="403"/>
                </a:lnTo>
                <a:lnTo>
                  <a:pt x="277" y="403"/>
                </a:lnTo>
                <a:lnTo>
                  <a:pt x="277" y="404"/>
                </a:lnTo>
                <a:lnTo>
                  <a:pt x="277" y="406"/>
                </a:lnTo>
                <a:lnTo>
                  <a:pt x="275" y="406"/>
                </a:lnTo>
                <a:lnTo>
                  <a:pt x="275" y="408"/>
                </a:lnTo>
                <a:lnTo>
                  <a:pt x="275" y="410"/>
                </a:lnTo>
                <a:lnTo>
                  <a:pt x="273" y="410"/>
                </a:lnTo>
                <a:lnTo>
                  <a:pt x="273" y="411"/>
                </a:lnTo>
                <a:lnTo>
                  <a:pt x="272" y="411"/>
                </a:lnTo>
                <a:lnTo>
                  <a:pt x="272" y="413"/>
                </a:lnTo>
                <a:lnTo>
                  <a:pt x="272" y="415"/>
                </a:lnTo>
                <a:lnTo>
                  <a:pt x="270" y="415"/>
                </a:lnTo>
                <a:lnTo>
                  <a:pt x="270" y="417"/>
                </a:lnTo>
                <a:lnTo>
                  <a:pt x="268" y="418"/>
                </a:lnTo>
                <a:lnTo>
                  <a:pt x="268" y="420"/>
                </a:lnTo>
                <a:lnTo>
                  <a:pt x="266" y="420"/>
                </a:lnTo>
                <a:lnTo>
                  <a:pt x="265" y="420"/>
                </a:lnTo>
                <a:lnTo>
                  <a:pt x="263" y="420"/>
                </a:lnTo>
                <a:lnTo>
                  <a:pt x="261" y="420"/>
                </a:lnTo>
                <a:lnTo>
                  <a:pt x="259" y="418"/>
                </a:lnTo>
                <a:lnTo>
                  <a:pt x="258" y="418"/>
                </a:lnTo>
                <a:lnTo>
                  <a:pt x="256" y="418"/>
                </a:lnTo>
                <a:lnTo>
                  <a:pt x="254" y="418"/>
                </a:lnTo>
                <a:lnTo>
                  <a:pt x="253" y="418"/>
                </a:lnTo>
                <a:lnTo>
                  <a:pt x="253" y="420"/>
                </a:lnTo>
                <a:lnTo>
                  <a:pt x="251" y="420"/>
                </a:lnTo>
                <a:lnTo>
                  <a:pt x="249" y="420"/>
                </a:lnTo>
                <a:lnTo>
                  <a:pt x="249" y="422"/>
                </a:lnTo>
                <a:lnTo>
                  <a:pt x="247" y="422"/>
                </a:lnTo>
                <a:lnTo>
                  <a:pt x="247" y="423"/>
                </a:lnTo>
                <a:lnTo>
                  <a:pt x="247" y="425"/>
                </a:lnTo>
                <a:lnTo>
                  <a:pt x="249" y="425"/>
                </a:lnTo>
                <a:lnTo>
                  <a:pt x="249" y="427"/>
                </a:lnTo>
                <a:lnTo>
                  <a:pt x="251" y="427"/>
                </a:lnTo>
                <a:lnTo>
                  <a:pt x="253" y="427"/>
                </a:lnTo>
                <a:lnTo>
                  <a:pt x="253" y="429"/>
                </a:lnTo>
                <a:lnTo>
                  <a:pt x="253" y="430"/>
                </a:lnTo>
                <a:lnTo>
                  <a:pt x="254" y="430"/>
                </a:lnTo>
                <a:lnTo>
                  <a:pt x="254" y="432"/>
                </a:lnTo>
                <a:lnTo>
                  <a:pt x="254" y="434"/>
                </a:lnTo>
                <a:lnTo>
                  <a:pt x="253" y="434"/>
                </a:lnTo>
                <a:lnTo>
                  <a:pt x="253" y="435"/>
                </a:lnTo>
                <a:lnTo>
                  <a:pt x="254" y="435"/>
                </a:lnTo>
                <a:lnTo>
                  <a:pt x="254" y="437"/>
                </a:lnTo>
                <a:lnTo>
                  <a:pt x="254" y="439"/>
                </a:lnTo>
                <a:lnTo>
                  <a:pt x="254" y="441"/>
                </a:lnTo>
                <a:lnTo>
                  <a:pt x="254" y="442"/>
                </a:lnTo>
                <a:lnTo>
                  <a:pt x="256" y="442"/>
                </a:lnTo>
                <a:lnTo>
                  <a:pt x="256" y="444"/>
                </a:lnTo>
                <a:lnTo>
                  <a:pt x="256" y="446"/>
                </a:lnTo>
                <a:lnTo>
                  <a:pt x="258" y="446"/>
                </a:lnTo>
                <a:lnTo>
                  <a:pt x="258" y="447"/>
                </a:lnTo>
                <a:lnTo>
                  <a:pt x="259" y="447"/>
                </a:lnTo>
                <a:lnTo>
                  <a:pt x="259" y="449"/>
                </a:lnTo>
                <a:lnTo>
                  <a:pt x="261" y="449"/>
                </a:lnTo>
                <a:lnTo>
                  <a:pt x="259" y="449"/>
                </a:lnTo>
                <a:lnTo>
                  <a:pt x="259" y="451"/>
                </a:lnTo>
                <a:lnTo>
                  <a:pt x="259" y="453"/>
                </a:lnTo>
                <a:lnTo>
                  <a:pt x="259" y="454"/>
                </a:lnTo>
                <a:lnTo>
                  <a:pt x="258" y="454"/>
                </a:lnTo>
                <a:lnTo>
                  <a:pt x="258" y="456"/>
                </a:lnTo>
                <a:lnTo>
                  <a:pt x="256" y="456"/>
                </a:lnTo>
                <a:lnTo>
                  <a:pt x="256" y="458"/>
                </a:lnTo>
                <a:lnTo>
                  <a:pt x="254" y="458"/>
                </a:lnTo>
                <a:lnTo>
                  <a:pt x="253" y="458"/>
                </a:lnTo>
                <a:lnTo>
                  <a:pt x="253" y="460"/>
                </a:lnTo>
                <a:lnTo>
                  <a:pt x="253" y="461"/>
                </a:lnTo>
                <a:lnTo>
                  <a:pt x="254" y="461"/>
                </a:lnTo>
                <a:lnTo>
                  <a:pt x="254" y="463"/>
                </a:lnTo>
                <a:lnTo>
                  <a:pt x="256" y="463"/>
                </a:lnTo>
                <a:lnTo>
                  <a:pt x="256" y="465"/>
                </a:lnTo>
                <a:lnTo>
                  <a:pt x="256" y="466"/>
                </a:lnTo>
                <a:lnTo>
                  <a:pt x="256" y="468"/>
                </a:lnTo>
                <a:lnTo>
                  <a:pt x="258" y="468"/>
                </a:lnTo>
                <a:lnTo>
                  <a:pt x="259" y="468"/>
                </a:lnTo>
                <a:lnTo>
                  <a:pt x="261" y="468"/>
                </a:lnTo>
                <a:lnTo>
                  <a:pt x="261" y="470"/>
                </a:lnTo>
                <a:lnTo>
                  <a:pt x="261" y="472"/>
                </a:lnTo>
                <a:lnTo>
                  <a:pt x="263" y="472"/>
                </a:lnTo>
                <a:lnTo>
                  <a:pt x="265" y="472"/>
                </a:lnTo>
                <a:lnTo>
                  <a:pt x="265" y="473"/>
                </a:lnTo>
                <a:lnTo>
                  <a:pt x="266" y="475"/>
                </a:lnTo>
                <a:lnTo>
                  <a:pt x="268" y="475"/>
                </a:lnTo>
                <a:lnTo>
                  <a:pt x="270" y="475"/>
                </a:lnTo>
                <a:lnTo>
                  <a:pt x="272" y="475"/>
                </a:lnTo>
                <a:lnTo>
                  <a:pt x="272" y="473"/>
                </a:lnTo>
                <a:lnTo>
                  <a:pt x="273" y="473"/>
                </a:lnTo>
                <a:lnTo>
                  <a:pt x="275" y="473"/>
                </a:lnTo>
                <a:lnTo>
                  <a:pt x="277" y="473"/>
                </a:lnTo>
                <a:lnTo>
                  <a:pt x="277" y="475"/>
                </a:lnTo>
                <a:lnTo>
                  <a:pt x="277" y="477"/>
                </a:lnTo>
                <a:lnTo>
                  <a:pt x="278" y="477"/>
                </a:lnTo>
                <a:lnTo>
                  <a:pt x="278" y="478"/>
                </a:lnTo>
                <a:lnTo>
                  <a:pt x="278" y="480"/>
                </a:lnTo>
                <a:lnTo>
                  <a:pt x="277" y="480"/>
                </a:lnTo>
                <a:lnTo>
                  <a:pt x="275" y="480"/>
                </a:lnTo>
                <a:lnTo>
                  <a:pt x="275" y="482"/>
                </a:lnTo>
                <a:lnTo>
                  <a:pt x="273" y="482"/>
                </a:lnTo>
                <a:lnTo>
                  <a:pt x="272" y="482"/>
                </a:lnTo>
                <a:lnTo>
                  <a:pt x="270" y="482"/>
                </a:lnTo>
                <a:lnTo>
                  <a:pt x="268" y="482"/>
                </a:lnTo>
                <a:lnTo>
                  <a:pt x="266" y="482"/>
                </a:lnTo>
                <a:lnTo>
                  <a:pt x="265" y="482"/>
                </a:lnTo>
                <a:lnTo>
                  <a:pt x="265" y="484"/>
                </a:lnTo>
                <a:lnTo>
                  <a:pt x="263" y="484"/>
                </a:lnTo>
                <a:lnTo>
                  <a:pt x="261" y="484"/>
                </a:lnTo>
                <a:lnTo>
                  <a:pt x="261" y="482"/>
                </a:lnTo>
                <a:lnTo>
                  <a:pt x="259" y="482"/>
                </a:lnTo>
                <a:lnTo>
                  <a:pt x="259" y="484"/>
                </a:lnTo>
                <a:lnTo>
                  <a:pt x="259" y="485"/>
                </a:lnTo>
                <a:lnTo>
                  <a:pt x="258" y="485"/>
                </a:lnTo>
                <a:lnTo>
                  <a:pt x="258" y="487"/>
                </a:lnTo>
                <a:lnTo>
                  <a:pt x="256" y="487"/>
                </a:lnTo>
                <a:lnTo>
                  <a:pt x="256" y="489"/>
                </a:lnTo>
                <a:lnTo>
                  <a:pt x="256" y="491"/>
                </a:lnTo>
                <a:lnTo>
                  <a:pt x="254" y="491"/>
                </a:lnTo>
                <a:lnTo>
                  <a:pt x="254" y="492"/>
                </a:lnTo>
                <a:lnTo>
                  <a:pt x="253" y="492"/>
                </a:lnTo>
                <a:lnTo>
                  <a:pt x="253" y="494"/>
                </a:lnTo>
                <a:lnTo>
                  <a:pt x="251" y="494"/>
                </a:lnTo>
                <a:lnTo>
                  <a:pt x="249" y="496"/>
                </a:lnTo>
                <a:lnTo>
                  <a:pt x="249" y="497"/>
                </a:lnTo>
                <a:lnTo>
                  <a:pt x="247" y="497"/>
                </a:lnTo>
                <a:lnTo>
                  <a:pt x="247" y="499"/>
                </a:lnTo>
                <a:lnTo>
                  <a:pt x="247" y="501"/>
                </a:lnTo>
                <a:lnTo>
                  <a:pt x="247" y="503"/>
                </a:lnTo>
                <a:lnTo>
                  <a:pt x="247" y="504"/>
                </a:lnTo>
                <a:lnTo>
                  <a:pt x="249" y="506"/>
                </a:lnTo>
                <a:lnTo>
                  <a:pt x="249" y="508"/>
                </a:lnTo>
                <a:lnTo>
                  <a:pt x="249" y="509"/>
                </a:lnTo>
                <a:lnTo>
                  <a:pt x="249" y="511"/>
                </a:lnTo>
                <a:lnTo>
                  <a:pt x="249" y="513"/>
                </a:lnTo>
                <a:lnTo>
                  <a:pt x="249" y="515"/>
                </a:lnTo>
                <a:lnTo>
                  <a:pt x="249" y="516"/>
                </a:lnTo>
                <a:lnTo>
                  <a:pt x="251" y="516"/>
                </a:lnTo>
                <a:lnTo>
                  <a:pt x="251" y="518"/>
                </a:lnTo>
                <a:lnTo>
                  <a:pt x="251" y="520"/>
                </a:lnTo>
                <a:lnTo>
                  <a:pt x="253" y="520"/>
                </a:lnTo>
                <a:lnTo>
                  <a:pt x="253" y="522"/>
                </a:lnTo>
                <a:lnTo>
                  <a:pt x="254" y="522"/>
                </a:lnTo>
                <a:lnTo>
                  <a:pt x="254" y="523"/>
                </a:lnTo>
                <a:lnTo>
                  <a:pt x="256" y="523"/>
                </a:lnTo>
                <a:lnTo>
                  <a:pt x="256" y="525"/>
                </a:lnTo>
                <a:lnTo>
                  <a:pt x="256" y="527"/>
                </a:lnTo>
                <a:lnTo>
                  <a:pt x="256" y="528"/>
                </a:lnTo>
                <a:lnTo>
                  <a:pt x="258" y="528"/>
                </a:lnTo>
                <a:lnTo>
                  <a:pt x="258" y="530"/>
                </a:lnTo>
                <a:lnTo>
                  <a:pt x="258" y="532"/>
                </a:lnTo>
                <a:lnTo>
                  <a:pt x="259" y="532"/>
                </a:lnTo>
                <a:lnTo>
                  <a:pt x="259" y="534"/>
                </a:lnTo>
                <a:lnTo>
                  <a:pt x="259" y="535"/>
                </a:lnTo>
                <a:lnTo>
                  <a:pt x="259" y="537"/>
                </a:lnTo>
                <a:lnTo>
                  <a:pt x="259" y="539"/>
                </a:lnTo>
                <a:lnTo>
                  <a:pt x="261" y="539"/>
                </a:lnTo>
                <a:lnTo>
                  <a:pt x="259" y="539"/>
                </a:lnTo>
                <a:lnTo>
                  <a:pt x="261" y="539"/>
                </a:lnTo>
                <a:lnTo>
                  <a:pt x="261" y="540"/>
                </a:lnTo>
                <a:lnTo>
                  <a:pt x="263" y="540"/>
                </a:lnTo>
                <a:lnTo>
                  <a:pt x="263" y="542"/>
                </a:lnTo>
                <a:lnTo>
                  <a:pt x="265" y="542"/>
                </a:lnTo>
                <a:lnTo>
                  <a:pt x="265" y="544"/>
                </a:lnTo>
                <a:lnTo>
                  <a:pt x="266" y="544"/>
                </a:lnTo>
                <a:lnTo>
                  <a:pt x="266" y="546"/>
                </a:lnTo>
                <a:lnTo>
                  <a:pt x="268" y="546"/>
                </a:lnTo>
                <a:lnTo>
                  <a:pt x="268" y="547"/>
                </a:lnTo>
                <a:lnTo>
                  <a:pt x="268" y="549"/>
                </a:lnTo>
                <a:lnTo>
                  <a:pt x="268" y="551"/>
                </a:lnTo>
                <a:lnTo>
                  <a:pt x="270" y="551"/>
                </a:lnTo>
                <a:lnTo>
                  <a:pt x="268" y="551"/>
                </a:lnTo>
                <a:lnTo>
                  <a:pt x="266" y="551"/>
                </a:lnTo>
                <a:lnTo>
                  <a:pt x="266" y="553"/>
                </a:lnTo>
                <a:lnTo>
                  <a:pt x="265" y="553"/>
                </a:lnTo>
                <a:lnTo>
                  <a:pt x="265" y="554"/>
                </a:lnTo>
                <a:lnTo>
                  <a:pt x="265" y="556"/>
                </a:lnTo>
                <a:lnTo>
                  <a:pt x="263" y="556"/>
                </a:lnTo>
                <a:lnTo>
                  <a:pt x="261" y="556"/>
                </a:lnTo>
                <a:lnTo>
                  <a:pt x="259" y="556"/>
                </a:lnTo>
                <a:lnTo>
                  <a:pt x="259" y="558"/>
                </a:lnTo>
                <a:lnTo>
                  <a:pt x="258" y="558"/>
                </a:lnTo>
                <a:lnTo>
                  <a:pt x="258" y="559"/>
                </a:lnTo>
                <a:lnTo>
                  <a:pt x="256" y="559"/>
                </a:lnTo>
                <a:lnTo>
                  <a:pt x="256" y="561"/>
                </a:lnTo>
                <a:lnTo>
                  <a:pt x="256" y="563"/>
                </a:lnTo>
                <a:lnTo>
                  <a:pt x="254" y="563"/>
                </a:lnTo>
                <a:lnTo>
                  <a:pt x="253" y="563"/>
                </a:lnTo>
                <a:lnTo>
                  <a:pt x="253" y="565"/>
                </a:lnTo>
                <a:lnTo>
                  <a:pt x="251" y="565"/>
                </a:lnTo>
                <a:lnTo>
                  <a:pt x="249" y="565"/>
                </a:lnTo>
                <a:lnTo>
                  <a:pt x="249" y="566"/>
                </a:lnTo>
                <a:lnTo>
                  <a:pt x="247" y="566"/>
                </a:lnTo>
                <a:lnTo>
                  <a:pt x="247" y="568"/>
                </a:lnTo>
                <a:lnTo>
                  <a:pt x="246" y="568"/>
                </a:lnTo>
                <a:lnTo>
                  <a:pt x="246" y="570"/>
                </a:lnTo>
                <a:lnTo>
                  <a:pt x="244" y="570"/>
                </a:lnTo>
                <a:lnTo>
                  <a:pt x="246" y="570"/>
                </a:lnTo>
                <a:lnTo>
                  <a:pt x="246" y="571"/>
                </a:lnTo>
                <a:lnTo>
                  <a:pt x="244" y="571"/>
                </a:lnTo>
                <a:lnTo>
                  <a:pt x="242" y="571"/>
                </a:lnTo>
                <a:lnTo>
                  <a:pt x="241" y="571"/>
                </a:lnTo>
                <a:lnTo>
                  <a:pt x="241" y="573"/>
                </a:lnTo>
                <a:lnTo>
                  <a:pt x="239" y="573"/>
                </a:lnTo>
                <a:lnTo>
                  <a:pt x="237" y="573"/>
                </a:lnTo>
                <a:lnTo>
                  <a:pt x="237" y="575"/>
                </a:lnTo>
                <a:lnTo>
                  <a:pt x="235" y="575"/>
                </a:lnTo>
                <a:lnTo>
                  <a:pt x="235" y="577"/>
                </a:lnTo>
                <a:lnTo>
                  <a:pt x="237" y="577"/>
                </a:lnTo>
                <a:lnTo>
                  <a:pt x="237" y="578"/>
                </a:lnTo>
                <a:lnTo>
                  <a:pt x="237" y="580"/>
                </a:lnTo>
                <a:lnTo>
                  <a:pt x="237" y="582"/>
                </a:lnTo>
                <a:lnTo>
                  <a:pt x="237" y="583"/>
                </a:lnTo>
                <a:lnTo>
                  <a:pt x="235" y="583"/>
                </a:lnTo>
                <a:lnTo>
                  <a:pt x="235" y="585"/>
                </a:lnTo>
                <a:lnTo>
                  <a:pt x="235" y="587"/>
                </a:lnTo>
                <a:lnTo>
                  <a:pt x="235" y="589"/>
                </a:lnTo>
                <a:lnTo>
                  <a:pt x="237" y="589"/>
                </a:lnTo>
                <a:lnTo>
                  <a:pt x="239" y="589"/>
                </a:lnTo>
                <a:lnTo>
                  <a:pt x="241" y="589"/>
                </a:lnTo>
                <a:lnTo>
                  <a:pt x="241" y="590"/>
                </a:lnTo>
                <a:lnTo>
                  <a:pt x="239" y="590"/>
                </a:lnTo>
                <a:lnTo>
                  <a:pt x="239" y="592"/>
                </a:lnTo>
                <a:lnTo>
                  <a:pt x="237" y="592"/>
                </a:lnTo>
                <a:lnTo>
                  <a:pt x="237" y="594"/>
                </a:lnTo>
                <a:lnTo>
                  <a:pt x="237" y="596"/>
                </a:lnTo>
                <a:lnTo>
                  <a:pt x="237" y="597"/>
                </a:lnTo>
                <a:lnTo>
                  <a:pt x="237" y="599"/>
                </a:lnTo>
                <a:lnTo>
                  <a:pt x="237" y="601"/>
                </a:lnTo>
                <a:lnTo>
                  <a:pt x="237" y="602"/>
                </a:lnTo>
                <a:lnTo>
                  <a:pt x="235" y="602"/>
                </a:lnTo>
                <a:lnTo>
                  <a:pt x="235" y="604"/>
                </a:lnTo>
                <a:lnTo>
                  <a:pt x="237" y="604"/>
                </a:lnTo>
                <a:lnTo>
                  <a:pt x="237" y="606"/>
                </a:lnTo>
                <a:lnTo>
                  <a:pt x="239" y="606"/>
                </a:lnTo>
                <a:lnTo>
                  <a:pt x="239" y="608"/>
                </a:lnTo>
                <a:lnTo>
                  <a:pt x="239" y="609"/>
                </a:lnTo>
                <a:lnTo>
                  <a:pt x="241" y="609"/>
                </a:lnTo>
                <a:lnTo>
                  <a:pt x="241" y="608"/>
                </a:lnTo>
                <a:lnTo>
                  <a:pt x="242" y="608"/>
                </a:lnTo>
                <a:lnTo>
                  <a:pt x="242" y="609"/>
                </a:lnTo>
                <a:lnTo>
                  <a:pt x="244" y="609"/>
                </a:lnTo>
                <a:lnTo>
                  <a:pt x="244" y="611"/>
                </a:lnTo>
                <a:lnTo>
                  <a:pt x="246" y="611"/>
                </a:lnTo>
                <a:lnTo>
                  <a:pt x="247" y="611"/>
                </a:lnTo>
                <a:lnTo>
                  <a:pt x="249" y="609"/>
                </a:lnTo>
                <a:lnTo>
                  <a:pt x="249" y="608"/>
                </a:lnTo>
                <a:lnTo>
                  <a:pt x="249" y="606"/>
                </a:lnTo>
                <a:lnTo>
                  <a:pt x="251" y="606"/>
                </a:lnTo>
                <a:lnTo>
                  <a:pt x="251" y="608"/>
                </a:lnTo>
                <a:lnTo>
                  <a:pt x="251" y="609"/>
                </a:lnTo>
                <a:lnTo>
                  <a:pt x="253" y="609"/>
                </a:lnTo>
                <a:lnTo>
                  <a:pt x="253" y="611"/>
                </a:lnTo>
                <a:lnTo>
                  <a:pt x="253" y="613"/>
                </a:lnTo>
                <a:lnTo>
                  <a:pt x="253" y="614"/>
                </a:lnTo>
                <a:lnTo>
                  <a:pt x="253" y="613"/>
                </a:lnTo>
                <a:lnTo>
                  <a:pt x="254" y="613"/>
                </a:lnTo>
                <a:lnTo>
                  <a:pt x="256" y="613"/>
                </a:lnTo>
                <a:lnTo>
                  <a:pt x="258" y="613"/>
                </a:lnTo>
                <a:lnTo>
                  <a:pt x="259" y="613"/>
                </a:lnTo>
                <a:lnTo>
                  <a:pt x="261" y="613"/>
                </a:lnTo>
                <a:lnTo>
                  <a:pt x="263" y="613"/>
                </a:lnTo>
                <a:lnTo>
                  <a:pt x="263" y="611"/>
                </a:lnTo>
                <a:lnTo>
                  <a:pt x="265" y="611"/>
                </a:lnTo>
                <a:lnTo>
                  <a:pt x="266" y="611"/>
                </a:lnTo>
                <a:lnTo>
                  <a:pt x="266" y="613"/>
                </a:lnTo>
                <a:lnTo>
                  <a:pt x="268" y="613"/>
                </a:lnTo>
                <a:lnTo>
                  <a:pt x="268" y="614"/>
                </a:lnTo>
                <a:lnTo>
                  <a:pt x="270" y="614"/>
                </a:lnTo>
                <a:lnTo>
                  <a:pt x="272" y="614"/>
                </a:lnTo>
                <a:lnTo>
                  <a:pt x="273" y="614"/>
                </a:lnTo>
                <a:lnTo>
                  <a:pt x="275" y="616"/>
                </a:lnTo>
                <a:lnTo>
                  <a:pt x="277" y="616"/>
                </a:lnTo>
                <a:lnTo>
                  <a:pt x="278" y="616"/>
                </a:lnTo>
                <a:lnTo>
                  <a:pt x="278" y="618"/>
                </a:lnTo>
                <a:lnTo>
                  <a:pt x="280" y="618"/>
                </a:lnTo>
                <a:lnTo>
                  <a:pt x="280" y="616"/>
                </a:lnTo>
                <a:lnTo>
                  <a:pt x="282" y="616"/>
                </a:lnTo>
                <a:lnTo>
                  <a:pt x="284" y="616"/>
                </a:lnTo>
                <a:lnTo>
                  <a:pt x="285" y="616"/>
                </a:lnTo>
                <a:lnTo>
                  <a:pt x="287" y="616"/>
                </a:lnTo>
                <a:lnTo>
                  <a:pt x="287" y="618"/>
                </a:lnTo>
                <a:lnTo>
                  <a:pt x="287" y="620"/>
                </a:lnTo>
                <a:lnTo>
                  <a:pt x="289" y="620"/>
                </a:lnTo>
                <a:lnTo>
                  <a:pt x="289" y="621"/>
                </a:lnTo>
                <a:lnTo>
                  <a:pt x="287" y="621"/>
                </a:lnTo>
                <a:lnTo>
                  <a:pt x="287" y="623"/>
                </a:lnTo>
                <a:lnTo>
                  <a:pt x="285" y="623"/>
                </a:lnTo>
                <a:lnTo>
                  <a:pt x="285" y="625"/>
                </a:lnTo>
                <a:lnTo>
                  <a:pt x="285" y="627"/>
                </a:lnTo>
                <a:lnTo>
                  <a:pt x="285" y="628"/>
                </a:lnTo>
                <a:lnTo>
                  <a:pt x="287" y="628"/>
                </a:lnTo>
                <a:lnTo>
                  <a:pt x="287" y="630"/>
                </a:lnTo>
                <a:lnTo>
                  <a:pt x="287" y="632"/>
                </a:lnTo>
                <a:lnTo>
                  <a:pt x="285" y="632"/>
                </a:lnTo>
                <a:lnTo>
                  <a:pt x="285" y="633"/>
                </a:lnTo>
                <a:lnTo>
                  <a:pt x="287" y="633"/>
                </a:lnTo>
                <a:lnTo>
                  <a:pt x="287" y="635"/>
                </a:lnTo>
                <a:lnTo>
                  <a:pt x="289" y="635"/>
                </a:lnTo>
                <a:lnTo>
                  <a:pt x="289" y="637"/>
                </a:lnTo>
                <a:lnTo>
                  <a:pt x="289" y="639"/>
                </a:lnTo>
                <a:lnTo>
                  <a:pt x="290" y="639"/>
                </a:lnTo>
                <a:lnTo>
                  <a:pt x="292" y="639"/>
                </a:lnTo>
                <a:lnTo>
                  <a:pt x="294" y="639"/>
                </a:lnTo>
                <a:lnTo>
                  <a:pt x="294" y="637"/>
                </a:lnTo>
                <a:lnTo>
                  <a:pt x="296" y="637"/>
                </a:lnTo>
                <a:lnTo>
                  <a:pt x="297" y="637"/>
                </a:lnTo>
                <a:lnTo>
                  <a:pt x="297" y="639"/>
                </a:lnTo>
                <a:lnTo>
                  <a:pt x="297" y="640"/>
                </a:lnTo>
                <a:lnTo>
                  <a:pt x="299" y="640"/>
                </a:lnTo>
                <a:lnTo>
                  <a:pt x="299" y="642"/>
                </a:lnTo>
                <a:lnTo>
                  <a:pt x="301" y="642"/>
                </a:lnTo>
                <a:lnTo>
                  <a:pt x="301" y="644"/>
                </a:lnTo>
                <a:lnTo>
                  <a:pt x="301" y="645"/>
                </a:lnTo>
                <a:lnTo>
                  <a:pt x="301" y="647"/>
                </a:lnTo>
                <a:lnTo>
                  <a:pt x="299" y="647"/>
                </a:lnTo>
                <a:lnTo>
                  <a:pt x="299" y="649"/>
                </a:lnTo>
                <a:lnTo>
                  <a:pt x="297" y="649"/>
                </a:lnTo>
                <a:lnTo>
                  <a:pt x="297" y="651"/>
                </a:lnTo>
                <a:lnTo>
                  <a:pt x="297" y="652"/>
                </a:lnTo>
                <a:lnTo>
                  <a:pt x="296" y="654"/>
                </a:lnTo>
                <a:lnTo>
                  <a:pt x="296" y="656"/>
                </a:lnTo>
                <a:lnTo>
                  <a:pt x="294" y="656"/>
                </a:lnTo>
                <a:lnTo>
                  <a:pt x="294" y="658"/>
                </a:lnTo>
                <a:lnTo>
                  <a:pt x="294" y="659"/>
                </a:lnTo>
                <a:lnTo>
                  <a:pt x="296" y="659"/>
                </a:lnTo>
                <a:lnTo>
                  <a:pt x="296" y="661"/>
                </a:lnTo>
                <a:lnTo>
                  <a:pt x="296" y="663"/>
                </a:lnTo>
                <a:lnTo>
                  <a:pt x="297" y="663"/>
                </a:lnTo>
                <a:lnTo>
                  <a:pt x="297" y="664"/>
                </a:lnTo>
                <a:lnTo>
                  <a:pt x="297" y="666"/>
                </a:lnTo>
                <a:lnTo>
                  <a:pt x="297" y="668"/>
                </a:lnTo>
                <a:lnTo>
                  <a:pt x="297" y="670"/>
                </a:lnTo>
                <a:lnTo>
                  <a:pt x="297" y="671"/>
                </a:lnTo>
                <a:lnTo>
                  <a:pt x="297" y="673"/>
                </a:lnTo>
                <a:lnTo>
                  <a:pt x="297" y="675"/>
                </a:lnTo>
                <a:lnTo>
                  <a:pt x="297" y="676"/>
                </a:lnTo>
                <a:lnTo>
                  <a:pt x="299" y="676"/>
                </a:lnTo>
                <a:lnTo>
                  <a:pt x="299" y="678"/>
                </a:lnTo>
                <a:lnTo>
                  <a:pt x="301" y="678"/>
                </a:lnTo>
                <a:lnTo>
                  <a:pt x="301" y="680"/>
                </a:lnTo>
                <a:lnTo>
                  <a:pt x="303" y="680"/>
                </a:lnTo>
                <a:lnTo>
                  <a:pt x="303" y="682"/>
                </a:lnTo>
                <a:lnTo>
                  <a:pt x="304" y="682"/>
                </a:lnTo>
                <a:lnTo>
                  <a:pt x="306" y="682"/>
                </a:lnTo>
                <a:lnTo>
                  <a:pt x="306" y="683"/>
                </a:lnTo>
                <a:lnTo>
                  <a:pt x="308" y="683"/>
                </a:lnTo>
                <a:lnTo>
                  <a:pt x="308" y="685"/>
                </a:lnTo>
                <a:lnTo>
                  <a:pt x="309" y="685"/>
                </a:lnTo>
                <a:lnTo>
                  <a:pt x="311" y="685"/>
                </a:lnTo>
                <a:lnTo>
                  <a:pt x="311" y="687"/>
                </a:lnTo>
                <a:lnTo>
                  <a:pt x="309" y="687"/>
                </a:lnTo>
                <a:lnTo>
                  <a:pt x="309" y="689"/>
                </a:lnTo>
                <a:lnTo>
                  <a:pt x="309" y="690"/>
                </a:lnTo>
                <a:lnTo>
                  <a:pt x="311" y="690"/>
                </a:lnTo>
                <a:lnTo>
                  <a:pt x="311" y="692"/>
                </a:lnTo>
                <a:lnTo>
                  <a:pt x="313" y="692"/>
                </a:lnTo>
                <a:lnTo>
                  <a:pt x="315" y="692"/>
                </a:lnTo>
                <a:lnTo>
                  <a:pt x="315" y="690"/>
                </a:lnTo>
                <a:lnTo>
                  <a:pt x="315" y="689"/>
                </a:lnTo>
                <a:lnTo>
                  <a:pt x="316" y="689"/>
                </a:lnTo>
                <a:lnTo>
                  <a:pt x="316" y="687"/>
                </a:lnTo>
                <a:lnTo>
                  <a:pt x="318" y="687"/>
                </a:lnTo>
                <a:lnTo>
                  <a:pt x="320" y="687"/>
                </a:lnTo>
                <a:lnTo>
                  <a:pt x="320" y="685"/>
                </a:lnTo>
                <a:lnTo>
                  <a:pt x="321" y="685"/>
                </a:lnTo>
                <a:lnTo>
                  <a:pt x="323" y="685"/>
                </a:lnTo>
                <a:lnTo>
                  <a:pt x="323" y="683"/>
                </a:lnTo>
                <a:lnTo>
                  <a:pt x="325" y="683"/>
                </a:lnTo>
                <a:lnTo>
                  <a:pt x="325" y="685"/>
                </a:lnTo>
                <a:lnTo>
                  <a:pt x="327" y="685"/>
                </a:lnTo>
                <a:lnTo>
                  <a:pt x="328" y="685"/>
                </a:lnTo>
                <a:lnTo>
                  <a:pt x="328" y="687"/>
                </a:lnTo>
                <a:lnTo>
                  <a:pt x="330" y="687"/>
                </a:lnTo>
                <a:lnTo>
                  <a:pt x="332" y="687"/>
                </a:lnTo>
                <a:lnTo>
                  <a:pt x="332" y="689"/>
                </a:lnTo>
                <a:lnTo>
                  <a:pt x="334" y="689"/>
                </a:lnTo>
                <a:lnTo>
                  <a:pt x="334" y="690"/>
                </a:lnTo>
                <a:lnTo>
                  <a:pt x="334" y="692"/>
                </a:lnTo>
                <a:lnTo>
                  <a:pt x="334" y="694"/>
                </a:lnTo>
                <a:lnTo>
                  <a:pt x="335" y="694"/>
                </a:lnTo>
                <a:lnTo>
                  <a:pt x="337" y="694"/>
                </a:lnTo>
                <a:lnTo>
                  <a:pt x="337" y="695"/>
                </a:lnTo>
                <a:lnTo>
                  <a:pt x="339" y="695"/>
                </a:lnTo>
                <a:lnTo>
                  <a:pt x="339" y="697"/>
                </a:lnTo>
                <a:lnTo>
                  <a:pt x="340" y="697"/>
                </a:lnTo>
                <a:lnTo>
                  <a:pt x="340" y="699"/>
                </a:lnTo>
                <a:lnTo>
                  <a:pt x="342" y="699"/>
                </a:lnTo>
                <a:lnTo>
                  <a:pt x="342" y="701"/>
                </a:lnTo>
                <a:lnTo>
                  <a:pt x="344" y="701"/>
                </a:lnTo>
                <a:lnTo>
                  <a:pt x="346" y="701"/>
                </a:lnTo>
                <a:lnTo>
                  <a:pt x="347" y="701"/>
                </a:lnTo>
                <a:lnTo>
                  <a:pt x="349" y="701"/>
                </a:lnTo>
                <a:lnTo>
                  <a:pt x="351" y="701"/>
                </a:lnTo>
                <a:lnTo>
                  <a:pt x="351" y="702"/>
                </a:lnTo>
                <a:lnTo>
                  <a:pt x="352" y="702"/>
                </a:lnTo>
                <a:lnTo>
                  <a:pt x="354" y="702"/>
                </a:lnTo>
                <a:lnTo>
                  <a:pt x="356" y="702"/>
                </a:lnTo>
                <a:lnTo>
                  <a:pt x="356" y="704"/>
                </a:lnTo>
                <a:lnTo>
                  <a:pt x="358" y="702"/>
                </a:lnTo>
                <a:lnTo>
                  <a:pt x="358" y="701"/>
                </a:lnTo>
                <a:lnTo>
                  <a:pt x="359" y="701"/>
                </a:lnTo>
                <a:lnTo>
                  <a:pt x="359" y="702"/>
                </a:lnTo>
                <a:lnTo>
                  <a:pt x="359" y="704"/>
                </a:lnTo>
                <a:lnTo>
                  <a:pt x="361" y="704"/>
                </a:lnTo>
                <a:lnTo>
                  <a:pt x="361" y="706"/>
                </a:lnTo>
                <a:lnTo>
                  <a:pt x="361" y="704"/>
                </a:lnTo>
                <a:lnTo>
                  <a:pt x="363" y="704"/>
                </a:lnTo>
                <a:lnTo>
                  <a:pt x="364" y="704"/>
                </a:lnTo>
                <a:lnTo>
                  <a:pt x="364" y="702"/>
                </a:lnTo>
                <a:lnTo>
                  <a:pt x="366" y="702"/>
                </a:lnTo>
                <a:lnTo>
                  <a:pt x="366" y="701"/>
                </a:lnTo>
                <a:lnTo>
                  <a:pt x="368" y="701"/>
                </a:lnTo>
                <a:lnTo>
                  <a:pt x="368" y="699"/>
                </a:lnTo>
                <a:lnTo>
                  <a:pt x="370" y="699"/>
                </a:lnTo>
                <a:lnTo>
                  <a:pt x="370" y="701"/>
                </a:lnTo>
                <a:lnTo>
                  <a:pt x="371" y="701"/>
                </a:lnTo>
                <a:lnTo>
                  <a:pt x="371" y="702"/>
                </a:lnTo>
                <a:lnTo>
                  <a:pt x="373" y="702"/>
                </a:lnTo>
                <a:lnTo>
                  <a:pt x="373" y="701"/>
                </a:lnTo>
                <a:lnTo>
                  <a:pt x="375" y="701"/>
                </a:lnTo>
                <a:lnTo>
                  <a:pt x="375" y="699"/>
                </a:lnTo>
                <a:lnTo>
                  <a:pt x="373" y="699"/>
                </a:lnTo>
                <a:lnTo>
                  <a:pt x="373" y="697"/>
                </a:lnTo>
                <a:lnTo>
                  <a:pt x="375" y="697"/>
                </a:lnTo>
                <a:lnTo>
                  <a:pt x="375" y="695"/>
                </a:lnTo>
                <a:lnTo>
                  <a:pt x="377" y="695"/>
                </a:lnTo>
                <a:lnTo>
                  <a:pt x="378" y="695"/>
                </a:lnTo>
                <a:lnTo>
                  <a:pt x="380" y="694"/>
                </a:lnTo>
                <a:lnTo>
                  <a:pt x="382" y="694"/>
                </a:lnTo>
                <a:lnTo>
                  <a:pt x="383" y="694"/>
                </a:lnTo>
                <a:lnTo>
                  <a:pt x="385" y="694"/>
                </a:lnTo>
                <a:lnTo>
                  <a:pt x="385" y="695"/>
                </a:lnTo>
                <a:lnTo>
                  <a:pt x="387" y="695"/>
                </a:lnTo>
                <a:lnTo>
                  <a:pt x="387" y="697"/>
                </a:lnTo>
                <a:lnTo>
                  <a:pt x="387" y="699"/>
                </a:lnTo>
                <a:lnTo>
                  <a:pt x="389" y="699"/>
                </a:lnTo>
                <a:lnTo>
                  <a:pt x="390" y="699"/>
                </a:lnTo>
                <a:lnTo>
                  <a:pt x="390" y="701"/>
                </a:lnTo>
                <a:lnTo>
                  <a:pt x="392" y="701"/>
                </a:lnTo>
                <a:lnTo>
                  <a:pt x="390" y="701"/>
                </a:lnTo>
                <a:lnTo>
                  <a:pt x="390" y="702"/>
                </a:lnTo>
                <a:lnTo>
                  <a:pt x="389" y="702"/>
                </a:lnTo>
                <a:lnTo>
                  <a:pt x="387" y="702"/>
                </a:lnTo>
                <a:lnTo>
                  <a:pt x="387" y="704"/>
                </a:lnTo>
                <a:lnTo>
                  <a:pt x="385" y="704"/>
                </a:lnTo>
                <a:lnTo>
                  <a:pt x="383" y="704"/>
                </a:lnTo>
                <a:lnTo>
                  <a:pt x="383" y="706"/>
                </a:lnTo>
                <a:lnTo>
                  <a:pt x="382" y="706"/>
                </a:lnTo>
                <a:lnTo>
                  <a:pt x="382" y="707"/>
                </a:lnTo>
                <a:lnTo>
                  <a:pt x="382" y="709"/>
                </a:lnTo>
                <a:lnTo>
                  <a:pt x="380" y="709"/>
                </a:lnTo>
                <a:lnTo>
                  <a:pt x="380" y="711"/>
                </a:lnTo>
                <a:lnTo>
                  <a:pt x="378" y="711"/>
                </a:lnTo>
                <a:lnTo>
                  <a:pt x="377" y="711"/>
                </a:lnTo>
                <a:lnTo>
                  <a:pt x="377" y="713"/>
                </a:lnTo>
                <a:lnTo>
                  <a:pt x="378" y="713"/>
                </a:lnTo>
                <a:lnTo>
                  <a:pt x="378" y="714"/>
                </a:lnTo>
                <a:lnTo>
                  <a:pt x="380" y="714"/>
                </a:lnTo>
                <a:lnTo>
                  <a:pt x="380" y="716"/>
                </a:lnTo>
                <a:lnTo>
                  <a:pt x="380" y="718"/>
                </a:lnTo>
                <a:lnTo>
                  <a:pt x="378" y="718"/>
                </a:lnTo>
                <a:lnTo>
                  <a:pt x="378" y="719"/>
                </a:lnTo>
                <a:lnTo>
                  <a:pt x="378" y="721"/>
                </a:lnTo>
                <a:lnTo>
                  <a:pt x="377" y="721"/>
                </a:lnTo>
                <a:lnTo>
                  <a:pt x="377" y="723"/>
                </a:lnTo>
                <a:lnTo>
                  <a:pt x="375" y="723"/>
                </a:lnTo>
                <a:lnTo>
                  <a:pt x="375" y="725"/>
                </a:lnTo>
                <a:lnTo>
                  <a:pt x="375" y="726"/>
                </a:lnTo>
                <a:lnTo>
                  <a:pt x="377" y="726"/>
                </a:lnTo>
                <a:lnTo>
                  <a:pt x="378" y="726"/>
                </a:lnTo>
                <a:lnTo>
                  <a:pt x="380" y="726"/>
                </a:lnTo>
                <a:lnTo>
                  <a:pt x="380" y="728"/>
                </a:lnTo>
                <a:lnTo>
                  <a:pt x="378" y="728"/>
                </a:lnTo>
                <a:lnTo>
                  <a:pt x="378" y="730"/>
                </a:lnTo>
                <a:lnTo>
                  <a:pt x="377" y="730"/>
                </a:lnTo>
                <a:lnTo>
                  <a:pt x="375" y="730"/>
                </a:lnTo>
                <a:lnTo>
                  <a:pt x="373" y="730"/>
                </a:lnTo>
                <a:lnTo>
                  <a:pt x="373" y="732"/>
                </a:lnTo>
                <a:lnTo>
                  <a:pt x="371" y="732"/>
                </a:lnTo>
                <a:lnTo>
                  <a:pt x="370" y="732"/>
                </a:lnTo>
                <a:lnTo>
                  <a:pt x="368" y="733"/>
                </a:lnTo>
                <a:lnTo>
                  <a:pt x="366" y="733"/>
                </a:lnTo>
                <a:lnTo>
                  <a:pt x="366" y="732"/>
                </a:lnTo>
                <a:lnTo>
                  <a:pt x="364" y="732"/>
                </a:lnTo>
                <a:lnTo>
                  <a:pt x="363" y="732"/>
                </a:lnTo>
                <a:lnTo>
                  <a:pt x="363" y="730"/>
                </a:lnTo>
                <a:lnTo>
                  <a:pt x="361" y="730"/>
                </a:lnTo>
                <a:lnTo>
                  <a:pt x="359" y="730"/>
                </a:lnTo>
                <a:lnTo>
                  <a:pt x="359" y="732"/>
                </a:lnTo>
                <a:lnTo>
                  <a:pt x="358" y="732"/>
                </a:lnTo>
                <a:lnTo>
                  <a:pt x="356" y="732"/>
                </a:lnTo>
                <a:lnTo>
                  <a:pt x="354" y="732"/>
                </a:lnTo>
                <a:lnTo>
                  <a:pt x="352" y="733"/>
                </a:lnTo>
                <a:lnTo>
                  <a:pt x="351" y="733"/>
                </a:lnTo>
                <a:lnTo>
                  <a:pt x="349" y="733"/>
                </a:lnTo>
                <a:lnTo>
                  <a:pt x="347" y="733"/>
                </a:lnTo>
                <a:lnTo>
                  <a:pt x="347" y="735"/>
                </a:lnTo>
                <a:lnTo>
                  <a:pt x="346" y="735"/>
                </a:lnTo>
                <a:lnTo>
                  <a:pt x="346" y="737"/>
                </a:lnTo>
                <a:lnTo>
                  <a:pt x="346" y="738"/>
                </a:lnTo>
                <a:lnTo>
                  <a:pt x="344" y="738"/>
                </a:lnTo>
                <a:lnTo>
                  <a:pt x="344" y="737"/>
                </a:lnTo>
                <a:lnTo>
                  <a:pt x="342" y="737"/>
                </a:lnTo>
                <a:lnTo>
                  <a:pt x="340" y="737"/>
                </a:lnTo>
                <a:lnTo>
                  <a:pt x="339" y="737"/>
                </a:lnTo>
                <a:lnTo>
                  <a:pt x="339" y="738"/>
                </a:lnTo>
                <a:lnTo>
                  <a:pt x="340" y="738"/>
                </a:lnTo>
                <a:lnTo>
                  <a:pt x="340" y="740"/>
                </a:lnTo>
                <a:lnTo>
                  <a:pt x="339" y="740"/>
                </a:lnTo>
                <a:lnTo>
                  <a:pt x="337" y="742"/>
                </a:lnTo>
                <a:lnTo>
                  <a:pt x="335" y="742"/>
                </a:lnTo>
                <a:lnTo>
                  <a:pt x="335" y="744"/>
                </a:lnTo>
                <a:lnTo>
                  <a:pt x="335" y="745"/>
                </a:lnTo>
                <a:lnTo>
                  <a:pt x="337" y="745"/>
                </a:lnTo>
                <a:lnTo>
                  <a:pt x="337" y="747"/>
                </a:lnTo>
                <a:lnTo>
                  <a:pt x="335" y="747"/>
                </a:lnTo>
                <a:lnTo>
                  <a:pt x="334" y="747"/>
                </a:lnTo>
                <a:lnTo>
                  <a:pt x="334" y="749"/>
                </a:lnTo>
                <a:lnTo>
                  <a:pt x="334" y="750"/>
                </a:lnTo>
                <a:lnTo>
                  <a:pt x="332" y="750"/>
                </a:lnTo>
                <a:lnTo>
                  <a:pt x="332" y="752"/>
                </a:lnTo>
                <a:lnTo>
                  <a:pt x="330" y="752"/>
                </a:lnTo>
                <a:lnTo>
                  <a:pt x="330" y="750"/>
                </a:lnTo>
                <a:lnTo>
                  <a:pt x="328" y="750"/>
                </a:lnTo>
                <a:lnTo>
                  <a:pt x="327" y="750"/>
                </a:lnTo>
                <a:lnTo>
                  <a:pt x="325" y="750"/>
                </a:lnTo>
                <a:lnTo>
                  <a:pt x="323" y="750"/>
                </a:lnTo>
                <a:lnTo>
                  <a:pt x="321" y="750"/>
                </a:lnTo>
                <a:lnTo>
                  <a:pt x="320" y="750"/>
                </a:lnTo>
                <a:lnTo>
                  <a:pt x="318" y="750"/>
                </a:lnTo>
                <a:lnTo>
                  <a:pt x="316" y="750"/>
                </a:lnTo>
                <a:lnTo>
                  <a:pt x="316" y="749"/>
                </a:lnTo>
                <a:lnTo>
                  <a:pt x="315" y="749"/>
                </a:lnTo>
                <a:lnTo>
                  <a:pt x="313" y="749"/>
                </a:lnTo>
                <a:lnTo>
                  <a:pt x="313" y="750"/>
                </a:lnTo>
                <a:lnTo>
                  <a:pt x="313" y="752"/>
                </a:lnTo>
                <a:lnTo>
                  <a:pt x="313" y="754"/>
                </a:lnTo>
                <a:lnTo>
                  <a:pt x="313" y="756"/>
                </a:lnTo>
                <a:lnTo>
                  <a:pt x="313" y="757"/>
                </a:lnTo>
                <a:lnTo>
                  <a:pt x="313" y="759"/>
                </a:lnTo>
                <a:lnTo>
                  <a:pt x="311" y="759"/>
                </a:lnTo>
                <a:lnTo>
                  <a:pt x="311" y="757"/>
                </a:lnTo>
                <a:lnTo>
                  <a:pt x="309" y="757"/>
                </a:lnTo>
                <a:lnTo>
                  <a:pt x="309" y="756"/>
                </a:lnTo>
                <a:lnTo>
                  <a:pt x="308" y="756"/>
                </a:lnTo>
                <a:lnTo>
                  <a:pt x="308" y="757"/>
                </a:lnTo>
                <a:lnTo>
                  <a:pt x="306" y="757"/>
                </a:lnTo>
                <a:lnTo>
                  <a:pt x="304" y="757"/>
                </a:lnTo>
                <a:lnTo>
                  <a:pt x="303" y="757"/>
                </a:lnTo>
                <a:lnTo>
                  <a:pt x="303" y="756"/>
                </a:lnTo>
                <a:lnTo>
                  <a:pt x="301" y="756"/>
                </a:lnTo>
                <a:lnTo>
                  <a:pt x="301" y="757"/>
                </a:lnTo>
                <a:lnTo>
                  <a:pt x="301" y="759"/>
                </a:lnTo>
                <a:lnTo>
                  <a:pt x="299" y="759"/>
                </a:lnTo>
                <a:lnTo>
                  <a:pt x="299" y="761"/>
                </a:lnTo>
                <a:lnTo>
                  <a:pt x="297" y="761"/>
                </a:lnTo>
                <a:lnTo>
                  <a:pt x="297" y="763"/>
                </a:lnTo>
                <a:lnTo>
                  <a:pt x="296" y="763"/>
                </a:lnTo>
                <a:lnTo>
                  <a:pt x="296" y="764"/>
                </a:lnTo>
                <a:lnTo>
                  <a:pt x="294" y="764"/>
                </a:lnTo>
                <a:lnTo>
                  <a:pt x="294" y="763"/>
                </a:lnTo>
                <a:lnTo>
                  <a:pt x="294" y="764"/>
                </a:lnTo>
                <a:lnTo>
                  <a:pt x="292" y="764"/>
                </a:lnTo>
                <a:lnTo>
                  <a:pt x="292" y="766"/>
                </a:lnTo>
                <a:lnTo>
                  <a:pt x="294" y="766"/>
                </a:lnTo>
                <a:lnTo>
                  <a:pt x="294" y="768"/>
                </a:lnTo>
                <a:lnTo>
                  <a:pt x="292" y="768"/>
                </a:lnTo>
                <a:lnTo>
                  <a:pt x="290" y="768"/>
                </a:lnTo>
                <a:lnTo>
                  <a:pt x="289" y="768"/>
                </a:lnTo>
                <a:lnTo>
                  <a:pt x="289" y="769"/>
                </a:lnTo>
                <a:lnTo>
                  <a:pt x="287" y="769"/>
                </a:lnTo>
                <a:lnTo>
                  <a:pt x="287" y="771"/>
                </a:lnTo>
                <a:lnTo>
                  <a:pt x="287" y="773"/>
                </a:lnTo>
                <a:lnTo>
                  <a:pt x="285" y="773"/>
                </a:lnTo>
                <a:lnTo>
                  <a:pt x="285" y="775"/>
                </a:lnTo>
                <a:lnTo>
                  <a:pt x="285" y="776"/>
                </a:lnTo>
                <a:lnTo>
                  <a:pt x="284" y="776"/>
                </a:lnTo>
                <a:lnTo>
                  <a:pt x="284" y="778"/>
                </a:lnTo>
                <a:lnTo>
                  <a:pt x="284" y="780"/>
                </a:lnTo>
                <a:lnTo>
                  <a:pt x="284" y="781"/>
                </a:lnTo>
                <a:lnTo>
                  <a:pt x="284" y="783"/>
                </a:lnTo>
                <a:lnTo>
                  <a:pt x="282" y="783"/>
                </a:lnTo>
                <a:lnTo>
                  <a:pt x="282" y="785"/>
                </a:lnTo>
                <a:lnTo>
                  <a:pt x="280" y="785"/>
                </a:lnTo>
                <a:lnTo>
                  <a:pt x="280" y="787"/>
                </a:lnTo>
                <a:lnTo>
                  <a:pt x="280" y="788"/>
                </a:lnTo>
                <a:lnTo>
                  <a:pt x="278" y="788"/>
                </a:lnTo>
                <a:lnTo>
                  <a:pt x="277" y="790"/>
                </a:lnTo>
                <a:lnTo>
                  <a:pt x="275" y="790"/>
                </a:lnTo>
                <a:lnTo>
                  <a:pt x="275" y="792"/>
                </a:lnTo>
                <a:lnTo>
                  <a:pt x="273" y="792"/>
                </a:lnTo>
                <a:lnTo>
                  <a:pt x="272" y="792"/>
                </a:lnTo>
                <a:lnTo>
                  <a:pt x="270" y="792"/>
                </a:lnTo>
                <a:lnTo>
                  <a:pt x="268" y="792"/>
                </a:lnTo>
                <a:lnTo>
                  <a:pt x="266" y="792"/>
                </a:lnTo>
                <a:lnTo>
                  <a:pt x="265" y="792"/>
                </a:lnTo>
                <a:lnTo>
                  <a:pt x="263" y="792"/>
                </a:lnTo>
                <a:lnTo>
                  <a:pt x="263" y="790"/>
                </a:lnTo>
                <a:lnTo>
                  <a:pt x="261" y="790"/>
                </a:lnTo>
                <a:lnTo>
                  <a:pt x="259" y="790"/>
                </a:lnTo>
                <a:lnTo>
                  <a:pt x="259" y="792"/>
                </a:lnTo>
                <a:lnTo>
                  <a:pt x="258" y="792"/>
                </a:lnTo>
                <a:lnTo>
                  <a:pt x="256" y="792"/>
                </a:lnTo>
                <a:lnTo>
                  <a:pt x="256" y="794"/>
                </a:lnTo>
                <a:lnTo>
                  <a:pt x="256" y="795"/>
                </a:lnTo>
                <a:lnTo>
                  <a:pt x="254" y="795"/>
                </a:lnTo>
                <a:lnTo>
                  <a:pt x="253" y="795"/>
                </a:lnTo>
                <a:lnTo>
                  <a:pt x="251" y="795"/>
                </a:lnTo>
                <a:lnTo>
                  <a:pt x="251" y="794"/>
                </a:lnTo>
                <a:lnTo>
                  <a:pt x="249" y="794"/>
                </a:lnTo>
                <a:lnTo>
                  <a:pt x="249" y="792"/>
                </a:lnTo>
                <a:lnTo>
                  <a:pt x="249" y="790"/>
                </a:lnTo>
                <a:lnTo>
                  <a:pt x="247" y="790"/>
                </a:lnTo>
                <a:lnTo>
                  <a:pt x="247" y="788"/>
                </a:lnTo>
                <a:lnTo>
                  <a:pt x="246" y="788"/>
                </a:lnTo>
                <a:lnTo>
                  <a:pt x="246" y="787"/>
                </a:lnTo>
                <a:lnTo>
                  <a:pt x="244" y="787"/>
                </a:lnTo>
                <a:lnTo>
                  <a:pt x="244" y="785"/>
                </a:lnTo>
                <a:lnTo>
                  <a:pt x="242" y="785"/>
                </a:lnTo>
                <a:lnTo>
                  <a:pt x="244" y="785"/>
                </a:lnTo>
                <a:lnTo>
                  <a:pt x="246" y="783"/>
                </a:lnTo>
                <a:lnTo>
                  <a:pt x="244" y="783"/>
                </a:lnTo>
                <a:lnTo>
                  <a:pt x="242" y="783"/>
                </a:lnTo>
                <a:lnTo>
                  <a:pt x="242" y="781"/>
                </a:lnTo>
                <a:lnTo>
                  <a:pt x="242" y="780"/>
                </a:lnTo>
                <a:lnTo>
                  <a:pt x="241" y="780"/>
                </a:lnTo>
                <a:lnTo>
                  <a:pt x="241" y="781"/>
                </a:lnTo>
                <a:lnTo>
                  <a:pt x="239" y="781"/>
                </a:lnTo>
                <a:lnTo>
                  <a:pt x="237" y="781"/>
                </a:lnTo>
                <a:lnTo>
                  <a:pt x="237" y="783"/>
                </a:lnTo>
                <a:lnTo>
                  <a:pt x="235" y="783"/>
                </a:lnTo>
                <a:lnTo>
                  <a:pt x="234" y="781"/>
                </a:lnTo>
                <a:lnTo>
                  <a:pt x="234" y="783"/>
                </a:lnTo>
                <a:lnTo>
                  <a:pt x="232" y="783"/>
                </a:lnTo>
                <a:lnTo>
                  <a:pt x="232" y="785"/>
                </a:lnTo>
                <a:lnTo>
                  <a:pt x="230" y="785"/>
                </a:lnTo>
                <a:lnTo>
                  <a:pt x="229" y="785"/>
                </a:lnTo>
                <a:lnTo>
                  <a:pt x="227" y="785"/>
                </a:lnTo>
                <a:lnTo>
                  <a:pt x="225" y="785"/>
                </a:lnTo>
                <a:lnTo>
                  <a:pt x="225" y="787"/>
                </a:lnTo>
                <a:lnTo>
                  <a:pt x="223" y="787"/>
                </a:lnTo>
                <a:lnTo>
                  <a:pt x="223" y="788"/>
                </a:lnTo>
                <a:lnTo>
                  <a:pt x="222" y="788"/>
                </a:lnTo>
                <a:lnTo>
                  <a:pt x="222" y="790"/>
                </a:lnTo>
                <a:lnTo>
                  <a:pt x="220" y="792"/>
                </a:lnTo>
                <a:lnTo>
                  <a:pt x="218" y="792"/>
                </a:lnTo>
                <a:lnTo>
                  <a:pt x="218" y="794"/>
                </a:lnTo>
                <a:lnTo>
                  <a:pt x="218" y="795"/>
                </a:lnTo>
                <a:lnTo>
                  <a:pt x="216" y="795"/>
                </a:lnTo>
                <a:lnTo>
                  <a:pt x="215" y="795"/>
                </a:lnTo>
                <a:lnTo>
                  <a:pt x="215" y="797"/>
                </a:lnTo>
                <a:lnTo>
                  <a:pt x="213" y="797"/>
                </a:lnTo>
                <a:lnTo>
                  <a:pt x="213" y="799"/>
                </a:lnTo>
                <a:lnTo>
                  <a:pt x="211" y="799"/>
                </a:lnTo>
                <a:lnTo>
                  <a:pt x="210" y="799"/>
                </a:lnTo>
                <a:lnTo>
                  <a:pt x="208" y="799"/>
                </a:lnTo>
                <a:lnTo>
                  <a:pt x="208" y="800"/>
                </a:lnTo>
                <a:lnTo>
                  <a:pt x="206" y="800"/>
                </a:lnTo>
                <a:lnTo>
                  <a:pt x="204" y="800"/>
                </a:lnTo>
                <a:lnTo>
                  <a:pt x="204" y="802"/>
                </a:lnTo>
                <a:lnTo>
                  <a:pt x="203" y="802"/>
                </a:lnTo>
                <a:lnTo>
                  <a:pt x="201" y="802"/>
                </a:lnTo>
                <a:lnTo>
                  <a:pt x="201" y="800"/>
                </a:lnTo>
                <a:lnTo>
                  <a:pt x="199" y="800"/>
                </a:lnTo>
                <a:lnTo>
                  <a:pt x="199" y="802"/>
                </a:lnTo>
                <a:lnTo>
                  <a:pt x="199" y="800"/>
                </a:lnTo>
                <a:lnTo>
                  <a:pt x="199" y="802"/>
                </a:lnTo>
                <a:lnTo>
                  <a:pt x="198" y="802"/>
                </a:lnTo>
                <a:lnTo>
                  <a:pt x="198" y="804"/>
                </a:lnTo>
                <a:lnTo>
                  <a:pt x="196" y="804"/>
                </a:lnTo>
                <a:lnTo>
                  <a:pt x="196" y="806"/>
                </a:lnTo>
                <a:lnTo>
                  <a:pt x="194" y="806"/>
                </a:lnTo>
                <a:lnTo>
                  <a:pt x="192" y="806"/>
                </a:lnTo>
                <a:lnTo>
                  <a:pt x="192" y="804"/>
                </a:lnTo>
                <a:lnTo>
                  <a:pt x="192" y="806"/>
                </a:lnTo>
                <a:lnTo>
                  <a:pt x="191" y="806"/>
                </a:lnTo>
                <a:lnTo>
                  <a:pt x="191" y="804"/>
                </a:lnTo>
                <a:lnTo>
                  <a:pt x="191" y="802"/>
                </a:lnTo>
                <a:lnTo>
                  <a:pt x="189" y="802"/>
                </a:lnTo>
                <a:lnTo>
                  <a:pt x="189" y="800"/>
                </a:lnTo>
                <a:lnTo>
                  <a:pt x="187" y="800"/>
                </a:lnTo>
                <a:lnTo>
                  <a:pt x="187" y="799"/>
                </a:lnTo>
                <a:lnTo>
                  <a:pt x="185" y="799"/>
                </a:lnTo>
                <a:lnTo>
                  <a:pt x="185" y="797"/>
                </a:lnTo>
                <a:lnTo>
                  <a:pt x="184" y="797"/>
                </a:lnTo>
                <a:lnTo>
                  <a:pt x="184" y="795"/>
                </a:lnTo>
                <a:lnTo>
                  <a:pt x="184" y="794"/>
                </a:lnTo>
                <a:lnTo>
                  <a:pt x="182" y="794"/>
                </a:lnTo>
                <a:lnTo>
                  <a:pt x="182" y="792"/>
                </a:lnTo>
                <a:lnTo>
                  <a:pt x="180" y="792"/>
                </a:lnTo>
                <a:lnTo>
                  <a:pt x="180" y="790"/>
                </a:lnTo>
                <a:lnTo>
                  <a:pt x="180" y="788"/>
                </a:lnTo>
                <a:lnTo>
                  <a:pt x="180" y="787"/>
                </a:lnTo>
                <a:lnTo>
                  <a:pt x="179" y="787"/>
                </a:lnTo>
                <a:lnTo>
                  <a:pt x="179" y="785"/>
                </a:lnTo>
                <a:lnTo>
                  <a:pt x="179" y="783"/>
                </a:lnTo>
                <a:lnTo>
                  <a:pt x="177" y="783"/>
                </a:lnTo>
                <a:lnTo>
                  <a:pt x="177" y="781"/>
                </a:lnTo>
                <a:lnTo>
                  <a:pt x="175" y="781"/>
                </a:lnTo>
                <a:lnTo>
                  <a:pt x="175" y="780"/>
                </a:lnTo>
                <a:lnTo>
                  <a:pt x="173" y="780"/>
                </a:lnTo>
                <a:lnTo>
                  <a:pt x="173" y="778"/>
                </a:lnTo>
                <a:lnTo>
                  <a:pt x="172" y="776"/>
                </a:lnTo>
                <a:lnTo>
                  <a:pt x="172" y="775"/>
                </a:lnTo>
                <a:lnTo>
                  <a:pt x="170" y="775"/>
                </a:lnTo>
                <a:lnTo>
                  <a:pt x="170" y="773"/>
                </a:lnTo>
                <a:lnTo>
                  <a:pt x="168" y="773"/>
                </a:lnTo>
                <a:lnTo>
                  <a:pt x="168" y="771"/>
                </a:lnTo>
                <a:lnTo>
                  <a:pt x="167" y="771"/>
                </a:lnTo>
                <a:lnTo>
                  <a:pt x="165" y="771"/>
                </a:lnTo>
                <a:lnTo>
                  <a:pt x="165" y="773"/>
                </a:lnTo>
                <a:lnTo>
                  <a:pt x="163" y="773"/>
                </a:lnTo>
                <a:lnTo>
                  <a:pt x="161" y="773"/>
                </a:lnTo>
                <a:lnTo>
                  <a:pt x="161" y="775"/>
                </a:lnTo>
                <a:lnTo>
                  <a:pt x="160" y="775"/>
                </a:lnTo>
                <a:lnTo>
                  <a:pt x="160" y="776"/>
                </a:lnTo>
                <a:lnTo>
                  <a:pt x="158" y="776"/>
                </a:lnTo>
                <a:lnTo>
                  <a:pt x="156" y="776"/>
                </a:lnTo>
                <a:lnTo>
                  <a:pt x="156" y="778"/>
                </a:lnTo>
                <a:lnTo>
                  <a:pt x="155" y="778"/>
                </a:lnTo>
                <a:lnTo>
                  <a:pt x="153" y="778"/>
                </a:lnTo>
                <a:lnTo>
                  <a:pt x="153" y="780"/>
                </a:lnTo>
                <a:lnTo>
                  <a:pt x="153" y="778"/>
                </a:lnTo>
                <a:lnTo>
                  <a:pt x="151" y="778"/>
                </a:lnTo>
                <a:lnTo>
                  <a:pt x="151" y="776"/>
                </a:lnTo>
                <a:lnTo>
                  <a:pt x="151" y="775"/>
                </a:lnTo>
                <a:lnTo>
                  <a:pt x="151" y="773"/>
                </a:lnTo>
                <a:lnTo>
                  <a:pt x="149" y="773"/>
                </a:lnTo>
                <a:lnTo>
                  <a:pt x="149" y="771"/>
                </a:lnTo>
                <a:lnTo>
                  <a:pt x="149" y="769"/>
                </a:lnTo>
                <a:lnTo>
                  <a:pt x="149" y="768"/>
                </a:lnTo>
                <a:lnTo>
                  <a:pt x="148" y="768"/>
                </a:lnTo>
                <a:lnTo>
                  <a:pt x="148" y="766"/>
                </a:lnTo>
                <a:lnTo>
                  <a:pt x="148" y="764"/>
                </a:lnTo>
                <a:lnTo>
                  <a:pt x="146" y="764"/>
                </a:lnTo>
                <a:lnTo>
                  <a:pt x="146" y="763"/>
                </a:lnTo>
                <a:lnTo>
                  <a:pt x="146" y="761"/>
                </a:lnTo>
                <a:lnTo>
                  <a:pt x="146" y="759"/>
                </a:lnTo>
                <a:lnTo>
                  <a:pt x="146" y="757"/>
                </a:lnTo>
                <a:lnTo>
                  <a:pt x="146" y="756"/>
                </a:lnTo>
                <a:lnTo>
                  <a:pt x="146" y="754"/>
                </a:lnTo>
                <a:lnTo>
                  <a:pt x="146" y="752"/>
                </a:lnTo>
                <a:lnTo>
                  <a:pt x="146" y="750"/>
                </a:lnTo>
                <a:lnTo>
                  <a:pt x="146" y="749"/>
                </a:lnTo>
                <a:lnTo>
                  <a:pt x="146" y="747"/>
                </a:lnTo>
                <a:lnTo>
                  <a:pt x="146" y="745"/>
                </a:lnTo>
                <a:lnTo>
                  <a:pt x="146" y="744"/>
                </a:lnTo>
                <a:lnTo>
                  <a:pt x="146" y="742"/>
                </a:lnTo>
                <a:lnTo>
                  <a:pt x="146" y="740"/>
                </a:lnTo>
                <a:lnTo>
                  <a:pt x="146" y="738"/>
                </a:lnTo>
                <a:lnTo>
                  <a:pt x="148" y="738"/>
                </a:lnTo>
                <a:lnTo>
                  <a:pt x="148" y="737"/>
                </a:lnTo>
                <a:lnTo>
                  <a:pt x="149" y="735"/>
                </a:lnTo>
                <a:lnTo>
                  <a:pt x="151" y="733"/>
                </a:lnTo>
                <a:lnTo>
                  <a:pt x="153" y="732"/>
                </a:lnTo>
                <a:lnTo>
                  <a:pt x="153" y="730"/>
                </a:lnTo>
                <a:lnTo>
                  <a:pt x="155" y="730"/>
                </a:lnTo>
                <a:lnTo>
                  <a:pt x="155" y="728"/>
                </a:lnTo>
                <a:lnTo>
                  <a:pt x="156" y="728"/>
                </a:lnTo>
                <a:lnTo>
                  <a:pt x="156" y="726"/>
                </a:lnTo>
                <a:lnTo>
                  <a:pt x="158" y="726"/>
                </a:lnTo>
                <a:lnTo>
                  <a:pt x="158" y="725"/>
                </a:lnTo>
                <a:lnTo>
                  <a:pt x="158" y="723"/>
                </a:lnTo>
                <a:lnTo>
                  <a:pt x="158" y="721"/>
                </a:lnTo>
                <a:lnTo>
                  <a:pt x="156" y="721"/>
                </a:lnTo>
                <a:lnTo>
                  <a:pt x="155" y="721"/>
                </a:lnTo>
                <a:lnTo>
                  <a:pt x="155" y="719"/>
                </a:lnTo>
                <a:lnTo>
                  <a:pt x="153" y="719"/>
                </a:lnTo>
                <a:lnTo>
                  <a:pt x="153" y="718"/>
                </a:lnTo>
                <a:lnTo>
                  <a:pt x="151" y="718"/>
                </a:lnTo>
                <a:lnTo>
                  <a:pt x="151" y="716"/>
                </a:lnTo>
                <a:lnTo>
                  <a:pt x="149" y="716"/>
                </a:lnTo>
                <a:lnTo>
                  <a:pt x="149" y="714"/>
                </a:lnTo>
                <a:lnTo>
                  <a:pt x="149" y="713"/>
                </a:lnTo>
                <a:lnTo>
                  <a:pt x="149" y="711"/>
                </a:lnTo>
                <a:lnTo>
                  <a:pt x="148" y="711"/>
                </a:lnTo>
                <a:lnTo>
                  <a:pt x="146" y="711"/>
                </a:lnTo>
                <a:lnTo>
                  <a:pt x="146" y="709"/>
                </a:lnTo>
                <a:lnTo>
                  <a:pt x="146" y="707"/>
                </a:lnTo>
                <a:lnTo>
                  <a:pt x="146" y="706"/>
                </a:lnTo>
                <a:lnTo>
                  <a:pt x="146" y="704"/>
                </a:lnTo>
                <a:lnTo>
                  <a:pt x="146" y="702"/>
                </a:lnTo>
                <a:lnTo>
                  <a:pt x="146" y="701"/>
                </a:lnTo>
                <a:lnTo>
                  <a:pt x="146" y="699"/>
                </a:lnTo>
                <a:lnTo>
                  <a:pt x="144" y="699"/>
                </a:lnTo>
                <a:lnTo>
                  <a:pt x="144" y="697"/>
                </a:lnTo>
                <a:lnTo>
                  <a:pt x="144" y="695"/>
                </a:lnTo>
                <a:lnTo>
                  <a:pt x="142" y="695"/>
                </a:lnTo>
                <a:lnTo>
                  <a:pt x="142" y="694"/>
                </a:lnTo>
                <a:lnTo>
                  <a:pt x="142" y="692"/>
                </a:lnTo>
                <a:lnTo>
                  <a:pt x="142" y="690"/>
                </a:lnTo>
                <a:lnTo>
                  <a:pt x="141" y="689"/>
                </a:lnTo>
                <a:lnTo>
                  <a:pt x="141" y="687"/>
                </a:lnTo>
                <a:lnTo>
                  <a:pt x="141" y="685"/>
                </a:lnTo>
                <a:lnTo>
                  <a:pt x="139" y="685"/>
                </a:lnTo>
                <a:lnTo>
                  <a:pt x="139" y="683"/>
                </a:lnTo>
                <a:lnTo>
                  <a:pt x="137" y="683"/>
                </a:lnTo>
                <a:lnTo>
                  <a:pt x="137" y="682"/>
                </a:lnTo>
                <a:lnTo>
                  <a:pt x="136" y="682"/>
                </a:lnTo>
                <a:lnTo>
                  <a:pt x="136" y="680"/>
                </a:lnTo>
                <a:lnTo>
                  <a:pt x="137" y="680"/>
                </a:lnTo>
                <a:lnTo>
                  <a:pt x="139" y="680"/>
                </a:lnTo>
                <a:lnTo>
                  <a:pt x="139" y="678"/>
                </a:lnTo>
                <a:lnTo>
                  <a:pt x="141" y="678"/>
                </a:lnTo>
                <a:lnTo>
                  <a:pt x="142" y="678"/>
                </a:lnTo>
                <a:lnTo>
                  <a:pt x="144" y="676"/>
                </a:lnTo>
                <a:lnTo>
                  <a:pt x="146" y="676"/>
                </a:lnTo>
                <a:lnTo>
                  <a:pt x="148" y="676"/>
                </a:lnTo>
                <a:lnTo>
                  <a:pt x="149" y="676"/>
                </a:lnTo>
                <a:lnTo>
                  <a:pt x="149" y="675"/>
                </a:lnTo>
                <a:lnTo>
                  <a:pt x="151" y="675"/>
                </a:lnTo>
                <a:lnTo>
                  <a:pt x="153" y="675"/>
                </a:lnTo>
                <a:lnTo>
                  <a:pt x="155" y="675"/>
                </a:lnTo>
                <a:lnTo>
                  <a:pt x="156" y="673"/>
                </a:lnTo>
                <a:lnTo>
                  <a:pt x="158" y="673"/>
                </a:lnTo>
                <a:lnTo>
                  <a:pt x="160" y="673"/>
                </a:lnTo>
                <a:lnTo>
                  <a:pt x="160" y="671"/>
                </a:lnTo>
                <a:lnTo>
                  <a:pt x="160" y="670"/>
                </a:lnTo>
                <a:lnTo>
                  <a:pt x="160" y="668"/>
                </a:lnTo>
                <a:lnTo>
                  <a:pt x="160" y="666"/>
                </a:lnTo>
                <a:lnTo>
                  <a:pt x="160" y="664"/>
                </a:lnTo>
                <a:lnTo>
                  <a:pt x="158" y="664"/>
                </a:lnTo>
                <a:lnTo>
                  <a:pt x="160" y="663"/>
                </a:lnTo>
                <a:lnTo>
                  <a:pt x="160" y="661"/>
                </a:lnTo>
                <a:lnTo>
                  <a:pt x="160" y="659"/>
                </a:lnTo>
                <a:lnTo>
                  <a:pt x="161" y="659"/>
                </a:lnTo>
                <a:lnTo>
                  <a:pt x="161" y="658"/>
                </a:lnTo>
                <a:lnTo>
                  <a:pt x="161" y="656"/>
                </a:lnTo>
                <a:lnTo>
                  <a:pt x="163" y="656"/>
                </a:lnTo>
                <a:lnTo>
                  <a:pt x="163" y="654"/>
                </a:lnTo>
                <a:lnTo>
                  <a:pt x="163" y="652"/>
                </a:lnTo>
                <a:lnTo>
                  <a:pt x="165" y="652"/>
                </a:lnTo>
                <a:lnTo>
                  <a:pt x="165" y="651"/>
                </a:lnTo>
                <a:lnTo>
                  <a:pt x="165" y="649"/>
                </a:lnTo>
                <a:lnTo>
                  <a:pt x="167" y="649"/>
                </a:lnTo>
                <a:lnTo>
                  <a:pt x="167" y="647"/>
                </a:lnTo>
                <a:lnTo>
                  <a:pt x="167" y="645"/>
                </a:lnTo>
                <a:lnTo>
                  <a:pt x="168" y="645"/>
                </a:lnTo>
                <a:lnTo>
                  <a:pt x="168" y="644"/>
                </a:lnTo>
                <a:lnTo>
                  <a:pt x="168" y="642"/>
                </a:lnTo>
                <a:lnTo>
                  <a:pt x="170" y="642"/>
                </a:lnTo>
                <a:lnTo>
                  <a:pt x="170" y="640"/>
                </a:lnTo>
                <a:lnTo>
                  <a:pt x="168" y="640"/>
                </a:lnTo>
                <a:lnTo>
                  <a:pt x="167" y="640"/>
                </a:lnTo>
                <a:lnTo>
                  <a:pt x="165" y="640"/>
                </a:lnTo>
                <a:lnTo>
                  <a:pt x="163" y="640"/>
                </a:lnTo>
                <a:lnTo>
                  <a:pt x="161" y="640"/>
                </a:lnTo>
                <a:lnTo>
                  <a:pt x="161" y="642"/>
                </a:lnTo>
                <a:lnTo>
                  <a:pt x="160" y="642"/>
                </a:lnTo>
                <a:lnTo>
                  <a:pt x="160" y="644"/>
                </a:lnTo>
                <a:lnTo>
                  <a:pt x="158" y="644"/>
                </a:lnTo>
                <a:lnTo>
                  <a:pt x="156" y="644"/>
                </a:lnTo>
                <a:lnTo>
                  <a:pt x="155" y="644"/>
                </a:lnTo>
                <a:lnTo>
                  <a:pt x="153" y="644"/>
                </a:lnTo>
                <a:lnTo>
                  <a:pt x="151" y="644"/>
                </a:lnTo>
                <a:lnTo>
                  <a:pt x="149" y="644"/>
                </a:lnTo>
                <a:lnTo>
                  <a:pt x="148" y="644"/>
                </a:lnTo>
                <a:lnTo>
                  <a:pt x="146" y="644"/>
                </a:lnTo>
                <a:lnTo>
                  <a:pt x="144" y="644"/>
                </a:lnTo>
                <a:lnTo>
                  <a:pt x="139" y="639"/>
                </a:lnTo>
                <a:lnTo>
                  <a:pt x="139" y="637"/>
                </a:lnTo>
                <a:lnTo>
                  <a:pt x="142" y="633"/>
                </a:lnTo>
                <a:lnTo>
                  <a:pt x="142" y="628"/>
                </a:lnTo>
                <a:lnTo>
                  <a:pt x="142" y="625"/>
                </a:lnTo>
                <a:lnTo>
                  <a:pt x="141" y="620"/>
                </a:lnTo>
                <a:lnTo>
                  <a:pt x="136" y="618"/>
                </a:lnTo>
                <a:lnTo>
                  <a:pt x="130" y="621"/>
                </a:lnTo>
                <a:lnTo>
                  <a:pt x="125" y="621"/>
                </a:lnTo>
                <a:lnTo>
                  <a:pt x="122" y="618"/>
                </a:lnTo>
                <a:lnTo>
                  <a:pt x="118" y="613"/>
                </a:lnTo>
                <a:lnTo>
                  <a:pt x="113" y="611"/>
                </a:lnTo>
                <a:lnTo>
                  <a:pt x="108" y="614"/>
                </a:lnTo>
                <a:lnTo>
                  <a:pt x="103" y="618"/>
                </a:lnTo>
                <a:lnTo>
                  <a:pt x="98" y="620"/>
                </a:lnTo>
                <a:lnTo>
                  <a:pt x="93" y="623"/>
                </a:lnTo>
                <a:lnTo>
                  <a:pt x="87" y="625"/>
                </a:lnTo>
                <a:lnTo>
                  <a:pt x="84" y="625"/>
                </a:lnTo>
                <a:lnTo>
                  <a:pt x="79" y="627"/>
                </a:lnTo>
                <a:lnTo>
                  <a:pt x="74" y="625"/>
                </a:lnTo>
                <a:lnTo>
                  <a:pt x="68" y="625"/>
                </a:lnTo>
                <a:lnTo>
                  <a:pt x="65" y="621"/>
                </a:lnTo>
                <a:lnTo>
                  <a:pt x="60" y="616"/>
                </a:lnTo>
                <a:lnTo>
                  <a:pt x="56" y="611"/>
                </a:lnTo>
                <a:lnTo>
                  <a:pt x="53" y="606"/>
                </a:lnTo>
                <a:lnTo>
                  <a:pt x="53" y="601"/>
                </a:lnTo>
                <a:lnTo>
                  <a:pt x="53" y="597"/>
                </a:lnTo>
                <a:lnTo>
                  <a:pt x="51" y="592"/>
                </a:lnTo>
                <a:lnTo>
                  <a:pt x="46" y="587"/>
                </a:lnTo>
                <a:lnTo>
                  <a:pt x="44" y="582"/>
                </a:lnTo>
                <a:lnTo>
                  <a:pt x="44" y="578"/>
                </a:lnTo>
                <a:lnTo>
                  <a:pt x="44" y="573"/>
                </a:lnTo>
                <a:lnTo>
                  <a:pt x="44" y="568"/>
                </a:lnTo>
                <a:lnTo>
                  <a:pt x="43" y="563"/>
                </a:lnTo>
                <a:lnTo>
                  <a:pt x="39" y="559"/>
                </a:lnTo>
                <a:lnTo>
                  <a:pt x="36" y="554"/>
                </a:lnTo>
                <a:lnTo>
                  <a:pt x="31" y="549"/>
                </a:lnTo>
                <a:lnTo>
                  <a:pt x="27" y="546"/>
                </a:lnTo>
                <a:lnTo>
                  <a:pt x="24" y="540"/>
                </a:lnTo>
                <a:lnTo>
                  <a:pt x="19" y="535"/>
                </a:lnTo>
                <a:lnTo>
                  <a:pt x="19" y="530"/>
                </a:lnTo>
                <a:lnTo>
                  <a:pt x="17" y="527"/>
                </a:lnTo>
                <a:lnTo>
                  <a:pt x="19" y="522"/>
                </a:lnTo>
                <a:lnTo>
                  <a:pt x="20" y="516"/>
                </a:lnTo>
                <a:lnTo>
                  <a:pt x="20" y="511"/>
                </a:lnTo>
                <a:lnTo>
                  <a:pt x="20" y="508"/>
                </a:lnTo>
                <a:lnTo>
                  <a:pt x="19" y="503"/>
                </a:lnTo>
                <a:lnTo>
                  <a:pt x="20" y="497"/>
                </a:lnTo>
                <a:lnTo>
                  <a:pt x="24" y="492"/>
                </a:lnTo>
                <a:lnTo>
                  <a:pt x="27" y="489"/>
                </a:lnTo>
                <a:lnTo>
                  <a:pt x="29" y="484"/>
                </a:lnTo>
                <a:lnTo>
                  <a:pt x="34" y="478"/>
                </a:lnTo>
                <a:lnTo>
                  <a:pt x="36" y="472"/>
                </a:lnTo>
                <a:lnTo>
                  <a:pt x="37" y="472"/>
                </a:lnTo>
                <a:lnTo>
                  <a:pt x="37" y="470"/>
                </a:lnTo>
                <a:lnTo>
                  <a:pt x="37" y="466"/>
                </a:lnTo>
                <a:lnTo>
                  <a:pt x="39" y="463"/>
                </a:lnTo>
                <a:lnTo>
                  <a:pt x="39" y="458"/>
                </a:lnTo>
                <a:lnTo>
                  <a:pt x="39" y="451"/>
                </a:lnTo>
                <a:lnTo>
                  <a:pt x="39" y="447"/>
                </a:lnTo>
                <a:lnTo>
                  <a:pt x="39" y="442"/>
                </a:lnTo>
                <a:lnTo>
                  <a:pt x="41" y="439"/>
                </a:lnTo>
                <a:lnTo>
                  <a:pt x="43" y="434"/>
                </a:lnTo>
                <a:lnTo>
                  <a:pt x="44" y="429"/>
                </a:lnTo>
                <a:lnTo>
                  <a:pt x="46" y="423"/>
                </a:lnTo>
                <a:lnTo>
                  <a:pt x="44" y="420"/>
                </a:lnTo>
                <a:lnTo>
                  <a:pt x="43" y="415"/>
                </a:lnTo>
                <a:lnTo>
                  <a:pt x="39" y="411"/>
                </a:lnTo>
                <a:lnTo>
                  <a:pt x="36" y="404"/>
                </a:lnTo>
                <a:lnTo>
                  <a:pt x="37" y="399"/>
                </a:lnTo>
                <a:lnTo>
                  <a:pt x="37" y="396"/>
                </a:lnTo>
                <a:lnTo>
                  <a:pt x="41" y="391"/>
                </a:lnTo>
                <a:lnTo>
                  <a:pt x="44" y="384"/>
                </a:lnTo>
                <a:lnTo>
                  <a:pt x="44" y="377"/>
                </a:lnTo>
                <a:lnTo>
                  <a:pt x="44" y="368"/>
                </a:lnTo>
                <a:lnTo>
                  <a:pt x="44" y="365"/>
                </a:lnTo>
                <a:lnTo>
                  <a:pt x="44" y="360"/>
                </a:lnTo>
                <a:lnTo>
                  <a:pt x="44" y="355"/>
                </a:lnTo>
                <a:lnTo>
                  <a:pt x="44" y="349"/>
                </a:lnTo>
                <a:lnTo>
                  <a:pt x="43" y="344"/>
                </a:lnTo>
                <a:lnTo>
                  <a:pt x="41" y="339"/>
                </a:lnTo>
                <a:lnTo>
                  <a:pt x="41" y="334"/>
                </a:lnTo>
                <a:lnTo>
                  <a:pt x="41" y="330"/>
                </a:lnTo>
                <a:lnTo>
                  <a:pt x="41" y="324"/>
                </a:lnTo>
                <a:lnTo>
                  <a:pt x="43" y="318"/>
                </a:lnTo>
                <a:lnTo>
                  <a:pt x="43" y="313"/>
                </a:lnTo>
                <a:lnTo>
                  <a:pt x="43" y="306"/>
                </a:lnTo>
                <a:lnTo>
                  <a:pt x="43" y="303"/>
                </a:lnTo>
                <a:lnTo>
                  <a:pt x="43" y="298"/>
                </a:lnTo>
                <a:lnTo>
                  <a:pt x="41" y="293"/>
                </a:lnTo>
                <a:lnTo>
                  <a:pt x="39" y="289"/>
                </a:lnTo>
                <a:lnTo>
                  <a:pt x="37" y="284"/>
                </a:lnTo>
                <a:lnTo>
                  <a:pt x="32" y="281"/>
                </a:lnTo>
                <a:lnTo>
                  <a:pt x="29" y="279"/>
                </a:lnTo>
                <a:lnTo>
                  <a:pt x="24" y="277"/>
                </a:lnTo>
                <a:lnTo>
                  <a:pt x="19" y="275"/>
                </a:lnTo>
                <a:lnTo>
                  <a:pt x="13" y="277"/>
                </a:lnTo>
                <a:lnTo>
                  <a:pt x="10" y="279"/>
                </a:lnTo>
                <a:lnTo>
                  <a:pt x="3" y="281"/>
                </a:lnTo>
                <a:lnTo>
                  <a:pt x="0" y="279"/>
                </a:lnTo>
                <a:lnTo>
                  <a:pt x="0" y="272"/>
                </a:lnTo>
                <a:lnTo>
                  <a:pt x="1" y="267"/>
                </a:lnTo>
                <a:lnTo>
                  <a:pt x="5" y="263"/>
                </a:lnTo>
                <a:lnTo>
                  <a:pt x="7" y="258"/>
                </a:lnTo>
                <a:lnTo>
                  <a:pt x="10" y="253"/>
                </a:lnTo>
                <a:lnTo>
                  <a:pt x="12" y="248"/>
                </a:lnTo>
                <a:lnTo>
                  <a:pt x="13" y="244"/>
                </a:lnTo>
                <a:lnTo>
                  <a:pt x="13" y="243"/>
                </a:lnTo>
                <a:lnTo>
                  <a:pt x="13" y="237"/>
                </a:lnTo>
                <a:lnTo>
                  <a:pt x="8" y="234"/>
                </a:lnTo>
                <a:lnTo>
                  <a:pt x="8" y="229"/>
                </a:lnTo>
                <a:lnTo>
                  <a:pt x="10" y="224"/>
                </a:lnTo>
                <a:lnTo>
                  <a:pt x="8" y="219"/>
                </a:lnTo>
                <a:lnTo>
                  <a:pt x="7" y="215"/>
                </a:lnTo>
                <a:lnTo>
                  <a:pt x="5" y="210"/>
                </a:lnTo>
                <a:lnTo>
                  <a:pt x="5" y="205"/>
                </a:lnTo>
                <a:lnTo>
                  <a:pt x="7" y="201"/>
                </a:lnTo>
                <a:lnTo>
                  <a:pt x="13" y="201"/>
                </a:lnTo>
                <a:lnTo>
                  <a:pt x="19" y="205"/>
                </a:lnTo>
                <a:lnTo>
                  <a:pt x="24" y="208"/>
                </a:lnTo>
                <a:lnTo>
                  <a:pt x="27" y="205"/>
                </a:lnTo>
                <a:lnTo>
                  <a:pt x="29" y="200"/>
                </a:lnTo>
                <a:lnTo>
                  <a:pt x="29" y="194"/>
                </a:lnTo>
                <a:lnTo>
                  <a:pt x="27" y="189"/>
                </a:lnTo>
                <a:lnTo>
                  <a:pt x="27" y="184"/>
                </a:lnTo>
                <a:lnTo>
                  <a:pt x="32" y="181"/>
                </a:lnTo>
                <a:lnTo>
                  <a:pt x="37" y="179"/>
                </a:lnTo>
                <a:lnTo>
                  <a:pt x="41" y="175"/>
                </a:lnTo>
                <a:lnTo>
                  <a:pt x="39" y="170"/>
                </a:lnTo>
                <a:lnTo>
                  <a:pt x="39" y="167"/>
                </a:lnTo>
                <a:lnTo>
                  <a:pt x="44" y="158"/>
                </a:lnTo>
                <a:lnTo>
                  <a:pt x="50" y="153"/>
                </a:lnTo>
                <a:lnTo>
                  <a:pt x="51" y="150"/>
                </a:lnTo>
                <a:lnTo>
                  <a:pt x="53" y="145"/>
                </a:lnTo>
                <a:lnTo>
                  <a:pt x="55" y="139"/>
                </a:lnTo>
                <a:lnTo>
                  <a:pt x="56" y="134"/>
                </a:lnTo>
                <a:lnTo>
                  <a:pt x="60" y="129"/>
                </a:lnTo>
                <a:lnTo>
                  <a:pt x="65" y="126"/>
                </a:lnTo>
                <a:lnTo>
                  <a:pt x="68" y="120"/>
                </a:lnTo>
                <a:lnTo>
                  <a:pt x="72" y="115"/>
                </a:lnTo>
                <a:lnTo>
                  <a:pt x="74" y="112"/>
                </a:lnTo>
                <a:lnTo>
                  <a:pt x="77" y="107"/>
                </a:lnTo>
                <a:lnTo>
                  <a:pt x="77" y="101"/>
                </a:lnTo>
                <a:lnTo>
                  <a:pt x="81" y="95"/>
                </a:lnTo>
                <a:lnTo>
                  <a:pt x="81" y="89"/>
                </a:lnTo>
                <a:lnTo>
                  <a:pt x="74" y="83"/>
                </a:lnTo>
                <a:lnTo>
                  <a:pt x="70" y="79"/>
                </a:lnTo>
                <a:lnTo>
                  <a:pt x="68" y="74"/>
                </a:lnTo>
                <a:lnTo>
                  <a:pt x="68" y="69"/>
                </a:lnTo>
                <a:lnTo>
                  <a:pt x="63" y="64"/>
                </a:lnTo>
                <a:lnTo>
                  <a:pt x="58" y="60"/>
                </a:lnTo>
                <a:lnTo>
                  <a:pt x="55" y="55"/>
                </a:lnTo>
                <a:lnTo>
                  <a:pt x="51" y="52"/>
                </a:lnTo>
                <a:lnTo>
                  <a:pt x="48" y="46"/>
                </a:lnTo>
                <a:lnTo>
                  <a:pt x="46" y="41"/>
                </a:lnTo>
                <a:lnTo>
                  <a:pt x="44" y="36"/>
                </a:lnTo>
                <a:lnTo>
                  <a:pt x="43" y="33"/>
                </a:lnTo>
                <a:lnTo>
                  <a:pt x="51" y="29"/>
                </a:lnTo>
                <a:lnTo>
                  <a:pt x="53" y="29"/>
                </a:lnTo>
                <a:lnTo>
                  <a:pt x="55" y="29"/>
                </a:lnTo>
                <a:lnTo>
                  <a:pt x="55" y="31"/>
                </a:lnTo>
                <a:lnTo>
                  <a:pt x="56" y="31"/>
                </a:lnTo>
                <a:lnTo>
                  <a:pt x="58" y="31"/>
                </a:lnTo>
                <a:lnTo>
                  <a:pt x="58" y="29"/>
                </a:lnTo>
                <a:lnTo>
                  <a:pt x="60" y="29"/>
                </a:lnTo>
                <a:lnTo>
                  <a:pt x="62" y="29"/>
                </a:lnTo>
                <a:lnTo>
                  <a:pt x="63" y="29"/>
                </a:lnTo>
                <a:lnTo>
                  <a:pt x="65" y="29"/>
                </a:lnTo>
                <a:lnTo>
                  <a:pt x="65" y="31"/>
                </a:lnTo>
                <a:lnTo>
                  <a:pt x="67" y="31"/>
                </a:lnTo>
                <a:lnTo>
                  <a:pt x="67" y="33"/>
                </a:lnTo>
                <a:lnTo>
                  <a:pt x="67" y="34"/>
                </a:lnTo>
                <a:lnTo>
                  <a:pt x="68" y="36"/>
                </a:lnTo>
                <a:lnTo>
                  <a:pt x="68" y="38"/>
                </a:lnTo>
                <a:lnTo>
                  <a:pt x="70" y="38"/>
                </a:lnTo>
                <a:lnTo>
                  <a:pt x="70" y="39"/>
                </a:lnTo>
                <a:lnTo>
                  <a:pt x="72" y="39"/>
                </a:lnTo>
                <a:lnTo>
                  <a:pt x="74" y="39"/>
                </a:lnTo>
                <a:lnTo>
                  <a:pt x="75" y="39"/>
                </a:lnTo>
                <a:lnTo>
                  <a:pt x="77" y="39"/>
                </a:lnTo>
                <a:lnTo>
                  <a:pt x="77" y="38"/>
                </a:lnTo>
                <a:lnTo>
                  <a:pt x="79" y="38"/>
                </a:lnTo>
                <a:lnTo>
                  <a:pt x="79" y="36"/>
                </a:lnTo>
                <a:lnTo>
                  <a:pt x="79" y="34"/>
                </a:lnTo>
                <a:lnTo>
                  <a:pt x="81" y="34"/>
                </a:lnTo>
                <a:lnTo>
                  <a:pt x="81" y="33"/>
                </a:lnTo>
                <a:lnTo>
                  <a:pt x="82" y="33"/>
                </a:lnTo>
                <a:lnTo>
                  <a:pt x="82" y="34"/>
                </a:lnTo>
                <a:lnTo>
                  <a:pt x="84" y="34"/>
                </a:lnTo>
                <a:lnTo>
                  <a:pt x="86" y="34"/>
                </a:lnTo>
                <a:lnTo>
                  <a:pt x="87" y="34"/>
                </a:lnTo>
                <a:lnTo>
                  <a:pt x="87" y="36"/>
                </a:lnTo>
                <a:lnTo>
                  <a:pt x="89" y="36"/>
                </a:lnTo>
                <a:lnTo>
                  <a:pt x="91" y="36"/>
                </a:lnTo>
                <a:lnTo>
                  <a:pt x="91" y="38"/>
                </a:lnTo>
                <a:lnTo>
                  <a:pt x="93" y="38"/>
                </a:lnTo>
                <a:lnTo>
                  <a:pt x="93" y="39"/>
                </a:lnTo>
                <a:lnTo>
                  <a:pt x="94" y="39"/>
                </a:lnTo>
                <a:lnTo>
                  <a:pt x="94" y="41"/>
                </a:lnTo>
                <a:lnTo>
                  <a:pt x="93" y="41"/>
                </a:lnTo>
                <a:lnTo>
                  <a:pt x="93" y="43"/>
                </a:lnTo>
                <a:lnTo>
                  <a:pt x="93" y="45"/>
                </a:lnTo>
                <a:lnTo>
                  <a:pt x="91" y="45"/>
                </a:lnTo>
                <a:lnTo>
                  <a:pt x="93" y="45"/>
                </a:lnTo>
                <a:lnTo>
                  <a:pt x="93" y="46"/>
                </a:lnTo>
                <a:lnTo>
                  <a:pt x="93" y="48"/>
                </a:lnTo>
                <a:lnTo>
                  <a:pt x="91" y="48"/>
                </a:lnTo>
                <a:lnTo>
                  <a:pt x="91" y="50"/>
                </a:lnTo>
                <a:lnTo>
                  <a:pt x="93" y="50"/>
                </a:lnTo>
                <a:lnTo>
                  <a:pt x="93" y="52"/>
                </a:lnTo>
                <a:lnTo>
                  <a:pt x="93" y="53"/>
                </a:lnTo>
                <a:lnTo>
                  <a:pt x="93" y="55"/>
                </a:lnTo>
                <a:lnTo>
                  <a:pt x="94" y="55"/>
                </a:lnTo>
                <a:lnTo>
                  <a:pt x="94" y="57"/>
                </a:lnTo>
                <a:lnTo>
                  <a:pt x="94" y="58"/>
                </a:lnTo>
                <a:lnTo>
                  <a:pt x="96" y="58"/>
                </a:lnTo>
                <a:lnTo>
                  <a:pt x="96" y="60"/>
                </a:lnTo>
                <a:lnTo>
                  <a:pt x="94" y="60"/>
                </a:lnTo>
                <a:lnTo>
                  <a:pt x="94" y="62"/>
                </a:lnTo>
                <a:lnTo>
                  <a:pt x="93" y="62"/>
                </a:lnTo>
                <a:lnTo>
                  <a:pt x="94" y="62"/>
                </a:lnTo>
                <a:lnTo>
                  <a:pt x="93" y="62"/>
                </a:lnTo>
                <a:lnTo>
                  <a:pt x="93" y="64"/>
                </a:lnTo>
                <a:lnTo>
                  <a:pt x="94" y="64"/>
                </a:lnTo>
                <a:lnTo>
                  <a:pt x="93" y="65"/>
                </a:lnTo>
                <a:lnTo>
                  <a:pt x="94" y="65"/>
                </a:lnTo>
                <a:lnTo>
                  <a:pt x="93" y="65"/>
                </a:lnTo>
                <a:lnTo>
                  <a:pt x="94" y="65"/>
                </a:lnTo>
                <a:lnTo>
                  <a:pt x="94" y="67"/>
                </a:lnTo>
                <a:lnTo>
                  <a:pt x="93" y="67"/>
                </a:lnTo>
                <a:lnTo>
                  <a:pt x="93" y="69"/>
                </a:lnTo>
                <a:lnTo>
                  <a:pt x="93" y="70"/>
                </a:lnTo>
                <a:lnTo>
                  <a:pt x="91" y="70"/>
                </a:lnTo>
                <a:lnTo>
                  <a:pt x="91" y="72"/>
                </a:lnTo>
                <a:lnTo>
                  <a:pt x="91" y="74"/>
                </a:lnTo>
                <a:lnTo>
                  <a:pt x="89" y="74"/>
                </a:lnTo>
                <a:lnTo>
                  <a:pt x="89" y="76"/>
                </a:lnTo>
                <a:lnTo>
                  <a:pt x="87" y="76"/>
                </a:lnTo>
                <a:lnTo>
                  <a:pt x="87" y="77"/>
                </a:lnTo>
                <a:lnTo>
                  <a:pt x="89" y="77"/>
                </a:lnTo>
                <a:lnTo>
                  <a:pt x="91" y="77"/>
                </a:lnTo>
                <a:lnTo>
                  <a:pt x="91" y="79"/>
                </a:lnTo>
                <a:lnTo>
                  <a:pt x="93" y="79"/>
                </a:lnTo>
                <a:lnTo>
                  <a:pt x="94" y="79"/>
                </a:lnTo>
                <a:lnTo>
                  <a:pt x="94" y="77"/>
                </a:lnTo>
                <a:lnTo>
                  <a:pt x="96" y="77"/>
                </a:lnTo>
                <a:lnTo>
                  <a:pt x="96" y="76"/>
                </a:lnTo>
                <a:lnTo>
                  <a:pt x="98" y="76"/>
                </a:lnTo>
                <a:lnTo>
                  <a:pt x="99" y="76"/>
                </a:lnTo>
                <a:lnTo>
                  <a:pt x="101" y="76"/>
                </a:lnTo>
                <a:lnTo>
                  <a:pt x="101" y="74"/>
                </a:lnTo>
                <a:lnTo>
                  <a:pt x="103" y="74"/>
                </a:lnTo>
                <a:lnTo>
                  <a:pt x="105" y="74"/>
                </a:lnTo>
                <a:lnTo>
                  <a:pt x="105" y="72"/>
                </a:lnTo>
                <a:lnTo>
                  <a:pt x="106" y="72"/>
                </a:lnTo>
                <a:lnTo>
                  <a:pt x="108" y="72"/>
                </a:lnTo>
                <a:lnTo>
                  <a:pt x="108" y="70"/>
                </a:lnTo>
                <a:lnTo>
                  <a:pt x="110" y="70"/>
                </a:lnTo>
                <a:lnTo>
                  <a:pt x="110" y="69"/>
                </a:lnTo>
                <a:lnTo>
                  <a:pt x="111" y="69"/>
                </a:lnTo>
                <a:lnTo>
                  <a:pt x="113" y="69"/>
                </a:lnTo>
                <a:lnTo>
                  <a:pt x="113" y="67"/>
                </a:lnTo>
                <a:lnTo>
                  <a:pt x="115" y="67"/>
                </a:lnTo>
                <a:lnTo>
                  <a:pt x="115" y="65"/>
                </a:lnTo>
                <a:lnTo>
                  <a:pt x="115" y="64"/>
                </a:lnTo>
                <a:lnTo>
                  <a:pt x="117" y="64"/>
                </a:lnTo>
                <a:lnTo>
                  <a:pt x="117" y="62"/>
                </a:lnTo>
                <a:lnTo>
                  <a:pt x="117" y="60"/>
                </a:lnTo>
                <a:lnTo>
                  <a:pt x="118" y="60"/>
                </a:lnTo>
                <a:lnTo>
                  <a:pt x="118" y="58"/>
                </a:lnTo>
                <a:lnTo>
                  <a:pt x="118" y="57"/>
                </a:lnTo>
                <a:lnTo>
                  <a:pt x="120" y="57"/>
                </a:lnTo>
                <a:lnTo>
                  <a:pt x="120" y="55"/>
                </a:lnTo>
                <a:lnTo>
                  <a:pt x="122" y="53"/>
                </a:lnTo>
                <a:lnTo>
                  <a:pt x="122" y="52"/>
                </a:lnTo>
                <a:lnTo>
                  <a:pt x="124" y="52"/>
                </a:lnTo>
                <a:lnTo>
                  <a:pt x="124" y="50"/>
                </a:lnTo>
                <a:lnTo>
                  <a:pt x="125" y="50"/>
                </a:lnTo>
                <a:lnTo>
                  <a:pt x="125" y="48"/>
                </a:lnTo>
                <a:lnTo>
                  <a:pt x="127" y="48"/>
                </a:lnTo>
                <a:lnTo>
                  <a:pt x="127" y="46"/>
                </a:lnTo>
                <a:lnTo>
                  <a:pt x="129" y="46"/>
                </a:lnTo>
                <a:lnTo>
                  <a:pt x="129" y="45"/>
                </a:lnTo>
                <a:lnTo>
                  <a:pt x="130" y="45"/>
                </a:lnTo>
                <a:lnTo>
                  <a:pt x="130" y="43"/>
                </a:lnTo>
                <a:lnTo>
                  <a:pt x="130" y="41"/>
                </a:lnTo>
                <a:lnTo>
                  <a:pt x="130" y="39"/>
                </a:lnTo>
                <a:lnTo>
                  <a:pt x="132" y="39"/>
                </a:lnTo>
                <a:lnTo>
                  <a:pt x="132" y="38"/>
                </a:lnTo>
                <a:lnTo>
                  <a:pt x="132" y="36"/>
                </a:lnTo>
                <a:lnTo>
                  <a:pt x="134" y="36"/>
                </a:lnTo>
                <a:lnTo>
                  <a:pt x="134" y="34"/>
                </a:lnTo>
                <a:lnTo>
                  <a:pt x="136" y="34"/>
                </a:lnTo>
                <a:lnTo>
                  <a:pt x="137" y="34"/>
                </a:lnTo>
                <a:lnTo>
                  <a:pt x="137" y="33"/>
                </a:lnTo>
                <a:lnTo>
                  <a:pt x="139" y="33"/>
                </a:lnTo>
                <a:lnTo>
                  <a:pt x="141" y="33"/>
                </a:lnTo>
                <a:lnTo>
                  <a:pt x="141" y="31"/>
                </a:lnTo>
                <a:lnTo>
                  <a:pt x="142" y="31"/>
                </a:lnTo>
                <a:lnTo>
                  <a:pt x="144" y="31"/>
                </a:lnTo>
                <a:lnTo>
                  <a:pt x="144" y="33"/>
                </a:lnTo>
                <a:lnTo>
                  <a:pt x="146" y="33"/>
                </a:lnTo>
                <a:lnTo>
                  <a:pt x="146" y="34"/>
                </a:lnTo>
                <a:lnTo>
                  <a:pt x="146" y="36"/>
                </a:lnTo>
                <a:lnTo>
                  <a:pt x="148" y="36"/>
                </a:lnTo>
                <a:lnTo>
                  <a:pt x="148" y="38"/>
                </a:lnTo>
                <a:lnTo>
                  <a:pt x="148" y="39"/>
                </a:lnTo>
                <a:lnTo>
                  <a:pt x="149" y="39"/>
                </a:lnTo>
                <a:lnTo>
                  <a:pt x="149" y="41"/>
                </a:lnTo>
                <a:lnTo>
                  <a:pt x="151" y="41"/>
                </a:lnTo>
                <a:lnTo>
                  <a:pt x="153" y="41"/>
                </a:lnTo>
                <a:lnTo>
                  <a:pt x="155" y="41"/>
                </a:lnTo>
                <a:lnTo>
                  <a:pt x="155" y="43"/>
                </a:lnTo>
                <a:lnTo>
                  <a:pt x="156" y="43"/>
                </a:lnTo>
                <a:lnTo>
                  <a:pt x="156" y="45"/>
                </a:lnTo>
                <a:lnTo>
                  <a:pt x="158" y="45"/>
                </a:lnTo>
                <a:lnTo>
                  <a:pt x="158" y="46"/>
                </a:lnTo>
                <a:lnTo>
                  <a:pt x="160" y="46"/>
                </a:lnTo>
                <a:lnTo>
                  <a:pt x="160" y="48"/>
                </a:lnTo>
                <a:lnTo>
                  <a:pt x="161" y="48"/>
                </a:lnTo>
                <a:lnTo>
                  <a:pt x="163" y="48"/>
                </a:lnTo>
                <a:lnTo>
                  <a:pt x="163" y="50"/>
                </a:lnTo>
                <a:lnTo>
                  <a:pt x="165" y="50"/>
                </a:lnTo>
                <a:lnTo>
                  <a:pt x="167" y="50"/>
                </a:lnTo>
                <a:lnTo>
                  <a:pt x="167" y="52"/>
                </a:lnTo>
                <a:lnTo>
                  <a:pt x="168" y="52"/>
                </a:lnTo>
                <a:lnTo>
                  <a:pt x="170" y="52"/>
                </a:lnTo>
                <a:lnTo>
                  <a:pt x="170" y="53"/>
                </a:lnTo>
                <a:lnTo>
                  <a:pt x="172" y="53"/>
                </a:lnTo>
                <a:lnTo>
                  <a:pt x="172" y="52"/>
                </a:lnTo>
                <a:lnTo>
                  <a:pt x="173" y="52"/>
                </a:lnTo>
                <a:lnTo>
                  <a:pt x="175" y="52"/>
                </a:lnTo>
                <a:lnTo>
                  <a:pt x="177" y="52"/>
                </a:lnTo>
                <a:lnTo>
                  <a:pt x="177" y="50"/>
                </a:lnTo>
                <a:lnTo>
                  <a:pt x="179" y="50"/>
                </a:lnTo>
                <a:lnTo>
                  <a:pt x="180" y="50"/>
                </a:lnTo>
                <a:lnTo>
                  <a:pt x="182" y="50"/>
                </a:lnTo>
                <a:lnTo>
                  <a:pt x="182" y="52"/>
                </a:lnTo>
                <a:lnTo>
                  <a:pt x="182" y="50"/>
                </a:lnTo>
                <a:lnTo>
                  <a:pt x="184" y="50"/>
                </a:lnTo>
                <a:lnTo>
                  <a:pt x="185" y="50"/>
                </a:lnTo>
                <a:lnTo>
                  <a:pt x="185" y="48"/>
                </a:lnTo>
                <a:lnTo>
                  <a:pt x="187" y="48"/>
                </a:lnTo>
                <a:lnTo>
                  <a:pt x="189" y="48"/>
                </a:lnTo>
                <a:lnTo>
                  <a:pt x="189" y="46"/>
                </a:lnTo>
                <a:lnTo>
                  <a:pt x="191" y="46"/>
                </a:lnTo>
                <a:lnTo>
                  <a:pt x="192" y="46"/>
                </a:lnTo>
                <a:lnTo>
                  <a:pt x="192" y="45"/>
                </a:lnTo>
                <a:lnTo>
                  <a:pt x="194" y="45"/>
                </a:lnTo>
                <a:lnTo>
                  <a:pt x="194" y="46"/>
                </a:lnTo>
                <a:lnTo>
                  <a:pt x="196" y="46"/>
                </a:lnTo>
                <a:lnTo>
                  <a:pt x="198" y="46"/>
                </a:lnTo>
                <a:lnTo>
                  <a:pt x="198" y="48"/>
                </a:lnTo>
                <a:lnTo>
                  <a:pt x="199" y="48"/>
                </a:lnTo>
                <a:lnTo>
                  <a:pt x="201" y="48"/>
                </a:lnTo>
                <a:lnTo>
                  <a:pt x="203" y="48"/>
                </a:lnTo>
                <a:lnTo>
                  <a:pt x="203" y="50"/>
                </a:lnTo>
                <a:lnTo>
                  <a:pt x="204" y="50"/>
                </a:lnTo>
                <a:lnTo>
                  <a:pt x="204" y="52"/>
                </a:lnTo>
                <a:lnTo>
                  <a:pt x="206" y="52"/>
                </a:lnTo>
                <a:lnTo>
                  <a:pt x="206" y="53"/>
                </a:lnTo>
                <a:lnTo>
                  <a:pt x="206" y="55"/>
                </a:lnTo>
                <a:lnTo>
                  <a:pt x="206" y="57"/>
                </a:lnTo>
                <a:lnTo>
                  <a:pt x="208" y="57"/>
                </a:lnTo>
                <a:lnTo>
                  <a:pt x="208" y="58"/>
                </a:lnTo>
                <a:lnTo>
                  <a:pt x="208" y="60"/>
                </a:lnTo>
                <a:lnTo>
                  <a:pt x="210" y="60"/>
                </a:lnTo>
                <a:lnTo>
                  <a:pt x="210" y="62"/>
                </a:lnTo>
                <a:lnTo>
                  <a:pt x="211" y="62"/>
                </a:lnTo>
                <a:lnTo>
                  <a:pt x="211" y="64"/>
                </a:lnTo>
                <a:lnTo>
                  <a:pt x="213" y="64"/>
                </a:lnTo>
                <a:lnTo>
                  <a:pt x="213" y="65"/>
                </a:lnTo>
                <a:lnTo>
                  <a:pt x="213" y="64"/>
                </a:lnTo>
                <a:lnTo>
                  <a:pt x="215" y="64"/>
                </a:lnTo>
                <a:lnTo>
                  <a:pt x="215" y="62"/>
                </a:lnTo>
                <a:lnTo>
                  <a:pt x="216" y="62"/>
                </a:lnTo>
                <a:lnTo>
                  <a:pt x="218" y="62"/>
                </a:lnTo>
                <a:lnTo>
                  <a:pt x="220" y="62"/>
                </a:lnTo>
                <a:lnTo>
                  <a:pt x="222" y="62"/>
                </a:lnTo>
                <a:lnTo>
                  <a:pt x="223" y="62"/>
                </a:lnTo>
                <a:lnTo>
                  <a:pt x="223" y="60"/>
                </a:lnTo>
                <a:lnTo>
                  <a:pt x="225" y="60"/>
                </a:lnTo>
                <a:lnTo>
                  <a:pt x="225" y="62"/>
                </a:lnTo>
                <a:lnTo>
                  <a:pt x="227" y="62"/>
                </a:lnTo>
                <a:lnTo>
                  <a:pt x="227" y="60"/>
                </a:lnTo>
                <a:lnTo>
                  <a:pt x="227" y="58"/>
                </a:lnTo>
                <a:lnTo>
                  <a:pt x="229" y="58"/>
                </a:lnTo>
                <a:lnTo>
                  <a:pt x="229" y="57"/>
                </a:lnTo>
                <a:lnTo>
                  <a:pt x="229" y="55"/>
                </a:lnTo>
                <a:lnTo>
                  <a:pt x="230" y="55"/>
                </a:lnTo>
                <a:lnTo>
                  <a:pt x="230" y="53"/>
                </a:lnTo>
                <a:lnTo>
                  <a:pt x="230" y="52"/>
                </a:lnTo>
                <a:lnTo>
                  <a:pt x="232" y="50"/>
                </a:lnTo>
                <a:lnTo>
                  <a:pt x="232" y="48"/>
                </a:lnTo>
                <a:lnTo>
                  <a:pt x="232" y="46"/>
                </a:lnTo>
                <a:lnTo>
                  <a:pt x="230" y="46"/>
                </a:lnTo>
                <a:lnTo>
                  <a:pt x="230" y="45"/>
                </a:lnTo>
                <a:lnTo>
                  <a:pt x="229" y="45"/>
                </a:lnTo>
                <a:lnTo>
                  <a:pt x="229" y="43"/>
                </a:lnTo>
                <a:lnTo>
                  <a:pt x="227" y="41"/>
                </a:lnTo>
                <a:lnTo>
                  <a:pt x="225" y="41"/>
                </a:lnTo>
                <a:lnTo>
                  <a:pt x="225" y="39"/>
                </a:lnTo>
                <a:lnTo>
                  <a:pt x="227" y="38"/>
                </a:lnTo>
                <a:lnTo>
                  <a:pt x="225" y="38"/>
                </a:lnTo>
                <a:lnTo>
                  <a:pt x="225" y="36"/>
                </a:lnTo>
                <a:lnTo>
                  <a:pt x="227" y="36"/>
                </a:lnTo>
                <a:lnTo>
                  <a:pt x="229" y="36"/>
                </a:lnTo>
                <a:lnTo>
                  <a:pt x="230" y="36"/>
                </a:lnTo>
                <a:lnTo>
                  <a:pt x="232" y="36"/>
                </a:lnTo>
                <a:lnTo>
                  <a:pt x="234" y="36"/>
                </a:lnTo>
                <a:lnTo>
                  <a:pt x="234" y="34"/>
                </a:lnTo>
                <a:lnTo>
                  <a:pt x="232" y="34"/>
                </a:lnTo>
                <a:lnTo>
                  <a:pt x="232" y="33"/>
                </a:lnTo>
                <a:lnTo>
                  <a:pt x="234" y="33"/>
                </a:lnTo>
                <a:lnTo>
                  <a:pt x="234" y="31"/>
                </a:lnTo>
                <a:lnTo>
                  <a:pt x="235" y="31"/>
                </a:lnTo>
                <a:lnTo>
                  <a:pt x="237" y="31"/>
                </a:lnTo>
                <a:lnTo>
                  <a:pt x="239" y="31"/>
                </a:lnTo>
                <a:lnTo>
                  <a:pt x="241" y="31"/>
                </a:lnTo>
                <a:lnTo>
                  <a:pt x="242" y="31"/>
                </a:lnTo>
                <a:lnTo>
                  <a:pt x="242" y="33"/>
                </a:lnTo>
                <a:lnTo>
                  <a:pt x="244" y="33"/>
                </a:lnTo>
                <a:lnTo>
                  <a:pt x="244" y="31"/>
                </a:lnTo>
                <a:lnTo>
                  <a:pt x="246" y="31"/>
                </a:lnTo>
                <a:lnTo>
                  <a:pt x="246" y="29"/>
                </a:lnTo>
                <a:lnTo>
                  <a:pt x="247" y="29"/>
                </a:lnTo>
                <a:lnTo>
                  <a:pt x="249" y="29"/>
                </a:lnTo>
                <a:lnTo>
                  <a:pt x="249" y="27"/>
                </a:lnTo>
                <a:lnTo>
                  <a:pt x="249" y="29"/>
                </a:lnTo>
                <a:lnTo>
                  <a:pt x="251" y="29"/>
                </a:lnTo>
                <a:lnTo>
                  <a:pt x="253" y="31"/>
                </a:lnTo>
                <a:lnTo>
                  <a:pt x="254" y="31"/>
                </a:lnTo>
                <a:lnTo>
                  <a:pt x="254" y="29"/>
                </a:lnTo>
                <a:lnTo>
                  <a:pt x="256" y="29"/>
                </a:lnTo>
                <a:lnTo>
                  <a:pt x="254" y="29"/>
                </a:lnTo>
                <a:lnTo>
                  <a:pt x="256" y="29"/>
                </a:lnTo>
                <a:lnTo>
                  <a:pt x="256" y="27"/>
                </a:lnTo>
                <a:lnTo>
                  <a:pt x="256" y="26"/>
                </a:lnTo>
                <a:lnTo>
                  <a:pt x="256" y="27"/>
                </a:lnTo>
                <a:lnTo>
                  <a:pt x="258" y="27"/>
                </a:lnTo>
                <a:lnTo>
                  <a:pt x="258" y="26"/>
                </a:lnTo>
                <a:lnTo>
                  <a:pt x="258" y="27"/>
                </a:lnTo>
                <a:lnTo>
                  <a:pt x="259" y="27"/>
                </a:lnTo>
                <a:lnTo>
                  <a:pt x="261" y="27"/>
                </a:lnTo>
                <a:lnTo>
                  <a:pt x="263" y="27"/>
                </a:lnTo>
                <a:lnTo>
                  <a:pt x="265" y="27"/>
                </a:lnTo>
                <a:lnTo>
                  <a:pt x="265" y="29"/>
                </a:lnTo>
                <a:lnTo>
                  <a:pt x="263" y="29"/>
                </a:lnTo>
                <a:lnTo>
                  <a:pt x="265" y="29"/>
                </a:lnTo>
                <a:lnTo>
                  <a:pt x="266" y="29"/>
                </a:lnTo>
                <a:lnTo>
                  <a:pt x="266" y="31"/>
                </a:lnTo>
                <a:lnTo>
                  <a:pt x="266" y="29"/>
                </a:lnTo>
                <a:lnTo>
                  <a:pt x="268" y="29"/>
                </a:lnTo>
                <a:lnTo>
                  <a:pt x="268" y="31"/>
                </a:lnTo>
                <a:lnTo>
                  <a:pt x="270" y="31"/>
                </a:lnTo>
                <a:lnTo>
                  <a:pt x="272" y="31"/>
                </a:lnTo>
                <a:lnTo>
                  <a:pt x="272" y="29"/>
                </a:lnTo>
                <a:lnTo>
                  <a:pt x="273" y="29"/>
                </a:lnTo>
                <a:lnTo>
                  <a:pt x="273" y="31"/>
                </a:lnTo>
                <a:lnTo>
                  <a:pt x="273" y="29"/>
                </a:lnTo>
                <a:lnTo>
                  <a:pt x="273" y="31"/>
                </a:lnTo>
                <a:lnTo>
                  <a:pt x="275" y="31"/>
                </a:lnTo>
                <a:lnTo>
                  <a:pt x="275" y="29"/>
                </a:lnTo>
                <a:lnTo>
                  <a:pt x="275" y="31"/>
                </a:lnTo>
                <a:lnTo>
                  <a:pt x="277" y="31"/>
                </a:lnTo>
                <a:lnTo>
                  <a:pt x="277" y="29"/>
                </a:lnTo>
                <a:lnTo>
                  <a:pt x="278" y="29"/>
                </a:lnTo>
                <a:lnTo>
                  <a:pt x="278" y="31"/>
                </a:lnTo>
                <a:lnTo>
                  <a:pt x="280" y="31"/>
                </a:lnTo>
                <a:lnTo>
                  <a:pt x="282" y="31"/>
                </a:lnTo>
                <a:lnTo>
                  <a:pt x="282" y="29"/>
                </a:lnTo>
                <a:lnTo>
                  <a:pt x="284" y="29"/>
                </a:lnTo>
                <a:lnTo>
                  <a:pt x="284" y="27"/>
                </a:lnTo>
                <a:lnTo>
                  <a:pt x="285" y="27"/>
                </a:lnTo>
                <a:lnTo>
                  <a:pt x="285" y="29"/>
                </a:lnTo>
                <a:lnTo>
                  <a:pt x="287" y="29"/>
                </a:lnTo>
                <a:lnTo>
                  <a:pt x="285" y="29"/>
                </a:lnTo>
                <a:lnTo>
                  <a:pt x="285" y="31"/>
                </a:lnTo>
                <a:lnTo>
                  <a:pt x="287" y="31"/>
                </a:lnTo>
                <a:lnTo>
                  <a:pt x="287" y="33"/>
                </a:lnTo>
                <a:lnTo>
                  <a:pt x="289" y="33"/>
                </a:lnTo>
                <a:lnTo>
                  <a:pt x="289" y="34"/>
                </a:lnTo>
                <a:lnTo>
                  <a:pt x="289" y="33"/>
                </a:lnTo>
                <a:lnTo>
                  <a:pt x="290" y="33"/>
                </a:lnTo>
                <a:lnTo>
                  <a:pt x="292" y="33"/>
                </a:lnTo>
                <a:lnTo>
                  <a:pt x="294" y="33"/>
                </a:lnTo>
                <a:lnTo>
                  <a:pt x="296" y="33"/>
                </a:lnTo>
                <a:lnTo>
                  <a:pt x="297" y="33"/>
                </a:lnTo>
                <a:lnTo>
                  <a:pt x="299" y="33"/>
                </a:lnTo>
                <a:lnTo>
                  <a:pt x="301" y="33"/>
                </a:lnTo>
                <a:lnTo>
                  <a:pt x="303" y="33"/>
                </a:lnTo>
                <a:lnTo>
                  <a:pt x="304" y="33"/>
                </a:lnTo>
                <a:lnTo>
                  <a:pt x="304" y="34"/>
                </a:lnTo>
                <a:lnTo>
                  <a:pt x="304" y="33"/>
                </a:lnTo>
                <a:lnTo>
                  <a:pt x="306" y="33"/>
                </a:lnTo>
                <a:lnTo>
                  <a:pt x="306" y="34"/>
                </a:lnTo>
                <a:lnTo>
                  <a:pt x="308" y="34"/>
                </a:lnTo>
                <a:lnTo>
                  <a:pt x="308" y="33"/>
                </a:lnTo>
                <a:lnTo>
                  <a:pt x="309" y="33"/>
                </a:lnTo>
                <a:lnTo>
                  <a:pt x="311" y="33"/>
                </a:lnTo>
                <a:lnTo>
                  <a:pt x="311" y="31"/>
                </a:lnTo>
                <a:lnTo>
                  <a:pt x="311" y="33"/>
                </a:lnTo>
                <a:lnTo>
                  <a:pt x="313" y="33"/>
                </a:lnTo>
                <a:lnTo>
                  <a:pt x="313" y="31"/>
                </a:lnTo>
                <a:lnTo>
                  <a:pt x="315" y="31"/>
                </a:lnTo>
                <a:lnTo>
                  <a:pt x="315" y="29"/>
                </a:lnTo>
                <a:lnTo>
                  <a:pt x="315" y="27"/>
                </a:lnTo>
                <a:lnTo>
                  <a:pt x="313" y="27"/>
                </a:lnTo>
                <a:lnTo>
                  <a:pt x="313" y="26"/>
                </a:lnTo>
                <a:lnTo>
                  <a:pt x="315" y="26"/>
                </a:lnTo>
                <a:lnTo>
                  <a:pt x="315" y="24"/>
                </a:lnTo>
                <a:lnTo>
                  <a:pt x="315" y="22"/>
                </a:lnTo>
                <a:lnTo>
                  <a:pt x="315" y="21"/>
                </a:lnTo>
                <a:lnTo>
                  <a:pt x="315" y="19"/>
                </a:lnTo>
                <a:lnTo>
                  <a:pt x="316" y="19"/>
                </a:lnTo>
                <a:lnTo>
                  <a:pt x="316" y="17"/>
                </a:lnTo>
                <a:lnTo>
                  <a:pt x="318" y="17"/>
                </a:lnTo>
                <a:lnTo>
                  <a:pt x="318" y="15"/>
                </a:lnTo>
                <a:lnTo>
                  <a:pt x="320" y="15"/>
                </a:lnTo>
                <a:lnTo>
                  <a:pt x="320" y="14"/>
                </a:lnTo>
                <a:lnTo>
                  <a:pt x="318" y="14"/>
                </a:lnTo>
                <a:lnTo>
                  <a:pt x="320" y="12"/>
                </a:lnTo>
                <a:lnTo>
                  <a:pt x="320" y="10"/>
                </a:lnTo>
                <a:lnTo>
                  <a:pt x="320" y="9"/>
                </a:lnTo>
                <a:lnTo>
                  <a:pt x="320" y="7"/>
                </a:lnTo>
                <a:lnTo>
                  <a:pt x="320" y="5"/>
                </a:lnTo>
                <a:lnTo>
                  <a:pt x="320" y="3"/>
                </a:lnTo>
                <a:lnTo>
                  <a:pt x="321" y="3"/>
                </a:lnTo>
                <a:lnTo>
                  <a:pt x="320" y="2"/>
                </a:lnTo>
                <a:lnTo>
                  <a:pt x="321" y="2"/>
                </a:lnTo>
                <a:lnTo>
                  <a:pt x="321" y="0"/>
                </a:lnTo>
                <a:lnTo>
                  <a:pt x="323" y="0"/>
                </a:lnTo>
                <a:lnTo>
                  <a:pt x="323" y="2"/>
                </a:lnTo>
                <a:close/>
              </a:path>
            </a:pathLst>
          </a:custGeom>
          <a:solidFill>
            <a:schemeClr val="tx2">
              <a:lumMod val="40000"/>
              <a:lumOff val="60000"/>
            </a:schemeClr>
          </a:solidFill>
          <a:ln w="9525">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78" name="Freeform 31"/>
          <p:cNvSpPr>
            <a:spLocks/>
          </p:cNvSpPr>
          <p:nvPr/>
        </p:nvSpPr>
        <p:spPr bwMode="auto">
          <a:xfrm>
            <a:off x="6122976" y="5110040"/>
            <a:ext cx="469648" cy="515098"/>
          </a:xfrm>
          <a:custGeom>
            <a:avLst/>
            <a:gdLst>
              <a:gd name="T0" fmla="*/ 67 w 248"/>
              <a:gd name="T1" fmla="*/ 4 h 272"/>
              <a:gd name="T2" fmla="*/ 76 w 248"/>
              <a:gd name="T3" fmla="*/ 5 h 272"/>
              <a:gd name="T4" fmla="*/ 81 w 248"/>
              <a:gd name="T5" fmla="*/ 11 h 272"/>
              <a:gd name="T6" fmla="*/ 91 w 248"/>
              <a:gd name="T7" fmla="*/ 5 h 272"/>
              <a:gd name="T8" fmla="*/ 98 w 248"/>
              <a:gd name="T9" fmla="*/ 12 h 272"/>
              <a:gd name="T10" fmla="*/ 109 w 248"/>
              <a:gd name="T11" fmla="*/ 14 h 272"/>
              <a:gd name="T12" fmla="*/ 124 w 248"/>
              <a:gd name="T13" fmla="*/ 12 h 272"/>
              <a:gd name="T14" fmla="*/ 136 w 248"/>
              <a:gd name="T15" fmla="*/ 17 h 272"/>
              <a:gd name="T16" fmla="*/ 143 w 248"/>
              <a:gd name="T17" fmla="*/ 23 h 272"/>
              <a:gd name="T18" fmla="*/ 145 w 248"/>
              <a:gd name="T19" fmla="*/ 33 h 272"/>
              <a:gd name="T20" fmla="*/ 145 w 248"/>
              <a:gd name="T21" fmla="*/ 43 h 272"/>
              <a:gd name="T22" fmla="*/ 148 w 248"/>
              <a:gd name="T23" fmla="*/ 52 h 272"/>
              <a:gd name="T24" fmla="*/ 165 w 248"/>
              <a:gd name="T25" fmla="*/ 50 h 272"/>
              <a:gd name="T26" fmla="*/ 183 w 248"/>
              <a:gd name="T27" fmla="*/ 50 h 272"/>
              <a:gd name="T28" fmla="*/ 200 w 248"/>
              <a:gd name="T29" fmla="*/ 50 h 272"/>
              <a:gd name="T30" fmla="*/ 217 w 248"/>
              <a:gd name="T31" fmla="*/ 50 h 272"/>
              <a:gd name="T32" fmla="*/ 234 w 248"/>
              <a:gd name="T33" fmla="*/ 50 h 272"/>
              <a:gd name="T34" fmla="*/ 245 w 248"/>
              <a:gd name="T35" fmla="*/ 52 h 272"/>
              <a:gd name="T36" fmla="*/ 234 w 248"/>
              <a:gd name="T37" fmla="*/ 55 h 272"/>
              <a:gd name="T38" fmla="*/ 227 w 248"/>
              <a:gd name="T39" fmla="*/ 62 h 272"/>
              <a:gd name="T40" fmla="*/ 215 w 248"/>
              <a:gd name="T41" fmla="*/ 61 h 272"/>
              <a:gd name="T42" fmla="*/ 205 w 248"/>
              <a:gd name="T43" fmla="*/ 64 h 272"/>
              <a:gd name="T44" fmla="*/ 195 w 248"/>
              <a:gd name="T45" fmla="*/ 73 h 272"/>
              <a:gd name="T46" fmla="*/ 184 w 248"/>
              <a:gd name="T47" fmla="*/ 79 h 272"/>
              <a:gd name="T48" fmla="*/ 179 w 248"/>
              <a:gd name="T49" fmla="*/ 93 h 272"/>
              <a:gd name="T50" fmla="*/ 171 w 248"/>
              <a:gd name="T51" fmla="*/ 102 h 272"/>
              <a:gd name="T52" fmla="*/ 169 w 248"/>
              <a:gd name="T53" fmla="*/ 114 h 272"/>
              <a:gd name="T54" fmla="*/ 162 w 248"/>
              <a:gd name="T55" fmla="*/ 126 h 272"/>
              <a:gd name="T56" fmla="*/ 153 w 248"/>
              <a:gd name="T57" fmla="*/ 135 h 272"/>
              <a:gd name="T58" fmla="*/ 150 w 248"/>
              <a:gd name="T59" fmla="*/ 141 h 272"/>
              <a:gd name="T60" fmla="*/ 140 w 248"/>
              <a:gd name="T61" fmla="*/ 148 h 272"/>
              <a:gd name="T62" fmla="*/ 131 w 248"/>
              <a:gd name="T63" fmla="*/ 153 h 272"/>
              <a:gd name="T64" fmla="*/ 122 w 248"/>
              <a:gd name="T65" fmla="*/ 162 h 272"/>
              <a:gd name="T66" fmla="*/ 119 w 248"/>
              <a:gd name="T67" fmla="*/ 174 h 272"/>
              <a:gd name="T68" fmla="*/ 122 w 248"/>
              <a:gd name="T69" fmla="*/ 188 h 272"/>
              <a:gd name="T70" fmla="*/ 124 w 248"/>
              <a:gd name="T71" fmla="*/ 203 h 272"/>
              <a:gd name="T72" fmla="*/ 114 w 248"/>
              <a:gd name="T73" fmla="*/ 210 h 272"/>
              <a:gd name="T74" fmla="*/ 104 w 248"/>
              <a:gd name="T75" fmla="*/ 219 h 272"/>
              <a:gd name="T76" fmla="*/ 107 w 248"/>
              <a:gd name="T77" fmla="*/ 233 h 272"/>
              <a:gd name="T78" fmla="*/ 112 w 248"/>
              <a:gd name="T79" fmla="*/ 245 h 272"/>
              <a:gd name="T80" fmla="*/ 112 w 248"/>
              <a:gd name="T81" fmla="*/ 262 h 272"/>
              <a:gd name="T82" fmla="*/ 107 w 248"/>
              <a:gd name="T83" fmla="*/ 271 h 272"/>
              <a:gd name="T84" fmla="*/ 97 w 248"/>
              <a:gd name="T85" fmla="*/ 267 h 272"/>
              <a:gd name="T86" fmla="*/ 90 w 248"/>
              <a:gd name="T87" fmla="*/ 255 h 272"/>
              <a:gd name="T88" fmla="*/ 83 w 248"/>
              <a:gd name="T89" fmla="*/ 245 h 272"/>
              <a:gd name="T90" fmla="*/ 73 w 248"/>
              <a:gd name="T91" fmla="*/ 238 h 272"/>
              <a:gd name="T92" fmla="*/ 67 w 248"/>
              <a:gd name="T93" fmla="*/ 229 h 272"/>
              <a:gd name="T94" fmla="*/ 62 w 248"/>
              <a:gd name="T95" fmla="*/ 221 h 272"/>
              <a:gd name="T96" fmla="*/ 54 w 248"/>
              <a:gd name="T97" fmla="*/ 212 h 272"/>
              <a:gd name="T98" fmla="*/ 48 w 248"/>
              <a:gd name="T99" fmla="*/ 203 h 272"/>
              <a:gd name="T100" fmla="*/ 43 w 248"/>
              <a:gd name="T101" fmla="*/ 190 h 272"/>
              <a:gd name="T102" fmla="*/ 43 w 248"/>
              <a:gd name="T103" fmla="*/ 176 h 272"/>
              <a:gd name="T104" fmla="*/ 38 w 248"/>
              <a:gd name="T105" fmla="*/ 166 h 272"/>
              <a:gd name="T106" fmla="*/ 35 w 248"/>
              <a:gd name="T107" fmla="*/ 155 h 272"/>
              <a:gd name="T108" fmla="*/ 26 w 248"/>
              <a:gd name="T109" fmla="*/ 147 h 272"/>
              <a:gd name="T110" fmla="*/ 23 w 248"/>
              <a:gd name="T111" fmla="*/ 135 h 272"/>
              <a:gd name="T112" fmla="*/ 14 w 248"/>
              <a:gd name="T113" fmla="*/ 126 h 272"/>
              <a:gd name="T114" fmla="*/ 5 w 248"/>
              <a:gd name="T115" fmla="*/ 117 h 272"/>
              <a:gd name="T116" fmla="*/ 4 w 248"/>
              <a:gd name="T117" fmla="*/ 105 h 272"/>
              <a:gd name="T118" fmla="*/ 11 w 248"/>
              <a:gd name="T119" fmla="*/ 69 h 272"/>
              <a:gd name="T120" fmla="*/ 45 w 248"/>
              <a:gd name="T121" fmla="*/ 3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8" h="272">
                <a:moveTo>
                  <a:pt x="54" y="0"/>
                </a:moveTo>
                <a:lnTo>
                  <a:pt x="55" y="0"/>
                </a:lnTo>
                <a:lnTo>
                  <a:pt x="57" y="2"/>
                </a:lnTo>
                <a:lnTo>
                  <a:pt x="59" y="2"/>
                </a:lnTo>
                <a:lnTo>
                  <a:pt x="59" y="4"/>
                </a:lnTo>
                <a:lnTo>
                  <a:pt x="61" y="4"/>
                </a:lnTo>
                <a:lnTo>
                  <a:pt x="62" y="4"/>
                </a:lnTo>
                <a:lnTo>
                  <a:pt x="64" y="4"/>
                </a:lnTo>
                <a:lnTo>
                  <a:pt x="66" y="4"/>
                </a:lnTo>
                <a:lnTo>
                  <a:pt x="67" y="4"/>
                </a:lnTo>
                <a:lnTo>
                  <a:pt x="67" y="5"/>
                </a:lnTo>
                <a:lnTo>
                  <a:pt x="69" y="5"/>
                </a:lnTo>
                <a:lnTo>
                  <a:pt x="69" y="7"/>
                </a:lnTo>
                <a:lnTo>
                  <a:pt x="69" y="5"/>
                </a:lnTo>
                <a:lnTo>
                  <a:pt x="71" y="5"/>
                </a:lnTo>
                <a:lnTo>
                  <a:pt x="71" y="7"/>
                </a:lnTo>
                <a:lnTo>
                  <a:pt x="73" y="7"/>
                </a:lnTo>
                <a:lnTo>
                  <a:pt x="74" y="7"/>
                </a:lnTo>
                <a:lnTo>
                  <a:pt x="74" y="5"/>
                </a:lnTo>
                <a:lnTo>
                  <a:pt x="76" y="5"/>
                </a:lnTo>
                <a:lnTo>
                  <a:pt x="76" y="7"/>
                </a:lnTo>
                <a:lnTo>
                  <a:pt x="78" y="7"/>
                </a:lnTo>
                <a:lnTo>
                  <a:pt x="78" y="9"/>
                </a:lnTo>
                <a:lnTo>
                  <a:pt x="78" y="7"/>
                </a:lnTo>
                <a:lnTo>
                  <a:pt x="78" y="9"/>
                </a:lnTo>
                <a:lnTo>
                  <a:pt x="79" y="9"/>
                </a:lnTo>
                <a:lnTo>
                  <a:pt x="79" y="7"/>
                </a:lnTo>
                <a:lnTo>
                  <a:pt x="79" y="9"/>
                </a:lnTo>
                <a:lnTo>
                  <a:pt x="81" y="9"/>
                </a:lnTo>
                <a:lnTo>
                  <a:pt x="81" y="11"/>
                </a:lnTo>
                <a:lnTo>
                  <a:pt x="81" y="12"/>
                </a:lnTo>
                <a:lnTo>
                  <a:pt x="83" y="12"/>
                </a:lnTo>
                <a:lnTo>
                  <a:pt x="85" y="11"/>
                </a:lnTo>
                <a:lnTo>
                  <a:pt x="86" y="11"/>
                </a:lnTo>
                <a:lnTo>
                  <a:pt x="86" y="9"/>
                </a:lnTo>
                <a:lnTo>
                  <a:pt x="88" y="9"/>
                </a:lnTo>
                <a:lnTo>
                  <a:pt x="88" y="7"/>
                </a:lnTo>
                <a:lnTo>
                  <a:pt x="90" y="7"/>
                </a:lnTo>
                <a:lnTo>
                  <a:pt x="91" y="7"/>
                </a:lnTo>
                <a:lnTo>
                  <a:pt x="91" y="5"/>
                </a:lnTo>
                <a:lnTo>
                  <a:pt x="93" y="5"/>
                </a:lnTo>
                <a:lnTo>
                  <a:pt x="93" y="7"/>
                </a:lnTo>
                <a:lnTo>
                  <a:pt x="91" y="7"/>
                </a:lnTo>
                <a:lnTo>
                  <a:pt x="93" y="7"/>
                </a:lnTo>
                <a:lnTo>
                  <a:pt x="93" y="9"/>
                </a:lnTo>
                <a:lnTo>
                  <a:pt x="93" y="11"/>
                </a:lnTo>
                <a:lnTo>
                  <a:pt x="95" y="11"/>
                </a:lnTo>
                <a:lnTo>
                  <a:pt x="97" y="11"/>
                </a:lnTo>
                <a:lnTo>
                  <a:pt x="97" y="12"/>
                </a:lnTo>
                <a:lnTo>
                  <a:pt x="98" y="12"/>
                </a:lnTo>
                <a:lnTo>
                  <a:pt x="100" y="12"/>
                </a:lnTo>
                <a:lnTo>
                  <a:pt x="102" y="12"/>
                </a:lnTo>
                <a:lnTo>
                  <a:pt x="104" y="12"/>
                </a:lnTo>
                <a:lnTo>
                  <a:pt x="104" y="14"/>
                </a:lnTo>
                <a:lnTo>
                  <a:pt x="105" y="14"/>
                </a:lnTo>
                <a:lnTo>
                  <a:pt x="105" y="12"/>
                </a:lnTo>
                <a:lnTo>
                  <a:pt x="107" y="12"/>
                </a:lnTo>
                <a:lnTo>
                  <a:pt x="107" y="14"/>
                </a:lnTo>
                <a:lnTo>
                  <a:pt x="109" y="12"/>
                </a:lnTo>
                <a:lnTo>
                  <a:pt x="109" y="14"/>
                </a:lnTo>
                <a:lnTo>
                  <a:pt x="110" y="14"/>
                </a:lnTo>
                <a:lnTo>
                  <a:pt x="112" y="14"/>
                </a:lnTo>
                <a:lnTo>
                  <a:pt x="114" y="14"/>
                </a:lnTo>
                <a:lnTo>
                  <a:pt x="116" y="14"/>
                </a:lnTo>
                <a:lnTo>
                  <a:pt x="117" y="14"/>
                </a:lnTo>
                <a:lnTo>
                  <a:pt x="119" y="14"/>
                </a:lnTo>
                <a:lnTo>
                  <a:pt x="121" y="14"/>
                </a:lnTo>
                <a:lnTo>
                  <a:pt x="122" y="14"/>
                </a:lnTo>
                <a:lnTo>
                  <a:pt x="122" y="12"/>
                </a:lnTo>
                <a:lnTo>
                  <a:pt x="124" y="12"/>
                </a:lnTo>
                <a:lnTo>
                  <a:pt x="124" y="14"/>
                </a:lnTo>
                <a:lnTo>
                  <a:pt x="126" y="14"/>
                </a:lnTo>
                <a:lnTo>
                  <a:pt x="128" y="14"/>
                </a:lnTo>
                <a:lnTo>
                  <a:pt x="129" y="14"/>
                </a:lnTo>
                <a:lnTo>
                  <a:pt x="129" y="16"/>
                </a:lnTo>
                <a:lnTo>
                  <a:pt x="131" y="16"/>
                </a:lnTo>
                <a:lnTo>
                  <a:pt x="133" y="16"/>
                </a:lnTo>
                <a:lnTo>
                  <a:pt x="133" y="17"/>
                </a:lnTo>
                <a:lnTo>
                  <a:pt x="135" y="17"/>
                </a:lnTo>
                <a:lnTo>
                  <a:pt x="136" y="17"/>
                </a:lnTo>
                <a:lnTo>
                  <a:pt x="136" y="19"/>
                </a:lnTo>
                <a:lnTo>
                  <a:pt x="135" y="21"/>
                </a:lnTo>
                <a:lnTo>
                  <a:pt x="135" y="23"/>
                </a:lnTo>
                <a:lnTo>
                  <a:pt x="136" y="23"/>
                </a:lnTo>
                <a:lnTo>
                  <a:pt x="138" y="23"/>
                </a:lnTo>
                <a:lnTo>
                  <a:pt x="140" y="23"/>
                </a:lnTo>
                <a:lnTo>
                  <a:pt x="140" y="24"/>
                </a:lnTo>
                <a:lnTo>
                  <a:pt x="141" y="24"/>
                </a:lnTo>
                <a:lnTo>
                  <a:pt x="141" y="23"/>
                </a:lnTo>
                <a:lnTo>
                  <a:pt x="143" y="23"/>
                </a:lnTo>
                <a:lnTo>
                  <a:pt x="143" y="24"/>
                </a:lnTo>
                <a:lnTo>
                  <a:pt x="141" y="26"/>
                </a:lnTo>
                <a:lnTo>
                  <a:pt x="141" y="28"/>
                </a:lnTo>
                <a:lnTo>
                  <a:pt x="141" y="30"/>
                </a:lnTo>
                <a:lnTo>
                  <a:pt x="141" y="31"/>
                </a:lnTo>
                <a:lnTo>
                  <a:pt x="143" y="31"/>
                </a:lnTo>
                <a:lnTo>
                  <a:pt x="143" y="33"/>
                </a:lnTo>
                <a:lnTo>
                  <a:pt x="143" y="31"/>
                </a:lnTo>
                <a:lnTo>
                  <a:pt x="143" y="33"/>
                </a:lnTo>
                <a:lnTo>
                  <a:pt x="145" y="33"/>
                </a:lnTo>
                <a:lnTo>
                  <a:pt x="145" y="35"/>
                </a:lnTo>
                <a:lnTo>
                  <a:pt x="145" y="36"/>
                </a:lnTo>
                <a:lnTo>
                  <a:pt x="147" y="36"/>
                </a:lnTo>
                <a:lnTo>
                  <a:pt x="147" y="38"/>
                </a:lnTo>
                <a:lnTo>
                  <a:pt x="145" y="38"/>
                </a:lnTo>
                <a:lnTo>
                  <a:pt x="145" y="40"/>
                </a:lnTo>
                <a:lnTo>
                  <a:pt x="145" y="42"/>
                </a:lnTo>
                <a:lnTo>
                  <a:pt x="147" y="42"/>
                </a:lnTo>
                <a:lnTo>
                  <a:pt x="145" y="42"/>
                </a:lnTo>
                <a:lnTo>
                  <a:pt x="145" y="43"/>
                </a:lnTo>
                <a:lnTo>
                  <a:pt x="145" y="45"/>
                </a:lnTo>
                <a:lnTo>
                  <a:pt x="143" y="45"/>
                </a:lnTo>
                <a:lnTo>
                  <a:pt x="141" y="45"/>
                </a:lnTo>
                <a:lnTo>
                  <a:pt x="141" y="47"/>
                </a:lnTo>
                <a:lnTo>
                  <a:pt x="143" y="48"/>
                </a:lnTo>
                <a:lnTo>
                  <a:pt x="143" y="50"/>
                </a:lnTo>
                <a:lnTo>
                  <a:pt x="145" y="50"/>
                </a:lnTo>
                <a:lnTo>
                  <a:pt x="147" y="50"/>
                </a:lnTo>
                <a:lnTo>
                  <a:pt x="147" y="52"/>
                </a:lnTo>
                <a:lnTo>
                  <a:pt x="148" y="52"/>
                </a:lnTo>
                <a:lnTo>
                  <a:pt x="150" y="52"/>
                </a:lnTo>
                <a:lnTo>
                  <a:pt x="152" y="52"/>
                </a:lnTo>
                <a:lnTo>
                  <a:pt x="153" y="52"/>
                </a:lnTo>
                <a:lnTo>
                  <a:pt x="155" y="52"/>
                </a:lnTo>
                <a:lnTo>
                  <a:pt x="157" y="52"/>
                </a:lnTo>
                <a:lnTo>
                  <a:pt x="159" y="50"/>
                </a:lnTo>
                <a:lnTo>
                  <a:pt x="160" y="50"/>
                </a:lnTo>
                <a:lnTo>
                  <a:pt x="162" y="50"/>
                </a:lnTo>
                <a:lnTo>
                  <a:pt x="164" y="50"/>
                </a:lnTo>
                <a:lnTo>
                  <a:pt x="165" y="50"/>
                </a:lnTo>
                <a:lnTo>
                  <a:pt x="167" y="50"/>
                </a:lnTo>
                <a:lnTo>
                  <a:pt x="169" y="50"/>
                </a:lnTo>
                <a:lnTo>
                  <a:pt x="171" y="50"/>
                </a:lnTo>
                <a:lnTo>
                  <a:pt x="172" y="50"/>
                </a:lnTo>
                <a:lnTo>
                  <a:pt x="174" y="50"/>
                </a:lnTo>
                <a:lnTo>
                  <a:pt x="176" y="50"/>
                </a:lnTo>
                <a:lnTo>
                  <a:pt x="178" y="50"/>
                </a:lnTo>
                <a:lnTo>
                  <a:pt x="179" y="50"/>
                </a:lnTo>
                <a:lnTo>
                  <a:pt x="181" y="50"/>
                </a:lnTo>
                <a:lnTo>
                  <a:pt x="183" y="50"/>
                </a:lnTo>
                <a:lnTo>
                  <a:pt x="184" y="50"/>
                </a:lnTo>
                <a:lnTo>
                  <a:pt x="186" y="50"/>
                </a:lnTo>
                <a:lnTo>
                  <a:pt x="188" y="50"/>
                </a:lnTo>
                <a:lnTo>
                  <a:pt x="190" y="50"/>
                </a:lnTo>
                <a:lnTo>
                  <a:pt x="191" y="50"/>
                </a:lnTo>
                <a:lnTo>
                  <a:pt x="193" y="50"/>
                </a:lnTo>
                <a:lnTo>
                  <a:pt x="195" y="50"/>
                </a:lnTo>
                <a:lnTo>
                  <a:pt x="196" y="50"/>
                </a:lnTo>
                <a:lnTo>
                  <a:pt x="198" y="50"/>
                </a:lnTo>
                <a:lnTo>
                  <a:pt x="200" y="50"/>
                </a:lnTo>
                <a:lnTo>
                  <a:pt x="202" y="50"/>
                </a:lnTo>
                <a:lnTo>
                  <a:pt x="203" y="50"/>
                </a:lnTo>
                <a:lnTo>
                  <a:pt x="205" y="50"/>
                </a:lnTo>
                <a:lnTo>
                  <a:pt x="207" y="50"/>
                </a:lnTo>
                <a:lnTo>
                  <a:pt x="209" y="50"/>
                </a:lnTo>
                <a:lnTo>
                  <a:pt x="210" y="50"/>
                </a:lnTo>
                <a:lnTo>
                  <a:pt x="212" y="50"/>
                </a:lnTo>
                <a:lnTo>
                  <a:pt x="214" y="50"/>
                </a:lnTo>
                <a:lnTo>
                  <a:pt x="215" y="50"/>
                </a:lnTo>
                <a:lnTo>
                  <a:pt x="217" y="50"/>
                </a:lnTo>
                <a:lnTo>
                  <a:pt x="219" y="50"/>
                </a:lnTo>
                <a:lnTo>
                  <a:pt x="221" y="50"/>
                </a:lnTo>
                <a:lnTo>
                  <a:pt x="222" y="50"/>
                </a:lnTo>
                <a:lnTo>
                  <a:pt x="224" y="50"/>
                </a:lnTo>
                <a:lnTo>
                  <a:pt x="226" y="50"/>
                </a:lnTo>
                <a:lnTo>
                  <a:pt x="227" y="50"/>
                </a:lnTo>
                <a:lnTo>
                  <a:pt x="229" y="50"/>
                </a:lnTo>
                <a:lnTo>
                  <a:pt x="231" y="50"/>
                </a:lnTo>
                <a:lnTo>
                  <a:pt x="233" y="50"/>
                </a:lnTo>
                <a:lnTo>
                  <a:pt x="234" y="50"/>
                </a:lnTo>
                <a:lnTo>
                  <a:pt x="236" y="50"/>
                </a:lnTo>
                <a:lnTo>
                  <a:pt x="238" y="50"/>
                </a:lnTo>
                <a:lnTo>
                  <a:pt x="239" y="50"/>
                </a:lnTo>
                <a:lnTo>
                  <a:pt x="241" y="50"/>
                </a:lnTo>
                <a:lnTo>
                  <a:pt x="243" y="50"/>
                </a:lnTo>
                <a:lnTo>
                  <a:pt x="245" y="50"/>
                </a:lnTo>
                <a:lnTo>
                  <a:pt x="246" y="50"/>
                </a:lnTo>
                <a:lnTo>
                  <a:pt x="248" y="50"/>
                </a:lnTo>
                <a:lnTo>
                  <a:pt x="246" y="52"/>
                </a:lnTo>
                <a:lnTo>
                  <a:pt x="245" y="52"/>
                </a:lnTo>
                <a:lnTo>
                  <a:pt x="243" y="52"/>
                </a:lnTo>
                <a:lnTo>
                  <a:pt x="243" y="50"/>
                </a:lnTo>
                <a:lnTo>
                  <a:pt x="241" y="50"/>
                </a:lnTo>
                <a:lnTo>
                  <a:pt x="239" y="50"/>
                </a:lnTo>
                <a:lnTo>
                  <a:pt x="239" y="52"/>
                </a:lnTo>
                <a:lnTo>
                  <a:pt x="238" y="52"/>
                </a:lnTo>
                <a:lnTo>
                  <a:pt x="236" y="52"/>
                </a:lnTo>
                <a:lnTo>
                  <a:pt x="234" y="52"/>
                </a:lnTo>
                <a:lnTo>
                  <a:pt x="234" y="54"/>
                </a:lnTo>
                <a:lnTo>
                  <a:pt x="234" y="55"/>
                </a:lnTo>
                <a:lnTo>
                  <a:pt x="233" y="55"/>
                </a:lnTo>
                <a:lnTo>
                  <a:pt x="233" y="57"/>
                </a:lnTo>
                <a:lnTo>
                  <a:pt x="231" y="57"/>
                </a:lnTo>
                <a:lnTo>
                  <a:pt x="231" y="55"/>
                </a:lnTo>
                <a:lnTo>
                  <a:pt x="231" y="57"/>
                </a:lnTo>
                <a:lnTo>
                  <a:pt x="229" y="57"/>
                </a:lnTo>
                <a:lnTo>
                  <a:pt x="229" y="59"/>
                </a:lnTo>
                <a:lnTo>
                  <a:pt x="227" y="59"/>
                </a:lnTo>
                <a:lnTo>
                  <a:pt x="227" y="61"/>
                </a:lnTo>
                <a:lnTo>
                  <a:pt x="227" y="62"/>
                </a:lnTo>
                <a:lnTo>
                  <a:pt x="226" y="62"/>
                </a:lnTo>
                <a:lnTo>
                  <a:pt x="226" y="64"/>
                </a:lnTo>
                <a:lnTo>
                  <a:pt x="224" y="64"/>
                </a:lnTo>
                <a:lnTo>
                  <a:pt x="222" y="64"/>
                </a:lnTo>
                <a:lnTo>
                  <a:pt x="222" y="62"/>
                </a:lnTo>
                <a:lnTo>
                  <a:pt x="221" y="62"/>
                </a:lnTo>
                <a:lnTo>
                  <a:pt x="219" y="62"/>
                </a:lnTo>
                <a:lnTo>
                  <a:pt x="219" y="61"/>
                </a:lnTo>
                <a:lnTo>
                  <a:pt x="217" y="61"/>
                </a:lnTo>
                <a:lnTo>
                  <a:pt x="215" y="61"/>
                </a:lnTo>
                <a:lnTo>
                  <a:pt x="215" y="62"/>
                </a:lnTo>
                <a:lnTo>
                  <a:pt x="214" y="62"/>
                </a:lnTo>
                <a:lnTo>
                  <a:pt x="212" y="62"/>
                </a:lnTo>
                <a:lnTo>
                  <a:pt x="212" y="61"/>
                </a:lnTo>
                <a:lnTo>
                  <a:pt x="210" y="61"/>
                </a:lnTo>
                <a:lnTo>
                  <a:pt x="209" y="61"/>
                </a:lnTo>
                <a:lnTo>
                  <a:pt x="209" y="62"/>
                </a:lnTo>
                <a:lnTo>
                  <a:pt x="209" y="64"/>
                </a:lnTo>
                <a:lnTo>
                  <a:pt x="207" y="64"/>
                </a:lnTo>
                <a:lnTo>
                  <a:pt x="205" y="64"/>
                </a:lnTo>
                <a:lnTo>
                  <a:pt x="203" y="64"/>
                </a:lnTo>
                <a:lnTo>
                  <a:pt x="202" y="64"/>
                </a:lnTo>
                <a:lnTo>
                  <a:pt x="200" y="64"/>
                </a:lnTo>
                <a:lnTo>
                  <a:pt x="200" y="66"/>
                </a:lnTo>
                <a:lnTo>
                  <a:pt x="198" y="66"/>
                </a:lnTo>
                <a:lnTo>
                  <a:pt x="196" y="66"/>
                </a:lnTo>
                <a:lnTo>
                  <a:pt x="196" y="67"/>
                </a:lnTo>
                <a:lnTo>
                  <a:pt x="196" y="69"/>
                </a:lnTo>
                <a:lnTo>
                  <a:pt x="195" y="71"/>
                </a:lnTo>
                <a:lnTo>
                  <a:pt x="195" y="73"/>
                </a:lnTo>
                <a:lnTo>
                  <a:pt x="193" y="73"/>
                </a:lnTo>
                <a:lnTo>
                  <a:pt x="193" y="74"/>
                </a:lnTo>
                <a:lnTo>
                  <a:pt x="191" y="74"/>
                </a:lnTo>
                <a:lnTo>
                  <a:pt x="191" y="76"/>
                </a:lnTo>
                <a:lnTo>
                  <a:pt x="190" y="76"/>
                </a:lnTo>
                <a:lnTo>
                  <a:pt x="190" y="78"/>
                </a:lnTo>
                <a:lnTo>
                  <a:pt x="188" y="78"/>
                </a:lnTo>
                <a:lnTo>
                  <a:pt x="186" y="78"/>
                </a:lnTo>
                <a:lnTo>
                  <a:pt x="186" y="79"/>
                </a:lnTo>
                <a:lnTo>
                  <a:pt x="184" y="79"/>
                </a:lnTo>
                <a:lnTo>
                  <a:pt x="183" y="81"/>
                </a:lnTo>
                <a:lnTo>
                  <a:pt x="183" y="83"/>
                </a:lnTo>
                <a:lnTo>
                  <a:pt x="181" y="83"/>
                </a:lnTo>
                <a:lnTo>
                  <a:pt x="181" y="85"/>
                </a:lnTo>
                <a:lnTo>
                  <a:pt x="179" y="86"/>
                </a:lnTo>
                <a:lnTo>
                  <a:pt x="179" y="88"/>
                </a:lnTo>
                <a:lnTo>
                  <a:pt x="178" y="90"/>
                </a:lnTo>
                <a:lnTo>
                  <a:pt x="178" y="92"/>
                </a:lnTo>
                <a:lnTo>
                  <a:pt x="179" y="92"/>
                </a:lnTo>
                <a:lnTo>
                  <a:pt x="179" y="93"/>
                </a:lnTo>
                <a:lnTo>
                  <a:pt x="178" y="93"/>
                </a:lnTo>
                <a:lnTo>
                  <a:pt x="178" y="95"/>
                </a:lnTo>
                <a:lnTo>
                  <a:pt x="176" y="95"/>
                </a:lnTo>
                <a:lnTo>
                  <a:pt x="176" y="97"/>
                </a:lnTo>
                <a:lnTo>
                  <a:pt x="176" y="98"/>
                </a:lnTo>
                <a:lnTo>
                  <a:pt x="174" y="98"/>
                </a:lnTo>
                <a:lnTo>
                  <a:pt x="174" y="100"/>
                </a:lnTo>
                <a:lnTo>
                  <a:pt x="174" y="102"/>
                </a:lnTo>
                <a:lnTo>
                  <a:pt x="172" y="102"/>
                </a:lnTo>
                <a:lnTo>
                  <a:pt x="171" y="102"/>
                </a:lnTo>
                <a:lnTo>
                  <a:pt x="171" y="104"/>
                </a:lnTo>
                <a:lnTo>
                  <a:pt x="169" y="104"/>
                </a:lnTo>
                <a:lnTo>
                  <a:pt x="169" y="105"/>
                </a:lnTo>
                <a:lnTo>
                  <a:pt x="169" y="107"/>
                </a:lnTo>
                <a:lnTo>
                  <a:pt x="171" y="107"/>
                </a:lnTo>
                <a:lnTo>
                  <a:pt x="171" y="109"/>
                </a:lnTo>
                <a:lnTo>
                  <a:pt x="171" y="110"/>
                </a:lnTo>
                <a:lnTo>
                  <a:pt x="169" y="110"/>
                </a:lnTo>
                <a:lnTo>
                  <a:pt x="169" y="112"/>
                </a:lnTo>
                <a:lnTo>
                  <a:pt x="169" y="114"/>
                </a:lnTo>
                <a:lnTo>
                  <a:pt x="167" y="114"/>
                </a:lnTo>
                <a:lnTo>
                  <a:pt x="167" y="116"/>
                </a:lnTo>
                <a:lnTo>
                  <a:pt x="167" y="117"/>
                </a:lnTo>
                <a:lnTo>
                  <a:pt x="167" y="119"/>
                </a:lnTo>
                <a:lnTo>
                  <a:pt x="167" y="121"/>
                </a:lnTo>
                <a:lnTo>
                  <a:pt x="165" y="121"/>
                </a:lnTo>
                <a:lnTo>
                  <a:pt x="165" y="122"/>
                </a:lnTo>
                <a:lnTo>
                  <a:pt x="164" y="122"/>
                </a:lnTo>
                <a:lnTo>
                  <a:pt x="162" y="124"/>
                </a:lnTo>
                <a:lnTo>
                  <a:pt x="162" y="126"/>
                </a:lnTo>
                <a:lnTo>
                  <a:pt x="160" y="126"/>
                </a:lnTo>
                <a:lnTo>
                  <a:pt x="160" y="128"/>
                </a:lnTo>
                <a:lnTo>
                  <a:pt x="159" y="128"/>
                </a:lnTo>
                <a:lnTo>
                  <a:pt x="159" y="129"/>
                </a:lnTo>
                <a:lnTo>
                  <a:pt x="157" y="129"/>
                </a:lnTo>
                <a:lnTo>
                  <a:pt x="157" y="131"/>
                </a:lnTo>
                <a:lnTo>
                  <a:pt x="155" y="131"/>
                </a:lnTo>
                <a:lnTo>
                  <a:pt x="155" y="133"/>
                </a:lnTo>
                <a:lnTo>
                  <a:pt x="153" y="133"/>
                </a:lnTo>
                <a:lnTo>
                  <a:pt x="153" y="135"/>
                </a:lnTo>
                <a:lnTo>
                  <a:pt x="153" y="136"/>
                </a:lnTo>
                <a:lnTo>
                  <a:pt x="153" y="138"/>
                </a:lnTo>
                <a:lnTo>
                  <a:pt x="155" y="138"/>
                </a:lnTo>
                <a:lnTo>
                  <a:pt x="155" y="140"/>
                </a:lnTo>
                <a:lnTo>
                  <a:pt x="153" y="140"/>
                </a:lnTo>
                <a:lnTo>
                  <a:pt x="153" y="141"/>
                </a:lnTo>
                <a:lnTo>
                  <a:pt x="153" y="143"/>
                </a:lnTo>
                <a:lnTo>
                  <a:pt x="152" y="143"/>
                </a:lnTo>
                <a:lnTo>
                  <a:pt x="150" y="143"/>
                </a:lnTo>
                <a:lnTo>
                  <a:pt x="150" y="141"/>
                </a:lnTo>
                <a:lnTo>
                  <a:pt x="148" y="141"/>
                </a:lnTo>
                <a:lnTo>
                  <a:pt x="148" y="143"/>
                </a:lnTo>
                <a:lnTo>
                  <a:pt x="147" y="143"/>
                </a:lnTo>
                <a:lnTo>
                  <a:pt x="145" y="143"/>
                </a:lnTo>
                <a:lnTo>
                  <a:pt x="145" y="145"/>
                </a:lnTo>
                <a:lnTo>
                  <a:pt x="143" y="145"/>
                </a:lnTo>
                <a:lnTo>
                  <a:pt x="143" y="147"/>
                </a:lnTo>
                <a:lnTo>
                  <a:pt x="141" y="147"/>
                </a:lnTo>
                <a:lnTo>
                  <a:pt x="141" y="148"/>
                </a:lnTo>
                <a:lnTo>
                  <a:pt x="140" y="148"/>
                </a:lnTo>
                <a:lnTo>
                  <a:pt x="140" y="150"/>
                </a:lnTo>
                <a:lnTo>
                  <a:pt x="138" y="150"/>
                </a:lnTo>
                <a:lnTo>
                  <a:pt x="138" y="152"/>
                </a:lnTo>
                <a:lnTo>
                  <a:pt x="136" y="152"/>
                </a:lnTo>
                <a:lnTo>
                  <a:pt x="136" y="153"/>
                </a:lnTo>
                <a:lnTo>
                  <a:pt x="136" y="155"/>
                </a:lnTo>
                <a:lnTo>
                  <a:pt x="135" y="155"/>
                </a:lnTo>
                <a:lnTo>
                  <a:pt x="133" y="155"/>
                </a:lnTo>
                <a:lnTo>
                  <a:pt x="133" y="153"/>
                </a:lnTo>
                <a:lnTo>
                  <a:pt x="131" y="153"/>
                </a:lnTo>
                <a:lnTo>
                  <a:pt x="131" y="155"/>
                </a:lnTo>
                <a:lnTo>
                  <a:pt x="129" y="155"/>
                </a:lnTo>
                <a:lnTo>
                  <a:pt x="129" y="157"/>
                </a:lnTo>
                <a:lnTo>
                  <a:pt x="128" y="157"/>
                </a:lnTo>
                <a:lnTo>
                  <a:pt x="128" y="159"/>
                </a:lnTo>
                <a:lnTo>
                  <a:pt x="126" y="159"/>
                </a:lnTo>
                <a:lnTo>
                  <a:pt x="126" y="160"/>
                </a:lnTo>
                <a:lnTo>
                  <a:pt x="124" y="160"/>
                </a:lnTo>
                <a:lnTo>
                  <a:pt x="124" y="162"/>
                </a:lnTo>
                <a:lnTo>
                  <a:pt x="122" y="162"/>
                </a:lnTo>
                <a:lnTo>
                  <a:pt x="121" y="164"/>
                </a:lnTo>
                <a:lnTo>
                  <a:pt x="119" y="164"/>
                </a:lnTo>
                <a:lnTo>
                  <a:pt x="119" y="166"/>
                </a:lnTo>
                <a:lnTo>
                  <a:pt x="117" y="166"/>
                </a:lnTo>
                <a:lnTo>
                  <a:pt x="117" y="167"/>
                </a:lnTo>
                <a:lnTo>
                  <a:pt x="117" y="169"/>
                </a:lnTo>
                <a:lnTo>
                  <a:pt x="119" y="169"/>
                </a:lnTo>
                <a:lnTo>
                  <a:pt x="119" y="171"/>
                </a:lnTo>
                <a:lnTo>
                  <a:pt x="119" y="172"/>
                </a:lnTo>
                <a:lnTo>
                  <a:pt x="119" y="174"/>
                </a:lnTo>
                <a:lnTo>
                  <a:pt x="119" y="176"/>
                </a:lnTo>
                <a:lnTo>
                  <a:pt x="119" y="178"/>
                </a:lnTo>
                <a:lnTo>
                  <a:pt x="121" y="178"/>
                </a:lnTo>
                <a:lnTo>
                  <a:pt x="121" y="179"/>
                </a:lnTo>
                <a:lnTo>
                  <a:pt x="121" y="181"/>
                </a:lnTo>
                <a:lnTo>
                  <a:pt x="121" y="183"/>
                </a:lnTo>
                <a:lnTo>
                  <a:pt x="121" y="184"/>
                </a:lnTo>
                <a:lnTo>
                  <a:pt x="121" y="186"/>
                </a:lnTo>
                <a:lnTo>
                  <a:pt x="122" y="186"/>
                </a:lnTo>
                <a:lnTo>
                  <a:pt x="122" y="188"/>
                </a:lnTo>
                <a:lnTo>
                  <a:pt x="122" y="190"/>
                </a:lnTo>
                <a:lnTo>
                  <a:pt x="122" y="191"/>
                </a:lnTo>
                <a:lnTo>
                  <a:pt x="122" y="193"/>
                </a:lnTo>
                <a:lnTo>
                  <a:pt x="124" y="193"/>
                </a:lnTo>
                <a:lnTo>
                  <a:pt x="124" y="195"/>
                </a:lnTo>
                <a:lnTo>
                  <a:pt x="124" y="197"/>
                </a:lnTo>
                <a:lnTo>
                  <a:pt x="124" y="198"/>
                </a:lnTo>
                <a:lnTo>
                  <a:pt x="124" y="200"/>
                </a:lnTo>
                <a:lnTo>
                  <a:pt x="124" y="202"/>
                </a:lnTo>
                <a:lnTo>
                  <a:pt x="124" y="203"/>
                </a:lnTo>
                <a:lnTo>
                  <a:pt x="122" y="203"/>
                </a:lnTo>
                <a:lnTo>
                  <a:pt x="122" y="205"/>
                </a:lnTo>
                <a:lnTo>
                  <a:pt x="121" y="205"/>
                </a:lnTo>
                <a:lnTo>
                  <a:pt x="121" y="207"/>
                </a:lnTo>
                <a:lnTo>
                  <a:pt x="121" y="209"/>
                </a:lnTo>
                <a:lnTo>
                  <a:pt x="119" y="209"/>
                </a:lnTo>
                <a:lnTo>
                  <a:pt x="117" y="209"/>
                </a:lnTo>
                <a:lnTo>
                  <a:pt x="117" y="210"/>
                </a:lnTo>
                <a:lnTo>
                  <a:pt x="116" y="210"/>
                </a:lnTo>
                <a:lnTo>
                  <a:pt x="114" y="210"/>
                </a:lnTo>
                <a:lnTo>
                  <a:pt x="114" y="212"/>
                </a:lnTo>
                <a:lnTo>
                  <a:pt x="112" y="212"/>
                </a:lnTo>
                <a:lnTo>
                  <a:pt x="110" y="212"/>
                </a:lnTo>
                <a:lnTo>
                  <a:pt x="110" y="214"/>
                </a:lnTo>
                <a:lnTo>
                  <a:pt x="109" y="214"/>
                </a:lnTo>
                <a:lnTo>
                  <a:pt x="109" y="215"/>
                </a:lnTo>
                <a:lnTo>
                  <a:pt x="107" y="215"/>
                </a:lnTo>
                <a:lnTo>
                  <a:pt x="105" y="217"/>
                </a:lnTo>
                <a:lnTo>
                  <a:pt x="104" y="217"/>
                </a:lnTo>
                <a:lnTo>
                  <a:pt x="104" y="219"/>
                </a:lnTo>
                <a:lnTo>
                  <a:pt x="105" y="219"/>
                </a:lnTo>
                <a:lnTo>
                  <a:pt x="105" y="221"/>
                </a:lnTo>
                <a:lnTo>
                  <a:pt x="105" y="222"/>
                </a:lnTo>
                <a:lnTo>
                  <a:pt x="107" y="222"/>
                </a:lnTo>
                <a:lnTo>
                  <a:pt x="107" y="224"/>
                </a:lnTo>
                <a:lnTo>
                  <a:pt x="107" y="226"/>
                </a:lnTo>
                <a:lnTo>
                  <a:pt x="107" y="227"/>
                </a:lnTo>
                <a:lnTo>
                  <a:pt x="107" y="229"/>
                </a:lnTo>
                <a:lnTo>
                  <a:pt x="107" y="231"/>
                </a:lnTo>
                <a:lnTo>
                  <a:pt x="107" y="233"/>
                </a:lnTo>
                <a:lnTo>
                  <a:pt x="109" y="233"/>
                </a:lnTo>
                <a:lnTo>
                  <a:pt x="109" y="234"/>
                </a:lnTo>
                <a:lnTo>
                  <a:pt x="110" y="234"/>
                </a:lnTo>
                <a:lnTo>
                  <a:pt x="110" y="236"/>
                </a:lnTo>
                <a:lnTo>
                  <a:pt x="110" y="238"/>
                </a:lnTo>
                <a:lnTo>
                  <a:pt x="110" y="240"/>
                </a:lnTo>
                <a:lnTo>
                  <a:pt x="110" y="241"/>
                </a:lnTo>
                <a:lnTo>
                  <a:pt x="112" y="241"/>
                </a:lnTo>
                <a:lnTo>
                  <a:pt x="112" y="243"/>
                </a:lnTo>
                <a:lnTo>
                  <a:pt x="112" y="245"/>
                </a:lnTo>
                <a:lnTo>
                  <a:pt x="112" y="246"/>
                </a:lnTo>
                <a:lnTo>
                  <a:pt x="112" y="248"/>
                </a:lnTo>
                <a:lnTo>
                  <a:pt x="112" y="250"/>
                </a:lnTo>
                <a:lnTo>
                  <a:pt x="112" y="252"/>
                </a:lnTo>
                <a:lnTo>
                  <a:pt x="112" y="253"/>
                </a:lnTo>
                <a:lnTo>
                  <a:pt x="112" y="255"/>
                </a:lnTo>
                <a:lnTo>
                  <a:pt x="112" y="257"/>
                </a:lnTo>
                <a:lnTo>
                  <a:pt x="112" y="258"/>
                </a:lnTo>
                <a:lnTo>
                  <a:pt x="112" y="260"/>
                </a:lnTo>
                <a:lnTo>
                  <a:pt x="112" y="262"/>
                </a:lnTo>
                <a:lnTo>
                  <a:pt x="112" y="264"/>
                </a:lnTo>
                <a:lnTo>
                  <a:pt x="112" y="265"/>
                </a:lnTo>
                <a:lnTo>
                  <a:pt x="112" y="267"/>
                </a:lnTo>
                <a:lnTo>
                  <a:pt x="112" y="269"/>
                </a:lnTo>
                <a:lnTo>
                  <a:pt x="110" y="269"/>
                </a:lnTo>
                <a:lnTo>
                  <a:pt x="110" y="271"/>
                </a:lnTo>
                <a:lnTo>
                  <a:pt x="110" y="272"/>
                </a:lnTo>
                <a:lnTo>
                  <a:pt x="112" y="272"/>
                </a:lnTo>
                <a:lnTo>
                  <a:pt x="109" y="272"/>
                </a:lnTo>
                <a:lnTo>
                  <a:pt x="107" y="271"/>
                </a:lnTo>
                <a:lnTo>
                  <a:pt x="105" y="271"/>
                </a:lnTo>
                <a:lnTo>
                  <a:pt x="105" y="269"/>
                </a:lnTo>
                <a:lnTo>
                  <a:pt x="105" y="271"/>
                </a:lnTo>
                <a:lnTo>
                  <a:pt x="104" y="271"/>
                </a:lnTo>
                <a:lnTo>
                  <a:pt x="102" y="271"/>
                </a:lnTo>
                <a:lnTo>
                  <a:pt x="100" y="271"/>
                </a:lnTo>
                <a:lnTo>
                  <a:pt x="100" y="269"/>
                </a:lnTo>
                <a:lnTo>
                  <a:pt x="100" y="267"/>
                </a:lnTo>
                <a:lnTo>
                  <a:pt x="98" y="267"/>
                </a:lnTo>
                <a:lnTo>
                  <a:pt x="97" y="267"/>
                </a:lnTo>
                <a:lnTo>
                  <a:pt x="95" y="267"/>
                </a:lnTo>
                <a:lnTo>
                  <a:pt x="95" y="265"/>
                </a:lnTo>
                <a:lnTo>
                  <a:pt x="93" y="264"/>
                </a:lnTo>
                <a:lnTo>
                  <a:pt x="93" y="262"/>
                </a:lnTo>
                <a:lnTo>
                  <a:pt x="93" y="260"/>
                </a:lnTo>
                <a:lnTo>
                  <a:pt x="91" y="260"/>
                </a:lnTo>
                <a:lnTo>
                  <a:pt x="90" y="260"/>
                </a:lnTo>
                <a:lnTo>
                  <a:pt x="90" y="258"/>
                </a:lnTo>
                <a:lnTo>
                  <a:pt x="90" y="257"/>
                </a:lnTo>
                <a:lnTo>
                  <a:pt x="90" y="255"/>
                </a:lnTo>
                <a:lnTo>
                  <a:pt x="88" y="255"/>
                </a:lnTo>
                <a:lnTo>
                  <a:pt x="88" y="253"/>
                </a:lnTo>
                <a:lnTo>
                  <a:pt x="88" y="252"/>
                </a:lnTo>
                <a:lnTo>
                  <a:pt x="88" y="250"/>
                </a:lnTo>
                <a:lnTo>
                  <a:pt x="86" y="250"/>
                </a:lnTo>
                <a:lnTo>
                  <a:pt x="86" y="248"/>
                </a:lnTo>
                <a:lnTo>
                  <a:pt x="85" y="248"/>
                </a:lnTo>
                <a:lnTo>
                  <a:pt x="83" y="248"/>
                </a:lnTo>
                <a:lnTo>
                  <a:pt x="83" y="246"/>
                </a:lnTo>
                <a:lnTo>
                  <a:pt x="83" y="245"/>
                </a:lnTo>
                <a:lnTo>
                  <a:pt x="81" y="245"/>
                </a:lnTo>
                <a:lnTo>
                  <a:pt x="81" y="243"/>
                </a:lnTo>
                <a:lnTo>
                  <a:pt x="79" y="243"/>
                </a:lnTo>
                <a:lnTo>
                  <a:pt x="79" y="241"/>
                </a:lnTo>
                <a:lnTo>
                  <a:pt x="78" y="241"/>
                </a:lnTo>
                <a:lnTo>
                  <a:pt x="78" y="240"/>
                </a:lnTo>
                <a:lnTo>
                  <a:pt x="76" y="240"/>
                </a:lnTo>
                <a:lnTo>
                  <a:pt x="74" y="240"/>
                </a:lnTo>
                <a:lnTo>
                  <a:pt x="74" y="238"/>
                </a:lnTo>
                <a:lnTo>
                  <a:pt x="73" y="238"/>
                </a:lnTo>
                <a:lnTo>
                  <a:pt x="73" y="236"/>
                </a:lnTo>
                <a:lnTo>
                  <a:pt x="74" y="236"/>
                </a:lnTo>
                <a:lnTo>
                  <a:pt x="73" y="236"/>
                </a:lnTo>
                <a:lnTo>
                  <a:pt x="73" y="234"/>
                </a:lnTo>
                <a:lnTo>
                  <a:pt x="73" y="233"/>
                </a:lnTo>
                <a:lnTo>
                  <a:pt x="71" y="233"/>
                </a:lnTo>
                <a:lnTo>
                  <a:pt x="71" y="231"/>
                </a:lnTo>
                <a:lnTo>
                  <a:pt x="69" y="231"/>
                </a:lnTo>
                <a:lnTo>
                  <a:pt x="69" y="229"/>
                </a:lnTo>
                <a:lnTo>
                  <a:pt x="67" y="229"/>
                </a:lnTo>
                <a:lnTo>
                  <a:pt x="67" y="227"/>
                </a:lnTo>
                <a:lnTo>
                  <a:pt x="66" y="227"/>
                </a:lnTo>
                <a:lnTo>
                  <a:pt x="66" y="226"/>
                </a:lnTo>
                <a:lnTo>
                  <a:pt x="64" y="226"/>
                </a:lnTo>
                <a:lnTo>
                  <a:pt x="64" y="224"/>
                </a:lnTo>
                <a:lnTo>
                  <a:pt x="62" y="224"/>
                </a:lnTo>
                <a:lnTo>
                  <a:pt x="62" y="222"/>
                </a:lnTo>
                <a:lnTo>
                  <a:pt x="61" y="222"/>
                </a:lnTo>
                <a:lnTo>
                  <a:pt x="61" y="221"/>
                </a:lnTo>
                <a:lnTo>
                  <a:pt x="62" y="221"/>
                </a:lnTo>
                <a:lnTo>
                  <a:pt x="62" y="219"/>
                </a:lnTo>
                <a:lnTo>
                  <a:pt x="62" y="217"/>
                </a:lnTo>
                <a:lnTo>
                  <a:pt x="61" y="217"/>
                </a:lnTo>
                <a:lnTo>
                  <a:pt x="61" y="215"/>
                </a:lnTo>
                <a:lnTo>
                  <a:pt x="59" y="215"/>
                </a:lnTo>
                <a:lnTo>
                  <a:pt x="57" y="215"/>
                </a:lnTo>
                <a:lnTo>
                  <a:pt x="57" y="214"/>
                </a:lnTo>
                <a:lnTo>
                  <a:pt x="55" y="214"/>
                </a:lnTo>
                <a:lnTo>
                  <a:pt x="54" y="214"/>
                </a:lnTo>
                <a:lnTo>
                  <a:pt x="54" y="212"/>
                </a:lnTo>
                <a:lnTo>
                  <a:pt x="52" y="212"/>
                </a:lnTo>
                <a:lnTo>
                  <a:pt x="52" y="210"/>
                </a:lnTo>
                <a:lnTo>
                  <a:pt x="50" y="210"/>
                </a:lnTo>
                <a:lnTo>
                  <a:pt x="50" y="209"/>
                </a:lnTo>
                <a:lnTo>
                  <a:pt x="48" y="209"/>
                </a:lnTo>
                <a:lnTo>
                  <a:pt x="48" y="207"/>
                </a:lnTo>
                <a:lnTo>
                  <a:pt x="50" y="207"/>
                </a:lnTo>
                <a:lnTo>
                  <a:pt x="50" y="205"/>
                </a:lnTo>
                <a:lnTo>
                  <a:pt x="50" y="203"/>
                </a:lnTo>
                <a:lnTo>
                  <a:pt x="48" y="203"/>
                </a:lnTo>
                <a:lnTo>
                  <a:pt x="47" y="203"/>
                </a:lnTo>
                <a:lnTo>
                  <a:pt x="47" y="202"/>
                </a:lnTo>
                <a:lnTo>
                  <a:pt x="47" y="200"/>
                </a:lnTo>
                <a:lnTo>
                  <a:pt x="47" y="198"/>
                </a:lnTo>
                <a:lnTo>
                  <a:pt x="47" y="197"/>
                </a:lnTo>
                <a:lnTo>
                  <a:pt x="47" y="195"/>
                </a:lnTo>
                <a:lnTo>
                  <a:pt x="47" y="193"/>
                </a:lnTo>
                <a:lnTo>
                  <a:pt x="45" y="193"/>
                </a:lnTo>
                <a:lnTo>
                  <a:pt x="43" y="191"/>
                </a:lnTo>
                <a:lnTo>
                  <a:pt x="43" y="190"/>
                </a:lnTo>
                <a:lnTo>
                  <a:pt x="43" y="188"/>
                </a:lnTo>
                <a:lnTo>
                  <a:pt x="43" y="186"/>
                </a:lnTo>
                <a:lnTo>
                  <a:pt x="43" y="184"/>
                </a:lnTo>
                <a:lnTo>
                  <a:pt x="43" y="183"/>
                </a:lnTo>
                <a:lnTo>
                  <a:pt x="42" y="183"/>
                </a:lnTo>
                <a:lnTo>
                  <a:pt x="42" y="181"/>
                </a:lnTo>
                <a:lnTo>
                  <a:pt x="42" y="179"/>
                </a:lnTo>
                <a:lnTo>
                  <a:pt x="43" y="179"/>
                </a:lnTo>
                <a:lnTo>
                  <a:pt x="43" y="178"/>
                </a:lnTo>
                <a:lnTo>
                  <a:pt x="43" y="176"/>
                </a:lnTo>
                <a:lnTo>
                  <a:pt x="43" y="174"/>
                </a:lnTo>
                <a:lnTo>
                  <a:pt x="43" y="172"/>
                </a:lnTo>
                <a:lnTo>
                  <a:pt x="43" y="171"/>
                </a:lnTo>
                <a:lnTo>
                  <a:pt x="43" y="169"/>
                </a:lnTo>
                <a:lnTo>
                  <a:pt x="42" y="167"/>
                </a:lnTo>
                <a:lnTo>
                  <a:pt x="42" y="169"/>
                </a:lnTo>
                <a:lnTo>
                  <a:pt x="40" y="169"/>
                </a:lnTo>
                <a:lnTo>
                  <a:pt x="40" y="167"/>
                </a:lnTo>
                <a:lnTo>
                  <a:pt x="40" y="166"/>
                </a:lnTo>
                <a:lnTo>
                  <a:pt x="38" y="166"/>
                </a:lnTo>
                <a:lnTo>
                  <a:pt x="36" y="166"/>
                </a:lnTo>
                <a:lnTo>
                  <a:pt x="36" y="164"/>
                </a:lnTo>
                <a:lnTo>
                  <a:pt x="36" y="162"/>
                </a:lnTo>
                <a:lnTo>
                  <a:pt x="36" y="160"/>
                </a:lnTo>
                <a:lnTo>
                  <a:pt x="38" y="160"/>
                </a:lnTo>
                <a:lnTo>
                  <a:pt x="38" y="159"/>
                </a:lnTo>
                <a:lnTo>
                  <a:pt x="36" y="159"/>
                </a:lnTo>
                <a:lnTo>
                  <a:pt x="36" y="157"/>
                </a:lnTo>
                <a:lnTo>
                  <a:pt x="36" y="155"/>
                </a:lnTo>
                <a:lnTo>
                  <a:pt x="35" y="155"/>
                </a:lnTo>
                <a:lnTo>
                  <a:pt x="35" y="153"/>
                </a:lnTo>
                <a:lnTo>
                  <a:pt x="35" y="152"/>
                </a:lnTo>
                <a:lnTo>
                  <a:pt x="33" y="152"/>
                </a:lnTo>
                <a:lnTo>
                  <a:pt x="31" y="152"/>
                </a:lnTo>
                <a:lnTo>
                  <a:pt x="30" y="152"/>
                </a:lnTo>
                <a:lnTo>
                  <a:pt x="30" y="150"/>
                </a:lnTo>
                <a:lnTo>
                  <a:pt x="28" y="150"/>
                </a:lnTo>
                <a:lnTo>
                  <a:pt x="28" y="148"/>
                </a:lnTo>
                <a:lnTo>
                  <a:pt x="26" y="148"/>
                </a:lnTo>
                <a:lnTo>
                  <a:pt x="26" y="147"/>
                </a:lnTo>
                <a:lnTo>
                  <a:pt x="26" y="145"/>
                </a:lnTo>
                <a:lnTo>
                  <a:pt x="26" y="143"/>
                </a:lnTo>
                <a:lnTo>
                  <a:pt x="24" y="143"/>
                </a:lnTo>
                <a:lnTo>
                  <a:pt x="24" y="141"/>
                </a:lnTo>
                <a:lnTo>
                  <a:pt x="24" y="140"/>
                </a:lnTo>
                <a:lnTo>
                  <a:pt x="23" y="140"/>
                </a:lnTo>
                <a:lnTo>
                  <a:pt x="23" y="138"/>
                </a:lnTo>
                <a:lnTo>
                  <a:pt x="23" y="136"/>
                </a:lnTo>
                <a:lnTo>
                  <a:pt x="21" y="136"/>
                </a:lnTo>
                <a:lnTo>
                  <a:pt x="23" y="135"/>
                </a:lnTo>
                <a:lnTo>
                  <a:pt x="23" y="133"/>
                </a:lnTo>
                <a:lnTo>
                  <a:pt x="23" y="131"/>
                </a:lnTo>
                <a:lnTo>
                  <a:pt x="21" y="131"/>
                </a:lnTo>
                <a:lnTo>
                  <a:pt x="21" y="129"/>
                </a:lnTo>
                <a:lnTo>
                  <a:pt x="21" y="128"/>
                </a:lnTo>
                <a:lnTo>
                  <a:pt x="19" y="128"/>
                </a:lnTo>
                <a:lnTo>
                  <a:pt x="17" y="128"/>
                </a:lnTo>
                <a:lnTo>
                  <a:pt x="16" y="128"/>
                </a:lnTo>
                <a:lnTo>
                  <a:pt x="14" y="128"/>
                </a:lnTo>
                <a:lnTo>
                  <a:pt x="14" y="126"/>
                </a:lnTo>
                <a:lnTo>
                  <a:pt x="12" y="126"/>
                </a:lnTo>
                <a:lnTo>
                  <a:pt x="12" y="124"/>
                </a:lnTo>
                <a:lnTo>
                  <a:pt x="12" y="122"/>
                </a:lnTo>
                <a:lnTo>
                  <a:pt x="11" y="122"/>
                </a:lnTo>
                <a:lnTo>
                  <a:pt x="11" y="121"/>
                </a:lnTo>
                <a:lnTo>
                  <a:pt x="11" y="119"/>
                </a:lnTo>
                <a:lnTo>
                  <a:pt x="9" y="119"/>
                </a:lnTo>
                <a:lnTo>
                  <a:pt x="7" y="119"/>
                </a:lnTo>
                <a:lnTo>
                  <a:pt x="7" y="117"/>
                </a:lnTo>
                <a:lnTo>
                  <a:pt x="5" y="117"/>
                </a:lnTo>
                <a:lnTo>
                  <a:pt x="5" y="116"/>
                </a:lnTo>
                <a:lnTo>
                  <a:pt x="5" y="114"/>
                </a:lnTo>
                <a:lnTo>
                  <a:pt x="7" y="114"/>
                </a:lnTo>
                <a:lnTo>
                  <a:pt x="7" y="112"/>
                </a:lnTo>
                <a:lnTo>
                  <a:pt x="7" y="110"/>
                </a:lnTo>
                <a:lnTo>
                  <a:pt x="5" y="110"/>
                </a:lnTo>
                <a:lnTo>
                  <a:pt x="5" y="109"/>
                </a:lnTo>
                <a:lnTo>
                  <a:pt x="4" y="109"/>
                </a:lnTo>
                <a:lnTo>
                  <a:pt x="4" y="107"/>
                </a:lnTo>
                <a:lnTo>
                  <a:pt x="4" y="105"/>
                </a:lnTo>
                <a:lnTo>
                  <a:pt x="4" y="104"/>
                </a:lnTo>
                <a:lnTo>
                  <a:pt x="4" y="102"/>
                </a:lnTo>
                <a:lnTo>
                  <a:pt x="4" y="100"/>
                </a:lnTo>
                <a:lnTo>
                  <a:pt x="0" y="92"/>
                </a:lnTo>
                <a:lnTo>
                  <a:pt x="5" y="90"/>
                </a:lnTo>
                <a:lnTo>
                  <a:pt x="5" y="88"/>
                </a:lnTo>
                <a:lnTo>
                  <a:pt x="9" y="83"/>
                </a:lnTo>
                <a:lnTo>
                  <a:pt x="11" y="78"/>
                </a:lnTo>
                <a:lnTo>
                  <a:pt x="11" y="73"/>
                </a:lnTo>
                <a:lnTo>
                  <a:pt x="11" y="69"/>
                </a:lnTo>
                <a:lnTo>
                  <a:pt x="14" y="64"/>
                </a:lnTo>
                <a:lnTo>
                  <a:pt x="16" y="61"/>
                </a:lnTo>
                <a:lnTo>
                  <a:pt x="19" y="55"/>
                </a:lnTo>
                <a:lnTo>
                  <a:pt x="24" y="54"/>
                </a:lnTo>
                <a:lnTo>
                  <a:pt x="30" y="54"/>
                </a:lnTo>
                <a:lnTo>
                  <a:pt x="35" y="48"/>
                </a:lnTo>
                <a:lnTo>
                  <a:pt x="36" y="45"/>
                </a:lnTo>
                <a:lnTo>
                  <a:pt x="38" y="40"/>
                </a:lnTo>
                <a:lnTo>
                  <a:pt x="42" y="35"/>
                </a:lnTo>
                <a:lnTo>
                  <a:pt x="45" y="31"/>
                </a:lnTo>
                <a:lnTo>
                  <a:pt x="47" y="26"/>
                </a:lnTo>
                <a:lnTo>
                  <a:pt x="47" y="21"/>
                </a:lnTo>
                <a:lnTo>
                  <a:pt x="47" y="17"/>
                </a:lnTo>
                <a:lnTo>
                  <a:pt x="47" y="12"/>
                </a:lnTo>
                <a:lnTo>
                  <a:pt x="45" y="9"/>
                </a:lnTo>
                <a:lnTo>
                  <a:pt x="45" y="4"/>
                </a:lnTo>
                <a:lnTo>
                  <a:pt x="52" y="0"/>
                </a:lnTo>
                <a:lnTo>
                  <a:pt x="54" y="0"/>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32"/>
          <p:cNvSpPr>
            <a:spLocks/>
          </p:cNvSpPr>
          <p:nvPr/>
        </p:nvSpPr>
        <p:spPr bwMode="auto">
          <a:xfrm>
            <a:off x="5475316" y="1491095"/>
            <a:ext cx="1052922" cy="1066178"/>
          </a:xfrm>
          <a:custGeom>
            <a:avLst/>
            <a:gdLst>
              <a:gd name="T0" fmla="*/ 409 w 556"/>
              <a:gd name="T1" fmla="*/ 40 h 563"/>
              <a:gd name="T2" fmla="*/ 439 w 556"/>
              <a:gd name="T3" fmla="*/ 78 h 563"/>
              <a:gd name="T4" fmla="*/ 470 w 556"/>
              <a:gd name="T5" fmla="*/ 119 h 563"/>
              <a:gd name="T6" fmla="*/ 485 w 556"/>
              <a:gd name="T7" fmla="*/ 150 h 563"/>
              <a:gd name="T8" fmla="*/ 540 w 556"/>
              <a:gd name="T9" fmla="*/ 210 h 563"/>
              <a:gd name="T10" fmla="*/ 556 w 556"/>
              <a:gd name="T11" fmla="*/ 250 h 563"/>
              <a:gd name="T12" fmla="*/ 408 w 556"/>
              <a:gd name="T13" fmla="*/ 293 h 563"/>
              <a:gd name="T14" fmla="*/ 403 w 556"/>
              <a:gd name="T15" fmla="*/ 338 h 563"/>
              <a:gd name="T16" fmla="*/ 385 w 556"/>
              <a:gd name="T17" fmla="*/ 372 h 563"/>
              <a:gd name="T18" fmla="*/ 366 w 556"/>
              <a:gd name="T19" fmla="*/ 403 h 563"/>
              <a:gd name="T20" fmla="*/ 344 w 556"/>
              <a:gd name="T21" fmla="*/ 434 h 563"/>
              <a:gd name="T22" fmla="*/ 325 w 556"/>
              <a:gd name="T23" fmla="*/ 465 h 563"/>
              <a:gd name="T24" fmla="*/ 304 w 556"/>
              <a:gd name="T25" fmla="*/ 496 h 563"/>
              <a:gd name="T26" fmla="*/ 291 w 556"/>
              <a:gd name="T27" fmla="*/ 531 h 563"/>
              <a:gd name="T28" fmla="*/ 125 w 556"/>
              <a:gd name="T29" fmla="*/ 560 h 563"/>
              <a:gd name="T30" fmla="*/ 107 w 556"/>
              <a:gd name="T31" fmla="*/ 558 h 563"/>
              <a:gd name="T32" fmla="*/ 93 w 556"/>
              <a:gd name="T33" fmla="*/ 553 h 563"/>
              <a:gd name="T34" fmla="*/ 77 w 556"/>
              <a:gd name="T35" fmla="*/ 544 h 563"/>
              <a:gd name="T36" fmla="*/ 62 w 556"/>
              <a:gd name="T37" fmla="*/ 539 h 563"/>
              <a:gd name="T38" fmla="*/ 53 w 556"/>
              <a:gd name="T39" fmla="*/ 529 h 563"/>
              <a:gd name="T40" fmla="*/ 36 w 556"/>
              <a:gd name="T41" fmla="*/ 527 h 563"/>
              <a:gd name="T42" fmla="*/ 29 w 556"/>
              <a:gd name="T43" fmla="*/ 508 h 563"/>
              <a:gd name="T44" fmla="*/ 20 w 556"/>
              <a:gd name="T45" fmla="*/ 486 h 563"/>
              <a:gd name="T46" fmla="*/ 32 w 556"/>
              <a:gd name="T47" fmla="*/ 467 h 563"/>
              <a:gd name="T48" fmla="*/ 50 w 556"/>
              <a:gd name="T49" fmla="*/ 462 h 563"/>
              <a:gd name="T50" fmla="*/ 31 w 556"/>
              <a:gd name="T51" fmla="*/ 453 h 563"/>
              <a:gd name="T52" fmla="*/ 32 w 556"/>
              <a:gd name="T53" fmla="*/ 436 h 563"/>
              <a:gd name="T54" fmla="*/ 27 w 556"/>
              <a:gd name="T55" fmla="*/ 419 h 563"/>
              <a:gd name="T56" fmla="*/ 27 w 556"/>
              <a:gd name="T57" fmla="*/ 403 h 563"/>
              <a:gd name="T58" fmla="*/ 48 w 556"/>
              <a:gd name="T59" fmla="*/ 395 h 563"/>
              <a:gd name="T60" fmla="*/ 48 w 556"/>
              <a:gd name="T61" fmla="*/ 371 h 563"/>
              <a:gd name="T62" fmla="*/ 24 w 556"/>
              <a:gd name="T63" fmla="*/ 364 h 563"/>
              <a:gd name="T64" fmla="*/ 20 w 556"/>
              <a:gd name="T65" fmla="*/ 348 h 563"/>
              <a:gd name="T66" fmla="*/ 10 w 556"/>
              <a:gd name="T67" fmla="*/ 336 h 563"/>
              <a:gd name="T68" fmla="*/ 12 w 556"/>
              <a:gd name="T69" fmla="*/ 319 h 563"/>
              <a:gd name="T70" fmla="*/ 2 w 556"/>
              <a:gd name="T71" fmla="*/ 300 h 563"/>
              <a:gd name="T72" fmla="*/ 19 w 556"/>
              <a:gd name="T73" fmla="*/ 288 h 563"/>
              <a:gd name="T74" fmla="*/ 24 w 556"/>
              <a:gd name="T75" fmla="*/ 274 h 563"/>
              <a:gd name="T76" fmla="*/ 41 w 556"/>
              <a:gd name="T77" fmla="*/ 266 h 563"/>
              <a:gd name="T78" fmla="*/ 57 w 556"/>
              <a:gd name="T79" fmla="*/ 252 h 563"/>
              <a:gd name="T80" fmla="*/ 72 w 556"/>
              <a:gd name="T81" fmla="*/ 250 h 563"/>
              <a:gd name="T82" fmla="*/ 89 w 556"/>
              <a:gd name="T83" fmla="*/ 255 h 563"/>
              <a:gd name="T84" fmla="*/ 103 w 556"/>
              <a:gd name="T85" fmla="*/ 240 h 563"/>
              <a:gd name="T86" fmla="*/ 110 w 556"/>
              <a:gd name="T87" fmla="*/ 221 h 563"/>
              <a:gd name="T88" fmla="*/ 125 w 556"/>
              <a:gd name="T89" fmla="*/ 224 h 563"/>
              <a:gd name="T90" fmla="*/ 141 w 556"/>
              <a:gd name="T91" fmla="*/ 229 h 563"/>
              <a:gd name="T92" fmla="*/ 153 w 556"/>
              <a:gd name="T93" fmla="*/ 219 h 563"/>
              <a:gd name="T94" fmla="*/ 165 w 556"/>
              <a:gd name="T95" fmla="*/ 205 h 563"/>
              <a:gd name="T96" fmla="*/ 162 w 556"/>
              <a:gd name="T97" fmla="*/ 186 h 563"/>
              <a:gd name="T98" fmla="*/ 141 w 556"/>
              <a:gd name="T99" fmla="*/ 179 h 563"/>
              <a:gd name="T100" fmla="*/ 136 w 556"/>
              <a:gd name="T101" fmla="*/ 157 h 563"/>
              <a:gd name="T102" fmla="*/ 139 w 556"/>
              <a:gd name="T103" fmla="*/ 136 h 563"/>
              <a:gd name="T104" fmla="*/ 124 w 556"/>
              <a:gd name="T105" fmla="*/ 126 h 563"/>
              <a:gd name="T106" fmla="*/ 127 w 556"/>
              <a:gd name="T107" fmla="*/ 104 h 563"/>
              <a:gd name="T108" fmla="*/ 132 w 556"/>
              <a:gd name="T109" fmla="*/ 88 h 563"/>
              <a:gd name="T110" fmla="*/ 141 w 556"/>
              <a:gd name="T111" fmla="*/ 69 h 563"/>
              <a:gd name="T112" fmla="*/ 146 w 556"/>
              <a:gd name="T113" fmla="*/ 49 h 563"/>
              <a:gd name="T114" fmla="*/ 163 w 556"/>
              <a:gd name="T115" fmla="*/ 37 h 563"/>
              <a:gd name="T116" fmla="*/ 184 w 556"/>
              <a:gd name="T117" fmla="*/ 31 h 563"/>
              <a:gd name="T118" fmla="*/ 203 w 556"/>
              <a:gd name="T119" fmla="*/ 21 h 563"/>
              <a:gd name="T120" fmla="*/ 211 w 556"/>
              <a:gd name="T121" fmla="*/ 0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6" h="563">
                <a:moveTo>
                  <a:pt x="217" y="2"/>
                </a:moveTo>
                <a:lnTo>
                  <a:pt x="218" y="2"/>
                </a:lnTo>
                <a:lnTo>
                  <a:pt x="220" y="2"/>
                </a:lnTo>
                <a:lnTo>
                  <a:pt x="403" y="4"/>
                </a:lnTo>
                <a:lnTo>
                  <a:pt x="399" y="9"/>
                </a:lnTo>
                <a:lnTo>
                  <a:pt x="399" y="12"/>
                </a:lnTo>
                <a:lnTo>
                  <a:pt x="397" y="14"/>
                </a:lnTo>
                <a:lnTo>
                  <a:pt x="397" y="16"/>
                </a:lnTo>
                <a:lnTo>
                  <a:pt x="397" y="19"/>
                </a:lnTo>
                <a:lnTo>
                  <a:pt x="399" y="21"/>
                </a:lnTo>
                <a:lnTo>
                  <a:pt x="399" y="26"/>
                </a:lnTo>
                <a:lnTo>
                  <a:pt x="406" y="26"/>
                </a:lnTo>
                <a:lnTo>
                  <a:pt x="408" y="28"/>
                </a:lnTo>
                <a:lnTo>
                  <a:pt x="408" y="30"/>
                </a:lnTo>
                <a:lnTo>
                  <a:pt x="408" y="37"/>
                </a:lnTo>
                <a:lnTo>
                  <a:pt x="408" y="38"/>
                </a:lnTo>
                <a:lnTo>
                  <a:pt x="409" y="40"/>
                </a:lnTo>
                <a:lnTo>
                  <a:pt x="408" y="40"/>
                </a:lnTo>
                <a:lnTo>
                  <a:pt x="408" y="43"/>
                </a:lnTo>
                <a:lnTo>
                  <a:pt x="409" y="43"/>
                </a:lnTo>
                <a:lnTo>
                  <a:pt x="409" y="45"/>
                </a:lnTo>
                <a:lnTo>
                  <a:pt x="409" y="47"/>
                </a:lnTo>
                <a:lnTo>
                  <a:pt x="408" y="49"/>
                </a:lnTo>
                <a:lnTo>
                  <a:pt x="408" y="52"/>
                </a:lnTo>
                <a:lnTo>
                  <a:pt x="409" y="54"/>
                </a:lnTo>
                <a:lnTo>
                  <a:pt x="408" y="55"/>
                </a:lnTo>
                <a:lnTo>
                  <a:pt x="413" y="59"/>
                </a:lnTo>
                <a:lnTo>
                  <a:pt x="411" y="59"/>
                </a:lnTo>
                <a:lnTo>
                  <a:pt x="416" y="64"/>
                </a:lnTo>
                <a:lnTo>
                  <a:pt x="425" y="69"/>
                </a:lnTo>
                <a:lnTo>
                  <a:pt x="432" y="73"/>
                </a:lnTo>
                <a:lnTo>
                  <a:pt x="435" y="74"/>
                </a:lnTo>
                <a:lnTo>
                  <a:pt x="437" y="76"/>
                </a:lnTo>
                <a:lnTo>
                  <a:pt x="439" y="78"/>
                </a:lnTo>
                <a:lnTo>
                  <a:pt x="439" y="81"/>
                </a:lnTo>
                <a:lnTo>
                  <a:pt x="439" y="83"/>
                </a:lnTo>
                <a:lnTo>
                  <a:pt x="439" y="85"/>
                </a:lnTo>
                <a:lnTo>
                  <a:pt x="440" y="85"/>
                </a:lnTo>
                <a:lnTo>
                  <a:pt x="440" y="86"/>
                </a:lnTo>
                <a:lnTo>
                  <a:pt x="444" y="90"/>
                </a:lnTo>
                <a:lnTo>
                  <a:pt x="447" y="92"/>
                </a:lnTo>
                <a:lnTo>
                  <a:pt x="454" y="93"/>
                </a:lnTo>
                <a:lnTo>
                  <a:pt x="461" y="97"/>
                </a:lnTo>
                <a:lnTo>
                  <a:pt x="463" y="99"/>
                </a:lnTo>
                <a:lnTo>
                  <a:pt x="464" y="105"/>
                </a:lnTo>
                <a:lnTo>
                  <a:pt x="466" y="105"/>
                </a:lnTo>
                <a:lnTo>
                  <a:pt x="466" y="107"/>
                </a:lnTo>
                <a:lnTo>
                  <a:pt x="470" y="109"/>
                </a:lnTo>
                <a:lnTo>
                  <a:pt x="470" y="116"/>
                </a:lnTo>
                <a:lnTo>
                  <a:pt x="470" y="117"/>
                </a:lnTo>
                <a:lnTo>
                  <a:pt x="470" y="119"/>
                </a:lnTo>
                <a:lnTo>
                  <a:pt x="470" y="121"/>
                </a:lnTo>
                <a:lnTo>
                  <a:pt x="471" y="121"/>
                </a:lnTo>
                <a:lnTo>
                  <a:pt x="473" y="121"/>
                </a:lnTo>
                <a:lnTo>
                  <a:pt x="480" y="124"/>
                </a:lnTo>
                <a:lnTo>
                  <a:pt x="480" y="128"/>
                </a:lnTo>
                <a:lnTo>
                  <a:pt x="482" y="130"/>
                </a:lnTo>
                <a:lnTo>
                  <a:pt x="483" y="131"/>
                </a:lnTo>
                <a:lnTo>
                  <a:pt x="482" y="133"/>
                </a:lnTo>
                <a:lnTo>
                  <a:pt x="480" y="135"/>
                </a:lnTo>
                <a:lnTo>
                  <a:pt x="478" y="133"/>
                </a:lnTo>
                <a:lnTo>
                  <a:pt x="477" y="133"/>
                </a:lnTo>
                <a:lnTo>
                  <a:pt x="475" y="135"/>
                </a:lnTo>
                <a:lnTo>
                  <a:pt x="477" y="142"/>
                </a:lnTo>
                <a:lnTo>
                  <a:pt x="480" y="150"/>
                </a:lnTo>
                <a:lnTo>
                  <a:pt x="480" y="152"/>
                </a:lnTo>
                <a:lnTo>
                  <a:pt x="483" y="150"/>
                </a:lnTo>
                <a:lnTo>
                  <a:pt x="485" y="150"/>
                </a:lnTo>
                <a:lnTo>
                  <a:pt x="501" y="159"/>
                </a:lnTo>
                <a:lnTo>
                  <a:pt x="502" y="160"/>
                </a:lnTo>
                <a:lnTo>
                  <a:pt x="513" y="166"/>
                </a:lnTo>
                <a:lnTo>
                  <a:pt x="520" y="169"/>
                </a:lnTo>
                <a:lnTo>
                  <a:pt x="520" y="171"/>
                </a:lnTo>
                <a:lnTo>
                  <a:pt x="521" y="171"/>
                </a:lnTo>
                <a:lnTo>
                  <a:pt x="533" y="178"/>
                </a:lnTo>
                <a:lnTo>
                  <a:pt x="540" y="183"/>
                </a:lnTo>
                <a:lnTo>
                  <a:pt x="540" y="185"/>
                </a:lnTo>
                <a:lnTo>
                  <a:pt x="538" y="186"/>
                </a:lnTo>
                <a:lnTo>
                  <a:pt x="537" y="195"/>
                </a:lnTo>
                <a:lnTo>
                  <a:pt x="538" y="198"/>
                </a:lnTo>
                <a:lnTo>
                  <a:pt x="538" y="202"/>
                </a:lnTo>
                <a:lnTo>
                  <a:pt x="542" y="204"/>
                </a:lnTo>
                <a:lnTo>
                  <a:pt x="542" y="207"/>
                </a:lnTo>
                <a:lnTo>
                  <a:pt x="542" y="209"/>
                </a:lnTo>
                <a:lnTo>
                  <a:pt x="540" y="210"/>
                </a:lnTo>
                <a:lnTo>
                  <a:pt x="542" y="214"/>
                </a:lnTo>
                <a:lnTo>
                  <a:pt x="544" y="216"/>
                </a:lnTo>
                <a:lnTo>
                  <a:pt x="547" y="217"/>
                </a:lnTo>
                <a:lnTo>
                  <a:pt x="551" y="219"/>
                </a:lnTo>
                <a:lnTo>
                  <a:pt x="551" y="222"/>
                </a:lnTo>
                <a:lnTo>
                  <a:pt x="552" y="226"/>
                </a:lnTo>
                <a:lnTo>
                  <a:pt x="552" y="228"/>
                </a:lnTo>
                <a:lnTo>
                  <a:pt x="552" y="229"/>
                </a:lnTo>
                <a:lnTo>
                  <a:pt x="552" y="233"/>
                </a:lnTo>
                <a:lnTo>
                  <a:pt x="554" y="235"/>
                </a:lnTo>
                <a:lnTo>
                  <a:pt x="554" y="241"/>
                </a:lnTo>
                <a:lnTo>
                  <a:pt x="556" y="241"/>
                </a:lnTo>
                <a:lnTo>
                  <a:pt x="556" y="243"/>
                </a:lnTo>
                <a:lnTo>
                  <a:pt x="554" y="245"/>
                </a:lnTo>
                <a:lnTo>
                  <a:pt x="554" y="247"/>
                </a:lnTo>
                <a:lnTo>
                  <a:pt x="556" y="248"/>
                </a:lnTo>
                <a:lnTo>
                  <a:pt x="556" y="250"/>
                </a:lnTo>
                <a:lnTo>
                  <a:pt x="556" y="253"/>
                </a:lnTo>
                <a:lnTo>
                  <a:pt x="556" y="257"/>
                </a:lnTo>
                <a:lnTo>
                  <a:pt x="554" y="259"/>
                </a:lnTo>
                <a:lnTo>
                  <a:pt x="554" y="262"/>
                </a:lnTo>
                <a:lnTo>
                  <a:pt x="404" y="262"/>
                </a:lnTo>
                <a:lnTo>
                  <a:pt x="403" y="266"/>
                </a:lnTo>
                <a:lnTo>
                  <a:pt x="403" y="267"/>
                </a:lnTo>
                <a:lnTo>
                  <a:pt x="404" y="271"/>
                </a:lnTo>
                <a:lnTo>
                  <a:pt x="404" y="272"/>
                </a:lnTo>
                <a:lnTo>
                  <a:pt x="404" y="276"/>
                </a:lnTo>
                <a:lnTo>
                  <a:pt x="404" y="278"/>
                </a:lnTo>
                <a:lnTo>
                  <a:pt x="406" y="281"/>
                </a:lnTo>
                <a:lnTo>
                  <a:pt x="406" y="283"/>
                </a:lnTo>
                <a:lnTo>
                  <a:pt x="406" y="284"/>
                </a:lnTo>
                <a:lnTo>
                  <a:pt x="406" y="288"/>
                </a:lnTo>
                <a:lnTo>
                  <a:pt x="406" y="291"/>
                </a:lnTo>
                <a:lnTo>
                  <a:pt x="408" y="293"/>
                </a:lnTo>
                <a:lnTo>
                  <a:pt x="408" y="296"/>
                </a:lnTo>
                <a:lnTo>
                  <a:pt x="408" y="300"/>
                </a:lnTo>
                <a:lnTo>
                  <a:pt x="408" y="302"/>
                </a:lnTo>
                <a:lnTo>
                  <a:pt x="408" y="305"/>
                </a:lnTo>
                <a:lnTo>
                  <a:pt x="408" y="309"/>
                </a:lnTo>
                <a:lnTo>
                  <a:pt x="408" y="310"/>
                </a:lnTo>
                <a:lnTo>
                  <a:pt x="408" y="314"/>
                </a:lnTo>
                <a:lnTo>
                  <a:pt x="408" y="315"/>
                </a:lnTo>
                <a:lnTo>
                  <a:pt x="408" y="319"/>
                </a:lnTo>
                <a:lnTo>
                  <a:pt x="406" y="321"/>
                </a:lnTo>
                <a:lnTo>
                  <a:pt x="406" y="324"/>
                </a:lnTo>
                <a:lnTo>
                  <a:pt x="406" y="326"/>
                </a:lnTo>
                <a:lnTo>
                  <a:pt x="404" y="329"/>
                </a:lnTo>
                <a:lnTo>
                  <a:pt x="404" y="331"/>
                </a:lnTo>
                <a:lnTo>
                  <a:pt x="403" y="333"/>
                </a:lnTo>
                <a:lnTo>
                  <a:pt x="403" y="334"/>
                </a:lnTo>
                <a:lnTo>
                  <a:pt x="403" y="338"/>
                </a:lnTo>
                <a:lnTo>
                  <a:pt x="401" y="340"/>
                </a:lnTo>
                <a:lnTo>
                  <a:pt x="401" y="343"/>
                </a:lnTo>
                <a:lnTo>
                  <a:pt x="399" y="345"/>
                </a:lnTo>
                <a:lnTo>
                  <a:pt x="399" y="346"/>
                </a:lnTo>
                <a:lnTo>
                  <a:pt x="399" y="348"/>
                </a:lnTo>
                <a:lnTo>
                  <a:pt x="397" y="350"/>
                </a:lnTo>
                <a:lnTo>
                  <a:pt x="397" y="353"/>
                </a:lnTo>
                <a:lnTo>
                  <a:pt x="396" y="355"/>
                </a:lnTo>
                <a:lnTo>
                  <a:pt x="396" y="357"/>
                </a:lnTo>
                <a:lnTo>
                  <a:pt x="394" y="358"/>
                </a:lnTo>
                <a:lnTo>
                  <a:pt x="392" y="360"/>
                </a:lnTo>
                <a:lnTo>
                  <a:pt x="392" y="362"/>
                </a:lnTo>
                <a:lnTo>
                  <a:pt x="390" y="364"/>
                </a:lnTo>
                <a:lnTo>
                  <a:pt x="389" y="365"/>
                </a:lnTo>
                <a:lnTo>
                  <a:pt x="387" y="367"/>
                </a:lnTo>
                <a:lnTo>
                  <a:pt x="387" y="371"/>
                </a:lnTo>
                <a:lnTo>
                  <a:pt x="385" y="372"/>
                </a:lnTo>
                <a:lnTo>
                  <a:pt x="384" y="374"/>
                </a:lnTo>
                <a:lnTo>
                  <a:pt x="384" y="376"/>
                </a:lnTo>
                <a:lnTo>
                  <a:pt x="382" y="377"/>
                </a:lnTo>
                <a:lnTo>
                  <a:pt x="380" y="379"/>
                </a:lnTo>
                <a:lnTo>
                  <a:pt x="380" y="381"/>
                </a:lnTo>
                <a:lnTo>
                  <a:pt x="378" y="383"/>
                </a:lnTo>
                <a:lnTo>
                  <a:pt x="378" y="386"/>
                </a:lnTo>
                <a:lnTo>
                  <a:pt x="377" y="388"/>
                </a:lnTo>
                <a:lnTo>
                  <a:pt x="375" y="389"/>
                </a:lnTo>
                <a:lnTo>
                  <a:pt x="375" y="391"/>
                </a:lnTo>
                <a:lnTo>
                  <a:pt x="373" y="393"/>
                </a:lnTo>
                <a:lnTo>
                  <a:pt x="372" y="395"/>
                </a:lnTo>
                <a:lnTo>
                  <a:pt x="372" y="396"/>
                </a:lnTo>
                <a:lnTo>
                  <a:pt x="370" y="398"/>
                </a:lnTo>
                <a:lnTo>
                  <a:pt x="368" y="400"/>
                </a:lnTo>
                <a:lnTo>
                  <a:pt x="368" y="402"/>
                </a:lnTo>
                <a:lnTo>
                  <a:pt x="366" y="403"/>
                </a:lnTo>
                <a:lnTo>
                  <a:pt x="365" y="405"/>
                </a:lnTo>
                <a:lnTo>
                  <a:pt x="363" y="407"/>
                </a:lnTo>
                <a:lnTo>
                  <a:pt x="363" y="408"/>
                </a:lnTo>
                <a:lnTo>
                  <a:pt x="361" y="410"/>
                </a:lnTo>
                <a:lnTo>
                  <a:pt x="359" y="412"/>
                </a:lnTo>
                <a:lnTo>
                  <a:pt x="358" y="414"/>
                </a:lnTo>
                <a:lnTo>
                  <a:pt x="358" y="415"/>
                </a:lnTo>
                <a:lnTo>
                  <a:pt x="356" y="417"/>
                </a:lnTo>
                <a:lnTo>
                  <a:pt x="354" y="419"/>
                </a:lnTo>
                <a:lnTo>
                  <a:pt x="354" y="420"/>
                </a:lnTo>
                <a:lnTo>
                  <a:pt x="353" y="424"/>
                </a:lnTo>
                <a:lnTo>
                  <a:pt x="353" y="426"/>
                </a:lnTo>
                <a:lnTo>
                  <a:pt x="351" y="427"/>
                </a:lnTo>
                <a:lnTo>
                  <a:pt x="349" y="429"/>
                </a:lnTo>
                <a:lnTo>
                  <a:pt x="347" y="431"/>
                </a:lnTo>
                <a:lnTo>
                  <a:pt x="346" y="432"/>
                </a:lnTo>
                <a:lnTo>
                  <a:pt x="344" y="434"/>
                </a:lnTo>
                <a:lnTo>
                  <a:pt x="342" y="436"/>
                </a:lnTo>
                <a:lnTo>
                  <a:pt x="341" y="438"/>
                </a:lnTo>
                <a:lnTo>
                  <a:pt x="341" y="439"/>
                </a:lnTo>
                <a:lnTo>
                  <a:pt x="339" y="441"/>
                </a:lnTo>
                <a:lnTo>
                  <a:pt x="337" y="443"/>
                </a:lnTo>
                <a:lnTo>
                  <a:pt x="335" y="445"/>
                </a:lnTo>
                <a:lnTo>
                  <a:pt x="335" y="446"/>
                </a:lnTo>
                <a:lnTo>
                  <a:pt x="334" y="448"/>
                </a:lnTo>
                <a:lnTo>
                  <a:pt x="332" y="450"/>
                </a:lnTo>
                <a:lnTo>
                  <a:pt x="330" y="451"/>
                </a:lnTo>
                <a:lnTo>
                  <a:pt x="330" y="453"/>
                </a:lnTo>
                <a:lnTo>
                  <a:pt x="329" y="455"/>
                </a:lnTo>
                <a:lnTo>
                  <a:pt x="329" y="457"/>
                </a:lnTo>
                <a:lnTo>
                  <a:pt x="327" y="460"/>
                </a:lnTo>
                <a:lnTo>
                  <a:pt x="327" y="462"/>
                </a:lnTo>
                <a:lnTo>
                  <a:pt x="325" y="463"/>
                </a:lnTo>
                <a:lnTo>
                  <a:pt x="325" y="465"/>
                </a:lnTo>
                <a:lnTo>
                  <a:pt x="323" y="467"/>
                </a:lnTo>
                <a:lnTo>
                  <a:pt x="322" y="469"/>
                </a:lnTo>
                <a:lnTo>
                  <a:pt x="320" y="470"/>
                </a:lnTo>
                <a:lnTo>
                  <a:pt x="320" y="472"/>
                </a:lnTo>
                <a:lnTo>
                  <a:pt x="318" y="474"/>
                </a:lnTo>
                <a:lnTo>
                  <a:pt x="316" y="476"/>
                </a:lnTo>
                <a:lnTo>
                  <a:pt x="316" y="477"/>
                </a:lnTo>
                <a:lnTo>
                  <a:pt x="315" y="481"/>
                </a:lnTo>
                <a:lnTo>
                  <a:pt x="313" y="482"/>
                </a:lnTo>
                <a:lnTo>
                  <a:pt x="313" y="484"/>
                </a:lnTo>
                <a:lnTo>
                  <a:pt x="311" y="486"/>
                </a:lnTo>
                <a:lnTo>
                  <a:pt x="310" y="488"/>
                </a:lnTo>
                <a:lnTo>
                  <a:pt x="310" y="489"/>
                </a:lnTo>
                <a:lnTo>
                  <a:pt x="308" y="491"/>
                </a:lnTo>
                <a:lnTo>
                  <a:pt x="306" y="493"/>
                </a:lnTo>
                <a:lnTo>
                  <a:pt x="306" y="494"/>
                </a:lnTo>
                <a:lnTo>
                  <a:pt x="304" y="496"/>
                </a:lnTo>
                <a:lnTo>
                  <a:pt x="303" y="498"/>
                </a:lnTo>
                <a:lnTo>
                  <a:pt x="303" y="500"/>
                </a:lnTo>
                <a:lnTo>
                  <a:pt x="301" y="501"/>
                </a:lnTo>
                <a:lnTo>
                  <a:pt x="301" y="503"/>
                </a:lnTo>
                <a:lnTo>
                  <a:pt x="299" y="505"/>
                </a:lnTo>
                <a:lnTo>
                  <a:pt x="299" y="508"/>
                </a:lnTo>
                <a:lnTo>
                  <a:pt x="298" y="510"/>
                </a:lnTo>
                <a:lnTo>
                  <a:pt x="296" y="512"/>
                </a:lnTo>
                <a:lnTo>
                  <a:pt x="296" y="513"/>
                </a:lnTo>
                <a:lnTo>
                  <a:pt x="294" y="515"/>
                </a:lnTo>
                <a:lnTo>
                  <a:pt x="294" y="517"/>
                </a:lnTo>
                <a:lnTo>
                  <a:pt x="292" y="520"/>
                </a:lnTo>
                <a:lnTo>
                  <a:pt x="292" y="522"/>
                </a:lnTo>
                <a:lnTo>
                  <a:pt x="291" y="524"/>
                </a:lnTo>
                <a:lnTo>
                  <a:pt x="291" y="525"/>
                </a:lnTo>
                <a:lnTo>
                  <a:pt x="291" y="529"/>
                </a:lnTo>
                <a:lnTo>
                  <a:pt x="291" y="531"/>
                </a:lnTo>
                <a:lnTo>
                  <a:pt x="289" y="534"/>
                </a:lnTo>
                <a:lnTo>
                  <a:pt x="289" y="536"/>
                </a:lnTo>
                <a:lnTo>
                  <a:pt x="289" y="539"/>
                </a:lnTo>
                <a:lnTo>
                  <a:pt x="287" y="541"/>
                </a:lnTo>
                <a:lnTo>
                  <a:pt x="287" y="544"/>
                </a:lnTo>
                <a:lnTo>
                  <a:pt x="287" y="546"/>
                </a:lnTo>
                <a:lnTo>
                  <a:pt x="287" y="548"/>
                </a:lnTo>
                <a:lnTo>
                  <a:pt x="287" y="555"/>
                </a:lnTo>
                <a:lnTo>
                  <a:pt x="289" y="558"/>
                </a:lnTo>
                <a:lnTo>
                  <a:pt x="289" y="563"/>
                </a:lnTo>
                <a:lnTo>
                  <a:pt x="131" y="562"/>
                </a:lnTo>
                <a:lnTo>
                  <a:pt x="129" y="562"/>
                </a:lnTo>
                <a:lnTo>
                  <a:pt x="127" y="562"/>
                </a:lnTo>
                <a:lnTo>
                  <a:pt x="127" y="560"/>
                </a:lnTo>
                <a:lnTo>
                  <a:pt x="125" y="560"/>
                </a:lnTo>
                <a:lnTo>
                  <a:pt x="124" y="560"/>
                </a:lnTo>
                <a:lnTo>
                  <a:pt x="125" y="560"/>
                </a:lnTo>
                <a:lnTo>
                  <a:pt x="124" y="560"/>
                </a:lnTo>
                <a:lnTo>
                  <a:pt x="122" y="560"/>
                </a:lnTo>
                <a:lnTo>
                  <a:pt x="122" y="558"/>
                </a:lnTo>
                <a:lnTo>
                  <a:pt x="120" y="558"/>
                </a:lnTo>
                <a:lnTo>
                  <a:pt x="120" y="556"/>
                </a:lnTo>
                <a:lnTo>
                  <a:pt x="119" y="556"/>
                </a:lnTo>
                <a:lnTo>
                  <a:pt x="117" y="556"/>
                </a:lnTo>
                <a:lnTo>
                  <a:pt x="117" y="558"/>
                </a:lnTo>
                <a:lnTo>
                  <a:pt x="115" y="558"/>
                </a:lnTo>
                <a:lnTo>
                  <a:pt x="113" y="558"/>
                </a:lnTo>
                <a:lnTo>
                  <a:pt x="113" y="560"/>
                </a:lnTo>
                <a:lnTo>
                  <a:pt x="113" y="562"/>
                </a:lnTo>
                <a:lnTo>
                  <a:pt x="112" y="562"/>
                </a:lnTo>
                <a:lnTo>
                  <a:pt x="110" y="562"/>
                </a:lnTo>
                <a:lnTo>
                  <a:pt x="108" y="560"/>
                </a:lnTo>
                <a:lnTo>
                  <a:pt x="107" y="560"/>
                </a:lnTo>
                <a:lnTo>
                  <a:pt x="107" y="558"/>
                </a:lnTo>
                <a:lnTo>
                  <a:pt x="108" y="558"/>
                </a:lnTo>
                <a:lnTo>
                  <a:pt x="108" y="556"/>
                </a:lnTo>
                <a:lnTo>
                  <a:pt x="107" y="556"/>
                </a:lnTo>
                <a:lnTo>
                  <a:pt x="105" y="556"/>
                </a:lnTo>
                <a:lnTo>
                  <a:pt x="105" y="558"/>
                </a:lnTo>
                <a:lnTo>
                  <a:pt x="107" y="558"/>
                </a:lnTo>
                <a:lnTo>
                  <a:pt x="105" y="558"/>
                </a:lnTo>
                <a:lnTo>
                  <a:pt x="105" y="556"/>
                </a:lnTo>
                <a:lnTo>
                  <a:pt x="103" y="556"/>
                </a:lnTo>
                <a:lnTo>
                  <a:pt x="101" y="556"/>
                </a:lnTo>
                <a:lnTo>
                  <a:pt x="101" y="555"/>
                </a:lnTo>
                <a:lnTo>
                  <a:pt x="101" y="553"/>
                </a:lnTo>
                <a:lnTo>
                  <a:pt x="100" y="553"/>
                </a:lnTo>
                <a:lnTo>
                  <a:pt x="98" y="553"/>
                </a:lnTo>
                <a:lnTo>
                  <a:pt x="96" y="553"/>
                </a:lnTo>
                <a:lnTo>
                  <a:pt x="94" y="553"/>
                </a:lnTo>
                <a:lnTo>
                  <a:pt x="93" y="553"/>
                </a:lnTo>
                <a:lnTo>
                  <a:pt x="93" y="551"/>
                </a:lnTo>
                <a:lnTo>
                  <a:pt x="91" y="551"/>
                </a:lnTo>
                <a:lnTo>
                  <a:pt x="89" y="551"/>
                </a:lnTo>
                <a:lnTo>
                  <a:pt x="88" y="551"/>
                </a:lnTo>
                <a:lnTo>
                  <a:pt x="86" y="551"/>
                </a:lnTo>
                <a:lnTo>
                  <a:pt x="84" y="551"/>
                </a:lnTo>
                <a:lnTo>
                  <a:pt x="82" y="551"/>
                </a:lnTo>
                <a:lnTo>
                  <a:pt x="82" y="550"/>
                </a:lnTo>
                <a:lnTo>
                  <a:pt x="82" y="551"/>
                </a:lnTo>
                <a:lnTo>
                  <a:pt x="81" y="551"/>
                </a:lnTo>
                <a:lnTo>
                  <a:pt x="81" y="553"/>
                </a:lnTo>
                <a:lnTo>
                  <a:pt x="81" y="551"/>
                </a:lnTo>
                <a:lnTo>
                  <a:pt x="79" y="551"/>
                </a:lnTo>
                <a:lnTo>
                  <a:pt x="79" y="550"/>
                </a:lnTo>
                <a:lnTo>
                  <a:pt x="79" y="548"/>
                </a:lnTo>
                <a:lnTo>
                  <a:pt x="77" y="546"/>
                </a:lnTo>
                <a:lnTo>
                  <a:pt x="77" y="544"/>
                </a:lnTo>
                <a:lnTo>
                  <a:pt x="77" y="543"/>
                </a:lnTo>
                <a:lnTo>
                  <a:pt x="76" y="543"/>
                </a:lnTo>
                <a:lnTo>
                  <a:pt x="74" y="543"/>
                </a:lnTo>
                <a:lnTo>
                  <a:pt x="74" y="541"/>
                </a:lnTo>
                <a:lnTo>
                  <a:pt x="72" y="541"/>
                </a:lnTo>
                <a:lnTo>
                  <a:pt x="70" y="541"/>
                </a:lnTo>
                <a:lnTo>
                  <a:pt x="70" y="543"/>
                </a:lnTo>
                <a:lnTo>
                  <a:pt x="69" y="541"/>
                </a:lnTo>
                <a:lnTo>
                  <a:pt x="69" y="539"/>
                </a:lnTo>
                <a:lnTo>
                  <a:pt x="67" y="539"/>
                </a:lnTo>
                <a:lnTo>
                  <a:pt x="67" y="541"/>
                </a:lnTo>
                <a:lnTo>
                  <a:pt x="67" y="543"/>
                </a:lnTo>
                <a:lnTo>
                  <a:pt x="65" y="543"/>
                </a:lnTo>
                <a:lnTo>
                  <a:pt x="63" y="543"/>
                </a:lnTo>
                <a:lnTo>
                  <a:pt x="63" y="541"/>
                </a:lnTo>
                <a:lnTo>
                  <a:pt x="62" y="541"/>
                </a:lnTo>
                <a:lnTo>
                  <a:pt x="62" y="539"/>
                </a:lnTo>
                <a:lnTo>
                  <a:pt x="63" y="539"/>
                </a:lnTo>
                <a:lnTo>
                  <a:pt x="62" y="539"/>
                </a:lnTo>
                <a:lnTo>
                  <a:pt x="62" y="538"/>
                </a:lnTo>
                <a:lnTo>
                  <a:pt x="60" y="538"/>
                </a:lnTo>
                <a:lnTo>
                  <a:pt x="60" y="536"/>
                </a:lnTo>
                <a:lnTo>
                  <a:pt x="60" y="534"/>
                </a:lnTo>
                <a:lnTo>
                  <a:pt x="60" y="532"/>
                </a:lnTo>
                <a:lnTo>
                  <a:pt x="60" y="531"/>
                </a:lnTo>
                <a:lnTo>
                  <a:pt x="60" y="529"/>
                </a:lnTo>
                <a:lnTo>
                  <a:pt x="62" y="529"/>
                </a:lnTo>
                <a:lnTo>
                  <a:pt x="60" y="529"/>
                </a:lnTo>
                <a:lnTo>
                  <a:pt x="58" y="529"/>
                </a:lnTo>
                <a:lnTo>
                  <a:pt x="58" y="527"/>
                </a:lnTo>
                <a:lnTo>
                  <a:pt x="57" y="527"/>
                </a:lnTo>
                <a:lnTo>
                  <a:pt x="57" y="529"/>
                </a:lnTo>
                <a:lnTo>
                  <a:pt x="55" y="529"/>
                </a:lnTo>
                <a:lnTo>
                  <a:pt x="53" y="529"/>
                </a:lnTo>
                <a:lnTo>
                  <a:pt x="51" y="529"/>
                </a:lnTo>
                <a:lnTo>
                  <a:pt x="51" y="531"/>
                </a:lnTo>
                <a:lnTo>
                  <a:pt x="50" y="531"/>
                </a:lnTo>
                <a:lnTo>
                  <a:pt x="50" y="529"/>
                </a:lnTo>
                <a:lnTo>
                  <a:pt x="48" y="529"/>
                </a:lnTo>
                <a:lnTo>
                  <a:pt x="48" y="531"/>
                </a:lnTo>
                <a:lnTo>
                  <a:pt x="46" y="531"/>
                </a:lnTo>
                <a:lnTo>
                  <a:pt x="45" y="531"/>
                </a:lnTo>
                <a:lnTo>
                  <a:pt x="43" y="531"/>
                </a:lnTo>
                <a:lnTo>
                  <a:pt x="41" y="531"/>
                </a:lnTo>
                <a:lnTo>
                  <a:pt x="41" y="532"/>
                </a:lnTo>
                <a:lnTo>
                  <a:pt x="41" y="531"/>
                </a:lnTo>
                <a:lnTo>
                  <a:pt x="39" y="531"/>
                </a:lnTo>
                <a:lnTo>
                  <a:pt x="39" y="529"/>
                </a:lnTo>
                <a:lnTo>
                  <a:pt x="38" y="529"/>
                </a:lnTo>
                <a:lnTo>
                  <a:pt x="38" y="527"/>
                </a:lnTo>
                <a:lnTo>
                  <a:pt x="36" y="527"/>
                </a:lnTo>
                <a:lnTo>
                  <a:pt x="36" y="525"/>
                </a:lnTo>
                <a:lnTo>
                  <a:pt x="34" y="525"/>
                </a:lnTo>
                <a:lnTo>
                  <a:pt x="34" y="524"/>
                </a:lnTo>
                <a:lnTo>
                  <a:pt x="32" y="524"/>
                </a:lnTo>
                <a:lnTo>
                  <a:pt x="34" y="524"/>
                </a:lnTo>
                <a:lnTo>
                  <a:pt x="32" y="524"/>
                </a:lnTo>
                <a:lnTo>
                  <a:pt x="32" y="522"/>
                </a:lnTo>
                <a:lnTo>
                  <a:pt x="32" y="520"/>
                </a:lnTo>
                <a:lnTo>
                  <a:pt x="32" y="519"/>
                </a:lnTo>
                <a:lnTo>
                  <a:pt x="32" y="517"/>
                </a:lnTo>
                <a:lnTo>
                  <a:pt x="31" y="517"/>
                </a:lnTo>
                <a:lnTo>
                  <a:pt x="31" y="515"/>
                </a:lnTo>
                <a:lnTo>
                  <a:pt x="31" y="513"/>
                </a:lnTo>
                <a:lnTo>
                  <a:pt x="29" y="513"/>
                </a:lnTo>
                <a:lnTo>
                  <a:pt x="29" y="512"/>
                </a:lnTo>
                <a:lnTo>
                  <a:pt x="29" y="510"/>
                </a:lnTo>
                <a:lnTo>
                  <a:pt x="29" y="508"/>
                </a:lnTo>
                <a:lnTo>
                  <a:pt x="27" y="508"/>
                </a:lnTo>
                <a:lnTo>
                  <a:pt x="27" y="507"/>
                </a:lnTo>
                <a:lnTo>
                  <a:pt x="26" y="507"/>
                </a:lnTo>
                <a:lnTo>
                  <a:pt x="26" y="505"/>
                </a:lnTo>
                <a:lnTo>
                  <a:pt x="24" y="505"/>
                </a:lnTo>
                <a:lnTo>
                  <a:pt x="24" y="503"/>
                </a:lnTo>
                <a:lnTo>
                  <a:pt x="24" y="501"/>
                </a:lnTo>
                <a:lnTo>
                  <a:pt x="22" y="501"/>
                </a:lnTo>
                <a:lnTo>
                  <a:pt x="22" y="500"/>
                </a:lnTo>
                <a:lnTo>
                  <a:pt x="22" y="498"/>
                </a:lnTo>
                <a:lnTo>
                  <a:pt x="22" y="496"/>
                </a:lnTo>
                <a:lnTo>
                  <a:pt x="22" y="494"/>
                </a:lnTo>
                <a:lnTo>
                  <a:pt x="22" y="493"/>
                </a:lnTo>
                <a:lnTo>
                  <a:pt x="22" y="491"/>
                </a:lnTo>
                <a:lnTo>
                  <a:pt x="20" y="489"/>
                </a:lnTo>
                <a:lnTo>
                  <a:pt x="20" y="488"/>
                </a:lnTo>
                <a:lnTo>
                  <a:pt x="20" y="486"/>
                </a:lnTo>
                <a:lnTo>
                  <a:pt x="20" y="484"/>
                </a:lnTo>
                <a:lnTo>
                  <a:pt x="20" y="482"/>
                </a:lnTo>
                <a:lnTo>
                  <a:pt x="22" y="482"/>
                </a:lnTo>
                <a:lnTo>
                  <a:pt x="22" y="481"/>
                </a:lnTo>
                <a:lnTo>
                  <a:pt x="24" y="479"/>
                </a:lnTo>
                <a:lnTo>
                  <a:pt x="26" y="479"/>
                </a:lnTo>
                <a:lnTo>
                  <a:pt x="26" y="477"/>
                </a:lnTo>
                <a:lnTo>
                  <a:pt x="27" y="477"/>
                </a:lnTo>
                <a:lnTo>
                  <a:pt x="27" y="476"/>
                </a:lnTo>
                <a:lnTo>
                  <a:pt x="29" y="476"/>
                </a:lnTo>
                <a:lnTo>
                  <a:pt x="29" y="474"/>
                </a:lnTo>
                <a:lnTo>
                  <a:pt x="29" y="472"/>
                </a:lnTo>
                <a:lnTo>
                  <a:pt x="31" y="472"/>
                </a:lnTo>
                <a:lnTo>
                  <a:pt x="31" y="470"/>
                </a:lnTo>
                <a:lnTo>
                  <a:pt x="32" y="470"/>
                </a:lnTo>
                <a:lnTo>
                  <a:pt x="32" y="469"/>
                </a:lnTo>
                <a:lnTo>
                  <a:pt x="32" y="467"/>
                </a:lnTo>
                <a:lnTo>
                  <a:pt x="34" y="467"/>
                </a:lnTo>
                <a:lnTo>
                  <a:pt x="34" y="469"/>
                </a:lnTo>
                <a:lnTo>
                  <a:pt x="36" y="469"/>
                </a:lnTo>
                <a:lnTo>
                  <a:pt x="38" y="469"/>
                </a:lnTo>
                <a:lnTo>
                  <a:pt x="38" y="467"/>
                </a:lnTo>
                <a:lnTo>
                  <a:pt x="39" y="467"/>
                </a:lnTo>
                <a:lnTo>
                  <a:pt x="41" y="467"/>
                </a:lnTo>
                <a:lnTo>
                  <a:pt x="43" y="467"/>
                </a:lnTo>
                <a:lnTo>
                  <a:pt x="45" y="467"/>
                </a:lnTo>
                <a:lnTo>
                  <a:pt x="46" y="467"/>
                </a:lnTo>
                <a:lnTo>
                  <a:pt x="48" y="467"/>
                </a:lnTo>
                <a:lnTo>
                  <a:pt x="48" y="465"/>
                </a:lnTo>
                <a:lnTo>
                  <a:pt x="50" y="465"/>
                </a:lnTo>
                <a:lnTo>
                  <a:pt x="51" y="465"/>
                </a:lnTo>
                <a:lnTo>
                  <a:pt x="51" y="463"/>
                </a:lnTo>
                <a:lnTo>
                  <a:pt x="51" y="462"/>
                </a:lnTo>
                <a:lnTo>
                  <a:pt x="50" y="462"/>
                </a:lnTo>
                <a:lnTo>
                  <a:pt x="50" y="460"/>
                </a:lnTo>
                <a:lnTo>
                  <a:pt x="50" y="458"/>
                </a:lnTo>
                <a:lnTo>
                  <a:pt x="48" y="458"/>
                </a:lnTo>
                <a:lnTo>
                  <a:pt x="46" y="458"/>
                </a:lnTo>
                <a:lnTo>
                  <a:pt x="45" y="458"/>
                </a:lnTo>
                <a:lnTo>
                  <a:pt x="45" y="460"/>
                </a:lnTo>
                <a:lnTo>
                  <a:pt x="43" y="460"/>
                </a:lnTo>
                <a:lnTo>
                  <a:pt x="41" y="460"/>
                </a:lnTo>
                <a:lnTo>
                  <a:pt x="39" y="460"/>
                </a:lnTo>
                <a:lnTo>
                  <a:pt x="38" y="458"/>
                </a:lnTo>
                <a:lnTo>
                  <a:pt x="38" y="457"/>
                </a:lnTo>
                <a:lnTo>
                  <a:pt x="36" y="457"/>
                </a:lnTo>
                <a:lnTo>
                  <a:pt x="34" y="457"/>
                </a:lnTo>
                <a:lnTo>
                  <a:pt x="34" y="455"/>
                </a:lnTo>
                <a:lnTo>
                  <a:pt x="34" y="453"/>
                </a:lnTo>
                <a:lnTo>
                  <a:pt x="32" y="453"/>
                </a:lnTo>
                <a:lnTo>
                  <a:pt x="31" y="453"/>
                </a:lnTo>
                <a:lnTo>
                  <a:pt x="29" y="453"/>
                </a:lnTo>
                <a:lnTo>
                  <a:pt x="29" y="451"/>
                </a:lnTo>
                <a:lnTo>
                  <a:pt x="29" y="450"/>
                </a:lnTo>
                <a:lnTo>
                  <a:pt x="29" y="448"/>
                </a:lnTo>
                <a:lnTo>
                  <a:pt x="27" y="448"/>
                </a:lnTo>
                <a:lnTo>
                  <a:pt x="27" y="446"/>
                </a:lnTo>
                <a:lnTo>
                  <a:pt x="26" y="446"/>
                </a:lnTo>
                <a:lnTo>
                  <a:pt x="26" y="445"/>
                </a:lnTo>
                <a:lnTo>
                  <a:pt x="26" y="443"/>
                </a:lnTo>
                <a:lnTo>
                  <a:pt x="27" y="443"/>
                </a:lnTo>
                <a:lnTo>
                  <a:pt x="29" y="443"/>
                </a:lnTo>
                <a:lnTo>
                  <a:pt x="29" y="441"/>
                </a:lnTo>
                <a:lnTo>
                  <a:pt x="31" y="441"/>
                </a:lnTo>
                <a:lnTo>
                  <a:pt x="31" y="439"/>
                </a:lnTo>
                <a:lnTo>
                  <a:pt x="32" y="439"/>
                </a:lnTo>
                <a:lnTo>
                  <a:pt x="32" y="438"/>
                </a:lnTo>
                <a:lnTo>
                  <a:pt x="32" y="436"/>
                </a:lnTo>
                <a:lnTo>
                  <a:pt x="32" y="434"/>
                </a:lnTo>
                <a:lnTo>
                  <a:pt x="34" y="434"/>
                </a:lnTo>
                <a:lnTo>
                  <a:pt x="32" y="434"/>
                </a:lnTo>
                <a:lnTo>
                  <a:pt x="32" y="432"/>
                </a:lnTo>
                <a:lnTo>
                  <a:pt x="31" y="432"/>
                </a:lnTo>
                <a:lnTo>
                  <a:pt x="31" y="431"/>
                </a:lnTo>
                <a:lnTo>
                  <a:pt x="29" y="431"/>
                </a:lnTo>
                <a:lnTo>
                  <a:pt x="29" y="429"/>
                </a:lnTo>
                <a:lnTo>
                  <a:pt x="29" y="427"/>
                </a:lnTo>
                <a:lnTo>
                  <a:pt x="27" y="427"/>
                </a:lnTo>
                <a:lnTo>
                  <a:pt x="27" y="426"/>
                </a:lnTo>
                <a:lnTo>
                  <a:pt x="27" y="424"/>
                </a:lnTo>
                <a:lnTo>
                  <a:pt x="27" y="422"/>
                </a:lnTo>
                <a:lnTo>
                  <a:pt x="27" y="420"/>
                </a:lnTo>
                <a:lnTo>
                  <a:pt x="26" y="420"/>
                </a:lnTo>
                <a:lnTo>
                  <a:pt x="26" y="419"/>
                </a:lnTo>
                <a:lnTo>
                  <a:pt x="27" y="419"/>
                </a:lnTo>
                <a:lnTo>
                  <a:pt x="27" y="417"/>
                </a:lnTo>
                <a:lnTo>
                  <a:pt x="27" y="415"/>
                </a:lnTo>
                <a:lnTo>
                  <a:pt x="26" y="415"/>
                </a:lnTo>
                <a:lnTo>
                  <a:pt x="26" y="414"/>
                </a:lnTo>
                <a:lnTo>
                  <a:pt x="26" y="412"/>
                </a:lnTo>
                <a:lnTo>
                  <a:pt x="24" y="412"/>
                </a:lnTo>
                <a:lnTo>
                  <a:pt x="22" y="412"/>
                </a:lnTo>
                <a:lnTo>
                  <a:pt x="22" y="410"/>
                </a:lnTo>
                <a:lnTo>
                  <a:pt x="20" y="410"/>
                </a:lnTo>
                <a:lnTo>
                  <a:pt x="20" y="408"/>
                </a:lnTo>
                <a:lnTo>
                  <a:pt x="20" y="407"/>
                </a:lnTo>
                <a:lnTo>
                  <a:pt x="22" y="407"/>
                </a:lnTo>
                <a:lnTo>
                  <a:pt x="22" y="405"/>
                </a:lnTo>
                <a:lnTo>
                  <a:pt x="24" y="405"/>
                </a:lnTo>
                <a:lnTo>
                  <a:pt x="26" y="405"/>
                </a:lnTo>
                <a:lnTo>
                  <a:pt x="26" y="403"/>
                </a:lnTo>
                <a:lnTo>
                  <a:pt x="27" y="403"/>
                </a:lnTo>
                <a:lnTo>
                  <a:pt x="29" y="403"/>
                </a:lnTo>
                <a:lnTo>
                  <a:pt x="31" y="403"/>
                </a:lnTo>
                <a:lnTo>
                  <a:pt x="32" y="403"/>
                </a:lnTo>
                <a:lnTo>
                  <a:pt x="34" y="405"/>
                </a:lnTo>
                <a:lnTo>
                  <a:pt x="36" y="405"/>
                </a:lnTo>
                <a:lnTo>
                  <a:pt x="38" y="405"/>
                </a:lnTo>
                <a:lnTo>
                  <a:pt x="39" y="405"/>
                </a:lnTo>
                <a:lnTo>
                  <a:pt x="41" y="405"/>
                </a:lnTo>
                <a:lnTo>
                  <a:pt x="41" y="403"/>
                </a:lnTo>
                <a:lnTo>
                  <a:pt x="43" y="402"/>
                </a:lnTo>
                <a:lnTo>
                  <a:pt x="43" y="400"/>
                </a:lnTo>
                <a:lnTo>
                  <a:pt x="45" y="400"/>
                </a:lnTo>
                <a:lnTo>
                  <a:pt x="45" y="398"/>
                </a:lnTo>
                <a:lnTo>
                  <a:pt x="45" y="396"/>
                </a:lnTo>
                <a:lnTo>
                  <a:pt x="46" y="396"/>
                </a:lnTo>
                <a:lnTo>
                  <a:pt x="46" y="395"/>
                </a:lnTo>
                <a:lnTo>
                  <a:pt x="48" y="395"/>
                </a:lnTo>
                <a:lnTo>
                  <a:pt x="48" y="393"/>
                </a:lnTo>
                <a:lnTo>
                  <a:pt x="48" y="391"/>
                </a:lnTo>
                <a:lnTo>
                  <a:pt x="50" y="391"/>
                </a:lnTo>
                <a:lnTo>
                  <a:pt x="50" y="389"/>
                </a:lnTo>
                <a:lnTo>
                  <a:pt x="50" y="388"/>
                </a:lnTo>
                <a:lnTo>
                  <a:pt x="51" y="388"/>
                </a:lnTo>
                <a:lnTo>
                  <a:pt x="51" y="386"/>
                </a:lnTo>
                <a:lnTo>
                  <a:pt x="51" y="384"/>
                </a:lnTo>
                <a:lnTo>
                  <a:pt x="51" y="383"/>
                </a:lnTo>
                <a:lnTo>
                  <a:pt x="51" y="381"/>
                </a:lnTo>
                <a:lnTo>
                  <a:pt x="51" y="379"/>
                </a:lnTo>
                <a:lnTo>
                  <a:pt x="51" y="377"/>
                </a:lnTo>
                <a:lnTo>
                  <a:pt x="51" y="376"/>
                </a:lnTo>
                <a:lnTo>
                  <a:pt x="51" y="374"/>
                </a:lnTo>
                <a:lnTo>
                  <a:pt x="51" y="372"/>
                </a:lnTo>
                <a:lnTo>
                  <a:pt x="50" y="371"/>
                </a:lnTo>
                <a:lnTo>
                  <a:pt x="48" y="371"/>
                </a:lnTo>
                <a:lnTo>
                  <a:pt x="48" y="369"/>
                </a:lnTo>
                <a:lnTo>
                  <a:pt x="46" y="369"/>
                </a:lnTo>
                <a:lnTo>
                  <a:pt x="45" y="369"/>
                </a:lnTo>
                <a:lnTo>
                  <a:pt x="45" y="367"/>
                </a:lnTo>
                <a:lnTo>
                  <a:pt x="43" y="367"/>
                </a:lnTo>
                <a:lnTo>
                  <a:pt x="41" y="365"/>
                </a:lnTo>
                <a:lnTo>
                  <a:pt x="39" y="365"/>
                </a:lnTo>
                <a:lnTo>
                  <a:pt x="38" y="365"/>
                </a:lnTo>
                <a:lnTo>
                  <a:pt x="36" y="365"/>
                </a:lnTo>
                <a:lnTo>
                  <a:pt x="34" y="365"/>
                </a:lnTo>
                <a:lnTo>
                  <a:pt x="32" y="365"/>
                </a:lnTo>
                <a:lnTo>
                  <a:pt x="31" y="365"/>
                </a:lnTo>
                <a:lnTo>
                  <a:pt x="29" y="365"/>
                </a:lnTo>
                <a:lnTo>
                  <a:pt x="27" y="365"/>
                </a:lnTo>
                <a:lnTo>
                  <a:pt x="26" y="365"/>
                </a:lnTo>
                <a:lnTo>
                  <a:pt x="26" y="364"/>
                </a:lnTo>
                <a:lnTo>
                  <a:pt x="24" y="364"/>
                </a:lnTo>
                <a:lnTo>
                  <a:pt x="24" y="362"/>
                </a:lnTo>
                <a:lnTo>
                  <a:pt x="24" y="360"/>
                </a:lnTo>
                <a:lnTo>
                  <a:pt x="24" y="358"/>
                </a:lnTo>
                <a:lnTo>
                  <a:pt x="26" y="358"/>
                </a:lnTo>
                <a:lnTo>
                  <a:pt x="26" y="357"/>
                </a:lnTo>
                <a:lnTo>
                  <a:pt x="26" y="355"/>
                </a:lnTo>
                <a:lnTo>
                  <a:pt x="27" y="355"/>
                </a:lnTo>
                <a:lnTo>
                  <a:pt x="27" y="353"/>
                </a:lnTo>
                <a:lnTo>
                  <a:pt x="29" y="353"/>
                </a:lnTo>
                <a:lnTo>
                  <a:pt x="29" y="352"/>
                </a:lnTo>
                <a:lnTo>
                  <a:pt x="27" y="352"/>
                </a:lnTo>
                <a:lnTo>
                  <a:pt x="27" y="350"/>
                </a:lnTo>
                <a:lnTo>
                  <a:pt x="26" y="350"/>
                </a:lnTo>
                <a:lnTo>
                  <a:pt x="24" y="350"/>
                </a:lnTo>
                <a:lnTo>
                  <a:pt x="24" y="348"/>
                </a:lnTo>
                <a:lnTo>
                  <a:pt x="22" y="348"/>
                </a:lnTo>
                <a:lnTo>
                  <a:pt x="20" y="348"/>
                </a:lnTo>
                <a:lnTo>
                  <a:pt x="20" y="346"/>
                </a:lnTo>
                <a:lnTo>
                  <a:pt x="19" y="346"/>
                </a:lnTo>
                <a:lnTo>
                  <a:pt x="19" y="345"/>
                </a:lnTo>
                <a:lnTo>
                  <a:pt x="17" y="345"/>
                </a:lnTo>
                <a:lnTo>
                  <a:pt x="15" y="345"/>
                </a:lnTo>
                <a:lnTo>
                  <a:pt x="14" y="345"/>
                </a:lnTo>
                <a:lnTo>
                  <a:pt x="14" y="346"/>
                </a:lnTo>
                <a:lnTo>
                  <a:pt x="12" y="346"/>
                </a:lnTo>
                <a:lnTo>
                  <a:pt x="12" y="345"/>
                </a:lnTo>
                <a:lnTo>
                  <a:pt x="12" y="343"/>
                </a:lnTo>
                <a:lnTo>
                  <a:pt x="10" y="343"/>
                </a:lnTo>
                <a:lnTo>
                  <a:pt x="10" y="341"/>
                </a:lnTo>
                <a:lnTo>
                  <a:pt x="8" y="341"/>
                </a:lnTo>
                <a:lnTo>
                  <a:pt x="8" y="340"/>
                </a:lnTo>
                <a:lnTo>
                  <a:pt x="8" y="338"/>
                </a:lnTo>
                <a:lnTo>
                  <a:pt x="8" y="336"/>
                </a:lnTo>
                <a:lnTo>
                  <a:pt x="10" y="336"/>
                </a:lnTo>
                <a:lnTo>
                  <a:pt x="10" y="334"/>
                </a:lnTo>
                <a:lnTo>
                  <a:pt x="10" y="333"/>
                </a:lnTo>
                <a:lnTo>
                  <a:pt x="12" y="333"/>
                </a:lnTo>
                <a:lnTo>
                  <a:pt x="12" y="331"/>
                </a:lnTo>
                <a:lnTo>
                  <a:pt x="12" y="329"/>
                </a:lnTo>
                <a:lnTo>
                  <a:pt x="14" y="329"/>
                </a:lnTo>
                <a:lnTo>
                  <a:pt x="15" y="329"/>
                </a:lnTo>
                <a:lnTo>
                  <a:pt x="15" y="327"/>
                </a:lnTo>
                <a:lnTo>
                  <a:pt x="14" y="327"/>
                </a:lnTo>
                <a:lnTo>
                  <a:pt x="12" y="327"/>
                </a:lnTo>
                <a:lnTo>
                  <a:pt x="10" y="327"/>
                </a:lnTo>
                <a:lnTo>
                  <a:pt x="10" y="326"/>
                </a:lnTo>
                <a:lnTo>
                  <a:pt x="12" y="326"/>
                </a:lnTo>
                <a:lnTo>
                  <a:pt x="12" y="324"/>
                </a:lnTo>
                <a:lnTo>
                  <a:pt x="12" y="322"/>
                </a:lnTo>
                <a:lnTo>
                  <a:pt x="12" y="321"/>
                </a:lnTo>
                <a:lnTo>
                  <a:pt x="12" y="319"/>
                </a:lnTo>
                <a:lnTo>
                  <a:pt x="12" y="317"/>
                </a:lnTo>
                <a:lnTo>
                  <a:pt x="10" y="317"/>
                </a:lnTo>
                <a:lnTo>
                  <a:pt x="10" y="315"/>
                </a:lnTo>
                <a:lnTo>
                  <a:pt x="10" y="314"/>
                </a:lnTo>
                <a:lnTo>
                  <a:pt x="8" y="312"/>
                </a:lnTo>
                <a:lnTo>
                  <a:pt x="7" y="310"/>
                </a:lnTo>
                <a:lnTo>
                  <a:pt x="7" y="309"/>
                </a:lnTo>
                <a:lnTo>
                  <a:pt x="5" y="309"/>
                </a:lnTo>
                <a:lnTo>
                  <a:pt x="5" y="307"/>
                </a:lnTo>
                <a:lnTo>
                  <a:pt x="3" y="307"/>
                </a:lnTo>
                <a:lnTo>
                  <a:pt x="2" y="307"/>
                </a:lnTo>
                <a:lnTo>
                  <a:pt x="2" y="305"/>
                </a:lnTo>
                <a:lnTo>
                  <a:pt x="0" y="305"/>
                </a:lnTo>
                <a:lnTo>
                  <a:pt x="0" y="303"/>
                </a:lnTo>
                <a:lnTo>
                  <a:pt x="2" y="303"/>
                </a:lnTo>
                <a:lnTo>
                  <a:pt x="2" y="302"/>
                </a:lnTo>
                <a:lnTo>
                  <a:pt x="2" y="300"/>
                </a:lnTo>
                <a:lnTo>
                  <a:pt x="3" y="300"/>
                </a:lnTo>
                <a:lnTo>
                  <a:pt x="3" y="298"/>
                </a:lnTo>
                <a:lnTo>
                  <a:pt x="5" y="298"/>
                </a:lnTo>
                <a:lnTo>
                  <a:pt x="5" y="296"/>
                </a:lnTo>
                <a:lnTo>
                  <a:pt x="5" y="295"/>
                </a:lnTo>
                <a:lnTo>
                  <a:pt x="5" y="293"/>
                </a:lnTo>
                <a:lnTo>
                  <a:pt x="7" y="293"/>
                </a:lnTo>
                <a:lnTo>
                  <a:pt x="8" y="293"/>
                </a:lnTo>
                <a:lnTo>
                  <a:pt x="10" y="293"/>
                </a:lnTo>
                <a:lnTo>
                  <a:pt x="12" y="293"/>
                </a:lnTo>
                <a:lnTo>
                  <a:pt x="12" y="291"/>
                </a:lnTo>
                <a:lnTo>
                  <a:pt x="14" y="291"/>
                </a:lnTo>
                <a:lnTo>
                  <a:pt x="15" y="291"/>
                </a:lnTo>
                <a:lnTo>
                  <a:pt x="17" y="291"/>
                </a:lnTo>
                <a:lnTo>
                  <a:pt x="19" y="291"/>
                </a:lnTo>
                <a:lnTo>
                  <a:pt x="19" y="290"/>
                </a:lnTo>
                <a:lnTo>
                  <a:pt x="19" y="288"/>
                </a:lnTo>
                <a:lnTo>
                  <a:pt x="19" y="286"/>
                </a:lnTo>
                <a:lnTo>
                  <a:pt x="17" y="286"/>
                </a:lnTo>
                <a:lnTo>
                  <a:pt x="17" y="284"/>
                </a:lnTo>
                <a:lnTo>
                  <a:pt x="17" y="283"/>
                </a:lnTo>
                <a:lnTo>
                  <a:pt x="19" y="283"/>
                </a:lnTo>
                <a:lnTo>
                  <a:pt x="19" y="281"/>
                </a:lnTo>
                <a:lnTo>
                  <a:pt x="20" y="281"/>
                </a:lnTo>
                <a:lnTo>
                  <a:pt x="20" y="279"/>
                </a:lnTo>
                <a:lnTo>
                  <a:pt x="22" y="279"/>
                </a:lnTo>
                <a:lnTo>
                  <a:pt x="22" y="278"/>
                </a:lnTo>
                <a:lnTo>
                  <a:pt x="24" y="278"/>
                </a:lnTo>
                <a:lnTo>
                  <a:pt x="26" y="278"/>
                </a:lnTo>
                <a:lnTo>
                  <a:pt x="26" y="276"/>
                </a:lnTo>
                <a:lnTo>
                  <a:pt x="26" y="274"/>
                </a:lnTo>
                <a:lnTo>
                  <a:pt x="24" y="274"/>
                </a:lnTo>
                <a:lnTo>
                  <a:pt x="22" y="274"/>
                </a:lnTo>
                <a:lnTo>
                  <a:pt x="24" y="274"/>
                </a:lnTo>
                <a:lnTo>
                  <a:pt x="24" y="272"/>
                </a:lnTo>
                <a:lnTo>
                  <a:pt x="24" y="271"/>
                </a:lnTo>
                <a:lnTo>
                  <a:pt x="26" y="271"/>
                </a:lnTo>
                <a:lnTo>
                  <a:pt x="27" y="271"/>
                </a:lnTo>
                <a:lnTo>
                  <a:pt x="29" y="271"/>
                </a:lnTo>
                <a:lnTo>
                  <a:pt x="31" y="271"/>
                </a:lnTo>
                <a:lnTo>
                  <a:pt x="31" y="269"/>
                </a:lnTo>
                <a:lnTo>
                  <a:pt x="32" y="269"/>
                </a:lnTo>
                <a:lnTo>
                  <a:pt x="32" y="267"/>
                </a:lnTo>
                <a:lnTo>
                  <a:pt x="34" y="267"/>
                </a:lnTo>
                <a:lnTo>
                  <a:pt x="34" y="266"/>
                </a:lnTo>
                <a:lnTo>
                  <a:pt x="36" y="266"/>
                </a:lnTo>
                <a:lnTo>
                  <a:pt x="36" y="264"/>
                </a:lnTo>
                <a:lnTo>
                  <a:pt x="38" y="264"/>
                </a:lnTo>
                <a:lnTo>
                  <a:pt x="38" y="266"/>
                </a:lnTo>
                <a:lnTo>
                  <a:pt x="39" y="266"/>
                </a:lnTo>
                <a:lnTo>
                  <a:pt x="41" y="266"/>
                </a:lnTo>
                <a:lnTo>
                  <a:pt x="43" y="266"/>
                </a:lnTo>
                <a:lnTo>
                  <a:pt x="43" y="264"/>
                </a:lnTo>
                <a:lnTo>
                  <a:pt x="43" y="262"/>
                </a:lnTo>
                <a:lnTo>
                  <a:pt x="45" y="262"/>
                </a:lnTo>
                <a:lnTo>
                  <a:pt x="46" y="262"/>
                </a:lnTo>
                <a:lnTo>
                  <a:pt x="48" y="262"/>
                </a:lnTo>
                <a:lnTo>
                  <a:pt x="48" y="260"/>
                </a:lnTo>
                <a:lnTo>
                  <a:pt x="48" y="259"/>
                </a:lnTo>
                <a:lnTo>
                  <a:pt x="48" y="257"/>
                </a:lnTo>
                <a:lnTo>
                  <a:pt x="50" y="257"/>
                </a:lnTo>
                <a:lnTo>
                  <a:pt x="51" y="257"/>
                </a:lnTo>
                <a:lnTo>
                  <a:pt x="51" y="255"/>
                </a:lnTo>
                <a:lnTo>
                  <a:pt x="53" y="255"/>
                </a:lnTo>
                <a:lnTo>
                  <a:pt x="53" y="253"/>
                </a:lnTo>
                <a:lnTo>
                  <a:pt x="55" y="253"/>
                </a:lnTo>
                <a:lnTo>
                  <a:pt x="55" y="252"/>
                </a:lnTo>
                <a:lnTo>
                  <a:pt x="57" y="252"/>
                </a:lnTo>
                <a:lnTo>
                  <a:pt x="57" y="250"/>
                </a:lnTo>
                <a:lnTo>
                  <a:pt x="58" y="250"/>
                </a:lnTo>
                <a:lnTo>
                  <a:pt x="58" y="248"/>
                </a:lnTo>
                <a:lnTo>
                  <a:pt x="60" y="248"/>
                </a:lnTo>
                <a:lnTo>
                  <a:pt x="60" y="247"/>
                </a:lnTo>
                <a:lnTo>
                  <a:pt x="58" y="247"/>
                </a:lnTo>
                <a:lnTo>
                  <a:pt x="60" y="245"/>
                </a:lnTo>
                <a:lnTo>
                  <a:pt x="62" y="245"/>
                </a:lnTo>
                <a:lnTo>
                  <a:pt x="63" y="245"/>
                </a:lnTo>
                <a:lnTo>
                  <a:pt x="63" y="247"/>
                </a:lnTo>
                <a:lnTo>
                  <a:pt x="65" y="247"/>
                </a:lnTo>
                <a:lnTo>
                  <a:pt x="67" y="247"/>
                </a:lnTo>
                <a:lnTo>
                  <a:pt x="69" y="247"/>
                </a:lnTo>
                <a:lnTo>
                  <a:pt x="69" y="248"/>
                </a:lnTo>
                <a:lnTo>
                  <a:pt x="70" y="248"/>
                </a:lnTo>
                <a:lnTo>
                  <a:pt x="70" y="250"/>
                </a:lnTo>
                <a:lnTo>
                  <a:pt x="72" y="250"/>
                </a:lnTo>
                <a:lnTo>
                  <a:pt x="72" y="248"/>
                </a:lnTo>
                <a:lnTo>
                  <a:pt x="74" y="248"/>
                </a:lnTo>
                <a:lnTo>
                  <a:pt x="74" y="247"/>
                </a:lnTo>
                <a:lnTo>
                  <a:pt x="76" y="247"/>
                </a:lnTo>
                <a:lnTo>
                  <a:pt x="77" y="247"/>
                </a:lnTo>
                <a:lnTo>
                  <a:pt x="77" y="248"/>
                </a:lnTo>
                <a:lnTo>
                  <a:pt x="79" y="248"/>
                </a:lnTo>
                <a:lnTo>
                  <a:pt x="79" y="250"/>
                </a:lnTo>
                <a:lnTo>
                  <a:pt x="81" y="250"/>
                </a:lnTo>
                <a:lnTo>
                  <a:pt x="82" y="250"/>
                </a:lnTo>
                <a:lnTo>
                  <a:pt x="84" y="250"/>
                </a:lnTo>
                <a:lnTo>
                  <a:pt x="86" y="250"/>
                </a:lnTo>
                <a:lnTo>
                  <a:pt x="86" y="252"/>
                </a:lnTo>
                <a:lnTo>
                  <a:pt x="88" y="252"/>
                </a:lnTo>
                <a:lnTo>
                  <a:pt x="88" y="253"/>
                </a:lnTo>
                <a:lnTo>
                  <a:pt x="89" y="253"/>
                </a:lnTo>
                <a:lnTo>
                  <a:pt x="89" y="255"/>
                </a:lnTo>
                <a:lnTo>
                  <a:pt x="91" y="255"/>
                </a:lnTo>
                <a:lnTo>
                  <a:pt x="91" y="253"/>
                </a:lnTo>
                <a:lnTo>
                  <a:pt x="93" y="253"/>
                </a:lnTo>
                <a:lnTo>
                  <a:pt x="93" y="252"/>
                </a:lnTo>
                <a:lnTo>
                  <a:pt x="94" y="252"/>
                </a:lnTo>
                <a:lnTo>
                  <a:pt x="94" y="250"/>
                </a:lnTo>
                <a:lnTo>
                  <a:pt x="96" y="250"/>
                </a:lnTo>
                <a:lnTo>
                  <a:pt x="98" y="250"/>
                </a:lnTo>
                <a:lnTo>
                  <a:pt x="98" y="248"/>
                </a:lnTo>
                <a:lnTo>
                  <a:pt x="100" y="248"/>
                </a:lnTo>
                <a:lnTo>
                  <a:pt x="100" y="247"/>
                </a:lnTo>
                <a:lnTo>
                  <a:pt x="101" y="247"/>
                </a:lnTo>
                <a:lnTo>
                  <a:pt x="101" y="245"/>
                </a:lnTo>
                <a:lnTo>
                  <a:pt x="103" y="245"/>
                </a:lnTo>
                <a:lnTo>
                  <a:pt x="103" y="243"/>
                </a:lnTo>
                <a:lnTo>
                  <a:pt x="103" y="241"/>
                </a:lnTo>
                <a:lnTo>
                  <a:pt x="103" y="240"/>
                </a:lnTo>
                <a:lnTo>
                  <a:pt x="103" y="238"/>
                </a:lnTo>
                <a:lnTo>
                  <a:pt x="103" y="236"/>
                </a:lnTo>
                <a:lnTo>
                  <a:pt x="105" y="236"/>
                </a:lnTo>
                <a:lnTo>
                  <a:pt x="105" y="235"/>
                </a:lnTo>
                <a:lnTo>
                  <a:pt x="105" y="233"/>
                </a:lnTo>
                <a:lnTo>
                  <a:pt x="107" y="233"/>
                </a:lnTo>
                <a:lnTo>
                  <a:pt x="107" y="231"/>
                </a:lnTo>
                <a:lnTo>
                  <a:pt x="107" y="229"/>
                </a:lnTo>
                <a:lnTo>
                  <a:pt x="107" y="228"/>
                </a:lnTo>
                <a:lnTo>
                  <a:pt x="107" y="226"/>
                </a:lnTo>
                <a:lnTo>
                  <a:pt x="105" y="226"/>
                </a:lnTo>
                <a:lnTo>
                  <a:pt x="105" y="224"/>
                </a:lnTo>
                <a:lnTo>
                  <a:pt x="105" y="222"/>
                </a:lnTo>
                <a:lnTo>
                  <a:pt x="107" y="222"/>
                </a:lnTo>
                <a:lnTo>
                  <a:pt x="108" y="222"/>
                </a:lnTo>
                <a:lnTo>
                  <a:pt x="110" y="222"/>
                </a:lnTo>
                <a:lnTo>
                  <a:pt x="110" y="221"/>
                </a:lnTo>
                <a:lnTo>
                  <a:pt x="110" y="219"/>
                </a:lnTo>
                <a:lnTo>
                  <a:pt x="112" y="219"/>
                </a:lnTo>
                <a:lnTo>
                  <a:pt x="112" y="217"/>
                </a:lnTo>
                <a:lnTo>
                  <a:pt x="113" y="217"/>
                </a:lnTo>
                <a:lnTo>
                  <a:pt x="113" y="216"/>
                </a:lnTo>
                <a:lnTo>
                  <a:pt x="115" y="216"/>
                </a:lnTo>
                <a:lnTo>
                  <a:pt x="115" y="217"/>
                </a:lnTo>
                <a:lnTo>
                  <a:pt x="117" y="217"/>
                </a:lnTo>
                <a:lnTo>
                  <a:pt x="119" y="217"/>
                </a:lnTo>
                <a:lnTo>
                  <a:pt x="120" y="217"/>
                </a:lnTo>
                <a:lnTo>
                  <a:pt x="122" y="217"/>
                </a:lnTo>
                <a:lnTo>
                  <a:pt x="124" y="217"/>
                </a:lnTo>
                <a:lnTo>
                  <a:pt x="124" y="219"/>
                </a:lnTo>
                <a:lnTo>
                  <a:pt x="124" y="221"/>
                </a:lnTo>
                <a:lnTo>
                  <a:pt x="124" y="222"/>
                </a:lnTo>
                <a:lnTo>
                  <a:pt x="125" y="222"/>
                </a:lnTo>
                <a:lnTo>
                  <a:pt x="125" y="224"/>
                </a:lnTo>
                <a:lnTo>
                  <a:pt x="127" y="224"/>
                </a:lnTo>
                <a:lnTo>
                  <a:pt x="127" y="226"/>
                </a:lnTo>
                <a:lnTo>
                  <a:pt x="127" y="228"/>
                </a:lnTo>
                <a:lnTo>
                  <a:pt x="129" y="226"/>
                </a:lnTo>
                <a:lnTo>
                  <a:pt x="129" y="224"/>
                </a:lnTo>
                <a:lnTo>
                  <a:pt x="131" y="224"/>
                </a:lnTo>
                <a:lnTo>
                  <a:pt x="132" y="224"/>
                </a:lnTo>
                <a:lnTo>
                  <a:pt x="134" y="224"/>
                </a:lnTo>
                <a:lnTo>
                  <a:pt x="136" y="224"/>
                </a:lnTo>
                <a:lnTo>
                  <a:pt x="136" y="226"/>
                </a:lnTo>
                <a:lnTo>
                  <a:pt x="137" y="226"/>
                </a:lnTo>
                <a:lnTo>
                  <a:pt x="137" y="228"/>
                </a:lnTo>
                <a:lnTo>
                  <a:pt x="139" y="228"/>
                </a:lnTo>
                <a:lnTo>
                  <a:pt x="139" y="229"/>
                </a:lnTo>
                <a:lnTo>
                  <a:pt x="139" y="228"/>
                </a:lnTo>
                <a:lnTo>
                  <a:pt x="141" y="228"/>
                </a:lnTo>
                <a:lnTo>
                  <a:pt x="141" y="229"/>
                </a:lnTo>
                <a:lnTo>
                  <a:pt x="143" y="229"/>
                </a:lnTo>
                <a:lnTo>
                  <a:pt x="144" y="229"/>
                </a:lnTo>
                <a:lnTo>
                  <a:pt x="146" y="229"/>
                </a:lnTo>
                <a:lnTo>
                  <a:pt x="146" y="228"/>
                </a:lnTo>
                <a:lnTo>
                  <a:pt x="144" y="228"/>
                </a:lnTo>
                <a:lnTo>
                  <a:pt x="144" y="226"/>
                </a:lnTo>
                <a:lnTo>
                  <a:pt x="146" y="226"/>
                </a:lnTo>
                <a:lnTo>
                  <a:pt x="148" y="226"/>
                </a:lnTo>
                <a:lnTo>
                  <a:pt x="148" y="224"/>
                </a:lnTo>
                <a:lnTo>
                  <a:pt x="150" y="224"/>
                </a:lnTo>
                <a:lnTo>
                  <a:pt x="151" y="224"/>
                </a:lnTo>
                <a:lnTo>
                  <a:pt x="151" y="222"/>
                </a:lnTo>
                <a:lnTo>
                  <a:pt x="150" y="222"/>
                </a:lnTo>
                <a:lnTo>
                  <a:pt x="150" y="221"/>
                </a:lnTo>
                <a:lnTo>
                  <a:pt x="151" y="221"/>
                </a:lnTo>
                <a:lnTo>
                  <a:pt x="153" y="221"/>
                </a:lnTo>
                <a:lnTo>
                  <a:pt x="153" y="219"/>
                </a:lnTo>
                <a:lnTo>
                  <a:pt x="153" y="217"/>
                </a:lnTo>
                <a:lnTo>
                  <a:pt x="153" y="216"/>
                </a:lnTo>
                <a:lnTo>
                  <a:pt x="155" y="216"/>
                </a:lnTo>
                <a:lnTo>
                  <a:pt x="156" y="216"/>
                </a:lnTo>
                <a:lnTo>
                  <a:pt x="158" y="216"/>
                </a:lnTo>
                <a:lnTo>
                  <a:pt x="160" y="216"/>
                </a:lnTo>
                <a:lnTo>
                  <a:pt x="162" y="216"/>
                </a:lnTo>
                <a:lnTo>
                  <a:pt x="162" y="214"/>
                </a:lnTo>
                <a:lnTo>
                  <a:pt x="163" y="214"/>
                </a:lnTo>
                <a:lnTo>
                  <a:pt x="163" y="212"/>
                </a:lnTo>
                <a:lnTo>
                  <a:pt x="163" y="210"/>
                </a:lnTo>
                <a:lnTo>
                  <a:pt x="165" y="210"/>
                </a:lnTo>
                <a:lnTo>
                  <a:pt x="165" y="209"/>
                </a:lnTo>
                <a:lnTo>
                  <a:pt x="167" y="209"/>
                </a:lnTo>
                <a:lnTo>
                  <a:pt x="167" y="207"/>
                </a:lnTo>
                <a:lnTo>
                  <a:pt x="167" y="205"/>
                </a:lnTo>
                <a:lnTo>
                  <a:pt x="165" y="205"/>
                </a:lnTo>
                <a:lnTo>
                  <a:pt x="165" y="204"/>
                </a:lnTo>
                <a:lnTo>
                  <a:pt x="165" y="202"/>
                </a:lnTo>
                <a:lnTo>
                  <a:pt x="163" y="202"/>
                </a:lnTo>
                <a:lnTo>
                  <a:pt x="162" y="202"/>
                </a:lnTo>
                <a:lnTo>
                  <a:pt x="162" y="200"/>
                </a:lnTo>
                <a:lnTo>
                  <a:pt x="162" y="198"/>
                </a:lnTo>
                <a:lnTo>
                  <a:pt x="162" y="197"/>
                </a:lnTo>
                <a:lnTo>
                  <a:pt x="160" y="197"/>
                </a:lnTo>
                <a:lnTo>
                  <a:pt x="160" y="195"/>
                </a:lnTo>
                <a:lnTo>
                  <a:pt x="160" y="193"/>
                </a:lnTo>
                <a:lnTo>
                  <a:pt x="162" y="193"/>
                </a:lnTo>
                <a:lnTo>
                  <a:pt x="162" y="191"/>
                </a:lnTo>
                <a:lnTo>
                  <a:pt x="162" y="190"/>
                </a:lnTo>
                <a:lnTo>
                  <a:pt x="163" y="190"/>
                </a:lnTo>
                <a:lnTo>
                  <a:pt x="163" y="188"/>
                </a:lnTo>
                <a:lnTo>
                  <a:pt x="162" y="188"/>
                </a:lnTo>
                <a:lnTo>
                  <a:pt x="162" y="186"/>
                </a:lnTo>
                <a:lnTo>
                  <a:pt x="160" y="186"/>
                </a:lnTo>
                <a:lnTo>
                  <a:pt x="160" y="185"/>
                </a:lnTo>
                <a:lnTo>
                  <a:pt x="160" y="183"/>
                </a:lnTo>
                <a:lnTo>
                  <a:pt x="158" y="183"/>
                </a:lnTo>
                <a:lnTo>
                  <a:pt x="158" y="181"/>
                </a:lnTo>
                <a:lnTo>
                  <a:pt x="156" y="181"/>
                </a:lnTo>
                <a:lnTo>
                  <a:pt x="156" y="179"/>
                </a:lnTo>
                <a:lnTo>
                  <a:pt x="155" y="179"/>
                </a:lnTo>
                <a:lnTo>
                  <a:pt x="153" y="179"/>
                </a:lnTo>
                <a:lnTo>
                  <a:pt x="151" y="179"/>
                </a:lnTo>
                <a:lnTo>
                  <a:pt x="150" y="179"/>
                </a:lnTo>
                <a:lnTo>
                  <a:pt x="150" y="181"/>
                </a:lnTo>
                <a:lnTo>
                  <a:pt x="148" y="181"/>
                </a:lnTo>
                <a:lnTo>
                  <a:pt x="146" y="181"/>
                </a:lnTo>
                <a:lnTo>
                  <a:pt x="144" y="181"/>
                </a:lnTo>
                <a:lnTo>
                  <a:pt x="143" y="181"/>
                </a:lnTo>
                <a:lnTo>
                  <a:pt x="141" y="179"/>
                </a:lnTo>
                <a:lnTo>
                  <a:pt x="141" y="178"/>
                </a:lnTo>
                <a:lnTo>
                  <a:pt x="141" y="176"/>
                </a:lnTo>
                <a:lnTo>
                  <a:pt x="141" y="174"/>
                </a:lnTo>
                <a:lnTo>
                  <a:pt x="139" y="174"/>
                </a:lnTo>
                <a:lnTo>
                  <a:pt x="139" y="173"/>
                </a:lnTo>
                <a:lnTo>
                  <a:pt x="141" y="173"/>
                </a:lnTo>
                <a:lnTo>
                  <a:pt x="141" y="171"/>
                </a:lnTo>
                <a:lnTo>
                  <a:pt x="141" y="169"/>
                </a:lnTo>
                <a:lnTo>
                  <a:pt x="141" y="167"/>
                </a:lnTo>
                <a:lnTo>
                  <a:pt x="139" y="166"/>
                </a:lnTo>
                <a:lnTo>
                  <a:pt x="139" y="164"/>
                </a:lnTo>
                <a:lnTo>
                  <a:pt x="139" y="162"/>
                </a:lnTo>
                <a:lnTo>
                  <a:pt x="137" y="162"/>
                </a:lnTo>
                <a:lnTo>
                  <a:pt x="137" y="160"/>
                </a:lnTo>
                <a:lnTo>
                  <a:pt x="137" y="159"/>
                </a:lnTo>
                <a:lnTo>
                  <a:pt x="137" y="157"/>
                </a:lnTo>
                <a:lnTo>
                  <a:pt x="136" y="157"/>
                </a:lnTo>
                <a:lnTo>
                  <a:pt x="136" y="155"/>
                </a:lnTo>
                <a:lnTo>
                  <a:pt x="136" y="154"/>
                </a:lnTo>
                <a:lnTo>
                  <a:pt x="136" y="152"/>
                </a:lnTo>
                <a:lnTo>
                  <a:pt x="136" y="150"/>
                </a:lnTo>
                <a:lnTo>
                  <a:pt x="137" y="150"/>
                </a:lnTo>
                <a:lnTo>
                  <a:pt x="137" y="148"/>
                </a:lnTo>
                <a:lnTo>
                  <a:pt x="137" y="147"/>
                </a:lnTo>
                <a:lnTo>
                  <a:pt x="136" y="147"/>
                </a:lnTo>
                <a:lnTo>
                  <a:pt x="136" y="145"/>
                </a:lnTo>
                <a:lnTo>
                  <a:pt x="136" y="143"/>
                </a:lnTo>
                <a:lnTo>
                  <a:pt x="137" y="143"/>
                </a:lnTo>
                <a:lnTo>
                  <a:pt x="137" y="142"/>
                </a:lnTo>
                <a:lnTo>
                  <a:pt x="139" y="140"/>
                </a:lnTo>
                <a:lnTo>
                  <a:pt x="139" y="138"/>
                </a:lnTo>
                <a:lnTo>
                  <a:pt x="137" y="138"/>
                </a:lnTo>
                <a:lnTo>
                  <a:pt x="137" y="136"/>
                </a:lnTo>
                <a:lnTo>
                  <a:pt x="139" y="136"/>
                </a:lnTo>
                <a:lnTo>
                  <a:pt x="139" y="135"/>
                </a:lnTo>
                <a:lnTo>
                  <a:pt x="139" y="133"/>
                </a:lnTo>
                <a:lnTo>
                  <a:pt x="139" y="131"/>
                </a:lnTo>
                <a:lnTo>
                  <a:pt x="141" y="131"/>
                </a:lnTo>
                <a:lnTo>
                  <a:pt x="141" y="130"/>
                </a:lnTo>
                <a:lnTo>
                  <a:pt x="139" y="130"/>
                </a:lnTo>
                <a:lnTo>
                  <a:pt x="137" y="130"/>
                </a:lnTo>
                <a:lnTo>
                  <a:pt x="136" y="130"/>
                </a:lnTo>
                <a:lnTo>
                  <a:pt x="134" y="130"/>
                </a:lnTo>
                <a:lnTo>
                  <a:pt x="134" y="128"/>
                </a:lnTo>
                <a:lnTo>
                  <a:pt x="132" y="128"/>
                </a:lnTo>
                <a:lnTo>
                  <a:pt x="132" y="126"/>
                </a:lnTo>
                <a:lnTo>
                  <a:pt x="131" y="126"/>
                </a:lnTo>
                <a:lnTo>
                  <a:pt x="129" y="126"/>
                </a:lnTo>
                <a:lnTo>
                  <a:pt x="127" y="126"/>
                </a:lnTo>
                <a:lnTo>
                  <a:pt x="125" y="126"/>
                </a:lnTo>
                <a:lnTo>
                  <a:pt x="124" y="126"/>
                </a:lnTo>
                <a:lnTo>
                  <a:pt x="124" y="124"/>
                </a:lnTo>
                <a:lnTo>
                  <a:pt x="124" y="123"/>
                </a:lnTo>
                <a:lnTo>
                  <a:pt x="124" y="121"/>
                </a:lnTo>
                <a:lnTo>
                  <a:pt x="124" y="119"/>
                </a:lnTo>
                <a:lnTo>
                  <a:pt x="124" y="117"/>
                </a:lnTo>
                <a:lnTo>
                  <a:pt x="125" y="117"/>
                </a:lnTo>
                <a:lnTo>
                  <a:pt x="125" y="116"/>
                </a:lnTo>
                <a:lnTo>
                  <a:pt x="125" y="114"/>
                </a:lnTo>
                <a:lnTo>
                  <a:pt x="127" y="114"/>
                </a:lnTo>
                <a:lnTo>
                  <a:pt x="127" y="112"/>
                </a:lnTo>
                <a:lnTo>
                  <a:pt x="127" y="111"/>
                </a:lnTo>
                <a:lnTo>
                  <a:pt x="127" y="109"/>
                </a:lnTo>
                <a:lnTo>
                  <a:pt x="125" y="109"/>
                </a:lnTo>
                <a:lnTo>
                  <a:pt x="125" y="107"/>
                </a:lnTo>
                <a:lnTo>
                  <a:pt x="127" y="107"/>
                </a:lnTo>
                <a:lnTo>
                  <a:pt x="127" y="105"/>
                </a:lnTo>
                <a:lnTo>
                  <a:pt x="127" y="104"/>
                </a:lnTo>
                <a:lnTo>
                  <a:pt x="125" y="102"/>
                </a:lnTo>
                <a:lnTo>
                  <a:pt x="125" y="100"/>
                </a:lnTo>
                <a:lnTo>
                  <a:pt x="124" y="100"/>
                </a:lnTo>
                <a:lnTo>
                  <a:pt x="124" y="99"/>
                </a:lnTo>
                <a:lnTo>
                  <a:pt x="125" y="99"/>
                </a:lnTo>
                <a:lnTo>
                  <a:pt x="125" y="97"/>
                </a:lnTo>
                <a:lnTo>
                  <a:pt x="127" y="97"/>
                </a:lnTo>
                <a:lnTo>
                  <a:pt x="127" y="95"/>
                </a:lnTo>
                <a:lnTo>
                  <a:pt x="129" y="95"/>
                </a:lnTo>
                <a:lnTo>
                  <a:pt x="127" y="95"/>
                </a:lnTo>
                <a:lnTo>
                  <a:pt x="127" y="93"/>
                </a:lnTo>
                <a:lnTo>
                  <a:pt x="127" y="92"/>
                </a:lnTo>
                <a:lnTo>
                  <a:pt x="129" y="92"/>
                </a:lnTo>
                <a:lnTo>
                  <a:pt x="129" y="90"/>
                </a:lnTo>
                <a:lnTo>
                  <a:pt x="129" y="88"/>
                </a:lnTo>
                <a:lnTo>
                  <a:pt x="131" y="88"/>
                </a:lnTo>
                <a:lnTo>
                  <a:pt x="132" y="88"/>
                </a:lnTo>
                <a:lnTo>
                  <a:pt x="132" y="86"/>
                </a:lnTo>
                <a:lnTo>
                  <a:pt x="134" y="86"/>
                </a:lnTo>
                <a:lnTo>
                  <a:pt x="134" y="85"/>
                </a:lnTo>
                <a:lnTo>
                  <a:pt x="136" y="85"/>
                </a:lnTo>
                <a:lnTo>
                  <a:pt x="137" y="85"/>
                </a:lnTo>
                <a:lnTo>
                  <a:pt x="139" y="85"/>
                </a:lnTo>
                <a:lnTo>
                  <a:pt x="139" y="83"/>
                </a:lnTo>
                <a:lnTo>
                  <a:pt x="137" y="83"/>
                </a:lnTo>
                <a:lnTo>
                  <a:pt x="137" y="81"/>
                </a:lnTo>
                <a:lnTo>
                  <a:pt x="137" y="80"/>
                </a:lnTo>
                <a:lnTo>
                  <a:pt x="139" y="80"/>
                </a:lnTo>
                <a:lnTo>
                  <a:pt x="139" y="78"/>
                </a:lnTo>
                <a:lnTo>
                  <a:pt x="139" y="76"/>
                </a:lnTo>
                <a:lnTo>
                  <a:pt x="139" y="74"/>
                </a:lnTo>
                <a:lnTo>
                  <a:pt x="141" y="73"/>
                </a:lnTo>
                <a:lnTo>
                  <a:pt x="141" y="71"/>
                </a:lnTo>
                <a:lnTo>
                  <a:pt x="141" y="69"/>
                </a:lnTo>
                <a:lnTo>
                  <a:pt x="143" y="69"/>
                </a:lnTo>
                <a:lnTo>
                  <a:pt x="143" y="68"/>
                </a:lnTo>
                <a:lnTo>
                  <a:pt x="143" y="66"/>
                </a:lnTo>
                <a:lnTo>
                  <a:pt x="144" y="66"/>
                </a:lnTo>
                <a:lnTo>
                  <a:pt x="144" y="64"/>
                </a:lnTo>
                <a:lnTo>
                  <a:pt x="144" y="62"/>
                </a:lnTo>
                <a:lnTo>
                  <a:pt x="146" y="62"/>
                </a:lnTo>
                <a:lnTo>
                  <a:pt x="146" y="61"/>
                </a:lnTo>
                <a:lnTo>
                  <a:pt x="146" y="59"/>
                </a:lnTo>
                <a:lnTo>
                  <a:pt x="146" y="57"/>
                </a:lnTo>
                <a:lnTo>
                  <a:pt x="146" y="55"/>
                </a:lnTo>
                <a:lnTo>
                  <a:pt x="144" y="55"/>
                </a:lnTo>
                <a:lnTo>
                  <a:pt x="144" y="54"/>
                </a:lnTo>
                <a:lnTo>
                  <a:pt x="144" y="52"/>
                </a:lnTo>
                <a:lnTo>
                  <a:pt x="144" y="50"/>
                </a:lnTo>
                <a:lnTo>
                  <a:pt x="144" y="49"/>
                </a:lnTo>
                <a:lnTo>
                  <a:pt x="146" y="49"/>
                </a:lnTo>
                <a:lnTo>
                  <a:pt x="146" y="47"/>
                </a:lnTo>
                <a:lnTo>
                  <a:pt x="148" y="47"/>
                </a:lnTo>
                <a:lnTo>
                  <a:pt x="148" y="45"/>
                </a:lnTo>
                <a:lnTo>
                  <a:pt x="148" y="43"/>
                </a:lnTo>
                <a:lnTo>
                  <a:pt x="150" y="43"/>
                </a:lnTo>
                <a:lnTo>
                  <a:pt x="151" y="43"/>
                </a:lnTo>
                <a:lnTo>
                  <a:pt x="151" y="42"/>
                </a:lnTo>
                <a:lnTo>
                  <a:pt x="153" y="42"/>
                </a:lnTo>
                <a:lnTo>
                  <a:pt x="155" y="40"/>
                </a:lnTo>
                <a:lnTo>
                  <a:pt x="156" y="40"/>
                </a:lnTo>
                <a:lnTo>
                  <a:pt x="156" y="38"/>
                </a:lnTo>
                <a:lnTo>
                  <a:pt x="158" y="38"/>
                </a:lnTo>
                <a:lnTo>
                  <a:pt x="160" y="38"/>
                </a:lnTo>
                <a:lnTo>
                  <a:pt x="160" y="37"/>
                </a:lnTo>
                <a:lnTo>
                  <a:pt x="162" y="37"/>
                </a:lnTo>
                <a:lnTo>
                  <a:pt x="163" y="35"/>
                </a:lnTo>
                <a:lnTo>
                  <a:pt x="163" y="37"/>
                </a:lnTo>
                <a:lnTo>
                  <a:pt x="165" y="37"/>
                </a:lnTo>
                <a:lnTo>
                  <a:pt x="167" y="37"/>
                </a:lnTo>
                <a:lnTo>
                  <a:pt x="168" y="37"/>
                </a:lnTo>
                <a:lnTo>
                  <a:pt x="170" y="37"/>
                </a:lnTo>
                <a:lnTo>
                  <a:pt x="172" y="37"/>
                </a:lnTo>
                <a:lnTo>
                  <a:pt x="174" y="37"/>
                </a:lnTo>
                <a:lnTo>
                  <a:pt x="175" y="37"/>
                </a:lnTo>
                <a:lnTo>
                  <a:pt x="175" y="38"/>
                </a:lnTo>
                <a:lnTo>
                  <a:pt x="177" y="38"/>
                </a:lnTo>
                <a:lnTo>
                  <a:pt x="177" y="37"/>
                </a:lnTo>
                <a:lnTo>
                  <a:pt x="179" y="37"/>
                </a:lnTo>
                <a:lnTo>
                  <a:pt x="181" y="37"/>
                </a:lnTo>
                <a:lnTo>
                  <a:pt x="181" y="35"/>
                </a:lnTo>
                <a:lnTo>
                  <a:pt x="182" y="35"/>
                </a:lnTo>
                <a:lnTo>
                  <a:pt x="182" y="33"/>
                </a:lnTo>
                <a:lnTo>
                  <a:pt x="184" y="33"/>
                </a:lnTo>
                <a:lnTo>
                  <a:pt x="184" y="31"/>
                </a:lnTo>
                <a:lnTo>
                  <a:pt x="186" y="31"/>
                </a:lnTo>
                <a:lnTo>
                  <a:pt x="186" y="30"/>
                </a:lnTo>
                <a:lnTo>
                  <a:pt x="187" y="30"/>
                </a:lnTo>
                <a:lnTo>
                  <a:pt x="189" y="30"/>
                </a:lnTo>
                <a:lnTo>
                  <a:pt x="191" y="30"/>
                </a:lnTo>
                <a:lnTo>
                  <a:pt x="193" y="30"/>
                </a:lnTo>
                <a:lnTo>
                  <a:pt x="193" y="28"/>
                </a:lnTo>
                <a:lnTo>
                  <a:pt x="194" y="28"/>
                </a:lnTo>
                <a:lnTo>
                  <a:pt x="194" y="26"/>
                </a:lnTo>
                <a:lnTo>
                  <a:pt x="196" y="26"/>
                </a:lnTo>
                <a:lnTo>
                  <a:pt x="198" y="26"/>
                </a:lnTo>
                <a:lnTo>
                  <a:pt x="199" y="26"/>
                </a:lnTo>
                <a:lnTo>
                  <a:pt x="201" y="26"/>
                </a:lnTo>
                <a:lnTo>
                  <a:pt x="201" y="24"/>
                </a:lnTo>
                <a:lnTo>
                  <a:pt x="201" y="23"/>
                </a:lnTo>
                <a:lnTo>
                  <a:pt x="203" y="23"/>
                </a:lnTo>
                <a:lnTo>
                  <a:pt x="203" y="21"/>
                </a:lnTo>
                <a:lnTo>
                  <a:pt x="205" y="21"/>
                </a:lnTo>
                <a:lnTo>
                  <a:pt x="205" y="19"/>
                </a:lnTo>
                <a:lnTo>
                  <a:pt x="205" y="18"/>
                </a:lnTo>
                <a:lnTo>
                  <a:pt x="205" y="16"/>
                </a:lnTo>
                <a:lnTo>
                  <a:pt x="206" y="16"/>
                </a:lnTo>
                <a:lnTo>
                  <a:pt x="206" y="14"/>
                </a:lnTo>
                <a:lnTo>
                  <a:pt x="206" y="12"/>
                </a:lnTo>
                <a:lnTo>
                  <a:pt x="208" y="12"/>
                </a:lnTo>
                <a:lnTo>
                  <a:pt x="208" y="11"/>
                </a:lnTo>
                <a:lnTo>
                  <a:pt x="208" y="9"/>
                </a:lnTo>
                <a:lnTo>
                  <a:pt x="208" y="7"/>
                </a:lnTo>
                <a:lnTo>
                  <a:pt x="208" y="6"/>
                </a:lnTo>
                <a:lnTo>
                  <a:pt x="210" y="6"/>
                </a:lnTo>
                <a:lnTo>
                  <a:pt x="210" y="4"/>
                </a:lnTo>
                <a:lnTo>
                  <a:pt x="210" y="2"/>
                </a:lnTo>
                <a:lnTo>
                  <a:pt x="211" y="2"/>
                </a:lnTo>
                <a:lnTo>
                  <a:pt x="211" y="0"/>
                </a:lnTo>
                <a:lnTo>
                  <a:pt x="213" y="0"/>
                </a:lnTo>
                <a:lnTo>
                  <a:pt x="215" y="0"/>
                </a:lnTo>
                <a:lnTo>
                  <a:pt x="215" y="2"/>
                </a:lnTo>
                <a:lnTo>
                  <a:pt x="217" y="2"/>
                </a:lnTo>
                <a:close/>
              </a:path>
            </a:pathLst>
          </a:custGeom>
          <a:solidFill>
            <a:schemeClr val="accent1"/>
          </a:solidFill>
          <a:ln w="9525">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82" name="Freeform 34"/>
          <p:cNvSpPr>
            <a:spLocks/>
          </p:cNvSpPr>
          <p:nvPr/>
        </p:nvSpPr>
        <p:spPr bwMode="auto">
          <a:xfrm>
            <a:off x="5863533" y="1491095"/>
            <a:ext cx="22725" cy="30300"/>
          </a:xfrm>
          <a:custGeom>
            <a:avLst/>
            <a:gdLst>
              <a:gd name="T0" fmla="*/ 0 w 12"/>
              <a:gd name="T1" fmla="*/ 16 h 16"/>
              <a:gd name="T2" fmla="*/ 1 w 12"/>
              <a:gd name="T3" fmla="*/ 16 h 16"/>
              <a:gd name="T4" fmla="*/ 1 w 12"/>
              <a:gd name="T5" fmla="*/ 14 h 16"/>
              <a:gd name="T6" fmla="*/ 1 w 12"/>
              <a:gd name="T7" fmla="*/ 12 h 16"/>
              <a:gd name="T8" fmla="*/ 3 w 12"/>
              <a:gd name="T9" fmla="*/ 12 h 16"/>
              <a:gd name="T10" fmla="*/ 3 w 12"/>
              <a:gd name="T11" fmla="*/ 11 h 16"/>
              <a:gd name="T12" fmla="*/ 3 w 12"/>
              <a:gd name="T13" fmla="*/ 9 h 16"/>
              <a:gd name="T14" fmla="*/ 3 w 12"/>
              <a:gd name="T15" fmla="*/ 7 h 16"/>
              <a:gd name="T16" fmla="*/ 3 w 12"/>
              <a:gd name="T17" fmla="*/ 6 h 16"/>
              <a:gd name="T18" fmla="*/ 5 w 12"/>
              <a:gd name="T19" fmla="*/ 6 h 16"/>
              <a:gd name="T20" fmla="*/ 5 w 12"/>
              <a:gd name="T21" fmla="*/ 4 h 16"/>
              <a:gd name="T22" fmla="*/ 5 w 12"/>
              <a:gd name="T23" fmla="*/ 2 h 16"/>
              <a:gd name="T24" fmla="*/ 6 w 12"/>
              <a:gd name="T25" fmla="*/ 2 h 16"/>
              <a:gd name="T26" fmla="*/ 6 w 12"/>
              <a:gd name="T27" fmla="*/ 0 h 16"/>
              <a:gd name="T28" fmla="*/ 8 w 12"/>
              <a:gd name="T29" fmla="*/ 0 h 16"/>
              <a:gd name="T30" fmla="*/ 10 w 12"/>
              <a:gd name="T31" fmla="*/ 0 h 16"/>
              <a:gd name="T32" fmla="*/ 10 w 12"/>
              <a:gd name="T33" fmla="*/ 2 h 16"/>
              <a:gd name="T34" fmla="*/ 12 w 12"/>
              <a:gd name="T35"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6">
                <a:moveTo>
                  <a:pt x="0" y="16"/>
                </a:moveTo>
                <a:lnTo>
                  <a:pt x="1" y="16"/>
                </a:lnTo>
                <a:lnTo>
                  <a:pt x="1" y="14"/>
                </a:lnTo>
                <a:lnTo>
                  <a:pt x="1" y="12"/>
                </a:lnTo>
                <a:lnTo>
                  <a:pt x="3" y="12"/>
                </a:lnTo>
                <a:lnTo>
                  <a:pt x="3" y="11"/>
                </a:lnTo>
                <a:lnTo>
                  <a:pt x="3" y="9"/>
                </a:lnTo>
                <a:lnTo>
                  <a:pt x="3" y="7"/>
                </a:lnTo>
                <a:lnTo>
                  <a:pt x="3" y="6"/>
                </a:lnTo>
                <a:lnTo>
                  <a:pt x="5" y="6"/>
                </a:lnTo>
                <a:lnTo>
                  <a:pt x="5" y="4"/>
                </a:lnTo>
                <a:lnTo>
                  <a:pt x="5" y="2"/>
                </a:lnTo>
                <a:lnTo>
                  <a:pt x="6" y="2"/>
                </a:lnTo>
                <a:lnTo>
                  <a:pt x="6" y="0"/>
                </a:lnTo>
                <a:lnTo>
                  <a:pt x="8" y="0"/>
                </a:lnTo>
                <a:lnTo>
                  <a:pt x="10" y="0"/>
                </a:lnTo>
                <a:lnTo>
                  <a:pt x="10" y="2"/>
                </a:lnTo>
                <a:lnTo>
                  <a:pt x="12" y="2"/>
                </a:lnTo>
              </a:path>
            </a:pathLst>
          </a:custGeom>
          <a:noFill/>
          <a:ln w="4763">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3" name="Freeform 35"/>
          <p:cNvSpPr>
            <a:spLocks/>
          </p:cNvSpPr>
          <p:nvPr/>
        </p:nvSpPr>
        <p:spPr bwMode="auto">
          <a:xfrm>
            <a:off x="5490466" y="2489098"/>
            <a:ext cx="744241" cy="1155184"/>
          </a:xfrm>
          <a:custGeom>
            <a:avLst/>
            <a:gdLst>
              <a:gd name="T0" fmla="*/ 61 w 393"/>
              <a:gd name="T1" fmla="*/ 12 h 610"/>
              <a:gd name="T2" fmla="*/ 78 w 393"/>
              <a:gd name="T3" fmla="*/ 24 h 610"/>
              <a:gd name="T4" fmla="*/ 100 w 393"/>
              <a:gd name="T5" fmla="*/ 31 h 610"/>
              <a:gd name="T6" fmla="*/ 119 w 393"/>
              <a:gd name="T7" fmla="*/ 33 h 610"/>
              <a:gd name="T8" fmla="*/ 296 w 393"/>
              <a:gd name="T9" fmla="*/ 72 h 610"/>
              <a:gd name="T10" fmla="*/ 307 w 393"/>
              <a:gd name="T11" fmla="*/ 128 h 610"/>
              <a:gd name="T12" fmla="*/ 321 w 393"/>
              <a:gd name="T13" fmla="*/ 174 h 610"/>
              <a:gd name="T14" fmla="*/ 339 w 393"/>
              <a:gd name="T15" fmla="*/ 219 h 610"/>
              <a:gd name="T16" fmla="*/ 351 w 393"/>
              <a:gd name="T17" fmla="*/ 270 h 610"/>
              <a:gd name="T18" fmla="*/ 357 w 393"/>
              <a:gd name="T19" fmla="*/ 329 h 610"/>
              <a:gd name="T20" fmla="*/ 360 w 393"/>
              <a:gd name="T21" fmla="*/ 384 h 610"/>
              <a:gd name="T22" fmla="*/ 370 w 393"/>
              <a:gd name="T23" fmla="*/ 437 h 610"/>
              <a:gd name="T24" fmla="*/ 367 w 393"/>
              <a:gd name="T25" fmla="*/ 494 h 610"/>
              <a:gd name="T26" fmla="*/ 376 w 393"/>
              <a:gd name="T27" fmla="*/ 548 h 610"/>
              <a:gd name="T28" fmla="*/ 255 w 393"/>
              <a:gd name="T29" fmla="*/ 577 h 610"/>
              <a:gd name="T30" fmla="*/ 231 w 393"/>
              <a:gd name="T31" fmla="*/ 584 h 610"/>
              <a:gd name="T32" fmla="*/ 210 w 393"/>
              <a:gd name="T33" fmla="*/ 594 h 610"/>
              <a:gd name="T34" fmla="*/ 185 w 393"/>
              <a:gd name="T35" fmla="*/ 601 h 610"/>
              <a:gd name="T36" fmla="*/ 167 w 393"/>
              <a:gd name="T37" fmla="*/ 598 h 610"/>
              <a:gd name="T38" fmla="*/ 162 w 393"/>
              <a:gd name="T39" fmla="*/ 565 h 610"/>
              <a:gd name="T40" fmla="*/ 167 w 393"/>
              <a:gd name="T41" fmla="*/ 537 h 610"/>
              <a:gd name="T42" fmla="*/ 154 w 393"/>
              <a:gd name="T43" fmla="*/ 517 h 610"/>
              <a:gd name="T44" fmla="*/ 162 w 393"/>
              <a:gd name="T45" fmla="*/ 499 h 610"/>
              <a:gd name="T46" fmla="*/ 155 w 393"/>
              <a:gd name="T47" fmla="*/ 472 h 610"/>
              <a:gd name="T48" fmla="*/ 142 w 393"/>
              <a:gd name="T49" fmla="*/ 462 h 610"/>
              <a:gd name="T50" fmla="*/ 136 w 393"/>
              <a:gd name="T51" fmla="*/ 444 h 610"/>
              <a:gd name="T52" fmla="*/ 131 w 393"/>
              <a:gd name="T53" fmla="*/ 437 h 610"/>
              <a:gd name="T54" fmla="*/ 116 w 393"/>
              <a:gd name="T55" fmla="*/ 436 h 610"/>
              <a:gd name="T56" fmla="*/ 109 w 393"/>
              <a:gd name="T57" fmla="*/ 453 h 610"/>
              <a:gd name="T58" fmla="*/ 97 w 393"/>
              <a:gd name="T59" fmla="*/ 460 h 610"/>
              <a:gd name="T60" fmla="*/ 93 w 393"/>
              <a:gd name="T61" fmla="*/ 439 h 610"/>
              <a:gd name="T62" fmla="*/ 74 w 393"/>
              <a:gd name="T63" fmla="*/ 422 h 610"/>
              <a:gd name="T64" fmla="*/ 74 w 393"/>
              <a:gd name="T65" fmla="*/ 393 h 610"/>
              <a:gd name="T66" fmla="*/ 86 w 393"/>
              <a:gd name="T67" fmla="*/ 369 h 610"/>
              <a:gd name="T68" fmla="*/ 107 w 393"/>
              <a:gd name="T69" fmla="*/ 357 h 610"/>
              <a:gd name="T70" fmla="*/ 104 w 393"/>
              <a:gd name="T71" fmla="*/ 339 h 610"/>
              <a:gd name="T72" fmla="*/ 92 w 393"/>
              <a:gd name="T73" fmla="*/ 319 h 610"/>
              <a:gd name="T74" fmla="*/ 66 w 393"/>
              <a:gd name="T75" fmla="*/ 312 h 610"/>
              <a:gd name="T76" fmla="*/ 42 w 393"/>
              <a:gd name="T77" fmla="*/ 301 h 610"/>
              <a:gd name="T78" fmla="*/ 28 w 393"/>
              <a:gd name="T79" fmla="*/ 293 h 610"/>
              <a:gd name="T80" fmla="*/ 31 w 393"/>
              <a:gd name="T81" fmla="*/ 270 h 610"/>
              <a:gd name="T82" fmla="*/ 38 w 393"/>
              <a:gd name="T83" fmla="*/ 252 h 610"/>
              <a:gd name="T84" fmla="*/ 52 w 393"/>
              <a:gd name="T85" fmla="*/ 227 h 610"/>
              <a:gd name="T86" fmla="*/ 68 w 393"/>
              <a:gd name="T87" fmla="*/ 214 h 610"/>
              <a:gd name="T88" fmla="*/ 85 w 393"/>
              <a:gd name="T89" fmla="*/ 208 h 610"/>
              <a:gd name="T90" fmla="*/ 105 w 393"/>
              <a:gd name="T91" fmla="*/ 198 h 610"/>
              <a:gd name="T92" fmla="*/ 126 w 393"/>
              <a:gd name="T93" fmla="*/ 188 h 610"/>
              <a:gd name="T94" fmla="*/ 140 w 393"/>
              <a:gd name="T95" fmla="*/ 181 h 610"/>
              <a:gd name="T96" fmla="*/ 150 w 393"/>
              <a:gd name="T97" fmla="*/ 162 h 610"/>
              <a:gd name="T98" fmla="*/ 140 w 393"/>
              <a:gd name="T99" fmla="*/ 155 h 610"/>
              <a:gd name="T100" fmla="*/ 124 w 393"/>
              <a:gd name="T101" fmla="*/ 162 h 610"/>
              <a:gd name="T102" fmla="*/ 102 w 393"/>
              <a:gd name="T103" fmla="*/ 153 h 610"/>
              <a:gd name="T104" fmla="*/ 81 w 393"/>
              <a:gd name="T105" fmla="*/ 145 h 610"/>
              <a:gd name="T106" fmla="*/ 66 w 393"/>
              <a:gd name="T107" fmla="*/ 138 h 610"/>
              <a:gd name="T108" fmla="*/ 62 w 393"/>
              <a:gd name="T109" fmla="*/ 110 h 610"/>
              <a:gd name="T110" fmla="*/ 54 w 393"/>
              <a:gd name="T111" fmla="*/ 93 h 610"/>
              <a:gd name="T112" fmla="*/ 47 w 393"/>
              <a:gd name="T113" fmla="*/ 74 h 610"/>
              <a:gd name="T114" fmla="*/ 19 w 393"/>
              <a:gd name="T115" fmla="*/ 71 h 610"/>
              <a:gd name="T116" fmla="*/ 4 w 393"/>
              <a:gd name="T117" fmla="*/ 66 h 610"/>
              <a:gd name="T118" fmla="*/ 0 w 393"/>
              <a:gd name="T119" fmla="*/ 43 h 610"/>
              <a:gd name="T120" fmla="*/ 12 w 393"/>
              <a:gd name="T121" fmla="*/ 26 h 610"/>
              <a:gd name="T122" fmla="*/ 31 w 393"/>
              <a:gd name="T123" fmla="*/ 9 h 610"/>
              <a:gd name="T124" fmla="*/ 50 w 393"/>
              <a:gd name="T125" fmla="*/ 2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3" h="610">
                <a:moveTo>
                  <a:pt x="50" y="2"/>
                </a:moveTo>
                <a:lnTo>
                  <a:pt x="52" y="2"/>
                </a:lnTo>
                <a:lnTo>
                  <a:pt x="54" y="2"/>
                </a:lnTo>
                <a:lnTo>
                  <a:pt x="52" y="2"/>
                </a:lnTo>
                <a:lnTo>
                  <a:pt x="52" y="4"/>
                </a:lnTo>
                <a:lnTo>
                  <a:pt x="52" y="5"/>
                </a:lnTo>
                <a:lnTo>
                  <a:pt x="52" y="7"/>
                </a:lnTo>
                <a:lnTo>
                  <a:pt x="52" y="9"/>
                </a:lnTo>
                <a:lnTo>
                  <a:pt x="52" y="11"/>
                </a:lnTo>
                <a:lnTo>
                  <a:pt x="54" y="11"/>
                </a:lnTo>
                <a:lnTo>
                  <a:pt x="54" y="12"/>
                </a:lnTo>
                <a:lnTo>
                  <a:pt x="55" y="12"/>
                </a:lnTo>
                <a:lnTo>
                  <a:pt x="54" y="12"/>
                </a:lnTo>
                <a:lnTo>
                  <a:pt x="54" y="14"/>
                </a:lnTo>
                <a:lnTo>
                  <a:pt x="55" y="14"/>
                </a:lnTo>
                <a:lnTo>
                  <a:pt x="55" y="16"/>
                </a:lnTo>
                <a:lnTo>
                  <a:pt x="57" y="16"/>
                </a:lnTo>
                <a:lnTo>
                  <a:pt x="59" y="16"/>
                </a:lnTo>
                <a:lnTo>
                  <a:pt x="59" y="14"/>
                </a:lnTo>
                <a:lnTo>
                  <a:pt x="59" y="12"/>
                </a:lnTo>
                <a:lnTo>
                  <a:pt x="61" y="12"/>
                </a:lnTo>
                <a:lnTo>
                  <a:pt x="61" y="14"/>
                </a:lnTo>
                <a:lnTo>
                  <a:pt x="62" y="16"/>
                </a:lnTo>
                <a:lnTo>
                  <a:pt x="62" y="14"/>
                </a:lnTo>
                <a:lnTo>
                  <a:pt x="64" y="14"/>
                </a:lnTo>
                <a:lnTo>
                  <a:pt x="66" y="14"/>
                </a:lnTo>
                <a:lnTo>
                  <a:pt x="66" y="16"/>
                </a:lnTo>
                <a:lnTo>
                  <a:pt x="68" y="16"/>
                </a:lnTo>
                <a:lnTo>
                  <a:pt x="69" y="16"/>
                </a:lnTo>
                <a:lnTo>
                  <a:pt x="69" y="17"/>
                </a:lnTo>
                <a:lnTo>
                  <a:pt x="69" y="19"/>
                </a:lnTo>
                <a:lnTo>
                  <a:pt x="71" y="21"/>
                </a:lnTo>
                <a:lnTo>
                  <a:pt x="71" y="23"/>
                </a:lnTo>
                <a:lnTo>
                  <a:pt x="71" y="24"/>
                </a:lnTo>
                <a:lnTo>
                  <a:pt x="73" y="24"/>
                </a:lnTo>
                <a:lnTo>
                  <a:pt x="73" y="26"/>
                </a:lnTo>
                <a:lnTo>
                  <a:pt x="73" y="24"/>
                </a:lnTo>
                <a:lnTo>
                  <a:pt x="74" y="24"/>
                </a:lnTo>
                <a:lnTo>
                  <a:pt x="74" y="23"/>
                </a:lnTo>
                <a:lnTo>
                  <a:pt x="74" y="24"/>
                </a:lnTo>
                <a:lnTo>
                  <a:pt x="76" y="24"/>
                </a:lnTo>
                <a:lnTo>
                  <a:pt x="78" y="24"/>
                </a:lnTo>
                <a:lnTo>
                  <a:pt x="80" y="24"/>
                </a:lnTo>
                <a:lnTo>
                  <a:pt x="81" y="24"/>
                </a:lnTo>
                <a:lnTo>
                  <a:pt x="83" y="24"/>
                </a:lnTo>
                <a:lnTo>
                  <a:pt x="85" y="24"/>
                </a:lnTo>
                <a:lnTo>
                  <a:pt x="85" y="26"/>
                </a:lnTo>
                <a:lnTo>
                  <a:pt x="86" y="26"/>
                </a:lnTo>
                <a:lnTo>
                  <a:pt x="88" y="26"/>
                </a:lnTo>
                <a:lnTo>
                  <a:pt x="90" y="26"/>
                </a:lnTo>
                <a:lnTo>
                  <a:pt x="92" y="26"/>
                </a:lnTo>
                <a:lnTo>
                  <a:pt x="93" y="26"/>
                </a:lnTo>
                <a:lnTo>
                  <a:pt x="93" y="28"/>
                </a:lnTo>
                <a:lnTo>
                  <a:pt x="93" y="29"/>
                </a:lnTo>
                <a:lnTo>
                  <a:pt x="95" y="29"/>
                </a:lnTo>
                <a:lnTo>
                  <a:pt x="97" y="29"/>
                </a:lnTo>
                <a:lnTo>
                  <a:pt x="97" y="31"/>
                </a:lnTo>
                <a:lnTo>
                  <a:pt x="99" y="31"/>
                </a:lnTo>
                <a:lnTo>
                  <a:pt x="97" y="31"/>
                </a:lnTo>
                <a:lnTo>
                  <a:pt x="97" y="29"/>
                </a:lnTo>
                <a:lnTo>
                  <a:pt x="99" y="29"/>
                </a:lnTo>
                <a:lnTo>
                  <a:pt x="100" y="29"/>
                </a:lnTo>
                <a:lnTo>
                  <a:pt x="100" y="31"/>
                </a:lnTo>
                <a:lnTo>
                  <a:pt x="99" y="31"/>
                </a:lnTo>
                <a:lnTo>
                  <a:pt x="99" y="33"/>
                </a:lnTo>
                <a:lnTo>
                  <a:pt x="100" y="33"/>
                </a:lnTo>
                <a:lnTo>
                  <a:pt x="102" y="35"/>
                </a:lnTo>
                <a:lnTo>
                  <a:pt x="104" y="35"/>
                </a:lnTo>
                <a:lnTo>
                  <a:pt x="105" y="35"/>
                </a:lnTo>
                <a:lnTo>
                  <a:pt x="105" y="33"/>
                </a:lnTo>
                <a:lnTo>
                  <a:pt x="105" y="31"/>
                </a:lnTo>
                <a:lnTo>
                  <a:pt x="107" y="31"/>
                </a:lnTo>
                <a:lnTo>
                  <a:pt x="109" y="31"/>
                </a:lnTo>
                <a:lnTo>
                  <a:pt x="109" y="29"/>
                </a:lnTo>
                <a:lnTo>
                  <a:pt x="111" y="29"/>
                </a:lnTo>
                <a:lnTo>
                  <a:pt x="112" y="29"/>
                </a:lnTo>
                <a:lnTo>
                  <a:pt x="112" y="31"/>
                </a:lnTo>
                <a:lnTo>
                  <a:pt x="114" y="31"/>
                </a:lnTo>
                <a:lnTo>
                  <a:pt x="114" y="33"/>
                </a:lnTo>
                <a:lnTo>
                  <a:pt x="116" y="33"/>
                </a:lnTo>
                <a:lnTo>
                  <a:pt x="117" y="33"/>
                </a:lnTo>
                <a:lnTo>
                  <a:pt x="116" y="33"/>
                </a:lnTo>
                <a:lnTo>
                  <a:pt x="117" y="33"/>
                </a:lnTo>
                <a:lnTo>
                  <a:pt x="119" y="33"/>
                </a:lnTo>
                <a:lnTo>
                  <a:pt x="119" y="35"/>
                </a:lnTo>
                <a:lnTo>
                  <a:pt x="121" y="35"/>
                </a:lnTo>
                <a:lnTo>
                  <a:pt x="123" y="35"/>
                </a:lnTo>
                <a:lnTo>
                  <a:pt x="281" y="36"/>
                </a:lnTo>
                <a:lnTo>
                  <a:pt x="283" y="40"/>
                </a:lnTo>
                <a:lnTo>
                  <a:pt x="284" y="43"/>
                </a:lnTo>
                <a:lnTo>
                  <a:pt x="284" y="45"/>
                </a:lnTo>
                <a:lnTo>
                  <a:pt x="284" y="47"/>
                </a:lnTo>
                <a:lnTo>
                  <a:pt x="286" y="48"/>
                </a:lnTo>
                <a:lnTo>
                  <a:pt x="286" y="50"/>
                </a:lnTo>
                <a:lnTo>
                  <a:pt x="288" y="52"/>
                </a:lnTo>
                <a:lnTo>
                  <a:pt x="290" y="54"/>
                </a:lnTo>
                <a:lnTo>
                  <a:pt x="290" y="55"/>
                </a:lnTo>
                <a:lnTo>
                  <a:pt x="291" y="57"/>
                </a:lnTo>
                <a:lnTo>
                  <a:pt x="293" y="60"/>
                </a:lnTo>
                <a:lnTo>
                  <a:pt x="293" y="62"/>
                </a:lnTo>
                <a:lnTo>
                  <a:pt x="295" y="64"/>
                </a:lnTo>
                <a:lnTo>
                  <a:pt x="296" y="66"/>
                </a:lnTo>
                <a:lnTo>
                  <a:pt x="296" y="67"/>
                </a:lnTo>
                <a:lnTo>
                  <a:pt x="296" y="71"/>
                </a:lnTo>
                <a:lnTo>
                  <a:pt x="296" y="72"/>
                </a:lnTo>
                <a:lnTo>
                  <a:pt x="298" y="76"/>
                </a:lnTo>
                <a:lnTo>
                  <a:pt x="298" y="79"/>
                </a:lnTo>
                <a:lnTo>
                  <a:pt x="298" y="81"/>
                </a:lnTo>
                <a:lnTo>
                  <a:pt x="298" y="85"/>
                </a:lnTo>
                <a:lnTo>
                  <a:pt x="298" y="88"/>
                </a:lnTo>
                <a:lnTo>
                  <a:pt x="298" y="90"/>
                </a:lnTo>
                <a:lnTo>
                  <a:pt x="300" y="93"/>
                </a:lnTo>
                <a:lnTo>
                  <a:pt x="300" y="95"/>
                </a:lnTo>
                <a:lnTo>
                  <a:pt x="300" y="98"/>
                </a:lnTo>
                <a:lnTo>
                  <a:pt x="302" y="100"/>
                </a:lnTo>
                <a:lnTo>
                  <a:pt x="302" y="102"/>
                </a:lnTo>
                <a:lnTo>
                  <a:pt x="302" y="105"/>
                </a:lnTo>
                <a:lnTo>
                  <a:pt x="303" y="107"/>
                </a:lnTo>
                <a:lnTo>
                  <a:pt x="303" y="109"/>
                </a:lnTo>
                <a:lnTo>
                  <a:pt x="303" y="112"/>
                </a:lnTo>
                <a:lnTo>
                  <a:pt x="305" y="114"/>
                </a:lnTo>
                <a:lnTo>
                  <a:pt x="305" y="117"/>
                </a:lnTo>
                <a:lnTo>
                  <a:pt x="305" y="119"/>
                </a:lnTo>
                <a:lnTo>
                  <a:pt x="307" y="122"/>
                </a:lnTo>
                <a:lnTo>
                  <a:pt x="307" y="124"/>
                </a:lnTo>
                <a:lnTo>
                  <a:pt x="307" y="128"/>
                </a:lnTo>
                <a:lnTo>
                  <a:pt x="308" y="129"/>
                </a:lnTo>
                <a:lnTo>
                  <a:pt x="308" y="131"/>
                </a:lnTo>
                <a:lnTo>
                  <a:pt x="308" y="134"/>
                </a:lnTo>
                <a:lnTo>
                  <a:pt x="310" y="136"/>
                </a:lnTo>
                <a:lnTo>
                  <a:pt x="310" y="140"/>
                </a:lnTo>
                <a:lnTo>
                  <a:pt x="310" y="141"/>
                </a:lnTo>
                <a:lnTo>
                  <a:pt x="312" y="145"/>
                </a:lnTo>
                <a:lnTo>
                  <a:pt x="312" y="147"/>
                </a:lnTo>
                <a:lnTo>
                  <a:pt x="312" y="148"/>
                </a:lnTo>
                <a:lnTo>
                  <a:pt x="312" y="152"/>
                </a:lnTo>
                <a:lnTo>
                  <a:pt x="314" y="153"/>
                </a:lnTo>
                <a:lnTo>
                  <a:pt x="314" y="155"/>
                </a:lnTo>
                <a:lnTo>
                  <a:pt x="314" y="157"/>
                </a:lnTo>
                <a:lnTo>
                  <a:pt x="315" y="159"/>
                </a:lnTo>
                <a:lnTo>
                  <a:pt x="315" y="162"/>
                </a:lnTo>
                <a:lnTo>
                  <a:pt x="315" y="164"/>
                </a:lnTo>
                <a:lnTo>
                  <a:pt x="317" y="165"/>
                </a:lnTo>
                <a:lnTo>
                  <a:pt x="317" y="169"/>
                </a:lnTo>
                <a:lnTo>
                  <a:pt x="319" y="171"/>
                </a:lnTo>
                <a:lnTo>
                  <a:pt x="319" y="172"/>
                </a:lnTo>
                <a:lnTo>
                  <a:pt x="321" y="174"/>
                </a:lnTo>
                <a:lnTo>
                  <a:pt x="321" y="177"/>
                </a:lnTo>
                <a:lnTo>
                  <a:pt x="322" y="179"/>
                </a:lnTo>
                <a:lnTo>
                  <a:pt x="322" y="181"/>
                </a:lnTo>
                <a:lnTo>
                  <a:pt x="322" y="184"/>
                </a:lnTo>
                <a:lnTo>
                  <a:pt x="324" y="186"/>
                </a:lnTo>
                <a:lnTo>
                  <a:pt x="324" y="188"/>
                </a:lnTo>
                <a:lnTo>
                  <a:pt x="326" y="191"/>
                </a:lnTo>
                <a:lnTo>
                  <a:pt x="326" y="193"/>
                </a:lnTo>
                <a:lnTo>
                  <a:pt x="327" y="195"/>
                </a:lnTo>
                <a:lnTo>
                  <a:pt x="327" y="196"/>
                </a:lnTo>
                <a:lnTo>
                  <a:pt x="329" y="198"/>
                </a:lnTo>
                <a:lnTo>
                  <a:pt x="329" y="202"/>
                </a:lnTo>
                <a:lnTo>
                  <a:pt x="331" y="203"/>
                </a:lnTo>
                <a:lnTo>
                  <a:pt x="333" y="205"/>
                </a:lnTo>
                <a:lnTo>
                  <a:pt x="334" y="207"/>
                </a:lnTo>
                <a:lnTo>
                  <a:pt x="334" y="208"/>
                </a:lnTo>
                <a:lnTo>
                  <a:pt x="336" y="210"/>
                </a:lnTo>
                <a:lnTo>
                  <a:pt x="338" y="212"/>
                </a:lnTo>
                <a:lnTo>
                  <a:pt x="338" y="214"/>
                </a:lnTo>
                <a:lnTo>
                  <a:pt x="339" y="217"/>
                </a:lnTo>
                <a:lnTo>
                  <a:pt x="339" y="219"/>
                </a:lnTo>
                <a:lnTo>
                  <a:pt x="341" y="221"/>
                </a:lnTo>
                <a:lnTo>
                  <a:pt x="341" y="222"/>
                </a:lnTo>
                <a:lnTo>
                  <a:pt x="343" y="224"/>
                </a:lnTo>
                <a:lnTo>
                  <a:pt x="343" y="227"/>
                </a:lnTo>
                <a:lnTo>
                  <a:pt x="343" y="229"/>
                </a:lnTo>
                <a:lnTo>
                  <a:pt x="345" y="233"/>
                </a:lnTo>
                <a:lnTo>
                  <a:pt x="345" y="234"/>
                </a:lnTo>
                <a:lnTo>
                  <a:pt x="346" y="236"/>
                </a:lnTo>
                <a:lnTo>
                  <a:pt x="346" y="239"/>
                </a:lnTo>
                <a:lnTo>
                  <a:pt x="346" y="241"/>
                </a:lnTo>
                <a:lnTo>
                  <a:pt x="346" y="243"/>
                </a:lnTo>
                <a:lnTo>
                  <a:pt x="348" y="245"/>
                </a:lnTo>
                <a:lnTo>
                  <a:pt x="348" y="248"/>
                </a:lnTo>
                <a:lnTo>
                  <a:pt x="350" y="250"/>
                </a:lnTo>
                <a:lnTo>
                  <a:pt x="350" y="252"/>
                </a:lnTo>
                <a:lnTo>
                  <a:pt x="350" y="255"/>
                </a:lnTo>
                <a:lnTo>
                  <a:pt x="350" y="258"/>
                </a:lnTo>
                <a:lnTo>
                  <a:pt x="350" y="260"/>
                </a:lnTo>
                <a:lnTo>
                  <a:pt x="350" y="265"/>
                </a:lnTo>
                <a:lnTo>
                  <a:pt x="351" y="267"/>
                </a:lnTo>
                <a:lnTo>
                  <a:pt x="351" y="270"/>
                </a:lnTo>
                <a:lnTo>
                  <a:pt x="353" y="272"/>
                </a:lnTo>
                <a:lnTo>
                  <a:pt x="353" y="276"/>
                </a:lnTo>
                <a:lnTo>
                  <a:pt x="353" y="277"/>
                </a:lnTo>
                <a:lnTo>
                  <a:pt x="353" y="281"/>
                </a:lnTo>
                <a:lnTo>
                  <a:pt x="353" y="283"/>
                </a:lnTo>
                <a:lnTo>
                  <a:pt x="353" y="286"/>
                </a:lnTo>
                <a:lnTo>
                  <a:pt x="353" y="289"/>
                </a:lnTo>
                <a:lnTo>
                  <a:pt x="353" y="291"/>
                </a:lnTo>
                <a:lnTo>
                  <a:pt x="355" y="295"/>
                </a:lnTo>
                <a:lnTo>
                  <a:pt x="355" y="298"/>
                </a:lnTo>
                <a:lnTo>
                  <a:pt x="355" y="301"/>
                </a:lnTo>
                <a:lnTo>
                  <a:pt x="355" y="303"/>
                </a:lnTo>
                <a:lnTo>
                  <a:pt x="355" y="307"/>
                </a:lnTo>
                <a:lnTo>
                  <a:pt x="355" y="310"/>
                </a:lnTo>
                <a:lnTo>
                  <a:pt x="355" y="312"/>
                </a:lnTo>
                <a:lnTo>
                  <a:pt x="355" y="315"/>
                </a:lnTo>
                <a:lnTo>
                  <a:pt x="355" y="319"/>
                </a:lnTo>
                <a:lnTo>
                  <a:pt x="355" y="320"/>
                </a:lnTo>
                <a:lnTo>
                  <a:pt x="355" y="324"/>
                </a:lnTo>
                <a:lnTo>
                  <a:pt x="357" y="326"/>
                </a:lnTo>
                <a:lnTo>
                  <a:pt x="357" y="329"/>
                </a:lnTo>
                <a:lnTo>
                  <a:pt x="357" y="332"/>
                </a:lnTo>
                <a:lnTo>
                  <a:pt x="357" y="336"/>
                </a:lnTo>
                <a:lnTo>
                  <a:pt x="357" y="338"/>
                </a:lnTo>
                <a:lnTo>
                  <a:pt x="357" y="341"/>
                </a:lnTo>
                <a:lnTo>
                  <a:pt x="357" y="344"/>
                </a:lnTo>
                <a:lnTo>
                  <a:pt x="357" y="346"/>
                </a:lnTo>
                <a:lnTo>
                  <a:pt x="357" y="350"/>
                </a:lnTo>
                <a:lnTo>
                  <a:pt x="357" y="353"/>
                </a:lnTo>
                <a:lnTo>
                  <a:pt x="357" y="355"/>
                </a:lnTo>
                <a:lnTo>
                  <a:pt x="358" y="358"/>
                </a:lnTo>
                <a:lnTo>
                  <a:pt x="358" y="362"/>
                </a:lnTo>
                <a:lnTo>
                  <a:pt x="358" y="363"/>
                </a:lnTo>
                <a:lnTo>
                  <a:pt x="358" y="367"/>
                </a:lnTo>
                <a:lnTo>
                  <a:pt x="358" y="369"/>
                </a:lnTo>
                <a:lnTo>
                  <a:pt x="358" y="372"/>
                </a:lnTo>
                <a:lnTo>
                  <a:pt x="360" y="374"/>
                </a:lnTo>
                <a:lnTo>
                  <a:pt x="360" y="377"/>
                </a:lnTo>
                <a:lnTo>
                  <a:pt x="360" y="379"/>
                </a:lnTo>
                <a:lnTo>
                  <a:pt x="360" y="381"/>
                </a:lnTo>
                <a:lnTo>
                  <a:pt x="360" y="382"/>
                </a:lnTo>
                <a:lnTo>
                  <a:pt x="360" y="384"/>
                </a:lnTo>
                <a:lnTo>
                  <a:pt x="362" y="388"/>
                </a:lnTo>
                <a:lnTo>
                  <a:pt x="362" y="389"/>
                </a:lnTo>
                <a:lnTo>
                  <a:pt x="362" y="393"/>
                </a:lnTo>
                <a:lnTo>
                  <a:pt x="364" y="394"/>
                </a:lnTo>
                <a:lnTo>
                  <a:pt x="364" y="398"/>
                </a:lnTo>
                <a:lnTo>
                  <a:pt x="364" y="400"/>
                </a:lnTo>
                <a:lnTo>
                  <a:pt x="364" y="403"/>
                </a:lnTo>
                <a:lnTo>
                  <a:pt x="365" y="405"/>
                </a:lnTo>
                <a:lnTo>
                  <a:pt x="365" y="408"/>
                </a:lnTo>
                <a:lnTo>
                  <a:pt x="367" y="410"/>
                </a:lnTo>
                <a:lnTo>
                  <a:pt x="367" y="412"/>
                </a:lnTo>
                <a:lnTo>
                  <a:pt x="367" y="415"/>
                </a:lnTo>
                <a:lnTo>
                  <a:pt x="367" y="417"/>
                </a:lnTo>
                <a:lnTo>
                  <a:pt x="369" y="420"/>
                </a:lnTo>
                <a:lnTo>
                  <a:pt x="369" y="422"/>
                </a:lnTo>
                <a:lnTo>
                  <a:pt x="370" y="424"/>
                </a:lnTo>
                <a:lnTo>
                  <a:pt x="370" y="427"/>
                </a:lnTo>
                <a:lnTo>
                  <a:pt x="370" y="429"/>
                </a:lnTo>
                <a:lnTo>
                  <a:pt x="370" y="432"/>
                </a:lnTo>
                <a:lnTo>
                  <a:pt x="370" y="434"/>
                </a:lnTo>
                <a:lnTo>
                  <a:pt x="370" y="437"/>
                </a:lnTo>
                <a:lnTo>
                  <a:pt x="372" y="441"/>
                </a:lnTo>
                <a:lnTo>
                  <a:pt x="372" y="444"/>
                </a:lnTo>
                <a:lnTo>
                  <a:pt x="372" y="446"/>
                </a:lnTo>
                <a:lnTo>
                  <a:pt x="372" y="449"/>
                </a:lnTo>
                <a:lnTo>
                  <a:pt x="372" y="453"/>
                </a:lnTo>
                <a:lnTo>
                  <a:pt x="372" y="455"/>
                </a:lnTo>
                <a:lnTo>
                  <a:pt x="372" y="458"/>
                </a:lnTo>
                <a:lnTo>
                  <a:pt x="372" y="462"/>
                </a:lnTo>
                <a:lnTo>
                  <a:pt x="372" y="465"/>
                </a:lnTo>
                <a:lnTo>
                  <a:pt x="372" y="467"/>
                </a:lnTo>
                <a:lnTo>
                  <a:pt x="372" y="468"/>
                </a:lnTo>
                <a:lnTo>
                  <a:pt x="370" y="472"/>
                </a:lnTo>
                <a:lnTo>
                  <a:pt x="370" y="474"/>
                </a:lnTo>
                <a:lnTo>
                  <a:pt x="370" y="477"/>
                </a:lnTo>
                <a:lnTo>
                  <a:pt x="370" y="479"/>
                </a:lnTo>
                <a:lnTo>
                  <a:pt x="370" y="482"/>
                </a:lnTo>
                <a:lnTo>
                  <a:pt x="369" y="484"/>
                </a:lnTo>
                <a:lnTo>
                  <a:pt x="369" y="487"/>
                </a:lnTo>
                <a:lnTo>
                  <a:pt x="369" y="491"/>
                </a:lnTo>
                <a:lnTo>
                  <a:pt x="369" y="493"/>
                </a:lnTo>
                <a:lnTo>
                  <a:pt x="367" y="494"/>
                </a:lnTo>
                <a:lnTo>
                  <a:pt x="367" y="498"/>
                </a:lnTo>
                <a:lnTo>
                  <a:pt x="367" y="501"/>
                </a:lnTo>
                <a:lnTo>
                  <a:pt x="367" y="503"/>
                </a:lnTo>
                <a:lnTo>
                  <a:pt x="367" y="506"/>
                </a:lnTo>
                <a:lnTo>
                  <a:pt x="367" y="510"/>
                </a:lnTo>
                <a:lnTo>
                  <a:pt x="367" y="511"/>
                </a:lnTo>
                <a:lnTo>
                  <a:pt x="367" y="515"/>
                </a:lnTo>
                <a:lnTo>
                  <a:pt x="367" y="517"/>
                </a:lnTo>
                <a:lnTo>
                  <a:pt x="367" y="520"/>
                </a:lnTo>
                <a:lnTo>
                  <a:pt x="367" y="524"/>
                </a:lnTo>
                <a:lnTo>
                  <a:pt x="367" y="525"/>
                </a:lnTo>
                <a:lnTo>
                  <a:pt x="369" y="529"/>
                </a:lnTo>
                <a:lnTo>
                  <a:pt x="369" y="532"/>
                </a:lnTo>
                <a:lnTo>
                  <a:pt x="369" y="534"/>
                </a:lnTo>
                <a:lnTo>
                  <a:pt x="369" y="536"/>
                </a:lnTo>
                <a:lnTo>
                  <a:pt x="370" y="539"/>
                </a:lnTo>
                <a:lnTo>
                  <a:pt x="370" y="541"/>
                </a:lnTo>
                <a:lnTo>
                  <a:pt x="372" y="542"/>
                </a:lnTo>
                <a:lnTo>
                  <a:pt x="372" y="544"/>
                </a:lnTo>
                <a:lnTo>
                  <a:pt x="374" y="546"/>
                </a:lnTo>
                <a:lnTo>
                  <a:pt x="376" y="548"/>
                </a:lnTo>
                <a:lnTo>
                  <a:pt x="376" y="551"/>
                </a:lnTo>
                <a:lnTo>
                  <a:pt x="377" y="553"/>
                </a:lnTo>
                <a:lnTo>
                  <a:pt x="377" y="554"/>
                </a:lnTo>
                <a:lnTo>
                  <a:pt x="379" y="556"/>
                </a:lnTo>
                <a:lnTo>
                  <a:pt x="381" y="558"/>
                </a:lnTo>
                <a:lnTo>
                  <a:pt x="382" y="560"/>
                </a:lnTo>
                <a:lnTo>
                  <a:pt x="382" y="561"/>
                </a:lnTo>
                <a:lnTo>
                  <a:pt x="384" y="563"/>
                </a:lnTo>
                <a:lnTo>
                  <a:pt x="386" y="565"/>
                </a:lnTo>
                <a:lnTo>
                  <a:pt x="388" y="567"/>
                </a:lnTo>
                <a:lnTo>
                  <a:pt x="389" y="567"/>
                </a:lnTo>
                <a:lnTo>
                  <a:pt x="391" y="568"/>
                </a:lnTo>
                <a:lnTo>
                  <a:pt x="393" y="570"/>
                </a:lnTo>
                <a:lnTo>
                  <a:pt x="260" y="570"/>
                </a:lnTo>
                <a:lnTo>
                  <a:pt x="259" y="570"/>
                </a:lnTo>
                <a:lnTo>
                  <a:pt x="259" y="572"/>
                </a:lnTo>
                <a:lnTo>
                  <a:pt x="257" y="572"/>
                </a:lnTo>
                <a:lnTo>
                  <a:pt x="257" y="573"/>
                </a:lnTo>
                <a:lnTo>
                  <a:pt x="257" y="575"/>
                </a:lnTo>
                <a:lnTo>
                  <a:pt x="255" y="575"/>
                </a:lnTo>
                <a:lnTo>
                  <a:pt x="255" y="577"/>
                </a:lnTo>
                <a:lnTo>
                  <a:pt x="253" y="577"/>
                </a:lnTo>
                <a:lnTo>
                  <a:pt x="253" y="579"/>
                </a:lnTo>
                <a:lnTo>
                  <a:pt x="252" y="579"/>
                </a:lnTo>
                <a:lnTo>
                  <a:pt x="250" y="579"/>
                </a:lnTo>
                <a:lnTo>
                  <a:pt x="250" y="580"/>
                </a:lnTo>
                <a:lnTo>
                  <a:pt x="248" y="580"/>
                </a:lnTo>
                <a:lnTo>
                  <a:pt x="248" y="579"/>
                </a:lnTo>
                <a:lnTo>
                  <a:pt x="247" y="579"/>
                </a:lnTo>
                <a:lnTo>
                  <a:pt x="245" y="579"/>
                </a:lnTo>
                <a:lnTo>
                  <a:pt x="243" y="579"/>
                </a:lnTo>
                <a:lnTo>
                  <a:pt x="241" y="579"/>
                </a:lnTo>
                <a:lnTo>
                  <a:pt x="240" y="580"/>
                </a:lnTo>
                <a:lnTo>
                  <a:pt x="238" y="580"/>
                </a:lnTo>
                <a:lnTo>
                  <a:pt x="238" y="582"/>
                </a:lnTo>
                <a:lnTo>
                  <a:pt x="238" y="584"/>
                </a:lnTo>
                <a:lnTo>
                  <a:pt x="236" y="584"/>
                </a:lnTo>
                <a:lnTo>
                  <a:pt x="236" y="585"/>
                </a:lnTo>
                <a:lnTo>
                  <a:pt x="234" y="585"/>
                </a:lnTo>
                <a:lnTo>
                  <a:pt x="233" y="585"/>
                </a:lnTo>
                <a:lnTo>
                  <a:pt x="231" y="585"/>
                </a:lnTo>
                <a:lnTo>
                  <a:pt x="231" y="584"/>
                </a:lnTo>
                <a:lnTo>
                  <a:pt x="229" y="584"/>
                </a:lnTo>
                <a:lnTo>
                  <a:pt x="228" y="584"/>
                </a:lnTo>
                <a:lnTo>
                  <a:pt x="226" y="584"/>
                </a:lnTo>
                <a:lnTo>
                  <a:pt x="224" y="584"/>
                </a:lnTo>
                <a:lnTo>
                  <a:pt x="224" y="585"/>
                </a:lnTo>
                <a:lnTo>
                  <a:pt x="222" y="587"/>
                </a:lnTo>
                <a:lnTo>
                  <a:pt x="222" y="589"/>
                </a:lnTo>
                <a:lnTo>
                  <a:pt x="221" y="589"/>
                </a:lnTo>
                <a:lnTo>
                  <a:pt x="221" y="591"/>
                </a:lnTo>
                <a:lnTo>
                  <a:pt x="221" y="592"/>
                </a:lnTo>
                <a:lnTo>
                  <a:pt x="219" y="591"/>
                </a:lnTo>
                <a:lnTo>
                  <a:pt x="219" y="592"/>
                </a:lnTo>
                <a:lnTo>
                  <a:pt x="217" y="592"/>
                </a:lnTo>
                <a:lnTo>
                  <a:pt x="216" y="592"/>
                </a:lnTo>
                <a:lnTo>
                  <a:pt x="214" y="592"/>
                </a:lnTo>
                <a:lnTo>
                  <a:pt x="212" y="592"/>
                </a:lnTo>
                <a:lnTo>
                  <a:pt x="212" y="594"/>
                </a:lnTo>
                <a:lnTo>
                  <a:pt x="210" y="594"/>
                </a:lnTo>
                <a:lnTo>
                  <a:pt x="212" y="594"/>
                </a:lnTo>
                <a:lnTo>
                  <a:pt x="210" y="596"/>
                </a:lnTo>
                <a:lnTo>
                  <a:pt x="210" y="594"/>
                </a:lnTo>
                <a:lnTo>
                  <a:pt x="209" y="594"/>
                </a:lnTo>
                <a:lnTo>
                  <a:pt x="207" y="594"/>
                </a:lnTo>
                <a:lnTo>
                  <a:pt x="205" y="594"/>
                </a:lnTo>
                <a:lnTo>
                  <a:pt x="205" y="596"/>
                </a:lnTo>
                <a:lnTo>
                  <a:pt x="205" y="598"/>
                </a:lnTo>
                <a:lnTo>
                  <a:pt x="203" y="598"/>
                </a:lnTo>
                <a:lnTo>
                  <a:pt x="203" y="599"/>
                </a:lnTo>
                <a:lnTo>
                  <a:pt x="202" y="599"/>
                </a:lnTo>
                <a:lnTo>
                  <a:pt x="200" y="599"/>
                </a:lnTo>
                <a:lnTo>
                  <a:pt x="198" y="599"/>
                </a:lnTo>
                <a:lnTo>
                  <a:pt x="197" y="599"/>
                </a:lnTo>
                <a:lnTo>
                  <a:pt x="197" y="601"/>
                </a:lnTo>
                <a:lnTo>
                  <a:pt x="195" y="601"/>
                </a:lnTo>
                <a:lnTo>
                  <a:pt x="195" y="603"/>
                </a:lnTo>
                <a:lnTo>
                  <a:pt x="193" y="603"/>
                </a:lnTo>
                <a:lnTo>
                  <a:pt x="191" y="603"/>
                </a:lnTo>
                <a:lnTo>
                  <a:pt x="190" y="603"/>
                </a:lnTo>
                <a:lnTo>
                  <a:pt x="188" y="603"/>
                </a:lnTo>
                <a:lnTo>
                  <a:pt x="186" y="603"/>
                </a:lnTo>
                <a:lnTo>
                  <a:pt x="186" y="601"/>
                </a:lnTo>
                <a:lnTo>
                  <a:pt x="185" y="601"/>
                </a:lnTo>
                <a:lnTo>
                  <a:pt x="183" y="603"/>
                </a:lnTo>
                <a:lnTo>
                  <a:pt x="183" y="604"/>
                </a:lnTo>
                <a:lnTo>
                  <a:pt x="181" y="604"/>
                </a:lnTo>
                <a:lnTo>
                  <a:pt x="179" y="604"/>
                </a:lnTo>
                <a:lnTo>
                  <a:pt x="179" y="606"/>
                </a:lnTo>
                <a:lnTo>
                  <a:pt x="178" y="606"/>
                </a:lnTo>
                <a:lnTo>
                  <a:pt x="178" y="608"/>
                </a:lnTo>
                <a:lnTo>
                  <a:pt x="176" y="608"/>
                </a:lnTo>
                <a:lnTo>
                  <a:pt x="174" y="608"/>
                </a:lnTo>
                <a:lnTo>
                  <a:pt x="173" y="608"/>
                </a:lnTo>
                <a:lnTo>
                  <a:pt x="173" y="610"/>
                </a:lnTo>
                <a:lnTo>
                  <a:pt x="171" y="610"/>
                </a:lnTo>
                <a:lnTo>
                  <a:pt x="171" y="608"/>
                </a:lnTo>
                <a:lnTo>
                  <a:pt x="171" y="606"/>
                </a:lnTo>
                <a:lnTo>
                  <a:pt x="171" y="604"/>
                </a:lnTo>
                <a:lnTo>
                  <a:pt x="169" y="604"/>
                </a:lnTo>
                <a:lnTo>
                  <a:pt x="169" y="603"/>
                </a:lnTo>
                <a:lnTo>
                  <a:pt x="169" y="601"/>
                </a:lnTo>
                <a:lnTo>
                  <a:pt x="169" y="599"/>
                </a:lnTo>
                <a:lnTo>
                  <a:pt x="169" y="598"/>
                </a:lnTo>
                <a:lnTo>
                  <a:pt x="167" y="598"/>
                </a:lnTo>
                <a:lnTo>
                  <a:pt x="167" y="596"/>
                </a:lnTo>
                <a:lnTo>
                  <a:pt x="167" y="594"/>
                </a:lnTo>
                <a:lnTo>
                  <a:pt x="167" y="592"/>
                </a:lnTo>
                <a:lnTo>
                  <a:pt x="167" y="591"/>
                </a:lnTo>
                <a:lnTo>
                  <a:pt x="166" y="591"/>
                </a:lnTo>
                <a:lnTo>
                  <a:pt x="166" y="589"/>
                </a:lnTo>
                <a:lnTo>
                  <a:pt x="166" y="587"/>
                </a:lnTo>
                <a:lnTo>
                  <a:pt x="166" y="585"/>
                </a:lnTo>
                <a:lnTo>
                  <a:pt x="166" y="584"/>
                </a:lnTo>
                <a:lnTo>
                  <a:pt x="164" y="584"/>
                </a:lnTo>
                <a:lnTo>
                  <a:pt x="164" y="582"/>
                </a:lnTo>
                <a:lnTo>
                  <a:pt x="164" y="580"/>
                </a:lnTo>
                <a:lnTo>
                  <a:pt x="164" y="579"/>
                </a:lnTo>
                <a:lnTo>
                  <a:pt x="164" y="577"/>
                </a:lnTo>
                <a:lnTo>
                  <a:pt x="164" y="575"/>
                </a:lnTo>
                <a:lnTo>
                  <a:pt x="164" y="573"/>
                </a:lnTo>
                <a:lnTo>
                  <a:pt x="164" y="572"/>
                </a:lnTo>
                <a:lnTo>
                  <a:pt x="164" y="570"/>
                </a:lnTo>
                <a:lnTo>
                  <a:pt x="164" y="568"/>
                </a:lnTo>
                <a:lnTo>
                  <a:pt x="164" y="567"/>
                </a:lnTo>
                <a:lnTo>
                  <a:pt x="162" y="565"/>
                </a:lnTo>
                <a:lnTo>
                  <a:pt x="162" y="563"/>
                </a:lnTo>
                <a:lnTo>
                  <a:pt x="162" y="561"/>
                </a:lnTo>
                <a:lnTo>
                  <a:pt x="162" y="560"/>
                </a:lnTo>
                <a:lnTo>
                  <a:pt x="162" y="558"/>
                </a:lnTo>
                <a:lnTo>
                  <a:pt x="162" y="556"/>
                </a:lnTo>
                <a:lnTo>
                  <a:pt x="162" y="554"/>
                </a:lnTo>
                <a:lnTo>
                  <a:pt x="162" y="553"/>
                </a:lnTo>
                <a:lnTo>
                  <a:pt x="162" y="551"/>
                </a:lnTo>
                <a:lnTo>
                  <a:pt x="162" y="549"/>
                </a:lnTo>
                <a:lnTo>
                  <a:pt x="162" y="548"/>
                </a:lnTo>
                <a:lnTo>
                  <a:pt x="160" y="548"/>
                </a:lnTo>
                <a:lnTo>
                  <a:pt x="160" y="546"/>
                </a:lnTo>
                <a:lnTo>
                  <a:pt x="162" y="546"/>
                </a:lnTo>
                <a:lnTo>
                  <a:pt x="162" y="544"/>
                </a:lnTo>
                <a:lnTo>
                  <a:pt x="162" y="542"/>
                </a:lnTo>
                <a:lnTo>
                  <a:pt x="164" y="542"/>
                </a:lnTo>
                <a:lnTo>
                  <a:pt x="166" y="542"/>
                </a:lnTo>
                <a:lnTo>
                  <a:pt x="166" y="541"/>
                </a:lnTo>
                <a:lnTo>
                  <a:pt x="167" y="541"/>
                </a:lnTo>
                <a:lnTo>
                  <a:pt x="167" y="539"/>
                </a:lnTo>
                <a:lnTo>
                  <a:pt x="167" y="537"/>
                </a:lnTo>
                <a:lnTo>
                  <a:pt x="167" y="536"/>
                </a:lnTo>
                <a:lnTo>
                  <a:pt x="166" y="536"/>
                </a:lnTo>
                <a:lnTo>
                  <a:pt x="164" y="536"/>
                </a:lnTo>
                <a:lnTo>
                  <a:pt x="162" y="536"/>
                </a:lnTo>
                <a:lnTo>
                  <a:pt x="162" y="537"/>
                </a:lnTo>
                <a:lnTo>
                  <a:pt x="160" y="537"/>
                </a:lnTo>
                <a:lnTo>
                  <a:pt x="160" y="536"/>
                </a:lnTo>
                <a:lnTo>
                  <a:pt x="160" y="534"/>
                </a:lnTo>
                <a:lnTo>
                  <a:pt x="159" y="534"/>
                </a:lnTo>
                <a:lnTo>
                  <a:pt x="159" y="532"/>
                </a:lnTo>
                <a:lnTo>
                  <a:pt x="159" y="530"/>
                </a:lnTo>
                <a:lnTo>
                  <a:pt x="159" y="529"/>
                </a:lnTo>
                <a:lnTo>
                  <a:pt x="159" y="527"/>
                </a:lnTo>
                <a:lnTo>
                  <a:pt x="159" y="525"/>
                </a:lnTo>
                <a:lnTo>
                  <a:pt x="157" y="525"/>
                </a:lnTo>
                <a:lnTo>
                  <a:pt x="157" y="524"/>
                </a:lnTo>
                <a:lnTo>
                  <a:pt x="157" y="522"/>
                </a:lnTo>
                <a:lnTo>
                  <a:pt x="157" y="520"/>
                </a:lnTo>
                <a:lnTo>
                  <a:pt x="157" y="518"/>
                </a:lnTo>
                <a:lnTo>
                  <a:pt x="155" y="517"/>
                </a:lnTo>
                <a:lnTo>
                  <a:pt x="154" y="517"/>
                </a:lnTo>
                <a:lnTo>
                  <a:pt x="154" y="515"/>
                </a:lnTo>
                <a:lnTo>
                  <a:pt x="154" y="513"/>
                </a:lnTo>
                <a:lnTo>
                  <a:pt x="152" y="513"/>
                </a:lnTo>
                <a:lnTo>
                  <a:pt x="154" y="513"/>
                </a:lnTo>
                <a:lnTo>
                  <a:pt x="152" y="513"/>
                </a:lnTo>
                <a:lnTo>
                  <a:pt x="152" y="511"/>
                </a:lnTo>
                <a:lnTo>
                  <a:pt x="152" y="510"/>
                </a:lnTo>
                <a:lnTo>
                  <a:pt x="152" y="508"/>
                </a:lnTo>
                <a:lnTo>
                  <a:pt x="152" y="506"/>
                </a:lnTo>
                <a:lnTo>
                  <a:pt x="154" y="506"/>
                </a:lnTo>
                <a:lnTo>
                  <a:pt x="152" y="506"/>
                </a:lnTo>
                <a:lnTo>
                  <a:pt x="152" y="505"/>
                </a:lnTo>
                <a:lnTo>
                  <a:pt x="154" y="505"/>
                </a:lnTo>
                <a:lnTo>
                  <a:pt x="155" y="505"/>
                </a:lnTo>
                <a:lnTo>
                  <a:pt x="157" y="505"/>
                </a:lnTo>
                <a:lnTo>
                  <a:pt x="157" y="503"/>
                </a:lnTo>
                <a:lnTo>
                  <a:pt x="159" y="503"/>
                </a:lnTo>
                <a:lnTo>
                  <a:pt x="160" y="503"/>
                </a:lnTo>
                <a:lnTo>
                  <a:pt x="160" y="501"/>
                </a:lnTo>
                <a:lnTo>
                  <a:pt x="162" y="501"/>
                </a:lnTo>
                <a:lnTo>
                  <a:pt x="162" y="499"/>
                </a:lnTo>
                <a:lnTo>
                  <a:pt x="162" y="498"/>
                </a:lnTo>
                <a:lnTo>
                  <a:pt x="162" y="496"/>
                </a:lnTo>
                <a:lnTo>
                  <a:pt x="160" y="494"/>
                </a:lnTo>
                <a:lnTo>
                  <a:pt x="162" y="494"/>
                </a:lnTo>
                <a:lnTo>
                  <a:pt x="160" y="494"/>
                </a:lnTo>
                <a:lnTo>
                  <a:pt x="160" y="493"/>
                </a:lnTo>
                <a:lnTo>
                  <a:pt x="160" y="491"/>
                </a:lnTo>
                <a:lnTo>
                  <a:pt x="160" y="489"/>
                </a:lnTo>
                <a:lnTo>
                  <a:pt x="160" y="487"/>
                </a:lnTo>
                <a:lnTo>
                  <a:pt x="159" y="487"/>
                </a:lnTo>
                <a:lnTo>
                  <a:pt x="159" y="486"/>
                </a:lnTo>
                <a:lnTo>
                  <a:pt x="159" y="484"/>
                </a:lnTo>
                <a:lnTo>
                  <a:pt x="159" y="482"/>
                </a:lnTo>
                <a:lnTo>
                  <a:pt x="159" y="480"/>
                </a:lnTo>
                <a:lnTo>
                  <a:pt x="159" y="479"/>
                </a:lnTo>
                <a:lnTo>
                  <a:pt x="157" y="479"/>
                </a:lnTo>
                <a:lnTo>
                  <a:pt x="157" y="477"/>
                </a:lnTo>
                <a:lnTo>
                  <a:pt x="157" y="475"/>
                </a:lnTo>
                <a:lnTo>
                  <a:pt x="157" y="474"/>
                </a:lnTo>
                <a:lnTo>
                  <a:pt x="157" y="472"/>
                </a:lnTo>
                <a:lnTo>
                  <a:pt x="155" y="472"/>
                </a:lnTo>
                <a:lnTo>
                  <a:pt x="155" y="470"/>
                </a:lnTo>
                <a:lnTo>
                  <a:pt x="155" y="468"/>
                </a:lnTo>
                <a:lnTo>
                  <a:pt x="155" y="467"/>
                </a:lnTo>
                <a:lnTo>
                  <a:pt x="155" y="465"/>
                </a:lnTo>
                <a:lnTo>
                  <a:pt x="154" y="463"/>
                </a:lnTo>
                <a:lnTo>
                  <a:pt x="154" y="462"/>
                </a:lnTo>
                <a:lnTo>
                  <a:pt x="154" y="460"/>
                </a:lnTo>
                <a:lnTo>
                  <a:pt x="154" y="458"/>
                </a:lnTo>
                <a:lnTo>
                  <a:pt x="154" y="456"/>
                </a:lnTo>
                <a:lnTo>
                  <a:pt x="152" y="456"/>
                </a:lnTo>
                <a:lnTo>
                  <a:pt x="152" y="455"/>
                </a:lnTo>
                <a:lnTo>
                  <a:pt x="152" y="456"/>
                </a:lnTo>
                <a:lnTo>
                  <a:pt x="150" y="456"/>
                </a:lnTo>
                <a:lnTo>
                  <a:pt x="148" y="456"/>
                </a:lnTo>
                <a:lnTo>
                  <a:pt x="147" y="456"/>
                </a:lnTo>
                <a:lnTo>
                  <a:pt x="145" y="456"/>
                </a:lnTo>
                <a:lnTo>
                  <a:pt x="145" y="458"/>
                </a:lnTo>
                <a:lnTo>
                  <a:pt x="143" y="458"/>
                </a:lnTo>
                <a:lnTo>
                  <a:pt x="143" y="460"/>
                </a:lnTo>
                <a:lnTo>
                  <a:pt x="143" y="462"/>
                </a:lnTo>
                <a:lnTo>
                  <a:pt x="142" y="462"/>
                </a:lnTo>
                <a:lnTo>
                  <a:pt x="142" y="463"/>
                </a:lnTo>
                <a:lnTo>
                  <a:pt x="140" y="463"/>
                </a:lnTo>
                <a:lnTo>
                  <a:pt x="140" y="462"/>
                </a:lnTo>
                <a:lnTo>
                  <a:pt x="138" y="462"/>
                </a:lnTo>
                <a:lnTo>
                  <a:pt x="138" y="463"/>
                </a:lnTo>
                <a:lnTo>
                  <a:pt x="138" y="462"/>
                </a:lnTo>
                <a:lnTo>
                  <a:pt x="138" y="460"/>
                </a:lnTo>
                <a:lnTo>
                  <a:pt x="136" y="460"/>
                </a:lnTo>
                <a:lnTo>
                  <a:pt x="135" y="460"/>
                </a:lnTo>
                <a:lnTo>
                  <a:pt x="135" y="458"/>
                </a:lnTo>
                <a:lnTo>
                  <a:pt x="136" y="458"/>
                </a:lnTo>
                <a:lnTo>
                  <a:pt x="136" y="456"/>
                </a:lnTo>
                <a:lnTo>
                  <a:pt x="136" y="455"/>
                </a:lnTo>
                <a:lnTo>
                  <a:pt x="135" y="455"/>
                </a:lnTo>
                <a:lnTo>
                  <a:pt x="135" y="453"/>
                </a:lnTo>
                <a:lnTo>
                  <a:pt x="136" y="453"/>
                </a:lnTo>
                <a:lnTo>
                  <a:pt x="136" y="451"/>
                </a:lnTo>
                <a:lnTo>
                  <a:pt x="136" y="449"/>
                </a:lnTo>
                <a:lnTo>
                  <a:pt x="136" y="448"/>
                </a:lnTo>
                <a:lnTo>
                  <a:pt x="136" y="446"/>
                </a:lnTo>
                <a:lnTo>
                  <a:pt x="136" y="444"/>
                </a:lnTo>
                <a:lnTo>
                  <a:pt x="136" y="443"/>
                </a:lnTo>
                <a:lnTo>
                  <a:pt x="138" y="443"/>
                </a:lnTo>
                <a:lnTo>
                  <a:pt x="136" y="443"/>
                </a:lnTo>
                <a:lnTo>
                  <a:pt x="138" y="443"/>
                </a:lnTo>
                <a:lnTo>
                  <a:pt x="136" y="443"/>
                </a:lnTo>
                <a:lnTo>
                  <a:pt x="136" y="441"/>
                </a:lnTo>
                <a:lnTo>
                  <a:pt x="138" y="441"/>
                </a:lnTo>
                <a:lnTo>
                  <a:pt x="138" y="439"/>
                </a:lnTo>
                <a:lnTo>
                  <a:pt x="138" y="437"/>
                </a:lnTo>
                <a:lnTo>
                  <a:pt x="140" y="437"/>
                </a:lnTo>
                <a:lnTo>
                  <a:pt x="140" y="436"/>
                </a:lnTo>
                <a:lnTo>
                  <a:pt x="142" y="436"/>
                </a:lnTo>
                <a:lnTo>
                  <a:pt x="140" y="436"/>
                </a:lnTo>
                <a:lnTo>
                  <a:pt x="138" y="436"/>
                </a:lnTo>
                <a:lnTo>
                  <a:pt x="138" y="434"/>
                </a:lnTo>
                <a:lnTo>
                  <a:pt x="136" y="434"/>
                </a:lnTo>
                <a:lnTo>
                  <a:pt x="136" y="436"/>
                </a:lnTo>
                <a:lnTo>
                  <a:pt x="135" y="436"/>
                </a:lnTo>
                <a:lnTo>
                  <a:pt x="135" y="437"/>
                </a:lnTo>
                <a:lnTo>
                  <a:pt x="133" y="437"/>
                </a:lnTo>
                <a:lnTo>
                  <a:pt x="131" y="437"/>
                </a:lnTo>
                <a:lnTo>
                  <a:pt x="129" y="437"/>
                </a:lnTo>
                <a:lnTo>
                  <a:pt x="129" y="439"/>
                </a:lnTo>
                <a:lnTo>
                  <a:pt x="128" y="439"/>
                </a:lnTo>
                <a:lnTo>
                  <a:pt x="126" y="441"/>
                </a:lnTo>
                <a:lnTo>
                  <a:pt x="126" y="439"/>
                </a:lnTo>
                <a:lnTo>
                  <a:pt x="124" y="439"/>
                </a:lnTo>
                <a:lnTo>
                  <a:pt x="124" y="437"/>
                </a:lnTo>
                <a:lnTo>
                  <a:pt x="124" y="439"/>
                </a:lnTo>
                <a:lnTo>
                  <a:pt x="123" y="439"/>
                </a:lnTo>
                <a:lnTo>
                  <a:pt x="121" y="439"/>
                </a:lnTo>
                <a:lnTo>
                  <a:pt x="119" y="439"/>
                </a:lnTo>
                <a:lnTo>
                  <a:pt x="119" y="437"/>
                </a:lnTo>
                <a:lnTo>
                  <a:pt x="117" y="437"/>
                </a:lnTo>
                <a:lnTo>
                  <a:pt x="119" y="437"/>
                </a:lnTo>
                <a:lnTo>
                  <a:pt x="119" y="436"/>
                </a:lnTo>
                <a:lnTo>
                  <a:pt x="119" y="434"/>
                </a:lnTo>
                <a:lnTo>
                  <a:pt x="117" y="434"/>
                </a:lnTo>
                <a:lnTo>
                  <a:pt x="117" y="436"/>
                </a:lnTo>
                <a:lnTo>
                  <a:pt x="117" y="434"/>
                </a:lnTo>
                <a:lnTo>
                  <a:pt x="117" y="436"/>
                </a:lnTo>
                <a:lnTo>
                  <a:pt x="116" y="436"/>
                </a:lnTo>
                <a:lnTo>
                  <a:pt x="117" y="436"/>
                </a:lnTo>
                <a:lnTo>
                  <a:pt x="116" y="437"/>
                </a:lnTo>
                <a:lnTo>
                  <a:pt x="114" y="437"/>
                </a:lnTo>
                <a:lnTo>
                  <a:pt x="114" y="439"/>
                </a:lnTo>
                <a:lnTo>
                  <a:pt x="112" y="439"/>
                </a:lnTo>
                <a:lnTo>
                  <a:pt x="112" y="441"/>
                </a:lnTo>
                <a:lnTo>
                  <a:pt x="112" y="443"/>
                </a:lnTo>
                <a:lnTo>
                  <a:pt x="112" y="444"/>
                </a:lnTo>
                <a:lnTo>
                  <a:pt x="111" y="444"/>
                </a:lnTo>
                <a:lnTo>
                  <a:pt x="111" y="446"/>
                </a:lnTo>
                <a:lnTo>
                  <a:pt x="111" y="448"/>
                </a:lnTo>
                <a:lnTo>
                  <a:pt x="111" y="446"/>
                </a:lnTo>
                <a:lnTo>
                  <a:pt x="111" y="448"/>
                </a:lnTo>
                <a:lnTo>
                  <a:pt x="111" y="449"/>
                </a:lnTo>
                <a:lnTo>
                  <a:pt x="112" y="449"/>
                </a:lnTo>
                <a:lnTo>
                  <a:pt x="111" y="449"/>
                </a:lnTo>
                <a:lnTo>
                  <a:pt x="111" y="451"/>
                </a:lnTo>
                <a:lnTo>
                  <a:pt x="111" y="453"/>
                </a:lnTo>
                <a:lnTo>
                  <a:pt x="111" y="455"/>
                </a:lnTo>
                <a:lnTo>
                  <a:pt x="109" y="455"/>
                </a:lnTo>
                <a:lnTo>
                  <a:pt x="109" y="453"/>
                </a:lnTo>
                <a:lnTo>
                  <a:pt x="109" y="455"/>
                </a:lnTo>
                <a:lnTo>
                  <a:pt x="109" y="456"/>
                </a:lnTo>
                <a:lnTo>
                  <a:pt x="111" y="456"/>
                </a:lnTo>
                <a:lnTo>
                  <a:pt x="109" y="456"/>
                </a:lnTo>
                <a:lnTo>
                  <a:pt x="109" y="458"/>
                </a:lnTo>
                <a:lnTo>
                  <a:pt x="107" y="458"/>
                </a:lnTo>
                <a:lnTo>
                  <a:pt x="107" y="460"/>
                </a:lnTo>
                <a:lnTo>
                  <a:pt x="107" y="462"/>
                </a:lnTo>
                <a:lnTo>
                  <a:pt x="107" y="460"/>
                </a:lnTo>
                <a:lnTo>
                  <a:pt x="105" y="460"/>
                </a:lnTo>
                <a:lnTo>
                  <a:pt x="105" y="462"/>
                </a:lnTo>
                <a:lnTo>
                  <a:pt x="105" y="460"/>
                </a:lnTo>
                <a:lnTo>
                  <a:pt x="105" y="462"/>
                </a:lnTo>
                <a:lnTo>
                  <a:pt x="104" y="462"/>
                </a:lnTo>
                <a:lnTo>
                  <a:pt x="104" y="463"/>
                </a:lnTo>
                <a:lnTo>
                  <a:pt x="102" y="463"/>
                </a:lnTo>
                <a:lnTo>
                  <a:pt x="102" y="462"/>
                </a:lnTo>
                <a:lnTo>
                  <a:pt x="100" y="462"/>
                </a:lnTo>
                <a:lnTo>
                  <a:pt x="99" y="462"/>
                </a:lnTo>
                <a:lnTo>
                  <a:pt x="99" y="460"/>
                </a:lnTo>
                <a:lnTo>
                  <a:pt x="97" y="460"/>
                </a:lnTo>
                <a:lnTo>
                  <a:pt x="95" y="460"/>
                </a:lnTo>
                <a:lnTo>
                  <a:pt x="95" y="458"/>
                </a:lnTo>
                <a:lnTo>
                  <a:pt x="93" y="458"/>
                </a:lnTo>
                <a:lnTo>
                  <a:pt x="92" y="458"/>
                </a:lnTo>
                <a:lnTo>
                  <a:pt x="90" y="458"/>
                </a:lnTo>
                <a:lnTo>
                  <a:pt x="90" y="460"/>
                </a:lnTo>
                <a:lnTo>
                  <a:pt x="88" y="460"/>
                </a:lnTo>
                <a:lnTo>
                  <a:pt x="88" y="458"/>
                </a:lnTo>
                <a:lnTo>
                  <a:pt x="88" y="456"/>
                </a:lnTo>
                <a:lnTo>
                  <a:pt x="88" y="455"/>
                </a:lnTo>
                <a:lnTo>
                  <a:pt x="88" y="453"/>
                </a:lnTo>
                <a:lnTo>
                  <a:pt x="88" y="451"/>
                </a:lnTo>
                <a:lnTo>
                  <a:pt x="90" y="451"/>
                </a:lnTo>
                <a:lnTo>
                  <a:pt x="92" y="451"/>
                </a:lnTo>
                <a:lnTo>
                  <a:pt x="92" y="449"/>
                </a:lnTo>
                <a:lnTo>
                  <a:pt x="93" y="448"/>
                </a:lnTo>
                <a:lnTo>
                  <a:pt x="93" y="446"/>
                </a:lnTo>
                <a:lnTo>
                  <a:pt x="93" y="444"/>
                </a:lnTo>
                <a:lnTo>
                  <a:pt x="93" y="443"/>
                </a:lnTo>
                <a:lnTo>
                  <a:pt x="93" y="441"/>
                </a:lnTo>
                <a:lnTo>
                  <a:pt x="93" y="439"/>
                </a:lnTo>
                <a:lnTo>
                  <a:pt x="92" y="439"/>
                </a:lnTo>
                <a:lnTo>
                  <a:pt x="90" y="439"/>
                </a:lnTo>
                <a:lnTo>
                  <a:pt x="88" y="439"/>
                </a:lnTo>
                <a:lnTo>
                  <a:pt x="88" y="437"/>
                </a:lnTo>
                <a:lnTo>
                  <a:pt x="86" y="437"/>
                </a:lnTo>
                <a:lnTo>
                  <a:pt x="86" y="436"/>
                </a:lnTo>
                <a:lnTo>
                  <a:pt x="86" y="434"/>
                </a:lnTo>
                <a:lnTo>
                  <a:pt x="86" y="432"/>
                </a:lnTo>
                <a:lnTo>
                  <a:pt x="86" y="431"/>
                </a:lnTo>
                <a:lnTo>
                  <a:pt x="85" y="431"/>
                </a:lnTo>
                <a:lnTo>
                  <a:pt x="83" y="431"/>
                </a:lnTo>
                <a:lnTo>
                  <a:pt x="81" y="431"/>
                </a:lnTo>
                <a:lnTo>
                  <a:pt x="80" y="431"/>
                </a:lnTo>
                <a:lnTo>
                  <a:pt x="78" y="431"/>
                </a:lnTo>
                <a:lnTo>
                  <a:pt x="76" y="431"/>
                </a:lnTo>
                <a:lnTo>
                  <a:pt x="74" y="431"/>
                </a:lnTo>
                <a:lnTo>
                  <a:pt x="74" y="429"/>
                </a:lnTo>
                <a:lnTo>
                  <a:pt x="74" y="427"/>
                </a:lnTo>
                <a:lnTo>
                  <a:pt x="74" y="425"/>
                </a:lnTo>
                <a:lnTo>
                  <a:pt x="74" y="424"/>
                </a:lnTo>
                <a:lnTo>
                  <a:pt x="74" y="422"/>
                </a:lnTo>
                <a:lnTo>
                  <a:pt x="74" y="420"/>
                </a:lnTo>
                <a:lnTo>
                  <a:pt x="74" y="418"/>
                </a:lnTo>
                <a:lnTo>
                  <a:pt x="74" y="417"/>
                </a:lnTo>
                <a:lnTo>
                  <a:pt x="74" y="415"/>
                </a:lnTo>
                <a:lnTo>
                  <a:pt x="74" y="413"/>
                </a:lnTo>
                <a:lnTo>
                  <a:pt x="74" y="412"/>
                </a:lnTo>
                <a:lnTo>
                  <a:pt x="73" y="412"/>
                </a:lnTo>
                <a:lnTo>
                  <a:pt x="73" y="410"/>
                </a:lnTo>
                <a:lnTo>
                  <a:pt x="73" y="408"/>
                </a:lnTo>
                <a:lnTo>
                  <a:pt x="71" y="408"/>
                </a:lnTo>
                <a:lnTo>
                  <a:pt x="71" y="406"/>
                </a:lnTo>
                <a:lnTo>
                  <a:pt x="73" y="406"/>
                </a:lnTo>
                <a:lnTo>
                  <a:pt x="73" y="405"/>
                </a:lnTo>
                <a:lnTo>
                  <a:pt x="73" y="403"/>
                </a:lnTo>
                <a:lnTo>
                  <a:pt x="73" y="401"/>
                </a:lnTo>
                <a:lnTo>
                  <a:pt x="73" y="400"/>
                </a:lnTo>
                <a:lnTo>
                  <a:pt x="73" y="398"/>
                </a:lnTo>
                <a:lnTo>
                  <a:pt x="73" y="396"/>
                </a:lnTo>
                <a:lnTo>
                  <a:pt x="74" y="396"/>
                </a:lnTo>
                <a:lnTo>
                  <a:pt x="74" y="394"/>
                </a:lnTo>
                <a:lnTo>
                  <a:pt x="74" y="393"/>
                </a:lnTo>
                <a:lnTo>
                  <a:pt x="76" y="393"/>
                </a:lnTo>
                <a:lnTo>
                  <a:pt x="76" y="391"/>
                </a:lnTo>
                <a:lnTo>
                  <a:pt x="76" y="389"/>
                </a:lnTo>
                <a:lnTo>
                  <a:pt x="76" y="388"/>
                </a:lnTo>
                <a:lnTo>
                  <a:pt x="78" y="388"/>
                </a:lnTo>
                <a:lnTo>
                  <a:pt x="78" y="386"/>
                </a:lnTo>
                <a:lnTo>
                  <a:pt x="80" y="386"/>
                </a:lnTo>
                <a:lnTo>
                  <a:pt x="81" y="386"/>
                </a:lnTo>
                <a:lnTo>
                  <a:pt x="81" y="384"/>
                </a:lnTo>
                <a:lnTo>
                  <a:pt x="81" y="382"/>
                </a:lnTo>
                <a:lnTo>
                  <a:pt x="81" y="381"/>
                </a:lnTo>
                <a:lnTo>
                  <a:pt x="81" y="379"/>
                </a:lnTo>
                <a:lnTo>
                  <a:pt x="81" y="377"/>
                </a:lnTo>
                <a:lnTo>
                  <a:pt x="81" y="375"/>
                </a:lnTo>
                <a:lnTo>
                  <a:pt x="81" y="374"/>
                </a:lnTo>
                <a:lnTo>
                  <a:pt x="83" y="374"/>
                </a:lnTo>
                <a:lnTo>
                  <a:pt x="83" y="372"/>
                </a:lnTo>
                <a:lnTo>
                  <a:pt x="83" y="370"/>
                </a:lnTo>
                <a:lnTo>
                  <a:pt x="85" y="370"/>
                </a:lnTo>
                <a:lnTo>
                  <a:pt x="85" y="369"/>
                </a:lnTo>
                <a:lnTo>
                  <a:pt x="86" y="369"/>
                </a:lnTo>
                <a:lnTo>
                  <a:pt x="86" y="367"/>
                </a:lnTo>
                <a:lnTo>
                  <a:pt x="88" y="367"/>
                </a:lnTo>
                <a:lnTo>
                  <a:pt x="90" y="367"/>
                </a:lnTo>
                <a:lnTo>
                  <a:pt x="90" y="369"/>
                </a:lnTo>
                <a:lnTo>
                  <a:pt x="92" y="369"/>
                </a:lnTo>
                <a:lnTo>
                  <a:pt x="92" y="367"/>
                </a:lnTo>
                <a:lnTo>
                  <a:pt x="93" y="367"/>
                </a:lnTo>
                <a:lnTo>
                  <a:pt x="95" y="367"/>
                </a:lnTo>
                <a:lnTo>
                  <a:pt x="95" y="365"/>
                </a:lnTo>
                <a:lnTo>
                  <a:pt x="95" y="363"/>
                </a:lnTo>
                <a:lnTo>
                  <a:pt x="97" y="363"/>
                </a:lnTo>
                <a:lnTo>
                  <a:pt x="97" y="362"/>
                </a:lnTo>
                <a:lnTo>
                  <a:pt x="99" y="362"/>
                </a:lnTo>
                <a:lnTo>
                  <a:pt x="100" y="362"/>
                </a:lnTo>
                <a:lnTo>
                  <a:pt x="100" y="360"/>
                </a:lnTo>
                <a:lnTo>
                  <a:pt x="102" y="360"/>
                </a:lnTo>
                <a:lnTo>
                  <a:pt x="104" y="360"/>
                </a:lnTo>
                <a:lnTo>
                  <a:pt x="105" y="360"/>
                </a:lnTo>
                <a:lnTo>
                  <a:pt x="105" y="358"/>
                </a:lnTo>
                <a:lnTo>
                  <a:pt x="107" y="358"/>
                </a:lnTo>
                <a:lnTo>
                  <a:pt x="107" y="357"/>
                </a:lnTo>
                <a:lnTo>
                  <a:pt x="109" y="357"/>
                </a:lnTo>
                <a:lnTo>
                  <a:pt x="111" y="357"/>
                </a:lnTo>
                <a:lnTo>
                  <a:pt x="112" y="357"/>
                </a:lnTo>
                <a:lnTo>
                  <a:pt x="112" y="355"/>
                </a:lnTo>
                <a:lnTo>
                  <a:pt x="112" y="353"/>
                </a:lnTo>
                <a:lnTo>
                  <a:pt x="114" y="353"/>
                </a:lnTo>
                <a:lnTo>
                  <a:pt x="114" y="351"/>
                </a:lnTo>
                <a:lnTo>
                  <a:pt x="114" y="350"/>
                </a:lnTo>
                <a:lnTo>
                  <a:pt x="114" y="348"/>
                </a:lnTo>
                <a:lnTo>
                  <a:pt x="116" y="348"/>
                </a:lnTo>
                <a:lnTo>
                  <a:pt x="116" y="346"/>
                </a:lnTo>
                <a:lnTo>
                  <a:pt x="114" y="346"/>
                </a:lnTo>
                <a:lnTo>
                  <a:pt x="112" y="346"/>
                </a:lnTo>
                <a:lnTo>
                  <a:pt x="111" y="344"/>
                </a:lnTo>
                <a:lnTo>
                  <a:pt x="109" y="344"/>
                </a:lnTo>
                <a:lnTo>
                  <a:pt x="109" y="343"/>
                </a:lnTo>
                <a:lnTo>
                  <a:pt x="107" y="343"/>
                </a:lnTo>
                <a:lnTo>
                  <a:pt x="105" y="343"/>
                </a:lnTo>
                <a:lnTo>
                  <a:pt x="104" y="343"/>
                </a:lnTo>
                <a:lnTo>
                  <a:pt x="104" y="341"/>
                </a:lnTo>
                <a:lnTo>
                  <a:pt x="104" y="339"/>
                </a:lnTo>
                <a:lnTo>
                  <a:pt x="102" y="339"/>
                </a:lnTo>
                <a:lnTo>
                  <a:pt x="102" y="338"/>
                </a:lnTo>
                <a:lnTo>
                  <a:pt x="100" y="338"/>
                </a:lnTo>
                <a:lnTo>
                  <a:pt x="99" y="338"/>
                </a:lnTo>
                <a:lnTo>
                  <a:pt x="99" y="336"/>
                </a:lnTo>
                <a:lnTo>
                  <a:pt x="97" y="336"/>
                </a:lnTo>
                <a:lnTo>
                  <a:pt x="97" y="334"/>
                </a:lnTo>
                <a:lnTo>
                  <a:pt x="97" y="332"/>
                </a:lnTo>
                <a:lnTo>
                  <a:pt x="95" y="332"/>
                </a:lnTo>
                <a:lnTo>
                  <a:pt x="95" y="334"/>
                </a:lnTo>
                <a:lnTo>
                  <a:pt x="93" y="334"/>
                </a:lnTo>
                <a:lnTo>
                  <a:pt x="93" y="332"/>
                </a:lnTo>
                <a:lnTo>
                  <a:pt x="93" y="331"/>
                </a:lnTo>
                <a:lnTo>
                  <a:pt x="93" y="329"/>
                </a:lnTo>
                <a:lnTo>
                  <a:pt x="92" y="329"/>
                </a:lnTo>
                <a:lnTo>
                  <a:pt x="92" y="327"/>
                </a:lnTo>
                <a:lnTo>
                  <a:pt x="92" y="326"/>
                </a:lnTo>
                <a:lnTo>
                  <a:pt x="92" y="324"/>
                </a:lnTo>
                <a:lnTo>
                  <a:pt x="92" y="322"/>
                </a:lnTo>
                <a:lnTo>
                  <a:pt x="92" y="320"/>
                </a:lnTo>
                <a:lnTo>
                  <a:pt x="92" y="319"/>
                </a:lnTo>
                <a:lnTo>
                  <a:pt x="90" y="319"/>
                </a:lnTo>
                <a:lnTo>
                  <a:pt x="90" y="317"/>
                </a:lnTo>
                <a:lnTo>
                  <a:pt x="90" y="315"/>
                </a:lnTo>
                <a:lnTo>
                  <a:pt x="88" y="315"/>
                </a:lnTo>
                <a:lnTo>
                  <a:pt x="86" y="315"/>
                </a:lnTo>
                <a:lnTo>
                  <a:pt x="85" y="315"/>
                </a:lnTo>
                <a:lnTo>
                  <a:pt x="83" y="315"/>
                </a:lnTo>
                <a:lnTo>
                  <a:pt x="83" y="313"/>
                </a:lnTo>
                <a:lnTo>
                  <a:pt x="81" y="313"/>
                </a:lnTo>
                <a:lnTo>
                  <a:pt x="80" y="313"/>
                </a:lnTo>
                <a:lnTo>
                  <a:pt x="78" y="313"/>
                </a:lnTo>
                <a:lnTo>
                  <a:pt x="78" y="312"/>
                </a:lnTo>
                <a:lnTo>
                  <a:pt x="76" y="312"/>
                </a:lnTo>
                <a:lnTo>
                  <a:pt x="74" y="312"/>
                </a:lnTo>
                <a:lnTo>
                  <a:pt x="73" y="312"/>
                </a:lnTo>
                <a:lnTo>
                  <a:pt x="71" y="312"/>
                </a:lnTo>
                <a:lnTo>
                  <a:pt x="71" y="310"/>
                </a:lnTo>
                <a:lnTo>
                  <a:pt x="69" y="310"/>
                </a:lnTo>
                <a:lnTo>
                  <a:pt x="69" y="312"/>
                </a:lnTo>
                <a:lnTo>
                  <a:pt x="68" y="312"/>
                </a:lnTo>
                <a:lnTo>
                  <a:pt x="66" y="312"/>
                </a:lnTo>
                <a:lnTo>
                  <a:pt x="64" y="312"/>
                </a:lnTo>
                <a:lnTo>
                  <a:pt x="64" y="310"/>
                </a:lnTo>
                <a:lnTo>
                  <a:pt x="62" y="310"/>
                </a:lnTo>
                <a:lnTo>
                  <a:pt x="61" y="310"/>
                </a:lnTo>
                <a:lnTo>
                  <a:pt x="59" y="310"/>
                </a:lnTo>
                <a:lnTo>
                  <a:pt x="57" y="310"/>
                </a:lnTo>
                <a:lnTo>
                  <a:pt x="55" y="310"/>
                </a:lnTo>
                <a:lnTo>
                  <a:pt x="54" y="310"/>
                </a:lnTo>
                <a:lnTo>
                  <a:pt x="54" y="308"/>
                </a:lnTo>
                <a:lnTo>
                  <a:pt x="52" y="310"/>
                </a:lnTo>
                <a:lnTo>
                  <a:pt x="50" y="310"/>
                </a:lnTo>
                <a:lnTo>
                  <a:pt x="50" y="308"/>
                </a:lnTo>
                <a:lnTo>
                  <a:pt x="49" y="308"/>
                </a:lnTo>
                <a:lnTo>
                  <a:pt x="47" y="308"/>
                </a:lnTo>
                <a:lnTo>
                  <a:pt x="47" y="307"/>
                </a:lnTo>
                <a:lnTo>
                  <a:pt x="47" y="305"/>
                </a:lnTo>
                <a:lnTo>
                  <a:pt x="45" y="305"/>
                </a:lnTo>
                <a:lnTo>
                  <a:pt x="45" y="303"/>
                </a:lnTo>
                <a:lnTo>
                  <a:pt x="43" y="303"/>
                </a:lnTo>
                <a:lnTo>
                  <a:pt x="43" y="301"/>
                </a:lnTo>
                <a:lnTo>
                  <a:pt x="42" y="301"/>
                </a:lnTo>
                <a:lnTo>
                  <a:pt x="40" y="301"/>
                </a:lnTo>
                <a:lnTo>
                  <a:pt x="38" y="301"/>
                </a:lnTo>
                <a:lnTo>
                  <a:pt x="37" y="301"/>
                </a:lnTo>
                <a:lnTo>
                  <a:pt x="37" y="303"/>
                </a:lnTo>
                <a:lnTo>
                  <a:pt x="35" y="303"/>
                </a:lnTo>
                <a:lnTo>
                  <a:pt x="33" y="303"/>
                </a:lnTo>
                <a:lnTo>
                  <a:pt x="33" y="301"/>
                </a:lnTo>
                <a:lnTo>
                  <a:pt x="33" y="300"/>
                </a:lnTo>
                <a:lnTo>
                  <a:pt x="33" y="298"/>
                </a:lnTo>
                <a:lnTo>
                  <a:pt x="31" y="298"/>
                </a:lnTo>
                <a:lnTo>
                  <a:pt x="31" y="296"/>
                </a:lnTo>
                <a:lnTo>
                  <a:pt x="31" y="298"/>
                </a:lnTo>
                <a:lnTo>
                  <a:pt x="30" y="298"/>
                </a:lnTo>
                <a:lnTo>
                  <a:pt x="30" y="296"/>
                </a:lnTo>
                <a:lnTo>
                  <a:pt x="30" y="295"/>
                </a:lnTo>
                <a:lnTo>
                  <a:pt x="28" y="295"/>
                </a:lnTo>
                <a:lnTo>
                  <a:pt x="30" y="295"/>
                </a:lnTo>
                <a:lnTo>
                  <a:pt x="28" y="295"/>
                </a:lnTo>
                <a:lnTo>
                  <a:pt x="28" y="293"/>
                </a:lnTo>
                <a:lnTo>
                  <a:pt x="30" y="293"/>
                </a:lnTo>
                <a:lnTo>
                  <a:pt x="28" y="293"/>
                </a:lnTo>
                <a:lnTo>
                  <a:pt x="28" y="291"/>
                </a:lnTo>
                <a:lnTo>
                  <a:pt x="30" y="291"/>
                </a:lnTo>
                <a:lnTo>
                  <a:pt x="30" y="289"/>
                </a:lnTo>
                <a:lnTo>
                  <a:pt x="30" y="288"/>
                </a:lnTo>
                <a:lnTo>
                  <a:pt x="30" y="286"/>
                </a:lnTo>
                <a:lnTo>
                  <a:pt x="31" y="286"/>
                </a:lnTo>
                <a:lnTo>
                  <a:pt x="31" y="284"/>
                </a:lnTo>
                <a:lnTo>
                  <a:pt x="30" y="284"/>
                </a:lnTo>
                <a:lnTo>
                  <a:pt x="30" y="283"/>
                </a:lnTo>
                <a:lnTo>
                  <a:pt x="31" y="283"/>
                </a:lnTo>
                <a:lnTo>
                  <a:pt x="31" y="281"/>
                </a:lnTo>
                <a:lnTo>
                  <a:pt x="31" y="279"/>
                </a:lnTo>
                <a:lnTo>
                  <a:pt x="31" y="277"/>
                </a:lnTo>
                <a:lnTo>
                  <a:pt x="33" y="277"/>
                </a:lnTo>
                <a:lnTo>
                  <a:pt x="33" y="276"/>
                </a:lnTo>
                <a:lnTo>
                  <a:pt x="31" y="276"/>
                </a:lnTo>
                <a:lnTo>
                  <a:pt x="31" y="274"/>
                </a:lnTo>
                <a:lnTo>
                  <a:pt x="33" y="274"/>
                </a:lnTo>
                <a:lnTo>
                  <a:pt x="33" y="272"/>
                </a:lnTo>
                <a:lnTo>
                  <a:pt x="31" y="272"/>
                </a:lnTo>
                <a:lnTo>
                  <a:pt x="31" y="270"/>
                </a:lnTo>
                <a:lnTo>
                  <a:pt x="30" y="270"/>
                </a:lnTo>
                <a:lnTo>
                  <a:pt x="30" y="269"/>
                </a:lnTo>
                <a:lnTo>
                  <a:pt x="31" y="269"/>
                </a:lnTo>
                <a:lnTo>
                  <a:pt x="31" y="267"/>
                </a:lnTo>
                <a:lnTo>
                  <a:pt x="33" y="267"/>
                </a:lnTo>
                <a:lnTo>
                  <a:pt x="33" y="265"/>
                </a:lnTo>
                <a:lnTo>
                  <a:pt x="33" y="264"/>
                </a:lnTo>
                <a:lnTo>
                  <a:pt x="35" y="264"/>
                </a:lnTo>
                <a:lnTo>
                  <a:pt x="35" y="262"/>
                </a:lnTo>
                <a:lnTo>
                  <a:pt x="35" y="260"/>
                </a:lnTo>
                <a:lnTo>
                  <a:pt x="37" y="260"/>
                </a:lnTo>
                <a:lnTo>
                  <a:pt x="37" y="258"/>
                </a:lnTo>
                <a:lnTo>
                  <a:pt x="38" y="258"/>
                </a:lnTo>
                <a:lnTo>
                  <a:pt x="38" y="257"/>
                </a:lnTo>
                <a:lnTo>
                  <a:pt x="40" y="257"/>
                </a:lnTo>
                <a:lnTo>
                  <a:pt x="40" y="255"/>
                </a:lnTo>
                <a:lnTo>
                  <a:pt x="38" y="255"/>
                </a:lnTo>
                <a:lnTo>
                  <a:pt x="37" y="255"/>
                </a:lnTo>
                <a:lnTo>
                  <a:pt x="37" y="253"/>
                </a:lnTo>
                <a:lnTo>
                  <a:pt x="37" y="252"/>
                </a:lnTo>
                <a:lnTo>
                  <a:pt x="38" y="252"/>
                </a:lnTo>
                <a:lnTo>
                  <a:pt x="38" y="250"/>
                </a:lnTo>
                <a:lnTo>
                  <a:pt x="40" y="250"/>
                </a:lnTo>
                <a:lnTo>
                  <a:pt x="40" y="248"/>
                </a:lnTo>
                <a:lnTo>
                  <a:pt x="42" y="248"/>
                </a:lnTo>
                <a:lnTo>
                  <a:pt x="43" y="246"/>
                </a:lnTo>
                <a:lnTo>
                  <a:pt x="45" y="246"/>
                </a:lnTo>
                <a:lnTo>
                  <a:pt x="45" y="245"/>
                </a:lnTo>
                <a:lnTo>
                  <a:pt x="45" y="243"/>
                </a:lnTo>
                <a:lnTo>
                  <a:pt x="47" y="243"/>
                </a:lnTo>
                <a:lnTo>
                  <a:pt x="47" y="241"/>
                </a:lnTo>
                <a:lnTo>
                  <a:pt x="49" y="241"/>
                </a:lnTo>
                <a:lnTo>
                  <a:pt x="49" y="239"/>
                </a:lnTo>
                <a:lnTo>
                  <a:pt x="49" y="238"/>
                </a:lnTo>
                <a:lnTo>
                  <a:pt x="49" y="236"/>
                </a:lnTo>
                <a:lnTo>
                  <a:pt x="49" y="234"/>
                </a:lnTo>
                <a:lnTo>
                  <a:pt x="50" y="234"/>
                </a:lnTo>
                <a:lnTo>
                  <a:pt x="50" y="233"/>
                </a:lnTo>
                <a:lnTo>
                  <a:pt x="50" y="231"/>
                </a:lnTo>
                <a:lnTo>
                  <a:pt x="52" y="231"/>
                </a:lnTo>
                <a:lnTo>
                  <a:pt x="52" y="229"/>
                </a:lnTo>
                <a:lnTo>
                  <a:pt x="52" y="227"/>
                </a:lnTo>
                <a:lnTo>
                  <a:pt x="54" y="227"/>
                </a:lnTo>
                <a:lnTo>
                  <a:pt x="54" y="226"/>
                </a:lnTo>
                <a:lnTo>
                  <a:pt x="55" y="226"/>
                </a:lnTo>
                <a:lnTo>
                  <a:pt x="57" y="226"/>
                </a:lnTo>
                <a:lnTo>
                  <a:pt x="59" y="226"/>
                </a:lnTo>
                <a:lnTo>
                  <a:pt x="59" y="224"/>
                </a:lnTo>
                <a:lnTo>
                  <a:pt x="57" y="224"/>
                </a:lnTo>
                <a:lnTo>
                  <a:pt x="57" y="222"/>
                </a:lnTo>
                <a:lnTo>
                  <a:pt x="59" y="222"/>
                </a:lnTo>
                <a:lnTo>
                  <a:pt x="59" y="221"/>
                </a:lnTo>
                <a:lnTo>
                  <a:pt x="59" y="222"/>
                </a:lnTo>
                <a:lnTo>
                  <a:pt x="61" y="222"/>
                </a:lnTo>
                <a:lnTo>
                  <a:pt x="61" y="221"/>
                </a:lnTo>
                <a:lnTo>
                  <a:pt x="62" y="221"/>
                </a:lnTo>
                <a:lnTo>
                  <a:pt x="62" y="219"/>
                </a:lnTo>
                <a:lnTo>
                  <a:pt x="64" y="219"/>
                </a:lnTo>
                <a:lnTo>
                  <a:pt x="64" y="217"/>
                </a:lnTo>
                <a:lnTo>
                  <a:pt x="66" y="217"/>
                </a:lnTo>
                <a:lnTo>
                  <a:pt x="66" y="215"/>
                </a:lnTo>
                <a:lnTo>
                  <a:pt x="66" y="214"/>
                </a:lnTo>
                <a:lnTo>
                  <a:pt x="68" y="214"/>
                </a:lnTo>
                <a:lnTo>
                  <a:pt x="68" y="215"/>
                </a:lnTo>
                <a:lnTo>
                  <a:pt x="69" y="215"/>
                </a:lnTo>
                <a:lnTo>
                  <a:pt x="71" y="215"/>
                </a:lnTo>
                <a:lnTo>
                  <a:pt x="73" y="215"/>
                </a:lnTo>
                <a:lnTo>
                  <a:pt x="73" y="214"/>
                </a:lnTo>
                <a:lnTo>
                  <a:pt x="74" y="214"/>
                </a:lnTo>
                <a:lnTo>
                  <a:pt x="74" y="215"/>
                </a:lnTo>
                <a:lnTo>
                  <a:pt x="76" y="215"/>
                </a:lnTo>
                <a:lnTo>
                  <a:pt x="76" y="217"/>
                </a:lnTo>
                <a:lnTo>
                  <a:pt x="78" y="217"/>
                </a:lnTo>
                <a:lnTo>
                  <a:pt x="78" y="215"/>
                </a:lnTo>
                <a:lnTo>
                  <a:pt x="78" y="214"/>
                </a:lnTo>
                <a:lnTo>
                  <a:pt x="78" y="212"/>
                </a:lnTo>
                <a:lnTo>
                  <a:pt x="78" y="210"/>
                </a:lnTo>
                <a:lnTo>
                  <a:pt x="78" y="208"/>
                </a:lnTo>
                <a:lnTo>
                  <a:pt x="78" y="207"/>
                </a:lnTo>
                <a:lnTo>
                  <a:pt x="80" y="207"/>
                </a:lnTo>
                <a:lnTo>
                  <a:pt x="81" y="207"/>
                </a:lnTo>
                <a:lnTo>
                  <a:pt x="81" y="208"/>
                </a:lnTo>
                <a:lnTo>
                  <a:pt x="83" y="208"/>
                </a:lnTo>
                <a:lnTo>
                  <a:pt x="85" y="208"/>
                </a:lnTo>
                <a:lnTo>
                  <a:pt x="86" y="208"/>
                </a:lnTo>
                <a:lnTo>
                  <a:pt x="88" y="208"/>
                </a:lnTo>
                <a:lnTo>
                  <a:pt x="90" y="208"/>
                </a:lnTo>
                <a:lnTo>
                  <a:pt x="92" y="208"/>
                </a:lnTo>
                <a:lnTo>
                  <a:pt x="93" y="208"/>
                </a:lnTo>
                <a:lnTo>
                  <a:pt x="95" y="208"/>
                </a:lnTo>
                <a:lnTo>
                  <a:pt x="95" y="210"/>
                </a:lnTo>
                <a:lnTo>
                  <a:pt x="97" y="210"/>
                </a:lnTo>
                <a:lnTo>
                  <a:pt x="97" y="208"/>
                </a:lnTo>
                <a:lnTo>
                  <a:pt x="99" y="208"/>
                </a:lnTo>
                <a:lnTo>
                  <a:pt x="99" y="207"/>
                </a:lnTo>
                <a:lnTo>
                  <a:pt x="99" y="205"/>
                </a:lnTo>
                <a:lnTo>
                  <a:pt x="100" y="205"/>
                </a:lnTo>
                <a:lnTo>
                  <a:pt x="102" y="205"/>
                </a:lnTo>
                <a:lnTo>
                  <a:pt x="102" y="203"/>
                </a:lnTo>
                <a:lnTo>
                  <a:pt x="100" y="203"/>
                </a:lnTo>
                <a:lnTo>
                  <a:pt x="100" y="202"/>
                </a:lnTo>
                <a:lnTo>
                  <a:pt x="100" y="200"/>
                </a:lnTo>
                <a:lnTo>
                  <a:pt x="102" y="200"/>
                </a:lnTo>
                <a:lnTo>
                  <a:pt x="104" y="198"/>
                </a:lnTo>
                <a:lnTo>
                  <a:pt x="105" y="198"/>
                </a:lnTo>
                <a:lnTo>
                  <a:pt x="105" y="196"/>
                </a:lnTo>
                <a:lnTo>
                  <a:pt x="104" y="196"/>
                </a:lnTo>
                <a:lnTo>
                  <a:pt x="104" y="195"/>
                </a:lnTo>
                <a:lnTo>
                  <a:pt x="105" y="195"/>
                </a:lnTo>
                <a:lnTo>
                  <a:pt x="107" y="195"/>
                </a:lnTo>
                <a:lnTo>
                  <a:pt x="109" y="195"/>
                </a:lnTo>
                <a:lnTo>
                  <a:pt x="109" y="196"/>
                </a:lnTo>
                <a:lnTo>
                  <a:pt x="111" y="196"/>
                </a:lnTo>
                <a:lnTo>
                  <a:pt x="111" y="195"/>
                </a:lnTo>
                <a:lnTo>
                  <a:pt x="111" y="193"/>
                </a:lnTo>
                <a:lnTo>
                  <a:pt x="112" y="193"/>
                </a:lnTo>
                <a:lnTo>
                  <a:pt x="112" y="191"/>
                </a:lnTo>
                <a:lnTo>
                  <a:pt x="114" y="191"/>
                </a:lnTo>
                <a:lnTo>
                  <a:pt x="116" y="191"/>
                </a:lnTo>
                <a:lnTo>
                  <a:pt x="117" y="191"/>
                </a:lnTo>
                <a:lnTo>
                  <a:pt x="119" y="190"/>
                </a:lnTo>
                <a:lnTo>
                  <a:pt x="121" y="190"/>
                </a:lnTo>
                <a:lnTo>
                  <a:pt x="123" y="190"/>
                </a:lnTo>
                <a:lnTo>
                  <a:pt x="124" y="190"/>
                </a:lnTo>
                <a:lnTo>
                  <a:pt x="124" y="188"/>
                </a:lnTo>
                <a:lnTo>
                  <a:pt x="126" y="188"/>
                </a:lnTo>
                <a:lnTo>
                  <a:pt x="128" y="188"/>
                </a:lnTo>
                <a:lnTo>
                  <a:pt x="128" y="190"/>
                </a:lnTo>
                <a:lnTo>
                  <a:pt x="129" y="190"/>
                </a:lnTo>
                <a:lnTo>
                  <a:pt x="131" y="190"/>
                </a:lnTo>
                <a:lnTo>
                  <a:pt x="131" y="191"/>
                </a:lnTo>
                <a:lnTo>
                  <a:pt x="133" y="191"/>
                </a:lnTo>
                <a:lnTo>
                  <a:pt x="135" y="190"/>
                </a:lnTo>
                <a:lnTo>
                  <a:pt x="136" y="190"/>
                </a:lnTo>
                <a:lnTo>
                  <a:pt x="138" y="190"/>
                </a:lnTo>
                <a:lnTo>
                  <a:pt x="138" y="188"/>
                </a:lnTo>
                <a:lnTo>
                  <a:pt x="140" y="188"/>
                </a:lnTo>
                <a:lnTo>
                  <a:pt x="142" y="188"/>
                </a:lnTo>
                <a:lnTo>
                  <a:pt x="143" y="188"/>
                </a:lnTo>
                <a:lnTo>
                  <a:pt x="143" y="186"/>
                </a:lnTo>
                <a:lnTo>
                  <a:pt x="145" y="186"/>
                </a:lnTo>
                <a:lnTo>
                  <a:pt x="145" y="184"/>
                </a:lnTo>
                <a:lnTo>
                  <a:pt x="143" y="184"/>
                </a:lnTo>
                <a:lnTo>
                  <a:pt x="142" y="184"/>
                </a:lnTo>
                <a:lnTo>
                  <a:pt x="140" y="184"/>
                </a:lnTo>
                <a:lnTo>
                  <a:pt x="140" y="183"/>
                </a:lnTo>
                <a:lnTo>
                  <a:pt x="140" y="181"/>
                </a:lnTo>
                <a:lnTo>
                  <a:pt x="142" y="181"/>
                </a:lnTo>
                <a:lnTo>
                  <a:pt x="142" y="179"/>
                </a:lnTo>
                <a:lnTo>
                  <a:pt x="143" y="179"/>
                </a:lnTo>
                <a:lnTo>
                  <a:pt x="143" y="177"/>
                </a:lnTo>
                <a:lnTo>
                  <a:pt x="143" y="176"/>
                </a:lnTo>
                <a:lnTo>
                  <a:pt x="145" y="176"/>
                </a:lnTo>
                <a:lnTo>
                  <a:pt x="145" y="174"/>
                </a:lnTo>
                <a:lnTo>
                  <a:pt x="145" y="172"/>
                </a:lnTo>
                <a:lnTo>
                  <a:pt x="143" y="172"/>
                </a:lnTo>
                <a:lnTo>
                  <a:pt x="143" y="171"/>
                </a:lnTo>
                <a:lnTo>
                  <a:pt x="142" y="171"/>
                </a:lnTo>
                <a:lnTo>
                  <a:pt x="142" y="169"/>
                </a:lnTo>
                <a:lnTo>
                  <a:pt x="143" y="169"/>
                </a:lnTo>
                <a:lnTo>
                  <a:pt x="145" y="169"/>
                </a:lnTo>
                <a:lnTo>
                  <a:pt x="145" y="167"/>
                </a:lnTo>
                <a:lnTo>
                  <a:pt x="147" y="167"/>
                </a:lnTo>
                <a:lnTo>
                  <a:pt x="147" y="165"/>
                </a:lnTo>
                <a:lnTo>
                  <a:pt x="147" y="164"/>
                </a:lnTo>
                <a:lnTo>
                  <a:pt x="148" y="164"/>
                </a:lnTo>
                <a:lnTo>
                  <a:pt x="148" y="162"/>
                </a:lnTo>
                <a:lnTo>
                  <a:pt x="150" y="162"/>
                </a:lnTo>
                <a:lnTo>
                  <a:pt x="152" y="162"/>
                </a:lnTo>
                <a:lnTo>
                  <a:pt x="152" y="160"/>
                </a:lnTo>
                <a:lnTo>
                  <a:pt x="154" y="160"/>
                </a:lnTo>
                <a:lnTo>
                  <a:pt x="155" y="160"/>
                </a:lnTo>
                <a:lnTo>
                  <a:pt x="155" y="159"/>
                </a:lnTo>
                <a:lnTo>
                  <a:pt x="157" y="159"/>
                </a:lnTo>
                <a:lnTo>
                  <a:pt x="155" y="159"/>
                </a:lnTo>
                <a:lnTo>
                  <a:pt x="155" y="157"/>
                </a:lnTo>
                <a:lnTo>
                  <a:pt x="154" y="157"/>
                </a:lnTo>
                <a:lnTo>
                  <a:pt x="152" y="157"/>
                </a:lnTo>
                <a:lnTo>
                  <a:pt x="152" y="155"/>
                </a:lnTo>
                <a:lnTo>
                  <a:pt x="152" y="153"/>
                </a:lnTo>
                <a:lnTo>
                  <a:pt x="150" y="153"/>
                </a:lnTo>
                <a:lnTo>
                  <a:pt x="150" y="152"/>
                </a:lnTo>
                <a:lnTo>
                  <a:pt x="148" y="152"/>
                </a:lnTo>
                <a:lnTo>
                  <a:pt x="147" y="152"/>
                </a:lnTo>
                <a:lnTo>
                  <a:pt x="145" y="152"/>
                </a:lnTo>
                <a:lnTo>
                  <a:pt x="143" y="153"/>
                </a:lnTo>
                <a:lnTo>
                  <a:pt x="142" y="153"/>
                </a:lnTo>
                <a:lnTo>
                  <a:pt x="140" y="153"/>
                </a:lnTo>
                <a:lnTo>
                  <a:pt x="140" y="155"/>
                </a:lnTo>
                <a:lnTo>
                  <a:pt x="138" y="155"/>
                </a:lnTo>
                <a:lnTo>
                  <a:pt x="138" y="157"/>
                </a:lnTo>
                <a:lnTo>
                  <a:pt x="140" y="157"/>
                </a:lnTo>
                <a:lnTo>
                  <a:pt x="140" y="159"/>
                </a:lnTo>
                <a:lnTo>
                  <a:pt x="138" y="159"/>
                </a:lnTo>
                <a:lnTo>
                  <a:pt x="138" y="160"/>
                </a:lnTo>
                <a:lnTo>
                  <a:pt x="136" y="160"/>
                </a:lnTo>
                <a:lnTo>
                  <a:pt x="136" y="159"/>
                </a:lnTo>
                <a:lnTo>
                  <a:pt x="135" y="159"/>
                </a:lnTo>
                <a:lnTo>
                  <a:pt x="135" y="157"/>
                </a:lnTo>
                <a:lnTo>
                  <a:pt x="133" y="157"/>
                </a:lnTo>
                <a:lnTo>
                  <a:pt x="133" y="159"/>
                </a:lnTo>
                <a:lnTo>
                  <a:pt x="131" y="159"/>
                </a:lnTo>
                <a:lnTo>
                  <a:pt x="131" y="160"/>
                </a:lnTo>
                <a:lnTo>
                  <a:pt x="129" y="160"/>
                </a:lnTo>
                <a:lnTo>
                  <a:pt x="129" y="162"/>
                </a:lnTo>
                <a:lnTo>
                  <a:pt x="128" y="162"/>
                </a:lnTo>
                <a:lnTo>
                  <a:pt x="126" y="162"/>
                </a:lnTo>
                <a:lnTo>
                  <a:pt x="126" y="164"/>
                </a:lnTo>
                <a:lnTo>
                  <a:pt x="126" y="162"/>
                </a:lnTo>
                <a:lnTo>
                  <a:pt x="124" y="162"/>
                </a:lnTo>
                <a:lnTo>
                  <a:pt x="124" y="160"/>
                </a:lnTo>
                <a:lnTo>
                  <a:pt x="124" y="159"/>
                </a:lnTo>
                <a:lnTo>
                  <a:pt x="123" y="159"/>
                </a:lnTo>
                <a:lnTo>
                  <a:pt x="123" y="160"/>
                </a:lnTo>
                <a:lnTo>
                  <a:pt x="121" y="162"/>
                </a:lnTo>
                <a:lnTo>
                  <a:pt x="121" y="160"/>
                </a:lnTo>
                <a:lnTo>
                  <a:pt x="119" y="160"/>
                </a:lnTo>
                <a:lnTo>
                  <a:pt x="117" y="160"/>
                </a:lnTo>
                <a:lnTo>
                  <a:pt x="116" y="160"/>
                </a:lnTo>
                <a:lnTo>
                  <a:pt x="116" y="159"/>
                </a:lnTo>
                <a:lnTo>
                  <a:pt x="114" y="159"/>
                </a:lnTo>
                <a:lnTo>
                  <a:pt x="112" y="159"/>
                </a:lnTo>
                <a:lnTo>
                  <a:pt x="111" y="159"/>
                </a:lnTo>
                <a:lnTo>
                  <a:pt x="109" y="159"/>
                </a:lnTo>
                <a:lnTo>
                  <a:pt x="107" y="159"/>
                </a:lnTo>
                <a:lnTo>
                  <a:pt x="107" y="157"/>
                </a:lnTo>
                <a:lnTo>
                  <a:pt x="105" y="157"/>
                </a:lnTo>
                <a:lnTo>
                  <a:pt x="105" y="155"/>
                </a:lnTo>
                <a:lnTo>
                  <a:pt x="104" y="155"/>
                </a:lnTo>
                <a:lnTo>
                  <a:pt x="104" y="153"/>
                </a:lnTo>
                <a:lnTo>
                  <a:pt x="102" y="153"/>
                </a:lnTo>
                <a:lnTo>
                  <a:pt x="102" y="152"/>
                </a:lnTo>
                <a:lnTo>
                  <a:pt x="100" y="152"/>
                </a:lnTo>
                <a:lnTo>
                  <a:pt x="99" y="152"/>
                </a:lnTo>
                <a:lnTo>
                  <a:pt x="99" y="150"/>
                </a:lnTo>
                <a:lnTo>
                  <a:pt x="99" y="148"/>
                </a:lnTo>
                <a:lnTo>
                  <a:pt x="99" y="147"/>
                </a:lnTo>
                <a:lnTo>
                  <a:pt x="97" y="147"/>
                </a:lnTo>
                <a:lnTo>
                  <a:pt x="97" y="145"/>
                </a:lnTo>
                <a:lnTo>
                  <a:pt x="95" y="145"/>
                </a:lnTo>
                <a:lnTo>
                  <a:pt x="93" y="145"/>
                </a:lnTo>
                <a:lnTo>
                  <a:pt x="93" y="143"/>
                </a:lnTo>
                <a:lnTo>
                  <a:pt x="92" y="143"/>
                </a:lnTo>
                <a:lnTo>
                  <a:pt x="90" y="143"/>
                </a:lnTo>
                <a:lnTo>
                  <a:pt x="90" y="141"/>
                </a:lnTo>
                <a:lnTo>
                  <a:pt x="88" y="141"/>
                </a:lnTo>
                <a:lnTo>
                  <a:pt x="88" y="143"/>
                </a:lnTo>
                <a:lnTo>
                  <a:pt x="86" y="143"/>
                </a:lnTo>
                <a:lnTo>
                  <a:pt x="85" y="143"/>
                </a:lnTo>
                <a:lnTo>
                  <a:pt x="85" y="145"/>
                </a:lnTo>
                <a:lnTo>
                  <a:pt x="83" y="145"/>
                </a:lnTo>
                <a:lnTo>
                  <a:pt x="81" y="145"/>
                </a:lnTo>
                <a:lnTo>
                  <a:pt x="81" y="147"/>
                </a:lnTo>
                <a:lnTo>
                  <a:pt x="80" y="147"/>
                </a:lnTo>
                <a:lnTo>
                  <a:pt x="80" y="148"/>
                </a:lnTo>
                <a:lnTo>
                  <a:pt x="80" y="150"/>
                </a:lnTo>
                <a:lnTo>
                  <a:pt x="78" y="150"/>
                </a:lnTo>
                <a:lnTo>
                  <a:pt x="76" y="150"/>
                </a:lnTo>
                <a:lnTo>
                  <a:pt x="76" y="148"/>
                </a:lnTo>
                <a:lnTo>
                  <a:pt x="74" y="148"/>
                </a:lnTo>
                <a:lnTo>
                  <a:pt x="74" y="147"/>
                </a:lnTo>
                <a:lnTo>
                  <a:pt x="74" y="145"/>
                </a:lnTo>
                <a:lnTo>
                  <a:pt x="76" y="145"/>
                </a:lnTo>
                <a:lnTo>
                  <a:pt x="76" y="143"/>
                </a:lnTo>
                <a:lnTo>
                  <a:pt x="74" y="143"/>
                </a:lnTo>
                <a:lnTo>
                  <a:pt x="73" y="143"/>
                </a:lnTo>
                <a:lnTo>
                  <a:pt x="73" y="141"/>
                </a:lnTo>
                <a:lnTo>
                  <a:pt x="71" y="141"/>
                </a:lnTo>
                <a:lnTo>
                  <a:pt x="71" y="140"/>
                </a:lnTo>
                <a:lnTo>
                  <a:pt x="69" y="140"/>
                </a:lnTo>
                <a:lnTo>
                  <a:pt x="68" y="140"/>
                </a:lnTo>
                <a:lnTo>
                  <a:pt x="68" y="138"/>
                </a:lnTo>
                <a:lnTo>
                  <a:pt x="66" y="138"/>
                </a:lnTo>
                <a:lnTo>
                  <a:pt x="66" y="136"/>
                </a:lnTo>
                <a:lnTo>
                  <a:pt x="64" y="136"/>
                </a:lnTo>
                <a:lnTo>
                  <a:pt x="64" y="134"/>
                </a:lnTo>
                <a:lnTo>
                  <a:pt x="62" y="134"/>
                </a:lnTo>
                <a:lnTo>
                  <a:pt x="62" y="133"/>
                </a:lnTo>
                <a:lnTo>
                  <a:pt x="62" y="131"/>
                </a:lnTo>
                <a:lnTo>
                  <a:pt x="62" y="129"/>
                </a:lnTo>
                <a:lnTo>
                  <a:pt x="62" y="128"/>
                </a:lnTo>
                <a:lnTo>
                  <a:pt x="62" y="126"/>
                </a:lnTo>
                <a:lnTo>
                  <a:pt x="62" y="124"/>
                </a:lnTo>
                <a:lnTo>
                  <a:pt x="62" y="122"/>
                </a:lnTo>
                <a:lnTo>
                  <a:pt x="62" y="121"/>
                </a:lnTo>
                <a:lnTo>
                  <a:pt x="61" y="121"/>
                </a:lnTo>
                <a:lnTo>
                  <a:pt x="61" y="119"/>
                </a:lnTo>
                <a:lnTo>
                  <a:pt x="61" y="117"/>
                </a:lnTo>
                <a:lnTo>
                  <a:pt x="59" y="117"/>
                </a:lnTo>
                <a:lnTo>
                  <a:pt x="59" y="116"/>
                </a:lnTo>
                <a:lnTo>
                  <a:pt x="59" y="114"/>
                </a:lnTo>
                <a:lnTo>
                  <a:pt x="61" y="114"/>
                </a:lnTo>
                <a:lnTo>
                  <a:pt x="61" y="112"/>
                </a:lnTo>
                <a:lnTo>
                  <a:pt x="62" y="110"/>
                </a:lnTo>
                <a:lnTo>
                  <a:pt x="62" y="109"/>
                </a:lnTo>
                <a:lnTo>
                  <a:pt x="62" y="107"/>
                </a:lnTo>
                <a:lnTo>
                  <a:pt x="64" y="107"/>
                </a:lnTo>
                <a:lnTo>
                  <a:pt x="64" y="105"/>
                </a:lnTo>
                <a:lnTo>
                  <a:pt x="66" y="105"/>
                </a:lnTo>
                <a:lnTo>
                  <a:pt x="66" y="103"/>
                </a:lnTo>
                <a:lnTo>
                  <a:pt x="66" y="102"/>
                </a:lnTo>
                <a:lnTo>
                  <a:pt x="66" y="100"/>
                </a:lnTo>
                <a:lnTo>
                  <a:pt x="64" y="100"/>
                </a:lnTo>
                <a:lnTo>
                  <a:pt x="64" y="98"/>
                </a:lnTo>
                <a:lnTo>
                  <a:pt x="62" y="98"/>
                </a:lnTo>
                <a:lnTo>
                  <a:pt x="62" y="97"/>
                </a:lnTo>
                <a:lnTo>
                  <a:pt x="62" y="95"/>
                </a:lnTo>
                <a:lnTo>
                  <a:pt x="61" y="95"/>
                </a:lnTo>
                <a:lnTo>
                  <a:pt x="59" y="95"/>
                </a:lnTo>
                <a:lnTo>
                  <a:pt x="59" y="97"/>
                </a:lnTo>
                <a:lnTo>
                  <a:pt x="57" y="97"/>
                </a:lnTo>
                <a:lnTo>
                  <a:pt x="55" y="97"/>
                </a:lnTo>
                <a:lnTo>
                  <a:pt x="54" y="97"/>
                </a:lnTo>
                <a:lnTo>
                  <a:pt x="54" y="95"/>
                </a:lnTo>
                <a:lnTo>
                  <a:pt x="54" y="93"/>
                </a:lnTo>
                <a:lnTo>
                  <a:pt x="52" y="93"/>
                </a:lnTo>
                <a:lnTo>
                  <a:pt x="52" y="91"/>
                </a:lnTo>
                <a:lnTo>
                  <a:pt x="50" y="91"/>
                </a:lnTo>
                <a:lnTo>
                  <a:pt x="50" y="90"/>
                </a:lnTo>
                <a:lnTo>
                  <a:pt x="52" y="90"/>
                </a:lnTo>
                <a:lnTo>
                  <a:pt x="52" y="88"/>
                </a:lnTo>
                <a:lnTo>
                  <a:pt x="52" y="86"/>
                </a:lnTo>
                <a:lnTo>
                  <a:pt x="50" y="86"/>
                </a:lnTo>
                <a:lnTo>
                  <a:pt x="50" y="85"/>
                </a:lnTo>
                <a:lnTo>
                  <a:pt x="50" y="83"/>
                </a:lnTo>
                <a:lnTo>
                  <a:pt x="50" y="81"/>
                </a:lnTo>
                <a:lnTo>
                  <a:pt x="52" y="81"/>
                </a:lnTo>
                <a:lnTo>
                  <a:pt x="52" y="79"/>
                </a:lnTo>
                <a:lnTo>
                  <a:pt x="54" y="79"/>
                </a:lnTo>
                <a:lnTo>
                  <a:pt x="54" y="78"/>
                </a:lnTo>
                <a:lnTo>
                  <a:pt x="52" y="78"/>
                </a:lnTo>
                <a:lnTo>
                  <a:pt x="52" y="76"/>
                </a:lnTo>
                <a:lnTo>
                  <a:pt x="52" y="74"/>
                </a:lnTo>
                <a:lnTo>
                  <a:pt x="50" y="74"/>
                </a:lnTo>
                <a:lnTo>
                  <a:pt x="49" y="74"/>
                </a:lnTo>
                <a:lnTo>
                  <a:pt x="47" y="74"/>
                </a:lnTo>
                <a:lnTo>
                  <a:pt x="45" y="74"/>
                </a:lnTo>
                <a:lnTo>
                  <a:pt x="45" y="76"/>
                </a:lnTo>
                <a:lnTo>
                  <a:pt x="43" y="76"/>
                </a:lnTo>
                <a:lnTo>
                  <a:pt x="43" y="74"/>
                </a:lnTo>
                <a:lnTo>
                  <a:pt x="42" y="74"/>
                </a:lnTo>
                <a:lnTo>
                  <a:pt x="40" y="74"/>
                </a:lnTo>
                <a:lnTo>
                  <a:pt x="38" y="72"/>
                </a:lnTo>
                <a:lnTo>
                  <a:pt x="37" y="72"/>
                </a:lnTo>
                <a:lnTo>
                  <a:pt x="35" y="72"/>
                </a:lnTo>
                <a:lnTo>
                  <a:pt x="33" y="72"/>
                </a:lnTo>
                <a:lnTo>
                  <a:pt x="33" y="71"/>
                </a:lnTo>
                <a:lnTo>
                  <a:pt x="31" y="71"/>
                </a:lnTo>
                <a:lnTo>
                  <a:pt x="31" y="69"/>
                </a:lnTo>
                <a:lnTo>
                  <a:pt x="30" y="69"/>
                </a:lnTo>
                <a:lnTo>
                  <a:pt x="28" y="69"/>
                </a:lnTo>
                <a:lnTo>
                  <a:pt x="28" y="71"/>
                </a:lnTo>
                <a:lnTo>
                  <a:pt x="26" y="71"/>
                </a:lnTo>
                <a:lnTo>
                  <a:pt x="24" y="71"/>
                </a:lnTo>
                <a:lnTo>
                  <a:pt x="23" y="71"/>
                </a:lnTo>
                <a:lnTo>
                  <a:pt x="21" y="71"/>
                </a:lnTo>
                <a:lnTo>
                  <a:pt x="19" y="71"/>
                </a:lnTo>
                <a:lnTo>
                  <a:pt x="18" y="71"/>
                </a:lnTo>
                <a:lnTo>
                  <a:pt x="18" y="72"/>
                </a:lnTo>
                <a:lnTo>
                  <a:pt x="18" y="71"/>
                </a:lnTo>
                <a:lnTo>
                  <a:pt x="18" y="69"/>
                </a:lnTo>
                <a:lnTo>
                  <a:pt x="18" y="67"/>
                </a:lnTo>
                <a:lnTo>
                  <a:pt x="16" y="67"/>
                </a:lnTo>
                <a:lnTo>
                  <a:pt x="16" y="66"/>
                </a:lnTo>
                <a:lnTo>
                  <a:pt x="16" y="64"/>
                </a:lnTo>
                <a:lnTo>
                  <a:pt x="14" y="64"/>
                </a:lnTo>
                <a:lnTo>
                  <a:pt x="14" y="66"/>
                </a:lnTo>
                <a:lnTo>
                  <a:pt x="14" y="67"/>
                </a:lnTo>
                <a:lnTo>
                  <a:pt x="12" y="69"/>
                </a:lnTo>
                <a:lnTo>
                  <a:pt x="11" y="69"/>
                </a:lnTo>
                <a:lnTo>
                  <a:pt x="9" y="69"/>
                </a:lnTo>
                <a:lnTo>
                  <a:pt x="9" y="67"/>
                </a:lnTo>
                <a:lnTo>
                  <a:pt x="7" y="67"/>
                </a:lnTo>
                <a:lnTo>
                  <a:pt x="7" y="66"/>
                </a:lnTo>
                <a:lnTo>
                  <a:pt x="6" y="66"/>
                </a:lnTo>
                <a:lnTo>
                  <a:pt x="6" y="67"/>
                </a:lnTo>
                <a:lnTo>
                  <a:pt x="4" y="67"/>
                </a:lnTo>
                <a:lnTo>
                  <a:pt x="4" y="66"/>
                </a:lnTo>
                <a:lnTo>
                  <a:pt x="4" y="64"/>
                </a:lnTo>
                <a:lnTo>
                  <a:pt x="2" y="64"/>
                </a:lnTo>
                <a:lnTo>
                  <a:pt x="2" y="62"/>
                </a:lnTo>
                <a:lnTo>
                  <a:pt x="0" y="62"/>
                </a:lnTo>
                <a:lnTo>
                  <a:pt x="0" y="60"/>
                </a:lnTo>
                <a:lnTo>
                  <a:pt x="2" y="60"/>
                </a:lnTo>
                <a:lnTo>
                  <a:pt x="2" y="59"/>
                </a:lnTo>
                <a:lnTo>
                  <a:pt x="2" y="57"/>
                </a:lnTo>
                <a:lnTo>
                  <a:pt x="2" y="55"/>
                </a:lnTo>
                <a:lnTo>
                  <a:pt x="2" y="54"/>
                </a:lnTo>
                <a:lnTo>
                  <a:pt x="2" y="52"/>
                </a:lnTo>
                <a:lnTo>
                  <a:pt x="2" y="50"/>
                </a:lnTo>
                <a:lnTo>
                  <a:pt x="4" y="50"/>
                </a:lnTo>
                <a:lnTo>
                  <a:pt x="4" y="48"/>
                </a:lnTo>
                <a:lnTo>
                  <a:pt x="6" y="48"/>
                </a:lnTo>
                <a:lnTo>
                  <a:pt x="6" y="47"/>
                </a:lnTo>
                <a:lnTo>
                  <a:pt x="4" y="47"/>
                </a:lnTo>
                <a:lnTo>
                  <a:pt x="2" y="47"/>
                </a:lnTo>
                <a:lnTo>
                  <a:pt x="0" y="47"/>
                </a:lnTo>
                <a:lnTo>
                  <a:pt x="0" y="45"/>
                </a:lnTo>
                <a:lnTo>
                  <a:pt x="0" y="43"/>
                </a:lnTo>
                <a:lnTo>
                  <a:pt x="0" y="41"/>
                </a:lnTo>
                <a:lnTo>
                  <a:pt x="2" y="41"/>
                </a:lnTo>
                <a:lnTo>
                  <a:pt x="2" y="40"/>
                </a:lnTo>
                <a:lnTo>
                  <a:pt x="2" y="38"/>
                </a:lnTo>
                <a:lnTo>
                  <a:pt x="2" y="36"/>
                </a:lnTo>
                <a:lnTo>
                  <a:pt x="2" y="35"/>
                </a:lnTo>
                <a:lnTo>
                  <a:pt x="0" y="35"/>
                </a:lnTo>
                <a:lnTo>
                  <a:pt x="0" y="33"/>
                </a:lnTo>
                <a:lnTo>
                  <a:pt x="2" y="33"/>
                </a:lnTo>
                <a:lnTo>
                  <a:pt x="2" y="31"/>
                </a:lnTo>
                <a:lnTo>
                  <a:pt x="4" y="31"/>
                </a:lnTo>
                <a:lnTo>
                  <a:pt x="6" y="31"/>
                </a:lnTo>
                <a:lnTo>
                  <a:pt x="6" y="29"/>
                </a:lnTo>
                <a:lnTo>
                  <a:pt x="7" y="29"/>
                </a:lnTo>
                <a:lnTo>
                  <a:pt x="9" y="29"/>
                </a:lnTo>
                <a:lnTo>
                  <a:pt x="11" y="29"/>
                </a:lnTo>
                <a:lnTo>
                  <a:pt x="11" y="28"/>
                </a:lnTo>
                <a:lnTo>
                  <a:pt x="9" y="28"/>
                </a:lnTo>
                <a:lnTo>
                  <a:pt x="11" y="28"/>
                </a:lnTo>
                <a:lnTo>
                  <a:pt x="11" y="26"/>
                </a:lnTo>
                <a:lnTo>
                  <a:pt x="12" y="26"/>
                </a:lnTo>
                <a:lnTo>
                  <a:pt x="12" y="24"/>
                </a:lnTo>
                <a:lnTo>
                  <a:pt x="14" y="24"/>
                </a:lnTo>
                <a:lnTo>
                  <a:pt x="14" y="23"/>
                </a:lnTo>
                <a:lnTo>
                  <a:pt x="16" y="23"/>
                </a:lnTo>
                <a:lnTo>
                  <a:pt x="18" y="23"/>
                </a:lnTo>
                <a:lnTo>
                  <a:pt x="18" y="21"/>
                </a:lnTo>
                <a:lnTo>
                  <a:pt x="19" y="21"/>
                </a:lnTo>
                <a:lnTo>
                  <a:pt x="21" y="21"/>
                </a:lnTo>
                <a:lnTo>
                  <a:pt x="21" y="19"/>
                </a:lnTo>
                <a:lnTo>
                  <a:pt x="21" y="17"/>
                </a:lnTo>
                <a:lnTo>
                  <a:pt x="23" y="17"/>
                </a:lnTo>
                <a:lnTo>
                  <a:pt x="23" y="16"/>
                </a:lnTo>
                <a:lnTo>
                  <a:pt x="24" y="16"/>
                </a:lnTo>
                <a:lnTo>
                  <a:pt x="24" y="14"/>
                </a:lnTo>
                <a:lnTo>
                  <a:pt x="26" y="14"/>
                </a:lnTo>
                <a:lnTo>
                  <a:pt x="28" y="14"/>
                </a:lnTo>
                <a:lnTo>
                  <a:pt x="30" y="14"/>
                </a:lnTo>
                <a:lnTo>
                  <a:pt x="30" y="12"/>
                </a:lnTo>
                <a:lnTo>
                  <a:pt x="30" y="11"/>
                </a:lnTo>
                <a:lnTo>
                  <a:pt x="31" y="11"/>
                </a:lnTo>
                <a:lnTo>
                  <a:pt x="31" y="9"/>
                </a:lnTo>
                <a:lnTo>
                  <a:pt x="33" y="9"/>
                </a:lnTo>
                <a:lnTo>
                  <a:pt x="35" y="9"/>
                </a:lnTo>
                <a:lnTo>
                  <a:pt x="33" y="9"/>
                </a:lnTo>
                <a:lnTo>
                  <a:pt x="33" y="7"/>
                </a:lnTo>
                <a:lnTo>
                  <a:pt x="33" y="5"/>
                </a:lnTo>
                <a:lnTo>
                  <a:pt x="33" y="4"/>
                </a:lnTo>
                <a:lnTo>
                  <a:pt x="35" y="4"/>
                </a:lnTo>
                <a:lnTo>
                  <a:pt x="37" y="4"/>
                </a:lnTo>
                <a:lnTo>
                  <a:pt x="38" y="4"/>
                </a:lnTo>
                <a:lnTo>
                  <a:pt x="40" y="4"/>
                </a:lnTo>
                <a:lnTo>
                  <a:pt x="40" y="2"/>
                </a:lnTo>
                <a:lnTo>
                  <a:pt x="42" y="2"/>
                </a:lnTo>
                <a:lnTo>
                  <a:pt x="42" y="4"/>
                </a:lnTo>
                <a:lnTo>
                  <a:pt x="43" y="4"/>
                </a:lnTo>
                <a:lnTo>
                  <a:pt x="43" y="2"/>
                </a:lnTo>
                <a:lnTo>
                  <a:pt x="45" y="2"/>
                </a:lnTo>
                <a:lnTo>
                  <a:pt x="47" y="2"/>
                </a:lnTo>
                <a:lnTo>
                  <a:pt x="49" y="2"/>
                </a:lnTo>
                <a:lnTo>
                  <a:pt x="49" y="0"/>
                </a:lnTo>
                <a:lnTo>
                  <a:pt x="50" y="0"/>
                </a:lnTo>
                <a:lnTo>
                  <a:pt x="50" y="2"/>
                </a:lnTo>
                <a:close/>
              </a:path>
            </a:pathLst>
          </a:custGeom>
          <a:solidFill>
            <a:schemeClr val="tx2"/>
          </a:solidFill>
          <a:ln w="9525">
            <a:solidFill>
              <a:srgbClr val="FFFFFF"/>
            </a:solidFill>
          </a:ln>
        </p:spPr>
        <p:txBody>
          <a:bodyPr vert="horz" wrap="square" lIns="91440" tIns="45720" rIns="91440" bIns="45720" numCol="1" anchor="t" anchorCtr="0" compatLnSpc="1">
            <a:prstTxWarp prst="textNoShape">
              <a:avLst/>
            </a:prstTxWarp>
          </a:bodyPr>
          <a:lstStyle/>
          <a:p>
            <a:endParaRPr lang="en-US"/>
          </a:p>
        </p:txBody>
      </p:sp>
      <p:sp>
        <p:nvSpPr>
          <p:cNvPr id="86" name="Freeform 38"/>
          <p:cNvSpPr>
            <a:spLocks/>
          </p:cNvSpPr>
          <p:nvPr/>
        </p:nvSpPr>
        <p:spPr bwMode="auto">
          <a:xfrm>
            <a:off x="6471425" y="6039868"/>
            <a:ext cx="356024" cy="717729"/>
          </a:xfrm>
          <a:custGeom>
            <a:avLst/>
            <a:gdLst>
              <a:gd name="T0" fmla="*/ 126 w 188"/>
              <a:gd name="T1" fmla="*/ 15 h 379"/>
              <a:gd name="T2" fmla="*/ 131 w 188"/>
              <a:gd name="T3" fmla="*/ 22 h 379"/>
              <a:gd name="T4" fmla="*/ 131 w 188"/>
              <a:gd name="T5" fmla="*/ 29 h 379"/>
              <a:gd name="T6" fmla="*/ 135 w 188"/>
              <a:gd name="T7" fmla="*/ 33 h 379"/>
              <a:gd name="T8" fmla="*/ 143 w 188"/>
              <a:gd name="T9" fmla="*/ 38 h 379"/>
              <a:gd name="T10" fmla="*/ 148 w 188"/>
              <a:gd name="T11" fmla="*/ 46 h 379"/>
              <a:gd name="T12" fmla="*/ 162 w 188"/>
              <a:gd name="T13" fmla="*/ 55 h 379"/>
              <a:gd name="T14" fmla="*/ 159 w 188"/>
              <a:gd name="T15" fmla="*/ 77 h 379"/>
              <a:gd name="T16" fmla="*/ 143 w 188"/>
              <a:gd name="T17" fmla="*/ 86 h 379"/>
              <a:gd name="T18" fmla="*/ 130 w 188"/>
              <a:gd name="T19" fmla="*/ 98 h 379"/>
              <a:gd name="T20" fmla="*/ 116 w 188"/>
              <a:gd name="T21" fmla="*/ 108 h 379"/>
              <a:gd name="T22" fmla="*/ 112 w 188"/>
              <a:gd name="T23" fmla="*/ 122 h 379"/>
              <a:gd name="T24" fmla="*/ 121 w 188"/>
              <a:gd name="T25" fmla="*/ 139 h 379"/>
              <a:gd name="T26" fmla="*/ 133 w 188"/>
              <a:gd name="T27" fmla="*/ 151 h 379"/>
              <a:gd name="T28" fmla="*/ 152 w 188"/>
              <a:gd name="T29" fmla="*/ 160 h 379"/>
              <a:gd name="T30" fmla="*/ 164 w 188"/>
              <a:gd name="T31" fmla="*/ 172 h 379"/>
              <a:gd name="T32" fmla="*/ 174 w 188"/>
              <a:gd name="T33" fmla="*/ 189 h 379"/>
              <a:gd name="T34" fmla="*/ 178 w 188"/>
              <a:gd name="T35" fmla="*/ 210 h 379"/>
              <a:gd name="T36" fmla="*/ 179 w 188"/>
              <a:gd name="T37" fmla="*/ 229 h 379"/>
              <a:gd name="T38" fmla="*/ 185 w 188"/>
              <a:gd name="T39" fmla="*/ 244 h 379"/>
              <a:gd name="T40" fmla="*/ 176 w 188"/>
              <a:gd name="T41" fmla="*/ 262 h 379"/>
              <a:gd name="T42" fmla="*/ 174 w 188"/>
              <a:gd name="T43" fmla="*/ 282 h 379"/>
              <a:gd name="T44" fmla="*/ 173 w 188"/>
              <a:gd name="T45" fmla="*/ 301 h 379"/>
              <a:gd name="T46" fmla="*/ 188 w 188"/>
              <a:gd name="T47" fmla="*/ 311 h 379"/>
              <a:gd name="T48" fmla="*/ 181 w 188"/>
              <a:gd name="T49" fmla="*/ 330 h 379"/>
              <a:gd name="T50" fmla="*/ 186 w 188"/>
              <a:gd name="T51" fmla="*/ 348 h 379"/>
              <a:gd name="T52" fmla="*/ 185 w 188"/>
              <a:gd name="T53" fmla="*/ 370 h 379"/>
              <a:gd name="T54" fmla="*/ 155 w 188"/>
              <a:gd name="T55" fmla="*/ 379 h 379"/>
              <a:gd name="T56" fmla="*/ 97 w 188"/>
              <a:gd name="T57" fmla="*/ 375 h 379"/>
              <a:gd name="T58" fmla="*/ 83 w 188"/>
              <a:gd name="T59" fmla="*/ 349 h 379"/>
              <a:gd name="T60" fmla="*/ 76 w 188"/>
              <a:gd name="T61" fmla="*/ 318 h 379"/>
              <a:gd name="T62" fmla="*/ 104 w 188"/>
              <a:gd name="T63" fmla="*/ 303 h 379"/>
              <a:gd name="T64" fmla="*/ 111 w 188"/>
              <a:gd name="T65" fmla="*/ 268 h 379"/>
              <a:gd name="T66" fmla="*/ 105 w 188"/>
              <a:gd name="T67" fmla="*/ 234 h 379"/>
              <a:gd name="T68" fmla="*/ 64 w 188"/>
              <a:gd name="T69" fmla="*/ 236 h 379"/>
              <a:gd name="T70" fmla="*/ 40 w 188"/>
              <a:gd name="T71" fmla="*/ 215 h 379"/>
              <a:gd name="T72" fmla="*/ 11 w 188"/>
              <a:gd name="T73" fmla="*/ 194 h 379"/>
              <a:gd name="T74" fmla="*/ 6 w 188"/>
              <a:gd name="T75" fmla="*/ 167 h 379"/>
              <a:gd name="T76" fmla="*/ 11 w 188"/>
              <a:gd name="T77" fmla="*/ 158 h 379"/>
              <a:gd name="T78" fmla="*/ 19 w 188"/>
              <a:gd name="T79" fmla="*/ 151 h 379"/>
              <a:gd name="T80" fmla="*/ 28 w 188"/>
              <a:gd name="T81" fmla="*/ 150 h 379"/>
              <a:gd name="T82" fmla="*/ 35 w 188"/>
              <a:gd name="T83" fmla="*/ 143 h 379"/>
              <a:gd name="T84" fmla="*/ 37 w 188"/>
              <a:gd name="T85" fmla="*/ 138 h 379"/>
              <a:gd name="T86" fmla="*/ 35 w 188"/>
              <a:gd name="T87" fmla="*/ 131 h 379"/>
              <a:gd name="T88" fmla="*/ 37 w 188"/>
              <a:gd name="T89" fmla="*/ 126 h 379"/>
              <a:gd name="T90" fmla="*/ 42 w 188"/>
              <a:gd name="T91" fmla="*/ 117 h 379"/>
              <a:gd name="T92" fmla="*/ 49 w 188"/>
              <a:gd name="T93" fmla="*/ 114 h 379"/>
              <a:gd name="T94" fmla="*/ 54 w 188"/>
              <a:gd name="T95" fmla="*/ 105 h 379"/>
              <a:gd name="T96" fmla="*/ 59 w 188"/>
              <a:gd name="T97" fmla="*/ 100 h 379"/>
              <a:gd name="T98" fmla="*/ 68 w 188"/>
              <a:gd name="T99" fmla="*/ 95 h 379"/>
              <a:gd name="T100" fmla="*/ 73 w 188"/>
              <a:gd name="T101" fmla="*/ 86 h 379"/>
              <a:gd name="T102" fmla="*/ 76 w 188"/>
              <a:gd name="T103" fmla="*/ 74 h 379"/>
              <a:gd name="T104" fmla="*/ 78 w 188"/>
              <a:gd name="T105" fmla="*/ 62 h 379"/>
              <a:gd name="T106" fmla="*/ 81 w 188"/>
              <a:gd name="T107" fmla="*/ 52 h 379"/>
              <a:gd name="T108" fmla="*/ 85 w 188"/>
              <a:gd name="T109" fmla="*/ 41 h 379"/>
              <a:gd name="T110" fmla="*/ 88 w 188"/>
              <a:gd name="T111" fmla="*/ 31 h 379"/>
              <a:gd name="T112" fmla="*/ 90 w 188"/>
              <a:gd name="T113" fmla="*/ 19 h 379"/>
              <a:gd name="T114" fmla="*/ 95 w 188"/>
              <a:gd name="T115" fmla="*/ 10 h 379"/>
              <a:gd name="T116" fmla="*/ 100 w 188"/>
              <a:gd name="T117" fmla="*/ 2 h 379"/>
              <a:gd name="T118" fmla="*/ 105 w 188"/>
              <a:gd name="T119" fmla="*/ 3 h 379"/>
              <a:gd name="T120" fmla="*/ 116 w 188"/>
              <a:gd name="T121" fmla="*/ 10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8" h="379">
                <a:moveTo>
                  <a:pt x="119" y="12"/>
                </a:moveTo>
                <a:lnTo>
                  <a:pt x="121" y="12"/>
                </a:lnTo>
                <a:lnTo>
                  <a:pt x="123" y="14"/>
                </a:lnTo>
                <a:lnTo>
                  <a:pt x="121" y="14"/>
                </a:lnTo>
                <a:lnTo>
                  <a:pt x="123" y="14"/>
                </a:lnTo>
                <a:lnTo>
                  <a:pt x="124" y="14"/>
                </a:lnTo>
                <a:lnTo>
                  <a:pt x="124" y="15"/>
                </a:lnTo>
                <a:lnTo>
                  <a:pt x="126" y="15"/>
                </a:lnTo>
                <a:lnTo>
                  <a:pt x="126" y="17"/>
                </a:lnTo>
                <a:lnTo>
                  <a:pt x="128" y="17"/>
                </a:lnTo>
                <a:lnTo>
                  <a:pt x="126" y="17"/>
                </a:lnTo>
                <a:lnTo>
                  <a:pt x="126" y="19"/>
                </a:lnTo>
                <a:lnTo>
                  <a:pt x="128" y="19"/>
                </a:lnTo>
                <a:lnTo>
                  <a:pt x="128" y="21"/>
                </a:lnTo>
                <a:lnTo>
                  <a:pt x="130" y="21"/>
                </a:lnTo>
                <a:lnTo>
                  <a:pt x="131" y="22"/>
                </a:lnTo>
                <a:lnTo>
                  <a:pt x="131" y="24"/>
                </a:lnTo>
                <a:lnTo>
                  <a:pt x="133" y="24"/>
                </a:lnTo>
                <a:lnTo>
                  <a:pt x="131" y="24"/>
                </a:lnTo>
                <a:lnTo>
                  <a:pt x="131" y="26"/>
                </a:lnTo>
                <a:lnTo>
                  <a:pt x="133" y="26"/>
                </a:lnTo>
                <a:lnTo>
                  <a:pt x="133" y="27"/>
                </a:lnTo>
                <a:lnTo>
                  <a:pt x="133" y="29"/>
                </a:lnTo>
                <a:lnTo>
                  <a:pt x="131" y="29"/>
                </a:lnTo>
                <a:lnTo>
                  <a:pt x="130" y="29"/>
                </a:lnTo>
                <a:lnTo>
                  <a:pt x="130" y="31"/>
                </a:lnTo>
                <a:lnTo>
                  <a:pt x="131" y="31"/>
                </a:lnTo>
                <a:lnTo>
                  <a:pt x="131" y="33"/>
                </a:lnTo>
                <a:lnTo>
                  <a:pt x="130" y="33"/>
                </a:lnTo>
                <a:lnTo>
                  <a:pt x="131" y="33"/>
                </a:lnTo>
                <a:lnTo>
                  <a:pt x="133" y="33"/>
                </a:lnTo>
                <a:lnTo>
                  <a:pt x="135" y="33"/>
                </a:lnTo>
                <a:lnTo>
                  <a:pt x="136" y="33"/>
                </a:lnTo>
                <a:lnTo>
                  <a:pt x="138" y="33"/>
                </a:lnTo>
                <a:lnTo>
                  <a:pt x="138" y="34"/>
                </a:lnTo>
                <a:lnTo>
                  <a:pt x="140" y="34"/>
                </a:lnTo>
                <a:lnTo>
                  <a:pt x="142" y="34"/>
                </a:lnTo>
                <a:lnTo>
                  <a:pt x="142" y="36"/>
                </a:lnTo>
                <a:lnTo>
                  <a:pt x="143" y="36"/>
                </a:lnTo>
                <a:lnTo>
                  <a:pt x="143" y="38"/>
                </a:lnTo>
                <a:lnTo>
                  <a:pt x="145" y="38"/>
                </a:lnTo>
                <a:lnTo>
                  <a:pt x="145" y="39"/>
                </a:lnTo>
                <a:lnTo>
                  <a:pt x="145" y="41"/>
                </a:lnTo>
                <a:lnTo>
                  <a:pt x="145" y="43"/>
                </a:lnTo>
                <a:lnTo>
                  <a:pt x="147" y="43"/>
                </a:lnTo>
                <a:lnTo>
                  <a:pt x="148" y="43"/>
                </a:lnTo>
                <a:lnTo>
                  <a:pt x="148" y="45"/>
                </a:lnTo>
                <a:lnTo>
                  <a:pt x="148" y="46"/>
                </a:lnTo>
                <a:lnTo>
                  <a:pt x="150" y="46"/>
                </a:lnTo>
                <a:lnTo>
                  <a:pt x="152" y="46"/>
                </a:lnTo>
                <a:lnTo>
                  <a:pt x="152" y="45"/>
                </a:lnTo>
                <a:lnTo>
                  <a:pt x="154" y="45"/>
                </a:lnTo>
                <a:lnTo>
                  <a:pt x="162" y="46"/>
                </a:lnTo>
                <a:lnTo>
                  <a:pt x="162" y="48"/>
                </a:lnTo>
                <a:lnTo>
                  <a:pt x="162" y="52"/>
                </a:lnTo>
                <a:lnTo>
                  <a:pt x="162" y="55"/>
                </a:lnTo>
                <a:lnTo>
                  <a:pt x="160" y="57"/>
                </a:lnTo>
                <a:lnTo>
                  <a:pt x="162" y="60"/>
                </a:lnTo>
                <a:lnTo>
                  <a:pt x="162" y="64"/>
                </a:lnTo>
                <a:lnTo>
                  <a:pt x="160" y="65"/>
                </a:lnTo>
                <a:lnTo>
                  <a:pt x="160" y="69"/>
                </a:lnTo>
                <a:lnTo>
                  <a:pt x="160" y="72"/>
                </a:lnTo>
                <a:lnTo>
                  <a:pt x="160" y="74"/>
                </a:lnTo>
                <a:lnTo>
                  <a:pt x="159" y="77"/>
                </a:lnTo>
                <a:lnTo>
                  <a:pt x="159" y="79"/>
                </a:lnTo>
                <a:lnTo>
                  <a:pt x="157" y="81"/>
                </a:lnTo>
                <a:lnTo>
                  <a:pt x="155" y="83"/>
                </a:lnTo>
                <a:lnTo>
                  <a:pt x="152" y="83"/>
                </a:lnTo>
                <a:lnTo>
                  <a:pt x="150" y="84"/>
                </a:lnTo>
                <a:lnTo>
                  <a:pt x="148" y="84"/>
                </a:lnTo>
                <a:lnTo>
                  <a:pt x="145" y="86"/>
                </a:lnTo>
                <a:lnTo>
                  <a:pt x="143" y="86"/>
                </a:lnTo>
                <a:lnTo>
                  <a:pt x="142" y="88"/>
                </a:lnTo>
                <a:lnTo>
                  <a:pt x="140" y="89"/>
                </a:lnTo>
                <a:lnTo>
                  <a:pt x="138" y="91"/>
                </a:lnTo>
                <a:lnTo>
                  <a:pt x="136" y="93"/>
                </a:lnTo>
                <a:lnTo>
                  <a:pt x="135" y="95"/>
                </a:lnTo>
                <a:lnTo>
                  <a:pt x="133" y="95"/>
                </a:lnTo>
                <a:lnTo>
                  <a:pt x="131" y="96"/>
                </a:lnTo>
                <a:lnTo>
                  <a:pt x="130" y="98"/>
                </a:lnTo>
                <a:lnTo>
                  <a:pt x="128" y="100"/>
                </a:lnTo>
                <a:lnTo>
                  <a:pt x="126" y="101"/>
                </a:lnTo>
                <a:lnTo>
                  <a:pt x="124" y="103"/>
                </a:lnTo>
                <a:lnTo>
                  <a:pt x="123" y="103"/>
                </a:lnTo>
                <a:lnTo>
                  <a:pt x="121" y="105"/>
                </a:lnTo>
                <a:lnTo>
                  <a:pt x="119" y="107"/>
                </a:lnTo>
                <a:lnTo>
                  <a:pt x="117" y="108"/>
                </a:lnTo>
                <a:lnTo>
                  <a:pt x="116" y="108"/>
                </a:lnTo>
                <a:lnTo>
                  <a:pt x="114" y="110"/>
                </a:lnTo>
                <a:lnTo>
                  <a:pt x="111" y="112"/>
                </a:lnTo>
                <a:lnTo>
                  <a:pt x="111" y="114"/>
                </a:lnTo>
                <a:lnTo>
                  <a:pt x="109" y="114"/>
                </a:lnTo>
                <a:lnTo>
                  <a:pt x="111" y="115"/>
                </a:lnTo>
                <a:lnTo>
                  <a:pt x="111" y="119"/>
                </a:lnTo>
                <a:lnTo>
                  <a:pt x="112" y="120"/>
                </a:lnTo>
                <a:lnTo>
                  <a:pt x="112" y="122"/>
                </a:lnTo>
                <a:lnTo>
                  <a:pt x="114" y="126"/>
                </a:lnTo>
                <a:lnTo>
                  <a:pt x="114" y="127"/>
                </a:lnTo>
                <a:lnTo>
                  <a:pt x="114" y="129"/>
                </a:lnTo>
                <a:lnTo>
                  <a:pt x="116" y="131"/>
                </a:lnTo>
                <a:lnTo>
                  <a:pt x="117" y="134"/>
                </a:lnTo>
                <a:lnTo>
                  <a:pt x="117" y="136"/>
                </a:lnTo>
                <a:lnTo>
                  <a:pt x="119" y="138"/>
                </a:lnTo>
                <a:lnTo>
                  <a:pt x="121" y="139"/>
                </a:lnTo>
                <a:lnTo>
                  <a:pt x="121" y="141"/>
                </a:lnTo>
                <a:lnTo>
                  <a:pt x="123" y="143"/>
                </a:lnTo>
                <a:lnTo>
                  <a:pt x="124" y="146"/>
                </a:lnTo>
                <a:lnTo>
                  <a:pt x="126" y="146"/>
                </a:lnTo>
                <a:lnTo>
                  <a:pt x="128" y="148"/>
                </a:lnTo>
                <a:lnTo>
                  <a:pt x="130" y="150"/>
                </a:lnTo>
                <a:lnTo>
                  <a:pt x="131" y="150"/>
                </a:lnTo>
                <a:lnTo>
                  <a:pt x="133" y="151"/>
                </a:lnTo>
                <a:lnTo>
                  <a:pt x="136" y="153"/>
                </a:lnTo>
                <a:lnTo>
                  <a:pt x="138" y="153"/>
                </a:lnTo>
                <a:lnTo>
                  <a:pt x="142" y="153"/>
                </a:lnTo>
                <a:lnTo>
                  <a:pt x="143" y="155"/>
                </a:lnTo>
                <a:lnTo>
                  <a:pt x="147" y="157"/>
                </a:lnTo>
                <a:lnTo>
                  <a:pt x="148" y="157"/>
                </a:lnTo>
                <a:lnTo>
                  <a:pt x="150" y="158"/>
                </a:lnTo>
                <a:lnTo>
                  <a:pt x="152" y="160"/>
                </a:lnTo>
                <a:lnTo>
                  <a:pt x="152" y="162"/>
                </a:lnTo>
                <a:lnTo>
                  <a:pt x="152" y="165"/>
                </a:lnTo>
                <a:lnTo>
                  <a:pt x="154" y="167"/>
                </a:lnTo>
                <a:lnTo>
                  <a:pt x="155" y="169"/>
                </a:lnTo>
                <a:lnTo>
                  <a:pt x="157" y="169"/>
                </a:lnTo>
                <a:lnTo>
                  <a:pt x="160" y="170"/>
                </a:lnTo>
                <a:lnTo>
                  <a:pt x="162" y="170"/>
                </a:lnTo>
                <a:lnTo>
                  <a:pt x="164" y="172"/>
                </a:lnTo>
                <a:lnTo>
                  <a:pt x="166" y="175"/>
                </a:lnTo>
                <a:lnTo>
                  <a:pt x="167" y="177"/>
                </a:lnTo>
                <a:lnTo>
                  <a:pt x="167" y="179"/>
                </a:lnTo>
                <a:lnTo>
                  <a:pt x="171" y="181"/>
                </a:lnTo>
                <a:lnTo>
                  <a:pt x="171" y="182"/>
                </a:lnTo>
                <a:lnTo>
                  <a:pt x="173" y="184"/>
                </a:lnTo>
                <a:lnTo>
                  <a:pt x="174" y="186"/>
                </a:lnTo>
                <a:lnTo>
                  <a:pt x="174" y="189"/>
                </a:lnTo>
                <a:lnTo>
                  <a:pt x="173" y="193"/>
                </a:lnTo>
                <a:lnTo>
                  <a:pt x="174" y="194"/>
                </a:lnTo>
                <a:lnTo>
                  <a:pt x="174" y="196"/>
                </a:lnTo>
                <a:lnTo>
                  <a:pt x="176" y="198"/>
                </a:lnTo>
                <a:lnTo>
                  <a:pt x="176" y="201"/>
                </a:lnTo>
                <a:lnTo>
                  <a:pt x="178" y="203"/>
                </a:lnTo>
                <a:lnTo>
                  <a:pt x="178" y="206"/>
                </a:lnTo>
                <a:lnTo>
                  <a:pt x="178" y="210"/>
                </a:lnTo>
                <a:lnTo>
                  <a:pt x="176" y="212"/>
                </a:lnTo>
                <a:lnTo>
                  <a:pt x="176" y="215"/>
                </a:lnTo>
                <a:lnTo>
                  <a:pt x="176" y="219"/>
                </a:lnTo>
                <a:lnTo>
                  <a:pt x="176" y="220"/>
                </a:lnTo>
                <a:lnTo>
                  <a:pt x="176" y="224"/>
                </a:lnTo>
                <a:lnTo>
                  <a:pt x="178" y="225"/>
                </a:lnTo>
                <a:lnTo>
                  <a:pt x="178" y="227"/>
                </a:lnTo>
                <a:lnTo>
                  <a:pt x="179" y="229"/>
                </a:lnTo>
                <a:lnTo>
                  <a:pt x="181" y="229"/>
                </a:lnTo>
                <a:lnTo>
                  <a:pt x="185" y="231"/>
                </a:lnTo>
                <a:lnTo>
                  <a:pt x="186" y="232"/>
                </a:lnTo>
                <a:lnTo>
                  <a:pt x="186" y="234"/>
                </a:lnTo>
                <a:lnTo>
                  <a:pt x="186" y="237"/>
                </a:lnTo>
                <a:lnTo>
                  <a:pt x="186" y="239"/>
                </a:lnTo>
                <a:lnTo>
                  <a:pt x="185" y="243"/>
                </a:lnTo>
                <a:lnTo>
                  <a:pt x="185" y="244"/>
                </a:lnTo>
                <a:lnTo>
                  <a:pt x="185" y="248"/>
                </a:lnTo>
                <a:lnTo>
                  <a:pt x="185" y="251"/>
                </a:lnTo>
                <a:lnTo>
                  <a:pt x="183" y="253"/>
                </a:lnTo>
                <a:lnTo>
                  <a:pt x="181" y="255"/>
                </a:lnTo>
                <a:lnTo>
                  <a:pt x="179" y="256"/>
                </a:lnTo>
                <a:lnTo>
                  <a:pt x="178" y="258"/>
                </a:lnTo>
                <a:lnTo>
                  <a:pt x="178" y="260"/>
                </a:lnTo>
                <a:lnTo>
                  <a:pt x="176" y="262"/>
                </a:lnTo>
                <a:lnTo>
                  <a:pt x="176" y="265"/>
                </a:lnTo>
                <a:lnTo>
                  <a:pt x="174" y="267"/>
                </a:lnTo>
                <a:lnTo>
                  <a:pt x="174" y="270"/>
                </a:lnTo>
                <a:lnTo>
                  <a:pt x="174" y="274"/>
                </a:lnTo>
                <a:lnTo>
                  <a:pt x="174" y="275"/>
                </a:lnTo>
                <a:lnTo>
                  <a:pt x="173" y="279"/>
                </a:lnTo>
                <a:lnTo>
                  <a:pt x="174" y="280"/>
                </a:lnTo>
                <a:lnTo>
                  <a:pt x="174" y="282"/>
                </a:lnTo>
                <a:lnTo>
                  <a:pt x="174" y="286"/>
                </a:lnTo>
                <a:lnTo>
                  <a:pt x="174" y="289"/>
                </a:lnTo>
                <a:lnTo>
                  <a:pt x="173" y="291"/>
                </a:lnTo>
                <a:lnTo>
                  <a:pt x="171" y="293"/>
                </a:lnTo>
                <a:lnTo>
                  <a:pt x="169" y="294"/>
                </a:lnTo>
                <a:lnTo>
                  <a:pt x="171" y="298"/>
                </a:lnTo>
                <a:lnTo>
                  <a:pt x="173" y="298"/>
                </a:lnTo>
                <a:lnTo>
                  <a:pt x="173" y="301"/>
                </a:lnTo>
                <a:lnTo>
                  <a:pt x="176" y="301"/>
                </a:lnTo>
                <a:lnTo>
                  <a:pt x="178" y="303"/>
                </a:lnTo>
                <a:lnTo>
                  <a:pt x="181" y="303"/>
                </a:lnTo>
                <a:lnTo>
                  <a:pt x="183" y="303"/>
                </a:lnTo>
                <a:lnTo>
                  <a:pt x="186" y="305"/>
                </a:lnTo>
                <a:lnTo>
                  <a:pt x="186" y="306"/>
                </a:lnTo>
                <a:lnTo>
                  <a:pt x="186" y="310"/>
                </a:lnTo>
                <a:lnTo>
                  <a:pt x="188" y="311"/>
                </a:lnTo>
                <a:lnTo>
                  <a:pt x="188" y="315"/>
                </a:lnTo>
                <a:lnTo>
                  <a:pt x="186" y="317"/>
                </a:lnTo>
                <a:lnTo>
                  <a:pt x="185" y="318"/>
                </a:lnTo>
                <a:lnTo>
                  <a:pt x="185" y="320"/>
                </a:lnTo>
                <a:lnTo>
                  <a:pt x="183" y="322"/>
                </a:lnTo>
                <a:lnTo>
                  <a:pt x="181" y="324"/>
                </a:lnTo>
                <a:lnTo>
                  <a:pt x="181" y="327"/>
                </a:lnTo>
                <a:lnTo>
                  <a:pt x="181" y="330"/>
                </a:lnTo>
                <a:lnTo>
                  <a:pt x="179" y="332"/>
                </a:lnTo>
                <a:lnTo>
                  <a:pt x="181" y="336"/>
                </a:lnTo>
                <a:lnTo>
                  <a:pt x="181" y="337"/>
                </a:lnTo>
                <a:lnTo>
                  <a:pt x="183" y="339"/>
                </a:lnTo>
                <a:lnTo>
                  <a:pt x="185" y="341"/>
                </a:lnTo>
                <a:lnTo>
                  <a:pt x="186" y="342"/>
                </a:lnTo>
                <a:lnTo>
                  <a:pt x="186" y="344"/>
                </a:lnTo>
                <a:lnTo>
                  <a:pt x="186" y="348"/>
                </a:lnTo>
                <a:lnTo>
                  <a:pt x="186" y="351"/>
                </a:lnTo>
                <a:lnTo>
                  <a:pt x="186" y="353"/>
                </a:lnTo>
                <a:lnTo>
                  <a:pt x="186" y="356"/>
                </a:lnTo>
                <a:lnTo>
                  <a:pt x="186" y="360"/>
                </a:lnTo>
                <a:lnTo>
                  <a:pt x="186" y="361"/>
                </a:lnTo>
                <a:lnTo>
                  <a:pt x="186" y="365"/>
                </a:lnTo>
                <a:lnTo>
                  <a:pt x="185" y="367"/>
                </a:lnTo>
                <a:lnTo>
                  <a:pt x="185" y="370"/>
                </a:lnTo>
                <a:lnTo>
                  <a:pt x="183" y="372"/>
                </a:lnTo>
                <a:lnTo>
                  <a:pt x="181" y="373"/>
                </a:lnTo>
                <a:lnTo>
                  <a:pt x="179" y="375"/>
                </a:lnTo>
                <a:lnTo>
                  <a:pt x="179" y="377"/>
                </a:lnTo>
                <a:lnTo>
                  <a:pt x="178" y="379"/>
                </a:lnTo>
                <a:lnTo>
                  <a:pt x="171" y="379"/>
                </a:lnTo>
                <a:lnTo>
                  <a:pt x="162" y="379"/>
                </a:lnTo>
                <a:lnTo>
                  <a:pt x="155" y="379"/>
                </a:lnTo>
                <a:lnTo>
                  <a:pt x="154" y="377"/>
                </a:lnTo>
                <a:lnTo>
                  <a:pt x="147" y="377"/>
                </a:lnTo>
                <a:lnTo>
                  <a:pt x="138" y="377"/>
                </a:lnTo>
                <a:lnTo>
                  <a:pt x="130" y="377"/>
                </a:lnTo>
                <a:lnTo>
                  <a:pt x="121" y="377"/>
                </a:lnTo>
                <a:lnTo>
                  <a:pt x="112" y="377"/>
                </a:lnTo>
                <a:lnTo>
                  <a:pt x="105" y="377"/>
                </a:lnTo>
                <a:lnTo>
                  <a:pt x="97" y="375"/>
                </a:lnTo>
                <a:lnTo>
                  <a:pt x="88" y="375"/>
                </a:lnTo>
                <a:lnTo>
                  <a:pt x="85" y="373"/>
                </a:lnTo>
                <a:lnTo>
                  <a:pt x="85" y="368"/>
                </a:lnTo>
                <a:lnTo>
                  <a:pt x="86" y="365"/>
                </a:lnTo>
                <a:lnTo>
                  <a:pt x="90" y="360"/>
                </a:lnTo>
                <a:lnTo>
                  <a:pt x="90" y="355"/>
                </a:lnTo>
                <a:lnTo>
                  <a:pt x="86" y="351"/>
                </a:lnTo>
                <a:lnTo>
                  <a:pt x="83" y="349"/>
                </a:lnTo>
                <a:lnTo>
                  <a:pt x="80" y="346"/>
                </a:lnTo>
                <a:lnTo>
                  <a:pt x="76" y="342"/>
                </a:lnTo>
                <a:lnTo>
                  <a:pt x="74" y="339"/>
                </a:lnTo>
                <a:lnTo>
                  <a:pt x="73" y="334"/>
                </a:lnTo>
                <a:lnTo>
                  <a:pt x="71" y="329"/>
                </a:lnTo>
                <a:lnTo>
                  <a:pt x="71" y="327"/>
                </a:lnTo>
                <a:lnTo>
                  <a:pt x="73" y="322"/>
                </a:lnTo>
                <a:lnTo>
                  <a:pt x="76" y="318"/>
                </a:lnTo>
                <a:lnTo>
                  <a:pt x="78" y="317"/>
                </a:lnTo>
                <a:lnTo>
                  <a:pt x="80" y="317"/>
                </a:lnTo>
                <a:lnTo>
                  <a:pt x="85" y="313"/>
                </a:lnTo>
                <a:lnTo>
                  <a:pt x="88" y="311"/>
                </a:lnTo>
                <a:lnTo>
                  <a:pt x="92" y="310"/>
                </a:lnTo>
                <a:lnTo>
                  <a:pt x="97" y="306"/>
                </a:lnTo>
                <a:lnTo>
                  <a:pt x="100" y="305"/>
                </a:lnTo>
                <a:lnTo>
                  <a:pt x="104" y="303"/>
                </a:lnTo>
                <a:lnTo>
                  <a:pt x="107" y="299"/>
                </a:lnTo>
                <a:lnTo>
                  <a:pt x="111" y="296"/>
                </a:lnTo>
                <a:lnTo>
                  <a:pt x="112" y="291"/>
                </a:lnTo>
                <a:lnTo>
                  <a:pt x="112" y="287"/>
                </a:lnTo>
                <a:lnTo>
                  <a:pt x="112" y="284"/>
                </a:lnTo>
                <a:lnTo>
                  <a:pt x="112" y="279"/>
                </a:lnTo>
                <a:lnTo>
                  <a:pt x="111" y="275"/>
                </a:lnTo>
                <a:lnTo>
                  <a:pt x="111" y="268"/>
                </a:lnTo>
                <a:lnTo>
                  <a:pt x="111" y="263"/>
                </a:lnTo>
                <a:lnTo>
                  <a:pt x="112" y="258"/>
                </a:lnTo>
                <a:lnTo>
                  <a:pt x="112" y="255"/>
                </a:lnTo>
                <a:lnTo>
                  <a:pt x="112" y="248"/>
                </a:lnTo>
                <a:lnTo>
                  <a:pt x="114" y="246"/>
                </a:lnTo>
                <a:lnTo>
                  <a:pt x="112" y="241"/>
                </a:lnTo>
                <a:lnTo>
                  <a:pt x="109" y="237"/>
                </a:lnTo>
                <a:lnTo>
                  <a:pt x="105" y="234"/>
                </a:lnTo>
                <a:lnTo>
                  <a:pt x="100" y="234"/>
                </a:lnTo>
                <a:lnTo>
                  <a:pt x="95" y="234"/>
                </a:lnTo>
                <a:lnTo>
                  <a:pt x="90" y="236"/>
                </a:lnTo>
                <a:lnTo>
                  <a:pt x="85" y="237"/>
                </a:lnTo>
                <a:lnTo>
                  <a:pt x="80" y="237"/>
                </a:lnTo>
                <a:lnTo>
                  <a:pt x="76" y="237"/>
                </a:lnTo>
                <a:lnTo>
                  <a:pt x="69" y="237"/>
                </a:lnTo>
                <a:lnTo>
                  <a:pt x="64" y="236"/>
                </a:lnTo>
                <a:lnTo>
                  <a:pt x="59" y="234"/>
                </a:lnTo>
                <a:lnTo>
                  <a:pt x="55" y="231"/>
                </a:lnTo>
                <a:lnTo>
                  <a:pt x="52" y="229"/>
                </a:lnTo>
                <a:lnTo>
                  <a:pt x="49" y="225"/>
                </a:lnTo>
                <a:lnTo>
                  <a:pt x="47" y="225"/>
                </a:lnTo>
                <a:lnTo>
                  <a:pt x="45" y="222"/>
                </a:lnTo>
                <a:lnTo>
                  <a:pt x="42" y="219"/>
                </a:lnTo>
                <a:lnTo>
                  <a:pt x="40" y="215"/>
                </a:lnTo>
                <a:lnTo>
                  <a:pt x="38" y="210"/>
                </a:lnTo>
                <a:lnTo>
                  <a:pt x="37" y="206"/>
                </a:lnTo>
                <a:lnTo>
                  <a:pt x="31" y="205"/>
                </a:lnTo>
                <a:lnTo>
                  <a:pt x="26" y="203"/>
                </a:lnTo>
                <a:lnTo>
                  <a:pt x="23" y="203"/>
                </a:lnTo>
                <a:lnTo>
                  <a:pt x="18" y="201"/>
                </a:lnTo>
                <a:lnTo>
                  <a:pt x="14" y="200"/>
                </a:lnTo>
                <a:lnTo>
                  <a:pt x="11" y="194"/>
                </a:lnTo>
                <a:lnTo>
                  <a:pt x="11" y="189"/>
                </a:lnTo>
                <a:lnTo>
                  <a:pt x="9" y="186"/>
                </a:lnTo>
                <a:lnTo>
                  <a:pt x="6" y="182"/>
                </a:lnTo>
                <a:lnTo>
                  <a:pt x="2" y="179"/>
                </a:lnTo>
                <a:lnTo>
                  <a:pt x="0" y="177"/>
                </a:lnTo>
                <a:lnTo>
                  <a:pt x="6" y="170"/>
                </a:lnTo>
                <a:lnTo>
                  <a:pt x="6" y="169"/>
                </a:lnTo>
                <a:lnTo>
                  <a:pt x="6" y="167"/>
                </a:lnTo>
                <a:lnTo>
                  <a:pt x="6" y="165"/>
                </a:lnTo>
                <a:lnTo>
                  <a:pt x="7" y="165"/>
                </a:lnTo>
                <a:lnTo>
                  <a:pt x="7" y="163"/>
                </a:lnTo>
                <a:lnTo>
                  <a:pt x="9" y="163"/>
                </a:lnTo>
                <a:lnTo>
                  <a:pt x="9" y="162"/>
                </a:lnTo>
                <a:lnTo>
                  <a:pt x="11" y="162"/>
                </a:lnTo>
                <a:lnTo>
                  <a:pt x="11" y="160"/>
                </a:lnTo>
                <a:lnTo>
                  <a:pt x="11" y="158"/>
                </a:lnTo>
                <a:lnTo>
                  <a:pt x="12" y="158"/>
                </a:lnTo>
                <a:lnTo>
                  <a:pt x="12" y="157"/>
                </a:lnTo>
                <a:lnTo>
                  <a:pt x="14" y="157"/>
                </a:lnTo>
                <a:lnTo>
                  <a:pt x="14" y="155"/>
                </a:lnTo>
                <a:lnTo>
                  <a:pt x="14" y="153"/>
                </a:lnTo>
                <a:lnTo>
                  <a:pt x="16" y="153"/>
                </a:lnTo>
                <a:lnTo>
                  <a:pt x="18" y="153"/>
                </a:lnTo>
                <a:lnTo>
                  <a:pt x="19" y="151"/>
                </a:lnTo>
                <a:lnTo>
                  <a:pt x="19" y="153"/>
                </a:lnTo>
                <a:lnTo>
                  <a:pt x="19" y="151"/>
                </a:lnTo>
                <a:lnTo>
                  <a:pt x="21" y="151"/>
                </a:lnTo>
                <a:lnTo>
                  <a:pt x="23" y="151"/>
                </a:lnTo>
                <a:lnTo>
                  <a:pt x="23" y="150"/>
                </a:lnTo>
                <a:lnTo>
                  <a:pt x="25" y="150"/>
                </a:lnTo>
                <a:lnTo>
                  <a:pt x="26" y="150"/>
                </a:lnTo>
                <a:lnTo>
                  <a:pt x="28" y="150"/>
                </a:lnTo>
                <a:lnTo>
                  <a:pt x="30" y="150"/>
                </a:lnTo>
                <a:lnTo>
                  <a:pt x="30" y="148"/>
                </a:lnTo>
                <a:lnTo>
                  <a:pt x="31" y="148"/>
                </a:lnTo>
                <a:lnTo>
                  <a:pt x="31" y="146"/>
                </a:lnTo>
                <a:lnTo>
                  <a:pt x="33" y="146"/>
                </a:lnTo>
                <a:lnTo>
                  <a:pt x="33" y="144"/>
                </a:lnTo>
                <a:lnTo>
                  <a:pt x="35" y="144"/>
                </a:lnTo>
                <a:lnTo>
                  <a:pt x="35" y="143"/>
                </a:lnTo>
                <a:lnTo>
                  <a:pt x="37" y="143"/>
                </a:lnTo>
                <a:lnTo>
                  <a:pt x="37" y="141"/>
                </a:lnTo>
                <a:lnTo>
                  <a:pt x="38" y="141"/>
                </a:lnTo>
                <a:lnTo>
                  <a:pt x="38" y="139"/>
                </a:lnTo>
                <a:lnTo>
                  <a:pt x="38" y="138"/>
                </a:lnTo>
                <a:lnTo>
                  <a:pt x="37" y="138"/>
                </a:lnTo>
                <a:lnTo>
                  <a:pt x="37" y="139"/>
                </a:lnTo>
                <a:lnTo>
                  <a:pt x="37" y="138"/>
                </a:lnTo>
                <a:lnTo>
                  <a:pt x="35" y="138"/>
                </a:lnTo>
                <a:lnTo>
                  <a:pt x="35" y="136"/>
                </a:lnTo>
                <a:lnTo>
                  <a:pt x="35" y="134"/>
                </a:lnTo>
                <a:lnTo>
                  <a:pt x="37" y="134"/>
                </a:lnTo>
                <a:lnTo>
                  <a:pt x="37" y="132"/>
                </a:lnTo>
                <a:lnTo>
                  <a:pt x="35" y="132"/>
                </a:lnTo>
                <a:lnTo>
                  <a:pt x="37" y="132"/>
                </a:lnTo>
                <a:lnTo>
                  <a:pt x="35" y="131"/>
                </a:lnTo>
                <a:lnTo>
                  <a:pt x="37" y="131"/>
                </a:lnTo>
                <a:lnTo>
                  <a:pt x="35" y="131"/>
                </a:lnTo>
                <a:lnTo>
                  <a:pt x="35" y="129"/>
                </a:lnTo>
                <a:lnTo>
                  <a:pt x="37" y="129"/>
                </a:lnTo>
                <a:lnTo>
                  <a:pt x="35" y="129"/>
                </a:lnTo>
                <a:lnTo>
                  <a:pt x="35" y="127"/>
                </a:lnTo>
                <a:lnTo>
                  <a:pt x="37" y="127"/>
                </a:lnTo>
                <a:lnTo>
                  <a:pt x="37" y="126"/>
                </a:lnTo>
                <a:lnTo>
                  <a:pt x="37" y="124"/>
                </a:lnTo>
                <a:lnTo>
                  <a:pt x="37" y="122"/>
                </a:lnTo>
                <a:lnTo>
                  <a:pt x="37" y="120"/>
                </a:lnTo>
                <a:lnTo>
                  <a:pt x="38" y="120"/>
                </a:lnTo>
                <a:lnTo>
                  <a:pt x="40" y="120"/>
                </a:lnTo>
                <a:lnTo>
                  <a:pt x="40" y="119"/>
                </a:lnTo>
                <a:lnTo>
                  <a:pt x="42" y="119"/>
                </a:lnTo>
                <a:lnTo>
                  <a:pt x="42" y="117"/>
                </a:lnTo>
                <a:lnTo>
                  <a:pt x="42" y="119"/>
                </a:lnTo>
                <a:lnTo>
                  <a:pt x="43" y="119"/>
                </a:lnTo>
                <a:lnTo>
                  <a:pt x="43" y="117"/>
                </a:lnTo>
                <a:lnTo>
                  <a:pt x="45" y="117"/>
                </a:lnTo>
                <a:lnTo>
                  <a:pt x="45" y="115"/>
                </a:lnTo>
                <a:lnTo>
                  <a:pt x="47" y="115"/>
                </a:lnTo>
                <a:lnTo>
                  <a:pt x="49" y="115"/>
                </a:lnTo>
                <a:lnTo>
                  <a:pt x="49" y="114"/>
                </a:lnTo>
                <a:lnTo>
                  <a:pt x="50" y="114"/>
                </a:lnTo>
                <a:lnTo>
                  <a:pt x="50" y="112"/>
                </a:lnTo>
                <a:lnTo>
                  <a:pt x="50" y="110"/>
                </a:lnTo>
                <a:lnTo>
                  <a:pt x="50" y="108"/>
                </a:lnTo>
                <a:lnTo>
                  <a:pt x="52" y="108"/>
                </a:lnTo>
                <a:lnTo>
                  <a:pt x="52" y="107"/>
                </a:lnTo>
                <a:lnTo>
                  <a:pt x="54" y="107"/>
                </a:lnTo>
                <a:lnTo>
                  <a:pt x="54" y="105"/>
                </a:lnTo>
                <a:lnTo>
                  <a:pt x="54" y="103"/>
                </a:lnTo>
                <a:lnTo>
                  <a:pt x="55" y="103"/>
                </a:lnTo>
                <a:lnTo>
                  <a:pt x="57" y="103"/>
                </a:lnTo>
                <a:lnTo>
                  <a:pt x="59" y="103"/>
                </a:lnTo>
                <a:lnTo>
                  <a:pt x="59" y="101"/>
                </a:lnTo>
                <a:lnTo>
                  <a:pt x="61" y="101"/>
                </a:lnTo>
                <a:lnTo>
                  <a:pt x="61" y="100"/>
                </a:lnTo>
                <a:lnTo>
                  <a:pt x="59" y="100"/>
                </a:lnTo>
                <a:lnTo>
                  <a:pt x="61" y="100"/>
                </a:lnTo>
                <a:lnTo>
                  <a:pt x="61" y="98"/>
                </a:lnTo>
                <a:lnTo>
                  <a:pt x="62" y="98"/>
                </a:lnTo>
                <a:lnTo>
                  <a:pt x="62" y="96"/>
                </a:lnTo>
                <a:lnTo>
                  <a:pt x="64" y="96"/>
                </a:lnTo>
                <a:lnTo>
                  <a:pt x="66" y="96"/>
                </a:lnTo>
                <a:lnTo>
                  <a:pt x="66" y="95"/>
                </a:lnTo>
                <a:lnTo>
                  <a:pt x="68" y="95"/>
                </a:lnTo>
                <a:lnTo>
                  <a:pt x="68" y="93"/>
                </a:lnTo>
                <a:lnTo>
                  <a:pt x="69" y="93"/>
                </a:lnTo>
                <a:lnTo>
                  <a:pt x="69" y="91"/>
                </a:lnTo>
                <a:lnTo>
                  <a:pt x="71" y="91"/>
                </a:lnTo>
                <a:lnTo>
                  <a:pt x="71" y="89"/>
                </a:lnTo>
                <a:lnTo>
                  <a:pt x="71" y="88"/>
                </a:lnTo>
                <a:lnTo>
                  <a:pt x="71" y="86"/>
                </a:lnTo>
                <a:lnTo>
                  <a:pt x="73" y="86"/>
                </a:lnTo>
                <a:lnTo>
                  <a:pt x="73" y="84"/>
                </a:lnTo>
                <a:lnTo>
                  <a:pt x="73" y="83"/>
                </a:lnTo>
                <a:lnTo>
                  <a:pt x="73" y="81"/>
                </a:lnTo>
                <a:lnTo>
                  <a:pt x="74" y="79"/>
                </a:lnTo>
                <a:lnTo>
                  <a:pt x="74" y="77"/>
                </a:lnTo>
                <a:lnTo>
                  <a:pt x="74" y="76"/>
                </a:lnTo>
                <a:lnTo>
                  <a:pt x="74" y="74"/>
                </a:lnTo>
                <a:lnTo>
                  <a:pt x="76" y="74"/>
                </a:lnTo>
                <a:lnTo>
                  <a:pt x="76" y="72"/>
                </a:lnTo>
                <a:lnTo>
                  <a:pt x="76" y="70"/>
                </a:lnTo>
                <a:lnTo>
                  <a:pt x="76" y="69"/>
                </a:lnTo>
                <a:lnTo>
                  <a:pt x="76" y="67"/>
                </a:lnTo>
                <a:lnTo>
                  <a:pt x="78" y="67"/>
                </a:lnTo>
                <a:lnTo>
                  <a:pt x="78" y="65"/>
                </a:lnTo>
                <a:lnTo>
                  <a:pt x="78" y="64"/>
                </a:lnTo>
                <a:lnTo>
                  <a:pt x="78" y="62"/>
                </a:lnTo>
                <a:lnTo>
                  <a:pt x="80" y="62"/>
                </a:lnTo>
                <a:lnTo>
                  <a:pt x="80" y="60"/>
                </a:lnTo>
                <a:lnTo>
                  <a:pt x="80" y="58"/>
                </a:lnTo>
                <a:lnTo>
                  <a:pt x="80" y="57"/>
                </a:lnTo>
                <a:lnTo>
                  <a:pt x="80" y="55"/>
                </a:lnTo>
                <a:lnTo>
                  <a:pt x="81" y="55"/>
                </a:lnTo>
                <a:lnTo>
                  <a:pt x="81" y="53"/>
                </a:lnTo>
                <a:lnTo>
                  <a:pt x="81" y="52"/>
                </a:lnTo>
                <a:lnTo>
                  <a:pt x="81" y="50"/>
                </a:lnTo>
                <a:lnTo>
                  <a:pt x="83" y="50"/>
                </a:lnTo>
                <a:lnTo>
                  <a:pt x="83" y="48"/>
                </a:lnTo>
                <a:lnTo>
                  <a:pt x="83" y="46"/>
                </a:lnTo>
                <a:lnTo>
                  <a:pt x="83" y="45"/>
                </a:lnTo>
                <a:lnTo>
                  <a:pt x="83" y="43"/>
                </a:lnTo>
                <a:lnTo>
                  <a:pt x="85" y="43"/>
                </a:lnTo>
                <a:lnTo>
                  <a:pt x="85" y="41"/>
                </a:lnTo>
                <a:lnTo>
                  <a:pt x="85" y="39"/>
                </a:lnTo>
                <a:lnTo>
                  <a:pt x="85" y="38"/>
                </a:lnTo>
                <a:lnTo>
                  <a:pt x="86" y="38"/>
                </a:lnTo>
                <a:lnTo>
                  <a:pt x="86" y="36"/>
                </a:lnTo>
                <a:lnTo>
                  <a:pt x="86" y="34"/>
                </a:lnTo>
                <a:lnTo>
                  <a:pt x="86" y="33"/>
                </a:lnTo>
                <a:lnTo>
                  <a:pt x="86" y="31"/>
                </a:lnTo>
                <a:lnTo>
                  <a:pt x="88" y="31"/>
                </a:lnTo>
                <a:lnTo>
                  <a:pt x="88" y="29"/>
                </a:lnTo>
                <a:lnTo>
                  <a:pt x="88" y="27"/>
                </a:lnTo>
                <a:lnTo>
                  <a:pt x="88" y="26"/>
                </a:lnTo>
                <a:lnTo>
                  <a:pt x="90" y="26"/>
                </a:lnTo>
                <a:lnTo>
                  <a:pt x="90" y="24"/>
                </a:lnTo>
                <a:lnTo>
                  <a:pt x="90" y="22"/>
                </a:lnTo>
                <a:lnTo>
                  <a:pt x="90" y="21"/>
                </a:lnTo>
                <a:lnTo>
                  <a:pt x="90" y="19"/>
                </a:lnTo>
                <a:lnTo>
                  <a:pt x="90" y="17"/>
                </a:lnTo>
                <a:lnTo>
                  <a:pt x="90" y="15"/>
                </a:lnTo>
                <a:lnTo>
                  <a:pt x="92" y="15"/>
                </a:lnTo>
                <a:lnTo>
                  <a:pt x="92" y="14"/>
                </a:lnTo>
                <a:lnTo>
                  <a:pt x="92" y="12"/>
                </a:lnTo>
                <a:lnTo>
                  <a:pt x="93" y="12"/>
                </a:lnTo>
                <a:lnTo>
                  <a:pt x="93" y="10"/>
                </a:lnTo>
                <a:lnTo>
                  <a:pt x="95" y="10"/>
                </a:lnTo>
                <a:lnTo>
                  <a:pt x="95" y="8"/>
                </a:lnTo>
                <a:lnTo>
                  <a:pt x="97" y="8"/>
                </a:lnTo>
                <a:lnTo>
                  <a:pt x="97" y="7"/>
                </a:lnTo>
                <a:lnTo>
                  <a:pt x="99" y="7"/>
                </a:lnTo>
                <a:lnTo>
                  <a:pt x="99" y="5"/>
                </a:lnTo>
                <a:lnTo>
                  <a:pt x="99" y="3"/>
                </a:lnTo>
                <a:lnTo>
                  <a:pt x="100" y="3"/>
                </a:lnTo>
                <a:lnTo>
                  <a:pt x="100" y="2"/>
                </a:lnTo>
                <a:lnTo>
                  <a:pt x="100" y="0"/>
                </a:lnTo>
                <a:lnTo>
                  <a:pt x="102" y="0"/>
                </a:lnTo>
                <a:lnTo>
                  <a:pt x="104" y="0"/>
                </a:lnTo>
                <a:lnTo>
                  <a:pt x="105" y="0"/>
                </a:lnTo>
                <a:lnTo>
                  <a:pt x="105" y="2"/>
                </a:lnTo>
                <a:lnTo>
                  <a:pt x="107" y="2"/>
                </a:lnTo>
                <a:lnTo>
                  <a:pt x="107" y="3"/>
                </a:lnTo>
                <a:lnTo>
                  <a:pt x="105" y="3"/>
                </a:lnTo>
                <a:lnTo>
                  <a:pt x="107" y="3"/>
                </a:lnTo>
                <a:lnTo>
                  <a:pt x="109" y="5"/>
                </a:lnTo>
                <a:lnTo>
                  <a:pt x="111" y="5"/>
                </a:lnTo>
                <a:lnTo>
                  <a:pt x="111" y="7"/>
                </a:lnTo>
                <a:lnTo>
                  <a:pt x="112" y="7"/>
                </a:lnTo>
                <a:lnTo>
                  <a:pt x="112" y="8"/>
                </a:lnTo>
                <a:lnTo>
                  <a:pt x="114" y="8"/>
                </a:lnTo>
                <a:lnTo>
                  <a:pt x="116" y="10"/>
                </a:lnTo>
                <a:lnTo>
                  <a:pt x="117" y="10"/>
                </a:lnTo>
                <a:lnTo>
                  <a:pt x="117" y="12"/>
                </a:lnTo>
                <a:lnTo>
                  <a:pt x="119" y="12"/>
                </a:lnTo>
                <a:close/>
              </a:path>
            </a:pathLst>
          </a:custGeom>
          <a:solidFill>
            <a:schemeClr val="tx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39"/>
          <p:cNvSpPr>
            <a:spLocks/>
          </p:cNvSpPr>
          <p:nvPr/>
        </p:nvSpPr>
        <p:spPr bwMode="auto">
          <a:xfrm>
            <a:off x="6054801" y="4344967"/>
            <a:ext cx="486692" cy="859760"/>
          </a:xfrm>
          <a:custGeom>
            <a:avLst/>
            <a:gdLst>
              <a:gd name="T0" fmla="*/ 152 w 257"/>
              <a:gd name="T1" fmla="*/ 65 h 454"/>
              <a:gd name="T2" fmla="*/ 160 w 257"/>
              <a:gd name="T3" fmla="*/ 79 h 454"/>
              <a:gd name="T4" fmla="*/ 172 w 257"/>
              <a:gd name="T5" fmla="*/ 89 h 454"/>
              <a:gd name="T6" fmla="*/ 167 w 257"/>
              <a:gd name="T7" fmla="*/ 106 h 454"/>
              <a:gd name="T8" fmla="*/ 174 w 257"/>
              <a:gd name="T9" fmla="*/ 118 h 454"/>
              <a:gd name="T10" fmla="*/ 184 w 257"/>
              <a:gd name="T11" fmla="*/ 131 h 454"/>
              <a:gd name="T12" fmla="*/ 196 w 257"/>
              <a:gd name="T13" fmla="*/ 141 h 454"/>
              <a:gd name="T14" fmla="*/ 210 w 257"/>
              <a:gd name="T15" fmla="*/ 153 h 454"/>
              <a:gd name="T16" fmla="*/ 222 w 257"/>
              <a:gd name="T17" fmla="*/ 167 h 454"/>
              <a:gd name="T18" fmla="*/ 231 w 257"/>
              <a:gd name="T19" fmla="*/ 177 h 454"/>
              <a:gd name="T20" fmla="*/ 236 w 257"/>
              <a:gd name="T21" fmla="*/ 191 h 454"/>
              <a:gd name="T22" fmla="*/ 251 w 257"/>
              <a:gd name="T23" fmla="*/ 198 h 454"/>
              <a:gd name="T24" fmla="*/ 257 w 257"/>
              <a:gd name="T25" fmla="*/ 217 h 454"/>
              <a:gd name="T26" fmla="*/ 250 w 257"/>
              <a:gd name="T27" fmla="*/ 229 h 454"/>
              <a:gd name="T28" fmla="*/ 250 w 257"/>
              <a:gd name="T29" fmla="*/ 244 h 454"/>
              <a:gd name="T30" fmla="*/ 241 w 257"/>
              <a:gd name="T31" fmla="*/ 241 h 454"/>
              <a:gd name="T32" fmla="*/ 234 w 257"/>
              <a:gd name="T33" fmla="*/ 256 h 454"/>
              <a:gd name="T34" fmla="*/ 226 w 257"/>
              <a:gd name="T35" fmla="*/ 273 h 454"/>
              <a:gd name="T36" fmla="*/ 219 w 257"/>
              <a:gd name="T37" fmla="*/ 289 h 454"/>
              <a:gd name="T38" fmla="*/ 226 w 257"/>
              <a:gd name="T39" fmla="*/ 306 h 454"/>
              <a:gd name="T40" fmla="*/ 220 w 257"/>
              <a:gd name="T41" fmla="*/ 325 h 454"/>
              <a:gd name="T42" fmla="*/ 215 w 257"/>
              <a:gd name="T43" fmla="*/ 344 h 454"/>
              <a:gd name="T44" fmla="*/ 210 w 257"/>
              <a:gd name="T45" fmla="*/ 363 h 454"/>
              <a:gd name="T46" fmla="*/ 205 w 257"/>
              <a:gd name="T47" fmla="*/ 380 h 454"/>
              <a:gd name="T48" fmla="*/ 200 w 257"/>
              <a:gd name="T49" fmla="*/ 397 h 454"/>
              <a:gd name="T50" fmla="*/ 195 w 257"/>
              <a:gd name="T51" fmla="*/ 411 h 454"/>
              <a:gd name="T52" fmla="*/ 191 w 257"/>
              <a:gd name="T53" fmla="*/ 421 h 454"/>
              <a:gd name="T54" fmla="*/ 191 w 257"/>
              <a:gd name="T55" fmla="*/ 434 h 454"/>
              <a:gd name="T56" fmla="*/ 188 w 257"/>
              <a:gd name="T57" fmla="*/ 446 h 454"/>
              <a:gd name="T58" fmla="*/ 179 w 257"/>
              <a:gd name="T59" fmla="*/ 452 h 454"/>
              <a:gd name="T60" fmla="*/ 181 w 257"/>
              <a:gd name="T61" fmla="*/ 440 h 454"/>
              <a:gd name="T62" fmla="*/ 177 w 257"/>
              <a:gd name="T63" fmla="*/ 427 h 454"/>
              <a:gd name="T64" fmla="*/ 167 w 257"/>
              <a:gd name="T65" fmla="*/ 420 h 454"/>
              <a:gd name="T66" fmla="*/ 150 w 257"/>
              <a:gd name="T67" fmla="*/ 418 h 454"/>
              <a:gd name="T68" fmla="*/ 134 w 257"/>
              <a:gd name="T69" fmla="*/ 416 h 454"/>
              <a:gd name="T70" fmla="*/ 124 w 257"/>
              <a:gd name="T71" fmla="*/ 411 h 454"/>
              <a:gd name="T72" fmla="*/ 114 w 257"/>
              <a:gd name="T73" fmla="*/ 411 h 454"/>
              <a:gd name="T74" fmla="*/ 103 w 257"/>
              <a:gd name="T75" fmla="*/ 409 h 454"/>
              <a:gd name="T76" fmla="*/ 76 w 257"/>
              <a:gd name="T77" fmla="*/ 404 h 454"/>
              <a:gd name="T78" fmla="*/ 78 w 257"/>
              <a:gd name="T79" fmla="*/ 349 h 454"/>
              <a:gd name="T80" fmla="*/ 78 w 257"/>
              <a:gd name="T81" fmla="*/ 285 h 454"/>
              <a:gd name="T82" fmla="*/ 71 w 257"/>
              <a:gd name="T83" fmla="*/ 220 h 454"/>
              <a:gd name="T84" fmla="*/ 50 w 257"/>
              <a:gd name="T85" fmla="*/ 160 h 454"/>
              <a:gd name="T86" fmla="*/ 36 w 257"/>
              <a:gd name="T87" fmla="*/ 101 h 454"/>
              <a:gd name="T88" fmla="*/ 0 w 257"/>
              <a:gd name="T89" fmla="*/ 46 h 454"/>
              <a:gd name="T90" fmla="*/ 19 w 257"/>
              <a:gd name="T91" fmla="*/ 39 h 454"/>
              <a:gd name="T92" fmla="*/ 24 w 257"/>
              <a:gd name="T93" fmla="*/ 43 h 454"/>
              <a:gd name="T94" fmla="*/ 40 w 257"/>
              <a:gd name="T95" fmla="*/ 48 h 454"/>
              <a:gd name="T96" fmla="*/ 50 w 257"/>
              <a:gd name="T97" fmla="*/ 50 h 454"/>
              <a:gd name="T98" fmla="*/ 60 w 257"/>
              <a:gd name="T99" fmla="*/ 51 h 454"/>
              <a:gd name="T100" fmla="*/ 76 w 257"/>
              <a:gd name="T101" fmla="*/ 51 h 454"/>
              <a:gd name="T102" fmla="*/ 88 w 257"/>
              <a:gd name="T103" fmla="*/ 43 h 454"/>
              <a:gd name="T104" fmla="*/ 102 w 257"/>
              <a:gd name="T105" fmla="*/ 32 h 454"/>
              <a:gd name="T106" fmla="*/ 114 w 257"/>
              <a:gd name="T107" fmla="*/ 22 h 454"/>
              <a:gd name="T108" fmla="*/ 127 w 257"/>
              <a:gd name="T109" fmla="*/ 12 h 454"/>
              <a:gd name="T110" fmla="*/ 141 w 257"/>
              <a:gd name="T111" fmla="*/ 1 h 454"/>
              <a:gd name="T112" fmla="*/ 143 w 257"/>
              <a:gd name="T113" fmla="*/ 15 h 454"/>
              <a:gd name="T114" fmla="*/ 152 w 257"/>
              <a:gd name="T115" fmla="*/ 31 h 454"/>
              <a:gd name="T116" fmla="*/ 152 w 257"/>
              <a:gd name="T117" fmla="*/ 50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 h="454">
                <a:moveTo>
                  <a:pt x="152" y="51"/>
                </a:moveTo>
                <a:lnTo>
                  <a:pt x="152" y="53"/>
                </a:lnTo>
                <a:lnTo>
                  <a:pt x="150" y="53"/>
                </a:lnTo>
                <a:lnTo>
                  <a:pt x="150" y="55"/>
                </a:lnTo>
                <a:lnTo>
                  <a:pt x="150" y="57"/>
                </a:lnTo>
                <a:lnTo>
                  <a:pt x="150" y="58"/>
                </a:lnTo>
                <a:lnTo>
                  <a:pt x="152" y="58"/>
                </a:lnTo>
                <a:lnTo>
                  <a:pt x="152" y="60"/>
                </a:lnTo>
                <a:lnTo>
                  <a:pt x="152" y="62"/>
                </a:lnTo>
                <a:lnTo>
                  <a:pt x="152" y="63"/>
                </a:lnTo>
                <a:lnTo>
                  <a:pt x="150" y="63"/>
                </a:lnTo>
                <a:lnTo>
                  <a:pt x="152" y="63"/>
                </a:lnTo>
                <a:lnTo>
                  <a:pt x="152" y="65"/>
                </a:lnTo>
                <a:lnTo>
                  <a:pt x="152" y="67"/>
                </a:lnTo>
                <a:lnTo>
                  <a:pt x="152" y="69"/>
                </a:lnTo>
                <a:lnTo>
                  <a:pt x="152" y="70"/>
                </a:lnTo>
                <a:lnTo>
                  <a:pt x="152" y="72"/>
                </a:lnTo>
                <a:lnTo>
                  <a:pt x="153" y="72"/>
                </a:lnTo>
                <a:lnTo>
                  <a:pt x="153" y="74"/>
                </a:lnTo>
                <a:lnTo>
                  <a:pt x="155" y="74"/>
                </a:lnTo>
                <a:lnTo>
                  <a:pt x="155" y="75"/>
                </a:lnTo>
                <a:lnTo>
                  <a:pt x="157" y="75"/>
                </a:lnTo>
                <a:lnTo>
                  <a:pt x="158" y="75"/>
                </a:lnTo>
                <a:lnTo>
                  <a:pt x="158" y="77"/>
                </a:lnTo>
                <a:lnTo>
                  <a:pt x="160" y="77"/>
                </a:lnTo>
                <a:lnTo>
                  <a:pt x="160" y="79"/>
                </a:lnTo>
                <a:lnTo>
                  <a:pt x="162" y="79"/>
                </a:lnTo>
                <a:lnTo>
                  <a:pt x="162" y="81"/>
                </a:lnTo>
                <a:lnTo>
                  <a:pt x="164" y="81"/>
                </a:lnTo>
                <a:lnTo>
                  <a:pt x="165" y="81"/>
                </a:lnTo>
                <a:lnTo>
                  <a:pt x="167" y="81"/>
                </a:lnTo>
                <a:lnTo>
                  <a:pt x="167" y="82"/>
                </a:lnTo>
                <a:lnTo>
                  <a:pt x="169" y="82"/>
                </a:lnTo>
                <a:lnTo>
                  <a:pt x="169" y="84"/>
                </a:lnTo>
                <a:lnTo>
                  <a:pt x="171" y="84"/>
                </a:lnTo>
                <a:lnTo>
                  <a:pt x="171" y="86"/>
                </a:lnTo>
                <a:lnTo>
                  <a:pt x="172" y="86"/>
                </a:lnTo>
                <a:lnTo>
                  <a:pt x="172" y="88"/>
                </a:lnTo>
                <a:lnTo>
                  <a:pt x="172" y="89"/>
                </a:lnTo>
                <a:lnTo>
                  <a:pt x="171" y="89"/>
                </a:lnTo>
                <a:lnTo>
                  <a:pt x="171" y="91"/>
                </a:lnTo>
                <a:lnTo>
                  <a:pt x="171" y="93"/>
                </a:lnTo>
                <a:lnTo>
                  <a:pt x="171" y="94"/>
                </a:lnTo>
                <a:lnTo>
                  <a:pt x="171" y="96"/>
                </a:lnTo>
                <a:lnTo>
                  <a:pt x="169" y="96"/>
                </a:lnTo>
                <a:lnTo>
                  <a:pt x="169" y="98"/>
                </a:lnTo>
                <a:lnTo>
                  <a:pt x="169" y="100"/>
                </a:lnTo>
                <a:lnTo>
                  <a:pt x="169" y="101"/>
                </a:lnTo>
                <a:lnTo>
                  <a:pt x="169" y="103"/>
                </a:lnTo>
                <a:lnTo>
                  <a:pt x="167" y="103"/>
                </a:lnTo>
                <a:lnTo>
                  <a:pt x="167" y="105"/>
                </a:lnTo>
                <a:lnTo>
                  <a:pt x="167" y="106"/>
                </a:lnTo>
                <a:lnTo>
                  <a:pt x="167" y="108"/>
                </a:lnTo>
                <a:lnTo>
                  <a:pt x="165" y="108"/>
                </a:lnTo>
                <a:lnTo>
                  <a:pt x="165" y="110"/>
                </a:lnTo>
                <a:lnTo>
                  <a:pt x="165" y="112"/>
                </a:lnTo>
                <a:lnTo>
                  <a:pt x="167" y="112"/>
                </a:lnTo>
                <a:lnTo>
                  <a:pt x="167" y="113"/>
                </a:lnTo>
                <a:lnTo>
                  <a:pt x="169" y="113"/>
                </a:lnTo>
                <a:lnTo>
                  <a:pt x="169" y="115"/>
                </a:lnTo>
                <a:lnTo>
                  <a:pt x="171" y="115"/>
                </a:lnTo>
                <a:lnTo>
                  <a:pt x="171" y="117"/>
                </a:lnTo>
                <a:lnTo>
                  <a:pt x="172" y="117"/>
                </a:lnTo>
                <a:lnTo>
                  <a:pt x="172" y="118"/>
                </a:lnTo>
                <a:lnTo>
                  <a:pt x="174" y="118"/>
                </a:lnTo>
                <a:lnTo>
                  <a:pt x="174" y="120"/>
                </a:lnTo>
                <a:lnTo>
                  <a:pt x="176" y="120"/>
                </a:lnTo>
                <a:lnTo>
                  <a:pt x="176" y="122"/>
                </a:lnTo>
                <a:lnTo>
                  <a:pt x="177" y="122"/>
                </a:lnTo>
                <a:lnTo>
                  <a:pt x="177" y="124"/>
                </a:lnTo>
                <a:lnTo>
                  <a:pt x="179" y="124"/>
                </a:lnTo>
                <a:lnTo>
                  <a:pt x="179" y="125"/>
                </a:lnTo>
                <a:lnTo>
                  <a:pt x="181" y="125"/>
                </a:lnTo>
                <a:lnTo>
                  <a:pt x="181" y="127"/>
                </a:lnTo>
                <a:lnTo>
                  <a:pt x="183" y="127"/>
                </a:lnTo>
                <a:lnTo>
                  <a:pt x="183" y="129"/>
                </a:lnTo>
                <a:lnTo>
                  <a:pt x="184" y="129"/>
                </a:lnTo>
                <a:lnTo>
                  <a:pt x="184" y="131"/>
                </a:lnTo>
                <a:lnTo>
                  <a:pt x="186" y="131"/>
                </a:lnTo>
                <a:lnTo>
                  <a:pt x="186" y="132"/>
                </a:lnTo>
                <a:lnTo>
                  <a:pt x="188" y="132"/>
                </a:lnTo>
                <a:lnTo>
                  <a:pt x="188" y="134"/>
                </a:lnTo>
                <a:lnTo>
                  <a:pt x="189" y="134"/>
                </a:lnTo>
                <a:lnTo>
                  <a:pt x="189" y="136"/>
                </a:lnTo>
                <a:lnTo>
                  <a:pt x="191" y="136"/>
                </a:lnTo>
                <a:lnTo>
                  <a:pt x="191" y="137"/>
                </a:lnTo>
                <a:lnTo>
                  <a:pt x="193" y="137"/>
                </a:lnTo>
                <a:lnTo>
                  <a:pt x="193" y="139"/>
                </a:lnTo>
                <a:lnTo>
                  <a:pt x="195" y="139"/>
                </a:lnTo>
                <a:lnTo>
                  <a:pt x="195" y="141"/>
                </a:lnTo>
                <a:lnTo>
                  <a:pt x="196" y="141"/>
                </a:lnTo>
                <a:lnTo>
                  <a:pt x="196" y="143"/>
                </a:lnTo>
                <a:lnTo>
                  <a:pt x="198" y="143"/>
                </a:lnTo>
                <a:lnTo>
                  <a:pt x="198" y="144"/>
                </a:lnTo>
                <a:lnTo>
                  <a:pt x="200" y="144"/>
                </a:lnTo>
                <a:lnTo>
                  <a:pt x="200" y="146"/>
                </a:lnTo>
                <a:lnTo>
                  <a:pt x="201" y="146"/>
                </a:lnTo>
                <a:lnTo>
                  <a:pt x="201" y="148"/>
                </a:lnTo>
                <a:lnTo>
                  <a:pt x="203" y="148"/>
                </a:lnTo>
                <a:lnTo>
                  <a:pt x="203" y="149"/>
                </a:lnTo>
                <a:lnTo>
                  <a:pt x="205" y="149"/>
                </a:lnTo>
                <a:lnTo>
                  <a:pt x="207" y="151"/>
                </a:lnTo>
                <a:lnTo>
                  <a:pt x="208" y="153"/>
                </a:lnTo>
                <a:lnTo>
                  <a:pt x="210" y="153"/>
                </a:lnTo>
                <a:lnTo>
                  <a:pt x="210" y="155"/>
                </a:lnTo>
                <a:lnTo>
                  <a:pt x="212" y="156"/>
                </a:lnTo>
                <a:lnTo>
                  <a:pt x="214" y="158"/>
                </a:lnTo>
                <a:lnTo>
                  <a:pt x="215" y="158"/>
                </a:lnTo>
                <a:lnTo>
                  <a:pt x="215" y="160"/>
                </a:lnTo>
                <a:lnTo>
                  <a:pt x="217" y="160"/>
                </a:lnTo>
                <a:lnTo>
                  <a:pt x="217" y="162"/>
                </a:lnTo>
                <a:lnTo>
                  <a:pt x="219" y="162"/>
                </a:lnTo>
                <a:lnTo>
                  <a:pt x="219" y="163"/>
                </a:lnTo>
                <a:lnTo>
                  <a:pt x="220" y="163"/>
                </a:lnTo>
                <a:lnTo>
                  <a:pt x="220" y="165"/>
                </a:lnTo>
                <a:lnTo>
                  <a:pt x="222" y="165"/>
                </a:lnTo>
                <a:lnTo>
                  <a:pt x="222" y="167"/>
                </a:lnTo>
                <a:lnTo>
                  <a:pt x="224" y="167"/>
                </a:lnTo>
                <a:lnTo>
                  <a:pt x="224" y="168"/>
                </a:lnTo>
                <a:lnTo>
                  <a:pt x="226" y="168"/>
                </a:lnTo>
                <a:lnTo>
                  <a:pt x="226" y="170"/>
                </a:lnTo>
                <a:lnTo>
                  <a:pt x="227" y="170"/>
                </a:lnTo>
                <a:lnTo>
                  <a:pt x="227" y="172"/>
                </a:lnTo>
                <a:lnTo>
                  <a:pt x="229" y="172"/>
                </a:lnTo>
                <a:lnTo>
                  <a:pt x="229" y="174"/>
                </a:lnTo>
                <a:lnTo>
                  <a:pt x="231" y="174"/>
                </a:lnTo>
                <a:lnTo>
                  <a:pt x="231" y="175"/>
                </a:lnTo>
                <a:lnTo>
                  <a:pt x="232" y="175"/>
                </a:lnTo>
                <a:lnTo>
                  <a:pt x="231" y="175"/>
                </a:lnTo>
                <a:lnTo>
                  <a:pt x="231" y="177"/>
                </a:lnTo>
                <a:lnTo>
                  <a:pt x="231" y="179"/>
                </a:lnTo>
                <a:lnTo>
                  <a:pt x="231" y="180"/>
                </a:lnTo>
                <a:lnTo>
                  <a:pt x="231" y="182"/>
                </a:lnTo>
                <a:lnTo>
                  <a:pt x="231" y="184"/>
                </a:lnTo>
                <a:lnTo>
                  <a:pt x="231" y="186"/>
                </a:lnTo>
                <a:lnTo>
                  <a:pt x="229" y="186"/>
                </a:lnTo>
                <a:lnTo>
                  <a:pt x="229" y="187"/>
                </a:lnTo>
                <a:lnTo>
                  <a:pt x="231" y="187"/>
                </a:lnTo>
                <a:lnTo>
                  <a:pt x="231" y="189"/>
                </a:lnTo>
                <a:lnTo>
                  <a:pt x="232" y="189"/>
                </a:lnTo>
                <a:lnTo>
                  <a:pt x="234" y="189"/>
                </a:lnTo>
                <a:lnTo>
                  <a:pt x="234" y="191"/>
                </a:lnTo>
                <a:lnTo>
                  <a:pt x="236" y="191"/>
                </a:lnTo>
                <a:lnTo>
                  <a:pt x="238" y="191"/>
                </a:lnTo>
                <a:lnTo>
                  <a:pt x="238" y="193"/>
                </a:lnTo>
                <a:lnTo>
                  <a:pt x="239" y="193"/>
                </a:lnTo>
                <a:lnTo>
                  <a:pt x="241" y="193"/>
                </a:lnTo>
                <a:lnTo>
                  <a:pt x="243" y="193"/>
                </a:lnTo>
                <a:lnTo>
                  <a:pt x="245" y="193"/>
                </a:lnTo>
                <a:lnTo>
                  <a:pt x="245" y="194"/>
                </a:lnTo>
                <a:lnTo>
                  <a:pt x="246" y="194"/>
                </a:lnTo>
                <a:lnTo>
                  <a:pt x="248" y="194"/>
                </a:lnTo>
                <a:lnTo>
                  <a:pt x="250" y="194"/>
                </a:lnTo>
                <a:lnTo>
                  <a:pt x="250" y="196"/>
                </a:lnTo>
                <a:lnTo>
                  <a:pt x="250" y="198"/>
                </a:lnTo>
                <a:lnTo>
                  <a:pt x="251" y="198"/>
                </a:lnTo>
                <a:lnTo>
                  <a:pt x="251" y="199"/>
                </a:lnTo>
                <a:lnTo>
                  <a:pt x="253" y="201"/>
                </a:lnTo>
                <a:lnTo>
                  <a:pt x="253" y="203"/>
                </a:lnTo>
                <a:lnTo>
                  <a:pt x="255" y="203"/>
                </a:lnTo>
                <a:lnTo>
                  <a:pt x="255" y="205"/>
                </a:lnTo>
                <a:lnTo>
                  <a:pt x="255" y="206"/>
                </a:lnTo>
                <a:lnTo>
                  <a:pt x="255" y="208"/>
                </a:lnTo>
                <a:lnTo>
                  <a:pt x="255" y="210"/>
                </a:lnTo>
                <a:lnTo>
                  <a:pt x="255" y="211"/>
                </a:lnTo>
                <a:lnTo>
                  <a:pt x="255" y="213"/>
                </a:lnTo>
                <a:lnTo>
                  <a:pt x="257" y="213"/>
                </a:lnTo>
                <a:lnTo>
                  <a:pt x="257" y="215"/>
                </a:lnTo>
                <a:lnTo>
                  <a:pt x="257" y="217"/>
                </a:lnTo>
                <a:lnTo>
                  <a:pt x="255" y="217"/>
                </a:lnTo>
                <a:lnTo>
                  <a:pt x="255" y="218"/>
                </a:lnTo>
                <a:lnTo>
                  <a:pt x="253" y="218"/>
                </a:lnTo>
                <a:lnTo>
                  <a:pt x="253" y="220"/>
                </a:lnTo>
                <a:lnTo>
                  <a:pt x="251" y="220"/>
                </a:lnTo>
                <a:lnTo>
                  <a:pt x="251" y="222"/>
                </a:lnTo>
                <a:lnTo>
                  <a:pt x="251" y="224"/>
                </a:lnTo>
                <a:lnTo>
                  <a:pt x="251" y="225"/>
                </a:lnTo>
                <a:lnTo>
                  <a:pt x="251" y="227"/>
                </a:lnTo>
                <a:lnTo>
                  <a:pt x="250" y="227"/>
                </a:lnTo>
                <a:lnTo>
                  <a:pt x="251" y="227"/>
                </a:lnTo>
                <a:lnTo>
                  <a:pt x="251" y="229"/>
                </a:lnTo>
                <a:lnTo>
                  <a:pt x="250" y="229"/>
                </a:lnTo>
                <a:lnTo>
                  <a:pt x="250" y="230"/>
                </a:lnTo>
                <a:lnTo>
                  <a:pt x="250" y="232"/>
                </a:lnTo>
                <a:lnTo>
                  <a:pt x="250" y="234"/>
                </a:lnTo>
                <a:lnTo>
                  <a:pt x="250" y="236"/>
                </a:lnTo>
                <a:lnTo>
                  <a:pt x="248" y="236"/>
                </a:lnTo>
                <a:lnTo>
                  <a:pt x="250" y="236"/>
                </a:lnTo>
                <a:lnTo>
                  <a:pt x="250" y="237"/>
                </a:lnTo>
                <a:lnTo>
                  <a:pt x="248" y="237"/>
                </a:lnTo>
                <a:lnTo>
                  <a:pt x="248" y="239"/>
                </a:lnTo>
                <a:lnTo>
                  <a:pt x="250" y="239"/>
                </a:lnTo>
                <a:lnTo>
                  <a:pt x="250" y="241"/>
                </a:lnTo>
                <a:lnTo>
                  <a:pt x="250" y="242"/>
                </a:lnTo>
                <a:lnTo>
                  <a:pt x="250" y="244"/>
                </a:lnTo>
                <a:lnTo>
                  <a:pt x="250" y="246"/>
                </a:lnTo>
                <a:lnTo>
                  <a:pt x="251" y="246"/>
                </a:lnTo>
                <a:lnTo>
                  <a:pt x="251" y="248"/>
                </a:lnTo>
                <a:lnTo>
                  <a:pt x="250" y="248"/>
                </a:lnTo>
                <a:lnTo>
                  <a:pt x="250" y="246"/>
                </a:lnTo>
                <a:lnTo>
                  <a:pt x="248" y="246"/>
                </a:lnTo>
                <a:lnTo>
                  <a:pt x="248" y="244"/>
                </a:lnTo>
                <a:lnTo>
                  <a:pt x="246" y="244"/>
                </a:lnTo>
                <a:lnTo>
                  <a:pt x="246" y="242"/>
                </a:lnTo>
                <a:lnTo>
                  <a:pt x="245" y="242"/>
                </a:lnTo>
                <a:lnTo>
                  <a:pt x="243" y="242"/>
                </a:lnTo>
                <a:lnTo>
                  <a:pt x="243" y="241"/>
                </a:lnTo>
                <a:lnTo>
                  <a:pt x="241" y="241"/>
                </a:lnTo>
                <a:lnTo>
                  <a:pt x="241" y="239"/>
                </a:lnTo>
                <a:lnTo>
                  <a:pt x="239" y="239"/>
                </a:lnTo>
                <a:lnTo>
                  <a:pt x="239" y="241"/>
                </a:lnTo>
                <a:lnTo>
                  <a:pt x="239" y="242"/>
                </a:lnTo>
                <a:lnTo>
                  <a:pt x="238" y="244"/>
                </a:lnTo>
                <a:lnTo>
                  <a:pt x="238" y="246"/>
                </a:lnTo>
                <a:lnTo>
                  <a:pt x="238" y="248"/>
                </a:lnTo>
                <a:lnTo>
                  <a:pt x="238" y="249"/>
                </a:lnTo>
                <a:lnTo>
                  <a:pt x="236" y="251"/>
                </a:lnTo>
                <a:lnTo>
                  <a:pt x="236" y="253"/>
                </a:lnTo>
                <a:lnTo>
                  <a:pt x="236" y="254"/>
                </a:lnTo>
                <a:lnTo>
                  <a:pt x="236" y="256"/>
                </a:lnTo>
                <a:lnTo>
                  <a:pt x="234" y="256"/>
                </a:lnTo>
                <a:lnTo>
                  <a:pt x="234" y="258"/>
                </a:lnTo>
                <a:lnTo>
                  <a:pt x="234" y="260"/>
                </a:lnTo>
                <a:lnTo>
                  <a:pt x="232" y="260"/>
                </a:lnTo>
                <a:lnTo>
                  <a:pt x="232" y="261"/>
                </a:lnTo>
                <a:lnTo>
                  <a:pt x="231" y="263"/>
                </a:lnTo>
                <a:lnTo>
                  <a:pt x="231" y="265"/>
                </a:lnTo>
                <a:lnTo>
                  <a:pt x="229" y="267"/>
                </a:lnTo>
                <a:lnTo>
                  <a:pt x="229" y="268"/>
                </a:lnTo>
                <a:lnTo>
                  <a:pt x="227" y="268"/>
                </a:lnTo>
                <a:lnTo>
                  <a:pt x="227" y="270"/>
                </a:lnTo>
                <a:lnTo>
                  <a:pt x="227" y="272"/>
                </a:lnTo>
                <a:lnTo>
                  <a:pt x="226" y="272"/>
                </a:lnTo>
                <a:lnTo>
                  <a:pt x="226" y="273"/>
                </a:lnTo>
                <a:lnTo>
                  <a:pt x="226" y="275"/>
                </a:lnTo>
                <a:lnTo>
                  <a:pt x="224" y="275"/>
                </a:lnTo>
                <a:lnTo>
                  <a:pt x="224" y="277"/>
                </a:lnTo>
                <a:lnTo>
                  <a:pt x="224" y="279"/>
                </a:lnTo>
                <a:lnTo>
                  <a:pt x="222" y="279"/>
                </a:lnTo>
                <a:lnTo>
                  <a:pt x="222" y="280"/>
                </a:lnTo>
                <a:lnTo>
                  <a:pt x="222" y="282"/>
                </a:lnTo>
                <a:lnTo>
                  <a:pt x="220" y="282"/>
                </a:lnTo>
                <a:lnTo>
                  <a:pt x="220" y="284"/>
                </a:lnTo>
                <a:lnTo>
                  <a:pt x="220" y="285"/>
                </a:lnTo>
                <a:lnTo>
                  <a:pt x="219" y="285"/>
                </a:lnTo>
                <a:lnTo>
                  <a:pt x="219" y="287"/>
                </a:lnTo>
                <a:lnTo>
                  <a:pt x="219" y="289"/>
                </a:lnTo>
                <a:lnTo>
                  <a:pt x="220" y="289"/>
                </a:lnTo>
                <a:lnTo>
                  <a:pt x="220" y="291"/>
                </a:lnTo>
                <a:lnTo>
                  <a:pt x="220" y="292"/>
                </a:lnTo>
                <a:lnTo>
                  <a:pt x="222" y="292"/>
                </a:lnTo>
                <a:lnTo>
                  <a:pt x="222" y="294"/>
                </a:lnTo>
                <a:lnTo>
                  <a:pt x="222" y="296"/>
                </a:lnTo>
                <a:lnTo>
                  <a:pt x="224" y="298"/>
                </a:lnTo>
                <a:lnTo>
                  <a:pt x="224" y="299"/>
                </a:lnTo>
                <a:lnTo>
                  <a:pt x="224" y="301"/>
                </a:lnTo>
                <a:lnTo>
                  <a:pt x="226" y="301"/>
                </a:lnTo>
                <a:lnTo>
                  <a:pt x="226" y="303"/>
                </a:lnTo>
                <a:lnTo>
                  <a:pt x="226" y="304"/>
                </a:lnTo>
                <a:lnTo>
                  <a:pt x="226" y="306"/>
                </a:lnTo>
                <a:lnTo>
                  <a:pt x="224" y="306"/>
                </a:lnTo>
                <a:lnTo>
                  <a:pt x="224" y="308"/>
                </a:lnTo>
                <a:lnTo>
                  <a:pt x="224" y="310"/>
                </a:lnTo>
                <a:lnTo>
                  <a:pt x="224" y="311"/>
                </a:lnTo>
                <a:lnTo>
                  <a:pt x="224" y="313"/>
                </a:lnTo>
                <a:lnTo>
                  <a:pt x="222" y="313"/>
                </a:lnTo>
                <a:lnTo>
                  <a:pt x="222" y="315"/>
                </a:lnTo>
                <a:lnTo>
                  <a:pt x="222" y="316"/>
                </a:lnTo>
                <a:lnTo>
                  <a:pt x="222" y="318"/>
                </a:lnTo>
                <a:lnTo>
                  <a:pt x="220" y="320"/>
                </a:lnTo>
                <a:lnTo>
                  <a:pt x="220" y="322"/>
                </a:lnTo>
                <a:lnTo>
                  <a:pt x="220" y="323"/>
                </a:lnTo>
                <a:lnTo>
                  <a:pt x="220" y="325"/>
                </a:lnTo>
                <a:lnTo>
                  <a:pt x="219" y="325"/>
                </a:lnTo>
                <a:lnTo>
                  <a:pt x="219" y="327"/>
                </a:lnTo>
                <a:lnTo>
                  <a:pt x="219" y="329"/>
                </a:lnTo>
                <a:lnTo>
                  <a:pt x="219" y="330"/>
                </a:lnTo>
                <a:lnTo>
                  <a:pt x="219" y="332"/>
                </a:lnTo>
                <a:lnTo>
                  <a:pt x="217" y="332"/>
                </a:lnTo>
                <a:lnTo>
                  <a:pt x="217" y="334"/>
                </a:lnTo>
                <a:lnTo>
                  <a:pt x="217" y="335"/>
                </a:lnTo>
                <a:lnTo>
                  <a:pt x="217" y="337"/>
                </a:lnTo>
                <a:lnTo>
                  <a:pt x="215" y="339"/>
                </a:lnTo>
                <a:lnTo>
                  <a:pt x="215" y="341"/>
                </a:lnTo>
                <a:lnTo>
                  <a:pt x="215" y="342"/>
                </a:lnTo>
                <a:lnTo>
                  <a:pt x="215" y="344"/>
                </a:lnTo>
                <a:lnTo>
                  <a:pt x="214" y="344"/>
                </a:lnTo>
                <a:lnTo>
                  <a:pt x="214" y="346"/>
                </a:lnTo>
                <a:lnTo>
                  <a:pt x="214" y="347"/>
                </a:lnTo>
                <a:lnTo>
                  <a:pt x="214" y="349"/>
                </a:lnTo>
                <a:lnTo>
                  <a:pt x="214" y="351"/>
                </a:lnTo>
                <a:lnTo>
                  <a:pt x="212" y="351"/>
                </a:lnTo>
                <a:lnTo>
                  <a:pt x="212" y="353"/>
                </a:lnTo>
                <a:lnTo>
                  <a:pt x="212" y="354"/>
                </a:lnTo>
                <a:lnTo>
                  <a:pt x="212" y="356"/>
                </a:lnTo>
                <a:lnTo>
                  <a:pt x="210" y="358"/>
                </a:lnTo>
                <a:lnTo>
                  <a:pt x="210" y="360"/>
                </a:lnTo>
                <a:lnTo>
                  <a:pt x="210" y="361"/>
                </a:lnTo>
                <a:lnTo>
                  <a:pt x="210" y="363"/>
                </a:lnTo>
                <a:lnTo>
                  <a:pt x="208" y="363"/>
                </a:lnTo>
                <a:lnTo>
                  <a:pt x="208" y="365"/>
                </a:lnTo>
                <a:lnTo>
                  <a:pt x="208" y="366"/>
                </a:lnTo>
                <a:lnTo>
                  <a:pt x="208" y="368"/>
                </a:lnTo>
                <a:lnTo>
                  <a:pt x="208" y="370"/>
                </a:lnTo>
                <a:lnTo>
                  <a:pt x="207" y="370"/>
                </a:lnTo>
                <a:lnTo>
                  <a:pt x="207" y="372"/>
                </a:lnTo>
                <a:lnTo>
                  <a:pt x="207" y="373"/>
                </a:lnTo>
                <a:lnTo>
                  <a:pt x="207" y="375"/>
                </a:lnTo>
                <a:lnTo>
                  <a:pt x="207" y="377"/>
                </a:lnTo>
                <a:lnTo>
                  <a:pt x="205" y="377"/>
                </a:lnTo>
                <a:lnTo>
                  <a:pt x="205" y="378"/>
                </a:lnTo>
                <a:lnTo>
                  <a:pt x="205" y="380"/>
                </a:lnTo>
                <a:lnTo>
                  <a:pt x="205" y="382"/>
                </a:lnTo>
                <a:lnTo>
                  <a:pt x="203" y="382"/>
                </a:lnTo>
                <a:lnTo>
                  <a:pt x="203" y="384"/>
                </a:lnTo>
                <a:lnTo>
                  <a:pt x="203" y="385"/>
                </a:lnTo>
                <a:lnTo>
                  <a:pt x="203" y="387"/>
                </a:lnTo>
                <a:lnTo>
                  <a:pt x="203" y="389"/>
                </a:lnTo>
                <a:lnTo>
                  <a:pt x="201" y="389"/>
                </a:lnTo>
                <a:lnTo>
                  <a:pt x="201" y="390"/>
                </a:lnTo>
                <a:lnTo>
                  <a:pt x="201" y="392"/>
                </a:lnTo>
                <a:lnTo>
                  <a:pt x="201" y="394"/>
                </a:lnTo>
                <a:lnTo>
                  <a:pt x="201" y="396"/>
                </a:lnTo>
                <a:lnTo>
                  <a:pt x="200" y="396"/>
                </a:lnTo>
                <a:lnTo>
                  <a:pt x="200" y="397"/>
                </a:lnTo>
                <a:lnTo>
                  <a:pt x="200" y="399"/>
                </a:lnTo>
                <a:lnTo>
                  <a:pt x="200" y="401"/>
                </a:lnTo>
                <a:lnTo>
                  <a:pt x="198" y="401"/>
                </a:lnTo>
                <a:lnTo>
                  <a:pt x="198" y="403"/>
                </a:lnTo>
                <a:lnTo>
                  <a:pt x="198" y="404"/>
                </a:lnTo>
                <a:lnTo>
                  <a:pt x="198" y="406"/>
                </a:lnTo>
                <a:lnTo>
                  <a:pt x="198" y="408"/>
                </a:lnTo>
                <a:lnTo>
                  <a:pt x="196" y="408"/>
                </a:lnTo>
                <a:lnTo>
                  <a:pt x="196" y="409"/>
                </a:lnTo>
                <a:lnTo>
                  <a:pt x="195" y="409"/>
                </a:lnTo>
                <a:lnTo>
                  <a:pt x="195" y="411"/>
                </a:lnTo>
                <a:lnTo>
                  <a:pt x="196" y="411"/>
                </a:lnTo>
                <a:lnTo>
                  <a:pt x="195" y="411"/>
                </a:lnTo>
                <a:lnTo>
                  <a:pt x="195" y="413"/>
                </a:lnTo>
                <a:lnTo>
                  <a:pt x="196" y="413"/>
                </a:lnTo>
                <a:lnTo>
                  <a:pt x="196" y="415"/>
                </a:lnTo>
                <a:lnTo>
                  <a:pt x="195" y="415"/>
                </a:lnTo>
                <a:lnTo>
                  <a:pt x="193" y="415"/>
                </a:lnTo>
                <a:lnTo>
                  <a:pt x="193" y="416"/>
                </a:lnTo>
                <a:lnTo>
                  <a:pt x="195" y="416"/>
                </a:lnTo>
                <a:lnTo>
                  <a:pt x="193" y="416"/>
                </a:lnTo>
                <a:lnTo>
                  <a:pt x="191" y="418"/>
                </a:lnTo>
                <a:lnTo>
                  <a:pt x="193" y="418"/>
                </a:lnTo>
                <a:lnTo>
                  <a:pt x="193" y="420"/>
                </a:lnTo>
                <a:lnTo>
                  <a:pt x="193" y="421"/>
                </a:lnTo>
                <a:lnTo>
                  <a:pt x="191" y="421"/>
                </a:lnTo>
                <a:lnTo>
                  <a:pt x="191" y="423"/>
                </a:lnTo>
                <a:lnTo>
                  <a:pt x="191" y="425"/>
                </a:lnTo>
                <a:lnTo>
                  <a:pt x="193" y="425"/>
                </a:lnTo>
                <a:lnTo>
                  <a:pt x="191" y="425"/>
                </a:lnTo>
                <a:lnTo>
                  <a:pt x="191" y="427"/>
                </a:lnTo>
                <a:lnTo>
                  <a:pt x="193" y="427"/>
                </a:lnTo>
                <a:lnTo>
                  <a:pt x="193" y="428"/>
                </a:lnTo>
                <a:lnTo>
                  <a:pt x="191" y="428"/>
                </a:lnTo>
                <a:lnTo>
                  <a:pt x="191" y="430"/>
                </a:lnTo>
                <a:lnTo>
                  <a:pt x="191" y="432"/>
                </a:lnTo>
                <a:lnTo>
                  <a:pt x="193" y="432"/>
                </a:lnTo>
                <a:lnTo>
                  <a:pt x="193" y="434"/>
                </a:lnTo>
                <a:lnTo>
                  <a:pt x="191" y="434"/>
                </a:lnTo>
                <a:lnTo>
                  <a:pt x="191" y="435"/>
                </a:lnTo>
                <a:lnTo>
                  <a:pt x="191" y="437"/>
                </a:lnTo>
                <a:lnTo>
                  <a:pt x="191" y="439"/>
                </a:lnTo>
                <a:lnTo>
                  <a:pt x="189" y="439"/>
                </a:lnTo>
                <a:lnTo>
                  <a:pt x="189" y="440"/>
                </a:lnTo>
                <a:lnTo>
                  <a:pt x="188" y="440"/>
                </a:lnTo>
                <a:lnTo>
                  <a:pt x="188" y="442"/>
                </a:lnTo>
                <a:lnTo>
                  <a:pt x="189" y="442"/>
                </a:lnTo>
                <a:lnTo>
                  <a:pt x="189" y="444"/>
                </a:lnTo>
                <a:lnTo>
                  <a:pt x="191" y="444"/>
                </a:lnTo>
                <a:lnTo>
                  <a:pt x="191" y="446"/>
                </a:lnTo>
                <a:lnTo>
                  <a:pt x="189" y="446"/>
                </a:lnTo>
                <a:lnTo>
                  <a:pt x="188" y="446"/>
                </a:lnTo>
                <a:lnTo>
                  <a:pt x="188" y="447"/>
                </a:lnTo>
                <a:lnTo>
                  <a:pt x="188" y="449"/>
                </a:lnTo>
                <a:lnTo>
                  <a:pt x="186" y="449"/>
                </a:lnTo>
                <a:lnTo>
                  <a:pt x="186" y="451"/>
                </a:lnTo>
                <a:lnTo>
                  <a:pt x="188" y="451"/>
                </a:lnTo>
                <a:lnTo>
                  <a:pt x="188" y="452"/>
                </a:lnTo>
                <a:lnTo>
                  <a:pt x="186" y="452"/>
                </a:lnTo>
                <a:lnTo>
                  <a:pt x="184" y="452"/>
                </a:lnTo>
                <a:lnTo>
                  <a:pt x="184" y="454"/>
                </a:lnTo>
                <a:lnTo>
                  <a:pt x="183" y="454"/>
                </a:lnTo>
                <a:lnTo>
                  <a:pt x="181" y="454"/>
                </a:lnTo>
                <a:lnTo>
                  <a:pt x="179" y="454"/>
                </a:lnTo>
                <a:lnTo>
                  <a:pt x="179" y="452"/>
                </a:lnTo>
                <a:lnTo>
                  <a:pt x="177" y="451"/>
                </a:lnTo>
                <a:lnTo>
                  <a:pt x="177" y="449"/>
                </a:lnTo>
                <a:lnTo>
                  <a:pt x="179" y="449"/>
                </a:lnTo>
                <a:lnTo>
                  <a:pt x="181" y="449"/>
                </a:lnTo>
                <a:lnTo>
                  <a:pt x="181" y="447"/>
                </a:lnTo>
                <a:lnTo>
                  <a:pt x="181" y="446"/>
                </a:lnTo>
                <a:lnTo>
                  <a:pt x="183" y="446"/>
                </a:lnTo>
                <a:lnTo>
                  <a:pt x="181" y="446"/>
                </a:lnTo>
                <a:lnTo>
                  <a:pt x="181" y="444"/>
                </a:lnTo>
                <a:lnTo>
                  <a:pt x="181" y="442"/>
                </a:lnTo>
                <a:lnTo>
                  <a:pt x="183" y="442"/>
                </a:lnTo>
                <a:lnTo>
                  <a:pt x="183" y="440"/>
                </a:lnTo>
                <a:lnTo>
                  <a:pt x="181" y="440"/>
                </a:lnTo>
                <a:lnTo>
                  <a:pt x="181" y="439"/>
                </a:lnTo>
                <a:lnTo>
                  <a:pt x="181" y="437"/>
                </a:lnTo>
                <a:lnTo>
                  <a:pt x="179" y="437"/>
                </a:lnTo>
                <a:lnTo>
                  <a:pt x="179" y="435"/>
                </a:lnTo>
                <a:lnTo>
                  <a:pt x="179" y="437"/>
                </a:lnTo>
                <a:lnTo>
                  <a:pt x="179" y="435"/>
                </a:lnTo>
                <a:lnTo>
                  <a:pt x="177" y="435"/>
                </a:lnTo>
                <a:lnTo>
                  <a:pt x="177" y="434"/>
                </a:lnTo>
                <a:lnTo>
                  <a:pt x="177" y="432"/>
                </a:lnTo>
                <a:lnTo>
                  <a:pt x="177" y="430"/>
                </a:lnTo>
                <a:lnTo>
                  <a:pt x="179" y="428"/>
                </a:lnTo>
                <a:lnTo>
                  <a:pt x="179" y="427"/>
                </a:lnTo>
                <a:lnTo>
                  <a:pt x="177" y="427"/>
                </a:lnTo>
                <a:lnTo>
                  <a:pt x="177" y="428"/>
                </a:lnTo>
                <a:lnTo>
                  <a:pt x="176" y="428"/>
                </a:lnTo>
                <a:lnTo>
                  <a:pt x="176" y="427"/>
                </a:lnTo>
                <a:lnTo>
                  <a:pt x="174" y="427"/>
                </a:lnTo>
                <a:lnTo>
                  <a:pt x="172" y="427"/>
                </a:lnTo>
                <a:lnTo>
                  <a:pt x="171" y="427"/>
                </a:lnTo>
                <a:lnTo>
                  <a:pt x="171" y="425"/>
                </a:lnTo>
                <a:lnTo>
                  <a:pt x="172" y="423"/>
                </a:lnTo>
                <a:lnTo>
                  <a:pt x="172" y="421"/>
                </a:lnTo>
                <a:lnTo>
                  <a:pt x="171" y="421"/>
                </a:lnTo>
                <a:lnTo>
                  <a:pt x="169" y="421"/>
                </a:lnTo>
                <a:lnTo>
                  <a:pt x="169" y="420"/>
                </a:lnTo>
                <a:lnTo>
                  <a:pt x="167" y="420"/>
                </a:lnTo>
                <a:lnTo>
                  <a:pt x="165" y="420"/>
                </a:lnTo>
                <a:lnTo>
                  <a:pt x="165" y="418"/>
                </a:lnTo>
                <a:lnTo>
                  <a:pt x="164" y="418"/>
                </a:lnTo>
                <a:lnTo>
                  <a:pt x="162" y="418"/>
                </a:lnTo>
                <a:lnTo>
                  <a:pt x="160" y="418"/>
                </a:lnTo>
                <a:lnTo>
                  <a:pt x="160" y="416"/>
                </a:lnTo>
                <a:lnTo>
                  <a:pt x="158" y="416"/>
                </a:lnTo>
                <a:lnTo>
                  <a:pt x="158" y="418"/>
                </a:lnTo>
                <a:lnTo>
                  <a:pt x="157" y="418"/>
                </a:lnTo>
                <a:lnTo>
                  <a:pt x="155" y="418"/>
                </a:lnTo>
                <a:lnTo>
                  <a:pt x="153" y="418"/>
                </a:lnTo>
                <a:lnTo>
                  <a:pt x="152" y="418"/>
                </a:lnTo>
                <a:lnTo>
                  <a:pt x="150" y="418"/>
                </a:lnTo>
                <a:lnTo>
                  <a:pt x="148" y="418"/>
                </a:lnTo>
                <a:lnTo>
                  <a:pt x="146" y="418"/>
                </a:lnTo>
                <a:lnTo>
                  <a:pt x="145" y="418"/>
                </a:lnTo>
                <a:lnTo>
                  <a:pt x="145" y="416"/>
                </a:lnTo>
                <a:lnTo>
                  <a:pt x="143" y="418"/>
                </a:lnTo>
                <a:lnTo>
                  <a:pt x="143" y="416"/>
                </a:lnTo>
                <a:lnTo>
                  <a:pt x="141" y="416"/>
                </a:lnTo>
                <a:lnTo>
                  <a:pt x="141" y="418"/>
                </a:lnTo>
                <a:lnTo>
                  <a:pt x="140" y="418"/>
                </a:lnTo>
                <a:lnTo>
                  <a:pt x="140" y="416"/>
                </a:lnTo>
                <a:lnTo>
                  <a:pt x="138" y="416"/>
                </a:lnTo>
                <a:lnTo>
                  <a:pt x="136" y="416"/>
                </a:lnTo>
                <a:lnTo>
                  <a:pt x="134" y="416"/>
                </a:lnTo>
                <a:lnTo>
                  <a:pt x="133" y="416"/>
                </a:lnTo>
                <a:lnTo>
                  <a:pt x="133" y="415"/>
                </a:lnTo>
                <a:lnTo>
                  <a:pt x="131" y="415"/>
                </a:lnTo>
                <a:lnTo>
                  <a:pt x="129" y="415"/>
                </a:lnTo>
                <a:lnTo>
                  <a:pt x="129" y="413"/>
                </a:lnTo>
                <a:lnTo>
                  <a:pt x="129" y="411"/>
                </a:lnTo>
                <a:lnTo>
                  <a:pt x="127" y="411"/>
                </a:lnTo>
                <a:lnTo>
                  <a:pt x="129" y="411"/>
                </a:lnTo>
                <a:lnTo>
                  <a:pt x="129" y="409"/>
                </a:lnTo>
                <a:lnTo>
                  <a:pt x="127" y="409"/>
                </a:lnTo>
                <a:lnTo>
                  <a:pt x="127" y="411"/>
                </a:lnTo>
                <a:lnTo>
                  <a:pt x="126" y="411"/>
                </a:lnTo>
                <a:lnTo>
                  <a:pt x="124" y="411"/>
                </a:lnTo>
                <a:lnTo>
                  <a:pt x="124" y="413"/>
                </a:lnTo>
                <a:lnTo>
                  <a:pt x="122" y="413"/>
                </a:lnTo>
                <a:lnTo>
                  <a:pt x="122" y="415"/>
                </a:lnTo>
                <a:lnTo>
                  <a:pt x="121" y="415"/>
                </a:lnTo>
                <a:lnTo>
                  <a:pt x="119" y="416"/>
                </a:lnTo>
                <a:lnTo>
                  <a:pt x="117" y="416"/>
                </a:lnTo>
                <a:lnTo>
                  <a:pt x="117" y="415"/>
                </a:lnTo>
                <a:lnTo>
                  <a:pt x="117" y="413"/>
                </a:lnTo>
                <a:lnTo>
                  <a:pt x="115" y="413"/>
                </a:lnTo>
                <a:lnTo>
                  <a:pt x="115" y="411"/>
                </a:lnTo>
                <a:lnTo>
                  <a:pt x="115" y="413"/>
                </a:lnTo>
                <a:lnTo>
                  <a:pt x="114" y="413"/>
                </a:lnTo>
                <a:lnTo>
                  <a:pt x="114" y="411"/>
                </a:lnTo>
                <a:lnTo>
                  <a:pt x="114" y="413"/>
                </a:lnTo>
                <a:lnTo>
                  <a:pt x="114" y="411"/>
                </a:lnTo>
                <a:lnTo>
                  <a:pt x="112" y="411"/>
                </a:lnTo>
                <a:lnTo>
                  <a:pt x="112" y="409"/>
                </a:lnTo>
                <a:lnTo>
                  <a:pt x="110" y="409"/>
                </a:lnTo>
                <a:lnTo>
                  <a:pt x="110" y="411"/>
                </a:lnTo>
                <a:lnTo>
                  <a:pt x="109" y="411"/>
                </a:lnTo>
                <a:lnTo>
                  <a:pt x="107" y="411"/>
                </a:lnTo>
                <a:lnTo>
                  <a:pt x="107" y="409"/>
                </a:lnTo>
                <a:lnTo>
                  <a:pt x="105" y="409"/>
                </a:lnTo>
                <a:lnTo>
                  <a:pt x="105" y="411"/>
                </a:lnTo>
                <a:lnTo>
                  <a:pt x="105" y="409"/>
                </a:lnTo>
                <a:lnTo>
                  <a:pt x="103" y="409"/>
                </a:lnTo>
                <a:lnTo>
                  <a:pt x="103" y="408"/>
                </a:lnTo>
                <a:lnTo>
                  <a:pt x="102" y="408"/>
                </a:lnTo>
                <a:lnTo>
                  <a:pt x="100" y="408"/>
                </a:lnTo>
                <a:lnTo>
                  <a:pt x="98" y="408"/>
                </a:lnTo>
                <a:lnTo>
                  <a:pt x="97" y="408"/>
                </a:lnTo>
                <a:lnTo>
                  <a:pt x="95" y="408"/>
                </a:lnTo>
                <a:lnTo>
                  <a:pt x="95" y="406"/>
                </a:lnTo>
                <a:lnTo>
                  <a:pt x="93" y="406"/>
                </a:lnTo>
                <a:lnTo>
                  <a:pt x="91" y="404"/>
                </a:lnTo>
                <a:lnTo>
                  <a:pt x="90" y="404"/>
                </a:lnTo>
                <a:lnTo>
                  <a:pt x="88" y="404"/>
                </a:lnTo>
                <a:lnTo>
                  <a:pt x="81" y="408"/>
                </a:lnTo>
                <a:lnTo>
                  <a:pt x="76" y="404"/>
                </a:lnTo>
                <a:lnTo>
                  <a:pt x="74" y="401"/>
                </a:lnTo>
                <a:lnTo>
                  <a:pt x="74" y="397"/>
                </a:lnTo>
                <a:lnTo>
                  <a:pt x="74" y="396"/>
                </a:lnTo>
                <a:lnTo>
                  <a:pt x="74" y="392"/>
                </a:lnTo>
                <a:lnTo>
                  <a:pt x="76" y="387"/>
                </a:lnTo>
                <a:lnTo>
                  <a:pt x="76" y="382"/>
                </a:lnTo>
                <a:lnTo>
                  <a:pt x="76" y="377"/>
                </a:lnTo>
                <a:lnTo>
                  <a:pt x="74" y="370"/>
                </a:lnTo>
                <a:lnTo>
                  <a:pt x="71" y="365"/>
                </a:lnTo>
                <a:lnTo>
                  <a:pt x="69" y="360"/>
                </a:lnTo>
                <a:lnTo>
                  <a:pt x="71" y="356"/>
                </a:lnTo>
                <a:lnTo>
                  <a:pt x="74" y="353"/>
                </a:lnTo>
                <a:lnTo>
                  <a:pt x="78" y="349"/>
                </a:lnTo>
                <a:lnTo>
                  <a:pt x="76" y="344"/>
                </a:lnTo>
                <a:lnTo>
                  <a:pt x="72" y="341"/>
                </a:lnTo>
                <a:lnTo>
                  <a:pt x="71" y="337"/>
                </a:lnTo>
                <a:lnTo>
                  <a:pt x="72" y="332"/>
                </a:lnTo>
                <a:lnTo>
                  <a:pt x="74" y="327"/>
                </a:lnTo>
                <a:lnTo>
                  <a:pt x="79" y="322"/>
                </a:lnTo>
                <a:lnTo>
                  <a:pt x="83" y="316"/>
                </a:lnTo>
                <a:lnTo>
                  <a:pt x="84" y="313"/>
                </a:lnTo>
                <a:lnTo>
                  <a:pt x="88" y="306"/>
                </a:lnTo>
                <a:lnTo>
                  <a:pt x="90" y="299"/>
                </a:lnTo>
                <a:lnTo>
                  <a:pt x="86" y="294"/>
                </a:lnTo>
                <a:lnTo>
                  <a:pt x="81" y="291"/>
                </a:lnTo>
                <a:lnTo>
                  <a:pt x="78" y="285"/>
                </a:lnTo>
                <a:lnTo>
                  <a:pt x="76" y="280"/>
                </a:lnTo>
                <a:lnTo>
                  <a:pt x="74" y="275"/>
                </a:lnTo>
                <a:lnTo>
                  <a:pt x="74" y="270"/>
                </a:lnTo>
                <a:lnTo>
                  <a:pt x="71" y="265"/>
                </a:lnTo>
                <a:lnTo>
                  <a:pt x="69" y="260"/>
                </a:lnTo>
                <a:lnTo>
                  <a:pt x="69" y="254"/>
                </a:lnTo>
                <a:lnTo>
                  <a:pt x="71" y="251"/>
                </a:lnTo>
                <a:lnTo>
                  <a:pt x="72" y="246"/>
                </a:lnTo>
                <a:lnTo>
                  <a:pt x="72" y="241"/>
                </a:lnTo>
                <a:lnTo>
                  <a:pt x="71" y="234"/>
                </a:lnTo>
                <a:lnTo>
                  <a:pt x="71" y="229"/>
                </a:lnTo>
                <a:lnTo>
                  <a:pt x="71" y="225"/>
                </a:lnTo>
                <a:lnTo>
                  <a:pt x="71" y="220"/>
                </a:lnTo>
                <a:lnTo>
                  <a:pt x="71" y="215"/>
                </a:lnTo>
                <a:lnTo>
                  <a:pt x="71" y="210"/>
                </a:lnTo>
                <a:lnTo>
                  <a:pt x="71" y="206"/>
                </a:lnTo>
                <a:lnTo>
                  <a:pt x="69" y="201"/>
                </a:lnTo>
                <a:lnTo>
                  <a:pt x="66" y="196"/>
                </a:lnTo>
                <a:lnTo>
                  <a:pt x="60" y="193"/>
                </a:lnTo>
                <a:lnTo>
                  <a:pt x="59" y="187"/>
                </a:lnTo>
                <a:lnTo>
                  <a:pt x="55" y="184"/>
                </a:lnTo>
                <a:lnTo>
                  <a:pt x="53" y="179"/>
                </a:lnTo>
                <a:lnTo>
                  <a:pt x="52" y="175"/>
                </a:lnTo>
                <a:lnTo>
                  <a:pt x="52" y="170"/>
                </a:lnTo>
                <a:lnTo>
                  <a:pt x="52" y="165"/>
                </a:lnTo>
                <a:lnTo>
                  <a:pt x="50" y="160"/>
                </a:lnTo>
                <a:lnTo>
                  <a:pt x="53" y="155"/>
                </a:lnTo>
                <a:lnTo>
                  <a:pt x="57" y="151"/>
                </a:lnTo>
                <a:lnTo>
                  <a:pt x="59" y="146"/>
                </a:lnTo>
                <a:lnTo>
                  <a:pt x="60" y="143"/>
                </a:lnTo>
                <a:lnTo>
                  <a:pt x="60" y="137"/>
                </a:lnTo>
                <a:lnTo>
                  <a:pt x="60" y="132"/>
                </a:lnTo>
                <a:lnTo>
                  <a:pt x="59" y="129"/>
                </a:lnTo>
                <a:lnTo>
                  <a:pt x="55" y="122"/>
                </a:lnTo>
                <a:lnTo>
                  <a:pt x="53" y="118"/>
                </a:lnTo>
                <a:lnTo>
                  <a:pt x="52" y="113"/>
                </a:lnTo>
                <a:lnTo>
                  <a:pt x="47" y="108"/>
                </a:lnTo>
                <a:lnTo>
                  <a:pt x="41" y="105"/>
                </a:lnTo>
                <a:lnTo>
                  <a:pt x="36" y="101"/>
                </a:lnTo>
                <a:lnTo>
                  <a:pt x="31" y="98"/>
                </a:lnTo>
                <a:lnTo>
                  <a:pt x="26" y="93"/>
                </a:lnTo>
                <a:lnTo>
                  <a:pt x="23" y="89"/>
                </a:lnTo>
                <a:lnTo>
                  <a:pt x="19" y="84"/>
                </a:lnTo>
                <a:lnTo>
                  <a:pt x="17" y="81"/>
                </a:lnTo>
                <a:lnTo>
                  <a:pt x="17" y="79"/>
                </a:lnTo>
                <a:lnTo>
                  <a:pt x="14" y="74"/>
                </a:lnTo>
                <a:lnTo>
                  <a:pt x="10" y="67"/>
                </a:lnTo>
                <a:lnTo>
                  <a:pt x="7" y="63"/>
                </a:lnTo>
                <a:lnTo>
                  <a:pt x="5" y="58"/>
                </a:lnTo>
                <a:lnTo>
                  <a:pt x="2" y="53"/>
                </a:lnTo>
                <a:lnTo>
                  <a:pt x="0" y="48"/>
                </a:lnTo>
                <a:lnTo>
                  <a:pt x="0" y="46"/>
                </a:lnTo>
                <a:lnTo>
                  <a:pt x="7" y="41"/>
                </a:lnTo>
                <a:lnTo>
                  <a:pt x="7" y="43"/>
                </a:lnTo>
                <a:lnTo>
                  <a:pt x="9" y="43"/>
                </a:lnTo>
                <a:lnTo>
                  <a:pt x="10" y="43"/>
                </a:lnTo>
                <a:lnTo>
                  <a:pt x="12" y="43"/>
                </a:lnTo>
                <a:lnTo>
                  <a:pt x="14" y="43"/>
                </a:lnTo>
                <a:lnTo>
                  <a:pt x="14" y="41"/>
                </a:lnTo>
                <a:lnTo>
                  <a:pt x="14" y="39"/>
                </a:lnTo>
                <a:lnTo>
                  <a:pt x="14" y="38"/>
                </a:lnTo>
                <a:lnTo>
                  <a:pt x="16" y="38"/>
                </a:lnTo>
                <a:lnTo>
                  <a:pt x="17" y="38"/>
                </a:lnTo>
                <a:lnTo>
                  <a:pt x="19" y="38"/>
                </a:lnTo>
                <a:lnTo>
                  <a:pt x="19" y="39"/>
                </a:lnTo>
                <a:lnTo>
                  <a:pt x="17" y="39"/>
                </a:lnTo>
                <a:lnTo>
                  <a:pt x="19" y="39"/>
                </a:lnTo>
                <a:lnTo>
                  <a:pt x="19" y="41"/>
                </a:lnTo>
                <a:lnTo>
                  <a:pt x="21" y="41"/>
                </a:lnTo>
                <a:lnTo>
                  <a:pt x="21" y="43"/>
                </a:lnTo>
                <a:lnTo>
                  <a:pt x="23" y="43"/>
                </a:lnTo>
                <a:lnTo>
                  <a:pt x="23" y="41"/>
                </a:lnTo>
                <a:lnTo>
                  <a:pt x="24" y="41"/>
                </a:lnTo>
                <a:lnTo>
                  <a:pt x="24" y="43"/>
                </a:lnTo>
                <a:lnTo>
                  <a:pt x="24" y="41"/>
                </a:lnTo>
                <a:lnTo>
                  <a:pt x="24" y="43"/>
                </a:lnTo>
                <a:lnTo>
                  <a:pt x="26" y="43"/>
                </a:lnTo>
                <a:lnTo>
                  <a:pt x="24" y="43"/>
                </a:lnTo>
                <a:lnTo>
                  <a:pt x="26" y="44"/>
                </a:lnTo>
                <a:lnTo>
                  <a:pt x="26" y="46"/>
                </a:lnTo>
                <a:lnTo>
                  <a:pt x="28" y="46"/>
                </a:lnTo>
                <a:lnTo>
                  <a:pt x="28" y="48"/>
                </a:lnTo>
                <a:lnTo>
                  <a:pt x="28" y="50"/>
                </a:lnTo>
                <a:lnTo>
                  <a:pt x="29" y="50"/>
                </a:lnTo>
                <a:lnTo>
                  <a:pt x="31" y="50"/>
                </a:lnTo>
                <a:lnTo>
                  <a:pt x="33" y="50"/>
                </a:lnTo>
                <a:lnTo>
                  <a:pt x="35" y="50"/>
                </a:lnTo>
                <a:lnTo>
                  <a:pt x="36" y="50"/>
                </a:lnTo>
                <a:lnTo>
                  <a:pt x="38" y="50"/>
                </a:lnTo>
                <a:lnTo>
                  <a:pt x="40" y="50"/>
                </a:lnTo>
                <a:lnTo>
                  <a:pt x="40" y="48"/>
                </a:lnTo>
                <a:lnTo>
                  <a:pt x="40" y="46"/>
                </a:lnTo>
                <a:lnTo>
                  <a:pt x="40" y="44"/>
                </a:lnTo>
                <a:lnTo>
                  <a:pt x="41" y="44"/>
                </a:lnTo>
                <a:lnTo>
                  <a:pt x="41" y="43"/>
                </a:lnTo>
                <a:lnTo>
                  <a:pt x="43" y="43"/>
                </a:lnTo>
                <a:lnTo>
                  <a:pt x="43" y="44"/>
                </a:lnTo>
                <a:lnTo>
                  <a:pt x="45" y="44"/>
                </a:lnTo>
                <a:lnTo>
                  <a:pt x="45" y="46"/>
                </a:lnTo>
                <a:lnTo>
                  <a:pt x="47" y="46"/>
                </a:lnTo>
                <a:lnTo>
                  <a:pt x="47" y="48"/>
                </a:lnTo>
                <a:lnTo>
                  <a:pt x="48" y="48"/>
                </a:lnTo>
                <a:lnTo>
                  <a:pt x="48" y="50"/>
                </a:lnTo>
                <a:lnTo>
                  <a:pt x="50" y="50"/>
                </a:lnTo>
                <a:lnTo>
                  <a:pt x="50" y="51"/>
                </a:lnTo>
                <a:lnTo>
                  <a:pt x="48" y="53"/>
                </a:lnTo>
                <a:lnTo>
                  <a:pt x="50" y="53"/>
                </a:lnTo>
                <a:lnTo>
                  <a:pt x="50" y="55"/>
                </a:lnTo>
                <a:lnTo>
                  <a:pt x="52" y="55"/>
                </a:lnTo>
                <a:lnTo>
                  <a:pt x="53" y="55"/>
                </a:lnTo>
                <a:lnTo>
                  <a:pt x="53" y="53"/>
                </a:lnTo>
                <a:lnTo>
                  <a:pt x="55" y="53"/>
                </a:lnTo>
                <a:lnTo>
                  <a:pt x="55" y="51"/>
                </a:lnTo>
                <a:lnTo>
                  <a:pt x="57" y="51"/>
                </a:lnTo>
                <a:lnTo>
                  <a:pt x="59" y="53"/>
                </a:lnTo>
                <a:lnTo>
                  <a:pt x="60" y="53"/>
                </a:lnTo>
                <a:lnTo>
                  <a:pt x="60" y="51"/>
                </a:lnTo>
                <a:lnTo>
                  <a:pt x="62" y="51"/>
                </a:lnTo>
                <a:lnTo>
                  <a:pt x="62" y="50"/>
                </a:lnTo>
                <a:lnTo>
                  <a:pt x="64" y="50"/>
                </a:lnTo>
                <a:lnTo>
                  <a:pt x="64" y="48"/>
                </a:lnTo>
                <a:lnTo>
                  <a:pt x="66" y="48"/>
                </a:lnTo>
                <a:lnTo>
                  <a:pt x="67" y="48"/>
                </a:lnTo>
                <a:lnTo>
                  <a:pt x="67" y="50"/>
                </a:lnTo>
                <a:lnTo>
                  <a:pt x="69" y="50"/>
                </a:lnTo>
                <a:lnTo>
                  <a:pt x="69" y="51"/>
                </a:lnTo>
                <a:lnTo>
                  <a:pt x="71" y="51"/>
                </a:lnTo>
                <a:lnTo>
                  <a:pt x="72" y="51"/>
                </a:lnTo>
                <a:lnTo>
                  <a:pt x="74" y="51"/>
                </a:lnTo>
                <a:lnTo>
                  <a:pt x="76" y="51"/>
                </a:lnTo>
                <a:lnTo>
                  <a:pt x="78" y="51"/>
                </a:lnTo>
                <a:lnTo>
                  <a:pt x="79" y="51"/>
                </a:lnTo>
                <a:lnTo>
                  <a:pt x="81" y="51"/>
                </a:lnTo>
                <a:lnTo>
                  <a:pt x="81" y="50"/>
                </a:lnTo>
                <a:lnTo>
                  <a:pt x="79" y="50"/>
                </a:lnTo>
                <a:lnTo>
                  <a:pt x="79" y="48"/>
                </a:lnTo>
                <a:lnTo>
                  <a:pt x="81" y="48"/>
                </a:lnTo>
                <a:lnTo>
                  <a:pt x="81" y="46"/>
                </a:lnTo>
                <a:lnTo>
                  <a:pt x="83" y="46"/>
                </a:lnTo>
                <a:lnTo>
                  <a:pt x="84" y="44"/>
                </a:lnTo>
                <a:lnTo>
                  <a:pt x="86" y="44"/>
                </a:lnTo>
                <a:lnTo>
                  <a:pt x="86" y="43"/>
                </a:lnTo>
                <a:lnTo>
                  <a:pt x="88" y="43"/>
                </a:lnTo>
                <a:lnTo>
                  <a:pt x="88" y="41"/>
                </a:lnTo>
                <a:lnTo>
                  <a:pt x="90" y="41"/>
                </a:lnTo>
                <a:lnTo>
                  <a:pt x="91" y="39"/>
                </a:lnTo>
                <a:lnTo>
                  <a:pt x="93" y="39"/>
                </a:lnTo>
                <a:lnTo>
                  <a:pt x="93" y="38"/>
                </a:lnTo>
                <a:lnTo>
                  <a:pt x="95" y="38"/>
                </a:lnTo>
                <a:lnTo>
                  <a:pt x="95" y="36"/>
                </a:lnTo>
                <a:lnTo>
                  <a:pt x="97" y="36"/>
                </a:lnTo>
                <a:lnTo>
                  <a:pt x="97" y="34"/>
                </a:lnTo>
                <a:lnTo>
                  <a:pt x="98" y="34"/>
                </a:lnTo>
                <a:lnTo>
                  <a:pt x="100" y="34"/>
                </a:lnTo>
                <a:lnTo>
                  <a:pt x="100" y="32"/>
                </a:lnTo>
                <a:lnTo>
                  <a:pt x="102" y="32"/>
                </a:lnTo>
                <a:lnTo>
                  <a:pt x="102" y="31"/>
                </a:lnTo>
                <a:lnTo>
                  <a:pt x="103" y="31"/>
                </a:lnTo>
                <a:lnTo>
                  <a:pt x="103" y="29"/>
                </a:lnTo>
                <a:lnTo>
                  <a:pt x="105" y="29"/>
                </a:lnTo>
                <a:lnTo>
                  <a:pt x="107" y="29"/>
                </a:lnTo>
                <a:lnTo>
                  <a:pt x="107" y="27"/>
                </a:lnTo>
                <a:lnTo>
                  <a:pt x="109" y="27"/>
                </a:lnTo>
                <a:lnTo>
                  <a:pt x="109" y="26"/>
                </a:lnTo>
                <a:lnTo>
                  <a:pt x="110" y="26"/>
                </a:lnTo>
                <a:lnTo>
                  <a:pt x="110" y="24"/>
                </a:lnTo>
                <a:lnTo>
                  <a:pt x="112" y="24"/>
                </a:lnTo>
                <a:lnTo>
                  <a:pt x="114" y="24"/>
                </a:lnTo>
                <a:lnTo>
                  <a:pt x="114" y="22"/>
                </a:lnTo>
                <a:lnTo>
                  <a:pt x="115" y="22"/>
                </a:lnTo>
                <a:lnTo>
                  <a:pt x="115" y="20"/>
                </a:lnTo>
                <a:lnTo>
                  <a:pt x="117" y="20"/>
                </a:lnTo>
                <a:lnTo>
                  <a:pt x="117" y="19"/>
                </a:lnTo>
                <a:lnTo>
                  <a:pt x="119" y="19"/>
                </a:lnTo>
                <a:lnTo>
                  <a:pt x="121" y="17"/>
                </a:lnTo>
                <a:lnTo>
                  <a:pt x="122" y="17"/>
                </a:lnTo>
                <a:lnTo>
                  <a:pt x="122" y="15"/>
                </a:lnTo>
                <a:lnTo>
                  <a:pt x="124" y="15"/>
                </a:lnTo>
                <a:lnTo>
                  <a:pt x="124" y="13"/>
                </a:lnTo>
                <a:lnTo>
                  <a:pt x="126" y="13"/>
                </a:lnTo>
                <a:lnTo>
                  <a:pt x="127" y="13"/>
                </a:lnTo>
                <a:lnTo>
                  <a:pt x="127" y="12"/>
                </a:lnTo>
                <a:lnTo>
                  <a:pt x="129" y="12"/>
                </a:lnTo>
                <a:lnTo>
                  <a:pt x="129" y="10"/>
                </a:lnTo>
                <a:lnTo>
                  <a:pt x="131" y="10"/>
                </a:lnTo>
                <a:lnTo>
                  <a:pt x="131" y="8"/>
                </a:lnTo>
                <a:lnTo>
                  <a:pt x="133" y="8"/>
                </a:lnTo>
                <a:lnTo>
                  <a:pt x="134" y="7"/>
                </a:lnTo>
                <a:lnTo>
                  <a:pt x="136" y="7"/>
                </a:lnTo>
                <a:lnTo>
                  <a:pt x="136" y="5"/>
                </a:lnTo>
                <a:lnTo>
                  <a:pt x="138" y="5"/>
                </a:lnTo>
                <a:lnTo>
                  <a:pt x="138" y="3"/>
                </a:lnTo>
                <a:lnTo>
                  <a:pt x="140" y="3"/>
                </a:lnTo>
                <a:lnTo>
                  <a:pt x="140" y="1"/>
                </a:lnTo>
                <a:lnTo>
                  <a:pt x="141" y="1"/>
                </a:lnTo>
                <a:lnTo>
                  <a:pt x="143" y="1"/>
                </a:lnTo>
                <a:lnTo>
                  <a:pt x="143" y="0"/>
                </a:lnTo>
                <a:lnTo>
                  <a:pt x="143" y="1"/>
                </a:lnTo>
                <a:lnTo>
                  <a:pt x="143" y="3"/>
                </a:lnTo>
                <a:lnTo>
                  <a:pt x="141" y="3"/>
                </a:lnTo>
                <a:lnTo>
                  <a:pt x="141" y="5"/>
                </a:lnTo>
                <a:lnTo>
                  <a:pt x="141" y="7"/>
                </a:lnTo>
                <a:lnTo>
                  <a:pt x="143" y="7"/>
                </a:lnTo>
                <a:lnTo>
                  <a:pt x="143" y="8"/>
                </a:lnTo>
                <a:lnTo>
                  <a:pt x="143" y="10"/>
                </a:lnTo>
                <a:lnTo>
                  <a:pt x="143" y="12"/>
                </a:lnTo>
                <a:lnTo>
                  <a:pt x="143" y="13"/>
                </a:lnTo>
                <a:lnTo>
                  <a:pt x="143" y="15"/>
                </a:lnTo>
                <a:lnTo>
                  <a:pt x="145" y="15"/>
                </a:lnTo>
                <a:lnTo>
                  <a:pt x="145" y="17"/>
                </a:lnTo>
                <a:lnTo>
                  <a:pt x="146" y="17"/>
                </a:lnTo>
                <a:lnTo>
                  <a:pt x="146" y="19"/>
                </a:lnTo>
                <a:lnTo>
                  <a:pt x="146" y="20"/>
                </a:lnTo>
                <a:lnTo>
                  <a:pt x="148" y="20"/>
                </a:lnTo>
                <a:lnTo>
                  <a:pt x="148" y="22"/>
                </a:lnTo>
                <a:lnTo>
                  <a:pt x="148" y="24"/>
                </a:lnTo>
                <a:lnTo>
                  <a:pt x="150" y="26"/>
                </a:lnTo>
                <a:lnTo>
                  <a:pt x="150" y="27"/>
                </a:lnTo>
                <a:lnTo>
                  <a:pt x="152" y="27"/>
                </a:lnTo>
                <a:lnTo>
                  <a:pt x="152" y="29"/>
                </a:lnTo>
                <a:lnTo>
                  <a:pt x="152" y="31"/>
                </a:lnTo>
                <a:lnTo>
                  <a:pt x="152" y="32"/>
                </a:lnTo>
                <a:lnTo>
                  <a:pt x="152" y="34"/>
                </a:lnTo>
                <a:lnTo>
                  <a:pt x="153" y="34"/>
                </a:lnTo>
                <a:lnTo>
                  <a:pt x="153" y="36"/>
                </a:lnTo>
                <a:lnTo>
                  <a:pt x="153" y="38"/>
                </a:lnTo>
                <a:lnTo>
                  <a:pt x="153" y="39"/>
                </a:lnTo>
                <a:lnTo>
                  <a:pt x="153" y="41"/>
                </a:lnTo>
                <a:lnTo>
                  <a:pt x="153" y="43"/>
                </a:lnTo>
                <a:lnTo>
                  <a:pt x="153" y="44"/>
                </a:lnTo>
                <a:lnTo>
                  <a:pt x="153" y="46"/>
                </a:lnTo>
                <a:lnTo>
                  <a:pt x="153" y="48"/>
                </a:lnTo>
                <a:lnTo>
                  <a:pt x="153" y="50"/>
                </a:lnTo>
                <a:lnTo>
                  <a:pt x="152" y="50"/>
                </a:lnTo>
                <a:lnTo>
                  <a:pt x="152" y="51"/>
                </a:lnTo>
                <a:close/>
              </a:path>
            </a:pathLst>
          </a:custGeom>
          <a:solidFill>
            <a:schemeClr val="tx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40"/>
          <p:cNvSpPr>
            <a:spLocks/>
          </p:cNvSpPr>
          <p:nvPr/>
        </p:nvSpPr>
        <p:spPr bwMode="auto">
          <a:xfrm>
            <a:off x="5445016" y="3223871"/>
            <a:ext cx="369280" cy="445030"/>
          </a:xfrm>
          <a:custGeom>
            <a:avLst/>
            <a:gdLst>
              <a:gd name="T0" fmla="*/ 97 w 195"/>
              <a:gd name="T1" fmla="*/ 15 h 235"/>
              <a:gd name="T2" fmla="*/ 98 w 195"/>
              <a:gd name="T3" fmla="*/ 30 h 235"/>
              <a:gd name="T4" fmla="*/ 107 w 195"/>
              <a:gd name="T5" fmla="*/ 43 h 235"/>
              <a:gd name="T6" fmla="*/ 117 w 195"/>
              <a:gd name="T7" fmla="*/ 53 h 235"/>
              <a:gd name="T8" fmla="*/ 112 w 195"/>
              <a:gd name="T9" fmla="*/ 70 h 235"/>
              <a:gd name="T10" fmla="*/ 126 w 195"/>
              <a:gd name="T11" fmla="*/ 74 h 235"/>
              <a:gd name="T12" fmla="*/ 133 w 195"/>
              <a:gd name="T13" fmla="*/ 70 h 235"/>
              <a:gd name="T14" fmla="*/ 135 w 195"/>
              <a:gd name="T15" fmla="*/ 61 h 235"/>
              <a:gd name="T16" fmla="*/ 140 w 195"/>
              <a:gd name="T17" fmla="*/ 49 h 235"/>
              <a:gd name="T18" fmla="*/ 143 w 195"/>
              <a:gd name="T19" fmla="*/ 51 h 235"/>
              <a:gd name="T20" fmla="*/ 157 w 195"/>
              <a:gd name="T21" fmla="*/ 49 h 235"/>
              <a:gd name="T22" fmla="*/ 162 w 195"/>
              <a:gd name="T23" fmla="*/ 51 h 235"/>
              <a:gd name="T24" fmla="*/ 160 w 195"/>
              <a:gd name="T25" fmla="*/ 63 h 235"/>
              <a:gd name="T26" fmla="*/ 162 w 195"/>
              <a:gd name="T27" fmla="*/ 75 h 235"/>
              <a:gd name="T28" fmla="*/ 172 w 195"/>
              <a:gd name="T29" fmla="*/ 68 h 235"/>
              <a:gd name="T30" fmla="*/ 179 w 195"/>
              <a:gd name="T31" fmla="*/ 80 h 235"/>
              <a:gd name="T32" fmla="*/ 183 w 195"/>
              <a:gd name="T33" fmla="*/ 98 h 235"/>
              <a:gd name="T34" fmla="*/ 186 w 195"/>
              <a:gd name="T35" fmla="*/ 113 h 235"/>
              <a:gd name="T36" fmla="*/ 176 w 195"/>
              <a:gd name="T37" fmla="*/ 120 h 235"/>
              <a:gd name="T38" fmla="*/ 181 w 195"/>
              <a:gd name="T39" fmla="*/ 134 h 235"/>
              <a:gd name="T40" fmla="*/ 186 w 195"/>
              <a:gd name="T41" fmla="*/ 149 h 235"/>
              <a:gd name="T42" fmla="*/ 186 w 195"/>
              <a:gd name="T43" fmla="*/ 156 h 235"/>
              <a:gd name="T44" fmla="*/ 186 w 195"/>
              <a:gd name="T45" fmla="*/ 173 h 235"/>
              <a:gd name="T46" fmla="*/ 188 w 195"/>
              <a:gd name="T47" fmla="*/ 194 h 235"/>
              <a:gd name="T48" fmla="*/ 193 w 195"/>
              <a:gd name="T49" fmla="*/ 210 h 235"/>
              <a:gd name="T50" fmla="*/ 190 w 195"/>
              <a:gd name="T51" fmla="*/ 223 h 235"/>
              <a:gd name="T52" fmla="*/ 179 w 195"/>
              <a:gd name="T53" fmla="*/ 232 h 235"/>
              <a:gd name="T54" fmla="*/ 164 w 195"/>
              <a:gd name="T55" fmla="*/ 234 h 235"/>
              <a:gd name="T56" fmla="*/ 153 w 195"/>
              <a:gd name="T57" fmla="*/ 230 h 235"/>
              <a:gd name="T58" fmla="*/ 150 w 195"/>
              <a:gd name="T59" fmla="*/ 222 h 235"/>
              <a:gd name="T60" fmla="*/ 141 w 195"/>
              <a:gd name="T61" fmla="*/ 220 h 235"/>
              <a:gd name="T62" fmla="*/ 126 w 195"/>
              <a:gd name="T63" fmla="*/ 223 h 235"/>
              <a:gd name="T64" fmla="*/ 112 w 195"/>
              <a:gd name="T65" fmla="*/ 223 h 235"/>
              <a:gd name="T66" fmla="*/ 105 w 195"/>
              <a:gd name="T67" fmla="*/ 213 h 235"/>
              <a:gd name="T68" fmla="*/ 93 w 195"/>
              <a:gd name="T69" fmla="*/ 215 h 235"/>
              <a:gd name="T70" fmla="*/ 79 w 195"/>
              <a:gd name="T71" fmla="*/ 222 h 235"/>
              <a:gd name="T72" fmla="*/ 64 w 195"/>
              <a:gd name="T73" fmla="*/ 223 h 235"/>
              <a:gd name="T74" fmla="*/ 57 w 195"/>
              <a:gd name="T75" fmla="*/ 213 h 235"/>
              <a:gd name="T76" fmla="*/ 47 w 195"/>
              <a:gd name="T77" fmla="*/ 203 h 235"/>
              <a:gd name="T78" fmla="*/ 42 w 195"/>
              <a:gd name="T79" fmla="*/ 191 h 235"/>
              <a:gd name="T80" fmla="*/ 38 w 195"/>
              <a:gd name="T81" fmla="*/ 177 h 235"/>
              <a:gd name="T82" fmla="*/ 30 w 195"/>
              <a:gd name="T83" fmla="*/ 165 h 235"/>
              <a:gd name="T84" fmla="*/ 19 w 195"/>
              <a:gd name="T85" fmla="*/ 154 h 235"/>
              <a:gd name="T86" fmla="*/ 11 w 195"/>
              <a:gd name="T87" fmla="*/ 142 h 235"/>
              <a:gd name="T88" fmla="*/ 11 w 195"/>
              <a:gd name="T89" fmla="*/ 132 h 235"/>
              <a:gd name="T90" fmla="*/ 5 w 195"/>
              <a:gd name="T91" fmla="*/ 120 h 235"/>
              <a:gd name="T92" fmla="*/ 5 w 195"/>
              <a:gd name="T93" fmla="*/ 110 h 235"/>
              <a:gd name="T94" fmla="*/ 2 w 195"/>
              <a:gd name="T95" fmla="*/ 92 h 235"/>
              <a:gd name="T96" fmla="*/ 4 w 195"/>
              <a:gd name="T97" fmla="*/ 82 h 235"/>
              <a:gd name="T98" fmla="*/ 9 w 195"/>
              <a:gd name="T99" fmla="*/ 72 h 235"/>
              <a:gd name="T100" fmla="*/ 21 w 195"/>
              <a:gd name="T101" fmla="*/ 63 h 235"/>
              <a:gd name="T102" fmla="*/ 28 w 195"/>
              <a:gd name="T103" fmla="*/ 56 h 235"/>
              <a:gd name="T104" fmla="*/ 33 w 195"/>
              <a:gd name="T105" fmla="*/ 44 h 235"/>
              <a:gd name="T106" fmla="*/ 45 w 195"/>
              <a:gd name="T107" fmla="*/ 36 h 235"/>
              <a:gd name="T108" fmla="*/ 57 w 195"/>
              <a:gd name="T109" fmla="*/ 32 h 235"/>
              <a:gd name="T110" fmla="*/ 57 w 195"/>
              <a:gd name="T111" fmla="*/ 18 h 235"/>
              <a:gd name="T112" fmla="*/ 73 w 195"/>
              <a:gd name="T113" fmla="*/ 17 h 235"/>
              <a:gd name="T114" fmla="*/ 86 w 195"/>
              <a:gd name="T115" fmla="*/ 10 h 235"/>
              <a:gd name="T116" fmla="*/ 97 w 195"/>
              <a:gd name="T117"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5" h="235">
                <a:moveTo>
                  <a:pt x="98" y="1"/>
                </a:moveTo>
                <a:lnTo>
                  <a:pt x="100" y="1"/>
                </a:lnTo>
                <a:lnTo>
                  <a:pt x="100" y="3"/>
                </a:lnTo>
                <a:lnTo>
                  <a:pt x="100" y="5"/>
                </a:lnTo>
                <a:lnTo>
                  <a:pt x="98" y="5"/>
                </a:lnTo>
                <a:lnTo>
                  <a:pt x="98" y="6"/>
                </a:lnTo>
                <a:lnTo>
                  <a:pt x="98" y="8"/>
                </a:lnTo>
                <a:lnTo>
                  <a:pt x="97" y="8"/>
                </a:lnTo>
                <a:lnTo>
                  <a:pt x="97" y="10"/>
                </a:lnTo>
                <a:lnTo>
                  <a:pt x="97" y="12"/>
                </a:lnTo>
                <a:lnTo>
                  <a:pt x="97" y="13"/>
                </a:lnTo>
                <a:lnTo>
                  <a:pt x="97" y="15"/>
                </a:lnTo>
                <a:lnTo>
                  <a:pt x="97" y="17"/>
                </a:lnTo>
                <a:lnTo>
                  <a:pt x="97" y="18"/>
                </a:lnTo>
                <a:lnTo>
                  <a:pt x="95" y="18"/>
                </a:lnTo>
                <a:lnTo>
                  <a:pt x="95" y="20"/>
                </a:lnTo>
                <a:lnTo>
                  <a:pt x="97" y="20"/>
                </a:lnTo>
                <a:lnTo>
                  <a:pt x="97" y="22"/>
                </a:lnTo>
                <a:lnTo>
                  <a:pt x="97" y="24"/>
                </a:lnTo>
                <a:lnTo>
                  <a:pt x="98" y="24"/>
                </a:lnTo>
                <a:lnTo>
                  <a:pt x="98" y="25"/>
                </a:lnTo>
                <a:lnTo>
                  <a:pt x="98" y="27"/>
                </a:lnTo>
                <a:lnTo>
                  <a:pt x="98" y="29"/>
                </a:lnTo>
                <a:lnTo>
                  <a:pt x="98" y="30"/>
                </a:lnTo>
                <a:lnTo>
                  <a:pt x="98" y="32"/>
                </a:lnTo>
                <a:lnTo>
                  <a:pt x="98" y="34"/>
                </a:lnTo>
                <a:lnTo>
                  <a:pt x="98" y="36"/>
                </a:lnTo>
                <a:lnTo>
                  <a:pt x="98" y="37"/>
                </a:lnTo>
                <a:lnTo>
                  <a:pt x="98" y="39"/>
                </a:lnTo>
                <a:lnTo>
                  <a:pt x="98" y="41"/>
                </a:lnTo>
                <a:lnTo>
                  <a:pt x="98" y="43"/>
                </a:lnTo>
                <a:lnTo>
                  <a:pt x="100" y="43"/>
                </a:lnTo>
                <a:lnTo>
                  <a:pt x="102" y="43"/>
                </a:lnTo>
                <a:lnTo>
                  <a:pt x="104" y="43"/>
                </a:lnTo>
                <a:lnTo>
                  <a:pt x="105" y="43"/>
                </a:lnTo>
                <a:lnTo>
                  <a:pt x="107" y="43"/>
                </a:lnTo>
                <a:lnTo>
                  <a:pt x="109" y="43"/>
                </a:lnTo>
                <a:lnTo>
                  <a:pt x="110" y="43"/>
                </a:lnTo>
                <a:lnTo>
                  <a:pt x="110" y="44"/>
                </a:lnTo>
                <a:lnTo>
                  <a:pt x="110" y="46"/>
                </a:lnTo>
                <a:lnTo>
                  <a:pt x="110" y="48"/>
                </a:lnTo>
                <a:lnTo>
                  <a:pt x="110" y="49"/>
                </a:lnTo>
                <a:lnTo>
                  <a:pt x="112" y="49"/>
                </a:lnTo>
                <a:lnTo>
                  <a:pt x="112" y="51"/>
                </a:lnTo>
                <a:lnTo>
                  <a:pt x="114" y="51"/>
                </a:lnTo>
                <a:lnTo>
                  <a:pt x="116" y="51"/>
                </a:lnTo>
                <a:lnTo>
                  <a:pt x="117" y="51"/>
                </a:lnTo>
                <a:lnTo>
                  <a:pt x="117" y="53"/>
                </a:lnTo>
                <a:lnTo>
                  <a:pt x="117" y="55"/>
                </a:lnTo>
                <a:lnTo>
                  <a:pt x="117" y="56"/>
                </a:lnTo>
                <a:lnTo>
                  <a:pt x="117" y="58"/>
                </a:lnTo>
                <a:lnTo>
                  <a:pt x="117" y="60"/>
                </a:lnTo>
                <a:lnTo>
                  <a:pt x="116" y="61"/>
                </a:lnTo>
                <a:lnTo>
                  <a:pt x="116" y="63"/>
                </a:lnTo>
                <a:lnTo>
                  <a:pt x="114" y="63"/>
                </a:lnTo>
                <a:lnTo>
                  <a:pt x="112" y="63"/>
                </a:lnTo>
                <a:lnTo>
                  <a:pt x="112" y="65"/>
                </a:lnTo>
                <a:lnTo>
                  <a:pt x="112" y="67"/>
                </a:lnTo>
                <a:lnTo>
                  <a:pt x="112" y="68"/>
                </a:lnTo>
                <a:lnTo>
                  <a:pt x="112" y="70"/>
                </a:lnTo>
                <a:lnTo>
                  <a:pt x="112" y="72"/>
                </a:lnTo>
                <a:lnTo>
                  <a:pt x="114" y="72"/>
                </a:lnTo>
                <a:lnTo>
                  <a:pt x="114" y="70"/>
                </a:lnTo>
                <a:lnTo>
                  <a:pt x="116" y="70"/>
                </a:lnTo>
                <a:lnTo>
                  <a:pt x="117" y="70"/>
                </a:lnTo>
                <a:lnTo>
                  <a:pt x="119" y="70"/>
                </a:lnTo>
                <a:lnTo>
                  <a:pt x="119" y="72"/>
                </a:lnTo>
                <a:lnTo>
                  <a:pt x="121" y="72"/>
                </a:lnTo>
                <a:lnTo>
                  <a:pt x="123" y="72"/>
                </a:lnTo>
                <a:lnTo>
                  <a:pt x="123" y="74"/>
                </a:lnTo>
                <a:lnTo>
                  <a:pt x="124" y="74"/>
                </a:lnTo>
                <a:lnTo>
                  <a:pt x="126" y="74"/>
                </a:lnTo>
                <a:lnTo>
                  <a:pt x="126" y="75"/>
                </a:lnTo>
                <a:lnTo>
                  <a:pt x="128" y="75"/>
                </a:lnTo>
                <a:lnTo>
                  <a:pt x="128" y="74"/>
                </a:lnTo>
                <a:lnTo>
                  <a:pt x="129" y="74"/>
                </a:lnTo>
                <a:lnTo>
                  <a:pt x="129" y="72"/>
                </a:lnTo>
                <a:lnTo>
                  <a:pt x="129" y="74"/>
                </a:lnTo>
                <a:lnTo>
                  <a:pt x="129" y="72"/>
                </a:lnTo>
                <a:lnTo>
                  <a:pt x="131" y="72"/>
                </a:lnTo>
                <a:lnTo>
                  <a:pt x="131" y="74"/>
                </a:lnTo>
                <a:lnTo>
                  <a:pt x="131" y="72"/>
                </a:lnTo>
                <a:lnTo>
                  <a:pt x="131" y="70"/>
                </a:lnTo>
                <a:lnTo>
                  <a:pt x="133" y="70"/>
                </a:lnTo>
                <a:lnTo>
                  <a:pt x="133" y="68"/>
                </a:lnTo>
                <a:lnTo>
                  <a:pt x="135" y="68"/>
                </a:lnTo>
                <a:lnTo>
                  <a:pt x="133" y="68"/>
                </a:lnTo>
                <a:lnTo>
                  <a:pt x="133" y="67"/>
                </a:lnTo>
                <a:lnTo>
                  <a:pt x="133" y="65"/>
                </a:lnTo>
                <a:lnTo>
                  <a:pt x="133" y="67"/>
                </a:lnTo>
                <a:lnTo>
                  <a:pt x="135" y="67"/>
                </a:lnTo>
                <a:lnTo>
                  <a:pt x="135" y="65"/>
                </a:lnTo>
                <a:lnTo>
                  <a:pt x="135" y="63"/>
                </a:lnTo>
                <a:lnTo>
                  <a:pt x="135" y="61"/>
                </a:lnTo>
                <a:lnTo>
                  <a:pt x="136" y="61"/>
                </a:lnTo>
                <a:lnTo>
                  <a:pt x="135" y="61"/>
                </a:lnTo>
                <a:lnTo>
                  <a:pt x="135" y="60"/>
                </a:lnTo>
                <a:lnTo>
                  <a:pt x="135" y="58"/>
                </a:lnTo>
                <a:lnTo>
                  <a:pt x="135" y="60"/>
                </a:lnTo>
                <a:lnTo>
                  <a:pt x="135" y="58"/>
                </a:lnTo>
                <a:lnTo>
                  <a:pt x="135" y="56"/>
                </a:lnTo>
                <a:lnTo>
                  <a:pt x="136" y="56"/>
                </a:lnTo>
                <a:lnTo>
                  <a:pt x="136" y="55"/>
                </a:lnTo>
                <a:lnTo>
                  <a:pt x="136" y="53"/>
                </a:lnTo>
                <a:lnTo>
                  <a:pt x="136" y="51"/>
                </a:lnTo>
                <a:lnTo>
                  <a:pt x="138" y="51"/>
                </a:lnTo>
                <a:lnTo>
                  <a:pt x="138" y="49"/>
                </a:lnTo>
                <a:lnTo>
                  <a:pt x="140" y="49"/>
                </a:lnTo>
                <a:lnTo>
                  <a:pt x="141" y="48"/>
                </a:lnTo>
                <a:lnTo>
                  <a:pt x="140" y="48"/>
                </a:lnTo>
                <a:lnTo>
                  <a:pt x="141" y="48"/>
                </a:lnTo>
                <a:lnTo>
                  <a:pt x="141" y="46"/>
                </a:lnTo>
                <a:lnTo>
                  <a:pt x="141" y="48"/>
                </a:lnTo>
                <a:lnTo>
                  <a:pt x="141" y="46"/>
                </a:lnTo>
                <a:lnTo>
                  <a:pt x="143" y="46"/>
                </a:lnTo>
                <a:lnTo>
                  <a:pt x="143" y="48"/>
                </a:lnTo>
                <a:lnTo>
                  <a:pt x="143" y="49"/>
                </a:lnTo>
                <a:lnTo>
                  <a:pt x="141" y="49"/>
                </a:lnTo>
                <a:lnTo>
                  <a:pt x="143" y="49"/>
                </a:lnTo>
                <a:lnTo>
                  <a:pt x="143" y="51"/>
                </a:lnTo>
                <a:lnTo>
                  <a:pt x="145" y="51"/>
                </a:lnTo>
                <a:lnTo>
                  <a:pt x="147" y="51"/>
                </a:lnTo>
                <a:lnTo>
                  <a:pt x="148" y="51"/>
                </a:lnTo>
                <a:lnTo>
                  <a:pt x="148" y="49"/>
                </a:lnTo>
                <a:lnTo>
                  <a:pt x="148" y="51"/>
                </a:lnTo>
                <a:lnTo>
                  <a:pt x="150" y="51"/>
                </a:lnTo>
                <a:lnTo>
                  <a:pt x="150" y="53"/>
                </a:lnTo>
                <a:lnTo>
                  <a:pt x="152" y="51"/>
                </a:lnTo>
                <a:lnTo>
                  <a:pt x="153" y="51"/>
                </a:lnTo>
                <a:lnTo>
                  <a:pt x="153" y="49"/>
                </a:lnTo>
                <a:lnTo>
                  <a:pt x="155" y="49"/>
                </a:lnTo>
                <a:lnTo>
                  <a:pt x="157" y="49"/>
                </a:lnTo>
                <a:lnTo>
                  <a:pt x="159" y="49"/>
                </a:lnTo>
                <a:lnTo>
                  <a:pt x="159" y="48"/>
                </a:lnTo>
                <a:lnTo>
                  <a:pt x="160" y="48"/>
                </a:lnTo>
                <a:lnTo>
                  <a:pt x="160" y="46"/>
                </a:lnTo>
                <a:lnTo>
                  <a:pt x="162" y="46"/>
                </a:lnTo>
                <a:lnTo>
                  <a:pt x="162" y="48"/>
                </a:lnTo>
                <a:lnTo>
                  <a:pt x="164" y="48"/>
                </a:lnTo>
                <a:lnTo>
                  <a:pt x="166" y="48"/>
                </a:lnTo>
                <a:lnTo>
                  <a:pt x="164" y="48"/>
                </a:lnTo>
                <a:lnTo>
                  <a:pt x="164" y="49"/>
                </a:lnTo>
                <a:lnTo>
                  <a:pt x="162" y="49"/>
                </a:lnTo>
                <a:lnTo>
                  <a:pt x="162" y="51"/>
                </a:lnTo>
                <a:lnTo>
                  <a:pt x="162" y="53"/>
                </a:lnTo>
                <a:lnTo>
                  <a:pt x="160" y="53"/>
                </a:lnTo>
                <a:lnTo>
                  <a:pt x="160" y="55"/>
                </a:lnTo>
                <a:lnTo>
                  <a:pt x="162" y="55"/>
                </a:lnTo>
                <a:lnTo>
                  <a:pt x="160" y="55"/>
                </a:lnTo>
                <a:lnTo>
                  <a:pt x="162" y="55"/>
                </a:lnTo>
                <a:lnTo>
                  <a:pt x="160" y="55"/>
                </a:lnTo>
                <a:lnTo>
                  <a:pt x="160" y="56"/>
                </a:lnTo>
                <a:lnTo>
                  <a:pt x="160" y="58"/>
                </a:lnTo>
                <a:lnTo>
                  <a:pt x="160" y="60"/>
                </a:lnTo>
                <a:lnTo>
                  <a:pt x="160" y="61"/>
                </a:lnTo>
                <a:lnTo>
                  <a:pt x="160" y="63"/>
                </a:lnTo>
                <a:lnTo>
                  <a:pt x="160" y="65"/>
                </a:lnTo>
                <a:lnTo>
                  <a:pt x="159" y="65"/>
                </a:lnTo>
                <a:lnTo>
                  <a:pt x="159" y="67"/>
                </a:lnTo>
                <a:lnTo>
                  <a:pt x="160" y="67"/>
                </a:lnTo>
                <a:lnTo>
                  <a:pt x="160" y="68"/>
                </a:lnTo>
                <a:lnTo>
                  <a:pt x="160" y="70"/>
                </a:lnTo>
                <a:lnTo>
                  <a:pt x="159" y="70"/>
                </a:lnTo>
                <a:lnTo>
                  <a:pt x="159" y="72"/>
                </a:lnTo>
                <a:lnTo>
                  <a:pt x="160" y="72"/>
                </a:lnTo>
                <a:lnTo>
                  <a:pt x="162" y="72"/>
                </a:lnTo>
                <a:lnTo>
                  <a:pt x="162" y="74"/>
                </a:lnTo>
                <a:lnTo>
                  <a:pt x="162" y="75"/>
                </a:lnTo>
                <a:lnTo>
                  <a:pt x="162" y="74"/>
                </a:lnTo>
                <a:lnTo>
                  <a:pt x="164" y="74"/>
                </a:lnTo>
                <a:lnTo>
                  <a:pt x="164" y="75"/>
                </a:lnTo>
                <a:lnTo>
                  <a:pt x="166" y="75"/>
                </a:lnTo>
                <a:lnTo>
                  <a:pt x="166" y="74"/>
                </a:lnTo>
                <a:lnTo>
                  <a:pt x="167" y="74"/>
                </a:lnTo>
                <a:lnTo>
                  <a:pt x="167" y="72"/>
                </a:lnTo>
                <a:lnTo>
                  <a:pt x="167" y="70"/>
                </a:lnTo>
                <a:lnTo>
                  <a:pt x="169" y="70"/>
                </a:lnTo>
                <a:lnTo>
                  <a:pt x="169" y="68"/>
                </a:lnTo>
                <a:lnTo>
                  <a:pt x="171" y="68"/>
                </a:lnTo>
                <a:lnTo>
                  <a:pt x="172" y="68"/>
                </a:lnTo>
                <a:lnTo>
                  <a:pt x="174" y="68"/>
                </a:lnTo>
                <a:lnTo>
                  <a:pt x="176" y="68"/>
                </a:lnTo>
                <a:lnTo>
                  <a:pt x="176" y="67"/>
                </a:lnTo>
                <a:lnTo>
                  <a:pt x="176" y="68"/>
                </a:lnTo>
                <a:lnTo>
                  <a:pt x="178" y="68"/>
                </a:lnTo>
                <a:lnTo>
                  <a:pt x="178" y="70"/>
                </a:lnTo>
                <a:lnTo>
                  <a:pt x="178" y="72"/>
                </a:lnTo>
                <a:lnTo>
                  <a:pt x="178" y="74"/>
                </a:lnTo>
                <a:lnTo>
                  <a:pt x="178" y="75"/>
                </a:lnTo>
                <a:lnTo>
                  <a:pt x="179" y="77"/>
                </a:lnTo>
                <a:lnTo>
                  <a:pt x="179" y="79"/>
                </a:lnTo>
                <a:lnTo>
                  <a:pt x="179" y="80"/>
                </a:lnTo>
                <a:lnTo>
                  <a:pt x="179" y="82"/>
                </a:lnTo>
                <a:lnTo>
                  <a:pt x="179" y="84"/>
                </a:lnTo>
                <a:lnTo>
                  <a:pt x="181" y="84"/>
                </a:lnTo>
                <a:lnTo>
                  <a:pt x="181" y="86"/>
                </a:lnTo>
                <a:lnTo>
                  <a:pt x="181" y="87"/>
                </a:lnTo>
                <a:lnTo>
                  <a:pt x="181" y="89"/>
                </a:lnTo>
                <a:lnTo>
                  <a:pt x="181" y="91"/>
                </a:lnTo>
                <a:lnTo>
                  <a:pt x="183" y="91"/>
                </a:lnTo>
                <a:lnTo>
                  <a:pt x="183" y="92"/>
                </a:lnTo>
                <a:lnTo>
                  <a:pt x="183" y="94"/>
                </a:lnTo>
                <a:lnTo>
                  <a:pt x="183" y="96"/>
                </a:lnTo>
                <a:lnTo>
                  <a:pt x="183" y="98"/>
                </a:lnTo>
                <a:lnTo>
                  <a:pt x="183" y="99"/>
                </a:lnTo>
                <a:lnTo>
                  <a:pt x="184" y="99"/>
                </a:lnTo>
                <a:lnTo>
                  <a:pt x="184" y="101"/>
                </a:lnTo>
                <a:lnTo>
                  <a:pt x="184" y="103"/>
                </a:lnTo>
                <a:lnTo>
                  <a:pt x="184" y="105"/>
                </a:lnTo>
                <a:lnTo>
                  <a:pt x="184" y="106"/>
                </a:lnTo>
                <a:lnTo>
                  <a:pt x="186" y="106"/>
                </a:lnTo>
                <a:lnTo>
                  <a:pt x="184" y="106"/>
                </a:lnTo>
                <a:lnTo>
                  <a:pt x="186" y="108"/>
                </a:lnTo>
                <a:lnTo>
                  <a:pt x="186" y="110"/>
                </a:lnTo>
                <a:lnTo>
                  <a:pt x="186" y="111"/>
                </a:lnTo>
                <a:lnTo>
                  <a:pt x="186" y="113"/>
                </a:lnTo>
                <a:lnTo>
                  <a:pt x="184" y="113"/>
                </a:lnTo>
                <a:lnTo>
                  <a:pt x="184" y="115"/>
                </a:lnTo>
                <a:lnTo>
                  <a:pt x="183" y="115"/>
                </a:lnTo>
                <a:lnTo>
                  <a:pt x="181" y="115"/>
                </a:lnTo>
                <a:lnTo>
                  <a:pt x="181" y="117"/>
                </a:lnTo>
                <a:lnTo>
                  <a:pt x="179" y="117"/>
                </a:lnTo>
                <a:lnTo>
                  <a:pt x="178" y="117"/>
                </a:lnTo>
                <a:lnTo>
                  <a:pt x="176" y="117"/>
                </a:lnTo>
                <a:lnTo>
                  <a:pt x="176" y="118"/>
                </a:lnTo>
                <a:lnTo>
                  <a:pt x="178" y="118"/>
                </a:lnTo>
                <a:lnTo>
                  <a:pt x="176" y="118"/>
                </a:lnTo>
                <a:lnTo>
                  <a:pt x="176" y="120"/>
                </a:lnTo>
                <a:lnTo>
                  <a:pt x="176" y="122"/>
                </a:lnTo>
                <a:lnTo>
                  <a:pt x="176" y="123"/>
                </a:lnTo>
                <a:lnTo>
                  <a:pt x="176" y="125"/>
                </a:lnTo>
                <a:lnTo>
                  <a:pt x="178" y="125"/>
                </a:lnTo>
                <a:lnTo>
                  <a:pt x="176" y="125"/>
                </a:lnTo>
                <a:lnTo>
                  <a:pt x="178" y="125"/>
                </a:lnTo>
                <a:lnTo>
                  <a:pt x="178" y="127"/>
                </a:lnTo>
                <a:lnTo>
                  <a:pt x="178" y="129"/>
                </a:lnTo>
                <a:lnTo>
                  <a:pt x="179" y="129"/>
                </a:lnTo>
                <a:lnTo>
                  <a:pt x="181" y="130"/>
                </a:lnTo>
                <a:lnTo>
                  <a:pt x="181" y="132"/>
                </a:lnTo>
                <a:lnTo>
                  <a:pt x="181" y="134"/>
                </a:lnTo>
                <a:lnTo>
                  <a:pt x="181" y="136"/>
                </a:lnTo>
                <a:lnTo>
                  <a:pt x="181" y="137"/>
                </a:lnTo>
                <a:lnTo>
                  <a:pt x="183" y="137"/>
                </a:lnTo>
                <a:lnTo>
                  <a:pt x="183" y="139"/>
                </a:lnTo>
                <a:lnTo>
                  <a:pt x="183" y="141"/>
                </a:lnTo>
                <a:lnTo>
                  <a:pt x="183" y="142"/>
                </a:lnTo>
                <a:lnTo>
                  <a:pt x="183" y="144"/>
                </a:lnTo>
                <a:lnTo>
                  <a:pt x="183" y="146"/>
                </a:lnTo>
                <a:lnTo>
                  <a:pt x="184" y="146"/>
                </a:lnTo>
                <a:lnTo>
                  <a:pt x="184" y="148"/>
                </a:lnTo>
                <a:lnTo>
                  <a:pt x="184" y="149"/>
                </a:lnTo>
                <a:lnTo>
                  <a:pt x="186" y="149"/>
                </a:lnTo>
                <a:lnTo>
                  <a:pt x="186" y="148"/>
                </a:lnTo>
                <a:lnTo>
                  <a:pt x="188" y="148"/>
                </a:lnTo>
                <a:lnTo>
                  <a:pt x="190" y="148"/>
                </a:lnTo>
                <a:lnTo>
                  <a:pt x="191" y="148"/>
                </a:lnTo>
                <a:lnTo>
                  <a:pt x="191" y="149"/>
                </a:lnTo>
                <a:lnTo>
                  <a:pt x="191" y="151"/>
                </a:lnTo>
                <a:lnTo>
                  <a:pt x="191" y="153"/>
                </a:lnTo>
                <a:lnTo>
                  <a:pt x="190" y="153"/>
                </a:lnTo>
                <a:lnTo>
                  <a:pt x="190" y="154"/>
                </a:lnTo>
                <a:lnTo>
                  <a:pt x="188" y="154"/>
                </a:lnTo>
                <a:lnTo>
                  <a:pt x="186" y="154"/>
                </a:lnTo>
                <a:lnTo>
                  <a:pt x="186" y="156"/>
                </a:lnTo>
                <a:lnTo>
                  <a:pt x="186" y="158"/>
                </a:lnTo>
                <a:lnTo>
                  <a:pt x="184" y="158"/>
                </a:lnTo>
                <a:lnTo>
                  <a:pt x="184" y="160"/>
                </a:lnTo>
                <a:lnTo>
                  <a:pt x="186" y="160"/>
                </a:lnTo>
                <a:lnTo>
                  <a:pt x="186" y="161"/>
                </a:lnTo>
                <a:lnTo>
                  <a:pt x="186" y="163"/>
                </a:lnTo>
                <a:lnTo>
                  <a:pt x="186" y="165"/>
                </a:lnTo>
                <a:lnTo>
                  <a:pt x="186" y="166"/>
                </a:lnTo>
                <a:lnTo>
                  <a:pt x="186" y="168"/>
                </a:lnTo>
                <a:lnTo>
                  <a:pt x="186" y="170"/>
                </a:lnTo>
                <a:lnTo>
                  <a:pt x="186" y="172"/>
                </a:lnTo>
                <a:lnTo>
                  <a:pt x="186" y="173"/>
                </a:lnTo>
                <a:lnTo>
                  <a:pt x="186" y="175"/>
                </a:lnTo>
                <a:lnTo>
                  <a:pt x="186" y="177"/>
                </a:lnTo>
                <a:lnTo>
                  <a:pt x="188" y="179"/>
                </a:lnTo>
                <a:lnTo>
                  <a:pt x="188" y="180"/>
                </a:lnTo>
                <a:lnTo>
                  <a:pt x="188" y="182"/>
                </a:lnTo>
                <a:lnTo>
                  <a:pt x="188" y="184"/>
                </a:lnTo>
                <a:lnTo>
                  <a:pt x="188" y="185"/>
                </a:lnTo>
                <a:lnTo>
                  <a:pt x="188" y="187"/>
                </a:lnTo>
                <a:lnTo>
                  <a:pt x="188" y="189"/>
                </a:lnTo>
                <a:lnTo>
                  <a:pt x="188" y="191"/>
                </a:lnTo>
                <a:lnTo>
                  <a:pt x="188" y="192"/>
                </a:lnTo>
                <a:lnTo>
                  <a:pt x="188" y="194"/>
                </a:lnTo>
                <a:lnTo>
                  <a:pt x="188" y="196"/>
                </a:lnTo>
                <a:lnTo>
                  <a:pt x="190" y="196"/>
                </a:lnTo>
                <a:lnTo>
                  <a:pt x="190" y="197"/>
                </a:lnTo>
                <a:lnTo>
                  <a:pt x="190" y="199"/>
                </a:lnTo>
                <a:lnTo>
                  <a:pt x="190" y="201"/>
                </a:lnTo>
                <a:lnTo>
                  <a:pt x="190" y="203"/>
                </a:lnTo>
                <a:lnTo>
                  <a:pt x="191" y="203"/>
                </a:lnTo>
                <a:lnTo>
                  <a:pt x="191" y="204"/>
                </a:lnTo>
                <a:lnTo>
                  <a:pt x="191" y="206"/>
                </a:lnTo>
                <a:lnTo>
                  <a:pt x="191" y="208"/>
                </a:lnTo>
                <a:lnTo>
                  <a:pt x="191" y="210"/>
                </a:lnTo>
                <a:lnTo>
                  <a:pt x="193" y="210"/>
                </a:lnTo>
                <a:lnTo>
                  <a:pt x="193" y="211"/>
                </a:lnTo>
                <a:lnTo>
                  <a:pt x="193" y="213"/>
                </a:lnTo>
                <a:lnTo>
                  <a:pt x="193" y="215"/>
                </a:lnTo>
                <a:lnTo>
                  <a:pt x="193" y="216"/>
                </a:lnTo>
                <a:lnTo>
                  <a:pt x="195" y="216"/>
                </a:lnTo>
                <a:lnTo>
                  <a:pt x="195" y="218"/>
                </a:lnTo>
                <a:lnTo>
                  <a:pt x="195" y="220"/>
                </a:lnTo>
                <a:lnTo>
                  <a:pt x="195" y="222"/>
                </a:lnTo>
                <a:lnTo>
                  <a:pt x="193" y="222"/>
                </a:lnTo>
                <a:lnTo>
                  <a:pt x="191" y="222"/>
                </a:lnTo>
                <a:lnTo>
                  <a:pt x="191" y="223"/>
                </a:lnTo>
                <a:lnTo>
                  <a:pt x="190" y="223"/>
                </a:lnTo>
                <a:lnTo>
                  <a:pt x="190" y="225"/>
                </a:lnTo>
                <a:lnTo>
                  <a:pt x="188" y="225"/>
                </a:lnTo>
                <a:lnTo>
                  <a:pt x="186" y="227"/>
                </a:lnTo>
                <a:lnTo>
                  <a:pt x="186" y="225"/>
                </a:lnTo>
                <a:lnTo>
                  <a:pt x="184" y="225"/>
                </a:lnTo>
                <a:lnTo>
                  <a:pt x="184" y="227"/>
                </a:lnTo>
                <a:lnTo>
                  <a:pt x="184" y="228"/>
                </a:lnTo>
                <a:lnTo>
                  <a:pt x="183" y="228"/>
                </a:lnTo>
                <a:lnTo>
                  <a:pt x="183" y="230"/>
                </a:lnTo>
                <a:lnTo>
                  <a:pt x="181" y="230"/>
                </a:lnTo>
                <a:lnTo>
                  <a:pt x="179" y="230"/>
                </a:lnTo>
                <a:lnTo>
                  <a:pt x="179" y="232"/>
                </a:lnTo>
                <a:lnTo>
                  <a:pt x="178" y="232"/>
                </a:lnTo>
                <a:lnTo>
                  <a:pt x="176" y="234"/>
                </a:lnTo>
                <a:lnTo>
                  <a:pt x="174" y="234"/>
                </a:lnTo>
                <a:lnTo>
                  <a:pt x="172" y="235"/>
                </a:lnTo>
                <a:lnTo>
                  <a:pt x="172" y="234"/>
                </a:lnTo>
                <a:lnTo>
                  <a:pt x="171" y="234"/>
                </a:lnTo>
                <a:lnTo>
                  <a:pt x="169" y="234"/>
                </a:lnTo>
                <a:lnTo>
                  <a:pt x="167" y="234"/>
                </a:lnTo>
                <a:lnTo>
                  <a:pt x="167" y="235"/>
                </a:lnTo>
                <a:lnTo>
                  <a:pt x="166" y="235"/>
                </a:lnTo>
                <a:lnTo>
                  <a:pt x="164" y="235"/>
                </a:lnTo>
                <a:lnTo>
                  <a:pt x="164" y="234"/>
                </a:lnTo>
                <a:lnTo>
                  <a:pt x="162" y="234"/>
                </a:lnTo>
                <a:lnTo>
                  <a:pt x="160" y="234"/>
                </a:lnTo>
                <a:lnTo>
                  <a:pt x="160" y="235"/>
                </a:lnTo>
                <a:lnTo>
                  <a:pt x="160" y="234"/>
                </a:lnTo>
                <a:lnTo>
                  <a:pt x="159" y="234"/>
                </a:lnTo>
                <a:lnTo>
                  <a:pt x="159" y="232"/>
                </a:lnTo>
                <a:lnTo>
                  <a:pt x="157" y="232"/>
                </a:lnTo>
                <a:lnTo>
                  <a:pt x="155" y="232"/>
                </a:lnTo>
                <a:lnTo>
                  <a:pt x="157" y="232"/>
                </a:lnTo>
                <a:lnTo>
                  <a:pt x="157" y="230"/>
                </a:lnTo>
                <a:lnTo>
                  <a:pt x="155" y="230"/>
                </a:lnTo>
                <a:lnTo>
                  <a:pt x="153" y="230"/>
                </a:lnTo>
                <a:lnTo>
                  <a:pt x="153" y="232"/>
                </a:lnTo>
                <a:lnTo>
                  <a:pt x="153" y="230"/>
                </a:lnTo>
                <a:lnTo>
                  <a:pt x="152" y="230"/>
                </a:lnTo>
                <a:lnTo>
                  <a:pt x="152" y="228"/>
                </a:lnTo>
                <a:lnTo>
                  <a:pt x="152" y="227"/>
                </a:lnTo>
                <a:lnTo>
                  <a:pt x="153" y="227"/>
                </a:lnTo>
                <a:lnTo>
                  <a:pt x="153" y="225"/>
                </a:lnTo>
                <a:lnTo>
                  <a:pt x="153" y="223"/>
                </a:lnTo>
                <a:lnTo>
                  <a:pt x="153" y="222"/>
                </a:lnTo>
                <a:lnTo>
                  <a:pt x="152" y="222"/>
                </a:lnTo>
                <a:lnTo>
                  <a:pt x="152" y="220"/>
                </a:lnTo>
                <a:lnTo>
                  <a:pt x="150" y="222"/>
                </a:lnTo>
                <a:lnTo>
                  <a:pt x="152" y="222"/>
                </a:lnTo>
                <a:lnTo>
                  <a:pt x="150" y="222"/>
                </a:lnTo>
                <a:lnTo>
                  <a:pt x="148" y="222"/>
                </a:lnTo>
                <a:lnTo>
                  <a:pt x="148" y="220"/>
                </a:lnTo>
                <a:lnTo>
                  <a:pt x="148" y="218"/>
                </a:lnTo>
                <a:lnTo>
                  <a:pt x="148" y="216"/>
                </a:lnTo>
                <a:lnTo>
                  <a:pt x="147" y="216"/>
                </a:lnTo>
                <a:lnTo>
                  <a:pt x="147" y="218"/>
                </a:lnTo>
                <a:lnTo>
                  <a:pt x="145" y="218"/>
                </a:lnTo>
                <a:lnTo>
                  <a:pt x="143" y="218"/>
                </a:lnTo>
                <a:lnTo>
                  <a:pt x="143" y="220"/>
                </a:lnTo>
                <a:lnTo>
                  <a:pt x="141" y="220"/>
                </a:lnTo>
                <a:lnTo>
                  <a:pt x="140" y="220"/>
                </a:lnTo>
                <a:lnTo>
                  <a:pt x="138" y="220"/>
                </a:lnTo>
                <a:lnTo>
                  <a:pt x="136" y="220"/>
                </a:lnTo>
                <a:lnTo>
                  <a:pt x="135" y="220"/>
                </a:lnTo>
                <a:lnTo>
                  <a:pt x="135" y="222"/>
                </a:lnTo>
                <a:lnTo>
                  <a:pt x="133" y="222"/>
                </a:lnTo>
                <a:lnTo>
                  <a:pt x="131" y="222"/>
                </a:lnTo>
                <a:lnTo>
                  <a:pt x="129" y="223"/>
                </a:lnTo>
                <a:lnTo>
                  <a:pt x="128" y="223"/>
                </a:lnTo>
                <a:lnTo>
                  <a:pt x="128" y="225"/>
                </a:lnTo>
                <a:lnTo>
                  <a:pt x="126" y="225"/>
                </a:lnTo>
                <a:lnTo>
                  <a:pt x="126" y="223"/>
                </a:lnTo>
                <a:lnTo>
                  <a:pt x="124" y="223"/>
                </a:lnTo>
                <a:lnTo>
                  <a:pt x="123" y="223"/>
                </a:lnTo>
                <a:lnTo>
                  <a:pt x="123" y="225"/>
                </a:lnTo>
                <a:lnTo>
                  <a:pt x="121" y="225"/>
                </a:lnTo>
                <a:lnTo>
                  <a:pt x="121" y="227"/>
                </a:lnTo>
                <a:lnTo>
                  <a:pt x="119" y="227"/>
                </a:lnTo>
                <a:lnTo>
                  <a:pt x="117" y="227"/>
                </a:lnTo>
                <a:lnTo>
                  <a:pt x="116" y="227"/>
                </a:lnTo>
                <a:lnTo>
                  <a:pt x="114" y="227"/>
                </a:lnTo>
                <a:lnTo>
                  <a:pt x="114" y="225"/>
                </a:lnTo>
                <a:lnTo>
                  <a:pt x="114" y="223"/>
                </a:lnTo>
                <a:lnTo>
                  <a:pt x="112" y="223"/>
                </a:lnTo>
                <a:lnTo>
                  <a:pt x="112" y="225"/>
                </a:lnTo>
                <a:lnTo>
                  <a:pt x="110" y="225"/>
                </a:lnTo>
                <a:lnTo>
                  <a:pt x="110" y="223"/>
                </a:lnTo>
                <a:lnTo>
                  <a:pt x="110" y="222"/>
                </a:lnTo>
                <a:lnTo>
                  <a:pt x="110" y="220"/>
                </a:lnTo>
                <a:lnTo>
                  <a:pt x="109" y="220"/>
                </a:lnTo>
                <a:lnTo>
                  <a:pt x="109" y="218"/>
                </a:lnTo>
                <a:lnTo>
                  <a:pt x="107" y="218"/>
                </a:lnTo>
                <a:lnTo>
                  <a:pt x="107" y="216"/>
                </a:lnTo>
                <a:lnTo>
                  <a:pt x="107" y="215"/>
                </a:lnTo>
                <a:lnTo>
                  <a:pt x="107" y="213"/>
                </a:lnTo>
                <a:lnTo>
                  <a:pt x="105" y="213"/>
                </a:lnTo>
                <a:lnTo>
                  <a:pt x="105" y="211"/>
                </a:lnTo>
                <a:lnTo>
                  <a:pt x="104" y="211"/>
                </a:lnTo>
                <a:lnTo>
                  <a:pt x="104" y="210"/>
                </a:lnTo>
                <a:lnTo>
                  <a:pt x="102" y="210"/>
                </a:lnTo>
                <a:lnTo>
                  <a:pt x="102" y="211"/>
                </a:lnTo>
                <a:lnTo>
                  <a:pt x="100" y="211"/>
                </a:lnTo>
                <a:lnTo>
                  <a:pt x="100" y="213"/>
                </a:lnTo>
                <a:lnTo>
                  <a:pt x="98" y="213"/>
                </a:lnTo>
                <a:lnTo>
                  <a:pt x="98" y="215"/>
                </a:lnTo>
                <a:lnTo>
                  <a:pt x="97" y="215"/>
                </a:lnTo>
                <a:lnTo>
                  <a:pt x="95" y="215"/>
                </a:lnTo>
                <a:lnTo>
                  <a:pt x="93" y="215"/>
                </a:lnTo>
                <a:lnTo>
                  <a:pt x="93" y="216"/>
                </a:lnTo>
                <a:lnTo>
                  <a:pt x="92" y="216"/>
                </a:lnTo>
                <a:lnTo>
                  <a:pt x="90" y="216"/>
                </a:lnTo>
                <a:lnTo>
                  <a:pt x="88" y="216"/>
                </a:lnTo>
                <a:lnTo>
                  <a:pt x="88" y="218"/>
                </a:lnTo>
                <a:lnTo>
                  <a:pt x="86" y="218"/>
                </a:lnTo>
                <a:lnTo>
                  <a:pt x="86" y="220"/>
                </a:lnTo>
                <a:lnTo>
                  <a:pt x="85" y="220"/>
                </a:lnTo>
                <a:lnTo>
                  <a:pt x="83" y="220"/>
                </a:lnTo>
                <a:lnTo>
                  <a:pt x="83" y="222"/>
                </a:lnTo>
                <a:lnTo>
                  <a:pt x="81" y="222"/>
                </a:lnTo>
                <a:lnTo>
                  <a:pt x="79" y="222"/>
                </a:lnTo>
                <a:lnTo>
                  <a:pt x="78" y="222"/>
                </a:lnTo>
                <a:lnTo>
                  <a:pt x="76" y="222"/>
                </a:lnTo>
                <a:lnTo>
                  <a:pt x="74" y="222"/>
                </a:lnTo>
                <a:lnTo>
                  <a:pt x="73" y="222"/>
                </a:lnTo>
                <a:lnTo>
                  <a:pt x="73" y="220"/>
                </a:lnTo>
                <a:lnTo>
                  <a:pt x="71" y="220"/>
                </a:lnTo>
                <a:lnTo>
                  <a:pt x="71" y="222"/>
                </a:lnTo>
                <a:lnTo>
                  <a:pt x="69" y="222"/>
                </a:lnTo>
                <a:lnTo>
                  <a:pt x="67" y="222"/>
                </a:lnTo>
                <a:lnTo>
                  <a:pt x="66" y="222"/>
                </a:lnTo>
                <a:lnTo>
                  <a:pt x="66" y="223"/>
                </a:lnTo>
                <a:lnTo>
                  <a:pt x="64" y="223"/>
                </a:lnTo>
                <a:lnTo>
                  <a:pt x="62" y="223"/>
                </a:lnTo>
                <a:lnTo>
                  <a:pt x="62" y="225"/>
                </a:lnTo>
                <a:lnTo>
                  <a:pt x="61" y="225"/>
                </a:lnTo>
                <a:lnTo>
                  <a:pt x="61" y="223"/>
                </a:lnTo>
                <a:lnTo>
                  <a:pt x="61" y="222"/>
                </a:lnTo>
                <a:lnTo>
                  <a:pt x="61" y="220"/>
                </a:lnTo>
                <a:lnTo>
                  <a:pt x="59" y="220"/>
                </a:lnTo>
                <a:lnTo>
                  <a:pt x="59" y="218"/>
                </a:lnTo>
                <a:lnTo>
                  <a:pt x="59" y="216"/>
                </a:lnTo>
                <a:lnTo>
                  <a:pt x="59" y="215"/>
                </a:lnTo>
                <a:lnTo>
                  <a:pt x="57" y="215"/>
                </a:lnTo>
                <a:lnTo>
                  <a:pt x="57" y="213"/>
                </a:lnTo>
                <a:lnTo>
                  <a:pt x="57" y="211"/>
                </a:lnTo>
                <a:lnTo>
                  <a:pt x="55" y="211"/>
                </a:lnTo>
                <a:lnTo>
                  <a:pt x="55" y="210"/>
                </a:lnTo>
                <a:lnTo>
                  <a:pt x="54" y="210"/>
                </a:lnTo>
                <a:lnTo>
                  <a:pt x="54" y="208"/>
                </a:lnTo>
                <a:lnTo>
                  <a:pt x="52" y="208"/>
                </a:lnTo>
                <a:lnTo>
                  <a:pt x="52" y="206"/>
                </a:lnTo>
                <a:lnTo>
                  <a:pt x="50" y="206"/>
                </a:lnTo>
                <a:lnTo>
                  <a:pt x="48" y="206"/>
                </a:lnTo>
                <a:lnTo>
                  <a:pt x="48" y="204"/>
                </a:lnTo>
                <a:lnTo>
                  <a:pt x="48" y="203"/>
                </a:lnTo>
                <a:lnTo>
                  <a:pt x="47" y="203"/>
                </a:lnTo>
                <a:lnTo>
                  <a:pt x="47" y="201"/>
                </a:lnTo>
                <a:lnTo>
                  <a:pt x="45" y="201"/>
                </a:lnTo>
                <a:lnTo>
                  <a:pt x="43" y="201"/>
                </a:lnTo>
                <a:lnTo>
                  <a:pt x="42" y="201"/>
                </a:lnTo>
                <a:lnTo>
                  <a:pt x="42" y="199"/>
                </a:lnTo>
                <a:lnTo>
                  <a:pt x="42" y="197"/>
                </a:lnTo>
                <a:lnTo>
                  <a:pt x="42" y="196"/>
                </a:lnTo>
                <a:lnTo>
                  <a:pt x="42" y="194"/>
                </a:lnTo>
                <a:lnTo>
                  <a:pt x="42" y="192"/>
                </a:lnTo>
                <a:lnTo>
                  <a:pt x="43" y="192"/>
                </a:lnTo>
                <a:lnTo>
                  <a:pt x="43" y="191"/>
                </a:lnTo>
                <a:lnTo>
                  <a:pt x="42" y="191"/>
                </a:lnTo>
                <a:lnTo>
                  <a:pt x="42" y="189"/>
                </a:lnTo>
                <a:lnTo>
                  <a:pt x="42" y="187"/>
                </a:lnTo>
                <a:lnTo>
                  <a:pt x="42" y="185"/>
                </a:lnTo>
                <a:lnTo>
                  <a:pt x="40" y="185"/>
                </a:lnTo>
                <a:lnTo>
                  <a:pt x="40" y="184"/>
                </a:lnTo>
                <a:lnTo>
                  <a:pt x="40" y="182"/>
                </a:lnTo>
                <a:lnTo>
                  <a:pt x="38" y="182"/>
                </a:lnTo>
                <a:lnTo>
                  <a:pt x="40" y="182"/>
                </a:lnTo>
                <a:lnTo>
                  <a:pt x="40" y="180"/>
                </a:lnTo>
                <a:lnTo>
                  <a:pt x="38" y="180"/>
                </a:lnTo>
                <a:lnTo>
                  <a:pt x="38" y="179"/>
                </a:lnTo>
                <a:lnTo>
                  <a:pt x="38" y="177"/>
                </a:lnTo>
                <a:lnTo>
                  <a:pt x="36" y="177"/>
                </a:lnTo>
                <a:lnTo>
                  <a:pt x="36" y="175"/>
                </a:lnTo>
                <a:lnTo>
                  <a:pt x="35" y="175"/>
                </a:lnTo>
                <a:lnTo>
                  <a:pt x="35" y="173"/>
                </a:lnTo>
                <a:lnTo>
                  <a:pt x="33" y="173"/>
                </a:lnTo>
                <a:lnTo>
                  <a:pt x="33" y="172"/>
                </a:lnTo>
                <a:lnTo>
                  <a:pt x="33" y="170"/>
                </a:lnTo>
                <a:lnTo>
                  <a:pt x="31" y="170"/>
                </a:lnTo>
                <a:lnTo>
                  <a:pt x="31" y="168"/>
                </a:lnTo>
                <a:lnTo>
                  <a:pt x="30" y="168"/>
                </a:lnTo>
                <a:lnTo>
                  <a:pt x="30" y="166"/>
                </a:lnTo>
                <a:lnTo>
                  <a:pt x="30" y="165"/>
                </a:lnTo>
                <a:lnTo>
                  <a:pt x="28" y="165"/>
                </a:lnTo>
                <a:lnTo>
                  <a:pt x="28" y="163"/>
                </a:lnTo>
                <a:lnTo>
                  <a:pt x="26" y="163"/>
                </a:lnTo>
                <a:lnTo>
                  <a:pt x="26" y="161"/>
                </a:lnTo>
                <a:lnTo>
                  <a:pt x="24" y="161"/>
                </a:lnTo>
                <a:lnTo>
                  <a:pt x="23" y="161"/>
                </a:lnTo>
                <a:lnTo>
                  <a:pt x="23" y="160"/>
                </a:lnTo>
                <a:lnTo>
                  <a:pt x="23" y="158"/>
                </a:lnTo>
                <a:lnTo>
                  <a:pt x="21" y="158"/>
                </a:lnTo>
                <a:lnTo>
                  <a:pt x="21" y="156"/>
                </a:lnTo>
                <a:lnTo>
                  <a:pt x="19" y="156"/>
                </a:lnTo>
                <a:lnTo>
                  <a:pt x="19" y="154"/>
                </a:lnTo>
                <a:lnTo>
                  <a:pt x="19" y="153"/>
                </a:lnTo>
                <a:lnTo>
                  <a:pt x="18" y="153"/>
                </a:lnTo>
                <a:lnTo>
                  <a:pt x="18" y="151"/>
                </a:lnTo>
                <a:lnTo>
                  <a:pt x="16" y="151"/>
                </a:lnTo>
                <a:lnTo>
                  <a:pt x="16" y="149"/>
                </a:lnTo>
                <a:lnTo>
                  <a:pt x="16" y="148"/>
                </a:lnTo>
                <a:lnTo>
                  <a:pt x="14" y="148"/>
                </a:lnTo>
                <a:lnTo>
                  <a:pt x="14" y="146"/>
                </a:lnTo>
                <a:lnTo>
                  <a:pt x="14" y="144"/>
                </a:lnTo>
                <a:lnTo>
                  <a:pt x="12" y="144"/>
                </a:lnTo>
                <a:lnTo>
                  <a:pt x="12" y="142"/>
                </a:lnTo>
                <a:lnTo>
                  <a:pt x="11" y="142"/>
                </a:lnTo>
                <a:lnTo>
                  <a:pt x="11" y="141"/>
                </a:lnTo>
                <a:lnTo>
                  <a:pt x="11" y="139"/>
                </a:lnTo>
                <a:lnTo>
                  <a:pt x="9" y="139"/>
                </a:lnTo>
                <a:lnTo>
                  <a:pt x="11" y="139"/>
                </a:lnTo>
                <a:lnTo>
                  <a:pt x="11" y="137"/>
                </a:lnTo>
                <a:lnTo>
                  <a:pt x="9" y="137"/>
                </a:lnTo>
                <a:lnTo>
                  <a:pt x="11" y="137"/>
                </a:lnTo>
                <a:lnTo>
                  <a:pt x="11" y="136"/>
                </a:lnTo>
                <a:lnTo>
                  <a:pt x="12" y="136"/>
                </a:lnTo>
                <a:lnTo>
                  <a:pt x="11" y="136"/>
                </a:lnTo>
                <a:lnTo>
                  <a:pt x="11" y="134"/>
                </a:lnTo>
                <a:lnTo>
                  <a:pt x="11" y="132"/>
                </a:lnTo>
                <a:lnTo>
                  <a:pt x="11" y="130"/>
                </a:lnTo>
                <a:lnTo>
                  <a:pt x="9" y="130"/>
                </a:lnTo>
                <a:lnTo>
                  <a:pt x="9" y="129"/>
                </a:lnTo>
                <a:lnTo>
                  <a:pt x="11" y="129"/>
                </a:lnTo>
                <a:lnTo>
                  <a:pt x="9" y="129"/>
                </a:lnTo>
                <a:lnTo>
                  <a:pt x="9" y="127"/>
                </a:lnTo>
                <a:lnTo>
                  <a:pt x="9" y="125"/>
                </a:lnTo>
                <a:lnTo>
                  <a:pt x="7" y="125"/>
                </a:lnTo>
                <a:lnTo>
                  <a:pt x="7" y="123"/>
                </a:lnTo>
                <a:lnTo>
                  <a:pt x="5" y="123"/>
                </a:lnTo>
                <a:lnTo>
                  <a:pt x="5" y="122"/>
                </a:lnTo>
                <a:lnTo>
                  <a:pt x="5" y="120"/>
                </a:lnTo>
                <a:lnTo>
                  <a:pt x="5" y="118"/>
                </a:lnTo>
                <a:lnTo>
                  <a:pt x="5" y="117"/>
                </a:lnTo>
                <a:lnTo>
                  <a:pt x="5" y="115"/>
                </a:lnTo>
                <a:lnTo>
                  <a:pt x="5" y="113"/>
                </a:lnTo>
                <a:lnTo>
                  <a:pt x="4" y="113"/>
                </a:lnTo>
                <a:lnTo>
                  <a:pt x="4" y="111"/>
                </a:lnTo>
                <a:lnTo>
                  <a:pt x="5" y="111"/>
                </a:lnTo>
                <a:lnTo>
                  <a:pt x="4" y="111"/>
                </a:lnTo>
                <a:lnTo>
                  <a:pt x="4" y="110"/>
                </a:lnTo>
                <a:lnTo>
                  <a:pt x="5" y="110"/>
                </a:lnTo>
                <a:lnTo>
                  <a:pt x="4" y="110"/>
                </a:lnTo>
                <a:lnTo>
                  <a:pt x="5" y="110"/>
                </a:lnTo>
                <a:lnTo>
                  <a:pt x="5" y="108"/>
                </a:lnTo>
                <a:lnTo>
                  <a:pt x="5" y="106"/>
                </a:lnTo>
                <a:lnTo>
                  <a:pt x="5" y="105"/>
                </a:lnTo>
                <a:lnTo>
                  <a:pt x="5" y="103"/>
                </a:lnTo>
                <a:lnTo>
                  <a:pt x="5" y="101"/>
                </a:lnTo>
                <a:lnTo>
                  <a:pt x="5" y="99"/>
                </a:lnTo>
                <a:lnTo>
                  <a:pt x="4" y="99"/>
                </a:lnTo>
                <a:lnTo>
                  <a:pt x="4" y="98"/>
                </a:lnTo>
                <a:lnTo>
                  <a:pt x="4" y="96"/>
                </a:lnTo>
                <a:lnTo>
                  <a:pt x="2" y="96"/>
                </a:lnTo>
                <a:lnTo>
                  <a:pt x="2" y="94"/>
                </a:lnTo>
                <a:lnTo>
                  <a:pt x="2" y="92"/>
                </a:lnTo>
                <a:lnTo>
                  <a:pt x="4" y="92"/>
                </a:lnTo>
                <a:lnTo>
                  <a:pt x="4" y="91"/>
                </a:lnTo>
                <a:lnTo>
                  <a:pt x="5" y="91"/>
                </a:lnTo>
                <a:lnTo>
                  <a:pt x="5" y="89"/>
                </a:lnTo>
                <a:lnTo>
                  <a:pt x="5" y="87"/>
                </a:lnTo>
                <a:lnTo>
                  <a:pt x="7" y="87"/>
                </a:lnTo>
                <a:lnTo>
                  <a:pt x="7" y="86"/>
                </a:lnTo>
                <a:lnTo>
                  <a:pt x="5" y="86"/>
                </a:lnTo>
                <a:lnTo>
                  <a:pt x="7" y="86"/>
                </a:lnTo>
                <a:lnTo>
                  <a:pt x="7" y="84"/>
                </a:lnTo>
                <a:lnTo>
                  <a:pt x="5" y="84"/>
                </a:lnTo>
                <a:lnTo>
                  <a:pt x="4" y="82"/>
                </a:lnTo>
                <a:lnTo>
                  <a:pt x="2" y="82"/>
                </a:lnTo>
                <a:lnTo>
                  <a:pt x="2" y="80"/>
                </a:lnTo>
                <a:lnTo>
                  <a:pt x="0" y="80"/>
                </a:lnTo>
                <a:lnTo>
                  <a:pt x="0" y="79"/>
                </a:lnTo>
                <a:lnTo>
                  <a:pt x="2" y="77"/>
                </a:lnTo>
                <a:lnTo>
                  <a:pt x="2" y="75"/>
                </a:lnTo>
                <a:lnTo>
                  <a:pt x="4" y="75"/>
                </a:lnTo>
                <a:lnTo>
                  <a:pt x="5" y="75"/>
                </a:lnTo>
                <a:lnTo>
                  <a:pt x="5" y="74"/>
                </a:lnTo>
                <a:lnTo>
                  <a:pt x="7" y="74"/>
                </a:lnTo>
                <a:lnTo>
                  <a:pt x="9" y="74"/>
                </a:lnTo>
                <a:lnTo>
                  <a:pt x="9" y="72"/>
                </a:lnTo>
                <a:lnTo>
                  <a:pt x="11" y="72"/>
                </a:lnTo>
                <a:lnTo>
                  <a:pt x="12" y="72"/>
                </a:lnTo>
                <a:lnTo>
                  <a:pt x="14" y="72"/>
                </a:lnTo>
                <a:lnTo>
                  <a:pt x="14" y="70"/>
                </a:lnTo>
                <a:lnTo>
                  <a:pt x="14" y="68"/>
                </a:lnTo>
                <a:lnTo>
                  <a:pt x="16" y="68"/>
                </a:lnTo>
                <a:lnTo>
                  <a:pt x="16" y="67"/>
                </a:lnTo>
                <a:lnTo>
                  <a:pt x="18" y="67"/>
                </a:lnTo>
                <a:lnTo>
                  <a:pt x="19" y="67"/>
                </a:lnTo>
                <a:lnTo>
                  <a:pt x="19" y="65"/>
                </a:lnTo>
                <a:lnTo>
                  <a:pt x="21" y="65"/>
                </a:lnTo>
                <a:lnTo>
                  <a:pt x="21" y="63"/>
                </a:lnTo>
                <a:lnTo>
                  <a:pt x="23" y="63"/>
                </a:lnTo>
                <a:lnTo>
                  <a:pt x="24" y="63"/>
                </a:lnTo>
                <a:lnTo>
                  <a:pt x="26" y="63"/>
                </a:lnTo>
                <a:lnTo>
                  <a:pt x="26" y="61"/>
                </a:lnTo>
                <a:lnTo>
                  <a:pt x="28" y="61"/>
                </a:lnTo>
                <a:lnTo>
                  <a:pt x="28" y="60"/>
                </a:lnTo>
                <a:lnTo>
                  <a:pt x="26" y="60"/>
                </a:lnTo>
                <a:lnTo>
                  <a:pt x="26" y="58"/>
                </a:lnTo>
                <a:lnTo>
                  <a:pt x="28" y="58"/>
                </a:lnTo>
                <a:lnTo>
                  <a:pt x="26" y="58"/>
                </a:lnTo>
                <a:lnTo>
                  <a:pt x="26" y="56"/>
                </a:lnTo>
                <a:lnTo>
                  <a:pt x="28" y="56"/>
                </a:lnTo>
                <a:lnTo>
                  <a:pt x="26" y="56"/>
                </a:lnTo>
                <a:lnTo>
                  <a:pt x="26" y="55"/>
                </a:lnTo>
                <a:lnTo>
                  <a:pt x="26" y="53"/>
                </a:lnTo>
                <a:lnTo>
                  <a:pt x="26" y="51"/>
                </a:lnTo>
                <a:lnTo>
                  <a:pt x="28" y="51"/>
                </a:lnTo>
                <a:lnTo>
                  <a:pt x="28" y="49"/>
                </a:lnTo>
                <a:lnTo>
                  <a:pt x="28" y="48"/>
                </a:lnTo>
                <a:lnTo>
                  <a:pt x="30" y="48"/>
                </a:lnTo>
                <a:lnTo>
                  <a:pt x="30" y="46"/>
                </a:lnTo>
                <a:lnTo>
                  <a:pt x="30" y="44"/>
                </a:lnTo>
                <a:lnTo>
                  <a:pt x="31" y="44"/>
                </a:lnTo>
                <a:lnTo>
                  <a:pt x="33" y="44"/>
                </a:lnTo>
                <a:lnTo>
                  <a:pt x="35" y="44"/>
                </a:lnTo>
                <a:lnTo>
                  <a:pt x="36" y="44"/>
                </a:lnTo>
                <a:lnTo>
                  <a:pt x="36" y="43"/>
                </a:lnTo>
                <a:lnTo>
                  <a:pt x="36" y="41"/>
                </a:lnTo>
                <a:lnTo>
                  <a:pt x="38" y="41"/>
                </a:lnTo>
                <a:lnTo>
                  <a:pt x="38" y="39"/>
                </a:lnTo>
                <a:lnTo>
                  <a:pt x="40" y="39"/>
                </a:lnTo>
                <a:lnTo>
                  <a:pt x="40" y="37"/>
                </a:lnTo>
                <a:lnTo>
                  <a:pt x="42" y="37"/>
                </a:lnTo>
                <a:lnTo>
                  <a:pt x="42" y="36"/>
                </a:lnTo>
                <a:lnTo>
                  <a:pt x="43" y="36"/>
                </a:lnTo>
                <a:lnTo>
                  <a:pt x="45" y="36"/>
                </a:lnTo>
                <a:lnTo>
                  <a:pt x="47" y="36"/>
                </a:lnTo>
                <a:lnTo>
                  <a:pt x="48" y="37"/>
                </a:lnTo>
                <a:lnTo>
                  <a:pt x="50" y="37"/>
                </a:lnTo>
                <a:lnTo>
                  <a:pt x="50" y="36"/>
                </a:lnTo>
                <a:lnTo>
                  <a:pt x="50" y="34"/>
                </a:lnTo>
                <a:lnTo>
                  <a:pt x="52" y="34"/>
                </a:lnTo>
                <a:lnTo>
                  <a:pt x="52" y="36"/>
                </a:lnTo>
                <a:lnTo>
                  <a:pt x="54" y="36"/>
                </a:lnTo>
                <a:lnTo>
                  <a:pt x="55" y="36"/>
                </a:lnTo>
                <a:lnTo>
                  <a:pt x="55" y="34"/>
                </a:lnTo>
                <a:lnTo>
                  <a:pt x="57" y="34"/>
                </a:lnTo>
                <a:lnTo>
                  <a:pt x="57" y="32"/>
                </a:lnTo>
                <a:lnTo>
                  <a:pt x="59" y="32"/>
                </a:lnTo>
                <a:lnTo>
                  <a:pt x="59" y="30"/>
                </a:lnTo>
                <a:lnTo>
                  <a:pt x="57" y="30"/>
                </a:lnTo>
                <a:lnTo>
                  <a:pt x="57" y="29"/>
                </a:lnTo>
                <a:lnTo>
                  <a:pt x="55" y="29"/>
                </a:lnTo>
                <a:lnTo>
                  <a:pt x="55" y="27"/>
                </a:lnTo>
                <a:lnTo>
                  <a:pt x="55" y="25"/>
                </a:lnTo>
                <a:lnTo>
                  <a:pt x="55" y="24"/>
                </a:lnTo>
                <a:lnTo>
                  <a:pt x="55" y="22"/>
                </a:lnTo>
                <a:lnTo>
                  <a:pt x="55" y="20"/>
                </a:lnTo>
                <a:lnTo>
                  <a:pt x="57" y="20"/>
                </a:lnTo>
                <a:lnTo>
                  <a:pt x="57" y="18"/>
                </a:lnTo>
                <a:lnTo>
                  <a:pt x="59" y="18"/>
                </a:lnTo>
                <a:lnTo>
                  <a:pt x="61" y="18"/>
                </a:lnTo>
                <a:lnTo>
                  <a:pt x="62" y="18"/>
                </a:lnTo>
                <a:lnTo>
                  <a:pt x="62" y="17"/>
                </a:lnTo>
                <a:lnTo>
                  <a:pt x="64" y="17"/>
                </a:lnTo>
                <a:lnTo>
                  <a:pt x="64" y="15"/>
                </a:lnTo>
                <a:lnTo>
                  <a:pt x="66" y="15"/>
                </a:lnTo>
                <a:lnTo>
                  <a:pt x="67" y="15"/>
                </a:lnTo>
                <a:lnTo>
                  <a:pt x="69" y="15"/>
                </a:lnTo>
                <a:lnTo>
                  <a:pt x="69" y="17"/>
                </a:lnTo>
                <a:lnTo>
                  <a:pt x="71" y="17"/>
                </a:lnTo>
                <a:lnTo>
                  <a:pt x="73" y="17"/>
                </a:lnTo>
                <a:lnTo>
                  <a:pt x="74" y="17"/>
                </a:lnTo>
                <a:lnTo>
                  <a:pt x="74" y="15"/>
                </a:lnTo>
                <a:lnTo>
                  <a:pt x="76" y="15"/>
                </a:lnTo>
                <a:lnTo>
                  <a:pt x="76" y="13"/>
                </a:lnTo>
                <a:lnTo>
                  <a:pt x="76" y="12"/>
                </a:lnTo>
                <a:lnTo>
                  <a:pt x="78" y="12"/>
                </a:lnTo>
                <a:lnTo>
                  <a:pt x="78" y="10"/>
                </a:lnTo>
                <a:lnTo>
                  <a:pt x="79" y="10"/>
                </a:lnTo>
                <a:lnTo>
                  <a:pt x="81" y="10"/>
                </a:lnTo>
                <a:lnTo>
                  <a:pt x="83" y="10"/>
                </a:lnTo>
                <a:lnTo>
                  <a:pt x="85" y="10"/>
                </a:lnTo>
                <a:lnTo>
                  <a:pt x="86" y="10"/>
                </a:lnTo>
                <a:lnTo>
                  <a:pt x="86" y="8"/>
                </a:lnTo>
                <a:lnTo>
                  <a:pt x="88" y="8"/>
                </a:lnTo>
                <a:lnTo>
                  <a:pt x="88" y="6"/>
                </a:lnTo>
                <a:lnTo>
                  <a:pt x="88" y="5"/>
                </a:lnTo>
                <a:lnTo>
                  <a:pt x="88" y="3"/>
                </a:lnTo>
                <a:lnTo>
                  <a:pt x="90" y="3"/>
                </a:lnTo>
                <a:lnTo>
                  <a:pt x="92" y="3"/>
                </a:lnTo>
                <a:lnTo>
                  <a:pt x="92" y="1"/>
                </a:lnTo>
                <a:lnTo>
                  <a:pt x="93" y="1"/>
                </a:lnTo>
                <a:lnTo>
                  <a:pt x="95" y="1"/>
                </a:lnTo>
                <a:lnTo>
                  <a:pt x="97" y="1"/>
                </a:lnTo>
                <a:lnTo>
                  <a:pt x="97" y="0"/>
                </a:lnTo>
                <a:lnTo>
                  <a:pt x="97" y="1"/>
                </a:lnTo>
                <a:lnTo>
                  <a:pt x="98" y="1"/>
                </a:lnTo>
                <a:close/>
              </a:path>
            </a:pathLst>
          </a:custGeom>
          <a:solidFill>
            <a:schemeClr val="tx2"/>
          </a:solidFill>
          <a:ln w="9525">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41"/>
          <p:cNvSpPr>
            <a:spLocks/>
          </p:cNvSpPr>
          <p:nvPr/>
        </p:nvSpPr>
        <p:spPr bwMode="auto">
          <a:xfrm>
            <a:off x="6986523" y="5312670"/>
            <a:ext cx="316255" cy="416624"/>
          </a:xfrm>
          <a:custGeom>
            <a:avLst/>
            <a:gdLst>
              <a:gd name="T0" fmla="*/ 164 w 167"/>
              <a:gd name="T1" fmla="*/ 22 h 220"/>
              <a:gd name="T2" fmla="*/ 160 w 167"/>
              <a:gd name="T3" fmla="*/ 74 h 220"/>
              <a:gd name="T4" fmla="*/ 155 w 167"/>
              <a:gd name="T5" fmla="*/ 129 h 220"/>
              <a:gd name="T6" fmla="*/ 152 w 167"/>
              <a:gd name="T7" fmla="*/ 182 h 220"/>
              <a:gd name="T8" fmla="*/ 136 w 167"/>
              <a:gd name="T9" fmla="*/ 217 h 220"/>
              <a:gd name="T10" fmla="*/ 126 w 167"/>
              <a:gd name="T11" fmla="*/ 215 h 220"/>
              <a:gd name="T12" fmla="*/ 119 w 167"/>
              <a:gd name="T13" fmla="*/ 212 h 220"/>
              <a:gd name="T14" fmla="*/ 119 w 167"/>
              <a:gd name="T15" fmla="*/ 201 h 220"/>
              <a:gd name="T16" fmla="*/ 114 w 167"/>
              <a:gd name="T17" fmla="*/ 195 h 220"/>
              <a:gd name="T18" fmla="*/ 107 w 167"/>
              <a:gd name="T19" fmla="*/ 188 h 220"/>
              <a:gd name="T20" fmla="*/ 100 w 167"/>
              <a:gd name="T21" fmla="*/ 182 h 220"/>
              <a:gd name="T22" fmla="*/ 92 w 167"/>
              <a:gd name="T23" fmla="*/ 181 h 220"/>
              <a:gd name="T24" fmla="*/ 85 w 167"/>
              <a:gd name="T25" fmla="*/ 181 h 220"/>
              <a:gd name="T26" fmla="*/ 81 w 167"/>
              <a:gd name="T27" fmla="*/ 172 h 220"/>
              <a:gd name="T28" fmla="*/ 69 w 167"/>
              <a:gd name="T29" fmla="*/ 172 h 220"/>
              <a:gd name="T30" fmla="*/ 55 w 167"/>
              <a:gd name="T31" fmla="*/ 174 h 220"/>
              <a:gd name="T32" fmla="*/ 50 w 167"/>
              <a:gd name="T33" fmla="*/ 181 h 220"/>
              <a:gd name="T34" fmla="*/ 57 w 167"/>
              <a:gd name="T35" fmla="*/ 188 h 220"/>
              <a:gd name="T36" fmla="*/ 64 w 167"/>
              <a:gd name="T37" fmla="*/ 196 h 220"/>
              <a:gd name="T38" fmla="*/ 59 w 167"/>
              <a:gd name="T39" fmla="*/ 196 h 220"/>
              <a:gd name="T40" fmla="*/ 50 w 167"/>
              <a:gd name="T41" fmla="*/ 188 h 220"/>
              <a:gd name="T42" fmla="*/ 40 w 167"/>
              <a:gd name="T43" fmla="*/ 191 h 220"/>
              <a:gd name="T44" fmla="*/ 35 w 167"/>
              <a:gd name="T45" fmla="*/ 184 h 220"/>
              <a:gd name="T46" fmla="*/ 28 w 167"/>
              <a:gd name="T47" fmla="*/ 179 h 220"/>
              <a:gd name="T48" fmla="*/ 21 w 167"/>
              <a:gd name="T49" fmla="*/ 176 h 220"/>
              <a:gd name="T50" fmla="*/ 14 w 167"/>
              <a:gd name="T51" fmla="*/ 174 h 220"/>
              <a:gd name="T52" fmla="*/ 14 w 167"/>
              <a:gd name="T53" fmla="*/ 169 h 220"/>
              <a:gd name="T54" fmla="*/ 12 w 167"/>
              <a:gd name="T55" fmla="*/ 158 h 220"/>
              <a:gd name="T56" fmla="*/ 7 w 167"/>
              <a:gd name="T57" fmla="*/ 151 h 220"/>
              <a:gd name="T58" fmla="*/ 7 w 167"/>
              <a:gd name="T59" fmla="*/ 145 h 220"/>
              <a:gd name="T60" fmla="*/ 7 w 167"/>
              <a:gd name="T61" fmla="*/ 133 h 220"/>
              <a:gd name="T62" fmla="*/ 9 w 167"/>
              <a:gd name="T63" fmla="*/ 126 h 220"/>
              <a:gd name="T64" fmla="*/ 9 w 167"/>
              <a:gd name="T65" fmla="*/ 114 h 220"/>
              <a:gd name="T66" fmla="*/ 6 w 167"/>
              <a:gd name="T67" fmla="*/ 108 h 220"/>
              <a:gd name="T68" fmla="*/ 2 w 167"/>
              <a:gd name="T69" fmla="*/ 103 h 220"/>
              <a:gd name="T70" fmla="*/ 6 w 167"/>
              <a:gd name="T71" fmla="*/ 95 h 220"/>
              <a:gd name="T72" fmla="*/ 11 w 167"/>
              <a:gd name="T73" fmla="*/ 91 h 220"/>
              <a:gd name="T74" fmla="*/ 14 w 167"/>
              <a:gd name="T75" fmla="*/ 83 h 220"/>
              <a:gd name="T76" fmla="*/ 18 w 167"/>
              <a:gd name="T77" fmla="*/ 74 h 220"/>
              <a:gd name="T78" fmla="*/ 12 w 167"/>
              <a:gd name="T79" fmla="*/ 71 h 220"/>
              <a:gd name="T80" fmla="*/ 16 w 167"/>
              <a:gd name="T81" fmla="*/ 60 h 220"/>
              <a:gd name="T82" fmla="*/ 16 w 167"/>
              <a:gd name="T83" fmla="*/ 52 h 220"/>
              <a:gd name="T84" fmla="*/ 21 w 167"/>
              <a:gd name="T85" fmla="*/ 45 h 220"/>
              <a:gd name="T86" fmla="*/ 28 w 167"/>
              <a:gd name="T87" fmla="*/ 43 h 220"/>
              <a:gd name="T88" fmla="*/ 36 w 167"/>
              <a:gd name="T89" fmla="*/ 40 h 220"/>
              <a:gd name="T90" fmla="*/ 38 w 167"/>
              <a:gd name="T91" fmla="*/ 36 h 220"/>
              <a:gd name="T92" fmla="*/ 47 w 167"/>
              <a:gd name="T93" fmla="*/ 33 h 220"/>
              <a:gd name="T94" fmla="*/ 54 w 167"/>
              <a:gd name="T95" fmla="*/ 28 h 220"/>
              <a:gd name="T96" fmla="*/ 59 w 167"/>
              <a:gd name="T97" fmla="*/ 24 h 220"/>
              <a:gd name="T98" fmla="*/ 62 w 167"/>
              <a:gd name="T99" fmla="*/ 19 h 220"/>
              <a:gd name="T100" fmla="*/ 64 w 167"/>
              <a:gd name="T101" fmla="*/ 12 h 220"/>
              <a:gd name="T102" fmla="*/ 71 w 167"/>
              <a:gd name="T103" fmla="*/ 10 h 220"/>
              <a:gd name="T104" fmla="*/ 74 w 167"/>
              <a:gd name="T105" fmla="*/ 5 h 220"/>
              <a:gd name="T106" fmla="*/ 81 w 167"/>
              <a:gd name="T107" fmla="*/ 0 h 220"/>
              <a:gd name="T108" fmla="*/ 93 w 167"/>
              <a:gd name="T109" fmla="*/ 0 h 220"/>
              <a:gd name="T110" fmla="*/ 105 w 167"/>
              <a:gd name="T111" fmla="*/ 0 h 220"/>
              <a:gd name="T112" fmla="*/ 117 w 167"/>
              <a:gd name="T113" fmla="*/ 0 h 220"/>
              <a:gd name="T114" fmla="*/ 129 w 167"/>
              <a:gd name="T115" fmla="*/ 0 h 220"/>
              <a:gd name="T116" fmla="*/ 141 w 167"/>
              <a:gd name="T117" fmla="*/ 0 h 220"/>
              <a:gd name="T118" fmla="*/ 154 w 167"/>
              <a:gd name="T119"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7" h="220">
                <a:moveTo>
                  <a:pt x="157" y="0"/>
                </a:moveTo>
                <a:lnTo>
                  <a:pt x="167" y="0"/>
                </a:lnTo>
                <a:lnTo>
                  <a:pt x="166" y="2"/>
                </a:lnTo>
                <a:lnTo>
                  <a:pt x="166" y="3"/>
                </a:lnTo>
                <a:lnTo>
                  <a:pt x="166" y="12"/>
                </a:lnTo>
                <a:lnTo>
                  <a:pt x="166" y="19"/>
                </a:lnTo>
                <a:lnTo>
                  <a:pt x="164" y="22"/>
                </a:lnTo>
                <a:lnTo>
                  <a:pt x="164" y="28"/>
                </a:lnTo>
                <a:lnTo>
                  <a:pt x="164" y="34"/>
                </a:lnTo>
                <a:lnTo>
                  <a:pt x="162" y="43"/>
                </a:lnTo>
                <a:lnTo>
                  <a:pt x="162" y="50"/>
                </a:lnTo>
                <a:lnTo>
                  <a:pt x="162" y="59"/>
                </a:lnTo>
                <a:lnTo>
                  <a:pt x="160" y="65"/>
                </a:lnTo>
                <a:lnTo>
                  <a:pt x="160" y="74"/>
                </a:lnTo>
                <a:lnTo>
                  <a:pt x="160" y="81"/>
                </a:lnTo>
                <a:lnTo>
                  <a:pt x="159" y="90"/>
                </a:lnTo>
                <a:lnTo>
                  <a:pt x="159" y="96"/>
                </a:lnTo>
                <a:lnTo>
                  <a:pt x="157" y="105"/>
                </a:lnTo>
                <a:lnTo>
                  <a:pt x="157" y="114"/>
                </a:lnTo>
                <a:lnTo>
                  <a:pt x="157" y="120"/>
                </a:lnTo>
                <a:lnTo>
                  <a:pt x="155" y="129"/>
                </a:lnTo>
                <a:lnTo>
                  <a:pt x="155" y="136"/>
                </a:lnTo>
                <a:lnTo>
                  <a:pt x="155" y="145"/>
                </a:lnTo>
                <a:lnTo>
                  <a:pt x="154" y="151"/>
                </a:lnTo>
                <a:lnTo>
                  <a:pt x="154" y="160"/>
                </a:lnTo>
                <a:lnTo>
                  <a:pt x="154" y="167"/>
                </a:lnTo>
                <a:lnTo>
                  <a:pt x="152" y="176"/>
                </a:lnTo>
                <a:lnTo>
                  <a:pt x="152" y="182"/>
                </a:lnTo>
                <a:lnTo>
                  <a:pt x="152" y="191"/>
                </a:lnTo>
                <a:lnTo>
                  <a:pt x="150" y="198"/>
                </a:lnTo>
                <a:lnTo>
                  <a:pt x="150" y="207"/>
                </a:lnTo>
                <a:lnTo>
                  <a:pt x="150" y="208"/>
                </a:lnTo>
                <a:lnTo>
                  <a:pt x="147" y="217"/>
                </a:lnTo>
                <a:lnTo>
                  <a:pt x="145" y="220"/>
                </a:lnTo>
                <a:lnTo>
                  <a:pt x="136" y="217"/>
                </a:lnTo>
                <a:lnTo>
                  <a:pt x="135" y="217"/>
                </a:lnTo>
                <a:lnTo>
                  <a:pt x="133" y="217"/>
                </a:lnTo>
                <a:lnTo>
                  <a:pt x="131" y="217"/>
                </a:lnTo>
                <a:lnTo>
                  <a:pt x="131" y="215"/>
                </a:lnTo>
                <a:lnTo>
                  <a:pt x="129" y="215"/>
                </a:lnTo>
                <a:lnTo>
                  <a:pt x="128" y="215"/>
                </a:lnTo>
                <a:lnTo>
                  <a:pt x="126" y="215"/>
                </a:lnTo>
                <a:lnTo>
                  <a:pt x="124" y="215"/>
                </a:lnTo>
                <a:lnTo>
                  <a:pt x="123" y="215"/>
                </a:lnTo>
                <a:lnTo>
                  <a:pt x="123" y="217"/>
                </a:lnTo>
                <a:lnTo>
                  <a:pt x="121" y="217"/>
                </a:lnTo>
                <a:lnTo>
                  <a:pt x="121" y="215"/>
                </a:lnTo>
                <a:lnTo>
                  <a:pt x="119" y="213"/>
                </a:lnTo>
                <a:lnTo>
                  <a:pt x="119" y="212"/>
                </a:lnTo>
                <a:lnTo>
                  <a:pt x="121" y="210"/>
                </a:lnTo>
                <a:lnTo>
                  <a:pt x="121" y="208"/>
                </a:lnTo>
                <a:lnTo>
                  <a:pt x="121" y="207"/>
                </a:lnTo>
                <a:lnTo>
                  <a:pt x="121" y="205"/>
                </a:lnTo>
                <a:lnTo>
                  <a:pt x="121" y="203"/>
                </a:lnTo>
                <a:lnTo>
                  <a:pt x="119" y="203"/>
                </a:lnTo>
                <a:lnTo>
                  <a:pt x="119" y="201"/>
                </a:lnTo>
                <a:lnTo>
                  <a:pt x="119" y="200"/>
                </a:lnTo>
                <a:lnTo>
                  <a:pt x="117" y="200"/>
                </a:lnTo>
                <a:lnTo>
                  <a:pt x="116" y="200"/>
                </a:lnTo>
                <a:lnTo>
                  <a:pt x="116" y="198"/>
                </a:lnTo>
                <a:lnTo>
                  <a:pt x="114" y="198"/>
                </a:lnTo>
                <a:lnTo>
                  <a:pt x="114" y="196"/>
                </a:lnTo>
                <a:lnTo>
                  <a:pt x="114" y="195"/>
                </a:lnTo>
                <a:lnTo>
                  <a:pt x="112" y="195"/>
                </a:lnTo>
                <a:lnTo>
                  <a:pt x="112" y="193"/>
                </a:lnTo>
                <a:lnTo>
                  <a:pt x="110" y="191"/>
                </a:lnTo>
                <a:lnTo>
                  <a:pt x="110" y="189"/>
                </a:lnTo>
                <a:lnTo>
                  <a:pt x="109" y="189"/>
                </a:lnTo>
                <a:lnTo>
                  <a:pt x="109" y="188"/>
                </a:lnTo>
                <a:lnTo>
                  <a:pt x="107" y="188"/>
                </a:lnTo>
                <a:lnTo>
                  <a:pt x="105" y="188"/>
                </a:lnTo>
                <a:lnTo>
                  <a:pt x="104" y="188"/>
                </a:lnTo>
                <a:lnTo>
                  <a:pt x="104" y="186"/>
                </a:lnTo>
                <a:lnTo>
                  <a:pt x="102" y="186"/>
                </a:lnTo>
                <a:lnTo>
                  <a:pt x="102" y="184"/>
                </a:lnTo>
                <a:lnTo>
                  <a:pt x="102" y="182"/>
                </a:lnTo>
                <a:lnTo>
                  <a:pt x="100" y="182"/>
                </a:lnTo>
                <a:lnTo>
                  <a:pt x="98" y="181"/>
                </a:lnTo>
                <a:lnTo>
                  <a:pt x="97" y="181"/>
                </a:lnTo>
                <a:lnTo>
                  <a:pt x="97" y="182"/>
                </a:lnTo>
                <a:lnTo>
                  <a:pt x="95" y="182"/>
                </a:lnTo>
                <a:lnTo>
                  <a:pt x="93" y="182"/>
                </a:lnTo>
                <a:lnTo>
                  <a:pt x="93" y="181"/>
                </a:lnTo>
                <a:lnTo>
                  <a:pt x="92" y="181"/>
                </a:lnTo>
                <a:lnTo>
                  <a:pt x="92" y="179"/>
                </a:lnTo>
                <a:lnTo>
                  <a:pt x="90" y="181"/>
                </a:lnTo>
                <a:lnTo>
                  <a:pt x="90" y="179"/>
                </a:lnTo>
                <a:lnTo>
                  <a:pt x="90" y="181"/>
                </a:lnTo>
                <a:lnTo>
                  <a:pt x="88" y="181"/>
                </a:lnTo>
                <a:lnTo>
                  <a:pt x="86" y="181"/>
                </a:lnTo>
                <a:lnTo>
                  <a:pt x="85" y="181"/>
                </a:lnTo>
                <a:lnTo>
                  <a:pt x="85" y="179"/>
                </a:lnTo>
                <a:lnTo>
                  <a:pt x="85" y="177"/>
                </a:lnTo>
                <a:lnTo>
                  <a:pt x="83" y="177"/>
                </a:lnTo>
                <a:lnTo>
                  <a:pt x="83" y="176"/>
                </a:lnTo>
                <a:lnTo>
                  <a:pt x="83" y="174"/>
                </a:lnTo>
                <a:lnTo>
                  <a:pt x="83" y="172"/>
                </a:lnTo>
                <a:lnTo>
                  <a:pt x="81" y="172"/>
                </a:lnTo>
                <a:lnTo>
                  <a:pt x="80" y="172"/>
                </a:lnTo>
                <a:lnTo>
                  <a:pt x="78" y="172"/>
                </a:lnTo>
                <a:lnTo>
                  <a:pt x="76" y="172"/>
                </a:lnTo>
                <a:lnTo>
                  <a:pt x="74" y="172"/>
                </a:lnTo>
                <a:lnTo>
                  <a:pt x="73" y="172"/>
                </a:lnTo>
                <a:lnTo>
                  <a:pt x="71" y="172"/>
                </a:lnTo>
                <a:lnTo>
                  <a:pt x="69" y="172"/>
                </a:lnTo>
                <a:lnTo>
                  <a:pt x="66" y="172"/>
                </a:lnTo>
                <a:lnTo>
                  <a:pt x="64" y="172"/>
                </a:lnTo>
                <a:lnTo>
                  <a:pt x="62" y="172"/>
                </a:lnTo>
                <a:lnTo>
                  <a:pt x="61" y="172"/>
                </a:lnTo>
                <a:lnTo>
                  <a:pt x="59" y="172"/>
                </a:lnTo>
                <a:lnTo>
                  <a:pt x="57" y="174"/>
                </a:lnTo>
                <a:lnTo>
                  <a:pt x="55" y="174"/>
                </a:lnTo>
                <a:lnTo>
                  <a:pt x="55" y="176"/>
                </a:lnTo>
                <a:lnTo>
                  <a:pt x="54" y="176"/>
                </a:lnTo>
                <a:lnTo>
                  <a:pt x="54" y="177"/>
                </a:lnTo>
                <a:lnTo>
                  <a:pt x="52" y="177"/>
                </a:lnTo>
                <a:lnTo>
                  <a:pt x="52" y="179"/>
                </a:lnTo>
                <a:lnTo>
                  <a:pt x="50" y="179"/>
                </a:lnTo>
                <a:lnTo>
                  <a:pt x="50" y="181"/>
                </a:lnTo>
                <a:lnTo>
                  <a:pt x="52" y="181"/>
                </a:lnTo>
                <a:lnTo>
                  <a:pt x="52" y="182"/>
                </a:lnTo>
                <a:lnTo>
                  <a:pt x="54" y="184"/>
                </a:lnTo>
                <a:lnTo>
                  <a:pt x="54" y="186"/>
                </a:lnTo>
                <a:lnTo>
                  <a:pt x="55" y="186"/>
                </a:lnTo>
                <a:lnTo>
                  <a:pt x="55" y="188"/>
                </a:lnTo>
                <a:lnTo>
                  <a:pt x="57" y="188"/>
                </a:lnTo>
                <a:lnTo>
                  <a:pt x="57" y="189"/>
                </a:lnTo>
                <a:lnTo>
                  <a:pt x="59" y="191"/>
                </a:lnTo>
                <a:lnTo>
                  <a:pt x="61" y="191"/>
                </a:lnTo>
                <a:lnTo>
                  <a:pt x="62" y="193"/>
                </a:lnTo>
                <a:lnTo>
                  <a:pt x="62" y="195"/>
                </a:lnTo>
                <a:lnTo>
                  <a:pt x="64" y="195"/>
                </a:lnTo>
                <a:lnTo>
                  <a:pt x="64" y="196"/>
                </a:lnTo>
                <a:lnTo>
                  <a:pt x="64" y="198"/>
                </a:lnTo>
                <a:lnTo>
                  <a:pt x="66" y="198"/>
                </a:lnTo>
                <a:lnTo>
                  <a:pt x="64" y="200"/>
                </a:lnTo>
                <a:lnTo>
                  <a:pt x="62" y="200"/>
                </a:lnTo>
                <a:lnTo>
                  <a:pt x="62" y="198"/>
                </a:lnTo>
                <a:lnTo>
                  <a:pt x="61" y="196"/>
                </a:lnTo>
                <a:lnTo>
                  <a:pt x="59" y="196"/>
                </a:lnTo>
                <a:lnTo>
                  <a:pt x="59" y="195"/>
                </a:lnTo>
                <a:lnTo>
                  <a:pt x="57" y="195"/>
                </a:lnTo>
                <a:lnTo>
                  <a:pt x="55" y="193"/>
                </a:lnTo>
                <a:lnTo>
                  <a:pt x="54" y="191"/>
                </a:lnTo>
                <a:lnTo>
                  <a:pt x="52" y="189"/>
                </a:lnTo>
                <a:lnTo>
                  <a:pt x="50" y="189"/>
                </a:lnTo>
                <a:lnTo>
                  <a:pt x="50" y="188"/>
                </a:lnTo>
                <a:lnTo>
                  <a:pt x="49" y="188"/>
                </a:lnTo>
                <a:lnTo>
                  <a:pt x="47" y="186"/>
                </a:lnTo>
                <a:lnTo>
                  <a:pt x="45" y="188"/>
                </a:lnTo>
                <a:lnTo>
                  <a:pt x="43" y="188"/>
                </a:lnTo>
                <a:lnTo>
                  <a:pt x="43" y="189"/>
                </a:lnTo>
                <a:lnTo>
                  <a:pt x="42" y="189"/>
                </a:lnTo>
                <a:lnTo>
                  <a:pt x="40" y="191"/>
                </a:lnTo>
                <a:lnTo>
                  <a:pt x="38" y="191"/>
                </a:lnTo>
                <a:lnTo>
                  <a:pt x="38" y="189"/>
                </a:lnTo>
                <a:lnTo>
                  <a:pt x="38" y="188"/>
                </a:lnTo>
                <a:lnTo>
                  <a:pt x="36" y="188"/>
                </a:lnTo>
                <a:lnTo>
                  <a:pt x="36" y="186"/>
                </a:lnTo>
                <a:lnTo>
                  <a:pt x="35" y="186"/>
                </a:lnTo>
                <a:lnTo>
                  <a:pt x="35" y="184"/>
                </a:lnTo>
                <a:lnTo>
                  <a:pt x="33" y="184"/>
                </a:lnTo>
                <a:lnTo>
                  <a:pt x="31" y="184"/>
                </a:lnTo>
                <a:lnTo>
                  <a:pt x="31" y="182"/>
                </a:lnTo>
                <a:lnTo>
                  <a:pt x="31" y="181"/>
                </a:lnTo>
                <a:lnTo>
                  <a:pt x="31" y="179"/>
                </a:lnTo>
                <a:lnTo>
                  <a:pt x="30" y="179"/>
                </a:lnTo>
                <a:lnTo>
                  <a:pt x="28" y="179"/>
                </a:lnTo>
                <a:lnTo>
                  <a:pt x="26" y="179"/>
                </a:lnTo>
                <a:lnTo>
                  <a:pt x="24" y="179"/>
                </a:lnTo>
                <a:lnTo>
                  <a:pt x="24" y="177"/>
                </a:lnTo>
                <a:lnTo>
                  <a:pt x="23" y="176"/>
                </a:lnTo>
                <a:lnTo>
                  <a:pt x="24" y="176"/>
                </a:lnTo>
                <a:lnTo>
                  <a:pt x="23" y="176"/>
                </a:lnTo>
                <a:lnTo>
                  <a:pt x="21" y="176"/>
                </a:lnTo>
                <a:lnTo>
                  <a:pt x="21" y="174"/>
                </a:lnTo>
                <a:lnTo>
                  <a:pt x="19" y="174"/>
                </a:lnTo>
                <a:lnTo>
                  <a:pt x="19" y="172"/>
                </a:lnTo>
                <a:lnTo>
                  <a:pt x="18" y="172"/>
                </a:lnTo>
                <a:lnTo>
                  <a:pt x="18" y="174"/>
                </a:lnTo>
                <a:lnTo>
                  <a:pt x="16" y="174"/>
                </a:lnTo>
                <a:lnTo>
                  <a:pt x="14" y="174"/>
                </a:lnTo>
                <a:lnTo>
                  <a:pt x="16" y="174"/>
                </a:lnTo>
                <a:lnTo>
                  <a:pt x="16" y="172"/>
                </a:lnTo>
                <a:lnTo>
                  <a:pt x="14" y="172"/>
                </a:lnTo>
                <a:lnTo>
                  <a:pt x="16" y="172"/>
                </a:lnTo>
                <a:lnTo>
                  <a:pt x="16" y="170"/>
                </a:lnTo>
                <a:lnTo>
                  <a:pt x="14" y="170"/>
                </a:lnTo>
                <a:lnTo>
                  <a:pt x="14" y="169"/>
                </a:lnTo>
                <a:lnTo>
                  <a:pt x="14" y="167"/>
                </a:lnTo>
                <a:lnTo>
                  <a:pt x="14" y="165"/>
                </a:lnTo>
                <a:lnTo>
                  <a:pt x="12" y="165"/>
                </a:lnTo>
                <a:lnTo>
                  <a:pt x="12" y="164"/>
                </a:lnTo>
                <a:lnTo>
                  <a:pt x="12" y="162"/>
                </a:lnTo>
                <a:lnTo>
                  <a:pt x="12" y="160"/>
                </a:lnTo>
                <a:lnTo>
                  <a:pt x="12" y="158"/>
                </a:lnTo>
                <a:lnTo>
                  <a:pt x="11" y="158"/>
                </a:lnTo>
                <a:lnTo>
                  <a:pt x="11" y="157"/>
                </a:lnTo>
                <a:lnTo>
                  <a:pt x="9" y="157"/>
                </a:lnTo>
                <a:lnTo>
                  <a:pt x="9" y="155"/>
                </a:lnTo>
                <a:lnTo>
                  <a:pt x="7" y="155"/>
                </a:lnTo>
                <a:lnTo>
                  <a:pt x="7" y="153"/>
                </a:lnTo>
                <a:lnTo>
                  <a:pt x="7" y="151"/>
                </a:lnTo>
                <a:lnTo>
                  <a:pt x="6" y="151"/>
                </a:lnTo>
                <a:lnTo>
                  <a:pt x="6" y="150"/>
                </a:lnTo>
                <a:lnTo>
                  <a:pt x="4" y="150"/>
                </a:lnTo>
                <a:lnTo>
                  <a:pt x="4" y="148"/>
                </a:lnTo>
                <a:lnTo>
                  <a:pt x="6" y="148"/>
                </a:lnTo>
                <a:lnTo>
                  <a:pt x="6" y="146"/>
                </a:lnTo>
                <a:lnTo>
                  <a:pt x="7" y="145"/>
                </a:lnTo>
                <a:lnTo>
                  <a:pt x="7" y="143"/>
                </a:lnTo>
                <a:lnTo>
                  <a:pt x="7" y="141"/>
                </a:lnTo>
                <a:lnTo>
                  <a:pt x="7" y="139"/>
                </a:lnTo>
                <a:lnTo>
                  <a:pt x="7" y="138"/>
                </a:lnTo>
                <a:lnTo>
                  <a:pt x="7" y="136"/>
                </a:lnTo>
                <a:lnTo>
                  <a:pt x="7" y="134"/>
                </a:lnTo>
                <a:lnTo>
                  <a:pt x="7" y="133"/>
                </a:lnTo>
                <a:lnTo>
                  <a:pt x="7" y="131"/>
                </a:lnTo>
                <a:lnTo>
                  <a:pt x="9" y="131"/>
                </a:lnTo>
                <a:lnTo>
                  <a:pt x="9" y="129"/>
                </a:lnTo>
                <a:lnTo>
                  <a:pt x="9" y="127"/>
                </a:lnTo>
                <a:lnTo>
                  <a:pt x="11" y="127"/>
                </a:lnTo>
                <a:lnTo>
                  <a:pt x="11" y="126"/>
                </a:lnTo>
                <a:lnTo>
                  <a:pt x="9" y="126"/>
                </a:lnTo>
                <a:lnTo>
                  <a:pt x="9" y="124"/>
                </a:lnTo>
                <a:lnTo>
                  <a:pt x="9" y="122"/>
                </a:lnTo>
                <a:lnTo>
                  <a:pt x="9" y="120"/>
                </a:lnTo>
                <a:lnTo>
                  <a:pt x="9" y="119"/>
                </a:lnTo>
                <a:lnTo>
                  <a:pt x="9" y="117"/>
                </a:lnTo>
                <a:lnTo>
                  <a:pt x="9" y="115"/>
                </a:lnTo>
                <a:lnTo>
                  <a:pt x="9" y="114"/>
                </a:lnTo>
                <a:lnTo>
                  <a:pt x="7" y="114"/>
                </a:lnTo>
                <a:lnTo>
                  <a:pt x="7" y="112"/>
                </a:lnTo>
                <a:lnTo>
                  <a:pt x="9" y="112"/>
                </a:lnTo>
                <a:lnTo>
                  <a:pt x="7" y="112"/>
                </a:lnTo>
                <a:lnTo>
                  <a:pt x="7" y="110"/>
                </a:lnTo>
                <a:lnTo>
                  <a:pt x="6" y="110"/>
                </a:lnTo>
                <a:lnTo>
                  <a:pt x="6" y="108"/>
                </a:lnTo>
                <a:lnTo>
                  <a:pt x="4" y="108"/>
                </a:lnTo>
                <a:lnTo>
                  <a:pt x="2" y="108"/>
                </a:lnTo>
                <a:lnTo>
                  <a:pt x="0" y="108"/>
                </a:lnTo>
                <a:lnTo>
                  <a:pt x="0" y="107"/>
                </a:lnTo>
                <a:lnTo>
                  <a:pt x="0" y="105"/>
                </a:lnTo>
                <a:lnTo>
                  <a:pt x="0" y="103"/>
                </a:lnTo>
                <a:lnTo>
                  <a:pt x="2" y="103"/>
                </a:lnTo>
                <a:lnTo>
                  <a:pt x="2" y="102"/>
                </a:lnTo>
                <a:lnTo>
                  <a:pt x="2" y="100"/>
                </a:lnTo>
                <a:lnTo>
                  <a:pt x="2" y="98"/>
                </a:lnTo>
                <a:lnTo>
                  <a:pt x="2" y="96"/>
                </a:lnTo>
                <a:lnTo>
                  <a:pt x="4" y="96"/>
                </a:lnTo>
                <a:lnTo>
                  <a:pt x="6" y="96"/>
                </a:lnTo>
                <a:lnTo>
                  <a:pt x="6" y="95"/>
                </a:lnTo>
                <a:lnTo>
                  <a:pt x="7" y="95"/>
                </a:lnTo>
                <a:lnTo>
                  <a:pt x="6" y="95"/>
                </a:lnTo>
                <a:lnTo>
                  <a:pt x="6" y="93"/>
                </a:lnTo>
                <a:lnTo>
                  <a:pt x="7" y="93"/>
                </a:lnTo>
                <a:lnTo>
                  <a:pt x="9" y="93"/>
                </a:lnTo>
                <a:lnTo>
                  <a:pt x="9" y="91"/>
                </a:lnTo>
                <a:lnTo>
                  <a:pt x="11" y="91"/>
                </a:lnTo>
                <a:lnTo>
                  <a:pt x="11" y="90"/>
                </a:lnTo>
                <a:lnTo>
                  <a:pt x="11" y="88"/>
                </a:lnTo>
                <a:lnTo>
                  <a:pt x="11" y="86"/>
                </a:lnTo>
                <a:lnTo>
                  <a:pt x="12" y="86"/>
                </a:lnTo>
                <a:lnTo>
                  <a:pt x="12" y="84"/>
                </a:lnTo>
                <a:lnTo>
                  <a:pt x="14" y="84"/>
                </a:lnTo>
                <a:lnTo>
                  <a:pt x="14" y="83"/>
                </a:lnTo>
                <a:lnTo>
                  <a:pt x="16" y="83"/>
                </a:lnTo>
                <a:lnTo>
                  <a:pt x="16" y="81"/>
                </a:lnTo>
                <a:lnTo>
                  <a:pt x="16" y="79"/>
                </a:lnTo>
                <a:lnTo>
                  <a:pt x="16" y="77"/>
                </a:lnTo>
                <a:lnTo>
                  <a:pt x="16" y="76"/>
                </a:lnTo>
                <a:lnTo>
                  <a:pt x="18" y="76"/>
                </a:lnTo>
                <a:lnTo>
                  <a:pt x="18" y="74"/>
                </a:lnTo>
                <a:lnTo>
                  <a:pt x="18" y="72"/>
                </a:lnTo>
                <a:lnTo>
                  <a:pt x="16" y="72"/>
                </a:lnTo>
                <a:lnTo>
                  <a:pt x="16" y="74"/>
                </a:lnTo>
                <a:lnTo>
                  <a:pt x="16" y="72"/>
                </a:lnTo>
                <a:lnTo>
                  <a:pt x="14" y="72"/>
                </a:lnTo>
                <a:lnTo>
                  <a:pt x="14" y="71"/>
                </a:lnTo>
                <a:lnTo>
                  <a:pt x="12" y="71"/>
                </a:lnTo>
                <a:lnTo>
                  <a:pt x="12" y="69"/>
                </a:lnTo>
                <a:lnTo>
                  <a:pt x="12" y="67"/>
                </a:lnTo>
                <a:lnTo>
                  <a:pt x="12" y="65"/>
                </a:lnTo>
                <a:lnTo>
                  <a:pt x="14" y="64"/>
                </a:lnTo>
                <a:lnTo>
                  <a:pt x="14" y="62"/>
                </a:lnTo>
                <a:lnTo>
                  <a:pt x="16" y="62"/>
                </a:lnTo>
                <a:lnTo>
                  <a:pt x="16" y="60"/>
                </a:lnTo>
                <a:lnTo>
                  <a:pt x="16" y="59"/>
                </a:lnTo>
                <a:lnTo>
                  <a:pt x="18" y="59"/>
                </a:lnTo>
                <a:lnTo>
                  <a:pt x="18" y="57"/>
                </a:lnTo>
                <a:lnTo>
                  <a:pt x="18" y="55"/>
                </a:lnTo>
                <a:lnTo>
                  <a:pt x="16" y="55"/>
                </a:lnTo>
                <a:lnTo>
                  <a:pt x="16" y="53"/>
                </a:lnTo>
                <a:lnTo>
                  <a:pt x="16" y="52"/>
                </a:lnTo>
                <a:lnTo>
                  <a:pt x="18" y="52"/>
                </a:lnTo>
                <a:lnTo>
                  <a:pt x="18" y="50"/>
                </a:lnTo>
                <a:lnTo>
                  <a:pt x="19" y="50"/>
                </a:lnTo>
                <a:lnTo>
                  <a:pt x="19" y="48"/>
                </a:lnTo>
                <a:lnTo>
                  <a:pt x="19" y="46"/>
                </a:lnTo>
                <a:lnTo>
                  <a:pt x="19" y="45"/>
                </a:lnTo>
                <a:lnTo>
                  <a:pt x="21" y="45"/>
                </a:lnTo>
                <a:lnTo>
                  <a:pt x="23" y="45"/>
                </a:lnTo>
                <a:lnTo>
                  <a:pt x="23" y="46"/>
                </a:lnTo>
                <a:lnTo>
                  <a:pt x="24" y="46"/>
                </a:lnTo>
                <a:lnTo>
                  <a:pt x="24" y="45"/>
                </a:lnTo>
                <a:lnTo>
                  <a:pt x="26" y="45"/>
                </a:lnTo>
                <a:lnTo>
                  <a:pt x="26" y="43"/>
                </a:lnTo>
                <a:lnTo>
                  <a:pt x="28" y="43"/>
                </a:lnTo>
                <a:lnTo>
                  <a:pt x="28" y="41"/>
                </a:lnTo>
                <a:lnTo>
                  <a:pt x="30" y="41"/>
                </a:lnTo>
                <a:lnTo>
                  <a:pt x="31" y="41"/>
                </a:lnTo>
                <a:lnTo>
                  <a:pt x="33" y="41"/>
                </a:lnTo>
                <a:lnTo>
                  <a:pt x="35" y="41"/>
                </a:lnTo>
                <a:lnTo>
                  <a:pt x="35" y="40"/>
                </a:lnTo>
                <a:lnTo>
                  <a:pt x="36" y="40"/>
                </a:lnTo>
                <a:lnTo>
                  <a:pt x="38" y="40"/>
                </a:lnTo>
                <a:lnTo>
                  <a:pt x="38" y="41"/>
                </a:lnTo>
                <a:lnTo>
                  <a:pt x="40" y="41"/>
                </a:lnTo>
                <a:lnTo>
                  <a:pt x="40" y="40"/>
                </a:lnTo>
                <a:lnTo>
                  <a:pt x="40" y="38"/>
                </a:lnTo>
                <a:lnTo>
                  <a:pt x="38" y="38"/>
                </a:lnTo>
                <a:lnTo>
                  <a:pt x="38" y="36"/>
                </a:lnTo>
                <a:lnTo>
                  <a:pt x="40" y="36"/>
                </a:lnTo>
                <a:lnTo>
                  <a:pt x="42" y="36"/>
                </a:lnTo>
                <a:lnTo>
                  <a:pt x="43" y="36"/>
                </a:lnTo>
                <a:lnTo>
                  <a:pt x="43" y="34"/>
                </a:lnTo>
                <a:lnTo>
                  <a:pt x="45" y="34"/>
                </a:lnTo>
                <a:lnTo>
                  <a:pt x="47" y="34"/>
                </a:lnTo>
                <a:lnTo>
                  <a:pt x="47" y="33"/>
                </a:lnTo>
                <a:lnTo>
                  <a:pt x="49" y="33"/>
                </a:lnTo>
                <a:lnTo>
                  <a:pt x="50" y="33"/>
                </a:lnTo>
                <a:lnTo>
                  <a:pt x="52" y="33"/>
                </a:lnTo>
                <a:lnTo>
                  <a:pt x="52" y="31"/>
                </a:lnTo>
                <a:lnTo>
                  <a:pt x="54" y="31"/>
                </a:lnTo>
                <a:lnTo>
                  <a:pt x="54" y="29"/>
                </a:lnTo>
                <a:lnTo>
                  <a:pt x="54" y="28"/>
                </a:lnTo>
                <a:lnTo>
                  <a:pt x="54" y="26"/>
                </a:lnTo>
                <a:lnTo>
                  <a:pt x="55" y="26"/>
                </a:lnTo>
                <a:lnTo>
                  <a:pt x="55" y="28"/>
                </a:lnTo>
                <a:lnTo>
                  <a:pt x="57" y="28"/>
                </a:lnTo>
                <a:lnTo>
                  <a:pt x="57" y="26"/>
                </a:lnTo>
                <a:lnTo>
                  <a:pt x="57" y="24"/>
                </a:lnTo>
                <a:lnTo>
                  <a:pt x="59" y="24"/>
                </a:lnTo>
                <a:lnTo>
                  <a:pt x="59" y="22"/>
                </a:lnTo>
                <a:lnTo>
                  <a:pt x="61" y="22"/>
                </a:lnTo>
                <a:lnTo>
                  <a:pt x="61" y="21"/>
                </a:lnTo>
                <a:lnTo>
                  <a:pt x="59" y="21"/>
                </a:lnTo>
                <a:lnTo>
                  <a:pt x="59" y="19"/>
                </a:lnTo>
                <a:lnTo>
                  <a:pt x="61" y="19"/>
                </a:lnTo>
                <a:lnTo>
                  <a:pt x="62" y="19"/>
                </a:lnTo>
                <a:lnTo>
                  <a:pt x="62" y="17"/>
                </a:lnTo>
                <a:lnTo>
                  <a:pt x="61" y="17"/>
                </a:lnTo>
                <a:lnTo>
                  <a:pt x="62" y="17"/>
                </a:lnTo>
                <a:lnTo>
                  <a:pt x="62" y="15"/>
                </a:lnTo>
                <a:lnTo>
                  <a:pt x="62" y="14"/>
                </a:lnTo>
                <a:lnTo>
                  <a:pt x="64" y="14"/>
                </a:lnTo>
                <a:lnTo>
                  <a:pt x="64" y="12"/>
                </a:lnTo>
                <a:lnTo>
                  <a:pt x="66" y="12"/>
                </a:lnTo>
                <a:lnTo>
                  <a:pt x="66" y="14"/>
                </a:lnTo>
                <a:lnTo>
                  <a:pt x="67" y="14"/>
                </a:lnTo>
                <a:lnTo>
                  <a:pt x="67" y="12"/>
                </a:lnTo>
                <a:lnTo>
                  <a:pt x="69" y="12"/>
                </a:lnTo>
                <a:lnTo>
                  <a:pt x="69" y="10"/>
                </a:lnTo>
                <a:lnTo>
                  <a:pt x="71" y="10"/>
                </a:lnTo>
                <a:lnTo>
                  <a:pt x="73" y="10"/>
                </a:lnTo>
                <a:lnTo>
                  <a:pt x="73" y="9"/>
                </a:lnTo>
                <a:lnTo>
                  <a:pt x="74" y="9"/>
                </a:lnTo>
                <a:lnTo>
                  <a:pt x="74" y="7"/>
                </a:lnTo>
                <a:lnTo>
                  <a:pt x="76" y="7"/>
                </a:lnTo>
                <a:lnTo>
                  <a:pt x="76" y="5"/>
                </a:lnTo>
                <a:lnTo>
                  <a:pt x="74" y="5"/>
                </a:lnTo>
                <a:lnTo>
                  <a:pt x="74" y="3"/>
                </a:lnTo>
                <a:lnTo>
                  <a:pt x="76" y="3"/>
                </a:lnTo>
                <a:lnTo>
                  <a:pt x="76" y="2"/>
                </a:lnTo>
                <a:lnTo>
                  <a:pt x="76" y="0"/>
                </a:lnTo>
                <a:lnTo>
                  <a:pt x="78" y="0"/>
                </a:lnTo>
                <a:lnTo>
                  <a:pt x="80" y="0"/>
                </a:lnTo>
                <a:lnTo>
                  <a:pt x="81" y="0"/>
                </a:lnTo>
                <a:lnTo>
                  <a:pt x="83" y="0"/>
                </a:lnTo>
                <a:lnTo>
                  <a:pt x="85" y="0"/>
                </a:lnTo>
                <a:lnTo>
                  <a:pt x="86" y="0"/>
                </a:lnTo>
                <a:lnTo>
                  <a:pt x="88" y="0"/>
                </a:lnTo>
                <a:lnTo>
                  <a:pt x="90" y="0"/>
                </a:lnTo>
                <a:lnTo>
                  <a:pt x="92" y="0"/>
                </a:lnTo>
                <a:lnTo>
                  <a:pt x="93" y="0"/>
                </a:lnTo>
                <a:lnTo>
                  <a:pt x="95" y="0"/>
                </a:lnTo>
                <a:lnTo>
                  <a:pt x="97" y="0"/>
                </a:lnTo>
                <a:lnTo>
                  <a:pt x="98" y="0"/>
                </a:lnTo>
                <a:lnTo>
                  <a:pt x="100" y="0"/>
                </a:lnTo>
                <a:lnTo>
                  <a:pt x="102" y="0"/>
                </a:lnTo>
                <a:lnTo>
                  <a:pt x="104" y="0"/>
                </a:lnTo>
                <a:lnTo>
                  <a:pt x="105" y="0"/>
                </a:lnTo>
                <a:lnTo>
                  <a:pt x="107" y="0"/>
                </a:lnTo>
                <a:lnTo>
                  <a:pt x="109" y="0"/>
                </a:lnTo>
                <a:lnTo>
                  <a:pt x="110" y="0"/>
                </a:lnTo>
                <a:lnTo>
                  <a:pt x="112" y="0"/>
                </a:lnTo>
                <a:lnTo>
                  <a:pt x="114" y="0"/>
                </a:lnTo>
                <a:lnTo>
                  <a:pt x="116" y="0"/>
                </a:lnTo>
                <a:lnTo>
                  <a:pt x="117" y="0"/>
                </a:lnTo>
                <a:lnTo>
                  <a:pt x="119" y="0"/>
                </a:lnTo>
                <a:lnTo>
                  <a:pt x="121" y="0"/>
                </a:lnTo>
                <a:lnTo>
                  <a:pt x="123" y="0"/>
                </a:lnTo>
                <a:lnTo>
                  <a:pt x="124" y="0"/>
                </a:lnTo>
                <a:lnTo>
                  <a:pt x="126" y="0"/>
                </a:lnTo>
                <a:lnTo>
                  <a:pt x="128" y="0"/>
                </a:lnTo>
                <a:lnTo>
                  <a:pt x="129" y="0"/>
                </a:lnTo>
                <a:lnTo>
                  <a:pt x="131" y="0"/>
                </a:lnTo>
                <a:lnTo>
                  <a:pt x="133" y="0"/>
                </a:lnTo>
                <a:lnTo>
                  <a:pt x="135" y="0"/>
                </a:lnTo>
                <a:lnTo>
                  <a:pt x="136" y="0"/>
                </a:lnTo>
                <a:lnTo>
                  <a:pt x="138" y="0"/>
                </a:lnTo>
                <a:lnTo>
                  <a:pt x="140" y="0"/>
                </a:lnTo>
                <a:lnTo>
                  <a:pt x="141" y="0"/>
                </a:lnTo>
                <a:lnTo>
                  <a:pt x="143" y="0"/>
                </a:lnTo>
                <a:lnTo>
                  <a:pt x="145" y="0"/>
                </a:lnTo>
                <a:lnTo>
                  <a:pt x="147" y="0"/>
                </a:lnTo>
                <a:lnTo>
                  <a:pt x="148" y="0"/>
                </a:lnTo>
                <a:lnTo>
                  <a:pt x="150" y="0"/>
                </a:lnTo>
                <a:lnTo>
                  <a:pt x="152" y="0"/>
                </a:lnTo>
                <a:lnTo>
                  <a:pt x="154" y="0"/>
                </a:lnTo>
                <a:lnTo>
                  <a:pt x="155" y="0"/>
                </a:lnTo>
                <a:lnTo>
                  <a:pt x="157" y="0"/>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42"/>
          <p:cNvSpPr>
            <a:spLocks/>
          </p:cNvSpPr>
          <p:nvPr/>
        </p:nvSpPr>
        <p:spPr bwMode="auto">
          <a:xfrm>
            <a:off x="5060586" y="1025234"/>
            <a:ext cx="1225252" cy="587061"/>
          </a:xfrm>
          <a:custGeom>
            <a:avLst/>
            <a:gdLst>
              <a:gd name="T0" fmla="*/ 386 w 647"/>
              <a:gd name="T1" fmla="*/ 59 h 310"/>
              <a:gd name="T2" fmla="*/ 403 w 647"/>
              <a:gd name="T3" fmla="*/ 55 h 310"/>
              <a:gd name="T4" fmla="*/ 418 w 647"/>
              <a:gd name="T5" fmla="*/ 59 h 310"/>
              <a:gd name="T6" fmla="*/ 618 w 647"/>
              <a:gd name="T7" fmla="*/ 78 h 310"/>
              <a:gd name="T8" fmla="*/ 635 w 647"/>
              <a:gd name="T9" fmla="*/ 105 h 310"/>
              <a:gd name="T10" fmla="*/ 646 w 647"/>
              <a:gd name="T11" fmla="*/ 145 h 310"/>
              <a:gd name="T12" fmla="*/ 644 w 647"/>
              <a:gd name="T13" fmla="*/ 184 h 310"/>
              <a:gd name="T14" fmla="*/ 639 w 647"/>
              <a:gd name="T15" fmla="*/ 224 h 310"/>
              <a:gd name="T16" fmla="*/ 432 w 647"/>
              <a:gd name="T17" fmla="*/ 246 h 310"/>
              <a:gd name="T18" fmla="*/ 424 w 647"/>
              <a:gd name="T19" fmla="*/ 262 h 310"/>
              <a:gd name="T20" fmla="*/ 412 w 647"/>
              <a:gd name="T21" fmla="*/ 274 h 310"/>
              <a:gd name="T22" fmla="*/ 396 w 647"/>
              <a:gd name="T23" fmla="*/ 283 h 310"/>
              <a:gd name="T24" fmla="*/ 379 w 647"/>
              <a:gd name="T25" fmla="*/ 284 h 310"/>
              <a:gd name="T26" fmla="*/ 365 w 647"/>
              <a:gd name="T27" fmla="*/ 289 h 310"/>
              <a:gd name="T28" fmla="*/ 362 w 647"/>
              <a:gd name="T29" fmla="*/ 274 h 310"/>
              <a:gd name="T30" fmla="*/ 348 w 647"/>
              <a:gd name="T31" fmla="*/ 260 h 310"/>
              <a:gd name="T32" fmla="*/ 336 w 647"/>
              <a:gd name="T33" fmla="*/ 252 h 310"/>
              <a:gd name="T34" fmla="*/ 324 w 647"/>
              <a:gd name="T35" fmla="*/ 241 h 310"/>
              <a:gd name="T36" fmla="*/ 312 w 647"/>
              <a:gd name="T37" fmla="*/ 233 h 310"/>
              <a:gd name="T38" fmla="*/ 308 w 647"/>
              <a:gd name="T39" fmla="*/ 250 h 310"/>
              <a:gd name="T40" fmla="*/ 303 w 647"/>
              <a:gd name="T41" fmla="*/ 262 h 310"/>
              <a:gd name="T42" fmla="*/ 288 w 647"/>
              <a:gd name="T43" fmla="*/ 264 h 310"/>
              <a:gd name="T44" fmla="*/ 276 w 647"/>
              <a:gd name="T45" fmla="*/ 258 h 310"/>
              <a:gd name="T46" fmla="*/ 265 w 647"/>
              <a:gd name="T47" fmla="*/ 262 h 310"/>
              <a:gd name="T48" fmla="*/ 255 w 647"/>
              <a:gd name="T49" fmla="*/ 258 h 310"/>
              <a:gd name="T50" fmla="*/ 245 w 647"/>
              <a:gd name="T51" fmla="*/ 262 h 310"/>
              <a:gd name="T52" fmla="*/ 229 w 647"/>
              <a:gd name="T53" fmla="*/ 262 h 310"/>
              <a:gd name="T54" fmla="*/ 219 w 647"/>
              <a:gd name="T55" fmla="*/ 269 h 310"/>
              <a:gd name="T56" fmla="*/ 221 w 647"/>
              <a:gd name="T57" fmla="*/ 286 h 310"/>
              <a:gd name="T58" fmla="*/ 207 w 647"/>
              <a:gd name="T59" fmla="*/ 293 h 310"/>
              <a:gd name="T60" fmla="*/ 198 w 647"/>
              <a:gd name="T61" fmla="*/ 284 h 310"/>
              <a:gd name="T62" fmla="*/ 184 w 647"/>
              <a:gd name="T63" fmla="*/ 277 h 310"/>
              <a:gd name="T64" fmla="*/ 169 w 647"/>
              <a:gd name="T65" fmla="*/ 283 h 310"/>
              <a:gd name="T66" fmla="*/ 152 w 647"/>
              <a:gd name="T67" fmla="*/ 279 h 310"/>
              <a:gd name="T68" fmla="*/ 140 w 647"/>
              <a:gd name="T69" fmla="*/ 267 h 310"/>
              <a:gd name="T70" fmla="*/ 126 w 647"/>
              <a:gd name="T71" fmla="*/ 267 h 310"/>
              <a:gd name="T72" fmla="*/ 116 w 647"/>
              <a:gd name="T73" fmla="*/ 281 h 310"/>
              <a:gd name="T74" fmla="*/ 107 w 647"/>
              <a:gd name="T75" fmla="*/ 298 h 310"/>
              <a:gd name="T76" fmla="*/ 91 w 647"/>
              <a:gd name="T77" fmla="*/ 307 h 310"/>
              <a:gd name="T78" fmla="*/ 83 w 647"/>
              <a:gd name="T79" fmla="*/ 305 h 310"/>
              <a:gd name="T80" fmla="*/ 86 w 647"/>
              <a:gd name="T81" fmla="*/ 293 h 310"/>
              <a:gd name="T82" fmla="*/ 83 w 647"/>
              <a:gd name="T83" fmla="*/ 279 h 310"/>
              <a:gd name="T84" fmla="*/ 81 w 647"/>
              <a:gd name="T85" fmla="*/ 267 h 310"/>
              <a:gd name="T86" fmla="*/ 67 w 647"/>
              <a:gd name="T87" fmla="*/ 270 h 310"/>
              <a:gd name="T88" fmla="*/ 52 w 647"/>
              <a:gd name="T89" fmla="*/ 260 h 310"/>
              <a:gd name="T90" fmla="*/ 28 w 647"/>
              <a:gd name="T91" fmla="*/ 241 h 310"/>
              <a:gd name="T92" fmla="*/ 4 w 647"/>
              <a:gd name="T93" fmla="*/ 188 h 310"/>
              <a:gd name="T94" fmla="*/ 67 w 647"/>
              <a:gd name="T95" fmla="*/ 159 h 310"/>
              <a:gd name="T96" fmla="*/ 126 w 647"/>
              <a:gd name="T97" fmla="*/ 136 h 310"/>
              <a:gd name="T98" fmla="*/ 165 w 647"/>
              <a:gd name="T99" fmla="*/ 90 h 310"/>
              <a:gd name="T100" fmla="*/ 214 w 647"/>
              <a:gd name="T101" fmla="*/ 50 h 310"/>
              <a:gd name="T102" fmla="*/ 233 w 647"/>
              <a:gd name="T103" fmla="*/ 43 h 310"/>
              <a:gd name="T104" fmla="*/ 248 w 647"/>
              <a:gd name="T105" fmla="*/ 35 h 310"/>
              <a:gd name="T106" fmla="*/ 265 w 647"/>
              <a:gd name="T107" fmla="*/ 28 h 310"/>
              <a:gd name="T108" fmla="*/ 281 w 647"/>
              <a:gd name="T109" fmla="*/ 19 h 310"/>
              <a:gd name="T110" fmla="*/ 298 w 647"/>
              <a:gd name="T111" fmla="*/ 11 h 310"/>
              <a:gd name="T112" fmla="*/ 317 w 647"/>
              <a:gd name="T113" fmla="*/ 4 h 310"/>
              <a:gd name="T114" fmla="*/ 331 w 647"/>
              <a:gd name="T115" fmla="*/ 7 h 310"/>
              <a:gd name="T116" fmla="*/ 343 w 647"/>
              <a:gd name="T117" fmla="*/ 19 h 310"/>
              <a:gd name="T118" fmla="*/ 356 w 647"/>
              <a:gd name="T119" fmla="*/ 31 h 310"/>
              <a:gd name="T120" fmla="*/ 369 w 647"/>
              <a:gd name="T121" fmla="*/ 43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7" h="310">
                <a:moveTo>
                  <a:pt x="375" y="50"/>
                </a:moveTo>
                <a:lnTo>
                  <a:pt x="375" y="52"/>
                </a:lnTo>
                <a:lnTo>
                  <a:pt x="377" y="52"/>
                </a:lnTo>
                <a:lnTo>
                  <a:pt x="377" y="54"/>
                </a:lnTo>
                <a:lnTo>
                  <a:pt x="379" y="54"/>
                </a:lnTo>
                <a:lnTo>
                  <a:pt x="379" y="55"/>
                </a:lnTo>
                <a:lnTo>
                  <a:pt x="381" y="55"/>
                </a:lnTo>
                <a:lnTo>
                  <a:pt x="381" y="54"/>
                </a:lnTo>
                <a:lnTo>
                  <a:pt x="381" y="55"/>
                </a:lnTo>
                <a:lnTo>
                  <a:pt x="382" y="55"/>
                </a:lnTo>
                <a:lnTo>
                  <a:pt x="382" y="57"/>
                </a:lnTo>
                <a:lnTo>
                  <a:pt x="384" y="57"/>
                </a:lnTo>
                <a:lnTo>
                  <a:pt x="386" y="57"/>
                </a:lnTo>
                <a:lnTo>
                  <a:pt x="386" y="59"/>
                </a:lnTo>
                <a:lnTo>
                  <a:pt x="387" y="59"/>
                </a:lnTo>
                <a:lnTo>
                  <a:pt x="389" y="59"/>
                </a:lnTo>
                <a:lnTo>
                  <a:pt x="391" y="59"/>
                </a:lnTo>
                <a:lnTo>
                  <a:pt x="393" y="59"/>
                </a:lnTo>
                <a:lnTo>
                  <a:pt x="393" y="60"/>
                </a:lnTo>
                <a:lnTo>
                  <a:pt x="394" y="60"/>
                </a:lnTo>
                <a:lnTo>
                  <a:pt x="396" y="60"/>
                </a:lnTo>
                <a:lnTo>
                  <a:pt x="396" y="59"/>
                </a:lnTo>
                <a:lnTo>
                  <a:pt x="398" y="59"/>
                </a:lnTo>
                <a:lnTo>
                  <a:pt x="398" y="57"/>
                </a:lnTo>
                <a:lnTo>
                  <a:pt x="400" y="57"/>
                </a:lnTo>
                <a:lnTo>
                  <a:pt x="401" y="57"/>
                </a:lnTo>
                <a:lnTo>
                  <a:pt x="401" y="55"/>
                </a:lnTo>
                <a:lnTo>
                  <a:pt x="403" y="55"/>
                </a:lnTo>
                <a:lnTo>
                  <a:pt x="405" y="55"/>
                </a:lnTo>
                <a:lnTo>
                  <a:pt x="405" y="54"/>
                </a:lnTo>
                <a:lnTo>
                  <a:pt x="406" y="54"/>
                </a:lnTo>
                <a:lnTo>
                  <a:pt x="408" y="54"/>
                </a:lnTo>
                <a:lnTo>
                  <a:pt x="410" y="54"/>
                </a:lnTo>
                <a:lnTo>
                  <a:pt x="412" y="54"/>
                </a:lnTo>
                <a:lnTo>
                  <a:pt x="412" y="55"/>
                </a:lnTo>
                <a:lnTo>
                  <a:pt x="413" y="57"/>
                </a:lnTo>
                <a:lnTo>
                  <a:pt x="415" y="57"/>
                </a:lnTo>
                <a:lnTo>
                  <a:pt x="415" y="55"/>
                </a:lnTo>
                <a:lnTo>
                  <a:pt x="415" y="57"/>
                </a:lnTo>
                <a:lnTo>
                  <a:pt x="417" y="57"/>
                </a:lnTo>
                <a:lnTo>
                  <a:pt x="418" y="57"/>
                </a:lnTo>
                <a:lnTo>
                  <a:pt x="418" y="59"/>
                </a:lnTo>
                <a:lnTo>
                  <a:pt x="420" y="59"/>
                </a:lnTo>
                <a:lnTo>
                  <a:pt x="606" y="59"/>
                </a:lnTo>
                <a:lnTo>
                  <a:pt x="611" y="60"/>
                </a:lnTo>
                <a:lnTo>
                  <a:pt x="616" y="62"/>
                </a:lnTo>
                <a:lnTo>
                  <a:pt x="620" y="64"/>
                </a:lnTo>
                <a:lnTo>
                  <a:pt x="622" y="66"/>
                </a:lnTo>
                <a:lnTo>
                  <a:pt x="622" y="67"/>
                </a:lnTo>
                <a:lnTo>
                  <a:pt x="622" y="69"/>
                </a:lnTo>
                <a:lnTo>
                  <a:pt x="622" y="71"/>
                </a:lnTo>
                <a:lnTo>
                  <a:pt x="622" y="73"/>
                </a:lnTo>
                <a:lnTo>
                  <a:pt x="622" y="74"/>
                </a:lnTo>
                <a:lnTo>
                  <a:pt x="620" y="74"/>
                </a:lnTo>
                <a:lnTo>
                  <a:pt x="618" y="74"/>
                </a:lnTo>
                <a:lnTo>
                  <a:pt x="618" y="78"/>
                </a:lnTo>
                <a:lnTo>
                  <a:pt x="622" y="81"/>
                </a:lnTo>
                <a:lnTo>
                  <a:pt x="627" y="85"/>
                </a:lnTo>
                <a:lnTo>
                  <a:pt x="627" y="86"/>
                </a:lnTo>
                <a:lnTo>
                  <a:pt x="632" y="88"/>
                </a:lnTo>
                <a:lnTo>
                  <a:pt x="632" y="90"/>
                </a:lnTo>
                <a:lnTo>
                  <a:pt x="630" y="91"/>
                </a:lnTo>
                <a:lnTo>
                  <a:pt x="630" y="95"/>
                </a:lnTo>
                <a:lnTo>
                  <a:pt x="632" y="97"/>
                </a:lnTo>
                <a:lnTo>
                  <a:pt x="635" y="98"/>
                </a:lnTo>
                <a:lnTo>
                  <a:pt x="635" y="100"/>
                </a:lnTo>
                <a:lnTo>
                  <a:pt x="635" y="102"/>
                </a:lnTo>
                <a:lnTo>
                  <a:pt x="634" y="104"/>
                </a:lnTo>
                <a:lnTo>
                  <a:pt x="635" y="104"/>
                </a:lnTo>
                <a:lnTo>
                  <a:pt x="635" y="105"/>
                </a:lnTo>
                <a:lnTo>
                  <a:pt x="635" y="107"/>
                </a:lnTo>
                <a:lnTo>
                  <a:pt x="634" y="110"/>
                </a:lnTo>
                <a:lnTo>
                  <a:pt x="632" y="114"/>
                </a:lnTo>
                <a:lnTo>
                  <a:pt x="632" y="116"/>
                </a:lnTo>
                <a:lnTo>
                  <a:pt x="632" y="119"/>
                </a:lnTo>
                <a:lnTo>
                  <a:pt x="632" y="121"/>
                </a:lnTo>
                <a:lnTo>
                  <a:pt x="635" y="126"/>
                </a:lnTo>
                <a:lnTo>
                  <a:pt x="640" y="129"/>
                </a:lnTo>
                <a:lnTo>
                  <a:pt x="642" y="133"/>
                </a:lnTo>
                <a:lnTo>
                  <a:pt x="646" y="134"/>
                </a:lnTo>
                <a:lnTo>
                  <a:pt x="647" y="136"/>
                </a:lnTo>
                <a:lnTo>
                  <a:pt x="647" y="141"/>
                </a:lnTo>
                <a:lnTo>
                  <a:pt x="646" y="143"/>
                </a:lnTo>
                <a:lnTo>
                  <a:pt x="646" y="145"/>
                </a:lnTo>
                <a:lnTo>
                  <a:pt x="646" y="147"/>
                </a:lnTo>
                <a:lnTo>
                  <a:pt x="644" y="148"/>
                </a:lnTo>
                <a:lnTo>
                  <a:pt x="644" y="152"/>
                </a:lnTo>
                <a:lnTo>
                  <a:pt x="644" y="159"/>
                </a:lnTo>
                <a:lnTo>
                  <a:pt x="646" y="160"/>
                </a:lnTo>
                <a:lnTo>
                  <a:pt x="647" y="164"/>
                </a:lnTo>
                <a:lnTo>
                  <a:pt x="646" y="167"/>
                </a:lnTo>
                <a:lnTo>
                  <a:pt x="646" y="169"/>
                </a:lnTo>
                <a:lnTo>
                  <a:pt x="644" y="172"/>
                </a:lnTo>
                <a:lnTo>
                  <a:pt x="646" y="174"/>
                </a:lnTo>
                <a:lnTo>
                  <a:pt x="646" y="176"/>
                </a:lnTo>
                <a:lnTo>
                  <a:pt x="644" y="176"/>
                </a:lnTo>
                <a:lnTo>
                  <a:pt x="644" y="178"/>
                </a:lnTo>
                <a:lnTo>
                  <a:pt x="644" y="184"/>
                </a:lnTo>
                <a:lnTo>
                  <a:pt x="646" y="184"/>
                </a:lnTo>
                <a:lnTo>
                  <a:pt x="644" y="188"/>
                </a:lnTo>
                <a:lnTo>
                  <a:pt x="644" y="195"/>
                </a:lnTo>
                <a:lnTo>
                  <a:pt x="642" y="195"/>
                </a:lnTo>
                <a:lnTo>
                  <a:pt x="642" y="200"/>
                </a:lnTo>
                <a:lnTo>
                  <a:pt x="642" y="202"/>
                </a:lnTo>
                <a:lnTo>
                  <a:pt x="646" y="205"/>
                </a:lnTo>
                <a:lnTo>
                  <a:pt x="646" y="207"/>
                </a:lnTo>
                <a:lnTo>
                  <a:pt x="646" y="212"/>
                </a:lnTo>
                <a:lnTo>
                  <a:pt x="644" y="215"/>
                </a:lnTo>
                <a:lnTo>
                  <a:pt x="644" y="219"/>
                </a:lnTo>
                <a:lnTo>
                  <a:pt x="642" y="222"/>
                </a:lnTo>
                <a:lnTo>
                  <a:pt x="640" y="224"/>
                </a:lnTo>
                <a:lnTo>
                  <a:pt x="639" y="224"/>
                </a:lnTo>
                <a:lnTo>
                  <a:pt x="635" y="227"/>
                </a:lnTo>
                <a:lnTo>
                  <a:pt x="632" y="231"/>
                </a:lnTo>
                <a:lnTo>
                  <a:pt x="632" y="233"/>
                </a:lnTo>
                <a:lnTo>
                  <a:pt x="628" y="240"/>
                </a:lnTo>
                <a:lnTo>
                  <a:pt x="627" y="245"/>
                </a:lnTo>
                <a:lnTo>
                  <a:pt x="625" y="246"/>
                </a:lnTo>
                <a:lnTo>
                  <a:pt x="623" y="248"/>
                </a:lnTo>
                <a:lnTo>
                  <a:pt x="622" y="250"/>
                </a:lnTo>
                <a:lnTo>
                  <a:pt x="439" y="248"/>
                </a:lnTo>
                <a:lnTo>
                  <a:pt x="437" y="248"/>
                </a:lnTo>
                <a:lnTo>
                  <a:pt x="436" y="248"/>
                </a:lnTo>
                <a:lnTo>
                  <a:pt x="434" y="248"/>
                </a:lnTo>
                <a:lnTo>
                  <a:pt x="434" y="246"/>
                </a:lnTo>
                <a:lnTo>
                  <a:pt x="432" y="246"/>
                </a:lnTo>
                <a:lnTo>
                  <a:pt x="430" y="246"/>
                </a:lnTo>
                <a:lnTo>
                  <a:pt x="430" y="248"/>
                </a:lnTo>
                <a:lnTo>
                  <a:pt x="429" y="248"/>
                </a:lnTo>
                <a:lnTo>
                  <a:pt x="429" y="250"/>
                </a:lnTo>
                <a:lnTo>
                  <a:pt x="429" y="252"/>
                </a:lnTo>
                <a:lnTo>
                  <a:pt x="427" y="252"/>
                </a:lnTo>
                <a:lnTo>
                  <a:pt x="427" y="253"/>
                </a:lnTo>
                <a:lnTo>
                  <a:pt x="427" y="255"/>
                </a:lnTo>
                <a:lnTo>
                  <a:pt x="427" y="257"/>
                </a:lnTo>
                <a:lnTo>
                  <a:pt x="427" y="258"/>
                </a:lnTo>
                <a:lnTo>
                  <a:pt x="425" y="258"/>
                </a:lnTo>
                <a:lnTo>
                  <a:pt x="425" y="260"/>
                </a:lnTo>
                <a:lnTo>
                  <a:pt x="425" y="262"/>
                </a:lnTo>
                <a:lnTo>
                  <a:pt x="424" y="262"/>
                </a:lnTo>
                <a:lnTo>
                  <a:pt x="424" y="264"/>
                </a:lnTo>
                <a:lnTo>
                  <a:pt x="424" y="265"/>
                </a:lnTo>
                <a:lnTo>
                  <a:pt x="424" y="267"/>
                </a:lnTo>
                <a:lnTo>
                  <a:pt x="422" y="267"/>
                </a:lnTo>
                <a:lnTo>
                  <a:pt x="422" y="269"/>
                </a:lnTo>
                <a:lnTo>
                  <a:pt x="420" y="269"/>
                </a:lnTo>
                <a:lnTo>
                  <a:pt x="420" y="270"/>
                </a:lnTo>
                <a:lnTo>
                  <a:pt x="420" y="272"/>
                </a:lnTo>
                <a:lnTo>
                  <a:pt x="418" y="272"/>
                </a:lnTo>
                <a:lnTo>
                  <a:pt x="417" y="272"/>
                </a:lnTo>
                <a:lnTo>
                  <a:pt x="415" y="272"/>
                </a:lnTo>
                <a:lnTo>
                  <a:pt x="413" y="272"/>
                </a:lnTo>
                <a:lnTo>
                  <a:pt x="413" y="274"/>
                </a:lnTo>
                <a:lnTo>
                  <a:pt x="412" y="274"/>
                </a:lnTo>
                <a:lnTo>
                  <a:pt x="412" y="276"/>
                </a:lnTo>
                <a:lnTo>
                  <a:pt x="410" y="276"/>
                </a:lnTo>
                <a:lnTo>
                  <a:pt x="408" y="276"/>
                </a:lnTo>
                <a:lnTo>
                  <a:pt x="406" y="276"/>
                </a:lnTo>
                <a:lnTo>
                  <a:pt x="405" y="276"/>
                </a:lnTo>
                <a:lnTo>
                  <a:pt x="405" y="277"/>
                </a:lnTo>
                <a:lnTo>
                  <a:pt x="403" y="277"/>
                </a:lnTo>
                <a:lnTo>
                  <a:pt x="403" y="279"/>
                </a:lnTo>
                <a:lnTo>
                  <a:pt x="401" y="279"/>
                </a:lnTo>
                <a:lnTo>
                  <a:pt x="401" y="281"/>
                </a:lnTo>
                <a:lnTo>
                  <a:pt x="400" y="281"/>
                </a:lnTo>
                <a:lnTo>
                  <a:pt x="400" y="283"/>
                </a:lnTo>
                <a:lnTo>
                  <a:pt x="398" y="283"/>
                </a:lnTo>
                <a:lnTo>
                  <a:pt x="396" y="283"/>
                </a:lnTo>
                <a:lnTo>
                  <a:pt x="396" y="284"/>
                </a:lnTo>
                <a:lnTo>
                  <a:pt x="394" y="284"/>
                </a:lnTo>
                <a:lnTo>
                  <a:pt x="394" y="283"/>
                </a:lnTo>
                <a:lnTo>
                  <a:pt x="393" y="283"/>
                </a:lnTo>
                <a:lnTo>
                  <a:pt x="391" y="283"/>
                </a:lnTo>
                <a:lnTo>
                  <a:pt x="389" y="283"/>
                </a:lnTo>
                <a:lnTo>
                  <a:pt x="387" y="283"/>
                </a:lnTo>
                <a:lnTo>
                  <a:pt x="386" y="283"/>
                </a:lnTo>
                <a:lnTo>
                  <a:pt x="384" y="283"/>
                </a:lnTo>
                <a:lnTo>
                  <a:pt x="382" y="283"/>
                </a:lnTo>
                <a:lnTo>
                  <a:pt x="382" y="281"/>
                </a:lnTo>
                <a:lnTo>
                  <a:pt x="381" y="283"/>
                </a:lnTo>
                <a:lnTo>
                  <a:pt x="379" y="283"/>
                </a:lnTo>
                <a:lnTo>
                  <a:pt x="379" y="284"/>
                </a:lnTo>
                <a:lnTo>
                  <a:pt x="377" y="284"/>
                </a:lnTo>
                <a:lnTo>
                  <a:pt x="375" y="284"/>
                </a:lnTo>
                <a:lnTo>
                  <a:pt x="375" y="286"/>
                </a:lnTo>
                <a:lnTo>
                  <a:pt x="374" y="286"/>
                </a:lnTo>
                <a:lnTo>
                  <a:pt x="372" y="288"/>
                </a:lnTo>
                <a:lnTo>
                  <a:pt x="370" y="288"/>
                </a:lnTo>
                <a:lnTo>
                  <a:pt x="370" y="289"/>
                </a:lnTo>
                <a:lnTo>
                  <a:pt x="369" y="289"/>
                </a:lnTo>
                <a:lnTo>
                  <a:pt x="367" y="289"/>
                </a:lnTo>
                <a:lnTo>
                  <a:pt x="367" y="291"/>
                </a:lnTo>
                <a:lnTo>
                  <a:pt x="367" y="293"/>
                </a:lnTo>
                <a:lnTo>
                  <a:pt x="365" y="293"/>
                </a:lnTo>
                <a:lnTo>
                  <a:pt x="365" y="291"/>
                </a:lnTo>
                <a:lnTo>
                  <a:pt x="365" y="289"/>
                </a:lnTo>
                <a:lnTo>
                  <a:pt x="365" y="288"/>
                </a:lnTo>
                <a:lnTo>
                  <a:pt x="365" y="286"/>
                </a:lnTo>
                <a:lnTo>
                  <a:pt x="365" y="284"/>
                </a:lnTo>
                <a:lnTo>
                  <a:pt x="365" y="283"/>
                </a:lnTo>
                <a:lnTo>
                  <a:pt x="363" y="283"/>
                </a:lnTo>
                <a:lnTo>
                  <a:pt x="363" y="284"/>
                </a:lnTo>
                <a:lnTo>
                  <a:pt x="362" y="284"/>
                </a:lnTo>
                <a:lnTo>
                  <a:pt x="362" y="283"/>
                </a:lnTo>
                <a:lnTo>
                  <a:pt x="363" y="281"/>
                </a:lnTo>
                <a:lnTo>
                  <a:pt x="363" y="279"/>
                </a:lnTo>
                <a:lnTo>
                  <a:pt x="363" y="277"/>
                </a:lnTo>
                <a:lnTo>
                  <a:pt x="363" y="276"/>
                </a:lnTo>
                <a:lnTo>
                  <a:pt x="362" y="276"/>
                </a:lnTo>
                <a:lnTo>
                  <a:pt x="362" y="274"/>
                </a:lnTo>
                <a:lnTo>
                  <a:pt x="360" y="274"/>
                </a:lnTo>
                <a:lnTo>
                  <a:pt x="360" y="272"/>
                </a:lnTo>
                <a:lnTo>
                  <a:pt x="360" y="270"/>
                </a:lnTo>
                <a:lnTo>
                  <a:pt x="358" y="270"/>
                </a:lnTo>
                <a:lnTo>
                  <a:pt x="356" y="269"/>
                </a:lnTo>
                <a:lnTo>
                  <a:pt x="356" y="267"/>
                </a:lnTo>
                <a:lnTo>
                  <a:pt x="355" y="267"/>
                </a:lnTo>
                <a:lnTo>
                  <a:pt x="353" y="267"/>
                </a:lnTo>
                <a:lnTo>
                  <a:pt x="353" y="265"/>
                </a:lnTo>
                <a:lnTo>
                  <a:pt x="351" y="265"/>
                </a:lnTo>
                <a:lnTo>
                  <a:pt x="351" y="264"/>
                </a:lnTo>
                <a:lnTo>
                  <a:pt x="350" y="264"/>
                </a:lnTo>
                <a:lnTo>
                  <a:pt x="348" y="262"/>
                </a:lnTo>
                <a:lnTo>
                  <a:pt x="348" y="260"/>
                </a:lnTo>
                <a:lnTo>
                  <a:pt x="346" y="260"/>
                </a:lnTo>
                <a:lnTo>
                  <a:pt x="346" y="258"/>
                </a:lnTo>
                <a:lnTo>
                  <a:pt x="344" y="258"/>
                </a:lnTo>
                <a:lnTo>
                  <a:pt x="344" y="257"/>
                </a:lnTo>
                <a:lnTo>
                  <a:pt x="343" y="257"/>
                </a:lnTo>
                <a:lnTo>
                  <a:pt x="343" y="255"/>
                </a:lnTo>
                <a:lnTo>
                  <a:pt x="341" y="255"/>
                </a:lnTo>
                <a:lnTo>
                  <a:pt x="341" y="253"/>
                </a:lnTo>
                <a:lnTo>
                  <a:pt x="339" y="253"/>
                </a:lnTo>
                <a:lnTo>
                  <a:pt x="339" y="255"/>
                </a:lnTo>
                <a:lnTo>
                  <a:pt x="338" y="255"/>
                </a:lnTo>
                <a:lnTo>
                  <a:pt x="338" y="253"/>
                </a:lnTo>
                <a:lnTo>
                  <a:pt x="338" y="252"/>
                </a:lnTo>
                <a:lnTo>
                  <a:pt x="336" y="252"/>
                </a:lnTo>
                <a:lnTo>
                  <a:pt x="334" y="252"/>
                </a:lnTo>
                <a:lnTo>
                  <a:pt x="334" y="250"/>
                </a:lnTo>
                <a:lnTo>
                  <a:pt x="332" y="250"/>
                </a:lnTo>
                <a:lnTo>
                  <a:pt x="331" y="250"/>
                </a:lnTo>
                <a:lnTo>
                  <a:pt x="331" y="248"/>
                </a:lnTo>
                <a:lnTo>
                  <a:pt x="331" y="250"/>
                </a:lnTo>
                <a:lnTo>
                  <a:pt x="331" y="248"/>
                </a:lnTo>
                <a:lnTo>
                  <a:pt x="331" y="246"/>
                </a:lnTo>
                <a:lnTo>
                  <a:pt x="329" y="246"/>
                </a:lnTo>
                <a:lnTo>
                  <a:pt x="327" y="245"/>
                </a:lnTo>
                <a:lnTo>
                  <a:pt x="326" y="245"/>
                </a:lnTo>
                <a:lnTo>
                  <a:pt x="326" y="243"/>
                </a:lnTo>
                <a:lnTo>
                  <a:pt x="326" y="241"/>
                </a:lnTo>
                <a:lnTo>
                  <a:pt x="324" y="241"/>
                </a:lnTo>
                <a:lnTo>
                  <a:pt x="324" y="240"/>
                </a:lnTo>
                <a:lnTo>
                  <a:pt x="324" y="238"/>
                </a:lnTo>
                <a:lnTo>
                  <a:pt x="322" y="238"/>
                </a:lnTo>
                <a:lnTo>
                  <a:pt x="320" y="238"/>
                </a:lnTo>
                <a:lnTo>
                  <a:pt x="320" y="236"/>
                </a:lnTo>
                <a:lnTo>
                  <a:pt x="319" y="236"/>
                </a:lnTo>
                <a:lnTo>
                  <a:pt x="317" y="236"/>
                </a:lnTo>
                <a:lnTo>
                  <a:pt x="317" y="234"/>
                </a:lnTo>
                <a:lnTo>
                  <a:pt x="315" y="234"/>
                </a:lnTo>
                <a:lnTo>
                  <a:pt x="315" y="233"/>
                </a:lnTo>
                <a:lnTo>
                  <a:pt x="315" y="231"/>
                </a:lnTo>
                <a:lnTo>
                  <a:pt x="313" y="231"/>
                </a:lnTo>
                <a:lnTo>
                  <a:pt x="313" y="233"/>
                </a:lnTo>
                <a:lnTo>
                  <a:pt x="312" y="233"/>
                </a:lnTo>
                <a:lnTo>
                  <a:pt x="313" y="234"/>
                </a:lnTo>
                <a:lnTo>
                  <a:pt x="312" y="234"/>
                </a:lnTo>
                <a:lnTo>
                  <a:pt x="312" y="236"/>
                </a:lnTo>
                <a:lnTo>
                  <a:pt x="312" y="238"/>
                </a:lnTo>
                <a:lnTo>
                  <a:pt x="312" y="240"/>
                </a:lnTo>
                <a:lnTo>
                  <a:pt x="312" y="241"/>
                </a:lnTo>
                <a:lnTo>
                  <a:pt x="312" y="243"/>
                </a:lnTo>
                <a:lnTo>
                  <a:pt x="310" y="245"/>
                </a:lnTo>
                <a:lnTo>
                  <a:pt x="312" y="245"/>
                </a:lnTo>
                <a:lnTo>
                  <a:pt x="312" y="246"/>
                </a:lnTo>
                <a:lnTo>
                  <a:pt x="310" y="246"/>
                </a:lnTo>
                <a:lnTo>
                  <a:pt x="310" y="248"/>
                </a:lnTo>
                <a:lnTo>
                  <a:pt x="308" y="248"/>
                </a:lnTo>
                <a:lnTo>
                  <a:pt x="308" y="250"/>
                </a:lnTo>
                <a:lnTo>
                  <a:pt x="307" y="250"/>
                </a:lnTo>
                <a:lnTo>
                  <a:pt x="307" y="252"/>
                </a:lnTo>
                <a:lnTo>
                  <a:pt x="307" y="253"/>
                </a:lnTo>
                <a:lnTo>
                  <a:pt x="307" y="255"/>
                </a:lnTo>
                <a:lnTo>
                  <a:pt x="307" y="257"/>
                </a:lnTo>
                <a:lnTo>
                  <a:pt x="305" y="257"/>
                </a:lnTo>
                <a:lnTo>
                  <a:pt x="305" y="258"/>
                </a:lnTo>
                <a:lnTo>
                  <a:pt x="307" y="258"/>
                </a:lnTo>
                <a:lnTo>
                  <a:pt x="307" y="260"/>
                </a:lnTo>
                <a:lnTo>
                  <a:pt x="307" y="262"/>
                </a:lnTo>
                <a:lnTo>
                  <a:pt x="305" y="262"/>
                </a:lnTo>
                <a:lnTo>
                  <a:pt x="305" y="264"/>
                </a:lnTo>
                <a:lnTo>
                  <a:pt x="303" y="264"/>
                </a:lnTo>
                <a:lnTo>
                  <a:pt x="303" y="262"/>
                </a:lnTo>
                <a:lnTo>
                  <a:pt x="303" y="264"/>
                </a:lnTo>
                <a:lnTo>
                  <a:pt x="301" y="264"/>
                </a:lnTo>
                <a:lnTo>
                  <a:pt x="300" y="264"/>
                </a:lnTo>
                <a:lnTo>
                  <a:pt x="300" y="265"/>
                </a:lnTo>
                <a:lnTo>
                  <a:pt x="298" y="265"/>
                </a:lnTo>
                <a:lnTo>
                  <a:pt x="298" y="264"/>
                </a:lnTo>
                <a:lnTo>
                  <a:pt x="296" y="264"/>
                </a:lnTo>
                <a:lnTo>
                  <a:pt x="296" y="265"/>
                </a:lnTo>
                <a:lnTo>
                  <a:pt x="296" y="264"/>
                </a:lnTo>
                <a:lnTo>
                  <a:pt x="295" y="264"/>
                </a:lnTo>
                <a:lnTo>
                  <a:pt x="293" y="264"/>
                </a:lnTo>
                <a:lnTo>
                  <a:pt x="291" y="264"/>
                </a:lnTo>
                <a:lnTo>
                  <a:pt x="289" y="264"/>
                </a:lnTo>
                <a:lnTo>
                  <a:pt x="288" y="264"/>
                </a:lnTo>
                <a:lnTo>
                  <a:pt x="286" y="264"/>
                </a:lnTo>
                <a:lnTo>
                  <a:pt x="284" y="264"/>
                </a:lnTo>
                <a:lnTo>
                  <a:pt x="282" y="264"/>
                </a:lnTo>
                <a:lnTo>
                  <a:pt x="281" y="264"/>
                </a:lnTo>
                <a:lnTo>
                  <a:pt x="281" y="265"/>
                </a:lnTo>
                <a:lnTo>
                  <a:pt x="281" y="264"/>
                </a:lnTo>
                <a:lnTo>
                  <a:pt x="279" y="264"/>
                </a:lnTo>
                <a:lnTo>
                  <a:pt x="279" y="262"/>
                </a:lnTo>
                <a:lnTo>
                  <a:pt x="277" y="262"/>
                </a:lnTo>
                <a:lnTo>
                  <a:pt x="277" y="260"/>
                </a:lnTo>
                <a:lnTo>
                  <a:pt x="279" y="260"/>
                </a:lnTo>
                <a:lnTo>
                  <a:pt x="277" y="260"/>
                </a:lnTo>
                <a:lnTo>
                  <a:pt x="277" y="258"/>
                </a:lnTo>
                <a:lnTo>
                  <a:pt x="276" y="258"/>
                </a:lnTo>
                <a:lnTo>
                  <a:pt x="276" y="260"/>
                </a:lnTo>
                <a:lnTo>
                  <a:pt x="274" y="260"/>
                </a:lnTo>
                <a:lnTo>
                  <a:pt x="274" y="262"/>
                </a:lnTo>
                <a:lnTo>
                  <a:pt x="272" y="262"/>
                </a:lnTo>
                <a:lnTo>
                  <a:pt x="270" y="262"/>
                </a:lnTo>
                <a:lnTo>
                  <a:pt x="270" y="260"/>
                </a:lnTo>
                <a:lnTo>
                  <a:pt x="269" y="260"/>
                </a:lnTo>
                <a:lnTo>
                  <a:pt x="269" y="262"/>
                </a:lnTo>
                <a:lnTo>
                  <a:pt x="267" y="262"/>
                </a:lnTo>
                <a:lnTo>
                  <a:pt x="267" y="260"/>
                </a:lnTo>
                <a:lnTo>
                  <a:pt x="267" y="262"/>
                </a:lnTo>
                <a:lnTo>
                  <a:pt x="265" y="262"/>
                </a:lnTo>
                <a:lnTo>
                  <a:pt x="265" y="260"/>
                </a:lnTo>
                <a:lnTo>
                  <a:pt x="265" y="262"/>
                </a:lnTo>
                <a:lnTo>
                  <a:pt x="265" y="260"/>
                </a:lnTo>
                <a:lnTo>
                  <a:pt x="264" y="260"/>
                </a:lnTo>
                <a:lnTo>
                  <a:pt x="264" y="262"/>
                </a:lnTo>
                <a:lnTo>
                  <a:pt x="262" y="262"/>
                </a:lnTo>
                <a:lnTo>
                  <a:pt x="260" y="262"/>
                </a:lnTo>
                <a:lnTo>
                  <a:pt x="260" y="260"/>
                </a:lnTo>
                <a:lnTo>
                  <a:pt x="258" y="260"/>
                </a:lnTo>
                <a:lnTo>
                  <a:pt x="258" y="262"/>
                </a:lnTo>
                <a:lnTo>
                  <a:pt x="258" y="260"/>
                </a:lnTo>
                <a:lnTo>
                  <a:pt x="257" y="260"/>
                </a:lnTo>
                <a:lnTo>
                  <a:pt x="255" y="260"/>
                </a:lnTo>
                <a:lnTo>
                  <a:pt x="257" y="260"/>
                </a:lnTo>
                <a:lnTo>
                  <a:pt x="257" y="258"/>
                </a:lnTo>
                <a:lnTo>
                  <a:pt x="255" y="258"/>
                </a:lnTo>
                <a:lnTo>
                  <a:pt x="253" y="258"/>
                </a:lnTo>
                <a:lnTo>
                  <a:pt x="251" y="258"/>
                </a:lnTo>
                <a:lnTo>
                  <a:pt x="250" y="258"/>
                </a:lnTo>
                <a:lnTo>
                  <a:pt x="250" y="257"/>
                </a:lnTo>
                <a:lnTo>
                  <a:pt x="250" y="258"/>
                </a:lnTo>
                <a:lnTo>
                  <a:pt x="248" y="258"/>
                </a:lnTo>
                <a:lnTo>
                  <a:pt x="248" y="257"/>
                </a:lnTo>
                <a:lnTo>
                  <a:pt x="248" y="258"/>
                </a:lnTo>
                <a:lnTo>
                  <a:pt x="248" y="260"/>
                </a:lnTo>
                <a:lnTo>
                  <a:pt x="246" y="260"/>
                </a:lnTo>
                <a:lnTo>
                  <a:pt x="248" y="260"/>
                </a:lnTo>
                <a:lnTo>
                  <a:pt x="246" y="260"/>
                </a:lnTo>
                <a:lnTo>
                  <a:pt x="246" y="262"/>
                </a:lnTo>
                <a:lnTo>
                  <a:pt x="245" y="262"/>
                </a:lnTo>
                <a:lnTo>
                  <a:pt x="243" y="260"/>
                </a:lnTo>
                <a:lnTo>
                  <a:pt x="241" y="260"/>
                </a:lnTo>
                <a:lnTo>
                  <a:pt x="241" y="258"/>
                </a:lnTo>
                <a:lnTo>
                  <a:pt x="241" y="260"/>
                </a:lnTo>
                <a:lnTo>
                  <a:pt x="239" y="260"/>
                </a:lnTo>
                <a:lnTo>
                  <a:pt x="238" y="260"/>
                </a:lnTo>
                <a:lnTo>
                  <a:pt x="238" y="262"/>
                </a:lnTo>
                <a:lnTo>
                  <a:pt x="236" y="262"/>
                </a:lnTo>
                <a:lnTo>
                  <a:pt x="236" y="264"/>
                </a:lnTo>
                <a:lnTo>
                  <a:pt x="234" y="264"/>
                </a:lnTo>
                <a:lnTo>
                  <a:pt x="234" y="262"/>
                </a:lnTo>
                <a:lnTo>
                  <a:pt x="233" y="262"/>
                </a:lnTo>
                <a:lnTo>
                  <a:pt x="231" y="262"/>
                </a:lnTo>
                <a:lnTo>
                  <a:pt x="229" y="262"/>
                </a:lnTo>
                <a:lnTo>
                  <a:pt x="227" y="262"/>
                </a:lnTo>
                <a:lnTo>
                  <a:pt x="226" y="262"/>
                </a:lnTo>
                <a:lnTo>
                  <a:pt x="226" y="264"/>
                </a:lnTo>
                <a:lnTo>
                  <a:pt x="224" y="264"/>
                </a:lnTo>
                <a:lnTo>
                  <a:pt x="224" y="265"/>
                </a:lnTo>
                <a:lnTo>
                  <a:pt x="226" y="265"/>
                </a:lnTo>
                <a:lnTo>
                  <a:pt x="226" y="267"/>
                </a:lnTo>
                <a:lnTo>
                  <a:pt x="224" y="267"/>
                </a:lnTo>
                <a:lnTo>
                  <a:pt x="222" y="267"/>
                </a:lnTo>
                <a:lnTo>
                  <a:pt x="221" y="267"/>
                </a:lnTo>
                <a:lnTo>
                  <a:pt x="219" y="267"/>
                </a:lnTo>
                <a:lnTo>
                  <a:pt x="217" y="267"/>
                </a:lnTo>
                <a:lnTo>
                  <a:pt x="217" y="269"/>
                </a:lnTo>
                <a:lnTo>
                  <a:pt x="219" y="269"/>
                </a:lnTo>
                <a:lnTo>
                  <a:pt x="217" y="270"/>
                </a:lnTo>
                <a:lnTo>
                  <a:pt x="217" y="272"/>
                </a:lnTo>
                <a:lnTo>
                  <a:pt x="219" y="272"/>
                </a:lnTo>
                <a:lnTo>
                  <a:pt x="221" y="274"/>
                </a:lnTo>
                <a:lnTo>
                  <a:pt x="221" y="276"/>
                </a:lnTo>
                <a:lnTo>
                  <a:pt x="222" y="276"/>
                </a:lnTo>
                <a:lnTo>
                  <a:pt x="222" y="277"/>
                </a:lnTo>
                <a:lnTo>
                  <a:pt x="224" y="277"/>
                </a:lnTo>
                <a:lnTo>
                  <a:pt x="224" y="279"/>
                </a:lnTo>
                <a:lnTo>
                  <a:pt x="224" y="281"/>
                </a:lnTo>
                <a:lnTo>
                  <a:pt x="222" y="283"/>
                </a:lnTo>
                <a:lnTo>
                  <a:pt x="222" y="284"/>
                </a:lnTo>
                <a:lnTo>
                  <a:pt x="222" y="286"/>
                </a:lnTo>
                <a:lnTo>
                  <a:pt x="221" y="286"/>
                </a:lnTo>
                <a:lnTo>
                  <a:pt x="221" y="288"/>
                </a:lnTo>
                <a:lnTo>
                  <a:pt x="221" y="289"/>
                </a:lnTo>
                <a:lnTo>
                  <a:pt x="219" y="289"/>
                </a:lnTo>
                <a:lnTo>
                  <a:pt x="219" y="291"/>
                </a:lnTo>
                <a:lnTo>
                  <a:pt x="219" y="293"/>
                </a:lnTo>
                <a:lnTo>
                  <a:pt x="217" y="293"/>
                </a:lnTo>
                <a:lnTo>
                  <a:pt x="217" y="291"/>
                </a:lnTo>
                <a:lnTo>
                  <a:pt x="215" y="291"/>
                </a:lnTo>
                <a:lnTo>
                  <a:pt x="215" y="293"/>
                </a:lnTo>
                <a:lnTo>
                  <a:pt x="214" y="293"/>
                </a:lnTo>
                <a:lnTo>
                  <a:pt x="212" y="293"/>
                </a:lnTo>
                <a:lnTo>
                  <a:pt x="210" y="293"/>
                </a:lnTo>
                <a:lnTo>
                  <a:pt x="208" y="293"/>
                </a:lnTo>
                <a:lnTo>
                  <a:pt x="207" y="293"/>
                </a:lnTo>
                <a:lnTo>
                  <a:pt x="207" y="295"/>
                </a:lnTo>
                <a:lnTo>
                  <a:pt x="205" y="295"/>
                </a:lnTo>
                <a:lnTo>
                  <a:pt x="205" y="296"/>
                </a:lnTo>
                <a:lnTo>
                  <a:pt x="205" y="295"/>
                </a:lnTo>
                <a:lnTo>
                  <a:pt x="203" y="295"/>
                </a:lnTo>
                <a:lnTo>
                  <a:pt x="203" y="293"/>
                </a:lnTo>
                <a:lnTo>
                  <a:pt x="202" y="293"/>
                </a:lnTo>
                <a:lnTo>
                  <a:pt x="202" y="291"/>
                </a:lnTo>
                <a:lnTo>
                  <a:pt x="200" y="291"/>
                </a:lnTo>
                <a:lnTo>
                  <a:pt x="200" y="289"/>
                </a:lnTo>
                <a:lnTo>
                  <a:pt x="200" y="288"/>
                </a:lnTo>
                <a:lnTo>
                  <a:pt x="198" y="288"/>
                </a:lnTo>
                <a:lnTo>
                  <a:pt x="198" y="286"/>
                </a:lnTo>
                <a:lnTo>
                  <a:pt x="198" y="284"/>
                </a:lnTo>
                <a:lnTo>
                  <a:pt x="198" y="283"/>
                </a:lnTo>
                <a:lnTo>
                  <a:pt x="196" y="283"/>
                </a:lnTo>
                <a:lnTo>
                  <a:pt x="196" y="281"/>
                </a:lnTo>
                <a:lnTo>
                  <a:pt x="195" y="281"/>
                </a:lnTo>
                <a:lnTo>
                  <a:pt x="195" y="279"/>
                </a:lnTo>
                <a:lnTo>
                  <a:pt x="193" y="279"/>
                </a:lnTo>
                <a:lnTo>
                  <a:pt x="191" y="279"/>
                </a:lnTo>
                <a:lnTo>
                  <a:pt x="190" y="279"/>
                </a:lnTo>
                <a:lnTo>
                  <a:pt x="190" y="277"/>
                </a:lnTo>
                <a:lnTo>
                  <a:pt x="188" y="277"/>
                </a:lnTo>
                <a:lnTo>
                  <a:pt x="186" y="277"/>
                </a:lnTo>
                <a:lnTo>
                  <a:pt x="186" y="276"/>
                </a:lnTo>
                <a:lnTo>
                  <a:pt x="184" y="276"/>
                </a:lnTo>
                <a:lnTo>
                  <a:pt x="184" y="277"/>
                </a:lnTo>
                <a:lnTo>
                  <a:pt x="183" y="277"/>
                </a:lnTo>
                <a:lnTo>
                  <a:pt x="181" y="277"/>
                </a:lnTo>
                <a:lnTo>
                  <a:pt x="181" y="279"/>
                </a:lnTo>
                <a:lnTo>
                  <a:pt x="179" y="279"/>
                </a:lnTo>
                <a:lnTo>
                  <a:pt x="177" y="279"/>
                </a:lnTo>
                <a:lnTo>
                  <a:pt x="177" y="281"/>
                </a:lnTo>
                <a:lnTo>
                  <a:pt x="176" y="281"/>
                </a:lnTo>
                <a:lnTo>
                  <a:pt x="174" y="281"/>
                </a:lnTo>
                <a:lnTo>
                  <a:pt x="174" y="283"/>
                </a:lnTo>
                <a:lnTo>
                  <a:pt x="174" y="281"/>
                </a:lnTo>
                <a:lnTo>
                  <a:pt x="172" y="281"/>
                </a:lnTo>
                <a:lnTo>
                  <a:pt x="171" y="281"/>
                </a:lnTo>
                <a:lnTo>
                  <a:pt x="169" y="281"/>
                </a:lnTo>
                <a:lnTo>
                  <a:pt x="169" y="283"/>
                </a:lnTo>
                <a:lnTo>
                  <a:pt x="167" y="283"/>
                </a:lnTo>
                <a:lnTo>
                  <a:pt x="165" y="283"/>
                </a:lnTo>
                <a:lnTo>
                  <a:pt x="164" y="283"/>
                </a:lnTo>
                <a:lnTo>
                  <a:pt x="164" y="284"/>
                </a:lnTo>
                <a:lnTo>
                  <a:pt x="162" y="284"/>
                </a:lnTo>
                <a:lnTo>
                  <a:pt x="162" y="283"/>
                </a:lnTo>
                <a:lnTo>
                  <a:pt x="160" y="283"/>
                </a:lnTo>
                <a:lnTo>
                  <a:pt x="159" y="283"/>
                </a:lnTo>
                <a:lnTo>
                  <a:pt x="159" y="281"/>
                </a:lnTo>
                <a:lnTo>
                  <a:pt x="157" y="281"/>
                </a:lnTo>
                <a:lnTo>
                  <a:pt x="155" y="281"/>
                </a:lnTo>
                <a:lnTo>
                  <a:pt x="155" y="279"/>
                </a:lnTo>
                <a:lnTo>
                  <a:pt x="153" y="279"/>
                </a:lnTo>
                <a:lnTo>
                  <a:pt x="152" y="279"/>
                </a:lnTo>
                <a:lnTo>
                  <a:pt x="152" y="277"/>
                </a:lnTo>
                <a:lnTo>
                  <a:pt x="150" y="277"/>
                </a:lnTo>
                <a:lnTo>
                  <a:pt x="150" y="276"/>
                </a:lnTo>
                <a:lnTo>
                  <a:pt x="148" y="276"/>
                </a:lnTo>
                <a:lnTo>
                  <a:pt x="148" y="274"/>
                </a:lnTo>
                <a:lnTo>
                  <a:pt x="147" y="274"/>
                </a:lnTo>
                <a:lnTo>
                  <a:pt x="147" y="272"/>
                </a:lnTo>
                <a:lnTo>
                  <a:pt x="145" y="272"/>
                </a:lnTo>
                <a:lnTo>
                  <a:pt x="143" y="272"/>
                </a:lnTo>
                <a:lnTo>
                  <a:pt x="141" y="272"/>
                </a:lnTo>
                <a:lnTo>
                  <a:pt x="141" y="270"/>
                </a:lnTo>
                <a:lnTo>
                  <a:pt x="140" y="270"/>
                </a:lnTo>
                <a:lnTo>
                  <a:pt x="140" y="269"/>
                </a:lnTo>
                <a:lnTo>
                  <a:pt x="140" y="267"/>
                </a:lnTo>
                <a:lnTo>
                  <a:pt x="138" y="267"/>
                </a:lnTo>
                <a:lnTo>
                  <a:pt x="138" y="265"/>
                </a:lnTo>
                <a:lnTo>
                  <a:pt x="138" y="264"/>
                </a:lnTo>
                <a:lnTo>
                  <a:pt x="136" y="264"/>
                </a:lnTo>
                <a:lnTo>
                  <a:pt x="136" y="262"/>
                </a:lnTo>
                <a:lnTo>
                  <a:pt x="134" y="262"/>
                </a:lnTo>
                <a:lnTo>
                  <a:pt x="133" y="262"/>
                </a:lnTo>
                <a:lnTo>
                  <a:pt x="133" y="264"/>
                </a:lnTo>
                <a:lnTo>
                  <a:pt x="131" y="264"/>
                </a:lnTo>
                <a:lnTo>
                  <a:pt x="129" y="264"/>
                </a:lnTo>
                <a:lnTo>
                  <a:pt x="129" y="265"/>
                </a:lnTo>
                <a:lnTo>
                  <a:pt x="128" y="265"/>
                </a:lnTo>
                <a:lnTo>
                  <a:pt x="126" y="265"/>
                </a:lnTo>
                <a:lnTo>
                  <a:pt x="126" y="267"/>
                </a:lnTo>
                <a:lnTo>
                  <a:pt x="124" y="267"/>
                </a:lnTo>
                <a:lnTo>
                  <a:pt x="124" y="269"/>
                </a:lnTo>
                <a:lnTo>
                  <a:pt x="124" y="270"/>
                </a:lnTo>
                <a:lnTo>
                  <a:pt x="122" y="270"/>
                </a:lnTo>
                <a:lnTo>
                  <a:pt x="122" y="272"/>
                </a:lnTo>
                <a:lnTo>
                  <a:pt x="122" y="274"/>
                </a:lnTo>
                <a:lnTo>
                  <a:pt x="122" y="276"/>
                </a:lnTo>
                <a:lnTo>
                  <a:pt x="121" y="276"/>
                </a:lnTo>
                <a:lnTo>
                  <a:pt x="121" y="277"/>
                </a:lnTo>
                <a:lnTo>
                  <a:pt x="119" y="277"/>
                </a:lnTo>
                <a:lnTo>
                  <a:pt x="119" y="279"/>
                </a:lnTo>
                <a:lnTo>
                  <a:pt x="117" y="279"/>
                </a:lnTo>
                <a:lnTo>
                  <a:pt x="117" y="281"/>
                </a:lnTo>
                <a:lnTo>
                  <a:pt x="116" y="281"/>
                </a:lnTo>
                <a:lnTo>
                  <a:pt x="116" y="283"/>
                </a:lnTo>
                <a:lnTo>
                  <a:pt x="114" y="283"/>
                </a:lnTo>
                <a:lnTo>
                  <a:pt x="114" y="284"/>
                </a:lnTo>
                <a:lnTo>
                  <a:pt x="112" y="286"/>
                </a:lnTo>
                <a:lnTo>
                  <a:pt x="112" y="288"/>
                </a:lnTo>
                <a:lnTo>
                  <a:pt x="110" y="288"/>
                </a:lnTo>
                <a:lnTo>
                  <a:pt x="110" y="289"/>
                </a:lnTo>
                <a:lnTo>
                  <a:pt x="110" y="291"/>
                </a:lnTo>
                <a:lnTo>
                  <a:pt x="109" y="291"/>
                </a:lnTo>
                <a:lnTo>
                  <a:pt x="109" y="293"/>
                </a:lnTo>
                <a:lnTo>
                  <a:pt x="109" y="295"/>
                </a:lnTo>
                <a:lnTo>
                  <a:pt x="107" y="295"/>
                </a:lnTo>
                <a:lnTo>
                  <a:pt x="107" y="296"/>
                </a:lnTo>
                <a:lnTo>
                  <a:pt x="107" y="298"/>
                </a:lnTo>
                <a:lnTo>
                  <a:pt x="105" y="298"/>
                </a:lnTo>
                <a:lnTo>
                  <a:pt x="105" y="300"/>
                </a:lnTo>
                <a:lnTo>
                  <a:pt x="103" y="300"/>
                </a:lnTo>
                <a:lnTo>
                  <a:pt x="102" y="300"/>
                </a:lnTo>
                <a:lnTo>
                  <a:pt x="102" y="301"/>
                </a:lnTo>
                <a:lnTo>
                  <a:pt x="100" y="301"/>
                </a:lnTo>
                <a:lnTo>
                  <a:pt x="100" y="303"/>
                </a:lnTo>
                <a:lnTo>
                  <a:pt x="98" y="303"/>
                </a:lnTo>
                <a:lnTo>
                  <a:pt x="97" y="303"/>
                </a:lnTo>
                <a:lnTo>
                  <a:pt x="97" y="305"/>
                </a:lnTo>
                <a:lnTo>
                  <a:pt x="95" y="305"/>
                </a:lnTo>
                <a:lnTo>
                  <a:pt x="93" y="305"/>
                </a:lnTo>
                <a:lnTo>
                  <a:pt x="93" y="307"/>
                </a:lnTo>
                <a:lnTo>
                  <a:pt x="91" y="307"/>
                </a:lnTo>
                <a:lnTo>
                  <a:pt x="90" y="307"/>
                </a:lnTo>
                <a:lnTo>
                  <a:pt x="88" y="307"/>
                </a:lnTo>
                <a:lnTo>
                  <a:pt x="88" y="308"/>
                </a:lnTo>
                <a:lnTo>
                  <a:pt x="86" y="308"/>
                </a:lnTo>
                <a:lnTo>
                  <a:pt x="86" y="310"/>
                </a:lnTo>
                <a:lnTo>
                  <a:pt x="85" y="310"/>
                </a:lnTo>
                <a:lnTo>
                  <a:pt x="83" y="310"/>
                </a:lnTo>
                <a:lnTo>
                  <a:pt x="83" y="308"/>
                </a:lnTo>
                <a:lnTo>
                  <a:pt x="81" y="308"/>
                </a:lnTo>
                <a:lnTo>
                  <a:pt x="79" y="308"/>
                </a:lnTo>
                <a:lnTo>
                  <a:pt x="79" y="307"/>
                </a:lnTo>
                <a:lnTo>
                  <a:pt x="81" y="307"/>
                </a:lnTo>
                <a:lnTo>
                  <a:pt x="81" y="305"/>
                </a:lnTo>
                <a:lnTo>
                  <a:pt x="83" y="305"/>
                </a:lnTo>
                <a:lnTo>
                  <a:pt x="83" y="303"/>
                </a:lnTo>
                <a:lnTo>
                  <a:pt x="83" y="301"/>
                </a:lnTo>
                <a:lnTo>
                  <a:pt x="85" y="301"/>
                </a:lnTo>
                <a:lnTo>
                  <a:pt x="85" y="300"/>
                </a:lnTo>
                <a:lnTo>
                  <a:pt x="85" y="298"/>
                </a:lnTo>
                <a:lnTo>
                  <a:pt x="86" y="298"/>
                </a:lnTo>
                <a:lnTo>
                  <a:pt x="86" y="296"/>
                </a:lnTo>
                <a:lnTo>
                  <a:pt x="85" y="296"/>
                </a:lnTo>
                <a:lnTo>
                  <a:pt x="86" y="296"/>
                </a:lnTo>
                <a:lnTo>
                  <a:pt x="85" y="296"/>
                </a:lnTo>
                <a:lnTo>
                  <a:pt x="86" y="295"/>
                </a:lnTo>
                <a:lnTo>
                  <a:pt x="85" y="295"/>
                </a:lnTo>
                <a:lnTo>
                  <a:pt x="85" y="293"/>
                </a:lnTo>
                <a:lnTo>
                  <a:pt x="86" y="293"/>
                </a:lnTo>
                <a:lnTo>
                  <a:pt x="85" y="293"/>
                </a:lnTo>
                <a:lnTo>
                  <a:pt x="86" y="293"/>
                </a:lnTo>
                <a:lnTo>
                  <a:pt x="86" y="291"/>
                </a:lnTo>
                <a:lnTo>
                  <a:pt x="88" y="291"/>
                </a:lnTo>
                <a:lnTo>
                  <a:pt x="88" y="289"/>
                </a:lnTo>
                <a:lnTo>
                  <a:pt x="86" y="289"/>
                </a:lnTo>
                <a:lnTo>
                  <a:pt x="86" y="288"/>
                </a:lnTo>
                <a:lnTo>
                  <a:pt x="86" y="286"/>
                </a:lnTo>
                <a:lnTo>
                  <a:pt x="85" y="286"/>
                </a:lnTo>
                <a:lnTo>
                  <a:pt x="85" y="284"/>
                </a:lnTo>
                <a:lnTo>
                  <a:pt x="85" y="283"/>
                </a:lnTo>
                <a:lnTo>
                  <a:pt x="85" y="281"/>
                </a:lnTo>
                <a:lnTo>
                  <a:pt x="83" y="281"/>
                </a:lnTo>
                <a:lnTo>
                  <a:pt x="83" y="279"/>
                </a:lnTo>
                <a:lnTo>
                  <a:pt x="85" y="279"/>
                </a:lnTo>
                <a:lnTo>
                  <a:pt x="85" y="277"/>
                </a:lnTo>
                <a:lnTo>
                  <a:pt x="85" y="276"/>
                </a:lnTo>
                <a:lnTo>
                  <a:pt x="83" y="276"/>
                </a:lnTo>
                <a:lnTo>
                  <a:pt x="85" y="276"/>
                </a:lnTo>
                <a:lnTo>
                  <a:pt x="85" y="274"/>
                </a:lnTo>
                <a:lnTo>
                  <a:pt x="85" y="272"/>
                </a:lnTo>
                <a:lnTo>
                  <a:pt x="86" y="272"/>
                </a:lnTo>
                <a:lnTo>
                  <a:pt x="86" y="270"/>
                </a:lnTo>
                <a:lnTo>
                  <a:pt x="85" y="270"/>
                </a:lnTo>
                <a:lnTo>
                  <a:pt x="85" y="269"/>
                </a:lnTo>
                <a:lnTo>
                  <a:pt x="83" y="269"/>
                </a:lnTo>
                <a:lnTo>
                  <a:pt x="83" y="267"/>
                </a:lnTo>
                <a:lnTo>
                  <a:pt x="81" y="267"/>
                </a:lnTo>
                <a:lnTo>
                  <a:pt x="79" y="267"/>
                </a:lnTo>
                <a:lnTo>
                  <a:pt x="79" y="265"/>
                </a:lnTo>
                <a:lnTo>
                  <a:pt x="78" y="265"/>
                </a:lnTo>
                <a:lnTo>
                  <a:pt x="76" y="265"/>
                </a:lnTo>
                <a:lnTo>
                  <a:pt x="74" y="265"/>
                </a:lnTo>
                <a:lnTo>
                  <a:pt x="74" y="264"/>
                </a:lnTo>
                <a:lnTo>
                  <a:pt x="73" y="264"/>
                </a:lnTo>
                <a:lnTo>
                  <a:pt x="73" y="265"/>
                </a:lnTo>
                <a:lnTo>
                  <a:pt x="71" y="265"/>
                </a:lnTo>
                <a:lnTo>
                  <a:pt x="71" y="267"/>
                </a:lnTo>
                <a:lnTo>
                  <a:pt x="71" y="269"/>
                </a:lnTo>
                <a:lnTo>
                  <a:pt x="69" y="269"/>
                </a:lnTo>
                <a:lnTo>
                  <a:pt x="69" y="270"/>
                </a:lnTo>
                <a:lnTo>
                  <a:pt x="67" y="270"/>
                </a:lnTo>
                <a:lnTo>
                  <a:pt x="66" y="270"/>
                </a:lnTo>
                <a:lnTo>
                  <a:pt x="64" y="270"/>
                </a:lnTo>
                <a:lnTo>
                  <a:pt x="62" y="270"/>
                </a:lnTo>
                <a:lnTo>
                  <a:pt x="62" y="269"/>
                </a:lnTo>
                <a:lnTo>
                  <a:pt x="60" y="269"/>
                </a:lnTo>
                <a:lnTo>
                  <a:pt x="60" y="267"/>
                </a:lnTo>
                <a:lnTo>
                  <a:pt x="59" y="265"/>
                </a:lnTo>
                <a:lnTo>
                  <a:pt x="59" y="264"/>
                </a:lnTo>
                <a:lnTo>
                  <a:pt x="59" y="262"/>
                </a:lnTo>
                <a:lnTo>
                  <a:pt x="57" y="262"/>
                </a:lnTo>
                <a:lnTo>
                  <a:pt x="57" y="260"/>
                </a:lnTo>
                <a:lnTo>
                  <a:pt x="55" y="260"/>
                </a:lnTo>
                <a:lnTo>
                  <a:pt x="54" y="260"/>
                </a:lnTo>
                <a:lnTo>
                  <a:pt x="52" y="260"/>
                </a:lnTo>
                <a:lnTo>
                  <a:pt x="50" y="260"/>
                </a:lnTo>
                <a:lnTo>
                  <a:pt x="50" y="262"/>
                </a:lnTo>
                <a:lnTo>
                  <a:pt x="48" y="262"/>
                </a:lnTo>
                <a:lnTo>
                  <a:pt x="47" y="262"/>
                </a:lnTo>
                <a:lnTo>
                  <a:pt x="47" y="260"/>
                </a:lnTo>
                <a:lnTo>
                  <a:pt x="45" y="260"/>
                </a:lnTo>
                <a:lnTo>
                  <a:pt x="43" y="260"/>
                </a:lnTo>
                <a:lnTo>
                  <a:pt x="35" y="264"/>
                </a:lnTo>
                <a:lnTo>
                  <a:pt x="33" y="262"/>
                </a:lnTo>
                <a:lnTo>
                  <a:pt x="31" y="257"/>
                </a:lnTo>
                <a:lnTo>
                  <a:pt x="29" y="252"/>
                </a:lnTo>
                <a:lnTo>
                  <a:pt x="29" y="250"/>
                </a:lnTo>
                <a:lnTo>
                  <a:pt x="28" y="246"/>
                </a:lnTo>
                <a:lnTo>
                  <a:pt x="28" y="241"/>
                </a:lnTo>
                <a:lnTo>
                  <a:pt x="26" y="236"/>
                </a:lnTo>
                <a:lnTo>
                  <a:pt x="26" y="229"/>
                </a:lnTo>
                <a:lnTo>
                  <a:pt x="26" y="224"/>
                </a:lnTo>
                <a:lnTo>
                  <a:pt x="24" y="217"/>
                </a:lnTo>
                <a:lnTo>
                  <a:pt x="24" y="212"/>
                </a:lnTo>
                <a:lnTo>
                  <a:pt x="23" y="207"/>
                </a:lnTo>
                <a:lnTo>
                  <a:pt x="19" y="203"/>
                </a:lnTo>
                <a:lnTo>
                  <a:pt x="14" y="203"/>
                </a:lnTo>
                <a:lnTo>
                  <a:pt x="9" y="205"/>
                </a:lnTo>
                <a:lnTo>
                  <a:pt x="5" y="205"/>
                </a:lnTo>
                <a:lnTo>
                  <a:pt x="0" y="203"/>
                </a:lnTo>
                <a:lnTo>
                  <a:pt x="0" y="198"/>
                </a:lnTo>
                <a:lnTo>
                  <a:pt x="2" y="193"/>
                </a:lnTo>
                <a:lnTo>
                  <a:pt x="4" y="188"/>
                </a:lnTo>
                <a:lnTo>
                  <a:pt x="9" y="184"/>
                </a:lnTo>
                <a:lnTo>
                  <a:pt x="14" y="184"/>
                </a:lnTo>
                <a:lnTo>
                  <a:pt x="17" y="188"/>
                </a:lnTo>
                <a:lnTo>
                  <a:pt x="23" y="186"/>
                </a:lnTo>
                <a:lnTo>
                  <a:pt x="28" y="181"/>
                </a:lnTo>
                <a:lnTo>
                  <a:pt x="31" y="178"/>
                </a:lnTo>
                <a:lnTo>
                  <a:pt x="35" y="172"/>
                </a:lnTo>
                <a:lnTo>
                  <a:pt x="38" y="167"/>
                </a:lnTo>
                <a:lnTo>
                  <a:pt x="43" y="165"/>
                </a:lnTo>
                <a:lnTo>
                  <a:pt x="48" y="164"/>
                </a:lnTo>
                <a:lnTo>
                  <a:pt x="52" y="165"/>
                </a:lnTo>
                <a:lnTo>
                  <a:pt x="57" y="165"/>
                </a:lnTo>
                <a:lnTo>
                  <a:pt x="62" y="160"/>
                </a:lnTo>
                <a:lnTo>
                  <a:pt x="67" y="159"/>
                </a:lnTo>
                <a:lnTo>
                  <a:pt x="73" y="159"/>
                </a:lnTo>
                <a:lnTo>
                  <a:pt x="76" y="160"/>
                </a:lnTo>
                <a:lnTo>
                  <a:pt x="85" y="160"/>
                </a:lnTo>
                <a:lnTo>
                  <a:pt x="90" y="162"/>
                </a:lnTo>
                <a:lnTo>
                  <a:pt x="95" y="160"/>
                </a:lnTo>
                <a:lnTo>
                  <a:pt x="98" y="159"/>
                </a:lnTo>
                <a:lnTo>
                  <a:pt x="102" y="155"/>
                </a:lnTo>
                <a:lnTo>
                  <a:pt x="103" y="152"/>
                </a:lnTo>
                <a:lnTo>
                  <a:pt x="109" y="150"/>
                </a:lnTo>
                <a:lnTo>
                  <a:pt x="114" y="150"/>
                </a:lnTo>
                <a:lnTo>
                  <a:pt x="119" y="147"/>
                </a:lnTo>
                <a:lnTo>
                  <a:pt x="121" y="145"/>
                </a:lnTo>
                <a:lnTo>
                  <a:pt x="122" y="140"/>
                </a:lnTo>
                <a:lnTo>
                  <a:pt x="126" y="136"/>
                </a:lnTo>
                <a:lnTo>
                  <a:pt x="131" y="136"/>
                </a:lnTo>
                <a:lnTo>
                  <a:pt x="133" y="131"/>
                </a:lnTo>
                <a:lnTo>
                  <a:pt x="133" y="124"/>
                </a:lnTo>
                <a:lnTo>
                  <a:pt x="134" y="119"/>
                </a:lnTo>
                <a:lnTo>
                  <a:pt x="136" y="116"/>
                </a:lnTo>
                <a:lnTo>
                  <a:pt x="140" y="112"/>
                </a:lnTo>
                <a:lnTo>
                  <a:pt x="143" y="110"/>
                </a:lnTo>
                <a:lnTo>
                  <a:pt x="147" y="107"/>
                </a:lnTo>
                <a:lnTo>
                  <a:pt x="150" y="104"/>
                </a:lnTo>
                <a:lnTo>
                  <a:pt x="152" y="100"/>
                </a:lnTo>
                <a:lnTo>
                  <a:pt x="155" y="97"/>
                </a:lnTo>
                <a:lnTo>
                  <a:pt x="159" y="93"/>
                </a:lnTo>
                <a:lnTo>
                  <a:pt x="160" y="90"/>
                </a:lnTo>
                <a:lnTo>
                  <a:pt x="165" y="90"/>
                </a:lnTo>
                <a:lnTo>
                  <a:pt x="169" y="90"/>
                </a:lnTo>
                <a:lnTo>
                  <a:pt x="172" y="86"/>
                </a:lnTo>
                <a:lnTo>
                  <a:pt x="172" y="81"/>
                </a:lnTo>
                <a:lnTo>
                  <a:pt x="176" y="78"/>
                </a:lnTo>
                <a:lnTo>
                  <a:pt x="179" y="76"/>
                </a:lnTo>
                <a:lnTo>
                  <a:pt x="184" y="74"/>
                </a:lnTo>
                <a:lnTo>
                  <a:pt x="188" y="71"/>
                </a:lnTo>
                <a:lnTo>
                  <a:pt x="191" y="69"/>
                </a:lnTo>
                <a:lnTo>
                  <a:pt x="195" y="66"/>
                </a:lnTo>
                <a:lnTo>
                  <a:pt x="198" y="62"/>
                </a:lnTo>
                <a:lnTo>
                  <a:pt x="200" y="59"/>
                </a:lnTo>
                <a:lnTo>
                  <a:pt x="203" y="55"/>
                </a:lnTo>
                <a:lnTo>
                  <a:pt x="205" y="50"/>
                </a:lnTo>
                <a:lnTo>
                  <a:pt x="214" y="50"/>
                </a:lnTo>
                <a:lnTo>
                  <a:pt x="215" y="50"/>
                </a:lnTo>
                <a:lnTo>
                  <a:pt x="217" y="50"/>
                </a:lnTo>
                <a:lnTo>
                  <a:pt x="217" y="48"/>
                </a:lnTo>
                <a:lnTo>
                  <a:pt x="219" y="48"/>
                </a:lnTo>
                <a:lnTo>
                  <a:pt x="221" y="48"/>
                </a:lnTo>
                <a:lnTo>
                  <a:pt x="221" y="47"/>
                </a:lnTo>
                <a:lnTo>
                  <a:pt x="222" y="47"/>
                </a:lnTo>
                <a:lnTo>
                  <a:pt x="224" y="47"/>
                </a:lnTo>
                <a:lnTo>
                  <a:pt x="224" y="45"/>
                </a:lnTo>
                <a:lnTo>
                  <a:pt x="226" y="45"/>
                </a:lnTo>
                <a:lnTo>
                  <a:pt x="227" y="45"/>
                </a:lnTo>
                <a:lnTo>
                  <a:pt x="229" y="43"/>
                </a:lnTo>
                <a:lnTo>
                  <a:pt x="231" y="43"/>
                </a:lnTo>
                <a:lnTo>
                  <a:pt x="233" y="43"/>
                </a:lnTo>
                <a:lnTo>
                  <a:pt x="233" y="42"/>
                </a:lnTo>
                <a:lnTo>
                  <a:pt x="234" y="42"/>
                </a:lnTo>
                <a:lnTo>
                  <a:pt x="236" y="42"/>
                </a:lnTo>
                <a:lnTo>
                  <a:pt x="236" y="40"/>
                </a:lnTo>
                <a:lnTo>
                  <a:pt x="238" y="40"/>
                </a:lnTo>
                <a:lnTo>
                  <a:pt x="239" y="40"/>
                </a:lnTo>
                <a:lnTo>
                  <a:pt x="239" y="38"/>
                </a:lnTo>
                <a:lnTo>
                  <a:pt x="241" y="38"/>
                </a:lnTo>
                <a:lnTo>
                  <a:pt x="243" y="38"/>
                </a:lnTo>
                <a:lnTo>
                  <a:pt x="243" y="36"/>
                </a:lnTo>
                <a:lnTo>
                  <a:pt x="245" y="36"/>
                </a:lnTo>
                <a:lnTo>
                  <a:pt x="246" y="36"/>
                </a:lnTo>
                <a:lnTo>
                  <a:pt x="246" y="35"/>
                </a:lnTo>
                <a:lnTo>
                  <a:pt x="248" y="35"/>
                </a:lnTo>
                <a:lnTo>
                  <a:pt x="250" y="35"/>
                </a:lnTo>
                <a:lnTo>
                  <a:pt x="250" y="33"/>
                </a:lnTo>
                <a:lnTo>
                  <a:pt x="251" y="33"/>
                </a:lnTo>
                <a:lnTo>
                  <a:pt x="253" y="33"/>
                </a:lnTo>
                <a:lnTo>
                  <a:pt x="253" y="31"/>
                </a:lnTo>
                <a:lnTo>
                  <a:pt x="255" y="31"/>
                </a:lnTo>
                <a:lnTo>
                  <a:pt x="257" y="31"/>
                </a:lnTo>
                <a:lnTo>
                  <a:pt x="258" y="31"/>
                </a:lnTo>
                <a:lnTo>
                  <a:pt x="258" y="29"/>
                </a:lnTo>
                <a:lnTo>
                  <a:pt x="260" y="29"/>
                </a:lnTo>
                <a:lnTo>
                  <a:pt x="262" y="29"/>
                </a:lnTo>
                <a:lnTo>
                  <a:pt x="262" y="28"/>
                </a:lnTo>
                <a:lnTo>
                  <a:pt x="264" y="28"/>
                </a:lnTo>
                <a:lnTo>
                  <a:pt x="265" y="28"/>
                </a:lnTo>
                <a:lnTo>
                  <a:pt x="265" y="26"/>
                </a:lnTo>
                <a:lnTo>
                  <a:pt x="267" y="26"/>
                </a:lnTo>
                <a:lnTo>
                  <a:pt x="269" y="26"/>
                </a:lnTo>
                <a:lnTo>
                  <a:pt x="269" y="24"/>
                </a:lnTo>
                <a:lnTo>
                  <a:pt x="270" y="24"/>
                </a:lnTo>
                <a:lnTo>
                  <a:pt x="272" y="24"/>
                </a:lnTo>
                <a:lnTo>
                  <a:pt x="272" y="23"/>
                </a:lnTo>
                <a:lnTo>
                  <a:pt x="274" y="23"/>
                </a:lnTo>
                <a:lnTo>
                  <a:pt x="276" y="23"/>
                </a:lnTo>
                <a:lnTo>
                  <a:pt x="276" y="21"/>
                </a:lnTo>
                <a:lnTo>
                  <a:pt x="277" y="21"/>
                </a:lnTo>
                <a:lnTo>
                  <a:pt x="279" y="21"/>
                </a:lnTo>
                <a:lnTo>
                  <a:pt x="279" y="19"/>
                </a:lnTo>
                <a:lnTo>
                  <a:pt x="281" y="19"/>
                </a:lnTo>
                <a:lnTo>
                  <a:pt x="282" y="19"/>
                </a:lnTo>
                <a:lnTo>
                  <a:pt x="284" y="17"/>
                </a:lnTo>
                <a:lnTo>
                  <a:pt x="286" y="17"/>
                </a:lnTo>
                <a:lnTo>
                  <a:pt x="288" y="17"/>
                </a:lnTo>
                <a:lnTo>
                  <a:pt x="288" y="16"/>
                </a:lnTo>
                <a:lnTo>
                  <a:pt x="289" y="16"/>
                </a:lnTo>
                <a:lnTo>
                  <a:pt x="291" y="16"/>
                </a:lnTo>
                <a:lnTo>
                  <a:pt x="291" y="14"/>
                </a:lnTo>
                <a:lnTo>
                  <a:pt x="293" y="14"/>
                </a:lnTo>
                <a:lnTo>
                  <a:pt x="295" y="14"/>
                </a:lnTo>
                <a:lnTo>
                  <a:pt x="295" y="12"/>
                </a:lnTo>
                <a:lnTo>
                  <a:pt x="296" y="12"/>
                </a:lnTo>
                <a:lnTo>
                  <a:pt x="298" y="12"/>
                </a:lnTo>
                <a:lnTo>
                  <a:pt x="298" y="11"/>
                </a:lnTo>
                <a:lnTo>
                  <a:pt x="300" y="11"/>
                </a:lnTo>
                <a:lnTo>
                  <a:pt x="301" y="11"/>
                </a:lnTo>
                <a:lnTo>
                  <a:pt x="301" y="9"/>
                </a:lnTo>
                <a:lnTo>
                  <a:pt x="303" y="9"/>
                </a:lnTo>
                <a:lnTo>
                  <a:pt x="305" y="9"/>
                </a:lnTo>
                <a:lnTo>
                  <a:pt x="307" y="7"/>
                </a:lnTo>
                <a:lnTo>
                  <a:pt x="308" y="7"/>
                </a:lnTo>
                <a:lnTo>
                  <a:pt x="310" y="7"/>
                </a:lnTo>
                <a:lnTo>
                  <a:pt x="310" y="5"/>
                </a:lnTo>
                <a:lnTo>
                  <a:pt x="312" y="5"/>
                </a:lnTo>
                <a:lnTo>
                  <a:pt x="313" y="5"/>
                </a:lnTo>
                <a:lnTo>
                  <a:pt x="313" y="4"/>
                </a:lnTo>
                <a:lnTo>
                  <a:pt x="315" y="4"/>
                </a:lnTo>
                <a:lnTo>
                  <a:pt x="317" y="4"/>
                </a:lnTo>
                <a:lnTo>
                  <a:pt x="317" y="2"/>
                </a:lnTo>
                <a:lnTo>
                  <a:pt x="319" y="2"/>
                </a:lnTo>
                <a:lnTo>
                  <a:pt x="320" y="2"/>
                </a:lnTo>
                <a:lnTo>
                  <a:pt x="320" y="0"/>
                </a:lnTo>
                <a:lnTo>
                  <a:pt x="322" y="0"/>
                </a:lnTo>
                <a:lnTo>
                  <a:pt x="324" y="0"/>
                </a:lnTo>
                <a:lnTo>
                  <a:pt x="324" y="2"/>
                </a:lnTo>
                <a:lnTo>
                  <a:pt x="326" y="2"/>
                </a:lnTo>
                <a:lnTo>
                  <a:pt x="326" y="4"/>
                </a:lnTo>
                <a:lnTo>
                  <a:pt x="327" y="4"/>
                </a:lnTo>
                <a:lnTo>
                  <a:pt x="327" y="5"/>
                </a:lnTo>
                <a:lnTo>
                  <a:pt x="329" y="5"/>
                </a:lnTo>
                <a:lnTo>
                  <a:pt x="329" y="7"/>
                </a:lnTo>
                <a:lnTo>
                  <a:pt x="331" y="7"/>
                </a:lnTo>
                <a:lnTo>
                  <a:pt x="331" y="9"/>
                </a:lnTo>
                <a:lnTo>
                  <a:pt x="332" y="9"/>
                </a:lnTo>
                <a:lnTo>
                  <a:pt x="332" y="11"/>
                </a:lnTo>
                <a:lnTo>
                  <a:pt x="334" y="11"/>
                </a:lnTo>
                <a:lnTo>
                  <a:pt x="334" y="12"/>
                </a:lnTo>
                <a:lnTo>
                  <a:pt x="336" y="12"/>
                </a:lnTo>
                <a:lnTo>
                  <a:pt x="336" y="14"/>
                </a:lnTo>
                <a:lnTo>
                  <a:pt x="338" y="14"/>
                </a:lnTo>
                <a:lnTo>
                  <a:pt x="338" y="16"/>
                </a:lnTo>
                <a:lnTo>
                  <a:pt x="339" y="16"/>
                </a:lnTo>
                <a:lnTo>
                  <a:pt x="339" y="17"/>
                </a:lnTo>
                <a:lnTo>
                  <a:pt x="341" y="17"/>
                </a:lnTo>
                <a:lnTo>
                  <a:pt x="341" y="19"/>
                </a:lnTo>
                <a:lnTo>
                  <a:pt x="343" y="19"/>
                </a:lnTo>
                <a:lnTo>
                  <a:pt x="343" y="21"/>
                </a:lnTo>
                <a:lnTo>
                  <a:pt x="344" y="21"/>
                </a:lnTo>
                <a:lnTo>
                  <a:pt x="344" y="23"/>
                </a:lnTo>
                <a:lnTo>
                  <a:pt x="346" y="23"/>
                </a:lnTo>
                <a:lnTo>
                  <a:pt x="346" y="24"/>
                </a:lnTo>
                <a:lnTo>
                  <a:pt x="348" y="24"/>
                </a:lnTo>
                <a:lnTo>
                  <a:pt x="348" y="26"/>
                </a:lnTo>
                <a:lnTo>
                  <a:pt x="350" y="26"/>
                </a:lnTo>
                <a:lnTo>
                  <a:pt x="351" y="28"/>
                </a:lnTo>
                <a:lnTo>
                  <a:pt x="353" y="28"/>
                </a:lnTo>
                <a:lnTo>
                  <a:pt x="353" y="29"/>
                </a:lnTo>
                <a:lnTo>
                  <a:pt x="355" y="29"/>
                </a:lnTo>
                <a:lnTo>
                  <a:pt x="355" y="31"/>
                </a:lnTo>
                <a:lnTo>
                  <a:pt x="356" y="31"/>
                </a:lnTo>
                <a:lnTo>
                  <a:pt x="356" y="33"/>
                </a:lnTo>
                <a:lnTo>
                  <a:pt x="358" y="33"/>
                </a:lnTo>
                <a:lnTo>
                  <a:pt x="358" y="35"/>
                </a:lnTo>
                <a:lnTo>
                  <a:pt x="360" y="35"/>
                </a:lnTo>
                <a:lnTo>
                  <a:pt x="360" y="36"/>
                </a:lnTo>
                <a:lnTo>
                  <a:pt x="362" y="36"/>
                </a:lnTo>
                <a:lnTo>
                  <a:pt x="362" y="38"/>
                </a:lnTo>
                <a:lnTo>
                  <a:pt x="363" y="38"/>
                </a:lnTo>
                <a:lnTo>
                  <a:pt x="363" y="40"/>
                </a:lnTo>
                <a:lnTo>
                  <a:pt x="365" y="40"/>
                </a:lnTo>
                <a:lnTo>
                  <a:pt x="365" y="42"/>
                </a:lnTo>
                <a:lnTo>
                  <a:pt x="367" y="42"/>
                </a:lnTo>
                <a:lnTo>
                  <a:pt x="367" y="43"/>
                </a:lnTo>
                <a:lnTo>
                  <a:pt x="369" y="43"/>
                </a:lnTo>
                <a:lnTo>
                  <a:pt x="369" y="45"/>
                </a:lnTo>
                <a:lnTo>
                  <a:pt x="370" y="45"/>
                </a:lnTo>
                <a:lnTo>
                  <a:pt x="370" y="47"/>
                </a:lnTo>
                <a:lnTo>
                  <a:pt x="372" y="47"/>
                </a:lnTo>
                <a:lnTo>
                  <a:pt x="372" y="48"/>
                </a:lnTo>
                <a:lnTo>
                  <a:pt x="374" y="48"/>
                </a:lnTo>
                <a:lnTo>
                  <a:pt x="374" y="50"/>
                </a:lnTo>
                <a:lnTo>
                  <a:pt x="375" y="50"/>
                </a:lnTo>
                <a:close/>
              </a:path>
            </a:pathLst>
          </a:custGeom>
          <a:solidFill>
            <a:schemeClr val="tx2">
              <a:lumMod val="40000"/>
              <a:lumOff val="60000"/>
            </a:schemeClr>
          </a:solidFill>
          <a:ln w="9525">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43"/>
          <p:cNvSpPr>
            <a:spLocks/>
          </p:cNvSpPr>
          <p:nvPr/>
        </p:nvSpPr>
        <p:spPr bwMode="auto">
          <a:xfrm>
            <a:off x="5801040" y="3568532"/>
            <a:ext cx="534036" cy="600317"/>
          </a:xfrm>
          <a:custGeom>
            <a:avLst/>
            <a:gdLst>
              <a:gd name="T0" fmla="*/ 237 w 282"/>
              <a:gd name="T1" fmla="*/ 12 h 317"/>
              <a:gd name="T2" fmla="*/ 244 w 282"/>
              <a:gd name="T3" fmla="*/ 29 h 317"/>
              <a:gd name="T4" fmla="*/ 193 w 282"/>
              <a:gd name="T5" fmla="*/ 312 h 317"/>
              <a:gd name="T6" fmla="*/ 179 w 282"/>
              <a:gd name="T7" fmla="*/ 313 h 317"/>
              <a:gd name="T8" fmla="*/ 169 w 282"/>
              <a:gd name="T9" fmla="*/ 315 h 317"/>
              <a:gd name="T10" fmla="*/ 163 w 282"/>
              <a:gd name="T11" fmla="*/ 306 h 317"/>
              <a:gd name="T12" fmla="*/ 155 w 282"/>
              <a:gd name="T13" fmla="*/ 301 h 317"/>
              <a:gd name="T14" fmla="*/ 151 w 282"/>
              <a:gd name="T15" fmla="*/ 293 h 317"/>
              <a:gd name="T16" fmla="*/ 143 w 282"/>
              <a:gd name="T17" fmla="*/ 287 h 317"/>
              <a:gd name="T18" fmla="*/ 138 w 282"/>
              <a:gd name="T19" fmla="*/ 279 h 317"/>
              <a:gd name="T20" fmla="*/ 126 w 282"/>
              <a:gd name="T21" fmla="*/ 270 h 317"/>
              <a:gd name="T22" fmla="*/ 120 w 282"/>
              <a:gd name="T23" fmla="*/ 260 h 317"/>
              <a:gd name="T24" fmla="*/ 115 w 282"/>
              <a:gd name="T25" fmla="*/ 251 h 317"/>
              <a:gd name="T26" fmla="*/ 110 w 282"/>
              <a:gd name="T27" fmla="*/ 243 h 317"/>
              <a:gd name="T28" fmla="*/ 101 w 282"/>
              <a:gd name="T29" fmla="*/ 234 h 317"/>
              <a:gd name="T30" fmla="*/ 95 w 282"/>
              <a:gd name="T31" fmla="*/ 227 h 317"/>
              <a:gd name="T32" fmla="*/ 91 w 282"/>
              <a:gd name="T33" fmla="*/ 219 h 317"/>
              <a:gd name="T34" fmla="*/ 88 w 282"/>
              <a:gd name="T35" fmla="*/ 210 h 317"/>
              <a:gd name="T36" fmla="*/ 81 w 282"/>
              <a:gd name="T37" fmla="*/ 203 h 317"/>
              <a:gd name="T38" fmla="*/ 72 w 282"/>
              <a:gd name="T39" fmla="*/ 201 h 317"/>
              <a:gd name="T40" fmla="*/ 65 w 282"/>
              <a:gd name="T41" fmla="*/ 201 h 317"/>
              <a:gd name="T42" fmla="*/ 60 w 282"/>
              <a:gd name="T43" fmla="*/ 201 h 317"/>
              <a:gd name="T44" fmla="*/ 53 w 282"/>
              <a:gd name="T45" fmla="*/ 205 h 317"/>
              <a:gd name="T46" fmla="*/ 46 w 282"/>
              <a:gd name="T47" fmla="*/ 210 h 317"/>
              <a:gd name="T48" fmla="*/ 38 w 282"/>
              <a:gd name="T49" fmla="*/ 212 h 317"/>
              <a:gd name="T50" fmla="*/ 36 w 282"/>
              <a:gd name="T51" fmla="*/ 205 h 317"/>
              <a:gd name="T52" fmla="*/ 41 w 282"/>
              <a:gd name="T53" fmla="*/ 196 h 317"/>
              <a:gd name="T54" fmla="*/ 50 w 282"/>
              <a:gd name="T55" fmla="*/ 191 h 317"/>
              <a:gd name="T56" fmla="*/ 57 w 282"/>
              <a:gd name="T57" fmla="*/ 184 h 317"/>
              <a:gd name="T58" fmla="*/ 55 w 282"/>
              <a:gd name="T59" fmla="*/ 176 h 317"/>
              <a:gd name="T60" fmla="*/ 58 w 282"/>
              <a:gd name="T61" fmla="*/ 169 h 317"/>
              <a:gd name="T62" fmla="*/ 70 w 282"/>
              <a:gd name="T63" fmla="*/ 167 h 317"/>
              <a:gd name="T64" fmla="*/ 83 w 282"/>
              <a:gd name="T65" fmla="*/ 165 h 317"/>
              <a:gd name="T66" fmla="*/ 84 w 282"/>
              <a:gd name="T67" fmla="*/ 157 h 317"/>
              <a:gd name="T68" fmla="*/ 81 w 282"/>
              <a:gd name="T69" fmla="*/ 150 h 317"/>
              <a:gd name="T70" fmla="*/ 76 w 282"/>
              <a:gd name="T71" fmla="*/ 145 h 317"/>
              <a:gd name="T72" fmla="*/ 74 w 282"/>
              <a:gd name="T73" fmla="*/ 133 h 317"/>
              <a:gd name="T74" fmla="*/ 74 w 282"/>
              <a:gd name="T75" fmla="*/ 119 h 317"/>
              <a:gd name="T76" fmla="*/ 69 w 282"/>
              <a:gd name="T77" fmla="*/ 120 h 317"/>
              <a:gd name="T78" fmla="*/ 60 w 282"/>
              <a:gd name="T79" fmla="*/ 126 h 317"/>
              <a:gd name="T80" fmla="*/ 53 w 282"/>
              <a:gd name="T81" fmla="*/ 129 h 317"/>
              <a:gd name="T82" fmla="*/ 43 w 282"/>
              <a:gd name="T83" fmla="*/ 129 h 317"/>
              <a:gd name="T84" fmla="*/ 36 w 282"/>
              <a:gd name="T85" fmla="*/ 129 h 317"/>
              <a:gd name="T86" fmla="*/ 26 w 282"/>
              <a:gd name="T87" fmla="*/ 122 h 317"/>
              <a:gd name="T88" fmla="*/ 19 w 282"/>
              <a:gd name="T89" fmla="*/ 115 h 317"/>
              <a:gd name="T90" fmla="*/ 12 w 282"/>
              <a:gd name="T91" fmla="*/ 108 h 317"/>
              <a:gd name="T92" fmla="*/ 5 w 282"/>
              <a:gd name="T93" fmla="*/ 102 h 317"/>
              <a:gd name="T94" fmla="*/ 2 w 282"/>
              <a:gd name="T95" fmla="*/ 95 h 317"/>
              <a:gd name="T96" fmla="*/ 5 w 282"/>
              <a:gd name="T97" fmla="*/ 84 h 317"/>
              <a:gd name="T98" fmla="*/ 3 w 282"/>
              <a:gd name="T99" fmla="*/ 72 h 317"/>
              <a:gd name="T100" fmla="*/ 2 w 282"/>
              <a:gd name="T101" fmla="*/ 60 h 317"/>
              <a:gd name="T102" fmla="*/ 2 w 282"/>
              <a:gd name="T103" fmla="*/ 46 h 317"/>
              <a:gd name="T104" fmla="*/ 5 w 282"/>
              <a:gd name="T105" fmla="*/ 40 h 317"/>
              <a:gd name="T106" fmla="*/ 14 w 282"/>
              <a:gd name="T107" fmla="*/ 38 h 317"/>
              <a:gd name="T108" fmla="*/ 22 w 282"/>
              <a:gd name="T109" fmla="*/ 31 h 317"/>
              <a:gd name="T110" fmla="*/ 33 w 282"/>
              <a:gd name="T111" fmla="*/ 31 h 317"/>
              <a:gd name="T112" fmla="*/ 41 w 282"/>
              <a:gd name="T113" fmla="*/ 26 h 317"/>
              <a:gd name="T114" fmla="*/ 48 w 282"/>
              <a:gd name="T115" fmla="*/ 24 h 317"/>
              <a:gd name="T116" fmla="*/ 57 w 282"/>
              <a:gd name="T117" fmla="*/ 21 h 317"/>
              <a:gd name="T118" fmla="*/ 65 w 282"/>
              <a:gd name="T119" fmla="*/ 14 h 317"/>
              <a:gd name="T120" fmla="*/ 74 w 282"/>
              <a:gd name="T121" fmla="*/ 12 h 317"/>
              <a:gd name="T122" fmla="*/ 84 w 282"/>
              <a:gd name="T123" fmla="*/ 10 h 317"/>
              <a:gd name="T124" fmla="*/ 93 w 282"/>
              <a:gd name="T125" fmla="*/ 5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2" h="317">
                <a:moveTo>
                  <a:pt x="229" y="0"/>
                </a:moveTo>
                <a:lnTo>
                  <a:pt x="231" y="2"/>
                </a:lnTo>
                <a:lnTo>
                  <a:pt x="232" y="3"/>
                </a:lnTo>
                <a:lnTo>
                  <a:pt x="234" y="5"/>
                </a:lnTo>
                <a:lnTo>
                  <a:pt x="234" y="7"/>
                </a:lnTo>
                <a:lnTo>
                  <a:pt x="236" y="7"/>
                </a:lnTo>
                <a:lnTo>
                  <a:pt x="237" y="9"/>
                </a:lnTo>
                <a:lnTo>
                  <a:pt x="237" y="12"/>
                </a:lnTo>
                <a:lnTo>
                  <a:pt x="239" y="14"/>
                </a:lnTo>
                <a:lnTo>
                  <a:pt x="241" y="15"/>
                </a:lnTo>
                <a:lnTo>
                  <a:pt x="241" y="17"/>
                </a:lnTo>
                <a:lnTo>
                  <a:pt x="241" y="19"/>
                </a:lnTo>
                <a:lnTo>
                  <a:pt x="243" y="21"/>
                </a:lnTo>
                <a:lnTo>
                  <a:pt x="244" y="24"/>
                </a:lnTo>
                <a:lnTo>
                  <a:pt x="244" y="26"/>
                </a:lnTo>
                <a:lnTo>
                  <a:pt x="244" y="29"/>
                </a:lnTo>
                <a:lnTo>
                  <a:pt x="244" y="31"/>
                </a:lnTo>
                <a:lnTo>
                  <a:pt x="246" y="34"/>
                </a:lnTo>
                <a:lnTo>
                  <a:pt x="246" y="36"/>
                </a:lnTo>
                <a:lnTo>
                  <a:pt x="282" y="255"/>
                </a:lnTo>
                <a:lnTo>
                  <a:pt x="198" y="312"/>
                </a:lnTo>
                <a:lnTo>
                  <a:pt x="196" y="312"/>
                </a:lnTo>
                <a:lnTo>
                  <a:pt x="194" y="313"/>
                </a:lnTo>
                <a:lnTo>
                  <a:pt x="193" y="312"/>
                </a:lnTo>
                <a:lnTo>
                  <a:pt x="191" y="312"/>
                </a:lnTo>
                <a:lnTo>
                  <a:pt x="189" y="312"/>
                </a:lnTo>
                <a:lnTo>
                  <a:pt x="187" y="313"/>
                </a:lnTo>
                <a:lnTo>
                  <a:pt x="186" y="313"/>
                </a:lnTo>
                <a:lnTo>
                  <a:pt x="184" y="313"/>
                </a:lnTo>
                <a:lnTo>
                  <a:pt x="182" y="313"/>
                </a:lnTo>
                <a:lnTo>
                  <a:pt x="181" y="313"/>
                </a:lnTo>
                <a:lnTo>
                  <a:pt x="179" y="313"/>
                </a:lnTo>
                <a:lnTo>
                  <a:pt x="177" y="313"/>
                </a:lnTo>
                <a:lnTo>
                  <a:pt x="175" y="313"/>
                </a:lnTo>
                <a:lnTo>
                  <a:pt x="174" y="313"/>
                </a:lnTo>
                <a:lnTo>
                  <a:pt x="172" y="315"/>
                </a:lnTo>
                <a:lnTo>
                  <a:pt x="170" y="315"/>
                </a:lnTo>
                <a:lnTo>
                  <a:pt x="170" y="317"/>
                </a:lnTo>
                <a:lnTo>
                  <a:pt x="169" y="317"/>
                </a:lnTo>
                <a:lnTo>
                  <a:pt x="169" y="315"/>
                </a:lnTo>
                <a:lnTo>
                  <a:pt x="169" y="313"/>
                </a:lnTo>
                <a:lnTo>
                  <a:pt x="167" y="313"/>
                </a:lnTo>
                <a:lnTo>
                  <a:pt x="167" y="312"/>
                </a:lnTo>
                <a:lnTo>
                  <a:pt x="167" y="310"/>
                </a:lnTo>
                <a:lnTo>
                  <a:pt x="165" y="310"/>
                </a:lnTo>
                <a:lnTo>
                  <a:pt x="165" y="308"/>
                </a:lnTo>
                <a:lnTo>
                  <a:pt x="165" y="306"/>
                </a:lnTo>
                <a:lnTo>
                  <a:pt x="163" y="306"/>
                </a:lnTo>
                <a:lnTo>
                  <a:pt x="162" y="306"/>
                </a:lnTo>
                <a:lnTo>
                  <a:pt x="160" y="306"/>
                </a:lnTo>
                <a:lnTo>
                  <a:pt x="160" y="305"/>
                </a:lnTo>
                <a:lnTo>
                  <a:pt x="158" y="305"/>
                </a:lnTo>
                <a:lnTo>
                  <a:pt x="158" y="303"/>
                </a:lnTo>
                <a:lnTo>
                  <a:pt x="158" y="301"/>
                </a:lnTo>
                <a:lnTo>
                  <a:pt x="157" y="301"/>
                </a:lnTo>
                <a:lnTo>
                  <a:pt x="155" y="301"/>
                </a:lnTo>
                <a:lnTo>
                  <a:pt x="155" y="300"/>
                </a:lnTo>
                <a:lnTo>
                  <a:pt x="153" y="298"/>
                </a:lnTo>
                <a:lnTo>
                  <a:pt x="153" y="296"/>
                </a:lnTo>
                <a:lnTo>
                  <a:pt x="155" y="296"/>
                </a:lnTo>
                <a:lnTo>
                  <a:pt x="153" y="296"/>
                </a:lnTo>
                <a:lnTo>
                  <a:pt x="153" y="294"/>
                </a:lnTo>
                <a:lnTo>
                  <a:pt x="151" y="294"/>
                </a:lnTo>
                <a:lnTo>
                  <a:pt x="151" y="293"/>
                </a:lnTo>
                <a:lnTo>
                  <a:pt x="150" y="293"/>
                </a:lnTo>
                <a:lnTo>
                  <a:pt x="148" y="293"/>
                </a:lnTo>
                <a:lnTo>
                  <a:pt x="148" y="291"/>
                </a:lnTo>
                <a:lnTo>
                  <a:pt x="146" y="291"/>
                </a:lnTo>
                <a:lnTo>
                  <a:pt x="144" y="291"/>
                </a:lnTo>
                <a:lnTo>
                  <a:pt x="144" y="289"/>
                </a:lnTo>
                <a:lnTo>
                  <a:pt x="144" y="287"/>
                </a:lnTo>
                <a:lnTo>
                  <a:pt x="143" y="287"/>
                </a:lnTo>
                <a:lnTo>
                  <a:pt x="143" y="286"/>
                </a:lnTo>
                <a:lnTo>
                  <a:pt x="143" y="284"/>
                </a:lnTo>
                <a:lnTo>
                  <a:pt x="141" y="284"/>
                </a:lnTo>
                <a:lnTo>
                  <a:pt x="141" y="282"/>
                </a:lnTo>
                <a:lnTo>
                  <a:pt x="139" y="282"/>
                </a:lnTo>
                <a:lnTo>
                  <a:pt x="139" y="281"/>
                </a:lnTo>
                <a:lnTo>
                  <a:pt x="138" y="281"/>
                </a:lnTo>
                <a:lnTo>
                  <a:pt x="138" y="279"/>
                </a:lnTo>
                <a:lnTo>
                  <a:pt x="136" y="277"/>
                </a:lnTo>
                <a:lnTo>
                  <a:pt x="134" y="275"/>
                </a:lnTo>
                <a:lnTo>
                  <a:pt x="132" y="274"/>
                </a:lnTo>
                <a:lnTo>
                  <a:pt x="131" y="274"/>
                </a:lnTo>
                <a:lnTo>
                  <a:pt x="131" y="272"/>
                </a:lnTo>
                <a:lnTo>
                  <a:pt x="129" y="272"/>
                </a:lnTo>
                <a:lnTo>
                  <a:pt x="127" y="270"/>
                </a:lnTo>
                <a:lnTo>
                  <a:pt x="126" y="270"/>
                </a:lnTo>
                <a:lnTo>
                  <a:pt x="126" y="269"/>
                </a:lnTo>
                <a:lnTo>
                  <a:pt x="126" y="267"/>
                </a:lnTo>
                <a:lnTo>
                  <a:pt x="124" y="267"/>
                </a:lnTo>
                <a:lnTo>
                  <a:pt x="124" y="265"/>
                </a:lnTo>
                <a:lnTo>
                  <a:pt x="124" y="263"/>
                </a:lnTo>
                <a:lnTo>
                  <a:pt x="124" y="262"/>
                </a:lnTo>
                <a:lnTo>
                  <a:pt x="122" y="260"/>
                </a:lnTo>
                <a:lnTo>
                  <a:pt x="120" y="260"/>
                </a:lnTo>
                <a:lnTo>
                  <a:pt x="120" y="258"/>
                </a:lnTo>
                <a:lnTo>
                  <a:pt x="119" y="258"/>
                </a:lnTo>
                <a:lnTo>
                  <a:pt x="119" y="256"/>
                </a:lnTo>
                <a:lnTo>
                  <a:pt x="117" y="256"/>
                </a:lnTo>
                <a:lnTo>
                  <a:pt x="117" y="255"/>
                </a:lnTo>
                <a:lnTo>
                  <a:pt x="117" y="253"/>
                </a:lnTo>
                <a:lnTo>
                  <a:pt x="117" y="251"/>
                </a:lnTo>
                <a:lnTo>
                  <a:pt x="115" y="251"/>
                </a:lnTo>
                <a:lnTo>
                  <a:pt x="115" y="250"/>
                </a:lnTo>
                <a:lnTo>
                  <a:pt x="113" y="250"/>
                </a:lnTo>
                <a:lnTo>
                  <a:pt x="113" y="248"/>
                </a:lnTo>
                <a:lnTo>
                  <a:pt x="112" y="248"/>
                </a:lnTo>
                <a:lnTo>
                  <a:pt x="112" y="246"/>
                </a:lnTo>
                <a:lnTo>
                  <a:pt x="110" y="246"/>
                </a:lnTo>
                <a:lnTo>
                  <a:pt x="110" y="244"/>
                </a:lnTo>
                <a:lnTo>
                  <a:pt x="110" y="243"/>
                </a:lnTo>
                <a:lnTo>
                  <a:pt x="108" y="243"/>
                </a:lnTo>
                <a:lnTo>
                  <a:pt x="108" y="241"/>
                </a:lnTo>
                <a:lnTo>
                  <a:pt x="107" y="241"/>
                </a:lnTo>
                <a:lnTo>
                  <a:pt x="107" y="239"/>
                </a:lnTo>
                <a:lnTo>
                  <a:pt x="105" y="239"/>
                </a:lnTo>
                <a:lnTo>
                  <a:pt x="103" y="238"/>
                </a:lnTo>
                <a:lnTo>
                  <a:pt x="101" y="236"/>
                </a:lnTo>
                <a:lnTo>
                  <a:pt x="101" y="234"/>
                </a:lnTo>
                <a:lnTo>
                  <a:pt x="100" y="234"/>
                </a:lnTo>
                <a:lnTo>
                  <a:pt x="100" y="232"/>
                </a:lnTo>
                <a:lnTo>
                  <a:pt x="98" y="232"/>
                </a:lnTo>
                <a:lnTo>
                  <a:pt x="98" y="231"/>
                </a:lnTo>
                <a:lnTo>
                  <a:pt x="98" y="229"/>
                </a:lnTo>
                <a:lnTo>
                  <a:pt x="98" y="227"/>
                </a:lnTo>
                <a:lnTo>
                  <a:pt x="96" y="227"/>
                </a:lnTo>
                <a:lnTo>
                  <a:pt x="95" y="227"/>
                </a:lnTo>
                <a:lnTo>
                  <a:pt x="95" y="226"/>
                </a:lnTo>
                <a:lnTo>
                  <a:pt x="93" y="224"/>
                </a:lnTo>
                <a:lnTo>
                  <a:pt x="93" y="222"/>
                </a:lnTo>
                <a:lnTo>
                  <a:pt x="91" y="222"/>
                </a:lnTo>
                <a:lnTo>
                  <a:pt x="91" y="220"/>
                </a:lnTo>
                <a:lnTo>
                  <a:pt x="89" y="220"/>
                </a:lnTo>
                <a:lnTo>
                  <a:pt x="89" y="219"/>
                </a:lnTo>
                <a:lnTo>
                  <a:pt x="91" y="219"/>
                </a:lnTo>
                <a:lnTo>
                  <a:pt x="91" y="217"/>
                </a:lnTo>
                <a:lnTo>
                  <a:pt x="91" y="215"/>
                </a:lnTo>
                <a:lnTo>
                  <a:pt x="93" y="215"/>
                </a:lnTo>
                <a:lnTo>
                  <a:pt x="93" y="213"/>
                </a:lnTo>
                <a:lnTo>
                  <a:pt x="91" y="212"/>
                </a:lnTo>
                <a:lnTo>
                  <a:pt x="89" y="212"/>
                </a:lnTo>
                <a:lnTo>
                  <a:pt x="89" y="210"/>
                </a:lnTo>
                <a:lnTo>
                  <a:pt x="88" y="210"/>
                </a:lnTo>
                <a:lnTo>
                  <a:pt x="88" y="208"/>
                </a:lnTo>
                <a:lnTo>
                  <a:pt x="86" y="208"/>
                </a:lnTo>
                <a:lnTo>
                  <a:pt x="84" y="208"/>
                </a:lnTo>
                <a:lnTo>
                  <a:pt x="84" y="207"/>
                </a:lnTo>
                <a:lnTo>
                  <a:pt x="83" y="207"/>
                </a:lnTo>
                <a:lnTo>
                  <a:pt x="83" y="205"/>
                </a:lnTo>
                <a:lnTo>
                  <a:pt x="81" y="205"/>
                </a:lnTo>
                <a:lnTo>
                  <a:pt x="81" y="203"/>
                </a:lnTo>
                <a:lnTo>
                  <a:pt x="79" y="203"/>
                </a:lnTo>
                <a:lnTo>
                  <a:pt x="77" y="203"/>
                </a:lnTo>
                <a:lnTo>
                  <a:pt x="77" y="201"/>
                </a:lnTo>
                <a:lnTo>
                  <a:pt x="76" y="201"/>
                </a:lnTo>
                <a:lnTo>
                  <a:pt x="74" y="201"/>
                </a:lnTo>
                <a:lnTo>
                  <a:pt x="74" y="200"/>
                </a:lnTo>
                <a:lnTo>
                  <a:pt x="74" y="201"/>
                </a:lnTo>
                <a:lnTo>
                  <a:pt x="72" y="201"/>
                </a:lnTo>
                <a:lnTo>
                  <a:pt x="70" y="201"/>
                </a:lnTo>
                <a:lnTo>
                  <a:pt x="70" y="200"/>
                </a:lnTo>
                <a:lnTo>
                  <a:pt x="69" y="200"/>
                </a:lnTo>
                <a:lnTo>
                  <a:pt x="69" y="201"/>
                </a:lnTo>
                <a:lnTo>
                  <a:pt x="67" y="201"/>
                </a:lnTo>
                <a:lnTo>
                  <a:pt x="67" y="200"/>
                </a:lnTo>
                <a:lnTo>
                  <a:pt x="67" y="201"/>
                </a:lnTo>
                <a:lnTo>
                  <a:pt x="65" y="201"/>
                </a:lnTo>
                <a:lnTo>
                  <a:pt x="67" y="203"/>
                </a:lnTo>
                <a:lnTo>
                  <a:pt x="65" y="203"/>
                </a:lnTo>
                <a:lnTo>
                  <a:pt x="64" y="203"/>
                </a:lnTo>
                <a:lnTo>
                  <a:pt x="64" y="201"/>
                </a:lnTo>
                <a:lnTo>
                  <a:pt x="64" y="203"/>
                </a:lnTo>
                <a:lnTo>
                  <a:pt x="62" y="203"/>
                </a:lnTo>
                <a:lnTo>
                  <a:pt x="60" y="203"/>
                </a:lnTo>
                <a:lnTo>
                  <a:pt x="60" y="201"/>
                </a:lnTo>
                <a:lnTo>
                  <a:pt x="60" y="203"/>
                </a:lnTo>
                <a:lnTo>
                  <a:pt x="58" y="203"/>
                </a:lnTo>
                <a:lnTo>
                  <a:pt x="58" y="205"/>
                </a:lnTo>
                <a:lnTo>
                  <a:pt x="57" y="205"/>
                </a:lnTo>
                <a:lnTo>
                  <a:pt x="57" y="203"/>
                </a:lnTo>
                <a:lnTo>
                  <a:pt x="55" y="203"/>
                </a:lnTo>
                <a:lnTo>
                  <a:pt x="55" y="205"/>
                </a:lnTo>
                <a:lnTo>
                  <a:pt x="53" y="205"/>
                </a:lnTo>
                <a:lnTo>
                  <a:pt x="52" y="207"/>
                </a:lnTo>
                <a:lnTo>
                  <a:pt x="52" y="205"/>
                </a:lnTo>
                <a:lnTo>
                  <a:pt x="50" y="205"/>
                </a:lnTo>
                <a:lnTo>
                  <a:pt x="50" y="207"/>
                </a:lnTo>
                <a:lnTo>
                  <a:pt x="48" y="207"/>
                </a:lnTo>
                <a:lnTo>
                  <a:pt x="48" y="208"/>
                </a:lnTo>
                <a:lnTo>
                  <a:pt x="46" y="208"/>
                </a:lnTo>
                <a:lnTo>
                  <a:pt x="46" y="210"/>
                </a:lnTo>
                <a:lnTo>
                  <a:pt x="45" y="210"/>
                </a:lnTo>
                <a:lnTo>
                  <a:pt x="45" y="212"/>
                </a:lnTo>
                <a:lnTo>
                  <a:pt x="43" y="212"/>
                </a:lnTo>
                <a:lnTo>
                  <a:pt x="43" y="213"/>
                </a:lnTo>
                <a:lnTo>
                  <a:pt x="41" y="213"/>
                </a:lnTo>
                <a:lnTo>
                  <a:pt x="39" y="213"/>
                </a:lnTo>
                <a:lnTo>
                  <a:pt x="39" y="212"/>
                </a:lnTo>
                <a:lnTo>
                  <a:pt x="38" y="212"/>
                </a:lnTo>
                <a:lnTo>
                  <a:pt x="38" y="210"/>
                </a:lnTo>
                <a:lnTo>
                  <a:pt x="36" y="210"/>
                </a:lnTo>
                <a:lnTo>
                  <a:pt x="34" y="210"/>
                </a:lnTo>
                <a:lnTo>
                  <a:pt x="34" y="208"/>
                </a:lnTo>
                <a:lnTo>
                  <a:pt x="33" y="208"/>
                </a:lnTo>
                <a:lnTo>
                  <a:pt x="34" y="208"/>
                </a:lnTo>
                <a:lnTo>
                  <a:pt x="34" y="207"/>
                </a:lnTo>
                <a:lnTo>
                  <a:pt x="36" y="205"/>
                </a:lnTo>
                <a:lnTo>
                  <a:pt x="36" y="203"/>
                </a:lnTo>
                <a:lnTo>
                  <a:pt x="38" y="203"/>
                </a:lnTo>
                <a:lnTo>
                  <a:pt x="38" y="201"/>
                </a:lnTo>
                <a:lnTo>
                  <a:pt x="39" y="201"/>
                </a:lnTo>
                <a:lnTo>
                  <a:pt x="39" y="200"/>
                </a:lnTo>
                <a:lnTo>
                  <a:pt x="39" y="198"/>
                </a:lnTo>
                <a:lnTo>
                  <a:pt x="41" y="198"/>
                </a:lnTo>
                <a:lnTo>
                  <a:pt x="41" y="196"/>
                </a:lnTo>
                <a:lnTo>
                  <a:pt x="43" y="196"/>
                </a:lnTo>
                <a:lnTo>
                  <a:pt x="43" y="195"/>
                </a:lnTo>
                <a:lnTo>
                  <a:pt x="45" y="195"/>
                </a:lnTo>
                <a:lnTo>
                  <a:pt x="46" y="195"/>
                </a:lnTo>
                <a:lnTo>
                  <a:pt x="46" y="193"/>
                </a:lnTo>
                <a:lnTo>
                  <a:pt x="48" y="193"/>
                </a:lnTo>
                <a:lnTo>
                  <a:pt x="48" y="191"/>
                </a:lnTo>
                <a:lnTo>
                  <a:pt x="50" y="191"/>
                </a:lnTo>
                <a:lnTo>
                  <a:pt x="50" y="189"/>
                </a:lnTo>
                <a:lnTo>
                  <a:pt x="52" y="189"/>
                </a:lnTo>
                <a:lnTo>
                  <a:pt x="53" y="189"/>
                </a:lnTo>
                <a:lnTo>
                  <a:pt x="55" y="189"/>
                </a:lnTo>
                <a:lnTo>
                  <a:pt x="57" y="189"/>
                </a:lnTo>
                <a:lnTo>
                  <a:pt x="57" y="188"/>
                </a:lnTo>
                <a:lnTo>
                  <a:pt x="57" y="186"/>
                </a:lnTo>
                <a:lnTo>
                  <a:pt x="57" y="184"/>
                </a:lnTo>
                <a:lnTo>
                  <a:pt x="57" y="182"/>
                </a:lnTo>
                <a:lnTo>
                  <a:pt x="58" y="182"/>
                </a:lnTo>
                <a:lnTo>
                  <a:pt x="58" y="181"/>
                </a:lnTo>
                <a:lnTo>
                  <a:pt x="57" y="181"/>
                </a:lnTo>
                <a:lnTo>
                  <a:pt x="55" y="181"/>
                </a:lnTo>
                <a:lnTo>
                  <a:pt x="55" y="179"/>
                </a:lnTo>
                <a:lnTo>
                  <a:pt x="55" y="177"/>
                </a:lnTo>
                <a:lnTo>
                  <a:pt x="55" y="176"/>
                </a:lnTo>
                <a:lnTo>
                  <a:pt x="57" y="176"/>
                </a:lnTo>
                <a:lnTo>
                  <a:pt x="57" y="174"/>
                </a:lnTo>
                <a:lnTo>
                  <a:pt x="55" y="174"/>
                </a:lnTo>
                <a:lnTo>
                  <a:pt x="55" y="172"/>
                </a:lnTo>
                <a:lnTo>
                  <a:pt x="55" y="170"/>
                </a:lnTo>
                <a:lnTo>
                  <a:pt x="57" y="170"/>
                </a:lnTo>
                <a:lnTo>
                  <a:pt x="58" y="170"/>
                </a:lnTo>
                <a:lnTo>
                  <a:pt x="58" y="169"/>
                </a:lnTo>
                <a:lnTo>
                  <a:pt x="60" y="169"/>
                </a:lnTo>
                <a:lnTo>
                  <a:pt x="62" y="169"/>
                </a:lnTo>
                <a:lnTo>
                  <a:pt x="62" y="167"/>
                </a:lnTo>
                <a:lnTo>
                  <a:pt x="64" y="167"/>
                </a:lnTo>
                <a:lnTo>
                  <a:pt x="65" y="167"/>
                </a:lnTo>
                <a:lnTo>
                  <a:pt x="67" y="167"/>
                </a:lnTo>
                <a:lnTo>
                  <a:pt x="69" y="167"/>
                </a:lnTo>
                <a:lnTo>
                  <a:pt x="70" y="167"/>
                </a:lnTo>
                <a:lnTo>
                  <a:pt x="70" y="165"/>
                </a:lnTo>
                <a:lnTo>
                  <a:pt x="72" y="165"/>
                </a:lnTo>
                <a:lnTo>
                  <a:pt x="74" y="165"/>
                </a:lnTo>
                <a:lnTo>
                  <a:pt x="76" y="165"/>
                </a:lnTo>
                <a:lnTo>
                  <a:pt x="77" y="165"/>
                </a:lnTo>
                <a:lnTo>
                  <a:pt x="79" y="165"/>
                </a:lnTo>
                <a:lnTo>
                  <a:pt x="81" y="165"/>
                </a:lnTo>
                <a:lnTo>
                  <a:pt x="83" y="165"/>
                </a:lnTo>
                <a:lnTo>
                  <a:pt x="84" y="165"/>
                </a:lnTo>
                <a:lnTo>
                  <a:pt x="84" y="164"/>
                </a:lnTo>
                <a:lnTo>
                  <a:pt x="84" y="162"/>
                </a:lnTo>
                <a:lnTo>
                  <a:pt x="84" y="160"/>
                </a:lnTo>
                <a:lnTo>
                  <a:pt x="86" y="160"/>
                </a:lnTo>
                <a:lnTo>
                  <a:pt x="86" y="158"/>
                </a:lnTo>
                <a:lnTo>
                  <a:pt x="84" y="158"/>
                </a:lnTo>
                <a:lnTo>
                  <a:pt x="84" y="157"/>
                </a:lnTo>
                <a:lnTo>
                  <a:pt x="84" y="155"/>
                </a:lnTo>
                <a:lnTo>
                  <a:pt x="84" y="153"/>
                </a:lnTo>
                <a:lnTo>
                  <a:pt x="84" y="151"/>
                </a:lnTo>
                <a:lnTo>
                  <a:pt x="83" y="151"/>
                </a:lnTo>
                <a:lnTo>
                  <a:pt x="83" y="150"/>
                </a:lnTo>
                <a:lnTo>
                  <a:pt x="83" y="151"/>
                </a:lnTo>
                <a:lnTo>
                  <a:pt x="81" y="151"/>
                </a:lnTo>
                <a:lnTo>
                  <a:pt x="81" y="150"/>
                </a:lnTo>
                <a:lnTo>
                  <a:pt x="79" y="150"/>
                </a:lnTo>
                <a:lnTo>
                  <a:pt x="77" y="150"/>
                </a:lnTo>
                <a:lnTo>
                  <a:pt x="76" y="150"/>
                </a:lnTo>
                <a:lnTo>
                  <a:pt x="74" y="150"/>
                </a:lnTo>
                <a:lnTo>
                  <a:pt x="74" y="148"/>
                </a:lnTo>
                <a:lnTo>
                  <a:pt x="74" y="146"/>
                </a:lnTo>
                <a:lnTo>
                  <a:pt x="76" y="146"/>
                </a:lnTo>
                <a:lnTo>
                  <a:pt x="76" y="145"/>
                </a:lnTo>
                <a:lnTo>
                  <a:pt x="76" y="143"/>
                </a:lnTo>
                <a:lnTo>
                  <a:pt x="74" y="143"/>
                </a:lnTo>
                <a:lnTo>
                  <a:pt x="74" y="141"/>
                </a:lnTo>
                <a:lnTo>
                  <a:pt x="74" y="139"/>
                </a:lnTo>
                <a:lnTo>
                  <a:pt x="74" y="138"/>
                </a:lnTo>
                <a:lnTo>
                  <a:pt x="74" y="136"/>
                </a:lnTo>
                <a:lnTo>
                  <a:pt x="74" y="134"/>
                </a:lnTo>
                <a:lnTo>
                  <a:pt x="74" y="133"/>
                </a:lnTo>
                <a:lnTo>
                  <a:pt x="74" y="131"/>
                </a:lnTo>
                <a:lnTo>
                  <a:pt x="74" y="129"/>
                </a:lnTo>
                <a:lnTo>
                  <a:pt x="74" y="127"/>
                </a:lnTo>
                <a:lnTo>
                  <a:pt x="74" y="126"/>
                </a:lnTo>
                <a:lnTo>
                  <a:pt x="74" y="124"/>
                </a:lnTo>
                <a:lnTo>
                  <a:pt x="74" y="122"/>
                </a:lnTo>
                <a:lnTo>
                  <a:pt x="74" y="120"/>
                </a:lnTo>
                <a:lnTo>
                  <a:pt x="74" y="119"/>
                </a:lnTo>
                <a:lnTo>
                  <a:pt x="76" y="119"/>
                </a:lnTo>
                <a:lnTo>
                  <a:pt x="76" y="117"/>
                </a:lnTo>
                <a:lnTo>
                  <a:pt x="74" y="117"/>
                </a:lnTo>
                <a:lnTo>
                  <a:pt x="74" y="119"/>
                </a:lnTo>
                <a:lnTo>
                  <a:pt x="72" y="119"/>
                </a:lnTo>
                <a:lnTo>
                  <a:pt x="72" y="120"/>
                </a:lnTo>
                <a:lnTo>
                  <a:pt x="70" y="120"/>
                </a:lnTo>
                <a:lnTo>
                  <a:pt x="69" y="120"/>
                </a:lnTo>
                <a:lnTo>
                  <a:pt x="69" y="122"/>
                </a:lnTo>
                <a:lnTo>
                  <a:pt x="67" y="122"/>
                </a:lnTo>
                <a:lnTo>
                  <a:pt x="65" y="122"/>
                </a:lnTo>
                <a:lnTo>
                  <a:pt x="64" y="122"/>
                </a:lnTo>
                <a:lnTo>
                  <a:pt x="64" y="124"/>
                </a:lnTo>
                <a:lnTo>
                  <a:pt x="62" y="124"/>
                </a:lnTo>
                <a:lnTo>
                  <a:pt x="60" y="124"/>
                </a:lnTo>
                <a:lnTo>
                  <a:pt x="60" y="126"/>
                </a:lnTo>
                <a:lnTo>
                  <a:pt x="58" y="126"/>
                </a:lnTo>
                <a:lnTo>
                  <a:pt x="58" y="127"/>
                </a:lnTo>
                <a:lnTo>
                  <a:pt x="58" y="126"/>
                </a:lnTo>
                <a:lnTo>
                  <a:pt x="57" y="126"/>
                </a:lnTo>
                <a:lnTo>
                  <a:pt x="57" y="127"/>
                </a:lnTo>
                <a:lnTo>
                  <a:pt x="55" y="127"/>
                </a:lnTo>
                <a:lnTo>
                  <a:pt x="55" y="129"/>
                </a:lnTo>
                <a:lnTo>
                  <a:pt x="53" y="129"/>
                </a:lnTo>
                <a:lnTo>
                  <a:pt x="53" y="127"/>
                </a:lnTo>
                <a:lnTo>
                  <a:pt x="52" y="127"/>
                </a:lnTo>
                <a:lnTo>
                  <a:pt x="50" y="127"/>
                </a:lnTo>
                <a:lnTo>
                  <a:pt x="50" y="129"/>
                </a:lnTo>
                <a:lnTo>
                  <a:pt x="48" y="129"/>
                </a:lnTo>
                <a:lnTo>
                  <a:pt x="46" y="129"/>
                </a:lnTo>
                <a:lnTo>
                  <a:pt x="45" y="129"/>
                </a:lnTo>
                <a:lnTo>
                  <a:pt x="43" y="129"/>
                </a:lnTo>
                <a:lnTo>
                  <a:pt x="43" y="131"/>
                </a:lnTo>
                <a:lnTo>
                  <a:pt x="41" y="131"/>
                </a:lnTo>
                <a:lnTo>
                  <a:pt x="39" y="131"/>
                </a:lnTo>
                <a:lnTo>
                  <a:pt x="39" y="129"/>
                </a:lnTo>
                <a:lnTo>
                  <a:pt x="38" y="129"/>
                </a:lnTo>
                <a:lnTo>
                  <a:pt x="38" y="131"/>
                </a:lnTo>
                <a:lnTo>
                  <a:pt x="38" y="129"/>
                </a:lnTo>
                <a:lnTo>
                  <a:pt x="36" y="129"/>
                </a:lnTo>
                <a:lnTo>
                  <a:pt x="34" y="129"/>
                </a:lnTo>
                <a:lnTo>
                  <a:pt x="33" y="129"/>
                </a:lnTo>
                <a:lnTo>
                  <a:pt x="33" y="127"/>
                </a:lnTo>
                <a:lnTo>
                  <a:pt x="31" y="127"/>
                </a:lnTo>
                <a:lnTo>
                  <a:pt x="31" y="126"/>
                </a:lnTo>
                <a:lnTo>
                  <a:pt x="29" y="126"/>
                </a:lnTo>
                <a:lnTo>
                  <a:pt x="27" y="124"/>
                </a:lnTo>
                <a:lnTo>
                  <a:pt x="26" y="122"/>
                </a:lnTo>
                <a:lnTo>
                  <a:pt x="24" y="122"/>
                </a:lnTo>
                <a:lnTo>
                  <a:pt x="24" y="120"/>
                </a:lnTo>
                <a:lnTo>
                  <a:pt x="22" y="120"/>
                </a:lnTo>
                <a:lnTo>
                  <a:pt x="22" y="119"/>
                </a:lnTo>
                <a:lnTo>
                  <a:pt x="21" y="119"/>
                </a:lnTo>
                <a:lnTo>
                  <a:pt x="21" y="117"/>
                </a:lnTo>
                <a:lnTo>
                  <a:pt x="19" y="117"/>
                </a:lnTo>
                <a:lnTo>
                  <a:pt x="19" y="115"/>
                </a:lnTo>
                <a:lnTo>
                  <a:pt x="17" y="115"/>
                </a:lnTo>
                <a:lnTo>
                  <a:pt x="17" y="114"/>
                </a:lnTo>
                <a:lnTo>
                  <a:pt x="15" y="114"/>
                </a:lnTo>
                <a:lnTo>
                  <a:pt x="15" y="112"/>
                </a:lnTo>
                <a:lnTo>
                  <a:pt x="14" y="112"/>
                </a:lnTo>
                <a:lnTo>
                  <a:pt x="14" y="110"/>
                </a:lnTo>
                <a:lnTo>
                  <a:pt x="12" y="110"/>
                </a:lnTo>
                <a:lnTo>
                  <a:pt x="12" y="108"/>
                </a:lnTo>
                <a:lnTo>
                  <a:pt x="10" y="108"/>
                </a:lnTo>
                <a:lnTo>
                  <a:pt x="10" y="107"/>
                </a:lnTo>
                <a:lnTo>
                  <a:pt x="9" y="107"/>
                </a:lnTo>
                <a:lnTo>
                  <a:pt x="9" y="105"/>
                </a:lnTo>
                <a:lnTo>
                  <a:pt x="7" y="105"/>
                </a:lnTo>
                <a:lnTo>
                  <a:pt x="7" y="103"/>
                </a:lnTo>
                <a:lnTo>
                  <a:pt x="5" y="103"/>
                </a:lnTo>
                <a:lnTo>
                  <a:pt x="5" y="102"/>
                </a:lnTo>
                <a:lnTo>
                  <a:pt x="3" y="102"/>
                </a:lnTo>
                <a:lnTo>
                  <a:pt x="3" y="100"/>
                </a:lnTo>
                <a:lnTo>
                  <a:pt x="2" y="100"/>
                </a:lnTo>
                <a:lnTo>
                  <a:pt x="2" y="98"/>
                </a:lnTo>
                <a:lnTo>
                  <a:pt x="0" y="98"/>
                </a:lnTo>
                <a:lnTo>
                  <a:pt x="0" y="96"/>
                </a:lnTo>
                <a:lnTo>
                  <a:pt x="2" y="96"/>
                </a:lnTo>
                <a:lnTo>
                  <a:pt x="2" y="95"/>
                </a:lnTo>
                <a:lnTo>
                  <a:pt x="2" y="93"/>
                </a:lnTo>
                <a:lnTo>
                  <a:pt x="2" y="91"/>
                </a:lnTo>
                <a:lnTo>
                  <a:pt x="3" y="91"/>
                </a:lnTo>
                <a:lnTo>
                  <a:pt x="3" y="90"/>
                </a:lnTo>
                <a:lnTo>
                  <a:pt x="3" y="88"/>
                </a:lnTo>
                <a:lnTo>
                  <a:pt x="5" y="88"/>
                </a:lnTo>
                <a:lnTo>
                  <a:pt x="5" y="86"/>
                </a:lnTo>
                <a:lnTo>
                  <a:pt x="5" y="84"/>
                </a:lnTo>
                <a:lnTo>
                  <a:pt x="3" y="84"/>
                </a:lnTo>
                <a:lnTo>
                  <a:pt x="3" y="83"/>
                </a:lnTo>
                <a:lnTo>
                  <a:pt x="3" y="81"/>
                </a:lnTo>
                <a:lnTo>
                  <a:pt x="3" y="79"/>
                </a:lnTo>
                <a:lnTo>
                  <a:pt x="3" y="77"/>
                </a:lnTo>
                <a:lnTo>
                  <a:pt x="3" y="76"/>
                </a:lnTo>
                <a:lnTo>
                  <a:pt x="3" y="74"/>
                </a:lnTo>
                <a:lnTo>
                  <a:pt x="3" y="72"/>
                </a:lnTo>
                <a:lnTo>
                  <a:pt x="3" y="71"/>
                </a:lnTo>
                <a:lnTo>
                  <a:pt x="3" y="69"/>
                </a:lnTo>
                <a:lnTo>
                  <a:pt x="3" y="67"/>
                </a:lnTo>
                <a:lnTo>
                  <a:pt x="3" y="65"/>
                </a:lnTo>
                <a:lnTo>
                  <a:pt x="2" y="65"/>
                </a:lnTo>
                <a:lnTo>
                  <a:pt x="2" y="64"/>
                </a:lnTo>
                <a:lnTo>
                  <a:pt x="2" y="62"/>
                </a:lnTo>
                <a:lnTo>
                  <a:pt x="2" y="60"/>
                </a:lnTo>
                <a:lnTo>
                  <a:pt x="2" y="59"/>
                </a:lnTo>
                <a:lnTo>
                  <a:pt x="2" y="57"/>
                </a:lnTo>
                <a:lnTo>
                  <a:pt x="2" y="55"/>
                </a:lnTo>
                <a:lnTo>
                  <a:pt x="2" y="53"/>
                </a:lnTo>
                <a:lnTo>
                  <a:pt x="2" y="52"/>
                </a:lnTo>
                <a:lnTo>
                  <a:pt x="2" y="50"/>
                </a:lnTo>
                <a:lnTo>
                  <a:pt x="2" y="48"/>
                </a:lnTo>
                <a:lnTo>
                  <a:pt x="2" y="46"/>
                </a:lnTo>
                <a:lnTo>
                  <a:pt x="0" y="46"/>
                </a:lnTo>
                <a:lnTo>
                  <a:pt x="0" y="45"/>
                </a:lnTo>
                <a:lnTo>
                  <a:pt x="0" y="43"/>
                </a:lnTo>
                <a:lnTo>
                  <a:pt x="2" y="43"/>
                </a:lnTo>
                <a:lnTo>
                  <a:pt x="2" y="41"/>
                </a:lnTo>
                <a:lnTo>
                  <a:pt x="3" y="41"/>
                </a:lnTo>
                <a:lnTo>
                  <a:pt x="3" y="40"/>
                </a:lnTo>
                <a:lnTo>
                  <a:pt x="5" y="40"/>
                </a:lnTo>
                <a:lnTo>
                  <a:pt x="7" y="40"/>
                </a:lnTo>
                <a:lnTo>
                  <a:pt x="7" y="38"/>
                </a:lnTo>
                <a:lnTo>
                  <a:pt x="7" y="40"/>
                </a:lnTo>
                <a:lnTo>
                  <a:pt x="9" y="40"/>
                </a:lnTo>
                <a:lnTo>
                  <a:pt x="9" y="38"/>
                </a:lnTo>
                <a:lnTo>
                  <a:pt x="10" y="38"/>
                </a:lnTo>
                <a:lnTo>
                  <a:pt x="12" y="38"/>
                </a:lnTo>
                <a:lnTo>
                  <a:pt x="14" y="38"/>
                </a:lnTo>
                <a:lnTo>
                  <a:pt x="14" y="36"/>
                </a:lnTo>
                <a:lnTo>
                  <a:pt x="15" y="36"/>
                </a:lnTo>
                <a:lnTo>
                  <a:pt x="15" y="34"/>
                </a:lnTo>
                <a:lnTo>
                  <a:pt x="17" y="34"/>
                </a:lnTo>
                <a:lnTo>
                  <a:pt x="19" y="34"/>
                </a:lnTo>
                <a:lnTo>
                  <a:pt x="19" y="33"/>
                </a:lnTo>
                <a:lnTo>
                  <a:pt x="21" y="31"/>
                </a:lnTo>
                <a:lnTo>
                  <a:pt x="22" y="31"/>
                </a:lnTo>
                <a:lnTo>
                  <a:pt x="22" y="33"/>
                </a:lnTo>
                <a:lnTo>
                  <a:pt x="24" y="33"/>
                </a:lnTo>
                <a:lnTo>
                  <a:pt x="26" y="33"/>
                </a:lnTo>
                <a:lnTo>
                  <a:pt x="27" y="33"/>
                </a:lnTo>
                <a:lnTo>
                  <a:pt x="29" y="33"/>
                </a:lnTo>
                <a:lnTo>
                  <a:pt x="31" y="33"/>
                </a:lnTo>
                <a:lnTo>
                  <a:pt x="31" y="31"/>
                </a:lnTo>
                <a:lnTo>
                  <a:pt x="33" y="31"/>
                </a:lnTo>
                <a:lnTo>
                  <a:pt x="33" y="29"/>
                </a:lnTo>
                <a:lnTo>
                  <a:pt x="34" y="29"/>
                </a:lnTo>
                <a:lnTo>
                  <a:pt x="36" y="29"/>
                </a:lnTo>
                <a:lnTo>
                  <a:pt x="38" y="29"/>
                </a:lnTo>
                <a:lnTo>
                  <a:pt x="39" y="29"/>
                </a:lnTo>
                <a:lnTo>
                  <a:pt x="39" y="28"/>
                </a:lnTo>
                <a:lnTo>
                  <a:pt x="41" y="28"/>
                </a:lnTo>
                <a:lnTo>
                  <a:pt x="41" y="26"/>
                </a:lnTo>
                <a:lnTo>
                  <a:pt x="41" y="24"/>
                </a:lnTo>
                <a:lnTo>
                  <a:pt x="43" y="24"/>
                </a:lnTo>
                <a:lnTo>
                  <a:pt x="45" y="24"/>
                </a:lnTo>
                <a:lnTo>
                  <a:pt x="46" y="24"/>
                </a:lnTo>
                <a:lnTo>
                  <a:pt x="46" y="26"/>
                </a:lnTo>
                <a:lnTo>
                  <a:pt x="48" y="24"/>
                </a:lnTo>
                <a:lnTo>
                  <a:pt x="46" y="24"/>
                </a:lnTo>
                <a:lnTo>
                  <a:pt x="48" y="24"/>
                </a:lnTo>
                <a:lnTo>
                  <a:pt x="48" y="22"/>
                </a:lnTo>
                <a:lnTo>
                  <a:pt x="50" y="22"/>
                </a:lnTo>
                <a:lnTo>
                  <a:pt x="52" y="22"/>
                </a:lnTo>
                <a:lnTo>
                  <a:pt x="53" y="22"/>
                </a:lnTo>
                <a:lnTo>
                  <a:pt x="55" y="22"/>
                </a:lnTo>
                <a:lnTo>
                  <a:pt x="55" y="21"/>
                </a:lnTo>
                <a:lnTo>
                  <a:pt x="57" y="22"/>
                </a:lnTo>
                <a:lnTo>
                  <a:pt x="57" y="21"/>
                </a:lnTo>
                <a:lnTo>
                  <a:pt x="57" y="19"/>
                </a:lnTo>
                <a:lnTo>
                  <a:pt x="58" y="19"/>
                </a:lnTo>
                <a:lnTo>
                  <a:pt x="58" y="17"/>
                </a:lnTo>
                <a:lnTo>
                  <a:pt x="60" y="15"/>
                </a:lnTo>
                <a:lnTo>
                  <a:pt x="60" y="14"/>
                </a:lnTo>
                <a:lnTo>
                  <a:pt x="62" y="14"/>
                </a:lnTo>
                <a:lnTo>
                  <a:pt x="64" y="14"/>
                </a:lnTo>
                <a:lnTo>
                  <a:pt x="65" y="14"/>
                </a:lnTo>
                <a:lnTo>
                  <a:pt x="67" y="14"/>
                </a:lnTo>
                <a:lnTo>
                  <a:pt x="67" y="15"/>
                </a:lnTo>
                <a:lnTo>
                  <a:pt x="69" y="15"/>
                </a:lnTo>
                <a:lnTo>
                  <a:pt x="70" y="15"/>
                </a:lnTo>
                <a:lnTo>
                  <a:pt x="72" y="15"/>
                </a:lnTo>
                <a:lnTo>
                  <a:pt x="72" y="14"/>
                </a:lnTo>
                <a:lnTo>
                  <a:pt x="74" y="14"/>
                </a:lnTo>
                <a:lnTo>
                  <a:pt x="74" y="12"/>
                </a:lnTo>
                <a:lnTo>
                  <a:pt x="74" y="10"/>
                </a:lnTo>
                <a:lnTo>
                  <a:pt x="76" y="10"/>
                </a:lnTo>
                <a:lnTo>
                  <a:pt x="77" y="9"/>
                </a:lnTo>
                <a:lnTo>
                  <a:pt x="79" y="9"/>
                </a:lnTo>
                <a:lnTo>
                  <a:pt x="81" y="9"/>
                </a:lnTo>
                <a:lnTo>
                  <a:pt x="83" y="9"/>
                </a:lnTo>
                <a:lnTo>
                  <a:pt x="84" y="9"/>
                </a:lnTo>
                <a:lnTo>
                  <a:pt x="84" y="10"/>
                </a:lnTo>
                <a:lnTo>
                  <a:pt x="86" y="10"/>
                </a:lnTo>
                <a:lnTo>
                  <a:pt x="86" y="9"/>
                </a:lnTo>
                <a:lnTo>
                  <a:pt x="88" y="9"/>
                </a:lnTo>
                <a:lnTo>
                  <a:pt x="89" y="9"/>
                </a:lnTo>
                <a:lnTo>
                  <a:pt x="89" y="7"/>
                </a:lnTo>
                <a:lnTo>
                  <a:pt x="91" y="7"/>
                </a:lnTo>
                <a:lnTo>
                  <a:pt x="91" y="5"/>
                </a:lnTo>
                <a:lnTo>
                  <a:pt x="93" y="5"/>
                </a:lnTo>
                <a:lnTo>
                  <a:pt x="93" y="3"/>
                </a:lnTo>
                <a:lnTo>
                  <a:pt x="93" y="2"/>
                </a:lnTo>
                <a:lnTo>
                  <a:pt x="95" y="2"/>
                </a:lnTo>
                <a:lnTo>
                  <a:pt x="95" y="0"/>
                </a:lnTo>
                <a:lnTo>
                  <a:pt x="96" y="0"/>
                </a:lnTo>
                <a:lnTo>
                  <a:pt x="229" y="0"/>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44"/>
          <p:cNvSpPr>
            <a:spLocks/>
          </p:cNvSpPr>
          <p:nvPr/>
        </p:nvSpPr>
        <p:spPr bwMode="auto">
          <a:xfrm>
            <a:off x="6475213" y="5655438"/>
            <a:ext cx="369280" cy="471542"/>
          </a:xfrm>
          <a:custGeom>
            <a:avLst/>
            <a:gdLst>
              <a:gd name="T0" fmla="*/ 115 w 195"/>
              <a:gd name="T1" fmla="*/ 1 h 249"/>
              <a:gd name="T2" fmla="*/ 126 w 195"/>
              <a:gd name="T3" fmla="*/ 5 h 249"/>
              <a:gd name="T4" fmla="*/ 136 w 195"/>
              <a:gd name="T5" fmla="*/ 5 h 249"/>
              <a:gd name="T6" fmla="*/ 138 w 195"/>
              <a:gd name="T7" fmla="*/ 17 h 249"/>
              <a:gd name="T8" fmla="*/ 150 w 195"/>
              <a:gd name="T9" fmla="*/ 19 h 249"/>
              <a:gd name="T10" fmla="*/ 158 w 195"/>
              <a:gd name="T11" fmla="*/ 26 h 249"/>
              <a:gd name="T12" fmla="*/ 162 w 195"/>
              <a:gd name="T13" fmla="*/ 32 h 249"/>
              <a:gd name="T14" fmla="*/ 164 w 195"/>
              <a:gd name="T15" fmla="*/ 45 h 249"/>
              <a:gd name="T16" fmla="*/ 167 w 195"/>
              <a:gd name="T17" fmla="*/ 51 h 249"/>
              <a:gd name="T18" fmla="*/ 172 w 195"/>
              <a:gd name="T19" fmla="*/ 60 h 249"/>
              <a:gd name="T20" fmla="*/ 179 w 195"/>
              <a:gd name="T21" fmla="*/ 65 h 249"/>
              <a:gd name="T22" fmla="*/ 186 w 195"/>
              <a:gd name="T23" fmla="*/ 65 h 249"/>
              <a:gd name="T24" fmla="*/ 189 w 195"/>
              <a:gd name="T25" fmla="*/ 74 h 249"/>
              <a:gd name="T26" fmla="*/ 188 w 195"/>
              <a:gd name="T27" fmla="*/ 82 h 249"/>
              <a:gd name="T28" fmla="*/ 191 w 195"/>
              <a:gd name="T29" fmla="*/ 96 h 249"/>
              <a:gd name="T30" fmla="*/ 191 w 195"/>
              <a:gd name="T31" fmla="*/ 106 h 249"/>
              <a:gd name="T32" fmla="*/ 195 w 195"/>
              <a:gd name="T33" fmla="*/ 117 h 249"/>
              <a:gd name="T34" fmla="*/ 189 w 195"/>
              <a:gd name="T35" fmla="*/ 129 h 249"/>
              <a:gd name="T36" fmla="*/ 179 w 195"/>
              <a:gd name="T37" fmla="*/ 134 h 249"/>
              <a:gd name="T38" fmla="*/ 174 w 195"/>
              <a:gd name="T39" fmla="*/ 146 h 249"/>
              <a:gd name="T40" fmla="*/ 176 w 195"/>
              <a:gd name="T41" fmla="*/ 156 h 249"/>
              <a:gd name="T42" fmla="*/ 174 w 195"/>
              <a:gd name="T43" fmla="*/ 182 h 249"/>
              <a:gd name="T44" fmla="*/ 169 w 195"/>
              <a:gd name="T45" fmla="*/ 208 h 249"/>
              <a:gd name="T46" fmla="*/ 176 w 195"/>
              <a:gd name="T47" fmla="*/ 230 h 249"/>
              <a:gd name="T48" fmla="*/ 160 w 195"/>
              <a:gd name="T49" fmla="*/ 249 h 249"/>
              <a:gd name="T50" fmla="*/ 143 w 195"/>
              <a:gd name="T51" fmla="*/ 244 h 249"/>
              <a:gd name="T52" fmla="*/ 134 w 195"/>
              <a:gd name="T53" fmla="*/ 236 h 249"/>
              <a:gd name="T54" fmla="*/ 131 w 195"/>
              <a:gd name="T55" fmla="*/ 232 h 249"/>
              <a:gd name="T56" fmla="*/ 126 w 195"/>
              <a:gd name="T57" fmla="*/ 222 h 249"/>
              <a:gd name="T58" fmla="*/ 121 w 195"/>
              <a:gd name="T59" fmla="*/ 217 h 249"/>
              <a:gd name="T60" fmla="*/ 109 w 195"/>
              <a:gd name="T61" fmla="*/ 208 h 249"/>
              <a:gd name="T62" fmla="*/ 100 w 195"/>
              <a:gd name="T63" fmla="*/ 201 h 249"/>
              <a:gd name="T64" fmla="*/ 90 w 195"/>
              <a:gd name="T65" fmla="*/ 194 h 249"/>
              <a:gd name="T66" fmla="*/ 81 w 195"/>
              <a:gd name="T67" fmla="*/ 186 h 249"/>
              <a:gd name="T68" fmla="*/ 69 w 195"/>
              <a:gd name="T69" fmla="*/ 181 h 249"/>
              <a:gd name="T70" fmla="*/ 62 w 195"/>
              <a:gd name="T71" fmla="*/ 168 h 249"/>
              <a:gd name="T72" fmla="*/ 57 w 195"/>
              <a:gd name="T73" fmla="*/ 160 h 249"/>
              <a:gd name="T74" fmla="*/ 57 w 195"/>
              <a:gd name="T75" fmla="*/ 150 h 249"/>
              <a:gd name="T76" fmla="*/ 48 w 195"/>
              <a:gd name="T77" fmla="*/ 139 h 249"/>
              <a:gd name="T78" fmla="*/ 38 w 195"/>
              <a:gd name="T79" fmla="*/ 132 h 249"/>
              <a:gd name="T80" fmla="*/ 26 w 195"/>
              <a:gd name="T81" fmla="*/ 125 h 249"/>
              <a:gd name="T82" fmla="*/ 21 w 195"/>
              <a:gd name="T83" fmla="*/ 113 h 249"/>
              <a:gd name="T84" fmla="*/ 12 w 195"/>
              <a:gd name="T85" fmla="*/ 103 h 249"/>
              <a:gd name="T86" fmla="*/ 10 w 195"/>
              <a:gd name="T87" fmla="*/ 96 h 249"/>
              <a:gd name="T88" fmla="*/ 5 w 195"/>
              <a:gd name="T89" fmla="*/ 84 h 249"/>
              <a:gd name="T90" fmla="*/ 2 w 195"/>
              <a:gd name="T91" fmla="*/ 74 h 249"/>
              <a:gd name="T92" fmla="*/ 12 w 195"/>
              <a:gd name="T93" fmla="*/ 67 h 249"/>
              <a:gd name="T94" fmla="*/ 19 w 195"/>
              <a:gd name="T95" fmla="*/ 63 h 249"/>
              <a:gd name="T96" fmla="*/ 26 w 195"/>
              <a:gd name="T97" fmla="*/ 55 h 249"/>
              <a:gd name="T98" fmla="*/ 29 w 195"/>
              <a:gd name="T99" fmla="*/ 45 h 249"/>
              <a:gd name="T100" fmla="*/ 35 w 195"/>
              <a:gd name="T101" fmla="*/ 39 h 249"/>
              <a:gd name="T102" fmla="*/ 41 w 195"/>
              <a:gd name="T103" fmla="*/ 32 h 249"/>
              <a:gd name="T104" fmla="*/ 52 w 195"/>
              <a:gd name="T105" fmla="*/ 29 h 249"/>
              <a:gd name="T106" fmla="*/ 60 w 195"/>
              <a:gd name="T107" fmla="*/ 32 h 249"/>
              <a:gd name="T108" fmla="*/ 69 w 195"/>
              <a:gd name="T109" fmla="*/ 27 h 249"/>
              <a:gd name="T110" fmla="*/ 79 w 195"/>
              <a:gd name="T111" fmla="*/ 20 h 249"/>
              <a:gd name="T112" fmla="*/ 90 w 195"/>
              <a:gd name="T113" fmla="*/ 14 h 249"/>
              <a:gd name="T114" fmla="*/ 97 w 195"/>
              <a:gd name="T115" fmla="*/ 7 h 249"/>
              <a:gd name="T116" fmla="*/ 105 w 195"/>
              <a:gd name="T117" fmla="*/ 1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5" h="249">
                <a:moveTo>
                  <a:pt x="107" y="1"/>
                </a:moveTo>
                <a:lnTo>
                  <a:pt x="109" y="1"/>
                </a:lnTo>
                <a:lnTo>
                  <a:pt x="109" y="3"/>
                </a:lnTo>
                <a:lnTo>
                  <a:pt x="110" y="3"/>
                </a:lnTo>
                <a:lnTo>
                  <a:pt x="112" y="3"/>
                </a:lnTo>
                <a:lnTo>
                  <a:pt x="112" y="5"/>
                </a:lnTo>
                <a:lnTo>
                  <a:pt x="112" y="3"/>
                </a:lnTo>
                <a:lnTo>
                  <a:pt x="114" y="3"/>
                </a:lnTo>
                <a:lnTo>
                  <a:pt x="115" y="3"/>
                </a:lnTo>
                <a:lnTo>
                  <a:pt x="115" y="1"/>
                </a:lnTo>
                <a:lnTo>
                  <a:pt x="117" y="1"/>
                </a:lnTo>
                <a:lnTo>
                  <a:pt x="119" y="1"/>
                </a:lnTo>
                <a:lnTo>
                  <a:pt x="121" y="1"/>
                </a:lnTo>
                <a:lnTo>
                  <a:pt x="122" y="1"/>
                </a:lnTo>
                <a:lnTo>
                  <a:pt x="122" y="3"/>
                </a:lnTo>
                <a:lnTo>
                  <a:pt x="121" y="3"/>
                </a:lnTo>
                <a:lnTo>
                  <a:pt x="122" y="3"/>
                </a:lnTo>
                <a:lnTo>
                  <a:pt x="124" y="3"/>
                </a:lnTo>
                <a:lnTo>
                  <a:pt x="126" y="3"/>
                </a:lnTo>
                <a:lnTo>
                  <a:pt x="126" y="5"/>
                </a:lnTo>
                <a:lnTo>
                  <a:pt x="126" y="3"/>
                </a:lnTo>
                <a:lnTo>
                  <a:pt x="128" y="3"/>
                </a:lnTo>
                <a:lnTo>
                  <a:pt x="129" y="3"/>
                </a:lnTo>
                <a:lnTo>
                  <a:pt x="131" y="1"/>
                </a:lnTo>
                <a:lnTo>
                  <a:pt x="131" y="0"/>
                </a:lnTo>
                <a:lnTo>
                  <a:pt x="133" y="1"/>
                </a:lnTo>
                <a:lnTo>
                  <a:pt x="134" y="1"/>
                </a:lnTo>
                <a:lnTo>
                  <a:pt x="136" y="1"/>
                </a:lnTo>
                <a:lnTo>
                  <a:pt x="136" y="3"/>
                </a:lnTo>
                <a:lnTo>
                  <a:pt x="136" y="5"/>
                </a:lnTo>
                <a:lnTo>
                  <a:pt x="134" y="5"/>
                </a:lnTo>
                <a:lnTo>
                  <a:pt x="134" y="7"/>
                </a:lnTo>
                <a:lnTo>
                  <a:pt x="134" y="8"/>
                </a:lnTo>
                <a:lnTo>
                  <a:pt x="134" y="10"/>
                </a:lnTo>
                <a:lnTo>
                  <a:pt x="136" y="10"/>
                </a:lnTo>
                <a:lnTo>
                  <a:pt x="138" y="10"/>
                </a:lnTo>
                <a:lnTo>
                  <a:pt x="138" y="12"/>
                </a:lnTo>
                <a:lnTo>
                  <a:pt x="138" y="14"/>
                </a:lnTo>
                <a:lnTo>
                  <a:pt x="138" y="15"/>
                </a:lnTo>
                <a:lnTo>
                  <a:pt x="138" y="17"/>
                </a:lnTo>
                <a:lnTo>
                  <a:pt x="140" y="17"/>
                </a:lnTo>
                <a:lnTo>
                  <a:pt x="140" y="15"/>
                </a:lnTo>
                <a:lnTo>
                  <a:pt x="141" y="15"/>
                </a:lnTo>
                <a:lnTo>
                  <a:pt x="141" y="17"/>
                </a:lnTo>
                <a:lnTo>
                  <a:pt x="143" y="17"/>
                </a:lnTo>
                <a:lnTo>
                  <a:pt x="145" y="17"/>
                </a:lnTo>
                <a:lnTo>
                  <a:pt x="146" y="17"/>
                </a:lnTo>
                <a:lnTo>
                  <a:pt x="148" y="17"/>
                </a:lnTo>
                <a:lnTo>
                  <a:pt x="148" y="19"/>
                </a:lnTo>
                <a:lnTo>
                  <a:pt x="150" y="19"/>
                </a:lnTo>
                <a:lnTo>
                  <a:pt x="152" y="19"/>
                </a:lnTo>
                <a:lnTo>
                  <a:pt x="153" y="19"/>
                </a:lnTo>
                <a:lnTo>
                  <a:pt x="153" y="20"/>
                </a:lnTo>
                <a:lnTo>
                  <a:pt x="155" y="20"/>
                </a:lnTo>
                <a:lnTo>
                  <a:pt x="155" y="22"/>
                </a:lnTo>
                <a:lnTo>
                  <a:pt x="155" y="24"/>
                </a:lnTo>
                <a:lnTo>
                  <a:pt x="157" y="22"/>
                </a:lnTo>
                <a:lnTo>
                  <a:pt x="157" y="24"/>
                </a:lnTo>
                <a:lnTo>
                  <a:pt x="158" y="24"/>
                </a:lnTo>
                <a:lnTo>
                  <a:pt x="158" y="26"/>
                </a:lnTo>
                <a:lnTo>
                  <a:pt x="158" y="27"/>
                </a:lnTo>
                <a:lnTo>
                  <a:pt x="157" y="27"/>
                </a:lnTo>
                <a:lnTo>
                  <a:pt x="157" y="29"/>
                </a:lnTo>
                <a:lnTo>
                  <a:pt x="158" y="29"/>
                </a:lnTo>
                <a:lnTo>
                  <a:pt x="160" y="29"/>
                </a:lnTo>
                <a:lnTo>
                  <a:pt x="160" y="31"/>
                </a:lnTo>
                <a:lnTo>
                  <a:pt x="162" y="31"/>
                </a:lnTo>
                <a:lnTo>
                  <a:pt x="162" y="32"/>
                </a:lnTo>
                <a:lnTo>
                  <a:pt x="164" y="32"/>
                </a:lnTo>
                <a:lnTo>
                  <a:pt x="162" y="32"/>
                </a:lnTo>
                <a:lnTo>
                  <a:pt x="162" y="34"/>
                </a:lnTo>
                <a:lnTo>
                  <a:pt x="162" y="36"/>
                </a:lnTo>
                <a:lnTo>
                  <a:pt x="160" y="36"/>
                </a:lnTo>
                <a:lnTo>
                  <a:pt x="162" y="36"/>
                </a:lnTo>
                <a:lnTo>
                  <a:pt x="162" y="38"/>
                </a:lnTo>
                <a:lnTo>
                  <a:pt x="162" y="39"/>
                </a:lnTo>
                <a:lnTo>
                  <a:pt x="162" y="41"/>
                </a:lnTo>
                <a:lnTo>
                  <a:pt x="162" y="43"/>
                </a:lnTo>
                <a:lnTo>
                  <a:pt x="162" y="45"/>
                </a:lnTo>
                <a:lnTo>
                  <a:pt x="164" y="45"/>
                </a:lnTo>
                <a:lnTo>
                  <a:pt x="164" y="46"/>
                </a:lnTo>
                <a:lnTo>
                  <a:pt x="164" y="48"/>
                </a:lnTo>
                <a:lnTo>
                  <a:pt x="164" y="50"/>
                </a:lnTo>
                <a:lnTo>
                  <a:pt x="162" y="50"/>
                </a:lnTo>
                <a:lnTo>
                  <a:pt x="164" y="50"/>
                </a:lnTo>
                <a:lnTo>
                  <a:pt x="164" y="51"/>
                </a:lnTo>
                <a:lnTo>
                  <a:pt x="164" y="50"/>
                </a:lnTo>
                <a:lnTo>
                  <a:pt x="165" y="50"/>
                </a:lnTo>
                <a:lnTo>
                  <a:pt x="165" y="51"/>
                </a:lnTo>
                <a:lnTo>
                  <a:pt x="167" y="51"/>
                </a:lnTo>
                <a:lnTo>
                  <a:pt x="169" y="51"/>
                </a:lnTo>
                <a:lnTo>
                  <a:pt x="167" y="51"/>
                </a:lnTo>
                <a:lnTo>
                  <a:pt x="167" y="53"/>
                </a:lnTo>
                <a:lnTo>
                  <a:pt x="167" y="55"/>
                </a:lnTo>
                <a:lnTo>
                  <a:pt x="169" y="55"/>
                </a:lnTo>
                <a:lnTo>
                  <a:pt x="169" y="57"/>
                </a:lnTo>
                <a:lnTo>
                  <a:pt x="171" y="57"/>
                </a:lnTo>
                <a:lnTo>
                  <a:pt x="171" y="58"/>
                </a:lnTo>
                <a:lnTo>
                  <a:pt x="172" y="58"/>
                </a:lnTo>
                <a:lnTo>
                  <a:pt x="172" y="60"/>
                </a:lnTo>
                <a:lnTo>
                  <a:pt x="172" y="62"/>
                </a:lnTo>
                <a:lnTo>
                  <a:pt x="174" y="62"/>
                </a:lnTo>
                <a:lnTo>
                  <a:pt x="174" y="63"/>
                </a:lnTo>
                <a:lnTo>
                  <a:pt x="176" y="63"/>
                </a:lnTo>
                <a:lnTo>
                  <a:pt x="176" y="62"/>
                </a:lnTo>
                <a:lnTo>
                  <a:pt x="177" y="63"/>
                </a:lnTo>
                <a:lnTo>
                  <a:pt x="176" y="63"/>
                </a:lnTo>
                <a:lnTo>
                  <a:pt x="176" y="65"/>
                </a:lnTo>
                <a:lnTo>
                  <a:pt x="177" y="65"/>
                </a:lnTo>
                <a:lnTo>
                  <a:pt x="179" y="65"/>
                </a:lnTo>
                <a:lnTo>
                  <a:pt x="179" y="67"/>
                </a:lnTo>
                <a:lnTo>
                  <a:pt x="177" y="67"/>
                </a:lnTo>
                <a:lnTo>
                  <a:pt x="179" y="67"/>
                </a:lnTo>
                <a:lnTo>
                  <a:pt x="179" y="69"/>
                </a:lnTo>
                <a:lnTo>
                  <a:pt x="181" y="69"/>
                </a:lnTo>
                <a:lnTo>
                  <a:pt x="183" y="69"/>
                </a:lnTo>
                <a:lnTo>
                  <a:pt x="183" y="67"/>
                </a:lnTo>
                <a:lnTo>
                  <a:pt x="184" y="67"/>
                </a:lnTo>
                <a:lnTo>
                  <a:pt x="184" y="65"/>
                </a:lnTo>
                <a:lnTo>
                  <a:pt x="186" y="65"/>
                </a:lnTo>
                <a:lnTo>
                  <a:pt x="188" y="65"/>
                </a:lnTo>
                <a:lnTo>
                  <a:pt x="188" y="67"/>
                </a:lnTo>
                <a:lnTo>
                  <a:pt x="189" y="67"/>
                </a:lnTo>
                <a:lnTo>
                  <a:pt x="191" y="69"/>
                </a:lnTo>
                <a:lnTo>
                  <a:pt x="189" y="69"/>
                </a:lnTo>
                <a:lnTo>
                  <a:pt x="188" y="69"/>
                </a:lnTo>
                <a:lnTo>
                  <a:pt x="188" y="70"/>
                </a:lnTo>
                <a:lnTo>
                  <a:pt x="188" y="72"/>
                </a:lnTo>
                <a:lnTo>
                  <a:pt x="188" y="74"/>
                </a:lnTo>
                <a:lnTo>
                  <a:pt x="189" y="74"/>
                </a:lnTo>
                <a:lnTo>
                  <a:pt x="189" y="75"/>
                </a:lnTo>
                <a:lnTo>
                  <a:pt x="189" y="77"/>
                </a:lnTo>
                <a:lnTo>
                  <a:pt x="189" y="79"/>
                </a:lnTo>
                <a:lnTo>
                  <a:pt x="188" y="79"/>
                </a:lnTo>
                <a:lnTo>
                  <a:pt x="188" y="77"/>
                </a:lnTo>
                <a:lnTo>
                  <a:pt x="186" y="77"/>
                </a:lnTo>
                <a:lnTo>
                  <a:pt x="186" y="79"/>
                </a:lnTo>
                <a:lnTo>
                  <a:pt x="186" y="81"/>
                </a:lnTo>
                <a:lnTo>
                  <a:pt x="188" y="81"/>
                </a:lnTo>
                <a:lnTo>
                  <a:pt x="188" y="82"/>
                </a:lnTo>
                <a:lnTo>
                  <a:pt x="188" y="84"/>
                </a:lnTo>
                <a:lnTo>
                  <a:pt x="188" y="86"/>
                </a:lnTo>
                <a:lnTo>
                  <a:pt x="188" y="88"/>
                </a:lnTo>
                <a:lnTo>
                  <a:pt x="188" y="89"/>
                </a:lnTo>
                <a:lnTo>
                  <a:pt x="189" y="89"/>
                </a:lnTo>
                <a:lnTo>
                  <a:pt x="189" y="91"/>
                </a:lnTo>
                <a:lnTo>
                  <a:pt x="189" y="93"/>
                </a:lnTo>
                <a:lnTo>
                  <a:pt x="191" y="93"/>
                </a:lnTo>
                <a:lnTo>
                  <a:pt x="191" y="94"/>
                </a:lnTo>
                <a:lnTo>
                  <a:pt x="191" y="96"/>
                </a:lnTo>
                <a:lnTo>
                  <a:pt x="189" y="96"/>
                </a:lnTo>
                <a:lnTo>
                  <a:pt x="189" y="98"/>
                </a:lnTo>
                <a:lnTo>
                  <a:pt x="191" y="98"/>
                </a:lnTo>
                <a:lnTo>
                  <a:pt x="191" y="100"/>
                </a:lnTo>
                <a:lnTo>
                  <a:pt x="193" y="100"/>
                </a:lnTo>
                <a:lnTo>
                  <a:pt x="193" y="101"/>
                </a:lnTo>
                <a:lnTo>
                  <a:pt x="193" y="103"/>
                </a:lnTo>
                <a:lnTo>
                  <a:pt x="191" y="103"/>
                </a:lnTo>
                <a:lnTo>
                  <a:pt x="191" y="105"/>
                </a:lnTo>
                <a:lnTo>
                  <a:pt x="191" y="106"/>
                </a:lnTo>
                <a:lnTo>
                  <a:pt x="191" y="108"/>
                </a:lnTo>
                <a:lnTo>
                  <a:pt x="189" y="108"/>
                </a:lnTo>
                <a:lnTo>
                  <a:pt x="189" y="110"/>
                </a:lnTo>
                <a:lnTo>
                  <a:pt x="191" y="110"/>
                </a:lnTo>
                <a:lnTo>
                  <a:pt x="191" y="112"/>
                </a:lnTo>
                <a:lnTo>
                  <a:pt x="193" y="112"/>
                </a:lnTo>
                <a:lnTo>
                  <a:pt x="195" y="112"/>
                </a:lnTo>
                <a:lnTo>
                  <a:pt x="195" y="113"/>
                </a:lnTo>
                <a:lnTo>
                  <a:pt x="195" y="115"/>
                </a:lnTo>
                <a:lnTo>
                  <a:pt x="195" y="117"/>
                </a:lnTo>
                <a:lnTo>
                  <a:pt x="195" y="119"/>
                </a:lnTo>
                <a:lnTo>
                  <a:pt x="195" y="120"/>
                </a:lnTo>
                <a:lnTo>
                  <a:pt x="195" y="122"/>
                </a:lnTo>
                <a:lnTo>
                  <a:pt x="195" y="124"/>
                </a:lnTo>
                <a:lnTo>
                  <a:pt x="195" y="125"/>
                </a:lnTo>
                <a:lnTo>
                  <a:pt x="193" y="125"/>
                </a:lnTo>
                <a:lnTo>
                  <a:pt x="191" y="125"/>
                </a:lnTo>
                <a:lnTo>
                  <a:pt x="191" y="127"/>
                </a:lnTo>
                <a:lnTo>
                  <a:pt x="189" y="127"/>
                </a:lnTo>
                <a:lnTo>
                  <a:pt x="189" y="129"/>
                </a:lnTo>
                <a:lnTo>
                  <a:pt x="191" y="129"/>
                </a:lnTo>
                <a:lnTo>
                  <a:pt x="191" y="131"/>
                </a:lnTo>
                <a:lnTo>
                  <a:pt x="189" y="131"/>
                </a:lnTo>
                <a:lnTo>
                  <a:pt x="188" y="131"/>
                </a:lnTo>
                <a:lnTo>
                  <a:pt x="186" y="131"/>
                </a:lnTo>
                <a:lnTo>
                  <a:pt x="184" y="131"/>
                </a:lnTo>
                <a:lnTo>
                  <a:pt x="183" y="132"/>
                </a:lnTo>
                <a:lnTo>
                  <a:pt x="181" y="132"/>
                </a:lnTo>
                <a:lnTo>
                  <a:pt x="181" y="134"/>
                </a:lnTo>
                <a:lnTo>
                  <a:pt x="179" y="134"/>
                </a:lnTo>
                <a:lnTo>
                  <a:pt x="179" y="136"/>
                </a:lnTo>
                <a:lnTo>
                  <a:pt x="177" y="136"/>
                </a:lnTo>
                <a:lnTo>
                  <a:pt x="177" y="137"/>
                </a:lnTo>
                <a:lnTo>
                  <a:pt x="177" y="139"/>
                </a:lnTo>
                <a:lnTo>
                  <a:pt x="176" y="139"/>
                </a:lnTo>
                <a:lnTo>
                  <a:pt x="176" y="141"/>
                </a:lnTo>
                <a:lnTo>
                  <a:pt x="176" y="143"/>
                </a:lnTo>
                <a:lnTo>
                  <a:pt x="174" y="143"/>
                </a:lnTo>
                <a:lnTo>
                  <a:pt x="174" y="144"/>
                </a:lnTo>
                <a:lnTo>
                  <a:pt x="174" y="146"/>
                </a:lnTo>
                <a:lnTo>
                  <a:pt x="174" y="148"/>
                </a:lnTo>
                <a:lnTo>
                  <a:pt x="172" y="150"/>
                </a:lnTo>
                <a:lnTo>
                  <a:pt x="171" y="150"/>
                </a:lnTo>
                <a:lnTo>
                  <a:pt x="171" y="151"/>
                </a:lnTo>
                <a:lnTo>
                  <a:pt x="172" y="151"/>
                </a:lnTo>
                <a:lnTo>
                  <a:pt x="172" y="153"/>
                </a:lnTo>
                <a:lnTo>
                  <a:pt x="174" y="153"/>
                </a:lnTo>
                <a:lnTo>
                  <a:pt x="176" y="153"/>
                </a:lnTo>
                <a:lnTo>
                  <a:pt x="176" y="155"/>
                </a:lnTo>
                <a:lnTo>
                  <a:pt x="176" y="156"/>
                </a:lnTo>
                <a:lnTo>
                  <a:pt x="176" y="158"/>
                </a:lnTo>
                <a:lnTo>
                  <a:pt x="183" y="165"/>
                </a:lnTo>
                <a:lnTo>
                  <a:pt x="181" y="167"/>
                </a:lnTo>
                <a:lnTo>
                  <a:pt x="179" y="167"/>
                </a:lnTo>
                <a:lnTo>
                  <a:pt x="177" y="168"/>
                </a:lnTo>
                <a:lnTo>
                  <a:pt x="177" y="172"/>
                </a:lnTo>
                <a:lnTo>
                  <a:pt x="176" y="174"/>
                </a:lnTo>
                <a:lnTo>
                  <a:pt x="176" y="177"/>
                </a:lnTo>
                <a:lnTo>
                  <a:pt x="174" y="179"/>
                </a:lnTo>
                <a:lnTo>
                  <a:pt x="174" y="182"/>
                </a:lnTo>
                <a:lnTo>
                  <a:pt x="174" y="184"/>
                </a:lnTo>
                <a:lnTo>
                  <a:pt x="174" y="187"/>
                </a:lnTo>
                <a:lnTo>
                  <a:pt x="174" y="189"/>
                </a:lnTo>
                <a:lnTo>
                  <a:pt x="174" y="193"/>
                </a:lnTo>
                <a:lnTo>
                  <a:pt x="172" y="194"/>
                </a:lnTo>
                <a:lnTo>
                  <a:pt x="172" y="198"/>
                </a:lnTo>
                <a:lnTo>
                  <a:pt x="171" y="201"/>
                </a:lnTo>
                <a:lnTo>
                  <a:pt x="171" y="203"/>
                </a:lnTo>
                <a:lnTo>
                  <a:pt x="169" y="205"/>
                </a:lnTo>
                <a:lnTo>
                  <a:pt x="169" y="208"/>
                </a:lnTo>
                <a:lnTo>
                  <a:pt x="169" y="211"/>
                </a:lnTo>
                <a:lnTo>
                  <a:pt x="167" y="213"/>
                </a:lnTo>
                <a:lnTo>
                  <a:pt x="167" y="217"/>
                </a:lnTo>
                <a:lnTo>
                  <a:pt x="167" y="220"/>
                </a:lnTo>
                <a:lnTo>
                  <a:pt x="169" y="222"/>
                </a:lnTo>
                <a:lnTo>
                  <a:pt x="169" y="224"/>
                </a:lnTo>
                <a:lnTo>
                  <a:pt x="171" y="225"/>
                </a:lnTo>
                <a:lnTo>
                  <a:pt x="172" y="227"/>
                </a:lnTo>
                <a:lnTo>
                  <a:pt x="174" y="229"/>
                </a:lnTo>
                <a:lnTo>
                  <a:pt x="176" y="230"/>
                </a:lnTo>
                <a:lnTo>
                  <a:pt x="174" y="232"/>
                </a:lnTo>
                <a:lnTo>
                  <a:pt x="172" y="234"/>
                </a:lnTo>
                <a:lnTo>
                  <a:pt x="171" y="236"/>
                </a:lnTo>
                <a:lnTo>
                  <a:pt x="169" y="237"/>
                </a:lnTo>
                <a:lnTo>
                  <a:pt x="167" y="239"/>
                </a:lnTo>
                <a:lnTo>
                  <a:pt x="165" y="241"/>
                </a:lnTo>
                <a:lnTo>
                  <a:pt x="164" y="242"/>
                </a:lnTo>
                <a:lnTo>
                  <a:pt x="162" y="244"/>
                </a:lnTo>
                <a:lnTo>
                  <a:pt x="162" y="246"/>
                </a:lnTo>
                <a:lnTo>
                  <a:pt x="160" y="249"/>
                </a:lnTo>
                <a:lnTo>
                  <a:pt x="152" y="248"/>
                </a:lnTo>
                <a:lnTo>
                  <a:pt x="150" y="248"/>
                </a:lnTo>
                <a:lnTo>
                  <a:pt x="150" y="249"/>
                </a:lnTo>
                <a:lnTo>
                  <a:pt x="148" y="249"/>
                </a:lnTo>
                <a:lnTo>
                  <a:pt x="146" y="249"/>
                </a:lnTo>
                <a:lnTo>
                  <a:pt x="146" y="248"/>
                </a:lnTo>
                <a:lnTo>
                  <a:pt x="146" y="246"/>
                </a:lnTo>
                <a:lnTo>
                  <a:pt x="145" y="246"/>
                </a:lnTo>
                <a:lnTo>
                  <a:pt x="143" y="246"/>
                </a:lnTo>
                <a:lnTo>
                  <a:pt x="143" y="244"/>
                </a:lnTo>
                <a:lnTo>
                  <a:pt x="143" y="242"/>
                </a:lnTo>
                <a:lnTo>
                  <a:pt x="143" y="241"/>
                </a:lnTo>
                <a:lnTo>
                  <a:pt x="141" y="241"/>
                </a:lnTo>
                <a:lnTo>
                  <a:pt x="141" y="239"/>
                </a:lnTo>
                <a:lnTo>
                  <a:pt x="140" y="239"/>
                </a:lnTo>
                <a:lnTo>
                  <a:pt x="140" y="237"/>
                </a:lnTo>
                <a:lnTo>
                  <a:pt x="138" y="237"/>
                </a:lnTo>
                <a:lnTo>
                  <a:pt x="136" y="237"/>
                </a:lnTo>
                <a:lnTo>
                  <a:pt x="136" y="236"/>
                </a:lnTo>
                <a:lnTo>
                  <a:pt x="134" y="236"/>
                </a:lnTo>
                <a:lnTo>
                  <a:pt x="133" y="236"/>
                </a:lnTo>
                <a:lnTo>
                  <a:pt x="131" y="236"/>
                </a:lnTo>
                <a:lnTo>
                  <a:pt x="129" y="236"/>
                </a:lnTo>
                <a:lnTo>
                  <a:pt x="128" y="236"/>
                </a:lnTo>
                <a:lnTo>
                  <a:pt x="129" y="236"/>
                </a:lnTo>
                <a:lnTo>
                  <a:pt x="129" y="234"/>
                </a:lnTo>
                <a:lnTo>
                  <a:pt x="128" y="234"/>
                </a:lnTo>
                <a:lnTo>
                  <a:pt x="128" y="232"/>
                </a:lnTo>
                <a:lnTo>
                  <a:pt x="129" y="232"/>
                </a:lnTo>
                <a:lnTo>
                  <a:pt x="131" y="232"/>
                </a:lnTo>
                <a:lnTo>
                  <a:pt x="131" y="230"/>
                </a:lnTo>
                <a:lnTo>
                  <a:pt x="131" y="229"/>
                </a:lnTo>
                <a:lnTo>
                  <a:pt x="129" y="229"/>
                </a:lnTo>
                <a:lnTo>
                  <a:pt x="129" y="227"/>
                </a:lnTo>
                <a:lnTo>
                  <a:pt x="131" y="227"/>
                </a:lnTo>
                <a:lnTo>
                  <a:pt x="129" y="227"/>
                </a:lnTo>
                <a:lnTo>
                  <a:pt x="129" y="225"/>
                </a:lnTo>
                <a:lnTo>
                  <a:pt x="128" y="224"/>
                </a:lnTo>
                <a:lnTo>
                  <a:pt x="126" y="224"/>
                </a:lnTo>
                <a:lnTo>
                  <a:pt x="126" y="222"/>
                </a:lnTo>
                <a:lnTo>
                  <a:pt x="124" y="222"/>
                </a:lnTo>
                <a:lnTo>
                  <a:pt x="124" y="220"/>
                </a:lnTo>
                <a:lnTo>
                  <a:pt x="126" y="220"/>
                </a:lnTo>
                <a:lnTo>
                  <a:pt x="124" y="220"/>
                </a:lnTo>
                <a:lnTo>
                  <a:pt x="124" y="218"/>
                </a:lnTo>
                <a:lnTo>
                  <a:pt x="122" y="218"/>
                </a:lnTo>
                <a:lnTo>
                  <a:pt x="122" y="217"/>
                </a:lnTo>
                <a:lnTo>
                  <a:pt x="121" y="217"/>
                </a:lnTo>
                <a:lnTo>
                  <a:pt x="119" y="217"/>
                </a:lnTo>
                <a:lnTo>
                  <a:pt x="121" y="217"/>
                </a:lnTo>
                <a:lnTo>
                  <a:pt x="119" y="215"/>
                </a:lnTo>
                <a:lnTo>
                  <a:pt x="117" y="215"/>
                </a:lnTo>
                <a:lnTo>
                  <a:pt x="115" y="215"/>
                </a:lnTo>
                <a:lnTo>
                  <a:pt x="115" y="213"/>
                </a:lnTo>
                <a:lnTo>
                  <a:pt x="114" y="213"/>
                </a:lnTo>
                <a:lnTo>
                  <a:pt x="112" y="211"/>
                </a:lnTo>
                <a:lnTo>
                  <a:pt x="110" y="211"/>
                </a:lnTo>
                <a:lnTo>
                  <a:pt x="110" y="210"/>
                </a:lnTo>
                <a:lnTo>
                  <a:pt x="109" y="210"/>
                </a:lnTo>
                <a:lnTo>
                  <a:pt x="109" y="208"/>
                </a:lnTo>
                <a:lnTo>
                  <a:pt x="107" y="208"/>
                </a:lnTo>
                <a:lnTo>
                  <a:pt x="105" y="206"/>
                </a:lnTo>
                <a:lnTo>
                  <a:pt x="103" y="206"/>
                </a:lnTo>
                <a:lnTo>
                  <a:pt x="105" y="206"/>
                </a:lnTo>
                <a:lnTo>
                  <a:pt x="105" y="205"/>
                </a:lnTo>
                <a:lnTo>
                  <a:pt x="103" y="205"/>
                </a:lnTo>
                <a:lnTo>
                  <a:pt x="103" y="203"/>
                </a:lnTo>
                <a:lnTo>
                  <a:pt x="102" y="203"/>
                </a:lnTo>
                <a:lnTo>
                  <a:pt x="100" y="203"/>
                </a:lnTo>
                <a:lnTo>
                  <a:pt x="100" y="201"/>
                </a:lnTo>
                <a:lnTo>
                  <a:pt x="98" y="201"/>
                </a:lnTo>
                <a:lnTo>
                  <a:pt x="98" y="199"/>
                </a:lnTo>
                <a:lnTo>
                  <a:pt x="97" y="199"/>
                </a:lnTo>
                <a:lnTo>
                  <a:pt x="97" y="198"/>
                </a:lnTo>
                <a:lnTo>
                  <a:pt x="97" y="196"/>
                </a:lnTo>
                <a:lnTo>
                  <a:pt x="95" y="196"/>
                </a:lnTo>
                <a:lnTo>
                  <a:pt x="93" y="196"/>
                </a:lnTo>
                <a:lnTo>
                  <a:pt x="91" y="196"/>
                </a:lnTo>
                <a:lnTo>
                  <a:pt x="91" y="194"/>
                </a:lnTo>
                <a:lnTo>
                  <a:pt x="90" y="194"/>
                </a:lnTo>
                <a:lnTo>
                  <a:pt x="88" y="194"/>
                </a:lnTo>
                <a:lnTo>
                  <a:pt x="88" y="193"/>
                </a:lnTo>
                <a:lnTo>
                  <a:pt x="86" y="193"/>
                </a:lnTo>
                <a:lnTo>
                  <a:pt x="86" y="191"/>
                </a:lnTo>
                <a:lnTo>
                  <a:pt x="84" y="191"/>
                </a:lnTo>
                <a:lnTo>
                  <a:pt x="84" y="189"/>
                </a:lnTo>
                <a:lnTo>
                  <a:pt x="83" y="189"/>
                </a:lnTo>
                <a:lnTo>
                  <a:pt x="83" y="187"/>
                </a:lnTo>
                <a:lnTo>
                  <a:pt x="81" y="187"/>
                </a:lnTo>
                <a:lnTo>
                  <a:pt x="81" y="186"/>
                </a:lnTo>
                <a:lnTo>
                  <a:pt x="79" y="186"/>
                </a:lnTo>
                <a:lnTo>
                  <a:pt x="78" y="186"/>
                </a:lnTo>
                <a:lnTo>
                  <a:pt x="76" y="186"/>
                </a:lnTo>
                <a:lnTo>
                  <a:pt x="76" y="184"/>
                </a:lnTo>
                <a:lnTo>
                  <a:pt x="74" y="184"/>
                </a:lnTo>
                <a:lnTo>
                  <a:pt x="72" y="184"/>
                </a:lnTo>
                <a:lnTo>
                  <a:pt x="72" y="182"/>
                </a:lnTo>
                <a:lnTo>
                  <a:pt x="71" y="182"/>
                </a:lnTo>
                <a:lnTo>
                  <a:pt x="71" y="181"/>
                </a:lnTo>
                <a:lnTo>
                  <a:pt x="69" y="181"/>
                </a:lnTo>
                <a:lnTo>
                  <a:pt x="69" y="179"/>
                </a:lnTo>
                <a:lnTo>
                  <a:pt x="69" y="177"/>
                </a:lnTo>
                <a:lnTo>
                  <a:pt x="67" y="177"/>
                </a:lnTo>
                <a:lnTo>
                  <a:pt x="67" y="175"/>
                </a:lnTo>
                <a:lnTo>
                  <a:pt x="66" y="175"/>
                </a:lnTo>
                <a:lnTo>
                  <a:pt x="66" y="174"/>
                </a:lnTo>
                <a:lnTo>
                  <a:pt x="64" y="174"/>
                </a:lnTo>
                <a:lnTo>
                  <a:pt x="64" y="172"/>
                </a:lnTo>
                <a:lnTo>
                  <a:pt x="62" y="170"/>
                </a:lnTo>
                <a:lnTo>
                  <a:pt x="62" y="168"/>
                </a:lnTo>
                <a:lnTo>
                  <a:pt x="60" y="168"/>
                </a:lnTo>
                <a:lnTo>
                  <a:pt x="60" y="167"/>
                </a:lnTo>
                <a:lnTo>
                  <a:pt x="60" y="165"/>
                </a:lnTo>
                <a:lnTo>
                  <a:pt x="60" y="163"/>
                </a:lnTo>
                <a:lnTo>
                  <a:pt x="59" y="163"/>
                </a:lnTo>
                <a:lnTo>
                  <a:pt x="60" y="163"/>
                </a:lnTo>
                <a:lnTo>
                  <a:pt x="60" y="162"/>
                </a:lnTo>
                <a:lnTo>
                  <a:pt x="59" y="162"/>
                </a:lnTo>
                <a:lnTo>
                  <a:pt x="57" y="162"/>
                </a:lnTo>
                <a:lnTo>
                  <a:pt x="57" y="160"/>
                </a:lnTo>
                <a:lnTo>
                  <a:pt x="57" y="158"/>
                </a:lnTo>
                <a:lnTo>
                  <a:pt x="55" y="158"/>
                </a:lnTo>
                <a:lnTo>
                  <a:pt x="53" y="156"/>
                </a:lnTo>
                <a:lnTo>
                  <a:pt x="53" y="155"/>
                </a:lnTo>
                <a:lnTo>
                  <a:pt x="53" y="153"/>
                </a:lnTo>
                <a:lnTo>
                  <a:pt x="55" y="153"/>
                </a:lnTo>
                <a:lnTo>
                  <a:pt x="55" y="151"/>
                </a:lnTo>
                <a:lnTo>
                  <a:pt x="57" y="150"/>
                </a:lnTo>
                <a:lnTo>
                  <a:pt x="55" y="150"/>
                </a:lnTo>
                <a:lnTo>
                  <a:pt x="57" y="150"/>
                </a:lnTo>
                <a:lnTo>
                  <a:pt x="55" y="150"/>
                </a:lnTo>
                <a:lnTo>
                  <a:pt x="55" y="148"/>
                </a:lnTo>
                <a:lnTo>
                  <a:pt x="53" y="148"/>
                </a:lnTo>
                <a:lnTo>
                  <a:pt x="53" y="146"/>
                </a:lnTo>
                <a:lnTo>
                  <a:pt x="52" y="146"/>
                </a:lnTo>
                <a:lnTo>
                  <a:pt x="52" y="144"/>
                </a:lnTo>
                <a:lnTo>
                  <a:pt x="50" y="144"/>
                </a:lnTo>
                <a:lnTo>
                  <a:pt x="50" y="143"/>
                </a:lnTo>
                <a:lnTo>
                  <a:pt x="48" y="141"/>
                </a:lnTo>
                <a:lnTo>
                  <a:pt x="48" y="139"/>
                </a:lnTo>
                <a:lnTo>
                  <a:pt x="47" y="139"/>
                </a:lnTo>
                <a:lnTo>
                  <a:pt x="47" y="137"/>
                </a:lnTo>
                <a:lnTo>
                  <a:pt x="45" y="137"/>
                </a:lnTo>
                <a:lnTo>
                  <a:pt x="45" y="136"/>
                </a:lnTo>
                <a:lnTo>
                  <a:pt x="43" y="136"/>
                </a:lnTo>
                <a:lnTo>
                  <a:pt x="43" y="134"/>
                </a:lnTo>
                <a:lnTo>
                  <a:pt x="41" y="134"/>
                </a:lnTo>
                <a:lnTo>
                  <a:pt x="41" y="132"/>
                </a:lnTo>
                <a:lnTo>
                  <a:pt x="40" y="132"/>
                </a:lnTo>
                <a:lnTo>
                  <a:pt x="38" y="132"/>
                </a:lnTo>
                <a:lnTo>
                  <a:pt x="38" y="131"/>
                </a:lnTo>
                <a:lnTo>
                  <a:pt x="36" y="131"/>
                </a:lnTo>
                <a:lnTo>
                  <a:pt x="35" y="131"/>
                </a:lnTo>
                <a:lnTo>
                  <a:pt x="35" y="129"/>
                </a:lnTo>
                <a:lnTo>
                  <a:pt x="33" y="129"/>
                </a:lnTo>
                <a:lnTo>
                  <a:pt x="31" y="129"/>
                </a:lnTo>
                <a:lnTo>
                  <a:pt x="31" y="127"/>
                </a:lnTo>
                <a:lnTo>
                  <a:pt x="29" y="127"/>
                </a:lnTo>
                <a:lnTo>
                  <a:pt x="28" y="125"/>
                </a:lnTo>
                <a:lnTo>
                  <a:pt x="26" y="125"/>
                </a:lnTo>
                <a:lnTo>
                  <a:pt x="26" y="124"/>
                </a:lnTo>
                <a:lnTo>
                  <a:pt x="24" y="124"/>
                </a:lnTo>
                <a:lnTo>
                  <a:pt x="24" y="122"/>
                </a:lnTo>
                <a:lnTo>
                  <a:pt x="24" y="120"/>
                </a:lnTo>
                <a:lnTo>
                  <a:pt x="23" y="120"/>
                </a:lnTo>
                <a:lnTo>
                  <a:pt x="23" y="119"/>
                </a:lnTo>
                <a:lnTo>
                  <a:pt x="21" y="119"/>
                </a:lnTo>
                <a:lnTo>
                  <a:pt x="21" y="117"/>
                </a:lnTo>
                <a:lnTo>
                  <a:pt x="21" y="115"/>
                </a:lnTo>
                <a:lnTo>
                  <a:pt x="21" y="113"/>
                </a:lnTo>
                <a:lnTo>
                  <a:pt x="19" y="113"/>
                </a:lnTo>
                <a:lnTo>
                  <a:pt x="19" y="112"/>
                </a:lnTo>
                <a:lnTo>
                  <a:pt x="19" y="110"/>
                </a:lnTo>
                <a:lnTo>
                  <a:pt x="17" y="110"/>
                </a:lnTo>
                <a:lnTo>
                  <a:pt x="17" y="108"/>
                </a:lnTo>
                <a:lnTo>
                  <a:pt x="16" y="108"/>
                </a:lnTo>
                <a:lnTo>
                  <a:pt x="14" y="106"/>
                </a:lnTo>
                <a:lnTo>
                  <a:pt x="12" y="106"/>
                </a:lnTo>
                <a:lnTo>
                  <a:pt x="12" y="105"/>
                </a:lnTo>
                <a:lnTo>
                  <a:pt x="12" y="103"/>
                </a:lnTo>
                <a:lnTo>
                  <a:pt x="14" y="103"/>
                </a:lnTo>
                <a:lnTo>
                  <a:pt x="14" y="105"/>
                </a:lnTo>
                <a:lnTo>
                  <a:pt x="14" y="103"/>
                </a:lnTo>
                <a:lnTo>
                  <a:pt x="14" y="101"/>
                </a:lnTo>
                <a:lnTo>
                  <a:pt x="16" y="101"/>
                </a:lnTo>
                <a:lnTo>
                  <a:pt x="14" y="101"/>
                </a:lnTo>
                <a:lnTo>
                  <a:pt x="14" y="100"/>
                </a:lnTo>
                <a:lnTo>
                  <a:pt x="12" y="98"/>
                </a:lnTo>
                <a:lnTo>
                  <a:pt x="12" y="96"/>
                </a:lnTo>
                <a:lnTo>
                  <a:pt x="10" y="96"/>
                </a:lnTo>
                <a:lnTo>
                  <a:pt x="9" y="96"/>
                </a:lnTo>
                <a:lnTo>
                  <a:pt x="9" y="94"/>
                </a:lnTo>
                <a:lnTo>
                  <a:pt x="7" y="94"/>
                </a:lnTo>
                <a:lnTo>
                  <a:pt x="7" y="93"/>
                </a:lnTo>
                <a:lnTo>
                  <a:pt x="7" y="91"/>
                </a:lnTo>
                <a:lnTo>
                  <a:pt x="7" y="89"/>
                </a:lnTo>
                <a:lnTo>
                  <a:pt x="7" y="88"/>
                </a:lnTo>
                <a:lnTo>
                  <a:pt x="5" y="88"/>
                </a:lnTo>
                <a:lnTo>
                  <a:pt x="5" y="86"/>
                </a:lnTo>
                <a:lnTo>
                  <a:pt x="5" y="84"/>
                </a:lnTo>
                <a:lnTo>
                  <a:pt x="5" y="82"/>
                </a:lnTo>
                <a:lnTo>
                  <a:pt x="4" y="82"/>
                </a:lnTo>
                <a:lnTo>
                  <a:pt x="4" y="81"/>
                </a:lnTo>
                <a:lnTo>
                  <a:pt x="2" y="81"/>
                </a:lnTo>
                <a:lnTo>
                  <a:pt x="2" y="79"/>
                </a:lnTo>
                <a:lnTo>
                  <a:pt x="0" y="79"/>
                </a:lnTo>
                <a:lnTo>
                  <a:pt x="0" y="77"/>
                </a:lnTo>
                <a:lnTo>
                  <a:pt x="2" y="77"/>
                </a:lnTo>
                <a:lnTo>
                  <a:pt x="2" y="75"/>
                </a:lnTo>
                <a:lnTo>
                  <a:pt x="2" y="74"/>
                </a:lnTo>
                <a:lnTo>
                  <a:pt x="2" y="72"/>
                </a:lnTo>
                <a:lnTo>
                  <a:pt x="4" y="72"/>
                </a:lnTo>
                <a:lnTo>
                  <a:pt x="4" y="70"/>
                </a:lnTo>
                <a:lnTo>
                  <a:pt x="5" y="70"/>
                </a:lnTo>
                <a:lnTo>
                  <a:pt x="7" y="70"/>
                </a:lnTo>
                <a:lnTo>
                  <a:pt x="9" y="70"/>
                </a:lnTo>
                <a:lnTo>
                  <a:pt x="10" y="70"/>
                </a:lnTo>
                <a:lnTo>
                  <a:pt x="10" y="69"/>
                </a:lnTo>
                <a:lnTo>
                  <a:pt x="12" y="69"/>
                </a:lnTo>
                <a:lnTo>
                  <a:pt x="12" y="67"/>
                </a:lnTo>
                <a:lnTo>
                  <a:pt x="10" y="67"/>
                </a:lnTo>
                <a:lnTo>
                  <a:pt x="10" y="65"/>
                </a:lnTo>
                <a:lnTo>
                  <a:pt x="10" y="63"/>
                </a:lnTo>
                <a:lnTo>
                  <a:pt x="12" y="63"/>
                </a:lnTo>
                <a:lnTo>
                  <a:pt x="14" y="63"/>
                </a:lnTo>
                <a:lnTo>
                  <a:pt x="16" y="63"/>
                </a:lnTo>
                <a:lnTo>
                  <a:pt x="16" y="65"/>
                </a:lnTo>
                <a:lnTo>
                  <a:pt x="17" y="65"/>
                </a:lnTo>
                <a:lnTo>
                  <a:pt x="17" y="63"/>
                </a:lnTo>
                <a:lnTo>
                  <a:pt x="19" y="63"/>
                </a:lnTo>
                <a:lnTo>
                  <a:pt x="21" y="62"/>
                </a:lnTo>
                <a:lnTo>
                  <a:pt x="23" y="62"/>
                </a:lnTo>
                <a:lnTo>
                  <a:pt x="23" y="60"/>
                </a:lnTo>
                <a:lnTo>
                  <a:pt x="23" y="58"/>
                </a:lnTo>
                <a:lnTo>
                  <a:pt x="24" y="58"/>
                </a:lnTo>
                <a:lnTo>
                  <a:pt x="24" y="57"/>
                </a:lnTo>
                <a:lnTo>
                  <a:pt x="23" y="57"/>
                </a:lnTo>
                <a:lnTo>
                  <a:pt x="23" y="55"/>
                </a:lnTo>
                <a:lnTo>
                  <a:pt x="24" y="55"/>
                </a:lnTo>
                <a:lnTo>
                  <a:pt x="26" y="55"/>
                </a:lnTo>
                <a:lnTo>
                  <a:pt x="24" y="55"/>
                </a:lnTo>
                <a:lnTo>
                  <a:pt x="24" y="53"/>
                </a:lnTo>
                <a:lnTo>
                  <a:pt x="24" y="51"/>
                </a:lnTo>
                <a:lnTo>
                  <a:pt x="26" y="51"/>
                </a:lnTo>
                <a:lnTo>
                  <a:pt x="28" y="51"/>
                </a:lnTo>
                <a:lnTo>
                  <a:pt x="28" y="50"/>
                </a:lnTo>
                <a:lnTo>
                  <a:pt x="29" y="50"/>
                </a:lnTo>
                <a:lnTo>
                  <a:pt x="29" y="48"/>
                </a:lnTo>
                <a:lnTo>
                  <a:pt x="29" y="46"/>
                </a:lnTo>
                <a:lnTo>
                  <a:pt x="29" y="45"/>
                </a:lnTo>
                <a:lnTo>
                  <a:pt x="29" y="43"/>
                </a:lnTo>
                <a:lnTo>
                  <a:pt x="28" y="43"/>
                </a:lnTo>
                <a:lnTo>
                  <a:pt x="29" y="43"/>
                </a:lnTo>
                <a:lnTo>
                  <a:pt x="29" y="41"/>
                </a:lnTo>
                <a:lnTo>
                  <a:pt x="31" y="41"/>
                </a:lnTo>
                <a:lnTo>
                  <a:pt x="31" y="43"/>
                </a:lnTo>
                <a:lnTo>
                  <a:pt x="33" y="43"/>
                </a:lnTo>
                <a:lnTo>
                  <a:pt x="33" y="41"/>
                </a:lnTo>
                <a:lnTo>
                  <a:pt x="35" y="41"/>
                </a:lnTo>
                <a:lnTo>
                  <a:pt x="35" y="39"/>
                </a:lnTo>
                <a:lnTo>
                  <a:pt x="35" y="38"/>
                </a:lnTo>
                <a:lnTo>
                  <a:pt x="36" y="38"/>
                </a:lnTo>
                <a:lnTo>
                  <a:pt x="36" y="39"/>
                </a:lnTo>
                <a:lnTo>
                  <a:pt x="38" y="39"/>
                </a:lnTo>
                <a:lnTo>
                  <a:pt x="38" y="38"/>
                </a:lnTo>
                <a:lnTo>
                  <a:pt x="38" y="36"/>
                </a:lnTo>
                <a:lnTo>
                  <a:pt x="38" y="34"/>
                </a:lnTo>
                <a:lnTo>
                  <a:pt x="40" y="34"/>
                </a:lnTo>
                <a:lnTo>
                  <a:pt x="40" y="32"/>
                </a:lnTo>
                <a:lnTo>
                  <a:pt x="41" y="32"/>
                </a:lnTo>
                <a:lnTo>
                  <a:pt x="43" y="32"/>
                </a:lnTo>
                <a:lnTo>
                  <a:pt x="43" y="31"/>
                </a:lnTo>
                <a:lnTo>
                  <a:pt x="45" y="31"/>
                </a:lnTo>
                <a:lnTo>
                  <a:pt x="45" y="29"/>
                </a:lnTo>
                <a:lnTo>
                  <a:pt x="47" y="29"/>
                </a:lnTo>
                <a:lnTo>
                  <a:pt x="48" y="29"/>
                </a:lnTo>
                <a:lnTo>
                  <a:pt x="50" y="29"/>
                </a:lnTo>
                <a:lnTo>
                  <a:pt x="50" y="31"/>
                </a:lnTo>
                <a:lnTo>
                  <a:pt x="52" y="31"/>
                </a:lnTo>
                <a:lnTo>
                  <a:pt x="52" y="29"/>
                </a:lnTo>
                <a:lnTo>
                  <a:pt x="52" y="27"/>
                </a:lnTo>
                <a:lnTo>
                  <a:pt x="52" y="29"/>
                </a:lnTo>
                <a:lnTo>
                  <a:pt x="53" y="31"/>
                </a:lnTo>
                <a:lnTo>
                  <a:pt x="55" y="31"/>
                </a:lnTo>
                <a:lnTo>
                  <a:pt x="55" y="32"/>
                </a:lnTo>
                <a:lnTo>
                  <a:pt x="55" y="34"/>
                </a:lnTo>
                <a:lnTo>
                  <a:pt x="57" y="34"/>
                </a:lnTo>
                <a:lnTo>
                  <a:pt x="59" y="34"/>
                </a:lnTo>
                <a:lnTo>
                  <a:pt x="59" y="32"/>
                </a:lnTo>
                <a:lnTo>
                  <a:pt x="60" y="32"/>
                </a:lnTo>
                <a:lnTo>
                  <a:pt x="60" y="31"/>
                </a:lnTo>
                <a:lnTo>
                  <a:pt x="62" y="31"/>
                </a:lnTo>
                <a:lnTo>
                  <a:pt x="62" y="29"/>
                </a:lnTo>
                <a:lnTo>
                  <a:pt x="64" y="29"/>
                </a:lnTo>
                <a:lnTo>
                  <a:pt x="64" y="27"/>
                </a:lnTo>
                <a:lnTo>
                  <a:pt x="66" y="27"/>
                </a:lnTo>
                <a:lnTo>
                  <a:pt x="66" y="29"/>
                </a:lnTo>
                <a:lnTo>
                  <a:pt x="67" y="29"/>
                </a:lnTo>
                <a:lnTo>
                  <a:pt x="69" y="29"/>
                </a:lnTo>
                <a:lnTo>
                  <a:pt x="69" y="27"/>
                </a:lnTo>
                <a:lnTo>
                  <a:pt x="71" y="27"/>
                </a:lnTo>
                <a:lnTo>
                  <a:pt x="72" y="27"/>
                </a:lnTo>
                <a:lnTo>
                  <a:pt x="72" y="26"/>
                </a:lnTo>
                <a:lnTo>
                  <a:pt x="74" y="26"/>
                </a:lnTo>
                <a:lnTo>
                  <a:pt x="74" y="24"/>
                </a:lnTo>
                <a:lnTo>
                  <a:pt x="76" y="24"/>
                </a:lnTo>
                <a:lnTo>
                  <a:pt x="76" y="22"/>
                </a:lnTo>
                <a:lnTo>
                  <a:pt x="78" y="22"/>
                </a:lnTo>
                <a:lnTo>
                  <a:pt x="78" y="20"/>
                </a:lnTo>
                <a:lnTo>
                  <a:pt x="79" y="20"/>
                </a:lnTo>
                <a:lnTo>
                  <a:pt x="81" y="20"/>
                </a:lnTo>
                <a:lnTo>
                  <a:pt x="81" y="19"/>
                </a:lnTo>
                <a:lnTo>
                  <a:pt x="83" y="19"/>
                </a:lnTo>
                <a:lnTo>
                  <a:pt x="83" y="17"/>
                </a:lnTo>
                <a:lnTo>
                  <a:pt x="84" y="17"/>
                </a:lnTo>
                <a:lnTo>
                  <a:pt x="86" y="17"/>
                </a:lnTo>
                <a:lnTo>
                  <a:pt x="88" y="17"/>
                </a:lnTo>
                <a:lnTo>
                  <a:pt x="88" y="15"/>
                </a:lnTo>
                <a:lnTo>
                  <a:pt x="88" y="14"/>
                </a:lnTo>
                <a:lnTo>
                  <a:pt x="90" y="14"/>
                </a:lnTo>
                <a:lnTo>
                  <a:pt x="91" y="14"/>
                </a:lnTo>
                <a:lnTo>
                  <a:pt x="91" y="12"/>
                </a:lnTo>
                <a:lnTo>
                  <a:pt x="93" y="12"/>
                </a:lnTo>
                <a:lnTo>
                  <a:pt x="95" y="12"/>
                </a:lnTo>
                <a:lnTo>
                  <a:pt x="95" y="10"/>
                </a:lnTo>
                <a:lnTo>
                  <a:pt x="95" y="8"/>
                </a:lnTo>
                <a:lnTo>
                  <a:pt x="97" y="8"/>
                </a:lnTo>
                <a:lnTo>
                  <a:pt x="95" y="8"/>
                </a:lnTo>
                <a:lnTo>
                  <a:pt x="97" y="8"/>
                </a:lnTo>
                <a:lnTo>
                  <a:pt x="97" y="7"/>
                </a:lnTo>
                <a:lnTo>
                  <a:pt x="98" y="7"/>
                </a:lnTo>
                <a:lnTo>
                  <a:pt x="98" y="5"/>
                </a:lnTo>
                <a:lnTo>
                  <a:pt x="100" y="5"/>
                </a:lnTo>
                <a:lnTo>
                  <a:pt x="100" y="3"/>
                </a:lnTo>
                <a:lnTo>
                  <a:pt x="102" y="3"/>
                </a:lnTo>
                <a:lnTo>
                  <a:pt x="103" y="3"/>
                </a:lnTo>
                <a:lnTo>
                  <a:pt x="103" y="1"/>
                </a:lnTo>
                <a:lnTo>
                  <a:pt x="105" y="1"/>
                </a:lnTo>
                <a:lnTo>
                  <a:pt x="103" y="1"/>
                </a:lnTo>
                <a:lnTo>
                  <a:pt x="105" y="1"/>
                </a:lnTo>
                <a:lnTo>
                  <a:pt x="105" y="0"/>
                </a:lnTo>
                <a:lnTo>
                  <a:pt x="107" y="0"/>
                </a:lnTo>
                <a:lnTo>
                  <a:pt x="107" y="1"/>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45"/>
          <p:cNvSpPr>
            <a:spLocks/>
          </p:cNvSpPr>
          <p:nvPr/>
        </p:nvSpPr>
        <p:spPr bwMode="auto">
          <a:xfrm>
            <a:off x="6552856" y="5091102"/>
            <a:ext cx="749923" cy="420411"/>
          </a:xfrm>
          <a:custGeom>
            <a:avLst/>
            <a:gdLst>
              <a:gd name="T0" fmla="*/ 395 w 396"/>
              <a:gd name="T1" fmla="*/ 98 h 222"/>
              <a:gd name="T2" fmla="*/ 369 w 396"/>
              <a:gd name="T3" fmla="*/ 117 h 222"/>
              <a:gd name="T4" fmla="*/ 345 w 396"/>
              <a:gd name="T5" fmla="*/ 117 h 222"/>
              <a:gd name="T6" fmla="*/ 321 w 396"/>
              <a:gd name="T7" fmla="*/ 117 h 222"/>
              <a:gd name="T8" fmla="*/ 305 w 396"/>
              <a:gd name="T9" fmla="*/ 122 h 222"/>
              <a:gd name="T10" fmla="*/ 293 w 396"/>
              <a:gd name="T11" fmla="*/ 131 h 222"/>
              <a:gd name="T12" fmla="*/ 286 w 396"/>
              <a:gd name="T13" fmla="*/ 141 h 222"/>
              <a:gd name="T14" fmla="*/ 276 w 396"/>
              <a:gd name="T15" fmla="*/ 151 h 222"/>
              <a:gd name="T16" fmla="*/ 264 w 396"/>
              <a:gd name="T17" fmla="*/ 157 h 222"/>
              <a:gd name="T18" fmla="*/ 248 w 396"/>
              <a:gd name="T19" fmla="*/ 162 h 222"/>
              <a:gd name="T20" fmla="*/ 245 w 396"/>
              <a:gd name="T21" fmla="*/ 179 h 222"/>
              <a:gd name="T22" fmla="*/ 231 w 396"/>
              <a:gd name="T23" fmla="*/ 188 h 222"/>
              <a:gd name="T24" fmla="*/ 221 w 396"/>
              <a:gd name="T25" fmla="*/ 201 h 222"/>
              <a:gd name="T26" fmla="*/ 209 w 396"/>
              <a:gd name="T27" fmla="*/ 210 h 222"/>
              <a:gd name="T28" fmla="*/ 195 w 396"/>
              <a:gd name="T29" fmla="*/ 217 h 222"/>
              <a:gd name="T30" fmla="*/ 183 w 396"/>
              <a:gd name="T31" fmla="*/ 212 h 222"/>
              <a:gd name="T32" fmla="*/ 171 w 396"/>
              <a:gd name="T33" fmla="*/ 219 h 222"/>
              <a:gd name="T34" fmla="*/ 154 w 396"/>
              <a:gd name="T35" fmla="*/ 220 h 222"/>
              <a:gd name="T36" fmla="*/ 145 w 396"/>
              <a:gd name="T37" fmla="*/ 213 h 222"/>
              <a:gd name="T38" fmla="*/ 130 w 396"/>
              <a:gd name="T39" fmla="*/ 210 h 222"/>
              <a:gd name="T40" fmla="*/ 119 w 396"/>
              <a:gd name="T41" fmla="*/ 198 h 222"/>
              <a:gd name="T42" fmla="*/ 114 w 396"/>
              <a:gd name="T43" fmla="*/ 186 h 222"/>
              <a:gd name="T44" fmla="*/ 107 w 396"/>
              <a:gd name="T45" fmla="*/ 172 h 222"/>
              <a:gd name="T46" fmla="*/ 93 w 396"/>
              <a:gd name="T47" fmla="*/ 170 h 222"/>
              <a:gd name="T48" fmla="*/ 90 w 396"/>
              <a:gd name="T49" fmla="*/ 160 h 222"/>
              <a:gd name="T50" fmla="*/ 80 w 396"/>
              <a:gd name="T51" fmla="*/ 151 h 222"/>
              <a:gd name="T52" fmla="*/ 74 w 396"/>
              <a:gd name="T53" fmla="*/ 155 h 222"/>
              <a:gd name="T54" fmla="*/ 61 w 396"/>
              <a:gd name="T55" fmla="*/ 155 h 222"/>
              <a:gd name="T56" fmla="*/ 49 w 396"/>
              <a:gd name="T57" fmla="*/ 157 h 222"/>
              <a:gd name="T58" fmla="*/ 54 w 396"/>
              <a:gd name="T59" fmla="*/ 145 h 222"/>
              <a:gd name="T60" fmla="*/ 66 w 396"/>
              <a:gd name="T61" fmla="*/ 131 h 222"/>
              <a:gd name="T62" fmla="*/ 50 w 396"/>
              <a:gd name="T63" fmla="*/ 126 h 222"/>
              <a:gd name="T64" fmla="*/ 37 w 396"/>
              <a:gd name="T65" fmla="*/ 115 h 222"/>
              <a:gd name="T66" fmla="*/ 30 w 396"/>
              <a:gd name="T67" fmla="*/ 98 h 222"/>
              <a:gd name="T68" fmla="*/ 14 w 396"/>
              <a:gd name="T69" fmla="*/ 89 h 222"/>
              <a:gd name="T70" fmla="*/ 6 w 396"/>
              <a:gd name="T71" fmla="*/ 74 h 222"/>
              <a:gd name="T72" fmla="*/ 7 w 396"/>
              <a:gd name="T73" fmla="*/ 65 h 222"/>
              <a:gd name="T74" fmla="*/ 23 w 396"/>
              <a:gd name="T75" fmla="*/ 58 h 222"/>
              <a:gd name="T76" fmla="*/ 37 w 396"/>
              <a:gd name="T77" fmla="*/ 50 h 222"/>
              <a:gd name="T78" fmla="*/ 47 w 396"/>
              <a:gd name="T79" fmla="*/ 46 h 222"/>
              <a:gd name="T80" fmla="*/ 54 w 396"/>
              <a:gd name="T81" fmla="*/ 34 h 222"/>
              <a:gd name="T82" fmla="*/ 66 w 396"/>
              <a:gd name="T83" fmla="*/ 22 h 222"/>
              <a:gd name="T84" fmla="*/ 76 w 396"/>
              <a:gd name="T85" fmla="*/ 9 h 222"/>
              <a:gd name="T86" fmla="*/ 88 w 396"/>
              <a:gd name="T87" fmla="*/ 14 h 222"/>
              <a:gd name="T88" fmla="*/ 105 w 396"/>
              <a:gd name="T89" fmla="*/ 15 h 222"/>
              <a:gd name="T90" fmla="*/ 123 w 396"/>
              <a:gd name="T91" fmla="*/ 19 h 222"/>
              <a:gd name="T92" fmla="*/ 140 w 396"/>
              <a:gd name="T93" fmla="*/ 26 h 222"/>
              <a:gd name="T94" fmla="*/ 148 w 396"/>
              <a:gd name="T95" fmla="*/ 14 h 222"/>
              <a:gd name="T96" fmla="*/ 159 w 396"/>
              <a:gd name="T97" fmla="*/ 3 h 222"/>
              <a:gd name="T98" fmla="*/ 176 w 396"/>
              <a:gd name="T99" fmla="*/ 7 h 222"/>
              <a:gd name="T100" fmla="*/ 193 w 396"/>
              <a:gd name="T101" fmla="*/ 14 h 222"/>
              <a:gd name="T102" fmla="*/ 207 w 396"/>
              <a:gd name="T103" fmla="*/ 17 h 222"/>
              <a:gd name="T104" fmla="*/ 219 w 396"/>
              <a:gd name="T105" fmla="*/ 15 h 222"/>
              <a:gd name="T106" fmla="*/ 229 w 396"/>
              <a:gd name="T107" fmla="*/ 15 h 222"/>
              <a:gd name="T108" fmla="*/ 243 w 396"/>
              <a:gd name="T109" fmla="*/ 5 h 222"/>
              <a:gd name="T110" fmla="*/ 265 w 396"/>
              <a:gd name="T111" fmla="*/ 3 h 222"/>
              <a:gd name="T112" fmla="*/ 290 w 396"/>
              <a:gd name="T113" fmla="*/ 3 h 222"/>
              <a:gd name="T114" fmla="*/ 314 w 396"/>
              <a:gd name="T115" fmla="*/ 3 h 222"/>
              <a:gd name="T116" fmla="*/ 336 w 396"/>
              <a:gd name="T117" fmla="*/ 2 h 222"/>
              <a:gd name="T118" fmla="*/ 369 w 396"/>
              <a:gd name="T119"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6" h="222">
                <a:moveTo>
                  <a:pt x="369" y="2"/>
                </a:moveTo>
                <a:lnTo>
                  <a:pt x="370" y="9"/>
                </a:lnTo>
                <a:lnTo>
                  <a:pt x="372" y="17"/>
                </a:lnTo>
                <a:lnTo>
                  <a:pt x="376" y="26"/>
                </a:lnTo>
                <a:lnTo>
                  <a:pt x="377" y="33"/>
                </a:lnTo>
                <a:lnTo>
                  <a:pt x="379" y="41"/>
                </a:lnTo>
                <a:lnTo>
                  <a:pt x="383" y="50"/>
                </a:lnTo>
                <a:lnTo>
                  <a:pt x="384" y="57"/>
                </a:lnTo>
                <a:lnTo>
                  <a:pt x="384" y="60"/>
                </a:lnTo>
                <a:lnTo>
                  <a:pt x="386" y="65"/>
                </a:lnTo>
                <a:lnTo>
                  <a:pt x="388" y="74"/>
                </a:lnTo>
                <a:lnTo>
                  <a:pt x="391" y="81"/>
                </a:lnTo>
                <a:lnTo>
                  <a:pt x="393" y="89"/>
                </a:lnTo>
                <a:lnTo>
                  <a:pt x="395" y="98"/>
                </a:lnTo>
                <a:lnTo>
                  <a:pt x="396" y="103"/>
                </a:lnTo>
                <a:lnTo>
                  <a:pt x="396" y="110"/>
                </a:lnTo>
                <a:lnTo>
                  <a:pt x="396" y="117"/>
                </a:lnTo>
                <a:lnTo>
                  <a:pt x="386" y="117"/>
                </a:lnTo>
                <a:lnTo>
                  <a:pt x="384" y="117"/>
                </a:lnTo>
                <a:lnTo>
                  <a:pt x="383" y="117"/>
                </a:lnTo>
                <a:lnTo>
                  <a:pt x="381" y="117"/>
                </a:lnTo>
                <a:lnTo>
                  <a:pt x="379" y="117"/>
                </a:lnTo>
                <a:lnTo>
                  <a:pt x="377" y="117"/>
                </a:lnTo>
                <a:lnTo>
                  <a:pt x="376" y="117"/>
                </a:lnTo>
                <a:lnTo>
                  <a:pt x="374" y="117"/>
                </a:lnTo>
                <a:lnTo>
                  <a:pt x="372" y="117"/>
                </a:lnTo>
                <a:lnTo>
                  <a:pt x="370" y="117"/>
                </a:lnTo>
                <a:lnTo>
                  <a:pt x="369" y="117"/>
                </a:lnTo>
                <a:lnTo>
                  <a:pt x="367" y="117"/>
                </a:lnTo>
                <a:lnTo>
                  <a:pt x="365" y="117"/>
                </a:lnTo>
                <a:lnTo>
                  <a:pt x="364" y="117"/>
                </a:lnTo>
                <a:lnTo>
                  <a:pt x="362" y="117"/>
                </a:lnTo>
                <a:lnTo>
                  <a:pt x="360" y="117"/>
                </a:lnTo>
                <a:lnTo>
                  <a:pt x="358" y="117"/>
                </a:lnTo>
                <a:lnTo>
                  <a:pt x="357" y="117"/>
                </a:lnTo>
                <a:lnTo>
                  <a:pt x="355" y="117"/>
                </a:lnTo>
                <a:lnTo>
                  <a:pt x="353" y="117"/>
                </a:lnTo>
                <a:lnTo>
                  <a:pt x="352" y="117"/>
                </a:lnTo>
                <a:lnTo>
                  <a:pt x="350" y="117"/>
                </a:lnTo>
                <a:lnTo>
                  <a:pt x="348" y="117"/>
                </a:lnTo>
                <a:lnTo>
                  <a:pt x="346" y="117"/>
                </a:lnTo>
                <a:lnTo>
                  <a:pt x="345" y="117"/>
                </a:lnTo>
                <a:lnTo>
                  <a:pt x="343" y="117"/>
                </a:lnTo>
                <a:lnTo>
                  <a:pt x="341" y="117"/>
                </a:lnTo>
                <a:lnTo>
                  <a:pt x="339" y="117"/>
                </a:lnTo>
                <a:lnTo>
                  <a:pt x="338" y="117"/>
                </a:lnTo>
                <a:lnTo>
                  <a:pt x="336" y="117"/>
                </a:lnTo>
                <a:lnTo>
                  <a:pt x="334" y="117"/>
                </a:lnTo>
                <a:lnTo>
                  <a:pt x="333" y="117"/>
                </a:lnTo>
                <a:lnTo>
                  <a:pt x="331" y="117"/>
                </a:lnTo>
                <a:lnTo>
                  <a:pt x="329" y="117"/>
                </a:lnTo>
                <a:lnTo>
                  <a:pt x="327" y="117"/>
                </a:lnTo>
                <a:lnTo>
                  <a:pt x="326" y="117"/>
                </a:lnTo>
                <a:lnTo>
                  <a:pt x="324" y="117"/>
                </a:lnTo>
                <a:lnTo>
                  <a:pt x="322" y="117"/>
                </a:lnTo>
                <a:lnTo>
                  <a:pt x="321" y="117"/>
                </a:lnTo>
                <a:lnTo>
                  <a:pt x="319" y="117"/>
                </a:lnTo>
                <a:lnTo>
                  <a:pt x="317" y="117"/>
                </a:lnTo>
                <a:lnTo>
                  <a:pt x="315" y="117"/>
                </a:lnTo>
                <a:lnTo>
                  <a:pt x="314" y="117"/>
                </a:lnTo>
                <a:lnTo>
                  <a:pt x="312" y="117"/>
                </a:lnTo>
                <a:lnTo>
                  <a:pt x="310" y="117"/>
                </a:lnTo>
                <a:lnTo>
                  <a:pt x="309" y="117"/>
                </a:lnTo>
                <a:lnTo>
                  <a:pt x="307" y="117"/>
                </a:lnTo>
                <a:lnTo>
                  <a:pt x="305" y="117"/>
                </a:lnTo>
                <a:lnTo>
                  <a:pt x="305" y="119"/>
                </a:lnTo>
                <a:lnTo>
                  <a:pt x="305" y="120"/>
                </a:lnTo>
                <a:lnTo>
                  <a:pt x="303" y="120"/>
                </a:lnTo>
                <a:lnTo>
                  <a:pt x="303" y="122"/>
                </a:lnTo>
                <a:lnTo>
                  <a:pt x="305" y="122"/>
                </a:lnTo>
                <a:lnTo>
                  <a:pt x="305" y="124"/>
                </a:lnTo>
                <a:lnTo>
                  <a:pt x="303" y="124"/>
                </a:lnTo>
                <a:lnTo>
                  <a:pt x="303" y="126"/>
                </a:lnTo>
                <a:lnTo>
                  <a:pt x="302" y="126"/>
                </a:lnTo>
                <a:lnTo>
                  <a:pt x="302" y="127"/>
                </a:lnTo>
                <a:lnTo>
                  <a:pt x="300" y="127"/>
                </a:lnTo>
                <a:lnTo>
                  <a:pt x="298" y="127"/>
                </a:lnTo>
                <a:lnTo>
                  <a:pt x="298" y="129"/>
                </a:lnTo>
                <a:lnTo>
                  <a:pt x="296" y="129"/>
                </a:lnTo>
                <a:lnTo>
                  <a:pt x="296" y="131"/>
                </a:lnTo>
                <a:lnTo>
                  <a:pt x="295" y="131"/>
                </a:lnTo>
                <a:lnTo>
                  <a:pt x="295" y="129"/>
                </a:lnTo>
                <a:lnTo>
                  <a:pt x="293" y="129"/>
                </a:lnTo>
                <a:lnTo>
                  <a:pt x="293" y="131"/>
                </a:lnTo>
                <a:lnTo>
                  <a:pt x="291" y="131"/>
                </a:lnTo>
                <a:lnTo>
                  <a:pt x="291" y="132"/>
                </a:lnTo>
                <a:lnTo>
                  <a:pt x="291" y="134"/>
                </a:lnTo>
                <a:lnTo>
                  <a:pt x="290" y="134"/>
                </a:lnTo>
                <a:lnTo>
                  <a:pt x="291" y="134"/>
                </a:lnTo>
                <a:lnTo>
                  <a:pt x="291" y="136"/>
                </a:lnTo>
                <a:lnTo>
                  <a:pt x="290" y="136"/>
                </a:lnTo>
                <a:lnTo>
                  <a:pt x="288" y="136"/>
                </a:lnTo>
                <a:lnTo>
                  <a:pt x="288" y="138"/>
                </a:lnTo>
                <a:lnTo>
                  <a:pt x="290" y="138"/>
                </a:lnTo>
                <a:lnTo>
                  <a:pt x="290" y="139"/>
                </a:lnTo>
                <a:lnTo>
                  <a:pt x="288" y="139"/>
                </a:lnTo>
                <a:lnTo>
                  <a:pt x="288" y="141"/>
                </a:lnTo>
                <a:lnTo>
                  <a:pt x="286" y="141"/>
                </a:lnTo>
                <a:lnTo>
                  <a:pt x="286" y="143"/>
                </a:lnTo>
                <a:lnTo>
                  <a:pt x="286" y="145"/>
                </a:lnTo>
                <a:lnTo>
                  <a:pt x="284" y="145"/>
                </a:lnTo>
                <a:lnTo>
                  <a:pt x="284" y="143"/>
                </a:lnTo>
                <a:lnTo>
                  <a:pt x="283" y="143"/>
                </a:lnTo>
                <a:lnTo>
                  <a:pt x="283" y="145"/>
                </a:lnTo>
                <a:lnTo>
                  <a:pt x="283" y="146"/>
                </a:lnTo>
                <a:lnTo>
                  <a:pt x="283" y="148"/>
                </a:lnTo>
                <a:lnTo>
                  <a:pt x="281" y="148"/>
                </a:lnTo>
                <a:lnTo>
                  <a:pt x="281" y="150"/>
                </a:lnTo>
                <a:lnTo>
                  <a:pt x="279" y="150"/>
                </a:lnTo>
                <a:lnTo>
                  <a:pt x="278" y="150"/>
                </a:lnTo>
                <a:lnTo>
                  <a:pt x="276" y="150"/>
                </a:lnTo>
                <a:lnTo>
                  <a:pt x="276" y="151"/>
                </a:lnTo>
                <a:lnTo>
                  <a:pt x="274" y="151"/>
                </a:lnTo>
                <a:lnTo>
                  <a:pt x="272" y="151"/>
                </a:lnTo>
                <a:lnTo>
                  <a:pt x="272" y="153"/>
                </a:lnTo>
                <a:lnTo>
                  <a:pt x="271" y="153"/>
                </a:lnTo>
                <a:lnTo>
                  <a:pt x="269" y="153"/>
                </a:lnTo>
                <a:lnTo>
                  <a:pt x="267" y="153"/>
                </a:lnTo>
                <a:lnTo>
                  <a:pt x="267" y="155"/>
                </a:lnTo>
                <a:lnTo>
                  <a:pt x="269" y="155"/>
                </a:lnTo>
                <a:lnTo>
                  <a:pt x="269" y="157"/>
                </a:lnTo>
                <a:lnTo>
                  <a:pt x="269" y="158"/>
                </a:lnTo>
                <a:lnTo>
                  <a:pt x="267" y="158"/>
                </a:lnTo>
                <a:lnTo>
                  <a:pt x="267" y="157"/>
                </a:lnTo>
                <a:lnTo>
                  <a:pt x="265" y="157"/>
                </a:lnTo>
                <a:lnTo>
                  <a:pt x="264" y="157"/>
                </a:lnTo>
                <a:lnTo>
                  <a:pt x="264" y="158"/>
                </a:lnTo>
                <a:lnTo>
                  <a:pt x="262" y="158"/>
                </a:lnTo>
                <a:lnTo>
                  <a:pt x="260" y="158"/>
                </a:lnTo>
                <a:lnTo>
                  <a:pt x="259" y="158"/>
                </a:lnTo>
                <a:lnTo>
                  <a:pt x="257" y="158"/>
                </a:lnTo>
                <a:lnTo>
                  <a:pt x="257" y="160"/>
                </a:lnTo>
                <a:lnTo>
                  <a:pt x="255" y="160"/>
                </a:lnTo>
                <a:lnTo>
                  <a:pt x="255" y="162"/>
                </a:lnTo>
                <a:lnTo>
                  <a:pt x="253" y="162"/>
                </a:lnTo>
                <a:lnTo>
                  <a:pt x="253" y="163"/>
                </a:lnTo>
                <a:lnTo>
                  <a:pt x="252" y="163"/>
                </a:lnTo>
                <a:lnTo>
                  <a:pt x="252" y="162"/>
                </a:lnTo>
                <a:lnTo>
                  <a:pt x="250" y="162"/>
                </a:lnTo>
                <a:lnTo>
                  <a:pt x="248" y="162"/>
                </a:lnTo>
                <a:lnTo>
                  <a:pt x="248" y="163"/>
                </a:lnTo>
                <a:lnTo>
                  <a:pt x="248" y="165"/>
                </a:lnTo>
                <a:lnTo>
                  <a:pt x="248" y="167"/>
                </a:lnTo>
                <a:lnTo>
                  <a:pt x="247" y="167"/>
                </a:lnTo>
                <a:lnTo>
                  <a:pt x="247" y="169"/>
                </a:lnTo>
                <a:lnTo>
                  <a:pt x="245" y="169"/>
                </a:lnTo>
                <a:lnTo>
                  <a:pt x="245" y="170"/>
                </a:lnTo>
                <a:lnTo>
                  <a:pt x="245" y="172"/>
                </a:lnTo>
                <a:lnTo>
                  <a:pt x="247" y="172"/>
                </a:lnTo>
                <a:lnTo>
                  <a:pt x="247" y="174"/>
                </a:lnTo>
                <a:lnTo>
                  <a:pt x="247" y="176"/>
                </a:lnTo>
                <a:lnTo>
                  <a:pt x="245" y="176"/>
                </a:lnTo>
                <a:lnTo>
                  <a:pt x="245" y="177"/>
                </a:lnTo>
                <a:lnTo>
                  <a:pt x="245" y="179"/>
                </a:lnTo>
                <a:lnTo>
                  <a:pt x="243" y="179"/>
                </a:lnTo>
                <a:lnTo>
                  <a:pt x="243" y="181"/>
                </a:lnTo>
                <a:lnTo>
                  <a:pt x="241" y="182"/>
                </a:lnTo>
                <a:lnTo>
                  <a:pt x="240" y="182"/>
                </a:lnTo>
                <a:lnTo>
                  <a:pt x="240" y="184"/>
                </a:lnTo>
                <a:lnTo>
                  <a:pt x="238" y="184"/>
                </a:lnTo>
                <a:lnTo>
                  <a:pt x="238" y="186"/>
                </a:lnTo>
                <a:lnTo>
                  <a:pt x="238" y="184"/>
                </a:lnTo>
                <a:lnTo>
                  <a:pt x="236" y="184"/>
                </a:lnTo>
                <a:lnTo>
                  <a:pt x="236" y="186"/>
                </a:lnTo>
                <a:lnTo>
                  <a:pt x="236" y="188"/>
                </a:lnTo>
                <a:lnTo>
                  <a:pt x="235" y="188"/>
                </a:lnTo>
                <a:lnTo>
                  <a:pt x="233" y="188"/>
                </a:lnTo>
                <a:lnTo>
                  <a:pt x="231" y="188"/>
                </a:lnTo>
                <a:lnTo>
                  <a:pt x="231" y="189"/>
                </a:lnTo>
                <a:lnTo>
                  <a:pt x="229" y="189"/>
                </a:lnTo>
                <a:lnTo>
                  <a:pt x="228" y="189"/>
                </a:lnTo>
                <a:lnTo>
                  <a:pt x="228" y="191"/>
                </a:lnTo>
                <a:lnTo>
                  <a:pt x="226" y="191"/>
                </a:lnTo>
                <a:lnTo>
                  <a:pt x="226" y="193"/>
                </a:lnTo>
                <a:lnTo>
                  <a:pt x="226" y="194"/>
                </a:lnTo>
                <a:lnTo>
                  <a:pt x="226" y="196"/>
                </a:lnTo>
                <a:lnTo>
                  <a:pt x="224" y="196"/>
                </a:lnTo>
                <a:lnTo>
                  <a:pt x="222" y="196"/>
                </a:lnTo>
                <a:lnTo>
                  <a:pt x="222" y="198"/>
                </a:lnTo>
                <a:lnTo>
                  <a:pt x="222" y="200"/>
                </a:lnTo>
                <a:lnTo>
                  <a:pt x="221" y="200"/>
                </a:lnTo>
                <a:lnTo>
                  <a:pt x="221" y="201"/>
                </a:lnTo>
                <a:lnTo>
                  <a:pt x="221" y="203"/>
                </a:lnTo>
                <a:lnTo>
                  <a:pt x="219" y="203"/>
                </a:lnTo>
                <a:lnTo>
                  <a:pt x="219" y="205"/>
                </a:lnTo>
                <a:lnTo>
                  <a:pt x="219" y="207"/>
                </a:lnTo>
                <a:lnTo>
                  <a:pt x="217" y="207"/>
                </a:lnTo>
                <a:lnTo>
                  <a:pt x="217" y="208"/>
                </a:lnTo>
                <a:lnTo>
                  <a:pt x="216" y="208"/>
                </a:lnTo>
                <a:lnTo>
                  <a:pt x="214" y="208"/>
                </a:lnTo>
                <a:lnTo>
                  <a:pt x="214" y="210"/>
                </a:lnTo>
                <a:lnTo>
                  <a:pt x="212" y="210"/>
                </a:lnTo>
                <a:lnTo>
                  <a:pt x="212" y="208"/>
                </a:lnTo>
                <a:lnTo>
                  <a:pt x="210" y="208"/>
                </a:lnTo>
                <a:lnTo>
                  <a:pt x="210" y="210"/>
                </a:lnTo>
                <a:lnTo>
                  <a:pt x="209" y="210"/>
                </a:lnTo>
                <a:lnTo>
                  <a:pt x="209" y="212"/>
                </a:lnTo>
                <a:lnTo>
                  <a:pt x="207" y="212"/>
                </a:lnTo>
                <a:lnTo>
                  <a:pt x="207" y="213"/>
                </a:lnTo>
                <a:lnTo>
                  <a:pt x="207" y="215"/>
                </a:lnTo>
                <a:lnTo>
                  <a:pt x="205" y="215"/>
                </a:lnTo>
                <a:lnTo>
                  <a:pt x="204" y="215"/>
                </a:lnTo>
                <a:lnTo>
                  <a:pt x="202" y="215"/>
                </a:lnTo>
                <a:lnTo>
                  <a:pt x="200" y="215"/>
                </a:lnTo>
                <a:lnTo>
                  <a:pt x="200" y="217"/>
                </a:lnTo>
                <a:lnTo>
                  <a:pt x="200" y="215"/>
                </a:lnTo>
                <a:lnTo>
                  <a:pt x="198" y="215"/>
                </a:lnTo>
                <a:lnTo>
                  <a:pt x="197" y="215"/>
                </a:lnTo>
                <a:lnTo>
                  <a:pt x="197" y="217"/>
                </a:lnTo>
                <a:lnTo>
                  <a:pt x="195" y="217"/>
                </a:lnTo>
                <a:lnTo>
                  <a:pt x="193" y="217"/>
                </a:lnTo>
                <a:lnTo>
                  <a:pt x="191" y="217"/>
                </a:lnTo>
                <a:lnTo>
                  <a:pt x="190" y="217"/>
                </a:lnTo>
                <a:lnTo>
                  <a:pt x="190" y="219"/>
                </a:lnTo>
                <a:lnTo>
                  <a:pt x="190" y="217"/>
                </a:lnTo>
                <a:lnTo>
                  <a:pt x="188" y="217"/>
                </a:lnTo>
                <a:lnTo>
                  <a:pt x="188" y="215"/>
                </a:lnTo>
                <a:lnTo>
                  <a:pt x="186" y="215"/>
                </a:lnTo>
                <a:lnTo>
                  <a:pt x="186" y="213"/>
                </a:lnTo>
                <a:lnTo>
                  <a:pt x="185" y="213"/>
                </a:lnTo>
                <a:lnTo>
                  <a:pt x="185" y="215"/>
                </a:lnTo>
                <a:lnTo>
                  <a:pt x="185" y="213"/>
                </a:lnTo>
                <a:lnTo>
                  <a:pt x="183" y="213"/>
                </a:lnTo>
                <a:lnTo>
                  <a:pt x="183" y="212"/>
                </a:lnTo>
                <a:lnTo>
                  <a:pt x="181" y="212"/>
                </a:lnTo>
                <a:lnTo>
                  <a:pt x="179" y="212"/>
                </a:lnTo>
                <a:lnTo>
                  <a:pt x="179" y="213"/>
                </a:lnTo>
                <a:lnTo>
                  <a:pt x="178" y="213"/>
                </a:lnTo>
                <a:lnTo>
                  <a:pt x="178" y="215"/>
                </a:lnTo>
                <a:lnTo>
                  <a:pt x="176" y="215"/>
                </a:lnTo>
                <a:lnTo>
                  <a:pt x="178" y="215"/>
                </a:lnTo>
                <a:lnTo>
                  <a:pt x="176" y="215"/>
                </a:lnTo>
                <a:lnTo>
                  <a:pt x="174" y="215"/>
                </a:lnTo>
                <a:lnTo>
                  <a:pt x="174" y="217"/>
                </a:lnTo>
                <a:lnTo>
                  <a:pt x="174" y="219"/>
                </a:lnTo>
                <a:lnTo>
                  <a:pt x="173" y="217"/>
                </a:lnTo>
                <a:lnTo>
                  <a:pt x="173" y="219"/>
                </a:lnTo>
                <a:lnTo>
                  <a:pt x="171" y="219"/>
                </a:lnTo>
                <a:lnTo>
                  <a:pt x="169" y="219"/>
                </a:lnTo>
                <a:lnTo>
                  <a:pt x="167" y="219"/>
                </a:lnTo>
                <a:lnTo>
                  <a:pt x="167" y="220"/>
                </a:lnTo>
                <a:lnTo>
                  <a:pt x="166" y="220"/>
                </a:lnTo>
                <a:lnTo>
                  <a:pt x="164" y="220"/>
                </a:lnTo>
                <a:lnTo>
                  <a:pt x="162" y="220"/>
                </a:lnTo>
                <a:lnTo>
                  <a:pt x="161" y="220"/>
                </a:lnTo>
                <a:lnTo>
                  <a:pt x="161" y="222"/>
                </a:lnTo>
                <a:lnTo>
                  <a:pt x="161" y="220"/>
                </a:lnTo>
                <a:lnTo>
                  <a:pt x="159" y="220"/>
                </a:lnTo>
                <a:lnTo>
                  <a:pt x="157" y="220"/>
                </a:lnTo>
                <a:lnTo>
                  <a:pt x="157" y="219"/>
                </a:lnTo>
                <a:lnTo>
                  <a:pt x="155" y="220"/>
                </a:lnTo>
                <a:lnTo>
                  <a:pt x="154" y="220"/>
                </a:lnTo>
                <a:lnTo>
                  <a:pt x="154" y="222"/>
                </a:lnTo>
                <a:lnTo>
                  <a:pt x="154" y="220"/>
                </a:lnTo>
                <a:lnTo>
                  <a:pt x="152" y="220"/>
                </a:lnTo>
                <a:lnTo>
                  <a:pt x="152" y="219"/>
                </a:lnTo>
                <a:lnTo>
                  <a:pt x="150" y="219"/>
                </a:lnTo>
                <a:lnTo>
                  <a:pt x="148" y="219"/>
                </a:lnTo>
                <a:lnTo>
                  <a:pt x="150" y="217"/>
                </a:lnTo>
                <a:lnTo>
                  <a:pt x="148" y="217"/>
                </a:lnTo>
                <a:lnTo>
                  <a:pt x="147" y="217"/>
                </a:lnTo>
                <a:lnTo>
                  <a:pt x="147" y="215"/>
                </a:lnTo>
                <a:lnTo>
                  <a:pt x="145" y="215"/>
                </a:lnTo>
                <a:lnTo>
                  <a:pt x="147" y="215"/>
                </a:lnTo>
                <a:lnTo>
                  <a:pt x="147" y="213"/>
                </a:lnTo>
                <a:lnTo>
                  <a:pt x="145" y="213"/>
                </a:lnTo>
                <a:lnTo>
                  <a:pt x="145" y="215"/>
                </a:lnTo>
                <a:lnTo>
                  <a:pt x="143" y="215"/>
                </a:lnTo>
                <a:lnTo>
                  <a:pt x="142" y="215"/>
                </a:lnTo>
                <a:lnTo>
                  <a:pt x="142" y="213"/>
                </a:lnTo>
                <a:lnTo>
                  <a:pt x="140" y="213"/>
                </a:lnTo>
                <a:lnTo>
                  <a:pt x="138" y="213"/>
                </a:lnTo>
                <a:lnTo>
                  <a:pt x="136" y="213"/>
                </a:lnTo>
                <a:lnTo>
                  <a:pt x="136" y="212"/>
                </a:lnTo>
                <a:lnTo>
                  <a:pt x="135" y="213"/>
                </a:lnTo>
                <a:lnTo>
                  <a:pt x="133" y="213"/>
                </a:lnTo>
                <a:lnTo>
                  <a:pt x="131" y="213"/>
                </a:lnTo>
                <a:lnTo>
                  <a:pt x="131" y="212"/>
                </a:lnTo>
                <a:lnTo>
                  <a:pt x="130" y="212"/>
                </a:lnTo>
                <a:lnTo>
                  <a:pt x="130" y="210"/>
                </a:lnTo>
                <a:lnTo>
                  <a:pt x="128" y="210"/>
                </a:lnTo>
                <a:lnTo>
                  <a:pt x="128" y="208"/>
                </a:lnTo>
                <a:lnTo>
                  <a:pt x="126" y="208"/>
                </a:lnTo>
                <a:lnTo>
                  <a:pt x="124" y="207"/>
                </a:lnTo>
                <a:lnTo>
                  <a:pt x="124" y="205"/>
                </a:lnTo>
                <a:lnTo>
                  <a:pt x="123" y="205"/>
                </a:lnTo>
                <a:lnTo>
                  <a:pt x="121" y="205"/>
                </a:lnTo>
                <a:lnTo>
                  <a:pt x="121" y="203"/>
                </a:lnTo>
                <a:lnTo>
                  <a:pt x="119" y="203"/>
                </a:lnTo>
                <a:lnTo>
                  <a:pt x="119" y="201"/>
                </a:lnTo>
                <a:lnTo>
                  <a:pt x="117" y="201"/>
                </a:lnTo>
                <a:lnTo>
                  <a:pt x="117" y="200"/>
                </a:lnTo>
                <a:lnTo>
                  <a:pt x="119" y="200"/>
                </a:lnTo>
                <a:lnTo>
                  <a:pt x="119" y="198"/>
                </a:lnTo>
                <a:lnTo>
                  <a:pt x="117" y="198"/>
                </a:lnTo>
                <a:lnTo>
                  <a:pt x="117" y="196"/>
                </a:lnTo>
                <a:lnTo>
                  <a:pt x="116" y="196"/>
                </a:lnTo>
                <a:lnTo>
                  <a:pt x="116" y="194"/>
                </a:lnTo>
                <a:lnTo>
                  <a:pt x="116" y="196"/>
                </a:lnTo>
                <a:lnTo>
                  <a:pt x="116" y="194"/>
                </a:lnTo>
                <a:lnTo>
                  <a:pt x="116" y="193"/>
                </a:lnTo>
                <a:lnTo>
                  <a:pt x="116" y="191"/>
                </a:lnTo>
                <a:lnTo>
                  <a:pt x="114" y="191"/>
                </a:lnTo>
                <a:lnTo>
                  <a:pt x="114" y="189"/>
                </a:lnTo>
                <a:lnTo>
                  <a:pt x="114" y="188"/>
                </a:lnTo>
                <a:lnTo>
                  <a:pt x="114" y="186"/>
                </a:lnTo>
                <a:lnTo>
                  <a:pt x="112" y="186"/>
                </a:lnTo>
                <a:lnTo>
                  <a:pt x="114" y="186"/>
                </a:lnTo>
                <a:lnTo>
                  <a:pt x="114" y="184"/>
                </a:lnTo>
                <a:lnTo>
                  <a:pt x="112" y="184"/>
                </a:lnTo>
                <a:lnTo>
                  <a:pt x="111" y="184"/>
                </a:lnTo>
                <a:lnTo>
                  <a:pt x="111" y="182"/>
                </a:lnTo>
                <a:lnTo>
                  <a:pt x="111" y="181"/>
                </a:lnTo>
                <a:lnTo>
                  <a:pt x="112" y="181"/>
                </a:lnTo>
                <a:lnTo>
                  <a:pt x="111" y="181"/>
                </a:lnTo>
                <a:lnTo>
                  <a:pt x="111" y="179"/>
                </a:lnTo>
                <a:lnTo>
                  <a:pt x="111" y="177"/>
                </a:lnTo>
                <a:lnTo>
                  <a:pt x="109" y="177"/>
                </a:lnTo>
                <a:lnTo>
                  <a:pt x="109" y="176"/>
                </a:lnTo>
                <a:lnTo>
                  <a:pt x="109" y="174"/>
                </a:lnTo>
                <a:lnTo>
                  <a:pt x="107" y="174"/>
                </a:lnTo>
                <a:lnTo>
                  <a:pt x="107" y="172"/>
                </a:lnTo>
                <a:lnTo>
                  <a:pt x="105" y="172"/>
                </a:lnTo>
                <a:lnTo>
                  <a:pt x="105" y="170"/>
                </a:lnTo>
                <a:lnTo>
                  <a:pt x="104" y="170"/>
                </a:lnTo>
                <a:lnTo>
                  <a:pt x="102" y="170"/>
                </a:lnTo>
                <a:lnTo>
                  <a:pt x="102" y="172"/>
                </a:lnTo>
                <a:lnTo>
                  <a:pt x="102" y="170"/>
                </a:lnTo>
                <a:lnTo>
                  <a:pt x="102" y="172"/>
                </a:lnTo>
                <a:lnTo>
                  <a:pt x="100" y="172"/>
                </a:lnTo>
                <a:lnTo>
                  <a:pt x="100" y="170"/>
                </a:lnTo>
                <a:lnTo>
                  <a:pt x="99" y="170"/>
                </a:lnTo>
                <a:lnTo>
                  <a:pt x="99" y="172"/>
                </a:lnTo>
                <a:lnTo>
                  <a:pt x="97" y="170"/>
                </a:lnTo>
                <a:lnTo>
                  <a:pt x="95" y="170"/>
                </a:lnTo>
                <a:lnTo>
                  <a:pt x="93" y="170"/>
                </a:lnTo>
                <a:lnTo>
                  <a:pt x="93" y="169"/>
                </a:lnTo>
                <a:lnTo>
                  <a:pt x="92" y="169"/>
                </a:lnTo>
                <a:lnTo>
                  <a:pt x="90" y="169"/>
                </a:lnTo>
                <a:lnTo>
                  <a:pt x="90" y="167"/>
                </a:lnTo>
                <a:lnTo>
                  <a:pt x="88" y="167"/>
                </a:lnTo>
                <a:lnTo>
                  <a:pt x="88" y="165"/>
                </a:lnTo>
                <a:lnTo>
                  <a:pt x="90" y="165"/>
                </a:lnTo>
                <a:lnTo>
                  <a:pt x="88" y="165"/>
                </a:lnTo>
                <a:lnTo>
                  <a:pt x="88" y="163"/>
                </a:lnTo>
                <a:lnTo>
                  <a:pt x="90" y="163"/>
                </a:lnTo>
                <a:lnTo>
                  <a:pt x="88" y="163"/>
                </a:lnTo>
                <a:lnTo>
                  <a:pt x="90" y="163"/>
                </a:lnTo>
                <a:lnTo>
                  <a:pt x="90" y="162"/>
                </a:lnTo>
                <a:lnTo>
                  <a:pt x="90" y="160"/>
                </a:lnTo>
                <a:lnTo>
                  <a:pt x="88" y="158"/>
                </a:lnTo>
                <a:lnTo>
                  <a:pt x="88" y="157"/>
                </a:lnTo>
                <a:lnTo>
                  <a:pt x="88" y="155"/>
                </a:lnTo>
                <a:lnTo>
                  <a:pt x="88" y="153"/>
                </a:lnTo>
                <a:lnTo>
                  <a:pt x="90" y="153"/>
                </a:lnTo>
                <a:lnTo>
                  <a:pt x="90" y="151"/>
                </a:lnTo>
                <a:lnTo>
                  <a:pt x="90" y="150"/>
                </a:lnTo>
                <a:lnTo>
                  <a:pt x="88" y="150"/>
                </a:lnTo>
                <a:lnTo>
                  <a:pt x="87" y="150"/>
                </a:lnTo>
                <a:lnTo>
                  <a:pt x="87" y="151"/>
                </a:lnTo>
                <a:lnTo>
                  <a:pt x="85" y="151"/>
                </a:lnTo>
                <a:lnTo>
                  <a:pt x="83" y="151"/>
                </a:lnTo>
                <a:lnTo>
                  <a:pt x="81" y="151"/>
                </a:lnTo>
                <a:lnTo>
                  <a:pt x="80" y="151"/>
                </a:lnTo>
                <a:lnTo>
                  <a:pt x="80" y="150"/>
                </a:lnTo>
                <a:lnTo>
                  <a:pt x="80" y="151"/>
                </a:lnTo>
                <a:lnTo>
                  <a:pt x="78" y="151"/>
                </a:lnTo>
                <a:lnTo>
                  <a:pt x="78" y="153"/>
                </a:lnTo>
                <a:lnTo>
                  <a:pt x="78" y="155"/>
                </a:lnTo>
                <a:lnTo>
                  <a:pt x="76" y="155"/>
                </a:lnTo>
                <a:lnTo>
                  <a:pt x="76" y="157"/>
                </a:lnTo>
                <a:lnTo>
                  <a:pt x="76" y="158"/>
                </a:lnTo>
                <a:lnTo>
                  <a:pt x="74" y="160"/>
                </a:lnTo>
                <a:lnTo>
                  <a:pt x="74" y="158"/>
                </a:lnTo>
                <a:lnTo>
                  <a:pt x="73" y="158"/>
                </a:lnTo>
                <a:lnTo>
                  <a:pt x="73" y="157"/>
                </a:lnTo>
                <a:lnTo>
                  <a:pt x="73" y="155"/>
                </a:lnTo>
                <a:lnTo>
                  <a:pt x="74" y="155"/>
                </a:lnTo>
                <a:lnTo>
                  <a:pt x="74" y="153"/>
                </a:lnTo>
                <a:lnTo>
                  <a:pt x="74" y="151"/>
                </a:lnTo>
                <a:lnTo>
                  <a:pt x="73" y="151"/>
                </a:lnTo>
                <a:lnTo>
                  <a:pt x="73" y="150"/>
                </a:lnTo>
                <a:lnTo>
                  <a:pt x="71" y="150"/>
                </a:lnTo>
                <a:lnTo>
                  <a:pt x="71" y="151"/>
                </a:lnTo>
                <a:lnTo>
                  <a:pt x="69" y="151"/>
                </a:lnTo>
                <a:lnTo>
                  <a:pt x="68" y="151"/>
                </a:lnTo>
                <a:lnTo>
                  <a:pt x="66" y="151"/>
                </a:lnTo>
                <a:lnTo>
                  <a:pt x="66" y="153"/>
                </a:lnTo>
                <a:lnTo>
                  <a:pt x="64" y="153"/>
                </a:lnTo>
                <a:lnTo>
                  <a:pt x="64" y="155"/>
                </a:lnTo>
                <a:lnTo>
                  <a:pt x="62" y="155"/>
                </a:lnTo>
                <a:lnTo>
                  <a:pt x="61" y="155"/>
                </a:lnTo>
                <a:lnTo>
                  <a:pt x="61" y="157"/>
                </a:lnTo>
                <a:lnTo>
                  <a:pt x="59" y="157"/>
                </a:lnTo>
                <a:lnTo>
                  <a:pt x="57" y="157"/>
                </a:lnTo>
                <a:lnTo>
                  <a:pt x="57" y="155"/>
                </a:lnTo>
                <a:lnTo>
                  <a:pt x="56" y="155"/>
                </a:lnTo>
                <a:lnTo>
                  <a:pt x="54" y="155"/>
                </a:lnTo>
                <a:lnTo>
                  <a:pt x="54" y="157"/>
                </a:lnTo>
                <a:lnTo>
                  <a:pt x="52" y="157"/>
                </a:lnTo>
                <a:lnTo>
                  <a:pt x="52" y="158"/>
                </a:lnTo>
                <a:lnTo>
                  <a:pt x="52" y="160"/>
                </a:lnTo>
                <a:lnTo>
                  <a:pt x="50" y="160"/>
                </a:lnTo>
                <a:lnTo>
                  <a:pt x="50" y="158"/>
                </a:lnTo>
                <a:lnTo>
                  <a:pt x="49" y="158"/>
                </a:lnTo>
                <a:lnTo>
                  <a:pt x="49" y="157"/>
                </a:lnTo>
                <a:lnTo>
                  <a:pt x="47" y="157"/>
                </a:lnTo>
                <a:lnTo>
                  <a:pt x="47" y="155"/>
                </a:lnTo>
                <a:lnTo>
                  <a:pt x="45" y="155"/>
                </a:lnTo>
                <a:lnTo>
                  <a:pt x="47" y="155"/>
                </a:lnTo>
                <a:lnTo>
                  <a:pt x="47" y="153"/>
                </a:lnTo>
                <a:lnTo>
                  <a:pt x="49" y="153"/>
                </a:lnTo>
                <a:lnTo>
                  <a:pt x="49" y="151"/>
                </a:lnTo>
                <a:lnTo>
                  <a:pt x="49" y="150"/>
                </a:lnTo>
                <a:lnTo>
                  <a:pt x="50" y="150"/>
                </a:lnTo>
                <a:lnTo>
                  <a:pt x="50" y="148"/>
                </a:lnTo>
                <a:lnTo>
                  <a:pt x="52" y="148"/>
                </a:lnTo>
                <a:lnTo>
                  <a:pt x="52" y="146"/>
                </a:lnTo>
                <a:lnTo>
                  <a:pt x="52" y="145"/>
                </a:lnTo>
                <a:lnTo>
                  <a:pt x="54" y="145"/>
                </a:lnTo>
                <a:lnTo>
                  <a:pt x="54" y="143"/>
                </a:lnTo>
                <a:lnTo>
                  <a:pt x="56" y="143"/>
                </a:lnTo>
                <a:lnTo>
                  <a:pt x="56" y="141"/>
                </a:lnTo>
                <a:lnTo>
                  <a:pt x="57" y="141"/>
                </a:lnTo>
                <a:lnTo>
                  <a:pt x="57" y="139"/>
                </a:lnTo>
                <a:lnTo>
                  <a:pt x="59" y="138"/>
                </a:lnTo>
                <a:lnTo>
                  <a:pt x="61" y="138"/>
                </a:lnTo>
                <a:lnTo>
                  <a:pt x="61" y="136"/>
                </a:lnTo>
                <a:lnTo>
                  <a:pt x="62" y="136"/>
                </a:lnTo>
                <a:lnTo>
                  <a:pt x="62" y="134"/>
                </a:lnTo>
                <a:lnTo>
                  <a:pt x="64" y="134"/>
                </a:lnTo>
                <a:lnTo>
                  <a:pt x="64" y="132"/>
                </a:lnTo>
                <a:lnTo>
                  <a:pt x="64" y="131"/>
                </a:lnTo>
                <a:lnTo>
                  <a:pt x="66" y="131"/>
                </a:lnTo>
                <a:lnTo>
                  <a:pt x="66" y="129"/>
                </a:lnTo>
                <a:lnTo>
                  <a:pt x="66" y="127"/>
                </a:lnTo>
                <a:lnTo>
                  <a:pt x="68" y="127"/>
                </a:lnTo>
                <a:lnTo>
                  <a:pt x="66" y="127"/>
                </a:lnTo>
                <a:lnTo>
                  <a:pt x="64" y="127"/>
                </a:lnTo>
                <a:lnTo>
                  <a:pt x="62" y="127"/>
                </a:lnTo>
                <a:lnTo>
                  <a:pt x="61" y="127"/>
                </a:lnTo>
                <a:lnTo>
                  <a:pt x="59" y="127"/>
                </a:lnTo>
                <a:lnTo>
                  <a:pt x="57" y="127"/>
                </a:lnTo>
                <a:lnTo>
                  <a:pt x="56" y="127"/>
                </a:lnTo>
                <a:lnTo>
                  <a:pt x="54" y="127"/>
                </a:lnTo>
                <a:lnTo>
                  <a:pt x="54" y="126"/>
                </a:lnTo>
                <a:lnTo>
                  <a:pt x="52" y="126"/>
                </a:lnTo>
                <a:lnTo>
                  <a:pt x="50" y="126"/>
                </a:lnTo>
                <a:lnTo>
                  <a:pt x="49" y="126"/>
                </a:lnTo>
                <a:lnTo>
                  <a:pt x="47" y="126"/>
                </a:lnTo>
                <a:lnTo>
                  <a:pt x="47" y="124"/>
                </a:lnTo>
                <a:lnTo>
                  <a:pt x="45" y="124"/>
                </a:lnTo>
                <a:lnTo>
                  <a:pt x="45" y="122"/>
                </a:lnTo>
                <a:lnTo>
                  <a:pt x="43" y="122"/>
                </a:lnTo>
                <a:lnTo>
                  <a:pt x="43" y="120"/>
                </a:lnTo>
                <a:lnTo>
                  <a:pt x="42" y="120"/>
                </a:lnTo>
                <a:lnTo>
                  <a:pt x="42" y="119"/>
                </a:lnTo>
                <a:lnTo>
                  <a:pt x="40" y="119"/>
                </a:lnTo>
                <a:lnTo>
                  <a:pt x="40" y="117"/>
                </a:lnTo>
                <a:lnTo>
                  <a:pt x="38" y="117"/>
                </a:lnTo>
                <a:lnTo>
                  <a:pt x="38" y="115"/>
                </a:lnTo>
                <a:lnTo>
                  <a:pt x="37" y="115"/>
                </a:lnTo>
                <a:lnTo>
                  <a:pt x="37" y="114"/>
                </a:lnTo>
                <a:lnTo>
                  <a:pt x="37" y="112"/>
                </a:lnTo>
                <a:lnTo>
                  <a:pt x="35" y="112"/>
                </a:lnTo>
                <a:lnTo>
                  <a:pt x="35" y="110"/>
                </a:lnTo>
                <a:lnTo>
                  <a:pt x="35" y="108"/>
                </a:lnTo>
                <a:lnTo>
                  <a:pt x="33" y="108"/>
                </a:lnTo>
                <a:lnTo>
                  <a:pt x="33" y="107"/>
                </a:lnTo>
                <a:lnTo>
                  <a:pt x="33" y="105"/>
                </a:lnTo>
                <a:lnTo>
                  <a:pt x="31" y="105"/>
                </a:lnTo>
                <a:lnTo>
                  <a:pt x="31" y="103"/>
                </a:lnTo>
                <a:lnTo>
                  <a:pt x="31" y="102"/>
                </a:lnTo>
                <a:lnTo>
                  <a:pt x="30" y="102"/>
                </a:lnTo>
                <a:lnTo>
                  <a:pt x="30" y="100"/>
                </a:lnTo>
                <a:lnTo>
                  <a:pt x="30" y="98"/>
                </a:lnTo>
                <a:lnTo>
                  <a:pt x="30" y="96"/>
                </a:lnTo>
                <a:lnTo>
                  <a:pt x="30" y="95"/>
                </a:lnTo>
                <a:lnTo>
                  <a:pt x="30" y="93"/>
                </a:lnTo>
                <a:lnTo>
                  <a:pt x="28" y="93"/>
                </a:lnTo>
                <a:lnTo>
                  <a:pt x="26" y="93"/>
                </a:lnTo>
                <a:lnTo>
                  <a:pt x="25" y="93"/>
                </a:lnTo>
                <a:lnTo>
                  <a:pt x="25" y="91"/>
                </a:lnTo>
                <a:lnTo>
                  <a:pt x="23" y="91"/>
                </a:lnTo>
                <a:lnTo>
                  <a:pt x="21" y="91"/>
                </a:lnTo>
                <a:lnTo>
                  <a:pt x="19" y="91"/>
                </a:lnTo>
                <a:lnTo>
                  <a:pt x="19" y="89"/>
                </a:lnTo>
                <a:lnTo>
                  <a:pt x="18" y="89"/>
                </a:lnTo>
                <a:lnTo>
                  <a:pt x="16" y="89"/>
                </a:lnTo>
                <a:lnTo>
                  <a:pt x="14" y="89"/>
                </a:lnTo>
                <a:lnTo>
                  <a:pt x="14" y="88"/>
                </a:lnTo>
                <a:lnTo>
                  <a:pt x="14" y="86"/>
                </a:lnTo>
                <a:lnTo>
                  <a:pt x="12" y="86"/>
                </a:lnTo>
                <a:lnTo>
                  <a:pt x="12" y="84"/>
                </a:lnTo>
                <a:lnTo>
                  <a:pt x="11" y="84"/>
                </a:lnTo>
                <a:lnTo>
                  <a:pt x="9" y="84"/>
                </a:lnTo>
                <a:lnTo>
                  <a:pt x="9" y="83"/>
                </a:lnTo>
                <a:lnTo>
                  <a:pt x="9" y="81"/>
                </a:lnTo>
                <a:lnTo>
                  <a:pt x="9" y="79"/>
                </a:lnTo>
                <a:lnTo>
                  <a:pt x="7" y="79"/>
                </a:lnTo>
                <a:lnTo>
                  <a:pt x="7" y="77"/>
                </a:lnTo>
                <a:lnTo>
                  <a:pt x="7" y="76"/>
                </a:lnTo>
                <a:lnTo>
                  <a:pt x="7" y="74"/>
                </a:lnTo>
                <a:lnTo>
                  <a:pt x="6" y="74"/>
                </a:lnTo>
                <a:lnTo>
                  <a:pt x="6" y="72"/>
                </a:lnTo>
                <a:lnTo>
                  <a:pt x="4" y="72"/>
                </a:lnTo>
                <a:lnTo>
                  <a:pt x="2" y="72"/>
                </a:lnTo>
                <a:lnTo>
                  <a:pt x="0" y="72"/>
                </a:lnTo>
                <a:lnTo>
                  <a:pt x="0" y="71"/>
                </a:lnTo>
                <a:lnTo>
                  <a:pt x="0" y="69"/>
                </a:lnTo>
                <a:lnTo>
                  <a:pt x="2" y="69"/>
                </a:lnTo>
                <a:lnTo>
                  <a:pt x="2" y="67"/>
                </a:lnTo>
                <a:lnTo>
                  <a:pt x="4" y="67"/>
                </a:lnTo>
                <a:lnTo>
                  <a:pt x="4" y="65"/>
                </a:lnTo>
                <a:lnTo>
                  <a:pt x="4" y="67"/>
                </a:lnTo>
                <a:lnTo>
                  <a:pt x="6" y="67"/>
                </a:lnTo>
                <a:lnTo>
                  <a:pt x="6" y="65"/>
                </a:lnTo>
                <a:lnTo>
                  <a:pt x="7" y="65"/>
                </a:lnTo>
                <a:lnTo>
                  <a:pt x="7" y="64"/>
                </a:lnTo>
                <a:lnTo>
                  <a:pt x="7" y="62"/>
                </a:lnTo>
                <a:lnTo>
                  <a:pt x="9" y="62"/>
                </a:lnTo>
                <a:lnTo>
                  <a:pt x="11" y="62"/>
                </a:lnTo>
                <a:lnTo>
                  <a:pt x="12" y="62"/>
                </a:lnTo>
                <a:lnTo>
                  <a:pt x="12" y="60"/>
                </a:lnTo>
                <a:lnTo>
                  <a:pt x="14" y="60"/>
                </a:lnTo>
                <a:lnTo>
                  <a:pt x="16" y="60"/>
                </a:lnTo>
                <a:lnTo>
                  <a:pt x="16" y="62"/>
                </a:lnTo>
                <a:lnTo>
                  <a:pt x="18" y="62"/>
                </a:lnTo>
                <a:lnTo>
                  <a:pt x="19" y="62"/>
                </a:lnTo>
                <a:lnTo>
                  <a:pt x="21" y="60"/>
                </a:lnTo>
                <a:lnTo>
                  <a:pt x="21" y="58"/>
                </a:lnTo>
                <a:lnTo>
                  <a:pt x="23" y="58"/>
                </a:lnTo>
                <a:lnTo>
                  <a:pt x="25" y="58"/>
                </a:lnTo>
                <a:lnTo>
                  <a:pt x="25" y="57"/>
                </a:lnTo>
                <a:lnTo>
                  <a:pt x="26" y="57"/>
                </a:lnTo>
                <a:lnTo>
                  <a:pt x="28" y="57"/>
                </a:lnTo>
                <a:lnTo>
                  <a:pt x="30" y="58"/>
                </a:lnTo>
                <a:lnTo>
                  <a:pt x="31" y="58"/>
                </a:lnTo>
                <a:lnTo>
                  <a:pt x="33" y="58"/>
                </a:lnTo>
                <a:lnTo>
                  <a:pt x="33" y="57"/>
                </a:lnTo>
                <a:lnTo>
                  <a:pt x="33" y="55"/>
                </a:lnTo>
                <a:lnTo>
                  <a:pt x="33" y="53"/>
                </a:lnTo>
                <a:lnTo>
                  <a:pt x="35" y="53"/>
                </a:lnTo>
                <a:lnTo>
                  <a:pt x="35" y="52"/>
                </a:lnTo>
                <a:lnTo>
                  <a:pt x="35" y="50"/>
                </a:lnTo>
                <a:lnTo>
                  <a:pt x="37" y="50"/>
                </a:lnTo>
                <a:lnTo>
                  <a:pt x="38" y="50"/>
                </a:lnTo>
                <a:lnTo>
                  <a:pt x="38" y="52"/>
                </a:lnTo>
                <a:lnTo>
                  <a:pt x="37" y="52"/>
                </a:lnTo>
                <a:lnTo>
                  <a:pt x="38" y="52"/>
                </a:lnTo>
                <a:lnTo>
                  <a:pt x="38" y="53"/>
                </a:lnTo>
                <a:lnTo>
                  <a:pt x="40" y="53"/>
                </a:lnTo>
                <a:lnTo>
                  <a:pt x="40" y="52"/>
                </a:lnTo>
                <a:lnTo>
                  <a:pt x="40" y="50"/>
                </a:lnTo>
                <a:lnTo>
                  <a:pt x="40" y="48"/>
                </a:lnTo>
                <a:lnTo>
                  <a:pt x="42" y="48"/>
                </a:lnTo>
                <a:lnTo>
                  <a:pt x="43" y="48"/>
                </a:lnTo>
                <a:lnTo>
                  <a:pt x="43" y="46"/>
                </a:lnTo>
                <a:lnTo>
                  <a:pt x="45" y="46"/>
                </a:lnTo>
                <a:lnTo>
                  <a:pt x="47" y="46"/>
                </a:lnTo>
                <a:lnTo>
                  <a:pt x="49" y="46"/>
                </a:lnTo>
                <a:lnTo>
                  <a:pt x="49" y="45"/>
                </a:lnTo>
                <a:lnTo>
                  <a:pt x="50" y="45"/>
                </a:lnTo>
                <a:lnTo>
                  <a:pt x="50" y="43"/>
                </a:lnTo>
                <a:lnTo>
                  <a:pt x="52" y="41"/>
                </a:lnTo>
                <a:lnTo>
                  <a:pt x="54" y="41"/>
                </a:lnTo>
                <a:lnTo>
                  <a:pt x="54" y="40"/>
                </a:lnTo>
                <a:lnTo>
                  <a:pt x="56" y="40"/>
                </a:lnTo>
                <a:lnTo>
                  <a:pt x="56" y="38"/>
                </a:lnTo>
                <a:lnTo>
                  <a:pt x="54" y="38"/>
                </a:lnTo>
                <a:lnTo>
                  <a:pt x="52" y="38"/>
                </a:lnTo>
                <a:lnTo>
                  <a:pt x="52" y="36"/>
                </a:lnTo>
                <a:lnTo>
                  <a:pt x="54" y="36"/>
                </a:lnTo>
                <a:lnTo>
                  <a:pt x="54" y="34"/>
                </a:lnTo>
                <a:lnTo>
                  <a:pt x="56" y="34"/>
                </a:lnTo>
                <a:lnTo>
                  <a:pt x="56" y="33"/>
                </a:lnTo>
                <a:lnTo>
                  <a:pt x="56" y="31"/>
                </a:lnTo>
                <a:lnTo>
                  <a:pt x="57" y="31"/>
                </a:lnTo>
                <a:lnTo>
                  <a:pt x="59" y="31"/>
                </a:lnTo>
                <a:lnTo>
                  <a:pt x="59" y="29"/>
                </a:lnTo>
                <a:lnTo>
                  <a:pt x="61" y="29"/>
                </a:lnTo>
                <a:lnTo>
                  <a:pt x="61" y="27"/>
                </a:lnTo>
                <a:lnTo>
                  <a:pt x="62" y="27"/>
                </a:lnTo>
                <a:lnTo>
                  <a:pt x="62" y="26"/>
                </a:lnTo>
                <a:lnTo>
                  <a:pt x="64" y="26"/>
                </a:lnTo>
                <a:lnTo>
                  <a:pt x="64" y="24"/>
                </a:lnTo>
                <a:lnTo>
                  <a:pt x="66" y="24"/>
                </a:lnTo>
                <a:lnTo>
                  <a:pt x="66" y="22"/>
                </a:lnTo>
                <a:lnTo>
                  <a:pt x="68" y="22"/>
                </a:lnTo>
                <a:lnTo>
                  <a:pt x="68" y="21"/>
                </a:lnTo>
                <a:lnTo>
                  <a:pt x="69" y="21"/>
                </a:lnTo>
                <a:lnTo>
                  <a:pt x="69" y="19"/>
                </a:lnTo>
                <a:lnTo>
                  <a:pt x="71" y="19"/>
                </a:lnTo>
                <a:lnTo>
                  <a:pt x="71" y="17"/>
                </a:lnTo>
                <a:lnTo>
                  <a:pt x="73" y="17"/>
                </a:lnTo>
                <a:lnTo>
                  <a:pt x="73" y="15"/>
                </a:lnTo>
                <a:lnTo>
                  <a:pt x="73" y="14"/>
                </a:lnTo>
                <a:lnTo>
                  <a:pt x="74" y="14"/>
                </a:lnTo>
                <a:lnTo>
                  <a:pt x="74" y="12"/>
                </a:lnTo>
                <a:lnTo>
                  <a:pt x="74" y="10"/>
                </a:lnTo>
                <a:lnTo>
                  <a:pt x="74" y="9"/>
                </a:lnTo>
                <a:lnTo>
                  <a:pt x="76" y="9"/>
                </a:lnTo>
                <a:lnTo>
                  <a:pt x="76" y="7"/>
                </a:lnTo>
                <a:lnTo>
                  <a:pt x="78" y="7"/>
                </a:lnTo>
                <a:lnTo>
                  <a:pt x="78" y="9"/>
                </a:lnTo>
                <a:lnTo>
                  <a:pt x="80" y="9"/>
                </a:lnTo>
                <a:lnTo>
                  <a:pt x="80" y="10"/>
                </a:lnTo>
                <a:lnTo>
                  <a:pt x="81" y="10"/>
                </a:lnTo>
                <a:lnTo>
                  <a:pt x="81" y="12"/>
                </a:lnTo>
                <a:lnTo>
                  <a:pt x="83" y="12"/>
                </a:lnTo>
                <a:lnTo>
                  <a:pt x="83" y="14"/>
                </a:lnTo>
                <a:lnTo>
                  <a:pt x="85" y="14"/>
                </a:lnTo>
                <a:lnTo>
                  <a:pt x="85" y="12"/>
                </a:lnTo>
                <a:lnTo>
                  <a:pt x="87" y="12"/>
                </a:lnTo>
                <a:lnTo>
                  <a:pt x="88" y="12"/>
                </a:lnTo>
                <a:lnTo>
                  <a:pt x="88" y="14"/>
                </a:lnTo>
                <a:lnTo>
                  <a:pt x="90" y="15"/>
                </a:lnTo>
                <a:lnTo>
                  <a:pt x="92" y="15"/>
                </a:lnTo>
                <a:lnTo>
                  <a:pt x="93" y="15"/>
                </a:lnTo>
                <a:lnTo>
                  <a:pt x="95" y="15"/>
                </a:lnTo>
                <a:lnTo>
                  <a:pt x="97" y="15"/>
                </a:lnTo>
                <a:lnTo>
                  <a:pt x="97" y="17"/>
                </a:lnTo>
                <a:lnTo>
                  <a:pt x="99" y="17"/>
                </a:lnTo>
                <a:lnTo>
                  <a:pt x="100" y="17"/>
                </a:lnTo>
                <a:lnTo>
                  <a:pt x="100" y="19"/>
                </a:lnTo>
                <a:lnTo>
                  <a:pt x="102" y="19"/>
                </a:lnTo>
                <a:lnTo>
                  <a:pt x="102" y="17"/>
                </a:lnTo>
                <a:lnTo>
                  <a:pt x="102" y="15"/>
                </a:lnTo>
                <a:lnTo>
                  <a:pt x="104" y="15"/>
                </a:lnTo>
                <a:lnTo>
                  <a:pt x="105" y="15"/>
                </a:lnTo>
                <a:lnTo>
                  <a:pt x="105" y="14"/>
                </a:lnTo>
                <a:lnTo>
                  <a:pt x="107" y="14"/>
                </a:lnTo>
                <a:lnTo>
                  <a:pt x="109" y="14"/>
                </a:lnTo>
                <a:lnTo>
                  <a:pt x="109" y="15"/>
                </a:lnTo>
                <a:lnTo>
                  <a:pt x="111" y="15"/>
                </a:lnTo>
                <a:lnTo>
                  <a:pt x="112" y="15"/>
                </a:lnTo>
                <a:lnTo>
                  <a:pt x="114" y="15"/>
                </a:lnTo>
                <a:lnTo>
                  <a:pt x="114" y="17"/>
                </a:lnTo>
                <a:lnTo>
                  <a:pt x="116" y="17"/>
                </a:lnTo>
                <a:lnTo>
                  <a:pt x="117" y="17"/>
                </a:lnTo>
                <a:lnTo>
                  <a:pt x="119" y="17"/>
                </a:lnTo>
                <a:lnTo>
                  <a:pt x="119" y="19"/>
                </a:lnTo>
                <a:lnTo>
                  <a:pt x="121" y="19"/>
                </a:lnTo>
                <a:lnTo>
                  <a:pt x="123" y="19"/>
                </a:lnTo>
                <a:lnTo>
                  <a:pt x="124" y="19"/>
                </a:lnTo>
                <a:lnTo>
                  <a:pt x="124" y="21"/>
                </a:lnTo>
                <a:lnTo>
                  <a:pt x="126" y="21"/>
                </a:lnTo>
                <a:lnTo>
                  <a:pt x="128" y="21"/>
                </a:lnTo>
                <a:lnTo>
                  <a:pt x="130" y="21"/>
                </a:lnTo>
                <a:lnTo>
                  <a:pt x="131" y="21"/>
                </a:lnTo>
                <a:lnTo>
                  <a:pt x="133" y="21"/>
                </a:lnTo>
                <a:lnTo>
                  <a:pt x="135" y="21"/>
                </a:lnTo>
                <a:lnTo>
                  <a:pt x="136" y="21"/>
                </a:lnTo>
                <a:lnTo>
                  <a:pt x="138" y="21"/>
                </a:lnTo>
                <a:lnTo>
                  <a:pt x="138" y="22"/>
                </a:lnTo>
                <a:lnTo>
                  <a:pt x="140" y="22"/>
                </a:lnTo>
                <a:lnTo>
                  <a:pt x="140" y="24"/>
                </a:lnTo>
                <a:lnTo>
                  <a:pt x="140" y="26"/>
                </a:lnTo>
                <a:lnTo>
                  <a:pt x="142" y="26"/>
                </a:lnTo>
                <a:lnTo>
                  <a:pt x="142" y="27"/>
                </a:lnTo>
                <a:lnTo>
                  <a:pt x="143" y="27"/>
                </a:lnTo>
                <a:lnTo>
                  <a:pt x="143" y="26"/>
                </a:lnTo>
                <a:lnTo>
                  <a:pt x="143" y="24"/>
                </a:lnTo>
                <a:lnTo>
                  <a:pt x="143" y="22"/>
                </a:lnTo>
                <a:lnTo>
                  <a:pt x="145" y="22"/>
                </a:lnTo>
                <a:lnTo>
                  <a:pt x="145" y="21"/>
                </a:lnTo>
                <a:lnTo>
                  <a:pt x="145" y="19"/>
                </a:lnTo>
                <a:lnTo>
                  <a:pt x="145" y="17"/>
                </a:lnTo>
                <a:lnTo>
                  <a:pt x="145" y="15"/>
                </a:lnTo>
                <a:lnTo>
                  <a:pt x="145" y="14"/>
                </a:lnTo>
                <a:lnTo>
                  <a:pt x="147" y="14"/>
                </a:lnTo>
                <a:lnTo>
                  <a:pt x="148" y="14"/>
                </a:lnTo>
                <a:lnTo>
                  <a:pt x="148" y="12"/>
                </a:lnTo>
                <a:lnTo>
                  <a:pt x="150" y="12"/>
                </a:lnTo>
                <a:lnTo>
                  <a:pt x="150" y="10"/>
                </a:lnTo>
                <a:lnTo>
                  <a:pt x="150" y="9"/>
                </a:lnTo>
                <a:lnTo>
                  <a:pt x="150" y="7"/>
                </a:lnTo>
                <a:lnTo>
                  <a:pt x="152" y="7"/>
                </a:lnTo>
                <a:lnTo>
                  <a:pt x="152" y="5"/>
                </a:lnTo>
                <a:lnTo>
                  <a:pt x="154" y="5"/>
                </a:lnTo>
                <a:lnTo>
                  <a:pt x="155" y="5"/>
                </a:lnTo>
                <a:lnTo>
                  <a:pt x="157" y="5"/>
                </a:lnTo>
                <a:lnTo>
                  <a:pt x="157" y="7"/>
                </a:lnTo>
                <a:lnTo>
                  <a:pt x="157" y="5"/>
                </a:lnTo>
                <a:lnTo>
                  <a:pt x="159" y="5"/>
                </a:lnTo>
                <a:lnTo>
                  <a:pt x="159" y="3"/>
                </a:lnTo>
                <a:lnTo>
                  <a:pt x="161" y="3"/>
                </a:lnTo>
                <a:lnTo>
                  <a:pt x="161" y="2"/>
                </a:lnTo>
                <a:lnTo>
                  <a:pt x="162" y="2"/>
                </a:lnTo>
                <a:lnTo>
                  <a:pt x="162" y="3"/>
                </a:lnTo>
                <a:lnTo>
                  <a:pt x="164" y="3"/>
                </a:lnTo>
                <a:lnTo>
                  <a:pt x="166" y="3"/>
                </a:lnTo>
                <a:lnTo>
                  <a:pt x="167" y="3"/>
                </a:lnTo>
                <a:lnTo>
                  <a:pt x="167" y="5"/>
                </a:lnTo>
                <a:lnTo>
                  <a:pt x="169" y="5"/>
                </a:lnTo>
                <a:lnTo>
                  <a:pt x="171" y="5"/>
                </a:lnTo>
                <a:lnTo>
                  <a:pt x="173" y="5"/>
                </a:lnTo>
                <a:lnTo>
                  <a:pt x="173" y="7"/>
                </a:lnTo>
                <a:lnTo>
                  <a:pt x="174" y="7"/>
                </a:lnTo>
                <a:lnTo>
                  <a:pt x="176" y="7"/>
                </a:lnTo>
                <a:lnTo>
                  <a:pt x="178" y="7"/>
                </a:lnTo>
                <a:lnTo>
                  <a:pt x="178" y="9"/>
                </a:lnTo>
                <a:lnTo>
                  <a:pt x="179" y="9"/>
                </a:lnTo>
                <a:lnTo>
                  <a:pt x="181" y="9"/>
                </a:lnTo>
                <a:lnTo>
                  <a:pt x="181" y="10"/>
                </a:lnTo>
                <a:lnTo>
                  <a:pt x="183" y="10"/>
                </a:lnTo>
                <a:lnTo>
                  <a:pt x="185" y="10"/>
                </a:lnTo>
                <a:lnTo>
                  <a:pt x="186" y="10"/>
                </a:lnTo>
                <a:lnTo>
                  <a:pt x="186" y="12"/>
                </a:lnTo>
                <a:lnTo>
                  <a:pt x="188" y="12"/>
                </a:lnTo>
                <a:lnTo>
                  <a:pt x="190" y="12"/>
                </a:lnTo>
                <a:lnTo>
                  <a:pt x="191" y="12"/>
                </a:lnTo>
                <a:lnTo>
                  <a:pt x="191" y="14"/>
                </a:lnTo>
                <a:lnTo>
                  <a:pt x="193" y="14"/>
                </a:lnTo>
                <a:lnTo>
                  <a:pt x="195" y="14"/>
                </a:lnTo>
                <a:lnTo>
                  <a:pt x="197" y="14"/>
                </a:lnTo>
                <a:lnTo>
                  <a:pt x="197" y="15"/>
                </a:lnTo>
                <a:lnTo>
                  <a:pt x="198" y="15"/>
                </a:lnTo>
                <a:lnTo>
                  <a:pt x="198" y="17"/>
                </a:lnTo>
                <a:lnTo>
                  <a:pt x="200" y="17"/>
                </a:lnTo>
                <a:lnTo>
                  <a:pt x="200" y="19"/>
                </a:lnTo>
                <a:lnTo>
                  <a:pt x="202" y="19"/>
                </a:lnTo>
                <a:lnTo>
                  <a:pt x="202" y="17"/>
                </a:lnTo>
                <a:lnTo>
                  <a:pt x="204" y="17"/>
                </a:lnTo>
                <a:lnTo>
                  <a:pt x="204" y="19"/>
                </a:lnTo>
                <a:lnTo>
                  <a:pt x="204" y="17"/>
                </a:lnTo>
                <a:lnTo>
                  <a:pt x="205" y="17"/>
                </a:lnTo>
                <a:lnTo>
                  <a:pt x="207" y="17"/>
                </a:lnTo>
                <a:lnTo>
                  <a:pt x="207" y="19"/>
                </a:lnTo>
                <a:lnTo>
                  <a:pt x="207" y="21"/>
                </a:lnTo>
                <a:lnTo>
                  <a:pt x="209" y="21"/>
                </a:lnTo>
                <a:lnTo>
                  <a:pt x="209" y="19"/>
                </a:lnTo>
                <a:lnTo>
                  <a:pt x="210" y="19"/>
                </a:lnTo>
                <a:lnTo>
                  <a:pt x="210" y="17"/>
                </a:lnTo>
                <a:lnTo>
                  <a:pt x="212" y="17"/>
                </a:lnTo>
                <a:lnTo>
                  <a:pt x="212" y="19"/>
                </a:lnTo>
                <a:lnTo>
                  <a:pt x="214" y="19"/>
                </a:lnTo>
                <a:lnTo>
                  <a:pt x="216" y="19"/>
                </a:lnTo>
                <a:lnTo>
                  <a:pt x="216" y="17"/>
                </a:lnTo>
                <a:lnTo>
                  <a:pt x="217" y="17"/>
                </a:lnTo>
                <a:lnTo>
                  <a:pt x="217" y="15"/>
                </a:lnTo>
                <a:lnTo>
                  <a:pt x="219" y="15"/>
                </a:lnTo>
                <a:lnTo>
                  <a:pt x="221" y="15"/>
                </a:lnTo>
                <a:lnTo>
                  <a:pt x="221" y="17"/>
                </a:lnTo>
                <a:lnTo>
                  <a:pt x="221" y="15"/>
                </a:lnTo>
                <a:lnTo>
                  <a:pt x="222" y="15"/>
                </a:lnTo>
                <a:lnTo>
                  <a:pt x="222" y="17"/>
                </a:lnTo>
                <a:lnTo>
                  <a:pt x="224" y="17"/>
                </a:lnTo>
                <a:lnTo>
                  <a:pt x="224" y="15"/>
                </a:lnTo>
                <a:lnTo>
                  <a:pt x="222" y="15"/>
                </a:lnTo>
                <a:lnTo>
                  <a:pt x="224" y="15"/>
                </a:lnTo>
                <a:lnTo>
                  <a:pt x="224" y="14"/>
                </a:lnTo>
                <a:lnTo>
                  <a:pt x="224" y="15"/>
                </a:lnTo>
                <a:lnTo>
                  <a:pt x="226" y="15"/>
                </a:lnTo>
                <a:lnTo>
                  <a:pt x="228" y="15"/>
                </a:lnTo>
                <a:lnTo>
                  <a:pt x="229" y="15"/>
                </a:lnTo>
                <a:lnTo>
                  <a:pt x="229" y="14"/>
                </a:lnTo>
                <a:lnTo>
                  <a:pt x="229" y="12"/>
                </a:lnTo>
                <a:lnTo>
                  <a:pt x="231" y="12"/>
                </a:lnTo>
                <a:lnTo>
                  <a:pt x="233" y="12"/>
                </a:lnTo>
                <a:lnTo>
                  <a:pt x="233" y="10"/>
                </a:lnTo>
                <a:lnTo>
                  <a:pt x="235" y="10"/>
                </a:lnTo>
                <a:lnTo>
                  <a:pt x="236" y="10"/>
                </a:lnTo>
                <a:lnTo>
                  <a:pt x="236" y="9"/>
                </a:lnTo>
                <a:lnTo>
                  <a:pt x="238" y="9"/>
                </a:lnTo>
                <a:lnTo>
                  <a:pt x="240" y="9"/>
                </a:lnTo>
                <a:lnTo>
                  <a:pt x="241" y="9"/>
                </a:lnTo>
                <a:lnTo>
                  <a:pt x="241" y="7"/>
                </a:lnTo>
                <a:lnTo>
                  <a:pt x="243" y="7"/>
                </a:lnTo>
                <a:lnTo>
                  <a:pt x="243" y="5"/>
                </a:lnTo>
                <a:lnTo>
                  <a:pt x="245" y="5"/>
                </a:lnTo>
                <a:lnTo>
                  <a:pt x="245" y="3"/>
                </a:lnTo>
                <a:lnTo>
                  <a:pt x="247" y="3"/>
                </a:lnTo>
                <a:lnTo>
                  <a:pt x="248" y="3"/>
                </a:lnTo>
                <a:lnTo>
                  <a:pt x="250" y="3"/>
                </a:lnTo>
                <a:lnTo>
                  <a:pt x="252" y="3"/>
                </a:lnTo>
                <a:lnTo>
                  <a:pt x="253" y="3"/>
                </a:lnTo>
                <a:lnTo>
                  <a:pt x="255" y="3"/>
                </a:lnTo>
                <a:lnTo>
                  <a:pt x="257" y="3"/>
                </a:lnTo>
                <a:lnTo>
                  <a:pt x="259" y="3"/>
                </a:lnTo>
                <a:lnTo>
                  <a:pt x="260" y="3"/>
                </a:lnTo>
                <a:lnTo>
                  <a:pt x="262" y="3"/>
                </a:lnTo>
                <a:lnTo>
                  <a:pt x="264" y="3"/>
                </a:lnTo>
                <a:lnTo>
                  <a:pt x="265" y="3"/>
                </a:lnTo>
                <a:lnTo>
                  <a:pt x="267" y="3"/>
                </a:lnTo>
                <a:lnTo>
                  <a:pt x="269" y="3"/>
                </a:lnTo>
                <a:lnTo>
                  <a:pt x="271" y="3"/>
                </a:lnTo>
                <a:lnTo>
                  <a:pt x="272" y="3"/>
                </a:lnTo>
                <a:lnTo>
                  <a:pt x="274" y="3"/>
                </a:lnTo>
                <a:lnTo>
                  <a:pt x="276" y="3"/>
                </a:lnTo>
                <a:lnTo>
                  <a:pt x="278" y="3"/>
                </a:lnTo>
                <a:lnTo>
                  <a:pt x="279" y="3"/>
                </a:lnTo>
                <a:lnTo>
                  <a:pt x="281" y="3"/>
                </a:lnTo>
                <a:lnTo>
                  <a:pt x="283" y="3"/>
                </a:lnTo>
                <a:lnTo>
                  <a:pt x="284" y="3"/>
                </a:lnTo>
                <a:lnTo>
                  <a:pt x="286" y="3"/>
                </a:lnTo>
                <a:lnTo>
                  <a:pt x="288" y="3"/>
                </a:lnTo>
                <a:lnTo>
                  <a:pt x="290" y="3"/>
                </a:lnTo>
                <a:lnTo>
                  <a:pt x="291" y="3"/>
                </a:lnTo>
                <a:lnTo>
                  <a:pt x="293" y="3"/>
                </a:lnTo>
                <a:lnTo>
                  <a:pt x="295" y="3"/>
                </a:lnTo>
                <a:lnTo>
                  <a:pt x="296" y="3"/>
                </a:lnTo>
                <a:lnTo>
                  <a:pt x="298" y="3"/>
                </a:lnTo>
                <a:lnTo>
                  <a:pt x="300" y="3"/>
                </a:lnTo>
                <a:lnTo>
                  <a:pt x="302" y="3"/>
                </a:lnTo>
                <a:lnTo>
                  <a:pt x="303" y="3"/>
                </a:lnTo>
                <a:lnTo>
                  <a:pt x="305" y="3"/>
                </a:lnTo>
                <a:lnTo>
                  <a:pt x="307" y="3"/>
                </a:lnTo>
                <a:lnTo>
                  <a:pt x="309" y="3"/>
                </a:lnTo>
                <a:lnTo>
                  <a:pt x="310" y="3"/>
                </a:lnTo>
                <a:lnTo>
                  <a:pt x="312" y="3"/>
                </a:lnTo>
                <a:lnTo>
                  <a:pt x="314" y="3"/>
                </a:lnTo>
                <a:lnTo>
                  <a:pt x="315" y="3"/>
                </a:lnTo>
                <a:lnTo>
                  <a:pt x="317" y="3"/>
                </a:lnTo>
                <a:lnTo>
                  <a:pt x="319" y="3"/>
                </a:lnTo>
                <a:lnTo>
                  <a:pt x="321" y="3"/>
                </a:lnTo>
                <a:lnTo>
                  <a:pt x="322" y="3"/>
                </a:lnTo>
                <a:lnTo>
                  <a:pt x="324" y="3"/>
                </a:lnTo>
                <a:lnTo>
                  <a:pt x="326" y="3"/>
                </a:lnTo>
                <a:lnTo>
                  <a:pt x="327" y="3"/>
                </a:lnTo>
                <a:lnTo>
                  <a:pt x="329" y="3"/>
                </a:lnTo>
                <a:lnTo>
                  <a:pt x="331" y="3"/>
                </a:lnTo>
                <a:lnTo>
                  <a:pt x="333" y="3"/>
                </a:lnTo>
                <a:lnTo>
                  <a:pt x="333" y="2"/>
                </a:lnTo>
                <a:lnTo>
                  <a:pt x="334" y="2"/>
                </a:lnTo>
                <a:lnTo>
                  <a:pt x="336" y="2"/>
                </a:lnTo>
                <a:lnTo>
                  <a:pt x="338" y="2"/>
                </a:lnTo>
                <a:lnTo>
                  <a:pt x="339" y="2"/>
                </a:lnTo>
                <a:lnTo>
                  <a:pt x="341" y="2"/>
                </a:lnTo>
                <a:lnTo>
                  <a:pt x="343" y="2"/>
                </a:lnTo>
                <a:lnTo>
                  <a:pt x="345" y="2"/>
                </a:lnTo>
                <a:lnTo>
                  <a:pt x="346" y="2"/>
                </a:lnTo>
                <a:lnTo>
                  <a:pt x="348" y="2"/>
                </a:lnTo>
                <a:lnTo>
                  <a:pt x="350" y="2"/>
                </a:lnTo>
                <a:lnTo>
                  <a:pt x="352" y="2"/>
                </a:lnTo>
                <a:lnTo>
                  <a:pt x="353" y="2"/>
                </a:lnTo>
                <a:lnTo>
                  <a:pt x="355" y="2"/>
                </a:lnTo>
                <a:lnTo>
                  <a:pt x="357" y="2"/>
                </a:lnTo>
                <a:lnTo>
                  <a:pt x="358" y="2"/>
                </a:lnTo>
                <a:lnTo>
                  <a:pt x="369" y="0"/>
                </a:lnTo>
                <a:lnTo>
                  <a:pt x="369" y="2"/>
                </a:lnTo>
                <a:close/>
              </a:path>
            </a:pathLst>
          </a:custGeom>
          <a:solidFill>
            <a:schemeClr val="tx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TextBox 73"/>
          <p:cNvSpPr txBox="1"/>
          <p:nvPr/>
        </p:nvSpPr>
        <p:spPr>
          <a:xfrm>
            <a:off x="4315000" y="227060"/>
            <a:ext cx="920190" cy="523220"/>
          </a:xfrm>
          <a:prstGeom prst="rect">
            <a:avLst/>
          </a:prstGeom>
          <a:noFill/>
        </p:spPr>
        <p:txBody>
          <a:bodyPr wrap="square" rtlCol="0">
            <a:spAutoFit/>
          </a:bodyPr>
          <a:lstStyle/>
          <a:p>
            <a:pPr algn="ctr"/>
            <a:r>
              <a:rPr lang="en-US" sz="1400" dirty="0" err="1" smtClean="0">
                <a:latin typeface="Calibri" pitchFamily="34" charset="0"/>
              </a:rPr>
              <a:t>Chitipa</a:t>
            </a:r>
            <a:r>
              <a:rPr lang="en-US" sz="1400" dirty="0" smtClean="0">
                <a:latin typeface="Calibri" pitchFamily="34" charset="0"/>
              </a:rPr>
              <a:t/>
            </a:r>
            <a:br>
              <a:rPr lang="en-US" sz="1400" dirty="0" smtClean="0">
                <a:latin typeface="Calibri" pitchFamily="34" charset="0"/>
              </a:rPr>
            </a:br>
            <a:r>
              <a:rPr lang="en-US" sz="1400" dirty="0" smtClean="0">
                <a:latin typeface="Calibri" pitchFamily="34" charset="0"/>
              </a:rPr>
              <a:t>79%</a:t>
            </a:r>
          </a:p>
        </p:txBody>
      </p:sp>
      <p:sp>
        <p:nvSpPr>
          <p:cNvPr id="94" name="TextBox 93"/>
          <p:cNvSpPr txBox="1"/>
          <p:nvPr/>
        </p:nvSpPr>
        <p:spPr>
          <a:xfrm>
            <a:off x="5338048" y="1041791"/>
            <a:ext cx="796056" cy="523220"/>
          </a:xfrm>
          <a:prstGeom prst="rect">
            <a:avLst/>
          </a:prstGeom>
          <a:noFill/>
        </p:spPr>
        <p:txBody>
          <a:bodyPr wrap="square" rtlCol="0">
            <a:spAutoFit/>
          </a:bodyPr>
          <a:lstStyle/>
          <a:p>
            <a:pPr algn="ctr"/>
            <a:r>
              <a:rPr lang="en-US" sz="1400" dirty="0" err="1" smtClean="0">
                <a:solidFill>
                  <a:schemeClr val="bg1"/>
                </a:solidFill>
                <a:latin typeface="Calibri" pitchFamily="34" charset="0"/>
              </a:rPr>
              <a:t>Rumphi</a:t>
            </a:r>
            <a:r>
              <a:rPr lang="en-US" sz="1400" dirty="0" smtClean="0">
                <a:solidFill>
                  <a:schemeClr val="bg1"/>
                </a:solidFill>
                <a:latin typeface="Calibri" pitchFamily="34" charset="0"/>
              </a:rPr>
              <a:t/>
            </a:r>
            <a:br>
              <a:rPr lang="en-US" sz="1400" dirty="0" smtClean="0">
                <a:solidFill>
                  <a:schemeClr val="bg1"/>
                </a:solidFill>
                <a:latin typeface="Calibri" pitchFamily="34" charset="0"/>
              </a:rPr>
            </a:br>
            <a:r>
              <a:rPr lang="en-US" sz="1400" dirty="0" smtClean="0">
                <a:solidFill>
                  <a:schemeClr val="bg1"/>
                </a:solidFill>
                <a:latin typeface="Calibri" pitchFamily="34" charset="0"/>
              </a:rPr>
              <a:t>81%</a:t>
            </a:r>
          </a:p>
        </p:txBody>
      </p:sp>
      <p:sp>
        <p:nvSpPr>
          <p:cNvPr id="95" name="TextBox 94"/>
          <p:cNvSpPr txBox="1"/>
          <p:nvPr/>
        </p:nvSpPr>
        <p:spPr>
          <a:xfrm>
            <a:off x="5336771" y="424090"/>
            <a:ext cx="829664" cy="523220"/>
          </a:xfrm>
          <a:prstGeom prst="rect">
            <a:avLst/>
          </a:prstGeom>
          <a:noFill/>
        </p:spPr>
        <p:txBody>
          <a:bodyPr wrap="square" rtlCol="0">
            <a:spAutoFit/>
          </a:bodyPr>
          <a:lstStyle/>
          <a:p>
            <a:pPr algn="ctr"/>
            <a:r>
              <a:rPr lang="en-US" sz="1400" dirty="0" err="1" smtClean="0">
                <a:solidFill>
                  <a:schemeClr val="bg1"/>
                </a:solidFill>
                <a:latin typeface="Calibri" pitchFamily="34" charset="0"/>
              </a:rPr>
              <a:t>Karonga</a:t>
            </a:r>
            <a:endParaRPr lang="en-US" sz="1400" dirty="0" smtClean="0">
              <a:solidFill>
                <a:schemeClr val="bg1"/>
              </a:solidFill>
              <a:latin typeface="Calibri" pitchFamily="34" charset="0"/>
            </a:endParaRPr>
          </a:p>
          <a:p>
            <a:pPr algn="ctr"/>
            <a:r>
              <a:rPr lang="en-US" sz="1400" dirty="0" smtClean="0">
                <a:solidFill>
                  <a:schemeClr val="bg1"/>
                </a:solidFill>
                <a:latin typeface="Calibri" pitchFamily="34" charset="0"/>
              </a:rPr>
              <a:t>78%</a:t>
            </a:r>
          </a:p>
        </p:txBody>
      </p:sp>
      <p:sp>
        <p:nvSpPr>
          <p:cNvPr id="96" name="TextBox 95"/>
          <p:cNvSpPr txBox="1"/>
          <p:nvPr/>
        </p:nvSpPr>
        <p:spPr>
          <a:xfrm>
            <a:off x="5661626" y="1567432"/>
            <a:ext cx="725867" cy="738664"/>
          </a:xfrm>
          <a:prstGeom prst="rect">
            <a:avLst/>
          </a:prstGeom>
          <a:noFill/>
        </p:spPr>
        <p:txBody>
          <a:bodyPr wrap="square" rtlCol="0">
            <a:spAutoFit/>
          </a:bodyPr>
          <a:lstStyle/>
          <a:p>
            <a:pPr algn="ctr"/>
            <a:r>
              <a:rPr lang="en-US" sz="1400" dirty="0" err="1" smtClean="0">
                <a:solidFill>
                  <a:schemeClr val="bg1"/>
                </a:solidFill>
                <a:latin typeface="Calibri" pitchFamily="34" charset="0"/>
              </a:rPr>
              <a:t>Nkhata</a:t>
            </a:r>
            <a:r>
              <a:rPr lang="en-US" sz="1400" dirty="0" smtClean="0">
                <a:solidFill>
                  <a:schemeClr val="bg1"/>
                </a:solidFill>
                <a:latin typeface="Calibri" pitchFamily="34" charset="0"/>
              </a:rPr>
              <a:t> </a:t>
            </a:r>
            <a:br>
              <a:rPr lang="en-US" sz="1400" dirty="0" smtClean="0">
                <a:solidFill>
                  <a:schemeClr val="bg1"/>
                </a:solidFill>
                <a:latin typeface="Calibri" pitchFamily="34" charset="0"/>
              </a:rPr>
            </a:br>
            <a:r>
              <a:rPr lang="en-US" sz="1400" dirty="0" smtClean="0">
                <a:solidFill>
                  <a:schemeClr val="bg1"/>
                </a:solidFill>
                <a:latin typeface="Calibri" pitchFamily="34" charset="0"/>
              </a:rPr>
              <a:t>Bay</a:t>
            </a:r>
          </a:p>
          <a:p>
            <a:pPr algn="ctr"/>
            <a:r>
              <a:rPr lang="en-US" sz="1400" dirty="0" smtClean="0">
                <a:solidFill>
                  <a:schemeClr val="bg1"/>
                </a:solidFill>
                <a:latin typeface="Calibri" pitchFamily="34" charset="0"/>
              </a:rPr>
              <a:t>72%</a:t>
            </a:r>
          </a:p>
        </p:txBody>
      </p:sp>
      <p:sp>
        <p:nvSpPr>
          <p:cNvPr id="97" name="TextBox 96"/>
          <p:cNvSpPr txBox="1"/>
          <p:nvPr/>
        </p:nvSpPr>
        <p:spPr>
          <a:xfrm>
            <a:off x="5004749" y="1705898"/>
            <a:ext cx="777230" cy="523220"/>
          </a:xfrm>
          <a:prstGeom prst="rect">
            <a:avLst/>
          </a:prstGeom>
          <a:noFill/>
        </p:spPr>
        <p:txBody>
          <a:bodyPr wrap="square" rtlCol="0">
            <a:spAutoFit/>
          </a:bodyPr>
          <a:lstStyle/>
          <a:p>
            <a:pPr algn="ctr"/>
            <a:r>
              <a:rPr lang="en-US" sz="1400" dirty="0" err="1" smtClean="0">
                <a:solidFill>
                  <a:schemeClr val="bg1"/>
                </a:solidFill>
                <a:latin typeface="Calibri" pitchFamily="34" charset="0"/>
              </a:rPr>
              <a:t>Mzimba</a:t>
            </a:r>
            <a:endParaRPr lang="en-US" sz="1400" dirty="0" smtClean="0">
              <a:solidFill>
                <a:schemeClr val="bg1"/>
              </a:solidFill>
              <a:latin typeface="Calibri" pitchFamily="34" charset="0"/>
            </a:endParaRPr>
          </a:p>
          <a:p>
            <a:pPr algn="ctr"/>
            <a:r>
              <a:rPr lang="en-US" sz="1400" dirty="0" smtClean="0">
                <a:solidFill>
                  <a:schemeClr val="bg1"/>
                </a:solidFill>
                <a:latin typeface="Calibri" pitchFamily="34" charset="0"/>
              </a:rPr>
              <a:t>80%</a:t>
            </a:r>
          </a:p>
        </p:txBody>
      </p:sp>
      <p:sp>
        <p:nvSpPr>
          <p:cNvPr id="98" name="TextBox 97"/>
          <p:cNvSpPr txBox="1"/>
          <p:nvPr/>
        </p:nvSpPr>
        <p:spPr>
          <a:xfrm>
            <a:off x="6313334" y="2205224"/>
            <a:ext cx="744171" cy="523220"/>
          </a:xfrm>
          <a:prstGeom prst="rect">
            <a:avLst/>
          </a:prstGeom>
          <a:noFill/>
        </p:spPr>
        <p:txBody>
          <a:bodyPr wrap="square" rtlCol="0">
            <a:spAutoFit/>
          </a:bodyPr>
          <a:lstStyle/>
          <a:p>
            <a:pPr algn="ctr"/>
            <a:r>
              <a:rPr lang="en-US" sz="1400" dirty="0" err="1" smtClean="0">
                <a:latin typeface="Calibri" pitchFamily="34" charset="0"/>
              </a:rPr>
              <a:t>Likoma</a:t>
            </a:r>
            <a:endParaRPr lang="en-US" sz="1400" dirty="0" smtClean="0">
              <a:latin typeface="Calibri" pitchFamily="34" charset="0"/>
            </a:endParaRPr>
          </a:p>
          <a:p>
            <a:pPr algn="ctr"/>
            <a:r>
              <a:rPr lang="en-US" sz="1400" dirty="0" smtClean="0">
                <a:latin typeface="Calibri" pitchFamily="34" charset="0"/>
              </a:rPr>
              <a:t>88%</a:t>
            </a:r>
          </a:p>
        </p:txBody>
      </p:sp>
      <p:sp>
        <p:nvSpPr>
          <p:cNvPr id="99" name="TextBox 98"/>
          <p:cNvSpPr txBox="1"/>
          <p:nvPr/>
        </p:nvSpPr>
        <p:spPr>
          <a:xfrm>
            <a:off x="6064353" y="2821148"/>
            <a:ext cx="1164570" cy="523220"/>
          </a:xfrm>
          <a:prstGeom prst="rect">
            <a:avLst/>
          </a:prstGeom>
          <a:noFill/>
        </p:spPr>
        <p:txBody>
          <a:bodyPr wrap="square" rtlCol="0">
            <a:spAutoFit/>
          </a:bodyPr>
          <a:lstStyle/>
          <a:p>
            <a:pPr algn="ctr"/>
            <a:r>
              <a:rPr lang="en-US" sz="1400" dirty="0" err="1" smtClean="0">
                <a:latin typeface="Calibri" pitchFamily="34" charset="0"/>
              </a:rPr>
              <a:t>Nkhotakota</a:t>
            </a:r>
            <a:endParaRPr lang="en-US" sz="1400" dirty="0" smtClean="0">
              <a:latin typeface="Calibri" pitchFamily="34" charset="0"/>
            </a:endParaRPr>
          </a:p>
          <a:p>
            <a:pPr algn="ctr"/>
            <a:r>
              <a:rPr lang="en-US" sz="1400" dirty="0" smtClean="0">
                <a:latin typeface="Calibri" pitchFamily="34" charset="0"/>
              </a:rPr>
              <a:t>75%</a:t>
            </a:r>
          </a:p>
        </p:txBody>
      </p:sp>
      <p:sp>
        <p:nvSpPr>
          <p:cNvPr id="100" name="TextBox 99"/>
          <p:cNvSpPr txBox="1"/>
          <p:nvPr/>
        </p:nvSpPr>
        <p:spPr>
          <a:xfrm>
            <a:off x="4801884" y="2914571"/>
            <a:ext cx="838187" cy="523220"/>
          </a:xfrm>
          <a:prstGeom prst="rect">
            <a:avLst/>
          </a:prstGeom>
          <a:noFill/>
        </p:spPr>
        <p:txBody>
          <a:bodyPr wrap="square" rtlCol="0">
            <a:spAutoFit/>
          </a:bodyPr>
          <a:lstStyle/>
          <a:p>
            <a:pPr algn="ctr"/>
            <a:r>
              <a:rPr lang="en-US" sz="1400" dirty="0" smtClean="0">
                <a:solidFill>
                  <a:schemeClr val="bg1"/>
                </a:solidFill>
                <a:latin typeface="Calibri" pitchFamily="34" charset="0"/>
              </a:rPr>
              <a:t>Kasungu</a:t>
            </a:r>
          </a:p>
          <a:p>
            <a:pPr algn="ctr"/>
            <a:r>
              <a:rPr lang="en-US" sz="1400" dirty="0">
                <a:solidFill>
                  <a:schemeClr val="bg1"/>
                </a:solidFill>
                <a:latin typeface="Calibri" pitchFamily="34" charset="0"/>
              </a:rPr>
              <a:t>7</a:t>
            </a:r>
            <a:r>
              <a:rPr lang="en-US" sz="1400" dirty="0" smtClean="0">
                <a:solidFill>
                  <a:schemeClr val="bg1"/>
                </a:solidFill>
                <a:latin typeface="Calibri" pitchFamily="34" charset="0"/>
              </a:rPr>
              <a:t>7%</a:t>
            </a:r>
          </a:p>
        </p:txBody>
      </p:sp>
      <p:sp>
        <p:nvSpPr>
          <p:cNvPr id="101" name="TextBox 100"/>
          <p:cNvSpPr txBox="1"/>
          <p:nvPr/>
        </p:nvSpPr>
        <p:spPr>
          <a:xfrm>
            <a:off x="4130133" y="3844609"/>
            <a:ext cx="733927" cy="523220"/>
          </a:xfrm>
          <a:prstGeom prst="rect">
            <a:avLst/>
          </a:prstGeom>
          <a:noFill/>
        </p:spPr>
        <p:txBody>
          <a:bodyPr wrap="square" rtlCol="0">
            <a:spAutoFit/>
          </a:bodyPr>
          <a:lstStyle/>
          <a:p>
            <a:pPr algn="ctr"/>
            <a:r>
              <a:rPr lang="en-US" sz="1400" dirty="0" err="1" smtClean="0">
                <a:latin typeface="Calibri" pitchFamily="34" charset="0"/>
              </a:rPr>
              <a:t>Mchinji</a:t>
            </a:r>
            <a:endParaRPr lang="en-US" sz="1400" dirty="0" smtClean="0">
              <a:latin typeface="Calibri" pitchFamily="34" charset="0"/>
            </a:endParaRPr>
          </a:p>
          <a:p>
            <a:pPr algn="ctr"/>
            <a:r>
              <a:rPr lang="en-US" sz="1400" dirty="0" smtClean="0">
                <a:latin typeface="Calibri" pitchFamily="34" charset="0"/>
              </a:rPr>
              <a:t>83%</a:t>
            </a:r>
          </a:p>
        </p:txBody>
      </p:sp>
      <p:sp>
        <p:nvSpPr>
          <p:cNvPr id="102" name="TextBox 101"/>
          <p:cNvSpPr txBox="1"/>
          <p:nvPr/>
        </p:nvSpPr>
        <p:spPr>
          <a:xfrm>
            <a:off x="6204582" y="4233506"/>
            <a:ext cx="980105" cy="523220"/>
          </a:xfrm>
          <a:prstGeom prst="rect">
            <a:avLst/>
          </a:prstGeom>
          <a:noFill/>
        </p:spPr>
        <p:txBody>
          <a:bodyPr wrap="square" rtlCol="0">
            <a:spAutoFit/>
          </a:bodyPr>
          <a:lstStyle/>
          <a:p>
            <a:pPr algn="ctr"/>
            <a:r>
              <a:rPr lang="en-US" sz="1400" dirty="0" smtClean="0">
                <a:solidFill>
                  <a:schemeClr val="bg1"/>
                </a:solidFill>
                <a:latin typeface="Calibri" pitchFamily="34" charset="0"/>
              </a:rPr>
              <a:t>Mangochi</a:t>
            </a:r>
          </a:p>
          <a:p>
            <a:pPr algn="ctr"/>
            <a:r>
              <a:rPr lang="en-US" sz="1400" dirty="0" smtClean="0">
                <a:solidFill>
                  <a:schemeClr val="bg1"/>
                </a:solidFill>
                <a:latin typeface="Calibri" pitchFamily="34" charset="0"/>
              </a:rPr>
              <a:t>73%</a:t>
            </a:r>
          </a:p>
        </p:txBody>
      </p:sp>
      <p:sp>
        <p:nvSpPr>
          <p:cNvPr id="103" name="TextBox 102"/>
          <p:cNvSpPr txBox="1"/>
          <p:nvPr/>
        </p:nvSpPr>
        <p:spPr>
          <a:xfrm>
            <a:off x="7220659" y="4606794"/>
            <a:ext cx="895934" cy="523220"/>
          </a:xfrm>
          <a:prstGeom prst="rect">
            <a:avLst/>
          </a:prstGeom>
          <a:noFill/>
        </p:spPr>
        <p:txBody>
          <a:bodyPr wrap="square" rtlCol="0">
            <a:spAutoFit/>
          </a:bodyPr>
          <a:lstStyle/>
          <a:p>
            <a:pPr algn="ctr"/>
            <a:r>
              <a:rPr lang="en-US" sz="1400" dirty="0" err="1" smtClean="0">
                <a:latin typeface="Calibri" pitchFamily="34" charset="0"/>
              </a:rPr>
              <a:t>Machinga</a:t>
            </a:r>
            <a:endParaRPr lang="en-US" sz="1400" dirty="0" smtClean="0">
              <a:latin typeface="Calibri" pitchFamily="34" charset="0"/>
            </a:endParaRPr>
          </a:p>
          <a:p>
            <a:pPr algn="ctr"/>
            <a:r>
              <a:rPr lang="en-US" sz="1400" dirty="0" smtClean="0">
                <a:latin typeface="Calibri" pitchFamily="34" charset="0"/>
              </a:rPr>
              <a:t>65%</a:t>
            </a:r>
          </a:p>
        </p:txBody>
      </p:sp>
      <p:sp>
        <p:nvSpPr>
          <p:cNvPr id="104" name="TextBox 103"/>
          <p:cNvSpPr txBox="1"/>
          <p:nvPr/>
        </p:nvSpPr>
        <p:spPr>
          <a:xfrm>
            <a:off x="5023575" y="3863410"/>
            <a:ext cx="931722" cy="523220"/>
          </a:xfrm>
          <a:prstGeom prst="rect">
            <a:avLst/>
          </a:prstGeom>
          <a:noFill/>
        </p:spPr>
        <p:txBody>
          <a:bodyPr wrap="square" rtlCol="0">
            <a:spAutoFit/>
          </a:bodyPr>
          <a:lstStyle/>
          <a:p>
            <a:pPr algn="ctr"/>
            <a:r>
              <a:rPr lang="en-US" sz="1400" dirty="0" smtClean="0">
                <a:solidFill>
                  <a:schemeClr val="bg1"/>
                </a:solidFill>
                <a:latin typeface="Calibri" pitchFamily="34" charset="0"/>
              </a:rPr>
              <a:t>Lilongwe</a:t>
            </a:r>
          </a:p>
          <a:p>
            <a:pPr algn="ctr"/>
            <a:r>
              <a:rPr lang="en-US" sz="1400" dirty="0" smtClean="0">
                <a:solidFill>
                  <a:schemeClr val="bg1"/>
                </a:solidFill>
                <a:latin typeface="Calibri" pitchFamily="34" charset="0"/>
              </a:rPr>
              <a:t>76%</a:t>
            </a:r>
          </a:p>
        </p:txBody>
      </p:sp>
      <p:sp>
        <p:nvSpPr>
          <p:cNvPr id="105" name="TextBox 104"/>
          <p:cNvSpPr txBox="1"/>
          <p:nvPr/>
        </p:nvSpPr>
        <p:spPr>
          <a:xfrm>
            <a:off x="5781980" y="3561560"/>
            <a:ext cx="699554" cy="523220"/>
          </a:xfrm>
          <a:prstGeom prst="rect">
            <a:avLst/>
          </a:prstGeom>
          <a:noFill/>
        </p:spPr>
        <p:txBody>
          <a:bodyPr wrap="square" rtlCol="0">
            <a:spAutoFit/>
          </a:bodyPr>
          <a:lstStyle/>
          <a:p>
            <a:pPr algn="ctr"/>
            <a:r>
              <a:rPr lang="en-US" sz="1400" dirty="0" smtClean="0">
                <a:solidFill>
                  <a:schemeClr val="bg1"/>
                </a:solidFill>
                <a:latin typeface="Calibri" pitchFamily="34" charset="0"/>
              </a:rPr>
              <a:t>Salima</a:t>
            </a:r>
          </a:p>
          <a:p>
            <a:pPr algn="ctr"/>
            <a:r>
              <a:rPr lang="en-US" sz="1400" dirty="0" smtClean="0">
                <a:solidFill>
                  <a:schemeClr val="bg1"/>
                </a:solidFill>
                <a:latin typeface="Calibri" pitchFamily="34" charset="0"/>
              </a:rPr>
              <a:t>80%</a:t>
            </a:r>
          </a:p>
        </p:txBody>
      </p:sp>
      <p:sp>
        <p:nvSpPr>
          <p:cNvPr id="106" name="TextBox 105"/>
          <p:cNvSpPr txBox="1"/>
          <p:nvPr/>
        </p:nvSpPr>
        <p:spPr>
          <a:xfrm>
            <a:off x="6611561" y="3308996"/>
            <a:ext cx="766463" cy="523220"/>
          </a:xfrm>
          <a:prstGeom prst="rect">
            <a:avLst/>
          </a:prstGeom>
          <a:noFill/>
        </p:spPr>
        <p:txBody>
          <a:bodyPr wrap="square" rtlCol="0">
            <a:spAutoFit/>
          </a:bodyPr>
          <a:lstStyle/>
          <a:p>
            <a:pPr algn="ctr"/>
            <a:r>
              <a:rPr lang="en-US" sz="1400" dirty="0" err="1" smtClean="0">
                <a:latin typeface="Calibri" pitchFamily="34" charset="0"/>
              </a:rPr>
              <a:t>Ntchisi</a:t>
            </a:r>
            <a:endParaRPr lang="en-US" sz="1400" dirty="0" smtClean="0">
              <a:latin typeface="Calibri" pitchFamily="34" charset="0"/>
            </a:endParaRPr>
          </a:p>
          <a:p>
            <a:pPr algn="ctr"/>
            <a:r>
              <a:rPr lang="en-US" sz="1400" dirty="0" smtClean="0">
                <a:latin typeface="Calibri" pitchFamily="34" charset="0"/>
              </a:rPr>
              <a:t>70%</a:t>
            </a:r>
          </a:p>
        </p:txBody>
      </p:sp>
      <p:sp>
        <p:nvSpPr>
          <p:cNvPr id="107" name="TextBox 106"/>
          <p:cNvSpPr txBox="1"/>
          <p:nvPr/>
        </p:nvSpPr>
        <p:spPr>
          <a:xfrm>
            <a:off x="5091453" y="3494013"/>
            <a:ext cx="666598" cy="523220"/>
          </a:xfrm>
          <a:prstGeom prst="rect">
            <a:avLst/>
          </a:prstGeom>
          <a:noFill/>
        </p:spPr>
        <p:txBody>
          <a:bodyPr wrap="square" rtlCol="0">
            <a:spAutoFit/>
          </a:bodyPr>
          <a:lstStyle/>
          <a:p>
            <a:pPr algn="ctr"/>
            <a:r>
              <a:rPr lang="en-US" sz="1400" dirty="0" smtClean="0">
                <a:solidFill>
                  <a:schemeClr val="bg1"/>
                </a:solidFill>
                <a:latin typeface="Calibri" pitchFamily="34" charset="0"/>
              </a:rPr>
              <a:t>Dowa</a:t>
            </a:r>
          </a:p>
          <a:p>
            <a:pPr algn="ctr"/>
            <a:r>
              <a:rPr lang="en-US" sz="1400" dirty="0" smtClean="0">
                <a:solidFill>
                  <a:schemeClr val="bg1"/>
                </a:solidFill>
                <a:latin typeface="Calibri" pitchFamily="34" charset="0"/>
              </a:rPr>
              <a:t>80%</a:t>
            </a:r>
          </a:p>
        </p:txBody>
      </p:sp>
      <p:sp>
        <p:nvSpPr>
          <p:cNvPr id="108" name="TextBox 107"/>
          <p:cNvSpPr txBox="1"/>
          <p:nvPr/>
        </p:nvSpPr>
        <p:spPr>
          <a:xfrm>
            <a:off x="5579306" y="4141002"/>
            <a:ext cx="721516" cy="523220"/>
          </a:xfrm>
          <a:prstGeom prst="rect">
            <a:avLst/>
          </a:prstGeom>
          <a:noFill/>
        </p:spPr>
        <p:txBody>
          <a:bodyPr wrap="square" rtlCol="0">
            <a:spAutoFit/>
          </a:bodyPr>
          <a:lstStyle/>
          <a:p>
            <a:pPr algn="ctr"/>
            <a:r>
              <a:rPr lang="en-US" sz="1400" dirty="0" err="1" smtClean="0">
                <a:solidFill>
                  <a:schemeClr val="bg1"/>
                </a:solidFill>
                <a:latin typeface="Calibri" pitchFamily="34" charset="0"/>
              </a:rPr>
              <a:t>Dedza</a:t>
            </a:r>
            <a:endParaRPr lang="en-US" sz="1400" dirty="0" smtClean="0">
              <a:solidFill>
                <a:schemeClr val="bg1"/>
              </a:solidFill>
              <a:latin typeface="Calibri" pitchFamily="34" charset="0"/>
            </a:endParaRPr>
          </a:p>
          <a:p>
            <a:pPr algn="ctr"/>
            <a:r>
              <a:rPr lang="en-US" sz="1400" dirty="0" smtClean="0">
                <a:latin typeface="Calibri" pitchFamily="34" charset="0"/>
              </a:rPr>
              <a:t>76%</a:t>
            </a:r>
          </a:p>
        </p:txBody>
      </p:sp>
      <p:sp>
        <p:nvSpPr>
          <p:cNvPr id="109" name="TextBox 108"/>
          <p:cNvSpPr txBox="1"/>
          <p:nvPr/>
        </p:nvSpPr>
        <p:spPr>
          <a:xfrm>
            <a:off x="5553721" y="4604020"/>
            <a:ext cx="714751" cy="523220"/>
          </a:xfrm>
          <a:prstGeom prst="rect">
            <a:avLst/>
          </a:prstGeom>
          <a:noFill/>
        </p:spPr>
        <p:txBody>
          <a:bodyPr wrap="square" rtlCol="0">
            <a:spAutoFit/>
          </a:bodyPr>
          <a:lstStyle/>
          <a:p>
            <a:pPr algn="ctr"/>
            <a:r>
              <a:rPr lang="en-US" sz="1400" dirty="0" err="1" smtClean="0">
                <a:latin typeface="Calibri" pitchFamily="34" charset="0"/>
              </a:rPr>
              <a:t>Ntcheu</a:t>
            </a:r>
            <a:endParaRPr lang="en-US" sz="1400" dirty="0" smtClean="0">
              <a:latin typeface="Calibri" pitchFamily="34" charset="0"/>
            </a:endParaRPr>
          </a:p>
          <a:p>
            <a:pPr algn="ctr"/>
            <a:r>
              <a:rPr lang="en-US" sz="1400" dirty="0" smtClean="0">
                <a:latin typeface="Calibri" pitchFamily="34" charset="0"/>
              </a:rPr>
              <a:t>75%</a:t>
            </a:r>
          </a:p>
        </p:txBody>
      </p:sp>
      <p:sp>
        <p:nvSpPr>
          <p:cNvPr id="110" name="TextBox 109"/>
          <p:cNvSpPr txBox="1"/>
          <p:nvPr/>
        </p:nvSpPr>
        <p:spPr>
          <a:xfrm>
            <a:off x="6610325" y="6122468"/>
            <a:ext cx="688010" cy="523220"/>
          </a:xfrm>
          <a:prstGeom prst="rect">
            <a:avLst/>
          </a:prstGeom>
          <a:noFill/>
        </p:spPr>
        <p:txBody>
          <a:bodyPr wrap="square" rtlCol="0">
            <a:spAutoFit/>
          </a:bodyPr>
          <a:lstStyle/>
          <a:p>
            <a:pPr algn="ctr"/>
            <a:r>
              <a:rPr lang="en-US" sz="1400" dirty="0" err="1" smtClean="0">
                <a:latin typeface="Calibri" pitchFamily="34" charset="0"/>
              </a:rPr>
              <a:t>Nsanje</a:t>
            </a:r>
            <a:endParaRPr lang="en-US" sz="1400" dirty="0" smtClean="0">
              <a:latin typeface="Calibri" pitchFamily="34" charset="0"/>
            </a:endParaRPr>
          </a:p>
          <a:p>
            <a:pPr algn="ctr"/>
            <a:r>
              <a:rPr lang="en-US" sz="1400" dirty="0" smtClean="0">
                <a:latin typeface="Calibri" pitchFamily="34" charset="0"/>
              </a:rPr>
              <a:t>72%</a:t>
            </a:r>
          </a:p>
        </p:txBody>
      </p:sp>
      <p:sp>
        <p:nvSpPr>
          <p:cNvPr id="111" name="TextBox 110"/>
          <p:cNvSpPr txBox="1"/>
          <p:nvPr/>
        </p:nvSpPr>
        <p:spPr>
          <a:xfrm>
            <a:off x="5275730" y="5937369"/>
            <a:ext cx="1035878" cy="523220"/>
          </a:xfrm>
          <a:prstGeom prst="rect">
            <a:avLst/>
          </a:prstGeom>
          <a:noFill/>
        </p:spPr>
        <p:txBody>
          <a:bodyPr wrap="square" rtlCol="0">
            <a:spAutoFit/>
          </a:bodyPr>
          <a:lstStyle/>
          <a:p>
            <a:pPr algn="ctr"/>
            <a:r>
              <a:rPr lang="en-US" sz="1400" dirty="0" err="1" smtClean="0">
                <a:latin typeface="Calibri" pitchFamily="34" charset="0"/>
              </a:rPr>
              <a:t>Chikhwawa</a:t>
            </a:r>
            <a:endParaRPr lang="en-US" sz="1400" dirty="0" smtClean="0">
              <a:latin typeface="Calibri" pitchFamily="34" charset="0"/>
            </a:endParaRPr>
          </a:p>
          <a:p>
            <a:pPr algn="ctr"/>
            <a:r>
              <a:rPr lang="en-US" sz="1400" dirty="0" smtClean="0">
                <a:latin typeface="Calibri" pitchFamily="34" charset="0"/>
              </a:rPr>
              <a:t>76%</a:t>
            </a:r>
          </a:p>
        </p:txBody>
      </p:sp>
      <p:sp>
        <p:nvSpPr>
          <p:cNvPr id="112" name="TextBox 111"/>
          <p:cNvSpPr txBox="1"/>
          <p:nvPr/>
        </p:nvSpPr>
        <p:spPr>
          <a:xfrm>
            <a:off x="5328528" y="5202317"/>
            <a:ext cx="821181" cy="523220"/>
          </a:xfrm>
          <a:prstGeom prst="rect">
            <a:avLst/>
          </a:prstGeom>
          <a:noFill/>
        </p:spPr>
        <p:txBody>
          <a:bodyPr wrap="square" rtlCol="0">
            <a:spAutoFit/>
          </a:bodyPr>
          <a:lstStyle/>
          <a:p>
            <a:pPr algn="ctr"/>
            <a:r>
              <a:rPr lang="en-US" sz="1400" dirty="0" smtClean="0">
                <a:latin typeface="Calibri" pitchFamily="34" charset="0"/>
              </a:rPr>
              <a:t>Mwanza</a:t>
            </a:r>
          </a:p>
          <a:p>
            <a:pPr algn="ctr"/>
            <a:r>
              <a:rPr lang="en-US" sz="1400" dirty="0" smtClean="0">
                <a:latin typeface="Calibri" pitchFamily="34" charset="0"/>
              </a:rPr>
              <a:t>91%</a:t>
            </a:r>
          </a:p>
        </p:txBody>
      </p:sp>
      <p:sp>
        <p:nvSpPr>
          <p:cNvPr id="113" name="TextBox 112"/>
          <p:cNvSpPr txBox="1"/>
          <p:nvPr/>
        </p:nvSpPr>
        <p:spPr>
          <a:xfrm>
            <a:off x="6567214" y="5032123"/>
            <a:ext cx="735563" cy="523220"/>
          </a:xfrm>
          <a:prstGeom prst="rect">
            <a:avLst/>
          </a:prstGeom>
          <a:noFill/>
        </p:spPr>
        <p:txBody>
          <a:bodyPr wrap="square" rtlCol="0">
            <a:spAutoFit/>
          </a:bodyPr>
          <a:lstStyle/>
          <a:p>
            <a:pPr algn="ctr"/>
            <a:r>
              <a:rPr lang="en-US" sz="1400" dirty="0" err="1" smtClean="0">
                <a:solidFill>
                  <a:schemeClr val="bg1"/>
                </a:solidFill>
                <a:latin typeface="Calibri" pitchFamily="34" charset="0"/>
              </a:rPr>
              <a:t>Zomba</a:t>
            </a:r>
            <a:endParaRPr lang="en-US" sz="1400" dirty="0" smtClean="0">
              <a:solidFill>
                <a:schemeClr val="bg1"/>
              </a:solidFill>
              <a:latin typeface="Calibri" pitchFamily="34" charset="0"/>
            </a:endParaRPr>
          </a:p>
          <a:p>
            <a:pPr algn="ctr"/>
            <a:r>
              <a:rPr lang="en-US" sz="1400" dirty="0" smtClean="0">
                <a:solidFill>
                  <a:schemeClr val="bg1"/>
                </a:solidFill>
                <a:latin typeface="Calibri" pitchFamily="34" charset="0"/>
              </a:rPr>
              <a:t>75%</a:t>
            </a:r>
          </a:p>
        </p:txBody>
      </p:sp>
      <p:sp>
        <p:nvSpPr>
          <p:cNvPr id="114" name="TextBox 113"/>
          <p:cNvSpPr txBox="1"/>
          <p:nvPr/>
        </p:nvSpPr>
        <p:spPr>
          <a:xfrm>
            <a:off x="7216002" y="5312670"/>
            <a:ext cx="925456" cy="523220"/>
          </a:xfrm>
          <a:prstGeom prst="rect">
            <a:avLst/>
          </a:prstGeom>
          <a:noFill/>
        </p:spPr>
        <p:txBody>
          <a:bodyPr wrap="square" rtlCol="0">
            <a:spAutoFit/>
          </a:bodyPr>
          <a:lstStyle/>
          <a:p>
            <a:pPr algn="ctr"/>
            <a:r>
              <a:rPr lang="en-US" sz="1400" dirty="0" err="1" smtClean="0">
                <a:latin typeface="Calibri" pitchFamily="34" charset="0"/>
              </a:rPr>
              <a:t>Phalombe</a:t>
            </a:r>
            <a:endParaRPr lang="en-US" sz="1400" dirty="0" smtClean="0">
              <a:latin typeface="Calibri" pitchFamily="34" charset="0"/>
            </a:endParaRPr>
          </a:p>
          <a:p>
            <a:pPr algn="ctr"/>
            <a:r>
              <a:rPr lang="en-US" sz="1400" dirty="0" smtClean="0">
                <a:latin typeface="Calibri" pitchFamily="34" charset="0"/>
              </a:rPr>
              <a:t>84%</a:t>
            </a:r>
          </a:p>
        </p:txBody>
      </p:sp>
      <p:sp>
        <p:nvSpPr>
          <p:cNvPr id="115" name="TextBox 114"/>
          <p:cNvSpPr txBox="1"/>
          <p:nvPr/>
        </p:nvSpPr>
        <p:spPr>
          <a:xfrm>
            <a:off x="7118456" y="5740754"/>
            <a:ext cx="792843" cy="523220"/>
          </a:xfrm>
          <a:prstGeom prst="rect">
            <a:avLst/>
          </a:prstGeom>
          <a:noFill/>
        </p:spPr>
        <p:txBody>
          <a:bodyPr wrap="square" rtlCol="0">
            <a:spAutoFit/>
          </a:bodyPr>
          <a:lstStyle/>
          <a:p>
            <a:pPr algn="ctr"/>
            <a:r>
              <a:rPr lang="en-US" sz="1400" dirty="0" err="1" smtClean="0">
                <a:latin typeface="Calibri" pitchFamily="34" charset="0"/>
              </a:rPr>
              <a:t>Mulanje</a:t>
            </a:r>
            <a:endParaRPr lang="en-US" sz="1400" dirty="0" smtClean="0">
              <a:latin typeface="Calibri" pitchFamily="34" charset="0"/>
            </a:endParaRPr>
          </a:p>
          <a:p>
            <a:pPr algn="ctr"/>
            <a:r>
              <a:rPr lang="en-US" sz="1400" dirty="0" smtClean="0">
                <a:latin typeface="Calibri" pitchFamily="34" charset="0"/>
              </a:rPr>
              <a:t>77%</a:t>
            </a:r>
          </a:p>
        </p:txBody>
      </p:sp>
      <p:sp>
        <p:nvSpPr>
          <p:cNvPr id="116" name="TextBox 115"/>
          <p:cNvSpPr txBox="1"/>
          <p:nvPr/>
        </p:nvSpPr>
        <p:spPr>
          <a:xfrm>
            <a:off x="4904102" y="4757024"/>
            <a:ext cx="584329" cy="523220"/>
          </a:xfrm>
          <a:prstGeom prst="rect">
            <a:avLst/>
          </a:prstGeom>
          <a:noFill/>
        </p:spPr>
        <p:txBody>
          <a:bodyPr wrap="square" rtlCol="0">
            <a:spAutoFit/>
          </a:bodyPr>
          <a:lstStyle/>
          <a:p>
            <a:pPr algn="ctr"/>
            <a:r>
              <a:rPr lang="en-US" sz="1400" dirty="0" err="1" smtClean="0">
                <a:latin typeface="Calibri" pitchFamily="34" charset="0"/>
              </a:rPr>
              <a:t>Neno</a:t>
            </a:r>
            <a:endParaRPr lang="en-US" sz="1400" dirty="0" smtClean="0">
              <a:latin typeface="Calibri" pitchFamily="34" charset="0"/>
            </a:endParaRPr>
          </a:p>
          <a:p>
            <a:pPr algn="ctr"/>
            <a:r>
              <a:rPr lang="en-US" sz="1400" dirty="0" smtClean="0">
                <a:latin typeface="Calibri" pitchFamily="34" charset="0"/>
              </a:rPr>
              <a:t>82%</a:t>
            </a:r>
          </a:p>
        </p:txBody>
      </p:sp>
      <p:cxnSp>
        <p:nvCxnSpPr>
          <p:cNvPr id="118" name="Straight Connector 117"/>
          <p:cNvCxnSpPr/>
          <p:nvPr/>
        </p:nvCxnSpPr>
        <p:spPr>
          <a:xfrm>
            <a:off x="5418503" y="5024821"/>
            <a:ext cx="894831" cy="2463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9" name="TextBox 118"/>
          <p:cNvSpPr txBox="1"/>
          <p:nvPr/>
        </p:nvSpPr>
        <p:spPr>
          <a:xfrm>
            <a:off x="7681512" y="6334780"/>
            <a:ext cx="727707" cy="523220"/>
          </a:xfrm>
          <a:prstGeom prst="rect">
            <a:avLst/>
          </a:prstGeom>
          <a:noFill/>
        </p:spPr>
        <p:txBody>
          <a:bodyPr wrap="square" rtlCol="0">
            <a:spAutoFit/>
          </a:bodyPr>
          <a:lstStyle/>
          <a:p>
            <a:pPr algn="ctr"/>
            <a:r>
              <a:rPr lang="en-US" sz="1400" dirty="0" err="1" smtClean="0">
                <a:latin typeface="Calibri" pitchFamily="34" charset="0"/>
              </a:rPr>
              <a:t>Thyolo</a:t>
            </a:r>
            <a:endParaRPr lang="en-US" sz="1400" dirty="0" smtClean="0">
              <a:latin typeface="Calibri" pitchFamily="34" charset="0"/>
            </a:endParaRPr>
          </a:p>
          <a:p>
            <a:pPr algn="ctr"/>
            <a:r>
              <a:rPr lang="en-US" sz="1400" dirty="0" smtClean="0">
                <a:latin typeface="Calibri" pitchFamily="34" charset="0"/>
              </a:rPr>
              <a:t>82%</a:t>
            </a:r>
          </a:p>
        </p:txBody>
      </p:sp>
      <p:cxnSp>
        <p:nvCxnSpPr>
          <p:cNvPr id="121" name="Straight Connector 120"/>
          <p:cNvCxnSpPr/>
          <p:nvPr/>
        </p:nvCxnSpPr>
        <p:spPr>
          <a:xfrm flipH="1" flipV="1">
            <a:off x="6681631" y="5829835"/>
            <a:ext cx="1070300" cy="6543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2" name="TextBox 121"/>
          <p:cNvSpPr txBox="1"/>
          <p:nvPr/>
        </p:nvSpPr>
        <p:spPr>
          <a:xfrm>
            <a:off x="7575479" y="4170731"/>
            <a:ext cx="730321" cy="523220"/>
          </a:xfrm>
          <a:prstGeom prst="rect">
            <a:avLst/>
          </a:prstGeom>
          <a:noFill/>
        </p:spPr>
        <p:txBody>
          <a:bodyPr wrap="square" rtlCol="0">
            <a:spAutoFit/>
          </a:bodyPr>
          <a:lstStyle/>
          <a:p>
            <a:pPr algn="ctr"/>
            <a:r>
              <a:rPr lang="en-US" sz="1400" dirty="0" err="1" smtClean="0">
                <a:latin typeface="Calibri" pitchFamily="34" charset="0"/>
              </a:rPr>
              <a:t>Balaka</a:t>
            </a:r>
            <a:endParaRPr lang="en-US" sz="1400" dirty="0" smtClean="0">
              <a:latin typeface="Calibri" pitchFamily="34" charset="0"/>
            </a:endParaRPr>
          </a:p>
          <a:p>
            <a:pPr algn="ctr"/>
            <a:r>
              <a:rPr lang="en-US" sz="1400" dirty="0" smtClean="0">
                <a:latin typeface="Calibri" pitchFamily="34" charset="0"/>
              </a:rPr>
              <a:t>76%</a:t>
            </a:r>
          </a:p>
        </p:txBody>
      </p:sp>
      <p:cxnSp>
        <p:nvCxnSpPr>
          <p:cNvPr id="124" name="Straight Connector 123"/>
          <p:cNvCxnSpPr>
            <a:stCxn id="122" idx="1"/>
          </p:cNvCxnSpPr>
          <p:nvPr/>
        </p:nvCxnSpPr>
        <p:spPr>
          <a:xfrm flipH="1">
            <a:off x="6664587" y="4432341"/>
            <a:ext cx="910892" cy="4462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5" name="TextBox 124"/>
          <p:cNvSpPr txBox="1"/>
          <p:nvPr/>
        </p:nvSpPr>
        <p:spPr>
          <a:xfrm>
            <a:off x="3973495" y="5896050"/>
            <a:ext cx="792649" cy="523220"/>
          </a:xfrm>
          <a:prstGeom prst="rect">
            <a:avLst/>
          </a:prstGeom>
          <a:noFill/>
        </p:spPr>
        <p:txBody>
          <a:bodyPr wrap="square" rtlCol="0">
            <a:spAutoFit/>
          </a:bodyPr>
          <a:lstStyle/>
          <a:p>
            <a:pPr algn="ctr"/>
            <a:r>
              <a:rPr lang="en-US" sz="1400" dirty="0" smtClean="0">
                <a:latin typeface="Calibri" pitchFamily="34" charset="0"/>
              </a:rPr>
              <a:t>Blantyre</a:t>
            </a:r>
          </a:p>
          <a:p>
            <a:pPr algn="ctr"/>
            <a:r>
              <a:rPr lang="en-US" sz="1400" dirty="0" smtClean="0">
                <a:latin typeface="Calibri" pitchFamily="34" charset="0"/>
              </a:rPr>
              <a:t>63%</a:t>
            </a:r>
          </a:p>
        </p:txBody>
      </p:sp>
      <p:cxnSp>
        <p:nvCxnSpPr>
          <p:cNvPr id="127" name="Straight Connector 126"/>
          <p:cNvCxnSpPr>
            <a:stCxn id="125" idx="3"/>
          </p:cNvCxnSpPr>
          <p:nvPr/>
        </p:nvCxnSpPr>
        <p:spPr>
          <a:xfrm flipV="1">
            <a:off x="4766144" y="5556963"/>
            <a:ext cx="1780816" cy="6006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9" name="TextBox 128"/>
          <p:cNvSpPr txBox="1"/>
          <p:nvPr/>
        </p:nvSpPr>
        <p:spPr>
          <a:xfrm>
            <a:off x="7917225" y="4884586"/>
            <a:ext cx="977393" cy="523220"/>
          </a:xfrm>
          <a:prstGeom prst="rect">
            <a:avLst/>
          </a:prstGeom>
          <a:noFill/>
        </p:spPr>
        <p:txBody>
          <a:bodyPr wrap="square" rtlCol="0">
            <a:spAutoFit/>
          </a:bodyPr>
          <a:lstStyle/>
          <a:p>
            <a:pPr algn="ctr"/>
            <a:r>
              <a:rPr lang="en-US" sz="1400" dirty="0" err="1" smtClean="0">
                <a:latin typeface="Calibri" pitchFamily="34" charset="0"/>
              </a:rPr>
              <a:t>Chiradzulu</a:t>
            </a:r>
            <a:endParaRPr lang="en-US" sz="1400" dirty="0" smtClean="0">
              <a:latin typeface="Calibri" pitchFamily="34" charset="0"/>
            </a:endParaRPr>
          </a:p>
          <a:p>
            <a:pPr algn="ctr"/>
            <a:r>
              <a:rPr lang="en-US" sz="1400" dirty="0" smtClean="0">
                <a:latin typeface="Calibri" pitchFamily="34" charset="0"/>
              </a:rPr>
              <a:t>87%</a:t>
            </a:r>
          </a:p>
        </p:txBody>
      </p:sp>
      <p:cxnSp>
        <p:nvCxnSpPr>
          <p:cNvPr id="131" name="Straight Connector 130"/>
          <p:cNvCxnSpPr/>
          <p:nvPr/>
        </p:nvCxnSpPr>
        <p:spPr>
          <a:xfrm flipH="1">
            <a:off x="6732643" y="5168178"/>
            <a:ext cx="1292726" cy="3810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5" name="TextBox 64"/>
          <p:cNvSpPr txBox="1"/>
          <p:nvPr/>
        </p:nvSpPr>
        <p:spPr>
          <a:xfrm>
            <a:off x="1278535" y="2746817"/>
            <a:ext cx="1605255" cy="954107"/>
          </a:xfrm>
          <a:prstGeom prst="rect">
            <a:avLst/>
          </a:prstGeom>
          <a:noFill/>
        </p:spPr>
        <p:txBody>
          <a:bodyPr wrap="square" rtlCol="0">
            <a:spAutoFit/>
          </a:bodyPr>
          <a:lstStyle/>
          <a:p>
            <a:pPr algn="ctr"/>
            <a:r>
              <a:rPr lang="en-US" sz="2800" b="1" dirty="0" smtClean="0">
                <a:latin typeface="Calibri (Headings)"/>
              </a:rPr>
              <a:t>Malawi</a:t>
            </a:r>
          </a:p>
          <a:p>
            <a:pPr algn="ctr"/>
            <a:r>
              <a:rPr lang="en-US" sz="2800" b="1" dirty="0" smtClean="0">
                <a:latin typeface="Calibri (Headings)"/>
              </a:rPr>
              <a:t>76%</a:t>
            </a:r>
            <a:endParaRPr lang="en-US" sz="2800" b="1" dirty="0">
              <a:latin typeface="Calibri (Headings)"/>
            </a:endParaRPr>
          </a:p>
        </p:txBody>
      </p:sp>
      <p:cxnSp>
        <p:nvCxnSpPr>
          <p:cNvPr id="4" name="Straight Connector 3"/>
          <p:cNvCxnSpPr/>
          <p:nvPr/>
        </p:nvCxnSpPr>
        <p:spPr>
          <a:xfrm flipH="1" flipV="1">
            <a:off x="5862586" y="3066690"/>
            <a:ext cx="538771" cy="716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flipH="1" flipV="1">
            <a:off x="5636687" y="3471864"/>
            <a:ext cx="1145949" cy="966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Text Box 34"/>
          <p:cNvSpPr txBox="1">
            <a:spLocks noChangeArrowheads="1"/>
          </p:cNvSpPr>
          <p:nvPr/>
        </p:nvSpPr>
        <p:spPr bwMode="auto">
          <a:xfrm>
            <a:off x="16097" y="1783812"/>
            <a:ext cx="4130133"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i="1" dirty="0"/>
              <a:t>Percent of children age 12-23 months with all basic vaccinations</a:t>
            </a:r>
          </a:p>
          <a:p>
            <a:pPr algn="ctr"/>
            <a:endParaRPr lang="en-US" i="1" dirty="0"/>
          </a:p>
        </p:txBody>
      </p:sp>
      <p:sp>
        <p:nvSpPr>
          <p:cNvPr id="84" name="Rectangle 83"/>
          <p:cNvSpPr/>
          <p:nvPr/>
        </p:nvSpPr>
        <p:spPr>
          <a:xfrm>
            <a:off x="1626818" y="4105639"/>
            <a:ext cx="217357" cy="191827"/>
          </a:xfrm>
          <a:prstGeom prst="rect">
            <a:avLst/>
          </a:prstGeom>
          <a:solidFill>
            <a:schemeClr val="tx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85" name="Rectangle 84"/>
          <p:cNvSpPr/>
          <p:nvPr/>
        </p:nvSpPr>
        <p:spPr>
          <a:xfrm>
            <a:off x="1625353" y="4444893"/>
            <a:ext cx="217357" cy="191827"/>
          </a:xfrm>
          <a:prstGeom prst="rect">
            <a:avLst/>
          </a:prstGeom>
          <a:solidFill>
            <a:schemeClr val="tx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117" name="Rectangle 116"/>
          <p:cNvSpPr/>
          <p:nvPr/>
        </p:nvSpPr>
        <p:spPr>
          <a:xfrm>
            <a:off x="1625353" y="4780628"/>
            <a:ext cx="217357" cy="191827"/>
          </a:xfrm>
          <a:prstGeom prst="rect">
            <a:avLst/>
          </a:prstGeom>
          <a:solidFill>
            <a:schemeClr val="tx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120" name="Text Box 34"/>
          <p:cNvSpPr txBox="1">
            <a:spLocks noChangeArrowheads="1"/>
          </p:cNvSpPr>
          <p:nvPr/>
        </p:nvSpPr>
        <p:spPr bwMode="auto">
          <a:xfrm>
            <a:off x="1836350" y="4703722"/>
            <a:ext cx="89579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b="1" dirty="0" smtClean="0"/>
              <a:t>≥ 80%</a:t>
            </a:r>
            <a:endParaRPr lang="en-US" b="1" dirty="0"/>
          </a:p>
        </p:txBody>
      </p:sp>
      <p:sp>
        <p:nvSpPr>
          <p:cNvPr id="123" name="Text Box 34"/>
          <p:cNvSpPr txBox="1">
            <a:spLocks noChangeArrowheads="1"/>
          </p:cNvSpPr>
          <p:nvPr/>
        </p:nvSpPr>
        <p:spPr bwMode="auto">
          <a:xfrm>
            <a:off x="1795065" y="4371629"/>
            <a:ext cx="1299030"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b="1" dirty="0" smtClean="0"/>
              <a:t> 66-79%</a:t>
            </a:r>
            <a:endParaRPr lang="en-US" b="1" dirty="0"/>
          </a:p>
        </p:txBody>
      </p:sp>
      <p:sp>
        <p:nvSpPr>
          <p:cNvPr id="126" name="Text Box 34"/>
          <p:cNvSpPr txBox="1">
            <a:spLocks noChangeArrowheads="1"/>
          </p:cNvSpPr>
          <p:nvPr/>
        </p:nvSpPr>
        <p:spPr bwMode="auto">
          <a:xfrm>
            <a:off x="1836349" y="4031476"/>
            <a:ext cx="89579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b="1" dirty="0" smtClean="0"/>
              <a:t>≤ 65%</a:t>
            </a:r>
            <a:endParaRPr lang="en-US" b="1" dirty="0"/>
          </a:p>
        </p:txBody>
      </p:sp>
    </p:spTree>
    <p:extLst>
      <p:ext uri="{BB962C8B-B14F-4D97-AF65-F5344CB8AC3E}">
        <p14:creationId xmlns:p14="http://schemas.microsoft.com/office/powerpoint/2010/main" val="3228167037"/>
      </p:ext>
    </p:extLst>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Autofit/>
          </a:bodyPr>
          <a:lstStyle/>
          <a:p>
            <a:r>
              <a:rPr lang="en-US" sz="4200" dirty="0" smtClean="0"/>
              <a:t>Trends in Basic Vaccination Coverage</a:t>
            </a:r>
            <a:endParaRPr lang="en-US" sz="4200" dirty="0"/>
          </a:p>
        </p:txBody>
      </p:sp>
      <p:graphicFrame>
        <p:nvGraphicFramePr>
          <p:cNvPr id="11" name="Content Placeholder 10"/>
          <p:cNvGraphicFramePr>
            <a:graphicFrameLocks noGrp="1"/>
          </p:cNvGraphicFramePr>
          <p:nvPr>
            <p:ph idx="1"/>
            <p:extLst/>
          </p:nvPr>
        </p:nvGraphicFramePr>
        <p:xfrm>
          <a:off x="464023" y="1727200"/>
          <a:ext cx="8256895" cy="513080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40897"/>
            <a:ext cx="9144000" cy="369332"/>
          </a:xfrm>
          <a:prstGeom prst="rect">
            <a:avLst/>
          </a:prstGeom>
          <a:noFill/>
        </p:spPr>
        <p:txBody>
          <a:bodyPr wrap="square" rtlCol="0">
            <a:spAutoFit/>
          </a:bodyPr>
          <a:lstStyle/>
          <a:p>
            <a:pPr algn="ctr"/>
            <a:r>
              <a:rPr lang="en-US" i="1" dirty="0"/>
              <a:t>Percent of children age 12-23 months with all basic vaccinations</a:t>
            </a:r>
          </a:p>
        </p:txBody>
      </p:sp>
    </p:spTree>
    <p:extLst>
      <p:ext uri="{BB962C8B-B14F-4D97-AF65-F5344CB8AC3E}">
        <p14:creationId xmlns:p14="http://schemas.microsoft.com/office/powerpoint/2010/main" val="3649577827"/>
      </p:ext>
    </p:extLst>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Basic Vaccination Coverage </a:t>
            </a:r>
            <a:br>
              <a:rPr lang="en-US" sz="4200" dirty="0" smtClean="0"/>
            </a:br>
            <a:r>
              <a:rPr lang="en-US" sz="4200" dirty="0" smtClean="0"/>
              <a:t>within Eastern/Southern Africa</a:t>
            </a:r>
            <a:endParaRPr lang="en-US" sz="4200" dirty="0"/>
          </a:p>
        </p:txBody>
      </p:sp>
      <p:sp>
        <p:nvSpPr>
          <p:cNvPr id="12" name="TextBox 11"/>
          <p:cNvSpPr txBox="1"/>
          <p:nvPr/>
        </p:nvSpPr>
        <p:spPr>
          <a:xfrm>
            <a:off x="0" y="1205597"/>
            <a:ext cx="9144000" cy="369332"/>
          </a:xfrm>
          <a:prstGeom prst="rect">
            <a:avLst/>
          </a:prstGeom>
          <a:noFill/>
        </p:spPr>
        <p:txBody>
          <a:bodyPr wrap="square" rtlCol="0">
            <a:spAutoFit/>
          </a:bodyPr>
          <a:lstStyle/>
          <a:p>
            <a:pPr algn="ctr"/>
            <a:r>
              <a:rPr lang="en-US" i="1" dirty="0"/>
              <a:t>Percent of children age 12-23 </a:t>
            </a:r>
            <a:r>
              <a:rPr lang="en-US" i="1" dirty="0" smtClean="0"/>
              <a:t>months </a:t>
            </a:r>
            <a:r>
              <a:rPr lang="en-US" i="1" dirty="0"/>
              <a:t>with all basic vaccinations</a:t>
            </a:r>
          </a:p>
        </p:txBody>
      </p:sp>
      <p:graphicFrame>
        <p:nvGraphicFramePr>
          <p:cNvPr id="7" name="Content Placeholder 10"/>
          <p:cNvGraphicFramePr>
            <a:graphicFrameLocks noGrp="1"/>
          </p:cNvGraphicFramePr>
          <p:nvPr>
            <p:ph idx="1"/>
            <p:extLst/>
          </p:nvPr>
        </p:nvGraphicFramePr>
        <p:xfrm>
          <a:off x="1" y="1637398"/>
          <a:ext cx="9144000" cy="5220602"/>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525637548"/>
      </p:ext>
    </p:extLst>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Title 1"/>
          <p:cNvSpPr>
            <a:spLocks noGrp="1"/>
          </p:cNvSpPr>
          <p:nvPr>
            <p:ph type="title"/>
          </p:nvPr>
        </p:nvSpPr>
        <p:spPr/>
        <p:txBody>
          <a:bodyPr>
            <a:normAutofit/>
          </a:bodyPr>
          <a:lstStyle/>
          <a:p>
            <a:pPr eaLnBrk="1" hangingPunct="1"/>
            <a:r>
              <a:rPr lang="en-US" altLang="en-US" sz="4200" dirty="0" smtClean="0"/>
              <a:t>Age Appropriate Vaccination</a:t>
            </a:r>
          </a:p>
        </p:txBody>
      </p:sp>
      <p:sp>
        <p:nvSpPr>
          <p:cNvPr id="3" name="Content Placeholder 2"/>
          <p:cNvSpPr>
            <a:spLocks noGrp="1"/>
          </p:cNvSpPr>
          <p:nvPr>
            <p:ph idx="1"/>
          </p:nvPr>
        </p:nvSpPr>
        <p:spPr>
          <a:xfrm>
            <a:off x="495300" y="1325563"/>
            <a:ext cx="8229600" cy="5532437"/>
          </a:xfrm>
        </p:spPr>
        <p:txBody>
          <a:bodyPr rtlCol="0">
            <a:normAutofit/>
          </a:bodyPr>
          <a:lstStyle/>
          <a:p>
            <a:pPr marL="0" indent="0" eaLnBrk="1" fontAlgn="auto" hangingPunct="1">
              <a:lnSpc>
                <a:spcPct val="100000"/>
              </a:lnSpc>
              <a:spcBef>
                <a:spcPts val="0"/>
              </a:spcBef>
              <a:spcAft>
                <a:spcPts val="600"/>
              </a:spcAft>
              <a:buClr>
                <a:schemeClr val="tx1"/>
              </a:buClr>
              <a:buFont typeface="Arial" panose="020B0604020202020204" pitchFamily="34" charset="0"/>
              <a:buNone/>
              <a:defRPr/>
            </a:pPr>
            <a:r>
              <a:rPr lang="en-GB" dirty="0"/>
              <a:t>In </a:t>
            </a:r>
            <a:r>
              <a:rPr lang="en-GB" dirty="0" smtClean="0"/>
              <a:t>addition to the basic vaccinations, it is recommended that all children receive:</a:t>
            </a:r>
          </a:p>
          <a:p>
            <a:pPr lvl="1" eaLnBrk="1" fontAlgn="auto" hangingPunct="1">
              <a:lnSpc>
                <a:spcPct val="100000"/>
              </a:lnSpc>
              <a:spcBef>
                <a:spcPts val="0"/>
              </a:spcBef>
              <a:spcAft>
                <a:spcPts val="600"/>
              </a:spcAft>
              <a:buClr>
                <a:schemeClr val="tx1"/>
              </a:buClr>
              <a:defRPr/>
            </a:pPr>
            <a:r>
              <a:rPr lang="en-GB" dirty="0" smtClean="0"/>
              <a:t>1 dose of polio at birth</a:t>
            </a:r>
          </a:p>
          <a:p>
            <a:pPr lvl="1" eaLnBrk="1" fontAlgn="auto" hangingPunct="1">
              <a:lnSpc>
                <a:spcPct val="100000"/>
              </a:lnSpc>
              <a:spcBef>
                <a:spcPts val="0"/>
              </a:spcBef>
              <a:spcAft>
                <a:spcPts val="600"/>
              </a:spcAft>
              <a:buClr>
                <a:schemeClr val="tx1"/>
              </a:buClr>
              <a:defRPr/>
            </a:pPr>
            <a:r>
              <a:rPr lang="en-GB" dirty="0" smtClean="0"/>
              <a:t>3 doses of pneumococcal vaccine</a:t>
            </a:r>
          </a:p>
          <a:p>
            <a:pPr lvl="1" eaLnBrk="1" fontAlgn="auto" hangingPunct="1">
              <a:lnSpc>
                <a:spcPct val="100000"/>
              </a:lnSpc>
              <a:spcBef>
                <a:spcPts val="0"/>
              </a:spcBef>
              <a:spcAft>
                <a:spcPts val="600"/>
              </a:spcAft>
              <a:buClr>
                <a:schemeClr val="tx1"/>
              </a:buClr>
              <a:defRPr/>
            </a:pPr>
            <a:r>
              <a:rPr lang="en-GB" dirty="0" smtClean="0"/>
              <a:t>2 doses of rotavirus vaccine</a:t>
            </a:r>
          </a:p>
          <a:p>
            <a:pPr lvl="1" eaLnBrk="1" fontAlgn="auto" hangingPunct="1">
              <a:lnSpc>
                <a:spcPct val="100000"/>
              </a:lnSpc>
              <a:spcBef>
                <a:spcPts val="0"/>
              </a:spcBef>
              <a:spcAft>
                <a:spcPts val="600"/>
              </a:spcAft>
              <a:buClr>
                <a:schemeClr val="tx1"/>
              </a:buClr>
              <a:defRPr/>
            </a:pPr>
            <a:endParaRPr lang="en-GB" dirty="0"/>
          </a:p>
          <a:p>
            <a:pPr marL="457200" lvl="1" indent="-457200" eaLnBrk="1" fontAlgn="auto" hangingPunct="1">
              <a:lnSpc>
                <a:spcPct val="100000"/>
              </a:lnSpc>
              <a:spcBef>
                <a:spcPts val="0"/>
              </a:spcBef>
              <a:spcAft>
                <a:spcPts val="600"/>
              </a:spcAft>
              <a:buClr>
                <a:schemeClr val="tx1"/>
              </a:buClr>
              <a:buFont typeface="Arial" panose="020B0604020202020204" pitchFamily="34" charset="0"/>
              <a:buNone/>
              <a:defRPr/>
            </a:pPr>
            <a:r>
              <a:rPr lang="en-GB" sz="3200" b="1" dirty="0" smtClean="0">
                <a:solidFill>
                  <a:schemeClr val="tx2"/>
                </a:solidFill>
              </a:rPr>
              <a:t>51% </a:t>
            </a:r>
            <a:r>
              <a:rPr lang="en-GB" sz="3200" dirty="0" smtClean="0"/>
              <a:t>of children in Malawi age 12-23 months received all </a:t>
            </a:r>
            <a:r>
              <a:rPr lang="en-GB" sz="3200" b="1" dirty="0" smtClean="0">
                <a:solidFill>
                  <a:schemeClr val="tx2"/>
                </a:solidFill>
              </a:rPr>
              <a:t>age appropriate vaccinations</a:t>
            </a:r>
            <a:r>
              <a:rPr lang="en-GB" sz="3200" dirty="0" smtClean="0"/>
              <a:t>. </a:t>
            </a:r>
          </a:p>
        </p:txBody>
      </p:sp>
    </p:spTree>
    <p:extLst>
      <p:ext uri="{BB962C8B-B14F-4D97-AF65-F5344CB8AC3E}">
        <p14:creationId xmlns:p14="http://schemas.microsoft.com/office/powerpoint/2010/main" val="2220045820"/>
      </p:ext>
    </p:extLst>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2"/>
          <p:cNvSpPr txBox="1">
            <a:spLocks/>
          </p:cNvSpPr>
          <p:nvPr/>
        </p:nvSpPr>
        <p:spPr>
          <a:xfrm>
            <a:off x="252919" y="2636548"/>
            <a:ext cx="3976181" cy="1665535"/>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spcBef>
                <a:spcPts val="0"/>
              </a:spcBef>
              <a:spcAft>
                <a:spcPts val="600"/>
              </a:spcAft>
              <a:buClr>
                <a:schemeClr val="tx1"/>
              </a:buClr>
            </a:pPr>
            <a:r>
              <a:rPr lang="en-GB" sz="2800" dirty="0" smtClean="0"/>
              <a:t>Vaccination coverage</a:t>
            </a:r>
          </a:p>
          <a:p>
            <a:pPr>
              <a:lnSpc>
                <a:spcPct val="110000"/>
              </a:lnSpc>
              <a:spcBef>
                <a:spcPts val="0"/>
              </a:spcBef>
              <a:spcAft>
                <a:spcPts val="600"/>
              </a:spcAft>
              <a:buClr>
                <a:schemeClr val="tx1"/>
              </a:buClr>
            </a:pPr>
            <a:r>
              <a:rPr lang="en-GB" sz="2800" b="1" dirty="0" smtClean="0">
                <a:solidFill>
                  <a:schemeClr val="tx2"/>
                </a:solidFill>
              </a:rPr>
              <a:t>Childhood illness and treatment</a:t>
            </a:r>
          </a:p>
        </p:txBody>
      </p:sp>
    </p:spTree>
    <p:extLst>
      <p:ext uri="{BB962C8B-B14F-4D97-AF65-F5344CB8AC3E}">
        <p14:creationId xmlns:p14="http://schemas.microsoft.com/office/powerpoint/2010/main" val="3584982580"/>
      </p:ext>
    </p:extLst>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Acute Respiratory Infection (ARI)</a:t>
            </a:r>
            <a:endParaRPr lang="en-US" sz="4200" dirty="0"/>
          </a:p>
        </p:txBody>
      </p:sp>
      <p:sp>
        <p:nvSpPr>
          <p:cNvPr id="3" name="Content Placeholder 2"/>
          <p:cNvSpPr>
            <a:spLocks noGrp="1"/>
          </p:cNvSpPr>
          <p:nvPr>
            <p:ph idx="1"/>
          </p:nvPr>
        </p:nvSpPr>
        <p:spPr>
          <a:xfrm>
            <a:off x="497304" y="1841678"/>
            <a:ext cx="8208545" cy="4335285"/>
          </a:xfrm>
        </p:spPr>
        <p:txBody>
          <a:bodyPr>
            <a:normAutofit/>
          </a:bodyPr>
          <a:lstStyle/>
          <a:p>
            <a:pPr marL="0" indent="0">
              <a:lnSpc>
                <a:spcPct val="100000"/>
              </a:lnSpc>
              <a:spcBef>
                <a:spcPts val="0"/>
              </a:spcBef>
              <a:spcAft>
                <a:spcPts val="600"/>
              </a:spcAft>
              <a:buClr>
                <a:schemeClr val="tx1"/>
              </a:buClr>
              <a:buNone/>
            </a:pPr>
            <a:r>
              <a:rPr lang="en-GB" dirty="0" smtClean="0"/>
              <a:t>In the 2 weeks before the survey, </a:t>
            </a:r>
            <a:r>
              <a:rPr lang="en-GB" b="1" dirty="0" smtClean="0">
                <a:solidFill>
                  <a:schemeClr val="accent1"/>
                </a:solidFill>
              </a:rPr>
              <a:t>5% </a:t>
            </a:r>
            <a:r>
              <a:rPr lang="en-GB" dirty="0" smtClean="0"/>
              <a:t>of children under 5 were ill with </a:t>
            </a:r>
            <a:r>
              <a:rPr lang="en-GB" b="1" dirty="0" smtClean="0">
                <a:solidFill>
                  <a:schemeClr val="accent1"/>
                </a:solidFill>
              </a:rPr>
              <a:t>cough and rapid breathing, symptoms of ARI</a:t>
            </a:r>
            <a:r>
              <a:rPr lang="en-GB" dirty="0" smtClean="0"/>
              <a:t>.</a:t>
            </a:r>
          </a:p>
          <a:p>
            <a:pPr lvl="1">
              <a:lnSpc>
                <a:spcPct val="100000"/>
              </a:lnSpc>
              <a:spcBef>
                <a:spcPts val="0"/>
              </a:spcBef>
              <a:spcAft>
                <a:spcPts val="600"/>
              </a:spcAft>
              <a:buClr>
                <a:schemeClr val="tx1"/>
              </a:buClr>
            </a:pPr>
            <a:r>
              <a:rPr lang="en-GB" dirty="0" smtClean="0"/>
              <a:t>Among these children, </a:t>
            </a:r>
            <a:r>
              <a:rPr lang="en-GB" b="1" dirty="0" smtClean="0">
                <a:solidFill>
                  <a:schemeClr val="accent1"/>
                </a:solidFill>
              </a:rPr>
              <a:t>78%</a:t>
            </a:r>
            <a:r>
              <a:rPr lang="en-GB" dirty="0" smtClean="0"/>
              <a:t> sought </a:t>
            </a:r>
            <a:r>
              <a:rPr lang="en-GB" b="1" dirty="0" smtClean="0">
                <a:solidFill>
                  <a:schemeClr val="accent1"/>
                </a:solidFill>
              </a:rPr>
              <a:t>advice or treatment</a:t>
            </a:r>
            <a:r>
              <a:rPr lang="en-GB" dirty="0" smtClean="0"/>
              <a:t>.</a:t>
            </a:r>
            <a:endParaRPr lang="en-GB" dirty="0"/>
          </a:p>
        </p:txBody>
      </p:sp>
    </p:spTree>
    <p:extLst>
      <p:ext uri="{BB962C8B-B14F-4D97-AF65-F5344CB8AC3E}">
        <p14:creationId xmlns:p14="http://schemas.microsoft.com/office/powerpoint/2010/main" val="4128772731"/>
      </p:ext>
    </p:extLst>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err="1" smtClean="0"/>
              <a:t>Diarrhoea</a:t>
            </a:r>
            <a:endParaRPr lang="en-US" sz="4200" dirty="0"/>
          </a:p>
        </p:txBody>
      </p:sp>
      <p:sp>
        <p:nvSpPr>
          <p:cNvPr id="3" name="Content Placeholder 2"/>
          <p:cNvSpPr>
            <a:spLocks noGrp="1"/>
          </p:cNvSpPr>
          <p:nvPr>
            <p:ph idx="1"/>
          </p:nvPr>
        </p:nvSpPr>
        <p:spPr>
          <a:xfrm>
            <a:off x="497304" y="1848255"/>
            <a:ext cx="8208545" cy="4348164"/>
          </a:xfrm>
        </p:spPr>
        <p:txBody>
          <a:bodyPr>
            <a:normAutofit/>
          </a:bodyPr>
          <a:lstStyle/>
          <a:p>
            <a:pPr marL="0" indent="0">
              <a:lnSpc>
                <a:spcPct val="100000"/>
              </a:lnSpc>
              <a:spcBef>
                <a:spcPts val="0"/>
              </a:spcBef>
              <a:spcAft>
                <a:spcPts val="600"/>
              </a:spcAft>
              <a:buClr>
                <a:schemeClr val="tx1"/>
              </a:buClr>
              <a:buNone/>
            </a:pPr>
            <a:r>
              <a:rPr lang="en-GB" dirty="0" smtClean="0"/>
              <a:t>In the 2 weeks before the survey, </a:t>
            </a:r>
            <a:r>
              <a:rPr lang="en-GB" b="1" dirty="0" smtClean="0">
                <a:solidFill>
                  <a:schemeClr val="accent1"/>
                </a:solidFill>
              </a:rPr>
              <a:t>22%</a:t>
            </a:r>
            <a:r>
              <a:rPr lang="en-GB" b="1" dirty="0" smtClean="0">
                <a:solidFill>
                  <a:schemeClr val="accent5"/>
                </a:solidFill>
              </a:rPr>
              <a:t> </a:t>
            </a:r>
            <a:r>
              <a:rPr lang="en-GB" dirty="0" smtClean="0"/>
              <a:t>of children under 5 had diarrhoea.</a:t>
            </a:r>
          </a:p>
          <a:p>
            <a:pPr lvl="1">
              <a:lnSpc>
                <a:spcPct val="100000"/>
              </a:lnSpc>
              <a:spcBef>
                <a:spcPts val="0"/>
              </a:spcBef>
              <a:spcAft>
                <a:spcPts val="600"/>
              </a:spcAft>
              <a:buClr>
                <a:schemeClr val="tx1"/>
              </a:buClr>
            </a:pPr>
            <a:r>
              <a:rPr lang="en-GB" dirty="0" smtClean="0"/>
              <a:t>Among these children, </a:t>
            </a:r>
            <a:r>
              <a:rPr lang="en-GB" b="1" dirty="0" smtClean="0">
                <a:solidFill>
                  <a:schemeClr val="accent1"/>
                </a:solidFill>
              </a:rPr>
              <a:t>66%</a:t>
            </a:r>
            <a:r>
              <a:rPr lang="en-GB" dirty="0" smtClean="0"/>
              <a:t> sought </a:t>
            </a:r>
            <a:r>
              <a:rPr lang="en-GB" b="1" dirty="0" smtClean="0">
                <a:solidFill>
                  <a:schemeClr val="accent1"/>
                </a:solidFill>
              </a:rPr>
              <a:t>advice or treatment</a:t>
            </a:r>
            <a:r>
              <a:rPr lang="en-GB" dirty="0" smtClean="0"/>
              <a:t>.</a:t>
            </a:r>
            <a:endParaRPr lang="en-GB" dirty="0"/>
          </a:p>
        </p:txBody>
      </p:sp>
    </p:spTree>
    <p:extLst>
      <p:ext uri="{BB962C8B-B14F-4D97-AF65-F5344CB8AC3E}">
        <p14:creationId xmlns:p14="http://schemas.microsoft.com/office/powerpoint/2010/main" val="999295074"/>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Pretest and Main Survey Training</a:t>
            </a:r>
            <a:endParaRPr lang="en-US" sz="4200" dirty="0"/>
          </a:p>
        </p:txBody>
      </p:sp>
      <p:sp>
        <p:nvSpPr>
          <p:cNvPr id="3" name="Content Placeholder 2"/>
          <p:cNvSpPr>
            <a:spLocks noGrp="1"/>
          </p:cNvSpPr>
          <p:nvPr>
            <p:ph idx="1"/>
          </p:nvPr>
        </p:nvSpPr>
        <p:spPr>
          <a:xfrm>
            <a:off x="457200" y="1600200"/>
            <a:ext cx="8240486" cy="5257800"/>
          </a:xfrm>
        </p:spPr>
        <p:txBody>
          <a:bodyPr/>
          <a:lstStyle/>
          <a:p>
            <a:pPr>
              <a:lnSpc>
                <a:spcPct val="100000"/>
              </a:lnSpc>
              <a:spcBef>
                <a:spcPts val="0"/>
              </a:spcBef>
              <a:spcAft>
                <a:spcPts val="600"/>
              </a:spcAft>
              <a:buClr>
                <a:schemeClr val="tx1"/>
              </a:buClr>
            </a:pPr>
            <a:r>
              <a:rPr lang="en-GB" b="1" dirty="0" err="1" smtClean="0">
                <a:solidFill>
                  <a:schemeClr val="tx2"/>
                </a:solidFill>
              </a:rPr>
              <a:t>Pretest</a:t>
            </a:r>
            <a:r>
              <a:rPr lang="en-GB" b="1" dirty="0" smtClean="0">
                <a:solidFill>
                  <a:schemeClr val="tx2"/>
                </a:solidFill>
              </a:rPr>
              <a:t>: </a:t>
            </a:r>
            <a:r>
              <a:rPr lang="en-GB" dirty="0" smtClean="0">
                <a:solidFill>
                  <a:schemeClr val="accent1"/>
                </a:solidFill>
              </a:rPr>
              <a:t/>
            </a:r>
            <a:br>
              <a:rPr lang="en-GB" dirty="0" smtClean="0">
                <a:solidFill>
                  <a:schemeClr val="accent1"/>
                </a:solidFill>
              </a:rPr>
            </a:br>
            <a:r>
              <a:rPr lang="en-GB" dirty="0" smtClean="0"/>
              <a:t>Training from 28 July to 21 August 2015  with 38 trainees in clusters surrounding the </a:t>
            </a:r>
            <a:r>
              <a:rPr lang="en-GB" dirty="0" err="1" smtClean="0"/>
              <a:t>Chilema</a:t>
            </a:r>
            <a:r>
              <a:rPr lang="en-GB" dirty="0" smtClean="0"/>
              <a:t> Training Centre</a:t>
            </a:r>
          </a:p>
          <a:p>
            <a:pPr>
              <a:lnSpc>
                <a:spcPct val="100000"/>
              </a:lnSpc>
              <a:spcBef>
                <a:spcPts val="0"/>
              </a:spcBef>
              <a:spcAft>
                <a:spcPts val="600"/>
              </a:spcAft>
              <a:buClr>
                <a:schemeClr val="tx1"/>
              </a:buClr>
            </a:pPr>
            <a:r>
              <a:rPr lang="en-GB" b="1" dirty="0" smtClean="0">
                <a:solidFill>
                  <a:schemeClr val="tx2"/>
                </a:solidFill>
              </a:rPr>
              <a:t>Main Survey Training: </a:t>
            </a:r>
            <a:endParaRPr lang="en-GB" dirty="0">
              <a:solidFill>
                <a:schemeClr val="accent1"/>
              </a:solidFill>
            </a:endParaRPr>
          </a:p>
          <a:p>
            <a:pPr lvl="1">
              <a:lnSpc>
                <a:spcPct val="100000"/>
              </a:lnSpc>
              <a:spcBef>
                <a:spcPts val="0"/>
              </a:spcBef>
              <a:spcAft>
                <a:spcPts val="600"/>
              </a:spcAft>
              <a:buClr>
                <a:schemeClr val="tx1"/>
              </a:buClr>
            </a:pPr>
            <a:r>
              <a:rPr lang="en-GB" dirty="0" smtClean="0"/>
              <a:t>Training from 21 September to 10 October 2015 with </a:t>
            </a:r>
            <a:r>
              <a:rPr lang="en-GB" b="1" dirty="0" smtClean="0">
                <a:solidFill>
                  <a:schemeClr val="tx2"/>
                </a:solidFill>
              </a:rPr>
              <a:t>268 fieldworkers</a:t>
            </a:r>
          </a:p>
          <a:p>
            <a:pPr lvl="1">
              <a:lnSpc>
                <a:spcPct val="100000"/>
              </a:lnSpc>
              <a:spcBef>
                <a:spcPts val="0"/>
              </a:spcBef>
              <a:spcAft>
                <a:spcPts val="600"/>
              </a:spcAft>
              <a:buClr>
                <a:schemeClr val="tx1"/>
              </a:buClr>
            </a:pPr>
            <a:r>
              <a:rPr lang="en-GB" dirty="0" smtClean="0"/>
              <a:t>Biomarker main training with </a:t>
            </a:r>
            <a:r>
              <a:rPr lang="en-GB" b="1" dirty="0" smtClean="0">
                <a:solidFill>
                  <a:schemeClr val="tx2"/>
                </a:solidFill>
              </a:rPr>
              <a:t>90 individuals </a:t>
            </a:r>
            <a:r>
              <a:rPr lang="en-GB" dirty="0" smtClean="0"/>
              <a:t>from 28 September to 10 October 2015</a:t>
            </a:r>
            <a:endParaRPr lang="en-GB" dirty="0"/>
          </a:p>
        </p:txBody>
      </p:sp>
    </p:spTree>
    <p:extLst>
      <p:ext uri="{BB962C8B-B14F-4D97-AF65-F5344CB8AC3E}">
        <p14:creationId xmlns:p14="http://schemas.microsoft.com/office/powerpoint/2010/main" val="4294567570"/>
      </p:ext>
    </p:extLst>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Diarrhea Prevalence by Age</a:t>
            </a:r>
            <a:endParaRPr lang="en-US" sz="4200" dirty="0"/>
          </a:p>
        </p:txBody>
      </p:sp>
      <p:graphicFrame>
        <p:nvGraphicFramePr>
          <p:cNvPr id="11" name="Content Placeholder 10"/>
          <p:cNvGraphicFramePr>
            <a:graphicFrameLocks noGrp="1"/>
          </p:cNvGraphicFramePr>
          <p:nvPr>
            <p:ph idx="1"/>
            <p:extLst/>
          </p:nvPr>
        </p:nvGraphicFramePr>
        <p:xfrm>
          <a:off x="495300" y="1551703"/>
          <a:ext cx="8215563" cy="5306297"/>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182371"/>
            <a:ext cx="9144000" cy="369332"/>
          </a:xfrm>
          <a:prstGeom prst="rect">
            <a:avLst/>
          </a:prstGeom>
          <a:noFill/>
        </p:spPr>
        <p:txBody>
          <a:bodyPr wrap="square" rtlCol="0">
            <a:spAutoFit/>
          </a:bodyPr>
          <a:lstStyle/>
          <a:p>
            <a:pPr algn="ctr"/>
            <a:r>
              <a:rPr lang="en-US" i="1" dirty="0" smtClean="0"/>
              <a:t>Percent of children under 5 with </a:t>
            </a:r>
            <a:r>
              <a:rPr lang="en-US" i="1" dirty="0" err="1" smtClean="0"/>
              <a:t>diarrhoea</a:t>
            </a:r>
            <a:r>
              <a:rPr lang="en-US" i="1" dirty="0" smtClean="0"/>
              <a:t> in the 2 weeks before the survey</a:t>
            </a:r>
            <a:endParaRPr lang="en-US" i="1" dirty="0"/>
          </a:p>
        </p:txBody>
      </p:sp>
    </p:spTree>
    <p:extLst>
      <p:ext uri="{BB962C8B-B14F-4D97-AF65-F5344CB8AC3E}">
        <p14:creationId xmlns:p14="http://schemas.microsoft.com/office/powerpoint/2010/main" val="611778858"/>
      </p:ext>
    </p:extLst>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err="1" smtClean="0"/>
              <a:t>Diarrhoea</a:t>
            </a:r>
            <a:r>
              <a:rPr lang="en-US" sz="4200" dirty="0" smtClean="0"/>
              <a:t> Treatment</a:t>
            </a:r>
            <a:endParaRPr lang="en-US" sz="4200" dirty="0"/>
          </a:p>
        </p:txBody>
      </p:sp>
      <p:graphicFrame>
        <p:nvGraphicFramePr>
          <p:cNvPr id="11" name="Content Placeholder 10"/>
          <p:cNvGraphicFramePr>
            <a:graphicFrameLocks noGrp="1"/>
          </p:cNvGraphicFramePr>
          <p:nvPr>
            <p:ph idx="1"/>
            <p:extLst/>
          </p:nvPr>
        </p:nvGraphicFramePr>
        <p:xfrm>
          <a:off x="467592" y="1542327"/>
          <a:ext cx="8229600" cy="5315673"/>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172995"/>
            <a:ext cx="9144000" cy="369332"/>
          </a:xfrm>
          <a:prstGeom prst="rect">
            <a:avLst/>
          </a:prstGeom>
          <a:noFill/>
        </p:spPr>
        <p:txBody>
          <a:bodyPr wrap="square" rtlCol="0">
            <a:spAutoFit/>
          </a:bodyPr>
          <a:lstStyle/>
          <a:p>
            <a:pPr algn="ctr"/>
            <a:r>
              <a:rPr lang="en-US" i="1" dirty="0" smtClean="0"/>
              <a:t>Percent of children under 5 with </a:t>
            </a:r>
            <a:r>
              <a:rPr lang="en-US" i="1" dirty="0" err="1" smtClean="0"/>
              <a:t>diarrhoea</a:t>
            </a:r>
            <a:r>
              <a:rPr lang="en-US" i="1" dirty="0" smtClean="0"/>
              <a:t> in the 2 weeks before the survey</a:t>
            </a:r>
            <a:endParaRPr lang="en-US" i="1" dirty="0"/>
          </a:p>
        </p:txBody>
      </p:sp>
    </p:spTree>
    <p:extLst>
      <p:ext uri="{BB962C8B-B14F-4D97-AF65-F5344CB8AC3E}">
        <p14:creationId xmlns:p14="http://schemas.microsoft.com/office/powerpoint/2010/main" val="3628195973"/>
      </p:ext>
    </p:extLst>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Feeding Practices during </a:t>
            </a:r>
            <a:r>
              <a:rPr lang="en-US" sz="4200" dirty="0" err="1" smtClean="0"/>
              <a:t>Diarrhoea</a:t>
            </a:r>
            <a:r>
              <a:rPr lang="en-US" sz="4200" dirty="0" smtClean="0"/>
              <a:t>: Liquids Offered</a:t>
            </a:r>
            <a:endParaRPr lang="en-US" sz="4200" dirty="0"/>
          </a:p>
        </p:txBody>
      </p:sp>
      <p:graphicFrame>
        <p:nvGraphicFramePr>
          <p:cNvPr id="7" name="Content Placeholder 6"/>
          <p:cNvGraphicFramePr>
            <a:graphicFrameLocks noGrp="1"/>
          </p:cNvGraphicFramePr>
          <p:nvPr>
            <p:ph idx="1"/>
            <p:extLst/>
          </p:nvPr>
        </p:nvGraphicFramePr>
        <p:xfrm>
          <a:off x="0" y="1917301"/>
          <a:ext cx="9144000" cy="4940699"/>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270971"/>
            <a:ext cx="9144000" cy="646331"/>
          </a:xfrm>
          <a:prstGeom prst="rect">
            <a:avLst/>
          </a:prstGeom>
          <a:noFill/>
        </p:spPr>
        <p:txBody>
          <a:bodyPr wrap="square" rtlCol="0">
            <a:spAutoFit/>
          </a:bodyPr>
          <a:lstStyle/>
          <a:p>
            <a:pPr algn="ctr"/>
            <a:r>
              <a:rPr lang="en-US" i="1" dirty="0" smtClean="0"/>
              <a:t>Percent distribution of children under 5 who had </a:t>
            </a:r>
            <a:r>
              <a:rPr lang="en-US" i="1" dirty="0" err="1" smtClean="0"/>
              <a:t>diarrhoea</a:t>
            </a:r>
            <a:r>
              <a:rPr lang="en-US" i="1" dirty="0" smtClean="0"/>
              <a:t> in the 2 weeks </a:t>
            </a:r>
            <a:r>
              <a:rPr lang="en-US" i="1" dirty="0"/>
              <a:t/>
            </a:r>
            <a:br>
              <a:rPr lang="en-US" i="1" dirty="0"/>
            </a:br>
            <a:r>
              <a:rPr lang="en-US" i="1" dirty="0" smtClean="0"/>
              <a:t>before the survey by amount of liquids offered compared with normal practice</a:t>
            </a:r>
            <a:endParaRPr lang="en-US" i="1" dirty="0"/>
          </a:p>
        </p:txBody>
      </p:sp>
    </p:spTree>
    <p:extLst>
      <p:ext uri="{BB962C8B-B14F-4D97-AF65-F5344CB8AC3E}">
        <p14:creationId xmlns:p14="http://schemas.microsoft.com/office/powerpoint/2010/main" val="4195176932"/>
      </p:ext>
    </p:extLst>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Feeding Practices during </a:t>
            </a:r>
            <a:r>
              <a:rPr lang="en-US" sz="4200" dirty="0" err="1" smtClean="0"/>
              <a:t>Diarrhoea</a:t>
            </a:r>
            <a:r>
              <a:rPr lang="en-US" sz="4200" dirty="0" smtClean="0"/>
              <a:t>: </a:t>
            </a:r>
            <a:br>
              <a:rPr lang="en-US" sz="4200" dirty="0" smtClean="0"/>
            </a:br>
            <a:r>
              <a:rPr lang="en-US" sz="4200" dirty="0" smtClean="0"/>
              <a:t>Foods Offered</a:t>
            </a:r>
            <a:endParaRPr lang="en-US" sz="4200" dirty="0"/>
          </a:p>
        </p:txBody>
      </p:sp>
      <p:graphicFrame>
        <p:nvGraphicFramePr>
          <p:cNvPr id="7" name="Content Placeholder 6"/>
          <p:cNvGraphicFramePr>
            <a:graphicFrameLocks noGrp="1"/>
          </p:cNvGraphicFramePr>
          <p:nvPr>
            <p:ph idx="1"/>
            <p:extLst/>
          </p:nvPr>
        </p:nvGraphicFramePr>
        <p:xfrm>
          <a:off x="0" y="1971893"/>
          <a:ext cx="9144000" cy="4886107"/>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325563"/>
            <a:ext cx="9144000" cy="646331"/>
          </a:xfrm>
          <a:prstGeom prst="rect">
            <a:avLst/>
          </a:prstGeom>
          <a:noFill/>
        </p:spPr>
        <p:txBody>
          <a:bodyPr wrap="square" rtlCol="0">
            <a:spAutoFit/>
          </a:bodyPr>
          <a:lstStyle/>
          <a:p>
            <a:pPr algn="ctr"/>
            <a:r>
              <a:rPr lang="en-US" i="1" dirty="0" smtClean="0"/>
              <a:t>Percent distribution of children under 5 who had </a:t>
            </a:r>
            <a:r>
              <a:rPr lang="en-US" i="1" dirty="0" err="1" smtClean="0"/>
              <a:t>diarrhoea</a:t>
            </a:r>
            <a:r>
              <a:rPr lang="en-US" i="1" dirty="0" smtClean="0"/>
              <a:t> in the 2 weeks </a:t>
            </a:r>
            <a:br>
              <a:rPr lang="en-US" i="1" dirty="0" smtClean="0"/>
            </a:br>
            <a:r>
              <a:rPr lang="en-US" i="1" dirty="0" smtClean="0"/>
              <a:t>before the survey by amount of foods offered compared with normal practice</a:t>
            </a:r>
            <a:endParaRPr lang="en-US" i="1" dirty="0"/>
          </a:p>
        </p:txBody>
      </p:sp>
      <p:sp>
        <p:nvSpPr>
          <p:cNvPr id="5" name="TextBox 4"/>
          <p:cNvSpPr txBox="1"/>
          <p:nvPr/>
        </p:nvSpPr>
        <p:spPr>
          <a:xfrm>
            <a:off x="6593305" y="4774629"/>
            <a:ext cx="2470484" cy="1323439"/>
          </a:xfrm>
          <a:prstGeom prst="rect">
            <a:avLst/>
          </a:prstGeom>
          <a:solidFill>
            <a:schemeClr val="tx2">
              <a:lumMod val="60000"/>
              <a:lumOff val="40000"/>
            </a:schemeClr>
          </a:solidFill>
        </p:spPr>
        <p:style>
          <a:lnRef idx="0">
            <a:schemeClr val="accent1"/>
          </a:lnRef>
          <a:fillRef idx="3">
            <a:schemeClr val="accent1"/>
          </a:fillRef>
          <a:effectRef idx="3">
            <a:schemeClr val="accent1"/>
          </a:effectRef>
          <a:fontRef idx="minor">
            <a:schemeClr val="lt1"/>
          </a:fontRef>
        </p:style>
        <p:txBody>
          <a:bodyPr wrap="square">
            <a:spAutoFit/>
          </a:bodyPr>
          <a:lstStyle/>
          <a:p>
            <a:pPr algn="ctr" fontAlgn="auto">
              <a:spcBef>
                <a:spcPts val="0"/>
              </a:spcBef>
              <a:spcAft>
                <a:spcPts val="0"/>
              </a:spcAft>
              <a:defRPr/>
            </a:pPr>
            <a:r>
              <a:rPr lang="en-US" sz="2000" b="1" dirty="0" smtClean="0">
                <a:solidFill>
                  <a:schemeClr val="bg1"/>
                </a:solidFill>
                <a:latin typeface="Calibri" pitchFamily="34" charset="0"/>
              </a:rPr>
              <a:t>57% </a:t>
            </a:r>
            <a:r>
              <a:rPr lang="en-US" sz="2000" dirty="0">
                <a:solidFill>
                  <a:schemeClr val="bg1"/>
                </a:solidFill>
                <a:latin typeface="Calibri" pitchFamily="34" charset="0"/>
              </a:rPr>
              <a:t>of children </a:t>
            </a:r>
            <a:r>
              <a:rPr lang="en-US" sz="2000" b="1" dirty="0" smtClean="0">
                <a:solidFill>
                  <a:schemeClr val="bg1"/>
                </a:solidFill>
                <a:latin typeface="Calibri" pitchFamily="34" charset="0"/>
              </a:rPr>
              <a:t>continued </a:t>
            </a:r>
            <a:r>
              <a:rPr lang="en-US" sz="2000" b="1" dirty="0">
                <a:solidFill>
                  <a:schemeClr val="bg1"/>
                </a:solidFill>
                <a:latin typeface="Calibri" pitchFamily="34" charset="0"/>
              </a:rPr>
              <a:t>feeding </a:t>
            </a:r>
            <a:r>
              <a:rPr lang="en-US" sz="2000" dirty="0">
                <a:solidFill>
                  <a:schemeClr val="bg1"/>
                </a:solidFill>
                <a:latin typeface="Calibri" pitchFamily="34" charset="0"/>
              </a:rPr>
              <a:t>and </a:t>
            </a:r>
            <a:r>
              <a:rPr lang="en-US" sz="2000" dirty="0" smtClean="0">
                <a:solidFill>
                  <a:schemeClr val="bg1"/>
                </a:solidFill>
                <a:latin typeface="Calibri" pitchFamily="34" charset="0"/>
              </a:rPr>
              <a:t>were </a:t>
            </a:r>
            <a:r>
              <a:rPr lang="en-US" sz="2000" dirty="0">
                <a:solidFill>
                  <a:schemeClr val="bg1"/>
                </a:solidFill>
                <a:latin typeface="Calibri" pitchFamily="34" charset="0"/>
              </a:rPr>
              <a:t>given </a:t>
            </a:r>
            <a:r>
              <a:rPr lang="en-US" sz="2000" b="1" dirty="0" smtClean="0">
                <a:solidFill>
                  <a:schemeClr val="bg1"/>
                </a:solidFill>
                <a:latin typeface="Calibri" pitchFamily="34" charset="0"/>
              </a:rPr>
              <a:t>ORT</a:t>
            </a:r>
            <a:r>
              <a:rPr lang="en-US" sz="2000" dirty="0" smtClean="0">
                <a:solidFill>
                  <a:schemeClr val="bg1"/>
                </a:solidFill>
                <a:latin typeface="Calibri" pitchFamily="34" charset="0"/>
              </a:rPr>
              <a:t>, </a:t>
            </a:r>
            <a:r>
              <a:rPr lang="en-US" sz="2000" dirty="0">
                <a:solidFill>
                  <a:schemeClr val="bg1"/>
                </a:solidFill>
                <a:latin typeface="Calibri" pitchFamily="34" charset="0"/>
              </a:rPr>
              <a:t>as recommended</a:t>
            </a:r>
          </a:p>
        </p:txBody>
      </p:sp>
    </p:spTree>
    <p:extLst>
      <p:ext uri="{BB962C8B-B14F-4D97-AF65-F5344CB8AC3E}">
        <p14:creationId xmlns:p14="http://schemas.microsoft.com/office/powerpoint/2010/main" val="2564253608"/>
      </p:ext>
    </p:extLst>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28650" y="0"/>
            <a:ext cx="7886700" cy="1325563"/>
          </a:xfrm>
        </p:spPr>
        <p:txBody>
          <a:bodyPr>
            <a:normAutofit/>
          </a:bodyPr>
          <a:lstStyle/>
          <a:p>
            <a:r>
              <a:rPr lang="en-US" sz="4200" dirty="0" smtClean="0"/>
              <a:t>Key Findings</a:t>
            </a:r>
            <a:endParaRPr lang="en-US" sz="4200" dirty="0"/>
          </a:p>
        </p:txBody>
      </p:sp>
      <p:sp>
        <p:nvSpPr>
          <p:cNvPr id="3" name="Content Placeholder 2"/>
          <p:cNvSpPr>
            <a:spLocks noGrp="1"/>
          </p:cNvSpPr>
          <p:nvPr>
            <p:ph idx="1"/>
          </p:nvPr>
        </p:nvSpPr>
        <p:spPr>
          <a:xfrm>
            <a:off x="628650" y="1325562"/>
            <a:ext cx="7886700" cy="5347953"/>
          </a:xfrm>
        </p:spPr>
        <p:txBody>
          <a:bodyPr>
            <a:normAutofit/>
          </a:bodyPr>
          <a:lstStyle/>
          <a:p>
            <a:pPr>
              <a:lnSpc>
                <a:spcPct val="100000"/>
              </a:lnSpc>
              <a:spcBef>
                <a:spcPts val="0"/>
              </a:spcBef>
              <a:spcAft>
                <a:spcPts val="600"/>
              </a:spcAft>
              <a:buClr>
                <a:schemeClr val="tx1"/>
              </a:buClr>
            </a:pPr>
            <a:r>
              <a:rPr lang="en-GB" b="1" dirty="0" smtClean="0">
                <a:solidFill>
                  <a:schemeClr val="accent1"/>
                </a:solidFill>
              </a:rPr>
              <a:t>76%</a:t>
            </a:r>
            <a:r>
              <a:rPr lang="en-GB" dirty="0" smtClean="0">
                <a:solidFill>
                  <a:schemeClr val="accent5"/>
                </a:solidFill>
              </a:rPr>
              <a:t> </a:t>
            </a:r>
            <a:r>
              <a:rPr lang="en-GB" dirty="0"/>
              <a:t>of children </a:t>
            </a:r>
            <a:r>
              <a:rPr lang="en-GB" b="1" dirty="0" smtClean="0">
                <a:solidFill>
                  <a:schemeClr val="accent1"/>
                </a:solidFill>
              </a:rPr>
              <a:t>age 12-23 months</a:t>
            </a:r>
            <a:r>
              <a:rPr lang="en-GB" dirty="0" smtClean="0"/>
              <a:t> received </a:t>
            </a:r>
            <a:r>
              <a:rPr lang="en-GB" b="1" dirty="0">
                <a:solidFill>
                  <a:schemeClr val="accent1"/>
                </a:solidFill>
              </a:rPr>
              <a:t>all </a:t>
            </a:r>
            <a:r>
              <a:rPr lang="en-GB" b="1" dirty="0" smtClean="0">
                <a:solidFill>
                  <a:schemeClr val="accent1"/>
                </a:solidFill>
              </a:rPr>
              <a:t>basic vaccinations</a:t>
            </a:r>
            <a:r>
              <a:rPr lang="en-GB" dirty="0"/>
              <a:t>.</a:t>
            </a:r>
            <a:r>
              <a:rPr lang="en-GB" dirty="0" smtClean="0"/>
              <a:t> </a:t>
            </a:r>
          </a:p>
          <a:p>
            <a:pPr>
              <a:lnSpc>
                <a:spcPct val="100000"/>
              </a:lnSpc>
              <a:spcBef>
                <a:spcPts val="0"/>
              </a:spcBef>
              <a:spcAft>
                <a:spcPts val="600"/>
              </a:spcAft>
              <a:buClr>
                <a:schemeClr val="tx1"/>
              </a:buClr>
            </a:pPr>
            <a:r>
              <a:rPr lang="en-GB" b="1" dirty="0" smtClean="0">
                <a:solidFill>
                  <a:schemeClr val="accent1"/>
                </a:solidFill>
              </a:rPr>
              <a:t>78% </a:t>
            </a:r>
            <a:r>
              <a:rPr lang="en-GB" dirty="0"/>
              <a:t>of</a:t>
            </a:r>
            <a:r>
              <a:rPr lang="en-GB" b="1" dirty="0"/>
              <a:t> </a:t>
            </a:r>
            <a:r>
              <a:rPr lang="en-GB" dirty="0"/>
              <a:t>children with symptoms of ARI </a:t>
            </a:r>
            <a:r>
              <a:rPr lang="en-GB" b="1" dirty="0" smtClean="0">
                <a:solidFill>
                  <a:schemeClr val="accent1"/>
                </a:solidFill>
              </a:rPr>
              <a:t>sought treatment or advice</a:t>
            </a:r>
            <a:r>
              <a:rPr lang="en-GB" dirty="0" smtClean="0"/>
              <a:t>.</a:t>
            </a:r>
            <a:endParaRPr lang="en-GB" dirty="0"/>
          </a:p>
          <a:p>
            <a:pPr>
              <a:lnSpc>
                <a:spcPct val="100000"/>
              </a:lnSpc>
              <a:spcBef>
                <a:spcPts val="0"/>
              </a:spcBef>
              <a:spcAft>
                <a:spcPts val="600"/>
              </a:spcAft>
              <a:buClr>
                <a:schemeClr val="tx1"/>
              </a:buClr>
            </a:pPr>
            <a:r>
              <a:rPr lang="en-GB" b="1" dirty="0" smtClean="0">
                <a:solidFill>
                  <a:schemeClr val="accent1"/>
                </a:solidFill>
              </a:rPr>
              <a:t>66%</a:t>
            </a:r>
            <a:r>
              <a:rPr lang="en-GB" b="1" dirty="0" smtClean="0"/>
              <a:t> </a:t>
            </a:r>
            <a:r>
              <a:rPr lang="en-GB" dirty="0"/>
              <a:t>of</a:t>
            </a:r>
            <a:r>
              <a:rPr lang="en-GB" b="1" dirty="0"/>
              <a:t> </a:t>
            </a:r>
            <a:r>
              <a:rPr lang="en-GB" dirty="0"/>
              <a:t>children with </a:t>
            </a:r>
            <a:r>
              <a:rPr lang="en-GB" dirty="0" smtClean="0"/>
              <a:t>diarrhoea</a:t>
            </a:r>
            <a:r>
              <a:rPr lang="en-GB" b="1" dirty="0" smtClean="0">
                <a:solidFill>
                  <a:schemeClr val="accent5"/>
                </a:solidFill>
              </a:rPr>
              <a:t> </a:t>
            </a:r>
            <a:r>
              <a:rPr lang="en-GB" b="1" dirty="0" smtClean="0">
                <a:solidFill>
                  <a:schemeClr val="accent1"/>
                </a:solidFill>
              </a:rPr>
              <a:t>sought </a:t>
            </a:r>
            <a:r>
              <a:rPr lang="en-GB" b="1" dirty="0">
                <a:solidFill>
                  <a:schemeClr val="accent1"/>
                </a:solidFill>
              </a:rPr>
              <a:t>treatment or advice</a:t>
            </a:r>
            <a:r>
              <a:rPr lang="en-GB" dirty="0" smtClean="0"/>
              <a:t>.</a:t>
            </a:r>
            <a:endParaRPr lang="en-GB" dirty="0"/>
          </a:p>
          <a:p>
            <a:pPr>
              <a:lnSpc>
                <a:spcPct val="100000"/>
              </a:lnSpc>
              <a:spcBef>
                <a:spcPts val="0"/>
              </a:spcBef>
              <a:spcAft>
                <a:spcPts val="600"/>
              </a:spcAft>
              <a:buClr>
                <a:schemeClr val="tx1"/>
              </a:buClr>
            </a:pPr>
            <a:r>
              <a:rPr lang="en-GB" b="1" dirty="0" smtClean="0">
                <a:solidFill>
                  <a:schemeClr val="accent1"/>
                </a:solidFill>
              </a:rPr>
              <a:t>78%</a:t>
            </a:r>
            <a:r>
              <a:rPr lang="en-GB" dirty="0" smtClean="0"/>
              <a:t> </a:t>
            </a:r>
            <a:r>
              <a:rPr lang="en-GB" dirty="0"/>
              <a:t>of children with </a:t>
            </a:r>
            <a:r>
              <a:rPr lang="en-GB" dirty="0" smtClean="0"/>
              <a:t>diarrhoea </a:t>
            </a:r>
            <a:r>
              <a:rPr lang="en-GB" dirty="0"/>
              <a:t>are given </a:t>
            </a:r>
            <a:r>
              <a:rPr lang="en-GB" b="1" dirty="0" smtClean="0">
                <a:solidFill>
                  <a:schemeClr val="accent1"/>
                </a:solidFill>
              </a:rPr>
              <a:t>ORT</a:t>
            </a:r>
            <a:r>
              <a:rPr lang="en-GB" dirty="0" smtClean="0"/>
              <a:t>.</a:t>
            </a:r>
          </a:p>
          <a:p>
            <a:pPr>
              <a:lnSpc>
                <a:spcPct val="100000"/>
              </a:lnSpc>
              <a:spcBef>
                <a:spcPts val="0"/>
              </a:spcBef>
              <a:spcAft>
                <a:spcPts val="600"/>
              </a:spcAft>
            </a:pPr>
            <a:endParaRPr lang="en-GB" b="1" dirty="0"/>
          </a:p>
        </p:txBody>
      </p:sp>
    </p:spTree>
    <p:extLst>
      <p:ext uri="{BB962C8B-B14F-4D97-AF65-F5344CB8AC3E}">
        <p14:creationId xmlns:p14="http://schemas.microsoft.com/office/powerpoint/2010/main" val="71696364"/>
      </p:ext>
    </p:extLst>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0" y="269842"/>
            <a:ext cx="9144000" cy="769441"/>
          </a:xfrm>
          <a:prstGeom prst="rect">
            <a:avLst/>
          </a:prstGeom>
          <a:noFill/>
        </p:spPr>
        <p:txBody>
          <a:bodyPr wrap="square" rtlCol="0">
            <a:spAutoFit/>
          </a:bodyPr>
          <a:lstStyle/>
          <a:p>
            <a:pPr algn="ctr"/>
            <a:r>
              <a:rPr lang="en-US" sz="4400" b="1" dirty="0" smtClean="0">
                <a:solidFill>
                  <a:schemeClr val="bg1"/>
                </a:solidFill>
                <a:latin typeface="Calibri" pitchFamily="34" charset="0"/>
              </a:rPr>
              <a:t>Nutrition</a:t>
            </a:r>
            <a:endParaRPr lang="en-US" sz="4400" b="1" dirty="0">
              <a:solidFill>
                <a:schemeClr val="bg1"/>
              </a:solidFill>
              <a:latin typeface="Calibri" pitchFamily="34" charset="0"/>
            </a:endParaRPr>
          </a:p>
        </p:txBody>
      </p:sp>
      <p:sp>
        <p:nvSpPr>
          <p:cNvPr id="4" name="TextBox 3"/>
          <p:cNvSpPr txBox="1"/>
          <p:nvPr/>
        </p:nvSpPr>
        <p:spPr>
          <a:xfrm>
            <a:off x="6490253" y="1554344"/>
            <a:ext cx="2653747" cy="923330"/>
          </a:xfrm>
          <a:prstGeom prst="rect">
            <a:avLst/>
          </a:prstGeom>
          <a:noFill/>
        </p:spPr>
        <p:txBody>
          <a:bodyPr wrap="square" rtlCol="0">
            <a:spAutoFit/>
          </a:bodyPr>
          <a:lstStyle/>
          <a:p>
            <a:pPr algn="ctr"/>
            <a:r>
              <a:rPr lang="en-US" b="1" i="1" dirty="0" smtClean="0">
                <a:solidFill>
                  <a:schemeClr val="bg1"/>
                </a:solidFill>
              </a:rPr>
              <a:t>Follow along on Twitter!</a:t>
            </a:r>
            <a:br>
              <a:rPr lang="en-US" b="1" i="1" dirty="0" smtClean="0">
                <a:solidFill>
                  <a:schemeClr val="bg1"/>
                </a:solidFill>
              </a:rPr>
            </a:br>
            <a:r>
              <a:rPr lang="en-US" b="1" i="1" dirty="0" smtClean="0">
                <a:solidFill>
                  <a:schemeClr val="bg1"/>
                </a:solidFill>
              </a:rPr>
              <a:t>#</a:t>
            </a:r>
            <a:r>
              <a:rPr lang="en-US" b="1" i="1" dirty="0" err="1" smtClean="0">
                <a:solidFill>
                  <a:schemeClr val="bg1"/>
                </a:solidFill>
              </a:rPr>
              <a:t>MalawiDHS</a:t>
            </a:r>
            <a:r>
              <a:rPr lang="en-US" b="1" i="1" dirty="0" smtClean="0">
                <a:solidFill>
                  <a:schemeClr val="bg1"/>
                </a:solidFill>
              </a:rPr>
              <a:t/>
            </a:r>
            <a:br>
              <a:rPr lang="en-US" b="1" i="1" dirty="0" smtClean="0">
                <a:solidFill>
                  <a:schemeClr val="bg1"/>
                </a:solidFill>
              </a:rPr>
            </a:br>
            <a:r>
              <a:rPr lang="en-US" b="1" i="1" dirty="0" smtClean="0">
                <a:solidFill>
                  <a:schemeClr val="bg1"/>
                </a:solidFill>
              </a:rPr>
              <a:t>@DHSprogram</a:t>
            </a:r>
            <a:endParaRPr lang="en-US" b="1" i="1" dirty="0">
              <a:solidFill>
                <a:schemeClr val="bg1"/>
              </a:solidFill>
            </a:endParaRPr>
          </a:p>
        </p:txBody>
      </p:sp>
    </p:spTree>
    <p:extLst>
      <p:ext uri="{BB962C8B-B14F-4D97-AF65-F5344CB8AC3E}">
        <p14:creationId xmlns:p14="http://schemas.microsoft.com/office/powerpoint/2010/main" val="1872427895"/>
      </p:ext>
    </p:extLst>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2"/>
          <p:cNvSpPr txBox="1">
            <a:spLocks/>
          </p:cNvSpPr>
          <p:nvPr/>
        </p:nvSpPr>
        <p:spPr>
          <a:xfrm>
            <a:off x="252919" y="1629132"/>
            <a:ext cx="3976181" cy="3321189"/>
          </a:xfrm>
          <a:prstGeom prst="rect">
            <a:avLst/>
          </a:prstGeom>
        </p:spPr>
        <p:txBody>
          <a:bodyPr vert="horz" lIns="91440" tIns="45720" rIns="91440" bIns="45720" rtlCol="0">
            <a:normAutofit lnSpcReduction="10000"/>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spcBef>
                <a:spcPts val="0"/>
              </a:spcBef>
              <a:spcAft>
                <a:spcPts val="600"/>
              </a:spcAft>
              <a:buClr>
                <a:schemeClr val="tx1"/>
              </a:buClr>
            </a:pPr>
            <a:r>
              <a:rPr lang="en-GB" sz="2800" b="1" dirty="0" smtClean="0">
                <a:solidFill>
                  <a:schemeClr val="accent1"/>
                </a:solidFill>
              </a:rPr>
              <a:t>Breastfeeding and Infant and Young Child Feeding Practices (IYCF)</a:t>
            </a:r>
          </a:p>
          <a:p>
            <a:pPr>
              <a:lnSpc>
                <a:spcPct val="110000"/>
              </a:lnSpc>
              <a:spcBef>
                <a:spcPts val="0"/>
              </a:spcBef>
              <a:spcAft>
                <a:spcPts val="600"/>
              </a:spcAft>
              <a:buClr>
                <a:schemeClr val="tx1"/>
              </a:buClr>
            </a:pPr>
            <a:r>
              <a:rPr lang="en-GB" sz="2800" dirty="0" smtClean="0"/>
              <a:t>Anaemia</a:t>
            </a:r>
          </a:p>
          <a:p>
            <a:pPr>
              <a:lnSpc>
                <a:spcPct val="110000"/>
              </a:lnSpc>
              <a:spcBef>
                <a:spcPts val="0"/>
              </a:spcBef>
              <a:spcAft>
                <a:spcPts val="600"/>
              </a:spcAft>
              <a:buClr>
                <a:schemeClr val="tx1"/>
              </a:buClr>
            </a:pPr>
            <a:r>
              <a:rPr lang="en-GB" sz="2800" dirty="0" smtClean="0"/>
              <a:t>Micronutrient intake</a:t>
            </a:r>
          </a:p>
          <a:p>
            <a:pPr>
              <a:lnSpc>
                <a:spcPct val="110000"/>
              </a:lnSpc>
              <a:spcBef>
                <a:spcPts val="0"/>
              </a:spcBef>
              <a:spcAft>
                <a:spcPts val="600"/>
              </a:spcAft>
              <a:buClr>
                <a:schemeClr val="tx1"/>
              </a:buClr>
            </a:pPr>
            <a:r>
              <a:rPr lang="en-GB" sz="2800" dirty="0" smtClean="0"/>
              <a:t>Nutritional status of children and women</a:t>
            </a:r>
          </a:p>
        </p:txBody>
      </p:sp>
    </p:spTree>
    <p:extLst>
      <p:ext uri="{BB962C8B-B14F-4D97-AF65-F5344CB8AC3E}">
        <p14:creationId xmlns:p14="http://schemas.microsoft.com/office/powerpoint/2010/main" val="3604892730"/>
      </p:ext>
    </p:extLst>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Early Breastfeeding</a:t>
            </a:r>
            <a:endParaRPr lang="en-US" sz="4200" dirty="0"/>
          </a:p>
        </p:txBody>
      </p:sp>
      <p:sp>
        <p:nvSpPr>
          <p:cNvPr id="3" name="Content Placeholder 2"/>
          <p:cNvSpPr>
            <a:spLocks noGrp="1"/>
          </p:cNvSpPr>
          <p:nvPr>
            <p:ph idx="1"/>
          </p:nvPr>
        </p:nvSpPr>
        <p:spPr>
          <a:xfrm>
            <a:off x="495300" y="1611824"/>
            <a:ext cx="8229600" cy="5246176"/>
          </a:xfrm>
        </p:spPr>
        <p:txBody>
          <a:bodyPr>
            <a:normAutofit/>
          </a:bodyPr>
          <a:lstStyle/>
          <a:p>
            <a:pPr>
              <a:lnSpc>
                <a:spcPct val="110000"/>
              </a:lnSpc>
              <a:spcBef>
                <a:spcPts val="0"/>
              </a:spcBef>
              <a:spcAft>
                <a:spcPts val="600"/>
              </a:spcAft>
              <a:buClr>
                <a:schemeClr val="tx1"/>
              </a:buClr>
            </a:pPr>
            <a:r>
              <a:rPr lang="en-GB" sz="3000" dirty="0" smtClean="0"/>
              <a:t>Provides a </a:t>
            </a:r>
            <a:r>
              <a:rPr lang="en-GB" sz="3000" dirty="0" err="1" smtClean="0"/>
              <a:t>newborn</a:t>
            </a:r>
            <a:r>
              <a:rPr lang="en-GB" sz="3000" dirty="0" smtClean="0"/>
              <a:t> with </a:t>
            </a:r>
            <a:r>
              <a:rPr lang="en-GB" sz="3000" b="1" dirty="0" smtClean="0">
                <a:solidFill>
                  <a:schemeClr val="accent1"/>
                </a:solidFill>
              </a:rPr>
              <a:t>colostrum</a:t>
            </a:r>
            <a:r>
              <a:rPr lang="en-GB" sz="3000" dirty="0" smtClean="0"/>
              <a:t>, a key supplement for the infant’s immune system.</a:t>
            </a:r>
          </a:p>
          <a:p>
            <a:pPr>
              <a:lnSpc>
                <a:spcPct val="110000"/>
              </a:lnSpc>
              <a:spcBef>
                <a:spcPts val="0"/>
              </a:spcBef>
              <a:spcAft>
                <a:spcPts val="600"/>
              </a:spcAft>
              <a:buClr>
                <a:schemeClr val="tx1"/>
              </a:buClr>
            </a:pPr>
            <a:r>
              <a:rPr lang="en-GB" sz="3000" b="1" dirty="0" smtClean="0">
                <a:solidFill>
                  <a:schemeClr val="accent1"/>
                </a:solidFill>
              </a:rPr>
              <a:t>76%</a:t>
            </a:r>
            <a:r>
              <a:rPr lang="en-GB" sz="3000" dirty="0" smtClean="0">
                <a:solidFill>
                  <a:schemeClr val="accent5"/>
                </a:solidFill>
              </a:rPr>
              <a:t> </a:t>
            </a:r>
            <a:r>
              <a:rPr lang="en-GB" sz="3000" dirty="0" smtClean="0"/>
              <a:t>of </a:t>
            </a:r>
            <a:r>
              <a:rPr lang="en-GB" sz="3000" dirty="0" err="1" smtClean="0"/>
              <a:t>newborns</a:t>
            </a:r>
            <a:r>
              <a:rPr lang="en-GB" sz="3000" dirty="0" smtClean="0"/>
              <a:t> are breastfed within the </a:t>
            </a:r>
            <a:r>
              <a:rPr lang="en-GB" sz="3000" b="1" dirty="0" smtClean="0">
                <a:solidFill>
                  <a:schemeClr val="accent1"/>
                </a:solidFill>
              </a:rPr>
              <a:t>first hour</a:t>
            </a:r>
            <a:r>
              <a:rPr lang="en-GB" sz="3000" dirty="0" smtClean="0"/>
              <a:t> of life and </a:t>
            </a:r>
            <a:r>
              <a:rPr lang="en-GB" sz="3000" b="1" dirty="0" smtClean="0">
                <a:solidFill>
                  <a:schemeClr val="accent1"/>
                </a:solidFill>
              </a:rPr>
              <a:t>96%</a:t>
            </a:r>
            <a:r>
              <a:rPr lang="en-GB" sz="3000" dirty="0" smtClean="0">
                <a:solidFill>
                  <a:schemeClr val="accent5"/>
                </a:solidFill>
              </a:rPr>
              <a:t> </a:t>
            </a:r>
            <a:r>
              <a:rPr lang="en-GB" sz="3000" dirty="0" smtClean="0"/>
              <a:t>within the </a:t>
            </a:r>
            <a:r>
              <a:rPr lang="en-GB" sz="3000" b="1" dirty="0" smtClean="0">
                <a:solidFill>
                  <a:schemeClr val="accent1"/>
                </a:solidFill>
              </a:rPr>
              <a:t>first day</a:t>
            </a:r>
            <a:r>
              <a:rPr lang="en-GB" sz="3000" dirty="0" smtClean="0"/>
              <a:t>.</a:t>
            </a:r>
          </a:p>
          <a:p>
            <a:pPr>
              <a:lnSpc>
                <a:spcPct val="110000"/>
              </a:lnSpc>
              <a:spcBef>
                <a:spcPts val="0"/>
              </a:spcBef>
              <a:spcAft>
                <a:spcPts val="600"/>
              </a:spcAft>
              <a:buClr>
                <a:schemeClr val="tx1"/>
              </a:buClr>
            </a:pPr>
            <a:r>
              <a:rPr lang="en-GB" sz="3000" b="1" dirty="0" smtClean="0">
                <a:solidFill>
                  <a:schemeClr val="accent1"/>
                </a:solidFill>
              </a:rPr>
              <a:t>3%</a:t>
            </a:r>
            <a:r>
              <a:rPr lang="en-GB" sz="3000" b="1" dirty="0" smtClean="0">
                <a:solidFill>
                  <a:schemeClr val="accent5"/>
                </a:solidFill>
              </a:rPr>
              <a:t> </a:t>
            </a:r>
            <a:r>
              <a:rPr lang="en-GB" sz="3000" dirty="0" smtClean="0"/>
              <a:t>of </a:t>
            </a:r>
            <a:r>
              <a:rPr lang="en-GB" sz="3000" dirty="0" err="1" smtClean="0"/>
              <a:t>newborns</a:t>
            </a:r>
            <a:r>
              <a:rPr lang="en-GB" sz="3000" dirty="0" smtClean="0"/>
              <a:t> are given food or liquid other than breastmilk (</a:t>
            </a:r>
            <a:r>
              <a:rPr lang="en-GB" sz="3000" b="1" dirty="0" err="1" smtClean="0">
                <a:solidFill>
                  <a:schemeClr val="accent1"/>
                </a:solidFill>
              </a:rPr>
              <a:t>prelacteal</a:t>
            </a:r>
            <a:r>
              <a:rPr lang="en-GB" sz="3000" b="1" dirty="0" smtClean="0">
                <a:solidFill>
                  <a:schemeClr val="accent1"/>
                </a:solidFill>
              </a:rPr>
              <a:t> feed</a:t>
            </a:r>
            <a:r>
              <a:rPr lang="en-GB" sz="3000" dirty="0" smtClean="0"/>
              <a:t>), although this is not recommended.</a:t>
            </a:r>
          </a:p>
          <a:p>
            <a:pPr>
              <a:lnSpc>
                <a:spcPct val="110000"/>
              </a:lnSpc>
              <a:spcBef>
                <a:spcPts val="0"/>
              </a:spcBef>
              <a:spcAft>
                <a:spcPts val="600"/>
              </a:spcAft>
              <a:buClr>
                <a:schemeClr val="tx1"/>
              </a:buClr>
            </a:pPr>
            <a:r>
              <a:rPr lang="en-GB" sz="3000" b="1" dirty="0" smtClean="0">
                <a:solidFill>
                  <a:schemeClr val="accent1"/>
                </a:solidFill>
              </a:rPr>
              <a:t>98%</a:t>
            </a:r>
            <a:r>
              <a:rPr lang="en-GB" sz="3000" dirty="0" smtClean="0"/>
              <a:t> of infants are ever breastfed.</a:t>
            </a:r>
            <a:endParaRPr lang="en-GB" sz="3000" b="1" dirty="0"/>
          </a:p>
        </p:txBody>
      </p:sp>
    </p:spTree>
    <p:extLst>
      <p:ext uri="{BB962C8B-B14F-4D97-AF65-F5344CB8AC3E}">
        <p14:creationId xmlns:p14="http://schemas.microsoft.com/office/powerpoint/2010/main" val="2951315886"/>
      </p:ext>
    </p:extLst>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Exclusive Breastfeeding</a:t>
            </a:r>
            <a:endParaRPr lang="en-US" sz="4200" dirty="0"/>
          </a:p>
        </p:txBody>
      </p:sp>
      <p:sp>
        <p:nvSpPr>
          <p:cNvPr id="3" name="Content Placeholder 2"/>
          <p:cNvSpPr>
            <a:spLocks noGrp="1"/>
          </p:cNvSpPr>
          <p:nvPr>
            <p:ph idx="1"/>
          </p:nvPr>
        </p:nvSpPr>
        <p:spPr>
          <a:xfrm>
            <a:off x="495300" y="1611824"/>
            <a:ext cx="8229600" cy="5246176"/>
          </a:xfrm>
        </p:spPr>
        <p:txBody>
          <a:bodyPr>
            <a:normAutofit/>
          </a:bodyPr>
          <a:lstStyle/>
          <a:p>
            <a:pPr>
              <a:lnSpc>
                <a:spcPct val="100000"/>
              </a:lnSpc>
              <a:spcBef>
                <a:spcPts val="0"/>
              </a:spcBef>
              <a:spcAft>
                <a:spcPts val="600"/>
              </a:spcAft>
              <a:buClr>
                <a:schemeClr val="tx1"/>
              </a:buClr>
            </a:pPr>
            <a:r>
              <a:rPr lang="en-GB" sz="3000" dirty="0" smtClean="0"/>
              <a:t>Children who receive </a:t>
            </a:r>
            <a:r>
              <a:rPr lang="en-GB" sz="3000" b="1" dirty="0" smtClean="0">
                <a:solidFill>
                  <a:schemeClr val="accent1"/>
                </a:solidFill>
              </a:rPr>
              <a:t>only</a:t>
            </a:r>
            <a:r>
              <a:rPr lang="en-GB" sz="3000" b="1" dirty="0" smtClean="0">
                <a:solidFill>
                  <a:schemeClr val="accent5"/>
                </a:solidFill>
              </a:rPr>
              <a:t> </a:t>
            </a:r>
            <a:r>
              <a:rPr lang="en-GB" sz="3000" dirty="0" smtClean="0"/>
              <a:t>breast milk and no other foods or liquids, even water, are considered </a:t>
            </a:r>
            <a:r>
              <a:rPr lang="en-GB" sz="3000" b="1" dirty="0" smtClean="0">
                <a:solidFill>
                  <a:schemeClr val="accent1"/>
                </a:solidFill>
              </a:rPr>
              <a:t>exclusively breastfed</a:t>
            </a:r>
            <a:r>
              <a:rPr lang="en-GB" sz="3000" dirty="0" smtClean="0"/>
              <a:t>.</a:t>
            </a:r>
          </a:p>
          <a:p>
            <a:pPr>
              <a:lnSpc>
                <a:spcPct val="100000"/>
              </a:lnSpc>
              <a:spcBef>
                <a:spcPts val="0"/>
              </a:spcBef>
              <a:spcAft>
                <a:spcPts val="600"/>
              </a:spcAft>
              <a:buClr>
                <a:schemeClr val="tx1"/>
              </a:buClr>
            </a:pPr>
            <a:r>
              <a:rPr lang="en-GB" sz="3000" dirty="0" smtClean="0"/>
              <a:t>Exclusive breastfeeding is recommended for the first </a:t>
            </a:r>
            <a:r>
              <a:rPr lang="en-GB" sz="3000" b="1" dirty="0" smtClean="0">
                <a:solidFill>
                  <a:schemeClr val="accent1"/>
                </a:solidFill>
              </a:rPr>
              <a:t>6 months of life</a:t>
            </a:r>
            <a:r>
              <a:rPr lang="en-GB" sz="3000" dirty="0" smtClean="0"/>
              <a:t>, since breast milk contains all the nutrients that a baby needs.</a:t>
            </a:r>
          </a:p>
          <a:p>
            <a:pPr>
              <a:lnSpc>
                <a:spcPct val="100000"/>
              </a:lnSpc>
              <a:spcBef>
                <a:spcPts val="0"/>
              </a:spcBef>
              <a:spcAft>
                <a:spcPts val="600"/>
              </a:spcAft>
              <a:buClr>
                <a:schemeClr val="tx1"/>
              </a:buClr>
            </a:pPr>
            <a:r>
              <a:rPr lang="en-GB" sz="3000" b="1" dirty="0" smtClean="0">
                <a:solidFill>
                  <a:schemeClr val="accent1"/>
                </a:solidFill>
              </a:rPr>
              <a:t>Antibodies</a:t>
            </a:r>
            <a:r>
              <a:rPr lang="en-GB" sz="3000" dirty="0"/>
              <a:t> </a:t>
            </a:r>
            <a:r>
              <a:rPr lang="en-GB" sz="3000" dirty="0" smtClean="0"/>
              <a:t>in breast milk provide </a:t>
            </a:r>
            <a:r>
              <a:rPr lang="en-GB" sz="3000" b="1" dirty="0" smtClean="0">
                <a:solidFill>
                  <a:schemeClr val="accent1"/>
                </a:solidFill>
              </a:rPr>
              <a:t>immunity</a:t>
            </a:r>
            <a:r>
              <a:rPr lang="en-GB" sz="3000" dirty="0" smtClean="0"/>
              <a:t> to disease.</a:t>
            </a:r>
            <a:endParaRPr lang="en-GB" sz="3000" b="1" dirty="0"/>
          </a:p>
        </p:txBody>
      </p:sp>
    </p:spTree>
    <p:extLst>
      <p:ext uri="{BB962C8B-B14F-4D97-AF65-F5344CB8AC3E}">
        <p14:creationId xmlns:p14="http://schemas.microsoft.com/office/powerpoint/2010/main" val="1411907205"/>
      </p:ext>
    </p:extLst>
  </p:cSld>
  <p:clrMapOvr>
    <a:masterClrMapping/>
  </p:clrMapOvr>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Autofit/>
          </a:bodyPr>
          <a:lstStyle/>
          <a:p>
            <a:r>
              <a:rPr lang="en-US" sz="4200" dirty="0" smtClean="0"/>
              <a:t>Exclusive Breastfeeding by Age</a:t>
            </a:r>
            <a:endParaRPr lang="en-US" sz="4200" dirty="0"/>
          </a:p>
        </p:txBody>
      </p:sp>
      <p:graphicFrame>
        <p:nvGraphicFramePr>
          <p:cNvPr id="11" name="Content Placeholder 10"/>
          <p:cNvGraphicFramePr>
            <a:graphicFrameLocks noGrp="1"/>
          </p:cNvGraphicFramePr>
          <p:nvPr>
            <p:ph idx="1"/>
            <p:extLst/>
          </p:nvPr>
        </p:nvGraphicFramePr>
        <p:xfrm>
          <a:off x="477672" y="1583140"/>
          <a:ext cx="8229600" cy="5274859"/>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325562"/>
            <a:ext cx="9144000" cy="369332"/>
          </a:xfrm>
          <a:prstGeom prst="rect">
            <a:avLst/>
          </a:prstGeom>
          <a:noFill/>
        </p:spPr>
        <p:txBody>
          <a:bodyPr wrap="square" rtlCol="0">
            <a:spAutoFit/>
          </a:bodyPr>
          <a:lstStyle/>
          <a:p>
            <a:pPr algn="ctr"/>
            <a:r>
              <a:rPr lang="en-US" i="1" dirty="0" smtClean="0"/>
              <a:t>Percent of children exclusively breastfed</a:t>
            </a:r>
            <a:endParaRPr lang="en-US" i="1" dirty="0"/>
          </a:p>
        </p:txBody>
      </p:sp>
    </p:spTree>
    <p:extLst>
      <p:ext uri="{BB962C8B-B14F-4D97-AF65-F5344CB8AC3E}">
        <p14:creationId xmlns:p14="http://schemas.microsoft.com/office/powerpoint/2010/main" val="2670698807"/>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Fieldwork and Data Processing</a:t>
            </a:r>
            <a:endParaRPr lang="en-US" sz="4200" dirty="0"/>
          </a:p>
        </p:txBody>
      </p:sp>
      <p:sp>
        <p:nvSpPr>
          <p:cNvPr id="3" name="Content Placeholder 2"/>
          <p:cNvSpPr>
            <a:spLocks noGrp="1"/>
          </p:cNvSpPr>
          <p:nvPr>
            <p:ph idx="1"/>
          </p:nvPr>
        </p:nvSpPr>
        <p:spPr>
          <a:xfrm>
            <a:off x="457200" y="1578429"/>
            <a:ext cx="8240486" cy="5279571"/>
          </a:xfrm>
        </p:spPr>
        <p:txBody>
          <a:bodyPr>
            <a:normAutofit fontScale="85000" lnSpcReduction="10000"/>
          </a:bodyPr>
          <a:lstStyle/>
          <a:p>
            <a:pPr>
              <a:lnSpc>
                <a:spcPct val="110000"/>
              </a:lnSpc>
              <a:spcBef>
                <a:spcPts val="0"/>
              </a:spcBef>
              <a:spcAft>
                <a:spcPts val="600"/>
              </a:spcAft>
            </a:pPr>
            <a:r>
              <a:rPr lang="en-GB" dirty="0" smtClean="0"/>
              <a:t>Total of </a:t>
            </a:r>
            <a:r>
              <a:rPr lang="en-GB" b="1" dirty="0" smtClean="0">
                <a:solidFill>
                  <a:schemeClr val="tx2"/>
                </a:solidFill>
              </a:rPr>
              <a:t>37 teams </a:t>
            </a:r>
          </a:p>
          <a:p>
            <a:pPr lvl="1">
              <a:lnSpc>
                <a:spcPct val="110000"/>
              </a:lnSpc>
              <a:spcBef>
                <a:spcPts val="0"/>
              </a:spcBef>
              <a:spcAft>
                <a:spcPts val="600"/>
              </a:spcAft>
            </a:pPr>
            <a:r>
              <a:rPr lang="en-GB" dirty="0" smtClean="0"/>
              <a:t>1 team leader, 1 field editor, 3 female interviewers, </a:t>
            </a:r>
            <a:br>
              <a:rPr lang="en-GB" dirty="0" smtClean="0"/>
            </a:br>
            <a:r>
              <a:rPr lang="en-GB" dirty="0" smtClean="0"/>
              <a:t>1 </a:t>
            </a:r>
            <a:r>
              <a:rPr lang="en-GB" dirty="0"/>
              <a:t>male </a:t>
            </a:r>
            <a:r>
              <a:rPr lang="en-GB" dirty="0" smtClean="0"/>
              <a:t>interviewer, 2 biomarker technicians, and 1 driver</a:t>
            </a:r>
          </a:p>
          <a:p>
            <a:pPr>
              <a:lnSpc>
                <a:spcPct val="110000"/>
              </a:lnSpc>
              <a:spcBef>
                <a:spcPts val="0"/>
              </a:spcBef>
              <a:spcAft>
                <a:spcPts val="600"/>
              </a:spcAft>
            </a:pPr>
            <a:r>
              <a:rPr lang="en-GB" dirty="0" smtClean="0"/>
              <a:t>Fieldwork conducted from </a:t>
            </a:r>
            <a:r>
              <a:rPr lang="en-GB" b="1" dirty="0" smtClean="0">
                <a:solidFill>
                  <a:schemeClr val="tx2"/>
                </a:solidFill>
              </a:rPr>
              <a:t>19 October 2015 – 17 February 2016</a:t>
            </a:r>
            <a:endParaRPr lang="en-GB" dirty="0" smtClean="0"/>
          </a:p>
          <a:p>
            <a:pPr>
              <a:lnSpc>
                <a:spcPct val="110000"/>
              </a:lnSpc>
              <a:spcBef>
                <a:spcPts val="0"/>
              </a:spcBef>
              <a:spcAft>
                <a:spcPts val="600"/>
              </a:spcAft>
            </a:pPr>
            <a:r>
              <a:rPr lang="en-GB" dirty="0" smtClean="0"/>
              <a:t>Electronic data collected on tablets through the CAPI system were received via IFSS at the NSO office in </a:t>
            </a:r>
            <a:r>
              <a:rPr lang="en-GB" dirty="0" err="1" smtClean="0"/>
              <a:t>Zomba</a:t>
            </a:r>
            <a:r>
              <a:rPr lang="en-GB" dirty="0" smtClean="0"/>
              <a:t>. </a:t>
            </a:r>
          </a:p>
          <a:p>
            <a:pPr>
              <a:lnSpc>
                <a:spcPct val="110000"/>
              </a:lnSpc>
              <a:spcBef>
                <a:spcPts val="0"/>
              </a:spcBef>
              <a:spcAft>
                <a:spcPts val="600"/>
              </a:spcAft>
            </a:pPr>
            <a:r>
              <a:rPr lang="en-GB" dirty="0" smtClean="0"/>
              <a:t>4 data processing personnel conducted data editing with </a:t>
            </a:r>
            <a:r>
              <a:rPr lang="en-GB" dirty="0" err="1" smtClean="0"/>
              <a:t>CSPro</a:t>
            </a:r>
            <a:r>
              <a:rPr lang="en-GB" dirty="0" smtClean="0"/>
              <a:t>. Secondary editing and data processing took place from October 2015 – March 2016.</a:t>
            </a:r>
            <a:endParaRPr lang="en-GB" dirty="0"/>
          </a:p>
        </p:txBody>
      </p:sp>
    </p:spTree>
    <p:extLst>
      <p:ext uri="{BB962C8B-B14F-4D97-AF65-F5344CB8AC3E}">
        <p14:creationId xmlns:p14="http://schemas.microsoft.com/office/powerpoint/2010/main" val="1001972488"/>
      </p:ext>
    </p:extLst>
  </p:cSld>
  <p:clrMapOvr>
    <a:masterClrMapping/>
  </p:clrMapOvr>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Autofit/>
          </a:bodyPr>
          <a:lstStyle/>
          <a:p>
            <a:r>
              <a:rPr lang="en-US" sz="4200" dirty="0" smtClean="0"/>
              <a:t>Duration of Breastfeeding</a:t>
            </a:r>
            <a:endParaRPr lang="en-US" sz="4200" dirty="0"/>
          </a:p>
        </p:txBody>
      </p:sp>
      <p:graphicFrame>
        <p:nvGraphicFramePr>
          <p:cNvPr id="11" name="Content Placeholder 10"/>
          <p:cNvGraphicFramePr>
            <a:graphicFrameLocks noGrp="1"/>
          </p:cNvGraphicFramePr>
          <p:nvPr>
            <p:ph idx="1"/>
            <p:extLst/>
          </p:nvPr>
        </p:nvGraphicFramePr>
        <p:xfrm>
          <a:off x="532263" y="1664732"/>
          <a:ext cx="8188656" cy="519326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295400"/>
            <a:ext cx="9144000" cy="369332"/>
          </a:xfrm>
          <a:prstGeom prst="rect">
            <a:avLst/>
          </a:prstGeom>
          <a:noFill/>
        </p:spPr>
        <p:txBody>
          <a:bodyPr wrap="square" rtlCol="0">
            <a:spAutoFit/>
          </a:bodyPr>
          <a:lstStyle/>
          <a:p>
            <a:pPr algn="ctr"/>
            <a:r>
              <a:rPr lang="en-US" i="1" dirty="0" smtClean="0"/>
              <a:t>Median duration of breastfeeding in months among children born in the last 3 years</a:t>
            </a:r>
            <a:endParaRPr lang="en-US" i="1" dirty="0"/>
          </a:p>
        </p:txBody>
      </p:sp>
    </p:spTree>
    <p:extLst>
      <p:ext uri="{BB962C8B-B14F-4D97-AF65-F5344CB8AC3E}">
        <p14:creationId xmlns:p14="http://schemas.microsoft.com/office/powerpoint/2010/main" val="112471805"/>
      </p:ext>
    </p:extLst>
  </p:cSld>
  <p:clrMapOvr>
    <a:masterClrMapping/>
  </p:clrMapOvr>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Breastfeeding Status Under 6 Months</a:t>
            </a:r>
            <a:endParaRPr lang="en-US" sz="4200" dirty="0"/>
          </a:p>
        </p:txBody>
      </p:sp>
      <p:graphicFrame>
        <p:nvGraphicFramePr>
          <p:cNvPr id="7" name="Content Placeholder 6"/>
          <p:cNvGraphicFramePr>
            <a:graphicFrameLocks noGrp="1"/>
          </p:cNvGraphicFramePr>
          <p:nvPr>
            <p:ph idx="1"/>
            <p:extLst/>
          </p:nvPr>
        </p:nvGraphicFramePr>
        <p:xfrm>
          <a:off x="0" y="1583141"/>
          <a:ext cx="9144000" cy="527486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953418"/>
            <a:ext cx="9144000" cy="646331"/>
          </a:xfrm>
          <a:prstGeom prst="rect">
            <a:avLst/>
          </a:prstGeom>
          <a:noFill/>
        </p:spPr>
        <p:txBody>
          <a:bodyPr wrap="square" rtlCol="0">
            <a:spAutoFit/>
          </a:bodyPr>
          <a:lstStyle/>
          <a:p>
            <a:pPr algn="ctr"/>
            <a:r>
              <a:rPr lang="en-US" i="1" dirty="0" smtClean="0"/>
              <a:t>Percent distribution of youngest children under 6 months who </a:t>
            </a:r>
            <a:br>
              <a:rPr lang="en-US" i="1" dirty="0" smtClean="0"/>
            </a:br>
            <a:r>
              <a:rPr lang="en-US" i="1" dirty="0" smtClean="0"/>
              <a:t>are living with their mother by breastfeeding status</a:t>
            </a:r>
            <a:endParaRPr lang="en-US" i="1" dirty="0"/>
          </a:p>
        </p:txBody>
      </p:sp>
      <p:sp>
        <p:nvSpPr>
          <p:cNvPr id="3" name="TextBox 2"/>
          <p:cNvSpPr txBox="1"/>
          <p:nvPr/>
        </p:nvSpPr>
        <p:spPr>
          <a:xfrm>
            <a:off x="4572000" y="5076496"/>
            <a:ext cx="1397875" cy="923330"/>
          </a:xfrm>
          <a:prstGeom prst="rect">
            <a:avLst/>
          </a:prstGeom>
          <a:noFill/>
        </p:spPr>
        <p:txBody>
          <a:bodyPr wrap="square" rtlCol="0">
            <a:spAutoFit/>
          </a:bodyPr>
          <a:lstStyle/>
          <a:p>
            <a:pPr algn="ctr"/>
            <a:r>
              <a:rPr lang="en-US" b="1" dirty="0" smtClean="0">
                <a:solidFill>
                  <a:schemeClr val="bg1"/>
                </a:solidFill>
              </a:rPr>
              <a:t>Exclusively breastfed</a:t>
            </a:r>
          </a:p>
          <a:p>
            <a:pPr algn="ctr"/>
            <a:r>
              <a:rPr lang="en-US" b="1" dirty="0" smtClean="0">
                <a:solidFill>
                  <a:schemeClr val="bg1"/>
                </a:solidFill>
              </a:rPr>
              <a:t>61%</a:t>
            </a:r>
            <a:endParaRPr lang="en-US" b="1" dirty="0">
              <a:solidFill>
                <a:schemeClr val="bg1"/>
              </a:solidFill>
            </a:endParaRPr>
          </a:p>
        </p:txBody>
      </p:sp>
    </p:spTree>
    <p:extLst>
      <p:ext uri="{BB962C8B-B14F-4D97-AF65-F5344CB8AC3E}">
        <p14:creationId xmlns:p14="http://schemas.microsoft.com/office/powerpoint/2010/main" val="2216419206"/>
      </p:ext>
    </p:extLst>
  </p:cSld>
  <p:clrMapOvr>
    <a:masterClrMapping/>
  </p:clrMapOvr>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IYCF Practices</a:t>
            </a:r>
            <a:endParaRPr lang="en-US" sz="4200" dirty="0"/>
          </a:p>
        </p:txBody>
      </p:sp>
      <p:sp>
        <p:nvSpPr>
          <p:cNvPr id="3" name="Content Placeholder 2"/>
          <p:cNvSpPr>
            <a:spLocks noGrp="1"/>
          </p:cNvSpPr>
          <p:nvPr>
            <p:ph idx="1"/>
          </p:nvPr>
        </p:nvSpPr>
        <p:spPr>
          <a:xfrm>
            <a:off x="495300" y="1611824"/>
            <a:ext cx="8229600" cy="4565140"/>
          </a:xfrm>
        </p:spPr>
        <p:txBody>
          <a:bodyPr>
            <a:normAutofit lnSpcReduction="10000"/>
          </a:bodyPr>
          <a:lstStyle/>
          <a:p>
            <a:pPr marL="0" indent="0">
              <a:lnSpc>
                <a:spcPct val="120000"/>
              </a:lnSpc>
              <a:spcBef>
                <a:spcPts val="0"/>
              </a:spcBef>
              <a:spcAft>
                <a:spcPts val="600"/>
              </a:spcAft>
              <a:buClr>
                <a:schemeClr val="tx1"/>
              </a:buClr>
              <a:buNone/>
            </a:pPr>
            <a:r>
              <a:rPr lang="en-GB" sz="3000" b="1" dirty="0" smtClean="0"/>
              <a:t>The Infant and Young Child Feeding Practices (IYCF) recommendations by WHO:</a:t>
            </a:r>
          </a:p>
          <a:p>
            <a:pPr lvl="1">
              <a:lnSpc>
                <a:spcPct val="120000"/>
              </a:lnSpc>
              <a:spcBef>
                <a:spcPts val="0"/>
              </a:spcBef>
              <a:spcAft>
                <a:spcPts val="600"/>
              </a:spcAft>
              <a:buClr>
                <a:schemeClr val="tx1"/>
              </a:buClr>
            </a:pPr>
            <a:r>
              <a:rPr lang="en-GB" sz="2600" dirty="0" smtClean="0"/>
              <a:t>Breastfed children 6 to 23 months should receive 4 or more food groups daily and minimum frequency of feeding as the child gets older.</a:t>
            </a:r>
          </a:p>
          <a:p>
            <a:pPr lvl="1">
              <a:lnSpc>
                <a:spcPct val="120000"/>
              </a:lnSpc>
              <a:spcBef>
                <a:spcPts val="0"/>
              </a:spcBef>
              <a:spcAft>
                <a:spcPts val="600"/>
              </a:spcAft>
              <a:buClr>
                <a:schemeClr val="tx1"/>
              </a:buClr>
            </a:pPr>
            <a:r>
              <a:rPr lang="en-GB" sz="2600" dirty="0" smtClean="0"/>
              <a:t>Non-breastfed children 6 to 23 months should receive milk or milk products, in addition to 4 or more food </a:t>
            </a:r>
            <a:r>
              <a:rPr lang="en-GB" sz="2600" dirty="0"/>
              <a:t>groups, and </a:t>
            </a:r>
            <a:r>
              <a:rPr lang="en-GB" sz="2600" dirty="0" smtClean="0"/>
              <a:t>minimum </a:t>
            </a:r>
            <a:r>
              <a:rPr lang="en-GB" sz="2600" dirty="0"/>
              <a:t>frequency of feeding as the child gets older.</a:t>
            </a:r>
          </a:p>
        </p:txBody>
      </p:sp>
    </p:spTree>
    <p:extLst>
      <p:ext uri="{BB962C8B-B14F-4D97-AF65-F5344CB8AC3E}">
        <p14:creationId xmlns:p14="http://schemas.microsoft.com/office/powerpoint/2010/main" val="1613492233"/>
      </p:ext>
    </p:extLst>
  </p:cSld>
  <p:clrMapOvr>
    <a:masterClrMapping/>
  </p:clrMapOvr>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Autofit/>
          </a:bodyPr>
          <a:lstStyle/>
          <a:p>
            <a:r>
              <a:rPr lang="en-US" sz="3600" dirty="0" smtClean="0"/>
              <a:t>IYCF Indicators on Minimum Acceptable Diet</a:t>
            </a:r>
            <a:endParaRPr lang="en-US" sz="3600" dirty="0"/>
          </a:p>
        </p:txBody>
      </p:sp>
      <p:graphicFrame>
        <p:nvGraphicFramePr>
          <p:cNvPr id="11" name="Content Placeholder 10"/>
          <p:cNvGraphicFramePr>
            <a:graphicFrameLocks noGrp="1"/>
          </p:cNvGraphicFramePr>
          <p:nvPr>
            <p:ph idx="1"/>
            <p:extLst/>
          </p:nvPr>
        </p:nvGraphicFramePr>
        <p:xfrm>
          <a:off x="491319" y="1664732"/>
          <a:ext cx="8243248" cy="519326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25816"/>
            <a:ext cx="9144000" cy="369332"/>
          </a:xfrm>
          <a:prstGeom prst="rect">
            <a:avLst/>
          </a:prstGeom>
          <a:noFill/>
        </p:spPr>
        <p:txBody>
          <a:bodyPr wrap="square" rtlCol="0">
            <a:spAutoFit/>
          </a:bodyPr>
          <a:lstStyle/>
          <a:p>
            <a:pPr algn="ctr"/>
            <a:r>
              <a:rPr lang="en-US" i="1" dirty="0" smtClean="0"/>
              <a:t>Percent of children age 6-23 months</a:t>
            </a:r>
            <a:endParaRPr lang="en-US" i="1" dirty="0"/>
          </a:p>
        </p:txBody>
      </p:sp>
    </p:spTree>
    <p:extLst>
      <p:ext uri="{BB962C8B-B14F-4D97-AF65-F5344CB8AC3E}">
        <p14:creationId xmlns:p14="http://schemas.microsoft.com/office/powerpoint/2010/main" val="4050217045"/>
      </p:ext>
    </p:extLst>
  </p:cSld>
  <p:clrMapOvr>
    <a:masterClrMapping/>
  </p:clrMapOvr>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2"/>
          <p:cNvSpPr txBox="1">
            <a:spLocks/>
          </p:cNvSpPr>
          <p:nvPr/>
        </p:nvSpPr>
        <p:spPr>
          <a:xfrm>
            <a:off x="252919" y="1629132"/>
            <a:ext cx="3976181" cy="3321189"/>
          </a:xfrm>
          <a:prstGeom prst="rect">
            <a:avLst/>
          </a:prstGeom>
        </p:spPr>
        <p:txBody>
          <a:bodyPr vert="horz" lIns="91440" tIns="45720" rIns="91440" bIns="45720" rtlCol="0">
            <a:normAutofit lnSpcReduction="10000"/>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spcBef>
                <a:spcPts val="0"/>
              </a:spcBef>
              <a:spcAft>
                <a:spcPts val="600"/>
              </a:spcAft>
              <a:buClr>
                <a:schemeClr val="tx1"/>
              </a:buClr>
            </a:pPr>
            <a:r>
              <a:rPr lang="en-GB" sz="2800" dirty="0" smtClean="0"/>
              <a:t>Breastfeeding and Infant and Young Child Feeding Practices (IYCF)</a:t>
            </a:r>
          </a:p>
          <a:p>
            <a:pPr>
              <a:lnSpc>
                <a:spcPct val="110000"/>
              </a:lnSpc>
              <a:spcBef>
                <a:spcPts val="0"/>
              </a:spcBef>
              <a:spcAft>
                <a:spcPts val="600"/>
              </a:spcAft>
              <a:buClr>
                <a:schemeClr val="tx1"/>
              </a:buClr>
            </a:pPr>
            <a:r>
              <a:rPr lang="en-GB" sz="2800" b="1" dirty="0" smtClean="0">
                <a:solidFill>
                  <a:schemeClr val="tx2"/>
                </a:solidFill>
              </a:rPr>
              <a:t>Anaemia</a:t>
            </a:r>
          </a:p>
          <a:p>
            <a:pPr>
              <a:lnSpc>
                <a:spcPct val="110000"/>
              </a:lnSpc>
              <a:spcBef>
                <a:spcPts val="0"/>
              </a:spcBef>
              <a:spcAft>
                <a:spcPts val="600"/>
              </a:spcAft>
              <a:buClr>
                <a:schemeClr val="tx1"/>
              </a:buClr>
            </a:pPr>
            <a:r>
              <a:rPr lang="en-GB" sz="2800" dirty="0" smtClean="0"/>
              <a:t>Micronutrient intake</a:t>
            </a:r>
          </a:p>
          <a:p>
            <a:pPr>
              <a:lnSpc>
                <a:spcPct val="110000"/>
              </a:lnSpc>
              <a:spcBef>
                <a:spcPts val="0"/>
              </a:spcBef>
              <a:spcAft>
                <a:spcPts val="600"/>
              </a:spcAft>
              <a:buClr>
                <a:schemeClr val="tx1"/>
              </a:buClr>
            </a:pPr>
            <a:r>
              <a:rPr lang="en-GB" sz="2800" dirty="0" smtClean="0"/>
              <a:t>Nutritional status of children and women</a:t>
            </a:r>
          </a:p>
        </p:txBody>
      </p:sp>
    </p:spTree>
    <p:extLst>
      <p:ext uri="{BB962C8B-B14F-4D97-AF65-F5344CB8AC3E}">
        <p14:creationId xmlns:p14="http://schemas.microsoft.com/office/powerpoint/2010/main" val="2461483276"/>
      </p:ext>
    </p:extLst>
  </p:cSld>
  <p:clrMapOvr>
    <a:masterClrMapping/>
  </p:clrMapOvr>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Autofit/>
          </a:bodyPr>
          <a:lstStyle/>
          <a:p>
            <a:r>
              <a:rPr lang="en-US" sz="4200" dirty="0" err="1" smtClean="0"/>
              <a:t>Anaemia</a:t>
            </a:r>
            <a:r>
              <a:rPr lang="en-US" sz="4200" dirty="0" smtClean="0"/>
              <a:t> in Children</a:t>
            </a:r>
            <a:endParaRPr lang="en-US" sz="4200" dirty="0"/>
          </a:p>
        </p:txBody>
      </p:sp>
      <p:graphicFrame>
        <p:nvGraphicFramePr>
          <p:cNvPr id="11" name="Content Placeholder 10"/>
          <p:cNvGraphicFramePr>
            <a:graphicFrameLocks noGrp="1"/>
          </p:cNvGraphicFramePr>
          <p:nvPr>
            <p:ph idx="1"/>
            <p:extLst/>
          </p:nvPr>
        </p:nvGraphicFramePr>
        <p:xfrm>
          <a:off x="477672" y="1583140"/>
          <a:ext cx="8229600" cy="5274859"/>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325562"/>
            <a:ext cx="9144000" cy="369332"/>
          </a:xfrm>
          <a:prstGeom prst="rect">
            <a:avLst/>
          </a:prstGeom>
          <a:noFill/>
        </p:spPr>
        <p:txBody>
          <a:bodyPr wrap="square" rtlCol="0">
            <a:spAutoFit/>
          </a:bodyPr>
          <a:lstStyle/>
          <a:p>
            <a:pPr algn="ctr"/>
            <a:r>
              <a:rPr lang="en-US" i="1" dirty="0">
                <a:latin typeface="Calibri" pitchFamily="34" charset="0"/>
              </a:rPr>
              <a:t>Percent of children age 6-59 months classified as having </a:t>
            </a:r>
            <a:r>
              <a:rPr lang="en-US" i="1" dirty="0" err="1" smtClean="0">
                <a:latin typeface="Calibri" pitchFamily="34" charset="0"/>
              </a:rPr>
              <a:t>anaemia</a:t>
            </a:r>
            <a:endParaRPr lang="en-US" i="1" dirty="0">
              <a:latin typeface="Calibri" pitchFamily="34" charset="0"/>
            </a:endParaRPr>
          </a:p>
        </p:txBody>
      </p:sp>
    </p:spTree>
    <p:extLst>
      <p:ext uri="{BB962C8B-B14F-4D97-AF65-F5344CB8AC3E}">
        <p14:creationId xmlns:p14="http://schemas.microsoft.com/office/powerpoint/2010/main" val="3987390604"/>
      </p:ext>
    </p:extLst>
  </p:cSld>
  <p:clrMapOvr>
    <a:masterClrMapping/>
  </p:clrMapOvr>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4130133" cy="1845577"/>
          </a:xfrm>
        </p:spPr>
        <p:txBody>
          <a:bodyPr>
            <a:normAutofit/>
          </a:bodyPr>
          <a:lstStyle/>
          <a:p>
            <a:r>
              <a:rPr lang="en-US" sz="4200" dirty="0" err="1" smtClean="0"/>
              <a:t>Anaemia</a:t>
            </a:r>
            <a:r>
              <a:rPr lang="en-US" sz="4200" dirty="0" smtClean="0"/>
              <a:t> in Children by District</a:t>
            </a:r>
            <a:endParaRPr lang="en-US" sz="4200" dirty="0"/>
          </a:p>
        </p:txBody>
      </p:sp>
      <p:sp>
        <p:nvSpPr>
          <p:cNvPr id="7" name="Freeform 5"/>
          <p:cNvSpPr>
            <a:spLocks/>
          </p:cNvSpPr>
          <p:nvPr/>
        </p:nvSpPr>
        <p:spPr bwMode="auto">
          <a:xfrm>
            <a:off x="6401357" y="4699097"/>
            <a:ext cx="416624" cy="509417"/>
          </a:xfrm>
          <a:custGeom>
            <a:avLst/>
            <a:gdLst>
              <a:gd name="T0" fmla="*/ 185 w 220"/>
              <a:gd name="T1" fmla="*/ 23 h 269"/>
              <a:gd name="T2" fmla="*/ 199 w 220"/>
              <a:gd name="T3" fmla="*/ 24 h 269"/>
              <a:gd name="T4" fmla="*/ 211 w 220"/>
              <a:gd name="T5" fmla="*/ 21 h 269"/>
              <a:gd name="T6" fmla="*/ 213 w 220"/>
              <a:gd name="T7" fmla="*/ 33 h 269"/>
              <a:gd name="T8" fmla="*/ 216 w 220"/>
              <a:gd name="T9" fmla="*/ 47 h 269"/>
              <a:gd name="T10" fmla="*/ 218 w 220"/>
              <a:gd name="T11" fmla="*/ 59 h 269"/>
              <a:gd name="T12" fmla="*/ 215 w 220"/>
              <a:gd name="T13" fmla="*/ 66 h 269"/>
              <a:gd name="T14" fmla="*/ 215 w 220"/>
              <a:gd name="T15" fmla="*/ 83 h 269"/>
              <a:gd name="T16" fmla="*/ 210 w 220"/>
              <a:gd name="T17" fmla="*/ 95 h 269"/>
              <a:gd name="T18" fmla="*/ 203 w 220"/>
              <a:gd name="T19" fmla="*/ 107 h 269"/>
              <a:gd name="T20" fmla="*/ 194 w 220"/>
              <a:gd name="T21" fmla="*/ 116 h 269"/>
              <a:gd name="T22" fmla="*/ 189 w 220"/>
              <a:gd name="T23" fmla="*/ 128 h 269"/>
              <a:gd name="T24" fmla="*/ 184 w 220"/>
              <a:gd name="T25" fmla="*/ 140 h 269"/>
              <a:gd name="T26" fmla="*/ 179 w 220"/>
              <a:gd name="T27" fmla="*/ 152 h 269"/>
              <a:gd name="T28" fmla="*/ 177 w 220"/>
              <a:gd name="T29" fmla="*/ 167 h 269"/>
              <a:gd name="T30" fmla="*/ 170 w 220"/>
              <a:gd name="T31" fmla="*/ 179 h 269"/>
              <a:gd name="T32" fmla="*/ 167 w 220"/>
              <a:gd name="T33" fmla="*/ 190 h 269"/>
              <a:gd name="T34" fmla="*/ 161 w 220"/>
              <a:gd name="T35" fmla="*/ 202 h 269"/>
              <a:gd name="T36" fmla="*/ 156 w 220"/>
              <a:gd name="T37" fmla="*/ 216 h 269"/>
              <a:gd name="T38" fmla="*/ 149 w 220"/>
              <a:gd name="T39" fmla="*/ 226 h 269"/>
              <a:gd name="T40" fmla="*/ 141 w 220"/>
              <a:gd name="T41" fmla="*/ 234 h 269"/>
              <a:gd name="T42" fmla="*/ 132 w 220"/>
              <a:gd name="T43" fmla="*/ 243 h 269"/>
              <a:gd name="T44" fmla="*/ 129 w 220"/>
              <a:gd name="T45" fmla="*/ 252 h 269"/>
              <a:gd name="T46" fmla="*/ 120 w 220"/>
              <a:gd name="T47" fmla="*/ 260 h 269"/>
              <a:gd name="T48" fmla="*/ 113 w 220"/>
              <a:gd name="T49" fmla="*/ 260 h 269"/>
              <a:gd name="T50" fmla="*/ 103 w 220"/>
              <a:gd name="T51" fmla="*/ 265 h 269"/>
              <a:gd name="T52" fmla="*/ 87 w 220"/>
              <a:gd name="T53" fmla="*/ 267 h 269"/>
              <a:gd name="T54" fmla="*/ 70 w 220"/>
              <a:gd name="T55" fmla="*/ 267 h 269"/>
              <a:gd name="T56" fmla="*/ 53 w 220"/>
              <a:gd name="T57" fmla="*/ 267 h 269"/>
              <a:gd name="T58" fmla="*/ 36 w 220"/>
              <a:gd name="T59" fmla="*/ 267 h 269"/>
              <a:gd name="T60" fmla="*/ 18 w 220"/>
              <a:gd name="T61" fmla="*/ 267 h 269"/>
              <a:gd name="T62" fmla="*/ 1 w 220"/>
              <a:gd name="T63" fmla="*/ 269 h 269"/>
              <a:gd name="T64" fmla="*/ 5 w 220"/>
              <a:gd name="T65" fmla="*/ 262 h 269"/>
              <a:gd name="T66" fmla="*/ 6 w 220"/>
              <a:gd name="T67" fmla="*/ 253 h 269"/>
              <a:gd name="T68" fmla="*/ 8 w 220"/>
              <a:gd name="T69" fmla="*/ 241 h 269"/>
              <a:gd name="T70" fmla="*/ 10 w 220"/>
              <a:gd name="T71" fmla="*/ 233 h 269"/>
              <a:gd name="T72" fmla="*/ 12 w 220"/>
              <a:gd name="T73" fmla="*/ 226 h 269"/>
              <a:gd name="T74" fmla="*/ 15 w 220"/>
              <a:gd name="T75" fmla="*/ 216 h 269"/>
              <a:gd name="T76" fmla="*/ 18 w 220"/>
              <a:gd name="T77" fmla="*/ 202 h 269"/>
              <a:gd name="T78" fmla="*/ 24 w 220"/>
              <a:gd name="T79" fmla="*/ 190 h 269"/>
              <a:gd name="T80" fmla="*/ 27 w 220"/>
              <a:gd name="T81" fmla="*/ 176 h 269"/>
              <a:gd name="T82" fmla="*/ 31 w 220"/>
              <a:gd name="T83" fmla="*/ 160 h 269"/>
              <a:gd name="T84" fmla="*/ 34 w 220"/>
              <a:gd name="T85" fmla="*/ 145 h 269"/>
              <a:gd name="T86" fmla="*/ 39 w 220"/>
              <a:gd name="T87" fmla="*/ 131 h 269"/>
              <a:gd name="T88" fmla="*/ 43 w 220"/>
              <a:gd name="T89" fmla="*/ 117 h 269"/>
              <a:gd name="T90" fmla="*/ 37 w 220"/>
              <a:gd name="T91" fmla="*/ 104 h 269"/>
              <a:gd name="T92" fmla="*/ 39 w 220"/>
              <a:gd name="T93" fmla="*/ 92 h 269"/>
              <a:gd name="T94" fmla="*/ 46 w 220"/>
              <a:gd name="T95" fmla="*/ 81 h 269"/>
              <a:gd name="T96" fmla="*/ 53 w 220"/>
              <a:gd name="T97" fmla="*/ 67 h 269"/>
              <a:gd name="T98" fmla="*/ 58 w 220"/>
              <a:gd name="T99" fmla="*/ 52 h 269"/>
              <a:gd name="T100" fmla="*/ 67 w 220"/>
              <a:gd name="T101" fmla="*/ 61 h 269"/>
              <a:gd name="T102" fmla="*/ 67 w 220"/>
              <a:gd name="T103" fmla="*/ 50 h 269"/>
              <a:gd name="T104" fmla="*/ 67 w 220"/>
              <a:gd name="T105" fmla="*/ 40 h 269"/>
              <a:gd name="T106" fmla="*/ 74 w 220"/>
              <a:gd name="T107" fmla="*/ 30 h 269"/>
              <a:gd name="T108" fmla="*/ 75 w 220"/>
              <a:gd name="T109" fmla="*/ 18 h 269"/>
              <a:gd name="T110" fmla="*/ 92 w 220"/>
              <a:gd name="T111" fmla="*/ 18 h 269"/>
              <a:gd name="T112" fmla="*/ 110 w 220"/>
              <a:gd name="T113" fmla="*/ 16 h 269"/>
              <a:gd name="T114" fmla="*/ 127 w 220"/>
              <a:gd name="T115" fmla="*/ 16 h 269"/>
              <a:gd name="T116" fmla="*/ 144 w 220"/>
              <a:gd name="T117" fmla="*/ 16 h 269"/>
              <a:gd name="T118" fmla="*/ 156 w 220"/>
              <a:gd name="T119" fmla="*/ 11 h 269"/>
              <a:gd name="T120" fmla="*/ 167 w 220"/>
              <a:gd name="T121" fmla="*/ 0 h 269"/>
              <a:gd name="T122" fmla="*/ 175 w 220"/>
              <a:gd name="T123" fmla="*/ 11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0" h="269">
                <a:moveTo>
                  <a:pt x="179" y="14"/>
                </a:moveTo>
                <a:lnTo>
                  <a:pt x="179" y="16"/>
                </a:lnTo>
                <a:lnTo>
                  <a:pt x="180" y="16"/>
                </a:lnTo>
                <a:lnTo>
                  <a:pt x="180" y="18"/>
                </a:lnTo>
                <a:lnTo>
                  <a:pt x="180" y="19"/>
                </a:lnTo>
                <a:lnTo>
                  <a:pt x="182" y="19"/>
                </a:lnTo>
                <a:lnTo>
                  <a:pt x="182" y="21"/>
                </a:lnTo>
                <a:lnTo>
                  <a:pt x="184" y="21"/>
                </a:lnTo>
                <a:lnTo>
                  <a:pt x="184" y="23"/>
                </a:lnTo>
                <a:lnTo>
                  <a:pt x="185" y="23"/>
                </a:lnTo>
                <a:lnTo>
                  <a:pt x="185" y="24"/>
                </a:lnTo>
                <a:lnTo>
                  <a:pt x="187" y="24"/>
                </a:lnTo>
                <a:lnTo>
                  <a:pt x="187" y="26"/>
                </a:lnTo>
                <a:lnTo>
                  <a:pt x="189" y="26"/>
                </a:lnTo>
                <a:lnTo>
                  <a:pt x="191" y="26"/>
                </a:lnTo>
                <a:lnTo>
                  <a:pt x="192" y="26"/>
                </a:lnTo>
                <a:lnTo>
                  <a:pt x="194" y="26"/>
                </a:lnTo>
                <a:lnTo>
                  <a:pt x="196" y="26"/>
                </a:lnTo>
                <a:lnTo>
                  <a:pt x="197" y="24"/>
                </a:lnTo>
                <a:lnTo>
                  <a:pt x="199" y="24"/>
                </a:lnTo>
                <a:lnTo>
                  <a:pt x="201" y="24"/>
                </a:lnTo>
                <a:lnTo>
                  <a:pt x="201" y="23"/>
                </a:lnTo>
                <a:lnTo>
                  <a:pt x="203" y="23"/>
                </a:lnTo>
                <a:lnTo>
                  <a:pt x="204" y="23"/>
                </a:lnTo>
                <a:lnTo>
                  <a:pt x="206" y="21"/>
                </a:lnTo>
                <a:lnTo>
                  <a:pt x="208" y="21"/>
                </a:lnTo>
                <a:lnTo>
                  <a:pt x="210" y="21"/>
                </a:lnTo>
                <a:lnTo>
                  <a:pt x="210" y="19"/>
                </a:lnTo>
                <a:lnTo>
                  <a:pt x="211" y="19"/>
                </a:lnTo>
                <a:lnTo>
                  <a:pt x="211" y="21"/>
                </a:lnTo>
                <a:lnTo>
                  <a:pt x="211" y="23"/>
                </a:lnTo>
                <a:lnTo>
                  <a:pt x="211" y="24"/>
                </a:lnTo>
                <a:lnTo>
                  <a:pt x="210" y="24"/>
                </a:lnTo>
                <a:lnTo>
                  <a:pt x="210" y="26"/>
                </a:lnTo>
                <a:lnTo>
                  <a:pt x="210" y="28"/>
                </a:lnTo>
                <a:lnTo>
                  <a:pt x="210" y="30"/>
                </a:lnTo>
                <a:lnTo>
                  <a:pt x="211" y="30"/>
                </a:lnTo>
                <a:lnTo>
                  <a:pt x="211" y="31"/>
                </a:lnTo>
                <a:lnTo>
                  <a:pt x="213" y="31"/>
                </a:lnTo>
                <a:lnTo>
                  <a:pt x="213" y="33"/>
                </a:lnTo>
                <a:lnTo>
                  <a:pt x="215" y="33"/>
                </a:lnTo>
                <a:lnTo>
                  <a:pt x="215" y="35"/>
                </a:lnTo>
                <a:lnTo>
                  <a:pt x="216" y="35"/>
                </a:lnTo>
                <a:lnTo>
                  <a:pt x="216" y="37"/>
                </a:lnTo>
                <a:lnTo>
                  <a:pt x="216" y="38"/>
                </a:lnTo>
                <a:lnTo>
                  <a:pt x="216" y="40"/>
                </a:lnTo>
                <a:lnTo>
                  <a:pt x="216" y="42"/>
                </a:lnTo>
                <a:lnTo>
                  <a:pt x="216" y="43"/>
                </a:lnTo>
                <a:lnTo>
                  <a:pt x="216" y="45"/>
                </a:lnTo>
                <a:lnTo>
                  <a:pt x="216" y="47"/>
                </a:lnTo>
                <a:lnTo>
                  <a:pt x="215" y="47"/>
                </a:lnTo>
                <a:lnTo>
                  <a:pt x="215" y="49"/>
                </a:lnTo>
                <a:lnTo>
                  <a:pt x="216" y="49"/>
                </a:lnTo>
                <a:lnTo>
                  <a:pt x="216" y="50"/>
                </a:lnTo>
                <a:lnTo>
                  <a:pt x="216" y="52"/>
                </a:lnTo>
                <a:lnTo>
                  <a:pt x="216" y="54"/>
                </a:lnTo>
                <a:lnTo>
                  <a:pt x="216" y="55"/>
                </a:lnTo>
                <a:lnTo>
                  <a:pt x="216" y="57"/>
                </a:lnTo>
                <a:lnTo>
                  <a:pt x="218" y="57"/>
                </a:lnTo>
                <a:lnTo>
                  <a:pt x="218" y="59"/>
                </a:lnTo>
                <a:lnTo>
                  <a:pt x="220" y="59"/>
                </a:lnTo>
                <a:lnTo>
                  <a:pt x="220" y="61"/>
                </a:lnTo>
                <a:lnTo>
                  <a:pt x="220" y="62"/>
                </a:lnTo>
                <a:lnTo>
                  <a:pt x="220" y="64"/>
                </a:lnTo>
                <a:lnTo>
                  <a:pt x="218" y="64"/>
                </a:lnTo>
                <a:lnTo>
                  <a:pt x="216" y="64"/>
                </a:lnTo>
                <a:lnTo>
                  <a:pt x="215" y="64"/>
                </a:lnTo>
                <a:lnTo>
                  <a:pt x="215" y="66"/>
                </a:lnTo>
                <a:lnTo>
                  <a:pt x="213" y="66"/>
                </a:lnTo>
                <a:lnTo>
                  <a:pt x="215" y="66"/>
                </a:lnTo>
                <a:lnTo>
                  <a:pt x="215" y="67"/>
                </a:lnTo>
                <a:lnTo>
                  <a:pt x="215" y="69"/>
                </a:lnTo>
                <a:lnTo>
                  <a:pt x="215" y="71"/>
                </a:lnTo>
                <a:lnTo>
                  <a:pt x="215" y="73"/>
                </a:lnTo>
                <a:lnTo>
                  <a:pt x="215" y="74"/>
                </a:lnTo>
                <a:lnTo>
                  <a:pt x="215" y="76"/>
                </a:lnTo>
                <a:lnTo>
                  <a:pt x="215" y="78"/>
                </a:lnTo>
                <a:lnTo>
                  <a:pt x="215" y="80"/>
                </a:lnTo>
                <a:lnTo>
                  <a:pt x="215" y="81"/>
                </a:lnTo>
                <a:lnTo>
                  <a:pt x="215" y="83"/>
                </a:lnTo>
                <a:lnTo>
                  <a:pt x="213" y="83"/>
                </a:lnTo>
                <a:lnTo>
                  <a:pt x="213" y="85"/>
                </a:lnTo>
                <a:lnTo>
                  <a:pt x="213" y="86"/>
                </a:lnTo>
                <a:lnTo>
                  <a:pt x="213" y="88"/>
                </a:lnTo>
                <a:lnTo>
                  <a:pt x="213" y="90"/>
                </a:lnTo>
                <a:lnTo>
                  <a:pt x="211" y="90"/>
                </a:lnTo>
                <a:lnTo>
                  <a:pt x="211" y="92"/>
                </a:lnTo>
                <a:lnTo>
                  <a:pt x="210" y="92"/>
                </a:lnTo>
                <a:lnTo>
                  <a:pt x="210" y="93"/>
                </a:lnTo>
                <a:lnTo>
                  <a:pt x="210" y="95"/>
                </a:lnTo>
                <a:lnTo>
                  <a:pt x="208" y="95"/>
                </a:lnTo>
                <a:lnTo>
                  <a:pt x="208" y="97"/>
                </a:lnTo>
                <a:lnTo>
                  <a:pt x="208" y="98"/>
                </a:lnTo>
                <a:lnTo>
                  <a:pt x="208" y="100"/>
                </a:lnTo>
                <a:lnTo>
                  <a:pt x="208" y="102"/>
                </a:lnTo>
                <a:lnTo>
                  <a:pt x="208" y="104"/>
                </a:lnTo>
                <a:lnTo>
                  <a:pt x="208" y="105"/>
                </a:lnTo>
                <a:lnTo>
                  <a:pt x="206" y="107"/>
                </a:lnTo>
                <a:lnTo>
                  <a:pt x="204" y="107"/>
                </a:lnTo>
                <a:lnTo>
                  <a:pt x="203" y="107"/>
                </a:lnTo>
                <a:lnTo>
                  <a:pt x="201" y="107"/>
                </a:lnTo>
                <a:lnTo>
                  <a:pt x="201" y="109"/>
                </a:lnTo>
                <a:lnTo>
                  <a:pt x="199" y="109"/>
                </a:lnTo>
                <a:lnTo>
                  <a:pt x="199" y="111"/>
                </a:lnTo>
                <a:lnTo>
                  <a:pt x="199" y="112"/>
                </a:lnTo>
                <a:lnTo>
                  <a:pt x="197" y="112"/>
                </a:lnTo>
                <a:lnTo>
                  <a:pt x="197" y="114"/>
                </a:lnTo>
                <a:lnTo>
                  <a:pt x="196" y="114"/>
                </a:lnTo>
                <a:lnTo>
                  <a:pt x="196" y="116"/>
                </a:lnTo>
                <a:lnTo>
                  <a:pt x="194" y="116"/>
                </a:lnTo>
                <a:lnTo>
                  <a:pt x="194" y="117"/>
                </a:lnTo>
                <a:lnTo>
                  <a:pt x="192" y="117"/>
                </a:lnTo>
                <a:lnTo>
                  <a:pt x="192" y="119"/>
                </a:lnTo>
                <a:lnTo>
                  <a:pt x="191" y="119"/>
                </a:lnTo>
                <a:lnTo>
                  <a:pt x="191" y="121"/>
                </a:lnTo>
                <a:lnTo>
                  <a:pt x="191" y="123"/>
                </a:lnTo>
                <a:lnTo>
                  <a:pt x="191" y="124"/>
                </a:lnTo>
                <a:lnTo>
                  <a:pt x="189" y="124"/>
                </a:lnTo>
                <a:lnTo>
                  <a:pt x="189" y="126"/>
                </a:lnTo>
                <a:lnTo>
                  <a:pt x="189" y="128"/>
                </a:lnTo>
                <a:lnTo>
                  <a:pt x="189" y="129"/>
                </a:lnTo>
                <a:lnTo>
                  <a:pt x="189" y="131"/>
                </a:lnTo>
                <a:lnTo>
                  <a:pt x="187" y="131"/>
                </a:lnTo>
                <a:lnTo>
                  <a:pt x="185" y="131"/>
                </a:lnTo>
                <a:lnTo>
                  <a:pt x="185" y="133"/>
                </a:lnTo>
                <a:lnTo>
                  <a:pt x="185" y="135"/>
                </a:lnTo>
                <a:lnTo>
                  <a:pt x="185" y="136"/>
                </a:lnTo>
                <a:lnTo>
                  <a:pt x="185" y="138"/>
                </a:lnTo>
                <a:lnTo>
                  <a:pt x="185" y="140"/>
                </a:lnTo>
                <a:lnTo>
                  <a:pt x="184" y="140"/>
                </a:lnTo>
                <a:lnTo>
                  <a:pt x="184" y="142"/>
                </a:lnTo>
                <a:lnTo>
                  <a:pt x="184" y="143"/>
                </a:lnTo>
                <a:lnTo>
                  <a:pt x="184" y="145"/>
                </a:lnTo>
                <a:lnTo>
                  <a:pt x="184" y="147"/>
                </a:lnTo>
                <a:lnTo>
                  <a:pt x="182" y="147"/>
                </a:lnTo>
                <a:lnTo>
                  <a:pt x="182" y="148"/>
                </a:lnTo>
                <a:lnTo>
                  <a:pt x="180" y="148"/>
                </a:lnTo>
                <a:lnTo>
                  <a:pt x="180" y="150"/>
                </a:lnTo>
                <a:lnTo>
                  <a:pt x="180" y="152"/>
                </a:lnTo>
                <a:lnTo>
                  <a:pt x="179" y="152"/>
                </a:lnTo>
                <a:lnTo>
                  <a:pt x="179" y="154"/>
                </a:lnTo>
                <a:lnTo>
                  <a:pt x="179" y="155"/>
                </a:lnTo>
                <a:lnTo>
                  <a:pt x="180" y="157"/>
                </a:lnTo>
                <a:lnTo>
                  <a:pt x="179" y="159"/>
                </a:lnTo>
                <a:lnTo>
                  <a:pt x="179" y="160"/>
                </a:lnTo>
                <a:lnTo>
                  <a:pt x="179" y="162"/>
                </a:lnTo>
                <a:lnTo>
                  <a:pt x="179" y="164"/>
                </a:lnTo>
                <a:lnTo>
                  <a:pt x="179" y="166"/>
                </a:lnTo>
                <a:lnTo>
                  <a:pt x="179" y="167"/>
                </a:lnTo>
                <a:lnTo>
                  <a:pt x="177" y="167"/>
                </a:lnTo>
                <a:lnTo>
                  <a:pt x="177" y="169"/>
                </a:lnTo>
                <a:lnTo>
                  <a:pt x="177" y="171"/>
                </a:lnTo>
                <a:lnTo>
                  <a:pt x="175" y="173"/>
                </a:lnTo>
                <a:lnTo>
                  <a:pt x="173" y="173"/>
                </a:lnTo>
                <a:lnTo>
                  <a:pt x="173" y="174"/>
                </a:lnTo>
                <a:lnTo>
                  <a:pt x="172" y="174"/>
                </a:lnTo>
                <a:lnTo>
                  <a:pt x="172" y="176"/>
                </a:lnTo>
                <a:lnTo>
                  <a:pt x="170" y="176"/>
                </a:lnTo>
                <a:lnTo>
                  <a:pt x="170" y="178"/>
                </a:lnTo>
                <a:lnTo>
                  <a:pt x="170" y="179"/>
                </a:lnTo>
                <a:lnTo>
                  <a:pt x="168" y="179"/>
                </a:lnTo>
                <a:lnTo>
                  <a:pt x="168" y="181"/>
                </a:lnTo>
                <a:lnTo>
                  <a:pt x="167" y="181"/>
                </a:lnTo>
                <a:lnTo>
                  <a:pt x="167" y="183"/>
                </a:lnTo>
                <a:lnTo>
                  <a:pt x="165" y="183"/>
                </a:lnTo>
                <a:lnTo>
                  <a:pt x="165" y="185"/>
                </a:lnTo>
                <a:lnTo>
                  <a:pt x="165" y="186"/>
                </a:lnTo>
                <a:lnTo>
                  <a:pt x="167" y="186"/>
                </a:lnTo>
                <a:lnTo>
                  <a:pt x="167" y="188"/>
                </a:lnTo>
                <a:lnTo>
                  <a:pt x="167" y="190"/>
                </a:lnTo>
                <a:lnTo>
                  <a:pt x="167" y="191"/>
                </a:lnTo>
                <a:lnTo>
                  <a:pt x="167" y="193"/>
                </a:lnTo>
                <a:lnTo>
                  <a:pt x="165" y="193"/>
                </a:lnTo>
                <a:lnTo>
                  <a:pt x="165" y="195"/>
                </a:lnTo>
                <a:lnTo>
                  <a:pt x="163" y="195"/>
                </a:lnTo>
                <a:lnTo>
                  <a:pt x="163" y="197"/>
                </a:lnTo>
                <a:lnTo>
                  <a:pt x="161" y="197"/>
                </a:lnTo>
                <a:lnTo>
                  <a:pt x="161" y="198"/>
                </a:lnTo>
                <a:lnTo>
                  <a:pt x="161" y="200"/>
                </a:lnTo>
                <a:lnTo>
                  <a:pt x="161" y="202"/>
                </a:lnTo>
                <a:lnTo>
                  <a:pt x="161" y="203"/>
                </a:lnTo>
                <a:lnTo>
                  <a:pt x="161" y="205"/>
                </a:lnTo>
                <a:lnTo>
                  <a:pt x="161" y="207"/>
                </a:lnTo>
                <a:lnTo>
                  <a:pt x="160" y="207"/>
                </a:lnTo>
                <a:lnTo>
                  <a:pt x="160" y="209"/>
                </a:lnTo>
                <a:lnTo>
                  <a:pt x="158" y="210"/>
                </a:lnTo>
                <a:lnTo>
                  <a:pt x="158" y="212"/>
                </a:lnTo>
                <a:lnTo>
                  <a:pt x="158" y="214"/>
                </a:lnTo>
                <a:lnTo>
                  <a:pt x="156" y="214"/>
                </a:lnTo>
                <a:lnTo>
                  <a:pt x="156" y="216"/>
                </a:lnTo>
                <a:lnTo>
                  <a:pt x="154" y="216"/>
                </a:lnTo>
                <a:lnTo>
                  <a:pt x="154" y="217"/>
                </a:lnTo>
                <a:lnTo>
                  <a:pt x="154" y="219"/>
                </a:lnTo>
                <a:lnTo>
                  <a:pt x="154" y="221"/>
                </a:lnTo>
                <a:lnTo>
                  <a:pt x="153" y="221"/>
                </a:lnTo>
                <a:lnTo>
                  <a:pt x="153" y="222"/>
                </a:lnTo>
                <a:lnTo>
                  <a:pt x="153" y="224"/>
                </a:lnTo>
                <a:lnTo>
                  <a:pt x="151" y="224"/>
                </a:lnTo>
                <a:lnTo>
                  <a:pt x="151" y="226"/>
                </a:lnTo>
                <a:lnTo>
                  <a:pt x="149" y="226"/>
                </a:lnTo>
                <a:lnTo>
                  <a:pt x="149" y="228"/>
                </a:lnTo>
                <a:lnTo>
                  <a:pt x="148" y="228"/>
                </a:lnTo>
                <a:lnTo>
                  <a:pt x="148" y="229"/>
                </a:lnTo>
                <a:lnTo>
                  <a:pt x="146" y="229"/>
                </a:lnTo>
                <a:lnTo>
                  <a:pt x="146" y="231"/>
                </a:lnTo>
                <a:lnTo>
                  <a:pt x="144" y="231"/>
                </a:lnTo>
                <a:lnTo>
                  <a:pt x="144" y="233"/>
                </a:lnTo>
                <a:lnTo>
                  <a:pt x="142" y="233"/>
                </a:lnTo>
                <a:lnTo>
                  <a:pt x="142" y="234"/>
                </a:lnTo>
                <a:lnTo>
                  <a:pt x="141" y="234"/>
                </a:lnTo>
                <a:lnTo>
                  <a:pt x="141" y="236"/>
                </a:lnTo>
                <a:lnTo>
                  <a:pt x="139" y="236"/>
                </a:lnTo>
                <a:lnTo>
                  <a:pt x="139" y="238"/>
                </a:lnTo>
                <a:lnTo>
                  <a:pt x="137" y="238"/>
                </a:lnTo>
                <a:lnTo>
                  <a:pt x="136" y="238"/>
                </a:lnTo>
                <a:lnTo>
                  <a:pt x="136" y="240"/>
                </a:lnTo>
                <a:lnTo>
                  <a:pt x="136" y="241"/>
                </a:lnTo>
                <a:lnTo>
                  <a:pt x="134" y="241"/>
                </a:lnTo>
                <a:lnTo>
                  <a:pt x="134" y="243"/>
                </a:lnTo>
                <a:lnTo>
                  <a:pt x="132" y="243"/>
                </a:lnTo>
                <a:lnTo>
                  <a:pt x="132" y="245"/>
                </a:lnTo>
                <a:lnTo>
                  <a:pt x="134" y="245"/>
                </a:lnTo>
                <a:lnTo>
                  <a:pt x="136" y="245"/>
                </a:lnTo>
                <a:lnTo>
                  <a:pt x="136" y="247"/>
                </a:lnTo>
                <a:lnTo>
                  <a:pt x="134" y="247"/>
                </a:lnTo>
                <a:lnTo>
                  <a:pt x="134" y="248"/>
                </a:lnTo>
                <a:lnTo>
                  <a:pt x="132" y="248"/>
                </a:lnTo>
                <a:lnTo>
                  <a:pt x="130" y="250"/>
                </a:lnTo>
                <a:lnTo>
                  <a:pt x="130" y="252"/>
                </a:lnTo>
                <a:lnTo>
                  <a:pt x="129" y="252"/>
                </a:lnTo>
                <a:lnTo>
                  <a:pt x="129" y="253"/>
                </a:lnTo>
                <a:lnTo>
                  <a:pt x="127" y="253"/>
                </a:lnTo>
                <a:lnTo>
                  <a:pt x="125" y="253"/>
                </a:lnTo>
                <a:lnTo>
                  <a:pt x="123" y="253"/>
                </a:lnTo>
                <a:lnTo>
                  <a:pt x="123" y="255"/>
                </a:lnTo>
                <a:lnTo>
                  <a:pt x="122" y="255"/>
                </a:lnTo>
                <a:lnTo>
                  <a:pt x="120" y="255"/>
                </a:lnTo>
                <a:lnTo>
                  <a:pt x="120" y="257"/>
                </a:lnTo>
                <a:lnTo>
                  <a:pt x="120" y="259"/>
                </a:lnTo>
                <a:lnTo>
                  <a:pt x="120" y="260"/>
                </a:lnTo>
                <a:lnTo>
                  <a:pt x="118" y="260"/>
                </a:lnTo>
                <a:lnTo>
                  <a:pt x="118" y="259"/>
                </a:lnTo>
                <a:lnTo>
                  <a:pt x="117" y="259"/>
                </a:lnTo>
                <a:lnTo>
                  <a:pt x="118" y="259"/>
                </a:lnTo>
                <a:lnTo>
                  <a:pt x="118" y="257"/>
                </a:lnTo>
                <a:lnTo>
                  <a:pt x="117" y="257"/>
                </a:lnTo>
                <a:lnTo>
                  <a:pt x="115" y="257"/>
                </a:lnTo>
                <a:lnTo>
                  <a:pt x="115" y="259"/>
                </a:lnTo>
                <a:lnTo>
                  <a:pt x="115" y="260"/>
                </a:lnTo>
                <a:lnTo>
                  <a:pt x="113" y="260"/>
                </a:lnTo>
                <a:lnTo>
                  <a:pt x="113" y="262"/>
                </a:lnTo>
                <a:lnTo>
                  <a:pt x="113" y="264"/>
                </a:lnTo>
                <a:lnTo>
                  <a:pt x="113" y="265"/>
                </a:lnTo>
                <a:lnTo>
                  <a:pt x="111" y="265"/>
                </a:lnTo>
                <a:lnTo>
                  <a:pt x="110" y="265"/>
                </a:lnTo>
                <a:lnTo>
                  <a:pt x="108" y="264"/>
                </a:lnTo>
                <a:lnTo>
                  <a:pt x="106" y="264"/>
                </a:lnTo>
                <a:lnTo>
                  <a:pt x="105" y="264"/>
                </a:lnTo>
                <a:lnTo>
                  <a:pt x="105" y="265"/>
                </a:lnTo>
                <a:lnTo>
                  <a:pt x="103" y="265"/>
                </a:lnTo>
                <a:lnTo>
                  <a:pt x="101" y="265"/>
                </a:lnTo>
                <a:lnTo>
                  <a:pt x="101" y="267"/>
                </a:lnTo>
                <a:lnTo>
                  <a:pt x="99" y="267"/>
                </a:lnTo>
                <a:lnTo>
                  <a:pt x="98" y="267"/>
                </a:lnTo>
                <a:lnTo>
                  <a:pt x="96" y="267"/>
                </a:lnTo>
                <a:lnTo>
                  <a:pt x="94" y="267"/>
                </a:lnTo>
                <a:lnTo>
                  <a:pt x="92" y="267"/>
                </a:lnTo>
                <a:lnTo>
                  <a:pt x="91" y="267"/>
                </a:lnTo>
                <a:lnTo>
                  <a:pt x="89" y="267"/>
                </a:lnTo>
                <a:lnTo>
                  <a:pt x="87" y="267"/>
                </a:lnTo>
                <a:lnTo>
                  <a:pt x="86" y="267"/>
                </a:lnTo>
                <a:lnTo>
                  <a:pt x="84" y="267"/>
                </a:lnTo>
                <a:lnTo>
                  <a:pt x="82" y="267"/>
                </a:lnTo>
                <a:lnTo>
                  <a:pt x="80" y="267"/>
                </a:lnTo>
                <a:lnTo>
                  <a:pt x="79" y="267"/>
                </a:lnTo>
                <a:lnTo>
                  <a:pt x="77" y="267"/>
                </a:lnTo>
                <a:lnTo>
                  <a:pt x="75" y="267"/>
                </a:lnTo>
                <a:lnTo>
                  <a:pt x="74" y="267"/>
                </a:lnTo>
                <a:lnTo>
                  <a:pt x="72" y="267"/>
                </a:lnTo>
                <a:lnTo>
                  <a:pt x="70" y="267"/>
                </a:lnTo>
                <a:lnTo>
                  <a:pt x="68" y="267"/>
                </a:lnTo>
                <a:lnTo>
                  <a:pt x="67" y="267"/>
                </a:lnTo>
                <a:lnTo>
                  <a:pt x="65" y="267"/>
                </a:lnTo>
                <a:lnTo>
                  <a:pt x="63" y="267"/>
                </a:lnTo>
                <a:lnTo>
                  <a:pt x="62" y="267"/>
                </a:lnTo>
                <a:lnTo>
                  <a:pt x="60" y="267"/>
                </a:lnTo>
                <a:lnTo>
                  <a:pt x="58" y="267"/>
                </a:lnTo>
                <a:lnTo>
                  <a:pt x="56" y="267"/>
                </a:lnTo>
                <a:lnTo>
                  <a:pt x="55" y="267"/>
                </a:lnTo>
                <a:lnTo>
                  <a:pt x="53" y="267"/>
                </a:lnTo>
                <a:lnTo>
                  <a:pt x="51" y="267"/>
                </a:lnTo>
                <a:lnTo>
                  <a:pt x="49" y="267"/>
                </a:lnTo>
                <a:lnTo>
                  <a:pt x="48" y="267"/>
                </a:lnTo>
                <a:lnTo>
                  <a:pt x="46" y="267"/>
                </a:lnTo>
                <a:lnTo>
                  <a:pt x="44" y="267"/>
                </a:lnTo>
                <a:lnTo>
                  <a:pt x="43" y="267"/>
                </a:lnTo>
                <a:lnTo>
                  <a:pt x="41" y="267"/>
                </a:lnTo>
                <a:lnTo>
                  <a:pt x="39" y="267"/>
                </a:lnTo>
                <a:lnTo>
                  <a:pt x="37" y="267"/>
                </a:lnTo>
                <a:lnTo>
                  <a:pt x="36" y="267"/>
                </a:lnTo>
                <a:lnTo>
                  <a:pt x="34" y="267"/>
                </a:lnTo>
                <a:lnTo>
                  <a:pt x="32" y="267"/>
                </a:lnTo>
                <a:lnTo>
                  <a:pt x="31" y="267"/>
                </a:lnTo>
                <a:lnTo>
                  <a:pt x="29" y="267"/>
                </a:lnTo>
                <a:lnTo>
                  <a:pt x="27" y="267"/>
                </a:lnTo>
                <a:lnTo>
                  <a:pt x="25" y="267"/>
                </a:lnTo>
                <a:lnTo>
                  <a:pt x="24" y="267"/>
                </a:lnTo>
                <a:lnTo>
                  <a:pt x="22" y="267"/>
                </a:lnTo>
                <a:lnTo>
                  <a:pt x="20" y="267"/>
                </a:lnTo>
                <a:lnTo>
                  <a:pt x="18" y="267"/>
                </a:lnTo>
                <a:lnTo>
                  <a:pt x="17" y="267"/>
                </a:lnTo>
                <a:lnTo>
                  <a:pt x="15" y="267"/>
                </a:lnTo>
                <a:lnTo>
                  <a:pt x="13" y="267"/>
                </a:lnTo>
                <a:lnTo>
                  <a:pt x="12" y="267"/>
                </a:lnTo>
                <a:lnTo>
                  <a:pt x="10" y="269"/>
                </a:lnTo>
                <a:lnTo>
                  <a:pt x="8" y="269"/>
                </a:lnTo>
                <a:lnTo>
                  <a:pt x="6" y="269"/>
                </a:lnTo>
                <a:lnTo>
                  <a:pt x="5" y="269"/>
                </a:lnTo>
                <a:lnTo>
                  <a:pt x="3" y="269"/>
                </a:lnTo>
                <a:lnTo>
                  <a:pt x="1" y="269"/>
                </a:lnTo>
                <a:lnTo>
                  <a:pt x="0" y="269"/>
                </a:lnTo>
                <a:lnTo>
                  <a:pt x="0" y="267"/>
                </a:lnTo>
                <a:lnTo>
                  <a:pt x="1" y="267"/>
                </a:lnTo>
                <a:lnTo>
                  <a:pt x="1" y="265"/>
                </a:lnTo>
                <a:lnTo>
                  <a:pt x="3" y="265"/>
                </a:lnTo>
                <a:lnTo>
                  <a:pt x="5" y="265"/>
                </a:lnTo>
                <a:lnTo>
                  <a:pt x="5" y="264"/>
                </a:lnTo>
                <a:lnTo>
                  <a:pt x="3" y="264"/>
                </a:lnTo>
                <a:lnTo>
                  <a:pt x="3" y="262"/>
                </a:lnTo>
                <a:lnTo>
                  <a:pt x="5" y="262"/>
                </a:lnTo>
                <a:lnTo>
                  <a:pt x="5" y="260"/>
                </a:lnTo>
                <a:lnTo>
                  <a:pt x="5" y="259"/>
                </a:lnTo>
                <a:lnTo>
                  <a:pt x="6" y="259"/>
                </a:lnTo>
                <a:lnTo>
                  <a:pt x="8" y="259"/>
                </a:lnTo>
                <a:lnTo>
                  <a:pt x="8" y="257"/>
                </a:lnTo>
                <a:lnTo>
                  <a:pt x="6" y="257"/>
                </a:lnTo>
                <a:lnTo>
                  <a:pt x="6" y="255"/>
                </a:lnTo>
                <a:lnTo>
                  <a:pt x="5" y="255"/>
                </a:lnTo>
                <a:lnTo>
                  <a:pt x="5" y="253"/>
                </a:lnTo>
                <a:lnTo>
                  <a:pt x="6" y="253"/>
                </a:lnTo>
                <a:lnTo>
                  <a:pt x="6" y="252"/>
                </a:lnTo>
                <a:lnTo>
                  <a:pt x="8" y="252"/>
                </a:lnTo>
                <a:lnTo>
                  <a:pt x="8" y="250"/>
                </a:lnTo>
                <a:lnTo>
                  <a:pt x="8" y="248"/>
                </a:lnTo>
                <a:lnTo>
                  <a:pt x="8" y="247"/>
                </a:lnTo>
                <a:lnTo>
                  <a:pt x="10" y="247"/>
                </a:lnTo>
                <a:lnTo>
                  <a:pt x="10" y="245"/>
                </a:lnTo>
                <a:lnTo>
                  <a:pt x="8" y="245"/>
                </a:lnTo>
                <a:lnTo>
                  <a:pt x="8" y="243"/>
                </a:lnTo>
                <a:lnTo>
                  <a:pt x="8" y="241"/>
                </a:lnTo>
                <a:lnTo>
                  <a:pt x="10" y="241"/>
                </a:lnTo>
                <a:lnTo>
                  <a:pt x="10" y="240"/>
                </a:lnTo>
                <a:lnTo>
                  <a:pt x="8" y="240"/>
                </a:lnTo>
                <a:lnTo>
                  <a:pt x="8" y="238"/>
                </a:lnTo>
                <a:lnTo>
                  <a:pt x="10" y="238"/>
                </a:lnTo>
                <a:lnTo>
                  <a:pt x="8" y="238"/>
                </a:lnTo>
                <a:lnTo>
                  <a:pt x="8" y="236"/>
                </a:lnTo>
                <a:lnTo>
                  <a:pt x="8" y="234"/>
                </a:lnTo>
                <a:lnTo>
                  <a:pt x="10" y="234"/>
                </a:lnTo>
                <a:lnTo>
                  <a:pt x="10" y="233"/>
                </a:lnTo>
                <a:lnTo>
                  <a:pt x="10" y="231"/>
                </a:lnTo>
                <a:lnTo>
                  <a:pt x="8" y="231"/>
                </a:lnTo>
                <a:lnTo>
                  <a:pt x="10" y="229"/>
                </a:lnTo>
                <a:lnTo>
                  <a:pt x="12" y="229"/>
                </a:lnTo>
                <a:lnTo>
                  <a:pt x="10" y="229"/>
                </a:lnTo>
                <a:lnTo>
                  <a:pt x="10" y="228"/>
                </a:lnTo>
                <a:lnTo>
                  <a:pt x="12" y="228"/>
                </a:lnTo>
                <a:lnTo>
                  <a:pt x="13" y="228"/>
                </a:lnTo>
                <a:lnTo>
                  <a:pt x="13" y="226"/>
                </a:lnTo>
                <a:lnTo>
                  <a:pt x="12" y="226"/>
                </a:lnTo>
                <a:lnTo>
                  <a:pt x="12" y="224"/>
                </a:lnTo>
                <a:lnTo>
                  <a:pt x="13" y="224"/>
                </a:lnTo>
                <a:lnTo>
                  <a:pt x="12" y="224"/>
                </a:lnTo>
                <a:lnTo>
                  <a:pt x="12" y="222"/>
                </a:lnTo>
                <a:lnTo>
                  <a:pt x="13" y="222"/>
                </a:lnTo>
                <a:lnTo>
                  <a:pt x="13" y="221"/>
                </a:lnTo>
                <a:lnTo>
                  <a:pt x="15" y="221"/>
                </a:lnTo>
                <a:lnTo>
                  <a:pt x="15" y="219"/>
                </a:lnTo>
                <a:lnTo>
                  <a:pt x="15" y="217"/>
                </a:lnTo>
                <a:lnTo>
                  <a:pt x="15" y="216"/>
                </a:lnTo>
                <a:lnTo>
                  <a:pt x="15" y="214"/>
                </a:lnTo>
                <a:lnTo>
                  <a:pt x="17" y="214"/>
                </a:lnTo>
                <a:lnTo>
                  <a:pt x="17" y="212"/>
                </a:lnTo>
                <a:lnTo>
                  <a:pt x="17" y="210"/>
                </a:lnTo>
                <a:lnTo>
                  <a:pt x="17" y="209"/>
                </a:lnTo>
                <a:lnTo>
                  <a:pt x="18" y="209"/>
                </a:lnTo>
                <a:lnTo>
                  <a:pt x="18" y="207"/>
                </a:lnTo>
                <a:lnTo>
                  <a:pt x="18" y="205"/>
                </a:lnTo>
                <a:lnTo>
                  <a:pt x="18" y="203"/>
                </a:lnTo>
                <a:lnTo>
                  <a:pt x="18" y="202"/>
                </a:lnTo>
                <a:lnTo>
                  <a:pt x="20" y="202"/>
                </a:lnTo>
                <a:lnTo>
                  <a:pt x="20" y="200"/>
                </a:lnTo>
                <a:lnTo>
                  <a:pt x="20" y="198"/>
                </a:lnTo>
                <a:lnTo>
                  <a:pt x="20" y="197"/>
                </a:lnTo>
                <a:lnTo>
                  <a:pt x="20" y="195"/>
                </a:lnTo>
                <a:lnTo>
                  <a:pt x="22" y="195"/>
                </a:lnTo>
                <a:lnTo>
                  <a:pt x="22" y="193"/>
                </a:lnTo>
                <a:lnTo>
                  <a:pt x="22" y="191"/>
                </a:lnTo>
                <a:lnTo>
                  <a:pt x="22" y="190"/>
                </a:lnTo>
                <a:lnTo>
                  <a:pt x="24" y="190"/>
                </a:lnTo>
                <a:lnTo>
                  <a:pt x="24" y="188"/>
                </a:lnTo>
                <a:lnTo>
                  <a:pt x="24" y="186"/>
                </a:lnTo>
                <a:lnTo>
                  <a:pt x="24" y="185"/>
                </a:lnTo>
                <a:lnTo>
                  <a:pt x="24" y="183"/>
                </a:lnTo>
                <a:lnTo>
                  <a:pt x="25" y="183"/>
                </a:lnTo>
                <a:lnTo>
                  <a:pt x="25" y="181"/>
                </a:lnTo>
                <a:lnTo>
                  <a:pt x="25" y="179"/>
                </a:lnTo>
                <a:lnTo>
                  <a:pt x="25" y="178"/>
                </a:lnTo>
                <a:lnTo>
                  <a:pt x="25" y="176"/>
                </a:lnTo>
                <a:lnTo>
                  <a:pt x="27" y="176"/>
                </a:lnTo>
                <a:lnTo>
                  <a:pt x="27" y="174"/>
                </a:lnTo>
                <a:lnTo>
                  <a:pt x="27" y="173"/>
                </a:lnTo>
                <a:lnTo>
                  <a:pt x="27" y="171"/>
                </a:lnTo>
                <a:lnTo>
                  <a:pt x="29" y="169"/>
                </a:lnTo>
                <a:lnTo>
                  <a:pt x="29" y="167"/>
                </a:lnTo>
                <a:lnTo>
                  <a:pt x="29" y="166"/>
                </a:lnTo>
                <a:lnTo>
                  <a:pt x="29" y="164"/>
                </a:lnTo>
                <a:lnTo>
                  <a:pt x="31" y="164"/>
                </a:lnTo>
                <a:lnTo>
                  <a:pt x="31" y="162"/>
                </a:lnTo>
                <a:lnTo>
                  <a:pt x="31" y="160"/>
                </a:lnTo>
                <a:lnTo>
                  <a:pt x="31" y="159"/>
                </a:lnTo>
                <a:lnTo>
                  <a:pt x="31" y="157"/>
                </a:lnTo>
                <a:lnTo>
                  <a:pt x="32" y="157"/>
                </a:lnTo>
                <a:lnTo>
                  <a:pt x="32" y="155"/>
                </a:lnTo>
                <a:lnTo>
                  <a:pt x="32" y="154"/>
                </a:lnTo>
                <a:lnTo>
                  <a:pt x="32" y="152"/>
                </a:lnTo>
                <a:lnTo>
                  <a:pt x="34" y="150"/>
                </a:lnTo>
                <a:lnTo>
                  <a:pt x="34" y="148"/>
                </a:lnTo>
                <a:lnTo>
                  <a:pt x="34" y="147"/>
                </a:lnTo>
                <a:lnTo>
                  <a:pt x="34" y="145"/>
                </a:lnTo>
                <a:lnTo>
                  <a:pt x="36" y="145"/>
                </a:lnTo>
                <a:lnTo>
                  <a:pt x="36" y="143"/>
                </a:lnTo>
                <a:lnTo>
                  <a:pt x="36" y="142"/>
                </a:lnTo>
                <a:lnTo>
                  <a:pt x="36" y="140"/>
                </a:lnTo>
                <a:lnTo>
                  <a:pt x="36" y="138"/>
                </a:lnTo>
                <a:lnTo>
                  <a:pt x="37" y="138"/>
                </a:lnTo>
                <a:lnTo>
                  <a:pt x="37" y="136"/>
                </a:lnTo>
                <a:lnTo>
                  <a:pt x="37" y="135"/>
                </a:lnTo>
                <a:lnTo>
                  <a:pt x="37" y="133"/>
                </a:lnTo>
                <a:lnTo>
                  <a:pt x="39" y="131"/>
                </a:lnTo>
                <a:lnTo>
                  <a:pt x="39" y="129"/>
                </a:lnTo>
                <a:lnTo>
                  <a:pt x="39" y="128"/>
                </a:lnTo>
                <a:lnTo>
                  <a:pt x="39" y="126"/>
                </a:lnTo>
                <a:lnTo>
                  <a:pt x="41" y="126"/>
                </a:lnTo>
                <a:lnTo>
                  <a:pt x="41" y="124"/>
                </a:lnTo>
                <a:lnTo>
                  <a:pt x="41" y="123"/>
                </a:lnTo>
                <a:lnTo>
                  <a:pt x="41" y="121"/>
                </a:lnTo>
                <a:lnTo>
                  <a:pt x="41" y="119"/>
                </a:lnTo>
                <a:lnTo>
                  <a:pt x="43" y="119"/>
                </a:lnTo>
                <a:lnTo>
                  <a:pt x="43" y="117"/>
                </a:lnTo>
                <a:lnTo>
                  <a:pt x="43" y="116"/>
                </a:lnTo>
                <a:lnTo>
                  <a:pt x="43" y="114"/>
                </a:lnTo>
                <a:lnTo>
                  <a:pt x="41" y="114"/>
                </a:lnTo>
                <a:lnTo>
                  <a:pt x="41" y="112"/>
                </a:lnTo>
                <a:lnTo>
                  <a:pt x="41" y="111"/>
                </a:lnTo>
                <a:lnTo>
                  <a:pt x="39" y="109"/>
                </a:lnTo>
                <a:lnTo>
                  <a:pt x="39" y="107"/>
                </a:lnTo>
                <a:lnTo>
                  <a:pt x="39" y="105"/>
                </a:lnTo>
                <a:lnTo>
                  <a:pt x="37" y="105"/>
                </a:lnTo>
                <a:lnTo>
                  <a:pt x="37" y="104"/>
                </a:lnTo>
                <a:lnTo>
                  <a:pt x="37" y="102"/>
                </a:lnTo>
                <a:lnTo>
                  <a:pt x="36" y="102"/>
                </a:lnTo>
                <a:lnTo>
                  <a:pt x="36" y="100"/>
                </a:lnTo>
                <a:lnTo>
                  <a:pt x="36" y="98"/>
                </a:lnTo>
                <a:lnTo>
                  <a:pt x="37" y="98"/>
                </a:lnTo>
                <a:lnTo>
                  <a:pt x="37" y="97"/>
                </a:lnTo>
                <a:lnTo>
                  <a:pt x="37" y="95"/>
                </a:lnTo>
                <a:lnTo>
                  <a:pt x="39" y="95"/>
                </a:lnTo>
                <a:lnTo>
                  <a:pt x="39" y="93"/>
                </a:lnTo>
                <a:lnTo>
                  <a:pt x="39" y="92"/>
                </a:lnTo>
                <a:lnTo>
                  <a:pt x="41" y="92"/>
                </a:lnTo>
                <a:lnTo>
                  <a:pt x="41" y="90"/>
                </a:lnTo>
                <a:lnTo>
                  <a:pt x="41" y="88"/>
                </a:lnTo>
                <a:lnTo>
                  <a:pt x="43" y="88"/>
                </a:lnTo>
                <a:lnTo>
                  <a:pt x="43" y="86"/>
                </a:lnTo>
                <a:lnTo>
                  <a:pt x="43" y="85"/>
                </a:lnTo>
                <a:lnTo>
                  <a:pt x="44" y="85"/>
                </a:lnTo>
                <a:lnTo>
                  <a:pt x="44" y="83"/>
                </a:lnTo>
                <a:lnTo>
                  <a:pt x="44" y="81"/>
                </a:lnTo>
                <a:lnTo>
                  <a:pt x="46" y="81"/>
                </a:lnTo>
                <a:lnTo>
                  <a:pt x="46" y="80"/>
                </a:lnTo>
                <a:lnTo>
                  <a:pt x="48" y="78"/>
                </a:lnTo>
                <a:lnTo>
                  <a:pt x="48" y="76"/>
                </a:lnTo>
                <a:lnTo>
                  <a:pt x="49" y="74"/>
                </a:lnTo>
                <a:lnTo>
                  <a:pt x="49" y="73"/>
                </a:lnTo>
                <a:lnTo>
                  <a:pt x="51" y="73"/>
                </a:lnTo>
                <a:lnTo>
                  <a:pt x="51" y="71"/>
                </a:lnTo>
                <a:lnTo>
                  <a:pt x="51" y="69"/>
                </a:lnTo>
                <a:lnTo>
                  <a:pt x="53" y="69"/>
                </a:lnTo>
                <a:lnTo>
                  <a:pt x="53" y="67"/>
                </a:lnTo>
                <a:lnTo>
                  <a:pt x="53" y="66"/>
                </a:lnTo>
                <a:lnTo>
                  <a:pt x="53" y="64"/>
                </a:lnTo>
                <a:lnTo>
                  <a:pt x="55" y="62"/>
                </a:lnTo>
                <a:lnTo>
                  <a:pt x="55" y="61"/>
                </a:lnTo>
                <a:lnTo>
                  <a:pt x="55" y="59"/>
                </a:lnTo>
                <a:lnTo>
                  <a:pt x="55" y="57"/>
                </a:lnTo>
                <a:lnTo>
                  <a:pt x="56" y="55"/>
                </a:lnTo>
                <a:lnTo>
                  <a:pt x="56" y="54"/>
                </a:lnTo>
                <a:lnTo>
                  <a:pt x="56" y="52"/>
                </a:lnTo>
                <a:lnTo>
                  <a:pt x="58" y="52"/>
                </a:lnTo>
                <a:lnTo>
                  <a:pt x="58" y="54"/>
                </a:lnTo>
                <a:lnTo>
                  <a:pt x="60" y="54"/>
                </a:lnTo>
                <a:lnTo>
                  <a:pt x="60" y="55"/>
                </a:lnTo>
                <a:lnTo>
                  <a:pt x="62" y="55"/>
                </a:lnTo>
                <a:lnTo>
                  <a:pt x="63" y="55"/>
                </a:lnTo>
                <a:lnTo>
                  <a:pt x="63" y="57"/>
                </a:lnTo>
                <a:lnTo>
                  <a:pt x="65" y="57"/>
                </a:lnTo>
                <a:lnTo>
                  <a:pt x="65" y="59"/>
                </a:lnTo>
                <a:lnTo>
                  <a:pt x="67" y="59"/>
                </a:lnTo>
                <a:lnTo>
                  <a:pt x="67" y="61"/>
                </a:lnTo>
                <a:lnTo>
                  <a:pt x="68" y="61"/>
                </a:lnTo>
                <a:lnTo>
                  <a:pt x="68" y="59"/>
                </a:lnTo>
                <a:lnTo>
                  <a:pt x="67" y="59"/>
                </a:lnTo>
                <a:lnTo>
                  <a:pt x="67" y="57"/>
                </a:lnTo>
                <a:lnTo>
                  <a:pt x="67" y="55"/>
                </a:lnTo>
                <a:lnTo>
                  <a:pt x="67" y="54"/>
                </a:lnTo>
                <a:lnTo>
                  <a:pt x="67" y="52"/>
                </a:lnTo>
                <a:lnTo>
                  <a:pt x="65" y="52"/>
                </a:lnTo>
                <a:lnTo>
                  <a:pt x="65" y="50"/>
                </a:lnTo>
                <a:lnTo>
                  <a:pt x="67" y="50"/>
                </a:lnTo>
                <a:lnTo>
                  <a:pt x="67" y="49"/>
                </a:lnTo>
                <a:lnTo>
                  <a:pt x="65" y="49"/>
                </a:lnTo>
                <a:lnTo>
                  <a:pt x="67" y="49"/>
                </a:lnTo>
                <a:lnTo>
                  <a:pt x="67" y="47"/>
                </a:lnTo>
                <a:lnTo>
                  <a:pt x="67" y="45"/>
                </a:lnTo>
                <a:lnTo>
                  <a:pt x="67" y="43"/>
                </a:lnTo>
                <a:lnTo>
                  <a:pt x="67" y="42"/>
                </a:lnTo>
                <a:lnTo>
                  <a:pt x="68" y="42"/>
                </a:lnTo>
                <a:lnTo>
                  <a:pt x="68" y="40"/>
                </a:lnTo>
                <a:lnTo>
                  <a:pt x="67" y="40"/>
                </a:lnTo>
                <a:lnTo>
                  <a:pt x="68" y="40"/>
                </a:lnTo>
                <a:lnTo>
                  <a:pt x="68" y="38"/>
                </a:lnTo>
                <a:lnTo>
                  <a:pt x="68" y="37"/>
                </a:lnTo>
                <a:lnTo>
                  <a:pt x="68" y="35"/>
                </a:lnTo>
                <a:lnTo>
                  <a:pt x="68" y="33"/>
                </a:lnTo>
                <a:lnTo>
                  <a:pt x="70" y="33"/>
                </a:lnTo>
                <a:lnTo>
                  <a:pt x="70" y="31"/>
                </a:lnTo>
                <a:lnTo>
                  <a:pt x="72" y="31"/>
                </a:lnTo>
                <a:lnTo>
                  <a:pt x="72" y="30"/>
                </a:lnTo>
                <a:lnTo>
                  <a:pt x="74" y="30"/>
                </a:lnTo>
                <a:lnTo>
                  <a:pt x="74" y="28"/>
                </a:lnTo>
                <a:lnTo>
                  <a:pt x="74" y="26"/>
                </a:lnTo>
                <a:lnTo>
                  <a:pt x="72" y="26"/>
                </a:lnTo>
                <a:lnTo>
                  <a:pt x="72" y="24"/>
                </a:lnTo>
                <a:lnTo>
                  <a:pt x="72" y="23"/>
                </a:lnTo>
                <a:lnTo>
                  <a:pt x="72" y="21"/>
                </a:lnTo>
                <a:lnTo>
                  <a:pt x="72" y="19"/>
                </a:lnTo>
                <a:lnTo>
                  <a:pt x="72" y="18"/>
                </a:lnTo>
                <a:lnTo>
                  <a:pt x="74" y="18"/>
                </a:lnTo>
                <a:lnTo>
                  <a:pt x="75" y="18"/>
                </a:lnTo>
                <a:lnTo>
                  <a:pt x="77" y="18"/>
                </a:lnTo>
                <a:lnTo>
                  <a:pt x="79" y="18"/>
                </a:lnTo>
                <a:lnTo>
                  <a:pt x="80" y="18"/>
                </a:lnTo>
                <a:lnTo>
                  <a:pt x="82" y="18"/>
                </a:lnTo>
                <a:lnTo>
                  <a:pt x="84" y="18"/>
                </a:lnTo>
                <a:lnTo>
                  <a:pt x="86" y="18"/>
                </a:lnTo>
                <a:lnTo>
                  <a:pt x="87" y="18"/>
                </a:lnTo>
                <a:lnTo>
                  <a:pt x="89" y="18"/>
                </a:lnTo>
                <a:lnTo>
                  <a:pt x="91" y="18"/>
                </a:lnTo>
                <a:lnTo>
                  <a:pt x="92" y="18"/>
                </a:lnTo>
                <a:lnTo>
                  <a:pt x="94" y="18"/>
                </a:lnTo>
                <a:lnTo>
                  <a:pt x="96" y="18"/>
                </a:lnTo>
                <a:lnTo>
                  <a:pt x="98" y="18"/>
                </a:lnTo>
                <a:lnTo>
                  <a:pt x="99" y="18"/>
                </a:lnTo>
                <a:lnTo>
                  <a:pt x="101" y="18"/>
                </a:lnTo>
                <a:lnTo>
                  <a:pt x="103" y="18"/>
                </a:lnTo>
                <a:lnTo>
                  <a:pt x="105" y="18"/>
                </a:lnTo>
                <a:lnTo>
                  <a:pt x="106" y="16"/>
                </a:lnTo>
                <a:lnTo>
                  <a:pt x="108" y="16"/>
                </a:lnTo>
                <a:lnTo>
                  <a:pt x="110" y="16"/>
                </a:lnTo>
                <a:lnTo>
                  <a:pt x="111" y="16"/>
                </a:lnTo>
                <a:lnTo>
                  <a:pt x="113" y="16"/>
                </a:lnTo>
                <a:lnTo>
                  <a:pt x="115" y="16"/>
                </a:lnTo>
                <a:lnTo>
                  <a:pt x="117" y="16"/>
                </a:lnTo>
                <a:lnTo>
                  <a:pt x="118" y="16"/>
                </a:lnTo>
                <a:lnTo>
                  <a:pt x="120" y="16"/>
                </a:lnTo>
                <a:lnTo>
                  <a:pt x="122" y="16"/>
                </a:lnTo>
                <a:lnTo>
                  <a:pt x="123" y="16"/>
                </a:lnTo>
                <a:lnTo>
                  <a:pt x="125" y="16"/>
                </a:lnTo>
                <a:lnTo>
                  <a:pt x="127" y="16"/>
                </a:lnTo>
                <a:lnTo>
                  <a:pt x="129" y="16"/>
                </a:lnTo>
                <a:lnTo>
                  <a:pt x="130" y="16"/>
                </a:lnTo>
                <a:lnTo>
                  <a:pt x="132" y="16"/>
                </a:lnTo>
                <a:lnTo>
                  <a:pt x="134" y="16"/>
                </a:lnTo>
                <a:lnTo>
                  <a:pt x="136" y="16"/>
                </a:lnTo>
                <a:lnTo>
                  <a:pt x="137" y="16"/>
                </a:lnTo>
                <a:lnTo>
                  <a:pt x="139" y="16"/>
                </a:lnTo>
                <a:lnTo>
                  <a:pt x="141" y="16"/>
                </a:lnTo>
                <a:lnTo>
                  <a:pt x="142" y="16"/>
                </a:lnTo>
                <a:lnTo>
                  <a:pt x="144" y="16"/>
                </a:lnTo>
                <a:lnTo>
                  <a:pt x="146" y="16"/>
                </a:lnTo>
                <a:lnTo>
                  <a:pt x="146" y="14"/>
                </a:lnTo>
                <a:lnTo>
                  <a:pt x="148" y="14"/>
                </a:lnTo>
                <a:lnTo>
                  <a:pt x="149" y="14"/>
                </a:lnTo>
                <a:lnTo>
                  <a:pt x="151" y="14"/>
                </a:lnTo>
                <a:lnTo>
                  <a:pt x="153" y="14"/>
                </a:lnTo>
                <a:lnTo>
                  <a:pt x="154" y="14"/>
                </a:lnTo>
                <a:lnTo>
                  <a:pt x="154" y="12"/>
                </a:lnTo>
                <a:lnTo>
                  <a:pt x="156" y="12"/>
                </a:lnTo>
                <a:lnTo>
                  <a:pt x="156" y="11"/>
                </a:lnTo>
                <a:lnTo>
                  <a:pt x="158" y="11"/>
                </a:lnTo>
                <a:lnTo>
                  <a:pt x="158" y="9"/>
                </a:lnTo>
                <a:lnTo>
                  <a:pt x="160" y="9"/>
                </a:lnTo>
                <a:lnTo>
                  <a:pt x="160" y="7"/>
                </a:lnTo>
                <a:lnTo>
                  <a:pt x="161" y="7"/>
                </a:lnTo>
                <a:lnTo>
                  <a:pt x="163" y="6"/>
                </a:lnTo>
                <a:lnTo>
                  <a:pt x="165" y="4"/>
                </a:lnTo>
                <a:lnTo>
                  <a:pt x="165" y="2"/>
                </a:lnTo>
                <a:lnTo>
                  <a:pt x="165" y="0"/>
                </a:lnTo>
                <a:lnTo>
                  <a:pt x="167" y="0"/>
                </a:lnTo>
                <a:lnTo>
                  <a:pt x="167" y="2"/>
                </a:lnTo>
                <a:lnTo>
                  <a:pt x="168" y="2"/>
                </a:lnTo>
                <a:lnTo>
                  <a:pt x="168" y="4"/>
                </a:lnTo>
                <a:lnTo>
                  <a:pt x="170" y="4"/>
                </a:lnTo>
                <a:lnTo>
                  <a:pt x="170" y="6"/>
                </a:lnTo>
                <a:lnTo>
                  <a:pt x="172" y="6"/>
                </a:lnTo>
                <a:lnTo>
                  <a:pt x="173" y="6"/>
                </a:lnTo>
                <a:lnTo>
                  <a:pt x="173" y="7"/>
                </a:lnTo>
                <a:lnTo>
                  <a:pt x="175" y="9"/>
                </a:lnTo>
                <a:lnTo>
                  <a:pt x="175" y="11"/>
                </a:lnTo>
                <a:lnTo>
                  <a:pt x="177" y="11"/>
                </a:lnTo>
                <a:lnTo>
                  <a:pt x="177" y="12"/>
                </a:lnTo>
                <a:lnTo>
                  <a:pt x="177" y="14"/>
                </a:lnTo>
                <a:lnTo>
                  <a:pt x="179" y="14"/>
                </a:lnTo>
                <a:close/>
              </a:path>
            </a:pathLst>
          </a:custGeom>
          <a:solidFill>
            <a:schemeClr val="tx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p:cNvSpPr>
          <p:nvPr/>
        </p:nvSpPr>
        <p:spPr bwMode="auto">
          <a:xfrm>
            <a:off x="6319926" y="5225558"/>
            <a:ext cx="361705" cy="571911"/>
          </a:xfrm>
          <a:custGeom>
            <a:avLst/>
            <a:gdLst>
              <a:gd name="T0" fmla="*/ 129 w 191"/>
              <a:gd name="T1" fmla="*/ 3 h 302"/>
              <a:gd name="T2" fmla="*/ 137 w 191"/>
              <a:gd name="T3" fmla="*/ 15 h 302"/>
              <a:gd name="T4" fmla="*/ 151 w 191"/>
              <a:gd name="T5" fmla="*/ 22 h 302"/>
              <a:gd name="T6" fmla="*/ 156 w 191"/>
              <a:gd name="T7" fmla="*/ 37 h 302"/>
              <a:gd name="T8" fmla="*/ 165 w 191"/>
              <a:gd name="T9" fmla="*/ 49 h 302"/>
              <a:gd name="T10" fmla="*/ 179 w 191"/>
              <a:gd name="T11" fmla="*/ 56 h 302"/>
              <a:gd name="T12" fmla="*/ 187 w 191"/>
              <a:gd name="T13" fmla="*/ 61 h 302"/>
              <a:gd name="T14" fmla="*/ 177 w 191"/>
              <a:gd name="T15" fmla="*/ 74 h 302"/>
              <a:gd name="T16" fmla="*/ 170 w 191"/>
              <a:gd name="T17" fmla="*/ 84 h 302"/>
              <a:gd name="T18" fmla="*/ 180 w 191"/>
              <a:gd name="T19" fmla="*/ 84 h 302"/>
              <a:gd name="T20" fmla="*/ 179 w 191"/>
              <a:gd name="T21" fmla="*/ 99 h 302"/>
              <a:gd name="T22" fmla="*/ 173 w 191"/>
              <a:gd name="T23" fmla="*/ 115 h 302"/>
              <a:gd name="T24" fmla="*/ 177 w 191"/>
              <a:gd name="T25" fmla="*/ 129 h 302"/>
              <a:gd name="T26" fmla="*/ 180 w 191"/>
              <a:gd name="T27" fmla="*/ 139 h 302"/>
              <a:gd name="T28" fmla="*/ 177 w 191"/>
              <a:gd name="T29" fmla="*/ 153 h 302"/>
              <a:gd name="T30" fmla="*/ 180 w 191"/>
              <a:gd name="T31" fmla="*/ 163 h 302"/>
              <a:gd name="T32" fmla="*/ 184 w 191"/>
              <a:gd name="T33" fmla="*/ 173 h 302"/>
              <a:gd name="T34" fmla="*/ 175 w 191"/>
              <a:gd name="T35" fmla="*/ 185 h 302"/>
              <a:gd name="T36" fmla="*/ 179 w 191"/>
              <a:gd name="T37" fmla="*/ 201 h 302"/>
              <a:gd name="T38" fmla="*/ 180 w 191"/>
              <a:gd name="T39" fmla="*/ 213 h 302"/>
              <a:gd name="T40" fmla="*/ 175 w 191"/>
              <a:gd name="T41" fmla="*/ 227 h 302"/>
              <a:gd name="T42" fmla="*/ 182 w 191"/>
              <a:gd name="T43" fmla="*/ 230 h 302"/>
              <a:gd name="T44" fmla="*/ 173 w 191"/>
              <a:gd name="T45" fmla="*/ 239 h 302"/>
              <a:gd name="T46" fmla="*/ 161 w 191"/>
              <a:gd name="T47" fmla="*/ 247 h 302"/>
              <a:gd name="T48" fmla="*/ 149 w 191"/>
              <a:gd name="T49" fmla="*/ 256 h 302"/>
              <a:gd name="T50" fmla="*/ 137 w 191"/>
              <a:gd name="T51" fmla="*/ 261 h 302"/>
              <a:gd name="T52" fmla="*/ 127 w 191"/>
              <a:gd name="T53" fmla="*/ 256 h 302"/>
              <a:gd name="T54" fmla="*/ 118 w 191"/>
              <a:gd name="T55" fmla="*/ 265 h 302"/>
              <a:gd name="T56" fmla="*/ 111 w 191"/>
              <a:gd name="T57" fmla="*/ 272 h 302"/>
              <a:gd name="T58" fmla="*/ 105 w 191"/>
              <a:gd name="T59" fmla="*/ 282 h 302"/>
              <a:gd name="T60" fmla="*/ 98 w 191"/>
              <a:gd name="T61" fmla="*/ 290 h 302"/>
              <a:gd name="T62" fmla="*/ 87 w 191"/>
              <a:gd name="T63" fmla="*/ 297 h 302"/>
              <a:gd name="T64" fmla="*/ 77 w 191"/>
              <a:gd name="T65" fmla="*/ 297 h 302"/>
              <a:gd name="T66" fmla="*/ 77 w 191"/>
              <a:gd name="T67" fmla="*/ 284 h 302"/>
              <a:gd name="T68" fmla="*/ 68 w 191"/>
              <a:gd name="T69" fmla="*/ 278 h 302"/>
              <a:gd name="T70" fmla="*/ 58 w 191"/>
              <a:gd name="T71" fmla="*/ 278 h 302"/>
              <a:gd name="T72" fmla="*/ 65 w 191"/>
              <a:gd name="T73" fmla="*/ 263 h 302"/>
              <a:gd name="T74" fmla="*/ 61 w 191"/>
              <a:gd name="T75" fmla="*/ 253 h 302"/>
              <a:gd name="T76" fmla="*/ 68 w 191"/>
              <a:gd name="T77" fmla="*/ 237 h 302"/>
              <a:gd name="T78" fmla="*/ 72 w 191"/>
              <a:gd name="T79" fmla="*/ 223 h 302"/>
              <a:gd name="T80" fmla="*/ 65 w 191"/>
              <a:gd name="T81" fmla="*/ 213 h 302"/>
              <a:gd name="T82" fmla="*/ 44 w 191"/>
              <a:gd name="T83" fmla="*/ 213 h 302"/>
              <a:gd name="T84" fmla="*/ 25 w 191"/>
              <a:gd name="T85" fmla="*/ 211 h 302"/>
              <a:gd name="T86" fmla="*/ 6 w 191"/>
              <a:gd name="T87" fmla="*/ 210 h 302"/>
              <a:gd name="T88" fmla="*/ 8 w 191"/>
              <a:gd name="T89" fmla="*/ 191 h 302"/>
              <a:gd name="T90" fmla="*/ 5 w 191"/>
              <a:gd name="T91" fmla="*/ 173 h 302"/>
              <a:gd name="T92" fmla="*/ 0 w 191"/>
              <a:gd name="T93" fmla="*/ 158 h 302"/>
              <a:gd name="T94" fmla="*/ 13 w 191"/>
              <a:gd name="T95" fmla="*/ 149 h 302"/>
              <a:gd name="T96" fmla="*/ 20 w 191"/>
              <a:gd name="T97" fmla="*/ 136 h 302"/>
              <a:gd name="T98" fmla="*/ 17 w 191"/>
              <a:gd name="T99" fmla="*/ 118 h 302"/>
              <a:gd name="T100" fmla="*/ 15 w 191"/>
              <a:gd name="T101" fmla="*/ 103 h 302"/>
              <a:gd name="T102" fmla="*/ 27 w 191"/>
              <a:gd name="T103" fmla="*/ 92 h 302"/>
              <a:gd name="T104" fmla="*/ 37 w 191"/>
              <a:gd name="T105" fmla="*/ 86 h 302"/>
              <a:gd name="T106" fmla="*/ 49 w 191"/>
              <a:gd name="T107" fmla="*/ 80 h 302"/>
              <a:gd name="T108" fmla="*/ 55 w 191"/>
              <a:gd name="T109" fmla="*/ 68 h 302"/>
              <a:gd name="T110" fmla="*/ 63 w 191"/>
              <a:gd name="T111" fmla="*/ 55 h 302"/>
              <a:gd name="T112" fmla="*/ 67 w 191"/>
              <a:gd name="T113" fmla="*/ 41 h 302"/>
              <a:gd name="T114" fmla="*/ 74 w 191"/>
              <a:gd name="T115" fmla="*/ 31 h 302"/>
              <a:gd name="T116" fmla="*/ 86 w 191"/>
              <a:gd name="T117" fmla="*/ 17 h 302"/>
              <a:gd name="T118" fmla="*/ 96 w 191"/>
              <a:gd name="T119" fmla="*/ 5 h 302"/>
              <a:gd name="T120" fmla="*/ 110 w 191"/>
              <a:gd name="T121" fmla="*/ 1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1" h="302">
                <a:moveTo>
                  <a:pt x="115" y="1"/>
                </a:moveTo>
                <a:lnTo>
                  <a:pt x="117" y="1"/>
                </a:lnTo>
                <a:lnTo>
                  <a:pt x="118" y="1"/>
                </a:lnTo>
                <a:lnTo>
                  <a:pt x="118" y="3"/>
                </a:lnTo>
                <a:lnTo>
                  <a:pt x="120" y="3"/>
                </a:lnTo>
                <a:lnTo>
                  <a:pt x="122" y="3"/>
                </a:lnTo>
                <a:lnTo>
                  <a:pt x="122" y="1"/>
                </a:lnTo>
                <a:lnTo>
                  <a:pt x="123" y="1"/>
                </a:lnTo>
                <a:lnTo>
                  <a:pt x="125" y="1"/>
                </a:lnTo>
                <a:lnTo>
                  <a:pt x="127" y="1"/>
                </a:lnTo>
                <a:lnTo>
                  <a:pt x="129" y="1"/>
                </a:lnTo>
                <a:lnTo>
                  <a:pt x="129" y="3"/>
                </a:lnTo>
                <a:lnTo>
                  <a:pt x="130" y="3"/>
                </a:lnTo>
                <a:lnTo>
                  <a:pt x="130" y="5"/>
                </a:lnTo>
                <a:lnTo>
                  <a:pt x="130" y="6"/>
                </a:lnTo>
                <a:lnTo>
                  <a:pt x="130" y="8"/>
                </a:lnTo>
                <a:lnTo>
                  <a:pt x="132" y="8"/>
                </a:lnTo>
                <a:lnTo>
                  <a:pt x="132" y="10"/>
                </a:lnTo>
                <a:lnTo>
                  <a:pt x="132" y="12"/>
                </a:lnTo>
                <a:lnTo>
                  <a:pt x="132" y="13"/>
                </a:lnTo>
                <a:lnTo>
                  <a:pt x="134" y="13"/>
                </a:lnTo>
                <a:lnTo>
                  <a:pt x="135" y="13"/>
                </a:lnTo>
                <a:lnTo>
                  <a:pt x="135" y="15"/>
                </a:lnTo>
                <a:lnTo>
                  <a:pt x="137" y="15"/>
                </a:lnTo>
                <a:lnTo>
                  <a:pt x="137" y="17"/>
                </a:lnTo>
                <a:lnTo>
                  <a:pt x="137" y="18"/>
                </a:lnTo>
                <a:lnTo>
                  <a:pt x="139" y="18"/>
                </a:lnTo>
                <a:lnTo>
                  <a:pt x="141" y="18"/>
                </a:lnTo>
                <a:lnTo>
                  <a:pt x="142" y="18"/>
                </a:lnTo>
                <a:lnTo>
                  <a:pt x="142" y="20"/>
                </a:lnTo>
                <a:lnTo>
                  <a:pt x="144" y="20"/>
                </a:lnTo>
                <a:lnTo>
                  <a:pt x="146" y="20"/>
                </a:lnTo>
                <a:lnTo>
                  <a:pt x="148" y="20"/>
                </a:lnTo>
                <a:lnTo>
                  <a:pt x="148" y="22"/>
                </a:lnTo>
                <a:lnTo>
                  <a:pt x="149" y="22"/>
                </a:lnTo>
                <a:lnTo>
                  <a:pt x="151" y="22"/>
                </a:lnTo>
                <a:lnTo>
                  <a:pt x="153" y="22"/>
                </a:lnTo>
                <a:lnTo>
                  <a:pt x="153" y="24"/>
                </a:lnTo>
                <a:lnTo>
                  <a:pt x="153" y="25"/>
                </a:lnTo>
                <a:lnTo>
                  <a:pt x="153" y="27"/>
                </a:lnTo>
                <a:lnTo>
                  <a:pt x="153" y="29"/>
                </a:lnTo>
                <a:lnTo>
                  <a:pt x="153" y="31"/>
                </a:lnTo>
                <a:lnTo>
                  <a:pt x="154" y="31"/>
                </a:lnTo>
                <a:lnTo>
                  <a:pt x="154" y="32"/>
                </a:lnTo>
                <a:lnTo>
                  <a:pt x="154" y="34"/>
                </a:lnTo>
                <a:lnTo>
                  <a:pt x="156" y="34"/>
                </a:lnTo>
                <a:lnTo>
                  <a:pt x="156" y="36"/>
                </a:lnTo>
                <a:lnTo>
                  <a:pt x="156" y="37"/>
                </a:lnTo>
                <a:lnTo>
                  <a:pt x="158" y="37"/>
                </a:lnTo>
                <a:lnTo>
                  <a:pt x="158" y="39"/>
                </a:lnTo>
                <a:lnTo>
                  <a:pt x="158" y="41"/>
                </a:lnTo>
                <a:lnTo>
                  <a:pt x="160" y="41"/>
                </a:lnTo>
                <a:lnTo>
                  <a:pt x="160" y="43"/>
                </a:lnTo>
                <a:lnTo>
                  <a:pt x="160" y="44"/>
                </a:lnTo>
                <a:lnTo>
                  <a:pt x="161" y="44"/>
                </a:lnTo>
                <a:lnTo>
                  <a:pt x="161" y="46"/>
                </a:lnTo>
                <a:lnTo>
                  <a:pt x="163" y="46"/>
                </a:lnTo>
                <a:lnTo>
                  <a:pt x="163" y="48"/>
                </a:lnTo>
                <a:lnTo>
                  <a:pt x="165" y="48"/>
                </a:lnTo>
                <a:lnTo>
                  <a:pt x="165" y="49"/>
                </a:lnTo>
                <a:lnTo>
                  <a:pt x="166" y="49"/>
                </a:lnTo>
                <a:lnTo>
                  <a:pt x="166" y="51"/>
                </a:lnTo>
                <a:lnTo>
                  <a:pt x="168" y="51"/>
                </a:lnTo>
                <a:lnTo>
                  <a:pt x="168" y="53"/>
                </a:lnTo>
                <a:lnTo>
                  <a:pt x="170" y="53"/>
                </a:lnTo>
                <a:lnTo>
                  <a:pt x="170" y="55"/>
                </a:lnTo>
                <a:lnTo>
                  <a:pt x="172" y="55"/>
                </a:lnTo>
                <a:lnTo>
                  <a:pt x="173" y="55"/>
                </a:lnTo>
                <a:lnTo>
                  <a:pt x="175" y="55"/>
                </a:lnTo>
                <a:lnTo>
                  <a:pt x="177" y="55"/>
                </a:lnTo>
                <a:lnTo>
                  <a:pt x="177" y="56"/>
                </a:lnTo>
                <a:lnTo>
                  <a:pt x="179" y="56"/>
                </a:lnTo>
                <a:lnTo>
                  <a:pt x="180" y="56"/>
                </a:lnTo>
                <a:lnTo>
                  <a:pt x="182" y="56"/>
                </a:lnTo>
                <a:lnTo>
                  <a:pt x="184" y="56"/>
                </a:lnTo>
                <a:lnTo>
                  <a:pt x="185" y="56"/>
                </a:lnTo>
                <a:lnTo>
                  <a:pt x="187" y="56"/>
                </a:lnTo>
                <a:lnTo>
                  <a:pt x="189" y="56"/>
                </a:lnTo>
                <a:lnTo>
                  <a:pt x="191" y="56"/>
                </a:lnTo>
                <a:lnTo>
                  <a:pt x="189" y="56"/>
                </a:lnTo>
                <a:lnTo>
                  <a:pt x="189" y="58"/>
                </a:lnTo>
                <a:lnTo>
                  <a:pt x="189" y="60"/>
                </a:lnTo>
                <a:lnTo>
                  <a:pt x="187" y="60"/>
                </a:lnTo>
                <a:lnTo>
                  <a:pt x="187" y="61"/>
                </a:lnTo>
                <a:lnTo>
                  <a:pt x="187" y="63"/>
                </a:lnTo>
                <a:lnTo>
                  <a:pt x="185" y="63"/>
                </a:lnTo>
                <a:lnTo>
                  <a:pt x="185" y="65"/>
                </a:lnTo>
                <a:lnTo>
                  <a:pt x="184" y="65"/>
                </a:lnTo>
                <a:lnTo>
                  <a:pt x="184" y="67"/>
                </a:lnTo>
                <a:lnTo>
                  <a:pt x="182" y="67"/>
                </a:lnTo>
                <a:lnTo>
                  <a:pt x="180" y="68"/>
                </a:lnTo>
                <a:lnTo>
                  <a:pt x="180" y="70"/>
                </a:lnTo>
                <a:lnTo>
                  <a:pt x="179" y="70"/>
                </a:lnTo>
                <a:lnTo>
                  <a:pt x="179" y="72"/>
                </a:lnTo>
                <a:lnTo>
                  <a:pt x="177" y="72"/>
                </a:lnTo>
                <a:lnTo>
                  <a:pt x="177" y="74"/>
                </a:lnTo>
                <a:lnTo>
                  <a:pt x="175" y="74"/>
                </a:lnTo>
                <a:lnTo>
                  <a:pt x="175" y="75"/>
                </a:lnTo>
                <a:lnTo>
                  <a:pt x="175" y="77"/>
                </a:lnTo>
                <a:lnTo>
                  <a:pt x="173" y="77"/>
                </a:lnTo>
                <a:lnTo>
                  <a:pt x="173" y="79"/>
                </a:lnTo>
                <a:lnTo>
                  <a:pt x="172" y="79"/>
                </a:lnTo>
                <a:lnTo>
                  <a:pt x="172" y="80"/>
                </a:lnTo>
                <a:lnTo>
                  <a:pt x="172" y="82"/>
                </a:lnTo>
                <a:lnTo>
                  <a:pt x="170" y="82"/>
                </a:lnTo>
                <a:lnTo>
                  <a:pt x="170" y="84"/>
                </a:lnTo>
                <a:lnTo>
                  <a:pt x="168" y="84"/>
                </a:lnTo>
                <a:lnTo>
                  <a:pt x="170" y="84"/>
                </a:lnTo>
                <a:lnTo>
                  <a:pt x="170" y="86"/>
                </a:lnTo>
                <a:lnTo>
                  <a:pt x="172" y="86"/>
                </a:lnTo>
                <a:lnTo>
                  <a:pt x="172" y="87"/>
                </a:lnTo>
                <a:lnTo>
                  <a:pt x="173" y="87"/>
                </a:lnTo>
                <a:lnTo>
                  <a:pt x="173" y="89"/>
                </a:lnTo>
                <a:lnTo>
                  <a:pt x="175" y="89"/>
                </a:lnTo>
                <a:lnTo>
                  <a:pt x="175" y="87"/>
                </a:lnTo>
                <a:lnTo>
                  <a:pt x="175" y="86"/>
                </a:lnTo>
                <a:lnTo>
                  <a:pt x="177" y="86"/>
                </a:lnTo>
                <a:lnTo>
                  <a:pt x="177" y="84"/>
                </a:lnTo>
                <a:lnTo>
                  <a:pt x="179" y="84"/>
                </a:lnTo>
                <a:lnTo>
                  <a:pt x="180" y="84"/>
                </a:lnTo>
                <a:lnTo>
                  <a:pt x="180" y="86"/>
                </a:lnTo>
                <a:lnTo>
                  <a:pt x="182" y="86"/>
                </a:lnTo>
                <a:lnTo>
                  <a:pt x="182" y="87"/>
                </a:lnTo>
                <a:lnTo>
                  <a:pt x="182" y="89"/>
                </a:lnTo>
                <a:lnTo>
                  <a:pt x="182" y="91"/>
                </a:lnTo>
                <a:lnTo>
                  <a:pt x="182" y="92"/>
                </a:lnTo>
                <a:lnTo>
                  <a:pt x="182" y="94"/>
                </a:lnTo>
                <a:lnTo>
                  <a:pt x="182" y="96"/>
                </a:lnTo>
                <a:lnTo>
                  <a:pt x="180" y="96"/>
                </a:lnTo>
                <a:lnTo>
                  <a:pt x="180" y="98"/>
                </a:lnTo>
                <a:lnTo>
                  <a:pt x="179" y="98"/>
                </a:lnTo>
                <a:lnTo>
                  <a:pt x="179" y="99"/>
                </a:lnTo>
                <a:lnTo>
                  <a:pt x="179" y="101"/>
                </a:lnTo>
                <a:lnTo>
                  <a:pt x="177" y="101"/>
                </a:lnTo>
                <a:lnTo>
                  <a:pt x="177" y="103"/>
                </a:lnTo>
                <a:lnTo>
                  <a:pt x="177" y="105"/>
                </a:lnTo>
                <a:lnTo>
                  <a:pt x="175" y="105"/>
                </a:lnTo>
                <a:lnTo>
                  <a:pt x="175" y="106"/>
                </a:lnTo>
                <a:lnTo>
                  <a:pt x="175" y="108"/>
                </a:lnTo>
                <a:lnTo>
                  <a:pt x="173" y="108"/>
                </a:lnTo>
                <a:lnTo>
                  <a:pt x="173" y="110"/>
                </a:lnTo>
                <a:lnTo>
                  <a:pt x="173" y="111"/>
                </a:lnTo>
                <a:lnTo>
                  <a:pt x="173" y="113"/>
                </a:lnTo>
                <a:lnTo>
                  <a:pt x="173" y="115"/>
                </a:lnTo>
                <a:lnTo>
                  <a:pt x="172" y="115"/>
                </a:lnTo>
                <a:lnTo>
                  <a:pt x="172" y="117"/>
                </a:lnTo>
                <a:lnTo>
                  <a:pt x="172" y="118"/>
                </a:lnTo>
                <a:lnTo>
                  <a:pt x="172" y="120"/>
                </a:lnTo>
                <a:lnTo>
                  <a:pt x="172" y="122"/>
                </a:lnTo>
                <a:lnTo>
                  <a:pt x="172" y="123"/>
                </a:lnTo>
                <a:lnTo>
                  <a:pt x="172" y="125"/>
                </a:lnTo>
                <a:lnTo>
                  <a:pt x="173" y="125"/>
                </a:lnTo>
                <a:lnTo>
                  <a:pt x="173" y="127"/>
                </a:lnTo>
                <a:lnTo>
                  <a:pt x="175" y="127"/>
                </a:lnTo>
                <a:lnTo>
                  <a:pt x="175" y="129"/>
                </a:lnTo>
                <a:lnTo>
                  <a:pt x="177" y="129"/>
                </a:lnTo>
                <a:lnTo>
                  <a:pt x="177" y="130"/>
                </a:lnTo>
                <a:lnTo>
                  <a:pt x="179" y="130"/>
                </a:lnTo>
                <a:lnTo>
                  <a:pt x="179" y="132"/>
                </a:lnTo>
                <a:lnTo>
                  <a:pt x="180" y="132"/>
                </a:lnTo>
                <a:lnTo>
                  <a:pt x="180" y="134"/>
                </a:lnTo>
                <a:lnTo>
                  <a:pt x="182" y="134"/>
                </a:lnTo>
                <a:lnTo>
                  <a:pt x="182" y="136"/>
                </a:lnTo>
                <a:lnTo>
                  <a:pt x="182" y="137"/>
                </a:lnTo>
                <a:lnTo>
                  <a:pt x="180" y="137"/>
                </a:lnTo>
                <a:lnTo>
                  <a:pt x="182" y="137"/>
                </a:lnTo>
                <a:lnTo>
                  <a:pt x="180" y="137"/>
                </a:lnTo>
                <a:lnTo>
                  <a:pt x="180" y="139"/>
                </a:lnTo>
                <a:lnTo>
                  <a:pt x="180" y="141"/>
                </a:lnTo>
                <a:lnTo>
                  <a:pt x="179" y="141"/>
                </a:lnTo>
                <a:lnTo>
                  <a:pt x="177" y="141"/>
                </a:lnTo>
                <a:lnTo>
                  <a:pt x="175" y="141"/>
                </a:lnTo>
                <a:lnTo>
                  <a:pt x="175" y="142"/>
                </a:lnTo>
                <a:lnTo>
                  <a:pt x="175" y="144"/>
                </a:lnTo>
                <a:lnTo>
                  <a:pt x="177" y="144"/>
                </a:lnTo>
                <a:lnTo>
                  <a:pt x="177" y="146"/>
                </a:lnTo>
                <a:lnTo>
                  <a:pt x="177" y="148"/>
                </a:lnTo>
                <a:lnTo>
                  <a:pt x="177" y="149"/>
                </a:lnTo>
                <a:lnTo>
                  <a:pt x="177" y="151"/>
                </a:lnTo>
                <a:lnTo>
                  <a:pt x="177" y="153"/>
                </a:lnTo>
                <a:lnTo>
                  <a:pt x="175" y="153"/>
                </a:lnTo>
                <a:lnTo>
                  <a:pt x="175" y="154"/>
                </a:lnTo>
                <a:lnTo>
                  <a:pt x="177" y="154"/>
                </a:lnTo>
                <a:lnTo>
                  <a:pt x="177" y="156"/>
                </a:lnTo>
                <a:lnTo>
                  <a:pt x="179" y="156"/>
                </a:lnTo>
                <a:lnTo>
                  <a:pt x="179" y="158"/>
                </a:lnTo>
                <a:lnTo>
                  <a:pt x="180" y="158"/>
                </a:lnTo>
                <a:lnTo>
                  <a:pt x="179" y="158"/>
                </a:lnTo>
                <a:lnTo>
                  <a:pt x="179" y="160"/>
                </a:lnTo>
                <a:lnTo>
                  <a:pt x="180" y="160"/>
                </a:lnTo>
                <a:lnTo>
                  <a:pt x="180" y="161"/>
                </a:lnTo>
                <a:lnTo>
                  <a:pt x="180" y="163"/>
                </a:lnTo>
                <a:lnTo>
                  <a:pt x="179" y="163"/>
                </a:lnTo>
                <a:lnTo>
                  <a:pt x="179" y="165"/>
                </a:lnTo>
                <a:lnTo>
                  <a:pt x="179" y="166"/>
                </a:lnTo>
                <a:lnTo>
                  <a:pt x="177" y="166"/>
                </a:lnTo>
                <a:lnTo>
                  <a:pt x="179" y="166"/>
                </a:lnTo>
                <a:lnTo>
                  <a:pt x="179" y="168"/>
                </a:lnTo>
                <a:lnTo>
                  <a:pt x="180" y="168"/>
                </a:lnTo>
                <a:lnTo>
                  <a:pt x="180" y="170"/>
                </a:lnTo>
                <a:lnTo>
                  <a:pt x="182" y="170"/>
                </a:lnTo>
                <a:lnTo>
                  <a:pt x="182" y="172"/>
                </a:lnTo>
                <a:lnTo>
                  <a:pt x="182" y="173"/>
                </a:lnTo>
                <a:lnTo>
                  <a:pt x="184" y="173"/>
                </a:lnTo>
                <a:lnTo>
                  <a:pt x="184" y="175"/>
                </a:lnTo>
                <a:lnTo>
                  <a:pt x="184" y="177"/>
                </a:lnTo>
                <a:lnTo>
                  <a:pt x="184" y="179"/>
                </a:lnTo>
                <a:lnTo>
                  <a:pt x="182" y="179"/>
                </a:lnTo>
                <a:lnTo>
                  <a:pt x="182" y="180"/>
                </a:lnTo>
                <a:lnTo>
                  <a:pt x="180" y="180"/>
                </a:lnTo>
                <a:lnTo>
                  <a:pt x="179" y="180"/>
                </a:lnTo>
                <a:lnTo>
                  <a:pt x="177" y="180"/>
                </a:lnTo>
                <a:lnTo>
                  <a:pt x="177" y="182"/>
                </a:lnTo>
                <a:lnTo>
                  <a:pt x="175" y="182"/>
                </a:lnTo>
                <a:lnTo>
                  <a:pt x="175" y="184"/>
                </a:lnTo>
                <a:lnTo>
                  <a:pt x="175" y="185"/>
                </a:lnTo>
                <a:lnTo>
                  <a:pt x="177" y="187"/>
                </a:lnTo>
                <a:lnTo>
                  <a:pt x="177" y="189"/>
                </a:lnTo>
                <a:lnTo>
                  <a:pt x="177" y="191"/>
                </a:lnTo>
                <a:lnTo>
                  <a:pt x="177" y="192"/>
                </a:lnTo>
                <a:lnTo>
                  <a:pt x="179" y="192"/>
                </a:lnTo>
                <a:lnTo>
                  <a:pt x="179" y="194"/>
                </a:lnTo>
                <a:lnTo>
                  <a:pt x="179" y="196"/>
                </a:lnTo>
                <a:lnTo>
                  <a:pt x="179" y="197"/>
                </a:lnTo>
                <a:lnTo>
                  <a:pt x="177" y="197"/>
                </a:lnTo>
                <a:lnTo>
                  <a:pt x="177" y="199"/>
                </a:lnTo>
                <a:lnTo>
                  <a:pt x="179" y="199"/>
                </a:lnTo>
                <a:lnTo>
                  <a:pt x="179" y="201"/>
                </a:lnTo>
                <a:lnTo>
                  <a:pt x="180" y="201"/>
                </a:lnTo>
                <a:lnTo>
                  <a:pt x="182" y="201"/>
                </a:lnTo>
                <a:lnTo>
                  <a:pt x="182" y="203"/>
                </a:lnTo>
                <a:lnTo>
                  <a:pt x="184" y="203"/>
                </a:lnTo>
                <a:lnTo>
                  <a:pt x="184" y="204"/>
                </a:lnTo>
                <a:lnTo>
                  <a:pt x="184" y="206"/>
                </a:lnTo>
                <a:lnTo>
                  <a:pt x="184" y="208"/>
                </a:lnTo>
                <a:lnTo>
                  <a:pt x="182" y="208"/>
                </a:lnTo>
                <a:lnTo>
                  <a:pt x="182" y="210"/>
                </a:lnTo>
                <a:lnTo>
                  <a:pt x="182" y="211"/>
                </a:lnTo>
                <a:lnTo>
                  <a:pt x="182" y="213"/>
                </a:lnTo>
                <a:lnTo>
                  <a:pt x="180" y="213"/>
                </a:lnTo>
                <a:lnTo>
                  <a:pt x="180" y="215"/>
                </a:lnTo>
                <a:lnTo>
                  <a:pt x="179" y="216"/>
                </a:lnTo>
                <a:lnTo>
                  <a:pt x="179" y="218"/>
                </a:lnTo>
                <a:lnTo>
                  <a:pt x="179" y="220"/>
                </a:lnTo>
                <a:lnTo>
                  <a:pt x="177" y="220"/>
                </a:lnTo>
                <a:lnTo>
                  <a:pt x="177" y="222"/>
                </a:lnTo>
                <a:lnTo>
                  <a:pt x="177" y="223"/>
                </a:lnTo>
                <a:lnTo>
                  <a:pt x="175" y="223"/>
                </a:lnTo>
                <a:lnTo>
                  <a:pt x="175" y="225"/>
                </a:lnTo>
                <a:lnTo>
                  <a:pt x="177" y="225"/>
                </a:lnTo>
                <a:lnTo>
                  <a:pt x="175" y="225"/>
                </a:lnTo>
                <a:lnTo>
                  <a:pt x="175" y="227"/>
                </a:lnTo>
                <a:lnTo>
                  <a:pt x="175" y="228"/>
                </a:lnTo>
                <a:lnTo>
                  <a:pt x="173" y="228"/>
                </a:lnTo>
                <a:lnTo>
                  <a:pt x="173" y="230"/>
                </a:lnTo>
                <a:lnTo>
                  <a:pt x="175" y="230"/>
                </a:lnTo>
                <a:lnTo>
                  <a:pt x="175" y="228"/>
                </a:lnTo>
                <a:lnTo>
                  <a:pt x="177" y="228"/>
                </a:lnTo>
                <a:lnTo>
                  <a:pt x="179" y="228"/>
                </a:lnTo>
                <a:lnTo>
                  <a:pt x="180" y="228"/>
                </a:lnTo>
                <a:lnTo>
                  <a:pt x="182" y="228"/>
                </a:lnTo>
                <a:lnTo>
                  <a:pt x="182" y="230"/>
                </a:lnTo>
                <a:lnTo>
                  <a:pt x="184" y="230"/>
                </a:lnTo>
                <a:lnTo>
                  <a:pt x="182" y="230"/>
                </a:lnTo>
                <a:lnTo>
                  <a:pt x="182" y="232"/>
                </a:lnTo>
                <a:lnTo>
                  <a:pt x="180" y="232"/>
                </a:lnTo>
                <a:lnTo>
                  <a:pt x="180" y="234"/>
                </a:lnTo>
                <a:lnTo>
                  <a:pt x="179" y="234"/>
                </a:lnTo>
                <a:lnTo>
                  <a:pt x="179" y="235"/>
                </a:lnTo>
                <a:lnTo>
                  <a:pt x="177" y="235"/>
                </a:lnTo>
                <a:lnTo>
                  <a:pt x="179" y="235"/>
                </a:lnTo>
                <a:lnTo>
                  <a:pt x="177" y="235"/>
                </a:lnTo>
                <a:lnTo>
                  <a:pt x="177" y="237"/>
                </a:lnTo>
                <a:lnTo>
                  <a:pt x="177" y="239"/>
                </a:lnTo>
                <a:lnTo>
                  <a:pt x="175" y="239"/>
                </a:lnTo>
                <a:lnTo>
                  <a:pt x="173" y="239"/>
                </a:lnTo>
                <a:lnTo>
                  <a:pt x="173" y="241"/>
                </a:lnTo>
                <a:lnTo>
                  <a:pt x="172" y="241"/>
                </a:lnTo>
                <a:lnTo>
                  <a:pt x="170" y="241"/>
                </a:lnTo>
                <a:lnTo>
                  <a:pt x="170" y="242"/>
                </a:lnTo>
                <a:lnTo>
                  <a:pt x="170" y="244"/>
                </a:lnTo>
                <a:lnTo>
                  <a:pt x="168" y="244"/>
                </a:lnTo>
                <a:lnTo>
                  <a:pt x="166" y="244"/>
                </a:lnTo>
                <a:lnTo>
                  <a:pt x="165" y="244"/>
                </a:lnTo>
                <a:lnTo>
                  <a:pt x="165" y="246"/>
                </a:lnTo>
                <a:lnTo>
                  <a:pt x="163" y="246"/>
                </a:lnTo>
                <a:lnTo>
                  <a:pt x="163" y="247"/>
                </a:lnTo>
                <a:lnTo>
                  <a:pt x="161" y="247"/>
                </a:lnTo>
                <a:lnTo>
                  <a:pt x="160" y="247"/>
                </a:lnTo>
                <a:lnTo>
                  <a:pt x="160" y="249"/>
                </a:lnTo>
                <a:lnTo>
                  <a:pt x="158" y="249"/>
                </a:lnTo>
                <a:lnTo>
                  <a:pt x="158" y="251"/>
                </a:lnTo>
                <a:lnTo>
                  <a:pt x="156" y="251"/>
                </a:lnTo>
                <a:lnTo>
                  <a:pt x="156" y="253"/>
                </a:lnTo>
                <a:lnTo>
                  <a:pt x="154" y="253"/>
                </a:lnTo>
                <a:lnTo>
                  <a:pt x="154" y="254"/>
                </a:lnTo>
                <a:lnTo>
                  <a:pt x="153" y="254"/>
                </a:lnTo>
                <a:lnTo>
                  <a:pt x="151" y="254"/>
                </a:lnTo>
                <a:lnTo>
                  <a:pt x="151" y="256"/>
                </a:lnTo>
                <a:lnTo>
                  <a:pt x="149" y="256"/>
                </a:lnTo>
                <a:lnTo>
                  <a:pt x="148" y="256"/>
                </a:lnTo>
                <a:lnTo>
                  <a:pt x="148" y="254"/>
                </a:lnTo>
                <a:lnTo>
                  <a:pt x="146" y="254"/>
                </a:lnTo>
                <a:lnTo>
                  <a:pt x="146" y="256"/>
                </a:lnTo>
                <a:lnTo>
                  <a:pt x="144" y="256"/>
                </a:lnTo>
                <a:lnTo>
                  <a:pt x="144" y="258"/>
                </a:lnTo>
                <a:lnTo>
                  <a:pt x="142" y="258"/>
                </a:lnTo>
                <a:lnTo>
                  <a:pt x="142" y="259"/>
                </a:lnTo>
                <a:lnTo>
                  <a:pt x="141" y="259"/>
                </a:lnTo>
                <a:lnTo>
                  <a:pt x="141" y="261"/>
                </a:lnTo>
                <a:lnTo>
                  <a:pt x="139" y="261"/>
                </a:lnTo>
                <a:lnTo>
                  <a:pt x="137" y="261"/>
                </a:lnTo>
                <a:lnTo>
                  <a:pt x="137" y="259"/>
                </a:lnTo>
                <a:lnTo>
                  <a:pt x="137" y="258"/>
                </a:lnTo>
                <a:lnTo>
                  <a:pt x="135" y="258"/>
                </a:lnTo>
                <a:lnTo>
                  <a:pt x="134" y="256"/>
                </a:lnTo>
                <a:lnTo>
                  <a:pt x="134" y="254"/>
                </a:lnTo>
                <a:lnTo>
                  <a:pt x="134" y="256"/>
                </a:lnTo>
                <a:lnTo>
                  <a:pt x="134" y="258"/>
                </a:lnTo>
                <a:lnTo>
                  <a:pt x="132" y="258"/>
                </a:lnTo>
                <a:lnTo>
                  <a:pt x="132" y="256"/>
                </a:lnTo>
                <a:lnTo>
                  <a:pt x="130" y="256"/>
                </a:lnTo>
                <a:lnTo>
                  <a:pt x="129" y="256"/>
                </a:lnTo>
                <a:lnTo>
                  <a:pt x="127" y="256"/>
                </a:lnTo>
                <a:lnTo>
                  <a:pt x="127" y="258"/>
                </a:lnTo>
                <a:lnTo>
                  <a:pt x="125" y="258"/>
                </a:lnTo>
                <a:lnTo>
                  <a:pt x="125" y="259"/>
                </a:lnTo>
                <a:lnTo>
                  <a:pt x="123" y="259"/>
                </a:lnTo>
                <a:lnTo>
                  <a:pt x="122" y="259"/>
                </a:lnTo>
                <a:lnTo>
                  <a:pt x="122" y="261"/>
                </a:lnTo>
                <a:lnTo>
                  <a:pt x="120" y="261"/>
                </a:lnTo>
                <a:lnTo>
                  <a:pt x="120" y="263"/>
                </a:lnTo>
                <a:lnTo>
                  <a:pt x="120" y="265"/>
                </a:lnTo>
                <a:lnTo>
                  <a:pt x="120" y="266"/>
                </a:lnTo>
                <a:lnTo>
                  <a:pt x="118" y="266"/>
                </a:lnTo>
                <a:lnTo>
                  <a:pt x="118" y="265"/>
                </a:lnTo>
                <a:lnTo>
                  <a:pt x="117" y="265"/>
                </a:lnTo>
                <a:lnTo>
                  <a:pt x="117" y="266"/>
                </a:lnTo>
                <a:lnTo>
                  <a:pt x="117" y="268"/>
                </a:lnTo>
                <a:lnTo>
                  <a:pt x="115" y="268"/>
                </a:lnTo>
                <a:lnTo>
                  <a:pt x="115" y="270"/>
                </a:lnTo>
                <a:lnTo>
                  <a:pt x="113" y="270"/>
                </a:lnTo>
                <a:lnTo>
                  <a:pt x="113" y="268"/>
                </a:lnTo>
                <a:lnTo>
                  <a:pt x="111" y="268"/>
                </a:lnTo>
                <a:lnTo>
                  <a:pt x="111" y="270"/>
                </a:lnTo>
                <a:lnTo>
                  <a:pt x="110" y="270"/>
                </a:lnTo>
                <a:lnTo>
                  <a:pt x="111" y="270"/>
                </a:lnTo>
                <a:lnTo>
                  <a:pt x="111" y="272"/>
                </a:lnTo>
                <a:lnTo>
                  <a:pt x="111" y="273"/>
                </a:lnTo>
                <a:lnTo>
                  <a:pt x="111" y="275"/>
                </a:lnTo>
                <a:lnTo>
                  <a:pt x="111" y="277"/>
                </a:lnTo>
                <a:lnTo>
                  <a:pt x="110" y="277"/>
                </a:lnTo>
                <a:lnTo>
                  <a:pt x="110" y="278"/>
                </a:lnTo>
                <a:lnTo>
                  <a:pt x="108" y="278"/>
                </a:lnTo>
                <a:lnTo>
                  <a:pt x="106" y="278"/>
                </a:lnTo>
                <a:lnTo>
                  <a:pt x="106" y="280"/>
                </a:lnTo>
                <a:lnTo>
                  <a:pt x="106" y="282"/>
                </a:lnTo>
                <a:lnTo>
                  <a:pt x="108" y="282"/>
                </a:lnTo>
                <a:lnTo>
                  <a:pt x="106" y="282"/>
                </a:lnTo>
                <a:lnTo>
                  <a:pt x="105" y="282"/>
                </a:lnTo>
                <a:lnTo>
                  <a:pt x="105" y="284"/>
                </a:lnTo>
                <a:lnTo>
                  <a:pt x="106" y="284"/>
                </a:lnTo>
                <a:lnTo>
                  <a:pt x="106" y="285"/>
                </a:lnTo>
                <a:lnTo>
                  <a:pt x="105" y="285"/>
                </a:lnTo>
                <a:lnTo>
                  <a:pt x="105" y="287"/>
                </a:lnTo>
                <a:lnTo>
                  <a:pt x="105" y="289"/>
                </a:lnTo>
                <a:lnTo>
                  <a:pt x="103" y="289"/>
                </a:lnTo>
                <a:lnTo>
                  <a:pt x="101" y="290"/>
                </a:lnTo>
                <a:lnTo>
                  <a:pt x="99" y="290"/>
                </a:lnTo>
                <a:lnTo>
                  <a:pt x="99" y="292"/>
                </a:lnTo>
                <a:lnTo>
                  <a:pt x="98" y="292"/>
                </a:lnTo>
                <a:lnTo>
                  <a:pt x="98" y="290"/>
                </a:lnTo>
                <a:lnTo>
                  <a:pt x="96" y="290"/>
                </a:lnTo>
                <a:lnTo>
                  <a:pt x="94" y="290"/>
                </a:lnTo>
                <a:lnTo>
                  <a:pt x="92" y="290"/>
                </a:lnTo>
                <a:lnTo>
                  <a:pt x="92" y="292"/>
                </a:lnTo>
                <a:lnTo>
                  <a:pt x="92" y="294"/>
                </a:lnTo>
                <a:lnTo>
                  <a:pt x="94" y="294"/>
                </a:lnTo>
                <a:lnTo>
                  <a:pt x="94" y="296"/>
                </a:lnTo>
                <a:lnTo>
                  <a:pt x="92" y="296"/>
                </a:lnTo>
                <a:lnTo>
                  <a:pt x="92" y="297"/>
                </a:lnTo>
                <a:lnTo>
                  <a:pt x="91" y="297"/>
                </a:lnTo>
                <a:lnTo>
                  <a:pt x="89" y="297"/>
                </a:lnTo>
                <a:lnTo>
                  <a:pt x="87" y="297"/>
                </a:lnTo>
                <a:lnTo>
                  <a:pt x="86" y="297"/>
                </a:lnTo>
                <a:lnTo>
                  <a:pt x="86" y="299"/>
                </a:lnTo>
                <a:lnTo>
                  <a:pt x="84" y="299"/>
                </a:lnTo>
                <a:lnTo>
                  <a:pt x="84" y="301"/>
                </a:lnTo>
                <a:lnTo>
                  <a:pt x="82" y="301"/>
                </a:lnTo>
                <a:lnTo>
                  <a:pt x="80" y="301"/>
                </a:lnTo>
                <a:lnTo>
                  <a:pt x="79" y="301"/>
                </a:lnTo>
                <a:lnTo>
                  <a:pt x="79" y="302"/>
                </a:lnTo>
                <a:lnTo>
                  <a:pt x="77" y="302"/>
                </a:lnTo>
                <a:lnTo>
                  <a:pt x="77" y="301"/>
                </a:lnTo>
                <a:lnTo>
                  <a:pt x="77" y="299"/>
                </a:lnTo>
                <a:lnTo>
                  <a:pt x="77" y="297"/>
                </a:lnTo>
                <a:lnTo>
                  <a:pt x="75" y="297"/>
                </a:lnTo>
                <a:lnTo>
                  <a:pt x="75" y="296"/>
                </a:lnTo>
                <a:lnTo>
                  <a:pt x="75" y="294"/>
                </a:lnTo>
                <a:lnTo>
                  <a:pt x="75" y="292"/>
                </a:lnTo>
                <a:lnTo>
                  <a:pt x="75" y="290"/>
                </a:lnTo>
                <a:lnTo>
                  <a:pt x="75" y="289"/>
                </a:lnTo>
                <a:lnTo>
                  <a:pt x="77" y="289"/>
                </a:lnTo>
                <a:lnTo>
                  <a:pt x="77" y="287"/>
                </a:lnTo>
                <a:lnTo>
                  <a:pt x="75" y="287"/>
                </a:lnTo>
                <a:lnTo>
                  <a:pt x="75" y="285"/>
                </a:lnTo>
                <a:lnTo>
                  <a:pt x="77" y="285"/>
                </a:lnTo>
                <a:lnTo>
                  <a:pt x="77" y="284"/>
                </a:lnTo>
                <a:lnTo>
                  <a:pt x="77" y="282"/>
                </a:lnTo>
                <a:lnTo>
                  <a:pt x="77" y="280"/>
                </a:lnTo>
                <a:lnTo>
                  <a:pt x="75" y="280"/>
                </a:lnTo>
                <a:lnTo>
                  <a:pt x="75" y="278"/>
                </a:lnTo>
                <a:lnTo>
                  <a:pt x="74" y="278"/>
                </a:lnTo>
                <a:lnTo>
                  <a:pt x="74" y="277"/>
                </a:lnTo>
                <a:lnTo>
                  <a:pt x="72" y="277"/>
                </a:lnTo>
                <a:lnTo>
                  <a:pt x="70" y="277"/>
                </a:lnTo>
                <a:lnTo>
                  <a:pt x="70" y="278"/>
                </a:lnTo>
                <a:lnTo>
                  <a:pt x="68" y="278"/>
                </a:lnTo>
                <a:lnTo>
                  <a:pt x="68" y="277"/>
                </a:lnTo>
                <a:lnTo>
                  <a:pt x="68" y="278"/>
                </a:lnTo>
                <a:lnTo>
                  <a:pt x="68" y="277"/>
                </a:lnTo>
                <a:lnTo>
                  <a:pt x="67" y="277"/>
                </a:lnTo>
                <a:lnTo>
                  <a:pt x="67" y="278"/>
                </a:lnTo>
                <a:lnTo>
                  <a:pt x="65" y="278"/>
                </a:lnTo>
                <a:lnTo>
                  <a:pt x="65" y="280"/>
                </a:lnTo>
                <a:lnTo>
                  <a:pt x="63" y="280"/>
                </a:lnTo>
                <a:lnTo>
                  <a:pt x="61" y="280"/>
                </a:lnTo>
                <a:lnTo>
                  <a:pt x="61" y="282"/>
                </a:lnTo>
                <a:lnTo>
                  <a:pt x="60" y="282"/>
                </a:lnTo>
                <a:lnTo>
                  <a:pt x="58" y="282"/>
                </a:lnTo>
                <a:lnTo>
                  <a:pt x="58" y="280"/>
                </a:lnTo>
                <a:lnTo>
                  <a:pt x="58" y="278"/>
                </a:lnTo>
                <a:lnTo>
                  <a:pt x="58" y="277"/>
                </a:lnTo>
                <a:lnTo>
                  <a:pt x="58" y="275"/>
                </a:lnTo>
                <a:lnTo>
                  <a:pt x="60" y="273"/>
                </a:lnTo>
                <a:lnTo>
                  <a:pt x="60" y="272"/>
                </a:lnTo>
                <a:lnTo>
                  <a:pt x="61" y="272"/>
                </a:lnTo>
                <a:lnTo>
                  <a:pt x="61" y="270"/>
                </a:lnTo>
                <a:lnTo>
                  <a:pt x="63" y="270"/>
                </a:lnTo>
                <a:lnTo>
                  <a:pt x="63" y="268"/>
                </a:lnTo>
                <a:lnTo>
                  <a:pt x="63" y="266"/>
                </a:lnTo>
                <a:lnTo>
                  <a:pt x="63" y="265"/>
                </a:lnTo>
                <a:lnTo>
                  <a:pt x="65" y="265"/>
                </a:lnTo>
                <a:lnTo>
                  <a:pt x="65" y="263"/>
                </a:lnTo>
                <a:lnTo>
                  <a:pt x="67" y="263"/>
                </a:lnTo>
                <a:lnTo>
                  <a:pt x="67" y="261"/>
                </a:lnTo>
                <a:lnTo>
                  <a:pt x="67" y="259"/>
                </a:lnTo>
                <a:lnTo>
                  <a:pt x="67" y="258"/>
                </a:lnTo>
                <a:lnTo>
                  <a:pt x="68" y="258"/>
                </a:lnTo>
                <a:lnTo>
                  <a:pt x="67" y="258"/>
                </a:lnTo>
                <a:lnTo>
                  <a:pt x="67" y="256"/>
                </a:lnTo>
                <a:lnTo>
                  <a:pt x="65" y="256"/>
                </a:lnTo>
                <a:lnTo>
                  <a:pt x="65" y="254"/>
                </a:lnTo>
                <a:lnTo>
                  <a:pt x="65" y="253"/>
                </a:lnTo>
                <a:lnTo>
                  <a:pt x="63" y="253"/>
                </a:lnTo>
                <a:lnTo>
                  <a:pt x="61" y="253"/>
                </a:lnTo>
                <a:lnTo>
                  <a:pt x="61" y="251"/>
                </a:lnTo>
                <a:lnTo>
                  <a:pt x="61" y="249"/>
                </a:lnTo>
                <a:lnTo>
                  <a:pt x="61" y="247"/>
                </a:lnTo>
                <a:lnTo>
                  <a:pt x="63" y="247"/>
                </a:lnTo>
                <a:lnTo>
                  <a:pt x="65" y="247"/>
                </a:lnTo>
                <a:lnTo>
                  <a:pt x="65" y="246"/>
                </a:lnTo>
                <a:lnTo>
                  <a:pt x="65" y="244"/>
                </a:lnTo>
                <a:lnTo>
                  <a:pt x="67" y="242"/>
                </a:lnTo>
                <a:lnTo>
                  <a:pt x="67" y="241"/>
                </a:lnTo>
                <a:lnTo>
                  <a:pt x="68" y="241"/>
                </a:lnTo>
                <a:lnTo>
                  <a:pt x="68" y="239"/>
                </a:lnTo>
                <a:lnTo>
                  <a:pt x="68" y="237"/>
                </a:lnTo>
                <a:lnTo>
                  <a:pt x="70" y="237"/>
                </a:lnTo>
                <a:lnTo>
                  <a:pt x="70" y="235"/>
                </a:lnTo>
                <a:lnTo>
                  <a:pt x="72" y="235"/>
                </a:lnTo>
                <a:lnTo>
                  <a:pt x="72" y="234"/>
                </a:lnTo>
                <a:lnTo>
                  <a:pt x="72" y="232"/>
                </a:lnTo>
                <a:lnTo>
                  <a:pt x="72" y="230"/>
                </a:lnTo>
                <a:lnTo>
                  <a:pt x="74" y="230"/>
                </a:lnTo>
                <a:lnTo>
                  <a:pt x="72" y="230"/>
                </a:lnTo>
                <a:lnTo>
                  <a:pt x="72" y="228"/>
                </a:lnTo>
                <a:lnTo>
                  <a:pt x="72" y="227"/>
                </a:lnTo>
                <a:lnTo>
                  <a:pt x="72" y="225"/>
                </a:lnTo>
                <a:lnTo>
                  <a:pt x="72" y="223"/>
                </a:lnTo>
                <a:lnTo>
                  <a:pt x="70" y="223"/>
                </a:lnTo>
                <a:lnTo>
                  <a:pt x="70" y="222"/>
                </a:lnTo>
                <a:lnTo>
                  <a:pt x="72" y="222"/>
                </a:lnTo>
                <a:lnTo>
                  <a:pt x="70" y="222"/>
                </a:lnTo>
                <a:lnTo>
                  <a:pt x="70" y="220"/>
                </a:lnTo>
                <a:lnTo>
                  <a:pt x="70" y="218"/>
                </a:lnTo>
                <a:lnTo>
                  <a:pt x="70" y="216"/>
                </a:lnTo>
                <a:lnTo>
                  <a:pt x="68" y="216"/>
                </a:lnTo>
                <a:lnTo>
                  <a:pt x="68" y="215"/>
                </a:lnTo>
                <a:lnTo>
                  <a:pt x="67" y="215"/>
                </a:lnTo>
                <a:lnTo>
                  <a:pt x="67" y="213"/>
                </a:lnTo>
                <a:lnTo>
                  <a:pt x="65" y="213"/>
                </a:lnTo>
                <a:lnTo>
                  <a:pt x="63" y="213"/>
                </a:lnTo>
                <a:lnTo>
                  <a:pt x="61" y="213"/>
                </a:lnTo>
                <a:lnTo>
                  <a:pt x="60" y="213"/>
                </a:lnTo>
                <a:lnTo>
                  <a:pt x="58" y="213"/>
                </a:lnTo>
                <a:lnTo>
                  <a:pt x="56" y="213"/>
                </a:lnTo>
                <a:lnTo>
                  <a:pt x="55" y="213"/>
                </a:lnTo>
                <a:lnTo>
                  <a:pt x="53" y="213"/>
                </a:lnTo>
                <a:lnTo>
                  <a:pt x="51" y="213"/>
                </a:lnTo>
                <a:lnTo>
                  <a:pt x="49" y="213"/>
                </a:lnTo>
                <a:lnTo>
                  <a:pt x="48" y="213"/>
                </a:lnTo>
                <a:lnTo>
                  <a:pt x="46" y="213"/>
                </a:lnTo>
                <a:lnTo>
                  <a:pt x="44" y="213"/>
                </a:lnTo>
                <a:lnTo>
                  <a:pt x="43" y="213"/>
                </a:lnTo>
                <a:lnTo>
                  <a:pt x="41" y="213"/>
                </a:lnTo>
                <a:lnTo>
                  <a:pt x="39" y="213"/>
                </a:lnTo>
                <a:lnTo>
                  <a:pt x="37" y="213"/>
                </a:lnTo>
                <a:lnTo>
                  <a:pt x="36" y="213"/>
                </a:lnTo>
                <a:lnTo>
                  <a:pt x="34" y="213"/>
                </a:lnTo>
                <a:lnTo>
                  <a:pt x="32" y="213"/>
                </a:lnTo>
                <a:lnTo>
                  <a:pt x="31" y="213"/>
                </a:lnTo>
                <a:lnTo>
                  <a:pt x="29" y="213"/>
                </a:lnTo>
                <a:lnTo>
                  <a:pt x="27" y="213"/>
                </a:lnTo>
                <a:lnTo>
                  <a:pt x="25" y="213"/>
                </a:lnTo>
                <a:lnTo>
                  <a:pt x="25" y="211"/>
                </a:lnTo>
                <a:lnTo>
                  <a:pt x="24" y="211"/>
                </a:lnTo>
                <a:lnTo>
                  <a:pt x="22" y="211"/>
                </a:lnTo>
                <a:lnTo>
                  <a:pt x="20" y="211"/>
                </a:lnTo>
                <a:lnTo>
                  <a:pt x="18" y="211"/>
                </a:lnTo>
                <a:lnTo>
                  <a:pt x="17" y="211"/>
                </a:lnTo>
                <a:lnTo>
                  <a:pt x="15" y="211"/>
                </a:lnTo>
                <a:lnTo>
                  <a:pt x="13" y="211"/>
                </a:lnTo>
                <a:lnTo>
                  <a:pt x="12" y="211"/>
                </a:lnTo>
                <a:lnTo>
                  <a:pt x="10" y="211"/>
                </a:lnTo>
                <a:lnTo>
                  <a:pt x="8" y="211"/>
                </a:lnTo>
                <a:lnTo>
                  <a:pt x="6" y="211"/>
                </a:lnTo>
                <a:lnTo>
                  <a:pt x="6" y="210"/>
                </a:lnTo>
                <a:lnTo>
                  <a:pt x="6" y="208"/>
                </a:lnTo>
                <a:lnTo>
                  <a:pt x="8" y="208"/>
                </a:lnTo>
                <a:lnTo>
                  <a:pt x="8" y="206"/>
                </a:lnTo>
                <a:lnTo>
                  <a:pt x="8" y="204"/>
                </a:lnTo>
                <a:lnTo>
                  <a:pt x="8" y="203"/>
                </a:lnTo>
                <a:lnTo>
                  <a:pt x="8" y="201"/>
                </a:lnTo>
                <a:lnTo>
                  <a:pt x="8" y="199"/>
                </a:lnTo>
                <a:lnTo>
                  <a:pt x="8" y="197"/>
                </a:lnTo>
                <a:lnTo>
                  <a:pt x="8" y="196"/>
                </a:lnTo>
                <a:lnTo>
                  <a:pt x="8" y="194"/>
                </a:lnTo>
                <a:lnTo>
                  <a:pt x="8" y="192"/>
                </a:lnTo>
                <a:lnTo>
                  <a:pt x="8" y="191"/>
                </a:lnTo>
                <a:lnTo>
                  <a:pt x="8" y="189"/>
                </a:lnTo>
                <a:lnTo>
                  <a:pt x="8" y="187"/>
                </a:lnTo>
                <a:lnTo>
                  <a:pt x="8" y="185"/>
                </a:lnTo>
                <a:lnTo>
                  <a:pt x="8" y="184"/>
                </a:lnTo>
                <a:lnTo>
                  <a:pt x="8" y="182"/>
                </a:lnTo>
                <a:lnTo>
                  <a:pt x="8" y="180"/>
                </a:lnTo>
                <a:lnTo>
                  <a:pt x="6" y="180"/>
                </a:lnTo>
                <a:lnTo>
                  <a:pt x="6" y="179"/>
                </a:lnTo>
                <a:lnTo>
                  <a:pt x="6" y="177"/>
                </a:lnTo>
                <a:lnTo>
                  <a:pt x="6" y="175"/>
                </a:lnTo>
                <a:lnTo>
                  <a:pt x="6" y="173"/>
                </a:lnTo>
                <a:lnTo>
                  <a:pt x="5" y="173"/>
                </a:lnTo>
                <a:lnTo>
                  <a:pt x="5" y="172"/>
                </a:lnTo>
                <a:lnTo>
                  <a:pt x="3" y="172"/>
                </a:lnTo>
                <a:lnTo>
                  <a:pt x="3" y="170"/>
                </a:lnTo>
                <a:lnTo>
                  <a:pt x="3" y="168"/>
                </a:lnTo>
                <a:lnTo>
                  <a:pt x="3" y="166"/>
                </a:lnTo>
                <a:lnTo>
                  <a:pt x="3" y="165"/>
                </a:lnTo>
                <a:lnTo>
                  <a:pt x="3" y="163"/>
                </a:lnTo>
                <a:lnTo>
                  <a:pt x="3" y="161"/>
                </a:lnTo>
                <a:lnTo>
                  <a:pt x="1" y="161"/>
                </a:lnTo>
                <a:lnTo>
                  <a:pt x="1" y="160"/>
                </a:lnTo>
                <a:lnTo>
                  <a:pt x="1" y="158"/>
                </a:lnTo>
                <a:lnTo>
                  <a:pt x="0" y="158"/>
                </a:lnTo>
                <a:lnTo>
                  <a:pt x="0" y="156"/>
                </a:lnTo>
                <a:lnTo>
                  <a:pt x="1" y="156"/>
                </a:lnTo>
                <a:lnTo>
                  <a:pt x="3" y="154"/>
                </a:lnTo>
                <a:lnTo>
                  <a:pt x="5" y="154"/>
                </a:lnTo>
                <a:lnTo>
                  <a:pt x="5" y="153"/>
                </a:lnTo>
                <a:lnTo>
                  <a:pt x="6" y="153"/>
                </a:lnTo>
                <a:lnTo>
                  <a:pt x="6" y="151"/>
                </a:lnTo>
                <a:lnTo>
                  <a:pt x="8" y="151"/>
                </a:lnTo>
                <a:lnTo>
                  <a:pt x="10" y="151"/>
                </a:lnTo>
                <a:lnTo>
                  <a:pt x="10" y="149"/>
                </a:lnTo>
                <a:lnTo>
                  <a:pt x="12" y="149"/>
                </a:lnTo>
                <a:lnTo>
                  <a:pt x="13" y="149"/>
                </a:lnTo>
                <a:lnTo>
                  <a:pt x="13" y="148"/>
                </a:lnTo>
                <a:lnTo>
                  <a:pt x="15" y="148"/>
                </a:lnTo>
                <a:lnTo>
                  <a:pt x="17" y="148"/>
                </a:lnTo>
                <a:lnTo>
                  <a:pt x="17" y="146"/>
                </a:lnTo>
                <a:lnTo>
                  <a:pt x="17" y="144"/>
                </a:lnTo>
                <a:lnTo>
                  <a:pt x="18" y="144"/>
                </a:lnTo>
                <a:lnTo>
                  <a:pt x="18" y="142"/>
                </a:lnTo>
                <a:lnTo>
                  <a:pt x="20" y="142"/>
                </a:lnTo>
                <a:lnTo>
                  <a:pt x="20" y="141"/>
                </a:lnTo>
                <a:lnTo>
                  <a:pt x="20" y="139"/>
                </a:lnTo>
                <a:lnTo>
                  <a:pt x="20" y="137"/>
                </a:lnTo>
                <a:lnTo>
                  <a:pt x="20" y="136"/>
                </a:lnTo>
                <a:lnTo>
                  <a:pt x="20" y="134"/>
                </a:lnTo>
                <a:lnTo>
                  <a:pt x="20" y="132"/>
                </a:lnTo>
                <a:lnTo>
                  <a:pt x="18" y="132"/>
                </a:lnTo>
                <a:lnTo>
                  <a:pt x="18" y="130"/>
                </a:lnTo>
                <a:lnTo>
                  <a:pt x="18" y="129"/>
                </a:lnTo>
                <a:lnTo>
                  <a:pt x="18" y="127"/>
                </a:lnTo>
                <a:lnTo>
                  <a:pt x="18" y="125"/>
                </a:lnTo>
                <a:lnTo>
                  <a:pt x="17" y="125"/>
                </a:lnTo>
                <a:lnTo>
                  <a:pt x="17" y="123"/>
                </a:lnTo>
                <a:lnTo>
                  <a:pt x="17" y="122"/>
                </a:lnTo>
                <a:lnTo>
                  <a:pt x="17" y="120"/>
                </a:lnTo>
                <a:lnTo>
                  <a:pt x="17" y="118"/>
                </a:lnTo>
                <a:lnTo>
                  <a:pt x="17" y="117"/>
                </a:lnTo>
                <a:lnTo>
                  <a:pt x="15" y="117"/>
                </a:lnTo>
                <a:lnTo>
                  <a:pt x="15" y="115"/>
                </a:lnTo>
                <a:lnTo>
                  <a:pt x="15" y="113"/>
                </a:lnTo>
                <a:lnTo>
                  <a:pt x="15" y="111"/>
                </a:lnTo>
                <a:lnTo>
                  <a:pt x="15" y="110"/>
                </a:lnTo>
                <a:lnTo>
                  <a:pt x="15" y="108"/>
                </a:lnTo>
                <a:lnTo>
                  <a:pt x="13" y="108"/>
                </a:lnTo>
                <a:lnTo>
                  <a:pt x="13" y="106"/>
                </a:lnTo>
                <a:lnTo>
                  <a:pt x="13" y="105"/>
                </a:lnTo>
                <a:lnTo>
                  <a:pt x="15" y="105"/>
                </a:lnTo>
                <a:lnTo>
                  <a:pt x="15" y="103"/>
                </a:lnTo>
                <a:lnTo>
                  <a:pt x="17" y="103"/>
                </a:lnTo>
                <a:lnTo>
                  <a:pt x="18" y="101"/>
                </a:lnTo>
                <a:lnTo>
                  <a:pt x="20" y="101"/>
                </a:lnTo>
                <a:lnTo>
                  <a:pt x="20" y="99"/>
                </a:lnTo>
                <a:lnTo>
                  <a:pt x="22" y="99"/>
                </a:lnTo>
                <a:lnTo>
                  <a:pt x="22" y="98"/>
                </a:lnTo>
                <a:lnTo>
                  <a:pt x="24" y="98"/>
                </a:lnTo>
                <a:lnTo>
                  <a:pt x="24" y="96"/>
                </a:lnTo>
                <a:lnTo>
                  <a:pt x="25" y="96"/>
                </a:lnTo>
                <a:lnTo>
                  <a:pt x="25" y="94"/>
                </a:lnTo>
                <a:lnTo>
                  <a:pt x="27" y="94"/>
                </a:lnTo>
                <a:lnTo>
                  <a:pt x="27" y="92"/>
                </a:lnTo>
                <a:lnTo>
                  <a:pt x="29" y="92"/>
                </a:lnTo>
                <a:lnTo>
                  <a:pt x="29" y="94"/>
                </a:lnTo>
                <a:lnTo>
                  <a:pt x="31" y="94"/>
                </a:lnTo>
                <a:lnTo>
                  <a:pt x="32" y="94"/>
                </a:lnTo>
                <a:lnTo>
                  <a:pt x="32" y="92"/>
                </a:lnTo>
                <a:lnTo>
                  <a:pt x="32" y="91"/>
                </a:lnTo>
                <a:lnTo>
                  <a:pt x="34" y="91"/>
                </a:lnTo>
                <a:lnTo>
                  <a:pt x="34" y="89"/>
                </a:lnTo>
                <a:lnTo>
                  <a:pt x="36" y="89"/>
                </a:lnTo>
                <a:lnTo>
                  <a:pt x="36" y="87"/>
                </a:lnTo>
                <a:lnTo>
                  <a:pt x="37" y="87"/>
                </a:lnTo>
                <a:lnTo>
                  <a:pt x="37" y="86"/>
                </a:lnTo>
                <a:lnTo>
                  <a:pt x="39" y="86"/>
                </a:lnTo>
                <a:lnTo>
                  <a:pt x="39" y="84"/>
                </a:lnTo>
                <a:lnTo>
                  <a:pt x="41" y="84"/>
                </a:lnTo>
                <a:lnTo>
                  <a:pt x="41" y="82"/>
                </a:lnTo>
                <a:lnTo>
                  <a:pt x="43" y="82"/>
                </a:lnTo>
                <a:lnTo>
                  <a:pt x="44" y="82"/>
                </a:lnTo>
                <a:lnTo>
                  <a:pt x="44" y="80"/>
                </a:lnTo>
                <a:lnTo>
                  <a:pt x="46" y="80"/>
                </a:lnTo>
                <a:lnTo>
                  <a:pt x="46" y="82"/>
                </a:lnTo>
                <a:lnTo>
                  <a:pt x="48" y="82"/>
                </a:lnTo>
                <a:lnTo>
                  <a:pt x="49" y="82"/>
                </a:lnTo>
                <a:lnTo>
                  <a:pt x="49" y="80"/>
                </a:lnTo>
                <a:lnTo>
                  <a:pt x="49" y="79"/>
                </a:lnTo>
                <a:lnTo>
                  <a:pt x="51" y="79"/>
                </a:lnTo>
                <a:lnTo>
                  <a:pt x="51" y="77"/>
                </a:lnTo>
                <a:lnTo>
                  <a:pt x="49" y="77"/>
                </a:lnTo>
                <a:lnTo>
                  <a:pt x="49" y="75"/>
                </a:lnTo>
                <a:lnTo>
                  <a:pt x="49" y="74"/>
                </a:lnTo>
                <a:lnTo>
                  <a:pt x="49" y="72"/>
                </a:lnTo>
                <a:lnTo>
                  <a:pt x="51" y="72"/>
                </a:lnTo>
                <a:lnTo>
                  <a:pt x="51" y="70"/>
                </a:lnTo>
                <a:lnTo>
                  <a:pt x="53" y="70"/>
                </a:lnTo>
                <a:lnTo>
                  <a:pt x="53" y="68"/>
                </a:lnTo>
                <a:lnTo>
                  <a:pt x="55" y="68"/>
                </a:lnTo>
                <a:lnTo>
                  <a:pt x="55" y="67"/>
                </a:lnTo>
                <a:lnTo>
                  <a:pt x="56" y="67"/>
                </a:lnTo>
                <a:lnTo>
                  <a:pt x="56" y="65"/>
                </a:lnTo>
                <a:lnTo>
                  <a:pt x="58" y="65"/>
                </a:lnTo>
                <a:lnTo>
                  <a:pt x="58" y="63"/>
                </a:lnTo>
                <a:lnTo>
                  <a:pt x="60" y="61"/>
                </a:lnTo>
                <a:lnTo>
                  <a:pt x="61" y="61"/>
                </a:lnTo>
                <a:lnTo>
                  <a:pt x="61" y="60"/>
                </a:lnTo>
                <a:lnTo>
                  <a:pt x="63" y="60"/>
                </a:lnTo>
                <a:lnTo>
                  <a:pt x="63" y="58"/>
                </a:lnTo>
                <a:lnTo>
                  <a:pt x="63" y="56"/>
                </a:lnTo>
                <a:lnTo>
                  <a:pt x="63" y="55"/>
                </a:lnTo>
                <a:lnTo>
                  <a:pt x="63" y="53"/>
                </a:lnTo>
                <a:lnTo>
                  <a:pt x="65" y="53"/>
                </a:lnTo>
                <a:lnTo>
                  <a:pt x="65" y="51"/>
                </a:lnTo>
                <a:lnTo>
                  <a:pt x="65" y="49"/>
                </a:lnTo>
                <a:lnTo>
                  <a:pt x="67" y="49"/>
                </a:lnTo>
                <a:lnTo>
                  <a:pt x="67" y="48"/>
                </a:lnTo>
                <a:lnTo>
                  <a:pt x="67" y="46"/>
                </a:lnTo>
                <a:lnTo>
                  <a:pt x="65" y="46"/>
                </a:lnTo>
                <a:lnTo>
                  <a:pt x="65" y="44"/>
                </a:lnTo>
                <a:lnTo>
                  <a:pt x="65" y="43"/>
                </a:lnTo>
                <a:lnTo>
                  <a:pt x="67" y="43"/>
                </a:lnTo>
                <a:lnTo>
                  <a:pt x="67" y="41"/>
                </a:lnTo>
                <a:lnTo>
                  <a:pt x="68" y="41"/>
                </a:lnTo>
                <a:lnTo>
                  <a:pt x="70" y="41"/>
                </a:lnTo>
                <a:lnTo>
                  <a:pt x="70" y="39"/>
                </a:lnTo>
                <a:lnTo>
                  <a:pt x="70" y="37"/>
                </a:lnTo>
                <a:lnTo>
                  <a:pt x="72" y="37"/>
                </a:lnTo>
                <a:lnTo>
                  <a:pt x="72" y="36"/>
                </a:lnTo>
                <a:lnTo>
                  <a:pt x="72" y="34"/>
                </a:lnTo>
                <a:lnTo>
                  <a:pt x="74" y="34"/>
                </a:lnTo>
                <a:lnTo>
                  <a:pt x="74" y="32"/>
                </a:lnTo>
                <a:lnTo>
                  <a:pt x="75" y="32"/>
                </a:lnTo>
                <a:lnTo>
                  <a:pt x="75" y="31"/>
                </a:lnTo>
                <a:lnTo>
                  <a:pt x="74" y="31"/>
                </a:lnTo>
                <a:lnTo>
                  <a:pt x="74" y="29"/>
                </a:lnTo>
                <a:lnTo>
                  <a:pt x="75" y="27"/>
                </a:lnTo>
                <a:lnTo>
                  <a:pt x="75" y="25"/>
                </a:lnTo>
                <a:lnTo>
                  <a:pt x="77" y="24"/>
                </a:lnTo>
                <a:lnTo>
                  <a:pt x="77" y="22"/>
                </a:lnTo>
                <a:lnTo>
                  <a:pt x="79" y="22"/>
                </a:lnTo>
                <a:lnTo>
                  <a:pt x="79" y="20"/>
                </a:lnTo>
                <a:lnTo>
                  <a:pt x="80" y="18"/>
                </a:lnTo>
                <a:lnTo>
                  <a:pt x="82" y="18"/>
                </a:lnTo>
                <a:lnTo>
                  <a:pt x="82" y="17"/>
                </a:lnTo>
                <a:lnTo>
                  <a:pt x="84" y="17"/>
                </a:lnTo>
                <a:lnTo>
                  <a:pt x="86" y="17"/>
                </a:lnTo>
                <a:lnTo>
                  <a:pt x="86" y="15"/>
                </a:lnTo>
                <a:lnTo>
                  <a:pt x="87" y="15"/>
                </a:lnTo>
                <a:lnTo>
                  <a:pt x="87" y="13"/>
                </a:lnTo>
                <a:lnTo>
                  <a:pt x="89" y="13"/>
                </a:lnTo>
                <a:lnTo>
                  <a:pt x="89" y="12"/>
                </a:lnTo>
                <a:lnTo>
                  <a:pt x="91" y="12"/>
                </a:lnTo>
                <a:lnTo>
                  <a:pt x="91" y="10"/>
                </a:lnTo>
                <a:lnTo>
                  <a:pt x="92" y="8"/>
                </a:lnTo>
                <a:lnTo>
                  <a:pt x="92" y="6"/>
                </a:lnTo>
                <a:lnTo>
                  <a:pt x="92" y="5"/>
                </a:lnTo>
                <a:lnTo>
                  <a:pt x="94" y="5"/>
                </a:lnTo>
                <a:lnTo>
                  <a:pt x="96" y="5"/>
                </a:lnTo>
                <a:lnTo>
                  <a:pt x="96" y="3"/>
                </a:lnTo>
                <a:lnTo>
                  <a:pt x="98" y="3"/>
                </a:lnTo>
                <a:lnTo>
                  <a:pt x="99" y="3"/>
                </a:lnTo>
                <a:lnTo>
                  <a:pt x="101" y="3"/>
                </a:lnTo>
                <a:lnTo>
                  <a:pt x="103" y="3"/>
                </a:lnTo>
                <a:lnTo>
                  <a:pt x="105" y="3"/>
                </a:lnTo>
                <a:lnTo>
                  <a:pt x="105" y="1"/>
                </a:lnTo>
                <a:lnTo>
                  <a:pt x="105" y="0"/>
                </a:lnTo>
                <a:lnTo>
                  <a:pt x="106" y="0"/>
                </a:lnTo>
                <a:lnTo>
                  <a:pt x="108" y="0"/>
                </a:lnTo>
                <a:lnTo>
                  <a:pt x="108" y="1"/>
                </a:lnTo>
                <a:lnTo>
                  <a:pt x="110" y="1"/>
                </a:lnTo>
                <a:lnTo>
                  <a:pt x="111" y="1"/>
                </a:lnTo>
                <a:lnTo>
                  <a:pt x="111" y="0"/>
                </a:lnTo>
                <a:lnTo>
                  <a:pt x="113" y="0"/>
                </a:lnTo>
                <a:lnTo>
                  <a:pt x="115" y="0"/>
                </a:lnTo>
                <a:lnTo>
                  <a:pt x="115" y="1"/>
                </a:lnTo>
                <a:close/>
              </a:path>
            </a:pathLst>
          </a:custGeom>
          <a:solidFill>
            <a:schemeClr val="tx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a:off x="5918452" y="5556963"/>
            <a:ext cx="746135" cy="818097"/>
          </a:xfrm>
          <a:custGeom>
            <a:avLst/>
            <a:gdLst>
              <a:gd name="T0" fmla="*/ 69 w 394"/>
              <a:gd name="T1" fmla="*/ 12 h 432"/>
              <a:gd name="T2" fmla="*/ 82 w 394"/>
              <a:gd name="T3" fmla="*/ 17 h 432"/>
              <a:gd name="T4" fmla="*/ 96 w 394"/>
              <a:gd name="T5" fmla="*/ 22 h 432"/>
              <a:gd name="T6" fmla="*/ 125 w 394"/>
              <a:gd name="T7" fmla="*/ 33 h 432"/>
              <a:gd name="T8" fmla="*/ 144 w 394"/>
              <a:gd name="T9" fmla="*/ 35 h 432"/>
              <a:gd name="T10" fmla="*/ 163 w 394"/>
              <a:gd name="T11" fmla="*/ 35 h 432"/>
              <a:gd name="T12" fmla="*/ 182 w 394"/>
              <a:gd name="T13" fmla="*/ 35 h 432"/>
              <a:gd name="T14" fmla="*/ 199 w 394"/>
              <a:gd name="T15" fmla="*/ 36 h 432"/>
              <a:gd name="T16" fmla="*/ 220 w 394"/>
              <a:gd name="T17" fmla="*/ 36 h 432"/>
              <a:gd name="T18" fmla="*/ 237 w 394"/>
              <a:gd name="T19" fmla="*/ 38 h 432"/>
              <a:gd name="T20" fmla="*/ 256 w 394"/>
              <a:gd name="T21" fmla="*/ 38 h 432"/>
              <a:gd name="T22" fmla="*/ 275 w 394"/>
              <a:gd name="T23" fmla="*/ 38 h 432"/>
              <a:gd name="T24" fmla="*/ 282 w 394"/>
              <a:gd name="T25" fmla="*/ 47 h 432"/>
              <a:gd name="T26" fmla="*/ 284 w 394"/>
              <a:gd name="T27" fmla="*/ 60 h 432"/>
              <a:gd name="T28" fmla="*/ 275 w 394"/>
              <a:gd name="T29" fmla="*/ 72 h 432"/>
              <a:gd name="T30" fmla="*/ 280 w 394"/>
              <a:gd name="T31" fmla="*/ 83 h 432"/>
              <a:gd name="T32" fmla="*/ 273 w 394"/>
              <a:gd name="T33" fmla="*/ 95 h 432"/>
              <a:gd name="T34" fmla="*/ 273 w 394"/>
              <a:gd name="T35" fmla="*/ 105 h 432"/>
              <a:gd name="T36" fmla="*/ 282 w 394"/>
              <a:gd name="T37" fmla="*/ 102 h 432"/>
              <a:gd name="T38" fmla="*/ 287 w 394"/>
              <a:gd name="T39" fmla="*/ 112 h 432"/>
              <a:gd name="T40" fmla="*/ 289 w 394"/>
              <a:gd name="T41" fmla="*/ 126 h 432"/>
              <a:gd name="T42" fmla="*/ 296 w 394"/>
              <a:gd name="T43" fmla="*/ 131 h 432"/>
              <a:gd name="T44" fmla="*/ 301 w 394"/>
              <a:gd name="T45" fmla="*/ 145 h 432"/>
              <a:gd name="T46" fmla="*/ 308 w 394"/>
              <a:gd name="T47" fmla="*/ 155 h 432"/>
              <a:gd name="T48" fmla="*/ 313 w 394"/>
              <a:gd name="T49" fmla="*/ 164 h 432"/>
              <a:gd name="T50" fmla="*/ 320 w 394"/>
              <a:gd name="T51" fmla="*/ 176 h 432"/>
              <a:gd name="T52" fmla="*/ 332 w 394"/>
              <a:gd name="T53" fmla="*/ 184 h 432"/>
              <a:gd name="T54" fmla="*/ 342 w 394"/>
              <a:gd name="T55" fmla="*/ 193 h 432"/>
              <a:gd name="T56" fmla="*/ 351 w 394"/>
              <a:gd name="T57" fmla="*/ 202 h 432"/>
              <a:gd name="T58" fmla="*/ 354 w 394"/>
              <a:gd name="T59" fmla="*/ 214 h 432"/>
              <a:gd name="T60" fmla="*/ 360 w 394"/>
              <a:gd name="T61" fmla="*/ 226 h 432"/>
              <a:gd name="T62" fmla="*/ 368 w 394"/>
              <a:gd name="T63" fmla="*/ 236 h 432"/>
              <a:gd name="T64" fmla="*/ 380 w 394"/>
              <a:gd name="T65" fmla="*/ 243 h 432"/>
              <a:gd name="T66" fmla="*/ 391 w 394"/>
              <a:gd name="T67" fmla="*/ 251 h 432"/>
              <a:gd name="T68" fmla="*/ 389 w 394"/>
              <a:gd name="T69" fmla="*/ 262 h 432"/>
              <a:gd name="T70" fmla="*/ 382 w 394"/>
              <a:gd name="T71" fmla="*/ 274 h 432"/>
              <a:gd name="T72" fmla="*/ 378 w 394"/>
              <a:gd name="T73" fmla="*/ 289 h 432"/>
              <a:gd name="T74" fmla="*/ 375 w 394"/>
              <a:gd name="T75" fmla="*/ 305 h 432"/>
              <a:gd name="T76" fmla="*/ 370 w 394"/>
              <a:gd name="T77" fmla="*/ 319 h 432"/>
              <a:gd name="T78" fmla="*/ 366 w 394"/>
              <a:gd name="T79" fmla="*/ 334 h 432"/>
              <a:gd name="T80" fmla="*/ 360 w 394"/>
              <a:gd name="T81" fmla="*/ 348 h 432"/>
              <a:gd name="T82" fmla="*/ 353 w 394"/>
              <a:gd name="T83" fmla="*/ 356 h 432"/>
              <a:gd name="T84" fmla="*/ 342 w 394"/>
              <a:gd name="T85" fmla="*/ 365 h 432"/>
              <a:gd name="T86" fmla="*/ 334 w 394"/>
              <a:gd name="T87" fmla="*/ 372 h 432"/>
              <a:gd name="T88" fmla="*/ 327 w 394"/>
              <a:gd name="T89" fmla="*/ 384 h 432"/>
              <a:gd name="T90" fmla="*/ 327 w 394"/>
              <a:gd name="T91" fmla="*/ 391 h 432"/>
              <a:gd name="T92" fmla="*/ 327 w 394"/>
              <a:gd name="T93" fmla="*/ 399 h 432"/>
              <a:gd name="T94" fmla="*/ 315 w 394"/>
              <a:gd name="T95" fmla="*/ 406 h 432"/>
              <a:gd name="T96" fmla="*/ 304 w 394"/>
              <a:gd name="T97" fmla="*/ 413 h 432"/>
              <a:gd name="T98" fmla="*/ 298 w 394"/>
              <a:gd name="T99" fmla="*/ 425 h 432"/>
              <a:gd name="T100" fmla="*/ 265 w 394"/>
              <a:gd name="T101" fmla="*/ 399 h 432"/>
              <a:gd name="T102" fmla="*/ 232 w 394"/>
              <a:gd name="T103" fmla="*/ 363 h 432"/>
              <a:gd name="T104" fmla="*/ 189 w 394"/>
              <a:gd name="T105" fmla="*/ 334 h 432"/>
              <a:gd name="T106" fmla="*/ 156 w 394"/>
              <a:gd name="T107" fmla="*/ 296 h 432"/>
              <a:gd name="T108" fmla="*/ 132 w 394"/>
              <a:gd name="T109" fmla="*/ 255 h 432"/>
              <a:gd name="T110" fmla="*/ 89 w 394"/>
              <a:gd name="T111" fmla="*/ 245 h 432"/>
              <a:gd name="T112" fmla="*/ 72 w 394"/>
              <a:gd name="T113" fmla="*/ 198 h 432"/>
              <a:gd name="T114" fmla="*/ 79 w 394"/>
              <a:gd name="T115" fmla="*/ 143 h 432"/>
              <a:gd name="T116" fmla="*/ 45 w 394"/>
              <a:gd name="T117" fmla="*/ 109 h 432"/>
              <a:gd name="T118" fmla="*/ 3 w 394"/>
              <a:gd name="T119" fmla="*/ 78 h 432"/>
              <a:gd name="T120" fmla="*/ 5 w 394"/>
              <a:gd name="T121" fmla="*/ 28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4" h="432">
                <a:moveTo>
                  <a:pt x="53" y="0"/>
                </a:moveTo>
                <a:lnTo>
                  <a:pt x="58" y="7"/>
                </a:lnTo>
                <a:lnTo>
                  <a:pt x="60" y="7"/>
                </a:lnTo>
                <a:lnTo>
                  <a:pt x="60" y="9"/>
                </a:lnTo>
                <a:lnTo>
                  <a:pt x="62" y="9"/>
                </a:lnTo>
                <a:lnTo>
                  <a:pt x="64" y="9"/>
                </a:lnTo>
                <a:lnTo>
                  <a:pt x="65" y="9"/>
                </a:lnTo>
                <a:lnTo>
                  <a:pt x="65" y="10"/>
                </a:lnTo>
                <a:lnTo>
                  <a:pt x="67" y="10"/>
                </a:lnTo>
                <a:lnTo>
                  <a:pt x="69" y="10"/>
                </a:lnTo>
                <a:lnTo>
                  <a:pt x="69" y="12"/>
                </a:lnTo>
                <a:lnTo>
                  <a:pt x="70" y="12"/>
                </a:lnTo>
                <a:lnTo>
                  <a:pt x="72" y="12"/>
                </a:lnTo>
                <a:lnTo>
                  <a:pt x="74" y="12"/>
                </a:lnTo>
                <a:lnTo>
                  <a:pt x="74" y="14"/>
                </a:lnTo>
                <a:lnTo>
                  <a:pt x="76" y="14"/>
                </a:lnTo>
                <a:lnTo>
                  <a:pt x="77" y="14"/>
                </a:lnTo>
                <a:lnTo>
                  <a:pt x="77" y="16"/>
                </a:lnTo>
                <a:lnTo>
                  <a:pt x="79" y="16"/>
                </a:lnTo>
                <a:lnTo>
                  <a:pt x="81" y="16"/>
                </a:lnTo>
                <a:lnTo>
                  <a:pt x="82" y="16"/>
                </a:lnTo>
                <a:lnTo>
                  <a:pt x="82" y="17"/>
                </a:lnTo>
                <a:lnTo>
                  <a:pt x="84" y="17"/>
                </a:lnTo>
                <a:lnTo>
                  <a:pt x="86" y="17"/>
                </a:lnTo>
                <a:lnTo>
                  <a:pt x="86" y="19"/>
                </a:lnTo>
                <a:lnTo>
                  <a:pt x="88" y="19"/>
                </a:lnTo>
                <a:lnTo>
                  <a:pt x="89" y="19"/>
                </a:lnTo>
                <a:lnTo>
                  <a:pt x="91" y="19"/>
                </a:lnTo>
                <a:lnTo>
                  <a:pt x="91" y="21"/>
                </a:lnTo>
                <a:lnTo>
                  <a:pt x="93" y="21"/>
                </a:lnTo>
                <a:lnTo>
                  <a:pt x="95" y="21"/>
                </a:lnTo>
                <a:lnTo>
                  <a:pt x="95" y="22"/>
                </a:lnTo>
                <a:lnTo>
                  <a:pt x="96" y="22"/>
                </a:lnTo>
                <a:lnTo>
                  <a:pt x="98" y="22"/>
                </a:lnTo>
                <a:lnTo>
                  <a:pt x="100" y="24"/>
                </a:lnTo>
                <a:lnTo>
                  <a:pt x="101" y="24"/>
                </a:lnTo>
                <a:lnTo>
                  <a:pt x="103" y="24"/>
                </a:lnTo>
                <a:lnTo>
                  <a:pt x="103" y="26"/>
                </a:lnTo>
                <a:lnTo>
                  <a:pt x="105" y="26"/>
                </a:lnTo>
                <a:lnTo>
                  <a:pt x="107" y="26"/>
                </a:lnTo>
                <a:lnTo>
                  <a:pt x="107" y="28"/>
                </a:lnTo>
                <a:lnTo>
                  <a:pt x="108" y="28"/>
                </a:lnTo>
                <a:lnTo>
                  <a:pt x="124" y="33"/>
                </a:lnTo>
                <a:lnTo>
                  <a:pt x="125" y="33"/>
                </a:lnTo>
                <a:lnTo>
                  <a:pt x="127" y="33"/>
                </a:lnTo>
                <a:lnTo>
                  <a:pt x="129" y="35"/>
                </a:lnTo>
                <a:lnTo>
                  <a:pt x="131" y="35"/>
                </a:lnTo>
                <a:lnTo>
                  <a:pt x="132" y="35"/>
                </a:lnTo>
                <a:lnTo>
                  <a:pt x="134" y="35"/>
                </a:lnTo>
                <a:lnTo>
                  <a:pt x="136" y="35"/>
                </a:lnTo>
                <a:lnTo>
                  <a:pt x="138" y="35"/>
                </a:lnTo>
                <a:lnTo>
                  <a:pt x="139" y="35"/>
                </a:lnTo>
                <a:lnTo>
                  <a:pt x="141" y="35"/>
                </a:lnTo>
                <a:lnTo>
                  <a:pt x="143" y="35"/>
                </a:lnTo>
                <a:lnTo>
                  <a:pt x="144" y="35"/>
                </a:lnTo>
                <a:lnTo>
                  <a:pt x="146" y="35"/>
                </a:lnTo>
                <a:lnTo>
                  <a:pt x="148" y="35"/>
                </a:lnTo>
                <a:lnTo>
                  <a:pt x="150" y="35"/>
                </a:lnTo>
                <a:lnTo>
                  <a:pt x="151" y="35"/>
                </a:lnTo>
                <a:lnTo>
                  <a:pt x="153" y="35"/>
                </a:lnTo>
                <a:lnTo>
                  <a:pt x="155" y="35"/>
                </a:lnTo>
                <a:lnTo>
                  <a:pt x="156" y="35"/>
                </a:lnTo>
                <a:lnTo>
                  <a:pt x="158" y="35"/>
                </a:lnTo>
                <a:lnTo>
                  <a:pt x="160" y="35"/>
                </a:lnTo>
                <a:lnTo>
                  <a:pt x="162" y="35"/>
                </a:lnTo>
                <a:lnTo>
                  <a:pt x="163" y="35"/>
                </a:lnTo>
                <a:lnTo>
                  <a:pt x="165" y="35"/>
                </a:lnTo>
                <a:lnTo>
                  <a:pt x="167" y="35"/>
                </a:lnTo>
                <a:lnTo>
                  <a:pt x="169" y="35"/>
                </a:lnTo>
                <a:lnTo>
                  <a:pt x="170" y="35"/>
                </a:lnTo>
                <a:lnTo>
                  <a:pt x="172" y="35"/>
                </a:lnTo>
                <a:lnTo>
                  <a:pt x="174" y="35"/>
                </a:lnTo>
                <a:lnTo>
                  <a:pt x="175" y="35"/>
                </a:lnTo>
                <a:lnTo>
                  <a:pt x="177" y="35"/>
                </a:lnTo>
                <a:lnTo>
                  <a:pt x="179" y="35"/>
                </a:lnTo>
                <a:lnTo>
                  <a:pt x="181" y="35"/>
                </a:lnTo>
                <a:lnTo>
                  <a:pt x="182" y="35"/>
                </a:lnTo>
                <a:lnTo>
                  <a:pt x="182" y="36"/>
                </a:lnTo>
                <a:lnTo>
                  <a:pt x="184" y="36"/>
                </a:lnTo>
                <a:lnTo>
                  <a:pt x="186" y="36"/>
                </a:lnTo>
                <a:lnTo>
                  <a:pt x="187" y="36"/>
                </a:lnTo>
                <a:lnTo>
                  <a:pt x="189" y="36"/>
                </a:lnTo>
                <a:lnTo>
                  <a:pt x="191" y="36"/>
                </a:lnTo>
                <a:lnTo>
                  <a:pt x="193" y="36"/>
                </a:lnTo>
                <a:lnTo>
                  <a:pt x="194" y="36"/>
                </a:lnTo>
                <a:lnTo>
                  <a:pt x="196" y="36"/>
                </a:lnTo>
                <a:lnTo>
                  <a:pt x="198" y="36"/>
                </a:lnTo>
                <a:lnTo>
                  <a:pt x="199" y="36"/>
                </a:lnTo>
                <a:lnTo>
                  <a:pt x="201" y="36"/>
                </a:lnTo>
                <a:lnTo>
                  <a:pt x="203" y="36"/>
                </a:lnTo>
                <a:lnTo>
                  <a:pt x="205" y="36"/>
                </a:lnTo>
                <a:lnTo>
                  <a:pt x="206" y="36"/>
                </a:lnTo>
                <a:lnTo>
                  <a:pt x="208" y="36"/>
                </a:lnTo>
                <a:lnTo>
                  <a:pt x="210" y="36"/>
                </a:lnTo>
                <a:lnTo>
                  <a:pt x="212" y="36"/>
                </a:lnTo>
                <a:lnTo>
                  <a:pt x="213" y="36"/>
                </a:lnTo>
                <a:lnTo>
                  <a:pt x="215" y="36"/>
                </a:lnTo>
                <a:lnTo>
                  <a:pt x="217" y="36"/>
                </a:lnTo>
                <a:lnTo>
                  <a:pt x="220" y="36"/>
                </a:lnTo>
                <a:lnTo>
                  <a:pt x="222" y="36"/>
                </a:lnTo>
                <a:lnTo>
                  <a:pt x="224" y="36"/>
                </a:lnTo>
                <a:lnTo>
                  <a:pt x="225" y="36"/>
                </a:lnTo>
                <a:lnTo>
                  <a:pt x="227" y="36"/>
                </a:lnTo>
                <a:lnTo>
                  <a:pt x="229" y="36"/>
                </a:lnTo>
                <a:lnTo>
                  <a:pt x="230" y="36"/>
                </a:lnTo>
                <a:lnTo>
                  <a:pt x="232" y="36"/>
                </a:lnTo>
                <a:lnTo>
                  <a:pt x="234" y="36"/>
                </a:lnTo>
                <a:lnTo>
                  <a:pt x="236" y="36"/>
                </a:lnTo>
                <a:lnTo>
                  <a:pt x="237" y="36"/>
                </a:lnTo>
                <a:lnTo>
                  <a:pt x="237" y="38"/>
                </a:lnTo>
                <a:lnTo>
                  <a:pt x="239" y="38"/>
                </a:lnTo>
                <a:lnTo>
                  <a:pt x="241" y="38"/>
                </a:lnTo>
                <a:lnTo>
                  <a:pt x="243" y="38"/>
                </a:lnTo>
                <a:lnTo>
                  <a:pt x="244" y="38"/>
                </a:lnTo>
                <a:lnTo>
                  <a:pt x="246" y="38"/>
                </a:lnTo>
                <a:lnTo>
                  <a:pt x="248" y="38"/>
                </a:lnTo>
                <a:lnTo>
                  <a:pt x="249" y="38"/>
                </a:lnTo>
                <a:lnTo>
                  <a:pt x="251" y="38"/>
                </a:lnTo>
                <a:lnTo>
                  <a:pt x="253" y="38"/>
                </a:lnTo>
                <a:lnTo>
                  <a:pt x="255" y="38"/>
                </a:lnTo>
                <a:lnTo>
                  <a:pt x="256" y="38"/>
                </a:lnTo>
                <a:lnTo>
                  <a:pt x="258" y="38"/>
                </a:lnTo>
                <a:lnTo>
                  <a:pt x="260" y="38"/>
                </a:lnTo>
                <a:lnTo>
                  <a:pt x="261" y="38"/>
                </a:lnTo>
                <a:lnTo>
                  <a:pt x="263" y="38"/>
                </a:lnTo>
                <a:lnTo>
                  <a:pt x="265" y="38"/>
                </a:lnTo>
                <a:lnTo>
                  <a:pt x="267" y="38"/>
                </a:lnTo>
                <a:lnTo>
                  <a:pt x="268" y="38"/>
                </a:lnTo>
                <a:lnTo>
                  <a:pt x="270" y="38"/>
                </a:lnTo>
                <a:lnTo>
                  <a:pt x="272" y="38"/>
                </a:lnTo>
                <a:lnTo>
                  <a:pt x="273" y="38"/>
                </a:lnTo>
                <a:lnTo>
                  <a:pt x="275" y="38"/>
                </a:lnTo>
                <a:lnTo>
                  <a:pt x="277" y="38"/>
                </a:lnTo>
                <a:lnTo>
                  <a:pt x="279" y="38"/>
                </a:lnTo>
                <a:lnTo>
                  <a:pt x="279" y="40"/>
                </a:lnTo>
                <a:lnTo>
                  <a:pt x="280" y="40"/>
                </a:lnTo>
                <a:lnTo>
                  <a:pt x="280" y="41"/>
                </a:lnTo>
                <a:lnTo>
                  <a:pt x="282" y="41"/>
                </a:lnTo>
                <a:lnTo>
                  <a:pt x="282" y="43"/>
                </a:lnTo>
                <a:lnTo>
                  <a:pt x="282" y="45"/>
                </a:lnTo>
                <a:lnTo>
                  <a:pt x="282" y="47"/>
                </a:lnTo>
                <a:lnTo>
                  <a:pt x="284" y="47"/>
                </a:lnTo>
                <a:lnTo>
                  <a:pt x="282" y="47"/>
                </a:lnTo>
                <a:lnTo>
                  <a:pt x="282" y="48"/>
                </a:lnTo>
                <a:lnTo>
                  <a:pt x="284" y="48"/>
                </a:lnTo>
                <a:lnTo>
                  <a:pt x="284" y="50"/>
                </a:lnTo>
                <a:lnTo>
                  <a:pt x="284" y="52"/>
                </a:lnTo>
                <a:lnTo>
                  <a:pt x="284" y="53"/>
                </a:lnTo>
                <a:lnTo>
                  <a:pt x="284" y="55"/>
                </a:lnTo>
                <a:lnTo>
                  <a:pt x="286" y="55"/>
                </a:lnTo>
                <a:lnTo>
                  <a:pt x="284" y="55"/>
                </a:lnTo>
                <a:lnTo>
                  <a:pt x="284" y="57"/>
                </a:lnTo>
                <a:lnTo>
                  <a:pt x="284" y="59"/>
                </a:lnTo>
                <a:lnTo>
                  <a:pt x="284" y="60"/>
                </a:lnTo>
                <a:lnTo>
                  <a:pt x="282" y="60"/>
                </a:lnTo>
                <a:lnTo>
                  <a:pt x="282" y="62"/>
                </a:lnTo>
                <a:lnTo>
                  <a:pt x="280" y="62"/>
                </a:lnTo>
                <a:lnTo>
                  <a:pt x="280" y="64"/>
                </a:lnTo>
                <a:lnTo>
                  <a:pt x="280" y="66"/>
                </a:lnTo>
                <a:lnTo>
                  <a:pt x="279" y="66"/>
                </a:lnTo>
                <a:lnTo>
                  <a:pt x="279" y="67"/>
                </a:lnTo>
                <a:lnTo>
                  <a:pt x="277" y="69"/>
                </a:lnTo>
                <a:lnTo>
                  <a:pt x="277" y="71"/>
                </a:lnTo>
                <a:lnTo>
                  <a:pt x="277" y="72"/>
                </a:lnTo>
                <a:lnTo>
                  <a:pt x="275" y="72"/>
                </a:lnTo>
                <a:lnTo>
                  <a:pt x="273" y="72"/>
                </a:lnTo>
                <a:lnTo>
                  <a:pt x="273" y="74"/>
                </a:lnTo>
                <a:lnTo>
                  <a:pt x="273" y="76"/>
                </a:lnTo>
                <a:lnTo>
                  <a:pt x="273" y="78"/>
                </a:lnTo>
                <a:lnTo>
                  <a:pt x="275" y="78"/>
                </a:lnTo>
                <a:lnTo>
                  <a:pt x="277" y="78"/>
                </a:lnTo>
                <a:lnTo>
                  <a:pt x="277" y="79"/>
                </a:lnTo>
                <a:lnTo>
                  <a:pt x="277" y="81"/>
                </a:lnTo>
                <a:lnTo>
                  <a:pt x="279" y="81"/>
                </a:lnTo>
                <a:lnTo>
                  <a:pt x="279" y="83"/>
                </a:lnTo>
                <a:lnTo>
                  <a:pt x="280" y="83"/>
                </a:lnTo>
                <a:lnTo>
                  <a:pt x="279" y="83"/>
                </a:lnTo>
                <a:lnTo>
                  <a:pt x="279" y="84"/>
                </a:lnTo>
                <a:lnTo>
                  <a:pt x="279" y="86"/>
                </a:lnTo>
                <a:lnTo>
                  <a:pt x="279" y="88"/>
                </a:lnTo>
                <a:lnTo>
                  <a:pt x="277" y="88"/>
                </a:lnTo>
                <a:lnTo>
                  <a:pt x="277" y="90"/>
                </a:lnTo>
                <a:lnTo>
                  <a:pt x="275" y="90"/>
                </a:lnTo>
                <a:lnTo>
                  <a:pt x="275" y="91"/>
                </a:lnTo>
                <a:lnTo>
                  <a:pt x="275" y="93"/>
                </a:lnTo>
                <a:lnTo>
                  <a:pt x="275" y="95"/>
                </a:lnTo>
                <a:lnTo>
                  <a:pt x="273" y="95"/>
                </a:lnTo>
                <a:lnTo>
                  <a:pt x="273" y="97"/>
                </a:lnTo>
                <a:lnTo>
                  <a:pt x="272" y="97"/>
                </a:lnTo>
                <a:lnTo>
                  <a:pt x="272" y="98"/>
                </a:lnTo>
                <a:lnTo>
                  <a:pt x="270" y="100"/>
                </a:lnTo>
                <a:lnTo>
                  <a:pt x="270" y="102"/>
                </a:lnTo>
                <a:lnTo>
                  <a:pt x="270" y="103"/>
                </a:lnTo>
                <a:lnTo>
                  <a:pt x="270" y="105"/>
                </a:lnTo>
                <a:lnTo>
                  <a:pt x="270" y="107"/>
                </a:lnTo>
                <a:lnTo>
                  <a:pt x="272" y="107"/>
                </a:lnTo>
                <a:lnTo>
                  <a:pt x="273" y="107"/>
                </a:lnTo>
                <a:lnTo>
                  <a:pt x="273" y="105"/>
                </a:lnTo>
                <a:lnTo>
                  <a:pt x="275" y="105"/>
                </a:lnTo>
                <a:lnTo>
                  <a:pt x="277" y="105"/>
                </a:lnTo>
                <a:lnTo>
                  <a:pt x="277" y="103"/>
                </a:lnTo>
                <a:lnTo>
                  <a:pt x="279" y="103"/>
                </a:lnTo>
                <a:lnTo>
                  <a:pt x="279" y="102"/>
                </a:lnTo>
                <a:lnTo>
                  <a:pt x="280" y="102"/>
                </a:lnTo>
                <a:lnTo>
                  <a:pt x="280" y="103"/>
                </a:lnTo>
                <a:lnTo>
                  <a:pt x="280" y="102"/>
                </a:lnTo>
                <a:lnTo>
                  <a:pt x="280" y="103"/>
                </a:lnTo>
                <a:lnTo>
                  <a:pt x="282" y="103"/>
                </a:lnTo>
                <a:lnTo>
                  <a:pt x="282" y="102"/>
                </a:lnTo>
                <a:lnTo>
                  <a:pt x="284" y="102"/>
                </a:lnTo>
                <a:lnTo>
                  <a:pt x="286" y="102"/>
                </a:lnTo>
                <a:lnTo>
                  <a:pt x="286" y="103"/>
                </a:lnTo>
                <a:lnTo>
                  <a:pt x="287" y="103"/>
                </a:lnTo>
                <a:lnTo>
                  <a:pt x="287" y="105"/>
                </a:lnTo>
                <a:lnTo>
                  <a:pt x="289" y="105"/>
                </a:lnTo>
                <a:lnTo>
                  <a:pt x="289" y="107"/>
                </a:lnTo>
                <a:lnTo>
                  <a:pt x="289" y="109"/>
                </a:lnTo>
                <a:lnTo>
                  <a:pt x="289" y="110"/>
                </a:lnTo>
                <a:lnTo>
                  <a:pt x="287" y="110"/>
                </a:lnTo>
                <a:lnTo>
                  <a:pt x="287" y="112"/>
                </a:lnTo>
                <a:lnTo>
                  <a:pt x="289" y="112"/>
                </a:lnTo>
                <a:lnTo>
                  <a:pt x="289" y="114"/>
                </a:lnTo>
                <a:lnTo>
                  <a:pt x="287" y="114"/>
                </a:lnTo>
                <a:lnTo>
                  <a:pt x="287" y="115"/>
                </a:lnTo>
                <a:lnTo>
                  <a:pt x="287" y="117"/>
                </a:lnTo>
                <a:lnTo>
                  <a:pt x="287" y="119"/>
                </a:lnTo>
                <a:lnTo>
                  <a:pt x="287" y="121"/>
                </a:lnTo>
                <a:lnTo>
                  <a:pt x="287" y="122"/>
                </a:lnTo>
                <a:lnTo>
                  <a:pt x="289" y="122"/>
                </a:lnTo>
                <a:lnTo>
                  <a:pt x="289" y="124"/>
                </a:lnTo>
                <a:lnTo>
                  <a:pt x="289" y="126"/>
                </a:lnTo>
                <a:lnTo>
                  <a:pt x="289" y="127"/>
                </a:lnTo>
                <a:lnTo>
                  <a:pt x="291" y="127"/>
                </a:lnTo>
                <a:lnTo>
                  <a:pt x="291" y="126"/>
                </a:lnTo>
                <a:lnTo>
                  <a:pt x="292" y="126"/>
                </a:lnTo>
                <a:lnTo>
                  <a:pt x="294" y="126"/>
                </a:lnTo>
                <a:lnTo>
                  <a:pt x="296" y="126"/>
                </a:lnTo>
                <a:lnTo>
                  <a:pt x="296" y="127"/>
                </a:lnTo>
                <a:lnTo>
                  <a:pt x="296" y="129"/>
                </a:lnTo>
                <a:lnTo>
                  <a:pt x="294" y="129"/>
                </a:lnTo>
                <a:lnTo>
                  <a:pt x="294" y="131"/>
                </a:lnTo>
                <a:lnTo>
                  <a:pt x="296" y="131"/>
                </a:lnTo>
                <a:lnTo>
                  <a:pt x="296" y="133"/>
                </a:lnTo>
                <a:lnTo>
                  <a:pt x="298" y="133"/>
                </a:lnTo>
                <a:lnTo>
                  <a:pt x="298" y="134"/>
                </a:lnTo>
                <a:lnTo>
                  <a:pt x="299" y="134"/>
                </a:lnTo>
                <a:lnTo>
                  <a:pt x="299" y="136"/>
                </a:lnTo>
                <a:lnTo>
                  <a:pt x="299" y="138"/>
                </a:lnTo>
                <a:lnTo>
                  <a:pt x="299" y="140"/>
                </a:lnTo>
                <a:lnTo>
                  <a:pt x="301" y="140"/>
                </a:lnTo>
                <a:lnTo>
                  <a:pt x="301" y="141"/>
                </a:lnTo>
                <a:lnTo>
                  <a:pt x="301" y="143"/>
                </a:lnTo>
                <a:lnTo>
                  <a:pt x="301" y="145"/>
                </a:lnTo>
                <a:lnTo>
                  <a:pt x="301" y="146"/>
                </a:lnTo>
                <a:lnTo>
                  <a:pt x="303" y="146"/>
                </a:lnTo>
                <a:lnTo>
                  <a:pt x="303" y="148"/>
                </a:lnTo>
                <a:lnTo>
                  <a:pt x="304" y="148"/>
                </a:lnTo>
                <a:lnTo>
                  <a:pt x="306" y="148"/>
                </a:lnTo>
                <a:lnTo>
                  <a:pt x="306" y="150"/>
                </a:lnTo>
                <a:lnTo>
                  <a:pt x="308" y="152"/>
                </a:lnTo>
                <a:lnTo>
                  <a:pt x="308" y="153"/>
                </a:lnTo>
                <a:lnTo>
                  <a:pt x="310" y="153"/>
                </a:lnTo>
                <a:lnTo>
                  <a:pt x="308" y="153"/>
                </a:lnTo>
                <a:lnTo>
                  <a:pt x="308" y="155"/>
                </a:lnTo>
                <a:lnTo>
                  <a:pt x="308" y="157"/>
                </a:lnTo>
                <a:lnTo>
                  <a:pt x="308" y="155"/>
                </a:lnTo>
                <a:lnTo>
                  <a:pt x="306" y="155"/>
                </a:lnTo>
                <a:lnTo>
                  <a:pt x="306" y="157"/>
                </a:lnTo>
                <a:lnTo>
                  <a:pt x="306" y="158"/>
                </a:lnTo>
                <a:lnTo>
                  <a:pt x="308" y="158"/>
                </a:lnTo>
                <a:lnTo>
                  <a:pt x="310" y="160"/>
                </a:lnTo>
                <a:lnTo>
                  <a:pt x="311" y="160"/>
                </a:lnTo>
                <a:lnTo>
                  <a:pt x="311" y="162"/>
                </a:lnTo>
                <a:lnTo>
                  <a:pt x="313" y="162"/>
                </a:lnTo>
                <a:lnTo>
                  <a:pt x="313" y="164"/>
                </a:lnTo>
                <a:lnTo>
                  <a:pt x="313" y="165"/>
                </a:lnTo>
                <a:lnTo>
                  <a:pt x="315" y="165"/>
                </a:lnTo>
                <a:lnTo>
                  <a:pt x="315" y="167"/>
                </a:lnTo>
                <a:lnTo>
                  <a:pt x="315" y="169"/>
                </a:lnTo>
                <a:lnTo>
                  <a:pt x="315" y="171"/>
                </a:lnTo>
                <a:lnTo>
                  <a:pt x="317" y="171"/>
                </a:lnTo>
                <a:lnTo>
                  <a:pt x="317" y="172"/>
                </a:lnTo>
                <a:lnTo>
                  <a:pt x="318" y="172"/>
                </a:lnTo>
                <a:lnTo>
                  <a:pt x="318" y="174"/>
                </a:lnTo>
                <a:lnTo>
                  <a:pt x="318" y="176"/>
                </a:lnTo>
                <a:lnTo>
                  <a:pt x="320" y="176"/>
                </a:lnTo>
                <a:lnTo>
                  <a:pt x="320" y="177"/>
                </a:lnTo>
                <a:lnTo>
                  <a:pt x="322" y="177"/>
                </a:lnTo>
                <a:lnTo>
                  <a:pt x="323" y="179"/>
                </a:lnTo>
                <a:lnTo>
                  <a:pt x="325" y="179"/>
                </a:lnTo>
                <a:lnTo>
                  <a:pt x="325" y="181"/>
                </a:lnTo>
                <a:lnTo>
                  <a:pt x="327" y="181"/>
                </a:lnTo>
                <a:lnTo>
                  <a:pt x="329" y="181"/>
                </a:lnTo>
                <a:lnTo>
                  <a:pt x="329" y="183"/>
                </a:lnTo>
                <a:lnTo>
                  <a:pt x="330" y="183"/>
                </a:lnTo>
                <a:lnTo>
                  <a:pt x="332" y="183"/>
                </a:lnTo>
                <a:lnTo>
                  <a:pt x="332" y="184"/>
                </a:lnTo>
                <a:lnTo>
                  <a:pt x="334" y="184"/>
                </a:lnTo>
                <a:lnTo>
                  <a:pt x="335" y="184"/>
                </a:lnTo>
                <a:lnTo>
                  <a:pt x="335" y="186"/>
                </a:lnTo>
                <a:lnTo>
                  <a:pt x="337" y="186"/>
                </a:lnTo>
                <a:lnTo>
                  <a:pt x="337" y="188"/>
                </a:lnTo>
                <a:lnTo>
                  <a:pt x="339" y="188"/>
                </a:lnTo>
                <a:lnTo>
                  <a:pt x="339" y="189"/>
                </a:lnTo>
                <a:lnTo>
                  <a:pt x="341" y="189"/>
                </a:lnTo>
                <a:lnTo>
                  <a:pt x="341" y="191"/>
                </a:lnTo>
                <a:lnTo>
                  <a:pt x="342" y="191"/>
                </a:lnTo>
                <a:lnTo>
                  <a:pt x="342" y="193"/>
                </a:lnTo>
                <a:lnTo>
                  <a:pt x="344" y="195"/>
                </a:lnTo>
                <a:lnTo>
                  <a:pt x="344" y="196"/>
                </a:lnTo>
                <a:lnTo>
                  <a:pt x="346" y="196"/>
                </a:lnTo>
                <a:lnTo>
                  <a:pt x="346" y="198"/>
                </a:lnTo>
                <a:lnTo>
                  <a:pt x="347" y="198"/>
                </a:lnTo>
                <a:lnTo>
                  <a:pt x="347" y="200"/>
                </a:lnTo>
                <a:lnTo>
                  <a:pt x="349" y="200"/>
                </a:lnTo>
                <a:lnTo>
                  <a:pt x="349" y="202"/>
                </a:lnTo>
                <a:lnTo>
                  <a:pt x="351" y="202"/>
                </a:lnTo>
                <a:lnTo>
                  <a:pt x="349" y="202"/>
                </a:lnTo>
                <a:lnTo>
                  <a:pt x="351" y="202"/>
                </a:lnTo>
                <a:lnTo>
                  <a:pt x="349" y="203"/>
                </a:lnTo>
                <a:lnTo>
                  <a:pt x="349" y="205"/>
                </a:lnTo>
                <a:lnTo>
                  <a:pt x="347" y="205"/>
                </a:lnTo>
                <a:lnTo>
                  <a:pt x="347" y="207"/>
                </a:lnTo>
                <a:lnTo>
                  <a:pt x="347" y="208"/>
                </a:lnTo>
                <a:lnTo>
                  <a:pt x="349" y="210"/>
                </a:lnTo>
                <a:lnTo>
                  <a:pt x="351" y="210"/>
                </a:lnTo>
                <a:lnTo>
                  <a:pt x="351" y="212"/>
                </a:lnTo>
                <a:lnTo>
                  <a:pt x="351" y="214"/>
                </a:lnTo>
                <a:lnTo>
                  <a:pt x="353" y="214"/>
                </a:lnTo>
                <a:lnTo>
                  <a:pt x="354" y="214"/>
                </a:lnTo>
                <a:lnTo>
                  <a:pt x="354" y="215"/>
                </a:lnTo>
                <a:lnTo>
                  <a:pt x="353" y="215"/>
                </a:lnTo>
                <a:lnTo>
                  <a:pt x="354" y="215"/>
                </a:lnTo>
                <a:lnTo>
                  <a:pt x="354" y="217"/>
                </a:lnTo>
                <a:lnTo>
                  <a:pt x="354" y="219"/>
                </a:lnTo>
                <a:lnTo>
                  <a:pt x="354" y="220"/>
                </a:lnTo>
                <a:lnTo>
                  <a:pt x="356" y="220"/>
                </a:lnTo>
                <a:lnTo>
                  <a:pt x="356" y="222"/>
                </a:lnTo>
                <a:lnTo>
                  <a:pt x="358" y="224"/>
                </a:lnTo>
                <a:lnTo>
                  <a:pt x="358" y="226"/>
                </a:lnTo>
                <a:lnTo>
                  <a:pt x="360" y="226"/>
                </a:lnTo>
                <a:lnTo>
                  <a:pt x="360" y="227"/>
                </a:lnTo>
                <a:lnTo>
                  <a:pt x="361" y="227"/>
                </a:lnTo>
                <a:lnTo>
                  <a:pt x="361" y="229"/>
                </a:lnTo>
                <a:lnTo>
                  <a:pt x="363" y="229"/>
                </a:lnTo>
                <a:lnTo>
                  <a:pt x="363" y="231"/>
                </a:lnTo>
                <a:lnTo>
                  <a:pt x="363" y="233"/>
                </a:lnTo>
                <a:lnTo>
                  <a:pt x="365" y="233"/>
                </a:lnTo>
                <a:lnTo>
                  <a:pt x="365" y="234"/>
                </a:lnTo>
                <a:lnTo>
                  <a:pt x="366" y="234"/>
                </a:lnTo>
                <a:lnTo>
                  <a:pt x="366" y="236"/>
                </a:lnTo>
                <a:lnTo>
                  <a:pt x="368" y="236"/>
                </a:lnTo>
                <a:lnTo>
                  <a:pt x="370" y="236"/>
                </a:lnTo>
                <a:lnTo>
                  <a:pt x="370" y="238"/>
                </a:lnTo>
                <a:lnTo>
                  <a:pt x="372" y="238"/>
                </a:lnTo>
                <a:lnTo>
                  <a:pt x="373" y="238"/>
                </a:lnTo>
                <a:lnTo>
                  <a:pt x="375" y="238"/>
                </a:lnTo>
                <a:lnTo>
                  <a:pt x="375" y="239"/>
                </a:lnTo>
                <a:lnTo>
                  <a:pt x="377" y="239"/>
                </a:lnTo>
                <a:lnTo>
                  <a:pt x="377" y="241"/>
                </a:lnTo>
                <a:lnTo>
                  <a:pt x="378" y="241"/>
                </a:lnTo>
                <a:lnTo>
                  <a:pt x="378" y="243"/>
                </a:lnTo>
                <a:lnTo>
                  <a:pt x="380" y="243"/>
                </a:lnTo>
                <a:lnTo>
                  <a:pt x="380" y="245"/>
                </a:lnTo>
                <a:lnTo>
                  <a:pt x="382" y="245"/>
                </a:lnTo>
                <a:lnTo>
                  <a:pt x="382" y="246"/>
                </a:lnTo>
                <a:lnTo>
                  <a:pt x="384" y="246"/>
                </a:lnTo>
                <a:lnTo>
                  <a:pt x="385" y="246"/>
                </a:lnTo>
                <a:lnTo>
                  <a:pt x="385" y="248"/>
                </a:lnTo>
                <a:lnTo>
                  <a:pt x="387" y="248"/>
                </a:lnTo>
                <a:lnTo>
                  <a:pt x="389" y="248"/>
                </a:lnTo>
                <a:lnTo>
                  <a:pt x="391" y="248"/>
                </a:lnTo>
                <a:lnTo>
                  <a:pt x="391" y="250"/>
                </a:lnTo>
                <a:lnTo>
                  <a:pt x="391" y="251"/>
                </a:lnTo>
                <a:lnTo>
                  <a:pt x="392" y="251"/>
                </a:lnTo>
                <a:lnTo>
                  <a:pt x="392" y="253"/>
                </a:lnTo>
                <a:lnTo>
                  <a:pt x="394" y="253"/>
                </a:lnTo>
                <a:lnTo>
                  <a:pt x="394" y="255"/>
                </a:lnTo>
                <a:lnTo>
                  <a:pt x="392" y="255"/>
                </a:lnTo>
                <a:lnTo>
                  <a:pt x="392" y="257"/>
                </a:lnTo>
                <a:lnTo>
                  <a:pt x="392" y="258"/>
                </a:lnTo>
                <a:lnTo>
                  <a:pt x="391" y="258"/>
                </a:lnTo>
                <a:lnTo>
                  <a:pt x="391" y="260"/>
                </a:lnTo>
                <a:lnTo>
                  <a:pt x="391" y="262"/>
                </a:lnTo>
                <a:lnTo>
                  <a:pt x="389" y="262"/>
                </a:lnTo>
                <a:lnTo>
                  <a:pt x="389" y="263"/>
                </a:lnTo>
                <a:lnTo>
                  <a:pt x="387" y="263"/>
                </a:lnTo>
                <a:lnTo>
                  <a:pt x="387" y="265"/>
                </a:lnTo>
                <a:lnTo>
                  <a:pt x="385" y="265"/>
                </a:lnTo>
                <a:lnTo>
                  <a:pt x="385" y="267"/>
                </a:lnTo>
                <a:lnTo>
                  <a:pt x="384" y="267"/>
                </a:lnTo>
                <a:lnTo>
                  <a:pt x="384" y="269"/>
                </a:lnTo>
                <a:lnTo>
                  <a:pt x="384" y="270"/>
                </a:lnTo>
                <a:lnTo>
                  <a:pt x="382" y="270"/>
                </a:lnTo>
                <a:lnTo>
                  <a:pt x="382" y="272"/>
                </a:lnTo>
                <a:lnTo>
                  <a:pt x="382" y="274"/>
                </a:lnTo>
                <a:lnTo>
                  <a:pt x="382" y="276"/>
                </a:lnTo>
                <a:lnTo>
                  <a:pt x="382" y="277"/>
                </a:lnTo>
                <a:lnTo>
                  <a:pt x="382" y="279"/>
                </a:lnTo>
                <a:lnTo>
                  <a:pt x="382" y="281"/>
                </a:lnTo>
                <a:lnTo>
                  <a:pt x="380" y="281"/>
                </a:lnTo>
                <a:lnTo>
                  <a:pt x="380" y="282"/>
                </a:lnTo>
                <a:lnTo>
                  <a:pt x="380" y="284"/>
                </a:lnTo>
                <a:lnTo>
                  <a:pt x="380" y="286"/>
                </a:lnTo>
                <a:lnTo>
                  <a:pt x="378" y="286"/>
                </a:lnTo>
                <a:lnTo>
                  <a:pt x="378" y="288"/>
                </a:lnTo>
                <a:lnTo>
                  <a:pt x="378" y="289"/>
                </a:lnTo>
                <a:lnTo>
                  <a:pt x="378" y="291"/>
                </a:lnTo>
                <a:lnTo>
                  <a:pt x="378" y="293"/>
                </a:lnTo>
                <a:lnTo>
                  <a:pt x="377" y="293"/>
                </a:lnTo>
                <a:lnTo>
                  <a:pt x="377" y="294"/>
                </a:lnTo>
                <a:lnTo>
                  <a:pt x="377" y="296"/>
                </a:lnTo>
                <a:lnTo>
                  <a:pt x="377" y="298"/>
                </a:lnTo>
                <a:lnTo>
                  <a:pt x="375" y="298"/>
                </a:lnTo>
                <a:lnTo>
                  <a:pt x="375" y="300"/>
                </a:lnTo>
                <a:lnTo>
                  <a:pt x="375" y="301"/>
                </a:lnTo>
                <a:lnTo>
                  <a:pt x="375" y="303"/>
                </a:lnTo>
                <a:lnTo>
                  <a:pt x="375" y="305"/>
                </a:lnTo>
                <a:lnTo>
                  <a:pt x="373" y="305"/>
                </a:lnTo>
                <a:lnTo>
                  <a:pt x="373" y="307"/>
                </a:lnTo>
                <a:lnTo>
                  <a:pt x="373" y="308"/>
                </a:lnTo>
                <a:lnTo>
                  <a:pt x="373" y="310"/>
                </a:lnTo>
                <a:lnTo>
                  <a:pt x="372" y="310"/>
                </a:lnTo>
                <a:lnTo>
                  <a:pt x="372" y="312"/>
                </a:lnTo>
                <a:lnTo>
                  <a:pt x="372" y="313"/>
                </a:lnTo>
                <a:lnTo>
                  <a:pt x="372" y="315"/>
                </a:lnTo>
                <a:lnTo>
                  <a:pt x="372" y="317"/>
                </a:lnTo>
                <a:lnTo>
                  <a:pt x="370" y="317"/>
                </a:lnTo>
                <a:lnTo>
                  <a:pt x="370" y="319"/>
                </a:lnTo>
                <a:lnTo>
                  <a:pt x="370" y="320"/>
                </a:lnTo>
                <a:lnTo>
                  <a:pt x="370" y="322"/>
                </a:lnTo>
                <a:lnTo>
                  <a:pt x="368" y="322"/>
                </a:lnTo>
                <a:lnTo>
                  <a:pt x="368" y="324"/>
                </a:lnTo>
                <a:lnTo>
                  <a:pt x="368" y="325"/>
                </a:lnTo>
                <a:lnTo>
                  <a:pt x="368" y="327"/>
                </a:lnTo>
                <a:lnTo>
                  <a:pt x="368" y="329"/>
                </a:lnTo>
                <a:lnTo>
                  <a:pt x="366" y="329"/>
                </a:lnTo>
                <a:lnTo>
                  <a:pt x="366" y="331"/>
                </a:lnTo>
                <a:lnTo>
                  <a:pt x="366" y="332"/>
                </a:lnTo>
                <a:lnTo>
                  <a:pt x="366" y="334"/>
                </a:lnTo>
                <a:lnTo>
                  <a:pt x="365" y="336"/>
                </a:lnTo>
                <a:lnTo>
                  <a:pt x="365" y="338"/>
                </a:lnTo>
                <a:lnTo>
                  <a:pt x="365" y="339"/>
                </a:lnTo>
                <a:lnTo>
                  <a:pt x="365" y="341"/>
                </a:lnTo>
                <a:lnTo>
                  <a:pt x="363" y="341"/>
                </a:lnTo>
                <a:lnTo>
                  <a:pt x="363" y="343"/>
                </a:lnTo>
                <a:lnTo>
                  <a:pt x="363" y="344"/>
                </a:lnTo>
                <a:lnTo>
                  <a:pt x="363" y="346"/>
                </a:lnTo>
                <a:lnTo>
                  <a:pt x="361" y="346"/>
                </a:lnTo>
                <a:lnTo>
                  <a:pt x="361" y="348"/>
                </a:lnTo>
                <a:lnTo>
                  <a:pt x="360" y="348"/>
                </a:lnTo>
                <a:lnTo>
                  <a:pt x="360" y="350"/>
                </a:lnTo>
                <a:lnTo>
                  <a:pt x="358" y="350"/>
                </a:lnTo>
                <a:lnTo>
                  <a:pt x="358" y="351"/>
                </a:lnTo>
                <a:lnTo>
                  <a:pt x="356" y="351"/>
                </a:lnTo>
                <a:lnTo>
                  <a:pt x="354" y="351"/>
                </a:lnTo>
                <a:lnTo>
                  <a:pt x="354" y="353"/>
                </a:lnTo>
                <a:lnTo>
                  <a:pt x="353" y="353"/>
                </a:lnTo>
                <a:lnTo>
                  <a:pt x="353" y="355"/>
                </a:lnTo>
                <a:lnTo>
                  <a:pt x="351" y="355"/>
                </a:lnTo>
                <a:lnTo>
                  <a:pt x="353" y="355"/>
                </a:lnTo>
                <a:lnTo>
                  <a:pt x="353" y="356"/>
                </a:lnTo>
                <a:lnTo>
                  <a:pt x="351" y="356"/>
                </a:lnTo>
                <a:lnTo>
                  <a:pt x="351" y="358"/>
                </a:lnTo>
                <a:lnTo>
                  <a:pt x="349" y="358"/>
                </a:lnTo>
                <a:lnTo>
                  <a:pt x="347" y="358"/>
                </a:lnTo>
                <a:lnTo>
                  <a:pt x="346" y="358"/>
                </a:lnTo>
                <a:lnTo>
                  <a:pt x="346" y="360"/>
                </a:lnTo>
                <a:lnTo>
                  <a:pt x="346" y="362"/>
                </a:lnTo>
                <a:lnTo>
                  <a:pt x="344" y="362"/>
                </a:lnTo>
                <a:lnTo>
                  <a:pt x="344" y="363"/>
                </a:lnTo>
                <a:lnTo>
                  <a:pt x="342" y="363"/>
                </a:lnTo>
                <a:lnTo>
                  <a:pt x="342" y="365"/>
                </a:lnTo>
                <a:lnTo>
                  <a:pt x="342" y="367"/>
                </a:lnTo>
                <a:lnTo>
                  <a:pt x="342" y="369"/>
                </a:lnTo>
                <a:lnTo>
                  <a:pt x="341" y="369"/>
                </a:lnTo>
                <a:lnTo>
                  <a:pt x="341" y="370"/>
                </a:lnTo>
                <a:lnTo>
                  <a:pt x="339" y="370"/>
                </a:lnTo>
                <a:lnTo>
                  <a:pt x="337" y="370"/>
                </a:lnTo>
                <a:lnTo>
                  <a:pt x="337" y="372"/>
                </a:lnTo>
                <a:lnTo>
                  <a:pt x="335" y="372"/>
                </a:lnTo>
                <a:lnTo>
                  <a:pt x="335" y="374"/>
                </a:lnTo>
                <a:lnTo>
                  <a:pt x="334" y="374"/>
                </a:lnTo>
                <a:lnTo>
                  <a:pt x="334" y="372"/>
                </a:lnTo>
                <a:lnTo>
                  <a:pt x="334" y="374"/>
                </a:lnTo>
                <a:lnTo>
                  <a:pt x="332" y="374"/>
                </a:lnTo>
                <a:lnTo>
                  <a:pt x="332" y="375"/>
                </a:lnTo>
                <a:lnTo>
                  <a:pt x="330" y="375"/>
                </a:lnTo>
                <a:lnTo>
                  <a:pt x="329" y="375"/>
                </a:lnTo>
                <a:lnTo>
                  <a:pt x="329" y="377"/>
                </a:lnTo>
                <a:lnTo>
                  <a:pt x="329" y="379"/>
                </a:lnTo>
                <a:lnTo>
                  <a:pt x="329" y="381"/>
                </a:lnTo>
                <a:lnTo>
                  <a:pt x="329" y="382"/>
                </a:lnTo>
                <a:lnTo>
                  <a:pt x="327" y="382"/>
                </a:lnTo>
                <a:lnTo>
                  <a:pt x="327" y="384"/>
                </a:lnTo>
                <a:lnTo>
                  <a:pt x="329" y="384"/>
                </a:lnTo>
                <a:lnTo>
                  <a:pt x="327" y="384"/>
                </a:lnTo>
                <a:lnTo>
                  <a:pt x="327" y="386"/>
                </a:lnTo>
                <a:lnTo>
                  <a:pt x="329" y="386"/>
                </a:lnTo>
                <a:lnTo>
                  <a:pt x="327" y="386"/>
                </a:lnTo>
                <a:lnTo>
                  <a:pt x="329" y="387"/>
                </a:lnTo>
                <a:lnTo>
                  <a:pt x="327" y="387"/>
                </a:lnTo>
                <a:lnTo>
                  <a:pt x="329" y="387"/>
                </a:lnTo>
                <a:lnTo>
                  <a:pt x="329" y="389"/>
                </a:lnTo>
                <a:lnTo>
                  <a:pt x="327" y="389"/>
                </a:lnTo>
                <a:lnTo>
                  <a:pt x="327" y="391"/>
                </a:lnTo>
                <a:lnTo>
                  <a:pt x="327" y="393"/>
                </a:lnTo>
                <a:lnTo>
                  <a:pt x="329" y="393"/>
                </a:lnTo>
                <a:lnTo>
                  <a:pt x="329" y="394"/>
                </a:lnTo>
                <a:lnTo>
                  <a:pt x="329" y="393"/>
                </a:lnTo>
                <a:lnTo>
                  <a:pt x="330" y="393"/>
                </a:lnTo>
                <a:lnTo>
                  <a:pt x="330" y="394"/>
                </a:lnTo>
                <a:lnTo>
                  <a:pt x="330" y="396"/>
                </a:lnTo>
                <a:lnTo>
                  <a:pt x="329" y="396"/>
                </a:lnTo>
                <a:lnTo>
                  <a:pt x="329" y="398"/>
                </a:lnTo>
                <a:lnTo>
                  <a:pt x="327" y="398"/>
                </a:lnTo>
                <a:lnTo>
                  <a:pt x="327" y="399"/>
                </a:lnTo>
                <a:lnTo>
                  <a:pt x="325" y="399"/>
                </a:lnTo>
                <a:lnTo>
                  <a:pt x="325" y="401"/>
                </a:lnTo>
                <a:lnTo>
                  <a:pt x="323" y="401"/>
                </a:lnTo>
                <a:lnTo>
                  <a:pt x="323" y="403"/>
                </a:lnTo>
                <a:lnTo>
                  <a:pt x="322" y="403"/>
                </a:lnTo>
                <a:lnTo>
                  <a:pt x="322" y="405"/>
                </a:lnTo>
                <a:lnTo>
                  <a:pt x="320" y="405"/>
                </a:lnTo>
                <a:lnTo>
                  <a:pt x="318" y="405"/>
                </a:lnTo>
                <a:lnTo>
                  <a:pt x="317" y="405"/>
                </a:lnTo>
                <a:lnTo>
                  <a:pt x="315" y="405"/>
                </a:lnTo>
                <a:lnTo>
                  <a:pt x="315" y="406"/>
                </a:lnTo>
                <a:lnTo>
                  <a:pt x="313" y="406"/>
                </a:lnTo>
                <a:lnTo>
                  <a:pt x="311" y="406"/>
                </a:lnTo>
                <a:lnTo>
                  <a:pt x="311" y="408"/>
                </a:lnTo>
                <a:lnTo>
                  <a:pt x="311" y="406"/>
                </a:lnTo>
                <a:lnTo>
                  <a:pt x="310" y="408"/>
                </a:lnTo>
                <a:lnTo>
                  <a:pt x="308" y="408"/>
                </a:lnTo>
                <a:lnTo>
                  <a:pt x="306" y="408"/>
                </a:lnTo>
                <a:lnTo>
                  <a:pt x="306" y="410"/>
                </a:lnTo>
                <a:lnTo>
                  <a:pt x="306" y="412"/>
                </a:lnTo>
                <a:lnTo>
                  <a:pt x="304" y="412"/>
                </a:lnTo>
                <a:lnTo>
                  <a:pt x="304" y="413"/>
                </a:lnTo>
                <a:lnTo>
                  <a:pt x="303" y="413"/>
                </a:lnTo>
                <a:lnTo>
                  <a:pt x="303" y="415"/>
                </a:lnTo>
                <a:lnTo>
                  <a:pt x="303" y="417"/>
                </a:lnTo>
                <a:lnTo>
                  <a:pt x="301" y="417"/>
                </a:lnTo>
                <a:lnTo>
                  <a:pt x="301" y="418"/>
                </a:lnTo>
                <a:lnTo>
                  <a:pt x="299" y="418"/>
                </a:lnTo>
                <a:lnTo>
                  <a:pt x="299" y="420"/>
                </a:lnTo>
                <a:lnTo>
                  <a:pt x="298" y="420"/>
                </a:lnTo>
                <a:lnTo>
                  <a:pt x="298" y="422"/>
                </a:lnTo>
                <a:lnTo>
                  <a:pt x="298" y="424"/>
                </a:lnTo>
                <a:lnTo>
                  <a:pt x="298" y="425"/>
                </a:lnTo>
                <a:lnTo>
                  <a:pt x="292" y="432"/>
                </a:lnTo>
                <a:lnTo>
                  <a:pt x="291" y="432"/>
                </a:lnTo>
                <a:lnTo>
                  <a:pt x="286" y="430"/>
                </a:lnTo>
                <a:lnTo>
                  <a:pt x="280" y="429"/>
                </a:lnTo>
                <a:lnTo>
                  <a:pt x="275" y="425"/>
                </a:lnTo>
                <a:lnTo>
                  <a:pt x="273" y="422"/>
                </a:lnTo>
                <a:lnTo>
                  <a:pt x="273" y="417"/>
                </a:lnTo>
                <a:lnTo>
                  <a:pt x="272" y="412"/>
                </a:lnTo>
                <a:lnTo>
                  <a:pt x="270" y="406"/>
                </a:lnTo>
                <a:lnTo>
                  <a:pt x="268" y="403"/>
                </a:lnTo>
                <a:lnTo>
                  <a:pt x="265" y="399"/>
                </a:lnTo>
                <a:lnTo>
                  <a:pt x="261" y="396"/>
                </a:lnTo>
                <a:lnTo>
                  <a:pt x="258" y="394"/>
                </a:lnTo>
                <a:lnTo>
                  <a:pt x="253" y="393"/>
                </a:lnTo>
                <a:lnTo>
                  <a:pt x="249" y="389"/>
                </a:lnTo>
                <a:lnTo>
                  <a:pt x="244" y="387"/>
                </a:lnTo>
                <a:lnTo>
                  <a:pt x="241" y="384"/>
                </a:lnTo>
                <a:lnTo>
                  <a:pt x="239" y="381"/>
                </a:lnTo>
                <a:lnTo>
                  <a:pt x="236" y="377"/>
                </a:lnTo>
                <a:lnTo>
                  <a:pt x="236" y="372"/>
                </a:lnTo>
                <a:lnTo>
                  <a:pt x="234" y="367"/>
                </a:lnTo>
                <a:lnTo>
                  <a:pt x="232" y="363"/>
                </a:lnTo>
                <a:lnTo>
                  <a:pt x="227" y="360"/>
                </a:lnTo>
                <a:lnTo>
                  <a:pt x="224" y="358"/>
                </a:lnTo>
                <a:lnTo>
                  <a:pt x="220" y="355"/>
                </a:lnTo>
                <a:lnTo>
                  <a:pt x="217" y="351"/>
                </a:lnTo>
                <a:lnTo>
                  <a:pt x="213" y="350"/>
                </a:lnTo>
                <a:lnTo>
                  <a:pt x="208" y="348"/>
                </a:lnTo>
                <a:lnTo>
                  <a:pt x="203" y="346"/>
                </a:lnTo>
                <a:lnTo>
                  <a:pt x="196" y="344"/>
                </a:lnTo>
                <a:lnTo>
                  <a:pt x="193" y="343"/>
                </a:lnTo>
                <a:lnTo>
                  <a:pt x="191" y="338"/>
                </a:lnTo>
                <a:lnTo>
                  <a:pt x="189" y="334"/>
                </a:lnTo>
                <a:lnTo>
                  <a:pt x="187" y="329"/>
                </a:lnTo>
                <a:lnTo>
                  <a:pt x="186" y="325"/>
                </a:lnTo>
                <a:lnTo>
                  <a:pt x="182" y="320"/>
                </a:lnTo>
                <a:lnTo>
                  <a:pt x="179" y="319"/>
                </a:lnTo>
                <a:lnTo>
                  <a:pt x="175" y="315"/>
                </a:lnTo>
                <a:lnTo>
                  <a:pt x="172" y="313"/>
                </a:lnTo>
                <a:lnTo>
                  <a:pt x="167" y="310"/>
                </a:lnTo>
                <a:lnTo>
                  <a:pt x="163" y="308"/>
                </a:lnTo>
                <a:lnTo>
                  <a:pt x="158" y="307"/>
                </a:lnTo>
                <a:lnTo>
                  <a:pt x="156" y="303"/>
                </a:lnTo>
                <a:lnTo>
                  <a:pt x="156" y="296"/>
                </a:lnTo>
                <a:lnTo>
                  <a:pt x="155" y="291"/>
                </a:lnTo>
                <a:lnTo>
                  <a:pt x="153" y="288"/>
                </a:lnTo>
                <a:lnTo>
                  <a:pt x="151" y="284"/>
                </a:lnTo>
                <a:lnTo>
                  <a:pt x="150" y="279"/>
                </a:lnTo>
                <a:lnTo>
                  <a:pt x="148" y="274"/>
                </a:lnTo>
                <a:lnTo>
                  <a:pt x="148" y="270"/>
                </a:lnTo>
                <a:lnTo>
                  <a:pt x="148" y="265"/>
                </a:lnTo>
                <a:lnTo>
                  <a:pt x="144" y="262"/>
                </a:lnTo>
                <a:lnTo>
                  <a:pt x="141" y="258"/>
                </a:lnTo>
                <a:lnTo>
                  <a:pt x="138" y="257"/>
                </a:lnTo>
                <a:lnTo>
                  <a:pt x="132" y="255"/>
                </a:lnTo>
                <a:lnTo>
                  <a:pt x="127" y="253"/>
                </a:lnTo>
                <a:lnTo>
                  <a:pt x="122" y="253"/>
                </a:lnTo>
                <a:lnTo>
                  <a:pt x="119" y="251"/>
                </a:lnTo>
                <a:lnTo>
                  <a:pt x="115" y="251"/>
                </a:lnTo>
                <a:lnTo>
                  <a:pt x="113" y="251"/>
                </a:lnTo>
                <a:lnTo>
                  <a:pt x="110" y="253"/>
                </a:lnTo>
                <a:lnTo>
                  <a:pt x="105" y="253"/>
                </a:lnTo>
                <a:lnTo>
                  <a:pt x="101" y="253"/>
                </a:lnTo>
                <a:lnTo>
                  <a:pt x="96" y="251"/>
                </a:lnTo>
                <a:lnTo>
                  <a:pt x="93" y="248"/>
                </a:lnTo>
                <a:lnTo>
                  <a:pt x="89" y="245"/>
                </a:lnTo>
                <a:lnTo>
                  <a:pt x="86" y="241"/>
                </a:lnTo>
                <a:lnTo>
                  <a:pt x="84" y="238"/>
                </a:lnTo>
                <a:lnTo>
                  <a:pt x="82" y="234"/>
                </a:lnTo>
                <a:lnTo>
                  <a:pt x="79" y="229"/>
                </a:lnTo>
                <a:lnTo>
                  <a:pt x="79" y="224"/>
                </a:lnTo>
                <a:lnTo>
                  <a:pt x="77" y="220"/>
                </a:lnTo>
                <a:lnTo>
                  <a:pt x="74" y="217"/>
                </a:lnTo>
                <a:lnTo>
                  <a:pt x="72" y="212"/>
                </a:lnTo>
                <a:lnTo>
                  <a:pt x="72" y="207"/>
                </a:lnTo>
                <a:lnTo>
                  <a:pt x="72" y="202"/>
                </a:lnTo>
                <a:lnTo>
                  <a:pt x="72" y="198"/>
                </a:lnTo>
                <a:lnTo>
                  <a:pt x="72" y="193"/>
                </a:lnTo>
                <a:lnTo>
                  <a:pt x="70" y="188"/>
                </a:lnTo>
                <a:lnTo>
                  <a:pt x="70" y="183"/>
                </a:lnTo>
                <a:lnTo>
                  <a:pt x="72" y="176"/>
                </a:lnTo>
                <a:lnTo>
                  <a:pt x="74" y="172"/>
                </a:lnTo>
                <a:lnTo>
                  <a:pt x="77" y="167"/>
                </a:lnTo>
                <a:lnTo>
                  <a:pt x="79" y="164"/>
                </a:lnTo>
                <a:lnTo>
                  <a:pt x="81" y="158"/>
                </a:lnTo>
                <a:lnTo>
                  <a:pt x="81" y="153"/>
                </a:lnTo>
                <a:lnTo>
                  <a:pt x="81" y="148"/>
                </a:lnTo>
                <a:lnTo>
                  <a:pt x="79" y="143"/>
                </a:lnTo>
                <a:lnTo>
                  <a:pt x="76" y="141"/>
                </a:lnTo>
                <a:lnTo>
                  <a:pt x="72" y="138"/>
                </a:lnTo>
                <a:lnTo>
                  <a:pt x="69" y="134"/>
                </a:lnTo>
                <a:lnTo>
                  <a:pt x="65" y="131"/>
                </a:lnTo>
                <a:lnTo>
                  <a:pt x="62" y="129"/>
                </a:lnTo>
                <a:lnTo>
                  <a:pt x="60" y="126"/>
                </a:lnTo>
                <a:lnTo>
                  <a:pt x="57" y="122"/>
                </a:lnTo>
                <a:lnTo>
                  <a:pt x="53" y="119"/>
                </a:lnTo>
                <a:lnTo>
                  <a:pt x="50" y="115"/>
                </a:lnTo>
                <a:lnTo>
                  <a:pt x="46" y="112"/>
                </a:lnTo>
                <a:lnTo>
                  <a:pt x="45" y="109"/>
                </a:lnTo>
                <a:lnTo>
                  <a:pt x="41" y="105"/>
                </a:lnTo>
                <a:lnTo>
                  <a:pt x="38" y="102"/>
                </a:lnTo>
                <a:lnTo>
                  <a:pt x="34" y="98"/>
                </a:lnTo>
                <a:lnTo>
                  <a:pt x="31" y="97"/>
                </a:lnTo>
                <a:lnTo>
                  <a:pt x="27" y="93"/>
                </a:lnTo>
                <a:lnTo>
                  <a:pt x="22" y="91"/>
                </a:lnTo>
                <a:lnTo>
                  <a:pt x="19" y="88"/>
                </a:lnTo>
                <a:lnTo>
                  <a:pt x="14" y="86"/>
                </a:lnTo>
                <a:lnTo>
                  <a:pt x="10" y="84"/>
                </a:lnTo>
                <a:lnTo>
                  <a:pt x="7" y="81"/>
                </a:lnTo>
                <a:lnTo>
                  <a:pt x="3" y="78"/>
                </a:lnTo>
                <a:lnTo>
                  <a:pt x="2" y="74"/>
                </a:lnTo>
                <a:lnTo>
                  <a:pt x="2" y="69"/>
                </a:lnTo>
                <a:lnTo>
                  <a:pt x="2" y="64"/>
                </a:lnTo>
                <a:lnTo>
                  <a:pt x="2" y="60"/>
                </a:lnTo>
                <a:lnTo>
                  <a:pt x="2" y="55"/>
                </a:lnTo>
                <a:lnTo>
                  <a:pt x="0" y="50"/>
                </a:lnTo>
                <a:lnTo>
                  <a:pt x="0" y="47"/>
                </a:lnTo>
                <a:lnTo>
                  <a:pt x="2" y="41"/>
                </a:lnTo>
                <a:lnTo>
                  <a:pt x="7" y="36"/>
                </a:lnTo>
                <a:lnTo>
                  <a:pt x="5" y="33"/>
                </a:lnTo>
                <a:lnTo>
                  <a:pt x="5" y="28"/>
                </a:lnTo>
                <a:lnTo>
                  <a:pt x="8" y="22"/>
                </a:lnTo>
                <a:lnTo>
                  <a:pt x="14" y="19"/>
                </a:lnTo>
                <a:lnTo>
                  <a:pt x="19" y="17"/>
                </a:lnTo>
                <a:lnTo>
                  <a:pt x="22" y="10"/>
                </a:lnTo>
                <a:lnTo>
                  <a:pt x="29" y="7"/>
                </a:lnTo>
                <a:lnTo>
                  <a:pt x="33" y="4"/>
                </a:lnTo>
                <a:lnTo>
                  <a:pt x="38" y="2"/>
                </a:lnTo>
                <a:lnTo>
                  <a:pt x="43" y="0"/>
                </a:lnTo>
                <a:lnTo>
                  <a:pt x="48" y="0"/>
                </a:lnTo>
                <a:lnTo>
                  <a:pt x="53" y="0"/>
                </a:lnTo>
                <a:close/>
              </a:path>
            </a:pathLst>
          </a:custGeom>
          <a:solidFill>
            <a:schemeClr val="tx2">
              <a:lumMod val="5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8"/>
          <p:cNvSpPr>
            <a:spLocks/>
          </p:cNvSpPr>
          <p:nvPr/>
        </p:nvSpPr>
        <p:spPr bwMode="auto">
          <a:xfrm>
            <a:off x="6645650" y="5375164"/>
            <a:ext cx="195056" cy="410942"/>
          </a:xfrm>
          <a:custGeom>
            <a:avLst/>
            <a:gdLst>
              <a:gd name="T0" fmla="*/ 41 w 103"/>
              <a:gd name="T1" fmla="*/ 12 h 217"/>
              <a:gd name="T2" fmla="*/ 39 w 103"/>
              <a:gd name="T3" fmla="*/ 17 h 217"/>
              <a:gd name="T4" fmla="*/ 50 w 103"/>
              <a:gd name="T5" fmla="*/ 22 h 217"/>
              <a:gd name="T6" fmla="*/ 55 w 103"/>
              <a:gd name="T7" fmla="*/ 20 h 217"/>
              <a:gd name="T8" fmla="*/ 62 w 103"/>
              <a:gd name="T9" fmla="*/ 27 h 217"/>
              <a:gd name="T10" fmla="*/ 65 w 103"/>
              <a:gd name="T11" fmla="*/ 34 h 217"/>
              <a:gd name="T12" fmla="*/ 67 w 103"/>
              <a:gd name="T13" fmla="*/ 43 h 217"/>
              <a:gd name="T14" fmla="*/ 70 w 103"/>
              <a:gd name="T15" fmla="*/ 50 h 217"/>
              <a:gd name="T16" fmla="*/ 75 w 103"/>
              <a:gd name="T17" fmla="*/ 55 h 217"/>
              <a:gd name="T18" fmla="*/ 82 w 103"/>
              <a:gd name="T19" fmla="*/ 63 h 217"/>
              <a:gd name="T20" fmla="*/ 93 w 103"/>
              <a:gd name="T21" fmla="*/ 65 h 217"/>
              <a:gd name="T22" fmla="*/ 98 w 103"/>
              <a:gd name="T23" fmla="*/ 67 h 217"/>
              <a:gd name="T24" fmla="*/ 103 w 103"/>
              <a:gd name="T25" fmla="*/ 74 h 217"/>
              <a:gd name="T26" fmla="*/ 98 w 103"/>
              <a:gd name="T27" fmla="*/ 82 h 217"/>
              <a:gd name="T28" fmla="*/ 94 w 103"/>
              <a:gd name="T29" fmla="*/ 93 h 217"/>
              <a:gd name="T30" fmla="*/ 94 w 103"/>
              <a:gd name="T31" fmla="*/ 103 h 217"/>
              <a:gd name="T32" fmla="*/ 94 w 103"/>
              <a:gd name="T33" fmla="*/ 117 h 217"/>
              <a:gd name="T34" fmla="*/ 96 w 103"/>
              <a:gd name="T35" fmla="*/ 129 h 217"/>
              <a:gd name="T36" fmla="*/ 98 w 103"/>
              <a:gd name="T37" fmla="*/ 143 h 217"/>
              <a:gd name="T38" fmla="*/ 99 w 103"/>
              <a:gd name="T39" fmla="*/ 155 h 217"/>
              <a:gd name="T40" fmla="*/ 101 w 103"/>
              <a:gd name="T41" fmla="*/ 167 h 217"/>
              <a:gd name="T42" fmla="*/ 103 w 103"/>
              <a:gd name="T43" fmla="*/ 179 h 217"/>
              <a:gd name="T44" fmla="*/ 103 w 103"/>
              <a:gd name="T45" fmla="*/ 193 h 217"/>
              <a:gd name="T46" fmla="*/ 96 w 103"/>
              <a:gd name="T47" fmla="*/ 201 h 217"/>
              <a:gd name="T48" fmla="*/ 96 w 103"/>
              <a:gd name="T49" fmla="*/ 211 h 217"/>
              <a:gd name="T50" fmla="*/ 89 w 103"/>
              <a:gd name="T51" fmla="*/ 215 h 217"/>
              <a:gd name="T52" fmla="*/ 86 w 103"/>
              <a:gd name="T53" fmla="*/ 210 h 217"/>
              <a:gd name="T54" fmla="*/ 81 w 103"/>
              <a:gd name="T55" fmla="*/ 205 h 217"/>
              <a:gd name="T56" fmla="*/ 75 w 103"/>
              <a:gd name="T57" fmla="*/ 199 h 217"/>
              <a:gd name="T58" fmla="*/ 74 w 103"/>
              <a:gd name="T59" fmla="*/ 194 h 217"/>
              <a:gd name="T60" fmla="*/ 70 w 103"/>
              <a:gd name="T61" fmla="*/ 184 h 217"/>
              <a:gd name="T62" fmla="*/ 70 w 103"/>
              <a:gd name="T63" fmla="*/ 177 h 217"/>
              <a:gd name="T64" fmla="*/ 67 w 103"/>
              <a:gd name="T65" fmla="*/ 170 h 217"/>
              <a:gd name="T66" fmla="*/ 58 w 103"/>
              <a:gd name="T67" fmla="*/ 167 h 217"/>
              <a:gd name="T68" fmla="*/ 50 w 103"/>
              <a:gd name="T69" fmla="*/ 165 h 217"/>
              <a:gd name="T70" fmla="*/ 44 w 103"/>
              <a:gd name="T71" fmla="*/ 156 h 217"/>
              <a:gd name="T72" fmla="*/ 41 w 103"/>
              <a:gd name="T73" fmla="*/ 148 h 217"/>
              <a:gd name="T74" fmla="*/ 32 w 103"/>
              <a:gd name="T75" fmla="*/ 151 h 217"/>
              <a:gd name="T76" fmla="*/ 25 w 103"/>
              <a:gd name="T77" fmla="*/ 151 h 217"/>
              <a:gd name="T78" fmla="*/ 17 w 103"/>
              <a:gd name="T79" fmla="*/ 149 h 217"/>
              <a:gd name="T80" fmla="*/ 12 w 103"/>
              <a:gd name="T81" fmla="*/ 151 h 217"/>
              <a:gd name="T82" fmla="*/ 1 w 103"/>
              <a:gd name="T83" fmla="*/ 151 h 217"/>
              <a:gd name="T84" fmla="*/ 5 w 103"/>
              <a:gd name="T85" fmla="*/ 144 h 217"/>
              <a:gd name="T86" fmla="*/ 10 w 103"/>
              <a:gd name="T87" fmla="*/ 134 h 217"/>
              <a:gd name="T88" fmla="*/ 10 w 103"/>
              <a:gd name="T89" fmla="*/ 124 h 217"/>
              <a:gd name="T90" fmla="*/ 7 w 103"/>
              <a:gd name="T91" fmla="*/ 117 h 217"/>
              <a:gd name="T92" fmla="*/ 3 w 103"/>
              <a:gd name="T93" fmla="*/ 105 h 217"/>
              <a:gd name="T94" fmla="*/ 12 w 103"/>
              <a:gd name="T95" fmla="*/ 100 h 217"/>
              <a:gd name="T96" fmla="*/ 8 w 103"/>
              <a:gd name="T97" fmla="*/ 89 h 217"/>
              <a:gd name="T98" fmla="*/ 8 w 103"/>
              <a:gd name="T99" fmla="*/ 82 h 217"/>
              <a:gd name="T100" fmla="*/ 5 w 103"/>
              <a:gd name="T101" fmla="*/ 75 h 217"/>
              <a:gd name="T102" fmla="*/ 5 w 103"/>
              <a:gd name="T103" fmla="*/ 65 h 217"/>
              <a:gd name="T104" fmla="*/ 8 w 103"/>
              <a:gd name="T105" fmla="*/ 58 h 217"/>
              <a:gd name="T106" fmla="*/ 7 w 103"/>
              <a:gd name="T107" fmla="*/ 53 h 217"/>
              <a:gd name="T108" fmla="*/ 0 w 103"/>
              <a:gd name="T109" fmla="*/ 46 h 217"/>
              <a:gd name="T110" fmla="*/ 1 w 103"/>
              <a:gd name="T111" fmla="*/ 34 h 217"/>
              <a:gd name="T112" fmla="*/ 5 w 103"/>
              <a:gd name="T113" fmla="*/ 24 h 217"/>
              <a:gd name="T114" fmla="*/ 10 w 103"/>
              <a:gd name="T115" fmla="*/ 15 h 217"/>
              <a:gd name="T116" fmla="*/ 13 w 103"/>
              <a:gd name="T117" fmla="*/ 5 h 217"/>
              <a:gd name="T118" fmla="*/ 22 w 103"/>
              <a:gd name="T119" fmla="*/ 0 h 217"/>
              <a:gd name="T120" fmla="*/ 24 w 103"/>
              <a:gd name="T121" fmla="*/ 8 h 217"/>
              <a:gd name="T122" fmla="*/ 29 w 103"/>
              <a:gd name="T123" fmla="*/ 1 h 217"/>
              <a:gd name="T124" fmla="*/ 38 w 103"/>
              <a:gd name="T125"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 h="217">
                <a:moveTo>
                  <a:pt x="41" y="1"/>
                </a:moveTo>
                <a:lnTo>
                  <a:pt x="41" y="3"/>
                </a:lnTo>
                <a:lnTo>
                  <a:pt x="39" y="3"/>
                </a:lnTo>
                <a:lnTo>
                  <a:pt x="39" y="5"/>
                </a:lnTo>
                <a:lnTo>
                  <a:pt x="39" y="7"/>
                </a:lnTo>
                <a:lnTo>
                  <a:pt x="39" y="8"/>
                </a:lnTo>
                <a:lnTo>
                  <a:pt x="41" y="10"/>
                </a:lnTo>
                <a:lnTo>
                  <a:pt x="41" y="12"/>
                </a:lnTo>
                <a:lnTo>
                  <a:pt x="41" y="13"/>
                </a:lnTo>
                <a:lnTo>
                  <a:pt x="39" y="13"/>
                </a:lnTo>
                <a:lnTo>
                  <a:pt x="41" y="13"/>
                </a:lnTo>
                <a:lnTo>
                  <a:pt x="39" y="13"/>
                </a:lnTo>
                <a:lnTo>
                  <a:pt x="39" y="15"/>
                </a:lnTo>
                <a:lnTo>
                  <a:pt x="41" y="15"/>
                </a:lnTo>
                <a:lnTo>
                  <a:pt x="39" y="15"/>
                </a:lnTo>
                <a:lnTo>
                  <a:pt x="39" y="17"/>
                </a:lnTo>
                <a:lnTo>
                  <a:pt x="41" y="17"/>
                </a:lnTo>
                <a:lnTo>
                  <a:pt x="41" y="19"/>
                </a:lnTo>
                <a:lnTo>
                  <a:pt x="43" y="19"/>
                </a:lnTo>
                <a:lnTo>
                  <a:pt x="44" y="19"/>
                </a:lnTo>
                <a:lnTo>
                  <a:pt x="44" y="20"/>
                </a:lnTo>
                <a:lnTo>
                  <a:pt x="46" y="20"/>
                </a:lnTo>
                <a:lnTo>
                  <a:pt x="48" y="20"/>
                </a:lnTo>
                <a:lnTo>
                  <a:pt x="50" y="22"/>
                </a:lnTo>
                <a:lnTo>
                  <a:pt x="50" y="20"/>
                </a:lnTo>
                <a:lnTo>
                  <a:pt x="51" y="20"/>
                </a:lnTo>
                <a:lnTo>
                  <a:pt x="51" y="22"/>
                </a:lnTo>
                <a:lnTo>
                  <a:pt x="53" y="22"/>
                </a:lnTo>
                <a:lnTo>
                  <a:pt x="53" y="20"/>
                </a:lnTo>
                <a:lnTo>
                  <a:pt x="53" y="22"/>
                </a:lnTo>
                <a:lnTo>
                  <a:pt x="53" y="20"/>
                </a:lnTo>
                <a:lnTo>
                  <a:pt x="55" y="20"/>
                </a:lnTo>
                <a:lnTo>
                  <a:pt x="56" y="20"/>
                </a:lnTo>
                <a:lnTo>
                  <a:pt x="56" y="22"/>
                </a:lnTo>
                <a:lnTo>
                  <a:pt x="58" y="22"/>
                </a:lnTo>
                <a:lnTo>
                  <a:pt x="58" y="24"/>
                </a:lnTo>
                <a:lnTo>
                  <a:pt x="60" y="24"/>
                </a:lnTo>
                <a:lnTo>
                  <a:pt x="60" y="26"/>
                </a:lnTo>
                <a:lnTo>
                  <a:pt x="60" y="27"/>
                </a:lnTo>
                <a:lnTo>
                  <a:pt x="62" y="27"/>
                </a:lnTo>
                <a:lnTo>
                  <a:pt x="62" y="29"/>
                </a:lnTo>
                <a:lnTo>
                  <a:pt x="62" y="31"/>
                </a:lnTo>
                <a:lnTo>
                  <a:pt x="63" y="31"/>
                </a:lnTo>
                <a:lnTo>
                  <a:pt x="62" y="31"/>
                </a:lnTo>
                <a:lnTo>
                  <a:pt x="62" y="32"/>
                </a:lnTo>
                <a:lnTo>
                  <a:pt x="62" y="34"/>
                </a:lnTo>
                <a:lnTo>
                  <a:pt x="63" y="34"/>
                </a:lnTo>
                <a:lnTo>
                  <a:pt x="65" y="34"/>
                </a:lnTo>
                <a:lnTo>
                  <a:pt x="65" y="36"/>
                </a:lnTo>
                <a:lnTo>
                  <a:pt x="63" y="36"/>
                </a:lnTo>
                <a:lnTo>
                  <a:pt x="65" y="36"/>
                </a:lnTo>
                <a:lnTo>
                  <a:pt x="65" y="38"/>
                </a:lnTo>
                <a:lnTo>
                  <a:pt x="65" y="39"/>
                </a:lnTo>
                <a:lnTo>
                  <a:pt x="65" y="41"/>
                </a:lnTo>
                <a:lnTo>
                  <a:pt x="67" y="41"/>
                </a:lnTo>
                <a:lnTo>
                  <a:pt x="67" y="43"/>
                </a:lnTo>
                <a:lnTo>
                  <a:pt x="67" y="44"/>
                </a:lnTo>
                <a:lnTo>
                  <a:pt x="67" y="46"/>
                </a:lnTo>
                <a:lnTo>
                  <a:pt x="67" y="44"/>
                </a:lnTo>
                <a:lnTo>
                  <a:pt x="67" y="46"/>
                </a:lnTo>
                <a:lnTo>
                  <a:pt x="68" y="46"/>
                </a:lnTo>
                <a:lnTo>
                  <a:pt x="68" y="48"/>
                </a:lnTo>
                <a:lnTo>
                  <a:pt x="70" y="48"/>
                </a:lnTo>
                <a:lnTo>
                  <a:pt x="70" y="50"/>
                </a:lnTo>
                <a:lnTo>
                  <a:pt x="68" y="50"/>
                </a:lnTo>
                <a:lnTo>
                  <a:pt x="68" y="51"/>
                </a:lnTo>
                <a:lnTo>
                  <a:pt x="70" y="51"/>
                </a:lnTo>
                <a:lnTo>
                  <a:pt x="70" y="53"/>
                </a:lnTo>
                <a:lnTo>
                  <a:pt x="72" y="53"/>
                </a:lnTo>
                <a:lnTo>
                  <a:pt x="72" y="55"/>
                </a:lnTo>
                <a:lnTo>
                  <a:pt x="74" y="55"/>
                </a:lnTo>
                <a:lnTo>
                  <a:pt x="75" y="55"/>
                </a:lnTo>
                <a:lnTo>
                  <a:pt x="75" y="57"/>
                </a:lnTo>
                <a:lnTo>
                  <a:pt x="77" y="58"/>
                </a:lnTo>
                <a:lnTo>
                  <a:pt x="79" y="58"/>
                </a:lnTo>
                <a:lnTo>
                  <a:pt x="79" y="60"/>
                </a:lnTo>
                <a:lnTo>
                  <a:pt x="81" y="60"/>
                </a:lnTo>
                <a:lnTo>
                  <a:pt x="81" y="62"/>
                </a:lnTo>
                <a:lnTo>
                  <a:pt x="82" y="62"/>
                </a:lnTo>
                <a:lnTo>
                  <a:pt x="82" y="63"/>
                </a:lnTo>
                <a:lnTo>
                  <a:pt x="84" y="63"/>
                </a:lnTo>
                <a:lnTo>
                  <a:pt x="86" y="63"/>
                </a:lnTo>
                <a:lnTo>
                  <a:pt x="87" y="62"/>
                </a:lnTo>
                <a:lnTo>
                  <a:pt x="87" y="63"/>
                </a:lnTo>
                <a:lnTo>
                  <a:pt x="89" y="63"/>
                </a:lnTo>
                <a:lnTo>
                  <a:pt x="91" y="63"/>
                </a:lnTo>
                <a:lnTo>
                  <a:pt x="93" y="63"/>
                </a:lnTo>
                <a:lnTo>
                  <a:pt x="93" y="65"/>
                </a:lnTo>
                <a:lnTo>
                  <a:pt x="94" y="65"/>
                </a:lnTo>
                <a:lnTo>
                  <a:pt x="96" y="65"/>
                </a:lnTo>
                <a:lnTo>
                  <a:pt x="96" y="63"/>
                </a:lnTo>
                <a:lnTo>
                  <a:pt x="98" y="63"/>
                </a:lnTo>
                <a:lnTo>
                  <a:pt x="98" y="65"/>
                </a:lnTo>
                <a:lnTo>
                  <a:pt x="96" y="65"/>
                </a:lnTo>
                <a:lnTo>
                  <a:pt x="98" y="65"/>
                </a:lnTo>
                <a:lnTo>
                  <a:pt x="98" y="67"/>
                </a:lnTo>
                <a:lnTo>
                  <a:pt x="99" y="67"/>
                </a:lnTo>
                <a:lnTo>
                  <a:pt x="101" y="67"/>
                </a:lnTo>
                <a:lnTo>
                  <a:pt x="99" y="69"/>
                </a:lnTo>
                <a:lnTo>
                  <a:pt x="101" y="69"/>
                </a:lnTo>
                <a:lnTo>
                  <a:pt x="103" y="69"/>
                </a:lnTo>
                <a:lnTo>
                  <a:pt x="103" y="70"/>
                </a:lnTo>
                <a:lnTo>
                  <a:pt x="103" y="72"/>
                </a:lnTo>
                <a:lnTo>
                  <a:pt x="103" y="74"/>
                </a:lnTo>
                <a:lnTo>
                  <a:pt x="101" y="74"/>
                </a:lnTo>
                <a:lnTo>
                  <a:pt x="101" y="75"/>
                </a:lnTo>
                <a:lnTo>
                  <a:pt x="101" y="77"/>
                </a:lnTo>
                <a:lnTo>
                  <a:pt x="99" y="77"/>
                </a:lnTo>
                <a:lnTo>
                  <a:pt x="99" y="79"/>
                </a:lnTo>
                <a:lnTo>
                  <a:pt x="99" y="81"/>
                </a:lnTo>
                <a:lnTo>
                  <a:pt x="99" y="82"/>
                </a:lnTo>
                <a:lnTo>
                  <a:pt x="98" y="82"/>
                </a:lnTo>
                <a:lnTo>
                  <a:pt x="98" y="84"/>
                </a:lnTo>
                <a:lnTo>
                  <a:pt x="98" y="86"/>
                </a:lnTo>
                <a:lnTo>
                  <a:pt x="96" y="86"/>
                </a:lnTo>
                <a:lnTo>
                  <a:pt x="96" y="87"/>
                </a:lnTo>
                <a:lnTo>
                  <a:pt x="96" y="89"/>
                </a:lnTo>
                <a:lnTo>
                  <a:pt x="94" y="89"/>
                </a:lnTo>
                <a:lnTo>
                  <a:pt x="94" y="91"/>
                </a:lnTo>
                <a:lnTo>
                  <a:pt x="94" y="93"/>
                </a:lnTo>
                <a:lnTo>
                  <a:pt x="94" y="94"/>
                </a:lnTo>
                <a:lnTo>
                  <a:pt x="93" y="94"/>
                </a:lnTo>
                <a:lnTo>
                  <a:pt x="93" y="96"/>
                </a:lnTo>
                <a:lnTo>
                  <a:pt x="93" y="98"/>
                </a:lnTo>
                <a:lnTo>
                  <a:pt x="93" y="100"/>
                </a:lnTo>
                <a:lnTo>
                  <a:pt x="93" y="101"/>
                </a:lnTo>
                <a:lnTo>
                  <a:pt x="93" y="103"/>
                </a:lnTo>
                <a:lnTo>
                  <a:pt x="94" y="103"/>
                </a:lnTo>
                <a:lnTo>
                  <a:pt x="94" y="105"/>
                </a:lnTo>
                <a:lnTo>
                  <a:pt x="94" y="106"/>
                </a:lnTo>
                <a:lnTo>
                  <a:pt x="94" y="108"/>
                </a:lnTo>
                <a:lnTo>
                  <a:pt x="94" y="110"/>
                </a:lnTo>
                <a:lnTo>
                  <a:pt x="94" y="112"/>
                </a:lnTo>
                <a:lnTo>
                  <a:pt x="94" y="113"/>
                </a:lnTo>
                <a:lnTo>
                  <a:pt x="94" y="115"/>
                </a:lnTo>
                <a:lnTo>
                  <a:pt x="94" y="117"/>
                </a:lnTo>
                <a:lnTo>
                  <a:pt x="94" y="118"/>
                </a:lnTo>
                <a:lnTo>
                  <a:pt x="96" y="118"/>
                </a:lnTo>
                <a:lnTo>
                  <a:pt x="96" y="120"/>
                </a:lnTo>
                <a:lnTo>
                  <a:pt x="96" y="122"/>
                </a:lnTo>
                <a:lnTo>
                  <a:pt x="96" y="124"/>
                </a:lnTo>
                <a:lnTo>
                  <a:pt x="96" y="125"/>
                </a:lnTo>
                <a:lnTo>
                  <a:pt x="96" y="127"/>
                </a:lnTo>
                <a:lnTo>
                  <a:pt x="96" y="129"/>
                </a:lnTo>
                <a:lnTo>
                  <a:pt x="96" y="131"/>
                </a:lnTo>
                <a:lnTo>
                  <a:pt x="96" y="132"/>
                </a:lnTo>
                <a:lnTo>
                  <a:pt x="98" y="134"/>
                </a:lnTo>
                <a:lnTo>
                  <a:pt x="98" y="136"/>
                </a:lnTo>
                <a:lnTo>
                  <a:pt x="98" y="137"/>
                </a:lnTo>
                <a:lnTo>
                  <a:pt x="98" y="139"/>
                </a:lnTo>
                <a:lnTo>
                  <a:pt x="98" y="141"/>
                </a:lnTo>
                <a:lnTo>
                  <a:pt x="98" y="143"/>
                </a:lnTo>
                <a:lnTo>
                  <a:pt x="98" y="144"/>
                </a:lnTo>
                <a:lnTo>
                  <a:pt x="98" y="146"/>
                </a:lnTo>
                <a:lnTo>
                  <a:pt x="98" y="148"/>
                </a:lnTo>
                <a:lnTo>
                  <a:pt x="99" y="148"/>
                </a:lnTo>
                <a:lnTo>
                  <a:pt x="99" y="149"/>
                </a:lnTo>
                <a:lnTo>
                  <a:pt x="99" y="151"/>
                </a:lnTo>
                <a:lnTo>
                  <a:pt x="99" y="153"/>
                </a:lnTo>
                <a:lnTo>
                  <a:pt x="99" y="155"/>
                </a:lnTo>
                <a:lnTo>
                  <a:pt x="99" y="156"/>
                </a:lnTo>
                <a:lnTo>
                  <a:pt x="99" y="158"/>
                </a:lnTo>
                <a:lnTo>
                  <a:pt x="99" y="160"/>
                </a:lnTo>
                <a:lnTo>
                  <a:pt x="99" y="162"/>
                </a:lnTo>
                <a:lnTo>
                  <a:pt x="101" y="162"/>
                </a:lnTo>
                <a:lnTo>
                  <a:pt x="101" y="163"/>
                </a:lnTo>
                <a:lnTo>
                  <a:pt x="101" y="165"/>
                </a:lnTo>
                <a:lnTo>
                  <a:pt x="101" y="167"/>
                </a:lnTo>
                <a:lnTo>
                  <a:pt x="101" y="168"/>
                </a:lnTo>
                <a:lnTo>
                  <a:pt x="101" y="170"/>
                </a:lnTo>
                <a:lnTo>
                  <a:pt x="101" y="172"/>
                </a:lnTo>
                <a:lnTo>
                  <a:pt x="101" y="174"/>
                </a:lnTo>
                <a:lnTo>
                  <a:pt x="101" y="175"/>
                </a:lnTo>
                <a:lnTo>
                  <a:pt x="101" y="177"/>
                </a:lnTo>
                <a:lnTo>
                  <a:pt x="103" y="177"/>
                </a:lnTo>
                <a:lnTo>
                  <a:pt x="103" y="179"/>
                </a:lnTo>
                <a:lnTo>
                  <a:pt x="103" y="180"/>
                </a:lnTo>
                <a:lnTo>
                  <a:pt x="103" y="182"/>
                </a:lnTo>
                <a:lnTo>
                  <a:pt x="103" y="184"/>
                </a:lnTo>
                <a:lnTo>
                  <a:pt x="103" y="186"/>
                </a:lnTo>
                <a:lnTo>
                  <a:pt x="103" y="187"/>
                </a:lnTo>
                <a:lnTo>
                  <a:pt x="103" y="189"/>
                </a:lnTo>
                <a:lnTo>
                  <a:pt x="103" y="191"/>
                </a:lnTo>
                <a:lnTo>
                  <a:pt x="103" y="193"/>
                </a:lnTo>
                <a:lnTo>
                  <a:pt x="101" y="194"/>
                </a:lnTo>
                <a:lnTo>
                  <a:pt x="101" y="196"/>
                </a:lnTo>
                <a:lnTo>
                  <a:pt x="101" y="198"/>
                </a:lnTo>
                <a:lnTo>
                  <a:pt x="99" y="198"/>
                </a:lnTo>
                <a:lnTo>
                  <a:pt x="98" y="198"/>
                </a:lnTo>
                <a:lnTo>
                  <a:pt x="98" y="199"/>
                </a:lnTo>
                <a:lnTo>
                  <a:pt x="98" y="201"/>
                </a:lnTo>
                <a:lnTo>
                  <a:pt x="96" y="201"/>
                </a:lnTo>
                <a:lnTo>
                  <a:pt x="96" y="203"/>
                </a:lnTo>
                <a:lnTo>
                  <a:pt x="94" y="205"/>
                </a:lnTo>
                <a:lnTo>
                  <a:pt x="94" y="206"/>
                </a:lnTo>
                <a:lnTo>
                  <a:pt x="93" y="206"/>
                </a:lnTo>
                <a:lnTo>
                  <a:pt x="93" y="208"/>
                </a:lnTo>
                <a:lnTo>
                  <a:pt x="94" y="210"/>
                </a:lnTo>
                <a:lnTo>
                  <a:pt x="96" y="210"/>
                </a:lnTo>
                <a:lnTo>
                  <a:pt x="96" y="211"/>
                </a:lnTo>
                <a:lnTo>
                  <a:pt x="94" y="211"/>
                </a:lnTo>
                <a:lnTo>
                  <a:pt x="94" y="213"/>
                </a:lnTo>
                <a:lnTo>
                  <a:pt x="94" y="215"/>
                </a:lnTo>
                <a:lnTo>
                  <a:pt x="93" y="215"/>
                </a:lnTo>
                <a:lnTo>
                  <a:pt x="93" y="217"/>
                </a:lnTo>
                <a:lnTo>
                  <a:pt x="91" y="217"/>
                </a:lnTo>
                <a:lnTo>
                  <a:pt x="89" y="217"/>
                </a:lnTo>
                <a:lnTo>
                  <a:pt x="89" y="215"/>
                </a:lnTo>
                <a:lnTo>
                  <a:pt x="87" y="215"/>
                </a:lnTo>
                <a:lnTo>
                  <a:pt x="89" y="215"/>
                </a:lnTo>
                <a:lnTo>
                  <a:pt x="89" y="213"/>
                </a:lnTo>
                <a:lnTo>
                  <a:pt x="87" y="213"/>
                </a:lnTo>
                <a:lnTo>
                  <a:pt x="86" y="213"/>
                </a:lnTo>
                <a:lnTo>
                  <a:pt x="86" y="211"/>
                </a:lnTo>
                <a:lnTo>
                  <a:pt x="87" y="211"/>
                </a:lnTo>
                <a:lnTo>
                  <a:pt x="86" y="210"/>
                </a:lnTo>
                <a:lnTo>
                  <a:pt x="86" y="211"/>
                </a:lnTo>
                <a:lnTo>
                  <a:pt x="84" y="211"/>
                </a:lnTo>
                <a:lnTo>
                  <a:pt x="84" y="210"/>
                </a:lnTo>
                <a:lnTo>
                  <a:pt x="82" y="210"/>
                </a:lnTo>
                <a:lnTo>
                  <a:pt x="82" y="208"/>
                </a:lnTo>
                <a:lnTo>
                  <a:pt x="82" y="206"/>
                </a:lnTo>
                <a:lnTo>
                  <a:pt x="81" y="206"/>
                </a:lnTo>
                <a:lnTo>
                  <a:pt x="81" y="205"/>
                </a:lnTo>
                <a:lnTo>
                  <a:pt x="79" y="205"/>
                </a:lnTo>
                <a:lnTo>
                  <a:pt x="79" y="203"/>
                </a:lnTo>
                <a:lnTo>
                  <a:pt x="77" y="203"/>
                </a:lnTo>
                <a:lnTo>
                  <a:pt x="77" y="201"/>
                </a:lnTo>
                <a:lnTo>
                  <a:pt x="77" y="199"/>
                </a:lnTo>
                <a:lnTo>
                  <a:pt x="79" y="199"/>
                </a:lnTo>
                <a:lnTo>
                  <a:pt x="77" y="199"/>
                </a:lnTo>
                <a:lnTo>
                  <a:pt x="75" y="199"/>
                </a:lnTo>
                <a:lnTo>
                  <a:pt x="75" y="198"/>
                </a:lnTo>
                <a:lnTo>
                  <a:pt x="74" y="198"/>
                </a:lnTo>
                <a:lnTo>
                  <a:pt x="74" y="199"/>
                </a:lnTo>
                <a:lnTo>
                  <a:pt x="74" y="198"/>
                </a:lnTo>
                <a:lnTo>
                  <a:pt x="72" y="198"/>
                </a:lnTo>
                <a:lnTo>
                  <a:pt x="74" y="198"/>
                </a:lnTo>
                <a:lnTo>
                  <a:pt x="74" y="196"/>
                </a:lnTo>
                <a:lnTo>
                  <a:pt x="74" y="194"/>
                </a:lnTo>
                <a:lnTo>
                  <a:pt x="74" y="193"/>
                </a:lnTo>
                <a:lnTo>
                  <a:pt x="72" y="193"/>
                </a:lnTo>
                <a:lnTo>
                  <a:pt x="72" y="191"/>
                </a:lnTo>
                <a:lnTo>
                  <a:pt x="72" y="189"/>
                </a:lnTo>
                <a:lnTo>
                  <a:pt x="72" y="187"/>
                </a:lnTo>
                <a:lnTo>
                  <a:pt x="72" y="186"/>
                </a:lnTo>
                <a:lnTo>
                  <a:pt x="72" y="184"/>
                </a:lnTo>
                <a:lnTo>
                  <a:pt x="70" y="184"/>
                </a:lnTo>
                <a:lnTo>
                  <a:pt x="72" y="184"/>
                </a:lnTo>
                <a:lnTo>
                  <a:pt x="72" y="182"/>
                </a:lnTo>
                <a:lnTo>
                  <a:pt x="72" y="180"/>
                </a:lnTo>
                <a:lnTo>
                  <a:pt x="74" y="180"/>
                </a:lnTo>
                <a:lnTo>
                  <a:pt x="72" y="180"/>
                </a:lnTo>
                <a:lnTo>
                  <a:pt x="72" y="179"/>
                </a:lnTo>
                <a:lnTo>
                  <a:pt x="70" y="179"/>
                </a:lnTo>
                <a:lnTo>
                  <a:pt x="70" y="177"/>
                </a:lnTo>
                <a:lnTo>
                  <a:pt x="68" y="177"/>
                </a:lnTo>
                <a:lnTo>
                  <a:pt x="67" y="177"/>
                </a:lnTo>
                <a:lnTo>
                  <a:pt x="67" y="175"/>
                </a:lnTo>
                <a:lnTo>
                  <a:pt x="68" y="175"/>
                </a:lnTo>
                <a:lnTo>
                  <a:pt x="68" y="174"/>
                </a:lnTo>
                <a:lnTo>
                  <a:pt x="68" y="172"/>
                </a:lnTo>
                <a:lnTo>
                  <a:pt x="67" y="172"/>
                </a:lnTo>
                <a:lnTo>
                  <a:pt x="67" y="170"/>
                </a:lnTo>
                <a:lnTo>
                  <a:pt x="65" y="172"/>
                </a:lnTo>
                <a:lnTo>
                  <a:pt x="65" y="170"/>
                </a:lnTo>
                <a:lnTo>
                  <a:pt x="65" y="168"/>
                </a:lnTo>
                <a:lnTo>
                  <a:pt x="63" y="168"/>
                </a:lnTo>
                <a:lnTo>
                  <a:pt x="63" y="167"/>
                </a:lnTo>
                <a:lnTo>
                  <a:pt x="62" y="167"/>
                </a:lnTo>
                <a:lnTo>
                  <a:pt x="60" y="167"/>
                </a:lnTo>
                <a:lnTo>
                  <a:pt x="58" y="167"/>
                </a:lnTo>
                <a:lnTo>
                  <a:pt x="58" y="165"/>
                </a:lnTo>
                <a:lnTo>
                  <a:pt x="56" y="165"/>
                </a:lnTo>
                <a:lnTo>
                  <a:pt x="55" y="165"/>
                </a:lnTo>
                <a:lnTo>
                  <a:pt x="53" y="165"/>
                </a:lnTo>
                <a:lnTo>
                  <a:pt x="51" y="165"/>
                </a:lnTo>
                <a:lnTo>
                  <a:pt x="51" y="163"/>
                </a:lnTo>
                <a:lnTo>
                  <a:pt x="50" y="163"/>
                </a:lnTo>
                <a:lnTo>
                  <a:pt x="50" y="165"/>
                </a:lnTo>
                <a:lnTo>
                  <a:pt x="48" y="165"/>
                </a:lnTo>
                <a:lnTo>
                  <a:pt x="48" y="163"/>
                </a:lnTo>
                <a:lnTo>
                  <a:pt x="48" y="162"/>
                </a:lnTo>
                <a:lnTo>
                  <a:pt x="48" y="160"/>
                </a:lnTo>
                <a:lnTo>
                  <a:pt x="48" y="158"/>
                </a:lnTo>
                <a:lnTo>
                  <a:pt x="46" y="158"/>
                </a:lnTo>
                <a:lnTo>
                  <a:pt x="44" y="158"/>
                </a:lnTo>
                <a:lnTo>
                  <a:pt x="44" y="156"/>
                </a:lnTo>
                <a:lnTo>
                  <a:pt x="44" y="155"/>
                </a:lnTo>
                <a:lnTo>
                  <a:pt x="44" y="153"/>
                </a:lnTo>
                <a:lnTo>
                  <a:pt x="46" y="153"/>
                </a:lnTo>
                <a:lnTo>
                  <a:pt x="46" y="151"/>
                </a:lnTo>
                <a:lnTo>
                  <a:pt x="46" y="149"/>
                </a:lnTo>
                <a:lnTo>
                  <a:pt x="44" y="149"/>
                </a:lnTo>
                <a:lnTo>
                  <a:pt x="43" y="149"/>
                </a:lnTo>
                <a:lnTo>
                  <a:pt x="41" y="148"/>
                </a:lnTo>
                <a:lnTo>
                  <a:pt x="41" y="149"/>
                </a:lnTo>
                <a:lnTo>
                  <a:pt x="39" y="151"/>
                </a:lnTo>
                <a:lnTo>
                  <a:pt x="38" y="151"/>
                </a:lnTo>
                <a:lnTo>
                  <a:pt x="36" y="151"/>
                </a:lnTo>
                <a:lnTo>
                  <a:pt x="36" y="153"/>
                </a:lnTo>
                <a:lnTo>
                  <a:pt x="36" y="151"/>
                </a:lnTo>
                <a:lnTo>
                  <a:pt x="34" y="151"/>
                </a:lnTo>
                <a:lnTo>
                  <a:pt x="32" y="151"/>
                </a:lnTo>
                <a:lnTo>
                  <a:pt x="31" y="151"/>
                </a:lnTo>
                <a:lnTo>
                  <a:pt x="32" y="151"/>
                </a:lnTo>
                <a:lnTo>
                  <a:pt x="32" y="149"/>
                </a:lnTo>
                <a:lnTo>
                  <a:pt x="31" y="149"/>
                </a:lnTo>
                <a:lnTo>
                  <a:pt x="29" y="149"/>
                </a:lnTo>
                <a:lnTo>
                  <a:pt x="27" y="149"/>
                </a:lnTo>
                <a:lnTo>
                  <a:pt x="25" y="149"/>
                </a:lnTo>
                <a:lnTo>
                  <a:pt x="25" y="151"/>
                </a:lnTo>
                <a:lnTo>
                  <a:pt x="24" y="151"/>
                </a:lnTo>
                <a:lnTo>
                  <a:pt x="22" y="151"/>
                </a:lnTo>
                <a:lnTo>
                  <a:pt x="22" y="153"/>
                </a:lnTo>
                <a:lnTo>
                  <a:pt x="22" y="151"/>
                </a:lnTo>
                <a:lnTo>
                  <a:pt x="20" y="151"/>
                </a:lnTo>
                <a:lnTo>
                  <a:pt x="19" y="151"/>
                </a:lnTo>
                <a:lnTo>
                  <a:pt x="19" y="149"/>
                </a:lnTo>
                <a:lnTo>
                  <a:pt x="17" y="149"/>
                </a:lnTo>
                <a:lnTo>
                  <a:pt x="17" y="148"/>
                </a:lnTo>
                <a:lnTo>
                  <a:pt x="15" y="148"/>
                </a:lnTo>
                <a:lnTo>
                  <a:pt x="15" y="149"/>
                </a:lnTo>
                <a:lnTo>
                  <a:pt x="13" y="149"/>
                </a:lnTo>
                <a:lnTo>
                  <a:pt x="15" y="149"/>
                </a:lnTo>
                <a:lnTo>
                  <a:pt x="13" y="149"/>
                </a:lnTo>
                <a:lnTo>
                  <a:pt x="13" y="151"/>
                </a:lnTo>
                <a:lnTo>
                  <a:pt x="12" y="151"/>
                </a:lnTo>
                <a:lnTo>
                  <a:pt x="10" y="151"/>
                </a:lnTo>
                <a:lnTo>
                  <a:pt x="10" y="149"/>
                </a:lnTo>
                <a:lnTo>
                  <a:pt x="8" y="149"/>
                </a:lnTo>
                <a:lnTo>
                  <a:pt x="7" y="149"/>
                </a:lnTo>
                <a:lnTo>
                  <a:pt x="5" y="149"/>
                </a:lnTo>
                <a:lnTo>
                  <a:pt x="3" y="149"/>
                </a:lnTo>
                <a:lnTo>
                  <a:pt x="3" y="151"/>
                </a:lnTo>
                <a:lnTo>
                  <a:pt x="1" y="151"/>
                </a:lnTo>
                <a:lnTo>
                  <a:pt x="1" y="149"/>
                </a:lnTo>
                <a:lnTo>
                  <a:pt x="3" y="149"/>
                </a:lnTo>
                <a:lnTo>
                  <a:pt x="3" y="148"/>
                </a:lnTo>
                <a:lnTo>
                  <a:pt x="3" y="146"/>
                </a:lnTo>
                <a:lnTo>
                  <a:pt x="5" y="146"/>
                </a:lnTo>
                <a:lnTo>
                  <a:pt x="3" y="146"/>
                </a:lnTo>
                <a:lnTo>
                  <a:pt x="3" y="144"/>
                </a:lnTo>
                <a:lnTo>
                  <a:pt x="5" y="144"/>
                </a:lnTo>
                <a:lnTo>
                  <a:pt x="5" y="143"/>
                </a:lnTo>
                <a:lnTo>
                  <a:pt x="5" y="141"/>
                </a:lnTo>
                <a:lnTo>
                  <a:pt x="7" y="141"/>
                </a:lnTo>
                <a:lnTo>
                  <a:pt x="7" y="139"/>
                </a:lnTo>
                <a:lnTo>
                  <a:pt x="7" y="137"/>
                </a:lnTo>
                <a:lnTo>
                  <a:pt x="8" y="136"/>
                </a:lnTo>
                <a:lnTo>
                  <a:pt x="8" y="134"/>
                </a:lnTo>
                <a:lnTo>
                  <a:pt x="10" y="134"/>
                </a:lnTo>
                <a:lnTo>
                  <a:pt x="10" y="132"/>
                </a:lnTo>
                <a:lnTo>
                  <a:pt x="10" y="131"/>
                </a:lnTo>
                <a:lnTo>
                  <a:pt x="10" y="129"/>
                </a:lnTo>
                <a:lnTo>
                  <a:pt x="12" y="129"/>
                </a:lnTo>
                <a:lnTo>
                  <a:pt x="12" y="127"/>
                </a:lnTo>
                <a:lnTo>
                  <a:pt x="12" y="125"/>
                </a:lnTo>
                <a:lnTo>
                  <a:pt x="12" y="124"/>
                </a:lnTo>
                <a:lnTo>
                  <a:pt x="10" y="124"/>
                </a:lnTo>
                <a:lnTo>
                  <a:pt x="10" y="122"/>
                </a:lnTo>
                <a:lnTo>
                  <a:pt x="8" y="122"/>
                </a:lnTo>
                <a:lnTo>
                  <a:pt x="7" y="122"/>
                </a:lnTo>
                <a:lnTo>
                  <a:pt x="7" y="120"/>
                </a:lnTo>
                <a:lnTo>
                  <a:pt x="5" y="120"/>
                </a:lnTo>
                <a:lnTo>
                  <a:pt x="5" y="118"/>
                </a:lnTo>
                <a:lnTo>
                  <a:pt x="7" y="118"/>
                </a:lnTo>
                <a:lnTo>
                  <a:pt x="7" y="117"/>
                </a:lnTo>
                <a:lnTo>
                  <a:pt x="7" y="115"/>
                </a:lnTo>
                <a:lnTo>
                  <a:pt x="7" y="113"/>
                </a:lnTo>
                <a:lnTo>
                  <a:pt x="5" y="113"/>
                </a:lnTo>
                <a:lnTo>
                  <a:pt x="5" y="112"/>
                </a:lnTo>
                <a:lnTo>
                  <a:pt x="5" y="110"/>
                </a:lnTo>
                <a:lnTo>
                  <a:pt x="5" y="108"/>
                </a:lnTo>
                <a:lnTo>
                  <a:pt x="3" y="106"/>
                </a:lnTo>
                <a:lnTo>
                  <a:pt x="3" y="105"/>
                </a:lnTo>
                <a:lnTo>
                  <a:pt x="3" y="103"/>
                </a:lnTo>
                <a:lnTo>
                  <a:pt x="5" y="103"/>
                </a:lnTo>
                <a:lnTo>
                  <a:pt x="5" y="101"/>
                </a:lnTo>
                <a:lnTo>
                  <a:pt x="7" y="101"/>
                </a:lnTo>
                <a:lnTo>
                  <a:pt x="8" y="101"/>
                </a:lnTo>
                <a:lnTo>
                  <a:pt x="10" y="101"/>
                </a:lnTo>
                <a:lnTo>
                  <a:pt x="10" y="100"/>
                </a:lnTo>
                <a:lnTo>
                  <a:pt x="12" y="100"/>
                </a:lnTo>
                <a:lnTo>
                  <a:pt x="12" y="98"/>
                </a:lnTo>
                <a:lnTo>
                  <a:pt x="12" y="96"/>
                </a:lnTo>
                <a:lnTo>
                  <a:pt x="12" y="94"/>
                </a:lnTo>
                <a:lnTo>
                  <a:pt x="10" y="94"/>
                </a:lnTo>
                <a:lnTo>
                  <a:pt x="10" y="93"/>
                </a:lnTo>
                <a:lnTo>
                  <a:pt x="10" y="91"/>
                </a:lnTo>
                <a:lnTo>
                  <a:pt x="8" y="91"/>
                </a:lnTo>
                <a:lnTo>
                  <a:pt x="8" y="89"/>
                </a:lnTo>
                <a:lnTo>
                  <a:pt x="7" y="89"/>
                </a:lnTo>
                <a:lnTo>
                  <a:pt x="7" y="87"/>
                </a:lnTo>
                <a:lnTo>
                  <a:pt x="5" y="87"/>
                </a:lnTo>
                <a:lnTo>
                  <a:pt x="7" y="87"/>
                </a:lnTo>
                <a:lnTo>
                  <a:pt x="7" y="86"/>
                </a:lnTo>
                <a:lnTo>
                  <a:pt x="7" y="84"/>
                </a:lnTo>
                <a:lnTo>
                  <a:pt x="8" y="84"/>
                </a:lnTo>
                <a:lnTo>
                  <a:pt x="8" y="82"/>
                </a:lnTo>
                <a:lnTo>
                  <a:pt x="8" y="81"/>
                </a:lnTo>
                <a:lnTo>
                  <a:pt x="7" y="81"/>
                </a:lnTo>
                <a:lnTo>
                  <a:pt x="7" y="79"/>
                </a:lnTo>
                <a:lnTo>
                  <a:pt x="8" y="79"/>
                </a:lnTo>
                <a:lnTo>
                  <a:pt x="7" y="79"/>
                </a:lnTo>
                <a:lnTo>
                  <a:pt x="7" y="77"/>
                </a:lnTo>
                <a:lnTo>
                  <a:pt x="5" y="77"/>
                </a:lnTo>
                <a:lnTo>
                  <a:pt x="5" y="75"/>
                </a:lnTo>
                <a:lnTo>
                  <a:pt x="3" y="75"/>
                </a:lnTo>
                <a:lnTo>
                  <a:pt x="3" y="74"/>
                </a:lnTo>
                <a:lnTo>
                  <a:pt x="5" y="74"/>
                </a:lnTo>
                <a:lnTo>
                  <a:pt x="5" y="72"/>
                </a:lnTo>
                <a:lnTo>
                  <a:pt x="5" y="70"/>
                </a:lnTo>
                <a:lnTo>
                  <a:pt x="5" y="69"/>
                </a:lnTo>
                <a:lnTo>
                  <a:pt x="5" y="67"/>
                </a:lnTo>
                <a:lnTo>
                  <a:pt x="5" y="65"/>
                </a:lnTo>
                <a:lnTo>
                  <a:pt x="3" y="65"/>
                </a:lnTo>
                <a:lnTo>
                  <a:pt x="3" y="63"/>
                </a:lnTo>
                <a:lnTo>
                  <a:pt x="3" y="62"/>
                </a:lnTo>
                <a:lnTo>
                  <a:pt x="5" y="62"/>
                </a:lnTo>
                <a:lnTo>
                  <a:pt x="7" y="62"/>
                </a:lnTo>
                <a:lnTo>
                  <a:pt x="8" y="62"/>
                </a:lnTo>
                <a:lnTo>
                  <a:pt x="8" y="60"/>
                </a:lnTo>
                <a:lnTo>
                  <a:pt x="8" y="58"/>
                </a:lnTo>
                <a:lnTo>
                  <a:pt x="10" y="58"/>
                </a:lnTo>
                <a:lnTo>
                  <a:pt x="8" y="58"/>
                </a:lnTo>
                <a:lnTo>
                  <a:pt x="10" y="58"/>
                </a:lnTo>
                <a:lnTo>
                  <a:pt x="10" y="57"/>
                </a:lnTo>
                <a:lnTo>
                  <a:pt x="10" y="55"/>
                </a:lnTo>
                <a:lnTo>
                  <a:pt x="8" y="55"/>
                </a:lnTo>
                <a:lnTo>
                  <a:pt x="8" y="53"/>
                </a:lnTo>
                <a:lnTo>
                  <a:pt x="7" y="53"/>
                </a:lnTo>
                <a:lnTo>
                  <a:pt x="7" y="51"/>
                </a:lnTo>
                <a:lnTo>
                  <a:pt x="5" y="51"/>
                </a:lnTo>
                <a:lnTo>
                  <a:pt x="5" y="50"/>
                </a:lnTo>
                <a:lnTo>
                  <a:pt x="3" y="50"/>
                </a:lnTo>
                <a:lnTo>
                  <a:pt x="3" y="48"/>
                </a:lnTo>
                <a:lnTo>
                  <a:pt x="1" y="48"/>
                </a:lnTo>
                <a:lnTo>
                  <a:pt x="1" y="46"/>
                </a:lnTo>
                <a:lnTo>
                  <a:pt x="0" y="46"/>
                </a:lnTo>
                <a:lnTo>
                  <a:pt x="0" y="44"/>
                </a:lnTo>
                <a:lnTo>
                  <a:pt x="0" y="43"/>
                </a:lnTo>
                <a:lnTo>
                  <a:pt x="0" y="41"/>
                </a:lnTo>
                <a:lnTo>
                  <a:pt x="0" y="39"/>
                </a:lnTo>
                <a:lnTo>
                  <a:pt x="0" y="38"/>
                </a:lnTo>
                <a:lnTo>
                  <a:pt x="0" y="36"/>
                </a:lnTo>
                <a:lnTo>
                  <a:pt x="1" y="36"/>
                </a:lnTo>
                <a:lnTo>
                  <a:pt x="1" y="34"/>
                </a:lnTo>
                <a:lnTo>
                  <a:pt x="1" y="32"/>
                </a:lnTo>
                <a:lnTo>
                  <a:pt x="1" y="31"/>
                </a:lnTo>
                <a:lnTo>
                  <a:pt x="1" y="29"/>
                </a:lnTo>
                <a:lnTo>
                  <a:pt x="3" y="29"/>
                </a:lnTo>
                <a:lnTo>
                  <a:pt x="3" y="27"/>
                </a:lnTo>
                <a:lnTo>
                  <a:pt x="3" y="26"/>
                </a:lnTo>
                <a:lnTo>
                  <a:pt x="5" y="26"/>
                </a:lnTo>
                <a:lnTo>
                  <a:pt x="5" y="24"/>
                </a:lnTo>
                <a:lnTo>
                  <a:pt x="5" y="22"/>
                </a:lnTo>
                <a:lnTo>
                  <a:pt x="7" y="22"/>
                </a:lnTo>
                <a:lnTo>
                  <a:pt x="7" y="20"/>
                </a:lnTo>
                <a:lnTo>
                  <a:pt x="7" y="19"/>
                </a:lnTo>
                <a:lnTo>
                  <a:pt x="8" y="19"/>
                </a:lnTo>
                <a:lnTo>
                  <a:pt x="8" y="17"/>
                </a:lnTo>
                <a:lnTo>
                  <a:pt x="10" y="17"/>
                </a:lnTo>
                <a:lnTo>
                  <a:pt x="10" y="15"/>
                </a:lnTo>
                <a:lnTo>
                  <a:pt x="10" y="13"/>
                </a:lnTo>
                <a:lnTo>
                  <a:pt x="10" y="12"/>
                </a:lnTo>
                <a:lnTo>
                  <a:pt x="10" y="10"/>
                </a:lnTo>
                <a:lnTo>
                  <a:pt x="10" y="8"/>
                </a:lnTo>
                <a:lnTo>
                  <a:pt x="10" y="7"/>
                </a:lnTo>
                <a:lnTo>
                  <a:pt x="12" y="7"/>
                </a:lnTo>
                <a:lnTo>
                  <a:pt x="12" y="5"/>
                </a:lnTo>
                <a:lnTo>
                  <a:pt x="13" y="5"/>
                </a:lnTo>
                <a:lnTo>
                  <a:pt x="15" y="5"/>
                </a:lnTo>
                <a:lnTo>
                  <a:pt x="15" y="3"/>
                </a:lnTo>
                <a:lnTo>
                  <a:pt x="17" y="3"/>
                </a:lnTo>
                <a:lnTo>
                  <a:pt x="17" y="1"/>
                </a:lnTo>
                <a:lnTo>
                  <a:pt x="19" y="1"/>
                </a:lnTo>
                <a:lnTo>
                  <a:pt x="20" y="1"/>
                </a:lnTo>
                <a:lnTo>
                  <a:pt x="22" y="1"/>
                </a:lnTo>
                <a:lnTo>
                  <a:pt x="22" y="0"/>
                </a:lnTo>
                <a:lnTo>
                  <a:pt x="24" y="0"/>
                </a:lnTo>
                <a:lnTo>
                  <a:pt x="24" y="1"/>
                </a:lnTo>
                <a:lnTo>
                  <a:pt x="25" y="1"/>
                </a:lnTo>
                <a:lnTo>
                  <a:pt x="25" y="3"/>
                </a:lnTo>
                <a:lnTo>
                  <a:pt x="25" y="5"/>
                </a:lnTo>
                <a:lnTo>
                  <a:pt x="24" y="5"/>
                </a:lnTo>
                <a:lnTo>
                  <a:pt x="24" y="7"/>
                </a:lnTo>
                <a:lnTo>
                  <a:pt x="24" y="8"/>
                </a:lnTo>
                <a:lnTo>
                  <a:pt x="25" y="8"/>
                </a:lnTo>
                <a:lnTo>
                  <a:pt x="25" y="10"/>
                </a:lnTo>
                <a:lnTo>
                  <a:pt x="27" y="8"/>
                </a:lnTo>
                <a:lnTo>
                  <a:pt x="27" y="7"/>
                </a:lnTo>
                <a:lnTo>
                  <a:pt x="27" y="5"/>
                </a:lnTo>
                <a:lnTo>
                  <a:pt x="29" y="5"/>
                </a:lnTo>
                <a:lnTo>
                  <a:pt x="29" y="3"/>
                </a:lnTo>
                <a:lnTo>
                  <a:pt x="29" y="1"/>
                </a:lnTo>
                <a:lnTo>
                  <a:pt x="31" y="1"/>
                </a:lnTo>
                <a:lnTo>
                  <a:pt x="31" y="0"/>
                </a:lnTo>
                <a:lnTo>
                  <a:pt x="31" y="1"/>
                </a:lnTo>
                <a:lnTo>
                  <a:pt x="32" y="1"/>
                </a:lnTo>
                <a:lnTo>
                  <a:pt x="34" y="1"/>
                </a:lnTo>
                <a:lnTo>
                  <a:pt x="36" y="1"/>
                </a:lnTo>
                <a:lnTo>
                  <a:pt x="38" y="1"/>
                </a:lnTo>
                <a:lnTo>
                  <a:pt x="38" y="0"/>
                </a:lnTo>
                <a:lnTo>
                  <a:pt x="39" y="0"/>
                </a:lnTo>
                <a:lnTo>
                  <a:pt x="41" y="0"/>
                </a:lnTo>
                <a:lnTo>
                  <a:pt x="41" y="1"/>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9"/>
          <p:cNvSpPr>
            <a:spLocks/>
          </p:cNvSpPr>
          <p:nvPr/>
        </p:nvSpPr>
        <p:spPr bwMode="auto">
          <a:xfrm>
            <a:off x="4797356" y="97300"/>
            <a:ext cx="873016" cy="1022622"/>
          </a:xfrm>
          <a:custGeom>
            <a:avLst/>
            <a:gdLst>
              <a:gd name="T0" fmla="*/ 129 w 461"/>
              <a:gd name="T1" fmla="*/ 58 h 540"/>
              <a:gd name="T2" fmla="*/ 177 w 461"/>
              <a:gd name="T3" fmla="*/ 63 h 540"/>
              <a:gd name="T4" fmla="*/ 205 w 461"/>
              <a:gd name="T5" fmla="*/ 77 h 540"/>
              <a:gd name="T6" fmla="*/ 218 w 461"/>
              <a:gd name="T7" fmla="*/ 106 h 540"/>
              <a:gd name="T8" fmla="*/ 251 w 461"/>
              <a:gd name="T9" fmla="*/ 115 h 540"/>
              <a:gd name="T10" fmla="*/ 280 w 461"/>
              <a:gd name="T11" fmla="*/ 103 h 540"/>
              <a:gd name="T12" fmla="*/ 310 w 461"/>
              <a:gd name="T13" fmla="*/ 106 h 540"/>
              <a:gd name="T14" fmla="*/ 322 w 461"/>
              <a:gd name="T15" fmla="*/ 127 h 540"/>
              <a:gd name="T16" fmla="*/ 330 w 461"/>
              <a:gd name="T17" fmla="*/ 137 h 540"/>
              <a:gd name="T18" fmla="*/ 322 w 461"/>
              <a:gd name="T19" fmla="*/ 153 h 540"/>
              <a:gd name="T20" fmla="*/ 335 w 461"/>
              <a:gd name="T21" fmla="*/ 163 h 540"/>
              <a:gd name="T22" fmla="*/ 339 w 461"/>
              <a:gd name="T23" fmla="*/ 179 h 540"/>
              <a:gd name="T24" fmla="*/ 342 w 461"/>
              <a:gd name="T25" fmla="*/ 189 h 540"/>
              <a:gd name="T26" fmla="*/ 334 w 461"/>
              <a:gd name="T27" fmla="*/ 191 h 540"/>
              <a:gd name="T28" fmla="*/ 325 w 461"/>
              <a:gd name="T29" fmla="*/ 192 h 540"/>
              <a:gd name="T30" fmla="*/ 315 w 461"/>
              <a:gd name="T31" fmla="*/ 203 h 540"/>
              <a:gd name="T32" fmla="*/ 308 w 461"/>
              <a:gd name="T33" fmla="*/ 211 h 540"/>
              <a:gd name="T34" fmla="*/ 299 w 461"/>
              <a:gd name="T35" fmla="*/ 225 h 540"/>
              <a:gd name="T36" fmla="*/ 287 w 461"/>
              <a:gd name="T37" fmla="*/ 234 h 540"/>
              <a:gd name="T38" fmla="*/ 275 w 461"/>
              <a:gd name="T39" fmla="*/ 239 h 540"/>
              <a:gd name="T40" fmla="*/ 265 w 461"/>
              <a:gd name="T41" fmla="*/ 247 h 540"/>
              <a:gd name="T42" fmla="*/ 251 w 461"/>
              <a:gd name="T43" fmla="*/ 254 h 540"/>
              <a:gd name="T44" fmla="*/ 241 w 461"/>
              <a:gd name="T45" fmla="*/ 261 h 540"/>
              <a:gd name="T46" fmla="*/ 244 w 461"/>
              <a:gd name="T47" fmla="*/ 275 h 540"/>
              <a:gd name="T48" fmla="*/ 258 w 461"/>
              <a:gd name="T49" fmla="*/ 280 h 540"/>
              <a:gd name="T50" fmla="*/ 268 w 461"/>
              <a:gd name="T51" fmla="*/ 287 h 540"/>
              <a:gd name="T52" fmla="*/ 280 w 461"/>
              <a:gd name="T53" fmla="*/ 292 h 540"/>
              <a:gd name="T54" fmla="*/ 294 w 461"/>
              <a:gd name="T55" fmla="*/ 296 h 540"/>
              <a:gd name="T56" fmla="*/ 303 w 461"/>
              <a:gd name="T57" fmla="*/ 311 h 540"/>
              <a:gd name="T58" fmla="*/ 320 w 461"/>
              <a:gd name="T59" fmla="*/ 318 h 540"/>
              <a:gd name="T60" fmla="*/ 334 w 461"/>
              <a:gd name="T61" fmla="*/ 315 h 540"/>
              <a:gd name="T62" fmla="*/ 351 w 461"/>
              <a:gd name="T63" fmla="*/ 315 h 540"/>
              <a:gd name="T64" fmla="*/ 356 w 461"/>
              <a:gd name="T65" fmla="*/ 332 h 540"/>
              <a:gd name="T66" fmla="*/ 365 w 461"/>
              <a:gd name="T67" fmla="*/ 344 h 540"/>
              <a:gd name="T68" fmla="*/ 372 w 461"/>
              <a:gd name="T69" fmla="*/ 358 h 540"/>
              <a:gd name="T70" fmla="*/ 382 w 461"/>
              <a:gd name="T71" fmla="*/ 371 h 540"/>
              <a:gd name="T72" fmla="*/ 392 w 461"/>
              <a:gd name="T73" fmla="*/ 387 h 540"/>
              <a:gd name="T74" fmla="*/ 403 w 461"/>
              <a:gd name="T75" fmla="*/ 401 h 540"/>
              <a:gd name="T76" fmla="*/ 415 w 461"/>
              <a:gd name="T77" fmla="*/ 420 h 540"/>
              <a:gd name="T78" fmla="*/ 425 w 461"/>
              <a:gd name="T79" fmla="*/ 437 h 540"/>
              <a:gd name="T80" fmla="*/ 435 w 461"/>
              <a:gd name="T81" fmla="*/ 452 h 540"/>
              <a:gd name="T82" fmla="*/ 447 w 461"/>
              <a:gd name="T83" fmla="*/ 470 h 540"/>
              <a:gd name="T84" fmla="*/ 458 w 461"/>
              <a:gd name="T85" fmla="*/ 485 h 540"/>
              <a:gd name="T86" fmla="*/ 449 w 461"/>
              <a:gd name="T87" fmla="*/ 495 h 540"/>
              <a:gd name="T88" fmla="*/ 432 w 461"/>
              <a:gd name="T89" fmla="*/ 504 h 540"/>
              <a:gd name="T90" fmla="*/ 415 w 461"/>
              <a:gd name="T91" fmla="*/ 513 h 540"/>
              <a:gd name="T92" fmla="*/ 397 w 461"/>
              <a:gd name="T93" fmla="*/ 519 h 540"/>
              <a:gd name="T94" fmla="*/ 382 w 461"/>
              <a:gd name="T95" fmla="*/ 528 h 540"/>
              <a:gd name="T96" fmla="*/ 363 w 461"/>
              <a:gd name="T97" fmla="*/ 535 h 540"/>
              <a:gd name="T98" fmla="*/ 335 w 461"/>
              <a:gd name="T99" fmla="*/ 525 h 540"/>
              <a:gd name="T100" fmla="*/ 296 w 461"/>
              <a:gd name="T101" fmla="*/ 476 h 540"/>
              <a:gd name="T102" fmla="*/ 273 w 461"/>
              <a:gd name="T103" fmla="*/ 414 h 540"/>
              <a:gd name="T104" fmla="*/ 244 w 461"/>
              <a:gd name="T105" fmla="*/ 365 h 540"/>
              <a:gd name="T106" fmla="*/ 191 w 461"/>
              <a:gd name="T107" fmla="*/ 328 h 540"/>
              <a:gd name="T108" fmla="*/ 181 w 461"/>
              <a:gd name="T109" fmla="*/ 275 h 540"/>
              <a:gd name="T110" fmla="*/ 191 w 461"/>
              <a:gd name="T111" fmla="*/ 217 h 540"/>
              <a:gd name="T112" fmla="*/ 143 w 461"/>
              <a:gd name="T113" fmla="*/ 168 h 540"/>
              <a:gd name="T114" fmla="*/ 127 w 461"/>
              <a:gd name="T115" fmla="*/ 117 h 540"/>
              <a:gd name="T116" fmla="*/ 76 w 461"/>
              <a:gd name="T117" fmla="*/ 110 h 540"/>
              <a:gd name="T118" fmla="*/ 41 w 461"/>
              <a:gd name="T119" fmla="*/ 117 h 540"/>
              <a:gd name="T120" fmla="*/ 24 w 461"/>
              <a:gd name="T121" fmla="*/ 89 h 540"/>
              <a:gd name="T122" fmla="*/ 17 w 461"/>
              <a:gd name="T123" fmla="*/ 50 h 540"/>
              <a:gd name="T124" fmla="*/ 2 w 461"/>
              <a:gd name="T125" fmla="*/ 34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1" h="540">
                <a:moveTo>
                  <a:pt x="45" y="20"/>
                </a:moveTo>
                <a:lnTo>
                  <a:pt x="46" y="22"/>
                </a:lnTo>
                <a:lnTo>
                  <a:pt x="48" y="22"/>
                </a:lnTo>
                <a:lnTo>
                  <a:pt x="57" y="32"/>
                </a:lnTo>
                <a:lnTo>
                  <a:pt x="62" y="34"/>
                </a:lnTo>
                <a:lnTo>
                  <a:pt x="64" y="37"/>
                </a:lnTo>
                <a:lnTo>
                  <a:pt x="70" y="39"/>
                </a:lnTo>
                <a:lnTo>
                  <a:pt x="72" y="41"/>
                </a:lnTo>
                <a:lnTo>
                  <a:pt x="79" y="44"/>
                </a:lnTo>
                <a:lnTo>
                  <a:pt x="82" y="51"/>
                </a:lnTo>
                <a:lnTo>
                  <a:pt x="94" y="58"/>
                </a:lnTo>
                <a:lnTo>
                  <a:pt x="112" y="58"/>
                </a:lnTo>
                <a:lnTo>
                  <a:pt x="122" y="65"/>
                </a:lnTo>
                <a:lnTo>
                  <a:pt x="129" y="58"/>
                </a:lnTo>
                <a:lnTo>
                  <a:pt x="141" y="55"/>
                </a:lnTo>
                <a:lnTo>
                  <a:pt x="146" y="58"/>
                </a:lnTo>
                <a:lnTo>
                  <a:pt x="151" y="60"/>
                </a:lnTo>
                <a:lnTo>
                  <a:pt x="156" y="55"/>
                </a:lnTo>
                <a:lnTo>
                  <a:pt x="160" y="55"/>
                </a:lnTo>
                <a:lnTo>
                  <a:pt x="162" y="53"/>
                </a:lnTo>
                <a:lnTo>
                  <a:pt x="163" y="53"/>
                </a:lnTo>
                <a:lnTo>
                  <a:pt x="168" y="56"/>
                </a:lnTo>
                <a:lnTo>
                  <a:pt x="172" y="55"/>
                </a:lnTo>
                <a:lnTo>
                  <a:pt x="172" y="56"/>
                </a:lnTo>
                <a:lnTo>
                  <a:pt x="174" y="58"/>
                </a:lnTo>
                <a:lnTo>
                  <a:pt x="175" y="60"/>
                </a:lnTo>
                <a:lnTo>
                  <a:pt x="175" y="62"/>
                </a:lnTo>
                <a:lnTo>
                  <a:pt x="177" y="63"/>
                </a:lnTo>
                <a:lnTo>
                  <a:pt x="179" y="63"/>
                </a:lnTo>
                <a:lnTo>
                  <a:pt x="181" y="65"/>
                </a:lnTo>
                <a:lnTo>
                  <a:pt x="182" y="67"/>
                </a:lnTo>
                <a:lnTo>
                  <a:pt x="186" y="67"/>
                </a:lnTo>
                <a:lnTo>
                  <a:pt x="187" y="68"/>
                </a:lnTo>
                <a:lnTo>
                  <a:pt x="189" y="68"/>
                </a:lnTo>
                <a:lnTo>
                  <a:pt x="191" y="70"/>
                </a:lnTo>
                <a:lnTo>
                  <a:pt x="193" y="72"/>
                </a:lnTo>
                <a:lnTo>
                  <a:pt x="194" y="74"/>
                </a:lnTo>
                <a:lnTo>
                  <a:pt x="196" y="74"/>
                </a:lnTo>
                <a:lnTo>
                  <a:pt x="198" y="74"/>
                </a:lnTo>
                <a:lnTo>
                  <a:pt x="201" y="75"/>
                </a:lnTo>
                <a:lnTo>
                  <a:pt x="203" y="77"/>
                </a:lnTo>
                <a:lnTo>
                  <a:pt x="205" y="77"/>
                </a:lnTo>
                <a:lnTo>
                  <a:pt x="206" y="79"/>
                </a:lnTo>
                <a:lnTo>
                  <a:pt x="208" y="81"/>
                </a:lnTo>
                <a:lnTo>
                  <a:pt x="208" y="82"/>
                </a:lnTo>
                <a:lnTo>
                  <a:pt x="210" y="84"/>
                </a:lnTo>
                <a:lnTo>
                  <a:pt x="210" y="87"/>
                </a:lnTo>
                <a:lnTo>
                  <a:pt x="212" y="89"/>
                </a:lnTo>
                <a:lnTo>
                  <a:pt x="212" y="91"/>
                </a:lnTo>
                <a:lnTo>
                  <a:pt x="213" y="93"/>
                </a:lnTo>
                <a:lnTo>
                  <a:pt x="215" y="94"/>
                </a:lnTo>
                <a:lnTo>
                  <a:pt x="215" y="96"/>
                </a:lnTo>
                <a:lnTo>
                  <a:pt x="217" y="99"/>
                </a:lnTo>
                <a:lnTo>
                  <a:pt x="217" y="101"/>
                </a:lnTo>
                <a:lnTo>
                  <a:pt x="217" y="105"/>
                </a:lnTo>
                <a:lnTo>
                  <a:pt x="218" y="106"/>
                </a:lnTo>
                <a:lnTo>
                  <a:pt x="218" y="108"/>
                </a:lnTo>
                <a:lnTo>
                  <a:pt x="220" y="111"/>
                </a:lnTo>
                <a:lnTo>
                  <a:pt x="222" y="111"/>
                </a:lnTo>
                <a:lnTo>
                  <a:pt x="224" y="113"/>
                </a:lnTo>
                <a:lnTo>
                  <a:pt x="227" y="113"/>
                </a:lnTo>
                <a:lnTo>
                  <a:pt x="229" y="113"/>
                </a:lnTo>
                <a:lnTo>
                  <a:pt x="232" y="113"/>
                </a:lnTo>
                <a:lnTo>
                  <a:pt x="236" y="113"/>
                </a:lnTo>
                <a:lnTo>
                  <a:pt x="237" y="115"/>
                </a:lnTo>
                <a:lnTo>
                  <a:pt x="239" y="115"/>
                </a:lnTo>
                <a:lnTo>
                  <a:pt x="242" y="115"/>
                </a:lnTo>
                <a:lnTo>
                  <a:pt x="246" y="115"/>
                </a:lnTo>
                <a:lnTo>
                  <a:pt x="248" y="115"/>
                </a:lnTo>
                <a:lnTo>
                  <a:pt x="251" y="115"/>
                </a:lnTo>
                <a:lnTo>
                  <a:pt x="253" y="115"/>
                </a:lnTo>
                <a:lnTo>
                  <a:pt x="256" y="115"/>
                </a:lnTo>
                <a:lnTo>
                  <a:pt x="260" y="115"/>
                </a:lnTo>
                <a:lnTo>
                  <a:pt x="261" y="113"/>
                </a:lnTo>
                <a:lnTo>
                  <a:pt x="263" y="113"/>
                </a:lnTo>
                <a:lnTo>
                  <a:pt x="265" y="111"/>
                </a:lnTo>
                <a:lnTo>
                  <a:pt x="268" y="111"/>
                </a:lnTo>
                <a:lnTo>
                  <a:pt x="268" y="110"/>
                </a:lnTo>
                <a:lnTo>
                  <a:pt x="270" y="108"/>
                </a:lnTo>
                <a:lnTo>
                  <a:pt x="272" y="106"/>
                </a:lnTo>
                <a:lnTo>
                  <a:pt x="273" y="105"/>
                </a:lnTo>
                <a:lnTo>
                  <a:pt x="275" y="103"/>
                </a:lnTo>
                <a:lnTo>
                  <a:pt x="277" y="103"/>
                </a:lnTo>
                <a:lnTo>
                  <a:pt x="280" y="103"/>
                </a:lnTo>
                <a:lnTo>
                  <a:pt x="282" y="101"/>
                </a:lnTo>
                <a:lnTo>
                  <a:pt x="284" y="101"/>
                </a:lnTo>
                <a:lnTo>
                  <a:pt x="286" y="99"/>
                </a:lnTo>
                <a:lnTo>
                  <a:pt x="287" y="98"/>
                </a:lnTo>
                <a:lnTo>
                  <a:pt x="291" y="98"/>
                </a:lnTo>
                <a:lnTo>
                  <a:pt x="292" y="99"/>
                </a:lnTo>
                <a:lnTo>
                  <a:pt x="294" y="99"/>
                </a:lnTo>
                <a:lnTo>
                  <a:pt x="298" y="101"/>
                </a:lnTo>
                <a:lnTo>
                  <a:pt x="299" y="101"/>
                </a:lnTo>
                <a:lnTo>
                  <a:pt x="301" y="103"/>
                </a:lnTo>
                <a:lnTo>
                  <a:pt x="303" y="103"/>
                </a:lnTo>
                <a:lnTo>
                  <a:pt x="306" y="105"/>
                </a:lnTo>
                <a:lnTo>
                  <a:pt x="308" y="105"/>
                </a:lnTo>
                <a:lnTo>
                  <a:pt x="310" y="106"/>
                </a:lnTo>
                <a:lnTo>
                  <a:pt x="311" y="106"/>
                </a:lnTo>
                <a:lnTo>
                  <a:pt x="313" y="108"/>
                </a:lnTo>
                <a:lnTo>
                  <a:pt x="316" y="108"/>
                </a:lnTo>
                <a:lnTo>
                  <a:pt x="318" y="110"/>
                </a:lnTo>
                <a:lnTo>
                  <a:pt x="320" y="110"/>
                </a:lnTo>
                <a:lnTo>
                  <a:pt x="322" y="110"/>
                </a:lnTo>
                <a:lnTo>
                  <a:pt x="322" y="118"/>
                </a:lnTo>
                <a:lnTo>
                  <a:pt x="322" y="120"/>
                </a:lnTo>
                <a:lnTo>
                  <a:pt x="323" y="120"/>
                </a:lnTo>
                <a:lnTo>
                  <a:pt x="323" y="122"/>
                </a:lnTo>
                <a:lnTo>
                  <a:pt x="323" y="124"/>
                </a:lnTo>
                <a:lnTo>
                  <a:pt x="323" y="125"/>
                </a:lnTo>
                <a:lnTo>
                  <a:pt x="322" y="125"/>
                </a:lnTo>
                <a:lnTo>
                  <a:pt x="322" y="127"/>
                </a:lnTo>
                <a:lnTo>
                  <a:pt x="323" y="127"/>
                </a:lnTo>
                <a:lnTo>
                  <a:pt x="323" y="129"/>
                </a:lnTo>
                <a:lnTo>
                  <a:pt x="323" y="130"/>
                </a:lnTo>
                <a:lnTo>
                  <a:pt x="323" y="132"/>
                </a:lnTo>
                <a:lnTo>
                  <a:pt x="325" y="132"/>
                </a:lnTo>
                <a:lnTo>
                  <a:pt x="325" y="134"/>
                </a:lnTo>
                <a:lnTo>
                  <a:pt x="327" y="134"/>
                </a:lnTo>
                <a:lnTo>
                  <a:pt x="327" y="136"/>
                </a:lnTo>
                <a:lnTo>
                  <a:pt x="329" y="136"/>
                </a:lnTo>
                <a:lnTo>
                  <a:pt x="330" y="134"/>
                </a:lnTo>
                <a:lnTo>
                  <a:pt x="332" y="134"/>
                </a:lnTo>
                <a:lnTo>
                  <a:pt x="332" y="136"/>
                </a:lnTo>
                <a:lnTo>
                  <a:pt x="332" y="137"/>
                </a:lnTo>
                <a:lnTo>
                  <a:pt x="330" y="137"/>
                </a:lnTo>
                <a:lnTo>
                  <a:pt x="330" y="139"/>
                </a:lnTo>
                <a:lnTo>
                  <a:pt x="330" y="141"/>
                </a:lnTo>
                <a:lnTo>
                  <a:pt x="330" y="142"/>
                </a:lnTo>
                <a:lnTo>
                  <a:pt x="330" y="144"/>
                </a:lnTo>
                <a:lnTo>
                  <a:pt x="330" y="146"/>
                </a:lnTo>
                <a:lnTo>
                  <a:pt x="329" y="146"/>
                </a:lnTo>
                <a:lnTo>
                  <a:pt x="329" y="148"/>
                </a:lnTo>
                <a:lnTo>
                  <a:pt x="327" y="148"/>
                </a:lnTo>
                <a:lnTo>
                  <a:pt x="327" y="149"/>
                </a:lnTo>
                <a:lnTo>
                  <a:pt x="325" y="149"/>
                </a:lnTo>
                <a:lnTo>
                  <a:pt x="325" y="151"/>
                </a:lnTo>
                <a:lnTo>
                  <a:pt x="323" y="151"/>
                </a:lnTo>
                <a:lnTo>
                  <a:pt x="323" y="153"/>
                </a:lnTo>
                <a:lnTo>
                  <a:pt x="322" y="153"/>
                </a:lnTo>
                <a:lnTo>
                  <a:pt x="322" y="155"/>
                </a:lnTo>
                <a:lnTo>
                  <a:pt x="323" y="155"/>
                </a:lnTo>
                <a:lnTo>
                  <a:pt x="325" y="155"/>
                </a:lnTo>
                <a:lnTo>
                  <a:pt x="325" y="156"/>
                </a:lnTo>
                <a:lnTo>
                  <a:pt x="327" y="156"/>
                </a:lnTo>
                <a:lnTo>
                  <a:pt x="327" y="158"/>
                </a:lnTo>
                <a:lnTo>
                  <a:pt x="329" y="158"/>
                </a:lnTo>
                <a:lnTo>
                  <a:pt x="329" y="160"/>
                </a:lnTo>
                <a:lnTo>
                  <a:pt x="330" y="160"/>
                </a:lnTo>
                <a:lnTo>
                  <a:pt x="330" y="161"/>
                </a:lnTo>
                <a:lnTo>
                  <a:pt x="332" y="161"/>
                </a:lnTo>
                <a:lnTo>
                  <a:pt x="334" y="161"/>
                </a:lnTo>
                <a:lnTo>
                  <a:pt x="334" y="163"/>
                </a:lnTo>
                <a:lnTo>
                  <a:pt x="335" y="163"/>
                </a:lnTo>
                <a:lnTo>
                  <a:pt x="335" y="165"/>
                </a:lnTo>
                <a:lnTo>
                  <a:pt x="335" y="167"/>
                </a:lnTo>
                <a:lnTo>
                  <a:pt x="334" y="168"/>
                </a:lnTo>
                <a:lnTo>
                  <a:pt x="334" y="170"/>
                </a:lnTo>
                <a:lnTo>
                  <a:pt x="332" y="170"/>
                </a:lnTo>
                <a:lnTo>
                  <a:pt x="332" y="172"/>
                </a:lnTo>
                <a:lnTo>
                  <a:pt x="334" y="172"/>
                </a:lnTo>
                <a:lnTo>
                  <a:pt x="334" y="173"/>
                </a:lnTo>
                <a:lnTo>
                  <a:pt x="335" y="173"/>
                </a:lnTo>
                <a:lnTo>
                  <a:pt x="335" y="175"/>
                </a:lnTo>
                <a:lnTo>
                  <a:pt x="337" y="175"/>
                </a:lnTo>
                <a:lnTo>
                  <a:pt x="337" y="177"/>
                </a:lnTo>
                <a:lnTo>
                  <a:pt x="339" y="177"/>
                </a:lnTo>
                <a:lnTo>
                  <a:pt x="339" y="179"/>
                </a:lnTo>
                <a:lnTo>
                  <a:pt x="339" y="180"/>
                </a:lnTo>
                <a:lnTo>
                  <a:pt x="339" y="182"/>
                </a:lnTo>
                <a:lnTo>
                  <a:pt x="337" y="182"/>
                </a:lnTo>
                <a:lnTo>
                  <a:pt x="339" y="182"/>
                </a:lnTo>
                <a:lnTo>
                  <a:pt x="339" y="184"/>
                </a:lnTo>
                <a:lnTo>
                  <a:pt x="339" y="182"/>
                </a:lnTo>
                <a:lnTo>
                  <a:pt x="339" y="184"/>
                </a:lnTo>
                <a:lnTo>
                  <a:pt x="341" y="184"/>
                </a:lnTo>
                <a:lnTo>
                  <a:pt x="342" y="184"/>
                </a:lnTo>
                <a:lnTo>
                  <a:pt x="342" y="186"/>
                </a:lnTo>
                <a:lnTo>
                  <a:pt x="344" y="186"/>
                </a:lnTo>
                <a:lnTo>
                  <a:pt x="344" y="187"/>
                </a:lnTo>
                <a:lnTo>
                  <a:pt x="342" y="187"/>
                </a:lnTo>
                <a:lnTo>
                  <a:pt x="342" y="189"/>
                </a:lnTo>
                <a:lnTo>
                  <a:pt x="344" y="189"/>
                </a:lnTo>
                <a:lnTo>
                  <a:pt x="344" y="191"/>
                </a:lnTo>
                <a:lnTo>
                  <a:pt x="342" y="191"/>
                </a:lnTo>
                <a:lnTo>
                  <a:pt x="342" y="192"/>
                </a:lnTo>
                <a:lnTo>
                  <a:pt x="344" y="192"/>
                </a:lnTo>
                <a:lnTo>
                  <a:pt x="342" y="192"/>
                </a:lnTo>
                <a:lnTo>
                  <a:pt x="341" y="192"/>
                </a:lnTo>
                <a:lnTo>
                  <a:pt x="341" y="191"/>
                </a:lnTo>
                <a:lnTo>
                  <a:pt x="339" y="191"/>
                </a:lnTo>
                <a:lnTo>
                  <a:pt x="337" y="191"/>
                </a:lnTo>
                <a:lnTo>
                  <a:pt x="337" y="192"/>
                </a:lnTo>
                <a:lnTo>
                  <a:pt x="335" y="192"/>
                </a:lnTo>
                <a:lnTo>
                  <a:pt x="334" y="192"/>
                </a:lnTo>
                <a:lnTo>
                  <a:pt x="334" y="191"/>
                </a:lnTo>
                <a:lnTo>
                  <a:pt x="332" y="191"/>
                </a:lnTo>
                <a:lnTo>
                  <a:pt x="332" y="192"/>
                </a:lnTo>
                <a:lnTo>
                  <a:pt x="330" y="192"/>
                </a:lnTo>
                <a:lnTo>
                  <a:pt x="330" y="191"/>
                </a:lnTo>
                <a:lnTo>
                  <a:pt x="329" y="191"/>
                </a:lnTo>
                <a:lnTo>
                  <a:pt x="327" y="191"/>
                </a:lnTo>
                <a:lnTo>
                  <a:pt x="325" y="191"/>
                </a:lnTo>
                <a:lnTo>
                  <a:pt x="325" y="192"/>
                </a:lnTo>
                <a:lnTo>
                  <a:pt x="327" y="192"/>
                </a:lnTo>
                <a:lnTo>
                  <a:pt x="329" y="192"/>
                </a:lnTo>
                <a:lnTo>
                  <a:pt x="329" y="194"/>
                </a:lnTo>
                <a:lnTo>
                  <a:pt x="327" y="194"/>
                </a:lnTo>
                <a:lnTo>
                  <a:pt x="325" y="194"/>
                </a:lnTo>
                <a:lnTo>
                  <a:pt x="325" y="192"/>
                </a:lnTo>
                <a:lnTo>
                  <a:pt x="325" y="194"/>
                </a:lnTo>
                <a:lnTo>
                  <a:pt x="325" y="196"/>
                </a:lnTo>
                <a:lnTo>
                  <a:pt x="323" y="196"/>
                </a:lnTo>
                <a:lnTo>
                  <a:pt x="322" y="196"/>
                </a:lnTo>
                <a:lnTo>
                  <a:pt x="322" y="198"/>
                </a:lnTo>
                <a:lnTo>
                  <a:pt x="320" y="198"/>
                </a:lnTo>
                <a:lnTo>
                  <a:pt x="322" y="198"/>
                </a:lnTo>
                <a:lnTo>
                  <a:pt x="322" y="199"/>
                </a:lnTo>
                <a:lnTo>
                  <a:pt x="320" y="199"/>
                </a:lnTo>
                <a:lnTo>
                  <a:pt x="320" y="201"/>
                </a:lnTo>
                <a:lnTo>
                  <a:pt x="318" y="201"/>
                </a:lnTo>
                <a:lnTo>
                  <a:pt x="318" y="203"/>
                </a:lnTo>
                <a:lnTo>
                  <a:pt x="316" y="203"/>
                </a:lnTo>
                <a:lnTo>
                  <a:pt x="315" y="203"/>
                </a:lnTo>
                <a:lnTo>
                  <a:pt x="315" y="204"/>
                </a:lnTo>
                <a:lnTo>
                  <a:pt x="313" y="204"/>
                </a:lnTo>
                <a:lnTo>
                  <a:pt x="315" y="204"/>
                </a:lnTo>
                <a:lnTo>
                  <a:pt x="315" y="206"/>
                </a:lnTo>
                <a:lnTo>
                  <a:pt x="313" y="206"/>
                </a:lnTo>
                <a:lnTo>
                  <a:pt x="311" y="206"/>
                </a:lnTo>
                <a:lnTo>
                  <a:pt x="310" y="206"/>
                </a:lnTo>
                <a:lnTo>
                  <a:pt x="310" y="204"/>
                </a:lnTo>
                <a:lnTo>
                  <a:pt x="308" y="204"/>
                </a:lnTo>
                <a:lnTo>
                  <a:pt x="308" y="206"/>
                </a:lnTo>
                <a:lnTo>
                  <a:pt x="310" y="206"/>
                </a:lnTo>
                <a:lnTo>
                  <a:pt x="310" y="208"/>
                </a:lnTo>
                <a:lnTo>
                  <a:pt x="308" y="210"/>
                </a:lnTo>
                <a:lnTo>
                  <a:pt x="308" y="211"/>
                </a:lnTo>
                <a:lnTo>
                  <a:pt x="306" y="211"/>
                </a:lnTo>
                <a:lnTo>
                  <a:pt x="306" y="213"/>
                </a:lnTo>
                <a:lnTo>
                  <a:pt x="306" y="215"/>
                </a:lnTo>
                <a:lnTo>
                  <a:pt x="304" y="215"/>
                </a:lnTo>
                <a:lnTo>
                  <a:pt x="304" y="217"/>
                </a:lnTo>
                <a:lnTo>
                  <a:pt x="303" y="217"/>
                </a:lnTo>
                <a:lnTo>
                  <a:pt x="303" y="218"/>
                </a:lnTo>
                <a:lnTo>
                  <a:pt x="303" y="220"/>
                </a:lnTo>
                <a:lnTo>
                  <a:pt x="301" y="220"/>
                </a:lnTo>
                <a:lnTo>
                  <a:pt x="301" y="222"/>
                </a:lnTo>
                <a:lnTo>
                  <a:pt x="303" y="223"/>
                </a:lnTo>
                <a:lnTo>
                  <a:pt x="301" y="223"/>
                </a:lnTo>
                <a:lnTo>
                  <a:pt x="299" y="223"/>
                </a:lnTo>
                <a:lnTo>
                  <a:pt x="299" y="225"/>
                </a:lnTo>
                <a:lnTo>
                  <a:pt x="298" y="225"/>
                </a:lnTo>
                <a:lnTo>
                  <a:pt x="298" y="227"/>
                </a:lnTo>
                <a:lnTo>
                  <a:pt x="296" y="227"/>
                </a:lnTo>
                <a:lnTo>
                  <a:pt x="294" y="227"/>
                </a:lnTo>
                <a:lnTo>
                  <a:pt x="294" y="229"/>
                </a:lnTo>
                <a:lnTo>
                  <a:pt x="294" y="230"/>
                </a:lnTo>
                <a:lnTo>
                  <a:pt x="292" y="230"/>
                </a:lnTo>
                <a:lnTo>
                  <a:pt x="292" y="232"/>
                </a:lnTo>
                <a:lnTo>
                  <a:pt x="291" y="232"/>
                </a:lnTo>
                <a:lnTo>
                  <a:pt x="291" y="234"/>
                </a:lnTo>
                <a:lnTo>
                  <a:pt x="289" y="234"/>
                </a:lnTo>
                <a:lnTo>
                  <a:pt x="289" y="235"/>
                </a:lnTo>
                <a:lnTo>
                  <a:pt x="287" y="235"/>
                </a:lnTo>
                <a:lnTo>
                  <a:pt x="287" y="234"/>
                </a:lnTo>
                <a:lnTo>
                  <a:pt x="286" y="234"/>
                </a:lnTo>
                <a:lnTo>
                  <a:pt x="284" y="234"/>
                </a:lnTo>
                <a:lnTo>
                  <a:pt x="284" y="235"/>
                </a:lnTo>
                <a:lnTo>
                  <a:pt x="282" y="235"/>
                </a:lnTo>
                <a:lnTo>
                  <a:pt x="282" y="237"/>
                </a:lnTo>
                <a:lnTo>
                  <a:pt x="282" y="235"/>
                </a:lnTo>
                <a:lnTo>
                  <a:pt x="280" y="235"/>
                </a:lnTo>
                <a:lnTo>
                  <a:pt x="280" y="234"/>
                </a:lnTo>
                <a:lnTo>
                  <a:pt x="280" y="235"/>
                </a:lnTo>
                <a:lnTo>
                  <a:pt x="280" y="237"/>
                </a:lnTo>
                <a:lnTo>
                  <a:pt x="279" y="237"/>
                </a:lnTo>
                <a:lnTo>
                  <a:pt x="279" y="239"/>
                </a:lnTo>
                <a:lnTo>
                  <a:pt x="277" y="239"/>
                </a:lnTo>
                <a:lnTo>
                  <a:pt x="275" y="239"/>
                </a:lnTo>
                <a:lnTo>
                  <a:pt x="275" y="241"/>
                </a:lnTo>
                <a:lnTo>
                  <a:pt x="273" y="241"/>
                </a:lnTo>
                <a:lnTo>
                  <a:pt x="273" y="239"/>
                </a:lnTo>
                <a:lnTo>
                  <a:pt x="272" y="239"/>
                </a:lnTo>
                <a:lnTo>
                  <a:pt x="272" y="241"/>
                </a:lnTo>
                <a:lnTo>
                  <a:pt x="270" y="241"/>
                </a:lnTo>
                <a:lnTo>
                  <a:pt x="270" y="242"/>
                </a:lnTo>
                <a:lnTo>
                  <a:pt x="268" y="242"/>
                </a:lnTo>
                <a:lnTo>
                  <a:pt x="268" y="244"/>
                </a:lnTo>
                <a:lnTo>
                  <a:pt x="268" y="246"/>
                </a:lnTo>
                <a:lnTo>
                  <a:pt x="267" y="247"/>
                </a:lnTo>
                <a:lnTo>
                  <a:pt x="267" y="249"/>
                </a:lnTo>
                <a:lnTo>
                  <a:pt x="265" y="249"/>
                </a:lnTo>
                <a:lnTo>
                  <a:pt x="265" y="247"/>
                </a:lnTo>
                <a:lnTo>
                  <a:pt x="265" y="249"/>
                </a:lnTo>
                <a:lnTo>
                  <a:pt x="263" y="249"/>
                </a:lnTo>
                <a:lnTo>
                  <a:pt x="261" y="249"/>
                </a:lnTo>
                <a:lnTo>
                  <a:pt x="261" y="247"/>
                </a:lnTo>
                <a:lnTo>
                  <a:pt x="260" y="247"/>
                </a:lnTo>
                <a:lnTo>
                  <a:pt x="260" y="249"/>
                </a:lnTo>
                <a:lnTo>
                  <a:pt x="260" y="251"/>
                </a:lnTo>
                <a:lnTo>
                  <a:pt x="258" y="251"/>
                </a:lnTo>
                <a:lnTo>
                  <a:pt x="256" y="251"/>
                </a:lnTo>
                <a:lnTo>
                  <a:pt x="256" y="253"/>
                </a:lnTo>
                <a:lnTo>
                  <a:pt x="255" y="253"/>
                </a:lnTo>
                <a:lnTo>
                  <a:pt x="253" y="253"/>
                </a:lnTo>
                <a:lnTo>
                  <a:pt x="251" y="253"/>
                </a:lnTo>
                <a:lnTo>
                  <a:pt x="251" y="254"/>
                </a:lnTo>
                <a:lnTo>
                  <a:pt x="249" y="254"/>
                </a:lnTo>
                <a:lnTo>
                  <a:pt x="248" y="254"/>
                </a:lnTo>
                <a:lnTo>
                  <a:pt x="248" y="256"/>
                </a:lnTo>
                <a:lnTo>
                  <a:pt x="246" y="256"/>
                </a:lnTo>
                <a:lnTo>
                  <a:pt x="246" y="258"/>
                </a:lnTo>
                <a:lnTo>
                  <a:pt x="246" y="256"/>
                </a:lnTo>
                <a:lnTo>
                  <a:pt x="244" y="256"/>
                </a:lnTo>
                <a:lnTo>
                  <a:pt x="244" y="258"/>
                </a:lnTo>
                <a:lnTo>
                  <a:pt x="242" y="258"/>
                </a:lnTo>
                <a:lnTo>
                  <a:pt x="241" y="258"/>
                </a:lnTo>
                <a:lnTo>
                  <a:pt x="239" y="258"/>
                </a:lnTo>
                <a:lnTo>
                  <a:pt x="239" y="260"/>
                </a:lnTo>
                <a:lnTo>
                  <a:pt x="241" y="260"/>
                </a:lnTo>
                <a:lnTo>
                  <a:pt x="241" y="261"/>
                </a:lnTo>
                <a:lnTo>
                  <a:pt x="241" y="263"/>
                </a:lnTo>
                <a:lnTo>
                  <a:pt x="242" y="263"/>
                </a:lnTo>
                <a:lnTo>
                  <a:pt x="242" y="265"/>
                </a:lnTo>
                <a:lnTo>
                  <a:pt x="242" y="266"/>
                </a:lnTo>
                <a:lnTo>
                  <a:pt x="241" y="266"/>
                </a:lnTo>
                <a:lnTo>
                  <a:pt x="241" y="268"/>
                </a:lnTo>
                <a:lnTo>
                  <a:pt x="241" y="270"/>
                </a:lnTo>
                <a:lnTo>
                  <a:pt x="241" y="272"/>
                </a:lnTo>
                <a:lnTo>
                  <a:pt x="241" y="273"/>
                </a:lnTo>
                <a:lnTo>
                  <a:pt x="239" y="273"/>
                </a:lnTo>
                <a:lnTo>
                  <a:pt x="241" y="273"/>
                </a:lnTo>
                <a:lnTo>
                  <a:pt x="241" y="275"/>
                </a:lnTo>
                <a:lnTo>
                  <a:pt x="242" y="275"/>
                </a:lnTo>
                <a:lnTo>
                  <a:pt x="244" y="275"/>
                </a:lnTo>
                <a:lnTo>
                  <a:pt x="244" y="277"/>
                </a:lnTo>
                <a:lnTo>
                  <a:pt x="246" y="277"/>
                </a:lnTo>
                <a:lnTo>
                  <a:pt x="248" y="277"/>
                </a:lnTo>
                <a:lnTo>
                  <a:pt x="249" y="277"/>
                </a:lnTo>
                <a:lnTo>
                  <a:pt x="249" y="275"/>
                </a:lnTo>
                <a:lnTo>
                  <a:pt x="251" y="273"/>
                </a:lnTo>
                <a:lnTo>
                  <a:pt x="253" y="273"/>
                </a:lnTo>
                <a:lnTo>
                  <a:pt x="253" y="275"/>
                </a:lnTo>
                <a:lnTo>
                  <a:pt x="255" y="275"/>
                </a:lnTo>
                <a:lnTo>
                  <a:pt x="255" y="277"/>
                </a:lnTo>
                <a:lnTo>
                  <a:pt x="256" y="277"/>
                </a:lnTo>
                <a:lnTo>
                  <a:pt x="256" y="278"/>
                </a:lnTo>
                <a:lnTo>
                  <a:pt x="258" y="278"/>
                </a:lnTo>
                <a:lnTo>
                  <a:pt x="258" y="280"/>
                </a:lnTo>
                <a:lnTo>
                  <a:pt x="260" y="280"/>
                </a:lnTo>
                <a:lnTo>
                  <a:pt x="261" y="280"/>
                </a:lnTo>
                <a:lnTo>
                  <a:pt x="263" y="280"/>
                </a:lnTo>
                <a:lnTo>
                  <a:pt x="263" y="282"/>
                </a:lnTo>
                <a:lnTo>
                  <a:pt x="263" y="280"/>
                </a:lnTo>
                <a:lnTo>
                  <a:pt x="263" y="282"/>
                </a:lnTo>
                <a:lnTo>
                  <a:pt x="265" y="282"/>
                </a:lnTo>
                <a:lnTo>
                  <a:pt x="267" y="282"/>
                </a:lnTo>
                <a:lnTo>
                  <a:pt x="267" y="284"/>
                </a:lnTo>
                <a:lnTo>
                  <a:pt x="268" y="284"/>
                </a:lnTo>
                <a:lnTo>
                  <a:pt x="270" y="284"/>
                </a:lnTo>
                <a:lnTo>
                  <a:pt x="270" y="285"/>
                </a:lnTo>
                <a:lnTo>
                  <a:pt x="268" y="285"/>
                </a:lnTo>
                <a:lnTo>
                  <a:pt x="268" y="287"/>
                </a:lnTo>
                <a:lnTo>
                  <a:pt x="268" y="289"/>
                </a:lnTo>
                <a:lnTo>
                  <a:pt x="270" y="289"/>
                </a:lnTo>
                <a:lnTo>
                  <a:pt x="268" y="289"/>
                </a:lnTo>
                <a:lnTo>
                  <a:pt x="268" y="291"/>
                </a:lnTo>
                <a:lnTo>
                  <a:pt x="270" y="291"/>
                </a:lnTo>
                <a:lnTo>
                  <a:pt x="270" y="292"/>
                </a:lnTo>
                <a:lnTo>
                  <a:pt x="272" y="292"/>
                </a:lnTo>
                <a:lnTo>
                  <a:pt x="273" y="292"/>
                </a:lnTo>
                <a:lnTo>
                  <a:pt x="275" y="292"/>
                </a:lnTo>
                <a:lnTo>
                  <a:pt x="275" y="294"/>
                </a:lnTo>
                <a:lnTo>
                  <a:pt x="277" y="294"/>
                </a:lnTo>
                <a:lnTo>
                  <a:pt x="279" y="294"/>
                </a:lnTo>
                <a:lnTo>
                  <a:pt x="280" y="294"/>
                </a:lnTo>
                <a:lnTo>
                  <a:pt x="280" y="292"/>
                </a:lnTo>
                <a:lnTo>
                  <a:pt x="282" y="292"/>
                </a:lnTo>
                <a:lnTo>
                  <a:pt x="284" y="292"/>
                </a:lnTo>
                <a:lnTo>
                  <a:pt x="286" y="292"/>
                </a:lnTo>
                <a:lnTo>
                  <a:pt x="286" y="291"/>
                </a:lnTo>
                <a:lnTo>
                  <a:pt x="286" y="292"/>
                </a:lnTo>
                <a:lnTo>
                  <a:pt x="287" y="292"/>
                </a:lnTo>
                <a:lnTo>
                  <a:pt x="287" y="294"/>
                </a:lnTo>
                <a:lnTo>
                  <a:pt x="289" y="294"/>
                </a:lnTo>
                <a:lnTo>
                  <a:pt x="291" y="294"/>
                </a:lnTo>
                <a:lnTo>
                  <a:pt x="291" y="292"/>
                </a:lnTo>
                <a:lnTo>
                  <a:pt x="292" y="292"/>
                </a:lnTo>
                <a:lnTo>
                  <a:pt x="292" y="294"/>
                </a:lnTo>
                <a:lnTo>
                  <a:pt x="294" y="294"/>
                </a:lnTo>
                <a:lnTo>
                  <a:pt x="294" y="296"/>
                </a:lnTo>
                <a:lnTo>
                  <a:pt x="294" y="297"/>
                </a:lnTo>
                <a:lnTo>
                  <a:pt x="294" y="299"/>
                </a:lnTo>
                <a:lnTo>
                  <a:pt x="296" y="299"/>
                </a:lnTo>
                <a:lnTo>
                  <a:pt x="296" y="301"/>
                </a:lnTo>
                <a:lnTo>
                  <a:pt x="298" y="301"/>
                </a:lnTo>
                <a:lnTo>
                  <a:pt x="298" y="303"/>
                </a:lnTo>
                <a:lnTo>
                  <a:pt x="299" y="303"/>
                </a:lnTo>
                <a:lnTo>
                  <a:pt x="299" y="304"/>
                </a:lnTo>
                <a:lnTo>
                  <a:pt x="299" y="306"/>
                </a:lnTo>
                <a:lnTo>
                  <a:pt x="301" y="306"/>
                </a:lnTo>
                <a:lnTo>
                  <a:pt x="301" y="308"/>
                </a:lnTo>
                <a:lnTo>
                  <a:pt x="303" y="308"/>
                </a:lnTo>
                <a:lnTo>
                  <a:pt x="303" y="309"/>
                </a:lnTo>
                <a:lnTo>
                  <a:pt x="303" y="311"/>
                </a:lnTo>
                <a:lnTo>
                  <a:pt x="303" y="313"/>
                </a:lnTo>
                <a:lnTo>
                  <a:pt x="304" y="313"/>
                </a:lnTo>
                <a:lnTo>
                  <a:pt x="304" y="315"/>
                </a:lnTo>
                <a:lnTo>
                  <a:pt x="306" y="315"/>
                </a:lnTo>
                <a:lnTo>
                  <a:pt x="308" y="315"/>
                </a:lnTo>
                <a:lnTo>
                  <a:pt x="310" y="315"/>
                </a:lnTo>
                <a:lnTo>
                  <a:pt x="310" y="316"/>
                </a:lnTo>
                <a:lnTo>
                  <a:pt x="311" y="316"/>
                </a:lnTo>
                <a:lnTo>
                  <a:pt x="313" y="316"/>
                </a:lnTo>
                <a:lnTo>
                  <a:pt x="315" y="316"/>
                </a:lnTo>
                <a:lnTo>
                  <a:pt x="315" y="318"/>
                </a:lnTo>
                <a:lnTo>
                  <a:pt x="316" y="318"/>
                </a:lnTo>
                <a:lnTo>
                  <a:pt x="318" y="318"/>
                </a:lnTo>
                <a:lnTo>
                  <a:pt x="320" y="318"/>
                </a:lnTo>
                <a:lnTo>
                  <a:pt x="320" y="320"/>
                </a:lnTo>
                <a:lnTo>
                  <a:pt x="322" y="320"/>
                </a:lnTo>
                <a:lnTo>
                  <a:pt x="322" y="318"/>
                </a:lnTo>
                <a:lnTo>
                  <a:pt x="323" y="318"/>
                </a:lnTo>
                <a:lnTo>
                  <a:pt x="325" y="318"/>
                </a:lnTo>
                <a:lnTo>
                  <a:pt x="325" y="316"/>
                </a:lnTo>
                <a:lnTo>
                  <a:pt x="327" y="316"/>
                </a:lnTo>
                <a:lnTo>
                  <a:pt x="329" y="316"/>
                </a:lnTo>
                <a:lnTo>
                  <a:pt x="330" y="316"/>
                </a:lnTo>
                <a:lnTo>
                  <a:pt x="330" y="315"/>
                </a:lnTo>
                <a:lnTo>
                  <a:pt x="332" y="315"/>
                </a:lnTo>
                <a:lnTo>
                  <a:pt x="332" y="316"/>
                </a:lnTo>
                <a:lnTo>
                  <a:pt x="334" y="316"/>
                </a:lnTo>
                <a:lnTo>
                  <a:pt x="334" y="315"/>
                </a:lnTo>
                <a:lnTo>
                  <a:pt x="335" y="315"/>
                </a:lnTo>
                <a:lnTo>
                  <a:pt x="335" y="316"/>
                </a:lnTo>
                <a:lnTo>
                  <a:pt x="337" y="316"/>
                </a:lnTo>
                <a:lnTo>
                  <a:pt x="337" y="315"/>
                </a:lnTo>
                <a:lnTo>
                  <a:pt x="339" y="315"/>
                </a:lnTo>
                <a:lnTo>
                  <a:pt x="339" y="316"/>
                </a:lnTo>
                <a:lnTo>
                  <a:pt x="341" y="315"/>
                </a:lnTo>
                <a:lnTo>
                  <a:pt x="342" y="315"/>
                </a:lnTo>
                <a:lnTo>
                  <a:pt x="344" y="315"/>
                </a:lnTo>
                <a:lnTo>
                  <a:pt x="346" y="315"/>
                </a:lnTo>
                <a:lnTo>
                  <a:pt x="347" y="315"/>
                </a:lnTo>
                <a:lnTo>
                  <a:pt x="349" y="313"/>
                </a:lnTo>
                <a:lnTo>
                  <a:pt x="351" y="313"/>
                </a:lnTo>
                <a:lnTo>
                  <a:pt x="351" y="315"/>
                </a:lnTo>
                <a:lnTo>
                  <a:pt x="353" y="315"/>
                </a:lnTo>
                <a:lnTo>
                  <a:pt x="353" y="316"/>
                </a:lnTo>
                <a:lnTo>
                  <a:pt x="353" y="318"/>
                </a:lnTo>
                <a:lnTo>
                  <a:pt x="353" y="320"/>
                </a:lnTo>
                <a:lnTo>
                  <a:pt x="354" y="320"/>
                </a:lnTo>
                <a:lnTo>
                  <a:pt x="356" y="322"/>
                </a:lnTo>
                <a:lnTo>
                  <a:pt x="356" y="323"/>
                </a:lnTo>
                <a:lnTo>
                  <a:pt x="354" y="323"/>
                </a:lnTo>
                <a:lnTo>
                  <a:pt x="354" y="325"/>
                </a:lnTo>
                <a:lnTo>
                  <a:pt x="356" y="325"/>
                </a:lnTo>
                <a:lnTo>
                  <a:pt x="356" y="327"/>
                </a:lnTo>
                <a:lnTo>
                  <a:pt x="356" y="328"/>
                </a:lnTo>
                <a:lnTo>
                  <a:pt x="356" y="330"/>
                </a:lnTo>
                <a:lnTo>
                  <a:pt x="356" y="332"/>
                </a:lnTo>
                <a:lnTo>
                  <a:pt x="356" y="334"/>
                </a:lnTo>
                <a:lnTo>
                  <a:pt x="356" y="335"/>
                </a:lnTo>
                <a:lnTo>
                  <a:pt x="356" y="337"/>
                </a:lnTo>
                <a:lnTo>
                  <a:pt x="358" y="337"/>
                </a:lnTo>
                <a:lnTo>
                  <a:pt x="360" y="337"/>
                </a:lnTo>
                <a:lnTo>
                  <a:pt x="361" y="337"/>
                </a:lnTo>
                <a:lnTo>
                  <a:pt x="361" y="339"/>
                </a:lnTo>
                <a:lnTo>
                  <a:pt x="361" y="337"/>
                </a:lnTo>
                <a:lnTo>
                  <a:pt x="363" y="337"/>
                </a:lnTo>
                <a:lnTo>
                  <a:pt x="363" y="339"/>
                </a:lnTo>
                <a:lnTo>
                  <a:pt x="363" y="340"/>
                </a:lnTo>
                <a:lnTo>
                  <a:pt x="365" y="340"/>
                </a:lnTo>
                <a:lnTo>
                  <a:pt x="365" y="342"/>
                </a:lnTo>
                <a:lnTo>
                  <a:pt x="365" y="344"/>
                </a:lnTo>
                <a:lnTo>
                  <a:pt x="363" y="344"/>
                </a:lnTo>
                <a:lnTo>
                  <a:pt x="363" y="346"/>
                </a:lnTo>
                <a:lnTo>
                  <a:pt x="365" y="346"/>
                </a:lnTo>
                <a:lnTo>
                  <a:pt x="365" y="347"/>
                </a:lnTo>
                <a:lnTo>
                  <a:pt x="365" y="349"/>
                </a:lnTo>
                <a:lnTo>
                  <a:pt x="366" y="349"/>
                </a:lnTo>
                <a:lnTo>
                  <a:pt x="366" y="351"/>
                </a:lnTo>
                <a:lnTo>
                  <a:pt x="368" y="351"/>
                </a:lnTo>
                <a:lnTo>
                  <a:pt x="368" y="353"/>
                </a:lnTo>
                <a:lnTo>
                  <a:pt x="368" y="354"/>
                </a:lnTo>
                <a:lnTo>
                  <a:pt x="370" y="354"/>
                </a:lnTo>
                <a:lnTo>
                  <a:pt x="370" y="356"/>
                </a:lnTo>
                <a:lnTo>
                  <a:pt x="372" y="356"/>
                </a:lnTo>
                <a:lnTo>
                  <a:pt x="372" y="358"/>
                </a:lnTo>
                <a:lnTo>
                  <a:pt x="372" y="359"/>
                </a:lnTo>
                <a:lnTo>
                  <a:pt x="373" y="359"/>
                </a:lnTo>
                <a:lnTo>
                  <a:pt x="373" y="361"/>
                </a:lnTo>
                <a:lnTo>
                  <a:pt x="375" y="361"/>
                </a:lnTo>
                <a:lnTo>
                  <a:pt x="375" y="363"/>
                </a:lnTo>
                <a:lnTo>
                  <a:pt x="375" y="365"/>
                </a:lnTo>
                <a:lnTo>
                  <a:pt x="377" y="365"/>
                </a:lnTo>
                <a:lnTo>
                  <a:pt x="377" y="366"/>
                </a:lnTo>
                <a:lnTo>
                  <a:pt x="378" y="366"/>
                </a:lnTo>
                <a:lnTo>
                  <a:pt x="378" y="368"/>
                </a:lnTo>
                <a:lnTo>
                  <a:pt x="378" y="370"/>
                </a:lnTo>
                <a:lnTo>
                  <a:pt x="380" y="370"/>
                </a:lnTo>
                <a:lnTo>
                  <a:pt x="380" y="371"/>
                </a:lnTo>
                <a:lnTo>
                  <a:pt x="382" y="371"/>
                </a:lnTo>
                <a:lnTo>
                  <a:pt x="382" y="373"/>
                </a:lnTo>
                <a:lnTo>
                  <a:pt x="382" y="375"/>
                </a:lnTo>
                <a:lnTo>
                  <a:pt x="384" y="375"/>
                </a:lnTo>
                <a:lnTo>
                  <a:pt x="384" y="377"/>
                </a:lnTo>
                <a:lnTo>
                  <a:pt x="385" y="377"/>
                </a:lnTo>
                <a:lnTo>
                  <a:pt x="385" y="378"/>
                </a:lnTo>
                <a:lnTo>
                  <a:pt x="385" y="380"/>
                </a:lnTo>
                <a:lnTo>
                  <a:pt x="387" y="380"/>
                </a:lnTo>
                <a:lnTo>
                  <a:pt x="387" y="382"/>
                </a:lnTo>
                <a:lnTo>
                  <a:pt x="389" y="382"/>
                </a:lnTo>
                <a:lnTo>
                  <a:pt x="389" y="383"/>
                </a:lnTo>
                <a:lnTo>
                  <a:pt x="390" y="385"/>
                </a:lnTo>
                <a:lnTo>
                  <a:pt x="390" y="387"/>
                </a:lnTo>
                <a:lnTo>
                  <a:pt x="392" y="387"/>
                </a:lnTo>
                <a:lnTo>
                  <a:pt x="392" y="389"/>
                </a:lnTo>
                <a:lnTo>
                  <a:pt x="394" y="389"/>
                </a:lnTo>
                <a:lnTo>
                  <a:pt x="394" y="390"/>
                </a:lnTo>
                <a:lnTo>
                  <a:pt x="394" y="392"/>
                </a:lnTo>
                <a:lnTo>
                  <a:pt x="396" y="392"/>
                </a:lnTo>
                <a:lnTo>
                  <a:pt x="396" y="394"/>
                </a:lnTo>
                <a:lnTo>
                  <a:pt x="397" y="394"/>
                </a:lnTo>
                <a:lnTo>
                  <a:pt x="397" y="396"/>
                </a:lnTo>
                <a:lnTo>
                  <a:pt x="397" y="397"/>
                </a:lnTo>
                <a:lnTo>
                  <a:pt x="399" y="397"/>
                </a:lnTo>
                <a:lnTo>
                  <a:pt x="399" y="399"/>
                </a:lnTo>
                <a:lnTo>
                  <a:pt x="401" y="399"/>
                </a:lnTo>
                <a:lnTo>
                  <a:pt x="401" y="401"/>
                </a:lnTo>
                <a:lnTo>
                  <a:pt x="403" y="401"/>
                </a:lnTo>
                <a:lnTo>
                  <a:pt x="403" y="402"/>
                </a:lnTo>
                <a:lnTo>
                  <a:pt x="404" y="404"/>
                </a:lnTo>
                <a:lnTo>
                  <a:pt x="404" y="406"/>
                </a:lnTo>
                <a:lnTo>
                  <a:pt x="406" y="406"/>
                </a:lnTo>
                <a:lnTo>
                  <a:pt x="406" y="408"/>
                </a:lnTo>
                <a:lnTo>
                  <a:pt x="408" y="409"/>
                </a:lnTo>
                <a:lnTo>
                  <a:pt x="408" y="411"/>
                </a:lnTo>
                <a:lnTo>
                  <a:pt x="409" y="411"/>
                </a:lnTo>
                <a:lnTo>
                  <a:pt x="409" y="413"/>
                </a:lnTo>
                <a:lnTo>
                  <a:pt x="411" y="414"/>
                </a:lnTo>
                <a:lnTo>
                  <a:pt x="411" y="416"/>
                </a:lnTo>
                <a:lnTo>
                  <a:pt x="413" y="416"/>
                </a:lnTo>
                <a:lnTo>
                  <a:pt x="413" y="418"/>
                </a:lnTo>
                <a:lnTo>
                  <a:pt x="415" y="420"/>
                </a:lnTo>
                <a:lnTo>
                  <a:pt x="415" y="421"/>
                </a:lnTo>
                <a:lnTo>
                  <a:pt x="416" y="421"/>
                </a:lnTo>
                <a:lnTo>
                  <a:pt x="416" y="423"/>
                </a:lnTo>
                <a:lnTo>
                  <a:pt x="418" y="425"/>
                </a:lnTo>
                <a:lnTo>
                  <a:pt x="418" y="427"/>
                </a:lnTo>
                <a:lnTo>
                  <a:pt x="420" y="427"/>
                </a:lnTo>
                <a:lnTo>
                  <a:pt x="420" y="428"/>
                </a:lnTo>
                <a:lnTo>
                  <a:pt x="421" y="430"/>
                </a:lnTo>
                <a:lnTo>
                  <a:pt x="421" y="432"/>
                </a:lnTo>
                <a:lnTo>
                  <a:pt x="423" y="432"/>
                </a:lnTo>
                <a:lnTo>
                  <a:pt x="423" y="433"/>
                </a:lnTo>
                <a:lnTo>
                  <a:pt x="425" y="433"/>
                </a:lnTo>
                <a:lnTo>
                  <a:pt x="425" y="435"/>
                </a:lnTo>
                <a:lnTo>
                  <a:pt x="425" y="437"/>
                </a:lnTo>
                <a:lnTo>
                  <a:pt x="427" y="437"/>
                </a:lnTo>
                <a:lnTo>
                  <a:pt x="427" y="439"/>
                </a:lnTo>
                <a:lnTo>
                  <a:pt x="428" y="439"/>
                </a:lnTo>
                <a:lnTo>
                  <a:pt x="428" y="440"/>
                </a:lnTo>
                <a:lnTo>
                  <a:pt x="428" y="442"/>
                </a:lnTo>
                <a:lnTo>
                  <a:pt x="430" y="442"/>
                </a:lnTo>
                <a:lnTo>
                  <a:pt x="430" y="444"/>
                </a:lnTo>
                <a:lnTo>
                  <a:pt x="432" y="445"/>
                </a:lnTo>
                <a:lnTo>
                  <a:pt x="432" y="447"/>
                </a:lnTo>
                <a:lnTo>
                  <a:pt x="434" y="447"/>
                </a:lnTo>
                <a:lnTo>
                  <a:pt x="434" y="449"/>
                </a:lnTo>
                <a:lnTo>
                  <a:pt x="435" y="449"/>
                </a:lnTo>
                <a:lnTo>
                  <a:pt x="435" y="451"/>
                </a:lnTo>
                <a:lnTo>
                  <a:pt x="435" y="452"/>
                </a:lnTo>
                <a:lnTo>
                  <a:pt x="437" y="452"/>
                </a:lnTo>
                <a:lnTo>
                  <a:pt x="437" y="454"/>
                </a:lnTo>
                <a:lnTo>
                  <a:pt x="439" y="456"/>
                </a:lnTo>
                <a:lnTo>
                  <a:pt x="439" y="458"/>
                </a:lnTo>
                <a:lnTo>
                  <a:pt x="440" y="458"/>
                </a:lnTo>
                <a:lnTo>
                  <a:pt x="440" y="459"/>
                </a:lnTo>
                <a:lnTo>
                  <a:pt x="442" y="461"/>
                </a:lnTo>
                <a:lnTo>
                  <a:pt x="442" y="463"/>
                </a:lnTo>
                <a:lnTo>
                  <a:pt x="444" y="463"/>
                </a:lnTo>
                <a:lnTo>
                  <a:pt x="444" y="464"/>
                </a:lnTo>
                <a:lnTo>
                  <a:pt x="446" y="466"/>
                </a:lnTo>
                <a:lnTo>
                  <a:pt x="446" y="468"/>
                </a:lnTo>
                <a:lnTo>
                  <a:pt x="447" y="468"/>
                </a:lnTo>
                <a:lnTo>
                  <a:pt x="447" y="470"/>
                </a:lnTo>
                <a:lnTo>
                  <a:pt x="449" y="470"/>
                </a:lnTo>
                <a:lnTo>
                  <a:pt x="449" y="471"/>
                </a:lnTo>
                <a:lnTo>
                  <a:pt x="449" y="473"/>
                </a:lnTo>
                <a:lnTo>
                  <a:pt x="451" y="473"/>
                </a:lnTo>
                <a:lnTo>
                  <a:pt x="451" y="475"/>
                </a:lnTo>
                <a:lnTo>
                  <a:pt x="452" y="476"/>
                </a:lnTo>
                <a:lnTo>
                  <a:pt x="452" y="478"/>
                </a:lnTo>
                <a:lnTo>
                  <a:pt x="454" y="478"/>
                </a:lnTo>
                <a:lnTo>
                  <a:pt x="454" y="480"/>
                </a:lnTo>
                <a:lnTo>
                  <a:pt x="456" y="480"/>
                </a:lnTo>
                <a:lnTo>
                  <a:pt x="456" y="482"/>
                </a:lnTo>
                <a:lnTo>
                  <a:pt x="456" y="483"/>
                </a:lnTo>
                <a:lnTo>
                  <a:pt x="458" y="483"/>
                </a:lnTo>
                <a:lnTo>
                  <a:pt x="458" y="485"/>
                </a:lnTo>
                <a:lnTo>
                  <a:pt x="459" y="487"/>
                </a:lnTo>
                <a:lnTo>
                  <a:pt x="459" y="488"/>
                </a:lnTo>
                <a:lnTo>
                  <a:pt x="461" y="488"/>
                </a:lnTo>
                <a:lnTo>
                  <a:pt x="461" y="490"/>
                </a:lnTo>
                <a:lnTo>
                  <a:pt x="459" y="490"/>
                </a:lnTo>
                <a:lnTo>
                  <a:pt x="459" y="492"/>
                </a:lnTo>
                <a:lnTo>
                  <a:pt x="458" y="492"/>
                </a:lnTo>
                <a:lnTo>
                  <a:pt x="456" y="492"/>
                </a:lnTo>
                <a:lnTo>
                  <a:pt x="456" y="494"/>
                </a:lnTo>
                <a:lnTo>
                  <a:pt x="454" y="494"/>
                </a:lnTo>
                <a:lnTo>
                  <a:pt x="452" y="494"/>
                </a:lnTo>
                <a:lnTo>
                  <a:pt x="452" y="495"/>
                </a:lnTo>
                <a:lnTo>
                  <a:pt x="451" y="495"/>
                </a:lnTo>
                <a:lnTo>
                  <a:pt x="449" y="495"/>
                </a:lnTo>
                <a:lnTo>
                  <a:pt x="449" y="497"/>
                </a:lnTo>
                <a:lnTo>
                  <a:pt x="447" y="497"/>
                </a:lnTo>
                <a:lnTo>
                  <a:pt x="446" y="497"/>
                </a:lnTo>
                <a:lnTo>
                  <a:pt x="444" y="499"/>
                </a:lnTo>
                <a:lnTo>
                  <a:pt x="442" y="499"/>
                </a:lnTo>
                <a:lnTo>
                  <a:pt x="440" y="499"/>
                </a:lnTo>
                <a:lnTo>
                  <a:pt x="440" y="501"/>
                </a:lnTo>
                <a:lnTo>
                  <a:pt x="439" y="501"/>
                </a:lnTo>
                <a:lnTo>
                  <a:pt x="437" y="501"/>
                </a:lnTo>
                <a:lnTo>
                  <a:pt x="437" y="502"/>
                </a:lnTo>
                <a:lnTo>
                  <a:pt x="435" y="502"/>
                </a:lnTo>
                <a:lnTo>
                  <a:pt x="434" y="502"/>
                </a:lnTo>
                <a:lnTo>
                  <a:pt x="434" y="504"/>
                </a:lnTo>
                <a:lnTo>
                  <a:pt x="432" y="504"/>
                </a:lnTo>
                <a:lnTo>
                  <a:pt x="430" y="504"/>
                </a:lnTo>
                <a:lnTo>
                  <a:pt x="430" y="506"/>
                </a:lnTo>
                <a:lnTo>
                  <a:pt x="428" y="506"/>
                </a:lnTo>
                <a:lnTo>
                  <a:pt x="427" y="506"/>
                </a:lnTo>
                <a:lnTo>
                  <a:pt x="427" y="507"/>
                </a:lnTo>
                <a:lnTo>
                  <a:pt x="425" y="507"/>
                </a:lnTo>
                <a:lnTo>
                  <a:pt x="423" y="507"/>
                </a:lnTo>
                <a:lnTo>
                  <a:pt x="421" y="509"/>
                </a:lnTo>
                <a:lnTo>
                  <a:pt x="420" y="509"/>
                </a:lnTo>
                <a:lnTo>
                  <a:pt x="418" y="509"/>
                </a:lnTo>
                <a:lnTo>
                  <a:pt x="418" y="511"/>
                </a:lnTo>
                <a:lnTo>
                  <a:pt x="416" y="511"/>
                </a:lnTo>
                <a:lnTo>
                  <a:pt x="415" y="511"/>
                </a:lnTo>
                <a:lnTo>
                  <a:pt x="415" y="513"/>
                </a:lnTo>
                <a:lnTo>
                  <a:pt x="413" y="513"/>
                </a:lnTo>
                <a:lnTo>
                  <a:pt x="411" y="513"/>
                </a:lnTo>
                <a:lnTo>
                  <a:pt x="411" y="514"/>
                </a:lnTo>
                <a:lnTo>
                  <a:pt x="409" y="514"/>
                </a:lnTo>
                <a:lnTo>
                  <a:pt x="408" y="514"/>
                </a:lnTo>
                <a:lnTo>
                  <a:pt x="408" y="516"/>
                </a:lnTo>
                <a:lnTo>
                  <a:pt x="406" y="516"/>
                </a:lnTo>
                <a:lnTo>
                  <a:pt x="404" y="516"/>
                </a:lnTo>
                <a:lnTo>
                  <a:pt x="404" y="518"/>
                </a:lnTo>
                <a:lnTo>
                  <a:pt x="403" y="518"/>
                </a:lnTo>
                <a:lnTo>
                  <a:pt x="401" y="518"/>
                </a:lnTo>
                <a:lnTo>
                  <a:pt x="401" y="519"/>
                </a:lnTo>
                <a:lnTo>
                  <a:pt x="399" y="519"/>
                </a:lnTo>
                <a:lnTo>
                  <a:pt x="397" y="519"/>
                </a:lnTo>
                <a:lnTo>
                  <a:pt x="397" y="521"/>
                </a:lnTo>
                <a:lnTo>
                  <a:pt x="396" y="521"/>
                </a:lnTo>
                <a:lnTo>
                  <a:pt x="394" y="521"/>
                </a:lnTo>
                <a:lnTo>
                  <a:pt x="392" y="521"/>
                </a:lnTo>
                <a:lnTo>
                  <a:pt x="392" y="523"/>
                </a:lnTo>
                <a:lnTo>
                  <a:pt x="390" y="523"/>
                </a:lnTo>
                <a:lnTo>
                  <a:pt x="389" y="523"/>
                </a:lnTo>
                <a:lnTo>
                  <a:pt x="389" y="525"/>
                </a:lnTo>
                <a:lnTo>
                  <a:pt x="387" y="525"/>
                </a:lnTo>
                <a:lnTo>
                  <a:pt x="385" y="525"/>
                </a:lnTo>
                <a:lnTo>
                  <a:pt x="385" y="526"/>
                </a:lnTo>
                <a:lnTo>
                  <a:pt x="384" y="526"/>
                </a:lnTo>
                <a:lnTo>
                  <a:pt x="382" y="526"/>
                </a:lnTo>
                <a:lnTo>
                  <a:pt x="382" y="528"/>
                </a:lnTo>
                <a:lnTo>
                  <a:pt x="380" y="528"/>
                </a:lnTo>
                <a:lnTo>
                  <a:pt x="378" y="528"/>
                </a:lnTo>
                <a:lnTo>
                  <a:pt x="378" y="530"/>
                </a:lnTo>
                <a:lnTo>
                  <a:pt x="377" y="530"/>
                </a:lnTo>
                <a:lnTo>
                  <a:pt x="375" y="530"/>
                </a:lnTo>
                <a:lnTo>
                  <a:pt x="375" y="532"/>
                </a:lnTo>
                <a:lnTo>
                  <a:pt x="373" y="532"/>
                </a:lnTo>
                <a:lnTo>
                  <a:pt x="372" y="532"/>
                </a:lnTo>
                <a:lnTo>
                  <a:pt x="372" y="533"/>
                </a:lnTo>
                <a:lnTo>
                  <a:pt x="370" y="533"/>
                </a:lnTo>
                <a:lnTo>
                  <a:pt x="368" y="533"/>
                </a:lnTo>
                <a:lnTo>
                  <a:pt x="366" y="535"/>
                </a:lnTo>
                <a:lnTo>
                  <a:pt x="365" y="535"/>
                </a:lnTo>
                <a:lnTo>
                  <a:pt x="363" y="535"/>
                </a:lnTo>
                <a:lnTo>
                  <a:pt x="363" y="537"/>
                </a:lnTo>
                <a:lnTo>
                  <a:pt x="361" y="537"/>
                </a:lnTo>
                <a:lnTo>
                  <a:pt x="360" y="537"/>
                </a:lnTo>
                <a:lnTo>
                  <a:pt x="360" y="538"/>
                </a:lnTo>
                <a:lnTo>
                  <a:pt x="358" y="538"/>
                </a:lnTo>
                <a:lnTo>
                  <a:pt x="356" y="538"/>
                </a:lnTo>
                <a:lnTo>
                  <a:pt x="356" y="540"/>
                </a:lnTo>
                <a:lnTo>
                  <a:pt x="354" y="540"/>
                </a:lnTo>
                <a:lnTo>
                  <a:pt x="353" y="540"/>
                </a:lnTo>
                <a:lnTo>
                  <a:pt x="344" y="540"/>
                </a:lnTo>
                <a:lnTo>
                  <a:pt x="341" y="537"/>
                </a:lnTo>
                <a:lnTo>
                  <a:pt x="337" y="535"/>
                </a:lnTo>
                <a:lnTo>
                  <a:pt x="335" y="530"/>
                </a:lnTo>
                <a:lnTo>
                  <a:pt x="335" y="525"/>
                </a:lnTo>
                <a:lnTo>
                  <a:pt x="335" y="519"/>
                </a:lnTo>
                <a:lnTo>
                  <a:pt x="330" y="519"/>
                </a:lnTo>
                <a:lnTo>
                  <a:pt x="325" y="518"/>
                </a:lnTo>
                <a:lnTo>
                  <a:pt x="318" y="513"/>
                </a:lnTo>
                <a:lnTo>
                  <a:pt x="316" y="509"/>
                </a:lnTo>
                <a:lnTo>
                  <a:pt x="313" y="506"/>
                </a:lnTo>
                <a:lnTo>
                  <a:pt x="313" y="501"/>
                </a:lnTo>
                <a:lnTo>
                  <a:pt x="315" y="495"/>
                </a:lnTo>
                <a:lnTo>
                  <a:pt x="311" y="492"/>
                </a:lnTo>
                <a:lnTo>
                  <a:pt x="308" y="488"/>
                </a:lnTo>
                <a:lnTo>
                  <a:pt x="304" y="487"/>
                </a:lnTo>
                <a:lnTo>
                  <a:pt x="301" y="483"/>
                </a:lnTo>
                <a:lnTo>
                  <a:pt x="298" y="480"/>
                </a:lnTo>
                <a:lnTo>
                  <a:pt x="296" y="476"/>
                </a:lnTo>
                <a:lnTo>
                  <a:pt x="292" y="473"/>
                </a:lnTo>
                <a:lnTo>
                  <a:pt x="289" y="471"/>
                </a:lnTo>
                <a:lnTo>
                  <a:pt x="286" y="468"/>
                </a:lnTo>
                <a:lnTo>
                  <a:pt x="282" y="464"/>
                </a:lnTo>
                <a:lnTo>
                  <a:pt x="282" y="459"/>
                </a:lnTo>
                <a:lnTo>
                  <a:pt x="282" y="454"/>
                </a:lnTo>
                <a:lnTo>
                  <a:pt x="279" y="451"/>
                </a:lnTo>
                <a:lnTo>
                  <a:pt x="277" y="445"/>
                </a:lnTo>
                <a:lnTo>
                  <a:pt x="273" y="442"/>
                </a:lnTo>
                <a:lnTo>
                  <a:pt x="272" y="439"/>
                </a:lnTo>
                <a:lnTo>
                  <a:pt x="272" y="433"/>
                </a:lnTo>
                <a:lnTo>
                  <a:pt x="272" y="427"/>
                </a:lnTo>
                <a:lnTo>
                  <a:pt x="273" y="420"/>
                </a:lnTo>
                <a:lnTo>
                  <a:pt x="273" y="414"/>
                </a:lnTo>
                <a:lnTo>
                  <a:pt x="275" y="409"/>
                </a:lnTo>
                <a:lnTo>
                  <a:pt x="277" y="404"/>
                </a:lnTo>
                <a:lnTo>
                  <a:pt x="279" y="401"/>
                </a:lnTo>
                <a:lnTo>
                  <a:pt x="280" y="394"/>
                </a:lnTo>
                <a:lnTo>
                  <a:pt x="279" y="389"/>
                </a:lnTo>
                <a:lnTo>
                  <a:pt x="277" y="385"/>
                </a:lnTo>
                <a:lnTo>
                  <a:pt x="272" y="383"/>
                </a:lnTo>
                <a:lnTo>
                  <a:pt x="268" y="380"/>
                </a:lnTo>
                <a:lnTo>
                  <a:pt x="263" y="378"/>
                </a:lnTo>
                <a:lnTo>
                  <a:pt x="260" y="375"/>
                </a:lnTo>
                <a:lnTo>
                  <a:pt x="256" y="370"/>
                </a:lnTo>
                <a:lnTo>
                  <a:pt x="253" y="366"/>
                </a:lnTo>
                <a:lnTo>
                  <a:pt x="248" y="363"/>
                </a:lnTo>
                <a:lnTo>
                  <a:pt x="244" y="365"/>
                </a:lnTo>
                <a:lnTo>
                  <a:pt x="239" y="365"/>
                </a:lnTo>
                <a:lnTo>
                  <a:pt x="236" y="361"/>
                </a:lnTo>
                <a:lnTo>
                  <a:pt x="232" y="356"/>
                </a:lnTo>
                <a:lnTo>
                  <a:pt x="230" y="353"/>
                </a:lnTo>
                <a:lnTo>
                  <a:pt x="229" y="347"/>
                </a:lnTo>
                <a:lnTo>
                  <a:pt x="225" y="342"/>
                </a:lnTo>
                <a:lnTo>
                  <a:pt x="220" y="340"/>
                </a:lnTo>
                <a:lnTo>
                  <a:pt x="215" y="339"/>
                </a:lnTo>
                <a:lnTo>
                  <a:pt x="212" y="337"/>
                </a:lnTo>
                <a:lnTo>
                  <a:pt x="208" y="332"/>
                </a:lnTo>
                <a:lnTo>
                  <a:pt x="205" y="330"/>
                </a:lnTo>
                <a:lnTo>
                  <a:pt x="199" y="330"/>
                </a:lnTo>
                <a:lnTo>
                  <a:pt x="194" y="330"/>
                </a:lnTo>
                <a:lnTo>
                  <a:pt x="191" y="328"/>
                </a:lnTo>
                <a:lnTo>
                  <a:pt x="186" y="325"/>
                </a:lnTo>
                <a:lnTo>
                  <a:pt x="182" y="323"/>
                </a:lnTo>
                <a:lnTo>
                  <a:pt x="177" y="322"/>
                </a:lnTo>
                <a:lnTo>
                  <a:pt x="172" y="316"/>
                </a:lnTo>
                <a:lnTo>
                  <a:pt x="172" y="311"/>
                </a:lnTo>
                <a:lnTo>
                  <a:pt x="174" y="306"/>
                </a:lnTo>
                <a:lnTo>
                  <a:pt x="174" y="303"/>
                </a:lnTo>
                <a:lnTo>
                  <a:pt x="175" y="297"/>
                </a:lnTo>
                <a:lnTo>
                  <a:pt x="175" y="294"/>
                </a:lnTo>
                <a:lnTo>
                  <a:pt x="175" y="289"/>
                </a:lnTo>
                <a:lnTo>
                  <a:pt x="175" y="287"/>
                </a:lnTo>
                <a:lnTo>
                  <a:pt x="175" y="284"/>
                </a:lnTo>
                <a:lnTo>
                  <a:pt x="179" y="278"/>
                </a:lnTo>
                <a:lnTo>
                  <a:pt x="181" y="275"/>
                </a:lnTo>
                <a:lnTo>
                  <a:pt x="184" y="270"/>
                </a:lnTo>
                <a:lnTo>
                  <a:pt x="186" y="266"/>
                </a:lnTo>
                <a:lnTo>
                  <a:pt x="187" y="261"/>
                </a:lnTo>
                <a:lnTo>
                  <a:pt x="189" y="256"/>
                </a:lnTo>
                <a:lnTo>
                  <a:pt x="193" y="251"/>
                </a:lnTo>
                <a:lnTo>
                  <a:pt x="198" y="249"/>
                </a:lnTo>
                <a:lnTo>
                  <a:pt x="201" y="247"/>
                </a:lnTo>
                <a:lnTo>
                  <a:pt x="203" y="242"/>
                </a:lnTo>
                <a:lnTo>
                  <a:pt x="201" y="239"/>
                </a:lnTo>
                <a:lnTo>
                  <a:pt x="199" y="234"/>
                </a:lnTo>
                <a:lnTo>
                  <a:pt x="198" y="230"/>
                </a:lnTo>
                <a:lnTo>
                  <a:pt x="196" y="225"/>
                </a:lnTo>
                <a:lnTo>
                  <a:pt x="194" y="220"/>
                </a:lnTo>
                <a:lnTo>
                  <a:pt x="191" y="217"/>
                </a:lnTo>
                <a:lnTo>
                  <a:pt x="191" y="211"/>
                </a:lnTo>
                <a:lnTo>
                  <a:pt x="189" y="206"/>
                </a:lnTo>
                <a:lnTo>
                  <a:pt x="186" y="204"/>
                </a:lnTo>
                <a:lnTo>
                  <a:pt x="181" y="204"/>
                </a:lnTo>
                <a:lnTo>
                  <a:pt x="177" y="203"/>
                </a:lnTo>
                <a:lnTo>
                  <a:pt x="172" y="201"/>
                </a:lnTo>
                <a:lnTo>
                  <a:pt x="167" y="198"/>
                </a:lnTo>
                <a:lnTo>
                  <a:pt x="163" y="196"/>
                </a:lnTo>
                <a:lnTo>
                  <a:pt x="158" y="191"/>
                </a:lnTo>
                <a:lnTo>
                  <a:pt x="155" y="186"/>
                </a:lnTo>
                <a:lnTo>
                  <a:pt x="153" y="180"/>
                </a:lnTo>
                <a:lnTo>
                  <a:pt x="151" y="177"/>
                </a:lnTo>
                <a:lnTo>
                  <a:pt x="148" y="172"/>
                </a:lnTo>
                <a:lnTo>
                  <a:pt x="143" y="168"/>
                </a:lnTo>
                <a:lnTo>
                  <a:pt x="139" y="167"/>
                </a:lnTo>
                <a:lnTo>
                  <a:pt x="134" y="165"/>
                </a:lnTo>
                <a:lnTo>
                  <a:pt x="131" y="160"/>
                </a:lnTo>
                <a:lnTo>
                  <a:pt x="129" y="156"/>
                </a:lnTo>
                <a:lnTo>
                  <a:pt x="127" y="151"/>
                </a:lnTo>
                <a:lnTo>
                  <a:pt x="125" y="146"/>
                </a:lnTo>
                <a:lnTo>
                  <a:pt x="127" y="141"/>
                </a:lnTo>
                <a:lnTo>
                  <a:pt x="132" y="139"/>
                </a:lnTo>
                <a:lnTo>
                  <a:pt x="132" y="137"/>
                </a:lnTo>
                <a:lnTo>
                  <a:pt x="132" y="136"/>
                </a:lnTo>
                <a:lnTo>
                  <a:pt x="132" y="130"/>
                </a:lnTo>
                <a:lnTo>
                  <a:pt x="131" y="125"/>
                </a:lnTo>
                <a:lnTo>
                  <a:pt x="131" y="120"/>
                </a:lnTo>
                <a:lnTo>
                  <a:pt x="127" y="117"/>
                </a:lnTo>
                <a:lnTo>
                  <a:pt x="124" y="113"/>
                </a:lnTo>
                <a:lnTo>
                  <a:pt x="122" y="110"/>
                </a:lnTo>
                <a:lnTo>
                  <a:pt x="120" y="106"/>
                </a:lnTo>
                <a:lnTo>
                  <a:pt x="115" y="106"/>
                </a:lnTo>
                <a:lnTo>
                  <a:pt x="110" y="106"/>
                </a:lnTo>
                <a:lnTo>
                  <a:pt x="105" y="106"/>
                </a:lnTo>
                <a:lnTo>
                  <a:pt x="101" y="103"/>
                </a:lnTo>
                <a:lnTo>
                  <a:pt x="96" y="103"/>
                </a:lnTo>
                <a:lnTo>
                  <a:pt x="93" y="105"/>
                </a:lnTo>
                <a:lnTo>
                  <a:pt x="88" y="105"/>
                </a:lnTo>
                <a:lnTo>
                  <a:pt x="84" y="101"/>
                </a:lnTo>
                <a:lnTo>
                  <a:pt x="79" y="99"/>
                </a:lnTo>
                <a:lnTo>
                  <a:pt x="77" y="105"/>
                </a:lnTo>
                <a:lnTo>
                  <a:pt x="76" y="110"/>
                </a:lnTo>
                <a:lnTo>
                  <a:pt x="76" y="117"/>
                </a:lnTo>
                <a:lnTo>
                  <a:pt x="76" y="124"/>
                </a:lnTo>
                <a:lnTo>
                  <a:pt x="76" y="129"/>
                </a:lnTo>
                <a:lnTo>
                  <a:pt x="74" y="134"/>
                </a:lnTo>
                <a:lnTo>
                  <a:pt x="69" y="134"/>
                </a:lnTo>
                <a:lnTo>
                  <a:pt x="64" y="132"/>
                </a:lnTo>
                <a:lnTo>
                  <a:pt x="62" y="129"/>
                </a:lnTo>
                <a:lnTo>
                  <a:pt x="60" y="124"/>
                </a:lnTo>
                <a:lnTo>
                  <a:pt x="58" y="120"/>
                </a:lnTo>
                <a:lnTo>
                  <a:pt x="57" y="117"/>
                </a:lnTo>
                <a:lnTo>
                  <a:pt x="53" y="111"/>
                </a:lnTo>
                <a:lnTo>
                  <a:pt x="48" y="111"/>
                </a:lnTo>
                <a:lnTo>
                  <a:pt x="45" y="113"/>
                </a:lnTo>
                <a:lnTo>
                  <a:pt x="41" y="117"/>
                </a:lnTo>
                <a:lnTo>
                  <a:pt x="38" y="120"/>
                </a:lnTo>
                <a:lnTo>
                  <a:pt x="33" y="120"/>
                </a:lnTo>
                <a:lnTo>
                  <a:pt x="26" y="115"/>
                </a:lnTo>
                <a:lnTo>
                  <a:pt x="24" y="113"/>
                </a:lnTo>
                <a:lnTo>
                  <a:pt x="26" y="111"/>
                </a:lnTo>
                <a:lnTo>
                  <a:pt x="26" y="108"/>
                </a:lnTo>
                <a:lnTo>
                  <a:pt x="26" y="106"/>
                </a:lnTo>
                <a:lnTo>
                  <a:pt x="26" y="105"/>
                </a:lnTo>
                <a:lnTo>
                  <a:pt x="26" y="103"/>
                </a:lnTo>
                <a:lnTo>
                  <a:pt x="26" y="101"/>
                </a:lnTo>
                <a:lnTo>
                  <a:pt x="26" y="98"/>
                </a:lnTo>
                <a:lnTo>
                  <a:pt x="26" y="94"/>
                </a:lnTo>
                <a:lnTo>
                  <a:pt x="26" y="91"/>
                </a:lnTo>
                <a:lnTo>
                  <a:pt x="24" y="89"/>
                </a:lnTo>
                <a:lnTo>
                  <a:pt x="24" y="87"/>
                </a:lnTo>
                <a:lnTo>
                  <a:pt x="26" y="84"/>
                </a:lnTo>
                <a:lnTo>
                  <a:pt x="27" y="79"/>
                </a:lnTo>
                <a:lnTo>
                  <a:pt x="29" y="75"/>
                </a:lnTo>
                <a:lnTo>
                  <a:pt x="33" y="70"/>
                </a:lnTo>
                <a:lnTo>
                  <a:pt x="34" y="67"/>
                </a:lnTo>
                <a:lnTo>
                  <a:pt x="33" y="62"/>
                </a:lnTo>
                <a:lnTo>
                  <a:pt x="31" y="60"/>
                </a:lnTo>
                <a:lnTo>
                  <a:pt x="29" y="58"/>
                </a:lnTo>
                <a:lnTo>
                  <a:pt x="26" y="58"/>
                </a:lnTo>
                <a:lnTo>
                  <a:pt x="24" y="58"/>
                </a:lnTo>
                <a:lnTo>
                  <a:pt x="20" y="55"/>
                </a:lnTo>
                <a:lnTo>
                  <a:pt x="19" y="51"/>
                </a:lnTo>
                <a:lnTo>
                  <a:pt x="17" y="50"/>
                </a:lnTo>
                <a:lnTo>
                  <a:pt x="15" y="50"/>
                </a:lnTo>
                <a:lnTo>
                  <a:pt x="14" y="51"/>
                </a:lnTo>
                <a:lnTo>
                  <a:pt x="12" y="53"/>
                </a:lnTo>
                <a:lnTo>
                  <a:pt x="10" y="53"/>
                </a:lnTo>
                <a:lnTo>
                  <a:pt x="8" y="55"/>
                </a:lnTo>
                <a:lnTo>
                  <a:pt x="5" y="55"/>
                </a:lnTo>
                <a:lnTo>
                  <a:pt x="3" y="53"/>
                </a:lnTo>
                <a:lnTo>
                  <a:pt x="2" y="50"/>
                </a:lnTo>
                <a:lnTo>
                  <a:pt x="2" y="48"/>
                </a:lnTo>
                <a:lnTo>
                  <a:pt x="2" y="44"/>
                </a:lnTo>
                <a:lnTo>
                  <a:pt x="2" y="43"/>
                </a:lnTo>
                <a:lnTo>
                  <a:pt x="0" y="39"/>
                </a:lnTo>
                <a:lnTo>
                  <a:pt x="0" y="37"/>
                </a:lnTo>
                <a:lnTo>
                  <a:pt x="2" y="34"/>
                </a:lnTo>
                <a:lnTo>
                  <a:pt x="0" y="32"/>
                </a:lnTo>
                <a:lnTo>
                  <a:pt x="0" y="31"/>
                </a:lnTo>
                <a:lnTo>
                  <a:pt x="0" y="27"/>
                </a:lnTo>
                <a:lnTo>
                  <a:pt x="0" y="25"/>
                </a:lnTo>
                <a:lnTo>
                  <a:pt x="0" y="24"/>
                </a:lnTo>
                <a:lnTo>
                  <a:pt x="3" y="20"/>
                </a:lnTo>
                <a:lnTo>
                  <a:pt x="7" y="15"/>
                </a:lnTo>
                <a:lnTo>
                  <a:pt x="26" y="0"/>
                </a:lnTo>
                <a:lnTo>
                  <a:pt x="27" y="0"/>
                </a:lnTo>
                <a:lnTo>
                  <a:pt x="31" y="3"/>
                </a:lnTo>
                <a:lnTo>
                  <a:pt x="38" y="17"/>
                </a:lnTo>
                <a:lnTo>
                  <a:pt x="45" y="20"/>
                </a:lnTo>
                <a:close/>
              </a:path>
            </a:pathLst>
          </a:custGeom>
          <a:solidFill>
            <a:schemeClr val="accent1">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0"/>
          <p:cNvSpPr>
            <a:spLocks/>
          </p:cNvSpPr>
          <p:nvPr/>
        </p:nvSpPr>
        <p:spPr bwMode="auto">
          <a:xfrm>
            <a:off x="5435547" y="3949175"/>
            <a:ext cx="903316" cy="577592"/>
          </a:xfrm>
          <a:custGeom>
            <a:avLst/>
            <a:gdLst>
              <a:gd name="T0" fmla="*/ 291 w 477"/>
              <a:gd name="T1" fmla="*/ 28 h 305"/>
              <a:gd name="T2" fmla="*/ 303 w 477"/>
              <a:gd name="T3" fmla="*/ 42 h 305"/>
              <a:gd name="T4" fmla="*/ 312 w 477"/>
              <a:gd name="T5" fmla="*/ 55 h 305"/>
              <a:gd name="T6" fmla="*/ 322 w 477"/>
              <a:gd name="T7" fmla="*/ 71 h 305"/>
              <a:gd name="T8" fmla="*/ 336 w 477"/>
              <a:gd name="T9" fmla="*/ 85 h 305"/>
              <a:gd name="T10" fmla="*/ 348 w 477"/>
              <a:gd name="T11" fmla="*/ 95 h 305"/>
              <a:gd name="T12" fmla="*/ 358 w 477"/>
              <a:gd name="T13" fmla="*/ 105 h 305"/>
              <a:gd name="T14" fmla="*/ 368 w 477"/>
              <a:gd name="T15" fmla="*/ 112 h 305"/>
              <a:gd name="T16" fmla="*/ 391 w 477"/>
              <a:gd name="T17" fmla="*/ 111 h 305"/>
              <a:gd name="T18" fmla="*/ 475 w 477"/>
              <a:gd name="T19" fmla="*/ 202 h 305"/>
              <a:gd name="T20" fmla="*/ 465 w 477"/>
              <a:gd name="T21" fmla="*/ 214 h 305"/>
              <a:gd name="T22" fmla="*/ 451 w 477"/>
              <a:gd name="T23" fmla="*/ 224 h 305"/>
              <a:gd name="T24" fmla="*/ 437 w 477"/>
              <a:gd name="T25" fmla="*/ 235 h 305"/>
              <a:gd name="T26" fmla="*/ 424 w 477"/>
              <a:gd name="T27" fmla="*/ 243 h 305"/>
              <a:gd name="T28" fmla="*/ 410 w 477"/>
              <a:gd name="T29" fmla="*/ 255 h 305"/>
              <a:gd name="T30" fmla="*/ 396 w 477"/>
              <a:gd name="T31" fmla="*/ 260 h 305"/>
              <a:gd name="T32" fmla="*/ 382 w 477"/>
              <a:gd name="T33" fmla="*/ 260 h 305"/>
              <a:gd name="T34" fmla="*/ 374 w 477"/>
              <a:gd name="T35" fmla="*/ 255 h 305"/>
              <a:gd name="T36" fmla="*/ 362 w 477"/>
              <a:gd name="T37" fmla="*/ 259 h 305"/>
              <a:gd name="T38" fmla="*/ 351 w 477"/>
              <a:gd name="T39" fmla="*/ 252 h 305"/>
              <a:gd name="T40" fmla="*/ 341 w 477"/>
              <a:gd name="T41" fmla="*/ 247 h 305"/>
              <a:gd name="T42" fmla="*/ 317 w 477"/>
              <a:gd name="T43" fmla="*/ 243 h 305"/>
              <a:gd name="T44" fmla="*/ 255 w 477"/>
              <a:gd name="T45" fmla="*/ 255 h 305"/>
              <a:gd name="T46" fmla="*/ 189 w 477"/>
              <a:gd name="T47" fmla="*/ 267 h 305"/>
              <a:gd name="T48" fmla="*/ 141 w 477"/>
              <a:gd name="T49" fmla="*/ 283 h 305"/>
              <a:gd name="T50" fmla="*/ 86 w 477"/>
              <a:gd name="T51" fmla="*/ 291 h 305"/>
              <a:gd name="T52" fmla="*/ 35 w 477"/>
              <a:gd name="T53" fmla="*/ 291 h 305"/>
              <a:gd name="T54" fmla="*/ 0 w 477"/>
              <a:gd name="T55" fmla="*/ 281 h 305"/>
              <a:gd name="T56" fmla="*/ 2 w 477"/>
              <a:gd name="T57" fmla="*/ 264 h 305"/>
              <a:gd name="T58" fmla="*/ 5 w 477"/>
              <a:gd name="T59" fmla="*/ 252 h 305"/>
              <a:gd name="T60" fmla="*/ 12 w 477"/>
              <a:gd name="T61" fmla="*/ 241 h 305"/>
              <a:gd name="T62" fmla="*/ 23 w 477"/>
              <a:gd name="T63" fmla="*/ 238 h 305"/>
              <a:gd name="T64" fmla="*/ 36 w 477"/>
              <a:gd name="T65" fmla="*/ 235 h 305"/>
              <a:gd name="T66" fmla="*/ 47 w 477"/>
              <a:gd name="T67" fmla="*/ 224 h 305"/>
              <a:gd name="T68" fmla="*/ 53 w 477"/>
              <a:gd name="T69" fmla="*/ 217 h 305"/>
              <a:gd name="T70" fmla="*/ 64 w 477"/>
              <a:gd name="T71" fmla="*/ 209 h 305"/>
              <a:gd name="T72" fmla="*/ 74 w 477"/>
              <a:gd name="T73" fmla="*/ 207 h 305"/>
              <a:gd name="T74" fmla="*/ 91 w 477"/>
              <a:gd name="T75" fmla="*/ 205 h 305"/>
              <a:gd name="T76" fmla="*/ 107 w 477"/>
              <a:gd name="T77" fmla="*/ 204 h 305"/>
              <a:gd name="T78" fmla="*/ 117 w 477"/>
              <a:gd name="T79" fmla="*/ 195 h 305"/>
              <a:gd name="T80" fmla="*/ 119 w 477"/>
              <a:gd name="T81" fmla="*/ 181 h 305"/>
              <a:gd name="T82" fmla="*/ 121 w 477"/>
              <a:gd name="T83" fmla="*/ 164 h 305"/>
              <a:gd name="T84" fmla="*/ 124 w 477"/>
              <a:gd name="T85" fmla="*/ 157 h 305"/>
              <a:gd name="T86" fmla="*/ 138 w 477"/>
              <a:gd name="T87" fmla="*/ 152 h 305"/>
              <a:gd name="T88" fmla="*/ 150 w 477"/>
              <a:gd name="T89" fmla="*/ 152 h 305"/>
              <a:gd name="T90" fmla="*/ 162 w 477"/>
              <a:gd name="T91" fmla="*/ 145 h 305"/>
              <a:gd name="T92" fmla="*/ 169 w 477"/>
              <a:gd name="T93" fmla="*/ 133 h 305"/>
              <a:gd name="T94" fmla="*/ 181 w 477"/>
              <a:gd name="T95" fmla="*/ 126 h 305"/>
              <a:gd name="T96" fmla="*/ 186 w 477"/>
              <a:gd name="T97" fmla="*/ 112 h 305"/>
              <a:gd name="T98" fmla="*/ 193 w 477"/>
              <a:gd name="T99" fmla="*/ 100 h 305"/>
              <a:gd name="T100" fmla="*/ 202 w 477"/>
              <a:gd name="T101" fmla="*/ 88 h 305"/>
              <a:gd name="T102" fmla="*/ 208 w 477"/>
              <a:gd name="T103" fmla="*/ 74 h 305"/>
              <a:gd name="T104" fmla="*/ 220 w 477"/>
              <a:gd name="T105" fmla="*/ 64 h 305"/>
              <a:gd name="T106" fmla="*/ 229 w 477"/>
              <a:gd name="T107" fmla="*/ 50 h 305"/>
              <a:gd name="T108" fmla="*/ 236 w 477"/>
              <a:gd name="T109" fmla="*/ 35 h 305"/>
              <a:gd name="T110" fmla="*/ 241 w 477"/>
              <a:gd name="T111" fmla="*/ 31 h 305"/>
              <a:gd name="T112" fmla="*/ 248 w 477"/>
              <a:gd name="T113" fmla="*/ 23 h 305"/>
              <a:gd name="T114" fmla="*/ 262 w 477"/>
              <a:gd name="T115" fmla="*/ 14 h 305"/>
              <a:gd name="T116" fmla="*/ 270 w 477"/>
              <a:gd name="T117" fmla="*/ 0 h 305"/>
              <a:gd name="T118" fmla="*/ 282 w 477"/>
              <a:gd name="T119" fmla="*/ 11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7" h="305">
                <a:moveTo>
                  <a:pt x="284" y="16"/>
                </a:moveTo>
                <a:lnTo>
                  <a:pt x="284" y="18"/>
                </a:lnTo>
                <a:lnTo>
                  <a:pt x="282" y="18"/>
                </a:lnTo>
                <a:lnTo>
                  <a:pt x="282" y="19"/>
                </a:lnTo>
                <a:lnTo>
                  <a:pt x="284" y="19"/>
                </a:lnTo>
                <a:lnTo>
                  <a:pt x="284" y="21"/>
                </a:lnTo>
                <a:lnTo>
                  <a:pt x="286" y="21"/>
                </a:lnTo>
                <a:lnTo>
                  <a:pt x="286" y="23"/>
                </a:lnTo>
                <a:lnTo>
                  <a:pt x="288" y="25"/>
                </a:lnTo>
                <a:lnTo>
                  <a:pt x="288" y="26"/>
                </a:lnTo>
                <a:lnTo>
                  <a:pt x="289" y="26"/>
                </a:lnTo>
                <a:lnTo>
                  <a:pt x="291" y="26"/>
                </a:lnTo>
                <a:lnTo>
                  <a:pt x="291" y="28"/>
                </a:lnTo>
                <a:lnTo>
                  <a:pt x="291" y="30"/>
                </a:lnTo>
                <a:lnTo>
                  <a:pt x="291" y="31"/>
                </a:lnTo>
                <a:lnTo>
                  <a:pt x="293" y="31"/>
                </a:lnTo>
                <a:lnTo>
                  <a:pt x="293" y="33"/>
                </a:lnTo>
                <a:lnTo>
                  <a:pt x="294" y="33"/>
                </a:lnTo>
                <a:lnTo>
                  <a:pt x="294" y="35"/>
                </a:lnTo>
                <a:lnTo>
                  <a:pt x="296" y="37"/>
                </a:lnTo>
                <a:lnTo>
                  <a:pt x="298" y="38"/>
                </a:lnTo>
                <a:lnTo>
                  <a:pt x="300" y="38"/>
                </a:lnTo>
                <a:lnTo>
                  <a:pt x="300" y="40"/>
                </a:lnTo>
                <a:lnTo>
                  <a:pt x="301" y="40"/>
                </a:lnTo>
                <a:lnTo>
                  <a:pt x="301" y="42"/>
                </a:lnTo>
                <a:lnTo>
                  <a:pt x="303" y="42"/>
                </a:lnTo>
                <a:lnTo>
                  <a:pt x="303" y="43"/>
                </a:lnTo>
                <a:lnTo>
                  <a:pt x="303" y="45"/>
                </a:lnTo>
                <a:lnTo>
                  <a:pt x="305" y="45"/>
                </a:lnTo>
                <a:lnTo>
                  <a:pt x="305" y="47"/>
                </a:lnTo>
                <a:lnTo>
                  <a:pt x="306" y="47"/>
                </a:lnTo>
                <a:lnTo>
                  <a:pt x="306" y="49"/>
                </a:lnTo>
                <a:lnTo>
                  <a:pt x="308" y="49"/>
                </a:lnTo>
                <a:lnTo>
                  <a:pt x="308" y="50"/>
                </a:lnTo>
                <a:lnTo>
                  <a:pt x="310" y="50"/>
                </a:lnTo>
                <a:lnTo>
                  <a:pt x="310" y="52"/>
                </a:lnTo>
                <a:lnTo>
                  <a:pt x="310" y="54"/>
                </a:lnTo>
                <a:lnTo>
                  <a:pt x="310" y="55"/>
                </a:lnTo>
                <a:lnTo>
                  <a:pt x="312" y="55"/>
                </a:lnTo>
                <a:lnTo>
                  <a:pt x="312" y="57"/>
                </a:lnTo>
                <a:lnTo>
                  <a:pt x="313" y="57"/>
                </a:lnTo>
                <a:lnTo>
                  <a:pt x="313" y="59"/>
                </a:lnTo>
                <a:lnTo>
                  <a:pt x="315" y="59"/>
                </a:lnTo>
                <a:lnTo>
                  <a:pt x="317" y="61"/>
                </a:lnTo>
                <a:lnTo>
                  <a:pt x="317" y="62"/>
                </a:lnTo>
                <a:lnTo>
                  <a:pt x="317" y="64"/>
                </a:lnTo>
                <a:lnTo>
                  <a:pt x="317" y="66"/>
                </a:lnTo>
                <a:lnTo>
                  <a:pt x="319" y="66"/>
                </a:lnTo>
                <a:lnTo>
                  <a:pt x="319" y="68"/>
                </a:lnTo>
                <a:lnTo>
                  <a:pt x="319" y="69"/>
                </a:lnTo>
                <a:lnTo>
                  <a:pt x="320" y="69"/>
                </a:lnTo>
                <a:lnTo>
                  <a:pt x="322" y="71"/>
                </a:lnTo>
                <a:lnTo>
                  <a:pt x="324" y="71"/>
                </a:lnTo>
                <a:lnTo>
                  <a:pt x="324" y="73"/>
                </a:lnTo>
                <a:lnTo>
                  <a:pt x="325" y="73"/>
                </a:lnTo>
                <a:lnTo>
                  <a:pt x="327" y="74"/>
                </a:lnTo>
                <a:lnTo>
                  <a:pt x="329" y="76"/>
                </a:lnTo>
                <a:lnTo>
                  <a:pt x="331" y="78"/>
                </a:lnTo>
                <a:lnTo>
                  <a:pt x="331" y="80"/>
                </a:lnTo>
                <a:lnTo>
                  <a:pt x="332" y="80"/>
                </a:lnTo>
                <a:lnTo>
                  <a:pt x="332" y="81"/>
                </a:lnTo>
                <a:lnTo>
                  <a:pt x="334" y="81"/>
                </a:lnTo>
                <a:lnTo>
                  <a:pt x="334" y="83"/>
                </a:lnTo>
                <a:lnTo>
                  <a:pt x="336" y="83"/>
                </a:lnTo>
                <a:lnTo>
                  <a:pt x="336" y="85"/>
                </a:lnTo>
                <a:lnTo>
                  <a:pt x="336" y="86"/>
                </a:lnTo>
                <a:lnTo>
                  <a:pt x="337" y="86"/>
                </a:lnTo>
                <a:lnTo>
                  <a:pt x="337" y="88"/>
                </a:lnTo>
                <a:lnTo>
                  <a:pt x="337" y="90"/>
                </a:lnTo>
                <a:lnTo>
                  <a:pt x="339" y="90"/>
                </a:lnTo>
                <a:lnTo>
                  <a:pt x="341" y="90"/>
                </a:lnTo>
                <a:lnTo>
                  <a:pt x="341" y="92"/>
                </a:lnTo>
                <a:lnTo>
                  <a:pt x="343" y="92"/>
                </a:lnTo>
                <a:lnTo>
                  <a:pt x="344" y="92"/>
                </a:lnTo>
                <a:lnTo>
                  <a:pt x="344" y="93"/>
                </a:lnTo>
                <a:lnTo>
                  <a:pt x="346" y="93"/>
                </a:lnTo>
                <a:lnTo>
                  <a:pt x="346" y="95"/>
                </a:lnTo>
                <a:lnTo>
                  <a:pt x="348" y="95"/>
                </a:lnTo>
                <a:lnTo>
                  <a:pt x="346" y="95"/>
                </a:lnTo>
                <a:lnTo>
                  <a:pt x="346" y="97"/>
                </a:lnTo>
                <a:lnTo>
                  <a:pt x="348" y="99"/>
                </a:lnTo>
                <a:lnTo>
                  <a:pt x="348" y="100"/>
                </a:lnTo>
                <a:lnTo>
                  <a:pt x="350" y="100"/>
                </a:lnTo>
                <a:lnTo>
                  <a:pt x="351" y="100"/>
                </a:lnTo>
                <a:lnTo>
                  <a:pt x="351" y="102"/>
                </a:lnTo>
                <a:lnTo>
                  <a:pt x="351" y="104"/>
                </a:lnTo>
                <a:lnTo>
                  <a:pt x="353" y="104"/>
                </a:lnTo>
                <a:lnTo>
                  <a:pt x="353" y="105"/>
                </a:lnTo>
                <a:lnTo>
                  <a:pt x="355" y="105"/>
                </a:lnTo>
                <a:lnTo>
                  <a:pt x="356" y="105"/>
                </a:lnTo>
                <a:lnTo>
                  <a:pt x="358" y="105"/>
                </a:lnTo>
                <a:lnTo>
                  <a:pt x="358" y="107"/>
                </a:lnTo>
                <a:lnTo>
                  <a:pt x="358" y="109"/>
                </a:lnTo>
                <a:lnTo>
                  <a:pt x="360" y="109"/>
                </a:lnTo>
                <a:lnTo>
                  <a:pt x="360" y="111"/>
                </a:lnTo>
                <a:lnTo>
                  <a:pt x="360" y="112"/>
                </a:lnTo>
                <a:lnTo>
                  <a:pt x="362" y="112"/>
                </a:lnTo>
                <a:lnTo>
                  <a:pt x="362" y="114"/>
                </a:lnTo>
                <a:lnTo>
                  <a:pt x="362" y="116"/>
                </a:lnTo>
                <a:lnTo>
                  <a:pt x="363" y="116"/>
                </a:lnTo>
                <a:lnTo>
                  <a:pt x="363" y="114"/>
                </a:lnTo>
                <a:lnTo>
                  <a:pt x="365" y="114"/>
                </a:lnTo>
                <a:lnTo>
                  <a:pt x="367" y="112"/>
                </a:lnTo>
                <a:lnTo>
                  <a:pt x="368" y="112"/>
                </a:lnTo>
                <a:lnTo>
                  <a:pt x="370" y="112"/>
                </a:lnTo>
                <a:lnTo>
                  <a:pt x="372" y="112"/>
                </a:lnTo>
                <a:lnTo>
                  <a:pt x="374" y="112"/>
                </a:lnTo>
                <a:lnTo>
                  <a:pt x="375" y="112"/>
                </a:lnTo>
                <a:lnTo>
                  <a:pt x="377" y="112"/>
                </a:lnTo>
                <a:lnTo>
                  <a:pt x="379" y="112"/>
                </a:lnTo>
                <a:lnTo>
                  <a:pt x="380" y="112"/>
                </a:lnTo>
                <a:lnTo>
                  <a:pt x="382" y="111"/>
                </a:lnTo>
                <a:lnTo>
                  <a:pt x="384" y="111"/>
                </a:lnTo>
                <a:lnTo>
                  <a:pt x="386" y="111"/>
                </a:lnTo>
                <a:lnTo>
                  <a:pt x="387" y="112"/>
                </a:lnTo>
                <a:lnTo>
                  <a:pt x="389" y="111"/>
                </a:lnTo>
                <a:lnTo>
                  <a:pt x="391" y="111"/>
                </a:lnTo>
                <a:lnTo>
                  <a:pt x="475" y="54"/>
                </a:lnTo>
                <a:lnTo>
                  <a:pt x="477" y="188"/>
                </a:lnTo>
                <a:lnTo>
                  <a:pt x="475" y="188"/>
                </a:lnTo>
                <a:lnTo>
                  <a:pt x="475" y="190"/>
                </a:lnTo>
                <a:lnTo>
                  <a:pt x="475" y="191"/>
                </a:lnTo>
                <a:lnTo>
                  <a:pt x="475" y="193"/>
                </a:lnTo>
                <a:lnTo>
                  <a:pt x="477" y="193"/>
                </a:lnTo>
                <a:lnTo>
                  <a:pt x="477" y="195"/>
                </a:lnTo>
                <a:lnTo>
                  <a:pt x="477" y="197"/>
                </a:lnTo>
                <a:lnTo>
                  <a:pt x="477" y="198"/>
                </a:lnTo>
                <a:lnTo>
                  <a:pt x="477" y="200"/>
                </a:lnTo>
                <a:lnTo>
                  <a:pt x="475" y="200"/>
                </a:lnTo>
                <a:lnTo>
                  <a:pt x="475" y="202"/>
                </a:lnTo>
                <a:lnTo>
                  <a:pt x="473" y="202"/>
                </a:lnTo>
                <a:lnTo>
                  <a:pt x="473" y="204"/>
                </a:lnTo>
                <a:lnTo>
                  <a:pt x="472" y="204"/>
                </a:lnTo>
                <a:lnTo>
                  <a:pt x="472" y="205"/>
                </a:lnTo>
                <a:lnTo>
                  <a:pt x="472" y="207"/>
                </a:lnTo>
                <a:lnTo>
                  <a:pt x="470" y="207"/>
                </a:lnTo>
                <a:lnTo>
                  <a:pt x="470" y="209"/>
                </a:lnTo>
                <a:lnTo>
                  <a:pt x="470" y="210"/>
                </a:lnTo>
                <a:lnTo>
                  <a:pt x="468" y="210"/>
                </a:lnTo>
                <a:lnTo>
                  <a:pt x="467" y="210"/>
                </a:lnTo>
                <a:lnTo>
                  <a:pt x="467" y="212"/>
                </a:lnTo>
                <a:lnTo>
                  <a:pt x="465" y="212"/>
                </a:lnTo>
                <a:lnTo>
                  <a:pt x="465" y="214"/>
                </a:lnTo>
                <a:lnTo>
                  <a:pt x="463" y="214"/>
                </a:lnTo>
                <a:lnTo>
                  <a:pt x="463" y="216"/>
                </a:lnTo>
                <a:lnTo>
                  <a:pt x="461" y="216"/>
                </a:lnTo>
                <a:lnTo>
                  <a:pt x="460" y="217"/>
                </a:lnTo>
                <a:lnTo>
                  <a:pt x="458" y="217"/>
                </a:lnTo>
                <a:lnTo>
                  <a:pt x="458" y="219"/>
                </a:lnTo>
                <a:lnTo>
                  <a:pt x="456" y="219"/>
                </a:lnTo>
                <a:lnTo>
                  <a:pt x="456" y="221"/>
                </a:lnTo>
                <a:lnTo>
                  <a:pt x="454" y="221"/>
                </a:lnTo>
                <a:lnTo>
                  <a:pt x="454" y="222"/>
                </a:lnTo>
                <a:lnTo>
                  <a:pt x="453" y="222"/>
                </a:lnTo>
                <a:lnTo>
                  <a:pt x="451" y="222"/>
                </a:lnTo>
                <a:lnTo>
                  <a:pt x="451" y="224"/>
                </a:lnTo>
                <a:lnTo>
                  <a:pt x="449" y="224"/>
                </a:lnTo>
                <a:lnTo>
                  <a:pt x="449" y="226"/>
                </a:lnTo>
                <a:lnTo>
                  <a:pt x="448" y="226"/>
                </a:lnTo>
                <a:lnTo>
                  <a:pt x="446" y="228"/>
                </a:lnTo>
                <a:lnTo>
                  <a:pt x="444" y="228"/>
                </a:lnTo>
                <a:lnTo>
                  <a:pt x="444" y="229"/>
                </a:lnTo>
                <a:lnTo>
                  <a:pt x="442" y="229"/>
                </a:lnTo>
                <a:lnTo>
                  <a:pt x="442" y="231"/>
                </a:lnTo>
                <a:lnTo>
                  <a:pt x="441" y="231"/>
                </a:lnTo>
                <a:lnTo>
                  <a:pt x="441" y="233"/>
                </a:lnTo>
                <a:lnTo>
                  <a:pt x="439" y="233"/>
                </a:lnTo>
                <a:lnTo>
                  <a:pt x="437" y="233"/>
                </a:lnTo>
                <a:lnTo>
                  <a:pt x="437" y="235"/>
                </a:lnTo>
                <a:lnTo>
                  <a:pt x="436" y="235"/>
                </a:lnTo>
                <a:lnTo>
                  <a:pt x="436" y="236"/>
                </a:lnTo>
                <a:lnTo>
                  <a:pt x="434" y="236"/>
                </a:lnTo>
                <a:lnTo>
                  <a:pt x="434" y="238"/>
                </a:lnTo>
                <a:lnTo>
                  <a:pt x="432" y="238"/>
                </a:lnTo>
                <a:lnTo>
                  <a:pt x="430" y="238"/>
                </a:lnTo>
                <a:lnTo>
                  <a:pt x="430" y="240"/>
                </a:lnTo>
                <a:lnTo>
                  <a:pt x="429" y="240"/>
                </a:lnTo>
                <a:lnTo>
                  <a:pt x="429" y="241"/>
                </a:lnTo>
                <a:lnTo>
                  <a:pt x="427" y="241"/>
                </a:lnTo>
                <a:lnTo>
                  <a:pt x="427" y="243"/>
                </a:lnTo>
                <a:lnTo>
                  <a:pt x="425" y="243"/>
                </a:lnTo>
                <a:lnTo>
                  <a:pt x="424" y="243"/>
                </a:lnTo>
                <a:lnTo>
                  <a:pt x="424" y="245"/>
                </a:lnTo>
                <a:lnTo>
                  <a:pt x="422" y="245"/>
                </a:lnTo>
                <a:lnTo>
                  <a:pt x="422" y="247"/>
                </a:lnTo>
                <a:lnTo>
                  <a:pt x="420" y="247"/>
                </a:lnTo>
                <a:lnTo>
                  <a:pt x="420" y="248"/>
                </a:lnTo>
                <a:lnTo>
                  <a:pt x="418" y="248"/>
                </a:lnTo>
                <a:lnTo>
                  <a:pt x="417" y="250"/>
                </a:lnTo>
                <a:lnTo>
                  <a:pt x="415" y="250"/>
                </a:lnTo>
                <a:lnTo>
                  <a:pt x="415" y="252"/>
                </a:lnTo>
                <a:lnTo>
                  <a:pt x="413" y="252"/>
                </a:lnTo>
                <a:lnTo>
                  <a:pt x="413" y="253"/>
                </a:lnTo>
                <a:lnTo>
                  <a:pt x="411" y="253"/>
                </a:lnTo>
                <a:lnTo>
                  <a:pt x="410" y="255"/>
                </a:lnTo>
                <a:lnTo>
                  <a:pt x="408" y="255"/>
                </a:lnTo>
                <a:lnTo>
                  <a:pt x="408" y="257"/>
                </a:lnTo>
                <a:lnTo>
                  <a:pt x="406" y="257"/>
                </a:lnTo>
                <a:lnTo>
                  <a:pt x="406" y="259"/>
                </a:lnTo>
                <a:lnTo>
                  <a:pt x="408" y="259"/>
                </a:lnTo>
                <a:lnTo>
                  <a:pt x="408" y="260"/>
                </a:lnTo>
                <a:lnTo>
                  <a:pt x="406" y="260"/>
                </a:lnTo>
                <a:lnTo>
                  <a:pt x="405" y="260"/>
                </a:lnTo>
                <a:lnTo>
                  <a:pt x="403" y="260"/>
                </a:lnTo>
                <a:lnTo>
                  <a:pt x="401" y="260"/>
                </a:lnTo>
                <a:lnTo>
                  <a:pt x="399" y="260"/>
                </a:lnTo>
                <a:lnTo>
                  <a:pt x="398" y="260"/>
                </a:lnTo>
                <a:lnTo>
                  <a:pt x="396" y="260"/>
                </a:lnTo>
                <a:lnTo>
                  <a:pt x="396" y="259"/>
                </a:lnTo>
                <a:lnTo>
                  <a:pt x="394" y="259"/>
                </a:lnTo>
                <a:lnTo>
                  <a:pt x="394" y="257"/>
                </a:lnTo>
                <a:lnTo>
                  <a:pt x="393" y="257"/>
                </a:lnTo>
                <a:lnTo>
                  <a:pt x="391" y="257"/>
                </a:lnTo>
                <a:lnTo>
                  <a:pt x="391" y="259"/>
                </a:lnTo>
                <a:lnTo>
                  <a:pt x="389" y="259"/>
                </a:lnTo>
                <a:lnTo>
                  <a:pt x="389" y="260"/>
                </a:lnTo>
                <a:lnTo>
                  <a:pt x="387" y="260"/>
                </a:lnTo>
                <a:lnTo>
                  <a:pt x="387" y="262"/>
                </a:lnTo>
                <a:lnTo>
                  <a:pt x="386" y="262"/>
                </a:lnTo>
                <a:lnTo>
                  <a:pt x="384" y="260"/>
                </a:lnTo>
                <a:lnTo>
                  <a:pt x="382" y="260"/>
                </a:lnTo>
                <a:lnTo>
                  <a:pt x="382" y="262"/>
                </a:lnTo>
                <a:lnTo>
                  <a:pt x="380" y="262"/>
                </a:lnTo>
                <a:lnTo>
                  <a:pt x="380" y="264"/>
                </a:lnTo>
                <a:lnTo>
                  <a:pt x="379" y="264"/>
                </a:lnTo>
                <a:lnTo>
                  <a:pt x="377" y="264"/>
                </a:lnTo>
                <a:lnTo>
                  <a:pt x="377" y="262"/>
                </a:lnTo>
                <a:lnTo>
                  <a:pt x="375" y="262"/>
                </a:lnTo>
                <a:lnTo>
                  <a:pt x="377" y="260"/>
                </a:lnTo>
                <a:lnTo>
                  <a:pt x="377" y="259"/>
                </a:lnTo>
                <a:lnTo>
                  <a:pt x="375" y="259"/>
                </a:lnTo>
                <a:lnTo>
                  <a:pt x="375" y="257"/>
                </a:lnTo>
                <a:lnTo>
                  <a:pt x="374" y="257"/>
                </a:lnTo>
                <a:lnTo>
                  <a:pt x="374" y="255"/>
                </a:lnTo>
                <a:lnTo>
                  <a:pt x="372" y="255"/>
                </a:lnTo>
                <a:lnTo>
                  <a:pt x="372" y="253"/>
                </a:lnTo>
                <a:lnTo>
                  <a:pt x="370" y="253"/>
                </a:lnTo>
                <a:lnTo>
                  <a:pt x="370" y="252"/>
                </a:lnTo>
                <a:lnTo>
                  <a:pt x="368" y="252"/>
                </a:lnTo>
                <a:lnTo>
                  <a:pt x="368" y="253"/>
                </a:lnTo>
                <a:lnTo>
                  <a:pt x="367" y="253"/>
                </a:lnTo>
                <a:lnTo>
                  <a:pt x="367" y="255"/>
                </a:lnTo>
                <a:lnTo>
                  <a:pt x="367" y="257"/>
                </a:lnTo>
                <a:lnTo>
                  <a:pt x="367" y="259"/>
                </a:lnTo>
                <a:lnTo>
                  <a:pt x="365" y="259"/>
                </a:lnTo>
                <a:lnTo>
                  <a:pt x="363" y="259"/>
                </a:lnTo>
                <a:lnTo>
                  <a:pt x="362" y="259"/>
                </a:lnTo>
                <a:lnTo>
                  <a:pt x="360" y="259"/>
                </a:lnTo>
                <a:lnTo>
                  <a:pt x="358" y="259"/>
                </a:lnTo>
                <a:lnTo>
                  <a:pt x="356" y="259"/>
                </a:lnTo>
                <a:lnTo>
                  <a:pt x="355" y="259"/>
                </a:lnTo>
                <a:lnTo>
                  <a:pt x="355" y="257"/>
                </a:lnTo>
                <a:lnTo>
                  <a:pt x="355" y="255"/>
                </a:lnTo>
                <a:lnTo>
                  <a:pt x="353" y="255"/>
                </a:lnTo>
                <a:lnTo>
                  <a:pt x="353" y="253"/>
                </a:lnTo>
                <a:lnTo>
                  <a:pt x="351" y="252"/>
                </a:lnTo>
                <a:lnTo>
                  <a:pt x="353" y="252"/>
                </a:lnTo>
                <a:lnTo>
                  <a:pt x="351" y="252"/>
                </a:lnTo>
                <a:lnTo>
                  <a:pt x="351" y="250"/>
                </a:lnTo>
                <a:lnTo>
                  <a:pt x="351" y="252"/>
                </a:lnTo>
                <a:lnTo>
                  <a:pt x="351" y="250"/>
                </a:lnTo>
                <a:lnTo>
                  <a:pt x="350" y="250"/>
                </a:lnTo>
                <a:lnTo>
                  <a:pt x="350" y="252"/>
                </a:lnTo>
                <a:lnTo>
                  <a:pt x="348" y="252"/>
                </a:lnTo>
                <a:lnTo>
                  <a:pt x="348" y="250"/>
                </a:lnTo>
                <a:lnTo>
                  <a:pt x="346" y="250"/>
                </a:lnTo>
                <a:lnTo>
                  <a:pt x="346" y="248"/>
                </a:lnTo>
                <a:lnTo>
                  <a:pt x="344" y="248"/>
                </a:lnTo>
                <a:lnTo>
                  <a:pt x="346" y="248"/>
                </a:lnTo>
                <a:lnTo>
                  <a:pt x="346" y="247"/>
                </a:lnTo>
                <a:lnTo>
                  <a:pt x="344" y="247"/>
                </a:lnTo>
                <a:lnTo>
                  <a:pt x="343" y="247"/>
                </a:lnTo>
                <a:lnTo>
                  <a:pt x="341" y="247"/>
                </a:lnTo>
                <a:lnTo>
                  <a:pt x="341" y="248"/>
                </a:lnTo>
                <a:lnTo>
                  <a:pt x="341" y="250"/>
                </a:lnTo>
                <a:lnTo>
                  <a:pt x="341" y="252"/>
                </a:lnTo>
                <a:lnTo>
                  <a:pt x="339" y="252"/>
                </a:lnTo>
                <a:lnTo>
                  <a:pt x="337" y="252"/>
                </a:lnTo>
                <a:lnTo>
                  <a:pt x="336" y="252"/>
                </a:lnTo>
                <a:lnTo>
                  <a:pt x="334" y="252"/>
                </a:lnTo>
                <a:lnTo>
                  <a:pt x="334" y="250"/>
                </a:lnTo>
                <a:lnTo>
                  <a:pt x="327" y="255"/>
                </a:lnTo>
                <a:lnTo>
                  <a:pt x="324" y="252"/>
                </a:lnTo>
                <a:lnTo>
                  <a:pt x="320" y="248"/>
                </a:lnTo>
                <a:lnTo>
                  <a:pt x="320" y="247"/>
                </a:lnTo>
                <a:lnTo>
                  <a:pt x="317" y="243"/>
                </a:lnTo>
                <a:lnTo>
                  <a:pt x="313" y="240"/>
                </a:lnTo>
                <a:lnTo>
                  <a:pt x="308" y="238"/>
                </a:lnTo>
                <a:lnTo>
                  <a:pt x="305" y="238"/>
                </a:lnTo>
                <a:lnTo>
                  <a:pt x="300" y="240"/>
                </a:lnTo>
                <a:lnTo>
                  <a:pt x="294" y="245"/>
                </a:lnTo>
                <a:lnTo>
                  <a:pt x="289" y="247"/>
                </a:lnTo>
                <a:lnTo>
                  <a:pt x="282" y="247"/>
                </a:lnTo>
                <a:lnTo>
                  <a:pt x="277" y="247"/>
                </a:lnTo>
                <a:lnTo>
                  <a:pt x="274" y="247"/>
                </a:lnTo>
                <a:lnTo>
                  <a:pt x="270" y="252"/>
                </a:lnTo>
                <a:lnTo>
                  <a:pt x="265" y="255"/>
                </a:lnTo>
                <a:lnTo>
                  <a:pt x="260" y="255"/>
                </a:lnTo>
                <a:lnTo>
                  <a:pt x="255" y="255"/>
                </a:lnTo>
                <a:lnTo>
                  <a:pt x="250" y="257"/>
                </a:lnTo>
                <a:lnTo>
                  <a:pt x="245" y="259"/>
                </a:lnTo>
                <a:lnTo>
                  <a:pt x="239" y="262"/>
                </a:lnTo>
                <a:lnTo>
                  <a:pt x="234" y="262"/>
                </a:lnTo>
                <a:lnTo>
                  <a:pt x="229" y="260"/>
                </a:lnTo>
                <a:lnTo>
                  <a:pt x="226" y="260"/>
                </a:lnTo>
                <a:lnTo>
                  <a:pt x="219" y="260"/>
                </a:lnTo>
                <a:lnTo>
                  <a:pt x="215" y="262"/>
                </a:lnTo>
                <a:lnTo>
                  <a:pt x="210" y="262"/>
                </a:lnTo>
                <a:lnTo>
                  <a:pt x="205" y="264"/>
                </a:lnTo>
                <a:lnTo>
                  <a:pt x="200" y="264"/>
                </a:lnTo>
                <a:lnTo>
                  <a:pt x="195" y="266"/>
                </a:lnTo>
                <a:lnTo>
                  <a:pt x="189" y="267"/>
                </a:lnTo>
                <a:lnTo>
                  <a:pt x="186" y="269"/>
                </a:lnTo>
                <a:lnTo>
                  <a:pt x="181" y="271"/>
                </a:lnTo>
                <a:lnTo>
                  <a:pt x="179" y="274"/>
                </a:lnTo>
                <a:lnTo>
                  <a:pt x="179" y="279"/>
                </a:lnTo>
                <a:lnTo>
                  <a:pt x="179" y="284"/>
                </a:lnTo>
                <a:lnTo>
                  <a:pt x="176" y="286"/>
                </a:lnTo>
                <a:lnTo>
                  <a:pt x="172" y="286"/>
                </a:lnTo>
                <a:lnTo>
                  <a:pt x="165" y="284"/>
                </a:lnTo>
                <a:lnTo>
                  <a:pt x="160" y="284"/>
                </a:lnTo>
                <a:lnTo>
                  <a:pt x="153" y="284"/>
                </a:lnTo>
                <a:lnTo>
                  <a:pt x="152" y="283"/>
                </a:lnTo>
                <a:lnTo>
                  <a:pt x="148" y="283"/>
                </a:lnTo>
                <a:lnTo>
                  <a:pt x="141" y="283"/>
                </a:lnTo>
                <a:lnTo>
                  <a:pt x="136" y="281"/>
                </a:lnTo>
                <a:lnTo>
                  <a:pt x="129" y="281"/>
                </a:lnTo>
                <a:lnTo>
                  <a:pt x="126" y="279"/>
                </a:lnTo>
                <a:lnTo>
                  <a:pt x="124" y="279"/>
                </a:lnTo>
                <a:lnTo>
                  <a:pt x="117" y="279"/>
                </a:lnTo>
                <a:lnTo>
                  <a:pt x="110" y="278"/>
                </a:lnTo>
                <a:lnTo>
                  <a:pt x="105" y="279"/>
                </a:lnTo>
                <a:lnTo>
                  <a:pt x="102" y="281"/>
                </a:lnTo>
                <a:lnTo>
                  <a:pt x="97" y="283"/>
                </a:lnTo>
                <a:lnTo>
                  <a:pt x="93" y="284"/>
                </a:lnTo>
                <a:lnTo>
                  <a:pt x="90" y="288"/>
                </a:lnTo>
                <a:lnTo>
                  <a:pt x="88" y="290"/>
                </a:lnTo>
                <a:lnTo>
                  <a:pt x="86" y="291"/>
                </a:lnTo>
                <a:lnTo>
                  <a:pt x="83" y="293"/>
                </a:lnTo>
                <a:lnTo>
                  <a:pt x="79" y="297"/>
                </a:lnTo>
                <a:lnTo>
                  <a:pt x="76" y="300"/>
                </a:lnTo>
                <a:lnTo>
                  <a:pt x="72" y="302"/>
                </a:lnTo>
                <a:lnTo>
                  <a:pt x="67" y="303"/>
                </a:lnTo>
                <a:lnTo>
                  <a:pt x="62" y="305"/>
                </a:lnTo>
                <a:lnTo>
                  <a:pt x="57" y="305"/>
                </a:lnTo>
                <a:lnTo>
                  <a:pt x="53" y="305"/>
                </a:lnTo>
                <a:lnTo>
                  <a:pt x="48" y="303"/>
                </a:lnTo>
                <a:lnTo>
                  <a:pt x="45" y="300"/>
                </a:lnTo>
                <a:lnTo>
                  <a:pt x="41" y="298"/>
                </a:lnTo>
                <a:lnTo>
                  <a:pt x="38" y="295"/>
                </a:lnTo>
                <a:lnTo>
                  <a:pt x="35" y="291"/>
                </a:lnTo>
                <a:lnTo>
                  <a:pt x="33" y="290"/>
                </a:lnTo>
                <a:lnTo>
                  <a:pt x="31" y="288"/>
                </a:lnTo>
                <a:lnTo>
                  <a:pt x="28" y="284"/>
                </a:lnTo>
                <a:lnTo>
                  <a:pt x="23" y="284"/>
                </a:lnTo>
                <a:lnTo>
                  <a:pt x="17" y="284"/>
                </a:lnTo>
                <a:lnTo>
                  <a:pt x="12" y="286"/>
                </a:lnTo>
                <a:lnTo>
                  <a:pt x="10" y="290"/>
                </a:lnTo>
                <a:lnTo>
                  <a:pt x="9" y="290"/>
                </a:lnTo>
                <a:lnTo>
                  <a:pt x="2" y="286"/>
                </a:lnTo>
                <a:lnTo>
                  <a:pt x="2" y="284"/>
                </a:lnTo>
                <a:lnTo>
                  <a:pt x="2" y="283"/>
                </a:lnTo>
                <a:lnTo>
                  <a:pt x="0" y="283"/>
                </a:lnTo>
                <a:lnTo>
                  <a:pt x="0" y="281"/>
                </a:lnTo>
                <a:lnTo>
                  <a:pt x="0" y="279"/>
                </a:lnTo>
                <a:lnTo>
                  <a:pt x="0" y="278"/>
                </a:lnTo>
                <a:lnTo>
                  <a:pt x="0" y="276"/>
                </a:lnTo>
                <a:lnTo>
                  <a:pt x="0" y="274"/>
                </a:lnTo>
                <a:lnTo>
                  <a:pt x="2" y="274"/>
                </a:lnTo>
                <a:lnTo>
                  <a:pt x="2" y="272"/>
                </a:lnTo>
                <a:lnTo>
                  <a:pt x="2" y="271"/>
                </a:lnTo>
                <a:lnTo>
                  <a:pt x="4" y="271"/>
                </a:lnTo>
                <a:lnTo>
                  <a:pt x="4" y="269"/>
                </a:lnTo>
                <a:lnTo>
                  <a:pt x="2" y="269"/>
                </a:lnTo>
                <a:lnTo>
                  <a:pt x="2" y="267"/>
                </a:lnTo>
                <a:lnTo>
                  <a:pt x="2" y="266"/>
                </a:lnTo>
                <a:lnTo>
                  <a:pt x="2" y="264"/>
                </a:lnTo>
                <a:lnTo>
                  <a:pt x="4" y="264"/>
                </a:lnTo>
                <a:lnTo>
                  <a:pt x="4" y="262"/>
                </a:lnTo>
                <a:lnTo>
                  <a:pt x="2" y="262"/>
                </a:lnTo>
                <a:lnTo>
                  <a:pt x="4" y="262"/>
                </a:lnTo>
                <a:lnTo>
                  <a:pt x="4" y="260"/>
                </a:lnTo>
                <a:lnTo>
                  <a:pt x="4" y="259"/>
                </a:lnTo>
                <a:lnTo>
                  <a:pt x="5" y="259"/>
                </a:lnTo>
                <a:lnTo>
                  <a:pt x="5" y="257"/>
                </a:lnTo>
                <a:lnTo>
                  <a:pt x="5" y="255"/>
                </a:lnTo>
                <a:lnTo>
                  <a:pt x="4" y="255"/>
                </a:lnTo>
                <a:lnTo>
                  <a:pt x="4" y="253"/>
                </a:lnTo>
                <a:lnTo>
                  <a:pt x="4" y="252"/>
                </a:lnTo>
                <a:lnTo>
                  <a:pt x="5" y="252"/>
                </a:lnTo>
                <a:lnTo>
                  <a:pt x="4" y="250"/>
                </a:lnTo>
                <a:lnTo>
                  <a:pt x="5" y="250"/>
                </a:lnTo>
                <a:lnTo>
                  <a:pt x="7" y="250"/>
                </a:lnTo>
                <a:lnTo>
                  <a:pt x="7" y="252"/>
                </a:lnTo>
                <a:lnTo>
                  <a:pt x="9" y="252"/>
                </a:lnTo>
                <a:lnTo>
                  <a:pt x="9" y="250"/>
                </a:lnTo>
                <a:lnTo>
                  <a:pt x="9" y="248"/>
                </a:lnTo>
                <a:lnTo>
                  <a:pt x="9" y="247"/>
                </a:lnTo>
                <a:lnTo>
                  <a:pt x="10" y="247"/>
                </a:lnTo>
                <a:lnTo>
                  <a:pt x="10" y="245"/>
                </a:lnTo>
                <a:lnTo>
                  <a:pt x="12" y="245"/>
                </a:lnTo>
                <a:lnTo>
                  <a:pt x="12" y="243"/>
                </a:lnTo>
                <a:lnTo>
                  <a:pt x="12" y="241"/>
                </a:lnTo>
                <a:lnTo>
                  <a:pt x="12" y="240"/>
                </a:lnTo>
                <a:lnTo>
                  <a:pt x="14" y="240"/>
                </a:lnTo>
                <a:lnTo>
                  <a:pt x="16" y="240"/>
                </a:lnTo>
                <a:lnTo>
                  <a:pt x="16" y="238"/>
                </a:lnTo>
                <a:lnTo>
                  <a:pt x="17" y="238"/>
                </a:lnTo>
                <a:lnTo>
                  <a:pt x="17" y="236"/>
                </a:lnTo>
                <a:lnTo>
                  <a:pt x="17" y="238"/>
                </a:lnTo>
                <a:lnTo>
                  <a:pt x="19" y="236"/>
                </a:lnTo>
                <a:lnTo>
                  <a:pt x="19" y="238"/>
                </a:lnTo>
                <a:lnTo>
                  <a:pt x="19" y="240"/>
                </a:lnTo>
                <a:lnTo>
                  <a:pt x="21" y="240"/>
                </a:lnTo>
                <a:lnTo>
                  <a:pt x="23" y="240"/>
                </a:lnTo>
                <a:lnTo>
                  <a:pt x="23" y="238"/>
                </a:lnTo>
                <a:lnTo>
                  <a:pt x="24" y="238"/>
                </a:lnTo>
                <a:lnTo>
                  <a:pt x="26" y="238"/>
                </a:lnTo>
                <a:lnTo>
                  <a:pt x="26" y="240"/>
                </a:lnTo>
                <a:lnTo>
                  <a:pt x="28" y="238"/>
                </a:lnTo>
                <a:lnTo>
                  <a:pt x="28" y="240"/>
                </a:lnTo>
                <a:lnTo>
                  <a:pt x="28" y="238"/>
                </a:lnTo>
                <a:lnTo>
                  <a:pt x="29" y="238"/>
                </a:lnTo>
                <a:lnTo>
                  <a:pt x="29" y="236"/>
                </a:lnTo>
                <a:lnTo>
                  <a:pt x="31" y="236"/>
                </a:lnTo>
                <a:lnTo>
                  <a:pt x="33" y="236"/>
                </a:lnTo>
                <a:lnTo>
                  <a:pt x="35" y="236"/>
                </a:lnTo>
                <a:lnTo>
                  <a:pt x="35" y="235"/>
                </a:lnTo>
                <a:lnTo>
                  <a:pt x="36" y="235"/>
                </a:lnTo>
                <a:lnTo>
                  <a:pt x="38" y="235"/>
                </a:lnTo>
                <a:lnTo>
                  <a:pt x="38" y="233"/>
                </a:lnTo>
                <a:lnTo>
                  <a:pt x="40" y="233"/>
                </a:lnTo>
                <a:lnTo>
                  <a:pt x="41" y="233"/>
                </a:lnTo>
                <a:lnTo>
                  <a:pt x="41" y="231"/>
                </a:lnTo>
                <a:lnTo>
                  <a:pt x="41" y="229"/>
                </a:lnTo>
                <a:lnTo>
                  <a:pt x="43" y="229"/>
                </a:lnTo>
                <a:lnTo>
                  <a:pt x="43" y="228"/>
                </a:lnTo>
                <a:lnTo>
                  <a:pt x="45" y="226"/>
                </a:lnTo>
                <a:lnTo>
                  <a:pt x="43" y="226"/>
                </a:lnTo>
                <a:lnTo>
                  <a:pt x="45" y="226"/>
                </a:lnTo>
                <a:lnTo>
                  <a:pt x="45" y="224"/>
                </a:lnTo>
                <a:lnTo>
                  <a:pt x="47" y="224"/>
                </a:lnTo>
                <a:lnTo>
                  <a:pt x="48" y="224"/>
                </a:lnTo>
                <a:lnTo>
                  <a:pt x="48" y="226"/>
                </a:lnTo>
                <a:lnTo>
                  <a:pt x="50" y="226"/>
                </a:lnTo>
                <a:lnTo>
                  <a:pt x="52" y="228"/>
                </a:lnTo>
                <a:lnTo>
                  <a:pt x="52" y="226"/>
                </a:lnTo>
                <a:lnTo>
                  <a:pt x="52" y="224"/>
                </a:lnTo>
                <a:lnTo>
                  <a:pt x="52" y="222"/>
                </a:lnTo>
                <a:lnTo>
                  <a:pt x="52" y="221"/>
                </a:lnTo>
                <a:lnTo>
                  <a:pt x="52" y="219"/>
                </a:lnTo>
                <a:lnTo>
                  <a:pt x="53" y="219"/>
                </a:lnTo>
                <a:lnTo>
                  <a:pt x="53" y="217"/>
                </a:lnTo>
                <a:lnTo>
                  <a:pt x="53" y="219"/>
                </a:lnTo>
                <a:lnTo>
                  <a:pt x="53" y="217"/>
                </a:lnTo>
                <a:lnTo>
                  <a:pt x="55" y="217"/>
                </a:lnTo>
                <a:lnTo>
                  <a:pt x="53" y="217"/>
                </a:lnTo>
                <a:lnTo>
                  <a:pt x="53" y="216"/>
                </a:lnTo>
                <a:lnTo>
                  <a:pt x="55" y="216"/>
                </a:lnTo>
                <a:lnTo>
                  <a:pt x="57" y="216"/>
                </a:lnTo>
                <a:lnTo>
                  <a:pt x="57" y="214"/>
                </a:lnTo>
                <a:lnTo>
                  <a:pt x="59" y="214"/>
                </a:lnTo>
                <a:lnTo>
                  <a:pt x="60" y="214"/>
                </a:lnTo>
                <a:lnTo>
                  <a:pt x="60" y="212"/>
                </a:lnTo>
                <a:lnTo>
                  <a:pt x="62" y="212"/>
                </a:lnTo>
                <a:lnTo>
                  <a:pt x="62" y="210"/>
                </a:lnTo>
                <a:lnTo>
                  <a:pt x="64" y="210"/>
                </a:lnTo>
                <a:lnTo>
                  <a:pt x="64" y="209"/>
                </a:lnTo>
                <a:lnTo>
                  <a:pt x="66" y="209"/>
                </a:lnTo>
                <a:lnTo>
                  <a:pt x="66" y="207"/>
                </a:lnTo>
                <a:lnTo>
                  <a:pt x="67" y="207"/>
                </a:lnTo>
                <a:lnTo>
                  <a:pt x="67" y="205"/>
                </a:lnTo>
                <a:lnTo>
                  <a:pt x="69" y="205"/>
                </a:lnTo>
                <a:lnTo>
                  <a:pt x="69" y="204"/>
                </a:lnTo>
                <a:lnTo>
                  <a:pt x="69" y="205"/>
                </a:lnTo>
                <a:lnTo>
                  <a:pt x="71" y="205"/>
                </a:lnTo>
                <a:lnTo>
                  <a:pt x="71" y="204"/>
                </a:lnTo>
                <a:lnTo>
                  <a:pt x="71" y="205"/>
                </a:lnTo>
                <a:lnTo>
                  <a:pt x="72" y="205"/>
                </a:lnTo>
                <a:lnTo>
                  <a:pt x="72" y="207"/>
                </a:lnTo>
                <a:lnTo>
                  <a:pt x="74" y="207"/>
                </a:lnTo>
                <a:lnTo>
                  <a:pt x="74" y="209"/>
                </a:lnTo>
                <a:lnTo>
                  <a:pt x="76" y="209"/>
                </a:lnTo>
                <a:lnTo>
                  <a:pt x="78" y="209"/>
                </a:lnTo>
                <a:lnTo>
                  <a:pt x="79" y="209"/>
                </a:lnTo>
                <a:lnTo>
                  <a:pt x="81" y="209"/>
                </a:lnTo>
                <a:lnTo>
                  <a:pt x="83" y="209"/>
                </a:lnTo>
                <a:lnTo>
                  <a:pt x="84" y="209"/>
                </a:lnTo>
                <a:lnTo>
                  <a:pt x="86" y="209"/>
                </a:lnTo>
                <a:lnTo>
                  <a:pt x="86" y="207"/>
                </a:lnTo>
                <a:lnTo>
                  <a:pt x="88" y="207"/>
                </a:lnTo>
                <a:lnTo>
                  <a:pt x="88" y="205"/>
                </a:lnTo>
                <a:lnTo>
                  <a:pt x="90" y="205"/>
                </a:lnTo>
                <a:lnTo>
                  <a:pt x="91" y="205"/>
                </a:lnTo>
                <a:lnTo>
                  <a:pt x="93" y="205"/>
                </a:lnTo>
                <a:lnTo>
                  <a:pt x="93" y="204"/>
                </a:lnTo>
                <a:lnTo>
                  <a:pt x="95" y="204"/>
                </a:lnTo>
                <a:lnTo>
                  <a:pt x="97" y="202"/>
                </a:lnTo>
                <a:lnTo>
                  <a:pt x="97" y="200"/>
                </a:lnTo>
                <a:lnTo>
                  <a:pt x="97" y="202"/>
                </a:lnTo>
                <a:lnTo>
                  <a:pt x="98" y="202"/>
                </a:lnTo>
                <a:lnTo>
                  <a:pt x="100" y="202"/>
                </a:lnTo>
                <a:lnTo>
                  <a:pt x="100" y="204"/>
                </a:lnTo>
                <a:lnTo>
                  <a:pt x="102" y="204"/>
                </a:lnTo>
                <a:lnTo>
                  <a:pt x="103" y="204"/>
                </a:lnTo>
                <a:lnTo>
                  <a:pt x="105" y="204"/>
                </a:lnTo>
                <a:lnTo>
                  <a:pt x="107" y="204"/>
                </a:lnTo>
                <a:lnTo>
                  <a:pt x="107" y="202"/>
                </a:lnTo>
                <a:lnTo>
                  <a:pt x="109" y="202"/>
                </a:lnTo>
                <a:lnTo>
                  <a:pt x="110" y="202"/>
                </a:lnTo>
                <a:lnTo>
                  <a:pt x="112" y="202"/>
                </a:lnTo>
                <a:lnTo>
                  <a:pt x="112" y="200"/>
                </a:lnTo>
                <a:lnTo>
                  <a:pt x="114" y="200"/>
                </a:lnTo>
                <a:lnTo>
                  <a:pt x="114" y="198"/>
                </a:lnTo>
                <a:lnTo>
                  <a:pt x="114" y="200"/>
                </a:lnTo>
                <a:lnTo>
                  <a:pt x="115" y="200"/>
                </a:lnTo>
                <a:lnTo>
                  <a:pt x="115" y="198"/>
                </a:lnTo>
                <a:lnTo>
                  <a:pt x="115" y="197"/>
                </a:lnTo>
                <a:lnTo>
                  <a:pt x="115" y="195"/>
                </a:lnTo>
                <a:lnTo>
                  <a:pt x="117" y="195"/>
                </a:lnTo>
                <a:lnTo>
                  <a:pt x="119" y="195"/>
                </a:lnTo>
                <a:lnTo>
                  <a:pt x="119" y="193"/>
                </a:lnTo>
                <a:lnTo>
                  <a:pt x="119" y="191"/>
                </a:lnTo>
                <a:lnTo>
                  <a:pt x="117" y="191"/>
                </a:lnTo>
                <a:lnTo>
                  <a:pt x="119" y="191"/>
                </a:lnTo>
                <a:lnTo>
                  <a:pt x="117" y="191"/>
                </a:lnTo>
                <a:lnTo>
                  <a:pt x="117" y="190"/>
                </a:lnTo>
                <a:lnTo>
                  <a:pt x="117" y="188"/>
                </a:lnTo>
                <a:lnTo>
                  <a:pt x="117" y="186"/>
                </a:lnTo>
                <a:lnTo>
                  <a:pt x="117" y="185"/>
                </a:lnTo>
                <a:lnTo>
                  <a:pt x="117" y="183"/>
                </a:lnTo>
                <a:lnTo>
                  <a:pt x="117" y="181"/>
                </a:lnTo>
                <a:lnTo>
                  <a:pt x="119" y="181"/>
                </a:lnTo>
                <a:lnTo>
                  <a:pt x="119" y="179"/>
                </a:lnTo>
                <a:lnTo>
                  <a:pt x="117" y="179"/>
                </a:lnTo>
                <a:lnTo>
                  <a:pt x="117" y="178"/>
                </a:lnTo>
                <a:lnTo>
                  <a:pt x="117" y="176"/>
                </a:lnTo>
                <a:lnTo>
                  <a:pt x="117" y="174"/>
                </a:lnTo>
                <a:lnTo>
                  <a:pt x="117" y="173"/>
                </a:lnTo>
                <a:lnTo>
                  <a:pt x="117" y="171"/>
                </a:lnTo>
                <a:lnTo>
                  <a:pt x="117" y="169"/>
                </a:lnTo>
                <a:lnTo>
                  <a:pt x="117" y="167"/>
                </a:lnTo>
                <a:lnTo>
                  <a:pt x="119" y="167"/>
                </a:lnTo>
                <a:lnTo>
                  <a:pt x="121" y="167"/>
                </a:lnTo>
                <a:lnTo>
                  <a:pt x="121" y="166"/>
                </a:lnTo>
                <a:lnTo>
                  <a:pt x="121" y="164"/>
                </a:lnTo>
                <a:lnTo>
                  <a:pt x="122" y="164"/>
                </a:lnTo>
                <a:lnTo>
                  <a:pt x="122" y="162"/>
                </a:lnTo>
                <a:lnTo>
                  <a:pt x="121" y="162"/>
                </a:lnTo>
                <a:lnTo>
                  <a:pt x="121" y="161"/>
                </a:lnTo>
                <a:lnTo>
                  <a:pt x="119" y="161"/>
                </a:lnTo>
                <a:lnTo>
                  <a:pt x="119" y="159"/>
                </a:lnTo>
                <a:lnTo>
                  <a:pt x="121" y="159"/>
                </a:lnTo>
                <a:lnTo>
                  <a:pt x="121" y="157"/>
                </a:lnTo>
                <a:lnTo>
                  <a:pt x="119" y="157"/>
                </a:lnTo>
                <a:lnTo>
                  <a:pt x="121" y="157"/>
                </a:lnTo>
                <a:lnTo>
                  <a:pt x="122" y="155"/>
                </a:lnTo>
                <a:lnTo>
                  <a:pt x="122" y="157"/>
                </a:lnTo>
                <a:lnTo>
                  <a:pt x="124" y="157"/>
                </a:lnTo>
                <a:lnTo>
                  <a:pt x="126" y="157"/>
                </a:lnTo>
                <a:lnTo>
                  <a:pt x="128" y="157"/>
                </a:lnTo>
                <a:lnTo>
                  <a:pt x="129" y="157"/>
                </a:lnTo>
                <a:lnTo>
                  <a:pt x="129" y="155"/>
                </a:lnTo>
                <a:lnTo>
                  <a:pt x="131" y="155"/>
                </a:lnTo>
                <a:lnTo>
                  <a:pt x="133" y="155"/>
                </a:lnTo>
                <a:lnTo>
                  <a:pt x="133" y="154"/>
                </a:lnTo>
                <a:lnTo>
                  <a:pt x="134" y="154"/>
                </a:lnTo>
                <a:lnTo>
                  <a:pt x="134" y="152"/>
                </a:lnTo>
                <a:lnTo>
                  <a:pt x="136" y="152"/>
                </a:lnTo>
                <a:lnTo>
                  <a:pt x="138" y="152"/>
                </a:lnTo>
                <a:lnTo>
                  <a:pt x="138" y="150"/>
                </a:lnTo>
                <a:lnTo>
                  <a:pt x="138" y="152"/>
                </a:lnTo>
                <a:lnTo>
                  <a:pt x="140" y="152"/>
                </a:lnTo>
                <a:lnTo>
                  <a:pt x="141" y="152"/>
                </a:lnTo>
                <a:lnTo>
                  <a:pt x="141" y="154"/>
                </a:lnTo>
                <a:lnTo>
                  <a:pt x="143" y="154"/>
                </a:lnTo>
                <a:lnTo>
                  <a:pt x="143" y="155"/>
                </a:lnTo>
                <a:lnTo>
                  <a:pt x="143" y="157"/>
                </a:lnTo>
                <a:lnTo>
                  <a:pt x="143" y="155"/>
                </a:lnTo>
                <a:lnTo>
                  <a:pt x="145" y="155"/>
                </a:lnTo>
                <a:lnTo>
                  <a:pt x="146" y="155"/>
                </a:lnTo>
                <a:lnTo>
                  <a:pt x="146" y="154"/>
                </a:lnTo>
                <a:lnTo>
                  <a:pt x="148" y="154"/>
                </a:lnTo>
                <a:lnTo>
                  <a:pt x="148" y="152"/>
                </a:lnTo>
                <a:lnTo>
                  <a:pt x="150" y="152"/>
                </a:lnTo>
                <a:lnTo>
                  <a:pt x="152" y="152"/>
                </a:lnTo>
                <a:lnTo>
                  <a:pt x="153" y="152"/>
                </a:lnTo>
                <a:lnTo>
                  <a:pt x="155" y="152"/>
                </a:lnTo>
                <a:lnTo>
                  <a:pt x="155" y="150"/>
                </a:lnTo>
                <a:lnTo>
                  <a:pt x="157" y="150"/>
                </a:lnTo>
                <a:lnTo>
                  <a:pt x="157" y="148"/>
                </a:lnTo>
                <a:lnTo>
                  <a:pt x="158" y="148"/>
                </a:lnTo>
                <a:lnTo>
                  <a:pt x="160" y="148"/>
                </a:lnTo>
                <a:lnTo>
                  <a:pt x="160" y="147"/>
                </a:lnTo>
                <a:lnTo>
                  <a:pt x="162" y="147"/>
                </a:lnTo>
                <a:lnTo>
                  <a:pt x="164" y="147"/>
                </a:lnTo>
                <a:lnTo>
                  <a:pt x="164" y="145"/>
                </a:lnTo>
                <a:lnTo>
                  <a:pt x="162" y="145"/>
                </a:lnTo>
                <a:lnTo>
                  <a:pt x="162" y="143"/>
                </a:lnTo>
                <a:lnTo>
                  <a:pt x="164" y="143"/>
                </a:lnTo>
                <a:lnTo>
                  <a:pt x="164" y="142"/>
                </a:lnTo>
                <a:lnTo>
                  <a:pt x="164" y="140"/>
                </a:lnTo>
                <a:lnTo>
                  <a:pt x="164" y="138"/>
                </a:lnTo>
                <a:lnTo>
                  <a:pt x="165" y="138"/>
                </a:lnTo>
                <a:lnTo>
                  <a:pt x="165" y="136"/>
                </a:lnTo>
                <a:lnTo>
                  <a:pt x="167" y="136"/>
                </a:lnTo>
                <a:lnTo>
                  <a:pt x="167" y="135"/>
                </a:lnTo>
                <a:lnTo>
                  <a:pt x="169" y="135"/>
                </a:lnTo>
                <a:lnTo>
                  <a:pt x="169" y="133"/>
                </a:lnTo>
                <a:lnTo>
                  <a:pt x="167" y="133"/>
                </a:lnTo>
                <a:lnTo>
                  <a:pt x="169" y="133"/>
                </a:lnTo>
                <a:lnTo>
                  <a:pt x="169" y="131"/>
                </a:lnTo>
                <a:lnTo>
                  <a:pt x="169" y="130"/>
                </a:lnTo>
                <a:lnTo>
                  <a:pt x="169" y="128"/>
                </a:lnTo>
                <a:lnTo>
                  <a:pt x="169" y="126"/>
                </a:lnTo>
                <a:lnTo>
                  <a:pt x="169" y="124"/>
                </a:lnTo>
                <a:lnTo>
                  <a:pt x="171" y="124"/>
                </a:lnTo>
                <a:lnTo>
                  <a:pt x="172" y="124"/>
                </a:lnTo>
                <a:lnTo>
                  <a:pt x="174" y="124"/>
                </a:lnTo>
                <a:lnTo>
                  <a:pt x="174" y="126"/>
                </a:lnTo>
                <a:lnTo>
                  <a:pt x="176" y="126"/>
                </a:lnTo>
                <a:lnTo>
                  <a:pt x="177" y="126"/>
                </a:lnTo>
                <a:lnTo>
                  <a:pt x="179" y="126"/>
                </a:lnTo>
                <a:lnTo>
                  <a:pt x="181" y="126"/>
                </a:lnTo>
                <a:lnTo>
                  <a:pt x="181" y="124"/>
                </a:lnTo>
                <a:lnTo>
                  <a:pt x="181" y="123"/>
                </a:lnTo>
                <a:lnTo>
                  <a:pt x="183" y="123"/>
                </a:lnTo>
                <a:lnTo>
                  <a:pt x="183" y="121"/>
                </a:lnTo>
                <a:lnTo>
                  <a:pt x="183" y="119"/>
                </a:lnTo>
                <a:lnTo>
                  <a:pt x="183" y="117"/>
                </a:lnTo>
                <a:lnTo>
                  <a:pt x="184" y="117"/>
                </a:lnTo>
                <a:lnTo>
                  <a:pt x="183" y="117"/>
                </a:lnTo>
                <a:lnTo>
                  <a:pt x="183" y="116"/>
                </a:lnTo>
                <a:lnTo>
                  <a:pt x="183" y="114"/>
                </a:lnTo>
                <a:lnTo>
                  <a:pt x="184" y="114"/>
                </a:lnTo>
                <a:lnTo>
                  <a:pt x="184" y="112"/>
                </a:lnTo>
                <a:lnTo>
                  <a:pt x="186" y="112"/>
                </a:lnTo>
                <a:lnTo>
                  <a:pt x="186" y="111"/>
                </a:lnTo>
                <a:lnTo>
                  <a:pt x="184" y="111"/>
                </a:lnTo>
                <a:lnTo>
                  <a:pt x="184" y="109"/>
                </a:lnTo>
                <a:lnTo>
                  <a:pt x="186" y="109"/>
                </a:lnTo>
                <a:lnTo>
                  <a:pt x="186" y="107"/>
                </a:lnTo>
                <a:lnTo>
                  <a:pt x="186" y="105"/>
                </a:lnTo>
                <a:lnTo>
                  <a:pt x="186" y="104"/>
                </a:lnTo>
                <a:lnTo>
                  <a:pt x="186" y="102"/>
                </a:lnTo>
                <a:lnTo>
                  <a:pt x="188" y="102"/>
                </a:lnTo>
                <a:lnTo>
                  <a:pt x="189" y="102"/>
                </a:lnTo>
                <a:lnTo>
                  <a:pt x="191" y="102"/>
                </a:lnTo>
                <a:lnTo>
                  <a:pt x="191" y="100"/>
                </a:lnTo>
                <a:lnTo>
                  <a:pt x="193" y="100"/>
                </a:lnTo>
                <a:lnTo>
                  <a:pt x="193" y="99"/>
                </a:lnTo>
                <a:lnTo>
                  <a:pt x="193" y="97"/>
                </a:lnTo>
                <a:lnTo>
                  <a:pt x="195" y="97"/>
                </a:lnTo>
                <a:lnTo>
                  <a:pt x="195" y="95"/>
                </a:lnTo>
                <a:lnTo>
                  <a:pt x="196" y="95"/>
                </a:lnTo>
                <a:lnTo>
                  <a:pt x="196" y="93"/>
                </a:lnTo>
                <a:lnTo>
                  <a:pt x="198" y="93"/>
                </a:lnTo>
                <a:lnTo>
                  <a:pt x="200" y="93"/>
                </a:lnTo>
                <a:lnTo>
                  <a:pt x="202" y="93"/>
                </a:lnTo>
                <a:lnTo>
                  <a:pt x="202" y="92"/>
                </a:lnTo>
                <a:lnTo>
                  <a:pt x="203" y="90"/>
                </a:lnTo>
                <a:lnTo>
                  <a:pt x="202" y="90"/>
                </a:lnTo>
                <a:lnTo>
                  <a:pt x="202" y="88"/>
                </a:lnTo>
                <a:lnTo>
                  <a:pt x="202" y="86"/>
                </a:lnTo>
                <a:lnTo>
                  <a:pt x="203" y="86"/>
                </a:lnTo>
                <a:lnTo>
                  <a:pt x="202" y="85"/>
                </a:lnTo>
                <a:lnTo>
                  <a:pt x="203" y="85"/>
                </a:lnTo>
                <a:lnTo>
                  <a:pt x="203" y="83"/>
                </a:lnTo>
                <a:lnTo>
                  <a:pt x="203" y="81"/>
                </a:lnTo>
                <a:lnTo>
                  <a:pt x="203" y="80"/>
                </a:lnTo>
                <a:lnTo>
                  <a:pt x="205" y="80"/>
                </a:lnTo>
                <a:lnTo>
                  <a:pt x="205" y="78"/>
                </a:lnTo>
                <a:lnTo>
                  <a:pt x="207" y="78"/>
                </a:lnTo>
                <a:lnTo>
                  <a:pt x="207" y="76"/>
                </a:lnTo>
                <a:lnTo>
                  <a:pt x="207" y="74"/>
                </a:lnTo>
                <a:lnTo>
                  <a:pt x="208" y="74"/>
                </a:lnTo>
                <a:lnTo>
                  <a:pt x="210" y="74"/>
                </a:lnTo>
                <a:lnTo>
                  <a:pt x="212" y="74"/>
                </a:lnTo>
                <a:lnTo>
                  <a:pt x="214" y="74"/>
                </a:lnTo>
                <a:lnTo>
                  <a:pt x="215" y="74"/>
                </a:lnTo>
                <a:lnTo>
                  <a:pt x="217" y="74"/>
                </a:lnTo>
                <a:lnTo>
                  <a:pt x="217" y="73"/>
                </a:lnTo>
                <a:lnTo>
                  <a:pt x="219" y="73"/>
                </a:lnTo>
                <a:lnTo>
                  <a:pt x="219" y="71"/>
                </a:lnTo>
                <a:lnTo>
                  <a:pt x="219" y="69"/>
                </a:lnTo>
                <a:lnTo>
                  <a:pt x="219" y="68"/>
                </a:lnTo>
                <a:lnTo>
                  <a:pt x="220" y="68"/>
                </a:lnTo>
                <a:lnTo>
                  <a:pt x="220" y="66"/>
                </a:lnTo>
                <a:lnTo>
                  <a:pt x="220" y="64"/>
                </a:lnTo>
                <a:lnTo>
                  <a:pt x="220" y="62"/>
                </a:lnTo>
                <a:lnTo>
                  <a:pt x="222" y="62"/>
                </a:lnTo>
                <a:lnTo>
                  <a:pt x="222" y="61"/>
                </a:lnTo>
                <a:lnTo>
                  <a:pt x="222" y="59"/>
                </a:lnTo>
                <a:lnTo>
                  <a:pt x="224" y="59"/>
                </a:lnTo>
                <a:lnTo>
                  <a:pt x="224" y="57"/>
                </a:lnTo>
                <a:lnTo>
                  <a:pt x="224" y="55"/>
                </a:lnTo>
                <a:lnTo>
                  <a:pt x="226" y="55"/>
                </a:lnTo>
                <a:lnTo>
                  <a:pt x="226" y="54"/>
                </a:lnTo>
                <a:lnTo>
                  <a:pt x="226" y="52"/>
                </a:lnTo>
                <a:lnTo>
                  <a:pt x="227" y="52"/>
                </a:lnTo>
                <a:lnTo>
                  <a:pt x="227" y="50"/>
                </a:lnTo>
                <a:lnTo>
                  <a:pt x="229" y="50"/>
                </a:lnTo>
                <a:lnTo>
                  <a:pt x="229" y="49"/>
                </a:lnTo>
                <a:lnTo>
                  <a:pt x="231" y="49"/>
                </a:lnTo>
                <a:lnTo>
                  <a:pt x="231" y="47"/>
                </a:lnTo>
                <a:lnTo>
                  <a:pt x="231" y="45"/>
                </a:lnTo>
                <a:lnTo>
                  <a:pt x="232" y="45"/>
                </a:lnTo>
                <a:lnTo>
                  <a:pt x="232" y="43"/>
                </a:lnTo>
                <a:lnTo>
                  <a:pt x="232" y="42"/>
                </a:lnTo>
                <a:lnTo>
                  <a:pt x="232" y="40"/>
                </a:lnTo>
                <a:lnTo>
                  <a:pt x="234" y="40"/>
                </a:lnTo>
                <a:lnTo>
                  <a:pt x="234" y="38"/>
                </a:lnTo>
                <a:lnTo>
                  <a:pt x="234" y="37"/>
                </a:lnTo>
                <a:lnTo>
                  <a:pt x="234" y="35"/>
                </a:lnTo>
                <a:lnTo>
                  <a:pt x="236" y="35"/>
                </a:lnTo>
                <a:lnTo>
                  <a:pt x="234" y="35"/>
                </a:lnTo>
                <a:lnTo>
                  <a:pt x="234" y="33"/>
                </a:lnTo>
                <a:lnTo>
                  <a:pt x="234" y="35"/>
                </a:lnTo>
                <a:lnTo>
                  <a:pt x="232" y="37"/>
                </a:lnTo>
                <a:lnTo>
                  <a:pt x="232" y="35"/>
                </a:lnTo>
                <a:lnTo>
                  <a:pt x="232" y="33"/>
                </a:lnTo>
                <a:lnTo>
                  <a:pt x="234" y="31"/>
                </a:lnTo>
                <a:lnTo>
                  <a:pt x="234" y="30"/>
                </a:lnTo>
                <a:lnTo>
                  <a:pt x="236" y="30"/>
                </a:lnTo>
                <a:lnTo>
                  <a:pt x="236" y="31"/>
                </a:lnTo>
                <a:lnTo>
                  <a:pt x="238" y="31"/>
                </a:lnTo>
                <a:lnTo>
                  <a:pt x="239" y="31"/>
                </a:lnTo>
                <a:lnTo>
                  <a:pt x="241" y="31"/>
                </a:lnTo>
                <a:lnTo>
                  <a:pt x="241" y="33"/>
                </a:lnTo>
                <a:lnTo>
                  <a:pt x="243" y="33"/>
                </a:lnTo>
                <a:lnTo>
                  <a:pt x="243" y="31"/>
                </a:lnTo>
                <a:lnTo>
                  <a:pt x="245" y="31"/>
                </a:lnTo>
                <a:lnTo>
                  <a:pt x="243" y="31"/>
                </a:lnTo>
                <a:lnTo>
                  <a:pt x="243" y="30"/>
                </a:lnTo>
                <a:lnTo>
                  <a:pt x="243" y="28"/>
                </a:lnTo>
                <a:lnTo>
                  <a:pt x="243" y="26"/>
                </a:lnTo>
                <a:lnTo>
                  <a:pt x="245" y="26"/>
                </a:lnTo>
                <a:lnTo>
                  <a:pt x="246" y="26"/>
                </a:lnTo>
                <a:lnTo>
                  <a:pt x="246" y="25"/>
                </a:lnTo>
                <a:lnTo>
                  <a:pt x="248" y="25"/>
                </a:lnTo>
                <a:lnTo>
                  <a:pt x="248" y="23"/>
                </a:lnTo>
                <a:lnTo>
                  <a:pt x="250" y="21"/>
                </a:lnTo>
                <a:lnTo>
                  <a:pt x="250" y="19"/>
                </a:lnTo>
                <a:lnTo>
                  <a:pt x="250" y="18"/>
                </a:lnTo>
                <a:lnTo>
                  <a:pt x="251" y="18"/>
                </a:lnTo>
                <a:lnTo>
                  <a:pt x="253" y="18"/>
                </a:lnTo>
                <a:lnTo>
                  <a:pt x="255" y="18"/>
                </a:lnTo>
                <a:lnTo>
                  <a:pt x="255" y="16"/>
                </a:lnTo>
                <a:lnTo>
                  <a:pt x="257" y="16"/>
                </a:lnTo>
                <a:lnTo>
                  <a:pt x="258" y="16"/>
                </a:lnTo>
                <a:lnTo>
                  <a:pt x="260" y="18"/>
                </a:lnTo>
                <a:lnTo>
                  <a:pt x="260" y="16"/>
                </a:lnTo>
                <a:lnTo>
                  <a:pt x="262" y="16"/>
                </a:lnTo>
                <a:lnTo>
                  <a:pt x="262" y="14"/>
                </a:lnTo>
                <a:lnTo>
                  <a:pt x="262" y="12"/>
                </a:lnTo>
                <a:lnTo>
                  <a:pt x="263" y="12"/>
                </a:lnTo>
                <a:lnTo>
                  <a:pt x="263" y="11"/>
                </a:lnTo>
                <a:lnTo>
                  <a:pt x="265" y="11"/>
                </a:lnTo>
                <a:lnTo>
                  <a:pt x="265" y="9"/>
                </a:lnTo>
                <a:lnTo>
                  <a:pt x="267" y="9"/>
                </a:lnTo>
                <a:lnTo>
                  <a:pt x="267" y="7"/>
                </a:lnTo>
                <a:lnTo>
                  <a:pt x="267" y="6"/>
                </a:lnTo>
                <a:lnTo>
                  <a:pt x="267" y="4"/>
                </a:lnTo>
                <a:lnTo>
                  <a:pt x="269" y="4"/>
                </a:lnTo>
                <a:lnTo>
                  <a:pt x="269" y="2"/>
                </a:lnTo>
                <a:lnTo>
                  <a:pt x="269" y="0"/>
                </a:lnTo>
                <a:lnTo>
                  <a:pt x="270" y="0"/>
                </a:lnTo>
                <a:lnTo>
                  <a:pt x="270" y="2"/>
                </a:lnTo>
                <a:lnTo>
                  <a:pt x="272" y="2"/>
                </a:lnTo>
                <a:lnTo>
                  <a:pt x="274" y="2"/>
                </a:lnTo>
                <a:lnTo>
                  <a:pt x="274" y="4"/>
                </a:lnTo>
                <a:lnTo>
                  <a:pt x="276" y="4"/>
                </a:lnTo>
                <a:lnTo>
                  <a:pt x="276" y="6"/>
                </a:lnTo>
                <a:lnTo>
                  <a:pt x="277" y="6"/>
                </a:lnTo>
                <a:lnTo>
                  <a:pt x="277" y="7"/>
                </a:lnTo>
                <a:lnTo>
                  <a:pt x="279" y="7"/>
                </a:lnTo>
                <a:lnTo>
                  <a:pt x="281" y="7"/>
                </a:lnTo>
                <a:lnTo>
                  <a:pt x="281" y="9"/>
                </a:lnTo>
                <a:lnTo>
                  <a:pt x="282" y="9"/>
                </a:lnTo>
                <a:lnTo>
                  <a:pt x="282" y="11"/>
                </a:lnTo>
                <a:lnTo>
                  <a:pt x="284" y="11"/>
                </a:lnTo>
                <a:lnTo>
                  <a:pt x="286" y="12"/>
                </a:lnTo>
                <a:lnTo>
                  <a:pt x="286" y="14"/>
                </a:lnTo>
                <a:lnTo>
                  <a:pt x="284" y="14"/>
                </a:lnTo>
                <a:lnTo>
                  <a:pt x="284" y="16"/>
                </a:lnTo>
                <a:close/>
              </a:path>
            </a:pathLst>
          </a:custGeom>
          <a:solidFill>
            <a:schemeClr val="tx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1"/>
          <p:cNvSpPr>
            <a:spLocks/>
          </p:cNvSpPr>
          <p:nvPr/>
        </p:nvSpPr>
        <p:spPr bwMode="auto">
          <a:xfrm>
            <a:off x="5195042" y="3379158"/>
            <a:ext cx="768860" cy="558654"/>
          </a:xfrm>
          <a:custGeom>
            <a:avLst/>
            <a:gdLst>
              <a:gd name="T0" fmla="*/ 136 w 406"/>
              <a:gd name="T1" fmla="*/ 17 h 295"/>
              <a:gd name="T2" fmla="*/ 137 w 406"/>
              <a:gd name="T3" fmla="*/ 38 h 295"/>
              <a:gd name="T4" fmla="*/ 143 w 406"/>
              <a:gd name="T5" fmla="*/ 55 h 295"/>
              <a:gd name="T6" fmla="*/ 153 w 406"/>
              <a:gd name="T7" fmla="*/ 74 h 295"/>
              <a:gd name="T8" fmla="*/ 167 w 406"/>
              <a:gd name="T9" fmla="*/ 93 h 295"/>
              <a:gd name="T10" fmla="*/ 174 w 406"/>
              <a:gd name="T11" fmla="*/ 112 h 295"/>
              <a:gd name="T12" fmla="*/ 189 w 406"/>
              <a:gd name="T13" fmla="*/ 129 h 295"/>
              <a:gd name="T14" fmla="*/ 203 w 406"/>
              <a:gd name="T15" fmla="*/ 138 h 295"/>
              <a:gd name="T16" fmla="*/ 227 w 406"/>
              <a:gd name="T17" fmla="*/ 133 h 295"/>
              <a:gd name="T18" fmla="*/ 242 w 406"/>
              <a:gd name="T19" fmla="*/ 140 h 295"/>
              <a:gd name="T20" fmla="*/ 260 w 406"/>
              <a:gd name="T21" fmla="*/ 141 h 295"/>
              <a:gd name="T22" fmla="*/ 282 w 406"/>
              <a:gd name="T23" fmla="*/ 140 h 295"/>
              <a:gd name="T24" fmla="*/ 289 w 406"/>
              <a:gd name="T25" fmla="*/ 150 h 295"/>
              <a:gd name="T26" fmla="*/ 311 w 406"/>
              <a:gd name="T27" fmla="*/ 150 h 295"/>
              <a:gd name="T28" fmla="*/ 322 w 406"/>
              <a:gd name="T29" fmla="*/ 157 h 295"/>
              <a:gd name="T30" fmla="*/ 325 w 406"/>
              <a:gd name="T31" fmla="*/ 186 h 295"/>
              <a:gd name="T32" fmla="*/ 329 w 406"/>
              <a:gd name="T33" fmla="*/ 205 h 295"/>
              <a:gd name="T34" fmla="*/ 344 w 406"/>
              <a:gd name="T35" fmla="*/ 222 h 295"/>
              <a:gd name="T36" fmla="*/ 366 w 406"/>
              <a:gd name="T37" fmla="*/ 229 h 295"/>
              <a:gd name="T38" fmla="*/ 385 w 406"/>
              <a:gd name="T39" fmla="*/ 222 h 295"/>
              <a:gd name="T40" fmla="*/ 394 w 406"/>
              <a:gd name="T41" fmla="*/ 233 h 295"/>
              <a:gd name="T42" fmla="*/ 403 w 406"/>
              <a:gd name="T43" fmla="*/ 250 h 295"/>
              <a:gd name="T44" fmla="*/ 392 w 406"/>
              <a:gd name="T45" fmla="*/ 265 h 295"/>
              <a:gd name="T46" fmla="*/ 372 w 406"/>
              <a:gd name="T47" fmla="*/ 277 h 295"/>
              <a:gd name="T48" fmla="*/ 353 w 406"/>
              <a:gd name="T49" fmla="*/ 274 h 295"/>
              <a:gd name="T50" fmla="*/ 334 w 406"/>
              <a:gd name="T51" fmla="*/ 282 h 295"/>
              <a:gd name="T52" fmla="*/ 318 w 406"/>
              <a:gd name="T53" fmla="*/ 286 h 295"/>
              <a:gd name="T54" fmla="*/ 306 w 406"/>
              <a:gd name="T55" fmla="*/ 289 h 295"/>
              <a:gd name="T56" fmla="*/ 285 w 406"/>
              <a:gd name="T57" fmla="*/ 293 h 295"/>
              <a:gd name="T58" fmla="*/ 273 w 406"/>
              <a:gd name="T59" fmla="*/ 276 h 295"/>
              <a:gd name="T60" fmla="*/ 258 w 406"/>
              <a:gd name="T61" fmla="*/ 269 h 295"/>
              <a:gd name="T62" fmla="*/ 244 w 406"/>
              <a:gd name="T63" fmla="*/ 264 h 295"/>
              <a:gd name="T64" fmla="*/ 229 w 406"/>
              <a:gd name="T65" fmla="*/ 260 h 295"/>
              <a:gd name="T66" fmla="*/ 205 w 406"/>
              <a:gd name="T67" fmla="*/ 258 h 295"/>
              <a:gd name="T68" fmla="*/ 182 w 406"/>
              <a:gd name="T69" fmla="*/ 262 h 295"/>
              <a:gd name="T70" fmla="*/ 162 w 406"/>
              <a:gd name="T71" fmla="*/ 255 h 295"/>
              <a:gd name="T72" fmla="*/ 158 w 406"/>
              <a:gd name="T73" fmla="*/ 233 h 295"/>
              <a:gd name="T74" fmla="*/ 162 w 406"/>
              <a:gd name="T75" fmla="*/ 214 h 295"/>
              <a:gd name="T76" fmla="*/ 136 w 406"/>
              <a:gd name="T77" fmla="*/ 220 h 295"/>
              <a:gd name="T78" fmla="*/ 108 w 406"/>
              <a:gd name="T79" fmla="*/ 227 h 295"/>
              <a:gd name="T80" fmla="*/ 82 w 406"/>
              <a:gd name="T81" fmla="*/ 234 h 295"/>
              <a:gd name="T82" fmla="*/ 67 w 406"/>
              <a:gd name="T83" fmla="*/ 234 h 295"/>
              <a:gd name="T84" fmla="*/ 48 w 406"/>
              <a:gd name="T85" fmla="*/ 239 h 295"/>
              <a:gd name="T86" fmla="*/ 31 w 406"/>
              <a:gd name="T87" fmla="*/ 222 h 295"/>
              <a:gd name="T88" fmla="*/ 26 w 406"/>
              <a:gd name="T89" fmla="*/ 210 h 295"/>
              <a:gd name="T90" fmla="*/ 20 w 406"/>
              <a:gd name="T91" fmla="*/ 191 h 295"/>
              <a:gd name="T92" fmla="*/ 14 w 406"/>
              <a:gd name="T93" fmla="*/ 165 h 295"/>
              <a:gd name="T94" fmla="*/ 20 w 406"/>
              <a:gd name="T95" fmla="*/ 143 h 295"/>
              <a:gd name="T96" fmla="*/ 2 w 406"/>
              <a:gd name="T97" fmla="*/ 131 h 295"/>
              <a:gd name="T98" fmla="*/ 12 w 406"/>
              <a:gd name="T99" fmla="*/ 114 h 295"/>
              <a:gd name="T100" fmla="*/ 19 w 406"/>
              <a:gd name="T101" fmla="*/ 98 h 295"/>
              <a:gd name="T102" fmla="*/ 22 w 406"/>
              <a:gd name="T103" fmla="*/ 78 h 295"/>
              <a:gd name="T104" fmla="*/ 19 w 406"/>
              <a:gd name="T105" fmla="*/ 62 h 295"/>
              <a:gd name="T106" fmla="*/ 31 w 406"/>
              <a:gd name="T107" fmla="*/ 57 h 295"/>
              <a:gd name="T108" fmla="*/ 51 w 406"/>
              <a:gd name="T109" fmla="*/ 59 h 295"/>
              <a:gd name="T110" fmla="*/ 60 w 406"/>
              <a:gd name="T111" fmla="*/ 52 h 295"/>
              <a:gd name="T112" fmla="*/ 69 w 406"/>
              <a:gd name="T113" fmla="*/ 41 h 295"/>
              <a:gd name="T114" fmla="*/ 82 w 406"/>
              <a:gd name="T115" fmla="*/ 28 h 295"/>
              <a:gd name="T116" fmla="*/ 94 w 406"/>
              <a:gd name="T117" fmla="*/ 16 h 295"/>
              <a:gd name="T118" fmla="*/ 113 w 406"/>
              <a:gd name="T119" fmla="*/ 7 h 295"/>
              <a:gd name="T120" fmla="*/ 132 w 406"/>
              <a:gd name="T121" fmla="*/ 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6" h="295">
                <a:moveTo>
                  <a:pt x="134" y="0"/>
                </a:moveTo>
                <a:lnTo>
                  <a:pt x="136" y="0"/>
                </a:lnTo>
                <a:lnTo>
                  <a:pt x="137" y="2"/>
                </a:lnTo>
                <a:lnTo>
                  <a:pt x="139" y="2"/>
                </a:lnTo>
                <a:lnTo>
                  <a:pt x="139" y="4"/>
                </a:lnTo>
                <a:lnTo>
                  <a:pt x="137" y="4"/>
                </a:lnTo>
                <a:lnTo>
                  <a:pt x="139" y="4"/>
                </a:lnTo>
                <a:lnTo>
                  <a:pt x="139" y="5"/>
                </a:lnTo>
                <a:lnTo>
                  <a:pt x="137" y="5"/>
                </a:lnTo>
                <a:lnTo>
                  <a:pt x="137" y="7"/>
                </a:lnTo>
                <a:lnTo>
                  <a:pt x="137" y="9"/>
                </a:lnTo>
                <a:lnTo>
                  <a:pt x="136" y="9"/>
                </a:lnTo>
                <a:lnTo>
                  <a:pt x="136" y="10"/>
                </a:lnTo>
                <a:lnTo>
                  <a:pt x="134" y="10"/>
                </a:lnTo>
                <a:lnTo>
                  <a:pt x="134" y="12"/>
                </a:lnTo>
                <a:lnTo>
                  <a:pt x="134" y="14"/>
                </a:lnTo>
                <a:lnTo>
                  <a:pt x="136" y="14"/>
                </a:lnTo>
                <a:lnTo>
                  <a:pt x="136" y="16"/>
                </a:lnTo>
                <a:lnTo>
                  <a:pt x="136" y="17"/>
                </a:lnTo>
                <a:lnTo>
                  <a:pt x="137" y="17"/>
                </a:lnTo>
                <a:lnTo>
                  <a:pt x="137" y="19"/>
                </a:lnTo>
                <a:lnTo>
                  <a:pt x="137" y="21"/>
                </a:lnTo>
                <a:lnTo>
                  <a:pt x="137" y="23"/>
                </a:lnTo>
                <a:lnTo>
                  <a:pt x="137" y="24"/>
                </a:lnTo>
                <a:lnTo>
                  <a:pt x="137" y="26"/>
                </a:lnTo>
                <a:lnTo>
                  <a:pt x="137" y="28"/>
                </a:lnTo>
                <a:lnTo>
                  <a:pt x="136" y="28"/>
                </a:lnTo>
                <a:lnTo>
                  <a:pt x="137" y="28"/>
                </a:lnTo>
                <a:lnTo>
                  <a:pt x="136" y="28"/>
                </a:lnTo>
                <a:lnTo>
                  <a:pt x="136" y="29"/>
                </a:lnTo>
                <a:lnTo>
                  <a:pt x="137" y="29"/>
                </a:lnTo>
                <a:lnTo>
                  <a:pt x="136" y="29"/>
                </a:lnTo>
                <a:lnTo>
                  <a:pt x="136" y="31"/>
                </a:lnTo>
                <a:lnTo>
                  <a:pt x="137" y="31"/>
                </a:lnTo>
                <a:lnTo>
                  <a:pt x="137" y="33"/>
                </a:lnTo>
                <a:lnTo>
                  <a:pt x="137" y="35"/>
                </a:lnTo>
                <a:lnTo>
                  <a:pt x="137" y="36"/>
                </a:lnTo>
                <a:lnTo>
                  <a:pt x="137" y="38"/>
                </a:lnTo>
                <a:lnTo>
                  <a:pt x="137" y="40"/>
                </a:lnTo>
                <a:lnTo>
                  <a:pt x="137" y="41"/>
                </a:lnTo>
                <a:lnTo>
                  <a:pt x="139" y="41"/>
                </a:lnTo>
                <a:lnTo>
                  <a:pt x="139" y="43"/>
                </a:lnTo>
                <a:lnTo>
                  <a:pt x="141" y="43"/>
                </a:lnTo>
                <a:lnTo>
                  <a:pt x="141" y="45"/>
                </a:lnTo>
                <a:lnTo>
                  <a:pt x="141" y="47"/>
                </a:lnTo>
                <a:lnTo>
                  <a:pt x="143" y="47"/>
                </a:lnTo>
                <a:lnTo>
                  <a:pt x="141" y="47"/>
                </a:lnTo>
                <a:lnTo>
                  <a:pt x="141" y="48"/>
                </a:lnTo>
                <a:lnTo>
                  <a:pt x="143" y="48"/>
                </a:lnTo>
                <a:lnTo>
                  <a:pt x="143" y="50"/>
                </a:lnTo>
                <a:lnTo>
                  <a:pt x="143" y="52"/>
                </a:lnTo>
                <a:lnTo>
                  <a:pt x="143" y="54"/>
                </a:lnTo>
                <a:lnTo>
                  <a:pt x="144" y="54"/>
                </a:lnTo>
                <a:lnTo>
                  <a:pt x="143" y="54"/>
                </a:lnTo>
                <a:lnTo>
                  <a:pt x="143" y="55"/>
                </a:lnTo>
                <a:lnTo>
                  <a:pt x="141" y="55"/>
                </a:lnTo>
                <a:lnTo>
                  <a:pt x="143" y="55"/>
                </a:lnTo>
                <a:lnTo>
                  <a:pt x="143" y="57"/>
                </a:lnTo>
                <a:lnTo>
                  <a:pt x="141" y="57"/>
                </a:lnTo>
                <a:lnTo>
                  <a:pt x="143" y="57"/>
                </a:lnTo>
                <a:lnTo>
                  <a:pt x="143" y="59"/>
                </a:lnTo>
                <a:lnTo>
                  <a:pt x="143" y="60"/>
                </a:lnTo>
                <a:lnTo>
                  <a:pt x="144" y="60"/>
                </a:lnTo>
                <a:lnTo>
                  <a:pt x="144" y="62"/>
                </a:lnTo>
                <a:lnTo>
                  <a:pt x="146" y="62"/>
                </a:lnTo>
                <a:lnTo>
                  <a:pt x="146" y="64"/>
                </a:lnTo>
                <a:lnTo>
                  <a:pt x="146" y="66"/>
                </a:lnTo>
                <a:lnTo>
                  <a:pt x="148" y="66"/>
                </a:lnTo>
                <a:lnTo>
                  <a:pt x="148" y="67"/>
                </a:lnTo>
                <a:lnTo>
                  <a:pt x="148" y="69"/>
                </a:lnTo>
                <a:lnTo>
                  <a:pt x="150" y="69"/>
                </a:lnTo>
                <a:lnTo>
                  <a:pt x="150" y="71"/>
                </a:lnTo>
                <a:lnTo>
                  <a:pt x="151" y="71"/>
                </a:lnTo>
                <a:lnTo>
                  <a:pt x="151" y="72"/>
                </a:lnTo>
                <a:lnTo>
                  <a:pt x="151" y="74"/>
                </a:lnTo>
                <a:lnTo>
                  <a:pt x="153" y="74"/>
                </a:lnTo>
                <a:lnTo>
                  <a:pt x="153" y="76"/>
                </a:lnTo>
                <a:lnTo>
                  <a:pt x="155" y="76"/>
                </a:lnTo>
                <a:lnTo>
                  <a:pt x="155" y="78"/>
                </a:lnTo>
                <a:lnTo>
                  <a:pt x="155" y="79"/>
                </a:lnTo>
                <a:lnTo>
                  <a:pt x="156" y="79"/>
                </a:lnTo>
                <a:lnTo>
                  <a:pt x="158" y="79"/>
                </a:lnTo>
                <a:lnTo>
                  <a:pt x="158" y="81"/>
                </a:lnTo>
                <a:lnTo>
                  <a:pt x="160" y="81"/>
                </a:lnTo>
                <a:lnTo>
                  <a:pt x="160" y="83"/>
                </a:lnTo>
                <a:lnTo>
                  <a:pt x="162" y="83"/>
                </a:lnTo>
                <a:lnTo>
                  <a:pt x="162" y="84"/>
                </a:lnTo>
                <a:lnTo>
                  <a:pt x="162" y="86"/>
                </a:lnTo>
                <a:lnTo>
                  <a:pt x="163" y="86"/>
                </a:lnTo>
                <a:lnTo>
                  <a:pt x="163" y="88"/>
                </a:lnTo>
                <a:lnTo>
                  <a:pt x="165" y="88"/>
                </a:lnTo>
                <a:lnTo>
                  <a:pt x="165" y="90"/>
                </a:lnTo>
                <a:lnTo>
                  <a:pt x="165" y="91"/>
                </a:lnTo>
                <a:lnTo>
                  <a:pt x="167" y="91"/>
                </a:lnTo>
                <a:lnTo>
                  <a:pt x="167" y="93"/>
                </a:lnTo>
                <a:lnTo>
                  <a:pt x="168" y="93"/>
                </a:lnTo>
                <a:lnTo>
                  <a:pt x="168" y="95"/>
                </a:lnTo>
                <a:lnTo>
                  <a:pt x="170" y="95"/>
                </a:lnTo>
                <a:lnTo>
                  <a:pt x="170" y="97"/>
                </a:lnTo>
                <a:lnTo>
                  <a:pt x="170" y="98"/>
                </a:lnTo>
                <a:lnTo>
                  <a:pt x="172" y="98"/>
                </a:lnTo>
                <a:lnTo>
                  <a:pt x="172" y="100"/>
                </a:lnTo>
                <a:lnTo>
                  <a:pt x="170" y="100"/>
                </a:lnTo>
                <a:lnTo>
                  <a:pt x="172" y="100"/>
                </a:lnTo>
                <a:lnTo>
                  <a:pt x="172" y="102"/>
                </a:lnTo>
                <a:lnTo>
                  <a:pt x="172" y="103"/>
                </a:lnTo>
                <a:lnTo>
                  <a:pt x="174" y="103"/>
                </a:lnTo>
                <a:lnTo>
                  <a:pt x="174" y="105"/>
                </a:lnTo>
                <a:lnTo>
                  <a:pt x="174" y="107"/>
                </a:lnTo>
                <a:lnTo>
                  <a:pt x="174" y="109"/>
                </a:lnTo>
                <a:lnTo>
                  <a:pt x="175" y="109"/>
                </a:lnTo>
                <a:lnTo>
                  <a:pt x="175" y="110"/>
                </a:lnTo>
                <a:lnTo>
                  <a:pt x="174" y="110"/>
                </a:lnTo>
                <a:lnTo>
                  <a:pt x="174" y="112"/>
                </a:lnTo>
                <a:lnTo>
                  <a:pt x="174" y="114"/>
                </a:lnTo>
                <a:lnTo>
                  <a:pt x="174" y="115"/>
                </a:lnTo>
                <a:lnTo>
                  <a:pt x="174" y="117"/>
                </a:lnTo>
                <a:lnTo>
                  <a:pt x="174" y="119"/>
                </a:lnTo>
                <a:lnTo>
                  <a:pt x="175" y="119"/>
                </a:lnTo>
                <a:lnTo>
                  <a:pt x="177" y="119"/>
                </a:lnTo>
                <a:lnTo>
                  <a:pt x="179" y="119"/>
                </a:lnTo>
                <a:lnTo>
                  <a:pt x="179" y="121"/>
                </a:lnTo>
                <a:lnTo>
                  <a:pt x="180" y="121"/>
                </a:lnTo>
                <a:lnTo>
                  <a:pt x="180" y="122"/>
                </a:lnTo>
                <a:lnTo>
                  <a:pt x="180" y="124"/>
                </a:lnTo>
                <a:lnTo>
                  <a:pt x="182" y="124"/>
                </a:lnTo>
                <a:lnTo>
                  <a:pt x="184" y="124"/>
                </a:lnTo>
                <a:lnTo>
                  <a:pt x="184" y="126"/>
                </a:lnTo>
                <a:lnTo>
                  <a:pt x="186" y="126"/>
                </a:lnTo>
                <a:lnTo>
                  <a:pt x="186" y="128"/>
                </a:lnTo>
                <a:lnTo>
                  <a:pt x="187" y="128"/>
                </a:lnTo>
                <a:lnTo>
                  <a:pt x="187" y="129"/>
                </a:lnTo>
                <a:lnTo>
                  <a:pt x="189" y="129"/>
                </a:lnTo>
                <a:lnTo>
                  <a:pt x="189" y="131"/>
                </a:lnTo>
                <a:lnTo>
                  <a:pt x="189" y="133"/>
                </a:lnTo>
                <a:lnTo>
                  <a:pt x="191" y="133"/>
                </a:lnTo>
                <a:lnTo>
                  <a:pt x="191" y="134"/>
                </a:lnTo>
                <a:lnTo>
                  <a:pt x="191" y="136"/>
                </a:lnTo>
                <a:lnTo>
                  <a:pt x="191" y="138"/>
                </a:lnTo>
                <a:lnTo>
                  <a:pt x="193" y="138"/>
                </a:lnTo>
                <a:lnTo>
                  <a:pt x="193" y="140"/>
                </a:lnTo>
                <a:lnTo>
                  <a:pt x="193" y="141"/>
                </a:lnTo>
                <a:lnTo>
                  <a:pt x="193" y="143"/>
                </a:lnTo>
                <a:lnTo>
                  <a:pt x="194" y="143"/>
                </a:lnTo>
                <a:lnTo>
                  <a:pt x="194" y="141"/>
                </a:lnTo>
                <a:lnTo>
                  <a:pt x="196" y="141"/>
                </a:lnTo>
                <a:lnTo>
                  <a:pt x="198" y="141"/>
                </a:lnTo>
                <a:lnTo>
                  <a:pt x="198" y="140"/>
                </a:lnTo>
                <a:lnTo>
                  <a:pt x="199" y="140"/>
                </a:lnTo>
                <a:lnTo>
                  <a:pt x="201" y="140"/>
                </a:lnTo>
                <a:lnTo>
                  <a:pt x="203" y="140"/>
                </a:lnTo>
                <a:lnTo>
                  <a:pt x="203" y="138"/>
                </a:lnTo>
                <a:lnTo>
                  <a:pt x="205" y="138"/>
                </a:lnTo>
                <a:lnTo>
                  <a:pt x="205" y="140"/>
                </a:lnTo>
                <a:lnTo>
                  <a:pt x="206" y="140"/>
                </a:lnTo>
                <a:lnTo>
                  <a:pt x="208" y="140"/>
                </a:lnTo>
                <a:lnTo>
                  <a:pt x="210" y="140"/>
                </a:lnTo>
                <a:lnTo>
                  <a:pt x="211" y="140"/>
                </a:lnTo>
                <a:lnTo>
                  <a:pt x="213" y="140"/>
                </a:lnTo>
                <a:lnTo>
                  <a:pt x="215" y="140"/>
                </a:lnTo>
                <a:lnTo>
                  <a:pt x="215" y="138"/>
                </a:lnTo>
                <a:lnTo>
                  <a:pt x="217" y="138"/>
                </a:lnTo>
                <a:lnTo>
                  <a:pt x="218" y="138"/>
                </a:lnTo>
                <a:lnTo>
                  <a:pt x="218" y="136"/>
                </a:lnTo>
                <a:lnTo>
                  <a:pt x="220" y="136"/>
                </a:lnTo>
                <a:lnTo>
                  <a:pt x="220" y="134"/>
                </a:lnTo>
                <a:lnTo>
                  <a:pt x="222" y="134"/>
                </a:lnTo>
                <a:lnTo>
                  <a:pt x="224" y="134"/>
                </a:lnTo>
                <a:lnTo>
                  <a:pt x="225" y="134"/>
                </a:lnTo>
                <a:lnTo>
                  <a:pt x="225" y="133"/>
                </a:lnTo>
                <a:lnTo>
                  <a:pt x="227" y="133"/>
                </a:lnTo>
                <a:lnTo>
                  <a:pt x="229" y="133"/>
                </a:lnTo>
                <a:lnTo>
                  <a:pt x="230" y="133"/>
                </a:lnTo>
                <a:lnTo>
                  <a:pt x="230" y="131"/>
                </a:lnTo>
                <a:lnTo>
                  <a:pt x="232" y="131"/>
                </a:lnTo>
                <a:lnTo>
                  <a:pt x="232" y="129"/>
                </a:lnTo>
                <a:lnTo>
                  <a:pt x="234" y="129"/>
                </a:lnTo>
                <a:lnTo>
                  <a:pt x="234" y="128"/>
                </a:lnTo>
                <a:lnTo>
                  <a:pt x="236" y="128"/>
                </a:lnTo>
                <a:lnTo>
                  <a:pt x="236" y="129"/>
                </a:lnTo>
                <a:lnTo>
                  <a:pt x="237" y="129"/>
                </a:lnTo>
                <a:lnTo>
                  <a:pt x="237" y="131"/>
                </a:lnTo>
                <a:lnTo>
                  <a:pt x="239" y="131"/>
                </a:lnTo>
                <a:lnTo>
                  <a:pt x="239" y="133"/>
                </a:lnTo>
                <a:lnTo>
                  <a:pt x="239" y="134"/>
                </a:lnTo>
                <a:lnTo>
                  <a:pt x="239" y="136"/>
                </a:lnTo>
                <a:lnTo>
                  <a:pt x="241" y="136"/>
                </a:lnTo>
                <a:lnTo>
                  <a:pt x="241" y="138"/>
                </a:lnTo>
                <a:lnTo>
                  <a:pt x="242" y="138"/>
                </a:lnTo>
                <a:lnTo>
                  <a:pt x="242" y="140"/>
                </a:lnTo>
                <a:lnTo>
                  <a:pt x="242" y="141"/>
                </a:lnTo>
                <a:lnTo>
                  <a:pt x="242" y="143"/>
                </a:lnTo>
                <a:lnTo>
                  <a:pt x="244" y="143"/>
                </a:lnTo>
                <a:lnTo>
                  <a:pt x="244" y="141"/>
                </a:lnTo>
                <a:lnTo>
                  <a:pt x="246" y="141"/>
                </a:lnTo>
                <a:lnTo>
                  <a:pt x="246" y="143"/>
                </a:lnTo>
                <a:lnTo>
                  <a:pt x="246" y="145"/>
                </a:lnTo>
                <a:lnTo>
                  <a:pt x="248" y="145"/>
                </a:lnTo>
                <a:lnTo>
                  <a:pt x="249" y="145"/>
                </a:lnTo>
                <a:lnTo>
                  <a:pt x="251" y="145"/>
                </a:lnTo>
                <a:lnTo>
                  <a:pt x="253" y="145"/>
                </a:lnTo>
                <a:lnTo>
                  <a:pt x="253" y="143"/>
                </a:lnTo>
                <a:lnTo>
                  <a:pt x="255" y="143"/>
                </a:lnTo>
                <a:lnTo>
                  <a:pt x="255" y="141"/>
                </a:lnTo>
                <a:lnTo>
                  <a:pt x="256" y="141"/>
                </a:lnTo>
                <a:lnTo>
                  <a:pt x="258" y="141"/>
                </a:lnTo>
                <a:lnTo>
                  <a:pt x="258" y="143"/>
                </a:lnTo>
                <a:lnTo>
                  <a:pt x="260" y="143"/>
                </a:lnTo>
                <a:lnTo>
                  <a:pt x="260" y="141"/>
                </a:lnTo>
                <a:lnTo>
                  <a:pt x="261" y="141"/>
                </a:lnTo>
                <a:lnTo>
                  <a:pt x="263" y="140"/>
                </a:lnTo>
                <a:lnTo>
                  <a:pt x="265" y="140"/>
                </a:lnTo>
                <a:lnTo>
                  <a:pt x="267" y="140"/>
                </a:lnTo>
                <a:lnTo>
                  <a:pt x="267" y="138"/>
                </a:lnTo>
                <a:lnTo>
                  <a:pt x="268" y="138"/>
                </a:lnTo>
                <a:lnTo>
                  <a:pt x="270" y="138"/>
                </a:lnTo>
                <a:lnTo>
                  <a:pt x="272" y="138"/>
                </a:lnTo>
                <a:lnTo>
                  <a:pt x="273" y="138"/>
                </a:lnTo>
                <a:lnTo>
                  <a:pt x="275" y="138"/>
                </a:lnTo>
                <a:lnTo>
                  <a:pt x="275" y="136"/>
                </a:lnTo>
                <a:lnTo>
                  <a:pt x="277" y="136"/>
                </a:lnTo>
                <a:lnTo>
                  <a:pt x="279" y="136"/>
                </a:lnTo>
                <a:lnTo>
                  <a:pt x="279" y="134"/>
                </a:lnTo>
                <a:lnTo>
                  <a:pt x="280" y="134"/>
                </a:lnTo>
                <a:lnTo>
                  <a:pt x="280" y="136"/>
                </a:lnTo>
                <a:lnTo>
                  <a:pt x="280" y="138"/>
                </a:lnTo>
                <a:lnTo>
                  <a:pt x="280" y="140"/>
                </a:lnTo>
                <a:lnTo>
                  <a:pt x="282" y="140"/>
                </a:lnTo>
                <a:lnTo>
                  <a:pt x="284" y="140"/>
                </a:lnTo>
                <a:lnTo>
                  <a:pt x="282" y="140"/>
                </a:lnTo>
                <a:lnTo>
                  <a:pt x="284" y="138"/>
                </a:lnTo>
                <a:lnTo>
                  <a:pt x="284" y="140"/>
                </a:lnTo>
                <a:lnTo>
                  <a:pt x="285" y="140"/>
                </a:lnTo>
                <a:lnTo>
                  <a:pt x="285" y="141"/>
                </a:lnTo>
                <a:lnTo>
                  <a:pt x="285" y="143"/>
                </a:lnTo>
                <a:lnTo>
                  <a:pt x="285" y="145"/>
                </a:lnTo>
                <a:lnTo>
                  <a:pt x="284" y="145"/>
                </a:lnTo>
                <a:lnTo>
                  <a:pt x="284" y="146"/>
                </a:lnTo>
                <a:lnTo>
                  <a:pt x="284" y="148"/>
                </a:lnTo>
                <a:lnTo>
                  <a:pt x="285" y="148"/>
                </a:lnTo>
                <a:lnTo>
                  <a:pt x="285" y="150"/>
                </a:lnTo>
                <a:lnTo>
                  <a:pt x="285" y="148"/>
                </a:lnTo>
                <a:lnTo>
                  <a:pt x="287" y="148"/>
                </a:lnTo>
                <a:lnTo>
                  <a:pt x="289" y="148"/>
                </a:lnTo>
                <a:lnTo>
                  <a:pt x="289" y="150"/>
                </a:lnTo>
                <a:lnTo>
                  <a:pt x="287" y="150"/>
                </a:lnTo>
                <a:lnTo>
                  <a:pt x="289" y="150"/>
                </a:lnTo>
                <a:lnTo>
                  <a:pt x="291" y="150"/>
                </a:lnTo>
                <a:lnTo>
                  <a:pt x="291" y="152"/>
                </a:lnTo>
                <a:lnTo>
                  <a:pt x="292" y="152"/>
                </a:lnTo>
                <a:lnTo>
                  <a:pt x="292" y="153"/>
                </a:lnTo>
                <a:lnTo>
                  <a:pt x="292" y="152"/>
                </a:lnTo>
                <a:lnTo>
                  <a:pt x="294" y="152"/>
                </a:lnTo>
                <a:lnTo>
                  <a:pt x="296" y="152"/>
                </a:lnTo>
                <a:lnTo>
                  <a:pt x="296" y="153"/>
                </a:lnTo>
                <a:lnTo>
                  <a:pt x="298" y="153"/>
                </a:lnTo>
                <a:lnTo>
                  <a:pt x="299" y="153"/>
                </a:lnTo>
                <a:lnTo>
                  <a:pt x="299" y="152"/>
                </a:lnTo>
                <a:lnTo>
                  <a:pt x="301" y="152"/>
                </a:lnTo>
                <a:lnTo>
                  <a:pt x="303" y="152"/>
                </a:lnTo>
                <a:lnTo>
                  <a:pt x="304" y="152"/>
                </a:lnTo>
                <a:lnTo>
                  <a:pt x="304" y="153"/>
                </a:lnTo>
                <a:lnTo>
                  <a:pt x="306" y="152"/>
                </a:lnTo>
                <a:lnTo>
                  <a:pt x="308" y="152"/>
                </a:lnTo>
                <a:lnTo>
                  <a:pt x="310" y="150"/>
                </a:lnTo>
                <a:lnTo>
                  <a:pt x="311" y="150"/>
                </a:lnTo>
                <a:lnTo>
                  <a:pt x="311" y="148"/>
                </a:lnTo>
                <a:lnTo>
                  <a:pt x="313" y="148"/>
                </a:lnTo>
                <a:lnTo>
                  <a:pt x="315" y="148"/>
                </a:lnTo>
                <a:lnTo>
                  <a:pt x="315" y="146"/>
                </a:lnTo>
                <a:lnTo>
                  <a:pt x="316" y="146"/>
                </a:lnTo>
                <a:lnTo>
                  <a:pt x="316" y="145"/>
                </a:lnTo>
                <a:lnTo>
                  <a:pt x="316" y="143"/>
                </a:lnTo>
                <a:lnTo>
                  <a:pt x="318" y="143"/>
                </a:lnTo>
                <a:lnTo>
                  <a:pt x="318" y="145"/>
                </a:lnTo>
                <a:lnTo>
                  <a:pt x="320" y="143"/>
                </a:lnTo>
                <a:lnTo>
                  <a:pt x="320" y="145"/>
                </a:lnTo>
                <a:lnTo>
                  <a:pt x="320" y="146"/>
                </a:lnTo>
                <a:lnTo>
                  <a:pt x="322" y="146"/>
                </a:lnTo>
                <a:lnTo>
                  <a:pt x="322" y="148"/>
                </a:lnTo>
                <a:lnTo>
                  <a:pt x="322" y="150"/>
                </a:lnTo>
                <a:lnTo>
                  <a:pt x="322" y="152"/>
                </a:lnTo>
                <a:lnTo>
                  <a:pt x="322" y="153"/>
                </a:lnTo>
                <a:lnTo>
                  <a:pt x="322" y="155"/>
                </a:lnTo>
                <a:lnTo>
                  <a:pt x="322" y="157"/>
                </a:lnTo>
                <a:lnTo>
                  <a:pt x="322" y="159"/>
                </a:lnTo>
                <a:lnTo>
                  <a:pt x="322" y="160"/>
                </a:lnTo>
                <a:lnTo>
                  <a:pt x="322" y="162"/>
                </a:lnTo>
                <a:lnTo>
                  <a:pt x="322" y="164"/>
                </a:lnTo>
                <a:lnTo>
                  <a:pt x="322" y="165"/>
                </a:lnTo>
                <a:lnTo>
                  <a:pt x="323" y="165"/>
                </a:lnTo>
                <a:lnTo>
                  <a:pt x="323" y="167"/>
                </a:lnTo>
                <a:lnTo>
                  <a:pt x="323" y="169"/>
                </a:lnTo>
                <a:lnTo>
                  <a:pt x="323" y="171"/>
                </a:lnTo>
                <a:lnTo>
                  <a:pt x="323" y="172"/>
                </a:lnTo>
                <a:lnTo>
                  <a:pt x="323" y="174"/>
                </a:lnTo>
                <a:lnTo>
                  <a:pt x="323" y="176"/>
                </a:lnTo>
                <a:lnTo>
                  <a:pt x="323" y="177"/>
                </a:lnTo>
                <a:lnTo>
                  <a:pt x="323" y="179"/>
                </a:lnTo>
                <a:lnTo>
                  <a:pt x="323" y="181"/>
                </a:lnTo>
                <a:lnTo>
                  <a:pt x="323" y="183"/>
                </a:lnTo>
                <a:lnTo>
                  <a:pt x="323" y="184"/>
                </a:lnTo>
                <a:lnTo>
                  <a:pt x="325" y="184"/>
                </a:lnTo>
                <a:lnTo>
                  <a:pt x="325" y="186"/>
                </a:lnTo>
                <a:lnTo>
                  <a:pt x="325" y="188"/>
                </a:lnTo>
                <a:lnTo>
                  <a:pt x="323" y="188"/>
                </a:lnTo>
                <a:lnTo>
                  <a:pt x="323" y="190"/>
                </a:lnTo>
                <a:lnTo>
                  <a:pt x="323" y="191"/>
                </a:lnTo>
                <a:lnTo>
                  <a:pt x="322" y="191"/>
                </a:lnTo>
                <a:lnTo>
                  <a:pt x="322" y="193"/>
                </a:lnTo>
                <a:lnTo>
                  <a:pt x="322" y="195"/>
                </a:lnTo>
                <a:lnTo>
                  <a:pt x="322" y="196"/>
                </a:lnTo>
                <a:lnTo>
                  <a:pt x="320" y="196"/>
                </a:lnTo>
                <a:lnTo>
                  <a:pt x="320" y="198"/>
                </a:lnTo>
                <a:lnTo>
                  <a:pt x="322" y="198"/>
                </a:lnTo>
                <a:lnTo>
                  <a:pt x="322" y="200"/>
                </a:lnTo>
                <a:lnTo>
                  <a:pt x="323" y="200"/>
                </a:lnTo>
                <a:lnTo>
                  <a:pt x="323" y="202"/>
                </a:lnTo>
                <a:lnTo>
                  <a:pt x="325" y="202"/>
                </a:lnTo>
                <a:lnTo>
                  <a:pt x="325" y="203"/>
                </a:lnTo>
                <a:lnTo>
                  <a:pt x="327" y="203"/>
                </a:lnTo>
                <a:lnTo>
                  <a:pt x="327" y="205"/>
                </a:lnTo>
                <a:lnTo>
                  <a:pt x="329" y="205"/>
                </a:lnTo>
                <a:lnTo>
                  <a:pt x="329" y="207"/>
                </a:lnTo>
                <a:lnTo>
                  <a:pt x="330" y="207"/>
                </a:lnTo>
                <a:lnTo>
                  <a:pt x="330" y="208"/>
                </a:lnTo>
                <a:lnTo>
                  <a:pt x="332" y="208"/>
                </a:lnTo>
                <a:lnTo>
                  <a:pt x="332" y="210"/>
                </a:lnTo>
                <a:lnTo>
                  <a:pt x="334" y="210"/>
                </a:lnTo>
                <a:lnTo>
                  <a:pt x="334" y="212"/>
                </a:lnTo>
                <a:lnTo>
                  <a:pt x="335" y="212"/>
                </a:lnTo>
                <a:lnTo>
                  <a:pt x="335" y="214"/>
                </a:lnTo>
                <a:lnTo>
                  <a:pt x="337" y="214"/>
                </a:lnTo>
                <a:lnTo>
                  <a:pt x="337" y="215"/>
                </a:lnTo>
                <a:lnTo>
                  <a:pt x="339" y="215"/>
                </a:lnTo>
                <a:lnTo>
                  <a:pt x="339" y="217"/>
                </a:lnTo>
                <a:lnTo>
                  <a:pt x="341" y="217"/>
                </a:lnTo>
                <a:lnTo>
                  <a:pt x="341" y="219"/>
                </a:lnTo>
                <a:lnTo>
                  <a:pt x="342" y="219"/>
                </a:lnTo>
                <a:lnTo>
                  <a:pt x="342" y="220"/>
                </a:lnTo>
                <a:lnTo>
                  <a:pt x="344" y="220"/>
                </a:lnTo>
                <a:lnTo>
                  <a:pt x="344" y="222"/>
                </a:lnTo>
                <a:lnTo>
                  <a:pt x="346" y="222"/>
                </a:lnTo>
                <a:lnTo>
                  <a:pt x="347" y="224"/>
                </a:lnTo>
                <a:lnTo>
                  <a:pt x="349" y="226"/>
                </a:lnTo>
                <a:lnTo>
                  <a:pt x="351" y="226"/>
                </a:lnTo>
                <a:lnTo>
                  <a:pt x="351" y="227"/>
                </a:lnTo>
                <a:lnTo>
                  <a:pt x="353" y="227"/>
                </a:lnTo>
                <a:lnTo>
                  <a:pt x="353" y="229"/>
                </a:lnTo>
                <a:lnTo>
                  <a:pt x="354" y="229"/>
                </a:lnTo>
                <a:lnTo>
                  <a:pt x="356" y="229"/>
                </a:lnTo>
                <a:lnTo>
                  <a:pt x="358" y="229"/>
                </a:lnTo>
                <a:lnTo>
                  <a:pt x="358" y="231"/>
                </a:lnTo>
                <a:lnTo>
                  <a:pt x="358" y="229"/>
                </a:lnTo>
                <a:lnTo>
                  <a:pt x="359" y="229"/>
                </a:lnTo>
                <a:lnTo>
                  <a:pt x="359" y="231"/>
                </a:lnTo>
                <a:lnTo>
                  <a:pt x="361" y="231"/>
                </a:lnTo>
                <a:lnTo>
                  <a:pt x="363" y="231"/>
                </a:lnTo>
                <a:lnTo>
                  <a:pt x="363" y="229"/>
                </a:lnTo>
                <a:lnTo>
                  <a:pt x="365" y="229"/>
                </a:lnTo>
                <a:lnTo>
                  <a:pt x="366" y="229"/>
                </a:lnTo>
                <a:lnTo>
                  <a:pt x="368" y="229"/>
                </a:lnTo>
                <a:lnTo>
                  <a:pt x="370" y="229"/>
                </a:lnTo>
                <a:lnTo>
                  <a:pt x="370" y="227"/>
                </a:lnTo>
                <a:lnTo>
                  <a:pt x="372" y="227"/>
                </a:lnTo>
                <a:lnTo>
                  <a:pt x="373" y="227"/>
                </a:lnTo>
                <a:lnTo>
                  <a:pt x="373" y="229"/>
                </a:lnTo>
                <a:lnTo>
                  <a:pt x="375" y="229"/>
                </a:lnTo>
                <a:lnTo>
                  <a:pt x="375" y="227"/>
                </a:lnTo>
                <a:lnTo>
                  <a:pt x="377" y="227"/>
                </a:lnTo>
                <a:lnTo>
                  <a:pt x="377" y="226"/>
                </a:lnTo>
                <a:lnTo>
                  <a:pt x="378" y="226"/>
                </a:lnTo>
                <a:lnTo>
                  <a:pt x="378" y="227"/>
                </a:lnTo>
                <a:lnTo>
                  <a:pt x="378" y="226"/>
                </a:lnTo>
                <a:lnTo>
                  <a:pt x="380" y="226"/>
                </a:lnTo>
                <a:lnTo>
                  <a:pt x="380" y="224"/>
                </a:lnTo>
                <a:lnTo>
                  <a:pt x="382" y="224"/>
                </a:lnTo>
                <a:lnTo>
                  <a:pt x="384" y="224"/>
                </a:lnTo>
                <a:lnTo>
                  <a:pt x="384" y="222"/>
                </a:lnTo>
                <a:lnTo>
                  <a:pt x="385" y="222"/>
                </a:lnTo>
                <a:lnTo>
                  <a:pt x="387" y="222"/>
                </a:lnTo>
                <a:lnTo>
                  <a:pt x="389" y="222"/>
                </a:lnTo>
                <a:lnTo>
                  <a:pt x="389" y="220"/>
                </a:lnTo>
                <a:lnTo>
                  <a:pt x="390" y="220"/>
                </a:lnTo>
                <a:lnTo>
                  <a:pt x="392" y="220"/>
                </a:lnTo>
                <a:lnTo>
                  <a:pt x="392" y="219"/>
                </a:lnTo>
                <a:lnTo>
                  <a:pt x="394" y="219"/>
                </a:lnTo>
                <a:lnTo>
                  <a:pt x="394" y="217"/>
                </a:lnTo>
                <a:lnTo>
                  <a:pt x="396" y="217"/>
                </a:lnTo>
                <a:lnTo>
                  <a:pt x="396" y="219"/>
                </a:lnTo>
                <a:lnTo>
                  <a:pt x="394" y="219"/>
                </a:lnTo>
                <a:lnTo>
                  <a:pt x="394" y="220"/>
                </a:lnTo>
                <a:lnTo>
                  <a:pt x="394" y="222"/>
                </a:lnTo>
                <a:lnTo>
                  <a:pt x="394" y="224"/>
                </a:lnTo>
                <a:lnTo>
                  <a:pt x="394" y="226"/>
                </a:lnTo>
                <a:lnTo>
                  <a:pt x="394" y="227"/>
                </a:lnTo>
                <a:lnTo>
                  <a:pt x="394" y="229"/>
                </a:lnTo>
                <a:lnTo>
                  <a:pt x="394" y="231"/>
                </a:lnTo>
                <a:lnTo>
                  <a:pt x="394" y="233"/>
                </a:lnTo>
                <a:lnTo>
                  <a:pt x="394" y="234"/>
                </a:lnTo>
                <a:lnTo>
                  <a:pt x="394" y="236"/>
                </a:lnTo>
                <a:lnTo>
                  <a:pt x="394" y="238"/>
                </a:lnTo>
                <a:lnTo>
                  <a:pt x="394" y="239"/>
                </a:lnTo>
                <a:lnTo>
                  <a:pt x="394" y="241"/>
                </a:lnTo>
                <a:lnTo>
                  <a:pt x="394" y="243"/>
                </a:lnTo>
                <a:lnTo>
                  <a:pt x="396" y="243"/>
                </a:lnTo>
                <a:lnTo>
                  <a:pt x="396" y="245"/>
                </a:lnTo>
                <a:lnTo>
                  <a:pt x="396" y="246"/>
                </a:lnTo>
                <a:lnTo>
                  <a:pt x="394" y="246"/>
                </a:lnTo>
                <a:lnTo>
                  <a:pt x="394" y="248"/>
                </a:lnTo>
                <a:lnTo>
                  <a:pt x="394" y="250"/>
                </a:lnTo>
                <a:lnTo>
                  <a:pt x="396" y="250"/>
                </a:lnTo>
                <a:lnTo>
                  <a:pt x="397" y="250"/>
                </a:lnTo>
                <a:lnTo>
                  <a:pt x="399" y="250"/>
                </a:lnTo>
                <a:lnTo>
                  <a:pt x="401" y="250"/>
                </a:lnTo>
                <a:lnTo>
                  <a:pt x="401" y="251"/>
                </a:lnTo>
                <a:lnTo>
                  <a:pt x="403" y="251"/>
                </a:lnTo>
                <a:lnTo>
                  <a:pt x="403" y="250"/>
                </a:lnTo>
                <a:lnTo>
                  <a:pt x="403" y="251"/>
                </a:lnTo>
                <a:lnTo>
                  <a:pt x="404" y="251"/>
                </a:lnTo>
                <a:lnTo>
                  <a:pt x="404" y="253"/>
                </a:lnTo>
                <a:lnTo>
                  <a:pt x="404" y="255"/>
                </a:lnTo>
                <a:lnTo>
                  <a:pt x="404" y="257"/>
                </a:lnTo>
                <a:lnTo>
                  <a:pt x="404" y="258"/>
                </a:lnTo>
                <a:lnTo>
                  <a:pt x="406" y="258"/>
                </a:lnTo>
                <a:lnTo>
                  <a:pt x="406" y="260"/>
                </a:lnTo>
                <a:lnTo>
                  <a:pt x="404" y="260"/>
                </a:lnTo>
                <a:lnTo>
                  <a:pt x="404" y="262"/>
                </a:lnTo>
                <a:lnTo>
                  <a:pt x="404" y="264"/>
                </a:lnTo>
                <a:lnTo>
                  <a:pt x="404" y="265"/>
                </a:lnTo>
                <a:lnTo>
                  <a:pt x="403" y="265"/>
                </a:lnTo>
                <a:lnTo>
                  <a:pt x="401" y="265"/>
                </a:lnTo>
                <a:lnTo>
                  <a:pt x="399" y="265"/>
                </a:lnTo>
                <a:lnTo>
                  <a:pt x="397" y="265"/>
                </a:lnTo>
                <a:lnTo>
                  <a:pt x="396" y="265"/>
                </a:lnTo>
                <a:lnTo>
                  <a:pt x="394" y="265"/>
                </a:lnTo>
                <a:lnTo>
                  <a:pt x="392" y="265"/>
                </a:lnTo>
                <a:lnTo>
                  <a:pt x="390" y="265"/>
                </a:lnTo>
                <a:lnTo>
                  <a:pt x="390" y="267"/>
                </a:lnTo>
                <a:lnTo>
                  <a:pt x="389" y="267"/>
                </a:lnTo>
                <a:lnTo>
                  <a:pt x="387" y="267"/>
                </a:lnTo>
                <a:lnTo>
                  <a:pt x="385" y="267"/>
                </a:lnTo>
                <a:lnTo>
                  <a:pt x="384" y="267"/>
                </a:lnTo>
                <a:lnTo>
                  <a:pt x="382" y="267"/>
                </a:lnTo>
                <a:lnTo>
                  <a:pt x="382" y="269"/>
                </a:lnTo>
                <a:lnTo>
                  <a:pt x="380" y="269"/>
                </a:lnTo>
                <a:lnTo>
                  <a:pt x="378" y="269"/>
                </a:lnTo>
                <a:lnTo>
                  <a:pt x="378" y="270"/>
                </a:lnTo>
                <a:lnTo>
                  <a:pt x="377" y="270"/>
                </a:lnTo>
                <a:lnTo>
                  <a:pt x="375" y="270"/>
                </a:lnTo>
                <a:lnTo>
                  <a:pt x="375" y="272"/>
                </a:lnTo>
                <a:lnTo>
                  <a:pt x="375" y="274"/>
                </a:lnTo>
                <a:lnTo>
                  <a:pt x="373" y="274"/>
                </a:lnTo>
                <a:lnTo>
                  <a:pt x="372" y="274"/>
                </a:lnTo>
                <a:lnTo>
                  <a:pt x="372" y="276"/>
                </a:lnTo>
                <a:lnTo>
                  <a:pt x="372" y="277"/>
                </a:lnTo>
                <a:lnTo>
                  <a:pt x="372" y="279"/>
                </a:lnTo>
                <a:lnTo>
                  <a:pt x="370" y="279"/>
                </a:lnTo>
                <a:lnTo>
                  <a:pt x="368" y="279"/>
                </a:lnTo>
                <a:lnTo>
                  <a:pt x="368" y="281"/>
                </a:lnTo>
                <a:lnTo>
                  <a:pt x="366" y="281"/>
                </a:lnTo>
                <a:lnTo>
                  <a:pt x="366" y="282"/>
                </a:lnTo>
                <a:lnTo>
                  <a:pt x="365" y="282"/>
                </a:lnTo>
                <a:lnTo>
                  <a:pt x="365" y="281"/>
                </a:lnTo>
                <a:lnTo>
                  <a:pt x="365" y="279"/>
                </a:lnTo>
                <a:lnTo>
                  <a:pt x="363" y="279"/>
                </a:lnTo>
                <a:lnTo>
                  <a:pt x="363" y="277"/>
                </a:lnTo>
                <a:lnTo>
                  <a:pt x="361" y="277"/>
                </a:lnTo>
                <a:lnTo>
                  <a:pt x="361" y="276"/>
                </a:lnTo>
                <a:lnTo>
                  <a:pt x="359" y="276"/>
                </a:lnTo>
                <a:lnTo>
                  <a:pt x="358" y="276"/>
                </a:lnTo>
                <a:lnTo>
                  <a:pt x="356" y="276"/>
                </a:lnTo>
                <a:lnTo>
                  <a:pt x="356" y="274"/>
                </a:lnTo>
                <a:lnTo>
                  <a:pt x="354" y="274"/>
                </a:lnTo>
                <a:lnTo>
                  <a:pt x="353" y="274"/>
                </a:lnTo>
                <a:lnTo>
                  <a:pt x="351" y="274"/>
                </a:lnTo>
                <a:lnTo>
                  <a:pt x="351" y="272"/>
                </a:lnTo>
                <a:lnTo>
                  <a:pt x="349" y="272"/>
                </a:lnTo>
                <a:lnTo>
                  <a:pt x="347" y="272"/>
                </a:lnTo>
                <a:lnTo>
                  <a:pt x="346" y="272"/>
                </a:lnTo>
                <a:lnTo>
                  <a:pt x="346" y="274"/>
                </a:lnTo>
                <a:lnTo>
                  <a:pt x="344" y="276"/>
                </a:lnTo>
                <a:lnTo>
                  <a:pt x="342" y="276"/>
                </a:lnTo>
                <a:lnTo>
                  <a:pt x="342" y="277"/>
                </a:lnTo>
                <a:lnTo>
                  <a:pt x="341" y="277"/>
                </a:lnTo>
                <a:lnTo>
                  <a:pt x="341" y="279"/>
                </a:lnTo>
                <a:lnTo>
                  <a:pt x="339" y="279"/>
                </a:lnTo>
                <a:lnTo>
                  <a:pt x="337" y="279"/>
                </a:lnTo>
                <a:lnTo>
                  <a:pt x="337" y="281"/>
                </a:lnTo>
                <a:lnTo>
                  <a:pt x="337" y="282"/>
                </a:lnTo>
                <a:lnTo>
                  <a:pt x="335" y="282"/>
                </a:lnTo>
                <a:lnTo>
                  <a:pt x="335" y="284"/>
                </a:lnTo>
                <a:lnTo>
                  <a:pt x="335" y="282"/>
                </a:lnTo>
                <a:lnTo>
                  <a:pt x="334" y="282"/>
                </a:lnTo>
                <a:lnTo>
                  <a:pt x="332" y="282"/>
                </a:lnTo>
                <a:lnTo>
                  <a:pt x="330" y="282"/>
                </a:lnTo>
                <a:lnTo>
                  <a:pt x="330" y="284"/>
                </a:lnTo>
                <a:lnTo>
                  <a:pt x="329" y="284"/>
                </a:lnTo>
                <a:lnTo>
                  <a:pt x="329" y="286"/>
                </a:lnTo>
                <a:lnTo>
                  <a:pt x="327" y="286"/>
                </a:lnTo>
                <a:lnTo>
                  <a:pt x="327" y="288"/>
                </a:lnTo>
                <a:lnTo>
                  <a:pt x="327" y="289"/>
                </a:lnTo>
                <a:lnTo>
                  <a:pt x="325" y="289"/>
                </a:lnTo>
                <a:lnTo>
                  <a:pt x="325" y="288"/>
                </a:lnTo>
                <a:lnTo>
                  <a:pt x="325" y="286"/>
                </a:lnTo>
                <a:lnTo>
                  <a:pt x="323" y="286"/>
                </a:lnTo>
                <a:lnTo>
                  <a:pt x="323" y="288"/>
                </a:lnTo>
                <a:lnTo>
                  <a:pt x="322" y="288"/>
                </a:lnTo>
                <a:lnTo>
                  <a:pt x="320" y="288"/>
                </a:lnTo>
                <a:lnTo>
                  <a:pt x="318" y="288"/>
                </a:lnTo>
                <a:lnTo>
                  <a:pt x="316" y="288"/>
                </a:lnTo>
                <a:lnTo>
                  <a:pt x="318" y="288"/>
                </a:lnTo>
                <a:lnTo>
                  <a:pt x="318" y="286"/>
                </a:lnTo>
                <a:lnTo>
                  <a:pt x="316" y="288"/>
                </a:lnTo>
                <a:lnTo>
                  <a:pt x="315" y="288"/>
                </a:lnTo>
                <a:lnTo>
                  <a:pt x="315" y="286"/>
                </a:lnTo>
                <a:lnTo>
                  <a:pt x="313" y="286"/>
                </a:lnTo>
                <a:lnTo>
                  <a:pt x="315" y="288"/>
                </a:lnTo>
                <a:lnTo>
                  <a:pt x="315" y="289"/>
                </a:lnTo>
                <a:lnTo>
                  <a:pt x="313" y="289"/>
                </a:lnTo>
                <a:lnTo>
                  <a:pt x="313" y="288"/>
                </a:lnTo>
                <a:lnTo>
                  <a:pt x="311" y="288"/>
                </a:lnTo>
                <a:lnTo>
                  <a:pt x="311" y="289"/>
                </a:lnTo>
                <a:lnTo>
                  <a:pt x="313" y="289"/>
                </a:lnTo>
                <a:lnTo>
                  <a:pt x="311" y="289"/>
                </a:lnTo>
                <a:lnTo>
                  <a:pt x="311" y="288"/>
                </a:lnTo>
                <a:lnTo>
                  <a:pt x="310" y="288"/>
                </a:lnTo>
                <a:lnTo>
                  <a:pt x="308" y="288"/>
                </a:lnTo>
                <a:lnTo>
                  <a:pt x="308" y="289"/>
                </a:lnTo>
                <a:lnTo>
                  <a:pt x="306" y="289"/>
                </a:lnTo>
                <a:lnTo>
                  <a:pt x="306" y="288"/>
                </a:lnTo>
                <a:lnTo>
                  <a:pt x="306" y="289"/>
                </a:lnTo>
                <a:lnTo>
                  <a:pt x="304" y="289"/>
                </a:lnTo>
                <a:lnTo>
                  <a:pt x="303" y="288"/>
                </a:lnTo>
                <a:lnTo>
                  <a:pt x="301" y="288"/>
                </a:lnTo>
                <a:lnTo>
                  <a:pt x="299" y="288"/>
                </a:lnTo>
                <a:lnTo>
                  <a:pt x="299" y="286"/>
                </a:lnTo>
                <a:lnTo>
                  <a:pt x="298" y="286"/>
                </a:lnTo>
                <a:lnTo>
                  <a:pt x="296" y="286"/>
                </a:lnTo>
                <a:lnTo>
                  <a:pt x="296" y="288"/>
                </a:lnTo>
                <a:lnTo>
                  <a:pt x="294" y="288"/>
                </a:lnTo>
                <a:lnTo>
                  <a:pt x="292" y="288"/>
                </a:lnTo>
                <a:lnTo>
                  <a:pt x="292" y="289"/>
                </a:lnTo>
                <a:lnTo>
                  <a:pt x="291" y="289"/>
                </a:lnTo>
                <a:lnTo>
                  <a:pt x="291" y="291"/>
                </a:lnTo>
                <a:lnTo>
                  <a:pt x="289" y="291"/>
                </a:lnTo>
                <a:lnTo>
                  <a:pt x="289" y="293"/>
                </a:lnTo>
                <a:lnTo>
                  <a:pt x="287" y="293"/>
                </a:lnTo>
                <a:lnTo>
                  <a:pt x="287" y="295"/>
                </a:lnTo>
                <a:lnTo>
                  <a:pt x="285" y="295"/>
                </a:lnTo>
                <a:lnTo>
                  <a:pt x="285" y="293"/>
                </a:lnTo>
                <a:lnTo>
                  <a:pt x="284" y="293"/>
                </a:lnTo>
                <a:lnTo>
                  <a:pt x="284" y="291"/>
                </a:lnTo>
                <a:lnTo>
                  <a:pt x="282" y="291"/>
                </a:lnTo>
                <a:lnTo>
                  <a:pt x="282" y="289"/>
                </a:lnTo>
                <a:lnTo>
                  <a:pt x="280" y="289"/>
                </a:lnTo>
                <a:lnTo>
                  <a:pt x="280" y="288"/>
                </a:lnTo>
                <a:lnTo>
                  <a:pt x="280" y="286"/>
                </a:lnTo>
                <a:lnTo>
                  <a:pt x="280" y="284"/>
                </a:lnTo>
                <a:lnTo>
                  <a:pt x="279" y="284"/>
                </a:lnTo>
                <a:lnTo>
                  <a:pt x="277" y="284"/>
                </a:lnTo>
                <a:lnTo>
                  <a:pt x="277" y="282"/>
                </a:lnTo>
                <a:lnTo>
                  <a:pt x="279" y="282"/>
                </a:lnTo>
                <a:lnTo>
                  <a:pt x="279" y="281"/>
                </a:lnTo>
                <a:lnTo>
                  <a:pt x="279" y="279"/>
                </a:lnTo>
                <a:lnTo>
                  <a:pt x="277" y="279"/>
                </a:lnTo>
                <a:lnTo>
                  <a:pt x="277" y="277"/>
                </a:lnTo>
                <a:lnTo>
                  <a:pt x="275" y="277"/>
                </a:lnTo>
                <a:lnTo>
                  <a:pt x="275" y="276"/>
                </a:lnTo>
                <a:lnTo>
                  <a:pt x="273" y="276"/>
                </a:lnTo>
                <a:lnTo>
                  <a:pt x="273" y="274"/>
                </a:lnTo>
                <a:lnTo>
                  <a:pt x="272" y="274"/>
                </a:lnTo>
                <a:lnTo>
                  <a:pt x="272" y="276"/>
                </a:lnTo>
                <a:lnTo>
                  <a:pt x="272" y="274"/>
                </a:lnTo>
                <a:lnTo>
                  <a:pt x="270" y="274"/>
                </a:lnTo>
                <a:lnTo>
                  <a:pt x="270" y="272"/>
                </a:lnTo>
                <a:lnTo>
                  <a:pt x="268" y="272"/>
                </a:lnTo>
                <a:lnTo>
                  <a:pt x="267" y="272"/>
                </a:lnTo>
                <a:lnTo>
                  <a:pt x="265" y="272"/>
                </a:lnTo>
                <a:lnTo>
                  <a:pt x="265" y="270"/>
                </a:lnTo>
                <a:lnTo>
                  <a:pt x="263" y="270"/>
                </a:lnTo>
                <a:lnTo>
                  <a:pt x="263" y="272"/>
                </a:lnTo>
                <a:lnTo>
                  <a:pt x="263" y="270"/>
                </a:lnTo>
                <a:lnTo>
                  <a:pt x="263" y="269"/>
                </a:lnTo>
                <a:lnTo>
                  <a:pt x="261" y="269"/>
                </a:lnTo>
                <a:lnTo>
                  <a:pt x="261" y="270"/>
                </a:lnTo>
                <a:lnTo>
                  <a:pt x="260" y="270"/>
                </a:lnTo>
                <a:lnTo>
                  <a:pt x="260" y="269"/>
                </a:lnTo>
                <a:lnTo>
                  <a:pt x="258" y="269"/>
                </a:lnTo>
                <a:lnTo>
                  <a:pt x="258" y="267"/>
                </a:lnTo>
                <a:lnTo>
                  <a:pt x="258" y="269"/>
                </a:lnTo>
                <a:lnTo>
                  <a:pt x="256" y="269"/>
                </a:lnTo>
                <a:lnTo>
                  <a:pt x="256" y="267"/>
                </a:lnTo>
                <a:lnTo>
                  <a:pt x="255" y="269"/>
                </a:lnTo>
                <a:lnTo>
                  <a:pt x="255" y="270"/>
                </a:lnTo>
                <a:lnTo>
                  <a:pt x="255" y="269"/>
                </a:lnTo>
                <a:lnTo>
                  <a:pt x="253" y="269"/>
                </a:lnTo>
                <a:lnTo>
                  <a:pt x="253" y="267"/>
                </a:lnTo>
                <a:lnTo>
                  <a:pt x="251" y="267"/>
                </a:lnTo>
                <a:lnTo>
                  <a:pt x="251" y="269"/>
                </a:lnTo>
                <a:lnTo>
                  <a:pt x="249" y="269"/>
                </a:lnTo>
                <a:lnTo>
                  <a:pt x="248" y="269"/>
                </a:lnTo>
                <a:lnTo>
                  <a:pt x="246" y="269"/>
                </a:lnTo>
                <a:lnTo>
                  <a:pt x="246" y="267"/>
                </a:lnTo>
                <a:lnTo>
                  <a:pt x="244" y="265"/>
                </a:lnTo>
                <a:lnTo>
                  <a:pt x="246" y="265"/>
                </a:lnTo>
                <a:lnTo>
                  <a:pt x="246" y="264"/>
                </a:lnTo>
                <a:lnTo>
                  <a:pt x="244" y="264"/>
                </a:lnTo>
                <a:lnTo>
                  <a:pt x="244" y="262"/>
                </a:lnTo>
                <a:lnTo>
                  <a:pt x="242" y="262"/>
                </a:lnTo>
                <a:lnTo>
                  <a:pt x="241" y="262"/>
                </a:lnTo>
                <a:lnTo>
                  <a:pt x="239" y="262"/>
                </a:lnTo>
                <a:lnTo>
                  <a:pt x="239" y="260"/>
                </a:lnTo>
                <a:lnTo>
                  <a:pt x="239" y="262"/>
                </a:lnTo>
                <a:lnTo>
                  <a:pt x="237" y="262"/>
                </a:lnTo>
                <a:lnTo>
                  <a:pt x="237" y="264"/>
                </a:lnTo>
                <a:lnTo>
                  <a:pt x="236" y="264"/>
                </a:lnTo>
                <a:lnTo>
                  <a:pt x="236" y="262"/>
                </a:lnTo>
                <a:lnTo>
                  <a:pt x="236" y="264"/>
                </a:lnTo>
                <a:lnTo>
                  <a:pt x="236" y="262"/>
                </a:lnTo>
                <a:lnTo>
                  <a:pt x="234" y="262"/>
                </a:lnTo>
                <a:lnTo>
                  <a:pt x="234" y="260"/>
                </a:lnTo>
                <a:lnTo>
                  <a:pt x="232" y="260"/>
                </a:lnTo>
                <a:lnTo>
                  <a:pt x="232" y="258"/>
                </a:lnTo>
                <a:lnTo>
                  <a:pt x="230" y="258"/>
                </a:lnTo>
                <a:lnTo>
                  <a:pt x="229" y="258"/>
                </a:lnTo>
                <a:lnTo>
                  <a:pt x="229" y="260"/>
                </a:lnTo>
                <a:lnTo>
                  <a:pt x="227" y="260"/>
                </a:lnTo>
                <a:lnTo>
                  <a:pt x="225" y="258"/>
                </a:lnTo>
                <a:lnTo>
                  <a:pt x="225" y="260"/>
                </a:lnTo>
                <a:lnTo>
                  <a:pt x="224" y="260"/>
                </a:lnTo>
                <a:lnTo>
                  <a:pt x="224" y="258"/>
                </a:lnTo>
                <a:lnTo>
                  <a:pt x="222" y="258"/>
                </a:lnTo>
                <a:lnTo>
                  <a:pt x="222" y="260"/>
                </a:lnTo>
                <a:lnTo>
                  <a:pt x="220" y="260"/>
                </a:lnTo>
                <a:lnTo>
                  <a:pt x="218" y="260"/>
                </a:lnTo>
                <a:lnTo>
                  <a:pt x="218" y="258"/>
                </a:lnTo>
                <a:lnTo>
                  <a:pt x="217" y="258"/>
                </a:lnTo>
                <a:lnTo>
                  <a:pt x="215" y="258"/>
                </a:lnTo>
                <a:lnTo>
                  <a:pt x="213" y="258"/>
                </a:lnTo>
                <a:lnTo>
                  <a:pt x="211" y="257"/>
                </a:lnTo>
                <a:lnTo>
                  <a:pt x="211" y="258"/>
                </a:lnTo>
                <a:lnTo>
                  <a:pt x="210" y="258"/>
                </a:lnTo>
                <a:lnTo>
                  <a:pt x="208" y="258"/>
                </a:lnTo>
                <a:lnTo>
                  <a:pt x="206" y="258"/>
                </a:lnTo>
                <a:lnTo>
                  <a:pt x="205" y="258"/>
                </a:lnTo>
                <a:lnTo>
                  <a:pt x="203" y="258"/>
                </a:lnTo>
                <a:lnTo>
                  <a:pt x="203" y="260"/>
                </a:lnTo>
                <a:lnTo>
                  <a:pt x="203" y="262"/>
                </a:lnTo>
                <a:lnTo>
                  <a:pt x="201" y="262"/>
                </a:lnTo>
                <a:lnTo>
                  <a:pt x="201" y="264"/>
                </a:lnTo>
                <a:lnTo>
                  <a:pt x="199" y="264"/>
                </a:lnTo>
                <a:lnTo>
                  <a:pt x="198" y="264"/>
                </a:lnTo>
                <a:lnTo>
                  <a:pt x="196" y="264"/>
                </a:lnTo>
                <a:lnTo>
                  <a:pt x="194" y="264"/>
                </a:lnTo>
                <a:lnTo>
                  <a:pt x="194" y="265"/>
                </a:lnTo>
                <a:lnTo>
                  <a:pt x="193" y="265"/>
                </a:lnTo>
                <a:lnTo>
                  <a:pt x="193" y="264"/>
                </a:lnTo>
                <a:lnTo>
                  <a:pt x="191" y="264"/>
                </a:lnTo>
                <a:lnTo>
                  <a:pt x="189" y="264"/>
                </a:lnTo>
                <a:lnTo>
                  <a:pt x="189" y="262"/>
                </a:lnTo>
                <a:lnTo>
                  <a:pt x="187" y="262"/>
                </a:lnTo>
                <a:lnTo>
                  <a:pt x="186" y="262"/>
                </a:lnTo>
                <a:lnTo>
                  <a:pt x="184" y="262"/>
                </a:lnTo>
                <a:lnTo>
                  <a:pt x="182" y="262"/>
                </a:lnTo>
                <a:lnTo>
                  <a:pt x="182" y="264"/>
                </a:lnTo>
                <a:lnTo>
                  <a:pt x="180" y="264"/>
                </a:lnTo>
                <a:lnTo>
                  <a:pt x="179" y="264"/>
                </a:lnTo>
                <a:lnTo>
                  <a:pt x="179" y="262"/>
                </a:lnTo>
                <a:lnTo>
                  <a:pt x="177" y="262"/>
                </a:lnTo>
                <a:lnTo>
                  <a:pt x="177" y="260"/>
                </a:lnTo>
                <a:lnTo>
                  <a:pt x="175" y="260"/>
                </a:lnTo>
                <a:lnTo>
                  <a:pt x="175" y="258"/>
                </a:lnTo>
                <a:lnTo>
                  <a:pt x="174" y="258"/>
                </a:lnTo>
                <a:lnTo>
                  <a:pt x="172" y="258"/>
                </a:lnTo>
                <a:lnTo>
                  <a:pt x="170" y="260"/>
                </a:lnTo>
                <a:lnTo>
                  <a:pt x="168" y="260"/>
                </a:lnTo>
                <a:lnTo>
                  <a:pt x="167" y="260"/>
                </a:lnTo>
                <a:lnTo>
                  <a:pt x="167" y="258"/>
                </a:lnTo>
                <a:lnTo>
                  <a:pt x="165" y="258"/>
                </a:lnTo>
                <a:lnTo>
                  <a:pt x="165" y="257"/>
                </a:lnTo>
                <a:lnTo>
                  <a:pt x="163" y="257"/>
                </a:lnTo>
                <a:lnTo>
                  <a:pt x="162" y="257"/>
                </a:lnTo>
                <a:lnTo>
                  <a:pt x="162" y="255"/>
                </a:lnTo>
                <a:lnTo>
                  <a:pt x="160" y="255"/>
                </a:lnTo>
                <a:lnTo>
                  <a:pt x="160" y="253"/>
                </a:lnTo>
                <a:lnTo>
                  <a:pt x="160" y="251"/>
                </a:lnTo>
                <a:lnTo>
                  <a:pt x="160" y="250"/>
                </a:lnTo>
                <a:lnTo>
                  <a:pt x="162" y="250"/>
                </a:lnTo>
                <a:lnTo>
                  <a:pt x="162" y="248"/>
                </a:lnTo>
                <a:lnTo>
                  <a:pt x="162" y="246"/>
                </a:lnTo>
                <a:lnTo>
                  <a:pt x="162" y="245"/>
                </a:lnTo>
                <a:lnTo>
                  <a:pt x="162" y="243"/>
                </a:lnTo>
                <a:lnTo>
                  <a:pt x="160" y="243"/>
                </a:lnTo>
                <a:lnTo>
                  <a:pt x="160" y="241"/>
                </a:lnTo>
                <a:lnTo>
                  <a:pt x="162" y="241"/>
                </a:lnTo>
                <a:lnTo>
                  <a:pt x="162" y="239"/>
                </a:lnTo>
                <a:lnTo>
                  <a:pt x="162" y="238"/>
                </a:lnTo>
                <a:lnTo>
                  <a:pt x="160" y="238"/>
                </a:lnTo>
                <a:lnTo>
                  <a:pt x="160" y="236"/>
                </a:lnTo>
                <a:lnTo>
                  <a:pt x="160" y="234"/>
                </a:lnTo>
                <a:lnTo>
                  <a:pt x="158" y="234"/>
                </a:lnTo>
                <a:lnTo>
                  <a:pt x="158" y="233"/>
                </a:lnTo>
                <a:lnTo>
                  <a:pt x="156" y="233"/>
                </a:lnTo>
                <a:lnTo>
                  <a:pt x="156" y="231"/>
                </a:lnTo>
                <a:lnTo>
                  <a:pt x="155" y="231"/>
                </a:lnTo>
                <a:lnTo>
                  <a:pt x="155" y="229"/>
                </a:lnTo>
                <a:lnTo>
                  <a:pt x="155" y="227"/>
                </a:lnTo>
                <a:lnTo>
                  <a:pt x="156" y="227"/>
                </a:lnTo>
                <a:lnTo>
                  <a:pt x="155" y="227"/>
                </a:lnTo>
                <a:lnTo>
                  <a:pt x="156" y="227"/>
                </a:lnTo>
                <a:lnTo>
                  <a:pt x="156" y="226"/>
                </a:lnTo>
                <a:lnTo>
                  <a:pt x="156" y="224"/>
                </a:lnTo>
                <a:lnTo>
                  <a:pt x="158" y="224"/>
                </a:lnTo>
                <a:lnTo>
                  <a:pt x="158" y="222"/>
                </a:lnTo>
                <a:lnTo>
                  <a:pt x="158" y="220"/>
                </a:lnTo>
                <a:lnTo>
                  <a:pt x="160" y="220"/>
                </a:lnTo>
                <a:lnTo>
                  <a:pt x="160" y="219"/>
                </a:lnTo>
                <a:lnTo>
                  <a:pt x="162" y="219"/>
                </a:lnTo>
                <a:lnTo>
                  <a:pt x="162" y="217"/>
                </a:lnTo>
                <a:lnTo>
                  <a:pt x="162" y="215"/>
                </a:lnTo>
                <a:lnTo>
                  <a:pt x="162" y="214"/>
                </a:lnTo>
                <a:lnTo>
                  <a:pt x="162" y="215"/>
                </a:lnTo>
                <a:lnTo>
                  <a:pt x="160" y="215"/>
                </a:lnTo>
                <a:lnTo>
                  <a:pt x="158" y="215"/>
                </a:lnTo>
                <a:lnTo>
                  <a:pt x="156" y="215"/>
                </a:lnTo>
                <a:lnTo>
                  <a:pt x="155" y="215"/>
                </a:lnTo>
                <a:lnTo>
                  <a:pt x="155" y="217"/>
                </a:lnTo>
                <a:lnTo>
                  <a:pt x="153" y="217"/>
                </a:lnTo>
                <a:lnTo>
                  <a:pt x="151" y="217"/>
                </a:lnTo>
                <a:lnTo>
                  <a:pt x="150" y="217"/>
                </a:lnTo>
                <a:lnTo>
                  <a:pt x="148" y="217"/>
                </a:lnTo>
                <a:lnTo>
                  <a:pt x="148" y="219"/>
                </a:lnTo>
                <a:lnTo>
                  <a:pt x="146" y="219"/>
                </a:lnTo>
                <a:lnTo>
                  <a:pt x="144" y="219"/>
                </a:lnTo>
                <a:lnTo>
                  <a:pt x="143" y="219"/>
                </a:lnTo>
                <a:lnTo>
                  <a:pt x="141" y="219"/>
                </a:lnTo>
                <a:lnTo>
                  <a:pt x="141" y="220"/>
                </a:lnTo>
                <a:lnTo>
                  <a:pt x="139" y="220"/>
                </a:lnTo>
                <a:lnTo>
                  <a:pt x="137" y="220"/>
                </a:lnTo>
                <a:lnTo>
                  <a:pt x="136" y="220"/>
                </a:lnTo>
                <a:lnTo>
                  <a:pt x="136" y="222"/>
                </a:lnTo>
                <a:lnTo>
                  <a:pt x="134" y="222"/>
                </a:lnTo>
                <a:lnTo>
                  <a:pt x="132" y="222"/>
                </a:lnTo>
                <a:lnTo>
                  <a:pt x="132" y="224"/>
                </a:lnTo>
                <a:lnTo>
                  <a:pt x="131" y="224"/>
                </a:lnTo>
                <a:lnTo>
                  <a:pt x="129" y="224"/>
                </a:lnTo>
                <a:lnTo>
                  <a:pt x="127" y="224"/>
                </a:lnTo>
                <a:lnTo>
                  <a:pt x="125" y="224"/>
                </a:lnTo>
                <a:lnTo>
                  <a:pt x="124" y="224"/>
                </a:lnTo>
                <a:lnTo>
                  <a:pt x="122" y="226"/>
                </a:lnTo>
                <a:lnTo>
                  <a:pt x="120" y="226"/>
                </a:lnTo>
                <a:lnTo>
                  <a:pt x="119" y="226"/>
                </a:lnTo>
                <a:lnTo>
                  <a:pt x="117" y="226"/>
                </a:lnTo>
                <a:lnTo>
                  <a:pt x="115" y="226"/>
                </a:lnTo>
                <a:lnTo>
                  <a:pt x="113" y="226"/>
                </a:lnTo>
                <a:lnTo>
                  <a:pt x="112" y="226"/>
                </a:lnTo>
                <a:lnTo>
                  <a:pt x="110" y="226"/>
                </a:lnTo>
                <a:lnTo>
                  <a:pt x="110" y="227"/>
                </a:lnTo>
                <a:lnTo>
                  <a:pt x="108" y="227"/>
                </a:lnTo>
                <a:lnTo>
                  <a:pt x="106" y="227"/>
                </a:lnTo>
                <a:lnTo>
                  <a:pt x="105" y="227"/>
                </a:lnTo>
                <a:lnTo>
                  <a:pt x="103" y="227"/>
                </a:lnTo>
                <a:lnTo>
                  <a:pt x="101" y="227"/>
                </a:lnTo>
                <a:lnTo>
                  <a:pt x="100" y="227"/>
                </a:lnTo>
                <a:lnTo>
                  <a:pt x="100" y="229"/>
                </a:lnTo>
                <a:lnTo>
                  <a:pt x="98" y="229"/>
                </a:lnTo>
                <a:lnTo>
                  <a:pt x="96" y="229"/>
                </a:lnTo>
                <a:lnTo>
                  <a:pt x="94" y="229"/>
                </a:lnTo>
                <a:lnTo>
                  <a:pt x="93" y="229"/>
                </a:lnTo>
                <a:lnTo>
                  <a:pt x="91" y="229"/>
                </a:lnTo>
                <a:lnTo>
                  <a:pt x="91" y="231"/>
                </a:lnTo>
                <a:lnTo>
                  <a:pt x="89" y="231"/>
                </a:lnTo>
                <a:lnTo>
                  <a:pt x="88" y="231"/>
                </a:lnTo>
                <a:lnTo>
                  <a:pt x="86" y="231"/>
                </a:lnTo>
                <a:lnTo>
                  <a:pt x="86" y="233"/>
                </a:lnTo>
                <a:lnTo>
                  <a:pt x="84" y="233"/>
                </a:lnTo>
                <a:lnTo>
                  <a:pt x="82" y="233"/>
                </a:lnTo>
                <a:lnTo>
                  <a:pt x="82" y="234"/>
                </a:lnTo>
                <a:lnTo>
                  <a:pt x="82" y="236"/>
                </a:lnTo>
                <a:lnTo>
                  <a:pt x="82" y="238"/>
                </a:lnTo>
                <a:lnTo>
                  <a:pt x="81" y="238"/>
                </a:lnTo>
                <a:lnTo>
                  <a:pt x="81" y="239"/>
                </a:lnTo>
                <a:lnTo>
                  <a:pt x="81" y="241"/>
                </a:lnTo>
                <a:lnTo>
                  <a:pt x="79" y="241"/>
                </a:lnTo>
                <a:lnTo>
                  <a:pt x="77" y="241"/>
                </a:lnTo>
                <a:lnTo>
                  <a:pt x="76" y="241"/>
                </a:lnTo>
                <a:lnTo>
                  <a:pt x="76" y="239"/>
                </a:lnTo>
                <a:lnTo>
                  <a:pt x="74" y="239"/>
                </a:lnTo>
                <a:lnTo>
                  <a:pt x="72" y="239"/>
                </a:lnTo>
                <a:lnTo>
                  <a:pt x="72" y="238"/>
                </a:lnTo>
                <a:lnTo>
                  <a:pt x="72" y="239"/>
                </a:lnTo>
                <a:lnTo>
                  <a:pt x="72" y="238"/>
                </a:lnTo>
                <a:lnTo>
                  <a:pt x="70" y="238"/>
                </a:lnTo>
                <a:lnTo>
                  <a:pt x="70" y="236"/>
                </a:lnTo>
                <a:lnTo>
                  <a:pt x="69" y="236"/>
                </a:lnTo>
                <a:lnTo>
                  <a:pt x="69" y="234"/>
                </a:lnTo>
                <a:lnTo>
                  <a:pt x="67" y="234"/>
                </a:lnTo>
                <a:lnTo>
                  <a:pt x="67" y="236"/>
                </a:lnTo>
                <a:lnTo>
                  <a:pt x="67" y="234"/>
                </a:lnTo>
                <a:lnTo>
                  <a:pt x="65" y="234"/>
                </a:lnTo>
                <a:lnTo>
                  <a:pt x="63" y="234"/>
                </a:lnTo>
                <a:lnTo>
                  <a:pt x="63" y="236"/>
                </a:lnTo>
                <a:lnTo>
                  <a:pt x="62" y="236"/>
                </a:lnTo>
                <a:lnTo>
                  <a:pt x="60" y="236"/>
                </a:lnTo>
                <a:lnTo>
                  <a:pt x="60" y="238"/>
                </a:lnTo>
                <a:lnTo>
                  <a:pt x="58" y="238"/>
                </a:lnTo>
                <a:lnTo>
                  <a:pt x="58" y="239"/>
                </a:lnTo>
                <a:lnTo>
                  <a:pt x="58" y="238"/>
                </a:lnTo>
                <a:lnTo>
                  <a:pt x="58" y="239"/>
                </a:lnTo>
                <a:lnTo>
                  <a:pt x="57" y="239"/>
                </a:lnTo>
                <a:lnTo>
                  <a:pt x="55" y="239"/>
                </a:lnTo>
                <a:lnTo>
                  <a:pt x="53" y="239"/>
                </a:lnTo>
                <a:lnTo>
                  <a:pt x="51" y="239"/>
                </a:lnTo>
                <a:lnTo>
                  <a:pt x="50" y="239"/>
                </a:lnTo>
                <a:lnTo>
                  <a:pt x="50" y="238"/>
                </a:lnTo>
                <a:lnTo>
                  <a:pt x="48" y="239"/>
                </a:lnTo>
                <a:lnTo>
                  <a:pt x="46" y="239"/>
                </a:lnTo>
                <a:lnTo>
                  <a:pt x="46" y="238"/>
                </a:lnTo>
                <a:lnTo>
                  <a:pt x="45" y="238"/>
                </a:lnTo>
                <a:lnTo>
                  <a:pt x="45" y="236"/>
                </a:lnTo>
                <a:lnTo>
                  <a:pt x="43" y="234"/>
                </a:lnTo>
                <a:lnTo>
                  <a:pt x="43" y="233"/>
                </a:lnTo>
                <a:lnTo>
                  <a:pt x="43" y="231"/>
                </a:lnTo>
                <a:lnTo>
                  <a:pt x="43" y="229"/>
                </a:lnTo>
                <a:lnTo>
                  <a:pt x="43" y="227"/>
                </a:lnTo>
                <a:lnTo>
                  <a:pt x="41" y="227"/>
                </a:lnTo>
                <a:lnTo>
                  <a:pt x="41" y="226"/>
                </a:lnTo>
                <a:lnTo>
                  <a:pt x="41" y="224"/>
                </a:lnTo>
                <a:lnTo>
                  <a:pt x="39" y="224"/>
                </a:lnTo>
                <a:lnTo>
                  <a:pt x="39" y="222"/>
                </a:lnTo>
                <a:lnTo>
                  <a:pt x="38" y="222"/>
                </a:lnTo>
                <a:lnTo>
                  <a:pt x="36" y="222"/>
                </a:lnTo>
                <a:lnTo>
                  <a:pt x="34" y="222"/>
                </a:lnTo>
                <a:lnTo>
                  <a:pt x="32" y="222"/>
                </a:lnTo>
                <a:lnTo>
                  <a:pt x="31" y="222"/>
                </a:lnTo>
                <a:lnTo>
                  <a:pt x="31" y="224"/>
                </a:lnTo>
                <a:lnTo>
                  <a:pt x="29" y="224"/>
                </a:lnTo>
                <a:lnTo>
                  <a:pt x="29" y="226"/>
                </a:lnTo>
                <a:lnTo>
                  <a:pt x="29" y="224"/>
                </a:lnTo>
                <a:lnTo>
                  <a:pt x="27" y="224"/>
                </a:lnTo>
                <a:lnTo>
                  <a:pt x="27" y="226"/>
                </a:lnTo>
                <a:lnTo>
                  <a:pt x="26" y="226"/>
                </a:lnTo>
                <a:lnTo>
                  <a:pt x="26" y="224"/>
                </a:lnTo>
                <a:lnTo>
                  <a:pt x="26" y="222"/>
                </a:lnTo>
                <a:lnTo>
                  <a:pt x="24" y="222"/>
                </a:lnTo>
                <a:lnTo>
                  <a:pt x="24" y="220"/>
                </a:lnTo>
                <a:lnTo>
                  <a:pt x="22" y="220"/>
                </a:lnTo>
                <a:lnTo>
                  <a:pt x="22" y="219"/>
                </a:lnTo>
                <a:lnTo>
                  <a:pt x="22" y="217"/>
                </a:lnTo>
                <a:lnTo>
                  <a:pt x="22" y="215"/>
                </a:lnTo>
                <a:lnTo>
                  <a:pt x="22" y="214"/>
                </a:lnTo>
                <a:lnTo>
                  <a:pt x="24" y="214"/>
                </a:lnTo>
                <a:lnTo>
                  <a:pt x="24" y="212"/>
                </a:lnTo>
                <a:lnTo>
                  <a:pt x="26" y="210"/>
                </a:lnTo>
                <a:lnTo>
                  <a:pt x="26" y="208"/>
                </a:lnTo>
                <a:lnTo>
                  <a:pt x="24" y="208"/>
                </a:lnTo>
                <a:lnTo>
                  <a:pt x="26" y="208"/>
                </a:lnTo>
                <a:lnTo>
                  <a:pt x="24" y="208"/>
                </a:lnTo>
                <a:lnTo>
                  <a:pt x="24" y="207"/>
                </a:lnTo>
                <a:lnTo>
                  <a:pt x="24" y="205"/>
                </a:lnTo>
                <a:lnTo>
                  <a:pt x="24" y="203"/>
                </a:lnTo>
                <a:lnTo>
                  <a:pt x="24" y="202"/>
                </a:lnTo>
                <a:lnTo>
                  <a:pt x="24" y="200"/>
                </a:lnTo>
                <a:lnTo>
                  <a:pt x="22" y="200"/>
                </a:lnTo>
                <a:lnTo>
                  <a:pt x="24" y="200"/>
                </a:lnTo>
                <a:lnTo>
                  <a:pt x="24" y="198"/>
                </a:lnTo>
                <a:lnTo>
                  <a:pt x="22" y="198"/>
                </a:lnTo>
                <a:lnTo>
                  <a:pt x="24" y="198"/>
                </a:lnTo>
                <a:lnTo>
                  <a:pt x="22" y="198"/>
                </a:lnTo>
                <a:lnTo>
                  <a:pt x="22" y="196"/>
                </a:lnTo>
                <a:lnTo>
                  <a:pt x="22" y="195"/>
                </a:lnTo>
                <a:lnTo>
                  <a:pt x="20" y="193"/>
                </a:lnTo>
                <a:lnTo>
                  <a:pt x="20" y="191"/>
                </a:lnTo>
                <a:lnTo>
                  <a:pt x="19" y="191"/>
                </a:lnTo>
                <a:lnTo>
                  <a:pt x="19" y="190"/>
                </a:lnTo>
                <a:lnTo>
                  <a:pt x="19" y="188"/>
                </a:lnTo>
                <a:lnTo>
                  <a:pt x="19" y="186"/>
                </a:lnTo>
                <a:lnTo>
                  <a:pt x="19" y="184"/>
                </a:lnTo>
                <a:lnTo>
                  <a:pt x="19" y="183"/>
                </a:lnTo>
                <a:lnTo>
                  <a:pt x="19" y="181"/>
                </a:lnTo>
                <a:lnTo>
                  <a:pt x="19" y="179"/>
                </a:lnTo>
                <a:lnTo>
                  <a:pt x="19" y="177"/>
                </a:lnTo>
                <a:lnTo>
                  <a:pt x="17" y="177"/>
                </a:lnTo>
                <a:lnTo>
                  <a:pt x="17" y="176"/>
                </a:lnTo>
                <a:lnTo>
                  <a:pt x="15" y="176"/>
                </a:lnTo>
                <a:lnTo>
                  <a:pt x="15" y="174"/>
                </a:lnTo>
                <a:lnTo>
                  <a:pt x="15" y="172"/>
                </a:lnTo>
                <a:lnTo>
                  <a:pt x="14" y="172"/>
                </a:lnTo>
                <a:lnTo>
                  <a:pt x="14" y="171"/>
                </a:lnTo>
                <a:lnTo>
                  <a:pt x="14" y="169"/>
                </a:lnTo>
                <a:lnTo>
                  <a:pt x="14" y="167"/>
                </a:lnTo>
                <a:lnTo>
                  <a:pt x="14" y="165"/>
                </a:lnTo>
                <a:lnTo>
                  <a:pt x="14" y="164"/>
                </a:lnTo>
                <a:lnTo>
                  <a:pt x="15" y="164"/>
                </a:lnTo>
                <a:lnTo>
                  <a:pt x="14" y="162"/>
                </a:lnTo>
                <a:lnTo>
                  <a:pt x="15" y="162"/>
                </a:lnTo>
                <a:lnTo>
                  <a:pt x="15" y="160"/>
                </a:lnTo>
                <a:lnTo>
                  <a:pt x="15" y="159"/>
                </a:lnTo>
                <a:lnTo>
                  <a:pt x="17" y="157"/>
                </a:lnTo>
                <a:lnTo>
                  <a:pt x="17" y="155"/>
                </a:lnTo>
                <a:lnTo>
                  <a:pt x="15" y="155"/>
                </a:lnTo>
                <a:lnTo>
                  <a:pt x="15" y="153"/>
                </a:lnTo>
                <a:lnTo>
                  <a:pt x="15" y="152"/>
                </a:lnTo>
                <a:lnTo>
                  <a:pt x="15" y="150"/>
                </a:lnTo>
                <a:lnTo>
                  <a:pt x="17" y="150"/>
                </a:lnTo>
                <a:lnTo>
                  <a:pt x="17" y="148"/>
                </a:lnTo>
                <a:lnTo>
                  <a:pt x="19" y="148"/>
                </a:lnTo>
                <a:lnTo>
                  <a:pt x="19" y="146"/>
                </a:lnTo>
                <a:lnTo>
                  <a:pt x="20" y="146"/>
                </a:lnTo>
                <a:lnTo>
                  <a:pt x="20" y="145"/>
                </a:lnTo>
                <a:lnTo>
                  <a:pt x="20" y="143"/>
                </a:lnTo>
                <a:lnTo>
                  <a:pt x="19" y="143"/>
                </a:lnTo>
                <a:lnTo>
                  <a:pt x="19" y="141"/>
                </a:lnTo>
                <a:lnTo>
                  <a:pt x="19" y="140"/>
                </a:lnTo>
                <a:lnTo>
                  <a:pt x="17" y="140"/>
                </a:lnTo>
                <a:lnTo>
                  <a:pt x="17" y="138"/>
                </a:lnTo>
                <a:lnTo>
                  <a:pt x="15" y="138"/>
                </a:lnTo>
                <a:lnTo>
                  <a:pt x="14" y="138"/>
                </a:lnTo>
                <a:lnTo>
                  <a:pt x="14" y="136"/>
                </a:lnTo>
                <a:lnTo>
                  <a:pt x="14" y="138"/>
                </a:lnTo>
                <a:lnTo>
                  <a:pt x="12" y="138"/>
                </a:lnTo>
                <a:lnTo>
                  <a:pt x="10" y="136"/>
                </a:lnTo>
                <a:lnTo>
                  <a:pt x="8" y="136"/>
                </a:lnTo>
                <a:lnTo>
                  <a:pt x="8" y="134"/>
                </a:lnTo>
                <a:lnTo>
                  <a:pt x="7" y="134"/>
                </a:lnTo>
                <a:lnTo>
                  <a:pt x="7" y="133"/>
                </a:lnTo>
                <a:lnTo>
                  <a:pt x="5" y="133"/>
                </a:lnTo>
                <a:lnTo>
                  <a:pt x="5" y="131"/>
                </a:lnTo>
                <a:lnTo>
                  <a:pt x="3" y="131"/>
                </a:lnTo>
                <a:lnTo>
                  <a:pt x="2" y="131"/>
                </a:lnTo>
                <a:lnTo>
                  <a:pt x="0" y="131"/>
                </a:lnTo>
                <a:lnTo>
                  <a:pt x="0" y="129"/>
                </a:lnTo>
                <a:lnTo>
                  <a:pt x="0" y="128"/>
                </a:lnTo>
                <a:lnTo>
                  <a:pt x="0" y="126"/>
                </a:lnTo>
                <a:lnTo>
                  <a:pt x="0" y="124"/>
                </a:lnTo>
                <a:lnTo>
                  <a:pt x="2" y="124"/>
                </a:lnTo>
                <a:lnTo>
                  <a:pt x="3" y="124"/>
                </a:lnTo>
                <a:lnTo>
                  <a:pt x="3" y="122"/>
                </a:lnTo>
                <a:lnTo>
                  <a:pt x="5" y="122"/>
                </a:lnTo>
                <a:lnTo>
                  <a:pt x="7" y="122"/>
                </a:lnTo>
                <a:lnTo>
                  <a:pt x="7" y="121"/>
                </a:lnTo>
                <a:lnTo>
                  <a:pt x="8" y="119"/>
                </a:lnTo>
                <a:lnTo>
                  <a:pt x="10" y="119"/>
                </a:lnTo>
                <a:lnTo>
                  <a:pt x="8" y="119"/>
                </a:lnTo>
                <a:lnTo>
                  <a:pt x="8" y="117"/>
                </a:lnTo>
                <a:lnTo>
                  <a:pt x="8" y="115"/>
                </a:lnTo>
                <a:lnTo>
                  <a:pt x="10" y="115"/>
                </a:lnTo>
                <a:lnTo>
                  <a:pt x="10" y="114"/>
                </a:lnTo>
                <a:lnTo>
                  <a:pt x="12" y="114"/>
                </a:lnTo>
                <a:lnTo>
                  <a:pt x="12" y="112"/>
                </a:lnTo>
                <a:lnTo>
                  <a:pt x="12" y="110"/>
                </a:lnTo>
                <a:lnTo>
                  <a:pt x="12" y="109"/>
                </a:lnTo>
                <a:lnTo>
                  <a:pt x="12" y="107"/>
                </a:lnTo>
                <a:lnTo>
                  <a:pt x="14" y="107"/>
                </a:lnTo>
                <a:lnTo>
                  <a:pt x="14" y="105"/>
                </a:lnTo>
                <a:lnTo>
                  <a:pt x="15" y="105"/>
                </a:lnTo>
                <a:lnTo>
                  <a:pt x="15" y="103"/>
                </a:lnTo>
                <a:lnTo>
                  <a:pt x="14" y="103"/>
                </a:lnTo>
                <a:lnTo>
                  <a:pt x="15" y="103"/>
                </a:lnTo>
                <a:lnTo>
                  <a:pt x="15" y="102"/>
                </a:lnTo>
                <a:lnTo>
                  <a:pt x="14" y="102"/>
                </a:lnTo>
                <a:lnTo>
                  <a:pt x="15" y="102"/>
                </a:lnTo>
                <a:lnTo>
                  <a:pt x="14" y="102"/>
                </a:lnTo>
                <a:lnTo>
                  <a:pt x="15" y="102"/>
                </a:lnTo>
                <a:lnTo>
                  <a:pt x="15" y="100"/>
                </a:lnTo>
                <a:lnTo>
                  <a:pt x="15" y="98"/>
                </a:lnTo>
                <a:lnTo>
                  <a:pt x="17" y="98"/>
                </a:lnTo>
                <a:lnTo>
                  <a:pt x="19" y="98"/>
                </a:lnTo>
                <a:lnTo>
                  <a:pt x="19" y="97"/>
                </a:lnTo>
                <a:lnTo>
                  <a:pt x="20" y="97"/>
                </a:lnTo>
                <a:lnTo>
                  <a:pt x="20" y="95"/>
                </a:lnTo>
                <a:lnTo>
                  <a:pt x="20" y="93"/>
                </a:lnTo>
                <a:lnTo>
                  <a:pt x="22" y="93"/>
                </a:lnTo>
                <a:lnTo>
                  <a:pt x="22" y="91"/>
                </a:lnTo>
                <a:lnTo>
                  <a:pt x="22" y="90"/>
                </a:lnTo>
                <a:lnTo>
                  <a:pt x="20" y="90"/>
                </a:lnTo>
                <a:lnTo>
                  <a:pt x="20" y="88"/>
                </a:lnTo>
                <a:lnTo>
                  <a:pt x="20" y="86"/>
                </a:lnTo>
                <a:lnTo>
                  <a:pt x="22" y="86"/>
                </a:lnTo>
                <a:lnTo>
                  <a:pt x="22" y="84"/>
                </a:lnTo>
                <a:lnTo>
                  <a:pt x="24" y="84"/>
                </a:lnTo>
                <a:lnTo>
                  <a:pt x="22" y="83"/>
                </a:lnTo>
                <a:lnTo>
                  <a:pt x="22" y="81"/>
                </a:lnTo>
                <a:lnTo>
                  <a:pt x="20" y="81"/>
                </a:lnTo>
                <a:lnTo>
                  <a:pt x="20" y="79"/>
                </a:lnTo>
                <a:lnTo>
                  <a:pt x="22" y="79"/>
                </a:lnTo>
                <a:lnTo>
                  <a:pt x="22" y="78"/>
                </a:lnTo>
                <a:lnTo>
                  <a:pt x="24" y="78"/>
                </a:lnTo>
                <a:lnTo>
                  <a:pt x="26" y="78"/>
                </a:lnTo>
                <a:lnTo>
                  <a:pt x="26" y="76"/>
                </a:lnTo>
                <a:lnTo>
                  <a:pt x="27" y="76"/>
                </a:lnTo>
                <a:lnTo>
                  <a:pt x="26" y="76"/>
                </a:lnTo>
                <a:lnTo>
                  <a:pt x="26" y="74"/>
                </a:lnTo>
                <a:lnTo>
                  <a:pt x="24" y="74"/>
                </a:lnTo>
                <a:lnTo>
                  <a:pt x="24" y="72"/>
                </a:lnTo>
                <a:lnTo>
                  <a:pt x="26" y="72"/>
                </a:lnTo>
                <a:lnTo>
                  <a:pt x="26" y="71"/>
                </a:lnTo>
                <a:lnTo>
                  <a:pt x="26" y="69"/>
                </a:lnTo>
                <a:lnTo>
                  <a:pt x="24" y="69"/>
                </a:lnTo>
                <a:lnTo>
                  <a:pt x="24" y="67"/>
                </a:lnTo>
                <a:lnTo>
                  <a:pt x="22" y="67"/>
                </a:lnTo>
                <a:lnTo>
                  <a:pt x="22" y="66"/>
                </a:lnTo>
                <a:lnTo>
                  <a:pt x="20" y="66"/>
                </a:lnTo>
                <a:lnTo>
                  <a:pt x="20" y="64"/>
                </a:lnTo>
                <a:lnTo>
                  <a:pt x="19" y="64"/>
                </a:lnTo>
                <a:lnTo>
                  <a:pt x="19" y="62"/>
                </a:lnTo>
                <a:lnTo>
                  <a:pt x="20" y="62"/>
                </a:lnTo>
                <a:lnTo>
                  <a:pt x="20" y="60"/>
                </a:lnTo>
                <a:lnTo>
                  <a:pt x="20" y="59"/>
                </a:lnTo>
                <a:lnTo>
                  <a:pt x="22" y="59"/>
                </a:lnTo>
                <a:lnTo>
                  <a:pt x="22" y="57"/>
                </a:lnTo>
                <a:lnTo>
                  <a:pt x="24" y="57"/>
                </a:lnTo>
                <a:lnTo>
                  <a:pt x="24" y="55"/>
                </a:lnTo>
                <a:lnTo>
                  <a:pt x="24" y="54"/>
                </a:lnTo>
                <a:lnTo>
                  <a:pt x="24" y="52"/>
                </a:lnTo>
                <a:lnTo>
                  <a:pt x="24" y="50"/>
                </a:lnTo>
                <a:lnTo>
                  <a:pt x="26" y="50"/>
                </a:lnTo>
                <a:lnTo>
                  <a:pt x="26" y="52"/>
                </a:lnTo>
                <a:lnTo>
                  <a:pt x="26" y="50"/>
                </a:lnTo>
                <a:lnTo>
                  <a:pt x="27" y="50"/>
                </a:lnTo>
                <a:lnTo>
                  <a:pt x="27" y="52"/>
                </a:lnTo>
                <a:lnTo>
                  <a:pt x="27" y="54"/>
                </a:lnTo>
                <a:lnTo>
                  <a:pt x="29" y="55"/>
                </a:lnTo>
                <a:lnTo>
                  <a:pt x="31" y="55"/>
                </a:lnTo>
                <a:lnTo>
                  <a:pt x="31" y="57"/>
                </a:lnTo>
                <a:lnTo>
                  <a:pt x="32" y="57"/>
                </a:lnTo>
                <a:lnTo>
                  <a:pt x="32" y="59"/>
                </a:lnTo>
                <a:lnTo>
                  <a:pt x="34" y="59"/>
                </a:lnTo>
                <a:lnTo>
                  <a:pt x="34" y="60"/>
                </a:lnTo>
                <a:lnTo>
                  <a:pt x="36" y="60"/>
                </a:lnTo>
                <a:lnTo>
                  <a:pt x="38" y="60"/>
                </a:lnTo>
                <a:lnTo>
                  <a:pt x="39" y="60"/>
                </a:lnTo>
                <a:lnTo>
                  <a:pt x="39" y="62"/>
                </a:lnTo>
                <a:lnTo>
                  <a:pt x="41" y="62"/>
                </a:lnTo>
                <a:lnTo>
                  <a:pt x="41" y="64"/>
                </a:lnTo>
                <a:lnTo>
                  <a:pt x="43" y="64"/>
                </a:lnTo>
                <a:lnTo>
                  <a:pt x="45" y="64"/>
                </a:lnTo>
                <a:lnTo>
                  <a:pt x="46" y="64"/>
                </a:lnTo>
                <a:lnTo>
                  <a:pt x="46" y="62"/>
                </a:lnTo>
                <a:lnTo>
                  <a:pt x="48" y="62"/>
                </a:lnTo>
                <a:lnTo>
                  <a:pt x="48" y="60"/>
                </a:lnTo>
                <a:lnTo>
                  <a:pt x="50" y="60"/>
                </a:lnTo>
                <a:lnTo>
                  <a:pt x="50" y="59"/>
                </a:lnTo>
                <a:lnTo>
                  <a:pt x="51" y="59"/>
                </a:lnTo>
                <a:lnTo>
                  <a:pt x="51" y="60"/>
                </a:lnTo>
                <a:lnTo>
                  <a:pt x="53" y="60"/>
                </a:lnTo>
                <a:lnTo>
                  <a:pt x="53" y="62"/>
                </a:lnTo>
                <a:lnTo>
                  <a:pt x="53" y="64"/>
                </a:lnTo>
                <a:lnTo>
                  <a:pt x="53" y="66"/>
                </a:lnTo>
                <a:lnTo>
                  <a:pt x="55" y="66"/>
                </a:lnTo>
                <a:lnTo>
                  <a:pt x="55" y="64"/>
                </a:lnTo>
                <a:lnTo>
                  <a:pt x="57" y="64"/>
                </a:lnTo>
                <a:lnTo>
                  <a:pt x="58" y="64"/>
                </a:lnTo>
                <a:lnTo>
                  <a:pt x="58" y="62"/>
                </a:lnTo>
                <a:lnTo>
                  <a:pt x="58" y="60"/>
                </a:lnTo>
                <a:lnTo>
                  <a:pt x="58" y="59"/>
                </a:lnTo>
                <a:lnTo>
                  <a:pt x="58" y="57"/>
                </a:lnTo>
                <a:lnTo>
                  <a:pt x="58" y="55"/>
                </a:lnTo>
                <a:lnTo>
                  <a:pt x="58" y="54"/>
                </a:lnTo>
                <a:lnTo>
                  <a:pt x="57" y="54"/>
                </a:lnTo>
                <a:lnTo>
                  <a:pt x="57" y="52"/>
                </a:lnTo>
                <a:lnTo>
                  <a:pt x="58" y="52"/>
                </a:lnTo>
                <a:lnTo>
                  <a:pt x="60" y="52"/>
                </a:lnTo>
                <a:lnTo>
                  <a:pt x="62" y="52"/>
                </a:lnTo>
                <a:lnTo>
                  <a:pt x="62" y="54"/>
                </a:lnTo>
                <a:lnTo>
                  <a:pt x="63" y="54"/>
                </a:lnTo>
                <a:lnTo>
                  <a:pt x="65" y="54"/>
                </a:lnTo>
                <a:lnTo>
                  <a:pt x="65" y="52"/>
                </a:lnTo>
                <a:lnTo>
                  <a:pt x="63" y="52"/>
                </a:lnTo>
                <a:lnTo>
                  <a:pt x="63" y="50"/>
                </a:lnTo>
                <a:lnTo>
                  <a:pt x="63" y="48"/>
                </a:lnTo>
                <a:lnTo>
                  <a:pt x="63" y="47"/>
                </a:lnTo>
                <a:lnTo>
                  <a:pt x="62" y="47"/>
                </a:lnTo>
                <a:lnTo>
                  <a:pt x="63" y="47"/>
                </a:lnTo>
                <a:lnTo>
                  <a:pt x="63" y="45"/>
                </a:lnTo>
                <a:lnTo>
                  <a:pt x="63" y="43"/>
                </a:lnTo>
                <a:lnTo>
                  <a:pt x="63" y="41"/>
                </a:lnTo>
                <a:lnTo>
                  <a:pt x="63" y="40"/>
                </a:lnTo>
                <a:lnTo>
                  <a:pt x="65" y="40"/>
                </a:lnTo>
                <a:lnTo>
                  <a:pt x="67" y="40"/>
                </a:lnTo>
                <a:lnTo>
                  <a:pt x="67" y="41"/>
                </a:lnTo>
                <a:lnTo>
                  <a:pt x="69" y="41"/>
                </a:lnTo>
                <a:lnTo>
                  <a:pt x="70" y="41"/>
                </a:lnTo>
                <a:lnTo>
                  <a:pt x="70" y="40"/>
                </a:lnTo>
                <a:lnTo>
                  <a:pt x="70" y="41"/>
                </a:lnTo>
                <a:lnTo>
                  <a:pt x="72" y="41"/>
                </a:lnTo>
                <a:lnTo>
                  <a:pt x="74" y="41"/>
                </a:lnTo>
                <a:lnTo>
                  <a:pt x="74" y="40"/>
                </a:lnTo>
                <a:lnTo>
                  <a:pt x="76" y="40"/>
                </a:lnTo>
                <a:lnTo>
                  <a:pt x="77" y="40"/>
                </a:lnTo>
                <a:lnTo>
                  <a:pt x="79" y="40"/>
                </a:lnTo>
                <a:lnTo>
                  <a:pt x="79" y="38"/>
                </a:lnTo>
                <a:lnTo>
                  <a:pt x="81" y="38"/>
                </a:lnTo>
                <a:lnTo>
                  <a:pt x="79" y="38"/>
                </a:lnTo>
                <a:lnTo>
                  <a:pt x="81" y="36"/>
                </a:lnTo>
                <a:lnTo>
                  <a:pt x="81" y="35"/>
                </a:lnTo>
                <a:lnTo>
                  <a:pt x="82" y="35"/>
                </a:lnTo>
                <a:lnTo>
                  <a:pt x="82" y="33"/>
                </a:lnTo>
                <a:lnTo>
                  <a:pt x="82" y="31"/>
                </a:lnTo>
                <a:lnTo>
                  <a:pt x="82" y="29"/>
                </a:lnTo>
                <a:lnTo>
                  <a:pt x="82" y="28"/>
                </a:lnTo>
                <a:lnTo>
                  <a:pt x="84" y="28"/>
                </a:lnTo>
                <a:lnTo>
                  <a:pt x="84" y="26"/>
                </a:lnTo>
                <a:lnTo>
                  <a:pt x="82" y="26"/>
                </a:lnTo>
                <a:lnTo>
                  <a:pt x="82" y="24"/>
                </a:lnTo>
                <a:lnTo>
                  <a:pt x="81" y="24"/>
                </a:lnTo>
                <a:lnTo>
                  <a:pt x="81" y="23"/>
                </a:lnTo>
                <a:lnTo>
                  <a:pt x="81" y="21"/>
                </a:lnTo>
                <a:lnTo>
                  <a:pt x="81" y="19"/>
                </a:lnTo>
                <a:lnTo>
                  <a:pt x="82" y="19"/>
                </a:lnTo>
                <a:lnTo>
                  <a:pt x="84" y="19"/>
                </a:lnTo>
                <a:lnTo>
                  <a:pt x="84" y="17"/>
                </a:lnTo>
                <a:lnTo>
                  <a:pt x="86" y="17"/>
                </a:lnTo>
                <a:lnTo>
                  <a:pt x="88" y="16"/>
                </a:lnTo>
                <a:lnTo>
                  <a:pt x="89" y="16"/>
                </a:lnTo>
                <a:lnTo>
                  <a:pt x="91" y="16"/>
                </a:lnTo>
                <a:lnTo>
                  <a:pt x="93" y="16"/>
                </a:lnTo>
                <a:lnTo>
                  <a:pt x="93" y="17"/>
                </a:lnTo>
                <a:lnTo>
                  <a:pt x="94" y="17"/>
                </a:lnTo>
                <a:lnTo>
                  <a:pt x="94" y="16"/>
                </a:lnTo>
                <a:lnTo>
                  <a:pt x="96" y="16"/>
                </a:lnTo>
                <a:lnTo>
                  <a:pt x="98" y="16"/>
                </a:lnTo>
                <a:lnTo>
                  <a:pt x="98" y="17"/>
                </a:lnTo>
                <a:lnTo>
                  <a:pt x="100" y="17"/>
                </a:lnTo>
                <a:lnTo>
                  <a:pt x="100" y="16"/>
                </a:lnTo>
                <a:lnTo>
                  <a:pt x="101" y="16"/>
                </a:lnTo>
                <a:lnTo>
                  <a:pt x="101" y="17"/>
                </a:lnTo>
                <a:lnTo>
                  <a:pt x="103" y="17"/>
                </a:lnTo>
                <a:lnTo>
                  <a:pt x="103" y="16"/>
                </a:lnTo>
                <a:lnTo>
                  <a:pt x="105" y="16"/>
                </a:lnTo>
                <a:lnTo>
                  <a:pt x="105" y="14"/>
                </a:lnTo>
                <a:lnTo>
                  <a:pt x="105" y="12"/>
                </a:lnTo>
                <a:lnTo>
                  <a:pt x="106" y="12"/>
                </a:lnTo>
                <a:lnTo>
                  <a:pt x="108" y="10"/>
                </a:lnTo>
                <a:lnTo>
                  <a:pt x="110" y="10"/>
                </a:lnTo>
                <a:lnTo>
                  <a:pt x="112" y="10"/>
                </a:lnTo>
                <a:lnTo>
                  <a:pt x="112" y="9"/>
                </a:lnTo>
                <a:lnTo>
                  <a:pt x="112" y="7"/>
                </a:lnTo>
                <a:lnTo>
                  <a:pt x="113" y="7"/>
                </a:lnTo>
                <a:lnTo>
                  <a:pt x="113" y="5"/>
                </a:lnTo>
                <a:lnTo>
                  <a:pt x="115" y="5"/>
                </a:lnTo>
                <a:lnTo>
                  <a:pt x="117" y="4"/>
                </a:lnTo>
                <a:lnTo>
                  <a:pt x="119" y="4"/>
                </a:lnTo>
                <a:lnTo>
                  <a:pt x="120" y="4"/>
                </a:lnTo>
                <a:lnTo>
                  <a:pt x="122" y="4"/>
                </a:lnTo>
                <a:lnTo>
                  <a:pt x="122" y="2"/>
                </a:lnTo>
                <a:lnTo>
                  <a:pt x="122" y="4"/>
                </a:lnTo>
                <a:lnTo>
                  <a:pt x="124" y="4"/>
                </a:lnTo>
                <a:lnTo>
                  <a:pt x="124" y="2"/>
                </a:lnTo>
                <a:lnTo>
                  <a:pt x="125" y="2"/>
                </a:lnTo>
                <a:lnTo>
                  <a:pt x="125" y="4"/>
                </a:lnTo>
                <a:lnTo>
                  <a:pt x="127" y="4"/>
                </a:lnTo>
                <a:lnTo>
                  <a:pt x="129" y="4"/>
                </a:lnTo>
                <a:lnTo>
                  <a:pt x="129" y="5"/>
                </a:lnTo>
                <a:lnTo>
                  <a:pt x="131" y="4"/>
                </a:lnTo>
                <a:lnTo>
                  <a:pt x="131" y="5"/>
                </a:lnTo>
                <a:lnTo>
                  <a:pt x="131" y="4"/>
                </a:lnTo>
                <a:lnTo>
                  <a:pt x="132" y="4"/>
                </a:lnTo>
                <a:lnTo>
                  <a:pt x="134" y="4"/>
                </a:lnTo>
                <a:lnTo>
                  <a:pt x="134" y="2"/>
                </a:lnTo>
                <a:lnTo>
                  <a:pt x="134" y="0"/>
                </a:lnTo>
                <a:close/>
              </a:path>
            </a:pathLst>
          </a:custGeom>
          <a:solidFill>
            <a:schemeClr val="tx2">
              <a:lumMod val="50000"/>
            </a:schemeClr>
          </a:solidFill>
          <a:ln w="9525">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21" name="Freeform 14"/>
          <p:cNvSpPr>
            <a:spLocks/>
          </p:cNvSpPr>
          <p:nvPr/>
        </p:nvSpPr>
        <p:spPr bwMode="auto">
          <a:xfrm>
            <a:off x="5249960" y="207137"/>
            <a:ext cx="963916" cy="931722"/>
          </a:xfrm>
          <a:custGeom>
            <a:avLst/>
            <a:gdLst>
              <a:gd name="T0" fmla="*/ 308 w 509"/>
              <a:gd name="T1" fmla="*/ 47 h 492"/>
              <a:gd name="T2" fmla="*/ 365 w 509"/>
              <a:gd name="T3" fmla="*/ 100 h 492"/>
              <a:gd name="T4" fmla="*/ 392 w 509"/>
              <a:gd name="T5" fmla="*/ 134 h 492"/>
              <a:gd name="T6" fmla="*/ 463 w 509"/>
              <a:gd name="T7" fmla="*/ 222 h 492"/>
              <a:gd name="T8" fmla="*/ 480 w 509"/>
              <a:gd name="T9" fmla="*/ 295 h 492"/>
              <a:gd name="T10" fmla="*/ 489 w 509"/>
              <a:gd name="T11" fmla="*/ 400 h 492"/>
              <a:gd name="T12" fmla="*/ 509 w 509"/>
              <a:gd name="T13" fmla="*/ 446 h 492"/>
              <a:gd name="T14" fmla="*/ 503 w 509"/>
              <a:gd name="T15" fmla="*/ 486 h 492"/>
              <a:gd name="T16" fmla="*/ 310 w 509"/>
              <a:gd name="T17" fmla="*/ 486 h 492"/>
              <a:gd name="T18" fmla="*/ 294 w 509"/>
              <a:gd name="T19" fmla="*/ 492 h 492"/>
              <a:gd name="T20" fmla="*/ 281 w 509"/>
              <a:gd name="T21" fmla="*/ 487 h 492"/>
              <a:gd name="T22" fmla="*/ 269 w 509"/>
              <a:gd name="T23" fmla="*/ 477 h 492"/>
              <a:gd name="T24" fmla="*/ 258 w 509"/>
              <a:gd name="T25" fmla="*/ 465 h 492"/>
              <a:gd name="T26" fmla="*/ 244 w 509"/>
              <a:gd name="T27" fmla="*/ 455 h 492"/>
              <a:gd name="T28" fmla="*/ 234 w 509"/>
              <a:gd name="T29" fmla="*/ 443 h 492"/>
              <a:gd name="T30" fmla="*/ 222 w 509"/>
              <a:gd name="T31" fmla="*/ 432 h 492"/>
              <a:gd name="T32" fmla="*/ 212 w 509"/>
              <a:gd name="T33" fmla="*/ 417 h 492"/>
              <a:gd name="T34" fmla="*/ 201 w 509"/>
              <a:gd name="T35" fmla="*/ 401 h 492"/>
              <a:gd name="T36" fmla="*/ 191 w 509"/>
              <a:gd name="T37" fmla="*/ 386 h 492"/>
              <a:gd name="T38" fmla="*/ 182 w 509"/>
              <a:gd name="T39" fmla="*/ 372 h 492"/>
              <a:gd name="T40" fmla="*/ 170 w 509"/>
              <a:gd name="T41" fmla="*/ 355 h 492"/>
              <a:gd name="T42" fmla="*/ 160 w 509"/>
              <a:gd name="T43" fmla="*/ 339 h 492"/>
              <a:gd name="T44" fmla="*/ 150 w 509"/>
              <a:gd name="T45" fmla="*/ 325 h 492"/>
              <a:gd name="T46" fmla="*/ 141 w 509"/>
              <a:gd name="T47" fmla="*/ 312 h 492"/>
              <a:gd name="T48" fmla="*/ 133 w 509"/>
              <a:gd name="T49" fmla="*/ 298 h 492"/>
              <a:gd name="T50" fmla="*/ 126 w 509"/>
              <a:gd name="T51" fmla="*/ 286 h 492"/>
              <a:gd name="T52" fmla="*/ 117 w 509"/>
              <a:gd name="T53" fmla="*/ 276 h 492"/>
              <a:gd name="T54" fmla="*/ 114 w 509"/>
              <a:gd name="T55" fmla="*/ 258 h 492"/>
              <a:gd name="T56" fmla="*/ 98 w 509"/>
              <a:gd name="T57" fmla="*/ 258 h 492"/>
              <a:gd name="T58" fmla="*/ 84 w 509"/>
              <a:gd name="T59" fmla="*/ 260 h 492"/>
              <a:gd name="T60" fmla="*/ 69 w 509"/>
              <a:gd name="T61" fmla="*/ 257 h 492"/>
              <a:gd name="T62" fmla="*/ 59 w 509"/>
              <a:gd name="T63" fmla="*/ 245 h 492"/>
              <a:gd name="T64" fmla="*/ 48 w 509"/>
              <a:gd name="T65" fmla="*/ 236 h 492"/>
              <a:gd name="T66" fmla="*/ 34 w 509"/>
              <a:gd name="T67" fmla="*/ 234 h 492"/>
              <a:gd name="T68" fmla="*/ 28 w 509"/>
              <a:gd name="T69" fmla="*/ 226 h 492"/>
              <a:gd name="T70" fmla="*/ 16 w 509"/>
              <a:gd name="T71" fmla="*/ 219 h 492"/>
              <a:gd name="T72" fmla="*/ 2 w 509"/>
              <a:gd name="T73" fmla="*/ 215 h 492"/>
              <a:gd name="T74" fmla="*/ 0 w 509"/>
              <a:gd name="T75" fmla="*/ 202 h 492"/>
              <a:gd name="T76" fmla="*/ 12 w 509"/>
              <a:gd name="T77" fmla="*/ 195 h 492"/>
              <a:gd name="T78" fmla="*/ 26 w 509"/>
              <a:gd name="T79" fmla="*/ 189 h 492"/>
              <a:gd name="T80" fmla="*/ 36 w 509"/>
              <a:gd name="T81" fmla="*/ 183 h 492"/>
              <a:gd name="T82" fmla="*/ 45 w 509"/>
              <a:gd name="T83" fmla="*/ 176 h 492"/>
              <a:gd name="T84" fmla="*/ 57 w 509"/>
              <a:gd name="T85" fmla="*/ 169 h 492"/>
              <a:gd name="T86" fmla="*/ 65 w 509"/>
              <a:gd name="T87" fmla="*/ 157 h 492"/>
              <a:gd name="T88" fmla="*/ 74 w 509"/>
              <a:gd name="T89" fmla="*/ 148 h 492"/>
              <a:gd name="T90" fmla="*/ 81 w 509"/>
              <a:gd name="T91" fmla="*/ 140 h 492"/>
              <a:gd name="T92" fmla="*/ 86 w 509"/>
              <a:gd name="T93" fmla="*/ 133 h 492"/>
              <a:gd name="T94" fmla="*/ 102 w 509"/>
              <a:gd name="T95" fmla="*/ 133 h 492"/>
              <a:gd name="T96" fmla="*/ 103 w 509"/>
              <a:gd name="T97" fmla="*/ 126 h 492"/>
              <a:gd name="T98" fmla="*/ 96 w 509"/>
              <a:gd name="T99" fmla="*/ 117 h 492"/>
              <a:gd name="T100" fmla="*/ 93 w 509"/>
              <a:gd name="T101" fmla="*/ 103 h 492"/>
              <a:gd name="T102" fmla="*/ 84 w 509"/>
              <a:gd name="T103" fmla="*/ 93 h 492"/>
              <a:gd name="T104" fmla="*/ 93 w 509"/>
              <a:gd name="T105" fmla="*/ 79 h 492"/>
              <a:gd name="T106" fmla="*/ 83 w 509"/>
              <a:gd name="T107" fmla="*/ 69 h 492"/>
              <a:gd name="T108" fmla="*/ 96 w 509"/>
              <a:gd name="T109" fmla="*/ 52 h 492"/>
              <a:gd name="T110" fmla="*/ 124 w 509"/>
              <a:gd name="T111" fmla="*/ 41 h 492"/>
              <a:gd name="T112" fmla="*/ 150 w 509"/>
              <a:gd name="T113" fmla="*/ 52 h 492"/>
              <a:gd name="T114" fmla="*/ 169 w 509"/>
              <a:gd name="T115" fmla="*/ 67 h 492"/>
              <a:gd name="T116" fmla="*/ 193 w 509"/>
              <a:gd name="T117" fmla="*/ 88 h 492"/>
              <a:gd name="T118" fmla="*/ 220 w 509"/>
              <a:gd name="T119" fmla="*/ 69 h 492"/>
              <a:gd name="T120" fmla="*/ 241 w 509"/>
              <a:gd name="T121" fmla="*/ 7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9" h="492">
                <a:moveTo>
                  <a:pt x="269" y="14"/>
                </a:moveTo>
                <a:lnTo>
                  <a:pt x="270" y="14"/>
                </a:lnTo>
                <a:lnTo>
                  <a:pt x="274" y="14"/>
                </a:lnTo>
                <a:lnTo>
                  <a:pt x="279" y="19"/>
                </a:lnTo>
                <a:lnTo>
                  <a:pt x="281" y="21"/>
                </a:lnTo>
                <a:lnTo>
                  <a:pt x="281" y="23"/>
                </a:lnTo>
                <a:lnTo>
                  <a:pt x="282" y="24"/>
                </a:lnTo>
                <a:lnTo>
                  <a:pt x="284" y="24"/>
                </a:lnTo>
                <a:lnTo>
                  <a:pt x="291" y="29"/>
                </a:lnTo>
                <a:lnTo>
                  <a:pt x="301" y="40"/>
                </a:lnTo>
                <a:lnTo>
                  <a:pt x="303" y="41"/>
                </a:lnTo>
                <a:lnTo>
                  <a:pt x="305" y="43"/>
                </a:lnTo>
                <a:lnTo>
                  <a:pt x="308" y="47"/>
                </a:lnTo>
                <a:lnTo>
                  <a:pt x="310" y="48"/>
                </a:lnTo>
                <a:lnTo>
                  <a:pt x="315" y="52"/>
                </a:lnTo>
                <a:lnTo>
                  <a:pt x="318" y="55"/>
                </a:lnTo>
                <a:lnTo>
                  <a:pt x="320" y="55"/>
                </a:lnTo>
                <a:lnTo>
                  <a:pt x="322" y="59"/>
                </a:lnTo>
                <a:lnTo>
                  <a:pt x="327" y="64"/>
                </a:lnTo>
                <a:lnTo>
                  <a:pt x="337" y="72"/>
                </a:lnTo>
                <a:lnTo>
                  <a:pt x="343" y="78"/>
                </a:lnTo>
                <a:lnTo>
                  <a:pt x="346" y="81"/>
                </a:lnTo>
                <a:lnTo>
                  <a:pt x="355" y="88"/>
                </a:lnTo>
                <a:lnTo>
                  <a:pt x="360" y="93"/>
                </a:lnTo>
                <a:lnTo>
                  <a:pt x="363" y="97"/>
                </a:lnTo>
                <a:lnTo>
                  <a:pt x="365" y="100"/>
                </a:lnTo>
                <a:lnTo>
                  <a:pt x="368" y="103"/>
                </a:lnTo>
                <a:lnTo>
                  <a:pt x="372" y="103"/>
                </a:lnTo>
                <a:lnTo>
                  <a:pt x="374" y="105"/>
                </a:lnTo>
                <a:lnTo>
                  <a:pt x="375" y="109"/>
                </a:lnTo>
                <a:lnTo>
                  <a:pt x="380" y="114"/>
                </a:lnTo>
                <a:lnTo>
                  <a:pt x="384" y="115"/>
                </a:lnTo>
                <a:lnTo>
                  <a:pt x="386" y="119"/>
                </a:lnTo>
                <a:lnTo>
                  <a:pt x="387" y="119"/>
                </a:lnTo>
                <a:lnTo>
                  <a:pt x="387" y="121"/>
                </a:lnTo>
                <a:lnTo>
                  <a:pt x="389" y="124"/>
                </a:lnTo>
                <a:lnTo>
                  <a:pt x="391" y="128"/>
                </a:lnTo>
                <a:lnTo>
                  <a:pt x="391" y="131"/>
                </a:lnTo>
                <a:lnTo>
                  <a:pt x="392" y="134"/>
                </a:lnTo>
                <a:lnTo>
                  <a:pt x="396" y="138"/>
                </a:lnTo>
                <a:lnTo>
                  <a:pt x="398" y="140"/>
                </a:lnTo>
                <a:lnTo>
                  <a:pt x="410" y="155"/>
                </a:lnTo>
                <a:lnTo>
                  <a:pt x="411" y="159"/>
                </a:lnTo>
                <a:lnTo>
                  <a:pt x="418" y="169"/>
                </a:lnTo>
                <a:lnTo>
                  <a:pt x="427" y="177"/>
                </a:lnTo>
                <a:lnTo>
                  <a:pt x="444" y="202"/>
                </a:lnTo>
                <a:lnTo>
                  <a:pt x="444" y="203"/>
                </a:lnTo>
                <a:lnTo>
                  <a:pt x="448" y="208"/>
                </a:lnTo>
                <a:lnTo>
                  <a:pt x="451" y="208"/>
                </a:lnTo>
                <a:lnTo>
                  <a:pt x="458" y="219"/>
                </a:lnTo>
                <a:lnTo>
                  <a:pt x="460" y="219"/>
                </a:lnTo>
                <a:lnTo>
                  <a:pt x="463" y="222"/>
                </a:lnTo>
                <a:lnTo>
                  <a:pt x="466" y="231"/>
                </a:lnTo>
                <a:lnTo>
                  <a:pt x="466" y="233"/>
                </a:lnTo>
                <a:lnTo>
                  <a:pt x="466" y="234"/>
                </a:lnTo>
                <a:lnTo>
                  <a:pt x="466" y="236"/>
                </a:lnTo>
                <a:lnTo>
                  <a:pt x="466" y="238"/>
                </a:lnTo>
                <a:lnTo>
                  <a:pt x="473" y="246"/>
                </a:lnTo>
                <a:lnTo>
                  <a:pt x="477" y="253"/>
                </a:lnTo>
                <a:lnTo>
                  <a:pt x="477" y="258"/>
                </a:lnTo>
                <a:lnTo>
                  <a:pt x="473" y="269"/>
                </a:lnTo>
                <a:lnTo>
                  <a:pt x="473" y="276"/>
                </a:lnTo>
                <a:lnTo>
                  <a:pt x="473" y="282"/>
                </a:lnTo>
                <a:lnTo>
                  <a:pt x="477" y="289"/>
                </a:lnTo>
                <a:lnTo>
                  <a:pt x="480" y="295"/>
                </a:lnTo>
                <a:lnTo>
                  <a:pt x="484" y="298"/>
                </a:lnTo>
                <a:lnTo>
                  <a:pt x="485" y="303"/>
                </a:lnTo>
                <a:lnTo>
                  <a:pt x="489" y="315"/>
                </a:lnTo>
                <a:lnTo>
                  <a:pt x="492" y="327"/>
                </a:lnTo>
                <a:lnTo>
                  <a:pt x="491" y="334"/>
                </a:lnTo>
                <a:lnTo>
                  <a:pt x="491" y="341"/>
                </a:lnTo>
                <a:lnTo>
                  <a:pt x="491" y="346"/>
                </a:lnTo>
                <a:lnTo>
                  <a:pt x="492" y="353"/>
                </a:lnTo>
                <a:lnTo>
                  <a:pt x="496" y="358"/>
                </a:lnTo>
                <a:lnTo>
                  <a:pt x="496" y="363"/>
                </a:lnTo>
                <a:lnTo>
                  <a:pt x="494" y="374"/>
                </a:lnTo>
                <a:lnTo>
                  <a:pt x="491" y="389"/>
                </a:lnTo>
                <a:lnTo>
                  <a:pt x="489" y="400"/>
                </a:lnTo>
                <a:lnTo>
                  <a:pt x="489" y="413"/>
                </a:lnTo>
                <a:lnTo>
                  <a:pt x="489" y="424"/>
                </a:lnTo>
                <a:lnTo>
                  <a:pt x="492" y="432"/>
                </a:lnTo>
                <a:lnTo>
                  <a:pt x="499" y="437"/>
                </a:lnTo>
                <a:lnTo>
                  <a:pt x="503" y="434"/>
                </a:lnTo>
                <a:lnTo>
                  <a:pt x="504" y="434"/>
                </a:lnTo>
                <a:lnTo>
                  <a:pt x="508" y="437"/>
                </a:lnTo>
                <a:lnTo>
                  <a:pt x="508" y="439"/>
                </a:lnTo>
                <a:lnTo>
                  <a:pt x="506" y="441"/>
                </a:lnTo>
                <a:lnTo>
                  <a:pt x="504" y="441"/>
                </a:lnTo>
                <a:lnTo>
                  <a:pt x="506" y="443"/>
                </a:lnTo>
                <a:lnTo>
                  <a:pt x="508" y="444"/>
                </a:lnTo>
                <a:lnTo>
                  <a:pt x="509" y="446"/>
                </a:lnTo>
                <a:lnTo>
                  <a:pt x="509" y="449"/>
                </a:lnTo>
                <a:lnTo>
                  <a:pt x="508" y="451"/>
                </a:lnTo>
                <a:lnTo>
                  <a:pt x="503" y="456"/>
                </a:lnTo>
                <a:lnTo>
                  <a:pt x="499" y="460"/>
                </a:lnTo>
                <a:lnTo>
                  <a:pt x="499" y="461"/>
                </a:lnTo>
                <a:lnTo>
                  <a:pt x="499" y="465"/>
                </a:lnTo>
                <a:lnTo>
                  <a:pt x="497" y="467"/>
                </a:lnTo>
                <a:lnTo>
                  <a:pt x="497" y="472"/>
                </a:lnTo>
                <a:lnTo>
                  <a:pt x="499" y="472"/>
                </a:lnTo>
                <a:lnTo>
                  <a:pt x="499" y="475"/>
                </a:lnTo>
                <a:lnTo>
                  <a:pt x="499" y="479"/>
                </a:lnTo>
                <a:lnTo>
                  <a:pt x="499" y="482"/>
                </a:lnTo>
                <a:lnTo>
                  <a:pt x="503" y="486"/>
                </a:lnTo>
                <a:lnTo>
                  <a:pt x="503" y="487"/>
                </a:lnTo>
                <a:lnTo>
                  <a:pt x="506" y="491"/>
                </a:lnTo>
                <a:lnTo>
                  <a:pt x="320" y="491"/>
                </a:lnTo>
                <a:lnTo>
                  <a:pt x="318" y="491"/>
                </a:lnTo>
                <a:lnTo>
                  <a:pt x="318" y="489"/>
                </a:lnTo>
                <a:lnTo>
                  <a:pt x="317" y="489"/>
                </a:lnTo>
                <a:lnTo>
                  <a:pt x="315" y="489"/>
                </a:lnTo>
                <a:lnTo>
                  <a:pt x="315" y="487"/>
                </a:lnTo>
                <a:lnTo>
                  <a:pt x="315" y="489"/>
                </a:lnTo>
                <a:lnTo>
                  <a:pt x="313" y="489"/>
                </a:lnTo>
                <a:lnTo>
                  <a:pt x="312" y="487"/>
                </a:lnTo>
                <a:lnTo>
                  <a:pt x="312" y="486"/>
                </a:lnTo>
                <a:lnTo>
                  <a:pt x="310" y="486"/>
                </a:lnTo>
                <a:lnTo>
                  <a:pt x="308" y="486"/>
                </a:lnTo>
                <a:lnTo>
                  <a:pt x="306" y="486"/>
                </a:lnTo>
                <a:lnTo>
                  <a:pt x="305" y="486"/>
                </a:lnTo>
                <a:lnTo>
                  <a:pt x="305" y="487"/>
                </a:lnTo>
                <a:lnTo>
                  <a:pt x="303" y="487"/>
                </a:lnTo>
                <a:lnTo>
                  <a:pt x="301" y="487"/>
                </a:lnTo>
                <a:lnTo>
                  <a:pt x="301" y="489"/>
                </a:lnTo>
                <a:lnTo>
                  <a:pt x="300" y="489"/>
                </a:lnTo>
                <a:lnTo>
                  <a:pt x="298" y="489"/>
                </a:lnTo>
                <a:lnTo>
                  <a:pt x="298" y="491"/>
                </a:lnTo>
                <a:lnTo>
                  <a:pt x="296" y="491"/>
                </a:lnTo>
                <a:lnTo>
                  <a:pt x="296" y="492"/>
                </a:lnTo>
                <a:lnTo>
                  <a:pt x="294" y="492"/>
                </a:lnTo>
                <a:lnTo>
                  <a:pt x="293" y="492"/>
                </a:lnTo>
                <a:lnTo>
                  <a:pt x="293" y="491"/>
                </a:lnTo>
                <a:lnTo>
                  <a:pt x="291" y="491"/>
                </a:lnTo>
                <a:lnTo>
                  <a:pt x="289" y="491"/>
                </a:lnTo>
                <a:lnTo>
                  <a:pt x="287" y="491"/>
                </a:lnTo>
                <a:lnTo>
                  <a:pt x="286" y="491"/>
                </a:lnTo>
                <a:lnTo>
                  <a:pt x="286" y="489"/>
                </a:lnTo>
                <a:lnTo>
                  <a:pt x="284" y="489"/>
                </a:lnTo>
                <a:lnTo>
                  <a:pt x="282" y="489"/>
                </a:lnTo>
                <a:lnTo>
                  <a:pt x="282" y="487"/>
                </a:lnTo>
                <a:lnTo>
                  <a:pt x="281" y="487"/>
                </a:lnTo>
                <a:lnTo>
                  <a:pt x="281" y="486"/>
                </a:lnTo>
                <a:lnTo>
                  <a:pt x="281" y="487"/>
                </a:lnTo>
                <a:lnTo>
                  <a:pt x="279" y="487"/>
                </a:lnTo>
                <a:lnTo>
                  <a:pt x="279" y="486"/>
                </a:lnTo>
                <a:lnTo>
                  <a:pt x="277" y="486"/>
                </a:lnTo>
                <a:lnTo>
                  <a:pt x="277" y="484"/>
                </a:lnTo>
                <a:lnTo>
                  <a:pt x="275" y="484"/>
                </a:lnTo>
                <a:lnTo>
                  <a:pt x="275" y="482"/>
                </a:lnTo>
                <a:lnTo>
                  <a:pt x="274" y="482"/>
                </a:lnTo>
                <a:lnTo>
                  <a:pt x="274" y="480"/>
                </a:lnTo>
                <a:lnTo>
                  <a:pt x="272" y="480"/>
                </a:lnTo>
                <a:lnTo>
                  <a:pt x="272" y="479"/>
                </a:lnTo>
                <a:lnTo>
                  <a:pt x="270" y="479"/>
                </a:lnTo>
                <a:lnTo>
                  <a:pt x="270" y="477"/>
                </a:lnTo>
                <a:lnTo>
                  <a:pt x="269" y="477"/>
                </a:lnTo>
                <a:lnTo>
                  <a:pt x="269" y="475"/>
                </a:lnTo>
                <a:lnTo>
                  <a:pt x="267" y="475"/>
                </a:lnTo>
                <a:lnTo>
                  <a:pt x="267" y="474"/>
                </a:lnTo>
                <a:lnTo>
                  <a:pt x="265" y="474"/>
                </a:lnTo>
                <a:lnTo>
                  <a:pt x="265" y="472"/>
                </a:lnTo>
                <a:lnTo>
                  <a:pt x="263" y="472"/>
                </a:lnTo>
                <a:lnTo>
                  <a:pt x="263" y="470"/>
                </a:lnTo>
                <a:lnTo>
                  <a:pt x="262" y="470"/>
                </a:lnTo>
                <a:lnTo>
                  <a:pt x="262" y="468"/>
                </a:lnTo>
                <a:lnTo>
                  <a:pt x="260" y="468"/>
                </a:lnTo>
                <a:lnTo>
                  <a:pt x="260" y="467"/>
                </a:lnTo>
                <a:lnTo>
                  <a:pt x="258" y="467"/>
                </a:lnTo>
                <a:lnTo>
                  <a:pt x="258" y="465"/>
                </a:lnTo>
                <a:lnTo>
                  <a:pt x="256" y="465"/>
                </a:lnTo>
                <a:lnTo>
                  <a:pt x="256" y="463"/>
                </a:lnTo>
                <a:lnTo>
                  <a:pt x="255" y="463"/>
                </a:lnTo>
                <a:lnTo>
                  <a:pt x="255" y="461"/>
                </a:lnTo>
                <a:lnTo>
                  <a:pt x="253" y="461"/>
                </a:lnTo>
                <a:lnTo>
                  <a:pt x="253" y="460"/>
                </a:lnTo>
                <a:lnTo>
                  <a:pt x="251" y="460"/>
                </a:lnTo>
                <a:lnTo>
                  <a:pt x="250" y="458"/>
                </a:lnTo>
                <a:lnTo>
                  <a:pt x="248" y="458"/>
                </a:lnTo>
                <a:lnTo>
                  <a:pt x="248" y="456"/>
                </a:lnTo>
                <a:lnTo>
                  <a:pt x="246" y="456"/>
                </a:lnTo>
                <a:lnTo>
                  <a:pt x="246" y="455"/>
                </a:lnTo>
                <a:lnTo>
                  <a:pt x="244" y="455"/>
                </a:lnTo>
                <a:lnTo>
                  <a:pt x="244" y="453"/>
                </a:lnTo>
                <a:lnTo>
                  <a:pt x="243" y="453"/>
                </a:lnTo>
                <a:lnTo>
                  <a:pt x="243" y="451"/>
                </a:lnTo>
                <a:lnTo>
                  <a:pt x="241" y="451"/>
                </a:lnTo>
                <a:lnTo>
                  <a:pt x="241" y="449"/>
                </a:lnTo>
                <a:lnTo>
                  <a:pt x="239" y="449"/>
                </a:lnTo>
                <a:lnTo>
                  <a:pt x="239" y="448"/>
                </a:lnTo>
                <a:lnTo>
                  <a:pt x="238" y="448"/>
                </a:lnTo>
                <a:lnTo>
                  <a:pt x="238" y="446"/>
                </a:lnTo>
                <a:lnTo>
                  <a:pt x="236" y="446"/>
                </a:lnTo>
                <a:lnTo>
                  <a:pt x="236" y="444"/>
                </a:lnTo>
                <a:lnTo>
                  <a:pt x="234" y="444"/>
                </a:lnTo>
                <a:lnTo>
                  <a:pt x="234" y="443"/>
                </a:lnTo>
                <a:lnTo>
                  <a:pt x="232" y="443"/>
                </a:lnTo>
                <a:lnTo>
                  <a:pt x="232" y="441"/>
                </a:lnTo>
                <a:lnTo>
                  <a:pt x="231" y="441"/>
                </a:lnTo>
                <a:lnTo>
                  <a:pt x="231" y="439"/>
                </a:lnTo>
                <a:lnTo>
                  <a:pt x="229" y="439"/>
                </a:lnTo>
                <a:lnTo>
                  <a:pt x="229" y="437"/>
                </a:lnTo>
                <a:lnTo>
                  <a:pt x="227" y="437"/>
                </a:lnTo>
                <a:lnTo>
                  <a:pt x="227" y="436"/>
                </a:lnTo>
                <a:lnTo>
                  <a:pt x="226" y="436"/>
                </a:lnTo>
                <a:lnTo>
                  <a:pt x="226" y="434"/>
                </a:lnTo>
                <a:lnTo>
                  <a:pt x="224" y="434"/>
                </a:lnTo>
                <a:lnTo>
                  <a:pt x="224" y="432"/>
                </a:lnTo>
                <a:lnTo>
                  <a:pt x="222" y="432"/>
                </a:lnTo>
                <a:lnTo>
                  <a:pt x="222" y="430"/>
                </a:lnTo>
                <a:lnTo>
                  <a:pt x="220" y="430"/>
                </a:lnTo>
                <a:lnTo>
                  <a:pt x="220" y="429"/>
                </a:lnTo>
                <a:lnTo>
                  <a:pt x="219" y="427"/>
                </a:lnTo>
                <a:lnTo>
                  <a:pt x="219" y="425"/>
                </a:lnTo>
                <a:lnTo>
                  <a:pt x="217" y="425"/>
                </a:lnTo>
                <a:lnTo>
                  <a:pt x="217" y="424"/>
                </a:lnTo>
                <a:lnTo>
                  <a:pt x="217" y="422"/>
                </a:lnTo>
                <a:lnTo>
                  <a:pt x="215" y="422"/>
                </a:lnTo>
                <a:lnTo>
                  <a:pt x="215" y="420"/>
                </a:lnTo>
                <a:lnTo>
                  <a:pt x="213" y="420"/>
                </a:lnTo>
                <a:lnTo>
                  <a:pt x="213" y="418"/>
                </a:lnTo>
                <a:lnTo>
                  <a:pt x="212" y="417"/>
                </a:lnTo>
                <a:lnTo>
                  <a:pt x="212" y="415"/>
                </a:lnTo>
                <a:lnTo>
                  <a:pt x="210" y="415"/>
                </a:lnTo>
                <a:lnTo>
                  <a:pt x="210" y="413"/>
                </a:lnTo>
                <a:lnTo>
                  <a:pt x="210" y="412"/>
                </a:lnTo>
                <a:lnTo>
                  <a:pt x="208" y="412"/>
                </a:lnTo>
                <a:lnTo>
                  <a:pt x="208" y="410"/>
                </a:lnTo>
                <a:lnTo>
                  <a:pt x="207" y="410"/>
                </a:lnTo>
                <a:lnTo>
                  <a:pt x="207" y="408"/>
                </a:lnTo>
                <a:lnTo>
                  <a:pt x="205" y="406"/>
                </a:lnTo>
                <a:lnTo>
                  <a:pt x="205" y="405"/>
                </a:lnTo>
                <a:lnTo>
                  <a:pt x="203" y="405"/>
                </a:lnTo>
                <a:lnTo>
                  <a:pt x="203" y="403"/>
                </a:lnTo>
                <a:lnTo>
                  <a:pt x="201" y="401"/>
                </a:lnTo>
                <a:lnTo>
                  <a:pt x="201" y="400"/>
                </a:lnTo>
                <a:lnTo>
                  <a:pt x="200" y="400"/>
                </a:lnTo>
                <a:lnTo>
                  <a:pt x="200" y="398"/>
                </a:lnTo>
                <a:lnTo>
                  <a:pt x="198" y="396"/>
                </a:lnTo>
                <a:lnTo>
                  <a:pt x="198" y="394"/>
                </a:lnTo>
                <a:lnTo>
                  <a:pt x="196" y="394"/>
                </a:lnTo>
                <a:lnTo>
                  <a:pt x="196" y="393"/>
                </a:lnTo>
                <a:lnTo>
                  <a:pt x="196" y="391"/>
                </a:lnTo>
                <a:lnTo>
                  <a:pt x="195" y="391"/>
                </a:lnTo>
                <a:lnTo>
                  <a:pt x="195" y="389"/>
                </a:lnTo>
                <a:lnTo>
                  <a:pt x="193" y="389"/>
                </a:lnTo>
                <a:lnTo>
                  <a:pt x="193" y="387"/>
                </a:lnTo>
                <a:lnTo>
                  <a:pt x="191" y="386"/>
                </a:lnTo>
                <a:lnTo>
                  <a:pt x="191" y="384"/>
                </a:lnTo>
                <a:lnTo>
                  <a:pt x="189" y="384"/>
                </a:lnTo>
                <a:lnTo>
                  <a:pt x="189" y="382"/>
                </a:lnTo>
                <a:lnTo>
                  <a:pt x="189" y="381"/>
                </a:lnTo>
                <a:lnTo>
                  <a:pt x="188" y="381"/>
                </a:lnTo>
                <a:lnTo>
                  <a:pt x="188" y="379"/>
                </a:lnTo>
                <a:lnTo>
                  <a:pt x="186" y="379"/>
                </a:lnTo>
                <a:lnTo>
                  <a:pt x="186" y="377"/>
                </a:lnTo>
                <a:lnTo>
                  <a:pt x="186" y="375"/>
                </a:lnTo>
                <a:lnTo>
                  <a:pt x="184" y="375"/>
                </a:lnTo>
                <a:lnTo>
                  <a:pt x="184" y="374"/>
                </a:lnTo>
                <a:lnTo>
                  <a:pt x="182" y="374"/>
                </a:lnTo>
                <a:lnTo>
                  <a:pt x="182" y="372"/>
                </a:lnTo>
                <a:lnTo>
                  <a:pt x="181" y="370"/>
                </a:lnTo>
                <a:lnTo>
                  <a:pt x="181" y="369"/>
                </a:lnTo>
                <a:lnTo>
                  <a:pt x="179" y="369"/>
                </a:lnTo>
                <a:lnTo>
                  <a:pt x="179" y="367"/>
                </a:lnTo>
                <a:lnTo>
                  <a:pt x="177" y="365"/>
                </a:lnTo>
                <a:lnTo>
                  <a:pt x="177" y="363"/>
                </a:lnTo>
                <a:lnTo>
                  <a:pt x="176" y="363"/>
                </a:lnTo>
                <a:lnTo>
                  <a:pt x="176" y="362"/>
                </a:lnTo>
                <a:lnTo>
                  <a:pt x="174" y="360"/>
                </a:lnTo>
                <a:lnTo>
                  <a:pt x="174" y="358"/>
                </a:lnTo>
                <a:lnTo>
                  <a:pt x="172" y="358"/>
                </a:lnTo>
                <a:lnTo>
                  <a:pt x="172" y="356"/>
                </a:lnTo>
                <a:lnTo>
                  <a:pt x="170" y="355"/>
                </a:lnTo>
                <a:lnTo>
                  <a:pt x="170" y="353"/>
                </a:lnTo>
                <a:lnTo>
                  <a:pt x="169" y="353"/>
                </a:lnTo>
                <a:lnTo>
                  <a:pt x="169" y="351"/>
                </a:lnTo>
                <a:lnTo>
                  <a:pt x="167" y="350"/>
                </a:lnTo>
                <a:lnTo>
                  <a:pt x="167" y="348"/>
                </a:lnTo>
                <a:lnTo>
                  <a:pt x="165" y="348"/>
                </a:lnTo>
                <a:lnTo>
                  <a:pt x="165" y="346"/>
                </a:lnTo>
                <a:lnTo>
                  <a:pt x="164" y="344"/>
                </a:lnTo>
                <a:lnTo>
                  <a:pt x="164" y="343"/>
                </a:lnTo>
                <a:lnTo>
                  <a:pt x="162" y="343"/>
                </a:lnTo>
                <a:lnTo>
                  <a:pt x="162" y="341"/>
                </a:lnTo>
                <a:lnTo>
                  <a:pt x="160" y="341"/>
                </a:lnTo>
                <a:lnTo>
                  <a:pt x="160" y="339"/>
                </a:lnTo>
                <a:lnTo>
                  <a:pt x="158" y="339"/>
                </a:lnTo>
                <a:lnTo>
                  <a:pt x="158" y="338"/>
                </a:lnTo>
                <a:lnTo>
                  <a:pt x="158" y="336"/>
                </a:lnTo>
                <a:lnTo>
                  <a:pt x="157" y="336"/>
                </a:lnTo>
                <a:lnTo>
                  <a:pt x="157" y="334"/>
                </a:lnTo>
                <a:lnTo>
                  <a:pt x="155" y="334"/>
                </a:lnTo>
                <a:lnTo>
                  <a:pt x="155" y="332"/>
                </a:lnTo>
                <a:lnTo>
                  <a:pt x="155" y="331"/>
                </a:lnTo>
                <a:lnTo>
                  <a:pt x="153" y="331"/>
                </a:lnTo>
                <a:lnTo>
                  <a:pt x="153" y="329"/>
                </a:lnTo>
                <a:lnTo>
                  <a:pt x="151" y="329"/>
                </a:lnTo>
                <a:lnTo>
                  <a:pt x="151" y="327"/>
                </a:lnTo>
                <a:lnTo>
                  <a:pt x="150" y="325"/>
                </a:lnTo>
                <a:lnTo>
                  <a:pt x="150" y="324"/>
                </a:lnTo>
                <a:lnTo>
                  <a:pt x="148" y="324"/>
                </a:lnTo>
                <a:lnTo>
                  <a:pt x="148" y="322"/>
                </a:lnTo>
                <a:lnTo>
                  <a:pt x="146" y="322"/>
                </a:lnTo>
                <a:lnTo>
                  <a:pt x="146" y="320"/>
                </a:lnTo>
                <a:lnTo>
                  <a:pt x="146" y="319"/>
                </a:lnTo>
                <a:lnTo>
                  <a:pt x="145" y="319"/>
                </a:lnTo>
                <a:lnTo>
                  <a:pt x="145" y="317"/>
                </a:lnTo>
                <a:lnTo>
                  <a:pt x="143" y="317"/>
                </a:lnTo>
                <a:lnTo>
                  <a:pt x="143" y="315"/>
                </a:lnTo>
                <a:lnTo>
                  <a:pt x="143" y="313"/>
                </a:lnTo>
                <a:lnTo>
                  <a:pt x="141" y="313"/>
                </a:lnTo>
                <a:lnTo>
                  <a:pt x="141" y="312"/>
                </a:lnTo>
                <a:lnTo>
                  <a:pt x="139" y="312"/>
                </a:lnTo>
                <a:lnTo>
                  <a:pt x="139" y="310"/>
                </a:lnTo>
                <a:lnTo>
                  <a:pt x="139" y="308"/>
                </a:lnTo>
                <a:lnTo>
                  <a:pt x="138" y="308"/>
                </a:lnTo>
                <a:lnTo>
                  <a:pt x="138" y="307"/>
                </a:lnTo>
                <a:lnTo>
                  <a:pt x="136" y="307"/>
                </a:lnTo>
                <a:lnTo>
                  <a:pt x="136" y="305"/>
                </a:lnTo>
                <a:lnTo>
                  <a:pt x="136" y="303"/>
                </a:lnTo>
                <a:lnTo>
                  <a:pt x="134" y="303"/>
                </a:lnTo>
                <a:lnTo>
                  <a:pt x="134" y="301"/>
                </a:lnTo>
                <a:lnTo>
                  <a:pt x="133" y="301"/>
                </a:lnTo>
                <a:lnTo>
                  <a:pt x="133" y="300"/>
                </a:lnTo>
                <a:lnTo>
                  <a:pt x="133" y="298"/>
                </a:lnTo>
                <a:lnTo>
                  <a:pt x="131" y="298"/>
                </a:lnTo>
                <a:lnTo>
                  <a:pt x="131" y="296"/>
                </a:lnTo>
                <a:lnTo>
                  <a:pt x="129" y="296"/>
                </a:lnTo>
                <a:lnTo>
                  <a:pt x="129" y="295"/>
                </a:lnTo>
                <a:lnTo>
                  <a:pt x="129" y="293"/>
                </a:lnTo>
                <a:lnTo>
                  <a:pt x="127" y="293"/>
                </a:lnTo>
                <a:lnTo>
                  <a:pt x="127" y="291"/>
                </a:lnTo>
                <a:lnTo>
                  <a:pt x="126" y="291"/>
                </a:lnTo>
                <a:lnTo>
                  <a:pt x="126" y="289"/>
                </a:lnTo>
                <a:lnTo>
                  <a:pt x="126" y="288"/>
                </a:lnTo>
                <a:lnTo>
                  <a:pt x="124" y="288"/>
                </a:lnTo>
                <a:lnTo>
                  <a:pt x="124" y="286"/>
                </a:lnTo>
                <a:lnTo>
                  <a:pt x="126" y="286"/>
                </a:lnTo>
                <a:lnTo>
                  <a:pt x="126" y="284"/>
                </a:lnTo>
                <a:lnTo>
                  <a:pt x="126" y="282"/>
                </a:lnTo>
                <a:lnTo>
                  <a:pt x="124" y="282"/>
                </a:lnTo>
                <a:lnTo>
                  <a:pt x="124" y="281"/>
                </a:lnTo>
                <a:lnTo>
                  <a:pt x="124" y="279"/>
                </a:lnTo>
                <a:lnTo>
                  <a:pt x="122" y="279"/>
                </a:lnTo>
                <a:lnTo>
                  <a:pt x="122" y="281"/>
                </a:lnTo>
                <a:lnTo>
                  <a:pt x="122" y="279"/>
                </a:lnTo>
                <a:lnTo>
                  <a:pt x="121" y="279"/>
                </a:lnTo>
                <a:lnTo>
                  <a:pt x="119" y="279"/>
                </a:lnTo>
                <a:lnTo>
                  <a:pt x="117" y="279"/>
                </a:lnTo>
                <a:lnTo>
                  <a:pt x="117" y="277"/>
                </a:lnTo>
                <a:lnTo>
                  <a:pt x="117" y="276"/>
                </a:lnTo>
                <a:lnTo>
                  <a:pt x="117" y="274"/>
                </a:lnTo>
                <a:lnTo>
                  <a:pt x="117" y="272"/>
                </a:lnTo>
                <a:lnTo>
                  <a:pt x="117" y="270"/>
                </a:lnTo>
                <a:lnTo>
                  <a:pt x="117" y="269"/>
                </a:lnTo>
                <a:lnTo>
                  <a:pt x="117" y="267"/>
                </a:lnTo>
                <a:lnTo>
                  <a:pt x="115" y="267"/>
                </a:lnTo>
                <a:lnTo>
                  <a:pt x="115" y="265"/>
                </a:lnTo>
                <a:lnTo>
                  <a:pt x="117" y="265"/>
                </a:lnTo>
                <a:lnTo>
                  <a:pt x="117" y="264"/>
                </a:lnTo>
                <a:lnTo>
                  <a:pt x="115" y="262"/>
                </a:lnTo>
                <a:lnTo>
                  <a:pt x="114" y="262"/>
                </a:lnTo>
                <a:lnTo>
                  <a:pt x="114" y="260"/>
                </a:lnTo>
                <a:lnTo>
                  <a:pt x="114" y="258"/>
                </a:lnTo>
                <a:lnTo>
                  <a:pt x="114" y="257"/>
                </a:lnTo>
                <a:lnTo>
                  <a:pt x="112" y="257"/>
                </a:lnTo>
                <a:lnTo>
                  <a:pt x="112" y="255"/>
                </a:lnTo>
                <a:lnTo>
                  <a:pt x="110" y="255"/>
                </a:lnTo>
                <a:lnTo>
                  <a:pt x="108" y="257"/>
                </a:lnTo>
                <a:lnTo>
                  <a:pt x="107" y="257"/>
                </a:lnTo>
                <a:lnTo>
                  <a:pt x="105" y="257"/>
                </a:lnTo>
                <a:lnTo>
                  <a:pt x="103" y="257"/>
                </a:lnTo>
                <a:lnTo>
                  <a:pt x="102" y="257"/>
                </a:lnTo>
                <a:lnTo>
                  <a:pt x="100" y="258"/>
                </a:lnTo>
                <a:lnTo>
                  <a:pt x="100" y="257"/>
                </a:lnTo>
                <a:lnTo>
                  <a:pt x="98" y="257"/>
                </a:lnTo>
                <a:lnTo>
                  <a:pt x="98" y="258"/>
                </a:lnTo>
                <a:lnTo>
                  <a:pt x="96" y="258"/>
                </a:lnTo>
                <a:lnTo>
                  <a:pt x="96" y="257"/>
                </a:lnTo>
                <a:lnTo>
                  <a:pt x="95" y="257"/>
                </a:lnTo>
                <a:lnTo>
                  <a:pt x="95" y="258"/>
                </a:lnTo>
                <a:lnTo>
                  <a:pt x="93" y="258"/>
                </a:lnTo>
                <a:lnTo>
                  <a:pt x="93" y="257"/>
                </a:lnTo>
                <a:lnTo>
                  <a:pt x="91" y="257"/>
                </a:lnTo>
                <a:lnTo>
                  <a:pt x="91" y="258"/>
                </a:lnTo>
                <a:lnTo>
                  <a:pt x="90" y="258"/>
                </a:lnTo>
                <a:lnTo>
                  <a:pt x="88" y="258"/>
                </a:lnTo>
                <a:lnTo>
                  <a:pt x="86" y="258"/>
                </a:lnTo>
                <a:lnTo>
                  <a:pt x="86" y="260"/>
                </a:lnTo>
                <a:lnTo>
                  <a:pt x="84" y="260"/>
                </a:lnTo>
                <a:lnTo>
                  <a:pt x="83" y="260"/>
                </a:lnTo>
                <a:lnTo>
                  <a:pt x="83" y="262"/>
                </a:lnTo>
                <a:lnTo>
                  <a:pt x="81" y="262"/>
                </a:lnTo>
                <a:lnTo>
                  <a:pt x="81" y="260"/>
                </a:lnTo>
                <a:lnTo>
                  <a:pt x="79" y="260"/>
                </a:lnTo>
                <a:lnTo>
                  <a:pt x="77" y="260"/>
                </a:lnTo>
                <a:lnTo>
                  <a:pt x="76" y="260"/>
                </a:lnTo>
                <a:lnTo>
                  <a:pt x="76" y="258"/>
                </a:lnTo>
                <a:lnTo>
                  <a:pt x="74" y="258"/>
                </a:lnTo>
                <a:lnTo>
                  <a:pt x="72" y="258"/>
                </a:lnTo>
                <a:lnTo>
                  <a:pt x="71" y="258"/>
                </a:lnTo>
                <a:lnTo>
                  <a:pt x="71" y="257"/>
                </a:lnTo>
                <a:lnTo>
                  <a:pt x="69" y="257"/>
                </a:lnTo>
                <a:lnTo>
                  <a:pt x="67" y="257"/>
                </a:lnTo>
                <a:lnTo>
                  <a:pt x="65" y="257"/>
                </a:lnTo>
                <a:lnTo>
                  <a:pt x="65" y="255"/>
                </a:lnTo>
                <a:lnTo>
                  <a:pt x="64" y="255"/>
                </a:lnTo>
                <a:lnTo>
                  <a:pt x="64" y="253"/>
                </a:lnTo>
                <a:lnTo>
                  <a:pt x="64" y="251"/>
                </a:lnTo>
                <a:lnTo>
                  <a:pt x="64" y="250"/>
                </a:lnTo>
                <a:lnTo>
                  <a:pt x="62" y="250"/>
                </a:lnTo>
                <a:lnTo>
                  <a:pt x="62" y="248"/>
                </a:lnTo>
                <a:lnTo>
                  <a:pt x="60" y="248"/>
                </a:lnTo>
                <a:lnTo>
                  <a:pt x="60" y="246"/>
                </a:lnTo>
                <a:lnTo>
                  <a:pt x="60" y="245"/>
                </a:lnTo>
                <a:lnTo>
                  <a:pt x="59" y="245"/>
                </a:lnTo>
                <a:lnTo>
                  <a:pt x="59" y="243"/>
                </a:lnTo>
                <a:lnTo>
                  <a:pt x="57" y="243"/>
                </a:lnTo>
                <a:lnTo>
                  <a:pt x="57" y="241"/>
                </a:lnTo>
                <a:lnTo>
                  <a:pt x="55" y="241"/>
                </a:lnTo>
                <a:lnTo>
                  <a:pt x="55" y="239"/>
                </a:lnTo>
                <a:lnTo>
                  <a:pt x="55" y="238"/>
                </a:lnTo>
                <a:lnTo>
                  <a:pt x="55" y="236"/>
                </a:lnTo>
                <a:lnTo>
                  <a:pt x="53" y="236"/>
                </a:lnTo>
                <a:lnTo>
                  <a:pt x="53" y="234"/>
                </a:lnTo>
                <a:lnTo>
                  <a:pt x="52" y="234"/>
                </a:lnTo>
                <a:lnTo>
                  <a:pt x="52" y="236"/>
                </a:lnTo>
                <a:lnTo>
                  <a:pt x="50" y="236"/>
                </a:lnTo>
                <a:lnTo>
                  <a:pt x="48" y="236"/>
                </a:lnTo>
                <a:lnTo>
                  <a:pt x="48" y="234"/>
                </a:lnTo>
                <a:lnTo>
                  <a:pt x="47" y="234"/>
                </a:lnTo>
                <a:lnTo>
                  <a:pt x="47" y="233"/>
                </a:lnTo>
                <a:lnTo>
                  <a:pt x="47" y="234"/>
                </a:lnTo>
                <a:lnTo>
                  <a:pt x="45" y="234"/>
                </a:lnTo>
                <a:lnTo>
                  <a:pt x="43" y="234"/>
                </a:lnTo>
                <a:lnTo>
                  <a:pt x="41" y="234"/>
                </a:lnTo>
                <a:lnTo>
                  <a:pt x="41" y="236"/>
                </a:lnTo>
                <a:lnTo>
                  <a:pt x="40" y="236"/>
                </a:lnTo>
                <a:lnTo>
                  <a:pt x="38" y="236"/>
                </a:lnTo>
                <a:lnTo>
                  <a:pt x="36" y="236"/>
                </a:lnTo>
                <a:lnTo>
                  <a:pt x="36" y="234"/>
                </a:lnTo>
                <a:lnTo>
                  <a:pt x="34" y="234"/>
                </a:lnTo>
                <a:lnTo>
                  <a:pt x="33" y="234"/>
                </a:lnTo>
                <a:lnTo>
                  <a:pt x="31" y="234"/>
                </a:lnTo>
                <a:lnTo>
                  <a:pt x="31" y="233"/>
                </a:lnTo>
                <a:lnTo>
                  <a:pt x="29" y="233"/>
                </a:lnTo>
                <a:lnTo>
                  <a:pt x="29" y="231"/>
                </a:lnTo>
                <a:lnTo>
                  <a:pt x="31" y="231"/>
                </a:lnTo>
                <a:lnTo>
                  <a:pt x="29" y="231"/>
                </a:lnTo>
                <a:lnTo>
                  <a:pt x="29" y="229"/>
                </a:lnTo>
                <a:lnTo>
                  <a:pt x="29" y="227"/>
                </a:lnTo>
                <a:lnTo>
                  <a:pt x="31" y="227"/>
                </a:lnTo>
                <a:lnTo>
                  <a:pt x="31" y="226"/>
                </a:lnTo>
                <a:lnTo>
                  <a:pt x="29" y="226"/>
                </a:lnTo>
                <a:lnTo>
                  <a:pt x="28" y="226"/>
                </a:lnTo>
                <a:lnTo>
                  <a:pt x="28" y="224"/>
                </a:lnTo>
                <a:lnTo>
                  <a:pt x="26" y="224"/>
                </a:lnTo>
                <a:lnTo>
                  <a:pt x="24" y="224"/>
                </a:lnTo>
                <a:lnTo>
                  <a:pt x="24" y="222"/>
                </a:lnTo>
                <a:lnTo>
                  <a:pt x="24" y="224"/>
                </a:lnTo>
                <a:lnTo>
                  <a:pt x="24" y="222"/>
                </a:lnTo>
                <a:lnTo>
                  <a:pt x="22" y="222"/>
                </a:lnTo>
                <a:lnTo>
                  <a:pt x="21" y="222"/>
                </a:lnTo>
                <a:lnTo>
                  <a:pt x="19" y="222"/>
                </a:lnTo>
                <a:lnTo>
                  <a:pt x="19" y="220"/>
                </a:lnTo>
                <a:lnTo>
                  <a:pt x="17" y="220"/>
                </a:lnTo>
                <a:lnTo>
                  <a:pt x="17" y="219"/>
                </a:lnTo>
                <a:lnTo>
                  <a:pt x="16" y="219"/>
                </a:lnTo>
                <a:lnTo>
                  <a:pt x="16" y="217"/>
                </a:lnTo>
                <a:lnTo>
                  <a:pt x="14" y="217"/>
                </a:lnTo>
                <a:lnTo>
                  <a:pt x="14" y="215"/>
                </a:lnTo>
                <a:lnTo>
                  <a:pt x="12" y="215"/>
                </a:lnTo>
                <a:lnTo>
                  <a:pt x="10" y="217"/>
                </a:lnTo>
                <a:lnTo>
                  <a:pt x="10" y="219"/>
                </a:lnTo>
                <a:lnTo>
                  <a:pt x="9" y="219"/>
                </a:lnTo>
                <a:lnTo>
                  <a:pt x="7" y="219"/>
                </a:lnTo>
                <a:lnTo>
                  <a:pt x="5" y="219"/>
                </a:lnTo>
                <a:lnTo>
                  <a:pt x="5" y="217"/>
                </a:lnTo>
                <a:lnTo>
                  <a:pt x="3" y="217"/>
                </a:lnTo>
                <a:lnTo>
                  <a:pt x="2" y="217"/>
                </a:lnTo>
                <a:lnTo>
                  <a:pt x="2" y="215"/>
                </a:lnTo>
                <a:lnTo>
                  <a:pt x="0" y="215"/>
                </a:lnTo>
                <a:lnTo>
                  <a:pt x="2" y="215"/>
                </a:lnTo>
                <a:lnTo>
                  <a:pt x="2" y="214"/>
                </a:lnTo>
                <a:lnTo>
                  <a:pt x="2" y="212"/>
                </a:lnTo>
                <a:lnTo>
                  <a:pt x="2" y="210"/>
                </a:lnTo>
                <a:lnTo>
                  <a:pt x="2" y="208"/>
                </a:lnTo>
                <a:lnTo>
                  <a:pt x="3" y="208"/>
                </a:lnTo>
                <a:lnTo>
                  <a:pt x="3" y="207"/>
                </a:lnTo>
                <a:lnTo>
                  <a:pt x="3" y="205"/>
                </a:lnTo>
                <a:lnTo>
                  <a:pt x="2" y="205"/>
                </a:lnTo>
                <a:lnTo>
                  <a:pt x="2" y="203"/>
                </a:lnTo>
                <a:lnTo>
                  <a:pt x="2" y="202"/>
                </a:lnTo>
                <a:lnTo>
                  <a:pt x="0" y="202"/>
                </a:lnTo>
                <a:lnTo>
                  <a:pt x="0" y="200"/>
                </a:lnTo>
                <a:lnTo>
                  <a:pt x="2" y="200"/>
                </a:lnTo>
                <a:lnTo>
                  <a:pt x="3" y="200"/>
                </a:lnTo>
                <a:lnTo>
                  <a:pt x="5" y="200"/>
                </a:lnTo>
                <a:lnTo>
                  <a:pt x="5" y="198"/>
                </a:lnTo>
                <a:lnTo>
                  <a:pt x="7" y="198"/>
                </a:lnTo>
                <a:lnTo>
                  <a:pt x="7" y="200"/>
                </a:lnTo>
                <a:lnTo>
                  <a:pt x="7" y="198"/>
                </a:lnTo>
                <a:lnTo>
                  <a:pt x="9" y="198"/>
                </a:lnTo>
                <a:lnTo>
                  <a:pt x="9" y="196"/>
                </a:lnTo>
                <a:lnTo>
                  <a:pt x="10" y="196"/>
                </a:lnTo>
                <a:lnTo>
                  <a:pt x="12" y="196"/>
                </a:lnTo>
                <a:lnTo>
                  <a:pt x="12" y="195"/>
                </a:lnTo>
                <a:lnTo>
                  <a:pt x="14" y="195"/>
                </a:lnTo>
                <a:lnTo>
                  <a:pt x="16" y="195"/>
                </a:lnTo>
                <a:lnTo>
                  <a:pt x="17" y="195"/>
                </a:lnTo>
                <a:lnTo>
                  <a:pt x="17" y="193"/>
                </a:lnTo>
                <a:lnTo>
                  <a:pt x="19" y="193"/>
                </a:lnTo>
                <a:lnTo>
                  <a:pt x="21" y="193"/>
                </a:lnTo>
                <a:lnTo>
                  <a:pt x="21" y="191"/>
                </a:lnTo>
                <a:lnTo>
                  <a:pt x="21" y="189"/>
                </a:lnTo>
                <a:lnTo>
                  <a:pt x="22" y="189"/>
                </a:lnTo>
                <a:lnTo>
                  <a:pt x="22" y="191"/>
                </a:lnTo>
                <a:lnTo>
                  <a:pt x="24" y="191"/>
                </a:lnTo>
                <a:lnTo>
                  <a:pt x="26" y="191"/>
                </a:lnTo>
                <a:lnTo>
                  <a:pt x="26" y="189"/>
                </a:lnTo>
                <a:lnTo>
                  <a:pt x="26" y="191"/>
                </a:lnTo>
                <a:lnTo>
                  <a:pt x="28" y="191"/>
                </a:lnTo>
                <a:lnTo>
                  <a:pt x="28" y="189"/>
                </a:lnTo>
                <a:lnTo>
                  <a:pt x="29" y="188"/>
                </a:lnTo>
                <a:lnTo>
                  <a:pt x="29" y="186"/>
                </a:lnTo>
                <a:lnTo>
                  <a:pt x="29" y="184"/>
                </a:lnTo>
                <a:lnTo>
                  <a:pt x="31" y="184"/>
                </a:lnTo>
                <a:lnTo>
                  <a:pt x="31" y="183"/>
                </a:lnTo>
                <a:lnTo>
                  <a:pt x="33" y="183"/>
                </a:lnTo>
                <a:lnTo>
                  <a:pt x="33" y="181"/>
                </a:lnTo>
                <a:lnTo>
                  <a:pt x="34" y="181"/>
                </a:lnTo>
                <a:lnTo>
                  <a:pt x="34" y="183"/>
                </a:lnTo>
                <a:lnTo>
                  <a:pt x="36" y="183"/>
                </a:lnTo>
                <a:lnTo>
                  <a:pt x="36" y="181"/>
                </a:lnTo>
                <a:lnTo>
                  <a:pt x="38" y="181"/>
                </a:lnTo>
                <a:lnTo>
                  <a:pt x="40" y="181"/>
                </a:lnTo>
                <a:lnTo>
                  <a:pt x="40" y="179"/>
                </a:lnTo>
                <a:lnTo>
                  <a:pt x="41" y="179"/>
                </a:lnTo>
                <a:lnTo>
                  <a:pt x="41" y="177"/>
                </a:lnTo>
                <a:lnTo>
                  <a:pt x="41" y="176"/>
                </a:lnTo>
                <a:lnTo>
                  <a:pt x="41" y="177"/>
                </a:lnTo>
                <a:lnTo>
                  <a:pt x="43" y="177"/>
                </a:lnTo>
                <a:lnTo>
                  <a:pt x="43" y="179"/>
                </a:lnTo>
                <a:lnTo>
                  <a:pt x="43" y="177"/>
                </a:lnTo>
                <a:lnTo>
                  <a:pt x="45" y="177"/>
                </a:lnTo>
                <a:lnTo>
                  <a:pt x="45" y="176"/>
                </a:lnTo>
                <a:lnTo>
                  <a:pt x="47" y="176"/>
                </a:lnTo>
                <a:lnTo>
                  <a:pt x="48" y="176"/>
                </a:lnTo>
                <a:lnTo>
                  <a:pt x="48" y="177"/>
                </a:lnTo>
                <a:lnTo>
                  <a:pt x="50" y="177"/>
                </a:lnTo>
                <a:lnTo>
                  <a:pt x="50" y="176"/>
                </a:lnTo>
                <a:lnTo>
                  <a:pt x="52" y="176"/>
                </a:lnTo>
                <a:lnTo>
                  <a:pt x="52" y="174"/>
                </a:lnTo>
                <a:lnTo>
                  <a:pt x="53" y="174"/>
                </a:lnTo>
                <a:lnTo>
                  <a:pt x="53" y="172"/>
                </a:lnTo>
                <a:lnTo>
                  <a:pt x="55" y="172"/>
                </a:lnTo>
                <a:lnTo>
                  <a:pt x="55" y="171"/>
                </a:lnTo>
                <a:lnTo>
                  <a:pt x="55" y="169"/>
                </a:lnTo>
                <a:lnTo>
                  <a:pt x="57" y="169"/>
                </a:lnTo>
                <a:lnTo>
                  <a:pt x="59" y="169"/>
                </a:lnTo>
                <a:lnTo>
                  <a:pt x="59" y="167"/>
                </a:lnTo>
                <a:lnTo>
                  <a:pt x="60" y="167"/>
                </a:lnTo>
                <a:lnTo>
                  <a:pt x="60" y="165"/>
                </a:lnTo>
                <a:lnTo>
                  <a:pt x="62" y="165"/>
                </a:lnTo>
                <a:lnTo>
                  <a:pt x="64" y="165"/>
                </a:lnTo>
                <a:lnTo>
                  <a:pt x="62" y="164"/>
                </a:lnTo>
                <a:lnTo>
                  <a:pt x="62" y="162"/>
                </a:lnTo>
                <a:lnTo>
                  <a:pt x="64" y="162"/>
                </a:lnTo>
                <a:lnTo>
                  <a:pt x="64" y="160"/>
                </a:lnTo>
                <a:lnTo>
                  <a:pt x="64" y="159"/>
                </a:lnTo>
                <a:lnTo>
                  <a:pt x="65" y="159"/>
                </a:lnTo>
                <a:lnTo>
                  <a:pt x="65" y="157"/>
                </a:lnTo>
                <a:lnTo>
                  <a:pt x="67" y="157"/>
                </a:lnTo>
                <a:lnTo>
                  <a:pt x="67" y="155"/>
                </a:lnTo>
                <a:lnTo>
                  <a:pt x="67" y="153"/>
                </a:lnTo>
                <a:lnTo>
                  <a:pt x="69" y="153"/>
                </a:lnTo>
                <a:lnTo>
                  <a:pt x="69" y="152"/>
                </a:lnTo>
                <a:lnTo>
                  <a:pt x="71" y="150"/>
                </a:lnTo>
                <a:lnTo>
                  <a:pt x="71" y="148"/>
                </a:lnTo>
                <a:lnTo>
                  <a:pt x="69" y="148"/>
                </a:lnTo>
                <a:lnTo>
                  <a:pt x="69" y="146"/>
                </a:lnTo>
                <a:lnTo>
                  <a:pt x="71" y="146"/>
                </a:lnTo>
                <a:lnTo>
                  <a:pt x="71" y="148"/>
                </a:lnTo>
                <a:lnTo>
                  <a:pt x="72" y="148"/>
                </a:lnTo>
                <a:lnTo>
                  <a:pt x="74" y="148"/>
                </a:lnTo>
                <a:lnTo>
                  <a:pt x="76" y="148"/>
                </a:lnTo>
                <a:lnTo>
                  <a:pt x="76" y="146"/>
                </a:lnTo>
                <a:lnTo>
                  <a:pt x="74" y="146"/>
                </a:lnTo>
                <a:lnTo>
                  <a:pt x="76" y="146"/>
                </a:lnTo>
                <a:lnTo>
                  <a:pt x="76" y="145"/>
                </a:lnTo>
                <a:lnTo>
                  <a:pt x="77" y="145"/>
                </a:lnTo>
                <a:lnTo>
                  <a:pt x="79" y="145"/>
                </a:lnTo>
                <a:lnTo>
                  <a:pt x="79" y="143"/>
                </a:lnTo>
                <a:lnTo>
                  <a:pt x="81" y="143"/>
                </a:lnTo>
                <a:lnTo>
                  <a:pt x="81" y="141"/>
                </a:lnTo>
                <a:lnTo>
                  <a:pt x="83" y="141"/>
                </a:lnTo>
                <a:lnTo>
                  <a:pt x="83" y="140"/>
                </a:lnTo>
                <a:lnTo>
                  <a:pt x="81" y="140"/>
                </a:lnTo>
                <a:lnTo>
                  <a:pt x="83" y="140"/>
                </a:lnTo>
                <a:lnTo>
                  <a:pt x="83" y="138"/>
                </a:lnTo>
                <a:lnTo>
                  <a:pt x="84" y="138"/>
                </a:lnTo>
                <a:lnTo>
                  <a:pt x="86" y="138"/>
                </a:lnTo>
                <a:lnTo>
                  <a:pt x="86" y="136"/>
                </a:lnTo>
                <a:lnTo>
                  <a:pt x="86" y="134"/>
                </a:lnTo>
                <a:lnTo>
                  <a:pt x="86" y="136"/>
                </a:lnTo>
                <a:lnTo>
                  <a:pt x="88" y="136"/>
                </a:lnTo>
                <a:lnTo>
                  <a:pt x="90" y="136"/>
                </a:lnTo>
                <a:lnTo>
                  <a:pt x="90" y="134"/>
                </a:lnTo>
                <a:lnTo>
                  <a:pt x="88" y="134"/>
                </a:lnTo>
                <a:lnTo>
                  <a:pt x="86" y="134"/>
                </a:lnTo>
                <a:lnTo>
                  <a:pt x="86" y="133"/>
                </a:lnTo>
                <a:lnTo>
                  <a:pt x="88" y="133"/>
                </a:lnTo>
                <a:lnTo>
                  <a:pt x="90" y="133"/>
                </a:lnTo>
                <a:lnTo>
                  <a:pt x="91" y="133"/>
                </a:lnTo>
                <a:lnTo>
                  <a:pt x="91" y="134"/>
                </a:lnTo>
                <a:lnTo>
                  <a:pt x="93" y="134"/>
                </a:lnTo>
                <a:lnTo>
                  <a:pt x="93" y="133"/>
                </a:lnTo>
                <a:lnTo>
                  <a:pt x="95" y="133"/>
                </a:lnTo>
                <a:lnTo>
                  <a:pt x="95" y="134"/>
                </a:lnTo>
                <a:lnTo>
                  <a:pt x="96" y="134"/>
                </a:lnTo>
                <a:lnTo>
                  <a:pt x="98" y="134"/>
                </a:lnTo>
                <a:lnTo>
                  <a:pt x="98" y="133"/>
                </a:lnTo>
                <a:lnTo>
                  <a:pt x="100" y="133"/>
                </a:lnTo>
                <a:lnTo>
                  <a:pt x="102" y="133"/>
                </a:lnTo>
                <a:lnTo>
                  <a:pt x="102" y="134"/>
                </a:lnTo>
                <a:lnTo>
                  <a:pt x="103" y="134"/>
                </a:lnTo>
                <a:lnTo>
                  <a:pt x="105" y="134"/>
                </a:lnTo>
                <a:lnTo>
                  <a:pt x="103" y="134"/>
                </a:lnTo>
                <a:lnTo>
                  <a:pt x="103" y="133"/>
                </a:lnTo>
                <a:lnTo>
                  <a:pt x="105" y="133"/>
                </a:lnTo>
                <a:lnTo>
                  <a:pt x="105" y="131"/>
                </a:lnTo>
                <a:lnTo>
                  <a:pt x="103" y="131"/>
                </a:lnTo>
                <a:lnTo>
                  <a:pt x="103" y="129"/>
                </a:lnTo>
                <a:lnTo>
                  <a:pt x="105" y="129"/>
                </a:lnTo>
                <a:lnTo>
                  <a:pt x="105" y="128"/>
                </a:lnTo>
                <a:lnTo>
                  <a:pt x="103" y="128"/>
                </a:lnTo>
                <a:lnTo>
                  <a:pt x="103" y="126"/>
                </a:lnTo>
                <a:lnTo>
                  <a:pt x="102" y="126"/>
                </a:lnTo>
                <a:lnTo>
                  <a:pt x="100" y="126"/>
                </a:lnTo>
                <a:lnTo>
                  <a:pt x="100" y="124"/>
                </a:lnTo>
                <a:lnTo>
                  <a:pt x="100" y="126"/>
                </a:lnTo>
                <a:lnTo>
                  <a:pt x="100" y="124"/>
                </a:lnTo>
                <a:lnTo>
                  <a:pt x="98" y="124"/>
                </a:lnTo>
                <a:lnTo>
                  <a:pt x="100" y="124"/>
                </a:lnTo>
                <a:lnTo>
                  <a:pt x="100" y="122"/>
                </a:lnTo>
                <a:lnTo>
                  <a:pt x="100" y="121"/>
                </a:lnTo>
                <a:lnTo>
                  <a:pt x="100" y="119"/>
                </a:lnTo>
                <a:lnTo>
                  <a:pt x="98" y="119"/>
                </a:lnTo>
                <a:lnTo>
                  <a:pt x="98" y="117"/>
                </a:lnTo>
                <a:lnTo>
                  <a:pt x="96" y="117"/>
                </a:lnTo>
                <a:lnTo>
                  <a:pt x="96" y="115"/>
                </a:lnTo>
                <a:lnTo>
                  <a:pt x="95" y="115"/>
                </a:lnTo>
                <a:lnTo>
                  <a:pt x="95" y="114"/>
                </a:lnTo>
                <a:lnTo>
                  <a:pt x="93" y="114"/>
                </a:lnTo>
                <a:lnTo>
                  <a:pt x="93" y="112"/>
                </a:lnTo>
                <a:lnTo>
                  <a:pt x="95" y="112"/>
                </a:lnTo>
                <a:lnTo>
                  <a:pt x="95" y="110"/>
                </a:lnTo>
                <a:lnTo>
                  <a:pt x="96" y="109"/>
                </a:lnTo>
                <a:lnTo>
                  <a:pt x="96" y="107"/>
                </a:lnTo>
                <a:lnTo>
                  <a:pt x="96" y="105"/>
                </a:lnTo>
                <a:lnTo>
                  <a:pt x="95" y="105"/>
                </a:lnTo>
                <a:lnTo>
                  <a:pt x="95" y="103"/>
                </a:lnTo>
                <a:lnTo>
                  <a:pt x="93" y="103"/>
                </a:lnTo>
                <a:lnTo>
                  <a:pt x="91" y="103"/>
                </a:lnTo>
                <a:lnTo>
                  <a:pt x="91" y="102"/>
                </a:lnTo>
                <a:lnTo>
                  <a:pt x="90" y="102"/>
                </a:lnTo>
                <a:lnTo>
                  <a:pt x="90" y="100"/>
                </a:lnTo>
                <a:lnTo>
                  <a:pt x="88" y="100"/>
                </a:lnTo>
                <a:lnTo>
                  <a:pt x="88" y="98"/>
                </a:lnTo>
                <a:lnTo>
                  <a:pt x="86" y="98"/>
                </a:lnTo>
                <a:lnTo>
                  <a:pt x="86" y="97"/>
                </a:lnTo>
                <a:lnTo>
                  <a:pt x="84" y="97"/>
                </a:lnTo>
                <a:lnTo>
                  <a:pt x="83" y="97"/>
                </a:lnTo>
                <a:lnTo>
                  <a:pt x="83" y="95"/>
                </a:lnTo>
                <a:lnTo>
                  <a:pt x="84" y="95"/>
                </a:lnTo>
                <a:lnTo>
                  <a:pt x="84" y="93"/>
                </a:lnTo>
                <a:lnTo>
                  <a:pt x="86" y="93"/>
                </a:lnTo>
                <a:lnTo>
                  <a:pt x="86" y="91"/>
                </a:lnTo>
                <a:lnTo>
                  <a:pt x="88" y="91"/>
                </a:lnTo>
                <a:lnTo>
                  <a:pt x="88" y="90"/>
                </a:lnTo>
                <a:lnTo>
                  <a:pt x="90" y="90"/>
                </a:lnTo>
                <a:lnTo>
                  <a:pt x="90" y="88"/>
                </a:lnTo>
                <a:lnTo>
                  <a:pt x="91" y="88"/>
                </a:lnTo>
                <a:lnTo>
                  <a:pt x="91" y="86"/>
                </a:lnTo>
                <a:lnTo>
                  <a:pt x="91" y="84"/>
                </a:lnTo>
                <a:lnTo>
                  <a:pt x="91" y="83"/>
                </a:lnTo>
                <a:lnTo>
                  <a:pt x="91" y="81"/>
                </a:lnTo>
                <a:lnTo>
                  <a:pt x="91" y="79"/>
                </a:lnTo>
                <a:lnTo>
                  <a:pt x="93" y="79"/>
                </a:lnTo>
                <a:lnTo>
                  <a:pt x="93" y="78"/>
                </a:lnTo>
                <a:lnTo>
                  <a:pt x="93" y="76"/>
                </a:lnTo>
                <a:lnTo>
                  <a:pt x="91" y="76"/>
                </a:lnTo>
                <a:lnTo>
                  <a:pt x="90" y="78"/>
                </a:lnTo>
                <a:lnTo>
                  <a:pt x="88" y="78"/>
                </a:lnTo>
                <a:lnTo>
                  <a:pt x="88" y="76"/>
                </a:lnTo>
                <a:lnTo>
                  <a:pt x="86" y="76"/>
                </a:lnTo>
                <a:lnTo>
                  <a:pt x="86" y="74"/>
                </a:lnTo>
                <a:lnTo>
                  <a:pt x="84" y="74"/>
                </a:lnTo>
                <a:lnTo>
                  <a:pt x="84" y="72"/>
                </a:lnTo>
                <a:lnTo>
                  <a:pt x="84" y="71"/>
                </a:lnTo>
                <a:lnTo>
                  <a:pt x="84" y="69"/>
                </a:lnTo>
                <a:lnTo>
                  <a:pt x="83" y="69"/>
                </a:lnTo>
                <a:lnTo>
                  <a:pt x="83" y="67"/>
                </a:lnTo>
                <a:lnTo>
                  <a:pt x="84" y="67"/>
                </a:lnTo>
                <a:lnTo>
                  <a:pt x="84" y="66"/>
                </a:lnTo>
                <a:lnTo>
                  <a:pt x="84" y="64"/>
                </a:lnTo>
                <a:lnTo>
                  <a:pt x="84" y="62"/>
                </a:lnTo>
                <a:lnTo>
                  <a:pt x="83" y="62"/>
                </a:lnTo>
                <a:lnTo>
                  <a:pt x="83" y="60"/>
                </a:lnTo>
                <a:lnTo>
                  <a:pt x="83" y="52"/>
                </a:lnTo>
                <a:lnTo>
                  <a:pt x="84" y="52"/>
                </a:lnTo>
                <a:lnTo>
                  <a:pt x="88" y="52"/>
                </a:lnTo>
                <a:lnTo>
                  <a:pt x="91" y="52"/>
                </a:lnTo>
                <a:lnTo>
                  <a:pt x="93" y="52"/>
                </a:lnTo>
                <a:lnTo>
                  <a:pt x="96" y="52"/>
                </a:lnTo>
                <a:lnTo>
                  <a:pt x="100" y="52"/>
                </a:lnTo>
                <a:lnTo>
                  <a:pt x="102" y="52"/>
                </a:lnTo>
                <a:lnTo>
                  <a:pt x="105" y="50"/>
                </a:lnTo>
                <a:lnTo>
                  <a:pt x="107" y="50"/>
                </a:lnTo>
                <a:lnTo>
                  <a:pt x="110" y="50"/>
                </a:lnTo>
                <a:lnTo>
                  <a:pt x="110" y="48"/>
                </a:lnTo>
                <a:lnTo>
                  <a:pt x="112" y="47"/>
                </a:lnTo>
                <a:lnTo>
                  <a:pt x="114" y="43"/>
                </a:lnTo>
                <a:lnTo>
                  <a:pt x="115" y="43"/>
                </a:lnTo>
                <a:lnTo>
                  <a:pt x="117" y="41"/>
                </a:lnTo>
                <a:lnTo>
                  <a:pt x="119" y="40"/>
                </a:lnTo>
                <a:lnTo>
                  <a:pt x="121" y="41"/>
                </a:lnTo>
                <a:lnTo>
                  <a:pt x="124" y="41"/>
                </a:lnTo>
                <a:lnTo>
                  <a:pt x="126" y="40"/>
                </a:lnTo>
                <a:lnTo>
                  <a:pt x="129" y="40"/>
                </a:lnTo>
                <a:lnTo>
                  <a:pt x="131" y="40"/>
                </a:lnTo>
                <a:lnTo>
                  <a:pt x="133" y="41"/>
                </a:lnTo>
                <a:lnTo>
                  <a:pt x="136" y="41"/>
                </a:lnTo>
                <a:lnTo>
                  <a:pt x="138" y="43"/>
                </a:lnTo>
                <a:lnTo>
                  <a:pt x="139" y="45"/>
                </a:lnTo>
                <a:lnTo>
                  <a:pt x="139" y="47"/>
                </a:lnTo>
                <a:lnTo>
                  <a:pt x="141" y="48"/>
                </a:lnTo>
                <a:lnTo>
                  <a:pt x="145" y="48"/>
                </a:lnTo>
                <a:lnTo>
                  <a:pt x="146" y="50"/>
                </a:lnTo>
                <a:lnTo>
                  <a:pt x="148" y="50"/>
                </a:lnTo>
                <a:lnTo>
                  <a:pt x="150" y="52"/>
                </a:lnTo>
                <a:lnTo>
                  <a:pt x="151" y="53"/>
                </a:lnTo>
                <a:lnTo>
                  <a:pt x="153" y="55"/>
                </a:lnTo>
                <a:lnTo>
                  <a:pt x="153" y="57"/>
                </a:lnTo>
                <a:lnTo>
                  <a:pt x="155" y="59"/>
                </a:lnTo>
                <a:lnTo>
                  <a:pt x="155" y="60"/>
                </a:lnTo>
                <a:lnTo>
                  <a:pt x="157" y="62"/>
                </a:lnTo>
                <a:lnTo>
                  <a:pt x="158" y="64"/>
                </a:lnTo>
                <a:lnTo>
                  <a:pt x="160" y="64"/>
                </a:lnTo>
                <a:lnTo>
                  <a:pt x="160" y="66"/>
                </a:lnTo>
                <a:lnTo>
                  <a:pt x="164" y="67"/>
                </a:lnTo>
                <a:lnTo>
                  <a:pt x="165" y="66"/>
                </a:lnTo>
                <a:lnTo>
                  <a:pt x="167" y="66"/>
                </a:lnTo>
                <a:lnTo>
                  <a:pt x="169" y="67"/>
                </a:lnTo>
                <a:lnTo>
                  <a:pt x="169" y="69"/>
                </a:lnTo>
                <a:lnTo>
                  <a:pt x="170" y="71"/>
                </a:lnTo>
                <a:lnTo>
                  <a:pt x="172" y="71"/>
                </a:lnTo>
                <a:lnTo>
                  <a:pt x="172" y="72"/>
                </a:lnTo>
                <a:lnTo>
                  <a:pt x="174" y="74"/>
                </a:lnTo>
                <a:lnTo>
                  <a:pt x="179" y="74"/>
                </a:lnTo>
                <a:lnTo>
                  <a:pt x="182" y="81"/>
                </a:lnTo>
                <a:lnTo>
                  <a:pt x="186" y="81"/>
                </a:lnTo>
                <a:lnTo>
                  <a:pt x="188" y="83"/>
                </a:lnTo>
                <a:lnTo>
                  <a:pt x="189" y="83"/>
                </a:lnTo>
                <a:lnTo>
                  <a:pt x="189" y="84"/>
                </a:lnTo>
                <a:lnTo>
                  <a:pt x="191" y="86"/>
                </a:lnTo>
                <a:lnTo>
                  <a:pt x="193" y="88"/>
                </a:lnTo>
                <a:lnTo>
                  <a:pt x="195" y="88"/>
                </a:lnTo>
                <a:lnTo>
                  <a:pt x="198" y="90"/>
                </a:lnTo>
                <a:lnTo>
                  <a:pt x="198" y="91"/>
                </a:lnTo>
                <a:lnTo>
                  <a:pt x="201" y="95"/>
                </a:lnTo>
                <a:lnTo>
                  <a:pt x="201" y="97"/>
                </a:lnTo>
                <a:lnTo>
                  <a:pt x="201" y="98"/>
                </a:lnTo>
                <a:lnTo>
                  <a:pt x="205" y="97"/>
                </a:lnTo>
                <a:lnTo>
                  <a:pt x="213" y="93"/>
                </a:lnTo>
                <a:lnTo>
                  <a:pt x="215" y="86"/>
                </a:lnTo>
                <a:lnTo>
                  <a:pt x="217" y="79"/>
                </a:lnTo>
                <a:lnTo>
                  <a:pt x="219" y="74"/>
                </a:lnTo>
                <a:lnTo>
                  <a:pt x="220" y="71"/>
                </a:lnTo>
                <a:lnTo>
                  <a:pt x="220" y="69"/>
                </a:lnTo>
                <a:lnTo>
                  <a:pt x="220" y="67"/>
                </a:lnTo>
                <a:lnTo>
                  <a:pt x="219" y="66"/>
                </a:lnTo>
                <a:lnTo>
                  <a:pt x="220" y="64"/>
                </a:lnTo>
                <a:lnTo>
                  <a:pt x="224" y="59"/>
                </a:lnTo>
                <a:lnTo>
                  <a:pt x="226" y="55"/>
                </a:lnTo>
                <a:lnTo>
                  <a:pt x="220" y="53"/>
                </a:lnTo>
                <a:lnTo>
                  <a:pt x="219" y="48"/>
                </a:lnTo>
                <a:lnTo>
                  <a:pt x="220" y="43"/>
                </a:lnTo>
                <a:lnTo>
                  <a:pt x="215" y="35"/>
                </a:lnTo>
                <a:lnTo>
                  <a:pt x="222" y="24"/>
                </a:lnTo>
                <a:lnTo>
                  <a:pt x="222" y="23"/>
                </a:lnTo>
                <a:lnTo>
                  <a:pt x="227" y="14"/>
                </a:lnTo>
                <a:lnTo>
                  <a:pt x="241" y="7"/>
                </a:lnTo>
                <a:lnTo>
                  <a:pt x="253" y="0"/>
                </a:lnTo>
                <a:lnTo>
                  <a:pt x="256" y="0"/>
                </a:lnTo>
                <a:lnTo>
                  <a:pt x="258" y="2"/>
                </a:lnTo>
                <a:lnTo>
                  <a:pt x="263" y="5"/>
                </a:lnTo>
                <a:lnTo>
                  <a:pt x="265" y="7"/>
                </a:lnTo>
                <a:lnTo>
                  <a:pt x="269" y="14"/>
                </a:lnTo>
                <a:close/>
              </a:path>
            </a:pathLst>
          </a:custGeom>
          <a:solidFill>
            <a:schemeClr val="accent1"/>
          </a:solidFill>
          <a:ln w="9525">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5"/>
          <p:cNvSpPr>
            <a:spLocks/>
          </p:cNvSpPr>
          <p:nvPr/>
        </p:nvSpPr>
        <p:spPr bwMode="auto">
          <a:xfrm>
            <a:off x="4778418" y="2672792"/>
            <a:ext cx="931722" cy="1071859"/>
          </a:xfrm>
          <a:custGeom>
            <a:avLst/>
            <a:gdLst>
              <a:gd name="T0" fmla="*/ 311 w 492"/>
              <a:gd name="T1" fmla="*/ 1 h 566"/>
              <a:gd name="T2" fmla="*/ 301 w 492"/>
              <a:gd name="T3" fmla="*/ 24 h 566"/>
              <a:gd name="T4" fmla="*/ 282 w 492"/>
              <a:gd name="T5" fmla="*/ 39 h 566"/>
              <a:gd name="T6" fmla="*/ 285 w 492"/>
              <a:gd name="T7" fmla="*/ 60 h 566"/>
              <a:gd name="T8" fmla="*/ 296 w 492"/>
              <a:gd name="T9" fmla="*/ 82 h 566"/>
              <a:gd name="T10" fmla="*/ 287 w 492"/>
              <a:gd name="T11" fmla="*/ 105 h 566"/>
              <a:gd name="T12" fmla="*/ 290 w 492"/>
              <a:gd name="T13" fmla="*/ 134 h 566"/>
              <a:gd name="T14" fmla="*/ 308 w 492"/>
              <a:gd name="T15" fmla="*/ 132 h 566"/>
              <a:gd name="T16" fmla="*/ 321 w 492"/>
              <a:gd name="T17" fmla="*/ 153 h 566"/>
              <a:gd name="T18" fmla="*/ 337 w 492"/>
              <a:gd name="T19" fmla="*/ 167 h 566"/>
              <a:gd name="T20" fmla="*/ 354 w 492"/>
              <a:gd name="T21" fmla="*/ 158 h 566"/>
              <a:gd name="T22" fmla="*/ 375 w 492"/>
              <a:gd name="T23" fmla="*/ 144 h 566"/>
              <a:gd name="T24" fmla="*/ 388 w 492"/>
              <a:gd name="T25" fmla="*/ 149 h 566"/>
              <a:gd name="T26" fmla="*/ 407 w 492"/>
              <a:gd name="T27" fmla="*/ 153 h 566"/>
              <a:gd name="T28" fmla="*/ 409 w 492"/>
              <a:gd name="T29" fmla="*/ 167 h 566"/>
              <a:gd name="T30" fmla="*/ 406 w 492"/>
              <a:gd name="T31" fmla="*/ 186 h 566"/>
              <a:gd name="T32" fmla="*/ 407 w 492"/>
              <a:gd name="T33" fmla="*/ 199 h 566"/>
              <a:gd name="T34" fmla="*/ 425 w 492"/>
              <a:gd name="T35" fmla="*/ 211 h 566"/>
              <a:gd name="T36" fmla="*/ 449 w 492"/>
              <a:gd name="T37" fmla="*/ 215 h 566"/>
              <a:gd name="T38" fmla="*/ 468 w 492"/>
              <a:gd name="T39" fmla="*/ 229 h 566"/>
              <a:gd name="T40" fmla="*/ 480 w 492"/>
              <a:gd name="T41" fmla="*/ 246 h 566"/>
              <a:gd name="T42" fmla="*/ 483 w 492"/>
              <a:gd name="T43" fmla="*/ 260 h 566"/>
              <a:gd name="T44" fmla="*/ 464 w 492"/>
              <a:gd name="T45" fmla="*/ 270 h 566"/>
              <a:gd name="T46" fmla="*/ 452 w 492"/>
              <a:gd name="T47" fmla="*/ 291 h 566"/>
              <a:gd name="T48" fmla="*/ 433 w 492"/>
              <a:gd name="T49" fmla="*/ 301 h 566"/>
              <a:gd name="T50" fmla="*/ 413 w 492"/>
              <a:gd name="T51" fmla="*/ 309 h 566"/>
              <a:gd name="T52" fmla="*/ 404 w 492"/>
              <a:gd name="T53" fmla="*/ 327 h 566"/>
              <a:gd name="T54" fmla="*/ 385 w 492"/>
              <a:gd name="T55" fmla="*/ 335 h 566"/>
              <a:gd name="T56" fmla="*/ 380 w 492"/>
              <a:gd name="T57" fmla="*/ 352 h 566"/>
              <a:gd name="T58" fmla="*/ 359 w 492"/>
              <a:gd name="T59" fmla="*/ 365 h 566"/>
              <a:gd name="T60" fmla="*/ 345 w 492"/>
              <a:gd name="T61" fmla="*/ 377 h 566"/>
              <a:gd name="T62" fmla="*/ 325 w 492"/>
              <a:gd name="T63" fmla="*/ 385 h 566"/>
              <a:gd name="T64" fmla="*/ 306 w 492"/>
              <a:gd name="T65" fmla="*/ 390 h 566"/>
              <a:gd name="T66" fmla="*/ 299 w 492"/>
              <a:gd name="T67" fmla="*/ 411 h 566"/>
              <a:gd name="T68" fmla="*/ 283 w 492"/>
              <a:gd name="T69" fmla="*/ 418 h 566"/>
              <a:gd name="T70" fmla="*/ 278 w 492"/>
              <a:gd name="T71" fmla="*/ 432 h 566"/>
              <a:gd name="T72" fmla="*/ 265 w 492"/>
              <a:gd name="T73" fmla="*/ 437 h 566"/>
              <a:gd name="T74" fmla="*/ 246 w 492"/>
              <a:gd name="T75" fmla="*/ 425 h 566"/>
              <a:gd name="T76" fmla="*/ 244 w 492"/>
              <a:gd name="T77" fmla="*/ 442 h 566"/>
              <a:gd name="T78" fmla="*/ 242 w 492"/>
              <a:gd name="T79" fmla="*/ 457 h 566"/>
              <a:gd name="T80" fmla="*/ 234 w 492"/>
              <a:gd name="T81" fmla="*/ 475 h 566"/>
              <a:gd name="T82" fmla="*/ 228 w 492"/>
              <a:gd name="T83" fmla="*/ 492 h 566"/>
              <a:gd name="T84" fmla="*/ 211 w 492"/>
              <a:gd name="T85" fmla="*/ 506 h 566"/>
              <a:gd name="T86" fmla="*/ 204 w 492"/>
              <a:gd name="T87" fmla="*/ 521 h 566"/>
              <a:gd name="T88" fmla="*/ 206 w 492"/>
              <a:gd name="T89" fmla="*/ 549 h 566"/>
              <a:gd name="T90" fmla="*/ 187 w 492"/>
              <a:gd name="T91" fmla="*/ 559 h 566"/>
              <a:gd name="T92" fmla="*/ 170 w 492"/>
              <a:gd name="T93" fmla="*/ 556 h 566"/>
              <a:gd name="T94" fmla="*/ 149 w 492"/>
              <a:gd name="T95" fmla="*/ 542 h 566"/>
              <a:gd name="T96" fmla="*/ 137 w 492"/>
              <a:gd name="T97" fmla="*/ 525 h 566"/>
              <a:gd name="T98" fmla="*/ 118 w 492"/>
              <a:gd name="T99" fmla="*/ 511 h 566"/>
              <a:gd name="T100" fmla="*/ 111 w 492"/>
              <a:gd name="T101" fmla="*/ 485 h 566"/>
              <a:gd name="T102" fmla="*/ 106 w 492"/>
              <a:gd name="T103" fmla="*/ 464 h 566"/>
              <a:gd name="T104" fmla="*/ 101 w 492"/>
              <a:gd name="T105" fmla="*/ 440 h 566"/>
              <a:gd name="T106" fmla="*/ 70 w 492"/>
              <a:gd name="T107" fmla="*/ 442 h 566"/>
              <a:gd name="T108" fmla="*/ 39 w 492"/>
              <a:gd name="T109" fmla="*/ 444 h 566"/>
              <a:gd name="T110" fmla="*/ 8 w 492"/>
              <a:gd name="T111" fmla="*/ 445 h 566"/>
              <a:gd name="T112" fmla="*/ 43 w 492"/>
              <a:gd name="T113" fmla="*/ 378 h 566"/>
              <a:gd name="T114" fmla="*/ 34 w 492"/>
              <a:gd name="T115" fmla="*/ 296 h 566"/>
              <a:gd name="T116" fmla="*/ 34 w 492"/>
              <a:gd name="T117" fmla="*/ 225 h 566"/>
              <a:gd name="T118" fmla="*/ 39 w 492"/>
              <a:gd name="T119" fmla="*/ 146 h 566"/>
              <a:gd name="T120" fmla="*/ 104 w 492"/>
              <a:gd name="T121" fmla="*/ 94 h 566"/>
              <a:gd name="T122" fmla="*/ 173 w 492"/>
              <a:gd name="T123" fmla="*/ 68 h 566"/>
              <a:gd name="T124" fmla="*/ 252 w 492"/>
              <a:gd name="T125" fmla="*/ 24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2" h="566">
                <a:moveTo>
                  <a:pt x="280" y="0"/>
                </a:moveTo>
                <a:lnTo>
                  <a:pt x="285" y="5"/>
                </a:lnTo>
                <a:lnTo>
                  <a:pt x="287" y="5"/>
                </a:lnTo>
                <a:lnTo>
                  <a:pt x="289" y="5"/>
                </a:lnTo>
                <a:lnTo>
                  <a:pt x="290" y="5"/>
                </a:lnTo>
                <a:lnTo>
                  <a:pt x="292" y="5"/>
                </a:lnTo>
                <a:lnTo>
                  <a:pt x="294" y="5"/>
                </a:lnTo>
                <a:lnTo>
                  <a:pt x="296" y="5"/>
                </a:lnTo>
                <a:lnTo>
                  <a:pt x="297" y="5"/>
                </a:lnTo>
                <a:lnTo>
                  <a:pt x="299" y="5"/>
                </a:lnTo>
                <a:lnTo>
                  <a:pt x="301" y="5"/>
                </a:lnTo>
                <a:lnTo>
                  <a:pt x="301" y="3"/>
                </a:lnTo>
                <a:lnTo>
                  <a:pt x="302" y="3"/>
                </a:lnTo>
                <a:lnTo>
                  <a:pt x="302" y="1"/>
                </a:lnTo>
                <a:lnTo>
                  <a:pt x="304" y="1"/>
                </a:lnTo>
                <a:lnTo>
                  <a:pt x="306" y="1"/>
                </a:lnTo>
                <a:lnTo>
                  <a:pt x="308" y="1"/>
                </a:lnTo>
                <a:lnTo>
                  <a:pt x="309" y="1"/>
                </a:lnTo>
                <a:lnTo>
                  <a:pt x="311" y="1"/>
                </a:lnTo>
                <a:lnTo>
                  <a:pt x="311" y="3"/>
                </a:lnTo>
                <a:lnTo>
                  <a:pt x="309" y="3"/>
                </a:lnTo>
                <a:lnTo>
                  <a:pt x="309" y="5"/>
                </a:lnTo>
                <a:lnTo>
                  <a:pt x="309" y="6"/>
                </a:lnTo>
                <a:lnTo>
                  <a:pt x="308" y="6"/>
                </a:lnTo>
                <a:lnTo>
                  <a:pt x="308" y="8"/>
                </a:lnTo>
                <a:lnTo>
                  <a:pt x="308" y="10"/>
                </a:lnTo>
                <a:lnTo>
                  <a:pt x="306" y="10"/>
                </a:lnTo>
                <a:lnTo>
                  <a:pt x="306" y="12"/>
                </a:lnTo>
                <a:lnTo>
                  <a:pt x="306" y="13"/>
                </a:lnTo>
                <a:lnTo>
                  <a:pt x="304" y="13"/>
                </a:lnTo>
                <a:lnTo>
                  <a:pt x="304" y="15"/>
                </a:lnTo>
                <a:lnTo>
                  <a:pt x="304" y="17"/>
                </a:lnTo>
                <a:lnTo>
                  <a:pt x="302" y="17"/>
                </a:lnTo>
                <a:lnTo>
                  <a:pt x="302" y="19"/>
                </a:lnTo>
                <a:lnTo>
                  <a:pt x="302" y="20"/>
                </a:lnTo>
                <a:lnTo>
                  <a:pt x="301" y="20"/>
                </a:lnTo>
                <a:lnTo>
                  <a:pt x="301" y="22"/>
                </a:lnTo>
                <a:lnTo>
                  <a:pt x="301" y="24"/>
                </a:lnTo>
                <a:lnTo>
                  <a:pt x="299" y="25"/>
                </a:lnTo>
                <a:lnTo>
                  <a:pt x="301" y="25"/>
                </a:lnTo>
                <a:lnTo>
                  <a:pt x="301" y="27"/>
                </a:lnTo>
                <a:lnTo>
                  <a:pt x="301" y="29"/>
                </a:lnTo>
                <a:lnTo>
                  <a:pt x="301" y="31"/>
                </a:lnTo>
                <a:lnTo>
                  <a:pt x="301" y="32"/>
                </a:lnTo>
                <a:lnTo>
                  <a:pt x="301" y="34"/>
                </a:lnTo>
                <a:lnTo>
                  <a:pt x="299" y="34"/>
                </a:lnTo>
                <a:lnTo>
                  <a:pt x="297" y="34"/>
                </a:lnTo>
                <a:lnTo>
                  <a:pt x="296" y="36"/>
                </a:lnTo>
                <a:lnTo>
                  <a:pt x="294" y="36"/>
                </a:lnTo>
                <a:lnTo>
                  <a:pt x="292" y="36"/>
                </a:lnTo>
                <a:lnTo>
                  <a:pt x="290" y="36"/>
                </a:lnTo>
                <a:lnTo>
                  <a:pt x="290" y="37"/>
                </a:lnTo>
                <a:lnTo>
                  <a:pt x="289" y="37"/>
                </a:lnTo>
                <a:lnTo>
                  <a:pt x="287" y="37"/>
                </a:lnTo>
                <a:lnTo>
                  <a:pt x="285" y="37"/>
                </a:lnTo>
                <a:lnTo>
                  <a:pt x="283" y="39"/>
                </a:lnTo>
                <a:lnTo>
                  <a:pt x="282" y="39"/>
                </a:lnTo>
                <a:lnTo>
                  <a:pt x="280" y="39"/>
                </a:lnTo>
                <a:lnTo>
                  <a:pt x="280" y="41"/>
                </a:lnTo>
                <a:lnTo>
                  <a:pt x="278" y="41"/>
                </a:lnTo>
                <a:lnTo>
                  <a:pt x="277" y="41"/>
                </a:lnTo>
                <a:lnTo>
                  <a:pt x="277" y="43"/>
                </a:lnTo>
                <a:lnTo>
                  <a:pt x="278" y="43"/>
                </a:lnTo>
                <a:lnTo>
                  <a:pt x="278" y="44"/>
                </a:lnTo>
                <a:lnTo>
                  <a:pt x="280" y="44"/>
                </a:lnTo>
                <a:lnTo>
                  <a:pt x="280" y="46"/>
                </a:lnTo>
                <a:lnTo>
                  <a:pt x="282" y="46"/>
                </a:lnTo>
                <a:lnTo>
                  <a:pt x="282" y="48"/>
                </a:lnTo>
                <a:lnTo>
                  <a:pt x="282" y="50"/>
                </a:lnTo>
                <a:lnTo>
                  <a:pt x="283" y="51"/>
                </a:lnTo>
                <a:lnTo>
                  <a:pt x="283" y="53"/>
                </a:lnTo>
                <a:lnTo>
                  <a:pt x="283" y="55"/>
                </a:lnTo>
                <a:lnTo>
                  <a:pt x="283" y="56"/>
                </a:lnTo>
                <a:lnTo>
                  <a:pt x="285" y="56"/>
                </a:lnTo>
                <a:lnTo>
                  <a:pt x="285" y="58"/>
                </a:lnTo>
                <a:lnTo>
                  <a:pt x="285" y="60"/>
                </a:lnTo>
                <a:lnTo>
                  <a:pt x="287" y="60"/>
                </a:lnTo>
                <a:lnTo>
                  <a:pt x="287" y="62"/>
                </a:lnTo>
                <a:lnTo>
                  <a:pt x="287" y="63"/>
                </a:lnTo>
                <a:lnTo>
                  <a:pt x="287" y="65"/>
                </a:lnTo>
                <a:lnTo>
                  <a:pt x="287" y="67"/>
                </a:lnTo>
                <a:lnTo>
                  <a:pt x="287" y="68"/>
                </a:lnTo>
                <a:lnTo>
                  <a:pt x="287" y="70"/>
                </a:lnTo>
                <a:lnTo>
                  <a:pt x="287" y="72"/>
                </a:lnTo>
                <a:lnTo>
                  <a:pt x="289" y="72"/>
                </a:lnTo>
                <a:lnTo>
                  <a:pt x="290" y="72"/>
                </a:lnTo>
                <a:lnTo>
                  <a:pt x="290" y="74"/>
                </a:lnTo>
                <a:lnTo>
                  <a:pt x="290" y="75"/>
                </a:lnTo>
                <a:lnTo>
                  <a:pt x="290" y="77"/>
                </a:lnTo>
                <a:lnTo>
                  <a:pt x="292" y="77"/>
                </a:lnTo>
                <a:lnTo>
                  <a:pt x="292" y="79"/>
                </a:lnTo>
                <a:lnTo>
                  <a:pt x="294" y="79"/>
                </a:lnTo>
                <a:lnTo>
                  <a:pt x="294" y="80"/>
                </a:lnTo>
                <a:lnTo>
                  <a:pt x="296" y="80"/>
                </a:lnTo>
                <a:lnTo>
                  <a:pt x="296" y="82"/>
                </a:lnTo>
                <a:lnTo>
                  <a:pt x="297" y="82"/>
                </a:lnTo>
                <a:lnTo>
                  <a:pt x="299" y="82"/>
                </a:lnTo>
                <a:lnTo>
                  <a:pt x="299" y="84"/>
                </a:lnTo>
                <a:lnTo>
                  <a:pt x="299" y="86"/>
                </a:lnTo>
                <a:lnTo>
                  <a:pt x="299" y="87"/>
                </a:lnTo>
                <a:lnTo>
                  <a:pt x="297" y="87"/>
                </a:lnTo>
                <a:lnTo>
                  <a:pt x="297" y="89"/>
                </a:lnTo>
                <a:lnTo>
                  <a:pt x="296" y="89"/>
                </a:lnTo>
                <a:lnTo>
                  <a:pt x="296" y="91"/>
                </a:lnTo>
                <a:lnTo>
                  <a:pt x="294" y="91"/>
                </a:lnTo>
                <a:lnTo>
                  <a:pt x="294" y="93"/>
                </a:lnTo>
                <a:lnTo>
                  <a:pt x="292" y="94"/>
                </a:lnTo>
                <a:lnTo>
                  <a:pt x="290" y="96"/>
                </a:lnTo>
                <a:lnTo>
                  <a:pt x="289" y="98"/>
                </a:lnTo>
                <a:lnTo>
                  <a:pt x="289" y="99"/>
                </a:lnTo>
                <a:lnTo>
                  <a:pt x="287" y="99"/>
                </a:lnTo>
                <a:lnTo>
                  <a:pt x="287" y="101"/>
                </a:lnTo>
                <a:lnTo>
                  <a:pt x="287" y="103"/>
                </a:lnTo>
                <a:lnTo>
                  <a:pt x="287" y="105"/>
                </a:lnTo>
                <a:lnTo>
                  <a:pt x="287" y="106"/>
                </a:lnTo>
                <a:lnTo>
                  <a:pt x="287" y="108"/>
                </a:lnTo>
                <a:lnTo>
                  <a:pt x="287" y="110"/>
                </a:lnTo>
                <a:lnTo>
                  <a:pt x="287" y="111"/>
                </a:lnTo>
                <a:lnTo>
                  <a:pt x="287" y="113"/>
                </a:lnTo>
                <a:lnTo>
                  <a:pt x="287" y="115"/>
                </a:lnTo>
                <a:lnTo>
                  <a:pt x="287" y="117"/>
                </a:lnTo>
                <a:lnTo>
                  <a:pt x="287" y="118"/>
                </a:lnTo>
                <a:lnTo>
                  <a:pt x="287" y="120"/>
                </a:lnTo>
                <a:lnTo>
                  <a:pt x="287" y="122"/>
                </a:lnTo>
                <a:lnTo>
                  <a:pt x="287" y="124"/>
                </a:lnTo>
                <a:lnTo>
                  <a:pt x="287" y="125"/>
                </a:lnTo>
                <a:lnTo>
                  <a:pt x="289" y="125"/>
                </a:lnTo>
                <a:lnTo>
                  <a:pt x="289" y="127"/>
                </a:lnTo>
                <a:lnTo>
                  <a:pt x="289" y="129"/>
                </a:lnTo>
                <a:lnTo>
                  <a:pt x="290" y="129"/>
                </a:lnTo>
                <a:lnTo>
                  <a:pt x="290" y="130"/>
                </a:lnTo>
                <a:lnTo>
                  <a:pt x="290" y="132"/>
                </a:lnTo>
                <a:lnTo>
                  <a:pt x="290" y="134"/>
                </a:lnTo>
                <a:lnTo>
                  <a:pt x="292" y="134"/>
                </a:lnTo>
                <a:lnTo>
                  <a:pt x="292" y="136"/>
                </a:lnTo>
                <a:lnTo>
                  <a:pt x="292" y="137"/>
                </a:lnTo>
                <a:lnTo>
                  <a:pt x="292" y="139"/>
                </a:lnTo>
                <a:lnTo>
                  <a:pt x="294" y="139"/>
                </a:lnTo>
                <a:lnTo>
                  <a:pt x="294" y="141"/>
                </a:lnTo>
                <a:lnTo>
                  <a:pt x="294" y="139"/>
                </a:lnTo>
                <a:lnTo>
                  <a:pt x="296" y="139"/>
                </a:lnTo>
                <a:lnTo>
                  <a:pt x="297" y="139"/>
                </a:lnTo>
                <a:lnTo>
                  <a:pt x="297" y="137"/>
                </a:lnTo>
                <a:lnTo>
                  <a:pt x="299" y="137"/>
                </a:lnTo>
                <a:lnTo>
                  <a:pt x="301" y="137"/>
                </a:lnTo>
                <a:lnTo>
                  <a:pt x="301" y="136"/>
                </a:lnTo>
                <a:lnTo>
                  <a:pt x="302" y="136"/>
                </a:lnTo>
                <a:lnTo>
                  <a:pt x="302" y="134"/>
                </a:lnTo>
                <a:lnTo>
                  <a:pt x="304" y="134"/>
                </a:lnTo>
                <a:lnTo>
                  <a:pt x="306" y="134"/>
                </a:lnTo>
                <a:lnTo>
                  <a:pt x="306" y="132"/>
                </a:lnTo>
                <a:lnTo>
                  <a:pt x="308" y="132"/>
                </a:lnTo>
                <a:lnTo>
                  <a:pt x="309" y="132"/>
                </a:lnTo>
                <a:lnTo>
                  <a:pt x="309" y="134"/>
                </a:lnTo>
                <a:lnTo>
                  <a:pt x="311" y="134"/>
                </a:lnTo>
                <a:lnTo>
                  <a:pt x="311" y="136"/>
                </a:lnTo>
                <a:lnTo>
                  <a:pt x="313" y="136"/>
                </a:lnTo>
                <a:lnTo>
                  <a:pt x="313" y="137"/>
                </a:lnTo>
                <a:lnTo>
                  <a:pt x="314" y="139"/>
                </a:lnTo>
                <a:lnTo>
                  <a:pt x="314" y="141"/>
                </a:lnTo>
                <a:lnTo>
                  <a:pt x="316" y="141"/>
                </a:lnTo>
                <a:lnTo>
                  <a:pt x="316" y="142"/>
                </a:lnTo>
                <a:lnTo>
                  <a:pt x="318" y="142"/>
                </a:lnTo>
                <a:lnTo>
                  <a:pt x="318" y="144"/>
                </a:lnTo>
                <a:lnTo>
                  <a:pt x="320" y="144"/>
                </a:lnTo>
                <a:lnTo>
                  <a:pt x="320" y="146"/>
                </a:lnTo>
                <a:lnTo>
                  <a:pt x="320" y="148"/>
                </a:lnTo>
                <a:lnTo>
                  <a:pt x="321" y="148"/>
                </a:lnTo>
                <a:lnTo>
                  <a:pt x="321" y="149"/>
                </a:lnTo>
                <a:lnTo>
                  <a:pt x="321" y="151"/>
                </a:lnTo>
                <a:lnTo>
                  <a:pt x="321" y="153"/>
                </a:lnTo>
                <a:lnTo>
                  <a:pt x="323" y="153"/>
                </a:lnTo>
                <a:lnTo>
                  <a:pt x="323" y="155"/>
                </a:lnTo>
                <a:lnTo>
                  <a:pt x="325" y="155"/>
                </a:lnTo>
                <a:lnTo>
                  <a:pt x="325" y="156"/>
                </a:lnTo>
                <a:lnTo>
                  <a:pt x="325" y="158"/>
                </a:lnTo>
                <a:lnTo>
                  <a:pt x="326" y="158"/>
                </a:lnTo>
                <a:lnTo>
                  <a:pt x="326" y="160"/>
                </a:lnTo>
                <a:lnTo>
                  <a:pt x="328" y="160"/>
                </a:lnTo>
                <a:lnTo>
                  <a:pt x="328" y="161"/>
                </a:lnTo>
                <a:lnTo>
                  <a:pt x="330" y="161"/>
                </a:lnTo>
                <a:lnTo>
                  <a:pt x="330" y="163"/>
                </a:lnTo>
                <a:lnTo>
                  <a:pt x="332" y="163"/>
                </a:lnTo>
                <a:lnTo>
                  <a:pt x="332" y="165"/>
                </a:lnTo>
                <a:lnTo>
                  <a:pt x="332" y="167"/>
                </a:lnTo>
                <a:lnTo>
                  <a:pt x="333" y="167"/>
                </a:lnTo>
                <a:lnTo>
                  <a:pt x="333" y="165"/>
                </a:lnTo>
                <a:lnTo>
                  <a:pt x="333" y="167"/>
                </a:lnTo>
                <a:lnTo>
                  <a:pt x="335" y="167"/>
                </a:lnTo>
                <a:lnTo>
                  <a:pt x="337" y="167"/>
                </a:lnTo>
                <a:lnTo>
                  <a:pt x="337" y="165"/>
                </a:lnTo>
                <a:lnTo>
                  <a:pt x="339" y="165"/>
                </a:lnTo>
                <a:lnTo>
                  <a:pt x="339" y="163"/>
                </a:lnTo>
                <a:lnTo>
                  <a:pt x="340" y="163"/>
                </a:lnTo>
                <a:lnTo>
                  <a:pt x="340" y="161"/>
                </a:lnTo>
                <a:lnTo>
                  <a:pt x="340" y="163"/>
                </a:lnTo>
                <a:lnTo>
                  <a:pt x="340" y="161"/>
                </a:lnTo>
                <a:lnTo>
                  <a:pt x="342" y="161"/>
                </a:lnTo>
                <a:lnTo>
                  <a:pt x="342" y="163"/>
                </a:lnTo>
                <a:lnTo>
                  <a:pt x="344" y="163"/>
                </a:lnTo>
                <a:lnTo>
                  <a:pt x="345" y="163"/>
                </a:lnTo>
                <a:lnTo>
                  <a:pt x="345" y="161"/>
                </a:lnTo>
                <a:lnTo>
                  <a:pt x="347" y="161"/>
                </a:lnTo>
                <a:lnTo>
                  <a:pt x="349" y="161"/>
                </a:lnTo>
                <a:lnTo>
                  <a:pt x="349" y="160"/>
                </a:lnTo>
                <a:lnTo>
                  <a:pt x="351" y="160"/>
                </a:lnTo>
                <a:lnTo>
                  <a:pt x="352" y="160"/>
                </a:lnTo>
                <a:lnTo>
                  <a:pt x="354" y="160"/>
                </a:lnTo>
                <a:lnTo>
                  <a:pt x="354" y="158"/>
                </a:lnTo>
                <a:lnTo>
                  <a:pt x="356" y="158"/>
                </a:lnTo>
                <a:lnTo>
                  <a:pt x="356" y="156"/>
                </a:lnTo>
                <a:lnTo>
                  <a:pt x="357" y="156"/>
                </a:lnTo>
                <a:lnTo>
                  <a:pt x="359" y="156"/>
                </a:lnTo>
                <a:lnTo>
                  <a:pt x="359" y="155"/>
                </a:lnTo>
                <a:lnTo>
                  <a:pt x="359" y="153"/>
                </a:lnTo>
                <a:lnTo>
                  <a:pt x="361" y="153"/>
                </a:lnTo>
                <a:lnTo>
                  <a:pt x="363" y="151"/>
                </a:lnTo>
                <a:lnTo>
                  <a:pt x="363" y="149"/>
                </a:lnTo>
                <a:lnTo>
                  <a:pt x="364" y="149"/>
                </a:lnTo>
                <a:lnTo>
                  <a:pt x="364" y="148"/>
                </a:lnTo>
                <a:lnTo>
                  <a:pt x="366" y="148"/>
                </a:lnTo>
                <a:lnTo>
                  <a:pt x="366" y="146"/>
                </a:lnTo>
                <a:lnTo>
                  <a:pt x="368" y="146"/>
                </a:lnTo>
                <a:lnTo>
                  <a:pt x="370" y="146"/>
                </a:lnTo>
                <a:lnTo>
                  <a:pt x="371" y="146"/>
                </a:lnTo>
                <a:lnTo>
                  <a:pt x="373" y="146"/>
                </a:lnTo>
                <a:lnTo>
                  <a:pt x="373" y="144"/>
                </a:lnTo>
                <a:lnTo>
                  <a:pt x="375" y="144"/>
                </a:lnTo>
                <a:lnTo>
                  <a:pt x="375" y="142"/>
                </a:lnTo>
                <a:lnTo>
                  <a:pt x="376" y="144"/>
                </a:lnTo>
                <a:lnTo>
                  <a:pt x="378" y="144"/>
                </a:lnTo>
                <a:lnTo>
                  <a:pt x="378" y="142"/>
                </a:lnTo>
                <a:lnTo>
                  <a:pt x="380" y="142"/>
                </a:lnTo>
                <a:lnTo>
                  <a:pt x="382" y="142"/>
                </a:lnTo>
                <a:lnTo>
                  <a:pt x="382" y="141"/>
                </a:lnTo>
                <a:lnTo>
                  <a:pt x="383" y="141"/>
                </a:lnTo>
                <a:lnTo>
                  <a:pt x="383" y="142"/>
                </a:lnTo>
                <a:lnTo>
                  <a:pt x="383" y="144"/>
                </a:lnTo>
                <a:lnTo>
                  <a:pt x="385" y="144"/>
                </a:lnTo>
                <a:lnTo>
                  <a:pt x="387" y="144"/>
                </a:lnTo>
                <a:lnTo>
                  <a:pt x="385" y="146"/>
                </a:lnTo>
                <a:lnTo>
                  <a:pt x="383" y="146"/>
                </a:lnTo>
                <a:lnTo>
                  <a:pt x="385" y="146"/>
                </a:lnTo>
                <a:lnTo>
                  <a:pt x="385" y="148"/>
                </a:lnTo>
                <a:lnTo>
                  <a:pt x="387" y="148"/>
                </a:lnTo>
                <a:lnTo>
                  <a:pt x="387" y="149"/>
                </a:lnTo>
                <a:lnTo>
                  <a:pt x="388" y="149"/>
                </a:lnTo>
                <a:lnTo>
                  <a:pt x="388" y="151"/>
                </a:lnTo>
                <a:lnTo>
                  <a:pt x="390" y="151"/>
                </a:lnTo>
                <a:lnTo>
                  <a:pt x="390" y="153"/>
                </a:lnTo>
                <a:lnTo>
                  <a:pt x="390" y="155"/>
                </a:lnTo>
                <a:lnTo>
                  <a:pt x="392" y="155"/>
                </a:lnTo>
                <a:lnTo>
                  <a:pt x="392" y="156"/>
                </a:lnTo>
                <a:lnTo>
                  <a:pt x="394" y="156"/>
                </a:lnTo>
                <a:lnTo>
                  <a:pt x="395" y="156"/>
                </a:lnTo>
                <a:lnTo>
                  <a:pt x="397" y="156"/>
                </a:lnTo>
                <a:lnTo>
                  <a:pt x="397" y="155"/>
                </a:lnTo>
                <a:lnTo>
                  <a:pt x="397" y="153"/>
                </a:lnTo>
                <a:lnTo>
                  <a:pt x="399" y="153"/>
                </a:lnTo>
                <a:lnTo>
                  <a:pt x="400" y="153"/>
                </a:lnTo>
                <a:lnTo>
                  <a:pt x="400" y="151"/>
                </a:lnTo>
                <a:lnTo>
                  <a:pt x="402" y="151"/>
                </a:lnTo>
                <a:lnTo>
                  <a:pt x="404" y="151"/>
                </a:lnTo>
                <a:lnTo>
                  <a:pt x="404" y="153"/>
                </a:lnTo>
                <a:lnTo>
                  <a:pt x="406" y="153"/>
                </a:lnTo>
                <a:lnTo>
                  <a:pt x="407" y="153"/>
                </a:lnTo>
                <a:lnTo>
                  <a:pt x="409" y="153"/>
                </a:lnTo>
                <a:lnTo>
                  <a:pt x="411" y="153"/>
                </a:lnTo>
                <a:lnTo>
                  <a:pt x="413" y="153"/>
                </a:lnTo>
                <a:lnTo>
                  <a:pt x="414" y="153"/>
                </a:lnTo>
                <a:lnTo>
                  <a:pt x="414" y="155"/>
                </a:lnTo>
                <a:lnTo>
                  <a:pt x="413" y="155"/>
                </a:lnTo>
                <a:lnTo>
                  <a:pt x="413" y="156"/>
                </a:lnTo>
                <a:lnTo>
                  <a:pt x="413" y="158"/>
                </a:lnTo>
                <a:lnTo>
                  <a:pt x="414" y="158"/>
                </a:lnTo>
                <a:lnTo>
                  <a:pt x="416" y="158"/>
                </a:lnTo>
                <a:lnTo>
                  <a:pt x="416" y="160"/>
                </a:lnTo>
                <a:lnTo>
                  <a:pt x="414" y="160"/>
                </a:lnTo>
                <a:lnTo>
                  <a:pt x="414" y="161"/>
                </a:lnTo>
                <a:lnTo>
                  <a:pt x="413" y="161"/>
                </a:lnTo>
                <a:lnTo>
                  <a:pt x="413" y="163"/>
                </a:lnTo>
                <a:lnTo>
                  <a:pt x="411" y="163"/>
                </a:lnTo>
                <a:lnTo>
                  <a:pt x="411" y="165"/>
                </a:lnTo>
                <a:lnTo>
                  <a:pt x="411" y="167"/>
                </a:lnTo>
                <a:lnTo>
                  <a:pt x="409" y="167"/>
                </a:lnTo>
                <a:lnTo>
                  <a:pt x="409" y="168"/>
                </a:lnTo>
                <a:lnTo>
                  <a:pt x="409" y="170"/>
                </a:lnTo>
                <a:lnTo>
                  <a:pt x="407" y="170"/>
                </a:lnTo>
                <a:lnTo>
                  <a:pt x="407" y="172"/>
                </a:lnTo>
                <a:lnTo>
                  <a:pt x="406" y="172"/>
                </a:lnTo>
                <a:lnTo>
                  <a:pt x="406" y="173"/>
                </a:lnTo>
                <a:lnTo>
                  <a:pt x="407" y="173"/>
                </a:lnTo>
                <a:lnTo>
                  <a:pt x="407" y="175"/>
                </a:lnTo>
                <a:lnTo>
                  <a:pt x="409" y="175"/>
                </a:lnTo>
                <a:lnTo>
                  <a:pt x="409" y="177"/>
                </a:lnTo>
                <a:lnTo>
                  <a:pt x="407" y="177"/>
                </a:lnTo>
                <a:lnTo>
                  <a:pt x="407" y="179"/>
                </a:lnTo>
                <a:lnTo>
                  <a:pt x="409" y="179"/>
                </a:lnTo>
                <a:lnTo>
                  <a:pt x="409" y="180"/>
                </a:lnTo>
                <a:lnTo>
                  <a:pt x="407" y="180"/>
                </a:lnTo>
                <a:lnTo>
                  <a:pt x="407" y="182"/>
                </a:lnTo>
                <a:lnTo>
                  <a:pt x="407" y="184"/>
                </a:lnTo>
                <a:lnTo>
                  <a:pt x="407" y="186"/>
                </a:lnTo>
                <a:lnTo>
                  <a:pt x="406" y="186"/>
                </a:lnTo>
                <a:lnTo>
                  <a:pt x="406" y="187"/>
                </a:lnTo>
                <a:lnTo>
                  <a:pt x="407" y="187"/>
                </a:lnTo>
                <a:lnTo>
                  <a:pt x="407" y="189"/>
                </a:lnTo>
                <a:lnTo>
                  <a:pt x="406" y="189"/>
                </a:lnTo>
                <a:lnTo>
                  <a:pt x="406" y="191"/>
                </a:lnTo>
                <a:lnTo>
                  <a:pt x="406" y="192"/>
                </a:lnTo>
                <a:lnTo>
                  <a:pt x="406" y="194"/>
                </a:lnTo>
                <a:lnTo>
                  <a:pt x="404" y="194"/>
                </a:lnTo>
                <a:lnTo>
                  <a:pt x="404" y="196"/>
                </a:lnTo>
                <a:lnTo>
                  <a:pt x="406" y="196"/>
                </a:lnTo>
                <a:lnTo>
                  <a:pt x="404" y="196"/>
                </a:lnTo>
                <a:lnTo>
                  <a:pt x="404" y="198"/>
                </a:lnTo>
                <a:lnTo>
                  <a:pt x="406" y="198"/>
                </a:lnTo>
                <a:lnTo>
                  <a:pt x="404" y="198"/>
                </a:lnTo>
                <a:lnTo>
                  <a:pt x="406" y="198"/>
                </a:lnTo>
                <a:lnTo>
                  <a:pt x="406" y="199"/>
                </a:lnTo>
                <a:lnTo>
                  <a:pt x="406" y="201"/>
                </a:lnTo>
                <a:lnTo>
                  <a:pt x="407" y="201"/>
                </a:lnTo>
                <a:lnTo>
                  <a:pt x="407" y="199"/>
                </a:lnTo>
                <a:lnTo>
                  <a:pt x="407" y="201"/>
                </a:lnTo>
                <a:lnTo>
                  <a:pt x="409" y="201"/>
                </a:lnTo>
                <a:lnTo>
                  <a:pt x="409" y="203"/>
                </a:lnTo>
                <a:lnTo>
                  <a:pt x="409" y="204"/>
                </a:lnTo>
                <a:lnTo>
                  <a:pt x="409" y="206"/>
                </a:lnTo>
                <a:lnTo>
                  <a:pt x="411" y="206"/>
                </a:lnTo>
                <a:lnTo>
                  <a:pt x="413" y="206"/>
                </a:lnTo>
                <a:lnTo>
                  <a:pt x="413" y="204"/>
                </a:lnTo>
                <a:lnTo>
                  <a:pt x="414" y="204"/>
                </a:lnTo>
                <a:lnTo>
                  <a:pt x="416" y="204"/>
                </a:lnTo>
                <a:lnTo>
                  <a:pt x="418" y="204"/>
                </a:lnTo>
                <a:lnTo>
                  <a:pt x="419" y="204"/>
                </a:lnTo>
                <a:lnTo>
                  <a:pt x="419" y="206"/>
                </a:lnTo>
                <a:lnTo>
                  <a:pt x="421" y="206"/>
                </a:lnTo>
                <a:lnTo>
                  <a:pt x="421" y="208"/>
                </a:lnTo>
                <a:lnTo>
                  <a:pt x="423" y="208"/>
                </a:lnTo>
                <a:lnTo>
                  <a:pt x="423" y="210"/>
                </a:lnTo>
                <a:lnTo>
                  <a:pt x="423" y="211"/>
                </a:lnTo>
                <a:lnTo>
                  <a:pt x="425" y="211"/>
                </a:lnTo>
                <a:lnTo>
                  <a:pt x="426" y="211"/>
                </a:lnTo>
                <a:lnTo>
                  <a:pt x="426" y="213"/>
                </a:lnTo>
                <a:lnTo>
                  <a:pt x="428" y="213"/>
                </a:lnTo>
                <a:lnTo>
                  <a:pt x="430" y="211"/>
                </a:lnTo>
                <a:lnTo>
                  <a:pt x="430" y="213"/>
                </a:lnTo>
                <a:lnTo>
                  <a:pt x="431" y="213"/>
                </a:lnTo>
                <a:lnTo>
                  <a:pt x="433" y="213"/>
                </a:lnTo>
                <a:lnTo>
                  <a:pt x="435" y="213"/>
                </a:lnTo>
                <a:lnTo>
                  <a:pt x="437" y="213"/>
                </a:lnTo>
                <a:lnTo>
                  <a:pt x="438" y="213"/>
                </a:lnTo>
                <a:lnTo>
                  <a:pt x="440" y="213"/>
                </a:lnTo>
                <a:lnTo>
                  <a:pt x="440" y="215"/>
                </a:lnTo>
                <a:lnTo>
                  <a:pt x="442" y="215"/>
                </a:lnTo>
                <a:lnTo>
                  <a:pt x="444" y="215"/>
                </a:lnTo>
                <a:lnTo>
                  <a:pt x="445" y="215"/>
                </a:lnTo>
                <a:lnTo>
                  <a:pt x="445" y="213"/>
                </a:lnTo>
                <a:lnTo>
                  <a:pt x="447" y="213"/>
                </a:lnTo>
                <a:lnTo>
                  <a:pt x="447" y="215"/>
                </a:lnTo>
                <a:lnTo>
                  <a:pt x="449" y="215"/>
                </a:lnTo>
                <a:lnTo>
                  <a:pt x="450" y="215"/>
                </a:lnTo>
                <a:lnTo>
                  <a:pt x="452" y="215"/>
                </a:lnTo>
                <a:lnTo>
                  <a:pt x="454" y="215"/>
                </a:lnTo>
                <a:lnTo>
                  <a:pt x="454" y="216"/>
                </a:lnTo>
                <a:lnTo>
                  <a:pt x="456" y="216"/>
                </a:lnTo>
                <a:lnTo>
                  <a:pt x="457" y="216"/>
                </a:lnTo>
                <a:lnTo>
                  <a:pt x="459" y="216"/>
                </a:lnTo>
                <a:lnTo>
                  <a:pt x="459" y="218"/>
                </a:lnTo>
                <a:lnTo>
                  <a:pt x="461" y="218"/>
                </a:lnTo>
                <a:lnTo>
                  <a:pt x="462" y="218"/>
                </a:lnTo>
                <a:lnTo>
                  <a:pt x="464" y="218"/>
                </a:lnTo>
                <a:lnTo>
                  <a:pt x="466" y="218"/>
                </a:lnTo>
                <a:lnTo>
                  <a:pt x="466" y="220"/>
                </a:lnTo>
                <a:lnTo>
                  <a:pt x="466" y="222"/>
                </a:lnTo>
                <a:lnTo>
                  <a:pt x="468" y="222"/>
                </a:lnTo>
                <a:lnTo>
                  <a:pt x="468" y="223"/>
                </a:lnTo>
                <a:lnTo>
                  <a:pt x="468" y="225"/>
                </a:lnTo>
                <a:lnTo>
                  <a:pt x="468" y="227"/>
                </a:lnTo>
                <a:lnTo>
                  <a:pt x="468" y="229"/>
                </a:lnTo>
                <a:lnTo>
                  <a:pt x="468" y="230"/>
                </a:lnTo>
                <a:lnTo>
                  <a:pt x="468" y="232"/>
                </a:lnTo>
                <a:lnTo>
                  <a:pt x="469" y="232"/>
                </a:lnTo>
                <a:lnTo>
                  <a:pt x="469" y="234"/>
                </a:lnTo>
                <a:lnTo>
                  <a:pt x="469" y="235"/>
                </a:lnTo>
                <a:lnTo>
                  <a:pt x="469" y="237"/>
                </a:lnTo>
                <a:lnTo>
                  <a:pt x="471" y="237"/>
                </a:lnTo>
                <a:lnTo>
                  <a:pt x="471" y="235"/>
                </a:lnTo>
                <a:lnTo>
                  <a:pt x="473" y="235"/>
                </a:lnTo>
                <a:lnTo>
                  <a:pt x="473" y="237"/>
                </a:lnTo>
                <a:lnTo>
                  <a:pt x="473" y="239"/>
                </a:lnTo>
                <a:lnTo>
                  <a:pt x="475" y="239"/>
                </a:lnTo>
                <a:lnTo>
                  <a:pt x="475" y="241"/>
                </a:lnTo>
                <a:lnTo>
                  <a:pt x="476" y="241"/>
                </a:lnTo>
                <a:lnTo>
                  <a:pt x="478" y="241"/>
                </a:lnTo>
                <a:lnTo>
                  <a:pt x="478" y="242"/>
                </a:lnTo>
                <a:lnTo>
                  <a:pt x="480" y="242"/>
                </a:lnTo>
                <a:lnTo>
                  <a:pt x="480" y="244"/>
                </a:lnTo>
                <a:lnTo>
                  <a:pt x="480" y="246"/>
                </a:lnTo>
                <a:lnTo>
                  <a:pt x="481" y="246"/>
                </a:lnTo>
                <a:lnTo>
                  <a:pt x="483" y="246"/>
                </a:lnTo>
                <a:lnTo>
                  <a:pt x="485" y="246"/>
                </a:lnTo>
                <a:lnTo>
                  <a:pt x="485" y="247"/>
                </a:lnTo>
                <a:lnTo>
                  <a:pt x="487" y="247"/>
                </a:lnTo>
                <a:lnTo>
                  <a:pt x="488" y="249"/>
                </a:lnTo>
                <a:lnTo>
                  <a:pt x="490" y="249"/>
                </a:lnTo>
                <a:lnTo>
                  <a:pt x="492" y="249"/>
                </a:lnTo>
                <a:lnTo>
                  <a:pt x="492" y="251"/>
                </a:lnTo>
                <a:lnTo>
                  <a:pt x="490" y="251"/>
                </a:lnTo>
                <a:lnTo>
                  <a:pt x="490" y="253"/>
                </a:lnTo>
                <a:lnTo>
                  <a:pt x="490" y="254"/>
                </a:lnTo>
                <a:lnTo>
                  <a:pt x="490" y="256"/>
                </a:lnTo>
                <a:lnTo>
                  <a:pt x="488" y="256"/>
                </a:lnTo>
                <a:lnTo>
                  <a:pt x="488" y="258"/>
                </a:lnTo>
                <a:lnTo>
                  <a:pt x="488" y="260"/>
                </a:lnTo>
                <a:lnTo>
                  <a:pt x="487" y="260"/>
                </a:lnTo>
                <a:lnTo>
                  <a:pt x="485" y="260"/>
                </a:lnTo>
                <a:lnTo>
                  <a:pt x="483" y="260"/>
                </a:lnTo>
                <a:lnTo>
                  <a:pt x="483" y="261"/>
                </a:lnTo>
                <a:lnTo>
                  <a:pt x="481" y="261"/>
                </a:lnTo>
                <a:lnTo>
                  <a:pt x="481" y="263"/>
                </a:lnTo>
                <a:lnTo>
                  <a:pt x="480" y="263"/>
                </a:lnTo>
                <a:lnTo>
                  <a:pt x="478" y="263"/>
                </a:lnTo>
                <a:lnTo>
                  <a:pt x="476" y="263"/>
                </a:lnTo>
                <a:lnTo>
                  <a:pt x="476" y="265"/>
                </a:lnTo>
                <a:lnTo>
                  <a:pt x="475" y="265"/>
                </a:lnTo>
                <a:lnTo>
                  <a:pt x="473" y="265"/>
                </a:lnTo>
                <a:lnTo>
                  <a:pt x="473" y="266"/>
                </a:lnTo>
                <a:lnTo>
                  <a:pt x="471" y="266"/>
                </a:lnTo>
                <a:lnTo>
                  <a:pt x="471" y="268"/>
                </a:lnTo>
                <a:lnTo>
                  <a:pt x="471" y="270"/>
                </a:lnTo>
                <a:lnTo>
                  <a:pt x="469" y="270"/>
                </a:lnTo>
                <a:lnTo>
                  <a:pt x="468" y="270"/>
                </a:lnTo>
                <a:lnTo>
                  <a:pt x="468" y="272"/>
                </a:lnTo>
                <a:lnTo>
                  <a:pt x="466" y="272"/>
                </a:lnTo>
                <a:lnTo>
                  <a:pt x="466" y="270"/>
                </a:lnTo>
                <a:lnTo>
                  <a:pt x="464" y="270"/>
                </a:lnTo>
                <a:lnTo>
                  <a:pt x="462" y="270"/>
                </a:lnTo>
                <a:lnTo>
                  <a:pt x="462" y="272"/>
                </a:lnTo>
                <a:lnTo>
                  <a:pt x="461" y="272"/>
                </a:lnTo>
                <a:lnTo>
                  <a:pt x="461" y="273"/>
                </a:lnTo>
                <a:lnTo>
                  <a:pt x="459" y="273"/>
                </a:lnTo>
                <a:lnTo>
                  <a:pt x="459" y="275"/>
                </a:lnTo>
                <a:lnTo>
                  <a:pt x="459" y="277"/>
                </a:lnTo>
                <a:lnTo>
                  <a:pt x="457" y="277"/>
                </a:lnTo>
                <a:lnTo>
                  <a:pt x="457" y="278"/>
                </a:lnTo>
                <a:lnTo>
                  <a:pt x="457" y="280"/>
                </a:lnTo>
                <a:lnTo>
                  <a:pt x="457" y="282"/>
                </a:lnTo>
                <a:lnTo>
                  <a:pt x="457" y="284"/>
                </a:lnTo>
                <a:lnTo>
                  <a:pt x="457" y="285"/>
                </a:lnTo>
                <a:lnTo>
                  <a:pt x="457" y="287"/>
                </a:lnTo>
                <a:lnTo>
                  <a:pt x="457" y="289"/>
                </a:lnTo>
                <a:lnTo>
                  <a:pt x="456" y="289"/>
                </a:lnTo>
                <a:lnTo>
                  <a:pt x="454" y="289"/>
                </a:lnTo>
                <a:lnTo>
                  <a:pt x="454" y="291"/>
                </a:lnTo>
                <a:lnTo>
                  <a:pt x="452" y="291"/>
                </a:lnTo>
                <a:lnTo>
                  <a:pt x="452" y="292"/>
                </a:lnTo>
                <a:lnTo>
                  <a:pt x="450" y="292"/>
                </a:lnTo>
                <a:lnTo>
                  <a:pt x="449" y="292"/>
                </a:lnTo>
                <a:lnTo>
                  <a:pt x="449" y="291"/>
                </a:lnTo>
                <a:lnTo>
                  <a:pt x="449" y="292"/>
                </a:lnTo>
                <a:lnTo>
                  <a:pt x="447" y="292"/>
                </a:lnTo>
                <a:lnTo>
                  <a:pt x="445" y="292"/>
                </a:lnTo>
                <a:lnTo>
                  <a:pt x="444" y="292"/>
                </a:lnTo>
                <a:lnTo>
                  <a:pt x="444" y="294"/>
                </a:lnTo>
                <a:lnTo>
                  <a:pt x="442" y="294"/>
                </a:lnTo>
                <a:lnTo>
                  <a:pt x="440" y="294"/>
                </a:lnTo>
                <a:lnTo>
                  <a:pt x="440" y="296"/>
                </a:lnTo>
                <a:lnTo>
                  <a:pt x="440" y="297"/>
                </a:lnTo>
                <a:lnTo>
                  <a:pt x="440" y="299"/>
                </a:lnTo>
                <a:lnTo>
                  <a:pt x="438" y="299"/>
                </a:lnTo>
                <a:lnTo>
                  <a:pt x="438" y="301"/>
                </a:lnTo>
                <a:lnTo>
                  <a:pt x="437" y="301"/>
                </a:lnTo>
                <a:lnTo>
                  <a:pt x="435" y="301"/>
                </a:lnTo>
                <a:lnTo>
                  <a:pt x="433" y="301"/>
                </a:lnTo>
                <a:lnTo>
                  <a:pt x="431" y="301"/>
                </a:lnTo>
                <a:lnTo>
                  <a:pt x="430" y="301"/>
                </a:lnTo>
                <a:lnTo>
                  <a:pt x="430" y="303"/>
                </a:lnTo>
                <a:lnTo>
                  <a:pt x="428" y="303"/>
                </a:lnTo>
                <a:lnTo>
                  <a:pt x="428" y="304"/>
                </a:lnTo>
                <a:lnTo>
                  <a:pt x="428" y="306"/>
                </a:lnTo>
                <a:lnTo>
                  <a:pt x="426" y="306"/>
                </a:lnTo>
                <a:lnTo>
                  <a:pt x="426" y="308"/>
                </a:lnTo>
                <a:lnTo>
                  <a:pt x="425" y="308"/>
                </a:lnTo>
                <a:lnTo>
                  <a:pt x="423" y="308"/>
                </a:lnTo>
                <a:lnTo>
                  <a:pt x="421" y="308"/>
                </a:lnTo>
                <a:lnTo>
                  <a:pt x="421" y="306"/>
                </a:lnTo>
                <a:lnTo>
                  <a:pt x="419" y="306"/>
                </a:lnTo>
                <a:lnTo>
                  <a:pt x="418" y="306"/>
                </a:lnTo>
                <a:lnTo>
                  <a:pt x="416" y="306"/>
                </a:lnTo>
                <a:lnTo>
                  <a:pt x="416" y="308"/>
                </a:lnTo>
                <a:lnTo>
                  <a:pt x="414" y="308"/>
                </a:lnTo>
                <a:lnTo>
                  <a:pt x="414" y="309"/>
                </a:lnTo>
                <a:lnTo>
                  <a:pt x="413" y="309"/>
                </a:lnTo>
                <a:lnTo>
                  <a:pt x="411" y="309"/>
                </a:lnTo>
                <a:lnTo>
                  <a:pt x="409" y="309"/>
                </a:lnTo>
                <a:lnTo>
                  <a:pt x="409" y="311"/>
                </a:lnTo>
                <a:lnTo>
                  <a:pt x="407" y="311"/>
                </a:lnTo>
                <a:lnTo>
                  <a:pt x="407" y="313"/>
                </a:lnTo>
                <a:lnTo>
                  <a:pt x="407" y="315"/>
                </a:lnTo>
                <a:lnTo>
                  <a:pt x="407" y="316"/>
                </a:lnTo>
                <a:lnTo>
                  <a:pt x="407" y="318"/>
                </a:lnTo>
                <a:lnTo>
                  <a:pt x="407" y="320"/>
                </a:lnTo>
                <a:lnTo>
                  <a:pt x="409" y="320"/>
                </a:lnTo>
                <a:lnTo>
                  <a:pt x="409" y="321"/>
                </a:lnTo>
                <a:lnTo>
                  <a:pt x="411" y="321"/>
                </a:lnTo>
                <a:lnTo>
                  <a:pt x="411" y="323"/>
                </a:lnTo>
                <a:lnTo>
                  <a:pt x="409" y="323"/>
                </a:lnTo>
                <a:lnTo>
                  <a:pt x="409" y="325"/>
                </a:lnTo>
                <a:lnTo>
                  <a:pt x="407" y="325"/>
                </a:lnTo>
                <a:lnTo>
                  <a:pt x="407" y="327"/>
                </a:lnTo>
                <a:lnTo>
                  <a:pt x="406" y="327"/>
                </a:lnTo>
                <a:lnTo>
                  <a:pt x="404" y="327"/>
                </a:lnTo>
                <a:lnTo>
                  <a:pt x="404" y="325"/>
                </a:lnTo>
                <a:lnTo>
                  <a:pt x="402" y="325"/>
                </a:lnTo>
                <a:lnTo>
                  <a:pt x="402" y="327"/>
                </a:lnTo>
                <a:lnTo>
                  <a:pt x="402" y="328"/>
                </a:lnTo>
                <a:lnTo>
                  <a:pt x="400" y="328"/>
                </a:lnTo>
                <a:lnTo>
                  <a:pt x="399" y="327"/>
                </a:lnTo>
                <a:lnTo>
                  <a:pt x="397" y="327"/>
                </a:lnTo>
                <a:lnTo>
                  <a:pt x="395" y="327"/>
                </a:lnTo>
                <a:lnTo>
                  <a:pt x="394" y="327"/>
                </a:lnTo>
                <a:lnTo>
                  <a:pt x="394" y="328"/>
                </a:lnTo>
                <a:lnTo>
                  <a:pt x="392" y="328"/>
                </a:lnTo>
                <a:lnTo>
                  <a:pt x="392" y="330"/>
                </a:lnTo>
                <a:lnTo>
                  <a:pt x="390" y="330"/>
                </a:lnTo>
                <a:lnTo>
                  <a:pt x="390" y="332"/>
                </a:lnTo>
                <a:lnTo>
                  <a:pt x="388" y="332"/>
                </a:lnTo>
                <a:lnTo>
                  <a:pt x="388" y="334"/>
                </a:lnTo>
                <a:lnTo>
                  <a:pt x="388" y="335"/>
                </a:lnTo>
                <a:lnTo>
                  <a:pt x="387" y="335"/>
                </a:lnTo>
                <a:lnTo>
                  <a:pt x="385" y="335"/>
                </a:lnTo>
                <a:lnTo>
                  <a:pt x="383" y="335"/>
                </a:lnTo>
                <a:lnTo>
                  <a:pt x="382" y="335"/>
                </a:lnTo>
                <a:lnTo>
                  <a:pt x="382" y="337"/>
                </a:lnTo>
                <a:lnTo>
                  <a:pt x="382" y="339"/>
                </a:lnTo>
                <a:lnTo>
                  <a:pt x="380" y="339"/>
                </a:lnTo>
                <a:lnTo>
                  <a:pt x="380" y="340"/>
                </a:lnTo>
                <a:lnTo>
                  <a:pt x="380" y="342"/>
                </a:lnTo>
                <a:lnTo>
                  <a:pt x="378" y="342"/>
                </a:lnTo>
                <a:lnTo>
                  <a:pt x="378" y="344"/>
                </a:lnTo>
                <a:lnTo>
                  <a:pt x="378" y="346"/>
                </a:lnTo>
                <a:lnTo>
                  <a:pt x="378" y="347"/>
                </a:lnTo>
                <a:lnTo>
                  <a:pt x="380" y="347"/>
                </a:lnTo>
                <a:lnTo>
                  <a:pt x="378" y="347"/>
                </a:lnTo>
                <a:lnTo>
                  <a:pt x="378" y="349"/>
                </a:lnTo>
                <a:lnTo>
                  <a:pt x="380" y="349"/>
                </a:lnTo>
                <a:lnTo>
                  <a:pt x="378" y="349"/>
                </a:lnTo>
                <a:lnTo>
                  <a:pt x="378" y="351"/>
                </a:lnTo>
                <a:lnTo>
                  <a:pt x="380" y="351"/>
                </a:lnTo>
                <a:lnTo>
                  <a:pt x="380" y="352"/>
                </a:lnTo>
                <a:lnTo>
                  <a:pt x="378" y="352"/>
                </a:lnTo>
                <a:lnTo>
                  <a:pt x="378" y="354"/>
                </a:lnTo>
                <a:lnTo>
                  <a:pt x="376" y="354"/>
                </a:lnTo>
                <a:lnTo>
                  <a:pt x="375" y="354"/>
                </a:lnTo>
                <a:lnTo>
                  <a:pt x="373" y="354"/>
                </a:lnTo>
                <a:lnTo>
                  <a:pt x="373" y="356"/>
                </a:lnTo>
                <a:lnTo>
                  <a:pt x="371" y="356"/>
                </a:lnTo>
                <a:lnTo>
                  <a:pt x="371" y="358"/>
                </a:lnTo>
                <a:lnTo>
                  <a:pt x="370" y="358"/>
                </a:lnTo>
                <a:lnTo>
                  <a:pt x="368" y="358"/>
                </a:lnTo>
                <a:lnTo>
                  <a:pt x="368" y="359"/>
                </a:lnTo>
                <a:lnTo>
                  <a:pt x="366" y="359"/>
                </a:lnTo>
                <a:lnTo>
                  <a:pt x="366" y="361"/>
                </a:lnTo>
                <a:lnTo>
                  <a:pt x="366" y="363"/>
                </a:lnTo>
                <a:lnTo>
                  <a:pt x="364" y="363"/>
                </a:lnTo>
                <a:lnTo>
                  <a:pt x="363" y="363"/>
                </a:lnTo>
                <a:lnTo>
                  <a:pt x="361" y="363"/>
                </a:lnTo>
                <a:lnTo>
                  <a:pt x="361" y="365"/>
                </a:lnTo>
                <a:lnTo>
                  <a:pt x="359" y="365"/>
                </a:lnTo>
                <a:lnTo>
                  <a:pt x="357" y="365"/>
                </a:lnTo>
                <a:lnTo>
                  <a:pt x="357" y="366"/>
                </a:lnTo>
                <a:lnTo>
                  <a:pt x="356" y="366"/>
                </a:lnTo>
                <a:lnTo>
                  <a:pt x="354" y="366"/>
                </a:lnTo>
                <a:lnTo>
                  <a:pt x="354" y="368"/>
                </a:lnTo>
                <a:lnTo>
                  <a:pt x="352" y="370"/>
                </a:lnTo>
                <a:lnTo>
                  <a:pt x="352" y="371"/>
                </a:lnTo>
                <a:lnTo>
                  <a:pt x="354" y="371"/>
                </a:lnTo>
                <a:lnTo>
                  <a:pt x="354" y="373"/>
                </a:lnTo>
                <a:lnTo>
                  <a:pt x="354" y="375"/>
                </a:lnTo>
                <a:lnTo>
                  <a:pt x="354" y="377"/>
                </a:lnTo>
                <a:lnTo>
                  <a:pt x="352" y="377"/>
                </a:lnTo>
                <a:lnTo>
                  <a:pt x="351" y="377"/>
                </a:lnTo>
                <a:lnTo>
                  <a:pt x="351" y="378"/>
                </a:lnTo>
                <a:lnTo>
                  <a:pt x="351" y="377"/>
                </a:lnTo>
                <a:lnTo>
                  <a:pt x="349" y="378"/>
                </a:lnTo>
                <a:lnTo>
                  <a:pt x="349" y="377"/>
                </a:lnTo>
                <a:lnTo>
                  <a:pt x="347" y="377"/>
                </a:lnTo>
                <a:lnTo>
                  <a:pt x="345" y="377"/>
                </a:lnTo>
                <a:lnTo>
                  <a:pt x="345" y="375"/>
                </a:lnTo>
                <a:lnTo>
                  <a:pt x="344" y="375"/>
                </a:lnTo>
                <a:lnTo>
                  <a:pt x="344" y="377"/>
                </a:lnTo>
                <a:lnTo>
                  <a:pt x="342" y="377"/>
                </a:lnTo>
                <a:lnTo>
                  <a:pt x="342" y="375"/>
                </a:lnTo>
                <a:lnTo>
                  <a:pt x="342" y="377"/>
                </a:lnTo>
                <a:lnTo>
                  <a:pt x="340" y="377"/>
                </a:lnTo>
                <a:lnTo>
                  <a:pt x="339" y="377"/>
                </a:lnTo>
                <a:lnTo>
                  <a:pt x="337" y="377"/>
                </a:lnTo>
                <a:lnTo>
                  <a:pt x="335" y="378"/>
                </a:lnTo>
                <a:lnTo>
                  <a:pt x="333" y="378"/>
                </a:lnTo>
                <a:lnTo>
                  <a:pt x="333" y="380"/>
                </a:lnTo>
                <a:lnTo>
                  <a:pt x="332" y="380"/>
                </a:lnTo>
                <a:lnTo>
                  <a:pt x="332" y="382"/>
                </a:lnTo>
                <a:lnTo>
                  <a:pt x="332" y="383"/>
                </a:lnTo>
                <a:lnTo>
                  <a:pt x="330" y="383"/>
                </a:lnTo>
                <a:lnTo>
                  <a:pt x="328" y="383"/>
                </a:lnTo>
                <a:lnTo>
                  <a:pt x="326" y="385"/>
                </a:lnTo>
                <a:lnTo>
                  <a:pt x="325" y="385"/>
                </a:lnTo>
                <a:lnTo>
                  <a:pt x="325" y="387"/>
                </a:lnTo>
                <a:lnTo>
                  <a:pt x="325" y="389"/>
                </a:lnTo>
                <a:lnTo>
                  <a:pt x="323" y="389"/>
                </a:lnTo>
                <a:lnTo>
                  <a:pt x="323" y="390"/>
                </a:lnTo>
                <a:lnTo>
                  <a:pt x="321" y="390"/>
                </a:lnTo>
                <a:lnTo>
                  <a:pt x="321" y="389"/>
                </a:lnTo>
                <a:lnTo>
                  <a:pt x="320" y="389"/>
                </a:lnTo>
                <a:lnTo>
                  <a:pt x="320" y="390"/>
                </a:lnTo>
                <a:lnTo>
                  <a:pt x="318" y="390"/>
                </a:lnTo>
                <a:lnTo>
                  <a:pt x="318" y="389"/>
                </a:lnTo>
                <a:lnTo>
                  <a:pt x="316" y="389"/>
                </a:lnTo>
                <a:lnTo>
                  <a:pt x="314" y="389"/>
                </a:lnTo>
                <a:lnTo>
                  <a:pt x="314" y="390"/>
                </a:lnTo>
                <a:lnTo>
                  <a:pt x="313" y="390"/>
                </a:lnTo>
                <a:lnTo>
                  <a:pt x="313" y="389"/>
                </a:lnTo>
                <a:lnTo>
                  <a:pt x="311" y="389"/>
                </a:lnTo>
                <a:lnTo>
                  <a:pt x="309" y="389"/>
                </a:lnTo>
                <a:lnTo>
                  <a:pt x="308" y="389"/>
                </a:lnTo>
                <a:lnTo>
                  <a:pt x="306" y="390"/>
                </a:lnTo>
                <a:lnTo>
                  <a:pt x="304" y="390"/>
                </a:lnTo>
                <a:lnTo>
                  <a:pt x="304" y="392"/>
                </a:lnTo>
                <a:lnTo>
                  <a:pt x="302" y="392"/>
                </a:lnTo>
                <a:lnTo>
                  <a:pt x="301" y="392"/>
                </a:lnTo>
                <a:lnTo>
                  <a:pt x="301" y="394"/>
                </a:lnTo>
                <a:lnTo>
                  <a:pt x="301" y="396"/>
                </a:lnTo>
                <a:lnTo>
                  <a:pt x="301" y="397"/>
                </a:lnTo>
                <a:lnTo>
                  <a:pt x="302" y="397"/>
                </a:lnTo>
                <a:lnTo>
                  <a:pt x="302" y="399"/>
                </a:lnTo>
                <a:lnTo>
                  <a:pt x="304" y="399"/>
                </a:lnTo>
                <a:lnTo>
                  <a:pt x="304" y="401"/>
                </a:lnTo>
                <a:lnTo>
                  <a:pt x="302" y="401"/>
                </a:lnTo>
                <a:lnTo>
                  <a:pt x="302" y="402"/>
                </a:lnTo>
                <a:lnTo>
                  <a:pt x="302" y="404"/>
                </a:lnTo>
                <a:lnTo>
                  <a:pt x="302" y="406"/>
                </a:lnTo>
                <a:lnTo>
                  <a:pt x="302" y="408"/>
                </a:lnTo>
                <a:lnTo>
                  <a:pt x="301" y="408"/>
                </a:lnTo>
                <a:lnTo>
                  <a:pt x="301" y="409"/>
                </a:lnTo>
                <a:lnTo>
                  <a:pt x="299" y="411"/>
                </a:lnTo>
                <a:lnTo>
                  <a:pt x="301" y="411"/>
                </a:lnTo>
                <a:lnTo>
                  <a:pt x="299" y="411"/>
                </a:lnTo>
                <a:lnTo>
                  <a:pt x="299" y="413"/>
                </a:lnTo>
                <a:lnTo>
                  <a:pt x="297" y="413"/>
                </a:lnTo>
                <a:lnTo>
                  <a:pt x="296" y="413"/>
                </a:lnTo>
                <a:lnTo>
                  <a:pt x="294" y="413"/>
                </a:lnTo>
                <a:lnTo>
                  <a:pt x="294" y="414"/>
                </a:lnTo>
                <a:lnTo>
                  <a:pt x="292" y="414"/>
                </a:lnTo>
                <a:lnTo>
                  <a:pt x="290" y="414"/>
                </a:lnTo>
                <a:lnTo>
                  <a:pt x="290" y="413"/>
                </a:lnTo>
                <a:lnTo>
                  <a:pt x="290" y="414"/>
                </a:lnTo>
                <a:lnTo>
                  <a:pt x="289" y="414"/>
                </a:lnTo>
                <a:lnTo>
                  <a:pt x="287" y="414"/>
                </a:lnTo>
                <a:lnTo>
                  <a:pt x="287" y="413"/>
                </a:lnTo>
                <a:lnTo>
                  <a:pt x="285" y="413"/>
                </a:lnTo>
                <a:lnTo>
                  <a:pt x="283" y="413"/>
                </a:lnTo>
                <a:lnTo>
                  <a:pt x="283" y="414"/>
                </a:lnTo>
                <a:lnTo>
                  <a:pt x="283" y="416"/>
                </a:lnTo>
                <a:lnTo>
                  <a:pt x="283" y="418"/>
                </a:lnTo>
                <a:lnTo>
                  <a:pt x="283" y="420"/>
                </a:lnTo>
                <a:lnTo>
                  <a:pt x="282" y="420"/>
                </a:lnTo>
                <a:lnTo>
                  <a:pt x="283" y="420"/>
                </a:lnTo>
                <a:lnTo>
                  <a:pt x="283" y="421"/>
                </a:lnTo>
                <a:lnTo>
                  <a:pt x="283" y="423"/>
                </a:lnTo>
                <a:lnTo>
                  <a:pt x="283" y="425"/>
                </a:lnTo>
                <a:lnTo>
                  <a:pt x="285" y="425"/>
                </a:lnTo>
                <a:lnTo>
                  <a:pt x="285" y="427"/>
                </a:lnTo>
                <a:lnTo>
                  <a:pt x="283" y="427"/>
                </a:lnTo>
                <a:lnTo>
                  <a:pt x="282" y="427"/>
                </a:lnTo>
                <a:lnTo>
                  <a:pt x="282" y="425"/>
                </a:lnTo>
                <a:lnTo>
                  <a:pt x="280" y="425"/>
                </a:lnTo>
                <a:lnTo>
                  <a:pt x="278" y="425"/>
                </a:lnTo>
                <a:lnTo>
                  <a:pt x="277" y="425"/>
                </a:lnTo>
                <a:lnTo>
                  <a:pt x="277" y="427"/>
                </a:lnTo>
                <a:lnTo>
                  <a:pt x="278" y="427"/>
                </a:lnTo>
                <a:lnTo>
                  <a:pt x="278" y="428"/>
                </a:lnTo>
                <a:lnTo>
                  <a:pt x="278" y="430"/>
                </a:lnTo>
                <a:lnTo>
                  <a:pt x="278" y="432"/>
                </a:lnTo>
                <a:lnTo>
                  <a:pt x="278" y="433"/>
                </a:lnTo>
                <a:lnTo>
                  <a:pt x="278" y="435"/>
                </a:lnTo>
                <a:lnTo>
                  <a:pt x="278" y="437"/>
                </a:lnTo>
                <a:lnTo>
                  <a:pt x="277" y="437"/>
                </a:lnTo>
                <a:lnTo>
                  <a:pt x="275" y="437"/>
                </a:lnTo>
                <a:lnTo>
                  <a:pt x="275" y="439"/>
                </a:lnTo>
                <a:lnTo>
                  <a:pt x="273" y="439"/>
                </a:lnTo>
                <a:lnTo>
                  <a:pt x="273" y="437"/>
                </a:lnTo>
                <a:lnTo>
                  <a:pt x="273" y="435"/>
                </a:lnTo>
                <a:lnTo>
                  <a:pt x="273" y="433"/>
                </a:lnTo>
                <a:lnTo>
                  <a:pt x="271" y="433"/>
                </a:lnTo>
                <a:lnTo>
                  <a:pt x="271" y="432"/>
                </a:lnTo>
                <a:lnTo>
                  <a:pt x="270" y="432"/>
                </a:lnTo>
                <a:lnTo>
                  <a:pt x="270" y="433"/>
                </a:lnTo>
                <a:lnTo>
                  <a:pt x="268" y="433"/>
                </a:lnTo>
                <a:lnTo>
                  <a:pt x="268" y="435"/>
                </a:lnTo>
                <a:lnTo>
                  <a:pt x="266" y="435"/>
                </a:lnTo>
                <a:lnTo>
                  <a:pt x="266" y="437"/>
                </a:lnTo>
                <a:lnTo>
                  <a:pt x="265" y="437"/>
                </a:lnTo>
                <a:lnTo>
                  <a:pt x="263" y="437"/>
                </a:lnTo>
                <a:lnTo>
                  <a:pt x="261" y="437"/>
                </a:lnTo>
                <a:lnTo>
                  <a:pt x="261" y="435"/>
                </a:lnTo>
                <a:lnTo>
                  <a:pt x="259" y="435"/>
                </a:lnTo>
                <a:lnTo>
                  <a:pt x="259" y="433"/>
                </a:lnTo>
                <a:lnTo>
                  <a:pt x="258" y="433"/>
                </a:lnTo>
                <a:lnTo>
                  <a:pt x="256" y="433"/>
                </a:lnTo>
                <a:lnTo>
                  <a:pt x="254" y="433"/>
                </a:lnTo>
                <a:lnTo>
                  <a:pt x="254" y="432"/>
                </a:lnTo>
                <a:lnTo>
                  <a:pt x="252" y="432"/>
                </a:lnTo>
                <a:lnTo>
                  <a:pt x="252" y="430"/>
                </a:lnTo>
                <a:lnTo>
                  <a:pt x="251" y="430"/>
                </a:lnTo>
                <a:lnTo>
                  <a:pt x="251" y="428"/>
                </a:lnTo>
                <a:lnTo>
                  <a:pt x="249" y="428"/>
                </a:lnTo>
                <a:lnTo>
                  <a:pt x="247" y="427"/>
                </a:lnTo>
                <a:lnTo>
                  <a:pt x="247" y="425"/>
                </a:lnTo>
                <a:lnTo>
                  <a:pt x="247" y="423"/>
                </a:lnTo>
                <a:lnTo>
                  <a:pt x="246" y="423"/>
                </a:lnTo>
                <a:lnTo>
                  <a:pt x="246" y="425"/>
                </a:lnTo>
                <a:lnTo>
                  <a:pt x="246" y="423"/>
                </a:lnTo>
                <a:lnTo>
                  <a:pt x="244" y="423"/>
                </a:lnTo>
                <a:lnTo>
                  <a:pt x="244" y="425"/>
                </a:lnTo>
                <a:lnTo>
                  <a:pt x="244" y="427"/>
                </a:lnTo>
                <a:lnTo>
                  <a:pt x="244" y="428"/>
                </a:lnTo>
                <a:lnTo>
                  <a:pt x="244" y="430"/>
                </a:lnTo>
                <a:lnTo>
                  <a:pt x="242" y="430"/>
                </a:lnTo>
                <a:lnTo>
                  <a:pt x="242" y="432"/>
                </a:lnTo>
                <a:lnTo>
                  <a:pt x="240" y="432"/>
                </a:lnTo>
                <a:lnTo>
                  <a:pt x="240" y="433"/>
                </a:lnTo>
                <a:lnTo>
                  <a:pt x="240" y="435"/>
                </a:lnTo>
                <a:lnTo>
                  <a:pt x="239" y="435"/>
                </a:lnTo>
                <a:lnTo>
                  <a:pt x="239" y="437"/>
                </a:lnTo>
                <a:lnTo>
                  <a:pt x="240" y="437"/>
                </a:lnTo>
                <a:lnTo>
                  <a:pt x="240" y="439"/>
                </a:lnTo>
                <a:lnTo>
                  <a:pt x="242" y="439"/>
                </a:lnTo>
                <a:lnTo>
                  <a:pt x="242" y="440"/>
                </a:lnTo>
                <a:lnTo>
                  <a:pt x="244" y="440"/>
                </a:lnTo>
                <a:lnTo>
                  <a:pt x="244" y="442"/>
                </a:lnTo>
                <a:lnTo>
                  <a:pt x="246" y="442"/>
                </a:lnTo>
                <a:lnTo>
                  <a:pt x="246" y="444"/>
                </a:lnTo>
                <a:lnTo>
                  <a:pt x="246" y="445"/>
                </a:lnTo>
                <a:lnTo>
                  <a:pt x="244" y="445"/>
                </a:lnTo>
                <a:lnTo>
                  <a:pt x="244" y="447"/>
                </a:lnTo>
                <a:lnTo>
                  <a:pt x="246" y="447"/>
                </a:lnTo>
                <a:lnTo>
                  <a:pt x="246" y="449"/>
                </a:lnTo>
                <a:lnTo>
                  <a:pt x="247" y="449"/>
                </a:lnTo>
                <a:lnTo>
                  <a:pt x="246" y="449"/>
                </a:lnTo>
                <a:lnTo>
                  <a:pt x="246" y="451"/>
                </a:lnTo>
                <a:lnTo>
                  <a:pt x="244" y="451"/>
                </a:lnTo>
                <a:lnTo>
                  <a:pt x="242" y="451"/>
                </a:lnTo>
                <a:lnTo>
                  <a:pt x="242" y="452"/>
                </a:lnTo>
                <a:lnTo>
                  <a:pt x="240" y="452"/>
                </a:lnTo>
                <a:lnTo>
                  <a:pt x="240" y="454"/>
                </a:lnTo>
                <a:lnTo>
                  <a:pt x="242" y="454"/>
                </a:lnTo>
                <a:lnTo>
                  <a:pt x="242" y="456"/>
                </a:lnTo>
                <a:lnTo>
                  <a:pt x="244" y="457"/>
                </a:lnTo>
                <a:lnTo>
                  <a:pt x="242" y="457"/>
                </a:lnTo>
                <a:lnTo>
                  <a:pt x="242" y="459"/>
                </a:lnTo>
                <a:lnTo>
                  <a:pt x="240" y="459"/>
                </a:lnTo>
                <a:lnTo>
                  <a:pt x="240" y="461"/>
                </a:lnTo>
                <a:lnTo>
                  <a:pt x="240" y="463"/>
                </a:lnTo>
                <a:lnTo>
                  <a:pt x="242" y="463"/>
                </a:lnTo>
                <a:lnTo>
                  <a:pt x="242" y="464"/>
                </a:lnTo>
                <a:lnTo>
                  <a:pt x="242" y="466"/>
                </a:lnTo>
                <a:lnTo>
                  <a:pt x="240" y="466"/>
                </a:lnTo>
                <a:lnTo>
                  <a:pt x="240" y="468"/>
                </a:lnTo>
                <a:lnTo>
                  <a:pt x="240" y="470"/>
                </a:lnTo>
                <a:lnTo>
                  <a:pt x="239" y="470"/>
                </a:lnTo>
                <a:lnTo>
                  <a:pt x="239" y="471"/>
                </a:lnTo>
                <a:lnTo>
                  <a:pt x="237" y="471"/>
                </a:lnTo>
                <a:lnTo>
                  <a:pt x="235" y="471"/>
                </a:lnTo>
                <a:lnTo>
                  <a:pt x="235" y="473"/>
                </a:lnTo>
                <a:lnTo>
                  <a:pt x="235" y="475"/>
                </a:lnTo>
                <a:lnTo>
                  <a:pt x="234" y="475"/>
                </a:lnTo>
                <a:lnTo>
                  <a:pt x="235" y="475"/>
                </a:lnTo>
                <a:lnTo>
                  <a:pt x="234" y="475"/>
                </a:lnTo>
                <a:lnTo>
                  <a:pt x="235" y="475"/>
                </a:lnTo>
                <a:lnTo>
                  <a:pt x="235" y="476"/>
                </a:lnTo>
                <a:lnTo>
                  <a:pt x="234" y="476"/>
                </a:lnTo>
                <a:lnTo>
                  <a:pt x="235" y="476"/>
                </a:lnTo>
                <a:lnTo>
                  <a:pt x="235" y="478"/>
                </a:lnTo>
                <a:lnTo>
                  <a:pt x="234" y="478"/>
                </a:lnTo>
                <a:lnTo>
                  <a:pt x="234" y="480"/>
                </a:lnTo>
                <a:lnTo>
                  <a:pt x="232" y="480"/>
                </a:lnTo>
                <a:lnTo>
                  <a:pt x="232" y="482"/>
                </a:lnTo>
                <a:lnTo>
                  <a:pt x="232" y="483"/>
                </a:lnTo>
                <a:lnTo>
                  <a:pt x="232" y="485"/>
                </a:lnTo>
                <a:lnTo>
                  <a:pt x="232" y="487"/>
                </a:lnTo>
                <a:lnTo>
                  <a:pt x="230" y="487"/>
                </a:lnTo>
                <a:lnTo>
                  <a:pt x="230" y="488"/>
                </a:lnTo>
                <a:lnTo>
                  <a:pt x="228" y="488"/>
                </a:lnTo>
                <a:lnTo>
                  <a:pt x="228" y="490"/>
                </a:lnTo>
                <a:lnTo>
                  <a:pt x="228" y="492"/>
                </a:lnTo>
                <a:lnTo>
                  <a:pt x="230" y="492"/>
                </a:lnTo>
                <a:lnTo>
                  <a:pt x="228" y="492"/>
                </a:lnTo>
                <a:lnTo>
                  <a:pt x="227" y="494"/>
                </a:lnTo>
                <a:lnTo>
                  <a:pt x="227" y="495"/>
                </a:lnTo>
                <a:lnTo>
                  <a:pt x="225" y="495"/>
                </a:lnTo>
                <a:lnTo>
                  <a:pt x="223" y="495"/>
                </a:lnTo>
                <a:lnTo>
                  <a:pt x="223" y="497"/>
                </a:lnTo>
                <a:lnTo>
                  <a:pt x="222" y="497"/>
                </a:lnTo>
                <a:lnTo>
                  <a:pt x="220" y="497"/>
                </a:lnTo>
                <a:lnTo>
                  <a:pt x="220" y="499"/>
                </a:lnTo>
                <a:lnTo>
                  <a:pt x="220" y="501"/>
                </a:lnTo>
                <a:lnTo>
                  <a:pt x="220" y="502"/>
                </a:lnTo>
                <a:lnTo>
                  <a:pt x="220" y="504"/>
                </a:lnTo>
                <a:lnTo>
                  <a:pt x="220" y="506"/>
                </a:lnTo>
                <a:lnTo>
                  <a:pt x="218" y="506"/>
                </a:lnTo>
                <a:lnTo>
                  <a:pt x="216" y="506"/>
                </a:lnTo>
                <a:lnTo>
                  <a:pt x="216" y="504"/>
                </a:lnTo>
                <a:lnTo>
                  <a:pt x="215" y="504"/>
                </a:lnTo>
                <a:lnTo>
                  <a:pt x="215" y="506"/>
                </a:lnTo>
                <a:lnTo>
                  <a:pt x="213" y="506"/>
                </a:lnTo>
                <a:lnTo>
                  <a:pt x="211" y="506"/>
                </a:lnTo>
                <a:lnTo>
                  <a:pt x="211" y="504"/>
                </a:lnTo>
                <a:lnTo>
                  <a:pt x="211" y="506"/>
                </a:lnTo>
                <a:lnTo>
                  <a:pt x="209" y="506"/>
                </a:lnTo>
                <a:lnTo>
                  <a:pt x="208" y="506"/>
                </a:lnTo>
                <a:lnTo>
                  <a:pt x="208" y="507"/>
                </a:lnTo>
                <a:lnTo>
                  <a:pt x="208" y="509"/>
                </a:lnTo>
                <a:lnTo>
                  <a:pt x="206" y="509"/>
                </a:lnTo>
                <a:lnTo>
                  <a:pt x="206" y="511"/>
                </a:lnTo>
                <a:lnTo>
                  <a:pt x="206" y="513"/>
                </a:lnTo>
                <a:lnTo>
                  <a:pt x="204" y="513"/>
                </a:lnTo>
                <a:lnTo>
                  <a:pt x="204" y="514"/>
                </a:lnTo>
                <a:lnTo>
                  <a:pt x="206" y="514"/>
                </a:lnTo>
                <a:lnTo>
                  <a:pt x="206" y="516"/>
                </a:lnTo>
                <a:lnTo>
                  <a:pt x="206" y="518"/>
                </a:lnTo>
                <a:lnTo>
                  <a:pt x="208" y="518"/>
                </a:lnTo>
                <a:lnTo>
                  <a:pt x="206" y="518"/>
                </a:lnTo>
                <a:lnTo>
                  <a:pt x="206" y="519"/>
                </a:lnTo>
                <a:lnTo>
                  <a:pt x="204" y="519"/>
                </a:lnTo>
                <a:lnTo>
                  <a:pt x="204" y="521"/>
                </a:lnTo>
                <a:lnTo>
                  <a:pt x="204" y="523"/>
                </a:lnTo>
                <a:lnTo>
                  <a:pt x="204" y="525"/>
                </a:lnTo>
                <a:lnTo>
                  <a:pt x="204" y="526"/>
                </a:lnTo>
                <a:lnTo>
                  <a:pt x="206" y="526"/>
                </a:lnTo>
                <a:lnTo>
                  <a:pt x="206" y="528"/>
                </a:lnTo>
                <a:lnTo>
                  <a:pt x="208" y="528"/>
                </a:lnTo>
                <a:lnTo>
                  <a:pt x="208" y="530"/>
                </a:lnTo>
                <a:lnTo>
                  <a:pt x="206" y="532"/>
                </a:lnTo>
                <a:lnTo>
                  <a:pt x="206" y="533"/>
                </a:lnTo>
                <a:lnTo>
                  <a:pt x="208" y="533"/>
                </a:lnTo>
                <a:lnTo>
                  <a:pt x="208" y="535"/>
                </a:lnTo>
                <a:lnTo>
                  <a:pt x="208" y="537"/>
                </a:lnTo>
                <a:lnTo>
                  <a:pt x="208" y="538"/>
                </a:lnTo>
                <a:lnTo>
                  <a:pt x="208" y="540"/>
                </a:lnTo>
                <a:lnTo>
                  <a:pt x="208" y="542"/>
                </a:lnTo>
                <a:lnTo>
                  <a:pt x="208" y="544"/>
                </a:lnTo>
                <a:lnTo>
                  <a:pt x="208" y="545"/>
                </a:lnTo>
                <a:lnTo>
                  <a:pt x="208" y="547"/>
                </a:lnTo>
                <a:lnTo>
                  <a:pt x="206" y="549"/>
                </a:lnTo>
                <a:lnTo>
                  <a:pt x="204" y="549"/>
                </a:lnTo>
                <a:lnTo>
                  <a:pt x="203" y="549"/>
                </a:lnTo>
                <a:lnTo>
                  <a:pt x="203" y="550"/>
                </a:lnTo>
                <a:lnTo>
                  <a:pt x="201" y="550"/>
                </a:lnTo>
                <a:lnTo>
                  <a:pt x="199" y="550"/>
                </a:lnTo>
                <a:lnTo>
                  <a:pt x="199" y="552"/>
                </a:lnTo>
                <a:lnTo>
                  <a:pt x="199" y="554"/>
                </a:lnTo>
                <a:lnTo>
                  <a:pt x="197" y="554"/>
                </a:lnTo>
                <a:lnTo>
                  <a:pt x="197" y="556"/>
                </a:lnTo>
                <a:lnTo>
                  <a:pt x="196" y="556"/>
                </a:lnTo>
                <a:lnTo>
                  <a:pt x="194" y="556"/>
                </a:lnTo>
                <a:lnTo>
                  <a:pt x="192" y="556"/>
                </a:lnTo>
                <a:lnTo>
                  <a:pt x="192" y="557"/>
                </a:lnTo>
                <a:lnTo>
                  <a:pt x="191" y="557"/>
                </a:lnTo>
                <a:lnTo>
                  <a:pt x="192" y="557"/>
                </a:lnTo>
                <a:lnTo>
                  <a:pt x="192" y="559"/>
                </a:lnTo>
                <a:lnTo>
                  <a:pt x="191" y="559"/>
                </a:lnTo>
                <a:lnTo>
                  <a:pt x="189" y="559"/>
                </a:lnTo>
                <a:lnTo>
                  <a:pt x="187" y="559"/>
                </a:lnTo>
                <a:lnTo>
                  <a:pt x="187" y="561"/>
                </a:lnTo>
                <a:lnTo>
                  <a:pt x="187" y="563"/>
                </a:lnTo>
                <a:lnTo>
                  <a:pt x="185" y="563"/>
                </a:lnTo>
                <a:lnTo>
                  <a:pt x="184" y="563"/>
                </a:lnTo>
                <a:lnTo>
                  <a:pt x="182" y="563"/>
                </a:lnTo>
                <a:lnTo>
                  <a:pt x="182" y="564"/>
                </a:lnTo>
                <a:lnTo>
                  <a:pt x="180" y="564"/>
                </a:lnTo>
                <a:lnTo>
                  <a:pt x="178" y="564"/>
                </a:lnTo>
                <a:lnTo>
                  <a:pt x="178" y="566"/>
                </a:lnTo>
                <a:lnTo>
                  <a:pt x="178" y="564"/>
                </a:lnTo>
                <a:lnTo>
                  <a:pt x="177" y="564"/>
                </a:lnTo>
                <a:lnTo>
                  <a:pt x="177" y="563"/>
                </a:lnTo>
                <a:lnTo>
                  <a:pt x="175" y="563"/>
                </a:lnTo>
                <a:lnTo>
                  <a:pt x="173" y="563"/>
                </a:lnTo>
                <a:lnTo>
                  <a:pt x="173" y="561"/>
                </a:lnTo>
                <a:lnTo>
                  <a:pt x="173" y="559"/>
                </a:lnTo>
                <a:lnTo>
                  <a:pt x="172" y="559"/>
                </a:lnTo>
                <a:lnTo>
                  <a:pt x="172" y="557"/>
                </a:lnTo>
                <a:lnTo>
                  <a:pt x="170" y="556"/>
                </a:lnTo>
                <a:lnTo>
                  <a:pt x="170" y="554"/>
                </a:lnTo>
                <a:lnTo>
                  <a:pt x="170" y="552"/>
                </a:lnTo>
                <a:lnTo>
                  <a:pt x="170" y="550"/>
                </a:lnTo>
                <a:lnTo>
                  <a:pt x="168" y="550"/>
                </a:lnTo>
                <a:lnTo>
                  <a:pt x="168" y="549"/>
                </a:lnTo>
                <a:lnTo>
                  <a:pt x="168" y="547"/>
                </a:lnTo>
                <a:lnTo>
                  <a:pt x="166" y="547"/>
                </a:lnTo>
                <a:lnTo>
                  <a:pt x="165" y="547"/>
                </a:lnTo>
                <a:lnTo>
                  <a:pt x="163" y="547"/>
                </a:lnTo>
                <a:lnTo>
                  <a:pt x="161" y="547"/>
                </a:lnTo>
                <a:lnTo>
                  <a:pt x="160" y="547"/>
                </a:lnTo>
                <a:lnTo>
                  <a:pt x="158" y="547"/>
                </a:lnTo>
                <a:lnTo>
                  <a:pt x="156" y="547"/>
                </a:lnTo>
                <a:lnTo>
                  <a:pt x="154" y="547"/>
                </a:lnTo>
                <a:lnTo>
                  <a:pt x="153" y="547"/>
                </a:lnTo>
                <a:lnTo>
                  <a:pt x="151" y="545"/>
                </a:lnTo>
                <a:lnTo>
                  <a:pt x="149" y="545"/>
                </a:lnTo>
                <a:lnTo>
                  <a:pt x="149" y="544"/>
                </a:lnTo>
                <a:lnTo>
                  <a:pt x="149" y="542"/>
                </a:lnTo>
                <a:lnTo>
                  <a:pt x="149" y="540"/>
                </a:lnTo>
                <a:lnTo>
                  <a:pt x="151" y="540"/>
                </a:lnTo>
                <a:lnTo>
                  <a:pt x="151" y="538"/>
                </a:lnTo>
                <a:lnTo>
                  <a:pt x="149" y="538"/>
                </a:lnTo>
                <a:lnTo>
                  <a:pt x="149" y="537"/>
                </a:lnTo>
                <a:lnTo>
                  <a:pt x="148" y="537"/>
                </a:lnTo>
                <a:lnTo>
                  <a:pt x="148" y="535"/>
                </a:lnTo>
                <a:lnTo>
                  <a:pt x="146" y="535"/>
                </a:lnTo>
                <a:lnTo>
                  <a:pt x="146" y="533"/>
                </a:lnTo>
                <a:lnTo>
                  <a:pt x="146" y="532"/>
                </a:lnTo>
                <a:lnTo>
                  <a:pt x="144" y="532"/>
                </a:lnTo>
                <a:lnTo>
                  <a:pt x="144" y="530"/>
                </a:lnTo>
                <a:lnTo>
                  <a:pt x="142" y="530"/>
                </a:lnTo>
                <a:lnTo>
                  <a:pt x="142" y="528"/>
                </a:lnTo>
                <a:lnTo>
                  <a:pt x="141" y="528"/>
                </a:lnTo>
                <a:lnTo>
                  <a:pt x="141" y="526"/>
                </a:lnTo>
                <a:lnTo>
                  <a:pt x="139" y="526"/>
                </a:lnTo>
                <a:lnTo>
                  <a:pt x="139" y="525"/>
                </a:lnTo>
                <a:lnTo>
                  <a:pt x="137" y="525"/>
                </a:lnTo>
                <a:lnTo>
                  <a:pt x="137" y="523"/>
                </a:lnTo>
                <a:lnTo>
                  <a:pt x="135" y="523"/>
                </a:lnTo>
                <a:lnTo>
                  <a:pt x="134" y="523"/>
                </a:lnTo>
                <a:lnTo>
                  <a:pt x="134" y="521"/>
                </a:lnTo>
                <a:lnTo>
                  <a:pt x="132" y="521"/>
                </a:lnTo>
                <a:lnTo>
                  <a:pt x="132" y="519"/>
                </a:lnTo>
                <a:lnTo>
                  <a:pt x="130" y="519"/>
                </a:lnTo>
                <a:lnTo>
                  <a:pt x="130" y="518"/>
                </a:lnTo>
                <a:lnTo>
                  <a:pt x="129" y="518"/>
                </a:lnTo>
                <a:lnTo>
                  <a:pt x="127" y="518"/>
                </a:lnTo>
                <a:lnTo>
                  <a:pt x="125" y="518"/>
                </a:lnTo>
                <a:lnTo>
                  <a:pt x="125" y="516"/>
                </a:lnTo>
                <a:lnTo>
                  <a:pt x="123" y="516"/>
                </a:lnTo>
                <a:lnTo>
                  <a:pt x="122" y="516"/>
                </a:lnTo>
                <a:lnTo>
                  <a:pt x="122" y="514"/>
                </a:lnTo>
                <a:lnTo>
                  <a:pt x="120" y="514"/>
                </a:lnTo>
                <a:lnTo>
                  <a:pt x="120" y="513"/>
                </a:lnTo>
                <a:lnTo>
                  <a:pt x="118" y="513"/>
                </a:lnTo>
                <a:lnTo>
                  <a:pt x="118" y="511"/>
                </a:lnTo>
                <a:lnTo>
                  <a:pt x="117" y="511"/>
                </a:lnTo>
                <a:lnTo>
                  <a:pt x="117" y="509"/>
                </a:lnTo>
                <a:lnTo>
                  <a:pt x="117" y="507"/>
                </a:lnTo>
                <a:lnTo>
                  <a:pt x="117" y="506"/>
                </a:lnTo>
                <a:lnTo>
                  <a:pt x="117" y="504"/>
                </a:lnTo>
                <a:lnTo>
                  <a:pt x="117" y="502"/>
                </a:lnTo>
                <a:lnTo>
                  <a:pt x="117" y="501"/>
                </a:lnTo>
                <a:lnTo>
                  <a:pt x="117" y="499"/>
                </a:lnTo>
                <a:lnTo>
                  <a:pt x="117" y="497"/>
                </a:lnTo>
                <a:lnTo>
                  <a:pt x="117" y="495"/>
                </a:lnTo>
                <a:lnTo>
                  <a:pt x="117" y="494"/>
                </a:lnTo>
                <a:lnTo>
                  <a:pt x="115" y="494"/>
                </a:lnTo>
                <a:lnTo>
                  <a:pt x="115" y="492"/>
                </a:lnTo>
                <a:lnTo>
                  <a:pt x="113" y="492"/>
                </a:lnTo>
                <a:lnTo>
                  <a:pt x="113" y="490"/>
                </a:lnTo>
                <a:lnTo>
                  <a:pt x="113" y="488"/>
                </a:lnTo>
                <a:lnTo>
                  <a:pt x="111" y="488"/>
                </a:lnTo>
                <a:lnTo>
                  <a:pt x="111" y="487"/>
                </a:lnTo>
                <a:lnTo>
                  <a:pt x="111" y="485"/>
                </a:lnTo>
                <a:lnTo>
                  <a:pt x="110" y="485"/>
                </a:lnTo>
                <a:lnTo>
                  <a:pt x="110" y="483"/>
                </a:lnTo>
                <a:lnTo>
                  <a:pt x="108" y="483"/>
                </a:lnTo>
                <a:lnTo>
                  <a:pt x="108" y="482"/>
                </a:lnTo>
                <a:lnTo>
                  <a:pt x="108" y="480"/>
                </a:lnTo>
                <a:lnTo>
                  <a:pt x="108" y="478"/>
                </a:lnTo>
                <a:lnTo>
                  <a:pt x="106" y="478"/>
                </a:lnTo>
                <a:lnTo>
                  <a:pt x="106" y="476"/>
                </a:lnTo>
                <a:lnTo>
                  <a:pt x="106" y="475"/>
                </a:lnTo>
                <a:lnTo>
                  <a:pt x="104" y="475"/>
                </a:lnTo>
                <a:lnTo>
                  <a:pt x="104" y="473"/>
                </a:lnTo>
                <a:lnTo>
                  <a:pt x="104" y="471"/>
                </a:lnTo>
                <a:lnTo>
                  <a:pt x="103" y="471"/>
                </a:lnTo>
                <a:lnTo>
                  <a:pt x="103" y="470"/>
                </a:lnTo>
                <a:lnTo>
                  <a:pt x="103" y="468"/>
                </a:lnTo>
                <a:lnTo>
                  <a:pt x="103" y="466"/>
                </a:lnTo>
                <a:lnTo>
                  <a:pt x="104" y="466"/>
                </a:lnTo>
                <a:lnTo>
                  <a:pt x="104" y="464"/>
                </a:lnTo>
                <a:lnTo>
                  <a:pt x="106" y="464"/>
                </a:lnTo>
                <a:lnTo>
                  <a:pt x="106" y="463"/>
                </a:lnTo>
                <a:lnTo>
                  <a:pt x="106" y="461"/>
                </a:lnTo>
                <a:lnTo>
                  <a:pt x="106" y="459"/>
                </a:lnTo>
                <a:lnTo>
                  <a:pt x="106" y="457"/>
                </a:lnTo>
                <a:lnTo>
                  <a:pt x="106" y="456"/>
                </a:lnTo>
                <a:lnTo>
                  <a:pt x="106" y="454"/>
                </a:lnTo>
                <a:lnTo>
                  <a:pt x="106" y="452"/>
                </a:lnTo>
                <a:lnTo>
                  <a:pt x="104" y="452"/>
                </a:lnTo>
                <a:lnTo>
                  <a:pt x="104" y="451"/>
                </a:lnTo>
                <a:lnTo>
                  <a:pt x="104" y="449"/>
                </a:lnTo>
                <a:lnTo>
                  <a:pt x="104" y="447"/>
                </a:lnTo>
                <a:lnTo>
                  <a:pt x="106" y="447"/>
                </a:lnTo>
                <a:lnTo>
                  <a:pt x="106" y="445"/>
                </a:lnTo>
                <a:lnTo>
                  <a:pt x="106" y="444"/>
                </a:lnTo>
                <a:lnTo>
                  <a:pt x="104" y="444"/>
                </a:lnTo>
                <a:lnTo>
                  <a:pt x="104" y="442"/>
                </a:lnTo>
                <a:lnTo>
                  <a:pt x="103" y="442"/>
                </a:lnTo>
                <a:lnTo>
                  <a:pt x="101" y="442"/>
                </a:lnTo>
                <a:lnTo>
                  <a:pt x="101" y="440"/>
                </a:lnTo>
                <a:lnTo>
                  <a:pt x="99" y="440"/>
                </a:lnTo>
                <a:lnTo>
                  <a:pt x="98" y="440"/>
                </a:lnTo>
                <a:lnTo>
                  <a:pt x="96" y="440"/>
                </a:lnTo>
                <a:lnTo>
                  <a:pt x="94" y="440"/>
                </a:lnTo>
                <a:lnTo>
                  <a:pt x="92" y="440"/>
                </a:lnTo>
                <a:lnTo>
                  <a:pt x="91" y="440"/>
                </a:lnTo>
                <a:lnTo>
                  <a:pt x="89" y="440"/>
                </a:lnTo>
                <a:lnTo>
                  <a:pt x="87" y="440"/>
                </a:lnTo>
                <a:lnTo>
                  <a:pt x="87" y="442"/>
                </a:lnTo>
                <a:lnTo>
                  <a:pt x="86" y="442"/>
                </a:lnTo>
                <a:lnTo>
                  <a:pt x="84" y="442"/>
                </a:lnTo>
                <a:lnTo>
                  <a:pt x="82" y="442"/>
                </a:lnTo>
                <a:lnTo>
                  <a:pt x="80" y="442"/>
                </a:lnTo>
                <a:lnTo>
                  <a:pt x="79" y="442"/>
                </a:lnTo>
                <a:lnTo>
                  <a:pt x="77" y="442"/>
                </a:lnTo>
                <a:lnTo>
                  <a:pt x="75" y="442"/>
                </a:lnTo>
                <a:lnTo>
                  <a:pt x="74" y="442"/>
                </a:lnTo>
                <a:lnTo>
                  <a:pt x="72" y="442"/>
                </a:lnTo>
                <a:lnTo>
                  <a:pt x="70" y="442"/>
                </a:lnTo>
                <a:lnTo>
                  <a:pt x="68" y="442"/>
                </a:lnTo>
                <a:lnTo>
                  <a:pt x="67" y="442"/>
                </a:lnTo>
                <a:lnTo>
                  <a:pt x="65" y="442"/>
                </a:lnTo>
                <a:lnTo>
                  <a:pt x="63" y="442"/>
                </a:lnTo>
                <a:lnTo>
                  <a:pt x="61" y="442"/>
                </a:lnTo>
                <a:lnTo>
                  <a:pt x="60" y="442"/>
                </a:lnTo>
                <a:lnTo>
                  <a:pt x="58" y="442"/>
                </a:lnTo>
                <a:lnTo>
                  <a:pt x="56" y="442"/>
                </a:lnTo>
                <a:lnTo>
                  <a:pt x="55" y="442"/>
                </a:lnTo>
                <a:lnTo>
                  <a:pt x="55" y="444"/>
                </a:lnTo>
                <a:lnTo>
                  <a:pt x="53" y="444"/>
                </a:lnTo>
                <a:lnTo>
                  <a:pt x="51" y="444"/>
                </a:lnTo>
                <a:lnTo>
                  <a:pt x="49" y="444"/>
                </a:lnTo>
                <a:lnTo>
                  <a:pt x="48" y="444"/>
                </a:lnTo>
                <a:lnTo>
                  <a:pt x="46" y="444"/>
                </a:lnTo>
                <a:lnTo>
                  <a:pt x="44" y="444"/>
                </a:lnTo>
                <a:lnTo>
                  <a:pt x="43" y="444"/>
                </a:lnTo>
                <a:lnTo>
                  <a:pt x="41" y="444"/>
                </a:lnTo>
                <a:lnTo>
                  <a:pt x="39" y="444"/>
                </a:lnTo>
                <a:lnTo>
                  <a:pt x="37" y="444"/>
                </a:lnTo>
                <a:lnTo>
                  <a:pt x="36" y="444"/>
                </a:lnTo>
                <a:lnTo>
                  <a:pt x="34" y="444"/>
                </a:lnTo>
                <a:lnTo>
                  <a:pt x="32" y="444"/>
                </a:lnTo>
                <a:lnTo>
                  <a:pt x="30" y="444"/>
                </a:lnTo>
                <a:lnTo>
                  <a:pt x="29" y="444"/>
                </a:lnTo>
                <a:lnTo>
                  <a:pt x="29" y="445"/>
                </a:lnTo>
                <a:lnTo>
                  <a:pt x="27" y="445"/>
                </a:lnTo>
                <a:lnTo>
                  <a:pt x="25" y="445"/>
                </a:lnTo>
                <a:lnTo>
                  <a:pt x="24" y="445"/>
                </a:lnTo>
                <a:lnTo>
                  <a:pt x="22" y="445"/>
                </a:lnTo>
                <a:lnTo>
                  <a:pt x="20" y="445"/>
                </a:lnTo>
                <a:lnTo>
                  <a:pt x="18" y="445"/>
                </a:lnTo>
                <a:lnTo>
                  <a:pt x="17" y="445"/>
                </a:lnTo>
                <a:lnTo>
                  <a:pt x="15" y="445"/>
                </a:lnTo>
                <a:lnTo>
                  <a:pt x="13" y="445"/>
                </a:lnTo>
                <a:lnTo>
                  <a:pt x="12" y="445"/>
                </a:lnTo>
                <a:lnTo>
                  <a:pt x="10" y="445"/>
                </a:lnTo>
                <a:lnTo>
                  <a:pt x="8" y="445"/>
                </a:lnTo>
                <a:lnTo>
                  <a:pt x="0" y="445"/>
                </a:lnTo>
                <a:lnTo>
                  <a:pt x="0" y="444"/>
                </a:lnTo>
                <a:lnTo>
                  <a:pt x="0" y="442"/>
                </a:lnTo>
                <a:lnTo>
                  <a:pt x="1" y="439"/>
                </a:lnTo>
                <a:lnTo>
                  <a:pt x="3" y="432"/>
                </a:lnTo>
                <a:lnTo>
                  <a:pt x="6" y="427"/>
                </a:lnTo>
                <a:lnTo>
                  <a:pt x="6" y="423"/>
                </a:lnTo>
                <a:lnTo>
                  <a:pt x="6" y="418"/>
                </a:lnTo>
                <a:lnTo>
                  <a:pt x="8" y="413"/>
                </a:lnTo>
                <a:lnTo>
                  <a:pt x="10" y="408"/>
                </a:lnTo>
                <a:lnTo>
                  <a:pt x="17" y="404"/>
                </a:lnTo>
                <a:lnTo>
                  <a:pt x="22" y="397"/>
                </a:lnTo>
                <a:lnTo>
                  <a:pt x="22" y="392"/>
                </a:lnTo>
                <a:lnTo>
                  <a:pt x="25" y="389"/>
                </a:lnTo>
                <a:lnTo>
                  <a:pt x="30" y="385"/>
                </a:lnTo>
                <a:lnTo>
                  <a:pt x="36" y="382"/>
                </a:lnTo>
                <a:lnTo>
                  <a:pt x="39" y="380"/>
                </a:lnTo>
                <a:lnTo>
                  <a:pt x="41" y="382"/>
                </a:lnTo>
                <a:lnTo>
                  <a:pt x="43" y="378"/>
                </a:lnTo>
                <a:lnTo>
                  <a:pt x="44" y="373"/>
                </a:lnTo>
                <a:lnTo>
                  <a:pt x="43" y="370"/>
                </a:lnTo>
                <a:lnTo>
                  <a:pt x="39" y="366"/>
                </a:lnTo>
                <a:lnTo>
                  <a:pt x="37" y="363"/>
                </a:lnTo>
                <a:lnTo>
                  <a:pt x="36" y="361"/>
                </a:lnTo>
                <a:lnTo>
                  <a:pt x="36" y="359"/>
                </a:lnTo>
                <a:lnTo>
                  <a:pt x="32" y="354"/>
                </a:lnTo>
                <a:lnTo>
                  <a:pt x="30" y="351"/>
                </a:lnTo>
                <a:lnTo>
                  <a:pt x="29" y="346"/>
                </a:lnTo>
                <a:lnTo>
                  <a:pt x="30" y="339"/>
                </a:lnTo>
                <a:lnTo>
                  <a:pt x="30" y="334"/>
                </a:lnTo>
                <a:lnTo>
                  <a:pt x="30" y="328"/>
                </a:lnTo>
                <a:lnTo>
                  <a:pt x="30" y="325"/>
                </a:lnTo>
                <a:lnTo>
                  <a:pt x="30" y="321"/>
                </a:lnTo>
                <a:lnTo>
                  <a:pt x="32" y="316"/>
                </a:lnTo>
                <a:lnTo>
                  <a:pt x="34" y="311"/>
                </a:lnTo>
                <a:lnTo>
                  <a:pt x="32" y="306"/>
                </a:lnTo>
                <a:lnTo>
                  <a:pt x="32" y="301"/>
                </a:lnTo>
                <a:lnTo>
                  <a:pt x="34" y="296"/>
                </a:lnTo>
                <a:lnTo>
                  <a:pt x="36" y="291"/>
                </a:lnTo>
                <a:lnTo>
                  <a:pt x="37" y="285"/>
                </a:lnTo>
                <a:lnTo>
                  <a:pt x="37" y="284"/>
                </a:lnTo>
                <a:lnTo>
                  <a:pt x="39" y="280"/>
                </a:lnTo>
                <a:lnTo>
                  <a:pt x="41" y="275"/>
                </a:lnTo>
                <a:lnTo>
                  <a:pt x="43" y="272"/>
                </a:lnTo>
                <a:lnTo>
                  <a:pt x="46" y="268"/>
                </a:lnTo>
                <a:lnTo>
                  <a:pt x="48" y="263"/>
                </a:lnTo>
                <a:lnTo>
                  <a:pt x="49" y="258"/>
                </a:lnTo>
                <a:lnTo>
                  <a:pt x="51" y="253"/>
                </a:lnTo>
                <a:lnTo>
                  <a:pt x="51" y="247"/>
                </a:lnTo>
                <a:lnTo>
                  <a:pt x="53" y="244"/>
                </a:lnTo>
                <a:lnTo>
                  <a:pt x="51" y="239"/>
                </a:lnTo>
                <a:lnTo>
                  <a:pt x="49" y="234"/>
                </a:lnTo>
                <a:lnTo>
                  <a:pt x="48" y="230"/>
                </a:lnTo>
                <a:lnTo>
                  <a:pt x="44" y="229"/>
                </a:lnTo>
                <a:lnTo>
                  <a:pt x="39" y="227"/>
                </a:lnTo>
                <a:lnTo>
                  <a:pt x="36" y="225"/>
                </a:lnTo>
                <a:lnTo>
                  <a:pt x="34" y="225"/>
                </a:lnTo>
                <a:lnTo>
                  <a:pt x="29" y="223"/>
                </a:lnTo>
                <a:lnTo>
                  <a:pt x="24" y="220"/>
                </a:lnTo>
                <a:lnTo>
                  <a:pt x="22" y="216"/>
                </a:lnTo>
                <a:lnTo>
                  <a:pt x="20" y="211"/>
                </a:lnTo>
                <a:lnTo>
                  <a:pt x="20" y="206"/>
                </a:lnTo>
                <a:lnTo>
                  <a:pt x="20" y="201"/>
                </a:lnTo>
                <a:lnTo>
                  <a:pt x="20" y="196"/>
                </a:lnTo>
                <a:lnTo>
                  <a:pt x="18" y="191"/>
                </a:lnTo>
                <a:lnTo>
                  <a:pt x="18" y="186"/>
                </a:lnTo>
                <a:lnTo>
                  <a:pt x="18" y="180"/>
                </a:lnTo>
                <a:lnTo>
                  <a:pt x="18" y="177"/>
                </a:lnTo>
                <a:lnTo>
                  <a:pt x="20" y="172"/>
                </a:lnTo>
                <a:lnTo>
                  <a:pt x="22" y="168"/>
                </a:lnTo>
                <a:lnTo>
                  <a:pt x="25" y="163"/>
                </a:lnTo>
                <a:lnTo>
                  <a:pt x="27" y="160"/>
                </a:lnTo>
                <a:lnTo>
                  <a:pt x="30" y="156"/>
                </a:lnTo>
                <a:lnTo>
                  <a:pt x="32" y="153"/>
                </a:lnTo>
                <a:lnTo>
                  <a:pt x="36" y="149"/>
                </a:lnTo>
                <a:lnTo>
                  <a:pt x="39" y="146"/>
                </a:lnTo>
                <a:lnTo>
                  <a:pt x="41" y="142"/>
                </a:lnTo>
                <a:lnTo>
                  <a:pt x="44" y="137"/>
                </a:lnTo>
                <a:lnTo>
                  <a:pt x="46" y="132"/>
                </a:lnTo>
                <a:lnTo>
                  <a:pt x="48" y="127"/>
                </a:lnTo>
                <a:lnTo>
                  <a:pt x="49" y="124"/>
                </a:lnTo>
                <a:lnTo>
                  <a:pt x="51" y="118"/>
                </a:lnTo>
                <a:lnTo>
                  <a:pt x="53" y="113"/>
                </a:lnTo>
                <a:lnTo>
                  <a:pt x="55" y="110"/>
                </a:lnTo>
                <a:lnTo>
                  <a:pt x="56" y="105"/>
                </a:lnTo>
                <a:lnTo>
                  <a:pt x="65" y="98"/>
                </a:lnTo>
                <a:lnTo>
                  <a:pt x="70" y="94"/>
                </a:lnTo>
                <a:lnTo>
                  <a:pt x="74" y="96"/>
                </a:lnTo>
                <a:lnTo>
                  <a:pt x="77" y="99"/>
                </a:lnTo>
                <a:lnTo>
                  <a:pt x="79" y="105"/>
                </a:lnTo>
                <a:lnTo>
                  <a:pt x="84" y="105"/>
                </a:lnTo>
                <a:lnTo>
                  <a:pt x="89" y="101"/>
                </a:lnTo>
                <a:lnTo>
                  <a:pt x="92" y="98"/>
                </a:lnTo>
                <a:lnTo>
                  <a:pt x="98" y="94"/>
                </a:lnTo>
                <a:lnTo>
                  <a:pt x="104" y="94"/>
                </a:lnTo>
                <a:lnTo>
                  <a:pt x="108" y="96"/>
                </a:lnTo>
                <a:lnTo>
                  <a:pt x="113" y="101"/>
                </a:lnTo>
                <a:lnTo>
                  <a:pt x="117" y="108"/>
                </a:lnTo>
                <a:lnTo>
                  <a:pt x="118" y="111"/>
                </a:lnTo>
                <a:lnTo>
                  <a:pt x="123" y="113"/>
                </a:lnTo>
                <a:lnTo>
                  <a:pt x="129" y="108"/>
                </a:lnTo>
                <a:lnTo>
                  <a:pt x="130" y="103"/>
                </a:lnTo>
                <a:lnTo>
                  <a:pt x="130" y="99"/>
                </a:lnTo>
                <a:lnTo>
                  <a:pt x="134" y="96"/>
                </a:lnTo>
                <a:lnTo>
                  <a:pt x="139" y="98"/>
                </a:lnTo>
                <a:lnTo>
                  <a:pt x="144" y="98"/>
                </a:lnTo>
                <a:lnTo>
                  <a:pt x="148" y="91"/>
                </a:lnTo>
                <a:lnTo>
                  <a:pt x="151" y="86"/>
                </a:lnTo>
                <a:lnTo>
                  <a:pt x="153" y="82"/>
                </a:lnTo>
                <a:lnTo>
                  <a:pt x="154" y="77"/>
                </a:lnTo>
                <a:lnTo>
                  <a:pt x="158" y="74"/>
                </a:lnTo>
                <a:lnTo>
                  <a:pt x="163" y="70"/>
                </a:lnTo>
                <a:lnTo>
                  <a:pt x="168" y="70"/>
                </a:lnTo>
                <a:lnTo>
                  <a:pt x="173" y="68"/>
                </a:lnTo>
                <a:lnTo>
                  <a:pt x="178" y="68"/>
                </a:lnTo>
                <a:lnTo>
                  <a:pt x="184" y="68"/>
                </a:lnTo>
                <a:lnTo>
                  <a:pt x="189" y="70"/>
                </a:lnTo>
                <a:lnTo>
                  <a:pt x="194" y="74"/>
                </a:lnTo>
                <a:lnTo>
                  <a:pt x="197" y="77"/>
                </a:lnTo>
                <a:lnTo>
                  <a:pt x="204" y="75"/>
                </a:lnTo>
                <a:lnTo>
                  <a:pt x="208" y="70"/>
                </a:lnTo>
                <a:lnTo>
                  <a:pt x="213" y="65"/>
                </a:lnTo>
                <a:lnTo>
                  <a:pt x="218" y="62"/>
                </a:lnTo>
                <a:lnTo>
                  <a:pt x="222" y="58"/>
                </a:lnTo>
                <a:lnTo>
                  <a:pt x="227" y="53"/>
                </a:lnTo>
                <a:lnTo>
                  <a:pt x="228" y="48"/>
                </a:lnTo>
                <a:lnTo>
                  <a:pt x="232" y="44"/>
                </a:lnTo>
                <a:lnTo>
                  <a:pt x="237" y="41"/>
                </a:lnTo>
                <a:lnTo>
                  <a:pt x="242" y="39"/>
                </a:lnTo>
                <a:lnTo>
                  <a:pt x="247" y="37"/>
                </a:lnTo>
                <a:lnTo>
                  <a:pt x="252" y="32"/>
                </a:lnTo>
                <a:lnTo>
                  <a:pt x="254" y="29"/>
                </a:lnTo>
                <a:lnTo>
                  <a:pt x="252" y="24"/>
                </a:lnTo>
                <a:lnTo>
                  <a:pt x="252" y="19"/>
                </a:lnTo>
                <a:lnTo>
                  <a:pt x="258" y="15"/>
                </a:lnTo>
                <a:lnTo>
                  <a:pt x="263" y="15"/>
                </a:lnTo>
                <a:lnTo>
                  <a:pt x="263" y="12"/>
                </a:lnTo>
                <a:lnTo>
                  <a:pt x="265" y="6"/>
                </a:lnTo>
                <a:lnTo>
                  <a:pt x="270" y="5"/>
                </a:lnTo>
                <a:lnTo>
                  <a:pt x="275" y="3"/>
                </a:lnTo>
                <a:lnTo>
                  <a:pt x="280" y="0"/>
                </a:lnTo>
                <a:close/>
              </a:path>
            </a:pathLst>
          </a:custGeom>
          <a:solidFill>
            <a:schemeClr val="tx2"/>
          </a:solidFill>
          <a:ln w="9525">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26" name="Freeform 18"/>
          <p:cNvSpPr>
            <a:spLocks noEditPoints="1"/>
          </p:cNvSpPr>
          <p:nvPr/>
        </p:nvSpPr>
        <p:spPr bwMode="auto">
          <a:xfrm>
            <a:off x="6185470" y="2326236"/>
            <a:ext cx="193162" cy="134456"/>
          </a:xfrm>
          <a:custGeom>
            <a:avLst/>
            <a:gdLst>
              <a:gd name="T0" fmla="*/ 62 w 102"/>
              <a:gd name="T1" fmla="*/ 71 h 71"/>
              <a:gd name="T2" fmla="*/ 57 w 102"/>
              <a:gd name="T3" fmla="*/ 67 h 71"/>
              <a:gd name="T4" fmla="*/ 53 w 102"/>
              <a:gd name="T5" fmla="*/ 62 h 71"/>
              <a:gd name="T6" fmla="*/ 52 w 102"/>
              <a:gd name="T7" fmla="*/ 53 h 71"/>
              <a:gd name="T8" fmla="*/ 52 w 102"/>
              <a:gd name="T9" fmla="*/ 47 h 71"/>
              <a:gd name="T10" fmla="*/ 55 w 102"/>
              <a:gd name="T11" fmla="*/ 40 h 71"/>
              <a:gd name="T12" fmla="*/ 57 w 102"/>
              <a:gd name="T13" fmla="*/ 35 h 71"/>
              <a:gd name="T14" fmla="*/ 58 w 102"/>
              <a:gd name="T15" fmla="*/ 28 h 71"/>
              <a:gd name="T16" fmla="*/ 62 w 102"/>
              <a:gd name="T17" fmla="*/ 21 h 71"/>
              <a:gd name="T18" fmla="*/ 64 w 102"/>
              <a:gd name="T19" fmla="*/ 16 h 71"/>
              <a:gd name="T20" fmla="*/ 65 w 102"/>
              <a:gd name="T21" fmla="*/ 14 h 71"/>
              <a:gd name="T22" fmla="*/ 71 w 102"/>
              <a:gd name="T23" fmla="*/ 12 h 71"/>
              <a:gd name="T24" fmla="*/ 76 w 102"/>
              <a:gd name="T25" fmla="*/ 14 h 71"/>
              <a:gd name="T26" fmla="*/ 79 w 102"/>
              <a:gd name="T27" fmla="*/ 17 h 71"/>
              <a:gd name="T28" fmla="*/ 84 w 102"/>
              <a:gd name="T29" fmla="*/ 19 h 71"/>
              <a:gd name="T30" fmla="*/ 91 w 102"/>
              <a:gd name="T31" fmla="*/ 21 h 71"/>
              <a:gd name="T32" fmla="*/ 98 w 102"/>
              <a:gd name="T33" fmla="*/ 24 h 71"/>
              <a:gd name="T34" fmla="*/ 102 w 102"/>
              <a:gd name="T35" fmla="*/ 29 h 71"/>
              <a:gd name="T36" fmla="*/ 100 w 102"/>
              <a:gd name="T37" fmla="*/ 36 h 71"/>
              <a:gd name="T38" fmla="*/ 96 w 102"/>
              <a:gd name="T39" fmla="*/ 43 h 71"/>
              <a:gd name="T40" fmla="*/ 95 w 102"/>
              <a:gd name="T41" fmla="*/ 50 h 71"/>
              <a:gd name="T42" fmla="*/ 93 w 102"/>
              <a:gd name="T43" fmla="*/ 55 h 71"/>
              <a:gd name="T44" fmla="*/ 88 w 102"/>
              <a:gd name="T45" fmla="*/ 60 h 71"/>
              <a:gd name="T46" fmla="*/ 83 w 102"/>
              <a:gd name="T47" fmla="*/ 66 h 71"/>
              <a:gd name="T48" fmla="*/ 77 w 102"/>
              <a:gd name="T49" fmla="*/ 69 h 71"/>
              <a:gd name="T50" fmla="*/ 71 w 102"/>
              <a:gd name="T51" fmla="*/ 71 h 71"/>
              <a:gd name="T52" fmla="*/ 21 w 102"/>
              <a:gd name="T53" fmla="*/ 48 h 71"/>
              <a:gd name="T54" fmla="*/ 17 w 102"/>
              <a:gd name="T55" fmla="*/ 43 h 71"/>
              <a:gd name="T56" fmla="*/ 14 w 102"/>
              <a:gd name="T57" fmla="*/ 36 h 71"/>
              <a:gd name="T58" fmla="*/ 12 w 102"/>
              <a:gd name="T59" fmla="*/ 31 h 71"/>
              <a:gd name="T60" fmla="*/ 5 w 102"/>
              <a:gd name="T61" fmla="*/ 28 h 71"/>
              <a:gd name="T62" fmla="*/ 0 w 102"/>
              <a:gd name="T63" fmla="*/ 24 h 71"/>
              <a:gd name="T64" fmla="*/ 0 w 102"/>
              <a:gd name="T65" fmla="*/ 16 h 71"/>
              <a:gd name="T66" fmla="*/ 2 w 102"/>
              <a:gd name="T67" fmla="*/ 12 h 71"/>
              <a:gd name="T68" fmla="*/ 5 w 102"/>
              <a:gd name="T69" fmla="*/ 7 h 71"/>
              <a:gd name="T70" fmla="*/ 9 w 102"/>
              <a:gd name="T71" fmla="*/ 4 h 71"/>
              <a:gd name="T72" fmla="*/ 14 w 102"/>
              <a:gd name="T73" fmla="*/ 2 h 71"/>
              <a:gd name="T74" fmla="*/ 22 w 102"/>
              <a:gd name="T75" fmla="*/ 0 h 71"/>
              <a:gd name="T76" fmla="*/ 29 w 102"/>
              <a:gd name="T77" fmla="*/ 2 h 71"/>
              <a:gd name="T78" fmla="*/ 36 w 102"/>
              <a:gd name="T79" fmla="*/ 4 h 71"/>
              <a:gd name="T80" fmla="*/ 40 w 102"/>
              <a:gd name="T81" fmla="*/ 9 h 71"/>
              <a:gd name="T82" fmla="*/ 43 w 102"/>
              <a:gd name="T83" fmla="*/ 14 h 71"/>
              <a:gd name="T84" fmla="*/ 45 w 102"/>
              <a:gd name="T85" fmla="*/ 17 h 71"/>
              <a:gd name="T86" fmla="*/ 45 w 102"/>
              <a:gd name="T87" fmla="*/ 26 h 71"/>
              <a:gd name="T88" fmla="*/ 45 w 102"/>
              <a:gd name="T89" fmla="*/ 33 h 71"/>
              <a:gd name="T90" fmla="*/ 41 w 102"/>
              <a:gd name="T91" fmla="*/ 38 h 71"/>
              <a:gd name="T92" fmla="*/ 36 w 102"/>
              <a:gd name="T93" fmla="*/ 41 h 71"/>
              <a:gd name="T94" fmla="*/ 31 w 102"/>
              <a:gd name="T95" fmla="*/ 45 h 71"/>
              <a:gd name="T96" fmla="*/ 24 w 102"/>
              <a:gd name="T97" fmla="*/ 4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2" h="71">
                <a:moveTo>
                  <a:pt x="67" y="71"/>
                </a:moveTo>
                <a:lnTo>
                  <a:pt x="64" y="71"/>
                </a:lnTo>
                <a:lnTo>
                  <a:pt x="62" y="71"/>
                </a:lnTo>
                <a:lnTo>
                  <a:pt x="60" y="69"/>
                </a:lnTo>
                <a:lnTo>
                  <a:pt x="58" y="69"/>
                </a:lnTo>
                <a:lnTo>
                  <a:pt x="57" y="67"/>
                </a:lnTo>
                <a:lnTo>
                  <a:pt x="55" y="66"/>
                </a:lnTo>
                <a:lnTo>
                  <a:pt x="53" y="64"/>
                </a:lnTo>
                <a:lnTo>
                  <a:pt x="53" y="62"/>
                </a:lnTo>
                <a:lnTo>
                  <a:pt x="52" y="59"/>
                </a:lnTo>
                <a:lnTo>
                  <a:pt x="52" y="57"/>
                </a:lnTo>
                <a:lnTo>
                  <a:pt x="52" y="53"/>
                </a:lnTo>
                <a:lnTo>
                  <a:pt x="52" y="52"/>
                </a:lnTo>
                <a:lnTo>
                  <a:pt x="52" y="48"/>
                </a:lnTo>
                <a:lnTo>
                  <a:pt x="52" y="47"/>
                </a:lnTo>
                <a:lnTo>
                  <a:pt x="53" y="45"/>
                </a:lnTo>
                <a:lnTo>
                  <a:pt x="53" y="41"/>
                </a:lnTo>
                <a:lnTo>
                  <a:pt x="55" y="40"/>
                </a:lnTo>
                <a:lnTo>
                  <a:pt x="55" y="38"/>
                </a:lnTo>
                <a:lnTo>
                  <a:pt x="57" y="36"/>
                </a:lnTo>
                <a:lnTo>
                  <a:pt x="57" y="35"/>
                </a:lnTo>
                <a:lnTo>
                  <a:pt x="58" y="31"/>
                </a:lnTo>
                <a:lnTo>
                  <a:pt x="58" y="29"/>
                </a:lnTo>
                <a:lnTo>
                  <a:pt x="58" y="28"/>
                </a:lnTo>
                <a:lnTo>
                  <a:pt x="60" y="24"/>
                </a:lnTo>
                <a:lnTo>
                  <a:pt x="60" y="22"/>
                </a:lnTo>
                <a:lnTo>
                  <a:pt x="62" y="21"/>
                </a:lnTo>
                <a:lnTo>
                  <a:pt x="62" y="19"/>
                </a:lnTo>
                <a:lnTo>
                  <a:pt x="62" y="19"/>
                </a:lnTo>
                <a:lnTo>
                  <a:pt x="64" y="16"/>
                </a:lnTo>
                <a:lnTo>
                  <a:pt x="64" y="16"/>
                </a:lnTo>
                <a:lnTo>
                  <a:pt x="65" y="14"/>
                </a:lnTo>
                <a:lnTo>
                  <a:pt x="65" y="14"/>
                </a:lnTo>
                <a:lnTo>
                  <a:pt x="65" y="12"/>
                </a:lnTo>
                <a:lnTo>
                  <a:pt x="69" y="12"/>
                </a:lnTo>
                <a:lnTo>
                  <a:pt x="71" y="12"/>
                </a:lnTo>
                <a:lnTo>
                  <a:pt x="74" y="14"/>
                </a:lnTo>
                <a:lnTo>
                  <a:pt x="76" y="14"/>
                </a:lnTo>
                <a:lnTo>
                  <a:pt x="76" y="14"/>
                </a:lnTo>
                <a:lnTo>
                  <a:pt x="76" y="16"/>
                </a:lnTo>
                <a:lnTo>
                  <a:pt x="77" y="16"/>
                </a:lnTo>
                <a:lnTo>
                  <a:pt x="79" y="17"/>
                </a:lnTo>
                <a:lnTo>
                  <a:pt x="81" y="17"/>
                </a:lnTo>
                <a:lnTo>
                  <a:pt x="83" y="19"/>
                </a:lnTo>
                <a:lnTo>
                  <a:pt x="84" y="19"/>
                </a:lnTo>
                <a:lnTo>
                  <a:pt x="88" y="19"/>
                </a:lnTo>
                <a:lnTo>
                  <a:pt x="89" y="21"/>
                </a:lnTo>
                <a:lnTo>
                  <a:pt x="91" y="21"/>
                </a:lnTo>
                <a:lnTo>
                  <a:pt x="95" y="22"/>
                </a:lnTo>
                <a:lnTo>
                  <a:pt x="96" y="22"/>
                </a:lnTo>
                <a:lnTo>
                  <a:pt x="98" y="24"/>
                </a:lnTo>
                <a:lnTo>
                  <a:pt x="100" y="26"/>
                </a:lnTo>
                <a:lnTo>
                  <a:pt x="100" y="28"/>
                </a:lnTo>
                <a:lnTo>
                  <a:pt x="102" y="29"/>
                </a:lnTo>
                <a:lnTo>
                  <a:pt x="102" y="33"/>
                </a:lnTo>
                <a:lnTo>
                  <a:pt x="102" y="35"/>
                </a:lnTo>
                <a:lnTo>
                  <a:pt x="100" y="36"/>
                </a:lnTo>
                <a:lnTo>
                  <a:pt x="98" y="40"/>
                </a:lnTo>
                <a:lnTo>
                  <a:pt x="98" y="41"/>
                </a:lnTo>
                <a:lnTo>
                  <a:pt x="96" y="43"/>
                </a:lnTo>
                <a:lnTo>
                  <a:pt x="96" y="45"/>
                </a:lnTo>
                <a:lnTo>
                  <a:pt x="95" y="47"/>
                </a:lnTo>
                <a:lnTo>
                  <a:pt x="95" y="50"/>
                </a:lnTo>
                <a:lnTo>
                  <a:pt x="93" y="52"/>
                </a:lnTo>
                <a:lnTo>
                  <a:pt x="93" y="53"/>
                </a:lnTo>
                <a:lnTo>
                  <a:pt x="93" y="55"/>
                </a:lnTo>
                <a:lnTo>
                  <a:pt x="91" y="57"/>
                </a:lnTo>
                <a:lnTo>
                  <a:pt x="89" y="59"/>
                </a:lnTo>
                <a:lnTo>
                  <a:pt x="88" y="60"/>
                </a:lnTo>
                <a:lnTo>
                  <a:pt x="88" y="62"/>
                </a:lnTo>
                <a:lnTo>
                  <a:pt x="84" y="64"/>
                </a:lnTo>
                <a:lnTo>
                  <a:pt x="83" y="66"/>
                </a:lnTo>
                <a:lnTo>
                  <a:pt x="81" y="67"/>
                </a:lnTo>
                <a:lnTo>
                  <a:pt x="79" y="67"/>
                </a:lnTo>
                <a:lnTo>
                  <a:pt x="77" y="69"/>
                </a:lnTo>
                <a:lnTo>
                  <a:pt x="76" y="69"/>
                </a:lnTo>
                <a:lnTo>
                  <a:pt x="72" y="69"/>
                </a:lnTo>
                <a:lnTo>
                  <a:pt x="71" y="71"/>
                </a:lnTo>
                <a:lnTo>
                  <a:pt x="67" y="71"/>
                </a:lnTo>
                <a:close/>
                <a:moveTo>
                  <a:pt x="24" y="48"/>
                </a:moveTo>
                <a:lnTo>
                  <a:pt x="21" y="48"/>
                </a:lnTo>
                <a:lnTo>
                  <a:pt x="19" y="47"/>
                </a:lnTo>
                <a:lnTo>
                  <a:pt x="19" y="45"/>
                </a:lnTo>
                <a:lnTo>
                  <a:pt x="17" y="43"/>
                </a:lnTo>
                <a:lnTo>
                  <a:pt x="15" y="41"/>
                </a:lnTo>
                <a:lnTo>
                  <a:pt x="15" y="40"/>
                </a:lnTo>
                <a:lnTo>
                  <a:pt x="14" y="36"/>
                </a:lnTo>
                <a:lnTo>
                  <a:pt x="14" y="35"/>
                </a:lnTo>
                <a:lnTo>
                  <a:pt x="12" y="33"/>
                </a:lnTo>
                <a:lnTo>
                  <a:pt x="12" y="31"/>
                </a:lnTo>
                <a:lnTo>
                  <a:pt x="9" y="29"/>
                </a:lnTo>
                <a:lnTo>
                  <a:pt x="7" y="29"/>
                </a:lnTo>
                <a:lnTo>
                  <a:pt x="5" y="28"/>
                </a:lnTo>
                <a:lnTo>
                  <a:pt x="3" y="28"/>
                </a:lnTo>
                <a:lnTo>
                  <a:pt x="2" y="26"/>
                </a:lnTo>
                <a:lnTo>
                  <a:pt x="0" y="24"/>
                </a:lnTo>
                <a:lnTo>
                  <a:pt x="0" y="21"/>
                </a:lnTo>
                <a:lnTo>
                  <a:pt x="0" y="19"/>
                </a:lnTo>
                <a:lnTo>
                  <a:pt x="0" y="16"/>
                </a:lnTo>
                <a:lnTo>
                  <a:pt x="0" y="14"/>
                </a:lnTo>
                <a:lnTo>
                  <a:pt x="0" y="14"/>
                </a:lnTo>
                <a:lnTo>
                  <a:pt x="2" y="12"/>
                </a:lnTo>
                <a:lnTo>
                  <a:pt x="2" y="9"/>
                </a:lnTo>
                <a:lnTo>
                  <a:pt x="3" y="7"/>
                </a:lnTo>
                <a:lnTo>
                  <a:pt x="5" y="7"/>
                </a:lnTo>
                <a:lnTo>
                  <a:pt x="7" y="5"/>
                </a:lnTo>
                <a:lnTo>
                  <a:pt x="9" y="4"/>
                </a:lnTo>
                <a:lnTo>
                  <a:pt x="9" y="4"/>
                </a:lnTo>
                <a:lnTo>
                  <a:pt x="10" y="4"/>
                </a:lnTo>
                <a:lnTo>
                  <a:pt x="12" y="4"/>
                </a:lnTo>
                <a:lnTo>
                  <a:pt x="14" y="2"/>
                </a:lnTo>
                <a:lnTo>
                  <a:pt x="15" y="0"/>
                </a:lnTo>
                <a:lnTo>
                  <a:pt x="19" y="0"/>
                </a:lnTo>
                <a:lnTo>
                  <a:pt x="22" y="0"/>
                </a:lnTo>
                <a:lnTo>
                  <a:pt x="24" y="2"/>
                </a:lnTo>
                <a:lnTo>
                  <a:pt x="28" y="2"/>
                </a:lnTo>
                <a:lnTo>
                  <a:pt x="29" y="2"/>
                </a:lnTo>
                <a:lnTo>
                  <a:pt x="33" y="2"/>
                </a:lnTo>
                <a:lnTo>
                  <a:pt x="34" y="4"/>
                </a:lnTo>
                <a:lnTo>
                  <a:pt x="36" y="4"/>
                </a:lnTo>
                <a:lnTo>
                  <a:pt x="38" y="5"/>
                </a:lnTo>
                <a:lnTo>
                  <a:pt x="40" y="7"/>
                </a:lnTo>
                <a:lnTo>
                  <a:pt x="40" y="9"/>
                </a:lnTo>
                <a:lnTo>
                  <a:pt x="41" y="12"/>
                </a:lnTo>
                <a:lnTo>
                  <a:pt x="43" y="14"/>
                </a:lnTo>
                <a:lnTo>
                  <a:pt x="43" y="14"/>
                </a:lnTo>
                <a:lnTo>
                  <a:pt x="43" y="16"/>
                </a:lnTo>
                <a:lnTo>
                  <a:pt x="43" y="16"/>
                </a:lnTo>
                <a:lnTo>
                  <a:pt x="45" y="17"/>
                </a:lnTo>
                <a:lnTo>
                  <a:pt x="45" y="19"/>
                </a:lnTo>
                <a:lnTo>
                  <a:pt x="45" y="22"/>
                </a:lnTo>
                <a:lnTo>
                  <a:pt x="45" y="26"/>
                </a:lnTo>
                <a:lnTo>
                  <a:pt x="46" y="28"/>
                </a:lnTo>
                <a:lnTo>
                  <a:pt x="45" y="31"/>
                </a:lnTo>
                <a:lnTo>
                  <a:pt x="45" y="33"/>
                </a:lnTo>
                <a:lnTo>
                  <a:pt x="43" y="35"/>
                </a:lnTo>
                <a:lnTo>
                  <a:pt x="41" y="36"/>
                </a:lnTo>
                <a:lnTo>
                  <a:pt x="41" y="38"/>
                </a:lnTo>
                <a:lnTo>
                  <a:pt x="40" y="40"/>
                </a:lnTo>
                <a:lnTo>
                  <a:pt x="38" y="40"/>
                </a:lnTo>
                <a:lnTo>
                  <a:pt x="36" y="41"/>
                </a:lnTo>
                <a:lnTo>
                  <a:pt x="34" y="43"/>
                </a:lnTo>
                <a:lnTo>
                  <a:pt x="31" y="45"/>
                </a:lnTo>
                <a:lnTo>
                  <a:pt x="31" y="45"/>
                </a:lnTo>
                <a:lnTo>
                  <a:pt x="28" y="47"/>
                </a:lnTo>
                <a:lnTo>
                  <a:pt x="26" y="48"/>
                </a:lnTo>
                <a:lnTo>
                  <a:pt x="24" y="48"/>
                </a:lnTo>
                <a:close/>
              </a:path>
            </a:pathLst>
          </a:custGeom>
          <a:solidFill>
            <a:schemeClr val="tx2">
              <a:lumMod val="5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20"/>
          <p:cNvSpPr>
            <a:spLocks/>
          </p:cNvSpPr>
          <p:nvPr/>
        </p:nvSpPr>
        <p:spPr bwMode="auto">
          <a:xfrm>
            <a:off x="5058692" y="3627238"/>
            <a:ext cx="886272" cy="962022"/>
          </a:xfrm>
          <a:custGeom>
            <a:avLst/>
            <a:gdLst>
              <a:gd name="T0" fmla="*/ 91 w 468"/>
              <a:gd name="T1" fmla="*/ 15 h 508"/>
              <a:gd name="T2" fmla="*/ 87 w 468"/>
              <a:gd name="T3" fmla="*/ 43 h 508"/>
              <a:gd name="T4" fmla="*/ 94 w 468"/>
              <a:gd name="T5" fmla="*/ 69 h 508"/>
              <a:gd name="T6" fmla="*/ 98 w 468"/>
              <a:gd name="T7" fmla="*/ 95 h 508"/>
              <a:gd name="T8" fmla="*/ 117 w 468"/>
              <a:gd name="T9" fmla="*/ 105 h 508"/>
              <a:gd name="T10" fmla="*/ 139 w 468"/>
              <a:gd name="T11" fmla="*/ 105 h 508"/>
              <a:gd name="T12" fmla="*/ 156 w 468"/>
              <a:gd name="T13" fmla="*/ 102 h 508"/>
              <a:gd name="T14" fmla="*/ 187 w 468"/>
              <a:gd name="T15" fmla="*/ 95 h 508"/>
              <a:gd name="T16" fmla="*/ 220 w 468"/>
              <a:gd name="T17" fmla="*/ 88 h 508"/>
              <a:gd name="T18" fmla="*/ 228 w 468"/>
              <a:gd name="T19" fmla="*/ 96 h 508"/>
              <a:gd name="T20" fmla="*/ 234 w 468"/>
              <a:gd name="T21" fmla="*/ 119 h 508"/>
              <a:gd name="T22" fmla="*/ 252 w 468"/>
              <a:gd name="T23" fmla="*/ 133 h 508"/>
              <a:gd name="T24" fmla="*/ 278 w 468"/>
              <a:gd name="T25" fmla="*/ 127 h 508"/>
              <a:gd name="T26" fmla="*/ 304 w 468"/>
              <a:gd name="T27" fmla="*/ 129 h 508"/>
              <a:gd name="T28" fmla="*/ 321 w 468"/>
              <a:gd name="T29" fmla="*/ 138 h 508"/>
              <a:gd name="T30" fmla="*/ 337 w 468"/>
              <a:gd name="T31" fmla="*/ 141 h 508"/>
              <a:gd name="T32" fmla="*/ 352 w 468"/>
              <a:gd name="T33" fmla="*/ 157 h 508"/>
              <a:gd name="T34" fmla="*/ 373 w 468"/>
              <a:gd name="T35" fmla="*/ 157 h 508"/>
              <a:gd name="T36" fmla="*/ 390 w 468"/>
              <a:gd name="T37" fmla="*/ 155 h 508"/>
              <a:gd name="T38" fmla="*/ 407 w 468"/>
              <a:gd name="T39" fmla="*/ 151 h 508"/>
              <a:gd name="T40" fmla="*/ 433 w 468"/>
              <a:gd name="T41" fmla="*/ 145 h 508"/>
              <a:gd name="T42" fmla="*/ 447 w 468"/>
              <a:gd name="T43" fmla="*/ 148 h 508"/>
              <a:gd name="T44" fmla="*/ 433 w 468"/>
              <a:gd name="T45" fmla="*/ 165 h 508"/>
              <a:gd name="T46" fmla="*/ 437 w 468"/>
              <a:gd name="T47" fmla="*/ 181 h 508"/>
              <a:gd name="T48" fmla="*/ 456 w 468"/>
              <a:gd name="T49" fmla="*/ 170 h 508"/>
              <a:gd name="T50" fmla="*/ 466 w 468"/>
              <a:gd name="T51" fmla="*/ 179 h 508"/>
              <a:gd name="T52" fmla="*/ 445 w 468"/>
              <a:gd name="T53" fmla="*/ 196 h 508"/>
              <a:gd name="T54" fmla="*/ 433 w 468"/>
              <a:gd name="T55" fmla="*/ 205 h 508"/>
              <a:gd name="T56" fmla="*/ 423 w 468"/>
              <a:gd name="T57" fmla="*/ 229 h 508"/>
              <a:gd name="T58" fmla="*/ 404 w 468"/>
              <a:gd name="T59" fmla="*/ 248 h 508"/>
              <a:gd name="T60" fmla="*/ 392 w 468"/>
              <a:gd name="T61" fmla="*/ 270 h 508"/>
              <a:gd name="T62" fmla="*/ 382 w 468"/>
              <a:gd name="T63" fmla="*/ 291 h 508"/>
              <a:gd name="T64" fmla="*/ 366 w 468"/>
              <a:gd name="T65" fmla="*/ 306 h 508"/>
              <a:gd name="T66" fmla="*/ 347 w 468"/>
              <a:gd name="T67" fmla="*/ 322 h 508"/>
              <a:gd name="T68" fmla="*/ 328 w 468"/>
              <a:gd name="T69" fmla="*/ 327 h 508"/>
              <a:gd name="T70" fmla="*/ 316 w 468"/>
              <a:gd name="T71" fmla="*/ 341 h 508"/>
              <a:gd name="T72" fmla="*/ 314 w 468"/>
              <a:gd name="T73" fmla="*/ 367 h 508"/>
              <a:gd name="T74" fmla="*/ 292 w 468"/>
              <a:gd name="T75" fmla="*/ 374 h 508"/>
              <a:gd name="T76" fmla="*/ 268 w 468"/>
              <a:gd name="T77" fmla="*/ 374 h 508"/>
              <a:gd name="T78" fmla="*/ 252 w 468"/>
              <a:gd name="T79" fmla="*/ 389 h 508"/>
              <a:gd name="T80" fmla="*/ 237 w 468"/>
              <a:gd name="T81" fmla="*/ 405 h 508"/>
              <a:gd name="T82" fmla="*/ 216 w 468"/>
              <a:gd name="T83" fmla="*/ 408 h 508"/>
              <a:gd name="T84" fmla="*/ 204 w 468"/>
              <a:gd name="T85" fmla="*/ 425 h 508"/>
              <a:gd name="T86" fmla="*/ 199 w 468"/>
              <a:gd name="T87" fmla="*/ 451 h 508"/>
              <a:gd name="T88" fmla="*/ 177 w 468"/>
              <a:gd name="T89" fmla="*/ 487 h 508"/>
              <a:gd name="T90" fmla="*/ 115 w 468"/>
              <a:gd name="T91" fmla="*/ 423 h 508"/>
              <a:gd name="T92" fmla="*/ 63 w 468"/>
              <a:gd name="T93" fmla="*/ 344 h 508"/>
              <a:gd name="T94" fmla="*/ 44 w 468"/>
              <a:gd name="T95" fmla="*/ 305 h 508"/>
              <a:gd name="T96" fmla="*/ 46 w 468"/>
              <a:gd name="T97" fmla="*/ 279 h 508"/>
              <a:gd name="T98" fmla="*/ 39 w 468"/>
              <a:gd name="T99" fmla="*/ 251 h 508"/>
              <a:gd name="T100" fmla="*/ 48 w 468"/>
              <a:gd name="T101" fmla="*/ 232 h 508"/>
              <a:gd name="T102" fmla="*/ 32 w 468"/>
              <a:gd name="T103" fmla="*/ 210 h 508"/>
              <a:gd name="T104" fmla="*/ 18 w 468"/>
              <a:gd name="T105" fmla="*/ 184 h 508"/>
              <a:gd name="T106" fmla="*/ 5 w 468"/>
              <a:gd name="T107" fmla="*/ 164 h 508"/>
              <a:gd name="T108" fmla="*/ 6 w 468"/>
              <a:gd name="T109" fmla="*/ 141 h 508"/>
              <a:gd name="T110" fmla="*/ 15 w 468"/>
              <a:gd name="T111" fmla="*/ 119 h 508"/>
              <a:gd name="T112" fmla="*/ 15 w 468"/>
              <a:gd name="T113" fmla="*/ 95 h 508"/>
              <a:gd name="T114" fmla="*/ 30 w 468"/>
              <a:gd name="T115" fmla="*/ 72 h 508"/>
              <a:gd name="T116" fmla="*/ 44 w 468"/>
              <a:gd name="T117" fmla="*/ 55 h 508"/>
              <a:gd name="T118" fmla="*/ 60 w 468"/>
              <a:gd name="T119" fmla="*/ 34 h 508"/>
              <a:gd name="T120" fmla="*/ 56 w 468"/>
              <a:gd name="T121" fmla="*/ 9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8" h="508">
                <a:moveTo>
                  <a:pt x="75" y="0"/>
                </a:moveTo>
                <a:lnTo>
                  <a:pt x="77" y="0"/>
                </a:lnTo>
                <a:lnTo>
                  <a:pt x="77" y="2"/>
                </a:lnTo>
                <a:lnTo>
                  <a:pt x="79" y="2"/>
                </a:lnTo>
                <a:lnTo>
                  <a:pt x="79" y="3"/>
                </a:lnTo>
                <a:lnTo>
                  <a:pt x="80" y="3"/>
                </a:lnTo>
                <a:lnTo>
                  <a:pt x="80" y="5"/>
                </a:lnTo>
                <a:lnTo>
                  <a:pt x="82" y="5"/>
                </a:lnTo>
                <a:lnTo>
                  <a:pt x="84" y="7"/>
                </a:lnTo>
                <a:lnTo>
                  <a:pt x="86" y="7"/>
                </a:lnTo>
                <a:lnTo>
                  <a:pt x="86" y="5"/>
                </a:lnTo>
                <a:lnTo>
                  <a:pt x="86" y="7"/>
                </a:lnTo>
                <a:lnTo>
                  <a:pt x="87" y="7"/>
                </a:lnTo>
                <a:lnTo>
                  <a:pt x="89" y="7"/>
                </a:lnTo>
                <a:lnTo>
                  <a:pt x="89" y="9"/>
                </a:lnTo>
                <a:lnTo>
                  <a:pt x="91" y="9"/>
                </a:lnTo>
                <a:lnTo>
                  <a:pt x="91" y="10"/>
                </a:lnTo>
                <a:lnTo>
                  <a:pt x="91" y="12"/>
                </a:lnTo>
                <a:lnTo>
                  <a:pt x="92" y="12"/>
                </a:lnTo>
                <a:lnTo>
                  <a:pt x="92" y="14"/>
                </a:lnTo>
                <a:lnTo>
                  <a:pt x="92" y="15"/>
                </a:lnTo>
                <a:lnTo>
                  <a:pt x="91" y="15"/>
                </a:lnTo>
                <a:lnTo>
                  <a:pt x="91" y="17"/>
                </a:lnTo>
                <a:lnTo>
                  <a:pt x="89" y="17"/>
                </a:lnTo>
                <a:lnTo>
                  <a:pt x="89" y="19"/>
                </a:lnTo>
                <a:lnTo>
                  <a:pt x="87" y="19"/>
                </a:lnTo>
                <a:lnTo>
                  <a:pt x="87" y="21"/>
                </a:lnTo>
                <a:lnTo>
                  <a:pt x="87" y="22"/>
                </a:lnTo>
                <a:lnTo>
                  <a:pt x="87" y="24"/>
                </a:lnTo>
                <a:lnTo>
                  <a:pt x="89" y="24"/>
                </a:lnTo>
                <a:lnTo>
                  <a:pt x="89" y="26"/>
                </a:lnTo>
                <a:lnTo>
                  <a:pt x="87" y="28"/>
                </a:lnTo>
                <a:lnTo>
                  <a:pt x="87" y="29"/>
                </a:lnTo>
                <a:lnTo>
                  <a:pt x="87" y="31"/>
                </a:lnTo>
                <a:lnTo>
                  <a:pt x="86" y="31"/>
                </a:lnTo>
                <a:lnTo>
                  <a:pt x="87" y="33"/>
                </a:lnTo>
                <a:lnTo>
                  <a:pt x="86" y="33"/>
                </a:lnTo>
                <a:lnTo>
                  <a:pt x="86" y="34"/>
                </a:lnTo>
                <a:lnTo>
                  <a:pt x="86" y="36"/>
                </a:lnTo>
                <a:lnTo>
                  <a:pt x="86" y="38"/>
                </a:lnTo>
                <a:lnTo>
                  <a:pt x="86" y="40"/>
                </a:lnTo>
                <a:lnTo>
                  <a:pt x="86" y="41"/>
                </a:lnTo>
                <a:lnTo>
                  <a:pt x="87" y="41"/>
                </a:lnTo>
                <a:lnTo>
                  <a:pt x="87" y="43"/>
                </a:lnTo>
                <a:lnTo>
                  <a:pt x="87" y="45"/>
                </a:lnTo>
                <a:lnTo>
                  <a:pt x="89" y="45"/>
                </a:lnTo>
                <a:lnTo>
                  <a:pt x="89" y="46"/>
                </a:lnTo>
                <a:lnTo>
                  <a:pt x="91" y="46"/>
                </a:lnTo>
                <a:lnTo>
                  <a:pt x="91" y="48"/>
                </a:lnTo>
                <a:lnTo>
                  <a:pt x="91" y="50"/>
                </a:lnTo>
                <a:lnTo>
                  <a:pt x="91" y="52"/>
                </a:lnTo>
                <a:lnTo>
                  <a:pt x="91" y="53"/>
                </a:lnTo>
                <a:lnTo>
                  <a:pt x="91" y="55"/>
                </a:lnTo>
                <a:lnTo>
                  <a:pt x="91" y="57"/>
                </a:lnTo>
                <a:lnTo>
                  <a:pt x="91" y="59"/>
                </a:lnTo>
                <a:lnTo>
                  <a:pt x="91" y="60"/>
                </a:lnTo>
                <a:lnTo>
                  <a:pt x="92" y="60"/>
                </a:lnTo>
                <a:lnTo>
                  <a:pt x="92" y="62"/>
                </a:lnTo>
                <a:lnTo>
                  <a:pt x="94" y="64"/>
                </a:lnTo>
                <a:lnTo>
                  <a:pt x="94" y="65"/>
                </a:lnTo>
                <a:lnTo>
                  <a:pt x="94" y="67"/>
                </a:lnTo>
                <a:lnTo>
                  <a:pt x="96" y="67"/>
                </a:lnTo>
                <a:lnTo>
                  <a:pt x="94" y="67"/>
                </a:lnTo>
                <a:lnTo>
                  <a:pt x="96" y="67"/>
                </a:lnTo>
                <a:lnTo>
                  <a:pt x="96" y="69"/>
                </a:lnTo>
                <a:lnTo>
                  <a:pt x="94" y="69"/>
                </a:lnTo>
                <a:lnTo>
                  <a:pt x="96" y="69"/>
                </a:lnTo>
                <a:lnTo>
                  <a:pt x="96" y="71"/>
                </a:lnTo>
                <a:lnTo>
                  <a:pt x="96" y="72"/>
                </a:lnTo>
                <a:lnTo>
                  <a:pt x="96" y="74"/>
                </a:lnTo>
                <a:lnTo>
                  <a:pt x="96" y="76"/>
                </a:lnTo>
                <a:lnTo>
                  <a:pt x="96" y="77"/>
                </a:lnTo>
                <a:lnTo>
                  <a:pt x="98" y="77"/>
                </a:lnTo>
                <a:lnTo>
                  <a:pt x="96" y="77"/>
                </a:lnTo>
                <a:lnTo>
                  <a:pt x="98" y="77"/>
                </a:lnTo>
                <a:lnTo>
                  <a:pt x="98" y="79"/>
                </a:lnTo>
                <a:lnTo>
                  <a:pt x="96" y="81"/>
                </a:lnTo>
                <a:lnTo>
                  <a:pt x="96" y="83"/>
                </a:lnTo>
                <a:lnTo>
                  <a:pt x="94" y="83"/>
                </a:lnTo>
                <a:lnTo>
                  <a:pt x="94" y="84"/>
                </a:lnTo>
                <a:lnTo>
                  <a:pt x="94" y="86"/>
                </a:lnTo>
                <a:lnTo>
                  <a:pt x="94" y="88"/>
                </a:lnTo>
                <a:lnTo>
                  <a:pt x="94" y="89"/>
                </a:lnTo>
                <a:lnTo>
                  <a:pt x="96" y="89"/>
                </a:lnTo>
                <a:lnTo>
                  <a:pt x="96" y="91"/>
                </a:lnTo>
                <a:lnTo>
                  <a:pt x="98" y="91"/>
                </a:lnTo>
                <a:lnTo>
                  <a:pt x="98" y="93"/>
                </a:lnTo>
                <a:lnTo>
                  <a:pt x="98" y="95"/>
                </a:lnTo>
                <a:lnTo>
                  <a:pt x="99" y="95"/>
                </a:lnTo>
                <a:lnTo>
                  <a:pt x="99" y="93"/>
                </a:lnTo>
                <a:lnTo>
                  <a:pt x="101" y="93"/>
                </a:lnTo>
                <a:lnTo>
                  <a:pt x="101" y="95"/>
                </a:lnTo>
                <a:lnTo>
                  <a:pt x="101" y="93"/>
                </a:lnTo>
                <a:lnTo>
                  <a:pt x="103" y="93"/>
                </a:lnTo>
                <a:lnTo>
                  <a:pt x="103" y="91"/>
                </a:lnTo>
                <a:lnTo>
                  <a:pt x="104" y="91"/>
                </a:lnTo>
                <a:lnTo>
                  <a:pt x="106" y="91"/>
                </a:lnTo>
                <a:lnTo>
                  <a:pt x="108" y="91"/>
                </a:lnTo>
                <a:lnTo>
                  <a:pt x="110" y="91"/>
                </a:lnTo>
                <a:lnTo>
                  <a:pt x="111" y="91"/>
                </a:lnTo>
                <a:lnTo>
                  <a:pt x="111" y="93"/>
                </a:lnTo>
                <a:lnTo>
                  <a:pt x="113" y="93"/>
                </a:lnTo>
                <a:lnTo>
                  <a:pt x="113" y="95"/>
                </a:lnTo>
                <a:lnTo>
                  <a:pt x="113" y="96"/>
                </a:lnTo>
                <a:lnTo>
                  <a:pt x="115" y="96"/>
                </a:lnTo>
                <a:lnTo>
                  <a:pt x="115" y="98"/>
                </a:lnTo>
                <a:lnTo>
                  <a:pt x="115" y="100"/>
                </a:lnTo>
                <a:lnTo>
                  <a:pt x="115" y="102"/>
                </a:lnTo>
                <a:lnTo>
                  <a:pt x="115" y="103"/>
                </a:lnTo>
                <a:lnTo>
                  <a:pt x="117" y="105"/>
                </a:lnTo>
                <a:lnTo>
                  <a:pt x="117" y="107"/>
                </a:lnTo>
                <a:lnTo>
                  <a:pt x="118" y="107"/>
                </a:lnTo>
                <a:lnTo>
                  <a:pt x="118" y="108"/>
                </a:lnTo>
                <a:lnTo>
                  <a:pt x="120" y="108"/>
                </a:lnTo>
                <a:lnTo>
                  <a:pt x="122" y="107"/>
                </a:lnTo>
                <a:lnTo>
                  <a:pt x="122" y="108"/>
                </a:lnTo>
                <a:lnTo>
                  <a:pt x="123" y="108"/>
                </a:lnTo>
                <a:lnTo>
                  <a:pt x="125" y="108"/>
                </a:lnTo>
                <a:lnTo>
                  <a:pt x="127" y="108"/>
                </a:lnTo>
                <a:lnTo>
                  <a:pt x="129" y="108"/>
                </a:lnTo>
                <a:lnTo>
                  <a:pt x="130" y="108"/>
                </a:lnTo>
                <a:lnTo>
                  <a:pt x="130" y="107"/>
                </a:lnTo>
                <a:lnTo>
                  <a:pt x="130" y="108"/>
                </a:lnTo>
                <a:lnTo>
                  <a:pt x="130" y="107"/>
                </a:lnTo>
                <a:lnTo>
                  <a:pt x="132" y="107"/>
                </a:lnTo>
                <a:lnTo>
                  <a:pt x="132" y="105"/>
                </a:lnTo>
                <a:lnTo>
                  <a:pt x="134" y="105"/>
                </a:lnTo>
                <a:lnTo>
                  <a:pt x="135" y="105"/>
                </a:lnTo>
                <a:lnTo>
                  <a:pt x="135" y="103"/>
                </a:lnTo>
                <a:lnTo>
                  <a:pt x="137" y="103"/>
                </a:lnTo>
                <a:lnTo>
                  <a:pt x="139" y="103"/>
                </a:lnTo>
                <a:lnTo>
                  <a:pt x="139" y="105"/>
                </a:lnTo>
                <a:lnTo>
                  <a:pt x="139" y="103"/>
                </a:lnTo>
                <a:lnTo>
                  <a:pt x="141" y="103"/>
                </a:lnTo>
                <a:lnTo>
                  <a:pt x="141" y="105"/>
                </a:lnTo>
                <a:lnTo>
                  <a:pt x="142" y="105"/>
                </a:lnTo>
                <a:lnTo>
                  <a:pt x="142" y="107"/>
                </a:lnTo>
                <a:lnTo>
                  <a:pt x="144" y="107"/>
                </a:lnTo>
                <a:lnTo>
                  <a:pt x="144" y="108"/>
                </a:lnTo>
                <a:lnTo>
                  <a:pt x="144" y="107"/>
                </a:lnTo>
                <a:lnTo>
                  <a:pt x="144" y="108"/>
                </a:lnTo>
                <a:lnTo>
                  <a:pt x="146" y="108"/>
                </a:lnTo>
                <a:lnTo>
                  <a:pt x="148" y="108"/>
                </a:lnTo>
                <a:lnTo>
                  <a:pt x="148" y="110"/>
                </a:lnTo>
                <a:lnTo>
                  <a:pt x="149" y="110"/>
                </a:lnTo>
                <a:lnTo>
                  <a:pt x="151" y="110"/>
                </a:lnTo>
                <a:lnTo>
                  <a:pt x="153" y="110"/>
                </a:lnTo>
                <a:lnTo>
                  <a:pt x="153" y="108"/>
                </a:lnTo>
                <a:lnTo>
                  <a:pt x="153" y="107"/>
                </a:lnTo>
                <a:lnTo>
                  <a:pt x="154" y="107"/>
                </a:lnTo>
                <a:lnTo>
                  <a:pt x="154" y="105"/>
                </a:lnTo>
                <a:lnTo>
                  <a:pt x="154" y="103"/>
                </a:lnTo>
                <a:lnTo>
                  <a:pt x="154" y="102"/>
                </a:lnTo>
                <a:lnTo>
                  <a:pt x="156" y="102"/>
                </a:lnTo>
                <a:lnTo>
                  <a:pt x="158" y="102"/>
                </a:lnTo>
                <a:lnTo>
                  <a:pt x="158" y="100"/>
                </a:lnTo>
                <a:lnTo>
                  <a:pt x="160" y="100"/>
                </a:lnTo>
                <a:lnTo>
                  <a:pt x="161" y="100"/>
                </a:lnTo>
                <a:lnTo>
                  <a:pt x="163" y="100"/>
                </a:lnTo>
                <a:lnTo>
                  <a:pt x="163" y="98"/>
                </a:lnTo>
                <a:lnTo>
                  <a:pt x="165" y="98"/>
                </a:lnTo>
                <a:lnTo>
                  <a:pt x="166" y="98"/>
                </a:lnTo>
                <a:lnTo>
                  <a:pt x="168" y="98"/>
                </a:lnTo>
                <a:lnTo>
                  <a:pt x="170" y="98"/>
                </a:lnTo>
                <a:lnTo>
                  <a:pt x="172" y="98"/>
                </a:lnTo>
                <a:lnTo>
                  <a:pt x="172" y="96"/>
                </a:lnTo>
                <a:lnTo>
                  <a:pt x="173" y="96"/>
                </a:lnTo>
                <a:lnTo>
                  <a:pt x="175" y="96"/>
                </a:lnTo>
                <a:lnTo>
                  <a:pt x="177" y="96"/>
                </a:lnTo>
                <a:lnTo>
                  <a:pt x="178" y="96"/>
                </a:lnTo>
                <a:lnTo>
                  <a:pt x="180" y="96"/>
                </a:lnTo>
                <a:lnTo>
                  <a:pt x="182" y="96"/>
                </a:lnTo>
                <a:lnTo>
                  <a:pt x="182" y="95"/>
                </a:lnTo>
                <a:lnTo>
                  <a:pt x="184" y="95"/>
                </a:lnTo>
                <a:lnTo>
                  <a:pt x="185" y="95"/>
                </a:lnTo>
                <a:lnTo>
                  <a:pt x="187" y="95"/>
                </a:lnTo>
                <a:lnTo>
                  <a:pt x="189" y="95"/>
                </a:lnTo>
                <a:lnTo>
                  <a:pt x="191" y="95"/>
                </a:lnTo>
                <a:lnTo>
                  <a:pt x="192" y="95"/>
                </a:lnTo>
                <a:lnTo>
                  <a:pt x="194" y="95"/>
                </a:lnTo>
                <a:lnTo>
                  <a:pt x="196" y="93"/>
                </a:lnTo>
                <a:lnTo>
                  <a:pt x="197" y="93"/>
                </a:lnTo>
                <a:lnTo>
                  <a:pt x="199" y="93"/>
                </a:lnTo>
                <a:lnTo>
                  <a:pt x="201" y="93"/>
                </a:lnTo>
                <a:lnTo>
                  <a:pt x="203" y="93"/>
                </a:lnTo>
                <a:lnTo>
                  <a:pt x="204" y="93"/>
                </a:lnTo>
                <a:lnTo>
                  <a:pt x="204" y="91"/>
                </a:lnTo>
                <a:lnTo>
                  <a:pt x="206" y="91"/>
                </a:lnTo>
                <a:lnTo>
                  <a:pt x="208" y="91"/>
                </a:lnTo>
                <a:lnTo>
                  <a:pt x="208" y="89"/>
                </a:lnTo>
                <a:lnTo>
                  <a:pt x="209" y="89"/>
                </a:lnTo>
                <a:lnTo>
                  <a:pt x="211" y="89"/>
                </a:lnTo>
                <a:lnTo>
                  <a:pt x="213" y="89"/>
                </a:lnTo>
                <a:lnTo>
                  <a:pt x="213" y="88"/>
                </a:lnTo>
                <a:lnTo>
                  <a:pt x="215" y="88"/>
                </a:lnTo>
                <a:lnTo>
                  <a:pt x="216" y="88"/>
                </a:lnTo>
                <a:lnTo>
                  <a:pt x="218" y="88"/>
                </a:lnTo>
                <a:lnTo>
                  <a:pt x="220" y="88"/>
                </a:lnTo>
                <a:lnTo>
                  <a:pt x="220" y="86"/>
                </a:lnTo>
                <a:lnTo>
                  <a:pt x="222" y="86"/>
                </a:lnTo>
                <a:lnTo>
                  <a:pt x="223" y="86"/>
                </a:lnTo>
                <a:lnTo>
                  <a:pt x="225" y="86"/>
                </a:lnTo>
                <a:lnTo>
                  <a:pt x="227" y="86"/>
                </a:lnTo>
                <a:lnTo>
                  <a:pt x="227" y="84"/>
                </a:lnTo>
                <a:lnTo>
                  <a:pt x="228" y="84"/>
                </a:lnTo>
                <a:lnTo>
                  <a:pt x="230" y="84"/>
                </a:lnTo>
                <a:lnTo>
                  <a:pt x="232" y="84"/>
                </a:lnTo>
                <a:lnTo>
                  <a:pt x="234" y="84"/>
                </a:lnTo>
                <a:lnTo>
                  <a:pt x="234" y="83"/>
                </a:lnTo>
                <a:lnTo>
                  <a:pt x="234" y="84"/>
                </a:lnTo>
                <a:lnTo>
                  <a:pt x="234" y="86"/>
                </a:lnTo>
                <a:lnTo>
                  <a:pt x="234" y="88"/>
                </a:lnTo>
                <a:lnTo>
                  <a:pt x="232" y="88"/>
                </a:lnTo>
                <a:lnTo>
                  <a:pt x="232" y="89"/>
                </a:lnTo>
                <a:lnTo>
                  <a:pt x="230" y="89"/>
                </a:lnTo>
                <a:lnTo>
                  <a:pt x="230" y="91"/>
                </a:lnTo>
                <a:lnTo>
                  <a:pt x="230" y="93"/>
                </a:lnTo>
                <a:lnTo>
                  <a:pt x="228" y="93"/>
                </a:lnTo>
                <a:lnTo>
                  <a:pt x="228" y="95"/>
                </a:lnTo>
                <a:lnTo>
                  <a:pt x="228" y="96"/>
                </a:lnTo>
                <a:lnTo>
                  <a:pt x="227" y="96"/>
                </a:lnTo>
                <a:lnTo>
                  <a:pt x="228" y="96"/>
                </a:lnTo>
                <a:lnTo>
                  <a:pt x="227" y="96"/>
                </a:lnTo>
                <a:lnTo>
                  <a:pt x="227" y="98"/>
                </a:lnTo>
                <a:lnTo>
                  <a:pt x="227" y="100"/>
                </a:lnTo>
                <a:lnTo>
                  <a:pt x="228" y="100"/>
                </a:lnTo>
                <a:lnTo>
                  <a:pt x="228" y="102"/>
                </a:lnTo>
                <a:lnTo>
                  <a:pt x="230" y="102"/>
                </a:lnTo>
                <a:lnTo>
                  <a:pt x="230" y="103"/>
                </a:lnTo>
                <a:lnTo>
                  <a:pt x="232" y="103"/>
                </a:lnTo>
                <a:lnTo>
                  <a:pt x="232" y="105"/>
                </a:lnTo>
                <a:lnTo>
                  <a:pt x="232" y="107"/>
                </a:lnTo>
                <a:lnTo>
                  <a:pt x="234" y="107"/>
                </a:lnTo>
                <a:lnTo>
                  <a:pt x="234" y="108"/>
                </a:lnTo>
                <a:lnTo>
                  <a:pt x="234" y="110"/>
                </a:lnTo>
                <a:lnTo>
                  <a:pt x="232" y="110"/>
                </a:lnTo>
                <a:lnTo>
                  <a:pt x="232" y="112"/>
                </a:lnTo>
                <a:lnTo>
                  <a:pt x="234" y="112"/>
                </a:lnTo>
                <a:lnTo>
                  <a:pt x="234" y="114"/>
                </a:lnTo>
                <a:lnTo>
                  <a:pt x="234" y="115"/>
                </a:lnTo>
                <a:lnTo>
                  <a:pt x="234" y="117"/>
                </a:lnTo>
                <a:lnTo>
                  <a:pt x="234" y="119"/>
                </a:lnTo>
                <a:lnTo>
                  <a:pt x="232" y="119"/>
                </a:lnTo>
                <a:lnTo>
                  <a:pt x="232" y="120"/>
                </a:lnTo>
                <a:lnTo>
                  <a:pt x="232" y="122"/>
                </a:lnTo>
                <a:lnTo>
                  <a:pt x="232" y="124"/>
                </a:lnTo>
                <a:lnTo>
                  <a:pt x="234" y="124"/>
                </a:lnTo>
                <a:lnTo>
                  <a:pt x="234" y="126"/>
                </a:lnTo>
                <a:lnTo>
                  <a:pt x="235" y="126"/>
                </a:lnTo>
                <a:lnTo>
                  <a:pt x="237" y="126"/>
                </a:lnTo>
                <a:lnTo>
                  <a:pt x="237" y="127"/>
                </a:lnTo>
                <a:lnTo>
                  <a:pt x="239" y="127"/>
                </a:lnTo>
                <a:lnTo>
                  <a:pt x="239" y="129"/>
                </a:lnTo>
                <a:lnTo>
                  <a:pt x="240" y="129"/>
                </a:lnTo>
                <a:lnTo>
                  <a:pt x="242" y="129"/>
                </a:lnTo>
                <a:lnTo>
                  <a:pt x="244" y="127"/>
                </a:lnTo>
                <a:lnTo>
                  <a:pt x="246" y="127"/>
                </a:lnTo>
                <a:lnTo>
                  <a:pt x="247" y="127"/>
                </a:lnTo>
                <a:lnTo>
                  <a:pt x="247" y="129"/>
                </a:lnTo>
                <a:lnTo>
                  <a:pt x="249" y="129"/>
                </a:lnTo>
                <a:lnTo>
                  <a:pt x="249" y="131"/>
                </a:lnTo>
                <a:lnTo>
                  <a:pt x="251" y="131"/>
                </a:lnTo>
                <a:lnTo>
                  <a:pt x="251" y="133"/>
                </a:lnTo>
                <a:lnTo>
                  <a:pt x="252" y="133"/>
                </a:lnTo>
                <a:lnTo>
                  <a:pt x="254" y="133"/>
                </a:lnTo>
                <a:lnTo>
                  <a:pt x="254" y="131"/>
                </a:lnTo>
                <a:lnTo>
                  <a:pt x="256" y="131"/>
                </a:lnTo>
                <a:lnTo>
                  <a:pt x="258" y="131"/>
                </a:lnTo>
                <a:lnTo>
                  <a:pt x="259" y="131"/>
                </a:lnTo>
                <a:lnTo>
                  <a:pt x="261" y="131"/>
                </a:lnTo>
                <a:lnTo>
                  <a:pt x="261" y="133"/>
                </a:lnTo>
                <a:lnTo>
                  <a:pt x="263" y="133"/>
                </a:lnTo>
                <a:lnTo>
                  <a:pt x="265" y="133"/>
                </a:lnTo>
                <a:lnTo>
                  <a:pt x="265" y="134"/>
                </a:lnTo>
                <a:lnTo>
                  <a:pt x="266" y="134"/>
                </a:lnTo>
                <a:lnTo>
                  <a:pt x="266" y="133"/>
                </a:lnTo>
                <a:lnTo>
                  <a:pt x="268" y="133"/>
                </a:lnTo>
                <a:lnTo>
                  <a:pt x="270" y="133"/>
                </a:lnTo>
                <a:lnTo>
                  <a:pt x="271" y="133"/>
                </a:lnTo>
                <a:lnTo>
                  <a:pt x="273" y="133"/>
                </a:lnTo>
                <a:lnTo>
                  <a:pt x="273" y="131"/>
                </a:lnTo>
                <a:lnTo>
                  <a:pt x="275" y="131"/>
                </a:lnTo>
                <a:lnTo>
                  <a:pt x="275" y="129"/>
                </a:lnTo>
                <a:lnTo>
                  <a:pt x="275" y="127"/>
                </a:lnTo>
                <a:lnTo>
                  <a:pt x="277" y="127"/>
                </a:lnTo>
                <a:lnTo>
                  <a:pt x="278" y="127"/>
                </a:lnTo>
                <a:lnTo>
                  <a:pt x="280" y="127"/>
                </a:lnTo>
                <a:lnTo>
                  <a:pt x="282" y="127"/>
                </a:lnTo>
                <a:lnTo>
                  <a:pt x="283" y="127"/>
                </a:lnTo>
                <a:lnTo>
                  <a:pt x="283" y="126"/>
                </a:lnTo>
                <a:lnTo>
                  <a:pt x="285" y="127"/>
                </a:lnTo>
                <a:lnTo>
                  <a:pt x="287" y="127"/>
                </a:lnTo>
                <a:lnTo>
                  <a:pt x="289" y="127"/>
                </a:lnTo>
                <a:lnTo>
                  <a:pt x="290" y="127"/>
                </a:lnTo>
                <a:lnTo>
                  <a:pt x="290" y="129"/>
                </a:lnTo>
                <a:lnTo>
                  <a:pt x="292" y="129"/>
                </a:lnTo>
                <a:lnTo>
                  <a:pt x="294" y="129"/>
                </a:lnTo>
                <a:lnTo>
                  <a:pt x="294" y="127"/>
                </a:lnTo>
                <a:lnTo>
                  <a:pt x="296" y="127"/>
                </a:lnTo>
                <a:lnTo>
                  <a:pt x="296" y="129"/>
                </a:lnTo>
                <a:lnTo>
                  <a:pt x="297" y="129"/>
                </a:lnTo>
                <a:lnTo>
                  <a:pt x="297" y="127"/>
                </a:lnTo>
                <a:lnTo>
                  <a:pt x="299" y="129"/>
                </a:lnTo>
                <a:lnTo>
                  <a:pt x="301" y="129"/>
                </a:lnTo>
                <a:lnTo>
                  <a:pt x="301" y="127"/>
                </a:lnTo>
                <a:lnTo>
                  <a:pt x="302" y="127"/>
                </a:lnTo>
                <a:lnTo>
                  <a:pt x="304" y="127"/>
                </a:lnTo>
                <a:lnTo>
                  <a:pt x="304" y="129"/>
                </a:lnTo>
                <a:lnTo>
                  <a:pt x="306" y="129"/>
                </a:lnTo>
                <a:lnTo>
                  <a:pt x="306" y="131"/>
                </a:lnTo>
                <a:lnTo>
                  <a:pt x="308" y="131"/>
                </a:lnTo>
                <a:lnTo>
                  <a:pt x="308" y="133"/>
                </a:lnTo>
                <a:lnTo>
                  <a:pt x="308" y="131"/>
                </a:lnTo>
                <a:lnTo>
                  <a:pt x="308" y="133"/>
                </a:lnTo>
                <a:lnTo>
                  <a:pt x="309" y="133"/>
                </a:lnTo>
                <a:lnTo>
                  <a:pt x="309" y="131"/>
                </a:lnTo>
                <a:lnTo>
                  <a:pt x="311" y="131"/>
                </a:lnTo>
                <a:lnTo>
                  <a:pt x="311" y="129"/>
                </a:lnTo>
                <a:lnTo>
                  <a:pt x="311" y="131"/>
                </a:lnTo>
                <a:lnTo>
                  <a:pt x="313" y="131"/>
                </a:lnTo>
                <a:lnTo>
                  <a:pt x="314" y="131"/>
                </a:lnTo>
                <a:lnTo>
                  <a:pt x="316" y="131"/>
                </a:lnTo>
                <a:lnTo>
                  <a:pt x="316" y="133"/>
                </a:lnTo>
                <a:lnTo>
                  <a:pt x="318" y="133"/>
                </a:lnTo>
                <a:lnTo>
                  <a:pt x="318" y="134"/>
                </a:lnTo>
                <a:lnTo>
                  <a:pt x="316" y="134"/>
                </a:lnTo>
                <a:lnTo>
                  <a:pt x="318" y="136"/>
                </a:lnTo>
                <a:lnTo>
                  <a:pt x="318" y="138"/>
                </a:lnTo>
                <a:lnTo>
                  <a:pt x="320" y="138"/>
                </a:lnTo>
                <a:lnTo>
                  <a:pt x="321" y="138"/>
                </a:lnTo>
                <a:lnTo>
                  <a:pt x="323" y="138"/>
                </a:lnTo>
                <a:lnTo>
                  <a:pt x="323" y="136"/>
                </a:lnTo>
                <a:lnTo>
                  <a:pt x="325" y="136"/>
                </a:lnTo>
                <a:lnTo>
                  <a:pt x="325" y="138"/>
                </a:lnTo>
                <a:lnTo>
                  <a:pt x="327" y="138"/>
                </a:lnTo>
                <a:lnTo>
                  <a:pt x="327" y="139"/>
                </a:lnTo>
                <a:lnTo>
                  <a:pt x="327" y="138"/>
                </a:lnTo>
                <a:lnTo>
                  <a:pt x="328" y="136"/>
                </a:lnTo>
                <a:lnTo>
                  <a:pt x="328" y="138"/>
                </a:lnTo>
                <a:lnTo>
                  <a:pt x="330" y="138"/>
                </a:lnTo>
                <a:lnTo>
                  <a:pt x="330" y="136"/>
                </a:lnTo>
                <a:lnTo>
                  <a:pt x="330" y="138"/>
                </a:lnTo>
                <a:lnTo>
                  <a:pt x="332" y="138"/>
                </a:lnTo>
                <a:lnTo>
                  <a:pt x="332" y="139"/>
                </a:lnTo>
                <a:lnTo>
                  <a:pt x="333" y="139"/>
                </a:lnTo>
                <a:lnTo>
                  <a:pt x="333" y="138"/>
                </a:lnTo>
                <a:lnTo>
                  <a:pt x="335" y="138"/>
                </a:lnTo>
                <a:lnTo>
                  <a:pt x="335" y="139"/>
                </a:lnTo>
                <a:lnTo>
                  <a:pt x="335" y="141"/>
                </a:lnTo>
                <a:lnTo>
                  <a:pt x="335" y="139"/>
                </a:lnTo>
                <a:lnTo>
                  <a:pt x="337" y="139"/>
                </a:lnTo>
                <a:lnTo>
                  <a:pt x="337" y="141"/>
                </a:lnTo>
                <a:lnTo>
                  <a:pt x="339" y="141"/>
                </a:lnTo>
                <a:lnTo>
                  <a:pt x="340" y="141"/>
                </a:lnTo>
                <a:lnTo>
                  <a:pt x="342" y="141"/>
                </a:lnTo>
                <a:lnTo>
                  <a:pt x="342" y="143"/>
                </a:lnTo>
                <a:lnTo>
                  <a:pt x="344" y="143"/>
                </a:lnTo>
                <a:lnTo>
                  <a:pt x="344" y="145"/>
                </a:lnTo>
                <a:lnTo>
                  <a:pt x="344" y="143"/>
                </a:lnTo>
                <a:lnTo>
                  <a:pt x="345" y="143"/>
                </a:lnTo>
                <a:lnTo>
                  <a:pt x="345" y="145"/>
                </a:lnTo>
                <a:lnTo>
                  <a:pt x="347" y="145"/>
                </a:lnTo>
                <a:lnTo>
                  <a:pt x="347" y="146"/>
                </a:lnTo>
                <a:lnTo>
                  <a:pt x="349" y="146"/>
                </a:lnTo>
                <a:lnTo>
                  <a:pt x="349" y="148"/>
                </a:lnTo>
                <a:lnTo>
                  <a:pt x="351" y="148"/>
                </a:lnTo>
                <a:lnTo>
                  <a:pt x="351" y="150"/>
                </a:lnTo>
                <a:lnTo>
                  <a:pt x="351" y="151"/>
                </a:lnTo>
                <a:lnTo>
                  <a:pt x="349" y="151"/>
                </a:lnTo>
                <a:lnTo>
                  <a:pt x="349" y="153"/>
                </a:lnTo>
                <a:lnTo>
                  <a:pt x="351" y="153"/>
                </a:lnTo>
                <a:lnTo>
                  <a:pt x="352" y="153"/>
                </a:lnTo>
                <a:lnTo>
                  <a:pt x="352" y="155"/>
                </a:lnTo>
                <a:lnTo>
                  <a:pt x="352" y="157"/>
                </a:lnTo>
                <a:lnTo>
                  <a:pt x="352" y="158"/>
                </a:lnTo>
                <a:lnTo>
                  <a:pt x="354" y="158"/>
                </a:lnTo>
                <a:lnTo>
                  <a:pt x="354" y="160"/>
                </a:lnTo>
                <a:lnTo>
                  <a:pt x="356" y="160"/>
                </a:lnTo>
                <a:lnTo>
                  <a:pt x="356" y="162"/>
                </a:lnTo>
                <a:lnTo>
                  <a:pt x="357" y="162"/>
                </a:lnTo>
                <a:lnTo>
                  <a:pt x="357" y="164"/>
                </a:lnTo>
                <a:lnTo>
                  <a:pt x="359" y="164"/>
                </a:lnTo>
                <a:lnTo>
                  <a:pt x="359" y="162"/>
                </a:lnTo>
                <a:lnTo>
                  <a:pt x="361" y="162"/>
                </a:lnTo>
                <a:lnTo>
                  <a:pt x="361" y="160"/>
                </a:lnTo>
                <a:lnTo>
                  <a:pt x="363" y="160"/>
                </a:lnTo>
                <a:lnTo>
                  <a:pt x="363" y="158"/>
                </a:lnTo>
                <a:lnTo>
                  <a:pt x="364" y="158"/>
                </a:lnTo>
                <a:lnTo>
                  <a:pt x="364" y="157"/>
                </a:lnTo>
                <a:lnTo>
                  <a:pt x="366" y="157"/>
                </a:lnTo>
                <a:lnTo>
                  <a:pt x="368" y="157"/>
                </a:lnTo>
                <a:lnTo>
                  <a:pt x="368" y="155"/>
                </a:lnTo>
                <a:lnTo>
                  <a:pt x="370" y="155"/>
                </a:lnTo>
                <a:lnTo>
                  <a:pt x="371" y="155"/>
                </a:lnTo>
                <a:lnTo>
                  <a:pt x="371" y="157"/>
                </a:lnTo>
                <a:lnTo>
                  <a:pt x="373" y="157"/>
                </a:lnTo>
                <a:lnTo>
                  <a:pt x="375" y="157"/>
                </a:lnTo>
                <a:lnTo>
                  <a:pt x="376" y="158"/>
                </a:lnTo>
                <a:lnTo>
                  <a:pt x="378" y="158"/>
                </a:lnTo>
                <a:lnTo>
                  <a:pt x="378" y="157"/>
                </a:lnTo>
                <a:lnTo>
                  <a:pt x="378" y="158"/>
                </a:lnTo>
                <a:lnTo>
                  <a:pt x="380" y="158"/>
                </a:lnTo>
                <a:lnTo>
                  <a:pt x="380" y="157"/>
                </a:lnTo>
                <a:lnTo>
                  <a:pt x="382" y="157"/>
                </a:lnTo>
                <a:lnTo>
                  <a:pt x="383" y="157"/>
                </a:lnTo>
                <a:lnTo>
                  <a:pt x="383" y="158"/>
                </a:lnTo>
                <a:lnTo>
                  <a:pt x="385" y="158"/>
                </a:lnTo>
                <a:lnTo>
                  <a:pt x="383" y="158"/>
                </a:lnTo>
                <a:lnTo>
                  <a:pt x="383" y="157"/>
                </a:lnTo>
                <a:lnTo>
                  <a:pt x="385" y="157"/>
                </a:lnTo>
                <a:lnTo>
                  <a:pt x="385" y="158"/>
                </a:lnTo>
                <a:lnTo>
                  <a:pt x="387" y="158"/>
                </a:lnTo>
                <a:lnTo>
                  <a:pt x="387" y="157"/>
                </a:lnTo>
                <a:lnTo>
                  <a:pt x="385" y="155"/>
                </a:lnTo>
                <a:lnTo>
                  <a:pt x="387" y="155"/>
                </a:lnTo>
                <a:lnTo>
                  <a:pt x="387" y="157"/>
                </a:lnTo>
                <a:lnTo>
                  <a:pt x="388" y="157"/>
                </a:lnTo>
                <a:lnTo>
                  <a:pt x="390" y="155"/>
                </a:lnTo>
                <a:lnTo>
                  <a:pt x="390" y="157"/>
                </a:lnTo>
                <a:lnTo>
                  <a:pt x="388" y="157"/>
                </a:lnTo>
                <a:lnTo>
                  <a:pt x="390" y="157"/>
                </a:lnTo>
                <a:lnTo>
                  <a:pt x="392" y="157"/>
                </a:lnTo>
                <a:lnTo>
                  <a:pt x="394" y="157"/>
                </a:lnTo>
                <a:lnTo>
                  <a:pt x="395" y="157"/>
                </a:lnTo>
                <a:lnTo>
                  <a:pt x="395" y="155"/>
                </a:lnTo>
                <a:lnTo>
                  <a:pt x="397" y="155"/>
                </a:lnTo>
                <a:lnTo>
                  <a:pt x="397" y="157"/>
                </a:lnTo>
                <a:lnTo>
                  <a:pt x="397" y="158"/>
                </a:lnTo>
                <a:lnTo>
                  <a:pt x="399" y="158"/>
                </a:lnTo>
                <a:lnTo>
                  <a:pt x="399" y="157"/>
                </a:lnTo>
                <a:lnTo>
                  <a:pt x="399" y="155"/>
                </a:lnTo>
                <a:lnTo>
                  <a:pt x="401" y="155"/>
                </a:lnTo>
                <a:lnTo>
                  <a:pt x="401" y="153"/>
                </a:lnTo>
                <a:lnTo>
                  <a:pt x="402" y="153"/>
                </a:lnTo>
                <a:lnTo>
                  <a:pt x="402" y="151"/>
                </a:lnTo>
                <a:lnTo>
                  <a:pt x="404" y="151"/>
                </a:lnTo>
                <a:lnTo>
                  <a:pt x="406" y="151"/>
                </a:lnTo>
                <a:lnTo>
                  <a:pt x="407" y="151"/>
                </a:lnTo>
                <a:lnTo>
                  <a:pt x="407" y="153"/>
                </a:lnTo>
                <a:lnTo>
                  <a:pt x="407" y="151"/>
                </a:lnTo>
                <a:lnTo>
                  <a:pt x="409" y="151"/>
                </a:lnTo>
                <a:lnTo>
                  <a:pt x="409" y="150"/>
                </a:lnTo>
                <a:lnTo>
                  <a:pt x="409" y="148"/>
                </a:lnTo>
                <a:lnTo>
                  <a:pt x="411" y="148"/>
                </a:lnTo>
                <a:lnTo>
                  <a:pt x="413" y="148"/>
                </a:lnTo>
                <a:lnTo>
                  <a:pt x="413" y="146"/>
                </a:lnTo>
                <a:lnTo>
                  <a:pt x="414" y="146"/>
                </a:lnTo>
                <a:lnTo>
                  <a:pt x="414" y="145"/>
                </a:lnTo>
                <a:lnTo>
                  <a:pt x="416" y="145"/>
                </a:lnTo>
                <a:lnTo>
                  <a:pt x="418" y="143"/>
                </a:lnTo>
                <a:lnTo>
                  <a:pt x="418" y="141"/>
                </a:lnTo>
                <a:lnTo>
                  <a:pt x="419" y="141"/>
                </a:lnTo>
                <a:lnTo>
                  <a:pt x="421" y="141"/>
                </a:lnTo>
                <a:lnTo>
                  <a:pt x="423" y="141"/>
                </a:lnTo>
                <a:lnTo>
                  <a:pt x="423" y="143"/>
                </a:lnTo>
                <a:lnTo>
                  <a:pt x="425" y="143"/>
                </a:lnTo>
                <a:lnTo>
                  <a:pt x="426" y="143"/>
                </a:lnTo>
                <a:lnTo>
                  <a:pt x="428" y="143"/>
                </a:lnTo>
                <a:lnTo>
                  <a:pt x="428" y="145"/>
                </a:lnTo>
                <a:lnTo>
                  <a:pt x="430" y="145"/>
                </a:lnTo>
                <a:lnTo>
                  <a:pt x="431" y="145"/>
                </a:lnTo>
                <a:lnTo>
                  <a:pt x="433" y="145"/>
                </a:lnTo>
                <a:lnTo>
                  <a:pt x="433" y="146"/>
                </a:lnTo>
                <a:lnTo>
                  <a:pt x="435" y="146"/>
                </a:lnTo>
                <a:lnTo>
                  <a:pt x="435" y="148"/>
                </a:lnTo>
                <a:lnTo>
                  <a:pt x="437" y="148"/>
                </a:lnTo>
                <a:lnTo>
                  <a:pt x="437" y="150"/>
                </a:lnTo>
                <a:lnTo>
                  <a:pt x="437" y="151"/>
                </a:lnTo>
                <a:lnTo>
                  <a:pt x="438" y="151"/>
                </a:lnTo>
                <a:lnTo>
                  <a:pt x="438" y="150"/>
                </a:lnTo>
                <a:lnTo>
                  <a:pt x="440" y="150"/>
                </a:lnTo>
                <a:lnTo>
                  <a:pt x="440" y="148"/>
                </a:lnTo>
                <a:lnTo>
                  <a:pt x="442" y="148"/>
                </a:lnTo>
                <a:lnTo>
                  <a:pt x="444" y="148"/>
                </a:lnTo>
                <a:lnTo>
                  <a:pt x="444" y="146"/>
                </a:lnTo>
                <a:lnTo>
                  <a:pt x="444" y="145"/>
                </a:lnTo>
                <a:lnTo>
                  <a:pt x="444" y="143"/>
                </a:lnTo>
                <a:lnTo>
                  <a:pt x="445" y="143"/>
                </a:lnTo>
                <a:lnTo>
                  <a:pt x="447" y="143"/>
                </a:lnTo>
                <a:lnTo>
                  <a:pt x="449" y="143"/>
                </a:lnTo>
                <a:lnTo>
                  <a:pt x="449" y="145"/>
                </a:lnTo>
                <a:lnTo>
                  <a:pt x="447" y="145"/>
                </a:lnTo>
                <a:lnTo>
                  <a:pt x="447" y="146"/>
                </a:lnTo>
                <a:lnTo>
                  <a:pt x="447" y="148"/>
                </a:lnTo>
                <a:lnTo>
                  <a:pt x="447" y="150"/>
                </a:lnTo>
                <a:lnTo>
                  <a:pt x="449" y="150"/>
                </a:lnTo>
                <a:lnTo>
                  <a:pt x="450" y="150"/>
                </a:lnTo>
                <a:lnTo>
                  <a:pt x="450" y="151"/>
                </a:lnTo>
                <a:lnTo>
                  <a:pt x="449" y="151"/>
                </a:lnTo>
                <a:lnTo>
                  <a:pt x="449" y="153"/>
                </a:lnTo>
                <a:lnTo>
                  <a:pt x="449" y="155"/>
                </a:lnTo>
                <a:lnTo>
                  <a:pt x="449" y="157"/>
                </a:lnTo>
                <a:lnTo>
                  <a:pt x="449" y="158"/>
                </a:lnTo>
                <a:lnTo>
                  <a:pt x="447" y="158"/>
                </a:lnTo>
                <a:lnTo>
                  <a:pt x="445" y="158"/>
                </a:lnTo>
                <a:lnTo>
                  <a:pt x="444" y="158"/>
                </a:lnTo>
                <a:lnTo>
                  <a:pt x="442" y="158"/>
                </a:lnTo>
                <a:lnTo>
                  <a:pt x="442" y="160"/>
                </a:lnTo>
                <a:lnTo>
                  <a:pt x="440" y="160"/>
                </a:lnTo>
                <a:lnTo>
                  <a:pt x="440" y="162"/>
                </a:lnTo>
                <a:lnTo>
                  <a:pt x="438" y="162"/>
                </a:lnTo>
                <a:lnTo>
                  <a:pt x="438" y="164"/>
                </a:lnTo>
                <a:lnTo>
                  <a:pt x="437" y="164"/>
                </a:lnTo>
                <a:lnTo>
                  <a:pt x="435" y="164"/>
                </a:lnTo>
                <a:lnTo>
                  <a:pt x="435" y="165"/>
                </a:lnTo>
                <a:lnTo>
                  <a:pt x="433" y="165"/>
                </a:lnTo>
                <a:lnTo>
                  <a:pt x="433" y="167"/>
                </a:lnTo>
                <a:lnTo>
                  <a:pt x="431" y="167"/>
                </a:lnTo>
                <a:lnTo>
                  <a:pt x="431" y="169"/>
                </a:lnTo>
                <a:lnTo>
                  <a:pt x="431" y="170"/>
                </a:lnTo>
                <a:lnTo>
                  <a:pt x="430" y="170"/>
                </a:lnTo>
                <a:lnTo>
                  <a:pt x="430" y="172"/>
                </a:lnTo>
                <a:lnTo>
                  <a:pt x="428" y="172"/>
                </a:lnTo>
                <a:lnTo>
                  <a:pt x="428" y="174"/>
                </a:lnTo>
                <a:lnTo>
                  <a:pt x="426" y="176"/>
                </a:lnTo>
                <a:lnTo>
                  <a:pt x="426" y="177"/>
                </a:lnTo>
                <a:lnTo>
                  <a:pt x="425" y="177"/>
                </a:lnTo>
                <a:lnTo>
                  <a:pt x="426" y="177"/>
                </a:lnTo>
                <a:lnTo>
                  <a:pt x="426" y="179"/>
                </a:lnTo>
                <a:lnTo>
                  <a:pt x="428" y="179"/>
                </a:lnTo>
                <a:lnTo>
                  <a:pt x="430" y="179"/>
                </a:lnTo>
                <a:lnTo>
                  <a:pt x="430" y="181"/>
                </a:lnTo>
                <a:lnTo>
                  <a:pt x="431" y="181"/>
                </a:lnTo>
                <a:lnTo>
                  <a:pt x="431" y="182"/>
                </a:lnTo>
                <a:lnTo>
                  <a:pt x="433" y="182"/>
                </a:lnTo>
                <a:lnTo>
                  <a:pt x="435" y="182"/>
                </a:lnTo>
                <a:lnTo>
                  <a:pt x="435" y="181"/>
                </a:lnTo>
                <a:lnTo>
                  <a:pt x="437" y="181"/>
                </a:lnTo>
                <a:lnTo>
                  <a:pt x="437" y="179"/>
                </a:lnTo>
                <a:lnTo>
                  <a:pt x="438" y="179"/>
                </a:lnTo>
                <a:lnTo>
                  <a:pt x="438" y="177"/>
                </a:lnTo>
                <a:lnTo>
                  <a:pt x="440" y="177"/>
                </a:lnTo>
                <a:lnTo>
                  <a:pt x="440" y="176"/>
                </a:lnTo>
                <a:lnTo>
                  <a:pt x="442" y="176"/>
                </a:lnTo>
                <a:lnTo>
                  <a:pt x="442" y="174"/>
                </a:lnTo>
                <a:lnTo>
                  <a:pt x="444" y="174"/>
                </a:lnTo>
                <a:lnTo>
                  <a:pt x="444" y="176"/>
                </a:lnTo>
                <a:lnTo>
                  <a:pt x="445" y="174"/>
                </a:lnTo>
                <a:lnTo>
                  <a:pt x="447" y="174"/>
                </a:lnTo>
                <a:lnTo>
                  <a:pt x="447" y="172"/>
                </a:lnTo>
                <a:lnTo>
                  <a:pt x="449" y="172"/>
                </a:lnTo>
                <a:lnTo>
                  <a:pt x="449" y="174"/>
                </a:lnTo>
                <a:lnTo>
                  <a:pt x="450" y="174"/>
                </a:lnTo>
                <a:lnTo>
                  <a:pt x="450" y="172"/>
                </a:lnTo>
                <a:lnTo>
                  <a:pt x="452" y="172"/>
                </a:lnTo>
                <a:lnTo>
                  <a:pt x="452" y="170"/>
                </a:lnTo>
                <a:lnTo>
                  <a:pt x="452" y="172"/>
                </a:lnTo>
                <a:lnTo>
                  <a:pt x="454" y="172"/>
                </a:lnTo>
                <a:lnTo>
                  <a:pt x="456" y="172"/>
                </a:lnTo>
                <a:lnTo>
                  <a:pt x="456" y="170"/>
                </a:lnTo>
                <a:lnTo>
                  <a:pt x="456" y="172"/>
                </a:lnTo>
                <a:lnTo>
                  <a:pt x="457" y="172"/>
                </a:lnTo>
                <a:lnTo>
                  <a:pt x="459" y="172"/>
                </a:lnTo>
                <a:lnTo>
                  <a:pt x="457" y="170"/>
                </a:lnTo>
                <a:lnTo>
                  <a:pt x="459" y="170"/>
                </a:lnTo>
                <a:lnTo>
                  <a:pt x="459" y="169"/>
                </a:lnTo>
                <a:lnTo>
                  <a:pt x="459" y="170"/>
                </a:lnTo>
                <a:lnTo>
                  <a:pt x="461" y="170"/>
                </a:lnTo>
                <a:lnTo>
                  <a:pt x="461" y="169"/>
                </a:lnTo>
                <a:lnTo>
                  <a:pt x="462" y="169"/>
                </a:lnTo>
                <a:lnTo>
                  <a:pt x="462" y="170"/>
                </a:lnTo>
                <a:lnTo>
                  <a:pt x="464" y="170"/>
                </a:lnTo>
                <a:lnTo>
                  <a:pt x="466" y="170"/>
                </a:lnTo>
                <a:lnTo>
                  <a:pt x="466" y="169"/>
                </a:lnTo>
                <a:lnTo>
                  <a:pt x="466" y="170"/>
                </a:lnTo>
                <a:lnTo>
                  <a:pt x="468" y="170"/>
                </a:lnTo>
                <a:lnTo>
                  <a:pt x="468" y="172"/>
                </a:lnTo>
                <a:lnTo>
                  <a:pt x="468" y="174"/>
                </a:lnTo>
                <a:lnTo>
                  <a:pt x="466" y="174"/>
                </a:lnTo>
                <a:lnTo>
                  <a:pt x="466" y="176"/>
                </a:lnTo>
                <a:lnTo>
                  <a:pt x="466" y="177"/>
                </a:lnTo>
                <a:lnTo>
                  <a:pt x="466" y="179"/>
                </a:lnTo>
                <a:lnTo>
                  <a:pt x="464" y="179"/>
                </a:lnTo>
                <a:lnTo>
                  <a:pt x="464" y="181"/>
                </a:lnTo>
                <a:lnTo>
                  <a:pt x="462" y="181"/>
                </a:lnTo>
                <a:lnTo>
                  <a:pt x="462" y="182"/>
                </a:lnTo>
                <a:lnTo>
                  <a:pt x="461" y="182"/>
                </a:lnTo>
                <a:lnTo>
                  <a:pt x="461" y="184"/>
                </a:lnTo>
                <a:lnTo>
                  <a:pt x="461" y="186"/>
                </a:lnTo>
                <a:lnTo>
                  <a:pt x="459" y="186"/>
                </a:lnTo>
                <a:lnTo>
                  <a:pt x="459" y="188"/>
                </a:lnTo>
                <a:lnTo>
                  <a:pt x="457" y="186"/>
                </a:lnTo>
                <a:lnTo>
                  <a:pt x="456" y="186"/>
                </a:lnTo>
                <a:lnTo>
                  <a:pt x="454" y="186"/>
                </a:lnTo>
                <a:lnTo>
                  <a:pt x="454" y="188"/>
                </a:lnTo>
                <a:lnTo>
                  <a:pt x="452" y="188"/>
                </a:lnTo>
                <a:lnTo>
                  <a:pt x="450" y="188"/>
                </a:lnTo>
                <a:lnTo>
                  <a:pt x="449" y="188"/>
                </a:lnTo>
                <a:lnTo>
                  <a:pt x="449" y="189"/>
                </a:lnTo>
                <a:lnTo>
                  <a:pt x="449" y="191"/>
                </a:lnTo>
                <a:lnTo>
                  <a:pt x="447" y="193"/>
                </a:lnTo>
                <a:lnTo>
                  <a:pt x="447" y="195"/>
                </a:lnTo>
                <a:lnTo>
                  <a:pt x="445" y="195"/>
                </a:lnTo>
                <a:lnTo>
                  <a:pt x="445" y="196"/>
                </a:lnTo>
                <a:lnTo>
                  <a:pt x="444" y="196"/>
                </a:lnTo>
                <a:lnTo>
                  <a:pt x="442" y="196"/>
                </a:lnTo>
                <a:lnTo>
                  <a:pt x="442" y="198"/>
                </a:lnTo>
                <a:lnTo>
                  <a:pt x="442" y="200"/>
                </a:lnTo>
                <a:lnTo>
                  <a:pt x="442" y="201"/>
                </a:lnTo>
                <a:lnTo>
                  <a:pt x="444" y="201"/>
                </a:lnTo>
                <a:lnTo>
                  <a:pt x="442" y="201"/>
                </a:lnTo>
                <a:lnTo>
                  <a:pt x="442" y="203"/>
                </a:lnTo>
                <a:lnTo>
                  <a:pt x="440" y="203"/>
                </a:lnTo>
                <a:lnTo>
                  <a:pt x="440" y="201"/>
                </a:lnTo>
                <a:lnTo>
                  <a:pt x="438" y="201"/>
                </a:lnTo>
                <a:lnTo>
                  <a:pt x="437" y="201"/>
                </a:lnTo>
                <a:lnTo>
                  <a:pt x="435" y="201"/>
                </a:lnTo>
                <a:lnTo>
                  <a:pt x="435" y="200"/>
                </a:lnTo>
                <a:lnTo>
                  <a:pt x="433" y="200"/>
                </a:lnTo>
                <a:lnTo>
                  <a:pt x="433" y="201"/>
                </a:lnTo>
                <a:lnTo>
                  <a:pt x="431" y="203"/>
                </a:lnTo>
                <a:lnTo>
                  <a:pt x="431" y="205"/>
                </a:lnTo>
                <a:lnTo>
                  <a:pt x="431" y="207"/>
                </a:lnTo>
                <a:lnTo>
                  <a:pt x="433" y="205"/>
                </a:lnTo>
                <a:lnTo>
                  <a:pt x="433" y="203"/>
                </a:lnTo>
                <a:lnTo>
                  <a:pt x="433" y="205"/>
                </a:lnTo>
                <a:lnTo>
                  <a:pt x="435" y="205"/>
                </a:lnTo>
                <a:lnTo>
                  <a:pt x="433" y="205"/>
                </a:lnTo>
                <a:lnTo>
                  <a:pt x="433" y="207"/>
                </a:lnTo>
                <a:lnTo>
                  <a:pt x="433" y="208"/>
                </a:lnTo>
                <a:lnTo>
                  <a:pt x="433" y="210"/>
                </a:lnTo>
                <a:lnTo>
                  <a:pt x="431" y="210"/>
                </a:lnTo>
                <a:lnTo>
                  <a:pt x="431" y="212"/>
                </a:lnTo>
                <a:lnTo>
                  <a:pt x="431" y="213"/>
                </a:lnTo>
                <a:lnTo>
                  <a:pt x="431" y="215"/>
                </a:lnTo>
                <a:lnTo>
                  <a:pt x="430" y="215"/>
                </a:lnTo>
                <a:lnTo>
                  <a:pt x="430" y="217"/>
                </a:lnTo>
                <a:lnTo>
                  <a:pt x="430" y="219"/>
                </a:lnTo>
                <a:lnTo>
                  <a:pt x="428" y="219"/>
                </a:lnTo>
                <a:lnTo>
                  <a:pt x="428" y="220"/>
                </a:lnTo>
                <a:lnTo>
                  <a:pt x="426" y="220"/>
                </a:lnTo>
                <a:lnTo>
                  <a:pt x="426" y="222"/>
                </a:lnTo>
                <a:lnTo>
                  <a:pt x="425" y="222"/>
                </a:lnTo>
                <a:lnTo>
                  <a:pt x="425" y="224"/>
                </a:lnTo>
                <a:lnTo>
                  <a:pt x="425" y="225"/>
                </a:lnTo>
                <a:lnTo>
                  <a:pt x="423" y="225"/>
                </a:lnTo>
                <a:lnTo>
                  <a:pt x="423" y="227"/>
                </a:lnTo>
                <a:lnTo>
                  <a:pt x="423" y="229"/>
                </a:lnTo>
                <a:lnTo>
                  <a:pt x="421" y="229"/>
                </a:lnTo>
                <a:lnTo>
                  <a:pt x="421" y="231"/>
                </a:lnTo>
                <a:lnTo>
                  <a:pt x="421" y="232"/>
                </a:lnTo>
                <a:lnTo>
                  <a:pt x="419" y="232"/>
                </a:lnTo>
                <a:lnTo>
                  <a:pt x="419" y="234"/>
                </a:lnTo>
                <a:lnTo>
                  <a:pt x="419" y="236"/>
                </a:lnTo>
                <a:lnTo>
                  <a:pt x="419" y="238"/>
                </a:lnTo>
                <a:lnTo>
                  <a:pt x="418" y="238"/>
                </a:lnTo>
                <a:lnTo>
                  <a:pt x="418" y="239"/>
                </a:lnTo>
                <a:lnTo>
                  <a:pt x="418" y="241"/>
                </a:lnTo>
                <a:lnTo>
                  <a:pt x="418" y="243"/>
                </a:lnTo>
                <a:lnTo>
                  <a:pt x="416" y="243"/>
                </a:lnTo>
                <a:lnTo>
                  <a:pt x="416" y="244"/>
                </a:lnTo>
                <a:lnTo>
                  <a:pt x="414" y="244"/>
                </a:lnTo>
                <a:lnTo>
                  <a:pt x="413" y="244"/>
                </a:lnTo>
                <a:lnTo>
                  <a:pt x="411" y="244"/>
                </a:lnTo>
                <a:lnTo>
                  <a:pt x="409" y="244"/>
                </a:lnTo>
                <a:lnTo>
                  <a:pt x="407" y="244"/>
                </a:lnTo>
                <a:lnTo>
                  <a:pt x="406" y="244"/>
                </a:lnTo>
                <a:lnTo>
                  <a:pt x="406" y="246"/>
                </a:lnTo>
                <a:lnTo>
                  <a:pt x="406" y="248"/>
                </a:lnTo>
                <a:lnTo>
                  <a:pt x="404" y="248"/>
                </a:lnTo>
                <a:lnTo>
                  <a:pt x="404" y="250"/>
                </a:lnTo>
                <a:lnTo>
                  <a:pt x="402" y="250"/>
                </a:lnTo>
                <a:lnTo>
                  <a:pt x="402" y="251"/>
                </a:lnTo>
                <a:lnTo>
                  <a:pt x="402" y="253"/>
                </a:lnTo>
                <a:lnTo>
                  <a:pt x="402" y="255"/>
                </a:lnTo>
                <a:lnTo>
                  <a:pt x="401" y="255"/>
                </a:lnTo>
                <a:lnTo>
                  <a:pt x="402" y="256"/>
                </a:lnTo>
                <a:lnTo>
                  <a:pt x="401" y="256"/>
                </a:lnTo>
                <a:lnTo>
                  <a:pt x="401" y="258"/>
                </a:lnTo>
                <a:lnTo>
                  <a:pt x="401" y="260"/>
                </a:lnTo>
                <a:lnTo>
                  <a:pt x="402" y="260"/>
                </a:lnTo>
                <a:lnTo>
                  <a:pt x="401" y="262"/>
                </a:lnTo>
                <a:lnTo>
                  <a:pt x="401" y="263"/>
                </a:lnTo>
                <a:lnTo>
                  <a:pt x="399" y="263"/>
                </a:lnTo>
                <a:lnTo>
                  <a:pt x="397" y="263"/>
                </a:lnTo>
                <a:lnTo>
                  <a:pt x="395" y="263"/>
                </a:lnTo>
                <a:lnTo>
                  <a:pt x="395" y="265"/>
                </a:lnTo>
                <a:lnTo>
                  <a:pt x="394" y="265"/>
                </a:lnTo>
                <a:lnTo>
                  <a:pt x="394" y="267"/>
                </a:lnTo>
                <a:lnTo>
                  <a:pt x="392" y="267"/>
                </a:lnTo>
                <a:lnTo>
                  <a:pt x="392" y="269"/>
                </a:lnTo>
                <a:lnTo>
                  <a:pt x="392" y="270"/>
                </a:lnTo>
                <a:lnTo>
                  <a:pt x="390" y="270"/>
                </a:lnTo>
                <a:lnTo>
                  <a:pt x="390" y="272"/>
                </a:lnTo>
                <a:lnTo>
                  <a:pt x="388" y="272"/>
                </a:lnTo>
                <a:lnTo>
                  <a:pt x="387" y="272"/>
                </a:lnTo>
                <a:lnTo>
                  <a:pt x="385" y="272"/>
                </a:lnTo>
                <a:lnTo>
                  <a:pt x="385" y="274"/>
                </a:lnTo>
                <a:lnTo>
                  <a:pt x="385" y="275"/>
                </a:lnTo>
                <a:lnTo>
                  <a:pt x="385" y="277"/>
                </a:lnTo>
                <a:lnTo>
                  <a:pt x="385" y="279"/>
                </a:lnTo>
                <a:lnTo>
                  <a:pt x="383" y="279"/>
                </a:lnTo>
                <a:lnTo>
                  <a:pt x="383" y="281"/>
                </a:lnTo>
                <a:lnTo>
                  <a:pt x="385" y="281"/>
                </a:lnTo>
                <a:lnTo>
                  <a:pt x="385" y="282"/>
                </a:lnTo>
                <a:lnTo>
                  <a:pt x="383" y="282"/>
                </a:lnTo>
                <a:lnTo>
                  <a:pt x="383" y="284"/>
                </a:lnTo>
                <a:lnTo>
                  <a:pt x="382" y="284"/>
                </a:lnTo>
                <a:lnTo>
                  <a:pt x="382" y="286"/>
                </a:lnTo>
                <a:lnTo>
                  <a:pt x="382" y="287"/>
                </a:lnTo>
                <a:lnTo>
                  <a:pt x="383" y="287"/>
                </a:lnTo>
                <a:lnTo>
                  <a:pt x="382" y="287"/>
                </a:lnTo>
                <a:lnTo>
                  <a:pt x="382" y="289"/>
                </a:lnTo>
                <a:lnTo>
                  <a:pt x="382" y="291"/>
                </a:lnTo>
                <a:lnTo>
                  <a:pt x="382" y="293"/>
                </a:lnTo>
                <a:lnTo>
                  <a:pt x="380" y="293"/>
                </a:lnTo>
                <a:lnTo>
                  <a:pt x="380" y="294"/>
                </a:lnTo>
                <a:lnTo>
                  <a:pt x="380" y="296"/>
                </a:lnTo>
                <a:lnTo>
                  <a:pt x="378" y="296"/>
                </a:lnTo>
                <a:lnTo>
                  <a:pt x="376" y="296"/>
                </a:lnTo>
                <a:lnTo>
                  <a:pt x="375" y="296"/>
                </a:lnTo>
                <a:lnTo>
                  <a:pt x="373" y="296"/>
                </a:lnTo>
                <a:lnTo>
                  <a:pt x="373" y="294"/>
                </a:lnTo>
                <a:lnTo>
                  <a:pt x="371" y="294"/>
                </a:lnTo>
                <a:lnTo>
                  <a:pt x="370" y="294"/>
                </a:lnTo>
                <a:lnTo>
                  <a:pt x="368" y="294"/>
                </a:lnTo>
                <a:lnTo>
                  <a:pt x="368" y="296"/>
                </a:lnTo>
                <a:lnTo>
                  <a:pt x="368" y="298"/>
                </a:lnTo>
                <a:lnTo>
                  <a:pt x="368" y="300"/>
                </a:lnTo>
                <a:lnTo>
                  <a:pt x="368" y="301"/>
                </a:lnTo>
                <a:lnTo>
                  <a:pt x="368" y="303"/>
                </a:lnTo>
                <a:lnTo>
                  <a:pt x="366" y="303"/>
                </a:lnTo>
                <a:lnTo>
                  <a:pt x="368" y="303"/>
                </a:lnTo>
                <a:lnTo>
                  <a:pt x="368" y="305"/>
                </a:lnTo>
                <a:lnTo>
                  <a:pt x="366" y="305"/>
                </a:lnTo>
                <a:lnTo>
                  <a:pt x="366" y="306"/>
                </a:lnTo>
                <a:lnTo>
                  <a:pt x="364" y="306"/>
                </a:lnTo>
                <a:lnTo>
                  <a:pt x="364" y="308"/>
                </a:lnTo>
                <a:lnTo>
                  <a:pt x="363" y="308"/>
                </a:lnTo>
                <a:lnTo>
                  <a:pt x="363" y="310"/>
                </a:lnTo>
                <a:lnTo>
                  <a:pt x="363" y="312"/>
                </a:lnTo>
                <a:lnTo>
                  <a:pt x="363" y="313"/>
                </a:lnTo>
                <a:lnTo>
                  <a:pt x="361" y="313"/>
                </a:lnTo>
                <a:lnTo>
                  <a:pt x="361" y="315"/>
                </a:lnTo>
                <a:lnTo>
                  <a:pt x="363" y="315"/>
                </a:lnTo>
                <a:lnTo>
                  <a:pt x="363" y="317"/>
                </a:lnTo>
                <a:lnTo>
                  <a:pt x="361" y="317"/>
                </a:lnTo>
                <a:lnTo>
                  <a:pt x="359" y="317"/>
                </a:lnTo>
                <a:lnTo>
                  <a:pt x="359" y="318"/>
                </a:lnTo>
                <a:lnTo>
                  <a:pt x="357" y="318"/>
                </a:lnTo>
                <a:lnTo>
                  <a:pt x="356" y="318"/>
                </a:lnTo>
                <a:lnTo>
                  <a:pt x="356" y="320"/>
                </a:lnTo>
                <a:lnTo>
                  <a:pt x="354" y="320"/>
                </a:lnTo>
                <a:lnTo>
                  <a:pt x="354" y="322"/>
                </a:lnTo>
                <a:lnTo>
                  <a:pt x="352" y="322"/>
                </a:lnTo>
                <a:lnTo>
                  <a:pt x="351" y="322"/>
                </a:lnTo>
                <a:lnTo>
                  <a:pt x="349" y="322"/>
                </a:lnTo>
                <a:lnTo>
                  <a:pt x="347" y="322"/>
                </a:lnTo>
                <a:lnTo>
                  <a:pt x="347" y="324"/>
                </a:lnTo>
                <a:lnTo>
                  <a:pt x="345" y="324"/>
                </a:lnTo>
                <a:lnTo>
                  <a:pt x="345" y="325"/>
                </a:lnTo>
                <a:lnTo>
                  <a:pt x="344" y="325"/>
                </a:lnTo>
                <a:lnTo>
                  <a:pt x="342" y="325"/>
                </a:lnTo>
                <a:lnTo>
                  <a:pt x="342" y="327"/>
                </a:lnTo>
                <a:lnTo>
                  <a:pt x="342" y="325"/>
                </a:lnTo>
                <a:lnTo>
                  <a:pt x="342" y="324"/>
                </a:lnTo>
                <a:lnTo>
                  <a:pt x="340" y="324"/>
                </a:lnTo>
                <a:lnTo>
                  <a:pt x="340" y="322"/>
                </a:lnTo>
                <a:lnTo>
                  <a:pt x="339" y="322"/>
                </a:lnTo>
                <a:lnTo>
                  <a:pt x="337" y="322"/>
                </a:lnTo>
                <a:lnTo>
                  <a:pt x="337" y="320"/>
                </a:lnTo>
                <a:lnTo>
                  <a:pt x="337" y="322"/>
                </a:lnTo>
                <a:lnTo>
                  <a:pt x="335" y="322"/>
                </a:lnTo>
                <a:lnTo>
                  <a:pt x="333" y="322"/>
                </a:lnTo>
                <a:lnTo>
                  <a:pt x="333" y="324"/>
                </a:lnTo>
                <a:lnTo>
                  <a:pt x="332" y="324"/>
                </a:lnTo>
                <a:lnTo>
                  <a:pt x="332" y="325"/>
                </a:lnTo>
                <a:lnTo>
                  <a:pt x="330" y="325"/>
                </a:lnTo>
                <a:lnTo>
                  <a:pt x="328" y="325"/>
                </a:lnTo>
                <a:lnTo>
                  <a:pt x="328" y="327"/>
                </a:lnTo>
                <a:lnTo>
                  <a:pt x="327" y="327"/>
                </a:lnTo>
                <a:lnTo>
                  <a:pt x="325" y="327"/>
                </a:lnTo>
                <a:lnTo>
                  <a:pt x="323" y="327"/>
                </a:lnTo>
                <a:lnTo>
                  <a:pt x="321" y="327"/>
                </a:lnTo>
                <a:lnTo>
                  <a:pt x="321" y="325"/>
                </a:lnTo>
                <a:lnTo>
                  <a:pt x="320" y="327"/>
                </a:lnTo>
                <a:lnTo>
                  <a:pt x="318" y="327"/>
                </a:lnTo>
                <a:lnTo>
                  <a:pt x="320" y="327"/>
                </a:lnTo>
                <a:lnTo>
                  <a:pt x="320" y="329"/>
                </a:lnTo>
                <a:lnTo>
                  <a:pt x="318" y="329"/>
                </a:lnTo>
                <a:lnTo>
                  <a:pt x="318" y="331"/>
                </a:lnTo>
                <a:lnTo>
                  <a:pt x="320" y="331"/>
                </a:lnTo>
                <a:lnTo>
                  <a:pt x="320" y="332"/>
                </a:lnTo>
                <a:lnTo>
                  <a:pt x="321" y="332"/>
                </a:lnTo>
                <a:lnTo>
                  <a:pt x="321" y="334"/>
                </a:lnTo>
                <a:lnTo>
                  <a:pt x="320" y="334"/>
                </a:lnTo>
                <a:lnTo>
                  <a:pt x="320" y="336"/>
                </a:lnTo>
                <a:lnTo>
                  <a:pt x="320" y="337"/>
                </a:lnTo>
                <a:lnTo>
                  <a:pt x="318" y="337"/>
                </a:lnTo>
                <a:lnTo>
                  <a:pt x="316" y="337"/>
                </a:lnTo>
                <a:lnTo>
                  <a:pt x="316" y="339"/>
                </a:lnTo>
                <a:lnTo>
                  <a:pt x="316" y="341"/>
                </a:lnTo>
                <a:lnTo>
                  <a:pt x="316" y="343"/>
                </a:lnTo>
                <a:lnTo>
                  <a:pt x="316" y="344"/>
                </a:lnTo>
                <a:lnTo>
                  <a:pt x="316" y="346"/>
                </a:lnTo>
                <a:lnTo>
                  <a:pt x="316" y="348"/>
                </a:lnTo>
                <a:lnTo>
                  <a:pt x="316" y="349"/>
                </a:lnTo>
                <a:lnTo>
                  <a:pt x="318" y="349"/>
                </a:lnTo>
                <a:lnTo>
                  <a:pt x="318" y="351"/>
                </a:lnTo>
                <a:lnTo>
                  <a:pt x="316" y="351"/>
                </a:lnTo>
                <a:lnTo>
                  <a:pt x="316" y="353"/>
                </a:lnTo>
                <a:lnTo>
                  <a:pt x="316" y="355"/>
                </a:lnTo>
                <a:lnTo>
                  <a:pt x="316" y="356"/>
                </a:lnTo>
                <a:lnTo>
                  <a:pt x="316" y="358"/>
                </a:lnTo>
                <a:lnTo>
                  <a:pt x="316" y="360"/>
                </a:lnTo>
                <a:lnTo>
                  <a:pt x="316" y="361"/>
                </a:lnTo>
                <a:lnTo>
                  <a:pt x="318" y="361"/>
                </a:lnTo>
                <a:lnTo>
                  <a:pt x="316" y="361"/>
                </a:lnTo>
                <a:lnTo>
                  <a:pt x="318" y="361"/>
                </a:lnTo>
                <a:lnTo>
                  <a:pt x="318" y="363"/>
                </a:lnTo>
                <a:lnTo>
                  <a:pt x="318" y="365"/>
                </a:lnTo>
                <a:lnTo>
                  <a:pt x="316" y="365"/>
                </a:lnTo>
                <a:lnTo>
                  <a:pt x="314" y="365"/>
                </a:lnTo>
                <a:lnTo>
                  <a:pt x="314" y="367"/>
                </a:lnTo>
                <a:lnTo>
                  <a:pt x="314" y="368"/>
                </a:lnTo>
                <a:lnTo>
                  <a:pt x="314" y="370"/>
                </a:lnTo>
                <a:lnTo>
                  <a:pt x="313" y="370"/>
                </a:lnTo>
                <a:lnTo>
                  <a:pt x="313" y="368"/>
                </a:lnTo>
                <a:lnTo>
                  <a:pt x="313" y="370"/>
                </a:lnTo>
                <a:lnTo>
                  <a:pt x="311" y="370"/>
                </a:lnTo>
                <a:lnTo>
                  <a:pt x="311" y="372"/>
                </a:lnTo>
                <a:lnTo>
                  <a:pt x="309" y="372"/>
                </a:lnTo>
                <a:lnTo>
                  <a:pt x="308" y="372"/>
                </a:lnTo>
                <a:lnTo>
                  <a:pt x="306" y="372"/>
                </a:lnTo>
                <a:lnTo>
                  <a:pt x="306" y="374"/>
                </a:lnTo>
                <a:lnTo>
                  <a:pt x="304" y="374"/>
                </a:lnTo>
                <a:lnTo>
                  <a:pt x="302" y="374"/>
                </a:lnTo>
                <a:lnTo>
                  <a:pt x="301" y="374"/>
                </a:lnTo>
                <a:lnTo>
                  <a:pt x="299" y="374"/>
                </a:lnTo>
                <a:lnTo>
                  <a:pt x="299" y="372"/>
                </a:lnTo>
                <a:lnTo>
                  <a:pt x="297" y="372"/>
                </a:lnTo>
                <a:lnTo>
                  <a:pt x="296" y="372"/>
                </a:lnTo>
                <a:lnTo>
                  <a:pt x="296" y="370"/>
                </a:lnTo>
                <a:lnTo>
                  <a:pt x="296" y="372"/>
                </a:lnTo>
                <a:lnTo>
                  <a:pt x="294" y="374"/>
                </a:lnTo>
                <a:lnTo>
                  <a:pt x="292" y="374"/>
                </a:lnTo>
                <a:lnTo>
                  <a:pt x="292" y="375"/>
                </a:lnTo>
                <a:lnTo>
                  <a:pt x="290" y="375"/>
                </a:lnTo>
                <a:lnTo>
                  <a:pt x="289" y="375"/>
                </a:lnTo>
                <a:lnTo>
                  <a:pt x="287" y="375"/>
                </a:lnTo>
                <a:lnTo>
                  <a:pt x="287" y="377"/>
                </a:lnTo>
                <a:lnTo>
                  <a:pt x="285" y="377"/>
                </a:lnTo>
                <a:lnTo>
                  <a:pt x="285" y="379"/>
                </a:lnTo>
                <a:lnTo>
                  <a:pt x="283" y="379"/>
                </a:lnTo>
                <a:lnTo>
                  <a:pt x="282" y="379"/>
                </a:lnTo>
                <a:lnTo>
                  <a:pt x="280" y="379"/>
                </a:lnTo>
                <a:lnTo>
                  <a:pt x="278" y="379"/>
                </a:lnTo>
                <a:lnTo>
                  <a:pt x="277" y="379"/>
                </a:lnTo>
                <a:lnTo>
                  <a:pt x="275" y="379"/>
                </a:lnTo>
                <a:lnTo>
                  <a:pt x="273" y="379"/>
                </a:lnTo>
                <a:lnTo>
                  <a:pt x="273" y="377"/>
                </a:lnTo>
                <a:lnTo>
                  <a:pt x="271" y="377"/>
                </a:lnTo>
                <a:lnTo>
                  <a:pt x="271" y="375"/>
                </a:lnTo>
                <a:lnTo>
                  <a:pt x="270" y="375"/>
                </a:lnTo>
                <a:lnTo>
                  <a:pt x="270" y="374"/>
                </a:lnTo>
                <a:lnTo>
                  <a:pt x="270" y="375"/>
                </a:lnTo>
                <a:lnTo>
                  <a:pt x="268" y="375"/>
                </a:lnTo>
                <a:lnTo>
                  <a:pt x="268" y="374"/>
                </a:lnTo>
                <a:lnTo>
                  <a:pt x="268" y="375"/>
                </a:lnTo>
                <a:lnTo>
                  <a:pt x="266" y="375"/>
                </a:lnTo>
                <a:lnTo>
                  <a:pt x="266" y="377"/>
                </a:lnTo>
                <a:lnTo>
                  <a:pt x="265" y="377"/>
                </a:lnTo>
                <a:lnTo>
                  <a:pt x="265" y="379"/>
                </a:lnTo>
                <a:lnTo>
                  <a:pt x="263" y="379"/>
                </a:lnTo>
                <a:lnTo>
                  <a:pt x="263" y="380"/>
                </a:lnTo>
                <a:lnTo>
                  <a:pt x="261" y="380"/>
                </a:lnTo>
                <a:lnTo>
                  <a:pt x="261" y="382"/>
                </a:lnTo>
                <a:lnTo>
                  <a:pt x="259" y="382"/>
                </a:lnTo>
                <a:lnTo>
                  <a:pt x="259" y="384"/>
                </a:lnTo>
                <a:lnTo>
                  <a:pt x="258" y="384"/>
                </a:lnTo>
                <a:lnTo>
                  <a:pt x="256" y="384"/>
                </a:lnTo>
                <a:lnTo>
                  <a:pt x="256" y="386"/>
                </a:lnTo>
                <a:lnTo>
                  <a:pt x="254" y="386"/>
                </a:lnTo>
                <a:lnTo>
                  <a:pt x="252" y="386"/>
                </a:lnTo>
                <a:lnTo>
                  <a:pt x="252" y="387"/>
                </a:lnTo>
                <a:lnTo>
                  <a:pt x="254" y="387"/>
                </a:lnTo>
                <a:lnTo>
                  <a:pt x="252" y="387"/>
                </a:lnTo>
                <a:lnTo>
                  <a:pt x="252" y="389"/>
                </a:lnTo>
                <a:lnTo>
                  <a:pt x="252" y="387"/>
                </a:lnTo>
                <a:lnTo>
                  <a:pt x="252" y="389"/>
                </a:lnTo>
                <a:lnTo>
                  <a:pt x="251" y="389"/>
                </a:lnTo>
                <a:lnTo>
                  <a:pt x="251" y="391"/>
                </a:lnTo>
                <a:lnTo>
                  <a:pt x="251" y="392"/>
                </a:lnTo>
                <a:lnTo>
                  <a:pt x="251" y="394"/>
                </a:lnTo>
                <a:lnTo>
                  <a:pt x="251" y="396"/>
                </a:lnTo>
                <a:lnTo>
                  <a:pt x="251" y="398"/>
                </a:lnTo>
                <a:lnTo>
                  <a:pt x="249" y="396"/>
                </a:lnTo>
                <a:lnTo>
                  <a:pt x="247" y="396"/>
                </a:lnTo>
                <a:lnTo>
                  <a:pt x="247" y="394"/>
                </a:lnTo>
                <a:lnTo>
                  <a:pt x="246" y="394"/>
                </a:lnTo>
                <a:lnTo>
                  <a:pt x="244" y="394"/>
                </a:lnTo>
                <a:lnTo>
                  <a:pt x="244" y="396"/>
                </a:lnTo>
                <a:lnTo>
                  <a:pt x="242" y="396"/>
                </a:lnTo>
                <a:lnTo>
                  <a:pt x="244" y="396"/>
                </a:lnTo>
                <a:lnTo>
                  <a:pt x="242" y="398"/>
                </a:lnTo>
                <a:lnTo>
                  <a:pt x="242" y="399"/>
                </a:lnTo>
                <a:lnTo>
                  <a:pt x="240" y="399"/>
                </a:lnTo>
                <a:lnTo>
                  <a:pt x="240" y="401"/>
                </a:lnTo>
                <a:lnTo>
                  <a:pt x="240" y="403"/>
                </a:lnTo>
                <a:lnTo>
                  <a:pt x="239" y="403"/>
                </a:lnTo>
                <a:lnTo>
                  <a:pt x="237" y="403"/>
                </a:lnTo>
                <a:lnTo>
                  <a:pt x="237" y="405"/>
                </a:lnTo>
                <a:lnTo>
                  <a:pt x="235" y="405"/>
                </a:lnTo>
                <a:lnTo>
                  <a:pt x="234" y="405"/>
                </a:lnTo>
                <a:lnTo>
                  <a:pt x="234" y="406"/>
                </a:lnTo>
                <a:lnTo>
                  <a:pt x="232" y="406"/>
                </a:lnTo>
                <a:lnTo>
                  <a:pt x="230" y="406"/>
                </a:lnTo>
                <a:lnTo>
                  <a:pt x="228" y="406"/>
                </a:lnTo>
                <a:lnTo>
                  <a:pt x="228" y="408"/>
                </a:lnTo>
                <a:lnTo>
                  <a:pt x="227" y="408"/>
                </a:lnTo>
                <a:lnTo>
                  <a:pt x="227" y="410"/>
                </a:lnTo>
                <a:lnTo>
                  <a:pt x="227" y="408"/>
                </a:lnTo>
                <a:lnTo>
                  <a:pt x="225" y="410"/>
                </a:lnTo>
                <a:lnTo>
                  <a:pt x="225" y="408"/>
                </a:lnTo>
                <a:lnTo>
                  <a:pt x="223" y="408"/>
                </a:lnTo>
                <a:lnTo>
                  <a:pt x="222" y="408"/>
                </a:lnTo>
                <a:lnTo>
                  <a:pt x="222" y="410"/>
                </a:lnTo>
                <a:lnTo>
                  <a:pt x="220" y="410"/>
                </a:lnTo>
                <a:lnTo>
                  <a:pt x="218" y="410"/>
                </a:lnTo>
                <a:lnTo>
                  <a:pt x="218" y="408"/>
                </a:lnTo>
                <a:lnTo>
                  <a:pt x="218" y="406"/>
                </a:lnTo>
                <a:lnTo>
                  <a:pt x="216" y="408"/>
                </a:lnTo>
                <a:lnTo>
                  <a:pt x="216" y="406"/>
                </a:lnTo>
                <a:lnTo>
                  <a:pt x="216" y="408"/>
                </a:lnTo>
                <a:lnTo>
                  <a:pt x="215" y="408"/>
                </a:lnTo>
                <a:lnTo>
                  <a:pt x="215" y="410"/>
                </a:lnTo>
                <a:lnTo>
                  <a:pt x="213" y="410"/>
                </a:lnTo>
                <a:lnTo>
                  <a:pt x="211" y="410"/>
                </a:lnTo>
                <a:lnTo>
                  <a:pt x="211" y="411"/>
                </a:lnTo>
                <a:lnTo>
                  <a:pt x="211" y="413"/>
                </a:lnTo>
                <a:lnTo>
                  <a:pt x="211" y="415"/>
                </a:lnTo>
                <a:lnTo>
                  <a:pt x="209" y="415"/>
                </a:lnTo>
                <a:lnTo>
                  <a:pt x="209" y="417"/>
                </a:lnTo>
                <a:lnTo>
                  <a:pt x="208" y="417"/>
                </a:lnTo>
                <a:lnTo>
                  <a:pt x="208" y="418"/>
                </a:lnTo>
                <a:lnTo>
                  <a:pt x="208" y="420"/>
                </a:lnTo>
                <a:lnTo>
                  <a:pt x="208" y="422"/>
                </a:lnTo>
                <a:lnTo>
                  <a:pt x="206" y="422"/>
                </a:lnTo>
                <a:lnTo>
                  <a:pt x="206" y="420"/>
                </a:lnTo>
                <a:lnTo>
                  <a:pt x="204" y="420"/>
                </a:lnTo>
                <a:lnTo>
                  <a:pt x="203" y="420"/>
                </a:lnTo>
                <a:lnTo>
                  <a:pt x="204" y="422"/>
                </a:lnTo>
                <a:lnTo>
                  <a:pt x="203" y="422"/>
                </a:lnTo>
                <a:lnTo>
                  <a:pt x="203" y="423"/>
                </a:lnTo>
                <a:lnTo>
                  <a:pt x="203" y="425"/>
                </a:lnTo>
                <a:lnTo>
                  <a:pt x="204" y="425"/>
                </a:lnTo>
                <a:lnTo>
                  <a:pt x="204" y="427"/>
                </a:lnTo>
                <a:lnTo>
                  <a:pt x="204" y="429"/>
                </a:lnTo>
                <a:lnTo>
                  <a:pt x="203" y="429"/>
                </a:lnTo>
                <a:lnTo>
                  <a:pt x="203" y="430"/>
                </a:lnTo>
                <a:lnTo>
                  <a:pt x="203" y="432"/>
                </a:lnTo>
                <a:lnTo>
                  <a:pt x="201" y="432"/>
                </a:lnTo>
                <a:lnTo>
                  <a:pt x="203" y="432"/>
                </a:lnTo>
                <a:lnTo>
                  <a:pt x="203" y="434"/>
                </a:lnTo>
                <a:lnTo>
                  <a:pt x="201" y="434"/>
                </a:lnTo>
                <a:lnTo>
                  <a:pt x="201" y="436"/>
                </a:lnTo>
                <a:lnTo>
                  <a:pt x="201" y="437"/>
                </a:lnTo>
                <a:lnTo>
                  <a:pt x="201" y="439"/>
                </a:lnTo>
                <a:lnTo>
                  <a:pt x="203" y="439"/>
                </a:lnTo>
                <a:lnTo>
                  <a:pt x="203" y="441"/>
                </a:lnTo>
                <a:lnTo>
                  <a:pt x="201" y="441"/>
                </a:lnTo>
                <a:lnTo>
                  <a:pt x="201" y="442"/>
                </a:lnTo>
                <a:lnTo>
                  <a:pt x="201" y="444"/>
                </a:lnTo>
                <a:lnTo>
                  <a:pt x="199" y="444"/>
                </a:lnTo>
                <a:lnTo>
                  <a:pt x="199" y="446"/>
                </a:lnTo>
                <a:lnTo>
                  <a:pt x="199" y="448"/>
                </a:lnTo>
                <a:lnTo>
                  <a:pt x="199" y="449"/>
                </a:lnTo>
                <a:lnTo>
                  <a:pt x="199" y="451"/>
                </a:lnTo>
                <a:lnTo>
                  <a:pt x="199" y="453"/>
                </a:lnTo>
                <a:lnTo>
                  <a:pt x="201" y="453"/>
                </a:lnTo>
                <a:lnTo>
                  <a:pt x="201" y="454"/>
                </a:lnTo>
                <a:lnTo>
                  <a:pt x="201" y="456"/>
                </a:lnTo>
                <a:lnTo>
                  <a:pt x="208" y="460"/>
                </a:lnTo>
                <a:lnTo>
                  <a:pt x="206" y="465"/>
                </a:lnTo>
                <a:lnTo>
                  <a:pt x="204" y="470"/>
                </a:lnTo>
                <a:lnTo>
                  <a:pt x="203" y="475"/>
                </a:lnTo>
                <a:lnTo>
                  <a:pt x="203" y="477"/>
                </a:lnTo>
                <a:lnTo>
                  <a:pt x="203" y="484"/>
                </a:lnTo>
                <a:lnTo>
                  <a:pt x="203" y="489"/>
                </a:lnTo>
                <a:lnTo>
                  <a:pt x="203" y="496"/>
                </a:lnTo>
                <a:lnTo>
                  <a:pt x="203" y="501"/>
                </a:lnTo>
                <a:lnTo>
                  <a:pt x="201" y="504"/>
                </a:lnTo>
                <a:lnTo>
                  <a:pt x="199" y="508"/>
                </a:lnTo>
                <a:lnTo>
                  <a:pt x="196" y="508"/>
                </a:lnTo>
                <a:lnTo>
                  <a:pt x="191" y="504"/>
                </a:lnTo>
                <a:lnTo>
                  <a:pt x="187" y="503"/>
                </a:lnTo>
                <a:lnTo>
                  <a:pt x="182" y="499"/>
                </a:lnTo>
                <a:lnTo>
                  <a:pt x="178" y="497"/>
                </a:lnTo>
                <a:lnTo>
                  <a:pt x="177" y="492"/>
                </a:lnTo>
                <a:lnTo>
                  <a:pt x="177" y="487"/>
                </a:lnTo>
                <a:lnTo>
                  <a:pt x="175" y="484"/>
                </a:lnTo>
                <a:lnTo>
                  <a:pt x="175" y="482"/>
                </a:lnTo>
                <a:lnTo>
                  <a:pt x="175" y="477"/>
                </a:lnTo>
                <a:lnTo>
                  <a:pt x="173" y="473"/>
                </a:lnTo>
                <a:lnTo>
                  <a:pt x="170" y="468"/>
                </a:lnTo>
                <a:lnTo>
                  <a:pt x="168" y="465"/>
                </a:lnTo>
                <a:lnTo>
                  <a:pt x="165" y="463"/>
                </a:lnTo>
                <a:lnTo>
                  <a:pt x="161" y="460"/>
                </a:lnTo>
                <a:lnTo>
                  <a:pt x="160" y="460"/>
                </a:lnTo>
                <a:lnTo>
                  <a:pt x="156" y="458"/>
                </a:lnTo>
                <a:lnTo>
                  <a:pt x="151" y="456"/>
                </a:lnTo>
                <a:lnTo>
                  <a:pt x="148" y="454"/>
                </a:lnTo>
                <a:lnTo>
                  <a:pt x="144" y="451"/>
                </a:lnTo>
                <a:lnTo>
                  <a:pt x="142" y="446"/>
                </a:lnTo>
                <a:lnTo>
                  <a:pt x="141" y="441"/>
                </a:lnTo>
                <a:lnTo>
                  <a:pt x="139" y="437"/>
                </a:lnTo>
                <a:lnTo>
                  <a:pt x="137" y="434"/>
                </a:lnTo>
                <a:lnTo>
                  <a:pt x="132" y="430"/>
                </a:lnTo>
                <a:lnTo>
                  <a:pt x="129" y="429"/>
                </a:lnTo>
                <a:lnTo>
                  <a:pt x="123" y="427"/>
                </a:lnTo>
                <a:lnTo>
                  <a:pt x="118" y="425"/>
                </a:lnTo>
                <a:lnTo>
                  <a:pt x="115" y="423"/>
                </a:lnTo>
                <a:lnTo>
                  <a:pt x="113" y="423"/>
                </a:lnTo>
                <a:lnTo>
                  <a:pt x="108" y="422"/>
                </a:lnTo>
                <a:lnTo>
                  <a:pt x="104" y="418"/>
                </a:lnTo>
                <a:lnTo>
                  <a:pt x="104" y="415"/>
                </a:lnTo>
                <a:lnTo>
                  <a:pt x="101" y="411"/>
                </a:lnTo>
                <a:lnTo>
                  <a:pt x="99" y="408"/>
                </a:lnTo>
                <a:lnTo>
                  <a:pt x="96" y="405"/>
                </a:lnTo>
                <a:lnTo>
                  <a:pt x="94" y="401"/>
                </a:lnTo>
                <a:lnTo>
                  <a:pt x="92" y="396"/>
                </a:lnTo>
                <a:lnTo>
                  <a:pt x="91" y="391"/>
                </a:lnTo>
                <a:lnTo>
                  <a:pt x="89" y="387"/>
                </a:lnTo>
                <a:lnTo>
                  <a:pt x="87" y="382"/>
                </a:lnTo>
                <a:lnTo>
                  <a:pt x="86" y="379"/>
                </a:lnTo>
                <a:lnTo>
                  <a:pt x="82" y="375"/>
                </a:lnTo>
                <a:lnTo>
                  <a:pt x="79" y="372"/>
                </a:lnTo>
                <a:lnTo>
                  <a:pt x="77" y="367"/>
                </a:lnTo>
                <a:lnTo>
                  <a:pt x="75" y="363"/>
                </a:lnTo>
                <a:lnTo>
                  <a:pt x="74" y="360"/>
                </a:lnTo>
                <a:lnTo>
                  <a:pt x="70" y="355"/>
                </a:lnTo>
                <a:lnTo>
                  <a:pt x="68" y="353"/>
                </a:lnTo>
                <a:lnTo>
                  <a:pt x="65" y="349"/>
                </a:lnTo>
                <a:lnTo>
                  <a:pt x="63" y="344"/>
                </a:lnTo>
                <a:lnTo>
                  <a:pt x="61" y="341"/>
                </a:lnTo>
                <a:lnTo>
                  <a:pt x="60" y="336"/>
                </a:lnTo>
                <a:lnTo>
                  <a:pt x="60" y="331"/>
                </a:lnTo>
                <a:lnTo>
                  <a:pt x="56" y="327"/>
                </a:lnTo>
                <a:lnTo>
                  <a:pt x="51" y="329"/>
                </a:lnTo>
                <a:lnTo>
                  <a:pt x="46" y="329"/>
                </a:lnTo>
                <a:lnTo>
                  <a:pt x="44" y="325"/>
                </a:lnTo>
                <a:lnTo>
                  <a:pt x="41" y="322"/>
                </a:lnTo>
                <a:lnTo>
                  <a:pt x="48" y="317"/>
                </a:lnTo>
                <a:lnTo>
                  <a:pt x="49" y="317"/>
                </a:lnTo>
                <a:lnTo>
                  <a:pt x="49" y="315"/>
                </a:lnTo>
                <a:lnTo>
                  <a:pt x="48" y="315"/>
                </a:lnTo>
                <a:lnTo>
                  <a:pt x="49" y="315"/>
                </a:lnTo>
                <a:lnTo>
                  <a:pt x="49" y="313"/>
                </a:lnTo>
                <a:lnTo>
                  <a:pt x="48" y="313"/>
                </a:lnTo>
                <a:lnTo>
                  <a:pt x="48" y="312"/>
                </a:lnTo>
                <a:lnTo>
                  <a:pt x="48" y="310"/>
                </a:lnTo>
                <a:lnTo>
                  <a:pt x="46" y="310"/>
                </a:lnTo>
                <a:lnTo>
                  <a:pt x="46" y="308"/>
                </a:lnTo>
                <a:lnTo>
                  <a:pt x="46" y="306"/>
                </a:lnTo>
                <a:lnTo>
                  <a:pt x="44" y="306"/>
                </a:lnTo>
                <a:lnTo>
                  <a:pt x="44" y="305"/>
                </a:lnTo>
                <a:lnTo>
                  <a:pt x="44" y="303"/>
                </a:lnTo>
                <a:lnTo>
                  <a:pt x="43" y="303"/>
                </a:lnTo>
                <a:lnTo>
                  <a:pt x="43" y="301"/>
                </a:lnTo>
                <a:lnTo>
                  <a:pt x="43" y="300"/>
                </a:lnTo>
                <a:lnTo>
                  <a:pt x="41" y="300"/>
                </a:lnTo>
                <a:lnTo>
                  <a:pt x="39" y="298"/>
                </a:lnTo>
                <a:lnTo>
                  <a:pt x="39" y="296"/>
                </a:lnTo>
                <a:lnTo>
                  <a:pt x="39" y="294"/>
                </a:lnTo>
                <a:lnTo>
                  <a:pt x="39" y="293"/>
                </a:lnTo>
                <a:lnTo>
                  <a:pt x="39" y="291"/>
                </a:lnTo>
                <a:lnTo>
                  <a:pt x="37" y="291"/>
                </a:lnTo>
                <a:lnTo>
                  <a:pt x="39" y="289"/>
                </a:lnTo>
                <a:lnTo>
                  <a:pt x="39" y="287"/>
                </a:lnTo>
                <a:lnTo>
                  <a:pt x="41" y="287"/>
                </a:lnTo>
                <a:lnTo>
                  <a:pt x="41" y="286"/>
                </a:lnTo>
                <a:lnTo>
                  <a:pt x="41" y="284"/>
                </a:lnTo>
                <a:lnTo>
                  <a:pt x="43" y="284"/>
                </a:lnTo>
                <a:lnTo>
                  <a:pt x="43" y="282"/>
                </a:lnTo>
                <a:lnTo>
                  <a:pt x="43" y="281"/>
                </a:lnTo>
                <a:lnTo>
                  <a:pt x="44" y="281"/>
                </a:lnTo>
                <a:lnTo>
                  <a:pt x="44" y="279"/>
                </a:lnTo>
                <a:lnTo>
                  <a:pt x="46" y="279"/>
                </a:lnTo>
                <a:lnTo>
                  <a:pt x="46" y="277"/>
                </a:lnTo>
                <a:lnTo>
                  <a:pt x="46" y="275"/>
                </a:lnTo>
                <a:lnTo>
                  <a:pt x="46" y="274"/>
                </a:lnTo>
                <a:lnTo>
                  <a:pt x="48" y="274"/>
                </a:lnTo>
                <a:lnTo>
                  <a:pt x="48" y="272"/>
                </a:lnTo>
                <a:lnTo>
                  <a:pt x="48" y="270"/>
                </a:lnTo>
                <a:lnTo>
                  <a:pt x="48" y="269"/>
                </a:lnTo>
                <a:lnTo>
                  <a:pt x="48" y="267"/>
                </a:lnTo>
                <a:lnTo>
                  <a:pt x="48" y="265"/>
                </a:lnTo>
                <a:lnTo>
                  <a:pt x="48" y="263"/>
                </a:lnTo>
                <a:lnTo>
                  <a:pt x="46" y="263"/>
                </a:lnTo>
                <a:lnTo>
                  <a:pt x="46" y="262"/>
                </a:lnTo>
                <a:lnTo>
                  <a:pt x="46" y="260"/>
                </a:lnTo>
                <a:lnTo>
                  <a:pt x="44" y="260"/>
                </a:lnTo>
                <a:lnTo>
                  <a:pt x="44" y="258"/>
                </a:lnTo>
                <a:lnTo>
                  <a:pt x="44" y="256"/>
                </a:lnTo>
                <a:lnTo>
                  <a:pt x="43" y="256"/>
                </a:lnTo>
                <a:lnTo>
                  <a:pt x="43" y="255"/>
                </a:lnTo>
                <a:lnTo>
                  <a:pt x="41" y="255"/>
                </a:lnTo>
                <a:lnTo>
                  <a:pt x="41" y="253"/>
                </a:lnTo>
                <a:lnTo>
                  <a:pt x="39" y="253"/>
                </a:lnTo>
                <a:lnTo>
                  <a:pt x="39" y="251"/>
                </a:lnTo>
                <a:lnTo>
                  <a:pt x="39" y="250"/>
                </a:lnTo>
                <a:lnTo>
                  <a:pt x="37" y="250"/>
                </a:lnTo>
                <a:lnTo>
                  <a:pt x="39" y="250"/>
                </a:lnTo>
                <a:lnTo>
                  <a:pt x="37" y="250"/>
                </a:lnTo>
                <a:lnTo>
                  <a:pt x="37" y="248"/>
                </a:lnTo>
                <a:lnTo>
                  <a:pt x="37" y="246"/>
                </a:lnTo>
                <a:lnTo>
                  <a:pt x="37" y="244"/>
                </a:lnTo>
                <a:lnTo>
                  <a:pt x="39" y="244"/>
                </a:lnTo>
                <a:lnTo>
                  <a:pt x="41" y="244"/>
                </a:lnTo>
                <a:lnTo>
                  <a:pt x="41" y="243"/>
                </a:lnTo>
                <a:lnTo>
                  <a:pt x="43" y="243"/>
                </a:lnTo>
                <a:lnTo>
                  <a:pt x="44" y="243"/>
                </a:lnTo>
                <a:lnTo>
                  <a:pt x="46" y="243"/>
                </a:lnTo>
                <a:lnTo>
                  <a:pt x="48" y="243"/>
                </a:lnTo>
                <a:lnTo>
                  <a:pt x="48" y="241"/>
                </a:lnTo>
                <a:lnTo>
                  <a:pt x="48" y="239"/>
                </a:lnTo>
                <a:lnTo>
                  <a:pt x="48" y="238"/>
                </a:lnTo>
                <a:lnTo>
                  <a:pt x="49" y="238"/>
                </a:lnTo>
                <a:lnTo>
                  <a:pt x="49" y="236"/>
                </a:lnTo>
                <a:lnTo>
                  <a:pt x="49" y="234"/>
                </a:lnTo>
                <a:lnTo>
                  <a:pt x="48" y="234"/>
                </a:lnTo>
                <a:lnTo>
                  <a:pt x="48" y="232"/>
                </a:lnTo>
                <a:lnTo>
                  <a:pt x="46" y="232"/>
                </a:lnTo>
                <a:lnTo>
                  <a:pt x="46" y="231"/>
                </a:lnTo>
                <a:lnTo>
                  <a:pt x="46" y="229"/>
                </a:lnTo>
                <a:lnTo>
                  <a:pt x="44" y="229"/>
                </a:lnTo>
                <a:lnTo>
                  <a:pt x="44" y="227"/>
                </a:lnTo>
                <a:lnTo>
                  <a:pt x="43" y="227"/>
                </a:lnTo>
                <a:lnTo>
                  <a:pt x="43" y="225"/>
                </a:lnTo>
                <a:lnTo>
                  <a:pt x="43" y="224"/>
                </a:lnTo>
                <a:lnTo>
                  <a:pt x="43" y="222"/>
                </a:lnTo>
                <a:lnTo>
                  <a:pt x="43" y="220"/>
                </a:lnTo>
                <a:lnTo>
                  <a:pt x="41" y="220"/>
                </a:lnTo>
                <a:lnTo>
                  <a:pt x="41" y="219"/>
                </a:lnTo>
                <a:lnTo>
                  <a:pt x="39" y="219"/>
                </a:lnTo>
                <a:lnTo>
                  <a:pt x="37" y="219"/>
                </a:lnTo>
                <a:lnTo>
                  <a:pt x="37" y="217"/>
                </a:lnTo>
                <a:lnTo>
                  <a:pt x="37" y="215"/>
                </a:lnTo>
                <a:lnTo>
                  <a:pt x="36" y="215"/>
                </a:lnTo>
                <a:lnTo>
                  <a:pt x="36" y="213"/>
                </a:lnTo>
                <a:lnTo>
                  <a:pt x="34" y="213"/>
                </a:lnTo>
                <a:lnTo>
                  <a:pt x="34" y="212"/>
                </a:lnTo>
                <a:lnTo>
                  <a:pt x="32" y="212"/>
                </a:lnTo>
                <a:lnTo>
                  <a:pt x="32" y="210"/>
                </a:lnTo>
                <a:lnTo>
                  <a:pt x="30" y="210"/>
                </a:lnTo>
                <a:lnTo>
                  <a:pt x="30" y="208"/>
                </a:lnTo>
                <a:lnTo>
                  <a:pt x="30" y="207"/>
                </a:lnTo>
                <a:lnTo>
                  <a:pt x="30" y="205"/>
                </a:lnTo>
                <a:lnTo>
                  <a:pt x="29" y="205"/>
                </a:lnTo>
                <a:lnTo>
                  <a:pt x="29" y="203"/>
                </a:lnTo>
                <a:lnTo>
                  <a:pt x="27" y="203"/>
                </a:lnTo>
                <a:lnTo>
                  <a:pt x="27" y="201"/>
                </a:lnTo>
                <a:lnTo>
                  <a:pt x="25" y="201"/>
                </a:lnTo>
                <a:lnTo>
                  <a:pt x="25" y="200"/>
                </a:lnTo>
                <a:lnTo>
                  <a:pt x="25" y="198"/>
                </a:lnTo>
                <a:lnTo>
                  <a:pt x="25" y="196"/>
                </a:lnTo>
                <a:lnTo>
                  <a:pt x="25" y="195"/>
                </a:lnTo>
                <a:lnTo>
                  <a:pt x="25" y="193"/>
                </a:lnTo>
                <a:lnTo>
                  <a:pt x="25" y="191"/>
                </a:lnTo>
                <a:lnTo>
                  <a:pt x="24" y="191"/>
                </a:lnTo>
                <a:lnTo>
                  <a:pt x="24" y="189"/>
                </a:lnTo>
                <a:lnTo>
                  <a:pt x="24" y="188"/>
                </a:lnTo>
                <a:lnTo>
                  <a:pt x="22" y="186"/>
                </a:lnTo>
                <a:lnTo>
                  <a:pt x="22" y="184"/>
                </a:lnTo>
                <a:lnTo>
                  <a:pt x="20" y="184"/>
                </a:lnTo>
                <a:lnTo>
                  <a:pt x="18" y="184"/>
                </a:lnTo>
                <a:lnTo>
                  <a:pt x="17" y="184"/>
                </a:lnTo>
                <a:lnTo>
                  <a:pt x="15" y="184"/>
                </a:lnTo>
                <a:lnTo>
                  <a:pt x="15" y="182"/>
                </a:lnTo>
                <a:lnTo>
                  <a:pt x="13" y="182"/>
                </a:lnTo>
                <a:lnTo>
                  <a:pt x="13" y="181"/>
                </a:lnTo>
                <a:lnTo>
                  <a:pt x="13" y="182"/>
                </a:lnTo>
                <a:lnTo>
                  <a:pt x="13" y="181"/>
                </a:lnTo>
                <a:lnTo>
                  <a:pt x="12" y="181"/>
                </a:lnTo>
                <a:lnTo>
                  <a:pt x="12" y="179"/>
                </a:lnTo>
                <a:lnTo>
                  <a:pt x="10" y="179"/>
                </a:lnTo>
                <a:lnTo>
                  <a:pt x="10" y="177"/>
                </a:lnTo>
                <a:lnTo>
                  <a:pt x="8" y="177"/>
                </a:lnTo>
                <a:lnTo>
                  <a:pt x="8" y="176"/>
                </a:lnTo>
                <a:lnTo>
                  <a:pt x="6" y="176"/>
                </a:lnTo>
                <a:lnTo>
                  <a:pt x="6" y="174"/>
                </a:lnTo>
                <a:lnTo>
                  <a:pt x="6" y="172"/>
                </a:lnTo>
                <a:lnTo>
                  <a:pt x="6" y="170"/>
                </a:lnTo>
                <a:lnTo>
                  <a:pt x="6" y="169"/>
                </a:lnTo>
                <a:lnTo>
                  <a:pt x="6" y="167"/>
                </a:lnTo>
                <a:lnTo>
                  <a:pt x="6" y="165"/>
                </a:lnTo>
                <a:lnTo>
                  <a:pt x="5" y="165"/>
                </a:lnTo>
                <a:lnTo>
                  <a:pt x="5" y="164"/>
                </a:lnTo>
                <a:lnTo>
                  <a:pt x="3" y="164"/>
                </a:lnTo>
                <a:lnTo>
                  <a:pt x="1" y="164"/>
                </a:lnTo>
                <a:lnTo>
                  <a:pt x="1" y="162"/>
                </a:lnTo>
                <a:lnTo>
                  <a:pt x="1" y="160"/>
                </a:lnTo>
                <a:lnTo>
                  <a:pt x="0" y="160"/>
                </a:lnTo>
                <a:lnTo>
                  <a:pt x="0" y="158"/>
                </a:lnTo>
                <a:lnTo>
                  <a:pt x="0" y="157"/>
                </a:lnTo>
                <a:lnTo>
                  <a:pt x="0" y="155"/>
                </a:lnTo>
                <a:lnTo>
                  <a:pt x="0" y="153"/>
                </a:lnTo>
                <a:lnTo>
                  <a:pt x="0" y="151"/>
                </a:lnTo>
                <a:lnTo>
                  <a:pt x="1" y="151"/>
                </a:lnTo>
                <a:lnTo>
                  <a:pt x="1" y="150"/>
                </a:lnTo>
                <a:lnTo>
                  <a:pt x="3" y="150"/>
                </a:lnTo>
                <a:lnTo>
                  <a:pt x="5" y="150"/>
                </a:lnTo>
                <a:lnTo>
                  <a:pt x="5" y="148"/>
                </a:lnTo>
                <a:lnTo>
                  <a:pt x="6" y="148"/>
                </a:lnTo>
                <a:lnTo>
                  <a:pt x="6" y="146"/>
                </a:lnTo>
                <a:lnTo>
                  <a:pt x="6" y="145"/>
                </a:lnTo>
                <a:lnTo>
                  <a:pt x="8" y="145"/>
                </a:lnTo>
                <a:lnTo>
                  <a:pt x="8" y="143"/>
                </a:lnTo>
                <a:lnTo>
                  <a:pt x="6" y="143"/>
                </a:lnTo>
                <a:lnTo>
                  <a:pt x="6" y="141"/>
                </a:lnTo>
                <a:lnTo>
                  <a:pt x="6" y="139"/>
                </a:lnTo>
                <a:lnTo>
                  <a:pt x="5" y="139"/>
                </a:lnTo>
                <a:lnTo>
                  <a:pt x="5" y="138"/>
                </a:lnTo>
                <a:lnTo>
                  <a:pt x="5" y="136"/>
                </a:lnTo>
                <a:lnTo>
                  <a:pt x="5" y="134"/>
                </a:lnTo>
                <a:lnTo>
                  <a:pt x="5" y="133"/>
                </a:lnTo>
                <a:lnTo>
                  <a:pt x="5" y="131"/>
                </a:lnTo>
                <a:lnTo>
                  <a:pt x="6" y="131"/>
                </a:lnTo>
                <a:lnTo>
                  <a:pt x="6" y="129"/>
                </a:lnTo>
                <a:lnTo>
                  <a:pt x="6" y="127"/>
                </a:lnTo>
                <a:lnTo>
                  <a:pt x="8" y="127"/>
                </a:lnTo>
                <a:lnTo>
                  <a:pt x="10" y="127"/>
                </a:lnTo>
                <a:lnTo>
                  <a:pt x="12" y="127"/>
                </a:lnTo>
                <a:lnTo>
                  <a:pt x="12" y="126"/>
                </a:lnTo>
                <a:lnTo>
                  <a:pt x="13" y="126"/>
                </a:lnTo>
                <a:lnTo>
                  <a:pt x="13" y="124"/>
                </a:lnTo>
                <a:lnTo>
                  <a:pt x="15" y="124"/>
                </a:lnTo>
                <a:lnTo>
                  <a:pt x="15" y="122"/>
                </a:lnTo>
                <a:lnTo>
                  <a:pt x="15" y="120"/>
                </a:lnTo>
                <a:lnTo>
                  <a:pt x="17" y="120"/>
                </a:lnTo>
                <a:lnTo>
                  <a:pt x="17" y="119"/>
                </a:lnTo>
                <a:lnTo>
                  <a:pt x="15" y="119"/>
                </a:lnTo>
                <a:lnTo>
                  <a:pt x="15" y="117"/>
                </a:lnTo>
                <a:lnTo>
                  <a:pt x="15" y="115"/>
                </a:lnTo>
                <a:lnTo>
                  <a:pt x="15" y="114"/>
                </a:lnTo>
                <a:lnTo>
                  <a:pt x="13" y="114"/>
                </a:lnTo>
                <a:lnTo>
                  <a:pt x="13" y="112"/>
                </a:lnTo>
                <a:lnTo>
                  <a:pt x="13" y="110"/>
                </a:lnTo>
                <a:lnTo>
                  <a:pt x="12" y="110"/>
                </a:lnTo>
                <a:lnTo>
                  <a:pt x="12" y="108"/>
                </a:lnTo>
                <a:lnTo>
                  <a:pt x="10" y="108"/>
                </a:lnTo>
                <a:lnTo>
                  <a:pt x="10" y="107"/>
                </a:lnTo>
                <a:lnTo>
                  <a:pt x="8" y="107"/>
                </a:lnTo>
                <a:lnTo>
                  <a:pt x="8" y="105"/>
                </a:lnTo>
                <a:lnTo>
                  <a:pt x="10" y="105"/>
                </a:lnTo>
                <a:lnTo>
                  <a:pt x="10" y="103"/>
                </a:lnTo>
                <a:lnTo>
                  <a:pt x="10" y="102"/>
                </a:lnTo>
                <a:lnTo>
                  <a:pt x="12" y="102"/>
                </a:lnTo>
                <a:lnTo>
                  <a:pt x="12" y="100"/>
                </a:lnTo>
                <a:lnTo>
                  <a:pt x="13" y="100"/>
                </a:lnTo>
                <a:lnTo>
                  <a:pt x="15" y="100"/>
                </a:lnTo>
                <a:lnTo>
                  <a:pt x="15" y="98"/>
                </a:lnTo>
                <a:lnTo>
                  <a:pt x="15" y="96"/>
                </a:lnTo>
                <a:lnTo>
                  <a:pt x="15" y="95"/>
                </a:lnTo>
                <a:lnTo>
                  <a:pt x="17" y="95"/>
                </a:lnTo>
                <a:lnTo>
                  <a:pt x="17" y="93"/>
                </a:lnTo>
                <a:lnTo>
                  <a:pt x="18" y="93"/>
                </a:lnTo>
                <a:lnTo>
                  <a:pt x="18" y="91"/>
                </a:lnTo>
                <a:lnTo>
                  <a:pt x="20" y="91"/>
                </a:lnTo>
                <a:lnTo>
                  <a:pt x="20" y="89"/>
                </a:lnTo>
                <a:lnTo>
                  <a:pt x="20" y="88"/>
                </a:lnTo>
                <a:lnTo>
                  <a:pt x="20" y="86"/>
                </a:lnTo>
                <a:lnTo>
                  <a:pt x="22" y="86"/>
                </a:lnTo>
                <a:lnTo>
                  <a:pt x="22" y="84"/>
                </a:lnTo>
                <a:lnTo>
                  <a:pt x="24" y="84"/>
                </a:lnTo>
                <a:lnTo>
                  <a:pt x="24" y="83"/>
                </a:lnTo>
                <a:lnTo>
                  <a:pt x="25" y="83"/>
                </a:lnTo>
                <a:lnTo>
                  <a:pt x="25" y="81"/>
                </a:lnTo>
                <a:lnTo>
                  <a:pt x="25" y="79"/>
                </a:lnTo>
                <a:lnTo>
                  <a:pt x="25" y="77"/>
                </a:lnTo>
                <a:lnTo>
                  <a:pt x="25" y="76"/>
                </a:lnTo>
                <a:lnTo>
                  <a:pt x="27" y="76"/>
                </a:lnTo>
                <a:lnTo>
                  <a:pt x="29" y="76"/>
                </a:lnTo>
                <a:lnTo>
                  <a:pt x="29" y="74"/>
                </a:lnTo>
                <a:lnTo>
                  <a:pt x="30" y="74"/>
                </a:lnTo>
                <a:lnTo>
                  <a:pt x="30" y="72"/>
                </a:lnTo>
                <a:lnTo>
                  <a:pt x="30" y="71"/>
                </a:lnTo>
                <a:lnTo>
                  <a:pt x="29" y="71"/>
                </a:lnTo>
                <a:lnTo>
                  <a:pt x="29" y="69"/>
                </a:lnTo>
                <a:lnTo>
                  <a:pt x="30" y="69"/>
                </a:lnTo>
                <a:lnTo>
                  <a:pt x="32" y="69"/>
                </a:lnTo>
                <a:lnTo>
                  <a:pt x="32" y="67"/>
                </a:lnTo>
                <a:lnTo>
                  <a:pt x="32" y="65"/>
                </a:lnTo>
                <a:lnTo>
                  <a:pt x="30" y="65"/>
                </a:lnTo>
                <a:lnTo>
                  <a:pt x="32" y="65"/>
                </a:lnTo>
                <a:lnTo>
                  <a:pt x="32" y="64"/>
                </a:lnTo>
                <a:lnTo>
                  <a:pt x="34" y="64"/>
                </a:lnTo>
                <a:lnTo>
                  <a:pt x="34" y="62"/>
                </a:lnTo>
                <a:lnTo>
                  <a:pt x="34" y="60"/>
                </a:lnTo>
                <a:lnTo>
                  <a:pt x="34" y="59"/>
                </a:lnTo>
                <a:lnTo>
                  <a:pt x="36" y="59"/>
                </a:lnTo>
                <a:lnTo>
                  <a:pt x="37" y="59"/>
                </a:lnTo>
                <a:lnTo>
                  <a:pt x="39" y="59"/>
                </a:lnTo>
                <a:lnTo>
                  <a:pt x="39" y="57"/>
                </a:lnTo>
                <a:lnTo>
                  <a:pt x="39" y="55"/>
                </a:lnTo>
                <a:lnTo>
                  <a:pt x="41" y="55"/>
                </a:lnTo>
                <a:lnTo>
                  <a:pt x="43" y="55"/>
                </a:lnTo>
                <a:lnTo>
                  <a:pt x="44" y="55"/>
                </a:lnTo>
                <a:lnTo>
                  <a:pt x="44" y="53"/>
                </a:lnTo>
                <a:lnTo>
                  <a:pt x="43" y="53"/>
                </a:lnTo>
                <a:lnTo>
                  <a:pt x="44" y="53"/>
                </a:lnTo>
                <a:lnTo>
                  <a:pt x="44" y="52"/>
                </a:lnTo>
                <a:lnTo>
                  <a:pt x="46" y="52"/>
                </a:lnTo>
                <a:lnTo>
                  <a:pt x="48" y="52"/>
                </a:lnTo>
                <a:lnTo>
                  <a:pt x="49" y="52"/>
                </a:lnTo>
                <a:lnTo>
                  <a:pt x="49" y="50"/>
                </a:lnTo>
                <a:lnTo>
                  <a:pt x="51" y="50"/>
                </a:lnTo>
                <a:lnTo>
                  <a:pt x="51" y="48"/>
                </a:lnTo>
                <a:lnTo>
                  <a:pt x="51" y="46"/>
                </a:lnTo>
                <a:lnTo>
                  <a:pt x="53" y="46"/>
                </a:lnTo>
                <a:lnTo>
                  <a:pt x="55" y="46"/>
                </a:lnTo>
                <a:lnTo>
                  <a:pt x="55" y="45"/>
                </a:lnTo>
                <a:lnTo>
                  <a:pt x="56" y="45"/>
                </a:lnTo>
                <a:lnTo>
                  <a:pt x="58" y="45"/>
                </a:lnTo>
                <a:lnTo>
                  <a:pt x="60" y="43"/>
                </a:lnTo>
                <a:lnTo>
                  <a:pt x="60" y="41"/>
                </a:lnTo>
                <a:lnTo>
                  <a:pt x="60" y="40"/>
                </a:lnTo>
                <a:lnTo>
                  <a:pt x="60" y="38"/>
                </a:lnTo>
                <a:lnTo>
                  <a:pt x="60" y="36"/>
                </a:lnTo>
                <a:lnTo>
                  <a:pt x="60" y="34"/>
                </a:lnTo>
                <a:lnTo>
                  <a:pt x="60" y="33"/>
                </a:lnTo>
                <a:lnTo>
                  <a:pt x="60" y="31"/>
                </a:lnTo>
                <a:lnTo>
                  <a:pt x="60" y="29"/>
                </a:lnTo>
                <a:lnTo>
                  <a:pt x="58" y="29"/>
                </a:lnTo>
                <a:lnTo>
                  <a:pt x="58" y="28"/>
                </a:lnTo>
                <a:lnTo>
                  <a:pt x="60" y="26"/>
                </a:lnTo>
                <a:lnTo>
                  <a:pt x="60" y="24"/>
                </a:lnTo>
                <a:lnTo>
                  <a:pt x="58" y="24"/>
                </a:lnTo>
                <a:lnTo>
                  <a:pt x="58" y="22"/>
                </a:lnTo>
                <a:lnTo>
                  <a:pt x="56" y="22"/>
                </a:lnTo>
                <a:lnTo>
                  <a:pt x="56" y="21"/>
                </a:lnTo>
                <a:lnTo>
                  <a:pt x="56" y="19"/>
                </a:lnTo>
                <a:lnTo>
                  <a:pt x="56" y="17"/>
                </a:lnTo>
                <a:lnTo>
                  <a:pt x="56" y="15"/>
                </a:lnTo>
                <a:lnTo>
                  <a:pt x="58" y="15"/>
                </a:lnTo>
                <a:lnTo>
                  <a:pt x="58" y="14"/>
                </a:lnTo>
                <a:lnTo>
                  <a:pt x="60" y="14"/>
                </a:lnTo>
                <a:lnTo>
                  <a:pt x="58" y="14"/>
                </a:lnTo>
                <a:lnTo>
                  <a:pt x="58" y="12"/>
                </a:lnTo>
                <a:lnTo>
                  <a:pt x="58" y="10"/>
                </a:lnTo>
                <a:lnTo>
                  <a:pt x="56" y="10"/>
                </a:lnTo>
                <a:lnTo>
                  <a:pt x="56" y="9"/>
                </a:lnTo>
                <a:lnTo>
                  <a:pt x="58" y="9"/>
                </a:lnTo>
                <a:lnTo>
                  <a:pt x="58" y="7"/>
                </a:lnTo>
                <a:lnTo>
                  <a:pt x="58" y="5"/>
                </a:lnTo>
                <a:lnTo>
                  <a:pt x="60" y="5"/>
                </a:lnTo>
                <a:lnTo>
                  <a:pt x="60" y="3"/>
                </a:lnTo>
                <a:lnTo>
                  <a:pt x="60" y="2"/>
                </a:lnTo>
                <a:lnTo>
                  <a:pt x="61" y="2"/>
                </a:lnTo>
                <a:lnTo>
                  <a:pt x="63" y="2"/>
                </a:lnTo>
                <a:lnTo>
                  <a:pt x="63" y="0"/>
                </a:lnTo>
                <a:lnTo>
                  <a:pt x="63" y="2"/>
                </a:lnTo>
                <a:lnTo>
                  <a:pt x="65" y="2"/>
                </a:lnTo>
                <a:lnTo>
                  <a:pt x="67" y="2"/>
                </a:lnTo>
                <a:lnTo>
                  <a:pt x="67" y="0"/>
                </a:lnTo>
                <a:lnTo>
                  <a:pt x="68" y="0"/>
                </a:lnTo>
                <a:lnTo>
                  <a:pt x="68" y="2"/>
                </a:lnTo>
                <a:lnTo>
                  <a:pt x="70" y="2"/>
                </a:lnTo>
                <a:lnTo>
                  <a:pt x="72" y="2"/>
                </a:lnTo>
                <a:lnTo>
                  <a:pt x="72" y="0"/>
                </a:lnTo>
                <a:lnTo>
                  <a:pt x="74" y="0"/>
                </a:lnTo>
                <a:lnTo>
                  <a:pt x="75" y="0"/>
                </a:lnTo>
                <a:close/>
              </a:path>
            </a:pathLst>
          </a:custGeom>
          <a:solidFill>
            <a:schemeClr val="tx2"/>
          </a:solidFill>
          <a:ln w="9525">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67" name="Freeform 23"/>
          <p:cNvSpPr>
            <a:spLocks/>
          </p:cNvSpPr>
          <p:nvPr/>
        </p:nvSpPr>
        <p:spPr bwMode="auto">
          <a:xfrm>
            <a:off x="6700568" y="4540023"/>
            <a:ext cx="651448" cy="602211"/>
          </a:xfrm>
          <a:custGeom>
            <a:avLst/>
            <a:gdLst>
              <a:gd name="T0" fmla="*/ 322 w 344"/>
              <a:gd name="T1" fmla="*/ 93 h 318"/>
              <a:gd name="T2" fmla="*/ 344 w 344"/>
              <a:gd name="T3" fmla="*/ 151 h 318"/>
              <a:gd name="T4" fmla="*/ 313 w 344"/>
              <a:gd name="T5" fmla="*/ 227 h 318"/>
              <a:gd name="T6" fmla="*/ 277 w 344"/>
              <a:gd name="T7" fmla="*/ 293 h 318"/>
              <a:gd name="T8" fmla="*/ 256 w 344"/>
              <a:gd name="T9" fmla="*/ 293 h 318"/>
              <a:gd name="T10" fmla="*/ 237 w 344"/>
              <a:gd name="T11" fmla="*/ 294 h 318"/>
              <a:gd name="T12" fmla="*/ 217 w 344"/>
              <a:gd name="T13" fmla="*/ 294 h 318"/>
              <a:gd name="T14" fmla="*/ 196 w 344"/>
              <a:gd name="T15" fmla="*/ 294 h 318"/>
              <a:gd name="T16" fmla="*/ 175 w 344"/>
              <a:gd name="T17" fmla="*/ 294 h 318"/>
              <a:gd name="T18" fmla="*/ 160 w 344"/>
              <a:gd name="T19" fmla="*/ 300 h 318"/>
              <a:gd name="T20" fmla="*/ 146 w 344"/>
              <a:gd name="T21" fmla="*/ 306 h 318"/>
              <a:gd name="T22" fmla="*/ 139 w 344"/>
              <a:gd name="T23" fmla="*/ 306 h 318"/>
              <a:gd name="T24" fmla="*/ 129 w 344"/>
              <a:gd name="T25" fmla="*/ 310 h 318"/>
              <a:gd name="T26" fmla="*/ 119 w 344"/>
              <a:gd name="T27" fmla="*/ 306 h 318"/>
              <a:gd name="T28" fmla="*/ 103 w 344"/>
              <a:gd name="T29" fmla="*/ 301 h 318"/>
              <a:gd name="T30" fmla="*/ 89 w 344"/>
              <a:gd name="T31" fmla="*/ 294 h 318"/>
              <a:gd name="T32" fmla="*/ 77 w 344"/>
              <a:gd name="T33" fmla="*/ 296 h 318"/>
              <a:gd name="T34" fmla="*/ 67 w 344"/>
              <a:gd name="T35" fmla="*/ 306 h 318"/>
              <a:gd name="T36" fmla="*/ 62 w 344"/>
              <a:gd name="T37" fmla="*/ 315 h 318"/>
              <a:gd name="T38" fmla="*/ 46 w 344"/>
              <a:gd name="T39" fmla="*/ 310 h 318"/>
              <a:gd name="T40" fmla="*/ 31 w 344"/>
              <a:gd name="T41" fmla="*/ 305 h 318"/>
              <a:gd name="T42" fmla="*/ 19 w 344"/>
              <a:gd name="T43" fmla="*/ 306 h 318"/>
              <a:gd name="T44" fmla="*/ 3 w 344"/>
              <a:gd name="T45" fmla="*/ 303 h 318"/>
              <a:gd name="T46" fmla="*/ 3 w 344"/>
              <a:gd name="T47" fmla="*/ 287 h 318"/>
              <a:gd name="T48" fmla="*/ 9 w 344"/>
              <a:gd name="T49" fmla="*/ 272 h 318"/>
              <a:gd name="T50" fmla="*/ 14 w 344"/>
              <a:gd name="T51" fmla="*/ 260 h 318"/>
              <a:gd name="T52" fmla="*/ 21 w 344"/>
              <a:gd name="T53" fmla="*/ 244 h 318"/>
              <a:gd name="T54" fmla="*/ 26 w 344"/>
              <a:gd name="T55" fmla="*/ 229 h 318"/>
              <a:gd name="T56" fmla="*/ 31 w 344"/>
              <a:gd name="T57" fmla="*/ 213 h 318"/>
              <a:gd name="T58" fmla="*/ 38 w 344"/>
              <a:gd name="T59" fmla="*/ 200 h 318"/>
              <a:gd name="T60" fmla="*/ 50 w 344"/>
              <a:gd name="T61" fmla="*/ 189 h 318"/>
              <a:gd name="T62" fmla="*/ 55 w 344"/>
              <a:gd name="T63" fmla="*/ 174 h 318"/>
              <a:gd name="T64" fmla="*/ 57 w 344"/>
              <a:gd name="T65" fmla="*/ 155 h 318"/>
              <a:gd name="T66" fmla="*/ 62 w 344"/>
              <a:gd name="T67" fmla="*/ 143 h 318"/>
              <a:gd name="T68" fmla="*/ 58 w 344"/>
              <a:gd name="T69" fmla="*/ 129 h 318"/>
              <a:gd name="T70" fmla="*/ 53 w 344"/>
              <a:gd name="T71" fmla="*/ 114 h 318"/>
              <a:gd name="T72" fmla="*/ 53 w 344"/>
              <a:gd name="T73" fmla="*/ 96 h 318"/>
              <a:gd name="T74" fmla="*/ 46 w 344"/>
              <a:gd name="T75" fmla="*/ 83 h 318"/>
              <a:gd name="T76" fmla="*/ 57 w 344"/>
              <a:gd name="T77" fmla="*/ 72 h 318"/>
              <a:gd name="T78" fmla="*/ 64 w 344"/>
              <a:gd name="T79" fmla="*/ 69 h 318"/>
              <a:gd name="T80" fmla="*/ 76 w 344"/>
              <a:gd name="T81" fmla="*/ 77 h 318"/>
              <a:gd name="T82" fmla="*/ 81 w 344"/>
              <a:gd name="T83" fmla="*/ 86 h 318"/>
              <a:gd name="T84" fmla="*/ 91 w 344"/>
              <a:gd name="T85" fmla="*/ 96 h 318"/>
              <a:gd name="T86" fmla="*/ 105 w 344"/>
              <a:gd name="T87" fmla="*/ 100 h 318"/>
              <a:gd name="T88" fmla="*/ 113 w 344"/>
              <a:gd name="T89" fmla="*/ 105 h 318"/>
              <a:gd name="T90" fmla="*/ 126 w 344"/>
              <a:gd name="T91" fmla="*/ 110 h 318"/>
              <a:gd name="T92" fmla="*/ 141 w 344"/>
              <a:gd name="T93" fmla="*/ 108 h 318"/>
              <a:gd name="T94" fmla="*/ 150 w 344"/>
              <a:gd name="T95" fmla="*/ 100 h 318"/>
              <a:gd name="T96" fmla="*/ 153 w 344"/>
              <a:gd name="T97" fmla="*/ 93 h 318"/>
              <a:gd name="T98" fmla="*/ 158 w 344"/>
              <a:gd name="T99" fmla="*/ 84 h 318"/>
              <a:gd name="T100" fmla="*/ 174 w 344"/>
              <a:gd name="T101" fmla="*/ 77 h 318"/>
              <a:gd name="T102" fmla="*/ 177 w 344"/>
              <a:gd name="T103" fmla="*/ 67 h 318"/>
              <a:gd name="T104" fmla="*/ 175 w 344"/>
              <a:gd name="T105" fmla="*/ 52 h 318"/>
              <a:gd name="T106" fmla="*/ 184 w 344"/>
              <a:gd name="T107" fmla="*/ 40 h 318"/>
              <a:gd name="T108" fmla="*/ 189 w 344"/>
              <a:gd name="T109" fmla="*/ 28 h 318"/>
              <a:gd name="T110" fmla="*/ 201 w 344"/>
              <a:gd name="T111" fmla="*/ 21 h 318"/>
              <a:gd name="T112" fmla="*/ 213 w 344"/>
              <a:gd name="T113" fmla="*/ 22 h 318"/>
              <a:gd name="T114" fmla="*/ 220 w 344"/>
              <a:gd name="T115" fmla="*/ 17 h 318"/>
              <a:gd name="T116" fmla="*/ 231 w 344"/>
              <a:gd name="T117" fmla="*/ 17 h 318"/>
              <a:gd name="T118" fmla="*/ 244 w 344"/>
              <a:gd name="T119" fmla="*/ 21 h 318"/>
              <a:gd name="T120" fmla="*/ 258 w 344"/>
              <a:gd name="T121" fmla="*/ 21 h 318"/>
              <a:gd name="T122" fmla="*/ 265 w 344"/>
              <a:gd name="T123" fmla="*/ 1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4" h="318">
                <a:moveTo>
                  <a:pt x="291" y="15"/>
                </a:moveTo>
                <a:lnTo>
                  <a:pt x="298" y="24"/>
                </a:lnTo>
                <a:lnTo>
                  <a:pt x="299" y="26"/>
                </a:lnTo>
                <a:lnTo>
                  <a:pt x="306" y="33"/>
                </a:lnTo>
                <a:lnTo>
                  <a:pt x="315" y="40"/>
                </a:lnTo>
                <a:lnTo>
                  <a:pt x="322" y="46"/>
                </a:lnTo>
                <a:lnTo>
                  <a:pt x="322" y="53"/>
                </a:lnTo>
                <a:lnTo>
                  <a:pt x="322" y="67"/>
                </a:lnTo>
                <a:lnTo>
                  <a:pt x="322" y="72"/>
                </a:lnTo>
                <a:lnTo>
                  <a:pt x="322" y="76"/>
                </a:lnTo>
                <a:lnTo>
                  <a:pt x="322" y="86"/>
                </a:lnTo>
                <a:lnTo>
                  <a:pt x="322" y="93"/>
                </a:lnTo>
                <a:lnTo>
                  <a:pt x="322" y="98"/>
                </a:lnTo>
                <a:lnTo>
                  <a:pt x="322" y="103"/>
                </a:lnTo>
                <a:lnTo>
                  <a:pt x="322" y="110"/>
                </a:lnTo>
                <a:lnTo>
                  <a:pt x="323" y="119"/>
                </a:lnTo>
                <a:lnTo>
                  <a:pt x="323" y="126"/>
                </a:lnTo>
                <a:lnTo>
                  <a:pt x="325" y="134"/>
                </a:lnTo>
                <a:lnTo>
                  <a:pt x="325" y="143"/>
                </a:lnTo>
                <a:lnTo>
                  <a:pt x="325" y="150"/>
                </a:lnTo>
                <a:lnTo>
                  <a:pt x="325" y="151"/>
                </a:lnTo>
                <a:lnTo>
                  <a:pt x="334" y="151"/>
                </a:lnTo>
                <a:lnTo>
                  <a:pt x="341" y="151"/>
                </a:lnTo>
                <a:lnTo>
                  <a:pt x="344" y="151"/>
                </a:lnTo>
                <a:lnTo>
                  <a:pt x="342" y="160"/>
                </a:lnTo>
                <a:lnTo>
                  <a:pt x="339" y="167"/>
                </a:lnTo>
                <a:lnTo>
                  <a:pt x="335" y="174"/>
                </a:lnTo>
                <a:lnTo>
                  <a:pt x="332" y="181"/>
                </a:lnTo>
                <a:lnTo>
                  <a:pt x="332" y="182"/>
                </a:lnTo>
                <a:lnTo>
                  <a:pt x="329" y="189"/>
                </a:lnTo>
                <a:lnTo>
                  <a:pt x="325" y="198"/>
                </a:lnTo>
                <a:lnTo>
                  <a:pt x="323" y="203"/>
                </a:lnTo>
                <a:lnTo>
                  <a:pt x="322" y="205"/>
                </a:lnTo>
                <a:lnTo>
                  <a:pt x="318" y="213"/>
                </a:lnTo>
                <a:lnTo>
                  <a:pt x="317" y="220"/>
                </a:lnTo>
                <a:lnTo>
                  <a:pt x="313" y="227"/>
                </a:lnTo>
                <a:lnTo>
                  <a:pt x="310" y="236"/>
                </a:lnTo>
                <a:lnTo>
                  <a:pt x="306" y="243"/>
                </a:lnTo>
                <a:lnTo>
                  <a:pt x="303" y="251"/>
                </a:lnTo>
                <a:lnTo>
                  <a:pt x="299" y="258"/>
                </a:lnTo>
                <a:lnTo>
                  <a:pt x="296" y="265"/>
                </a:lnTo>
                <a:lnTo>
                  <a:pt x="292" y="274"/>
                </a:lnTo>
                <a:lnTo>
                  <a:pt x="291" y="281"/>
                </a:lnTo>
                <a:lnTo>
                  <a:pt x="289" y="284"/>
                </a:lnTo>
                <a:lnTo>
                  <a:pt x="291" y="291"/>
                </a:lnTo>
                <a:lnTo>
                  <a:pt x="280" y="293"/>
                </a:lnTo>
                <a:lnTo>
                  <a:pt x="279" y="293"/>
                </a:lnTo>
                <a:lnTo>
                  <a:pt x="277" y="293"/>
                </a:lnTo>
                <a:lnTo>
                  <a:pt x="275" y="293"/>
                </a:lnTo>
                <a:lnTo>
                  <a:pt x="274" y="293"/>
                </a:lnTo>
                <a:lnTo>
                  <a:pt x="272" y="293"/>
                </a:lnTo>
                <a:lnTo>
                  <a:pt x="270" y="293"/>
                </a:lnTo>
                <a:lnTo>
                  <a:pt x="268" y="293"/>
                </a:lnTo>
                <a:lnTo>
                  <a:pt x="267" y="293"/>
                </a:lnTo>
                <a:lnTo>
                  <a:pt x="265" y="293"/>
                </a:lnTo>
                <a:lnTo>
                  <a:pt x="263" y="293"/>
                </a:lnTo>
                <a:lnTo>
                  <a:pt x="261" y="293"/>
                </a:lnTo>
                <a:lnTo>
                  <a:pt x="260" y="293"/>
                </a:lnTo>
                <a:lnTo>
                  <a:pt x="258" y="293"/>
                </a:lnTo>
                <a:lnTo>
                  <a:pt x="256" y="293"/>
                </a:lnTo>
                <a:lnTo>
                  <a:pt x="255" y="293"/>
                </a:lnTo>
                <a:lnTo>
                  <a:pt x="255" y="294"/>
                </a:lnTo>
                <a:lnTo>
                  <a:pt x="253" y="294"/>
                </a:lnTo>
                <a:lnTo>
                  <a:pt x="251" y="294"/>
                </a:lnTo>
                <a:lnTo>
                  <a:pt x="249" y="294"/>
                </a:lnTo>
                <a:lnTo>
                  <a:pt x="248" y="294"/>
                </a:lnTo>
                <a:lnTo>
                  <a:pt x="246" y="294"/>
                </a:lnTo>
                <a:lnTo>
                  <a:pt x="244" y="294"/>
                </a:lnTo>
                <a:lnTo>
                  <a:pt x="243" y="294"/>
                </a:lnTo>
                <a:lnTo>
                  <a:pt x="241" y="294"/>
                </a:lnTo>
                <a:lnTo>
                  <a:pt x="239" y="294"/>
                </a:lnTo>
                <a:lnTo>
                  <a:pt x="237" y="294"/>
                </a:lnTo>
                <a:lnTo>
                  <a:pt x="236" y="294"/>
                </a:lnTo>
                <a:lnTo>
                  <a:pt x="234" y="294"/>
                </a:lnTo>
                <a:lnTo>
                  <a:pt x="232" y="294"/>
                </a:lnTo>
                <a:lnTo>
                  <a:pt x="231" y="294"/>
                </a:lnTo>
                <a:lnTo>
                  <a:pt x="229" y="294"/>
                </a:lnTo>
                <a:lnTo>
                  <a:pt x="227" y="294"/>
                </a:lnTo>
                <a:lnTo>
                  <a:pt x="225" y="294"/>
                </a:lnTo>
                <a:lnTo>
                  <a:pt x="224" y="294"/>
                </a:lnTo>
                <a:lnTo>
                  <a:pt x="222" y="294"/>
                </a:lnTo>
                <a:lnTo>
                  <a:pt x="220" y="294"/>
                </a:lnTo>
                <a:lnTo>
                  <a:pt x="218" y="294"/>
                </a:lnTo>
                <a:lnTo>
                  <a:pt x="217" y="294"/>
                </a:lnTo>
                <a:lnTo>
                  <a:pt x="215" y="294"/>
                </a:lnTo>
                <a:lnTo>
                  <a:pt x="213" y="294"/>
                </a:lnTo>
                <a:lnTo>
                  <a:pt x="212" y="294"/>
                </a:lnTo>
                <a:lnTo>
                  <a:pt x="210" y="294"/>
                </a:lnTo>
                <a:lnTo>
                  <a:pt x="208" y="294"/>
                </a:lnTo>
                <a:lnTo>
                  <a:pt x="206" y="294"/>
                </a:lnTo>
                <a:lnTo>
                  <a:pt x="205" y="294"/>
                </a:lnTo>
                <a:lnTo>
                  <a:pt x="203" y="294"/>
                </a:lnTo>
                <a:lnTo>
                  <a:pt x="201" y="294"/>
                </a:lnTo>
                <a:lnTo>
                  <a:pt x="200" y="294"/>
                </a:lnTo>
                <a:lnTo>
                  <a:pt x="198" y="294"/>
                </a:lnTo>
                <a:lnTo>
                  <a:pt x="196" y="294"/>
                </a:lnTo>
                <a:lnTo>
                  <a:pt x="194" y="294"/>
                </a:lnTo>
                <a:lnTo>
                  <a:pt x="193" y="294"/>
                </a:lnTo>
                <a:lnTo>
                  <a:pt x="191" y="294"/>
                </a:lnTo>
                <a:lnTo>
                  <a:pt x="189" y="294"/>
                </a:lnTo>
                <a:lnTo>
                  <a:pt x="187" y="294"/>
                </a:lnTo>
                <a:lnTo>
                  <a:pt x="186" y="294"/>
                </a:lnTo>
                <a:lnTo>
                  <a:pt x="184" y="294"/>
                </a:lnTo>
                <a:lnTo>
                  <a:pt x="182" y="294"/>
                </a:lnTo>
                <a:lnTo>
                  <a:pt x="181" y="294"/>
                </a:lnTo>
                <a:lnTo>
                  <a:pt x="179" y="294"/>
                </a:lnTo>
                <a:lnTo>
                  <a:pt x="177" y="294"/>
                </a:lnTo>
                <a:lnTo>
                  <a:pt x="175" y="294"/>
                </a:lnTo>
                <a:lnTo>
                  <a:pt x="174" y="294"/>
                </a:lnTo>
                <a:lnTo>
                  <a:pt x="172" y="294"/>
                </a:lnTo>
                <a:lnTo>
                  <a:pt x="170" y="294"/>
                </a:lnTo>
                <a:lnTo>
                  <a:pt x="169" y="294"/>
                </a:lnTo>
                <a:lnTo>
                  <a:pt x="167" y="294"/>
                </a:lnTo>
                <a:lnTo>
                  <a:pt x="167" y="296"/>
                </a:lnTo>
                <a:lnTo>
                  <a:pt x="165" y="296"/>
                </a:lnTo>
                <a:lnTo>
                  <a:pt x="165" y="298"/>
                </a:lnTo>
                <a:lnTo>
                  <a:pt x="163" y="298"/>
                </a:lnTo>
                <a:lnTo>
                  <a:pt x="163" y="300"/>
                </a:lnTo>
                <a:lnTo>
                  <a:pt x="162" y="300"/>
                </a:lnTo>
                <a:lnTo>
                  <a:pt x="160" y="300"/>
                </a:lnTo>
                <a:lnTo>
                  <a:pt x="158" y="300"/>
                </a:lnTo>
                <a:lnTo>
                  <a:pt x="158" y="301"/>
                </a:lnTo>
                <a:lnTo>
                  <a:pt x="157" y="301"/>
                </a:lnTo>
                <a:lnTo>
                  <a:pt x="155" y="301"/>
                </a:lnTo>
                <a:lnTo>
                  <a:pt x="155" y="303"/>
                </a:lnTo>
                <a:lnTo>
                  <a:pt x="153" y="303"/>
                </a:lnTo>
                <a:lnTo>
                  <a:pt x="151" y="303"/>
                </a:lnTo>
                <a:lnTo>
                  <a:pt x="151" y="305"/>
                </a:lnTo>
                <a:lnTo>
                  <a:pt x="151" y="306"/>
                </a:lnTo>
                <a:lnTo>
                  <a:pt x="150" y="306"/>
                </a:lnTo>
                <a:lnTo>
                  <a:pt x="148" y="306"/>
                </a:lnTo>
                <a:lnTo>
                  <a:pt x="146" y="306"/>
                </a:lnTo>
                <a:lnTo>
                  <a:pt x="146" y="305"/>
                </a:lnTo>
                <a:lnTo>
                  <a:pt x="146" y="306"/>
                </a:lnTo>
                <a:lnTo>
                  <a:pt x="144" y="306"/>
                </a:lnTo>
                <a:lnTo>
                  <a:pt x="146" y="306"/>
                </a:lnTo>
                <a:lnTo>
                  <a:pt x="146" y="308"/>
                </a:lnTo>
                <a:lnTo>
                  <a:pt x="144" y="308"/>
                </a:lnTo>
                <a:lnTo>
                  <a:pt x="144" y="306"/>
                </a:lnTo>
                <a:lnTo>
                  <a:pt x="143" y="306"/>
                </a:lnTo>
                <a:lnTo>
                  <a:pt x="143" y="308"/>
                </a:lnTo>
                <a:lnTo>
                  <a:pt x="143" y="306"/>
                </a:lnTo>
                <a:lnTo>
                  <a:pt x="141" y="306"/>
                </a:lnTo>
                <a:lnTo>
                  <a:pt x="139" y="306"/>
                </a:lnTo>
                <a:lnTo>
                  <a:pt x="139" y="308"/>
                </a:lnTo>
                <a:lnTo>
                  <a:pt x="138" y="308"/>
                </a:lnTo>
                <a:lnTo>
                  <a:pt x="138" y="310"/>
                </a:lnTo>
                <a:lnTo>
                  <a:pt x="136" y="310"/>
                </a:lnTo>
                <a:lnTo>
                  <a:pt x="134" y="310"/>
                </a:lnTo>
                <a:lnTo>
                  <a:pt x="134" y="308"/>
                </a:lnTo>
                <a:lnTo>
                  <a:pt x="132" y="308"/>
                </a:lnTo>
                <a:lnTo>
                  <a:pt x="132" y="310"/>
                </a:lnTo>
                <a:lnTo>
                  <a:pt x="131" y="310"/>
                </a:lnTo>
                <a:lnTo>
                  <a:pt x="131" y="312"/>
                </a:lnTo>
                <a:lnTo>
                  <a:pt x="129" y="312"/>
                </a:lnTo>
                <a:lnTo>
                  <a:pt x="129" y="310"/>
                </a:lnTo>
                <a:lnTo>
                  <a:pt x="129" y="308"/>
                </a:lnTo>
                <a:lnTo>
                  <a:pt x="127" y="308"/>
                </a:lnTo>
                <a:lnTo>
                  <a:pt x="126" y="308"/>
                </a:lnTo>
                <a:lnTo>
                  <a:pt x="126" y="310"/>
                </a:lnTo>
                <a:lnTo>
                  <a:pt x="126" y="308"/>
                </a:lnTo>
                <a:lnTo>
                  <a:pt x="124" y="308"/>
                </a:lnTo>
                <a:lnTo>
                  <a:pt x="124" y="310"/>
                </a:lnTo>
                <a:lnTo>
                  <a:pt x="122" y="310"/>
                </a:lnTo>
                <a:lnTo>
                  <a:pt x="122" y="308"/>
                </a:lnTo>
                <a:lnTo>
                  <a:pt x="120" y="308"/>
                </a:lnTo>
                <a:lnTo>
                  <a:pt x="120" y="306"/>
                </a:lnTo>
                <a:lnTo>
                  <a:pt x="119" y="306"/>
                </a:lnTo>
                <a:lnTo>
                  <a:pt x="119" y="305"/>
                </a:lnTo>
                <a:lnTo>
                  <a:pt x="117" y="305"/>
                </a:lnTo>
                <a:lnTo>
                  <a:pt x="115" y="305"/>
                </a:lnTo>
                <a:lnTo>
                  <a:pt x="113" y="305"/>
                </a:lnTo>
                <a:lnTo>
                  <a:pt x="113" y="303"/>
                </a:lnTo>
                <a:lnTo>
                  <a:pt x="112" y="303"/>
                </a:lnTo>
                <a:lnTo>
                  <a:pt x="110" y="303"/>
                </a:lnTo>
                <a:lnTo>
                  <a:pt x="108" y="303"/>
                </a:lnTo>
                <a:lnTo>
                  <a:pt x="108" y="301"/>
                </a:lnTo>
                <a:lnTo>
                  <a:pt x="107" y="301"/>
                </a:lnTo>
                <a:lnTo>
                  <a:pt x="105" y="301"/>
                </a:lnTo>
                <a:lnTo>
                  <a:pt x="103" y="301"/>
                </a:lnTo>
                <a:lnTo>
                  <a:pt x="103" y="300"/>
                </a:lnTo>
                <a:lnTo>
                  <a:pt x="101" y="300"/>
                </a:lnTo>
                <a:lnTo>
                  <a:pt x="100" y="300"/>
                </a:lnTo>
                <a:lnTo>
                  <a:pt x="100" y="298"/>
                </a:lnTo>
                <a:lnTo>
                  <a:pt x="98" y="298"/>
                </a:lnTo>
                <a:lnTo>
                  <a:pt x="96" y="298"/>
                </a:lnTo>
                <a:lnTo>
                  <a:pt x="95" y="298"/>
                </a:lnTo>
                <a:lnTo>
                  <a:pt x="95" y="296"/>
                </a:lnTo>
                <a:lnTo>
                  <a:pt x="93" y="296"/>
                </a:lnTo>
                <a:lnTo>
                  <a:pt x="91" y="296"/>
                </a:lnTo>
                <a:lnTo>
                  <a:pt x="89" y="296"/>
                </a:lnTo>
                <a:lnTo>
                  <a:pt x="89" y="294"/>
                </a:lnTo>
                <a:lnTo>
                  <a:pt x="88" y="294"/>
                </a:lnTo>
                <a:lnTo>
                  <a:pt x="86" y="294"/>
                </a:lnTo>
                <a:lnTo>
                  <a:pt x="84" y="294"/>
                </a:lnTo>
                <a:lnTo>
                  <a:pt x="84" y="293"/>
                </a:lnTo>
                <a:lnTo>
                  <a:pt x="83" y="293"/>
                </a:lnTo>
                <a:lnTo>
                  <a:pt x="83" y="294"/>
                </a:lnTo>
                <a:lnTo>
                  <a:pt x="81" y="294"/>
                </a:lnTo>
                <a:lnTo>
                  <a:pt x="81" y="296"/>
                </a:lnTo>
                <a:lnTo>
                  <a:pt x="79" y="296"/>
                </a:lnTo>
                <a:lnTo>
                  <a:pt x="79" y="298"/>
                </a:lnTo>
                <a:lnTo>
                  <a:pt x="79" y="296"/>
                </a:lnTo>
                <a:lnTo>
                  <a:pt x="77" y="296"/>
                </a:lnTo>
                <a:lnTo>
                  <a:pt x="76" y="296"/>
                </a:lnTo>
                <a:lnTo>
                  <a:pt x="74" y="296"/>
                </a:lnTo>
                <a:lnTo>
                  <a:pt x="74" y="298"/>
                </a:lnTo>
                <a:lnTo>
                  <a:pt x="72" y="298"/>
                </a:lnTo>
                <a:lnTo>
                  <a:pt x="72" y="300"/>
                </a:lnTo>
                <a:lnTo>
                  <a:pt x="72" y="301"/>
                </a:lnTo>
                <a:lnTo>
                  <a:pt x="72" y="303"/>
                </a:lnTo>
                <a:lnTo>
                  <a:pt x="70" y="303"/>
                </a:lnTo>
                <a:lnTo>
                  <a:pt x="70" y="305"/>
                </a:lnTo>
                <a:lnTo>
                  <a:pt x="69" y="305"/>
                </a:lnTo>
                <a:lnTo>
                  <a:pt x="67" y="305"/>
                </a:lnTo>
                <a:lnTo>
                  <a:pt x="67" y="306"/>
                </a:lnTo>
                <a:lnTo>
                  <a:pt x="67" y="308"/>
                </a:lnTo>
                <a:lnTo>
                  <a:pt x="67" y="310"/>
                </a:lnTo>
                <a:lnTo>
                  <a:pt x="67" y="312"/>
                </a:lnTo>
                <a:lnTo>
                  <a:pt x="67" y="313"/>
                </a:lnTo>
                <a:lnTo>
                  <a:pt x="65" y="313"/>
                </a:lnTo>
                <a:lnTo>
                  <a:pt x="65" y="315"/>
                </a:lnTo>
                <a:lnTo>
                  <a:pt x="65" y="317"/>
                </a:lnTo>
                <a:lnTo>
                  <a:pt x="65" y="318"/>
                </a:lnTo>
                <a:lnTo>
                  <a:pt x="64" y="318"/>
                </a:lnTo>
                <a:lnTo>
                  <a:pt x="64" y="317"/>
                </a:lnTo>
                <a:lnTo>
                  <a:pt x="62" y="317"/>
                </a:lnTo>
                <a:lnTo>
                  <a:pt x="62" y="315"/>
                </a:lnTo>
                <a:lnTo>
                  <a:pt x="62" y="313"/>
                </a:lnTo>
                <a:lnTo>
                  <a:pt x="60" y="313"/>
                </a:lnTo>
                <a:lnTo>
                  <a:pt x="60" y="312"/>
                </a:lnTo>
                <a:lnTo>
                  <a:pt x="58" y="312"/>
                </a:lnTo>
                <a:lnTo>
                  <a:pt x="57" y="312"/>
                </a:lnTo>
                <a:lnTo>
                  <a:pt x="55" y="312"/>
                </a:lnTo>
                <a:lnTo>
                  <a:pt x="53" y="312"/>
                </a:lnTo>
                <a:lnTo>
                  <a:pt x="52" y="312"/>
                </a:lnTo>
                <a:lnTo>
                  <a:pt x="50" y="312"/>
                </a:lnTo>
                <a:lnTo>
                  <a:pt x="48" y="312"/>
                </a:lnTo>
                <a:lnTo>
                  <a:pt x="46" y="312"/>
                </a:lnTo>
                <a:lnTo>
                  <a:pt x="46" y="310"/>
                </a:lnTo>
                <a:lnTo>
                  <a:pt x="45" y="310"/>
                </a:lnTo>
                <a:lnTo>
                  <a:pt x="43" y="310"/>
                </a:lnTo>
                <a:lnTo>
                  <a:pt x="41" y="310"/>
                </a:lnTo>
                <a:lnTo>
                  <a:pt x="41" y="308"/>
                </a:lnTo>
                <a:lnTo>
                  <a:pt x="39" y="308"/>
                </a:lnTo>
                <a:lnTo>
                  <a:pt x="38" y="308"/>
                </a:lnTo>
                <a:lnTo>
                  <a:pt x="36" y="308"/>
                </a:lnTo>
                <a:lnTo>
                  <a:pt x="36" y="306"/>
                </a:lnTo>
                <a:lnTo>
                  <a:pt x="34" y="306"/>
                </a:lnTo>
                <a:lnTo>
                  <a:pt x="33" y="306"/>
                </a:lnTo>
                <a:lnTo>
                  <a:pt x="31" y="306"/>
                </a:lnTo>
                <a:lnTo>
                  <a:pt x="31" y="305"/>
                </a:lnTo>
                <a:lnTo>
                  <a:pt x="29" y="305"/>
                </a:lnTo>
                <a:lnTo>
                  <a:pt x="27" y="305"/>
                </a:lnTo>
                <a:lnTo>
                  <a:pt x="27" y="306"/>
                </a:lnTo>
                <a:lnTo>
                  <a:pt x="26" y="306"/>
                </a:lnTo>
                <a:lnTo>
                  <a:pt x="24" y="306"/>
                </a:lnTo>
                <a:lnTo>
                  <a:pt x="24" y="308"/>
                </a:lnTo>
                <a:lnTo>
                  <a:pt x="24" y="310"/>
                </a:lnTo>
                <a:lnTo>
                  <a:pt x="22" y="310"/>
                </a:lnTo>
                <a:lnTo>
                  <a:pt x="22" y="308"/>
                </a:lnTo>
                <a:lnTo>
                  <a:pt x="21" y="308"/>
                </a:lnTo>
                <a:lnTo>
                  <a:pt x="19" y="308"/>
                </a:lnTo>
                <a:lnTo>
                  <a:pt x="19" y="306"/>
                </a:lnTo>
                <a:lnTo>
                  <a:pt x="17" y="306"/>
                </a:lnTo>
                <a:lnTo>
                  <a:pt x="15" y="306"/>
                </a:lnTo>
                <a:lnTo>
                  <a:pt x="14" y="306"/>
                </a:lnTo>
                <a:lnTo>
                  <a:pt x="12" y="306"/>
                </a:lnTo>
                <a:lnTo>
                  <a:pt x="10" y="305"/>
                </a:lnTo>
                <a:lnTo>
                  <a:pt x="10" y="303"/>
                </a:lnTo>
                <a:lnTo>
                  <a:pt x="9" y="303"/>
                </a:lnTo>
                <a:lnTo>
                  <a:pt x="7" y="303"/>
                </a:lnTo>
                <a:lnTo>
                  <a:pt x="7" y="305"/>
                </a:lnTo>
                <a:lnTo>
                  <a:pt x="5" y="305"/>
                </a:lnTo>
                <a:lnTo>
                  <a:pt x="5" y="303"/>
                </a:lnTo>
                <a:lnTo>
                  <a:pt x="3" y="303"/>
                </a:lnTo>
                <a:lnTo>
                  <a:pt x="3" y="301"/>
                </a:lnTo>
                <a:lnTo>
                  <a:pt x="2" y="301"/>
                </a:lnTo>
                <a:lnTo>
                  <a:pt x="2" y="300"/>
                </a:lnTo>
                <a:lnTo>
                  <a:pt x="0" y="300"/>
                </a:lnTo>
                <a:lnTo>
                  <a:pt x="0" y="298"/>
                </a:lnTo>
                <a:lnTo>
                  <a:pt x="0" y="296"/>
                </a:lnTo>
                <a:lnTo>
                  <a:pt x="0" y="294"/>
                </a:lnTo>
                <a:lnTo>
                  <a:pt x="2" y="293"/>
                </a:lnTo>
                <a:lnTo>
                  <a:pt x="2" y="291"/>
                </a:lnTo>
                <a:lnTo>
                  <a:pt x="3" y="291"/>
                </a:lnTo>
                <a:lnTo>
                  <a:pt x="3" y="289"/>
                </a:lnTo>
                <a:lnTo>
                  <a:pt x="3" y="287"/>
                </a:lnTo>
                <a:lnTo>
                  <a:pt x="3" y="286"/>
                </a:lnTo>
                <a:lnTo>
                  <a:pt x="3" y="284"/>
                </a:lnTo>
                <a:lnTo>
                  <a:pt x="3" y="282"/>
                </a:lnTo>
                <a:lnTo>
                  <a:pt x="3" y="281"/>
                </a:lnTo>
                <a:lnTo>
                  <a:pt x="5" y="281"/>
                </a:lnTo>
                <a:lnTo>
                  <a:pt x="5" y="279"/>
                </a:lnTo>
                <a:lnTo>
                  <a:pt x="7" y="279"/>
                </a:lnTo>
                <a:lnTo>
                  <a:pt x="7" y="277"/>
                </a:lnTo>
                <a:lnTo>
                  <a:pt x="9" y="277"/>
                </a:lnTo>
                <a:lnTo>
                  <a:pt x="9" y="275"/>
                </a:lnTo>
                <a:lnTo>
                  <a:pt x="9" y="274"/>
                </a:lnTo>
                <a:lnTo>
                  <a:pt x="9" y="272"/>
                </a:lnTo>
                <a:lnTo>
                  <a:pt x="9" y="270"/>
                </a:lnTo>
                <a:lnTo>
                  <a:pt x="7" y="270"/>
                </a:lnTo>
                <a:lnTo>
                  <a:pt x="7" y="269"/>
                </a:lnTo>
                <a:lnTo>
                  <a:pt x="7" y="267"/>
                </a:lnTo>
                <a:lnTo>
                  <a:pt x="9" y="267"/>
                </a:lnTo>
                <a:lnTo>
                  <a:pt x="9" y="265"/>
                </a:lnTo>
                <a:lnTo>
                  <a:pt x="10" y="265"/>
                </a:lnTo>
                <a:lnTo>
                  <a:pt x="10" y="263"/>
                </a:lnTo>
                <a:lnTo>
                  <a:pt x="12" y="263"/>
                </a:lnTo>
                <a:lnTo>
                  <a:pt x="12" y="262"/>
                </a:lnTo>
                <a:lnTo>
                  <a:pt x="12" y="260"/>
                </a:lnTo>
                <a:lnTo>
                  <a:pt x="14" y="260"/>
                </a:lnTo>
                <a:lnTo>
                  <a:pt x="14" y="258"/>
                </a:lnTo>
                <a:lnTo>
                  <a:pt x="15" y="258"/>
                </a:lnTo>
                <a:lnTo>
                  <a:pt x="15" y="257"/>
                </a:lnTo>
                <a:lnTo>
                  <a:pt x="17" y="257"/>
                </a:lnTo>
                <a:lnTo>
                  <a:pt x="19" y="255"/>
                </a:lnTo>
                <a:lnTo>
                  <a:pt x="19" y="253"/>
                </a:lnTo>
                <a:lnTo>
                  <a:pt x="19" y="251"/>
                </a:lnTo>
                <a:lnTo>
                  <a:pt x="21" y="251"/>
                </a:lnTo>
                <a:lnTo>
                  <a:pt x="21" y="250"/>
                </a:lnTo>
                <a:lnTo>
                  <a:pt x="21" y="248"/>
                </a:lnTo>
                <a:lnTo>
                  <a:pt x="21" y="246"/>
                </a:lnTo>
                <a:lnTo>
                  <a:pt x="21" y="244"/>
                </a:lnTo>
                <a:lnTo>
                  <a:pt x="21" y="243"/>
                </a:lnTo>
                <a:lnTo>
                  <a:pt x="22" y="241"/>
                </a:lnTo>
                <a:lnTo>
                  <a:pt x="21" y="239"/>
                </a:lnTo>
                <a:lnTo>
                  <a:pt x="21" y="238"/>
                </a:lnTo>
                <a:lnTo>
                  <a:pt x="21" y="236"/>
                </a:lnTo>
                <a:lnTo>
                  <a:pt x="22" y="236"/>
                </a:lnTo>
                <a:lnTo>
                  <a:pt x="22" y="234"/>
                </a:lnTo>
                <a:lnTo>
                  <a:pt x="22" y="232"/>
                </a:lnTo>
                <a:lnTo>
                  <a:pt x="24" y="232"/>
                </a:lnTo>
                <a:lnTo>
                  <a:pt x="24" y="231"/>
                </a:lnTo>
                <a:lnTo>
                  <a:pt x="26" y="231"/>
                </a:lnTo>
                <a:lnTo>
                  <a:pt x="26" y="229"/>
                </a:lnTo>
                <a:lnTo>
                  <a:pt x="26" y="227"/>
                </a:lnTo>
                <a:lnTo>
                  <a:pt x="26" y="226"/>
                </a:lnTo>
                <a:lnTo>
                  <a:pt x="26" y="224"/>
                </a:lnTo>
                <a:lnTo>
                  <a:pt x="27" y="224"/>
                </a:lnTo>
                <a:lnTo>
                  <a:pt x="27" y="222"/>
                </a:lnTo>
                <a:lnTo>
                  <a:pt x="27" y="220"/>
                </a:lnTo>
                <a:lnTo>
                  <a:pt x="27" y="219"/>
                </a:lnTo>
                <a:lnTo>
                  <a:pt x="27" y="217"/>
                </a:lnTo>
                <a:lnTo>
                  <a:pt x="27" y="215"/>
                </a:lnTo>
                <a:lnTo>
                  <a:pt x="29" y="215"/>
                </a:lnTo>
                <a:lnTo>
                  <a:pt x="31" y="215"/>
                </a:lnTo>
                <a:lnTo>
                  <a:pt x="31" y="213"/>
                </a:lnTo>
                <a:lnTo>
                  <a:pt x="31" y="212"/>
                </a:lnTo>
                <a:lnTo>
                  <a:pt x="31" y="210"/>
                </a:lnTo>
                <a:lnTo>
                  <a:pt x="31" y="208"/>
                </a:lnTo>
                <a:lnTo>
                  <a:pt x="33" y="208"/>
                </a:lnTo>
                <a:lnTo>
                  <a:pt x="33" y="207"/>
                </a:lnTo>
                <a:lnTo>
                  <a:pt x="33" y="205"/>
                </a:lnTo>
                <a:lnTo>
                  <a:pt x="33" y="203"/>
                </a:lnTo>
                <a:lnTo>
                  <a:pt x="34" y="203"/>
                </a:lnTo>
                <a:lnTo>
                  <a:pt x="34" y="201"/>
                </a:lnTo>
                <a:lnTo>
                  <a:pt x="36" y="201"/>
                </a:lnTo>
                <a:lnTo>
                  <a:pt x="36" y="200"/>
                </a:lnTo>
                <a:lnTo>
                  <a:pt x="38" y="200"/>
                </a:lnTo>
                <a:lnTo>
                  <a:pt x="38" y="198"/>
                </a:lnTo>
                <a:lnTo>
                  <a:pt x="39" y="198"/>
                </a:lnTo>
                <a:lnTo>
                  <a:pt x="39" y="196"/>
                </a:lnTo>
                <a:lnTo>
                  <a:pt x="41" y="196"/>
                </a:lnTo>
                <a:lnTo>
                  <a:pt x="41" y="195"/>
                </a:lnTo>
                <a:lnTo>
                  <a:pt x="41" y="193"/>
                </a:lnTo>
                <a:lnTo>
                  <a:pt x="43" y="193"/>
                </a:lnTo>
                <a:lnTo>
                  <a:pt x="43" y="191"/>
                </a:lnTo>
                <a:lnTo>
                  <a:pt x="45" y="191"/>
                </a:lnTo>
                <a:lnTo>
                  <a:pt x="46" y="191"/>
                </a:lnTo>
                <a:lnTo>
                  <a:pt x="48" y="191"/>
                </a:lnTo>
                <a:lnTo>
                  <a:pt x="50" y="189"/>
                </a:lnTo>
                <a:lnTo>
                  <a:pt x="50" y="188"/>
                </a:lnTo>
                <a:lnTo>
                  <a:pt x="50" y="186"/>
                </a:lnTo>
                <a:lnTo>
                  <a:pt x="50" y="184"/>
                </a:lnTo>
                <a:lnTo>
                  <a:pt x="50" y="182"/>
                </a:lnTo>
                <a:lnTo>
                  <a:pt x="50" y="181"/>
                </a:lnTo>
                <a:lnTo>
                  <a:pt x="50" y="179"/>
                </a:lnTo>
                <a:lnTo>
                  <a:pt x="52" y="179"/>
                </a:lnTo>
                <a:lnTo>
                  <a:pt x="52" y="177"/>
                </a:lnTo>
                <a:lnTo>
                  <a:pt x="52" y="176"/>
                </a:lnTo>
                <a:lnTo>
                  <a:pt x="53" y="176"/>
                </a:lnTo>
                <a:lnTo>
                  <a:pt x="53" y="174"/>
                </a:lnTo>
                <a:lnTo>
                  <a:pt x="55" y="174"/>
                </a:lnTo>
                <a:lnTo>
                  <a:pt x="55" y="172"/>
                </a:lnTo>
                <a:lnTo>
                  <a:pt x="55" y="170"/>
                </a:lnTo>
                <a:lnTo>
                  <a:pt x="55" y="169"/>
                </a:lnTo>
                <a:lnTo>
                  <a:pt x="55" y="167"/>
                </a:lnTo>
                <a:lnTo>
                  <a:pt x="57" y="167"/>
                </a:lnTo>
                <a:lnTo>
                  <a:pt x="57" y="165"/>
                </a:lnTo>
                <a:lnTo>
                  <a:pt x="57" y="164"/>
                </a:lnTo>
                <a:lnTo>
                  <a:pt x="57" y="162"/>
                </a:lnTo>
                <a:lnTo>
                  <a:pt x="57" y="160"/>
                </a:lnTo>
                <a:lnTo>
                  <a:pt x="57" y="158"/>
                </a:lnTo>
                <a:lnTo>
                  <a:pt x="57" y="157"/>
                </a:lnTo>
                <a:lnTo>
                  <a:pt x="57" y="155"/>
                </a:lnTo>
                <a:lnTo>
                  <a:pt x="57" y="153"/>
                </a:lnTo>
                <a:lnTo>
                  <a:pt x="57" y="151"/>
                </a:lnTo>
                <a:lnTo>
                  <a:pt x="57" y="150"/>
                </a:lnTo>
                <a:lnTo>
                  <a:pt x="55" y="150"/>
                </a:lnTo>
                <a:lnTo>
                  <a:pt x="57" y="150"/>
                </a:lnTo>
                <a:lnTo>
                  <a:pt x="57" y="148"/>
                </a:lnTo>
                <a:lnTo>
                  <a:pt x="58" y="148"/>
                </a:lnTo>
                <a:lnTo>
                  <a:pt x="60" y="148"/>
                </a:lnTo>
                <a:lnTo>
                  <a:pt x="62" y="148"/>
                </a:lnTo>
                <a:lnTo>
                  <a:pt x="62" y="146"/>
                </a:lnTo>
                <a:lnTo>
                  <a:pt x="62" y="145"/>
                </a:lnTo>
                <a:lnTo>
                  <a:pt x="62" y="143"/>
                </a:lnTo>
                <a:lnTo>
                  <a:pt x="60" y="143"/>
                </a:lnTo>
                <a:lnTo>
                  <a:pt x="60" y="141"/>
                </a:lnTo>
                <a:lnTo>
                  <a:pt x="58" y="141"/>
                </a:lnTo>
                <a:lnTo>
                  <a:pt x="58" y="139"/>
                </a:lnTo>
                <a:lnTo>
                  <a:pt x="58" y="138"/>
                </a:lnTo>
                <a:lnTo>
                  <a:pt x="58" y="136"/>
                </a:lnTo>
                <a:lnTo>
                  <a:pt x="58" y="134"/>
                </a:lnTo>
                <a:lnTo>
                  <a:pt x="58" y="133"/>
                </a:lnTo>
                <a:lnTo>
                  <a:pt x="57" y="133"/>
                </a:lnTo>
                <a:lnTo>
                  <a:pt x="57" y="131"/>
                </a:lnTo>
                <a:lnTo>
                  <a:pt x="58" y="131"/>
                </a:lnTo>
                <a:lnTo>
                  <a:pt x="58" y="129"/>
                </a:lnTo>
                <a:lnTo>
                  <a:pt x="58" y="127"/>
                </a:lnTo>
                <a:lnTo>
                  <a:pt x="58" y="126"/>
                </a:lnTo>
                <a:lnTo>
                  <a:pt x="58" y="124"/>
                </a:lnTo>
                <a:lnTo>
                  <a:pt x="58" y="122"/>
                </a:lnTo>
                <a:lnTo>
                  <a:pt x="58" y="121"/>
                </a:lnTo>
                <a:lnTo>
                  <a:pt x="58" y="119"/>
                </a:lnTo>
                <a:lnTo>
                  <a:pt x="57" y="119"/>
                </a:lnTo>
                <a:lnTo>
                  <a:pt x="57" y="117"/>
                </a:lnTo>
                <a:lnTo>
                  <a:pt x="55" y="117"/>
                </a:lnTo>
                <a:lnTo>
                  <a:pt x="55" y="115"/>
                </a:lnTo>
                <a:lnTo>
                  <a:pt x="53" y="115"/>
                </a:lnTo>
                <a:lnTo>
                  <a:pt x="53" y="114"/>
                </a:lnTo>
                <a:lnTo>
                  <a:pt x="52" y="114"/>
                </a:lnTo>
                <a:lnTo>
                  <a:pt x="52" y="112"/>
                </a:lnTo>
                <a:lnTo>
                  <a:pt x="52" y="110"/>
                </a:lnTo>
                <a:lnTo>
                  <a:pt x="52" y="108"/>
                </a:lnTo>
                <a:lnTo>
                  <a:pt x="53" y="108"/>
                </a:lnTo>
                <a:lnTo>
                  <a:pt x="53" y="107"/>
                </a:lnTo>
                <a:lnTo>
                  <a:pt x="53" y="105"/>
                </a:lnTo>
                <a:lnTo>
                  <a:pt x="53" y="103"/>
                </a:lnTo>
                <a:lnTo>
                  <a:pt x="53" y="102"/>
                </a:lnTo>
                <a:lnTo>
                  <a:pt x="53" y="100"/>
                </a:lnTo>
                <a:lnTo>
                  <a:pt x="53" y="98"/>
                </a:lnTo>
                <a:lnTo>
                  <a:pt x="53" y="96"/>
                </a:lnTo>
                <a:lnTo>
                  <a:pt x="52" y="96"/>
                </a:lnTo>
                <a:lnTo>
                  <a:pt x="52" y="95"/>
                </a:lnTo>
                <a:lnTo>
                  <a:pt x="52" y="93"/>
                </a:lnTo>
                <a:lnTo>
                  <a:pt x="52" y="91"/>
                </a:lnTo>
                <a:lnTo>
                  <a:pt x="52" y="90"/>
                </a:lnTo>
                <a:lnTo>
                  <a:pt x="50" y="90"/>
                </a:lnTo>
                <a:lnTo>
                  <a:pt x="50" y="88"/>
                </a:lnTo>
                <a:lnTo>
                  <a:pt x="50" y="86"/>
                </a:lnTo>
                <a:lnTo>
                  <a:pt x="48" y="86"/>
                </a:lnTo>
                <a:lnTo>
                  <a:pt x="48" y="84"/>
                </a:lnTo>
                <a:lnTo>
                  <a:pt x="46" y="84"/>
                </a:lnTo>
                <a:lnTo>
                  <a:pt x="46" y="83"/>
                </a:lnTo>
                <a:lnTo>
                  <a:pt x="46" y="81"/>
                </a:lnTo>
                <a:lnTo>
                  <a:pt x="46" y="79"/>
                </a:lnTo>
                <a:lnTo>
                  <a:pt x="48" y="79"/>
                </a:lnTo>
                <a:lnTo>
                  <a:pt x="50" y="79"/>
                </a:lnTo>
                <a:lnTo>
                  <a:pt x="50" y="77"/>
                </a:lnTo>
                <a:lnTo>
                  <a:pt x="52" y="77"/>
                </a:lnTo>
                <a:lnTo>
                  <a:pt x="52" y="76"/>
                </a:lnTo>
                <a:lnTo>
                  <a:pt x="53" y="76"/>
                </a:lnTo>
                <a:lnTo>
                  <a:pt x="55" y="76"/>
                </a:lnTo>
                <a:lnTo>
                  <a:pt x="55" y="74"/>
                </a:lnTo>
                <a:lnTo>
                  <a:pt x="55" y="72"/>
                </a:lnTo>
                <a:lnTo>
                  <a:pt x="57" y="72"/>
                </a:lnTo>
                <a:lnTo>
                  <a:pt x="57" y="71"/>
                </a:lnTo>
                <a:lnTo>
                  <a:pt x="57" y="69"/>
                </a:lnTo>
                <a:lnTo>
                  <a:pt x="57" y="67"/>
                </a:lnTo>
                <a:lnTo>
                  <a:pt x="57" y="65"/>
                </a:lnTo>
                <a:lnTo>
                  <a:pt x="58" y="65"/>
                </a:lnTo>
                <a:lnTo>
                  <a:pt x="58" y="64"/>
                </a:lnTo>
                <a:lnTo>
                  <a:pt x="58" y="65"/>
                </a:lnTo>
                <a:lnTo>
                  <a:pt x="60" y="65"/>
                </a:lnTo>
                <a:lnTo>
                  <a:pt x="60" y="67"/>
                </a:lnTo>
                <a:lnTo>
                  <a:pt x="62" y="67"/>
                </a:lnTo>
                <a:lnTo>
                  <a:pt x="62" y="69"/>
                </a:lnTo>
                <a:lnTo>
                  <a:pt x="64" y="69"/>
                </a:lnTo>
                <a:lnTo>
                  <a:pt x="65" y="69"/>
                </a:lnTo>
                <a:lnTo>
                  <a:pt x="67" y="69"/>
                </a:lnTo>
                <a:lnTo>
                  <a:pt x="67" y="71"/>
                </a:lnTo>
                <a:lnTo>
                  <a:pt x="69" y="71"/>
                </a:lnTo>
                <a:lnTo>
                  <a:pt x="69" y="72"/>
                </a:lnTo>
                <a:lnTo>
                  <a:pt x="70" y="72"/>
                </a:lnTo>
                <a:lnTo>
                  <a:pt x="72" y="72"/>
                </a:lnTo>
                <a:lnTo>
                  <a:pt x="72" y="74"/>
                </a:lnTo>
                <a:lnTo>
                  <a:pt x="74" y="74"/>
                </a:lnTo>
                <a:lnTo>
                  <a:pt x="74" y="76"/>
                </a:lnTo>
                <a:lnTo>
                  <a:pt x="76" y="76"/>
                </a:lnTo>
                <a:lnTo>
                  <a:pt x="76" y="77"/>
                </a:lnTo>
                <a:lnTo>
                  <a:pt x="77" y="77"/>
                </a:lnTo>
                <a:lnTo>
                  <a:pt x="77" y="79"/>
                </a:lnTo>
                <a:lnTo>
                  <a:pt x="79" y="79"/>
                </a:lnTo>
                <a:lnTo>
                  <a:pt x="81" y="79"/>
                </a:lnTo>
                <a:lnTo>
                  <a:pt x="81" y="81"/>
                </a:lnTo>
                <a:lnTo>
                  <a:pt x="81" y="83"/>
                </a:lnTo>
                <a:lnTo>
                  <a:pt x="83" y="83"/>
                </a:lnTo>
                <a:lnTo>
                  <a:pt x="83" y="84"/>
                </a:lnTo>
                <a:lnTo>
                  <a:pt x="81" y="84"/>
                </a:lnTo>
                <a:lnTo>
                  <a:pt x="83" y="84"/>
                </a:lnTo>
                <a:lnTo>
                  <a:pt x="81" y="84"/>
                </a:lnTo>
                <a:lnTo>
                  <a:pt x="81" y="86"/>
                </a:lnTo>
                <a:lnTo>
                  <a:pt x="83" y="86"/>
                </a:lnTo>
                <a:lnTo>
                  <a:pt x="83" y="88"/>
                </a:lnTo>
                <a:lnTo>
                  <a:pt x="84" y="88"/>
                </a:lnTo>
                <a:lnTo>
                  <a:pt x="86" y="88"/>
                </a:lnTo>
                <a:lnTo>
                  <a:pt x="86" y="90"/>
                </a:lnTo>
                <a:lnTo>
                  <a:pt x="88" y="90"/>
                </a:lnTo>
                <a:lnTo>
                  <a:pt x="88" y="91"/>
                </a:lnTo>
                <a:lnTo>
                  <a:pt x="88" y="93"/>
                </a:lnTo>
                <a:lnTo>
                  <a:pt x="89" y="93"/>
                </a:lnTo>
                <a:lnTo>
                  <a:pt x="89" y="95"/>
                </a:lnTo>
                <a:lnTo>
                  <a:pt x="89" y="96"/>
                </a:lnTo>
                <a:lnTo>
                  <a:pt x="91" y="96"/>
                </a:lnTo>
                <a:lnTo>
                  <a:pt x="91" y="98"/>
                </a:lnTo>
                <a:lnTo>
                  <a:pt x="93" y="98"/>
                </a:lnTo>
                <a:lnTo>
                  <a:pt x="93" y="100"/>
                </a:lnTo>
                <a:lnTo>
                  <a:pt x="95" y="100"/>
                </a:lnTo>
                <a:lnTo>
                  <a:pt x="96" y="100"/>
                </a:lnTo>
                <a:lnTo>
                  <a:pt x="98" y="100"/>
                </a:lnTo>
                <a:lnTo>
                  <a:pt x="98" y="102"/>
                </a:lnTo>
                <a:lnTo>
                  <a:pt x="100" y="102"/>
                </a:lnTo>
                <a:lnTo>
                  <a:pt x="101" y="102"/>
                </a:lnTo>
                <a:lnTo>
                  <a:pt x="103" y="102"/>
                </a:lnTo>
                <a:lnTo>
                  <a:pt x="103" y="100"/>
                </a:lnTo>
                <a:lnTo>
                  <a:pt x="105" y="100"/>
                </a:lnTo>
                <a:lnTo>
                  <a:pt x="105" y="102"/>
                </a:lnTo>
                <a:lnTo>
                  <a:pt x="107" y="102"/>
                </a:lnTo>
                <a:lnTo>
                  <a:pt x="108" y="102"/>
                </a:lnTo>
                <a:lnTo>
                  <a:pt x="108" y="103"/>
                </a:lnTo>
                <a:lnTo>
                  <a:pt x="110" y="103"/>
                </a:lnTo>
                <a:lnTo>
                  <a:pt x="110" y="105"/>
                </a:lnTo>
                <a:lnTo>
                  <a:pt x="110" y="107"/>
                </a:lnTo>
                <a:lnTo>
                  <a:pt x="112" y="107"/>
                </a:lnTo>
                <a:lnTo>
                  <a:pt x="113" y="107"/>
                </a:lnTo>
                <a:lnTo>
                  <a:pt x="113" y="105"/>
                </a:lnTo>
                <a:lnTo>
                  <a:pt x="112" y="105"/>
                </a:lnTo>
                <a:lnTo>
                  <a:pt x="113" y="105"/>
                </a:lnTo>
                <a:lnTo>
                  <a:pt x="115" y="105"/>
                </a:lnTo>
                <a:lnTo>
                  <a:pt x="117" y="105"/>
                </a:lnTo>
                <a:lnTo>
                  <a:pt x="119" y="105"/>
                </a:lnTo>
                <a:lnTo>
                  <a:pt x="119" y="103"/>
                </a:lnTo>
                <a:lnTo>
                  <a:pt x="120" y="103"/>
                </a:lnTo>
                <a:lnTo>
                  <a:pt x="122" y="103"/>
                </a:lnTo>
                <a:lnTo>
                  <a:pt x="122" y="105"/>
                </a:lnTo>
                <a:lnTo>
                  <a:pt x="122" y="107"/>
                </a:lnTo>
                <a:lnTo>
                  <a:pt x="124" y="107"/>
                </a:lnTo>
                <a:lnTo>
                  <a:pt x="124" y="108"/>
                </a:lnTo>
                <a:lnTo>
                  <a:pt x="126" y="108"/>
                </a:lnTo>
                <a:lnTo>
                  <a:pt x="126" y="110"/>
                </a:lnTo>
                <a:lnTo>
                  <a:pt x="127" y="110"/>
                </a:lnTo>
                <a:lnTo>
                  <a:pt x="127" y="112"/>
                </a:lnTo>
                <a:lnTo>
                  <a:pt x="129" y="112"/>
                </a:lnTo>
                <a:lnTo>
                  <a:pt x="131" y="112"/>
                </a:lnTo>
                <a:lnTo>
                  <a:pt x="132" y="112"/>
                </a:lnTo>
                <a:lnTo>
                  <a:pt x="132" y="110"/>
                </a:lnTo>
                <a:lnTo>
                  <a:pt x="134" y="110"/>
                </a:lnTo>
                <a:lnTo>
                  <a:pt x="134" y="108"/>
                </a:lnTo>
                <a:lnTo>
                  <a:pt x="136" y="108"/>
                </a:lnTo>
                <a:lnTo>
                  <a:pt x="138" y="108"/>
                </a:lnTo>
                <a:lnTo>
                  <a:pt x="139" y="108"/>
                </a:lnTo>
                <a:lnTo>
                  <a:pt x="141" y="108"/>
                </a:lnTo>
                <a:lnTo>
                  <a:pt x="141" y="107"/>
                </a:lnTo>
                <a:lnTo>
                  <a:pt x="143" y="107"/>
                </a:lnTo>
                <a:lnTo>
                  <a:pt x="143" y="105"/>
                </a:lnTo>
                <a:lnTo>
                  <a:pt x="143" y="103"/>
                </a:lnTo>
                <a:lnTo>
                  <a:pt x="144" y="103"/>
                </a:lnTo>
                <a:lnTo>
                  <a:pt x="144" y="102"/>
                </a:lnTo>
                <a:lnTo>
                  <a:pt x="146" y="102"/>
                </a:lnTo>
                <a:lnTo>
                  <a:pt x="148" y="102"/>
                </a:lnTo>
                <a:lnTo>
                  <a:pt x="148" y="100"/>
                </a:lnTo>
                <a:lnTo>
                  <a:pt x="148" y="102"/>
                </a:lnTo>
                <a:lnTo>
                  <a:pt x="150" y="102"/>
                </a:lnTo>
                <a:lnTo>
                  <a:pt x="150" y="100"/>
                </a:lnTo>
                <a:lnTo>
                  <a:pt x="150" y="98"/>
                </a:lnTo>
                <a:lnTo>
                  <a:pt x="150" y="100"/>
                </a:lnTo>
                <a:lnTo>
                  <a:pt x="151" y="100"/>
                </a:lnTo>
                <a:lnTo>
                  <a:pt x="151" y="98"/>
                </a:lnTo>
                <a:lnTo>
                  <a:pt x="151" y="96"/>
                </a:lnTo>
                <a:lnTo>
                  <a:pt x="151" y="95"/>
                </a:lnTo>
                <a:lnTo>
                  <a:pt x="151" y="93"/>
                </a:lnTo>
                <a:lnTo>
                  <a:pt x="153" y="93"/>
                </a:lnTo>
                <a:lnTo>
                  <a:pt x="153" y="95"/>
                </a:lnTo>
                <a:lnTo>
                  <a:pt x="155" y="95"/>
                </a:lnTo>
                <a:lnTo>
                  <a:pt x="153" y="95"/>
                </a:lnTo>
                <a:lnTo>
                  <a:pt x="153" y="93"/>
                </a:lnTo>
                <a:lnTo>
                  <a:pt x="155" y="93"/>
                </a:lnTo>
                <a:lnTo>
                  <a:pt x="155" y="91"/>
                </a:lnTo>
                <a:lnTo>
                  <a:pt x="153" y="91"/>
                </a:lnTo>
                <a:lnTo>
                  <a:pt x="153" y="90"/>
                </a:lnTo>
                <a:lnTo>
                  <a:pt x="153" y="88"/>
                </a:lnTo>
                <a:lnTo>
                  <a:pt x="153" y="86"/>
                </a:lnTo>
                <a:lnTo>
                  <a:pt x="153" y="84"/>
                </a:lnTo>
                <a:lnTo>
                  <a:pt x="155" y="84"/>
                </a:lnTo>
                <a:lnTo>
                  <a:pt x="157" y="84"/>
                </a:lnTo>
                <a:lnTo>
                  <a:pt x="158" y="84"/>
                </a:lnTo>
                <a:lnTo>
                  <a:pt x="158" y="83"/>
                </a:lnTo>
                <a:lnTo>
                  <a:pt x="158" y="84"/>
                </a:lnTo>
                <a:lnTo>
                  <a:pt x="160" y="84"/>
                </a:lnTo>
                <a:lnTo>
                  <a:pt x="160" y="83"/>
                </a:lnTo>
                <a:lnTo>
                  <a:pt x="162" y="83"/>
                </a:lnTo>
                <a:lnTo>
                  <a:pt x="163" y="83"/>
                </a:lnTo>
                <a:lnTo>
                  <a:pt x="165" y="83"/>
                </a:lnTo>
                <a:lnTo>
                  <a:pt x="167" y="81"/>
                </a:lnTo>
                <a:lnTo>
                  <a:pt x="169" y="81"/>
                </a:lnTo>
                <a:lnTo>
                  <a:pt x="169" y="79"/>
                </a:lnTo>
                <a:lnTo>
                  <a:pt x="170" y="79"/>
                </a:lnTo>
                <a:lnTo>
                  <a:pt x="170" y="77"/>
                </a:lnTo>
                <a:lnTo>
                  <a:pt x="172" y="77"/>
                </a:lnTo>
                <a:lnTo>
                  <a:pt x="174" y="77"/>
                </a:lnTo>
                <a:lnTo>
                  <a:pt x="174" y="76"/>
                </a:lnTo>
                <a:lnTo>
                  <a:pt x="174" y="74"/>
                </a:lnTo>
                <a:lnTo>
                  <a:pt x="174" y="72"/>
                </a:lnTo>
                <a:lnTo>
                  <a:pt x="174" y="74"/>
                </a:lnTo>
                <a:lnTo>
                  <a:pt x="175" y="74"/>
                </a:lnTo>
                <a:lnTo>
                  <a:pt x="177" y="74"/>
                </a:lnTo>
                <a:lnTo>
                  <a:pt x="177" y="72"/>
                </a:lnTo>
                <a:lnTo>
                  <a:pt x="179" y="72"/>
                </a:lnTo>
                <a:lnTo>
                  <a:pt x="177" y="72"/>
                </a:lnTo>
                <a:lnTo>
                  <a:pt x="177" y="71"/>
                </a:lnTo>
                <a:lnTo>
                  <a:pt x="177" y="69"/>
                </a:lnTo>
                <a:lnTo>
                  <a:pt x="177" y="67"/>
                </a:lnTo>
                <a:lnTo>
                  <a:pt x="177" y="65"/>
                </a:lnTo>
                <a:lnTo>
                  <a:pt x="177" y="64"/>
                </a:lnTo>
                <a:lnTo>
                  <a:pt x="177" y="62"/>
                </a:lnTo>
                <a:lnTo>
                  <a:pt x="177" y="60"/>
                </a:lnTo>
                <a:lnTo>
                  <a:pt x="177" y="59"/>
                </a:lnTo>
                <a:lnTo>
                  <a:pt x="177" y="57"/>
                </a:lnTo>
                <a:lnTo>
                  <a:pt x="177" y="55"/>
                </a:lnTo>
                <a:lnTo>
                  <a:pt x="177" y="53"/>
                </a:lnTo>
                <a:lnTo>
                  <a:pt x="175" y="53"/>
                </a:lnTo>
                <a:lnTo>
                  <a:pt x="177" y="53"/>
                </a:lnTo>
                <a:lnTo>
                  <a:pt x="175" y="53"/>
                </a:lnTo>
                <a:lnTo>
                  <a:pt x="175" y="52"/>
                </a:lnTo>
                <a:lnTo>
                  <a:pt x="175" y="50"/>
                </a:lnTo>
                <a:lnTo>
                  <a:pt x="175" y="48"/>
                </a:lnTo>
                <a:lnTo>
                  <a:pt x="175" y="46"/>
                </a:lnTo>
                <a:lnTo>
                  <a:pt x="175" y="45"/>
                </a:lnTo>
                <a:lnTo>
                  <a:pt x="175" y="43"/>
                </a:lnTo>
                <a:lnTo>
                  <a:pt x="177" y="43"/>
                </a:lnTo>
                <a:lnTo>
                  <a:pt x="179" y="43"/>
                </a:lnTo>
                <a:lnTo>
                  <a:pt x="179" y="41"/>
                </a:lnTo>
                <a:lnTo>
                  <a:pt x="181" y="41"/>
                </a:lnTo>
                <a:lnTo>
                  <a:pt x="181" y="40"/>
                </a:lnTo>
                <a:lnTo>
                  <a:pt x="182" y="40"/>
                </a:lnTo>
                <a:lnTo>
                  <a:pt x="184" y="40"/>
                </a:lnTo>
                <a:lnTo>
                  <a:pt x="184" y="38"/>
                </a:lnTo>
                <a:lnTo>
                  <a:pt x="184" y="36"/>
                </a:lnTo>
                <a:lnTo>
                  <a:pt x="186" y="36"/>
                </a:lnTo>
                <a:lnTo>
                  <a:pt x="186" y="34"/>
                </a:lnTo>
                <a:lnTo>
                  <a:pt x="186" y="33"/>
                </a:lnTo>
                <a:lnTo>
                  <a:pt x="187" y="33"/>
                </a:lnTo>
                <a:lnTo>
                  <a:pt x="186" y="33"/>
                </a:lnTo>
                <a:lnTo>
                  <a:pt x="186" y="31"/>
                </a:lnTo>
                <a:lnTo>
                  <a:pt x="186" y="29"/>
                </a:lnTo>
                <a:lnTo>
                  <a:pt x="186" y="28"/>
                </a:lnTo>
                <a:lnTo>
                  <a:pt x="187" y="28"/>
                </a:lnTo>
                <a:lnTo>
                  <a:pt x="189" y="28"/>
                </a:lnTo>
                <a:lnTo>
                  <a:pt x="189" y="26"/>
                </a:lnTo>
                <a:lnTo>
                  <a:pt x="191" y="28"/>
                </a:lnTo>
                <a:lnTo>
                  <a:pt x="193" y="28"/>
                </a:lnTo>
                <a:lnTo>
                  <a:pt x="193" y="26"/>
                </a:lnTo>
                <a:lnTo>
                  <a:pt x="194" y="26"/>
                </a:lnTo>
                <a:lnTo>
                  <a:pt x="196" y="26"/>
                </a:lnTo>
                <a:lnTo>
                  <a:pt x="196" y="24"/>
                </a:lnTo>
                <a:lnTo>
                  <a:pt x="198" y="24"/>
                </a:lnTo>
                <a:lnTo>
                  <a:pt x="198" y="22"/>
                </a:lnTo>
                <a:lnTo>
                  <a:pt x="200" y="22"/>
                </a:lnTo>
                <a:lnTo>
                  <a:pt x="200" y="21"/>
                </a:lnTo>
                <a:lnTo>
                  <a:pt x="201" y="21"/>
                </a:lnTo>
                <a:lnTo>
                  <a:pt x="203" y="21"/>
                </a:lnTo>
                <a:lnTo>
                  <a:pt x="203" y="19"/>
                </a:lnTo>
                <a:lnTo>
                  <a:pt x="205" y="19"/>
                </a:lnTo>
                <a:lnTo>
                  <a:pt x="205" y="21"/>
                </a:lnTo>
                <a:lnTo>
                  <a:pt x="206" y="21"/>
                </a:lnTo>
                <a:lnTo>
                  <a:pt x="206" y="22"/>
                </a:lnTo>
                <a:lnTo>
                  <a:pt x="208" y="22"/>
                </a:lnTo>
                <a:lnTo>
                  <a:pt x="208" y="24"/>
                </a:lnTo>
                <a:lnTo>
                  <a:pt x="210" y="24"/>
                </a:lnTo>
                <a:lnTo>
                  <a:pt x="212" y="24"/>
                </a:lnTo>
                <a:lnTo>
                  <a:pt x="213" y="24"/>
                </a:lnTo>
                <a:lnTo>
                  <a:pt x="213" y="22"/>
                </a:lnTo>
                <a:lnTo>
                  <a:pt x="213" y="21"/>
                </a:lnTo>
                <a:lnTo>
                  <a:pt x="213" y="19"/>
                </a:lnTo>
                <a:lnTo>
                  <a:pt x="215" y="19"/>
                </a:lnTo>
                <a:lnTo>
                  <a:pt x="215" y="17"/>
                </a:lnTo>
                <a:lnTo>
                  <a:pt x="217" y="17"/>
                </a:lnTo>
                <a:lnTo>
                  <a:pt x="217" y="19"/>
                </a:lnTo>
                <a:lnTo>
                  <a:pt x="217" y="17"/>
                </a:lnTo>
                <a:lnTo>
                  <a:pt x="218" y="17"/>
                </a:lnTo>
                <a:lnTo>
                  <a:pt x="218" y="15"/>
                </a:lnTo>
                <a:lnTo>
                  <a:pt x="220" y="15"/>
                </a:lnTo>
                <a:lnTo>
                  <a:pt x="218" y="15"/>
                </a:lnTo>
                <a:lnTo>
                  <a:pt x="220" y="17"/>
                </a:lnTo>
                <a:lnTo>
                  <a:pt x="222" y="17"/>
                </a:lnTo>
                <a:lnTo>
                  <a:pt x="222" y="15"/>
                </a:lnTo>
                <a:lnTo>
                  <a:pt x="224" y="15"/>
                </a:lnTo>
                <a:lnTo>
                  <a:pt x="225" y="15"/>
                </a:lnTo>
                <a:lnTo>
                  <a:pt x="225" y="17"/>
                </a:lnTo>
                <a:lnTo>
                  <a:pt x="225" y="15"/>
                </a:lnTo>
                <a:lnTo>
                  <a:pt x="227" y="15"/>
                </a:lnTo>
                <a:lnTo>
                  <a:pt x="229" y="15"/>
                </a:lnTo>
                <a:lnTo>
                  <a:pt x="229" y="17"/>
                </a:lnTo>
                <a:lnTo>
                  <a:pt x="229" y="15"/>
                </a:lnTo>
                <a:lnTo>
                  <a:pt x="231" y="15"/>
                </a:lnTo>
                <a:lnTo>
                  <a:pt x="231" y="17"/>
                </a:lnTo>
                <a:lnTo>
                  <a:pt x="232" y="17"/>
                </a:lnTo>
                <a:lnTo>
                  <a:pt x="234" y="17"/>
                </a:lnTo>
                <a:lnTo>
                  <a:pt x="236" y="17"/>
                </a:lnTo>
                <a:lnTo>
                  <a:pt x="236" y="19"/>
                </a:lnTo>
                <a:lnTo>
                  <a:pt x="237" y="19"/>
                </a:lnTo>
                <a:lnTo>
                  <a:pt x="237" y="17"/>
                </a:lnTo>
                <a:lnTo>
                  <a:pt x="239" y="17"/>
                </a:lnTo>
                <a:lnTo>
                  <a:pt x="239" y="19"/>
                </a:lnTo>
                <a:lnTo>
                  <a:pt x="241" y="19"/>
                </a:lnTo>
                <a:lnTo>
                  <a:pt x="241" y="21"/>
                </a:lnTo>
                <a:lnTo>
                  <a:pt x="243" y="21"/>
                </a:lnTo>
                <a:lnTo>
                  <a:pt x="244" y="21"/>
                </a:lnTo>
                <a:lnTo>
                  <a:pt x="246" y="21"/>
                </a:lnTo>
                <a:lnTo>
                  <a:pt x="248" y="21"/>
                </a:lnTo>
                <a:lnTo>
                  <a:pt x="248" y="19"/>
                </a:lnTo>
                <a:lnTo>
                  <a:pt x="249" y="19"/>
                </a:lnTo>
                <a:lnTo>
                  <a:pt x="251" y="19"/>
                </a:lnTo>
                <a:lnTo>
                  <a:pt x="251" y="17"/>
                </a:lnTo>
                <a:lnTo>
                  <a:pt x="253" y="17"/>
                </a:lnTo>
                <a:lnTo>
                  <a:pt x="255" y="17"/>
                </a:lnTo>
                <a:lnTo>
                  <a:pt x="255" y="19"/>
                </a:lnTo>
                <a:lnTo>
                  <a:pt x="256" y="19"/>
                </a:lnTo>
                <a:lnTo>
                  <a:pt x="256" y="21"/>
                </a:lnTo>
                <a:lnTo>
                  <a:pt x="258" y="21"/>
                </a:lnTo>
                <a:lnTo>
                  <a:pt x="258" y="19"/>
                </a:lnTo>
                <a:lnTo>
                  <a:pt x="260" y="19"/>
                </a:lnTo>
                <a:lnTo>
                  <a:pt x="261" y="19"/>
                </a:lnTo>
                <a:lnTo>
                  <a:pt x="261" y="17"/>
                </a:lnTo>
                <a:lnTo>
                  <a:pt x="263" y="17"/>
                </a:lnTo>
                <a:lnTo>
                  <a:pt x="263" y="19"/>
                </a:lnTo>
                <a:lnTo>
                  <a:pt x="265" y="19"/>
                </a:lnTo>
                <a:lnTo>
                  <a:pt x="265" y="17"/>
                </a:lnTo>
                <a:lnTo>
                  <a:pt x="267" y="17"/>
                </a:lnTo>
                <a:lnTo>
                  <a:pt x="267" y="15"/>
                </a:lnTo>
                <a:lnTo>
                  <a:pt x="265" y="15"/>
                </a:lnTo>
                <a:lnTo>
                  <a:pt x="265" y="14"/>
                </a:lnTo>
                <a:lnTo>
                  <a:pt x="267" y="14"/>
                </a:lnTo>
                <a:lnTo>
                  <a:pt x="267" y="12"/>
                </a:lnTo>
                <a:lnTo>
                  <a:pt x="267" y="10"/>
                </a:lnTo>
                <a:lnTo>
                  <a:pt x="268" y="10"/>
                </a:lnTo>
                <a:lnTo>
                  <a:pt x="268" y="9"/>
                </a:lnTo>
                <a:lnTo>
                  <a:pt x="270" y="9"/>
                </a:lnTo>
                <a:lnTo>
                  <a:pt x="270" y="7"/>
                </a:lnTo>
                <a:lnTo>
                  <a:pt x="272" y="5"/>
                </a:lnTo>
                <a:lnTo>
                  <a:pt x="279" y="0"/>
                </a:lnTo>
                <a:lnTo>
                  <a:pt x="284" y="7"/>
                </a:lnTo>
                <a:lnTo>
                  <a:pt x="291" y="15"/>
                </a:lnTo>
                <a:close/>
              </a:path>
            </a:pathLst>
          </a:custGeom>
          <a:solidFill>
            <a:schemeClr val="tx2">
              <a:lumMod val="5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24"/>
          <p:cNvSpPr>
            <a:spLocks/>
          </p:cNvSpPr>
          <p:nvPr/>
        </p:nvSpPr>
        <p:spPr bwMode="auto">
          <a:xfrm>
            <a:off x="6266901" y="3636707"/>
            <a:ext cx="962022" cy="1115415"/>
          </a:xfrm>
          <a:custGeom>
            <a:avLst/>
            <a:gdLst>
              <a:gd name="T0" fmla="*/ 133 w 508"/>
              <a:gd name="T1" fmla="*/ 31 h 589"/>
              <a:gd name="T2" fmla="*/ 215 w 508"/>
              <a:gd name="T3" fmla="*/ 110 h 589"/>
              <a:gd name="T4" fmla="*/ 293 w 508"/>
              <a:gd name="T5" fmla="*/ 207 h 589"/>
              <a:gd name="T6" fmla="*/ 373 w 508"/>
              <a:gd name="T7" fmla="*/ 295 h 589"/>
              <a:gd name="T8" fmla="*/ 423 w 508"/>
              <a:gd name="T9" fmla="*/ 375 h 589"/>
              <a:gd name="T10" fmla="*/ 492 w 508"/>
              <a:gd name="T11" fmla="*/ 460 h 589"/>
              <a:gd name="T12" fmla="*/ 496 w 508"/>
              <a:gd name="T13" fmla="*/ 491 h 589"/>
              <a:gd name="T14" fmla="*/ 487 w 508"/>
              <a:gd name="T15" fmla="*/ 496 h 589"/>
              <a:gd name="T16" fmla="*/ 475 w 508"/>
              <a:gd name="T17" fmla="*/ 498 h 589"/>
              <a:gd name="T18" fmla="*/ 461 w 508"/>
              <a:gd name="T19" fmla="*/ 494 h 589"/>
              <a:gd name="T20" fmla="*/ 451 w 508"/>
              <a:gd name="T21" fmla="*/ 494 h 589"/>
              <a:gd name="T22" fmla="*/ 442 w 508"/>
              <a:gd name="T23" fmla="*/ 498 h 589"/>
              <a:gd name="T24" fmla="*/ 432 w 508"/>
              <a:gd name="T25" fmla="*/ 498 h 589"/>
              <a:gd name="T26" fmla="*/ 418 w 508"/>
              <a:gd name="T27" fmla="*/ 503 h 589"/>
              <a:gd name="T28" fmla="*/ 413 w 508"/>
              <a:gd name="T29" fmla="*/ 515 h 589"/>
              <a:gd name="T30" fmla="*/ 404 w 508"/>
              <a:gd name="T31" fmla="*/ 527 h 589"/>
              <a:gd name="T32" fmla="*/ 406 w 508"/>
              <a:gd name="T33" fmla="*/ 542 h 589"/>
              <a:gd name="T34" fmla="*/ 403 w 508"/>
              <a:gd name="T35" fmla="*/ 553 h 589"/>
              <a:gd name="T36" fmla="*/ 389 w 508"/>
              <a:gd name="T37" fmla="*/ 561 h 589"/>
              <a:gd name="T38" fmla="*/ 384 w 508"/>
              <a:gd name="T39" fmla="*/ 570 h 589"/>
              <a:gd name="T40" fmla="*/ 379 w 508"/>
              <a:gd name="T41" fmla="*/ 575 h 589"/>
              <a:gd name="T42" fmla="*/ 370 w 508"/>
              <a:gd name="T43" fmla="*/ 584 h 589"/>
              <a:gd name="T44" fmla="*/ 356 w 508"/>
              <a:gd name="T45" fmla="*/ 587 h 589"/>
              <a:gd name="T46" fmla="*/ 344 w 508"/>
              <a:gd name="T47" fmla="*/ 582 h 589"/>
              <a:gd name="T48" fmla="*/ 334 w 508"/>
              <a:gd name="T49" fmla="*/ 579 h 589"/>
              <a:gd name="T50" fmla="*/ 320 w 508"/>
              <a:gd name="T51" fmla="*/ 575 h 589"/>
              <a:gd name="T52" fmla="*/ 312 w 508"/>
              <a:gd name="T53" fmla="*/ 563 h 589"/>
              <a:gd name="T54" fmla="*/ 306 w 508"/>
              <a:gd name="T55" fmla="*/ 554 h 589"/>
              <a:gd name="T56" fmla="*/ 294 w 508"/>
              <a:gd name="T57" fmla="*/ 546 h 589"/>
              <a:gd name="T58" fmla="*/ 286 w 508"/>
              <a:gd name="T59" fmla="*/ 548 h 589"/>
              <a:gd name="T60" fmla="*/ 275 w 508"/>
              <a:gd name="T61" fmla="*/ 558 h 589"/>
              <a:gd name="T62" fmla="*/ 281 w 508"/>
              <a:gd name="T63" fmla="*/ 573 h 589"/>
              <a:gd name="T64" fmla="*/ 272 w 508"/>
              <a:gd name="T65" fmla="*/ 584 h 589"/>
              <a:gd name="T66" fmla="*/ 256 w 508"/>
              <a:gd name="T67" fmla="*/ 584 h 589"/>
              <a:gd name="T68" fmla="*/ 248 w 508"/>
              <a:gd name="T69" fmla="*/ 572 h 589"/>
              <a:gd name="T70" fmla="*/ 236 w 508"/>
              <a:gd name="T71" fmla="*/ 561 h 589"/>
              <a:gd name="T72" fmla="*/ 225 w 508"/>
              <a:gd name="T73" fmla="*/ 575 h 589"/>
              <a:gd name="T74" fmla="*/ 207 w 508"/>
              <a:gd name="T75" fmla="*/ 577 h 589"/>
              <a:gd name="T76" fmla="*/ 186 w 508"/>
              <a:gd name="T77" fmla="*/ 577 h 589"/>
              <a:gd name="T78" fmla="*/ 165 w 508"/>
              <a:gd name="T79" fmla="*/ 579 h 589"/>
              <a:gd name="T80" fmla="*/ 145 w 508"/>
              <a:gd name="T81" fmla="*/ 579 h 589"/>
              <a:gd name="T82" fmla="*/ 133 w 508"/>
              <a:gd name="T83" fmla="*/ 568 h 589"/>
              <a:gd name="T84" fmla="*/ 119 w 508"/>
              <a:gd name="T85" fmla="*/ 561 h 589"/>
              <a:gd name="T86" fmla="*/ 119 w 508"/>
              <a:gd name="T87" fmla="*/ 548 h 589"/>
              <a:gd name="T88" fmla="*/ 108 w 508"/>
              <a:gd name="T89" fmla="*/ 537 h 589"/>
              <a:gd name="T90" fmla="*/ 95 w 508"/>
              <a:gd name="T91" fmla="*/ 525 h 589"/>
              <a:gd name="T92" fmla="*/ 83 w 508"/>
              <a:gd name="T93" fmla="*/ 515 h 589"/>
              <a:gd name="T94" fmla="*/ 72 w 508"/>
              <a:gd name="T95" fmla="*/ 505 h 589"/>
              <a:gd name="T96" fmla="*/ 62 w 508"/>
              <a:gd name="T97" fmla="*/ 494 h 589"/>
              <a:gd name="T98" fmla="*/ 53 w 508"/>
              <a:gd name="T99" fmla="*/ 482 h 589"/>
              <a:gd name="T100" fmla="*/ 59 w 508"/>
              <a:gd name="T101" fmla="*/ 467 h 589"/>
              <a:gd name="T102" fmla="*/ 53 w 508"/>
              <a:gd name="T103" fmla="*/ 455 h 589"/>
              <a:gd name="T104" fmla="*/ 41 w 508"/>
              <a:gd name="T105" fmla="*/ 446 h 589"/>
              <a:gd name="T106" fmla="*/ 38 w 508"/>
              <a:gd name="T107" fmla="*/ 432 h 589"/>
              <a:gd name="T108" fmla="*/ 41 w 508"/>
              <a:gd name="T109" fmla="*/ 415 h 589"/>
              <a:gd name="T110" fmla="*/ 36 w 508"/>
              <a:gd name="T111" fmla="*/ 398 h 589"/>
              <a:gd name="T112" fmla="*/ 31 w 508"/>
              <a:gd name="T113" fmla="*/ 382 h 589"/>
              <a:gd name="T114" fmla="*/ 34 w 508"/>
              <a:gd name="T115" fmla="*/ 369 h 589"/>
              <a:gd name="T116" fmla="*/ 36 w 508"/>
              <a:gd name="T117" fmla="*/ 353 h 589"/>
              <a:gd name="T118" fmla="*/ 55 w 508"/>
              <a:gd name="T119" fmla="*/ 0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8" h="589">
                <a:moveTo>
                  <a:pt x="55" y="0"/>
                </a:moveTo>
                <a:lnTo>
                  <a:pt x="60" y="0"/>
                </a:lnTo>
                <a:lnTo>
                  <a:pt x="67" y="0"/>
                </a:lnTo>
                <a:lnTo>
                  <a:pt x="72" y="0"/>
                </a:lnTo>
                <a:lnTo>
                  <a:pt x="79" y="0"/>
                </a:lnTo>
                <a:lnTo>
                  <a:pt x="84" y="2"/>
                </a:lnTo>
                <a:lnTo>
                  <a:pt x="95" y="5"/>
                </a:lnTo>
                <a:lnTo>
                  <a:pt x="100" y="7"/>
                </a:lnTo>
                <a:lnTo>
                  <a:pt x="110" y="12"/>
                </a:lnTo>
                <a:lnTo>
                  <a:pt x="117" y="17"/>
                </a:lnTo>
                <a:lnTo>
                  <a:pt x="124" y="24"/>
                </a:lnTo>
                <a:lnTo>
                  <a:pt x="133" y="31"/>
                </a:lnTo>
                <a:lnTo>
                  <a:pt x="139" y="36"/>
                </a:lnTo>
                <a:lnTo>
                  <a:pt x="148" y="43"/>
                </a:lnTo>
                <a:lnTo>
                  <a:pt x="155" y="50"/>
                </a:lnTo>
                <a:lnTo>
                  <a:pt x="162" y="55"/>
                </a:lnTo>
                <a:lnTo>
                  <a:pt x="170" y="62"/>
                </a:lnTo>
                <a:lnTo>
                  <a:pt x="177" y="69"/>
                </a:lnTo>
                <a:lnTo>
                  <a:pt x="184" y="74"/>
                </a:lnTo>
                <a:lnTo>
                  <a:pt x="193" y="81"/>
                </a:lnTo>
                <a:lnTo>
                  <a:pt x="198" y="86"/>
                </a:lnTo>
                <a:lnTo>
                  <a:pt x="205" y="95"/>
                </a:lnTo>
                <a:lnTo>
                  <a:pt x="210" y="103"/>
                </a:lnTo>
                <a:lnTo>
                  <a:pt x="215" y="110"/>
                </a:lnTo>
                <a:lnTo>
                  <a:pt x="222" y="119"/>
                </a:lnTo>
                <a:lnTo>
                  <a:pt x="227" y="128"/>
                </a:lnTo>
                <a:lnTo>
                  <a:pt x="232" y="136"/>
                </a:lnTo>
                <a:lnTo>
                  <a:pt x="239" y="145"/>
                </a:lnTo>
                <a:lnTo>
                  <a:pt x="244" y="152"/>
                </a:lnTo>
                <a:lnTo>
                  <a:pt x="248" y="157"/>
                </a:lnTo>
                <a:lnTo>
                  <a:pt x="256" y="165"/>
                </a:lnTo>
                <a:lnTo>
                  <a:pt x="263" y="174"/>
                </a:lnTo>
                <a:lnTo>
                  <a:pt x="270" y="181"/>
                </a:lnTo>
                <a:lnTo>
                  <a:pt x="277" y="190"/>
                </a:lnTo>
                <a:lnTo>
                  <a:pt x="286" y="198"/>
                </a:lnTo>
                <a:lnTo>
                  <a:pt x="293" y="207"/>
                </a:lnTo>
                <a:lnTo>
                  <a:pt x="299" y="214"/>
                </a:lnTo>
                <a:lnTo>
                  <a:pt x="308" y="222"/>
                </a:lnTo>
                <a:lnTo>
                  <a:pt x="313" y="227"/>
                </a:lnTo>
                <a:lnTo>
                  <a:pt x="315" y="231"/>
                </a:lnTo>
                <a:lnTo>
                  <a:pt x="322" y="238"/>
                </a:lnTo>
                <a:lnTo>
                  <a:pt x="329" y="246"/>
                </a:lnTo>
                <a:lnTo>
                  <a:pt x="337" y="255"/>
                </a:lnTo>
                <a:lnTo>
                  <a:pt x="344" y="262"/>
                </a:lnTo>
                <a:lnTo>
                  <a:pt x="351" y="270"/>
                </a:lnTo>
                <a:lnTo>
                  <a:pt x="360" y="279"/>
                </a:lnTo>
                <a:lnTo>
                  <a:pt x="367" y="286"/>
                </a:lnTo>
                <a:lnTo>
                  <a:pt x="373" y="295"/>
                </a:lnTo>
                <a:lnTo>
                  <a:pt x="377" y="298"/>
                </a:lnTo>
                <a:lnTo>
                  <a:pt x="380" y="307"/>
                </a:lnTo>
                <a:lnTo>
                  <a:pt x="382" y="310"/>
                </a:lnTo>
                <a:lnTo>
                  <a:pt x="384" y="315"/>
                </a:lnTo>
                <a:lnTo>
                  <a:pt x="387" y="322"/>
                </a:lnTo>
                <a:lnTo>
                  <a:pt x="391" y="331"/>
                </a:lnTo>
                <a:lnTo>
                  <a:pt x="394" y="339"/>
                </a:lnTo>
                <a:lnTo>
                  <a:pt x="396" y="341"/>
                </a:lnTo>
                <a:lnTo>
                  <a:pt x="401" y="350"/>
                </a:lnTo>
                <a:lnTo>
                  <a:pt x="410" y="358"/>
                </a:lnTo>
                <a:lnTo>
                  <a:pt x="415" y="367"/>
                </a:lnTo>
                <a:lnTo>
                  <a:pt x="423" y="375"/>
                </a:lnTo>
                <a:lnTo>
                  <a:pt x="430" y="384"/>
                </a:lnTo>
                <a:lnTo>
                  <a:pt x="435" y="391"/>
                </a:lnTo>
                <a:lnTo>
                  <a:pt x="437" y="393"/>
                </a:lnTo>
                <a:lnTo>
                  <a:pt x="444" y="400"/>
                </a:lnTo>
                <a:lnTo>
                  <a:pt x="451" y="408"/>
                </a:lnTo>
                <a:lnTo>
                  <a:pt x="458" y="417"/>
                </a:lnTo>
                <a:lnTo>
                  <a:pt x="465" y="425"/>
                </a:lnTo>
                <a:lnTo>
                  <a:pt x="472" y="434"/>
                </a:lnTo>
                <a:lnTo>
                  <a:pt x="478" y="443"/>
                </a:lnTo>
                <a:lnTo>
                  <a:pt x="485" y="451"/>
                </a:lnTo>
                <a:lnTo>
                  <a:pt x="489" y="455"/>
                </a:lnTo>
                <a:lnTo>
                  <a:pt x="492" y="460"/>
                </a:lnTo>
                <a:lnTo>
                  <a:pt x="499" y="467"/>
                </a:lnTo>
                <a:lnTo>
                  <a:pt x="501" y="470"/>
                </a:lnTo>
                <a:lnTo>
                  <a:pt x="506" y="475"/>
                </a:lnTo>
                <a:lnTo>
                  <a:pt x="508" y="477"/>
                </a:lnTo>
                <a:lnTo>
                  <a:pt x="501" y="482"/>
                </a:lnTo>
                <a:lnTo>
                  <a:pt x="499" y="484"/>
                </a:lnTo>
                <a:lnTo>
                  <a:pt x="499" y="486"/>
                </a:lnTo>
                <a:lnTo>
                  <a:pt x="497" y="486"/>
                </a:lnTo>
                <a:lnTo>
                  <a:pt x="497" y="487"/>
                </a:lnTo>
                <a:lnTo>
                  <a:pt x="496" y="487"/>
                </a:lnTo>
                <a:lnTo>
                  <a:pt x="496" y="489"/>
                </a:lnTo>
                <a:lnTo>
                  <a:pt x="496" y="491"/>
                </a:lnTo>
                <a:lnTo>
                  <a:pt x="494" y="491"/>
                </a:lnTo>
                <a:lnTo>
                  <a:pt x="494" y="492"/>
                </a:lnTo>
                <a:lnTo>
                  <a:pt x="496" y="492"/>
                </a:lnTo>
                <a:lnTo>
                  <a:pt x="496" y="494"/>
                </a:lnTo>
                <a:lnTo>
                  <a:pt x="494" y="494"/>
                </a:lnTo>
                <a:lnTo>
                  <a:pt x="494" y="496"/>
                </a:lnTo>
                <a:lnTo>
                  <a:pt x="492" y="496"/>
                </a:lnTo>
                <a:lnTo>
                  <a:pt x="492" y="494"/>
                </a:lnTo>
                <a:lnTo>
                  <a:pt x="490" y="494"/>
                </a:lnTo>
                <a:lnTo>
                  <a:pt x="490" y="496"/>
                </a:lnTo>
                <a:lnTo>
                  <a:pt x="489" y="496"/>
                </a:lnTo>
                <a:lnTo>
                  <a:pt x="487" y="496"/>
                </a:lnTo>
                <a:lnTo>
                  <a:pt x="487" y="498"/>
                </a:lnTo>
                <a:lnTo>
                  <a:pt x="485" y="498"/>
                </a:lnTo>
                <a:lnTo>
                  <a:pt x="485" y="496"/>
                </a:lnTo>
                <a:lnTo>
                  <a:pt x="484" y="496"/>
                </a:lnTo>
                <a:lnTo>
                  <a:pt x="484" y="494"/>
                </a:lnTo>
                <a:lnTo>
                  <a:pt x="482" y="494"/>
                </a:lnTo>
                <a:lnTo>
                  <a:pt x="480" y="494"/>
                </a:lnTo>
                <a:lnTo>
                  <a:pt x="480" y="496"/>
                </a:lnTo>
                <a:lnTo>
                  <a:pt x="478" y="496"/>
                </a:lnTo>
                <a:lnTo>
                  <a:pt x="477" y="496"/>
                </a:lnTo>
                <a:lnTo>
                  <a:pt x="477" y="498"/>
                </a:lnTo>
                <a:lnTo>
                  <a:pt x="475" y="498"/>
                </a:lnTo>
                <a:lnTo>
                  <a:pt x="473" y="498"/>
                </a:lnTo>
                <a:lnTo>
                  <a:pt x="472" y="498"/>
                </a:lnTo>
                <a:lnTo>
                  <a:pt x="470" y="498"/>
                </a:lnTo>
                <a:lnTo>
                  <a:pt x="470" y="496"/>
                </a:lnTo>
                <a:lnTo>
                  <a:pt x="468" y="496"/>
                </a:lnTo>
                <a:lnTo>
                  <a:pt x="468" y="494"/>
                </a:lnTo>
                <a:lnTo>
                  <a:pt x="466" y="494"/>
                </a:lnTo>
                <a:lnTo>
                  <a:pt x="466" y="496"/>
                </a:lnTo>
                <a:lnTo>
                  <a:pt x="465" y="496"/>
                </a:lnTo>
                <a:lnTo>
                  <a:pt x="465" y="494"/>
                </a:lnTo>
                <a:lnTo>
                  <a:pt x="463" y="494"/>
                </a:lnTo>
                <a:lnTo>
                  <a:pt x="461" y="494"/>
                </a:lnTo>
                <a:lnTo>
                  <a:pt x="460" y="494"/>
                </a:lnTo>
                <a:lnTo>
                  <a:pt x="460" y="492"/>
                </a:lnTo>
                <a:lnTo>
                  <a:pt x="458" y="492"/>
                </a:lnTo>
                <a:lnTo>
                  <a:pt x="458" y="494"/>
                </a:lnTo>
                <a:lnTo>
                  <a:pt x="458" y="492"/>
                </a:lnTo>
                <a:lnTo>
                  <a:pt x="456" y="492"/>
                </a:lnTo>
                <a:lnTo>
                  <a:pt x="454" y="492"/>
                </a:lnTo>
                <a:lnTo>
                  <a:pt x="454" y="494"/>
                </a:lnTo>
                <a:lnTo>
                  <a:pt x="454" y="492"/>
                </a:lnTo>
                <a:lnTo>
                  <a:pt x="453" y="492"/>
                </a:lnTo>
                <a:lnTo>
                  <a:pt x="451" y="492"/>
                </a:lnTo>
                <a:lnTo>
                  <a:pt x="451" y="494"/>
                </a:lnTo>
                <a:lnTo>
                  <a:pt x="449" y="494"/>
                </a:lnTo>
                <a:lnTo>
                  <a:pt x="447" y="492"/>
                </a:lnTo>
                <a:lnTo>
                  <a:pt x="449" y="492"/>
                </a:lnTo>
                <a:lnTo>
                  <a:pt x="447" y="492"/>
                </a:lnTo>
                <a:lnTo>
                  <a:pt x="447" y="494"/>
                </a:lnTo>
                <a:lnTo>
                  <a:pt x="446" y="494"/>
                </a:lnTo>
                <a:lnTo>
                  <a:pt x="446" y="496"/>
                </a:lnTo>
                <a:lnTo>
                  <a:pt x="446" y="494"/>
                </a:lnTo>
                <a:lnTo>
                  <a:pt x="444" y="494"/>
                </a:lnTo>
                <a:lnTo>
                  <a:pt x="444" y="496"/>
                </a:lnTo>
                <a:lnTo>
                  <a:pt x="442" y="496"/>
                </a:lnTo>
                <a:lnTo>
                  <a:pt x="442" y="498"/>
                </a:lnTo>
                <a:lnTo>
                  <a:pt x="442" y="499"/>
                </a:lnTo>
                <a:lnTo>
                  <a:pt x="442" y="501"/>
                </a:lnTo>
                <a:lnTo>
                  <a:pt x="441" y="501"/>
                </a:lnTo>
                <a:lnTo>
                  <a:pt x="439" y="501"/>
                </a:lnTo>
                <a:lnTo>
                  <a:pt x="437" y="501"/>
                </a:lnTo>
                <a:lnTo>
                  <a:pt x="437" y="499"/>
                </a:lnTo>
                <a:lnTo>
                  <a:pt x="435" y="499"/>
                </a:lnTo>
                <a:lnTo>
                  <a:pt x="435" y="498"/>
                </a:lnTo>
                <a:lnTo>
                  <a:pt x="434" y="498"/>
                </a:lnTo>
                <a:lnTo>
                  <a:pt x="434" y="496"/>
                </a:lnTo>
                <a:lnTo>
                  <a:pt x="432" y="496"/>
                </a:lnTo>
                <a:lnTo>
                  <a:pt x="432" y="498"/>
                </a:lnTo>
                <a:lnTo>
                  <a:pt x="430" y="498"/>
                </a:lnTo>
                <a:lnTo>
                  <a:pt x="429" y="498"/>
                </a:lnTo>
                <a:lnTo>
                  <a:pt x="429" y="499"/>
                </a:lnTo>
                <a:lnTo>
                  <a:pt x="427" y="499"/>
                </a:lnTo>
                <a:lnTo>
                  <a:pt x="427" y="501"/>
                </a:lnTo>
                <a:lnTo>
                  <a:pt x="425" y="501"/>
                </a:lnTo>
                <a:lnTo>
                  <a:pt x="425" y="503"/>
                </a:lnTo>
                <a:lnTo>
                  <a:pt x="423" y="503"/>
                </a:lnTo>
                <a:lnTo>
                  <a:pt x="422" y="503"/>
                </a:lnTo>
                <a:lnTo>
                  <a:pt x="422" y="505"/>
                </a:lnTo>
                <a:lnTo>
                  <a:pt x="420" y="505"/>
                </a:lnTo>
                <a:lnTo>
                  <a:pt x="418" y="503"/>
                </a:lnTo>
                <a:lnTo>
                  <a:pt x="418" y="505"/>
                </a:lnTo>
                <a:lnTo>
                  <a:pt x="416" y="505"/>
                </a:lnTo>
                <a:lnTo>
                  <a:pt x="415" y="505"/>
                </a:lnTo>
                <a:lnTo>
                  <a:pt x="415" y="506"/>
                </a:lnTo>
                <a:lnTo>
                  <a:pt x="415" y="508"/>
                </a:lnTo>
                <a:lnTo>
                  <a:pt x="415" y="510"/>
                </a:lnTo>
                <a:lnTo>
                  <a:pt x="416" y="510"/>
                </a:lnTo>
                <a:lnTo>
                  <a:pt x="415" y="510"/>
                </a:lnTo>
                <a:lnTo>
                  <a:pt x="415" y="511"/>
                </a:lnTo>
                <a:lnTo>
                  <a:pt x="415" y="513"/>
                </a:lnTo>
                <a:lnTo>
                  <a:pt x="413" y="513"/>
                </a:lnTo>
                <a:lnTo>
                  <a:pt x="413" y="515"/>
                </a:lnTo>
                <a:lnTo>
                  <a:pt x="413" y="517"/>
                </a:lnTo>
                <a:lnTo>
                  <a:pt x="411" y="517"/>
                </a:lnTo>
                <a:lnTo>
                  <a:pt x="410" y="517"/>
                </a:lnTo>
                <a:lnTo>
                  <a:pt x="410" y="518"/>
                </a:lnTo>
                <a:lnTo>
                  <a:pt x="408" y="518"/>
                </a:lnTo>
                <a:lnTo>
                  <a:pt x="408" y="520"/>
                </a:lnTo>
                <a:lnTo>
                  <a:pt x="406" y="520"/>
                </a:lnTo>
                <a:lnTo>
                  <a:pt x="404" y="520"/>
                </a:lnTo>
                <a:lnTo>
                  <a:pt x="404" y="522"/>
                </a:lnTo>
                <a:lnTo>
                  <a:pt x="404" y="523"/>
                </a:lnTo>
                <a:lnTo>
                  <a:pt x="404" y="525"/>
                </a:lnTo>
                <a:lnTo>
                  <a:pt x="404" y="527"/>
                </a:lnTo>
                <a:lnTo>
                  <a:pt x="404" y="529"/>
                </a:lnTo>
                <a:lnTo>
                  <a:pt x="404" y="530"/>
                </a:lnTo>
                <a:lnTo>
                  <a:pt x="406" y="530"/>
                </a:lnTo>
                <a:lnTo>
                  <a:pt x="404" y="530"/>
                </a:lnTo>
                <a:lnTo>
                  <a:pt x="406" y="530"/>
                </a:lnTo>
                <a:lnTo>
                  <a:pt x="406" y="532"/>
                </a:lnTo>
                <a:lnTo>
                  <a:pt x="406" y="534"/>
                </a:lnTo>
                <a:lnTo>
                  <a:pt x="406" y="536"/>
                </a:lnTo>
                <a:lnTo>
                  <a:pt x="406" y="537"/>
                </a:lnTo>
                <a:lnTo>
                  <a:pt x="406" y="539"/>
                </a:lnTo>
                <a:lnTo>
                  <a:pt x="406" y="541"/>
                </a:lnTo>
                <a:lnTo>
                  <a:pt x="406" y="542"/>
                </a:lnTo>
                <a:lnTo>
                  <a:pt x="406" y="544"/>
                </a:lnTo>
                <a:lnTo>
                  <a:pt x="406" y="546"/>
                </a:lnTo>
                <a:lnTo>
                  <a:pt x="406" y="548"/>
                </a:lnTo>
                <a:lnTo>
                  <a:pt x="406" y="549"/>
                </a:lnTo>
                <a:lnTo>
                  <a:pt x="408" y="549"/>
                </a:lnTo>
                <a:lnTo>
                  <a:pt x="406" y="549"/>
                </a:lnTo>
                <a:lnTo>
                  <a:pt x="406" y="551"/>
                </a:lnTo>
                <a:lnTo>
                  <a:pt x="404" y="551"/>
                </a:lnTo>
                <a:lnTo>
                  <a:pt x="403" y="551"/>
                </a:lnTo>
                <a:lnTo>
                  <a:pt x="403" y="549"/>
                </a:lnTo>
                <a:lnTo>
                  <a:pt x="403" y="551"/>
                </a:lnTo>
                <a:lnTo>
                  <a:pt x="403" y="553"/>
                </a:lnTo>
                <a:lnTo>
                  <a:pt x="403" y="554"/>
                </a:lnTo>
                <a:lnTo>
                  <a:pt x="401" y="554"/>
                </a:lnTo>
                <a:lnTo>
                  <a:pt x="399" y="554"/>
                </a:lnTo>
                <a:lnTo>
                  <a:pt x="399" y="556"/>
                </a:lnTo>
                <a:lnTo>
                  <a:pt x="398" y="556"/>
                </a:lnTo>
                <a:lnTo>
                  <a:pt x="398" y="558"/>
                </a:lnTo>
                <a:lnTo>
                  <a:pt x="396" y="558"/>
                </a:lnTo>
                <a:lnTo>
                  <a:pt x="394" y="560"/>
                </a:lnTo>
                <a:lnTo>
                  <a:pt x="392" y="560"/>
                </a:lnTo>
                <a:lnTo>
                  <a:pt x="391" y="560"/>
                </a:lnTo>
                <a:lnTo>
                  <a:pt x="389" y="560"/>
                </a:lnTo>
                <a:lnTo>
                  <a:pt x="389" y="561"/>
                </a:lnTo>
                <a:lnTo>
                  <a:pt x="387" y="561"/>
                </a:lnTo>
                <a:lnTo>
                  <a:pt x="387" y="560"/>
                </a:lnTo>
                <a:lnTo>
                  <a:pt x="387" y="561"/>
                </a:lnTo>
                <a:lnTo>
                  <a:pt x="386" y="561"/>
                </a:lnTo>
                <a:lnTo>
                  <a:pt x="384" y="561"/>
                </a:lnTo>
                <a:lnTo>
                  <a:pt x="382" y="561"/>
                </a:lnTo>
                <a:lnTo>
                  <a:pt x="382" y="563"/>
                </a:lnTo>
                <a:lnTo>
                  <a:pt x="382" y="565"/>
                </a:lnTo>
                <a:lnTo>
                  <a:pt x="382" y="567"/>
                </a:lnTo>
                <a:lnTo>
                  <a:pt x="382" y="568"/>
                </a:lnTo>
                <a:lnTo>
                  <a:pt x="384" y="568"/>
                </a:lnTo>
                <a:lnTo>
                  <a:pt x="384" y="570"/>
                </a:lnTo>
                <a:lnTo>
                  <a:pt x="382" y="570"/>
                </a:lnTo>
                <a:lnTo>
                  <a:pt x="382" y="572"/>
                </a:lnTo>
                <a:lnTo>
                  <a:pt x="384" y="572"/>
                </a:lnTo>
                <a:lnTo>
                  <a:pt x="382" y="572"/>
                </a:lnTo>
                <a:lnTo>
                  <a:pt x="382" y="570"/>
                </a:lnTo>
                <a:lnTo>
                  <a:pt x="380" y="570"/>
                </a:lnTo>
                <a:lnTo>
                  <a:pt x="380" y="572"/>
                </a:lnTo>
                <a:lnTo>
                  <a:pt x="380" y="573"/>
                </a:lnTo>
                <a:lnTo>
                  <a:pt x="380" y="575"/>
                </a:lnTo>
                <a:lnTo>
                  <a:pt x="380" y="577"/>
                </a:lnTo>
                <a:lnTo>
                  <a:pt x="379" y="577"/>
                </a:lnTo>
                <a:lnTo>
                  <a:pt x="379" y="575"/>
                </a:lnTo>
                <a:lnTo>
                  <a:pt x="379" y="577"/>
                </a:lnTo>
                <a:lnTo>
                  <a:pt x="379" y="579"/>
                </a:lnTo>
                <a:lnTo>
                  <a:pt x="377" y="579"/>
                </a:lnTo>
                <a:lnTo>
                  <a:pt x="377" y="577"/>
                </a:lnTo>
                <a:lnTo>
                  <a:pt x="377" y="579"/>
                </a:lnTo>
                <a:lnTo>
                  <a:pt x="375" y="579"/>
                </a:lnTo>
                <a:lnTo>
                  <a:pt x="373" y="579"/>
                </a:lnTo>
                <a:lnTo>
                  <a:pt x="373" y="580"/>
                </a:lnTo>
                <a:lnTo>
                  <a:pt x="372" y="580"/>
                </a:lnTo>
                <a:lnTo>
                  <a:pt x="372" y="582"/>
                </a:lnTo>
                <a:lnTo>
                  <a:pt x="372" y="584"/>
                </a:lnTo>
                <a:lnTo>
                  <a:pt x="370" y="584"/>
                </a:lnTo>
                <a:lnTo>
                  <a:pt x="370" y="585"/>
                </a:lnTo>
                <a:lnTo>
                  <a:pt x="368" y="585"/>
                </a:lnTo>
                <a:lnTo>
                  <a:pt x="367" y="585"/>
                </a:lnTo>
                <a:lnTo>
                  <a:pt x="365" y="585"/>
                </a:lnTo>
                <a:lnTo>
                  <a:pt x="363" y="585"/>
                </a:lnTo>
                <a:lnTo>
                  <a:pt x="363" y="587"/>
                </a:lnTo>
                <a:lnTo>
                  <a:pt x="361" y="587"/>
                </a:lnTo>
                <a:lnTo>
                  <a:pt x="361" y="589"/>
                </a:lnTo>
                <a:lnTo>
                  <a:pt x="360" y="589"/>
                </a:lnTo>
                <a:lnTo>
                  <a:pt x="358" y="589"/>
                </a:lnTo>
                <a:lnTo>
                  <a:pt x="356" y="589"/>
                </a:lnTo>
                <a:lnTo>
                  <a:pt x="356" y="587"/>
                </a:lnTo>
                <a:lnTo>
                  <a:pt x="355" y="587"/>
                </a:lnTo>
                <a:lnTo>
                  <a:pt x="355" y="585"/>
                </a:lnTo>
                <a:lnTo>
                  <a:pt x="353" y="585"/>
                </a:lnTo>
                <a:lnTo>
                  <a:pt x="353" y="584"/>
                </a:lnTo>
                <a:lnTo>
                  <a:pt x="351" y="584"/>
                </a:lnTo>
                <a:lnTo>
                  <a:pt x="351" y="582"/>
                </a:lnTo>
                <a:lnTo>
                  <a:pt x="351" y="580"/>
                </a:lnTo>
                <a:lnTo>
                  <a:pt x="349" y="580"/>
                </a:lnTo>
                <a:lnTo>
                  <a:pt x="348" y="580"/>
                </a:lnTo>
                <a:lnTo>
                  <a:pt x="348" y="582"/>
                </a:lnTo>
                <a:lnTo>
                  <a:pt x="346" y="582"/>
                </a:lnTo>
                <a:lnTo>
                  <a:pt x="344" y="582"/>
                </a:lnTo>
                <a:lnTo>
                  <a:pt x="342" y="582"/>
                </a:lnTo>
                <a:lnTo>
                  <a:pt x="341" y="582"/>
                </a:lnTo>
                <a:lnTo>
                  <a:pt x="342" y="582"/>
                </a:lnTo>
                <a:lnTo>
                  <a:pt x="342" y="584"/>
                </a:lnTo>
                <a:lnTo>
                  <a:pt x="341" y="584"/>
                </a:lnTo>
                <a:lnTo>
                  <a:pt x="339" y="584"/>
                </a:lnTo>
                <a:lnTo>
                  <a:pt x="339" y="582"/>
                </a:lnTo>
                <a:lnTo>
                  <a:pt x="339" y="580"/>
                </a:lnTo>
                <a:lnTo>
                  <a:pt x="337" y="580"/>
                </a:lnTo>
                <a:lnTo>
                  <a:pt x="337" y="579"/>
                </a:lnTo>
                <a:lnTo>
                  <a:pt x="336" y="579"/>
                </a:lnTo>
                <a:lnTo>
                  <a:pt x="334" y="579"/>
                </a:lnTo>
                <a:lnTo>
                  <a:pt x="334" y="577"/>
                </a:lnTo>
                <a:lnTo>
                  <a:pt x="332" y="577"/>
                </a:lnTo>
                <a:lnTo>
                  <a:pt x="332" y="579"/>
                </a:lnTo>
                <a:lnTo>
                  <a:pt x="330" y="579"/>
                </a:lnTo>
                <a:lnTo>
                  <a:pt x="329" y="579"/>
                </a:lnTo>
                <a:lnTo>
                  <a:pt x="327" y="579"/>
                </a:lnTo>
                <a:lnTo>
                  <a:pt x="327" y="577"/>
                </a:lnTo>
                <a:lnTo>
                  <a:pt x="325" y="577"/>
                </a:lnTo>
                <a:lnTo>
                  <a:pt x="324" y="577"/>
                </a:lnTo>
                <a:lnTo>
                  <a:pt x="322" y="577"/>
                </a:lnTo>
                <a:lnTo>
                  <a:pt x="322" y="575"/>
                </a:lnTo>
                <a:lnTo>
                  <a:pt x="320" y="575"/>
                </a:lnTo>
                <a:lnTo>
                  <a:pt x="320" y="573"/>
                </a:lnTo>
                <a:lnTo>
                  <a:pt x="318" y="573"/>
                </a:lnTo>
                <a:lnTo>
                  <a:pt x="318" y="572"/>
                </a:lnTo>
                <a:lnTo>
                  <a:pt x="318" y="570"/>
                </a:lnTo>
                <a:lnTo>
                  <a:pt x="317" y="570"/>
                </a:lnTo>
                <a:lnTo>
                  <a:pt x="317" y="568"/>
                </a:lnTo>
                <a:lnTo>
                  <a:pt x="317" y="567"/>
                </a:lnTo>
                <a:lnTo>
                  <a:pt x="315" y="567"/>
                </a:lnTo>
                <a:lnTo>
                  <a:pt x="315" y="565"/>
                </a:lnTo>
                <a:lnTo>
                  <a:pt x="313" y="565"/>
                </a:lnTo>
                <a:lnTo>
                  <a:pt x="312" y="565"/>
                </a:lnTo>
                <a:lnTo>
                  <a:pt x="312" y="563"/>
                </a:lnTo>
                <a:lnTo>
                  <a:pt x="310" y="563"/>
                </a:lnTo>
                <a:lnTo>
                  <a:pt x="310" y="561"/>
                </a:lnTo>
                <a:lnTo>
                  <a:pt x="312" y="561"/>
                </a:lnTo>
                <a:lnTo>
                  <a:pt x="310" y="561"/>
                </a:lnTo>
                <a:lnTo>
                  <a:pt x="312" y="561"/>
                </a:lnTo>
                <a:lnTo>
                  <a:pt x="312" y="560"/>
                </a:lnTo>
                <a:lnTo>
                  <a:pt x="310" y="560"/>
                </a:lnTo>
                <a:lnTo>
                  <a:pt x="310" y="558"/>
                </a:lnTo>
                <a:lnTo>
                  <a:pt x="310" y="556"/>
                </a:lnTo>
                <a:lnTo>
                  <a:pt x="308" y="556"/>
                </a:lnTo>
                <a:lnTo>
                  <a:pt x="306" y="556"/>
                </a:lnTo>
                <a:lnTo>
                  <a:pt x="306" y="554"/>
                </a:lnTo>
                <a:lnTo>
                  <a:pt x="305" y="554"/>
                </a:lnTo>
                <a:lnTo>
                  <a:pt x="305" y="553"/>
                </a:lnTo>
                <a:lnTo>
                  <a:pt x="303" y="553"/>
                </a:lnTo>
                <a:lnTo>
                  <a:pt x="303" y="551"/>
                </a:lnTo>
                <a:lnTo>
                  <a:pt x="301" y="551"/>
                </a:lnTo>
                <a:lnTo>
                  <a:pt x="301" y="549"/>
                </a:lnTo>
                <a:lnTo>
                  <a:pt x="299" y="549"/>
                </a:lnTo>
                <a:lnTo>
                  <a:pt x="298" y="549"/>
                </a:lnTo>
                <a:lnTo>
                  <a:pt x="298" y="548"/>
                </a:lnTo>
                <a:lnTo>
                  <a:pt x="296" y="548"/>
                </a:lnTo>
                <a:lnTo>
                  <a:pt x="296" y="546"/>
                </a:lnTo>
                <a:lnTo>
                  <a:pt x="294" y="546"/>
                </a:lnTo>
                <a:lnTo>
                  <a:pt x="293" y="546"/>
                </a:lnTo>
                <a:lnTo>
                  <a:pt x="291" y="546"/>
                </a:lnTo>
                <a:lnTo>
                  <a:pt x="291" y="544"/>
                </a:lnTo>
                <a:lnTo>
                  <a:pt x="289" y="544"/>
                </a:lnTo>
                <a:lnTo>
                  <a:pt x="289" y="542"/>
                </a:lnTo>
                <a:lnTo>
                  <a:pt x="287" y="542"/>
                </a:lnTo>
                <a:lnTo>
                  <a:pt x="287" y="541"/>
                </a:lnTo>
                <a:lnTo>
                  <a:pt x="287" y="542"/>
                </a:lnTo>
                <a:lnTo>
                  <a:pt x="286" y="542"/>
                </a:lnTo>
                <a:lnTo>
                  <a:pt x="286" y="544"/>
                </a:lnTo>
                <a:lnTo>
                  <a:pt x="286" y="546"/>
                </a:lnTo>
                <a:lnTo>
                  <a:pt x="286" y="548"/>
                </a:lnTo>
                <a:lnTo>
                  <a:pt x="286" y="549"/>
                </a:lnTo>
                <a:lnTo>
                  <a:pt x="284" y="549"/>
                </a:lnTo>
                <a:lnTo>
                  <a:pt x="284" y="551"/>
                </a:lnTo>
                <a:lnTo>
                  <a:pt x="284" y="553"/>
                </a:lnTo>
                <a:lnTo>
                  <a:pt x="282" y="553"/>
                </a:lnTo>
                <a:lnTo>
                  <a:pt x="281" y="553"/>
                </a:lnTo>
                <a:lnTo>
                  <a:pt x="281" y="554"/>
                </a:lnTo>
                <a:lnTo>
                  <a:pt x="279" y="554"/>
                </a:lnTo>
                <a:lnTo>
                  <a:pt x="279" y="556"/>
                </a:lnTo>
                <a:lnTo>
                  <a:pt x="277" y="556"/>
                </a:lnTo>
                <a:lnTo>
                  <a:pt x="275" y="556"/>
                </a:lnTo>
                <a:lnTo>
                  <a:pt x="275" y="558"/>
                </a:lnTo>
                <a:lnTo>
                  <a:pt x="275" y="560"/>
                </a:lnTo>
                <a:lnTo>
                  <a:pt x="275" y="561"/>
                </a:lnTo>
                <a:lnTo>
                  <a:pt x="277" y="561"/>
                </a:lnTo>
                <a:lnTo>
                  <a:pt x="277" y="563"/>
                </a:lnTo>
                <a:lnTo>
                  <a:pt x="279" y="563"/>
                </a:lnTo>
                <a:lnTo>
                  <a:pt x="279" y="565"/>
                </a:lnTo>
                <a:lnTo>
                  <a:pt x="279" y="567"/>
                </a:lnTo>
                <a:lnTo>
                  <a:pt x="281" y="567"/>
                </a:lnTo>
                <a:lnTo>
                  <a:pt x="281" y="568"/>
                </a:lnTo>
                <a:lnTo>
                  <a:pt x="281" y="570"/>
                </a:lnTo>
                <a:lnTo>
                  <a:pt x="281" y="572"/>
                </a:lnTo>
                <a:lnTo>
                  <a:pt x="281" y="573"/>
                </a:lnTo>
                <a:lnTo>
                  <a:pt x="282" y="573"/>
                </a:lnTo>
                <a:lnTo>
                  <a:pt x="282" y="575"/>
                </a:lnTo>
                <a:lnTo>
                  <a:pt x="282" y="577"/>
                </a:lnTo>
                <a:lnTo>
                  <a:pt x="282" y="579"/>
                </a:lnTo>
                <a:lnTo>
                  <a:pt x="282" y="580"/>
                </a:lnTo>
                <a:lnTo>
                  <a:pt x="281" y="580"/>
                </a:lnTo>
                <a:lnTo>
                  <a:pt x="281" y="582"/>
                </a:lnTo>
                <a:lnTo>
                  <a:pt x="279" y="582"/>
                </a:lnTo>
                <a:lnTo>
                  <a:pt x="277" y="582"/>
                </a:lnTo>
                <a:lnTo>
                  <a:pt x="275" y="584"/>
                </a:lnTo>
                <a:lnTo>
                  <a:pt x="274" y="584"/>
                </a:lnTo>
                <a:lnTo>
                  <a:pt x="272" y="584"/>
                </a:lnTo>
                <a:lnTo>
                  <a:pt x="272" y="585"/>
                </a:lnTo>
                <a:lnTo>
                  <a:pt x="270" y="585"/>
                </a:lnTo>
                <a:lnTo>
                  <a:pt x="268" y="585"/>
                </a:lnTo>
                <a:lnTo>
                  <a:pt x="267" y="587"/>
                </a:lnTo>
                <a:lnTo>
                  <a:pt x="265" y="587"/>
                </a:lnTo>
                <a:lnTo>
                  <a:pt x="263" y="587"/>
                </a:lnTo>
                <a:lnTo>
                  <a:pt x="262" y="587"/>
                </a:lnTo>
                <a:lnTo>
                  <a:pt x="260" y="587"/>
                </a:lnTo>
                <a:lnTo>
                  <a:pt x="258" y="587"/>
                </a:lnTo>
                <a:lnTo>
                  <a:pt x="258" y="585"/>
                </a:lnTo>
                <a:lnTo>
                  <a:pt x="256" y="585"/>
                </a:lnTo>
                <a:lnTo>
                  <a:pt x="256" y="584"/>
                </a:lnTo>
                <a:lnTo>
                  <a:pt x="255" y="584"/>
                </a:lnTo>
                <a:lnTo>
                  <a:pt x="255" y="582"/>
                </a:lnTo>
                <a:lnTo>
                  <a:pt x="253" y="582"/>
                </a:lnTo>
                <a:lnTo>
                  <a:pt x="253" y="580"/>
                </a:lnTo>
                <a:lnTo>
                  <a:pt x="251" y="580"/>
                </a:lnTo>
                <a:lnTo>
                  <a:pt x="251" y="579"/>
                </a:lnTo>
                <a:lnTo>
                  <a:pt x="251" y="577"/>
                </a:lnTo>
                <a:lnTo>
                  <a:pt x="250" y="577"/>
                </a:lnTo>
                <a:lnTo>
                  <a:pt x="250" y="575"/>
                </a:lnTo>
                <a:lnTo>
                  <a:pt x="248" y="575"/>
                </a:lnTo>
                <a:lnTo>
                  <a:pt x="248" y="573"/>
                </a:lnTo>
                <a:lnTo>
                  <a:pt x="248" y="572"/>
                </a:lnTo>
                <a:lnTo>
                  <a:pt x="246" y="572"/>
                </a:lnTo>
                <a:lnTo>
                  <a:pt x="246" y="570"/>
                </a:lnTo>
                <a:lnTo>
                  <a:pt x="244" y="568"/>
                </a:lnTo>
                <a:lnTo>
                  <a:pt x="244" y="567"/>
                </a:lnTo>
                <a:lnTo>
                  <a:pt x="243" y="567"/>
                </a:lnTo>
                <a:lnTo>
                  <a:pt x="241" y="567"/>
                </a:lnTo>
                <a:lnTo>
                  <a:pt x="241" y="565"/>
                </a:lnTo>
                <a:lnTo>
                  <a:pt x="239" y="565"/>
                </a:lnTo>
                <a:lnTo>
                  <a:pt x="239" y="563"/>
                </a:lnTo>
                <a:lnTo>
                  <a:pt x="238" y="563"/>
                </a:lnTo>
                <a:lnTo>
                  <a:pt x="238" y="561"/>
                </a:lnTo>
                <a:lnTo>
                  <a:pt x="236" y="561"/>
                </a:lnTo>
                <a:lnTo>
                  <a:pt x="236" y="563"/>
                </a:lnTo>
                <a:lnTo>
                  <a:pt x="236" y="565"/>
                </a:lnTo>
                <a:lnTo>
                  <a:pt x="234" y="567"/>
                </a:lnTo>
                <a:lnTo>
                  <a:pt x="232" y="568"/>
                </a:lnTo>
                <a:lnTo>
                  <a:pt x="231" y="568"/>
                </a:lnTo>
                <a:lnTo>
                  <a:pt x="231" y="570"/>
                </a:lnTo>
                <a:lnTo>
                  <a:pt x="229" y="570"/>
                </a:lnTo>
                <a:lnTo>
                  <a:pt x="229" y="572"/>
                </a:lnTo>
                <a:lnTo>
                  <a:pt x="227" y="572"/>
                </a:lnTo>
                <a:lnTo>
                  <a:pt x="227" y="573"/>
                </a:lnTo>
                <a:lnTo>
                  <a:pt x="225" y="573"/>
                </a:lnTo>
                <a:lnTo>
                  <a:pt x="225" y="575"/>
                </a:lnTo>
                <a:lnTo>
                  <a:pt x="224" y="575"/>
                </a:lnTo>
                <a:lnTo>
                  <a:pt x="222" y="575"/>
                </a:lnTo>
                <a:lnTo>
                  <a:pt x="220" y="575"/>
                </a:lnTo>
                <a:lnTo>
                  <a:pt x="219" y="575"/>
                </a:lnTo>
                <a:lnTo>
                  <a:pt x="217" y="575"/>
                </a:lnTo>
                <a:lnTo>
                  <a:pt x="217" y="577"/>
                </a:lnTo>
                <a:lnTo>
                  <a:pt x="215" y="577"/>
                </a:lnTo>
                <a:lnTo>
                  <a:pt x="213" y="577"/>
                </a:lnTo>
                <a:lnTo>
                  <a:pt x="212" y="577"/>
                </a:lnTo>
                <a:lnTo>
                  <a:pt x="210" y="577"/>
                </a:lnTo>
                <a:lnTo>
                  <a:pt x="208" y="577"/>
                </a:lnTo>
                <a:lnTo>
                  <a:pt x="207" y="577"/>
                </a:lnTo>
                <a:lnTo>
                  <a:pt x="205" y="577"/>
                </a:lnTo>
                <a:lnTo>
                  <a:pt x="203" y="577"/>
                </a:lnTo>
                <a:lnTo>
                  <a:pt x="201" y="577"/>
                </a:lnTo>
                <a:lnTo>
                  <a:pt x="200" y="577"/>
                </a:lnTo>
                <a:lnTo>
                  <a:pt x="198" y="577"/>
                </a:lnTo>
                <a:lnTo>
                  <a:pt x="196" y="577"/>
                </a:lnTo>
                <a:lnTo>
                  <a:pt x="194" y="577"/>
                </a:lnTo>
                <a:lnTo>
                  <a:pt x="193" y="577"/>
                </a:lnTo>
                <a:lnTo>
                  <a:pt x="191" y="577"/>
                </a:lnTo>
                <a:lnTo>
                  <a:pt x="189" y="577"/>
                </a:lnTo>
                <a:lnTo>
                  <a:pt x="188" y="577"/>
                </a:lnTo>
                <a:lnTo>
                  <a:pt x="186" y="577"/>
                </a:lnTo>
                <a:lnTo>
                  <a:pt x="184" y="577"/>
                </a:lnTo>
                <a:lnTo>
                  <a:pt x="182" y="577"/>
                </a:lnTo>
                <a:lnTo>
                  <a:pt x="181" y="577"/>
                </a:lnTo>
                <a:lnTo>
                  <a:pt x="179" y="577"/>
                </a:lnTo>
                <a:lnTo>
                  <a:pt x="177" y="577"/>
                </a:lnTo>
                <a:lnTo>
                  <a:pt x="176" y="579"/>
                </a:lnTo>
                <a:lnTo>
                  <a:pt x="174" y="579"/>
                </a:lnTo>
                <a:lnTo>
                  <a:pt x="172" y="579"/>
                </a:lnTo>
                <a:lnTo>
                  <a:pt x="170" y="579"/>
                </a:lnTo>
                <a:lnTo>
                  <a:pt x="169" y="579"/>
                </a:lnTo>
                <a:lnTo>
                  <a:pt x="167" y="579"/>
                </a:lnTo>
                <a:lnTo>
                  <a:pt x="165" y="579"/>
                </a:lnTo>
                <a:lnTo>
                  <a:pt x="163" y="579"/>
                </a:lnTo>
                <a:lnTo>
                  <a:pt x="162" y="579"/>
                </a:lnTo>
                <a:lnTo>
                  <a:pt x="160" y="579"/>
                </a:lnTo>
                <a:lnTo>
                  <a:pt x="158" y="579"/>
                </a:lnTo>
                <a:lnTo>
                  <a:pt x="157" y="579"/>
                </a:lnTo>
                <a:lnTo>
                  <a:pt x="155" y="579"/>
                </a:lnTo>
                <a:lnTo>
                  <a:pt x="153" y="579"/>
                </a:lnTo>
                <a:lnTo>
                  <a:pt x="151" y="579"/>
                </a:lnTo>
                <a:lnTo>
                  <a:pt x="150" y="579"/>
                </a:lnTo>
                <a:lnTo>
                  <a:pt x="148" y="579"/>
                </a:lnTo>
                <a:lnTo>
                  <a:pt x="146" y="579"/>
                </a:lnTo>
                <a:lnTo>
                  <a:pt x="145" y="579"/>
                </a:lnTo>
                <a:lnTo>
                  <a:pt x="143" y="579"/>
                </a:lnTo>
                <a:lnTo>
                  <a:pt x="143" y="577"/>
                </a:lnTo>
                <a:lnTo>
                  <a:pt x="141" y="577"/>
                </a:lnTo>
                <a:lnTo>
                  <a:pt x="141" y="575"/>
                </a:lnTo>
                <a:lnTo>
                  <a:pt x="139" y="573"/>
                </a:lnTo>
                <a:lnTo>
                  <a:pt x="139" y="572"/>
                </a:lnTo>
                <a:lnTo>
                  <a:pt x="138" y="572"/>
                </a:lnTo>
                <a:lnTo>
                  <a:pt x="138" y="570"/>
                </a:lnTo>
                <a:lnTo>
                  <a:pt x="138" y="568"/>
                </a:lnTo>
                <a:lnTo>
                  <a:pt x="136" y="568"/>
                </a:lnTo>
                <a:lnTo>
                  <a:pt x="134" y="568"/>
                </a:lnTo>
                <a:lnTo>
                  <a:pt x="133" y="568"/>
                </a:lnTo>
                <a:lnTo>
                  <a:pt x="133" y="567"/>
                </a:lnTo>
                <a:lnTo>
                  <a:pt x="131" y="567"/>
                </a:lnTo>
                <a:lnTo>
                  <a:pt x="129" y="567"/>
                </a:lnTo>
                <a:lnTo>
                  <a:pt x="127" y="567"/>
                </a:lnTo>
                <a:lnTo>
                  <a:pt x="126" y="567"/>
                </a:lnTo>
                <a:lnTo>
                  <a:pt x="126" y="565"/>
                </a:lnTo>
                <a:lnTo>
                  <a:pt x="124" y="565"/>
                </a:lnTo>
                <a:lnTo>
                  <a:pt x="122" y="565"/>
                </a:lnTo>
                <a:lnTo>
                  <a:pt x="122" y="563"/>
                </a:lnTo>
                <a:lnTo>
                  <a:pt x="120" y="563"/>
                </a:lnTo>
                <a:lnTo>
                  <a:pt x="119" y="563"/>
                </a:lnTo>
                <a:lnTo>
                  <a:pt x="119" y="561"/>
                </a:lnTo>
                <a:lnTo>
                  <a:pt x="117" y="561"/>
                </a:lnTo>
                <a:lnTo>
                  <a:pt x="117" y="560"/>
                </a:lnTo>
                <a:lnTo>
                  <a:pt x="119" y="560"/>
                </a:lnTo>
                <a:lnTo>
                  <a:pt x="119" y="558"/>
                </a:lnTo>
                <a:lnTo>
                  <a:pt x="119" y="556"/>
                </a:lnTo>
                <a:lnTo>
                  <a:pt x="119" y="554"/>
                </a:lnTo>
                <a:lnTo>
                  <a:pt x="119" y="553"/>
                </a:lnTo>
                <a:lnTo>
                  <a:pt x="119" y="551"/>
                </a:lnTo>
                <a:lnTo>
                  <a:pt x="119" y="549"/>
                </a:lnTo>
                <a:lnTo>
                  <a:pt x="120" y="549"/>
                </a:lnTo>
                <a:lnTo>
                  <a:pt x="119" y="549"/>
                </a:lnTo>
                <a:lnTo>
                  <a:pt x="119" y="548"/>
                </a:lnTo>
                <a:lnTo>
                  <a:pt x="117" y="548"/>
                </a:lnTo>
                <a:lnTo>
                  <a:pt x="117" y="546"/>
                </a:lnTo>
                <a:lnTo>
                  <a:pt x="115" y="546"/>
                </a:lnTo>
                <a:lnTo>
                  <a:pt x="115" y="544"/>
                </a:lnTo>
                <a:lnTo>
                  <a:pt x="114" y="544"/>
                </a:lnTo>
                <a:lnTo>
                  <a:pt x="114" y="542"/>
                </a:lnTo>
                <a:lnTo>
                  <a:pt x="112" y="542"/>
                </a:lnTo>
                <a:lnTo>
                  <a:pt x="112" y="541"/>
                </a:lnTo>
                <a:lnTo>
                  <a:pt x="110" y="541"/>
                </a:lnTo>
                <a:lnTo>
                  <a:pt x="110" y="539"/>
                </a:lnTo>
                <a:lnTo>
                  <a:pt x="108" y="539"/>
                </a:lnTo>
                <a:lnTo>
                  <a:pt x="108" y="537"/>
                </a:lnTo>
                <a:lnTo>
                  <a:pt x="107" y="537"/>
                </a:lnTo>
                <a:lnTo>
                  <a:pt x="107" y="536"/>
                </a:lnTo>
                <a:lnTo>
                  <a:pt x="105" y="536"/>
                </a:lnTo>
                <a:lnTo>
                  <a:pt x="105" y="534"/>
                </a:lnTo>
                <a:lnTo>
                  <a:pt x="103" y="534"/>
                </a:lnTo>
                <a:lnTo>
                  <a:pt x="103" y="532"/>
                </a:lnTo>
                <a:lnTo>
                  <a:pt x="102" y="532"/>
                </a:lnTo>
                <a:lnTo>
                  <a:pt x="100" y="530"/>
                </a:lnTo>
                <a:lnTo>
                  <a:pt x="98" y="529"/>
                </a:lnTo>
                <a:lnTo>
                  <a:pt x="98" y="527"/>
                </a:lnTo>
                <a:lnTo>
                  <a:pt x="96" y="527"/>
                </a:lnTo>
                <a:lnTo>
                  <a:pt x="95" y="525"/>
                </a:lnTo>
                <a:lnTo>
                  <a:pt x="93" y="523"/>
                </a:lnTo>
                <a:lnTo>
                  <a:pt x="91" y="523"/>
                </a:lnTo>
                <a:lnTo>
                  <a:pt x="91" y="522"/>
                </a:lnTo>
                <a:lnTo>
                  <a:pt x="89" y="522"/>
                </a:lnTo>
                <a:lnTo>
                  <a:pt x="89" y="520"/>
                </a:lnTo>
                <a:lnTo>
                  <a:pt x="88" y="520"/>
                </a:lnTo>
                <a:lnTo>
                  <a:pt x="88" y="518"/>
                </a:lnTo>
                <a:lnTo>
                  <a:pt x="86" y="518"/>
                </a:lnTo>
                <a:lnTo>
                  <a:pt x="86" y="517"/>
                </a:lnTo>
                <a:lnTo>
                  <a:pt x="84" y="517"/>
                </a:lnTo>
                <a:lnTo>
                  <a:pt x="84" y="515"/>
                </a:lnTo>
                <a:lnTo>
                  <a:pt x="83" y="515"/>
                </a:lnTo>
                <a:lnTo>
                  <a:pt x="83" y="513"/>
                </a:lnTo>
                <a:lnTo>
                  <a:pt x="81" y="513"/>
                </a:lnTo>
                <a:lnTo>
                  <a:pt x="81" y="511"/>
                </a:lnTo>
                <a:lnTo>
                  <a:pt x="79" y="511"/>
                </a:lnTo>
                <a:lnTo>
                  <a:pt x="79" y="510"/>
                </a:lnTo>
                <a:lnTo>
                  <a:pt x="77" y="510"/>
                </a:lnTo>
                <a:lnTo>
                  <a:pt x="77" y="508"/>
                </a:lnTo>
                <a:lnTo>
                  <a:pt x="76" y="508"/>
                </a:lnTo>
                <a:lnTo>
                  <a:pt x="76" y="506"/>
                </a:lnTo>
                <a:lnTo>
                  <a:pt x="74" y="506"/>
                </a:lnTo>
                <a:lnTo>
                  <a:pt x="74" y="505"/>
                </a:lnTo>
                <a:lnTo>
                  <a:pt x="72" y="505"/>
                </a:lnTo>
                <a:lnTo>
                  <a:pt x="72" y="503"/>
                </a:lnTo>
                <a:lnTo>
                  <a:pt x="71" y="503"/>
                </a:lnTo>
                <a:lnTo>
                  <a:pt x="71" y="501"/>
                </a:lnTo>
                <a:lnTo>
                  <a:pt x="69" y="501"/>
                </a:lnTo>
                <a:lnTo>
                  <a:pt x="69" y="499"/>
                </a:lnTo>
                <a:lnTo>
                  <a:pt x="67" y="499"/>
                </a:lnTo>
                <a:lnTo>
                  <a:pt x="67" y="498"/>
                </a:lnTo>
                <a:lnTo>
                  <a:pt x="65" y="498"/>
                </a:lnTo>
                <a:lnTo>
                  <a:pt x="65" y="496"/>
                </a:lnTo>
                <a:lnTo>
                  <a:pt x="64" y="496"/>
                </a:lnTo>
                <a:lnTo>
                  <a:pt x="64" y="494"/>
                </a:lnTo>
                <a:lnTo>
                  <a:pt x="62" y="494"/>
                </a:lnTo>
                <a:lnTo>
                  <a:pt x="62" y="492"/>
                </a:lnTo>
                <a:lnTo>
                  <a:pt x="60" y="492"/>
                </a:lnTo>
                <a:lnTo>
                  <a:pt x="60" y="491"/>
                </a:lnTo>
                <a:lnTo>
                  <a:pt x="59" y="491"/>
                </a:lnTo>
                <a:lnTo>
                  <a:pt x="59" y="489"/>
                </a:lnTo>
                <a:lnTo>
                  <a:pt x="57" y="489"/>
                </a:lnTo>
                <a:lnTo>
                  <a:pt x="57" y="487"/>
                </a:lnTo>
                <a:lnTo>
                  <a:pt x="55" y="487"/>
                </a:lnTo>
                <a:lnTo>
                  <a:pt x="55" y="486"/>
                </a:lnTo>
                <a:lnTo>
                  <a:pt x="53" y="486"/>
                </a:lnTo>
                <a:lnTo>
                  <a:pt x="53" y="484"/>
                </a:lnTo>
                <a:lnTo>
                  <a:pt x="53" y="482"/>
                </a:lnTo>
                <a:lnTo>
                  <a:pt x="55" y="482"/>
                </a:lnTo>
                <a:lnTo>
                  <a:pt x="55" y="480"/>
                </a:lnTo>
                <a:lnTo>
                  <a:pt x="55" y="479"/>
                </a:lnTo>
                <a:lnTo>
                  <a:pt x="55" y="477"/>
                </a:lnTo>
                <a:lnTo>
                  <a:pt x="57" y="477"/>
                </a:lnTo>
                <a:lnTo>
                  <a:pt x="57" y="475"/>
                </a:lnTo>
                <a:lnTo>
                  <a:pt x="57" y="474"/>
                </a:lnTo>
                <a:lnTo>
                  <a:pt x="57" y="472"/>
                </a:lnTo>
                <a:lnTo>
                  <a:pt x="57" y="470"/>
                </a:lnTo>
                <a:lnTo>
                  <a:pt x="59" y="470"/>
                </a:lnTo>
                <a:lnTo>
                  <a:pt x="59" y="468"/>
                </a:lnTo>
                <a:lnTo>
                  <a:pt x="59" y="467"/>
                </a:lnTo>
                <a:lnTo>
                  <a:pt x="59" y="465"/>
                </a:lnTo>
                <a:lnTo>
                  <a:pt x="59" y="463"/>
                </a:lnTo>
                <a:lnTo>
                  <a:pt x="60" y="463"/>
                </a:lnTo>
                <a:lnTo>
                  <a:pt x="60" y="462"/>
                </a:lnTo>
                <a:lnTo>
                  <a:pt x="60" y="460"/>
                </a:lnTo>
                <a:lnTo>
                  <a:pt x="59" y="460"/>
                </a:lnTo>
                <a:lnTo>
                  <a:pt x="59" y="458"/>
                </a:lnTo>
                <a:lnTo>
                  <a:pt x="57" y="458"/>
                </a:lnTo>
                <a:lnTo>
                  <a:pt x="57" y="456"/>
                </a:lnTo>
                <a:lnTo>
                  <a:pt x="55" y="456"/>
                </a:lnTo>
                <a:lnTo>
                  <a:pt x="55" y="455"/>
                </a:lnTo>
                <a:lnTo>
                  <a:pt x="53" y="455"/>
                </a:lnTo>
                <a:lnTo>
                  <a:pt x="52" y="455"/>
                </a:lnTo>
                <a:lnTo>
                  <a:pt x="50" y="455"/>
                </a:lnTo>
                <a:lnTo>
                  <a:pt x="50" y="453"/>
                </a:lnTo>
                <a:lnTo>
                  <a:pt x="48" y="453"/>
                </a:lnTo>
                <a:lnTo>
                  <a:pt x="48" y="451"/>
                </a:lnTo>
                <a:lnTo>
                  <a:pt x="46" y="451"/>
                </a:lnTo>
                <a:lnTo>
                  <a:pt x="46" y="449"/>
                </a:lnTo>
                <a:lnTo>
                  <a:pt x="45" y="449"/>
                </a:lnTo>
                <a:lnTo>
                  <a:pt x="43" y="449"/>
                </a:lnTo>
                <a:lnTo>
                  <a:pt x="43" y="448"/>
                </a:lnTo>
                <a:lnTo>
                  <a:pt x="41" y="448"/>
                </a:lnTo>
                <a:lnTo>
                  <a:pt x="41" y="446"/>
                </a:lnTo>
                <a:lnTo>
                  <a:pt x="40" y="446"/>
                </a:lnTo>
                <a:lnTo>
                  <a:pt x="40" y="444"/>
                </a:lnTo>
                <a:lnTo>
                  <a:pt x="40" y="443"/>
                </a:lnTo>
                <a:lnTo>
                  <a:pt x="40" y="441"/>
                </a:lnTo>
                <a:lnTo>
                  <a:pt x="40" y="439"/>
                </a:lnTo>
                <a:lnTo>
                  <a:pt x="40" y="437"/>
                </a:lnTo>
                <a:lnTo>
                  <a:pt x="38" y="437"/>
                </a:lnTo>
                <a:lnTo>
                  <a:pt x="40" y="437"/>
                </a:lnTo>
                <a:lnTo>
                  <a:pt x="40" y="436"/>
                </a:lnTo>
                <a:lnTo>
                  <a:pt x="40" y="434"/>
                </a:lnTo>
                <a:lnTo>
                  <a:pt x="40" y="432"/>
                </a:lnTo>
                <a:lnTo>
                  <a:pt x="38" y="432"/>
                </a:lnTo>
                <a:lnTo>
                  <a:pt x="38" y="431"/>
                </a:lnTo>
                <a:lnTo>
                  <a:pt x="38" y="429"/>
                </a:lnTo>
                <a:lnTo>
                  <a:pt x="38" y="427"/>
                </a:lnTo>
                <a:lnTo>
                  <a:pt x="40" y="427"/>
                </a:lnTo>
                <a:lnTo>
                  <a:pt x="40" y="425"/>
                </a:lnTo>
                <a:lnTo>
                  <a:pt x="40" y="424"/>
                </a:lnTo>
                <a:lnTo>
                  <a:pt x="41" y="424"/>
                </a:lnTo>
                <a:lnTo>
                  <a:pt x="41" y="422"/>
                </a:lnTo>
                <a:lnTo>
                  <a:pt x="41" y="420"/>
                </a:lnTo>
                <a:lnTo>
                  <a:pt x="41" y="418"/>
                </a:lnTo>
                <a:lnTo>
                  <a:pt x="41" y="417"/>
                </a:lnTo>
                <a:lnTo>
                  <a:pt x="41" y="415"/>
                </a:lnTo>
                <a:lnTo>
                  <a:pt x="41" y="413"/>
                </a:lnTo>
                <a:lnTo>
                  <a:pt x="41" y="412"/>
                </a:lnTo>
                <a:lnTo>
                  <a:pt x="41" y="410"/>
                </a:lnTo>
                <a:lnTo>
                  <a:pt x="41" y="408"/>
                </a:lnTo>
                <a:lnTo>
                  <a:pt x="40" y="408"/>
                </a:lnTo>
                <a:lnTo>
                  <a:pt x="40" y="406"/>
                </a:lnTo>
                <a:lnTo>
                  <a:pt x="40" y="405"/>
                </a:lnTo>
                <a:lnTo>
                  <a:pt x="40" y="403"/>
                </a:lnTo>
                <a:lnTo>
                  <a:pt x="40" y="401"/>
                </a:lnTo>
                <a:lnTo>
                  <a:pt x="38" y="401"/>
                </a:lnTo>
                <a:lnTo>
                  <a:pt x="38" y="400"/>
                </a:lnTo>
                <a:lnTo>
                  <a:pt x="36" y="398"/>
                </a:lnTo>
                <a:lnTo>
                  <a:pt x="36" y="396"/>
                </a:lnTo>
                <a:lnTo>
                  <a:pt x="36" y="394"/>
                </a:lnTo>
                <a:lnTo>
                  <a:pt x="34" y="394"/>
                </a:lnTo>
                <a:lnTo>
                  <a:pt x="34" y="393"/>
                </a:lnTo>
                <a:lnTo>
                  <a:pt x="34" y="391"/>
                </a:lnTo>
                <a:lnTo>
                  <a:pt x="33" y="391"/>
                </a:lnTo>
                <a:lnTo>
                  <a:pt x="33" y="389"/>
                </a:lnTo>
                <a:lnTo>
                  <a:pt x="31" y="389"/>
                </a:lnTo>
                <a:lnTo>
                  <a:pt x="31" y="387"/>
                </a:lnTo>
                <a:lnTo>
                  <a:pt x="31" y="386"/>
                </a:lnTo>
                <a:lnTo>
                  <a:pt x="31" y="384"/>
                </a:lnTo>
                <a:lnTo>
                  <a:pt x="31" y="382"/>
                </a:lnTo>
                <a:lnTo>
                  <a:pt x="31" y="381"/>
                </a:lnTo>
                <a:lnTo>
                  <a:pt x="29" y="381"/>
                </a:lnTo>
                <a:lnTo>
                  <a:pt x="29" y="379"/>
                </a:lnTo>
                <a:lnTo>
                  <a:pt x="29" y="377"/>
                </a:lnTo>
                <a:lnTo>
                  <a:pt x="31" y="377"/>
                </a:lnTo>
                <a:lnTo>
                  <a:pt x="31" y="375"/>
                </a:lnTo>
                <a:lnTo>
                  <a:pt x="31" y="374"/>
                </a:lnTo>
                <a:lnTo>
                  <a:pt x="31" y="372"/>
                </a:lnTo>
                <a:lnTo>
                  <a:pt x="33" y="372"/>
                </a:lnTo>
                <a:lnTo>
                  <a:pt x="33" y="370"/>
                </a:lnTo>
                <a:lnTo>
                  <a:pt x="33" y="369"/>
                </a:lnTo>
                <a:lnTo>
                  <a:pt x="34" y="369"/>
                </a:lnTo>
                <a:lnTo>
                  <a:pt x="34" y="367"/>
                </a:lnTo>
                <a:lnTo>
                  <a:pt x="36" y="367"/>
                </a:lnTo>
                <a:lnTo>
                  <a:pt x="36" y="365"/>
                </a:lnTo>
                <a:lnTo>
                  <a:pt x="38" y="365"/>
                </a:lnTo>
                <a:lnTo>
                  <a:pt x="38" y="363"/>
                </a:lnTo>
                <a:lnTo>
                  <a:pt x="38" y="362"/>
                </a:lnTo>
                <a:lnTo>
                  <a:pt x="38" y="360"/>
                </a:lnTo>
                <a:lnTo>
                  <a:pt x="38" y="358"/>
                </a:lnTo>
                <a:lnTo>
                  <a:pt x="36" y="358"/>
                </a:lnTo>
                <a:lnTo>
                  <a:pt x="36" y="356"/>
                </a:lnTo>
                <a:lnTo>
                  <a:pt x="36" y="355"/>
                </a:lnTo>
                <a:lnTo>
                  <a:pt x="36" y="353"/>
                </a:lnTo>
                <a:lnTo>
                  <a:pt x="38" y="353"/>
                </a:lnTo>
                <a:lnTo>
                  <a:pt x="36" y="219"/>
                </a:lnTo>
                <a:lnTo>
                  <a:pt x="0" y="0"/>
                </a:lnTo>
                <a:lnTo>
                  <a:pt x="7" y="0"/>
                </a:lnTo>
                <a:lnTo>
                  <a:pt x="12" y="0"/>
                </a:lnTo>
                <a:lnTo>
                  <a:pt x="19" y="0"/>
                </a:lnTo>
                <a:lnTo>
                  <a:pt x="24" y="0"/>
                </a:lnTo>
                <a:lnTo>
                  <a:pt x="31" y="0"/>
                </a:lnTo>
                <a:lnTo>
                  <a:pt x="36" y="0"/>
                </a:lnTo>
                <a:lnTo>
                  <a:pt x="43" y="0"/>
                </a:lnTo>
                <a:lnTo>
                  <a:pt x="48" y="0"/>
                </a:lnTo>
                <a:lnTo>
                  <a:pt x="55" y="0"/>
                </a:lnTo>
                <a:close/>
              </a:path>
            </a:pathLst>
          </a:custGeom>
          <a:solidFill>
            <a:schemeClr val="tx2">
              <a:lumMod val="5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25"/>
          <p:cNvSpPr>
            <a:spLocks/>
          </p:cNvSpPr>
          <p:nvPr/>
        </p:nvSpPr>
        <p:spPr bwMode="auto">
          <a:xfrm>
            <a:off x="4572000" y="3506039"/>
            <a:ext cx="579486" cy="730985"/>
          </a:xfrm>
          <a:custGeom>
            <a:avLst/>
            <a:gdLst>
              <a:gd name="T0" fmla="*/ 215 w 306"/>
              <a:gd name="T1" fmla="*/ 7 h 386"/>
              <a:gd name="T2" fmla="*/ 215 w 306"/>
              <a:gd name="T3" fmla="*/ 21 h 386"/>
              <a:gd name="T4" fmla="*/ 213 w 306"/>
              <a:gd name="T5" fmla="*/ 33 h 386"/>
              <a:gd name="T6" fmla="*/ 219 w 306"/>
              <a:gd name="T7" fmla="*/ 45 h 386"/>
              <a:gd name="T8" fmla="*/ 226 w 306"/>
              <a:gd name="T9" fmla="*/ 55 h 386"/>
              <a:gd name="T10" fmla="*/ 227 w 306"/>
              <a:gd name="T11" fmla="*/ 71 h 386"/>
              <a:gd name="T12" fmla="*/ 238 w 306"/>
              <a:gd name="T13" fmla="*/ 78 h 386"/>
              <a:gd name="T14" fmla="*/ 248 w 306"/>
              <a:gd name="T15" fmla="*/ 85 h 386"/>
              <a:gd name="T16" fmla="*/ 255 w 306"/>
              <a:gd name="T17" fmla="*/ 95 h 386"/>
              <a:gd name="T18" fmla="*/ 258 w 306"/>
              <a:gd name="T19" fmla="*/ 105 h 386"/>
              <a:gd name="T20" fmla="*/ 275 w 306"/>
              <a:gd name="T21" fmla="*/ 107 h 386"/>
              <a:gd name="T22" fmla="*/ 282 w 306"/>
              <a:gd name="T23" fmla="*/ 119 h 386"/>
              <a:gd name="T24" fmla="*/ 291 w 306"/>
              <a:gd name="T25" fmla="*/ 124 h 386"/>
              <a:gd name="T26" fmla="*/ 289 w 306"/>
              <a:gd name="T27" fmla="*/ 133 h 386"/>
              <a:gd name="T28" fmla="*/ 282 w 306"/>
              <a:gd name="T29" fmla="*/ 140 h 386"/>
              <a:gd name="T30" fmla="*/ 277 w 306"/>
              <a:gd name="T31" fmla="*/ 152 h 386"/>
              <a:gd name="T32" fmla="*/ 272 w 306"/>
              <a:gd name="T33" fmla="*/ 164 h 386"/>
              <a:gd name="T34" fmla="*/ 267 w 306"/>
              <a:gd name="T35" fmla="*/ 172 h 386"/>
              <a:gd name="T36" fmla="*/ 274 w 306"/>
              <a:gd name="T37" fmla="*/ 183 h 386"/>
              <a:gd name="T38" fmla="*/ 265 w 306"/>
              <a:gd name="T39" fmla="*/ 191 h 386"/>
              <a:gd name="T40" fmla="*/ 263 w 306"/>
              <a:gd name="T41" fmla="*/ 203 h 386"/>
              <a:gd name="T42" fmla="*/ 260 w 306"/>
              <a:gd name="T43" fmla="*/ 214 h 386"/>
              <a:gd name="T44" fmla="*/ 258 w 306"/>
              <a:gd name="T45" fmla="*/ 226 h 386"/>
              <a:gd name="T46" fmla="*/ 263 w 306"/>
              <a:gd name="T47" fmla="*/ 238 h 386"/>
              <a:gd name="T48" fmla="*/ 270 w 306"/>
              <a:gd name="T49" fmla="*/ 245 h 386"/>
              <a:gd name="T50" fmla="*/ 281 w 306"/>
              <a:gd name="T51" fmla="*/ 253 h 386"/>
              <a:gd name="T52" fmla="*/ 284 w 306"/>
              <a:gd name="T53" fmla="*/ 267 h 386"/>
              <a:gd name="T54" fmla="*/ 291 w 306"/>
              <a:gd name="T55" fmla="*/ 277 h 386"/>
              <a:gd name="T56" fmla="*/ 300 w 306"/>
              <a:gd name="T57" fmla="*/ 286 h 386"/>
              <a:gd name="T58" fmla="*/ 305 w 306"/>
              <a:gd name="T59" fmla="*/ 298 h 386"/>
              <a:gd name="T60" fmla="*/ 300 w 306"/>
              <a:gd name="T61" fmla="*/ 307 h 386"/>
              <a:gd name="T62" fmla="*/ 296 w 306"/>
              <a:gd name="T63" fmla="*/ 314 h 386"/>
              <a:gd name="T64" fmla="*/ 303 w 306"/>
              <a:gd name="T65" fmla="*/ 324 h 386"/>
              <a:gd name="T66" fmla="*/ 303 w 306"/>
              <a:gd name="T67" fmla="*/ 338 h 386"/>
              <a:gd name="T68" fmla="*/ 298 w 306"/>
              <a:gd name="T69" fmla="*/ 350 h 386"/>
              <a:gd name="T70" fmla="*/ 298 w 306"/>
              <a:gd name="T71" fmla="*/ 364 h 386"/>
              <a:gd name="T72" fmla="*/ 305 w 306"/>
              <a:gd name="T73" fmla="*/ 374 h 386"/>
              <a:gd name="T74" fmla="*/ 296 w 306"/>
              <a:gd name="T75" fmla="*/ 382 h 386"/>
              <a:gd name="T76" fmla="*/ 286 w 306"/>
              <a:gd name="T77" fmla="*/ 336 h 386"/>
              <a:gd name="T78" fmla="*/ 253 w 306"/>
              <a:gd name="T79" fmla="*/ 308 h 386"/>
              <a:gd name="T80" fmla="*/ 227 w 306"/>
              <a:gd name="T81" fmla="*/ 276 h 386"/>
              <a:gd name="T82" fmla="*/ 210 w 306"/>
              <a:gd name="T83" fmla="*/ 276 h 386"/>
              <a:gd name="T84" fmla="*/ 174 w 306"/>
              <a:gd name="T85" fmla="*/ 300 h 386"/>
              <a:gd name="T86" fmla="*/ 145 w 306"/>
              <a:gd name="T87" fmla="*/ 308 h 386"/>
              <a:gd name="T88" fmla="*/ 141 w 306"/>
              <a:gd name="T89" fmla="*/ 267 h 386"/>
              <a:gd name="T90" fmla="*/ 112 w 306"/>
              <a:gd name="T91" fmla="*/ 233 h 386"/>
              <a:gd name="T92" fmla="*/ 72 w 306"/>
              <a:gd name="T93" fmla="*/ 202 h 386"/>
              <a:gd name="T94" fmla="*/ 50 w 306"/>
              <a:gd name="T95" fmla="*/ 179 h 386"/>
              <a:gd name="T96" fmla="*/ 53 w 306"/>
              <a:gd name="T97" fmla="*/ 145 h 386"/>
              <a:gd name="T98" fmla="*/ 9 w 306"/>
              <a:gd name="T99" fmla="*/ 128 h 386"/>
              <a:gd name="T100" fmla="*/ 21 w 306"/>
              <a:gd name="T101" fmla="*/ 104 h 386"/>
              <a:gd name="T102" fmla="*/ 64 w 306"/>
              <a:gd name="T103" fmla="*/ 88 h 386"/>
              <a:gd name="T104" fmla="*/ 83 w 306"/>
              <a:gd name="T105" fmla="*/ 50 h 386"/>
              <a:gd name="T106" fmla="*/ 109 w 306"/>
              <a:gd name="T107" fmla="*/ 9 h 386"/>
              <a:gd name="T108" fmla="*/ 131 w 306"/>
              <a:gd name="T109" fmla="*/ 5 h 386"/>
              <a:gd name="T110" fmla="*/ 146 w 306"/>
              <a:gd name="T111" fmla="*/ 4 h 386"/>
              <a:gd name="T112" fmla="*/ 164 w 306"/>
              <a:gd name="T113" fmla="*/ 4 h 386"/>
              <a:gd name="T114" fmla="*/ 179 w 306"/>
              <a:gd name="T115" fmla="*/ 2 h 386"/>
              <a:gd name="T116" fmla="*/ 196 w 306"/>
              <a:gd name="T117" fmla="*/ 2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6" h="386">
                <a:moveTo>
                  <a:pt x="207" y="0"/>
                </a:moveTo>
                <a:lnTo>
                  <a:pt x="208" y="0"/>
                </a:lnTo>
                <a:lnTo>
                  <a:pt x="210" y="0"/>
                </a:lnTo>
                <a:lnTo>
                  <a:pt x="210" y="2"/>
                </a:lnTo>
                <a:lnTo>
                  <a:pt x="212" y="2"/>
                </a:lnTo>
                <a:lnTo>
                  <a:pt x="213" y="2"/>
                </a:lnTo>
                <a:lnTo>
                  <a:pt x="213" y="4"/>
                </a:lnTo>
                <a:lnTo>
                  <a:pt x="215" y="4"/>
                </a:lnTo>
                <a:lnTo>
                  <a:pt x="215" y="5"/>
                </a:lnTo>
                <a:lnTo>
                  <a:pt x="215" y="7"/>
                </a:lnTo>
                <a:lnTo>
                  <a:pt x="213" y="7"/>
                </a:lnTo>
                <a:lnTo>
                  <a:pt x="213" y="9"/>
                </a:lnTo>
                <a:lnTo>
                  <a:pt x="213" y="11"/>
                </a:lnTo>
                <a:lnTo>
                  <a:pt x="213" y="12"/>
                </a:lnTo>
                <a:lnTo>
                  <a:pt x="215" y="12"/>
                </a:lnTo>
                <a:lnTo>
                  <a:pt x="215" y="14"/>
                </a:lnTo>
                <a:lnTo>
                  <a:pt x="215" y="16"/>
                </a:lnTo>
                <a:lnTo>
                  <a:pt x="215" y="17"/>
                </a:lnTo>
                <a:lnTo>
                  <a:pt x="215" y="19"/>
                </a:lnTo>
                <a:lnTo>
                  <a:pt x="215" y="21"/>
                </a:lnTo>
                <a:lnTo>
                  <a:pt x="215" y="23"/>
                </a:lnTo>
                <a:lnTo>
                  <a:pt x="215" y="24"/>
                </a:lnTo>
                <a:lnTo>
                  <a:pt x="213" y="24"/>
                </a:lnTo>
                <a:lnTo>
                  <a:pt x="213" y="26"/>
                </a:lnTo>
                <a:lnTo>
                  <a:pt x="212" y="26"/>
                </a:lnTo>
                <a:lnTo>
                  <a:pt x="212" y="28"/>
                </a:lnTo>
                <a:lnTo>
                  <a:pt x="212" y="30"/>
                </a:lnTo>
                <a:lnTo>
                  <a:pt x="212" y="31"/>
                </a:lnTo>
                <a:lnTo>
                  <a:pt x="213" y="31"/>
                </a:lnTo>
                <a:lnTo>
                  <a:pt x="213" y="33"/>
                </a:lnTo>
                <a:lnTo>
                  <a:pt x="213" y="35"/>
                </a:lnTo>
                <a:lnTo>
                  <a:pt x="215" y="35"/>
                </a:lnTo>
                <a:lnTo>
                  <a:pt x="215" y="36"/>
                </a:lnTo>
                <a:lnTo>
                  <a:pt x="215" y="38"/>
                </a:lnTo>
                <a:lnTo>
                  <a:pt x="217" y="38"/>
                </a:lnTo>
                <a:lnTo>
                  <a:pt x="217" y="40"/>
                </a:lnTo>
                <a:lnTo>
                  <a:pt x="217" y="42"/>
                </a:lnTo>
                <a:lnTo>
                  <a:pt x="217" y="43"/>
                </a:lnTo>
                <a:lnTo>
                  <a:pt x="219" y="43"/>
                </a:lnTo>
                <a:lnTo>
                  <a:pt x="219" y="45"/>
                </a:lnTo>
                <a:lnTo>
                  <a:pt x="220" y="45"/>
                </a:lnTo>
                <a:lnTo>
                  <a:pt x="220" y="47"/>
                </a:lnTo>
                <a:lnTo>
                  <a:pt x="220" y="48"/>
                </a:lnTo>
                <a:lnTo>
                  <a:pt x="222" y="48"/>
                </a:lnTo>
                <a:lnTo>
                  <a:pt x="222" y="50"/>
                </a:lnTo>
                <a:lnTo>
                  <a:pt x="222" y="52"/>
                </a:lnTo>
                <a:lnTo>
                  <a:pt x="224" y="52"/>
                </a:lnTo>
                <a:lnTo>
                  <a:pt x="224" y="54"/>
                </a:lnTo>
                <a:lnTo>
                  <a:pt x="226" y="54"/>
                </a:lnTo>
                <a:lnTo>
                  <a:pt x="226" y="55"/>
                </a:lnTo>
                <a:lnTo>
                  <a:pt x="226" y="57"/>
                </a:lnTo>
                <a:lnTo>
                  <a:pt x="226" y="59"/>
                </a:lnTo>
                <a:lnTo>
                  <a:pt x="226" y="61"/>
                </a:lnTo>
                <a:lnTo>
                  <a:pt x="226" y="62"/>
                </a:lnTo>
                <a:lnTo>
                  <a:pt x="226" y="64"/>
                </a:lnTo>
                <a:lnTo>
                  <a:pt x="226" y="66"/>
                </a:lnTo>
                <a:lnTo>
                  <a:pt x="226" y="67"/>
                </a:lnTo>
                <a:lnTo>
                  <a:pt x="226" y="69"/>
                </a:lnTo>
                <a:lnTo>
                  <a:pt x="226" y="71"/>
                </a:lnTo>
                <a:lnTo>
                  <a:pt x="227" y="71"/>
                </a:lnTo>
                <a:lnTo>
                  <a:pt x="227" y="73"/>
                </a:lnTo>
                <a:lnTo>
                  <a:pt x="229" y="73"/>
                </a:lnTo>
                <a:lnTo>
                  <a:pt x="229" y="74"/>
                </a:lnTo>
                <a:lnTo>
                  <a:pt x="231" y="74"/>
                </a:lnTo>
                <a:lnTo>
                  <a:pt x="231" y="76"/>
                </a:lnTo>
                <a:lnTo>
                  <a:pt x="232" y="76"/>
                </a:lnTo>
                <a:lnTo>
                  <a:pt x="234" y="76"/>
                </a:lnTo>
                <a:lnTo>
                  <a:pt x="234" y="78"/>
                </a:lnTo>
                <a:lnTo>
                  <a:pt x="236" y="78"/>
                </a:lnTo>
                <a:lnTo>
                  <a:pt x="238" y="78"/>
                </a:lnTo>
                <a:lnTo>
                  <a:pt x="239" y="78"/>
                </a:lnTo>
                <a:lnTo>
                  <a:pt x="239" y="79"/>
                </a:lnTo>
                <a:lnTo>
                  <a:pt x="241" y="79"/>
                </a:lnTo>
                <a:lnTo>
                  <a:pt x="241" y="81"/>
                </a:lnTo>
                <a:lnTo>
                  <a:pt x="243" y="81"/>
                </a:lnTo>
                <a:lnTo>
                  <a:pt x="243" y="83"/>
                </a:lnTo>
                <a:lnTo>
                  <a:pt x="244" y="83"/>
                </a:lnTo>
                <a:lnTo>
                  <a:pt x="246" y="83"/>
                </a:lnTo>
                <a:lnTo>
                  <a:pt x="246" y="85"/>
                </a:lnTo>
                <a:lnTo>
                  <a:pt x="248" y="85"/>
                </a:lnTo>
                <a:lnTo>
                  <a:pt x="248" y="86"/>
                </a:lnTo>
                <a:lnTo>
                  <a:pt x="250" y="86"/>
                </a:lnTo>
                <a:lnTo>
                  <a:pt x="250" y="88"/>
                </a:lnTo>
                <a:lnTo>
                  <a:pt x="251" y="88"/>
                </a:lnTo>
                <a:lnTo>
                  <a:pt x="251" y="90"/>
                </a:lnTo>
                <a:lnTo>
                  <a:pt x="253" y="90"/>
                </a:lnTo>
                <a:lnTo>
                  <a:pt x="253" y="92"/>
                </a:lnTo>
                <a:lnTo>
                  <a:pt x="255" y="92"/>
                </a:lnTo>
                <a:lnTo>
                  <a:pt x="255" y="93"/>
                </a:lnTo>
                <a:lnTo>
                  <a:pt x="255" y="95"/>
                </a:lnTo>
                <a:lnTo>
                  <a:pt x="257" y="95"/>
                </a:lnTo>
                <a:lnTo>
                  <a:pt x="257" y="97"/>
                </a:lnTo>
                <a:lnTo>
                  <a:pt x="258" y="97"/>
                </a:lnTo>
                <a:lnTo>
                  <a:pt x="258" y="98"/>
                </a:lnTo>
                <a:lnTo>
                  <a:pt x="260" y="98"/>
                </a:lnTo>
                <a:lnTo>
                  <a:pt x="260" y="100"/>
                </a:lnTo>
                <a:lnTo>
                  <a:pt x="258" y="100"/>
                </a:lnTo>
                <a:lnTo>
                  <a:pt x="258" y="102"/>
                </a:lnTo>
                <a:lnTo>
                  <a:pt x="258" y="104"/>
                </a:lnTo>
                <a:lnTo>
                  <a:pt x="258" y="105"/>
                </a:lnTo>
                <a:lnTo>
                  <a:pt x="260" y="105"/>
                </a:lnTo>
                <a:lnTo>
                  <a:pt x="262" y="107"/>
                </a:lnTo>
                <a:lnTo>
                  <a:pt x="263" y="107"/>
                </a:lnTo>
                <a:lnTo>
                  <a:pt x="265" y="107"/>
                </a:lnTo>
                <a:lnTo>
                  <a:pt x="267" y="107"/>
                </a:lnTo>
                <a:lnTo>
                  <a:pt x="269" y="107"/>
                </a:lnTo>
                <a:lnTo>
                  <a:pt x="270" y="107"/>
                </a:lnTo>
                <a:lnTo>
                  <a:pt x="272" y="107"/>
                </a:lnTo>
                <a:lnTo>
                  <a:pt x="274" y="107"/>
                </a:lnTo>
                <a:lnTo>
                  <a:pt x="275" y="107"/>
                </a:lnTo>
                <a:lnTo>
                  <a:pt x="277" y="107"/>
                </a:lnTo>
                <a:lnTo>
                  <a:pt x="277" y="109"/>
                </a:lnTo>
                <a:lnTo>
                  <a:pt x="277" y="110"/>
                </a:lnTo>
                <a:lnTo>
                  <a:pt x="279" y="110"/>
                </a:lnTo>
                <a:lnTo>
                  <a:pt x="279" y="112"/>
                </a:lnTo>
                <a:lnTo>
                  <a:pt x="279" y="114"/>
                </a:lnTo>
                <a:lnTo>
                  <a:pt x="279" y="116"/>
                </a:lnTo>
                <a:lnTo>
                  <a:pt x="281" y="117"/>
                </a:lnTo>
                <a:lnTo>
                  <a:pt x="281" y="119"/>
                </a:lnTo>
                <a:lnTo>
                  <a:pt x="282" y="119"/>
                </a:lnTo>
                <a:lnTo>
                  <a:pt x="282" y="121"/>
                </a:lnTo>
                <a:lnTo>
                  <a:pt x="282" y="123"/>
                </a:lnTo>
                <a:lnTo>
                  <a:pt x="284" y="123"/>
                </a:lnTo>
                <a:lnTo>
                  <a:pt x="286" y="123"/>
                </a:lnTo>
                <a:lnTo>
                  <a:pt x="286" y="124"/>
                </a:lnTo>
                <a:lnTo>
                  <a:pt x="287" y="124"/>
                </a:lnTo>
                <a:lnTo>
                  <a:pt x="287" y="126"/>
                </a:lnTo>
                <a:lnTo>
                  <a:pt x="287" y="124"/>
                </a:lnTo>
                <a:lnTo>
                  <a:pt x="289" y="124"/>
                </a:lnTo>
                <a:lnTo>
                  <a:pt x="291" y="124"/>
                </a:lnTo>
                <a:lnTo>
                  <a:pt x="291" y="123"/>
                </a:lnTo>
                <a:lnTo>
                  <a:pt x="291" y="124"/>
                </a:lnTo>
                <a:lnTo>
                  <a:pt x="291" y="126"/>
                </a:lnTo>
                <a:lnTo>
                  <a:pt x="291" y="128"/>
                </a:lnTo>
                <a:lnTo>
                  <a:pt x="289" y="128"/>
                </a:lnTo>
                <a:lnTo>
                  <a:pt x="289" y="129"/>
                </a:lnTo>
                <a:lnTo>
                  <a:pt x="287" y="129"/>
                </a:lnTo>
                <a:lnTo>
                  <a:pt x="289" y="129"/>
                </a:lnTo>
                <a:lnTo>
                  <a:pt x="289" y="131"/>
                </a:lnTo>
                <a:lnTo>
                  <a:pt x="289" y="133"/>
                </a:lnTo>
                <a:lnTo>
                  <a:pt x="287" y="133"/>
                </a:lnTo>
                <a:lnTo>
                  <a:pt x="286" y="133"/>
                </a:lnTo>
                <a:lnTo>
                  <a:pt x="286" y="135"/>
                </a:lnTo>
                <a:lnTo>
                  <a:pt x="287" y="135"/>
                </a:lnTo>
                <a:lnTo>
                  <a:pt x="287" y="136"/>
                </a:lnTo>
                <a:lnTo>
                  <a:pt x="287" y="138"/>
                </a:lnTo>
                <a:lnTo>
                  <a:pt x="286" y="138"/>
                </a:lnTo>
                <a:lnTo>
                  <a:pt x="286" y="140"/>
                </a:lnTo>
                <a:lnTo>
                  <a:pt x="284" y="140"/>
                </a:lnTo>
                <a:lnTo>
                  <a:pt x="282" y="140"/>
                </a:lnTo>
                <a:lnTo>
                  <a:pt x="282" y="141"/>
                </a:lnTo>
                <a:lnTo>
                  <a:pt x="282" y="143"/>
                </a:lnTo>
                <a:lnTo>
                  <a:pt x="282" y="145"/>
                </a:lnTo>
                <a:lnTo>
                  <a:pt x="282" y="147"/>
                </a:lnTo>
                <a:lnTo>
                  <a:pt x="281" y="147"/>
                </a:lnTo>
                <a:lnTo>
                  <a:pt x="281" y="148"/>
                </a:lnTo>
                <a:lnTo>
                  <a:pt x="279" y="148"/>
                </a:lnTo>
                <a:lnTo>
                  <a:pt x="279" y="150"/>
                </a:lnTo>
                <a:lnTo>
                  <a:pt x="277" y="150"/>
                </a:lnTo>
                <a:lnTo>
                  <a:pt x="277" y="152"/>
                </a:lnTo>
                <a:lnTo>
                  <a:pt x="277" y="153"/>
                </a:lnTo>
                <a:lnTo>
                  <a:pt x="277" y="155"/>
                </a:lnTo>
                <a:lnTo>
                  <a:pt x="275" y="155"/>
                </a:lnTo>
                <a:lnTo>
                  <a:pt x="275" y="157"/>
                </a:lnTo>
                <a:lnTo>
                  <a:pt x="274" y="157"/>
                </a:lnTo>
                <a:lnTo>
                  <a:pt x="274" y="159"/>
                </a:lnTo>
                <a:lnTo>
                  <a:pt x="272" y="159"/>
                </a:lnTo>
                <a:lnTo>
                  <a:pt x="272" y="160"/>
                </a:lnTo>
                <a:lnTo>
                  <a:pt x="272" y="162"/>
                </a:lnTo>
                <a:lnTo>
                  <a:pt x="272" y="164"/>
                </a:lnTo>
                <a:lnTo>
                  <a:pt x="270" y="164"/>
                </a:lnTo>
                <a:lnTo>
                  <a:pt x="269" y="164"/>
                </a:lnTo>
                <a:lnTo>
                  <a:pt x="269" y="166"/>
                </a:lnTo>
                <a:lnTo>
                  <a:pt x="267" y="166"/>
                </a:lnTo>
                <a:lnTo>
                  <a:pt x="267" y="167"/>
                </a:lnTo>
                <a:lnTo>
                  <a:pt x="267" y="169"/>
                </a:lnTo>
                <a:lnTo>
                  <a:pt x="265" y="169"/>
                </a:lnTo>
                <a:lnTo>
                  <a:pt x="265" y="171"/>
                </a:lnTo>
                <a:lnTo>
                  <a:pt x="267" y="171"/>
                </a:lnTo>
                <a:lnTo>
                  <a:pt x="267" y="172"/>
                </a:lnTo>
                <a:lnTo>
                  <a:pt x="269" y="172"/>
                </a:lnTo>
                <a:lnTo>
                  <a:pt x="269" y="174"/>
                </a:lnTo>
                <a:lnTo>
                  <a:pt x="270" y="174"/>
                </a:lnTo>
                <a:lnTo>
                  <a:pt x="270" y="176"/>
                </a:lnTo>
                <a:lnTo>
                  <a:pt x="270" y="178"/>
                </a:lnTo>
                <a:lnTo>
                  <a:pt x="272" y="178"/>
                </a:lnTo>
                <a:lnTo>
                  <a:pt x="272" y="179"/>
                </a:lnTo>
                <a:lnTo>
                  <a:pt x="272" y="181"/>
                </a:lnTo>
                <a:lnTo>
                  <a:pt x="272" y="183"/>
                </a:lnTo>
                <a:lnTo>
                  <a:pt x="274" y="183"/>
                </a:lnTo>
                <a:lnTo>
                  <a:pt x="274" y="184"/>
                </a:lnTo>
                <a:lnTo>
                  <a:pt x="272" y="184"/>
                </a:lnTo>
                <a:lnTo>
                  <a:pt x="272" y="186"/>
                </a:lnTo>
                <a:lnTo>
                  <a:pt x="272" y="188"/>
                </a:lnTo>
                <a:lnTo>
                  <a:pt x="270" y="188"/>
                </a:lnTo>
                <a:lnTo>
                  <a:pt x="270" y="190"/>
                </a:lnTo>
                <a:lnTo>
                  <a:pt x="269" y="190"/>
                </a:lnTo>
                <a:lnTo>
                  <a:pt x="269" y="191"/>
                </a:lnTo>
                <a:lnTo>
                  <a:pt x="267" y="191"/>
                </a:lnTo>
                <a:lnTo>
                  <a:pt x="265" y="191"/>
                </a:lnTo>
                <a:lnTo>
                  <a:pt x="263" y="191"/>
                </a:lnTo>
                <a:lnTo>
                  <a:pt x="263" y="193"/>
                </a:lnTo>
                <a:lnTo>
                  <a:pt x="263" y="195"/>
                </a:lnTo>
                <a:lnTo>
                  <a:pt x="262" y="195"/>
                </a:lnTo>
                <a:lnTo>
                  <a:pt x="262" y="197"/>
                </a:lnTo>
                <a:lnTo>
                  <a:pt x="262" y="198"/>
                </a:lnTo>
                <a:lnTo>
                  <a:pt x="262" y="200"/>
                </a:lnTo>
                <a:lnTo>
                  <a:pt x="262" y="202"/>
                </a:lnTo>
                <a:lnTo>
                  <a:pt x="262" y="203"/>
                </a:lnTo>
                <a:lnTo>
                  <a:pt x="263" y="203"/>
                </a:lnTo>
                <a:lnTo>
                  <a:pt x="263" y="205"/>
                </a:lnTo>
                <a:lnTo>
                  <a:pt x="263" y="207"/>
                </a:lnTo>
                <a:lnTo>
                  <a:pt x="265" y="207"/>
                </a:lnTo>
                <a:lnTo>
                  <a:pt x="265" y="209"/>
                </a:lnTo>
                <a:lnTo>
                  <a:pt x="263" y="209"/>
                </a:lnTo>
                <a:lnTo>
                  <a:pt x="263" y="210"/>
                </a:lnTo>
                <a:lnTo>
                  <a:pt x="263" y="212"/>
                </a:lnTo>
                <a:lnTo>
                  <a:pt x="262" y="212"/>
                </a:lnTo>
                <a:lnTo>
                  <a:pt x="262" y="214"/>
                </a:lnTo>
                <a:lnTo>
                  <a:pt x="260" y="214"/>
                </a:lnTo>
                <a:lnTo>
                  <a:pt x="258" y="214"/>
                </a:lnTo>
                <a:lnTo>
                  <a:pt x="258" y="215"/>
                </a:lnTo>
                <a:lnTo>
                  <a:pt x="257" y="215"/>
                </a:lnTo>
                <a:lnTo>
                  <a:pt x="257" y="217"/>
                </a:lnTo>
                <a:lnTo>
                  <a:pt x="257" y="219"/>
                </a:lnTo>
                <a:lnTo>
                  <a:pt x="257" y="221"/>
                </a:lnTo>
                <a:lnTo>
                  <a:pt x="257" y="222"/>
                </a:lnTo>
                <a:lnTo>
                  <a:pt x="257" y="224"/>
                </a:lnTo>
                <a:lnTo>
                  <a:pt x="258" y="224"/>
                </a:lnTo>
                <a:lnTo>
                  <a:pt x="258" y="226"/>
                </a:lnTo>
                <a:lnTo>
                  <a:pt x="258" y="228"/>
                </a:lnTo>
                <a:lnTo>
                  <a:pt x="260" y="228"/>
                </a:lnTo>
                <a:lnTo>
                  <a:pt x="262" y="228"/>
                </a:lnTo>
                <a:lnTo>
                  <a:pt x="262" y="229"/>
                </a:lnTo>
                <a:lnTo>
                  <a:pt x="263" y="229"/>
                </a:lnTo>
                <a:lnTo>
                  <a:pt x="263" y="231"/>
                </a:lnTo>
                <a:lnTo>
                  <a:pt x="263" y="233"/>
                </a:lnTo>
                <a:lnTo>
                  <a:pt x="263" y="234"/>
                </a:lnTo>
                <a:lnTo>
                  <a:pt x="263" y="236"/>
                </a:lnTo>
                <a:lnTo>
                  <a:pt x="263" y="238"/>
                </a:lnTo>
                <a:lnTo>
                  <a:pt x="263" y="240"/>
                </a:lnTo>
                <a:lnTo>
                  <a:pt x="265" y="240"/>
                </a:lnTo>
                <a:lnTo>
                  <a:pt x="265" y="241"/>
                </a:lnTo>
                <a:lnTo>
                  <a:pt x="267" y="241"/>
                </a:lnTo>
                <a:lnTo>
                  <a:pt x="267" y="243"/>
                </a:lnTo>
                <a:lnTo>
                  <a:pt x="269" y="243"/>
                </a:lnTo>
                <a:lnTo>
                  <a:pt x="269" y="245"/>
                </a:lnTo>
                <a:lnTo>
                  <a:pt x="270" y="245"/>
                </a:lnTo>
                <a:lnTo>
                  <a:pt x="270" y="246"/>
                </a:lnTo>
                <a:lnTo>
                  <a:pt x="270" y="245"/>
                </a:lnTo>
                <a:lnTo>
                  <a:pt x="270" y="246"/>
                </a:lnTo>
                <a:lnTo>
                  <a:pt x="272" y="246"/>
                </a:lnTo>
                <a:lnTo>
                  <a:pt x="272" y="248"/>
                </a:lnTo>
                <a:lnTo>
                  <a:pt x="274" y="248"/>
                </a:lnTo>
                <a:lnTo>
                  <a:pt x="275" y="248"/>
                </a:lnTo>
                <a:lnTo>
                  <a:pt x="277" y="248"/>
                </a:lnTo>
                <a:lnTo>
                  <a:pt x="279" y="248"/>
                </a:lnTo>
                <a:lnTo>
                  <a:pt x="279" y="250"/>
                </a:lnTo>
                <a:lnTo>
                  <a:pt x="281" y="252"/>
                </a:lnTo>
                <a:lnTo>
                  <a:pt x="281" y="253"/>
                </a:lnTo>
                <a:lnTo>
                  <a:pt x="281" y="255"/>
                </a:lnTo>
                <a:lnTo>
                  <a:pt x="282" y="255"/>
                </a:lnTo>
                <a:lnTo>
                  <a:pt x="282" y="257"/>
                </a:lnTo>
                <a:lnTo>
                  <a:pt x="282" y="259"/>
                </a:lnTo>
                <a:lnTo>
                  <a:pt x="282" y="260"/>
                </a:lnTo>
                <a:lnTo>
                  <a:pt x="282" y="262"/>
                </a:lnTo>
                <a:lnTo>
                  <a:pt x="282" y="264"/>
                </a:lnTo>
                <a:lnTo>
                  <a:pt x="282" y="265"/>
                </a:lnTo>
                <a:lnTo>
                  <a:pt x="284" y="265"/>
                </a:lnTo>
                <a:lnTo>
                  <a:pt x="284" y="267"/>
                </a:lnTo>
                <a:lnTo>
                  <a:pt x="286" y="267"/>
                </a:lnTo>
                <a:lnTo>
                  <a:pt x="286" y="269"/>
                </a:lnTo>
                <a:lnTo>
                  <a:pt x="287" y="269"/>
                </a:lnTo>
                <a:lnTo>
                  <a:pt x="287" y="271"/>
                </a:lnTo>
                <a:lnTo>
                  <a:pt x="287" y="272"/>
                </a:lnTo>
                <a:lnTo>
                  <a:pt x="287" y="274"/>
                </a:lnTo>
                <a:lnTo>
                  <a:pt x="289" y="274"/>
                </a:lnTo>
                <a:lnTo>
                  <a:pt x="289" y="276"/>
                </a:lnTo>
                <a:lnTo>
                  <a:pt x="291" y="276"/>
                </a:lnTo>
                <a:lnTo>
                  <a:pt x="291" y="277"/>
                </a:lnTo>
                <a:lnTo>
                  <a:pt x="293" y="277"/>
                </a:lnTo>
                <a:lnTo>
                  <a:pt x="293" y="279"/>
                </a:lnTo>
                <a:lnTo>
                  <a:pt x="294" y="279"/>
                </a:lnTo>
                <a:lnTo>
                  <a:pt x="294" y="281"/>
                </a:lnTo>
                <a:lnTo>
                  <a:pt x="294" y="283"/>
                </a:lnTo>
                <a:lnTo>
                  <a:pt x="296" y="283"/>
                </a:lnTo>
                <a:lnTo>
                  <a:pt x="298" y="283"/>
                </a:lnTo>
                <a:lnTo>
                  <a:pt x="298" y="284"/>
                </a:lnTo>
                <a:lnTo>
                  <a:pt x="300" y="284"/>
                </a:lnTo>
                <a:lnTo>
                  <a:pt x="300" y="286"/>
                </a:lnTo>
                <a:lnTo>
                  <a:pt x="300" y="288"/>
                </a:lnTo>
                <a:lnTo>
                  <a:pt x="300" y="289"/>
                </a:lnTo>
                <a:lnTo>
                  <a:pt x="300" y="291"/>
                </a:lnTo>
                <a:lnTo>
                  <a:pt x="301" y="291"/>
                </a:lnTo>
                <a:lnTo>
                  <a:pt x="301" y="293"/>
                </a:lnTo>
                <a:lnTo>
                  <a:pt x="303" y="293"/>
                </a:lnTo>
                <a:lnTo>
                  <a:pt x="303" y="295"/>
                </a:lnTo>
                <a:lnTo>
                  <a:pt x="303" y="296"/>
                </a:lnTo>
                <a:lnTo>
                  <a:pt x="305" y="296"/>
                </a:lnTo>
                <a:lnTo>
                  <a:pt x="305" y="298"/>
                </a:lnTo>
                <a:lnTo>
                  <a:pt x="306" y="298"/>
                </a:lnTo>
                <a:lnTo>
                  <a:pt x="306" y="300"/>
                </a:lnTo>
                <a:lnTo>
                  <a:pt x="306" y="302"/>
                </a:lnTo>
                <a:lnTo>
                  <a:pt x="305" y="302"/>
                </a:lnTo>
                <a:lnTo>
                  <a:pt x="305" y="303"/>
                </a:lnTo>
                <a:lnTo>
                  <a:pt x="305" y="305"/>
                </a:lnTo>
                <a:lnTo>
                  <a:pt x="305" y="307"/>
                </a:lnTo>
                <a:lnTo>
                  <a:pt x="303" y="307"/>
                </a:lnTo>
                <a:lnTo>
                  <a:pt x="301" y="307"/>
                </a:lnTo>
                <a:lnTo>
                  <a:pt x="300" y="307"/>
                </a:lnTo>
                <a:lnTo>
                  <a:pt x="298" y="307"/>
                </a:lnTo>
                <a:lnTo>
                  <a:pt x="298" y="308"/>
                </a:lnTo>
                <a:lnTo>
                  <a:pt x="296" y="308"/>
                </a:lnTo>
                <a:lnTo>
                  <a:pt x="294" y="308"/>
                </a:lnTo>
                <a:lnTo>
                  <a:pt x="294" y="310"/>
                </a:lnTo>
                <a:lnTo>
                  <a:pt x="294" y="312"/>
                </a:lnTo>
                <a:lnTo>
                  <a:pt x="294" y="314"/>
                </a:lnTo>
                <a:lnTo>
                  <a:pt x="296" y="314"/>
                </a:lnTo>
                <a:lnTo>
                  <a:pt x="294" y="314"/>
                </a:lnTo>
                <a:lnTo>
                  <a:pt x="296" y="314"/>
                </a:lnTo>
                <a:lnTo>
                  <a:pt x="296" y="315"/>
                </a:lnTo>
                <a:lnTo>
                  <a:pt x="296" y="317"/>
                </a:lnTo>
                <a:lnTo>
                  <a:pt x="298" y="317"/>
                </a:lnTo>
                <a:lnTo>
                  <a:pt x="298" y="319"/>
                </a:lnTo>
                <a:lnTo>
                  <a:pt x="300" y="319"/>
                </a:lnTo>
                <a:lnTo>
                  <a:pt x="300" y="320"/>
                </a:lnTo>
                <a:lnTo>
                  <a:pt x="301" y="320"/>
                </a:lnTo>
                <a:lnTo>
                  <a:pt x="301" y="322"/>
                </a:lnTo>
                <a:lnTo>
                  <a:pt x="301" y="324"/>
                </a:lnTo>
                <a:lnTo>
                  <a:pt x="303" y="324"/>
                </a:lnTo>
                <a:lnTo>
                  <a:pt x="303" y="326"/>
                </a:lnTo>
                <a:lnTo>
                  <a:pt x="303" y="327"/>
                </a:lnTo>
                <a:lnTo>
                  <a:pt x="305" y="327"/>
                </a:lnTo>
                <a:lnTo>
                  <a:pt x="305" y="329"/>
                </a:lnTo>
                <a:lnTo>
                  <a:pt x="305" y="331"/>
                </a:lnTo>
                <a:lnTo>
                  <a:pt x="305" y="333"/>
                </a:lnTo>
                <a:lnTo>
                  <a:pt x="305" y="334"/>
                </a:lnTo>
                <a:lnTo>
                  <a:pt x="305" y="336"/>
                </a:lnTo>
                <a:lnTo>
                  <a:pt x="305" y="338"/>
                </a:lnTo>
                <a:lnTo>
                  <a:pt x="303" y="338"/>
                </a:lnTo>
                <a:lnTo>
                  <a:pt x="303" y="339"/>
                </a:lnTo>
                <a:lnTo>
                  <a:pt x="303" y="341"/>
                </a:lnTo>
                <a:lnTo>
                  <a:pt x="303" y="343"/>
                </a:lnTo>
                <a:lnTo>
                  <a:pt x="301" y="343"/>
                </a:lnTo>
                <a:lnTo>
                  <a:pt x="301" y="345"/>
                </a:lnTo>
                <a:lnTo>
                  <a:pt x="300" y="345"/>
                </a:lnTo>
                <a:lnTo>
                  <a:pt x="300" y="346"/>
                </a:lnTo>
                <a:lnTo>
                  <a:pt x="300" y="348"/>
                </a:lnTo>
                <a:lnTo>
                  <a:pt x="298" y="348"/>
                </a:lnTo>
                <a:lnTo>
                  <a:pt x="298" y="350"/>
                </a:lnTo>
                <a:lnTo>
                  <a:pt x="298" y="351"/>
                </a:lnTo>
                <a:lnTo>
                  <a:pt x="296" y="351"/>
                </a:lnTo>
                <a:lnTo>
                  <a:pt x="296" y="353"/>
                </a:lnTo>
                <a:lnTo>
                  <a:pt x="294" y="355"/>
                </a:lnTo>
                <a:lnTo>
                  <a:pt x="296" y="355"/>
                </a:lnTo>
                <a:lnTo>
                  <a:pt x="296" y="357"/>
                </a:lnTo>
                <a:lnTo>
                  <a:pt x="296" y="358"/>
                </a:lnTo>
                <a:lnTo>
                  <a:pt x="296" y="360"/>
                </a:lnTo>
                <a:lnTo>
                  <a:pt x="296" y="362"/>
                </a:lnTo>
                <a:lnTo>
                  <a:pt x="298" y="364"/>
                </a:lnTo>
                <a:lnTo>
                  <a:pt x="300" y="364"/>
                </a:lnTo>
                <a:lnTo>
                  <a:pt x="300" y="365"/>
                </a:lnTo>
                <a:lnTo>
                  <a:pt x="300" y="367"/>
                </a:lnTo>
                <a:lnTo>
                  <a:pt x="301" y="367"/>
                </a:lnTo>
                <a:lnTo>
                  <a:pt x="301" y="369"/>
                </a:lnTo>
                <a:lnTo>
                  <a:pt x="301" y="370"/>
                </a:lnTo>
                <a:lnTo>
                  <a:pt x="303" y="370"/>
                </a:lnTo>
                <a:lnTo>
                  <a:pt x="303" y="372"/>
                </a:lnTo>
                <a:lnTo>
                  <a:pt x="303" y="374"/>
                </a:lnTo>
                <a:lnTo>
                  <a:pt x="305" y="374"/>
                </a:lnTo>
                <a:lnTo>
                  <a:pt x="305" y="376"/>
                </a:lnTo>
                <a:lnTo>
                  <a:pt x="305" y="377"/>
                </a:lnTo>
                <a:lnTo>
                  <a:pt x="306" y="377"/>
                </a:lnTo>
                <a:lnTo>
                  <a:pt x="306" y="379"/>
                </a:lnTo>
                <a:lnTo>
                  <a:pt x="305" y="379"/>
                </a:lnTo>
                <a:lnTo>
                  <a:pt x="306" y="379"/>
                </a:lnTo>
                <a:lnTo>
                  <a:pt x="306" y="381"/>
                </a:lnTo>
                <a:lnTo>
                  <a:pt x="305" y="381"/>
                </a:lnTo>
                <a:lnTo>
                  <a:pt x="298" y="386"/>
                </a:lnTo>
                <a:lnTo>
                  <a:pt x="296" y="382"/>
                </a:lnTo>
                <a:lnTo>
                  <a:pt x="293" y="379"/>
                </a:lnTo>
                <a:lnTo>
                  <a:pt x="291" y="376"/>
                </a:lnTo>
                <a:lnTo>
                  <a:pt x="287" y="370"/>
                </a:lnTo>
                <a:lnTo>
                  <a:pt x="286" y="367"/>
                </a:lnTo>
                <a:lnTo>
                  <a:pt x="282" y="364"/>
                </a:lnTo>
                <a:lnTo>
                  <a:pt x="281" y="360"/>
                </a:lnTo>
                <a:lnTo>
                  <a:pt x="282" y="353"/>
                </a:lnTo>
                <a:lnTo>
                  <a:pt x="284" y="348"/>
                </a:lnTo>
                <a:lnTo>
                  <a:pt x="284" y="343"/>
                </a:lnTo>
                <a:lnTo>
                  <a:pt x="286" y="336"/>
                </a:lnTo>
                <a:lnTo>
                  <a:pt x="286" y="334"/>
                </a:lnTo>
                <a:lnTo>
                  <a:pt x="286" y="329"/>
                </a:lnTo>
                <a:lnTo>
                  <a:pt x="282" y="326"/>
                </a:lnTo>
                <a:lnTo>
                  <a:pt x="281" y="322"/>
                </a:lnTo>
                <a:lnTo>
                  <a:pt x="277" y="319"/>
                </a:lnTo>
                <a:lnTo>
                  <a:pt x="272" y="317"/>
                </a:lnTo>
                <a:lnTo>
                  <a:pt x="267" y="315"/>
                </a:lnTo>
                <a:lnTo>
                  <a:pt x="262" y="314"/>
                </a:lnTo>
                <a:lnTo>
                  <a:pt x="258" y="312"/>
                </a:lnTo>
                <a:lnTo>
                  <a:pt x="253" y="308"/>
                </a:lnTo>
                <a:lnTo>
                  <a:pt x="250" y="305"/>
                </a:lnTo>
                <a:lnTo>
                  <a:pt x="246" y="303"/>
                </a:lnTo>
                <a:lnTo>
                  <a:pt x="241" y="300"/>
                </a:lnTo>
                <a:lnTo>
                  <a:pt x="239" y="296"/>
                </a:lnTo>
                <a:lnTo>
                  <a:pt x="238" y="296"/>
                </a:lnTo>
                <a:lnTo>
                  <a:pt x="236" y="293"/>
                </a:lnTo>
                <a:lnTo>
                  <a:pt x="232" y="289"/>
                </a:lnTo>
                <a:lnTo>
                  <a:pt x="231" y="284"/>
                </a:lnTo>
                <a:lnTo>
                  <a:pt x="229" y="281"/>
                </a:lnTo>
                <a:lnTo>
                  <a:pt x="227" y="276"/>
                </a:lnTo>
                <a:lnTo>
                  <a:pt x="226" y="272"/>
                </a:lnTo>
                <a:lnTo>
                  <a:pt x="224" y="269"/>
                </a:lnTo>
                <a:lnTo>
                  <a:pt x="222" y="264"/>
                </a:lnTo>
                <a:lnTo>
                  <a:pt x="219" y="262"/>
                </a:lnTo>
                <a:lnTo>
                  <a:pt x="217" y="262"/>
                </a:lnTo>
                <a:lnTo>
                  <a:pt x="215" y="264"/>
                </a:lnTo>
                <a:lnTo>
                  <a:pt x="215" y="265"/>
                </a:lnTo>
                <a:lnTo>
                  <a:pt x="212" y="267"/>
                </a:lnTo>
                <a:lnTo>
                  <a:pt x="210" y="274"/>
                </a:lnTo>
                <a:lnTo>
                  <a:pt x="210" y="276"/>
                </a:lnTo>
                <a:lnTo>
                  <a:pt x="207" y="279"/>
                </a:lnTo>
                <a:lnTo>
                  <a:pt x="201" y="281"/>
                </a:lnTo>
                <a:lnTo>
                  <a:pt x="198" y="283"/>
                </a:lnTo>
                <a:lnTo>
                  <a:pt x="191" y="283"/>
                </a:lnTo>
                <a:lnTo>
                  <a:pt x="186" y="284"/>
                </a:lnTo>
                <a:lnTo>
                  <a:pt x="183" y="286"/>
                </a:lnTo>
                <a:lnTo>
                  <a:pt x="179" y="291"/>
                </a:lnTo>
                <a:lnTo>
                  <a:pt x="176" y="295"/>
                </a:lnTo>
                <a:lnTo>
                  <a:pt x="176" y="296"/>
                </a:lnTo>
                <a:lnTo>
                  <a:pt x="174" y="300"/>
                </a:lnTo>
                <a:lnTo>
                  <a:pt x="172" y="303"/>
                </a:lnTo>
                <a:lnTo>
                  <a:pt x="170" y="308"/>
                </a:lnTo>
                <a:lnTo>
                  <a:pt x="169" y="314"/>
                </a:lnTo>
                <a:lnTo>
                  <a:pt x="167" y="319"/>
                </a:lnTo>
                <a:lnTo>
                  <a:pt x="164" y="320"/>
                </a:lnTo>
                <a:lnTo>
                  <a:pt x="158" y="320"/>
                </a:lnTo>
                <a:lnTo>
                  <a:pt x="153" y="319"/>
                </a:lnTo>
                <a:lnTo>
                  <a:pt x="150" y="315"/>
                </a:lnTo>
                <a:lnTo>
                  <a:pt x="146" y="312"/>
                </a:lnTo>
                <a:lnTo>
                  <a:pt x="145" y="308"/>
                </a:lnTo>
                <a:lnTo>
                  <a:pt x="143" y="307"/>
                </a:lnTo>
                <a:lnTo>
                  <a:pt x="143" y="305"/>
                </a:lnTo>
                <a:lnTo>
                  <a:pt x="141" y="300"/>
                </a:lnTo>
                <a:lnTo>
                  <a:pt x="139" y="296"/>
                </a:lnTo>
                <a:lnTo>
                  <a:pt x="139" y="291"/>
                </a:lnTo>
                <a:lnTo>
                  <a:pt x="139" y="286"/>
                </a:lnTo>
                <a:lnTo>
                  <a:pt x="143" y="281"/>
                </a:lnTo>
                <a:lnTo>
                  <a:pt x="145" y="276"/>
                </a:lnTo>
                <a:lnTo>
                  <a:pt x="145" y="271"/>
                </a:lnTo>
                <a:lnTo>
                  <a:pt x="141" y="267"/>
                </a:lnTo>
                <a:lnTo>
                  <a:pt x="136" y="265"/>
                </a:lnTo>
                <a:lnTo>
                  <a:pt x="131" y="267"/>
                </a:lnTo>
                <a:lnTo>
                  <a:pt x="127" y="265"/>
                </a:lnTo>
                <a:lnTo>
                  <a:pt x="124" y="260"/>
                </a:lnTo>
                <a:lnTo>
                  <a:pt x="124" y="255"/>
                </a:lnTo>
                <a:lnTo>
                  <a:pt x="124" y="252"/>
                </a:lnTo>
                <a:lnTo>
                  <a:pt x="124" y="246"/>
                </a:lnTo>
                <a:lnTo>
                  <a:pt x="121" y="243"/>
                </a:lnTo>
                <a:lnTo>
                  <a:pt x="117" y="238"/>
                </a:lnTo>
                <a:lnTo>
                  <a:pt x="112" y="233"/>
                </a:lnTo>
                <a:lnTo>
                  <a:pt x="107" y="231"/>
                </a:lnTo>
                <a:lnTo>
                  <a:pt x="103" y="226"/>
                </a:lnTo>
                <a:lnTo>
                  <a:pt x="102" y="221"/>
                </a:lnTo>
                <a:lnTo>
                  <a:pt x="100" y="215"/>
                </a:lnTo>
                <a:lnTo>
                  <a:pt x="95" y="214"/>
                </a:lnTo>
                <a:lnTo>
                  <a:pt x="90" y="210"/>
                </a:lnTo>
                <a:lnTo>
                  <a:pt x="86" y="209"/>
                </a:lnTo>
                <a:lnTo>
                  <a:pt x="81" y="207"/>
                </a:lnTo>
                <a:lnTo>
                  <a:pt x="78" y="203"/>
                </a:lnTo>
                <a:lnTo>
                  <a:pt x="72" y="202"/>
                </a:lnTo>
                <a:lnTo>
                  <a:pt x="67" y="200"/>
                </a:lnTo>
                <a:lnTo>
                  <a:pt x="64" y="198"/>
                </a:lnTo>
                <a:lnTo>
                  <a:pt x="59" y="203"/>
                </a:lnTo>
                <a:lnTo>
                  <a:pt x="53" y="202"/>
                </a:lnTo>
                <a:lnTo>
                  <a:pt x="52" y="197"/>
                </a:lnTo>
                <a:lnTo>
                  <a:pt x="47" y="195"/>
                </a:lnTo>
                <a:lnTo>
                  <a:pt x="43" y="190"/>
                </a:lnTo>
                <a:lnTo>
                  <a:pt x="43" y="186"/>
                </a:lnTo>
                <a:lnTo>
                  <a:pt x="45" y="181"/>
                </a:lnTo>
                <a:lnTo>
                  <a:pt x="50" y="179"/>
                </a:lnTo>
                <a:lnTo>
                  <a:pt x="50" y="178"/>
                </a:lnTo>
                <a:lnTo>
                  <a:pt x="53" y="176"/>
                </a:lnTo>
                <a:lnTo>
                  <a:pt x="59" y="172"/>
                </a:lnTo>
                <a:lnTo>
                  <a:pt x="65" y="171"/>
                </a:lnTo>
                <a:lnTo>
                  <a:pt x="69" y="166"/>
                </a:lnTo>
                <a:lnTo>
                  <a:pt x="67" y="160"/>
                </a:lnTo>
                <a:lnTo>
                  <a:pt x="62" y="157"/>
                </a:lnTo>
                <a:lnTo>
                  <a:pt x="59" y="153"/>
                </a:lnTo>
                <a:lnTo>
                  <a:pt x="55" y="148"/>
                </a:lnTo>
                <a:lnTo>
                  <a:pt x="53" y="145"/>
                </a:lnTo>
                <a:lnTo>
                  <a:pt x="52" y="138"/>
                </a:lnTo>
                <a:lnTo>
                  <a:pt x="48" y="135"/>
                </a:lnTo>
                <a:lnTo>
                  <a:pt x="43" y="133"/>
                </a:lnTo>
                <a:lnTo>
                  <a:pt x="38" y="135"/>
                </a:lnTo>
                <a:lnTo>
                  <a:pt x="35" y="135"/>
                </a:lnTo>
                <a:lnTo>
                  <a:pt x="29" y="135"/>
                </a:lnTo>
                <a:lnTo>
                  <a:pt x="24" y="133"/>
                </a:lnTo>
                <a:lnTo>
                  <a:pt x="19" y="131"/>
                </a:lnTo>
                <a:lnTo>
                  <a:pt x="14" y="129"/>
                </a:lnTo>
                <a:lnTo>
                  <a:pt x="9" y="128"/>
                </a:lnTo>
                <a:lnTo>
                  <a:pt x="5" y="126"/>
                </a:lnTo>
                <a:lnTo>
                  <a:pt x="0" y="123"/>
                </a:lnTo>
                <a:lnTo>
                  <a:pt x="0" y="119"/>
                </a:lnTo>
                <a:lnTo>
                  <a:pt x="2" y="114"/>
                </a:lnTo>
                <a:lnTo>
                  <a:pt x="4" y="109"/>
                </a:lnTo>
                <a:lnTo>
                  <a:pt x="4" y="105"/>
                </a:lnTo>
                <a:lnTo>
                  <a:pt x="5" y="100"/>
                </a:lnTo>
                <a:lnTo>
                  <a:pt x="10" y="98"/>
                </a:lnTo>
                <a:lnTo>
                  <a:pt x="16" y="100"/>
                </a:lnTo>
                <a:lnTo>
                  <a:pt x="21" y="104"/>
                </a:lnTo>
                <a:lnTo>
                  <a:pt x="26" y="105"/>
                </a:lnTo>
                <a:lnTo>
                  <a:pt x="29" y="105"/>
                </a:lnTo>
                <a:lnTo>
                  <a:pt x="33" y="100"/>
                </a:lnTo>
                <a:lnTo>
                  <a:pt x="35" y="95"/>
                </a:lnTo>
                <a:lnTo>
                  <a:pt x="36" y="92"/>
                </a:lnTo>
                <a:lnTo>
                  <a:pt x="41" y="90"/>
                </a:lnTo>
                <a:lnTo>
                  <a:pt x="47" y="90"/>
                </a:lnTo>
                <a:lnTo>
                  <a:pt x="52" y="92"/>
                </a:lnTo>
                <a:lnTo>
                  <a:pt x="57" y="92"/>
                </a:lnTo>
                <a:lnTo>
                  <a:pt x="64" y="88"/>
                </a:lnTo>
                <a:lnTo>
                  <a:pt x="69" y="83"/>
                </a:lnTo>
                <a:lnTo>
                  <a:pt x="71" y="79"/>
                </a:lnTo>
                <a:lnTo>
                  <a:pt x="71" y="74"/>
                </a:lnTo>
                <a:lnTo>
                  <a:pt x="71" y="71"/>
                </a:lnTo>
                <a:lnTo>
                  <a:pt x="71" y="69"/>
                </a:lnTo>
                <a:lnTo>
                  <a:pt x="71" y="66"/>
                </a:lnTo>
                <a:lnTo>
                  <a:pt x="71" y="61"/>
                </a:lnTo>
                <a:lnTo>
                  <a:pt x="72" y="55"/>
                </a:lnTo>
                <a:lnTo>
                  <a:pt x="78" y="50"/>
                </a:lnTo>
                <a:lnTo>
                  <a:pt x="83" y="50"/>
                </a:lnTo>
                <a:lnTo>
                  <a:pt x="86" y="52"/>
                </a:lnTo>
                <a:lnTo>
                  <a:pt x="91" y="48"/>
                </a:lnTo>
                <a:lnTo>
                  <a:pt x="95" y="43"/>
                </a:lnTo>
                <a:lnTo>
                  <a:pt x="98" y="40"/>
                </a:lnTo>
                <a:lnTo>
                  <a:pt x="100" y="35"/>
                </a:lnTo>
                <a:lnTo>
                  <a:pt x="103" y="30"/>
                </a:lnTo>
                <a:lnTo>
                  <a:pt x="107" y="23"/>
                </a:lnTo>
                <a:lnTo>
                  <a:pt x="110" y="17"/>
                </a:lnTo>
                <a:lnTo>
                  <a:pt x="109" y="14"/>
                </a:lnTo>
                <a:lnTo>
                  <a:pt x="109" y="9"/>
                </a:lnTo>
                <a:lnTo>
                  <a:pt x="109" y="5"/>
                </a:lnTo>
                <a:lnTo>
                  <a:pt x="117" y="5"/>
                </a:lnTo>
                <a:lnTo>
                  <a:pt x="119" y="5"/>
                </a:lnTo>
                <a:lnTo>
                  <a:pt x="121" y="5"/>
                </a:lnTo>
                <a:lnTo>
                  <a:pt x="122" y="5"/>
                </a:lnTo>
                <a:lnTo>
                  <a:pt x="124" y="5"/>
                </a:lnTo>
                <a:lnTo>
                  <a:pt x="126" y="5"/>
                </a:lnTo>
                <a:lnTo>
                  <a:pt x="127" y="5"/>
                </a:lnTo>
                <a:lnTo>
                  <a:pt x="129" y="5"/>
                </a:lnTo>
                <a:lnTo>
                  <a:pt x="131" y="5"/>
                </a:lnTo>
                <a:lnTo>
                  <a:pt x="133" y="5"/>
                </a:lnTo>
                <a:lnTo>
                  <a:pt x="134" y="5"/>
                </a:lnTo>
                <a:lnTo>
                  <a:pt x="136" y="5"/>
                </a:lnTo>
                <a:lnTo>
                  <a:pt x="138" y="5"/>
                </a:lnTo>
                <a:lnTo>
                  <a:pt x="138" y="4"/>
                </a:lnTo>
                <a:lnTo>
                  <a:pt x="139" y="4"/>
                </a:lnTo>
                <a:lnTo>
                  <a:pt x="141" y="4"/>
                </a:lnTo>
                <a:lnTo>
                  <a:pt x="143" y="4"/>
                </a:lnTo>
                <a:lnTo>
                  <a:pt x="145" y="4"/>
                </a:lnTo>
                <a:lnTo>
                  <a:pt x="146" y="4"/>
                </a:lnTo>
                <a:lnTo>
                  <a:pt x="148" y="4"/>
                </a:lnTo>
                <a:lnTo>
                  <a:pt x="150" y="4"/>
                </a:lnTo>
                <a:lnTo>
                  <a:pt x="152" y="4"/>
                </a:lnTo>
                <a:lnTo>
                  <a:pt x="153" y="4"/>
                </a:lnTo>
                <a:lnTo>
                  <a:pt x="155" y="4"/>
                </a:lnTo>
                <a:lnTo>
                  <a:pt x="157" y="4"/>
                </a:lnTo>
                <a:lnTo>
                  <a:pt x="158" y="4"/>
                </a:lnTo>
                <a:lnTo>
                  <a:pt x="160" y="4"/>
                </a:lnTo>
                <a:lnTo>
                  <a:pt x="162" y="4"/>
                </a:lnTo>
                <a:lnTo>
                  <a:pt x="164" y="4"/>
                </a:lnTo>
                <a:lnTo>
                  <a:pt x="164" y="2"/>
                </a:lnTo>
                <a:lnTo>
                  <a:pt x="165" y="2"/>
                </a:lnTo>
                <a:lnTo>
                  <a:pt x="167" y="2"/>
                </a:lnTo>
                <a:lnTo>
                  <a:pt x="169" y="2"/>
                </a:lnTo>
                <a:lnTo>
                  <a:pt x="170" y="2"/>
                </a:lnTo>
                <a:lnTo>
                  <a:pt x="172" y="2"/>
                </a:lnTo>
                <a:lnTo>
                  <a:pt x="174" y="2"/>
                </a:lnTo>
                <a:lnTo>
                  <a:pt x="176" y="2"/>
                </a:lnTo>
                <a:lnTo>
                  <a:pt x="177" y="2"/>
                </a:lnTo>
                <a:lnTo>
                  <a:pt x="179" y="2"/>
                </a:lnTo>
                <a:lnTo>
                  <a:pt x="181" y="2"/>
                </a:lnTo>
                <a:lnTo>
                  <a:pt x="183" y="2"/>
                </a:lnTo>
                <a:lnTo>
                  <a:pt x="184" y="2"/>
                </a:lnTo>
                <a:lnTo>
                  <a:pt x="186" y="2"/>
                </a:lnTo>
                <a:lnTo>
                  <a:pt x="188" y="2"/>
                </a:lnTo>
                <a:lnTo>
                  <a:pt x="189" y="2"/>
                </a:lnTo>
                <a:lnTo>
                  <a:pt x="191" y="2"/>
                </a:lnTo>
                <a:lnTo>
                  <a:pt x="193" y="2"/>
                </a:lnTo>
                <a:lnTo>
                  <a:pt x="195" y="2"/>
                </a:lnTo>
                <a:lnTo>
                  <a:pt x="196" y="2"/>
                </a:lnTo>
                <a:lnTo>
                  <a:pt x="196" y="0"/>
                </a:lnTo>
                <a:lnTo>
                  <a:pt x="198" y="0"/>
                </a:lnTo>
                <a:lnTo>
                  <a:pt x="200" y="0"/>
                </a:lnTo>
                <a:lnTo>
                  <a:pt x="201" y="0"/>
                </a:lnTo>
                <a:lnTo>
                  <a:pt x="203" y="0"/>
                </a:lnTo>
                <a:lnTo>
                  <a:pt x="205" y="0"/>
                </a:lnTo>
                <a:lnTo>
                  <a:pt x="207" y="0"/>
                </a:lnTo>
                <a:close/>
              </a:path>
            </a:pathLst>
          </a:custGeom>
          <a:solidFill>
            <a:schemeClr val="tx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26"/>
          <p:cNvSpPr>
            <a:spLocks/>
          </p:cNvSpPr>
          <p:nvPr/>
        </p:nvSpPr>
        <p:spPr bwMode="auto">
          <a:xfrm>
            <a:off x="6799043" y="5435764"/>
            <a:ext cx="462074" cy="532142"/>
          </a:xfrm>
          <a:custGeom>
            <a:avLst/>
            <a:gdLst>
              <a:gd name="T0" fmla="*/ 115 w 244"/>
              <a:gd name="T1" fmla="*/ 11 h 281"/>
              <a:gd name="T2" fmla="*/ 110 w 244"/>
              <a:gd name="T3" fmla="*/ 25 h 281"/>
              <a:gd name="T4" fmla="*/ 101 w 244"/>
              <a:gd name="T5" fmla="*/ 31 h 281"/>
              <a:gd name="T6" fmla="*/ 105 w 244"/>
              <a:gd name="T7" fmla="*/ 43 h 281"/>
              <a:gd name="T8" fmla="*/ 108 w 244"/>
              <a:gd name="T9" fmla="*/ 55 h 281"/>
              <a:gd name="T10" fmla="*/ 106 w 244"/>
              <a:gd name="T11" fmla="*/ 69 h 281"/>
              <a:gd name="T12" fmla="*/ 105 w 244"/>
              <a:gd name="T13" fmla="*/ 85 h 281"/>
              <a:gd name="T14" fmla="*/ 111 w 244"/>
              <a:gd name="T15" fmla="*/ 97 h 281"/>
              <a:gd name="T16" fmla="*/ 115 w 244"/>
              <a:gd name="T17" fmla="*/ 109 h 281"/>
              <a:gd name="T18" fmla="*/ 122 w 244"/>
              <a:gd name="T19" fmla="*/ 111 h 281"/>
              <a:gd name="T20" fmla="*/ 134 w 244"/>
              <a:gd name="T21" fmla="*/ 119 h 281"/>
              <a:gd name="T22" fmla="*/ 144 w 244"/>
              <a:gd name="T23" fmla="*/ 123 h 281"/>
              <a:gd name="T24" fmla="*/ 160 w 244"/>
              <a:gd name="T25" fmla="*/ 131 h 281"/>
              <a:gd name="T26" fmla="*/ 158 w 244"/>
              <a:gd name="T27" fmla="*/ 126 h 281"/>
              <a:gd name="T28" fmla="*/ 151 w 244"/>
              <a:gd name="T29" fmla="*/ 114 h 281"/>
              <a:gd name="T30" fmla="*/ 165 w 244"/>
              <a:gd name="T31" fmla="*/ 107 h 281"/>
              <a:gd name="T32" fmla="*/ 182 w 244"/>
              <a:gd name="T33" fmla="*/ 111 h 281"/>
              <a:gd name="T34" fmla="*/ 191 w 244"/>
              <a:gd name="T35" fmla="*/ 116 h 281"/>
              <a:gd name="T36" fmla="*/ 203 w 244"/>
              <a:gd name="T37" fmla="*/ 121 h 281"/>
              <a:gd name="T38" fmla="*/ 213 w 244"/>
              <a:gd name="T39" fmla="*/ 131 h 281"/>
              <a:gd name="T40" fmla="*/ 220 w 244"/>
              <a:gd name="T41" fmla="*/ 143 h 281"/>
              <a:gd name="T42" fmla="*/ 228 w 244"/>
              <a:gd name="T43" fmla="*/ 150 h 281"/>
              <a:gd name="T44" fmla="*/ 244 w 244"/>
              <a:gd name="T45" fmla="*/ 183 h 281"/>
              <a:gd name="T46" fmla="*/ 234 w 244"/>
              <a:gd name="T47" fmla="*/ 209 h 281"/>
              <a:gd name="T48" fmla="*/ 215 w 244"/>
              <a:gd name="T49" fmla="*/ 221 h 281"/>
              <a:gd name="T50" fmla="*/ 192 w 244"/>
              <a:gd name="T51" fmla="*/ 235 h 281"/>
              <a:gd name="T52" fmla="*/ 168 w 244"/>
              <a:gd name="T53" fmla="*/ 238 h 281"/>
              <a:gd name="T54" fmla="*/ 142 w 244"/>
              <a:gd name="T55" fmla="*/ 247 h 281"/>
              <a:gd name="T56" fmla="*/ 118 w 244"/>
              <a:gd name="T57" fmla="*/ 255 h 281"/>
              <a:gd name="T58" fmla="*/ 99 w 244"/>
              <a:gd name="T59" fmla="*/ 253 h 281"/>
              <a:gd name="T60" fmla="*/ 77 w 244"/>
              <a:gd name="T61" fmla="*/ 240 h 281"/>
              <a:gd name="T62" fmla="*/ 53 w 244"/>
              <a:gd name="T63" fmla="*/ 248 h 281"/>
              <a:gd name="T64" fmla="*/ 34 w 244"/>
              <a:gd name="T65" fmla="*/ 264 h 281"/>
              <a:gd name="T66" fmla="*/ 13 w 244"/>
              <a:gd name="T67" fmla="*/ 279 h 281"/>
              <a:gd name="T68" fmla="*/ 1 w 244"/>
              <a:gd name="T69" fmla="*/ 266 h 281"/>
              <a:gd name="T70" fmla="*/ 8 w 244"/>
              <a:gd name="T71" fmla="*/ 252 h 281"/>
              <a:gd name="T72" fmla="*/ 18 w 244"/>
              <a:gd name="T73" fmla="*/ 245 h 281"/>
              <a:gd name="T74" fmla="*/ 24 w 244"/>
              <a:gd name="T75" fmla="*/ 231 h 281"/>
              <a:gd name="T76" fmla="*/ 20 w 244"/>
              <a:gd name="T77" fmla="*/ 219 h 281"/>
              <a:gd name="T78" fmla="*/ 18 w 244"/>
              <a:gd name="T79" fmla="*/ 209 h 281"/>
              <a:gd name="T80" fmla="*/ 15 w 244"/>
              <a:gd name="T81" fmla="*/ 193 h 281"/>
              <a:gd name="T82" fmla="*/ 18 w 244"/>
              <a:gd name="T83" fmla="*/ 185 h 281"/>
              <a:gd name="T84" fmla="*/ 12 w 244"/>
              <a:gd name="T85" fmla="*/ 176 h 281"/>
              <a:gd name="T86" fmla="*/ 20 w 244"/>
              <a:gd name="T87" fmla="*/ 164 h 281"/>
              <a:gd name="T88" fmla="*/ 22 w 244"/>
              <a:gd name="T89" fmla="*/ 145 h 281"/>
              <a:gd name="T90" fmla="*/ 18 w 244"/>
              <a:gd name="T91" fmla="*/ 130 h 281"/>
              <a:gd name="T92" fmla="*/ 17 w 244"/>
              <a:gd name="T93" fmla="*/ 112 h 281"/>
              <a:gd name="T94" fmla="*/ 15 w 244"/>
              <a:gd name="T95" fmla="*/ 93 h 281"/>
              <a:gd name="T96" fmla="*/ 13 w 244"/>
              <a:gd name="T97" fmla="*/ 76 h 281"/>
              <a:gd name="T98" fmla="*/ 13 w 244"/>
              <a:gd name="T99" fmla="*/ 61 h 281"/>
              <a:gd name="T100" fmla="*/ 18 w 244"/>
              <a:gd name="T101" fmla="*/ 47 h 281"/>
              <a:gd name="T102" fmla="*/ 25 w 244"/>
              <a:gd name="T103" fmla="*/ 38 h 281"/>
              <a:gd name="T104" fmla="*/ 37 w 244"/>
              <a:gd name="T105" fmla="*/ 37 h 281"/>
              <a:gd name="T106" fmla="*/ 48 w 244"/>
              <a:gd name="T107" fmla="*/ 33 h 281"/>
              <a:gd name="T108" fmla="*/ 56 w 244"/>
              <a:gd name="T109" fmla="*/ 33 h 281"/>
              <a:gd name="T110" fmla="*/ 68 w 244"/>
              <a:gd name="T111" fmla="*/ 33 h 281"/>
              <a:gd name="T112" fmla="*/ 79 w 244"/>
              <a:gd name="T113" fmla="*/ 28 h 281"/>
              <a:gd name="T114" fmla="*/ 89 w 244"/>
              <a:gd name="T115" fmla="*/ 23 h 281"/>
              <a:gd name="T116" fmla="*/ 96 w 244"/>
              <a:gd name="T117" fmla="*/ 11 h 281"/>
              <a:gd name="T118" fmla="*/ 106 w 244"/>
              <a:gd name="T119" fmla="*/ 2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4" h="281">
                <a:moveTo>
                  <a:pt x="111" y="4"/>
                </a:moveTo>
                <a:lnTo>
                  <a:pt x="111" y="6"/>
                </a:lnTo>
                <a:lnTo>
                  <a:pt x="113" y="6"/>
                </a:lnTo>
                <a:lnTo>
                  <a:pt x="113" y="7"/>
                </a:lnTo>
                <a:lnTo>
                  <a:pt x="115" y="7"/>
                </a:lnTo>
                <a:lnTo>
                  <a:pt x="115" y="9"/>
                </a:lnTo>
                <a:lnTo>
                  <a:pt x="115" y="7"/>
                </a:lnTo>
                <a:lnTo>
                  <a:pt x="117" y="7"/>
                </a:lnTo>
                <a:lnTo>
                  <a:pt x="117" y="9"/>
                </a:lnTo>
                <a:lnTo>
                  <a:pt x="117" y="11"/>
                </a:lnTo>
                <a:lnTo>
                  <a:pt x="115" y="11"/>
                </a:lnTo>
                <a:lnTo>
                  <a:pt x="115" y="12"/>
                </a:lnTo>
                <a:lnTo>
                  <a:pt x="115" y="14"/>
                </a:lnTo>
                <a:lnTo>
                  <a:pt x="115" y="16"/>
                </a:lnTo>
                <a:lnTo>
                  <a:pt x="115" y="18"/>
                </a:lnTo>
                <a:lnTo>
                  <a:pt x="113" y="18"/>
                </a:lnTo>
                <a:lnTo>
                  <a:pt x="113" y="19"/>
                </a:lnTo>
                <a:lnTo>
                  <a:pt x="111" y="19"/>
                </a:lnTo>
                <a:lnTo>
                  <a:pt x="111" y="21"/>
                </a:lnTo>
                <a:lnTo>
                  <a:pt x="110" y="21"/>
                </a:lnTo>
                <a:lnTo>
                  <a:pt x="110" y="23"/>
                </a:lnTo>
                <a:lnTo>
                  <a:pt x="110" y="25"/>
                </a:lnTo>
                <a:lnTo>
                  <a:pt x="110" y="26"/>
                </a:lnTo>
                <a:lnTo>
                  <a:pt x="108" y="26"/>
                </a:lnTo>
                <a:lnTo>
                  <a:pt x="108" y="28"/>
                </a:lnTo>
                <a:lnTo>
                  <a:pt x="106" y="28"/>
                </a:lnTo>
                <a:lnTo>
                  <a:pt x="105" y="28"/>
                </a:lnTo>
                <a:lnTo>
                  <a:pt x="105" y="30"/>
                </a:lnTo>
                <a:lnTo>
                  <a:pt x="106" y="30"/>
                </a:lnTo>
                <a:lnTo>
                  <a:pt x="105" y="30"/>
                </a:lnTo>
                <a:lnTo>
                  <a:pt x="105" y="31"/>
                </a:lnTo>
                <a:lnTo>
                  <a:pt x="103" y="31"/>
                </a:lnTo>
                <a:lnTo>
                  <a:pt x="101" y="31"/>
                </a:lnTo>
                <a:lnTo>
                  <a:pt x="101" y="33"/>
                </a:lnTo>
                <a:lnTo>
                  <a:pt x="101" y="35"/>
                </a:lnTo>
                <a:lnTo>
                  <a:pt x="101" y="37"/>
                </a:lnTo>
                <a:lnTo>
                  <a:pt x="101" y="38"/>
                </a:lnTo>
                <a:lnTo>
                  <a:pt x="99" y="38"/>
                </a:lnTo>
                <a:lnTo>
                  <a:pt x="99" y="40"/>
                </a:lnTo>
                <a:lnTo>
                  <a:pt x="99" y="42"/>
                </a:lnTo>
                <a:lnTo>
                  <a:pt x="99" y="43"/>
                </a:lnTo>
                <a:lnTo>
                  <a:pt x="101" y="43"/>
                </a:lnTo>
                <a:lnTo>
                  <a:pt x="103" y="43"/>
                </a:lnTo>
                <a:lnTo>
                  <a:pt x="105" y="43"/>
                </a:lnTo>
                <a:lnTo>
                  <a:pt x="105" y="45"/>
                </a:lnTo>
                <a:lnTo>
                  <a:pt x="106" y="45"/>
                </a:lnTo>
                <a:lnTo>
                  <a:pt x="106" y="47"/>
                </a:lnTo>
                <a:lnTo>
                  <a:pt x="108" y="47"/>
                </a:lnTo>
                <a:lnTo>
                  <a:pt x="106" y="47"/>
                </a:lnTo>
                <a:lnTo>
                  <a:pt x="106" y="49"/>
                </a:lnTo>
                <a:lnTo>
                  <a:pt x="108" y="49"/>
                </a:lnTo>
                <a:lnTo>
                  <a:pt x="108" y="50"/>
                </a:lnTo>
                <a:lnTo>
                  <a:pt x="108" y="52"/>
                </a:lnTo>
                <a:lnTo>
                  <a:pt x="108" y="54"/>
                </a:lnTo>
                <a:lnTo>
                  <a:pt x="108" y="55"/>
                </a:lnTo>
                <a:lnTo>
                  <a:pt x="108" y="57"/>
                </a:lnTo>
                <a:lnTo>
                  <a:pt x="108" y="59"/>
                </a:lnTo>
                <a:lnTo>
                  <a:pt x="108" y="61"/>
                </a:lnTo>
                <a:lnTo>
                  <a:pt x="110" y="61"/>
                </a:lnTo>
                <a:lnTo>
                  <a:pt x="110" y="62"/>
                </a:lnTo>
                <a:lnTo>
                  <a:pt x="108" y="62"/>
                </a:lnTo>
                <a:lnTo>
                  <a:pt x="108" y="64"/>
                </a:lnTo>
                <a:lnTo>
                  <a:pt x="108" y="66"/>
                </a:lnTo>
                <a:lnTo>
                  <a:pt x="106" y="66"/>
                </a:lnTo>
                <a:lnTo>
                  <a:pt x="106" y="68"/>
                </a:lnTo>
                <a:lnTo>
                  <a:pt x="106" y="69"/>
                </a:lnTo>
                <a:lnTo>
                  <a:pt x="106" y="71"/>
                </a:lnTo>
                <a:lnTo>
                  <a:pt x="106" y="73"/>
                </a:lnTo>
                <a:lnTo>
                  <a:pt x="106" y="74"/>
                </a:lnTo>
                <a:lnTo>
                  <a:pt x="106" y="76"/>
                </a:lnTo>
                <a:lnTo>
                  <a:pt x="106" y="78"/>
                </a:lnTo>
                <a:lnTo>
                  <a:pt x="106" y="80"/>
                </a:lnTo>
                <a:lnTo>
                  <a:pt x="105" y="81"/>
                </a:lnTo>
                <a:lnTo>
                  <a:pt x="105" y="83"/>
                </a:lnTo>
                <a:lnTo>
                  <a:pt x="103" y="83"/>
                </a:lnTo>
                <a:lnTo>
                  <a:pt x="103" y="85"/>
                </a:lnTo>
                <a:lnTo>
                  <a:pt x="105" y="85"/>
                </a:lnTo>
                <a:lnTo>
                  <a:pt x="105" y="86"/>
                </a:lnTo>
                <a:lnTo>
                  <a:pt x="106" y="86"/>
                </a:lnTo>
                <a:lnTo>
                  <a:pt x="106" y="88"/>
                </a:lnTo>
                <a:lnTo>
                  <a:pt x="106" y="90"/>
                </a:lnTo>
                <a:lnTo>
                  <a:pt x="108" y="90"/>
                </a:lnTo>
                <a:lnTo>
                  <a:pt x="108" y="92"/>
                </a:lnTo>
                <a:lnTo>
                  <a:pt x="110" y="92"/>
                </a:lnTo>
                <a:lnTo>
                  <a:pt x="110" y="93"/>
                </a:lnTo>
                <a:lnTo>
                  <a:pt x="111" y="93"/>
                </a:lnTo>
                <a:lnTo>
                  <a:pt x="111" y="95"/>
                </a:lnTo>
                <a:lnTo>
                  <a:pt x="111" y="97"/>
                </a:lnTo>
                <a:lnTo>
                  <a:pt x="111" y="99"/>
                </a:lnTo>
                <a:lnTo>
                  <a:pt x="111" y="100"/>
                </a:lnTo>
                <a:lnTo>
                  <a:pt x="113" y="100"/>
                </a:lnTo>
                <a:lnTo>
                  <a:pt x="113" y="102"/>
                </a:lnTo>
                <a:lnTo>
                  <a:pt x="113" y="104"/>
                </a:lnTo>
                <a:lnTo>
                  <a:pt x="113" y="105"/>
                </a:lnTo>
                <a:lnTo>
                  <a:pt x="115" y="105"/>
                </a:lnTo>
                <a:lnTo>
                  <a:pt x="115" y="107"/>
                </a:lnTo>
                <a:lnTo>
                  <a:pt x="113" y="107"/>
                </a:lnTo>
                <a:lnTo>
                  <a:pt x="115" y="107"/>
                </a:lnTo>
                <a:lnTo>
                  <a:pt x="115" y="109"/>
                </a:lnTo>
                <a:lnTo>
                  <a:pt x="113" y="109"/>
                </a:lnTo>
                <a:lnTo>
                  <a:pt x="115" y="109"/>
                </a:lnTo>
                <a:lnTo>
                  <a:pt x="117" y="109"/>
                </a:lnTo>
                <a:lnTo>
                  <a:pt x="117" y="107"/>
                </a:lnTo>
                <a:lnTo>
                  <a:pt x="118" y="107"/>
                </a:lnTo>
                <a:lnTo>
                  <a:pt x="118" y="109"/>
                </a:lnTo>
                <a:lnTo>
                  <a:pt x="120" y="109"/>
                </a:lnTo>
                <a:lnTo>
                  <a:pt x="120" y="111"/>
                </a:lnTo>
                <a:lnTo>
                  <a:pt x="122" y="111"/>
                </a:lnTo>
                <a:lnTo>
                  <a:pt x="123" y="111"/>
                </a:lnTo>
                <a:lnTo>
                  <a:pt x="122" y="111"/>
                </a:lnTo>
                <a:lnTo>
                  <a:pt x="123" y="112"/>
                </a:lnTo>
                <a:lnTo>
                  <a:pt x="123" y="114"/>
                </a:lnTo>
                <a:lnTo>
                  <a:pt x="125" y="114"/>
                </a:lnTo>
                <a:lnTo>
                  <a:pt x="127" y="114"/>
                </a:lnTo>
                <a:lnTo>
                  <a:pt x="129" y="114"/>
                </a:lnTo>
                <a:lnTo>
                  <a:pt x="130" y="114"/>
                </a:lnTo>
                <a:lnTo>
                  <a:pt x="130" y="116"/>
                </a:lnTo>
                <a:lnTo>
                  <a:pt x="130" y="117"/>
                </a:lnTo>
                <a:lnTo>
                  <a:pt x="130" y="119"/>
                </a:lnTo>
                <a:lnTo>
                  <a:pt x="132" y="119"/>
                </a:lnTo>
                <a:lnTo>
                  <a:pt x="134" y="119"/>
                </a:lnTo>
                <a:lnTo>
                  <a:pt x="134" y="121"/>
                </a:lnTo>
                <a:lnTo>
                  <a:pt x="135" y="121"/>
                </a:lnTo>
                <a:lnTo>
                  <a:pt x="135" y="123"/>
                </a:lnTo>
                <a:lnTo>
                  <a:pt x="137" y="123"/>
                </a:lnTo>
                <a:lnTo>
                  <a:pt x="137" y="124"/>
                </a:lnTo>
                <a:lnTo>
                  <a:pt x="137" y="126"/>
                </a:lnTo>
                <a:lnTo>
                  <a:pt x="139" y="126"/>
                </a:lnTo>
                <a:lnTo>
                  <a:pt x="141" y="124"/>
                </a:lnTo>
                <a:lnTo>
                  <a:pt x="142" y="124"/>
                </a:lnTo>
                <a:lnTo>
                  <a:pt x="142" y="123"/>
                </a:lnTo>
                <a:lnTo>
                  <a:pt x="144" y="123"/>
                </a:lnTo>
                <a:lnTo>
                  <a:pt x="146" y="121"/>
                </a:lnTo>
                <a:lnTo>
                  <a:pt x="148" y="123"/>
                </a:lnTo>
                <a:lnTo>
                  <a:pt x="149" y="123"/>
                </a:lnTo>
                <a:lnTo>
                  <a:pt x="149" y="124"/>
                </a:lnTo>
                <a:lnTo>
                  <a:pt x="151" y="124"/>
                </a:lnTo>
                <a:lnTo>
                  <a:pt x="153" y="126"/>
                </a:lnTo>
                <a:lnTo>
                  <a:pt x="154" y="128"/>
                </a:lnTo>
                <a:lnTo>
                  <a:pt x="156" y="130"/>
                </a:lnTo>
                <a:lnTo>
                  <a:pt x="158" y="130"/>
                </a:lnTo>
                <a:lnTo>
                  <a:pt x="158" y="131"/>
                </a:lnTo>
                <a:lnTo>
                  <a:pt x="160" y="131"/>
                </a:lnTo>
                <a:lnTo>
                  <a:pt x="161" y="133"/>
                </a:lnTo>
                <a:lnTo>
                  <a:pt x="161" y="135"/>
                </a:lnTo>
                <a:lnTo>
                  <a:pt x="163" y="135"/>
                </a:lnTo>
                <a:lnTo>
                  <a:pt x="165" y="133"/>
                </a:lnTo>
                <a:lnTo>
                  <a:pt x="163" y="133"/>
                </a:lnTo>
                <a:lnTo>
                  <a:pt x="163" y="131"/>
                </a:lnTo>
                <a:lnTo>
                  <a:pt x="163" y="130"/>
                </a:lnTo>
                <a:lnTo>
                  <a:pt x="161" y="130"/>
                </a:lnTo>
                <a:lnTo>
                  <a:pt x="161" y="128"/>
                </a:lnTo>
                <a:lnTo>
                  <a:pt x="160" y="126"/>
                </a:lnTo>
                <a:lnTo>
                  <a:pt x="158" y="126"/>
                </a:lnTo>
                <a:lnTo>
                  <a:pt x="156" y="124"/>
                </a:lnTo>
                <a:lnTo>
                  <a:pt x="156" y="123"/>
                </a:lnTo>
                <a:lnTo>
                  <a:pt x="154" y="123"/>
                </a:lnTo>
                <a:lnTo>
                  <a:pt x="154" y="121"/>
                </a:lnTo>
                <a:lnTo>
                  <a:pt x="153" y="121"/>
                </a:lnTo>
                <a:lnTo>
                  <a:pt x="153" y="119"/>
                </a:lnTo>
                <a:lnTo>
                  <a:pt x="151" y="117"/>
                </a:lnTo>
                <a:lnTo>
                  <a:pt x="151" y="116"/>
                </a:lnTo>
                <a:lnTo>
                  <a:pt x="149" y="116"/>
                </a:lnTo>
                <a:lnTo>
                  <a:pt x="149" y="114"/>
                </a:lnTo>
                <a:lnTo>
                  <a:pt x="151" y="114"/>
                </a:lnTo>
                <a:lnTo>
                  <a:pt x="151" y="112"/>
                </a:lnTo>
                <a:lnTo>
                  <a:pt x="153" y="112"/>
                </a:lnTo>
                <a:lnTo>
                  <a:pt x="153" y="111"/>
                </a:lnTo>
                <a:lnTo>
                  <a:pt x="154" y="111"/>
                </a:lnTo>
                <a:lnTo>
                  <a:pt x="154" y="109"/>
                </a:lnTo>
                <a:lnTo>
                  <a:pt x="156" y="109"/>
                </a:lnTo>
                <a:lnTo>
                  <a:pt x="158" y="107"/>
                </a:lnTo>
                <a:lnTo>
                  <a:pt x="160" y="107"/>
                </a:lnTo>
                <a:lnTo>
                  <a:pt x="161" y="107"/>
                </a:lnTo>
                <a:lnTo>
                  <a:pt x="163" y="107"/>
                </a:lnTo>
                <a:lnTo>
                  <a:pt x="165" y="107"/>
                </a:lnTo>
                <a:lnTo>
                  <a:pt x="168" y="107"/>
                </a:lnTo>
                <a:lnTo>
                  <a:pt x="170" y="107"/>
                </a:lnTo>
                <a:lnTo>
                  <a:pt x="172" y="107"/>
                </a:lnTo>
                <a:lnTo>
                  <a:pt x="173" y="107"/>
                </a:lnTo>
                <a:lnTo>
                  <a:pt x="175" y="107"/>
                </a:lnTo>
                <a:lnTo>
                  <a:pt x="177" y="107"/>
                </a:lnTo>
                <a:lnTo>
                  <a:pt x="179" y="107"/>
                </a:lnTo>
                <a:lnTo>
                  <a:pt x="180" y="107"/>
                </a:lnTo>
                <a:lnTo>
                  <a:pt x="182" y="107"/>
                </a:lnTo>
                <a:lnTo>
                  <a:pt x="182" y="109"/>
                </a:lnTo>
                <a:lnTo>
                  <a:pt x="182" y="111"/>
                </a:lnTo>
                <a:lnTo>
                  <a:pt x="182" y="112"/>
                </a:lnTo>
                <a:lnTo>
                  <a:pt x="184" y="112"/>
                </a:lnTo>
                <a:lnTo>
                  <a:pt x="184" y="114"/>
                </a:lnTo>
                <a:lnTo>
                  <a:pt x="184" y="116"/>
                </a:lnTo>
                <a:lnTo>
                  <a:pt x="185" y="116"/>
                </a:lnTo>
                <a:lnTo>
                  <a:pt x="187" y="116"/>
                </a:lnTo>
                <a:lnTo>
                  <a:pt x="189" y="116"/>
                </a:lnTo>
                <a:lnTo>
                  <a:pt x="189" y="114"/>
                </a:lnTo>
                <a:lnTo>
                  <a:pt x="189" y="116"/>
                </a:lnTo>
                <a:lnTo>
                  <a:pt x="191" y="114"/>
                </a:lnTo>
                <a:lnTo>
                  <a:pt x="191" y="116"/>
                </a:lnTo>
                <a:lnTo>
                  <a:pt x="192" y="116"/>
                </a:lnTo>
                <a:lnTo>
                  <a:pt x="192" y="117"/>
                </a:lnTo>
                <a:lnTo>
                  <a:pt x="194" y="117"/>
                </a:lnTo>
                <a:lnTo>
                  <a:pt x="196" y="117"/>
                </a:lnTo>
                <a:lnTo>
                  <a:pt x="196" y="116"/>
                </a:lnTo>
                <a:lnTo>
                  <a:pt x="197" y="116"/>
                </a:lnTo>
                <a:lnTo>
                  <a:pt x="199" y="117"/>
                </a:lnTo>
                <a:lnTo>
                  <a:pt x="201" y="117"/>
                </a:lnTo>
                <a:lnTo>
                  <a:pt x="201" y="119"/>
                </a:lnTo>
                <a:lnTo>
                  <a:pt x="201" y="121"/>
                </a:lnTo>
                <a:lnTo>
                  <a:pt x="203" y="121"/>
                </a:lnTo>
                <a:lnTo>
                  <a:pt x="203" y="123"/>
                </a:lnTo>
                <a:lnTo>
                  <a:pt x="204" y="123"/>
                </a:lnTo>
                <a:lnTo>
                  <a:pt x="206" y="123"/>
                </a:lnTo>
                <a:lnTo>
                  <a:pt x="208" y="123"/>
                </a:lnTo>
                <a:lnTo>
                  <a:pt x="208" y="124"/>
                </a:lnTo>
                <a:lnTo>
                  <a:pt x="209" y="124"/>
                </a:lnTo>
                <a:lnTo>
                  <a:pt x="209" y="126"/>
                </a:lnTo>
                <a:lnTo>
                  <a:pt x="211" y="128"/>
                </a:lnTo>
                <a:lnTo>
                  <a:pt x="211" y="130"/>
                </a:lnTo>
                <a:lnTo>
                  <a:pt x="213" y="130"/>
                </a:lnTo>
                <a:lnTo>
                  <a:pt x="213" y="131"/>
                </a:lnTo>
                <a:lnTo>
                  <a:pt x="213" y="133"/>
                </a:lnTo>
                <a:lnTo>
                  <a:pt x="215" y="133"/>
                </a:lnTo>
                <a:lnTo>
                  <a:pt x="215" y="135"/>
                </a:lnTo>
                <a:lnTo>
                  <a:pt x="216" y="135"/>
                </a:lnTo>
                <a:lnTo>
                  <a:pt x="218" y="135"/>
                </a:lnTo>
                <a:lnTo>
                  <a:pt x="218" y="136"/>
                </a:lnTo>
                <a:lnTo>
                  <a:pt x="218" y="138"/>
                </a:lnTo>
                <a:lnTo>
                  <a:pt x="220" y="138"/>
                </a:lnTo>
                <a:lnTo>
                  <a:pt x="220" y="140"/>
                </a:lnTo>
                <a:lnTo>
                  <a:pt x="220" y="142"/>
                </a:lnTo>
                <a:lnTo>
                  <a:pt x="220" y="143"/>
                </a:lnTo>
                <a:lnTo>
                  <a:pt x="220" y="145"/>
                </a:lnTo>
                <a:lnTo>
                  <a:pt x="218" y="147"/>
                </a:lnTo>
                <a:lnTo>
                  <a:pt x="218" y="148"/>
                </a:lnTo>
                <a:lnTo>
                  <a:pt x="220" y="150"/>
                </a:lnTo>
                <a:lnTo>
                  <a:pt x="220" y="152"/>
                </a:lnTo>
                <a:lnTo>
                  <a:pt x="222" y="152"/>
                </a:lnTo>
                <a:lnTo>
                  <a:pt x="222" y="150"/>
                </a:lnTo>
                <a:lnTo>
                  <a:pt x="223" y="150"/>
                </a:lnTo>
                <a:lnTo>
                  <a:pt x="225" y="150"/>
                </a:lnTo>
                <a:lnTo>
                  <a:pt x="227" y="150"/>
                </a:lnTo>
                <a:lnTo>
                  <a:pt x="228" y="150"/>
                </a:lnTo>
                <a:lnTo>
                  <a:pt x="230" y="150"/>
                </a:lnTo>
                <a:lnTo>
                  <a:pt x="230" y="152"/>
                </a:lnTo>
                <a:lnTo>
                  <a:pt x="232" y="152"/>
                </a:lnTo>
                <a:lnTo>
                  <a:pt x="234" y="152"/>
                </a:lnTo>
                <a:lnTo>
                  <a:pt x="235" y="152"/>
                </a:lnTo>
                <a:lnTo>
                  <a:pt x="244" y="155"/>
                </a:lnTo>
                <a:lnTo>
                  <a:pt x="242" y="159"/>
                </a:lnTo>
                <a:lnTo>
                  <a:pt x="240" y="164"/>
                </a:lnTo>
                <a:lnTo>
                  <a:pt x="242" y="173"/>
                </a:lnTo>
                <a:lnTo>
                  <a:pt x="242" y="179"/>
                </a:lnTo>
                <a:lnTo>
                  <a:pt x="244" y="183"/>
                </a:lnTo>
                <a:lnTo>
                  <a:pt x="244" y="186"/>
                </a:lnTo>
                <a:lnTo>
                  <a:pt x="244" y="190"/>
                </a:lnTo>
                <a:lnTo>
                  <a:pt x="242" y="191"/>
                </a:lnTo>
                <a:lnTo>
                  <a:pt x="242" y="195"/>
                </a:lnTo>
                <a:lnTo>
                  <a:pt x="240" y="197"/>
                </a:lnTo>
                <a:lnTo>
                  <a:pt x="239" y="198"/>
                </a:lnTo>
                <a:lnTo>
                  <a:pt x="239" y="200"/>
                </a:lnTo>
                <a:lnTo>
                  <a:pt x="237" y="204"/>
                </a:lnTo>
                <a:lnTo>
                  <a:pt x="235" y="205"/>
                </a:lnTo>
                <a:lnTo>
                  <a:pt x="235" y="207"/>
                </a:lnTo>
                <a:lnTo>
                  <a:pt x="234" y="209"/>
                </a:lnTo>
                <a:lnTo>
                  <a:pt x="232" y="210"/>
                </a:lnTo>
                <a:lnTo>
                  <a:pt x="230" y="212"/>
                </a:lnTo>
                <a:lnTo>
                  <a:pt x="228" y="212"/>
                </a:lnTo>
                <a:lnTo>
                  <a:pt x="227" y="214"/>
                </a:lnTo>
                <a:lnTo>
                  <a:pt x="225" y="216"/>
                </a:lnTo>
                <a:lnTo>
                  <a:pt x="223" y="216"/>
                </a:lnTo>
                <a:lnTo>
                  <a:pt x="220" y="217"/>
                </a:lnTo>
                <a:lnTo>
                  <a:pt x="218" y="219"/>
                </a:lnTo>
                <a:lnTo>
                  <a:pt x="216" y="219"/>
                </a:lnTo>
                <a:lnTo>
                  <a:pt x="216" y="221"/>
                </a:lnTo>
                <a:lnTo>
                  <a:pt x="215" y="221"/>
                </a:lnTo>
                <a:lnTo>
                  <a:pt x="213" y="222"/>
                </a:lnTo>
                <a:lnTo>
                  <a:pt x="209" y="222"/>
                </a:lnTo>
                <a:lnTo>
                  <a:pt x="208" y="224"/>
                </a:lnTo>
                <a:lnTo>
                  <a:pt x="206" y="226"/>
                </a:lnTo>
                <a:lnTo>
                  <a:pt x="204" y="226"/>
                </a:lnTo>
                <a:lnTo>
                  <a:pt x="203" y="228"/>
                </a:lnTo>
                <a:lnTo>
                  <a:pt x="201" y="229"/>
                </a:lnTo>
                <a:lnTo>
                  <a:pt x="199" y="231"/>
                </a:lnTo>
                <a:lnTo>
                  <a:pt x="197" y="233"/>
                </a:lnTo>
                <a:lnTo>
                  <a:pt x="196" y="233"/>
                </a:lnTo>
                <a:lnTo>
                  <a:pt x="192" y="235"/>
                </a:lnTo>
                <a:lnTo>
                  <a:pt x="191" y="235"/>
                </a:lnTo>
                <a:lnTo>
                  <a:pt x="189" y="235"/>
                </a:lnTo>
                <a:lnTo>
                  <a:pt x="187" y="233"/>
                </a:lnTo>
                <a:lnTo>
                  <a:pt x="184" y="233"/>
                </a:lnTo>
                <a:lnTo>
                  <a:pt x="182" y="231"/>
                </a:lnTo>
                <a:lnTo>
                  <a:pt x="179" y="233"/>
                </a:lnTo>
                <a:lnTo>
                  <a:pt x="177" y="233"/>
                </a:lnTo>
                <a:lnTo>
                  <a:pt x="175" y="235"/>
                </a:lnTo>
                <a:lnTo>
                  <a:pt x="173" y="236"/>
                </a:lnTo>
                <a:lnTo>
                  <a:pt x="172" y="236"/>
                </a:lnTo>
                <a:lnTo>
                  <a:pt x="168" y="238"/>
                </a:lnTo>
                <a:lnTo>
                  <a:pt x="166" y="238"/>
                </a:lnTo>
                <a:lnTo>
                  <a:pt x="165" y="240"/>
                </a:lnTo>
                <a:lnTo>
                  <a:pt x="163" y="241"/>
                </a:lnTo>
                <a:lnTo>
                  <a:pt x="160" y="241"/>
                </a:lnTo>
                <a:lnTo>
                  <a:pt x="158" y="243"/>
                </a:lnTo>
                <a:lnTo>
                  <a:pt x="156" y="243"/>
                </a:lnTo>
                <a:lnTo>
                  <a:pt x="153" y="243"/>
                </a:lnTo>
                <a:lnTo>
                  <a:pt x="151" y="245"/>
                </a:lnTo>
                <a:lnTo>
                  <a:pt x="149" y="245"/>
                </a:lnTo>
                <a:lnTo>
                  <a:pt x="146" y="247"/>
                </a:lnTo>
                <a:lnTo>
                  <a:pt x="142" y="247"/>
                </a:lnTo>
                <a:lnTo>
                  <a:pt x="139" y="245"/>
                </a:lnTo>
                <a:lnTo>
                  <a:pt x="137" y="245"/>
                </a:lnTo>
                <a:lnTo>
                  <a:pt x="134" y="245"/>
                </a:lnTo>
                <a:lnTo>
                  <a:pt x="130" y="245"/>
                </a:lnTo>
                <a:lnTo>
                  <a:pt x="127" y="245"/>
                </a:lnTo>
                <a:lnTo>
                  <a:pt x="123" y="245"/>
                </a:lnTo>
                <a:lnTo>
                  <a:pt x="122" y="245"/>
                </a:lnTo>
                <a:lnTo>
                  <a:pt x="120" y="247"/>
                </a:lnTo>
                <a:lnTo>
                  <a:pt x="120" y="248"/>
                </a:lnTo>
                <a:lnTo>
                  <a:pt x="118" y="252"/>
                </a:lnTo>
                <a:lnTo>
                  <a:pt x="118" y="255"/>
                </a:lnTo>
                <a:lnTo>
                  <a:pt x="118" y="259"/>
                </a:lnTo>
                <a:lnTo>
                  <a:pt x="117" y="260"/>
                </a:lnTo>
                <a:lnTo>
                  <a:pt x="115" y="260"/>
                </a:lnTo>
                <a:lnTo>
                  <a:pt x="111" y="260"/>
                </a:lnTo>
                <a:lnTo>
                  <a:pt x="108" y="260"/>
                </a:lnTo>
                <a:lnTo>
                  <a:pt x="106" y="259"/>
                </a:lnTo>
                <a:lnTo>
                  <a:pt x="105" y="259"/>
                </a:lnTo>
                <a:lnTo>
                  <a:pt x="103" y="257"/>
                </a:lnTo>
                <a:lnTo>
                  <a:pt x="101" y="255"/>
                </a:lnTo>
                <a:lnTo>
                  <a:pt x="101" y="253"/>
                </a:lnTo>
                <a:lnTo>
                  <a:pt x="99" y="253"/>
                </a:lnTo>
                <a:lnTo>
                  <a:pt x="99" y="250"/>
                </a:lnTo>
                <a:lnTo>
                  <a:pt x="99" y="248"/>
                </a:lnTo>
                <a:lnTo>
                  <a:pt x="98" y="245"/>
                </a:lnTo>
                <a:lnTo>
                  <a:pt x="96" y="243"/>
                </a:lnTo>
                <a:lnTo>
                  <a:pt x="94" y="243"/>
                </a:lnTo>
                <a:lnTo>
                  <a:pt x="92" y="243"/>
                </a:lnTo>
                <a:lnTo>
                  <a:pt x="89" y="241"/>
                </a:lnTo>
                <a:lnTo>
                  <a:pt x="86" y="241"/>
                </a:lnTo>
                <a:lnTo>
                  <a:pt x="82" y="241"/>
                </a:lnTo>
                <a:lnTo>
                  <a:pt x="80" y="240"/>
                </a:lnTo>
                <a:lnTo>
                  <a:pt x="77" y="240"/>
                </a:lnTo>
                <a:lnTo>
                  <a:pt x="74" y="240"/>
                </a:lnTo>
                <a:lnTo>
                  <a:pt x="72" y="238"/>
                </a:lnTo>
                <a:lnTo>
                  <a:pt x="68" y="238"/>
                </a:lnTo>
                <a:lnTo>
                  <a:pt x="65" y="240"/>
                </a:lnTo>
                <a:lnTo>
                  <a:pt x="63" y="240"/>
                </a:lnTo>
                <a:lnTo>
                  <a:pt x="60" y="240"/>
                </a:lnTo>
                <a:lnTo>
                  <a:pt x="58" y="241"/>
                </a:lnTo>
                <a:lnTo>
                  <a:pt x="56" y="241"/>
                </a:lnTo>
                <a:lnTo>
                  <a:pt x="55" y="243"/>
                </a:lnTo>
                <a:lnTo>
                  <a:pt x="53" y="245"/>
                </a:lnTo>
                <a:lnTo>
                  <a:pt x="53" y="248"/>
                </a:lnTo>
                <a:lnTo>
                  <a:pt x="51" y="250"/>
                </a:lnTo>
                <a:lnTo>
                  <a:pt x="49" y="252"/>
                </a:lnTo>
                <a:lnTo>
                  <a:pt x="48" y="253"/>
                </a:lnTo>
                <a:lnTo>
                  <a:pt x="46" y="255"/>
                </a:lnTo>
                <a:lnTo>
                  <a:pt x="44" y="257"/>
                </a:lnTo>
                <a:lnTo>
                  <a:pt x="43" y="257"/>
                </a:lnTo>
                <a:lnTo>
                  <a:pt x="41" y="259"/>
                </a:lnTo>
                <a:lnTo>
                  <a:pt x="39" y="260"/>
                </a:lnTo>
                <a:lnTo>
                  <a:pt x="37" y="260"/>
                </a:lnTo>
                <a:lnTo>
                  <a:pt x="36" y="262"/>
                </a:lnTo>
                <a:lnTo>
                  <a:pt x="34" y="264"/>
                </a:lnTo>
                <a:lnTo>
                  <a:pt x="32" y="266"/>
                </a:lnTo>
                <a:lnTo>
                  <a:pt x="31" y="267"/>
                </a:lnTo>
                <a:lnTo>
                  <a:pt x="29" y="269"/>
                </a:lnTo>
                <a:lnTo>
                  <a:pt x="27" y="271"/>
                </a:lnTo>
                <a:lnTo>
                  <a:pt x="25" y="271"/>
                </a:lnTo>
                <a:lnTo>
                  <a:pt x="24" y="272"/>
                </a:lnTo>
                <a:lnTo>
                  <a:pt x="20" y="274"/>
                </a:lnTo>
                <a:lnTo>
                  <a:pt x="18" y="276"/>
                </a:lnTo>
                <a:lnTo>
                  <a:pt x="17" y="276"/>
                </a:lnTo>
                <a:lnTo>
                  <a:pt x="15" y="278"/>
                </a:lnTo>
                <a:lnTo>
                  <a:pt x="13" y="279"/>
                </a:lnTo>
                <a:lnTo>
                  <a:pt x="12" y="281"/>
                </a:lnTo>
                <a:lnTo>
                  <a:pt x="5" y="274"/>
                </a:lnTo>
                <a:lnTo>
                  <a:pt x="5" y="272"/>
                </a:lnTo>
                <a:lnTo>
                  <a:pt x="5" y="271"/>
                </a:lnTo>
                <a:lnTo>
                  <a:pt x="5" y="269"/>
                </a:lnTo>
                <a:lnTo>
                  <a:pt x="3" y="269"/>
                </a:lnTo>
                <a:lnTo>
                  <a:pt x="1" y="269"/>
                </a:lnTo>
                <a:lnTo>
                  <a:pt x="1" y="267"/>
                </a:lnTo>
                <a:lnTo>
                  <a:pt x="0" y="267"/>
                </a:lnTo>
                <a:lnTo>
                  <a:pt x="0" y="266"/>
                </a:lnTo>
                <a:lnTo>
                  <a:pt x="1" y="266"/>
                </a:lnTo>
                <a:lnTo>
                  <a:pt x="3" y="264"/>
                </a:lnTo>
                <a:lnTo>
                  <a:pt x="3" y="262"/>
                </a:lnTo>
                <a:lnTo>
                  <a:pt x="3" y="260"/>
                </a:lnTo>
                <a:lnTo>
                  <a:pt x="3" y="259"/>
                </a:lnTo>
                <a:lnTo>
                  <a:pt x="5" y="259"/>
                </a:lnTo>
                <a:lnTo>
                  <a:pt x="5" y="257"/>
                </a:lnTo>
                <a:lnTo>
                  <a:pt x="5" y="255"/>
                </a:lnTo>
                <a:lnTo>
                  <a:pt x="6" y="255"/>
                </a:lnTo>
                <a:lnTo>
                  <a:pt x="6" y="253"/>
                </a:lnTo>
                <a:lnTo>
                  <a:pt x="6" y="252"/>
                </a:lnTo>
                <a:lnTo>
                  <a:pt x="8" y="252"/>
                </a:lnTo>
                <a:lnTo>
                  <a:pt x="8" y="250"/>
                </a:lnTo>
                <a:lnTo>
                  <a:pt x="10" y="250"/>
                </a:lnTo>
                <a:lnTo>
                  <a:pt x="10" y="248"/>
                </a:lnTo>
                <a:lnTo>
                  <a:pt x="12" y="248"/>
                </a:lnTo>
                <a:lnTo>
                  <a:pt x="13" y="247"/>
                </a:lnTo>
                <a:lnTo>
                  <a:pt x="15" y="247"/>
                </a:lnTo>
                <a:lnTo>
                  <a:pt x="17" y="247"/>
                </a:lnTo>
                <a:lnTo>
                  <a:pt x="18" y="247"/>
                </a:lnTo>
                <a:lnTo>
                  <a:pt x="20" y="247"/>
                </a:lnTo>
                <a:lnTo>
                  <a:pt x="20" y="245"/>
                </a:lnTo>
                <a:lnTo>
                  <a:pt x="18" y="245"/>
                </a:lnTo>
                <a:lnTo>
                  <a:pt x="18" y="243"/>
                </a:lnTo>
                <a:lnTo>
                  <a:pt x="20" y="243"/>
                </a:lnTo>
                <a:lnTo>
                  <a:pt x="20" y="241"/>
                </a:lnTo>
                <a:lnTo>
                  <a:pt x="22" y="241"/>
                </a:lnTo>
                <a:lnTo>
                  <a:pt x="24" y="241"/>
                </a:lnTo>
                <a:lnTo>
                  <a:pt x="24" y="240"/>
                </a:lnTo>
                <a:lnTo>
                  <a:pt x="24" y="238"/>
                </a:lnTo>
                <a:lnTo>
                  <a:pt x="24" y="236"/>
                </a:lnTo>
                <a:lnTo>
                  <a:pt x="24" y="235"/>
                </a:lnTo>
                <a:lnTo>
                  <a:pt x="24" y="233"/>
                </a:lnTo>
                <a:lnTo>
                  <a:pt x="24" y="231"/>
                </a:lnTo>
                <a:lnTo>
                  <a:pt x="24" y="229"/>
                </a:lnTo>
                <a:lnTo>
                  <a:pt x="24" y="228"/>
                </a:lnTo>
                <a:lnTo>
                  <a:pt x="22" y="228"/>
                </a:lnTo>
                <a:lnTo>
                  <a:pt x="20" y="228"/>
                </a:lnTo>
                <a:lnTo>
                  <a:pt x="20" y="226"/>
                </a:lnTo>
                <a:lnTo>
                  <a:pt x="18" y="226"/>
                </a:lnTo>
                <a:lnTo>
                  <a:pt x="18" y="224"/>
                </a:lnTo>
                <a:lnTo>
                  <a:pt x="20" y="224"/>
                </a:lnTo>
                <a:lnTo>
                  <a:pt x="20" y="222"/>
                </a:lnTo>
                <a:lnTo>
                  <a:pt x="20" y="221"/>
                </a:lnTo>
                <a:lnTo>
                  <a:pt x="20" y="219"/>
                </a:lnTo>
                <a:lnTo>
                  <a:pt x="22" y="219"/>
                </a:lnTo>
                <a:lnTo>
                  <a:pt x="22" y="217"/>
                </a:lnTo>
                <a:lnTo>
                  <a:pt x="22" y="216"/>
                </a:lnTo>
                <a:lnTo>
                  <a:pt x="20" y="216"/>
                </a:lnTo>
                <a:lnTo>
                  <a:pt x="20" y="214"/>
                </a:lnTo>
                <a:lnTo>
                  <a:pt x="18" y="214"/>
                </a:lnTo>
                <a:lnTo>
                  <a:pt x="18" y="212"/>
                </a:lnTo>
                <a:lnTo>
                  <a:pt x="20" y="212"/>
                </a:lnTo>
                <a:lnTo>
                  <a:pt x="20" y="210"/>
                </a:lnTo>
                <a:lnTo>
                  <a:pt x="20" y="209"/>
                </a:lnTo>
                <a:lnTo>
                  <a:pt x="18" y="209"/>
                </a:lnTo>
                <a:lnTo>
                  <a:pt x="18" y="207"/>
                </a:lnTo>
                <a:lnTo>
                  <a:pt x="18" y="205"/>
                </a:lnTo>
                <a:lnTo>
                  <a:pt x="17" y="205"/>
                </a:lnTo>
                <a:lnTo>
                  <a:pt x="17" y="204"/>
                </a:lnTo>
                <a:lnTo>
                  <a:pt x="17" y="202"/>
                </a:lnTo>
                <a:lnTo>
                  <a:pt x="17" y="200"/>
                </a:lnTo>
                <a:lnTo>
                  <a:pt x="17" y="198"/>
                </a:lnTo>
                <a:lnTo>
                  <a:pt x="17" y="197"/>
                </a:lnTo>
                <a:lnTo>
                  <a:pt x="15" y="197"/>
                </a:lnTo>
                <a:lnTo>
                  <a:pt x="15" y="195"/>
                </a:lnTo>
                <a:lnTo>
                  <a:pt x="15" y="193"/>
                </a:lnTo>
                <a:lnTo>
                  <a:pt x="17" y="193"/>
                </a:lnTo>
                <a:lnTo>
                  <a:pt x="17" y="195"/>
                </a:lnTo>
                <a:lnTo>
                  <a:pt x="18" y="195"/>
                </a:lnTo>
                <a:lnTo>
                  <a:pt x="18" y="193"/>
                </a:lnTo>
                <a:lnTo>
                  <a:pt x="18" y="191"/>
                </a:lnTo>
                <a:lnTo>
                  <a:pt x="18" y="190"/>
                </a:lnTo>
                <a:lnTo>
                  <a:pt x="17" y="190"/>
                </a:lnTo>
                <a:lnTo>
                  <a:pt x="17" y="188"/>
                </a:lnTo>
                <a:lnTo>
                  <a:pt x="17" y="186"/>
                </a:lnTo>
                <a:lnTo>
                  <a:pt x="17" y="185"/>
                </a:lnTo>
                <a:lnTo>
                  <a:pt x="18" y="185"/>
                </a:lnTo>
                <a:lnTo>
                  <a:pt x="20" y="185"/>
                </a:lnTo>
                <a:lnTo>
                  <a:pt x="18" y="183"/>
                </a:lnTo>
                <a:lnTo>
                  <a:pt x="17" y="183"/>
                </a:lnTo>
                <a:lnTo>
                  <a:pt x="17" y="181"/>
                </a:lnTo>
                <a:lnTo>
                  <a:pt x="15" y="181"/>
                </a:lnTo>
                <a:lnTo>
                  <a:pt x="13" y="181"/>
                </a:lnTo>
                <a:lnTo>
                  <a:pt x="13" y="179"/>
                </a:lnTo>
                <a:lnTo>
                  <a:pt x="15" y="179"/>
                </a:lnTo>
                <a:lnTo>
                  <a:pt x="15" y="178"/>
                </a:lnTo>
                <a:lnTo>
                  <a:pt x="13" y="178"/>
                </a:lnTo>
                <a:lnTo>
                  <a:pt x="12" y="176"/>
                </a:lnTo>
                <a:lnTo>
                  <a:pt x="12" y="174"/>
                </a:lnTo>
                <a:lnTo>
                  <a:pt x="13" y="174"/>
                </a:lnTo>
                <a:lnTo>
                  <a:pt x="13" y="173"/>
                </a:lnTo>
                <a:lnTo>
                  <a:pt x="15" y="171"/>
                </a:lnTo>
                <a:lnTo>
                  <a:pt x="15" y="169"/>
                </a:lnTo>
                <a:lnTo>
                  <a:pt x="17" y="169"/>
                </a:lnTo>
                <a:lnTo>
                  <a:pt x="17" y="167"/>
                </a:lnTo>
                <a:lnTo>
                  <a:pt x="17" y="166"/>
                </a:lnTo>
                <a:lnTo>
                  <a:pt x="18" y="166"/>
                </a:lnTo>
                <a:lnTo>
                  <a:pt x="20" y="166"/>
                </a:lnTo>
                <a:lnTo>
                  <a:pt x="20" y="164"/>
                </a:lnTo>
                <a:lnTo>
                  <a:pt x="20" y="162"/>
                </a:lnTo>
                <a:lnTo>
                  <a:pt x="22" y="161"/>
                </a:lnTo>
                <a:lnTo>
                  <a:pt x="22" y="159"/>
                </a:lnTo>
                <a:lnTo>
                  <a:pt x="22" y="157"/>
                </a:lnTo>
                <a:lnTo>
                  <a:pt x="22" y="155"/>
                </a:lnTo>
                <a:lnTo>
                  <a:pt x="22" y="154"/>
                </a:lnTo>
                <a:lnTo>
                  <a:pt x="22" y="152"/>
                </a:lnTo>
                <a:lnTo>
                  <a:pt x="22" y="150"/>
                </a:lnTo>
                <a:lnTo>
                  <a:pt x="22" y="148"/>
                </a:lnTo>
                <a:lnTo>
                  <a:pt x="22" y="147"/>
                </a:lnTo>
                <a:lnTo>
                  <a:pt x="22" y="145"/>
                </a:lnTo>
                <a:lnTo>
                  <a:pt x="20" y="145"/>
                </a:lnTo>
                <a:lnTo>
                  <a:pt x="20" y="143"/>
                </a:lnTo>
                <a:lnTo>
                  <a:pt x="20" y="142"/>
                </a:lnTo>
                <a:lnTo>
                  <a:pt x="20" y="140"/>
                </a:lnTo>
                <a:lnTo>
                  <a:pt x="20" y="138"/>
                </a:lnTo>
                <a:lnTo>
                  <a:pt x="20" y="136"/>
                </a:lnTo>
                <a:lnTo>
                  <a:pt x="20" y="135"/>
                </a:lnTo>
                <a:lnTo>
                  <a:pt x="20" y="133"/>
                </a:lnTo>
                <a:lnTo>
                  <a:pt x="20" y="131"/>
                </a:lnTo>
                <a:lnTo>
                  <a:pt x="20" y="130"/>
                </a:lnTo>
                <a:lnTo>
                  <a:pt x="18" y="130"/>
                </a:lnTo>
                <a:lnTo>
                  <a:pt x="18" y="128"/>
                </a:lnTo>
                <a:lnTo>
                  <a:pt x="18" y="126"/>
                </a:lnTo>
                <a:lnTo>
                  <a:pt x="18" y="124"/>
                </a:lnTo>
                <a:lnTo>
                  <a:pt x="18" y="123"/>
                </a:lnTo>
                <a:lnTo>
                  <a:pt x="18" y="121"/>
                </a:lnTo>
                <a:lnTo>
                  <a:pt x="18" y="119"/>
                </a:lnTo>
                <a:lnTo>
                  <a:pt x="18" y="117"/>
                </a:lnTo>
                <a:lnTo>
                  <a:pt x="18" y="116"/>
                </a:lnTo>
                <a:lnTo>
                  <a:pt x="17" y="116"/>
                </a:lnTo>
                <a:lnTo>
                  <a:pt x="17" y="114"/>
                </a:lnTo>
                <a:lnTo>
                  <a:pt x="17" y="112"/>
                </a:lnTo>
                <a:lnTo>
                  <a:pt x="17" y="111"/>
                </a:lnTo>
                <a:lnTo>
                  <a:pt x="17" y="109"/>
                </a:lnTo>
                <a:lnTo>
                  <a:pt x="17" y="107"/>
                </a:lnTo>
                <a:lnTo>
                  <a:pt x="17" y="105"/>
                </a:lnTo>
                <a:lnTo>
                  <a:pt x="17" y="104"/>
                </a:lnTo>
                <a:lnTo>
                  <a:pt x="17" y="102"/>
                </a:lnTo>
                <a:lnTo>
                  <a:pt x="15" y="100"/>
                </a:lnTo>
                <a:lnTo>
                  <a:pt x="15" y="99"/>
                </a:lnTo>
                <a:lnTo>
                  <a:pt x="15" y="97"/>
                </a:lnTo>
                <a:lnTo>
                  <a:pt x="15" y="95"/>
                </a:lnTo>
                <a:lnTo>
                  <a:pt x="15" y="93"/>
                </a:lnTo>
                <a:lnTo>
                  <a:pt x="15" y="92"/>
                </a:lnTo>
                <a:lnTo>
                  <a:pt x="15" y="90"/>
                </a:lnTo>
                <a:lnTo>
                  <a:pt x="15" y="88"/>
                </a:lnTo>
                <a:lnTo>
                  <a:pt x="15" y="86"/>
                </a:lnTo>
                <a:lnTo>
                  <a:pt x="13" y="86"/>
                </a:lnTo>
                <a:lnTo>
                  <a:pt x="13" y="85"/>
                </a:lnTo>
                <a:lnTo>
                  <a:pt x="13" y="83"/>
                </a:lnTo>
                <a:lnTo>
                  <a:pt x="13" y="81"/>
                </a:lnTo>
                <a:lnTo>
                  <a:pt x="13" y="80"/>
                </a:lnTo>
                <a:lnTo>
                  <a:pt x="13" y="78"/>
                </a:lnTo>
                <a:lnTo>
                  <a:pt x="13" y="76"/>
                </a:lnTo>
                <a:lnTo>
                  <a:pt x="13" y="74"/>
                </a:lnTo>
                <a:lnTo>
                  <a:pt x="13" y="73"/>
                </a:lnTo>
                <a:lnTo>
                  <a:pt x="13" y="71"/>
                </a:lnTo>
                <a:lnTo>
                  <a:pt x="12" y="71"/>
                </a:lnTo>
                <a:lnTo>
                  <a:pt x="12" y="69"/>
                </a:lnTo>
                <a:lnTo>
                  <a:pt x="12" y="68"/>
                </a:lnTo>
                <a:lnTo>
                  <a:pt x="12" y="66"/>
                </a:lnTo>
                <a:lnTo>
                  <a:pt x="12" y="64"/>
                </a:lnTo>
                <a:lnTo>
                  <a:pt x="12" y="62"/>
                </a:lnTo>
                <a:lnTo>
                  <a:pt x="13" y="62"/>
                </a:lnTo>
                <a:lnTo>
                  <a:pt x="13" y="61"/>
                </a:lnTo>
                <a:lnTo>
                  <a:pt x="13" y="59"/>
                </a:lnTo>
                <a:lnTo>
                  <a:pt x="13" y="57"/>
                </a:lnTo>
                <a:lnTo>
                  <a:pt x="15" y="57"/>
                </a:lnTo>
                <a:lnTo>
                  <a:pt x="15" y="55"/>
                </a:lnTo>
                <a:lnTo>
                  <a:pt x="15" y="54"/>
                </a:lnTo>
                <a:lnTo>
                  <a:pt x="17" y="54"/>
                </a:lnTo>
                <a:lnTo>
                  <a:pt x="17" y="52"/>
                </a:lnTo>
                <a:lnTo>
                  <a:pt x="17" y="50"/>
                </a:lnTo>
                <a:lnTo>
                  <a:pt x="18" y="50"/>
                </a:lnTo>
                <a:lnTo>
                  <a:pt x="18" y="49"/>
                </a:lnTo>
                <a:lnTo>
                  <a:pt x="18" y="47"/>
                </a:lnTo>
                <a:lnTo>
                  <a:pt x="18" y="45"/>
                </a:lnTo>
                <a:lnTo>
                  <a:pt x="20" y="45"/>
                </a:lnTo>
                <a:lnTo>
                  <a:pt x="20" y="43"/>
                </a:lnTo>
                <a:lnTo>
                  <a:pt x="20" y="42"/>
                </a:lnTo>
                <a:lnTo>
                  <a:pt x="22" y="42"/>
                </a:lnTo>
                <a:lnTo>
                  <a:pt x="22" y="40"/>
                </a:lnTo>
                <a:lnTo>
                  <a:pt x="22" y="38"/>
                </a:lnTo>
                <a:lnTo>
                  <a:pt x="24" y="38"/>
                </a:lnTo>
                <a:lnTo>
                  <a:pt x="24" y="40"/>
                </a:lnTo>
                <a:lnTo>
                  <a:pt x="24" y="38"/>
                </a:lnTo>
                <a:lnTo>
                  <a:pt x="25" y="38"/>
                </a:lnTo>
                <a:lnTo>
                  <a:pt x="27" y="37"/>
                </a:lnTo>
                <a:lnTo>
                  <a:pt x="27" y="38"/>
                </a:lnTo>
                <a:lnTo>
                  <a:pt x="29" y="38"/>
                </a:lnTo>
                <a:lnTo>
                  <a:pt x="31" y="38"/>
                </a:lnTo>
                <a:lnTo>
                  <a:pt x="31" y="40"/>
                </a:lnTo>
                <a:lnTo>
                  <a:pt x="31" y="38"/>
                </a:lnTo>
                <a:lnTo>
                  <a:pt x="32" y="38"/>
                </a:lnTo>
                <a:lnTo>
                  <a:pt x="34" y="38"/>
                </a:lnTo>
                <a:lnTo>
                  <a:pt x="36" y="38"/>
                </a:lnTo>
                <a:lnTo>
                  <a:pt x="37" y="38"/>
                </a:lnTo>
                <a:lnTo>
                  <a:pt x="37" y="37"/>
                </a:lnTo>
                <a:lnTo>
                  <a:pt x="39" y="37"/>
                </a:lnTo>
                <a:lnTo>
                  <a:pt x="41" y="37"/>
                </a:lnTo>
                <a:lnTo>
                  <a:pt x="43" y="37"/>
                </a:lnTo>
                <a:lnTo>
                  <a:pt x="43" y="35"/>
                </a:lnTo>
                <a:lnTo>
                  <a:pt x="44" y="37"/>
                </a:lnTo>
                <a:lnTo>
                  <a:pt x="44" y="35"/>
                </a:lnTo>
                <a:lnTo>
                  <a:pt x="44" y="33"/>
                </a:lnTo>
                <a:lnTo>
                  <a:pt x="46" y="33"/>
                </a:lnTo>
                <a:lnTo>
                  <a:pt x="48" y="33"/>
                </a:lnTo>
                <a:lnTo>
                  <a:pt x="46" y="33"/>
                </a:lnTo>
                <a:lnTo>
                  <a:pt x="48" y="33"/>
                </a:lnTo>
                <a:lnTo>
                  <a:pt x="48" y="31"/>
                </a:lnTo>
                <a:lnTo>
                  <a:pt x="49" y="31"/>
                </a:lnTo>
                <a:lnTo>
                  <a:pt x="49" y="30"/>
                </a:lnTo>
                <a:lnTo>
                  <a:pt x="51" y="30"/>
                </a:lnTo>
                <a:lnTo>
                  <a:pt x="53" y="30"/>
                </a:lnTo>
                <a:lnTo>
                  <a:pt x="53" y="31"/>
                </a:lnTo>
                <a:lnTo>
                  <a:pt x="55" y="31"/>
                </a:lnTo>
                <a:lnTo>
                  <a:pt x="55" y="33"/>
                </a:lnTo>
                <a:lnTo>
                  <a:pt x="55" y="31"/>
                </a:lnTo>
                <a:lnTo>
                  <a:pt x="56" y="31"/>
                </a:lnTo>
                <a:lnTo>
                  <a:pt x="56" y="33"/>
                </a:lnTo>
                <a:lnTo>
                  <a:pt x="58" y="33"/>
                </a:lnTo>
                <a:lnTo>
                  <a:pt x="58" y="35"/>
                </a:lnTo>
                <a:lnTo>
                  <a:pt x="60" y="35"/>
                </a:lnTo>
                <a:lnTo>
                  <a:pt x="60" y="37"/>
                </a:lnTo>
                <a:lnTo>
                  <a:pt x="60" y="35"/>
                </a:lnTo>
                <a:lnTo>
                  <a:pt x="61" y="35"/>
                </a:lnTo>
                <a:lnTo>
                  <a:pt x="63" y="35"/>
                </a:lnTo>
                <a:lnTo>
                  <a:pt x="65" y="35"/>
                </a:lnTo>
                <a:lnTo>
                  <a:pt x="67" y="35"/>
                </a:lnTo>
                <a:lnTo>
                  <a:pt x="67" y="33"/>
                </a:lnTo>
                <a:lnTo>
                  <a:pt x="68" y="33"/>
                </a:lnTo>
                <a:lnTo>
                  <a:pt x="70" y="33"/>
                </a:lnTo>
                <a:lnTo>
                  <a:pt x="70" y="35"/>
                </a:lnTo>
                <a:lnTo>
                  <a:pt x="70" y="33"/>
                </a:lnTo>
                <a:lnTo>
                  <a:pt x="72" y="33"/>
                </a:lnTo>
                <a:lnTo>
                  <a:pt x="74" y="33"/>
                </a:lnTo>
                <a:lnTo>
                  <a:pt x="75" y="33"/>
                </a:lnTo>
                <a:lnTo>
                  <a:pt x="77" y="33"/>
                </a:lnTo>
                <a:lnTo>
                  <a:pt x="77" y="31"/>
                </a:lnTo>
                <a:lnTo>
                  <a:pt x="77" y="30"/>
                </a:lnTo>
                <a:lnTo>
                  <a:pt x="79" y="30"/>
                </a:lnTo>
                <a:lnTo>
                  <a:pt x="79" y="28"/>
                </a:lnTo>
                <a:lnTo>
                  <a:pt x="80" y="28"/>
                </a:lnTo>
                <a:lnTo>
                  <a:pt x="80" y="26"/>
                </a:lnTo>
                <a:lnTo>
                  <a:pt x="82" y="26"/>
                </a:lnTo>
                <a:lnTo>
                  <a:pt x="82" y="28"/>
                </a:lnTo>
                <a:lnTo>
                  <a:pt x="84" y="28"/>
                </a:lnTo>
                <a:lnTo>
                  <a:pt x="84" y="26"/>
                </a:lnTo>
                <a:lnTo>
                  <a:pt x="86" y="26"/>
                </a:lnTo>
                <a:lnTo>
                  <a:pt x="87" y="26"/>
                </a:lnTo>
                <a:lnTo>
                  <a:pt x="87" y="25"/>
                </a:lnTo>
                <a:lnTo>
                  <a:pt x="89" y="25"/>
                </a:lnTo>
                <a:lnTo>
                  <a:pt x="89" y="23"/>
                </a:lnTo>
                <a:lnTo>
                  <a:pt x="89" y="21"/>
                </a:lnTo>
                <a:lnTo>
                  <a:pt x="91" y="21"/>
                </a:lnTo>
                <a:lnTo>
                  <a:pt x="91" y="19"/>
                </a:lnTo>
                <a:lnTo>
                  <a:pt x="91" y="18"/>
                </a:lnTo>
                <a:lnTo>
                  <a:pt x="92" y="18"/>
                </a:lnTo>
                <a:lnTo>
                  <a:pt x="92" y="16"/>
                </a:lnTo>
                <a:lnTo>
                  <a:pt x="92" y="14"/>
                </a:lnTo>
                <a:lnTo>
                  <a:pt x="94" y="14"/>
                </a:lnTo>
                <a:lnTo>
                  <a:pt x="96" y="14"/>
                </a:lnTo>
                <a:lnTo>
                  <a:pt x="96" y="12"/>
                </a:lnTo>
                <a:lnTo>
                  <a:pt x="96" y="11"/>
                </a:lnTo>
                <a:lnTo>
                  <a:pt x="96" y="9"/>
                </a:lnTo>
                <a:lnTo>
                  <a:pt x="98" y="9"/>
                </a:lnTo>
                <a:lnTo>
                  <a:pt x="98" y="7"/>
                </a:lnTo>
                <a:lnTo>
                  <a:pt x="99" y="7"/>
                </a:lnTo>
                <a:lnTo>
                  <a:pt x="101" y="7"/>
                </a:lnTo>
                <a:lnTo>
                  <a:pt x="101" y="6"/>
                </a:lnTo>
                <a:lnTo>
                  <a:pt x="103" y="6"/>
                </a:lnTo>
                <a:lnTo>
                  <a:pt x="105" y="6"/>
                </a:lnTo>
                <a:lnTo>
                  <a:pt x="106" y="6"/>
                </a:lnTo>
                <a:lnTo>
                  <a:pt x="106" y="4"/>
                </a:lnTo>
                <a:lnTo>
                  <a:pt x="106" y="2"/>
                </a:lnTo>
                <a:lnTo>
                  <a:pt x="108" y="2"/>
                </a:lnTo>
                <a:lnTo>
                  <a:pt x="108" y="4"/>
                </a:lnTo>
                <a:lnTo>
                  <a:pt x="108" y="2"/>
                </a:lnTo>
                <a:lnTo>
                  <a:pt x="110" y="2"/>
                </a:lnTo>
                <a:lnTo>
                  <a:pt x="110" y="0"/>
                </a:lnTo>
                <a:lnTo>
                  <a:pt x="111" y="0"/>
                </a:lnTo>
                <a:lnTo>
                  <a:pt x="111" y="2"/>
                </a:lnTo>
                <a:lnTo>
                  <a:pt x="111" y="4"/>
                </a:lnTo>
                <a:close/>
              </a:path>
            </a:pathLst>
          </a:custGeom>
          <a:solidFill>
            <a:schemeClr val="tx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27"/>
          <p:cNvSpPr>
            <a:spLocks/>
          </p:cNvSpPr>
          <p:nvPr/>
        </p:nvSpPr>
        <p:spPr bwMode="auto">
          <a:xfrm>
            <a:off x="6018820" y="5284264"/>
            <a:ext cx="310574" cy="340874"/>
          </a:xfrm>
          <a:custGeom>
            <a:avLst/>
            <a:gdLst>
              <a:gd name="T0" fmla="*/ 62 w 164"/>
              <a:gd name="T1" fmla="*/ 20 h 180"/>
              <a:gd name="T2" fmla="*/ 62 w 164"/>
              <a:gd name="T3" fmla="*/ 25 h 180"/>
              <a:gd name="T4" fmla="*/ 66 w 164"/>
              <a:gd name="T5" fmla="*/ 30 h 180"/>
              <a:gd name="T6" fmla="*/ 69 w 164"/>
              <a:gd name="T7" fmla="*/ 36 h 180"/>
              <a:gd name="T8" fmla="*/ 76 w 164"/>
              <a:gd name="T9" fmla="*/ 37 h 180"/>
              <a:gd name="T10" fmla="*/ 76 w 164"/>
              <a:gd name="T11" fmla="*/ 44 h 180"/>
              <a:gd name="T12" fmla="*/ 79 w 164"/>
              <a:gd name="T13" fmla="*/ 49 h 180"/>
              <a:gd name="T14" fmla="*/ 81 w 164"/>
              <a:gd name="T15" fmla="*/ 56 h 180"/>
              <a:gd name="T16" fmla="*/ 86 w 164"/>
              <a:gd name="T17" fmla="*/ 60 h 180"/>
              <a:gd name="T18" fmla="*/ 91 w 164"/>
              <a:gd name="T19" fmla="*/ 63 h 180"/>
              <a:gd name="T20" fmla="*/ 91 w 164"/>
              <a:gd name="T21" fmla="*/ 68 h 180"/>
              <a:gd name="T22" fmla="*/ 95 w 164"/>
              <a:gd name="T23" fmla="*/ 74 h 180"/>
              <a:gd name="T24" fmla="*/ 98 w 164"/>
              <a:gd name="T25" fmla="*/ 77 h 180"/>
              <a:gd name="T26" fmla="*/ 98 w 164"/>
              <a:gd name="T27" fmla="*/ 86 h 180"/>
              <a:gd name="T28" fmla="*/ 98 w 164"/>
              <a:gd name="T29" fmla="*/ 91 h 180"/>
              <a:gd name="T30" fmla="*/ 98 w 164"/>
              <a:gd name="T31" fmla="*/ 99 h 180"/>
              <a:gd name="T32" fmla="*/ 102 w 164"/>
              <a:gd name="T33" fmla="*/ 106 h 180"/>
              <a:gd name="T34" fmla="*/ 105 w 164"/>
              <a:gd name="T35" fmla="*/ 111 h 180"/>
              <a:gd name="T36" fmla="*/ 105 w 164"/>
              <a:gd name="T37" fmla="*/ 117 h 180"/>
              <a:gd name="T38" fmla="*/ 109 w 164"/>
              <a:gd name="T39" fmla="*/ 122 h 180"/>
              <a:gd name="T40" fmla="*/ 116 w 164"/>
              <a:gd name="T41" fmla="*/ 123 h 180"/>
              <a:gd name="T42" fmla="*/ 116 w 164"/>
              <a:gd name="T43" fmla="*/ 129 h 180"/>
              <a:gd name="T44" fmla="*/ 119 w 164"/>
              <a:gd name="T45" fmla="*/ 134 h 180"/>
              <a:gd name="T46" fmla="*/ 124 w 164"/>
              <a:gd name="T47" fmla="*/ 137 h 180"/>
              <a:gd name="T48" fmla="*/ 128 w 164"/>
              <a:gd name="T49" fmla="*/ 142 h 180"/>
              <a:gd name="T50" fmla="*/ 129 w 164"/>
              <a:gd name="T51" fmla="*/ 146 h 180"/>
              <a:gd name="T52" fmla="*/ 134 w 164"/>
              <a:gd name="T53" fmla="*/ 149 h 180"/>
              <a:gd name="T54" fmla="*/ 138 w 164"/>
              <a:gd name="T55" fmla="*/ 154 h 180"/>
              <a:gd name="T56" fmla="*/ 143 w 164"/>
              <a:gd name="T57" fmla="*/ 158 h 180"/>
              <a:gd name="T58" fmla="*/ 145 w 164"/>
              <a:gd name="T59" fmla="*/ 165 h 180"/>
              <a:gd name="T60" fmla="*/ 148 w 164"/>
              <a:gd name="T61" fmla="*/ 170 h 180"/>
              <a:gd name="T62" fmla="*/ 153 w 164"/>
              <a:gd name="T63" fmla="*/ 175 h 180"/>
              <a:gd name="T64" fmla="*/ 159 w 164"/>
              <a:gd name="T65" fmla="*/ 179 h 180"/>
              <a:gd name="T66" fmla="*/ 164 w 164"/>
              <a:gd name="T67" fmla="*/ 180 h 180"/>
              <a:gd name="T68" fmla="*/ 155 w 164"/>
              <a:gd name="T69" fmla="*/ 180 h 180"/>
              <a:gd name="T70" fmla="*/ 146 w 164"/>
              <a:gd name="T71" fmla="*/ 180 h 180"/>
              <a:gd name="T72" fmla="*/ 138 w 164"/>
              <a:gd name="T73" fmla="*/ 180 h 180"/>
              <a:gd name="T74" fmla="*/ 129 w 164"/>
              <a:gd name="T75" fmla="*/ 180 h 180"/>
              <a:gd name="T76" fmla="*/ 122 w 164"/>
              <a:gd name="T77" fmla="*/ 179 h 180"/>
              <a:gd name="T78" fmla="*/ 114 w 164"/>
              <a:gd name="T79" fmla="*/ 179 h 180"/>
              <a:gd name="T80" fmla="*/ 105 w 164"/>
              <a:gd name="T81" fmla="*/ 179 h 180"/>
              <a:gd name="T82" fmla="*/ 97 w 164"/>
              <a:gd name="T83" fmla="*/ 179 h 180"/>
              <a:gd name="T84" fmla="*/ 88 w 164"/>
              <a:gd name="T85" fmla="*/ 179 h 180"/>
              <a:gd name="T86" fmla="*/ 79 w 164"/>
              <a:gd name="T87" fmla="*/ 179 h 180"/>
              <a:gd name="T88" fmla="*/ 71 w 164"/>
              <a:gd name="T89" fmla="*/ 177 h 180"/>
              <a:gd name="T90" fmla="*/ 50 w 164"/>
              <a:gd name="T91" fmla="*/ 170 h 180"/>
              <a:gd name="T92" fmla="*/ 43 w 164"/>
              <a:gd name="T93" fmla="*/ 166 h 180"/>
              <a:gd name="T94" fmla="*/ 38 w 164"/>
              <a:gd name="T95" fmla="*/ 163 h 180"/>
              <a:gd name="T96" fmla="*/ 31 w 164"/>
              <a:gd name="T97" fmla="*/ 161 h 180"/>
              <a:gd name="T98" fmla="*/ 24 w 164"/>
              <a:gd name="T99" fmla="*/ 160 h 180"/>
              <a:gd name="T100" fmla="*/ 19 w 164"/>
              <a:gd name="T101" fmla="*/ 156 h 180"/>
              <a:gd name="T102" fmla="*/ 12 w 164"/>
              <a:gd name="T103" fmla="*/ 154 h 180"/>
              <a:gd name="T104" fmla="*/ 7 w 164"/>
              <a:gd name="T105" fmla="*/ 151 h 180"/>
              <a:gd name="T106" fmla="*/ 5 w 164"/>
              <a:gd name="T107" fmla="*/ 129 h 180"/>
              <a:gd name="T108" fmla="*/ 26 w 164"/>
              <a:gd name="T109" fmla="*/ 108 h 180"/>
              <a:gd name="T110" fmla="*/ 33 w 164"/>
              <a:gd name="T111" fmla="*/ 82 h 180"/>
              <a:gd name="T112" fmla="*/ 35 w 164"/>
              <a:gd name="T113" fmla="*/ 58 h 180"/>
              <a:gd name="T114" fmla="*/ 26 w 164"/>
              <a:gd name="T115" fmla="*/ 37 h 180"/>
              <a:gd name="T116" fmla="*/ 36 w 164"/>
              <a:gd name="T117" fmla="*/ 20 h 180"/>
              <a:gd name="T118" fmla="*/ 52 w 164"/>
              <a:gd name="T119" fmla="*/ 1 h 180"/>
              <a:gd name="T120" fmla="*/ 59 w 164"/>
              <a:gd name="T121" fmla="*/ 13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 h="180">
                <a:moveTo>
                  <a:pt x="59" y="17"/>
                </a:moveTo>
                <a:lnTo>
                  <a:pt x="60" y="17"/>
                </a:lnTo>
                <a:lnTo>
                  <a:pt x="60" y="18"/>
                </a:lnTo>
                <a:lnTo>
                  <a:pt x="62" y="18"/>
                </a:lnTo>
                <a:lnTo>
                  <a:pt x="62" y="20"/>
                </a:lnTo>
                <a:lnTo>
                  <a:pt x="62" y="22"/>
                </a:lnTo>
                <a:lnTo>
                  <a:pt x="60" y="22"/>
                </a:lnTo>
                <a:lnTo>
                  <a:pt x="60" y="24"/>
                </a:lnTo>
                <a:lnTo>
                  <a:pt x="60" y="25"/>
                </a:lnTo>
                <a:lnTo>
                  <a:pt x="62" y="25"/>
                </a:lnTo>
                <a:lnTo>
                  <a:pt x="62" y="27"/>
                </a:lnTo>
                <a:lnTo>
                  <a:pt x="64" y="27"/>
                </a:lnTo>
                <a:lnTo>
                  <a:pt x="66" y="27"/>
                </a:lnTo>
                <a:lnTo>
                  <a:pt x="66" y="29"/>
                </a:lnTo>
                <a:lnTo>
                  <a:pt x="66" y="30"/>
                </a:lnTo>
                <a:lnTo>
                  <a:pt x="67" y="30"/>
                </a:lnTo>
                <a:lnTo>
                  <a:pt x="67" y="32"/>
                </a:lnTo>
                <a:lnTo>
                  <a:pt x="67" y="34"/>
                </a:lnTo>
                <a:lnTo>
                  <a:pt x="69" y="34"/>
                </a:lnTo>
                <a:lnTo>
                  <a:pt x="69" y="36"/>
                </a:lnTo>
                <a:lnTo>
                  <a:pt x="71" y="36"/>
                </a:lnTo>
                <a:lnTo>
                  <a:pt x="72" y="36"/>
                </a:lnTo>
                <a:lnTo>
                  <a:pt x="74" y="36"/>
                </a:lnTo>
                <a:lnTo>
                  <a:pt x="76" y="36"/>
                </a:lnTo>
                <a:lnTo>
                  <a:pt x="76" y="37"/>
                </a:lnTo>
                <a:lnTo>
                  <a:pt x="76" y="39"/>
                </a:lnTo>
                <a:lnTo>
                  <a:pt x="78" y="39"/>
                </a:lnTo>
                <a:lnTo>
                  <a:pt x="78" y="41"/>
                </a:lnTo>
                <a:lnTo>
                  <a:pt x="78" y="43"/>
                </a:lnTo>
                <a:lnTo>
                  <a:pt x="76" y="44"/>
                </a:lnTo>
                <a:lnTo>
                  <a:pt x="78" y="44"/>
                </a:lnTo>
                <a:lnTo>
                  <a:pt x="78" y="46"/>
                </a:lnTo>
                <a:lnTo>
                  <a:pt x="78" y="48"/>
                </a:lnTo>
                <a:lnTo>
                  <a:pt x="79" y="48"/>
                </a:lnTo>
                <a:lnTo>
                  <a:pt x="79" y="49"/>
                </a:lnTo>
                <a:lnTo>
                  <a:pt x="79" y="51"/>
                </a:lnTo>
                <a:lnTo>
                  <a:pt x="81" y="51"/>
                </a:lnTo>
                <a:lnTo>
                  <a:pt x="81" y="53"/>
                </a:lnTo>
                <a:lnTo>
                  <a:pt x="81" y="55"/>
                </a:lnTo>
                <a:lnTo>
                  <a:pt x="81" y="56"/>
                </a:lnTo>
                <a:lnTo>
                  <a:pt x="83" y="56"/>
                </a:lnTo>
                <a:lnTo>
                  <a:pt x="83" y="58"/>
                </a:lnTo>
                <a:lnTo>
                  <a:pt x="85" y="58"/>
                </a:lnTo>
                <a:lnTo>
                  <a:pt x="85" y="60"/>
                </a:lnTo>
                <a:lnTo>
                  <a:pt x="86" y="60"/>
                </a:lnTo>
                <a:lnTo>
                  <a:pt x="88" y="60"/>
                </a:lnTo>
                <a:lnTo>
                  <a:pt x="90" y="60"/>
                </a:lnTo>
                <a:lnTo>
                  <a:pt x="90" y="61"/>
                </a:lnTo>
                <a:lnTo>
                  <a:pt x="90" y="63"/>
                </a:lnTo>
                <a:lnTo>
                  <a:pt x="91" y="63"/>
                </a:lnTo>
                <a:lnTo>
                  <a:pt x="91" y="65"/>
                </a:lnTo>
                <a:lnTo>
                  <a:pt x="91" y="67"/>
                </a:lnTo>
                <a:lnTo>
                  <a:pt x="93" y="67"/>
                </a:lnTo>
                <a:lnTo>
                  <a:pt x="93" y="68"/>
                </a:lnTo>
                <a:lnTo>
                  <a:pt x="91" y="68"/>
                </a:lnTo>
                <a:lnTo>
                  <a:pt x="91" y="70"/>
                </a:lnTo>
                <a:lnTo>
                  <a:pt x="91" y="72"/>
                </a:lnTo>
                <a:lnTo>
                  <a:pt x="91" y="74"/>
                </a:lnTo>
                <a:lnTo>
                  <a:pt x="93" y="74"/>
                </a:lnTo>
                <a:lnTo>
                  <a:pt x="95" y="74"/>
                </a:lnTo>
                <a:lnTo>
                  <a:pt x="95" y="75"/>
                </a:lnTo>
                <a:lnTo>
                  <a:pt x="95" y="77"/>
                </a:lnTo>
                <a:lnTo>
                  <a:pt x="97" y="77"/>
                </a:lnTo>
                <a:lnTo>
                  <a:pt x="97" y="75"/>
                </a:lnTo>
                <a:lnTo>
                  <a:pt x="98" y="77"/>
                </a:lnTo>
                <a:lnTo>
                  <a:pt x="98" y="79"/>
                </a:lnTo>
                <a:lnTo>
                  <a:pt x="98" y="80"/>
                </a:lnTo>
                <a:lnTo>
                  <a:pt x="98" y="82"/>
                </a:lnTo>
                <a:lnTo>
                  <a:pt x="98" y="84"/>
                </a:lnTo>
                <a:lnTo>
                  <a:pt x="98" y="86"/>
                </a:lnTo>
                <a:lnTo>
                  <a:pt x="98" y="87"/>
                </a:lnTo>
                <a:lnTo>
                  <a:pt x="97" y="87"/>
                </a:lnTo>
                <a:lnTo>
                  <a:pt x="97" y="89"/>
                </a:lnTo>
                <a:lnTo>
                  <a:pt x="97" y="91"/>
                </a:lnTo>
                <a:lnTo>
                  <a:pt x="98" y="91"/>
                </a:lnTo>
                <a:lnTo>
                  <a:pt x="98" y="92"/>
                </a:lnTo>
                <a:lnTo>
                  <a:pt x="98" y="94"/>
                </a:lnTo>
                <a:lnTo>
                  <a:pt x="98" y="96"/>
                </a:lnTo>
                <a:lnTo>
                  <a:pt x="98" y="98"/>
                </a:lnTo>
                <a:lnTo>
                  <a:pt x="98" y="99"/>
                </a:lnTo>
                <a:lnTo>
                  <a:pt x="100" y="101"/>
                </a:lnTo>
                <a:lnTo>
                  <a:pt x="102" y="101"/>
                </a:lnTo>
                <a:lnTo>
                  <a:pt x="102" y="103"/>
                </a:lnTo>
                <a:lnTo>
                  <a:pt x="102" y="105"/>
                </a:lnTo>
                <a:lnTo>
                  <a:pt x="102" y="106"/>
                </a:lnTo>
                <a:lnTo>
                  <a:pt x="102" y="108"/>
                </a:lnTo>
                <a:lnTo>
                  <a:pt x="102" y="110"/>
                </a:lnTo>
                <a:lnTo>
                  <a:pt x="102" y="111"/>
                </a:lnTo>
                <a:lnTo>
                  <a:pt x="103" y="111"/>
                </a:lnTo>
                <a:lnTo>
                  <a:pt x="105" y="111"/>
                </a:lnTo>
                <a:lnTo>
                  <a:pt x="105" y="113"/>
                </a:lnTo>
                <a:lnTo>
                  <a:pt x="105" y="115"/>
                </a:lnTo>
                <a:lnTo>
                  <a:pt x="103" y="115"/>
                </a:lnTo>
                <a:lnTo>
                  <a:pt x="103" y="117"/>
                </a:lnTo>
                <a:lnTo>
                  <a:pt x="105" y="117"/>
                </a:lnTo>
                <a:lnTo>
                  <a:pt x="105" y="118"/>
                </a:lnTo>
                <a:lnTo>
                  <a:pt x="107" y="118"/>
                </a:lnTo>
                <a:lnTo>
                  <a:pt x="107" y="120"/>
                </a:lnTo>
                <a:lnTo>
                  <a:pt x="109" y="120"/>
                </a:lnTo>
                <a:lnTo>
                  <a:pt x="109" y="122"/>
                </a:lnTo>
                <a:lnTo>
                  <a:pt x="110" y="122"/>
                </a:lnTo>
                <a:lnTo>
                  <a:pt x="112" y="122"/>
                </a:lnTo>
                <a:lnTo>
                  <a:pt x="112" y="123"/>
                </a:lnTo>
                <a:lnTo>
                  <a:pt x="114" y="123"/>
                </a:lnTo>
                <a:lnTo>
                  <a:pt x="116" y="123"/>
                </a:lnTo>
                <a:lnTo>
                  <a:pt x="116" y="125"/>
                </a:lnTo>
                <a:lnTo>
                  <a:pt x="117" y="125"/>
                </a:lnTo>
                <a:lnTo>
                  <a:pt x="117" y="127"/>
                </a:lnTo>
                <a:lnTo>
                  <a:pt x="117" y="129"/>
                </a:lnTo>
                <a:lnTo>
                  <a:pt x="116" y="129"/>
                </a:lnTo>
                <a:lnTo>
                  <a:pt x="116" y="130"/>
                </a:lnTo>
                <a:lnTo>
                  <a:pt x="117" y="130"/>
                </a:lnTo>
                <a:lnTo>
                  <a:pt x="117" y="132"/>
                </a:lnTo>
                <a:lnTo>
                  <a:pt x="119" y="132"/>
                </a:lnTo>
                <a:lnTo>
                  <a:pt x="119" y="134"/>
                </a:lnTo>
                <a:lnTo>
                  <a:pt x="121" y="134"/>
                </a:lnTo>
                <a:lnTo>
                  <a:pt x="121" y="135"/>
                </a:lnTo>
                <a:lnTo>
                  <a:pt x="122" y="135"/>
                </a:lnTo>
                <a:lnTo>
                  <a:pt x="122" y="137"/>
                </a:lnTo>
                <a:lnTo>
                  <a:pt x="124" y="137"/>
                </a:lnTo>
                <a:lnTo>
                  <a:pt x="124" y="139"/>
                </a:lnTo>
                <a:lnTo>
                  <a:pt x="126" y="139"/>
                </a:lnTo>
                <a:lnTo>
                  <a:pt x="126" y="141"/>
                </a:lnTo>
                <a:lnTo>
                  <a:pt x="128" y="141"/>
                </a:lnTo>
                <a:lnTo>
                  <a:pt x="128" y="142"/>
                </a:lnTo>
                <a:lnTo>
                  <a:pt x="128" y="144"/>
                </a:lnTo>
                <a:lnTo>
                  <a:pt x="129" y="144"/>
                </a:lnTo>
                <a:lnTo>
                  <a:pt x="128" y="144"/>
                </a:lnTo>
                <a:lnTo>
                  <a:pt x="128" y="146"/>
                </a:lnTo>
                <a:lnTo>
                  <a:pt x="129" y="146"/>
                </a:lnTo>
                <a:lnTo>
                  <a:pt x="129" y="148"/>
                </a:lnTo>
                <a:lnTo>
                  <a:pt x="131" y="148"/>
                </a:lnTo>
                <a:lnTo>
                  <a:pt x="133" y="148"/>
                </a:lnTo>
                <a:lnTo>
                  <a:pt x="133" y="149"/>
                </a:lnTo>
                <a:lnTo>
                  <a:pt x="134" y="149"/>
                </a:lnTo>
                <a:lnTo>
                  <a:pt x="134" y="151"/>
                </a:lnTo>
                <a:lnTo>
                  <a:pt x="136" y="151"/>
                </a:lnTo>
                <a:lnTo>
                  <a:pt x="136" y="153"/>
                </a:lnTo>
                <a:lnTo>
                  <a:pt x="138" y="153"/>
                </a:lnTo>
                <a:lnTo>
                  <a:pt x="138" y="154"/>
                </a:lnTo>
                <a:lnTo>
                  <a:pt x="138" y="156"/>
                </a:lnTo>
                <a:lnTo>
                  <a:pt x="140" y="156"/>
                </a:lnTo>
                <a:lnTo>
                  <a:pt x="141" y="156"/>
                </a:lnTo>
                <a:lnTo>
                  <a:pt x="141" y="158"/>
                </a:lnTo>
                <a:lnTo>
                  <a:pt x="143" y="158"/>
                </a:lnTo>
                <a:lnTo>
                  <a:pt x="143" y="160"/>
                </a:lnTo>
                <a:lnTo>
                  <a:pt x="143" y="161"/>
                </a:lnTo>
                <a:lnTo>
                  <a:pt x="143" y="163"/>
                </a:lnTo>
                <a:lnTo>
                  <a:pt x="145" y="163"/>
                </a:lnTo>
                <a:lnTo>
                  <a:pt x="145" y="165"/>
                </a:lnTo>
                <a:lnTo>
                  <a:pt x="145" y="166"/>
                </a:lnTo>
                <a:lnTo>
                  <a:pt x="145" y="168"/>
                </a:lnTo>
                <a:lnTo>
                  <a:pt x="146" y="168"/>
                </a:lnTo>
                <a:lnTo>
                  <a:pt x="148" y="168"/>
                </a:lnTo>
                <a:lnTo>
                  <a:pt x="148" y="170"/>
                </a:lnTo>
                <a:lnTo>
                  <a:pt x="148" y="172"/>
                </a:lnTo>
                <a:lnTo>
                  <a:pt x="150" y="173"/>
                </a:lnTo>
                <a:lnTo>
                  <a:pt x="150" y="175"/>
                </a:lnTo>
                <a:lnTo>
                  <a:pt x="152" y="175"/>
                </a:lnTo>
                <a:lnTo>
                  <a:pt x="153" y="175"/>
                </a:lnTo>
                <a:lnTo>
                  <a:pt x="155" y="175"/>
                </a:lnTo>
                <a:lnTo>
                  <a:pt x="155" y="177"/>
                </a:lnTo>
                <a:lnTo>
                  <a:pt x="155" y="179"/>
                </a:lnTo>
                <a:lnTo>
                  <a:pt x="157" y="179"/>
                </a:lnTo>
                <a:lnTo>
                  <a:pt x="159" y="179"/>
                </a:lnTo>
                <a:lnTo>
                  <a:pt x="160" y="179"/>
                </a:lnTo>
                <a:lnTo>
                  <a:pt x="160" y="177"/>
                </a:lnTo>
                <a:lnTo>
                  <a:pt x="160" y="179"/>
                </a:lnTo>
                <a:lnTo>
                  <a:pt x="162" y="179"/>
                </a:lnTo>
                <a:lnTo>
                  <a:pt x="164" y="180"/>
                </a:lnTo>
                <a:lnTo>
                  <a:pt x="162" y="180"/>
                </a:lnTo>
                <a:lnTo>
                  <a:pt x="160" y="180"/>
                </a:lnTo>
                <a:lnTo>
                  <a:pt x="159" y="180"/>
                </a:lnTo>
                <a:lnTo>
                  <a:pt x="157" y="180"/>
                </a:lnTo>
                <a:lnTo>
                  <a:pt x="155" y="180"/>
                </a:lnTo>
                <a:lnTo>
                  <a:pt x="153" y="180"/>
                </a:lnTo>
                <a:lnTo>
                  <a:pt x="152" y="180"/>
                </a:lnTo>
                <a:lnTo>
                  <a:pt x="150" y="180"/>
                </a:lnTo>
                <a:lnTo>
                  <a:pt x="148" y="180"/>
                </a:lnTo>
                <a:lnTo>
                  <a:pt x="146" y="180"/>
                </a:lnTo>
                <a:lnTo>
                  <a:pt x="145" y="180"/>
                </a:lnTo>
                <a:lnTo>
                  <a:pt x="143" y="180"/>
                </a:lnTo>
                <a:lnTo>
                  <a:pt x="141" y="180"/>
                </a:lnTo>
                <a:lnTo>
                  <a:pt x="140" y="180"/>
                </a:lnTo>
                <a:lnTo>
                  <a:pt x="138" y="180"/>
                </a:lnTo>
                <a:lnTo>
                  <a:pt x="136" y="180"/>
                </a:lnTo>
                <a:lnTo>
                  <a:pt x="134" y="180"/>
                </a:lnTo>
                <a:lnTo>
                  <a:pt x="133" y="180"/>
                </a:lnTo>
                <a:lnTo>
                  <a:pt x="131" y="180"/>
                </a:lnTo>
                <a:lnTo>
                  <a:pt x="129" y="180"/>
                </a:lnTo>
                <a:lnTo>
                  <a:pt x="129" y="179"/>
                </a:lnTo>
                <a:lnTo>
                  <a:pt x="128" y="179"/>
                </a:lnTo>
                <a:lnTo>
                  <a:pt x="126" y="179"/>
                </a:lnTo>
                <a:lnTo>
                  <a:pt x="124" y="179"/>
                </a:lnTo>
                <a:lnTo>
                  <a:pt x="122" y="179"/>
                </a:lnTo>
                <a:lnTo>
                  <a:pt x="121" y="179"/>
                </a:lnTo>
                <a:lnTo>
                  <a:pt x="119" y="179"/>
                </a:lnTo>
                <a:lnTo>
                  <a:pt x="117" y="179"/>
                </a:lnTo>
                <a:lnTo>
                  <a:pt x="116" y="179"/>
                </a:lnTo>
                <a:lnTo>
                  <a:pt x="114" y="179"/>
                </a:lnTo>
                <a:lnTo>
                  <a:pt x="112" y="179"/>
                </a:lnTo>
                <a:lnTo>
                  <a:pt x="110" y="179"/>
                </a:lnTo>
                <a:lnTo>
                  <a:pt x="109" y="179"/>
                </a:lnTo>
                <a:lnTo>
                  <a:pt x="107" y="179"/>
                </a:lnTo>
                <a:lnTo>
                  <a:pt x="105" y="179"/>
                </a:lnTo>
                <a:lnTo>
                  <a:pt x="103" y="179"/>
                </a:lnTo>
                <a:lnTo>
                  <a:pt x="102" y="179"/>
                </a:lnTo>
                <a:lnTo>
                  <a:pt x="100" y="179"/>
                </a:lnTo>
                <a:lnTo>
                  <a:pt x="98" y="179"/>
                </a:lnTo>
                <a:lnTo>
                  <a:pt x="97" y="179"/>
                </a:lnTo>
                <a:lnTo>
                  <a:pt x="95" y="179"/>
                </a:lnTo>
                <a:lnTo>
                  <a:pt x="93" y="179"/>
                </a:lnTo>
                <a:lnTo>
                  <a:pt x="91" y="179"/>
                </a:lnTo>
                <a:lnTo>
                  <a:pt x="90" y="179"/>
                </a:lnTo>
                <a:lnTo>
                  <a:pt x="88" y="179"/>
                </a:lnTo>
                <a:lnTo>
                  <a:pt x="86" y="179"/>
                </a:lnTo>
                <a:lnTo>
                  <a:pt x="85" y="179"/>
                </a:lnTo>
                <a:lnTo>
                  <a:pt x="83" y="179"/>
                </a:lnTo>
                <a:lnTo>
                  <a:pt x="81" y="179"/>
                </a:lnTo>
                <a:lnTo>
                  <a:pt x="79" y="179"/>
                </a:lnTo>
                <a:lnTo>
                  <a:pt x="78" y="179"/>
                </a:lnTo>
                <a:lnTo>
                  <a:pt x="76" y="179"/>
                </a:lnTo>
                <a:lnTo>
                  <a:pt x="74" y="177"/>
                </a:lnTo>
                <a:lnTo>
                  <a:pt x="72" y="177"/>
                </a:lnTo>
                <a:lnTo>
                  <a:pt x="71" y="177"/>
                </a:lnTo>
                <a:lnTo>
                  <a:pt x="55" y="172"/>
                </a:lnTo>
                <a:lnTo>
                  <a:pt x="54" y="172"/>
                </a:lnTo>
                <a:lnTo>
                  <a:pt x="54" y="170"/>
                </a:lnTo>
                <a:lnTo>
                  <a:pt x="52" y="170"/>
                </a:lnTo>
                <a:lnTo>
                  <a:pt x="50" y="170"/>
                </a:lnTo>
                <a:lnTo>
                  <a:pt x="50" y="168"/>
                </a:lnTo>
                <a:lnTo>
                  <a:pt x="48" y="168"/>
                </a:lnTo>
                <a:lnTo>
                  <a:pt x="47" y="168"/>
                </a:lnTo>
                <a:lnTo>
                  <a:pt x="45" y="166"/>
                </a:lnTo>
                <a:lnTo>
                  <a:pt x="43" y="166"/>
                </a:lnTo>
                <a:lnTo>
                  <a:pt x="42" y="166"/>
                </a:lnTo>
                <a:lnTo>
                  <a:pt x="42" y="165"/>
                </a:lnTo>
                <a:lnTo>
                  <a:pt x="40" y="165"/>
                </a:lnTo>
                <a:lnTo>
                  <a:pt x="38" y="165"/>
                </a:lnTo>
                <a:lnTo>
                  <a:pt x="38" y="163"/>
                </a:lnTo>
                <a:lnTo>
                  <a:pt x="36" y="163"/>
                </a:lnTo>
                <a:lnTo>
                  <a:pt x="35" y="163"/>
                </a:lnTo>
                <a:lnTo>
                  <a:pt x="33" y="163"/>
                </a:lnTo>
                <a:lnTo>
                  <a:pt x="33" y="161"/>
                </a:lnTo>
                <a:lnTo>
                  <a:pt x="31" y="161"/>
                </a:lnTo>
                <a:lnTo>
                  <a:pt x="29" y="161"/>
                </a:lnTo>
                <a:lnTo>
                  <a:pt x="29" y="160"/>
                </a:lnTo>
                <a:lnTo>
                  <a:pt x="28" y="160"/>
                </a:lnTo>
                <a:lnTo>
                  <a:pt x="26" y="160"/>
                </a:lnTo>
                <a:lnTo>
                  <a:pt x="24" y="160"/>
                </a:lnTo>
                <a:lnTo>
                  <a:pt x="24" y="158"/>
                </a:lnTo>
                <a:lnTo>
                  <a:pt x="23" y="158"/>
                </a:lnTo>
                <a:lnTo>
                  <a:pt x="21" y="158"/>
                </a:lnTo>
                <a:lnTo>
                  <a:pt x="21" y="156"/>
                </a:lnTo>
                <a:lnTo>
                  <a:pt x="19" y="156"/>
                </a:lnTo>
                <a:lnTo>
                  <a:pt x="17" y="156"/>
                </a:lnTo>
                <a:lnTo>
                  <a:pt x="16" y="156"/>
                </a:lnTo>
                <a:lnTo>
                  <a:pt x="16" y="154"/>
                </a:lnTo>
                <a:lnTo>
                  <a:pt x="14" y="154"/>
                </a:lnTo>
                <a:lnTo>
                  <a:pt x="12" y="154"/>
                </a:lnTo>
                <a:lnTo>
                  <a:pt x="12" y="153"/>
                </a:lnTo>
                <a:lnTo>
                  <a:pt x="11" y="153"/>
                </a:lnTo>
                <a:lnTo>
                  <a:pt x="9" y="153"/>
                </a:lnTo>
                <a:lnTo>
                  <a:pt x="7" y="153"/>
                </a:lnTo>
                <a:lnTo>
                  <a:pt x="7" y="151"/>
                </a:lnTo>
                <a:lnTo>
                  <a:pt x="5" y="151"/>
                </a:lnTo>
                <a:lnTo>
                  <a:pt x="0" y="144"/>
                </a:lnTo>
                <a:lnTo>
                  <a:pt x="4" y="139"/>
                </a:lnTo>
                <a:lnTo>
                  <a:pt x="4" y="134"/>
                </a:lnTo>
                <a:lnTo>
                  <a:pt x="5" y="129"/>
                </a:lnTo>
                <a:lnTo>
                  <a:pt x="9" y="125"/>
                </a:lnTo>
                <a:lnTo>
                  <a:pt x="14" y="120"/>
                </a:lnTo>
                <a:lnTo>
                  <a:pt x="19" y="117"/>
                </a:lnTo>
                <a:lnTo>
                  <a:pt x="23" y="113"/>
                </a:lnTo>
                <a:lnTo>
                  <a:pt x="26" y="108"/>
                </a:lnTo>
                <a:lnTo>
                  <a:pt x="28" y="103"/>
                </a:lnTo>
                <a:lnTo>
                  <a:pt x="28" y="98"/>
                </a:lnTo>
                <a:lnTo>
                  <a:pt x="29" y="92"/>
                </a:lnTo>
                <a:lnTo>
                  <a:pt x="31" y="87"/>
                </a:lnTo>
                <a:lnTo>
                  <a:pt x="33" y="82"/>
                </a:lnTo>
                <a:lnTo>
                  <a:pt x="31" y="77"/>
                </a:lnTo>
                <a:lnTo>
                  <a:pt x="33" y="72"/>
                </a:lnTo>
                <a:lnTo>
                  <a:pt x="33" y="68"/>
                </a:lnTo>
                <a:lnTo>
                  <a:pt x="33" y="63"/>
                </a:lnTo>
                <a:lnTo>
                  <a:pt x="35" y="58"/>
                </a:lnTo>
                <a:lnTo>
                  <a:pt x="33" y="55"/>
                </a:lnTo>
                <a:lnTo>
                  <a:pt x="31" y="49"/>
                </a:lnTo>
                <a:lnTo>
                  <a:pt x="29" y="44"/>
                </a:lnTo>
                <a:lnTo>
                  <a:pt x="28" y="41"/>
                </a:lnTo>
                <a:lnTo>
                  <a:pt x="26" y="37"/>
                </a:lnTo>
                <a:lnTo>
                  <a:pt x="26" y="36"/>
                </a:lnTo>
                <a:lnTo>
                  <a:pt x="28" y="30"/>
                </a:lnTo>
                <a:lnTo>
                  <a:pt x="29" y="25"/>
                </a:lnTo>
                <a:lnTo>
                  <a:pt x="31" y="20"/>
                </a:lnTo>
                <a:lnTo>
                  <a:pt x="36" y="20"/>
                </a:lnTo>
                <a:lnTo>
                  <a:pt x="42" y="20"/>
                </a:lnTo>
                <a:lnTo>
                  <a:pt x="45" y="17"/>
                </a:lnTo>
                <a:lnTo>
                  <a:pt x="47" y="8"/>
                </a:lnTo>
                <a:lnTo>
                  <a:pt x="47" y="5"/>
                </a:lnTo>
                <a:lnTo>
                  <a:pt x="52" y="1"/>
                </a:lnTo>
                <a:lnTo>
                  <a:pt x="55" y="0"/>
                </a:lnTo>
                <a:lnTo>
                  <a:pt x="59" y="8"/>
                </a:lnTo>
                <a:lnTo>
                  <a:pt x="59" y="10"/>
                </a:lnTo>
                <a:lnTo>
                  <a:pt x="59" y="12"/>
                </a:lnTo>
                <a:lnTo>
                  <a:pt x="59" y="13"/>
                </a:lnTo>
                <a:lnTo>
                  <a:pt x="59" y="15"/>
                </a:lnTo>
                <a:lnTo>
                  <a:pt x="59" y="17"/>
                </a:lnTo>
                <a:close/>
              </a:path>
            </a:pathLst>
          </a:custGeom>
          <a:solidFill>
            <a:schemeClr val="accent1"/>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28"/>
          <p:cNvSpPr>
            <a:spLocks/>
          </p:cNvSpPr>
          <p:nvPr/>
        </p:nvSpPr>
        <p:spPr bwMode="auto">
          <a:xfrm>
            <a:off x="5045436" y="1462689"/>
            <a:ext cx="746135" cy="1526358"/>
          </a:xfrm>
          <a:custGeom>
            <a:avLst/>
            <a:gdLst>
              <a:gd name="T0" fmla="*/ 347 w 394"/>
              <a:gd name="T1" fmla="*/ 22 h 806"/>
              <a:gd name="T2" fmla="*/ 370 w 394"/>
              <a:gd name="T3" fmla="*/ 53 h 806"/>
              <a:gd name="T4" fmla="*/ 366 w 394"/>
              <a:gd name="T5" fmla="*/ 89 h 806"/>
              <a:gd name="T6" fmla="*/ 352 w 394"/>
              <a:gd name="T7" fmla="*/ 117 h 806"/>
              <a:gd name="T8" fmla="*/ 368 w 394"/>
              <a:gd name="T9" fmla="*/ 145 h 806"/>
              <a:gd name="T10" fmla="*/ 368 w 394"/>
              <a:gd name="T11" fmla="*/ 182 h 806"/>
              <a:gd name="T12" fmla="*/ 389 w 394"/>
              <a:gd name="T13" fmla="*/ 205 h 806"/>
              <a:gd name="T14" fmla="*/ 380 w 394"/>
              <a:gd name="T15" fmla="*/ 234 h 806"/>
              <a:gd name="T16" fmla="*/ 356 w 394"/>
              <a:gd name="T17" fmla="*/ 241 h 806"/>
              <a:gd name="T18" fmla="*/ 334 w 394"/>
              <a:gd name="T19" fmla="*/ 244 h 806"/>
              <a:gd name="T20" fmla="*/ 313 w 394"/>
              <a:gd name="T21" fmla="*/ 265 h 806"/>
              <a:gd name="T22" fmla="*/ 282 w 394"/>
              <a:gd name="T23" fmla="*/ 267 h 806"/>
              <a:gd name="T24" fmla="*/ 253 w 394"/>
              <a:gd name="T25" fmla="*/ 286 h 806"/>
              <a:gd name="T26" fmla="*/ 234 w 394"/>
              <a:gd name="T27" fmla="*/ 308 h 806"/>
              <a:gd name="T28" fmla="*/ 237 w 394"/>
              <a:gd name="T29" fmla="*/ 342 h 806"/>
              <a:gd name="T30" fmla="*/ 251 w 394"/>
              <a:gd name="T31" fmla="*/ 363 h 806"/>
              <a:gd name="T32" fmla="*/ 273 w 394"/>
              <a:gd name="T33" fmla="*/ 384 h 806"/>
              <a:gd name="T34" fmla="*/ 265 w 394"/>
              <a:gd name="T35" fmla="*/ 420 h 806"/>
              <a:gd name="T36" fmla="*/ 254 w 394"/>
              <a:gd name="T37" fmla="*/ 442 h 806"/>
              <a:gd name="T38" fmla="*/ 261 w 394"/>
              <a:gd name="T39" fmla="*/ 470 h 806"/>
              <a:gd name="T40" fmla="*/ 261 w 394"/>
              <a:gd name="T41" fmla="*/ 482 h 806"/>
              <a:gd name="T42" fmla="*/ 251 w 394"/>
              <a:gd name="T43" fmla="*/ 520 h 806"/>
              <a:gd name="T44" fmla="*/ 268 w 394"/>
              <a:gd name="T45" fmla="*/ 551 h 806"/>
              <a:gd name="T46" fmla="*/ 244 w 394"/>
              <a:gd name="T47" fmla="*/ 571 h 806"/>
              <a:gd name="T48" fmla="*/ 237 w 394"/>
              <a:gd name="T49" fmla="*/ 602 h 806"/>
              <a:gd name="T50" fmla="*/ 259 w 394"/>
              <a:gd name="T51" fmla="*/ 613 h 806"/>
              <a:gd name="T52" fmla="*/ 285 w 394"/>
              <a:gd name="T53" fmla="*/ 627 h 806"/>
              <a:gd name="T54" fmla="*/ 297 w 394"/>
              <a:gd name="T55" fmla="*/ 652 h 806"/>
              <a:gd name="T56" fmla="*/ 311 w 394"/>
              <a:gd name="T57" fmla="*/ 685 h 806"/>
              <a:gd name="T58" fmla="*/ 334 w 394"/>
              <a:gd name="T59" fmla="*/ 694 h 806"/>
              <a:gd name="T60" fmla="*/ 364 w 394"/>
              <a:gd name="T61" fmla="*/ 702 h 806"/>
              <a:gd name="T62" fmla="*/ 392 w 394"/>
              <a:gd name="T63" fmla="*/ 701 h 806"/>
              <a:gd name="T64" fmla="*/ 377 w 394"/>
              <a:gd name="T65" fmla="*/ 726 h 806"/>
              <a:gd name="T66" fmla="*/ 346 w 394"/>
              <a:gd name="T67" fmla="*/ 737 h 806"/>
              <a:gd name="T68" fmla="*/ 320 w 394"/>
              <a:gd name="T69" fmla="*/ 750 h 806"/>
              <a:gd name="T70" fmla="*/ 296 w 394"/>
              <a:gd name="T71" fmla="*/ 764 h 806"/>
              <a:gd name="T72" fmla="*/ 275 w 394"/>
              <a:gd name="T73" fmla="*/ 790 h 806"/>
              <a:gd name="T74" fmla="*/ 242 w 394"/>
              <a:gd name="T75" fmla="*/ 785 h 806"/>
              <a:gd name="T76" fmla="*/ 216 w 394"/>
              <a:gd name="T77" fmla="*/ 795 h 806"/>
              <a:gd name="T78" fmla="*/ 189 w 394"/>
              <a:gd name="T79" fmla="*/ 802 h 806"/>
              <a:gd name="T80" fmla="*/ 167 w 394"/>
              <a:gd name="T81" fmla="*/ 771 h 806"/>
              <a:gd name="T82" fmla="*/ 146 w 394"/>
              <a:gd name="T83" fmla="*/ 757 h 806"/>
              <a:gd name="T84" fmla="*/ 153 w 394"/>
              <a:gd name="T85" fmla="*/ 718 h 806"/>
              <a:gd name="T86" fmla="*/ 136 w 394"/>
              <a:gd name="T87" fmla="*/ 682 h 806"/>
              <a:gd name="T88" fmla="*/ 163 w 394"/>
              <a:gd name="T89" fmla="*/ 656 h 806"/>
              <a:gd name="T90" fmla="*/ 144 w 394"/>
              <a:gd name="T91" fmla="*/ 644 h 806"/>
              <a:gd name="T92" fmla="*/ 44 w 394"/>
              <a:gd name="T93" fmla="*/ 582 h 806"/>
              <a:gd name="T94" fmla="*/ 39 w 394"/>
              <a:gd name="T95" fmla="*/ 447 h 806"/>
              <a:gd name="T96" fmla="*/ 41 w 394"/>
              <a:gd name="T97" fmla="*/ 293 h 806"/>
              <a:gd name="T98" fmla="*/ 24 w 394"/>
              <a:gd name="T99" fmla="*/ 208 h 806"/>
              <a:gd name="T100" fmla="*/ 63 w 394"/>
              <a:gd name="T101" fmla="*/ 64 h 806"/>
              <a:gd name="T102" fmla="*/ 77 w 394"/>
              <a:gd name="T103" fmla="*/ 39 h 806"/>
              <a:gd name="T104" fmla="*/ 93 w 394"/>
              <a:gd name="T105" fmla="*/ 52 h 806"/>
              <a:gd name="T106" fmla="*/ 89 w 394"/>
              <a:gd name="T107" fmla="*/ 77 h 806"/>
              <a:gd name="T108" fmla="*/ 118 w 394"/>
              <a:gd name="T109" fmla="*/ 58 h 806"/>
              <a:gd name="T110" fmla="*/ 144 w 394"/>
              <a:gd name="T111" fmla="*/ 31 h 806"/>
              <a:gd name="T112" fmla="*/ 172 w 394"/>
              <a:gd name="T113" fmla="*/ 52 h 806"/>
              <a:gd name="T114" fmla="*/ 206 w 394"/>
              <a:gd name="T115" fmla="*/ 52 h 806"/>
              <a:gd name="T116" fmla="*/ 230 w 394"/>
              <a:gd name="T117" fmla="*/ 55 h 806"/>
              <a:gd name="T118" fmla="*/ 242 w 394"/>
              <a:gd name="T119" fmla="*/ 31 h 806"/>
              <a:gd name="T120" fmla="*/ 266 w 394"/>
              <a:gd name="T121" fmla="*/ 29 h 806"/>
              <a:gd name="T122" fmla="*/ 287 w 394"/>
              <a:gd name="T123" fmla="*/ 33 h 806"/>
              <a:gd name="T124" fmla="*/ 315 w 394"/>
              <a:gd name="T125" fmla="*/ 26 h 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4" h="806">
                <a:moveTo>
                  <a:pt x="323" y="2"/>
                </a:moveTo>
                <a:lnTo>
                  <a:pt x="323" y="3"/>
                </a:lnTo>
                <a:lnTo>
                  <a:pt x="325" y="3"/>
                </a:lnTo>
                <a:lnTo>
                  <a:pt x="325" y="5"/>
                </a:lnTo>
                <a:lnTo>
                  <a:pt x="327" y="5"/>
                </a:lnTo>
                <a:lnTo>
                  <a:pt x="328" y="5"/>
                </a:lnTo>
                <a:lnTo>
                  <a:pt x="328" y="7"/>
                </a:lnTo>
                <a:lnTo>
                  <a:pt x="330" y="7"/>
                </a:lnTo>
                <a:lnTo>
                  <a:pt x="332" y="7"/>
                </a:lnTo>
                <a:lnTo>
                  <a:pt x="332" y="9"/>
                </a:lnTo>
                <a:lnTo>
                  <a:pt x="332" y="10"/>
                </a:lnTo>
                <a:lnTo>
                  <a:pt x="334" y="10"/>
                </a:lnTo>
                <a:lnTo>
                  <a:pt x="334" y="12"/>
                </a:lnTo>
                <a:lnTo>
                  <a:pt x="334" y="14"/>
                </a:lnTo>
                <a:lnTo>
                  <a:pt x="335" y="14"/>
                </a:lnTo>
                <a:lnTo>
                  <a:pt x="337" y="15"/>
                </a:lnTo>
                <a:lnTo>
                  <a:pt x="339" y="15"/>
                </a:lnTo>
                <a:lnTo>
                  <a:pt x="339" y="17"/>
                </a:lnTo>
                <a:lnTo>
                  <a:pt x="339" y="19"/>
                </a:lnTo>
                <a:lnTo>
                  <a:pt x="339" y="17"/>
                </a:lnTo>
                <a:lnTo>
                  <a:pt x="339" y="19"/>
                </a:lnTo>
                <a:lnTo>
                  <a:pt x="340" y="19"/>
                </a:lnTo>
                <a:lnTo>
                  <a:pt x="342" y="19"/>
                </a:lnTo>
                <a:lnTo>
                  <a:pt x="342" y="21"/>
                </a:lnTo>
                <a:lnTo>
                  <a:pt x="344" y="21"/>
                </a:lnTo>
                <a:lnTo>
                  <a:pt x="346" y="21"/>
                </a:lnTo>
                <a:lnTo>
                  <a:pt x="346" y="22"/>
                </a:lnTo>
                <a:lnTo>
                  <a:pt x="346" y="24"/>
                </a:lnTo>
                <a:lnTo>
                  <a:pt x="347" y="24"/>
                </a:lnTo>
                <a:lnTo>
                  <a:pt x="347" y="22"/>
                </a:lnTo>
                <a:lnTo>
                  <a:pt x="349" y="22"/>
                </a:lnTo>
                <a:lnTo>
                  <a:pt x="349" y="24"/>
                </a:lnTo>
                <a:lnTo>
                  <a:pt x="351" y="24"/>
                </a:lnTo>
                <a:lnTo>
                  <a:pt x="351" y="26"/>
                </a:lnTo>
                <a:lnTo>
                  <a:pt x="352" y="26"/>
                </a:lnTo>
                <a:lnTo>
                  <a:pt x="352" y="27"/>
                </a:lnTo>
                <a:lnTo>
                  <a:pt x="354" y="27"/>
                </a:lnTo>
                <a:lnTo>
                  <a:pt x="354" y="29"/>
                </a:lnTo>
                <a:lnTo>
                  <a:pt x="356" y="29"/>
                </a:lnTo>
                <a:lnTo>
                  <a:pt x="356" y="31"/>
                </a:lnTo>
                <a:lnTo>
                  <a:pt x="358" y="33"/>
                </a:lnTo>
                <a:lnTo>
                  <a:pt x="359" y="33"/>
                </a:lnTo>
                <a:lnTo>
                  <a:pt x="359" y="34"/>
                </a:lnTo>
                <a:lnTo>
                  <a:pt x="361" y="34"/>
                </a:lnTo>
                <a:lnTo>
                  <a:pt x="361" y="36"/>
                </a:lnTo>
                <a:lnTo>
                  <a:pt x="363" y="36"/>
                </a:lnTo>
                <a:lnTo>
                  <a:pt x="364" y="36"/>
                </a:lnTo>
                <a:lnTo>
                  <a:pt x="364" y="38"/>
                </a:lnTo>
                <a:lnTo>
                  <a:pt x="366" y="39"/>
                </a:lnTo>
                <a:lnTo>
                  <a:pt x="368" y="39"/>
                </a:lnTo>
                <a:lnTo>
                  <a:pt x="368" y="41"/>
                </a:lnTo>
                <a:lnTo>
                  <a:pt x="368" y="43"/>
                </a:lnTo>
                <a:lnTo>
                  <a:pt x="370" y="43"/>
                </a:lnTo>
                <a:lnTo>
                  <a:pt x="370" y="45"/>
                </a:lnTo>
                <a:lnTo>
                  <a:pt x="371" y="45"/>
                </a:lnTo>
                <a:lnTo>
                  <a:pt x="371" y="46"/>
                </a:lnTo>
                <a:lnTo>
                  <a:pt x="371" y="48"/>
                </a:lnTo>
                <a:lnTo>
                  <a:pt x="371" y="50"/>
                </a:lnTo>
                <a:lnTo>
                  <a:pt x="370" y="52"/>
                </a:lnTo>
                <a:lnTo>
                  <a:pt x="370" y="53"/>
                </a:lnTo>
                <a:lnTo>
                  <a:pt x="371" y="53"/>
                </a:lnTo>
                <a:lnTo>
                  <a:pt x="371" y="52"/>
                </a:lnTo>
                <a:lnTo>
                  <a:pt x="373" y="52"/>
                </a:lnTo>
                <a:lnTo>
                  <a:pt x="373" y="53"/>
                </a:lnTo>
                <a:lnTo>
                  <a:pt x="373" y="55"/>
                </a:lnTo>
                <a:lnTo>
                  <a:pt x="373" y="57"/>
                </a:lnTo>
                <a:lnTo>
                  <a:pt x="373" y="58"/>
                </a:lnTo>
                <a:lnTo>
                  <a:pt x="373" y="60"/>
                </a:lnTo>
                <a:lnTo>
                  <a:pt x="373" y="62"/>
                </a:lnTo>
                <a:lnTo>
                  <a:pt x="373" y="64"/>
                </a:lnTo>
                <a:lnTo>
                  <a:pt x="371" y="64"/>
                </a:lnTo>
                <a:lnTo>
                  <a:pt x="371" y="65"/>
                </a:lnTo>
                <a:lnTo>
                  <a:pt x="371" y="67"/>
                </a:lnTo>
                <a:lnTo>
                  <a:pt x="371" y="69"/>
                </a:lnTo>
                <a:lnTo>
                  <a:pt x="371" y="70"/>
                </a:lnTo>
                <a:lnTo>
                  <a:pt x="373" y="70"/>
                </a:lnTo>
                <a:lnTo>
                  <a:pt x="373" y="72"/>
                </a:lnTo>
                <a:lnTo>
                  <a:pt x="373" y="74"/>
                </a:lnTo>
                <a:lnTo>
                  <a:pt x="373" y="76"/>
                </a:lnTo>
                <a:lnTo>
                  <a:pt x="373" y="77"/>
                </a:lnTo>
                <a:lnTo>
                  <a:pt x="371" y="77"/>
                </a:lnTo>
                <a:lnTo>
                  <a:pt x="371" y="79"/>
                </a:lnTo>
                <a:lnTo>
                  <a:pt x="371" y="81"/>
                </a:lnTo>
                <a:lnTo>
                  <a:pt x="370" y="81"/>
                </a:lnTo>
                <a:lnTo>
                  <a:pt x="370" y="83"/>
                </a:lnTo>
                <a:lnTo>
                  <a:pt x="370" y="84"/>
                </a:lnTo>
                <a:lnTo>
                  <a:pt x="368" y="84"/>
                </a:lnTo>
                <a:lnTo>
                  <a:pt x="368" y="86"/>
                </a:lnTo>
                <a:lnTo>
                  <a:pt x="368" y="88"/>
                </a:lnTo>
                <a:lnTo>
                  <a:pt x="366" y="89"/>
                </a:lnTo>
                <a:lnTo>
                  <a:pt x="366" y="91"/>
                </a:lnTo>
                <a:lnTo>
                  <a:pt x="366" y="93"/>
                </a:lnTo>
                <a:lnTo>
                  <a:pt x="366" y="95"/>
                </a:lnTo>
                <a:lnTo>
                  <a:pt x="364" y="95"/>
                </a:lnTo>
                <a:lnTo>
                  <a:pt x="364" y="96"/>
                </a:lnTo>
                <a:lnTo>
                  <a:pt x="364" y="98"/>
                </a:lnTo>
                <a:lnTo>
                  <a:pt x="366" y="98"/>
                </a:lnTo>
                <a:lnTo>
                  <a:pt x="366" y="100"/>
                </a:lnTo>
                <a:lnTo>
                  <a:pt x="364" y="100"/>
                </a:lnTo>
                <a:lnTo>
                  <a:pt x="363" y="100"/>
                </a:lnTo>
                <a:lnTo>
                  <a:pt x="361" y="100"/>
                </a:lnTo>
                <a:lnTo>
                  <a:pt x="361" y="101"/>
                </a:lnTo>
                <a:lnTo>
                  <a:pt x="359" y="101"/>
                </a:lnTo>
                <a:lnTo>
                  <a:pt x="359" y="103"/>
                </a:lnTo>
                <a:lnTo>
                  <a:pt x="358" y="103"/>
                </a:lnTo>
                <a:lnTo>
                  <a:pt x="356" y="103"/>
                </a:lnTo>
                <a:lnTo>
                  <a:pt x="356" y="105"/>
                </a:lnTo>
                <a:lnTo>
                  <a:pt x="356" y="107"/>
                </a:lnTo>
                <a:lnTo>
                  <a:pt x="354" y="107"/>
                </a:lnTo>
                <a:lnTo>
                  <a:pt x="354" y="108"/>
                </a:lnTo>
                <a:lnTo>
                  <a:pt x="354" y="110"/>
                </a:lnTo>
                <a:lnTo>
                  <a:pt x="356" y="110"/>
                </a:lnTo>
                <a:lnTo>
                  <a:pt x="354" y="110"/>
                </a:lnTo>
                <a:lnTo>
                  <a:pt x="354" y="112"/>
                </a:lnTo>
                <a:lnTo>
                  <a:pt x="352" y="112"/>
                </a:lnTo>
                <a:lnTo>
                  <a:pt x="352" y="114"/>
                </a:lnTo>
                <a:lnTo>
                  <a:pt x="351" y="114"/>
                </a:lnTo>
                <a:lnTo>
                  <a:pt x="351" y="115"/>
                </a:lnTo>
                <a:lnTo>
                  <a:pt x="352" y="115"/>
                </a:lnTo>
                <a:lnTo>
                  <a:pt x="352" y="117"/>
                </a:lnTo>
                <a:lnTo>
                  <a:pt x="354" y="119"/>
                </a:lnTo>
                <a:lnTo>
                  <a:pt x="354" y="120"/>
                </a:lnTo>
                <a:lnTo>
                  <a:pt x="354" y="122"/>
                </a:lnTo>
                <a:lnTo>
                  <a:pt x="352" y="122"/>
                </a:lnTo>
                <a:lnTo>
                  <a:pt x="352" y="124"/>
                </a:lnTo>
                <a:lnTo>
                  <a:pt x="354" y="124"/>
                </a:lnTo>
                <a:lnTo>
                  <a:pt x="354" y="126"/>
                </a:lnTo>
                <a:lnTo>
                  <a:pt x="354" y="127"/>
                </a:lnTo>
                <a:lnTo>
                  <a:pt x="354" y="129"/>
                </a:lnTo>
                <a:lnTo>
                  <a:pt x="352" y="129"/>
                </a:lnTo>
                <a:lnTo>
                  <a:pt x="352" y="131"/>
                </a:lnTo>
                <a:lnTo>
                  <a:pt x="352" y="132"/>
                </a:lnTo>
                <a:lnTo>
                  <a:pt x="351" y="132"/>
                </a:lnTo>
                <a:lnTo>
                  <a:pt x="351" y="134"/>
                </a:lnTo>
                <a:lnTo>
                  <a:pt x="351" y="136"/>
                </a:lnTo>
                <a:lnTo>
                  <a:pt x="351" y="138"/>
                </a:lnTo>
                <a:lnTo>
                  <a:pt x="351" y="139"/>
                </a:lnTo>
                <a:lnTo>
                  <a:pt x="351" y="141"/>
                </a:lnTo>
                <a:lnTo>
                  <a:pt x="352" y="141"/>
                </a:lnTo>
                <a:lnTo>
                  <a:pt x="354" y="141"/>
                </a:lnTo>
                <a:lnTo>
                  <a:pt x="356" y="141"/>
                </a:lnTo>
                <a:lnTo>
                  <a:pt x="358" y="141"/>
                </a:lnTo>
                <a:lnTo>
                  <a:pt x="359" y="141"/>
                </a:lnTo>
                <a:lnTo>
                  <a:pt x="359" y="143"/>
                </a:lnTo>
                <a:lnTo>
                  <a:pt x="361" y="143"/>
                </a:lnTo>
                <a:lnTo>
                  <a:pt x="361" y="145"/>
                </a:lnTo>
                <a:lnTo>
                  <a:pt x="363" y="145"/>
                </a:lnTo>
                <a:lnTo>
                  <a:pt x="364" y="145"/>
                </a:lnTo>
                <a:lnTo>
                  <a:pt x="366" y="145"/>
                </a:lnTo>
                <a:lnTo>
                  <a:pt x="368" y="145"/>
                </a:lnTo>
                <a:lnTo>
                  <a:pt x="368" y="146"/>
                </a:lnTo>
                <a:lnTo>
                  <a:pt x="366" y="146"/>
                </a:lnTo>
                <a:lnTo>
                  <a:pt x="366" y="148"/>
                </a:lnTo>
                <a:lnTo>
                  <a:pt x="366" y="150"/>
                </a:lnTo>
                <a:lnTo>
                  <a:pt x="366" y="151"/>
                </a:lnTo>
                <a:lnTo>
                  <a:pt x="364" y="151"/>
                </a:lnTo>
                <a:lnTo>
                  <a:pt x="364" y="153"/>
                </a:lnTo>
                <a:lnTo>
                  <a:pt x="366" y="153"/>
                </a:lnTo>
                <a:lnTo>
                  <a:pt x="366" y="155"/>
                </a:lnTo>
                <a:lnTo>
                  <a:pt x="364" y="157"/>
                </a:lnTo>
                <a:lnTo>
                  <a:pt x="364" y="158"/>
                </a:lnTo>
                <a:lnTo>
                  <a:pt x="363" y="158"/>
                </a:lnTo>
                <a:lnTo>
                  <a:pt x="363" y="160"/>
                </a:lnTo>
                <a:lnTo>
                  <a:pt x="363" y="162"/>
                </a:lnTo>
                <a:lnTo>
                  <a:pt x="364" y="162"/>
                </a:lnTo>
                <a:lnTo>
                  <a:pt x="364" y="163"/>
                </a:lnTo>
                <a:lnTo>
                  <a:pt x="364" y="165"/>
                </a:lnTo>
                <a:lnTo>
                  <a:pt x="363" y="165"/>
                </a:lnTo>
                <a:lnTo>
                  <a:pt x="363" y="167"/>
                </a:lnTo>
                <a:lnTo>
                  <a:pt x="363" y="169"/>
                </a:lnTo>
                <a:lnTo>
                  <a:pt x="363" y="170"/>
                </a:lnTo>
                <a:lnTo>
                  <a:pt x="363" y="172"/>
                </a:lnTo>
                <a:lnTo>
                  <a:pt x="364" y="172"/>
                </a:lnTo>
                <a:lnTo>
                  <a:pt x="364" y="174"/>
                </a:lnTo>
                <a:lnTo>
                  <a:pt x="364" y="175"/>
                </a:lnTo>
                <a:lnTo>
                  <a:pt x="364" y="177"/>
                </a:lnTo>
                <a:lnTo>
                  <a:pt x="366" y="177"/>
                </a:lnTo>
                <a:lnTo>
                  <a:pt x="366" y="179"/>
                </a:lnTo>
                <a:lnTo>
                  <a:pt x="366" y="181"/>
                </a:lnTo>
                <a:lnTo>
                  <a:pt x="368" y="182"/>
                </a:lnTo>
                <a:lnTo>
                  <a:pt x="368" y="184"/>
                </a:lnTo>
                <a:lnTo>
                  <a:pt x="368" y="186"/>
                </a:lnTo>
                <a:lnTo>
                  <a:pt x="368" y="188"/>
                </a:lnTo>
                <a:lnTo>
                  <a:pt x="366" y="188"/>
                </a:lnTo>
                <a:lnTo>
                  <a:pt x="366" y="189"/>
                </a:lnTo>
                <a:lnTo>
                  <a:pt x="368" y="189"/>
                </a:lnTo>
                <a:lnTo>
                  <a:pt x="368" y="191"/>
                </a:lnTo>
                <a:lnTo>
                  <a:pt x="368" y="193"/>
                </a:lnTo>
                <a:lnTo>
                  <a:pt x="368" y="194"/>
                </a:lnTo>
                <a:lnTo>
                  <a:pt x="370" y="196"/>
                </a:lnTo>
                <a:lnTo>
                  <a:pt x="371" y="196"/>
                </a:lnTo>
                <a:lnTo>
                  <a:pt x="373" y="196"/>
                </a:lnTo>
                <a:lnTo>
                  <a:pt x="375" y="196"/>
                </a:lnTo>
                <a:lnTo>
                  <a:pt x="377" y="196"/>
                </a:lnTo>
                <a:lnTo>
                  <a:pt x="377" y="194"/>
                </a:lnTo>
                <a:lnTo>
                  <a:pt x="378" y="194"/>
                </a:lnTo>
                <a:lnTo>
                  <a:pt x="380" y="194"/>
                </a:lnTo>
                <a:lnTo>
                  <a:pt x="382" y="194"/>
                </a:lnTo>
                <a:lnTo>
                  <a:pt x="383" y="194"/>
                </a:lnTo>
                <a:lnTo>
                  <a:pt x="383" y="196"/>
                </a:lnTo>
                <a:lnTo>
                  <a:pt x="385" y="196"/>
                </a:lnTo>
                <a:lnTo>
                  <a:pt x="385" y="198"/>
                </a:lnTo>
                <a:lnTo>
                  <a:pt x="387" y="198"/>
                </a:lnTo>
                <a:lnTo>
                  <a:pt x="387" y="200"/>
                </a:lnTo>
                <a:lnTo>
                  <a:pt x="387" y="201"/>
                </a:lnTo>
                <a:lnTo>
                  <a:pt x="389" y="201"/>
                </a:lnTo>
                <a:lnTo>
                  <a:pt x="389" y="203"/>
                </a:lnTo>
                <a:lnTo>
                  <a:pt x="390" y="203"/>
                </a:lnTo>
                <a:lnTo>
                  <a:pt x="390" y="205"/>
                </a:lnTo>
                <a:lnTo>
                  <a:pt x="389" y="205"/>
                </a:lnTo>
                <a:lnTo>
                  <a:pt x="389" y="206"/>
                </a:lnTo>
                <a:lnTo>
                  <a:pt x="389" y="208"/>
                </a:lnTo>
                <a:lnTo>
                  <a:pt x="387" y="208"/>
                </a:lnTo>
                <a:lnTo>
                  <a:pt x="387" y="210"/>
                </a:lnTo>
                <a:lnTo>
                  <a:pt x="387" y="212"/>
                </a:lnTo>
                <a:lnTo>
                  <a:pt x="389" y="212"/>
                </a:lnTo>
                <a:lnTo>
                  <a:pt x="389" y="213"/>
                </a:lnTo>
                <a:lnTo>
                  <a:pt x="389" y="215"/>
                </a:lnTo>
                <a:lnTo>
                  <a:pt x="389" y="217"/>
                </a:lnTo>
                <a:lnTo>
                  <a:pt x="390" y="217"/>
                </a:lnTo>
                <a:lnTo>
                  <a:pt x="392" y="217"/>
                </a:lnTo>
                <a:lnTo>
                  <a:pt x="392" y="219"/>
                </a:lnTo>
                <a:lnTo>
                  <a:pt x="392" y="220"/>
                </a:lnTo>
                <a:lnTo>
                  <a:pt x="394" y="220"/>
                </a:lnTo>
                <a:lnTo>
                  <a:pt x="394" y="222"/>
                </a:lnTo>
                <a:lnTo>
                  <a:pt x="394" y="224"/>
                </a:lnTo>
                <a:lnTo>
                  <a:pt x="392" y="224"/>
                </a:lnTo>
                <a:lnTo>
                  <a:pt x="392" y="225"/>
                </a:lnTo>
                <a:lnTo>
                  <a:pt x="390" y="225"/>
                </a:lnTo>
                <a:lnTo>
                  <a:pt x="390" y="227"/>
                </a:lnTo>
                <a:lnTo>
                  <a:pt x="390" y="229"/>
                </a:lnTo>
                <a:lnTo>
                  <a:pt x="389" y="229"/>
                </a:lnTo>
                <a:lnTo>
                  <a:pt x="389" y="231"/>
                </a:lnTo>
                <a:lnTo>
                  <a:pt x="387" y="231"/>
                </a:lnTo>
                <a:lnTo>
                  <a:pt x="385" y="231"/>
                </a:lnTo>
                <a:lnTo>
                  <a:pt x="383" y="231"/>
                </a:lnTo>
                <a:lnTo>
                  <a:pt x="382" y="231"/>
                </a:lnTo>
                <a:lnTo>
                  <a:pt x="380" y="231"/>
                </a:lnTo>
                <a:lnTo>
                  <a:pt x="380" y="232"/>
                </a:lnTo>
                <a:lnTo>
                  <a:pt x="380" y="234"/>
                </a:lnTo>
                <a:lnTo>
                  <a:pt x="380" y="236"/>
                </a:lnTo>
                <a:lnTo>
                  <a:pt x="378" y="236"/>
                </a:lnTo>
                <a:lnTo>
                  <a:pt x="377" y="236"/>
                </a:lnTo>
                <a:lnTo>
                  <a:pt x="377" y="237"/>
                </a:lnTo>
                <a:lnTo>
                  <a:pt x="378" y="237"/>
                </a:lnTo>
                <a:lnTo>
                  <a:pt x="378" y="239"/>
                </a:lnTo>
                <a:lnTo>
                  <a:pt x="377" y="239"/>
                </a:lnTo>
                <a:lnTo>
                  <a:pt x="375" y="239"/>
                </a:lnTo>
                <a:lnTo>
                  <a:pt x="375" y="241"/>
                </a:lnTo>
                <a:lnTo>
                  <a:pt x="373" y="241"/>
                </a:lnTo>
                <a:lnTo>
                  <a:pt x="371" y="241"/>
                </a:lnTo>
                <a:lnTo>
                  <a:pt x="371" y="243"/>
                </a:lnTo>
                <a:lnTo>
                  <a:pt x="373" y="243"/>
                </a:lnTo>
                <a:lnTo>
                  <a:pt x="373" y="244"/>
                </a:lnTo>
                <a:lnTo>
                  <a:pt x="371" y="244"/>
                </a:lnTo>
                <a:lnTo>
                  <a:pt x="370" y="244"/>
                </a:lnTo>
                <a:lnTo>
                  <a:pt x="368" y="244"/>
                </a:lnTo>
                <a:lnTo>
                  <a:pt x="368" y="243"/>
                </a:lnTo>
                <a:lnTo>
                  <a:pt x="366" y="243"/>
                </a:lnTo>
                <a:lnTo>
                  <a:pt x="366" y="244"/>
                </a:lnTo>
                <a:lnTo>
                  <a:pt x="366" y="243"/>
                </a:lnTo>
                <a:lnTo>
                  <a:pt x="364" y="243"/>
                </a:lnTo>
                <a:lnTo>
                  <a:pt x="364" y="241"/>
                </a:lnTo>
                <a:lnTo>
                  <a:pt x="363" y="241"/>
                </a:lnTo>
                <a:lnTo>
                  <a:pt x="363" y="239"/>
                </a:lnTo>
                <a:lnTo>
                  <a:pt x="361" y="239"/>
                </a:lnTo>
                <a:lnTo>
                  <a:pt x="359" y="239"/>
                </a:lnTo>
                <a:lnTo>
                  <a:pt x="358" y="239"/>
                </a:lnTo>
                <a:lnTo>
                  <a:pt x="356" y="239"/>
                </a:lnTo>
                <a:lnTo>
                  <a:pt x="356" y="241"/>
                </a:lnTo>
                <a:lnTo>
                  <a:pt x="354" y="243"/>
                </a:lnTo>
                <a:lnTo>
                  <a:pt x="354" y="241"/>
                </a:lnTo>
                <a:lnTo>
                  <a:pt x="354" y="239"/>
                </a:lnTo>
                <a:lnTo>
                  <a:pt x="352" y="239"/>
                </a:lnTo>
                <a:lnTo>
                  <a:pt x="352" y="237"/>
                </a:lnTo>
                <a:lnTo>
                  <a:pt x="351" y="237"/>
                </a:lnTo>
                <a:lnTo>
                  <a:pt x="351" y="236"/>
                </a:lnTo>
                <a:lnTo>
                  <a:pt x="351" y="234"/>
                </a:lnTo>
                <a:lnTo>
                  <a:pt x="351" y="232"/>
                </a:lnTo>
                <a:lnTo>
                  <a:pt x="349" y="232"/>
                </a:lnTo>
                <a:lnTo>
                  <a:pt x="347" y="232"/>
                </a:lnTo>
                <a:lnTo>
                  <a:pt x="346" y="232"/>
                </a:lnTo>
                <a:lnTo>
                  <a:pt x="344" y="232"/>
                </a:lnTo>
                <a:lnTo>
                  <a:pt x="342" y="232"/>
                </a:lnTo>
                <a:lnTo>
                  <a:pt x="342" y="231"/>
                </a:lnTo>
                <a:lnTo>
                  <a:pt x="340" y="231"/>
                </a:lnTo>
                <a:lnTo>
                  <a:pt x="340" y="232"/>
                </a:lnTo>
                <a:lnTo>
                  <a:pt x="339" y="232"/>
                </a:lnTo>
                <a:lnTo>
                  <a:pt x="339" y="234"/>
                </a:lnTo>
                <a:lnTo>
                  <a:pt x="337" y="234"/>
                </a:lnTo>
                <a:lnTo>
                  <a:pt x="337" y="236"/>
                </a:lnTo>
                <a:lnTo>
                  <a:pt x="337" y="237"/>
                </a:lnTo>
                <a:lnTo>
                  <a:pt x="335" y="237"/>
                </a:lnTo>
                <a:lnTo>
                  <a:pt x="334" y="237"/>
                </a:lnTo>
                <a:lnTo>
                  <a:pt x="332" y="237"/>
                </a:lnTo>
                <a:lnTo>
                  <a:pt x="332" y="239"/>
                </a:lnTo>
                <a:lnTo>
                  <a:pt x="332" y="241"/>
                </a:lnTo>
                <a:lnTo>
                  <a:pt x="334" y="241"/>
                </a:lnTo>
                <a:lnTo>
                  <a:pt x="334" y="243"/>
                </a:lnTo>
                <a:lnTo>
                  <a:pt x="334" y="244"/>
                </a:lnTo>
                <a:lnTo>
                  <a:pt x="334" y="246"/>
                </a:lnTo>
                <a:lnTo>
                  <a:pt x="334" y="248"/>
                </a:lnTo>
                <a:lnTo>
                  <a:pt x="332" y="248"/>
                </a:lnTo>
                <a:lnTo>
                  <a:pt x="332" y="250"/>
                </a:lnTo>
                <a:lnTo>
                  <a:pt x="332" y="251"/>
                </a:lnTo>
                <a:lnTo>
                  <a:pt x="330" y="251"/>
                </a:lnTo>
                <a:lnTo>
                  <a:pt x="330" y="253"/>
                </a:lnTo>
                <a:lnTo>
                  <a:pt x="330" y="255"/>
                </a:lnTo>
                <a:lnTo>
                  <a:pt x="330" y="256"/>
                </a:lnTo>
                <a:lnTo>
                  <a:pt x="330" y="258"/>
                </a:lnTo>
                <a:lnTo>
                  <a:pt x="330" y="260"/>
                </a:lnTo>
                <a:lnTo>
                  <a:pt x="328" y="260"/>
                </a:lnTo>
                <a:lnTo>
                  <a:pt x="328" y="262"/>
                </a:lnTo>
                <a:lnTo>
                  <a:pt x="327" y="262"/>
                </a:lnTo>
                <a:lnTo>
                  <a:pt x="327" y="263"/>
                </a:lnTo>
                <a:lnTo>
                  <a:pt x="325" y="263"/>
                </a:lnTo>
                <a:lnTo>
                  <a:pt x="325" y="265"/>
                </a:lnTo>
                <a:lnTo>
                  <a:pt x="323" y="265"/>
                </a:lnTo>
                <a:lnTo>
                  <a:pt x="321" y="265"/>
                </a:lnTo>
                <a:lnTo>
                  <a:pt x="321" y="267"/>
                </a:lnTo>
                <a:lnTo>
                  <a:pt x="320" y="267"/>
                </a:lnTo>
                <a:lnTo>
                  <a:pt x="320" y="268"/>
                </a:lnTo>
                <a:lnTo>
                  <a:pt x="318" y="268"/>
                </a:lnTo>
                <a:lnTo>
                  <a:pt x="318" y="270"/>
                </a:lnTo>
                <a:lnTo>
                  <a:pt x="316" y="270"/>
                </a:lnTo>
                <a:lnTo>
                  <a:pt x="316" y="268"/>
                </a:lnTo>
                <a:lnTo>
                  <a:pt x="315" y="268"/>
                </a:lnTo>
                <a:lnTo>
                  <a:pt x="315" y="267"/>
                </a:lnTo>
                <a:lnTo>
                  <a:pt x="313" y="267"/>
                </a:lnTo>
                <a:lnTo>
                  <a:pt x="313" y="265"/>
                </a:lnTo>
                <a:lnTo>
                  <a:pt x="311" y="265"/>
                </a:lnTo>
                <a:lnTo>
                  <a:pt x="309" y="265"/>
                </a:lnTo>
                <a:lnTo>
                  <a:pt x="308" y="265"/>
                </a:lnTo>
                <a:lnTo>
                  <a:pt x="306" y="265"/>
                </a:lnTo>
                <a:lnTo>
                  <a:pt x="306" y="263"/>
                </a:lnTo>
                <a:lnTo>
                  <a:pt x="304" y="263"/>
                </a:lnTo>
                <a:lnTo>
                  <a:pt x="304" y="262"/>
                </a:lnTo>
                <a:lnTo>
                  <a:pt x="303" y="262"/>
                </a:lnTo>
                <a:lnTo>
                  <a:pt x="301" y="262"/>
                </a:lnTo>
                <a:lnTo>
                  <a:pt x="301" y="263"/>
                </a:lnTo>
                <a:lnTo>
                  <a:pt x="299" y="263"/>
                </a:lnTo>
                <a:lnTo>
                  <a:pt x="299" y="265"/>
                </a:lnTo>
                <a:lnTo>
                  <a:pt x="297" y="265"/>
                </a:lnTo>
                <a:lnTo>
                  <a:pt x="297" y="263"/>
                </a:lnTo>
                <a:lnTo>
                  <a:pt x="296" y="263"/>
                </a:lnTo>
                <a:lnTo>
                  <a:pt x="296" y="262"/>
                </a:lnTo>
                <a:lnTo>
                  <a:pt x="294" y="262"/>
                </a:lnTo>
                <a:lnTo>
                  <a:pt x="292" y="262"/>
                </a:lnTo>
                <a:lnTo>
                  <a:pt x="290" y="262"/>
                </a:lnTo>
                <a:lnTo>
                  <a:pt x="290" y="260"/>
                </a:lnTo>
                <a:lnTo>
                  <a:pt x="289" y="260"/>
                </a:lnTo>
                <a:lnTo>
                  <a:pt x="287" y="260"/>
                </a:lnTo>
                <a:lnTo>
                  <a:pt x="285" y="262"/>
                </a:lnTo>
                <a:lnTo>
                  <a:pt x="287" y="262"/>
                </a:lnTo>
                <a:lnTo>
                  <a:pt x="287" y="263"/>
                </a:lnTo>
                <a:lnTo>
                  <a:pt x="285" y="263"/>
                </a:lnTo>
                <a:lnTo>
                  <a:pt x="285" y="265"/>
                </a:lnTo>
                <a:lnTo>
                  <a:pt x="284" y="265"/>
                </a:lnTo>
                <a:lnTo>
                  <a:pt x="284" y="267"/>
                </a:lnTo>
                <a:lnTo>
                  <a:pt x="282" y="267"/>
                </a:lnTo>
                <a:lnTo>
                  <a:pt x="282" y="268"/>
                </a:lnTo>
                <a:lnTo>
                  <a:pt x="280" y="268"/>
                </a:lnTo>
                <a:lnTo>
                  <a:pt x="280" y="270"/>
                </a:lnTo>
                <a:lnTo>
                  <a:pt x="278" y="270"/>
                </a:lnTo>
                <a:lnTo>
                  <a:pt x="278" y="272"/>
                </a:lnTo>
                <a:lnTo>
                  <a:pt x="277" y="272"/>
                </a:lnTo>
                <a:lnTo>
                  <a:pt x="275" y="272"/>
                </a:lnTo>
                <a:lnTo>
                  <a:pt x="275" y="274"/>
                </a:lnTo>
                <a:lnTo>
                  <a:pt x="275" y="275"/>
                </a:lnTo>
                <a:lnTo>
                  <a:pt x="275" y="277"/>
                </a:lnTo>
                <a:lnTo>
                  <a:pt x="273" y="277"/>
                </a:lnTo>
                <a:lnTo>
                  <a:pt x="272" y="277"/>
                </a:lnTo>
                <a:lnTo>
                  <a:pt x="270" y="277"/>
                </a:lnTo>
                <a:lnTo>
                  <a:pt x="270" y="279"/>
                </a:lnTo>
                <a:lnTo>
                  <a:pt x="270" y="281"/>
                </a:lnTo>
                <a:lnTo>
                  <a:pt x="268" y="281"/>
                </a:lnTo>
                <a:lnTo>
                  <a:pt x="266" y="281"/>
                </a:lnTo>
                <a:lnTo>
                  <a:pt x="265" y="281"/>
                </a:lnTo>
                <a:lnTo>
                  <a:pt x="265" y="279"/>
                </a:lnTo>
                <a:lnTo>
                  <a:pt x="263" y="279"/>
                </a:lnTo>
                <a:lnTo>
                  <a:pt x="263" y="281"/>
                </a:lnTo>
                <a:lnTo>
                  <a:pt x="261" y="281"/>
                </a:lnTo>
                <a:lnTo>
                  <a:pt x="261" y="282"/>
                </a:lnTo>
                <a:lnTo>
                  <a:pt x="259" y="282"/>
                </a:lnTo>
                <a:lnTo>
                  <a:pt x="259" y="284"/>
                </a:lnTo>
                <a:lnTo>
                  <a:pt x="258" y="284"/>
                </a:lnTo>
                <a:lnTo>
                  <a:pt x="258" y="286"/>
                </a:lnTo>
                <a:lnTo>
                  <a:pt x="256" y="286"/>
                </a:lnTo>
                <a:lnTo>
                  <a:pt x="254" y="286"/>
                </a:lnTo>
                <a:lnTo>
                  <a:pt x="253" y="286"/>
                </a:lnTo>
                <a:lnTo>
                  <a:pt x="251" y="286"/>
                </a:lnTo>
                <a:lnTo>
                  <a:pt x="251" y="287"/>
                </a:lnTo>
                <a:lnTo>
                  <a:pt x="251" y="289"/>
                </a:lnTo>
                <a:lnTo>
                  <a:pt x="249" y="289"/>
                </a:lnTo>
                <a:lnTo>
                  <a:pt x="251" y="289"/>
                </a:lnTo>
                <a:lnTo>
                  <a:pt x="253" y="289"/>
                </a:lnTo>
                <a:lnTo>
                  <a:pt x="253" y="291"/>
                </a:lnTo>
                <a:lnTo>
                  <a:pt x="253" y="293"/>
                </a:lnTo>
                <a:lnTo>
                  <a:pt x="251" y="293"/>
                </a:lnTo>
                <a:lnTo>
                  <a:pt x="249" y="293"/>
                </a:lnTo>
                <a:lnTo>
                  <a:pt x="249" y="294"/>
                </a:lnTo>
                <a:lnTo>
                  <a:pt x="247" y="294"/>
                </a:lnTo>
                <a:lnTo>
                  <a:pt x="247" y="296"/>
                </a:lnTo>
                <a:lnTo>
                  <a:pt x="246" y="296"/>
                </a:lnTo>
                <a:lnTo>
                  <a:pt x="246" y="298"/>
                </a:lnTo>
                <a:lnTo>
                  <a:pt x="244" y="298"/>
                </a:lnTo>
                <a:lnTo>
                  <a:pt x="244" y="299"/>
                </a:lnTo>
                <a:lnTo>
                  <a:pt x="244" y="301"/>
                </a:lnTo>
                <a:lnTo>
                  <a:pt x="246" y="301"/>
                </a:lnTo>
                <a:lnTo>
                  <a:pt x="246" y="303"/>
                </a:lnTo>
                <a:lnTo>
                  <a:pt x="246" y="305"/>
                </a:lnTo>
                <a:lnTo>
                  <a:pt x="246" y="306"/>
                </a:lnTo>
                <a:lnTo>
                  <a:pt x="244" y="306"/>
                </a:lnTo>
                <a:lnTo>
                  <a:pt x="242" y="306"/>
                </a:lnTo>
                <a:lnTo>
                  <a:pt x="241" y="306"/>
                </a:lnTo>
                <a:lnTo>
                  <a:pt x="239" y="306"/>
                </a:lnTo>
                <a:lnTo>
                  <a:pt x="239" y="308"/>
                </a:lnTo>
                <a:lnTo>
                  <a:pt x="237" y="308"/>
                </a:lnTo>
                <a:lnTo>
                  <a:pt x="235" y="308"/>
                </a:lnTo>
                <a:lnTo>
                  <a:pt x="234" y="308"/>
                </a:lnTo>
                <a:lnTo>
                  <a:pt x="232" y="308"/>
                </a:lnTo>
                <a:lnTo>
                  <a:pt x="232" y="310"/>
                </a:lnTo>
                <a:lnTo>
                  <a:pt x="232" y="311"/>
                </a:lnTo>
                <a:lnTo>
                  <a:pt x="232" y="313"/>
                </a:lnTo>
                <a:lnTo>
                  <a:pt x="230" y="313"/>
                </a:lnTo>
                <a:lnTo>
                  <a:pt x="230" y="315"/>
                </a:lnTo>
                <a:lnTo>
                  <a:pt x="229" y="315"/>
                </a:lnTo>
                <a:lnTo>
                  <a:pt x="229" y="317"/>
                </a:lnTo>
                <a:lnTo>
                  <a:pt x="229" y="318"/>
                </a:lnTo>
                <a:lnTo>
                  <a:pt x="227" y="318"/>
                </a:lnTo>
                <a:lnTo>
                  <a:pt x="227" y="320"/>
                </a:lnTo>
                <a:lnTo>
                  <a:pt x="229" y="320"/>
                </a:lnTo>
                <a:lnTo>
                  <a:pt x="229" y="322"/>
                </a:lnTo>
                <a:lnTo>
                  <a:pt x="230" y="322"/>
                </a:lnTo>
                <a:lnTo>
                  <a:pt x="232" y="322"/>
                </a:lnTo>
                <a:lnTo>
                  <a:pt x="232" y="324"/>
                </a:lnTo>
                <a:lnTo>
                  <a:pt x="234" y="324"/>
                </a:lnTo>
                <a:lnTo>
                  <a:pt x="234" y="325"/>
                </a:lnTo>
                <a:lnTo>
                  <a:pt x="235" y="327"/>
                </a:lnTo>
                <a:lnTo>
                  <a:pt x="237" y="329"/>
                </a:lnTo>
                <a:lnTo>
                  <a:pt x="237" y="330"/>
                </a:lnTo>
                <a:lnTo>
                  <a:pt x="237" y="332"/>
                </a:lnTo>
                <a:lnTo>
                  <a:pt x="239" y="332"/>
                </a:lnTo>
                <a:lnTo>
                  <a:pt x="239" y="334"/>
                </a:lnTo>
                <a:lnTo>
                  <a:pt x="239" y="336"/>
                </a:lnTo>
                <a:lnTo>
                  <a:pt x="239" y="337"/>
                </a:lnTo>
                <a:lnTo>
                  <a:pt x="239" y="339"/>
                </a:lnTo>
                <a:lnTo>
                  <a:pt x="239" y="341"/>
                </a:lnTo>
                <a:lnTo>
                  <a:pt x="237" y="341"/>
                </a:lnTo>
                <a:lnTo>
                  <a:pt x="237" y="342"/>
                </a:lnTo>
                <a:lnTo>
                  <a:pt x="239" y="342"/>
                </a:lnTo>
                <a:lnTo>
                  <a:pt x="241" y="342"/>
                </a:lnTo>
                <a:lnTo>
                  <a:pt x="242" y="342"/>
                </a:lnTo>
                <a:lnTo>
                  <a:pt x="242" y="344"/>
                </a:lnTo>
                <a:lnTo>
                  <a:pt x="241" y="344"/>
                </a:lnTo>
                <a:lnTo>
                  <a:pt x="239" y="344"/>
                </a:lnTo>
                <a:lnTo>
                  <a:pt x="239" y="346"/>
                </a:lnTo>
                <a:lnTo>
                  <a:pt x="239" y="348"/>
                </a:lnTo>
                <a:lnTo>
                  <a:pt x="237" y="348"/>
                </a:lnTo>
                <a:lnTo>
                  <a:pt x="237" y="349"/>
                </a:lnTo>
                <a:lnTo>
                  <a:pt x="237" y="351"/>
                </a:lnTo>
                <a:lnTo>
                  <a:pt x="235" y="351"/>
                </a:lnTo>
                <a:lnTo>
                  <a:pt x="235" y="353"/>
                </a:lnTo>
                <a:lnTo>
                  <a:pt x="235" y="355"/>
                </a:lnTo>
                <a:lnTo>
                  <a:pt x="235" y="356"/>
                </a:lnTo>
                <a:lnTo>
                  <a:pt x="237" y="356"/>
                </a:lnTo>
                <a:lnTo>
                  <a:pt x="237" y="358"/>
                </a:lnTo>
                <a:lnTo>
                  <a:pt x="239" y="358"/>
                </a:lnTo>
                <a:lnTo>
                  <a:pt x="239" y="360"/>
                </a:lnTo>
                <a:lnTo>
                  <a:pt x="239" y="361"/>
                </a:lnTo>
                <a:lnTo>
                  <a:pt x="241" y="361"/>
                </a:lnTo>
                <a:lnTo>
                  <a:pt x="241" y="360"/>
                </a:lnTo>
                <a:lnTo>
                  <a:pt x="242" y="360"/>
                </a:lnTo>
                <a:lnTo>
                  <a:pt x="244" y="360"/>
                </a:lnTo>
                <a:lnTo>
                  <a:pt x="246" y="360"/>
                </a:lnTo>
                <a:lnTo>
                  <a:pt x="246" y="361"/>
                </a:lnTo>
                <a:lnTo>
                  <a:pt x="247" y="361"/>
                </a:lnTo>
                <a:lnTo>
                  <a:pt x="247" y="363"/>
                </a:lnTo>
                <a:lnTo>
                  <a:pt x="249" y="363"/>
                </a:lnTo>
                <a:lnTo>
                  <a:pt x="251" y="363"/>
                </a:lnTo>
                <a:lnTo>
                  <a:pt x="251" y="365"/>
                </a:lnTo>
                <a:lnTo>
                  <a:pt x="253" y="365"/>
                </a:lnTo>
                <a:lnTo>
                  <a:pt x="254" y="365"/>
                </a:lnTo>
                <a:lnTo>
                  <a:pt x="254" y="367"/>
                </a:lnTo>
                <a:lnTo>
                  <a:pt x="256" y="367"/>
                </a:lnTo>
                <a:lnTo>
                  <a:pt x="256" y="368"/>
                </a:lnTo>
                <a:lnTo>
                  <a:pt x="254" y="368"/>
                </a:lnTo>
                <a:lnTo>
                  <a:pt x="254" y="370"/>
                </a:lnTo>
                <a:lnTo>
                  <a:pt x="253" y="370"/>
                </a:lnTo>
                <a:lnTo>
                  <a:pt x="253" y="372"/>
                </a:lnTo>
                <a:lnTo>
                  <a:pt x="253" y="373"/>
                </a:lnTo>
                <a:lnTo>
                  <a:pt x="251" y="373"/>
                </a:lnTo>
                <a:lnTo>
                  <a:pt x="251" y="375"/>
                </a:lnTo>
                <a:lnTo>
                  <a:pt x="251" y="377"/>
                </a:lnTo>
                <a:lnTo>
                  <a:pt x="251" y="379"/>
                </a:lnTo>
                <a:lnTo>
                  <a:pt x="253" y="379"/>
                </a:lnTo>
                <a:lnTo>
                  <a:pt x="253" y="380"/>
                </a:lnTo>
                <a:lnTo>
                  <a:pt x="254" y="380"/>
                </a:lnTo>
                <a:lnTo>
                  <a:pt x="256" y="380"/>
                </a:lnTo>
                <a:lnTo>
                  <a:pt x="258" y="380"/>
                </a:lnTo>
                <a:lnTo>
                  <a:pt x="259" y="380"/>
                </a:lnTo>
                <a:lnTo>
                  <a:pt x="261" y="380"/>
                </a:lnTo>
                <a:lnTo>
                  <a:pt x="263" y="380"/>
                </a:lnTo>
                <a:lnTo>
                  <a:pt x="265" y="380"/>
                </a:lnTo>
                <a:lnTo>
                  <a:pt x="266" y="380"/>
                </a:lnTo>
                <a:lnTo>
                  <a:pt x="268" y="380"/>
                </a:lnTo>
                <a:lnTo>
                  <a:pt x="270" y="382"/>
                </a:lnTo>
                <a:lnTo>
                  <a:pt x="272" y="382"/>
                </a:lnTo>
                <a:lnTo>
                  <a:pt x="272" y="384"/>
                </a:lnTo>
                <a:lnTo>
                  <a:pt x="273" y="384"/>
                </a:lnTo>
                <a:lnTo>
                  <a:pt x="275" y="384"/>
                </a:lnTo>
                <a:lnTo>
                  <a:pt x="275" y="386"/>
                </a:lnTo>
                <a:lnTo>
                  <a:pt x="277" y="386"/>
                </a:lnTo>
                <a:lnTo>
                  <a:pt x="278" y="387"/>
                </a:lnTo>
                <a:lnTo>
                  <a:pt x="278" y="389"/>
                </a:lnTo>
                <a:lnTo>
                  <a:pt x="278" y="391"/>
                </a:lnTo>
                <a:lnTo>
                  <a:pt x="278" y="392"/>
                </a:lnTo>
                <a:lnTo>
                  <a:pt x="278" y="394"/>
                </a:lnTo>
                <a:lnTo>
                  <a:pt x="278" y="396"/>
                </a:lnTo>
                <a:lnTo>
                  <a:pt x="278" y="398"/>
                </a:lnTo>
                <a:lnTo>
                  <a:pt x="278" y="399"/>
                </a:lnTo>
                <a:lnTo>
                  <a:pt x="278" y="401"/>
                </a:lnTo>
                <a:lnTo>
                  <a:pt x="278" y="403"/>
                </a:lnTo>
                <a:lnTo>
                  <a:pt x="277" y="403"/>
                </a:lnTo>
                <a:lnTo>
                  <a:pt x="277" y="404"/>
                </a:lnTo>
                <a:lnTo>
                  <a:pt x="277" y="406"/>
                </a:lnTo>
                <a:lnTo>
                  <a:pt x="275" y="406"/>
                </a:lnTo>
                <a:lnTo>
                  <a:pt x="275" y="408"/>
                </a:lnTo>
                <a:lnTo>
                  <a:pt x="275" y="410"/>
                </a:lnTo>
                <a:lnTo>
                  <a:pt x="273" y="410"/>
                </a:lnTo>
                <a:lnTo>
                  <a:pt x="273" y="411"/>
                </a:lnTo>
                <a:lnTo>
                  <a:pt x="272" y="411"/>
                </a:lnTo>
                <a:lnTo>
                  <a:pt x="272" y="413"/>
                </a:lnTo>
                <a:lnTo>
                  <a:pt x="272" y="415"/>
                </a:lnTo>
                <a:lnTo>
                  <a:pt x="270" y="415"/>
                </a:lnTo>
                <a:lnTo>
                  <a:pt x="270" y="417"/>
                </a:lnTo>
                <a:lnTo>
                  <a:pt x="268" y="418"/>
                </a:lnTo>
                <a:lnTo>
                  <a:pt x="268" y="420"/>
                </a:lnTo>
                <a:lnTo>
                  <a:pt x="266" y="420"/>
                </a:lnTo>
                <a:lnTo>
                  <a:pt x="265" y="420"/>
                </a:lnTo>
                <a:lnTo>
                  <a:pt x="263" y="420"/>
                </a:lnTo>
                <a:lnTo>
                  <a:pt x="261" y="420"/>
                </a:lnTo>
                <a:lnTo>
                  <a:pt x="259" y="418"/>
                </a:lnTo>
                <a:lnTo>
                  <a:pt x="258" y="418"/>
                </a:lnTo>
                <a:lnTo>
                  <a:pt x="256" y="418"/>
                </a:lnTo>
                <a:lnTo>
                  <a:pt x="254" y="418"/>
                </a:lnTo>
                <a:lnTo>
                  <a:pt x="253" y="418"/>
                </a:lnTo>
                <a:lnTo>
                  <a:pt x="253" y="420"/>
                </a:lnTo>
                <a:lnTo>
                  <a:pt x="251" y="420"/>
                </a:lnTo>
                <a:lnTo>
                  <a:pt x="249" y="420"/>
                </a:lnTo>
                <a:lnTo>
                  <a:pt x="249" y="422"/>
                </a:lnTo>
                <a:lnTo>
                  <a:pt x="247" y="422"/>
                </a:lnTo>
                <a:lnTo>
                  <a:pt x="247" y="423"/>
                </a:lnTo>
                <a:lnTo>
                  <a:pt x="247" y="425"/>
                </a:lnTo>
                <a:lnTo>
                  <a:pt x="249" y="425"/>
                </a:lnTo>
                <a:lnTo>
                  <a:pt x="249" y="427"/>
                </a:lnTo>
                <a:lnTo>
                  <a:pt x="251" y="427"/>
                </a:lnTo>
                <a:lnTo>
                  <a:pt x="253" y="427"/>
                </a:lnTo>
                <a:lnTo>
                  <a:pt x="253" y="429"/>
                </a:lnTo>
                <a:lnTo>
                  <a:pt x="253" y="430"/>
                </a:lnTo>
                <a:lnTo>
                  <a:pt x="254" y="430"/>
                </a:lnTo>
                <a:lnTo>
                  <a:pt x="254" y="432"/>
                </a:lnTo>
                <a:lnTo>
                  <a:pt x="254" y="434"/>
                </a:lnTo>
                <a:lnTo>
                  <a:pt x="253" y="434"/>
                </a:lnTo>
                <a:lnTo>
                  <a:pt x="253" y="435"/>
                </a:lnTo>
                <a:lnTo>
                  <a:pt x="254" y="435"/>
                </a:lnTo>
                <a:lnTo>
                  <a:pt x="254" y="437"/>
                </a:lnTo>
                <a:lnTo>
                  <a:pt x="254" y="439"/>
                </a:lnTo>
                <a:lnTo>
                  <a:pt x="254" y="441"/>
                </a:lnTo>
                <a:lnTo>
                  <a:pt x="254" y="442"/>
                </a:lnTo>
                <a:lnTo>
                  <a:pt x="256" y="442"/>
                </a:lnTo>
                <a:lnTo>
                  <a:pt x="256" y="444"/>
                </a:lnTo>
                <a:lnTo>
                  <a:pt x="256" y="446"/>
                </a:lnTo>
                <a:lnTo>
                  <a:pt x="258" y="446"/>
                </a:lnTo>
                <a:lnTo>
                  <a:pt x="258" y="447"/>
                </a:lnTo>
                <a:lnTo>
                  <a:pt x="259" y="447"/>
                </a:lnTo>
                <a:lnTo>
                  <a:pt x="259" y="449"/>
                </a:lnTo>
                <a:lnTo>
                  <a:pt x="261" y="449"/>
                </a:lnTo>
                <a:lnTo>
                  <a:pt x="259" y="449"/>
                </a:lnTo>
                <a:lnTo>
                  <a:pt x="259" y="451"/>
                </a:lnTo>
                <a:lnTo>
                  <a:pt x="259" y="453"/>
                </a:lnTo>
                <a:lnTo>
                  <a:pt x="259" y="454"/>
                </a:lnTo>
                <a:lnTo>
                  <a:pt x="258" y="454"/>
                </a:lnTo>
                <a:lnTo>
                  <a:pt x="258" y="456"/>
                </a:lnTo>
                <a:lnTo>
                  <a:pt x="256" y="456"/>
                </a:lnTo>
                <a:lnTo>
                  <a:pt x="256" y="458"/>
                </a:lnTo>
                <a:lnTo>
                  <a:pt x="254" y="458"/>
                </a:lnTo>
                <a:lnTo>
                  <a:pt x="253" y="458"/>
                </a:lnTo>
                <a:lnTo>
                  <a:pt x="253" y="460"/>
                </a:lnTo>
                <a:lnTo>
                  <a:pt x="253" y="461"/>
                </a:lnTo>
                <a:lnTo>
                  <a:pt x="254" y="461"/>
                </a:lnTo>
                <a:lnTo>
                  <a:pt x="254" y="463"/>
                </a:lnTo>
                <a:lnTo>
                  <a:pt x="256" y="463"/>
                </a:lnTo>
                <a:lnTo>
                  <a:pt x="256" y="465"/>
                </a:lnTo>
                <a:lnTo>
                  <a:pt x="256" y="466"/>
                </a:lnTo>
                <a:lnTo>
                  <a:pt x="256" y="468"/>
                </a:lnTo>
                <a:lnTo>
                  <a:pt x="258" y="468"/>
                </a:lnTo>
                <a:lnTo>
                  <a:pt x="259" y="468"/>
                </a:lnTo>
                <a:lnTo>
                  <a:pt x="261" y="468"/>
                </a:lnTo>
                <a:lnTo>
                  <a:pt x="261" y="470"/>
                </a:lnTo>
                <a:lnTo>
                  <a:pt x="261" y="472"/>
                </a:lnTo>
                <a:lnTo>
                  <a:pt x="263" y="472"/>
                </a:lnTo>
                <a:lnTo>
                  <a:pt x="265" y="472"/>
                </a:lnTo>
                <a:lnTo>
                  <a:pt x="265" y="473"/>
                </a:lnTo>
                <a:lnTo>
                  <a:pt x="266" y="475"/>
                </a:lnTo>
                <a:lnTo>
                  <a:pt x="268" y="475"/>
                </a:lnTo>
                <a:lnTo>
                  <a:pt x="270" y="475"/>
                </a:lnTo>
                <a:lnTo>
                  <a:pt x="272" y="475"/>
                </a:lnTo>
                <a:lnTo>
                  <a:pt x="272" y="473"/>
                </a:lnTo>
                <a:lnTo>
                  <a:pt x="273" y="473"/>
                </a:lnTo>
                <a:lnTo>
                  <a:pt x="275" y="473"/>
                </a:lnTo>
                <a:lnTo>
                  <a:pt x="277" y="473"/>
                </a:lnTo>
                <a:lnTo>
                  <a:pt x="277" y="475"/>
                </a:lnTo>
                <a:lnTo>
                  <a:pt x="277" y="477"/>
                </a:lnTo>
                <a:lnTo>
                  <a:pt x="278" y="477"/>
                </a:lnTo>
                <a:lnTo>
                  <a:pt x="278" y="478"/>
                </a:lnTo>
                <a:lnTo>
                  <a:pt x="278" y="480"/>
                </a:lnTo>
                <a:lnTo>
                  <a:pt x="277" y="480"/>
                </a:lnTo>
                <a:lnTo>
                  <a:pt x="275" y="480"/>
                </a:lnTo>
                <a:lnTo>
                  <a:pt x="275" y="482"/>
                </a:lnTo>
                <a:lnTo>
                  <a:pt x="273" y="482"/>
                </a:lnTo>
                <a:lnTo>
                  <a:pt x="272" y="482"/>
                </a:lnTo>
                <a:lnTo>
                  <a:pt x="270" y="482"/>
                </a:lnTo>
                <a:lnTo>
                  <a:pt x="268" y="482"/>
                </a:lnTo>
                <a:lnTo>
                  <a:pt x="266" y="482"/>
                </a:lnTo>
                <a:lnTo>
                  <a:pt x="265" y="482"/>
                </a:lnTo>
                <a:lnTo>
                  <a:pt x="265" y="484"/>
                </a:lnTo>
                <a:lnTo>
                  <a:pt x="263" y="484"/>
                </a:lnTo>
                <a:lnTo>
                  <a:pt x="261" y="484"/>
                </a:lnTo>
                <a:lnTo>
                  <a:pt x="261" y="482"/>
                </a:lnTo>
                <a:lnTo>
                  <a:pt x="259" y="482"/>
                </a:lnTo>
                <a:lnTo>
                  <a:pt x="259" y="484"/>
                </a:lnTo>
                <a:lnTo>
                  <a:pt x="259" y="485"/>
                </a:lnTo>
                <a:lnTo>
                  <a:pt x="258" y="485"/>
                </a:lnTo>
                <a:lnTo>
                  <a:pt x="258" y="487"/>
                </a:lnTo>
                <a:lnTo>
                  <a:pt x="256" y="487"/>
                </a:lnTo>
                <a:lnTo>
                  <a:pt x="256" y="489"/>
                </a:lnTo>
                <a:lnTo>
                  <a:pt x="256" y="491"/>
                </a:lnTo>
                <a:lnTo>
                  <a:pt x="254" y="491"/>
                </a:lnTo>
                <a:lnTo>
                  <a:pt x="254" y="492"/>
                </a:lnTo>
                <a:lnTo>
                  <a:pt x="253" y="492"/>
                </a:lnTo>
                <a:lnTo>
                  <a:pt x="253" y="494"/>
                </a:lnTo>
                <a:lnTo>
                  <a:pt x="251" y="494"/>
                </a:lnTo>
                <a:lnTo>
                  <a:pt x="249" y="496"/>
                </a:lnTo>
                <a:lnTo>
                  <a:pt x="249" y="497"/>
                </a:lnTo>
                <a:lnTo>
                  <a:pt x="247" y="497"/>
                </a:lnTo>
                <a:lnTo>
                  <a:pt x="247" y="499"/>
                </a:lnTo>
                <a:lnTo>
                  <a:pt x="247" y="501"/>
                </a:lnTo>
                <a:lnTo>
                  <a:pt x="247" y="503"/>
                </a:lnTo>
                <a:lnTo>
                  <a:pt x="247" y="504"/>
                </a:lnTo>
                <a:lnTo>
                  <a:pt x="249" y="506"/>
                </a:lnTo>
                <a:lnTo>
                  <a:pt x="249" y="508"/>
                </a:lnTo>
                <a:lnTo>
                  <a:pt x="249" y="509"/>
                </a:lnTo>
                <a:lnTo>
                  <a:pt x="249" y="511"/>
                </a:lnTo>
                <a:lnTo>
                  <a:pt x="249" y="513"/>
                </a:lnTo>
                <a:lnTo>
                  <a:pt x="249" y="515"/>
                </a:lnTo>
                <a:lnTo>
                  <a:pt x="249" y="516"/>
                </a:lnTo>
                <a:lnTo>
                  <a:pt x="251" y="516"/>
                </a:lnTo>
                <a:lnTo>
                  <a:pt x="251" y="518"/>
                </a:lnTo>
                <a:lnTo>
                  <a:pt x="251" y="520"/>
                </a:lnTo>
                <a:lnTo>
                  <a:pt x="253" y="520"/>
                </a:lnTo>
                <a:lnTo>
                  <a:pt x="253" y="522"/>
                </a:lnTo>
                <a:lnTo>
                  <a:pt x="254" y="522"/>
                </a:lnTo>
                <a:lnTo>
                  <a:pt x="254" y="523"/>
                </a:lnTo>
                <a:lnTo>
                  <a:pt x="256" y="523"/>
                </a:lnTo>
                <a:lnTo>
                  <a:pt x="256" y="525"/>
                </a:lnTo>
                <a:lnTo>
                  <a:pt x="256" y="527"/>
                </a:lnTo>
                <a:lnTo>
                  <a:pt x="256" y="528"/>
                </a:lnTo>
                <a:lnTo>
                  <a:pt x="258" y="528"/>
                </a:lnTo>
                <a:lnTo>
                  <a:pt x="258" y="530"/>
                </a:lnTo>
                <a:lnTo>
                  <a:pt x="258" y="532"/>
                </a:lnTo>
                <a:lnTo>
                  <a:pt x="259" y="532"/>
                </a:lnTo>
                <a:lnTo>
                  <a:pt x="259" y="534"/>
                </a:lnTo>
                <a:lnTo>
                  <a:pt x="259" y="535"/>
                </a:lnTo>
                <a:lnTo>
                  <a:pt x="259" y="537"/>
                </a:lnTo>
                <a:lnTo>
                  <a:pt x="259" y="539"/>
                </a:lnTo>
                <a:lnTo>
                  <a:pt x="261" y="539"/>
                </a:lnTo>
                <a:lnTo>
                  <a:pt x="259" y="539"/>
                </a:lnTo>
                <a:lnTo>
                  <a:pt x="261" y="539"/>
                </a:lnTo>
                <a:lnTo>
                  <a:pt x="261" y="540"/>
                </a:lnTo>
                <a:lnTo>
                  <a:pt x="263" y="540"/>
                </a:lnTo>
                <a:lnTo>
                  <a:pt x="263" y="542"/>
                </a:lnTo>
                <a:lnTo>
                  <a:pt x="265" y="542"/>
                </a:lnTo>
                <a:lnTo>
                  <a:pt x="265" y="544"/>
                </a:lnTo>
                <a:lnTo>
                  <a:pt x="266" y="544"/>
                </a:lnTo>
                <a:lnTo>
                  <a:pt x="266" y="546"/>
                </a:lnTo>
                <a:lnTo>
                  <a:pt x="268" y="546"/>
                </a:lnTo>
                <a:lnTo>
                  <a:pt x="268" y="547"/>
                </a:lnTo>
                <a:lnTo>
                  <a:pt x="268" y="549"/>
                </a:lnTo>
                <a:lnTo>
                  <a:pt x="268" y="551"/>
                </a:lnTo>
                <a:lnTo>
                  <a:pt x="270" y="551"/>
                </a:lnTo>
                <a:lnTo>
                  <a:pt x="268" y="551"/>
                </a:lnTo>
                <a:lnTo>
                  <a:pt x="266" y="551"/>
                </a:lnTo>
                <a:lnTo>
                  <a:pt x="266" y="553"/>
                </a:lnTo>
                <a:lnTo>
                  <a:pt x="265" y="553"/>
                </a:lnTo>
                <a:lnTo>
                  <a:pt x="265" y="554"/>
                </a:lnTo>
                <a:lnTo>
                  <a:pt x="265" y="556"/>
                </a:lnTo>
                <a:lnTo>
                  <a:pt x="263" y="556"/>
                </a:lnTo>
                <a:lnTo>
                  <a:pt x="261" y="556"/>
                </a:lnTo>
                <a:lnTo>
                  <a:pt x="259" y="556"/>
                </a:lnTo>
                <a:lnTo>
                  <a:pt x="259" y="558"/>
                </a:lnTo>
                <a:lnTo>
                  <a:pt x="258" y="558"/>
                </a:lnTo>
                <a:lnTo>
                  <a:pt x="258" y="559"/>
                </a:lnTo>
                <a:lnTo>
                  <a:pt x="256" y="559"/>
                </a:lnTo>
                <a:lnTo>
                  <a:pt x="256" y="561"/>
                </a:lnTo>
                <a:lnTo>
                  <a:pt x="256" y="563"/>
                </a:lnTo>
                <a:lnTo>
                  <a:pt x="254" y="563"/>
                </a:lnTo>
                <a:lnTo>
                  <a:pt x="253" y="563"/>
                </a:lnTo>
                <a:lnTo>
                  <a:pt x="253" y="565"/>
                </a:lnTo>
                <a:lnTo>
                  <a:pt x="251" y="565"/>
                </a:lnTo>
                <a:lnTo>
                  <a:pt x="249" y="565"/>
                </a:lnTo>
                <a:lnTo>
                  <a:pt x="249" y="566"/>
                </a:lnTo>
                <a:lnTo>
                  <a:pt x="247" y="566"/>
                </a:lnTo>
                <a:lnTo>
                  <a:pt x="247" y="568"/>
                </a:lnTo>
                <a:lnTo>
                  <a:pt x="246" y="568"/>
                </a:lnTo>
                <a:lnTo>
                  <a:pt x="246" y="570"/>
                </a:lnTo>
                <a:lnTo>
                  <a:pt x="244" y="570"/>
                </a:lnTo>
                <a:lnTo>
                  <a:pt x="246" y="570"/>
                </a:lnTo>
                <a:lnTo>
                  <a:pt x="246" y="571"/>
                </a:lnTo>
                <a:lnTo>
                  <a:pt x="244" y="571"/>
                </a:lnTo>
                <a:lnTo>
                  <a:pt x="242" y="571"/>
                </a:lnTo>
                <a:lnTo>
                  <a:pt x="241" y="571"/>
                </a:lnTo>
                <a:lnTo>
                  <a:pt x="241" y="573"/>
                </a:lnTo>
                <a:lnTo>
                  <a:pt x="239" y="573"/>
                </a:lnTo>
                <a:lnTo>
                  <a:pt x="237" y="573"/>
                </a:lnTo>
                <a:lnTo>
                  <a:pt x="237" y="575"/>
                </a:lnTo>
                <a:lnTo>
                  <a:pt x="235" y="575"/>
                </a:lnTo>
                <a:lnTo>
                  <a:pt x="235" y="577"/>
                </a:lnTo>
                <a:lnTo>
                  <a:pt x="237" y="577"/>
                </a:lnTo>
                <a:lnTo>
                  <a:pt x="237" y="578"/>
                </a:lnTo>
                <a:lnTo>
                  <a:pt x="237" y="580"/>
                </a:lnTo>
                <a:lnTo>
                  <a:pt x="237" y="582"/>
                </a:lnTo>
                <a:lnTo>
                  <a:pt x="237" y="583"/>
                </a:lnTo>
                <a:lnTo>
                  <a:pt x="235" y="583"/>
                </a:lnTo>
                <a:lnTo>
                  <a:pt x="235" y="585"/>
                </a:lnTo>
                <a:lnTo>
                  <a:pt x="235" y="587"/>
                </a:lnTo>
                <a:lnTo>
                  <a:pt x="235" y="589"/>
                </a:lnTo>
                <a:lnTo>
                  <a:pt x="237" y="589"/>
                </a:lnTo>
                <a:lnTo>
                  <a:pt x="239" y="589"/>
                </a:lnTo>
                <a:lnTo>
                  <a:pt x="241" y="589"/>
                </a:lnTo>
                <a:lnTo>
                  <a:pt x="241" y="590"/>
                </a:lnTo>
                <a:lnTo>
                  <a:pt x="239" y="590"/>
                </a:lnTo>
                <a:lnTo>
                  <a:pt x="239" y="592"/>
                </a:lnTo>
                <a:lnTo>
                  <a:pt x="237" y="592"/>
                </a:lnTo>
                <a:lnTo>
                  <a:pt x="237" y="594"/>
                </a:lnTo>
                <a:lnTo>
                  <a:pt x="237" y="596"/>
                </a:lnTo>
                <a:lnTo>
                  <a:pt x="237" y="597"/>
                </a:lnTo>
                <a:lnTo>
                  <a:pt x="237" y="599"/>
                </a:lnTo>
                <a:lnTo>
                  <a:pt x="237" y="601"/>
                </a:lnTo>
                <a:lnTo>
                  <a:pt x="237" y="602"/>
                </a:lnTo>
                <a:lnTo>
                  <a:pt x="235" y="602"/>
                </a:lnTo>
                <a:lnTo>
                  <a:pt x="235" y="604"/>
                </a:lnTo>
                <a:lnTo>
                  <a:pt x="237" y="604"/>
                </a:lnTo>
                <a:lnTo>
                  <a:pt x="237" y="606"/>
                </a:lnTo>
                <a:lnTo>
                  <a:pt x="239" y="606"/>
                </a:lnTo>
                <a:lnTo>
                  <a:pt x="239" y="608"/>
                </a:lnTo>
                <a:lnTo>
                  <a:pt x="239" y="609"/>
                </a:lnTo>
                <a:lnTo>
                  <a:pt x="241" y="609"/>
                </a:lnTo>
                <a:lnTo>
                  <a:pt x="241" y="608"/>
                </a:lnTo>
                <a:lnTo>
                  <a:pt x="242" y="608"/>
                </a:lnTo>
                <a:lnTo>
                  <a:pt x="242" y="609"/>
                </a:lnTo>
                <a:lnTo>
                  <a:pt x="244" y="609"/>
                </a:lnTo>
                <a:lnTo>
                  <a:pt x="244" y="611"/>
                </a:lnTo>
                <a:lnTo>
                  <a:pt x="246" y="611"/>
                </a:lnTo>
                <a:lnTo>
                  <a:pt x="247" y="611"/>
                </a:lnTo>
                <a:lnTo>
                  <a:pt x="249" y="609"/>
                </a:lnTo>
                <a:lnTo>
                  <a:pt x="249" y="608"/>
                </a:lnTo>
                <a:lnTo>
                  <a:pt x="249" y="606"/>
                </a:lnTo>
                <a:lnTo>
                  <a:pt x="251" y="606"/>
                </a:lnTo>
                <a:lnTo>
                  <a:pt x="251" y="608"/>
                </a:lnTo>
                <a:lnTo>
                  <a:pt x="251" y="609"/>
                </a:lnTo>
                <a:lnTo>
                  <a:pt x="253" y="609"/>
                </a:lnTo>
                <a:lnTo>
                  <a:pt x="253" y="611"/>
                </a:lnTo>
                <a:lnTo>
                  <a:pt x="253" y="613"/>
                </a:lnTo>
                <a:lnTo>
                  <a:pt x="253" y="614"/>
                </a:lnTo>
                <a:lnTo>
                  <a:pt x="253" y="613"/>
                </a:lnTo>
                <a:lnTo>
                  <a:pt x="254" y="613"/>
                </a:lnTo>
                <a:lnTo>
                  <a:pt x="256" y="613"/>
                </a:lnTo>
                <a:lnTo>
                  <a:pt x="258" y="613"/>
                </a:lnTo>
                <a:lnTo>
                  <a:pt x="259" y="613"/>
                </a:lnTo>
                <a:lnTo>
                  <a:pt x="261" y="613"/>
                </a:lnTo>
                <a:lnTo>
                  <a:pt x="263" y="613"/>
                </a:lnTo>
                <a:lnTo>
                  <a:pt x="263" y="611"/>
                </a:lnTo>
                <a:lnTo>
                  <a:pt x="265" y="611"/>
                </a:lnTo>
                <a:lnTo>
                  <a:pt x="266" y="611"/>
                </a:lnTo>
                <a:lnTo>
                  <a:pt x="266" y="613"/>
                </a:lnTo>
                <a:lnTo>
                  <a:pt x="268" y="613"/>
                </a:lnTo>
                <a:lnTo>
                  <a:pt x="268" y="614"/>
                </a:lnTo>
                <a:lnTo>
                  <a:pt x="270" y="614"/>
                </a:lnTo>
                <a:lnTo>
                  <a:pt x="272" y="614"/>
                </a:lnTo>
                <a:lnTo>
                  <a:pt x="273" y="614"/>
                </a:lnTo>
                <a:lnTo>
                  <a:pt x="275" y="616"/>
                </a:lnTo>
                <a:lnTo>
                  <a:pt x="277" y="616"/>
                </a:lnTo>
                <a:lnTo>
                  <a:pt x="278" y="616"/>
                </a:lnTo>
                <a:lnTo>
                  <a:pt x="278" y="618"/>
                </a:lnTo>
                <a:lnTo>
                  <a:pt x="280" y="618"/>
                </a:lnTo>
                <a:lnTo>
                  <a:pt x="280" y="616"/>
                </a:lnTo>
                <a:lnTo>
                  <a:pt x="282" y="616"/>
                </a:lnTo>
                <a:lnTo>
                  <a:pt x="284" y="616"/>
                </a:lnTo>
                <a:lnTo>
                  <a:pt x="285" y="616"/>
                </a:lnTo>
                <a:lnTo>
                  <a:pt x="287" y="616"/>
                </a:lnTo>
                <a:lnTo>
                  <a:pt x="287" y="618"/>
                </a:lnTo>
                <a:lnTo>
                  <a:pt x="287" y="620"/>
                </a:lnTo>
                <a:lnTo>
                  <a:pt x="289" y="620"/>
                </a:lnTo>
                <a:lnTo>
                  <a:pt x="289" y="621"/>
                </a:lnTo>
                <a:lnTo>
                  <a:pt x="287" y="621"/>
                </a:lnTo>
                <a:lnTo>
                  <a:pt x="287" y="623"/>
                </a:lnTo>
                <a:lnTo>
                  <a:pt x="285" y="623"/>
                </a:lnTo>
                <a:lnTo>
                  <a:pt x="285" y="625"/>
                </a:lnTo>
                <a:lnTo>
                  <a:pt x="285" y="627"/>
                </a:lnTo>
                <a:lnTo>
                  <a:pt x="285" y="628"/>
                </a:lnTo>
                <a:lnTo>
                  <a:pt x="287" y="628"/>
                </a:lnTo>
                <a:lnTo>
                  <a:pt x="287" y="630"/>
                </a:lnTo>
                <a:lnTo>
                  <a:pt x="287" y="632"/>
                </a:lnTo>
                <a:lnTo>
                  <a:pt x="285" y="632"/>
                </a:lnTo>
                <a:lnTo>
                  <a:pt x="285" y="633"/>
                </a:lnTo>
                <a:lnTo>
                  <a:pt x="287" y="633"/>
                </a:lnTo>
                <a:lnTo>
                  <a:pt x="287" y="635"/>
                </a:lnTo>
                <a:lnTo>
                  <a:pt x="289" y="635"/>
                </a:lnTo>
                <a:lnTo>
                  <a:pt x="289" y="637"/>
                </a:lnTo>
                <a:lnTo>
                  <a:pt x="289" y="639"/>
                </a:lnTo>
                <a:lnTo>
                  <a:pt x="290" y="639"/>
                </a:lnTo>
                <a:lnTo>
                  <a:pt x="292" y="639"/>
                </a:lnTo>
                <a:lnTo>
                  <a:pt x="294" y="639"/>
                </a:lnTo>
                <a:lnTo>
                  <a:pt x="294" y="637"/>
                </a:lnTo>
                <a:lnTo>
                  <a:pt x="296" y="637"/>
                </a:lnTo>
                <a:lnTo>
                  <a:pt x="297" y="637"/>
                </a:lnTo>
                <a:lnTo>
                  <a:pt x="297" y="639"/>
                </a:lnTo>
                <a:lnTo>
                  <a:pt x="297" y="640"/>
                </a:lnTo>
                <a:lnTo>
                  <a:pt x="299" y="640"/>
                </a:lnTo>
                <a:lnTo>
                  <a:pt x="299" y="642"/>
                </a:lnTo>
                <a:lnTo>
                  <a:pt x="301" y="642"/>
                </a:lnTo>
                <a:lnTo>
                  <a:pt x="301" y="644"/>
                </a:lnTo>
                <a:lnTo>
                  <a:pt x="301" y="645"/>
                </a:lnTo>
                <a:lnTo>
                  <a:pt x="301" y="647"/>
                </a:lnTo>
                <a:lnTo>
                  <a:pt x="299" y="647"/>
                </a:lnTo>
                <a:lnTo>
                  <a:pt x="299" y="649"/>
                </a:lnTo>
                <a:lnTo>
                  <a:pt x="297" y="649"/>
                </a:lnTo>
                <a:lnTo>
                  <a:pt x="297" y="651"/>
                </a:lnTo>
                <a:lnTo>
                  <a:pt x="297" y="652"/>
                </a:lnTo>
                <a:lnTo>
                  <a:pt x="296" y="654"/>
                </a:lnTo>
                <a:lnTo>
                  <a:pt x="296" y="656"/>
                </a:lnTo>
                <a:lnTo>
                  <a:pt x="294" y="656"/>
                </a:lnTo>
                <a:lnTo>
                  <a:pt x="294" y="658"/>
                </a:lnTo>
                <a:lnTo>
                  <a:pt x="294" y="659"/>
                </a:lnTo>
                <a:lnTo>
                  <a:pt x="296" y="659"/>
                </a:lnTo>
                <a:lnTo>
                  <a:pt x="296" y="661"/>
                </a:lnTo>
                <a:lnTo>
                  <a:pt x="296" y="663"/>
                </a:lnTo>
                <a:lnTo>
                  <a:pt x="297" y="663"/>
                </a:lnTo>
                <a:lnTo>
                  <a:pt x="297" y="664"/>
                </a:lnTo>
                <a:lnTo>
                  <a:pt x="297" y="666"/>
                </a:lnTo>
                <a:lnTo>
                  <a:pt x="297" y="668"/>
                </a:lnTo>
                <a:lnTo>
                  <a:pt x="297" y="670"/>
                </a:lnTo>
                <a:lnTo>
                  <a:pt x="297" y="671"/>
                </a:lnTo>
                <a:lnTo>
                  <a:pt x="297" y="673"/>
                </a:lnTo>
                <a:lnTo>
                  <a:pt x="297" y="675"/>
                </a:lnTo>
                <a:lnTo>
                  <a:pt x="297" y="676"/>
                </a:lnTo>
                <a:lnTo>
                  <a:pt x="299" y="676"/>
                </a:lnTo>
                <a:lnTo>
                  <a:pt x="299" y="678"/>
                </a:lnTo>
                <a:lnTo>
                  <a:pt x="301" y="678"/>
                </a:lnTo>
                <a:lnTo>
                  <a:pt x="301" y="680"/>
                </a:lnTo>
                <a:lnTo>
                  <a:pt x="303" y="680"/>
                </a:lnTo>
                <a:lnTo>
                  <a:pt x="303" y="682"/>
                </a:lnTo>
                <a:lnTo>
                  <a:pt x="304" y="682"/>
                </a:lnTo>
                <a:lnTo>
                  <a:pt x="306" y="682"/>
                </a:lnTo>
                <a:lnTo>
                  <a:pt x="306" y="683"/>
                </a:lnTo>
                <a:lnTo>
                  <a:pt x="308" y="683"/>
                </a:lnTo>
                <a:lnTo>
                  <a:pt x="308" y="685"/>
                </a:lnTo>
                <a:lnTo>
                  <a:pt x="309" y="685"/>
                </a:lnTo>
                <a:lnTo>
                  <a:pt x="311" y="685"/>
                </a:lnTo>
                <a:lnTo>
                  <a:pt x="311" y="687"/>
                </a:lnTo>
                <a:lnTo>
                  <a:pt x="309" y="687"/>
                </a:lnTo>
                <a:lnTo>
                  <a:pt x="309" y="689"/>
                </a:lnTo>
                <a:lnTo>
                  <a:pt x="309" y="690"/>
                </a:lnTo>
                <a:lnTo>
                  <a:pt x="311" y="690"/>
                </a:lnTo>
                <a:lnTo>
                  <a:pt x="311" y="692"/>
                </a:lnTo>
                <a:lnTo>
                  <a:pt x="313" y="692"/>
                </a:lnTo>
                <a:lnTo>
                  <a:pt x="315" y="692"/>
                </a:lnTo>
                <a:lnTo>
                  <a:pt x="315" y="690"/>
                </a:lnTo>
                <a:lnTo>
                  <a:pt x="315" y="689"/>
                </a:lnTo>
                <a:lnTo>
                  <a:pt x="316" y="689"/>
                </a:lnTo>
                <a:lnTo>
                  <a:pt x="316" y="687"/>
                </a:lnTo>
                <a:lnTo>
                  <a:pt x="318" y="687"/>
                </a:lnTo>
                <a:lnTo>
                  <a:pt x="320" y="687"/>
                </a:lnTo>
                <a:lnTo>
                  <a:pt x="320" y="685"/>
                </a:lnTo>
                <a:lnTo>
                  <a:pt x="321" y="685"/>
                </a:lnTo>
                <a:lnTo>
                  <a:pt x="323" y="685"/>
                </a:lnTo>
                <a:lnTo>
                  <a:pt x="323" y="683"/>
                </a:lnTo>
                <a:lnTo>
                  <a:pt x="325" y="683"/>
                </a:lnTo>
                <a:lnTo>
                  <a:pt x="325" y="685"/>
                </a:lnTo>
                <a:lnTo>
                  <a:pt x="327" y="685"/>
                </a:lnTo>
                <a:lnTo>
                  <a:pt x="328" y="685"/>
                </a:lnTo>
                <a:lnTo>
                  <a:pt x="328" y="687"/>
                </a:lnTo>
                <a:lnTo>
                  <a:pt x="330" y="687"/>
                </a:lnTo>
                <a:lnTo>
                  <a:pt x="332" y="687"/>
                </a:lnTo>
                <a:lnTo>
                  <a:pt x="332" y="689"/>
                </a:lnTo>
                <a:lnTo>
                  <a:pt x="334" y="689"/>
                </a:lnTo>
                <a:lnTo>
                  <a:pt x="334" y="690"/>
                </a:lnTo>
                <a:lnTo>
                  <a:pt x="334" y="692"/>
                </a:lnTo>
                <a:lnTo>
                  <a:pt x="334" y="694"/>
                </a:lnTo>
                <a:lnTo>
                  <a:pt x="335" y="694"/>
                </a:lnTo>
                <a:lnTo>
                  <a:pt x="337" y="694"/>
                </a:lnTo>
                <a:lnTo>
                  <a:pt x="337" y="695"/>
                </a:lnTo>
                <a:lnTo>
                  <a:pt x="339" y="695"/>
                </a:lnTo>
                <a:lnTo>
                  <a:pt x="339" y="697"/>
                </a:lnTo>
                <a:lnTo>
                  <a:pt x="340" y="697"/>
                </a:lnTo>
                <a:lnTo>
                  <a:pt x="340" y="699"/>
                </a:lnTo>
                <a:lnTo>
                  <a:pt x="342" y="699"/>
                </a:lnTo>
                <a:lnTo>
                  <a:pt x="342" y="701"/>
                </a:lnTo>
                <a:lnTo>
                  <a:pt x="344" y="701"/>
                </a:lnTo>
                <a:lnTo>
                  <a:pt x="346" y="701"/>
                </a:lnTo>
                <a:lnTo>
                  <a:pt x="347" y="701"/>
                </a:lnTo>
                <a:lnTo>
                  <a:pt x="349" y="701"/>
                </a:lnTo>
                <a:lnTo>
                  <a:pt x="351" y="701"/>
                </a:lnTo>
                <a:lnTo>
                  <a:pt x="351" y="702"/>
                </a:lnTo>
                <a:lnTo>
                  <a:pt x="352" y="702"/>
                </a:lnTo>
                <a:lnTo>
                  <a:pt x="354" y="702"/>
                </a:lnTo>
                <a:lnTo>
                  <a:pt x="356" y="702"/>
                </a:lnTo>
                <a:lnTo>
                  <a:pt x="356" y="704"/>
                </a:lnTo>
                <a:lnTo>
                  <a:pt x="358" y="702"/>
                </a:lnTo>
                <a:lnTo>
                  <a:pt x="358" y="701"/>
                </a:lnTo>
                <a:lnTo>
                  <a:pt x="359" y="701"/>
                </a:lnTo>
                <a:lnTo>
                  <a:pt x="359" y="702"/>
                </a:lnTo>
                <a:lnTo>
                  <a:pt x="359" y="704"/>
                </a:lnTo>
                <a:lnTo>
                  <a:pt x="361" y="704"/>
                </a:lnTo>
                <a:lnTo>
                  <a:pt x="361" y="706"/>
                </a:lnTo>
                <a:lnTo>
                  <a:pt x="361" y="704"/>
                </a:lnTo>
                <a:lnTo>
                  <a:pt x="363" y="704"/>
                </a:lnTo>
                <a:lnTo>
                  <a:pt x="364" y="704"/>
                </a:lnTo>
                <a:lnTo>
                  <a:pt x="364" y="702"/>
                </a:lnTo>
                <a:lnTo>
                  <a:pt x="366" y="702"/>
                </a:lnTo>
                <a:lnTo>
                  <a:pt x="366" y="701"/>
                </a:lnTo>
                <a:lnTo>
                  <a:pt x="368" y="701"/>
                </a:lnTo>
                <a:lnTo>
                  <a:pt x="368" y="699"/>
                </a:lnTo>
                <a:lnTo>
                  <a:pt x="370" y="699"/>
                </a:lnTo>
                <a:lnTo>
                  <a:pt x="370" y="701"/>
                </a:lnTo>
                <a:lnTo>
                  <a:pt x="371" y="701"/>
                </a:lnTo>
                <a:lnTo>
                  <a:pt x="371" y="702"/>
                </a:lnTo>
                <a:lnTo>
                  <a:pt x="373" y="702"/>
                </a:lnTo>
                <a:lnTo>
                  <a:pt x="373" y="701"/>
                </a:lnTo>
                <a:lnTo>
                  <a:pt x="375" y="701"/>
                </a:lnTo>
                <a:lnTo>
                  <a:pt x="375" y="699"/>
                </a:lnTo>
                <a:lnTo>
                  <a:pt x="373" y="699"/>
                </a:lnTo>
                <a:lnTo>
                  <a:pt x="373" y="697"/>
                </a:lnTo>
                <a:lnTo>
                  <a:pt x="375" y="697"/>
                </a:lnTo>
                <a:lnTo>
                  <a:pt x="375" y="695"/>
                </a:lnTo>
                <a:lnTo>
                  <a:pt x="377" y="695"/>
                </a:lnTo>
                <a:lnTo>
                  <a:pt x="378" y="695"/>
                </a:lnTo>
                <a:lnTo>
                  <a:pt x="380" y="694"/>
                </a:lnTo>
                <a:lnTo>
                  <a:pt x="382" y="694"/>
                </a:lnTo>
                <a:lnTo>
                  <a:pt x="383" y="694"/>
                </a:lnTo>
                <a:lnTo>
                  <a:pt x="385" y="694"/>
                </a:lnTo>
                <a:lnTo>
                  <a:pt x="385" y="695"/>
                </a:lnTo>
                <a:lnTo>
                  <a:pt x="387" y="695"/>
                </a:lnTo>
                <a:lnTo>
                  <a:pt x="387" y="697"/>
                </a:lnTo>
                <a:lnTo>
                  <a:pt x="387" y="699"/>
                </a:lnTo>
                <a:lnTo>
                  <a:pt x="389" y="699"/>
                </a:lnTo>
                <a:lnTo>
                  <a:pt x="390" y="699"/>
                </a:lnTo>
                <a:lnTo>
                  <a:pt x="390" y="701"/>
                </a:lnTo>
                <a:lnTo>
                  <a:pt x="392" y="701"/>
                </a:lnTo>
                <a:lnTo>
                  <a:pt x="390" y="701"/>
                </a:lnTo>
                <a:lnTo>
                  <a:pt x="390" y="702"/>
                </a:lnTo>
                <a:lnTo>
                  <a:pt x="389" y="702"/>
                </a:lnTo>
                <a:lnTo>
                  <a:pt x="387" y="702"/>
                </a:lnTo>
                <a:lnTo>
                  <a:pt x="387" y="704"/>
                </a:lnTo>
                <a:lnTo>
                  <a:pt x="385" y="704"/>
                </a:lnTo>
                <a:lnTo>
                  <a:pt x="383" y="704"/>
                </a:lnTo>
                <a:lnTo>
                  <a:pt x="383" y="706"/>
                </a:lnTo>
                <a:lnTo>
                  <a:pt x="382" y="706"/>
                </a:lnTo>
                <a:lnTo>
                  <a:pt x="382" y="707"/>
                </a:lnTo>
                <a:lnTo>
                  <a:pt x="382" y="709"/>
                </a:lnTo>
                <a:lnTo>
                  <a:pt x="380" y="709"/>
                </a:lnTo>
                <a:lnTo>
                  <a:pt x="380" y="711"/>
                </a:lnTo>
                <a:lnTo>
                  <a:pt x="378" y="711"/>
                </a:lnTo>
                <a:lnTo>
                  <a:pt x="377" y="711"/>
                </a:lnTo>
                <a:lnTo>
                  <a:pt x="377" y="713"/>
                </a:lnTo>
                <a:lnTo>
                  <a:pt x="378" y="713"/>
                </a:lnTo>
                <a:lnTo>
                  <a:pt x="378" y="714"/>
                </a:lnTo>
                <a:lnTo>
                  <a:pt x="380" y="714"/>
                </a:lnTo>
                <a:lnTo>
                  <a:pt x="380" y="716"/>
                </a:lnTo>
                <a:lnTo>
                  <a:pt x="380" y="718"/>
                </a:lnTo>
                <a:lnTo>
                  <a:pt x="378" y="718"/>
                </a:lnTo>
                <a:lnTo>
                  <a:pt x="378" y="719"/>
                </a:lnTo>
                <a:lnTo>
                  <a:pt x="378" y="721"/>
                </a:lnTo>
                <a:lnTo>
                  <a:pt x="377" y="721"/>
                </a:lnTo>
                <a:lnTo>
                  <a:pt x="377" y="723"/>
                </a:lnTo>
                <a:lnTo>
                  <a:pt x="375" y="723"/>
                </a:lnTo>
                <a:lnTo>
                  <a:pt x="375" y="725"/>
                </a:lnTo>
                <a:lnTo>
                  <a:pt x="375" y="726"/>
                </a:lnTo>
                <a:lnTo>
                  <a:pt x="377" y="726"/>
                </a:lnTo>
                <a:lnTo>
                  <a:pt x="378" y="726"/>
                </a:lnTo>
                <a:lnTo>
                  <a:pt x="380" y="726"/>
                </a:lnTo>
                <a:lnTo>
                  <a:pt x="380" y="728"/>
                </a:lnTo>
                <a:lnTo>
                  <a:pt x="378" y="728"/>
                </a:lnTo>
                <a:lnTo>
                  <a:pt x="378" y="730"/>
                </a:lnTo>
                <a:lnTo>
                  <a:pt x="377" y="730"/>
                </a:lnTo>
                <a:lnTo>
                  <a:pt x="375" y="730"/>
                </a:lnTo>
                <a:lnTo>
                  <a:pt x="373" y="730"/>
                </a:lnTo>
                <a:lnTo>
                  <a:pt x="373" y="732"/>
                </a:lnTo>
                <a:lnTo>
                  <a:pt x="371" y="732"/>
                </a:lnTo>
                <a:lnTo>
                  <a:pt x="370" y="732"/>
                </a:lnTo>
                <a:lnTo>
                  <a:pt x="368" y="733"/>
                </a:lnTo>
                <a:lnTo>
                  <a:pt x="366" y="733"/>
                </a:lnTo>
                <a:lnTo>
                  <a:pt x="366" y="732"/>
                </a:lnTo>
                <a:lnTo>
                  <a:pt x="364" y="732"/>
                </a:lnTo>
                <a:lnTo>
                  <a:pt x="363" y="732"/>
                </a:lnTo>
                <a:lnTo>
                  <a:pt x="363" y="730"/>
                </a:lnTo>
                <a:lnTo>
                  <a:pt x="361" y="730"/>
                </a:lnTo>
                <a:lnTo>
                  <a:pt x="359" y="730"/>
                </a:lnTo>
                <a:lnTo>
                  <a:pt x="359" y="732"/>
                </a:lnTo>
                <a:lnTo>
                  <a:pt x="358" y="732"/>
                </a:lnTo>
                <a:lnTo>
                  <a:pt x="356" y="732"/>
                </a:lnTo>
                <a:lnTo>
                  <a:pt x="354" y="732"/>
                </a:lnTo>
                <a:lnTo>
                  <a:pt x="352" y="733"/>
                </a:lnTo>
                <a:lnTo>
                  <a:pt x="351" y="733"/>
                </a:lnTo>
                <a:lnTo>
                  <a:pt x="349" y="733"/>
                </a:lnTo>
                <a:lnTo>
                  <a:pt x="347" y="733"/>
                </a:lnTo>
                <a:lnTo>
                  <a:pt x="347" y="735"/>
                </a:lnTo>
                <a:lnTo>
                  <a:pt x="346" y="735"/>
                </a:lnTo>
                <a:lnTo>
                  <a:pt x="346" y="737"/>
                </a:lnTo>
                <a:lnTo>
                  <a:pt x="346" y="738"/>
                </a:lnTo>
                <a:lnTo>
                  <a:pt x="344" y="738"/>
                </a:lnTo>
                <a:lnTo>
                  <a:pt x="344" y="737"/>
                </a:lnTo>
                <a:lnTo>
                  <a:pt x="342" y="737"/>
                </a:lnTo>
                <a:lnTo>
                  <a:pt x="340" y="737"/>
                </a:lnTo>
                <a:lnTo>
                  <a:pt x="339" y="737"/>
                </a:lnTo>
                <a:lnTo>
                  <a:pt x="339" y="738"/>
                </a:lnTo>
                <a:lnTo>
                  <a:pt x="340" y="738"/>
                </a:lnTo>
                <a:lnTo>
                  <a:pt x="340" y="740"/>
                </a:lnTo>
                <a:lnTo>
                  <a:pt x="339" y="740"/>
                </a:lnTo>
                <a:lnTo>
                  <a:pt x="337" y="742"/>
                </a:lnTo>
                <a:lnTo>
                  <a:pt x="335" y="742"/>
                </a:lnTo>
                <a:lnTo>
                  <a:pt x="335" y="744"/>
                </a:lnTo>
                <a:lnTo>
                  <a:pt x="335" y="745"/>
                </a:lnTo>
                <a:lnTo>
                  <a:pt x="337" y="745"/>
                </a:lnTo>
                <a:lnTo>
                  <a:pt x="337" y="747"/>
                </a:lnTo>
                <a:lnTo>
                  <a:pt x="335" y="747"/>
                </a:lnTo>
                <a:lnTo>
                  <a:pt x="334" y="747"/>
                </a:lnTo>
                <a:lnTo>
                  <a:pt x="334" y="749"/>
                </a:lnTo>
                <a:lnTo>
                  <a:pt x="334" y="750"/>
                </a:lnTo>
                <a:lnTo>
                  <a:pt x="332" y="750"/>
                </a:lnTo>
                <a:lnTo>
                  <a:pt x="332" y="752"/>
                </a:lnTo>
                <a:lnTo>
                  <a:pt x="330" y="752"/>
                </a:lnTo>
                <a:lnTo>
                  <a:pt x="330" y="750"/>
                </a:lnTo>
                <a:lnTo>
                  <a:pt x="328" y="750"/>
                </a:lnTo>
                <a:lnTo>
                  <a:pt x="327" y="750"/>
                </a:lnTo>
                <a:lnTo>
                  <a:pt x="325" y="750"/>
                </a:lnTo>
                <a:lnTo>
                  <a:pt x="323" y="750"/>
                </a:lnTo>
                <a:lnTo>
                  <a:pt x="321" y="750"/>
                </a:lnTo>
                <a:lnTo>
                  <a:pt x="320" y="750"/>
                </a:lnTo>
                <a:lnTo>
                  <a:pt x="318" y="750"/>
                </a:lnTo>
                <a:lnTo>
                  <a:pt x="316" y="750"/>
                </a:lnTo>
                <a:lnTo>
                  <a:pt x="316" y="749"/>
                </a:lnTo>
                <a:lnTo>
                  <a:pt x="315" y="749"/>
                </a:lnTo>
                <a:lnTo>
                  <a:pt x="313" y="749"/>
                </a:lnTo>
                <a:lnTo>
                  <a:pt x="313" y="750"/>
                </a:lnTo>
                <a:lnTo>
                  <a:pt x="313" y="752"/>
                </a:lnTo>
                <a:lnTo>
                  <a:pt x="313" y="754"/>
                </a:lnTo>
                <a:lnTo>
                  <a:pt x="313" y="756"/>
                </a:lnTo>
                <a:lnTo>
                  <a:pt x="313" y="757"/>
                </a:lnTo>
                <a:lnTo>
                  <a:pt x="313" y="759"/>
                </a:lnTo>
                <a:lnTo>
                  <a:pt x="311" y="759"/>
                </a:lnTo>
                <a:lnTo>
                  <a:pt x="311" y="757"/>
                </a:lnTo>
                <a:lnTo>
                  <a:pt x="309" y="757"/>
                </a:lnTo>
                <a:lnTo>
                  <a:pt x="309" y="756"/>
                </a:lnTo>
                <a:lnTo>
                  <a:pt x="308" y="756"/>
                </a:lnTo>
                <a:lnTo>
                  <a:pt x="308" y="757"/>
                </a:lnTo>
                <a:lnTo>
                  <a:pt x="306" y="757"/>
                </a:lnTo>
                <a:lnTo>
                  <a:pt x="304" y="757"/>
                </a:lnTo>
                <a:lnTo>
                  <a:pt x="303" y="757"/>
                </a:lnTo>
                <a:lnTo>
                  <a:pt x="303" y="756"/>
                </a:lnTo>
                <a:lnTo>
                  <a:pt x="301" y="756"/>
                </a:lnTo>
                <a:lnTo>
                  <a:pt x="301" y="757"/>
                </a:lnTo>
                <a:lnTo>
                  <a:pt x="301" y="759"/>
                </a:lnTo>
                <a:lnTo>
                  <a:pt x="299" y="759"/>
                </a:lnTo>
                <a:lnTo>
                  <a:pt x="299" y="761"/>
                </a:lnTo>
                <a:lnTo>
                  <a:pt x="297" y="761"/>
                </a:lnTo>
                <a:lnTo>
                  <a:pt x="297" y="763"/>
                </a:lnTo>
                <a:lnTo>
                  <a:pt x="296" y="763"/>
                </a:lnTo>
                <a:lnTo>
                  <a:pt x="296" y="764"/>
                </a:lnTo>
                <a:lnTo>
                  <a:pt x="294" y="764"/>
                </a:lnTo>
                <a:lnTo>
                  <a:pt x="294" y="763"/>
                </a:lnTo>
                <a:lnTo>
                  <a:pt x="294" y="764"/>
                </a:lnTo>
                <a:lnTo>
                  <a:pt x="292" y="764"/>
                </a:lnTo>
                <a:lnTo>
                  <a:pt x="292" y="766"/>
                </a:lnTo>
                <a:lnTo>
                  <a:pt x="294" y="766"/>
                </a:lnTo>
                <a:lnTo>
                  <a:pt x="294" y="768"/>
                </a:lnTo>
                <a:lnTo>
                  <a:pt x="292" y="768"/>
                </a:lnTo>
                <a:lnTo>
                  <a:pt x="290" y="768"/>
                </a:lnTo>
                <a:lnTo>
                  <a:pt x="289" y="768"/>
                </a:lnTo>
                <a:lnTo>
                  <a:pt x="289" y="769"/>
                </a:lnTo>
                <a:lnTo>
                  <a:pt x="287" y="769"/>
                </a:lnTo>
                <a:lnTo>
                  <a:pt x="287" y="771"/>
                </a:lnTo>
                <a:lnTo>
                  <a:pt x="287" y="773"/>
                </a:lnTo>
                <a:lnTo>
                  <a:pt x="285" y="773"/>
                </a:lnTo>
                <a:lnTo>
                  <a:pt x="285" y="775"/>
                </a:lnTo>
                <a:lnTo>
                  <a:pt x="285" y="776"/>
                </a:lnTo>
                <a:lnTo>
                  <a:pt x="284" y="776"/>
                </a:lnTo>
                <a:lnTo>
                  <a:pt x="284" y="778"/>
                </a:lnTo>
                <a:lnTo>
                  <a:pt x="284" y="780"/>
                </a:lnTo>
                <a:lnTo>
                  <a:pt x="284" y="781"/>
                </a:lnTo>
                <a:lnTo>
                  <a:pt x="284" y="783"/>
                </a:lnTo>
                <a:lnTo>
                  <a:pt x="282" y="783"/>
                </a:lnTo>
                <a:lnTo>
                  <a:pt x="282" y="785"/>
                </a:lnTo>
                <a:lnTo>
                  <a:pt x="280" y="785"/>
                </a:lnTo>
                <a:lnTo>
                  <a:pt x="280" y="787"/>
                </a:lnTo>
                <a:lnTo>
                  <a:pt x="280" y="788"/>
                </a:lnTo>
                <a:lnTo>
                  <a:pt x="278" y="788"/>
                </a:lnTo>
                <a:lnTo>
                  <a:pt x="277" y="790"/>
                </a:lnTo>
                <a:lnTo>
                  <a:pt x="275" y="790"/>
                </a:lnTo>
                <a:lnTo>
                  <a:pt x="275" y="792"/>
                </a:lnTo>
                <a:lnTo>
                  <a:pt x="273" y="792"/>
                </a:lnTo>
                <a:lnTo>
                  <a:pt x="272" y="792"/>
                </a:lnTo>
                <a:lnTo>
                  <a:pt x="270" y="792"/>
                </a:lnTo>
                <a:lnTo>
                  <a:pt x="268" y="792"/>
                </a:lnTo>
                <a:lnTo>
                  <a:pt x="266" y="792"/>
                </a:lnTo>
                <a:lnTo>
                  <a:pt x="265" y="792"/>
                </a:lnTo>
                <a:lnTo>
                  <a:pt x="263" y="792"/>
                </a:lnTo>
                <a:lnTo>
                  <a:pt x="263" y="790"/>
                </a:lnTo>
                <a:lnTo>
                  <a:pt x="261" y="790"/>
                </a:lnTo>
                <a:lnTo>
                  <a:pt x="259" y="790"/>
                </a:lnTo>
                <a:lnTo>
                  <a:pt x="259" y="792"/>
                </a:lnTo>
                <a:lnTo>
                  <a:pt x="258" y="792"/>
                </a:lnTo>
                <a:lnTo>
                  <a:pt x="256" y="792"/>
                </a:lnTo>
                <a:lnTo>
                  <a:pt x="256" y="794"/>
                </a:lnTo>
                <a:lnTo>
                  <a:pt x="256" y="795"/>
                </a:lnTo>
                <a:lnTo>
                  <a:pt x="254" y="795"/>
                </a:lnTo>
                <a:lnTo>
                  <a:pt x="253" y="795"/>
                </a:lnTo>
                <a:lnTo>
                  <a:pt x="251" y="795"/>
                </a:lnTo>
                <a:lnTo>
                  <a:pt x="251" y="794"/>
                </a:lnTo>
                <a:lnTo>
                  <a:pt x="249" y="794"/>
                </a:lnTo>
                <a:lnTo>
                  <a:pt x="249" y="792"/>
                </a:lnTo>
                <a:lnTo>
                  <a:pt x="249" y="790"/>
                </a:lnTo>
                <a:lnTo>
                  <a:pt x="247" y="790"/>
                </a:lnTo>
                <a:lnTo>
                  <a:pt x="247" y="788"/>
                </a:lnTo>
                <a:lnTo>
                  <a:pt x="246" y="788"/>
                </a:lnTo>
                <a:lnTo>
                  <a:pt x="246" y="787"/>
                </a:lnTo>
                <a:lnTo>
                  <a:pt x="244" y="787"/>
                </a:lnTo>
                <a:lnTo>
                  <a:pt x="244" y="785"/>
                </a:lnTo>
                <a:lnTo>
                  <a:pt x="242" y="785"/>
                </a:lnTo>
                <a:lnTo>
                  <a:pt x="244" y="785"/>
                </a:lnTo>
                <a:lnTo>
                  <a:pt x="246" y="783"/>
                </a:lnTo>
                <a:lnTo>
                  <a:pt x="244" y="783"/>
                </a:lnTo>
                <a:lnTo>
                  <a:pt x="242" y="783"/>
                </a:lnTo>
                <a:lnTo>
                  <a:pt x="242" y="781"/>
                </a:lnTo>
                <a:lnTo>
                  <a:pt x="242" y="780"/>
                </a:lnTo>
                <a:lnTo>
                  <a:pt x="241" y="780"/>
                </a:lnTo>
                <a:lnTo>
                  <a:pt x="241" y="781"/>
                </a:lnTo>
                <a:lnTo>
                  <a:pt x="239" y="781"/>
                </a:lnTo>
                <a:lnTo>
                  <a:pt x="237" y="781"/>
                </a:lnTo>
                <a:lnTo>
                  <a:pt x="237" y="783"/>
                </a:lnTo>
                <a:lnTo>
                  <a:pt x="235" y="783"/>
                </a:lnTo>
                <a:lnTo>
                  <a:pt x="234" y="781"/>
                </a:lnTo>
                <a:lnTo>
                  <a:pt x="234" y="783"/>
                </a:lnTo>
                <a:lnTo>
                  <a:pt x="232" y="783"/>
                </a:lnTo>
                <a:lnTo>
                  <a:pt x="232" y="785"/>
                </a:lnTo>
                <a:lnTo>
                  <a:pt x="230" y="785"/>
                </a:lnTo>
                <a:lnTo>
                  <a:pt x="229" y="785"/>
                </a:lnTo>
                <a:lnTo>
                  <a:pt x="227" y="785"/>
                </a:lnTo>
                <a:lnTo>
                  <a:pt x="225" y="785"/>
                </a:lnTo>
                <a:lnTo>
                  <a:pt x="225" y="787"/>
                </a:lnTo>
                <a:lnTo>
                  <a:pt x="223" y="787"/>
                </a:lnTo>
                <a:lnTo>
                  <a:pt x="223" y="788"/>
                </a:lnTo>
                <a:lnTo>
                  <a:pt x="222" y="788"/>
                </a:lnTo>
                <a:lnTo>
                  <a:pt x="222" y="790"/>
                </a:lnTo>
                <a:lnTo>
                  <a:pt x="220" y="792"/>
                </a:lnTo>
                <a:lnTo>
                  <a:pt x="218" y="792"/>
                </a:lnTo>
                <a:lnTo>
                  <a:pt x="218" y="794"/>
                </a:lnTo>
                <a:lnTo>
                  <a:pt x="218" y="795"/>
                </a:lnTo>
                <a:lnTo>
                  <a:pt x="216" y="795"/>
                </a:lnTo>
                <a:lnTo>
                  <a:pt x="215" y="795"/>
                </a:lnTo>
                <a:lnTo>
                  <a:pt x="215" y="797"/>
                </a:lnTo>
                <a:lnTo>
                  <a:pt x="213" y="797"/>
                </a:lnTo>
                <a:lnTo>
                  <a:pt x="213" y="799"/>
                </a:lnTo>
                <a:lnTo>
                  <a:pt x="211" y="799"/>
                </a:lnTo>
                <a:lnTo>
                  <a:pt x="210" y="799"/>
                </a:lnTo>
                <a:lnTo>
                  <a:pt x="208" y="799"/>
                </a:lnTo>
                <a:lnTo>
                  <a:pt x="208" y="800"/>
                </a:lnTo>
                <a:lnTo>
                  <a:pt x="206" y="800"/>
                </a:lnTo>
                <a:lnTo>
                  <a:pt x="204" y="800"/>
                </a:lnTo>
                <a:lnTo>
                  <a:pt x="204" y="802"/>
                </a:lnTo>
                <a:lnTo>
                  <a:pt x="203" y="802"/>
                </a:lnTo>
                <a:lnTo>
                  <a:pt x="201" y="802"/>
                </a:lnTo>
                <a:lnTo>
                  <a:pt x="201" y="800"/>
                </a:lnTo>
                <a:lnTo>
                  <a:pt x="199" y="800"/>
                </a:lnTo>
                <a:lnTo>
                  <a:pt x="199" y="802"/>
                </a:lnTo>
                <a:lnTo>
                  <a:pt x="199" y="800"/>
                </a:lnTo>
                <a:lnTo>
                  <a:pt x="199" y="802"/>
                </a:lnTo>
                <a:lnTo>
                  <a:pt x="198" y="802"/>
                </a:lnTo>
                <a:lnTo>
                  <a:pt x="198" y="804"/>
                </a:lnTo>
                <a:lnTo>
                  <a:pt x="196" y="804"/>
                </a:lnTo>
                <a:lnTo>
                  <a:pt x="196" y="806"/>
                </a:lnTo>
                <a:lnTo>
                  <a:pt x="194" y="806"/>
                </a:lnTo>
                <a:lnTo>
                  <a:pt x="192" y="806"/>
                </a:lnTo>
                <a:lnTo>
                  <a:pt x="192" y="804"/>
                </a:lnTo>
                <a:lnTo>
                  <a:pt x="192" y="806"/>
                </a:lnTo>
                <a:lnTo>
                  <a:pt x="191" y="806"/>
                </a:lnTo>
                <a:lnTo>
                  <a:pt x="191" y="804"/>
                </a:lnTo>
                <a:lnTo>
                  <a:pt x="191" y="802"/>
                </a:lnTo>
                <a:lnTo>
                  <a:pt x="189" y="802"/>
                </a:lnTo>
                <a:lnTo>
                  <a:pt x="189" y="800"/>
                </a:lnTo>
                <a:lnTo>
                  <a:pt x="187" y="800"/>
                </a:lnTo>
                <a:lnTo>
                  <a:pt x="187" y="799"/>
                </a:lnTo>
                <a:lnTo>
                  <a:pt x="185" y="799"/>
                </a:lnTo>
                <a:lnTo>
                  <a:pt x="185" y="797"/>
                </a:lnTo>
                <a:lnTo>
                  <a:pt x="184" y="797"/>
                </a:lnTo>
                <a:lnTo>
                  <a:pt x="184" y="795"/>
                </a:lnTo>
                <a:lnTo>
                  <a:pt x="184" y="794"/>
                </a:lnTo>
                <a:lnTo>
                  <a:pt x="182" y="794"/>
                </a:lnTo>
                <a:lnTo>
                  <a:pt x="182" y="792"/>
                </a:lnTo>
                <a:lnTo>
                  <a:pt x="180" y="792"/>
                </a:lnTo>
                <a:lnTo>
                  <a:pt x="180" y="790"/>
                </a:lnTo>
                <a:lnTo>
                  <a:pt x="180" y="788"/>
                </a:lnTo>
                <a:lnTo>
                  <a:pt x="180" y="787"/>
                </a:lnTo>
                <a:lnTo>
                  <a:pt x="179" y="787"/>
                </a:lnTo>
                <a:lnTo>
                  <a:pt x="179" y="785"/>
                </a:lnTo>
                <a:lnTo>
                  <a:pt x="179" y="783"/>
                </a:lnTo>
                <a:lnTo>
                  <a:pt x="177" y="783"/>
                </a:lnTo>
                <a:lnTo>
                  <a:pt x="177" y="781"/>
                </a:lnTo>
                <a:lnTo>
                  <a:pt x="175" y="781"/>
                </a:lnTo>
                <a:lnTo>
                  <a:pt x="175" y="780"/>
                </a:lnTo>
                <a:lnTo>
                  <a:pt x="173" y="780"/>
                </a:lnTo>
                <a:lnTo>
                  <a:pt x="173" y="778"/>
                </a:lnTo>
                <a:lnTo>
                  <a:pt x="172" y="776"/>
                </a:lnTo>
                <a:lnTo>
                  <a:pt x="172" y="775"/>
                </a:lnTo>
                <a:lnTo>
                  <a:pt x="170" y="775"/>
                </a:lnTo>
                <a:lnTo>
                  <a:pt x="170" y="773"/>
                </a:lnTo>
                <a:lnTo>
                  <a:pt x="168" y="773"/>
                </a:lnTo>
                <a:lnTo>
                  <a:pt x="168" y="771"/>
                </a:lnTo>
                <a:lnTo>
                  <a:pt x="167" y="771"/>
                </a:lnTo>
                <a:lnTo>
                  <a:pt x="165" y="771"/>
                </a:lnTo>
                <a:lnTo>
                  <a:pt x="165" y="773"/>
                </a:lnTo>
                <a:lnTo>
                  <a:pt x="163" y="773"/>
                </a:lnTo>
                <a:lnTo>
                  <a:pt x="161" y="773"/>
                </a:lnTo>
                <a:lnTo>
                  <a:pt x="161" y="775"/>
                </a:lnTo>
                <a:lnTo>
                  <a:pt x="160" y="775"/>
                </a:lnTo>
                <a:lnTo>
                  <a:pt x="160" y="776"/>
                </a:lnTo>
                <a:lnTo>
                  <a:pt x="158" y="776"/>
                </a:lnTo>
                <a:lnTo>
                  <a:pt x="156" y="776"/>
                </a:lnTo>
                <a:lnTo>
                  <a:pt x="156" y="778"/>
                </a:lnTo>
                <a:lnTo>
                  <a:pt x="155" y="778"/>
                </a:lnTo>
                <a:lnTo>
                  <a:pt x="153" y="778"/>
                </a:lnTo>
                <a:lnTo>
                  <a:pt x="153" y="780"/>
                </a:lnTo>
                <a:lnTo>
                  <a:pt x="153" y="778"/>
                </a:lnTo>
                <a:lnTo>
                  <a:pt x="151" y="778"/>
                </a:lnTo>
                <a:lnTo>
                  <a:pt x="151" y="776"/>
                </a:lnTo>
                <a:lnTo>
                  <a:pt x="151" y="775"/>
                </a:lnTo>
                <a:lnTo>
                  <a:pt x="151" y="773"/>
                </a:lnTo>
                <a:lnTo>
                  <a:pt x="149" y="773"/>
                </a:lnTo>
                <a:lnTo>
                  <a:pt x="149" y="771"/>
                </a:lnTo>
                <a:lnTo>
                  <a:pt x="149" y="769"/>
                </a:lnTo>
                <a:lnTo>
                  <a:pt x="149" y="768"/>
                </a:lnTo>
                <a:lnTo>
                  <a:pt x="148" y="768"/>
                </a:lnTo>
                <a:lnTo>
                  <a:pt x="148" y="766"/>
                </a:lnTo>
                <a:lnTo>
                  <a:pt x="148" y="764"/>
                </a:lnTo>
                <a:lnTo>
                  <a:pt x="146" y="764"/>
                </a:lnTo>
                <a:lnTo>
                  <a:pt x="146" y="763"/>
                </a:lnTo>
                <a:lnTo>
                  <a:pt x="146" y="761"/>
                </a:lnTo>
                <a:lnTo>
                  <a:pt x="146" y="759"/>
                </a:lnTo>
                <a:lnTo>
                  <a:pt x="146" y="757"/>
                </a:lnTo>
                <a:lnTo>
                  <a:pt x="146" y="756"/>
                </a:lnTo>
                <a:lnTo>
                  <a:pt x="146" y="754"/>
                </a:lnTo>
                <a:lnTo>
                  <a:pt x="146" y="752"/>
                </a:lnTo>
                <a:lnTo>
                  <a:pt x="146" y="750"/>
                </a:lnTo>
                <a:lnTo>
                  <a:pt x="146" y="749"/>
                </a:lnTo>
                <a:lnTo>
                  <a:pt x="146" y="747"/>
                </a:lnTo>
                <a:lnTo>
                  <a:pt x="146" y="745"/>
                </a:lnTo>
                <a:lnTo>
                  <a:pt x="146" y="744"/>
                </a:lnTo>
                <a:lnTo>
                  <a:pt x="146" y="742"/>
                </a:lnTo>
                <a:lnTo>
                  <a:pt x="146" y="740"/>
                </a:lnTo>
                <a:lnTo>
                  <a:pt x="146" y="738"/>
                </a:lnTo>
                <a:lnTo>
                  <a:pt x="148" y="738"/>
                </a:lnTo>
                <a:lnTo>
                  <a:pt x="148" y="737"/>
                </a:lnTo>
                <a:lnTo>
                  <a:pt x="149" y="735"/>
                </a:lnTo>
                <a:lnTo>
                  <a:pt x="151" y="733"/>
                </a:lnTo>
                <a:lnTo>
                  <a:pt x="153" y="732"/>
                </a:lnTo>
                <a:lnTo>
                  <a:pt x="153" y="730"/>
                </a:lnTo>
                <a:lnTo>
                  <a:pt x="155" y="730"/>
                </a:lnTo>
                <a:lnTo>
                  <a:pt x="155" y="728"/>
                </a:lnTo>
                <a:lnTo>
                  <a:pt x="156" y="728"/>
                </a:lnTo>
                <a:lnTo>
                  <a:pt x="156" y="726"/>
                </a:lnTo>
                <a:lnTo>
                  <a:pt x="158" y="726"/>
                </a:lnTo>
                <a:lnTo>
                  <a:pt x="158" y="725"/>
                </a:lnTo>
                <a:lnTo>
                  <a:pt x="158" y="723"/>
                </a:lnTo>
                <a:lnTo>
                  <a:pt x="158" y="721"/>
                </a:lnTo>
                <a:lnTo>
                  <a:pt x="156" y="721"/>
                </a:lnTo>
                <a:lnTo>
                  <a:pt x="155" y="721"/>
                </a:lnTo>
                <a:lnTo>
                  <a:pt x="155" y="719"/>
                </a:lnTo>
                <a:lnTo>
                  <a:pt x="153" y="719"/>
                </a:lnTo>
                <a:lnTo>
                  <a:pt x="153" y="718"/>
                </a:lnTo>
                <a:lnTo>
                  <a:pt x="151" y="718"/>
                </a:lnTo>
                <a:lnTo>
                  <a:pt x="151" y="716"/>
                </a:lnTo>
                <a:lnTo>
                  <a:pt x="149" y="716"/>
                </a:lnTo>
                <a:lnTo>
                  <a:pt x="149" y="714"/>
                </a:lnTo>
                <a:lnTo>
                  <a:pt x="149" y="713"/>
                </a:lnTo>
                <a:lnTo>
                  <a:pt x="149" y="711"/>
                </a:lnTo>
                <a:lnTo>
                  <a:pt x="148" y="711"/>
                </a:lnTo>
                <a:lnTo>
                  <a:pt x="146" y="711"/>
                </a:lnTo>
                <a:lnTo>
                  <a:pt x="146" y="709"/>
                </a:lnTo>
                <a:lnTo>
                  <a:pt x="146" y="707"/>
                </a:lnTo>
                <a:lnTo>
                  <a:pt x="146" y="706"/>
                </a:lnTo>
                <a:lnTo>
                  <a:pt x="146" y="704"/>
                </a:lnTo>
                <a:lnTo>
                  <a:pt x="146" y="702"/>
                </a:lnTo>
                <a:lnTo>
                  <a:pt x="146" y="701"/>
                </a:lnTo>
                <a:lnTo>
                  <a:pt x="146" y="699"/>
                </a:lnTo>
                <a:lnTo>
                  <a:pt x="144" y="699"/>
                </a:lnTo>
                <a:lnTo>
                  <a:pt x="144" y="697"/>
                </a:lnTo>
                <a:lnTo>
                  <a:pt x="144" y="695"/>
                </a:lnTo>
                <a:lnTo>
                  <a:pt x="142" y="695"/>
                </a:lnTo>
                <a:lnTo>
                  <a:pt x="142" y="694"/>
                </a:lnTo>
                <a:lnTo>
                  <a:pt x="142" y="692"/>
                </a:lnTo>
                <a:lnTo>
                  <a:pt x="142" y="690"/>
                </a:lnTo>
                <a:lnTo>
                  <a:pt x="141" y="689"/>
                </a:lnTo>
                <a:lnTo>
                  <a:pt x="141" y="687"/>
                </a:lnTo>
                <a:lnTo>
                  <a:pt x="141" y="685"/>
                </a:lnTo>
                <a:lnTo>
                  <a:pt x="139" y="685"/>
                </a:lnTo>
                <a:lnTo>
                  <a:pt x="139" y="683"/>
                </a:lnTo>
                <a:lnTo>
                  <a:pt x="137" y="683"/>
                </a:lnTo>
                <a:lnTo>
                  <a:pt x="137" y="682"/>
                </a:lnTo>
                <a:lnTo>
                  <a:pt x="136" y="682"/>
                </a:lnTo>
                <a:lnTo>
                  <a:pt x="136" y="680"/>
                </a:lnTo>
                <a:lnTo>
                  <a:pt x="137" y="680"/>
                </a:lnTo>
                <a:lnTo>
                  <a:pt x="139" y="680"/>
                </a:lnTo>
                <a:lnTo>
                  <a:pt x="139" y="678"/>
                </a:lnTo>
                <a:lnTo>
                  <a:pt x="141" y="678"/>
                </a:lnTo>
                <a:lnTo>
                  <a:pt x="142" y="678"/>
                </a:lnTo>
                <a:lnTo>
                  <a:pt x="144" y="676"/>
                </a:lnTo>
                <a:lnTo>
                  <a:pt x="146" y="676"/>
                </a:lnTo>
                <a:lnTo>
                  <a:pt x="148" y="676"/>
                </a:lnTo>
                <a:lnTo>
                  <a:pt x="149" y="676"/>
                </a:lnTo>
                <a:lnTo>
                  <a:pt x="149" y="675"/>
                </a:lnTo>
                <a:lnTo>
                  <a:pt x="151" y="675"/>
                </a:lnTo>
                <a:lnTo>
                  <a:pt x="153" y="675"/>
                </a:lnTo>
                <a:lnTo>
                  <a:pt x="155" y="675"/>
                </a:lnTo>
                <a:lnTo>
                  <a:pt x="156" y="673"/>
                </a:lnTo>
                <a:lnTo>
                  <a:pt x="158" y="673"/>
                </a:lnTo>
                <a:lnTo>
                  <a:pt x="160" y="673"/>
                </a:lnTo>
                <a:lnTo>
                  <a:pt x="160" y="671"/>
                </a:lnTo>
                <a:lnTo>
                  <a:pt x="160" y="670"/>
                </a:lnTo>
                <a:lnTo>
                  <a:pt x="160" y="668"/>
                </a:lnTo>
                <a:lnTo>
                  <a:pt x="160" y="666"/>
                </a:lnTo>
                <a:lnTo>
                  <a:pt x="160" y="664"/>
                </a:lnTo>
                <a:lnTo>
                  <a:pt x="158" y="664"/>
                </a:lnTo>
                <a:lnTo>
                  <a:pt x="160" y="663"/>
                </a:lnTo>
                <a:lnTo>
                  <a:pt x="160" y="661"/>
                </a:lnTo>
                <a:lnTo>
                  <a:pt x="160" y="659"/>
                </a:lnTo>
                <a:lnTo>
                  <a:pt x="161" y="659"/>
                </a:lnTo>
                <a:lnTo>
                  <a:pt x="161" y="658"/>
                </a:lnTo>
                <a:lnTo>
                  <a:pt x="161" y="656"/>
                </a:lnTo>
                <a:lnTo>
                  <a:pt x="163" y="656"/>
                </a:lnTo>
                <a:lnTo>
                  <a:pt x="163" y="654"/>
                </a:lnTo>
                <a:lnTo>
                  <a:pt x="163" y="652"/>
                </a:lnTo>
                <a:lnTo>
                  <a:pt x="165" y="652"/>
                </a:lnTo>
                <a:lnTo>
                  <a:pt x="165" y="651"/>
                </a:lnTo>
                <a:lnTo>
                  <a:pt x="165" y="649"/>
                </a:lnTo>
                <a:lnTo>
                  <a:pt x="167" y="649"/>
                </a:lnTo>
                <a:lnTo>
                  <a:pt x="167" y="647"/>
                </a:lnTo>
                <a:lnTo>
                  <a:pt x="167" y="645"/>
                </a:lnTo>
                <a:lnTo>
                  <a:pt x="168" y="645"/>
                </a:lnTo>
                <a:lnTo>
                  <a:pt x="168" y="644"/>
                </a:lnTo>
                <a:lnTo>
                  <a:pt x="168" y="642"/>
                </a:lnTo>
                <a:lnTo>
                  <a:pt x="170" y="642"/>
                </a:lnTo>
                <a:lnTo>
                  <a:pt x="170" y="640"/>
                </a:lnTo>
                <a:lnTo>
                  <a:pt x="168" y="640"/>
                </a:lnTo>
                <a:lnTo>
                  <a:pt x="167" y="640"/>
                </a:lnTo>
                <a:lnTo>
                  <a:pt x="165" y="640"/>
                </a:lnTo>
                <a:lnTo>
                  <a:pt x="163" y="640"/>
                </a:lnTo>
                <a:lnTo>
                  <a:pt x="161" y="640"/>
                </a:lnTo>
                <a:lnTo>
                  <a:pt x="161" y="642"/>
                </a:lnTo>
                <a:lnTo>
                  <a:pt x="160" y="642"/>
                </a:lnTo>
                <a:lnTo>
                  <a:pt x="160" y="644"/>
                </a:lnTo>
                <a:lnTo>
                  <a:pt x="158" y="644"/>
                </a:lnTo>
                <a:lnTo>
                  <a:pt x="156" y="644"/>
                </a:lnTo>
                <a:lnTo>
                  <a:pt x="155" y="644"/>
                </a:lnTo>
                <a:lnTo>
                  <a:pt x="153" y="644"/>
                </a:lnTo>
                <a:lnTo>
                  <a:pt x="151" y="644"/>
                </a:lnTo>
                <a:lnTo>
                  <a:pt x="149" y="644"/>
                </a:lnTo>
                <a:lnTo>
                  <a:pt x="148" y="644"/>
                </a:lnTo>
                <a:lnTo>
                  <a:pt x="146" y="644"/>
                </a:lnTo>
                <a:lnTo>
                  <a:pt x="144" y="644"/>
                </a:lnTo>
                <a:lnTo>
                  <a:pt x="139" y="639"/>
                </a:lnTo>
                <a:lnTo>
                  <a:pt x="139" y="637"/>
                </a:lnTo>
                <a:lnTo>
                  <a:pt x="142" y="633"/>
                </a:lnTo>
                <a:lnTo>
                  <a:pt x="142" y="628"/>
                </a:lnTo>
                <a:lnTo>
                  <a:pt x="142" y="625"/>
                </a:lnTo>
                <a:lnTo>
                  <a:pt x="141" y="620"/>
                </a:lnTo>
                <a:lnTo>
                  <a:pt x="136" y="618"/>
                </a:lnTo>
                <a:lnTo>
                  <a:pt x="130" y="621"/>
                </a:lnTo>
                <a:lnTo>
                  <a:pt x="125" y="621"/>
                </a:lnTo>
                <a:lnTo>
                  <a:pt x="122" y="618"/>
                </a:lnTo>
                <a:lnTo>
                  <a:pt x="118" y="613"/>
                </a:lnTo>
                <a:lnTo>
                  <a:pt x="113" y="611"/>
                </a:lnTo>
                <a:lnTo>
                  <a:pt x="108" y="614"/>
                </a:lnTo>
                <a:lnTo>
                  <a:pt x="103" y="618"/>
                </a:lnTo>
                <a:lnTo>
                  <a:pt x="98" y="620"/>
                </a:lnTo>
                <a:lnTo>
                  <a:pt x="93" y="623"/>
                </a:lnTo>
                <a:lnTo>
                  <a:pt x="87" y="625"/>
                </a:lnTo>
                <a:lnTo>
                  <a:pt x="84" y="625"/>
                </a:lnTo>
                <a:lnTo>
                  <a:pt x="79" y="627"/>
                </a:lnTo>
                <a:lnTo>
                  <a:pt x="74" y="625"/>
                </a:lnTo>
                <a:lnTo>
                  <a:pt x="68" y="625"/>
                </a:lnTo>
                <a:lnTo>
                  <a:pt x="65" y="621"/>
                </a:lnTo>
                <a:lnTo>
                  <a:pt x="60" y="616"/>
                </a:lnTo>
                <a:lnTo>
                  <a:pt x="56" y="611"/>
                </a:lnTo>
                <a:lnTo>
                  <a:pt x="53" y="606"/>
                </a:lnTo>
                <a:lnTo>
                  <a:pt x="53" y="601"/>
                </a:lnTo>
                <a:lnTo>
                  <a:pt x="53" y="597"/>
                </a:lnTo>
                <a:lnTo>
                  <a:pt x="51" y="592"/>
                </a:lnTo>
                <a:lnTo>
                  <a:pt x="46" y="587"/>
                </a:lnTo>
                <a:lnTo>
                  <a:pt x="44" y="582"/>
                </a:lnTo>
                <a:lnTo>
                  <a:pt x="44" y="578"/>
                </a:lnTo>
                <a:lnTo>
                  <a:pt x="44" y="573"/>
                </a:lnTo>
                <a:lnTo>
                  <a:pt x="44" y="568"/>
                </a:lnTo>
                <a:lnTo>
                  <a:pt x="43" y="563"/>
                </a:lnTo>
                <a:lnTo>
                  <a:pt x="39" y="559"/>
                </a:lnTo>
                <a:lnTo>
                  <a:pt x="36" y="554"/>
                </a:lnTo>
                <a:lnTo>
                  <a:pt x="31" y="549"/>
                </a:lnTo>
                <a:lnTo>
                  <a:pt x="27" y="546"/>
                </a:lnTo>
                <a:lnTo>
                  <a:pt x="24" y="540"/>
                </a:lnTo>
                <a:lnTo>
                  <a:pt x="19" y="535"/>
                </a:lnTo>
                <a:lnTo>
                  <a:pt x="19" y="530"/>
                </a:lnTo>
                <a:lnTo>
                  <a:pt x="17" y="527"/>
                </a:lnTo>
                <a:lnTo>
                  <a:pt x="19" y="522"/>
                </a:lnTo>
                <a:lnTo>
                  <a:pt x="20" y="516"/>
                </a:lnTo>
                <a:lnTo>
                  <a:pt x="20" y="511"/>
                </a:lnTo>
                <a:lnTo>
                  <a:pt x="20" y="508"/>
                </a:lnTo>
                <a:lnTo>
                  <a:pt x="19" y="503"/>
                </a:lnTo>
                <a:lnTo>
                  <a:pt x="20" y="497"/>
                </a:lnTo>
                <a:lnTo>
                  <a:pt x="24" y="492"/>
                </a:lnTo>
                <a:lnTo>
                  <a:pt x="27" y="489"/>
                </a:lnTo>
                <a:lnTo>
                  <a:pt x="29" y="484"/>
                </a:lnTo>
                <a:lnTo>
                  <a:pt x="34" y="478"/>
                </a:lnTo>
                <a:lnTo>
                  <a:pt x="36" y="472"/>
                </a:lnTo>
                <a:lnTo>
                  <a:pt x="37" y="472"/>
                </a:lnTo>
                <a:lnTo>
                  <a:pt x="37" y="470"/>
                </a:lnTo>
                <a:lnTo>
                  <a:pt x="37" y="466"/>
                </a:lnTo>
                <a:lnTo>
                  <a:pt x="39" y="463"/>
                </a:lnTo>
                <a:lnTo>
                  <a:pt x="39" y="458"/>
                </a:lnTo>
                <a:lnTo>
                  <a:pt x="39" y="451"/>
                </a:lnTo>
                <a:lnTo>
                  <a:pt x="39" y="447"/>
                </a:lnTo>
                <a:lnTo>
                  <a:pt x="39" y="442"/>
                </a:lnTo>
                <a:lnTo>
                  <a:pt x="41" y="439"/>
                </a:lnTo>
                <a:lnTo>
                  <a:pt x="43" y="434"/>
                </a:lnTo>
                <a:lnTo>
                  <a:pt x="44" y="429"/>
                </a:lnTo>
                <a:lnTo>
                  <a:pt x="46" y="423"/>
                </a:lnTo>
                <a:lnTo>
                  <a:pt x="44" y="420"/>
                </a:lnTo>
                <a:lnTo>
                  <a:pt x="43" y="415"/>
                </a:lnTo>
                <a:lnTo>
                  <a:pt x="39" y="411"/>
                </a:lnTo>
                <a:lnTo>
                  <a:pt x="36" y="404"/>
                </a:lnTo>
                <a:lnTo>
                  <a:pt x="37" y="399"/>
                </a:lnTo>
                <a:lnTo>
                  <a:pt x="37" y="396"/>
                </a:lnTo>
                <a:lnTo>
                  <a:pt x="41" y="391"/>
                </a:lnTo>
                <a:lnTo>
                  <a:pt x="44" y="384"/>
                </a:lnTo>
                <a:lnTo>
                  <a:pt x="44" y="377"/>
                </a:lnTo>
                <a:lnTo>
                  <a:pt x="44" y="368"/>
                </a:lnTo>
                <a:lnTo>
                  <a:pt x="44" y="365"/>
                </a:lnTo>
                <a:lnTo>
                  <a:pt x="44" y="360"/>
                </a:lnTo>
                <a:lnTo>
                  <a:pt x="44" y="355"/>
                </a:lnTo>
                <a:lnTo>
                  <a:pt x="44" y="349"/>
                </a:lnTo>
                <a:lnTo>
                  <a:pt x="43" y="344"/>
                </a:lnTo>
                <a:lnTo>
                  <a:pt x="41" y="339"/>
                </a:lnTo>
                <a:lnTo>
                  <a:pt x="41" y="334"/>
                </a:lnTo>
                <a:lnTo>
                  <a:pt x="41" y="330"/>
                </a:lnTo>
                <a:lnTo>
                  <a:pt x="41" y="324"/>
                </a:lnTo>
                <a:lnTo>
                  <a:pt x="43" y="318"/>
                </a:lnTo>
                <a:lnTo>
                  <a:pt x="43" y="313"/>
                </a:lnTo>
                <a:lnTo>
                  <a:pt x="43" y="306"/>
                </a:lnTo>
                <a:lnTo>
                  <a:pt x="43" y="303"/>
                </a:lnTo>
                <a:lnTo>
                  <a:pt x="43" y="298"/>
                </a:lnTo>
                <a:lnTo>
                  <a:pt x="41" y="293"/>
                </a:lnTo>
                <a:lnTo>
                  <a:pt x="39" y="289"/>
                </a:lnTo>
                <a:lnTo>
                  <a:pt x="37" y="284"/>
                </a:lnTo>
                <a:lnTo>
                  <a:pt x="32" y="281"/>
                </a:lnTo>
                <a:lnTo>
                  <a:pt x="29" y="279"/>
                </a:lnTo>
                <a:lnTo>
                  <a:pt x="24" y="277"/>
                </a:lnTo>
                <a:lnTo>
                  <a:pt x="19" y="275"/>
                </a:lnTo>
                <a:lnTo>
                  <a:pt x="13" y="277"/>
                </a:lnTo>
                <a:lnTo>
                  <a:pt x="10" y="279"/>
                </a:lnTo>
                <a:lnTo>
                  <a:pt x="3" y="281"/>
                </a:lnTo>
                <a:lnTo>
                  <a:pt x="0" y="279"/>
                </a:lnTo>
                <a:lnTo>
                  <a:pt x="0" y="272"/>
                </a:lnTo>
                <a:lnTo>
                  <a:pt x="1" y="267"/>
                </a:lnTo>
                <a:lnTo>
                  <a:pt x="5" y="263"/>
                </a:lnTo>
                <a:lnTo>
                  <a:pt x="7" y="258"/>
                </a:lnTo>
                <a:lnTo>
                  <a:pt x="10" y="253"/>
                </a:lnTo>
                <a:lnTo>
                  <a:pt x="12" y="248"/>
                </a:lnTo>
                <a:lnTo>
                  <a:pt x="13" y="244"/>
                </a:lnTo>
                <a:lnTo>
                  <a:pt x="13" y="243"/>
                </a:lnTo>
                <a:lnTo>
                  <a:pt x="13" y="237"/>
                </a:lnTo>
                <a:lnTo>
                  <a:pt x="8" y="234"/>
                </a:lnTo>
                <a:lnTo>
                  <a:pt x="8" y="229"/>
                </a:lnTo>
                <a:lnTo>
                  <a:pt x="10" y="224"/>
                </a:lnTo>
                <a:lnTo>
                  <a:pt x="8" y="219"/>
                </a:lnTo>
                <a:lnTo>
                  <a:pt x="7" y="215"/>
                </a:lnTo>
                <a:lnTo>
                  <a:pt x="5" y="210"/>
                </a:lnTo>
                <a:lnTo>
                  <a:pt x="5" y="205"/>
                </a:lnTo>
                <a:lnTo>
                  <a:pt x="7" y="201"/>
                </a:lnTo>
                <a:lnTo>
                  <a:pt x="13" y="201"/>
                </a:lnTo>
                <a:lnTo>
                  <a:pt x="19" y="205"/>
                </a:lnTo>
                <a:lnTo>
                  <a:pt x="24" y="208"/>
                </a:lnTo>
                <a:lnTo>
                  <a:pt x="27" y="205"/>
                </a:lnTo>
                <a:lnTo>
                  <a:pt x="29" y="200"/>
                </a:lnTo>
                <a:lnTo>
                  <a:pt x="29" y="194"/>
                </a:lnTo>
                <a:lnTo>
                  <a:pt x="27" y="189"/>
                </a:lnTo>
                <a:lnTo>
                  <a:pt x="27" y="184"/>
                </a:lnTo>
                <a:lnTo>
                  <a:pt x="32" y="181"/>
                </a:lnTo>
                <a:lnTo>
                  <a:pt x="37" y="179"/>
                </a:lnTo>
                <a:lnTo>
                  <a:pt x="41" y="175"/>
                </a:lnTo>
                <a:lnTo>
                  <a:pt x="39" y="170"/>
                </a:lnTo>
                <a:lnTo>
                  <a:pt x="39" y="167"/>
                </a:lnTo>
                <a:lnTo>
                  <a:pt x="44" y="158"/>
                </a:lnTo>
                <a:lnTo>
                  <a:pt x="50" y="153"/>
                </a:lnTo>
                <a:lnTo>
                  <a:pt x="51" y="150"/>
                </a:lnTo>
                <a:lnTo>
                  <a:pt x="53" y="145"/>
                </a:lnTo>
                <a:lnTo>
                  <a:pt x="55" y="139"/>
                </a:lnTo>
                <a:lnTo>
                  <a:pt x="56" y="134"/>
                </a:lnTo>
                <a:lnTo>
                  <a:pt x="60" y="129"/>
                </a:lnTo>
                <a:lnTo>
                  <a:pt x="65" y="126"/>
                </a:lnTo>
                <a:lnTo>
                  <a:pt x="68" y="120"/>
                </a:lnTo>
                <a:lnTo>
                  <a:pt x="72" y="115"/>
                </a:lnTo>
                <a:lnTo>
                  <a:pt x="74" y="112"/>
                </a:lnTo>
                <a:lnTo>
                  <a:pt x="77" y="107"/>
                </a:lnTo>
                <a:lnTo>
                  <a:pt x="77" y="101"/>
                </a:lnTo>
                <a:lnTo>
                  <a:pt x="81" y="95"/>
                </a:lnTo>
                <a:lnTo>
                  <a:pt x="81" y="89"/>
                </a:lnTo>
                <a:lnTo>
                  <a:pt x="74" y="83"/>
                </a:lnTo>
                <a:lnTo>
                  <a:pt x="70" y="79"/>
                </a:lnTo>
                <a:lnTo>
                  <a:pt x="68" y="74"/>
                </a:lnTo>
                <a:lnTo>
                  <a:pt x="68" y="69"/>
                </a:lnTo>
                <a:lnTo>
                  <a:pt x="63" y="64"/>
                </a:lnTo>
                <a:lnTo>
                  <a:pt x="58" y="60"/>
                </a:lnTo>
                <a:lnTo>
                  <a:pt x="55" y="55"/>
                </a:lnTo>
                <a:lnTo>
                  <a:pt x="51" y="52"/>
                </a:lnTo>
                <a:lnTo>
                  <a:pt x="48" y="46"/>
                </a:lnTo>
                <a:lnTo>
                  <a:pt x="46" y="41"/>
                </a:lnTo>
                <a:lnTo>
                  <a:pt x="44" y="36"/>
                </a:lnTo>
                <a:lnTo>
                  <a:pt x="43" y="33"/>
                </a:lnTo>
                <a:lnTo>
                  <a:pt x="51" y="29"/>
                </a:lnTo>
                <a:lnTo>
                  <a:pt x="53" y="29"/>
                </a:lnTo>
                <a:lnTo>
                  <a:pt x="55" y="29"/>
                </a:lnTo>
                <a:lnTo>
                  <a:pt x="55" y="31"/>
                </a:lnTo>
                <a:lnTo>
                  <a:pt x="56" y="31"/>
                </a:lnTo>
                <a:lnTo>
                  <a:pt x="58" y="31"/>
                </a:lnTo>
                <a:lnTo>
                  <a:pt x="58" y="29"/>
                </a:lnTo>
                <a:lnTo>
                  <a:pt x="60" y="29"/>
                </a:lnTo>
                <a:lnTo>
                  <a:pt x="62" y="29"/>
                </a:lnTo>
                <a:lnTo>
                  <a:pt x="63" y="29"/>
                </a:lnTo>
                <a:lnTo>
                  <a:pt x="65" y="29"/>
                </a:lnTo>
                <a:lnTo>
                  <a:pt x="65" y="31"/>
                </a:lnTo>
                <a:lnTo>
                  <a:pt x="67" y="31"/>
                </a:lnTo>
                <a:lnTo>
                  <a:pt x="67" y="33"/>
                </a:lnTo>
                <a:lnTo>
                  <a:pt x="67" y="34"/>
                </a:lnTo>
                <a:lnTo>
                  <a:pt x="68" y="36"/>
                </a:lnTo>
                <a:lnTo>
                  <a:pt x="68" y="38"/>
                </a:lnTo>
                <a:lnTo>
                  <a:pt x="70" y="38"/>
                </a:lnTo>
                <a:lnTo>
                  <a:pt x="70" y="39"/>
                </a:lnTo>
                <a:lnTo>
                  <a:pt x="72" y="39"/>
                </a:lnTo>
                <a:lnTo>
                  <a:pt x="74" y="39"/>
                </a:lnTo>
                <a:lnTo>
                  <a:pt x="75" y="39"/>
                </a:lnTo>
                <a:lnTo>
                  <a:pt x="77" y="39"/>
                </a:lnTo>
                <a:lnTo>
                  <a:pt x="77" y="38"/>
                </a:lnTo>
                <a:lnTo>
                  <a:pt x="79" y="38"/>
                </a:lnTo>
                <a:lnTo>
                  <a:pt x="79" y="36"/>
                </a:lnTo>
                <a:lnTo>
                  <a:pt x="79" y="34"/>
                </a:lnTo>
                <a:lnTo>
                  <a:pt x="81" y="34"/>
                </a:lnTo>
                <a:lnTo>
                  <a:pt x="81" y="33"/>
                </a:lnTo>
                <a:lnTo>
                  <a:pt x="82" y="33"/>
                </a:lnTo>
                <a:lnTo>
                  <a:pt x="82" y="34"/>
                </a:lnTo>
                <a:lnTo>
                  <a:pt x="84" y="34"/>
                </a:lnTo>
                <a:lnTo>
                  <a:pt x="86" y="34"/>
                </a:lnTo>
                <a:lnTo>
                  <a:pt x="87" y="34"/>
                </a:lnTo>
                <a:lnTo>
                  <a:pt x="87" y="36"/>
                </a:lnTo>
                <a:lnTo>
                  <a:pt x="89" y="36"/>
                </a:lnTo>
                <a:lnTo>
                  <a:pt x="91" y="36"/>
                </a:lnTo>
                <a:lnTo>
                  <a:pt x="91" y="38"/>
                </a:lnTo>
                <a:lnTo>
                  <a:pt x="93" y="38"/>
                </a:lnTo>
                <a:lnTo>
                  <a:pt x="93" y="39"/>
                </a:lnTo>
                <a:lnTo>
                  <a:pt x="94" y="39"/>
                </a:lnTo>
                <a:lnTo>
                  <a:pt x="94" y="41"/>
                </a:lnTo>
                <a:lnTo>
                  <a:pt x="93" y="41"/>
                </a:lnTo>
                <a:lnTo>
                  <a:pt x="93" y="43"/>
                </a:lnTo>
                <a:lnTo>
                  <a:pt x="93" y="45"/>
                </a:lnTo>
                <a:lnTo>
                  <a:pt x="91" y="45"/>
                </a:lnTo>
                <a:lnTo>
                  <a:pt x="93" y="45"/>
                </a:lnTo>
                <a:lnTo>
                  <a:pt x="93" y="46"/>
                </a:lnTo>
                <a:lnTo>
                  <a:pt x="93" y="48"/>
                </a:lnTo>
                <a:lnTo>
                  <a:pt x="91" y="48"/>
                </a:lnTo>
                <a:lnTo>
                  <a:pt x="91" y="50"/>
                </a:lnTo>
                <a:lnTo>
                  <a:pt x="93" y="50"/>
                </a:lnTo>
                <a:lnTo>
                  <a:pt x="93" y="52"/>
                </a:lnTo>
                <a:lnTo>
                  <a:pt x="93" y="53"/>
                </a:lnTo>
                <a:lnTo>
                  <a:pt x="93" y="55"/>
                </a:lnTo>
                <a:lnTo>
                  <a:pt x="94" y="55"/>
                </a:lnTo>
                <a:lnTo>
                  <a:pt x="94" y="57"/>
                </a:lnTo>
                <a:lnTo>
                  <a:pt x="94" y="58"/>
                </a:lnTo>
                <a:lnTo>
                  <a:pt x="96" y="58"/>
                </a:lnTo>
                <a:lnTo>
                  <a:pt x="96" y="60"/>
                </a:lnTo>
                <a:lnTo>
                  <a:pt x="94" y="60"/>
                </a:lnTo>
                <a:lnTo>
                  <a:pt x="94" y="62"/>
                </a:lnTo>
                <a:lnTo>
                  <a:pt x="93" y="62"/>
                </a:lnTo>
                <a:lnTo>
                  <a:pt x="94" y="62"/>
                </a:lnTo>
                <a:lnTo>
                  <a:pt x="93" y="62"/>
                </a:lnTo>
                <a:lnTo>
                  <a:pt x="93" y="64"/>
                </a:lnTo>
                <a:lnTo>
                  <a:pt x="94" y="64"/>
                </a:lnTo>
                <a:lnTo>
                  <a:pt x="93" y="65"/>
                </a:lnTo>
                <a:lnTo>
                  <a:pt x="94" y="65"/>
                </a:lnTo>
                <a:lnTo>
                  <a:pt x="93" y="65"/>
                </a:lnTo>
                <a:lnTo>
                  <a:pt x="94" y="65"/>
                </a:lnTo>
                <a:lnTo>
                  <a:pt x="94" y="67"/>
                </a:lnTo>
                <a:lnTo>
                  <a:pt x="93" y="67"/>
                </a:lnTo>
                <a:lnTo>
                  <a:pt x="93" y="69"/>
                </a:lnTo>
                <a:lnTo>
                  <a:pt x="93" y="70"/>
                </a:lnTo>
                <a:lnTo>
                  <a:pt x="91" y="70"/>
                </a:lnTo>
                <a:lnTo>
                  <a:pt x="91" y="72"/>
                </a:lnTo>
                <a:lnTo>
                  <a:pt x="91" y="74"/>
                </a:lnTo>
                <a:lnTo>
                  <a:pt x="89" y="74"/>
                </a:lnTo>
                <a:lnTo>
                  <a:pt x="89" y="76"/>
                </a:lnTo>
                <a:lnTo>
                  <a:pt x="87" y="76"/>
                </a:lnTo>
                <a:lnTo>
                  <a:pt x="87" y="77"/>
                </a:lnTo>
                <a:lnTo>
                  <a:pt x="89" y="77"/>
                </a:lnTo>
                <a:lnTo>
                  <a:pt x="91" y="77"/>
                </a:lnTo>
                <a:lnTo>
                  <a:pt x="91" y="79"/>
                </a:lnTo>
                <a:lnTo>
                  <a:pt x="93" y="79"/>
                </a:lnTo>
                <a:lnTo>
                  <a:pt x="94" y="79"/>
                </a:lnTo>
                <a:lnTo>
                  <a:pt x="94" y="77"/>
                </a:lnTo>
                <a:lnTo>
                  <a:pt x="96" y="77"/>
                </a:lnTo>
                <a:lnTo>
                  <a:pt x="96" y="76"/>
                </a:lnTo>
                <a:lnTo>
                  <a:pt x="98" y="76"/>
                </a:lnTo>
                <a:lnTo>
                  <a:pt x="99" y="76"/>
                </a:lnTo>
                <a:lnTo>
                  <a:pt x="101" y="76"/>
                </a:lnTo>
                <a:lnTo>
                  <a:pt x="101" y="74"/>
                </a:lnTo>
                <a:lnTo>
                  <a:pt x="103" y="74"/>
                </a:lnTo>
                <a:lnTo>
                  <a:pt x="105" y="74"/>
                </a:lnTo>
                <a:lnTo>
                  <a:pt x="105" y="72"/>
                </a:lnTo>
                <a:lnTo>
                  <a:pt x="106" y="72"/>
                </a:lnTo>
                <a:lnTo>
                  <a:pt x="108" y="72"/>
                </a:lnTo>
                <a:lnTo>
                  <a:pt x="108" y="70"/>
                </a:lnTo>
                <a:lnTo>
                  <a:pt x="110" y="70"/>
                </a:lnTo>
                <a:lnTo>
                  <a:pt x="110" y="69"/>
                </a:lnTo>
                <a:lnTo>
                  <a:pt x="111" y="69"/>
                </a:lnTo>
                <a:lnTo>
                  <a:pt x="113" y="69"/>
                </a:lnTo>
                <a:lnTo>
                  <a:pt x="113" y="67"/>
                </a:lnTo>
                <a:lnTo>
                  <a:pt x="115" y="67"/>
                </a:lnTo>
                <a:lnTo>
                  <a:pt x="115" y="65"/>
                </a:lnTo>
                <a:lnTo>
                  <a:pt x="115" y="64"/>
                </a:lnTo>
                <a:lnTo>
                  <a:pt x="117" y="64"/>
                </a:lnTo>
                <a:lnTo>
                  <a:pt x="117" y="62"/>
                </a:lnTo>
                <a:lnTo>
                  <a:pt x="117" y="60"/>
                </a:lnTo>
                <a:lnTo>
                  <a:pt x="118" y="60"/>
                </a:lnTo>
                <a:lnTo>
                  <a:pt x="118" y="58"/>
                </a:lnTo>
                <a:lnTo>
                  <a:pt x="118" y="57"/>
                </a:lnTo>
                <a:lnTo>
                  <a:pt x="120" y="57"/>
                </a:lnTo>
                <a:lnTo>
                  <a:pt x="120" y="55"/>
                </a:lnTo>
                <a:lnTo>
                  <a:pt x="122" y="53"/>
                </a:lnTo>
                <a:lnTo>
                  <a:pt x="122" y="52"/>
                </a:lnTo>
                <a:lnTo>
                  <a:pt x="124" y="52"/>
                </a:lnTo>
                <a:lnTo>
                  <a:pt x="124" y="50"/>
                </a:lnTo>
                <a:lnTo>
                  <a:pt x="125" y="50"/>
                </a:lnTo>
                <a:lnTo>
                  <a:pt x="125" y="48"/>
                </a:lnTo>
                <a:lnTo>
                  <a:pt x="127" y="48"/>
                </a:lnTo>
                <a:lnTo>
                  <a:pt x="127" y="46"/>
                </a:lnTo>
                <a:lnTo>
                  <a:pt x="129" y="46"/>
                </a:lnTo>
                <a:lnTo>
                  <a:pt x="129" y="45"/>
                </a:lnTo>
                <a:lnTo>
                  <a:pt x="130" y="45"/>
                </a:lnTo>
                <a:lnTo>
                  <a:pt x="130" y="43"/>
                </a:lnTo>
                <a:lnTo>
                  <a:pt x="130" y="41"/>
                </a:lnTo>
                <a:lnTo>
                  <a:pt x="130" y="39"/>
                </a:lnTo>
                <a:lnTo>
                  <a:pt x="132" y="39"/>
                </a:lnTo>
                <a:lnTo>
                  <a:pt x="132" y="38"/>
                </a:lnTo>
                <a:lnTo>
                  <a:pt x="132" y="36"/>
                </a:lnTo>
                <a:lnTo>
                  <a:pt x="134" y="36"/>
                </a:lnTo>
                <a:lnTo>
                  <a:pt x="134" y="34"/>
                </a:lnTo>
                <a:lnTo>
                  <a:pt x="136" y="34"/>
                </a:lnTo>
                <a:lnTo>
                  <a:pt x="137" y="34"/>
                </a:lnTo>
                <a:lnTo>
                  <a:pt x="137" y="33"/>
                </a:lnTo>
                <a:lnTo>
                  <a:pt x="139" y="33"/>
                </a:lnTo>
                <a:lnTo>
                  <a:pt x="141" y="33"/>
                </a:lnTo>
                <a:lnTo>
                  <a:pt x="141" y="31"/>
                </a:lnTo>
                <a:lnTo>
                  <a:pt x="142" y="31"/>
                </a:lnTo>
                <a:lnTo>
                  <a:pt x="144" y="31"/>
                </a:lnTo>
                <a:lnTo>
                  <a:pt x="144" y="33"/>
                </a:lnTo>
                <a:lnTo>
                  <a:pt x="146" y="33"/>
                </a:lnTo>
                <a:lnTo>
                  <a:pt x="146" y="34"/>
                </a:lnTo>
                <a:lnTo>
                  <a:pt x="146" y="36"/>
                </a:lnTo>
                <a:lnTo>
                  <a:pt x="148" y="36"/>
                </a:lnTo>
                <a:lnTo>
                  <a:pt x="148" y="38"/>
                </a:lnTo>
                <a:lnTo>
                  <a:pt x="148" y="39"/>
                </a:lnTo>
                <a:lnTo>
                  <a:pt x="149" y="39"/>
                </a:lnTo>
                <a:lnTo>
                  <a:pt x="149" y="41"/>
                </a:lnTo>
                <a:lnTo>
                  <a:pt x="151" y="41"/>
                </a:lnTo>
                <a:lnTo>
                  <a:pt x="153" y="41"/>
                </a:lnTo>
                <a:lnTo>
                  <a:pt x="155" y="41"/>
                </a:lnTo>
                <a:lnTo>
                  <a:pt x="155" y="43"/>
                </a:lnTo>
                <a:lnTo>
                  <a:pt x="156" y="43"/>
                </a:lnTo>
                <a:lnTo>
                  <a:pt x="156" y="45"/>
                </a:lnTo>
                <a:lnTo>
                  <a:pt x="158" y="45"/>
                </a:lnTo>
                <a:lnTo>
                  <a:pt x="158" y="46"/>
                </a:lnTo>
                <a:lnTo>
                  <a:pt x="160" y="46"/>
                </a:lnTo>
                <a:lnTo>
                  <a:pt x="160" y="48"/>
                </a:lnTo>
                <a:lnTo>
                  <a:pt x="161" y="48"/>
                </a:lnTo>
                <a:lnTo>
                  <a:pt x="163" y="48"/>
                </a:lnTo>
                <a:lnTo>
                  <a:pt x="163" y="50"/>
                </a:lnTo>
                <a:lnTo>
                  <a:pt x="165" y="50"/>
                </a:lnTo>
                <a:lnTo>
                  <a:pt x="167" y="50"/>
                </a:lnTo>
                <a:lnTo>
                  <a:pt x="167" y="52"/>
                </a:lnTo>
                <a:lnTo>
                  <a:pt x="168" y="52"/>
                </a:lnTo>
                <a:lnTo>
                  <a:pt x="170" y="52"/>
                </a:lnTo>
                <a:lnTo>
                  <a:pt x="170" y="53"/>
                </a:lnTo>
                <a:lnTo>
                  <a:pt x="172" y="53"/>
                </a:lnTo>
                <a:lnTo>
                  <a:pt x="172" y="52"/>
                </a:lnTo>
                <a:lnTo>
                  <a:pt x="173" y="52"/>
                </a:lnTo>
                <a:lnTo>
                  <a:pt x="175" y="52"/>
                </a:lnTo>
                <a:lnTo>
                  <a:pt x="177" y="52"/>
                </a:lnTo>
                <a:lnTo>
                  <a:pt x="177" y="50"/>
                </a:lnTo>
                <a:lnTo>
                  <a:pt x="179" y="50"/>
                </a:lnTo>
                <a:lnTo>
                  <a:pt x="180" y="50"/>
                </a:lnTo>
                <a:lnTo>
                  <a:pt x="182" y="50"/>
                </a:lnTo>
                <a:lnTo>
                  <a:pt x="182" y="52"/>
                </a:lnTo>
                <a:lnTo>
                  <a:pt x="182" y="50"/>
                </a:lnTo>
                <a:lnTo>
                  <a:pt x="184" y="50"/>
                </a:lnTo>
                <a:lnTo>
                  <a:pt x="185" y="50"/>
                </a:lnTo>
                <a:lnTo>
                  <a:pt x="185" y="48"/>
                </a:lnTo>
                <a:lnTo>
                  <a:pt x="187" y="48"/>
                </a:lnTo>
                <a:lnTo>
                  <a:pt x="189" y="48"/>
                </a:lnTo>
                <a:lnTo>
                  <a:pt x="189" y="46"/>
                </a:lnTo>
                <a:lnTo>
                  <a:pt x="191" y="46"/>
                </a:lnTo>
                <a:lnTo>
                  <a:pt x="192" y="46"/>
                </a:lnTo>
                <a:lnTo>
                  <a:pt x="192" y="45"/>
                </a:lnTo>
                <a:lnTo>
                  <a:pt x="194" y="45"/>
                </a:lnTo>
                <a:lnTo>
                  <a:pt x="194" y="46"/>
                </a:lnTo>
                <a:lnTo>
                  <a:pt x="196" y="46"/>
                </a:lnTo>
                <a:lnTo>
                  <a:pt x="198" y="46"/>
                </a:lnTo>
                <a:lnTo>
                  <a:pt x="198" y="48"/>
                </a:lnTo>
                <a:lnTo>
                  <a:pt x="199" y="48"/>
                </a:lnTo>
                <a:lnTo>
                  <a:pt x="201" y="48"/>
                </a:lnTo>
                <a:lnTo>
                  <a:pt x="203" y="48"/>
                </a:lnTo>
                <a:lnTo>
                  <a:pt x="203" y="50"/>
                </a:lnTo>
                <a:lnTo>
                  <a:pt x="204" y="50"/>
                </a:lnTo>
                <a:lnTo>
                  <a:pt x="204" y="52"/>
                </a:lnTo>
                <a:lnTo>
                  <a:pt x="206" y="52"/>
                </a:lnTo>
                <a:lnTo>
                  <a:pt x="206" y="53"/>
                </a:lnTo>
                <a:lnTo>
                  <a:pt x="206" y="55"/>
                </a:lnTo>
                <a:lnTo>
                  <a:pt x="206" y="57"/>
                </a:lnTo>
                <a:lnTo>
                  <a:pt x="208" y="57"/>
                </a:lnTo>
                <a:lnTo>
                  <a:pt x="208" y="58"/>
                </a:lnTo>
                <a:lnTo>
                  <a:pt x="208" y="60"/>
                </a:lnTo>
                <a:lnTo>
                  <a:pt x="210" y="60"/>
                </a:lnTo>
                <a:lnTo>
                  <a:pt x="210" y="62"/>
                </a:lnTo>
                <a:lnTo>
                  <a:pt x="211" y="62"/>
                </a:lnTo>
                <a:lnTo>
                  <a:pt x="211" y="64"/>
                </a:lnTo>
                <a:lnTo>
                  <a:pt x="213" y="64"/>
                </a:lnTo>
                <a:lnTo>
                  <a:pt x="213" y="65"/>
                </a:lnTo>
                <a:lnTo>
                  <a:pt x="213" y="64"/>
                </a:lnTo>
                <a:lnTo>
                  <a:pt x="215" y="64"/>
                </a:lnTo>
                <a:lnTo>
                  <a:pt x="215" y="62"/>
                </a:lnTo>
                <a:lnTo>
                  <a:pt x="216" y="62"/>
                </a:lnTo>
                <a:lnTo>
                  <a:pt x="218" y="62"/>
                </a:lnTo>
                <a:lnTo>
                  <a:pt x="220" y="62"/>
                </a:lnTo>
                <a:lnTo>
                  <a:pt x="222" y="62"/>
                </a:lnTo>
                <a:lnTo>
                  <a:pt x="223" y="62"/>
                </a:lnTo>
                <a:lnTo>
                  <a:pt x="223" y="60"/>
                </a:lnTo>
                <a:lnTo>
                  <a:pt x="225" y="60"/>
                </a:lnTo>
                <a:lnTo>
                  <a:pt x="225" y="62"/>
                </a:lnTo>
                <a:lnTo>
                  <a:pt x="227" y="62"/>
                </a:lnTo>
                <a:lnTo>
                  <a:pt x="227" y="60"/>
                </a:lnTo>
                <a:lnTo>
                  <a:pt x="227" y="58"/>
                </a:lnTo>
                <a:lnTo>
                  <a:pt x="229" y="58"/>
                </a:lnTo>
                <a:lnTo>
                  <a:pt x="229" y="57"/>
                </a:lnTo>
                <a:lnTo>
                  <a:pt x="229" y="55"/>
                </a:lnTo>
                <a:lnTo>
                  <a:pt x="230" y="55"/>
                </a:lnTo>
                <a:lnTo>
                  <a:pt x="230" y="53"/>
                </a:lnTo>
                <a:lnTo>
                  <a:pt x="230" y="52"/>
                </a:lnTo>
                <a:lnTo>
                  <a:pt x="232" y="50"/>
                </a:lnTo>
                <a:lnTo>
                  <a:pt x="232" y="48"/>
                </a:lnTo>
                <a:lnTo>
                  <a:pt x="232" y="46"/>
                </a:lnTo>
                <a:lnTo>
                  <a:pt x="230" y="46"/>
                </a:lnTo>
                <a:lnTo>
                  <a:pt x="230" y="45"/>
                </a:lnTo>
                <a:lnTo>
                  <a:pt x="229" y="45"/>
                </a:lnTo>
                <a:lnTo>
                  <a:pt x="229" y="43"/>
                </a:lnTo>
                <a:lnTo>
                  <a:pt x="227" y="41"/>
                </a:lnTo>
                <a:lnTo>
                  <a:pt x="225" y="41"/>
                </a:lnTo>
                <a:lnTo>
                  <a:pt x="225" y="39"/>
                </a:lnTo>
                <a:lnTo>
                  <a:pt x="227" y="38"/>
                </a:lnTo>
                <a:lnTo>
                  <a:pt x="225" y="38"/>
                </a:lnTo>
                <a:lnTo>
                  <a:pt x="225" y="36"/>
                </a:lnTo>
                <a:lnTo>
                  <a:pt x="227" y="36"/>
                </a:lnTo>
                <a:lnTo>
                  <a:pt x="229" y="36"/>
                </a:lnTo>
                <a:lnTo>
                  <a:pt x="230" y="36"/>
                </a:lnTo>
                <a:lnTo>
                  <a:pt x="232" y="36"/>
                </a:lnTo>
                <a:lnTo>
                  <a:pt x="234" y="36"/>
                </a:lnTo>
                <a:lnTo>
                  <a:pt x="234" y="34"/>
                </a:lnTo>
                <a:lnTo>
                  <a:pt x="232" y="34"/>
                </a:lnTo>
                <a:lnTo>
                  <a:pt x="232" y="33"/>
                </a:lnTo>
                <a:lnTo>
                  <a:pt x="234" y="33"/>
                </a:lnTo>
                <a:lnTo>
                  <a:pt x="234" y="31"/>
                </a:lnTo>
                <a:lnTo>
                  <a:pt x="235" y="31"/>
                </a:lnTo>
                <a:lnTo>
                  <a:pt x="237" y="31"/>
                </a:lnTo>
                <a:lnTo>
                  <a:pt x="239" y="31"/>
                </a:lnTo>
                <a:lnTo>
                  <a:pt x="241" y="31"/>
                </a:lnTo>
                <a:lnTo>
                  <a:pt x="242" y="31"/>
                </a:lnTo>
                <a:lnTo>
                  <a:pt x="242" y="33"/>
                </a:lnTo>
                <a:lnTo>
                  <a:pt x="244" y="33"/>
                </a:lnTo>
                <a:lnTo>
                  <a:pt x="244" y="31"/>
                </a:lnTo>
                <a:lnTo>
                  <a:pt x="246" y="31"/>
                </a:lnTo>
                <a:lnTo>
                  <a:pt x="246" y="29"/>
                </a:lnTo>
                <a:lnTo>
                  <a:pt x="247" y="29"/>
                </a:lnTo>
                <a:lnTo>
                  <a:pt x="249" y="29"/>
                </a:lnTo>
                <a:lnTo>
                  <a:pt x="249" y="27"/>
                </a:lnTo>
                <a:lnTo>
                  <a:pt x="249" y="29"/>
                </a:lnTo>
                <a:lnTo>
                  <a:pt x="251" y="29"/>
                </a:lnTo>
                <a:lnTo>
                  <a:pt x="253" y="31"/>
                </a:lnTo>
                <a:lnTo>
                  <a:pt x="254" y="31"/>
                </a:lnTo>
                <a:lnTo>
                  <a:pt x="254" y="29"/>
                </a:lnTo>
                <a:lnTo>
                  <a:pt x="256" y="29"/>
                </a:lnTo>
                <a:lnTo>
                  <a:pt x="254" y="29"/>
                </a:lnTo>
                <a:lnTo>
                  <a:pt x="256" y="29"/>
                </a:lnTo>
                <a:lnTo>
                  <a:pt x="256" y="27"/>
                </a:lnTo>
                <a:lnTo>
                  <a:pt x="256" y="26"/>
                </a:lnTo>
                <a:lnTo>
                  <a:pt x="256" y="27"/>
                </a:lnTo>
                <a:lnTo>
                  <a:pt x="258" y="27"/>
                </a:lnTo>
                <a:lnTo>
                  <a:pt x="258" y="26"/>
                </a:lnTo>
                <a:lnTo>
                  <a:pt x="258" y="27"/>
                </a:lnTo>
                <a:lnTo>
                  <a:pt x="259" y="27"/>
                </a:lnTo>
                <a:lnTo>
                  <a:pt x="261" y="27"/>
                </a:lnTo>
                <a:lnTo>
                  <a:pt x="263" y="27"/>
                </a:lnTo>
                <a:lnTo>
                  <a:pt x="265" y="27"/>
                </a:lnTo>
                <a:lnTo>
                  <a:pt x="265" y="29"/>
                </a:lnTo>
                <a:lnTo>
                  <a:pt x="263" y="29"/>
                </a:lnTo>
                <a:lnTo>
                  <a:pt x="265" y="29"/>
                </a:lnTo>
                <a:lnTo>
                  <a:pt x="266" y="29"/>
                </a:lnTo>
                <a:lnTo>
                  <a:pt x="266" y="31"/>
                </a:lnTo>
                <a:lnTo>
                  <a:pt x="266" y="29"/>
                </a:lnTo>
                <a:lnTo>
                  <a:pt x="268" y="29"/>
                </a:lnTo>
                <a:lnTo>
                  <a:pt x="268" y="31"/>
                </a:lnTo>
                <a:lnTo>
                  <a:pt x="270" y="31"/>
                </a:lnTo>
                <a:lnTo>
                  <a:pt x="272" y="31"/>
                </a:lnTo>
                <a:lnTo>
                  <a:pt x="272" y="29"/>
                </a:lnTo>
                <a:lnTo>
                  <a:pt x="273" y="29"/>
                </a:lnTo>
                <a:lnTo>
                  <a:pt x="273" y="31"/>
                </a:lnTo>
                <a:lnTo>
                  <a:pt x="273" y="29"/>
                </a:lnTo>
                <a:lnTo>
                  <a:pt x="273" y="31"/>
                </a:lnTo>
                <a:lnTo>
                  <a:pt x="275" y="31"/>
                </a:lnTo>
                <a:lnTo>
                  <a:pt x="275" y="29"/>
                </a:lnTo>
                <a:lnTo>
                  <a:pt x="275" y="31"/>
                </a:lnTo>
                <a:lnTo>
                  <a:pt x="277" y="31"/>
                </a:lnTo>
                <a:lnTo>
                  <a:pt x="277" y="29"/>
                </a:lnTo>
                <a:lnTo>
                  <a:pt x="278" y="29"/>
                </a:lnTo>
                <a:lnTo>
                  <a:pt x="278" y="31"/>
                </a:lnTo>
                <a:lnTo>
                  <a:pt x="280" y="31"/>
                </a:lnTo>
                <a:lnTo>
                  <a:pt x="282" y="31"/>
                </a:lnTo>
                <a:lnTo>
                  <a:pt x="282" y="29"/>
                </a:lnTo>
                <a:lnTo>
                  <a:pt x="284" y="29"/>
                </a:lnTo>
                <a:lnTo>
                  <a:pt x="284" y="27"/>
                </a:lnTo>
                <a:lnTo>
                  <a:pt x="285" y="27"/>
                </a:lnTo>
                <a:lnTo>
                  <a:pt x="285" y="29"/>
                </a:lnTo>
                <a:lnTo>
                  <a:pt x="287" y="29"/>
                </a:lnTo>
                <a:lnTo>
                  <a:pt x="285" y="29"/>
                </a:lnTo>
                <a:lnTo>
                  <a:pt x="285" y="31"/>
                </a:lnTo>
                <a:lnTo>
                  <a:pt x="287" y="31"/>
                </a:lnTo>
                <a:lnTo>
                  <a:pt x="287" y="33"/>
                </a:lnTo>
                <a:lnTo>
                  <a:pt x="289" y="33"/>
                </a:lnTo>
                <a:lnTo>
                  <a:pt x="289" y="34"/>
                </a:lnTo>
                <a:lnTo>
                  <a:pt x="289" y="33"/>
                </a:lnTo>
                <a:lnTo>
                  <a:pt x="290" y="33"/>
                </a:lnTo>
                <a:lnTo>
                  <a:pt x="292" y="33"/>
                </a:lnTo>
                <a:lnTo>
                  <a:pt x="294" y="33"/>
                </a:lnTo>
                <a:lnTo>
                  <a:pt x="296" y="33"/>
                </a:lnTo>
                <a:lnTo>
                  <a:pt x="297" y="33"/>
                </a:lnTo>
                <a:lnTo>
                  <a:pt x="299" y="33"/>
                </a:lnTo>
                <a:lnTo>
                  <a:pt x="301" y="33"/>
                </a:lnTo>
                <a:lnTo>
                  <a:pt x="303" y="33"/>
                </a:lnTo>
                <a:lnTo>
                  <a:pt x="304" y="33"/>
                </a:lnTo>
                <a:lnTo>
                  <a:pt x="304" y="34"/>
                </a:lnTo>
                <a:lnTo>
                  <a:pt x="304" y="33"/>
                </a:lnTo>
                <a:lnTo>
                  <a:pt x="306" y="33"/>
                </a:lnTo>
                <a:lnTo>
                  <a:pt x="306" y="34"/>
                </a:lnTo>
                <a:lnTo>
                  <a:pt x="308" y="34"/>
                </a:lnTo>
                <a:lnTo>
                  <a:pt x="308" y="33"/>
                </a:lnTo>
                <a:lnTo>
                  <a:pt x="309" y="33"/>
                </a:lnTo>
                <a:lnTo>
                  <a:pt x="311" y="33"/>
                </a:lnTo>
                <a:lnTo>
                  <a:pt x="311" y="31"/>
                </a:lnTo>
                <a:lnTo>
                  <a:pt x="311" y="33"/>
                </a:lnTo>
                <a:lnTo>
                  <a:pt x="313" y="33"/>
                </a:lnTo>
                <a:lnTo>
                  <a:pt x="313" y="31"/>
                </a:lnTo>
                <a:lnTo>
                  <a:pt x="315" y="31"/>
                </a:lnTo>
                <a:lnTo>
                  <a:pt x="315" y="29"/>
                </a:lnTo>
                <a:lnTo>
                  <a:pt x="315" y="27"/>
                </a:lnTo>
                <a:lnTo>
                  <a:pt x="313" y="27"/>
                </a:lnTo>
                <a:lnTo>
                  <a:pt x="313" y="26"/>
                </a:lnTo>
                <a:lnTo>
                  <a:pt x="315" y="26"/>
                </a:lnTo>
                <a:lnTo>
                  <a:pt x="315" y="24"/>
                </a:lnTo>
                <a:lnTo>
                  <a:pt x="315" y="22"/>
                </a:lnTo>
                <a:lnTo>
                  <a:pt x="315" y="21"/>
                </a:lnTo>
                <a:lnTo>
                  <a:pt x="315" y="19"/>
                </a:lnTo>
                <a:lnTo>
                  <a:pt x="316" y="19"/>
                </a:lnTo>
                <a:lnTo>
                  <a:pt x="316" y="17"/>
                </a:lnTo>
                <a:lnTo>
                  <a:pt x="318" y="17"/>
                </a:lnTo>
                <a:lnTo>
                  <a:pt x="318" y="15"/>
                </a:lnTo>
                <a:lnTo>
                  <a:pt x="320" y="15"/>
                </a:lnTo>
                <a:lnTo>
                  <a:pt x="320" y="14"/>
                </a:lnTo>
                <a:lnTo>
                  <a:pt x="318" y="14"/>
                </a:lnTo>
                <a:lnTo>
                  <a:pt x="320" y="12"/>
                </a:lnTo>
                <a:lnTo>
                  <a:pt x="320" y="10"/>
                </a:lnTo>
                <a:lnTo>
                  <a:pt x="320" y="9"/>
                </a:lnTo>
                <a:lnTo>
                  <a:pt x="320" y="7"/>
                </a:lnTo>
                <a:lnTo>
                  <a:pt x="320" y="5"/>
                </a:lnTo>
                <a:lnTo>
                  <a:pt x="320" y="3"/>
                </a:lnTo>
                <a:lnTo>
                  <a:pt x="321" y="3"/>
                </a:lnTo>
                <a:lnTo>
                  <a:pt x="320" y="2"/>
                </a:lnTo>
                <a:lnTo>
                  <a:pt x="321" y="2"/>
                </a:lnTo>
                <a:lnTo>
                  <a:pt x="321" y="0"/>
                </a:lnTo>
                <a:lnTo>
                  <a:pt x="323" y="0"/>
                </a:lnTo>
                <a:lnTo>
                  <a:pt x="323" y="2"/>
                </a:lnTo>
                <a:close/>
              </a:path>
            </a:pathLst>
          </a:custGeom>
          <a:solidFill>
            <a:schemeClr val="tx2"/>
          </a:solidFill>
          <a:ln w="9525">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78" name="Freeform 31"/>
          <p:cNvSpPr>
            <a:spLocks/>
          </p:cNvSpPr>
          <p:nvPr/>
        </p:nvSpPr>
        <p:spPr bwMode="auto">
          <a:xfrm>
            <a:off x="6122976" y="5110040"/>
            <a:ext cx="469648" cy="515098"/>
          </a:xfrm>
          <a:custGeom>
            <a:avLst/>
            <a:gdLst>
              <a:gd name="T0" fmla="*/ 67 w 248"/>
              <a:gd name="T1" fmla="*/ 4 h 272"/>
              <a:gd name="T2" fmla="*/ 76 w 248"/>
              <a:gd name="T3" fmla="*/ 5 h 272"/>
              <a:gd name="T4" fmla="*/ 81 w 248"/>
              <a:gd name="T5" fmla="*/ 11 h 272"/>
              <a:gd name="T6" fmla="*/ 91 w 248"/>
              <a:gd name="T7" fmla="*/ 5 h 272"/>
              <a:gd name="T8" fmla="*/ 98 w 248"/>
              <a:gd name="T9" fmla="*/ 12 h 272"/>
              <a:gd name="T10" fmla="*/ 109 w 248"/>
              <a:gd name="T11" fmla="*/ 14 h 272"/>
              <a:gd name="T12" fmla="*/ 124 w 248"/>
              <a:gd name="T13" fmla="*/ 12 h 272"/>
              <a:gd name="T14" fmla="*/ 136 w 248"/>
              <a:gd name="T15" fmla="*/ 17 h 272"/>
              <a:gd name="T16" fmla="*/ 143 w 248"/>
              <a:gd name="T17" fmla="*/ 23 h 272"/>
              <a:gd name="T18" fmla="*/ 145 w 248"/>
              <a:gd name="T19" fmla="*/ 33 h 272"/>
              <a:gd name="T20" fmla="*/ 145 w 248"/>
              <a:gd name="T21" fmla="*/ 43 h 272"/>
              <a:gd name="T22" fmla="*/ 148 w 248"/>
              <a:gd name="T23" fmla="*/ 52 h 272"/>
              <a:gd name="T24" fmla="*/ 165 w 248"/>
              <a:gd name="T25" fmla="*/ 50 h 272"/>
              <a:gd name="T26" fmla="*/ 183 w 248"/>
              <a:gd name="T27" fmla="*/ 50 h 272"/>
              <a:gd name="T28" fmla="*/ 200 w 248"/>
              <a:gd name="T29" fmla="*/ 50 h 272"/>
              <a:gd name="T30" fmla="*/ 217 w 248"/>
              <a:gd name="T31" fmla="*/ 50 h 272"/>
              <a:gd name="T32" fmla="*/ 234 w 248"/>
              <a:gd name="T33" fmla="*/ 50 h 272"/>
              <a:gd name="T34" fmla="*/ 245 w 248"/>
              <a:gd name="T35" fmla="*/ 52 h 272"/>
              <a:gd name="T36" fmla="*/ 234 w 248"/>
              <a:gd name="T37" fmla="*/ 55 h 272"/>
              <a:gd name="T38" fmla="*/ 227 w 248"/>
              <a:gd name="T39" fmla="*/ 62 h 272"/>
              <a:gd name="T40" fmla="*/ 215 w 248"/>
              <a:gd name="T41" fmla="*/ 61 h 272"/>
              <a:gd name="T42" fmla="*/ 205 w 248"/>
              <a:gd name="T43" fmla="*/ 64 h 272"/>
              <a:gd name="T44" fmla="*/ 195 w 248"/>
              <a:gd name="T45" fmla="*/ 73 h 272"/>
              <a:gd name="T46" fmla="*/ 184 w 248"/>
              <a:gd name="T47" fmla="*/ 79 h 272"/>
              <a:gd name="T48" fmla="*/ 179 w 248"/>
              <a:gd name="T49" fmla="*/ 93 h 272"/>
              <a:gd name="T50" fmla="*/ 171 w 248"/>
              <a:gd name="T51" fmla="*/ 102 h 272"/>
              <a:gd name="T52" fmla="*/ 169 w 248"/>
              <a:gd name="T53" fmla="*/ 114 h 272"/>
              <a:gd name="T54" fmla="*/ 162 w 248"/>
              <a:gd name="T55" fmla="*/ 126 h 272"/>
              <a:gd name="T56" fmla="*/ 153 w 248"/>
              <a:gd name="T57" fmla="*/ 135 h 272"/>
              <a:gd name="T58" fmla="*/ 150 w 248"/>
              <a:gd name="T59" fmla="*/ 141 h 272"/>
              <a:gd name="T60" fmla="*/ 140 w 248"/>
              <a:gd name="T61" fmla="*/ 148 h 272"/>
              <a:gd name="T62" fmla="*/ 131 w 248"/>
              <a:gd name="T63" fmla="*/ 153 h 272"/>
              <a:gd name="T64" fmla="*/ 122 w 248"/>
              <a:gd name="T65" fmla="*/ 162 h 272"/>
              <a:gd name="T66" fmla="*/ 119 w 248"/>
              <a:gd name="T67" fmla="*/ 174 h 272"/>
              <a:gd name="T68" fmla="*/ 122 w 248"/>
              <a:gd name="T69" fmla="*/ 188 h 272"/>
              <a:gd name="T70" fmla="*/ 124 w 248"/>
              <a:gd name="T71" fmla="*/ 203 h 272"/>
              <a:gd name="T72" fmla="*/ 114 w 248"/>
              <a:gd name="T73" fmla="*/ 210 h 272"/>
              <a:gd name="T74" fmla="*/ 104 w 248"/>
              <a:gd name="T75" fmla="*/ 219 h 272"/>
              <a:gd name="T76" fmla="*/ 107 w 248"/>
              <a:gd name="T77" fmla="*/ 233 h 272"/>
              <a:gd name="T78" fmla="*/ 112 w 248"/>
              <a:gd name="T79" fmla="*/ 245 h 272"/>
              <a:gd name="T80" fmla="*/ 112 w 248"/>
              <a:gd name="T81" fmla="*/ 262 h 272"/>
              <a:gd name="T82" fmla="*/ 107 w 248"/>
              <a:gd name="T83" fmla="*/ 271 h 272"/>
              <a:gd name="T84" fmla="*/ 97 w 248"/>
              <a:gd name="T85" fmla="*/ 267 h 272"/>
              <a:gd name="T86" fmla="*/ 90 w 248"/>
              <a:gd name="T87" fmla="*/ 255 h 272"/>
              <a:gd name="T88" fmla="*/ 83 w 248"/>
              <a:gd name="T89" fmla="*/ 245 h 272"/>
              <a:gd name="T90" fmla="*/ 73 w 248"/>
              <a:gd name="T91" fmla="*/ 238 h 272"/>
              <a:gd name="T92" fmla="*/ 67 w 248"/>
              <a:gd name="T93" fmla="*/ 229 h 272"/>
              <a:gd name="T94" fmla="*/ 62 w 248"/>
              <a:gd name="T95" fmla="*/ 221 h 272"/>
              <a:gd name="T96" fmla="*/ 54 w 248"/>
              <a:gd name="T97" fmla="*/ 212 h 272"/>
              <a:gd name="T98" fmla="*/ 48 w 248"/>
              <a:gd name="T99" fmla="*/ 203 h 272"/>
              <a:gd name="T100" fmla="*/ 43 w 248"/>
              <a:gd name="T101" fmla="*/ 190 h 272"/>
              <a:gd name="T102" fmla="*/ 43 w 248"/>
              <a:gd name="T103" fmla="*/ 176 h 272"/>
              <a:gd name="T104" fmla="*/ 38 w 248"/>
              <a:gd name="T105" fmla="*/ 166 h 272"/>
              <a:gd name="T106" fmla="*/ 35 w 248"/>
              <a:gd name="T107" fmla="*/ 155 h 272"/>
              <a:gd name="T108" fmla="*/ 26 w 248"/>
              <a:gd name="T109" fmla="*/ 147 h 272"/>
              <a:gd name="T110" fmla="*/ 23 w 248"/>
              <a:gd name="T111" fmla="*/ 135 h 272"/>
              <a:gd name="T112" fmla="*/ 14 w 248"/>
              <a:gd name="T113" fmla="*/ 126 h 272"/>
              <a:gd name="T114" fmla="*/ 5 w 248"/>
              <a:gd name="T115" fmla="*/ 117 h 272"/>
              <a:gd name="T116" fmla="*/ 4 w 248"/>
              <a:gd name="T117" fmla="*/ 105 h 272"/>
              <a:gd name="T118" fmla="*/ 11 w 248"/>
              <a:gd name="T119" fmla="*/ 69 h 272"/>
              <a:gd name="T120" fmla="*/ 45 w 248"/>
              <a:gd name="T121" fmla="*/ 3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8" h="272">
                <a:moveTo>
                  <a:pt x="54" y="0"/>
                </a:moveTo>
                <a:lnTo>
                  <a:pt x="55" y="0"/>
                </a:lnTo>
                <a:lnTo>
                  <a:pt x="57" y="2"/>
                </a:lnTo>
                <a:lnTo>
                  <a:pt x="59" y="2"/>
                </a:lnTo>
                <a:lnTo>
                  <a:pt x="59" y="4"/>
                </a:lnTo>
                <a:lnTo>
                  <a:pt x="61" y="4"/>
                </a:lnTo>
                <a:lnTo>
                  <a:pt x="62" y="4"/>
                </a:lnTo>
                <a:lnTo>
                  <a:pt x="64" y="4"/>
                </a:lnTo>
                <a:lnTo>
                  <a:pt x="66" y="4"/>
                </a:lnTo>
                <a:lnTo>
                  <a:pt x="67" y="4"/>
                </a:lnTo>
                <a:lnTo>
                  <a:pt x="67" y="5"/>
                </a:lnTo>
                <a:lnTo>
                  <a:pt x="69" y="5"/>
                </a:lnTo>
                <a:lnTo>
                  <a:pt x="69" y="7"/>
                </a:lnTo>
                <a:lnTo>
                  <a:pt x="69" y="5"/>
                </a:lnTo>
                <a:lnTo>
                  <a:pt x="71" y="5"/>
                </a:lnTo>
                <a:lnTo>
                  <a:pt x="71" y="7"/>
                </a:lnTo>
                <a:lnTo>
                  <a:pt x="73" y="7"/>
                </a:lnTo>
                <a:lnTo>
                  <a:pt x="74" y="7"/>
                </a:lnTo>
                <a:lnTo>
                  <a:pt x="74" y="5"/>
                </a:lnTo>
                <a:lnTo>
                  <a:pt x="76" y="5"/>
                </a:lnTo>
                <a:lnTo>
                  <a:pt x="76" y="7"/>
                </a:lnTo>
                <a:lnTo>
                  <a:pt x="78" y="7"/>
                </a:lnTo>
                <a:lnTo>
                  <a:pt x="78" y="9"/>
                </a:lnTo>
                <a:lnTo>
                  <a:pt x="78" y="7"/>
                </a:lnTo>
                <a:lnTo>
                  <a:pt x="78" y="9"/>
                </a:lnTo>
                <a:lnTo>
                  <a:pt x="79" y="9"/>
                </a:lnTo>
                <a:lnTo>
                  <a:pt x="79" y="7"/>
                </a:lnTo>
                <a:lnTo>
                  <a:pt x="79" y="9"/>
                </a:lnTo>
                <a:lnTo>
                  <a:pt x="81" y="9"/>
                </a:lnTo>
                <a:lnTo>
                  <a:pt x="81" y="11"/>
                </a:lnTo>
                <a:lnTo>
                  <a:pt x="81" y="12"/>
                </a:lnTo>
                <a:lnTo>
                  <a:pt x="83" y="12"/>
                </a:lnTo>
                <a:lnTo>
                  <a:pt x="85" y="11"/>
                </a:lnTo>
                <a:lnTo>
                  <a:pt x="86" y="11"/>
                </a:lnTo>
                <a:lnTo>
                  <a:pt x="86" y="9"/>
                </a:lnTo>
                <a:lnTo>
                  <a:pt x="88" y="9"/>
                </a:lnTo>
                <a:lnTo>
                  <a:pt x="88" y="7"/>
                </a:lnTo>
                <a:lnTo>
                  <a:pt x="90" y="7"/>
                </a:lnTo>
                <a:lnTo>
                  <a:pt x="91" y="7"/>
                </a:lnTo>
                <a:lnTo>
                  <a:pt x="91" y="5"/>
                </a:lnTo>
                <a:lnTo>
                  <a:pt x="93" y="5"/>
                </a:lnTo>
                <a:lnTo>
                  <a:pt x="93" y="7"/>
                </a:lnTo>
                <a:lnTo>
                  <a:pt x="91" y="7"/>
                </a:lnTo>
                <a:lnTo>
                  <a:pt x="93" y="7"/>
                </a:lnTo>
                <a:lnTo>
                  <a:pt x="93" y="9"/>
                </a:lnTo>
                <a:lnTo>
                  <a:pt x="93" y="11"/>
                </a:lnTo>
                <a:lnTo>
                  <a:pt x="95" y="11"/>
                </a:lnTo>
                <a:lnTo>
                  <a:pt x="97" y="11"/>
                </a:lnTo>
                <a:lnTo>
                  <a:pt x="97" y="12"/>
                </a:lnTo>
                <a:lnTo>
                  <a:pt x="98" y="12"/>
                </a:lnTo>
                <a:lnTo>
                  <a:pt x="100" y="12"/>
                </a:lnTo>
                <a:lnTo>
                  <a:pt x="102" y="12"/>
                </a:lnTo>
                <a:lnTo>
                  <a:pt x="104" y="12"/>
                </a:lnTo>
                <a:lnTo>
                  <a:pt x="104" y="14"/>
                </a:lnTo>
                <a:lnTo>
                  <a:pt x="105" y="14"/>
                </a:lnTo>
                <a:lnTo>
                  <a:pt x="105" y="12"/>
                </a:lnTo>
                <a:lnTo>
                  <a:pt x="107" y="12"/>
                </a:lnTo>
                <a:lnTo>
                  <a:pt x="107" y="14"/>
                </a:lnTo>
                <a:lnTo>
                  <a:pt x="109" y="12"/>
                </a:lnTo>
                <a:lnTo>
                  <a:pt x="109" y="14"/>
                </a:lnTo>
                <a:lnTo>
                  <a:pt x="110" y="14"/>
                </a:lnTo>
                <a:lnTo>
                  <a:pt x="112" y="14"/>
                </a:lnTo>
                <a:lnTo>
                  <a:pt x="114" y="14"/>
                </a:lnTo>
                <a:lnTo>
                  <a:pt x="116" y="14"/>
                </a:lnTo>
                <a:lnTo>
                  <a:pt x="117" y="14"/>
                </a:lnTo>
                <a:lnTo>
                  <a:pt x="119" y="14"/>
                </a:lnTo>
                <a:lnTo>
                  <a:pt x="121" y="14"/>
                </a:lnTo>
                <a:lnTo>
                  <a:pt x="122" y="14"/>
                </a:lnTo>
                <a:lnTo>
                  <a:pt x="122" y="12"/>
                </a:lnTo>
                <a:lnTo>
                  <a:pt x="124" y="12"/>
                </a:lnTo>
                <a:lnTo>
                  <a:pt x="124" y="14"/>
                </a:lnTo>
                <a:lnTo>
                  <a:pt x="126" y="14"/>
                </a:lnTo>
                <a:lnTo>
                  <a:pt x="128" y="14"/>
                </a:lnTo>
                <a:lnTo>
                  <a:pt x="129" y="14"/>
                </a:lnTo>
                <a:lnTo>
                  <a:pt x="129" y="16"/>
                </a:lnTo>
                <a:lnTo>
                  <a:pt x="131" y="16"/>
                </a:lnTo>
                <a:lnTo>
                  <a:pt x="133" y="16"/>
                </a:lnTo>
                <a:lnTo>
                  <a:pt x="133" y="17"/>
                </a:lnTo>
                <a:lnTo>
                  <a:pt x="135" y="17"/>
                </a:lnTo>
                <a:lnTo>
                  <a:pt x="136" y="17"/>
                </a:lnTo>
                <a:lnTo>
                  <a:pt x="136" y="19"/>
                </a:lnTo>
                <a:lnTo>
                  <a:pt x="135" y="21"/>
                </a:lnTo>
                <a:lnTo>
                  <a:pt x="135" y="23"/>
                </a:lnTo>
                <a:lnTo>
                  <a:pt x="136" y="23"/>
                </a:lnTo>
                <a:lnTo>
                  <a:pt x="138" y="23"/>
                </a:lnTo>
                <a:lnTo>
                  <a:pt x="140" y="23"/>
                </a:lnTo>
                <a:lnTo>
                  <a:pt x="140" y="24"/>
                </a:lnTo>
                <a:lnTo>
                  <a:pt x="141" y="24"/>
                </a:lnTo>
                <a:lnTo>
                  <a:pt x="141" y="23"/>
                </a:lnTo>
                <a:lnTo>
                  <a:pt x="143" y="23"/>
                </a:lnTo>
                <a:lnTo>
                  <a:pt x="143" y="24"/>
                </a:lnTo>
                <a:lnTo>
                  <a:pt x="141" y="26"/>
                </a:lnTo>
                <a:lnTo>
                  <a:pt x="141" y="28"/>
                </a:lnTo>
                <a:lnTo>
                  <a:pt x="141" y="30"/>
                </a:lnTo>
                <a:lnTo>
                  <a:pt x="141" y="31"/>
                </a:lnTo>
                <a:lnTo>
                  <a:pt x="143" y="31"/>
                </a:lnTo>
                <a:lnTo>
                  <a:pt x="143" y="33"/>
                </a:lnTo>
                <a:lnTo>
                  <a:pt x="143" y="31"/>
                </a:lnTo>
                <a:lnTo>
                  <a:pt x="143" y="33"/>
                </a:lnTo>
                <a:lnTo>
                  <a:pt x="145" y="33"/>
                </a:lnTo>
                <a:lnTo>
                  <a:pt x="145" y="35"/>
                </a:lnTo>
                <a:lnTo>
                  <a:pt x="145" y="36"/>
                </a:lnTo>
                <a:lnTo>
                  <a:pt x="147" y="36"/>
                </a:lnTo>
                <a:lnTo>
                  <a:pt x="147" y="38"/>
                </a:lnTo>
                <a:lnTo>
                  <a:pt x="145" y="38"/>
                </a:lnTo>
                <a:lnTo>
                  <a:pt x="145" y="40"/>
                </a:lnTo>
                <a:lnTo>
                  <a:pt x="145" y="42"/>
                </a:lnTo>
                <a:lnTo>
                  <a:pt x="147" y="42"/>
                </a:lnTo>
                <a:lnTo>
                  <a:pt x="145" y="42"/>
                </a:lnTo>
                <a:lnTo>
                  <a:pt x="145" y="43"/>
                </a:lnTo>
                <a:lnTo>
                  <a:pt x="145" y="45"/>
                </a:lnTo>
                <a:lnTo>
                  <a:pt x="143" y="45"/>
                </a:lnTo>
                <a:lnTo>
                  <a:pt x="141" y="45"/>
                </a:lnTo>
                <a:lnTo>
                  <a:pt x="141" y="47"/>
                </a:lnTo>
                <a:lnTo>
                  <a:pt x="143" y="48"/>
                </a:lnTo>
                <a:lnTo>
                  <a:pt x="143" y="50"/>
                </a:lnTo>
                <a:lnTo>
                  <a:pt x="145" y="50"/>
                </a:lnTo>
                <a:lnTo>
                  <a:pt x="147" y="50"/>
                </a:lnTo>
                <a:lnTo>
                  <a:pt x="147" y="52"/>
                </a:lnTo>
                <a:lnTo>
                  <a:pt x="148" y="52"/>
                </a:lnTo>
                <a:lnTo>
                  <a:pt x="150" y="52"/>
                </a:lnTo>
                <a:lnTo>
                  <a:pt x="152" y="52"/>
                </a:lnTo>
                <a:lnTo>
                  <a:pt x="153" y="52"/>
                </a:lnTo>
                <a:lnTo>
                  <a:pt x="155" y="52"/>
                </a:lnTo>
                <a:lnTo>
                  <a:pt x="157" y="52"/>
                </a:lnTo>
                <a:lnTo>
                  <a:pt x="159" y="50"/>
                </a:lnTo>
                <a:lnTo>
                  <a:pt x="160" y="50"/>
                </a:lnTo>
                <a:lnTo>
                  <a:pt x="162" y="50"/>
                </a:lnTo>
                <a:lnTo>
                  <a:pt x="164" y="50"/>
                </a:lnTo>
                <a:lnTo>
                  <a:pt x="165" y="50"/>
                </a:lnTo>
                <a:lnTo>
                  <a:pt x="167" y="50"/>
                </a:lnTo>
                <a:lnTo>
                  <a:pt x="169" y="50"/>
                </a:lnTo>
                <a:lnTo>
                  <a:pt x="171" y="50"/>
                </a:lnTo>
                <a:lnTo>
                  <a:pt x="172" y="50"/>
                </a:lnTo>
                <a:lnTo>
                  <a:pt x="174" y="50"/>
                </a:lnTo>
                <a:lnTo>
                  <a:pt x="176" y="50"/>
                </a:lnTo>
                <a:lnTo>
                  <a:pt x="178" y="50"/>
                </a:lnTo>
                <a:lnTo>
                  <a:pt x="179" y="50"/>
                </a:lnTo>
                <a:lnTo>
                  <a:pt x="181" y="50"/>
                </a:lnTo>
                <a:lnTo>
                  <a:pt x="183" y="50"/>
                </a:lnTo>
                <a:lnTo>
                  <a:pt x="184" y="50"/>
                </a:lnTo>
                <a:lnTo>
                  <a:pt x="186" y="50"/>
                </a:lnTo>
                <a:lnTo>
                  <a:pt x="188" y="50"/>
                </a:lnTo>
                <a:lnTo>
                  <a:pt x="190" y="50"/>
                </a:lnTo>
                <a:lnTo>
                  <a:pt x="191" y="50"/>
                </a:lnTo>
                <a:lnTo>
                  <a:pt x="193" y="50"/>
                </a:lnTo>
                <a:lnTo>
                  <a:pt x="195" y="50"/>
                </a:lnTo>
                <a:lnTo>
                  <a:pt x="196" y="50"/>
                </a:lnTo>
                <a:lnTo>
                  <a:pt x="198" y="50"/>
                </a:lnTo>
                <a:lnTo>
                  <a:pt x="200" y="50"/>
                </a:lnTo>
                <a:lnTo>
                  <a:pt x="202" y="50"/>
                </a:lnTo>
                <a:lnTo>
                  <a:pt x="203" y="50"/>
                </a:lnTo>
                <a:lnTo>
                  <a:pt x="205" y="50"/>
                </a:lnTo>
                <a:lnTo>
                  <a:pt x="207" y="50"/>
                </a:lnTo>
                <a:lnTo>
                  <a:pt x="209" y="50"/>
                </a:lnTo>
                <a:lnTo>
                  <a:pt x="210" y="50"/>
                </a:lnTo>
                <a:lnTo>
                  <a:pt x="212" y="50"/>
                </a:lnTo>
                <a:lnTo>
                  <a:pt x="214" y="50"/>
                </a:lnTo>
                <a:lnTo>
                  <a:pt x="215" y="50"/>
                </a:lnTo>
                <a:lnTo>
                  <a:pt x="217" y="50"/>
                </a:lnTo>
                <a:lnTo>
                  <a:pt x="219" y="50"/>
                </a:lnTo>
                <a:lnTo>
                  <a:pt x="221" y="50"/>
                </a:lnTo>
                <a:lnTo>
                  <a:pt x="222" y="50"/>
                </a:lnTo>
                <a:lnTo>
                  <a:pt x="224" y="50"/>
                </a:lnTo>
                <a:lnTo>
                  <a:pt x="226" y="50"/>
                </a:lnTo>
                <a:lnTo>
                  <a:pt x="227" y="50"/>
                </a:lnTo>
                <a:lnTo>
                  <a:pt x="229" y="50"/>
                </a:lnTo>
                <a:lnTo>
                  <a:pt x="231" y="50"/>
                </a:lnTo>
                <a:lnTo>
                  <a:pt x="233" y="50"/>
                </a:lnTo>
                <a:lnTo>
                  <a:pt x="234" y="50"/>
                </a:lnTo>
                <a:lnTo>
                  <a:pt x="236" y="50"/>
                </a:lnTo>
                <a:lnTo>
                  <a:pt x="238" y="50"/>
                </a:lnTo>
                <a:lnTo>
                  <a:pt x="239" y="50"/>
                </a:lnTo>
                <a:lnTo>
                  <a:pt x="241" y="50"/>
                </a:lnTo>
                <a:lnTo>
                  <a:pt x="243" y="50"/>
                </a:lnTo>
                <a:lnTo>
                  <a:pt x="245" y="50"/>
                </a:lnTo>
                <a:lnTo>
                  <a:pt x="246" y="50"/>
                </a:lnTo>
                <a:lnTo>
                  <a:pt x="248" y="50"/>
                </a:lnTo>
                <a:lnTo>
                  <a:pt x="246" y="52"/>
                </a:lnTo>
                <a:lnTo>
                  <a:pt x="245" y="52"/>
                </a:lnTo>
                <a:lnTo>
                  <a:pt x="243" y="52"/>
                </a:lnTo>
                <a:lnTo>
                  <a:pt x="243" y="50"/>
                </a:lnTo>
                <a:lnTo>
                  <a:pt x="241" y="50"/>
                </a:lnTo>
                <a:lnTo>
                  <a:pt x="239" y="50"/>
                </a:lnTo>
                <a:lnTo>
                  <a:pt x="239" y="52"/>
                </a:lnTo>
                <a:lnTo>
                  <a:pt x="238" y="52"/>
                </a:lnTo>
                <a:lnTo>
                  <a:pt x="236" y="52"/>
                </a:lnTo>
                <a:lnTo>
                  <a:pt x="234" y="52"/>
                </a:lnTo>
                <a:lnTo>
                  <a:pt x="234" y="54"/>
                </a:lnTo>
                <a:lnTo>
                  <a:pt x="234" y="55"/>
                </a:lnTo>
                <a:lnTo>
                  <a:pt x="233" y="55"/>
                </a:lnTo>
                <a:lnTo>
                  <a:pt x="233" y="57"/>
                </a:lnTo>
                <a:lnTo>
                  <a:pt x="231" y="57"/>
                </a:lnTo>
                <a:lnTo>
                  <a:pt x="231" y="55"/>
                </a:lnTo>
                <a:lnTo>
                  <a:pt x="231" y="57"/>
                </a:lnTo>
                <a:lnTo>
                  <a:pt x="229" y="57"/>
                </a:lnTo>
                <a:lnTo>
                  <a:pt x="229" y="59"/>
                </a:lnTo>
                <a:lnTo>
                  <a:pt x="227" y="59"/>
                </a:lnTo>
                <a:lnTo>
                  <a:pt x="227" y="61"/>
                </a:lnTo>
                <a:lnTo>
                  <a:pt x="227" y="62"/>
                </a:lnTo>
                <a:lnTo>
                  <a:pt x="226" y="62"/>
                </a:lnTo>
                <a:lnTo>
                  <a:pt x="226" y="64"/>
                </a:lnTo>
                <a:lnTo>
                  <a:pt x="224" y="64"/>
                </a:lnTo>
                <a:lnTo>
                  <a:pt x="222" y="64"/>
                </a:lnTo>
                <a:lnTo>
                  <a:pt x="222" y="62"/>
                </a:lnTo>
                <a:lnTo>
                  <a:pt x="221" y="62"/>
                </a:lnTo>
                <a:lnTo>
                  <a:pt x="219" y="62"/>
                </a:lnTo>
                <a:lnTo>
                  <a:pt x="219" y="61"/>
                </a:lnTo>
                <a:lnTo>
                  <a:pt x="217" y="61"/>
                </a:lnTo>
                <a:lnTo>
                  <a:pt x="215" y="61"/>
                </a:lnTo>
                <a:lnTo>
                  <a:pt x="215" y="62"/>
                </a:lnTo>
                <a:lnTo>
                  <a:pt x="214" y="62"/>
                </a:lnTo>
                <a:lnTo>
                  <a:pt x="212" y="62"/>
                </a:lnTo>
                <a:lnTo>
                  <a:pt x="212" y="61"/>
                </a:lnTo>
                <a:lnTo>
                  <a:pt x="210" y="61"/>
                </a:lnTo>
                <a:lnTo>
                  <a:pt x="209" y="61"/>
                </a:lnTo>
                <a:lnTo>
                  <a:pt x="209" y="62"/>
                </a:lnTo>
                <a:lnTo>
                  <a:pt x="209" y="64"/>
                </a:lnTo>
                <a:lnTo>
                  <a:pt x="207" y="64"/>
                </a:lnTo>
                <a:lnTo>
                  <a:pt x="205" y="64"/>
                </a:lnTo>
                <a:lnTo>
                  <a:pt x="203" y="64"/>
                </a:lnTo>
                <a:lnTo>
                  <a:pt x="202" y="64"/>
                </a:lnTo>
                <a:lnTo>
                  <a:pt x="200" y="64"/>
                </a:lnTo>
                <a:lnTo>
                  <a:pt x="200" y="66"/>
                </a:lnTo>
                <a:lnTo>
                  <a:pt x="198" y="66"/>
                </a:lnTo>
                <a:lnTo>
                  <a:pt x="196" y="66"/>
                </a:lnTo>
                <a:lnTo>
                  <a:pt x="196" y="67"/>
                </a:lnTo>
                <a:lnTo>
                  <a:pt x="196" y="69"/>
                </a:lnTo>
                <a:lnTo>
                  <a:pt x="195" y="71"/>
                </a:lnTo>
                <a:lnTo>
                  <a:pt x="195" y="73"/>
                </a:lnTo>
                <a:lnTo>
                  <a:pt x="193" y="73"/>
                </a:lnTo>
                <a:lnTo>
                  <a:pt x="193" y="74"/>
                </a:lnTo>
                <a:lnTo>
                  <a:pt x="191" y="74"/>
                </a:lnTo>
                <a:lnTo>
                  <a:pt x="191" y="76"/>
                </a:lnTo>
                <a:lnTo>
                  <a:pt x="190" y="76"/>
                </a:lnTo>
                <a:lnTo>
                  <a:pt x="190" y="78"/>
                </a:lnTo>
                <a:lnTo>
                  <a:pt x="188" y="78"/>
                </a:lnTo>
                <a:lnTo>
                  <a:pt x="186" y="78"/>
                </a:lnTo>
                <a:lnTo>
                  <a:pt x="186" y="79"/>
                </a:lnTo>
                <a:lnTo>
                  <a:pt x="184" y="79"/>
                </a:lnTo>
                <a:lnTo>
                  <a:pt x="183" y="81"/>
                </a:lnTo>
                <a:lnTo>
                  <a:pt x="183" y="83"/>
                </a:lnTo>
                <a:lnTo>
                  <a:pt x="181" y="83"/>
                </a:lnTo>
                <a:lnTo>
                  <a:pt x="181" y="85"/>
                </a:lnTo>
                <a:lnTo>
                  <a:pt x="179" y="86"/>
                </a:lnTo>
                <a:lnTo>
                  <a:pt x="179" y="88"/>
                </a:lnTo>
                <a:lnTo>
                  <a:pt x="178" y="90"/>
                </a:lnTo>
                <a:lnTo>
                  <a:pt x="178" y="92"/>
                </a:lnTo>
                <a:lnTo>
                  <a:pt x="179" y="92"/>
                </a:lnTo>
                <a:lnTo>
                  <a:pt x="179" y="93"/>
                </a:lnTo>
                <a:lnTo>
                  <a:pt x="178" y="93"/>
                </a:lnTo>
                <a:lnTo>
                  <a:pt x="178" y="95"/>
                </a:lnTo>
                <a:lnTo>
                  <a:pt x="176" y="95"/>
                </a:lnTo>
                <a:lnTo>
                  <a:pt x="176" y="97"/>
                </a:lnTo>
                <a:lnTo>
                  <a:pt x="176" y="98"/>
                </a:lnTo>
                <a:lnTo>
                  <a:pt x="174" y="98"/>
                </a:lnTo>
                <a:lnTo>
                  <a:pt x="174" y="100"/>
                </a:lnTo>
                <a:lnTo>
                  <a:pt x="174" y="102"/>
                </a:lnTo>
                <a:lnTo>
                  <a:pt x="172" y="102"/>
                </a:lnTo>
                <a:lnTo>
                  <a:pt x="171" y="102"/>
                </a:lnTo>
                <a:lnTo>
                  <a:pt x="171" y="104"/>
                </a:lnTo>
                <a:lnTo>
                  <a:pt x="169" y="104"/>
                </a:lnTo>
                <a:lnTo>
                  <a:pt x="169" y="105"/>
                </a:lnTo>
                <a:lnTo>
                  <a:pt x="169" y="107"/>
                </a:lnTo>
                <a:lnTo>
                  <a:pt x="171" y="107"/>
                </a:lnTo>
                <a:lnTo>
                  <a:pt x="171" y="109"/>
                </a:lnTo>
                <a:lnTo>
                  <a:pt x="171" y="110"/>
                </a:lnTo>
                <a:lnTo>
                  <a:pt x="169" y="110"/>
                </a:lnTo>
                <a:lnTo>
                  <a:pt x="169" y="112"/>
                </a:lnTo>
                <a:lnTo>
                  <a:pt x="169" y="114"/>
                </a:lnTo>
                <a:lnTo>
                  <a:pt x="167" y="114"/>
                </a:lnTo>
                <a:lnTo>
                  <a:pt x="167" y="116"/>
                </a:lnTo>
                <a:lnTo>
                  <a:pt x="167" y="117"/>
                </a:lnTo>
                <a:lnTo>
                  <a:pt x="167" y="119"/>
                </a:lnTo>
                <a:lnTo>
                  <a:pt x="167" y="121"/>
                </a:lnTo>
                <a:lnTo>
                  <a:pt x="165" y="121"/>
                </a:lnTo>
                <a:lnTo>
                  <a:pt x="165" y="122"/>
                </a:lnTo>
                <a:lnTo>
                  <a:pt x="164" y="122"/>
                </a:lnTo>
                <a:lnTo>
                  <a:pt x="162" y="124"/>
                </a:lnTo>
                <a:lnTo>
                  <a:pt x="162" y="126"/>
                </a:lnTo>
                <a:lnTo>
                  <a:pt x="160" y="126"/>
                </a:lnTo>
                <a:lnTo>
                  <a:pt x="160" y="128"/>
                </a:lnTo>
                <a:lnTo>
                  <a:pt x="159" y="128"/>
                </a:lnTo>
                <a:lnTo>
                  <a:pt x="159" y="129"/>
                </a:lnTo>
                <a:lnTo>
                  <a:pt x="157" y="129"/>
                </a:lnTo>
                <a:lnTo>
                  <a:pt x="157" y="131"/>
                </a:lnTo>
                <a:lnTo>
                  <a:pt x="155" y="131"/>
                </a:lnTo>
                <a:lnTo>
                  <a:pt x="155" y="133"/>
                </a:lnTo>
                <a:lnTo>
                  <a:pt x="153" y="133"/>
                </a:lnTo>
                <a:lnTo>
                  <a:pt x="153" y="135"/>
                </a:lnTo>
                <a:lnTo>
                  <a:pt x="153" y="136"/>
                </a:lnTo>
                <a:lnTo>
                  <a:pt x="153" y="138"/>
                </a:lnTo>
                <a:lnTo>
                  <a:pt x="155" y="138"/>
                </a:lnTo>
                <a:lnTo>
                  <a:pt x="155" y="140"/>
                </a:lnTo>
                <a:lnTo>
                  <a:pt x="153" y="140"/>
                </a:lnTo>
                <a:lnTo>
                  <a:pt x="153" y="141"/>
                </a:lnTo>
                <a:lnTo>
                  <a:pt x="153" y="143"/>
                </a:lnTo>
                <a:lnTo>
                  <a:pt x="152" y="143"/>
                </a:lnTo>
                <a:lnTo>
                  <a:pt x="150" y="143"/>
                </a:lnTo>
                <a:lnTo>
                  <a:pt x="150" y="141"/>
                </a:lnTo>
                <a:lnTo>
                  <a:pt x="148" y="141"/>
                </a:lnTo>
                <a:lnTo>
                  <a:pt x="148" y="143"/>
                </a:lnTo>
                <a:lnTo>
                  <a:pt x="147" y="143"/>
                </a:lnTo>
                <a:lnTo>
                  <a:pt x="145" y="143"/>
                </a:lnTo>
                <a:lnTo>
                  <a:pt x="145" y="145"/>
                </a:lnTo>
                <a:lnTo>
                  <a:pt x="143" y="145"/>
                </a:lnTo>
                <a:lnTo>
                  <a:pt x="143" y="147"/>
                </a:lnTo>
                <a:lnTo>
                  <a:pt x="141" y="147"/>
                </a:lnTo>
                <a:lnTo>
                  <a:pt x="141" y="148"/>
                </a:lnTo>
                <a:lnTo>
                  <a:pt x="140" y="148"/>
                </a:lnTo>
                <a:lnTo>
                  <a:pt x="140" y="150"/>
                </a:lnTo>
                <a:lnTo>
                  <a:pt x="138" y="150"/>
                </a:lnTo>
                <a:lnTo>
                  <a:pt x="138" y="152"/>
                </a:lnTo>
                <a:lnTo>
                  <a:pt x="136" y="152"/>
                </a:lnTo>
                <a:lnTo>
                  <a:pt x="136" y="153"/>
                </a:lnTo>
                <a:lnTo>
                  <a:pt x="136" y="155"/>
                </a:lnTo>
                <a:lnTo>
                  <a:pt x="135" y="155"/>
                </a:lnTo>
                <a:lnTo>
                  <a:pt x="133" y="155"/>
                </a:lnTo>
                <a:lnTo>
                  <a:pt x="133" y="153"/>
                </a:lnTo>
                <a:lnTo>
                  <a:pt x="131" y="153"/>
                </a:lnTo>
                <a:lnTo>
                  <a:pt x="131" y="155"/>
                </a:lnTo>
                <a:lnTo>
                  <a:pt x="129" y="155"/>
                </a:lnTo>
                <a:lnTo>
                  <a:pt x="129" y="157"/>
                </a:lnTo>
                <a:lnTo>
                  <a:pt x="128" y="157"/>
                </a:lnTo>
                <a:lnTo>
                  <a:pt x="128" y="159"/>
                </a:lnTo>
                <a:lnTo>
                  <a:pt x="126" y="159"/>
                </a:lnTo>
                <a:lnTo>
                  <a:pt x="126" y="160"/>
                </a:lnTo>
                <a:lnTo>
                  <a:pt x="124" y="160"/>
                </a:lnTo>
                <a:lnTo>
                  <a:pt x="124" y="162"/>
                </a:lnTo>
                <a:lnTo>
                  <a:pt x="122" y="162"/>
                </a:lnTo>
                <a:lnTo>
                  <a:pt x="121" y="164"/>
                </a:lnTo>
                <a:lnTo>
                  <a:pt x="119" y="164"/>
                </a:lnTo>
                <a:lnTo>
                  <a:pt x="119" y="166"/>
                </a:lnTo>
                <a:lnTo>
                  <a:pt x="117" y="166"/>
                </a:lnTo>
                <a:lnTo>
                  <a:pt x="117" y="167"/>
                </a:lnTo>
                <a:lnTo>
                  <a:pt x="117" y="169"/>
                </a:lnTo>
                <a:lnTo>
                  <a:pt x="119" y="169"/>
                </a:lnTo>
                <a:lnTo>
                  <a:pt x="119" y="171"/>
                </a:lnTo>
                <a:lnTo>
                  <a:pt x="119" y="172"/>
                </a:lnTo>
                <a:lnTo>
                  <a:pt x="119" y="174"/>
                </a:lnTo>
                <a:lnTo>
                  <a:pt x="119" y="176"/>
                </a:lnTo>
                <a:lnTo>
                  <a:pt x="119" y="178"/>
                </a:lnTo>
                <a:lnTo>
                  <a:pt x="121" y="178"/>
                </a:lnTo>
                <a:lnTo>
                  <a:pt x="121" y="179"/>
                </a:lnTo>
                <a:lnTo>
                  <a:pt x="121" y="181"/>
                </a:lnTo>
                <a:lnTo>
                  <a:pt x="121" y="183"/>
                </a:lnTo>
                <a:lnTo>
                  <a:pt x="121" y="184"/>
                </a:lnTo>
                <a:lnTo>
                  <a:pt x="121" y="186"/>
                </a:lnTo>
                <a:lnTo>
                  <a:pt x="122" y="186"/>
                </a:lnTo>
                <a:lnTo>
                  <a:pt x="122" y="188"/>
                </a:lnTo>
                <a:lnTo>
                  <a:pt x="122" y="190"/>
                </a:lnTo>
                <a:lnTo>
                  <a:pt x="122" y="191"/>
                </a:lnTo>
                <a:lnTo>
                  <a:pt x="122" y="193"/>
                </a:lnTo>
                <a:lnTo>
                  <a:pt x="124" y="193"/>
                </a:lnTo>
                <a:lnTo>
                  <a:pt x="124" y="195"/>
                </a:lnTo>
                <a:lnTo>
                  <a:pt x="124" y="197"/>
                </a:lnTo>
                <a:lnTo>
                  <a:pt x="124" y="198"/>
                </a:lnTo>
                <a:lnTo>
                  <a:pt x="124" y="200"/>
                </a:lnTo>
                <a:lnTo>
                  <a:pt x="124" y="202"/>
                </a:lnTo>
                <a:lnTo>
                  <a:pt x="124" y="203"/>
                </a:lnTo>
                <a:lnTo>
                  <a:pt x="122" y="203"/>
                </a:lnTo>
                <a:lnTo>
                  <a:pt x="122" y="205"/>
                </a:lnTo>
                <a:lnTo>
                  <a:pt x="121" y="205"/>
                </a:lnTo>
                <a:lnTo>
                  <a:pt x="121" y="207"/>
                </a:lnTo>
                <a:lnTo>
                  <a:pt x="121" y="209"/>
                </a:lnTo>
                <a:lnTo>
                  <a:pt x="119" y="209"/>
                </a:lnTo>
                <a:lnTo>
                  <a:pt x="117" y="209"/>
                </a:lnTo>
                <a:lnTo>
                  <a:pt x="117" y="210"/>
                </a:lnTo>
                <a:lnTo>
                  <a:pt x="116" y="210"/>
                </a:lnTo>
                <a:lnTo>
                  <a:pt x="114" y="210"/>
                </a:lnTo>
                <a:lnTo>
                  <a:pt x="114" y="212"/>
                </a:lnTo>
                <a:lnTo>
                  <a:pt x="112" y="212"/>
                </a:lnTo>
                <a:lnTo>
                  <a:pt x="110" y="212"/>
                </a:lnTo>
                <a:lnTo>
                  <a:pt x="110" y="214"/>
                </a:lnTo>
                <a:lnTo>
                  <a:pt x="109" y="214"/>
                </a:lnTo>
                <a:lnTo>
                  <a:pt x="109" y="215"/>
                </a:lnTo>
                <a:lnTo>
                  <a:pt x="107" y="215"/>
                </a:lnTo>
                <a:lnTo>
                  <a:pt x="105" y="217"/>
                </a:lnTo>
                <a:lnTo>
                  <a:pt x="104" y="217"/>
                </a:lnTo>
                <a:lnTo>
                  <a:pt x="104" y="219"/>
                </a:lnTo>
                <a:lnTo>
                  <a:pt x="105" y="219"/>
                </a:lnTo>
                <a:lnTo>
                  <a:pt x="105" y="221"/>
                </a:lnTo>
                <a:lnTo>
                  <a:pt x="105" y="222"/>
                </a:lnTo>
                <a:lnTo>
                  <a:pt x="107" y="222"/>
                </a:lnTo>
                <a:lnTo>
                  <a:pt x="107" y="224"/>
                </a:lnTo>
                <a:lnTo>
                  <a:pt x="107" y="226"/>
                </a:lnTo>
                <a:lnTo>
                  <a:pt x="107" y="227"/>
                </a:lnTo>
                <a:lnTo>
                  <a:pt x="107" y="229"/>
                </a:lnTo>
                <a:lnTo>
                  <a:pt x="107" y="231"/>
                </a:lnTo>
                <a:lnTo>
                  <a:pt x="107" y="233"/>
                </a:lnTo>
                <a:lnTo>
                  <a:pt x="109" y="233"/>
                </a:lnTo>
                <a:lnTo>
                  <a:pt x="109" y="234"/>
                </a:lnTo>
                <a:lnTo>
                  <a:pt x="110" y="234"/>
                </a:lnTo>
                <a:lnTo>
                  <a:pt x="110" y="236"/>
                </a:lnTo>
                <a:lnTo>
                  <a:pt x="110" y="238"/>
                </a:lnTo>
                <a:lnTo>
                  <a:pt x="110" y="240"/>
                </a:lnTo>
                <a:lnTo>
                  <a:pt x="110" y="241"/>
                </a:lnTo>
                <a:lnTo>
                  <a:pt x="112" y="241"/>
                </a:lnTo>
                <a:lnTo>
                  <a:pt x="112" y="243"/>
                </a:lnTo>
                <a:lnTo>
                  <a:pt x="112" y="245"/>
                </a:lnTo>
                <a:lnTo>
                  <a:pt x="112" y="246"/>
                </a:lnTo>
                <a:lnTo>
                  <a:pt x="112" y="248"/>
                </a:lnTo>
                <a:lnTo>
                  <a:pt x="112" y="250"/>
                </a:lnTo>
                <a:lnTo>
                  <a:pt x="112" y="252"/>
                </a:lnTo>
                <a:lnTo>
                  <a:pt x="112" y="253"/>
                </a:lnTo>
                <a:lnTo>
                  <a:pt x="112" y="255"/>
                </a:lnTo>
                <a:lnTo>
                  <a:pt x="112" y="257"/>
                </a:lnTo>
                <a:lnTo>
                  <a:pt x="112" y="258"/>
                </a:lnTo>
                <a:lnTo>
                  <a:pt x="112" y="260"/>
                </a:lnTo>
                <a:lnTo>
                  <a:pt x="112" y="262"/>
                </a:lnTo>
                <a:lnTo>
                  <a:pt x="112" y="264"/>
                </a:lnTo>
                <a:lnTo>
                  <a:pt x="112" y="265"/>
                </a:lnTo>
                <a:lnTo>
                  <a:pt x="112" y="267"/>
                </a:lnTo>
                <a:lnTo>
                  <a:pt x="112" y="269"/>
                </a:lnTo>
                <a:lnTo>
                  <a:pt x="110" y="269"/>
                </a:lnTo>
                <a:lnTo>
                  <a:pt x="110" y="271"/>
                </a:lnTo>
                <a:lnTo>
                  <a:pt x="110" y="272"/>
                </a:lnTo>
                <a:lnTo>
                  <a:pt x="112" y="272"/>
                </a:lnTo>
                <a:lnTo>
                  <a:pt x="109" y="272"/>
                </a:lnTo>
                <a:lnTo>
                  <a:pt x="107" y="271"/>
                </a:lnTo>
                <a:lnTo>
                  <a:pt x="105" y="271"/>
                </a:lnTo>
                <a:lnTo>
                  <a:pt x="105" y="269"/>
                </a:lnTo>
                <a:lnTo>
                  <a:pt x="105" y="271"/>
                </a:lnTo>
                <a:lnTo>
                  <a:pt x="104" y="271"/>
                </a:lnTo>
                <a:lnTo>
                  <a:pt x="102" y="271"/>
                </a:lnTo>
                <a:lnTo>
                  <a:pt x="100" y="271"/>
                </a:lnTo>
                <a:lnTo>
                  <a:pt x="100" y="269"/>
                </a:lnTo>
                <a:lnTo>
                  <a:pt x="100" y="267"/>
                </a:lnTo>
                <a:lnTo>
                  <a:pt x="98" y="267"/>
                </a:lnTo>
                <a:lnTo>
                  <a:pt x="97" y="267"/>
                </a:lnTo>
                <a:lnTo>
                  <a:pt x="95" y="267"/>
                </a:lnTo>
                <a:lnTo>
                  <a:pt x="95" y="265"/>
                </a:lnTo>
                <a:lnTo>
                  <a:pt x="93" y="264"/>
                </a:lnTo>
                <a:lnTo>
                  <a:pt x="93" y="262"/>
                </a:lnTo>
                <a:lnTo>
                  <a:pt x="93" y="260"/>
                </a:lnTo>
                <a:lnTo>
                  <a:pt x="91" y="260"/>
                </a:lnTo>
                <a:lnTo>
                  <a:pt x="90" y="260"/>
                </a:lnTo>
                <a:lnTo>
                  <a:pt x="90" y="258"/>
                </a:lnTo>
                <a:lnTo>
                  <a:pt x="90" y="257"/>
                </a:lnTo>
                <a:lnTo>
                  <a:pt x="90" y="255"/>
                </a:lnTo>
                <a:lnTo>
                  <a:pt x="88" y="255"/>
                </a:lnTo>
                <a:lnTo>
                  <a:pt x="88" y="253"/>
                </a:lnTo>
                <a:lnTo>
                  <a:pt x="88" y="252"/>
                </a:lnTo>
                <a:lnTo>
                  <a:pt x="88" y="250"/>
                </a:lnTo>
                <a:lnTo>
                  <a:pt x="86" y="250"/>
                </a:lnTo>
                <a:lnTo>
                  <a:pt x="86" y="248"/>
                </a:lnTo>
                <a:lnTo>
                  <a:pt x="85" y="248"/>
                </a:lnTo>
                <a:lnTo>
                  <a:pt x="83" y="248"/>
                </a:lnTo>
                <a:lnTo>
                  <a:pt x="83" y="246"/>
                </a:lnTo>
                <a:lnTo>
                  <a:pt x="83" y="245"/>
                </a:lnTo>
                <a:lnTo>
                  <a:pt x="81" y="245"/>
                </a:lnTo>
                <a:lnTo>
                  <a:pt x="81" y="243"/>
                </a:lnTo>
                <a:lnTo>
                  <a:pt x="79" y="243"/>
                </a:lnTo>
                <a:lnTo>
                  <a:pt x="79" y="241"/>
                </a:lnTo>
                <a:lnTo>
                  <a:pt x="78" y="241"/>
                </a:lnTo>
                <a:lnTo>
                  <a:pt x="78" y="240"/>
                </a:lnTo>
                <a:lnTo>
                  <a:pt x="76" y="240"/>
                </a:lnTo>
                <a:lnTo>
                  <a:pt x="74" y="240"/>
                </a:lnTo>
                <a:lnTo>
                  <a:pt x="74" y="238"/>
                </a:lnTo>
                <a:lnTo>
                  <a:pt x="73" y="238"/>
                </a:lnTo>
                <a:lnTo>
                  <a:pt x="73" y="236"/>
                </a:lnTo>
                <a:lnTo>
                  <a:pt x="74" y="236"/>
                </a:lnTo>
                <a:lnTo>
                  <a:pt x="73" y="236"/>
                </a:lnTo>
                <a:lnTo>
                  <a:pt x="73" y="234"/>
                </a:lnTo>
                <a:lnTo>
                  <a:pt x="73" y="233"/>
                </a:lnTo>
                <a:lnTo>
                  <a:pt x="71" y="233"/>
                </a:lnTo>
                <a:lnTo>
                  <a:pt x="71" y="231"/>
                </a:lnTo>
                <a:lnTo>
                  <a:pt x="69" y="231"/>
                </a:lnTo>
                <a:lnTo>
                  <a:pt x="69" y="229"/>
                </a:lnTo>
                <a:lnTo>
                  <a:pt x="67" y="229"/>
                </a:lnTo>
                <a:lnTo>
                  <a:pt x="67" y="227"/>
                </a:lnTo>
                <a:lnTo>
                  <a:pt x="66" y="227"/>
                </a:lnTo>
                <a:lnTo>
                  <a:pt x="66" y="226"/>
                </a:lnTo>
                <a:lnTo>
                  <a:pt x="64" y="226"/>
                </a:lnTo>
                <a:lnTo>
                  <a:pt x="64" y="224"/>
                </a:lnTo>
                <a:lnTo>
                  <a:pt x="62" y="224"/>
                </a:lnTo>
                <a:lnTo>
                  <a:pt x="62" y="222"/>
                </a:lnTo>
                <a:lnTo>
                  <a:pt x="61" y="222"/>
                </a:lnTo>
                <a:lnTo>
                  <a:pt x="61" y="221"/>
                </a:lnTo>
                <a:lnTo>
                  <a:pt x="62" y="221"/>
                </a:lnTo>
                <a:lnTo>
                  <a:pt x="62" y="219"/>
                </a:lnTo>
                <a:lnTo>
                  <a:pt x="62" y="217"/>
                </a:lnTo>
                <a:lnTo>
                  <a:pt x="61" y="217"/>
                </a:lnTo>
                <a:lnTo>
                  <a:pt x="61" y="215"/>
                </a:lnTo>
                <a:lnTo>
                  <a:pt x="59" y="215"/>
                </a:lnTo>
                <a:lnTo>
                  <a:pt x="57" y="215"/>
                </a:lnTo>
                <a:lnTo>
                  <a:pt x="57" y="214"/>
                </a:lnTo>
                <a:lnTo>
                  <a:pt x="55" y="214"/>
                </a:lnTo>
                <a:lnTo>
                  <a:pt x="54" y="214"/>
                </a:lnTo>
                <a:lnTo>
                  <a:pt x="54" y="212"/>
                </a:lnTo>
                <a:lnTo>
                  <a:pt x="52" y="212"/>
                </a:lnTo>
                <a:lnTo>
                  <a:pt x="52" y="210"/>
                </a:lnTo>
                <a:lnTo>
                  <a:pt x="50" y="210"/>
                </a:lnTo>
                <a:lnTo>
                  <a:pt x="50" y="209"/>
                </a:lnTo>
                <a:lnTo>
                  <a:pt x="48" y="209"/>
                </a:lnTo>
                <a:lnTo>
                  <a:pt x="48" y="207"/>
                </a:lnTo>
                <a:lnTo>
                  <a:pt x="50" y="207"/>
                </a:lnTo>
                <a:lnTo>
                  <a:pt x="50" y="205"/>
                </a:lnTo>
                <a:lnTo>
                  <a:pt x="50" y="203"/>
                </a:lnTo>
                <a:lnTo>
                  <a:pt x="48" y="203"/>
                </a:lnTo>
                <a:lnTo>
                  <a:pt x="47" y="203"/>
                </a:lnTo>
                <a:lnTo>
                  <a:pt x="47" y="202"/>
                </a:lnTo>
                <a:lnTo>
                  <a:pt x="47" y="200"/>
                </a:lnTo>
                <a:lnTo>
                  <a:pt x="47" y="198"/>
                </a:lnTo>
                <a:lnTo>
                  <a:pt x="47" y="197"/>
                </a:lnTo>
                <a:lnTo>
                  <a:pt x="47" y="195"/>
                </a:lnTo>
                <a:lnTo>
                  <a:pt x="47" y="193"/>
                </a:lnTo>
                <a:lnTo>
                  <a:pt x="45" y="193"/>
                </a:lnTo>
                <a:lnTo>
                  <a:pt x="43" y="191"/>
                </a:lnTo>
                <a:lnTo>
                  <a:pt x="43" y="190"/>
                </a:lnTo>
                <a:lnTo>
                  <a:pt x="43" y="188"/>
                </a:lnTo>
                <a:lnTo>
                  <a:pt x="43" y="186"/>
                </a:lnTo>
                <a:lnTo>
                  <a:pt x="43" y="184"/>
                </a:lnTo>
                <a:lnTo>
                  <a:pt x="43" y="183"/>
                </a:lnTo>
                <a:lnTo>
                  <a:pt x="42" y="183"/>
                </a:lnTo>
                <a:lnTo>
                  <a:pt x="42" y="181"/>
                </a:lnTo>
                <a:lnTo>
                  <a:pt x="42" y="179"/>
                </a:lnTo>
                <a:lnTo>
                  <a:pt x="43" y="179"/>
                </a:lnTo>
                <a:lnTo>
                  <a:pt x="43" y="178"/>
                </a:lnTo>
                <a:lnTo>
                  <a:pt x="43" y="176"/>
                </a:lnTo>
                <a:lnTo>
                  <a:pt x="43" y="174"/>
                </a:lnTo>
                <a:lnTo>
                  <a:pt x="43" y="172"/>
                </a:lnTo>
                <a:lnTo>
                  <a:pt x="43" y="171"/>
                </a:lnTo>
                <a:lnTo>
                  <a:pt x="43" y="169"/>
                </a:lnTo>
                <a:lnTo>
                  <a:pt x="42" y="167"/>
                </a:lnTo>
                <a:lnTo>
                  <a:pt x="42" y="169"/>
                </a:lnTo>
                <a:lnTo>
                  <a:pt x="40" y="169"/>
                </a:lnTo>
                <a:lnTo>
                  <a:pt x="40" y="167"/>
                </a:lnTo>
                <a:lnTo>
                  <a:pt x="40" y="166"/>
                </a:lnTo>
                <a:lnTo>
                  <a:pt x="38" y="166"/>
                </a:lnTo>
                <a:lnTo>
                  <a:pt x="36" y="166"/>
                </a:lnTo>
                <a:lnTo>
                  <a:pt x="36" y="164"/>
                </a:lnTo>
                <a:lnTo>
                  <a:pt x="36" y="162"/>
                </a:lnTo>
                <a:lnTo>
                  <a:pt x="36" y="160"/>
                </a:lnTo>
                <a:lnTo>
                  <a:pt x="38" y="160"/>
                </a:lnTo>
                <a:lnTo>
                  <a:pt x="38" y="159"/>
                </a:lnTo>
                <a:lnTo>
                  <a:pt x="36" y="159"/>
                </a:lnTo>
                <a:lnTo>
                  <a:pt x="36" y="157"/>
                </a:lnTo>
                <a:lnTo>
                  <a:pt x="36" y="155"/>
                </a:lnTo>
                <a:lnTo>
                  <a:pt x="35" y="155"/>
                </a:lnTo>
                <a:lnTo>
                  <a:pt x="35" y="153"/>
                </a:lnTo>
                <a:lnTo>
                  <a:pt x="35" y="152"/>
                </a:lnTo>
                <a:lnTo>
                  <a:pt x="33" y="152"/>
                </a:lnTo>
                <a:lnTo>
                  <a:pt x="31" y="152"/>
                </a:lnTo>
                <a:lnTo>
                  <a:pt x="30" y="152"/>
                </a:lnTo>
                <a:lnTo>
                  <a:pt x="30" y="150"/>
                </a:lnTo>
                <a:lnTo>
                  <a:pt x="28" y="150"/>
                </a:lnTo>
                <a:lnTo>
                  <a:pt x="28" y="148"/>
                </a:lnTo>
                <a:lnTo>
                  <a:pt x="26" y="148"/>
                </a:lnTo>
                <a:lnTo>
                  <a:pt x="26" y="147"/>
                </a:lnTo>
                <a:lnTo>
                  <a:pt x="26" y="145"/>
                </a:lnTo>
                <a:lnTo>
                  <a:pt x="26" y="143"/>
                </a:lnTo>
                <a:lnTo>
                  <a:pt x="24" y="143"/>
                </a:lnTo>
                <a:lnTo>
                  <a:pt x="24" y="141"/>
                </a:lnTo>
                <a:lnTo>
                  <a:pt x="24" y="140"/>
                </a:lnTo>
                <a:lnTo>
                  <a:pt x="23" y="140"/>
                </a:lnTo>
                <a:lnTo>
                  <a:pt x="23" y="138"/>
                </a:lnTo>
                <a:lnTo>
                  <a:pt x="23" y="136"/>
                </a:lnTo>
                <a:lnTo>
                  <a:pt x="21" y="136"/>
                </a:lnTo>
                <a:lnTo>
                  <a:pt x="23" y="135"/>
                </a:lnTo>
                <a:lnTo>
                  <a:pt x="23" y="133"/>
                </a:lnTo>
                <a:lnTo>
                  <a:pt x="23" y="131"/>
                </a:lnTo>
                <a:lnTo>
                  <a:pt x="21" y="131"/>
                </a:lnTo>
                <a:lnTo>
                  <a:pt x="21" y="129"/>
                </a:lnTo>
                <a:lnTo>
                  <a:pt x="21" y="128"/>
                </a:lnTo>
                <a:lnTo>
                  <a:pt x="19" y="128"/>
                </a:lnTo>
                <a:lnTo>
                  <a:pt x="17" y="128"/>
                </a:lnTo>
                <a:lnTo>
                  <a:pt x="16" y="128"/>
                </a:lnTo>
                <a:lnTo>
                  <a:pt x="14" y="128"/>
                </a:lnTo>
                <a:lnTo>
                  <a:pt x="14" y="126"/>
                </a:lnTo>
                <a:lnTo>
                  <a:pt x="12" y="126"/>
                </a:lnTo>
                <a:lnTo>
                  <a:pt x="12" y="124"/>
                </a:lnTo>
                <a:lnTo>
                  <a:pt x="12" y="122"/>
                </a:lnTo>
                <a:lnTo>
                  <a:pt x="11" y="122"/>
                </a:lnTo>
                <a:lnTo>
                  <a:pt x="11" y="121"/>
                </a:lnTo>
                <a:lnTo>
                  <a:pt x="11" y="119"/>
                </a:lnTo>
                <a:lnTo>
                  <a:pt x="9" y="119"/>
                </a:lnTo>
                <a:lnTo>
                  <a:pt x="7" y="119"/>
                </a:lnTo>
                <a:lnTo>
                  <a:pt x="7" y="117"/>
                </a:lnTo>
                <a:lnTo>
                  <a:pt x="5" y="117"/>
                </a:lnTo>
                <a:lnTo>
                  <a:pt x="5" y="116"/>
                </a:lnTo>
                <a:lnTo>
                  <a:pt x="5" y="114"/>
                </a:lnTo>
                <a:lnTo>
                  <a:pt x="7" y="114"/>
                </a:lnTo>
                <a:lnTo>
                  <a:pt x="7" y="112"/>
                </a:lnTo>
                <a:lnTo>
                  <a:pt x="7" y="110"/>
                </a:lnTo>
                <a:lnTo>
                  <a:pt x="5" y="110"/>
                </a:lnTo>
                <a:lnTo>
                  <a:pt x="5" y="109"/>
                </a:lnTo>
                <a:lnTo>
                  <a:pt x="4" y="109"/>
                </a:lnTo>
                <a:lnTo>
                  <a:pt x="4" y="107"/>
                </a:lnTo>
                <a:lnTo>
                  <a:pt x="4" y="105"/>
                </a:lnTo>
                <a:lnTo>
                  <a:pt x="4" y="104"/>
                </a:lnTo>
                <a:lnTo>
                  <a:pt x="4" y="102"/>
                </a:lnTo>
                <a:lnTo>
                  <a:pt x="4" y="100"/>
                </a:lnTo>
                <a:lnTo>
                  <a:pt x="0" y="92"/>
                </a:lnTo>
                <a:lnTo>
                  <a:pt x="5" y="90"/>
                </a:lnTo>
                <a:lnTo>
                  <a:pt x="5" y="88"/>
                </a:lnTo>
                <a:lnTo>
                  <a:pt x="9" y="83"/>
                </a:lnTo>
                <a:lnTo>
                  <a:pt x="11" y="78"/>
                </a:lnTo>
                <a:lnTo>
                  <a:pt x="11" y="73"/>
                </a:lnTo>
                <a:lnTo>
                  <a:pt x="11" y="69"/>
                </a:lnTo>
                <a:lnTo>
                  <a:pt x="14" y="64"/>
                </a:lnTo>
                <a:lnTo>
                  <a:pt x="16" y="61"/>
                </a:lnTo>
                <a:lnTo>
                  <a:pt x="19" y="55"/>
                </a:lnTo>
                <a:lnTo>
                  <a:pt x="24" y="54"/>
                </a:lnTo>
                <a:lnTo>
                  <a:pt x="30" y="54"/>
                </a:lnTo>
                <a:lnTo>
                  <a:pt x="35" y="48"/>
                </a:lnTo>
                <a:lnTo>
                  <a:pt x="36" y="45"/>
                </a:lnTo>
                <a:lnTo>
                  <a:pt x="38" y="40"/>
                </a:lnTo>
                <a:lnTo>
                  <a:pt x="42" y="35"/>
                </a:lnTo>
                <a:lnTo>
                  <a:pt x="45" y="31"/>
                </a:lnTo>
                <a:lnTo>
                  <a:pt x="47" y="26"/>
                </a:lnTo>
                <a:lnTo>
                  <a:pt x="47" y="21"/>
                </a:lnTo>
                <a:lnTo>
                  <a:pt x="47" y="17"/>
                </a:lnTo>
                <a:lnTo>
                  <a:pt x="47" y="12"/>
                </a:lnTo>
                <a:lnTo>
                  <a:pt x="45" y="9"/>
                </a:lnTo>
                <a:lnTo>
                  <a:pt x="45" y="4"/>
                </a:lnTo>
                <a:lnTo>
                  <a:pt x="52" y="0"/>
                </a:lnTo>
                <a:lnTo>
                  <a:pt x="54" y="0"/>
                </a:lnTo>
                <a:close/>
              </a:path>
            </a:pathLst>
          </a:custGeom>
          <a:solidFill>
            <a:schemeClr val="tx2">
              <a:lumMod val="5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32"/>
          <p:cNvSpPr>
            <a:spLocks/>
          </p:cNvSpPr>
          <p:nvPr/>
        </p:nvSpPr>
        <p:spPr bwMode="auto">
          <a:xfrm>
            <a:off x="5475316" y="1491095"/>
            <a:ext cx="1052922" cy="1066178"/>
          </a:xfrm>
          <a:custGeom>
            <a:avLst/>
            <a:gdLst>
              <a:gd name="T0" fmla="*/ 409 w 556"/>
              <a:gd name="T1" fmla="*/ 40 h 563"/>
              <a:gd name="T2" fmla="*/ 439 w 556"/>
              <a:gd name="T3" fmla="*/ 78 h 563"/>
              <a:gd name="T4" fmla="*/ 470 w 556"/>
              <a:gd name="T5" fmla="*/ 119 h 563"/>
              <a:gd name="T6" fmla="*/ 485 w 556"/>
              <a:gd name="T7" fmla="*/ 150 h 563"/>
              <a:gd name="T8" fmla="*/ 540 w 556"/>
              <a:gd name="T9" fmla="*/ 210 h 563"/>
              <a:gd name="T10" fmla="*/ 556 w 556"/>
              <a:gd name="T11" fmla="*/ 250 h 563"/>
              <a:gd name="T12" fmla="*/ 408 w 556"/>
              <a:gd name="T13" fmla="*/ 293 h 563"/>
              <a:gd name="T14" fmla="*/ 403 w 556"/>
              <a:gd name="T15" fmla="*/ 338 h 563"/>
              <a:gd name="T16" fmla="*/ 385 w 556"/>
              <a:gd name="T17" fmla="*/ 372 h 563"/>
              <a:gd name="T18" fmla="*/ 366 w 556"/>
              <a:gd name="T19" fmla="*/ 403 h 563"/>
              <a:gd name="T20" fmla="*/ 344 w 556"/>
              <a:gd name="T21" fmla="*/ 434 h 563"/>
              <a:gd name="T22" fmla="*/ 325 w 556"/>
              <a:gd name="T23" fmla="*/ 465 h 563"/>
              <a:gd name="T24" fmla="*/ 304 w 556"/>
              <a:gd name="T25" fmla="*/ 496 h 563"/>
              <a:gd name="T26" fmla="*/ 291 w 556"/>
              <a:gd name="T27" fmla="*/ 531 h 563"/>
              <a:gd name="T28" fmla="*/ 125 w 556"/>
              <a:gd name="T29" fmla="*/ 560 h 563"/>
              <a:gd name="T30" fmla="*/ 107 w 556"/>
              <a:gd name="T31" fmla="*/ 558 h 563"/>
              <a:gd name="T32" fmla="*/ 93 w 556"/>
              <a:gd name="T33" fmla="*/ 553 h 563"/>
              <a:gd name="T34" fmla="*/ 77 w 556"/>
              <a:gd name="T35" fmla="*/ 544 h 563"/>
              <a:gd name="T36" fmla="*/ 62 w 556"/>
              <a:gd name="T37" fmla="*/ 539 h 563"/>
              <a:gd name="T38" fmla="*/ 53 w 556"/>
              <a:gd name="T39" fmla="*/ 529 h 563"/>
              <a:gd name="T40" fmla="*/ 36 w 556"/>
              <a:gd name="T41" fmla="*/ 527 h 563"/>
              <a:gd name="T42" fmla="*/ 29 w 556"/>
              <a:gd name="T43" fmla="*/ 508 h 563"/>
              <a:gd name="T44" fmla="*/ 20 w 556"/>
              <a:gd name="T45" fmla="*/ 486 h 563"/>
              <a:gd name="T46" fmla="*/ 32 w 556"/>
              <a:gd name="T47" fmla="*/ 467 h 563"/>
              <a:gd name="T48" fmla="*/ 50 w 556"/>
              <a:gd name="T49" fmla="*/ 462 h 563"/>
              <a:gd name="T50" fmla="*/ 31 w 556"/>
              <a:gd name="T51" fmla="*/ 453 h 563"/>
              <a:gd name="T52" fmla="*/ 32 w 556"/>
              <a:gd name="T53" fmla="*/ 436 h 563"/>
              <a:gd name="T54" fmla="*/ 27 w 556"/>
              <a:gd name="T55" fmla="*/ 419 h 563"/>
              <a:gd name="T56" fmla="*/ 27 w 556"/>
              <a:gd name="T57" fmla="*/ 403 h 563"/>
              <a:gd name="T58" fmla="*/ 48 w 556"/>
              <a:gd name="T59" fmla="*/ 395 h 563"/>
              <a:gd name="T60" fmla="*/ 48 w 556"/>
              <a:gd name="T61" fmla="*/ 371 h 563"/>
              <a:gd name="T62" fmla="*/ 24 w 556"/>
              <a:gd name="T63" fmla="*/ 364 h 563"/>
              <a:gd name="T64" fmla="*/ 20 w 556"/>
              <a:gd name="T65" fmla="*/ 348 h 563"/>
              <a:gd name="T66" fmla="*/ 10 w 556"/>
              <a:gd name="T67" fmla="*/ 336 h 563"/>
              <a:gd name="T68" fmla="*/ 12 w 556"/>
              <a:gd name="T69" fmla="*/ 319 h 563"/>
              <a:gd name="T70" fmla="*/ 2 w 556"/>
              <a:gd name="T71" fmla="*/ 300 h 563"/>
              <a:gd name="T72" fmla="*/ 19 w 556"/>
              <a:gd name="T73" fmla="*/ 288 h 563"/>
              <a:gd name="T74" fmla="*/ 24 w 556"/>
              <a:gd name="T75" fmla="*/ 274 h 563"/>
              <a:gd name="T76" fmla="*/ 41 w 556"/>
              <a:gd name="T77" fmla="*/ 266 h 563"/>
              <a:gd name="T78" fmla="*/ 57 w 556"/>
              <a:gd name="T79" fmla="*/ 252 h 563"/>
              <a:gd name="T80" fmla="*/ 72 w 556"/>
              <a:gd name="T81" fmla="*/ 250 h 563"/>
              <a:gd name="T82" fmla="*/ 89 w 556"/>
              <a:gd name="T83" fmla="*/ 255 h 563"/>
              <a:gd name="T84" fmla="*/ 103 w 556"/>
              <a:gd name="T85" fmla="*/ 240 h 563"/>
              <a:gd name="T86" fmla="*/ 110 w 556"/>
              <a:gd name="T87" fmla="*/ 221 h 563"/>
              <a:gd name="T88" fmla="*/ 125 w 556"/>
              <a:gd name="T89" fmla="*/ 224 h 563"/>
              <a:gd name="T90" fmla="*/ 141 w 556"/>
              <a:gd name="T91" fmla="*/ 229 h 563"/>
              <a:gd name="T92" fmla="*/ 153 w 556"/>
              <a:gd name="T93" fmla="*/ 219 h 563"/>
              <a:gd name="T94" fmla="*/ 165 w 556"/>
              <a:gd name="T95" fmla="*/ 205 h 563"/>
              <a:gd name="T96" fmla="*/ 162 w 556"/>
              <a:gd name="T97" fmla="*/ 186 h 563"/>
              <a:gd name="T98" fmla="*/ 141 w 556"/>
              <a:gd name="T99" fmla="*/ 179 h 563"/>
              <a:gd name="T100" fmla="*/ 136 w 556"/>
              <a:gd name="T101" fmla="*/ 157 h 563"/>
              <a:gd name="T102" fmla="*/ 139 w 556"/>
              <a:gd name="T103" fmla="*/ 136 h 563"/>
              <a:gd name="T104" fmla="*/ 124 w 556"/>
              <a:gd name="T105" fmla="*/ 126 h 563"/>
              <a:gd name="T106" fmla="*/ 127 w 556"/>
              <a:gd name="T107" fmla="*/ 104 h 563"/>
              <a:gd name="T108" fmla="*/ 132 w 556"/>
              <a:gd name="T109" fmla="*/ 88 h 563"/>
              <a:gd name="T110" fmla="*/ 141 w 556"/>
              <a:gd name="T111" fmla="*/ 69 h 563"/>
              <a:gd name="T112" fmla="*/ 146 w 556"/>
              <a:gd name="T113" fmla="*/ 49 h 563"/>
              <a:gd name="T114" fmla="*/ 163 w 556"/>
              <a:gd name="T115" fmla="*/ 37 h 563"/>
              <a:gd name="T116" fmla="*/ 184 w 556"/>
              <a:gd name="T117" fmla="*/ 31 h 563"/>
              <a:gd name="T118" fmla="*/ 203 w 556"/>
              <a:gd name="T119" fmla="*/ 21 h 563"/>
              <a:gd name="T120" fmla="*/ 211 w 556"/>
              <a:gd name="T121" fmla="*/ 0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6" h="563">
                <a:moveTo>
                  <a:pt x="217" y="2"/>
                </a:moveTo>
                <a:lnTo>
                  <a:pt x="218" y="2"/>
                </a:lnTo>
                <a:lnTo>
                  <a:pt x="220" y="2"/>
                </a:lnTo>
                <a:lnTo>
                  <a:pt x="403" y="4"/>
                </a:lnTo>
                <a:lnTo>
                  <a:pt x="399" y="9"/>
                </a:lnTo>
                <a:lnTo>
                  <a:pt x="399" y="12"/>
                </a:lnTo>
                <a:lnTo>
                  <a:pt x="397" y="14"/>
                </a:lnTo>
                <a:lnTo>
                  <a:pt x="397" y="16"/>
                </a:lnTo>
                <a:lnTo>
                  <a:pt x="397" y="19"/>
                </a:lnTo>
                <a:lnTo>
                  <a:pt x="399" y="21"/>
                </a:lnTo>
                <a:lnTo>
                  <a:pt x="399" y="26"/>
                </a:lnTo>
                <a:lnTo>
                  <a:pt x="406" y="26"/>
                </a:lnTo>
                <a:lnTo>
                  <a:pt x="408" y="28"/>
                </a:lnTo>
                <a:lnTo>
                  <a:pt x="408" y="30"/>
                </a:lnTo>
                <a:lnTo>
                  <a:pt x="408" y="37"/>
                </a:lnTo>
                <a:lnTo>
                  <a:pt x="408" y="38"/>
                </a:lnTo>
                <a:lnTo>
                  <a:pt x="409" y="40"/>
                </a:lnTo>
                <a:lnTo>
                  <a:pt x="408" y="40"/>
                </a:lnTo>
                <a:lnTo>
                  <a:pt x="408" y="43"/>
                </a:lnTo>
                <a:lnTo>
                  <a:pt x="409" y="43"/>
                </a:lnTo>
                <a:lnTo>
                  <a:pt x="409" y="45"/>
                </a:lnTo>
                <a:lnTo>
                  <a:pt x="409" y="47"/>
                </a:lnTo>
                <a:lnTo>
                  <a:pt x="408" y="49"/>
                </a:lnTo>
                <a:lnTo>
                  <a:pt x="408" y="52"/>
                </a:lnTo>
                <a:lnTo>
                  <a:pt x="409" y="54"/>
                </a:lnTo>
                <a:lnTo>
                  <a:pt x="408" y="55"/>
                </a:lnTo>
                <a:lnTo>
                  <a:pt x="413" y="59"/>
                </a:lnTo>
                <a:lnTo>
                  <a:pt x="411" y="59"/>
                </a:lnTo>
                <a:lnTo>
                  <a:pt x="416" y="64"/>
                </a:lnTo>
                <a:lnTo>
                  <a:pt x="425" y="69"/>
                </a:lnTo>
                <a:lnTo>
                  <a:pt x="432" y="73"/>
                </a:lnTo>
                <a:lnTo>
                  <a:pt x="435" y="74"/>
                </a:lnTo>
                <a:lnTo>
                  <a:pt x="437" y="76"/>
                </a:lnTo>
                <a:lnTo>
                  <a:pt x="439" y="78"/>
                </a:lnTo>
                <a:lnTo>
                  <a:pt x="439" y="81"/>
                </a:lnTo>
                <a:lnTo>
                  <a:pt x="439" y="83"/>
                </a:lnTo>
                <a:lnTo>
                  <a:pt x="439" y="85"/>
                </a:lnTo>
                <a:lnTo>
                  <a:pt x="440" y="85"/>
                </a:lnTo>
                <a:lnTo>
                  <a:pt x="440" y="86"/>
                </a:lnTo>
                <a:lnTo>
                  <a:pt x="444" y="90"/>
                </a:lnTo>
                <a:lnTo>
                  <a:pt x="447" y="92"/>
                </a:lnTo>
                <a:lnTo>
                  <a:pt x="454" y="93"/>
                </a:lnTo>
                <a:lnTo>
                  <a:pt x="461" y="97"/>
                </a:lnTo>
                <a:lnTo>
                  <a:pt x="463" y="99"/>
                </a:lnTo>
                <a:lnTo>
                  <a:pt x="464" y="105"/>
                </a:lnTo>
                <a:lnTo>
                  <a:pt x="466" y="105"/>
                </a:lnTo>
                <a:lnTo>
                  <a:pt x="466" y="107"/>
                </a:lnTo>
                <a:lnTo>
                  <a:pt x="470" y="109"/>
                </a:lnTo>
                <a:lnTo>
                  <a:pt x="470" y="116"/>
                </a:lnTo>
                <a:lnTo>
                  <a:pt x="470" y="117"/>
                </a:lnTo>
                <a:lnTo>
                  <a:pt x="470" y="119"/>
                </a:lnTo>
                <a:lnTo>
                  <a:pt x="470" y="121"/>
                </a:lnTo>
                <a:lnTo>
                  <a:pt x="471" y="121"/>
                </a:lnTo>
                <a:lnTo>
                  <a:pt x="473" y="121"/>
                </a:lnTo>
                <a:lnTo>
                  <a:pt x="480" y="124"/>
                </a:lnTo>
                <a:lnTo>
                  <a:pt x="480" y="128"/>
                </a:lnTo>
                <a:lnTo>
                  <a:pt x="482" y="130"/>
                </a:lnTo>
                <a:lnTo>
                  <a:pt x="483" y="131"/>
                </a:lnTo>
                <a:lnTo>
                  <a:pt x="482" y="133"/>
                </a:lnTo>
                <a:lnTo>
                  <a:pt x="480" y="135"/>
                </a:lnTo>
                <a:lnTo>
                  <a:pt x="478" y="133"/>
                </a:lnTo>
                <a:lnTo>
                  <a:pt x="477" y="133"/>
                </a:lnTo>
                <a:lnTo>
                  <a:pt x="475" y="135"/>
                </a:lnTo>
                <a:lnTo>
                  <a:pt x="477" y="142"/>
                </a:lnTo>
                <a:lnTo>
                  <a:pt x="480" y="150"/>
                </a:lnTo>
                <a:lnTo>
                  <a:pt x="480" y="152"/>
                </a:lnTo>
                <a:lnTo>
                  <a:pt x="483" y="150"/>
                </a:lnTo>
                <a:lnTo>
                  <a:pt x="485" y="150"/>
                </a:lnTo>
                <a:lnTo>
                  <a:pt x="501" y="159"/>
                </a:lnTo>
                <a:lnTo>
                  <a:pt x="502" y="160"/>
                </a:lnTo>
                <a:lnTo>
                  <a:pt x="513" y="166"/>
                </a:lnTo>
                <a:lnTo>
                  <a:pt x="520" y="169"/>
                </a:lnTo>
                <a:lnTo>
                  <a:pt x="520" y="171"/>
                </a:lnTo>
                <a:lnTo>
                  <a:pt x="521" y="171"/>
                </a:lnTo>
                <a:lnTo>
                  <a:pt x="533" y="178"/>
                </a:lnTo>
                <a:lnTo>
                  <a:pt x="540" y="183"/>
                </a:lnTo>
                <a:lnTo>
                  <a:pt x="540" y="185"/>
                </a:lnTo>
                <a:lnTo>
                  <a:pt x="538" y="186"/>
                </a:lnTo>
                <a:lnTo>
                  <a:pt x="537" y="195"/>
                </a:lnTo>
                <a:lnTo>
                  <a:pt x="538" y="198"/>
                </a:lnTo>
                <a:lnTo>
                  <a:pt x="538" y="202"/>
                </a:lnTo>
                <a:lnTo>
                  <a:pt x="542" y="204"/>
                </a:lnTo>
                <a:lnTo>
                  <a:pt x="542" y="207"/>
                </a:lnTo>
                <a:lnTo>
                  <a:pt x="542" y="209"/>
                </a:lnTo>
                <a:lnTo>
                  <a:pt x="540" y="210"/>
                </a:lnTo>
                <a:lnTo>
                  <a:pt x="542" y="214"/>
                </a:lnTo>
                <a:lnTo>
                  <a:pt x="544" y="216"/>
                </a:lnTo>
                <a:lnTo>
                  <a:pt x="547" y="217"/>
                </a:lnTo>
                <a:lnTo>
                  <a:pt x="551" y="219"/>
                </a:lnTo>
                <a:lnTo>
                  <a:pt x="551" y="222"/>
                </a:lnTo>
                <a:lnTo>
                  <a:pt x="552" y="226"/>
                </a:lnTo>
                <a:lnTo>
                  <a:pt x="552" y="228"/>
                </a:lnTo>
                <a:lnTo>
                  <a:pt x="552" y="229"/>
                </a:lnTo>
                <a:lnTo>
                  <a:pt x="552" y="233"/>
                </a:lnTo>
                <a:lnTo>
                  <a:pt x="554" y="235"/>
                </a:lnTo>
                <a:lnTo>
                  <a:pt x="554" y="241"/>
                </a:lnTo>
                <a:lnTo>
                  <a:pt x="556" y="241"/>
                </a:lnTo>
                <a:lnTo>
                  <a:pt x="556" y="243"/>
                </a:lnTo>
                <a:lnTo>
                  <a:pt x="554" y="245"/>
                </a:lnTo>
                <a:lnTo>
                  <a:pt x="554" y="247"/>
                </a:lnTo>
                <a:lnTo>
                  <a:pt x="556" y="248"/>
                </a:lnTo>
                <a:lnTo>
                  <a:pt x="556" y="250"/>
                </a:lnTo>
                <a:lnTo>
                  <a:pt x="556" y="253"/>
                </a:lnTo>
                <a:lnTo>
                  <a:pt x="556" y="257"/>
                </a:lnTo>
                <a:lnTo>
                  <a:pt x="554" y="259"/>
                </a:lnTo>
                <a:lnTo>
                  <a:pt x="554" y="262"/>
                </a:lnTo>
                <a:lnTo>
                  <a:pt x="404" y="262"/>
                </a:lnTo>
                <a:lnTo>
                  <a:pt x="403" y="266"/>
                </a:lnTo>
                <a:lnTo>
                  <a:pt x="403" y="267"/>
                </a:lnTo>
                <a:lnTo>
                  <a:pt x="404" y="271"/>
                </a:lnTo>
                <a:lnTo>
                  <a:pt x="404" y="272"/>
                </a:lnTo>
                <a:lnTo>
                  <a:pt x="404" y="276"/>
                </a:lnTo>
                <a:lnTo>
                  <a:pt x="404" y="278"/>
                </a:lnTo>
                <a:lnTo>
                  <a:pt x="406" y="281"/>
                </a:lnTo>
                <a:lnTo>
                  <a:pt x="406" y="283"/>
                </a:lnTo>
                <a:lnTo>
                  <a:pt x="406" y="284"/>
                </a:lnTo>
                <a:lnTo>
                  <a:pt x="406" y="288"/>
                </a:lnTo>
                <a:lnTo>
                  <a:pt x="406" y="291"/>
                </a:lnTo>
                <a:lnTo>
                  <a:pt x="408" y="293"/>
                </a:lnTo>
                <a:lnTo>
                  <a:pt x="408" y="296"/>
                </a:lnTo>
                <a:lnTo>
                  <a:pt x="408" y="300"/>
                </a:lnTo>
                <a:lnTo>
                  <a:pt x="408" y="302"/>
                </a:lnTo>
                <a:lnTo>
                  <a:pt x="408" y="305"/>
                </a:lnTo>
                <a:lnTo>
                  <a:pt x="408" y="309"/>
                </a:lnTo>
                <a:lnTo>
                  <a:pt x="408" y="310"/>
                </a:lnTo>
                <a:lnTo>
                  <a:pt x="408" y="314"/>
                </a:lnTo>
                <a:lnTo>
                  <a:pt x="408" y="315"/>
                </a:lnTo>
                <a:lnTo>
                  <a:pt x="408" y="319"/>
                </a:lnTo>
                <a:lnTo>
                  <a:pt x="406" y="321"/>
                </a:lnTo>
                <a:lnTo>
                  <a:pt x="406" y="324"/>
                </a:lnTo>
                <a:lnTo>
                  <a:pt x="406" y="326"/>
                </a:lnTo>
                <a:lnTo>
                  <a:pt x="404" y="329"/>
                </a:lnTo>
                <a:lnTo>
                  <a:pt x="404" y="331"/>
                </a:lnTo>
                <a:lnTo>
                  <a:pt x="403" y="333"/>
                </a:lnTo>
                <a:lnTo>
                  <a:pt x="403" y="334"/>
                </a:lnTo>
                <a:lnTo>
                  <a:pt x="403" y="338"/>
                </a:lnTo>
                <a:lnTo>
                  <a:pt x="401" y="340"/>
                </a:lnTo>
                <a:lnTo>
                  <a:pt x="401" y="343"/>
                </a:lnTo>
                <a:lnTo>
                  <a:pt x="399" y="345"/>
                </a:lnTo>
                <a:lnTo>
                  <a:pt x="399" y="346"/>
                </a:lnTo>
                <a:lnTo>
                  <a:pt x="399" y="348"/>
                </a:lnTo>
                <a:lnTo>
                  <a:pt x="397" y="350"/>
                </a:lnTo>
                <a:lnTo>
                  <a:pt x="397" y="353"/>
                </a:lnTo>
                <a:lnTo>
                  <a:pt x="396" y="355"/>
                </a:lnTo>
                <a:lnTo>
                  <a:pt x="396" y="357"/>
                </a:lnTo>
                <a:lnTo>
                  <a:pt x="394" y="358"/>
                </a:lnTo>
                <a:lnTo>
                  <a:pt x="392" y="360"/>
                </a:lnTo>
                <a:lnTo>
                  <a:pt x="392" y="362"/>
                </a:lnTo>
                <a:lnTo>
                  <a:pt x="390" y="364"/>
                </a:lnTo>
                <a:lnTo>
                  <a:pt x="389" y="365"/>
                </a:lnTo>
                <a:lnTo>
                  <a:pt x="387" y="367"/>
                </a:lnTo>
                <a:lnTo>
                  <a:pt x="387" y="371"/>
                </a:lnTo>
                <a:lnTo>
                  <a:pt x="385" y="372"/>
                </a:lnTo>
                <a:lnTo>
                  <a:pt x="384" y="374"/>
                </a:lnTo>
                <a:lnTo>
                  <a:pt x="384" y="376"/>
                </a:lnTo>
                <a:lnTo>
                  <a:pt x="382" y="377"/>
                </a:lnTo>
                <a:lnTo>
                  <a:pt x="380" y="379"/>
                </a:lnTo>
                <a:lnTo>
                  <a:pt x="380" y="381"/>
                </a:lnTo>
                <a:lnTo>
                  <a:pt x="378" y="383"/>
                </a:lnTo>
                <a:lnTo>
                  <a:pt x="378" y="386"/>
                </a:lnTo>
                <a:lnTo>
                  <a:pt x="377" y="388"/>
                </a:lnTo>
                <a:lnTo>
                  <a:pt x="375" y="389"/>
                </a:lnTo>
                <a:lnTo>
                  <a:pt x="375" y="391"/>
                </a:lnTo>
                <a:lnTo>
                  <a:pt x="373" y="393"/>
                </a:lnTo>
                <a:lnTo>
                  <a:pt x="372" y="395"/>
                </a:lnTo>
                <a:lnTo>
                  <a:pt x="372" y="396"/>
                </a:lnTo>
                <a:lnTo>
                  <a:pt x="370" y="398"/>
                </a:lnTo>
                <a:lnTo>
                  <a:pt x="368" y="400"/>
                </a:lnTo>
                <a:lnTo>
                  <a:pt x="368" y="402"/>
                </a:lnTo>
                <a:lnTo>
                  <a:pt x="366" y="403"/>
                </a:lnTo>
                <a:lnTo>
                  <a:pt x="365" y="405"/>
                </a:lnTo>
                <a:lnTo>
                  <a:pt x="363" y="407"/>
                </a:lnTo>
                <a:lnTo>
                  <a:pt x="363" y="408"/>
                </a:lnTo>
                <a:lnTo>
                  <a:pt x="361" y="410"/>
                </a:lnTo>
                <a:lnTo>
                  <a:pt x="359" y="412"/>
                </a:lnTo>
                <a:lnTo>
                  <a:pt x="358" y="414"/>
                </a:lnTo>
                <a:lnTo>
                  <a:pt x="358" y="415"/>
                </a:lnTo>
                <a:lnTo>
                  <a:pt x="356" y="417"/>
                </a:lnTo>
                <a:lnTo>
                  <a:pt x="354" y="419"/>
                </a:lnTo>
                <a:lnTo>
                  <a:pt x="354" y="420"/>
                </a:lnTo>
                <a:lnTo>
                  <a:pt x="353" y="424"/>
                </a:lnTo>
                <a:lnTo>
                  <a:pt x="353" y="426"/>
                </a:lnTo>
                <a:lnTo>
                  <a:pt x="351" y="427"/>
                </a:lnTo>
                <a:lnTo>
                  <a:pt x="349" y="429"/>
                </a:lnTo>
                <a:lnTo>
                  <a:pt x="347" y="431"/>
                </a:lnTo>
                <a:lnTo>
                  <a:pt x="346" y="432"/>
                </a:lnTo>
                <a:lnTo>
                  <a:pt x="344" y="434"/>
                </a:lnTo>
                <a:lnTo>
                  <a:pt x="342" y="436"/>
                </a:lnTo>
                <a:lnTo>
                  <a:pt x="341" y="438"/>
                </a:lnTo>
                <a:lnTo>
                  <a:pt x="341" y="439"/>
                </a:lnTo>
                <a:lnTo>
                  <a:pt x="339" y="441"/>
                </a:lnTo>
                <a:lnTo>
                  <a:pt x="337" y="443"/>
                </a:lnTo>
                <a:lnTo>
                  <a:pt x="335" y="445"/>
                </a:lnTo>
                <a:lnTo>
                  <a:pt x="335" y="446"/>
                </a:lnTo>
                <a:lnTo>
                  <a:pt x="334" y="448"/>
                </a:lnTo>
                <a:lnTo>
                  <a:pt x="332" y="450"/>
                </a:lnTo>
                <a:lnTo>
                  <a:pt x="330" y="451"/>
                </a:lnTo>
                <a:lnTo>
                  <a:pt x="330" y="453"/>
                </a:lnTo>
                <a:lnTo>
                  <a:pt x="329" y="455"/>
                </a:lnTo>
                <a:lnTo>
                  <a:pt x="329" y="457"/>
                </a:lnTo>
                <a:lnTo>
                  <a:pt x="327" y="460"/>
                </a:lnTo>
                <a:lnTo>
                  <a:pt x="327" y="462"/>
                </a:lnTo>
                <a:lnTo>
                  <a:pt x="325" y="463"/>
                </a:lnTo>
                <a:lnTo>
                  <a:pt x="325" y="465"/>
                </a:lnTo>
                <a:lnTo>
                  <a:pt x="323" y="467"/>
                </a:lnTo>
                <a:lnTo>
                  <a:pt x="322" y="469"/>
                </a:lnTo>
                <a:lnTo>
                  <a:pt x="320" y="470"/>
                </a:lnTo>
                <a:lnTo>
                  <a:pt x="320" y="472"/>
                </a:lnTo>
                <a:lnTo>
                  <a:pt x="318" y="474"/>
                </a:lnTo>
                <a:lnTo>
                  <a:pt x="316" y="476"/>
                </a:lnTo>
                <a:lnTo>
                  <a:pt x="316" y="477"/>
                </a:lnTo>
                <a:lnTo>
                  <a:pt x="315" y="481"/>
                </a:lnTo>
                <a:lnTo>
                  <a:pt x="313" y="482"/>
                </a:lnTo>
                <a:lnTo>
                  <a:pt x="313" y="484"/>
                </a:lnTo>
                <a:lnTo>
                  <a:pt x="311" y="486"/>
                </a:lnTo>
                <a:lnTo>
                  <a:pt x="310" y="488"/>
                </a:lnTo>
                <a:lnTo>
                  <a:pt x="310" y="489"/>
                </a:lnTo>
                <a:lnTo>
                  <a:pt x="308" y="491"/>
                </a:lnTo>
                <a:lnTo>
                  <a:pt x="306" y="493"/>
                </a:lnTo>
                <a:lnTo>
                  <a:pt x="306" y="494"/>
                </a:lnTo>
                <a:lnTo>
                  <a:pt x="304" y="496"/>
                </a:lnTo>
                <a:lnTo>
                  <a:pt x="303" y="498"/>
                </a:lnTo>
                <a:lnTo>
                  <a:pt x="303" y="500"/>
                </a:lnTo>
                <a:lnTo>
                  <a:pt x="301" y="501"/>
                </a:lnTo>
                <a:lnTo>
                  <a:pt x="301" y="503"/>
                </a:lnTo>
                <a:lnTo>
                  <a:pt x="299" y="505"/>
                </a:lnTo>
                <a:lnTo>
                  <a:pt x="299" y="508"/>
                </a:lnTo>
                <a:lnTo>
                  <a:pt x="298" y="510"/>
                </a:lnTo>
                <a:lnTo>
                  <a:pt x="296" y="512"/>
                </a:lnTo>
                <a:lnTo>
                  <a:pt x="296" y="513"/>
                </a:lnTo>
                <a:lnTo>
                  <a:pt x="294" y="515"/>
                </a:lnTo>
                <a:lnTo>
                  <a:pt x="294" y="517"/>
                </a:lnTo>
                <a:lnTo>
                  <a:pt x="292" y="520"/>
                </a:lnTo>
                <a:lnTo>
                  <a:pt x="292" y="522"/>
                </a:lnTo>
                <a:lnTo>
                  <a:pt x="291" y="524"/>
                </a:lnTo>
                <a:lnTo>
                  <a:pt x="291" y="525"/>
                </a:lnTo>
                <a:lnTo>
                  <a:pt x="291" y="529"/>
                </a:lnTo>
                <a:lnTo>
                  <a:pt x="291" y="531"/>
                </a:lnTo>
                <a:lnTo>
                  <a:pt x="289" y="534"/>
                </a:lnTo>
                <a:lnTo>
                  <a:pt x="289" y="536"/>
                </a:lnTo>
                <a:lnTo>
                  <a:pt x="289" y="539"/>
                </a:lnTo>
                <a:lnTo>
                  <a:pt x="287" y="541"/>
                </a:lnTo>
                <a:lnTo>
                  <a:pt x="287" y="544"/>
                </a:lnTo>
                <a:lnTo>
                  <a:pt x="287" y="546"/>
                </a:lnTo>
                <a:lnTo>
                  <a:pt x="287" y="548"/>
                </a:lnTo>
                <a:lnTo>
                  <a:pt x="287" y="555"/>
                </a:lnTo>
                <a:lnTo>
                  <a:pt x="289" y="558"/>
                </a:lnTo>
                <a:lnTo>
                  <a:pt x="289" y="563"/>
                </a:lnTo>
                <a:lnTo>
                  <a:pt x="131" y="562"/>
                </a:lnTo>
                <a:lnTo>
                  <a:pt x="129" y="562"/>
                </a:lnTo>
                <a:lnTo>
                  <a:pt x="127" y="562"/>
                </a:lnTo>
                <a:lnTo>
                  <a:pt x="127" y="560"/>
                </a:lnTo>
                <a:lnTo>
                  <a:pt x="125" y="560"/>
                </a:lnTo>
                <a:lnTo>
                  <a:pt x="124" y="560"/>
                </a:lnTo>
                <a:lnTo>
                  <a:pt x="125" y="560"/>
                </a:lnTo>
                <a:lnTo>
                  <a:pt x="124" y="560"/>
                </a:lnTo>
                <a:lnTo>
                  <a:pt x="122" y="560"/>
                </a:lnTo>
                <a:lnTo>
                  <a:pt x="122" y="558"/>
                </a:lnTo>
                <a:lnTo>
                  <a:pt x="120" y="558"/>
                </a:lnTo>
                <a:lnTo>
                  <a:pt x="120" y="556"/>
                </a:lnTo>
                <a:lnTo>
                  <a:pt x="119" y="556"/>
                </a:lnTo>
                <a:lnTo>
                  <a:pt x="117" y="556"/>
                </a:lnTo>
                <a:lnTo>
                  <a:pt x="117" y="558"/>
                </a:lnTo>
                <a:lnTo>
                  <a:pt x="115" y="558"/>
                </a:lnTo>
                <a:lnTo>
                  <a:pt x="113" y="558"/>
                </a:lnTo>
                <a:lnTo>
                  <a:pt x="113" y="560"/>
                </a:lnTo>
                <a:lnTo>
                  <a:pt x="113" y="562"/>
                </a:lnTo>
                <a:lnTo>
                  <a:pt x="112" y="562"/>
                </a:lnTo>
                <a:lnTo>
                  <a:pt x="110" y="562"/>
                </a:lnTo>
                <a:lnTo>
                  <a:pt x="108" y="560"/>
                </a:lnTo>
                <a:lnTo>
                  <a:pt x="107" y="560"/>
                </a:lnTo>
                <a:lnTo>
                  <a:pt x="107" y="558"/>
                </a:lnTo>
                <a:lnTo>
                  <a:pt x="108" y="558"/>
                </a:lnTo>
                <a:lnTo>
                  <a:pt x="108" y="556"/>
                </a:lnTo>
                <a:lnTo>
                  <a:pt x="107" y="556"/>
                </a:lnTo>
                <a:lnTo>
                  <a:pt x="105" y="556"/>
                </a:lnTo>
                <a:lnTo>
                  <a:pt x="105" y="558"/>
                </a:lnTo>
                <a:lnTo>
                  <a:pt x="107" y="558"/>
                </a:lnTo>
                <a:lnTo>
                  <a:pt x="105" y="558"/>
                </a:lnTo>
                <a:lnTo>
                  <a:pt x="105" y="556"/>
                </a:lnTo>
                <a:lnTo>
                  <a:pt x="103" y="556"/>
                </a:lnTo>
                <a:lnTo>
                  <a:pt x="101" y="556"/>
                </a:lnTo>
                <a:lnTo>
                  <a:pt x="101" y="555"/>
                </a:lnTo>
                <a:lnTo>
                  <a:pt x="101" y="553"/>
                </a:lnTo>
                <a:lnTo>
                  <a:pt x="100" y="553"/>
                </a:lnTo>
                <a:lnTo>
                  <a:pt x="98" y="553"/>
                </a:lnTo>
                <a:lnTo>
                  <a:pt x="96" y="553"/>
                </a:lnTo>
                <a:lnTo>
                  <a:pt x="94" y="553"/>
                </a:lnTo>
                <a:lnTo>
                  <a:pt x="93" y="553"/>
                </a:lnTo>
                <a:lnTo>
                  <a:pt x="93" y="551"/>
                </a:lnTo>
                <a:lnTo>
                  <a:pt x="91" y="551"/>
                </a:lnTo>
                <a:lnTo>
                  <a:pt x="89" y="551"/>
                </a:lnTo>
                <a:lnTo>
                  <a:pt x="88" y="551"/>
                </a:lnTo>
                <a:lnTo>
                  <a:pt x="86" y="551"/>
                </a:lnTo>
                <a:lnTo>
                  <a:pt x="84" y="551"/>
                </a:lnTo>
                <a:lnTo>
                  <a:pt x="82" y="551"/>
                </a:lnTo>
                <a:lnTo>
                  <a:pt x="82" y="550"/>
                </a:lnTo>
                <a:lnTo>
                  <a:pt x="82" y="551"/>
                </a:lnTo>
                <a:lnTo>
                  <a:pt x="81" y="551"/>
                </a:lnTo>
                <a:lnTo>
                  <a:pt x="81" y="553"/>
                </a:lnTo>
                <a:lnTo>
                  <a:pt x="81" y="551"/>
                </a:lnTo>
                <a:lnTo>
                  <a:pt x="79" y="551"/>
                </a:lnTo>
                <a:lnTo>
                  <a:pt x="79" y="550"/>
                </a:lnTo>
                <a:lnTo>
                  <a:pt x="79" y="548"/>
                </a:lnTo>
                <a:lnTo>
                  <a:pt x="77" y="546"/>
                </a:lnTo>
                <a:lnTo>
                  <a:pt x="77" y="544"/>
                </a:lnTo>
                <a:lnTo>
                  <a:pt x="77" y="543"/>
                </a:lnTo>
                <a:lnTo>
                  <a:pt x="76" y="543"/>
                </a:lnTo>
                <a:lnTo>
                  <a:pt x="74" y="543"/>
                </a:lnTo>
                <a:lnTo>
                  <a:pt x="74" y="541"/>
                </a:lnTo>
                <a:lnTo>
                  <a:pt x="72" y="541"/>
                </a:lnTo>
                <a:lnTo>
                  <a:pt x="70" y="541"/>
                </a:lnTo>
                <a:lnTo>
                  <a:pt x="70" y="543"/>
                </a:lnTo>
                <a:lnTo>
                  <a:pt x="69" y="541"/>
                </a:lnTo>
                <a:lnTo>
                  <a:pt x="69" y="539"/>
                </a:lnTo>
                <a:lnTo>
                  <a:pt x="67" y="539"/>
                </a:lnTo>
                <a:lnTo>
                  <a:pt x="67" y="541"/>
                </a:lnTo>
                <a:lnTo>
                  <a:pt x="67" y="543"/>
                </a:lnTo>
                <a:lnTo>
                  <a:pt x="65" y="543"/>
                </a:lnTo>
                <a:lnTo>
                  <a:pt x="63" y="543"/>
                </a:lnTo>
                <a:lnTo>
                  <a:pt x="63" y="541"/>
                </a:lnTo>
                <a:lnTo>
                  <a:pt x="62" y="541"/>
                </a:lnTo>
                <a:lnTo>
                  <a:pt x="62" y="539"/>
                </a:lnTo>
                <a:lnTo>
                  <a:pt x="63" y="539"/>
                </a:lnTo>
                <a:lnTo>
                  <a:pt x="62" y="539"/>
                </a:lnTo>
                <a:lnTo>
                  <a:pt x="62" y="538"/>
                </a:lnTo>
                <a:lnTo>
                  <a:pt x="60" y="538"/>
                </a:lnTo>
                <a:lnTo>
                  <a:pt x="60" y="536"/>
                </a:lnTo>
                <a:lnTo>
                  <a:pt x="60" y="534"/>
                </a:lnTo>
                <a:lnTo>
                  <a:pt x="60" y="532"/>
                </a:lnTo>
                <a:lnTo>
                  <a:pt x="60" y="531"/>
                </a:lnTo>
                <a:lnTo>
                  <a:pt x="60" y="529"/>
                </a:lnTo>
                <a:lnTo>
                  <a:pt x="62" y="529"/>
                </a:lnTo>
                <a:lnTo>
                  <a:pt x="60" y="529"/>
                </a:lnTo>
                <a:lnTo>
                  <a:pt x="58" y="529"/>
                </a:lnTo>
                <a:lnTo>
                  <a:pt x="58" y="527"/>
                </a:lnTo>
                <a:lnTo>
                  <a:pt x="57" y="527"/>
                </a:lnTo>
                <a:lnTo>
                  <a:pt x="57" y="529"/>
                </a:lnTo>
                <a:lnTo>
                  <a:pt x="55" y="529"/>
                </a:lnTo>
                <a:lnTo>
                  <a:pt x="53" y="529"/>
                </a:lnTo>
                <a:lnTo>
                  <a:pt x="51" y="529"/>
                </a:lnTo>
                <a:lnTo>
                  <a:pt x="51" y="531"/>
                </a:lnTo>
                <a:lnTo>
                  <a:pt x="50" y="531"/>
                </a:lnTo>
                <a:lnTo>
                  <a:pt x="50" y="529"/>
                </a:lnTo>
                <a:lnTo>
                  <a:pt x="48" y="529"/>
                </a:lnTo>
                <a:lnTo>
                  <a:pt x="48" y="531"/>
                </a:lnTo>
                <a:lnTo>
                  <a:pt x="46" y="531"/>
                </a:lnTo>
                <a:lnTo>
                  <a:pt x="45" y="531"/>
                </a:lnTo>
                <a:lnTo>
                  <a:pt x="43" y="531"/>
                </a:lnTo>
                <a:lnTo>
                  <a:pt x="41" y="531"/>
                </a:lnTo>
                <a:lnTo>
                  <a:pt x="41" y="532"/>
                </a:lnTo>
                <a:lnTo>
                  <a:pt x="41" y="531"/>
                </a:lnTo>
                <a:lnTo>
                  <a:pt x="39" y="531"/>
                </a:lnTo>
                <a:lnTo>
                  <a:pt x="39" y="529"/>
                </a:lnTo>
                <a:lnTo>
                  <a:pt x="38" y="529"/>
                </a:lnTo>
                <a:lnTo>
                  <a:pt x="38" y="527"/>
                </a:lnTo>
                <a:lnTo>
                  <a:pt x="36" y="527"/>
                </a:lnTo>
                <a:lnTo>
                  <a:pt x="36" y="525"/>
                </a:lnTo>
                <a:lnTo>
                  <a:pt x="34" y="525"/>
                </a:lnTo>
                <a:lnTo>
                  <a:pt x="34" y="524"/>
                </a:lnTo>
                <a:lnTo>
                  <a:pt x="32" y="524"/>
                </a:lnTo>
                <a:lnTo>
                  <a:pt x="34" y="524"/>
                </a:lnTo>
                <a:lnTo>
                  <a:pt x="32" y="524"/>
                </a:lnTo>
                <a:lnTo>
                  <a:pt x="32" y="522"/>
                </a:lnTo>
                <a:lnTo>
                  <a:pt x="32" y="520"/>
                </a:lnTo>
                <a:lnTo>
                  <a:pt x="32" y="519"/>
                </a:lnTo>
                <a:lnTo>
                  <a:pt x="32" y="517"/>
                </a:lnTo>
                <a:lnTo>
                  <a:pt x="31" y="517"/>
                </a:lnTo>
                <a:lnTo>
                  <a:pt x="31" y="515"/>
                </a:lnTo>
                <a:lnTo>
                  <a:pt x="31" y="513"/>
                </a:lnTo>
                <a:lnTo>
                  <a:pt x="29" y="513"/>
                </a:lnTo>
                <a:lnTo>
                  <a:pt x="29" y="512"/>
                </a:lnTo>
                <a:lnTo>
                  <a:pt x="29" y="510"/>
                </a:lnTo>
                <a:lnTo>
                  <a:pt x="29" y="508"/>
                </a:lnTo>
                <a:lnTo>
                  <a:pt x="27" y="508"/>
                </a:lnTo>
                <a:lnTo>
                  <a:pt x="27" y="507"/>
                </a:lnTo>
                <a:lnTo>
                  <a:pt x="26" y="507"/>
                </a:lnTo>
                <a:lnTo>
                  <a:pt x="26" y="505"/>
                </a:lnTo>
                <a:lnTo>
                  <a:pt x="24" y="505"/>
                </a:lnTo>
                <a:lnTo>
                  <a:pt x="24" y="503"/>
                </a:lnTo>
                <a:lnTo>
                  <a:pt x="24" y="501"/>
                </a:lnTo>
                <a:lnTo>
                  <a:pt x="22" y="501"/>
                </a:lnTo>
                <a:lnTo>
                  <a:pt x="22" y="500"/>
                </a:lnTo>
                <a:lnTo>
                  <a:pt x="22" y="498"/>
                </a:lnTo>
                <a:lnTo>
                  <a:pt x="22" y="496"/>
                </a:lnTo>
                <a:lnTo>
                  <a:pt x="22" y="494"/>
                </a:lnTo>
                <a:lnTo>
                  <a:pt x="22" y="493"/>
                </a:lnTo>
                <a:lnTo>
                  <a:pt x="22" y="491"/>
                </a:lnTo>
                <a:lnTo>
                  <a:pt x="20" y="489"/>
                </a:lnTo>
                <a:lnTo>
                  <a:pt x="20" y="488"/>
                </a:lnTo>
                <a:lnTo>
                  <a:pt x="20" y="486"/>
                </a:lnTo>
                <a:lnTo>
                  <a:pt x="20" y="484"/>
                </a:lnTo>
                <a:lnTo>
                  <a:pt x="20" y="482"/>
                </a:lnTo>
                <a:lnTo>
                  <a:pt x="22" y="482"/>
                </a:lnTo>
                <a:lnTo>
                  <a:pt x="22" y="481"/>
                </a:lnTo>
                <a:lnTo>
                  <a:pt x="24" y="479"/>
                </a:lnTo>
                <a:lnTo>
                  <a:pt x="26" y="479"/>
                </a:lnTo>
                <a:lnTo>
                  <a:pt x="26" y="477"/>
                </a:lnTo>
                <a:lnTo>
                  <a:pt x="27" y="477"/>
                </a:lnTo>
                <a:lnTo>
                  <a:pt x="27" y="476"/>
                </a:lnTo>
                <a:lnTo>
                  <a:pt x="29" y="476"/>
                </a:lnTo>
                <a:lnTo>
                  <a:pt x="29" y="474"/>
                </a:lnTo>
                <a:lnTo>
                  <a:pt x="29" y="472"/>
                </a:lnTo>
                <a:lnTo>
                  <a:pt x="31" y="472"/>
                </a:lnTo>
                <a:lnTo>
                  <a:pt x="31" y="470"/>
                </a:lnTo>
                <a:lnTo>
                  <a:pt x="32" y="470"/>
                </a:lnTo>
                <a:lnTo>
                  <a:pt x="32" y="469"/>
                </a:lnTo>
                <a:lnTo>
                  <a:pt x="32" y="467"/>
                </a:lnTo>
                <a:lnTo>
                  <a:pt x="34" y="467"/>
                </a:lnTo>
                <a:lnTo>
                  <a:pt x="34" y="469"/>
                </a:lnTo>
                <a:lnTo>
                  <a:pt x="36" y="469"/>
                </a:lnTo>
                <a:lnTo>
                  <a:pt x="38" y="469"/>
                </a:lnTo>
                <a:lnTo>
                  <a:pt x="38" y="467"/>
                </a:lnTo>
                <a:lnTo>
                  <a:pt x="39" y="467"/>
                </a:lnTo>
                <a:lnTo>
                  <a:pt x="41" y="467"/>
                </a:lnTo>
                <a:lnTo>
                  <a:pt x="43" y="467"/>
                </a:lnTo>
                <a:lnTo>
                  <a:pt x="45" y="467"/>
                </a:lnTo>
                <a:lnTo>
                  <a:pt x="46" y="467"/>
                </a:lnTo>
                <a:lnTo>
                  <a:pt x="48" y="467"/>
                </a:lnTo>
                <a:lnTo>
                  <a:pt x="48" y="465"/>
                </a:lnTo>
                <a:lnTo>
                  <a:pt x="50" y="465"/>
                </a:lnTo>
                <a:lnTo>
                  <a:pt x="51" y="465"/>
                </a:lnTo>
                <a:lnTo>
                  <a:pt x="51" y="463"/>
                </a:lnTo>
                <a:lnTo>
                  <a:pt x="51" y="462"/>
                </a:lnTo>
                <a:lnTo>
                  <a:pt x="50" y="462"/>
                </a:lnTo>
                <a:lnTo>
                  <a:pt x="50" y="460"/>
                </a:lnTo>
                <a:lnTo>
                  <a:pt x="50" y="458"/>
                </a:lnTo>
                <a:lnTo>
                  <a:pt x="48" y="458"/>
                </a:lnTo>
                <a:lnTo>
                  <a:pt x="46" y="458"/>
                </a:lnTo>
                <a:lnTo>
                  <a:pt x="45" y="458"/>
                </a:lnTo>
                <a:lnTo>
                  <a:pt x="45" y="460"/>
                </a:lnTo>
                <a:lnTo>
                  <a:pt x="43" y="460"/>
                </a:lnTo>
                <a:lnTo>
                  <a:pt x="41" y="460"/>
                </a:lnTo>
                <a:lnTo>
                  <a:pt x="39" y="460"/>
                </a:lnTo>
                <a:lnTo>
                  <a:pt x="38" y="458"/>
                </a:lnTo>
                <a:lnTo>
                  <a:pt x="38" y="457"/>
                </a:lnTo>
                <a:lnTo>
                  <a:pt x="36" y="457"/>
                </a:lnTo>
                <a:lnTo>
                  <a:pt x="34" y="457"/>
                </a:lnTo>
                <a:lnTo>
                  <a:pt x="34" y="455"/>
                </a:lnTo>
                <a:lnTo>
                  <a:pt x="34" y="453"/>
                </a:lnTo>
                <a:lnTo>
                  <a:pt x="32" y="453"/>
                </a:lnTo>
                <a:lnTo>
                  <a:pt x="31" y="453"/>
                </a:lnTo>
                <a:lnTo>
                  <a:pt x="29" y="453"/>
                </a:lnTo>
                <a:lnTo>
                  <a:pt x="29" y="451"/>
                </a:lnTo>
                <a:lnTo>
                  <a:pt x="29" y="450"/>
                </a:lnTo>
                <a:lnTo>
                  <a:pt x="29" y="448"/>
                </a:lnTo>
                <a:lnTo>
                  <a:pt x="27" y="448"/>
                </a:lnTo>
                <a:lnTo>
                  <a:pt x="27" y="446"/>
                </a:lnTo>
                <a:lnTo>
                  <a:pt x="26" y="446"/>
                </a:lnTo>
                <a:lnTo>
                  <a:pt x="26" y="445"/>
                </a:lnTo>
                <a:lnTo>
                  <a:pt x="26" y="443"/>
                </a:lnTo>
                <a:lnTo>
                  <a:pt x="27" y="443"/>
                </a:lnTo>
                <a:lnTo>
                  <a:pt x="29" y="443"/>
                </a:lnTo>
                <a:lnTo>
                  <a:pt x="29" y="441"/>
                </a:lnTo>
                <a:lnTo>
                  <a:pt x="31" y="441"/>
                </a:lnTo>
                <a:lnTo>
                  <a:pt x="31" y="439"/>
                </a:lnTo>
                <a:lnTo>
                  <a:pt x="32" y="439"/>
                </a:lnTo>
                <a:lnTo>
                  <a:pt x="32" y="438"/>
                </a:lnTo>
                <a:lnTo>
                  <a:pt x="32" y="436"/>
                </a:lnTo>
                <a:lnTo>
                  <a:pt x="32" y="434"/>
                </a:lnTo>
                <a:lnTo>
                  <a:pt x="34" y="434"/>
                </a:lnTo>
                <a:lnTo>
                  <a:pt x="32" y="434"/>
                </a:lnTo>
                <a:lnTo>
                  <a:pt x="32" y="432"/>
                </a:lnTo>
                <a:lnTo>
                  <a:pt x="31" y="432"/>
                </a:lnTo>
                <a:lnTo>
                  <a:pt x="31" y="431"/>
                </a:lnTo>
                <a:lnTo>
                  <a:pt x="29" y="431"/>
                </a:lnTo>
                <a:lnTo>
                  <a:pt x="29" y="429"/>
                </a:lnTo>
                <a:lnTo>
                  <a:pt x="29" y="427"/>
                </a:lnTo>
                <a:lnTo>
                  <a:pt x="27" y="427"/>
                </a:lnTo>
                <a:lnTo>
                  <a:pt x="27" y="426"/>
                </a:lnTo>
                <a:lnTo>
                  <a:pt x="27" y="424"/>
                </a:lnTo>
                <a:lnTo>
                  <a:pt x="27" y="422"/>
                </a:lnTo>
                <a:lnTo>
                  <a:pt x="27" y="420"/>
                </a:lnTo>
                <a:lnTo>
                  <a:pt x="26" y="420"/>
                </a:lnTo>
                <a:lnTo>
                  <a:pt x="26" y="419"/>
                </a:lnTo>
                <a:lnTo>
                  <a:pt x="27" y="419"/>
                </a:lnTo>
                <a:lnTo>
                  <a:pt x="27" y="417"/>
                </a:lnTo>
                <a:lnTo>
                  <a:pt x="27" y="415"/>
                </a:lnTo>
                <a:lnTo>
                  <a:pt x="26" y="415"/>
                </a:lnTo>
                <a:lnTo>
                  <a:pt x="26" y="414"/>
                </a:lnTo>
                <a:lnTo>
                  <a:pt x="26" y="412"/>
                </a:lnTo>
                <a:lnTo>
                  <a:pt x="24" y="412"/>
                </a:lnTo>
                <a:lnTo>
                  <a:pt x="22" y="412"/>
                </a:lnTo>
                <a:lnTo>
                  <a:pt x="22" y="410"/>
                </a:lnTo>
                <a:lnTo>
                  <a:pt x="20" y="410"/>
                </a:lnTo>
                <a:lnTo>
                  <a:pt x="20" y="408"/>
                </a:lnTo>
                <a:lnTo>
                  <a:pt x="20" y="407"/>
                </a:lnTo>
                <a:lnTo>
                  <a:pt x="22" y="407"/>
                </a:lnTo>
                <a:lnTo>
                  <a:pt x="22" y="405"/>
                </a:lnTo>
                <a:lnTo>
                  <a:pt x="24" y="405"/>
                </a:lnTo>
                <a:lnTo>
                  <a:pt x="26" y="405"/>
                </a:lnTo>
                <a:lnTo>
                  <a:pt x="26" y="403"/>
                </a:lnTo>
                <a:lnTo>
                  <a:pt x="27" y="403"/>
                </a:lnTo>
                <a:lnTo>
                  <a:pt x="29" y="403"/>
                </a:lnTo>
                <a:lnTo>
                  <a:pt x="31" y="403"/>
                </a:lnTo>
                <a:lnTo>
                  <a:pt x="32" y="403"/>
                </a:lnTo>
                <a:lnTo>
                  <a:pt x="34" y="405"/>
                </a:lnTo>
                <a:lnTo>
                  <a:pt x="36" y="405"/>
                </a:lnTo>
                <a:lnTo>
                  <a:pt x="38" y="405"/>
                </a:lnTo>
                <a:lnTo>
                  <a:pt x="39" y="405"/>
                </a:lnTo>
                <a:lnTo>
                  <a:pt x="41" y="405"/>
                </a:lnTo>
                <a:lnTo>
                  <a:pt x="41" y="403"/>
                </a:lnTo>
                <a:lnTo>
                  <a:pt x="43" y="402"/>
                </a:lnTo>
                <a:lnTo>
                  <a:pt x="43" y="400"/>
                </a:lnTo>
                <a:lnTo>
                  <a:pt x="45" y="400"/>
                </a:lnTo>
                <a:lnTo>
                  <a:pt x="45" y="398"/>
                </a:lnTo>
                <a:lnTo>
                  <a:pt x="45" y="396"/>
                </a:lnTo>
                <a:lnTo>
                  <a:pt x="46" y="396"/>
                </a:lnTo>
                <a:lnTo>
                  <a:pt x="46" y="395"/>
                </a:lnTo>
                <a:lnTo>
                  <a:pt x="48" y="395"/>
                </a:lnTo>
                <a:lnTo>
                  <a:pt x="48" y="393"/>
                </a:lnTo>
                <a:lnTo>
                  <a:pt x="48" y="391"/>
                </a:lnTo>
                <a:lnTo>
                  <a:pt x="50" y="391"/>
                </a:lnTo>
                <a:lnTo>
                  <a:pt x="50" y="389"/>
                </a:lnTo>
                <a:lnTo>
                  <a:pt x="50" y="388"/>
                </a:lnTo>
                <a:lnTo>
                  <a:pt x="51" y="388"/>
                </a:lnTo>
                <a:lnTo>
                  <a:pt x="51" y="386"/>
                </a:lnTo>
                <a:lnTo>
                  <a:pt x="51" y="384"/>
                </a:lnTo>
                <a:lnTo>
                  <a:pt x="51" y="383"/>
                </a:lnTo>
                <a:lnTo>
                  <a:pt x="51" y="381"/>
                </a:lnTo>
                <a:lnTo>
                  <a:pt x="51" y="379"/>
                </a:lnTo>
                <a:lnTo>
                  <a:pt x="51" y="377"/>
                </a:lnTo>
                <a:lnTo>
                  <a:pt x="51" y="376"/>
                </a:lnTo>
                <a:lnTo>
                  <a:pt x="51" y="374"/>
                </a:lnTo>
                <a:lnTo>
                  <a:pt x="51" y="372"/>
                </a:lnTo>
                <a:lnTo>
                  <a:pt x="50" y="371"/>
                </a:lnTo>
                <a:lnTo>
                  <a:pt x="48" y="371"/>
                </a:lnTo>
                <a:lnTo>
                  <a:pt x="48" y="369"/>
                </a:lnTo>
                <a:lnTo>
                  <a:pt x="46" y="369"/>
                </a:lnTo>
                <a:lnTo>
                  <a:pt x="45" y="369"/>
                </a:lnTo>
                <a:lnTo>
                  <a:pt x="45" y="367"/>
                </a:lnTo>
                <a:lnTo>
                  <a:pt x="43" y="367"/>
                </a:lnTo>
                <a:lnTo>
                  <a:pt x="41" y="365"/>
                </a:lnTo>
                <a:lnTo>
                  <a:pt x="39" y="365"/>
                </a:lnTo>
                <a:lnTo>
                  <a:pt x="38" y="365"/>
                </a:lnTo>
                <a:lnTo>
                  <a:pt x="36" y="365"/>
                </a:lnTo>
                <a:lnTo>
                  <a:pt x="34" y="365"/>
                </a:lnTo>
                <a:lnTo>
                  <a:pt x="32" y="365"/>
                </a:lnTo>
                <a:lnTo>
                  <a:pt x="31" y="365"/>
                </a:lnTo>
                <a:lnTo>
                  <a:pt x="29" y="365"/>
                </a:lnTo>
                <a:lnTo>
                  <a:pt x="27" y="365"/>
                </a:lnTo>
                <a:lnTo>
                  <a:pt x="26" y="365"/>
                </a:lnTo>
                <a:lnTo>
                  <a:pt x="26" y="364"/>
                </a:lnTo>
                <a:lnTo>
                  <a:pt x="24" y="364"/>
                </a:lnTo>
                <a:lnTo>
                  <a:pt x="24" y="362"/>
                </a:lnTo>
                <a:lnTo>
                  <a:pt x="24" y="360"/>
                </a:lnTo>
                <a:lnTo>
                  <a:pt x="24" y="358"/>
                </a:lnTo>
                <a:lnTo>
                  <a:pt x="26" y="358"/>
                </a:lnTo>
                <a:lnTo>
                  <a:pt x="26" y="357"/>
                </a:lnTo>
                <a:lnTo>
                  <a:pt x="26" y="355"/>
                </a:lnTo>
                <a:lnTo>
                  <a:pt x="27" y="355"/>
                </a:lnTo>
                <a:lnTo>
                  <a:pt x="27" y="353"/>
                </a:lnTo>
                <a:lnTo>
                  <a:pt x="29" y="353"/>
                </a:lnTo>
                <a:lnTo>
                  <a:pt x="29" y="352"/>
                </a:lnTo>
                <a:lnTo>
                  <a:pt x="27" y="352"/>
                </a:lnTo>
                <a:lnTo>
                  <a:pt x="27" y="350"/>
                </a:lnTo>
                <a:lnTo>
                  <a:pt x="26" y="350"/>
                </a:lnTo>
                <a:lnTo>
                  <a:pt x="24" y="350"/>
                </a:lnTo>
                <a:lnTo>
                  <a:pt x="24" y="348"/>
                </a:lnTo>
                <a:lnTo>
                  <a:pt x="22" y="348"/>
                </a:lnTo>
                <a:lnTo>
                  <a:pt x="20" y="348"/>
                </a:lnTo>
                <a:lnTo>
                  <a:pt x="20" y="346"/>
                </a:lnTo>
                <a:lnTo>
                  <a:pt x="19" y="346"/>
                </a:lnTo>
                <a:lnTo>
                  <a:pt x="19" y="345"/>
                </a:lnTo>
                <a:lnTo>
                  <a:pt x="17" y="345"/>
                </a:lnTo>
                <a:lnTo>
                  <a:pt x="15" y="345"/>
                </a:lnTo>
                <a:lnTo>
                  <a:pt x="14" y="345"/>
                </a:lnTo>
                <a:lnTo>
                  <a:pt x="14" y="346"/>
                </a:lnTo>
                <a:lnTo>
                  <a:pt x="12" y="346"/>
                </a:lnTo>
                <a:lnTo>
                  <a:pt x="12" y="345"/>
                </a:lnTo>
                <a:lnTo>
                  <a:pt x="12" y="343"/>
                </a:lnTo>
                <a:lnTo>
                  <a:pt x="10" y="343"/>
                </a:lnTo>
                <a:lnTo>
                  <a:pt x="10" y="341"/>
                </a:lnTo>
                <a:lnTo>
                  <a:pt x="8" y="341"/>
                </a:lnTo>
                <a:lnTo>
                  <a:pt x="8" y="340"/>
                </a:lnTo>
                <a:lnTo>
                  <a:pt x="8" y="338"/>
                </a:lnTo>
                <a:lnTo>
                  <a:pt x="8" y="336"/>
                </a:lnTo>
                <a:lnTo>
                  <a:pt x="10" y="336"/>
                </a:lnTo>
                <a:lnTo>
                  <a:pt x="10" y="334"/>
                </a:lnTo>
                <a:lnTo>
                  <a:pt x="10" y="333"/>
                </a:lnTo>
                <a:lnTo>
                  <a:pt x="12" y="333"/>
                </a:lnTo>
                <a:lnTo>
                  <a:pt x="12" y="331"/>
                </a:lnTo>
                <a:lnTo>
                  <a:pt x="12" y="329"/>
                </a:lnTo>
                <a:lnTo>
                  <a:pt x="14" y="329"/>
                </a:lnTo>
                <a:lnTo>
                  <a:pt x="15" y="329"/>
                </a:lnTo>
                <a:lnTo>
                  <a:pt x="15" y="327"/>
                </a:lnTo>
                <a:lnTo>
                  <a:pt x="14" y="327"/>
                </a:lnTo>
                <a:lnTo>
                  <a:pt x="12" y="327"/>
                </a:lnTo>
                <a:lnTo>
                  <a:pt x="10" y="327"/>
                </a:lnTo>
                <a:lnTo>
                  <a:pt x="10" y="326"/>
                </a:lnTo>
                <a:lnTo>
                  <a:pt x="12" y="326"/>
                </a:lnTo>
                <a:lnTo>
                  <a:pt x="12" y="324"/>
                </a:lnTo>
                <a:lnTo>
                  <a:pt x="12" y="322"/>
                </a:lnTo>
                <a:lnTo>
                  <a:pt x="12" y="321"/>
                </a:lnTo>
                <a:lnTo>
                  <a:pt x="12" y="319"/>
                </a:lnTo>
                <a:lnTo>
                  <a:pt x="12" y="317"/>
                </a:lnTo>
                <a:lnTo>
                  <a:pt x="10" y="317"/>
                </a:lnTo>
                <a:lnTo>
                  <a:pt x="10" y="315"/>
                </a:lnTo>
                <a:lnTo>
                  <a:pt x="10" y="314"/>
                </a:lnTo>
                <a:lnTo>
                  <a:pt x="8" y="312"/>
                </a:lnTo>
                <a:lnTo>
                  <a:pt x="7" y="310"/>
                </a:lnTo>
                <a:lnTo>
                  <a:pt x="7" y="309"/>
                </a:lnTo>
                <a:lnTo>
                  <a:pt x="5" y="309"/>
                </a:lnTo>
                <a:lnTo>
                  <a:pt x="5" y="307"/>
                </a:lnTo>
                <a:lnTo>
                  <a:pt x="3" y="307"/>
                </a:lnTo>
                <a:lnTo>
                  <a:pt x="2" y="307"/>
                </a:lnTo>
                <a:lnTo>
                  <a:pt x="2" y="305"/>
                </a:lnTo>
                <a:lnTo>
                  <a:pt x="0" y="305"/>
                </a:lnTo>
                <a:lnTo>
                  <a:pt x="0" y="303"/>
                </a:lnTo>
                <a:lnTo>
                  <a:pt x="2" y="303"/>
                </a:lnTo>
                <a:lnTo>
                  <a:pt x="2" y="302"/>
                </a:lnTo>
                <a:lnTo>
                  <a:pt x="2" y="300"/>
                </a:lnTo>
                <a:lnTo>
                  <a:pt x="3" y="300"/>
                </a:lnTo>
                <a:lnTo>
                  <a:pt x="3" y="298"/>
                </a:lnTo>
                <a:lnTo>
                  <a:pt x="5" y="298"/>
                </a:lnTo>
                <a:lnTo>
                  <a:pt x="5" y="296"/>
                </a:lnTo>
                <a:lnTo>
                  <a:pt x="5" y="295"/>
                </a:lnTo>
                <a:lnTo>
                  <a:pt x="5" y="293"/>
                </a:lnTo>
                <a:lnTo>
                  <a:pt x="7" y="293"/>
                </a:lnTo>
                <a:lnTo>
                  <a:pt x="8" y="293"/>
                </a:lnTo>
                <a:lnTo>
                  <a:pt x="10" y="293"/>
                </a:lnTo>
                <a:lnTo>
                  <a:pt x="12" y="293"/>
                </a:lnTo>
                <a:lnTo>
                  <a:pt x="12" y="291"/>
                </a:lnTo>
                <a:lnTo>
                  <a:pt x="14" y="291"/>
                </a:lnTo>
                <a:lnTo>
                  <a:pt x="15" y="291"/>
                </a:lnTo>
                <a:lnTo>
                  <a:pt x="17" y="291"/>
                </a:lnTo>
                <a:lnTo>
                  <a:pt x="19" y="291"/>
                </a:lnTo>
                <a:lnTo>
                  <a:pt x="19" y="290"/>
                </a:lnTo>
                <a:lnTo>
                  <a:pt x="19" y="288"/>
                </a:lnTo>
                <a:lnTo>
                  <a:pt x="19" y="286"/>
                </a:lnTo>
                <a:lnTo>
                  <a:pt x="17" y="286"/>
                </a:lnTo>
                <a:lnTo>
                  <a:pt x="17" y="284"/>
                </a:lnTo>
                <a:lnTo>
                  <a:pt x="17" y="283"/>
                </a:lnTo>
                <a:lnTo>
                  <a:pt x="19" y="283"/>
                </a:lnTo>
                <a:lnTo>
                  <a:pt x="19" y="281"/>
                </a:lnTo>
                <a:lnTo>
                  <a:pt x="20" y="281"/>
                </a:lnTo>
                <a:lnTo>
                  <a:pt x="20" y="279"/>
                </a:lnTo>
                <a:lnTo>
                  <a:pt x="22" y="279"/>
                </a:lnTo>
                <a:lnTo>
                  <a:pt x="22" y="278"/>
                </a:lnTo>
                <a:lnTo>
                  <a:pt x="24" y="278"/>
                </a:lnTo>
                <a:lnTo>
                  <a:pt x="26" y="278"/>
                </a:lnTo>
                <a:lnTo>
                  <a:pt x="26" y="276"/>
                </a:lnTo>
                <a:lnTo>
                  <a:pt x="26" y="274"/>
                </a:lnTo>
                <a:lnTo>
                  <a:pt x="24" y="274"/>
                </a:lnTo>
                <a:lnTo>
                  <a:pt x="22" y="274"/>
                </a:lnTo>
                <a:lnTo>
                  <a:pt x="24" y="274"/>
                </a:lnTo>
                <a:lnTo>
                  <a:pt x="24" y="272"/>
                </a:lnTo>
                <a:lnTo>
                  <a:pt x="24" y="271"/>
                </a:lnTo>
                <a:lnTo>
                  <a:pt x="26" y="271"/>
                </a:lnTo>
                <a:lnTo>
                  <a:pt x="27" y="271"/>
                </a:lnTo>
                <a:lnTo>
                  <a:pt x="29" y="271"/>
                </a:lnTo>
                <a:lnTo>
                  <a:pt x="31" y="271"/>
                </a:lnTo>
                <a:lnTo>
                  <a:pt x="31" y="269"/>
                </a:lnTo>
                <a:lnTo>
                  <a:pt x="32" y="269"/>
                </a:lnTo>
                <a:lnTo>
                  <a:pt x="32" y="267"/>
                </a:lnTo>
                <a:lnTo>
                  <a:pt x="34" y="267"/>
                </a:lnTo>
                <a:lnTo>
                  <a:pt x="34" y="266"/>
                </a:lnTo>
                <a:lnTo>
                  <a:pt x="36" y="266"/>
                </a:lnTo>
                <a:lnTo>
                  <a:pt x="36" y="264"/>
                </a:lnTo>
                <a:lnTo>
                  <a:pt x="38" y="264"/>
                </a:lnTo>
                <a:lnTo>
                  <a:pt x="38" y="266"/>
                </a:lnTo>
                <a:lnTo>
                  <a:pt x="39" y="266"/>
                </a:lnTo>
                <a:lnTo>
                  <a:pt x="41" y="266"/>
                </a:lnTo>
                <a:lnTo>
                  <a:pt x="43" y="266"/>
                </a:lnTo>
                <a:lnTo>
                  <a:pt x="43" y="264"/>
                </a:lnTo>
                <a:lnTo>
                  <a:pt x="43" y="262"/>
                </a:lnTo>
                <a:lnTo>
                  <a:pt x="45" y="262"/>
                </a:lnTo>
                <a:lnTo>
                  <a:pt x="46" y="262"/>
                </a:lnTo>
                <a:lnTo>
                  <a:pt x="48" y="262"/>
                </a:lnTo>
                <a:lnTo>
                  <a:pt x="48" y="260"/>
                </a:lnTo>
                <a:lnTo>
                  <a:pt x="48" y="259"/>
                </a:lnTo>
                <a:lnTo>
                  <a:pt x="48" y="257"/>
                </a:lnTo>
                <a:lnTo>
                  <a:pt x="50" y="257"/>
                </a:lnTo>
                <a:lnTo>
                  <a:pt x="51" y="257"/>
                </a:lnTo>
                <a:lnTo>
                  <a:pt x="51" y="255"/>
                </a:lnTo>
                <a:lnTo>
                  <a:pt x="53" y="255"/>
                </a:lnTo>
                <a:lnTo>
                  <a:pt x="53" y="253"/>
                </a:lnTo>
                <a:lnTo>
                  <a:pt x="55" y="253"/>
                </a:lnTo>
                <a:lnTo>
                  <a:pt x="55" y="252"/>
                </a:lnTo>
                <a:lnTo>
                  <a:pt x="57" y="252"/>
                </a:lnTo>
                <a:lnTo>
                  <a:pt x="57" y="250"/>
                </a:lnTo>
                <a:lnTo>
                  <a:pt x="58" y="250"/>
                </a:lnTo>
                <a:lnTo>
                  <a:pt x="58" y="248"/>
                </a:lnTo>
                <a:lnTo>
                  <a:pt x="60" y="248"/>
                </a:lnTo>
                <a:lnTo>
                  <a:pt x="60" y="247"/>
                </a:lnTo>
                <a:lnTo>
                  <a:pt x="58" y="247"/>
                </a:lnTo>
                <a:lnTo>
                  <a:pt x="60" y="245"/>
                </a:lnTo>
                <a:lnTo>
                  <a:pt x="62" y="245"/>
                </a:lnTo>
                <a:lnTo>
                  <a:pt x="63" y="245"/>
                </a:lnTo>
                <a:lnTo>
                  <a:pt x="63" y="247"/>
                </a:lnTo>
                <a:lnTo>
                  <a:pt x="65" y="247"/>
                </a:lnTo>
                <a:lnTo>
                  <a:pt x="67" y="247"/>
                </a:lnTo>
                <a:lnTo>
                  <a:pt x="69" y="247"/>
                </a:lnTo>
                <a:lnTo>
                  <a:pt x="69" y="248"/>
                </a:lnTo>
                <a:lnTo>
                  <a:pt x="70" y="248"/>
                </a:lnTo>
                <a:lnTo>
                  <a:pt x="70" y="250"/>
                </a:lnTo>
                <a:lnTo>
                  <a:pt x="72" y="250"/>
                </a:lnTo>
                <a:lnTo>
                  <a:pt x="72" y="248"/>
                </a:lnTo>
                <a:lnTo>
                  <a:pt x="74" y="248"/>
                </a:lnTo>
                <a:lnTo>
                  <a:pt x="74" y="247"/>
                </a:lnTo>
                <a:lnTo>
                  <a:pt x="76" y="247"/>
                </a:lnTo>
                <a:lnTo>
                  <a:pt x="77" y="247"/>
                </a:lnTo>
                <a:lnTo>
                  <a:pt x="77" y="248"/>
                </a:lnTo>
                <a:lnTo>
                  <a:pt x="79" y="248"/>
                </a:lnTo>
                <a:lnTo>
                  <a:pt x="79" y="250"/>
                </a:lnTo>
                <a:lnTo>
                  <a:pt x="81" y="250"/>
                </a:lnTo>
                <a:lnTo>
                  <a:pt x="82" y="250"/>
                </a:lnTo>
                <a:lnTo>
                  <a:pt x="84" y="250"/>
                </a:lnTo>
                <a:lnTo>
                  <a:pt x="86" y="250"/>
                </a:lnTo>
                <a:lnTo>
                  <a:pt x="86" y="252"/>
                </a:lnTo>
                <a:lnTo>
                  <a:pt x="88" y="252"/>
                </a:lnTo>
                <a:lnTo>
                  <a:pt x="88" y="253"/>
                </a:lnTo>
                <a:lnTo>
                  <a:pt x="89" y="253"/>
                </a:lnTo>
                <a:lnTo>
                  <a:pt x="89" y="255"/>
                </a:lnTo>
                <a:lnTo>
                  <a:pt x="91" y="255"/>
                </a:lnTo>
                <a:lnTo>
                  <a:pt x="91" y="253"/>
                </a:lnTo>
                <a:lnTo>
                  <a:pt x="93" y="253"/>
                </a:lnTo>
                <a:lnTo>
                  <a:pt x="93" y="252"/>
                </a:lnTo>
                <a:lnTo>
                  <a:pt x="94" y="252"/>
                </a:lnTo>
                <a:lnTo>
                  <a:pt x="94" y="250"/>
                </a:lnTo>
                <a:lnTo>
                  <a:pt x="96" y="250"/>
                </a:lnTo>
                <a:lnTo>
                  <a:pt x="98" y="250"/>
                </a:lnTo>
                <a:lnTo>
                  <a:pt x="98" y="248"/>
                </a:lnTo>
                <a:lnTo>
                  <a:pt x="100" y="248"/>
                </a:lnTo>
                <a:lnTo>
                  <a:pt x="100" y="247"/>
                </a:lnTo>
                <a:lnTo>
                  <a:pt x="101" y="247"/>
                </a:lnTo>
                <a:lnTo>
                  <a:pt x="101" y="245"/>
                </a:lnTo>
                <a:lnTo>
                  <a:pt x="103" y="245"/>
                </a:lnTo>
                <a:lnTo>
                  <a:pt x="103" y="243"/>
                </a:lnTo>
                <a:lnTo>
                  <a:pt x="103" y="241"/>
                </a:lnTo>
                <a:lnTo>
                  <a:pt x="103" y="240"/>
                </a:lnTo>
                <a:lnTo>
                  <a:pt x="103" y="238"/>
                </a:lnTo>
                <a:lnTo>
                  <a:pt x="103" y="236"/>
                </a:lnTo>
                <a:lnTo>
                  <a:pt x="105" y="236"/>
                </a:lnTo>
                <a:lnTo>
                  <a:pt x="105" y="235"/>
                </a:lnTo>
                <a:lnTo>
                  <a:pt x="105" y="233"/>
                </a:lnTo>
                <a:lnTo>
                  <a:pt x="107" y="233"/>
                </a:lnTo>
                <a:lnTo>
                  <a:pt x="107" y="231"/>
                </a:lnTo>
                <a:lnTo>
                  <a:pt x="107" y="229"/>
                </a:lnTo>
                <a:lnTo>
                  <a:pt x="107" y="228"/>
                </a:lnTo>
                <a:lnTo>
                  <a:pt x="107" y="226"/>
                </a:lnTo>
                <a:lnTo>
                  <a:pt x="105" y="226"/>
                </a:lnTo>
                <a:lnTo>
                  <a:pt x="105" y="224"/>
                </a:lnTo>
                <a:lnTo>
                  <a:pt x="105" y="222"/>
                </a:lnTo>
                <a:lnTo>
                  <a:pt x="107" y="222"/>
                </a:lnTo>
                <a:lnTo>
                  <a:pt x="108" y="222"/>
                </a:lnTo>
                <a:lnTo>
                  <a:pt x="110" y="222"/>
                </a:lnTo>
                <a:lnTo>
                  <a:pt x="110" y="221"/>
                </a:lnTo>
                <a:lnTo>
                  <a:pt x="110" y="219"/>
                </a:lnTo>
                <a:lnTo>
                  <a:pt x="112" y="219"/>
                </a:lnTo>
                <a:lnTo>
                  <a:pt x="112" y="217"/>
                </a:lnTo>
                <a:lnTo>
                  <a:pt x="113" y="217"/>
                </a:lnTo>
                <a:lnTo>
                  <a:pt x="113" y="216"/>
                </a:lnTo>
                <a:lnTo>
                  <a:pt x="115" y="216"/>
                </a:lnTo>
                <a:lnTo>
                  <a:pt x="115" y="217"/>
                </a:lnTo>
                <a:lnTo>
                  <a:pt x="117" y="217"/>
                </a:lnTo>
                <a:lnTo>
                  <a:pt x="119" y="217"/>
                </a:lnTo>
                <a:lnTo>
                  <a:pt x="120" y="217"/>
                </a:lnTo>
                <a:lnTo>
                  <a:pt x="122" y="217"/>
                </a:lnTo>
                <a:lnTo>
                  <a:pt x="124" y="217"/>
                </a:lnTo>
                <a:lnTo>
                  <a:pt x="124" y="219"/>
                </a:lnTo>
                <a:lnTo>
                  <a:pt x="124" y="221"/>
                </a:lnTo>
                <a:lnTo>
                  <a:pt x="124" y="222"/>
                </a:lnTo>
                <a:lnTo>
                  <a:pt x="125" y="222"/>
                </a:lnTo>
                <a:lnTo>
                  <a:pt x="125" y="224"/>
                </a:lnTo>
                <a:lnTo>
                  <a:pt x="127" y="224"/>
                </a:lnTo>
                <a:lnTo>
                  <a:pt x="127" y="226"/>
                </a:lnTo>
                <a:lnTo>
                  <a:pt x="127" y="228"/>
                </a:lnTo>
                <a:lnTo>
                  <a:pt x="129" y="226"/>
                </a:lnTo>
                <a:lnTo>
                  <a:pt x="129" y="224"/>
                </a:lnTo>
                <a:lnTo>
                  <a:pt x="131" y="224"/>
                </a:lnTo>
                <a:lnTo>
                  <a:pt x="132" y="224"/>
                </a:lnTo>
                <a:lnTo>
                  <a:pt x="134" y="224"/>
                </a:lnTo>
                <a:lnTo>
                  <a:pt x="136" y="224"/>
                </a:lnTo>
                <a:lnTo>
                  <a:pt x="136" y="226"/>
                </a:lnTo>
                <a:lnTo>
                  <a:pt x="137" y="226"/>
                </a:lnTo>
                <a:lnTo>
                  <a:pt x="137" y="228"/>
                </a:lnTo>
                <a:lnTo>
                  <a:pt x="139" y="228"/>
                </a:lnTo>
                <a:lnTo>
                  <a:pt x="139" y="229"/>
                </a:lnTo>
                <a:lnTo>
                  <a:pt x="139" y="228"/>
                </a:lnTo>
                <a:lnTo>
                  <a:pt x="141" y="228"/>
                </a:lnTo>
                <a:lnTo>
                  <a:pt x="141" y="229"/>
                </a:lnTo>
                <a:lnTo>
                  <a:pt x="143" y="229"/>
                </a:lnTo>
                <a:lnTo>
                  <a:pt x="144" y="229"/>
                </a:lnTo>
                <a:lnTo>
                  <a:pt x="146" y="229"/>
                </a:lnTo>
                <a:lnTo>
                  <a:pt x="146" y="228"/>
                </a:lnTo>
                <a:lnTo>
                  <a:pt x="144" y="228"/>
                </a:lnTo>
                <a:lnTo>
                  <a:pt x="144" y="226"/>
                </a:lnTo>
                <a:lnTo>
                  <a:pt x="146" y="226"/>
                </a:lnTo>
                <a:lnTo>
                  <a:pt x="148" y="226"/>
                </a:lnTo>
                <a:lnTo>
                  <a:pt x="148" y="224"/>
                </a:lnTo>
                <a:lnTo>
                  <a:pt x="150" y="224"/>
                </a:lnTo>
                <a:lnTo>
                  <a:pt x="151" y="224"/>
                </a:lnTo>
                <a:lnTo>
                  <a:pt x="151" y="222"/>
                </a:lnTo>
                <a:lnTo>
                  <a:pt x="150" y="222"/>
                </a:lnTo>
                <a:lnTo>
                  <a:pt x="150" y="221"/>
                </a:lnTo>
                <a:lnTo>
                  <a:pt x="151" y="221"/>
                </a:lnTo>
                <a:lnTo>
                  <a:pt x="153" y="221"/>
                </a:lnTo>
                <a:lnTo>
                  <a:pt x="153" y="219"/>
                </a:lnTo>
                <a:lnTo>
                  <a:pt x="153" y="217"/>
                </a:lnTo>
                <a:lnTo>
                  <a:pt x="153" y="216"/>
                </a:lnTo>
                <a:lnTo>
                  <a:pt x="155" y="216"/>
                </a:lnTo>
                <a:lnTo>
                  <a:pt x="156" y="216"/>
                </a:lnTo>
                <a:lnTo>
                  <a:pt x="158" y="216"/>
                </a:lnTo>
                <a:lnTo>
                  <a:pt x="160" y="216"/>
                </a:lnTo>
                <a:lnTo>
                  <a:pt x="162" y="216"/>
                </a:lnTo>
                <a:lnTo>
                  <a:pt x="162" y="214"/>
                </a:lnTo>
                <a:lnTo>
                  <a:pt x="163" y="214"/>
                </a:lnTo>
                <a:lnTo>
                  <a:pt x="163" y="212"/>
                </a:lnTo>
                <a:lnTo>
                  <a:pt x="163" y="210"/>
                </a:lnTo>
                <a:lnTo>
                  <a:pt x="165" y="210"/>
                </a:lnTo>
                <a:lnTo>
                  <a:pt x="165" y="209"/>
                </a:lnTo>
                <a:lnTo>
                  <a:pt x="167" y="209"/>
                </a:lnTo>
                <a:lnTo>
                  <a:pt x="167" y="207"/>
                </a:lnTo>
                <a:lnTo>
                  <a:pt x="167" y="205"/>
                </a:lnTo>
                <a:lnTo>
                  <a:pt x="165" y="205"/>
                </a:lnTo>
                <a:lnTo>
                  <a:pt x="165" y="204"/>
                </a:lnTo>
                <a:lnTo>
                  <a:pt x="165" y="202"/>
                </a:lnTo>
                <a:lnTo>
                  <a:pt x="163" y="202"/>
                </a:lnTo>
                <a:lnTo>
                  <a:pt x="162" y="202"/>
                </a:lnTo>
                <a:lnTo>
                  <a:pt x="162" y="200"/>
                </a:lnTo>
                <a:lnTo>
                  <a:pt x="162" y="198"/>
                </a:lnTo>
                <a:lnTo>
                  <a:pt x="162" y="197"/>
                </a:lnTo>
                <a:lnTo>
                  <a:pt x="160" y="197"/>
                </a:lnTo>
                <a:lnTo>
                  <a:pt x="160" y="195"/>
                </a:lnTo>
                <a:lnTo>
                  <a:pt x="160" y="193"/>
                </a:lnTo>
                <a:lnTo>
                  <a:pt x="162" y="193"/>
                </a:lnTo>
                <a:lnTo>
                  <a:pt x="162" y="191"/>
                </a:lnTo>
                <a:lnTo>
                  <a:pt x="162" y="190"/>
                </a:lnTo>
                <a:lnTo>
                  <a:pt x="163" y="190"/>
                </a:lnTo>
                <a:lnTo>
                  <a:pt x="163" y="188"/>
                </a:lnTo>
                <a:lnTo>
                  <a:pt x="162" y="188"/>
                </a:lnTo>
                <a:lnTo>
                  <a:pt x="162" y="186"/>
                </a:lnTo>
                <a:lnTo>
                  <a:pt x="160" y="186"/>
                </a:lnTo>
                <a:lnTo>
                  <a:pt x="160" y="185"/>
                </a:lnTo>
                <a:lnTo>
                  <a:pt x="160" y="183"/>
                </a:lnTo>
                <a:lnTo>
                  <a:pt x="158" y="183"/>
                </a:lnTo>
                <a:lnTo>
                  <a:pt x="158" y="181"/>
                </a:lnTo>
                <a:lnTo>
                  <a:pt x="156" y="181"/>
                </a:lnTo>
                <a:lnTo>
                  <a:pt x="156" y="179"/>
                </a:lnTo>
                <a:lnTo>
                  <a:pt x="155" y="179"/>
                </a:lnTo>
                <a:lnTo>
                  <a:pt x="153" y="179"/>
                </a:lnTo>
                <a:lnTo>
                  <a:pt x="151" y="179"/>
                </a:lnTo>
                <a:lnTo>
                  <a:pt x="150" y="179"/>
                </a:lnTo>
                <a:lnTo>
                  <a:pt x="150" y="181"/>
                </a:lnTo>
                <a:lnTo>
                  <a:pt x="148" y="181"/>
                </a:lnTo>
                <a:lnTo>
                  <a:pt x="146" y="181"/>
                </a:lnTo>
                <a:lnTo>
                  <a:pt x="144" y="181"/>
                </a:lnTo>
                <a:lnTo>
                  <a:pt x="143" y="181"/>
                </a:lnTo>
                <a:lnTo>
                  <a:pt x="141" y="179"/>
                </a:lnTo>
                <a:lnTo>
                  <a:pt x="141" y="178"/>
                </a:lnTo>
                <a:lnTo>
                  <a:pt x="141" y="176"/>
                </a:lnTo>
                <a:lnTo>
                  <a:pt x="141" y="174"/>
                </a:lnTo>
                <a:lnTo>
                  <a:pt x="139" y="174"/>
                </a:lnTo>
                <a:lnTo>
                  <a:pt x="139" y="173"/>
                </a:lnTo>
                <a:lnTo>
                  <a:pt x="141" y="173"/>
                </a:lnTo>
                <a:lnTo>
                  <a:pt x="141" y="171"/>
                </a:lnTo>
                <a:lnTo>
                  <a:pt x="141" y="169"/>
                </a:lnTo>
                <a:lnTo>
                  <a:pt x="141" y="167"/>
                </a:lnTo>
                <a:lnTo>
                  <a:pt x="139" y="166"/>
                </a:lnTo>
                <a:lnTo>
                  <a:pt x="139" y="164"/>
                </a:lnTo>
                <a:lnTo>
                  <a:pt x="139" y="162"/>
                </a:lnTo>
                <a:lnTo>
                  <a:pt x="137" y="162"/>
                </a:lnTo>
                <a:lnTo>
                  <a:pt x="137" y="160"/>
                </a:lnTo>
                <a:lnTo>
                  <a:pt x="137" y="159"/>
                </a:lnTo>
                <a:lnTo>
                  <a:pt x="137" y="157"/>
                </a:lnTo>
                <a:lnTo>
                  <a:pt x="136" y="157"/>
                </a:lnTo>
                <a:lnTo>
                  <a:pt x="136" y="155"/>
                </a:lnTo>
                <a:lnTo>
                  <a:pt x="136" y="154"/>
                </a:lnTo>
                <a:lnTo>
                  <a:pt x="136" y="152"/>
                </a:lnTo>
                <a:lnTo>
                  <a:pt x="136" y="150"/>
                </a:lnTo>
                <a:lnTo>
                  <a:pt x="137" y="150"/>
                </a:lnTo>
                <a:lnTo>
                  <a:pt x="137" y="148"/>
                </a:lnTo>
                <a:lnTo>
                  <a:pt x="137" y="147"/>
                </a:lnTo>
                <a:lnTo>
                  <a:pt x="136" y="147"/>
                </a:lnTo>
                <a:lnTo>
                  <a:pt x="136" y="145"/>
                </a:lnTo>
                <a:lnTo>
                  <a:pt x="136" y="143"/>
                </a:lnTo>
                <a:lnTo>
                  <a:pt x="137" y="143"/>
                </a:lnTo>
                <a:lnTo>
                  <a:pt x="137" y="142"/>
                </a:lnTo>
                <a:lnTo>
                  <a:pt x="139" y="140"/>
                </a:lnTo>
                <a:lnTo>
                  <a:pt x="139" y="138"/>
                </a:lnTo>
                <a:lnTo>
                  <a:pt x="137" y="138"/>
                </a:lnTo>
                <a:lnTo>
                  <a:pt x="137" y="136"/>
                </a:lnTo>
                <a:lnTo>
                  <a:pt x="139" y="136"/>
                </a:lnTo>
                <a:lnTo>
                  <a:pt x="139" y="135"/>
                </a:lnTo>
                <a:lnTo>
                  <a:pt x="139" y="133"/>
                </a:lnTo>
                <a:lnTo>
                  <a:pt x="139" y="131"/>
                </a:lnTo>
                <a:lnTo>
                  <a:pt x="141" y="131"/>
                </a:lnTo>
                <a:lnTo>
                  <a:pt x="141" y="130"/>
                </a:lnTo>
                <a:lnTo>
                  <a:pt x="139" y="130"/>
                </a:lnTo>
                <a:lnTo>
                  <a:pt x="137" y="130"/>
                </a:lnTo>
                <a:lnTo>
                  <a:pt x="136" y="130"/>
                </a:lnTo>
                <a:lnTo>
                  <a:pt x="134" y="130"/>
                </a:lnTo>
                <a:lnTo>
                  <a:pt x="134" y="128"/>
                </a:lnTo>
                <a:lnTo>
                  <a:pt x="132" y="128"/>
                </a:lnTo>
                <a:lnTo>
                  <a:pt x="132" y="126"/>
                </a:lnTo>
                <a:lnTo>
                  <a:pt x="131" y="126"/>
                </a:lnTo>
                <a:lnTo>
                  <a:pt x="129" y="126"/>
                </a:lnTo>
                <a:lnTo>
                  <a:pt x="127" y="126"/>
                </a:lnTo>
                <a:lnTo>
                  <a:pt x="125" y="126"/>
                </a:lnTo>
                <a:lnTo>
                  <a:pt x="124" y="126"/>
                </a:lnTo>
                <a:lnTo>
                  <a:pt x="124" y="124"/>
                </a:lnTo>
                <a:lnTo>
                  <a:pt x="124" y="123"/>
                </a:lnTo>
                <a:lnTo>
                  <a:pt x="124" y="121"/>
                </a:lnTo>
                <a:lnTo>
                  <a:pt x="124" y="119"/>
                </a:lnTo>
                <a:lnTo>
                  <a:pt x="124" y="117"/>
                </a:lnTo>
                <a:lnTo>
                  <a:pt x="125" y="117"/>
                </a:lnTo>
                <a:lnTo>
                  <a:pt x="125" y="116"/>
                </a:lnTo>
                <a:lnTo>
                  <a:pt x="125" y="114"/>
                </a:lnTo>
                <a:lnTo>
                  <a:pt x="127" y="114"/>
                </a:lnTo>
                <a:lnTo>
                  <a:pt x="127" y="112"/>
                </a:lnTo>
                <a:lnTo>
                  <a:pt x="127" y="111"/>
                </a:lnTo>
                <a:lnTo>
                  <a:pt x="127" y="109"/>
                </a:lnTo>
                <a:lnTo>
                  <a:pt x="125" y="109"/>
                </a:lnTo>
                <a:lnTo>
                  <a:pt x="125" y="107"/>
                </a:lnTo>
                <a:lnTo>
                  <a:pt x="127" y="107"/>
                </a:lnTo>
                <a:lnTo>
                  <a:pt x="127" y="105"/>
                </a:lnTo>
                <a:lnTo>
                  <a:pt x="127" y="104"/>
                </a:lnTo>
                <a:lnTo>
                  <a:pt x="125" y="102"/>
                </a:lnTo>
                <a:lnTo>
                  <a:pt x="125" y="100"/>
                </a:lnTo>
                <a:lnTo>
                  <a:pt x="124" y="100"/>
                </a:lnTo>
                <a:lnTo>
                  <a:pt x="124" y="99"/>
                </a:lnTo>
                <a:lnTo>
                  <a:pt x="125" y="99"/>
                </a:lnTo>
                <a:lnTo>
                  <a:pt x="125" y="97"/>
                </a:lnTo>
                <a:lnTo>
                  <a:pt x="127" y="97"/>
                </a:lnTo>
                <a:lnTo>
                  <a:pt x="127" y="95"/>
                </a:lnTo>
                <a:lnTo>
                  <a:pt x="129" y="95"/>
                </a:lnTo>
                <a:lnTo>
                  <a:pt x="127" y="95"/>
                </a:lnTo>
                <a:lnTo>
                  <a:pt x="127" y="93"/>
                </a:lnTo>
                <a:lnTo>
                  <a:pt x="127" y="92"/>
                </a:lnTo>
                <a:lnTo>
                  <a:pt x="129" y="92"/>
                </a:lnTo>
                <a:lnTo>
                  <a:pt x="129" y="90"/>
                </a:lnTo>
                <a:lnTo>
                  <a:pt x="129" y="88"/>
                </a:lnTo>
                <a:lnTo>
                  <a:pt x="131" y="88"/>
                </a:lnTo>
                <a:lnTo>
                  <a:pt x="132" y="88"/>
                </a:lnTo>
                <a:lnTo>
                  <a:pt x="132" y="86"/>
                </a:lnTo>
                <a:lnTo>
                  <a:pt x="134" y="86"/>
                </a:lnTo>
                <a:lnTo>
                  <a:pt x="134" y="85"/>
                </a:lnTo>
                <a:lnTo>
                  <a:pt x="136" y="85"/>
                </a:lnTo>
                <a:lnTo>
                  <a:pt x="137" y="85"/>
                </a:lnTo>
                <a:lnTo>
                  <a:pt x="139" y="85"/>
                </a:lnTo>
                <a:lnTo>
                  <a:pt x="139" y="83"/>
                </a:lnTo>
                <a:lnTo>
                  <a:pt x="137" y="83"/>
                </a:lnTo>
                <a:lnTo>
                  <a:pt x="137" y="81"/>
                </a:lnTo>
                <a:lnTo>
                  <a:pt x="137" y="80"/>
                </a:lnTo>
                <a:lnTo>
                  <a:pt x="139" y="80"/>
                </a:lnTo>
                <a:lnTo>
                  <a:pt x="139" y="78"/>
                </a:lnTo>
                <a:lnTo>
                  <a:pt x="139" y="76"/>
                </a:lnTo>
                <a:lnTo>
                  <a:pt x="139" y="74"/>
                </a:lnTo>
                <a:lnTo>
                  <a:pt x="141" y="73"/>
                </a:lnTo>
                <a:lnTo>
                  <a:pt x="141" y="71"/>
                </a:lnTo>
                <a:lnTo>
                  <a:pt x="141" y="69"/>
                </a:lnTo>
                <a:lnTo>
                  <a:pt x="143" y="69"/>
                </a:lnTo>
                <a:lnTo>
                  <a:pt x="143" y="68"/>
                </a:lnTo>
                <a:lnTo>
                  <a:pt x="143" y="66"/>
                </a:lnTo>
                <a:lnTo>
                  <a:pt x="144" y="66"/>
                </a:lnTo>
                <a:lnTo>
                  <a:pt x="144" y="64"/>
                </a:lnTo>
                <a:lnTo>
                  <a:pt x="144" y="62"/>
                </a:lnTo>
                <a:lnTo>
                  <a:pt x="146" y="62"/>
                </a:lnTo>
                <a:lnTo>
                  <a:pt x="146" y="61"/>
                </a:lnTo>
                <a:lnTo>
                  <a:pt x="146" y="59"/>
                </a:lnTo>
                <a:lnTo>
                  <a:pt x="146" y="57"/>
                </a:lnTo>
                <a:lnTo>
                  <a:pt x="146" y="55"/>
                </a:lnTo>
                <a:lnTo>
                  <a:pt x="144" y="55"/>
                </a:lnTo>
                <a:lnTo>
                  <a:pt x="144" y="54"/>
                </a:lnTo>
                <a:lnTo>
                  <a:pt x="144" y="52"/>
                </a:lnTo>
                <a:lnTo>
                  <a:pt x="144" y="50"/>
                </a:lnTo>
                <a:lnTo>
                  <a:pt x="144" y="49"/>
                </a:lnTo>
                <a:lnTo>
                  <a:pt x="146" y="49"/>
                </a:lnTo>
                <a:lnTo>
                  <a:pt x="146" y="47"/>
                </a:lnTo>
                <a:lnTo>
                  <a:pt x="148" y="47"/>
                </a:lnTo>
                <a:lnTo>
                  <a:pt x="148" y="45"/>
                </a:lnTo>
                <a:lnTo>
                  <a:pt x="148" y="43"/>
                </a:lnTo>
                <a:lnTo>
                  <a:pt x="150" y="43"/>
                </a:lnTo>
                <a:lnTo>
                  <a:pt x="151" y="43"/>
                </a:lnTo>
                <a:lnTo>
                  <a:pt x="151" y="42"/>
                </a:lnTo>
                <a:lnTo>
                  <a:pt x="153" y="42"/>
                </a:lnTo>
                <a:lnTo>
                  <a:pt x="155" y="40"/>
                </a:lnTo>
                <a:lnTo>
                  <a:pt x="156" y="40"/>
                </a:lnTo>
                <a:lnTo>
                  <a:pt x="156" y="38"/>
                </a:lnTo>
                <a:lnTo>
                  <a:pt x="158" y="38"/>
                </a:lnTo>
                <a:lnTo>
                  <a:pt x="160" y="38"/>
                </a:lnTo>
                <a:lnTo>
                  <a:pt x="160" y="37"/>
                </a:lnTo>
                <a:lnTo>
                  <a:pt x="162" y="37"/>
                </a:lnTo>
                <a:lnTo>
                  <a:pt x="163" y="35"/>
                </a:lnTo>
                <a:lnTo>
                  <a:pt x="163" y="37"/>
                </a:lnTo>
                <a:lnTo>
                  <a:pt x="165" y="37"/>
                </a:lnTo>
                <a:lnTo>
                  <a:pt x="167" y="37"/>
                </a:lnTo>
                <a:lnTo>
                  <a:pt x="168" y="37"/>
                </a:lnTo>
                <a:lnTo>
                  <a:pt x="170" y="37"/>
                </a:lnTo>
                <a:lnTo>
                  <a:pt x="172" y="37"/>
                </a:lnTo>
                <a:lnTo>
                  <a:pt x="174" y="37"/>
                </a:lnTo>
                <a:lnTo>
                  <a:pt x="175" y="37"/>
                </a:lnTo>
                <a:lnTo>
                  <a:pt x="175" y="38"/>
                </a:lnTo>
                <a:lnTo>
                  <a:pt x="177" y="38"/>
                </a:lnTo>
                <a:lnTo>
                  <a:pt x="177" y="37"/>
                </a:lnTo>
                <a:lnTo>
                  <a:pt x="179" y="37"/>
                </a:lnTo>
                <a:lnTo>
                  <a:pt x="181" y="37"/>
                </a:lnTo>
                <a:lnTo>
                  <a:pt x="181" y="35"/>
                </a:lnTo>
                <a:lnTo>
                  <a:pt x="182" y="35"/>
                </a:lnTo>
                <a:lnTo>
                  <a:pt x="182" y="33"/>
                </a:lnTo>
                <a:lnTo>
                  <a:pt x="184" y="33"/>
                </a:lnTo>
                <a:lnTo>
                  <a:pt x="184" y="31"/>
                </a:lnTo>
                <a:lnTo>
                  <a:pt x="186" y="31"/>
                </a:lnTo>
                <a:lnTo>
                  <a:pt x="186" y="30"/>
                </a:lnTo>
                <a:lnTo>
                  <a:pt x="187" y="30"/>
                </a:lnTo>
                <a:lnTo>
                  <a:pt x="189" y="30"/>
                </a:lnTo>
                <a:lnTo>
                  <a:pt x="191" y="30"/>
                </a:lnTo>
                <a:lnTo>
                  <a:pt x="193" y="30"/>
                </a:lnTo>
                <a:lnTo>
                  <a:pt x="193" y="28"/>
                </a:lnTo>
                <a:lnTo>
                  <a:pt x="194" y="28"/>
                </a:lnTo>
                <a:lnTo>
                  <a:pt x="194" y="26"/>
                </a:lnTo>
                <a:lnTo>
                  <a:pt x="196" y="26"/>
                </a:lnTo>
                <a:lnTo>
                  <a:pt x="198" y="26"/>
                </a:lnTo>
                <a:lnTo>
                  <a:pt x="199" y="26"/>
                </a:lnTo>
                <a:lnTo>
                  <a:pt x="201" y="26"/>
                </a:lnTo>
                <a:lnTo>
                  <a:pt x="201" y="24"/>
                </a:lnTo>
                <a:lnTo>
                  <a:pt x="201" y="23"/>
                </a:lnTo>
                <a:lnTo>
                  <a:pt x="203" y="23"/>
                </a:lnTo>
                <a:lnTo>
                  <a:pt x="203" y="21"/>
                </a:lnTo>
                <a:lnTo>
                  <a:pt x="205" y="21"/>
                </a:lnTo>
                <a:lnTo>
                  <a:pt x="205" y="19"/>
                </a:lnTo>
                <a:lnTo>
                  <a:pt x="205" y="18"/>
                </a:lnTo>
                <a:lnTo>
                  <a:pt x="205" y="16"/>
                </a:lnTo>
                <a:lnTo>
                  <a:pt x="206" y="16"/>
                </a:lnTo>
                <a:lnTo>
                  <a:pt x="206" y="14"/>
                </a:lnTo>
                <a:lnTo>
                  <a:pt x="206" y="12"/>
                </a:lnTo>
                <a:lnTo>
                  <a:pt x="208" y="12"/>
                </a:lnTo>
                <a:lnTo>
                  <a:pt x="208" y="11"/>
                </a:lnTo>
                <a:lnTo>
                  <a:pt x="208" y="9"/>
                </a:lnTo>
                <a:lnTo>
                  <a:pt x="208" y="7"/>
                </a:lnTo>
                <a:lnTo>
                  <a:pt x="208" y="6"/>
                </a:lnTo>
                <a:lnTo>
                  <a:pt x="210" y="6"/>
                </a:lnTo>
                <a:lnTo>
                  <a:pt x="210" y="4"/>
                </a:lnTo>
                <a:lnTo>
                  <a:pt x="210" y="2"/>
                </a:lnTo>
                <a:lnTo>
                  <a:pt x="211" y="2"/>
                </a:lnTo>
                <a:lnTo>
                  <a:pt x="211" y="0"/>
                </a:lnTo>
                <a:lnTo>
                  <a:pt x="213" y="0"/>
                </a:lnTo>
                <a:lnTo>
                  <a:pt x="215" y="0"/>
                </a:lnTo>
                <a:lnTo>
                  <a:pt x="215" y="2"/>
                </a:lnTo>
                <a:lnTo>
                  <a:pt x="217" y="2"/>
                </a:lnTo>
                <a:close/>
              </a:path>
            </a:pathLst>
          </a:custGeom>
          <a:solidFill>
            <a:schemeClr val="accent1">
              <a:lumMod val="50000"/>
            </a:schemeClr>
          </a:solidFill>
          <a:ln w="9525">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82" name="Freeform 34"/>
          <p:cNvSpPr>
            <a:spLocks/>
          </p:cNvSpPr>
          <p:nvPr/>
        </p:nvSpPr>
        <p:spPr bwMode="auto">
          <a:xfrm>
            <a:off x="5863533" y="1491095"/>
            <a:ext cx="22725" cy="30300"/>
          </a:xfrm>
          <a:custGeom>
            <a:avLst/>
            <a:gdLst>
              <a:gd name="T0" fmla="*/ 0 w 12"/>
              <a:gd name="T1" fmla="*/ 16 h 16"/>
              <a:gd name="T2" fmla="*/ 1 w 12"/>
              <a:gd name="T3" fmla="*/ 16 h 16"/>
              <a:gd name="T4" fmla="*/ 1 w 12"/>
              <a:gd name="T5" fmla="*/ 14 h 16"/>
              <a:gd name="T6" fmla="*/ 1 w 12"/>
              <a:gd name="T7" fmla="*/ 12 h 16"/>
              <a:gd name="T8" fmla="*/ 3 w 12"/>
              <a:gd name="T9" fmla="*/ 12 h 16"/>
              <a:gd name="T10" fmla="*/ 3 w 12"/>
              <a:gd name="T11" fmla="*/ 11 h 16"/>
              <a:gd name="T12" fmla="*/ 3 w 12"/>
              <a:gd name="T13" fmla="*/ 9 h 16"/>
              <a:gd name="T14" fmla="*/ 3 w 12"/>
              <a:gd name="T15" fmla="*/ 7 h 16"/>
              <a:gd name="T16" fmla="*/ 3 w 12"/>
              <a:gd name="T17" fmla="*/ 6 h 16"/>
              <a:gd name="T18" fmla="*/ 5 w 12"/>
              <a:gd name="T19" fmla="*/ 6 h 16"/>
              <a:gd name="T20" fmla="*/ 5 w 12"/>
              <a:gd name="T21" fmla="*/ 4 h 16"/>
              <a:gd name="T22" fmla="*/ 5 w 12"/>
              <a:gd name="T23" fmla="*/ 2 h 16"/>
              <a:gd name="T24" fmla="*/ 6 w 12"/>
              <a:gd name="T25" fmla="*/ 2 h 16"/>
              <a:gd name="T26" fmla="*/ 6 w 12"/>
              <a:gd name="T27" fmla="*/ 0 h 16"/>
              <a:gd name="T28" fmla="*/ 8 w 12"/>
              <a:gd name="T29" fmla="*/ 0 h 16"/>
              <a:gd name="T30" fmla="*/ 10 w 12"/>
              <a:gd name="T31" fmla="*/ 0 h 16"/>
              <a:gd name="T32" fmla="*/ 10 w 12"/>
              <a:gd name="T33" fmla="*/ 2 h 16"/>
              <a:gd name="T34" fmla="*/ 12 w 12"/>
              <a:gd name="T35"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6">
                <a:moveTo>
                  <a:pt x="0" y="16"/>
                </a:moveTo>
                <a:lnTo>
                  <a:pt x="1" y="16"/>
                </a:lnTo>
                <a:lnTo>
                  <a:pt x="1" y="14"/>
                </a:lnTo>
                <a:lnTo>
                  <a:pt x="1" y="12"/>
                </a:lnTo>
                <a:lnTo>
                  <a:pt x="3" y="12"/>
                </a:lnTo>
                <a:lnTo>
                  <a:pt x="3" y="11"/>
                </a:lnTo>
                <a:lnTo>
                  <a:pt x="3" y="9"/>
                </a:lnTo>
                <a:lnTo>
                  <a:pt x="3" y="7"/>
                </a:lnTo>
                <a:lnTo>
                  <a:pt x="3" y="6"/>
                </a:lnTo>
                <a:lnTo>
                  <a:pt x="5" y="6"/>
                </a:lnTo>
                <a:lnTo>
                  <a:pt x="5" y="4"/>
                </a:lnTo>
                <a:lnTo>
                  <a:pt x="5" y="2"/>
                </a:lnTo>
                <a:lnTo>
                  <a:pt x="6" y="2"/>
                </a:lnTo>
                <a:lnTo>
                  <a:pt x="6" y="0"/>
                </a:lnTo>
                <a:lnTo>
                  <a:pt x="8" y="0"/>
                </a:lnTo>
                <a:lnTo>
                  <a:pt x="10" y="0"/>
                </a:lnTo>
                <a:lnTo>
                  <a:pt x="10" y="2"/>
                </a:lnTo>
                <a:lnTo>
                  <a:pt x="12" y="2"/>
                </a:lnTo>
              </a:path>
            </a:pathLst>
          </a:custGeom>
          <a:noFill/>
          <a:ln w="4763">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3" name="Freeform 35"/>
          <p:cNvSpPr>
            <a:spLocks/>
          </p:cNvSpPr>
          <p:nvPr/>
        </p:nvSpPr>
        <p:spPr bwMode="auto">
          <a:xfrm>
            <a:off x="5490466" y="2489098"/>
            <a:ext cx="744241" cy="1155184"/>
          </a:xfrm>
          <a:custGeom>
            <a:avLst/>
            <a:gdLst>
              <a:gd name="T0" fmla="*/ 61 w 393"/>
              <a:gd name="T1" fmla="*/ 12 h 610"/>
              <a:gd name="T2" fmla="*/ 78 w 393"/>
              <a:gd name="T3" fmla="*/ 24 h 610"/>
              <a:gd name="T4" fmla="*/ 100 w 393"/>
              <a:gd name="T5" fmla="*/ 31 h 610"/>
              <a:gd name="T6" fmla="*/ 119 w 393"/>
              <a:gd name="T7" fmla="*/ 33 h 610"/>
              <a:gd name="T8" fmla="*/ 296 w 393"/>
              <a:gd name="T9" fmla="*/ 72 h 610"/>
              <a:gd name="T10" fmla="*/ 307 w 393"/>
              <a:gd name="T11" fmla="*/ 128 h 610"/>
              <a:gd name="T12" fmla="*/ 321 w 393"/>
              <a:gd name="T13" fmla="*/ 174 h 610"/>
              <a:gd name="T14" fmla="*/ 339 w 393"/>
              <a:gd name="T15" fmla="*/ 219 h 610"/>
              <a:gd name="T16" fmla="*/ 351 w 393"/>
              <a:gd name="T17" fmla="*/ 270 h 610"/>
              <a:gd name="T18" fmla="*/ 357 w 393"/>
              <a:gd name="T19" fmla="*/ 329 h 610"/>
              <a:gd name="T20" fmla="*/ 360 w 393"/>
              <a:gd name="T21" fmla="*/ 384 h 610"/>
              <a:gd name="T22" fmla="*/ 370 w 393"/>
              <a:gd name="T23" fmla="*/ 437 h 610"/>
              <a:gd name="T24" fmla="*/ 367 w 393"/>
              <a:gd name="T25" fmla="*/ 494 h 610"/>
              <a:gd name="T26" fmla="*/ 376 w 393"/>
              <a:gd name="T27" fmla="*/ 548 h 610"/>
              <a:gd name="T28" fmla="*/ 255 w 393"/>
              <a:gd name="T29" fmla="*/ 577 h 610"/>
              <a:gd name="T30" fmla="*/ 231 w 393"/>
              <a:gd name="T31" fmla="*/ 584 h 610"/>
              <a:gd name="T32" fmla="*/ 210 w 393"/>
              <a:gd name="T33" fmla="*/ 594 h 610"/>
              <a:gd name="T34" fmla="*/ 185 w 393"/>
              <a:gd name="T35" fmla="*/ 601 h 610"/>
              <a:gd name="T36" fmla="*/ 167 w 393"/>
              <a:gd name="T37" fmla="*/ 598 h 610"/>
              <a:gd name="T38" fmla="*/ 162 w 393"/>
              <a:gd name="T39" fmla="*/ 565 h 610"/>
              <a:gd name="T40" fmla="*/ 167 w 393"/>
              <a:gd name="T41" fmla="*/ 537 h 610"/>
              <a:gd name="T42" fmla="*/ 154 w 393"/>
              <a:gd name="T43" fmla="*/ 517 h 610"/>
              <a:gd name="T44" fmla="*/ 162 w 393"/>
              <a:gd name="T45" fmla="*/ 499 h 610"/>
              <a:gd name="T46" fmla="*/ 155 w 393"/>
              <a:gd name="T47" fmla="*/ 472 h 610"/>
              <a:gd name="T48" fmla="*/ 142 w 393"/>
              <a:gd name="T49" fmla="*/ 462 h 610"/>
              <a:gd name="T50" fmla="*/ 136 w 393"/>
              <a:gd name="T51" fmla="*/ 444 h 610"/>
              <a:gd name="T52" fmla="*/ 131 w 393"/>
              <a:gd name="T53" fmla="*/ 437 h 610"/>
              <a:gd name="T54" fmla="*/ 116 w 393"/>
              <a:gd name="T55" fmla="*/ 436 h 610"/>
              <a:gd name="T56" fmla="*/ 109 w 393"/>
              <a:gd name="T57" fmla="*/ 453 h 610"/>
              <a:gd name="T58" fmla="*/ 97 w 393"/>
              <a:gd name="T59" fmla="*/ 460 h 610"/>
              <a:gd name="T60" fmla="*/ 93 w 393"/>
              <a:gd name="T61" fmla="*/ 439 h 610"/>
              <a:gd name="T62" fmla="*/ 74 w 393"/>
              <a:gd name="T63" fmla="*/ 422 h 610"/>
              <a:gd name="T64" fmla="*/ 74 w 393"/>
              <a:gd name="T65" fmla="*/ 393 h 610"/>
              <a:gd name="T66" fmla="*/ 86 w 393"/>
              <a:gd name="T67" fmla="*/ 369 h 610"/>
              <a:gd name="T68" fmla="*/ 107 w 393"/>
              <a:gd name="T69" fmla="*/ 357 h 610"/>
              <a:gd name="T70" fmla="*/ 104 w 393"/>
              <a:gd name="T71" fmla="*/ 339 h 610"/>
              <a:gd name="T72" fmla="*/ 92 w 393"/>
              <a:gd name="T73" fmla="*/ 319 h 610"/>
              <a:gd name="T74" fmla="*/ 66 w 393"/>
              <a:gd name="T75" fmla="*/ 312 h 610"/>
              <a:gd name="T76" fmla="*/ 42 w 393"/>
              <a:gd name="T77" fmla="*/ 301 h 610"/>
              <a:gd name="T78" fmla="*/ 28 w 393"/>
              <a:gd name="T79" fmla="*/ 293 h 610"/>
              <a:gd name="T80" fmla="*/ 31 w 393"/>
              <a:gd name="T81" fmla="*/ 270 h 610"/>
              <a:gd name="T82" fmla="*/ 38 w 393"/>
              <a:gd name="T83" fmla="*/ 252 h 610"/>
              <a:gd name="T84" fmla="*/ 52 w 393"/>
              <a:gd name="T85" fmla="*/ 227 h 610"/>
              <a:gd name="T86" fmla="*/ 68 w 393"/>
              <a:gd name="T87" fmla="*/ 214 h 610"/>
              <a:gd name="T88" fmla="*/ 85 w 393"/>
              <a:gd name="T89" fmla="*/ 208 h 610"/>
              <a:gd name="T90" fmla="*/ 105 w 393"/>
              <a:gd name="T91" fmla="*/ 198 h 610"/>
              <a:gd name="T92" fmla="*/ 126 w 393"/>
              <a:gd name="T93" fmla="*/ 188 h 610"/>
              <a:gd name="T94" fmla="*/ 140 w 393"/>
              <a:gd name="T95" fmla="*/ 181 h 610"/>
              <a:gd name="T96" fmla="*/ 150 w 393"/>
              <a:gd name="T97" fmla="*/ 162 h 610"/>
              <a:gd name="T98" fmla="*/ 140 w 393"/>
              <a:gd name="T99" fmla="*/ 155 h 610"/>
              <a:gd name="T100" fmla="*/ 124 w 393"/>
              <a:gd name="T101" fmla="*/ 162 h 610"/>
              <a:gd name="T102" fmla="*/ 102 w 393"/>
              <a:gd name="T103" fmla="*/ 153 h 610"/>
              <a:gd name="T104" fmla="*/ 81 w 393"/>
              <a:gd name="T105" fmla="*/ 145 h 610"/>
              <a:gd name="T106" fmla="*/ 66 w 393"/>
              <a:gd name="T107" fmla="*/ 138 h 610"/>
              <a:gd name="T108" fmla="*/ 62 w 393"/>
              <a:gd name="T109" fmla="*/ 110 h 610"/>
              <a:gd name="T110" fmla="*/ 54 w 393"/>
              <a:gd name="T111" fmla="*/ 93 h 610"/>
              <a:gd name="T112" fmla="*/ 47 w 393"/>
              <a:gd name="T113" fmla="*/ 74 h 610"/>
              <a:gd name="T114" fmla="*/ 19 w 393"/>
              <a:gd name="T115" fmla="*/ 71 h 610"/>
              <a:gd name="T116" fmla="*/ 4 w 393"/>
              <a:gd name="T117" fmla="*/ 66 h 610"/>
              <a:gd name="T118" fmla="*/ 0 w 393"/>
              <a:gd name="T119" fmla="*/ 43 h 610"/>
              <a:gd name="T120" fmla="*/ 12 w 393"/>
              <a:gd name="T121" fmla="*/ 26 h 610"/>
              <a:gd name="T122" fmla="*/ 31 w 393"/>
              <a:gd name="T123" fmla="*/ 9 h 610"/>
              <a:gd name="T124" fmla="*/ 50 w 393"/>
              <a:gd name="T125" fmla="*/ 2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3" h="610">
                <a:moveTo>
                  <a:pt x="50" y="2"/>
                </a:moveTo>
                <a:lnTo>
                  <a:pt x="52" y="2"/>
                </a:lnTo>
                <a:lnTo>
                  <a:pt x="54" y="2"/>
                </a:lnTo>
                <a:lnTo>
                  <a:pt x="52" y="2"/>
                </a:lnTo>
                <a:lnTo>
                  <a:pt x="52" y="4"/>
                </a:lnTo>
                <a:lnTo>
                  <a:pt x="52" y="5"/>
                </a:lnTo>
                <a:lnTo>
                  <a:pt x="52" y="7"/>
                </a:lnTo>
                <a:lnTo>
                  <a:pt x="52" y="9"/>
                </a:lnTo>
                <a:lnTo>
                  <a:pt x="52" y="11"/>
                </a:lnTo>
                <a:lnTo>
                  <a:pt x="54" y="11"/>
                </a:lnTo>
                <a:lnTo>
                  <a:pt x="54" y="12"/>
                </a:lnTo>
                <a:lnTo>
                  <a:pt x="55" y="12"/>
                </a:lnTo>
                <a:lnTo>
                  <a:pt x="54" y="12"/>
                </a:lnTo>
                <a:lnTo>
                  <a:pt x="54" y="14"/>
                </a:lnTo>
                <a:lnTo>
                  <a:pt x="55" y="14"/>
                </a:lnTo>
                <a:lnTo>
                  <a:pt x="55" y="16"/>
                </a:lnTo>
                <a:lnTo>
                  <a:pt x="57" y="16"/>
                </a:lnTo>
                <a:lnTo>
                  <a:pt x="59" y="16"/>
                </a:lnTo>
                <a:lnTo>
                  <a:pt x="59" y="14"/>
                </a:lnTo>
                <a:lnTo>
                  <a:pt x="59" y="12"/>
                </a:lnTo>
                <a:lnTo>
                  <a:pt x="61" y="12"/>
                </a:lnTo>
                <a:lnTo>
                  <a:pt x="61" y="14"/>
                </a:lnTo>
                <a:lnTo>
                  <a:pt x="62" y="16"/>
                </a:lnTo>
                <a:lnTo>
                  <a:pt x="62" y="14"/>
                </a:lnTo>
                <a:lnTo>
                  <a:pt x="64" y="14"/>
                </a:lnTo>
                <a:lnTo>
                  <a:pt x="66" y="14"/>
                </a:lnTo>
                <a:lnTo>
                  <a:pt x="66" y="16"/>
                </a:lnTo>
                <a:lnTo>
                  <a:pt x="68" y="16"/>
                </a:lnTo>
                <a:lnTo>
                  <a:pt x="69" y="16"/>
                </a:lnTo>
                <a:lnTo>
                  <a:pt x="69" y="17"/>
                </a:lnTo>
                <a:lnTo>
                  <a:pt x="69" y="19"/>
                </a:lnTo>
                <a:lnTo>
                  <a:pt x="71" y="21"/>
                </a:lnTo>
                <a:lnTo>
                  <a:pt x="71" y="23"/>
                </a:lnTo>
                <a:lnTo>
                  <a:pt x="71" y="24"/>
                </a:lnTo>
                <a:lnTo>
                  <a:pt x="73" y="24"/>
                </a:lnTo>
                <a:lnTo>
                  <a:pt x="73" y="26"/>
                </a:lnTo>
                <a:lnTo>
                  <a:pt x="73" y="24"/>
                </a:lnTo>
                <a:lnTo>
                  <a:pt x="74" y="24"/>
                </a:lnTo>
                <a:lnTo>
                  <a:pt x="74" y="23"/>
                </a:lnTo>
                <a:lnTo>
                  <a:pt x="74" y="24"/>
                </a:lnTo>
                <a:lnTo>
                  <a:pt x="76" y="24"/>
                </a:lnTo>
                <a:lnTo>
                  <a:pt x="78" y="24"/>
                </a:lnTo>
                <a:lnTo>
                  <a:pt x="80" y="24"/>
                </a:lnTo>
                <a:lnTo>
                  <a:pt x="81" y="24"/>
                </a:lnTo>
                <a:lnTo>
                  <a:pt x="83" y="24"/>
                </a:lnTo>
                <a:lnTo>
                  <a:pt x="85" y="24"/>
                </a:lnTo>
                <a:lnTo>
                  <a:pt x="85" y="26"/>
                </a:lnTo>
                <a:lnTo>
                  <a:pt x="86" y="26"/>
                </a:lnTo>
                <a:lnTo>
                  <a:pt x="88" y="26"/>
                </a:lnTo>
                <a:lnTo>
                  <a:pt x="90" y="26"/>
                </a:lnTo>
                <a:lnTo>
                  <a:pt x="92" y="26"/>
                </a:lnTo>
                <a:lnTo>
                  <a:pt x="93" y="26"/>
                </a:lnTo>
                <a:lnTo>
                  <a:pt x="93" y="28"/>
                </a:lnTo>
                <a:lnTo>
                  <a:pt x="93" y="29"/>
                </a:lnTo>
                <a:lnTo>
                  <a:pt x="95" y="29"/>
                </a:lnTo>
                <a:lnTo>
                  <a:pt x="97" y="29"/>
                </a:lnTo>
                <a:lnTo>
                  <a:pt x="97" y="31"/>
                </a:lnTo>
                <a:lnTo>
                  <a:pt x="99" y="31"/>
                </a:lnTo>
                <a:lnTo>
                  <a:pt x="97" y="31"/>
                </a:lnTo>
                <a:lnTo>
                  <a:pt x="97" y="29"/>
                </a:lnTo>
                <a:lnTo>
                  <a:pt x="99" y="29"/>
                </a:lnTo>
                <a:lnTo>
                  <a:pt x="100" y="29"/>
                </a:lnTo>
                <a:lnTo>
                  <a:pt x="100" y="31"/>
                </a:lnTo>
                <a:lnTo>
                  <a:pt x="99" y="31"/>
                </a:lnTo>
                <a:lnTo>
                  <a:pt x="99" y="33"/>
                </a:lnTo>
                <a:lnTo>
                  <a:pt x="100" y="33"/>
                </a:lnTo>
                <a:lnTo>
                  <a:pt x="102" y="35"/>
                </a:lnTo>
                <a:lnTo>
                  <a:pt x="104" y="35"/>
                </a:lnTo>
                <a:lnTo>
                  <a:pt x="105" y="35"/>
                </a:lnTo>
                <a:lnTo>
                  <a:pt x="105" y="33"/>
                </a:lnTo>
                <a:lnTo>
                  <a:pt x="105" y="31"/>
                </a:lnTo>
                <a:lnTo>
                  <a:pt x="107" y="31"/>
                </a:lnTo>
                <a:lnTo>
                  <a:pt x="109" y="31"/>
                </a:lnTo>
                <a:lnTo>
                  <a:pt x="109" y="29"/>
                </a:lnTo>
                <a:lnTo>
                  <a:pt x="111" y="29"/>
                </a:lnTo>
                <a:lnTo>
                  <a:pt x="112" y="29"/>
                </a:lnTo>
                <a:lnTo>
                  <a:pt x="112" y="31"/>
                </a:lnTo>
                <a:lnTo>
                  <a:pt x="114" y="31"/>
                </a:lnTo>
                <a:lnTo>
                  <a:pt x="114" y="33"/>
                </a:lnTo>
                <a:lnTo>
                  <a:pt x="116" y="33"/>
                </a:lnTo>
                <a:lnTo>
                  <a:pt x="117" y="33"/>
                </a:lnTo>
                <a:lnTo>
                  <a:pt x="116" y="33"/>
                </a:lnTo>
                <a:lnTo>
                  <a:pt x="117" y="33"/>
                </a:lnTo>
                <a:lnTo>
                  <a:pt x="119" y="33"/>
                </a:lnTo>
                <a:lnTo>
                  <a:pt x="119" y="35"/>
                </a:lnTo>
                <a:lnTo>
                  <a:pt x="121" y="35"/>
                </a:lnTo>
                <a:lnTo>
                  <a:pt x="123" y="35"/>
                </a:lnTo>
                <a:lnTo>
                  <a:pt x="281" y="36"/>
                </a:lnTo>
                <a:lnTo>
                  <a:pt x="283" y="40"/>
                </a:lnTo>
                <a:lnTo>
                  <a:pt x="284" y="43"/>
                </a:lnTo>
                <a:lnTo>
                  <a:pt x="284" y="45"/>
                </a:lnTo>
                <a:lnTo>
                  <a:pt x="284" y="47"/>
                </a:lnTo>
                <a:lnTo>
                  <a:pt x="286" y="48"/>
                </a:lnTo>
                <a:lnTo>
                  <a:pt x="286" y="50"/>
                </a:lnTo>
                <a:lnTo>
                  <a:pt x="288" y="52"/>
                </a:lnTo>
                <a:lnTo>
                  <a:pt x="290" y="54"/>
                </a:lnTo>
                <a:lnTo>
                  <a:pt x="290" y="55"/>
                </a:lnTo>
                <a:lnTo>
                  <a:pt x="291" y="57"/>
                </a:lnTo>
                <a:lnTo>
                  <a:pt x="293" y="60"/>
                </a:lnTo>
                <a:lnTo>
                  <a:pt x="293" y="62"/>
                </a:lnTo>
                <a:lnTo>
                  <a:pt x="295" y="64"/>
                </a:lnTo>
                <a:lnTo>
                  <a:pt x="296" y="66"/>
                </a:lnTo>
                <a:lnTo>
                  <a:pt x="296" y="67"/>
                </a:lnTo>
                <a:lnTo>
                  <a:pt x="296" y="71"/>
                </a:lnTo>
                <a:lnTo>
                  <a:pt x="296" y="72"/>
                </a:lnTo>
                <a:lnTo>
                  <a:pt x="298" y="76"/>
                </a:lnTo>
                <a:lnTo>
                  <a:pt x="298" y="79"/>
                </a:lnTo>
                <a:lnTo>
                  <a:pt x="298" y="81"/>
                </a:lnTo>
                <a:lnTo>
                  <a:pt x="298" y="85"/>
                </a:lnTo>
                <a:lnTo>
                  <a:pt x="298" y="88"/>
                </a:lnTo>
                <a:lnTo>
                  <a:pt x="298" y="90"/>
                </a:lnTo>
                <a:lnTo>
                  <a:pt x="300" y="93"/>
                </a:lnTo>
                <a:lnTo>
                  <a:pt x="300" y="95"/>
                </a:lnTo>
                <a:lnTo>
                  <a:pt x="300" y="98"/>
                </a:lnTo>
                <a:lnTo>
                  <a:pt x="302" y="100"/>
                </a:lnTo>
                <a:lnTo>
                  <a:pt x="302" y="102"/>
                </a:lnTo>
                <a:lnTo>
                  <a:pt x="302" y="105"/>
                </a:lnTo>
                <a:lnTo>
                  <a:pt x="303" y="107"/>
                </a:lnTo>
                <a:lnTo>
                  <a:pt x="303" y="109"/>
                </a:lnTo>
                <a:lnTo>
                  <a:pt x="303" y="112"/>
                </a:lnTo>
                <a:lnTo>
                  <a:pt x="305" y="114"/>
                </a:lnTo>
                <a:lnTo>
                  <a:pt x="305" y="117"/>
                </a:lnTo>
                <a:lnTo>
                  <a:pt x="305" y="119"/>
                </a:lnTo>
                <a:lnTo>
                  <a:pt x="307" y="122"/>
                </a:lnTo>
                <a:lnTo>
                  <a:pt x="307" y="124"/>
                </a:lnTo>
                <a:lnTo>
                  <a:pt x="307" y="128"/>
                </a:lnTo>
                <a:lnTo>
                  <a:pt x="308" y="129"/>
                </a:lnTo>
                <a:lnTo>
                  <a:pt x="308" y="131"/>
                </a:lnTo>
                <a:lnTo>
                  <a:pt x="308" y="134"/>
                </a:lnTo>
                <a:lnTo>
                  <a:pt x="310" y="136"/>
                </a:lnTo>
                <a:lnTo>
                  <a:pt x="310" y="140"/>
                </a:lnTo>
                <a:lnTo>
                  <a:pt x="310" y="141"/>
                </a:lnTo>
                <a:lnTo>
                  <a:pt x="312" y="145"/>
                </a:lnTo>
                <a:lnTo>
                  <a:pt x="312" y="147"/>
                </a:lnTo>
                <a:lnTo>
                  <a:pt x="312" y="148"/>
                </a:lnTo>
                <a:lnTo>
                  <a:pt x="312" y="152"/>
                </a:lnTo>
                <a:lnTo>
                  <a:pt x="314" y="153"/>
                </a:lnTo>
                <a:lnTo>
                  <a:pt x="314" y="155"/>
                </a:lnTo>
                <a:lnTo>
                  <a:pt x="314" y="157"/>
                </a:lnTo>
                <a:lnTo>
                  <a:pt x="315" y="159"/>
                </a:lnTo>
                <a:lnTo>
                  <a:pt x="315" y="162"/>
                </a:lnTo>
                <a:lnTo>
                  <a:pt x="315" y="164"/>
                </a:lnTo>
                <a:lnTo>
                  <a:pt x="317" y="165"/>
                </a:lnTo>
                <a:lnTo>
                  <a:pt x="317" y="169"/>
                </a:lnTo>
                <a:lnTo>
                  <a:pt x="319" y="171"/>
                </a:lnTo>
                <a:lnTo>
                  <a:pt x="319" y="172"/>
                </a:lnTo>
                <a:lnTo>
                  <a:pt x="321" y="174"/>
                </a:lnTo>
                <a:lnTo>
                  <a:pt x="321" y="177"/>
                </a:lnTo>
                <a:lnTo>
                  <a:pt x="322" y="179"/>
                </a:lnTo>
                <a:lnTo>
                  <a:pt x="322" y="181"/>
                </a:lnTo>
                <a:lnTo>
                  <a:pt x="322" y="184"/>
                </a:lnTo>
                <a:lnTo>
                  <a:pt x="324" y="186"/>
                </a:lnTo>
                <a:lnTo>
                  <a:pt x="324" y="188"/>
                </a:lnTo>
                <a:lnTo>
                  <a:pt x="326" y="191"/>
                </a:lnTo>
                <a:lnTo>
                  <a:pt x="326" y="193"/>
                </a:lnTo>
                <a:lnTo>
                  <a:pt x="327" y="195"/>
                </a:lnTo>
                <a:lnTo>
                  <a:pt x="327" y="196"/>
                </a:lnTo>
                <a:lnTo>
                  <a:pt x="329" y="198"/>
                </a:lnTo>
                <a:lnTo>
                  <a:pt x="329" y="202"/>
                </a:lnTo>
                <a:lnTo>
                  <a:pt x="331" y="203"/>
                </a:lnTo>
                <a:lnTo>
                  <a:pt x="333" y="205"/>
                </a:lnTo>
                <a:lnTo>
                  <a:pt x="334" y="207"/>
                </a:lnTo>
                <a:lnTo>
                  <a:pt x="334" y="208"/>
                </a:lnTo>
                <a:lnTo>
                  <a:pt x="336" y="210"/>
                </a:lnTo>
                <a:lnTo>
                  <a:pt x="338" y="212"/>
                </a:lnTo>
                <a:lnTo>
                  <a:pt x="338" y="214"/>
                </a:lnTo>
                <a:lnTo>
                  <a:pt x="339" y="217"/>
                </a:lnTo>
                <a:lnTo>
                  <a:pt x="339" y="219"/>
                </a:lnTo>
                <a:lnTo>
                  <a:pt x="341" y="221"/>
                </a:lnTo>
                <a:lnTo>
                  <a:pt x="341" y="222"/>
                </a:lnTo>
                <a:lnTo>
                  <a:pt x="343" y="224"/>
                </a:lnTo>
                <a:lnTo>
                  <a:pt x="343" y="227"/>
                </a:lnTo>
                <a:lnTo>
                  <a:pt x="343" y="229"/>
                </a:lnTo>
                <a:lnTo>
                  <a:pt x="345" y="233"/>
                </a:lnTo>
                <a:lnTo>
                  <a:pt x="345" y="234"/>
                </a:lnTo>
                <a:lnTo>
                  <a:pt x="346" y="236"/>
                </a:lnTo>
                <a:lnTo>
                  <a:pt x="346" y="239"/>
                </a:lnTo>
                <a:lnTo>
                  <a:pt x="346" y="241"/>
                </a:lnTo>
                <a:lnTo>
                  <a:pt x="346" y="243"/>
                </a:lnTo>
                <a:lnTo>
                  <a:pt x="348" y="245"/>
                </a:lnTo>
                <a:lnTo>
                  <a:pt x="348" y="248"/>
                </a:lnTo>
                <a:lnTo>
                  <a:pt x="350" y="250"/>
                </a:lnTo>
                <a:lnTo>
                  <a:pt x="350" y="252"/>
                </a:lnTo>
                <a:lnTo>
                  <a:pt x="350" y="255"/>
                </a:lnTo>
                <a:lnTo>
                  <a:pt x="350" y="258"/>
                </a:lnTo>
                <a:lnTo>
                  <a:pt x="350" y="260"/>
                </a:lnTo>
                <a:lnTo>
                  <a:pt x="350" y="265"/>
                </a:lnTo>
                <a:lnTo>
                  <a:pt x="351" y="267"/>
                </a:lnTo>
                <a:lnTo>
                  <a:pt x="351" y="270"/>
                </a:lnTo>
                <a:lnTo>
                  <a:pt x="353" y="272"/>
                </a:lnTo>
                <a:lnTo>
                  <a:pt x="353" y="276"/>
                </a:lnTo>
                <a:lnTo>
                  <a:pt x="353" y="277"/>
                </a:lnTo>
                <a:lnTo>
                  <a:pt x="353" y="281"/>
                </a:lnTo>
                <a:lnTo>
                  <a:pt x="353" y="283"/>
                </a:lnTo>
                <a:lnTo>
                  <a:pt x="353" y="286"/>
                </a:lnTo>
                <a:lnTo>
                  <a:pt x="353" y="289"/>
                </a:lnTo>
                <a:lnTo>
                  <a:pt x="353" y="291"/>
                </a:lnTo>
                <a:lnTo>
                  <a:pt x="355" y="295"/>
                </a:lnTo>
                <a:lnTo>
                  <a:pt x="355" y="298"/>
                </a:lnTo>
                <a:lnTo>
                  <a:pt x="355" y="301"/>
                </a:lnTo>
                <a:lnTo>
                  <a:pt x="355" y="303"/>
                </a:lnTo>
                <a:lnTo>
                  <a:pt x="355" y="307"/>
                </a:lnTo>
                <a:lnTo>
                  <a:pt x="355" y="310"/>
                </a:lnTo>
                <a:lnTo>
                  <a:pt x="355" y="312"/>
                </a:lnTo>
                <a:lnTo>
                  <a:pt x="355" y="315"/>
                </a:lnTo>
                <a:lnTo>
                  <a:pt x="355" y="319"/>
                </a:lnTo>
                <a:lnTo>
                  <a:pt x="355" y="320"/>
                </a:lnTo>
                <a:lnTo>
                  <a:pt x="355" y="324"/>
                </a:lnTo>
                <a:lnTo>
                  <a:pt x="357" y="326"/>
                </a:lnTo>
                <a:lnTo>
                  <a:pt x="357" y="329"/>
                </a:lnTo>
                <a:lnTo>
                  <a:pt x="357" y="332"/>
                </a:lnTo>
                <a:lnTo>
                  <a:pt x="357" y="336"/>
                </a:lnTo>
                <a:lnTo>
                  <a:pt x="357" y="338"/>
                </a:lnTo>
                <a:lnTo>
                  <a:pt x="357" y="341"/>
                </a:lnTo>
                <a:lnTo>
                  <a:pt x="357" y="344"/>
                </a:lnTo>
                <a:lnTo>
                  <a:pt x="357" y="346"/>
                </a:lnTo>
                <a:lnTo>
                  <a:pt x="357" y="350"/>
                </a:lnTo>
                <a:lnTo>
                  <a:pt x="357" y="353"/>
                </a:lnTo>
                <a:lnTo>
                  <a:pt x="357" y="355"/>
                </a:lnTo>
                <a:lnTo>
                  <a:pt x="358" y="358"/>
                </a:lnTo>
                <a:lnTo>
                  <a:pt x="358" y="362"/>
                </a:lnTo>
                <a:lnTo>
                  <a:pt x="358" y="363"/>
                </a:lnTo>
                <a:lnTo>
                  <a:pt x="358" y="367"/>
                </a:lnTo>
                <a:lnTo>
                  <a:pt x="358" y="369"/>
                </a:lnTo>
                <a:lnTo>
                  <a:pt x="358" y="372"/>
                </a:lnTo>
                <a:lnTo>
                  <a:pt x="360" y="374"/>
                </a:lnTo>
                <a:lnTo>
                  <a:pt x="360" y="377"/>
                </a:lnTo>
                <a:lnTo>
                  <a:pt x="360" y="379"/>
                </a:lnTo>
                <a:lnTo>
                  <a:pt x="360" y="381"/>
                </a:lnTo>
                <a:lnTo>
                  <a:pt x="360" y="382"/>
                </a:lnTo>
                <a:lnTo>
                  <a:pt x="360" y="384"/>
                </a:lnTo>
                <a:lnTo>
                  <a:pt x="362" y="388"/>
                </a:lnTo>
                <a:lnTo>
                  <a:pt x="362" y="389"/>
                </a:lnTo>
                <a:lnTo>
                  <a:pt x="362" y="393"/>
                </a:lnTo>
                <a:lnTo>
                  <a:pt x="364" y="394"/>
                </a:lnTo>
                <a:lnTo>
                  <a:pt x="364" y="398"/>
                </a:lnTo>
                <a:lnTo>
                  <a:pt x="364" y="400"/>
                </a:lnTo>
                <a:lnTo>
                  <a:pt x="364" y="403"/>
                </a:lnTo>
                <a:lnTo>
                  <a:pt x="365" y="405"/>
                </a:lnTo>
                <a:lnTo>
                  <a:pt x="365" y="408"/>
                </a:lnTo>
                <a:lnTo>
                  <a:pt x="367" y="410"/>
                </a:lnTo>
                <a:lnTo>
                  <a:pt x="367" y="412"/>
                </a:lnTo>
                <a:lnTo>
                  <a:pt x="367" y="415"/>
                </a:lnTo>
                <a:lnTo>
                  <a:pt x="367" y="417"/>
                </a:lnTo>
                <a:lnTo>
                  <a:pt x="369" y="420"/>
                </a:lnTo>
                <a:lnTo>
                  <a:pt x="369" y="422"/>
                </a:lnTo>
                <a:lnTo>
                  <a:pt x="370" y="424"/>
                </a:lnTo>
                <a:lnTo>
                  <a:pt x="370" y="427"/>
                </a:lnTo>
                <a:lnTo>
                  <a:pt x="370" y="429"/>
                </a:lnTo>
                <a:lnTo>
                  <a:pt x="370" y="432"/>
                </a:lnTo>
                <a:lnTo>
                  <a:pt x="370" y="434"/>
                </a:lnTo>
                <a:lnTo>
                  <a:pt x="370" y="437"/>
                </a:lnTo>
                <a:lnTo>
                  <a:pt x="372" y="441"/>
                </a:lnTo>
                <a:lnTo>
                  <a:pt x="372" y="444"/>
                </a:lnTo>
                <a:lnTo>
                  <a:pt x="372" y="446"/>
                </a:lnTo>
                <a:lnTo>
                  <a:pt x="372" y="449"/>
                </a:lnTo>
                <a:lnTo>
                  <a:pt x="372" y="453"/>
                </a:lnTo>
                <a:lnTo>
                  <a:pt x="372" y="455"/>
                </a:lnTo>
                <a:lnTo>
                  <a:pt x="372" y="458"/>
                </a:lnTo>
                <a:lnTo>
                  <a:pt x="372" y="462"/>
                </a:lnTo>
                <a:lnTo>
                  <a:pt x="372" y="465"/>
                </a:lnTo>
                <a:lnTo>
                  <a:pt x="372" y="467"/>
                </a:lnTo>
                <a:lnTo>
                  <a:pt x="372" y="468"/>
                </a:lnTo>
                <a:lnTo>
                  <a:pt x="370" y="472"/>
                </a:lnTo>
                <a:lnTo>
                  <a:pt x="370" y="474"/>
                </a:lnTo>
                <a:lnTo>
                  <a:pt x="370" y="477"/>
                </a:lnTo>
                <a:lnTo>
                  <a:pt x="370" y="479"/>
                </a:lnTo>
                <a:lnTo>
                  <a:pt x="370" y="482"/>
                </a:lnTo>
                <a:lnTo>
                  <a:pt x="369" y="484"/>
                </a:lnTo>
                <a:lnTo>
                  <a:pt x="369" y="487"/>
                </a:lnTo>
                <a:lnTo>
                  <a:pt x="369" y="491"/>
                </a:lnTo>
                <a:lnTo>
                  <a:pt x="369" y="493"/>
                </a:lnTo>
                <a:lnTo>
                  <a:pt x="367" y="494"/>
                </a:lnTo>
                <a:lnTo>
                  <a:pt x="367" y="498"/>
                </a:lnTo>
                <a:lnTo>
                  <a:pt x="367" y="501"/>
                </a:lnTo>
                <a:lnTo>
                  <a:pt x="367" y="503"/>
                </a:lnTo>
                <a:lnTo>
                  <a:pt x="367" y="506"/>
                </a:lnTo>
                <a:lnTo>
                  <a:pt x="367" y="510"/>
                </a:lnTo>
                <a:lnTo>
                  <a:pt x="367" y="511"/>
                </a:lnTo>
                <a:lnTo>
                  <a:pt x="367" y="515"/>
                </a:lnTo>
                <a:lnTo>
                  <a:pt x="367" y="517"/>
                </a:lnTo>
                <a:lnTo>
                  <a:pt x="367" y="520"/>
                </a:lnTo>
                <a:lnTo>
                  <a:pt x="367" y="524"/>
                </a:lnTo>
                <a:lnTo>
                  <a:pt x="367" y="525"/>
                </a:lnTo>
                <a:lnTo>
                  <a:pt x="369" y="529"/>
                </a:lnTo>
                <a:lnTo>
                  <a:pt x="369" y="532"/>
                </a:lnTo>
                <a:lnTo>
                  <a:pt x="369" y="534"/>
                </a:lnTo>
                <a:lnTo>
                  <a:pt x="369" y="536"/>
                </a:lnTo>
                <a:lnTo>
                  <a:pt x="370" y="539"/>
                </a:lnTo>
                <a:lnTo>
                  <a:pt x="370" y="541"/>
                </a:lnTo>
                <a:lnTo>
                  <a:pt x="372" y="542"/>
                </a:lnTo>
                <a:lnTo>
                  <a:pt x="372" y="544"/>
                </a:lnTo>
                <a:lnTo>
                  <a:pt x="374" y="546"/>
                </a:lnTo>
                <a:lnTo>
                  <a:pt x="376" y="548"/>
                </a:lnTo>
                <a:lnTo>
                  <a:pt x="376" y="551"/>
                </a:lnTo>
                <a:lnTo>
                  <a:pt x="377" y="553"/>
                </a:lnTo>
                <a:lnTo>
                  <a:pt x="377" y="554"/>
                </a:lnTo>
                <a:lnTo>
                  <a:pt x="379" y="556"/>
                </a:lnTo>
                <a:lnTo>
                  <a:pt x="381" y="558"/>
                </a:lnTo>
                <a:lnTo>
                  <a:pt x="382" y="560"/>
                </a:lnTo>
                <a:lnTo>
                  <a:pt x="382" y="561"/>
                </a:lnTo>
                <a:lnTo>
                  <a:pt x="384" y="563"/>
                </a:lnTo>
                <a:lnTo>
                  <a:pt x="386" y="565"/>
                </a:lnTo>
                <a:lnTo>
                  <a:pt x="388" y="567"/>
                </a:lnTo>
                <a:lnTo>
                  <a:pt x="389" y="567"/>
                </a:lnTo>
                <a:lnTo>
                  <a:pt x="391" y="568"/>
                </a:lnTo>
                <a:lnTo>
                  <a:pt x="393" y="570"/>
                </a:lnTo>
                <a:lnTo>
                  <a:pt x="260" y="570"/>
                </a:lnTo>
                <a:lnTo>
                  <a:pt x="259" y="570"/>
                </a:lnTo>
                <a:lnTo>
                  <a:pt x="259" y="572"/>
                </a:lnTo>
                <a:lnTo>
                  <a:pt x="257" y="572"/>
                </a:lnTo>
                <a:lnTo>
                  <a:pt x="257" y="573"/>
                </a:lnTo>
                <a:lnTo>
                  <a:pt x="257" y="575"/>
                </a:lnTo>
                <a:lnTo>
                  <a:pt x="255" y="575"/>
                </a:lnTo>
                <a:lnTo>
                  <a:pt x="255" y="577"/>
                </a:lnTo>
                <a:lnTo>
                  <a:pt x="253" y="577"/>
                </a:lnTo>
                <a:lnTo>
                  <a:pt x="253" y="579"/>
                </a:lnTo>
                <a:lnTo>
                  <a:pt x="252" y="579"/>
                </a:lnTo>
                <a:lnTo>
                  <a:pt x="250" y="579"/>
                </a:lnTo>
                <a:lnTo>
                  <a:pt x="250" y="580"/>
                </a:lnTo>
                <a:lnTo>
                  <a:pt x="248" y="580"/>
                </a:lnTo>
                <a:lnTo>
                  <a:pt x="248" y="579"/>
                </a:lnTo>
                <a:lnTo>
                  <a:pt x="247" y="579"/>
                </a:lnTo>
                <a:lnTo>
                  <a:pt x="245" y="579"/>
                </a:lnTo>
                <a:lnTo>
                  <a:pt x="243" y="579"/>
                </a:lnTo>
                <a:lnTo>
                  <a:pt x="241" y="579"/>
                </a:lnTo>
                <a:lnTo>
                  <a:pt x="240" y="580"/>
                </a:lnTo>
                <a:lnTo>
                  <a:pt x="238" y="580"/>
                </a:lnTo>
                <a:lnTo>
                  <a:pt x="238" y="582"/>
                </a:lnTo>
                <a:lnTo>
                  <a:pt x="238" y="584"/>
                </a:lnTo>
                <a:lnTo>
                  <a:pt x="236" y="584"/>
                </a:lnTo>
                <a:lnTo>
                  <a:pt x="236" y="585"/>
                </a:lnTo>
                <a:lnTo>
                  <a:pt x="234" y="585"/>
                </a:lnTo>
                <a:lnTo>
                  <a:pt x="233" y="585"/>
                </a:lnTo>
                <a:lnTo>
                  <a:pt x="231" y="585"/>
                </a:lnTo>
                <a:lnTo>
                  <a:pt x="231" y="584"/>
                </a:lnTo>
                <a:lnTo>
                  <a:pt x="229" y="584"/>
                </a:lnTo>
                <a:lnTo>
                  <a:pt x="228" y="584"/>
                </a:lnTo>
                <a:lnTo>
                  <a:pt x="226" y="584"/>
                </a:lnTo>
                <a:lnTo>
                  <a:pt x="224" y="584"/>
                </a:lnTo>
                <a:lnTo>
                  <a:pt x="224" y="585"/>
                </a:lnTo>
                <a:lnTo>
                  <a:pt x="222" y="587"/>
                </a:lnTo>
                <a:lnTo>
                  <a:pt x="222" y="589"/>
                </a:lnTo>
                <a:lnTo>
                  <a:pt x="221" y="589"/>
                </a:lnTo>
                <a:lnTo>
                  <a:pt x="221" y="591"/>
                </a:lnTo>
                <a:lnTo>
                  <a:pt x="221" y="592"/>
                </a:lnTo>
                <a:lnTo>
                  <a:pt x="219" y="591"/>
                </a:lnTo>
                <a:lnTo>
                  <a:pt x="219" y="592"/>
                </a:lnTo>
                <a:lnTo>
                  <a:pt x="217" y="592"/>
                </a:lnTo>
                <a:lnTo>
                  <a:pt x="216" y="592"/>
                </a:lnTo>
                <a:lnTo>
                  <a:pt x="214" y="592"/>
                </a:lnTo>
                <a:lnTo>
                  <a:pt x="212" y="592"/>
                </a:lnTo>
                <a:lnTo>
                  <a:pt x="212" y="594"/>
                </a:lnTo>
                <a:lnTo>
                  <a:pt x="210" y="594"/>
                </a:lnTo>
                <a:lnTo>
                  <a:pt x="212" y="594"/>
                </a:lnTo>
                <a:lnTo>
                  <a:pt x="210" y="596"/>
                </a:lnTo>
                <a:lnTo>
                  <a:pt x="210" y="594"/>
                </a:lnTo>
                <a:lnTo>
                  <a:pt x="209" y="594"/>
                </a:lnTo>
                <a:lnTo>
                  <a:pt x="207" y="594"/>
                </a:lnTo>
                <a:lnTo>
                  <a:pt x="205" y="594"/>
                </a:lnTo>
                <a:lnTo>
                  <a:pt x="205" y="596"/>
                </a:lnTo>
                <a:lnTo>
                  <a:pt x="205" y="598"/>
                </a:lnTo>
                <a:lnTo>
                  <a:pt x="203" y="598"/>
                </a:lnTo>
                <a:lnTo>
                  <a:pt x="203" y="599"/>
                </a:lnTo>
                <a:lnTo>
                  <a:pt x="202" y="599"/>
                </a:lnTo>
                <a:lnTo>
                  <a:pt x="200" y="599"/>
                </a:lnTo>
                <a:lnTo>
                  <a:pt x="198" y="599"/>
                </a:lnTo>
                <a:lnTo>
                  <a:pt x="197" y="599"/>
                </a:lnTo>
                <a:lnTo>
                  <a:pt x="197" y="601"/>
                </a:lnTo>
                <a:lnTo>
                  <a:pt x="195" y="601"/>
                </a:lnTo>
                <a:lnTo>
                  <a:pt x="195" y="603"/>
                </a:lnTo>
                <a:lnTo>
                  <a:pt x="193" y="603"/>
                </a:lnTo>
                <a:lnTo>
                  <a:pt x="191" y="603"/>
                </a:lnTo>
                <a:lnTo>
                  <a:pt x="190" y="603"/>
                </a:lnTo>
                <a:lnTo>
                  <a:pt x="188" y="603"/>
                </a:lnTo>
                <a:lnTo>
                  <a:pt x="186" y="603"/>
                </a:lnTo>
                <a:lnTo>
                  <a:pt x="186" y="601"/>
                </a:lnTo>
                <a:lnTo>
                  <a:pt x="185" y="601"/>
                </a:lnTo>
                <a:lnTo>
                  <a:pt x="183" y="603"/>
                </a:lnTo>
                <a:lnTo>
                  <a:pt x="183" y="604"/>
                </a:lnTo>
                <a:lnTo>
                  <a:pt x="181" y="604"/>
                </a:lnTo>
                <a:lnTo>
                  <a:pt x="179" y="604"/>
                </a:lnTo>
                <a:lnTo>
                  <a:pt x="179" y="606"/>
                </a:lnTo>
                <a:lnTo>
                  <a:pt x="178" y="606"/>
                </a:lnTo>
                <a:lnTo>
                  <a:pt x="178" y="608"/>
                </a:lnTo>
                <a:lnTo>
                  <a:pt x="176" y="608"/>
                </a:lnTo>
                <a:lnTo>
                  <a:pt x="174" y="608"/>
                </a:lnTo>
                <a:lnTo>
                  <a:pt x="173" y="608"/>
                </a:lnTo>
                <a:lnTo>
                  <a:pt x="173" y="610"/>
                </a:lnTo>
                <a:lnTo>
                  <a:pt x="171" y="610"/>
                </a:lnTo>
                <a:lnTo>
                  <a:pt x="171" y="608"/>
                </a:lnTo>
                <a:lnTo>
                  <a:pt x="171" y="606"/>
                </a:lnTo>
                <a:lnTo>
                  <a:pt x="171" y="604"/>
                </a:lnTo>
                <a:lnTo>
                  <a:pt x="169" y="604"/>
                </a:lnTo>
                <a:lnTo>
                  <a:pt x="169" y="603"/>
                </a:lnTo>
                <a:lnTo>
                  <a:pt x="169" y="601"/>
                </a:lnTo>
                <a:lnTo>
                  <a:pt x="169" y="599"/>
                </a:lnTo>
                <a:lnTo>
                  <a:pt x="169" y="598"/>
                </a:lnTo>
                <a:lnTo>
                  <a:pt x="167" y="598"/>
                </a:lnTo>
                <a:lnTo>
                  <a:pt x="167" y="596"/>
                </a:lnTo>
                <a:lnTo>
                  <a:pt x="167" y="594"/>
                </a:lnTo>
                <a:lnTo>
                  <a:pt x="167" y="592"/>
                </a:lnTo>
                <a:lnTo>
                  <a:pt x="167" y="591"/>
                </a:lnTo>
                <a:lnTo>
                  <a:pt x="166" y="591"/>
                </a:lnTo>
                <a:lnTo>
                  <a:pt x="166" y="589"/>
                </a:lnTo>
                <a:lnTo>
                  <a:pt x="166" y="587"/>
                </a:lnTo>
                <a:lnTo>
                  <a:pt x="166" y="585"/>
                </a:lnTo>
                <a:lnTo>
                  <a:pt x="166" y="584"/>
                </a:lnTo>
                <a:lnTo>
                  <a:pt x="164" y="584"/>
                </a:lnTo>
                <a:lnTo>
                  <a:pt x="164" y="582"/>
                </a:lnTo>
                <a:lnTo>
                  <a:pt x="164" y="580"/>
                </a:lnTo>
                <a:lnTo>
                  <a:pt x="164" y="579"/>
                </a:lnTo>
                <a:lnTo>
                  <a:pt x="164" y="577"/>
                </a:lnTo>
                <a:lnTo>
                  <a:pt x="164" y="575"/>
                </a:lnTo>
                <a:lnTo>
                  <a:pt x="164" y="573"/>
                </a:lnTo>
                <a:lnTo>
                  <a:pt x="164" y="572"/>
                </a:lnTo>
                <a:lnTo>
                  <a:pt x="164" y="570"/>
                </a:lnTo>
                <a:lnTo>
                  <a:pt x="164" y="568"/>
                </a:lnTo>
                <a:lnTo>
                  <a:pt x="164" y="567"/>
                </a:lnTo>
                <a:lnTo>
                  <a:pt x="162" y="565"/>
                </a:lnTo>
                <a:lnTo>
                  <a:pt x="162" y="563"/>
                </a:lnTo>
                <a:lnTo>
                  <a:pt x="162" y="561"/>
                </a:lnTo>
                <a:lnTo>
                  <a:pt x="162" y="560"/>
                </a:lnTo>
                <a:lnTo>
                  <a:pt x="162" y="558"/>
                </a:lnTo>
                <a:lnTo>
                  <a:pt x="162" y="556"/>
                </a:lnTo>
                <a:lnTo>
                  <a:pt x="162" y="554"/>
                </a:lnTo>
                <a:lnTo>
                  <a:pt x="162" y="553"/>
                </a:lnTo>
                <a:lnTo>
                  <a:pt x="162" y="551"/>
                </a:lnTo>
                <a:lnTo>
                  <a:pt x="162" y="549"/>
                </a:lnTo>
                <a:lnTo>
                  <a:pt x="162" y="548"/>
                </a:lnTo>
                <a:lnTo>
                  <a:pt x="160" y="548"/>
                </a:lnTo>
                <a:lnTo>
                  <a:pt x="160" y="546"/>
                </a:lnTo>
                <a:lnTo>
                  <a:pt x="162" y="546"/>
                </a:lnTo>
                <a:lnTo>
                  <a:pt x="162" y="544"/>
                </a:lnTo>
                <a:lnTo>
                  <a:pt x="162" y="542"/>
                </a:lnTo>
                <a:lnTo>
                  <a:pt x="164" y="542"/>
                </a:lnTo>
                <a:lnTo>
                  <a:pt x="166" y="542"/>
                </a:lnTo>
                <a:lnTo>
                  <a:pt x="166" y="541"/>
                </a:lnTo>
                <a:lnTo>
                  <a:pt x="167" y="541"/>
                </a:lnTo>
                <a:lnTo>
                  <a:pt x="167" y="539"/>
                </a:lnTo>
                <a:lnTo>
                  <a:pt x="167" y="537"/>
                </a:lnTo>
                <a:lnTo>
                  <a:pt x="167" y="536"/>
                </a:lnTo>
                <a:lnTo>
                  <a:pt x="166" y="536"/>
                </a:lnTo>
                <a:lnTo>
                  <a:pt x="164" y="536"/>
                </a:lnTo>
                <a:lnTo>
                  <a:pt x="162" y="536"/>
                </a:lnTo>
                <a:lnTo>
                  <a:pt x="162" y="537"/>
                </a:lnTo>
                <a:lnTo>
                  <a:pt x="160" y="537"/>
                </a:lnTo>
                <a:lnTo>
                  <a:pt x="160" y="536"/>
                </a:lnTo>
                <a:lnTo>
                  <a:pt x="160" y="534"/>
                </a:lnTo>
                <a:lnTo>
                  <a:pt x="159" y="534"/>
                </a:lnTo>
                <a:lnTo>
                  <a:pt x="159" y="532"/>
                </a:lnTo>
                <a:lnTo>
                  <a:pt x="159" y="530"/>
                </a:lnTo>
                <a:lnTo>
                  <a:pt x="159" y="529"/>
                </a:lnTo>
                <a:lnTo>
                  <a:pt x="159" y="527"/>
                </a:lnTo>
                <a:lnTo>
                  <a:pt x="159" y="525"/>
                </a:lnTo>
                <a:lnTo>
                  <a:pt x="157" y="525"/>
                </a:lnTo>
                <a:lnTo>
                  <a:pt x="157" y="524"/>
                </a:lnTo>
                <a:lnTo>
                  <a:pt x="157" y="522"/>
                </a:lnTo>
                <a:lnTo>
                  <a:pt x="157" y="520"/>
                </a:lnTo>
                <a:lnTo>
                  <a:pt x="157" y="518"/>
                </a:lnTo>
                <a:lnTo>
                  <a:pt x="155" y="517"/>
                </a:lnTo>
                <a:lnTo>
                  <a:pt x="154" y="517"/>
                </a:lnTo>
                <a:lnTo>
                  <a:pt x="154" y="515"/>
                </a:lnTo>
                <a:lnTo>
                  <a:pt x="154" y="513"/>
                </a:lnTo>
                <a:lnTo>
                  <a:pt x="152" y="513"/>
                </a:lnTo>
                <a:lnTo>
                  <a:pt x="154" y="513"/>
                </a:lnTo>
                <a:lnTo>
                  <a:pt x="152" y="513"/>
                </a:lnTo>
                <a:lnTo>
                  <a:pt x="152" y="511"/>
                </a:lnTo>
                <a:lnTo>
                  <a:pt x="152" y="510"/>
                </a:lnTo>
                <a:lnTo>
                  <a:pt x="152" y="508"/>
                </a:lnTo>
                <a:lnTo>
                  <a:pt x="152" y="506"/>
                </a:lnTo>
                <a:lnTo>
                  <a:pt x="154" y="506"/>
                </a:lnTo>
                <a:lnTo>
                  <a:pt x="152" y="506"/>
                </a:lnTo>
                <a:lnTo>
                  <a:pt x="152" y="505"/>
                </a:lnTo>
                <a:lnTo>
                  <a:pt x="154" y="505"/>
                </a:lnTo>
                <a:lnTo>
                  <a:pt x="155" y="505"/>
                </a:lnTo>
                <a:lnTo>
                  <a:pt x="157" y="505"/>
                </a:lnTo>
                <a:lnTo>
                  <a:pt x="157" y="503"/>
                </a:lnTo>
                <a:lnTo>
                  <a:pt x="159" y="503"/>
                </a:lnTo>
                <a:lnTo>
                  <a:pt x="160" y="503"/>
                </a:lnTo>
                <a:lnTo>
                  <a:pt x="160" y="501"/>
                </a:lnTo>
                <a:lnTo>
                  <a:pt x="162" y="501"/>
                </a:lnTo>
                <a:lnTo>
                  <a:pt x="162" y="499"/>
                </a:lnTo>
                <a:lnTo>
                  <a:pt x="162" y="498"/>
                </a:lnTo>
                <a:lnTo>
                  <a:pt x="162" y="496"/>
                </a:lnTo>
                <a:lnTo>
                  <a:pt x="160" y="494"/>
                </a:lnTo>
                <a:lnTo>
                  <a:pt x="162" y="494"/>
                </a:lnTo>
                <a:lnTo>
                  <a:pt x="160" y="494"/>
                </a:lnTo>
                <a:lnTo>
                  <a:pt x="160" y="493"/>
                </a:lnTo>
                <a:lnTo>
                  <a:pt x="160" y="491"/>
                </a:lnTo>
                <a:lnTo>
                  <a:pt x="160" y="489"/>
                </a:lnTo>
                <a:lnTo>
                  <a:pt x="160" y="487"/>
                </a:lnTo>
                <a:lnTo>
                  <a:pt x="159" y="487"/>
                </a:lnTo>
                <a:lnTo>
                  <a:pt x="159" y="486"/>
                </a:lnTo>
                <a:lnTo>
                  <a:pt x="159" y="484"/>
                </a:lnTo>
                <a:lnTo>
                  <a:pt x="159" y="482"/>
                </a:lnTo>
                <a:lnTo>
                  <a:pt x="159" y="480"/>
                </a:lnTo>
                <a:lnTo>
                  <a:pt x="159" y="479"/>
                </a:lnTo>
                <a:lnTo>
                  <a:pt x="157" y="479"/>
                </a:lnTo>
                <a:lnTo>
                  <a:pt x="157" y="477"/>
                </a:lnTo>
                <a:lnTo>
                  <a:pt x="157" y="475"/>
                </a:lnTo>
                <a:lnTo>
                  <a:pt x="157" y="474"/>
                </a:lnTo>
                <a:lnTo>
                  <a:pt x="157" y="472"/>
                </a:lnTo>
                <a:lnTo>
                  <a:pt x="155" y="472"/>
                </a:lnTo>
                <a:lnTo>
                  <a:pt x="155" y="470"/>
                </a:lnTo>
                <a:lnTo>
                  <a:pt x="155" y="468"/>
                </a:lnTo>
                <a:lnTo>
                  <a:pt x="155" y="467"/>
                </a:lnTo>
                <a:lnTo>
                  <a:pt x="155" y="465"/>
                </a:lnTo>
                <a:lnTo>
                  <a:pt x="154" y="463"/>
                </a:lnTo>
                <a:lnTo>
                  <a:pt x="154" y="462"/>
                </a:lnTo>
                <a:lnTo>
                  <a:pt x="154" y="460"/>
                </a:lnTo>
                <a:lnTo>
                  <a:pt x="154" y="458"/>
                </a:lnTo>
                <a:lnTo>
                  <a:pt x="154" y="456"/>
                </a:lnTo>
                <a:lnTo>
                  <a:pt x="152" y="456"/>
                </a:lnTo>
                <a:lnTo>
                  <a:pt x="152" y="455"/>
                </a:lnTo>
                <a:lnTo>
                  <a:pt x="152" y="456"/>
                </a:lnTo>
                <a:lnTo>
                  <a:pt x="150" y="456"/>
                </a:lnTo>
                <a:lnTo>
                  <a:pt x="148" y="456"/>
                </a:lnTo>
                <a:lnTo>
                  <a:pt x="147" y="456"/>
                </a:lnTo>
                <a:lnTo>
                  <a:pt x="145" y="456"/>
                </a:lnTo>
                <a:lnTo>
                  <a:pt x="145" y="458"/>
                </a:lnTo>
                <a:lnTo>
                  <a:pt x="143" y="458"/>
                </a:lnTo>
                <a:lnTo>
                  <a:pt x="143" y="460"/>
                </a:lnTo>
                <a:lnTo>
                  <a:pt x="143" y="462"/>
                </a:lnTo>
                <a:lnTo>
                  <a:pt x="142" y="462"/>
                </a:lnTo>
                <a:lnTo>
                  <a:pt x="142" y="463"/>
                </a:lnTo>
                <a:lnTo>
                  <a:pt x="140" y="463"/>
                </a:lnTo>
                <a:lnTo>
                  <a:pt x="140" y="462"/>
                </a:lnTo>
                <a:lnTo>
                  <a:pt x="138" y="462"/>
                </a:lnTo>
                <a:lnTo>
                  <a:pt x="138" y="463"/>
                </a:lnTo>
                <a:lnTo>
                  <a:pt x="138" y="462"/>
                </a:lnTo>
                <a:lnTo>
                  <a:pt x="138" y="460"/>
                </a:lnTo>
                <a:lnTo>
                  <a:pt x="136" y="460"/>
                </a:lnTo>
                <a:lnTo>
                  <a:pt x="135" y="460"/>
                </a:lnTo>
                <a:lnTo>
                  <a:pt x="135" y="458"/>
                </a:lnTo>
                <a:lnTo>
                  <a:pt x="136" y="458"/>
                </a:lnTo>
                <a:lnTo>
                  <a:pt x="136" y="456"/>
                </a:lnTo>
                <a:lnTo>
                  <a:pt x="136" y="455"/>
                </a:lnTo>
                <a:lnTo>
                  <a:pt x="135" y="455"/>
                </a:lnTo>
                <a:lnTo>
                  <a:pt x="135" y="453"/>
                </a:lnTo>
                <a:lnTo>
                  <a:pt x="136" y="453"/>
                </a:lnTo>
                <a:lnTo>
                  <a:pt x="136" y="451"/>
                </a:lnTo>
                <a:lnTo>
                  <a:pt x="136" y="449"/>
                </a:lnTo>
                <a:lnTo>
                  <a:pt x="136" y="448"/>
                </a:lnTo>
                <a:lnTo>
                  <a:pt x="136" y="446"/>
                </a:lnTo>
                <a:lnTo>
                  <a:pt x="136" y="444"/>
                </a:lnTo>
                <a:lnTo>
                  <a:pt x="136" y="443"/>
                </a:lnTo>
                <a:lnTo>
                  <a:pt x="138" y="443"/>
                </a:lnTo>
                <a:lnTo>
                  <a:pt x="136" y="443"/>
                </a:lnTo>
                <a:lnTo>
                  <a:pt x="138" y="443"/>
                </a:lnTo>
                <a:lnTo>
                  <a:pt x="136" y="443"/>
                </a:lnTo>
                <a:lnTo>
                  <a:pt x="136" y="441"/>
                </a:lnTo>
                <a:lnTo>
                  <a:pt x="138" y="441"/>
                </a:lnTo>
                <a:lnTo>
                  <a:pt x="138" y="439"/>
                </a:lnTo>
                <a:lnTo>
                  <a:pt x="138" y="437"/>
                </a:lnTo>
                <a:lnTo>
                  <a:pt x="140" y="437"/>
                </a:lnTo>
                <a:lnTo>
                  <a:pt x="140" y="436"/>
                </a:lnTo>
                <a:lnTo>
                  <a:pt x="142" y="436"/>
                </a:lnTo>
                <a:lnTo>
                  <a:pt x="140" y="436"/>
                </a:lnTo>
                <a:lnTo>
                  <a:pt x="138" y="436"/>
                </a:lnTo>
                <a:lnTo>
                  <a:pt x="138" y="434"/>
                </a:lnTo>
                <a:lnTo>
                  <a:pt x="136" y="434"/>
                </a:lnTo>
                <a:lnTo>
                  <a:pt x="136" y="436"/>
                </a:lnTo>
                <a:lnTo>
                  <a:pt x="135" y="436"/>
                </a:lnTo>
                <a:lnTo>
                  <a:pt x="135" y="437"/>
                </a:lnTo>
                <a:lnTo>
                  <a:pt x="133" y="437"/>
                </a:lnTo>
                <a:lnTo>
                  <a:pt x="131" y="437"/>
                </a:lnTo>
                <a:lnTo>
                  <a:pt x="129" y="437"/>
                </a:lnTo>
                <a:lnTo>
                  <a:pt x="129" y="439"/>
                </a:lnTo>
                <a:lnTo>
                  <a:pt x="128" y="439"/>
                </a:lnTo>
                <a:lnTo>
                  <a:pt x="126" y="441"/>
                </a:lnTo>
                <a:lnTo>
                  <a:pt x="126" y="439"/>
                </a:lnTo>
                <a:lnTo>
                  <a:pt x="124" y="439"/>
                </a:lnTo>
                <a:lnTo>
                  <a:pt x="124" y="437"/>
                </a:lnTo>
                <a:lnTo>
                  <a:pt x="124" y="439"/>
                </a:lnTo>
                <a:lnTo>
                  <a:pt x="123" y="439"/>
                </a:lnTo>
                <a:lnTo>
                  <a:pt x="121" y="439"/>
                </a:lnTo>
                <a:lnTo>
                  <a:pt x="119" y="439"/>
                </a:lnTo>
                <a:lnTo>
                  <a:pt x="119" y="437"/>
                </a:lnTo>
                <a:lnTo>
                  <a:pt x="117" y="437"/>
                </a:lnTo>
                <a:lnTo>
                  <a:pt x="119" y="437"/>
                </a:lnTo>
                <a:lnTo>
                  <a:pt x="119" y="436"/>
                </a:lnTo>
                <a:lnTo>
                  <a:pt x="119" y="434"/>
                </a:lnTo>
                <a:lnTo>
                  <a:pt x="117" y="434"/>
                </a:lnTo>
                <a:lnTo>
                  <a:pt x="117" y="436"/>
                </a:lnTo>
                <a:lnTo>
                  <a:pt x="117" y="434"/>
                </a:lnTo>
                <a:lnTo>
                  <a:pt x="117" y="436"/>
                </a:lnTo>
                <a:lnTo>
                  <a:pt x="116" y="436"/>
                </a:lnTo>
                <a:lnTo>
                  <a:pt x="117" y="436"/>
                </a:lnTo>
                <a:lnTo>
                  <a:pt x="116" y="437"/>
                </a:lnTo>
                <a:lnTo>
                  <a:pt x="114" y="437"/>
                </a:lnTo>
                <a:lnTo>
                  <a:pt x="114" y="439"/>
                </a:lnTo>
                <a:lnTo>
                  <a:pt x="112" y="439"/>
                </a:lnTo>
                <a:lnTo>
                  <a:pt x="112" y="441"/>
                </a:lnTo>
                <a:lnTo>
                  <a:pt x="112" y="443"/>
                </a:lnTo>
                <a:lnTo>
                  <a:pt x="112" y="444"/>
                </a:lnTo>
                <a:lnTo>
                  <a:pt x="111" y="444"/>
                </a:lnTo>
                <a:lnTo>
                  <a:pt x="111" y="446"/>
                </a:lnTo>
                <a:lnTo>
                  <a:pt x="111" y="448"/>
                </a:lnTo>
                <a:lnTo>
                  <a:pt x="111" y="446"/>
                </a:lnTo>
                <a:lnTo>
                  <a:pt x="111" y="448"/>
                </a:lnTo>
                <a:lnTo>
                  <a:pt x="111" y="449"/>
                </a:lnTo>
                <a:lnTo>
                  <a:pt x="112" y="449"/>
                </a:lnTo>
                <a:lnTo>
                  <a:pt x="111" y="449"/>
                </a:lnTo>
                <a:lnTo>
                  <a:pt x="111" y="451"/>
                </a:lnTo>
                <a:lnTo>
                  <a:pt x="111" y="453"/>
                </a:lnTo>
                <a:lnTo>
                  <a:pt x="111" y="455"/>
                </a:lnTo>
                <a:lnTo>
                  <a:pt x="109" y="455"/>
                </a:lnTo>
                <a:lnTo>
                  <a:pt x="109" y="453"/>
                </a:lnTo>
                <a:lnTo>
                  <a:pt x="109" y="455"/>
                </a:lnTo>
                <a:lnTo>
                  <a:pt x="109" y="456"/>
                </a:lnTo>
                <a:lnTo>
                  <a:pt x="111" y="456"/>
                </a:lnTo>
                <a:lnTo>
                  <a:pt x="109" y="456"/>
                </a:lnTo>
                <a:lnTo>
                  <a:pt x="109" y="458"/>
                </a:lnTo>
                <a:lnTo>
                  <a:pt x="107" y="458"/>
                </a:lnTo>
                <a:lnTo>
                  <a:pt x="107" y="460"/>
                </a:lnTo>
                <a:lnTo>
                  <a:pt x="107" y="462"/>
                </a:lnTo>
                <a:lnTo>
                  <a:pt x="107" y="460"/>
                </a:lnTo>
                <a:lnTo>
                  <a:pt x="105" y="460"/>
                </a:lnTo>
                <a:lnTo>
                  <a:pt x="105" y="462"/>
                </a:lnTo>
                <a:lnTo>
                  <a:pt x="105" y="460"/>
                </a:lnTo>
                <a:lnTo>
                  <a:pt x="105" y="462"/>
                </a:lnTo>
                <a:lnTo>
                  <a:pt x="104" y="462"/>
                </a:lnTo>
                <a:lnTo>
                  <a:pt x="104" y="463"/>
                </a:lnTo>
                <a:lnTo>
                  <a:pt x="102" y="463"/>
                </a:lnTo>
                <a:lnTo>
                  <a:pt x="102" y="462"/>
                </a:lnTo>
                <a:lnTo>
                  <a:pt x="100" y="462"/>
                </a:lnTo>
                <a:lnTo>
                  <a:pt x="99" y="462"/>
                </a:lnTo>
                <a:lnTo>
                  <a:pt x="99" y="460"/>
                </a:lnTo>
                <a:lnTo>
                  <a:pt x="97" y="460"/>
                </a:lnTo>
                <a:lnTo>
                  <a:pt x="95" y="460"/>
                </a:lnTo>
                <a:lnTo>
                  <a:pt x="95" y="458"/>
                </a:lnTo>
                <a:lnTo>
                  <a:pt x="93" y="458"/>
                </a:lnTo>
                <a:lnTo>
                  <a:pt x="92" y="458"/>
                </a:lnTo>
                <a:lnTo>
                  <a:pt x="90" y="458"/>
                </a:lnTo>
                <a:lnTo>
                  <a:pt x="90" y="460"/>
                </a:lnTo>
                <a:lnTo>
                  <a:pt x="88" y="460"/>
                </a:lnTo>
                <a:lnTo>
                  <a:pt x="88" y="458"/>
                </a:lnTo>
                <a:lnTo>
                  <a:pt x="88" y="456"/>
                </a:lnTo>
                <a:lnTo>
                  <a:pt x="88" y="455"/>
                </a:lnTo>
                <a:lnTo>
                  <a:pt x="88" y="453"/>
                </a:lnTo>
                <a:lnTo>
                  <a:pt x="88" y="451"/>
                </a:lnTo>
                <a:lnTo>
                  <a:pt x="90" y="451"/>
                </a:lnTo>
                <a:lnTo>
                  <a:pt x="92" y="451"/>
                </a:lnTo>
                <a:lnTo>
                  <a:pt x="92" y="449"/>
                </a:lnTo>
                <a:lnTo>
                  <a:pt x="93" y="448"/>
                </a:lnTo>
                <a:lnTo>
                  <a:pt x="93" y="446"/>
                </a:lnTo>
                <a:lnTo>
                  <a:pt x="93" y="444"/>
                </a:lnTo>
                <a:lnTo>
                  <a:pt x="93" y="443"/>
                </a:lnTo>
                <a:lnTo>
                  <a:pt x="93" y="441"/>
                </a:lnTo>
                <a:lnTo>
                  <a:pt x="93" y="439"/>
                </a:lnTo>
                <a:lnTo>
                  <a:pt x="92" y="439"/>
                </a:lnTo>
                <a:lnTo>
                  <a:pt x="90" y="439"/>
                </a:lnTo>
                <a:lnTo>
                  <a:pt x="88" y="439"/>
                </a:lnTo>
                <a:lnTo>
                  <a:pt x="88" y="437"/>
                </a:lnTo>
                <a:lnTo>
                  <a:pt x="86" y="437"/>
                </a:lnTo>
                <a:lnTo>
                  <a:pt x="86" y="436"/>
                </a:lnTo>
                <a:lnTo>
                  <a:pt x="86" y="434"/>
                </a:lnTo>
                <a:lnTo>
                  <a:pt x="86" y="432"/>
                </a:lnTo>
                <a:lnTo>
                  <a:pt x="86" y="431"/>
                </a:lnTo>
                <a:lnTo>
                  <a:pt x="85" y="431"/>
                </a:lnTo>
                <a:lnTo>
                  <a:pt x="83" y="431"/>
                </a:lnTo>
                <a:lnTo>
                  <a:pt x="81" y="431"/>
                </a:lnTo>
                <a:lnTo>
                  <a:pt x="80" y="431"/>
                </a:lnTo>
                <a:lnTo>
                  <a:pt x="78" y="431"/>
                </a:lnTo>
                <a:lnTo>
                  <a:pt x="76" y="431"/>
                </a:lnTo>
                <a:lnTo>
                  <a:pt x="74" y="431"/>
                </a:lnTo>
                <a:lnTo>
                  <a:pt x="74" y="429"/>
                </a:lnTo>
                <a:lnTo>
                  <a:pt x="74" y="427"/>
                </a:lnTo>
                <a:lnTo>
                  <a:pt x="74" y="425"/>
                </a:lnTo>
                <a:lnTo>
                  <a:pt x="74" y="424"/>
                </a:lnTo>
                <a:lnTo>
                  <a:pt x="74" y="422"/>
                </a:lnTo>
                <a:lnTo>
                  <a:pt x="74" y="420"/>
                </a:lnTo>
                <a:lnTo>
                  <a:pt x="74" y="418"/>
                </a:lnTo>
                <a:lnTo>
                  <a:pt x="74" y="417"/>
                </a:lnTo>
                <a:lnTo>
                  <a:pt x="74" y="415"/>
                </a:lnTo>
                <a:lnTo>
                  <a:pt x="74" y="413"/>
                </a:lnTo>
                <a:lnTo>
                  <a:pt x="74" y="412"/>
                </a:lnTo>
                <a:lnTo>
                  <a:pt x="73" y="412"/>
                </a:lnTo>
                <a:lnTo>
                  <a:pt x="73" y="410"/>
                </a:lnTo>
                <a:lnTo>
                  <a:pt x="73" y="408"/>
                </a:lnTo>
                <a:lnTo>
                  <a:pt x="71" y="408"/>
                </a:lnTo>
                <a:lnTo>
                  <a:pt x="71" y="406"/>
                </a:lnTo>
                <a:lnTo>
                  <a:pt x="73" y="406"/>
                </a:lnTo>
                <a:lnTo>
                  <a:pt x="73" y="405"/>
                </a:lnTo>
                <a:lnTo>
                  <a:pt x="73" y="403"/>
                </a:lnTo>
                <a:lnTo>
                  <a:pt x="73" y="401"/>
                </a:lnTo>
                <a:lnTo>
                  <a:pt x="73" y="400"/>
                </a:lnTo>
                <a:lnTo>
                  <a:pt x="73" y="398"/>
                </a:lnTo>
                <a:lnTo>
                  <a:pt x="73" y="396"/>
                </a:lnTo>
                <a:lnTo>
                  <a:pt x="74" y="396"/>
                </a:lnTo>
                <a:lnTo>
                  <a:pt x="74" y="394"/>
                </a:lnTo>
                <a:lnTo>
                  <a:pt x="74" y="393"/>
                </a:lnTo>
                <a:lnTo>
                  <a:pt x="76" y="393"/>
                </a:lnTo>
                <a:lnTo>
                  <a:pt x="76" y="391"/>
                </a:lnTo>
                <a:lnTo>
                  <a:pt x="76" y="389"/>
                </a:lnTo>
                <a:lnTo>
                  <a:pt x="76" y="388"/>
                </a:lnTo>
                <a:lnTo>
                  <a:pt x="78" y="388"/>
                </a:lnTo>
                <a:lnTo>
                  <a:pt x="78" y="386"/>
                </a:lnTo>
                <a:lnTo>
                  <a:pt x="80" y="386"/>
                </a:lnTo>
                <a:lnTo>
                  <a:pt x="81" y="386"/>
                </a:lnTo>
                <a:lnTo>
                  <a:pt x="81" y="384"/>
                </a:lnTo>
                <a:lnTo>
                  <a:pt x="81" y="382"/>
                </a:lnTo>
                <a:lnTo>
                  <a:pt x="81" y="381"/>
                </a:lnTo>
                <a:lnTo>
                  <a:pt x="81" y="379"/>
                </a:lnTo>
                <a:lnTo>
                  <a:pt x="81" y="377"/>
                </a:lnTo>
                <a:lnTo>
                  <a:pt x="81" y="375"/>
                </a:lnTo>
                <a:lnTo>
                  <a:pt x="81" y="374"/>
                </a:lnTo>
                <a:lnTo>
                  <a:pt x="83" y="374"/>
                </a:lnTo>
                <a:lnTo>
                  <a:pt x="83" y="372"/>
                </a:lnTo>
                <a:lnTo>
                  <a:pt x="83" y="370"/>
                </a:lnTo>
                <a:lnTo>
                  <a:pt x="85" y="370"/>
                </a:lnTo>
                <a:lnTo>
                  <a:pt x="85" y="369"/>
                </a:lnTo>
                <a:lnTo>
                  <a:pt x="86" y="369"/>
                </a:lnTo>
                <a:lnTo>
                  <a:pt x="86" y="367"/>
                </a:lnTo>
                <a:lnTo>
                  <a:pt x="88" y="367"/>
                </a:lnTo>
                <a:lnTo>
                  <a:pt x="90" y="367"/>
                </a:lnTo>
                <a:lnTo>
                  <a:pt x="90" y="369"/>
                </a:lnTo>
                <a:lnTo>
                  <a:pt x="92" y="369"/>
                </a:lnTo>
                <a:lnTo>
                  <a:pt x="92" y="367"/>
                </a:lnTo>
                <a:lnTo>
                  <a:pt x="93" y="367"/>
                </a:lnTo>
                <a:lnTo>
                  <a:pt x="95" y="367"/>
                </a:lnTo>
                <a:lnTo>
                  <a:pt x="95" y="365"/>
                </a:lnTo>
                <a:lnTo>
                  <a:pt x="95" y="363"/>
                </a:lnTo>
                <a:lnTo>
                  <a:pt x="97" y="363"/>
                </a:lnTo>
                <a:lnTo>
                  <a:pt x="97" y="362"/>
                </a:lnTo>
                <a:lnTo>
                  <a:pt x="99" y="362"/>
                </a:lnTo>
                <a:lnTo>
                  <a:pt x="100" y="362"/>
                </a:lnTo>
                <a:lnTo>
                  <a:pt x="100" y="360"/>
                </a:lnTo>
                <a:lnTo>
                  <a:pt x="102" y="360"/>
                </a:lnTo>
                <a:lnTo>
                  <a:pt x="104" y="360"/>
                </a:lnTo>
                <a:lnTo>
                  <a:pt x="105" y="360"/>
                </a:lnTo>
                <a:lnTo>
                  <a:pt x="105" y="358"/>
                </a:lnTo>
                <a:lnTo>
                  <a:pt x="107" y="358"/>
                </a:lnTo>
                <a:lnTo>
                  <a:pt x="107" y="357"/>
                </a:lnTo>
                <a:lnTo>
                  <a:pt x="109" y="357"/>
                </a:lnTo>
                <a:lnTo>
                  <a:pt x="111" y="357"/>
                </a:lnTo>
                <a:lnTo>
                  <a:pt x="112" y="357"/>
                </a:lnTo>
                <a:lnTo>
                  <a:pt x="112" y="355"/>
                </a:lnTo>
                <a:lnTo>
                  <a:pt x="112" y="353"/>
                </a:lnTo>
                <a:lnTo>
                  <a:pt x="114" y="353"/>
                </a:lnTo>
                <a:lnTo>
                  <a:pt x="114" y="351"/>
                </a:lnTo>
                <a:lnTo>
                  <a:pt x="114" y="350"/>
                </a:lnTo>
                <a:lnTo>
                  <a:pt x="114" y="348"/>
                </a:lnTo>
                <a:lnTo>
                  <a:pt x="116" y="348"/>
                </a:lnTo>
                <a:lnTo>
                  <a:pt x="116" y="346"/>
                </a:lnTo>
                <a:lnTo>
                  <a:pt x="114" y="346"/>
                </a:lnTo>
                <a:lnTo>
                  <a:pt x="112" y="346"/>
                </a:lnTo>
                <a:lnTo>
                  <a:pt x="111" y="344"/>
                </a:lnTo>
                <a:lnTo>
                  <a:pt x="109" y="344"/>
                </a:lnTo>
                <a:lnTo>
                  <a:pt x="109" y="343"/>
                </a:lnTo>
                <a:lnTo>
                  <a:pt x="107" y="343"/>
                </a:lnTo>
                <a:lnTo>
                  <a:pt x="105" y="343"/>
                </a:lnTo>
                <a:lnTo>
                  <a:pt x="104" y="343"/>
                </a:lnTo>
                <a:lnTo>
                  <a:pt x="104" y="341"/>
                </a:lnTo>
                <a:lnTo>
                  <a:pt x="104" y="339"/>
                </a:lnTo>
                <a:lnTo>
                  <a:pt x="102" y="339"/>
                </a:lnTo>
                <a:lnTo>
                  <a:pt x="102" y="338"/>
                </a:lnTo>
                <a:lnTo>
                  <a:pt x="100" y="338"/>
                </a:lnTo>
                <a:lnTo>
                  <a:pt x="99" y="338"/>
                </a:lnTo>
                <a:lnTo>
                  <a:pt x="99" y="336"/>
                </a:lnTo>
                <a:lnTo>
                  <a:pt x="97" y="336"/>
                </a:lnTo>
                <a:lnTo>
                  <a:pt x="97" y="334"/>
                </a:lnTo>
                <a:lnTo>
                  <a:pt x="97" y="332"/>
                </a:lnTo>
                <a:lnTo>
                  <a:pt x="95" y="332"/>
                </a:lnTo>
                <a:lnTo>
                  <a:pt x="95" y="334"/>
                </a:lnTo>
                <a:lnTo>
                  <a:pt x="93" y="334"/>
                </a:lnTo>
                <a:lnTo>
                  <a:pt x="93" y="332"/>
                </a:lnTo>
                <a:lnTo>
                  <a:pt x="93" y="331"/>
                </a:lnTo>
                <a:lnTo>
                  <a:pt x="93" y="329"/>
                </a:lnTo>
                <a:lnTo>
                  <a:pt x="92" y="329"/>
                </a:lnTo>
                <a:lnTo>
                  <a:pt x="92" y="327"/>
                </a:lnTo>
                <a:lnTo>
                  <a:pt x="92" y="326"/>
                </a:lnTo>
                <a:lnTo>
                  <a:pt x="92" y="324"/>
                </a:lnTo>
                <a:lnTo>
                  <a:pt x="92" y="322"/>
                </a:lnTo>
                <a:lnTo>
                  <a:pt x="92" y="320"/>
                </a:lnTo>
                <a:lnTo>
                  <a:pt x="92" y="319"/>
                </a:lnTo>
                <a:lnTo>
                  <a:pt x="90" y="319"/>
                </a:lnTo>
                <a:lnTo>
                  <a:pt x="90" y="317"/>
                </a:lnTo>
                <a:lnTo>
                  <a:pt x="90" y="315"/>
                </a:lnTo>
                <a:lnTo>
                  <a:pt x="88" y="315"/>
                </a:lnTo>
                <a:lnTo>
                  <a:pt x="86" y="315"/>
                </a:lnTo>
                <a:lnTo>
                  <a:pt x="85" y="315"/>
                </a:lnTo>
                <a:lnTo>
                  <a:pt x="83" y="315"/>
                </a:lnTo>
                <a:lnTo>
                  <a:pt x="83" y="313"/>
                </a:lnTo>
                <a:lnTo>
                  <a:pt x="81" y="313"/>
                </a:lnTo>
                <a:lnTo>
                  <a:pt x="80" y="313"/>
                </a:lnTo>
                <a:lnTo>
                  <a:pt x="78" y="313"/>
                </a:lnTo>
                <a:lnTo>
                  <a:pt x="78" y="312"/>
                </a:lnTo>
                <a:lnTo>
                  <a:pt x="76" y="312"/>
                </a:lnTo>
                <a:lnTo>
                  <a:pt x="74" y="312"/>
                </a:lnTo>
                <a:lnTo>
                  <a:pt x="73" y="312"/>
                </a:lnTo>
                <a:lnTo>
                  <a:pt x="71" y="312"/>
                </a:lnTo>
                <a:lnTo>
                  <a:pt x="71" y="310"/>
                </a:lnTo>
                <a:lnTo>
                  <a:pt x="69" y="310"/>
                </a:lnTo>
                <a:lnTo>
                  <a:pt x="69" y="312"/>
                </a:lnTo>
                <a:lnTo>
                  <a:pt x="68" y="312"/>
                </a:lnTo>
                <a:lnTo>
                  <a:pt x="66" y="312"/>
                </a:lnTo>
                <a:lnTo>
                  <a:pt x="64" y="312"/>
                </a:lnTo>
                <a:lnTo>
                  <a:pt x="64" y="310"/>
                </a:lnTo>
                <a:lnTo>
                  <a:pt x="62" y="310"/>
                </a:lnTo>
                <a:lnTo>
                  <a:pt x="61" y="310"/>
                </a:lnTo>
                <a:lnTo>
                  <a:pt x="59" y="310"/>
                </a:lnTo>
                <a:lnTo>
                  <a:pt x="57" y="310"/>
                </a:lnTo>
                <a:lnTo>
                  <a:pt x="55" y="310"/>
                </a:lnTo>
                <a:lnTo>
                  <a:pt x="54" y="310"/>
                </a:lnTo>
                <a:lnTo>
                  <a:pt x="54" y="308"/>
                </a:lnTo>
                <a:lnTo>
                  <a:pt x="52" y="310"/>
                </a:lnTo>
                <a:lnTo>
                  <a:pt x="50" y="310"/>
                </a:lnTo>
                <a:lnTo>
                  <a:pt x="50" y="308"/>
                </a:lnTo>
                <a:lnTo>
                  <a:pt x="49" y="308"/>
                </a:lnTo>
                <a:lnTo>
                  <a:pt x="47" y="308"/>
                </a:lnTo>
                <a:lnTo>
                  <a:pt x="47" y="307"/>
                </a:lnTo>
                <a:lnTo>
                  <a:pt x="47" y="305"/>
                </a:lnTo>
                <a:lnTo>
                  <a:pt x="45" y="305"/>
                </a:lnTo>
                <a:lnTo>
                  <a:pt x="45" y="303"/>
                </a:lnTo>
                <a:lnTo>
                  <a:pt x="43" y="303"/>
                </a:lnTo>
                <a:lnTo>
                  <a:pt x="43" y="301"/>
                </a:lnTo>
                <a:lnTo>
                  <a:pt x="42" y="301"/>
                </a:lnTo>
                <a:lnTo>
                  <a:pt x="40" y="301"/>
                </a:lnTo>
                <a:lnTo>
                  <a:pt x="38" y="301"/>
                </a:lnTo>
                <a:lnTo>
                  <a:pt x="37" y="301"/>
                </a:lnTo>
                <a:lnTo>
                  <a:pt x="37" y="303"/>
                </a:lnTo>
                <a:lnTo>
                  <a:pt x="35" y="303"/>
                </a:lnTo>
                <a:lnTo>
                  <a:pt x="33" y="303"/>
                </a:lnTo>
                <a:lnTo>
                  <a:pt x="33" y="301"/>
                </a:lnTo>
                <a:lnTo>
                  <a:pt x="33" y="300"/>
                </a:lnTo>
                <a:lnTo>
                  <a:pt x="33" y="298"/>
                </a:lnTo>
                <a:lnTo>
                  <a:pt x="31" y="298"/>
                </a:lnTo>
                <a:lnTo>
                  <a:pt x="31" y="296"/>
                </a:lnTo>
                <a:lnTo>
                  <a:pt x="31" y="298"/>
                </a:lnTo>
                <a:lnTo>
                  <a:pt x="30" y="298"/>
                </a:lnTo>
                <a:lnTo>
                  <a:pt x="30" y="296"/>
                </a:lnTo>
                <a:lnTo>
                  <a:pt x="30" y="295"/>
                </a:lnTo>
                <a:lnTo>
                  <a:pt x="28" y="295"/>
                </a:lnTo>
                <a:lnTo>
                  <a:pt x="30" y="295"/>
                </a:lnTo>
                <a:lnTo>
                  <a:pt x="28" y="295"/>
                </a:lnTo>
                <a:lnTo>
                  <a:pt x="28" y="293"/>
                </a:lnTo>
                <a:lnTo>
                  <a:pt x="30" y="293"/>
                </a:lnTo>
                <a:lnTo>
                  <a:pt x="28" y="293"/>
                </a:lnTo>
                <a:lnTo>
                  <a:pt x="28" y="291"/>
                </a:lnTo>
                <a:lnTo>
                  <a:pt x="30" y="291"/>
                </a:lnTo>
                <a:lnTo>
                  <a:pt x="30" y="289"/>
                </a:lnTo>
                <a:lnTo>
                  <a:pt x="30" y="288"/>
                </a:lnTo>
                <a:lnTo>
                  <a:pt x="30" y="286"/>
                </a:lnTo>
                <a:lnTo>
                  <a:pt x="31" y="286"/>
                </a:lnTo>
                <a:lnTo>
                  <a:pt x="31" y="284"/>
                </a:lnTo>
                <a:lnTo>
                  <a:pt x="30" y="284"/>
                </a:lnTo>
                <a:lnTo>
                  <a:pt x="30" y="283"/>
                </a:lnTo>
                <a:lnTo>
                  <a:pt x="31" y="283"/>
                </a:lnTo>
                <a:lnTo>
                  <a:pt x="31" y="281"/>
                </a:lnTo>
                <a:lnTo>
                  <a:pt x="31" y="279"/>
                </a:lnTo>
                <a:lnTo>
                  <a:pt x="31" y="277"/>
                </a:lnTo>
                <a:lnTo>
                  <a:pt x="33" y="277"/>
                </a:lnTo>
                <a:lnTo>
                  <a:pt x="33" y="276"/>
                </a:lnTo>
                <a:lnTo>
                  <a:pt x="31" y="276"/>
                </a:lnTo>
                <a:lnTo>
                  <a:pt x="31" y="274"/>
                </a:lnTo>
                <a:lnTo>
                  <a:pt x="33" y="274"/>
                </a:lnTo>
                <a:lnTo>
                  <a:pt x="33" y="272"/>
                </a:lnTo>
                <a:lnTo>
                  <a:pt x="31" y="272"/>
                </a:lnTo>
                <a:lnTo>
                  <a:pt x="31" y="270"/>
                </a:lnTo>
                <a:lnTo>
                  <a:pt x="30" y="270"/>
                </a:lnTo>
                <a:lnTo>
                  <a:pt x="30" y="269"/>
                </a:lnTo>
                <a:lnTo>
                  <a:pt x="31" y="269"/>
                </a:lnTo>
                <a:lnTo>
                  <a:pt x="31" y="267"/>
                </a:lnTo>
                <a:lnTo>
                  <a:pt x="33" y="267"/>
                </a:lnTo>
                <a:lnTo>
                  <a:pt x="33" y="265"/>
                </a:lnTo>
                <a:lnTo>
                  <a:pt x="33" y="264"/>
                </a:lnTo>
                <a:lnTo>
                  <a:pt x="35" y="264"/>
                </a:lnTo>
                <a:lnTo>
                  <a:pt x="35" y="262"/>
                </a:lnTo>
                <a:lnTo>
                  <a:pt x="35" y="260"/>
                </a:lnTo>
                <a:lnTo>
                  <a:pt x="37" y="260"/>
                </a:lnTo>
                <a:lnTo>
                  <a:pt x="37" y="258"/>
                </a:lnTo>
                <a:lnTo>
                  <a:pt x="38" y="258"/>
                </a:lnTo>
                <a:lnTo>
                  <a:pt x="38" y="257"/>
                </a:lnTo>
                <a:lnTo>
                  <a:pt x="40" y="257"/>
                </a:lnTo>
                <a:lnTo>
                  <a:pt x="40" y="255"/>
                </a:lnTo>
                <a:lnTo>
                  <a:pt x="38" y="255"/>
                </a:lnTo>
                <a:lnTo>
                  <a:pt x="37" y="255"/>
                </a:lnTo>
                <a:lnTo>
                  <a:pt x="37" y="253"/>
                </a:lnTo>
                <a:lnTo>
                  <a:pt x="37" y="252"/>
                </a:lnTo>
                <a:lnTo>
                  <a:pt x="38" y="252"/>
                </a:lnTo>
                <a:lnTo>
                  <a:pt x="38" y="250"/>
                </a:lnTo>
                <a:lnTo>
                  <a:pt x="40" y="250"/>
                </a:lnTo>
                <a:lnTo>
                  <a:pt x="40" y="248"/>
                </a:lnTo>
                <a:lnTo>
                  <a:pt x="42" y="248"/>
                </a:lnTo>
                <a:lnTo>
                  <a:pt x="43" y="246"/>
                </a:lnTo>
                <a:lnTo>
                  <a:pt x="45" y="246"/>
                </a:lnTo>
                <a:lnTo>
                  <a:pt x="45" y="245"/>
                </a:lnTo>
                <a:lnTo>
                  <a:pt x="45" y="243"/>
                </a:lnTo>
                <a:lnTo>
                  <a:pt x="47" y="243"/>
                </a:lnTo>
                <a:lnTo>
                  <a:pt x="47" y="241"/>
                </a:lnTo>
                <a:lnTo>
                  <a:pt x="49" y="241"/>
                </a:lnTo>
                <a:lnTo>
                  <a:pt x="49" y="239"/>
                </a:lnTo>
                <a:lnTo>
                  <a:pt x="49" y="238"/>
                </a:lnTo>
                <a:lnTo>
                  <a:pt x="49" y="236"/>
                </a:lnTo>
                <a:lnTo>
                  <a:pt x="49" y="234"/>
                </a:lnTo>
                <a:lnTo>
                  <a:pt x="50" y="234"/>
                </a:lnTo>
                <a:lnTo>
                  <a:pt x="50" y="233"/>
                </a:lnTo>
                <a:lnTo>
                  <a:pt x="50" y="231"/>
                </a:lnTo>
                <a:lnTo>
                  <a:pt x="52" y="231"/>
                </a:lnTo>
                <a:lnTo>
                  <a:pt x="52" y="229"/>
                </a:lnTo>
                <a:lnTo>
                  <a:pt x="52" y="227"/>
                </a:lnTo>
                <a:lnTo>
                  <a:pt x="54" y="227"/>
                </a:lnTo>
                <a:lnTo>
                  <a:pt x="54" y="226"/>
                </a:lnTo>
                <a:lnTo>
                  <a:pt x="55" y="226"/>
                </a:lnTo>
                <a:lnTo>
                  <a:pt x="57" y="226"/>
                </a:lnTo>
                <a:lnTo>
                  <a:pt x="59" y="226"/>
                </a:lnTo>
                <a:lnTo>
                  <a:pt x="59" y="224"/>
                </a:lnTo>
                <a:lnTo>
                  <a:pt x="57" y="224"/>
                </a:lnTo>
                <a:lnTo>
                  <a:pt x="57" y="222"/>
                </a:lnTo>
                <a:lnTo>
                  <a:pt x="59" y="222"/>
                </a:lnTo>
                <a:lnTo>
                  <a:pt x="59" y="221"/>
                </a:lnTo>
                <a:lnTo>
                  <a:pt x="59" y="222"/>
                </a:lnTo>
                <a:lnTo>
                  <a:pt x="61" y="222"/>
                </a:lnTo>
                <a:lnTo>
                  <a:pt x="61" y="221"/>
                </a:lnTo>
                <a:lnTo>
                  <a:pt x="62" y="221"/>
                </a:lnTo>
                <a:lnTo>
                  <a:pt x="62" y="219"/>
                </a:lnTo>
                <a:lnTo>
                  <a:pt x="64" y="219"/>
                </a:lnTo>
                <a:lnTo>
                  <a:pt x="64" y="217"/>
                </a:lnTo>
                <a:lnTo>
                  <a:pt x="66" y="217"/>
                </a:lnTo>
                <a:lnTo>
                  <a:pt x="66" y="215"/>
                </a:lnTo>
                <a:lnTo>
                  <a:pt x="66" y="214"/>
                </a:lnTo>
                <a:lnTo>
                  <a:pt x="68" y="214"/>
                </a:lnTo>
                <a:lnTo>
                  <a:pt x="68" y="215"/>
                </a:lnTo>
                <a:lnTo>
                  <a:pt x="69" y="215"/>
                </a:lnTo>
                <a:lnTo>
                  <a:pt x="71" y="215"/>
                </a:lnTo>
                <a:lnTo>
                  <a:pt x="73" y="215"/>
                </a:lnTo>
                <a:lnTo>
                  <a:pt x="73" y="214"/>
                </a:lnTo>
                <a:lnTo>
                  <a:pt x="74" y="214"/>
                </a:lnTo>
                <a:lnTo>
                  <a:pt x="74" y="215"/>
                </a:lnTo>
                <a:lnTo>
                  <a:pt x="76" y="215"/>
                </a:lnTo>
                <a:lnTo>
                  <a:pt x="76" y="217"/>
                </a:lnTo>
                <a:lnTo>
                  <a:pt x="78" y="217"/>
                </a:lnTo>
                <a:lnTo>
                  <a:pt x="78" y="215"/>
                </a:lnTo>
                <a:lnTo>
                  <a:pt x="78" y="214"/>
                </a:lnTo>
                <a:lnTo>
                  <a:pt x="78" y="212"/>
                </a:lnTo>
                <a:lnTo>
                  <a:pt x="78" y="210"/>
                </a:lnTo>
                <a:lnTo>
                  <a:pt x="78" y="208"/>
                </a:lnTo>
                <a:lnTo>
                  <a:pt x="78" y="207"/>
                </a:lnTo>
                <a:lnTo>
                  <a:pt x="80" y="207"/>
                </a:lnTo>
                <a:lnTo>
                  <a:pt x="81" y="207"/>
                </a:lnTo>
                <a:lnTo>
                  <a:pt x="81" y="208"/>
                </a:lnTo>
                <a:lnTo>
                  <a:pt x="83" y="208"/>
                </a:lnTo>
                <a:lnTo>
                  <a:pt x="85" y="208"/>
                </a:lnTo>
                <a:lnTo>
                  <a:pt x="86" y="208"/>
                </a:lnTo>
                <a:lnTo>
                  <a:pt x="88" y="208"/>
                </a:lnTo>
                <a:lnTo>
                  <a:pt x="90" y="208"/>
                </a:lnTo>
                <a:lnTo>
                  <a:pt x="92" y="208"/>
                </a:lnTo>
                <a:lnTo>
                  <a:pt x="93" y="208"/>
                </a:lnTo>
                <a:lnTo>
                  <a:pt x="95" y="208"/>
                </a:lnTo>
                <a:lnTo>
                  <a:pt x="95" y="210"/>
                </a:lnTo>
                <a:lnTo>
                  <a:pt x="97" y="210"/>
                </a:lnTo>
                <a:lnTo>
                  <a:pt x="97" y="208"/>
                </a:lnTo>
                <a:lnTo>
                  <a:pt x="99" y="208"/>
                </a:lnTo>
                <a:lnTo>
                  <a:pt x="99" y="207"/>
                </a:lnTo>
                <a:lnTo>
                  <a:pt x="99" y="205"/>
                </a:lnTo>
                <a:lnTo>
                  <a:pt x="100" y="205"/>
                </a:lnTo>
                <a:lnTo>
                  <a:pt x="102" y="205"/>
                </a:lnTo>
                <a:lnTo>
                  <a:pt x="102" y="203"/>
                </a:lnTo>
                <a:lnTo>
                  <a:pt x="100" y="203"/>
                </a:lnTo>
                <a:lnTo>
                  <a:pt x="100" y="202"/>
                </a:lnTo>
                <a:lnTo>
                  <a:pt x="100" y="200"/>
                </a:lnTo>
                <a:lnTo>
                  <a:pt x="102" y="200"/>
                </a:lnTo>
                <a:lnTo>
                  <a:pt x="104" y="198"/>
                </a:lnTo>
                <a:lnTo>
                  <a:pt x="105" y="198"/>
                </a:lnTo>
                <a:lnTo>
                  <a:pt x="105" y="196"/>
                </a:lnTo>
                <a:lnTo>
                  <a:pt x="104" y="196"/>
                </a:lnTo>
                <a:lnTo>
                  <a:pt x="104" y="195"/>
                </a:lnTo>
                <a:lnTo>
                  <a:pt x="105" y="195"/>
                </a:lnTo>
                <a:lnTo>
                  <a:pt x="107" y="195"/>
                </a:lnTo>
                <a:lnTo>
                  <a:pt x="109" y="195"/>
                </a:lnTo>
                <a:lnTo>
                  <a:pt x="109" y="196"/>
                </a:lnTo>
                <a:lnTo>
                  <a:pt x="111" y="196"/>
                </a:lnTo>
                <a:lnTo>
                  <a:pt x="111" y="195"/>
                </a:lnTo>
                <a:lnTo>
                  <a:pt x="111" y="193"/>
                </a:lnTo>
                <a:lnTo>
                  <a:pt x="112" y="193"/>
                </a:lnTo>
                <a:lnTo>
                  <a:pt x="112" y="191"/>
                </a:lnTo>
                <a:lnTo>
                  <a:pt x="114" y="191"/>
                </a:lnTo>
                <a:lnTo>
                  <a:pt x="116" y="191"/>
                </a:lnTo>
                <a:lnTo>
                  <a:pt x="117" y="191"/>
                </a:lnTo>
                <a:lnTo>
                  <a:pt x="119" y="190"/>
                </a:lnTo>
                <a:lnTo>
                  <a:pt x="121" y="190"/>
                </a:lnTo>
                <a:lnTo>
                  <a:pt x="123" y="190"/>
                </a:lnTo>
                <a:lnTo>
                  <a:pt x="124" y="190"/>
                </a:lnTo>
                <a:lnTo>
                  <a:pt x="124" y="188"/>
                </a:lnTo>
                <a:lnTo>
                  <a:pt x="126" y="188"/>
                </a:lnTo>
                <a:lnTo>
                  <a:pt x="128" y="188"/>
                </a:lnTo>
                <a:lnTo>
                  <a:pt x="128" y="190"/>
                </a:lnTo>
                <a:lnTo>
                  <a:pt x="129" y="190"/>
                </a:lnTo>
                <a:lnTo>
                  <a:pt x="131" y="190"/>
                </a:lnTo>
                <a:lnTo>
                  <a:pt x="131" y="191"/>
                </a:lnTo>
                <a:lnTo>
                  <a:pt x="133" y="191"/>
                </a:lnTo>
                <a:lnTo>
                  <a:pt x="135" y="190"/>
                </a:lnTo>
                <a:lnTo>
                  <a:pt x="136" y="190"/>
                </a:lnTo>
                <a:lnTo>
                  <a:pt x="138" y="190"/>
                </a:lnTo>
                <a:lnTo>
                  <a:pt x="138" y="188"/>
                </a:lnTo>
                <a:lnTo>
                  <a:pt x="140" y="188"/>
                </a:lnTo>
                <a:lnTo>
                  <a:pt x="142" y="188"/>
                </a:lnTo>
                <a:lnTo>
                  <a:pt x="143" y="188"/>
                </a:lnTo>
                <a:lnTo>
                  <a:pt x="143" y="186"/>
                </a:lnTo>
                <a:lnTo>
                  <a:pt x="145" y="186"/>
                </a:lnTo>
                <a:lnTo>
                  <a:pt x="145" y="184"/>
                </a:lnTo>
                <a:lnTo>
                  <a:pt x="143" y="184"/>
                </a:lnTo>
                <a:lnTo>
                  <a:pt x="142" y="184"/>
                </a:lnTo>
                <a:lnTo>
                  <a:pt x="140" y="184"/>
                </a:lnTo>
                <a:lnTo>
                  <a:pt x="140" y="183"/>
                </a:lnTo>
                <a:lnTo>
                  <a:pt x="140" y="181"/>
                </a:lnTo>
                <a:lnTo>
                  <a:pt x="142" y="181"/>
                </a:lnTo>
                <a:lnTo>
                  <a:pt x="142" y="179"/>
                </a:lnTo>
                <a:lnTo>
                  <a:pt x="143" y="179"/>
                </a:lnTo>
                <a:lnTo>
                  <a:pt x="143" y="177"/>
                </a:lnTo>
                <a:lnTo>
                  <a:pt x="143" y="176"/>
                </a:lnTo>
                <a:lnTo>
                  <a:pt x="145" y="176"/>
                </a:lnTo>
                <a:lnTo>
                  <a:pt x="145" y="174"/>
                </a:lnTo>
                <a:lnTo>
                  <a:pt x="145" y="172"/>
                </a:lnTo>
                <a:lnTo>
                  <a:pt x="143" y="172"/>
                </a:lnTo>
                <a:lnTo>
                  <a:pt x="143" y="171"/>
                </a:lnTo>
                <a:lnTo>
                  <a:pt x="142" y="171"/>
                </a:lnTo>
                <a:lnTo>
                  <a:pt x="142" y="169"/>
                </a:lnTo>
                <a:lnTo>
                  <a:pt x="143" y="169"/>
                </a:lnTo>
                <a:lnTo>
                  <a:pt x="145" y="169"/>
                </a:lnTo>
                <a:lnTo>
                  <a:pt x="145" y="167"/>
                </a:lnTo>
                <a:lnTo>
                  <a:pt x="147" y="167"/>
                </a:lnTo>
                <a:lnTo>
                  <a:pt x="147" y="165"/>
                </a:lnTo>
                <a:lnTo>
                  <a:pt x="147" y="164"/>
                </a:lnTo>
                <a:lnTo>
                  <a:pt x="148" y="164"/>
                </a:lnTo>
                <a:lnTo>
                  <a:pt x="148" y="162"/>
                </a:lnTo>
                <a:lnTo>
                  <a:pt x="150" y="162"/>
                </a:lnTo>
                <a:lnTo>
                  <a:pt x="152" y="162"/>
                </a:lnTo>
                <a:lnTo>
                  <a:pt x="152" y="160"/>
                </a:lnTo>
                <a:lnTo>
                  <a:pt x="154" y="160"/>
                </a:lnTo>
                <a:lnTo>
                  <a:pt x="155" y="160"/>
                </a:lnTo>
                <a:lnTo>
                  <a:pt x="155" y="159"/>
                </a:lnTo>
                <a:lnTo>
                  <a:pt x="157" y="159"/>
                </a:lnTo>
                <a:lnTo>
                  <a:pt x="155" y="159"/>
                </a:lnTo>
                <a:lnTo>
                  <a:pt x="155" y="157"/>
                </a:lnTo>
                <a:lnTo>
                  <a:pt x="154" y="157"/>
                </a:lnTo>
                <a:lnTo>
                  <a:pt x="152" y="157"/>
                </a:lnTo>
                <a:lnTo>
                  <a:pt x="152" y="155"/>
                </a:lnTo>
                <a:lnTo>
                  <a:pt x="152" y="153"/>
                </a:lnTo>
                <a:lnTo>
                  <a:pt x="150" y="153"/>
                </a:lnTo>
                <a:lnTo>
                  <a:pt x="150" y="152"/>
                </a:lnTo>
                <a:lnTo>
                  <a:pt x="148" y="152"/>
                </a:lnTo>
                <a:lnTo>
                  <a:pt x="147" y="152"/>
                </a:lnTo>
                <a:lnTo>
                  <a:pt x="145" y="152"/>
                </a:lnTo>
                <a:lnTo>
                  <a:pt x="143" y="153"/>
                </a:lnTo>
                <a:lnTo>
                  <a:pt x="142" y="153"/>
                </a:lnTo>
                <a:lnTo>
                  <a:pt x="140" y="153"/>
                </a:lnTo>
                <a:lnTo>
                  <a:pt x="140" y="155"/>
                </a:lnTo>
                <a:lnTo>
                  <a:pt x="138" y="155"/>
                </a:lnTo>
                <a:lnTo>
                  <a:pt x="138" y="157"/>
                </a:lnTo>
                <a:lnTo>
                  <a:pt x="140" y="157"/>
                </a:lnTo>
                <a:lnTo>
                  <a:pt x="140" y="159"/>
                </a:lnTo>
                <a:lnTo>
                  <a:pt x="138" y="159"/>
                </a:lnTo>
                <a:lnTo>
                  <a:pt x="138" y="160"/>
                </a:lnTo>
                <a:lnTo>
                  <a:pt x="136" y="160"/>
                </a:lnTo>
                <a:lnTo>
                  <a:pt x="136" y="159"/>
                </a:lnTo>
                <a:lnTo>
                  <a:pt x="135" y="159"/>
                </a:lnTo>
                <a:lnTo>
                  <a:pt x="135" y="157"/>
                </a:lnTo>
                <a:lnTo>
                  <a:pt x="133" y="157"/>
                </a:lnTo>
                <a:lnTo>
                  <a:pt x="133" y="159"/>
                </a:lnTo>
                <a:lnTo>
                  <a:pt x="131" y="159"/>
                </a:lnTo>
                <a:lnTo>
                  <a:pt x="131" y="160"/>
                </a:lnTo>
                <a:lnTo>
                  <a:pt x="129" y="160"/>
                </a:lnTo>
                <a:lnTo>
                  <a:pt x="129" y="162"/>
                </a:lnTo>
                <a:lnTo>
                  <a:pt x="128" y="162"/>
                </a:lnTo>
                <a:lnTo>
                  <a:pt x="126" y="162"/>
                </a:lnTo>
                <a:lnTo>
                  <a:pt x="126" y="164"/>
                </a:lnTo>
                <a:lnTo>
                  <a:pt x="126" y="162"/>
                </a:lnTo>
                <a:lnTo>
                  <a:pt x="124" y="162"/>
                </a:lnTo>
                <a:lnTo>
                  <a:pt x="124" y="160"/>
                </a:lnTo>
                <a:lnTo>
                  <a:pt x="124" y="159"/>
                </a:lnTo>
                <a:lnTo>
                  <a:pt x="123" y="159"/>
                </a:lnTo>
                <a:lnTo>
                  <a:pt x="123" y="160"/>
                </a:lnTo>
                <a:lnTo>
                  <a:pt x="121" y="162"/>
                </a:lnTo>
                <a:lnTo>
                  <a:pt x="121" y="160"/>
                </a:lnTo>
                <a:lnTo>
                  <a:pt x="119" y="160"/>
                </a:lnTo>
                <a:lnTo>
                  <a:pt x="117" y="160"/>
                </a:lnTo>
                <a:lnTo>
                  <a:pt x="116" y="160"/>
                </a:lnTo>
                <a:lnTo>
                  <a:pt x="116" y="159"/>
                </a:lnTo>
                <a:lnTo>
                  <a:pt x="114" y="159"/>
                </a:lnTo>
                <a:lnTo>
                  <a:pt x="112" y="159"/>
                </a:lnTo>
                <a:lnTo>
                  <a:pt x="111" y="159"/>
                </a:lnTo>
                <a:lnTo>
                  <a:pt x="109" y="159"/>
                </a:lnTo>
                <a:lnTo>
                  <a:pt x="107" y="159"/>
                </a:lnTo>
                <a:lnTo>
                  <a:pt x="107" y="157"/>
                </a:lnTo>
                <a:lnTo>
                  <a:pt x="105" y="157"/>
                </a:lnTo>
                <a:lnTo>
                  <a:pt x="105" y="155"/>
                </a:lnTo>
                <a:lnTo>
                  <a:pt x="104" y="155"/>
                </a:lnTo>
                <a:lnTo>
                  <a:pt x="104" y="153"/>
                </a:lnTo>
                <a:lnTo>
                  <a:pt x="102" y="153"/>
                </a:lnTo>
                <a:lnTo>
                  <a:pt x="102" y="152"/>
                </a:lnTo>
                <a:lnTo>
                  <a:pt x="100" y="152"/>
                </a:lnTo>
                <a:lnTo>
                  <a:pt x="99" y="152"/>
                </a:lnTo>
                <a:lnTo>
                  <a:pt x="99" y="150"/>
                </a:lnTo>
                <a:lnTo>
                  <a:pt x="99" y="148"/>
                </a:lnTo>
                <a:lnTo>
                  <a:pt x="99" y="147"/>
                </a:lnTo>
                <a:lnTo>
                  <a:pt x="97" y="147"/>
                </a:lnTo>
                <a:lnTo>
                  <a:pt x="97" y="145"/>
                </a:lnTo>
                <a:lnTo>
                  <a:pt x="95" y="145"/>
                </a:lnTo>
                <a:lnTo>
                  <a:pt x="93" y="145"/>
                </a:lnTo>
                <a:lnTo>
                  <a:pt x="93" y="143"/>
                </a:lnTo>
                <a:lnTo>
                  <a:pt x="92" y="143"/>
                </a:lnTo>
                <a:lnTo>
                  <a:pt x="90" y="143"/>
                </a:lnTo>
                <a:lnTo>
                  <a:pt x="90" y="141"/>
                </a:lnTo>
                <a:lnTo>
                  <a:pt x="88" y="141"/>
                </a:lnTo>
                <a:lnTo>
                  <a:pt x="88" y="143"/>
                </a:lnTo>
                <a:lnTo>
                  <a:pt x="86" y="143"/>
                </a:lnTo>
                <a:lnTo>
                  <a:pt x="85" y="143"/>
                </a:lnTo>
                <a:lnTo>
                  <a:pt x="85" y="145"/>
                </a:lnTo>
                <a:lnTo>
                  <a:pt x="83" y="145"/>
                </a:lnTo>
                <a:lnTo>
                  <a:pt x="81" y="145"/>
                </a:lnTo>
                <a:lnTo>
                  <a:pt x="81" y="147"/>
                </a:lnTo>
                <a:lnTo>
                  <a:pt x="80" y="147"/>
                </a:lnTo>
                <a:lnTo>
                  <a:pt x="80" y="148"/>
                </a:lnTo>
                <a:lnTo>
                  <a:pt x="80" y="150"/>
                </a:lnTo>
                <a:lnTo>
                  <a:pt x="78" y="150"/>
                </a:lnTo>
                <a:lnTo>
                  <a:pt x="76" y="150"/>
                </a:lnTo>
                <a:lnTo>
                  <a:pt x="76" y="148"/>
                </a:lnTo>
                <a:lnTo>
                  <a:pt x="74" y="148"/>
                </a:lnTo>
                <a:lnTo>
                  <a:pt x="74" y="147"/>
                </a:lnTo>
                <a:lnTo>
                  <a:pt x="74" y="145"/>
                </a:lnTo>
                <a:lnTo>
                  <a:pt x="76" y="145"/>
                </a:lnTo>
                <a:lnTo>
                  <a:pt x="76" y="143"/>
                </a:lnTo>
                <a:lnTo>
                  <a:pt x="74" y="143"/>
                </a:lnTo>
                <a:lnTo>
                  <a:pt x="73" y="143"/>
                </a:lnTo>
                <a:lnTo>
                  <a:pt x="73" y="141"/>
                </a:lnTo>
                <a:lnTo>
                  <a:pt x="71" y="141"/>
                </a:lnTo>
                <a:lnTo>
                  <a:pt x="71" y="140"/>
                </a:lnTo>
                <a:lnTo>
                  <a:pt x="69" y="140"/>
                </a:lnTo>
                <a:lnTo>
                  <a:pt x="68" y="140"/>
                </a:lnTo>
                <a:lnTo>
                  <a:pt x="68" y="138"/>
                </a:lnTo>
                <a:lnTo>
                  <a:pt x="66" y="138"/>
                </a:lnTo>
                <a:lnTo>
                  <a:pt x="66" y="136"/>
                </a:lnTo>
                <a:lnTo>
                  <a:pt x="64" y="136"/>
                </a:lnTo>
                <a:lnTo>
                  <a:pt x="64" y="134"/>
                </a:lnTo>
                <a:lnTo>
                  <a:pt x="62" y="134"/>
                </a:lnTo>
                <a:lnTo>
                  <a:pt x="62" y="133"/>
                </a:lnTo>
                <a:lnTo>
                  <a:pt x="62" y="131"/>
                </a:lnTo>
                <a:lnTo>
                  <a:pt x="62" y="129"/>
                </a:lnTo>
                <a:lnTo>
                  <a:pt x="62" y="128"/>
                </a:lnTo>
                <a:lnTo>
                  <a:pt x="62" y="126"/>
                </a:lnTo>
                <a:lnTo>
                  <a:pt x="62" y="124"/>
                </a:lnTo>
                <a:lnTo>
                  <a:pt x="62" y="122"/>
                </a:lnTo>
                <a:lnTo>
                  <a:pt x="62" y="121"/>
                </a:lnTo>
                <a:lnTo>
                  <a:pt x="61" y="121"/>
                </a:lnTo>
                <a:lnTo>
                  <a:pt x="61" y="119"/>
                </a:lnTo>
                <a:lnTo>
                  <a:pt x="61" y="117"/>
                </a:lnTo>
                <a:lnTo>
                  <a:pt x="59" y="117"/>
                </a:lnTo>
                <a:lnTo>
                  <a:pt x="59" y="116"/>
                </a:lnTo>
                <a:lnTo>
                  <a:pt x="59" y="114"/>
                </a:lnTo>
                <a:lnTo>
                  <a:pt x="61" y="114"/>
                </a:lnTo>
                <a:lnTo>
                  <a:pt x="61" y="112"/>
                </a:lnTo>
                <a:lnTo>
                  <a:pt x="62" y="110"/>
                </a:lnTo>
                <a:lnTo>
                  <a:pt x="62" y="109"/>
                </a:lnTo>
                <a:lnTo>
                  <a:pt x="62" y="107"/>
                </a:lnTo>
                <a:lnTo>
                  <a:pt x="64" y="107"/>
                </a:lnTo>
                <a:lnTo>
                  <a:pt x="64" y="105"/>
                </a:lnTo>
                <a:lnTo>
                  <a:pt x="66" y="105"/>
                </a:lnTo>
                <a:lnTo>
                  <a:pt x="66" y="103"/>
                </a:lnTo>
                <a:lnTo>
                  <a:pt x="66" y="102"/>
                </a:lnTo>
                <a:lnTo>
                  <a:pt x="66" y="100"/>
                </a:lnTo>
                <a:lnTo>
                  <a:pt x="64" y="100"/>
                </a:lnTo>
                <a:lnTo>
                  <a:pt x="64" y="98"/>
                </a:lnTo>
                <a:lnTo>
                  <a:pt x="62" y="98"/>
                </a:lnTo>
                <a:lnTo>
                  <a:pt x="62" y="97"/>
                </a:lnTo>
                <a:lnTo>
                  <a:pt x="62" y="95"/>
                </a:lnTo>
                <a:lnTo>
                  <a:pt x="61" y="95"/>
                </a:lnTo>
                <a:lnTo>
                  <a:pt x="59" y="95"/>
                </a:lnTo>
                <a:lnTo>
                  <a:pt x="59" y="97"/>
                </a:lnTo>
                <a:lnTo>
                  <a:pt x="57" y="97"/>
                </a:lnTo>
                <a:lnTo>
                  <a:pt x="55" y="97"/>
                </a:lnTo>
                <a:lnTo>
                  <a:pt x="54" y="97"/>
                </a:lnTo>
                <a:lnTo>
                  <a:pt x="54" y="95"/>
                </a:lnTo>
                <a:lnTo>
                  <a:pt x="54" y="93"/>
                </a:lnTo>
                <a:lnTo>
                  <a:pt x="52" y="93"/>
                </a:lnTo>
                <a:lnTo>
                  <a:pt x="52" y="91"/>
                </a:lnTo>
                <a:lnTo>
                  <a:pt x="50" y="91"/>
                </a:lnTo>
                <a:lnTo>
                  <a:pt x="50" y="90"/>
                </a:lnTo>
                <a:lnTo>
                  <a:pt x="52" y="90"/>
                </a:lnTo>
                <a:lnTo>
                  <a:pt x="52" y="88"/>
                </a:lnTo>
                <a:lnTo>
                  <a:pt x="52" y="86"/>
                </a:lnTo>
                <a:lnTo>
                  <a:pt x="50" y="86"/>
                </a:lnTo>
                <a:lnTo>
                  <a:pt x="50" y="85"/>
                </a:lnTo>
                <a:lnTo>
                  <a:pt x="50" y="83"/>
                </a:lnTo>
                <a:lnTo>
                  <a:pt x="50" y="81"/>
                </a:lnTo>
                <a:lnTo>
                  <a:pt x="52" y="81"/>
                </a:lnTo>
                <a:lnTo>
                  <a:pt x="52" y="79"/>
                </a:lnTo>
                <a:lnTo>
                  <a:pt x="54" y="79"/>
                </a:lnTo>
                <a:lnTo>
                  <a:pt x="54" y="78"/>
                </a:lnTo>
                <a:lnTo>
                  <a:pt x="52" y="78"/>
                </a:lnTo>
                <a:lnTo>
                  <a:pt x="52" y="76"/>
                </a:lnTo>
                <a:lnTo>
                  <a:pt x="52" y="74"/>
                </a:lnTo>
                <a:lnTo>
                  <a:pt x="50" y="74"/>
                </a:lnTo>
                <a:lnTo>
                  <a:pt x="49" y="74"/>
                </a:lnTo>
                <a:lnTo>
                  <a:pt x="47" y="74"/>
                </a:lnTo>
                <a:lnTo>
                  <a:pt x="45" y="74"/>
                </a:lnTo>
                <a:lnTo>
                  <a:pt x="45" y="76"/>
                </a:lnTo>
                <a:lnTo>
                  <a:pt x="43" y="76"/>
                </a:lnTo>
                <a:lnTo>
                  <a:pt x="43" y="74"/>
                </a:lnTo>
                <a:lnTo>
                  <a:pt x="42" y="74"/>
                </a:lnTo>
                <a:lnTo>
                  <a:pt x="40" y="74"/>
                </a:lnTo>
                <a:lnTo>
                  <a:pt x="38" y="72"/>
                </a:lnTo>
                <a:lnTo>
                  <a:pt x="37" y="72"/>
                </a:lnTo>
                <a:lnTo>
                  <a:pt x="35" y="72"/>
                </a:lnTo>
                <a:lnTo>
                  <a:pt x="33" y="72"/>
                </a:lnTo>
                <a:lnTo>
                  <a:pt x="33" y="71"/>
                </a:lnTo>
                <a:lnTo>
                  <a:pt x="31" y="71"/>
                </a:lnTo>
                <a:lnTo>
                  <a:pt x="31" y="69"/>
                </a:lnTo>
                <a:lnTo>
                  <a:pt x="30" y="69"/>
                </a:lnTo>
                <a:lnTo>
                  <a:pt x="28" y="69"/>
                </a:lnTo>
                <a:lnTo>
                  <a:pt x="28" y="71"/>
                </a:lnTo>
                <a:lnTo>
                  <a:pt x="26" y="71"/>
                </a:lnTo>
                <a:lnTo>
                  <a:pt x="24" y="71"/>
                </a:lnTo>
                <a:lnTo>
                  <a:pt x="23" y="71"/>
                </a:lnTo>
                <a:lnTo>
                  <a:pt x="21" y="71"/>
                </a:lnTo>
                <a:lnTo>
                  <a:pt x="19" y="71"/>
                </a:lnTo>
                <a:lnTo>
                  <a:pt x="18" y="71"/>
                </a:lnTo>
                <a:lnTo>
                  <a:pt x="18" y="72"/>
                </a:lnTo>
                <a:lnTo>
                  <a:pt x="18" y="71"/>
                </a:lnTo>
                <a:lnTo>
                  <a:pt x="18" y="69"/>
                </a:lnTo>
                <a:lnTo>
                  <a:pt x="18" y="67"/>
                </a:lnTo>
                <a:lnTo>
                  <a:pt x="16" y="67"/>
                </a:lnTo>
                <a:lnTo>
                  <a:pt x="16" y="66"/>
                </a:lnTo>
                <a:lnTo>
                  <a:pt x="16" y="64"/>
                </a:lnTo>
                <a:lnTo>
                  <a:pt x="14" y="64"/>
                </a:lnTo>
                <a:lnTo>
                  <a:pt x="14" y="66"/>
                </a:lnTo>
                <a:lnTo>
                  <a:pt x="14" y="67"/>
                </a:lnTo>
                <a:lnTo>
                  <a:pt x="12" y="69"/>
                </a:lnTo>
                <a:lnTo>
                  <a:pt x="11" y="69"/>
                </a:lnTo>
                <a:lnTo>
                  <a:pt x="9" y="69"/>
                </a:lnTo>
                <a:lnTo>
                  <a:pt x="9" y="67"/>
                </a:lnTo>
                <a:lnTo>
                  <a:pt x="7" y="67"/>
                </a:lnTo>
                <a:lnTo>
                  <a:pt x="7" y="66"/>
                </a:lnTo>
                <a:lnTo>
                  <a:pt x="6" y="66"/>
                </a:lnTo>
                <a:lnTo>
                  <a:pt x="6" y="67"/>
                </a:lnTo>
                <a:lnTo>
                  <a:pt x="4" y="67"/>
                </a:lnTo>
                <a:lnTo>
                  <a:pt x="4" y="66"/>
                </a:lnTo>
                <a:lnTo>
                  <a:pt x="4" y="64"/>
                </a:lnTo>
                <a:lnTo>
                  <a:pt x="2" y="64"/>
                </a:lnTo>
                <a:lnTo>
                  <a:pt x="2" y="62"/>
                </a:lnTo>
                <a:lnTo>
                  <a:pt x="0" y="62"/>
                </a:lnTo>
                <a:lnTo>
                  <a:pt x="0" y="60"/>
                </a:lnTo>
                <a:lnTo>
                  <a:pt x="2" y="60"/>
                </a:lnTo>
                <a:lnTo>
                  <a:pt x="2" y="59"/>
                </a:lnTo>
                <a:lnTo>
                  <a:pt x="2" y="57"/>
                </a:lnTo>
                <a:lnTo>
                  <a:pt x="2" y="55"/>
                </a:lnTo>
                <a:lnTo>
                  <a:pt x="2" y="54"/>
                </a:lnTo>
                <a:lnTo>
                  <a:pt x="2" y="52"/>
                </a:lnTo>
                <a:lnTo>
                  <a:pt x="2" y="50"/>
                </a:lnTo>
                <a:lnTo>
                  <a:pt x="4" y="50"/>
                </a:lnTo>
                <a:lnTo>
                  <a:pt x="4" y="48"/>
                </a:lnTo>
                <a:lnTo>
                  <a:pt x="6" y="48"/>
                </a:lnTo>
                <a:lnTo>
                  <a:pt x="6" y="47"/>
                </a:lnTo>
                <a:lnTo>
                  <a:pt x="4" y="47"/>
                </a:lnTo>
                <a:lnTo>
                  <a:pt x="2" y="47"/>
                </a:lnTo>
                <a:lnTo>
                  <a:pt x="0" y="47"/>
                </a:lnTo>
                <a:lnTo>
                  <a:pt x="0" y="45"/>
                </a:lnTo>
                <a:lnTo>
                  <a:pt x="0" y="43"/>
                </a:lnTo>
                <a:lnTo>
                  <a:pt x="0" y="41"/>
                </a:lnTo>
                <a:lnTo>
                  <a:pt x="2" y="41"/>
                </a:lnTo>
                <a:lnTo>
                  <a:pt x="2" y="40"/>
                </a:lnTo>
                <a:lnTo>
                  <a:pt x="2" y="38"/>
                </a:lnTo>
                <a:lnTo>
                  <a:pt x="2" y="36"/>
                </a:lnTo>
                <a:lnTo>
                  <a:pt x="2" y="35"/>
                </a:lnTo>
                <a:lnTo>
                  <a:pt x="0" y="35"/>
                </a:lnTo>
                <a:lnTo>
                  <a:pt x="0" y="33"/>
                </a:lnTo>
                <a:lnTo>
                  <a:pt x="2" y="33"/>
                </a:lnTo>
                <a:lnTo>
                  <a:pt x="2" y="31"/>
                </a:lnTo>
                <a:lnTo>
                  <a:pt x="4" y="31"/>
                </a:lnTo>
                <a:lnTo>
                  <a:pt x="6" y="31"/>
                </a:lnTo>
                <a:lnTo>
                  <a:pt x="6" y="29"/>
                </a:lnTo>
                <a:lnTo>
                  <a:pt x="7" y="29"/>
                </a:lnTo>
                <a:lnTo>
                  <a:pt x="9" y="29"/>
                </a:lnTo>
                <a:lnTo>
                  <a:pt x="11" y="29"/>
                </a:lnTo>
                <a:lnTo>
                  <a:pt x="11" y="28"/>
                </a:lnTo>
                <a:lnTo>
                  <a:pt x="9" y="28"/>
                </a:lnTo>
                <a:lnTo>
                  <a:pt x="11" y="28"/>
                </a:lnTo>
                <a:lnTo>
                  <a:pt x="11" y="26"/>
                </a:lnTo>
                <a:lnTo>
                  <a:pt x="12" y="26"/>
                </a:lnTo>
                <a:lnTo>
                  <a:pt x="12" y="24"/>
                </a:lnTo>
                <a:lnTo>
                  <a:pt x="14" y="24"/>
                </a:lnTo>
                <a:lnTo>
                  <a:pt x="14" y="23"/>
                </a:lnTo>
                <a:lnTo>
                  <a:pt x="16" y="23"/>
                </a:lnTo>
                <a:lnTo>
                  <a:pt x="18" y="23"/>
                </a:lnTo>
                <a:lnTo>
                  <a:pt x="18" y="21"/>
                </a:lnTo>
                <a:lnTo>
                  <a:pt x="19" y="21"/>
                </a:lnTo>
                <a:lnTo>
                  <a:pt x="21" y="21"/>
                </a:lnTo>
                <a:lnTo>
                  <a:pt x="21" y="19"/>
                </a:lnTo>
                <a:lnTo>
                  <a:pt x="21" y="17"/>
                </a:lnTo>
                <a:lnTo>
                  <a:pt x="23" y="17"/>
                </a:lnTo>
                <a:lnTo>
                  <a:pt x="23" y="16"/>
                </a:lnTo>
                <a:lnTo>
                  <a:pt x="24" y="16"/>
                </a:lnTo>
                <a:lnTo>
                  <a:pt x="24" y="14"/>
                </a:lnTo>
                <a:lnTo>
                  <a:pt x="26" y="14"/>
                </a:lnTo>
                <a:lnTo>
                  <a:pt x="28" y="14"/>
                </a:lnTo>
                <a:lnTo>
                  <a:pt x="30" y="14"/>
                </a:lnTo>
                <a:lnTo>
                  <a:pt x="30" y="12"/>
                </a:lnTo>
                <a:lnTo>
                  <a:pt x="30" y="11"/>
                </a:lnTo>
                <a:lnTo>
                  <a:pt x="31" y="11"/>
                </a:lnTo>
                <a:lnTo>
                  <a:pt x="31" y="9"/>
                </a:lnTo>
                <a:lnTo>
                  <a:pt x="33" y="9"/>
                </a:lnTo>
                <a:lnTo>
                  <a:pt x="35" y="9"/>
                </a:lnTo>
                <a:lnTo>
                  <a:pt x="33" y="9"/>
                </a:lnTo>
                <a:lnTo>
                  <a:pt x="33" y="7"/>
                </a:lnTo>
                <a:lnTo>
                  <a:pt x="33" y="5"/>
                </a:lnTo>
                <a:lnTo>
                  <a:pt x="33" y="4"/>
                </a:lnTo>
                <a:lnTo>
                  <a:pt x="35" y="4"/>
                </a:lnTo>
                <a:lnTo>
                  <a:pt x="37" y="4"/>
                </a:lnTo>
                <a:lnTo>
                  <a:pt x="38" y="4"/>
                </a:lnTo>
                <a:lnTo>
                  <a:pt x="40" y="4"/>
                </a:lnTo>
                <a:lnTo>
                  <a:pt x="40" y="2"/>
                </a:lnTo>
                <a:lnTo>
                  <a:pt x="42" y="2"/>
                </a:lnTo>
                <a:lnTo>
                  <a:pt x="42" y="4"/>
                </a:lnTo>
                <a:lnTo>
                  <a:pt x="43" y="4"/>
                </a:lnTo>
                <a:lnTo>
                  <a:pt x="43" y="2"/>
                </a:lnTo>
                <a:lnTo>
                  <a:pt x="45" y="2"/>
                </a:lnTo>
                <a:lnTo>
                  <a:pt x="47" y="2"/>
                </a:lnTo>
                <a:lnTo>
                  <a:pt x="49" y="2"/>
                </a:lnTo>
                <a:lnTo>
                  <a:pt x="49" y="0"/>
                </a:lnTo>
                <a:lnTo>
                  <a:pt x="50" y="0"/>
                </a:lnTo>
                <a:lnTo>
                  <a:pt x="50" y="2"/>
                </a:lnTo>
                <a:close/>
              </a:path>
            </a:pathLst>
          </a:custGeom>
          <a:solidFill>
            <a:schemeClr val="tx2">
              <a:lumMod val="50000"/>
            </a:schemeClr>
          </a:solidFill>
          <a:ln w="9525">
            <a:solidFill>
              <a:srgbClr val="FFFFFF"/>
            </a:solidFill>
          </a:ln>
        </p:spPr>
        <p:txBody>
          <a:bodyPr vert="horz" wrap="square" lIns="91440" tIns="45720" rIns="91440" bIns="45720" numCol="1" anchor="t" anchorCtr="0" compatLnSpc="1">
            <a:prstTxWarp prst="textNoShape">
              <a:avLst/>
            </a:prstTxWarp>
          </a:bodyPr>
          <a:lstStyle/>
          <a:p>
            <a:endParaRPr lang="en-US"/>
          </a:p>
        </p:txBody>
      </p:sp>
      <p:sp>
        <p:nvSpPr>
          <p:cNvPr id="86" name="Freeform 38"/>
          <p:cNvSpPr>
            <a:spLocks/>
          </p:cNvSpPr>
          <p:nvPr/>
        </p:nvSpPr>
        <p:spPr bwMode="auto">
          <a:xfrm>
            <a:off x="6471425" y="6039868"/>
            <a:ext cx="356024" cy="717729"/>
          </a:xfrm>
          <a:custGeom>
            <a:avLst/>
            <a:gdLst>
              <a:gd name="T0" fmla="*/ 126 w 188"/>
              <a:gd name="T1" fmla="*/ 15 h 379"/>
              <a:gd name="T2" fmla="*/ 131 w 188"/>
              <a:gd name="T3" fmla="*/ 22 h 379"/>
              <a:gd name="T4" fmla="*/ 131 w 188"/>
              <a:gd name="T5" fmla="*/ 29 h 379"/>
              <a:gd name="T6" fmla="*/ 135 w 188"/>
              <a:gd name="T7" fmla="*/ 33 h 379"/>
              <a:gd name="T8" fmla="*/ 143 w 188"/>
              <a:gd name="T9" fmla="*/ 38 h 379"/>
              <a:gd name="T10" fmla="*/ 148 w 188"/>
              <a:gd name="T11" fmla="*/ 46 h 379"/>
              <a:gd name="T12" fmla="*/ 162 w 188"/>
              <a:gd name="T13" fmla="*/ 55 h 379"/>
              <a:gd name="T14" fmla="*/ 159 w 188"/>
              <a:gd name="T15" fmla="*/ 77 h 379"/>
              <a:gd name="T16" fmla="*/ 143 w 188"/>
              <a:gd name="T17" fmla="*/ 86 h 379"/>
              <a:gd name="T18" fmla="*/ 130 w 188"/>
              <a:gd name="T19" fmla="*/ 98 h 379"/>
              <a:gd name="T20" fmla="*/ 116 w 188"/>
              <a:gd name="T21" fmla="*/ 108 h 379"/>
              <a:gd name="T22" fmla="*/ 112 w 188"/>
              <a:gd name="T23" fmla="*/ 122 h 379"/>
              <a:gd name="T24" fmla="*/ 121 w 188"/>
              <a:gd name="T25" fmla="*/ 139 h 379"/>
              <a:gd name="T26" fmla="*/ 133 w 188"/>
              <a:gd name="T27" fmla="*/ 151 h 379"/>
              <a:gd name="T28" fmla="*/ 152 w 188"/>
              <a:gd name="T29" fmla="*/ 160 h 379"/>
              <a:gd name="T30" fmla="*/ 164 w 188"/>
              <a:gd name="T31" fmla="*/ 172 h 379"/>
              <a:gd name="T32" fmla="*/ 174 w 188"/>
              <a:gd name="T33" fmla="*/ 189 h 379"/>
              <a:gd name="T34" fmla="*/ 178 w 188"/>
              <a:gd name="T35" fmla="*/ 210 h 379"/>
              <a:gd name="T36" fmla="*/ 179 w 188"/>
              <a:gd name="T37" fmla="*/ 229 h 379"/>
              <a:gd name="T38" fmla="*/ 185 w 188"/>
              <a:gd name="T39" fmla="*/ 244 h 379"/>
              <a:gd name="T40" fmla="*/ 176 w 188"/>
              <a:gd name="T41" fmla="*/ 262 h 379"/>
              <a:gd name="T42" fmla="*/ 174 w 188"/>
              <a:gd name="T43" fmla="*/ 282 h 379"/>
              <a:gd name="T44" fmla="*/ 173 w 188"/>
              <a:gd name="T45" fmla="*/ 301 h 379"/>
              <a:gd name="T46" fmla="*/ 188 w 188"/>
              <a:gd name="T47" fmla="*/ 311 h 379"/>
              <a:gd name="T48" fmla="*/ 181 w 188"/>
              <a:gd name="T49" fmla="*/ 330 h 379"/>
              <a:gd name="T50" fmla="*/ 186 w 188"/>
              <a:gd name="T51" fmla="*/ 348 h 379"/>
              <a:gd name="T52" fmla="*/ 185 w 188"/>
              <a:gd name="T53" fmla="*/ 370 h 379"/>
              <a:gd name="T54" fmla="*/ 155 w 188"/>
              <a:gd name="T55" fmla="*/ 379 h 379"/>
              <a:gd name="T56" fmla="*/ 97 w 188"/>
              <a:gd name="T57" fmla="*/ 375 h 379"/>
              <a:gd name="T58" fmla="*/ 83 w 188"/>
              <a:gd name="T59" fmla="*/ 349 h 379"/>
              <a:gd name="T60" fmla="*/ 76 w 188"/>
              <a:gd name="T61" fmla="*/ 318 h 379"/>
              <a:gd name="T62" fmla="*/ 104 w 188"/>
              <a:gd name="T63" fmla="*/ 303 h 379"/>
              <a:gd name="T64" fmla="*/ 111 w 188"/>
              <a:gd name="T65" fmla="*/ 268 h 379"/>
              <a:gd name="T66" fmla="*/ 105 w 188"/>
              <a:gd name="T67" fmla="*/ 234 h 379"/>
              <a:gd name="T68" fmla="*/ 64 w 188"/>
              <a:gd name="T69" fmla="*/ 236 h 379"/>
              <a:gd name="T70" fmla="*/ 40 w 188"/>
              <a:gd name="T71" fmla="*/ 215 h 379"/>
              <a:gd name="T72" fmla="*/ 11 w 188"/>
              <a:gd name="T73" fmla="*/ 194 h 379"/>
              <a:gd name="T74" fmla="*/ 6 w 188"/>
              <a:gd name="T75" fmla="*/ 167 h 379"/>
              <a:gd name="T76" fmla="*/ 11 w 188"/>
              <a:gd name="T77" fmla="*/ 158 h 379"/>
              <a:gd name="T78" fmla="*/ 19 w 188"/>
              <a:gd name="T79" fmla="*/ 151 h 379"/>
              <a:gd name="T80" fmla="*/ 28 w 188"/>
              <a:gd name="T81" fmla="*/ 150 h 379"/>
              <a:gd name="T82" fmla="*/ 35 w 188"/>
              <a:gd name="T83" fmla="*/ 143 h 379"/>
              <a:gd name="T84" fmla="*/ 37 w 188"/>
              <a:gd name="T85" fmla="*/ 138 h 379"/>
              <a:gd name="T86" fmla="*/ 35 w 188"/>
              <a:gd name="T87" fmla="*/ 131 h 379"/>
              <a:gd name="T88" fmla="*/ 37 w 188"/>
              <a:gd name="T89" fmla="*/ 126 h 379"/>
              <a:gd name="T90" fmla="*/ 42 w 188"/>
              <a:gd name="T91" fmla="*/ 117 h 379"/>
              <a:gd name="T92" fmla="*/ 49 w 188"/>
              <a:gd name="T93" fmla="*/ 114 h 379"/>
              <a:gd name="T94" fmla="*/ 54 w 188"/>
              <a:gd name="T95" fmla="*/ 105 h 379"/>
              <a:gd name="T96" fmla="*/ 59 w 188"/>
              <a:gd name="T97" fmla="*/ 100 h 379"/>
              <a:gd name="T98" fmla="*/ 68 w 188"/>
              <a:gd name="T99" fmla="*/ 95 h 379"/>
              <a:gd name="T100" fmla="*/ 73 w 188"/>
              <a:gd name="T101" fmla="*/ 86 h 379"/>
              <a:gd name="T102" fmla="*/ 76 w 188"/>
              <a:gd name="T103" fmla="*/ 74 h 379"/>
              <a:gd name="T104" fmla="*/ 78 w 188"/>
              <a:gd name="T105" fmla="*/ 62 h 379"/>
              <a:gd name="T106" fmla="*/ 81 w 188"/>
              <a:gd name="T107" fmla="*/ 52 h 379"/>
              <a:gd name="T108" fmla="*/ 85 w 188"/>
              <a:gd name="T109" fmla="*/ 41 h 379"/>
              <a:gd name="T110" fmla="*/ 88 w 188"/>
              <a:gd name="T111" fmla="*/ 31 h 379"/>
              <a:gd name="T112" fmla="*/ 90 w 188"/>
              <a:gd name="T113" fmla="*/ 19 h 379"/>
              <a:gd name="T114" fmla="*/ 95 w 188"/>
              <a:gd name="T115" fmla="*/ 10 h 379"/>
              <a:gd name="T116" fmla="*/ 100 w 188"/>
              <a:gd name="T117" fmla="*/ 2 h 379"/>
              <a:gd name="T118" fmla="*/ 105 w 188"/>
              <a:gd name="T119" fmla="*/ 3 h 379"/>
              <a:gd name="T120" fmla="*/ 116 w 188"/>
              <a:gd name="T121" fmla="*/ 10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8" h="379">
                <a:moveTo>
                  <a:pt x="119" y="12"/>
                </a:moveTo>
                <a:lnTo>
                  <a:pt x="121" y="12"/>
                </a:lnTo>
                <a:lnTo>
                  <a:pt x="123" y="14"/>
                </a:lnTo>
                <a:lnTo>
                  <a:pt x="121" y="14"/>
                </a:lnTo>
                <a:lnTo>
                  <a:pt x="123" y="14"/>
                </a:lnTo>
                <a:lnTo>
                  <a:pt x="124" y="14"/>
                </a:lnTo>
                <a:lnTo>
                  <a:pt x="124" y="15"/>
                </a:lnTo>
                <a:lnTo>
                  <a:pt x="126" y="15"/>
                </a:lnTo>
                <a:lnTo>
                  <a:pt x="126" y="17"/>
                </a:lnTo>
                <a:lnTo>
                  <a:pt x="128" y="17"/>
                </a:lnTo>
                <a:lnTo>
                  <a:pt x="126" y="17"/>
                </a:lnTo>
                <a:lnTo>
                  <a:pt x="126" y="19"/>
                </a:lnTo>
                <a:lnTo>
                  <a:pt x="128" y="19"/>
                </a:lnTo>
                <a:lnTo>
                  <a:pt x="128" y="21"/>
                </a:lnTo>
                <a:lnTo>
                  <a:pt x="130" y="21"/>
                </a:lnTo>
                <a:lnTo>
                  <a:pt x="131" y="22"/>
                </a:lnTo>
                <a:lnTo>
                  <a:pt x="131" y="24"/>
                </a:lnTo>
                <a:lnTo>
                  <a:pt x="133" y="24"/>
                </a:lnTo>
                <a:lnTo>
                  <a:pt x="131" y="24"/>
                </a:lnTo>
                <a:lnTo>
                  <a:pt x="131" y="26"/>
                </a:lnTo>
                <a:lnTo>
                  <a:pt x="133" y="26"/>
                </a:lnTo>
                <a:lnTo>
                  <a:pt x="133" y="27"/>
                </a:lnTo>
                <a:lnTo>
                  <a:pt x="133" y="29"/>
                </a:lnTo>
                <a:lnTo>
                  <a:pt x="131" y="29"/>
                </a:lnTo>
                <a:lnTo>
                  <a:pt x="130" y="29"/>
                </a:lnTo>
                <a:lnTo>
                  <a:pt x="130" y="31"/>
                </a:lnTo>
                <a:lnTo>
                  <a:pt x="131" y="31"/>
                </a:lnTo>
                <a:lnTo>
                  <a:pt x="131" y="33"/>
                </a:lnTo>
                <a:lnTo>
                  <a:pt x="130" y="33"/>
                </a:lnTo>
                <a:lnTo>
                  <a:pt x="131" y="33"/>
                </a:lnTo>
                <a:lnTo>
                  <a:pt x="133" y="33"/>
                </a:lnTo>
                <a:lnTo>
                  <a:pt x="135" y="33"/>
                </a:lnTo>
                <a:lnTo>
                  <a:pt x="136" y="33"/>
                </a:lnTo>
                <a:lnTo>
                  <a:pt x="138" y="33"/>
                </a:lnTo>
                <a:lnTo>
                  <a:pt x="138" y="34"/>
                </a:lnTo>
                <a:lnTo>
                  <a:pt x="140" y="34"/>
                </a:lnTo>
                <a:lnTo>
                  <a:pt x="142" y="34"/>
                </a:lnTo>
                <a:lnTo>
                  <a:pt x="142" y="36"/>
                </a:lnTo>
                <a:lnTo>
                  <a:pt x="143" y="36"/>
                </a:lnTo>
                <a:lnTo>
                  <a:pt x="143" y="38"/>
                </a:lnTo>
                <a:lnTo>
                  <a:pt x="145" y="38"/>
                </a:lnTo>
                <a:lnTo>
                  <a:pt x="145" y="39"/>
                </a:lnTo>
                <a:lnTo>
                  <a:pt x="145" y="41"/>
                </a:lnTo>
                <a:lnTo>
                  <a:pt x="145" y="43"/>
                </a:lnTo>
                <a:lnTo>
                  <a:pt x="147" y="43"/>
                </a:lnTo>
                <a:lnTo>
                  <a:pt x="148" y="43"/>
                </a:lnTo>
                <a:lnTo>
                  <a:pt x="148" y="45"/>
                </a:lnTo>
                <a:lnTo>
                  <a:pt x="148" y="46"/>
                </a:lnTo>
                <a:lnTo>
                  <a:pt x="150" y="46"/>
                </a:lnTo>
                <a:lnTo>
                  <a:pt x="152" y="46"/>
                </a:lnTo>
                <a:lnTo>
                  <a:pt x="152" y="45"/>
                </a:lnTo>
                <a:lnTo>
                  <a:pt x="154" y="45"/>
                </a:lnTo>
                <a:lnTo>
                  <a:pt x="162" y="46"/>
                </a:lnTo>
                <a:lnTo>
                  <a:pt x="162" y="48"/>
                </a:lnTo>
                <a:lnTo>
                  <a:pt x="162" y="52"/>
                </a:lnTo>
                <a:lnTo>
                  <a:pt x="162" y="55"/>
                </a:lnTo>
                <a:lnTo>
                  <a:pt x="160" y="57"/>
                </a:lnTo>
                <a:lnTo>
                  <a:pt x="162" y="60"/>
                </a:lnTo>
                <a:lnTo>
                  <a:pt x="162" y="64"/>
                </a:lnTo>
                <a:lnTo>
                  <a:pt x="160" y="65"/>
                </a:lnTo>
                <a:lnTo>
                  <a:pt x="160" y="69"/>
                </a:lnTo>
                <a:lnTo>
                  <a:pt x="160" y="72"/>
                </a:lnTo>
                <a:lnTo>
                  <a:pt x="160" y="74"/>
                </a:lnTo>
                <a:lnTo>
                  <a:pt x="159" y="77"/>
                </a:lnTo>
                <a:lnTo>
                  <a:pt x="159" y="79"/>
                </a:lnTo>
                <a:lnTo>
                  <a:pt x="157" y="81"/>
                </a:lnTo>
                <a:lnTo>
                  <a:pt x="155" y="83"/>
                </a:lnTo>
                <a:lnTo>
                  <a:pt x="152" y="83"/>
                </a:lnTo>
                <a:lnTo>
                  <a:pt x="150" y="84"/>
                </a:lnTo>
                <a:lnTo>
                  <a:pt x="148" y="84"/>
                </a:lnTo>
                <a:lnTo>
                  <a:pt x="145" y="86"/>
                </a:lnTo>
                <a:lnTo>
                  <a:pt x="143" y="86"/>
                </a:lnTo>
                <a:lnTo>
                  <a:pt x="142" y="88"/>
                </a:lnTo>
                <a:lnTo>
                  <a:pt x="140" y="89"/>
                </a:lnTo>
                <a:lnTo>
                  <a:pt x="138" y="91"/>
                </a:lnTo>
                <a:lnTo>
                  <a:pt x="136" y="93"/>
                </a:lnTo>
                <a:lnTo>
                  <a:pt x="135" y="95"/>
                </a:lnTo>
                <a:lnTo>
                  <a:pt x="133" y="95"/>
                </a:lnTo>
                <a:lnTo>
                  <a:pt x="131" y="96"/>
                </a:lnTo>
                <a:lnTo>
                  <a:pt x="130" y="98"/>
                </a:lnTo>
                <a:lnTo>
                  <a:pt x="128" y="100"/>
                </a:lnTo>
                <a:lnTo>
                  <a:pt x="126" y="101"/>
                </a:lnTo>
                <a:lnTo>
                  <a:pt x="124" y="103"/>
                </a:lnTo>
                <a:lnTo>
                  <a:pt x="123" y="103"/>
                </a:lnTo>
                <a:lnTo>
                  <a:pt x="121" y="105"/>
                </a:lnTo>
                <a:lnTo>
                  <a:pt x="119" y="107"/>
                </a:lnTo>
                <a:lnTo>
                  <a:pt x="117" y="108"/>
                </a:lnTo>
                <a:lnTo>
                  <a:pt x="116" y="108"/>
                </a:lnTo>
                <a:lnTo>
                  <a:pt x="114" y="110"/>
                </a:lnTo>
                <a:lnTo>
                  <a:pt x="111" y="112"/>
                </a:lnTo>
                <a:lnTo>
                  <a:pt x="111" y="114"/>
                </a:lnTo>
                <a:lnTo>
                  <a:pt x="109" y="114"/>
                </a:lnTo>
                <a:lnTo>
                  <a:pt x="111" y="115"/>
                </a:lnTo>
                <a:lnTo>
                  <a:pt x="111" y="119"/>
                </a:lnTo>
                <a:lnTo>
                  <a:pt x="112" y="120"/>
                </a:lnTo>
                <a:lnTo>
                  <a:pt x="112" y="122"/>
                </a:lnTo>
                <a:lnTo>
                  <a:pt x="114" y="126"/>
                </a:lnTo>
                <a:lnTo>
                  <a:pt x="114" y="127"/>
                </a:lnTo>
                <a:lnTo>
                  <a:pt x="114" y="129"/>
                </a:lnTo>
                <a:lnTo>
                  <a:pt x="116" y="131"/>
                </a:lnTo>
                <a:lnTo>
                  <a:pt x="117" y="134"/>
                </a:lnTo>
                <a:lnTo>
                  <a:pt x="117" y="136"/>
                </a:lnTo>
                <a:lnTo>
                  <a:pt x="119" y="138"/>
                </a:lnTo>
                <a:lnTo>
                  <a:pt x="121" y="139"/>
                </a:lnTo>
                <a:lnTo>
                  <a:pt x="121" y="141"/>
                </a:lnTo>
                <a:lnTo>
                  <a:pt x="123" y="143"/>
                </a:lnTo>
                <a:lnTo>
                  <a:pt x="124" y="146"/>
                </a:lnTo>
                <a:lnTo>
                  <a:pt x="126" y="146"/>
                </a:lnTo>
                <a:lnTo>
                  <a:pt x="128" y="148"/>
                </a:lnTo>
                <a:lnTo>
                  <a:pt x="130" y="150"/>
                </a:lnTo>
                <a:lnTo>
                  <a:pt x="131" y="150"/>
                </a:lnTo>
                <a:lnTo>
                  <a:pt x="133" y="151"/>
                </a:lnTo>
                <a:lnTo>
                  <a:pt x="136" y="153"/>
                </a:lnTo>
                <a:lnTo>
                  <a:pt x="138" y="153"/>
                </a:lnTo>
                <a:lnTo>
                  <a:pt x="142" y="153"/>
                </a:lnTo>
                <a:lnTo>
                  <a:pt x="143" y="155"/>
                </a:lnTo>
                <a:lnTo>
                  <a:pt x="147" y="157"/>
                </a:lnTo>
                <a:lnTo>
                  <a:pt x="148" y="157"/>
                </a:lnTo>
                <a:lnTo>
                  <a:pt x="150" y="158"/>
                </a:lnTo>
                <a:lnTo>
                  <a:pt x="152" y="160"/>
                </a:lnTo>
                <a:lnTo>
                  <a:pt x="152" y="162"/>
                </a:lnTo>
                <a:lnTo>
                  <a:pt x="152" y="165"/>
                </a:lnTo>
                <a:lnTo>
                  <a:pt x="154" y="167"/>
                </a:lnTo>
                <a:lnTo>
                  <a:pt x="155" y="169"/>
                </a:lnTo>
                <a:lnTo>
                  <a:pt x="157" y="169"/>
                </a:lnTo>
                <a:lnTo>
                  <a:pt x="160" y="170"/>
                </a:lnTo>
                <a:lnTo>
                  <a:pt x="162" y="170"/>
                </a:lnTo>
                <a:lnTo>
                  <a:pt x="164" y="172"/>
                </a:lnTo>
                <a:lnTo>
                  <a:pt x="166" y="175"/>
                </a:lnTo>
                <a:lnTo>
                  <a:pt x="167" y="177"/>
                </a:lnTo>
                <a:lnTo>
                  <a:pt x="167" y="179"/>
                </a:lnTo>
                <a:lnTo>
                  <a:pt x="171" y="181"/>
                </a:lnTo>
                <a:lnTo>
                  <a:pt x="171" y="182"/>
                </a:lnTo>
                <a:lnTo>
                  <a:pt x="173" y="184"/>
                </a:lnTo>
                <a:lnTo>
                  <a:pt x="174" y="186"/>
                </a:lnTo>
                <a:lnTo>
                  <a:pt x="174" y="189"/>
                </a:lnTo>
                <a:lnTo>
                  <a:pt x="173" y="193"/>
                </a:lnTo>
                <a:lnTo>
                  <a:pt x="174" y="194"/>
                </a:lnTo>
                <a:lnTo>
                  <a:pt x="174" y="196"/>
                </a:lnTo>
                <a:lnTo>
                  <a:pt x="176" y="198"/>
                </a:lnTo>
                <a:lnTo>
                  <a:pt x="176" y="201"/>
                </a:lnTo>
                <a:lnTo>
                  <a:pt x="178" y="203"/>
                </a:lnTo>
                <a:lnTo>
                  <a:pt x="178" y="206"/>
                </a:lnTo>
                <a:lnTo>
                  <a:pt x="178" y="210"/>
                </a:lnTo>
                <a:lnTo>
                  <a:pt x="176" y="212"/>
                </a:lnTo>
                <a:lnTo>
                  <a:pt x="176" y="215"/>
                </a:lnTo>
                <a:lnTo>
                  <a:pt x="176" y="219"/>
                </a:lnTo>
                <a:lnTo>
                  <a:pt x="176" y="220"/>
                </a:lnTo>
                <a:lnTo>
                  <a:pt x="176" y="224"/>
                </a:lnTo>
                <a:lnTo>
                  <a:pt x="178" y="225"/>
                </a:lnTo>
                <a:lnTo>
                  <a:pt x="178" y="227"/>
                </a:lnTo>
                <a:lnTo>
                  <a:pt x="179" y="229"/>
                </a:lnTo>
                <a:lnTo>
                  <a:pt x="181" y="229"/>
                </a:lnTo>
                <a:lnTo>
                  <a:pt x="185" y="231"/>
                </a:lnTo>
                <a:lnTo>
                  <a:pt x="186" y="232"/>
                </a:lnTo>
                <a:lnTo>
                  <a:pt x="186" y="234"/>
                </a:lnTo>
                <a:lnTo>
                  <a:pt x="186" y="237"/>
                </a:lnTo>
                <a:lnTo>
                  <a:pt x="186" y="239"/>
                </a:lnTo>
                <a:lnTo>
                  <a:pt x="185" y="243"/>
                </a:lnTo>
                <a:lnTo>
                  <a:pt x="185" y="244"/>
                </a:lnTo>
                <a:lnTo>
                  <a:pt x="185" y="248"/>
                </a:lnTo>
                <a:lnTo>
                  <a:pt x="185" y="251"/>
                </a:lnTo>
                <a:lnTo>
                  <a:pt x="183" y="253"/>
                </a:lnTo>
                <a:lnTo>
                  <a:pt x="181" y="255"/>
                </a:lnTo>
                <a:lnTo>
                  <a:pt x="179" y="256"/>
                </a:lnTo>
                <a:lnTo>
                  <a:pt x="178" y="258"/>
                </a:lnTo>
                <a:lnTo>
                  <a:pt x="178" y="260"/>
                </a:lnTo>
                <a:lnTo>
                  <a:pt x="176" y="262"/>
                </a:lnTo>
                <a:lnTo>
                  <a:pt x="176" y="265"/>
                </a:lnTo>
                <a:lnTo>
                  <a:pt x="174" y="267"/>
                </a:lnTo>
                <a:lnTo>
                  <a:pt x="174" y="270"/>
                </a:lnTo>
                <a:lnTo>
                  <a:pt x="174" y="274"/>
                </a:lnTo>
                <a:lnTo>
                  <a:pt x="174" y="275"/>
                </a:lnTo>
                <a:lnTo>
                  <a:pt x="173" y="279"/>
                </a:lnTo>
                <a:lnTo>
                  <a:pt x="174" y="280"/>
                </a:lnTo>
                <a:lnTo>
                  <a:pt x="174" y="282"/>
                </a:lnTo>
                <a:lnTo>
                  <a:pt x="174" y="286"/>
                </a:lnTo>
                <a:lnTo>
                  <a:pt x="174" y="289"/>
                </a:lnTo>
                <a:lnTo>
                  <a:pt x="173" y="291"/>
                </a:lnTo>
                <a:lnTo>
                  <a:pt x="171" y="293"/>
                </a:lnTo>
                <a:lnTo>
                  <a:pt x="169" y="294"/>
                </a:lnTo>
                <a:lnTo>
                  <a:pt x="171" y="298"/>
                </a:lnTo>
                <a:lnTo>
                  <a:pt x="173" y="298"/>
                </a:lnTo>
                <a:lnTo>
                  <a:pt x="173" y="301"/>
                </a:lnTo>
                <a:lnTo>
                  <a:pt x="176" y="301"/>
                </a:lnTo>
                <a:lnTo>
                  <a:pt x="178" y="303"/>
                </a:lnTo>
                <a:lnTo>
                  <a:pt x="181" y="303"/>
                </a:lnTo>
                <a:lnTo>
                  <a:pt x="183" y="303"/>
                </a:lnTo>
                <a:lnTo>
                  <a:pt x="186" y="305"/>
                </a:lnTo>
                <a:lnTo>
                  <a:pt x="186" y="306"/>
                </a:lnTo>
                <a:lnTo>
                  <a:pt x="186" y="310"/>
                </a:lnTo>
                <a:lnTo>
                  <a:pt x="188" y="311"/>
                </a:lnTo>
                <a:lnTo>
                  <a:pt x="188" y="315"/>
                </a:lnTo>
                <a:lnTo>
                  <a:pt x="186" y="317"/>
                </a:lnTo>
                <a:lnTo>
                  <a:pt x="185" y="318"/>
                </a:lnTo>
                <a:lnTo>
                  <a:pt x="185" y="320"/>
                </a:lnTo>
                <a:lnTo>
                  <a:pt x="183" y="322"/>
                </a:lnTo>
                <a:lnTo>
                  <a:pt x="181" y="324"/>
                </a:lnTo>
                <a:lnTo>
                  <a:pt x="181" y="327"/>
                </a:lnTo>
                <a:lnTo>
                  <a:pt x="181" y="330"/>
                </a:lnTo>
                <a:lnTo>
                  <a:pt x="179" y="332"/>
                </a:lnTo>
                <a:lnTo>
                  <a:pt x="181" y="336"/>
                </a:lnTo>
                <a:lnTo>
                  <a:pt x="181" y="337"/>
                </a:lnTo>
                <a:lnTo>
                  <a:pt x="183" y="339"/>
                </a:lnTo>
                <a:lnTo>
                  <a:pt x="185" y="341"/>
                </a:lnTo>
                <a:lnTo>
                  <a:pt x="186" y="342"/>
                </a:lnTo>
                <a:lnTo>
                  <a:pt x="186" y="344"/>
                </a:lnTo>
                <a:lnTo>
                  <a:pt x="186" y="348"/>
                </a:lnTo>
                <a:lnTo>
                  <a:pt x="186" y="351"/>
                </a:lnTo>
                <a:lnTo>
                  <a:pt x="186" y="353"/>
                </a:lnTo>
                <a:lnTo>
                  <a:pt x="186" y="356"/>
                </a:lnTo>
                <a:lnTo>
                  <a:pt x="186" y="360"/>
                </a:lnTo>
                <a:lnTo>
                  <a:pt x="186" y="361"/>
                </a:lnTo>
                <a:lnTo>
                  <a:pt x="186" y="365"/>
                </a:lnTo>
                <a:lnTo>
                  <a:pt x="185" y="367"/>
                </a:lnTo>
                <a:lnTo>
                  <a:pt x="185" y="370"/>
                </a:lnTo>
                <a:lnTo>
                  <a:pt x="183" y="372"/>
                </a:lnTo>
                <a:lnTo>
                  <a:pt x="181" y="373"/>
                </a:lnTo>
                <a:lnTo>
                  <a:pt x="179" y="375"/>
                </a:lnTo>
                <a:lnTo>
                  <a:pt x="179" y="377"/>
                </a:lnTo>
                <a:lnTo>
                  <a:pt x="178" y="379"/>
                </a:lnTo>
                <a:lnTo>
                  <a:pt x="171" y="379"/>
                </a:lnTo>
                <a:lnTo>
                  <a:pt x="162" y="379"/>
                </a:lnTo>
                <a:lnTo>
                  <a:pt x="155" y="379"/>
                </a:lnTo>
                <a:lnTo>
                  <a:pt x="154" y="377"/>
                </a:lnTo>
                <a:lnTo>
                  <a:pt x="147" y="377"/>
                </a:lnTo>
                <a:lnTo>
                  <a:pt x="138" y="377"/>
                </a:lnTo>
                <a:lnTo>
                  <a:pt x="130" y="377"/>
                </a:lnTo>
                <a:lnTo>
                  <a:pt x="121" y="377"/>
                </a:lnTo>
                <a:lnTo>
                  <a:pt x="112" y="377"/>
                </a:lnTo>
                <a:lnTo>
                  <a:pt x="105" y="377"/>
                </a:lnTo>
                <a:lnTo>
                  <a:pt x="97" y="375"/>
                </a:lnTo>
                <a:lnTo>
                  <a:pt x="88" y="375"/>
                </a:lnTo>
                <a:lnTo>
                  <a:pt x="85" y="373"/>
                </a:lnTo>
                <a:lnTo>
                  <a:pt x="85" y="368"/>
                </a:lnTo>
                <a:lnTo>
                  <a:pt x="86" y="365"/>
                </a:lnTo>
                <a:lnTo>
                  <a:pt x="90" y="360"/>
                </a:lnTo>
                <a:lnTo>
                  <a:pt x="90" y="355"/>
                </a:lnTo>
                <a:lnTo>
                  <a:pt x="86" y="351"/>
                </a:lnTo>
                <a:lnTo>
                  <a:pt x="83" y="349"/>
                </a:lnTo>
                <a:lnTo>
                  <a:pt x="80" y="346"/>
                </a:lnTo>
                <a:lnTo>
                  <a:pt x="76" y="342"/>
                </a:lnTo>
                <a:lnTo>
                  <a:pt x="74" y="339"/>
                </a:lnTo>
                <a:lnTo>
                  <a:pt x="73" y="334"/>
                </a:lnTo>
                <a:lnTo>
                  <a:pt x="71" y="329"/>
                </a:lnTo>
                <a:lnTo>
                  <a:pt x="71" y="327"/>
                </a:lnTo>
                <a:lnTo>
                  <a:pt x="73" y="322"/>
                </a:lnTo>
                <a:lnTo>
                  <a:pt x="76" y="318"/>
                </a:lnTo>
                <a:lnTo>
                  <a:pt x="78" y="317"/>
                </a:lnTo>
                <a:lnTo>
                  <a:pt x="80" y="317"/>
                </a:lnTo>
                <a:lnTo>
                  <a:pt x="85" y="313"/>
                </a:lnTo>
                <a:lnTo>
                  <a:pt x="88" y="311"/>
                </a:lnTo>
                <a:lnTo>
                  <a:pt x="92" y="310"/>
                </a:lnTo>
                <a:lnTo>
                  <a:pt x="97" y="306"/>
                </a:lnTo>
                <a:lnTo>
                  <a:pt x="100" y="305"/>
                </a:lnTo>
                <a:lnTo>
                  <a:pt x="104" y="303"/>
                </a:lnTo>
                <a:lnTo>
                  <a:pt x="107" y="299"/>
                </a:lnTo>
                <a:lnTo>
                  <a:pt x="111" y="296"/>
                </a:lnTo>
                <a:lnTo>
                  <a:pt x="112" y="291"/>
                </a:lnTo>
                <a:lnTo>
                  <a:pt x="112" y="287"/>
                </a:lnTo>
                <a:lnTo>
                  <a:pt x="112" y="284"/>
                </a:lnTo>
                <a:lnTo>
                  <a:pt x="112" y="279"/>
                </a:lnTo>
                <a:lnTo>
                  <a:pt x="111" y="275"/>
                </a:lnTo>
                <a:lnTo>
                  <a:pt x="111" y="268"/>
                </a:lnTo>
                <a:lnTo>
                  <a:pt x="111" y="263"/>
                </a:lnTo>
                <a:lnTo>
                  <a:pt x="112" y="258"/>
                </a:lnTo>
                <a:lnTo>
                  <a:pt x="112" y="255"/>
                </a:lnTo>
                <a:lnTo>
                  <a:pt x="112" y="248"/>
                </a:lnTo>
                <a:lnTo>
                  <a:pt x="114" y="246"/>
                </a:lnTo>
                <a:lnTo>
                  <a:pt x="112" y="241"/>
                </a:lnTo>
                <a:lnTo>
                  <a:pt x="109" y="237"/>
                </a:lnTo>
                <a:lnTo>
                  <a:pt x="105" y="234"/>
                </a:lnTo>
                <a:lnTo>
                  <a:pt x="100" y="234"/>
                </a:lnTo>
                <a:lnTo>
                  <a:pt x="95" y="234"/>
                </a:lnTo>
                <a:lnTo>
                  <a:pt x="90" y="236"/>
                </a:lnTo>
                <a:lnTo>
                  <a:pt x="85" y="237"/>
                </a:lnTo>
                <a:lnTo>
                  <a:pt x="80" y="237"/>
                </a:lnTo>
                <a:lnTo>
                  <a:pt x="76" y="237"/>
                </a:lnTo>
                <a:lnTo>
                  <a:pt x="69" y="237"/>
                </a:lnTo>
                <a:lnTo>
                  <a:pt x="64" y="236"/>
                </a:lnTo>
                <a:lnTo>
                  <a:pt x="59" y="234"/>
                </a:lnTo>
                <a:lnTo>
                  <a:pt x="55" y="231"/>
                </a:lnTo>
                <a:lnTo>
                  <a:pt x="52" y="229"/>
                </a:lnTo>
                <a:lnTo>
                  <a:pt x="49" y="225"/>
                </a:lnTo>
                <a:lnTo>
                  <a:pt x="47" y="225"/>
                </a:lnTo>
                <a:lnTo>
                  <a:pt x="45" y="222"/>
                </a:lnTo>
                <a:lnTo>
                  <a:pt x="42" y="219"/>
                </a:lnTo>
                <a:lnTo>
                  <a:pt x="40" y="215"/>
                </a:lnTo>
                <a:lnTo>
                  <a:pt x="38" y="210"/>
                </a:lnTo>
                <a:lnTo>
                  <a:pt x="37" y="206"/>
                </a:lnTo>
                <a:lnTo>
                  <a:pt x="31" y="205"/>
                </a:lnTo>
                <a:lnTo>
                  <a:pt x="26" y="203"/>
                </a:lnTo>
                <a:lnTo>
                  <a:pt x="23" y="203"/>
                </a:lnTo>
                <a:lnTo>
                  <a:pt x="18" y="201"/>
                </a:lnTo>
                <a:lnTo>
                  <a:pt x="14" y="200"/>
                </a:lnTo>
                <a:lnTo>
                  <a:pt x="11" y="194"/>
                </a:lnTo>
                <a:lnTo>
                  <a:pt x="11" y="189"/>
                </a:lnTo>
                <a:lnTo>
                  <a:pt x="9" y="186"/>
                </a:lnTo>
                <a:lnTo>
                  <a:pt x="6" y="182"/>
                </a:lnTo>
                <a:lnTo>
                  <a:pt x="2" y="179"/>
                </a:lnTo>
                <a:lnTo>
                  <a:pt x="0" y="177"/>
                </a:lnTo>
                <a:lnTo>
                  <a:pt x="6" y="170"/>
                </a:lnTo>
                <a:lnTo>
                  <a:pt x="6" y="169"/>
                </a:lnTo>
                <a:lnTo>
                  <a:pt x="6" y="167"/>
                </a:lnTo>
                <a:lnTo>
                  <a:pt x="6" y="165"/>
                </a:lnTo>
                <a:lnTo>
                  <a:pt x="7" y="165"/>
                </a:lnTo>
                <a:lnTo>
                  <a:pt x="7" y="163"/>
                </a:lnTo>
                <a:lnTo>
                  <a:pt x="9" y="163"/>
                </a:lnTo>
                <a:lnTo>
                  <a:pt x="9" y="162"/>
                </a:lnTo>
                <a:lnTo>
                  <a:pt x="11" y="162"/>
                </a:lnTo>
                <a:lnTo>
                  <a:pt x="11" y="160"/>
                </a:lnTo>
                <a:lnTo>
                  <a:pt x="11" y="158"/>
                </a:lnTo>
                <a:lnTo>
                  <a:pt x="12" y="158"/>
                </a:lnTo>
                <a:lnTo>
                  <a:pt x="12" y="157"/>
                </a:lnTo>
                <a:lnTo>
                  <a:pt x="14" y="157"/>
                </a:lnTo>
                <a:lnTo>
                  <a:pt x="14" y="155"/>
                </a:lnTo>
                <a:lnTo>
                  <a:pt x="14" y="153"/>
                </a:lnTo>
                <a:lnTo>
                  <a:pt x="16" y="153"/>
                </a:lnTo>
                <a:lnTo>
                  <a:pt x="18" y="153"/>
                </a:lnTo>
                <a:lnTo>
                  <a:pt x="19" y="151"/>
                </a:lnTo>
                <a:lnTo>
                  <a:pt x="19" y="153"/>
                </a:lnTo>
                <a:lnTo>
                  <a:pt x="19" y="151"/>
                </a:lnTo>
                <a:lnTo>
                  <a:pt x="21" y="151"/>
                </a:lnTo>
                <a:lnTo>
                  <a:pt x="23" y="151"/>
                </a:lnTo>
                <a:lnTo>
                  <a:pt x="23" y="150"/>
                </a:lnTo>
                <a:lnTo>
                  <a:pt x="25" y="150"/>
                </a:lnTo>
                <a:lnTo>
                  <a:pt x="26" y="150"/>
                </a:lnTo>
                <a:lnTo>
                  <a:pt x="28" y="150"/>
                </a:lnTo>
                <a:lnTo>
                  <a:pt x="30" y="150"/>
                </a:lnTo>
                <a:lnTo>
                  <a:pt x="30" y="148"/>
                </a:lnTo>
                <a:lnTo>
                  <a:pt x="31" y="148"/>
                </a:lnTo>
                <a:lnTo>
                  <a:pt x="31" y="146"/>
                </a:lnTo>
                <a:lnTo>
                  <a:pt x="33" y="146"/>
                </a:lnTo>
                <a:lnTo>
                  <a:pt x="33" y="144"/>
                </a:lnTo>
                <a:lnTo>
                  <a:pt x="35" y="144"/>
                </a:lnTo>
                <a:lnTo>
                  <a:pt x="35" y="143"/>
                </a:lnTo>
                <a:lnTo>
                  <a:pt x="37" y="143"/>
                </a:lnTo>
                <a:lnTo>
                  <a:pt x="37" y="141"/>
                </a:lnTo>
                <a:lnTo>
                  <a:pt x="38" y="141"/>
                </a:lnTo>
                <a:lnTo>
                  <a:pt x="38" y="139"/>
                </a:lnTo>
                <a:lnTo>
                  <a:pt x="38" y="138"/>
                </a:lnTo>
                <a:lnTo>
                  <a:pt x="37" y="138"/>
                </a:lnTo>
                <a:lnTo>
                  <a:pt x="37" y="139"/>
                </a:lnTo>
                <a:lnTo>
                  <a:pt x="37" y="138"/>
                </a:lnTo>
                <a:lnTo>
                  <a:pt x="35" y="138"/>
                </a:lnTo>
                <a:lnTo>
                  <a:pt x="35" y="136"/>
                </a:lnTo>
                <a:lnTo>
                  <a:pt x="35" y="134"/>
                </a:lnTo>
                <a:lnTo>
                  <a:pt x="37" y="134"/>
                </a:lnTo>
                <a:lnTo>
                  <a:pt x="37" y="132"/>
                </a:lnTo>
                <a:lnTo>
                  <a:pt x="35" y="132"/>
                </a:lnTo>
                <a:lnTo>
                  <a:pt x="37" y="132"/>
                </a:lnTo>
                <a:lnTo>
                  <a:pt x="35" y="131"/>
                </a:lnTo>
                <a:lnTo>
                  <a:pt x="37" y="131"/>
                </a:lnTo>
                <a:lnTo>
                  <a:pt x="35" y="131"/>
                </a:lnTo>
                <a:lnTo>
                  <a:pt x="35" y="129"/>
                </a:lnTo>
                <a:lnTo>
                  <a:pt x="37" y="129"/>
                </a:lnTo>
                <a:lnTo>
                  <a:pt x="35" y="129"/>
                </a:lnTo>
                <a:lnTo>
                  <a:pt x="35" y="127"/>
                </a:lnTo>
                <a:lnTo>
                  <a:pt x="37" y="127"/>
                </a:lnTo>
                <a:lnTo>
                  <a:pt x="37" y="126"/>
                </a:lnTo>
                <a:lnTo>
                  <a:pt x="37" y="124"/>
                </a:lnTo>
                <a:lnTo>
                  <a:pt x="37" y="122"/>
                </a:lnTo>
                <a:lnTo>
                  <a:pt x="37" y="120"/>
                </a:lnTo>
                <a:lnTo>
                  <a:pt x="38" y="120"/>
                </a:lnTo>
                <a:lnTo>
                  <a:pt x="40" y="120"/>
                </a:lnTo>
                <a:lnTo>
                  <a:pt x="40" y="119"/>
                </a:lnTo>
                <a:lnTo>
                  <a:pt x="42" y="119"/>
                </a:lnTo>
                <a:lnTo>
                  <a:pt x="42" y="117"/>
                </a:lnTo>
                <a:lnTo>
                  <a:pt x="42" y="119"/>
                </a:lnTo>
                <a:lnTo>
                  <a:pt x="43" y="119"/>
                </a:lnTo>
                <a:lnTo>
                  <a:pt x="43" y="117"/>
                </a:lnTo>
                <a:lnTo>
                  <a:pt x="45" y="117"/>
                </a:lnTo>
                <a:lnTo>
                  <a:pt x="45" y="115"/>
                </a:lnTo>
                <a:lnTo>
                  <a:pt x="47" y="115"/>
                </a:lnTo>
                <a:lnTo>
                  <a:pt x="49" y="115"/>
                </a:lnTo>
                <a:lnTo>
                  <a:pt x="49" y="114"/>
                </a:lnTo>
                <a:lnTo>
                  <a:pt x="50" y="114"/>
                </a:lnTo>
                <a:lnTo>
                  <a:pt x="50" y="112"/>
                </a:lnTo>
                <a:lnTo>
                  <a:pt x="50" y="110"/>
                </a:lnTo>
                <a:lnTo>
                  <a:pt x="50" y="108"/>
                </a:lnTo>
                <a:lnTo>
                  <a:pt x="52" y="108"/>
                </a:lnTo>
                <a:lnTo>
                  <a:pt x="52" y="107"/>
                </a:lnTo>
                <a:lnTo>
                  <a:pt x="54" y="107"/>
                </a:lnTo>
                <a:lnTo>
                  <a:pt x="54" y="105"/>
                </a:lnTo>
                <a:lnTo>
                  <a:pt x="54" y="103"/>
                </a:lnTo>
                <a:lnTo>
                  <a:pt x="55" y="103"/>
                </a:lnTo>
                <a:lnTo>
                  <a:pt x="57" y="103"/>
                </a:lnTo>
                <a:lnTo>
                  <a:pt x="59" y="103"/>
                </a:lnTo>
                <a:lnTo>
                  <a:pt x="59" y="101"/>
                </a:lnTo>
                <a:lnTo>
                  <a:pt x="61" y="101"/>
                </a:lnTo>
                <a:lnTo>
                  <a:pt x="61" y="100"/>
                </a:lnTo>
                <a:lnTo>
                  <a:pt x="59" y="100"/>
                </a:lnTo>
                <a:lnTo>
                  <a:pt x="61" y="100"/>
                </a:lnTo>
                <a:lnTo>
                  <a:pt x="61" y="98"/>
                </a:lnTo>
                <a:lnTo>
                  <a:pt x="62" y="98"/>
                </a:lnTo>
                <a:lnTo>
                  <a:pt x="62" y="96"/>
                </a:lnTo>
                <a:lnTo>
                  <a:pt x="64" y="96"/>
                </a:lnTo>
                <a:lnTo>
                  <a:pt x="66" y="96"/>
                </a:lnTo>
                <a:lnTo>
                  <a:pt x="66" y="95"/>
                </a:lnTo>
                <a:lnTo>
                  <a:pt x="68" y="95"/>
                </a:lnTo>
                <a:lnTo>
                  <a:pt x="68" y="93"/>
                </a:lnTo>
                <a:lnTo>
                  <a:pt x="69" y="93"/>
                </a:lnTo>
                <a:lnTo>
                  <a:pt x="69" y="91"/>
                </a:lnTo>
                <a:lnTo>
                  <a:pt x="71" y="91"/>
                </a:lnTo>
                <a:lnTo>
                  <a:pt x="71" y="89"/>
                </a:lnTo>
                <a:lnTo>
                  <a:pt x="71" y="88"/>
                </a:lnTo>
                <a:lnTo>
                  <a:pt x="71" y="86"/>
                </a:lnTo>
                <a:lnTo>
                  <a:pt x="73" y="86"/>
                </a:lnTo>
                <a:lnTo>
                  <a:pt x="73" y="84"/>
                </a:lnTo>
                <a:lnTo>
                  <a:pt x="73" y="83"/>
                </a:lnTo>
                <a:lnTo>
                  <a:pt x="73" y="81"/>
                </a:lnTo>
                <a:lnTo>
                  <a:pt x="74" y="79"/>
                </a:lnTo>
                <a:lnTo>
                  <a:pt x="74" y="77"/>
                </a:lnTo>
                <a:lnTo>
                  <a:pt x="74" y="76"/>
                </a:lnTo>
                <a:lnTo>
                  <a:pt x="74" y="74"/>
                </a:lnTo>
                <a:lnTo>
                  <a:pt x="76" y="74"/>
                </a:lnTo>
                <a:lnTo>
                  <a:pt x="76" y="72"/>
                </a:lnTo>
                <a:lnTo>
                  <a:pt x="76" y="70"/>
                </a:lnTo>
                <a:lnTo>
                  <a:pt x="76" y="69"/>
                </a:lnTo>
                <a:lnTo>
                  <a:pt x="76" y="67"/>
                </a:lnTo>
                <a:lnTo>
                  <a:pt x="78" y="67"/>
                </a:lnTo>
                <a:lnTo>
                  <a:pt x="78" y="65"/>
                </a:lnTo>
                <a:lnTo>
                  <a:pt x="78" y="64"/>
                </a:lnTo>
                <a:lnTo>
                  <a:pt x="78" y="62"/>
                </a:lnTo>
                <a:lnTo>
                  <a:pt x="80" y="62"/>
                </a:lnTo>
                <a:lnTo>
                  <a:pt x="80" y="60"/>
                </a:lnTo>
                <a:lnTo>
                  <a:pt x="80" y="58"/>
                </a:lnTo>
                <a:lnTo>
                  <a:pt x="80" y="57"/>
                </a:lnTo>
                <a:lnTo>
                  <a:pt x="80" y="55"/>
                </a:lnTo>
                <a:lnTo>
                  <a:pt x="81" y="55"/>
                </a:lnTo>
                <a:lnTo>
                  <a:pt x="81" y="53"/>
                </a:lnTo>
                <a:lnTo>
                  <a:pt x="81" y="52"/>
                </a:lnTo>
                <a:lnTo>
                  <a:pt x="81" y="50"/>
                </a:lnTo>
                <a:lnTo>
                  <a:pt x="83" y="50"/>
                </a:lnTo>
                <a:lnTo>
                  <a:pt x="83" y="48"/>
                </a:lnTo>
                <a:lnTo>
                  <a:pt x="83" y="46"/>
                </a:lnTo>
                <a:lnTo>
                  <a:pt x="83" y="45"/>
                </a:lnTo>
                <a:lnTo>
                  <a:pt x="83" y="43"/>
                </a:lnTo>
                <a:lnTo>
                  <a:pt x="85" y="43"/>
                </a:lnTo>
                <a:lnTo>
                  <a:pt x="85" y="41"/>
                </a:lnTo>
                <a:lnTo>
                  <a:pt x="85" y="39"/>
                </a:lnTo>
                <a:lnTo>
                  <a:pt x="85" y="38"/>
                </a:lnTo>
                <a:lnTo>
                  <a:pt x="86" y="38"/>
                </a:lnTo>
                <a:lnTo>
                  <a:pt x="86" y="36"/>
                </a:lnTo>
                <a:lnTo>
                  <a:pt x="86" y="34"/>
                </a:lnTo>
                <a:lnTo>
                  <a:pt x="86" y="33"/>
                </a:lnTo>
                <a:lnTo>
                  <a:pt x="86" y="31"/>
                </a:lnTo>
                <a:lnTo>
                  <a:pt x="88" y="31"/>
                </a:lnTo>
                <a:lnTo>
                  <a:pt x="88" y="29"/>
                </a:lnTo>
                <a:lnTo>
                  <a:pt x="88" y="27"/>
                </a:lnTo>
                <a:lnTo>
                  <a:pt x="88" y="26"/>
                </a:lnTo>
                <a:lnTo>
                  <a:pt x="90" y="26"/>
                </a:lnTo>
                <a:lnTo>
                  <a:pt x="90" y="24"/>
                </a:lnTo>
                <a:lnTo>
                  <a:pt x="90" y="22"/>
                </a:lnTo>
                <a:lnTo>
                  <a:pt x="90" y="21"/>
                </a:lnTo>
                <a:lnTo>
                  <a:pt x="90" y="19"/>
                </a:lnTo>
                <a:lnTo>
                  <a:pt x="90" y="17"/>
                </a:lnTo>
                <a:lnTo>
                  <a:pt x="90" y="15"/>
                </a:lnTo>
                <a:lnTo>
                  <a:pt x="92" y="15"/>
                </a:lnTo>
                <a:lnTo>
                  <a:pt x="92" y="14"/>
                </a:lnTo>
                <a:lnTo>
                  <a:pt x="92" y="12"/>
                </a:lnTo>
                <a:lnTo>
                  <a:pt x="93" y="12"/>
                </a:lnTo>
                <a:lnTo>
                  <a:pt x="93" y="10"/>
                </a:lnTo>
                <a:lnTo>
                  <a:pt x="95" y="10"/>
                </a:lnTo>
                <a:lnTo>
                  <a:pt x="95" y="8"/>
                </a:lnTo>
                <a:lnTo>
                  <a:pt x="97" y="8"/>
                </a:lnTo>
                <a:lnTo>
                  <a:pt x="97" y="7"/>
                </a:lnTo>
                <a:lnTo>
                  <a:pt x="99" y="7"/>
                </a:lnTo>
                <a:lnTo>
                  <a:pt x="99" y="5"/>
                </a:lnTo>
                <a:lnTo>
                  <a:pt x="99" y="3"/>
                </a:lnTo>
                <a:lnTo>
                  <a:pt x="100" y="3"/>
                </a:lnTo>
                <a:lnTo>
                  <a:pt x="100" y="2"/>
                </a:lnTo>
                <a:lnTo>
                  <a:pt x="100" y="0"/>
                </a:lnTo>
                <a:lnTo>
                  <a:pt x="102" y="0"/>
                </a:lnTo>
                <a:lnTo>
                  <a:pt x="104" y="0"/>
                </a:lnTo>
                <a:lnTo>
                  <a:pt x="105" y="0"/>
                </a:lnTo>
                <a:lnTo>
                  <a:pt x="105" y="2"/>
                </a:lnTo>
                <a:lnTo>
                  <a:pt x="107" y="2"/>
                </a:lnTo>
                <a:lnTo>
                  <a:pt x="107" y="3"/>
                </a:lnTo>
                <a:lnTo>
                  <a:pt x="105" y="3"/>
                </a:lnTo>
                <a:lnTo>
                  <a:pt x="107" y="3"/>
                </a:lnTo>
                <a:lnTo>
                  <a:pt x="109" y="5"/>
                </a:lnTo>
                <a:lnTo>
                  <a:pt x="111" y="5"/>
                </a:lnTo>
                <a:lnTo>
                  <a:pt x="111" y="7"/>
                </a:lnTo>
                <a:lnTo>
                  <a:pt x="112" y="7"/>
                </a:lnTo>
                <a:lnTo>
                  <a:pt x="112" y="8"/>
                </a:lnTo>
                <a:lnTo>
                  <a:pt x="114" y="8"/>
                </a:lnTo>
                <a:lnTo>
                  <a:pt x="116" y="10"/>
                </a:lnTo>
                <a:lnTo>
                  <a:pt x="117" y="10"/>
                </a:lnTo>
                <a:lnTo>
                  <a:pt x="117" y="12"/>
                </a:lnTo>
                <a:lnTo>
                  <a:pt x="119" y="12"/>
                </a:lnTo>
                <a:close/>
              </a:path>
            </a:pathLst>
          </a:custGeom>
          <a:solidFill>
            <a:schemeClr val="tx2">
              <a:lumMod val="5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39"/>
          <p:cNvSpPr>
            <a:spLocks/>
          </p:cNvSpPr>
          <p:nvPr/>
        </p:nvSpPr>
        <p:spPr bwMode="auto">
          <a:xfrm>
            <a:off x="6054801" y="4344967"/>
            <a:ext cx="486692" cy="859760"/>
          </a:xfrm>
          <a:custGeom>
            <a:avLst/>
            <a:gdLst>
              <a:gd name="T0" fmla="*/ 152 w 257"/>
              <a:gd name="T1" fmla="*/ 65 h 454"/>
              <a:gd name="T2" fmla="*/ 160 w 257"/>
              <a:gd name="T3" fmla="*/ 79 h 454"/>
              <a:gd name="T4" fmla="*/ 172 w 257"/>
              <a:gd name="T5" fmla="*/ 89 h 454"/>
              <a:gd name="T6" fmla="*/ 167 w 257"/>
              <a:gd name="T7" fmla="*/ 106 h 454"/>
              <a:gd name="T8" fmla="*/ 174 w 257"/>
              <a:gd name="T9" fmla="*/ 118 h 454"/>
              <a:gd name="T10" fmla="*/ 184 w 257"/>
              <a:gd name="T11" fmla="*/ 131 h 454"/>
              <a:gd name="T12" fmla="*/ 196 w 257"/>
              <a:gd name="T13" fmla="*/ 141 h 454"/>
              <a:gd name="T14" fmla="*/ 210 w 257"/>
              <a:gd name="T15" fmla="*/ 153 h 454"/>
              <a:gd name="T16" fmla="*/ 222 w 257"/>
              <a:gd name="T17" fmla="*/ 167 h 454"/>
              <a:gd name="T18" fmla="*/ 231 w 257"/>
              <a:gd name="T19" fmla="*/ 177 h 454"/>
              <a:gd name="T20" fmla="*/ 236 w 257"/>
              <a:gd name="T21" fmla="*/ 191 h 454"/>
              <a:gd name="T22" fmla="*/ 251 w 257"/>
              <a:gd name="T23" fmla="*/ 198 h 454"/>
              <a:gd name="T24" fmla="*/ 257 w 257"/>
              <a:gd name="T25" fmla="*/ 217 h 454"/>
              <a:gd name="T26" fmla="*/ 250 w 257"/>
              <a:gd name="T27" fmla="*/ 229 h 454"/>
              <a:gd name="T28" fmla="*/ 250 w 257"/>
              <a:gd name="T29" fmla="*/ 244 h 454"/>
              <a:gd name="T30" fmla="*/ 241 w 257"/>
              <a:gd name="T31" fmla="*/ 241 h 454"/>
              <a:gd name="T32" fmla="*/ 234 w 257"/>
              <a:gd name="T33" fmla="*/ 256 h 454"/>
              <a:gd name="T34" fmla="*/ 226 w 257"/>
              <a:gd name="T35" fmla="*/ 273 h 454"/>
              <a:gd name="T36" fmla="*/ 219 w 257"/>
              <a:gd name="T37" fmla="*/ 289 h 454"/>
              <a:gd name="T38" fmla="*/ 226 w 257"/>
              <a:gd name="T39" fmla="*/ 306 h 454"/>
              <a:gd name="T40" fmla="*/ 220 w 257"/>
              <a:gd name="T41" fmla="*/ 325 h 454"/>
              <a:gd name="T42" fmla="*/ 215 w 257"/>
              <a:gd name="T43" fmla="*/ 344 h 454"/>
              <a:gd name="T44" fmla="*/ 210 w 257"/>
              <a:gd name="T45" fmla="*/ 363 h 454"/>
              <a:gd name="T46" fmla="*/ 205 w 257"/>
              <a:gd name="T47" fmla="*/ 380 h 454"/>
              <a:gd name="T48" fmla="*/ 200 w 257"/>
              <a:gd name="T49" fmla="*/ 397 h 454"/>
              <a:gd name="T50" fmla="*/ 195 w 257"/>
              <a:gd name="T51" fmla="*/ 411 h 454"/>
              <a:gd name="T52" fmla="*/ 191 w 257"/>
              <a:gd name="T53" fmla="*/ 421 h 454"/>
              <a:gd name="T54" fmla="*/ 191 w 257"/>
              <a:gd name="T55" fmla="*/ 434 h 454"/>
              <a:gd name="T56" fmla="*/ 188 w 257"/>
              <a:gd name="T57" fmla="*/ 446 h 454"/>
              <a:gd name="T58" fmla="*/ 179 w 257"/>
              <a:gd name="T59" fmla="*/ 452 h 454"/>
              <a:gd name="T60" fmla="*/ 181 w 257"/>
              <a:gd name="T61" fmla="*/ 440 h 454"/>
              <a:gd name="T62" fmla="*/ 177 w 257"/>
              <a:gd name="T63" fmla="*/ 427 h 454"/>
              <a:gd name="T64" fmla="*/ 167 w 257"/>
              <a:gd name="T65" fmla="*/ 420 h 454"/>
              <a:gd name="T66" fmla="*/ 150 w 257"/>
              <a:gd name="T67" fmla="*/ 418 h 454"/>
              <a:gd name="T68" fmla="*/ 134 w 257"/>
              <a:gd name="T69" fmla="*/ 416 h 454"/>
              <a:gd name="T70" fmla="*/ 124 w 257"/>
              <a:gd name="T71" fmla="*/ 411 h 454"/>
              <a:gd name="T72" fmla="*/ 114 w 257"/>
              <a:gd name="T73" fmla="*/ 411 h 454"/>
              <a:gd name="T74" fmla="*/ 103 w 257"/>
              <a:gd name="T75" fmla="*/ 409 h 454"/>
              <a:gd name="T76" fmla="*/ 76 w 257"/>
              <a:gd name="T77" fmla="*/ 404 h 454"/>
              <a:gd name="T78" fmla="*/ 78 w 257"/>
              <a:gd name="T79" fmla="*/ 349 h 454"/>
              <a:gd name="T80" fmla="*/ 78 w 257"/>
              <a:gd name="T81" fmla="*/ 285 h 454"/>
              <a:gd name="T82" fmla="*/ 71 w 257"/>
              <a:gd name="T83" fmla="*/ 220 h 454"/>
              <a:gd name="T84" fmla="*/ 50 w 257"/>
              <a:gd name="T85" fmla="*/ 160 h 454"/>
              <a:gd name="T86" fmla="*/ 36 w 257"/>
              <a:gd name="T87" fmla="*/ 101 h 454"/>
              <a:gd name="T88" fmla="*/ 0 w 257"/>
              <a:gd name="T89" fmla="*/ 46 h 454"/>
              <a:gd name="T90" fmla="*/ 19 w 257"/>
              <a:gd name="T91" fmla="*/ 39 h 454"/>
              <a:gd name="T92" fmla="*/ 24 w 257"/>
              <a:gd name="T93" fmla="*/ 43 h 454"/>
              <a:gd name="T94" fmla="*/ 40 w 257"/>
              <a:gd name="T95" fmla="*/ 48 h 454"/>
              <a:gd name="T96" fmla="*/ 50 w 257"/>
              <a:gd name="T97" fmla="*/ 50 h 454"/>
              <a:gd name="T98" fmla="*/ 60 w 257"/>
              <a:gd name="T99" fmla="*/ 51 h 454"/>
              <a:gd name="T100" fmla="*/ 76 w 257"/>
              <a:gd name="T101" fmla="*/ 51 h 454"/>
              <a:gd name="T102" fmla="*/ 88 w 257"/>
              <a:gd name="T103" fmla="*/ 43 h 454"/>
              <a:gd name="T104" fmla="*/ 102 w 257"/>
              <a:gd name="T105" fmla="*/ 32 h 454"/>
              <a:gd name="T106" fmla="*/ 114 w 257"/>
              <a:gd name="T107" fmla="*/ 22 h 454"/>
              <a:gd name="T108" fmla="*/ 127 w 257"/>
              <a:gd name="T109" fmla="*/ 12 h 454"/>
              <a:gd name="T110" fmla="*/ 141 w 257"/>
              <a:gd name="T111" fmla="*/ 1 h 454"/>
              <a:gd name="T112" fmla="*/ 143 w 257"/>
              <a:gd name="T113" fmla="*/ 15 h 454"/>
              <a:gd name="T114" fmla="*/ 152 w 257"/>
              <a:gd name="T115" fmla="*/ 31 h 454"/>
              <a:gd name="T116" fmla="*/ 152 w 257"/>
              <a:gd name="T117" fmla="*/ 50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 h="454">
                <a:moveTo>
                  <a:pt x="152" y="51"/>
                </a:moveTo>
                <a:lnTo>
                  <a:pt x="152" y="53"/>
                </a:lnTo>
                <a:lnTo>
                  <a:pt x="150" y="53"/>
                </a:lnTo>
                <a:lnTo>
                  <a:pt x="150" y="55"/>
                </a:lnTo>
                <a:lnTo>
                  <a:pt x="150" y="57"/>
                </a:lnTo>
                <a:lnTo>
                  <a:pt x="150" y="58"/>
                </a:lnTo>
                <a:lnTo>
                  <a:pt x="152" y="58"/>
                </a:lnTo>
                <a:lnTo>
                  <a:pt x="152" y="60"/>
                </a:lnTo>
                <a:lnTo>
                  <a:pt x="152" y="62"/>
                </a:lnTo>
                <a:lnTo>
                  <a:pt x="152" y="63"/>
                </a:lnTo>
                <a:lnTo>
                  <a:pt x="150" y="63"/>
                </a:lnTo>
                <a:lnTo>
                  <a:pt x="152" y="63"/>
                </a:lnTo>
                <a:lnTo>
                  <a:pt x="152" y="65"/>
                </a:lnTo>
                <a:lnTo>
                  <a:pt x="152" y="67"/>
                </a:lnTo>
                <a:lnTo>
                  <a:pt x="152" y="69"/>
                </a:lnTo>
                <a:lnTo>
                  <a:pt x="152" y="70"/>
                </a:lnTo>
                <a:lnTo>
                  <a:pt x="152" y="72"/>
                </a:lnTo>
                <a:lnTo>
                  <a:pt x="153" y="72"/>
                </a:lnTo>
                <a:lnTo>
                  <a:pt x="153" y="74"/>
                </a:lnTo>
                <a:lnTo>
                  <a:pt x="155" y="74"/>
                </a:lnTo>
                <a:lnTo>
                  <a:pt x="155" y="75"/>
                </a:lnTo>
                <a:lnTo>
                  <a:pt x="157" y="75"/>
                </a:lnTo>
                <a:lnTo>
                  <a:pt x="158" y="75"/>
                </a:lnTo>
                <a:lnTo>
                  <a:pt x="158" y="77"/>
                </a:lnTo>
                <a:lnTo>
                  <a:pt x="160" y="77"/>
                </a:lnTo>
                <a:lnTo>
                  <a:pt x="160" y="79"/>
                </a:lnTo>
                <a:lnTo>
                  <a:pt x="162" y="79"/>
                </a:lnTo>
                <a:lnTo>
                  <a:pt x="162" y="81"/>
                </a:lnTo>
                <a:lnTo>
                  <a:pt x="164" y="81"/>
                </a:lnTo>
                <a:lnTo>
                  <a:pt x="165" y="81"/>
                </a:lnTo>
                <a:lnTo>
                  <a:pt x="167" y="81"/>
                </a:lnTo>
                <a:lnTo>
                  <a:pt x="167" y="82"/>
                </a:lnTo>
                <a:lnTo>
                  <a:pt x="169" y="82"/>
                </a:lnTo>
                <a:lnTo>
                  <a:pt x="169" y="84"/>
                </a:lnTo>
                <a:lnTo>
                  <a:pt x="171" y="84"/>
                </a:lnTo>
                <a:lnTo>
                  <a:pt x="171" y="86"/>
                </a:lnTo>
                <a:lnTo>
                  <a:pt x="172" y="86"/>
                </a:lnTo>
                <a:lnTo>
                  <a:pt x="172" y="88"/>
                </a:lnTo>
                <a:lnTo>
                  <a:pt x="172" y="89"/>
                </a:lnTo>
                <a:lnTo>
                  <a:pt x="171" y="89"/>
                </a:lnTo>
                <a:lnTo>
                  <a:pt x="171" y="91"/>
                </a:lnTo>
                <a:lnTo>
                  <a:pt x="171" y="93"/>
                </a:lnTo>
                <a:lnTo>
                  <a:pt x="171" y="94"/>
                </a:lnTo>
                <a:lnTo>
                  <a:pt x="171" y="96"/>
                </a:lnTo>
                <a:lnTo>
                  <a:pt x="169" y="96"/>
                </a:lnTo>
                <a:lnTo>
                  <a:pt x="169" y="98"/>
                </a:lnTo>
                <a:lnTo>
                  <a:pt x="169" y="100"/>
                </a:lnTo>
                <a:lnTo>
                  <a:pt x="169" y="101"/>
                </a:lnTo>
                <a:lnTo>
                  <a:pt x="169" y="103"/>
                </a:lnTo>
                <a:lnTo>
                  <a:pt x="167" y="103"/>
                </a:lnTo>
                <a:lnTo>
                  <a:pt x="167" y="105"/>
                </a:lnTo>
                <a:lnTo>
                  <a:pt x="167" y="106"/>
                </a:lnTo>
                <a:lnTo>
                  <a:pt x="167" y="108"/>
                </a:lnTo>
                <a:lnTo>
                  <a:pt x="165" y="108"/>
                </a:lnTo>
                <a:lnTo>
                  <a:pt x="165" y="110"/>
                </a:lnTo>
                <a:lnTo>
                  <a:pt x="165" y="112"/>
                </a:lnTo>
                <a:lnTo>
                  <a:pt x="167" y="112"/>
                </a:lnTo>
                <a:lnTo>
                  <a:pt x="167" y="113"/>
                </a:lnTo>
                <a:lnTo>
                  <a:pt x="169" y="113"/>
                </a:lnTo>
                <a:lnTo>
                  <a:pt x="169" y="115"/>
                </a:lnTo>
                <a:lnTo>
                  <a:pt x="171" y="115"/>
                </a:lnTo>
                <a:lnTo>
                  <a:pt x="171" y="117"/>
                </a:lnTo>
                <a:lnTo>
                  <a:pt x="172" y="117"/>
                </a:lnTo>
                <a:lnTo>
                  <a:pt x="172" y="118"/>
                </a:lnTo>
                <a:lnTo>
                  <a:pt x="174" y="118"/>
                </a:lnTo>
                <a:lnTo>
                  <a:pt x="174" y="120"/>
                </a:lnTo>
                <a:lnTo>
                  <a:pt x="176" y="120"/>
                </a:lnTo>
                <a:lnTo>
                  <a:pt x="176" y="122"/>
                </a:lnTo>
                <a:lnTo>
                  <a:pt x="177" y="122"/>
                </a:lnTo>
                <a:lnTo>
                  <a:pt x="177" y="124"/>
                </a:lnTo>
                <a:lnTo>
                  <a:pt x="179" y="124"/>
                </a:lnTo>
                <a:lnTo>
                  <a:pt x="179" y="125"/>
                </a:lnTo>
                <a:lnTo>
                  <a:pt x="181" y="125"/>
                </a:lnTo>
                <a:lnTo>
                  <a:pt x="181" y="127"/>
                </a:lnTo>
                <a:lnTo>
                  <a:pt x="183" y="127"/>
                </a:lnTo>
                <a:lnTo>
                  <a:pt x="183" y="129"/>
                </a:lnTo>
                <a:lnTo>
                  <a:pt x="184" y="129"/>
                </a:lnTo>
                <a:lnTo>
                  <a:pt x="184" y="131"/>
                </a:lnTo>
                <a:lnTo>
                  <a:pt x="186" y="131"/>
                </a:lnTo>
                <a:lnTo>
                  <a:pt x="186" y="132"/>
                </a:lnTo>
                <a:lnTo>
                  <a:pt x="188" y="132"/>
                </a:lnTo>
                <a:lnTo>
                  <a:pt x="188" y="134"/>
                </a:lnTo>
                <a:lnTo>
                  <a:pt x="189" y="134"/>
                </a:lnTo>
                <a:lnTo>
                  <a:pt x="189" y="136"/>
                </a:lnTo>
                <a:lnTo>
                  <a:pt x="191" y="136"/>
                </a:lnTo>
                <a:lnTo>
                  <a:pt x="191" y="137"/>
                </a:lnTo>
                <a:lnTo>
                  <a:pt x="193" y="137"/>
                </a:lnTo>
                <a:lnTo>
                  <a:pt x="193" y="139"/>
                </a:lnTo>
                <a:lnTo>
                  <a:pt x="195" y="139"/>
                </a:lnTo>
                <a:lnTo>
                  <a:pt x="195" y="141"/>
                </a:lnTo>
                <a:lnTo>
                  <a:pt x="196" y="141"/>
                </a:lnTo>
                <a:lnTo>
                  <a:pt x="196" y="143"/>
                </a:lnTo>
                <a:lnTo>
                  <a:pt x="198" y="143"/>
                </a:lnTo>
                <a:lnTo>
                  <a:pt x="198" y="144"/>
                </a:lnTo>
                <a:lnTo>
                  <a:pt x="200" y="144"/>
                </a:lnTo>
                <a:lnTo>
                  <a:pt x="200" y="146"/>
                </a:lnTo>
                <a:lnTo>
                  <a:pt x="201" y="146"/>
                </a:lnTo>
                <a:lnTo>
                  <a:pt x="201" y="148"/>
                </a:lnTo>
                <a:lnTo>
                  <a:pt x="203" y="148"/>
                </a:lnTo>
                <a:lnTo>
                  <a:pt x="203" y="149"/>
                </a:lnTo>
                <a:lnTo>
                  <a:pt x="205" y="149"/>
                </a:lnTo>
                <a:lnTo>
                  <a:pt x="207" y="151"/>
                </a:lnTo>
                <a:lnTo>
                  <a:pt x="208" y="153"/>
                </a:lnTo>
                <a:lnTo>
                  <a:pt x="210" y="153"/>
                </a:lnTo>
                <a:lnTo>
                  <a:pt x="210" y="155"/>
                </a:lnTo>
                <a:lnTo>
                  <a:pt x="212" y="156"/>
                </a:lnTo>
                <a:lnTo>
                  <a:pt x="214" y="158"/>
                </a:lnTo>
                <a:lnTo>
                  <a:pt x="215" y="158"/>
                </a:lnTo>
                <a:lnTo>
                  <a:pt x="215" y="160"/>
                </a:lnTo>
                <a:lnTo>
                  <a:pt x="217" y="160"/>
                </a:lnTo>
                <a:lnTo>
                  <a:pt x="217" y="162"/>
                </a:lnTo>
                <a:lnTo>
                  <a:pt x="219" y="162"/>
                </a:lnTo>
                <a:lnTo>
                  <a:pt x="219" y="163"/>
                </a:lnTo>
                <a:lnTo>
                  <a:pt x="220" y="163"/>
                </a:lnTo>
                <a:lnTo>
                  <a:pt x="220" y="165"/>
                </a:lnTo>
                <a:lnTo>
                  <a:pt x="222" y="165"/>
                </a:lnTo>
                <a:lnTo>
                  <a:pt x="222" y="167"/>
                </a:lnTo>
                <a:lnTo>
                  <a:pt x="224" y="167"/>
                </a:lnTo>
                <a:lnTo>
                  <a:pt x="224" y="168"/>
                </a:lnTo>
                <a:lnTo>
                  <a:pt x="226" y="168"/>
                </a:lnTo>
                <a:lnTo>
                  <a:pt x="226" y="170"/>
                </a:lnTo>
                <a:lnTo>
                  <a:pt x="227" y="170"/>
                </a:lnTo>
                <a:lnTo>
                  <a:pt x="227" y="172"/>
                </a:lnTo>
                <a:lnTo>
                  <a:pt x="229" y="172"/>
                </a:lnTo>
                <a:lnTo>
                  <a:pt x="229" y="174"/>
                </a:lnTo>
                <a:lnTo>
                  <a:pt x="231" y="174"/>
                </a:lnTo>
                <a:lnTo>
                  <a:pt x="231" y="175"/>
                </a:lnTo>
                <a:lnTo>
                  <a:pt x="232" y="175"/>
                </a:lnTo>
                <a:lnTo>
                  <a:pt x="231" y="175"/>
                </a:lnTo>
                <a:lnTo>
                  <a:pt x="231" y="177"/>
                </a:lnTo>
                <a:lnTo>
                  <a:pt x="231" y="179"/>
                </a:lnTo>
                <a:lnTo>
                  <a:pt x="231" y="180"/>
                </a:lnTo>
                <a:lnTo>
                  <a:pt x="231" y="182"/>
                </a:lnTo>
                <a:lnTo>
                  <a:pt x="231" y="184"/>
                </a:lnTo>
                <a:lnTo>
                  <a:pt x="231" y="186"/>
                </a:lnTo>
                <a:lnTo>
                  <a:pt x="229" y="186"/>
                </a:lnTo>
                <a:lnTo>
                  <a:pt x="229" y="187"/>
                </a:lnTo>
                <a:lnTo>
                  <a:pt x="231" y="187"/>
                </a:lnTo>
                <a:lnTo>
                  <a:pt x="231" y="189"/>
                </a:lnTo>
                <a:lnTo>
                  <a:pt x="232" y="189"/>
                </a:lnTo>
                <a:lnTo>
                  <a:pt x="234" y="189"/>
                </a:lnTo>
                <a:lnTo>
                  <a:pt x="234" y="191"/>
                </a:lnTo>
                <a:lnTo>
                  <a:pt x="236" y="191"/>
                </a:lnTo>
                <a:lnTo>
                  <a:pt x="238" y="191"/>
                </a:lnTo>
                <a:lnTo>
                  <a:pt x="238" y="193"/>
                </a:lnTo>
                <a:lnTo>
                  <a:pt x="239" y="193"/>
                </a:lnTo>
                <a:lnTo>
                  <a:pt x="241" y="193"/>
                </a:lnTo>
                <a:lnTo>
                  <a:pt x="243" y="193"/>
                </a:lnTo>
                <a:lnTo>
                  <a:pt x="245" y="193"/>
                </a:lnTo>
                <a:lnTo>
                  <a:pt x="245" y="194"/>
                </a:lnTo>
                <a:lnTo>
                  <a:pt x="246" y="194"/>
                </a:lnTo>
                <a:lnTo>
                  <a:pt x="248" y="194"/>
                </a:lnTo>
                <a:lnTo>
                  <a:pt x="250" y="194"/>
                </a:lnTo>
                <a:lnTo>
                  <a:pt x="250" y="196"/>
                </a:lnTo>
                <a:lnTo>
                  <a:pt x="250" y="198"/>
                </a:lnTo>
                <a:lnTo>
                  <a:pt x="251" y="198"/>
                </a:lnTo>
                <a:lnTo>
                  <a:pt x="251" y="199"/>
                </a:lnTo>
                <a:lnTo>
                  <a:pt x="253" y="201"/>
                </a:lnTo>
                <a:lnTo>
                  <a:pt x="253" y="203"/>
                </a:lnTo>
                <a:lnTo>
                  <a:pt x="255" y="203"/>
                </a:lnTo>
                <a:lnTo>
                  <a:pt x="255" y="205"/>
                </a:lnTo>
                <a:lnTo>
                  <a:pt x="255" y="206"/>
                </a:lnTo>
                <a:lnTo>
                  <a:pt x="255" y="208"/>
                </a:lnTo>
                <a:lnTo>
                  <a:pt x="255" y="210"/>
                </a:lnTo>
                <a:lnTo>
                  <a:pt x="255" y="211"/>
                </a:lnTo>
                <a:lnTo>
                  <a:pt x="255" y="213"/>
                </a:lnTo>
                <a:lnTo>
                  <a:pt x="257" y="213"/>
                </a:lnTo>
                <a:lnTo>
                  <a:pt x="257" y="215"/>
                </a:lnTo>
                <a:lnTo>
                  <a:pt x="257" y="217"/>
                </a:lnTo>
                <a:lnTo>
                  <a:pt x="255" y="217"/>
                </a:lnTo>
                <a:lnTo>
                  <a:pt x="255" y="218"/>
                </a:lnTo>
                <a:lnTo>
                  <a:pt x="253" y="218"/>
                </a:lnTo>
                <a:lnTo>
                  <a:pt x="253" y="220"/>
                </a:lnTo>
                <a:lnTo>
                  <a:pt x="251" y="220"/>
                </a:lnTo>
                <a:lnTo>
                  <a:pt x="251" y="222"/>
                </a:lnTo>
                <a:lnTo>
                  <a:pt x="251" y="224"/>
                </a:lnTo>
                <a:lnTo>
                  <a:pt x="251" y="225"/>
                </a:lnTo>
                <a:lnTo>
                  <a:pt x="251" y="227"/>
                </a:lnTo>
                <a:lnTo>
                  <a:pt x="250" y="227"/>
                </a:lnTo>
                <a:lnTo>
                  <a:pt x="251" y="227"/>
                </a:lnTo>
                <a:lnTo>
                  <a:pt x="251" y="229"/>
                </a:lnTo>
                <a:lnTo>
                  <a:pt x="250" y="229"/>
                </a:lnTo>
                <a:lnTo>
                  <a:pt x="250" y="230"/>
                </a:lnTo>
                <a:lnTo>
                  <a:pt x="250" y="232"/>
                </a:lnTo>
                <a:lnTo>
                  <a:pt x="250" y="234"/>
                </a:lnTo>
                <a:lnTo>
                  <a:pt x="250" y="236"/>
                </a:lnTo>
                <a:lnTo>
                  <a:pt x="248" y="236"/>
                </a:lnTo>
                <a:lnTo>
                  <a:pt x="250" y="236"/>
                </a:lnTo>
                <a:lnTo>
                  <a:pt x="250" y="237"/>
                </a:lnTo>
                <a:lnTo>
                  <a:pt x="248" y="237"/>
                </a:lnTo>
                <a:lnTo>
                  <a:pt x="248" y="239"/>
                </a:lnTo>
                <a:lnTo>
                  <a:pt x="250" y="239"/>
                </a:lnTo>
                <a:lnTo>
                  <a:pt x="250" y="241"/>
                </a:lnTo>
                <a:lnTo>
                  <a:pt x="250" y="242"/>
                </a:lnTo>
                <a:lnTo>
                  <a:pt x="250" y="244"/>
                </a:lnTo>
                <a:lnTo>
                  <a:pt x="250" y="246"/>
                </a:lnTo>
                <a:lnTo>
                  <a:pt x="251" y="246"/>
                </a:lnTo>
                <a:lnTo>
                  <a:pt x="251" y="248"/>
                </a:lnTo>
                <a:lnTo>
                  <a:pt x="250" y="248"/>
                </a:lnTo>
                <a:lnTo>
                  <a:pt x="250" y="246"/>
                </a:lnTo>
                <a:lnTo>
                  <a:pt x="248" y="246"/>
                </a:lnTo>
                <a:lnTo>
                  <a:pt x="248" y="244"/>
                </a:lnTo>
                <a:lnTo>
                  <a:pt x="246" y="244"/>
                </a:lnTo>
                <a:lnTo>
                  <a:pt x="246" y="242"/>
                </a:lnTo>
                <a:lnTo>
                  <a:pt x="245" y="242"/>
                </a:lnTo>
                <a:lnTo>
                  <a:pt x="243" y="242"/>
                </a:lnTo>
                <a:lnTo>
                  <a:pt x="243" y="241"/>
                </a:lnTo>
                <a:lnTo>
                  <a:pt x="241" y="241"/>
                </a:lnTo>
                <a:lnTo>
                  <a:pt x="241" y="239"/>
                </a:lnTo>
                <a:lnTo>
                  <a:pt x="239" y="239"/>
                </a:lnTo>
                <a:lnTo>
                  <a:pt x="239" y="241"/>
                </a:lnTo>
                <a:lnTo>
                  <a:pt x="239" y="242"/>
                </a:lnTo>
                <a:lnTo>
                  <a:pt x="238" y="244"/>
                </a:lnTo>
                <a:lnTo>
                  <a:pt x="238" y="246"/>
                </a:lnTo>
                <a:lnTo>
                  <a:pt x="238" y="248"/>
                </a:lnTo>
                <a:lnTo>
                  <a:pt x="238" y="249"/>
                </a:lnTo>
                <a:lnTo>
                  <a:pt x="236" y="251"/>
                </a:lnTo>
                <a:lnTo>
                  <a:pt x="236" y="253"/>
                </a:lnTo>
                <a:lnTo>
                  <a:pt x="236" y="254"/>
                </a:lnTo>
                <a:lnTo>
                  <a:pt x="236" y="256"/>
                </a:lnTo>
                <a:lnTo>
                  <a:pt x="234" y="256"/>
                </a:lnTo>
                <a:lnTo>
                  <a:pt x="234" y="258"/>
                </a:lnTo>
                <a:lnTo>
                  <a:pt x="234" y="260"/>
                </a:lnTo>
                <a:lnTo>
                  <a:pt x="232" y="260"/>
                </a:lnTo>
                <a:lnTo>
                  <a:pt x="232" y="261"/>
                </a:lnTo>
                <a:lnTo>
                  <a:pt x="231" y="263"/>
                </a:lnTo>
                <a:lnTo>
                  <a:pt x="231" y="265"/>
                </a:lnTo>
                <a:lnTo>
                  <a:pt x="229" y="267"/>
                </a:lnTo>
                <a:lnTo>
                  <a:pt x="229" y="268"/>
                </a:lnTo>
                <a:lnTo>
                  <a:pt x="227" y="268"/>
                </a:lnTo>
                <a:lnTo>
                  <a:pt x="227" y="270"/>
                </a:lnTo>
                <a:lnTo>
                  <a:pt x="227" y="272"/>
                </a:lnTo>
                <a:lnTo>
                  <a:pt x="226" y="272"/>
                </a:lnTo>
                <a:lnTo>
                  <a:pt x="226" y="273"/>
                </a:lnTo>
                <a:lnTo>
                  <a:pt x="226" y="275"/>
                </a:lnTo>
                <a:lnTo>
                  <a:pt x="224" y="275"/>
                </a:lnTo>
                <a:lnTo>
                  <a:pt x="224" y="277"/>
                </a:lnTo>
                <a:lnTo>
                  <a:pt x="224" y="279"/>
                </a:lnTo>
                <a:lnTo>
                  <a:pt x="222" y="279"/>
                </a:lnTo>
                <a:lnTo>
                  <a:pt x="222" y="280"/>
                </a:lnTo>
                <a:lnTo>
                  <a:pt x="222" y="282"/>
                </a:lnTo>
                <a:lnTo>
                  <a:pt x="220" y="282"/>
                </a:lnTo>
                <a:lnTo>
                  <a:pt x="220" y="284"/>
                </a:lnTo>
                <a:lnTo>
                  <a:pt x="220" y="285"/>
                </a:lnTo>
                <a:lnTo>
                  <a:pt x="219" y="285"/>
                </a:lnTo>
                <a:lnTo>
                  <a:pt x="219" y="287"/>
                </a:lnTo>
                <a:lnTo>
                  <a:pt x="219" y="289"/>
                </a:lnTo>
                <a:lnTo>
                  <a:pt x="220" y="289"/>
                </a:lnTo>
                <a:lnTo>
                  <a:pt x="220" y="291"/>
                </a:lnTo>
                <a:lnTo>
                  <a:pt x="220" y="292"/>
                </a:lnTo>
                <a:lnTo>
                  <a:pt x="222" y="292"/>
                </a:lnTo>
                <a:lnTo>
                  <a:pt x="222" y="294"/>
                </a:lnTo>
                <a:lnTo>
                  <a:pt x="222" y="296"/>
                </a:lnTo>
                <a:lnTo>
                  <a:pt x="224" y="298"/>
                </a:lnTo>
                <a:lnTo>
                  <a:pt x="224" y="299"/>
                </a:lnTo>
                <a:lnTo>
                  <a:pt x="224" y="301"/>
                </a:lnTo>
                <a:lnTo>
                  <a:pt x="226" y="301"/>
                </a:lnTo>
                <a:lnTo>
                  <a:pt x="226" y="303"/>
                </a:lnTo>
                <a:lnTo>
                  <a:pt x="226" y="304"/>
                </a:lnTo>
                <a:lnTo>
                  <a:pt x="226" y="306"/>
                </a:lnTo>
                <a:lnTo>
                  <a:pt x="224" y="306"/>
                </a:lnTo>
                <a:lnTo>
                  <a:pt x="224" y="308"/>
                </a:lnTo>
                <a:lnTo>
                  <a:pt x="224" y="310"/>
                </a:lnTo>
                <a:lnTo>
                  <a:pt x="224" y="311"/>
                </a:lnTo>
                <a:lnTo>
                  <a:pt x="224" y="313"/>
                </a:lnTo>
                <a:lnTo>
                  <a:pt x="222" y="313"/>
                </a:lnTo>
                <a:lnTo>
                  <a:pt x="222" y="315"/>
                </a:lnTo>
                <a:lnTo>
                  <a:pt x="222" y="316"/>
                </a:lnTo>
                <a:lnTo>
                  <a:pt x="222" y="318"/>
                </a:lnTo>
                <a:lnTo>
                  <a:pt x="220" y="320"/>
                </a:lnTo>
                <a:lnTo>
                  <a:pt x="220" y="322"/>
                </a:lnTo>
                <a:lnTo>
                  <a:pt x="220" y="323"/>
                </a:lnTo>
                <a:lnTo>
                  <a:pt x="220" y="325"/>
                </a:lnTo>
                <a:lnTo>
                  <a:pt x="219" y="325"/>
                </a:lnTo>
                <a:lnTo>
                  <a:pt x="219" y="327"/>
                </a:lnTo>
                <a:lnTo>
                  <a:pt x="219" y="329"/>
                </a:lnTo>
                <a:lnTo>
                  <a:pt x="219" y="330"/>
                </a:lnTo>
                <a:lnTo>
                  <a:pt x="219" y="332"/>
                </a:lnTo>
                <a:lnTo>
                  <a:pt x="217" y="332"/>
                </a:lnTo>
                <a:lnTo>
                  <a:pt x="217" y="334"/>
                </a:lnTo>
                <a:lnTo>
                  <a:pt x="217" y="335"/>
                </a:lnTo>
                <a:lnTo>
                  <a:pt x="217" y="337"/>
                </a:lnTo>
                <a:lnTo>
                  <a:pt x="215" y="339"/>
                </a:lnTo>
                <a:lnTo>
                  <a:pt x="215" y="341"/>
                </a:lnTo>
                <a:lnTo>
                  <a:pt x="215" y="342"/>
                </a:lnTo>
                <a:lnTo>
                  <a:pt x="215" y="344"/>
                </a:lnTo>
                <a:lnTo>
                  <a:pt x="214" y="344"/>
                </a:lnTo>
                <a:lnTo>
                  <a:pt x="214" y="346"/>
                </a:lnTo>
                <a:lnTo>
                  <a:pt x="214" y="347"/>
                </a:lnTo>
                <a:lnTo>
                  <a:pt x="214" y="349"/>
                </a:lnTo>
                <a:lnTo>
                  <a:pt x="214" y="351"/>
                </a:lnTo>
                <a:lnTo>
                  <a:pt x="212" y="351"/>
                </a:lnTo>
                <a:lnTo>
                  <a:pt x="212" y="353"/>
                </a:lnTo>
                <a:lnTo>
                  <a:pt x="212" y="354"/>
                </a:lnTo>
                <a:lnTo>
                  <a:pt x="212" y="356"/>
                </a:lnTo>
                <a:lnTo>
                  <a:pt x="210" y="358"/>
                </a:lnTo>
                <a:lnTo>
                  <a:pt x="210" y="360"/>
                </a:lnTo>
                <a:lnTo>
                  <a:pt x="210" y="361"/>
                </a:lnTo>
                <a:lnTo>
                  <a:pt x="210" y="363"/>
                </a:lnTo>
                <a:lnTo>
                  <a:pt x="208" y="363"/>
                </a:lnTo>
                <a:lnTo>
                  <a:pt x="208" y="365"/>
                </a:lnTo>
                <a:lnTo>
                  <a:pt x="208" y="366"/>
                </a:lnTo>
                <a:lnTo>
                  <a:pt x="208" y="368"/>
                </a:lnTo>
                <a:lnTo>
                  <a:pt x="208" y="370"/>
                </a:lnTo>
                <a:lnTo>
                  <a:pt x="207" y="370"/>
                </a:lnTo>
                <a:lnTo>
                  <a:pt x="207" y="372"/>
                </a:lnTo>
                <a:lnTo>
                  <a:pt x="207" y="373"/>
                </a:lnTo>
                <a:lnTo>
                  <a:pt x="207" y="375"/>
                </a:lnTo>
                <a:lnTo>
                  <a:pt x="207" y="377"/>
                </a:lnTo>
                <a:lnTo>
                  <a:pt x="205" y="377"/>
                </a:lnTo>
                <a:lnTo>
                  <a:pt x="205" y="378"/>
                </a:lnTo>
                <a:lnTo>
                  <a:pt x="205" y="380"/>
                </a:lnTo>
                <a:lnTo>
                  <a:pt x="205" y="382"/>
                </a:lnTo>
                <a:lnTo>
                  <a:pt x="203" y="382"/>
                </a:lnTo>
                <a:lnTo>
                  <a:pt x="203" y="384"/>
                </a:lnTo>
                <a:lnTo>
                  <a:pt x="203" y="385"/>
                </a:lnTo>
                <a:lnTo>
                  <a:pt x="203" y="387"/>
                </a:lnTo>
                <a:lnTo>
                  <a:pt x="203" y="389"/>
                </a:lnTo>
                <a:lnTo>
                  <a:pt x="201" y="389"/>
                </a:lnTo>
                <a:lnTo>
                  <a:pt x="201" y="390"/>
                </a:lnTo>
                <a:lnTo>
                  <a:pt x="201" y="392"/>
                </a:lnTo>
                <a:lnTo>
                  <a:pt x="201" y="394"/>
                </a:lnTo>
                <a:lnTo>
                  <a:pt x="201" y="396"/>
                </a:lnTo>
                <a:lnTo>
                  <a:pt x="200" y="396"/>
                </a:lnTo>
                <a:lnTo>
                  <a:pt x="200" y="397"/>
                </a:lnTo>
                <a:lnTo>
                  <a:pt x="200" y="399"/>
                </a:lnTo>
                <a:lnTo>
                  <a:pt x="200" y="401"/>
                </a:lnTo>
                <a:lnTo>
                  <a:pt x="198" y="401"/>
                </a:lnTo>
                <a:lnTo>
                  <a:pt x="198" y="403"/>
                </a:lnTo>
                <a:lnTo>
                  <a:pt x="198" y="404"/>
                </a:lnTo>
                <a:lnTo>
                  <a:pt x="198" y="406"/>
                </a:lnTo>
                <a:lnTo>
                  <a:pt x="198" y="408"/>
                </a:lnTo>
                <a:lnTo>
                  <a:pt x="196" y="408"/>
                </a:lnTo>
                <a:lnTo>
                  <a:pt x="196" y="409"/>
                </a:lnTo>
                <a:lnTo>
                  <a:pt x="195" y="409"/>
                </a:lnTo>
                <a:lnTo>
                  <a:pt x="195" y="411"/>
                </a:lnTo>
                <a:lnTo>
                  <a:pt x="196" y="411"/>
                </a:lnTo>
                <a:lnTo>
                  <a:pt x="195" y="411"/>
                </a:lnTo>
                <a:lnTo>
                  <a:pt x="195" y="413"/>
                </a:lnTo>
                <a:lnTo>
                  <a:pt x="196" y="413"/>
                </a:lnTo>
                <a:lnTo>
                  <a:pt x="196" y="415"/>
                </a:lnTo>
                <a:lnTo>
                  <a:pt x="195" y="415"/>
                </a:lnTo>
                <a:lnTo>
                  <a:pt x="193" y="415"/>
                </a:lnTo>
                <a:lnTo>
                  <a:pt x="193" y="416"/>
                </a:lnTo>
                <a:lnTo>
                  <a:pt x="195" y="416"/>
                </a:lnTo>
                <a:lnTo>
                  <a:pt x="193" y="416"/>
                </a:lnTo>
                <a:lnTo>
                  <a:pt x="191" y="418"/>
                </a:lnTo>
                <a:lnTo>
                  <a:pt x="193" y="418"/>
                </a:lnTo>
                <a:lnTo>
                  <a:pt x="193" y="420"/>
                </a:lnTo>
                <a:lnTo>
                  <a:pt x="193" y="421"/>
                </a:lnTo>
                <a:lnTo>
                  <a:pt x="191" y="421"/>
                </a:lnTo>
                <a:lnTo>
                  <a:pt x="191" y="423"/>
                </a:lnTo>
                <a:lnTo>
                  <a:pt x="191" y="425"/>
                </a:lnTo>
                <a:lnTo>
                  <a:pt x="193" y="425"/>
                </a:lnTo>
                <a:lnTo>
                  <a:pt x="191" y="425"/>
                </a:lnTo>
                <a:lnTo>
                  <a:pt x="191" y="427"/>
                </a:lnTo>
                <a:lnTo>
                  <a:pt x="193" y="427"/>
                </a:lnTo>
                <a:lnTo>
                  <a:pt x="193" y="428"/>
                </a:lnTo>
                <a:lnTo>
                  <a:pt x="191" y="428"/>
                </a:lnTo>
                <a:lnTo>
                  <a:pt x="191" y="430"/>
                </a:lnTo>
                <a:lnTo>
                  <a:pt x="191" y="432"/>
                </a:lnTo>
                <a:lnTo>
                  <a:pt x="193" y="432"/>
                </a:lnTo>
                <a:lnTo>
                  <a:pt x="193" y="434"/>
                </a:lnTo>
                <a:lnTo>
                  <a:pt x="191" y="434"/>
                </a:lnTo>
                <a:lnTo>
                  <a:pt x="191" y="435"/>
                </a:lnTo>
                <a:lnTo>
                  <a:pt x="191" y="437"/>
                </a:lnTo>
                <a:lnTo>
                  <a:pt x="191" y="439"/>
                </a:lnTo>
                <a:lnTo>
                  <a:pt x="189" y="439"/>
                </a:lnTo>
                <a:lnTo>
                  <a:pt x="189" y="440"/>
                </a:lnTo>
                <a:lnTo>
                  <a:pt x="188" y="440"/>
                </a:lnTo>
                <a:lnTo>
                  <a:pt x="188" y="442"/>
                </a:lnTo>
                <a:lnTo>
                  <a:pt x="189" y="442"/>
                </a:lnTo>
                <a:lnTo>
                  <a:pt x="189" y="444"/>
                </a:lnTo>
                <a:lnTo>
                  <a:pt x="191" y="444"/>
                </a:lnTo>
                <a:lnTo>
                  <a:pt x="191" y="446"/>
                </a:lnTo>
                <a:lnTo>
                  <a:pt x="189" y="446"/>
                </a:lnTo>
                <a:lnTo>
                  <a:pt x="188" y="446"/>
                </a:lnTo>
                <a:lnTo>
                  <a:pt x="188" y="447"/>
                </a:lnTo>
                <a:lnTo>
                  <a:pt x="188" y="449"/>
                </a:lnTo>
                <a:lnTo>
                  <a:pt x="186" y="449"/>
                </a:lnTo>
                <a:lnTo>
                  <a:pt x="186" y="451"/>
                </a:lnTo>
                <a:lnTo>
                  <a:pt x="188" y="451"/>
                </a:lnTo>
                <a:lnTo>
                  <a:pt x="188" y="452"/>
                </a:lnTo>
                <a:lnTo>
                  <a:pt x="186" y="452"/>
                </a:lnTo>
                <a:lnTo>
                  <a:pt x="184" y="452"/>
                </a:lnTo>
                <a:lnTo>
                  <a:pt x="184" y="454"/>
                </a:lnTo>
                <a:lnTo>
                  <a:pt x="183" y="454"/>
                </a:lnTo>
                <a:lnTo>
                  <a:pt x="181" y="454"/>
                </a:lnTo>
                <a:lnTo>
                  <a:pt x="179" y="454"/>
                </a:lnTo>
                <a:lnTo>
                  <a:pt x="179" y="452"/>
                </a:lnTo>
                <a:lnTo>
                  <a:pt x="177" y="451"/>
                </a:lnTo>
                <a:lnTo>
                  <a:pt x="177" y="449"/>
                </a:lnTo>
                <a:lnTo>
                  <a:pt x="179" y="449"/>
                </a:lnTo>
                <a:lnTo>
                  <a:pt x="181" y="449"/>
                </a:lnTo>
                <a:lnTo>
                  <a:pt x="181" y="447"/>
                </a:lnTo>
                <a:lnTo>
                  <a:pt x="181" y="446"/>
                </a:lnTo>
                <a:lnTo>
                  <a:pt x="183" y="446"/>
                </a:lnTo>
                <a:lnTo>
                  <a:pt x="181" y="446"/>
                </a:lnTo>
                <a:lnTo>
                  <a:pt x="181" y="444"/>
                </a:lnTo>
                <a:lnTo>
                  <a:pt x="181" y="442"/>
                </a:lnTo>
                <a:lnTo>
                  <a:pt x="183" y="442"/>
                </a:lnTo>
                <a:lnTo>
                  <a:pt x="183" y="440"/>
                </a:lnTo>
                <a:lnTo>
                  <a:pt x="181" y="440"/>
                </a:lnTo>
                <a:lnTo>
                  <a:pt x="181" y="439"/>
                </a:lnTo>
                <a:lnTo>
                  <a:pt x="181" y="437"/>
                </a:lnTo>
                <a:lnTo>
                  <a:pt x="179" y="437"/>
                </a:lnTo>
                <a:lnTo>
                  <a:pt x="179" y="435"/>
                </a:lnTo>
                <a:lnTo>
                  <a:pt x="179" y="437"/>
                </a:lnTo>
                <a:lnTo>
                  <a:pt x="179" y="435"/>
                </a:lnTo>
                <a:lnTo>
                  <a:pt x="177" y="435"/>
                </a:lnTo>
                <a:lnTo>
                  <a:pt x="177" y="434"/>
                </a:lnTo>
                <a:lnTo>
                  <a:pt x="177" y="432"/>
                </a:lnTo>
                <a:lnTo>
                  <a:pt x="177" y="430"/>
                </a:lnTo>
                <a:lnTo>
                  <a:pt x="179" y="428"/>
                </a:lnTo>
                <a:lnTo>
                  <a:pt x="179" y="427"/>
                </a:lnTo>
                <a:lnTo>
                  <a:pt x="177" y="427"/>
                </a:lnTo>
                <a:lnTo>
                  <a:pt x="177" y="428"/>
                </a:lnTo>
                <a:lnTo>
                  <a:pt x="176" y="428"/>
                </a:lnTo>
                <a:lnTo>
                  <a:pt x="176" y="427"/>
                </a:lnTo>
                <a:lnTo>
                  <a:pt x="174" y="427"/>
                </a:lnTo>
                <a:lnTo>
                  <a:pt x="172" y="427"/>
                </a:lnTo>
                <a:lnTo>
                  <a:pt x="171" y="427"/>
                </a:lnTo>
                <a:lnTo>
                  <a:pt x="171" y="425"/>
                </a:lnTo>
                <a:lnTo>
                  <a:pt x="172" y="423"/>
                </a:lnTo>
                <a:lnTo>
                  <a:pt x="172" y="421"/>
                </a:lnTo>
                <a:lnTo>
                  <a:pt x="171" y="421"/>
                </a:lnTo>
                <a:lnTo>
                  <a:pt x="169" y="421"/>
                </a:lnTo>
                <a:lnTo>
                  <a:pt x="169" y="420"/>
                </a:lnTo>
                <a:lnTo>
                  <a:pt x="167" y="420"/>
                </a:lnTo>
                <a:lnTo>
                  <a:pt x="165" y="420"/>
                </a:lnTo>
                <a:lnTo>
                  <a:pt x="165" y="418"/>
                </a:lnTo>
                <a:lnTo>
                  <a:pt x="164" y="418"/>
                </a:lnTo>
                <a:lnTo>
                  <a:pt x="162" y="418"/>
                </a:lnTo>
                <a:lnTo>
                  <a:pt x="160" y="418"/>
                </a:lnTo>
                <a:lnTo>
                  <a:pt x="160" y="416"/>
                </a:lnTo>
                <a:lnTo>
                  <a:pt x="158" y="416"/>
                </a:lnTo>
                <a:lnTo>
                  <a:pt x="158" y="418"/>
                </a:lnTo>
                <a:lnTo>
                  <a:pt x="157" y="418"/>
                </a:lnTo>
                <a:lnTo>
                  <a:pt x="155" y="418"/>
                </a:lnTo>
                <a:lnTo>
                  <a:pt x="153" y="418"/>
                </a:lnTo>
                <a:lnTo>
                  <a:pt x="152" y="418"/>
                </a:lnTo>
                <a:lnTo>
                  <a:pt x="150" y="418"/>
                </a:lnTo>
                <a:lnTo>
                  <a:pt x="148" y="418"/>
                </a:lnTo>
                <a:lnTo>
                  <a:pt x="146" y="418"/>
                </a:lnTo>
                <a:lnTo>
                  <a:pt x="145" y="418"/>
                </a:lnTo>
                <a:lnTo>
                  <a:pt x="145" y="416"/>
                </a:lnTo>
                <a:lnTo>
                  <a:pt x="143" y="418"/>
                </a:lnTo>
                <a:lnTo>
                  <a:pt x="143" y="416"/>
                </a:lnTo>
                <a:lnTo>
                  <a:pt x="141" y="416"/>
                </a:lnTo>
                <a:lnTo>
                  <a:pt x="141" y="418"/>
                </a:lnTo>
                <a:lnTo>
                  <a:pt x="140" y="418"/>
                </a:lnTo>
                <a:lnTo>
                  <a:pt x="140" y="416"/>
                </a:lnTo>
                <a:lnTo>
                  <a:pt x="138" y="416"/>
                </a:lnTo>
                <a:lnTo>
                  <a:pt x="136" y="416"/>
                </a:lnTo>
                <a:lnTo>
                  <a:pt x="134" y="416"/>
                </a:lnTo>
                <a:lnTo>
                  <a:pt x="133" y="416"/>
                </a:lnTo>
                <a:lnTo>
                  <a:pt x="133" y="415"/>
                </a:lnTo>
                <a:lnTo>
                  <a:pt x="131" y="415"/>
                </a:lnTo>
                <a:lnTo>
                  <a:pt x="129" y="415"/>
                </a:lnTo>
                <a:lnTo>
                  <a:pt x="129" y="413"/>
                </a:lnTo>
                <a:lnTo>
                  <a:pt x="129" y="411"/>
                </a:lnTo>
                <a:lnTo>
                  <a:pt x="127" y="411"/>
                </a:lnTo>
                <a:lnTo>
                  <a:pt x="129" y="411"/>
                </a:lnTo>
                <a:lnTo>
                  <a:pt x="129" y="409"/>
                </a:lnTo>
                <a:lnTo>
                  <a:pt x="127" y="409"/>
                </a:lnTo>
                <a:lnTo>
                  <a:pt x="127" y="411"/>
                </a:lnTo>
                <a:lnTo>
                  <a:pt x="126" y="411"/>
                </a:lnTo>
                <a:lnTo>
                  <a:pt x="124" y="411"/>
                </a:lnTo>
                <a:lnTo>
                  <a:pt x="124" y="413"/>
                </a:lnTo>
                <a:lnTo>
                  <a:pt x="122" y="413"/>
                </a:lnTo>
                <a:lnTo>
                  <a:pt x="122" y="415"/>
                </a:lnTo>
                <a:lnTo>
                  <a:pt x="121" y="415"/>
                </a:lnTo>
                <a:lnTo>
                  <a:pt x="119" y="416"/>
                </a:lnTo>
                <a:lnTo>
                  <a:pt x="117" y="416"/>
                </a:lnTo>
                <a:lnTo>
                  <a:pt x="117" y="415"/>
                </a:lnTo>
                <a:lnTo>
                  <a:pt x="117" y="413"/>
                </a:lnTo>
                <a:lnTo>
                  <a:pt x="115" y="413"/>
                </a:lnTo>
                <a:lnTo>
                  <a:pt x="115" y="411"/>
                </a:lnTo>
                <a:lnTo>
                  <a:pt x="115" y="413"/>
                </a:lnTo>
                <a:lnTo>
                  <a:pt x="114" y="413"/>
                </a:lnTo>
                <a:lnTo>
                  <a:pt x="114" y="411"/>
                </a:lnTo>
                <a:lnTo>
                  <a:pt x="114" y="413"/>
                </a:lnTo>
                <a:lnTo>
                  <a:pt x="114" y="411"/>
                </a:lnTo>
                <a:lnTo>
                  <a:pt x="112" y="411"/>
                </a:lnTo>
                <a:lnTo>
                  <a:pt x="112" y="409"/>
                </a:lnTo>
                <a:lnTo>
                  <a:pt x="110" y="409"/>
                </a:lnTo>
                <a:lnTo>
                  <a:pt x="110" y="411"/>
                </a:lnTo>
                <a:lnTo>
                  <a:pt x="109" y="411"/>
                </a:lnTo>
                <a:lnTo>
                  <a:pt x="107" y="411"/>
                </a:lnTo>
                <a:lnTo>
                  <a:pt x="107" y="409"/>
                </a:lnTo>
                <a:lnTo>
                  <a:pt x="105" y="409"/>
                </a:lnTo>
                <a:lnTo>
                  <a:pt x="105" y="411"/>
                </a:lnTo>
                <a:lnTo>
                  <a:pt x="105" y="409"/>
                </a:lnTo>
                <a:lnTo>
                  <a:pt x="103" y="409"/>
                </a:lnTo>
                <a:lnTo>
                  <a:pt x="103" y="408"/>
                </a:lnTo>
                <a:lnTo>
                  <a:pt x="102" y="408"/>
                </a:lnTo>
                <a:lnTo>
                  <a:pt x="100" y="408"/>
                </a:lnTo>
                <a:lnTo>
                  <a:pt x="98" y="408"/>
                </a:lnTo>
                <a:lnTo>
                  <a:pt x="97" y="408"/>
                </a:lnTo>
                <a:lnTo>
                  <a:pt x="95" y="408"/>
                </a:lnTo>
                <a:lnTo>
                  <a:pt x="95" y="406"/>
                </a:lnTo>
                <a:lnTo>
                  <a:pt x="93" y="406"/>
                </a:lnTo>
                <a:lnTo>
                  <a:pt x="91" y="404"/>
                </a:lnTo>
                <a:lnTo>
                  <a:pt x="90" y="404"/>
                </a:lnTo>
                <a:lnTo>
                  <a:pt x="88" y="404"/>
                </a:lnTo>
                <a:lnTo>
                  <a:pt x="81" y="408"/>
                </a:lnTo>
                <a:lnTo>
                  <a:pt x="76" y="404"/>
                </a:lnTo>
                <a:lnTo>
                  <a:pt x="74" y="401"/>
                </a:lnTo>
                <a:lnTo>
                  <a:pt x="74" y="397"/>
                </a:lnTo>
                <a:lnTo>
                  <a:pt x="74" y="396"/>
                </a:lnTo>
                <a:lnTo>
                  <a:pt x="74" y="392"/>
                </a:lnTo>
                <a:lnTo>
                  <a:pt x="76" y="387"/>
                </a:lnTo>
                <a:lnTo>
                  <a:pt x="76" y="382"/>
                </a:lnTo>
                <a:lnTo>
                  <a:pt x="76" y="377"/>
                </a:lnTo>
                <a:lnTo>
                  <a:pt x="74" y="370"/>
                </a:lnTo>
                <a:lnTo>
                  <a:pt x="71" y="365"/>
                </a:lnTo>
                <a:lnTo>
                  <a:pt x="69" y="360"/>
                </a:lnTo>
                <a:lnTo>
                  <a:pt x="71" y="356"/>
                </a:lnTo>
                <a:lnTo>
                  <a:pt x="74" y="353"/>
                </a:lnTo>
                <a:lnTo>
                  <a:pt x="78" y="349"/>
                </a:lnTo>
                <a:lnTo>
                  <a:pt x="76" y="344"/>
                </a:lnTo>
                <a:lnTo>
                  <a:pt x="72" y="341"/>
                </a:lnTo>
                <a:lnTo>
                  <a:pt x="71" y="337"/>
                </a:lnTo>
                <a:lnTo>
                  <a:pt x="72" y="332"/>
                </a:lnTo>
                <a:lnTo>
                  <a:pt x="74" y="327"/>
                </a:lnTo>
                <a:lnTo>
                  <a:pt x="79" y="322"/>
                </a:lnTo>
                <a:lnTo>
                  <a:pt x="83" y="316"/>
                </a:lnTo>
                <a:lnTo>
                  <a:pt x="84" y="313"/>
                </a:lnTo>
                <a:lnTo>
                  <a:pt x="88" y="306"/>
                </a:lnTo>
                <a:lnTo>
                  <a:pt x="90" y="299"/>
                </a:lnTo>
                <a:lnTo>
                  <a:pt x="86" y="294"/>
                </a:lnTo>
                <a:lnTo>
                  <a:pt x="81" y="291"/>
                </a:lnTo>
                <a:lnTo>
                  <a:pt x="78" y="285"/>
                </a:lnTo>
                <a:lnTo>
                  <a:pt x="76" y="280"/>
                </a:lnTo>
                <a:lnTo>
                  <a:pt x="74" y="275"/>
                </a:lnTo>
                <a:lnTo>
                  <a:pt x="74" y="270"/>
                </a:lnTo>
                <a:lnTo>
                  <a:pt x="71" y="265"/>
                </a:lnTo>
                <a:lnTo>
                  <a:pt x="69" y="260"/>
                </a:lnTo>
                <a:lnTo>
                  <a:pt x="69" y="254"/>
                </a:lnTo>
                <a:lnTo>
                  <a:pt x="71" y="251"/>
                </a:lnTo>
                <a:lnTo>
                  <a:pt x="72" y="246"/>
                </a:lnTo>
                <a:lnTo>
                  <a:pt x="72" y="241"/>
                </a:lnTo>
                <a:lnTo>
                  <a:pt x="71" y="234"/>
                </a:lnTo>
                <a:lnTo>
                  <a:pt x="71" y="229"/>
                </a:lnTo>
                <a:lnTo>
                  <a:pt x="71" y="225"/>
                </a:lnTo>
                <a:lnTo>
                  <a:pt x="71" y="220"/>
                </a:lnTo>
                <a:lnTo>
                  <a:pt x="71" y="215"/>
                </a:lnTo>
                <a:lnTo>
                  <a:pt x="71" y="210"/>
                </a:lnTo>
                <a:lnTo>
                  <a:pt x="71" y="206"/>
                </a:lnTo>
                <a:lnTo>
                  <a:pt x="69" y="201"/>
                </a:lnTo>
                <a:lnTo>
                  <a:pt x="66" y="196"/>
                </a:lnTo>
                <a:lnTo>
                  <a:pt x="60" y="193"/>
                </a:lnTo>
                <a:lnTo>
                  <a:pt x="59" y="187"/>
                </a:lnTo>
                <a:lnTo>
                  <a:pt x="55" y="184"/>
                </a:lnTo>
                <a:lnTo>
                  <a:pt x="53" y="179"/>
                </a:lnTo>
                <a:lnTo>
                  <a:pt x="52" y="175"/>
                </a:lnTo>
                <a:lnTo>
                  <a:pt x="52" y="170"/>
                </a:lnTo>
                <a:lnTo>
                  <a:pt x="52" y="165"/>
                </a:lnTo>
                <a:lnTo>
                  <a:pt x="50" y="160"/>
                </a:lnTo>
                <a:lnTo>
                  <a:pt x="53" y="155"/>
                </a:lnTo>
                <a:lnTo>
                  <a:pt x="57" y="151"/>
                </a:lnTo>
                <a:lnTo>
                  <a:pt x="59" y="146"/>
                </a:lnTo>
                <a:lnTo>
                  <a:pt x="60" y="143"/>
                </a:lnTo>
                <a:lnTo>
                  <a:pt x="60" y="137"/>
                </a:lnTo>
                <a:lnTo>
                  <a:pt x="60" y="132"/>
                </a:lnTo>
                <a:lnTo>
                  <a:pt x="59" y="129"/>
                </a:lnTo>
                <a:lnTo>
                  <a:pt x="55" y="122"/>
                </a:lnTo>
                <a:lnTo>
                  <a:pt x="53" y="118"/>
                </a:lnTo>
                <a:lnTo>
                  <a:pt x="52" y="113"/>
                </a:lnTo>
                <a:lnTo>
                  <a:pt x="47" y="108"/>
                </a:lnTo>
                <a:lnTo>
                  <a:pt x="41" y="105"/>
                </a:lnTo>
                <a:lnTo>
                  <a:pt x="36" y="101"/>
                </a:lnTo>
                <a:lnTo>
                  <a:pt x="31" y="98"/>
                </a:lnTo>
                <a:lnTo>
                  <a:pt x="26" y="93"/>
                </a:lnTo>
                <a:lnTo>
                  <a:pt x="23" y="89"/>
                </a:lnTo>
                <a:lnTo>
                  <a:pt x="19" y="84"/>
                </a:lnTo>
                <a:lnTo>
                  <a:pt x="17" y="81"/>
                </a:lnTo>
                <a:lnTo>
                  <a:pt x="17" y="79"/>
                </a:lnTo>
                <a:lnTo>
                  <a:pt x="14" y="74"/>
                </a:lnTo>
                <a:lnTo>
                  <a:pt x="10" y="67"/>
                </a:lnTo>
                <a:lnTo>
                  <a:pt x="7" y="63"/>
                </a:lnTo>
                <a:lnTo>
                  <a:pt x="5" y="58"/>
                </a:lnTo>
                <a:lnTo>
                  <a:pt x="2" y="53"/>
                </a:lnTo>
                <a:lnTo>
                  <a:pt x="0" y="48"/>
                </a:lnTo>
                <a:lnTo>
                  <a:pt x="0" y="46"/>
                </a:lnTo>
                <a:lnTo>
                  <a:pt x="7" y="41"/>
                </a:lnTo>
                <a:lnTo>
                  <a:pt x="7" y="43"/>
                </a:lnTo>
                <a:lnTo>
                  <a:pt x="9" y="43"/>
                </a:lnTo>
                <a:lnTo>
                  <a:pt x="10" y="43"/>
                </a:lnTo>
                <a:lnTo>
                  <a:pt x="12" y="43"/>
                </a:lnTo>
                <a:lnTo>
                  <a:pt x="14" y="43"/>
                </a:lnTo>
                <a:lnTo>
                  <a:pt x="14" y="41"/>
                </a:lnTo>
                <a:lnTo>
                  <a:pt x="14" y="39"/>
                </a:lnTo>
                <a:lnTo>
                  <a:pt x="14" y="38"/>
                </a:lnTo>
                <a:lnTo>
                  <a:pt x="16" y="38"/>
                </a:lnTo>
                <a:lnTo>
                  <a:pt x="17" y="38"/>
                </a:lnTo>
                <a:lnTo>
                  <a:pt x="19" y="38"/>
                </a:lnTo>
                <a:lnTo>
                  <a:pt x="19" y="39"/>
                </a:lnTo>
                <a:lnTo>
                  <a:pt x="17" y="39"/>
                </a:lnTo>
                <a:lnTo>
                  <a:pt x="19" y="39"/>
                </a:lnTo>
                <a:lnTo>
                  <a:pt x="19" y="41"/>
                </a:lnTo>
                <a:lnTo>
                  <a:pt x="21" y="41"/>
                </a:lnTo>
                <a:lnTo>
                  <a:pt x="21" y="43"/>
                </a:lnTo>
                <a:lnTo>
                  <a:pt x="23" y="43"/>
                </a:lnTo>
                <a:lnTo>
                  <a:pt x="23" y="41"/>
                </a:lnTo>
                <a:lnTo>
                  <a:pt x="24" y="41"/>
                </a:lnTo>
                <a:lnTo>
                  <a:pt x="24" y="43"/>
                </a:lnTo>
                <a:lnTo>
                  <a:pt x="24" y="41"/>
                </a:lnTo>
                <a:lnTo>
                  <a:pt x="24" y="43"/>
                </a:lnTo>
                <a:lnTo>
                  <a:pt x="26" y="43"/>
                </a:lnTo>
                <a:lnTo>
                  <a:pt x="24" y="43"/>
                </a:lnTo>
                <a:lnTo>
                  <a:pt x="26" y="44"/>
                </a:lnTo>
                <a:lnTo>
                  <a:pt x="26" y="46"/>
                </a:lnTo>
                <a:lnTo>
                  <a:pt x="28" y="46"/>
                </a:lnTo>
                <a:lnTo>
                  <a:pt x="28" y="48"/>
                </a:lnTo>
                <a:lnTo>
                  <a:pt x="28" y="50"/>
                </a:lnTo>
                <a:lnTo>
                  <a:pt x="29" y="50"/>
                </a:lnTo>
                <a:lnTo>
                  <a:pt x="31" y="50"/>
                </a:lnTo>
                <a:lnTo>
                  <a:pt x="33" y="50"/>
                </a:lnTo>
                <a:lnTo>
                  <a:pt x="35" y="50"/>
                </a:lnTo>
                <a:lnTo>
                  <a:pt x="36" y="50"/>
                </a:lnTo>
                <a:lnTo>
                  <a:pt x="38" y="50"/>
                </a:lnTo>
                <a:lnTo>
                  <a:pt x="40" y="50"/>
                </a:lnTo>
                <a:lnTo>
                  <a:pt x="40" y="48"/>
                </a:lnTo>
                <a:lnTo>
                  <a:pt x="40" y="46"/>
                </a:lnTo>
                <a:lnTo>
                  <a:pt x="40" y="44"/>
                </a:lnTo>
                <a:lnTo>
                  <a:pt x="41" y="44"/>
                </a:lnTo>
                <a:lnTo>
                  <a:pt x="41" y="43"/>
                </a:lnTo>
                <a:lnTo>
                  <a:pt x="43" y="43"/>
                </a:lnTo>
                <a:lnTo>
                  <a:pt x="43" y="44"/>
                </a:lnTo>
                <a:lnTo>
                  <a:pt x="45" y="44"/>
                </a:lnTo>
                <a:lnTo>
                  <a:pt x="45" y="46"/>
                </a:lnTo>
                <a:lnTo>
                  <a:pt x="47" y="46"/>
                </a:lnTo>
                <a:lnTo>
                  <a:pt x="47" y="48"/>
                </a:lnTo>
                <a:lnTo>
                  <a:pt x="48" y="48"/>
                </a:lnTo>
                <a:lnTo>
                  <a:pt x="48" y="50"/>
                </a:lnTo>
                <a:lnTo>
                  <a:pt x="50" y="50"/>
                </a:lnTo>
                <a:lnTo>
                  <a:pt x="50" y="51"/>
                </a:lnTo>
                <a:lnTo>
                  <a:pt x="48" y="53"/>
                </a:lnTo>
                <a:lnTo>
                  <a:pt x="50" y="53"/>
                </a:lnTo>
                <a:lnTo>
                  <a:pt x="50" y="55"/>
                </a:lnTo>
                <a:lnTo>
                  <a:pt x="52" y="55"/>
                </a:lnTo>
                <a:lnTo>
                  <a:pt x="53" y="55"/>
                </a:lnTo>
                <a:lnTo>
                  <a:pt x="53" y="53"/>
                </a:lnTo>
                <a:lnTo>
                  <a:pt x="55" y="53"/>
                </a:lnTo>
                <a:lnTo>
                  <a:pt x="55" y="51"/>
                </a:lnTo>
                <a:lnTo>
                  <a:pt x="57" y="51"/>
                </a:lnTo>
                <a:lnTo>
                  <a:pt x="59" y="53"/>
                </a:lnTo>
                <a:lnTo>
                  <a:pt x="60" y="53"/>
                </a:lnTo>
                <a:lnTo>
                  <a:pt x="60" y="51"/>
                </a:lnTo>
                <a:lnTo>
                  <a:pt x="62" y="51"/>
                </a:lnTo>
                <a:lnTo>
                  <a:pt x="62" y="50"/>
                </a:lnTo>
                <a:lnTo>
                  <a:pt x="64" y="50"/>
                </a:lnTo>
                <a:lnTo>
                  <a:pt x="64" y="48"/>
                </a:lnTo>
                <a:lnTo>
                  <a:pt x="66" y="48"/>
                </a:lnTo>
                <a:lnTo>
                  <a:pt x="67" y="48"/>
                </a:lnTo>
                <a:lnTo>
                  <a:pt x="67" y="50"/>
                </a:lnTo>
                <a:lnTo>
                  <a:pt x="69" y="50"/>
                </a:lnTo>
                <a:lnTo>
                  <a:pt x="69" y="51"/>
                </a:lnTo>
                <a:lnTo>
                  <a:pt x="71" y="51"/>
                </a:lnTo>
                <a:lnTo>
                  <a:pt x="72" y="51"/>
                </a:lnTo>
                <a:lnTo>
                  <a:pt x="74" y="51"/>
                </a:lnTo>
                <a:lnTo>
                  <a:pt x="76" y="51"/>
                </a:lnTo>
                <a:lnTo>
                  <a:pt x="78" y="51"/>
                </a:lnTo>
                <a:lnTo>
                  <a:pt x="79" y="51"/>
                </a:lnTo>
                <a:lnTo>
                  <a:pt x="81" y="51"/>
                </a:lnTo>
                <a:lnTo>
                  <a:pt x="81" y="50"/>
                </a:lnTo>
                <a:lnTo>
                  <a:pt x="79" y="50"/>
                </a:lnTo>
                <a:lnTo>
                  <a:pt x="79" y="48"/>
                </a:lnTo>
                <a:lnTo>
                  <a:pt x="81" y="48"/>
                </a:lnTo>
                <a:lnTo>
                  <a:pt x="81" y="46"/>
                </a:lnTo>
                <a:lnTo>
                  <a:pt x="83" y="46"/>
                </a:lnTo>
                <a:lnTo>
                  <a:pt x="84" y="44"/>
                </a:lnTo>
                <a:lnTo>
                  <a:pt x="86" y="44"/>
                </a:lnTo>
                <a:lnTo>
                  <a:pt x="86" y="43"/>
                </a:lnTo>
                <a:lnTo>
                  <a:pt x="88" y="43"/>
                </a:lnTo>
                <a:lnTo>
                  <a:pt x="88" y="41"/>
                </a:lnTo>
                <a:lnTo>
                  <a:pt x="90" y="41"/>
                </a:lnTo>
                <a:lnTo>
                  <a:pt x="91" y="39"/>
                </a:lnTo>
                <a:lnTo>
                  <a:pt x="93" y="39"/>
                </a:lnTo>
                <a:lnTo>
                  <a:pt x="93" y="38"/>
                </a:lnTo>
                <a:lnTo>
                  <a:pt x="95" y="38"/>
                </a:lnTo>
                <a:lnTo>
                  <a:pt x="95" y="36"/>
                </a:lnTo>
                <a:lnTo>
                  <a:pt x="97" y="36"/>
                </a:lnTo>
                <a:lnTo>
                  <a:pt x="97" y="34"/>
                </a:lnTo>
                <a:lnTo>
                  <a:pt x="98" y="34"/>
                </a:lnTo>
                <a:lnTo>
                  <a:pt x="100" y="34"/>
                </a:lnTo>
                <a:lnTo>
                  <a:pt x="100" y="32"/>
                </a:lnTo>
                <a:lnTo>
                  <a:pt x="102" y="32"/>
                </a:lnTo>
                <a:lnTo>
                  <a:pt x="102" y="31"/>
                </a:lnTo>
                <a:lnTo>
                  <a:pt x="103" y="31"/>
                </a:lnTo>
                <a:lnTo>
                  <a:pt x="103" y="29"/>
                </a:lnTo>
                <a:lnTo>
                  <a:pt x="105" y="29"/>
                </a:lnTo>
                <a:lnTo>
                  <a:pt x="107" y="29"/>
                </a:lnTo>
                <a:lnTo>
                  <a:pt x="107" y="27"/>
                </a:lnTo>
                <a:lnTo>
                  <a:pt x="109" y="27"/>
                </a:lnTo>
                <a:lnTo>
                  <a:pt x="109" y="26"/>
                </a:lnTo>
                <a:lnTo>
                  <a:pt x="110" y="26"/>
                </a:lnTo>
                <a:lnTo>
                  <a:pt x="110" y="24"/>
                </a:lnTo>
                <a:lnTo>
                  <a:pt x="112" y="24"/>
                </a:lnTo>
                <a:lnTo>
                  <a:pt x="114" y="24"/>
                </a:lnTo>
                <a:lnTo>
                  <a:pt x="114" y="22"/>
                </a:lnTo>
                <a:lnTo>
                  <a:pt x="115" y="22"/>
                </a:lnTo>
                <a:lnTo>
                  <a:pt x="115" y="20"/>
                </a:lnTo>
                <a:lnTo>
                  <a:pt x="117" y="20"/>
                </a:lnTo>
                <a:lnTo>
                  <a:pt x="117" y="19"/>
                </a:lnTo>
                <a:lnTo>
                  <a:pt x="119" y="19"/>
                </a:lnTo>
                <a:lnTo>
                  <a:pt x="121" y="17"/>
                </a:lnTo>
                <a:lnTo>
                  <a:pt x="122" y="17"/>
                </a:lnTo>
                <a:lnTo>
                  <a:pt x="122" y="15"/>
                </a:lnTo>
                <a:lnTo>
                  <a:pt x="124" y="15"/>
                </a:lnTo>
                <a:lnTo>
                  <a:pt x="124" y="13"/>
                </a:lnTo>
                <a:lnTo>
                  <a:pt x="126" y="13"/>
                </a:lnTo>
                <a:lnTo>
                  <a:pt x="127" y="13"/>
                </a:lnTo>
                <a:lnTo>
                  <a:pt x="127" y="12"/>
                </a:lnTo>
                <a:lnTo>
                  <a:pt x="129" y="12"/>
                </a:lnTo>
                <a:lnTo>
                  <a:pt x="129" y="10"/>
                </a:lnTo>
                <a:lnTo>
                  <a:pt x="131" y="10"/>
                </a:lnTo>
                <a:lnTo>
                  <a:pt x="131" y="8"/>
                </a:lnTo>
                <a:lnTo>
                  <a:pt x="133" y="8"/>
                </a:lnTo>
                <a:lnTo>
                  <a:pt x="134" y="7"/>
                </a:lnTo>
                <a:lnTo>
                  <a:pt x="136" y="7"/>
                </a:lnTo>
                <a:lnTo>
                  <a:pt x="136" y="5"/>
                </a:lnTo>
                <a:lnTo>
                  <a:pt x="138" y="5"/>
                </a:lnTo>
                <a:lnTo>
                  <a:pt x="138" y="3"/>
                </a:lnTo>
                <a:lnTo>
                  <a:pt x="140" y="3"/>
                </a:lnTo>
                <a:lnTo>
                  <a:pt x="140" y="1"/>
                </a:lnTo>
                <a:lnTo>
                  <a:pt x="141" y="1"/>
                </a:lnTo>
                <a:lnTo>
                  <a:pt x="143" y="1"/>
                </a:lnTo>
                <a:lnTo>
                  <a:pt x="143" y="0"/>
                </a:lnTo>
                <a:lnTo>
                  <a:pt x="143" y="1"/>
                </a:lnTo>
                <a:lnTo>
                  <a:pt x="143" y="3"/>
                </a:lnTo>
                <a:lnTo>
                  <a:pt x="141" y="3"/>
                </a:lnTo>
                <a:lnTo>
                  <a:pt x="141" y="5"/>
                </a:lnTo>
                <a:lnTo>
                  <a:pt x="141" y="7"/>
                </a:lnTo>
                <a:lnTo>
                  <a:pt x="143" y="7"/>
                </a:lnTo>
                <a:lnTo>
                  <a:pt x="143" y="8"/>
                </a:lnTo>
                <a:lnTo>
                  <a:pt x="143" y="10"/>
                </a:lnTo>
                <a:lnTo>
                  <a:pt x="143" y="12"/>
                </a:lnTo>
                <a:lnTo>
                  <a:pt x="143" y="13"/>
                </a:lnTo>
                <a:lnTo>
                  <a:pt x="143" y="15"/>
                </a:lnTo>
                <a:lnTo>
                  <a:pt x="145" y="15"/>
                </a:lnTo>
                <a:lnTo>
                  <a:pt x="145" y="17"/>
                </a:lnTo>
                <a:lnTo>
                  <a:pt x="146" y="17"/>
                </a:lnTo>
                <a:lnTo>
                  <a:pt x="146" y="19"/>
                </a:lnTo>
                <a:lnTo>
                  <a:pt x="146" y="20"/>
                </a:lnTo>
                <a:lnTo>
                  <a:pt x="148" y="20"/>
                </a:lnTo>
                <a:lnTo>
                  <a:pt x="148" y="22"/>
                </a:lnTo>
                <a:lnTo>
                  <a:pt x="148" y="24"/>
                </a:lnTo>
                <a:lnTo>
                  <a:pt x="150" y="26"/>
                </a:lnTo>
                <a:lnTo>
                  <a:pt x="150" y="27"/>
                </a:lnTo>
                <a:lnTo>
                  <a:pt x="152" y="27"/>
                </a:lnTo>
                <a:lnTo>
                  <a:pt x="152" y="29"/>
                </a:lnTo>
                <a:lnTo>
                  <a:pt x="152" y="31"/>
                </a:lnTo>
                <a:lnTo>
                  <a:pt x="152" y="32"/>
                </a:lnTo>
                <a:lnTo>
                  <a:pt x="152" y="34"/>
                </a:lnTo>
                <a:lnTo>
                  <a:pt x="153" y="34"/>
                </a:lnTo>
                <a:lnTo>
                  <a:pt x="153" y="36"/>
                </a:lnTo>
                <a:lnTo>
                  <a:pt x="153" y="38"/>
                </a:lnTo>
                <a:lnTo>
                  <a:pt x="153" y="39"/>
                </a:lnTo>
                <a:lnTo>
                  <a:pt x="153" y="41"/>
                </a:lnTo>
                <a:lnTo>
                  <a:pt x="153" y="43"/>
                </a:lnTo>
                <a:lnTo>
                  <a:pt x="153" y="44"/>
                </a:lnTo>
                <a:lnTo>
                  <a:pt x="153" y="46"/>
                </a:lnTo>
                <a:lnTo>
                  <a:pt x="153" y="48"/>
                </a:lnTo>
                <a:lnTo>
                  <a:pt x="153" y="50"/>
                </a:lnTo>
                <a:lnTo>
                  <a:pt x="152" y="50"/>
                </a:lnTo>
                <a:lnTo>
                  <a:pt x="152" y="51"/>
                </a:lnTo>
                <a:close/>
              </a:path>
            </a:pathLst>
          </a:custGeom>
          <a:solidFill>
            <a:schemeClr val="tx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40"/>
          <p:cNvSpPr>
            <a:spLocks/>
          </p:cNvSpPr>
          <p:nvPr/>
        </p:nvSpPr>
        <p:spPr bwMode="auto">
          <a:xfrm>
            <a:off x="5445016" y="3223871"/>
            <a:ext cx="369280" cy="445030"/>
          </a:xfrm>
          <a:custGeom>
            <a:avLst/>
            <a:gdLst>
              <a:gd name="T0" fmla="*/ 97 w 195"/>
              <a:gd name="T1" fmla="*/ 15 h 235"/>
              <a:gd name="T2" fmla="*/ 98 w 195"/>
              <a:gd name="T3" fmla="*/ 30 h 235"/>
              <a:gd name="T4" fmla="*/ 107 w 195"/>
              <a:gd name="T5" fmla="*/ 43 h 235"/>
              <a:gd name="T6" fmla="*/ 117 w 195"/>
              <a:gd name="T7" fmla="*/ 53 h 235"/>
              <a:gd name="T8" fmla="*/ 112 w 195"/>
              <a:gd name="T9" fmla="*/ 70 h 235"/>
              <a:gd name="T10" fmla="*/ 126 w 195"/>
              <a:gd name="T11" fmla="*/ 74 h 235"/>
              <a:gd name="T12" fmla="*/ 133 w 195"/>
              <a:gd name="T13" fmla="*/ 70 h 235"/>
              <a:gd name="T14" fmla="*/ 135 w 195"/>
              <a:gd name="T15" fmla="*/ 61 h 235"/>
              <a:gd name="T16" fmla="*/ 140 w 195"/>
              <a:gd name="T17" fmla="*/ 49 h 235"/>
              <a:gd name="T18" fmla="*/ 143 w 195"/>
              <a:gd name="T19" fmla="*/ 51 h 235"/>
              <a:gd name="T20" fmla="*/ 157 w 195"/>
              <a:gd name="T21" fmla="*/ 49 h 235"/>
              <a:gd name="T22" fmla="*/ 162 w 195"/>
              <a:gd name="T23" fmla="*/ 51 h 235"/>
              <a:gd name="T24" fmla="*/ 160 w 195"/>
              <a:gd name="T25" fmla="*/ 63 h 235"/>
              <a:gd name="T26" fmla="*/ 162 w 195"/>
              <a:gd name="T27" fmla="*/ 75 h 235"/>
              <a:gd name="T28" fmla="*/ 172 w 195"/>
              <a:gd name="T29" fmla="*/ 68 h 235"/>
              <a:gd name="T30" fmla="*/ 179 w 195"/>
              <a:gd name="T31" fmla="*/ 80 h 235"/>
              <a:gd name="T32" fmla="*/ 183 w 195"/>
              <a:gd name="T33" fmla="*/ 98 h 235"/>
              <a:gd name="T34" fmla="*/ 186 w 195"/>
              <a:gd name="T35" fmla="*/ 113 h 235"/>
              <a:gd name="T36" fmla="*/ 176 w 195"/>
              <a:gd name="T37" fmla="*/ 120 h 235"/>
              <a:gd name="T38" fmla="*/ 181 w 195"/>
              <a:gd name="T39" fmla="*/ 134 h 235"/>
              <a:gd name="T40" fmla="*/ 186 w 195"/>
              <a:gd name="T41" fmla="*/ 149 h 235"/>
              <a:gd name="T42" fmla="*/ 186 w 195"/>
              <a:gd name="T43" fmla="*/ 156 h 235"/>
              <a:gd name="T44" fmla="*/ 186 w 195"/>
              <a:gd name="T45" fmla="*/ 173 h 235"/>
              <a:gd name="T46" fmla="*/ 188 w 195"/>
              <a:gd name="T47" fmla="*/ 194 h 235"/>
              <a:gd name="T48" fmla="*/ 193 w 195"/>
              <a:gd name="T49" fmla="*/ 210 h 235"/>
              <a:gd name="T50" fmla="*/ 190 w 195"/>
              <a:gd name="T51" fmla="*/ 223 h 235"/>
              <a:gd name="T52" fmla="*/ 179 w 195"/>
              <a:gd name="T53" fmla="*/ 232 h 235"/>
              <a:gd name="T54" fmla="*/ 164 w 195"/>
              <a:gd name="T55" fmla="*/ 234 h 235"/>
              <a:gd name="T56" fmla="*/ 153 w 195"/>
              <a:gd name="T57" fmla="*/ 230 h 235"/>
              <a:gd name="T58" fmla="*/ 150 w 195"/>
              <a:gd name="T59" fmla="*/ 222 h 235"/>
              <a:gd name="T60" fmla="*/ 141 w 195"/>
              <a:gd name="T61" fmla="*/ 220 h 235"/>
              <a:gd name="T62" fmla="*/ 126 w 195"/>
              <a:gd name="T63" fmla="*/ 223 h 235"/>
              <a:gd name="T64" fmla="*/ 112 w 195"/>
              <a:gd name="T65" fmla="*/ 223 h 235"/>
              <a:gd name="T66" fmla="*/ 105 w 195"/>
              <a:gd name="T67" fmla="*/ 213 h 235"/>
              <a:gd name="T68" fmla="*/ 93 w 195"/>
              <a:gd name="T69" fmla="*/ 215 h 235"/>
              <a:gd name="T70" fmla="*/ 79 w 195"/>
              <a:gd name="T71" fmla="*/ 222 h 235"/>
              <a:gd name="T72" fmla="*/ 64 w 195"/>
              <a:gd name="T73" fmla="*/ 223 h 235"/>
              <a:gd name="T74" fmla="*/ 57 w 195"/>
              <a:gd name="T75" fmla="*/ 213 h 235"/>
              <a:gd name="T76" fmla="*/ 47 w 195"/>
              <a:gd name="T77" fmla="*/ 203 h 235"/>
              <a:gd name="T78" fmla="*/ 42 w 195"/>
              <a:gd name="T79" fmla="*/ 191 h 235"/>
              <a:gd name="T80" fmla="*/ 38 w 195"/>
              <a:gd name="T81" fmla="*/ 177 h 235"/>
              <a:gd name="T82" fmla="*/ 30 w 195"/>
              <a:gd name="T83" fmla="*/ 165 h 235"/>
              <a:gd name="T84" fmla="*/ 19 w 195"/>
              <a:gd name="T85" fmla="*/ 154 h 235"/>
              <a:gd name="T86" fmla="*/ 11 w 195"/>
              <a:gd name="T87" fmla="*/ 142 h 235"/>
              <a:gd name="T88" fmla="*/ 11 w 195"/>
              <a:gd name="T89" fmla="*/ 132 h 235"/>
              <a:gd name="T90" fmla="*/ 5 w 195"/>
              <a:gd name="T91" fmla="*/ 120 h 235"/>
              <a:gd name="T92" fmla="*/ 5 w 195"/>
              <a:gd name="T93" fmla="*/ 110 h 235"/>
              <a:gd name="T94" fmla="*/ 2 w 195"/>
              <a:gd name="T95" fmla="*/ 92 h 235"/>
              <a:gd name="T96" fmla="*/ 4 w 195"/>
              <a:gd name="T97" fmla="*/ 82 h 235"/>
              <a:gd name="T98" fmla="*/ 9 w 195"/>
              <a:gd name="T99" fmla="*/ 72 h 235"/>
              <a:gd name="T100" fmla="*/ 21 w 195"/>
              <a:gd name="T101" fmla="*/ 63 h 235"/>
              <a:gd name="T102" fmla="*/ 28 w 195"/>
              <a:gd name="T103" fmla="*/ 56 h 235"/>
              <a:gd name="T104" fmla="*/ 33 w 195"/>
              <a:gd name="T105" fmla="*/ 44 h 235"/>
              <a:gd name="T106" fmla="*/ 45 w 195"/>
              <a:gd name="T107" fmla="*/ 36 h 235"/>
              <a:gd name="T108" fmla="*/ 57 w 195"/>
              <a:gd name="T109" fmla="*/ 32 h 235"/>
              <a:gd name="T110" fmla="*/ 57 w 195"/>
              <a:gd name="T111" fmla="*/ 18 h 235"/>
              <a:gd name="T112" fmla="*/ 73 w 195"/>
              <a:gd name="T113" fmla="*/ 17 h 235"/>
              <a:gd name="T114" fmla="*/ 86 w 195"/>
              <a:gd name="T115" fmla="*/ 10 h 235"/>
              <a:gd name="T116" fmla="*/ 97 w 195"/>
              <a:gd name="T117"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5" h="235">
                <a:moveTo>
                  <a:pt x="98" y="1"/>
                </a:moveTo>
                <a:lnTo>
                  <a:pt x="100" y="1"/>
                </a:lnTo>
                <a:lnTo>
                  <a:pt x="100" y="3"/>
                </a:lnTo>
                <a:lnTo>
                  <a:pt x="100" y="5"/>
                </a:lnTo>
                <a:lnTo>
                  <a:pt x="98" y="5"/>
                </a:lnTo>
                <a:lnTo>
                  <a:pt x="98" y="6"/>
                </a:lnTo>
                <a:lnTo>
                  <a:pt x="98" y="8"/>
                </a:lnTo>
                <a:lnTo>
                  <a:pt x="97" y="8"/>
                </a:lnTo>
                <a:lnTo>
                  <a:pt x="97" y="10"/>
                </a:lnTo>
                <a:lnTo>
                  <a:pt x="97" y="12"/>
                </a:lnTo>
                <a:lnTo>
                  <a:pt x="97" y="13"/>
                </a:lnTo>
                <a:lnTo>
                  <a:pt x="97" y="15"/>
                </a:lnTo>
                <a:lnTo>
                  <a:pt x="97" y="17"/>
                </a:lnTo>
                <a:lnTo>
                  <a:pt x="97" y="18"/>
                </a:lnTo>
                <a:lnTo>
                  <a:pt x="95" y="18"/>
                </a:lnTo>
                <a:lnTo>
                  <a:pt x="95" y="20"/>
                </a:lnTo>
                <a:lnTo>
                  <a:pt x="97" y="20"/>
                </a:lnTo>
                <a:lnTo>
                  <a:pt x="97" y="22"/>
                </a:lnTo>
                <a:lnTo>
                  <a:pt x="97" y="24"/>
                </a:lnTo>
                <a:lnTo>
                  <a:pt x="98" y="24"/>
                </a:lnTo>
                <a:lnTo>
                  <a:pt x="98" y="25"/>
                </a:lnTo>
                <a:lnTo>
                  <a:pt x="98" y="27"/>
                </a:lnTo>
                <a:lnTo>
                  <a:pt x="98" y="29"/>
                </a:lnTo>
                <a:lnTo>
                  <a:pt x="98" y="30"/>
                </a:lnTo>
                <a:lnTo>
                  <a:pt x="98" y="32"/>
                </a:lnTo>
                <a:lnTo>
                  <a:pt x="98" y="34"/>
                </a:lnTo>
                <a:lnTo>
                  <a:pt x="98" y="36"/>
                </a:lnTo>
                <a:lnTo>
                  <a:pt x="98" y="37"/>
                </a:lnTo>
                <a:lnTo>
                  <a:pt x="98" y="39"/>
                </a:lnTo>
                <a:lnTo>
                  <a:pt x="98" y="41"/>
                </a:lnTo>
                <a:lnTo>
                  <a:pt x="98" y="43"/>
                </a:lnTo>
                <a:lnTo>
                  <a:pt x="100" y="43"/>
                </a:lnTo>
                <a:lnTo>
                  <a:pt x="102" y="43"/>
                </a:lnTo>
                <a:lnTo>
                  <a:pt x="104" y="43"/>
                </a:lnTo>
                <a:lnTo>
                  <a:pt x="105" y="43"/>
                </a:lnTo>
                <a:lnTo>
                  <a:pt x="107" y="43"/>
                </a:lnTo>
                <a:lnTo>
                  <a:pt x="109" y="43"/>
                </a:lnTo>
                <a:lnTo>
                  <a:pt x="110" y="43"/>
                </a:lnTo>
                <a:lnTo>
                  <a:pt x="110" y="44"/>
                </a:lnTo>
                <a:lnTo>
                  <a:pt x="110" y="46"/>
                </a:lnTo>
                <a:lnTo>
                  <a:pt x="110" y="48"/>
                </a:lnTo>
                <a:lnTo>
                  <a:pt x="110" y="49"/>
                </a:lnTo>
                <a:lnTo>
                  <a:pt x="112" y="49"/>
                </a:lnTo>
                <a:lnTo>
                  <a:pt x="112" y="51"/>
                </a:lnTo>
                <a:lnTo>
                  <a:pt x="114" y="51"/>
                </a:lnTo>
                <a:lnTo>
                  <a:pt x="116" y="51"/>
                </a:lnTo>
                <a:lnTo>
                  <a:pt x="117" y="51"/>
                </a:lnTo>
                <a:lnTo>
                  <a:pt x="117" y="53"/>
                </a:lnTo>
                <a:lnTo>
                  <a:pt x="117" y="55"/>
                </a:lnTo>
                <a:lnTo>
                  <a:pt x="117" y="56"/>
                </a:lnTo>
                <a:lnTo>
                  <a:pt x="117" y="58"/>
                </a:lnTo>
                <a:lnTo>
                  <a:pt x="117" y="60"/>
                </a:lnTo>
                <a:lnTo>
                  <a:pt x="116" y="61"/>
                </a:lnTo>
                <a:lnTo>
                  <a:pt x="116" y="63"/>
                </a:lnTo>
                <a:lnTo>
                  <a:pt x="114" y="63"/>
                </a:lnTo>
                <a:lnTo>
                  <a:pt x="112" y="63"/>
                </a:lnTo>
                <a:lnTo>
                  <a:pt x="112" y="65"/>
                </a:lnTo>
                <a:lnTo>
                  <a:pt x="112" y="67"/>
                </a:lnTo>
                <a:lnTo>
                  <a:pt x="112" y="68"/>
                </a:lnTo>
                <a:lnTo>
                  <a:pt x="112" y="70"/>
                </a:lnTo>
                <a:lnTo>
                  <a:pt x="112" y="72"/>
                </a:lnTo>
                <a:lnTo>
                  <a:pt x="114" y="72"/>
                </a:lnTo>
                <a:lnTo>
                  <a:pt x="114" y="70"/>
                </a:lnTo>
                <a:lnTo>
                  <a:pt x="116" y="70"/>
                </a:lnTo>
                <a:lnTo>
                  <a:pt x="117" y="70"/>
                </a:lnTo>
                <a:lnTo>
                  <a:pt x="119" y="70"/>
                </a:lnTo>
                <a:lnTo>
                  <a:pt x="119" y="72"/>
                </a:lnTo>
                <a:lnTo>
                  <a:pt x="121" y="72"/>
                </a:lnTo>
                <a:lnTo>
                  <a:pt x="123" y="72"/>
                </a:lnTo>
                <a:lnTo>
                  <a:pt x="123" y="74"/>
                </a:lnTo>
                <a:lnTo>
                  <a:pt x="124" y="74"/>
                </a:lnTo>
                <a:lnTo>
                  <a:pt x="126" y="74"/>
                </a:lnTo>
                <a:lnTo>
                  <a:pt x="126" y="75"/>
                </a:lnTo>
                <a:lnTo>
                  <a:pt x="128" y="75"/>
                </a:lnTo>
                <a:lnTo>
                  <a:pt x="128" y="74"/>
                </a:lnTo>
                <a:lnTo>
                  <a:pt x="129" y="74"/>
                </a:lnTo>
                <a:lnTo>
                  <a:pt x="129" y="72"/>
                </a:lnTo>
                <a:lnTo>
                  <a:pt x="129" y="74"/>
                </a:lnTo>
                <a:lnTo>
                  <a:pt x="129" y="72"/>
                </a:lnTo>
                <a:lnTo>
                  <a:pt x="131" y="72"/>
                </a:lnTo>
                <a:lnTo>
                  <a:pt x="131" y="74"/>
                </a:lnTo>
                <a:lnTo>
                  <a:pt x="131" y="72"/>
                </a:lnTo>
                <a:lnTo>
                  <a:pt x="131" y="70"/>
                </a:lnTo>
                <a:lnTo>
                  <a:pt x="133" y="70"/>
                </a:lnTo>
                <a:lnTo>
                  <a:pt x="133" y="68"/>
                </a:lnTo>
                <a:lnTo>
                  <a:pt x="135" y="68"/>
                </a:lnTo>
                <a:lnTo>
                  <a:pt x="133" y="68"/>
                </a:lnTo>
                <a:lnTo>
                  <a:pt x="133" y="67"/>
                </a:lnTo>
                <a:lnTo>
                  <a:pt x="133" y="65"/>
                </a:lnTo>
                <a:lnTo>
                  <a:pt x="133" y="67"/>
                </a:lnTo>
                <a:lnTo>
                  <a:pt x="135" y="67"/>
                </a:lnTo>
                <a:lnTo>
                  <a:pt x="135" y="65"/>
                </a:lnTo>
                <a:lnTo>
                  <a:pt x="135" y="63"/>
                </a:lnTo>
                <a:lnTo>
                  <a:pt x="135" y="61"/>
                </a:lnTo>
                <a:lnTo>
                  <a:pt x="136" y="61"/>
                </a:lnTo>
                <a:lnTo>
                  <a:pt x="135" y="61"/>
                </a:lnTo>
                <a:lnTo>
                  <a:pt x="135" y="60"/>
                </a:lnTo>
                <a:lnTo>
                  <a:pt x="135" y="58"/>
                </a:lnTo>
                <a:lnTo>
                  <a:pt x="135" y="60"/>
                </a:lnTo>
                <a:lnTo>
                  <a:pt x="135" y="58"/>
                </a:lnTo>
                <a:lnTo>
                  <a:pt x="135" y="56"/>
                </a:lnTo>
                <a:lnTo>
                  <a:pt x="136" y="56"/>
                </a:lnTo>
                <a:lnTo>
                  <a:pt x="136" y="55"/>
                </a:lnTo>
                <a:lnTo>
                  <a:pt x="136" y="53"/>
                </a:lnTo>
                <a:lnTo>
                  <a:pt x="136" y="51"/>
                </a:lnTo>
                <a:lnTo>
                  <a:pt x="138" y="51"/>
                </a:lnTo>
                <a:lnTo>
                  <a:pt x="138" y="49"/>
                </a:lnTo>
                <a:lnTo>
                  <a:pt x="140" y="49"/>
                </a:lnTo>
                <a:lnTo>
                  <a:pt x="141" y="48"/>
                </a:lnTo>
                <a:lnTo>
                  <a:pt x="140" y="48"/>
                </a:lnTo>
                <a:lnTo>
                  <a:pt x="141" y="48"/>
                </a:lnTo>
                <a:lnTo>
                  <a:pt x="141" y="46"/>
                </a:lnTo>
                <a:lnTo>
                  <a:pt x="141" y="48"/>
                </a:lnTo>
                <a:lnTo>
                  <a:pt x="141" y="46"/>
                </a:lnTo>
                <a:lnTo>
                  <a:pt x="143" y="46"/>
                </a:lnTo>
                <a:lnTo>
                  <a:pt x="143" y="48"/>
                </a:lnTo>
                <a:lnTo>
                  <a:pt x="143" y="49"/>
                </a:lnTo>
                <a:lnTo>
                  <a:pt x="141" y="49"/>
                </a:lnTo>
                <a:lnTo>
                  <a:pt x="143" y="49"/>
                </a:lnTo>
                <a:lnTo>
                  <a:pt x="143" y="51"/>
                </a:lnTo>
                <a:lnTo>
                  <a:pt x="145" y="51"/>
                </a:lnTo>
                <a:lnTo>
                  <a:pt x="147" y="51"/>
                </a:lnTo>
                <a:lnTo>
                  <a:pt x="148" y="51"/>
                </a:lnTo>
                <a:lnTo>
                  <a:pt x="148" y="49"/>
                </a:lnTo>
                <a:lnTo>
                  <a:pt x="148" y="51"/>
                </a:lnTo>
                <a:lnTo>
                  <a:pt x="150" y="51"/>
                </a:lnTo>
                <a:lnTo>
                  <a:pt x="150" y="53"/>
                </a:lnTo>
                <a:lnTo>
                  <a:pt x="152" y="51"/>
                </a:lnTo>
                <a:lnTo>
                  <a:pt x="153" y="51"/>
                </a:lnTo>
                <a:lnTo>
                  <a:pt x="153" y="49"/>
                </a:lnTo>
                <a:lnTo>
                  <a:pt x="155" y="49"/>
                </a:lnTo>
                <a:lnTo>
                  <a:pt x="157" y="49"/>
                </a:lnTo>
                <a:lnTo>
                  <a:pt x="159" y="49"/>
                </a:lnTo>
                <a:lnTo>
                  <a:pt x="159" y="48"/>
                </a:lnTo>
                <a:lnTo>
                  <a:pt x="160" y="48"/>
                </a:lnTo>
                <a:lnTo>
                  <a:pt x="160" y="46"/>
                </a:lnTo>
                <a:lnTo>
                  <a:pt x="162" y="46"/>
                </a:lnTo>
                <a:lnTo>
                  <a:pt x="162" y="48"/>
                </a:lnTo>
                <a:lnTo>
                  <a:pt x="164" y="48"/>
                </a:lnTo>
                <a:lnTo>
                  <a:pt x="166" y="48"/>
                </a:lnTo>
                <a:lnTo>
                  <a:pt x="164" y="48"/>
                </a:lnTo>
                <a:lnTo>
                  <a:pt x="164" y="49"/>
                </a:lnTo>
                <a:lnTo>
                  <a:pt x="162" y="49"/>
                </a:lnTo>
                <a:lnTo>
                  <a:pt x="162" y="51"/>
                </a:lnTo>
                <a:lnTo>
                  <a:pt x="162" y="53"/>
                </a:lnTo>
                <a:lnTo>
                  <a:pt x="160" y="53"/>
                </a:lnTo>
                <a:lnTo>
                  <a:pt x="160" y="55"/>
                </a:lnTo>
                <a:lnTo>
                  <a:pt x="162" y="55"/>
                </a:lnTo>
                <a:lnTo>
                  <a:pt x="160" y="55"/>
                </a:lnTo>
                <a:lnTo>
                  <a:pt x="162" y="55"/>
                </a:lnTo>
                <a:lnTo>
                  <a:pt x="160" y="55"/>
                </a:lnTo>
                <a:lnTo>
                  <a:pt x="160" y="56"/>
                </a:lnTo>
                <a:lnTo>
                  <a:pt x="160" y="58"/>
                </a:lnTo>
                <a:lnTo>
                  <a:pt x="160" y="60"/>
                </a:lnTo>
                <a:lnTo>
                  <a:pt x="160" y="61"/>
                </a:lnTo>
                <a:lnTo>
                  <a:pt x="160" y="63"/>
                </a:lnTo>
                <a:lnTo>
                  <a:pt x="160" y="65"/>
                </a:lnTo>
                <a:lnTo>
                  <a:pt x="159" y="65"/>
                </a:lnTo>
                <a:lnTo>
                  <a:pt x="159" y="67"/>
                </a:lnTo>
                <a:lnTo>
                  <a:pt x="160" y="67"/>
                </a:lnTo>
                <a:lnTo>
                  <a:pt x="160" y="68"/>
                </a:lnTo>
                <a:lnTo>
                  <a:pt x="160" y="70"/>
                </a:lnTo>
                <a:lnTo>
                  <a:pt x="159" y="70"/>
                </a:lnTo>
                <a:lnTo>
                  <a:pt x="159" y="72"/>
                </a:lnTo>
                <a:lnTo>
                  <a:pt x="160" y="72"/>
                </a:lnTo>
                <a:lnTo>
                  <a:pt x="162" y="72"/>
                </a:lnTo>
                <a:lnTo>
                  <a:pt x="162" y="74"/>
                </a:lnTo>
                <a:lnTo>
                  <a:pt x="162" y="75"/>
                </a:lnTo>
                <a:lnTo>
                  <a:pt x="162" y="74"/>
                </a:lnTo>
                <a:lnTo>
                  <a:pt x="164" y="74"/>
                </a:lnTo>
                <a:lnTo>
                  <a:pt x="164" y="75"/>
                </a:lnTo>
                <a:lnTo>
                  <a:pt x="166" y="75"/>
                </a:lnTo>
                <a:lnTo>
                  <a:pt x="166" y="74"/>
                </a:lnTo>
                <a:lnTo>
                  <a:pt x="167" y="74"/>
                </a:lnTo>
                <a:lnTo>
                  <a:pt x="167" y="72"/>
                </a:lnTo>
                <a:lnTo>
                  <a:pt x="167" y="70"/>
                </a:lnTo>
                <a:lnTo>
                  <a:pt x="169" y="70"/>
                </a:lnTo>
                <a:lnTo>
                  <a:pt x="169" y="68"/>
                </a:lnTo>
                <a:lnTo>
                  <a:pt x="171" y="68"/>
                </a:lnTo>
                <a:lnTo>
                  <a:pt x="172" y="68"/>
                </a:lnTo>
                <a:lnTo>
                  <a:pt x="174" y="68"/>
                </a:lnTo>
                <a:lnTo>
                  <a:pt x="176" y="68"/>
                </a:lnTo>
                <a:lnTo>
                  <a:pt x="176" y="67"/>
                </a:lnTo>
                <a:lnTo>
                  <a:pt x="176" y="68"/>
                </a:lnTo>
                <a:lnTo>
                  <a:pt x="178" y="68"/>
                </a:lnTo>
                <a:lnTo>
                  <a:pt x="178" y="70"/>
                </a:lnTo>
                <a:lnTo>
                  <a:pt x="178" y="72"/>
                </a:lnTo>
                <a:lnTo>
                  <a:pt x="178" y="74"/>
                </a:lnTo>
                <a:lnTo>
                  <a:pt x="178" y="75"/>
                </a:lnTo>
                <a:lnTo>
                  <a:pt x="179" y="77"/>
                </a:lnTo>
                <a:lnTo>
                  <a:pt x="179" y="79"/>
                </a:lnTo>
                <a:lnTo>
                  <a:pt x="179" y="80"/>
                </a:lnTo>
                <a:lnTo>
                  <a:pt x="179" y="82"/>
                </a:lnTo>
                <a:lnTo>
                  <a:pt x="179" y="84"/>
                </a:lnTo>
                <a:lnTo>
                  <a:pt x="181" y="84"/>
                </a:lnTo>
                <a:lnTo>
                  <a:pt x="181" y="86"/>
                </a:lnTo>
                <a:lnTo>
                  <a:pt x="181" y="87"/>
                </a:lnTo>
                <a:lnTo>
                  <a:pt x="181" y="89"/>
                </a:lnTo>
                <a:lnTo>
                  <a:pt x="181" y="91"/>
                </a:lnTo>
                <a:lnTo>
                  <a:pt x="183" y="91"/>
                </a:lnTo>
                <a:lnTo>
                  <a:pt x="183" y="92"/>
                </a:lnTo>
                <a:lnTo>
                  <a:pt x="183" y="94"/>
                </a:lnTo>
                <a:lnTo>
                  <a:pt x="183" y="96"/>
                </a:lnTo>
                <a:lnTo>
                  <a:pt x="183" y="98"/>
                </a:lnTo>
                <a:lnTo>
                  <a:pt x="183" y="99"/>
                </a:lnTo>
                <a:lnTo>
                  <a:pt x="184" y="99"/>
                </a:lnTo>
                <a:lnTo>
                  <a:pt x="184" y="101"/>
                </a:lnTo>
                <a:lnTo>
                  <a:pt x="184" y="103"/>
                </a:lnTo>
                <a:lnTo>
                  <a:pt x="184" y="105"/>
                </a:lnTo>
                <a:lnTo>
                  <a:pt x="184" y="106"/>
                </a:lnTo>
                <a:lnTo>
                  <a:pt x="186" y="106"/>
                </a:lnTo>
                <a:lnTo>
                  <a:pt x="184" y="106"/>
                </a:lnTo>
                <a:lnTo>
                  <a:pt x="186" y="108"/>
                </a:lnTo>
                <a:lnTo>
                  <a:pt x="186" y="110"/>
                </a:lnTo>
                <a:lnTo>
                  <a:pt x="186" y="111"/>
                </a:lnTo>
                <a:lnTo>
                  <a:pt x="186" y="113"/>
                </a:lnTo>
                <a:lnTo>
                  <a:pt x="184" y="113"/>
                </a:lnTo>
                <a:lnTo>
                  <a:pt x="184" y="115"/>
                </a:lnTo>
                <a:lnTo>
                  <a:pt x="183" y="115"/>
                </a:lnTo>
                <a:lnTo>
                  <a:pt x="181" y="115"/>
                </a:lnTo>
                <a:lnTo>
                  <a:pt x="181" y="117"/>
                </a:lnTo>
                <a:lnTo>
                  <a:pt x="179" y="117"/>
                </a:lnTo>
                <a:lnTo>
                  <a:pt x="178" y="117"/>
                </a:lnTo>
                <a:lnTo>
                  <a:pt x="176" y="117"/>
                </a:lnTo>
                <a:lnTo>
                  <a:pt x="176" y="118"/>
                </a:lnTo>
                <a:lnTo>
                  <a:pt x="178" y="118"/>
                </a:lnTo>
                <a:lnTo>
                  <a:pt x="176" y="118"/>
                </a:lnTo>
                <a:lnTo>
                  <a:pt x="176" y="120"/>
                </a:lnTo>
                <a:lnTo>
                  <a:pt x="176" y="122"/>
                </a:lnTo>
                <a:lnTo>
                  <a:pt x="176" y="123"/>
                </a:lnTo>
                <a:lnTo>
                  <a:pt x="176" y="125"/>
                </a:lnTo>
                <a:lnTo>
                  <a:pt x="178" y="125"/>
                </a:lnTo>
                <a:lnTo>
                  <a:pt x="176" y="125"/>
                </a:lnTo>
                <a:lnTo>
                  <a:pt x="178" y="125"/>
                </a:lnTo>
                <a:lnTo>
                  <a:pt x="178" y="127"/>
                </a:lnTo>
                <a:lnTo>
                  <a:pt x="178" y="129"/>
                </a:lnTo>
                <a:lnTo>
                  <a:pt x="179" y="129"/>
                </a:lnTo>
                <a:lnTo>
                  <a:pt x="181" y="130"/>
                </a:lnTo>
                <a:lnTo>
                  <a:pt x="181" y="132"/>
                </a:lnTo>
                <a:lnTo>
                  <a:pt x="181" y="134"/>
                </a:lnTo>
                <a:lnTo>
                  <a:pt x="181" y="136"/>
                </a:lnTo>
                <a:lnTo>
                  <a:pt x="181" y="137"/>
                </a:lnTo>
                <a:lnTo>
                  <a:pt x="183" y="137"/>
                </a:lnTo>
                <a:lnTo>
                  <a:pt x="183" y="139"/>
                </a:lnTo>
                <a:lnTo>
                  <a:pt x="183" y="141"/>
                </a:lnTo>
                <a:lnTo>
                  <a:pt x="183" y="142"/>
                </a:lnTo>
                <a:lnTo>
                  <a:pt x="183" y="144"/>
                </a:lnTo>
                <a:lnTo>
                  <a:pt x="183" y="146"/>
                </a:lnTo>
                <a:lnTo>
                  <a:pt x="184" y="146"/>
                </a:lnTo>
                <a:lnTo>
                  <a:pt x="184" y="148"/>
                </a:lnTo>
                <a:lnTo>
                  <a:pt x="184" y="149"/>
                </a:lnTo>
                <a:lnTo>
                  <a:pt x="186" y="149"/>
                </a:lnTo>
                <a:lnTo>
                  <a:pt x="186" y="148"/>
                </a:lnTo>
                <a:lnTo>
                  <a:pt x="188" y="148"/>
                </a:lnTo>
                <a:lnTo>
                  <a:pt x="190" y="148"/>
                </a:lnTo>
                <a:lnTo>
                  <a:pt x="191" y="148"/>
                </a:lnTo>
                <a:lnTo>
                  <a:pt x="191" y="149"/>
                </a:lnTo>
                <a:lnTo>
                  <a:pt x="191" y="151"/>
                </a:lnTo>
                <a:lnTo>
                  <a:pt x="191" y="153"/>
                </a:lnTo>
                <a:lnTo>
                  <a:pt x="190" y="153"/>
                </a:lnTo>
                <a:lnTo>
                  <a:pt x="190" y="154"/>
                </a:lnTo>
                <a:lnTo>
                  <a:pt x="188" y="154"/>
                </a:lnTo>
                <a:lnTo>
                  <a:pt x="186" y="154"/>
                </a:lnTo>
                <a:lnTo>
                  <a:pt x="186" y="156"/>
                </a:lnTo>
                <a:lnTo>
                  <a:pt x="186" y="158"/>
                </a:lnTo>
                <a:lnTo>
                  <a:pt x="184" y="158"/>
                </a:lnTo>
                <a:lnTo>
                  <a:pt x="184" y="160"/>
                </a:lnTo>
                <a:lnTo>
                  <a:pt x="186" y="160"/>
                </a:lnTo>
                <a:lnTo>
                  <a:pt x="186" y="161"/>
                </a:lnTo>
                <a:lnTo>
                  <a:pt x="186" y="163"/>
                </a:lnTo>
                <a:lnTo>
                  <a:pt x="186" y="165"/>
                </a:lnTo>
                <a:lnTo>
                  <a:pt x="186" y="166"/>
                </a:lnTo>
                <a:lnTo>
                  <a:pt x="186" y="168"/>
                </a:lnTo>
                <a:lnTo>
                  <a:pt x="186" y="170"/>
                </a:lnTo>
                <a:lnTo>
                  <a:pt x="186" y="172"/>
                </a:lnTo>
                <a:lnTo>
                  <a:pt x="186" y="173"/>
                </a:lnTo>
                <a:lnTo>
                  <a:pt x="186" y="175"/>
                </a:lnTo>
                <a:lnTo>
                  <a:pt x="186" y="177"/>
                </a:lnTo>
                <a:lnTo>
                  <a:pt x="188" y="179"/>
                </a:lnTo>
                <a:lnTo>
                  <a:pt x="188" y="180"/>
                </a:lnTo>
                <a:lnTo>
                  <a:pt x="188" y="182"/>
                </a:lnTo>
                <a:lnTo>
                  <a:pt x="188" y="184"/>
                </a:lnTo>
                <a:lnTo>
                  <a:pt x="188" y="185"/>
                </a:lnTo>
                <a:lnTo>
                  <a:pt x="188" y="187"/>
                </a:lnTo>
                <a:lnTo>
                  <a:pt x="188" y="189"/>
                </a:lnTo>
                <a:lnTo>
                  <a:pt x="188" y="191"/>
                </a:lnTo>
                <a:lnTo>
                  <a:pt x="188" y="192"/>
                </a:lnTo>
                <a:lnTo>
                  <a:pt x="188" y="194"/>
                </a:lnTo>
                <a:lnTo>
                  <a:pt x="188" y="196"/>
                </a:lnTo>
                <a:lnTo>
                  <a:pt x="190" y="196"/>
                </a:lnTo>
                <a:lnTo>
                  <a:pt x="190" y="197"/>
                </a:lnTo>
                <a:lnTo>
                  <a:pt x="190" y="199"/>
                </a:lnTo>
                <a:lnTo>
                  <a:pt x="190" y="201"/>
                </a:lnTo>
                <a:lnTo>
                  <a:pt x="190" y="203"/>
                </a:lnTo>
                <a:lnTo>
                  <a:pt x="191" y="203"/>
                </a:lnTo>
                <a:lnTo>
                  <a:pt x="191" y="204"/>
                </a:lnTo>
                <a:lnTo>
                  <a:pt x="191" y="206"/>
                </a:lnTo>
                <a:lnTo>
                  <a:pt x="191" y="208"/>
                </a:lnTo>
                <a:lnTo>
                  <a:pt x="191" y="210"/>
                </a:lnTo>
                <a:lnTo>
                  <a:pt x="193" y="210"/>
                </a:lnTo>
                <a:lnTo>
                  <a:pt x="193" y="211"/>
                </a:lnTo>
                <a:lnTo>
                  <a:pt x="193" y="213"/>
                </a:lnTo>
                <a:lnTo>
                  <a:pt x="193" y="215"/>
                </a:lnTo>
                <a:lnTo>
                  <a:pt x="193" y="216"/>
                </a:lnTo>
                <a:lnTo>
                  <a:pt x="195" y="216"/>
                </a:lnTo>
                <a:lnTo>
                  <a:pt x="195" y="218"/>
                </a:lnTo>
                <a:lnTo>
                  <a:pt x="195" y="220"/>
                </a:lnTo>
                <a:lnTo>
                  <a:pt x="195" y="222"/>
                </a:lnTo>
                <a:lnTo>
                  <a:pt x="193" y="222"/>
                </a:lnTo>
                <a:lnTo>
                  <a:pt x="191" y="222"/>
                </a:lnTo>
                <a:lnTo>
                  <a:pt x="191" y="223"/>
                </a:lnTo>
                <a:lnTo>
                  <a:pt x="190" y="223"/>
                </a:lnTo>
                <a:lnTo>
                  <a:pt x="190" y="225"/>
                </a:lnTo>
                <a:lnTo>
                  <a:pt x="188" y="225"/>
                </a:lnTo>
                <a:lnTo>
                  <a:pt x="186" y="227"/>
                </a:lnTo>
                <a:lnTo>
                  <a:pt x="186" y="225"/>
                </a:lnTo>
                <a:lnTo>
                  <a:pt x="184" y="225"/>
                </a:lnTo>
                <a:lnTo>
                  <a:pt x="184" y="227"/>
                </a:lnTo>
                <a:lnTo>
                  <a:pt x="184" y="228"/>
                </a:lnTo>
                <a:lnTo>
                  <a:pt x="183" y="228"/>
                </a:lnTo>
                <a:lnTo>
                  <a:pt x="183" y="230"/>
                </a:lnTo>
                <a:lnTo>
                  <a:pt x="181" y="230"/>
                </a:lnTo>
                <a:lnTo>
                  <a:pt x="179" y="230"/>
                </a:lnTo>
                <a:lnTo>
                  <a:pt x="179" y="232"/>
                </a:lnTo>
                <a:lnTo>
                  <a:pt x="178" y="232"/>
                </a:lnTo>
                <a:lnTo>
                  <a:pt x="176" y="234"/>
                </a:lnTo>
                <a:lnTo>
                  <a:pt x="174" y="234"/>
                </a:lnTo>
                <a:lnTo>
                  <a:pt x="172" y="235"/>
                </a:lnTo>
                <a:lnTo>
                  <a:pt x="172" y="234"/>
                </a:lnTo>
                <a:lnTo>
                  <a:pt x="171" y="234"/>
                </a:lnTo>
                <a:lnTo>
                  <a:pt x="169" y="234"/>
                </a:lnTo>
                <a:lnTo>
                  <a:pt x="167" y="234"/>
                </a:lnTo>
                <a:lnTo>
                  <a:pt x="167" y="235"/>
                </a:lnTo>
                <a:lnTo>
                  <a:pt x="166" y="235"/>
                </a:lnTo>
                <a:lnTo>
                  <a:pt x="164" y="235"/>
                </a:lnTo>
                <a:lnTo>
                  <a:pt x="164" y="234"/>
                </a:lnTo>
                <a:lnTo>
                  <a:pt x="162" y="234"/>
                </a:lnTo>
                <a:lnTo>
                  <a:pt x="160" y="234"/>
                </a:lnTo>
                <a:lnTo>
                  <a:pt x="160" y="235"/>
                </a:lnTo>
                <a:lnTo>
                  <a:pt x="160" y="234"/>
                </a:lnTo>
                <a:lnTo>
                  <a:pt x="159" y="234"/>
                </a:lnTo>
                <a:lnTo>
                  <a:pt x="159" y="232"/>
                </a:lnTo>
                <a:lnTo>
                  <a:pt x="157" y="232"/>
                </a:lnTo>
                <a:lnTo>
                  <a:pt x="155" y="232"/>
                </a:lnTo>
                <a:lnTo>
                  <a:pt x="157" y="232"/>
                </a:lnTo>
                <a:lnTo>
                  <a:pt x="157" y="230"/>
                </a:lnTo>
                <a:lnTo>
                  <a:pt x="155" y="230"/>
                </a:lnTo>
                <a:lnTo>
                  <a:pt x="153" y="230"/>
                </a:lnTo>
                <a:lnTo>
                  <a:pt x="153" y="232"/>
                </a:lnTo>
                <a:lnTo>
                  <a:pt x="153" y="230"/>
                </a:lnTo>
                <a:lnTo>
                  <a:pt x="152" y="230"/>
                </a:lnTo>
                <a:lnTo>
                  <a:pt x="152" y="228"/>
                </a:lnTo>
                <a:lnTo>
                  <a:pt x="152" y="227"/>
                </a:lnTo>
                <a:lnTo>
                  <a:pt x="153" y="227"/>
                </a:lnTo>
                <a:lnTo>
                  <a:pt x="153" y="225"/>
                </a:lnTo>
                <a:lnTo>
                  <a:pt x="153" y="223"/>
                </a:lnTo>
                <a:lnTo>
                  <a:pt x="153" y="222"/>
                </a:lnTo>
                <a:lnTo>
                  <a:pt x="152" y="222"/>
                </a:lnTo>
                <a:lnTo>
                  <a:pt x="152" y="220"/>
                </a:lnTo>
                <a:lnTo>
                  <a:pt x="150" y="222"/>
                </a:lnTo>
                <a:lnTo>
                  <a:pt x="152" y="222"/>
                </a:lnTo>
                <a:lnTo>
                  <a:pt x="150" y="222"/>
                </a:lnTo>
                <a:lnTo>
                  <a:pt x="148" y="222"/>
                </a:lnTo>
                <a:lnTo>
                  <a:pt x="148" y="220"/>
                </a:lnTo>
                <a:lnTo>
                  <a:pt x="148" y="218"/>
                </a:lnTo>
                <a:lnTo>
                  <a:pt x="148" y="216"/>
                </a:lnTo>
                <a:lnTo>
                  <a:pt x="147" y="216"/>
                </a:lnTo>
                <a:lnTo>
                  <a:pt x="147" y="218"/>
                </a:lnTo>
                <a:lnTo>
                  <a:pt x="145" y="218"/>
                </a:lnTo>
                <a:lnTo>
                  <a:pt x="143" y="218"/>
                </a:lnTo>
                <a:lnTo>
                  <a:pt x="143" y="220"/>
                </a:lnTo>
                <a:lnTo>
                  <a:pt x="141" y="220"/>
                </a:lnTo>
                <a:lnTo>
                  <a:pt x="140" y="220"/>
                </a:lnTo>
                <a:lnTo>
                  <a:pt x="138" y="220"/>
                </a:lnTo>
                <a:lnTo>
                  <a:pt x="136" y="220"/>
                </a:lnTo>
                <a:lnTo>
                  <a:pt x="135" y="220"/>
                </a:lnTo>
                <a:lnTo>
                  <a:pt x="135" y="222"/>
                </a:lnTo>
                <a:lnTo>
                  <a:pt x="133" y="222"/>
                </a:lnTo>
                <a:lnTo>
                  <a:pt x="131" y="222"/>
                </a:lnTo>
                <a:lnTo>
                  <a:pt x="129" y="223"/>
                </a:lnTo>
                <a:lnTo>
                  <a:pt x="128" y="223"/>
                </a:lnTo>
                <a:lnTo>
                  <a:pt x="128" y="225"/>
                </a:lnTo>
                <a:lnTo>
                  <a:pt x="126" y="225"/>
                </a:lnTo>
                <a:lnTo>
                  <a:pt x="126" y="223"/>
                </a:lnTo>
                <a:lnTo>
                  <a:pt x="124" y="223"/>
                </a:lnTo>
                <a:lnTo>
                  <a:pt x="123" y="223"/>
                </a:lnTo>
                <a:lnTo>
                  <a:pt x="123" y="225"/>
                </a:lnTo>
                <a:lnTo>
                  <a:pt x="121" y="225"/>
                </a:lnTo>
                <a:lnTo>
                  <a:pt x="121" y="227"/>
                </a:lnTo>
                <a:lnTo>
                  <a:pt x="119" y="227"/>
                </a:lnTo>
                <a:lnTo>
                  <a:pt x="117" y="227"/>
                </a:lnTo>
                <a:lnTo>
                  <a:pt x="116" y="227"/>
                </a:lnTo>
                <a:lnTo>
                  <a:pt x="114" y="227"/>
                </a:lnTo>
                <a:lnTo>
                  <a:pt x="114" y="225"/>
                </a:lnTo>
                <a:lnTo>
                  <a:pt x="114" y="223"/>
                </a:lnTo>
                <a:lnTo>
                  <a:pt x="112" y="223"/>
                </a:lnTo>
                <a:lnTo>
                  <a:pt x="112" y="225"/>
                </a:lnTo>
                <a:lnTo>
                  <a:pt x="110" y="225"/>
                </a:lnTo>
                <a:lnTo>
                  <a:pt x="110" y="223"/>
                </a:lnTo>
                <a:lnTo>
                  <a:pt x="110" y="222"/>
                </a:lnTo>
                <a:lnTo>
                  <a:pt x="110" y="220"/>
                </a:lnTo>
                <a:lnTo>
                  <a:pt x="109" y="220"/>
                </a:lnTo>
                <a:lnTo>
                  <a:pt x="109" y="218"/>
                </a:lnTo>
                <a:lnTo>
                  <a:pt x="107" y="218"/>
                </a:lnTo>
                <a:lnTo>
                  <a:pt x="107" y="216"/>
                </a:lnTo>
                <a:lnTo>
                  <a:pt x="107" y="215"/>
                </a:lnTo>
                <a:lnTo>
                  <a:pt x="107" y="213"/>
                </a:lnTo>
                <a:lnTo>
                  <a:pt x="105" y="213"/>
                </a:lnTo>
                <a:lnTo>
                  <a:pt x="105" y="211"/>
                </a:lnTo>
                <a:lnTo>
                  <a:pt x="104" y="211"/>
                </a:lnTo>
                <a:lnTo>
                  <a:pt x="104" y="210"/>
                </a:lnTo>
                <a:lnTo>
                  <a:pt x="102" y="210"/>
                </a:lnTo>
                <a:lnTo>
                  <a:pt x="102" y="211"/>
                </a:lnTo>
                <a:lnTo>
                  <a:pt x="100" y="211"/>
                </a:lnTo>
                <a:lnTo>
                  <a:pt x="100" y="213"/>
                </a:lnTo>
                <a:lnTo>
                  <a:pt x="98" y="213"/>
                </a:lnTo>
                <a:lnTo>
                  <a:pt x="98" y="215"/>
                </a:lnTo>
                <a:lnTo>
                  <a:pt x="97" y="215"/>
                </a:lnTo>
                <a:lnTo>
                  <a:pt x="95" y="215"/>
                </a:lnTo>
                <a:lnTo>
                  <a:pt x="93" y="215"/>
                </a:lnTo>
                <a:lnTo>
                  <a:pt x="93" y="216"/>
                </a:lnTo>
                <a:lnTo>
                  <a:pt x="92" y="216"/>
                </a:lnTo>
                <a:lnTo>
                  <a:pt x="90" y="216"/>
                </a:lnTo>
                <a:lnTo>
                  <a:pt x="88" y="216"/>
                </a:lnTo>
                <a:lnTo>
                  <a:pt x="88" y="218"/>
                </a:lnTo>
                <a:lnTo>
                  <a:pt x="86" y="218"/>
                </a:lnTo>
                <a:lnTo>
                  <a:pt x="86" y="220"/>
                </a:lnTo>
                <a:lnTo>
                  <a:pt x="85" y="220"/>
                </a:lnTo>
                <a:lnTo>
                  <a:pt x="83" y="220"/>
                </a:lnTo>
                <a:lnTo>
                  <a:pt x="83" y="222"/>
                </a:lnTo>
                <a:lnTo>
                  <a:pt x="81" y="222"/>
                </a:lnTo>
                <a:lnTo>
                  <a:pt x="79" y="222"/>
                </a:lnTo>
                <a:lnTo>
                  <a:pt x="78" y="222"/>
                </a:lnTo>
                <a:lnTo>
                  <a:pt x="76" y="222"/>
                </a:lnTo>
                <a:lnTo>
                  <a:pt x="74" y="222"/>
                </a:lnTo>
                <a:lnTo>
                  <a:pt x="73" y="222"/>
                </a:lnTo>
                <a:lnTo>
                  <a:pt x="73" y="220"/>
                </a:lnTo>
                <a:lnTo>
                  <a:pt x="71" y="220"/>
                </a:lnTo>
                <a:lnTo>
                  <a:pt x="71" y="222"/>
                </a:lnTo>
                <a:lnTo>
                  <a:pt x="69" y="222"/>
                </a:lnTo>
                <a:lnTo>
                  <a:pt x="67" y="222"/>
                </a:lnTo>
                <a:lnTo>
                  <a:pt x="66" y="222"/>
                </a:lnTo>
                <a:lnTo>
                  <a:pt x="66" y="223"/>
                </a:lnTo>
                <a:lnTo>
                  <a:pt x="64" y="223"/>
                </a:lnTo>
                <a:lnTo>
                  <a:pt x="62" y="223"/>
                </a:lnTo>
                <a:lnTo>
                  <a:pt x="62" y="225"/>
                </a:lnTo>
                <a:lnTo>
                  <a:pt x="61" y="225"/>
                </a:lnTo>
                <a:lnTo>
                  <a:pt x="61" y="223"/>
                </a:lnTo>
                <a:lnTo>
                  <a:pt x="61" y="222"/>
                </a:lnTo>
                <a:lnTo>
                  <a:pt x="61" y="220"/>
                </a:lnTo>
                <a:lnTo>
                  <a:pt x="59" y="220"/>
                </a:lnTo>
                <a:lnTo>
                  <a:pt x="59" y="218"/>
                </a:lnTo>
                <a:lnTo>
                  <a:pt x="59" y="216"/>
                </a:lnTo>
                <a:lnTo>
                  <a:pt x="59" y="215"/>
                </a:lnTo>
                <a:lnTo>
                  <a:pt x="57" y="215"/>
                </a:lnTo>
                <a:lnTo>
                  <a:pt x="57" y="213"/>
                </a:lnTo>
                <a:lnTo>
                  <a:pt x="57" y="211"/>
                </a:lnTo>
                <a:lnTo>
                  <a:pt x="55" y="211"/>
                </a:lnTo>
                <a:lnTo>
                  <a:pt x="55" y="210"/>
                </a:lnTo>
                <a:lnTo>
                  <a:pt x="54" y="210"/>
                </a:lnTo>
                <a:lnTo>
                  <a:pt x="54" y="208"/>
                </a:lnTo>
                <a:lnTo>
                  <a:pt x="52" y="208"/>
                </a:lnTo>
                <a:lnTo>
                  <a:pt x="52" y="206"/>
                </a:lnTo>
                <a:lnTo>
                  <a:pt x="50" y="206"/>
                </a:lnTo>
                <a:lnTo>
                  <a:pt x="48" y="206"/>
                </a:lnTo>
                <a:lnTo>
                  <a:pt x="48" y="204"/>
                </a:lnTo>
                <a:lnTo>
                  <a:pt x="48" y="203"/>
                </a:lnTo>
                <a:lnTo>
                  <a:pt x="47" y="203"/>
                </a:lnTo>
                <a:lnTo>
                  <a:pt x="47" y="201"/>
                </a:lnTo>
                <a:lnTo>
                  <a:pt x="45" y="201"/>
                </a:lnTo>
                <a:lnTo>
                  <a:pt x="43" y="201"/>
                </a:lnTo>
                <a:lnTo>
                  <a:pt x="42" y="201"/>
                </a:lnTo>
                <a:lnTo>
                  <a:pt x="42" y="199"/>
                </a:lnTo>
                <a:lnTo>
                  <a:pt x="42" y="197"/>
                </a:lnTo>
                <a:lnTo>
                  <a:pt x="42" y="196"/>
                </a:lnTo>
                <a:lnTo>
                  <a:pt x="42" y="194"/>
                </a:lnTo>
                <a:lnTo>
                  <a:pt x="42" y="192"/>
                </a:lnTo>
                <a:lnTo>
                  <a:pt x="43" y="192"/>
                </a:lnTo>
                <a:lnTo>
                  <a:pt x="43" y="191"/>
                </a:lnTo>
                <a:lnTo>
                  <a:pt x="42" y="191"/>
                </a:lnTo>
                <a:lnTo>
                  <a:pt x="42" y="189"/>
                </a:lnTo>
                <a:lnTo>
                  <a:pt x="42" y="187"/>
                </a:lnTo>
                <a:lnTo>
                  <a:pt x="42" y="185"/>
                </a:lnTo>
                <a:lnTo>
                  <a:pt x="40" y="185"/>
                </a:lnTo>
                <a:lnTo>
                  <a:pt x="40" y="184"/>
                </a:lnTo>
                <a:lnTo>
                  <a:pt x="40" y="182"/>
                </a:lnTo>
                <a:lnTo>
                  <a:pt x="38" y="182"/>
                </a:lnTo>
                <a:lnTo>
                  <a:pt x="40" y="182"/>
                </a:lnTo>
                <a:lnTo>
                  <a:pt x="40" y="180"/>
                </a:lnTo>
                <a:lnTo>
                  <a:pt x="38" y="180"/>
                </a:lnTo>
                <a:lnTo>
                  <a:pt x="38" y="179"/>
                </a:lnTo>
                <a:lnTo>
                  <a:pt x="38" y="177"/>
                </a:lnTo>
                <a:lnTo>
                  <a:pt x="36" y="177"/>
                </a:lnTo>
                <a:lnTo>
                  <a:pt x="36" y="175"/>
                </a:lnTo>
                <a:lnTo>
                  <a:pt x="35" y="175"/>
                </a:lnTo>
                <a:lnTo>
                  <a:pt x="35" y="173"/>
                </a:lnTo>
                <a:lnTo>
                  <a:pt x="33" y="173"/>
                </a:lnTo>
                <a:lnTo>
                  <a:pt x="33" y="172"/>
                </a:lnTo>
                <a:lnTo>
                  <a:pt x="33" y="170"/>
                </a:lnTo>
                <a:lnTo>
                  <a:pt x="31" y="170"/>
                </a:lnTo>
                <a:lnTo>
                  <a:pt x="31" y="168"/>
                </a:lnTo>
                <a:lnTo>
                  <a:pt x="30" y="168"/>
                </a:lnTo>
                <a:lnTo>
                  <a:pt x="30" y="166"/>
                </a:lnTo>
                <a:lnTo>
                  <a:pt x="30" y="165"/>
                </a:lnTo>
                <a:lnTo>
                  <a:pt x="28" y="165"/>
                </a:lnTo>
                <a:lnTo>
                  <a:pt x="28" y="163"/>
                </a:lnTo>
                <a:lnTo>
                  <a:pt x="26" y="163"/>
                </a:lnTo>
                <a:lnTo>
                  <a:pt x="26" y="161"/>
                </a:lnTo>
                <a:lnTo>
                  <a:pt x="24" y="161"/>
                </a:lnTo>
                <a:lnTo>
                  <a:pt x="23" y="161"/>
                </a:lnTo>
                <a:lnTo>
                  <a:pt x="23" y="160"/>
                </a:lnTo>
                <a:lnTo>
                  <a:pt x="23" y="158"/>
                </a:lnTo>
                <a:lnTo>
                  <a:pt x="21" y="158"/>
                </a:lnTo>
                <a:lnTo>
                  <a:pt x="21" y="156"/>
                </a:lnTo>
                <a:lnTo>
                  <a:pt x="19" y="156"/>
                </a:lnTo>
                <a:lnTo>
                  <a:pt x="19" y="154"/>
                </a:lnTo>
                <a:lnTo>
                  <a:pt x="19" y="153"/>
                </a:lnTo>
                <a:lnTo>
                  <a:pt x="18" y="153"/>
                </a:lnTo>
                <a:lnTo>
                  <a:pt x="18" y="151"/>
                </a:lnTo>
                <a:lnTo>
                  <a:pt x="16" y="151"/>
                </a:lnTo>
                <a:lnTo>
                  <a:pt x="16" y="149"/>
                </a:lnTo>
                <a:lnTo>
                  <a:pt x="16" y="148"/>
                </a:lnTo>
                <a:lnTo>
                  <a:pt x="14" y="148"/>
                </a:lnTo>
                <a:lnTo>
                  <a:pt x="14" y="146"/>
                </a:lnTo>
                <a:lnTo>
                  <a:pt x="14" y="144"/>
                </a:lnTo>
                <a:lnTo>
                  <a:pt x="12" y="144"/>
                </a:lnTo>
                <a:lnTo>
                  <a:pt x="12" y="142"/>
                </a:lnTo>
                <a:lnTo>
                  <a:pt x="11" y="142"/>
                </a:lnTo>
                <a:lnTo>
                  <a:pt x="11" y="141"/>
                </a:lnTo>
                <a:lnTo>
                  <a:pt x="11" y="139"/>
                </a:lnTo>
                <a:lnTo>
                  <a:pt x="9" y="139"/>
                </a:lnTo>
                <a:lnTo>
                  <a:pt x="11" y="139"/>
                </a:lnTo>
                <a:lnTo>
                  <a:pt x="11" y="137"/>
                </a:lnTo>
                <a:lnTo>
                  <a:pt x="9" y="137"/>
                </a:lnTo>
                <a:lnTo>
                  <a:pt x="11" y="137"/>
                </a:lnTo>
                <a:lnTo>
                  <a:pt x="11" y="136"/>
                </a:lnTo>
                <a:lnTo>
                  <a:pt x="12" y="136"/>
                </a:lnTo>
                <a:lnTo>
                  <a:pt x="11" y="136"/>
                </a:lnTo>
                <a:lnTo>
                  <a:pt x="11" y="134"/>
                </a:lnTo>
                <a:lnTo>
                  <a:pt x="11" y="132"/>
                </a:lnTo>
                <a:lnTo>
                  <a:pt x="11" y="130"/>
                </a:lnTo>
                <a:lnTo>
                  <a:pt x="9" y="130"/>
                </a:lnTo>
                <a:lnTo>
                  <a:pt x="9" y="129"/>
                </a:lnTo>
                <a:lnTo>
                  <a:pt x="11" y="129"/>
                </a:lnTo>
                <a:lnTo>
                  <a:pt x="9" y="129"/>
                </a:lnTo>
                <a:lnTo>
                  <a:pt x="9" y="127"/>
                </a:lnTo>
                <a:lnTo>
                  <a:pt x="9" y="125"/>
                </a:lnTo>
                <a:lnTo>
                  <a:pt x="7" y="125"/>
                </a:lnTo>
                <a:lnTo>
                  <a:pt x="7" y="123"/>
                </a:lnTo>
                <a:lnTo>
                  <a:pt x="5" y="123"/>
                </a:lnTo>
                <a:lnTo>
                  <a:pt x="5" y="122"/>
                </a:lnTo>
                <a:lnTo>
                  <a:pt x="5" y="120"/>
                </a:lnTo>
                <a:lnTo>
                  <a:pt x="5" y="118"/>
                </a:lnTo>
                <a:lnTo>
                  <a:pt x="5" y="117"/>
                </a:lnTo>
                <a:lnTo>
                  <a:pt x="5" y="115"/>
                </a:lnTo>
                <a:lnTo>
                  <a:pt x="5" y="113"/>
                </a:lnTo>
                <a:lnTo>
                  <a:pt x="4" y="113"/>
                </a:lnTo>
                <a:lnTo>
                  <a:pt x="4" y="111"/>
                </a:lnTo>
                <a:lnTo>
                  <a:pt x="5" y="111"/>
                </a:lnTo>
                <a:lnTo>
                  <a:pt x="4" y="111"/>
                </a:lnTo>
                <a:lnTo>
                  <a:pt x="4" y="110"/>
                </a:lnTo>
                <a:lnTo>
                  <a:pt x="5" y="110"/>
                </a:lnTo>
                <a:lnTo>
                  <a:pt x="4" y="110"/>
                </a:lnTo>
                <a:lnTo>
                  <a:pt x="5" y="110"/>
                </a:lnTo>
                <a:lnTo>
                  <a:pt x="5" y="108"/>
                </a:lnTo>
                <a:lnTo>
                  <a:pt x="5" y="106"/>
                </a:lnTo>
                <a:lnTo>
                  <a:pt x="5" y="105"/>
                </a:lnTo>
                <a:lnTo>
                  <a:pt x="5" y="103"/>
                </a:lnTo>
                <a:lnTo>
                  <a:pt x="5" y="101"/>
                </a:lnTo>
                <a:lnTo>
                  <a:pt x="5" y="99"/>
                </a:lnTo>
                <a:lnTo>
                  <a:pt x="4" y="99"/>
                </a:lnTo>
                <a:lnTo>
                  <a:pt x="4" y="98"/>
                </a:lnTo>
                <a:lnTo>
                  <a:pt x="4" y="96"/>
                </a:lnTo>
                <a:lnTo>
                  <a:pt x="2" y="96"/>
                </a:lnTo>
                <a:lnTo>
                  <a:pt x="2" y="94"/>
                </a:lnTo>
                <a:lnTo>
                  <a:pt x="2" y="92"/>
                </a:lnTo>
                <a:lnTo>
                  <a:pt x="4" y="92"/>
                </a:lnTo>
                <a:lnTo>
                  <a:pt x="4" y="91"/>
                </a:lnTo>
                <a:lnTo>
                  <a:pt x="5" y="91"/>
                </a:lnTo>
                <a:lnTo>
                  <a:pt x="5" y="89"/>
                </a:lnTo>
                <a:lnTo>
                  <a:pt x="5" y="87"/>
                </a:lnTo>
                <a:lnTo>
                  <a:pt x="7" y="87"/>
                </a:lnTo>
                <a:lnTo>
                  <a:pt x="7" y="86"/>
                </a:lnTo>
                <a:lnTo>
                  <a:pt x="5" y="86"/>
                </a:lnTo>
                <a:lnTo>
                  <a:pt x="7" y="86"/>
                </a:lnTo>
                <a:lnTo>
                  <a:pt x="7" y="84"/>
                </a:lnTo>
                <a:lnTo>
                  <a:pt x="5" y="84"/>
                </a:lnTo>
                <a:lnTo>
                  <a:pt x="4" y="82"/>
                </a:lnTo>
                <a:lnTo>
                  <a:pt x="2" y="82"/>
                </a:lnTo>
                <a:lnTo>
                  <a:pt x="2" y="80"/>
                </a:lnTo>
                <a:lnTo>
                  <a:pt x="0" y="80"/>
                </a:lnTo>
                <a:lnTo>
                  <a:pt x="0" y="79"/>
                </a:lnTo>
                <a:lnTo>
                  <a:pt x="2" y="77"/>
                </a:lnTo>
                <a:lnTo>
                  <a:pt x="2" y="75"/>
                </a:lnTo>
                <a:lnTo>
                  <a:pt x="4" y="75"/>
                </a:lnTo>
                <a:lnTo>
                  <a:pt x="5" y="75"/>
                </a:lnTo>
                <a:lnTo>
                  <a:pt x="5" y="74"/>
                </a:lnTo>
                <a:lnTo>
                  <a:pt x="7" y="74"/>
                </a:lnTo>
                <a:lnTo>
                  <a:pt x="9" y="74"/>
                </a:lnTo>
                <a:lnTo>
                  <a:pt x="9" y="72"/>
                </a:lnTo>
                <a:lnTo>
                  <a:pt x="11" y="72"/>
                </a:lnTo>
                <a:lnTo>
                  <a:pt x="12" y="72"/>
                </a:lnTo>
                <a:lnTo>
                  <a:pt x="14" y="72"/>
                </a:lnTo>
                <a:lnTo>
                  <a:pt x="14" y="70"/>
                </a:lnTo>
                <a:lnTo>
                  <a:pt x="14" y="68"/>
                </a:lnTo>
                <a:lnTo>
                  <a:pt x="16" y="68"/>
                </a:lnTo>
                <a:lnTo>
                  <a:pt x="16" y="67"/>
                </a:lnTo>
                <a:lnTo>
                  <a:pt x="18" y="67"/>
                </a:lnTo>
                <a:lnTo>
                  <a:pt x="19" y="67"/>
                </a:lnTo>
                <a:lnTo>
                  <a:pt x="19" y="65"/>
                </a:lnTo>
                <a:lnTo>
                  <a:pt x="21" y="65"/>
                </a:lnTo>
                <a:lnTo>
                  <a:pt x="21" y="63"/>
                </a:lnTo>
                <a:lnTo>
                  <a:pt x="23" y="63"/>
                </a:lnTo>
                <a:lnTo>
                  <a:pt x="24" y="63"/>
                </a:lnTo>
                <a:lnTo>
                  <a:pt x="26" y="63"/>
                </a:lnTo>
                <a:lnTo>
                  <a:pt x="26" y="61"/>
                </a:lnTo>
                <a:lnTo>
                  <a:pt x="28" y="61"/>
                </a:lnTo>
                <a:lnTo>
                  <a:pt x="28" y="60"/>
                </a:lnTo>
                <a:lnTo>
                  <a:pt x="26" y="60"/>
                </a:lnTo>
                <a:lnTo>
                  <a:pt x="26" y="58"/>
                </a:lnTo>
                <a:lnTo>
                  <a:pt x="28" y="58"/>
                </a:lnTo>
                <a:lnTo>
                  <a:pt x="26" y="58"/>
                </a:lnTo>
                <a:lnTo>
                  <a:pt x="26" y="56"/>
                </a:lnTo>
                <a:lnTo>
                  <a:pt x="28" y="56"/>
                </a:lnTo>
                <a:lnTo>
                  <a:pt x="26" y="56"/>
                </a:lnTo>
                <a:lnTo>
                  <a:pt x="26" y="55"/>
                </a:lnTo>
                <a:lnTo>
                  <a:pt x="26" y="53"/>
                </a:lnTo>
                <a:lnTo>
                  <a:pt x="26" y="51"/>
                </a:lnTo>
                <a:lnTo>
                  <a:pt x="28" y="51"/>
                </a:lnTo>
                <a:lnTo>
                  <a:pt x="28" y="49"/>
                </a:lnTo>
                <a:lnTo>
                  <a:pt x="28" y="48"/>
                </a:lnTo>
                <a:lnTo>
                  <a:pt x="30" y="48"/>
                </a:lnTo>
                <a:lnTo>
                  <a:pt x="30" y="46"/>
                </a:lnTo>
                <a:lnTo>
                  <a:pt x="30" y="44"/>
                </a:lnTo>
                <a:lnTo>
                  <a:pt x="31" y="44"/>
                </a:lnTo>
                <a:lnTo>
                  <a:pt x="33" y="44"/>
                </a:lnTo>
                <a:lnTo>
                  <a:pt x="35" y="44"/>
                </a:lnTo>
                <a:lnTo>
                  <a:pt x="36" y="44"/>
                </a:lnTo>
                <a:lnTo>
                  <a:pt x="36" y="43"/>
                </a:lnTo>
                <a:lnTo>
                  <a:pt x="36" y="41"/>
                </a:lnTo>
                <a:lnTo>
                  <a:pt x="38" y="41"/>
                </a:lnTo>
                <a:lnTo>
                  <a:pt x="38" y="39"/>
                </a:lnTo>
                <a:lnTo>
                  <a:pt x="40" y="39"/>
                </a:lnTo>
                <a:lnTo>
                  <a:pt x="40" y="37"/>
                </a:lnTo>
                <a:lnTo>
                  <a:pt x="42" y="37"/>
                </a:lnTo>
                <a:lnTo>
                  <a:pt x="42" y="36"/>
                </a:lnTo>
                <a:lnTo>
                  <a:pt x="43" y="36"/>
                </a:lnTo>
                <a:lnTo>
                  <a:pt x="45" y="36"/>
                </a:lnTo>
                <a:lnTo>
                  <a:pt x="47" y="36"/>
                </a:lnTo>
                <a:lnTo>
                  <a:pt x="48" y="37"/>
                </a:lnTo>
                <a:lnTo>
                  <a:pt x="50" y="37"/>
                </a:lnTo>
                <a:lnTo>
                  <a:pt x="50" y="36"/>
                </a:lnTo>
                <a:lnTo>
                  <a:pt x="50" y="34"/>
                </a:lnTo>
                <a:lnTo>
                  <a:pt x="52" y="34"/>
                </a:lnTo>
                <a:lnTo>
                  <a:pt x="52" y="36"/>
                </a:lnTo>
                <a:lnTo>
                  <a:pt x="54" y="36"/>
                </a:lnTo>
                <a:lnTo>
                  <a:pt x="55" y="36"/>
                </a:lnTo>
                <a:lnTo>
                  <a:pt x="55" y="34"/>
                </a:lnTo>
                <a:lnTo>
                  <a:pt x="57" y="34"/>
                </a:lnTo>
                <a:lnTo>
                  <a:pt x="57" y="32"/>
                </a:lnTo>
                <a:lnTo>
                  <a:pt x="59" y="32"/>
                </a:lnTo>
                <a:lnTo>
                  <a:pt x="59" y="30"/>
                </a:lnTo>
                <a:lnTo>
                  <a:pt x="57" y="30"/>
                </a:lnTo>
                <a:lnTo>
                  <a:pt x="57" y="29"/>
                </a:lnTo>
                <a:lnTo>
                  <a:pt x="55" y="29"/>
                </a:lnTo>
                <a:lnTo>
                  <a:pt x="55" y="27"/>
                </a:lnTo>
                <a:lnTo>
                  <a:pt x="55" y="25"/>
                </a:lnTo>
                <a:lnTo>
                  <a:pt x="55" y="24"/>
                </a:lnTo>
                <a:lnTo>
                  <a:pt x="55" y="22"/>
                </a:lnTo>
                <a:lnTo>
                  <a:pt x="55" y="20"/>
                </a:lnTo>
                <a:lnTo>
                  <a:pt x="57" y="20"/>
                </a:lnTo>
                <a:lnTo>
                  <a:pt x="57" y="18"/>
                </a:lnTo>
                <a:lnTo>
                  <a:pt x="59" y="18"/>
                </a:lnTo>
                <a:lnTo>
                  <a:pt x="61" y="18"/>
                </a:lnTo>
                <a:lnTo>
                  <a:pt x="62" y="18"/>
                </a:lnTo>
                <a:lnTo>
                  <a:pt x="62" y="17"/>
                </a:lnTo>
                <a:lnTo>
                  <a:pt x="64" y="17"/>
                </a:lnTo>
                <a:lnTo>
                  <a:pt x="64" y="15"/>
                </a:lnTo>
                <a:lnTo>
                  <a:pt x="66" y="15"/>
                </a:lnTo>
                <a:lnTo>
                  <a:pt x="67" y="15"/>
                </a:lnTo>
                <a:lnTo>
                  <a:pt x="69" y="15"/>
                </a:lnTo>
                <a:lnTo>
                  <a:pt x="69" y="17"/>
                </a:lnTo>
                <a:lnTo>
                  <a:pt x="71" y="17"/>
                </a:lnTo>
                <a:lnTo>
                  <a:pt x="73" y="17"/>
                </a:lnTo>
                <a:lnTo>
                  <a:pt x="74" y="17"/>
                </a:lnTo>
                <a:lnTo>
                  <a:pt x="74" y="15"/>
                </a:lnTo>
                <a:lnTo>
                  <a:pt x="76" y="15"/>
                </a:lnTo>
                <a:lnTo>
                  <a:pt x="76" y="13"/>
                </a:lnTo>
                <a:lnTo>
                  <a:pt x="76" y="12"/>
                </a:lnTo>
                <a:lnTo>
                  <a:pt x="78" y="12"/>
                </a:lnTo>
                <a:lnTo>
                  <a:pt x="78" y="10"/>
                </a:lnTo>
                <a:lnTo>
                  <a:pt x="79" y="10"/>
                </a:lnTo>
                <a:lnTo>
                  <a:pt x="81" y="10"/>
                </a:lnTo>
                <a:lnTo>
                  <a:pt x="83" y="10"/>
                </a:lnTo>
                <a:lnTo>
                  <a:pt x="85" y="10"/>
                </a:lnTo>
                <a:lnTo>
                  <a:pt x="86" y="10"/>
                </a:lnTo>
                <a:lnTo>
                  <a:pt x="86" y="8"/>
                </a:lnTo>
                <a:lnTo>
                  <a:pt x="88" y="8"/>
                </a:lnTo>
                <a:lnTo>
                  <a:pt x="88" y="6"/>
                </a:lnTo>
                <a:lnTo>
                  <a:pt x="88" y="5"/>
                </a:lnTo>
                <a:lnTo>
                  <a:pt x="88" y="3"/>
                </a:lnTo>
                <a:lnTo>
                  <a:pt x="90" y="3"/>
                </a:lnTo>
                <a:lnTo>
                  <a:pt x="92" y="3"/>
                </a:lnTo>
                <a:lnTo>
                  <a:pt x="92" y="1"/>
                </a:lnTo>
                <a:lnTo>
                  <a:pt x="93" y="1"/>
                </a:lnTo>
                <a:lnTo>
                  <a:pt x="95" y="1"/>
                </a:lnTo>
                <a:lnTo>
                  <a:pt x="97" y="1"/>
                </a:lnTo>
                <a:lnTo>
                  <a:pt x="97" y="0"/>
                </a:lnTo>
                <a:lnTo>
                  <a:pt x="97" y="1"/>
                </a:lnTo>
                <a:lnTo>
                  <a:pt x="98" y="1"/>
                </a:lnTo>
                <a:close/>
              </a:path>
            </a:pathLst>
          </a:custGeom>
          <a:solidFill>
            <a:schemeClr val="tx2"/>
          </a:solidFill>
          <a:ln w="9525">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41"/>
          <p:cNvSpPr>
            <a:spLocks/>
          </p:cNvSpPr>
          <p:nvPr/>
        </p:nvSpPr>
        <p:spPr bwMode="auto">
          <a:xfrm>
            <a:off x="6986523" y="5312670"/>
            <a:ext cx="316255" cy="416624"/>
          </a:xfrm>
          <a:custGeom>
            <a:avLst/>
            <a:gdLst>
              <a:gd name="T0" fmla="*/ 164 w 167"/>
              <a:gd name="T1" fmla="*/ 22 h 220"/>
              <a:gd name="T2" fmla="*/ 160 w 167"/>
              <a:gd name="T3" fmla="*/ 74 h 220"/>
              <a:gd name="T4" fmla="*/ 155 w 167"/>
              <a:gd name="T5" fmla="*/ 129 h 220"/>
              <a:gd name="T6" fmla="*/ 152 w 167"/>
              <a:gd name="T7" fmla="*/ 182 h 220"/>
              <a:gd name="T8" fmla="*/ 136 w 167"/>
              <a:gd name="T9" fmla="*/ 217 h 220"/>
              <a:gd name="T10" fmla="*/ 126 w 167"/>
              <a:gd name="T11" fmla="*/ 215 h 220"/>
              <a:gd name="T12" fmla="*/ 119 w 167"/>
              <a:gd name="T13" fmla="*/ 212 h 220"/>
              <a:gd name="T14" fmla="*/ 119 w 167"/>
              <a:gd name="T15" fmla="*/ 201 h 220"/>
              <a:gd name="T16" fmla="*/ 114 w 167"/>
              <a:gd name="T17" fmla="*/ 195 h 220"/>
              <a:gd name="T18" fmla="*/ 107 w 167"/>
              <a:gd name="T19" fmla="*/ 188 h 220"/>
              <a:gd name="T20" fmla="*/ 100 w 167"/>
              <a:gd name="T21" fmla="*/ 182 h 220"/>
              <a:gd name="T22" fmla="*/ 92 w 167"/>
              <a:gd name="T23" fmla="*/ 181 h 220"/>
              <a:gd name="T24" fmla="*/ 85 w 167"/>
              <a:gd name="T25" fmla="*/ 181 h 220"/>
              <a:gd name="T26" fmla="*/ 81 w 167"/>
              <a:gd name="T27" fmla="*/ 172 h 220"/>
              <a:gd name="T28" fmla="*/ 69 w 167"/>
              <a:gd name="T29" fmla="*/ 172 h 220"/>
              <a:gd name="T30" fmla="*/ 55 w 167"/>
              <a:gd name="T31" fmla="*/ 174 h 220"/>
              <a:gd name="T32" fmla="*/ 50 w 167"/>
              <a:gd name="T33" fmla="*/ 181 h 220"/>
              <a:gd name="T34" fmla="*/ 57 w 167"/>
              <a:gd name="T35" fmla="*/ 188 h 220"/>
              <a:gd name="T36" fmla="*/ 64 w 167"/>
              <a:gd name="T37" fmla="*/ 196 h 220"/>
              <a:gd name="T38" fmla="*/ 59 w 167"/>
              <a:gd name="T39" fmla="*/ 196 h 220"/>
              <a:gd name="T40" fmla="*/ 50 w 167"/>
              <a:gd name="T41" fmla="*/ 188 h 220"/>
              <a:gd name="T42" fmla="*/ 40 w 167"/>
              <a:gd name="T43" fmla="*/ 191 h 220"/>
              <a:gd name="T44" fmla="*/ 35 w 167"/>
              <a:gd name="T45" fmla="*/ 184 h 220"/>
              <a:gd name="T46" fmla="*/ 28 w 167"/>
              <a:gd name="T47" fmla="*/ 179 h 220"/>
              <a:gd name="T48" fmla="*/ 21 w 167"/>
              <a:gd name="T49" fmla="*/ 176 h 220"/>
              <a:gd name="T50" fmla="*/ 14 w 167"/>
              <a:gd name="T51" fmla="*/ 174 h 220"/>
              <a:gd name="T52" fmla="*/ 14 w 167"/>
              <a:gd name="T53" fmla="*/ 169 h 220"/>
              <a:gd name="T54" fmla="*/ 12 w 167"/>
              <a:gd name="T55" fmla="*/ 158 h 220"/>
              <a:gd name="T56" fmla="*/ 7 w 167"/>
              <a:gd name="T57" fmla="*/ 151 h 220"/>
              <a:gd name="T58" fmla="*/ 7 w 167"/>
              <a:gd name="T59" fmla="*/ 145 h 220"/>
              <a:gd name="T60" fmla="*/ 7 w 167"/>
              <a:gd name="T61" fmla="*/ 133 h 220"/>
              <a:gd name="T62" fmla="*/ 9 w 167"/>
              <a:gd name="T63" fmla="*/ 126 h 220"/>
              <a:gd name="T64" fmla="*/ 9 w 167"/>
              <a:gd name="T65" fmla="*/ 114 h 220"/>
              <a:gd name="T66" fmla="*/ 6 w 167"/>
              <a:gd name="T67" fmla="*/ 108 h 220"/>
              <a:gd name="T68" fmla="*/ 2 w 167"/>
              <a:gd name="T69" fmla="*/ 103 h 220"/>
              <a:gd name="T70" fmla="*/ 6 w 167"/>
              <a:gd name="T71" fmla="*/ 95 h 220"/>
              <a:gd name="T72" fmla="*/ 11 w 167"/>
              <a:gd name="T73" fmla="*/ 91 h 220"/>
              <a:gd name="T74" fmla="*/ 14 w 167"/>
              <a:gd name="T75" fmla="*/ 83 h 220"/>
              <a:gd name="T76" fmla="*/ 18 w 167"/>
              <a:gd name="T77" fmla="*/ 74 h 220"/>
              <a:gd name="T78" fmla="*/ 12 w 167"/>
              <a:gd name="T79" fmla="*/ 71 h 220"/>
              <a:gd name="T80" fmla="*/ 16 w 167"/>
              <a:gd name="T81" fmla="*/ 60 h 220"/>
              <a:gd name="T82" fmla="*/ 16 w 167"/>
              <a:gd name="T83" fmla="*/ 52 h 220"/>
              <a:gd name="T84" fmla="*/ 21 w 167"/>
              <a:gd name="T85" fmla="*/ 45 h 220"/>
              <a:gd name="T86" fmla="*/ 28 w 167"/>
              <a:gd name="T87" fmla="*/ 43 h 220"/>
              <a:gd name="T88" fmla="*/ 36 w 167"/>
              <a:gd name="T89" fmla="*/ 40 h 220"/>
              <a:gd name="T90" fmla="*/ 38 w 167"/>
              <a:gd name="T91" fmla="*/ 36 h 220"/>
              <a:gd name="T92" fmla="*/ 47 w 167"/>
              <a:gd name="T93" fmla="*/ 33 h 220"/>
              <a:gd name="T94" fmla="*/ 54 w 167"/>
              <a:gd name="T95" fmla="*/ 28 h 220"/>
              <a:gd name="T96" fmla="*/ 59 w 167"/>
              <a:gd name="T97" fmla="*/ 24 h 220"/>
              <a:gd name="T98" fmla="*/ 62 w 167"/>
              <a:gd name="T99" fmla="*/ 19 h 220"/>
              <a:gd name="T100" fmla="*/ 64 w 167"/>
              <a:gd name="T101" fmla="*/ 12 h 220"/>
              <a:gd name="T102" fmla="*/ 71 w 167"/>
              <a:gd name="T103" fmla="*/ 10 h 220"/>
              <a:gd name="T104" fmla="*/ 74 w 167"/>
              <a:gd name="T105" fmla="*/ 5 h 220"/>
              <a:gd name="T106" fmla="*/ 81 w 167"/>
              <a:gd name="T107" fmla="*/ 0 h 220"/>
              <a:gd name="T108" fmla="*/ 93 w 167"/>
              <a:gd name="T109" fmla="*/ 0 h 220"/>
              <a:gd name="T110" fmla="*/ 105 w 167"/>
              <a:gd name="T111" fmla="*/ 0 h 220"/>
              <a:gd name="T112" fmla="*/ 117 w 167"/>
              <a:gd name="T113" fmla="*/ 0 h 220"/>
              <a:gd name="T114" fmla="*/ 129 w 167"/>
              <a:gd name="T115" fmla="*/ 0 h 220"/>
              <a:gd name="T116" fmla="*/ 141 w 167"/>
              <a:gd name="T117" fmla="*/ 0 h 220"/>
              <a:gd name="T118" fmla="*/ 154 w 167"/>
              <a:gd name="T119"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7" h="220">
                <a:moveTo>
                  <a:pt x="157" y="0"/>
                </a:moveTo>
                <a:lnTo>
                  <a:pt x="167" y="0"/>
                </a:lnTo>
                <a:lnTo>
                  <a:pt x="166" y="2"/>
                </a:lnTo>
                <a:lnTo>
                  <a:pt x="166" y="3"/>
                </a:lnTo>
                <a:lnTo>
                  <a:pt x="166" y="12"/>
                </a:lnTo>
                <a:lnTo>
                  <a:pt x="166" y="19"/>
                </a:lnTo>
                <a:lnTo>
                  <a:pt x="164" y="22"/>
                </a:lnTo>
                <a:lnTo>
                  <a:pt x="164" y="28"/>
                </a:lnTo>
                <a:lnTo>
                  <a:pt x="164" y="34"/>
                </a:lnTo>
                <a:lnTo>
                  <a:pt x="162" y="43"/>
                </a:lnTo>
                <a:lnTo>
                  <a:pt x="162" y="50"/>
                </a:lnTo>
                <a:lnTo>
                  <a:pt x="162" y="59"/>
                </a:lnTo>
                <a:lnTo>
                  <a:pt x="160" y="65"/>
                </a:lnTo>
                <a:lnTo>
                  <a:pt x="160" y="74"/>
                </a:lnTo>
                <a:lnTo>
                  <a:pt x="160" y="81"/>
                </a:lnTo>
                <a:lnTo>
                  <a:pt x="159" y="90"/>
                </a:lnTo>
                <a:lnTo>
                  <a:pt x="159" y="96"/>
                </a:lnTo>
                <a:lnTo>
                  <a:pt x="157" y="105"/>
                </a:lnTo>
                <a:lnTo>
                  <a:pt x="157" y="114"/>
                </a:lnTo>
                <a:lnTo>
                  <a:pt x="157" y="120"/>
                </a:lnTo>
                <a:lnTo>
                  <a:pt x="155" y="129"/>
                </a:lnTo>
                <a:lnTo>
                  <a:pt x="155" y="136"/>
                </a:lnTo>
                <a:lnTo>
                  <a:pt x="155" y="145"/>
                </a:lnTo>
                <a:lnTo>
                  <a:pt x="154" y="151"/>
                </a:lnTo>
                <a:lnTo>
                  <a:pt x="154" y="160"/>
                </a:lnTo>
                <a:lnTo>
                  <a:pt x="154" y="167"/>
                </a:lnTo>
                <a:lnTo>
                  <a:pt x="152" y="176"/>
                </a:lnTo>
                <a:lnTo>
                  <a:pt x="152" y="182"/>
                </a:lnTo>
                <a:lnTo>
                  <a:pt x="152" y="191"/>
                </a:lnTo>
                <a:lnTo>
                  <a:pt x="150" y="198"/>
                </a:lnTo>
                <a:lnTo>
                  <a:pt x="150" y="207"/>
                </a:lnTo>
                <a:lnTo>
                  <a:pt x="150" y="208"/>
                </a:lnTo>
                <a:lnTo>
                  <a:pt x="147" y="217"/>
                </a:lnTo>
                <a:lnTo>
                  <a:pt x="145" y="220"/>
                </a:lnTo>
                <a:lnTo>
                  <a:pt x="136" y="217"/>
                </a:lnTo>
                <a:lnTo>
                  <a:pt x="135" y="217"/>
                </a:lnTo>
                <a:lnTo>
                  <a:pt x="133" y="217"/>
                </a:lnTo>
                <a:lnTo>
                  <a:pt x="131" y="217"/>
                </a:lnTo>
                <a:lnTo>
                  <a:pt x="131" y="215"/>
                </a:lnTo>
                <a:lnTo>
                  <a:pt x="129" y="215"/>
                </a:lnTo>
                <a:lnTo>
                  <a:pt x="128" y="215"/>
                </a:lnTo>
                <a:lnTo>
                  <a:pt x="126" y="215"/>
                </a:lnTo>
                <a:lnTo>
                  <a:pt x="124" y="215"/>
                </a:lnTo>
                <a:lnTo>
                  <a:pt x="123" y="215"/>
                </a:lnTo>
                <a:lnTo>
                  <a:pt x="123" y="217"/>
                </a:lnTo>
                <a:lnTo>
                  <a:pt x="121" y="217"/>
                </a:lnTo>
                <a:lnTo>
                  <a:pt x="121" y="215"/>
                </a:lnTo>
                <a:lnTo>
                  <a:pt x="119" y="213"/>
                </a:lnTo>
                <a:lnTo>
                  <a:pt x="119" y="212"/>
                </a:lnTo>
                <a:lnTo>
                  <a:pt x="121" y="210"/>
                </a:lnTo>
                <a:lnTo>
                  <a:pt x="121" y="208"/>
                </a:lnTo>
                <a:lnTo>
                  <a:pt x="121" y="207"/>
                </a:lnTo>
                <a:lnTo>
                  <a:pt x="121" y="205"/>
                </a:lnTo>
                <a:lnTo>
                  <a:pt x="121" y="203"/>
                </a:lnTo>
                <a:lnTo>
                  <a:pt x="119" y="203"/>
                </a:lnTo>
                <a:lnTo>
                  <a:pt x="119" y="201"/>
                </a:lnTo>
                <a:lnTo>
                  <a:pt x="119" y="200"/>
                </a:lnTo>
                <a:lnTo>
                  <a:pt x="117" y="200"/>
                </a:lnTo>
                <a:lnTo>
                  <a:pt x="116" y="200"/>
                </a:lnTo>
                <a:lnTo>
                  <a:pt x="116" y="198"/>
                </a:lnTo>
                <a:lnTo>
                  <a:pt x="114" y="198"/>
                </a:lnTo>
                <a:lnTo>
                  <a:pt x="114" y="196"/>
                </a:lnTo>
                <a:lnTo>
                  <a:pt x="114" y="195"/>
                </a:lnTo>
                <a:lnTo>
                  <a:pt x="112" y="195"/>
                </a:lnTo>
                <a:lnTo>
                  <a:pt x="112" y="193"/>
                </a:lnTo>
                <a:lnTo>
                  <a:pt x="110" y="191"/>
                </a:lnTo>
                <a:lnTo>
                  <a:pt x="110" y="189"/>
                </a:lnTo>
                <a:lnTo>
                  <a:pt x="109" y="189"/>
                </a:lnTo>
                <a:lnTo>
                  <a:pt x="109" y="188"/>
                </a:lnTo>
                <a:lnTo>
                  <a:pt x="107" y="188"/>
                </a:lnTo>
                <a:lnTo>
                  <a:pt x="105" y="188"/>
                </a:lnTo>
                <a:lnTo>
                  <a:pt x="104" y="188"/>
                </a:lnTo>
                <a:lnTo>
                  <a:pt x="104" y="186"/>
                </a:lnTo>
                <a:lnTo>
                  <a:pt x="102" y="186"/>
                </a:lnTo>
                <a:lnTo>
                  <a:pt x="102" y="184"/>
                </a:lnTo>
                <a:lnTo>
                  <a:pt x="102" y="182"/>
                </a:lnTo>
                <a:lnTo>
                  <a:pt x="100" y="182"/>
                </a:lnTo>
                <a:lnTo>
                  <a:pt x="98" y="181"/>
                </a:lnTo>
                <a:lnTo>
                  <a:pt x="97" y="181"/>
                </a:lnTo>
                <a:lnTo>
                  <a:pt x="97" y="182"/>
                </a:lnTo>
                <a:lnTo>
                  <a:pt x="95" y="182"/>
                </a:lnTo>
                <a:lnTo>
                  <a:pt x="93" y="182"/>
                </a:lnTo>
                <a:lnTo>
                  <a:pt x="93" y="181"/>
                </a:lnTo>
                <a:lnTo>
                  <a:pt x="92" y="181"/>
                </a:lnTo>
                <a:lnTo>
                  <a:pt x="92" y="179"/>
                </a:lnTo>
                <a:lnTo>
                  <a:pt x="90" y="181"/>
                </a:lnTo>
                <a:lnTo>
                  <a:pt x="90" y="179"/>
                </a:lnTo>
                <a:lnTo>
                  <a:pt x="90" y="181"/>
                </a:lnTo>
                <a:lnTo>
                  <a:pt x="88" y="181"/>
                </a:lnTo>
                <a:lnTo>
                  <a:pt x="86" y="181"/>
                </a:lnTo>
                <a:lnTo>
                  <a:pt x="85" y="181"/>
                </a:lnTo>
                <a:lnTo>
                  <a:pt x="85" y="179"/>
                </a:lnTo>
                <a:lnTo>
                  <a:pt x="85" y="177"/>
                </a:lnTo>
                <a:lnTo>
                  <a:pt x="83" y="177"/>
                </a:lnTo>
                <a:lnTo>
                  <a:pt x="83" y="176"/>
                </a:lnTo>
                <a:lnTo>
                  <a:pt x="83" y="174"/>
                </a:lnTo>
                <a:lnTo>
                  <a:pt x="83" y="172"/>
                </a:lnTo>
                <a:lnTo>
                  <a:pt x="81" y="172"/>
                </a:lnTo>
                <a:lnTo>
                  <a:pt x="80" y="172"/>
                </a:lnTo>
                <a:lnTo>
                  <a:pt x="78" y="172"/>
                </a:lnTo>
                <a:lnTo>
                  <a:pt x="76" y="172"/>
                </a:lnTo>
                <a:lnTo>
                  <a:pt x="74" y="172"/>
                </a:lnTo>
                <a:lnTo>
                  <a:pt x="73" y="172"/>
                </a:lnTo>
                <a:lnTo>
                  <a:pt x="71" y="172"/>
                </a:lnTo>
                <a:lnTo>
                  <a:pt x="69" y="172"/>
                </a:lnTo>
                <a:lnTo>
                  <a:pt x="66" y="172"/>
                </a:lnTo>
                <a:lnTo>
                  <a:pt x="64" y="172"/>
                </a:lnTo>
                <a:lnTo>
                  <a:pt x="62" y="172"/>
                </a:lnTo>
                <a:lnTo>
                  <a:pt x="61" y="172"/>
                </a:lnTo>
                <a:lnTo>
                  <a:pt x="59" y="172"/>
                </a:lnTo>
                <a:lnTo>
                  <a:pt x="57" y="174"/>
                </a:lnTo>
                <a:lnTo>
                  <a:pt x="55" y="174"/>
                </a:lnTo>
                <a:lnTo>
                  <a:pt x="55" y="176"/>
                </a:lnTo>
                <a:lnTo>
                  <a:pt x="54" y="176"/>
                </a:lnTo>
                <a:lnTo>
                  <a:pt x="54" y="177"/>
                </a:lnTo>
                <a:lnTo>
                  <a:pt x="52" y="177"/>
                </a:lnTo>
                <a:lnTo>
                  <a:pt x="52" y="179"/>
                </a:lnTo>
                <a:lnTo>
                  <a:pt x="50" y="179"/>
                </a:lnTo>
                <a:lnTo>
                  <a:pt x="50" y="181"/>
                </a:lnTo>
                <a:lnTo>
                  <a:pt x="52" y="181"/>
                </a:lnTo>
                <a:lnTo>
                  <a:pt x="52" y="182"/>
                </a:lnTo>
                <a:lnTo>
                  <a:pt x="54" y="184"/>
                </a:lnTo>
                <a:lnTo>
                  <a:pt x="54" y="186"/>
                </a:lnTo>
                <a:lnTo>
                  <a:pt x="55" y="186"/>
                </a:lnTo>
                <a:lnTo>
                  <a:pt x="55" y="188"/>
                </a:lnTo>
                <a:lnTo>
                  <a:pt x="57" y="188"/>
                </a:lnTo>
                <a:lnTo>
                  <a:pt x="57" y="189"/>
                </a:lnTo>
                <a:lnTo>
                  <a:pt x="59" y="191"/>
                </a:lnTo>
                <a:lnTo>
                  <a:pt x="61" y="191"/>
                </a:lnTo>
                <a:lnTo>
                  <a:pt x="62" y="193"/>
                </a:lnTo>
                <a:lnTo>
                  <a:pt x="62" y="195"/>
                </a:lnTo>
                <a:lnTo>
                  <a:pt x="64" y="195"/>
                </a:lnTo>
                <a:lnTo>
                  <a:pt x="64" y="196"/>
                </a:lnTo>
                <a:lnTo>
                  <a:pt x="64" y="198"/>
                </a:lnTo>
                <a:lnTo>
                  <a:pt x="66" y="198"/>
                </a:lnTo>
                <a:lnTo>
                  <a:pt x="64" y="200"/>
                </a:lnTo>
                <a:lnTo>
                  <a:pt x="62" y="200"/>
                </a:lnTo>
                <a:lnTo>
                  <a:pt x="62" y="198"/>
                </a:lnTo>
                <a:lnTo>
                  <a:pt x="61" y="196"/>
                </a:lnTo>
                <a:lnTo>
                  <a:pt x="59" y="196"/>
                </a:lnTo>
                <a:lnTo>
                  <a:pt x="59" y="195"/>
                </a:lnTo>
                <a:lnTo>
                  <a:pt x="57" y="195"/>
                </a:lnTo>
                <a:lnTo>
                  <a:pt x="55" y="193"/>
                </a:lnTo>
                <a:lnTo>
                  <a:pt x="54" y="191"/>
                </a:lnTo>
                <a:lnTo>
                  <a:pt x="52" y="189"/>
                </a:lnTo>
                <a:lnTo>
                  <a:pt x="50" y="189"/>
                </a:lnTo>
                <a:lnTo>
                  <a:pt x="50" y="188"/>
                </a:lnTo>
                <a:lnTo>
                  <a:pt x="49" y="188"/>
                </a:lnTo>
                <a:lnTo>
                  <a:pt x="47" y="186"/>
                </a:lnTo>
                <a:lnTo>
                  <a:pt x="45" y="188"/>
                </a:lnTo>
                <a:lnTo>
                  <a:pt x="43" y="188"/>
                </a:lnTo>
                <a:lnTo>
                  <a:pt x="43" y="189"/>
                </a:lnTo>
                <a:lnTo>
                  <a:pt x="42" y="189"/>
                </a:lnTo>
                <a:lnTo>
                  <a:pt x="40" y="191"/>
                </a:lnTo>
                <a:lnTo>
                  <a:pt x="38" y="191"/>
                </a:lnTo>
                <a:lnTo>
                  <a:pt x="38" y="189"/>
                </a:lnTo>
                <a:lnTo>
                  <a:pt x="38" y="188"/>
                </a:lnTo>
                <a:lnTo>
                  <a:pt x="36" y="188"/>
                </a:lnTo>
                <a:lnTo>
                  <a:pt x="36" y="186"/>
                </a:lnTo>
                <a:lnTo>
                  <a:pt x="35" y="186"/>
                </a:lnTo>
                <a:lnTo>
                  <a:pt x="35" y="184"/>
                </a:lnTo>
                <a:lnTo>
                  <a:pt x="33" y="184"/>
                </a:lnTo>
                <a:lnTo>
                  <a:pt x="31" y="184"/>
                </a:lnTo>
                <a:lnTo>
                  <a:pt x="31" y="182"/>
                </a:lnTo>
                <a:lnTo>
                  <a:pt x="31" y="181"/>
                </a:lnTo>
                <a:lnTo>
                  <a:pt x="31" y="179"/>
                </a:lnTo>
                <a:lnTo>
                  <a:pt x="30" y="179"/>
                </a:lnTo>
                <a:lnTo>
                  <a:pt x="28" y="179"/>
                </a:lnTo>
                <a:lnTo>
                  <a:pt x="26" y="179"/>
                </a:lnTo>
                <a:lnTo>
                  <a:pt x="24" y="179"/>
                </a:lnTo>
                <a:lnTo>
                  <a:pt x="24" y="177"/>
                </a:lnTo>
                <a:lnTo>
                  <a:pt x="23" y="176"/>
                </a:lnTo>
                <a:lnTo>
                  <a:pt x="24" y="176"/>
                </a:lnTo>
                <a:lnTo>
                  <a:pt x="23" y="176"/>
                </a:lnTo>
                <a:lnTo>
                  <a:pt x="21" y="176"/>
                </a:lnTo>
                <a:lnTo>
                  <a:pt x="21" y="174"/>
                </a:lnTo>
                <a:lnTo>
                  <a:pt x="19" y="174"/>
                </a:lnTo>
                <a:lnTo>
                  <a:pt x="19" y="172"/>
                </a:lnTo>
                <a:lnTo>
                  <a:pt x="18" y="172"/>
                </a:lnTo>
                <a:lnTo>
                  <a:pt x="18" y="174"/>
                </a:lnTo>
                <a:lnTo>
                  <a:pt x="16" y="174"/>
                </a:lnTo>
                <a:lnTo>
                  <a:pt x="14" y="174"/>
                </a:lnTo>
                <a:lnTo>
                  <a:pt x="16" y="174"/>
                </a:lnTo>
                <a:lnTo>
                  <a:pt x="16" y="172"/>
                </a:lnTo>
                <a:lnTo>
                  <a:pt x="14" y="172"/>
                </a:lnTo>
                <a:lnTo>
                  <a:pt x="16" y="172"/>
                </a:lnTo>
                <a:lnTo>
                  <a:pt x="16" y="170"/>
                </a:lnTo>
                <a:lnTo>
                  <a:pt x="14" y="170"/>
                </a:lnTo>
                <a:lnTo>
                  <a:pt x="14" y="169"/>
                </a:lnTo>
                <a:lnTo>
                  <a:pt x="14" y="167"/>
                </a:lnTo>
                <a:lnTo>
                  <a:pt x="14" y="165"/>
                </a:lnTo>
                <a:lnTo>
                  <a:pt x="12" y="165"/>
                </a:lnTo>
                <a:lnTo>
                  <a:pt x="12" y="164"/>
                </a:lnTo>
                <a:lnTo>
                  <a:pt x="12" y="162"/>
                </a:lnTo>
                <a:lnTo>
                  <a:pt x="12" y="160"/>
                </a:lnTo>
                <a:lnTo>
                  <a:pt x="12" y="158"/>
                </a:lnTo>
                <a:lnTo>
                  <a:pt x="11" y="158"/>
                </a:lnTo>
                <a:lnTo>
                  <a:pt x="11" y="157"/>
                </a:lnTo>
                <a:lnTo>
                  <a:pt x="9" y="157"/>
                </a:lnTo>
                <a:lnTo>
                  <a:pt x="9" y="155"/>
                </a:lnTo>
                <a:lnTo>
                  <a:pt x="7" y="155"/>
                </a:lnTo>
                <a:lnTo>
                  <a:pt x="7" y="153"/>
                </a:lnTo>
                <a:lnTo>
                  <a:pt x="7" y="151"/>
                </a:lnTo>
                <a:lnTo>
                  <a:pt x="6" y="151"/>
                </a:lnTo>
                <a:lnTo>
                  <a:pt x="6" y="150"/>
                </a:lnTo>
                <a:lnTo>
                  <a:pt x="4" y="150"/>
                </a:lnTo>
                <a:lnTo>
                  <a:pt x="4" y="148"/>
                </a:lnTo>
                <a:lnTo>
                  <a:pt x="6" y="148"/>
                </a:lnTo>
                <a:lnTo>
                  <a:pt x="6" y="146"/>
                </a:lnTo>
                <a:lnTo>
                  <a:pt x="7" y="145"/>
                </a:lnTo>
                <a:lnTo>
                  <a:pt x="7" y="143"/>
                </a:lnTo>
                <a:lnTo>
                  <a:pt x="7" y="141"/>
                </a:lnTo>
                <a:lnTo>
                  <a:pt x="7" y="139"/>
                </a:lnTo>
                <a:lnTo>
                  <a:pt x="7" y="138"/>
                </a:lnTo>
                <a:lnTo>
                  <a:pt x="7" y="136"/>
                </a:lnTo>
                <a:lnTo>
                  <a:pt x="7" y="134"/>
                </a:lnTo>
                <a:lnTo>
                  <a:pt x="7" y="133"/>
                </a:lnTo>
                <a:lnTo>
                  <a:pt x="7" y="131"/>
                </a:lnTo>
                <a:lnTo>
                  <a:pt x="9" y="131"/>
                </a:lnTo>
                <a:lnTo>
                  <a:pt x="9" y="129"/>
                </a:lnTo>
                <a:lnTo>
                  <a:pt x="9" y="127"/>
                </a:lnTo>
                <a:lnTo>
                  <a:pt x="11" y="127"/>
                </a:lnTo>
                <a:lnTo>
                  <a:pt x="11" y="126"/>
                </a:lnTo>
                <a:lnTo>
                  <a:pt x="9" y="126"/>
                </a:lnTo>
                <a:lnTo>
                  <a:pt x="9" y="124"/>
                </a:lnTo>
                <a:lnTo>
                  <a:pt x="9" y="122"/>
                </a:lnTo>
                <a:lnTo>
                  <a:pt x="9" y="120"/>
                </a:lnTo>
                <a:lnTo>
                  <a:pt x="9" y="119"/>
                </a:lnTo>
                <a:lnTo>
                  <a:pt x="9" y="117"/>
                </a:lnTo>
                <a:lnTo>
                  <a:pt x="9" y="115"/>
                </a:lnTo>
                <a:lnTo>
                  <a:pt x="9" y="114"/>
                </a:lnTo>
                <a:lnTo>
                  <a:pt x="7" y="114"/>
                </a:lnTo>
                <a:lnTo>
                  <a:pt x="7" y="112"/>
                </a:lnTo>
                <a:lnTo>
                  <a:pt x="9" y="112"/>
                </a:lnTo>
                <a:lnTo>
                  <a:pt x="7" y="112"/>
                </a:lnTo>
                <a:lnTo>
                  <a:pt x="7" y="110"/>
                </a:lnTo>
                <a:lnTo>
                  <a:pt x="6" y="110"/>
                </a:lnTo>
                <a:lnTo>
                  <a:pt x="6" y="108"/>
                </a:lnTo>
                <a:lnTo>
                  <a:pt x="4" y="108"/>
                </a:lnTo>
                <a:lnTo>
                  <a:pt x="2" y="108"/>
                </a:lnTo>
                <a:lnTo>
                  <a:pt x="0" y="108"/>
                </a:lnTo>
                <a:lnTo>
                  <a:pt x="0" y="107"/>
                </a:lnTo>
                <a:lnTo>
                  <a:pt x="0" y="105"/>
                </a:lnTo>
                <a:lnTo>
                  <a:pt x="0" y="103"/>
                </a:lnTo>
                <a:lnTo>
                  <a:pt x="2" y="103"/>
                </a:lnTo>
                <a:lnTo>
                  <a:pt x="2" y="102"/>
                </a:lnTo>
                <a:lnTo>
                  <a:pt x="2" y="100"/>
                </a:lnTo>
                <a:lnTo>
                  <a:pt x="2" y="98"/>
                </a:lnTo>
                <a:lnTo>
                  <a:pt x="2" y="96"/>
                </a:lnTo>
                <a:lnTo>
                  <a:pt x="4" y="96"/>
                </a:lnTo>
                <a:lnTo>
                  <a:pt x="6" y="96"/>
                </a:lnTo>
                <a:lnTo>
                  <a:pt x="6" y="95"/>
                </a:lnTo>
                <a:lnTo>
                  <a:pt x="7" y="95"/>
                </a:lnTo>
                <a:lnTo>
                  <a:pt x="6" y="95"/>
                </a:lnTo>
                <a:lnTo>
                  <a:pt x="6" y="93"/>
                </a:lnTo>
                <a:lnTo>
                  <a:pt x="7" y="93"/>
                </a:lnTo>
                <a:lnTo>
                  <a:pt x="9" y="93"/>
                </a:lnTo>
                <a:lnTo>
                  <a:pt x="9" y="91"/>
                </a:lnTo>
                <a:lnTo>
                  <a:pt x="11" y="91"/>
                </a:lnTo>
                <a:lnTo>
                  <a:pt x="11" y="90"/>
                </a:lnTo>
                <a:lnTo>
                  <a:pt x="11" y="88"/>
                </a:lnTo>
                <a:lnTo>
                  <a:pt x="11" y="86"/>
                </a:lnTo>
                <a:lnTo>
                  <a:pt x="12" y="86"/>
                </a:lnTo>
                <a:lnTo>
                  <a:pt x="12" y="84"/>
                </a:lnTo>
                <a:lnTo>
                  <a:pt x="14" y="84"/>
                </a:lnTo>
                <a:lnTo>
                  <a:pt x="14" y="83"/>
                </a:lnTo>
                <a:lnTo>
                  <a:pt x="16" y="83"/>
                </a:lnTo>
                <a:lnTo>
                  <a:pt x="16" y="81"/>
                </a:lnTo>
                <a:lnTo>
                  <a:pt x="16" y="79"/>
                </a:lnTo>
                <a:lnTo>
                  <a:pt x="16" y="77"/>
                </a:lnTo>
                <a:lnTo>
                  <a:pt x="16" y="76"/>
                </a:lnTo>
                <a:lnTo>
                  <a:pt x="18" y="76"/>
                </a:lnTo>
                <a:lnTo>
                  <a:pt x="18" y="74"/>
                </a:lnTo>
                <a:lnTo>
                  <a:pt x="18" y="72"/>
                </a:lnTo>
                <a:lnTo>
                  <a:pt x="16" y="72"/>
                </a:lnTo>
                <a:lnTo>
                  <a:pt x="16" y="74"/>
                </a:lnTo>
                <a:lnTo>
                  <a:pt x="16" y="72"/>
                </a:lnTo>
                <a:lnTo>
                  <a:pt x="14" y="72"/>
                </a:lnTo>
                <a:lnTo>
                  <a:pt x="14" y="71"/>
                </a:lnTo>
                <a:lnTo>
                  <a:pt x="12" y="71"/>
                </a:lnTo>
                <a:lnTo>
                  <a:pt x="12" y="69"/>
                </a:lnTo>
                <a:lnTo>
                  <a:pt x="12" y="67"/>
                </a:lnTo>
                <a:lnTo>
                  <a:pt x="12" y="65"/>
                </a:lnTo>
                <a:lnTo>
                  <a:pt x="14" y="64"/>
                </a:lnTo>
                <a:lnTo>
                  <a:pt x="14" y="62"/>
                </a:lnTo>
                <a:lnTo>
                  <a:pt x="16" y="62"/>
                </a:lnTo>
                <a:lnTo>
                  <a:pt x="16" y="60"/>
                </a:lnTo>
                <a:lnTo>
                  <a:pt x="16" y="59"/>
                </a:lnTo>
                <a:lnTo>
                  <a:pt x="18" y="59"/>
                </a:lnTo>
                <a:lnTo>
                  <a:pt x="18" y="57"/>
                </a:lnTo>
                <a:lnTo>
                  <a:pt x="18" y="55"/>
                </a:lnTo>
                <a:lnTo>
                  <a:pt x="16" y="55"/>
                </a:lnTo>
                <a:lnTo>
                  <a:pt x="16" y="53"/>
                </a:lnTo>
                <a:lnTo>
                  <a:pt x="16" y="52"/>
                </a:lnTo>
                <a:lnTo>
                  <a:pt x="18" y="52"/>
                </a:lnTo>
                <a:lnTo>
                  <a:pt x="18" y="50"/>
                </a:lnTo>
                <a:lnTo>
                  <a:pt x="19" y="50"/>
                </a:lnTo>
                <a:lnTo>
                  <a:pt x="19" y="48"/>
                </a:lnTo>
                <a:lnTo>
                  <a:pt x="19" y="46"/>
                </a:lnTo>
                <a:lnTo>
                  <a:pt x="19" y="45"/>
                </a:lnTo>
                <a:lnTo>
                  <a:pt x="21" y="45"/>
                </a:lnTo>
                <a:lnTo>
                  <a:pt x="23" y="45"/>
                </a:lnTo>
                <a:lnTo>
                  <a:pt x="23" y="46"/>
                </a:lnTo>
                <a:lnTo>
                  <a:pt x="24" y="46"/>
                </a:lnTo>
                <a:lnTo>
                  <a:pt x="24" y="45"/>
                </a:lnTo>
                <a:lnTo>
                  <a:pt x="26" y="45"/>
                </a:lnTo>
                <a:lnTo>
                  <a:pt x="26" y="43"/>
                </a:lnTo>
                <a:lnTo>
                  <a:pt x="28" y="43"/>
                </a:lnTo>
                <a:lnTo>
                  <a:pt x="28" y="41"/>
                </a:lnTo>
                <a:lnTo>
                  <a:pt x="30" y="41"/>
                </a:lnTo>
                <a:lnTo>
                  <a:pt x="31" y="41"/>
                </a:lnTo>
                <a:lnTo>
                  <a:pt x="33" y="41"/>
                </a:lnTo>
                <a:lnTo>
                  <a:pt x="35" y="41"/>
                </a:lnTo>
                <a:lnTo>
                  <a:pt x="35" y="40"/>
                </a:lnTo>
                <a:lnTo>
                  <a:pt x="36" y="40"/>
                </a:lnTo>
                <a:lnTo>
                  <a:pt x="38" y="40"/>
                </a:lnTo>
                <a:lnTo>
                  <a:pt x="38" y="41"/>
                </a:lnTo>
                <a:lnTo>
                  <a:pt x="40" y="41"/>
                </a:lnTo>
                <a:lnTo>
                  <a:pt x="40" y="40"/>
                </a:lnTo>
                <a:lnTo>
                  <a:pt x="40" y="38"/>
                </a:lnTo>
                <a:lnTo>
                  <a:pt x="38" y="38"/>
                </a:lnTo>
                <a:lnTo>
                  <a:pt x="38" y="36"/>
                </a:lnTo>
                <a:lnTo>
                  <a:pt x="40" y="36"/>
                </a:lnTo>
                <a:lnTo>
                  <a:pt x="42" y="36"/>
                </a:lnTo>
                <a:lnTo>
                  <a:pt x="43" y="36"/>
                </a:lnTo>
                <a:lnTo>
                  <a:pt x="43" y="34"/>
                </a:lnTo>
                <a:lnTo>
                  <a:pt x="45" y="34"/>
                </a:lnTo>
                <a:lnTo>
                  <a:pt x="47" y="34"/>
                </a:lnTo>
                <a:lnTo>
                  <a:pt x="47" y="33"/>
                </a:lnTo>
                <a:lnTo>
                  <a:pt x="49" y="33"/>
                </a:lnTo>
                <a:lnTo>
                  <a:pt x="50" y="33"/>
                </a:lnTo>
                <a:lnTo>
                  <a:pt x="52" y="33"/>
                </a:lnTo>
                <a:lnTo>
                  <a:pt x="52" y="31"/>
                </a:lnTo>
                <a:lnTo>
                  <a:pt x="54" y="31"/>
                </a:lnTo>
                <a:lnTo>
                  <a:pt x="54" y="29"/>
                </a:lnTo>
                <a:lnTo>
                  <a:pt x="54" y="28"/>
                </a:lnTo>
                <a:lnTo>
                  <a:pt x="54" y="26"/>
                </a:lnTo>
                <a:lnTo>
                  <a:pt x="55" y="26"/>
                </a:lnTo>
                <a:lnTo>
                  <a:pt x="55" y="28"/>
                </a:lnTo>
                <a:lnTo>
                  <a:pt x="57" y="28"/>
                </a:lnTo>
                <a:lnTo>
                  <a:pt x="57" y="26"/>
                </a:lnTo>
                <a:lnTo>
                  <a:pt x="57" y="24"/>
                </a:lnTo>
                <a:lnTo>
                  <a:pt x="59" y="24"/>
                </a:lnTo>
                <a:lnTo>
                  <a:pt x="59" y="22"/>
                </a:lnTo>
                <a:lnTo>
                  <a:pt x="61" y="22"/>
                </a:lnTo>
                <a:lnTo>
                  <a:pt x="61" y="21"/>
                </a:lnTo>
                <a:lnTo>
                  <a:pt x="59" y="21"/>
                </a:lnTo>
                <a:lnTo>
                  <a:pt x="59" y="19"/>
                </a:lnTo>
                <a:lnTo>
                  <a:pt x="61" y="19"/>
                </a:lnTo>
                <a:lnTo>
                  <a:pt x="62" y="19"/>
                </a:lnTo>
                <a:lnTo>
                  <a:pt x="62" y="17"/>
                </a:lnTo>
                <a:lnTo>
                  <a:pt x="61" y="17"/>
                </a:lnTo>
                <a:lnTo>
                  <a:pt x="62" y="17"/>
                </a:lnTo>
                <a:lnTo>
                  <a:pt x="62" y="15"/>
                </a:lnTo>
                <a:lnTo>
                  <a:pt x="62" y="14"/>
                </a:lnTo>
                <a:lnTo>
                  <a:pt x="64" y="14"/>
                </a:lnTo>
                <a:lnTo>
                  <a:pt x="64" y="12"/>
                </a:lnTo>
                <a:lnTo>
                  <a:pt x="66" y="12"/>
                </a:lnTo>
                <a:lnTo>
                  <a:pt x="66" y="14"/>
                </a:lnTo>
                <a:lnTo>
                  <a:pt x="67" y="14"/>
                </a:lnTo>
                <a:lnTo>
                  <a:pt x="67" y="12"/>
                </a:lnTo>
                <a:lnTo>
                  <a:pt x="69" y="12"/>
                </a:lnTo>
                <a:lnTo>
                  <a:pt x="69" y="10"/>
                </a:lnTo>
                <a:lnTo>
                  <a:pt x="71" y="10"/>
                </a:lnTo>
                <a:lnTo>
                  <a:pt x="73" y="10"/>
                </a:lnTo>
                <a:lnTo>
                  <a:pt x="73" y="9"/>
                </a:lnTo>
                <a:lnTo>
                  <a:pt x="74" y="9"/>
                </a:lnTo>
                <a:lnTo>
                  <a:pt x="74" y="7"/>
                </a:lnTo>
                <a:lnTo>
                  <a:pt x="76" y="7"/>
                </a:lnTo>
                <a:lnTo>
                  <a:pt x="76" y="5"/>
                </a:lnTo>
                <a:lnTo>
                  <a:pt x="74" y="5"/>
                </a:lnTo>
                <a:lnTo>
                  <a:pt x="74" y="3"/>
                </a:lnTo>
                <a:lnTo>
                  <a:pt x="76" y="3"/>
                </a:lnTo>
                <a:lnTo>
                  <a:pt x="76" y="2"/>
                </a:lnTo>
                <a:lnTo>
                  <a:pt x="76" y="0"/>
                </a:lnTo>
                <a:lnTo>
                  <a:pt x="78" y="0"/>
                </a:lnTo>
                <a:lnTo>
                  <a:pt x="80" y="0"/>
                </a:lnTo>
                <a:lnTo>
                  <a:pt x="81" y="0"/>
                </a:lnTo>
                <a:lnTo>
                  <a:pt x="83" y="0"/>
                </a:lnTo>
                <a:lnTo>
                  <a:pt x="85" y="0"/>
                </a:lnTo>
                <a:lnTo>
                  <a:pt x="86" y="0"/>
                </a:lnTo>
                <a:lnTo>
                  <a:pt x="88" y="0"/>
                </a:lnTo>
                <a:lnTo>
                  <a:pt x="90" y="0"/>
                </a:lnTo>
                <a:lnTo>
                  <a:pt x="92" y="0"/>
                </a:lnTo>
                <a:lnTo>
                  <a:pt x="93" y="0"/>
                </a:lnTo>
                <a:lnTo>
                  <a:pt x="95" y="0"/>
                </a:lnTo>
                <a:lnTo>
                  <a:pt x="97" y="0"/>
                </a:lnTo>
                <a:lnTo>
                  <a:pt x="98" y="0"/>
                </a:lnTo>
                <a:lnTo>
                  <a:pt x="100" y="0"/>
                </a:lnTo>
                <a:lnTo>
                  <a:pt x="102" y="0"/>
                </a:lnTo>
                <a:lnTo>
                  <a:pt x="104" y="0"/>
                </a:lnTo>
                <a:lnTo>
                  <a:pt x="105" y="0"/>
                </a:lnTo>
                <a:lnTo>
                  <a:pt x="107" y="0"/>
                </a:lnTo>
                <a:lnTo>
                  <a:pt x="109" y="0"/>
                </a:lnTo>
                <a:lnTo>
                  <a:pt x="110" y="0"/>
                </a:lnTo>
                <a:lnTo>
                  <a:pt x="112" y="0"/>
                </a:lnTo>
                <a:lnTo>
                  <a:pt x="114" y="0"/>
                </a:lnTo>
                <a:lnTo>
                  <a:pt x="116" y="0"/>
                </a:lnTo>
                <a:lnTo>
                  <a:pt x="117" y="0"/>
                </a:lnTo>
                <a:lnTo>
                  <a:pt x="119" y="0"/>
                </a:lnTo>
                <a:lnTo>
                  <a:pt x="121" y="0"/>
                </a:lnTo>
                <a:lnTo>
                  <a:pt x="123" y="0"/>
                </a:lnTo>
                <a:lnTo>
                  <a:pt x="124" y="0"/>
                </a:lnTo>
                <a:lnTo>
                  <a:pt x="126" y="0"/>
                </a:lnTo>
                <a:lnTo>
                  <a:pt x="128" y="0"/>
                </a:lnTo>
                <a:lnTo>
                  <a:pt x="129" y="0"/>
                </a:lnTo>
                <a:lnTo>
                  <a:pt x="131" y="0"/>
                </a:lnTo>
                <a:lnTo>
                  <a:pt x="133" y="0"/>
                </a:lnTo>
                <a:lnTo>
                  <a:pt x="135" y="0"/>
                </a:lnTo>
                <a:lnTo>
                  <a:pt x="136" y="0"/>
                </a:lnTo>
                <a:lnTo>
                  <a:pt x="138" y="0"/>
                </a:lnTo>
                <a:lnTo>
                  <a:pt x="140" y="0"/>
                </a:lnTo>
                <a:lnTo>
                  <a:pt x="141" y="0"/>
                </a:lnTo>
                <a:lnTo>
                  <a:pt x="143" y="0"/>
                </a:lnTo>
                <a:lnTo>
                  <a:pt x="145" y="0"/>
                </a:lnTo>
                <a:lnTo>
                  <a:pt x="147" y="0"/>
                </a:lnTo>
                <a:lnTo>
                  <a:pt x="148" y="0"/>
                </a:lnTo>
                <a:lnTo>
                  <a:pt x="150" y="0"/>
                </a:lnTo>
                <a:lnTo>
                  <a:pt x="152" y="0"/>
                </a:lnTo>
                <a:lnTo>
                  <a:pt x="154" y="0"/>
                </a:lnTo>
                <a:lnTo>
                  <a:pt x="155" y="0"/>
                </a:lnTo>
                <a:lnTo>
                  <a:pt x="157" y="0"/>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42"/>
          <p:cNvSpPr>
            <a:spLocks/>
          </p:cNvSpPr>
          <p:nvPr/>
        </p:nvSpPr>
        <p:spPr bwMode="auto">
          <a:xfrm>
            <a:off x="5060586" y="1025234"/>
            <a:ext cx="1225252" cy="587061"/>
          </a:xfrm>
          <a:custGeom>
            <a:avLst/>
            <a:gdLst>
              <a:gd name="T0" fmla="*/ 386 w 647"/>
              <a:gd name="T1" fmla="*/ 59 h 310"/>
              <a:gd name="T2" fmla="*/ 403 w 647"/>
              <a:gd name="T3" fmla="*/ 55 h 310"/>
              <a:gd name="T4" fmla="*/ 418 w 647"/>
              <a:gd name="T5" fmla="*/ 59 h 310"/>
              <a:gd name="T6" fmla="*/ 618 w 647"/>
              <a:gd name="T7" fmla="*/ 78 h 310"/>
              <a:gd name="T8" fmla="*/ 635 w 647"/>
              <a:gd name="T9" fmla="*/ 105 h 310"/>
              <a:gd name="T10" fmla="*/ 646 w 647"/>
              <a:gd name="T11" fmla="*/ 145 h 310"/>
              <a:gd name="T12" fmla="*/ 644 w 647"/>
              <a:gd name="T13" fmla="*/ 184 h 310"/>
              <a:gd name="T14" fmla="*/ 639 w 647"/>
              <a:gd name="T15" fmla="*/ 224 h 310"/>
              <a:gd name="T16" fmla="*/ 432 w 647"/>
              <a:gd name="T17" fmla="*/ 246 h 310"/>
              <a:gd name="T18" fmla="*/ 424 w 647"/>
              <a:gd name="T19" fmla="*/ 262 h 310"/>
              <a:gd name="T20" fmla="*/ 412 w 647"/>
              <a:gd name="T21" fmla="*/ 274 h 310"/>
              <a:gd name="T22" fmla="*/ 396 w 647"/>
              <a:gd name="T23" fmla="*/ 283 h 310"/>
              <a:gd name="T24" fmla="*/ 379 w 647"/>
              <a:gd name="T25" fmla="*/ 284 h 310"/>
              <a:gd name="T26" fmla="*/ 365 w 647"/>
              <a:gd name="T27" fmla="*/ 289 h 310"/>
              <a:gd name="T28" fmla="*/ 362 w 647"/>
              <a:gd name="T29" fmla="*/ 274 h 310"/>
              <a:gd name="T30" fmla="*/ 348 w 647"/>
              <a:gd name="T31" fmla="*/ 260 h 310"/>
              <a:gd name="T32" fmla="*/ 336 w 647"/>
              <a:gd name="T33" fmla="*/ 252 h 310"/>
              <a:gd name="T34" fmla="*/ 324 w 647"/>
              <a:gd name="T35" fmla="*/ 241 h 310"/>
              <a:gd name="T36" fmla="*/ 312 w 647"/>
              <a:gd name="T37" fmla="*/ 233 h 310"/>
              <a:gd name="T38" fmla="*/ 308 w 647"/>
              <a:gd name="T39" fmla="*/ 250 h 310"/>
              <a:gd name="T40" fmla="*/ 303 w 647"/>
              <a:gd name="T41" fmla="*/ 262 h 310"/>
              <a:gd name="T42" fmla="*/ 288 w 647"/>
              <a:gd name="T43" fmla="*/ 264 h 310"/>
              <a:gd name="T44" fmla="*/ 276 w 647"/>
              <a:gd name="T45" fmla="*/ 258 h 310"/>
              <a:gd name="T46" fmla="*/ 265 w 647"/>
              <a:gd name="T47" fmla="*/ 262 h 310"/>
              <a:gd name="T48" fmla="*/ 255 w 647"/>
              <a:gd name="T49" fmla="*/ 258 h 310"/>
              <a:gd name="T50" fmla="*/ 245 w 647"/>
              <a:gd name="T51" fmla="*/ 262 h 310"/>
              <a:gd name="T52" fmla="*/ 229 w 647"/>
              <a:gd name="T53" fmla="*/ 262 h 310"/>
              <a:gd name="T54" fmla="*/ 219 w 647"/>
              <a:gd name="T55" fmla="*/ 269 h 310"/>
              <a:gd name="T56" fmla="*/ 221 w 647"/>
              <a:gd name="T57" fmla="*/ 286 h 310"/>
              <a:gd name="T58" fmla="*/ 207 w 647"/>
              <a:gd name="T59" fmla="*/ 293 h 310"/>
              <a:gd name="T60" fmla="*/ 198 w 647"/>
              <a:gd name="T61" fmla="*/ 284 h 310"/>
              <a:gd name="T62" fmla="*/ 184 w 647"/>
              <a:gd name="T63" fmla="*/ 277 h 310"/>
              <a:gd name="T64" fmla="*/ 169 w 647"/>
              <a:gd name="T65" fmla="*/ 283 h 310"/>
              <a:gd name="T66" fmla="*/ 152 w 647"/>
              <a:gd name="T67" fmla="*/ 279 h 310"/>
              <a:gd name="T68" fmla="*/ 140 w 647"/>
              <a:gd name="T69" fmla="*/ 267 h 310"/>
              <a:gd name="T70" fmla="*/ 126 w 647"/>
              <a:gd name="T71" fmla="*/ 267 h 310"/>
              <a:gd name="T72" fmla="*/ 116 w 647"/>
              <a:gd name="T73" fmla="*/ 281 h 310"/>
              <a:gd name="T74" fmla="*/ 107 w 647"/>
              <a:gd name="T75" fmla="*/ 298 h 310"/>
              <a:gd name="T76" fmla="*/ 91 w 647"/>
              <a:gd name="T77" fmla="*/ 307 h 310"/>
              <a:gd name="T78" fmla="*/ 83 w 647"/>
              <a:gd name="T79" fmla="*/ 305 h 310"/>
              <a:gd name="T80" fmla="*/ 86 w 647"/>
              <a:gd name="T81" fmla="*/ 293 h 310"/>
              <a:gd name="T82" fmla="*/ 83 w 647"/>
              <a:gd name="T83" fmla="*/ 279 h 310"/>
              <a:gd name="T84" fmla="*/ 81 w 647"/>
              <a:gd name="T85" fmla="*/ 267 h 310"/>
              <a:gd name="T86" fmla="*/ 67 w 647"/>
              <a:gd name="T87" fmla="*/ 270 h 310"/>
              <a:gd name="T88" fmla="*/ 52 w 647"/>
              <a:gd name="T89" fmla="*/ 260 h 310"/>
              <a:gd name="T90" fmla="*/ 28 w 647"/>
              <a:gd name="T91" fmla="*/ 241 h 310"/>
              <a:gd name="T92" fmla="*/ 4 w 647"/>
              <a:gd name="T93" fmla="*/ 188 h 310"/>
              <a:gd name="T94" fmla="*/ 67 w 647"/>
              <a:gd name="T95" fmla="*/ 159 h 310"/>
              <a:gd name="T96" fmla="*/ 126 w 647"/>
              <a:gd name="T97" fmla="*/ 136 h 310"/>
              <a:gd name="T98" fmla="*/ 165 w 647"/>
              <a:gd name="T99" fmla="*/ 90 h 310"/>
              <a:gd name="T100" fmla="*/ 214 w 647"/>
              <a:gd name="T101" fmla="*/ 50 h 310"/>
              <a:gd name="T102" fmla="*/ 233 w 647"/>
              <a:gd name="T103" fmla="*/ 43 h 310"/>
              <a:gd name="T104" fmla="*/ 248 w 647"/>
              <a:gd name="T105" fmla="*/ 35 h 310"/>
              <a:gd name="T106" fmla="*/ 265 w 647"/>
              <a:gd name="T107" fmla="*/ 28 h 310"/>
              <a:gd name="T108" fmla="*/ 281 w 647"/>
              <a:gd name="T109" fmla="*/ 19 h 310"/>
              <a:gd name="T110" fmla="*/ 298 w 647"/>
              <a:gd name="T111" fmla="*/ 11 h 310"/>
              <a:gd name="T112" fmla="*/ 317 w 647"/>
              <a:gd name="T113" fmla="*/ 4 h 310"/>
              <a:gd name="T114" fmla="*/ 331 w 647"/>
              <a:gd name="T115" fmla="*/ 7 h 310"/>
              <a:gd name="T116" fmla="*/ 343 w 647"/>
              <a:gd name="T117" fmla="*/ 19 h 310"/>
              <a:gd name="T118" fmla="*/ 356 w 647"/>
              <a:gd name="T119" fmla="*/ 31 h 310"/>
              <a:gd name="T120" fmla="*/ 369 w 647"/>
              <a:gd name="T121" fmla="*/ 43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7" h="310">
                <a:moveTo>
                  <a:pt x="375" y="50"/>
                </a:moveTo>
                <a:lnTo>
                  <a:pt x="375" y="52"/>
                </a:lnTo>
                <a:lnTo>
                  <a:pt x="377" y="52"/>
                </a:lnTo>
                <a:lnTo>
                  <a:pt x="377" y="54"/>
                </a:lnTo>
                <a:lnTo>
                  <a:pt x="379" y="54"/>
                </a:lnTo>
                <a:lnTo>
                  <a:pt x="379" y="55"/>
                </a:lnTo>
                <a:lnTo>
                  <a:pt x="381" y="55"/>
                </a:lnTo>
                <a:lnTo>
                  <a:pt x="381" y="54"/>
                </a:lnTo>
                <a:lnTo>
                  <a:pt x="381" y="55"/>
                </a:lnTo>
                <a:lnTo>
                  <a:pt x="382" y="55"/>
                </a:lnTo>
                <a:lnTo>
                  <a:pt x="382" y="57"/>
                </a:lnTo>
                <a:lnTo>
                  <a:pt x="384" y="57"/>
                </a:lnTo>
                <a:lnTo>
                  <a:pt x="386" y="57"/>
                </a:lnTo>
                <a:lnTo>
                  <a:pt x="386" y="59"/>
                </a:lnTo>
                <a:lnTo>
                  <a:pt x="387" y="59"/>
                </a:lnTo>
                <a:lnTo>
                  <a:pt x="389" y="59"/>
                </a:lnTo>
                <a:lnTo>
                  <a:pt x="391" y="59"/>
                </a:lnTo>
                <a:lnTo>
                  <a:pt x="393" y="59"/>
                </a:lnTo>
                <a:lnTo>
                  <a:pt x="393" y="60"/>
                </a:lnTo>
                <a:lnTo>
                  <a:pt x="394" y="60"/>
                </a:lnTo>
                <a:lnTo>
                  <a:pt x="396" y="60"/>
                </a:lnTo>
                <a:lnTo>
                  <a:pt x="396" y="59"/>
                </a:lnTo>
                <a:lnTo>
                  <a:pt x="398" y="59"/>
                </a:lnTo>
                <a:lnTo>
                  <a:pt x="398" y="57"/>
                </a:lnTo>
                <a:lnTo>
                  <a:pt x="400" y="57"/>
                </a:lnTo>
                <a:lnTo>
                  <a:pt x="401" y="57"/>
                </a:lnTo>
                <a:lnTo>
                  <a:pt x="401" y="55"/>
                </a:lnTo>
                <a:lnTo>
                  <a:pt x="403" y="55"/>
                </a:lnTo>
                <a:lnTo>
                  <a:pt x="405" y="55"/>
                </a:lnTo>
                <a:lnTo>
                  <a:pt x="405" y="54"/>
                </a:lnTo>
                <a:lnTo>
                  <a:pt x="406" y="54"/>
                </a:lnTo>
                <a:lnTo>
                  <a:pt x="408" y="54"/>
                </a:lnTo>
                <a:lnTo>
                  <a:pt x="410" y="54"/>
                </a:lnTo>
                <a:lnTo>
                  <a:pt x="412" y="54"/>
                </a:lnTo>
                <a:lnTo>
                  <a:pt x="412" y="55"/>
                </a:lnTo>
                <a:lnTo>
                  <a:pt x="413" y="57"/>
                </a:lnTo>
                <a:lnTo>
                  <a:pt x="415" y="57"/>
                </a:lnTo>
                <a:lnTo>
                  <a:pt x="415" y="55"/>
                </a:lnTo>
                <a:lnTo>
                  <a:pt x="415" y="57"/>
                </a:lnTo>
                <a:lnTo>
                  <a:pt x="417" y="57"/>
                </a:lnTo>
                <a:lnTo>
                  <a:pt x="418" y="57"/>
                </a:lnTo>
                <a:lnTo>
                  <a:pt x="418" y="59"/>
                </a:lnTo>
                <a:lnTo>
                  <a:pt x="420" y="59"/>
                </a:lnTo>
                <a:lnTo>
                  <a:pt x="606" y="59"/>
                </a:lnTo>
                <a:lnTo>
                  <a:pt x="611" y="60"/>
                </a:lnTo>
                <a:lnTo>
                  <a:pt x="616" y="62"/>
                </a:lnTo>
                <a:lnTo>
                  <a:pt x="620" y="64"/>
                </a:lnTo>
                <a:lnTo>
                  <a:pt x="622" y="66"/>
                </a:lnTo>
                <a:lnTo>
                  <a:pt x="622" y="67"/>
                </a:lnTo>
                <a:lnTo>
                  <a:pt x="622" y="69"/>
                </a:lnTo>
                <a:lnTo>
                  <a:pt x="622" y="71"/>
                </a:lnTo>
                <a:lnTo>
                  <a:pt x="622" y="73"/>
                </a:lnTo>
                <a:lnTo>
                  <a:pt x="622" y="74"/>
                </a:lnTo>
                <a:lnTo>
                  <a:pt x="620" y="74"/>
                </a:lnTo>
                <a:lnTo>
                  <a:pt x="618" y="74"/>
                </a:lnTo>
                <a:lnTo>
                  <a:pt x="618" y="78"/>
                </a:lnTo>
                <a:lnTo>
                  <a:pt x="622" y="81"/>
                </a:lnTo>
                <a:lnTo>
                  <a:pt x="627" y="85"/>
                </a:lnTo>
                <a:lnTo>
                  <a:pt x="627" y="86"/>
                </a:lnTo>
                <a:lnTo>
                  <a:pt x="632" y="88"/>
                </a:lnTo>
                <a:lnTo>
                  <a:pt x="632" y="90"/>
                </a:lnTo>
                <a:lnTo>
                  <a:pt x="630" y="91"/>
                </a:lnTo>
                <a:lnTo>
                  <a:pt x="630" y="95"/>
                </a:lnTo>
                <a:lnTo>
                  <a:pt x="632" y="97"/>
                </a:lnTo>
                <a:lnTo>
                  <a:pt x="635" y="98"/>
                </a:lnTo>
                <a:lnTo>
                  <a:pt x="635" y="100"/>
                </a:lnTo>
                <a:lnTo>
                  <a:pt x="635" y="102"/>
                </a:lnTo>
                <a:lnTo>
                  <a:pt x="634" y="104"/>
                </a:lnTo>
                <a:lnTo>
                  <a:pt x="635" y="104"/>
                </a:lnTo>
                <a:lnTo>
                  <a:pt x="635" y="105"/>
                </a:lnTo>
                <a:lnTo>
                  <a:pt x="635" y="107"/>
                </a:lnTo>
                <a:lnTo>
                  <a:pt x="634" y="110"/>
                </a:lnTo>
                <a:lnTo>
                  <a:pt x="632" y="114"/>
                </a:lnTo>
                <a:lnTo>
                  <a:pt x="632" y="116"/>
                </a:lnTo>
                <a:lnTo>
                  <a:pt x="632" y="119"/>
                </a:lnTo>
                <a:lnTo>
                  <a:pt x="632" y="121"/>
                </a:lnTo>
                <a:lnTo>
                  <a:pt x="635" y="126"/>
                </a:lnTo>
                <a:lnTo>
                  <a:pt x="640" y="129"/>
                </a:lnTo>
                <a:lnTo>
                  <a:pt x="642" y="133"/>
                </a:lnTo>
                <a:lnTo>
                  <a:pt x="646" y="134"/>
                </a:lnTo>
                <a:lnTo>
                  <a:pt x="647" y="136"/>
                </a:lnTo>
                <a:lnTo>
                  <a:pt x="647" y="141"/>
                </a:lnTo>
                <a:lnTo>
                  <a:pt x="646" y="143"/>
                </a:lnTo>
                <a:lnTo>
                  <a:pt x="646" y="145"/>
                </a:lnTo>
                <a:lnTo>
                  <a:pt x="646" y="147"/>
                </a:lnTo>
                <a:lnTo>
                  <a:pt x="644" y="148"/>
                </a:lnTo>
                <a:lnTo>
                  <a:pt x="644" y="152"/>
                </a:lnTo>
                <a:lnTo>
                  <a:pt x="644" y="159"/>
                </a:lnTo>
                <a:lnTo>
                  <a:pt x="646" y="160"/>
                </a:lnTo>
                <a:lnTo>
                  <a:pt x="647" y="164"/>
                </a:lnTo>
                <a:lnTo>
                  <a:pt x="646" y="167"/>
                </a:lnTo>
                <a:lnTo>
                  <a:pt x="646" y="169"/>
                </a:lnTo>
                <a:lnTo>
                  <a:pt x="644" y="172"/>
                </a:lnTo>
                <a:lnTo>
                  <a:pt x="646" y="174"/>
                </a:lnTo>
                <a:lnTo>
                  <a:pt x="646" y="176"/>
                </a:lnTo>
                <a:lnTo>
                  <a:pt x="644" y="176"/>
                </a:lnTo>
                <a:lnTo>
                  <a:pt x="644" y="178"/>
                </a:lnTo>
                <a:lnTo>
                  <a:pt x="644" y="184"/>
                </a:lnTo>
                <a:lnTo>
                  <a:pt x="646" y="184"/>
                </a:lnTo>
                <a:lnTo>
                  <a:pt x="644" y="188"/>
                </a:lnTo>
                <a:lnTo>
                  <a:pt x="644" y="195"/>
                </a:lnTo>
                <a:lnTo>
                  <a:pt x="642" y="195"/>
                </a:lnTo>
                <a:lnTo>
                  <a:pt x="642" y="200"/>
                </a:lnTo>
                <a:lnTo>
                  <a:pt x="642" y="202"/>
                </a:lnTo>
                <a:lnTo>
                  <a:pt x="646" y="205"/>
                </a:lnTo>
                <a:lnTo>
                  <a:pt x="646" y="207"/>
                </a:lnTo>
                <a:lnTo>
                  <a:pt x="646" y="212"/>
                </a:lnTo>
                <a:lnTo>
                  <a:pt x="644" y="215"/>
                </a:lnTo>
                <a:lnTo>
                  <a:pt x="644" y="219"/>
                </a:lnTo>
                <a:lnTo>
                  <a:pt x="642" y="222"/>
                </a:lnTo>
                <a:lnTo>
                  <a:pt x="640" y="224"/>
                </a:lnTo>
                <a:lnTo>
                  <a:pt x="639" y="224"/>
                </a:lnTo>
                <a:lnTo>
                  <a:pt x="635" y="227"/>
                </a:lnTo>
                <a:lnTo>
                  <a:pt x="632" y="231"/>
                </a:lnTo>
                <a:lnTo>
                  <a:pt x="632" y="233"/>
                </a:lnTo>
                <a:lnTo>
                  <a:pt x="628" y="240"/>
                </a:lnTo>
                <a:lnTo>
                  <a:pt x="627" y="245"/>
                </a:lnTo>
                <a:lnTo>
                  <a:pt x="625" y="246"/>
                </a:lnTo>
                <a:lnTo>
                  <a:pt x="623" y="248"/>
                </a:lnTo>
                <a:lnTo>
                  <a:pt x="622" y="250"/>
                </a:lnTo>
                <a:lnTo>
                  <a:pt x="439" y="248"/>
                </a:lnTo>
                <a:lnTo>
                  <a:pt x="437" y="248"/>
                </a:lnTo>
                <a:lnTo>
                  <a:pt x="436" y="248"/>
                </a:lnTo>
                <a:lnTo>
                  <a:pt x="434" y="248"/>
                </a:lnTo>
                <a:lnTo>
                  <a:pt x="434" y="246"/>
                </a:lnTo>
                <a:lnTo>
                  <a:pt x="432" y="246"/>
                </a:lnTo>
                <a:lnTo>
                  <a:pt x="430" y="246"/>
                </a:lnTo>
                <a:lnTo>
                  <a:pt x="430" y="248"/>
                </a:lnTo>
                <a:lnTo>
                  <a:pt x="429" y="248"/>
                </a:lnTo>
                <a:lnTo>
                  <a:pt x="429" y="250"/>
                </a:lnTo>
                <a:lnTo>
                  <a:pt x="429" y="252"/>
                </a:lnTo>
                <a:lnTo>
                  <a:pt x="427" y="252"/>
                </a:lnTo>
                <a:lnTo>
                  <a:pt x="427" y="253"/>
                </a:lnTo>
                <a:lnTo>
                  <a:pt x="427" y="255"/>
                </a:lnTo>
                <a:lnTo>
                  <a:pt x="427" y="257"/>
                </a:lnTo>
                <a:lnTo>
                  <a:pt x="427" y="258"/>
                </a:lnTo>
                <a:lnTo>
                  <a:pt x="425" y="258"/>
                </a:lnTo>
                <a:lnTo>
                  <a:pt x="425" y="260"/>
                </a:lnTo>
                <a:lnTo>
                  <a:pt x="425" y="262"/>
                </a:lnTo>
                <a:lnTo>
                  <a:pt x="424" y="262"/>
                </a:lnTo>
                <a:lnTo>
                  <a:pt x="424" y="264"/>
                </a:lnTo>
                <a:lnTo>
                  <a:pt x="424" y="265"/>
                </a:lnTo>
                <a:lnTo>
                  <a:pt x="424" y="267"/>
                </a:lnTo>
                <a:lnTo>
                  <a:pt x="422" y="267"/>
                </a:lnTo>
                <a:lnTo>
                  <a:pt x="422" y="269"/>
                </a:lnTo>
                <a:lnTo>
                  <a:pt x="420" y="269"/>
                </a:lnTo>
                <a:lnTo>
                  <a:pt x="420" y="270"/>
                </a:lnTo>
                <a:lnTo>
                  <a:pt x="420" y="272"/>
                </a:lnTo>
                <a:lnTo>
                  <a:pt x="418" y="272"/>
                </a:lnTo>
                <a:lnTo>
                  <a:pt x="417" y="272"/>
                </a:lnTo>
                <a:lnTo>
                  <a:pt x="415" y="272"/>
                </a:lnTo>
                <a:lnTo>
                  <a:pt x="413" y="272"/>
                </a:lnTo>
                <a:lnTo>
                  <a:pt x="413" y="274"/>
                </a:lnTo>
                <a:lnTo>
                  <a:pt x="412" y="274"/>
                </a:lnTo>
                <a:lnTo>
                  <a:pt x="412" y="276"/>
                </a:lnTo>
                <a:lnTo>
                  <a:pt x="410" y="276"/>
                </a:lnTo>
                <a:lnTo>
                  <a:pt x="408" y="276"/>
                </a:lnTo>
                <a:lnTo>
                  <a:pt x="406" y="276"/>
                </a:lnTo>
                <a:lnTo>
                  <a:pt x="405" y="276"/>
                </a:lnTo>
                <a:lnTo>
                  <a:pt x="405" y="277"/>
                </a:lnTo>
                <a:lnTo>
                  <a:pt x="403" y="277"/>
                </a:lnTo>
                <a:lnTo>
                  <a:pt x="403" y="279"/>
                </a:lnTo>
                <a:lnTo>
                  <a:pt x="401" y="279"/>
                </a:lnTo>
                <a:lnTo>
                  <a:pt x="401" y="281"/>
                </a:lnTo>
                <a:lnTo>
                  <a:pt x="400" y="281"/>
                </a:lnTo>
                <a:lnTo>
                  <a:pt x="400" y="283"/>
                </a:lnTo>
                <a:lnTo>
                  <a:pt x="398" y="283"/>
                </a:lnTo>
                <a:lnTo>
                  <a:pt x="396" y="283"/>
                </a:lnTo>
                <a:lnTo>
                  <a:pt x="396" y="284"/>
                </a:lnTo>
                <a:lnTo>
                  <a:pt x="394" y="284"/>
                </a:lnTo>
                <a:lnTo>
                  <a:pt x="394" y="283"/>
                </a:lnTo>
                <a:lnTo>
                  <a:pt x="393" y="283"/>
                </a:lnTo>
                <a:lnTo>
                  <a:pt x="391" y="283"/>
                </a:lnTo>
                <a:lnTo>
                  <a:pt x="389" y="283"/>
                </a:lnTo>
                <a:lnTo>
                  <a:pt x="387" y="283"/>
                </a:lnTo>
                <a:lnTo>
                  <a:pt x="386" y="283"/>
                </a:lnTo>
                <a:lnTo>
                  <a:pt x="384" y="283"/>
                </a:lnTo>
                <a:lnTo>
                  <a:pt x="382" y="283"/>
                </a:lnTo>
                <a:lnTo>
                  <a:pt x="382" y="281"/>
                </a:lnTo>
                <a:lnTo>
                  <a:pt x="381" y="283"/>
                </a:lnTo>
                <a:lnTo>
                  <a:pt x="379" y="283"/>
                </a:lnTo>
                <a:lnTo>
                  <a:pt x="379" y="284"/>
                </a:lnTo>
                <a:lnTo>
                  <a:pt x="377" y="284"/>
                </a:lnTo>
                <a:lnTo>
                  <a:pt x="375" y="284"/>
                </a:lnTo>
                <a:lnTo>
                  <a:pt x="375" y="286"/>
                </a:lnTo>
                <a:lnTo>
                  <a:pt x="374" y="286"/>
                </a:lnTo>
                <a:lnTo>
                  <a:pt x="372" y="288"/>
                </a:lnTo>
                <a:lnTo>
                  <a:pt x="370" y="288"/>
                </a:lnTo>
                <a:lnTo>
                  <a:pt x="370" y="289"/>
                </a:lnTo>
                <a:lnTo>
                  <a:pt x="369" y="289"/>
                </a:lnTo>
                <a:lnTo>
                  <a:pt x="367" y="289"/>
                </a:lnTo>
                <a:lnTo>
                  <a:pt x="367" y="291"/>
                </a:lnTo>
                <a:lnTo>
                  <a:pt x="367" y="293"/>
                </a:lnTo>
                <a:lnTo>
                  <a:pt x="365" y="293"/>
                </a:lnTo>
                <a:lnTo>
                  <a:pt x="365" y="291"/>
                </a:lnTo>
                <a:lnTo>
                  <a:pt x="365" y="289"/>
                </a:lnTo>
                <a:lnTo>
                  <a:pt x="365" y="288"/>
                </a:lnTo>
                <a:lnTo>
                  <a:pt x="365" y="286"/>
                </a:lnTo>
                <a:lnTo>
                  <a:pt x="365" y="284"/>
                </a:lnTo>
                <a:lnTo>
                  <a:pt x="365" y="283"/>
                </a:lnTo>
                <a:lnTo>
                  <a:pt x="363" y="283"/>
                </a:lnTo>
                <a:lnTo>
                  <a:pt x="363" y="284"/>
                </a:lnTo>
                <a:lnTo>
                  <a:pt x="362" y="284"/>
                </a:lnTo>
                <a:lnTo>
                  <a:pt x="362" y="283"/>
                </a:lnTo>
                <a:lnTo>
                  <a:pt x="363" y="281"/>
                </a:lnTo>
                <a:lnTo>
                  <a:pt x="363" y="279"/>
                </a:lnTo>
                <a:lnTo>
                  <a:pt x="363" y="277"/>
                </a:lnTo>
                <a:lnTo>
                  <a:pt x="363" y="276"/>
                </a:lnTo>
                <a:lnTo>
                  <a:pt x="362" y="276"/>
                </a:lnTo>
                <a:lnTo>
                  <a:pt x="362" y="274"/>
                </a:lnTo>
                <a:lnTo>
                  <a:pt x="360" y="274"/>
                </a:lnTo>
                <a:lnTo>
                  <a:pt x="360" y="272"/>
                </a:lnTo>
                <a:lnTo>
                  <a:pt x="360" y="270"/>
                </a:lnTo>
                <a:lnTo>
                  <a:pt x="358" y="270"/>
                </a:lnTo>
                <a:lnTo>
                  <a:pt x="356" y="269"/>
                </a:lnTo>
                <a:lnTo>
                  <a:pt x="356" y="267"/>
                </a:lnTo>
                <a:lnTo>
                  <a:pt x="355" y="267"/>
                </a:lnTo>
                <a:lnTo>
                  <a:pt x="353" y="267"/>
                </a:lnTo>
                <a:lnTo>
                  <a:pt x="353" y="265"/>
                </a:lnTo>
                <a:lnTo>
                  <a:pt x="351" y="265"/>
                </a:lnTo>
                <a:lnTo>
                  <a:pt x="351" y="264"/>
                </a:lnTo>
                <a:lnTo>
                  <a:pt x="350" y="264"/>
                </a:lnTo>
                <a:lnTo>
                  <a:pt x="348" y="262"/>
                </a:lnTo>
                <a:lnTo>
                  <a:pt x="348" y="260"/>
                </a:lnTo>
                <a:lnTo>
                  <a:pt x="346" y="260"/>
                </a:lnTo>
                <a:lnTo>
                  <a:pt x="346" y="258"/>
                </a:lnTo>
                <a:lnTo>
                  <a:pt x="344" y="258"/>
                </a:lnTo>
                <a:lnTo>
                  <a:pt x="344" y="257"/>
                </a:lnTo>
                <a:lnTo>
                  <a:pt x="343" y="257"/>
                </a:lnTo>
                <a:lnTo>
                  <a:pt x="343" y="255"/>
                </a:lnTo>
                <a:lnTo>
                  <a:pt x="341" y="255"/>
                </a:lnTo>
                <a:lnTo>
                  <a:pt x="341" y="253"/>
                </a:lnTo>
                <a:lnTo>
                  <a:pt x="339" y="253"/>
                </a:lnTo>
                <a:lnTo>
                  <a:pt x="339" y="255"/>
                </a:lnTo>
                <a:lnTo>
                  <a:pt x="338" y="255"/>
                </a:lnTo>
                <a:lnTo>
                  <a:pt x="338" y="253"/>
                </a:lnTo>
                <a:lnTo>
                  <a:pt x="338" y="252"/>
                </a:lnTo>
                <a:lnTo>
                  <a:pt x="336" y="252"/>
                </a:lnTo>
                <a:lnTo>
                  <a:pt x="334" y="252"/>
                </a:lnTo>
                <a:lnTo>
                  <a:pt x="334" y="250"/>
                </a:lnTo>
                <a:lnTo>
                  <a:pt x="332" y="250"/>
                </a:lnTo>
                <a:lnTo>
                  <a:pt x="331" y="250"/>
                </a:lnTo>
                <a:lnTo>
                  <a:pt x="331" y="248"/>
                </a:lnTo>
                <a:lnTo>
                  <a:pt x="331" y="250"/>
                </a:lnTo>
                <a:lnTo>
                  <a:pt x="331" y="248"/>
                </a:lnTo>
                <a:lnTo>
                  <a:pt x="331" y="246"/>
                </a:lnTo>
                <a:lnTo>
                  <a:pt x="329" y="246"/>
                </a:lnTo>
                <a:lnTo>
                  <a:pt x="327" y="245"/>
                </a:lnTo>
                <a:lnTo>
                  <a:pt x="326" y="245"/>
                </a:lnTo>
                <a:lnTo>
                  <a:pt x="326" y="243"/>
                </a:lnTo>
                <a:lnTo>
                  <a:pt x="326" y="241"/>
                </a:lnTo>
                <a:lnTo>
                  <a:pt x="324" y="241"/>
                </a:lnTo>
                <a:lnTo>
                  <a:pt x="324" y="240"/>
                </a:lnTo>
                <a:lnTo>
                  <a:pt x="324" y="238"/>
                </a:lnTo>
                <a:lnTo>
                  <a:pt x="322" y="238"/>
                </a:lnTo>
                <a:lnTo>
                  <a:pt x="320" y="238"/>
                </a:lnTo>
                <a:lnTo>
                  <a:pt x="320" y="236"/>
                </a:lnTo>
                <a:lnTo>
                  <a:pt x="319" y="236"/>
                </a:lnTo>
                <a:lnTo>
                  <a:pt x="317" y="236"/>
                </a:lnTo>
                <a:lnTo>
                  <a:pt x="317" y="234"/>
                </a:lnTo>
                <a:lnTo>
                  <a:pt x="315" y="234"/>
                </a:lnTo>
                <a:lnTo>
                  <a:pt x="315" y="233"/>
                </a:lnTo>
                <a:lnTo>
                  <a:pt x="315" y="231"/>
                </a:lnTo>
                <a:lnTo>
                  <a:pt x="313" y="231"/>
                </a:lnTo>
                <a:lnTo>
                  <a:pt x="313" y="233"/>
                </a:lnTo>
                <a:lnTo>
                  <a:pt x="312" y="233"/>
                </a:lnTo>
                <a:lnTo>
                  <a:pt x="313" y="234"/>
                </a:lnTo>
                <a:lnTo>
                  <a:pt x="312" y="234"/>
                </a:lnTo>
                <a:lnTo>
                  <a:pt x="312" y="236"/>
                </a:lnTo>
                <a:lnTo>
                  <a:pt x="312" y="238"/>
                </a:lnTo>
                <a:lnTo>
                  <a:pt x="312" y="240"/>
                </a:lnTo>
                <a:lnTo>
                  <a:pt x="312" y="241"/>
                </a:lnTo>
                <a:lnTo>
                  <a:pt x="312" y="243"/>
                </a:lnTo>
                <a:lnTo>
                  <a:pt x="310" y="245"/>
                </a:lnTo>
                <a:lnTo>
                  <a:pt x="312" y="245"/>
                </a:lnTo>
                <a:lnTo>
                  <a:pt x="312" y="246"/>
                </a:lnTo>
                <a:lnTo>
                  <a:pt x="310" y="246"/>
                </a:lnTo>
                <a:lnTo>
                  <a:pt x="310" y="248"/>
                </a:lnTo>
                <a:lnTo>
                  <a:pt x="308" y="248"/>
                </a:lnTo>
                <a:lnTo>
                  <a:pt x="308" y="250"/>
                </a:lnTo>
                <a:lnTo>
                  <a:pt x="307" y="250"/>
                </a:lnTo>
                <a:lnTo>
                  <a:pt x="307" y="252"/>
                </a:lnTo>
                <a:lnTo>
                  <a:pt x="307" y="253"/>
                </a:lnTo>
                <a:lnTo>
                  <a:pt x="307" y="255"/>
                </a:lnTo>
                <a:lnTo>
                  <a:pt x="307" y="257"/>
                </a:lnTo>
                <a:lnTo>
                  <a:pt x="305" y="257"/>
                </a:lnTo>
                <a:lnTo>
                  <a:pt x="305" y="258"/>
                </a:lnTo>
                <a:lnTo>
                  <a:pt x="307" y="258"/>
                </a:lnTo>
                <a:lnTo>
                  <a:pt x="307" y="260"/>
                </a:lnTo>
                <a:lnTo>
                  <a:pt x="307" y="262"/>
                </a:lnTo>
                <a:lnTo>
                  <a:pt x="305" y="262"/>
                </a:lnTo>
                <a:lnTo>
                  <a:pt x="305" y="264"/>
                </a:lnTo>
                <a:lnTo>
                  <a:pt x="303" y="264"/>
                </a:lnTo>
                <a:lnTo>
                  <a:pt x="303" y="262"/>
                </a:lnTo>
                <a:lnTo>
                  <a:pt x="303" y="264"/>
                </a:lnTo>
                <a:lnTo>
                  <a:pt x="301" y="264"/>
                </a:lnTo>
                <a:lnTo>
                  <a:pt x="300" y="264"/>
                </a:lnTo>
                <a:lnTo>
                  <a:pt x="300" y="265"/>
                </a:lnTo>
                <a:lnTo>
                  <a:pt x="298" y="265"/>
                </a:lnTo>
                <a:lnTo>
                  <a:pt x="298" y="264"/>
                </a:lnTo>
                <a:lnTo>
                  <a:pt x="296" y="264"/>
                </a:lnTo>
                <a:lnTo>
                  <a:pt x="296" y="265"/>
                </a:lnTo>
                <a:lnTo>
                  <a:pt x="296" y="264"/>
                </a:lnTo>
                <a:lnTo>
                  <a:pt x="295" y="264"/>
                </a:lnTo>
                <a:lnTo>
                  <a:pt x="293" y="264"/>
                </a:lnTo>
                <a:lnTo>
                  <a:pt x="291" y="264"/>
                </a:lnTo>
                <a:lnTo>
                  <a:pt x="289" y="264"/>
                </a:lnTo>
                <a:lnTo>
                  <a:pt x="288" y="264"/>
                </a:lnTo>
                <a:lnTo>
                  <a:pt x="286" y="264"/>
                </a:lnTo>
                <a:lnTo>
                  <a:pt x="284" y="264"/>
                </a:lnTo>
                <a:lnTo>
                  <a:pt x="282" y="264"/>
                </a:lnTo>
                <a:lnTo>
                  <a:pt x="281" y="264"/>
                </a:lnTo>
                <a:lnTo>
                  <a:pt x="281" y="265"/>
                </a:lnTo>
                <a:lnTo>
                  <a:pt x="281" y="264"/>
                </a:lnTo>
                <a:lnTo>
                  <a:pt x="279" y="264"/>
                </a:lnTo>
                <a:lnTo>
                  <a:pt x="279" y="262"/>
                </a:lnTo>
                <a:lnTo>
                  <a:pt x="277" y="262"/>
                </a:lnTo>
                <a:lnTo>
                  <a:pt x="277" y="260"/>
                </a:lnTo>
                <a:lnTo>
                  <a:pt x="279" y="260"/>
                </a:lnTo>
                <a:lnTo>
                  <a:pt x="277" y="260"/>
                </a:lnTo>
                <a:lnTo>
                  <a:pt x="277" y="258"/>
                </a:lnTo>
                <a:lnTo>
                  <a:pt x="276" y="258"/>
                </a:lnTo>
                <a:lnTo>
                  <a:pt x="276" y="260"/>
                </a:lnTo>
                <a:lnTo>
                  <a:pt x="274" y="260"/>
                </a:lnTo>
                <a:lnTo>
                  <a:pt x="274" y="262"/>
                </a:lnTo>
                <a:lnTo>
                  <a:pt x="272" y="262"/>
                </a:lnTo>
                <a:lnTo>
                  <a:pt x="270" y="262"/>
                </a:lnTo>
                <a:lnTo>
                  <a:pt x="270" y="260"/>
                </a:lnTo>
                <a:lnTo>
                  <a:pt x="269" y="260"/>
                </a:lnTo>
                <a:lnTo>
                  <a:pt x="269" y="262"/>
                </a:lnTo>
                <a:lnTo>
                  <a:pt x="267" y="262"/>
                </a:lnTo>
                <a:lnTo>
                  <a:pt x="267" y="260"/>
                </a:lnTo>
                <a:lnTo>
                  <a:pt x="267" y="262"/>
                </a:lnTo>
                <a:lnTo>
                  <a:pt x="265" y="262"/>
                </a:lnTo>
                <a:lnTo>
                  <a:pt x="265" y="260"/>
                </a:lnTo>
                <a:lnTo>
                  <a:pt x="265" y="262"/>
                </a:lnTo>
                <a:lnTo>
                  <a:pt x="265" y="260"/>
                </a:lnTo>
                <a:lnTo>
                  <a:pt x="264" y="260"/>
                </a:lnTo>
                <a:lnTo>
                  <a:pt x="264" y="262"/>
                </a:lnTo>
                <a:lnTo>
                  <a:pt x="262" y="262"/>
                </a:lnTo>
                <a:lnTo>
                  <a:pt x="260" y="262"/>
                </a:lnTo>
                <a:lnTo>
                  <a:pt x="260" y="260"/>
                </a:lnTo>
                <a:lnTo>
                  <a:pt x="258" y="260"/>
                </a:lnTo>
                <a:lnTo>
                  <a:pt x="258" y="262"/>
                </a:lnTo>
                <a:lnTo>
                  <a:pt x="258" y="260"/>
                </a:lnTo>
                <a:lnTo>
                  <a:pt x="257" y="260"/>
                </a:lnTo>
                <a:lnTo>
                  <a:pt x="255" y="260"/>
                </a:lnTo>
                <a:lnTo>
                  <a:pt x="257" y="260"/>
                </a:lnTo>
                <a:lnTo>
                  <a:pt x="257" y="258"/>
                </a:lnTo>
                <a:lnTo>
                  <a:pt x="255" y="258"/>
                </a:lnTo>
                <a:lnTo>
                  <a:pt x="253" y="258"/>
                </a:lnTo>
                <a:lnTo>
                  <a:pt x="251" y="258"/>
                </a:lnTo>
                <a:lnTo>
                  <a:pt x="250" y="258"/>
                </a:lnTo>
                <a:lnTo>
                  <a:pt x="250" y="257"/>
                </a:lnTo>
                <a:lnTo>
                  <a:pt x="250" y="258"/>
                </a:lnTo>
                <a:lnTo>
                  <a:pt x="248" y="258"/>
                </a:lnTo>
                <a:lnTo>
                  <a:pt x="248" y="257"/>
                </a:lnTo>
                <a:lnTo>
                  <a:pt x="248" y="258"/>
                </a:lnTo>
                <a:lnTo>
                  <a:pt x="248" y="260"/>
                </a:lnTo>
                <a:lnTo>
                  <a:pt x="246" y="260"/>
                </a:lnTo>
                <a:lnTo>
                  <a:pt x="248" y="260"/>
                </a:lnTo>
                <a:lnTo>
                  <a:pt x="246" y="260"/>
                </a:lnTo>
                <a:lnTo>
                  <a:pt x="246" y="262"/>
                </a:lnTo>
                <a:lnTo>
                  <a:pt x="245" y="262"/>
                </a:lnTo>
                <a:lnTo>
                  <a:pt x="243" y="260"/>
                </a:lnTo>
                <a:lnTo>
                  <a:pt x="241" y="260"/>
                </a:lnTo>
                <a:lnTo>
                  <a:pt x="241" y="258"/>
                </a:lnTo>
                <a:lnTo>
                  <a:pt x="241" y="260"/>
                </a:lnTo>
                <a:lnTo>
                  <a:pt x="239" y="260"/>
                </a:lnTo>
                <a:lnTo>
                  <a:pt x="238" y="260"/>
                </a:lnTo>
                <a:lnTo>
                  <a:pt x="238" y="262"/>
                </a:lnTo>
                <a:lnTo>
                  <a:pt x="236" y="262"/>
                </a:lnTo>
                <a:lnTo>
                  <a:pt x="236" y="264"/>
                </a:lnTo>
                <a:lnTo>
                  <a:pt x="234" y="264"/>
                </a:lnTo>
                <a:lnTo>
                  <a:pt x="234" y="262"/>
                </a:lnTo>
                <a:lnTo>
                  <a:pt x="233" y="262"/>
                </a:lnTo>
                <a:lnTo>
                  <a:pt x="231" y="262"/>
                </a:lnTo>
                <a:lnTo>
                  <a:pt x="229" y="262"/>
                </a:lnTo>
                <a:lnTo>
                  <a:pt x="227" y="262"/>
                </a:lnTo>
                <a:lnTo>
                  <a:pt x="226" y="262"/>
                </a:lnTo>
                <a:lnTo>
                  <a:pt x="226" y="264"/>
                </a:lnTo>
                <a:lnTo>
                  <a:pt x="224" y="264"/>
                </a:lnTo>
                <a:lnTo>
                  <a:pt x="224" y="265"/>
                </a:lnTo>
                <a:lnTo>
                  <a:pt x="226" y="265"/>
                </a:lnTo>
                <a:lnTo>
                  <a:pt x="226" y="267"/>
                </a:lnTo>
                <a:lnTo>
                  <a:pt x="224" y="267"/>
                </a:lnTo>
                <a:lnTo>
                  <a:pt x="222" y="267"/>
                </a:lnTo>
                <a:lnTo>
                  <a:pt x="221" y="267"/>
                </a:lnTo>
                <a:lnTo>
                  <a:pt x="219" y="267"/>
                </a:lnTo>
                <a:lnTo>
                  <a:pt x="217" y="267"/>
                </a:lnTo>
                <a:lnTo>
                  <a:pt x="217" y="269"/>
                </a:lnTo>
                <a:lnTo>
                  <a:pt x="219" y="269"/>
                </a:lnTo>
                <a:lnTo>
                  <a:pt x="217" y="270"/>
                </a:lnTo>
                <a:lnTo>
                  <a:pt x="217" y="272"/>
                </a:lnTo>
                <a:lnTo>
                  <a:pt x="219" y="272"/>
                </a:lnTo>
                <a:lnTo>
                  <a:pt x="221" y="274"/>
                </a:lnTo>
                <a:lnTo>
                  <a:pt x="221" y="276"/>
                </a:lnTo>
                <a:lnTo>
                  <a:pt x="222" y="276"/>
                </a:lnTo>
                <a:lnTo>
                  <a:pt x="222" y="277"/>
                </a:lnTo>
                <a:lnTo>
                  <a:pt x="224" y="277"/>
                </a:lnTo>
                <a:lnTo>
                  <a:pt x="224" y="279"/>
                </a:lnTo>
                <a:lnTo>
                  <a:pt x="224" y="281"/>
                </a:lnTo>
                <a:lnTo>
                  <a:pt x="222" y="283"/>
                </a:lnTo>
                <a:lnTo>
                  <a:pt x="222" y="284"/>
                </a:lnTo>
                <a:lnTo>
                  <a:pt x="222" y="286"/>
                </a:lnTo>
                <a:lnTo>
                  <a:pt x="221" y="286"/>
                </a:lnTo>
                <a:lnTo>
                  <a:pt x="221" y="288"/>
                </a:lnTo>
                <a:lnTo>
                  <a:pt x="221" y="289"/>
                </a:lnTo>
                <a:lnTo>
                  <a:pt x="219" y="289"/>
                </a:lnTo>
                <a:lnTo>
                  <a:pt x="219" y="291"/>
                </a:lnTo>
                <a:lnTo>
                  <a:pt x="219" y="293"/>
                </a:lnTo>
                <a:lnTo>
                  <a:pt x="217" y="293"/>
                </a:lnTo>
                <a:lnTo>
                  <a:pt x="217" y="291"/>
                </a:lnTo>
                <a:lnTo>
                  <a:pt x="215" y="291"/>
                </a:lnTo>
                <a:lnTo>
                  <a:pt x="215" y="293"/>
                </a:lnTo>
                <a:lnTo>
                  <a:pt x="214" y="293"/>
                </a:lnTo>
                <a:lnTo>
                  <a:pt x="212" y="293"/>
                </a:lnTo>
                <a:lnTo>
                  <a:pt x="210" y="293"/>
                </a:lnTo>
                <a:lnTo>
                  <a:pt x="208" y="293"/>
                </a:lnTo>
                <a:lnTo>
                  <a:pt x="207" y="293"/>
                </a:lnTo>
                <a:lnTo>
                  <a:pt x="207" y="295"/>
                </a:lnTo>
                <a:lnTo>
                  <a:pt x="205" y="295"/>
                </a:lnTo>
                <a:lnTo>
                  <a:pt x="205" y="296"/>
                </a:lnTo>
                <a:lnTo>
                  <a:pt x="205" y="295"/>
                </a:lnTo>
                <a:lnTo>
                  <a:pt x="203" y="295"/>
                </a:lnTo>
                <a:lnTo>
                  <a:pt x="203" y="293"/>
                </a:lnTo>
                <a:lnTo>
                  <a:pt x="202" y="293"/>
                </a:lnTo>
                <a:lnTo>
                  <a:pt x="202" y="291"/>
                </a:lnTo>
                <a:lnTo>
                  <a:pt x="200" y="291"/>
                </a:lnTo>
                <a:lnTo>
                  <a:pt x="200" y="289"/>
                </a:lnTo>
                <a:lnTo>
                  <a:pt x="200" y="288"/>
                </a:lnTo>
                <a:lnTo>
                  <a:pt x="198" y="288"/>
                </a:lnTo>
                <a:lnTo>
                  <a:pt x="198" y="286"/>
                </a:lnTo>
                <a:lnTo>
                  <a:pt x="198" y="284"/>
                </a:lnTo>
                <a:lnTo>
                  <a:pt x="198" y="283"/>
                </a:lnTo>
                <a:lnTo>
                  <a:pt x="196" y="283"/>
                </a:lnTo>
                <a:lnTo>
                  <a:pt x="196" y="281"/>
                </a:lnTo>
                <a:lnTo>
                  <a:pt x="195" y="281"/>
                </a:lnTo>
                <a:lnTo>
                  <a:pt x="195" y="279"/>
                </a:lnTo>
                <a:lnTo>
                  <a:pt x="193" y="279"/>
                </a:lnTo>
                <a:lnTo>
                  <a:pt x="191" y="279"/>
                </a:lnTo>
                <a:lnTo>
                  <a:pt x="190" y="279"/>
                </a:lnTo>
                <a:lnTo>
                  <a:pt x="190" y="277"/>
                </a:lnTo>
                <a:lnTo>
                  <a:pt x="188" y="277"/>
                </a:lnTo>
                <a:lnTo>
                  <a:pt x="186" y="277"/>
                </a:lnTo>
                <a:lnTo>
                  <a:pt x="186" y="276"/>
                </a:lnTo>
                <a:lnTo>
                  <a:pt x="184" y="276"/>
                </a:lnTo>
                <a:lnTo>
                  <a:pt x="184" y="277"/>
                </a:lnTo>
                <a:lnTo>
                  <a:pt x="183" y="277"/>
                </a:lnTo>
                <a:lnTo>
                  <a:pt x="181" y="277"/>
                </a:lnTo>
                <a:lnTo>
                  <a:pt x="181" y="279"/>
                </a:lnTo>
                <a:lnTo>
                  <a:pt x="179" y="279"/>
                </a:lnTo>
                <a:lnTo>
                  <a:pt x="177" y="279"/>
                </a:lnTo>
                <a:lnTo>
                  <a:pt x="177" y="281"/>
                </a:lnTo>
                <a:lnTo>
                  <a:pt x="176" y="281"/>
                </a:lnTo>
                <a:lnTo>
                  <a:pt x="174" y="281"/>
                </a:lnTo>
                <a:lnTo>
                  <a:pt x="174" y="283"/>
                </a:lnTo>
                <a:lnTo>
                  <a:pt x="174" y="281"/>
                </a:lnTo>
                <a:lnTo>
                  <a:pt x="172" y="281"/>
                </a:lnTo>
                <a:lnTo>
                  <a:pt x="171" y="281"/>
                </a:lnTo>
                <a:lnTo>
                  <a:pt x="169" y="281"/>
                </a:lnTo>
                <a:lnTo>
                  <a:pt x="169" y="283"/>
                </a:lnTo>
                <a:lnTo>
                  <a:pt x="167" y="283"/>
                </a:lnTo>
                <a:lnTo>
                  <a:pt x="165" y="283"/>
                </a:lnTo>
                <a:lnTo>
                  <a:pt x="164" y="283"/>
                </a:lnTo>
                <a:lnTo>
                  <a:pt x="164" y="284"/>
                </a:lnTo>
                <a:lnTo>
                  <a:pt x="162" y="284"/>
                </a:lnTo>
                <a:lnTo>
                  <a:pt x="162" y="283"/>
                </a:lnTo>
                <a:lnTo>
                  <a:pt x="160" y="283"/>
                </a:lnTo>
                <a:lnTo>
                  <a:pt x="159" y="283"/>
                </a:lnTo>
                <a:lnTo>
                  <a:pt x="159" y="281"/>
                </a:lnTo>
                <a:lnTo>
                  <a:pt x="157" y="281"/>
                </a:lnTo>
                <a:lnTo>
                  <a:pt x="155" y="281"/>
                </a:lnTo>
                <a:lnTo>
                  <a:pt x="155" y="279"/>
                </a:lnTo>
                <a:lnTo>
                  <a:pt x="153" y="279"/>
                </a:lnTo>
                <a:lnTo>
                  <a:pt x="152" y="279"/>
                </a:lnTo>
                <a:lnTo>
                  <a:pt x="152" y="277"/>
                </a:lnTo>
                <a:lnTo>
                  <a:pt x="150" y="277"/>
                </a:lnTo>
                <a:lnTo>
                  <a:pt x="150" y="276"/>
                </a:lnTo>
                <a:lnTo>
                  <a:pt x="148" y="276"/>
                </a:lnTo>
                <a:lnTo>
                  <a:pt x="148" y="274"/>
                </a:lnTo>
                <a:lnTo>
                  <a:pt x="147" y="274"/>
                </a:lnTo>
                <a:lnTo>
                  <a:pt x="147" y="272"/>
                </a:lnTo>
                <a:lnTo>
                  <a:pt x="145" y="272"/>
                </a:lnTo>
                <a:lnTo>
                  <a:pt x="143" y="272"/>
                </a:lnTo>
                <a:lnTo>
                  <a:pt x="141" y="272"/>
                </a:lnTo>
                <a:lnTo>
                  <a:pt x="141" y="270"/>
                </a:lnTo>
                <a:lnTo>
                  <a:pt x="140" y="270"/>
                </a:lnTo>
                <a:lnTo>
                  <a:pt x="140" y="269"/>
                </a:lnTo>
                <a:lnTo>
                  <a:pt x="140" y="267"/>
                </a:lnTo>
                <a:lnTo>
                  <a:pt x="138" y="267"/>
                </a:lnTo>
                <a:lnTo>
                  <a:pt x="138" y="265"/>
                </a:lnTo>
                <a:lnTo>
                  <a:pt x="138" y="264"/>
                </a:lnTo>
                <a:lnTo>
                  <a:pt x="136" y="264"/>
                </a:lnTo>
                <a:lnTo>
                  <a:pt x="136" y="262"/>
                </a:lnTo>
                <a:lnTo>
                  <a:pt x="134" y="262"/>
                </a:lnTo>
                <a:lnTo>
                  <a:pt x="133" y="262"/>
                </a:lnTo>
                <a:lnTo>
                  <a:pt x="133" y="264"/>
                </a:lnTo>
                <a:lnTo>
                  <a:pt x="131" y="264"/>
                </a:lnTo>
                <a:lnTo>
                  <a:pt x="129" y="264"/>
                </a:lnTo>
                <a:lnTo>
                  <a:pt x="129" y="265"/>
                </a:lnTo>
                <a:lnTo>
                  <a:pt x="128" y="265"/>
                </a:lnTo>
                <a:lnTo>
                  <a:pt x="126" y="265"/>
                </a:lnTo>
                <a:lnTo>
                  <a:pt x="126" y="267"/>
                </a:lnTo>
                <a:lnTo>
                  <a:pt x="124" y="267"/>
                </a:lnTo>
                <a:lnTo>
                  <a:pt x="124" y="269"/>
                </a:lnTo>
                <a:lnTo>
                  <a:pt x="124" y="270"/>
                </a:lnTo>
                <a:lnTo>
                  <a:pt x="122" y="270"/>
                </a:lnTo>
                <a:lnTo>
                  <a:pt x="122" y="272"/>
                </a:lnTo>
                <a:lnTo>
                  <a:pt x="122" y="274"/>
                </a:lnTo>
                <a:lnTo>
                  <a:pt x="122" y="276"/>
                </a:lnTo>
                <a:lnTo>
                  <a:pt x="121" y="276"/>
                </a:lnTo>
                <a:lnTo>
                  <a:pt x="121" y="277"/>
                </a:lnTo>
                <a:lnTo>
                  <a:pt x="119" y="277"/>
                </a:lnTo>
                <a:lnTo>
                  <a:pt x="119" y="279"/>
                </a:lnTo>
                <a:lnTo>
                  <a:pt x="117" y="279"/>
                </a:lnTo>
                <a:lnTo>
                  <a:pt x="117" y="281"/>
                </a:lnTo>
                <a:lnTo>
                  <a:pt x="116" y="281"/>
                </a:lnTo>
                <a:lnTo>
                  <a:pt x="116" y="283"/>
                </a:lnTo>
                <a:lnTo>
                  <a:pt x="114" y="283"/>
                </a:lnTo>
                <a:lnTo>
                  <a:pt x="114" y="284"/>
                </a:lnTo>
                <a:lnTo>
                  <a:pt x="112" y="286"/>
                </a:lnTo>
                <a:lnTo>
                  <a:pt x="112" y="288"/>
                </a:lnTo>
                <a:lnTo>
                  <a:pt x="110" y="288"/>
                </a:lnTo>
                <a:lnTo>
                  <a:pt x="110" y="289"/>
                </a:lnTo>
                <a:lnTo>
                  <a:pt x="110" y="291"/>
                </a:lnTo>
                <a:lnTo>
                  <a:pt x="109" y="291"/>
                </a:lnTo>
                <a:lnTo>
                  <a:pt x="109" y="293"/>
                </a:lnTo>
                <a:lnTo>
                  <a:pt x="109" y="295"/>
                </a:lnTo>
                <a:lnTo>
                  <a:pt x="107" y="295"/>
                </a:lnTo>
                <a:lnTo>
                  <a:pt x="107" y="296"/>
                </a:lnTo>
                <a:lnTo>
                  <a:pt x="107" y="298"/>
                </a:lnTo>
                <a:lnTo>
                  <a:pt x="105" y="298"/>
                </a:lnTo>
                <a:lnTo>
                  <a:pt x="105" y="300"/>
                </a:lnTo>
                <a:lnTo>
                  <a:pt x="103" y="300"/>
                </a:lnTo>
                <a:lnTo>
                  <a:pt x="102" y="300"/>
                </a:lnTo>
                <a:lnTo>
                  <a:pt x="102" y="301"/>
                </a:lnTo>
                <a:lnTo>
                  <a:pt x="100" y="301"/>
                </a:lnTo>
                <a:lnTo>
                  <a:pt x="100" y="303"/>
                </a:lnTo>
                <a:lnTo>
                  <a:pt x="98" y="303"/>
                </a:lnTo>
                <a:lnTo>
                  <a:pt x="97" y="303"/>
                </a:lnTo>
                <a:lnTo>
                  <a:pt x="97" y="305"/>
                </a:lnTo>
                <a:lnTo>
                  <a:pt x="95" y="305"/>
                </a:lnTo>
                <a:lnTo>
                  <a:pt x="93" y="305"/>
                </a:lnTo>
                <a:lnTo>
                  <a:pt x="93" y="307"/>
                </a:lnTo>
                <a:lnTo>
                  <a:pt x="91" y="307"/>
                </a:lnTo>
                <a:lnTo>
                  <a:pt x="90" y="307"/>
                </a:lnTo>
                <a:lnTo>
                  <a:pt x="88" y="307"/>
                </a:lnTo>
                <a:lnTo>
                  <a:pt x="88" y="308"/>
                </a:lnTo>
                <a:lnTo>
                  <a:pt x="86" y="308"/>
                </a:lnTo>
                <a:lnTo>
                  <a:pt x="86" y="310"/>
                </a:lnTo>
                <a:lnTo>
                  <a:pt x="85" y="310"/>
                </a:lnTo>
                <a:lnTo>
                  <a:pt x="83" y="310"/>
                </a:lnTo>
                <a:lnTo>
                  <a:pt x="83" y="308"/>
                </a:lnTo>
                <a:lnTo>
                  <a:pt x="81" y="308"/>
                </a:lnTo>
                <a:lnTo>
                  <a:pt x="79" y="308"/>
                </a:lnTo>
                <a:lnTo>
                  <a:pt x="79" y="307"/>
                </a:lnTo>
                <a:lnTo>
                  <a:pt x="81" y="307"/>
                </a:lnTo>
                <a:lnTo>
                  <a:pt x="81" y="305"/>
                </a:lnTo>
                <a:lnTo>
                  <a:pt x="83" y="305"/>
                </a:lnTo>
                <a:lnTo>
                  <a:pt x="83" y="303"/>
                </a:lnTo>
                <a:lnTo>
                  <a:pt x="83" y="301"/>
                </a:lnTo>
                <a:lnTo>
                  <a:pt x="85" y="301"/>
                </a:lnTo>
                <a:lnTo>
                  <a:pt x="85" y="300"/>
                </a:lnTo>
                <a:lnTo>
                  <a:pt x="85" y="298"/>
                </a:lnTo>
                <a:lnTo>
                  <a:pt x="86" y="298"/>
                </a:lnTo>
                <a:lnTo>
                  <a:pt x="86" y="296"/>
                </a:lnTo>
                <a:lnTo>
                  <a:pt x="85" y="296"/>
                </a:lnTo>
                <a:lnTo>
                  <a:pt x="86" y="296"/>
                </a:lnTo>
                <a:lnTo>
                  <a:pt x="85" y="296"/>
                </a:lnTo>
                <a:lnTo>
                  <a:pt x="86" y="295"/>
                </a:lnTo>
                <a:lnTo>
                  <a:pt x="85" y="295"/>
                </a:lnTo>
                <a:lnTo>
                  <a:pt x="85" y="293"/>
                </a:lnTo>
                <a:lnTo>
                  <a:pt x="86" y="293"/>
                </a:lnTo>
                <a:lnTo>
                  <a:pt x="85" y="293"/>
                </a:lnTo>
                <a:lnTo>
                  <a:pt x="86" y="293"/>
                </a:lnTo>
                <a:lnTo>
                  <a:pt x="86" y="291"/>
                </a:lnTo>
                <a:lnTo>
                  <a:pt x="88" y="291"/>
                </a:lnTo>
                <a:lnTo>
                  <a:pt x="88" y="289"/>
                </a:lnTo>
                <a:lnTo>
                  <a:pt x="86" y="289"/>
                </a:lnTo>
                <a:lnTo>
                  <a:pt x="86" y="288"/>
                </a:lnTo>
                <a:lnTo>
                  <a:pt x="86" y="286"/>
                </a:lnTo>
                <a:lnTo>
                  <a:pt x="85" y="286"/>
                </a:lnTo>
                <a:lnTo>
                  <a:pt x="85" y="284"/>
                </a:lnTo>
                <a:lnTo>
                  <a:pt x="85" y="283"/>
                </a:lnTo>
                <a:lnTo>
                  <a:pt x="85" y="281"/>
                </a:lnTo>
                <a:lnTo>
                  <a:pt x="83" y="281"/>
                </a:lnTo>
                <a:lnTo>
                  <a:pt x="83" y="279"/>
                </a:lnTo>
                <a:lnTo>
                  <a:pt x="85" y="279"/>
                </a:lnTo>
                <a:lnTo>
                  <a:pt x="85" y="277"/>
                </a:lnTo>
                <a:lnTo>
                  <a:pt x="85" y="276"/>
                </a:lnTo>
                <a:lnTo>
                  <a:pt x="83" y="276"/>
                </a:lnTo>
                <a:lnTo>
                  <a:pt x="85" y="276"/>
                </a:lnTo>
                <a:lnTo>
                  <a:pt x="85" y="274"/>
                </a:lnTo>
                <a:lnTo>
                  <a:pt x="85" y="272"/>
                </a:lnTo>
                <a:lnTo>
                  <a:pt x="86" y="272"/>
                </a:lnTo>
                <a:lnTo>
                  <a:pt x="86" y="270"/>
                </a:lnTo>
                <a:lnTo>
                  <a:pt x="85" y="270"/>
                </a:lnTo>
                <a:lnTo>
                  <a:pt x="85" y="269"/>
                </a:lnTo>
                <a:lnTo>
                  <a:pt x="83" y="269"/>
                </a:lnTo>
                <a:lnTo>
                  <a:pt x="83" y="267"/>
                </a:lnTo>
                <a:lnTo>
                  <a:pt x="81" y="267"/>
                </a:lnTo>
                <a:lnTo>
                  <a:pt x="79" y="267"/>
                </a:lnTo>
                <a:lnTo>
                  <a:pt x="79" y="265"/>
                </a:lnTo>
                <a:lnTo>
                  <a:pt x="78" y="265"/>
                </a:lnTo>
                <a:lnTo>
                  <a:pt x="76" y="265"/>
                </a:lnTo>
                <a:lnTo>
                  <a:pt x="74" y="265"/>
                </a:lnTo>
                <a:lnTo>
                  <a:pt x="74" y="264"/>
                </a:lnTo>
                <a:lnTo>
                  <a:pt x="73" y="264"/>
                </a:lnTo>
                <a:lnTo>
                  <a:pt x="73" y="265"/>
                </a:lnTo>
                <a:lnTo>
                  <a:pt x="71" y="265"/>
                </a:lnTo>
                <a:lnTo>
                  <a:pt x="71" y="267"/>
                </a:lnTo>
                <a:lnTo>
                  <a:pt x="71" y="269"/>
                </a:lnTo>
                <a:lnTo>
                  <a:pt x="69" y="269"/>
                </a:lnTo>
                <a:lnTo>
                  <a:pt x="69" y="270"/>
                </a:lnTo>
                <a:lnTo>
                  <a:pt x="67" y="270"/>
                </a:lnTo>
                <a:lnTo>
                  <a:pt x="66" y="270"/>
                </a:lnTo>
                <a:lnTo>
                  <a:pt x="64" y="270"/>
                </a:lnTo>
                <a:lnTo>
                  <a:pt x="62" y="270"/>
                </a:lnTo>
                <a:lnTo>
                  <a:pt x="62" y="269"/>
                </a:lnTo>
                <a:lnTo>
                  <a:pt x="60" y="269"/>
                </a:lnTo>
                <a:lnTo>
                  <a:pt x="60" y="267"/>
                </a:lnTo>
                <a:lnTo>
                  <a:pt x="59" y="265"/>
                </a:lnTo>
                <a:lnTo>
                  <a:pt x="59" y="264"/>
                </a:lnTo>
                <a:lnTo>
                  <a:pt x="59" y="262"/>
                </a:lnTo>
                <a:lnTo>
                  <a:pt x="57" y="262"/>
                </a:lnTo>
                <a:lnTo>
                  <a:pt x="57" y="260"/>
                </a:lnTo>
                <a:lnTo>
                  <a:pt x="55" y="260"/>
                </a:lnTo>
                <a:lnTo>
                  <a:pt x="54" y="260"/>
                </a:lnTo>
                <a:lnTo>
                  <a:pt x="52" y="260"/>
                </a:lnTo>
                <a:lnTo>
                  <a:pt x="50" y="260"/>
                </a:lnTo>
                <a:lnTo>
                  <a:pt x="50" y="262"/>
                </a:lnTo>
                <a:lnTo>
                  <a:pt x="48" y="262"/>
                </a:lnTo>
                <a:lnTo>
                  <a:pt x="47" y="262"/>
                </a:lnTo>
                <a:lnTo>
                  <a:pt x="47" y="260"/>
                </a:lnTo>
                <a:lnTo>
                  <a:pt x="45" y="260"/>
                </a:lnTo>
                <a:lnTo>
                  <a:pt x="43" y="260"/>
                </a:lnTo>
                <a:lnTo>
                  <a:pt x="35" y="264"/>
                </a:lnTo>
                <a:lnTo>
                  <a:pt x="33" y="262"/>
                </a:lnTo>
                <a:lnTo>
                  <a:pt x="31" y="257"/>
                </a:lnTo>
                <a:lnTo>
                  <a:pt x="29" y="252"/>
                </a:lnTo>
                <a:lnTo>
                  <a:pt x="29" y="250"/>
                </a:lnTo>
                <a:lnTo>
                  <a:pt x="28" y="246"/>
                </a:lnTo>
                <a:lnTo>
                  <a:pt x="28" y="241"/>
                </a:lnTo>
                <a:lnTo>
                  <a:pt x="26" y="236"/>
                </a:lnTo>
                <a:lnTo>
                  <a:pt x="26" y="229"/>
                </a:lnTo>
                <a:lnTo>
                  <a:pt x="26" y="224"/>
                </a:lnTo>
                <a:lnTo>
                  <a:pt x="24" y="217"/>
                </a:lnTo>
                <a:lnTo>
                  <a:pt x="24" y="212"/>
                </a:lnTo>
                <a:lnTo>
                  <a:pt x="23" y="207"/>
                </a:lnTo>
                <a:lnTo>
                  <a:pt x="19" y="203"/>
                </a:lnTo>
                <a:lnTo>
                  <a:pt x="14" y="203"/>
                </a:lnTo>
                <a:lnTo>
                  <a:pt x="9" y="205"/>
                </a:lnTo>
                <a:lnTo>
                  <a:pt x="5" y="205"/>
                </a:lnTo>
                <a:lnTo>
                  <a:pt x="0" y="203"/>
                </a:lnTo>
                <a:lnTo>
                  <a:pt x="0" y="198"/>
                </a:lnTo>
                <a:lnTo>
                  <a:pt x="2" y="193"/>
                </a:lnTo>
                <a:lnTo>
                  <a:pt x="4" y="188"/>
                </a:lnTo>
                <a:lnTo>
                  <a:pt x="9" y="184"/>
                </a:lnTo>
                <a:lnTo>
                  <a:pt x="14" y="184"/>
                </a:lnTo>
                <a:lnTo>
                  <a:pt x="17" y="188"/>
                </a:lnTo>
                <a:lnTo>
                  <a:pt x="23" y="186"/>
                </a:lnTo>
                <a:lnTo>
                  <a:pt x="28" y="181"/>
                </a:lnTo>
                <a:lnTo>
                  <a:pt x="31" y="178"/>
                </a:lnTo>
                <a:lnTo>
                  <a:pt x="35" y="172"/>
                </a:lnTo>
                <a:lnTo>
                  <a:pt x="38" y="167"/>
                </a:lnTo>
                <a:lnTo>
                  <a:pt x="43" y="165"/>
                </a:lnTo>
                <a:lnTo>
                  <a:pt x="48" y="164"/>
                </a:lnTo>
                <a:lnTo>
                  <a:pt x="52" y="165"/>
                </a:lnTo>
                <a:lnTo>
                  <a:pt x="57" y="165"/>
                </a:lnTo>
                <a:lnTo>
                  <a:pt x="62" y="160"/>
                </a:lnTo>
                <a:lnTo>
                  <a:pt x="67" y="159"/>
                </a:lnTo>
                <a:lnTo>
                  <a:pt x="73" y="159"/>
                </a:lnTo>
                <a:lnTo>
                  <a:pt x="76" y="160"/>
                </a:lnTo>
                <a:lnTo>
                  <a:pt x="85" y="160"/>
                </a:lnTo>
                <a:lnTo>
                  <a:pt x="90" y="162"/>
                </a:lnTo>
                <a:lnTo>
                  <a:pt x="95" y="160"/>
                </a:lnTo>
                <a:lnTo>
                  <a:pt x="98" y="159"/>
                </a:lnTo>
                <a:lnTo>
                  <a:pt x="102" y="155"/>
                </a:lnTo>
                <a:lnTo>
                  <a:pt x="103" y="152"/>
                </a:lnTo>
                <a:lnTo>
                  <a:pt x="109" y="150"/>
                </a:lnTo>
                <a:lnTo>
                  <a:pt x="114" y="150"/>
                </a:lnTo>
                <a:lnTo>
                  <a:pt x="119" y="147"/>
                </a:lnTo>
                <a:lnTo>
                  <a:pt x="121" y="145"/>
                </a:lnTo>
                <a:lnTo>
                  <a:pt x="122" y="140"/>
                </a:lnTo>
                <a:lnTo>
                  <a:pt x="126" y="136"/>
                </a:lnTo>
                <a:lnTo>
                  <a:pt x="131" y="136"/>
                </a:lnTo>
                <a:lnTo>
                  <a:pt x="133" y="131"/>
                </a:lnTo>
                <a:lnTo>
                  <a:pt x="133" y="124"/>
                </a:lnTo>
                <a:lnTo>
                  <a:pt x="134" y="119"/>
                </a:lnTo>
                <a:lnTo>
                  <a:pt x="136" y="116"/>
                </a:lnTo>
                <a:lnTo>
                  <a:pt x="140" y="112"/>
                </a:lnTo>
                <a:lnTo>
                  <a:pt x="143" y="110"/>
                </a:lnTo>
                <a:lnTo>
                  <a:pt x="147" y="107"/>
                </a:lnTo>
                <a:lnTo>
                  <a:pt x="150" y="104"/>
                </a:lnTo>
                <a:lnTo>
                  <a:pt x="152" y="100"/>
                </a:lnTo>
                <a:lnTo>
                  <a:pt x="155" y="97"/>
                </a:lnTo>
                <a:lnTo>
                  <a:pt x="159" y="93"/>
                </a:lnTo>
                <a:lnTo>
                  <a:pt x="160" y="90"/>
                </a:lnTo>
                <a:lnTo>
                  <a:pt x="165" y="90"/>
                </a:lnTo>
                <a:lnTo>
                  <a:pt x="169" y="90"/>
                </a:lnTo>
                <a:lnTo>
                  <a:pt x="172" y="86"/>
                </a:lnTo>
                <a:lnTo>
                  <a:pt x="172" y="81"/>
                </a:lnTo>
                <a:lnTo>
                  <a:pt x="176" y="78"/>
                </a:lnTo>
                <a:lnTo>
                  <a:pt x="179" y="76"/>
                </a:lnTo>
                <a:lnTo>
                  <a:pt x="184" y="74"/>
                </a:lnTo>
                <a:lnTo>
                  <a:pt x="188" y="71"/>
                </a:lnTo>
                <a:lnTo>
                  <a:pt x="191" y="69"/>
                </a:lnTo>
                <a:lnTo>
                  <a:pt x="195" y="66"/>
                </a:lnTo>
                <a:lnTo>
                  <a:pt x="198" y="62"/>
                </a:lnTo>
                <a:lnTo>
                  <a:pt x="200" y="59"/>
                </a:lnTo>
                <a:lnTo>
                  <a:pt x="203" y="55"/>
                </a:lnTo>
                <a:lnTo>
                  <a:pt x="205" y="50"/>
                </a:lnTo>
                <a:lnTo>
                  <a:pt x="214" y="50"/>
                </a:lnTo>
                <a:lnTo>
                  <a:pt x="215" y="50"/>
                </a:lnTo>
                <a:lnTo>
                  <a:pt x="217" y="50"/>
                </a:lnTo>
                <a:lnTo>
                  <a:pt x="217" y="48"/>
                </a:lnTo>
                <a:lnTo>
                  <a:pt x="219" y="48"/>
                </a:lnTo>
                <a:lnTo>
                  <a:pt x="221" y="48"/>
                </a:lnTo>
                <a:lnTo>
                  <a:pt x="221" y="47"/>
                </a:lnTo>
                <a:lnTo>
                  <a:pt x="222" y="47"/>
                </a:lnTo>
                <a:lnTo>
                  <a:pt x="224" y="47"/>
                </a:lnTo>
                <a:lnTo>
                  <a:pt x="224" y="45"/>
                </a:lnTo>
                <a:lnTo>
                  <a:pt x="226" y="45"/>
                </a:lnTo>
                <a:lnTo>
                  <a:pt x="227" y="45"/>
                </a:lnTo>
                <a:lnTo>
                  <a:pt x="229" y="43"/>
                </a:lnTo>
                <a:lnTo>
                  <a:pt x="231" y="43"/>
                </a:lnTo>
                <a:lnTo>
                  <a:pt x="233" y="43"/>
                </a:lnTo>
                <a:lnTo>
                  <a:pt x="233" y="42"/>
                </a:lnTo>
                <a:lnTo>
                  <a:pt x="234" y="42"/>
                </a:lnTo>
                <a:lnTo>
                  <a:pt x="236" y="42"/>
                </a:lnTo>
                <a:lnTo>
                  <a:pt x="236" y="40"/>
                </a:lnTo>
                <a:lnTo>
                  <a:pt x="238" y="40"/>
                </a:lnTo>
                <a:lnTo>
                  <a:pt x="239" y="40"/>
                </a:lnTo>
                <a:lnTo>
                  <a:pt x="239" y="38"/>
                </a:lnTo>
                <a:lnTo>
                  <a:pt x="241" y="38"/>
                </a:lnTo>
                <a:lnTo>
                  <a:pt x="243" y="38"/>
                </a:lnTo>
                <a:lnTo>
                  <a:pt x="243" y="36"/>
                </a:lnTo>
                <a:lnTo>
                  <a:pt x="245" y="36"/>
                </a:lnTo>
                <a:lnTo>
                  <a:pt x="246" y="36"/>
                </a:lnTo>
                <a:lnTo>
                  <a:pt x="246" y="35"/>
                </a:lnTo>
                <a:lnTo>
                  <a:pt x="248" y="35"/>
                </a:lnTo>
                <a:lnTo>
                  <a:pt x="250" y="35"/>
                </a:lnTo>
                <a:lnTo>
                  <a:pt x="250" y="33"/>
                </a:lnTo>
                <a:lnTo>
                  <a:pt x="251" y="33"/>
                </a:lnTo>
                <a:lnTo>
                  <a:pt x="253" y="33"/>
                </a:lnTo>
                <a:lnTo>
                  <a:pt x="253" y="31"/>
                </a:lnTo>
                <a:lnTo>
                  <a:pt x="255" y="31"/>
                </a:lnTo>
                <a:lnTo>
                  <a:pt x="257" y="31"/>
                </a:lnTo>
                <a:lnTo>
                  <a:pt x="258" y="31"/>
                </a:lnTo>
                <a:lnTo>
                  <a:pt x="258" y="29"/>
                </a:lnTo>
                <a:lnTo>
                  <a:pt x="260" y="29"/>
                </a:lnTo>
                <a:lnTo>
                  <a:pt x="262" y="29"/>
                </a:lnTo>
                <a:lnTo>
                  <a:pt x="262" y="28"/>
                </a:lnTo>
                <a:lnTo>
                  <a:pt x="264" y="28"/>
                </a:lnTo>
                <a:lnTo>
                  <a:pt x="265" y="28"/>
                </a:lnTo>
                <a:lnTo>
                  <a:pt x="265" y="26"/>
                </a:lnTo>
                <a:lnTo>
                  <a:pt x="267" y="26"/>
                </a:lnTo>
                <a:lnTo>
                  <a:pt x="269" y="26"/>
                </a:lnTo>
                <a:lnTo>
                  <a:pt x="269" y="24"/>
                </a:lnTo>
                <a:lnTo>
                  <a:pt x="270" y="24"/>
                </a:lnTo>
                <a:lnTo>
                  <a:pt x="272" y="24"/>
                </a:lnTo>
                <a:lnTo>
                  <a:pt x="272" y="23"/>
                </a:lnTo>
                <a:lnTo>
                  <a:pt x="274" y="23"/>
                </a:lnTo>
                <a:lnTo>
                  <a:pt x="276" y="23"/>
                </a:lnTo>
                <a:lnTo>
                  <a:pt x="276" y="21"/>
                </a:lnTo>
                <a:lnTo>
                  <a:pt x="277" y="21"/>
                </a:lnTo>
                <a:lnTo>
                  <a:pt x="279" y="21"/>
                </a:lnTo>
                <a:lnTo>
                  <a:pt x="279" y="19"/>
                </a:lnTo>
                <a:lnTo>
                  <a:pt x="281" y="19"/>
                </a:lnTo>
                <a:lnTo>
                  <a:pt x="282" y="19"/>
                </a:lnTo>
                <a:lnTo>
                  <a:pt x="284" y="17"/>
                </a:lnTo>
                <a:lnTo>
                  <a:pt x="286" y="17"/>
                </a:lnTo>
                <a:lnTo>
                  <a:pt x="288" y="17"/>
                </a:lnTo>
                <a:lnTo>
                  <a:pt x="288" y="16"/>
                </a:lnTo>
                <a:lnTo>
                  <a:pt x="289" y="16"/>
                </a:lnTo>
                <a:lnTo>
                  <a:pt x="291" y="16"/>
                </a:lnTo>
                <a:lnTo>
                  <a:pt x="291" y="14"/>
                </a:lnTo>
                <a:lnTo>
                  <a:pt x="293" y="14"/>
                </a:lnTo>
                <a:lnTo>
                  <a:pt x="295" y="14"/>
                </a:lnTo>
                <a:lnTo>
                  <a:pt x="295" y="12"/>
                </a:lnTo>
                <a:lnTo>
                  <a:pt x="296" y="12"/>
                </a:lnTo>
                <a:lnTo>
                  <a:pt x="298" y="12"/>
                </a:lnTo>
                <a:lnTo>
                  <a:pt x="298" y="11"/>
                </a:lnTo>
                <a:lnTo>
                  <a:pt x="300" y="11"/>
                </a:lnTo>
                <a:lnTo>
                  <a:pt x="301" y="11"/>
                </a:lnTo>
                <a:lnTo>
                  <a:pt x="301" y="9"/>
                </a:lnTo>
                <a:lnTo>
                  <a:pt x="303" y="9"/>
                </a:lnTo>
                <a:lnTo>
                  <a:pt x="305" y="9"/>
                </a:lnTo>
                <a:lnTo>
                  <a:pt x="307" y="7"/>
                </a:lnTo>
                <a:lnTo>
                  <a:pt x="308" y="7"/>
                </a:lnTo>
                <a:lnTo>
                  <a:pt x="310" y="7"/>
                </a:lnTo>
                <a:lnTo>
                  <a:pt x="310" y="5"/>
                </a:lnTo>
                <a:lnTo>
                  <a:pt x="312" y="5"/>
                </a:lnTo>
                <a:lnTo>
                  <a:pt x="313" y="5"/>
                </a:lnTo>
                <a:lnTo>
                  <a:pt x="313" y="4"/>
                </a:lnTo>
                <a:lnTo>
                  <a:pt x="315" y="4"/>
                </a:lnTo>
                <a:lnTo>
                  <a:pt x="317" y="4"/>
                </a:lnTo>
                <a:lnTo>
                  <a:pt x="317" y="2"/>
                </a:lnTo>
                <a:lnTo>
                  <a:pt x="319" y="2"/>
                </a:lnTo>
                <a:lnTo>
                  <a:pt x="320" y="2"/>
                </a:lnTo>
                <a:lnTo>
                  <a:pt x="320" y="0"/>
                </a:lnTo>
                <a:lnTo>
                  <a:pt x="322" y="0"/>
                </a:lnTo>
                <a:lnTo>
                  <a:pt x="324" y="0"/>
                </a:lnTo>
                <a:lnTo>
                  <a:pt x="324" y="2"/>
                </a:lnTo>
                <a:lnTo>
                  <a:pt x="326" y="2"/>
                </a:lnTo>
                <a:lnTo>
                  <a:pt x="326" y="4"/>
                </a:lnTo>
                <a:lnTo>
                  <a:pt x="327" y="4"/>
                </a:lnTo>
                <a:lnTo>
                  <a:pt x="327" y="5"/>
                </a:lnTo>
                <a:lnTo>
                  <a:pt x="329" y="5"/>
                </a:lnTo>
                <a:lnTo>
                  <a:pt x="329" y="7"/>
                </a:lnTo>
                <a:lnTo>
                  <a:pt x="331" y="7"/>
                </a:lnTo>
                <a:lnTo>
                  <a:pt x="331" y="9"/>
                </a:lnTo>
                <a:lnTo>
                  <a:pt x="332" y="9"/>
                </a:lnTo>
                <a:lnTo>
                  <a:pt x="332" y="11"/>
                </a:lnTo>
                <a:lnTo>
                  <a:pt x="334" y="11"/>
                </a:lnTo>
                <a:lnTo>
                  <a:pt x="334" y="12"/>
                </a:lnTo>
                <a:lnTo>
                  <a:pt x="336" y="12"/>
                </a:lnTo>
                <a:lnTo>
                  <a:pt x="336" y="14"/>
                </a:lnTo>
                <a:lnTo>
                  <a:pt x="338" y="14"/>
                </a:lnTo>
                <a:lnTo>
                  <a:pt x="338" y="16"/>
                </a:lnTo>
                <a:lnTo>
                  <a:pt x="339" y="16"/>
                </a:lnTo>
                <a:lnTo>
                  <a:pt x="339" y="17"/>
                </a:lnTo>
                <a:lnTo>
                  <a:pt x="341" y="17"/>
                </a:lnTo>
                <a:lnTo>
                  <a:pt x="341" y="19"/>
                </a:lnTo>
                <a:lnTo>
                  <a:pt x="343" y="19"/>
                </a:lnTo>
                <a:lnTo>
                  <a:pt x="343" y="21"/>
                </a:lnTo>
                <a:lnTo>
                  <a:pt x="344" y="21"/>
                </a:lnTo>
                <a:lnTo>
                  <a:pt x="344" y="23"/>
                </a:lnTo>
                <a:lnTo>
                  <a:pt x="346" y="23"/>
                </a:lnTo>
                <a:lnTo>
                  <a:pt x="346" y="24"/>
                </a:lnTo>
                <a:lnTo>
                  <a:pt x="348" y="24"/>
                </a:lnTo>
                <a:lnTo>
                  <a:pt x="348" y="26"/>
                </a:lnTo>
                <a:lnTo>
                  <a:pt x="350" y="26"/>
                </a:lnTo>
                <a:lnTo>
                  <a:pt x="351" y="28"/>
                </a:lnTo>
                <a:lnTo>
                  <a:pt x="353" y="28"/>
                </a:lnTo>
                <a:lnTo>
                  <a:pt x="353" y="29"/>
                </a:lnTo>
                <a:lnTo>
                  <a:pt x="355" y="29"/>
                </a:lnTo>
                <a:lnTo>
                  <a:pt x="355" y="31"/>
                </a:lnTo>
                <a:lnTo>
                  <a:pt x="356" y="31"/>
                </a:lnTo>
                <a:lnTo>
                  <a:pt x="356" y="33"/>
                </a:lnTo>
                <a:lnTo>
                  <a:pt x="358" y="33"/>
                </a:lnTo>
                <a:lnTo>
                  <a:pt x="358" y="35"/>
                </a:lnTo>
                <a:lnTo>
                  <a:pt x="360" y="35"/>
                </a:lnTo>
                <a:lnTo>
                  <a:pt x="360" y="36"/>
                </a:lnTo>
                <a:lnTo>
                  <a:pt x="362" y="36"/>
                </a:lnTo>
                <a:lnTo>
                  <a:pt x="362" y="38"/>
                </a:lnTo>
                <a:lnTo>
                  <a:pt x="363" y="38"/>
                </a:lnTo>
                <a:lnTo>
                  <a:pt x="363" y="40"/>
                </a:lnTo>
                <a:lnTo>
                  <a:pt x="365" y="40"/>
                </a:lnTo>
                <a:lnTo>
                  <a:pt x="365" y="42"/>
                </a:lnTo>
                <a:lnTo>
                  <a:pt x="367" y="42"/>
                </a:lnTo>
                <a:lnTo>
                  <a:pt x="367" y="43"/>
                </a:lnTo>
                <a:lnTo>
                  <a:pt x="369" y="43"/>
                </a:lnTo>
                <a:lnTo>
                  <a:pt x="369" y="45"/>
                </a:lnTo>
                <a:lnTo>
                  <a:pt x="370" y="45"/>
                </a:lnTo>
                <a:lnTo>
                  <a:pt x="370" y="47"/>
                </a:lnTo>
                <a:lnTo>
                  <a:pt x="372" y="47"/>
                </a:lnTo>
                <a:lnTo>
                  <a:pt x="372" y="48"/>
                </a:lnTo>
                <a:lnTo>
                  <a:pt x="374" y="48"/>
                </a:lnTo>
                <a:lnTo>
                  <a:pt x="374" y="50"/>
                </a:lnTo>
                <a:lnTo>
                  <a:pt x="375" y="50"/>
                </a:lnTo>
                <a:close/>
              </a:path>
            </a:pathLst>
          </a:custGeom>
          <a:solidFill>
            <a:schemeClr val="tx2"/>
          </a:solidFill>
          <a:ln w="9525">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43"/>
          <p:cNvSpPr>
            <a:spLocks/>
          </p:cNvSpPr>
          <p:nvPr/>
        </p:nvSpPr>
        <p:spPr bwMode="auto">
          <a:xfrm>
            <a:off x="5801040" y="3568532"/>
            <a:ext cx="534036" cy="600317"/>
          </a:xfrm>
          <a:custGeom>
            <a:avLst/>
            <a:gdLst>
              <a:gd name="T0" fmla="*/ 237 w 282"/>
              <a:gd name="T1" fmla="*/ 12 h 317"/>
              <a:gd name="T2" fmla="*/ 244 w 282"/>
              <a:gd name="T3" fmla="*/ 29 h 317"/>
              <a:gd name="T4" fmla="*/ 193 w 282"/>
              <a:gd name="T5" fmla="*/ 312 h 317"/>
              <a:gd name="T6" fmla="*/ 179 w 282"/>
              <a:gd name="T7" fmla="*/ 313 h 317"/>
              <a:gd name="T8" fmla="*/ 169 w 282"/>
              <a:gd name="T9" fmla="*/ 315 h 317"/>
              <a:gd name="T10" fmla="*/ 163 w 282"/>
              <a:gd name="T11" fmla="*/ 306 h 317"/>
              <a:gd name="T12" fmla="*/ 155 w 282"/>
              <a:gd name="T13" fmla="*/ 301 h 317"/>
              <a:gd name="T14" fmla="*/ 151 w 282"/>
              <a:gd name="T15" fmla="*/ 293 h 317"/>
              <a:gd name="T16" fmla="*/ 143 w 282"/>
              <a:gd name="T17" fmla="*/ 287 h 317"/>
              <a:gd name="T18" fmla="*/ 138 w 282"/>
              <a:gd name="T19" fmla="*/ 279 h 317"/>
              <a:gd name="T20" fmla="*/ 126 w 282"/>
              <a:gd name="T21" fmla="*/ 270 h 317"/>
              <a:gd name="T22" fmla="*/ 120 w 282"/>
              <a:gd name="T23" fmla="*/ 260 h 317"/>
              <a:gd name="T24" fmla="*/ 115 w 282"/>
              <a:gd name="T25" fmla="*/ 251 h 317"/>
              <a:gd name="T26" fmla="*/ 110 w 282"/>
              <a:gd name="T27" fmla="*/ 243 h 317"/>
              <a:gd name="T28" fmla="*/ 101 w 282"/>
              <a:gd name="T29" fmla="*/ 234 h 317"/>
              <a:gd name="T30" fmla="*/ 95 w 282"/>
              <a:gd name="T31" fmla="*/ 227 h 317"/>
              <a:gd name="T32" fmla="*/ 91 w 282"/>
              <a:gd name="T33" fmla="*/ 219 h 317"/>
              <a:gd name="T34" fmla="*/ 88 w 282"/>
              <a:gd name="T35" fmla="*/ 210 h 317"/>
              <a:gd name="T36" fmla="*/ 81 w 282"/>
              <a:gd name="T37" fmla="*/ 203 h 317"/>
              <a:gd name="T38" fmla="*/ 72 w 282"/>
              <a:gd name="T39" fmla="*/ 201 h 317"/>
              <a:gd name="T40" fmla="*/ 65 w 282"/>
              <a:gd name="T41" fmla="*/ 201 h 317"/>
              <a:gd name="T42" fmla="*/ 60 w 282"/>
              <a:gd name="T43" fmla="*/ 201 h 317"/>
              <a:gd name="T44" fmla="*/ 53 w 282"/>
              <a:gd name="T45" fmla="*/ 205 h 317"/>
              <a:gd name="T46" fmla="*/ 46 w 282"/>
              <a:gd name="T47" fmla="*/ 210 h 317"/>
              <a:gd name="T48" fmla="*/ 38 w 282"/>
              <a:gd name="T49" fmla="*/ 212 h 317"/>
              <a:gd name="T50" fmla="*/ 36 w 282"/>
              <a:gd name="T51" fmla="*/ 205 h 317"/>
              <a:gd name="T52" fmla="*/ 41 w 282"/>
              <a:gd name="T53" fmla="*/ 196 h 317"/>
              <a:gd name="T54" fmla="*/ 50 w 282"/>
              <a:gd name="T55" fmla="*/ 191 h 317"/>
              <a:gd name="T56" fmla="*/ 57 w 282"/>
              <a:gd name="T57" fmla="*/ 184 h 317"/>
              <a:gd name="T58" fmla="*/ 55 w 282"/>
              <a:gd name="T59" fmla="*/ 176 h 317"/>
              <a:gd name="T60" fmla="*/ 58 w 282"/>
              <a:gd name="T61" fmla="*/ 169 h 317"/>
              <a:gd name="T62" fmla="*/ 70 w 282"/>
              <a:gd name="T63" fmla="*/ 167 h 317"/>
              <a:gd name="T64" fmla="*/ 83 w 282"/>
              <a:gd name="T65" fmla="*/ 165 h 317"/>
              <a:gd name="T66" fmla="*/ 84 w 282"/>
              <a:gd name="T67" fmla="*/ 157 h 317"/>
              <a:gd name="T68" fmla="*/ 81 w 282"/>
              <a:gd name="T69" fmla="*/ 150 h 317"/>
              <a:gd name="T70" fmla="*/ 76 w 282"/>
              <a:gd name="T71" fmla="*/ 145 h 317"/>
              <a:gd name="T72" fmla="*/ 74 w 282"/>
              <a:gd name="T73" fmla="*/ 133 h 317"/>
              <a:gd name="T74" fmla="*/ 74 w 282"/>
              <a:gd name="T75" fmla="*/ 119 h 317"/>
              <a:gd name="T76" fmla="*/ 69 w 282"/>
              <a:gd name="T77" fmla="*/ 120 h 317"/>
              <a:gd name="T78" fmla="*/ 60 w 282"/>
              <a:gd name="T79" fmla="*/ 126 h 317"/>
              <a:gd name="T80" fmla="*/ 53 w 282"/>
              <a:gd name="T81" fmla="*/ 129 h 317"/>
              <a:gd name="T82" fmla="*/ 43 w 282"/>
              <a:gd name="T83" fmla="*/ 129 h 317"/>
              <a:gd name="T84" fmla="*/ 36 w 282"/>
              <a:gd name="T85" fmla="*/ 129 h 317"/>
              <a:gd name="T86" fmla="*/ 26 w 282"/>
              <a:gd name="T87" fmla="*/ 122 h 317"/>
              <a:gd name="T88" fmla="*/ 19 w 282"/>
              <a:gd name="T89" fmla="*/ 115 h 317"/>
              <a:gd name="T90" fmla="*/ 12 w 282"/>
              <a:gd name="T91" fmla="*/ 108 h 317"/>
              <a:gd name="T92" fmla="*/ 5 w 282"/>
              <a:gd name="T93" fmla="*/ 102 h 317"/>
              <a:gd name="T94" fmla="*/ 2 w 282"/>
              <a:gd name="T95" fmla="*/ 95 h 317"/>
              <a:gd name="T96" fmla="*/ 5 w 282"/>
              <a:gd name="T97" fmla="*/ 84 h 317"/>
              <a:gd name="T98" fmla="*/ 3 w 282"/>
              <a:gd name="T99" fmla="*/ 72 h 317"/>
              <a:gd name="T100" fmla="*/ 2 w 282"/>
              <a:gd name="T101" fmla="*/ 60 h 317"/>
              <a:gd name="T102" fmla="*/ 2 w 282"/>
              <a:gd name="T103" fmla="*/ 46 h 317"/>
              <a:gd name="T104" fmla="*/ 5 w 282"/>
              <a:gd name="T105" fmla="*/ 40 h 317"/>
              <a:gd name="T106" fmla="*/ 14 w 282"/>
              <a:gd name="T107" fmla="*/ 38 h 317"/>
              <a:gd name="T108" fmla="*/ 22 w 282"/>
              <a:gd name="T109" fmla="*/ 31 h 317"/>
              <a:gd name="T110" fmla="*/ 33 w 282"/>
              <a:gd name="T111" fmla="*/ 31 h 317"/>
              <a:gd name="T112" fmla="*/ 41 w 282"/>
              <a:gd name="T113" fmla="*/ 26 h 317"/>
              <a:gd name="T114" fmla="*/ 48 w 282"/>
              <a:gd name="T115" fmla="*/ 24 h 317"/>
              <a:gd name="T116" fmla="*/ 57 w 282"/>
              <a:gd name="T117" fmla="*/ 21 h 317"/>
              <a:gd name="T118" fmla="*/ 65 w 282"/>
              <a:gd name="T119" fmla="*/ 14 h 317"/>
              <a:gd name="T120" fmla="*/ 74 w 282"/>
              <a:gd name="T121" fmla="*/ 12 h 317"/>
              <a:gd name="T122" fmla="*/ 84 w 282"/>
              <a:gd name="T123" fmla="*/ 10 h 317"/>
              <a:gd name="T124" fmla="*/ 93 w 282"/>
              <a:gd name="T125" fmla="*/ 5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2" h="317">
                <a:moveTo>
                  <a:pt x="229" y="0"/>
                </a:moveTo>
                <a:lnTo>
                  <a:pt x="231" y="2"/>
                </a:lnTo>
                <a:lnTo>
                  <a:pt x="232" y="3"/>
                </a:lnTo>
                <a:lnTo>
                  <a:pt x="234" y="5"/>
                </a:lnTo>
                <a:lnTo>
                  <a:pt x="234" y="7"/>
                </a:lnTo>
                <a:lnTo>
                  <a:pt x="236" y="7"/>
                </a:lnTo>
                <a:lnTo>
                  <a:pt x="237" y="9"/>
                </a:lnTo>
                <a:lnTo>
                  <a:pt x="237" y="12"/>
                </a:lnTo>
                <a:lnTo>
                  <a:pt x="239" y="14"/>
                </a:lnTo>
                <a:lnTo>
                  <a:pt x="241" y="15"/>
                </a:lnTo>
                <a:lnTo>
                  <a:pt x="241" y="17"/>
                </a:lnTo>
                <a:lnTo>
                  <a:pt x="241" y="19"/>
                </a:lnTo>
                <a:lnTo>
                  <a:pt x="243" y="21"/>
                </a:lnTo>
                <a:lnTo>
                  <a:pt x="244" y="24"/>
                </a:lnTo>
                <a:lnTo>
                  <a:pt x="244" y="26"/>
                </a:lnTo>
                <a:lnTo>
                  <a:pt x="244" y="29"/>
                </a:lnTo>
                <a:lnTo>
                  <a:pt x="244" y="31"/>
                </a:lnTo>
                <a:lnTo>
                  <a:pt x="246" y="34"/>
                </a:lnTo>
                <a:lnTo>
                  <a:pt x="246" y="36"/>
                </a:lnTo>
                <a:lnTo>
                  <a:pt x="282" y="255"/>
                </a:lnTo>
                <a:lnTo>
                  <a:pt x="198" y="312"/>
                </a:lnTo>
                <a:lnTo>
                  <a:pt x="196" y="312"/>
                </a:lnTo>
                <a:lnTo>
                  <a:pt x="194" y="313"/>
                </a:lnTo>
                <a:lnTo>
                  <a:pt x="193" y="312"/>
                </a:lnTo>
                <a:lnTo>
                  <a:pt x="191" y="312"/>
                </a:lnTo>
                <a:lnTo>
                  <a:pt x="189" y="312"/>
                </a:lnTo>
                <a:lnTo>
                  <a:pt x="187" y="313"/>
                </a:lnTo>
                <a:lnTo>
                  <a:pt x="186" y="313"/>
                </a:lnTo>
                <a:lnTo>
                  <a:pt x="184" y="313"/>
                </a:lnTo>
                <a:lnTo>
                  <a:pt x="182" y="313"/>
                </a:lnTo>
                <a:lnTo>
                  <a:pt x="181" y="313"/>
                </a:lnTo>
                <a:lnTo>
                  <a:pt x="179" y="313"/>
                </a:lnTo>
                <a:lnTo>
                  <a:pt x="177" y="313"/>
                </a:lnTo>
                <a:lnTo>
                  <a:pt x="175" y="313"/>
                </a:lnTo>
                <a:lnTo>
                  <a:pt x="174" y="313"/>
                </a:lnTo>
                <a:lnTo>
                  <a:pt x="172" y="315"/>
                </a:lnTo>
                <a:lnTo>
                  <a:pt x="170" y="315"/>
                </a:lnTo>
                <a:lnTo>
                  <a:pt x="170" y="317"/>
                </a:lnTo>
                <a:lnTo>
                  <a:pt x="169" y="317"/>
                </a:lnTo>
                <a:lnTo>
                  <a:pt x="169" y="315"/>
                </a:lnTo>
                <a:lnTo>
                  <a:pt x="169" y="313"/>
                </a:lnTo>
                <a:lnTo>
                  <a:pt x="167" y="313"/>
                </a:lnTo>
                <a:lnTo>
                  <a:pt x="167" y="312"/>
                </a:lnTo>
                <a:lnTo>
                  <a:pt x="167" y="310"/>
                </a:lnTo>
                <a:lnTo>
                  <a:pt x="165" y="310"/>
                </a:lnTo>
                <a:lnTo>
                  <a:pt x="165" y="308"/>
                </a:lnTo>
                <a:lnTo>
                  <a:pt x="165" y="306"/>
                </a:lnTo>
                <a:lnTo>
                  <a:pt x="163" y="306"/>
                </a:lnTo>
                <a:lnTo>
                  <a:pt x="162" y="306"/>
                </a:lnTo>
                <a:lnTo>
                  <a:pt x="160" y="306"/>
                </a:lnTo>
                <a:lnTo>
                  <a:pt x="160" y="305"/>
                </a:lnTo>
                <a:lnTo>
                  <a:pt x="158" y="305"/>
                </a:lnTo>
                <a:lnTo>
                  <a:pt x="158" y="303"/>
                </a:lnTo>
                <a:lnTo>
                  <a:pt x="158" y="301"/>
                </a:lnTo>
                <a:lnTo>
                  <a:pt x="157" y="301"/>
                </a:lnTo>
                <a:lnTo>
                  <a:pt x="155" y="301"/>
                </a:lnTo>
                <a:lnTo>
                  <a:pt x="155" y="300"/>
                </a:lnTo>
                <a:lnTo>
                  <a:pt x="153" y="298"/>
                </a:lnTo>
                <a:lnTo>
                  <a:pt x="153" y="296"/>
                </a:lnTo>
                <a:lnTo>
                  <a:pt x="155" y="296"/>
                </a:lnTo>
                <a:lnTo>
                  <a:pt x="153" y="296"/>
                </a:lnTo>
                <a:lnTo>
                  <a:pt x="153" y="294"/>
                </a:lnTo>
                <a:lnTo>
                  <a:pt x="151" y="294"/>
                </a:lnTo>
                <a:lnTo>
                  <a:pt x="151" y="293"/>
                </a:lnTo>
                <a:lnTo>
                  <a:pt x="150" y="293"/>
                </a:lnTo>
                <a:lnTo>
                  <a:pt x="148" y="293"/>
                </a:lnTo>
                <a:lnTo>
                  <a:pt x="148" y="291"/>
                </a:lnTo>
                <a:lnTo>
                  <a:pt x="146" y="291"/>
                </a:lnTo>
                <a:lnTo>
                  <a:pt x="144" y="291"/>
                </a:lnTo>
                <a:lnTo>
                  <a:pt x="144" y="289"/>
                </a:lnTo>
                <a:lnTo>
                  <a:pt x="144" y="287"/>
                </a:lnTo>
                <a:lnTo>
                  <a:pt x="143" y="287"/>
                </a:lnTo>
                <a:lnTo>
                  <a:pt x="143" y="286"/>
                </a:lnTo>
                <a:lnTo>
                  <a:pt x="143" y="284"/>
                </a:lnTo>
                <a:lnTo>
                  <a:pt x="141" y="284"/>
                </a:lnTo>
                <a:lnTo>
                  <a:pt x="141" y="282"/>
                </a:lnTo>
                <a:lnTo>
                  <a:pt x="139" y="282"/>
                </a:lnTo>
                <a:lnTo>
                  <a:pt x="139" y="281"/>
                </a:lnTo>
                <a:lnTo>
                  <a:pt x="138" y="281"/>
                </a:lnTo>
                <a:lnTo>
                  <a:pt x="138" y="279"/>
                </a:lnTo>
                <a:lnTo>
                  <a:pt x="136" y="277"/>
                </a:lnTo>
                <a:lnTo>
                  <a:pt x="134" y="275"/>
                </a:lnTo>
                <a:lnTo>
                  <a:pt x="132" y="274"/>
                </a:lnTo>
                <a:lnTo>
                  <a:pt x="131" y="274"/>
                </a:lnTo>
                <a:lnTo>
                  <a:pt x="131" y="272"/>
                </a:lnTo>
                <a:lnTo>
                  <a:pt x="129" y="272"/>
                </a:lnTo>
                <a:lnTo>
                  <a:pt x="127" y="270"/>
                </a:lnTo>
                <a:lnTo>
                  <a:pt x="126" y="270"/>
                </a:lnTo>
                <a:lnTo>
                  <a:pt x="126" y="269"/>
                </a:lnTo>
                <a:lnTo>
                  <a:pt x="126" y="267"/>
                </a:lnTo>
                <a:lnTo>
                  <a:pt x="124" y="267"/>
                </a:lnTo>
                <a:lnTo>
                  <a:pt x="124" y="265"/>
                </a:lnTo>
                <a:lnTo>
                  <a:pt x="124" y="263"/>
                </a:lnTo>
                <a:lnTo>
                  <a:pt x="124" y="262"/>
                </a:lnTo>
                <a:lnTo>
                  <a:pt x="122" y="260"/>
                </a:lnTo>
                <a:lnTo>
                  <a:pt x="120" y="260"/>
                </a:lnTo>
                <a:lnTo>
                  <a:pt x="120" y="258"/>
                </a:lnTo>
                <a:lnTo>
                  <a:pt x="119" y="258"/>
                </a:lnTo>
                <a:lnTo>
                  <a:pt x="119" y="256"/>
                </a:lnTo>
                <a:lnTo>
                  <a:pt x="117" y="256"/>
                </a:lnTo>
                <a:lnTo>
                  <a:pt x="117" y="255"/>
                </a:lnTo>
                <a:lnTo>
                  <a:pt x="117" y="253"/>
                </a:lnTo>
                <a:lnTo>
                  <a:pt x="117" y="251"/>
                </a:lnTo>
                <a:lnTo>
                  <a:pt x="115" y="251"/>
                </a:lnTo>
                <a:lnTo>
                  <a:pt x="115" y="250"/>
                </a:lnTo>
                <a:lnTo>
                  <a:pt x="113" y="250"/>
                </a:lnTo>
                <a:lnTo>
                  <a:pt x="113" y="248"/>
                </a:lnTo>
                <a:lnTo>
                  <a:pt x="112" y="248"/>
                </a:lnTo>
                <a:lnTo>
                  <a:pt x="112" y="246"/>
                </a:lnTo>
                <a:lnTo>
                  <a:pt x="110" y="246"/>
                </a:lnTo>
                <a:lnTo>
                  <a:pt x="110" y="244"/>
                </a:lnTo>
                <a:lnTo>
                  <a:pt x="110" y="243"/>
                </a:lnTo>
                <a:lnTo>
                  <a:pt x="108" y="243"/>
                </a:lnTo>
                <a:lnTo>
                  <a:pt x="108" y="241"/>
                </a:lnTo>
                <a:lnTo>
                  <a:pt x="107" y="241"/>
                </a:lnTo>
                <a:lnTo>
                  <a:pt x="107" y="239"/>
                </a:lnTo>
                <a:lnTo>
                  <a:pt x="105" y="239"/>
                </a:lnTo>
                <a:lnTo>
                  <a:pt x="103" y="238"/>
                </a:lnTo>
                <a:lnTo>
                  <a:pt x="101" y="236"/>
                </a:lnTo>
                <a:lnTo>
                  <a:pt x="101" y="234"/>
                </a:lnTo>
                <a:lnTo>
                  <a:pt x="100" y="234"/>
                </a:lnTo>
                <a:lnTo>
                  <a:pt x="100" y="232"/>
                </a:lnTo>
                <a:lnTo>
                  <a:pt x="98" y="232"/>
                </a:lnTo>
                <a:lnTo>
                  <a:pt x="98" y="231"/>
                </a:lnTo>
                <a:lnTo>
                  <a:pt x="98" y="229"/>
                </a:lnTo>
                <a:lnTo>
                  <a:pt x="98" y="227"/>
                </a:lnTo>
                <a:lnTo>
                  <a:pt x="96" y="227"/>
                </a:lnTo>
                <a:lnTo>
                  <a:pt x="95" y="227"/>
                </a:lnTo>
                <a:lnTo>
                  <a:pt x="95" y="226"/>
                </a:lnTo>
                <a:lnTo>
                  <a:pt x="93" y="224"/>
                </a:lnTo>
                <a:lnTo>
                  <a:pt x="93" y="222"/>
                </a:lnTo>
                <a:lnTo>
                  <a:pt x="91" y="222"/>
                </a:lnTo>
                <a:lnTo>
                  <a:pt x="91" y="220"/>
                </a:lnTo>
                <a:lnTo>
                  <a:pt x="89" y="220"/>
                </a:lnTo>
                <a:lnTo>
                  <a:pt x="89" y="219"/>
                </a:lnTo>
                <a:lnTo>
                  <a:pt x="91" y="219"/>
                </a:lnTo>
                <a:lnTo>
                  <a:pt x="91" y="217"/>
                </a:lnTo>
                <a:lnTo>
                  <a:pt x="91" y="215"/>
                </a:lnTo>
                <a:lnTo>
                  <a:pt x="93" y="215"/>
                </a:lnTo>
                <a:lnTo>
                  <a:pt x="93" y="213"/>
                </a:lnTo>
                <a:lnTo>
                  <a:pt x="91" y="212"/>
                </a:lnTo>
                <a:lnTo>
                  <a:pt x="89" y="212"/>
                </a:lnTo>
                <a:lnTo>
                  <a:pt x="89" y="210"/>
                </a:lnTo>
                <a:lnTo>
                  <a:pt x="88" y="210"/>
                </a:lnTo>
                <a:lnTo>
                  <a:pt x="88" y="208"/>
                </a:lnTo>
                <a:lnTo>
                  <a:pt x="86" y="208"/>
                </a:lnTo>
                <a:lnTo>
                  <a:pt x="84" y="208"/>
                </a:lnTo>
                <a:lnTo>
                  <a:pt x="84" y="207"/>
                </a:lnTo>
                <a:lnTo>
                  <a:pt x="83" y="207"/>
                </a:lnTo>
                <a:lnTo>
                  <a:pt x="83" y="205"/>
                </a:lnTo>
                <a:lnTo>
                  <a:pt x="81" y="205"/>
                </a:lnTo>
                <a:lnTo>
                  <a:pt x="81" y="203"/>
                </a:lnTo>
                <a:lnTo>
                  <a:pt x="79" y="203"/>
                </a:lnTo>
                <a:lnTo>
                  <a:pt x="77" y="203"/>
                </a:lnTo>
                <a:lnTo>
                  <a:pt x="77" y="201"/>
                </a:lnTo>
                <a:lnTo>
                  <a:pt x="76" y="201"/>
                </a:lnTo>
                <a:lnTo>
                  <a:pt x="74" y="201"/>
                </a:lnTo>
                <a:lnTo>
                  <a:pt x="74" y="200"/>
                </a:lnTo>
                <a:lnTo>
                  <a:pt x="74" y="201"/>
                </a:lnTo>
                <a:lnTo>
                  <a:pt x="72" y="201"/>
                </a:lnTo>
                <a:lnTo>
                  <a:pt x="70" y="201"/>
                </a:lnTo>
                <a:lnTo>
                  <a:pt x="70" y="200"/>
                </a:lnTo>
                <a:lnTo>
                  <a:pt x="69" y="200"/>
                </a:lnTo>
                <a:lnTo>
                  <a:pt x="69" y="201"/>
                </a:lnTo>
                <a:lnTo>
                  <a:pt x="67" y="201"/>
                </a:lnTo>
                <a:lnTo>
                  <a:pt x="67" y="200"/>
                </a:lnTo>
                <a:lnTo>
                  <a:pt x="67" y="201"/>
                </a:lnTo>
                <a:lnTo>
                  <a:pt x="65" y="201"/>
                </a:lnTo>
                <a:lnTo>
                  <a:pt x="67" y="203"/>
                </a:lnTo>
                <a:lnTo>
                  <a:pt x="65" y="203"/>
                </a:lnTo>
                <a:lnTo>
                  <a:pt x="64" y="203"/>
                </a:lnTo>
                <a:lnTo>
                  <a:pt x="64" y="201"/>
                </a:lnTo>
                <a:lnTo>
                  <a:pt x="64" y="203"/>
                </a:lnTo>
                <a:lnTo>
                  <a:pt x="62" y="203"/>
                </a:lnTo>
                <a:lnTo>
                  <a:pt x="60" y="203"/>
                </a:lnTo>
                <a:lnTo>
                  <a:pt x="60" y="201"/>
                </a:lnTo>
                <a:lnTo>
                  <a:pt x="60" y="203"/>
                </a:lnTo>
                <a:lnTo>
                  <a:pt x="58" y="203"/>
                </a:lnTo>
                <a:lnTo>
                  <a:pt x="58" y="205"/>
                </a:lnTo>
                <a:lnTo>
                  <a:pt x="57" y="205"/>
                </a:lnTo>
                <a:lnTo>
                  <a:pt x="57" y="203"/>
                </a:lnTo>
                <a:lnTo>
                  <a:pt x="55" y="203"/>
                </a:lnTo>
                <a:lnTo>
                  <a:pt x="55" y="205"/>
                </a:lnTo>
                <a:lnTo>
                  <a:pt x="53" y="205"/>
                </a:lnTo>
                <a:lnTo>
                  <a:pt x="52" y="207"/>
                </a:lnTo>
                <a:lnTo>
                  <a:pt x="52" y="205"/>
                </a:lnTo>
                <a:lnTo>
                  <a:pt x="50" y="205"/>
                </a:lnTo>
                <a:lnTo>
                  <a:pt x="50" y="207"/>
                </a:lnTo>
                <a:lnTo>
                  <a:pt x="48" y="207"/>
                </a:lnTo>
                <a:lnTo>
                  <a:pt x="48" y="208"/>
                </a:lnTo>
                <a:lnTo>
                  <a:pt x="46" y="208"/>
                </a:lnTo>
                <a:lnTo>
                  <a:pt x="46" y="210"/>
                </a:lnTo>
                <a:lnTo>
                  <a:pt x="45" y="210"/>
                </a:lnTo>
                <a:lnTo>
                  <a:pt x="45" y="212"/>
                </a:lnTo>
                <a:lnTo>
                  <a:pt x="43" y="212"/>
                </a:lnTo>
                <a:lnTo>
                  <a:pt x="43" y="213"/>
                </a:lnTo>
                <a:lnTo>
                  <a:pt x="41" y="213"/>
                </a:lnTo>
                <a:lnTo>
                  <a:pt x="39" y="213"/>
                </a:lnTo>
                <a:lnTo>
                  <a:pt x="39" y="212"/>
                </a:lnTo>
                <a:lnTo>
                  <a:pt x="38" y="212"/>
                </a:lnTo>
                <a:lnTo>
                  <a:pt x="38" y="210"/>
                </a:lnTo>
                <a:lnTo>
                  <a:pt x="36" y="210"/>
                </a:lnTo>
                <a:lnTo>
                  <a:pt x="34" y="210"/>
                </a:lnTo>
                <a:lnTo>
                  <a:pt x="34" y="208"/>
                </a:lnTo>
                <a:lnTo>
                  <a:pt x="33" y="208"/>
                </a:lnTo>
                <a:lnTo>
                  <a:pt x="34" y="208"/>
                </a:lnTo>
                <a:lnTo>
                  <a:pt x="34" y="207"/>
                </a:lnTo>
                <a:lnTo>
                  <a:pt x="36" y="205"/>
                </a:lnTo>
                <a:lnTo>
                  <a:pt x="36" y="203"/>
                </a:lnTo>
                <a:lnTo>
                  <a:pt x="38" y="203"/>
                </a:lnTo>
                <a:lnTo>
                  <a:pt x="38" y="201"/>
                </a:lnTo>
                <a:lnTo>
                  <a:pt x="39" y="201"/>
                </a:lnTo>
                <a:lnTo>
                  <a:pt x="39" y="200"/>
                </a:lnTo>
                <a:lnTo>
                  <a:pt x="39" y="198"/>
                </a:lnTo>
                <a:lnTo>
                  <a:pt x="41" y="198"/>
                </a:lnTo>
                <a:lnTo>
                  <a:pt x="41" y="196"/>
                </a:lnTo>
                <a:lnTo>
                  <a:pt x="43" y="196"/>
                </a:lnTo>
                <a:lnTo>
                  <a:pt x="43" y="195"/>
                </a:lnTo>
                <a:lnTo>
                  <a:pt x="45" y="195"/>
                </a:lnTo>
                <a:lnTo>
                  <a:pt x="46" y="195"/>
                </a:lnTo>
                <a:lnTo>
                  <a:pt x="46" y="193"/>
                </a:lnTo>
                <a:lnTo>
                  <a:pt x="48" y="193"/>
                </a:lnTo>
                <a:lnTo>
                  <a:pt x="48" y="191"/>
                </a:lnTo>
                <a:lnTo>
                  <a:pt x="50" y="191"/>
                </a:lnTo>
                <a:lnTo>
                  <a:pt x="50" y="189"/>
                </a:lnTo>
                <a:lnTo>
                  <a:pt x="52" y="189"/>
                </a:lnTo>
                <a:lnTo>
                  <a:pt x="53" y="189"/>
                </a:lnTo>
                <a:lnTo>
                  <a:pt x="55" y="189"/>
                </a:lnTo>
                <a:lnTo>
                  <a:pt x="57" y="189"/>
                </a:lnTo>
                <a:lnTo>
                  <a:pt x="57" y="188"/>
                </a:lnTo>
                <a:lnTo>
                  <a:pt x="57" y="186"/>
                </a:lnTo>
                <a:lnTo>
                  <a:pt x="57" y="184"/>
                </a:lnTo>
                <a:lnTo>
                  <a:pt x="57" y="182"/>
                </a:lnTo>
                <a:lnTo>
                  <a:pt x="58" y="182"/>
                </a:lnTo>
                <a:lnTo>
                  <a:pt x="58" y="181"/>
                </a:lnTo>
                <a:lnTo>
                  <a:pt x="57" y="181"/>
                </a:lnTo>
                <a:lnTo>
                  <a:pt x="55" y="181"/>
                </a:lnTo>
                <a:lnTo>
                  <a:pt x="55" y="179"/>
                </a:lnTo>
                <a:lnTo>
                  <a:pt x="55" y="177"/>
                </a:lnTo>
                <a:lnTo>
                  <a:pt x="55" y="176"/>
                </a:lnTo>
                <a:lnTo>
                  <a:pt x="57" y="176"/>
                </a:lnTo>
                <a:lnTo>
                  <a:pt x="57" y="174"/>
                </a:lnTo>
                <a:lnTo>
                  <a:pt x="55" y="174"/>
                </a:lnTo>
                <a:lnTo>
                  <a:pt x="55" y="172"/>
                </a:lnTo>
                <a:lnTo>
                  <a:pt x="55" y="170"/>
                </a:lnTo>
                <a:lnTo>
                  <a:pt x="57" y="170"/>
                </a:lnTo>
                <a:lnTo>
                  <a:pt x="58" y="170"/>
                </a:lnTo>
                <a:lnTo>
                  <a:pt x="58" y="169"/>
                </a:lnTo>
                <a:lnTo>
                  <a:pt x="60" y="169"/>
                </a:lnTo>
                <a:lnTo>
                  <a:pt x="62" y="169"/>
                </a:lnTo>
                <a:lnTo>
                  <a:pt x="62" y="167"/>
                </a:lnTo>
                <a:lnTo>
                  <a:pt x="64" y="167"/>
                </a:lnTo>
                <a:lnTo>
                  <a:pt x="65" y="167"/>
                </a:lnTo>
                <a:lnTo>
                  <a:pt x="67" y="167"/>
                </a:lnTo>
                <a:lnTo>
                  <a:pt x="69" y="167"/>
                </a:lnTo>
                <a:lnTo>
                  <a:pt x="70" y="167"/>
                </a:lnTo>
                <a:lnTo>
                  <a:pt x="70" y="165"/>
                </a:lnTo>
                <a:lnTo>
                  <a:pt x="72" y="165"/>
                </a:lnTo>
                <a:lnTo>
                  <a:pt x="74" y="165"/>
                </a:lnTo>
                <a:lnTo>
                  <a:pt x="76" y="165"/>
                </a:lnTo>
                <a:lnTo>
                  <a:pt x="77" y="165"/>
                </a:lnTo>
                <a:lnTo>
                  <a:pt x="79" y="165"/>
                </a:lnTo>
                <a:lnTo>
                  <a:pt x="81" y="165"/>
                </a:lnTo>
                <a:lnTo>
                  <a:pt x="83" y="165"/>
                </a:lnTo>
                <a:lnTo>
                  <a:pt x="84" y="165"/>
                </a:lnTo>
                <a:lnTo>
                  <a:pt x="84" y="164"/>
                </a:lnTo>
                <a:lnTo>
                  <a:pt x="84" y="162"/>
                </a:lnTo>
                <a:lnTo>
                  <a:pt x="84" y="160"/>
                </a:lnTo>
                <a:lnTo>
                  <a:pt x="86" y="160"/>
                </a:lnTo>
                <a:lnTo>
                  <a:pt x="86" y="158"/>
                </a:lnTo>
                <a:lnTo>
                  <a:pt x="84" y="158"/>
                </a:lnTo>
                <a:lnTo>
                  <a:pt x="84" y="157"/>
                </a:lnTo>
                <a:lnTo>
                  <a:pt x="84" y="155"/>
                </a:lnTo>
                <a:lnTo>
                  <a:pt x="84" y="153"/>
                </a:lnTo>
                <a:lnTo>
                  <a:pt x="84" y="151"/>
                </a:lnTo>
                <a:lnTo>
                  <a:pt x="83" y="151"/>
                </a:lnTo>
                <a:lnTo>
                  <a:pt x="83" y="150"/>
                </a:lnTo>
                <a:lnTo>
                  <a:pt x="83" y="151"/>
                </a:lnTo>
                <a:lnTo>
                  <a:pt x="81" y="151"/>
                </a:lnTo>
                <a:lnTo>
                  <a:pt x="81" y="150"/>
                </a:lnTo>
                <a:lnTo>
                  <a:pt x="79" y="150"/>
                </a:lnTo>
                <a:lnTo>
                  <a:pt x="77" y="150"/>
                </a:lnTo>
                <a:lnTo>
                  <a:pt x="76" y="150"/>
                </a:lnTo>
                <a:lnTo>
                  <a:pt x="74" y="150"/>
                </a:lnTo>
                <a:lnTo>
                  <a:pt x="74" y="148"/>
                </a:lnTo>
                <a:lnTo>
                  <a:pt x="74" y="146"/>
                </a:lnTo>
                <a:lnTo>
                  <a:pt x="76" y="146"/>
                </a:lnTo>
                <a:lnTo>
                  <a:pt x="76" y="145"/>
                </a:lnTo>
                <a:lnTo>
                  <a:pt x="76" y="143"/>
                </a:lnTo>
                <a:lnTo>
                  <a:pt x="74" y="143"/>
                </a:lnTo>
                <a:lnTo>
                  <a:pt x="74" y="141"/>
                </a:lnTo>
                <a:lnTo>
                  <a:pt x="74" y="139"/>
                </a:lnTo>
                <a:lnTo>
                  <a:pt x="74" y="138"/>
                </a:lnTo>
                <a:lnTo>
                  <a:pt x="74" y="136"/>
                </a:lnTo>
                <a:lnTo>
                  <a:pt x="74" y="134"/>
                </a:lnTo>
                <a:lnTo>
                  <a:pt x="74" y="133"/>
                </a:lnTo>
                <a:lnTo>
                  <a:pt x="74" y="131"/>
                </a:lnTo>
                <a:lnTo>
                  <a:pt x="74" y="129"/>
                </a:lnTo>
                <a:lnTo>
                  <a:pt x="74" y="127"/>
                </a:lnTo>
                <a:lnTo>
                  <a:pt x="74" y="126"/>
                </a:lnTo>
                <a:lnTo>
                  <a:pt x="74" y="124"/>
                </a:lnTo>
                <a:lnTo>
                  <a:pt x="74" y="122"/>
                </a:lnTo>
                <a:lnTo>
                  <a:pt x="74" y="120"/>
                </a:lnTo>
                <a:lnTo>
                  <a:pt x="74" y="119"/>
                </a:lnTo>
                <a:lnTo>
                  <a:pt x="76" y="119"/>
                </a:lnTo>
                <a:lnTo>
                  <a:pt x="76" y="117"/>
                </a:lnTo>
                <a:lnTo>
                  <a:pt x="74" y="117"/>
                </a:lnTo>
                <a:lnTo>
                  <a:pt x="74" y="119"/>
                </a:lnTo>
                <a:lnTo>
                  <a:pt x="72" y="119"/>
                </a:lnTo>
                <a:lnTo>
                  <a:pt x="72" y="120"/>
                </a:lnTo>
                <a:lnTo>
                  <a:pt x="70" y="120"/>
                </a:lnTo>
                <a:lnTo>
                  <a:pt x="69" y="120"/>
                </a:lnTo>
                <a:lnTo>
                  <a:pt x="69" y="122"/>
                </a:lnTo>
                <a:lnTo>
                  <a:pt x="67" y="122"/>
                </a:lnTo>
                <a:lnTo>
                  <a:pt x="65" y="122"/>
                </a:lnTo>
                <a:lnTo>
                  <a:pt x="64" y="122"/>
                </a:lnTo>
                <a:lnTo>
                  <a:pt x="64" y="124"/>
                </a:lnTo>
                <a:lnTo>
                  <a:pt x="62" y="124"/>
                </a:lnTo>
                <a:lnTo>
                  <a:pt x="60" y="124"/>
                </a:lnTo>
                <a:lnTo>
                  <a:pt x="60" y="126"/>
                </a:lnTo>
                <a:lnTo>
                  <a:pt x="58" y="126"/>
                </a:lnTo>
                <a:lnTo>
                  <a:pt x="58" y="127"/>
                </a:lnTo>
                <a:lnTo>
                  <a:pt x="58" y="126"/>
                </a:lnTo>
                <a:lnTo>
                  <a:pt x="57" y="126"/>
                </a:lnTo>
                <a:lnTo>
                  <a:pt x="57" y="127"/>
                </a:lnTo>
                <a:lnTo>
                  <a:pt x="55" y="127"/>
                </a:lnTo>
                <a:lnTo>
                  <a:pt x="55" y="129"/>
                </a:lnTo>
                <a:lnTo>
                  <a:pt x="53" y="129"/>
                </a:lnTo>
                <a:lnTo>
                  <a:pt x="53" y="127"/>
                </a:lnTo>
                <a:lnTo>
                  <a:pt x="52" y="127"/>
                </a:lnTo>
                <a:lnTo>
                  <a:pt x="50" y="127"/>
                </a:lnTo>
                <a:lnTo>
                  <a:pt x="50" y="129"/>
                </a:lnTo>
                <a:lnTo>
                  <a:pt x="48" y="129"/>
                </a:lnTo>
                <a:lnTo>
                  <a:pt x="46" y="129"/>
                </a:lnTo>
                <a:lnTo>
                  <a:pt x="45" y="129"/>
                </a:lnTo>
                <a:lnTo>
                  <a:pt x="43" y="129"/>
                </a:lnTo>
                <a:lnTo>
                  <a:pt x="43" y="131"/>
                </a:lnTo>
                <a:lnTo>
                  <a:pt x="41" y="131"/>
                </a:lnTo>
                <a:lnTo>
                  <a:pt x="39" y="131"/>
                </a:lnTo>
                <a:lnTo>
                  <a:pt x="39" y="129"/>
                </a:lnTo>
                <a:lnTo>
                  <a:pt x="38" y="129"/>
                </a:lnTo>
                <a:lnTo>
                  <a:pt x="38" y="131"/>
                </a:lnTo>
                <a:lnTo>
                  <a:pt x="38" y="129"/>
                </a:lnTo>
                <a:lnTo>
                  <a:pt x="36" y="129"/>
                </a:lnTo>
                <a:lnTo>
                  <a:pt x="34" y="129"/>
                </a:lnTo>
                <a:lnTo>
                  <a:pt x="33" y="129"/>
                </a:lnTo>
                <a:lnTo>
                  <a:pt x="33" y="127"/>
                </a:lnTo>
                <a:lnTo>
                  <a:pt x="31" y="127"/>
                </a:lnTo>
                <a:lnTo>
                  <a:pt x="31" y="126"/>
                </a:lnTo>
                <a:lnTo>
                  <a:pt x="29" y="126"/>
                </a:lnTo>
                <a:lnTo>
                  <a:pt x="27" y="124"/>
                </a:lnTo>
                <a:lnTo>
                  <a:pt x="26" y="122"/>
                </a:lnTo>
                <a:lnTo>
                  <a:pt x="24" y="122"/>
                </a:lnTo>
                <a:lnTo>
                  <a:pt x="24" y="120"/>
                </a:lnTo>
                <a:lnTo>
                  <a:pt x="22" y="120"/>
                </a:lnTo>
                <a:lnTo>
                  <a:pt x="22" y="119"/>
                </a:lnTo>
                <a:lnTo>
                  <a:pt x="21" y="119"/>
                </a:lnTo>
                <a:lnTo>
                  <a:pt x="21" y="117"/>
                </a:lnTo>
                <a:lnTo>
                  <a:pt x="19" y="117"/>
                </a:lnTo>
                <a:lnTo>
                  <a:pt x="19" y="115"/>
                </a:lnTo>
                <a:lnTo>
                  <a:pt x="17" y="115"/>
                </a:lnTo>
                <a:lnTo>
                  <a:pt x="17" y="114"/>
                </a:lnTo>
                <a:lnTo>
                  <a:pt x="15" y="114"/>
                </a:lnTo>
                <a:lnTo>
                  <a:pt x="15" y="112"/>
                </a:lnTo>
                <a:lnTo>
                  <a:pt x="14" y="112"/>
                </a:lnTo>
                <a:lnTo>
                  <a:pt x="14" y="110"/>
                </a:lnTo>
                <a:lnTo>
                  <a:pt x="12" y="110"/>
                </a:lnTo>
                <a:lnTo>
                  <a:pt x="12" y="108"/>
                </a:lnTo>
                <a:lnTo>
                  <a:pt x="10" y="108"/>
                </a:lnTo>
                <a:lnTo>
                  <a:pt x="10" y="107"/>
                </a:lnTo>
                <a:lnTo>
                  <a:pt x="9" y="107"/>
                </a:lnTo>
                <a:lnTo>
                  <a:pt x="9" y="105"/>
                </a:lnTo>
                <a:lnTo>
                  <a:pt x="7" y="105"/>
                </a:lnTo>
                <a:lnTo>
                  <a:pt x="7" y="103"/>
                </a:lnTo>
                <a:lnTo>
                  <a:pt x="5" y="103"/>
                </a:lnTo>
                <a:lnTo>
                  <a:pt x="5" y="102"/>
                </a:lnTo>
                <a:lnTo>
                  <a:pt x="3" y="102"/>
                </a:lnTo>
                <a:lnTo>
                  <a:pt x="3" y="100"/>
                </a:lnTo>
                <a:lnTo>
                  <a:pt x="2" y="100"/>
                </a:lnTo>
                <a:lnTo>
                  <a:pt x="2" y="98"/>
                </a:lnTo>
                <a:lnTo>
                  <a:pt x="0" y="98"/>
                </a:lnTo>
                <a:lnTo>
                  <a:pt x="0" y="96"/>
                </a:lnTo>
                <a:lnTo>
                  <a:pt x="2" y="96"/>
                </a:lnTo>
                <a:lnTo>
                  <a:pt x="2" y="95"/>
                </a:lnTo>
                <a:lnTo>
                  <a:pt x="2" y="93"/>
                </a:lnTo>
                <a:lnTo>
                  <a:pt x="2" y="91"/>
                </a:lnTo>
                <a:lnTo>
                  <a:pt x="3" y="91"/>
                </a:lnTo>
                <a:lnTo>
                  <a:pt x="3" y="90"/>
                </a:lnTo>
                <a:lnTo>
                  <a:pt x="3" y="88"/>
                </a:lnTo>
                <a:lnTo>
                  <a:pt x="5" y="88"/>
                </a:lnTo>
                <a:lnTo>
                  <a:pt x="5" y="86"/>
                </a:lnTo>
                <a:lnTo>
                  <a:pt x="5" y="84"/>
                </a:lnTo>
                <a:lnTo>
                  <a:pt x="3" y="84"/>
                </a:lnTo>
                <a:lnTo>
                  <a:pt x="3" y="83"/>
                </a:lnTo>
                <a:lnTo>
                  <a:pt x="3" y="81"/>
                </a:lnTo>
                <a:lnTo>
                  <a:pt x="3" y="79"/>
                </a:lnTo>
                <a:lnTo>
                  <a:pt x="3" y="77"/>
                </a:lnTo>
                <a:lnTo>
                  <a:pt x="3" y="76"/>
                </a:lnTo>
                <a:lnTo>
                  <a:pt x="3" y="74"/>
                </a:lnTo>
                <a:lnTo>
                  <a:pt x="3" y="72"/>
                </a:lnTo>
                <a:lnTo>
                  <a:pt x="3" y="71"/>
                </a:lnTo>
                <a:lnTo>
                  <a:pt x="3" y="69"/>
                </a:lnTo>
                <a:lnTo>
                  <a:pt x="3" y="67"/>
                </a:lnTo>
                <a:lnTo>
                  <a:pt x="3" y="65"/>
                </a:lnTo>
                <a:lnTo>
                  <a:pt x="2" y="65"/>
                </a:lnTo>
                <a:lnTo>
                  <a:pt x="2" y="64"/>
                </a:lnTo>
                <a:lnTo>
                  <a:pt x="2" y="62"/>
                </a:lnTo>
                <a:lnTo>
                  <a:pt x="2" y="60"/>
                </a:lnTo>
                <a:lnTo>
                  <a:pt x="2" y="59"/>
                </a:lnTo>
                <a:lnTo>
                  <a:pt x="2" y="57"/>
                </a:lnTo>
                <a:lnTo>
                  <a:pt x="2" y="55"/>
                </a:lnTo>
                <a:lnTo>
                  <a:pt x="2" y="53"/>
                </a:lnTo>
                <a:lnTo>
                  <a:pt x="2" y="52"/>
                </a:lnTo>
                <a:lnTo>
                  <a:pt x="2" y="50"/>
                </a:lnTo>
                <a:lnTo>
                  <a:pt x="2" y="48"/>
                </a:lnTo>
                <a:lnTo>
                  <a:pt x="2" y="46"/>
                </a:lnTo>
                <a:lnTo>
                  <a:pt x="0" y="46"/>
                </a:lnTo>
                <a:lnTo>
                  <a:pt x="0" y="45"/>
                </a:lnTo>
                <a:lnTo>
                  <a:pt x="0" y="43"/>
                </a:lnTo>
                <a:lnTo>
                  <a:pt x="2" y="43"/>
                </a:lnTo>
                <a:lnTo>
                  <a:pt x="2" y="41"/>
                </a:lnTo>
                <a:lnTo>
                  <a:pt x="3" y="41"/>
                </a:lnTo>
                <a:lnTo>
                  <a:pt x="3" y="40"/>
                </a:lnTo>
                <a:lnTo>
                  <a:pt x="5" y="40"/>
                </a:lnTo>
                <a:lnTo>
                  <a:pt x="7" y="40"/>
                </a:lnTo>
                <a:lnTo>
                  <a:pt x="7" y="38"/>
                </a:lnTo>
                <a:lnTo>
                  <a:pt x="7" y="40"/>
                </a:lnTo>
                <a:lnTo>
                  <a:pt x="9" y="40"/>
                </a:lnTo>
                <a:lnTo>
                  <a:pt x="9" y="38"/>
                </a:lnTo>
                <a:lnTo>
                  <a:pt x="10" y="38"/>
                </a:lnTo>
                <a:lnTo>
                  <a:pt x="12" y="38"/>
                </a:lnTo>
                <a:lnTo>
                  <a:pt x="14" y="38"/>
                </a:lnTo>
                <a:lnTo>
                  <a:pt x="14" y="36"/>
                </a:lnTo>
                <a:lnTo>
                  <a:pt x="15" y="36"/>
                </a:lnTo>
                <a:lnTo>
                  <a:pt x="15" y="34"/>
                </a:lnTo>
                <a:lnTo>
                  <a:pt x="17" y="34"/>
                </a:lnTo>
                <a:lnTo>
                  <a:pt x="19" y="34"/>
                </a:lnTo>
                <a:lnTo>
                  <a:pt x="19" y="33"/>
                </a:lnTo>
                <a:lnTo>
                  <a:pt x="21" y="31"/>
                </a:lnTo>
                <a:lnTo>
                  <a:pt x="22" y="31"/>
                </a:lnTo>
                <a:lnTo>
                  <a:pt x="22" y="33"/>
                </a:lnTo>
                <a:lnTo>
                  <a:pt x="24" y="33"/>
                </a:lnTo>
                <a:lnTo>
                  <a:pt x="26" y="33"/>
                </a:lnTo>
                <a:lnTo>
                  <a:pt x="27" y="33"/>
                </a:lnTo>
                <a:lnTo>
                  <a:pt x="29" y="33"/>
                </a:lnTo>
                <a:lnTo>
                  <a:pt x="31" y="33"/>
                </a:lnTo>
                <a:lnTo>
                  <a:pt x="31" y="31"/>
                </a:lnTo>
                <a:lnTo>
                  <a:pt x="33" y="31"/>
                </a:lnTo>
                <a:lnTo>
                  <a:pt x="33" y="29"/>
                </a:lnTo>
                <a:lnTo>
                  <a:pt x="34" y="29"/>
                </a:lnTo>
                <a:lnTo>
                  <a:pt x="36" y="29"/>
                </a:lnTo>
                <a:lnTo>
                  <a:pt x="38" y="29"/>
                </a:lnTo>
                <a:lnTo>
                  <a:pt x="39" y="29"/>
                </a:lnTo>
                <a:lnTo>
                  <a:pt x="39" y="28"/>
                </a:lnTo>
                <a:lnTo>
                  <a:pt x="41" y="28"/>
                </a:lnTo>
                <a:lnTo>
                  <a:pt x="41" y="26"/>
                </a:lnTo>
                <a:lnTo>
                  <a:pt x="41" y="24"/>
                </a:lnTo>
                <a:lnTo>
                  <a:pt x="43" y="24"/>
                </a:lnTo>
                <a:lnTo>
                  <a:pt x="45" y="24"/>
                </a:lnTo>
                <a:lnTo>
                  <a:pt x="46" y="24"/>
                </a:lnTo>
                <a:lnTo>
                  <a:pt x="46" y="26"/>
                </a:lnTo>
                <a:lnTo>
                  <a:pt x="48" y="24"/>
                </a:lnTo>
                <a:lnTo>
                  <a:pt x="46" y="24"/>
                </a:lnTo>
                <a:lnTo>
                  <a:pt x="48" y="24"/>
                </a:lnTo>
                <a:lnTo>
                  <a:pt x="48" y="22"/>
                </a:lnTo>
                <a:lnTo>
                  <a:pt x="50" y="22"/>
                </a:lnTo>
                <a:lnTo>
                  <a:pt x="52" y="22"/>
                </a:lnTo>
                <a:lnTo>
                  <a:pt x="53" y="22"/>
                </a:lnTo>
                <a:lnTo>
                  <a:pt x="55" y="22"/>
                </a:lnTo>
                <a:lnTo>
                  <a:pt x="55" y="21"/>
                </a:lnTo>
                <a:lnTo>
                  <a:pt x="57" y="22"/>
                </a:lnTo>
                <a:lnTo>
                  <a:pt x="57" y="21"/>
                </a:lnTo>
                <a:lnTo>
                  <a:pt x="57" y="19"/>
                </a:lnTo>
                <a:lnTo>
                  <a:pt x="58" y="19"/>
                </a:lnTo>
                <a:lnTo>
                  <a:pt x="58" y="17"/>
                </a:lnTo>
                <a:lnTo>
                  <a:pt x="60" y="15"/>
                </a:lnTo>
                <a:lnTo>
                  <a:pt x="60" y="14"/>
                </a:lnTo>
                <a:lnTo>
                  <a:pt x="62" y="14"/>
                </a:lnTo>
                <a:lnTo>
                  <a:pt x="64" y="14"/>
                </a:lnTo>
                <a:lnTo>
                  <a:pt x="65" y="14"/>
                </a:lnTo>
                <a:lnTo>
                  <a:pt x="67" y="14"/>
                </a:lnTo>
                <a:lnTo>
                  <a:pt x="67" y="15"/>
                </a:lnTo>
                <a:lnTo>
                  <a:pt x="69" y="15"/>
                </a:lnTo>
                <a:lnTo>
                  <a:pt x="70" y="15"/>
                </a:lnTo>
                <a:lnTo>
                  <a:pt x="72" y="15"/>
                </a:lnTo>
                <a:lnTo>
                  <a:pt x="72" y="14"/>
                </a:lnTo>
                <a:lnTo>
                  <a:pt x="74" y="14"/>
                </a:lnTo>
                <a:lnTo>
                  <a:pt x="74" y="12"/>
                </a:lnTo>
                <a:lnTo>
                  <a:pt x="74" y="10"/>
                </a:lnTo>
                <a:lnTo>
                  <a:pt x="76" y="10"/>
                </a:lnTo>
                <a:lnTo>
                  <a:pt x="77" y="9"/>
                </a:lnTo>
                <a:lnTo>
                  <a:pt x="79" y="9"/>
                </a:lnTo>
                <a:lnTo>
                  <a:pt x="81" y="9"/>
                </a:lnTo>
                <a:lnTo>
                  <a:pt x="83" y="9"/>
                </a:lnTo>
                <a:lnTo>
                  <a:pt x="84" y="9"/>
                </a:lnTo>
                <a:lnTo>
                  <a:pt x="84" y="10"/>
                </a:lnTo>
                <a:lnTo>
                  <a:pt x="86" y="10"/>
                </a:lnTo>
                <a:lnTo>
                  <a:pt x="86" y="9"/>
                </a:lnTo>
                <a:lnTo>
                  <a:pt x="88" y="9"/>
                </a:lnTo>
                <a:lnTo>
                  <a:pt x="89" y="9"/>
                </a:lnTo>
                <a:lnTo>
                  <a:pt x="89" y="7"/>
                </a:lnTo>
                <a:lnTo>
                  <a:pt x="91" y="7"/>
                </a:lnTo>
                <a:lnTo>
                  <a:pt x="91" y="5"/>
                </a:lnTo>
                <a:lnTo>
                  <a:pt x="93" y="5"/>
                </a:lnTo>
                <a:lnTo>
                  <a:pt x="93" y="3"/>
                </a:lnTo>
                <a:lnTo>
                  <a:pt x="93" y="2"/>
                </a:lnTo>
                <a:lnTo>
                  <a:pt x="95" y="2"/>
                </a:lnTo>
                <a:lnTo>
                  <a:pt x="95" y="0"/>
                </a:lnTo>
                <a:lnTo>
                  <a:pt x="96" y="0"/>
                </a:lnTo>
                <a:lnTo>
                  <a:pt x="229" y="0"/>
                </a:lnTo>
                <a:close/>
              </a:path>
            </a:pathLst>
          </a:custGeom>
          <a:solidFill>
            <a:schemeClr val="tx2">
              <a:lumMod val="5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44"/>
          <p:cNvSpPr>
            <a:spLocks/>
          </p:cNvSpPr>
          <p:nvPr/>
        </p:nvSpPr>
        <p:spPr bwMode="auto">
          <a:xfrm>
            <a:off x="6475213" y="5655438"/>
            <a:ext cx="369280" cy="471542"/>
          </a:xfrm>
          <a:custGeom>
            <a:avLst/>
            <a:gdLst>
              <a:gd name="T0" fmla="*/ 115 w 195"/>
              <a:gd name="T1" fmla="*/ 1 h 249"/>
              <a:gd name="T2" fmla="*/ 126 w 195"/>
              <a:gd name="T3" fmla="*/ 5 h 249"/>
              <a:gd name="T4" fmla="*/ 136 w 195"/>
              <a:gd name="T5" fmla="*/ 5 h 249"/>
              <a:gd name="T6" fmla="*/ 138 w 195"/>
              <a:gd name="T7" fmla="*/ 17 h 249"/>
              <a:gd name="T8" fmla="*/ 150 w 195"/>
              <a:gd name="T9" fmla="*/ 19 h 249"/>
              <a:gd name="T10" fmla="*/ 158 w 195"/>
              <a:gd name="T11" fmla="*/ 26 h 249"/>
              <a:gd name="T12" fmla="*/ 162 w 195"/>
              <a:gd name="T13" fmla="*/ 32 h 249"/>
              <a:gd name="T14" fmla="*/ 164 w 195"/>
              <a:gd name="T15" fmla="*/ 45 h 249"/>
              <a:gd name="T16" fmla="*/ 167 w 195"/>
              <a:gd name="T17" fmla="*/ 51 h 249"/>
              <a:gd name="T18" fmla="*/ 172 w 195"/>
              <a:gd name="T19" fmla="*/ 60 h 249"/>
              <a:gd name="T20" fmla="*/ 179 w 195"/>
              <a:gd name="T21" fmla="*/ 65 h 249"/>
              <a:gd name="T22" fmla="*/ 186 w 195"/>
              <a:gd name="T23" fmla="*/ 65 h 249"/>
              <a:gd name="T24" fmla="*/ 189 w 195"/>
              <a:gd name="T25" fmla="*/ 74 h 249"/>
              <a:gd name="T26" fmla="*/ 188 w 195"/>
              <a:gd name="T27" fmla="*/ 82 h 249"/>
              <a:gd name="T28" fmla="*/ 191 w 195"/>
              <a:gd name="T29" fmla="*/ 96 h 249"/>
              <a:gd name="T30" fmla="*/ 191 w 195"/>
              <a:gd name="T31" fmla="*/ 106 h 249"/>
              <a:gd name="T32" fmla="*/ 195 w 195"/>
              <a:gd name="T33" fmla="*/ 117 h 249"/>
              <a:gd name="T34" fmla="*/ 189 w 195"/>
              <a:gd name="T35" fmla="*/ 129 h 249"/>
              <a:gd name="T36" fmla="*/ 179 w 195"/>
              <a:gd name="T37" fmla="*/ 134 h 249"/>
              <a:gd name="T38" fmla="*/ 174 w 195"/>
              <a:gd name="T39" fmla="*/ 146 h 249"/>
              <a:gd name="T40" fmla="*/ 176 w 195"/>
              <a:gd name="T41" fmla="*/ 156 h 249"/>
              <a:gd name="T42" fmla="*/ 174 w 195"/>
              <a:gd name="T43" fmla="*/ 182 h 249"/>
              <a:gd name="T44" fmla="*/ 169 w 195"/>
              <a:gd name="T45" fmla="*/ 208 h 249"/>
              <a:gd name="T46" fmla="*/ 176 w 195"/>
              <a:gd name="T47" fmla="*/ 230 h 249"/>
              <a:gd name="T48" fmla="*/ 160 w 195"/>
              <a:gd name="T49" fmla="*/ 249 h 249"/>
              <a:gd name="T50" fmla="*/ 143 w 195"/>
              <a:gd name="T51" fmla="*/ 244 h 249"/>
              <a:gd name="T52" fmla="*/ 134 w 195"/>
              <a:gd name="T53" fmla="*/ 236 h 249"/>
              <a:gd name="T54" fmla="*/ 131 w 195"/>
              <a:gd name="T55" fmla="*/ 232 h 249"/>
              <a:gd name="T56" fmla="*/ 126 w 195"/>
              <a:gd name="T57" fmla="*/ 222 h 249"/>
              <a:gd name="T58" fmla="*/ 121 w 195"/>
              <a:gd name="T59" fmla="*/ 217 h 249"/>
              <a:gd name="T60" fmla="*/ 109 w 195"/>
              <a:gd name="T61" fmla="*/ 208 h 249"/>
              <a:gd name="T62" fmla="*/ 100 w 195"/>
              <a:gd name="T63" fmla="*/ 201 h 249"/>
              <a:gd name="T64" fmla="*/ 90 w 195"/>
              <a:gd name="T65" fmla="*/ 194 h 249"/>
              <a:gd name="T66" fmla="*/ 81 w 195"/>
              <a:gd name="T67" fmla="*/ 186 h 249"/>
              <a:gd name="T68" fmla="*/ 69 w 195"/>
              <a:gd name="T69" fmla="*/ 181 h 249"/>
              <a:gd name="T70" fmla="*/ 62 w 195"/>
              <a:gd name="T71" fmla="*/ 168 h 249"/>
              <a:gd name="T72" fmla="*/ 57 w 195"/>
              <a:gd name="T73" fmla="*/ 160 h 249"/>
              <a:gd name="T74" fmla="*/ 57 w 195"/>
              <a:gd name="T75" fmla="*/ 150 h 249"/>
              <a:gd name="T76" fmla="*/ 48 w 195"/>
              <a:gd name="T77" fmla="*/ 139 h 249"/>
              <a:gd name="T78" fmla="*/ 38 w 195"/>
              <a:gd name="T79" fmla="*/ 132 h 249"/>
              <a:gd name="T80" fmla="*/ 26 w 195"/>
              <a:gd name="T81" fmla="*/ 125 h 249"/>
              <a:gd name="T82" fmla="*/ 21 w 195"/>
              <a:gd name="T83" fmla="*/ 113 h 249"/>
              <a:gd name="T84" fmla="*/ 12 w 195"/>
              <a:gd name="T85" fmla="*/ 103 h 249"/>
              <a:gd name="T86" fmla="*/ 10 w 195"/>
              <a:gd name="T87" fmla="*/ 96 h 249"/>
              <a:gd name="T88" fmla="*/ 5 w 195"/>
              <a:gd name="T89" fmla="*/ 84 h 249"/>
              <a:gd name="T90" fmla="*/ 2 w 195"/>
              <a:gd name="T91" fmla="*/ 74 h 249"/>
              <a:gd name="T92" fmla="*/ 12 w 195"/>
              <a:gd name="T93" fmla="*/ 67 h 249"/>
              <a:gd name="T94" fmla="*/ 19 w 195"/>
              <a:gd name="T95" fmla="*/ 63 h 249"/>
              <a:gd name="T96" fmla="*/ 26 w 195"/>
              <a:gd name="T97" fmla="*/ 55 h 249"/>
              <a:gd name="T98" fmla="*/ 29 w 195"/>
              <a:gd name="T99" fmla="*/ 45 h 249"/>
              <a:gd name="T100" fmla="*/ 35 w 195"/>
              <a:gd name="T101" fmla="*/ 39 h 249"/>
              <a:gd name="T102" fmla="*/ 41 w 195"/>
              <a:gd name="T103" fmla="*/ 32 h 249"/>
              <a:gd name="T104" fmla="*/ 52 w 195"/>
              <a:gd name="T105" fmla="*/ 29 h 249"/>
              <a:gd name="T106" fmla="*/ 60 w 195"/>
              <a:gd name="T107" fmla="*/ 32 h 249"/>
              <a:gd name="T108" fmla="*/ 69 w 195"/>
              <a:gd name="T109" fmla="*/ 27 h 249"/>
              <a:gd name="T110" fmla="*/ 79 w 195"/>
              <a:gd name="T111" fmla="*/ 20 h 249"/>
              <a:gd name="T112" fmla="*/ 90 w 195"/>
              <a:gd name="T113" fmla="*/ 14 h 249"/>
              <a:gd name="T114" fmla="*/ 97 w 195"/>
              <a:gd name="T115" fmla="*/ 7 h 249"/>
              <a:gd name="T116" fmla="*/ 105 w 195"/>
              <a:gd name="T117" fmla="*/ 1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5" h="249">
                <a:moveTo>
                  <a:pt x="107" y="1"/>
                </a:moveTo>
                <a:lnTo>
                  <a:pt x="109" y="1"/>
                </a:lnTo>
                <a:lnTo>
                  <a:pt x="109" y="3"/>
                </a:lnTo>
                <a:lnTo>
                  <a:pt x="110" y="3"/>
                </a:lnTo>
                <a:lnTo>
                  <a:pt x="112" y="3"/>
                </a:lnTo>
                <a:lnTo>
                  <a:pt x="112" y="5"/>
                </a:lnTo>
                <a:lnTo>
                  <a:pt x="112" y="3"/>
                </a:lnTo>
                <a:lnTo>
                  <a:pt x="114" y="3"/>
                </a:lnTo>
                <a:lnTo>
                  <a:pt x="115" y="3"/>
                </a:lnTo>
                <a:lnTo>
                  <a:pt x="115" y="1"/>
                </a:lnTo>
                <a:lnTo>
                  <a:pt x="117" y="1"/>
                </a:lnTo>
                <a:lnTo>
                  <a:pt x="119" y="1"/>
                </a:lnTo>
                <a:lnTo>
                  <a:pt x="121" y="1"/>
                </a:lnTo>
                <a:lnTo>
                  <a:pt x="122" y="1"/>
                </a:lnTo>
                <a:lnTo>
                  <a:pt x="122" y="3"/>
                </a:lnTo>
                <a:lnTo>
                  <a:pt x="121" y="3"/>
                </a:lnTo>
                <a:lnTo>
                  <a:pt x="122" y="3"/>
                </a:lnTo>
                <a:lnTo>
                  <a:pt x="124" y="3"/>
                </a:lnTo>
                <a:lnTo>
                  <a:pt x="126" y="3"/>
                </a:lnTo>
                <a:lnTo>
                  <a:pt x="126" y="5"/>
                </a:lnTo>
                <a:lnTo>
                  <a:pt x="126" y="3"/>
                </a:lnTo>
                <a:lnTo>
                  <a:pt x="128" y="3"/>
                </a:lnTo>
                <a:lnTo>
                  <a:pt x="129" y="3"/>
                </a:lnTo>
                <a:lnTo>
                  <a:pt x="131" y="1"/>
                </a:lnTo>
                <a:lnTo>
                  <a:pt x="131" y="0"/>
                </a:lnTo>
                <a:lnTo>
                  <a:pt x="133" y="1"/>
                </a:lnTo>
                <a:lnTo>
                  <a:pt x="134" y="1"/>
                </a:lnTo>
                <a:lnTo>
                  <a:pt x="136" y="1"/>
                </a:lnTo>
                <a:lnTo>
                  <a:pt x="136" y="3"/>
                </a:lnTo>
                <a:lnTo>
                  <a:pt x="136" y="5"/>
                </a:lnTo>
                <a:lnTo>
                  <a:pt x="134" y="5"/>
                </a:lnTo>
                <a:lnTo>
                  <a:pt x="134" y="7"/>
                </a:lnTo>
                <a:lnTo>
                  <a:pt x="134" y="8"/>
                </a:lnTo>
                <a:lnTo>
                  <a:pt x="134" y="10"/>
                </a:lnTo>
                <a:lnTo>
                  <a:pt x="136" y="10"/>
                </a:lnTo>
                <a:lnTo>
                  <a:pt x="138" y="10"/>
                </a:lnTo>
                <a:lnTo>
                  <a:pt x="138" y="12"/>
                </a:lnTo>
                <a:lnTo>
                  <a:pt x="138" y="14"/>
                </a:lnTo>
                <a:lnTo>
                  <a:pt x="138" y="15"/>
                </a:lnTo>
                <a:lnTo>
                  <a:pt x="138" y="17"/>
                </a:lnTo>
                <a:lnTo>
                  <a:pt x="140" y="17"/>
                </a:lnTo>
                <a:lnTo>
                  <a:pt x="140" y="15"/>
                </a:lnTo>
                <a:lnTo>
                  <a:pt x="141" y="15"/>
                </a:lnTo>
                <a:lnTo>
                  <a:pt x="141" y="17"/>
                </a:lnTo>
                <a:lnTo>
                  <a:pt x="143" y="17"/>
                </a:lnTo>
                <a:lnTo>
                  <a:pt x="145" y="17"/>
                </a:lnTo>
                <a:lnTo>
                  <a:pt x="146" y="17"/>
                </a:lnTo>
                <a:lnTo>
                  <a:pt x="148" y="17"/>
                </a:lnTo>
                <a:lnTo>
                  <a:pt x="148" y="19"/>
                </a:lnTo>
                <a:lnTo>
                  <a:pt x="150" y="19"/>
                </a:lnTo>
                <a:lnTo>
                  <a:pt x="152" y="19"/>
                </a:lnTo>
                <a:lnTo>
                  <a:pt x="153" y="19"/>
                </a:lnTo>
                <a:lnTo>
                  <a:pt x="153" y="20"/>
                </a:lnTo>
                <a:lnTo>
                  <a:pt x="155" y="20"/>
                </a:lnTo>
                <a:lnTo>
                  <a:pt x="155" y="22"/>
                </a:lnTo>
                <a:lnTo>
                  <a:pt x="155" y="24"/>
                </a:lnTo>
                <a:lnTo>
                  <a:pt x="157" y="22"/>
                </a:lnTo>
                <a:lnTo>
                  <a:pt x="157" y="24"/>
                </a:lnTo>
                <a:lnTo>
                  <a:pt x="158" y="24"/>
                </a:lnTo>
                <a:lnTo>
                  <a:pt x="158" y="26"/>
                </a:lnTo>
                <a:lnTo>
                  <a:pt x="158" y="27"/>
                </a:lnTo>
                <a:lnTo>
                  <a:pt x="157" y="27"/>
                </a:lnTo>
                <a:lnTo>
                  <a:pt x="157" y="29"/>
                </a:lnTo>
                <a:lnTo>
                  <a:pt x="158" y="29"/>
                </a:lnTo>
                <a:lnTo>
                  <a:pt x="160" y="29"/>
                </a:lnTo>
                <a:lnTo>
                  <a:pt x="160" y="31"/>
                </a:lnTo>
                <a:lnTo>
                  <a:pt x="162" y="31"/>
                </a:lnTo>
                <a:lnTo>
                  <a:pt x="162" y="32"/>
                </a:lnTo>
                <a:lnTo>
                  <a:pt x="164" y="32"/>
                </a:lnTo>
                <a:lnTo>
                  <a:pt x="162" y="32"/>
                </a:lnTo>
                <a:lnTo>
                  <a:pt x="162" y="34"/>
                </a:lnTo>
                <a:lnTo>
                  <a:pt x="162" y="36"/>
                </a:lnTo>
                <a:lnTo>
                  <a:pt x="160" y="36"/>
                </a:lnTo>
                <a:lnTo>
                  <a:pt x="162" y="36"/>
                </a:lnTo>
                <a:lnTo>
                  <a:pt x="162" y="38"/>
                </a:lnTo>
                <a:lnTo>
                  <a:pt x="162" y="39"/>
                </a:lnTo>
                <a:lnTo>
                  <a:pt x="162" y="41"/>
                </a:lnTo>
                <a:lnTo>
                  <a:pt x="162" y="43"/>
                </a:lnTo>
                <a:lnTo>
                  <a:pt x="162" y="45"/>
                </a:lnTo>
                <a:lnTo>
                  <a:pt x="164" y="45"/>
                </a:lnTo>
                <a:lnTo>
                  <a:pt x="164" y="46"/>
                </a:lnTo>
                <a:lnTo>
                  <a:pt x="164" y="48"/>
                </a:lnTo>
                <a:lnTo>
                  <a:pt x="164" y="50"/>
                </a:lnTo>
                <a:lnTo>
                  <a:pt x="162" y="50"/>
                </a:lnTo>
                <a:lnTo>
                  <a:pt x="164" y="50"/>
                </a:lnTo>
                <a:lnTo>
                  <a:pt x="164" y="51"/>
                </a:lnTo>
                <a:lnTo>
                  <a:pt x="164" y="50"/>
                </a:lnTo>
                <a:lnTo>
                  <a:pt x="165" y="50"/>
                </a:lnTo>
                <a:lnTo>
                  <a:pt x="165" y="51"/>
                </a:lnTo>
                <a:lnTo>
                  <a:pt x="167" y="51"/>
                </a:lnTo>
                <a:lnTo>
                  <a:pt x="169" y="51"/>
                </a:lnTo>
                <a:lnTo>
                  <a:pt x="167" y="51"/>
                </a:lnTo>
                <a:lnTo>
                  <a:pt x="167" y="53"/>
                </a:lnTo>
                <a:lnTo>
                  <a:pt x="167" y="55"/>
                </a:lnTo>
                <a:lnTo>
                  <a:pt x="169" y="55"/>
                </a:lnTo>
                <a:lnTo>
                  <a:pt x="169" y="57"/>
                </a:lnTo>
                <a:lnTo>
                  <a:pt x="171" y="57"/>
                </a:lnTo>
                <a:lnTo>
                  <a:pt x="171" y="58"/>
                </a:lnTo>
                <a:lnTo>
                  <a:pt x="172" y="58"/>
                </a:lnTo>
                <a:lnTo>
                  <a:pt x="172" y="60"/>
                </a:lnTo>
                <a:lnTo>
                  <a:pt x="172" y="62"/>
                </a:lnTo>
                <a:lnTo>
                  <a:pt x="174" y="62"/>
                </a:lnTo>
                <a:lnTo>
                  <a:pt x="174" y="63"/>
                </a:lnTo>
                <a:lnTo>
                  <a:pt x="176" y="63"/>
                </a:lnTo>
                <a:lnTo>
                  <a:pt x="176" y="62"/>
                </a:lnTo>
                <a:lnTo>
                  <a:pt x="177" y="63"/>
                </a:lnTo>
                <a:lnTo>
                  <a:pt x="176" y="63"/>
                </a:lnTo>
                <a:lnTo>
                  <a:pt x="176" y="65"/>
                </a:lnTo>
                <a:lnTo>
                  <a:pt x="177" y="65"/>
                </a:lnTo>
                <a:lnTo>
                  <a:pt x="179" y="65"/>
                </a:lnTo>
                <a:lnTo>
                  <a:pt x="179" y="67"/>
                </a:lnTo>
                <a:lnTo>
                  <a:pt x="177" y="67"/>
                </a:lnTo>
                <a:lnTo>
                  <a:pt x="179" y="67"/>
                </a:lnTo>
                <a:lnTo>
                  <a:pt x="179" y="69"/>
                </a:lnTo>
                <a:lnTo>
                  <a:pt x="181" y="69"/>
                </a:lnTo>
                <a:lnTo>
                  <a:pt x="183" y="69"/>
                </a:lnTo>
                <a:lnTo>
                  <a:pt x="183" y="67"/>
                </a:lnTo>
                <a:lnTo>
                  <a:pt x="184" y="67"/>
                </a:lnTo>
                <a:lnTo>
                  <a:pt x="184" y="65"/>
                </a:lnTo>
                <a:lnTo>
                  <a:pt x="186" y="65"/>
                </a:lnTo>
                <a:lnTo>
                  <a:pt x="188" y="65"/>
                </a:lnTo>
                <a:lnTo>
                  <a:pt x="188" y="67"/>
                </a:lnTo>
                <a:lnTo>
                  <a:pt x="189" y="67"/>
                </a:lnTo>
                <a:lnTo>
                  <a:pt x="191" y="69"/>
                </a:lnTo>
                <a:lnTo>
                  <a:pt x="189" y="69"/>
                </a:lnTo>
                <a:lnTo>
                  <a:pt x="188" y="69"/>
                </a:lnTo>
                <a:lnTo>
                  <a:pt x="188" y="70"/>
                </a:lnTo>
                <a:lnTo>
                  <a:pt x="188" y="72"/>
                </a:lnTo>
                <a:lnTo>
                  <a:pt x="188" y="74"/>
                </a:lnTo>
                <a:lnTo>
                  <a:pt x="189" y="74"/>
                </a:lnTo>
                <a:lnTo>
                  <a:pt x="189" y="75"/>
                </a:lnTo>
                <a:lnTo>
                  <a:pt x="189" y="77"/>
                </a:lnTo>
                <a:lnTo>
                  <a:pt x="189" y="79"/>
                </a:lnTo>
                <a:lnTo>
                  <a:pt x="188" y="79"/>
                </a:lnTo>
                <a:lnTo>
                  <a:pt x="188" y="77"/>
                </a:lnTo>
                <a:lnTo>
                  <a:pt x="186" y="77"/>
                </a:lnTo>
                <a:lnTo>
                  <a:pt x="186" y="79"/>
                </a:lnTo>
                <a:lnTo>
                  <a:pt x="186" y="81"/>
                </a:lnTo>
                <a:lnTo>
                  <a:pt x="188" y="81"/>
                </a:lnTo>
                <a:lnTo>
                  <a:pt x="188" y="82"/>
                </a:lnTo>
                <a:lnTo>
                  <a:pt x="188" y="84"/>
                </a:lnTo>
                <a:lnTo>
                  <a:pt x="188" y="86"/>
                </a:lnTo>
                <a:lnTo>
                  <a:pt x="188" y="88"/>
                </a:lnTo>
                <a:lnTo>
                  <a:pt x="188" y="89"/>
                </a:lnTo>
                <a:lnTo>
                  <a:pt x="189" y="89"/>
                </a:lnTo>
                <a:lnTo>
                  <a:pt x="189" y="91"/>
                </a:lnTo>
                <a:lnTo>
                  <a:pt x="189" y="93"/>
                </a:lnTo>
                <a:lnTo>
                  <a:pt x="191" y="93"/>
                </a:lnTo>
                <a:lnTo>
                  <a:pt x="191" y="94"/>
                </a:lnTo>
                <a:lnTo>
                  <a:pt x="191" y="96"/>
                </a:lnTo>
                <a:lnTo>
                  <a:pt x="189" y="96"/>
                </a:lnTo>
                <a:lnTo>
                  <a:pt x="189" y="98"/>
                </a:lnTo>
                <a:lnTo>
                  <a:pt x="191" y="98"/>
                </a:lnTo>
                <a:lnTo>
                  <a:pt x="191" y="100"/>
                </a:lnTo>
                <a:lnTo>
                  <a:pt x="193" y="100"/>
                </a:lnTo>
                <a:lnTo>
                  <a:pt x="193" y="101"/>
                </a:lnTo>
                <a:lnTo>
                  <a:pt x="193" y="103"/>
                </a:lnTo>
                <a:lnTo>
                  <a:pt x="191" y="103"/>
                </a:lnTo>
                <a:lnTo>
                  <a:pt x="191" y="105"/>
                </a:lnTo>
                <a:lnTo>
                  <a:pt x="191" y="106"/>
                </a:lnTo>
                <a:lnTo>
                  <a:pt x="191" y="108"/>
                </a:lnTo>
                <a:lnTo>
                  <a:pt x="189" y="108"/>
                </a:lnTo>
                <a:lnTo>
                  <a:pt x="189" y="110"/>
                </a:lnTo>
                <a:lnTo>
                  <a:pt x="191" y="110"/>
                </a:lnTo>
                <a:lnTo>
                  <a:pt x="191" y="112"/>
                </a:lnTo>
                <a:lnTo>
                  <a:pt x="193" y="112"/>
                </a:lnTo>
                <a:lnTo>
                  <a:pt x="195" y="112"/>
                </a:lnTo>
                <a:lnTo>
                  <a:pt x="195" y="113"/>
                </a:lnTo>
                <a:lnTo>
                  <a:pt x="195" y="115"/>
                </a:lnTo>
                <a:lnTo>
                  <a:pt x="195" y="117"/>
                </a:lnTo>
                <a:lnTo>
                  <a:pt x="195" y="119"/>
                </a:lnTo>
                <a:lnTo>
                  <a:pt x="195" y="120"/>
                </a:lnTo>
                <a:lnTo>
                  <a:pt x="195" y="122"/>
                </a:lnTo>
                <a:lnTo>
                  <a:pt x="195" y="124"/>
                </a:lnTo>
                <a:lnTo>
                  <a:pt x="195" y="125"/>
                </a:lnTo>
                <a:lnTo>
                  <a:pt x="193" y="125"/>
                </a:lnTo>
                <a:lnTo>
                  <a:pt x="191" y="125"/>
                </a:lnTo>
                <a:lnTo>
                  <a:pt x="191" y="127"/>
                </a:lnTo>
                <a:lnTo>
                  <a:pt x="189" y="127"/>
                </a:lnTo>
                <a:lnTo>
                  <a:pt x="189" y="129"/>
                </a:lnTo>
                <a:lnTo>
                  <a:pt x="191" y="129"/>
                </a:lnTo>
                <a:lnTo>
                  <a:pt x="191" y="131"/>
                </a:lnTo>
                <a:lnTo>
                  <a:pt x="189" y="131"/>
                </a:lnTo>
                <a:lnTo>
                  <a:pt x="188" y="131"/>
                </a:lnTo>
                <a:lnTo>
                  <a:pt x="186" y="131"/>
                </a:lnTo>
                <a:lnTo>
                  <a:pt x="184" y="131"/>
                </a:lnTo>
                <a:lnTo>
                  <a:pt x="183" y="132"/>
                </a:lnTo>
                <a:lnTo>
                  <a:pt x="181" y="132"/>
                </a:lnTo>
                <a:lnTo>
                  <a:pt x="181" y="134"/>
                </a:lnTo>
                <a:lnTo>
                  <a:pt x="179" y="134"/>
                </a:lnTo>
                <a:lnTo>
                  <a:pt x="179" y="136"/>
                </a:lnTo>
                <a:lnTo>
                  <a:pt x="177" y="136"/>
                </a:lnTo>
                <a:lnTo>
                  <a:pt x="177" y="137"/>
                </a:lnTo>
                <a:lnTo>
                  <a:pt x="177" y="139"/>
                </a:lnTo>
                <a:lnTo>
                  <a:pt x="176" y="139"/>
                </a:lnTo>
                <a:lnTo>
                  <a:pt x="176" y="141"/>
                </a:lnTo>
                <a:lnTo>
                  <a:pt x="176" y="143"/>
                </a:lnTo>
                <a:lnTo>
                  <a:pt x="174" y="143"/>
                </a:lnTo>
                <a:lnTo>
                  <a:pt x="174" y="144"/>
                </a:lnTo>
                <a:lnTo>
                  <a:pt x="174" y="146"/>
                </a:lnTo>
                <a:lnTo>
                  <a:pt x="174" y="148"/>
                </a:lnTo>
                <a:lnTo>
                  <a:pt x="172" y="150"/>
                </a:lnTo>
                <a:lnTo>
                  <a:pt x="171" y="150"/>
                </a:lnTo>
                <a:lnTo>
                  <a:pt x="171" y="151"/>
                </a:lnTo>
                <a:lnTo>
                  <a:pt x="172" y="151"/>
                </a:lnTo>
                <a:lnTo>
                  <a:pt x="172" y="153"/>
                </a:lnTo>
                <a:lnTo>
                  <a:pt x="174" y="153"/>
                </a:lnTo>
                <a:lnTo>
                  <a:pt x="176" y="153"/>
                </a:lnTo>
                <a:lnTo>
                  <a:pt x="176" y="155"/>
                </a:lnTo>
                <a:lnTo>
                  <a:pt x="176" y="156"/>
                </a:lnTo>
                <a:lnTo>
                  <a:pt x="176" y="158"/>
                </a:lnTo>
                <a:lnTo>
                  <a:pt x="183" y="165"/>
                </a:lnTo>
                <a:lnTo>
                  <a:pt x="181" y="167"/>
                </a:lnTo>
                <a:lnTo>
                  <a:pt x="179" y="167"/>
                </a:lnTo>
                <a:lnTo>
                  <a:pt x="177" y="168"/>
                </a:lnTo>
                <a:lnTo>
                  <a:pt x="177" y="172"/>
                </a:lnTo>
                <a:lnTo>
                  <a:pt x="176" y="174"/>
                </a:lnTo>
                <a:lnTo>
                  <a:pt x="176" y="177"/>
                </a:lnTo>
                <a:lnTo>
                  <a:pt x="174" y="179"/>
                </a:lnTo>
                <a:lnTo>
                  <a:pt x="174" y="182"/>
                </a:lnTo>
                <a:lnTo>
                  <a:pt x="174" y="184"/>
                </a:lnTo>
                <a:lnTo>
                  <a:pt x="174" y="187"/>
                </a:lnTo>
                <a:lnTo>
                  <a:pt x="174" y="189"/>
                </a:lnTo>
                <a:lnTo>
                  <a:pt x="174" y="193"/>
                </a:lnTo>
                <a:lnTo>
                  <a:pt x="172" y="194"/>
                </a:lnTo>
                <a:lnTo>
                  <a:pt x="172" y="198"/>
                </a:lnTo>
                <a:lnTo>
                  <a:pt x="171" y="201"/>
                </a:lnTo>
                <a:lnTo>
                  <a:pt x="171" y="203"/>
                </a:lnTo>
                <a:lnTo>
                  <a:pt x="169" y="205"/>
                </a:lnTo>
                <a:lnTo>
                  <a:pt x="169" y="208"/>
                </a:lnTo>
                <a:lnTo>
                  <a:pt x="169" y="211"/>
                </a:lnTo>
                <a:lnTo>
                  <a:pt x="167" y="213"/>
                </a:lnTo>
                <a:lnTo>
                  <a:pt x="167" y="217"/>
                </a:lnTo>
                <a:lnTo>
                  <a:pt x="167" y="220"/>
                </a:lnTo>
                <a:lnTo>
                  <a:pt x="169" y="222"/>
                </a:lnTo>
                <a:lnTo>
                  <a:pt x="169" y="224"/>
                </a:lnTo>
                <a:lnTo>
                  <a:pt x="171" y="225"/>
                </a:lnTo>
                <a:lnTo>
                  <a:pt x="172" y="227"/>
                </a:lnTo>
                <a:lnTo>
                  <a:pt x="174" y="229"/>
                </a:lnTo>
                <a:lnTo>
                  <a:pt x="176" y="230"/>
                </a:lnTo>
                <a:lnTo>
                  <a:pt x="174" y="232"/>
                </a:lnTo>
                <a:lnTo>
                  <a:pt x="172" y="234"/>
                </a:lnTo>
                <a:lnTo>
                  <a:pt x="171" y="236"/>
                </a:lnTo>
                <a:lnTo>
                  <a:pt x="169" y="237"/>
                </a:lnTo>
                <a:lnTo>
                  <a:pt x="167" y="239"/>
                </a:lnTo>
                <a:lnTo>
                  <a:pt x="165" y="241"/>
                </a:lnTo>
                <a:lnTo>
                  <a:pt x="164" y="242"/>
                </a:lnTo>
                <a:lnTo>
                  <a:pt x="162" y="244"/>
                </a:lnTo>
                <a:lnTo>
                  <a:pt x="162" y="246"/>
                </a:lnTo>
                <a:lnTo>
                  <a:pt x="160" y="249"/>
                </a:lnTo>
                <a:lnTo>
                  <a:pt x="152" y="248"/>
                </a:lnTo>
                <a:lnTo>
                  <a:pt x="150" y="248"/>
                </a:lnTo>
                <a:lnTo>
                  <a:pt x="150" y="249"/>
                </a:lnTo>
                <a:lnTo>
                  <a:pt x="148" y="249"/>
                </a:lnTo>
                <a:lnTo>
                  <a:pt x="146" y="249"/>
                </a:lnTo>
                <a:lnTo>
                  <a:pt x="146" y="248"/>
                </a:lnTo>
                <a:lnTo>
                  <a:pt x="146" y="246"/>
                </a:lnTo>
                <a:lnTo>
                  <a:pt x="145" y="246"/>
                </a:lnTo>
                <a:lnTo>
                  <a:pt x="143" y="246"/>
                </a:lnTo>
                <a:lnTo>
                  <a:pt x="143" y="244"/>
                </a:lnTo>
                <a:lnTo>
                  <a:pt x="143" y="242"/>
                </a:lnTo>
                <a:lnTo>
                  <a:pt x="143" y="241"/>
                </a:lnTo>
                <a:lnTo>
                  <a:pt x="141" y="241"/>
                </a:lnTo>
                <a:lnTo>
                  <a:pt x="141" y="239"/>
                </a:lnTo>
                <a:lnTo>
                  <a:pt x="140" y="239"/>
                </a:lnTo>
                <a:lnTo>
                  <a:pt x="140" y="237"/>
                </a:lnTo>
                <a:lnTo>
                  <a:pt x="138" y="237"/>
                </a:lnTo>
                <a:lnTo>
                  <a:pt x="136" y="237"/>
                </a:lnTo>
                <a:lnTo>
                  <a:pt x="136" y="236"/>
                </a:lnTo>
                <a:lnTo>
                  <a:pt x="134" y="236"/>
                </a:lnTo>
                <a:lnTo>
                  <a:pt x="133" y="236"/>
                </a:lnTo>
                <a:lnTo>
                  <a:pt x="131" y="236"/>
                </a:lnTo>
                <a:lnTo>
                  <a:pt x="129" y="236"/>
                </a:lnTo>
                <a:lnTo>
                  <a:pt x="128" y="236"/>
                </a:lnTo>
                <a:lnTo>
                  <a:pt x="129" y="236"/>
                </a:lnTo>
                <a:lnTo>
                  <a:pt x="129" y="234"/>
                </a:lnTo>
                <a:lnTo>
                  <a:pt x="128" y="234"/>
                </a:lnTo>
                <a:lnTo>
                  <a:pt x="128" y="232"/>
                </a:lnTo>
                <a:lnTo>
                  <a:pt x="129" y="232"/>
                </a:lnTo>
                <a:lnTo>
                  <a:pt x="131" y="232"/>
                </a:lnTo>
                <a:lnTo>
                  <a:pt x="131" y="230"/>
                </a:lnTo>
                <a:lnTo>
                  <a:pt x="131" y="229"/>
                </a:lnTo>
                <a:lnTo>
                  <a:pt x="129" y="229"/>
                </a:lnTo>
                <a:lnTo>
                  <a:pt x="129" y="227"/>
                </a:lnTo>
                <a:lnTo>
                  <a:pt x="131" y="227"/>
                </a:lnTo>
                <a:lnTo>
                  <a:pt x="129" y="227"/>
                </a:lnTo>
                <a:lnTo>
                  <a:pt x="129" y="225"/>
                </a:lnTo>
                <a:lnTo>
                  <a:pt x="128" y="224"/>
                </a:lnTo>
                <a:lnTo>
                  <a:pt x="126" y="224"/>
                </a:lnTo>
                <a:lnTo>
                  <a:pt x="126" y="222"/>
                </a:lnTo>
                <a:lnTo>
                  <a:pt x="124" y="222"/>
                </a:lnTo>
                <a:lnTo>
                  <a:pt x="124" y="220"/>
                </a:lnTo>
                <a:lnTo>
                  <a:pt x="126" y="220"/>
                </a:lnTo>
                <a:lnTo>
                  <a:pt x="124" y="220"/>
                </a:lnTo>
                <a:lnTo>
                  <a:pt x="124" y="218"/>
                </a:lnTo>
                <a:lnTo>
                  <a:pt x="122" y="218"/>
                </a:lnTo>
                <a:lnTo>
                  <a:pt x="122" y="217"/>
                </a:lnTo>
                <a:lnTo>
                  <a:pt x="121" y="217"/>
                </a:lnTo>
                <a:lnTo>
                  <a:pt x="119" y="217"/>
                </a:lnTo>
                <a:lnTo>
                  <a:pt x="121" y="217"/>
                </a:lnTo>
                <a:lnTo>
                  <a:pt x="119" y="215"/>
                </a:lnTo>
                <a:lnTo>
                  <a:pt x="117" y="215"/>
                </a:lnTo>
                <a:lnTo>
                  <a:pt x="115" y="215"/>
                </a:lnTo>
                <a:lnTo>
                  <a:pt x="115" y="213"/>
                </a:lnTo>
                <a:lnTo>
                  <a:pt x="114" y="213"/>
                </a:lnTo>
                <a:lnTo>
                  <a:pt x="112" y="211"/>
                </a:lnTo>
                <a:lnTo>
                  <a:pt x="110" y="211"/>
                </a:lnTo>
                <a:lnTo>
                  <a:pt x="110" y="210"/>
                </a:lnTo>
                <a:lnTo>
                  <a:pt x="109" y="210"/>
                </a:lnTo>
                <a:lnTo>
                  <a:pt x="109" y="208"/>
                </a:lnTo>
                <a:lnTo>
                  <a:pt x="107" y="208"/>
                </a:lnTo>
                <a:lnTo>
                  <a:pt x="105" y="206"/>
                </a:lnTo>
                <a:lnTo>
                  <a:pt x="103" y="206"/>
                </a:lnTo>
                <a:lnTo>
                  <a:pt x="105" y="206"/>
                </a:lnTo>
                <a:lnTo>
                  <a:pt x="105" y="205"/>
                </a:lnTo>
                <a:lnTo>
                  <a:pt x="103" y="205"/>
                </a:lnTo>
                <a:lnTo>
                  <a:pt x="103" y="203"/>
                </a:lnTo>
                <a:lnTo>
                  <a:pt x="102" y="203"/>
                </a:lnTo>
                <a:lnTo>
                  <a:pt x="100" y="203"/>
                </a:lnTo>
                <a:lnTo>
                  <a:pt x="100" y="201"/>
                </a:lnTo>
                <a:lnTo>
                  <a:pt x="98" y="201"/>
                </a:lnTo>
                <a:lnTo>
                  <a:pt x="98" y="199"/>
                </a:lnTo>
                <a:lnTo>
                  <a:pt x="97" y="199"/>
                </a:lnTo>
                <a:lnTo>
                  <a:pt x="97" y="198"/>
                </a:lnTo>
                <a:lnTo>
                  <a:pt x="97" y="196"/>
                </a:lnTo>
                <a:lnTo>
                  <a:pt x="95" y="196"/>
                </a:lnTo>
                <a:lnTo>
                  <a:pt x="93" y="196"/>
                </a:lnTo>
                <a:lnTo>
                  <a:pt x="91" y="196"/>
                </a:lnTo>
                <a:lnTo>
                  <a:pt x="91" y="194"/>
                </a:lnTo>
                <a:lnTo>
                  <a:pt x="90" y="194"/>
                </a:lnTo>
                <a:lnTo>
                  <a:pt x="88" y="194"/>
                </a:lnTo>
                <a:lnTo>
                  <a:pt x="88" y="193"/>
                </a:lnTo>
                <a:lnTo>
                  <a:pt x="86" y="193"/>
                </a:lnTo>
                <a:lnTo>
                  <a:pt x="86" y="191"/>
                </a:lnTo>
                <a:lnTo>
                  <a:pt x="84" y="191"/>
                </a:lnTo>
                <a:lnTo>
                  <a:pt x="84" y="189"/>
                </a:lnTo>
                <a:lnTo>
                  <a:pt x="83" y="189"/>
                </a:lnTo>
                <a:lnTo>
                  <a:pt x="83" y="187"/>
                </a:lnTo>
                <a:lnTo>
                  <a:pt x="81" y="187"/>
                </a:lnTo>
                <a:lnTo>
                  <a:pt x="81" y="186"/>
                </a:lnTo>
                <a:lnTo>
                  <a:pt x="79" y="186"/>
                </a:lnTo>
                <a:lnTo>
                  <a:pt x="78" y="186"/>
                </a:lnTo>
                <a:lnTo>
                  <a:pt x="76" y="186"/>
                </a:lnTo>
                <a:lnTo>
                  <a:pt x="76" y="184"/>
                </a:lnTo>
                <a:lnTo>
                  <a:pt x="74" y="184"/>
                </a:lnTo>
                <a:lnTo>
                  <a:pt x="72" y="184"/>
                </a:lnTo>
                <a:lnTo>
                  <a:pt x="72" y="182"/>
                </a:lnTo>
                <a:lnTo>
                  <a:pt x="71" y="182"/>
                </a:lnTo>
                <a:lnTo>
                  <a:pt x="71" y="181"/>
                </a:lnTo>
                <a:lnTo>
                  <a:pt x="69" y="181"/>
                </a:lnTo>
                <a:lnTo>
                  <a:pt x="69" y="179"/>
                </a:lnTo>
                <a:lnTo>
                  <a:pt x="69" y="177"/>
                </a:lnTo>
                <a:lnTo>
                  <a:pt x="67" y="177"/>
                </a:lnTo>
                <a:lnTo>
                  <a:pt x="67" y="175"/>
                </a:lnTo>
                <a:lnTo>
                  <a:pt x="66" y="175"/>
                </a:lnTo>
                <a:lnTo>
                  <a:pt x="66" y="174"/>
                </a:lnTo>
                <a:lnTo>
                  <a:pt x="64" y="174"/>
                </a:lnTo>
                <a:lnTo>
                  <a:pt x="64" y="172"/>
                </a:lnTo>
                <a:lnTo>
                  <a:pt x="62" y="170"/>
                </a:lnTo>
                <a:lnTo>
                  <a:pt x="62" y="168"/>
                </a:lnTo>
                <a:lnTo>
                  <a:pt x="60" y="168"/>
                </a:lnTo>
                <a:lnTo>
                  <a:pt x="60" y="167"/>
                </a:lnTo>
                <a:lnTo>
                  <a:pt x="60" y="165"/>
                </a:lnTo>
                <a:lnTo>
                  <a:pt x="60" y="163"/>
                </a:lnTo>
                <a:lnTo>
                  <a:pt x="59" y="163"/>
                </a:lnTo>
                <a:lnTo>
                  <a:pt x="60" y="163"/>
                </a:lnTo>
                <a:lnTo>
                  <a:pt x="60" y="162"/>
                </a:lnTo>
                <a:lnTo>
                  <a:pt x="59" y="162"/>
                </a:lnTo>
                <a:lnTo>
                  <a:pt x="57" y="162"/>
                </a:lnTo>
                <a:lnTo>
                  <a:pt x="57" y="160"/>
                </a:lnTo>
                <a:lnTo>
                  <a:pt x="57" y="158"/>
                </a:lnTo>
                <a:lnTo>
                  <a:pt x="55" y="158"/>
                </a:lnTo>
                <a:lnTo>
                  <a:pt x="53" y="156"/>
                </a:lnTo>
                <a:lnTo>
                  <a:pt x="53" y="155"/>
                </a:lnTo>
                <a:lnTo>
                  <a:pt x="53" y="153"/>
                </a:lnTo>
                <a:lnTo>
                  <a:pt x="55" y="153"/>
                </a:lnTo>
                <a:lnTo>
                  <a:pt x="55" y="151"/>
                </a:lnTo>
                <a:lnTo>
                  <a:pt x="57" y="150"/>
                </a:lnTo>
                <a:lnTo>
                  <a:pt x="55" y="150"/>
                </a:lnTo>
                <a:lnTo>
                  <a:pt x="57" y="150"/>
                </a:lnTo>
                <a:lnTo>
                  <a:pt x="55" y="150"/>
                </a:lnTo>
                <a:lnTo>
                  <a:pt x="55" y="148"/>
                </a:lnTo>
                <a:lnTo>
                  <a:pt x="53" y="148"/>
                </a:lnTo>
                <a:lnTo>
                  <a:pt x="53" y="146"/>
                </a:lnTo>
                <a:lnTo>
                  <a:pt x="52" y="146"/>
                </a:lnTo>
                <a:lnTo>
                  <a:pt x="52" y="144"/>
                </a:lnTo>
                <a:lnTo>
                  <a:pt x="50" y="144"/>
                </a:lnTo>
                <a:lnTo>
                  <a:pt x="50" y="143"/>
                </a:lnTo>
                <a:lnTo>
                  <a:pt x="48" y="141"/>
                </a:lnTo>
                <a:lnTo>
                  <a:pt x="48" y="139"/>
                </a:lnTo>
                <a:lnTo>
                  <a:pt x="47" y="139"/>
                </a:lnTo>
                <a:lnTo>
                  <a:pt x="47" y="137"/>
                </a:lnTo>
                <a:lnTo>
                  <a:pt x="45" y="137"/>
                </a:lnTo>
                <a:lnTo>
                  <a:pt x="45" y="136"/>
                </a:lnTo>
                <a:lnTo>
                  <a:pt x="43" y="136"/>
                </a:lnTo>
                <a:lnTo>
                  <a:pt x="43" y="134"/>
                </a:lnTo>
                <a:lnTo>
                  <a:pt x="41" y="134"/>
                </a:lnTo>
                <a:lnTo>
                  <a:pt x="41" y="132"/>
                </a:lnTo>
                <a:lnTo>
                  <a:pt x="40" y="132"/>
                </a:lnTo>
                <a:lnTo>
                  <a:pt x="38" y="132"/>
                </a:lnTo>
                <a:lnTo>
                  <a:pt x="38" y="131"/>
                </a:lnTo>
                <a:lnTo>
                  <a:pt x="36" y="131"/>
                </a:lnTo>
                <a:lnTo>
                  <a:pt x="35" y="131"/>
                </a:lnTo>
                <a:lnTo>
                  <a:pt x="35" y="129"/>
                </a:lnTo>
                <a:lnTo>
                  <a:pt x="33" y="129"/>
                </a:lnTo>
                <a:lnTo>
                  <a:pt x="31" y="129"/>
                </a:lnTo>
                <a:lnTo>
                  <a:pt x="31" y="127"/>
                </a:lnTo>
                <a:lnTo>
                  <a:pt x="29" y="127"/>
                </a:lnTo>
                <a:lnTo>
                  <a:pt x="28" y="125"/>
                </a:lnTo>
                <a:lnTo>
                  <a:pt x="26" y="125"/>
                </a:lnTo>
                <a:lnTo>
                  <a:pt x="26" y="124"/>
                </a:lnTo>
                <a:lnTo>
                  <a:pt x="24" y="124"/>
                </a:lnTo>
                <a:lnTo>
                  <a:pt x="24" y="122"/>
                </a:lnTo>
                <a:lnTo>
                  <a:pt x="24" y="120"/>
                </a:lnTo>
                <a:lnTo>
                  <a:pt x="23" y="120"/>
                </a:lnTo>
                <a:lnTo>
                  <a:pt x="23" y="119"/>
                </a:lnTo>
                <a:lnTo>
                  <a:pt x="21" y="119"/>
                </a:lnTo>
                <a:lnTo>
                  <a:pt x="21" y="117"/>
                </a:lnTo>
                <a:lnTo>
                  <a:pt x="21" y="115"/>
                </a:lnTo>
                <a:lnTo>
                  <a:pt x="21" y="113"/>
                </a:lnTo>
                <a:lnTo>
                  <a:pt x="19" y="113"/>
                </a:lnTo>
                <a:lnTo>
                  <a:pt x="19" y="112"/>
                </a:lnTo>
                <a:lnTo>
                  <a:pt x="19" y="110"/>
                </a:lnTo>
                <a:lnTo>
                  <a:pt x="17" y="110"/>
                </a:lnTo>
                <a:lnTo>
                  <a:pt x="17" y="108"/>
                </a:lnTo>
                <a:lnTo>
                  <a:pt x="16" y="108"/>
                </a:lnTo>
                <a:lnTo>
                  <a:pt x="14" y="106"/>
                </a:lnTo>
                <a:lnTo>
                  <a:pt x="12" y="106"/>
                </a:lnTo>
                <a:lnTo>
                  <a:pt x="12" y="105"/>
                </a:lnTo>
                <a:lnTo>
                  <a:pt x="12" y="103"/>
                </a:lnTo>
                <a:lnTo>
                  <a:pt x="14" y="103"/>
                </a:lnTo>
                <a:lnTo>
                  <a:pt x="14" y="105"/>
                </a:lnTo>
                <a:lnTo>
                  <a:pt x="14" y="103"/>
                </a:lnTo>
                <a:lnTo>
                  <a:pt x="14" y="101"/>
                </a:lnTo>
                <a:lnTo>
                  <a:pt x="16" y="101"/>
                </a:lnTo>
                <a:lnTo>
                  <a:pt x="14" y="101"/>
                </a:lnTo>
                <a:lnTo>
                  <a:pt x="14" y="100"/>
                </a:lnTo>
                <a:lnTo>
                  <a:pt x="12" y="98"/>
                </a:lnTo>
                <a:lnTo>
                  <a:pt x="12" y="96"/>
                </a:lnTo>
                <a:lnTo>
                  <a:pt x="10" y="96"/>
                </a:lnTo>
                <a:lnTo>
                  <a:pt x="9" y="96"/>
                </a:lnTo>
                <a:lnTo>
                  <a:pt x="9" y="94"/>
                </a:lnTo>
                <a:lnTo>
                  <a:pt x="7" y="94"/>
                </a:lnTo>
                <a:lnTo>
                  <a:pt x="7" y="93"/>
                </a:lnTo>
                <a:lnTo>
                  <a:pt x="7" y="91"/>
                </a:lnTo>
                <a:lnTo>
                  <a:pt x="7" y="89"/>
                </a:lnTo>
                <a:lnTo>
                  <a:pt x="7" y="88"/>
                </a:lnTo>
                <a:lnTo>
                  <a:pt x="5" y="88"/>
                </a:lnTo>
                <a:lnTo>
                  <a:pt x="5" y="86"/>
                </a:lnTo>
                <a:lnTo>
                  <a:pt x="5" y="84"/>
                </a:lnTo>
                <a:lnTo>
                  <a:pt x="5" y="82"/>
                </a:lnTo>
                <a:lnTo>
                  <a:pt x="4" y="82"/>
                </a:lnTo>
                <a:lnTo>
                  <a:pt x="4" y="81"/>
                </a:lnTo>
                <a:lnTo>
                  <a:pt x="2" y="81"/>
                </a:lnTo>
                <a:lnTo>
                  <a:pt x="2" y="79"/>
                </a:lnTo>
                <a:lnTo>
                  <a:pt x="0" y="79"/>
                </a:lnTo>
                <a:lnTo>
                  <a:pt x="0" y="77"/>
                </a:lnTo>
                <a:lnTo>
                  <a:pt x="2" y="77"/>
                </a:lnTo>
                <a:lnTo>
                  <a:pt x="2" y="75"/>
                </a:lnTo>
                <a:lnTo>
                  <a:pt x="2" y="74"/>
                </a:lnTo>
                <a:lnTo>
                  <a:pt x="2" y="72"/>
                </a:lnTo>
                <a:lnTo>
                  <a:pt x="4" y="72"/>
                </a:lnTo>
                <a:lnTo>
                  <a:pt x="4" y="70"/>
                </a:lnTo>
                <a:lnTo>
                  <a:pt x="5" y="70"/>
                </a:lnTo>
                <a:lnTo>
                  <a:pt x="7" y="70"/>
                </a:lnTo>
                <a:lnTo>
                  <a:pt x="9" y="70"/>
                </a:lnTo>
                <a:lnTo>
                  <a:pt x="10" y="70"/>
                </a:lnTo>
                <a:lnTo>
                  <a:pt x="10" y="69"/>
                </a:lnTo>
                <a:lnTo>
                  <a:pt x="12" y="69"/>
                </a:lnTo>
                <a:lnTo>
                  <a:pt x="12" y="67"/>
                </a:lnTo>
                <a:lnTo>
                  <a:pt x="10" y="67"/>
                </a:lnTo>
                <a:lnTo>
                  <a:pt x="10" y="65"/>
                </a:lnTo>
                <a:lnTo>
                  <a:pt x="10" y="63"/>
                </a:lnTo>
                <a:lnTo>
                  <a:pt x="12" y="63"/>
                </a:lnTo>
                <a:lnTo>
                  <a:pt x="14" y="63"/>
                </a:lnTo>
                <a:lnTo>
                  <a:pt x="16" y="63"/>
                </a:lnTo>
                <a:lnTo>
                  <a:pt x="16" y="65"/>
                </a:lnTo>
                <a:lnTo>
                  <a:pt x="17" y="65"/>
                </a:lnTo>
                <a:lnTo>
                  <a:pt x="17" y="63"/>
                </a:lnTo>
                <a:lnTo>
                  <a:pt x="19" y="63"/>
                </a:lnTo>
                <a:lnTo>
                  <a:pt x="21" y="62"/>
                </a:lnTo>
                <a:lnTo>
                  <a:pt x="23" y="62"/>
                </a:lnTo>
                <a:lnTo>
                  <a:pt x="23" y="60"/>
                </a:lnTo>
                <a:lnTo>
                  <a:pt x="23" y="58"/>
                </a:lnTo>
                <a:lnTo>
                  <a:pt x="24" y="58"/>
                </a:lnTo>
                <a:lnTo>
                  <a:pt x="24" y="57"/>
                </a:lnTo>
                <a:lnTo>
                  <a:pt x="23" y="57"/>
                </a:lnTo>
                <a:lnTo>
                  <a:pt x="23" y="55"/>
                </a:lnTo>
                <a:lnTo>
                  <a:pt x="24" y="55"/>
                </a:lnTo>
                <a:lnTo>
                  <a:pt x="26" y="55"/>
                </a:lnTo>
                <a:lnTo>
                  <a:pt x="24" y="55"/>
                </a:lnTo>
                <a:lnTo>
                  <a:pt x="24" y="53"/>
                </a:lnTo>
                <a:lnTo>
                  <a:pt x="24" y="51"/>
                </a:lnTo>
                <a:lnTo>
                  <a:pt x="26" y="51"/>
                </a:lnTo>
                <a:lnTo>
                  <a:pt x="28" y="51"/>
                </a:lnTo>
                <a:lnTo>
                  <a:pt x="28" y="50"/>
                </a:lnTo>
                <a:lnTo>
                  <a:pt x="29" y="50"/>
                </a:lnTo>
                <a:lnTo>
                  <a:pt x="29" y="48"/>
                </a:lnTo>
                <a:lnTo>
                  <a:pt x="29" y="46"/>
                </a:lnTo>
                <a:lnTo>
                  <a:pt x="29" y="45"/>
                </a:lnTo>
                <a:lnTo>
                  <a:pt x="29" y="43"/>
                </a:lnTo>
                <a:lnTo>
                  <a:pt x="28" y="43"/>
                </a:lnTo>
                <a:lnTo>
                  <a:pt x="29" y="43"/>
                </a:lnTo>
                <a:lnTo>
                  <a:pt x="29" y="41"/>
                </a:lnTo>
                <a:lnTo>
                  <a:pt x="31" y="41"/>
                </a:lnTo>
                <a:lnTo>
                  <a:pt x="31" y="43"/>
                </a:lnTo>
                <a:lnTo>
                  <a:pt x="33" y="43"/>
                </a:lnTo>
                <a:lnTo>
                  <a:pt x="33" y="41"/>
                </a:lnTo>
                <a:lnTo>
                  <a:pt x="35" y="41"/>
                </a:lnTo>
                <a:lnTo>
                  <a:pt x="35" y="39"/>
                </a:lnTo>
                <a:lnTo>
                  <a:pt x="35" y="38"/>
                </a:lnTo>
                <a:lnTo>
                  <a:pt x="36" y="38"/>
                </a:lnTo>
                <a:lnTo>
                  <a:pt x="36" y="39"/>
                </a:lnTo>
                <a:lnTo>
                  <a:pt x="38" y="39"/>
                </a:lnTo>
                <a:lnTo>
                  <a:pt x="38" y="38"/>
                </a:lnTo>
                <a:lnTo>
                  <a:pt x="38" y="36"/>
                </a:lnTo>
                <a:lnTo>
                  <a:pt x="38" y="34"/>
                </a:lnTo>
                <a:lnTo>
                  <a:pt x="40" y="34"/>
                </a:lnTo>
                <a:lnTo>
                  <a:pt x="40" y="32"/>
                </a:lnTo>
                <a:lnTo>
                  <a:pt x="41" y="32"/>
                </a:lnTo>
                <a:lnTo>
                  <a:pt x="43" y="32"/>
                </a:lnTo>
                <a:lnTo>
                  <a:pt x="43" y="31"/>
                </a:lnTo>
                <a:lnTo>
                  <a:pt x="45" y="31"/>
                </a:lnTo>
                <a:lnTo>
                  <a:pt x="45" y="29"/>
                </a:lnTo>
                <a:lnTo>
                  <a:pt x="47" y="29"/>
                </a:lnTo>
                <a:lnTo>
                  <a:pt x="48" y="29"/>
                </a:lnTo>
                <a:lnTo>
                  <a:pt x="50" y="29"/>
                </a:lnTo>
                <a:lnTo>
                  <a:pt x="50" y="31"/>
                </a:lnTo>
                <a:lnTo>
                  <a:pt x="52" y="31"/>
                </a:lnTo>
                <a:lnTo>
                  <a:pt x="52" y="29"/>
                </a:lnTo>
                <a:lnTo>
                  <a:pt x="52" y="27"/>
                </a:lnTo>
                <a:lnTo>
                  <a:pt x="52" y="29"/>
                </a:lnTo>
                <a:lnTo>
                  <a:pt x="53" y="31"/>
                </a:lnTo>
                <a:lnTo>
                  <a:pt x="55" y="31"/>
                </a:lnTo>
                <a:lnTo>
                  <a:pt x="55" y="32"/>
                </a:lnTo>
                <a:lnTo>
                  <a:pt x="55" y="34"/>
                </a:lnTo>
                <a:lnTo>
                  <a:pt x="57" y="34"/>
                </a:lnTo>
                <a:lnTo>
                  <a:pt x="59" y="34"/>
                </a:lnTo>
                <a:lnTo>
                  <a:pt x="59" y="32"/>
                </a:lnTo>
                <a:lnTo>
                  <a:pt x="60" y="32"/>
                </a:lnTo>
                <a:lnTo>
                  <a:pt x="60" y="31"/>
                </a:lnTo>
                <a:lnTo>
                  <a:pt x="62" y="31"/>
                </a:lnTo>
                <a:lnTo>
                  <a:pt x="62" y="29"/>
                </a:lnTo>
                <a:lnTo>
                  <a:pt x="64" y="29"/>
                </a:lnTo>
                <a:lnTo>
                  <a:pt x="64" y="27"/>
                </a:lnTo>
                <a:lnTo>
                  <a:pt x="66" y="27"/>
                </a:lnTo>
                <a:lnTo>
                  <a:pt x="66" y="29"/>
                </a:lnTo>
                <a:lnTo>
                  <a:pt x="67" y="29"/>
                </a:lnTo>
                <a:lnTo>
                  <a:pt x="69" y="29"/>
                </a:lnTo>
                <a:lnTo>
                  <a:pt x="69" y="27"/>
                </a:lnTo>
                <a:lnTo>
                  <a:pt x="71" y="27"/>
                </a:lnTo>
                <a:lnTo>
                  <a:pt x="72" y="27"/>
                </a:lnTo>
                <a:lnTo>
                  <a:pt x="72" y="26"/>
                </a:lnTo>
                <a:lnTo>
                  <a:pt x="74" y="26"/>
                </a:lnTo>
                <a:lnTo>
                  <a:pt x="74" y="24"/>
                </a:lnTo>
                <a:lnTo>
                  <a:pt x="76" y="24"/>
                </a:lnTo>
                <a:lnTo>
                  <a:pt x="76" y="22"/>
                </a:lnTo>
                <a:lnTo>
                  <a:pt x="78" y="22"/>
                </a:lnTo>
                <a:lnTo>
                  <a:pt x="78" y="20"/>
                </a:lnTo>
                <a:lnTo>
                  <a:pt x="79" y="20"/>
                </a:lnTo>
                <a:lnTo>
                  <a:pt x="81" y="20"/>
                </a:lnTo>
                <a:lnTo>
                  <a:pt x="81" y="19"/>
                </a:lnTo>
                <a:lnTo>
                  <a:pt x="83" y="19"/>
                </a:lnTo>
                <a:lnTo>
                  <a:pt x="83" y="17"/>
                </a:lnTo>
                <a:lnTo>
                  <a:pt x="84" y="17"/>
                </a:lnTo>
                <a:lnTo>
                  <a:pt x="86" y="17"/>
                </a:lnTo>
                <a:lnTo>
                  <a:pt x="88" y="17"/>
                </a:lnTo>
                <a:lnTo>
                  <a:pt x="88" y="15"/>
                </a:lnTo>
                <a:lnTo>
                  <a:pt x="88" y="14"/>
                </a:lnTo>
                <a:lnTo>
                  <a:pt x="90" y="14"/>
                </a:lnTo>
                <a:lnTo>
                  <a:pt x="91" y="14"/>
                </a:lnTo>
                <a:lnTo>
                  <a:pt x="91" y="12"/>
                </a:lnTo>
                <a:lnTo>
                  <a:pt x="93" y="12"/>
                </a:lnTo>
                <a:lnTo>
                  <a:pt x="95" y="12"/>
                </a:lnTo>
                <a:lnTo>
                  <a:pt x="95" y="10"/>
                </a:lnTo>
                <a:lnTo>
                  <a:pt x="95" y="8"/>
                </a:lnTo>
                <a:lnTo>
                  <a:pt x="97" y="8"/>
                </a:lnTo>
                <a:lnTo>
                  <a:pt x="95" y="8"/>
                </a:lnTo>
                <a:lnTo>
                  <a:pt x="97" y="8"/>
                </a:lnTo>
                <a:lnTo>
                  <a:pt x="97" y="7"/>
                </a:lnTo>
                <a:lnTo>
                  <a:pt x="98" y="7"/>
                </a:lnTo>
                <a:lnTo>
                  <a:pt x="98" y="5"/>
                </a:lnTo>
                <a:lnTo>
                  <a:pt x="100" y="5"/>
                </a:lnTo>
                <a:lnTo>
                  <a:pt x="100" y="3"/>
                </a:lnTo>
                <a:lnTo>
                  <a:pt x="102" y="3"/>
                </a:lnTo>
                <a:lnTo>
                  <a:pt x="103" y="3"/>
                </a:lnTo>
                <a:lnTo>
                  <a:pt x="103" y="1"/>
                </a:lnTo>
                <a:lnTo>
                  <a:pt x="105" y="1"/>
                </a:lnTo>
                <a:lnTo>
                  <a:pt x="103" y="1"/>
                </a:lnTo>
                <a:lnTo>
                  <a:pt x="105" y="1"/>
                </a:lnTo>
                <a:lnTo>
                  <a:pt x="105" y="0"/>
                </a:lnTo>
                <a:lnTo>
                  <a:pt x="107" y="0"/>
                </a:lnTo>
                <a:lnTo>
                  <a:pt x="107" y="1"/>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45"/>
          <p:cNvSpPr>
            <a:spLocks/>
          </p:cNvSpPr>
          <p:nvPr/>
        </p:nvSpPr>
        <p:spPr bwMode="auto">
          <a:xfrm>
            <a:off x="6552856" y="5091102"/>
            <a:ext cx="749923" cy="420411"/>
          </a:xfrm>
          <a:custGeom>
            <a:avLst/>
            <a:gdLst>
              <a:gd name="T0" fmla="*/ 395 w 396"/>
              <a:gd name="T1" fmla="*/ 98 h 222"/>
              <a:gd name="T2" fmla="*/ 369 w 396"/>
              <a:gd name="T3" fmla="*/ 117 h 222"/>
              <a:gd name="T4" fmla="*/ 345 w 396"/>
              <a:gd name="T5" fmla="*/ 117 h 222"/>
              <a:gd name="T6" fmla="*/ 321 w 396"/>
              <a:gd name="T7" fmla="*/ 117 h 222"/>
              <a:gd name="T8" fmla="*/ 305 w 396"/>
              <a:gd name="T9" fmla="*/ 122 h 222"/>
              <a:gd name="T10" fmla="*/ 293 w 396"/>
              <a:gd name="T11" fmla="*/ 131 h 222"/>
              <a:gd name="T12" fmla="*/ 286 w 396"/>
              <a:gd name="T13" fmla="*/ 141 h 222"/>
              <a:gd name="T14" fmla="*/ 276 w 396"/>
              <a:gd name="T15" fmla="*/ 151 h 222"/>
              <a:gd name="T16" fmla="*/ 264 w 396"/>
              <a:gd name="T17" fmla="*/ 157 h 222"/>
              <a:gd name="T18" fmla="*/ 248 w 396"/>
              <a:gd name="T19" fmla="*/ 162 h 222"/>
              <a:gd name="T20" fmla="*/ 245 w 396"/>
              <a:gd name="T21" fmla="*/ 179 h 222"/>
              <a:gd name="T22" fmla="*/ 231 w 396"/>
              <a:gd name="T23" fmla="*/ 188 h 222"/>
              <a:gd name="T24" fmla="*/ 221 w 396"/>
              <a:gd name="T25" fmla="*/ 201 h 222"/>
              <a:gd name="T26" fmla="*/ 209 w 396"/>
              <a:gd name="T27" fmla="*/ 210 h 222"/>
              <a:gd name="T28" fmla="*/ 195 w 396"/>
              <a:gd name="T29" fmla="*/ 217 h 222"/>
              <a:gd name="T30" fmla="*/ 183 w 396"/>
              <a:gd name="T31" fmla="*/ 212 h 222"/>
              <a:gd name="T32" fmla="*/ 171 w 396"/>
              <a:gd name="T33" fmla="*/ 219 h 222"/>
              <a:gd name="T34" fmla="*/ 154 w 396"/>
              <a:gd name="T35" fmla="*/ 220 h 222"/>
              <a:gd name="T36" fmla="*/ 145 w 396"/>
              <a:gd name="T37" fmla="*/ 213 h 222"/>
              <a:gd name="T38" fmla="*/ 130 w 396"/>
              <a:gd name="T39" fmla="*/ 210 h 222"/>
              <a:gd name="T40" fmla="*/ 119 w 396"/>
              <a:gd name="T41" fmla="*/ 198 h 222"/>
              <a:gd name="T42" fmla="*/ 114 w 396"/>
              <a:gd name="T43" fmla="*/ 186 h 222"/>
              <a:gd name="T44" fmla="*/ 107 w 396"/>
              <a:gd name="T45" fmla="*/ 172 h 222"/>
              <a:gd name="T46" fmla="*/ 93 w 396"/>
              <a:gd name="T47" fmla="*/ 170 h 222"/>
              <a:gd name="T48" fmla="*/ 90 w 396"/>
              <a:gd name="T49" fmla="*/ 160 h 222"/>
              <a:gd name="T50" fmla="*/ 80 w 396"/>
              <a:gd name="T51" fmla="*/ 151 h 222"/>
              <a:gd name="T52" fmla="*/ 74 w 396"/>
              <a:gd name="T53" fmla="*/ 155 h 222"/>
              <a:gd name="T54" fmla="*/ 61 w 396"/>
              <a:gd name="T55" fmla="*/ 155 h 222"/>
              <a:gd name="T56" fmla="*/ 49 w 396"/>
              <a:gd name="T57" fmla="*/ 157 h 222"/>
              <a:gd name="T58" fmla="*/ 54 w 396"/>
              <a:gd name="T59" fmla="*/ 145 h 222"/>
              <a:gd name="T60" fmla="*/ 66 w 396"/>
              <a:gd name="T61" fmla="*/ 131 h 222"/>
              <a:gd name="T62" fmla="*/ 50 w 396"/>
              <a:gd name="T63" fmla="*/ 126 h 222"/>
              <a:gd name="T64" fmla="*/ 37 w 396"/>
              <a:gd name="T65" fmla="*/ 115 h 222"/>
              <a:gd name="T66" fmla="*/ 30 w 396"/>
              <a:gd name="T67" fmla="*/ 98 h 222"/>
              <a:gd name="T68" fmla="*/ 14 w 396"/>
              <a:gd name="T69" fmla="*/ 89 h 222"/>
              <a:gd name="T70" fmla="*/ 6 w 396"/>
              <a:gd name="T71" fmla="*/ 74 h 222"/>
              <a:gd name="T72" fmla="*/ 7 w 396"/>
              <a:gd name="T73" fmla="*/ 65 h 222"/>
              <a:gd name="T74" fmla="*/ 23 w 396"/>
              <a:gd name="T75" fmla="*/ 58 h 222"/>
              <a:gd name="T76" fmla="*/ 37 w 396"/>
              <a:gd name="T77" fmla="*/ 50 h 222"/>
              <a:gd name="T78" fmla="*/ 47 w 396"/>
              <a:gd name="T79" fmla="*/ 46 h 222"/>
              <a:gd name="T80" fmla="*/ 54 w 396"/>
              <a:gd name="T81" fmla="*/ 34 h 222"/>
              <a:gd name="T82" fmla="*/ 66 w 396"/>
              <a:gd name="T83" fmla="*/ 22 h 222"/>
              <a:gd name="T84" fmla="*/ 76 w 396"/>
              <a:gd name="T85" fmla="*/ 9 h 222"/>
              <a:gd name="T86" fmla="*/ 88 w 396"/>
              <a:gd name="T87" fmla="*/ 14 h 222"/>
              <a:gd name="T88" fmla="*/ 105 w 396"/>
              <a:gd name="T89" fmla="*/ 15 h 222"/>
              <a:gd name="T90" fmla="*/ 123 w 396"/>
              <a:gd name="T91" fmla="*/ 19 h 222"/>
              <a:gd name="T92" fmla="*/ 140 w 396"/>
              <a:gd name="T93" fmla="*/ 26 h 222"/>
              <a:gd name="T94" fmla="*/ 148 w 396"/>
              <a:gd name="T95" fmla="*/ 14 h 222"/>
              <a:gd name="T96" fmla="*/ 159 w 396"/>
              <a:gd name="T97" fmla="*/ 3 h 222"/>
              <a:gd name="T98" fmla="*/ 176 w 396"/>
              <a:gd name="T99" fmla="*/ 7 h 222"/>
              <a:gd name="T100" fmla="*/ 193 w 396"/>
              <a:gd name="T101" fmla="*/ 14 h 222"/>
              <a:gd name="T102" fmla="*/ 207 w 396"/>
              <a:gd name="T103" fmla="*/ 17 h 222"/>
              <a:gd name="T104" fmla="*/ 219 w 396"/>
              <a:gd name="T105" fmla="*/ 15 h 222"/>
              <a:gd name="T106" fmla="*/ 229 w 396"/>
              <a:gd name="T107" fmla="*/ 15 h 222"/>
              <a:gd name="T108" fmla="*/ 243 w 396"/>
              <a:gd name="T109" fmla="*/ 5 h 222"/>
              <a:gd name="T110" fmla="*/ 265 w 396"/>
              <a:gd name="T111" fmla="*/ 3 h 222"/>
              <a:gd name="T112" fmla="*/ 290 w 396"/>
              <a:gd name="T113" fmla="*/ 3 h 222"/>
              <a:gd name="T114" fmla="*/ 314 w 396"/>
              <a:gd name="T115" fmla="*/ 3 h 222"/>
              <a:gd name="T116" fmla="*/ 336 w 396"/>
              <a:gd name="T117" fmla="*/ 2 h 222"/>
              <a:gd name="T118" fmla="*/ 369 w 396"/>
              <a:gd name="T119"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6" h="222">
                <a:moveTo>
                  <a:pt x="369" y="2"/>
                </a:moveTo>
                <a:lnTo>
                  <a:pt x="370" y="9"/>
                </a:lnTo>
                <a:lnTo>
                  <a:pt x="372" y="17"/>
                </a:lnTo>
                <a:lnTo>
                  <a:pt x="376" y="26"/>
                </a:lnTo>
                <a:lnTo>
                  <a:pt x="377" y="33"/>
                </a:lnTo>
                <a:lnTo>
                  <a:pt x="379" y="41"/>
                </a:lnTo>
                <a:lnTo>
                  <a:pt x="383" y="50"/>
                </a:lnTo>
                <a:lnTo>
                  <a:pt x="384" y="57"/>
                </a:lnTo>
                <a:lnTo>
                  <a:pt x="384" y="60"/>
                </a:lnTo>
                <a:lnTo>
                  <a:pt x="386" y="65"/>
                </a:lnTo>
                <a:lnTo>
                  <a:pt x="388" y="74"/>
                </a:lnTo>
                <a:lnTo>
                  <a:pt x="391" y="81"/>
                </a:lnTo>
                <a:lnTo>
                  <a:pt x="393" y="89"/>
                </a:lnTo>
                <a:lnTo>
                  <a:pt x="395" y="98"/>
                </a:lnTo>
                <a:lnTo>
                  <a:pt x="396" y="103"/>
                </a:lnTo>
                <a:lnTo>
                  <a:pt x="396" y="110"/>
                </a:lnTo>
                <a:lnTo>
                  <a:pt x="396" y="117"/>
                </a:lnTo>
                <a:lnTo>
                  <a:pt x="386" y="117"/>
                </a:lnTo>
                <a:lnTo>
                  <a:pt x="384" y="117"/>
                </a:lnTo>
                <a:lnTo>
                  <a:pt x="383" y="117"/>
                </a:lnTo>
                <a:lnTo>
                  <a:pt x="381" y="117"/>
                </a:lnTo>
                <a:lnTo>
                  <a:pt x="379" y="117"/>
                </a:lnTo>
                <a:lnTo>
                  <a:pt x="377" y="117"/>
                </a:lnTo>
                <a:lnTo>
                  <a:pt x="376" y="117"/>
                </a:lnTo>
                <a:lnTo>
                  <a:pt x="374" y="117"/>
                </a:lnTo>
                <a:lnTo>
                  <a:pt x="372" y="117"/>
                </a:lnTo>
                <a:lnTo>
                  <a:pt x="370" y="117"/>
                </a:lnTo>
                <a:lnTo>
                  <a:pt x="369" y="117"/>
                </a:lnTo>
                <a:lnTo>
                  <a:pt x="367" y="117"/>
                </a:lnTo>
                <a:lnTo>
                  <a:pt x="365" y="117"/>
                </a:lnTo>
                <a:lnTo>
                  <a:pt x="364" y="117"/>
                </a:lnTo>
                <a:lnTo>
                  <a:pt x="362" y="117"/>
                </a:lnTo>
                <a:lnTo>
                  <a:pt x="360" y="117"/>
                </a:lnTo>
                <a:lnTo>
                  <a:pt x="358" y="117"/>
                </a:lnTo>
                <a:lnTo>
                  <a:pt x="357" y="117"/>
                </a:lnTo>
                <a:lnTo>
                  <a:pt x="355" y="117"/>
                </a:lnTo>
                <a:lnTo>
                  <a:pt x="353" y="117"/>
                </a:lnTo>
                <a:lnTo>
                  <a:pt x="352" y="117"/>
                </a:lnTo>
                <a:lnTo>
                  <a:pt x="350" y="117"/>
                </a:lnTo>
                <a:lnTo>
                  <a:pt x="348" y="117"/>
                </a:lnTo>
                <a:lnTo>
                  <a:pt x="346" y="117"/>
                </a:lnTo>
                <a:lnTo>
                  <a:pt x="345" y="117"/>
                </a:lnTo>
                <a:lnTo>
                  <a:pt x="343" y="117"/>
                </a:lnTo>
                <a:lnTo>
                  <a:pt x="341" y="117"/>
                </a:lnTo>
                <a:lnTo>
                  <a:pt x="339" y="117"/>
                </a:lnTo>
                <a:lnTo>
                  <a:pt x="338" y="117"/>
                </a:lnTo>
                <a:lnTo>
                  <a:pt x="336" y="117"/>
                </a:lnTo>
                <a:lnTo>
                  <a:pt x="334" y="117"/>
                </a:lnTo>
                <a:lnTo>
                  <a:pt x="333" y="117"/>
                </a:lnTo>
                <a:lnTo>
                  <a:pt x="331" y="117"/>
                </a:lnTo>
                <a:lnTo>
                  <a:pt x="329" y="117"/>
                </a:lnTo>
                <a:lnTo>
                  <a:pt x="327" y="117"/>
                </a:lnTo>
                <a:lnTo>
                  <a:pt x="326" y="117"/>
                </a:lnTo>
                <a:lnTo>
                  <a:pt x="324" y="117"/>
                </a:lnTo>
                <a:lnTo>
                  <a:pt x="322" y="117"/>
                </a:lnTo>
                <a:lnTo>
                  <a:pt x="321" y="117"/>
                </a:lnTo>
                <a:lnTo>
                  <a:pt x="319" y="117"/>
                </a:lnTo>
                <a:lnTo>
                  <a:pt x="317" y="117"/>
                </a:lnTo>
                <a:lnTo>
                  <a:pt x="315" y="117"/>
                </a:lnTo>
                <a:lnTo>
                  <a:pt x="314" y="117"/>
                </a:lnTo>
                <a:lnTo>
                  <a:pt x="312" y="117"/>
                </a:lnTo>
                <a:lnTo>
                  <a:pt x="310" y="117"/>
                </a:lnTo>
                <a:lnTo>
                  <a:pt x="309" y="117"/>
                </a:lnTo>
                <a:lnTo>
                  <a:pt x="307" y="117"/>
                </a:lnTo>
                <a:lnTo>
                  <a:pt x="305" y="117"/>
                </a:lnTo>
                <a:lnTo>
                  <a:pt x="305" y="119"/>
                </a:lnTo>
                <a:lnTo>
                  <a:pt x="305" y="120"/>
                </a:lnTo>
                <a:lnTo>
                  <a:pt x="303" y="120"/>
                </a:lnTo>
                <a:lnTo>
                  <a:pt x="303" y="122"/>
                </a:lnTo>
                <a:lnTo>
                  <a:pt x="305" y="122"/>
                </a:lnTo>
                <a:lnTo>
                  <a:pt x="305" y="124"/>
                </a:lnTo>
                <a:lnTo>
                  <a:pt x="303" y="124"/>
                </a:lnTo>
                <a:lnTo>
                  <a:pt x="303" y="126"/>
                </a:lnTo>
                <a:lnTo>
                  <a:pt x="302" y="126"/>
                </a:lnTo>
                <a:lnTo>
                  <a:pt x="302" y="127"/>
                </a:lnTo>
                <a:lnTo>
                  <a:pt x="300" y="127"/>
                </a:lnTo>
                <a:lnTo>
                  <a:pt x="298" y="127"/>
                </a:lnTo>
                <a:lnTo>
                  <a:pt x="298" y="129"/>
                </a:lnTo>
                <a:lnTo>
                  <a:pt x="296" y="129"/>
                </a:lnTo>
                <a:lnTo>
                  <a:pt x="296" y="131"/>
                </a:lnTo>
                <a:lnTo>
                  <a:pt x="295" y="131"/>
                </a:lnTo>
                <a:lnTo>
                  <a:pt x="295" y="129"/>
                </a:lnTo>
                <a:lnTo>
                  <a:pt x="293" y="129"/>
                </a:lnTo>
                <a:lnTo>
                  <a:pt x="293" y="131"/>
                </a:lnTo>
                <a:lnTo>
                  <a:pt x="291" y="131"/>
                </a:lnTo>
                <a:lnTo>
                  <a:pt x="291" y="132"/>
                </a:lnTo>
                <a:lnTo>
                  <a:pt x="291" y="134"/>
                </a:lnTo>
                <a:lnTo>
                  <a:pt x="290" y="134"/>
                </a:lnTo>
                <a:lnTo>
                  <a:pt x="291" y="134"/>
                </a:lnTo>
                <a:lnTo>
                  <a:pt x="291" y="136"/>
                </a:lnTo>
                <a:lnTo>
                  <a:pt x="290" y="136"/>
                </a:lnTo>
                <a:lnTo>
                  <a:pt x="288" y="136"/>
                </a:lnTo>
                <a:lnTo>
                  <a:pt x="288" y="138"/>
                </a:lnTo>
                <a:lnTo>
                  <a:pt x="290" y="138"/>
                </a:lnTo>
                <a:lnTo>
                  <a:pt x="290" y="139"/>
                </a:lnTo>
                <a:lnTo>
                  <a:pt x="288" y="139"/>
                </a:lnTo>
                <a:lnTo>
                  <a:pt x="288" y="141"/>
                </a:lnTo>
                <a:lnTo>
                  <a:pt x="286" y="141"/>
                </a:lnTo>
                <a:lnTo>
                  <a:pt x="286" y="143"/>
                </a:lnTo>
                <a:lnTo>
                  <a:pt x="286" y="145"/>
                </a:lnTo>
                <a:lnTo>
                  <a:pt x="284" y="145"/>
                </a:lnTo>
                <a:lnTo>
                  <a:pt x="284" y="143"/>
                </a:lnTo>
                <a:lnTo>
                  <a:pt x="283" y="143"/>
                </a:lnTo>
                <a:lnTo>
                  <a:pt x="283" y="145"/>
                </a:lnTo>
                <a:lnTo>
                  <a:pt x="283" y="146"/>
                </a:lnTo>
                <a:lnTo>
                  <a:pt x="283" y="148"/>
                </a:lnTo>
                <a:lnTo>
                  <a:pt x="281" y="148"/>
                </a:lnTo>
                <a:lnTo>
                  <a:pt x="281" y="150"/>
                </a:lnTo>
                <a:lnTo>
                  <a:pt x="279" y="150"/>
                </a:lnTo>
                <a:lnTo>
                  <a:pt x="278" y="150"/>
                </a:lnTo>
                <a:lnTo>
                  <a:pt x="276" y="150"/>
                </a:lnTo>
                <a:lnTo>
                  <a:pt x="276" y="151"/>
                </a:lnTo>
                <a:lnTo>
                  <a:pt x="274" y="151"/>
                </a:lnTo>
                <a:lnTo>
                  <a:pt x="272" y="151"/>
                </a:lnTo>
                <a:lnTo>
                  <a:pt x="272" y="153"/>
                </a:lnTo>
                <a:lnTo>
                  <a:pt x="271" y="153"/>
                </a:lnTo>
                <a:lnTo>
                  <a:pt x="269" y="153"/>
                </a:lnTo>
                <a:lnTo>
                  <a:pt x="267" y="153"/>
                </a:lnTo>
                <a:lnTo>
                  <a:pt x="267" y="155"/>
                </a:lnTo>
                <a:lnTo>
                  <a:pt x="269" y="155"/>
                </a:lnTo>
                <a:lnTo>
                  <a:pt x="269" y="157"/>
                </a:lnTo>
                <a:lnTo>
                  <a:pt x="269" y="158"/>
                </a:lnTo>
                <a:lnTo>
                  <a:pt x="267" y="158"/>
                </a:lnTo>
                <a:lnTo>
                  <a:pt x="267" y="157"/>
                </a:lnTo>
                <a:lnTo>
                  <a:pt x="265" y="157"/>
                </a:lnTo>
                <a:lnTo>
                  <a:pt x="264" y="157"/>
                </a:lnTo>
                <a:lnTo>
                  <a:pt x="264" y="158"/>
                </a:lnTo>
                <a:lnTo>
                  <a:pt x="262" y="158"/>
                </a:lnTo>
                <a:lnTo>
                  <a:pt x="260" y="158"/>
                </a:lnTo>
                <a:lnTo>
                  <a:pt x="259" y="158"/>
                </a:lnTo>
                <a:lnTo>
                  <a:pt x="257" y="158"/>
                </a:lnTo>
                <a:lnTo>
                  <a:pt x="257" y="160"/>
                </a:lnTo>
                <a:lnTo>
                  <a:pt x="255" y="160"/>
                </a:lnTo>
                <a:lnTo>
                  <a:pt x="255" y="162"/>
                </a:lnTo>
                <a:lnTo>
                  <a:pt x="253" y="162"/>
                </a:lnTo>
                <a:lnTo>
                  <a:pt x="253" y="163"/>
                </a:lnTo>
                <a:lnTo>
                  <a:pt x="252" y="163"/>
                </a:lnTo>
                <a:lnTo>
                  <a:pt x="252" y="162"/>
                </a:lnTo>
                <a:lnTo>
                  <a:pt x="250" y="162"/>
                </a:lnTo>
                <a:lnTo>
                  <a:pt x="248" y="162"/>
                </a:lnTo>
                <a:lnTo>
                  <a:pt x="248" y="163"/>
                </a:lnTo>
                <a:lnTo>
                  <a:pt x="248" y="165"/>
                </a:lnTo>
                <a:lnTo>
                  <a:pt x="248" y="167"/>
                </a:lnTo>
                <a:lnTo>
                  <a:pt x="247" y="167"/>
                </a:lnTo>
                <a:lnTo>
                  <a:pt x="247" y="169"/>
                </a:lnTo>
                <a:lnTo>
                  <a:pt x="245" y="169"/>
                </a:lnTo>
                <a:lnTo>
                  <a:pt x="245" y="170"/>
                </a:lnTo>
                <a:lnTo>
                  <a:pt x="245" y="172"/>
                </a:lnTo>
                <a:lnTo>
                  <a:pt x="247" y="172"/>
                </a:lnTo>
                <a:lnTo>
                  <a:pt x="247" y="174"/>
                </a:lnTo>
                <a:lnTo>
                  <a:pt x="247" y="176"/>
                </a:lnTo>
                <a:lnTo>
                  <a:pt x="245" y="176"/>
                </a:lnTo>
                <a:lnTo>
                  <a:pt x="245" y="177"/>
                </a:lnTo>
                <a:lnTo>
                  <a:pt x="245" y="179"/>
                </a:lnTo>
                <a:lnTo>
                  <a:pt x="243" y="179"/>
                </a:lnTo>
                <a:lnTo>
                  <a:pt x="243" y="181"/>
                </a:lnTo>
                <a:lnTo>
                  <a:pt x="241" y="182"/>
                </a:lnTo>
                <a:lnTo>
                  <a:pt x="240" y="182"/>
                </a:lnTo>
                <a:lnTo>
                  <a:pt x="240" y="184"/>
                </a:lnTo>
                <a:lnTo>
                  <a:pt x="238" y="184"/>
                </a:lnTo>
                <a:lnTo>
                  <a:pt x="238" y="186"/>
                </a:lnTo>
                <a:lnTo>
                  <a:pt x="238" y="184"/>
                </a:lnTo>
                <a:lnTo>
                  <a:pt x="236" y="184"/>
                </a:lnTo>
                <a:lnTo>
                  <a:pt x="236" y="186"/>
                </a:lnTo>
                <a:lnTo>
                  <a:pt x="236" y="188"/>
                </a:lnTo>
                <a:lnTo>
                  <a:pt x="235" y="188"/>
                </a:lnTo>
                <a:lnTo>
                  <a:pt x="233" y="188"/>
                </a:lnTo>
                <a:lnTo>
                  <a:pt x="231" y="188"/>
                </a:lnTo>
                <a:lnTo>
                  <a:pt x="231" y="189"/>
                </a:lnTo>
                <a:lnTo>
                  <a:pt x="229" y="189"/>
                </a:lnTo>
                <a:lnTo>
                  <a:pt x="228" y="189"/>
                </a:lnTo>
                <a:lnTo>
                  <a:pt x="228" y="191"/>
                </a:lnTo>
                <a:lnTo>
                  <a:pt x="226" y="191"/>
                </a:lnTo>
                <a:lnTo>
                  <a:pt x="226" y="193"/>
                </a:lnTo>
                <a:lnTo>
                  <a:pt x="226" y="194"/>
                </a:lnTo>
                <a:lnTo>
                  <a:pt x="226" y="196"/>
                </a:lnTo>
                <a:lnTo>
                  <a:pt x="224" y="196"/>
                </a:lnTo>
                <a:lnTo>
                  <a:pt x="222" y="196"/>
                </a:lnTo>
                <a:lnTo>
                  <a:pt x="222" y="198"/>
                </a:lnTo>
                <a:lnTo>
                  <a:pt x="222" y="200"/>
                </a:lnTo>
                <a:lnTo>
                  <a:pt x="221" y="200"/>
                </a:lnTo>
                <a:lnTo>
                  <a:pt x="221" y="201"/>
                </a:lnTo>
                <a:lnTo>
                  <a:pt x="221" y="203"/>
                </a:lnTo>
                <a:lnTo>
                  <a:pt x="219" y="203"/>
                </a:lnTo>
                <a:lnTo>
                  <a:pt x="219" y="205"/>
                </a:lnTo>
                <a:lnTo>
                  <a:pt x="219" y="207"/>
                </a:lnTo>
                <a:lnTo>
                  <a:pt x="217" y="207"/>
                </a:lnTo>
                <a:lnTo>
                  <a:pt x="217" y="208"/>
                </a:lnTo>
                <a:lnTo>
                  <a:pt x="216" y="208"/>
                </a:lnTo>
                <a:lnTo>
                  <a:pt x="214" y="208"/>
                </a:lnTo>
                <a:lnTo>
                  <a:pt x="214" y="210"/>
                </a:lnTo>
                <a:lnTo>
                  <a:pt x="212" y="210"/>
                </a:lnTo>
                <a:lnTo>
                  <a:pt x="212" y="208"/>
                </a:lnTo>
                <a:lnTo>
                  <a:pt x="210" y="208"/>
                </a:lnTo>
                <a:lnTo>
                  <a:pt x="210" y="210"/>
                </a:lnTo>
                <a:lnTo>
                  <a:pt x="209" y="210"/>
                </a:lnTo>
                <a:lnTo>
                  <a:pt x="209" y="212"/>
                </a:lnTo>
                <a:lnTo>
                  <a:pt x="207" y="212"/>
                </a:lnTo>
                <a:lnTo>
                  <a:pt x="207" y="213"/>
                </a:lnTo>
                <a:lnTo>
                  <a:pt x="207" y="215"/>
                </a:lnTo>
                <a:lnTo>
                  <a:pt x="205" y="215"/>
                </a:lnTo>
                <a:lnTo>
                  <a:pt x="204" y="215"/>
                </a:lnTo>
                <a:lnTo>
                  <a:pt x="202" y="215"/>
                </a:lnTo>
                <a:lnTo>
                  <a:pt x="200" y="215"/>
                </a:lnTo>
                <a:lnTo>
                  <a:pt x="200" y="217"/>
                </a:lnTo>
                <a:lnTo>
                  <a:pt x="200" y="215"/>
                </a:lnTo>
                <a:lnTo>
                  <a:pt x="198" y="215"/>
                </a:lnTo>
                <a:lnTo>
                  <a:pt x="197" y="215"/>
                </a:lnTo>
                <a:lnTo>
                  <a:pt x="197" y="217"/>
                </a:lnTo>
                <a:lnTo>
                  <a:pt x="195" y="217"/>
                </a:lnTo>
                <a:lnTo>
                  <a:pt x="193" y="217"/>
                </a:lnTo>
                <a:lnTo>
                  <a:pt x="191" y="217"/>
                </a:lnTo>
                <a:lnTo>
                  <a:pt x="190" y="217"/>
                </a:lnTo>
                <a:lnTo>
                  <a:pt x="190" y="219"/>
                </a:lnTo>
                <a:lnTo>
                  <a:pt x="190" y="217"/>
                </a:lnTo>
                <a:lnTo>
                  <a:pt x="188" y="217"/>
                </a:lnTo>
                <a:lnTo>
                  <a:pt x="188" y="215"/>
                </a:lnTo>
                <a:lnTo>
                  <a:pt x="186" y="215"/>
                </a:lnTo>
                <a:lnTo>
                  <a:pt x="186" y="213"/>
                </a:lnTo>
                <a:lnTo>
                  <a:pt x="185" y="213"/>
                </a:lnTo>
                <a:lnTo>
                  <a:pt x="185" y="215"/>
                </a:lnTo>
                <a:lnTo>
                  <a:pt x="185" y="213"/>
                </a:lnTo>
                <a:lnTo>
                  <a:pt x="183" y="213"/>
                </a:lnTo>
                <a:lnTo>
                  <a:pt x="183" y="212"/>
                </a:lnTo>
                <a:lnTo>
                  <a:pt x="181" y="212"/>
                </a:lnTo>
                <a:lnTo>
                  <a:pt x="179" y="212"/>
                </a:lnTo>
                <a:lnTo>
                  <a:pt x="179" y="213"/>
                </a:lnTo>
                <a:lnTo>
                  <a:pt x="178" y="213"/>
                </a:lnTo>
                <a:lnTo>
                  <a:pt x="178" y="215"/>
                </a:lnTo>
                <a:lnTo>
                  <a:pt x="176" y="215"/>
                </a:lnTo>
                <a:lnTo>
                  <a:pt x="178" y="215"/>
                </a:lnTo>
                <a:lnTo>
                  <a:pt x="176" y="215"/>
                </a:lnTo>
                <a:lnTo>
                  <a:pt x="174" y="215"/>
                </a:lnTo>
                <a:lnTo>
                  <a:pt x="174" y="217"/>
                </a:lnTo>
                <a:lnTo>
                  <a:pt x="174" y="219"/>
                </a:lnTo>
                <a:lnTo>
                  <a:pt x="173" y="217"/>
                </a:lnTo>
                <a:lnTo>
                  <a:pt x="173" y="219"/>
                </a:lnTo>
                <a:lnTo>
                  <a:pt x="171" y="219"/>
                </a:lnTo>
                <a:lnTo>
                  <a:pt x="169" y="219"/>
                </a:lnTo>
                <a:lnTo>
                  <a:pt x="167" y="219"/>
                </a:lnTo>
                <a:lnTo>
                  <a:pt x="167" y="220"/>
                </a:lnTo>
                <a:lnTo>
                  <a:pt x="166" y="220"/>
                </a:lnTo>
                <a:lnTo>
                  <a:pt x="164" y="220"/>
                </a:lnTo>
                <a:lnTo>
                  <a:pt x="162" y="220"/>
                </a:lnTo>
                <a:lnTo>
                  <a:pt x="161" y="220"/>
                </a:lnTo>
                <a:lnTo>
                  <a:pt x="161" y="222"/>
                </a:lnTo>
                <a:lnTo>
                  <a:pt x="161" y="220"/>
                </a:lnTo>
                <a:lnTo>
                  <a:pt x="159" y="220"/>
                </a:lnTo>
                <a:lnTo>
                  <a:pt x="157" y="220"/>
                </a:lnTo>
                <a:lnTo>
                  <a:pt x="157" y="219"/>
                </a:lnTo>
                <a:lnTo>
                  <a:pt x="155" y="220"/>
                </a:lnTo>
                <a:lnTo>
                  <a:pt x="154" y="220"/>
                </a:lnTo>
                <a:lnTo>
                  <a:pt x="154" y="222"/>
                </a:lnTo>
                <a:lnTo>
                  <a:pt x="154" y="220"/>
                </a:lnTo>
                <a:lnTo>
                  <a:pt x="152" y="220"/>
                </a:lnTo>
                <a:lnTo>
                  <a:pt x="152" y="219"/>
                </a:lnTo>
                <a:lnTo>
                  <a:pt x="150" y="219"/>
                </a:lnTo>
                <a:lnTo>
                  <a:pt x="148" y="219"/>
                </a:lnTo>
                <a:lnTo>
                  <a:pt x="150" y="217"/>
                </a:lnTo>
                <a:lnTo>
                  <a:pt x="148" y="217"/>
                </a:lnTo>
                <a:lnTo>
                  <a:pt x="147" y="217"/>
                </a:lnTo>
                <a:lnTo>
                  <a:pt x="147" y="215"/>
                </a:lnTo>
                <a:lnTo>
                  <a:pt x="145" y="215"/>
                </a:lnTo>
                <a:lnTo>
                  <a:pt x="147" y="215"/>
                </a:lnTo>
                <a:lnTo>
                  <a:pt x="147" y="213"/>
                </a:lnTo>
                <a:lnTo>
                  <a:pt x="145" y="213"/>
                </a:lnTo>
                <a:lnTo>
                  <a:pt x="145" y="215"/>
                </a:lnTo>
                <a:lnTo>
                  <a:pt x="143" y="215"/>
                </a:lnTo>
                <a:lnTo>
                  <a:pt x="142" y="215"/>
                </a:lnTo>
                <a:lnTo>
                  <a:pt x="142" y="213"/>
                </a:lnTo>
                <a:lnTo>
                  <a:pt x="140" y="213"/>
                </a:lnTo>
                <a:lnTo>
                  <a:pt x="138" y="213"/>
                </a:lnTo>
                <a:lnTo>
                  <a:pt x="136" y="213"/>
                </a:lnTo>
                <a:lnTo>
                  <a:pt x="136" y="212"/>
                </a:lnTo>
                <a:lnTo>
                  <a:pt x="135" y="213"/>
                </a:lnTo>
                <a:lnTo>
                  <a:pt x="133" y="213"/>
                </a:lnTo>
                <a:lnTo>
                  <a:pt x="131" y="213"/>
                </a:lnTo>
                <a:lnTo>
                  <a:pt x="131" y="212"/>
                </a:lnTo>
                <a:lnTo>
                  <a:pt x="130" y="212"/>
                </a:lnTo>
                <a:lnTo>
                  <a:pt x="130" y="210"/>
                </a:lnTo>
                <a:lnTo>
                  <a:pt x="128" y="210"/>
                </a:lnTo>
                <a:lnTo>
                  <a:pt x="128" y="208"/>
                </a:lnTo>
                <a:lnTo>
                  <a:pt x="126" y="208"/>
                </a:lnTo>
                <a:lnTo>
                  <a:pt x="124" y="207"/>
                </a:lnTo>
                <a:lnTo>
                  <a:pt x="124" y="205"/>
                </a:lnTo>
                <a:lnTo>
                  <a:pt x="123" y="205"/>
                </a:lnTo>
                <a:lnTo>
                  <a:pt x="121" y="205"/>
                </a:lnTo>
                <a:lnTo>
                  <a:pt x="121" y="203"/>
                </a:lnTo>
                <a:lnTo>
                  <a:pt x="119" y="203"/>
                </a:lnTo>
                <a:lnTo>
                  <a:pt x="119" y="201"/>
                </a:lnTo>
                <a:lnTo>
                  <a:pt x="117" y="201"/>
                </a:lnTo>
                <a:lnTo>
                  <a:pt x="117" y="200"/>
                </a:lnTo>
                <a:lnTo>
                  <a:pt x="119" y="200"/>
                </a:lnTo>
                <a:lnTo>
                  <a:pt x="119" y="198"/>
                </a:lnTo>
                <a:lnTo>
                  <a:pt x="117" y="198"/>
                </a:lnTo>
                <a:lnTo>
                  <a:pt x="117" y="196"/>
                </a:lnTo>
                <a:lnTo>
                  <a:pt x="116" y="196"/>
                </a:lnTo>
                <a:lnTo>
                  <a:pt x="116" y="194"/>
                </a:lnTo>
                <a:lnTo>
                  <a:pt x="116" y="196"/>
                </a:lnTo>
                <a:lnTo>
                  <a:pt x="116" y="194"/>
                </a:lnTo>
                <a:lnTo>
                  <a:pt x="116" y="193"/>
                </a:lnTo>
                <a:lnTo>
                  <a:pt x="116" y="191"/>
                </a:lnTo>
                <a:lnTo>
                  <a:pt x="114" y="191"/>
                </a:lnTo>
                <a:lnTo>
                  <a:pt x="114" y="189"/>
                </a:lnTo>
                <a:lnTo>
                  <a:pt x="114" y="188"/>
                </a:lnTo>
                <a:lnTo>
                  <a:pt x="114" y="186"/>
                </a:lnTo>
                <a:lnTo>
                  <a:pt x="112" y="186"/>
                </a:lnTo>
                <a:lnTo>
                  <a:pt x="114" y="186"/>
                </a:lnTo>
                <a:lnTo>
                  <a:pt x="114" y="184"/>
                </a:lnTo>
                <a:lnTo>
                  <a:pt x="112" y="184"/>
                </a:lnTo>
                <a:lnTo>
                  <a:pt x="111" y="184"/>
                </a:lnTo>
                <a:lnTo>
                  <a:pt x="111" y="182"/>
                </a:lnTo>
                <a:lnTo>
                  <a:pt x="111" y="181"/>
                </a:lnTo>
                <a:lnTo>
                  <a:pt x="112" y="181"/>
                </a:lnTo>
                <a:lnTo>
                  <a:pt x="111" y="181"/>
                </a:lnTo>
                <a:lnTo>
                  <a:pt x="111" y="179"/>
                </a:lnTo>
                <a:lnTo>
                  <a:pt x="111" y="177"/>
                </a:lnTo>
                <a:lnTo>
                  <a:pt x="109" y="177"/>
                </a:lnTo>
                <a:lnTo>
                  <a:pt x="109" y="176"/>
                </a:lnTo>
                <a:lnTo>
                  <a:pt x="109" y="174"/>
                </a:lnTo>
                <a:lnTo>
                  <a:pt x="107" y="174"/>
                </a:lnTo>
                <a:lnTo>
                  <a:pt x="107" y="172"/>
                </a:lnTo>
                <a:lnTo>
                  <a:pt x="105" y="172"/>
                </a:lnTo>
                <a:lnTo>
                  <a:pt x="105" y="170"/>
                </a:lnTo>
                <a:lnTo>
                  <a:pt x="104" y="170"/>
                </a:lnTo>
                <a:lnTo>
                  <a:pt x="102" y="170"/>
                </a:lnTo>
                <a:lnTo>
                  <a:pt x="102" y="172"/>
                </a:lnTo>
                <a:lnTo>
                  <a:pt x="102" y="170"/>
                </a:lnTo>
                <a:lnTo>
                  <a:pt x="102" y="172"/>
                </a:lnTo>
                <a:lnTo>
                  <a:pt x="100" y="172"/>
                </a:lnTo>
                <a:lnTo>
                  <a:pt x="100" y="170"/>
                </a:lnTo>
                <a:lnTo>
                  <a:pt x="99" y="170"/>
                </a:lnTo>
                <a:lnTo>
                  <a:pt x="99" y="172"/>
                </a:lnTo>
                <a:lnTo>
                  <a:pt x="97" y="170"/>
                </a:lnTo>
                <a:lnTo>
                  <a:pt x="95" y="170"/>
                </a:lnTo>
                <a:lnTo>
                  <a:pt x="93" y="170"/>
                </a:lnTo>
                <a:lnTo>
                  <a:pt x="93" y="169"/>
                </a:lnTo>
                <a:lnTo>
                  <a:pt x="92" y="169"/>
                </a:lnTo>
                <a:lnTo>
                  <a:pt x="90" y="169"/>
                </a:lnTo>
                <a:lnTo>
                  <a:pt x="90" y="167"/>
                </a:lnTo>
                <a:lnTo>
                  <a:pt x="88" y="167"/>
                </a:lnTo>
                <a:lnTo>
                  <a:pt x="88" y="165"/>
                </a:lnTo>
                <a:lnTo>
                  <a:pt x="90" y="165"/>
                </a:lnTo>
                <a:lnTo>
                  <a:pt x="88" y="165"/>
                </a:lnTo>
                <a:lnTo>
                  <a:pt x="88" y="163"/>
                </a:lnTo>
                <a:lnTo>
                  <a:pt x="90" y="163"/>
                </a:lnTo>
                <a:lnTo>
                  <a:pt x="88" y="163"/>
                </a:lnTo>
                <a:lnTo>
                  <a:pt x="90" y="163"/>
                </a:lnTo>
                <a:lnTo>
                  <a:pt x="90" y="162"/>
                </a:lnTo>
                <a:lnTo>
                  <a:pt x="90" y="160"/>
                </a:lnTo>
                <a:lnTo>
                  <a:pt x="88" y="158"/>
                </a:lnTo>
                <a:lnTo>
                  <a:pt x="88" y="157"/>
                </a:lnTo>
                <a:lnTo>
                  <a:pt x="88" y="155"/>
                </a:lnTo>
                <a:lnTo>
                  <a:pt x="88" y="153"/>
                </a:lnTo>
                <a:lnTo>
                  <a:pt x="90" y="153"/>
                </a:lnTo>
                <a:lnTo>
                  <a:pt x="90" y="151"/>
                </a:lnTo>
                <a:lnTo>
                  <a:pt x="90" y="150"/>
                </a:lnTo>
                <a:lnTo>
                  <a:pt x="88" y="150"/>
                </a:lnTo>
                <a:lnTo>
                  <a:pt x="87" y="150"/>
                </a:lnTo>
                <a:lnTo>
                  <a:pt x="87" y="151"/>
                </a:lnTo>
                <a:lnTo>
                  <a:pt x="85" y="151"/>
                </a:lnTo>
                <a:lnTo>
                  <a:pt x="83" y="151"/>
                </a:lnTo>
                <a:lnTo>
                  <a:pt x="81" y="151"/>
                </a:lnTo>
                <a:lnTo>
                  <a:pt x="80" y="151"/>
                </a:lnTo>
                <a:lnTo>
                  <a:pt x="80" y="150"/>
                </a:lnTo>
                <a:lnTo>
                  <a:pt x="80" y="151"/>
                </a:lnTo>
                <a:lnTo>
                  <a:pt x="78" y="151"/>
                </a:lnTo>
                <a:lnTo>
                  <a:pt x="78" y="153"/>
                </a:lnTo>
                <a:lnTo>
                  <a:pt x="78" y="155"/>
                </a:lnTo>
                <a:lnTo>
                  <a:pt x="76" y="155"/>
                </a:lnTo>
                <a:lnTo>
                  <a:pt x="76" y="157"/>
                </a:lnTo>
                <a:lnTo>
                  <a:pt x="76" y="158"/>
                </a:lnTo>
                <a:lnTo>
                  <a:pt x="74" y="160"/>
                </a:lnTo>
                <a:lnTo>
                  <a:pt x="74" y="158"/>
                </a:lnTo>
                <a:lnTo>
                  <a:pt x="73" y="158"/>
                </a:lnTo>
                <a:lnTo>
                  <a:pt x="73" y="157"/>
                </a:lnTo>
                <a:lnTo>
                  <a:pt x="73" y="155"/>
                </a:lnTo>
                <a:lnTo>
                  <a:pt x="74" y="155"/>
                </a:lnTo>
                <a:lnTo>
                  <a:pt x="74" y="153"/>
                </a:lnTo>
                <a:lnTo>
                  <a:pt x="74" y="151"/>
                </a:lnTo>
                <a:lnTo>
                  <a:pt x="73" y="151"/>
                </a:lnTo>
                <a:lnTo>
                  <a:pt x="73" y="150"/>
                </a:lnTo>
                <a:lnTo>
                  <a:pt x="71" y="150"/>
                </a:lnTo>
                <a:lnTo>
                  <a:pt x="71" y="151"/>
                </a:lnTo>
                <a:lnTo>
                  <a:pt x="69" y="151"/>
                </a:lnTo>
                <a:lnTo>
                  <a:pt x="68" y="151"/>
                </a:lnTo>
                <a:lnTo>
                  <a:pt x="66" y="151"/>
                </a:lnTo>
                <a:lnTo>
                  <a:pt x="66" y="153"/>
                </a:lnTo>
                <a:lnTo>
                  <a:pt x="64" y="153"/>
                </a:lnTo>
                <a:lnTo>
                  <a:pt x="64" y="155"/>
                </a:lnTo>
                <a:lnTo>
                  <a:pt x="62" y="155"/>
                </a:lnTo>
                <a:lnTo>
                  <a:pt x="61" y="155"/>
                </a:lnTo>
                <a:lnTo>
                  <a:pt x="61" y="157"/>
                </a:lnTo>
                <a:lnTo>
                  <a:pt x="59" y="157"/>
                </a:lnTo>
                <a:lnTo>
                  <a:pt x="57" y="157"/>
                </a:lnTo>
                <a:lnTo>
                  <a:pt x="57" y="155"/>
                </a:lnTo>
                <a:lnTo>
                  <a:pt x="56" y="155"/>
                </a:lnTo>
                <a:lnTo>
                  <a:pt x="54" y="155"/>
                </a:lnTo>
                <a:lnTo>
                  <a:pt x="54" y="157"/>
                </a:lnTo>
                <a:lnTo>
                  <a:pt x="52" y="157"/>
                </a:lnTo>
                <a:lnTo>
                  <a:pt x="52" y="158"/>
                </a:lnTo>
                <a:lnTo>
                  <a:pt x="52" y="160"/>
                </a:lnTo>
                <a:lnTo>
                  <a:pt x="50" y="160"/>
                </a:lnTo>
                <a:lnTo>
                  <a:pt x="50" y="158"/>
                </a:lnTo>
                <a:lnTo>
                  <a:pt x="49" y="158"/>
                </a:lnTo>
                <a:lnTo>
                  <a:pt x="49" y="157"/>
                </a:lnTo>
                <a:lnTo>
                  <a:pt x="47" y="157"/>
                </a:lnTo>
                <a:lnTo>
                  <a:pt x="47" y="155"/>
                </a:lnTo>
                <a:lnTo>
                  <a:pt x="45" y="155"/>
                </a:lnTo>
                <a:lnTo>
                  <a:pt x="47" y="155"/>
                </a:lnTo>
                <a:lnTo>
                  <a:pt x="47" y="153"/>
                </a:lnTo>
                <a:lnTo>
                  <a:pt x="49" y="153"/>
                </a:lnTo>
                <a:lnTo>
                  <a:pt x="49" y="151"/>
                </a:lnTo>
                <a:lnTo>
                  <a:pt x="49" y="150"/>
                </a:lnTo>
                <a:lnTo>
                  <a:pt x="50" y="150"/>
                </a:lnTo>
                <a:lnTo>
                  <a:pt x="50" y="148"/>
                </a:lnTo>
                <a:lnTo>
                  <a:pt x="52" y="148"/>
                </a:lnTo>
                <a:lnTo>
                  <a:pt x="52" y="146"/>
                </a:lnTo>
                <a:lnTo>
                  <a:pt x="52" y="145"/>
                </a:lnTo>
                <a:lnTo>
                  <a:pt x="54" y="145"/>
                </a:lnTo>
                <a:lnTo>
                  <a:pt x="54" y="143"/>
                </a:lnTo>
                <a:lnTo>
                  <a:pt x="56" y="143"/>
                </a:lnTo>
                <a:lnTo>
                  <a:pt x="56" y="141"/>
                </a:lnTo>
                <a:lnTo>
                  <a:pt x="57" y="141"/>
                </a:lnTo>
                <a:lnTo>
                  <a:pt x="57" y="139"/>
                </a:lnTo>
                <a:lnTo>
                  <a:pt x="59" y="138"/>
                </a:lnTo>
                <a:lnTo>
                  <a:pt x="61" y="138"/>
                </a:lnTo>
                <a:lnTo>
                  <a:pt x="61" y="136"/>
                </a:lnTo>
                <a:lnTo>
                  <a:pt x="62" y="136"/>
                </a:lnTo>
                <a:lnTo>
                  <a:pt x="62" y="134"/>
                </a:lnTo>
                <a:lnTo>
                  <a:pt x="64" y="134"/>
                </a:lnTo>
                <a:lnTo>
                  <a:pt x="64" y="132"/>
                </a:lnTo>
                <a:lnTo>
                  <a:pt x="64" y="131"/>
                </a:lnTo>
                <a:lnTo>
                  <a:pt x="66" y="131"/>
                </a:lnTo>
                <a:lnTo>
                  <a:pt x="66" y="129"/>
                </a:lnTo>
                <a:lnTo>
                  <a:pt x="66" y="127"/>
                </a:lnTo>
                <a:lnTo>
                  <a:pt x="68" y="127"/>
                </a:lnTo>
                <a:lnTo>
                  <a:pt x="66" y="127"/>
                </a:lnTo>
                <a:lnTo>
                  <a:pt x="64" y="127"/>
                </a:lnTo>
                <a:lnTo>
                  <a:pt x="62" y="127"/>
                </a:lnTo>
                <a:lnTo>
                  <a:pt x="61" y="127"/>
                </a:lnTo>
                <a:lnTo>
                  <a:pt x="59" y="127"/>
                </a:lnTo>
                <a:lnTo>
                  <a:pt x="57" y="127"/>
                </a:lnTo>
                <a:lnTo>
                  <a:pt x="56" y="127"/>
                </a:lnTo>
                <a:lnTo>
                  <a:pt x="54" y="127"/>
                </a:lnTo>
                <a:lnTo>
                  <a:pt x="54" y="126"/>
                </a:lnTo>
                <a:lnTo>
                  <a:pt x="52" y="126"/>
                </a:lnTo>
                <a:lnTo>
                  <a:pt x="50" y="126"/>
                </a:lnTo>
                <a:lnTo>
                  <a:pt x="49" y="126"/>
                </a:lnTo>
                <a:lnTo>
                  <a:pt x="47" y="126"/>
                </a:lnTo>
                <a:lnTo>
                  <a:pt x="47" y="124"/>
                </a:lnTo>
                <a:lnTo>
                  <a:pt x="45" y="124"/>
                </a:lnTo>
                <a:lnTo>
                  <a:pt x="45" y="122"/>
                </a:lnTo>
                <a:lnTo>
                  <a:pt x="43" y="122"/>
                </a:lnTo>
                <a:lnTo>
                  <a:pt x="43" y="120"/>
                </a:lnTo>
                <a:lnTo>
                  <a:pt x="42" y="120"/>
                </a:lnTo>
                <a:lnTo>
                  <a:pt x="42" y="119"/>
                </a:lnTo>
                <a:lnTo>
                  <a:pt x="40" y="119"/>
                </a:lnTo>
                <a:lnTo>
                  <a:pt x="40" y="117"/>
                </a:lnTo>
                <a:lnTo>
                  <a:pt x="38" y="117"/>
                </a:lnTo>
                <a:lnTo>
                  <a:pt x="38" y="115"/>
                </a:lnTo>
                <a:lnTo>
                  <a:pt x="37" y="115"/>
                </a:lnTo>
                <a:lnTo>
                  <a:pt x="37" y="114"/>
                </a:lnTo>
                <a:lnTo>
                  <a:pt x="37" y="112"/>
                </a:lnTo>
                <a:lnTo>
                  <a:pt x="35" y="112"/>
                </a:lnTo>
                <a:lnTo>
                  <a:pt x="35" y="110"/>
                </a:lnTo>
                <a:lnTo>
                  <a:pt x="35" y="108"/>
                </a:lnTo>
                <a:lnTo>
                  <a:pt x="33" y="108"/>
                </a:lnTo>
                <a:lnTo>
                  <a:pt x="33" y="107"/>
                </a:lnTo>
                <a:lnTo>
                  <a:pt x="33" y="105"/>
                </a:lnTo>
                <a:lnTo>
                  <a:pt x="31" y="105"/>
                </a:lnTo>
                <a:lnTo>
                  <a:pt x="31" y="103"/>
                </a:lnTo>
                <a:lnTo>
                  <a:pt x="31" y="102"/>
                </a:lnTo>
                <a:lnTo>
                  <a:pt x="30" y="102"/>
                </a:lnTo>
                <a:lnTo>
                  <a:pt x="30" y="100"/>
                </a:lnTo>
                <a:lnTo>
                  <a:pt x="30" y="98"/>
                </a:lnTo>
                <a:lnTo>
                  <a:pt x="30" y="96"/>
                </a:lnTo>
                <a:lnTo>
                  <a:pt x="30" y="95"/>
                </a:lnTo>
                <a:lnTo>
                  <a:pt x="30" y="93"/>
                </a:lnTo>
                <a:lnTo>
                  <a:pt x="28" y="93"/>
                </a:lnTo>
                <a:lnTo>
                  <a:pt x="26" y="93"/>
                </a:lnTo>
                <a:lnTo>
                  <a:pt x="25" y="93"/>
                </a:lnTo>
                <a:lnTo>
                  <a:pt x="25" y="91"/>
                </a:lnTo>
                <a:lnTo>
                  <a:pt x="23" y="91"/>
                </a:lnTo>
                <a:lnTo>
                  <a:pt x="21" y="91"/>
                </a:lnTo>
                <a:lnTo>
                  <a:pt x="19" y="91"/>
                </a:lnTo>
                <a:lnTo>
                  <a:pt x="19" y="89"/>
                </a:lnTo>
                <a:lnTo>
                  <a:pt x="18" y="89"/>
                </a:lnTo>
                <a:lnTo>
                  <a:pt x="16" y="89"/>
                </a:lnTo>
                <a:lnTo>
                  <a:pt x="14" y="89"/>
                </a:lnTo>
                <a:lnTo>
                  <a:pt x="14" y="88"/>
                </a:lnTo>
                <a:lnTo>
                  <a:pt x="14" y="86"/>
                </a:lnTo>
                <a:lnTo>
                  <a:pt x="12" y="86"/>
                </a:lnTo>
                <a:lnTo>
                  <a:pt x="12" y="84"/>
                </a:lnTo>
                <a:lnTo>
                  <a:pt x="11" y="84"/>
                </a:lnTo>
                <a:lnTo>
                  <a:pt x="9" y="84"/>
                </a:lnTo>
                <a:lnTo>
                  <a:pt x="9" y="83"/>
                </a:lnTo>
                <a:lnTo>
                  <a:pt x="9" y="81"/>
                </a:lnTo>
                <a:lnTo>
                  <a:pt x="9" y="79"/>
                </a:lnTo>
                <a:lnTo>
                  <a:pt x="7" y="79"/>
                </a:lnTo>
                <a:lnTo>
                  <a:pt x="7" y="77"/>
                </a:lnTo>
                <a:lnTo>
                  <a:pt x="7" y="76"/>
                </a:lnTo>
                <a:lnTo>
                  <a:pt x="7" y="74"/>
                </a:lnTo>
                <a:lnTo>
                  <a:pt x="6" y="74"/>
                </a:lnTo>
                <a:lnTo>
                  <a:pt x="6" y="72"/>
                </a:lnTo>
                <a:lnTo>
                  <a:pt x="4" y="72"/>
                </a:lnTo>
                <a:lnTo>
                  <a:pt x="2" y="72"/>
                </a:lnTo>
                <a:lnTo>
                  <a:pt x="0" y="72"/>
                </a:lnTo>
                <a:lnTo>
                  <a:pt x="0" y="71"/>
                </a:lnTo>
                <a:lnTo>
                  <a:pt x="0" y="69"/>
                </a:lnTo>
                <a:lnTo>
                  <a:pt x="2" y="69"/>
                </a:lnTo>
                <a:lnTo>
                  <a:pt x="2" y="67"/>
                </a:lnTo>
                <a:lnTo>
                  <a:pt x="4" y="67"/>
                </a:lnTo>
                <a:lnTo>
                  <a:pt x="4" y="65"/>
                </a:lnTo>
                <a:lnTo>
                  <a:pt x="4" y="67"/>
                </a:lnTo>
                <a:lnTo>
                  <a:pt x="6" y="67"/>
                </a:lnTo>
                <a:lnTo>
                  <a:pt x="6" y="65"/>
                </a:lnTo>
                <a:lnTo>
                  <a:pt x="7" y="65"/>
                </a:lnTo>
                <a:lnTo>
                  <a:pt x="7" y="64"/>
                </a:lnTo>
                <a:lnTo>
                  <a:pt x="7" y="62"/>
                </a:lnTo>
                <a:lnTo>
                  <a:pt x="9" y="62"/>
                </a:lnTo>
                <a:lnTo>
                  <a:pt x="11" y="62"/>
                </a:lnTo>
                <a:lnTo>
                  <a:pt x="12" y="62"/>
                </a:lnTo>
                <a:lnTo>
                  <a:pt x="12" y="60"/>
                </a:lnTo>
                <a:lnTo>
                  <a:pt x="14" y="60"/>
                </a:lnTo>
                <a:lnTo>
                  <a:pt x="16" y="60"/>
                </a:lnTo>
                <a:lnTo>
                  <a:pt x="16" y="62"/>
                </a:lnTo>
                <a:lnTo>
                  <a:pt x="18" y="62"/>
                </a:lnTo>
                <a:lnTo>
                  <a:pt x="19" y="62"/>
                </a:lnTo>
                <a:lnTo>
                  <a:pt x="21" y="60"/>
                </a:lnTo>
                <a:lnTo>
                  <a:pt x="21" y="58"/>
                </a:lnTo>
                <a:lnTo>
                  <a:pt x="23" y="58"/>
                </a:lnTo>
                <a:lnTo>
                  <a:pt x="25" y="58"/>
                </a:lnTo>
                <a:lnTo>
                  <a:pt x="25" y="57"/>
                </a:lnTo>
                <a:lnTo>
                  <a:pt x="26" y="57"/>
                </a:lnTo>
                <a:lnTo>
                  <a:pt x="28" y="57"/>
                </a:lnTo>
                <a:lnTo>
                  <a:pt x="30" y="58"/>
                </a:lnTo>
                <a:lnTo>
                  <a:pt x="31" y="58"/>
                </a:lnTo>
                <a:lnTo>
                  <a:pt x="33" y="58"/>
                </a:lnTo>
                <a:lnTo>
                  <a:pt x="33" y="57"/>
                </a:lnTo>
                <a:lnTo>
                  <a:pt x="33" y="55"/>
                </a:lnTo>
                <a:lnTo>
                  <a:pt x="33" y="53"/>
                </a:lnTo>
                <a:lnTo>
                  <a:pt x="35" y="53"/>
                </a:lnTo>
                <a:lnTo>
                  <a:pt x="35" y="52"/>
                </a:lnTo>
                <a:lnTo>
                  <a:pt x="35" y="50"/>
                </a:lnTo>
                <a:lnTo>
                  <a:pt x="37" y="50"/>
                </a:lnTo>
                <a:lnTo>
                  <a:pt x="38" y="50"/>
                </a:lnTo>
                <a:lnTo>
                  <a:pt x="38" y="52"/>
                </a:lnTo>
                <a:lnTo>
                  <a:pt x="37" y="52"/>
                </a:lnTo>
                <a:lnTo>
                  <a:pt x="38" y="52"/>
                </a:lnTo>
                <a:lnTo>
                  <a:pt x="38" y="53"/>
                </a:lnTo>
                <a:lnTo>
                  <a:pt x="40" y="53"/>
                </a:lnTo>
                <a:lnTo>
                  <a:pt x="40" y="52"/>
                </a:lnTo>
                <a:lnTo>
                  <a:pt x="40" y="50"/>
                </a:lnTo>
                <a:lnTo>
                  <a:pt x="40" y="48"/>
                </a:lnTo>
                <a:lnTo>
                  <a:pt x="42" y="48"/>
                </a:lnTo>
                <a:lnTo>
                  <a:pt x="43" y="48"/>
                </a:lnTo>
                <a:lnTo>
                  <a:pt x="43" y="46"/>
                </a:lnTo>
                <a:lnTo>
                  <a:pt x="45" y="46"/>
                </a:lnTo>
                <a:lnTo>
                  <a:pt x="47" y="46"/>
                </a:lnTo>
                <a:lnTo>
                  <a:pt x="49" y="46"/>
                </a:lnTo>
                <a:lnTo>
                  <a:pt x="49" y="45"/>
                </a:lnTo>
                <a:lnTo>
                  <a:pt x="50" y="45"/>
                </a:lnTo>
                <a:lnTo>
                  <a:pt x="50" y="43"/>
                </a:lnTo>
                <a:lnTo>
                  <a:pt x="52" y="41"/>
                </a:lnTo>
                <a:lnTo>
                  <a:pt x="54" y="41"/>
                </a:lnTo>
                <a:lnTo>
                  <a:pt x="54" y="40"/>
                </a:lnTo>
                <a:lnTo>
                  <a:pt x="56" y="40"/>
                </a:lnTo>
                <a:lnTo>
                  <a:pt x="56" y="38"/>
                </a:lnTo>
                <a:lnTo>
                  <a:pt x="54" y="38"/>
                </a:lnTo>
                <a:lnTo>
                  <a:pt x="52" y="38"/>
                </a:lnTo>
                <a:lnTo>
                  <a:pt x="52" y="36"/>
                </a:lnTo>
                <a:lnTo>
                  <a:pt x="54" y="36"/>
                </a:lnTo>
                <a:lnTo>
                  <a:pt x="54" y="34"/>
                </a:lnTo>
                <a:lnTo>
                  <a:pt x="56" y="34"/>
                </a:lnTo>
                <a:lnTo>
                  <a:pt x="56" y="33"/>
                </a:lnTo>
                <a:lnTo>
                  <a:pt x="56" y="31"/>
                </a:lnTo>
                <a:lnTo>
                  <a:pt x="57" y="31"/>
                </a:lnTo>
                <a:lnTo>
                  <a:pt x="59" y="31"/>
                </a:lnTo>
                <a:lnTo>
                  <a:pt x="59" y="29"/>
                </a:lnTo>
                <a:lnTo>
                  <a:pt x="61" y="29"/>
                </a:lnTo>
                <a:lnTo>
                  <a:pt x="61" y="27"/>
                </a:lnTo>
                <a:lnTo>
                  <a:pt x="62" y="27"/>
                </a:lnTo>
                <a:lnTo>
                  <a:pt x="62" y="26"/>
                </a:lnTo>
                <a:lnTo>
                  <a:pt x="64" y="26"/>
                </a:lnTo>
                <a:lnTo>
                  <a:pt x="64" y="24"/>
                </a:lnTo>
                <a:lnTo>
                  <a:pt x="66" y="24"/>
                </a:lnTo>
                <a:lnTo>
                  <a:pt x="66" y="22"/>
                </a:lnTo>
                <a:lnTo>
                  <a:pt x="68" y="22"/>
                </a:lnTo>
                <a:lnTo>
                  <a:pt x="68" y="21"/>
                </a:lnTo>
                <a:lnTo>
                  <a:pt x="69" y="21"/>
                </a:lnTo>
                <a:lnTo>
                  <a:pt x="69" y="19"/>
                </a:lnTo>
                <a:lnTo>
                  <a:pt x="71" y="19"/>
                </a:lnTo>
                <a:lnTo>
                  <a:pt x="71" y="17"/>
                </a:lnTo>
                <a:lnTo>
                  <a:pt x="73" y="17"/>
                </a:lnTo>
                <a:lnTo>
                  <a:pt x="73" y="15"/>
                </a:lnTo>
                <a:lnTo>
                  <a:pt x="73" y="14"/>
                </a:lnTo>
                <a:lnTo>
                  <a:pt x="74" y="14"/>
                </a:lnTo>
                <a:lnTo>
                  <a:pt x="74" y="12"/>
                </a:lnTo>
                <a:lnTo>
                  <a:pt x="74" y="10"/>
                </a:lnTo>
                <a:lnTo>
                  <a:pt x="74" y="9"/>
                </a:lnTo>
                <a:lnTo>
                  <a:pt x="76" y="9"/>
                </a:lnTo>
                <a:lnTo>
                  <a:pt x="76" y="7"/>
                </a:lnTo>
                <a:lnTo>
                  <a:pt x="78" y="7"/>
                </a:lnTo>
                <a:lnTo>
                  <a:pt x="78" y="9"/>
                </a:lnTo>
                <a:lnTo>
                  <a:pt x="80" y="9"/>
                </a:lnTo>
                <a:lnTo>
                  <a:pt x="80" y="10"/>
                </a:lnTo>
                <a:lnTo>
                  <a:pt x="81" y="10"/>
                </a:lnTo>
                <a:lnTo>
                  <a:pt x="81" y="12"/>
                </a:lnTo>
                <a:lnTo>
                  <a:pt x="83" y="12"/>
                </a:lnTo>
                <a:lnTo>
                  <a:pt x="83" y="14"/>
                </a:lnTo>
                <a:lnTo>
                  <a:pt x="85" y="14"/>
                </a:lnTo>
                <a:lnTo>
                  <a:pt x="85" y="12"/>
                </a:lnTo>
                <a:lnTo>
                  <a:pt x="87" y="12"/>
                </a:lnTo>
                <a:lnTo>
                  <a:pt x="88" y="12"/>
                </a:lnTo>
                <a:lnTo>
                  <a:pt x="88" y="14"/>
                </a:lnTo>
                <a:lnTo>
                  <a:pt x="90" y="15"/>
                </a:lnTo>
                <a:lnTo>
                  <a:pt x="92" y="15"/>
                </a:lnTo>
                <a:lnTo>
                  <a:pt x="93" y="15"/>
                </a:lnTo>
                <a:lnTo>
                  <a:pt x="95" y="15"/>
                </a:lnTo>
                <a:lnTo>
                  <a:pt x="97" y="15"/>
                </a:lnTo>
                <a:lnTo>
                  <a:pt x="97" y="17"/>
                </a:lnTo>
                <a:lnTo>
                  <a:pt x="99" y="17"/>
                </a:lnTo>
                <a:lnTo>
                  <a:pt x="100" y="17"/>
                </a:lnTo>
                <a:lnTo>
                  <a:pt x="100" y="19"/>
                </a:lnTo>
                <a:lnTo>
                  <a:pt x="102" y="19"/>
                </a:lnTo>
                <a:lnTo>
                  <a:pt x="102" y="17"/>
                </a:lnTo>
                <a:lnTo>
                  <a:pt x="102" y="15"/>
                </a:lnTo>
                <a:lnTo>
                  <a:pt x="104" y="15"/>
                </a:lnTo>
                <a:lnTo>
                  <a:pt x="105" y="15"/>
                </a:lnTo>
                <a:lnTo>
                  <a:pt x="105" y="14"/>
                </a:lnTo>
                <a:lnTo>
                  <a:pt x="107" y="14"/>
                </a:lnTo>
                <a:lnTo>
                  <a:pt x="109" y="14"/>
                </a:lnTo>
                <a:lnTo>
                  <a:pt x="109" y="15"/>
                </a:lnTo>
                <a:lnTo>
                  <a:pt x="111" y="15"/>
                </a:lnTo>
                <a:lnTo>
                  <a:pt x="112" y="15"/>
                </a:lnTo>
                <a:lnTo>
                  <a:pt x="114" y="15"/>
                </a:lnTo>
                <a:lnTo>
                  <a:pt x="114" y="17"/>
                </a:lnTo>
                <a:lnTo>
                  <a:pt x="116" y="17"/>
                </a:lnTo>
                <a:lnTo>
                  <a:pt x="117" y="17"/>
                </a:lnTo>
                <a:lnTo>
                  <a:pt x="119" y="17"/>
                </a:lnTo>
                <a:lnTo>
                  <a:pt x="119" y="19"/>
                </a:lnTo>
                <a:lnTo>
                  <a:pt x="121" y="19"/>
                </a:lnTo>
                <a:lnTo>
                  <a:pt x="123" y="19"/>
                </a:lnTo>
                <a:lnTo>
                  <a:pt x="124" y="19"/>
                </a:lnTo>
                <a:lnTo>
                  <a:pt x="124" y="21"/>
                </a:lnTo>
                <a:lnTo>
                  <a:pt x="126" y="21"/>
                </a:lnTo>
                <a:lnTo>
                  <a:pt x="128" y="21"/>
                </a:lnTo>
                <a:lnTo>
                  <a:pt x="130" y="21"/>
                </a:lnTo>
                <a:lnTo>
                  <a:pt x="131" y="21"/>
                </a:lnTo>
                <a:lnTo>
                  <a:pt x="133" y="21"/>
                </a:lnTo>
                <a:lnTo>
                  <a:pt x="135" y="21"/>
                </a:lnTo>
                <a:lnTo>
                  <a:pt x="136" y="21"/>
                </a:lnTo>
                <a:lnTo>
                  <a:pt x="138" y="21"/>
                </a:lnTo>
                <a:lnTo>
                  <a:pt x="138" y="22"/>
                </a:lnTo>
                <a:lnTo>
                  <a:pt x="140" y="22"/>
                </a:lnTo>
                <a:lnTo>
                  <a:pt x="140" y="24"/>
                </a:lnTo>
                <a:lnTo>
                  <a:pt x="140" y="26"/>
                </a:lnTo>
                <a:lnTo>
                  <a:pt x="142" y="26"/>
                </a:lnTo>
                <a:lnTo>
                  <a:pt x="142" y="27"/>
                </a:lnTo>
                <a:lnTo>
                  <a:pt x="143" y="27"/>
                </a:lnTo>
                <a:lnTo>
                  <a:pt x="143" y="26"/>
                </a:lnTo>
                <a:lnTo>
                  <a:pt x="143" y="24"/>
                </a:lnTo>
                <a:lnTo>
                  <a:pt x="143" y="22"/>
                </a:lnTo>
                <a:lnTo>
                  <a:pt x="145" y="22"/>
                </a:lnTo>
                <a:lnTo>
                  <a:pt x="145" y="21"/>
                </a:lnTo>
                <a:lnTo>
                  <a:pt x="145" y="19"/>
                </a:lnTo>
                <a:lnTo>
                  <a:pt x="145" y="17"/>
                </a:lnTo>
                <a:lnTo>
                  <a:pt x="145" y="15"/>
                </a:lnTo>
                <a:lnTo>
                  <a:pt x="145" y="14"/>
                </a:lnTo>
                <a:lnTo>
                  <a:pt x="147" y="14"/>
                </a:lnTo>
                <a:lnTo>
                  <a:pt x="148" y="14"/>
                </a:lnTo>
                <a:lnTo>
                  <a:pt x="148" y="12"/>
                </a:lnTo>
                <a:lnTo>
                  <a:pt x="150" y="12"/>
                </a:lnTo>
                <a:lnTo>
                  <a:pt x="150" y="10"/>
                </a:lnTo>
                <a:lnTo>
                  <a:pt x="150" y="9"/>
                </a:lnTo>
                <a:lnTo>
                  <a:pt x="150" y="7"/>
                </a:lnTo>
                <a:lnTo>
                  <a:pt x="152" y="7"/>
                </a:lnTo>
                <a:lnTo>
                  <a:pt x="152" y="5"/>
                </a:lnTo>
                <a:lnTo>
                  <a:pt x="154" y="5"/>
                </a:lnTo>
                <a:lnTo>
                  <a:pt x="155" y="5"/>
                </a:lnTo>
                <a:lnTo>
                  <a:pt x="157" y="5"/>
                </a:lnTo>
                <a:lnTo>
                  <a:pt x="157" y="7"/>
                </a:lnTo>
                <a:lnTo>
                  <a:pt x="157" y="5"/>
                </a:lnTo>
                <a:lnTo>
                  <a:pt x="159" y="5"/>
                </a:lnTo>
                <a:lnTo>
                  <a:pt x="159" y="3"/>
                </a:lnTo>
                <a:lnTo>
                  <a:pt x="161" y="3"/>
                </a:lnTo>
                <a:lnTo>
                  <a:pt x="161" y="2"/>
                </a:lnTo>
                <a:lnTo>
                  <a:pt x="162" y="2"/>
                </a:lnTo>
                <a:lnTo>
                  <a:pt x="162" y="3"/>
                </a:lnTo>
                <a:lnTo>
                  <a:pt x="164" y="3"/>
                </a:lnTo>
                <a:lnTo>
                  <a:pt x="166" y="3"/>
                </a:lnTo>
                <a:lnTo>
                  <a:pt x="167" y="3"/>
                </a:lnTo>
                <a:lnTo>
                  <a:pt x="167" y="5"/>
                </a:lnTo>
                <a:lnTo>
                  <a:pt x="169" y="5"/>
                </a:lnTo>
                <a:lnTo>
                  <a:pt x="171" y="5"/>
                </a:lnTo>
                <a:lnTo>
                  <a:pt x="173" y="5"/>
                </a:lnTo>
                <a:lnTo>
                  <a:pt x="173" y="7"/>
                </a:lnTo>
                <a:lnTo>
                  <a:pt x="174" y="7"/>
                </a:lnTo>
                <a:lnTo>
                  <a:pt x="176" y="7"/>
                </a:lnTo>
                <a:lnTo>
                  <a:pt x="178" y="7"/>
                </a:lnTo>
                <a:lnTo>
                  <a:pt x="178" y="9"/>
                </a:lnTo>
                <a:lnTo>
                  <a:pt x="179" y="9"/>
                </a:lnTo>
                <a:lnTo>
                  <a:pt x="181" y="9"/>
                </a:lnTo>
                <a:lnTo>
                  <a:pt x="181" y="10"/>
                </a:lnTo>
                <a:lnTo>
                  <a:pt x="183" y="10"/>
                </a:lnTo>
                <a:lnTo>
                  <a:pt x="185" y="10"/>
                </a:lnTo>
                <a:lnTo>
                  <a:pt x="186" y="10"/>
                </a:lnTo>
                <a:lnTo>
                  <a:pt x="186" y="12"/>
                </a:lnTo>
                <a:lnTo>
                  <a:pt x="188" y="12"/>
                </a:lnTo>
                <a:lnTo>
                  <a:pt x="190" y="12"/>
                </a:lnTo>
                <a:lnTo>
                  <a:pt x="191" y="12"/>
                </a:lnTo>
                <a:lnTo>
                  <a:pt x="191" y="14"/>
                </a:lnTo>
                <a:lnTo>
                  <a:pt x="193" y="14"/>
                </a:lnTo>
                <a:lnTo>
                  <a:pt x="195" y="14"/>
                </a:lnTo>
                <a:lnTo>
                  <a:pt x="197" y="14"/>
                </a:lnTo>
                <a:lnTo>
                  <a:pt x="197" y="15"/>
                </a:lnTo>
                <a:lnTo>
                  <a:pt x="198" y="15"/>
                </a:lnTo>
                <a:lnTo>
                  <a:pt x="198" y="17"/>
                </a:lnTo>
                <a:lnTo>
                  <a:pt x="200" y="17"/>
                </a:lnTo>
                <a:lnTo>
                  <a:pt x="200" y="19"/>
                </a:lnTo>
                <a:lnTo>
                  <a:pt x="202" y="19"/>
                </a:lnTo>
                <a:lnTo>
                  <a:pt x="202" y="17"/>
                </a:lnTo>
                <a:lnTo>
                  <a:pt x="204" y="17"/>
                </a:lnTo>
                <a:lnTo>
                  <a:pt x="204" y="19"/>
                </a:lnTo>
                <a:lnTo>
                  <a:pt x="204" y="17"/>
                </a:lnTo>
                <a:lnTo>
                  <a:pt x="205" y="17"/>
                </a:lnTo>
                <a:lnTo>
                  <a:pt x="207" y="17"/>
                </a:lnTo>
                <a:lnTo>
                  <a:pt x="207" y="19"/>
                </a:lnTo>
                <a:lnTo>
                  <a:pt x="207" y="21"/>
                </a:lnTo>
                <a:lnTo>
                  <a:pt x="209" y="21"/>
                </a:lnTo>
                <a:lnTo>
                  <a:pt x="209" y="19"/>
                </a:lnTo>
                <a:lnTo>
                  <a:pt x="210" y="19"/>
                </a:lnTo>
                <a:lnTo>
                  <a:pt x="210" y="17"/>
                </a:lnTo>
                <a:lnTo>
                  <a:pt x="212" y="17"/>
                </a:lnTo>
                <a:lnTo>
                  <a:pt x="212" y="19"/>
                </a:lnTo>
                <a:lnTo>
                  <a:pt x="214" y="19"/>
                </a:lnTo>
                <a:lnTo>
                  <a:pt x="216" y="19"/>
                </a:lnTo>
                <a:lnTo>
                  <a:pt x="216" y="17"/>
                </a:lnTo>
                <a:lnTo>
                  <a:pt x="217" y="17"/>
                </a:lnTo>
                <a:lnTo>
                  <a:pt x="217" y="15"/>
                </a:lnTo>
                <a:lnTo>
                  <a:pt x="219" y="15"/>
                </a:lnTo>
                <a:lnTo>
                  <a:pt x="221" y="15"/>
                </a:lnTo>
                <a:lnTo>
                  <a:pt x="221" y="17"/>
                </a:lnTo>
                <a:lnTo>
                  <a:pt x="221" y="15"/>
                </a:lnTo>
                <a:lnTo>
                  <a:pt x="222" y="15"/>
                </a:lnTo>
                <a:lnTo>
                  <a:pt x="222" y="17"/>
                </a:lnTo>
                <a:lnTo>
                  <a:pt x="224" y="17"/>
                </a:lnTo>
                <a:lnTo>
                  <a:pt x="224" y="15"/>
                </a:lnTo>
                <a:lnTo>
                  <a:pt x="222" y="15"/>
                </a:lnTo>
                <a:lnTo>
                  <a:pt x="224" y="15"/>
                </a:lnTo>
                <a:lnTo>
                  <a:pt x="224" y="14"/>
                </a:lnTo>
                <a:lnTo>
                  <a:pt x="224" y="15"/>
                </a:lnTo>
                <a:lnTo>
                  <a:pt x="226" y="15"/>
                </a:lnTo>
                <a:lnTo>
                  <a:pt x="228" y="15"/>
                </a:lnTo>
                <a:lnTo>
                  <a:pt x="229" y="15"/>
                </a:lnTo>
                <a:lnTo>
                  <a:pt x="229" y="14"/>
                </a:lnTo>
                <a:lnTo>
                  <a:pt x="229" y="12"/>
                </a:lnTo>
                <a:lnTo>
                  <a:pt x="231" y="12"/>
                </a:lnTo>
                <a:lnTo>
                  <a:pt x="233" y="12"/>
                </a:lnTo>
                <a:lnTo>
                  <a:pt x="233" y="10"/>
                </a:lnTo>
                <a:lnTo>
                  <a:pt x="235" y="10"/>
                </a:lnTo>
                <a:lnTo>
                  <a:pt x="236" y="10"/>
                </a:lnTo>
                <a:lnTo>
                  <a:pt x="236" y="9"/>
                </a:lnTo>
                <a:lnTo>
                  <a:pt x="238" y="9"/>
                </a:lnTo>
                <a:lnTo>
                  <a:pt x="240" y="9"/>
                </a:lnTo>
                <a:lnTo>
                  <a:pt x="241" y="9"/>
                </a:lnTo>
                <a:lnTo>
                  <a:pt x="241" y="7"/>
                </a:lnTo>
                <a:lnTo>
                  <a:pt x="243" y="7"/>
                </a:lnTo>
                <a:lnTo>
                  <a:pt x="243" y="5"/>
                </a:lnTo>
                <a:lnTo>
                  <a:pt x="245" y="5"/>
                </a:lnTo>
                <a:lnTo>
                  <a:pt x="245" y="3"/>
                </a:lnTo>
                <a:lnTo>
                  <a:pt x="247" y="3"/>
                </a:lnTo>
                <a:lnTo>
                  <a:pt x="248" y="3"/>
                </a:lnTo>
                <a:lnTo>
                  <a:pt x="250" y="3"/>
                </a:lnTo>
                <a:lnTo>
                  <a:pt x="252" y="3"/>
                </a:lnTo>
                <a:lnTo>
                  <a:pt x="253" y="3"/>
                </a:lnTo>
                <a:lnTo>
                  <a:pt x="255" y="3"/>
                </a:lnTo>
                <a:lnTo>
                  <a:pt x="257" y="3"/>
                </a:lnTo>
                <a:lnTo>
                  <a:pt x="259" y="3"/>
                </a:lnTo>
                <a:lnTo>
                  <a:pt x="260" y="3"/>
                </a:lnTo>
                <a:lnTo>
                  <a:pt x="262" y="3"/>
                </a:lnTo>
                <a:lnTo>
                  <a:pt x="264" y="3"/>
                </a:lnTo>
                <a:lnTo>
                  <a:pt x="265" y="3"/>
                </a:lnTo>
                <a:lnTo>
                  <a:pt x="267" y="3"/>
                </a:lnTo>
                <a:lnTo>
                  <a:pt x="269" y="3"/>
                </a:lnTo>
                <a:lnTo>
                  <a:pt x="271" y="3"/>
                </a:lnTo>
                <a:lnTo>
                  <a:pt x="272" y="3"/>
                </a:lnTo>
                <a:lnTo>
                  <a:pt x="274" y="3"/>
                </a:lnTo>
                <a:lnTo>
                  <a:pt x="276" y="3"/>
                </a:lnTo>
                <a:lnTo>
                  <a:pt x="278" y="3"/>
                </a:lnTo>
                <a:lnTo>
                  <a:pt x="279" y="3"/>
                </a:lnTo>
                <a:lnTo>
                  <a:pt x="281" y="3"/>
                </a:lnTo>
                <a:lnTo>
                  <a:pt x="283" y="3"/>
                </a:lnTo>
                <a:lnTo>
                  <a:pt x="284" y="3"/>
                </a:lnTo>
                <a:lnTo>
                  <a:pt x="286" y="3"/>
                </a:lnTo>
                <a:lnTo>
                  <a:pt x="288" y="3"/>
                </a:lnTo>
                <a:lnTo>
                  <a:pt x="290" y="3"/>
                </a:lnTo>
                <a:lnTo>
                  <a:pt x="291" y="3"/>
                </a:lnTo>
                <a:lnTo>
                  <a:pt x="293" y="3"/>
                </a:lnTo>
                <a:lnTo>
                  <a:pt x="295" y="3"/>
                </a:lnTo>
                <a:lnTo>
                  <a:pt x="296" y="3"/>
                </a:lnTo>
                <a:lnTo>
                  <a:pt x="298" y="3"/>
                </a:lnTo>
                <a:lnTo>
                  <a:pt x="300" y="3"/>
                </a:lnTo>
                <a:lnTo>
                  <a:pt x="302" y="3"/>
                </a:lnTo>
                <a:lnTo>
                  <a:pt x="303" y="3"/>
                </a:lnTo>
                <a:lnTo>
                  <a:pt x="305" y="3"/>
                </a:lnTo>
                <a:lnTo>
                  <a:pt x="307" y="3"/>
                </a:lnTo>
                <a:lnTo>
                  <a:pt x="309" y="3"/>
                </a:lnTo>
                <a:lnTo>
                  <a:pt x="310" y="3"/>
                </a:lnTo>
                <a:lnTo>
                  <a:pt x="312" y="3"/>
                </a:lnTo>
                <a:lnTo>
                  <a:pt x="314" y="3"/>
                </a:lnTo>
                <a:lnTo>
                  <a:pt x="315" y="3"/>
                </a:lnTo>
                <a:lnTo>
                  <a:pt x="317" y="3"/>
                </a:lnTo>
                <a:lnTo>
                  <a:pt x="319" y="3"/>
                </a:lnTo>
                <a:lnTo>
                  <a:pt x="321" y="3"/>
                </a:lnTo>
                <a:lnTo>
                  <a:pt x="322" y="3"/>
                </a:lnTo>
                <a:lnTo>
                  <a:pt x="324" y="3"/>
                </a:lnTo>
                <a:lnTo>
                  <a:pt x="326" y="3"/>
                </a:lnTo>
                <a:lnTo>
                  <a:pt x="327" y="3"/>
                </a:lnTo>
                <a:lnTo>
                  <a:pt x="329" y="3"/>
                </a:lnTo>
                <a:lnTo>
                  <a:pt x="331" y="3"/>
                </a:lnTo>
                <a:lnTo>
                  <a:pt x="333" y="3"/>
                </a:lnTo>
                <a:lnTo>
                  <a:pt x="333" y="2"/>
                </a:lnTo>
                <a:lnTo>
                  <a:pt x="334" y="2"/>
                </a:lnTo>
                <a:lnTo>
                  <a:pt x="336" y="2"/>
                </a:lnTo>
                <a:lnTo>
                  <a:pt x="338" y="2"/>
                </a:lnTo>
                <a:lnTo>
                  <a:pt x="339" y="2"/>
                </a:lnTo>
                <a:lnTo>
                  <a:pt x="341" y="2"/>
                </a:lnTo>
                <a:lnTo>
                  <a:pt x="343" y="2"/>
                </a:lnTo>
                <a:lnTo>
                  <a:pt x="345" y="2"/>
                </a:lnTo>
                <a:lnTo>
                  <a:pt x="346" y="2"/>
                </a:lnTo>
                <a:lnTo>
                  <a:pt x="348" y="2"/>
                </a:lnTo>
                <a:lnTo>
                  <a:pt x="350" y="2"/>
                </a:lnTo>
                <a:lnTo>
                  <a:pt x="352" y="2"/>
                </a:lnTo>
                <a:lnTo>
                  <a:pt x="353" y="2"/>
                </a:lnTo>
                <a:lnTo>
                  <a:pt x="355" y="2"/>
                </a:lnTo>
                <a:lnTo>
                  <a:pt x="357" y="2"/>
                </a:lnTo>
                <a:lnTo>
                  <a:pt x="358" y="2"/>
                </a:lnTo>
                <a:lnTo>
                  <a:pt x="369" y="0"/>
                </a:lnTo>
                <a:lnTo>
                  <a:pt x="369" y="2"/>
                </a:lnTo>
                <a:close/>
              </a:path>
            </a:pathLst>
          </a:custGeom>
          <a:solidFill>
            <a:schemeClr val="tx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TextBox 73"/>
          <p:cNvSpPr txBox="1"/>
          <p:nvPr/>
        </p:nvSpPr>
        <p:spPr>
          <a:xfrm>
            <a:off x="4315000" y="227060"/>
            <a:ext cx="920190" cy="523220"/>
          </a:xfrm>
          <a:prstGeom prst="rect">
            <a:avLst/>
          </a:prstGeom>
          <a:noFill/>
        </p:spPr>
        <p:txBody>
          <a:bodyPr wrap="square" rtlCol="0">
            <a:spAutoFit/>
          </a:bodyPr>
          <a:lstStyle/>
          <a:p>
            <a:pPr algn="ctr"/>
            <a:r>
              <a:rPr lang="en-US" sz="1400" dirty="0" err="1" smtClean="0">
                <a:latin typeface="Calibri" pitchFamily="34" charset="0"/>
              </a:rPr>
              <a:t>Chitipa</a:t>
            </a:r>
            <a:r>
              <a:rPr lang="en-US" sz="1400" dirty="0" smtClean="0">
                <a:latin typeface="Calibri" pitchFamily="34" charset="0"/>
              </a:rPr>
              <a:t/>
            </a:r>
            <a:br>
              <a:rPr lang="en-US" sz="1400" dirty="0" smtClean="0">
                <a:latin typeface="Calibri" pitchFamily="34" charset="0"/>
              </a:rPr>
            </a:br>
            <a:r>
              <a:rPr lang="en-US" sz="1400" dirty="0" smtClean="0">
                <a:latin typeface="Calibri" pitchFamily="34" charset="0"/>
              </a:rPr>
              <a:t>36%</a:t>
            </a:r>
          </a:p>
        </p:txBody>
      </p:sp>
      <p:sp>
        <p:nvSpPr>
          <p:cNvPr id="94" name="TextBox 93"/>
          <p:cNvSpPr txBox="1"/>
          <p:nvPr/>
        </p:nvSpPr>
        <p:spPr>
          <a:xfrm>
            <a:off x="5338048" y="1041791"/>
            <a:ext cx="796056" cy="523220"/>
          </a:xfrm>
          <a:prstGeom prst="rect">
            <a:avLst/>
          </a:prstGeom>
          <a:noFill/>
        </p:spPr>
        <p:txBody>
          <a:bodyPr wrap="square" rtlCol="0">
            <a:spAutoFit/>
          </a:bodyPr>
          <a:lstStyle/>
          <a:p>
            <a:pPr algn="ctr"/>
            <a:r>
              <a:rPr lang="en-US" sz="1400" dirty="0" err="1" smtClean="0">
                <a:solidFill>
                  <a:schemeClr val="bg1"/>
                </a:solidFill>
                <a:latin typeface="Calibri" pitchFamily="34" charset="0"/>
              </a:rPr>
              <a:t>Rumphi</a:t>
            </a:r>
            <a:r>
              <a:rPr lang="en-US" sz="1400" dirty="0" smtClean="0">
                <a:solidFill>
                  <a:schemeClr val="bg1"/>
                </a:solidFill>
                <a:latin typeface="Calibri" pitchFamily="34" charset="0"/>
              </a:rPr>
              <a:t/>
            </a:r>
            <a:br>
              <a:rPr lang="en-US" sz="1400" dirty="0" smtClean="0">
                <a:solidFill>
                  <a:schemeClr val="bg1"/>
                </a:solidFill>
                <a:latin typeface="Calibri" pitchFamily="34" charset="0"/>
              </a:rPr>
            </a:br>
            <a:r>
              <a:rPr lang="en-US" sz="1400" dirty="0" smtClean="0">
                <a:solidFill>
                  <a:schemeClr val="bg1"/>
                </a:solidFill>
                <a:latin typeface="Calibri" pitchFamily="34" charset="0"/>
              </a:rPr>
              <a:t>57%</a:t>
            </a:r>
          </a:p>
        </p:txBody>
      </p:sp>
      <p:sp>
        <p:nvSpPr>
          <p:cNvPr id="95" name="TextBox 94"/>
          <p:cNvSpPr txBox="1"/>
          <p:nvPr/>
        </p:nvSpPr>
        <p:spPr>
          <a:xfrm>
            <a:off x="5336771" y="424090"/>
            <a:ext cx="829664" cy="523220"/>
          </a:xfrm>
          <a:prstGeom prst="rect">
            <a:avLst/>
          </a:prstGeom>
          <a:noFill/>
        </p:spPr>
        <p:txBody>
          <a:bodyPr wrap="square" rtlCol="0">
            <a:spAutoFit/>
          </a:bodyPr>
          <a:lstStyle/>
          <a:p>
            <a:pPr algn="ctr"/>
            <a:r>
              <a:rPr lang="en-US" sz="1400" dirty="0" err="1" smtClean="0">
                <a:solidFill>
                  <a:schemeClr val="bg1"/>
                </a:solidFill>
                <a:latin typeface="Calibri" pitchFamily="34" charset="0"/>
              </a:rPr>
              <a:t>Karonga</a:t>
            </a:r>
            <a:endParaRPr lang="en-US" sz="1400" dirty="0" smtClean="0">
              <a:solidFill>
                <a:schemeClr val="bg1"/>
              </a:solidFill>
              <a:latin typeface="Calibri" pitchFamily="34" charset="0"/>
            </a:endParaRPr>
          </a:p>
          <a:p>
            <a:pPr algn="ctr"/>
            <a:r>
              <a:rPr lang="en-US" sz="1400" dirty="0" smtClean="0">
                <a:solidFill>
                  <a:schemeClr val="bg1"/>
                </a:solidFill>
                <a:latin typeface="Calibri" pitchFamily="34" charset="0"/>
              </a:rPr>
              <a:t>65%</a:t>
            </a:r>
          </a:p>
        </p:txBody>
      </p:sp>
      <p:sp>
        <p:nvSpPr>
          <p:cNvPr id="96" name="TextBox 95"/>
          <p:cNvSpPr txBox="1"/>
          <p:nvPr/>
        </p:nvSpPr>
        <p:spPr>
          <a:xfrm>
            <a:off x="5661626" y="1567432"/>
            <a:ext cx="725867" cy="738664"/>
          </a:xfrm>
          <a:prstGeom prst="rect">
            <a:avLst/>
          </a:prstGeom>
          <a:noFill/>
        </p:spPr>
        <p:txBody>
          <a:bodyPr wrap="square" rtlCol="0">
            <a:spAutoFit/>
          </a:bodyPr>
          <a:lstStyle/>
          <a:p>
            <a:pPr algn="ctr"/>
            <a:r>
              <a:rPr lang="en-US" sz="1400" dirty="0" err="1" smtClean="0">
                <a:solidFill>
                  <a:schemeClr val="bg1"/>
                </a:solidFill>
                <a:latin typeface="Calibri" pitchFamily="34" charset="0"/>
              </a:rPr>
              <a:t>Nkhata</a:t>
            </a:r>
            <a:r>
              <a:rPr lang="en-US" sz="1400" dirty="0" smtClean="0">
                <a:solidFill>
                  <a:schemeClr val="bg1"/>
                </a:solidFill>
                <a:latin typeface="Calibri" pitchFamily="34" charset="0"/>
              </a:rPr>
              <a:t> </a:t>
            </a:r>
            <a:br>
              <a:rPr lang="en-US" sz="1400" dirty="0" smtClean="0">
                <a:solidFill>
                  <a:schemeClr val="bg1"/>
                </a:solidFill>
                <a:latin typeface="Calibri" pitchFamily="34" charset="0"/>
              </a:rPr>
            </a:br>
            <a:r>
              <a:rPr lang="en-US" sz="1400" dirty="0" smtClean="0">
                <a:solidFill>
                  <a:schemeClr val="bg1"/>
                </a:solidFill>
                <a:latin typeface="Calibri" pitchFamily="34" charset="0"/>
              </a:rPr>
              <a:t>Bay</a:t>
            </a:r>
          </a:p>
          <a:p>
            <a:pPr algn="ctr"/>
            <a:r>
              <a:rPr lang="en-US" sz="1400" dirty="0" smtClean="0">
                <a:solidFill>
                  <a:schemeClr val="bg1"/>
                </a:solidFill>
                <a:latin typeface="Calibri" pitchFamily="34" charset="0"/>
              </a:rPr>
              <a:t>77%</a:t>
            </a:r>
          </a:p>
        </p:txBody>
      </p:sp>
      <p:sp>
        <p:nvSpPr>
          <p:cNvPr id="97" name="TextBox 96"/>
          <p:cNvSpPr txBox="1"/>
          <p:nvPr/>
        </p:nvSpPr>
        <p:spPr>
          <a:xfrm>
            <a:off x="5004749" y="1705898"/>
            <a:ext cx="777230" cy="523220"/>
          </a:xfrm>
          <a:prstGeom prst="rect">
            <a:avLst/>
          </a:prstGeom>
          <a:noFill/>
        </p:spPr>
        <p:txBody>
          <a:bodyPr wrap="square" rtlCol="0">
            <a:spAutoFit/>
          </a:bodyPr>
          <a:lstStyle/>
          <a:p>
            <a:pPr algn="ctr"/>
            <a:r>
              <a:rPr lang="en-US" sz="1400" dirty="0" err="1" smtClean="0">
                <a:solidFill>
                  <a:schemeClr val="bg1"/>
                </a:solidFill>
                <a:latin typeface="Calibri" pitchFamily="34" charset="0"/>
              </a:rPr>
              <a:t>Mzimba</a:t>
            </a:r>
            <a:endParaRPr lang="en-US" sz="1400" dirty="0" smtClean="0">
              <a:solidFill>
                <a:schemeClr val="bg1"/>
              </a:solidFill>
              <a:latin typeface="Calibri" pitchFamily="34" charset="0"/>
            </a:endParaRPr>
          </a:p>
          <a:p>
            <a:pPr algn="ctr"/>
            <a:r>
              <a:rPr lang="en-US" sz="1400" dirty="0" smtClean="0">
                <a:solidFill>
                  <a:schemeClr val="bg1"/>
                </a:solidFill>
                <a:latin typeface="Calibri" pitchFamily="34" charset="0"/>
              </a:rPr>
              <a:t>60%</a:t>
            </a:r>
          </a:p>
        </p:txBody>
      </p:sp>
      <p:sp>
        <p:nvSpPr>
          <p:cNvPr id="98" name="TextBox 97"/>
          <p:cNvSpPr txBox="1"/>
          <p:nvPr/>
        </p:nvSpPr>
        <p:spPr>
          <a:xfrm>
            <a:off x="6313334" y="2205224"/>
            <a:ext cx="744171" cy="523220"/>
          </a:xfrm>
          <a:prstGeom prst="rect">
            <a:avLst/>
          </a:prstGeom>
          <a:noFill/>
        </p:spPr>
        <p:txBody>
          <a:bodyPr wrap="square" rtlCol="0">
            <a:spAutoFit/>
          </a:bodyPr>
          <a:lstStyle/>
          <a:p>
            <a:pPr algn="ctr"/>
            <a:r>
              <a:rPr lang="en-US" sz="1400" dirty="0" err="1" smtClean="0">
                <a:latin typeface="Calibri" pitchFamily="34" charset="0"/>
              </a:rPr>
              <a:t>Likoma</a:t>
            </a:r>
            <a:endParaRPr lang="en-US" sz="1400" dirty="0" smtClean="0">
              <a:latin typeface="Calibri" pitchFamily="34" charset="0"/>
            </a:endParaRPr>
          </a:p>
          <a:p>
            <a:pPr algn="ctr"/>
            <a:r>
              <a:rPr lang="en-US" sz="1400" dirty="0" smtClean="0">
                <a:latin typeface="Calibri" pitchFamily="34" charset="0"/>
              </a:rPr>
              <a:t>69%</a:t>
            </a:r>
          </a:p>
        </p:txBody>
      </p:sp>
      <p:sp>
        <p:nvSpPr>
          <p:cNvPr id="99" name="TextBox 98"/>
          <p:cNvSpPr txBox="1"/>
          <p:nvPr/>
        </p:nvSpPr>
        <p:spPr>
          <a:xfrm>
            <a:off x="6064353" y="2821148"/>
            <a:ext cx="1164570" cy="523220"/>
          </a:xfrm>
          <a:prstGeom prst="rect">
            <a:avLst/>
          </a:prstGeom>
          <a:noFill/>
        </p:spPr>
        <p:txBody>
          <a:bodyPr wrap="square" rtlCol="0">
            <a:spAutoFit/>
          </a:bodyPr>
          <a:lstStyle/>
          <a:p>
            <a:pPr algn="ctr"/>
            <a:r>
              <a:rPr lang="en-US" sz="1400" dirty="0" err="1" smtClean="0">
                <a:latin typeface="Calibri" pitchFamily="34" charset="0"/>
              </a:rPr>
              <a:t>Nkhotakota</a:t>
            </a:r>
            <a:endParaRPr lang="en-US" sz="1400" dirty="0" smtClean="0">
              <a:latin typeface="Calibri" pitchFamily="34" charset="0"/>
            </a:endParaRPr>
          </a:p>
          <a:p>
            <a:pPr algn="ctr"/>
            <a:r>
              <a:rPr lang="en-US" sz="1400" dirty="0" smtClean="0">
                <a:latin typeface="Calibri" pitchFamily="34" charset="0"/>
              </a:rPr>
              <a:t>72%</a:t>
            </a:r>
          </a:p>
        </p:txBody>
      </p:sp>
      <p:sp>
        <p:nvSpPr>
          <p:cNvPr id="100" name="TextBox 99"/>
          <p:cNvSpPr txBox="1"/>
          <p:nvPr/>
        </p:nvSpPr>
        <p:spPr>
          <a:xfrm>
            <a:off x="4801884" y="2914571"/>
            <a:ext cx="838187" cy="523220"/>
          </a:xfrm>
          <a:prstGeom prst="rect">
            <a:avLst/>
          </a:prstGeom>
          <a:noFill/>
        </p:spPr>
        <p:txBody>
          <a:bodyPr wrap="square" rtlCol="0">
            <a:spAutoFit/>
          </a:bodyPr>
          <a:lstStyle/>
          <a:p>
            <a:pPr algn="ctr"/>
            <a:r>
              <a:rPr lang="en-US" sz="1400" dirty="0" smtClean="0">
                <a:solidFill>
                  <a:schemeClr val="bg1"/>
                </a:solidFill>
                <a:latin typeface="Calibri" pitchFamily="34" charset="0"/>
              </a:rPr>
              <a:t>Kasungu</a:t>
            </a:r>
          </a:p>
          <a:p>
            <a:pPr algn="ctr"/>
            <a:r>
              <a:rPr lang="en-US" sz="1400" dirty="0" smtClean="0">
                <a:solidFill>
                  <a:schemeClr val="bg1"/>
                </a:solidFill>
                <a:latin typeface="Calibri" pitchFamily="34" charset="0"/>
              </a:rPr>
              <a:t>60%</a:t>
            </a:r>
          </a:p>
        </p:txBody>
      </p:sp>
      <p:sp>
        <p:nvSpPr>
          <p:cNvPr id="101" name="TextBox 100"/>
          <p:cNvSpPr txBox="1"/>
          <p:nvPr/>
        </p:nvSpPr>
        <p:spPr>
          <a:xfrm>
            <a:off x="4130133" y="3844609"/>
            <a:ext cx="733927" cy="523220"/>
          </a:xfrm>
          <a:prstGeom prst="rect">
            <a:avLst/>
          </a:prstGeom>
          <a:noFill/>
        </p:spPr>
        <p:txBody>
          <a:bodyPr wrap="square" rtlCol="0">
            <a:spAutoFit/>
          </a:bodyPr>
          <a:lstStyle/>
          <a:p>
            <a:pPr algn="ctr"/>
            <a:r>
              <a:rPr lang="en-US" sz="1400" dirty="0" err="1" smtClean="0">
                <a:latin typeface="Calibri" pitchFamily="34" charset="0"/>
              </a:rPr>
              <a:t>Mchinji</a:t>
            </a:r>
            <a:endParaRPr lang="en-US" sz="1400" dirty="0" smtClean="0">
              <a:latin typeface="Calibri" pitchFamily="34" charset="0"/>
            </a:endParaRPr>
          </a:p>
          <a:p>
            <a:pPr algn="ctr"/>
            <a:r>
              <a:rPr lang="en-US" sz="1400" dirty="0" smtClean="0">
                <a:latin typeface="Calibri" pitchFamily="34" charset="0"/>
              </a:rPr>
              <a:t>62%</a:t>
            </a:r>
          </a:p>
        </p:txBody>
      </p:sp>
      <p:sp>
        <p:nvSpPr>
          <p:cNvPr id="102" name="TextBox 101"/>
          <p:cNvSpPr txBox="1"/>
          <p:nvPr/>
        </p:nvSpPr>
        <p:spPr>
          <a:xfrm>
            <a:off x="6204582" y="4233506"/>
            <a:ext cx="980105" cy="523220"/>
          </a:xfrm>
          <a:prstGeom prst="rect">
            <a:avLst/>
          </a:prstGeom>
          <a:noFill/>
        </p:spPr>
        <p:txBody>
          <a:bodyPr wrap="square" rtlCol="0">
            <a:spAutoFit/>
          </a:bodyPr>
          <a:lstStyle/>
          <a:p>
            <a:pPr algn="ctr"/>
            <a:r>
              <a:rPr lang="en-US" sz="1400" dirty="0" smtClean="0">
                <a:solidFill>
                  <a:schemeClr val="bg1"/>
                </a:solidFill>
                <a:latin typeface="Calibri" pitchFamily="34" charset="0"/>
              </a:rPr>
              <a:t>Mangochi</a:t>
            </a:r>
          </a:p>
          <a:p>
            <a:pPr algn="ctr"/>
            <a:r>
              <a:rPr lang="en-US" sz="1400" dirty="0" smtClean="0">
                <a:solidFill>
                  <a:schemeClr val="bg1"/>
                </a:solidFill>
                <a:latin typeface="Calibri" pitchFamily="34" charset="0"/>
              </a:rPr>
              <a:t>70%</a:t>
            </a:r>
          </a:p>
        </p:txBody>
      </p:sp>
      <p:sp>
        <p:nvSpPr>
          <p:cNvPr id="103" name="TextBox 102"/>
          <p:cNvSpPr txBox="1"/>
          <p:nvPr/>
        </p:nvSpPr>
        <p:spPr>
          <a:xfrm>
            <a:off x="7220659" y="4606794"/>
            <a:ext cx="895934" cy="523220"/>
          </a:xfrm>
          <a:prstGeom prst="rect">
            <a:avLst/>
          </a:prstGeom>
          <a:noFill/>
        </p:spPr>
        <p:txBody>
          <a:bodyPr wrap="square" rtlCol="0">
            <a:spAutoFit/>
          </a:bodyPr>
          <a:lstStyle/>
          <a:p>
            <a:pPr algn="ctr"/>
            <a:r>
              <a:rPr lang="en-US" sz="1400" dirty="0" err="1" smtClean="0">
                <a:latin typeface="Calibri" pitchFamily="34" charset="0"/>
              </a:rPr>
              <a:t>Machinga</a:t>
            </a:r>
            <a:endParaRPr lang="en-US" sz="1400" dirty="0" smtClean="0">
              <a:latin typeface="Calibri" pitchFamily="34" charset="0"/>
            </a:endParaRPr>
          </a:p>
          <a:p>
            <a:pPr algn="ctr"/>
            <a:r>
              <a:rPr lang="en-US" sz="1400" dirty="0" smtClean="0">
                <a:latin typeface="Calibri" pitchFamily="34" charset="0"/>
              </a:rPr>
              <a:t>73%</a:t>
            </a:r>
          </a:p>
        </p:txBody>
      </p:sp>
      <p:sp>
        <p:nvSpPr>
          <p:cNvPr id="104" name="TextBox 103"/>
          <p:cNvSpPr txBox="1"/>
          <p:nvPr/>
        </p:nvSpPr>
        <p:spPr>
          <a:xfrm>
            <a:off x="5023575" y="3863410"/>
            <a:ext cx="931722" cy="523220"/>
          </a:xfrm>
          <a:prstGeom prst="rect">
            <a:avLst/>
          </a:prstGeom>
          <a:noFill/>
        </p:spPr>
        <p:txBody>
          <a:bodyPr wrap="square" rtlCol="0">
            <a:spAutoFit/>
          </a:bodyPr>
          <a:lstStyle/>
          <a:p>
            <a:pPr algn="ctr"/>
            <a:r>
              <a:rPr lang="en-US" sz="1400" dirty="0" smtClean="0">
                <a:solidFill>
                  <a:schemeClr val="bg1"/>
                </a:solidFill>
                <a:latin typeface="Calibri" pitchFamily="34" charset="0"/>
              </a:rPr>
              <a:t>Lilongwe</a:t>
            </a:r>
          </a:p>
          <a:p>
            <a:pPr algn="ctr"/>
            <a:r>
              <a:rPr lang="en-US" sz="1400" dirty="0" smtClean="0">
                <a:solidFill>
                  <a:schemeClr val="bg1"/>
                </a:solidFill>
                <a:latin typeface="Calibri" pitchFamily="34" charset="0"/>
              </a:rPr>
              <a:t>57%</a:t>
            </a:r>
          </a:p>
        </p:txBody>
      </p:sp>
      <p:sp>
        <p:nvSpPr>
          <p:cNvPr id="105" name="TextBox 104"/>
          <p:cNvSpPr txBox="1"/>
          <p:nvPr/>
        </p:nvSpPr>
        <p:spPr>
          <a:xfrm>
            <a:off x="5781980" y="3561560"/>
            <a:ext cx="699554" cy="523220"/>
          </a:xfrm>
          <a:prstGeom prst="rect">
            <a:avLst/>
          </a:prstGeom>
          <a:noFill/>
        </p:spPr>
        <p:txBody>
          <a:bodyPr wrap="square" rtlCol="0">
            <a:spAutoFit/>
          </a:bodyPr>
          <a:lstStyle/>
          <a:p>
            <a:pPr algn="ctr"/>
            <a:r>
              <a:rPr lang="en-US" sz="1400" dirty="0" smtClean="0">
                <a:solidFill>
                  <a:schemeClr val="bg1"/>
                </a:solidFill>
                <a:latin typeface="Calibri" pitchFamily="34" charset="0"/>
              </a:rPr>
              <a:t>Salima</a:t>
            </a:r>
          </a:p>
          <a:p>
            <a:pPr algn="ctr"/>
            <a:r>
              <a:rPr lang="en-US" sz="1400" dirty="0" smtClean="0">
                <a:solidFill>
                  <a:schemeClr val="bg1"/>
                </a:solidFill>
                <a:latin typeface="Calibri" pitchFamily="34" charset="0"/>
              </a:rPr>
              <a:t>72%</a:t>
            </a:r>
          </a:p>
        </p:txBody>
      </p:sp>
      <p:sp>
        <p:nvSpPr>
          <p:cNvPr id="106" name="TextBox 105"/>
          <p:cNvSpPr txBox="1"/>
          <p:nvPr/>
        </p:nvSpPr>
        <p:spPr>
          <a:xfrm>
            <a:off x="6611561" y="3308996"/>
            <a:ext cx="766463" cy="523220"/>
          </a:xfrm>
          <a:prstGeom prst="rect">
            <a:avLst/>
          </a:prstGeom>
          <a:noFill/>
        </p:spPr>
        <p:txBody>
          <a:bodyPr wrap="square" rtlCol="0">
            <a:spAutoFit/>
          </a:bodyPr>
          <a:lstStyle/>
          <a:p>
            <a:pPr algn="ctr"/>
            <a:r>
              <a:rPr lang="en-US" sz="1400" dirty="0" err="1" smtClean="0">
                <a:latin typeface="Calibri" pitchFamily="34" charset="0"/>
              </a:rPr>
              <a:t>Ntchisi</a:t>
            </a:r>
            <a:endParaRPr lang="en-US" sz="1400" dirty="0" smtClean="0">
              <a:latin typeface="Calibri" pitchFamily="34" charset="0"/>
            </a:endParaRPr>
          </a:p>
          <a:p>
            <a:pPr algn="ctr"/>
            <a:r>
              <a:rPr lang="en-US" sz="1400" dirty="0" smtClean="0">
                <a:latin typeface="Calibri" pitchFamily="34" charset="0"/>
              </a:rPr>
              <a:t>56%</a:t>
            </a:r>
          </a:p>
        </p:txBody>
      </p:sp>
      <p:sp>
        <p:nvSpPr>
          <p:cNvPr id="107" name="TextBox 106"/>
          <p:cNvSpPr txBox="1"/>
          <p:nvPr/>
        </p:nvSpPr>
        <p:spPr>
          <a:xfrm>
            <a:off x="5091453" y="3494013"/>
            <a:ext cx="666598" cy="523220"/>
          </a:xfrm>
          <a:prstGeom prst="rect">
            <a:avLst/>
          </a:prstGeom>
          <a:noFill/>
        </p:spPr>
        <p:txBody>
          <a:bodyPr wrap="square" rtlCol="0">
            <a:spAutoFit/>
          </a:bodyPr>
          <a:lstStyle/>
          <a:p>
            <a:pPr algn="ctr"/>
            <a:r>
              <a:rPr lang="en-US" sz="1400" dirty="0" smtClean="0">
                <a:solidFill>
                  <a:schemeClr val="bg1"/>
                </a:solidFill>
                <a:latin typeface="Calibri" pitchFamily="34" charset="0"/>
              </a:rPr>
              <a:t>Dowa</a:t>
            </a:r>
          </a:p>
          <a:p>
            <a:pPr algn="ctr"/>
            <a:r>
              <a:rPr lang="en-US" sz="1400" dirty="0" smtClean="0">
                <a:solidFill>
                  <a:schemeClr val="bg1"/>
                </a:solidFill>
                <a:latin typeface="Calibri" pitchFamily="34" charset="0"/>
              </a:rPr>
              <a:t>69%</a:t>
            </a:r>
          </a:p>
        </p:txBody>
      </p:sp>
      <p:sp>
        <p:nvSpPr>
          <p:cNvPr id="108" name="TextBox 107"/>
          <p:cNvSpPr txBox="1"/>
          <p:nvPr/>
        </p:nvSpPr>
        <p:spPr>
          <a:xfrm>
            <a:off x="5579306" y="4141002"/>
            <a:ext cx="721516" cy="523220"/>
          </a:xfrm>
          <a:prstGeom prst="rect">
            <a:avLst/>
          </a:prstGeom>
          <a:noFill/>
        </p:spPr>
        <p:txBody>
          <a:bodyPr wrap="square" rtlCol="0">
            <a:spAutoFit/>
          </a:bodyPr>
          <a:lstStyle/>
          <a:p>
            <a:pPr algn="ctr"/>
            <a:r>
              <a:rPr lang="en-US" sz="1400" dirty="0" err="1" smtClean="0">
                <a:solidFill>
                  <a:schemeClr val="bg1"/>
                </a:solidFill>
                <a:latin typeface="Calibri" pitchFamily="34" charset="0"/>
              </a:rPr>
              <a:t>Dedza</a:t>
            </a:r>
            <a:endParaRPr lang="en-US" sz="1400" dirty="0" smtClean="0">
              <a:solidFill>
                <a:schemeClr val="bg1"/>
              </a:solidFill>
              <a:latin typeface="Calibri" pitchFamily="34" charset="0"/>
            </a:endParaRPr>
          </a:p>
          <a:p>
            <a:pPr algn="ctr"/>
            <a:r>
              <a:rPr lang="en-US" sz="1400" dirty="0" smtClean="0">
                <a:latin typeface="Calibri" pitchFamily="34" charset="0"/>
              </a:rPr>
              <a:t>59%</a:t>
            </a:r>
          </a:p>
        </p:txBody>
      </p:sp>
      <p:sp>
        <p:nvSpPr>
          <p:cNvPr id="109" name="TextBox 108"/>
          <p:cNvSpPr txBox="1"/>
          <p:nvPr/>
        </p:nvSpPr>
        <p:spPr>
          <a:xfrm>
            <a:off x="5553721" y="4604020"/>
            <a:ext cx="714751" cy="523220"/>
          </a:xfrm>
          <a:prstGeom prst="rect">
            <a:avLst/>
          </a:prstGeom>
          <a:noFill/>
        </p:spPr>
        <p:txBody>
          <a:bodyPr wrap="square" rtlCol="0">
            <a:spAutoFit/>
          </a:bodyPr>
          <a:lstStyle/>
          <a:p>
            <a:pPr algn="ctr"/>
            <a:r>
              <a:rPr lang="en-US" sz="1400" dirty="0" err="1" smtClean="0">
                <a:latin typeface="Calibri" pitchFamily="34" charset="0"/>
              </a:rPr>
              <a:t>Ntcheu</a:t>
            </a:r>
            <a:endParaRPr lang="en-US" sz="1400" dirty="0" smtClean="0">
              <a:latin typeface="Calibri" pitchFamily="34" charset="0"/>
            </a:endParaRPr>
          </a:p>
          <a:p>
            <a:pPr algn="ctr"/>
            <a:r>
              <a:rPr lang="en-US" sz="1400" dirty="0" smtClean="0">
                <a:latin typeface="Calibri" pitchFamily="34" charset="0"/>
              </a:rPr>
              <a:t>65%</a:t>
            </a:r>
          </a:p>
        </p:txBody>
      </p:sp>
      <p:sp>
        <p:nvSpPr>
          <p:cNvPr id="110" name="TextBox 109"/>
          <p:cNvSpPr txBox="1"/>
          <p:nvPr/>
        </p:nvSpPr>
        <p:spPr>
          <a:xfrm>
            <a:off x="6610325" y="6122468"/>
            <a:ext cx="688010" cy="523220"/>
          </a:xfrm>
          <a:prstGeom prst="rect">
            <a:avLst/>
          </a:prstGeom>
          <a:noFill/>
        </p:spPr>
        <p:txBody>
          <a:bodyPr wrap="square" rtlCol="0">
            <a:spAutoFit/>
          </a:bodyPr>
          <a:lstStyle/>
          <a:p>
            <a:pPr algn="ctr"/>
            <a:r>
              <a:rPr lang="en-US" sz="1400" dirty="0" err="1" smtClean="0">
                <a:latin typeface="Calibri" pitchFamily="34" charset="0"/>
              </a:rPr>
              <a:t>Nsanje</a:t>
            </a:r>
            <a:endParaRPr lang="en-US" sz="1400" dirty="0" smtClean="0">
              <a:latin typeface="Calibri" pitchFamily="34" charset="0"/>
            </a:endParaRPr>
          </a:p>
          <a:p>
            <a:pPr algn="ctr"/>
            <a:r>
              <a:rPr lang="en-US" sz="1400" dirty="0" smtClean="0">
                <a:latin typeface="Calibri" pitchFamily="34" charset="0"/>
              </a:rPr>
              <a:t>77%</a:t>
            </a:r>
          </a:p>
        </p:txBody>
      </p:sp>
      <p:sp>
        <p:nvSpPr>
          <p:cNvPr id="111" name="TextBox 110"/>
          <p:cNvSpPr txBox="1"/>
          <p:nvPr/>
        </p:nvSpPr>
        <p:spPr>
          <a:xfrm>
            <a:off x="5275730" y="5937369"/>
            <a:ext cx="1035878" cy="523220"/>
          </a:xfrm>
          <a:prstGeom prst="rect">
            <a:avLst/>
          </a:prstGeom>
          <a:noFill/>
        </p:spPr>
        <p:txBody>
          <a:bodyPr wrap="square" rtlCol="0">
            <a:spAutoFit/>
          </a:bodyPr>
          <a:lstStyle/>
          <a:p>
            <a:pPr algn="ctr"/>
            <a:r>
              <a:rPr lang="en-US" sz="1400" dirty="0" err="1" smtClean="0">
                <a:latin typeface="Calibri" pitchFamily="34" charset="0"/>
              </a:rPr>
              <a:t>Chikhwawa</a:t>
            </a:r>
            <a:endParaRPr lang="en-US" sz="1400" dirty="0" smtClean="0">
              <a:latin typeface="Calibri" pitchFamily="34" charset="0"/>
            </a:endParaRPr>
          </a:p>
          <a:p>
            <a:pPr algn="ctr"/>
            <a:r>
              <a:rPr lang="en-US" sz="1400" dirty="0" smtClean="0">
                <a:latin typeface="Calibri" pitchFamily="34" charset="0"/>
              </a:rPr>
              <a:t>76%</a:t>
            </a:r>
          </a:p>
        </p:txBody>
      </p:sp>
      <p:sp>
        <p:nvSpPr>
          <p:cNvPr id="112" name="TextBox 111"/>
          <p:cNvSpPr txBox="1"/>
          <p:nvPr/>
        </p:nvSpPr>
        <p:spPr>
          <a:xfrm>
            <a:off x="5328528" y="5202317"/>
            <a:ext cx="821181" cy="523220"/>
          </a:xfrm>
          <a:prstGeom prst="rect">
            <a:avLst/>
          </a:prstGeom>
          <a:noFill/>
        </p:spPr>
        <p:txBody>
          <a:bodyPr wrap="square" rtlCol="0">
            <a:spAutoFit/>
          </a:bodyPr>
          <a:lstStyle/>
          <a:p>
            <a:pPr algn="ctr"/>
            <a:r>
              <a:rPr lang="en-US" sz="1400" dirty="0" smtClean="0">
                <a:latin typeface="Calibri" pitchFamily="34" charset="0"/>
              </a:rPr>
              <a:t>Mwanza</a:t>
            </a:r>
          </a:p>
          <a:p>
            <a:pPr algn="ctr"/>
            <a:r>
              <a:rPr lang="en-US" sz="1400" dirty="0" smtClean="0">
                <a:latin typeface="Calibri" pitchFamily="34" charset="0"/>
              </a:rPr>
              <a:t>59%</a:t>
            </a:r>
          </a:p>
        </p:txBody>
      </p:sp>
      <p:sp>
        <p:nvSpPr>
          <p:cNvPr id="113" name="TextBox 112"/>
          <p:cNvSpPr txBox="1"/>
          <p:nvPr/>
        </p:nvSpPr>
        <p:spPr>
          <a:xfrm>
            <a:off x="6567214" y="5032123"/>
            <a:ext cx="735563" cy="523220"/>
          </a:xfrm>
          <a:prstGeom prst="rect">
            <a:avLst/>
          </a:prstGeom>
          <a:noFill/>
        </p:spPr>
        <p:txBody>
          <a:bodyPr wrap="square" rtlCol="0">
            <a:spAutoFit/>
          </a:bodyPr>
          <a:lstStyle/>
          <a:p>
            <a:pPr algn="ctr"/>
            <a:r>
              <a:rPr lang="en-US" sz="1400" dirty="0" err="1" smtClean="0">
                <a:solidFill>
                  <a:schemeClr val="bg1"/>
                </a:solidFill>
                <a:latin typeface="Calibri" pitchFamily="34" charset="0"/>
              </a:rPr>
              <a:t>Zomba</a:t>
            </a:r>
            <a:endParaRPr lang="en-US" sz="1400" dirty="0" smtClean="0">
              <a:solidFill>
                <a:schemeClr val="bg1"/>
              </a:solidFill>
              <a:latin typeface="Calibri" pitchFamily="34" charset="0"/>
            </a:endParaRPr>
          </a:p>
          <a:p>
            <a:pPr algn="ctr"/>
            <a:r>
              <a:rPr lang="en-US" sz="1400" dirty="0" smtClean="0">
                <a:solidFill>
                  <a:schemeClr val="bg1"/>
                </a:solidFill>
                <a:latin typeface="Calibri" pitchFamily="34" charset="0"/>
              </a:rPr>
              <a:t>63%</a:t>
            </a:r>
          </a:p>
        </p:txBody>
      </p:sp>
      <p:sp>
        <p:nvSpPr>
          <p:cNvPr id="114" name="TextBox 113"/>
          <p:cNvSpPr txBox="1"/>
          <p:nvPr/>
        </p:nvSpPr>
        <p:spPr>
          <a:xfrm>
            <a:off x="7216002" y="5312670"/>
            <a:ext cx="925456" cy="523220"/>
          </a:xfrm>
          <a:prstGeom prst="rect">
            <a:avLst/>
          </a:prstGeom>
          <a:noFill/>
        </p:spPr>
        <p:txBody>
          <a:bodyPr wrap="square" rtlCol="0">
            <a:spAutoFit/>
          </a:bodyPr>
          <a:lstStyle/>
          <a:p>
            <a:pPr algn="ctr"/>
            <a:r>
              <a:rPr lang="en-US" sz="1400" dirty="0" err="1" smtClean="0">
                <a:latin typeface="Calibri" pitchFamily="34" charset="0"/>
              </a:rPr>
              <a:t>Phalombe</a:t>
            </a:r>
            <a:endParaRPr lang="en-US" sz="1400" dirty="0" smtClean="0">
              <a:latin typeface="Calibri" pitchFamily="34" charset="0"/>
            </a:endParaRPr>
          </a:p>
          <a:p>
            <a:pPr algn="ctr"/>
            <a:r>
              <a:rPr lang="en-US" sz="1400" dirty="0" smtClean="0">
                <a:latin typeface="Calibri" pitchFamily="34" charset="0"/>
              </a:rPr>
              <a:t>53%</a:t>
            </a:r>
          </a:p>
        </p:txBody>
      </p:sp>
      <p:sp>
        <p:nvSpPr>
          <p:cNvPr id="115" name="TextBox 114"/>
          <p:cNvSpPr txBox="1"/>
          <p:nvPr/>
        </p:nvSpPr>
        <p:spPr>
          <a:xfrm>
            <a:off x="7118456" y="5740754"/>
            <a:ext cx="792843" cy="523220"/>
          </a:xfrm>
          <a:prstGeom prst="rect">
            <a:avLst/>
          </a:prstGeom>
          <a:noFill/>
        </p:spPr>
        <p:txBody>
          <a:bodyPr wrap="square" rtlCol="0">
            <a:spAutoFit/>
          </a:bodyPr>
          <a:lstStyle/>
          <a:p>
            <a:pPr algn="ctr"/>
            <a:r>
              <a:rPr lang="en-US" sz="1400" dirty="0" err="1" smtClean="0">
                <a:latin typeface="Calibri" pitchFamily="34" charset="0"/>
              </a:rPr>
              <a:t>Mulanje</a:t>
            </a:r>
            <a:endParaRPr lang="en-US" sz="1400" dirty="0" smtClean="0">
              <a:latin typeface="Calibri" pitchFamily="34" charset="0"/>
            </a:endParaRPr>
          </a:p>
          <a:p>
            <a:pPr algn="ctr"/>
            <a:r>
              <a:rPr lang="en-US" sz="1400" dirty="0" smtClean="0">
                <a:latin typeface="Calibri" pitchFamily="34" charset="0"/>
              </a:rPr>
              <a:t>60%</a:t>
            </a:r>
          </a:p>
        </p:txBody>
      </p:sp>
      <p:sp>
        <p:nvSpPr>
          <p:cNvPr id="116" name="TextBox 115"/>
          <p:cNvSpPr txBox="1"/>
          <p:nvPr/>
        </p:nvSpPr>
        <p:spPr>
          <a:xfrm>
            <a:off x="4904102" y="4757024"/>
            <a:ext cx="584329" cy="523220"/>
          </a:xfrm>
          <a:prstGeom prst="rect">
            <a:avLst/>
          </a:prstGeom>
          <a:noFill/>
        </p:spPr>
        <p:txBody>
          <a:bodyPr wrap="square" rtlCol="0">
            <a:spAutoFit/>
          </a:bodyPr>
          <a:lstStyle/>
          <a:p>
            <a:pPr algn="ctr"/>
            <a:r>
              <a:rPr lang="en-US" sz="1400" dirty="0" err="1" smtClean="0">
                <a:latin typeface="Calibri" pitchFamily="34" charset="0"/>
              </a:rPr>
              <a:t>Neno</a:t>
            </a:r>
            <a:endParaRPr lang="en-US" sz="1400" dirty="0" smtClean="0">
              <a:latin typeface="Calibri" pitchFamily="34" charset="0"/>
            </a:endParaRPr>
          </a:p>
          <a:p>
            <a:pPr algn="ctr"/>
            <a:r>
              <a:rPr lang="en-US" sz="1400" dirty="0" smtClean="0">
                <a:latin typeface="Calibri" pitchFamily="34" charset="0"/>
              </a:rPr>
              <a:t>72%</a:t>
            </a:r>
          </a:p>
        </p:txBody>
      </p:sp>
      <p:cxnSp>
        <p:nvCxnSpPr>
          <p:cNvPr id="118" name="Straight Connector 117"/>
          <p:cNvCxnSpPr/>
          <p:nvPr/>
        </p:nvCxnSpPr>
        <p:spPr>
          <a:xfrm>
            <a:off x="5418503" y="5024821"/>
            <a:ext cx="894831" cy="2463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9" name="TextBox 118"/>
          <p:cNvSpPr txBox="1"/>
          <p:nvPr/>
        </p:nvSpPr>
        <p:spPr>
          <a:xfrm>
            <a:off x="7681512" y="6334780"/>
            <a:ext cx="727707" cy="523220"/>
          </a:xfrm>
          <a:prstGeom prst="rect">
            <a:avLst/>
          </a:prstGeom>
          <a:noFill/>
        </p:spPr>
        <p:txBody>
          <a:bodyPr wrap="square" rtlCol="0">
            <a:spAutoFit/>
          </a:bodyPr>
          <a:lstStyle/>
          <a:p>
            <a:pPr algn="ctr"/>
            <a:r>
              <a:rPr lang="en-US" sz="1400" dirty="0" err="1" smtClean="0">
                <a:latin typeface="Calibri" pitchFamily="34" charset="0"/>
              </a:rPr>
              <a:t>Thyolo</a:t>
            </a:r>
            <a:endParaRPr lang="en-US" sz="1400" dirty="0" smtClean="0">
              <a:latin typeface="Calibri" pitchFamily="34" charset="0"/>
            </a:endParaRPr>
          </a:p>
          <a:p>
            <a:pPr algn="ctr"/>
            <a:r>
              <a:rPr lang="en-US" sz="1400" dirty="0" smtClean="0">
                <a:latin typeface="Calibri" pitchFamily="34" charset="0"/>
              </a:rPr>
              <a:t>50%</a:t>
            </a:r>
          </a:p>
        </p:txBody>
      </p:sp>
      <p:cxnSp>
        <p:nvCxnSpPr>
          <p:cNvPr id="121" name="Straight Connector 120"/>
          <p:cNvCxnSpPr/>
          <p:nvPr/>
        </p:nvCxnSpPr>
        <p:spPr>
          <a:xfrm flipH="1" flipV="1">
            <a:off x="6681631" y="5829835"/>
            <a:ext cx="1070300" cy="6543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2" name="TextBox 121"/>
          <p:cNvSpPr txBox="1"/>
          <p:nvPr/>
        </p:nvSpPr>
        <p:spPr>
          <a:xfrm>
            <a:off x="7575479" y="4170731"/>
            <a:ext cx="730321" cy="523220"/>
          </a:xfrm>
          <a:prstGeom prst="rect">
            <a:avLst/>
          </a:prstGeom>
          <a:noFill/>
        </p:spPr>
        <p:txBody>
          <a:bodyPr wrap="square" rtlCol="0">
            <a:spAutoFit/>
          </a:bodyPr>
          <a:lstStyle/>
          <a:p>
            <a:pPr algn="ctr"/>
            <a:r>
              <a:rPr lang="en-US" sz="1400" dirty="0" err="1" smtClean="0">
                <a:latin typeface="Calibri" pitchFamily="34" charset="0"/>
              </a:rPr>
              <a:t>Balaka</a:t>
            </a:r>
            <a:endParaRPr lang="en-US" sz="1400" dirty="0" smtClean="0">
              <a:latin typeface="Calibri" pitchFamily="34" charset="0"/>
            </a:endParaRPr>
          </a:p>
          <a:p>
            <a:pPr algn="ctr"/>
            <a:r>
              <a:rPr lang="en-US" sz="1400" dirty="0" smtClean="0">
                <a:latin typeface="Calibri" pitchFamily="34" charset="0"/>
              </a:rPr>
              <a:t>61%</a:t>
            </a:r>
          </a:p>
        </p:txBody>
      </p:sp>
      <p:cxnSp>
        <p:nvCxnSpPr>
          <p:cNvPr id="124" name="Straight Connector 123"/>
          <p:cNvCxnSpPr>
            <a:stCxn id="122" idx="1"/>
          </p:cNvCxnSpPr>
          <p:nvPr/>
        </p:nvCxnSpPr>
        <p:spPr>
          <a:xfrm flipH="1">
            <a:off x="6664587" y="4432341"/>
            <a:ext cx="910892" cy="4462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5" name="TextBox 124"/>
          <p:cNvSpPr txBox="1"/>
          <p:nvPr/>
        </p:nvSpPr>
        <p:spPr>
          <a:xfrm>
            <a:off x="3973495" y="5896050"/>
            <a:ext cx="792649" cy="523220"/>
          </a:xfrm>
          <a:prstGeom prst="rect">
            <a:avLst/>
          </a:prstGeom>
          <a:noFill/>
        </p:spPr>
        <p:txBody>
          <a:bodyPr wrap="square" rtlCol="0">
            <a:spAutoFit/>
          </a:bodyPr>
          <a:lstStyle/>
          <a:p>
            <a:pPr algn="ctr"/>
            <a:r>
              <a:rPr lang="en-US" sz="1400" dirty="0" smtClean="0">
                <a:latin typeface="Calibri" pitchFamily="34" charset="0"/>
              </a:rPr>
              <a:t>Blantyre</a:t>
            </a:r>
          </a:p>
          <a:p>
            <a:pPr algn="ctr"/>
            <a:r>
              <a:rPr lang="en-US" sz="1400" dirty="0" smtClean="0">
                <a:latin typeface="Calibri" pitchFamily="34" charset="0"/>
              </a:rPr>
              <a:t>62%</a:t>
            </a:r>
          </a:p>
        </p:txBody>
      </p:sp>
      <p:cxnSp>
        <p:nvCxnSpPr>
          <p:cNvPr id="127" name="Straight Connector 126"/>
          <p:cNvCxnSpPr>
            <a:stCxn id="125" idx="3"/>
          </p:cNvCxnSpPr>
          <p:nvPr/>
        </p:nvCxnSpPr>
        <p:spPr>
          <a:xfrm flipV="1">
            <a:off x="4766144" y="5556963"/>
            <a:ext cx="1780816" cy="6006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9" name="TextBox 128"/>
          <p:cNvSpPr txBox="1"/>
          <p:nvPr/>
        </p:nvSpPr>
        <p:spPr>
          <a:xfrm>
            <a:off x="7917225" y="4884586"/>
            <a:ext cx="977393" cy="523220"/>
          </a:xfrm>
          <a:prstGeom prst="rect">
            <a:avLst/>
          </a:prstGeom>
          <a:noFill/>
        </p:spPr>
        <p:txBody>
          <a:bodyPr wrap="square" rtlCol="0">
            <a:spAutoFit/>
          </a:bodyPr>
          <a:lstStyle/>
          <a:p>
            <a:pPr algn="ctr"/>
            <a:r>
              <a:rPr lang="en-US" sz="1400" dirty="0" err="1" smtClean="0">
                <a:latin typeface="Calibri" pitchFamily="34" charset="0"/>
              </a:rPr>
              <a:t>Chiradzulu</a:t>
            </a:r>
            <a:endParaRPr lang="en-US" sz="1400" dirty="0" smtClean="0">
              <a:latin typeface="Calibri" pitchFamily="34" charset="0"/>
            </a:endParaRPr>
          </a:p>
          <a:p>
            <a:pPr algn="ctr"/>
            <a:r>
              <a:rPr lang="en-US" sz="1400" dirty="0" smtClean="0">
                <a:latin typeface="Calibri" pitchFamily="34" charset="0"/>
              </a:rPr>
              <a:t>49%</a:t>
            </a:r>
          </a:p>
        </p:txBody>
      </p:sp>
      <p:cxnSp>
        <p:nvCxnSpPr>
          <p:cNvPr id="131" name="Straight Connector 130"/>
          <p:cNvCxnSpPr/>
          <p:nvPr/>
        </p:nvCxnSpPr>
        <p:spPr>
          <a:xfrm flipH="1">
            <a:off x="6732643" y="5168178"/>
            <a:ext cx="1292726" cy="3810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5" name="TextBox 64"/>
          <p:cNvSpPr txBox="1"/>
          <p:nvPr/>
        </p:nvSpPr>
        <p:spPr>
          <a:xfrm>
            <a:off x="1278535" y="2654761"/>
            <a:ext cx="1605255" cy="954107"/>
          </a:xfrm>
          <a:prstGeom prst="rect">
            <a:avLst/>
          </a:prstGeom>
          <a:noFill/>
        </p:spPr>
        <p:txBody>
          <a:bodyPr wrap="square" rtlCol="0">
            <a:spAutoFit/>
          </a:bodyPr>
          <a:lstStyle/>
          <a:p>
            <a:pPr algn="ctr"/>
            <a:r>
              <a:rPr lang="en-US" sz="2800" b="1" dirty="0" smtClean="0">
                <a:latin typeface="Calibri (Headings)"/>
              </a:rPr>
              <a:t>Malawi</a:t>
            </a:r>
          </a:p>
          <a:p>
            <a:pPr algn="ctr"/>
            <a:r>
              <a:rPr lang="en-US" sz="2800" b="1" dirty="0" smtClean="0">
                <a:latin typeface="Calibri (Headings)"/>
              </a:rPr>
              <a:t>63%</a:t>
            </a:r>
            <a:endParaRPr lang="en-US" sz="2800" b="1" dirty="0">
              <a:latin typeface="Calibri (Headings)"/>
            </a:endParaRPr>
          </a:p>
        </p:txBody>
      </p:sp>
      <p:cxnSp>
        <p:nvCxnSpPr>
          <p:cNvPr id="4" name="Straight Connector 3"/>
          <p:cNvCxnSpPr/>
          <p:nvPr/>
        </p:nvCxnSpPr>
        <p:spPr>
          <a:xfrm flipH="1" flipV="1">
            <a:off x="5862586" y="3066690"/>
            <a:ext cx="538771" cy="716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flipH="1" flipV="1">
            <a:off x="5636687" y="3471864"/>
            <a:ext cx="1145949" cy="966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Text Box 34"/>
          <p:cNvSpPr txBox="1">
            <a:spLocks noChangeArrowheads="1"/>
          </p:cNvSpPr>
          <p:nvPr/>
        </p:nvSpPr>
        <p:spPr bwMode="auto">
          <a:xfrm>
            <a:off x="16097" y="1783812"/>
            <a:ext cx="4130133"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i="1" dirty="0">
                <a:latin typeface="Calibri" pitchFamily="34" charset="0"/>
              </a:rPr>
              <a:t>Percent of children age 6-59 months classified as having any </a:t>
            </a:r>
            <a:r>
              <a:rPr lang="en-US" i="1" dirty="0" err="1" smtClean="0">
                <a:latin typeface="Calibri" pitchFamily="34" charset="0"/>
              </a:rPr>
              <a:t>anaemia</a:t>
            </a:r>
            <a:endParaRPr lang="en-US" i="1" dirty="0">
              <a:latin typeface="Calibri" pitchFamily="34" charset="0"/>
            </a:endParaRPr>
          </a:p>
        </p:txBody>
      </p:sp>
      <p:sp>
        <p:nvSpPr>
          <p:cNvPr id="75" name="Rectangle 74"/>
          <p:cNvSpPr/>
          <p:nvPr/>
        </p:nvSpPr>
        <p:spPr>
          <a:xfrm>
            <a:off x="1621262" y="4123003"/>
            <a:ext cx="217357" cy="191827"/>
          </a:xfrm>
          <a:prstGeom prst="rect">
            <a:avLst/>
          </a:prstGeom>
          <a:solidFill>
            <a:schemeClr val="tx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76" name="Rectangle 75"/>
          <p:cNvSpPr/>
          <p:nvPr/>
        </p:nvSpPr>
        <p:spPr>
          <a:xfrm>
            <a:off x="1619797" y="4462257"/>
            <a:ext cx="217357" cy="191827"/>
          </a:xfrm>
          <a:prstGeom prst="rect">
            <a:avLst/>
          </a:prstGeom>
          <a:solidFill>
            <a:schemeClr val="tx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77" name="Rectangle 76"/>
          <p:cNvSpPr/>
          <p:nvPr/>
        </p:nvSpPr>
        <p:spPr>
          <a:xfrm>
            <a:off x="1619797" y="4797992"/>
            <a:ext cx="217357" cy="191827"/>
          </a:xfrm>
          <a:prstGeom prst="rect">
            <a:avLst/>
          </a:prstGeom>
          <a:solidFill>
            <a:schemeClr val="tx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79" name="Text Box 34"/>
          <p:cNvSpPr txBox="1">
            <a:spLocks noChangeArrowheads="1"/>
          </p:cNvSpPr>
          <p:nvPr/>
        </p:nvSpPr>
        <p:spPr bwMode="auto">
          <a:xfrm>
            <a:off x="1830794" y="4721086"/>
            <a:ext cx="89579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b="1" dirty="0" smtClean="0"/>
              <a:t>≥ 69%</a:t>
            </a:r>
            <a:endParaRPr lang="en-US" b="1" dirty="0"/>
          </a:p>
        </p:txBody>
      </p:sp>
      <p:sp>
        <p:nvSpPr>
          <p:cNvPr id="81" name="Text Box 34"/>
          <p:cNvSpPr txBox="1">
            <a:spLocks noChangeArrowheads="1"/>
          </p:cNvSpPr>
          <p:nvPr/>
        </p:nvSpPr>
        <p:spPr bwMode="auto">
          <a:xfrm>
            <a:off x="1789509" y="4388993"/>
            <a:ext cx="1299030"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b="1" dirty="0" smtClean="0"/>
              <a:t> 56-68%</a:t>
            </a:r>
            <a:endParaRPr lang="en-US" b="1" dirty="0"/>
          </a:p>
        </p:txBody>
      </p:sp>
      <p:sp>
        <p:nvSpPr>
          <p:cNvPr id="84" name="Text Box 34"/>
          <p:cNvSpPr txBox="1">
            <a:spLocks noChangeArrowheads="1"/>
          </p:cNvSpPr>
          <p:nvPr/>
        </p:nvSpPr>
        <p:spPr bwMode="auto">
          <a:xfrm>
            <a:off x="1830793" y="4048840"/>
            <a:ext cx="89579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b="1" dirty="0" smtClean="0"/>
              <a:t>&lt; 55%</a:t>
            </a:r>
            <a:endParaRPr lang="en-US" b="1" dirty="0"/>
          </a:p>
        </p:txBody>
      </p:sp>
    </p:spTree>
    <p:extLst>
      <p:ext uri="{BB962C8B-B14F-4D97-AF65-F5344CB8AC3E}">
        <p14:creationId xmlns:p14="http://schemas.microsoft.com/office/powerpoint/2010/main" val="3903574683"/>
      </p:ext>
    </p:extLst>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Autofit/>
          </a:bodyPr>
          <a:lstStyle/>
          <a:p>
            <a:r>
              <a:rPr lang="en-US" sz="4200" dirty="0" err="1" smtClean="0"/>
              <a:t>Anaemia</a:t>
            </a:r>
            <a:r>
              <a:rPr lang="en-US" sz="4200" dirty="0" smtClean="0"/>
              <a:t> in Women</a:t>
            </a:r>
            <a:endParaRPr lang="en-US" sz="4200" dirty="0">
              <a:solidFill>
                <a:srgbClr val="FF0000"/>
              </a:solidFill>
            </a:endParaRPr>
          </a:p>
        </p:txBody>
      </p:sp>
      <p:graphicFrame>
        <p:nvGraphicFramePr>
          <p:cNvPr id="11" name="Content Placeholder 10"/>
          <p:cNvGraphicFramePr>
            <a:graphicFrameLocks noGrp="1"/>
          </p:cNvGraphicFramePr>
          <p:nvPr>
            <p:ph idx="1"/>
            <p:extLst/>
          </p:nvPr>
        </p:nvGraphicFramePr>
        <p:xfrm>
          <a:off x="477672" y="1583140"/>
          <a:ext cx="8229600" cy="5274859"/>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325562"/>
            <a:ext cx="9144000" cy="369332"/>
          </a:xfrm>
          <a:prstGeom prst="rect">
            <a:avLst/>
          </a:prstGeom>
          <a:noFill/>
        </p:spPr>
        <p:txBody>
          <a:bodyPr wrap="square" rtlCol="0">
            <a:spAutoFit/>
          </a:bodyPr>
          <a:lstStyle/>
          <a:p>
            <a:pPr algn="ctr"/>
            <a:r>
              <a:rPr lang="en-US" i="1" dirty="0">
                <a:latin typeface="Calibri" pitchFamily="34" charset="0"/>
              </a:rPr>
              <a:t>Percent of </a:t>
            </a:r>
            <a:r>
              <a:rPr lang="en-US" i="1" dirty="0" smtClean="0">
                <a:latin typeface="Calibri" pitchFamily="34" charset="0"/>
              </a:rPr>
              <a:t>women age 15-49 </a:t>
            </a:r>
            <a:r>
              <a:rPr lang="en-US" i="1" dirty="0">
                <a:latin typeface="Calibri" pitchFamily="34" charset="0"/>
              </a:rPr>
              <a:t>classified as having </a:t>
            </a:r>
            <a:r>
              <a:rPr lang="en-US" i="1" dirty="0" err="1" smtClean="0">
                <a:latin typeface="Calibri" pitchFamily="34" charset="0"/>
              </a:rPr>
              <a:t>anaemia</a:t>
            </a:r>
            <a:endParaRPr lang="en-US" i="1" dirty="0">
              <a:latin typeface="Calibri" pitchFamily="34" charset="0"/>
            </a:endParaRPr>
          </a:p>
        </p:txBody>
      </p:sp>
    </p:spTree>
    <p:extLst>
      <p:ext uri="{BB962C8B-B14F-4D97-AF65-F5344CB8AC3E}">
        <p14:creationId xmlns:p14="http://schemas.microsoft.com/office/powerpoint/2010/main" val="2458246186"/>
      </p:ext>
    </p:extLst>
  </p:cSld>
  <p:clrMapOvr>
    <a:masterClrMapping/>
  </p:clrMapOvr>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4130133" cy="1845577"/>
          </a:xfrm>
        </p:spPr>
        <p:txBody>
          <a:bodyPr>
            <a:normAutofit/>
          </a:bodyPr>
          <a:lstStyle/>
          <a:p>
            <a:r>
              <a:rPr lang="en-US" sz="4200" dirty="0" err="1" smtClean="0"/>
              <a:t>Anaemia</a:t>
            </a:r>
            <a:r>
              <a:rPr lang="en-US" sz="4200" dirty="0" smtClean="0"/>
              <a:t> in Women by District</a:t>
            </a:r>
            <a:endParaRPr lang="en-US" sz="4200" dirty="0"/>
          </a:p>
        </p:txBody>
      </p:sp>
      <p:sp>
        <p:nvSpPr>
          <p:cNvPr id="7" name="Freeform 5"/>
          <p:cNvSpPr>
            <a:spLocks/>
          </p:cNvSpPr>
          <p:nvPr/>
        </p:nvSpPr>
        <p:spPr bwMode="auto">
          <a:xfrm>
            <a:off x="6401357" y="4699097"/>
            <a:ext cx="416624" cy="509417"/>
          </a:xfrm>
          <a:custGeom>
            <a:avLst/>
            <a:gdLst>
              <a:gd name="T0" fmla="*/ 185 w 220"/>
              <a:gd name="T1" fmla="*/ 23 h 269"/>
              <a:gd name="T2" fmla="*/ 199 w 220"/>
              <a:gd name="T3" fmla="*/ 24 h 269"/>
              <a:gd name="T4" fmla="*/ 211 w 220"/>
              <a:gd name="T5" fmla="*/ 21 h 269"/>
              <a:gd name="T6" fmla="*/ 213 w 220"/>
              <a:gd name="T7" fmla="*/ 33 h 269"/>
              <a:gd name="T8" fmla="*/ 216 w 220"/>
              <a:gd name="T9" fmla="*/ 47 h 269"/>
              <a:gd name="T10" fmla="*/ 218 w 220"/>
              <a:gd name="T11" fmla="*/ 59 h 269"/>
              <a:gd name="T12" fmla="*/ 215 w 220"/>
              <a:gd name="T13" fmla="*/ 66 h 269"/>
              <a:gd name="T14" fmla="*/ 215 w 220"/>
              <a:gd name="T15" fmla="*/ 83 h 269"/>
              <a:gd name="T16" fmla="*/ 210 w 220"/>
              <a:gd name="T17" fmla="*/ 95 h 269"/>
              <a:gd name="T18" fmla="*/ 203 w 220"/>
              <a:gd name="T19" fmla="*/ 107 h 269"/>
              <a:gd name="T20" fmla="*/ 194 w 220"/>
              <a:gd name="T21" fmla="*/ 116 h 269"/>
              <a:gd name="T22" fmla="*/ 189 w 220"/>
              <a:gd name="T23" fmla="*/ 128 h 269"/>
              <a:gd name="T24" fmla="*/ 184 w 220"/>
              <a:gd name="T25" fmla="*/ 140 h 269"/>
              <a:gd name="T26" fmla="*/ 179 w 220"/>
              <a:gd name="T27" fmla="*/ 152 h 269"/>
              <a:gd name="T28" fmla="*/ 177 w 220"/>
              <a:gd name="T29" fmla="*/ 167 h 269"/>
              <a:gd name="T30" fmla="*/ 170 w 220"/>
              <a:gd name="T31" fmla="*/ 179 h 269"/>
              <a:gd name="T32" fmla="*/ 167 w 220"/>
              <a:gd name="T33" fmla="*/ 190 h 269"/>
              <a:gd name="T34" fmla="*/ 161 w 220"/>
              <a:gd name="T35" fmla="*/ 202 h 269"/>
              <a:gd name="T36" fmla="*/ 156 w 220"/>
              <a:gd name="T37" fmla="*/ 216 h 269"/>
              <a:gd name="T38" fmla="*/ 149 w 220"/>
              <a:gd name="T39" fmla="*/ 226 h 269"/>
              <a:gd name="T40" fmla="*/ 141 w 220"/>
              <a:gd name="T41" fmla="*/ 234 h 269"/>
              <a:gd name="T42" fmla="*/ 132 w 220"/>
              <a:gd name="T43" fmla="*/ 243 h 269"/>
              <a:gd name="T44" fmla="*/ 129 w 220"/>
              <a:gd name="T45" fmla="*/ 252 h 269"/>
              <a:gd name="T46" fmla="*/ 120 w 220"/>
              <a:gd name="T47" fmla="*/ 260 h 269"/>
              <a:gd name="T48" fmla="*/ 113 w 220"/>
              <a:gd name="T49" fmla="*/ 260 h 269"/>
              <a:gd name="T50" fmla="*/ 103 w 220"/>
              <a:gd name="T51" fmla="*/ 265 h 269"/>
              <a:gd name="T52" fmla="*/ 87 w 220"/>
              <a:gd name="T53" fmla="*/ 267 h 269"/>
              <a:gd name="T54" fmla="*/ 70 w 220"/>
              <a:gd name="T55" fmla="*/ 267 h 269"/>
              <a:gd name="T56" fmla="*/ 53 w 220"/>
              <a:gd name="T57" fmla="*/ 267 h 269"/>
              <a:gd name="T58" fmla="*/ 36 w 220"/>
              <a:gd name="T59" fmla="*/ 267 h 269"/>
              <a:gd name="T60" fmla="*/ 18 w 220"/>
              <a:gd name="T61" fmla="*/ 267 h 269"/>
              <a:gd name="T62" fmla="*/ 1 w 220"/>
              <a:gd name="T63" fmla="*/ 269 h 269"/>
              <a:gd name="T64" fmla="*/ 5 w 220"/>
              <a:gd name="T65" fmla="*/ 262 h 269"/>
              <a:gd name="T66" fmla="*/ 6 w 220"/>
              <a:gd name="T67" fmla="*/ 253 h 269"/>
              <a:gd name="T68" fmla="*/ 8 w 220"/>
              <a:gd name="T69" fmla="*/ 241 h 269"/>
              <a:gd name="T70" fmla="*/ 10 w 220"/>
              <a:gd name="T71" fmla="*/ 233 h 269"/>
              <a:gd name="T72" fmla="*/ 12 w 220"/>
              <a:gd name="T73" fmla="*/ 226 h 269"/>
              <a:gd name="T74" fmla="*/ 15 w 220"/>
              <a:gd name="T75" fmla="*/ 216 h 269"/>
              <a:gd name="T76" fmla="*/ 18 w 220"/>
              <a:gd name="T77" fmla="*/ 202 h 269"/>
              <a:gd name="T78" fmla="*/ 24 w 220"/>
              <a:gd name="T79" fmla="*/ 190 h 269"/>
              <a:gd name="T80" fmla="*/ 27 w 220"/>
              <a:gd name="T81" fmla="*/ 176 h 269"/>
              <a:gd name="T82" fmla="*/ 31 w 220"/>
              <a:gd name="T83" fmla="*/ 160 h 269"/>
              <a:gd name="T84" fmla="*/ 34 w 220"/>
              <a:gd name="T85" fmla="*/ 145 h 269"/>
              <a:gd name="T86" fmla="*/ 39 w 220"/>
              <a:gd name="T87" fmla="*/ 131 h 269"/>
              <a:gd name="T88" fmla="*/ 43 w 220"/>
              <a:gd name="T89" fmla="*/ 117 h 269"/>
              <a:gd name="T90" fmla="*/ 37 w 220"/>
              <a:gd name="T91" fmla="*/ 104 h 269"/>
              <a:gd name="T92" fmla="*/ 39 w 220"/>
              <a:gd name="T93" fmla="*/ 92 h 269"/>
              <a:gd name="T94" fmla="*/ 46 w 220"/>
              <a:gd name="T95" fmla="*/ 81 h 269"/>
              <a:gd name="T96" fmla="*/ 53 w 220"/>
              <a:gd name="T97" fmla="*/ 67 h 269"/>
              <a:gd name="T98" fmla="*/ 58 w 220"/>
              <a:gd name="T99" fmla="*/ 52 h 269"/>
              <a:gd name="T100" fmla="*/ 67 w 220"/>
              <a:gd name="T101" fmla="*/ 61 h 269"/>
              <a:gd name="T102" fmla="*/ 67 w 220"/>
              <a:gd name="T103" fmla="*/ 50 h 269"/>
              <a:gd name="T104" fmla="*/ 67 w 220"/>
              <a:gd name="T105" fmla="*/ 40 h 269"/>
              <a:gd name="T106" fmla="*/ 74 w 220"/>
              <a:gd name="T107" fmla="*/ 30 h 269"/>
              <a:gd name="T108" fmla="*/ 75 w 220"/>
              <a:gd name="T109" fmla="*/ 18 h 269"/>
              <a:gd name="T110" fmla="*/ 92 w 220"/>
              <a:gd name="T111" fmla="*/ 18 h 269"/>
              <a:gd name="T112" fmla="*/ 110 w 220"/>
              <a:gd name="T113" fmla="*/ 16 h 269"/>
              <a:gd name="T114" fmla="*/ 127 w 220"/>
              <a:gd name="T115" fmla="*/ 16 h 269"/>
              <a:gd name="T116" fmla="*/ 144 w 220"/>
              <a:gd name="T117" fmla="*/ 16 h 269"/>
              <a:gd name="T118" fmla="*/ 156 w 220"/>
              <a:gd name="T119" fmla="*/ 11 h 269"/>
              <a:gd name="T120" fmla="*/ 167 w 220"/>
              <a:gd name="T121" fmla="*/ 0 h 269"/>
              <a:gd name="T122" fmla="*/ 175 w 220"/>
              <a:gd name="T123" fmla="*/ 11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0" h="269">
                <a:moveTo>
                  <a:pt x="179" y="14"/>
                </a:moveTo>
                <a:lnTo>
                  <a:pt x="179" y="16"/>
                </a:lnTo>
                <a:lnTo>
                  <a:pt x="180" y="16"/>
                </a:lnTo>
                <a:lnTo>
                  <a:pt x="180" y="18"/>
                </a:lnTo>
                <a:lnTo>
                  <a:pt x="180" y="19"/>
                </a:lnTo>
                <a:lnTo>
                  <a:pt x="182" y="19"/>
                </a:lnTo>
                <a:lnTo>
                  <a:pt x="182" y="21"/>
                </a:lnTo>
                <a:lnTo>
                  <a:pt x="184" y="21"/>
                </a:lnTo>
                <a:lnTo>
                  <a:pt x="184" y="23"/>
                </a:lnTo>
                <a:lnTo>
                  <a:pt x="185" y="23"/>
                </a:lnTo>
                <a:lnTo>
                  <a:pt x="185" y="24"/>
                </a:lnTo>
                <a:lnTo>
                  <a:pt x="187" y="24"/>
                </a:lnTo>
                <a:lnTo>
                  <a:pt x="187" y="26"/>
                </a:lnTo>
                <a:lnTo>
                  <a:pt x="189" y="26"/>
                </a:lnTo>
                <a:lnTo>
                  <a:pt x="191" y="26"/>
                </a:lnTo>
                <a:lnTo>
                  <a:pt x="192" y="26"/>
                </a:lnTo>
                <a:lnTo>
                  <a:pt x="194" y="26"/>
                </a:lnTo>
                <a:lnTo>
                  <a:pt x="196" y="26"/>
                </a:lnTo>
                <a:lnTo>
                  <a:pt x="197" y="24"/>
                </a:lnTo>
                <a:lnTo>
                  <a:pt x="199" y="24"/>
                </a:lnTo>
                <a:lnTo>
                  <a:pt x="201" y="24"/>
                </a:lnTo>
                <a:lnTo>
                  <a:pt x="201" y="23"/>
                </a:lnTo>
                <a:lnTo>
                  <a:pt x="203" y="23"/>
                </a:lnTo>
                <a:lnTo>
                  <a:pt x="204" y="23"/>
                </a:lnTo>
                <a:lnTo>
                  <a:pt x="206" y="21"/>
                </a:lnTo>
                <a:lnTo>
                  <a:pt x="208" y="21"/>
                </a:lnTo>
                <a:lnTo>
                  <a:pt x="210" y="21"/>
                </a:lnTo>
                <a:lnTo>
                  <a:pt x="210" y="19"/>
                </a:lnTo>
                <a:lnTo>
                  <a:pt x="211" y="19"/>
                </a:lnTo>
                <a:lnTo>
                  <a:pt x="211" y="21"/>
                </a:lnTo>
                <a:lnTo>
                  <a:pt x="211" y="23"/>
                </a:lnTo>
                <a:lnTo>
                  <a:pt x="211" y="24"/>
                </a:lnTo>
                <a:lnTo>
                  <a:pt x="210" y="24"/>
                </a:lnTo>
                <a:lnTo>
                  <a:pt x="210" y="26"/>
                </a:lnTo>
                <a:lnTo>
                  <a:pt x="210" y="28"/>
                </a:lnTo>
                <a:lnTo>
                  <a:pt x="210" y="30"/>
                </a:lnTo>
                <a:lnTo>
                  <a:pt x="211" y="30"/>
                </a:lnTo>
                <a:lnTo>
                  <a:pt x="211" y="31"/>
                </a:lnTo>
                <a:lnTo>
                  <a:pt x="213" y="31"/>
                </a:lnTo>
                <a:lnTo>
                  <a:pt x="213" y="33"/>
                </a:lnTo>
                <a:lnTo>
                  <a:pt x="215" y="33"/>
                </a:lnTo>
                <a:lnTo>
                  <a:pt x="215" y="35"/>
                </a:lnTo>
                <a:lnTo>
                  <a:pt x="216" y="35"/>
                </a:lnTo>
                <a:lnTo>
                  <a:pt x="216" y="37"/>
                </a:lnTo>
                <a:lnTo>
                  <a:pt x="216" y="38"/>
                </a:lnTo>
                <a:lnTo>
                  <a:pt x="216" y="40"/>
                </a:lnTo>
                <a:lnTo>
                  <a:pt x="216" y="42"/>
                </a:lnTo>
                <a:lnTo>
                  <a:pt x="216" y="43"/>
                </a:lnTo>
                <a:lnTo>
                  <a:pt x="216" y="45"/>
                </a:lnTo>
                <a:lnTo>
                  <a:pt x="216" y="47"/>
                </a:lnTo>
                <a:lnTo>
                  <a:pt x="215" y="47"/>
                </a:lnTo>
                <a:lnTo>
                  <a:pt x="215" y="49"/>
                </a:lnTo>
                <a:lnTo>
                  <a:pt x="216" y="49"/>
                </a:lnTo>
                <a:lnTo>
                  <a:pt x="216" y="50"/>
                </a:lnTo>
                <a:lnTo>
                  <a:pt x="216" y="52"/>
                </a:lnTo>
                <a:lnTo>
                  <a:pt x="216" y="54"/>
                </a:lnTo>
                <a:lnTo>
                  <a:pt x="216" y="55"/>
                </a:lnTo>
                <a:lnTo>
                  <a:pt x="216" y="57"/>
                </a:lnTo>
                <a:lnTo>
                  <a:pt x="218" y="57"/>
                </a:lnTo>
                <a:lnTo>
                  <a:pt x="218" y="59"/>
                </a:lnTo>
                <a:lnTo>
                  <a:pt x="220" y="59"/>
                </a:lnTo>
                <a:lnTo>
                  <a:pt x="220" y="61"/>
                </a:lnTo>
                <a:lnTo>
                  <a:pt x="220" y="62"/>
                </a:lnTo>
                <a:lnTo>
                  <a:pt x="220" y="64"/>
                </a:lnTo>
                <a:lnTo>
                  <a:pt x="218" y="64"/>
                </a:lnTo>
                <a:lnTo>
                  <a:pt x="216" y="64"/>
                </a:lnTo>
                <a:lnTo>
                  <a:pt x="215" y="64"/>
                </a:lnTo>
                <a:lnTo>
                  <a:pt x="215" y="66"/>
                </a:lnTo>
                <a:lnTo>
                  <a:pt x="213" y="66"/>
                </a:lnTo>
                <a:lnTo>
                  <a:pt x="215" y="66"/>
                </a:lnTo>
                <a:lnTo>
                  <a:pt x="215" y="67"/>
                </a:lnTo>
                <a:lnTo>
                  <a:pt x="215" y="69"/>
                </a:lnTo>
                <a:lnTo>
                  <a:pt x="215" y="71"/>
                </a:lnTo>
                <a:lnTo>
                  <a:pt x="215" y="73"/>
                </a:lnTo>
                <a:lnTo>
                  <a:pt x="215" y="74"/>
                </a:lnTo>
                <a:lnTo>
                  <a:pt x="215" y="76"/>
                </a:lnTo>
                <a:lnTo>
                  <a:pt x="215" y="78"/>
                </a:lnTo>
                <a:lnTo>
                  <a:pt x="215" y="80"/>
                </a:lnTo>
                <a:lnTo>
                  <a:pt x="215" y="81"/>
                </a:lnTo>
                <a:lnTo>
                  <a:pt x="215" y="83"/>
                </a:lnTo>
                <a:lnTo>
                  <a:pt x="213" y="83"/>
                </a:lnTo>
                <a:lnTo>
                  <a:pt x="213" y="85"/>
                </a:lnTo>
                <a:lnTo>
                  <a:pt x="213" y="86"/>
                </a:lnTo>
                <a:lnTo>
                  <a:pt x="213" y="88"/>
                </a:lnTo>
                <a:lnTo>
                  <a:pt x="213" y="90"/>
                </a:lnTo>
                <a:lnTo>
                  <a:pt x="211" y="90"/>
                </a:lnTo>
                <a:lnTo>
                  <a:pt x="211" y="92"/>
                </a:lnTo>
                <a:lnTo>
                  <a:pt x="210" y="92"/>
                </a:lnTo>
                <a:lnTo>
                  <a:pt x="210" y="93"/>
                </a:lnTo>
                <a:lnTo>
                  <a:pt x="210" y="95"/>
                </a:lnTo>
                <a:lnTo>
                  <a:pt x="208" y="95"/>
                </a:lnTo>
                <a:lnTo>
                  <a:pt x="208" y="97"/>
                </a:lnTo>
                <a:lnTo>
                  <a:pt x="208" y="98"/>
                </a:lnTo>
                <a:lnTo>
                  <a:pt x="208" y="100"/>
                </a:lnTo>
                <a:lnTo>
                  <a:pt x="208" y="102"/>
                </a:lnTo>
                <a:lnTo>
                  <a:pt x="208" y="104"/>
                </a:lnTo>
                <a:lnTo>
                  <a:pt x="208" y="105"/>
                </a:lnTo>
                <a:lnTo>
                  <a:pt x="206" y="107"/>
                </a:lnTo>
                <a:lnTo>
                  <a:pt x="204" y="107"/>
                </a:lnTo>
                <a:lnTo>
                  <a:pt x="203" y="107"/>
                </a:lnTo>
                <a:lnTo>
                  <a:pt x="201" y="107"/>
                </a:lnTo>
                <a:lnTo>
                  <a:pt x="201" y="109"/>
                </a:lnTo>
                <a:lnTo>
                  <a:pt x="199" y="109"/>
                </a:lnTo>
                <a:lnTo>
                  <a:pt x="199" y="111"/>
                </a:lnTo>
                <a:lnTo>
                  <a:pt x="199" y="112"/>
                </a:lnTo>
                <a:lnTo>
                  <a:pt x="197" y="112"/>
                </a:lnTo>
                <a:lnTo>
                  <a:pt x="197" y="114"/>
                </a:lnTo>
                <a:lnTo>
                  <a:pt x="196" y="114"/>
                </a:lnTo>
                <a:lnTo>
                  <a:pt x="196" y="116"/>
                </a:lnTo>
                <a:lnTo>
                  <a:pt x="194" y="116"/>
                </a:lnTo>
                <a:lnTo>
                  <a:pt x="194" y="117"/>
                </a:lnTo>
                <a:lnTo>
                  <a:pt x="192" y="117"/>
                </a:lnTo>
                <a:lnTo>
                  <a:pt x="192" y="119"/>
                </a:lnTo>
                <a:lnTo>
                  <a:pt x="191" y="119"/>
                </a:lnTo>
                <a:lnTo>
                  <a:pt x="191" y="121"/>
                </a:lnTo>
                <a:lnTo>
                  <a:pt x="191" y="123"/>
                </a:lnTo>
                <a:lnTo>
                  <a:pt x="191" y="124"/>
                </a:lnTo>
                <a:lnTo>
                  <a:pt x="189" y="124"/>
                </a:lnTo>
                <a:lnTo>
                  <a:pt x="189" y="126"/>
                </a:lnTo>
                <a:lnTo>
                  <a:pt x="189" y="128"/>
                </a:lnTo>
                <a:lnTo>
                  <a:pt x="189" y="129"/>
                </a:lnTo>
                <a:lnTo>
                  <a:pt x="189" y="131"/>
                </a:lnTo>
                <a:lnTo>
                  <a:pt x="187" y="131"/>
                </a:lnTo>
                <a:lnTo>
                  <a:pt x="185" y="131"/>
                </a:lnTo>
                <a:lnTo>
                  <a:pt x="185" y="133"/>
                </a:lnTo>
                <a:lnTo>
                  <a:pt x="185" y="135"/>
                </a:lnTo>
                <a:lnTo>
                  <a:pt x="185" y="136"/>
                </a:lnTo>
                <a:lnTo>
                  <a:pt x="185" y="138"/>
                </a:lnTo>
                <a:lnTo>
                  <a:pt x="185" y="140"/>
                </a:lnTo>
                <a:lnTo>
                  <a:pt x="184" y="140"/>
                </a:lnTo>
                <a:lnTo>
                  <a:pt x="184" y="142"/>
                </a:lnTo>
                <a:lnTo>
                  <a:pt x="184" y="143"/>
                </a:lnTo>
                <a:lnTo>
                  <a:pt x="184" y="145"/>
                </a:lnTo>
                <a:lnTo>
                  <a:pt x="184" y="147"/>
                </a:lnTo>
                <a:lnTo>
                  <a:pt x="182" y="147"/>
                </a:lnTo>
                <a:lnTo>
                  <a:pt x="182" y="148"/>
                </a:lnTo>
                <a:lnTo>
                  <a:pt x="180" y="148"/>
                </a:lnTo>
                <a:lnTo>
                  <a:pt x="180" y="150"/>
                </a:lnTo>
                <a:lnTo>
                  <a:pt x="180" y="152"/>
                </a:lnTo>
                <a:lnTo>
                  <a:pt x="179" y="152"/>
                </a:lnTo>
                <a:lnTo>
                  <a:pt x="179" y="154"/>
                </a:lnTo>
                <a:lnTo>
                  <a:pt x="179" y="155"/>
                </a:lnTo>
                <a:lnTo>
                  <a:pt x="180" y="157"/>
                </a:lnTo>
                <a:lnTo>
                  <a:pt x="179" y="159"/>
                </a:lnTo>
                <a:lnTo>
                  <a:pt x="179" y="160"/>
                </a:lnTo>
                <a:lnTo>
                  <a:pt x="179" y="162"/>
                </a:lnTo>
                <a:lnTo>
                  <a:pt x="179" y="164"/>
                </a:lnTo>
                <a:lnTo>
                  <a:pt x="179" y="166"/>
                </a:lnTo>
                <a:lnTo>
                  <a:pt x="179" y="167"/>
                </a:lnTo>
                <a:lnTo>
                  <a:pt x="177" y="167"/>
                </a:lnTo>
                <a:lnTo>
                  <a:pt x="177" y="169"/>
                </a:lnTo>
                <a:lnTo>
                  <a:pt x="177" y="171"/>
                </a:lnTo>
                <a:lnTo>
                  <a:pt x="175" y="173"/>
                </a:lnTo>
                <a:lnTo>
                  <a:pt x="173" y="173"/>
                </a:lnTo>
                <a:lnTo>
                  <a:pt x="173" y="174"/>
                </a:lnTo>
                <a:lnTo>
                  <a:pt x="172" y="174"/>
                </a:lnTo>
                <a:lnTo>
                  <a:pt x="172" y="176"/>
                </a:lnTo>
                <a:lnTo>
                  <a:pt x="170" y="176"/>
                </a:lnTo>
                <a:lnTo>
                  <a:pt x="170" y="178"/>
                </a:lnTo>
                <a:lnTo>
                  <a:pt x="170" y="179"/>
                </a:lnTo>
                <a:lnTo>
                  <a:pt x="168" y="179"/>
                </a:lnTo>
                <a:lnTo>
                  <a:pt x="168" y="181"/>
                </a:lnTo>
                <a:lnTo>
                  <a:pt x="167" y="181"/>
                </a:lnTo>
                <a:lnTo>
                  <a:pt x="167" y="183"/>
                </a:lnTo>
                <a:lnTo>
                  <a:pt x="165" y="183"/>
                </a:lnTo>
                <a:lnTo>
                  <a:pt x="165" y="185"/>
                </a:lnTo>
                <a:lnTo>
                  <a:pt x="165" y="186"/>
                </a:lnTo>
                <a:lnTo>
                  <a:pt x="167" y="186"/>
                </a:lnTo>
                <a:lnTo>
                  <a:pt x="167" y="188"/>
                </a:lnTo>
                <a:lnTo>
                  <a:pt x="167" y="190"/>
                </a:lnTo>
                <a:lnTo>
                  <a:pt x="167" y="191"/>
                </a:lnTo>
                <a:lnTo>
                  <a:pt x="167" y="193"/>
                </a:lnTo>
                <a:lnTo>
                  <a:pt x="165" y="193"/>
                </a:lnTo>
                <a:lnTo>
                  <a:pt x="165" y="195"/>
                </a:lnTo>
                <a:lnTo>
                  <a:pt x="163" y="195"/>
                </a:lnTo>
                <a:lnTo>
                  <a:pt x="163" y="197"/>
                </a:lnTo>
                <a:lnTo>
                  <a:pt x="161" y="197"/>
                </a:lnTo>
                <a:lnTo>
                  <a:pt x="161" y="198"/>
                </a:lnTo>
                <a:lnTo>
                  <a:pt x="161" y="200"/>
                </a:lnTo>
                <a:lnTo>
                  <a:pt x="161" y="202"/>
                </a:lnTo>
                <a:lnTo>
                  <a:pt x="161" y="203"/>
                </a:lnTo>
                <a:lnTo>
                  <a:pt x="161" y="205"/>
                </a:lnTo>
                <a:lnTo>
                  <a:pt x="161" y="207"/>
                </a:lnTo>
                <a:lnTo>
                  <a:pt x="160" y="207"/>
                </a:lnTo>
                <a:lnTo>
                  <a:pt x="160" y="209"/>
                </a:lnTo>
                <a:lnTo>
                  <a:pt x="158" y="210"/>
                </a:lnTo>
                <a:lnTo>
                  <a:pt x="158" y="212"/>
                </a:lnTo>
                <a:lnTo>
                  <a:pt x="158" y="214"/>
                </a:lnTo>
                <a:lnTo>
                  <a:pt x="156" y="214"/>
                </a:lnTo>
                <a:lnTo>
                  <a:pt x="156" y="216"/>
                </a:lnTo>
                <a:lnTo>
                  <a:pt x="154" y="216"/>
                </a:lnTo>
                <a:lnTo>
                  <a:pt x="154" y="217"/>
                </a:lnTo>
                <a:lnTo>
                  <a:pt x="154" y="219"/>
                </a:lnTo>
                <a:lnTo>
                  <a:pt x="154" y="221"/>
                </a:lnTo>
                <a:lnTo>
                  <a:pt x="153" y="221"/>
                </a:lnTo>
                <a:lnTo>
                  <a:pt x="153" y="222"/>
                </a:lnTo>
                <a:lnTo>
                  <a:pt x="153" y="224"/>
                </a:lnTo>
                <a:lnTo>
                  <a:pt x="151" y="224"/>
                </a:lnTo>
                <a:lnTo>
                  <a:pt x="151" y="226"/>
                </a:lnTo>
                <a:lnTo>
                  <a:pt x="149" y="226"/>
                </a:lnTo>
                <a:lnTo>
                  <a:pt x="149" y="228"/>
                </a:lnTo>
                <a:lnTo>
                  <a:pt x="148" y="228"/>
                </a:lnTo>
                <a:lnTo>
                  <a:pt x="148" y="229"/>
                </a:lnTo>
                <a:lnTo>
                  <a:pt x="146" y="229"/>
                </a:lnTo>
                <a:lnTo>
                  <a:pt x="146" y="231"/>
                </a:lnTo>
                <a:lnTo>
                  <a:pt x="144" y="231"/>
                </a:lnTo>
                <a:lnTo>
                  <a:pt x="144" y="233"/>
                </a:lnTo>
                <a:lnTo>
                  <a:pt x="142" y="233"/>
                </a:lnTo>
                <a:lnTo>
                  <a:pt x="142" y="234"/>
                </a:lnTo>
                <a:lnTo>
                  <a:pt x="141" y="234"/>
                </a:lnTo>
                <a:lnTo>
                  <a:pt x="141" y="236"/>
                </a:lnTo>
                <a:lnTo>
                  <a:pt x="139" y="236"/>
                </a:lnTo>
                <a:lnTo>
                  <a:pt x="139" y="238"/>
                </a:lnTo>
                <a:lnTo>
                  <a:pt x="137" y="238"/>
                </a:lnTo>
                <a:lnTo>
                  <a:pt x="136" y="238"/>
                </a:lnTo>
                <a:lnTo>
                  <a:pt x="136" y="240"/>
                </a:lnTo>
                <a:lnTo>
                  <a:pt x="136" y="241"/>
                </a:lnTo>
                <a:lnTo>
                  <a:pt x="134" y="241"/>
                </a:lnTo>
                <a:lnTo>
                  <a:pt x="134" y="243"/>
                </a:lnTo>
                <a:lnTo>
                  <a:pt x="132" y="243"/>
                </a:lnTo>
                <a:lnTo>
                  <a:pt x="132" y="245"/>
                </a:lnTo>
                <a:lnTo>
                  <a:pt x="134" y="245"/>
                </a:lnTo>
                <a:lnTo>
                  <a:pt x="136" y="245"/>
                </a:lnTo>
                <a:lnTo>
                  <a:pt x="136" y="247"/>
                </a:lnTo>
                <a:lnTo>
                  <a:pt x="134" y="247"/>
                </a:lnTo>
                <a:lnTo>
                  <a:pt x="134" y="248"/>
                </a:lnTo>
                <a:lnTo>
                  <a:pt x="132" y="248"/>
                </a:lnTo>
                <a:lnTo>
                  <a:pt x="130" y="250"/>
                </a:lnTo>
                <a:lnTo>
                  <a:pt x="130" y="252"/>
                </a:lnTo>
                <a:lnTo>
                  <a:pt x="129" y="252"/>
                </a:lnTo>
                <a:lnTo>
                  <a:pt x="129" y="253"/>
                </a:lnTo>
                <a:lnTo>
                  <a:pt x="127" y="253"/>
                </a:lnTo>
                <a:lnTo>
                  <a:pt x="125" y="253"/>
                </a:lnTo>
                <a:lnTo>
                  <a:pt x="123" y="253"/>
                </a:lnTo>
                <a:lnTo>
                  <a:pt x="123" y="255"/>
                </a:lnTo>
                <a:lnTo>
                  <a:pt x="122" y="255"/>
                </a:lnTo>
                <a:lnTo>
                  <a:pt x="120" y="255"/>
                </a:lnTo>
                <a:lnTo>
                  <a:pt x="120" y="257"/>
                </a:lnTo>
                <a:lnTo>
                  <a:pt x="120" y="259"/>
                </a:lnTo>
                <a:lnTo>
                  <a:pt x="120" y="260"/>
                </a:lnTo>
                <a:lnTo>
                  <a:pt x="118" y="260"/>
                </a:lnTo>
                <a:lnTo>
                  <a:pt x="118" y="259"/>
                </a:lnTo>
                <a:lnTo>
                  <a:pt x="117" y="259"/>
                </a:lnTo>
                <a:lnTo>
                  <a:pt x="118" y="259"/>
                </a:lnTo>
                <a:lnTo>
                  <a:pt x="118" y="257"/>
                </a:lnTo>
                <a:lnTo>
                  <a:pt x="117" y="257"/>
                </a:lnTo>
                <a:lnTo>
                  <a:pt x="115" y="257"/>
                </a:lnTo>
                <a:lnTo>
                  <a:pt x="115" y="259"/>
                </a:lnTo>
                <a:lnTo>
                  <a:pt x="115" y="260"/>
                </a:lnTo>
                <a:lnTo>
                  <a:pt x="113" y="260"/>
                </a:lnTo>
                <a:lnTo>
                  <a:pt x="113" y="262"/>
                </a:lnTo>
                <a:lnTo>
                  <a:pt x="113" y="264"/>
                </a:lnTo>
                <a:lnTo>
                  <a:pt x="113" y="265"/>
                </a:lnTo>
                <a:lnTo>
                  <a:pt x="111" y="265"/>
                </a:lnTo>
                <a:lnTo>
                  <a:pt x="110" y="265"/>
                </a:lnTo>
                <a:lnTo>
                  <a:pt x="108" y="264"/>
                </a:lnTo>
                <a:lnTo>
                  <a:pt x="106" y="264"/>
                </a:lnTo>
                <a:lnTo>
                  <a:pt x="105" y="264"/>
                </a:lnTo>
                <a:lnTo>
                  <a:pt x="105" y="265"/>
                </a:lnTo>
                <a:lnTo>
                  <a:pt x="103" y="265"/>
                </a:lnTo>
                <a:lnTo>
                  <a:pt x="101" y="265"/>
                </a:lnTo>
                <a:lnTo>
                  <a:pt x="101" y="267"/>
                </a:lnTo>
                <a:lnTo>
                  <a:pt x="99" y="267"/>
                </a:lnTo>
                <a:lnTo>
                  <a:pt x="98" y="267"/>
                </a:lnTo>
                <a:lnTo>
                  <a:pt x="96" y="267"/>
                </a:lnTo>
                <a:lnTo>
                  <a:pt x="94" y="267"/>
                </a:lnTo>
                <a:lnTo>
                  <a:pt x="92" y="267"/>
                </a:lnTo>
                <a:lnTo>
                  <a:pt x="91" y="267"/>
                </a:lnTo>
                <a:lnTo>
                  <a:pt x="89" y="267"/>
                </a:lnTo>
                <a:lnTo>
                  <a:pt x="87" y="267"/>
                </a:lnTo>
                <a:lnTo>
                  <a:pt x="86" y="267"/>
                </a:lnTo>
                <a:lnTo>
                  <a:pt x="84" y="267"/>
                </a:lnTo>
                <a:lnTo>
                  <a:pt x="82" y="267"/>
                </a:lnTo>
                <a:lnTo>
                  <a:pt x="80" y="267"/>
                </a:lnTo>
                <a:lnTo>
                  <a:pt x="79" y="267"/>
                </a:lnTo>
                <a:lnTo>
                  <a:pt x="77" y="267"/>
                </a:lnTo>
                <a:lnTo>
                  <a:pt x="75" y="267"/>
                </a:lnTo>
                <a:lnTo>
                  <a:pt x="74" y="267"/>
                </a:lnTo>
                <a:lnTo>
                  <a:pt x="72" y="267"/>
                </a:lnTo>
                <a:lnTo>
                  <a:pt x="70" y="267"/>
                </a:lnTo>
                <a:lnTo>
                  <a:pt x="68" y="267"/>
                </a:lnTo>
                <a:lnTo>
                  <a:pt x="67" y="267"/>
                </a:lnTo>
                <a:lnTo>
                  <a:pt x="65" y="267"/>
                </a:lnTo>
                <a:lnTo>
                  <a:pt x="63" y="267"/>
                </a:lnTo>
                <a:lnTo>
                  <a:pt x="62" y="267"/>
                </a:lnTo>
                <a:lnTo>
                  <a:pt x="60" y="267"/>
                </a:lnTo>
                <a:lnTo>
                  <a:pt x="58" y="267"/>
                </a:lnTo>
                <a:lnTo>
                  <a:pt x="56" y="267"/>
                </a:lnTo>
                <a:lnTo>
                  <a:pt x="55" y="267"/>
                </a:lnTo>
                <a:lnTo>
                  <a:pt x="53" y="267"/>
                </a:lnTo>
                <a:lnTo>
                  <a:pt x="51" y="267"/>
                </a:lnTo>
                <a:lnTo>
                  <a:pt x="49" y="267"/>
                </a:lnTo>
                <a:lnTo>
                  <a:pt x="48" y="267"/>
                </a:lnTo>
                <a:lnTo>
                  <a:pt x="46" y="267"/>
                </a:lnTo>
                <a:lnTo>
                  <a:pt x="44" y="267"/>
                </a:lnTo>
                <a:lnTo>
                  <a:pt x="43" y="267"/>
                </a:lnTo>
                <a:lnTo>
                  <a:pt x="41" y="267"/>
                </a:lnTo>
                <a:lnTo>
                  <a:pt x="39" y="267"/>
                </a:lnTo>
                <a:lnTo>
                  <a:pt x="37" y="267"/>
                </a:lnTo>
                <a:lnTo>
                  <a:pt x="36" y="267"/>
                </a:lnTo>
                <a:lnTo>
                  <a:pt x="34" y="267"/>
                </a:lnTo>
                <a:lnTo>
                  <a:pt x="32" y="267"/>
                </a:lnTo>
                <a:lnTo>
                  <a:pt x="31" y="267"/>
                </a:lnTo>
                <a:lnTo>
                  <a:pt x="29" y="267"/>
                </a:lnTo>
                <a:lnTo>
                  <a:pt x="27" y="267"/>
                </a:lnTo>
                <a:lnTo>
                  <a:pt x="25" y="267"/>
                </a:lnTo>
                <a:lnTo>
                  <a:pt x="24" y="267"/>
                </a:lnTo>
                <a:lnTo>
                  <a:pt x="22" y="267"/>
                </a:lnTo>
                <a:lnTo>
                  <a:pt x="20" y="267"/>
                </a:lnTo>
                <a:lnTo>
                  <a:pt x="18" y="267"/>
                </a:lnTo>
                <a:lnTo>
                  <a:pt x="17" y="267"/>
                </a:lnTo>
                <a:lnTo>
                  <a:pt x="15" y="267"/>
                </a:lnTo>
                <a:lnTo>
                  <a:pt x="13" y="267"/>
                </a:lnTo>
                <a:lnTo>
                  <a:pt x="12" y="267"/>
                </a:lnTo>
                <a:lnTo>
                  <a:pt x="10" y="269"/>
                </a:lnTo>
                <a:lnTo>
                  <a:pt x="8" y="269"/>
                </a:lnTo>
                <a:lnTo>
                  <a:pt x="6" y="269"/>
                </a:lnTo>
                <a:lnTo>
                  <a:pt x="5" y="269"/>
                </a:lnTo>
                <a:lnTo>
                  <a:pt x="3" y="269"/>
                </a:lnTo>
                <a:lnTo>
                  <a:pt x="1" y="269"/>
                </a:lnTo>
                <a:lnTo>
                  <a:pt x="0" y="269"/>
                </a:lnTo>
                <a:lnTo>
                  <a:pt x="0" y="267"/>
                </a:lnTo>
                <a:lnTo>
                  <a:pt x="1" y="267"/>
                </a:lnTo>
                <a:lnTo>
                  <a:pt x="1" y="265"/>
                </a:lnTo>
                <a:lnTo>
                  <a:pt x="3" y="265"/>
                </a:lnTo>
                <a:lnTo>
                  <a:pt x="5" y="265"/>
                </a:lnTo>
                <a:lnTo>
                  <a:pt x="5" y="264"/>
                </a:lnTo>
                <a:lnTo>
                  <a:pt x="3" y="264"/>
                </a:lnTo>
                <a:lnTo>
                  <a:pt x="3" y="262"/>
                </a:lnTo>
                <a:lnTo>
                  <a:pt x="5" y="262"/>
                </a:lnTo>
                <a:lnTo>
                  <a:pt x="5" y="260"/>
                </a:lnTo>
                <a:lnTo>
                  <a:pt x="5" y="259"/>
                </a:lnTo>
                <a:lnTo>
                  <a:pt x="6" y="259"/>
                </a:lnTo>
                <a:lnTo>
                  <a:pt x="8" y="259"/>
                </a:lnTo>
                <a:lnTo>
                  <a:pt x="8" y="257"/>
                </a:lnTo>
                <a:lnTo>
                  <a:pt x="6" y="257"/>
                </a:lnTo>
                <a:lnTo>
                  <a:pt x="6" y="255"/>
                </a:lnTo>
                <a:lnTo>
                  <a:pt x="5" y="255"/>
                </a:lnTo>
                <a:lnTo>
                  <a:pt x="5" y="253"/>
                </a:lnTo>
                <a:lnTo>
                  <a:pt x="6" y="253"/>
                </a:lnTo>
                <a:lnTo>
                  <a:pt x="6" y="252"/>
                </a:lnTo>
                <a:lnTo>
                  <a:pt x="8" y="252"/>
                </a:lnTo>
                <a:lnTo>
                  <a:pt x="8" y="250"/>
                </a:lnTo>
                <a:lnTo>
                  <a:pt x="8" y="248"/>
                </a:lnTo>
                <a:lnTo>
                  <a:pt x="8" y="247"/>
                </a:lnTo>
                <a:lnTo>
                  <a:pt x="10" y="247"/>
                </a:lnTo>
                <a:lnTo>
                  <a:pt x="10" y="245"/>
                </a:lnTo>
                <a:lnTo>
                  <a:pt x="8" y="245"/>
                </a:lnTo>
                <a:lnTo>
                  <a:pt x="8" y="243"/>
                </a:lnTo>
                <a:lnTo>
                  <a:pt x="8" y="241"/>
                </a:lnTo>
                <a:lnTo>
                  <a:pt x="10" y="241"/>
                </a:lnTo>
                <a:lnTo>
                  <a:pt x="10" y="240"/>
                </a:lnTo>
                <a:lnTo>
                  <a:pt x="8" y="240"/>
                </a:lnTo>
                <a:lnTo>
                  <a:pt x="8" y="238"/>
                </a:lnTo>
                <a:lnTo>
                  <a:pt x="10" y="238"/>
                </a:lnTo>
                <a:lnTo>
                  <a:pt x="8" y="238"/>
                </a:lnTo>
                <a:lnTo>
                  <a:pt x="8" y="236"/>
                </a:lnTo>
                <a:lnTo>
                  <a:pt x="8" y="234"/>
                </a:lnTo>
                <a:lnTo>
                  <a:pt x="10" y="234"/>
                </a:lnTo>
                <a:lnTo>
                  <a:pt x="10" y="233"/>
                </a:lnTo>
                <a:lnTo>
                  <a:pt x="10" y="231"/>
                </a:lnTo>
                <a:lnTo>
                  <a:pt x="8" y="231"/>
                </a:lnTo>
                <a:lnTo>
                  <a:pt x="10" y="229"/>
                </a:lnTo>
                <a:lnTo>
                  <a:pt x="12" y="229"/>
                </a:lnTo>
                <a:lnTo>
                  <a:pt x="10" y="229"/>
                </a:lnTo>
                <a:lnTo>
                  <a:pt x="10" y="228"/>
                </a:lnTo>
                <a:lnTo>
                  <a:pt x="12" y="228"/>
                </a:lnTo>
                <a:lnTo>
                  <a:pt x="13" y="228"/>
                </a:lnTo>
                <a:lnTo>
                  <a:pt x="13" y="226"/>
                </a:lnTo>
                <a:lnTo>
                  <a:pt x="12" y="226"/>
                </a:lnTo>
                <a:lnTo>
                  <a:pt x="12" y="224"/>
                </a:lnTo>
                <a:lnTo>
                  <a:pt x="13" y="224"/>
                </a:lnTo>
                <a:lnTo>
                  <a:pt x="12" y="224"/>
                </a:lnTo>
                <a:lnTo>
                  <a:pt x="12" y="222"/>
                </a:lnTo>
                <a:lnTo>
                  <a:pt x="13" y="222"/>
                </a:lnTo>
                <a:lnTo>
                  <a:pt x="13" y="221"/>
                </a:lnTo>
                <a:lnTo>
                  <a:pt x="15" y="221"/>
                </a:lnTo>
                <a:lnTo>
                  <a:pt x="15" y="219"/>
                </a:lnTo>
                <a:lnTo>
                  <a:pt x="15" y="217"/>
                </a:lnTo>
                <a:lnTo>
                  <a:pt x="15" y="216"/>
                </a:lnTo>
                <a:lnTo>
                  <a:pt x="15" y="214"/>
                </a:lnTo>
                <a:lnTo>
                  <a:pt x="17" y="214"/>
                </a:lnTo>
                <a:lnTo>
                  <a:pt x="17" y="212"/>
                </a:lnTo>
                <a:lnTo>
                  <a:pt x="17" y="210"/>
                </a:lnTo>
                <a:lnTo>
                  <a:pt x="17" y="209"/>
                </a:lnTo>
                <a:lnTo>
                  <a:pt x="18" y="209"/>
                </a:lnTo>
                <a:lnTo>
                  <a:pt x="18" y="207"/>
                </a:lnTo>
                <a:lnTo>
                  <a:pt x="18" y="205"/>
                </a:lnTo>
                <a:lnTo>
                  <a:pt x="18" y="203"/>
                </a:lnTo>
                <a:lnTo>
                  <a:pt x="18" y="202"/>
                </a:lnTo>
                <a:lnTo>
                  <a:pt x="20" y="202"/>
                </a:lnTo>
                <a:lnTo>
                  <a:pt x="20" y="200"/>
                </a:lnTo>
                <a:lnTo>
                  <a:pt x="20" y="198"/>
                </a:lnTo>
                <a:lnTo>
                  <a:pt x="20" y="197"/>
                </a:lnTo>
                <a:lnTo>
                  <a:pt x="20" y="195"/>
                </a:lnTo>
                <a:lnTo>
                  <a:pt x="22" y="195"/>
                </a:lnTo>
                <a:lnTo>
                  <a:pt x="22" y="193"/>
                </a:lnTo>
                <a:lnTo>
                  <a:pt x="22" y="191"/>
                </a:lnTo>
                <a:lnTo>
                  <a:pt x="22" y="190"/>
                </a:lnTo>
                <a:lnTo>
                  <a:pt x="24" y="190"/>
                </a:lnTo>
                <a:lnTo>
                  <a:pt x="24" y="188"/>
                </a:lnTo>
                <a:lnTo>
                  <a:pt x="24" y="186"/>
                </a:lnTo>
                <a:lnTo>
                  <a:pt x="24" y="185"/>
                </a:lnTo>
                <a:lnTo>
                  <a:pt x="24" y="183"/>
                </a:lnTo>
                <a:lnTo>
                  <a:pt x="25" y="183"/>
                </a:lnTo>
                <a:lnTo>
                  <a:pt x="25" y="181"/>
                </a:lnTo>
                <a:lnTo>
                  <a:pt x="25" y="179"/>
                </a:lnTo>
                <a:lnTo>
                  <a:pt x="25" y="178"/>
                </a:lnTo>
                <a:lnTo>
                  <a:pt x="25" y="176"/>
                </a:lnTo>
                <a:lnTo>
                  <a:pt x="27" y="176"/>
                </a:lnTo>
                <a:lnTo>
                  <a:pt x="27" y="174"/>
                </a:lnTo>
                <a:lnTo>
                  <a:pt x="27" y="173"/>
                </a:lnTo>
                <a:lnTo>
                  <a:pt x="27" y="171"/>
                </a:lnTo>
                <a:lnTo>
                  <a:pt x="29" y="169"/>
                </a:lnTo>
                <a:lnTo>
                  <a:pt x="29" y="167"/>
                </a:lnTo>
                <a:lnTo>
                  <a:pt x="29" y="166"/>
                </a:lnTo>
                <a:lnTo>
                  <a:pt x="29" y="164"/>
                </a:lnTo>
                <a:lnTo>
                  <a:pt x="31" y="164"/>
                </a:lnTo>
                <a:lnTo>
                  <a:pt x="31" y="162"/>
                </a:lnTo>
                <a:lnTo>
                  <a:pt x="31" y="160"/>
                </a:lnTo>
                <a:lnTo>
                  <a:pt x="31" y="159"/>
                </a:lnTo>
                <a:lnTo>
                  <a:pt x="31" y="157"/>
                </a:lnTo>
                <a:lnTo>
                  <a:pt x="32" y="157"/>
                </a:lnTo>
                <a:lnTo>
                  <a:pt x="32" y="155"/>
                </a:lnTo>
                <a:lnTo>
                  <a:pt x="32" y="154"/>
                </a:lnTo>
                <a:lnTo>
                  <a:pt x="32" y="152"/>
                </a:lnTo>
                <a:lnTo>
                  <a:pt x="34" y="150"/>
                </a:lnTo>
                <a:lnTo>
                  <a:pt x="34" y="148"/>
                </a:lnTo>
                <a:lnTo>
                  <a:pt x="34" y="147"/>
                </a:lnTo>
                <a:lnTo>
                  <a:pt x="34" y="145"/>
                </a:lnTo>
                <a:lnTo>
                  <a:pt x="36" y="145"/>
                </a:lnTo>
                <a:lnTo>
                  <a:pt x="36" y="143"/>
                </a:lnTo>
                <a:lnTo>
                  <a:pt x="36" y="142"/>
                </a:lnTo>
                <a:lnTo>
                  <a:pt x="36" y="140"/>
                </a:lnTo>
                <a:lnTo>
                  <a:pt x="36" y="138"/>
                </a:lnTo>
                <a:lnTo>
                  <a:pt x="37" y="138"/>
                </a:lnTo>
                <a:lnTo>
                  <a:pt x="37" y="136"/>
                </a:lnTo>
                <a:lnTo>
                  <a:pt x="37" y="135"/>
                </a:lnTo>
                <a:lnTo>
                  <a:pt x="37" y="133"/>
                </a:lnTo>
                <a:lnTo>
                  <a:pt x="39" y="131"/>
                </a:lnTo>
                <a:lnTo>
                  <a:pt x="39" y="129"/>
                </a:lnTo>
                <a:lnTo>
                  <a:pt x="39" y="128"/>
                </a:lnTo>
                <a:lnTo>
                  <a:pt x="39" y="126"/>
                </a:lnTo>
                <a:lnTo>
                  <a:pt x="41" y="126"/>
                </a:lnTo>
                <a:lnTo>
                  <a:pt x="41" y="124"/>
                </a:lnTo>
                <a:lnTo>
                  <a:pt x="41" y="123"/>
                </a:lnTo>
                <a:lnTo>
                  <a:pt x="41" y="121"/>
                </a:lnTo>
                <a:lnTo>
                  <a:pt x="41" y="119"/>
                </a:lnTo>
                <a:lnTo>
                  <a:pt x="43" y="119"/>
                </a:lnTo>
                <a:lnTo>
                  <a:pt x="43" y="117"/>
                </a:lnTo>
                <a:lnTo>
                  <a:pt x="43" y="116"/>
                </a:lnTo>
                <a:lnTo>
                  <a:pt x="43" y="114"/>
                </a:lnTo>
                <a:lnTo>
                  <a:pt x="41" y="114"/>
                </a:lnTo>
                <a:lnTo>
                  <a:pt x="41" y="112"/>
                </a:lnTo>
                <a:lnTo>
                  <a:pt x="41" y="111"/>
                </a:lnTo>
                <a:lnTo>
                  <a:pt x="39" y="109"/>
                </a:lnTo>
                <a:lnTo>
                  <a:pt x="39" y="107"/>
                </a:lnTo>
                <a:lnTo>
                  <a:pt x="39" y="105"/>
                </a:lnTo>
                <a:lnTo>
                  <a:pt x="37" y="105"/>
                </a:lnTo>
                <a:lnTo>
                  <a:pt x="37" y="104"/>
                </a:lnTo>
                <a:lnTo>
                  <a:pt x="37" y="102"/>
                </a:lnTo>
                <a:lnTo>
                  <a:pt x="36" y="102"/>
                </a:lnTo>
                <a:lnTo>
                  <a:pt x="36" y="100"/>
                </a:lnTo>
                <a:lnTo>
                  <a:pt x="36" y="98"/>
                </a:lnTo>
                <a:lnTo>
                  <a:pt x="37" y="98"/>
                </a:lnTo>
                <a:lnTo>
                  <a:pt x="37" y="97"/>
                </a:lnTo>
                <a:lnTo>
                  <a:pt x="37" y="95"/>
                </a:lnTo>
                <a:lnTo>
                  <a:pt x="39" y="95"/>
                </a:lnTo>
                <a:lnTo>
                  <a:pt x="39" y="93"/>
                </a:lnTo>
                <a:lnTo>
                  <a:pt x="39" y="92"/>
                </a:lnTo>
                <a:lnTo>
                  <a:pt x="41" y="92"/>
                </a:lnTo>
                <a:lnTo>
                  <a:pt x="41" y="90"/>
                </a:lnTo>
                <a:lnTo>
                  <a:pt x="41" y="88"/>
                </a:lnTo>
                <a:lnTo>
                  <a:pt x="43" y="88"/>
                </a:lnTo>
                <a:lnTo>
                  <a:pt x="43" y="86"/>
                </a:lnTo>
                <a:lnTo>
                  <a:pt x="43" y="85"/>
                </a:lnTo>
                <a:lnTo>
                  <a:pt x="44" y="85"/>
                </a:lnTo>
                <a:lnTo>
                  <a:pt x="44" y="83"/>
                </a:lnTo>
                <a:lnTo>
                  <a:pt x="44" y="81"/>
                </a:lnTo>
                <a:lnTo>
                  <a:pt x="46" y="81"/>
                </a:lnTo>
                <a:lnTo>
                  <a:pt x="46" y="80"/>
                </a:lnTo>
                <a:lnTo>
                  <a:pt x="48" y="78"/>
                </a:lnTo>
                <a:lnTo>
                  <a:pt x="48" y="76"/>
                </a:lnTo>
                <a:lnTo>
                  <a:pt x="49" y="74"/>
                </a:lnTo>
                <a:lnTo>
                  <a:pt x="49" y="73"/>
                </a:lnTo>
                <a:lnTo>
                  <a:pt x="51" y="73"/>
                </a:lnTo>
                <a:lnTo>
                  <a:pt x="51" y="71"/>
                </a:lnTo>
                <a:lnTo>
                  <a:pt x="51" y="69"/>
                </a:lnTo>
                <a:lnTo>
                  <a:pt x="53" y="69"/>
                </a:lnTo>
                <a:lnTo>
                  <a:pt x="53" y="67"/>
                </a:lnTo>
                <a:lnTo>
                  <a:pt x="53" y="66"/>
                </a:lnTo>
                <a:lnTo>
                  <a:pt x="53" y="64"/>
                </a:lnTo>
                <a:lnTo>
                  <a:pt x="55" y="62"/>
                </a:lnTo>
                <a:lnTo>
                  <a:pt x="55" y="61"/>
                </a:lnTo>
                <a:lnTo>
                  <a:pt x="55" y="59"/>
                </a:lnTo>
                <a:lnTo>
                  <a:pt x="55" y="57"/>
                </a:lnTo>
                <a:lnTo>
                  <a:pt x="56" y="55"/>
                </a:lnTo>
                <a:lnTo>
                  <a:pt x="56" y="54"/>
                </a:lnTo>
                <a:lnTo>
                  <a:pt x="56" y="52"/>
                </a:lnTo>
                <a:lnTo>
                  <a:pt x="58" y="52"/>
                </a:lnTo>
                <a:lnTo>
                  <a:pt x="58" y="54"/>
                </a:lnTo>
                <a:lnTo>
                  <a:pt x="60" y="54"/>
                </a:lnTo>
                <a:lnTo>
                  <a:pt x="60" y="55"/>
                </a:lnTo>
                <a:lnTo>
                  <a:pt x="62" y="55"/>
                </a:lnTo>
                <a:lnTo>
                  <a:pt x="63" y="55"/>
                </a:lnTo>
                <a:lnTo>
                  <a:pt x="63" y="57"/>
                </a:lnTo>
                <a:lnTo>
                  <a:pt x="65" y="57"/>
                </a:lnTo>
                <a:lnTo>
                  <a:pt x="65" y="59"/>
                </a:lnTo>
                <a:lnTo>
                  <a:pt x="67" y="59"/>
                </a:lnTo>
                <a:lnTo>
                  <a:pt x="67" y="61"/>
                </a:lnTo>
                <a:lnTo>
                  <a:pt x="68" y="61"/>
                </a:lnTo>
                <a:lnTo>
                  <a:pt x="68" y="59"/>
                </a:lnTo>
                <a:lnTo>
                  <a:pt x="67" y="59"/>
                </a:lnTo>
                <a:lnTo>
                  <a:pt x="67" y="57"/>
                </a:lnTo>
                <a:lnTo>
                  <a:pt x="67" y="55"/>
                </a:lnTo>
                <a:lnTo>
                  <a:pt x="67" y="54"/>
                </a:lnTo>
                <a:lnTo>
                  <a:pt x="67" y="52"/>
                </a:lnTo>
                <a:lnTo>
                  <a:pt x="65" y="52"/>
                </a:lnTo>
                <a:lnTo>
                  <a:pt x="65" y="50"/>
                </a:lnTo>
                <a:lnTo>
                  <a:pt x="67" y="50"/>
                </a:lnTo>
                <a:lnTo>
                  <a:pt x="67" y="49"/>
                </a:lnTo>
                <a:lnTo>
                  <a:pt x="65" y="49"/>
                </a:lnTo>
                <a:lnTo>
                  <a:pt x="67" y="49"/>
                </a:lnTo>
                <a:lnTo>
                  <a:pt x="67" y="47"/>
                </a:lnTo>
                <a:lnTo>
                  <a:pt x="67" y="45"/>
                </a:lnTo>
                <a:lnTo>
                  <a:pt x="67" y="43"/>
                </a:lnTo>
                <a:lnTo>
                  <a:pt x="67" y="42"/>
                </a:lnTo>
                <a:lnTo>
                  <a:pt x="68" y="42"/>
                </a:lnTo>
                <a:lnTo>
                  <a:pt x="68" y="40"/>
                </a:lnTo>
                <a:lnTo>
                  <a:pt x="67" y="40"/>
                </a:lnTo>
                <a:lnTo>
                  <a:pt x="68" y="40"/>
                </a:lnTo>
                <a:lnTo>
                  <a:pt x="68" y="38"/>
                </a:lnTo>
                <a:lnTo>
                  <a:pt x="68" y="37"/>
                </a:lnTo>
                <a:lnTo>
                  <a:pt x="68" y="35"/>
                </a:lnTo>
                <a:lnTo>
                  <a:pt x="68" y="33"/>
                </a:lnTo>
                <a:lnTo>
                  <a:pt x="70" y="33"/>
                </a:lnTo>
                <a:lnTo>
                  <a:pt x="70" y="31"/>
                </a:lnTo>
                <a:lnTo>
                  <a:pt x="72" y="31"/>
                </a:lnTo>
                <a:lnTo>
                  <a:pt x="72" y="30"/>
                </a:lnTo>
                <a:lnTo>
                  <a:pt x="74" y="30"/>
                </a:lnTo>
                <a:lnTo>
                  <a:pt x="74" y="28"/>
                </a:lnTo>
                <a:lnTo>
                  <a:pt x="74" y="26"/>
                </a:lnTo>
                <a:lnTo>
                  <a:pt x="72" y="26"/>
                </a:lnTo>
                <a:lnTo>
                  <a:pt x="72" y="24"/>
                </a:lnTo>
                <a:lnTo>
                  <a:pt x="72" y="23"/>
                </a:lnTo>
                <a:lnTo>
                  <a:pt x="72" y="21"/>
                </a:lnTo>
                <a:lnTo>
                  <a:pt x="72" y="19"/>
                </a:lnTo>
                <a:lnTo>
                  <a:pt x="72" y="18"/>
                </a:lnTo>
                <a:lnTo>
                  <a:pt x="74" y="18"/>
                </a:lnTo>
                <a:lnTo>
                  <a:pt x="75" y="18"/>
                </a:lnTo>
                <a:lnTo>
                  <a:pt x="77" y="18"/>
                </a:lnTo>
                <a:lnTo>
                  <a:pt x="79" y="18"/>
                </a:lnTo>
                <a:lnTo>
                  <a:pt x="80" y="18"/>
                </a:lnTo>
                <a:lnTo>
                  <a:pt x="82" y="18"/>
                </a:lnTo>
                <a:lnTo>
                  <a:pt x="84" y="18"/>
                </a:lnTo>
                <a:lnTo>
                  <a:pt x="86" y="18"/>
                </a:lnTo>
                <a:lnTo>
                  <a:pt x="87" y="18"/>
                </a:lnTo>
                <a:lnTo>
                  <a:pt x="89" y="18"/>
                </a:lnTo>
                <a:lnTo>
                  <a:pt x="91" y="18"/>
                </a:lnTo>
                <a:lnTo>
                  <a:pt x="92" y="18"/>
                </a:lnTo>
                <a:lnTo>
                  <a:pt x="94" y="18"/>
                </a:lnTo>
                <a:lnTo>
                  <a:pt x="96" y="18"/>
                </a:lnTo>
                <a:lnTo>
                  <a:pt x="98" y="18"/>
                </a:lnTo>
                <a:lnTo>
                  <a:pt x="99" y="18"/>
                </a:lnTo>
                <a:lnTo>
                  <a:pt x="101" y="18"/>
                </a:lnTo>
                <a:lnTo>
                  <a:pt x="103" y="18"/>
                </a:lnTo>
                <a:lnTo>
                  <a:pt x="105" y="18"/>
                </a:lnTo>
                <a:lnTo>
                  <a:pt x="106" y="16"/>
                </a:lnTo>
                <a:lnTo>
                  <a:pt x="108" y="16"/>
                </a:lnTo>
                <a:lnTo>
                  <a:pt x="110" y="16"/>
                </a:lnTo>
                <a:lnTo>
                  <a:pt x="111" y="16"/>
                </a:lnTo>
                <a:lnTo>
                  <a:pt x="113" y="16"/>
                </a:lnTo>
                <a:lnTo>
                  <a:pt x="115" y="16"/>
                </a:lnTo>
                <a:lnTo>
                  <a:pt x="117" y="16"/>
                </a:lnTo>
                <a:lnTo>
                  <a:pt x="118" y="16"/>
                </a:lnTo>
                <a:lnTo>
                  <a:pt x="120" y="16"/>
                </a:lnTo>
                <a:lnTo>
                  <a:pt x="122" y="16"/>
                </a:lnTo>
                <a:lnTo>
                  <a:pt x="123" y="16"/>
                </a:lnTo>
                <a:lnTo>
                  <a:pt x="125" y="16"/>
                </a:lnTo>
                <a:lnTo>
                  <a:pt x="127" y="16"/>
                </a:lnTo>
                <a:lnTo>
                  <a:pt x="129" y="16"/>
                </a:lnTo>
                <a:lnTo>
                  <a:pt x="130" y="16"/>
                </a:lnTo>
                <a:lnTo>
                  <a:pt x="132" y="16"/>
                </a:lnTo>
                <a:lnTo>
                  <a:pt x="134" y="16"/>
                </a:lnTo>
                <a:lnTo>
                  <a:pt x="136" y="16"/>
                </a:lnTo>
                <a:lnTo>
                  <a:pt x="137" y="16"/>
                </a:lnTo>
                <a:lnTo>
                  <a:pt x="139" y="16"/>
                </a:lnTo>
                <a:lnTo>
                  <a:pt x="141" y="16"/>
                </a:lnTo>
                <a:lnTo>
                  <a:pt x="142" y="16"/>
                </a:lnTo>
                <a:lnTo>
                  <a:pt x="144" y="16"/>
                </a:lnTo>
                <a:lnTo>
                  <a:pt x="146" y="16"/>
                </a:lnTo>
                <a:lnTo>
                  <a:pt x="146" y="14"/>
                </a:lnTo>
                <a:lnTo>
                  <a:pt x="148" y="14"/>
                </a:lnTo>
                <a:lnTo>
                  <a:pt x="149" y="14"/>
                </a:lnTo>
                <a:lnTo>
                  <a:pt x="151" y="14"/>
                </a:lnTo>
                <a:lnTo>
                  <a:pt x="153" y="14"/>
                </a:lnTo>
                <a:lnTo>
                  <a:pt x="154" y="14"/>
                </a:lnTo>
                <a:lnTo>
                  <a:pt x="154" y="12"/>
                </a:lnTo>
                <a:lnTo>
                  <a:pt x="156" y="12"/>
                </a:lnTo>
                <a:lnTo>
                  <a:pt x="156" y="11"/>
                </a:lnTo>
                <a:lnTo>
                  <a:pt x="158" y="11"/>
                </a:lnTo>
                <a:lnTo>
                  <a:pt x="158" y="9"/>
                </a:lnTo>
                <a:lnTo>
                  <a:pt x="160" y="9"/>
                </a:lnTo>
                <a:lnTo>
                  <a:pt x="160" y="7"/>
                </a:lnTo>
                <a:lnTo>
                  <a:pt x="161" y="7"/>
                </a:lnTo>
                <a:lnTo>
                  <a:pt x="163" y="6"/>
                </a:lnTo>
                <a:lnTo>
                  <a:pt x="165" y="4"/>
                </a:lnTo>
                <a:lnTo>
                  <a:pt x="165" y="2"/>
                </a:lnTo>
                <a:lnTo>
                  <a:pt x="165" y="0"/>
                </a:lnTo>
                <a:lnTo>
                  <a:pt x="167" y="0"/>
                </a:lnTo>
                <a:lnTo>
                  <a:pt x="167" y="2"/>
                </a:lnTo>
                <a:lnTo>
                  <a:pt x="168" y="2"/>
                </a:lnTo>
                <a:lnTo>
                  <a:pt x="168" y="4"/>
                </a:lnTo>
                <a:lnTo>
                  <a:pt x="170" y="4"/>
                </a:lnTo>
                <a:lnTo>
                  <a:pt x="170" y="6"/>
                </a:lnTo>
                <a:lnTo>
                  <a:pt x="172" y="6"/>
                </a:lnTo>
                <a:lnTo>
                  <a:pt x="173" y="6"/>
                </a:lnTo>
                <a:lnTo>
                  <a:pt x="173" y="7"/>
                </a:lnTo>
                <a:lnTo>
                  <a:pt x="175" y="9"/>
                </a:lnTo>
                <a:lnTo>
                  <a:pt x="175" y="11"/>
                </a:lnTo>
                <a:lnTo>
                  <a:pt x="177" y="11"/>
                </a:lnTo>
                <a:lnTo>
                  <a:pt x="177" y="12"/>
                </a:lnTo>
                <a:lnTo>
                  <a:pt x="177" y="14"/>
                </a:lnTo>
                <a:lnTo>
                  <a:pt x="179" y="14"/>
                </a:lnTo>
                <a:close/>
              </a:path>
            </a:pathLst>
          </a:custGeom>
          <a:solidFill>
            <a:schemeClr val="tx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p:cNvSpPr>
          <p:nvPr/>
        </p:nvSpPr>
        <p:spPr bwMode="auto">
          <a:xfrm>
            <a:off x="6319926" y="5225558"/>
            <a:ext cx="361705" cy="571911"/>
          </a:xfrm>
          <a:custGeom>
            <a:avLst/>
            <a:gdLst>
              <a:gd name="T0" fmla="*/ 129 w 191"/>
              <a:gd name="T1" fmla="*/ 3 h 302"/>
              <a:gd name="T2" fmla="*/ 137 w 191"/>
              <a:gd name="T3" fmla="*/ 15 h 302"/>
              <a:gd name="T4" fmla="*/ 151 w 191"/>
              <a:gd name="T5" fmla="*/ 22 h 302"/>
              <a:gd name="T6" fmla="*/ 156 w 191"/>
              <a:gd name="T7" fmla="*/ 37 h 302"/>
              <a:gd name="T8" fmla="*/ 165 w 191"/>
              <a:gd name="T9" fmla="*/ 49 h 302"/>
              <a:gd name="T10" fmla="*/ 179 w 191"/>
              <a:gd name="T11" fmla="*/ 56 h 302"/>
              <a:gd name="T12" fmla="*/ 187 w 191"/>
              <a:gd name="T13" fmla="*/ 61 h 302"/>
              <a:gd name="T14" fmla="*/ 177 w 191"/>
              <a:gd name="T15" fmla="*/ 74 h 302"/>
              <a:gd name="T16" fmla="*/ 170 w 191"/>
              <a:gd name="T17" fmla="*/ 84 h 302"/>
              <a:gd name="T18" fmla="*/ 180 w 191"/>
              <a:gd name="T19" fmla="*/ 84 h 302"/>
              <a:gd name="T20" fmla="*/ 179 w 191"/>
              <a:gd name="T21" fmla="*/ 99 h 302"/>
              <a:gd name="T22" fmla="*/ 173 w 191"/>
              <a:gd name="T23" fmla="*/ 115 h 302"/>
              <a:gd name="T24" fmla="*/ 177 w 191"/>
              <a:gd name="T25" fmla="*/ 129 h 302"/>
              <a:gd name="T26" fmla="*/ 180 w 191"/>
              <a:gd name="T27" fmla="*/ 139 h 302"/>
              <a:gd name="T28" fmla="*/ 177 w 191"/>
              <a:gd name="T29" fmla="*/ 153 h 302"/>
              <a:gd name="T30" fmla="*/ 180 w 191"/>
              <a:gd name="T31" fmla="*/ 163 h 302"/>
              <a:gd name="T32" fmla="*/ 184 w 191"/>
              <a:gd name="T33" fmla="*/ 173 h 302"/>
              <a:gd name="T34" fmla="*/ 175 w 191"/>
              <a:gd name="T35" fmla="*/ 185 h 302"/>
              <a:gd name="T36" fmla="*/ 179 w 191"/>
              <a:gd name="T37" fmla="*/ 201 h 302"/>
              <a:gd name="T38" fmla="*/ 180 w 191"/>
              <a:gd name="T39" fmla="*/ 213 h 302"/>
              <a:gd name="T40" fmla="*/ 175 w 191"/>
              <a:gd name="T41" fmla="*/ 227 h 302"/>
              <a:gd name="T42" fmla="*/ 182 w 191"/>
              <a:gd name="T43" fmla="*/ 230 h 302"/>
              <a:gd name="T44" fmla="*/ 173 w 191"/>
              <a:gd name="T45" fmla="*/ 239 h 302"/>
              <a:gd name="T46" fmla="*/ 161 w 191"/>
              <a:gd name="T47" fmla="*/ 247 h 302"/>
              <a:gd name="T48" fmla="*/ 149 w 191"/>
              <a:gd name="T49" fmla="*/ 256 h 302"/>
              <a:gd name="T50" fmla="*/ 137 w 191"/>
              <a:gd name="T51" fmla="*/ 261 h 302"/>
              <a:gd name="T52" fmla="*/ 127 w 191"/>
              <a:gd name="T53" fmla="*/ 256 h 302"/>
              <a:gd name="T54" fmla="*/ 118 w 191"/>
              <a:gd name="T55" fmla="*/ 265 h 302"/>
              <a:gd name="T56" fmla="*/ 111 w 191"/>
              <a:gd name="T57" fmla="*/ 272 h 302"/>
              <a:gd name="T58" fmla="*/ 105 w 191"/>
              <a:gd name="T59" fmla="*/ 282 h 302"/>
              <a:gd name="T60" fmla="*/ 98 w 191"/>
              <a:gd name="T61" fmla="*/ 290 h 302"/>
              <a:gd name="T62" fmla="*/ 87 w 191"/>
              <a:gd name="T63" fmla="*/ 297 h 302"/>
              <a:gd name="T64" fmla="*/ 77 w 191"/>
              <a:gd name="T65" fmla="*/ 297 h 302"/>
              <a:gd name="T66" fmla="*/ 77 w 191"/>
              <a:gd name="T67" fmla="*/ 284 h 302"/>
              <a:gd name="T68" fmla="*/ 68 w 191"/>
              <a:gd name="T69" fmla="*/ 278 h 302"/>
              <a:gd name="T70" fmla="*/ 58 w 191"/>
              <a:gd name="T71" fmla="*/ 278 h 302"/>
              <a:gd name="T72" fmla="*/ 65 w 191"/>
              <a:gd name="T73" fmla="*/ 263 h 302"/>
              <a:gd name="T74" fmla="*/ 61 w 191"/>
              <a:gd name="T75" fmla="*/ 253 h 302"/>
              <a:gd name="T76" fmla="*/ 68 w 191"/>
              <a:gd name="T77" fmla="*/ 237 h 302"/>
              <a:gd name="T78" fmla="*/ 72 w 191"/>
              <a:gd name="T79" fmla="*/ 223 h 302"/>
              <a:gd name="T80" fmla="*/ 65 w 191"/>
              <a:gd name="T81" fmla="*/ 213 h 302"/>
              <a:gd name="T82" fmla="*/ 44 w 191"/>
              <a:gd name="T83" fmla="*/ 213 h 302"/>
              <a:gd name="T84" fmla="*/ 25 w 191"/>
              <a:gd name="T85" fmla="*/ 211 h 302"/>
              <a:gd name="T86" fmla="*/ 6 w 191"/>
              <a:gd name="T87" fmla="*/ 210 h 302"/>
              <a:gd name="T88" fmla="*/ 8 w 191"/>
              <a:gd name="T89" fmla="*/ 191 h 302"/>
              <a:gd name="T90" fmla="*/ 5 w 191"/>
              <a:gd name="T91" fmla="*/ 173 h 302"/>
              <a:gd name="T92" fmla="*/ 0 w 191"/>
              <a:gd name="T93" fmla="*/ 158 h 302"/>
              <a:gd name="T94" fmla="*/ 13 w 191"/>
              <a:gd name="T95" fmla="*/ 149 h 302"/>
              <a:gd name="T96" fmla="*/ 20 w 191"/>
              <a:gd name="T97" fmla="*/ 136 h 302"/>
              <a:gd name="T98" fmla="*/ 17 w 191"/>
              <a:gd name="T99" fmla="*/ 118 h 302"/>
              <a:gd name="T100" fmla="*/ 15 w 191"/>
              <a:gd name="T101" fmla="*/ 103 h 302"/>
              <a:gd name="T102" fmla="*/ 27 w 191"/>
              <a:gd name="T103" fmla="*/ 92 h 302"/>
              <a:gd name="T104" fmla="*/ 37 w 191"/>
              <a:gd name="T105" fmla="*/ 86 h 302"/>
              <a:gd name="T106" fmla="*/ 49 w 191"/>
              <a:gd name="T107" fmla="*/ 80 h 302"/>
              <a:gd name="T108" fmla="*/ 55 w 191"/>
              <a:gd name="T109" fmla="*/ 68 h 302"/>
              <a:gd name="T110" fmla="*/ 63 w 191"/>
              <a:gd name="T111" fmla="*/ 55 h 302"/>
              <a:gd name="T112" fmla="*/ 67 w 191"/>
              <a:gd name="T113" fmla="*/ 41 h 302"/>
              <a:gd name="T114" fmla="*/ 74 w 191"/>
              <a:gd name="T115" fmla="*/ 31 h 302"/>
              <a:gd name="T116" fmla="*/ 86 w 191"/>
              <a:gd name="T117" fmla="*/ 17 h 302"/>
              <a:gd name="T118" fmla="*/ 96 w 191"/>
              <a:gd name="T119" fmla="*/ 5 h 302"/>
              <a:gd name="T120" fmla="*/ 110 w 191"/>
              <a:gd name="T121" fmla="*/ 1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1" h="302">
                <a:moveTo>
                  <a:pt x="115" y="1"/>
                </a:moveTo>
                <a:lnTo>
                  <a:pt x="117" y="1"/>
                </a:lnTo>
                <a:lnTo>
                  <a:pt x="118" y="1"/>
                </a:lnTo>
                <a:lnTo>
                  <a:pt x="118" y="3"/>
                </a:lnTo>
                <a:lnTo>
                  <a:pt x="120" y="3"/>
                </a:lnTo>
                <a:lnTo>
                  <a:pt x="122" y="3"/>
                </a:lnTo>
                <a:lnTo>
                  <a:pt x="122" y="1"/>
                </a:lnTo>
                <a:lnTo>
                  <a:pt x="123" y="1"/>
                </a:lnTo>
                <a:lnTo>
                  <a:pt x="125" y="1"/>
                </a:lnTo>
                <a:lnTo>
                  <a:pt x="127" y="1"/>
                </a:lnTo>
                <a:lnTo>
                  <a:pt x="129" y="1"/>
                </a:lnTo>
                <a:lnTo>
                  <a:pt x="129" y="3"/>
                </a:lnTo>
                <a:lnTo>
                  <a:pt x="130" y="3"/>
                </a:lnTo>
                <a:lnTo>
                  <a:pt x="130" y="5"/>
                </a:lnTo>
                <a:lnTo>
                  <a:pt x="130" y="6"/>
                </a:lnTo>
                <a:lnTo>
                  <a:pt x="130" y="8"/>
                </a:lnTo>
                <a:lnTo>
                  <a:pt x="132" y="8"/>
                </a:lnTo>
                <a:lnTo>
                  <a:pt x="132" y="10"/>
                </a:lnTo>
                <a:lnTo>
                  <a:pt x="132" y="12"/>
                </a:lnTo>
                <a:lnTo>
                  <a:pt x="132" y="13"/>
                </a:lnTo>
                <a:lnTo>
                  <a:pt x="134" y="13"/>
                </a:lnTo>
                <a:lnTo>
                  <a:pt x="135" y="13"/>
                </a:lnTo>
                <a:lnTo>
                  <a:pt x="135" y="15"/>
                </a:lnTo>
                <a:lnTo>
                  <a:pt x="137" y="15"/>
                </a:lnTo>
                <a:lnTo>
                  <a:pt x="137" y="17"/>
                </a:lnTo>
                <a:lnTo>
                  <a:pt x="137" y="18"/>
                </a:lnTo>
                <a:lnTo>
                  <a:pt x="139" y="18"/>
                </a:lnTo>
                <a:lnTo>
                  <a:pt x="141" y="18"/>
                </a:lnTo>
                <a:lnTo>
                  <a:pt x="142" y="18"/>
                </a:lnTo>
                <a:lnTo>
                  <a:pt x="142" y="20"/>
                </a:lnTo>
                <a:lnTo>
                  <a:pt x="144" y="20"/>
                </a:lnTo>
                <a:lnTo>
                  <a:pt x="146" y="20"/>
                </a:lnTo>
                <a:lnTo>
                  <a:pt x="148" y="20"/>
                </a:lnTo>
                <a:lnTo>
                  <a:pt x="148" y="22"/>
                </a:lnTo>
                <a:lnTo>
                  <a:pt x="149" y="22"/>
                </a:lnTo>
                <a:lnTo>
                  <a:pt x="151" y="22"/>
                </a:lnTo>
                <a:lnTo>
                  <a:pt x="153" y="22"/>
                </a:lnTo>
                <a:lnTo>
                  <a:pt x="153" y="24"/>
                </a:lnTo>
                <a:lnTo>
                  <a:pt x="153" y="25"/>
                </a:lnTo>
                <a:lnTo>
                  <a:pt x="153" y="27"/>
                </a:lnTo>
                <a:lnTo>
                  <a:pt x="153" y="29"/>
                </a:lnTo>
                <a:lnTo>
                  <a:pt x="153" y="31"/>
                </a:lnTo>
                <a:lnTo>
                  <a:pt x="154" y="31"/>
                </a:lnTo>
                <a:lnTo>
                  <a:pt x="154" y="32"/>
                </a:lnTo>
                <a:lnTo>
                  <a:pt x="154" y="34"/>
                </a:lnTo>
                <a:lnTo>
                  <a:pt x="156" y="34"/>
                </a:lnTo>
                <a:lnTo>
                  <a:pt x="156" y="36"/>
                </a:lnTo>
                <a:lnTo>
                  <a:pt x="156" y="37"/>
                </a:lnTo>
                <a:lnTo>
                  <a:pt x="158" y="37"/>
                </a:lnTo>
                <a:lnTo>
                  <a:pt x="158" y="39"/>
                </a:lnTo>
                <a:lnTo>
                  <a:pt x="158" y="41"/>
                </a:lnTo>
                <a:lnTo>
                  <a:pt x="160" y="41"/>
                </a:lnTo>
                <a:lnTo>
                  <a:pt x="160" y="43"/>
                </a:lnTo>
                <a:lnTo>
                  <a:pt x="160" y="44"/>
                </a:lnTo>
                <a:lnTo>
                  <a:pt x="161" y="44"/>
                </a:lnTo>
                <a:lnTo>
                  <a:pt x="161" y="46"/>
                </a:lnTo>
                <a:lnTo>
                  <a:pt x="163" y="46"/>
                </a:lnTo>
                <a:lnTo>
                  <a:pt x="163" y="48"/>
                </a:lnTo>
                <a:lnTo>
                  <a:pt x="165" y="48"/>
                </a:lnTo>
                <a:lnTo>
                  <a:pt x="165" y="49"/>
                </a:lnTo>
                <a:lnTo>
                  <a:pt x="166" y="49"/>
                </a:lnTo>
                <a:lnTo>
                  <a:pt x="166" y="51"/>
                </a:lnTo>
                <a:lnTo>
                  <a:pt x="168" y="51"/>
                </a:lnTo>
                <a:lnTo>
                  <a:pt x="168" y="53"/>
                </a:lnTo>
                <a:lnTo>
                  <a:pt x="170" y="53"/>
                </a:lnTo>
                <a:lnTo>
                  <a:pt x="170" y="55"/>
                </a:lnTo>
                <a:lnTo>
                  <a:pt x="172" y="55"/>
                </a:lnTo>
                <a:lnTo>
                  <a:pt x="173" y="55"/>
                </a:lnTo>
                <a:lnTo>
                  <a:pt x="175" y="55"/>
                </a:lnTo>
                <a:lnTo>
                  <a:pt x="177" y="55"/>
                </a:lnTo>
                <a:lnTo>
                  <a:pt x="177" y="56"/>
                </a:lnTo>
                <a:lnTo>
                  <a:pt x="179" y="56"/>
                </a:lnTo>
                <a:lnTo>
                  <a:pt x="180" y="56"/>
                </a:lnTo>
                <a:lnTo>
                  <a:pt x="182" y="56"/>
                </a:lnTo>
                <a:lnTo>
                  <a:pt x="184" y="56"/>
                </a:lnTo>
                <a:lnTo>
                  <a:pt x="185" y="56"/>
                </a:lnTo>
                <a:lnTo>
                  <a:pt x="187" y="56"/>
                </a:lnTo>
                <a:lnTo>
                  <a:pt x="189" y="56"/>
                </a:lnTo>
                <a:lnTo>
                  <a:pt x="191" y="56"/>
                </a:lnTo>
                <a:lnTo>
                  <a:pt x="189" y="56"/>
                </a:lnTo>
                <a:lnTo>
                  <a:pt x="189" y="58"/>
                </a:lnTo>
                <a:lnTo>
                  <a:pt x="189" y="60"/>
                </a:lnTo>
                <a:lnTo>
                  <a:pt x="187" y="60"/>
                </a:lnTo>
                <a:lnTo>
                  <a:pt x="187" y="61"/>
                </a:lnTo>
                <a:lnTo>
                  <a:pt x="187" y="63"/>
                </a:lnTo>
                <a:lnTo>
                  <a:pt x="185" y="63"/>
                </a:lnTo>
                <a:lnTo>
                  <a:pt x="185" y="65"/>
                </a:lnTo>
                <a:lnTo>
                  <a:pt x="184" y="65"/>
                </a:lnTo>
                <a:lnTo>
                  <a:pt x="184" y="67"/>
                </a:lnTo>
                <a:lnTo>
                  <a:pt x="182" y="67"/>
                </a:lnTo>
                <a:lnTo>
                  <a:pt x="180" y="68"/>
                </a:lnTo>
                <a:lnTo>
                  <a:pt x="180" y="70"/>
                </a:lnTo>
                <a:lnTo>
                  <a:pt x="179" y="70"/>
                </a:lnTo>
                <a:lnTo>
                  <a:pt x="179" y="72"/>
                </a:lnTo>
                <a:lnTo>
                  <a:pt x="177" y="72"/>
                </a:lnTo>
                <a:lnTo>
                  <a:pt x="177" y="74"/>
                </a:lnTo>
                <a:lnTo>
                  <a:pt x="175" y="74"/>
                </a:lnTo>
                <a:lnTo>
                  <a:pt x="175" y="75"/>
                </a:lnTo>
                <a:lnTo>
                  <a:pt x="175" y="77"/>
                </a:lnTo>
                <a:lnTo>
                  <a:pt x="173" y="77"/>
                </a:lnTo>
                <a:lnTo>
                  <a:pt x="173" y="79"/>
                </a:lnTo>
                <a:lnTo>
                  <a:pt x="172" y="79"/>
                </a:lnTo>
                <a:lnTo>
                  <a:pt x="172" y="80"/>
                </a:lnTo>
                <a:lnTo>
                  <a:pt x="172" y="82"/>
                </a:lnTo>
                <a:lnTo>
                  <a:pt x="170" y="82"/>
                </a:lnTo>
                <a:lnTo>
                  <a:pt x="170" y="84"/>
                </a:lnTo>
                <a:lnTo>
                  <a:pt x="168" y="84"/>
                </a:lnTo>
                <a:lnTo>
                  <a:pt x="170" y="84"/>
                </a:lnTo>
                <a:lnTo>
                  <a:pt x="170" y="86"/>
                </a:lnTo>
                <a:lnTo>
                  <a:pt x="172" y="86"/>
                </a:lnTo>
                <a:lnTo>
                  <a:pt x="172" y="87"/>
                </a:lnTo>
                <a:lnTo>
                  <a:pt x="173" y="87"/>
                </a:lnTo>
                <a:lnTo>
                  <a:pt x="173" y="89"/>
                </a:lnTo>
                <a:lnTo>
                  <a:pt x="175" y="89"/>
                </a:lnTo>
                <a:lnTo>
                  <a:pt x="175" y="87"/>
                </a:lnTo>
                <a:lnTo>
                  <a:pt x="175" y="86"/>
                </a:lnTo>
                <a:lnTo>
                  <a:pt x="177" y="86"/>
                </a:lnTo>
                <a:lnTo>
                  <a:pt x="177" y="84"/>
                </a:lnTo>
                <a:lnTo>
                  <a:pt x="179" y="84"/>
                </a:lnTo>
                <a:lnTo>
                  <a:pt x="180" y="84"/>
                </a:lnTo>
                <a:lnTo>
                  <a:pt x="180" y="86"/>
                </a:lnTo>
                <a:lnTo>
                  <a:pt x="182" y="86"/>
                </a:lnTo>
                <a:lnTo>
                  <a:pt x="182" y="87"/>
                </a:lnTo>
                <a:lnTo>
                  <a:pt x="182" y="89"/>
                </a:lnTo>
                <a:lnTo>
                  <a:pt x="182" y="91"/>
                </a:lnTo>
                <a:lnTo>
                  <a:pt x="182" y="92"/>
                </a:lnTo>
                <a:lnTo>
                  <a:pt x="182" y="94"/>
                </a:lnTo>
                <a:lnTo>
                  <a:pt x="182" y="96"/>
                </a:lnTo>
                <a:lnTo>
                  <a:pt x="180" y="96"/>
                </a:lnTo>
                <a:lnTo>
                  <a:pt x="180" y="98"/>
                </a:lnTo>
                <a:lnTo>
                  <a:pt x="179" y="98"/>
                </a:lnTo>
                <a:lnTo>
                  <a:pt x="179" y="99"/>
                </a:lnTo>
                <a:lnTo>
                  <a:pt x="179" y="101"/>
                </a:lnTo>
                <a:lnTo>
                  <a:pt x="177" y="101"/>
                </a:lnTo>
                <a:lnTo>
                  <a:pt x="177" y="103"/>
                </a:lnTo>
                <a:lnTo>
                  <a:pt x="177" y="105"/>
                </a:lnTo>
                <a:lnTo>
                  <a:pt x="175" y="105"/>
                </a:lnTo>
                <a:lnTo>
                  <a:pt x="175" y="106"/>
                </a:lnTo>
                <a:lnTo>
                  <a:pt x="175" y="108"/>
                </a:lnTo>
                <a:lnTo>
                  <a:pt x="173" y="108"/>
                </a:lnTo>
                <a:lnTo>
                  <a:pt x="173" y="110"/>
                </a:lnTo>
                <a:lnTo>
                  <a:pt x="173" y="111"/>
                </a:lnTo>
                <a:lnTo>
                  <a:pt x="173" y="113"/>
                </a:lnTo>
                <a:lnTo>
                  <a:pt x="173" y="115"/>
                </a:lnTo>
                <a:lnTo>
                  <a:pt x="172" y="115"/>
                </a:lnTo>
                <a:lnTo>
                  <a:pt x="172" y="117"/>
                </a:lnTo>
                <a:lnTo>
                  <a:pt x="172" y="118"/>
                </a:lnTo>
                <a:lnTo>
                  <a:pt x="172" y="120"/>
                </a:lnTo>
                <a:lnTo>
                  <a:pt x="172" y="122"/>
                </a:lnTo>
                <a:lnTo>
                  <a:pt x="172" y="123"/>
                </a:lnTo>
                <a:lnTo>
                  <a:pt x="172" y="125"/>
                </a:lnTo>
                <a:lnTo>
                  <a:pt x="173" y="125"/>
                </a:lnTo>
                <a:lnTo>
                  <a:pt x="173" y="127"/>
                </a:lnTo>
                <a:lnTo>
                  <a:pt x="175" y="127"/>
                </a:lnTo>
                <a:lnTo>
                  <a:pt x="175" y="129"/>
                </a:lnTo>
                <a:lnTo>
                  <a:pt x="177" y="129"/>
                </a:lnTo>
                <a:lnTo>
                  <a:pt x="177" y="130"/>
                </a:lnTo>
                <a:lnTo>
                  <a:pt x="179" y="130"/>
                </a:lnTo>
                <a:lnTo>
                  <a:pt x="179" y="132"/>
                </a:lnTo>
                <a:lnTo>
                  <a:pt x="180" y="132"/>
                </a:lnTo>
                <a:lnTo>
                  <a:pt x="180" y="134"/>
                </a:lnTo>
                <a:lnTo>
                  <a:pt x="182" y="134"/>
                </a:lnTo>
                <a:lnTo>
                  <a:pt x="182" y="136"/>
                </a:lnTo>
                <a:lnTo>
                  <a:pt x="182" y="137"/>
                </a:lnTo>
                <a:lnTo>
                  <a:pt x="180" y="137"/>
                </a:lnTo>
                <a:lnTo>
                  <a:pt x="182" y="137"/>
                </a:lnTo>
                <a:lnTo>
                  <a:pt x="180" y="137"/>
                </a:lnTo>
                <a:lnTo>
                  <a:pt x="180" y="139"/>
                </a:lnTo>
                <a:lnTo>
                  <a:pt x="180" y="141"/>
                </a:lnTo>
                <a:lnTo>
                  <a:pt x="179" y="141"/>
                </a:lnTo>
                <a:lnTo>
                  <a:pt x="177" y="141"/>
                </a:lnTo>
                <a:lnTo>
                  <a:pt x="175" y="141"/>
                </a:lnTo>
                <a:lnTo>
                  <a:pt x="175" y="142"/>
                </a:lnTo>
                <a:lnTo>
                  <a:pt x="175" y="144"/>
                </a:lnTo>
                <a:lnTo>
                  <a:pt x="177" y="144"/>
                </a:lnTo>
                <a:lnTo>
                  <a:pt x="177" y="146"/>
                </a:lnTo>
                <a:lnTo>
                  <a:pt x="177" y="148"/>
                </a:lnTo>
                <a:lnTo>
                  <a:pt x="177" y="149"/>
                </a:lnTo>
                <a:lnTo>
                  <a:pt x="177" y="151"/>
                </a:lnTo>
                <a:lnTo>
                  <a:pt x="177" y="153"/>
                </a:lnTo>
                <a:lnTo>
                  <a:pt x="175" y="153"/>
                </a:lnTo>
                <a:lnTo>
                  <a:pt x="175" y="154"/>
                </a:lnTo>
                <a:lnTo>
                  <a:pt x="177" y="154"/>
                </a:lnTo>
                <a:lnTo>
                  <a:pt x="177" y="156"/>
                </a:lnTo>
                <a:lnTo>
                  <a:pt x="179" y="156"/>
                </a:lnTo>
                <a:lnTo>
                  <a:pt x="179" y="158"/>
                </a:lnTo>
                <a:lnTo>
                  <a:pt x="180" y="158"/>
                </a:lnTo>
                <a:lnTo>
                  <a:pt x="179" y="158"/>
                </a:lnTo>
                <a:lnTo>
                  <a:pt x="179" y="160"/>
                </a:lnTo>
                <a:lnTo>
                  <a:pt x="180" y="160"/>
                </a:lnTo>
                <a:lnTo>
                  <a:pt x="180" y="161"/>
                </a:lnTo>
                <a:lnTo>
                  <a:pt x="180" y="163"/>
                </a:lnTo>
                <a:lnTo>
                  <a:pt x="179" y="163"/>
                </a:lnTo>
                <a:lnTo>
                  <a:pt x="179" y="165"/>
                </a:lnTo>
                <a:lnTo>
                  <a:pt x="179" y="166"/>
                </a:lnTo>
                <a:lnTo>
                  <a:pt x="177" y="166"/>
                </a:lnTo>
                <a:lnTo>
                  <a:pt x="179" y="166"/>
                </a:lnTo>
                <a:lnTo>
                  <a:pt x="179" y="168"/>
                </a:lnTo>
                <a:lnTo>
                  <a:pt x="180" y="168"/>
                </a:lnTo>
                <a:lnTo>
                  <a:pt x="180" y="170"/>
                </a:lnTo>
                <a:lnTo>
                  <a:pt x="182" y="170"/>
                </a:lnTo>
                <a:lnTo>
                  <a:pt x="182" y="172"/>
                </a:lnTo>
                <a:lnTo>
                  <a:pt x="182" y="173"/>
                </a:lnTo>
                <a:lnTo>
                  <a:pt x="184" y="173"/>
                </a:lnTo>
                <a:lnTo>
                  <a:pt x="184" y="175"/>
                </a:lnTo>
                <a:lnTo>
                  <a:pt x="184" y="177"/>
                </a:lnTo>
                <a:lnTo>
                  <a:pt x="184" y="179"/>
                </a:lnTo>
                <a:lnTo>
                  <a:pt x="182" y="179"/>
                </a:lnTo>
                <a:lnTo>
                  <a:pt x="182" y="180"/>
                </a:lnTo>
                <a:lnTo>
                  <a:pt x="180" y="180"/>
                </a:lnTo>
                <a:lnTo>
                  <a:pt x="179" y="180"/>
                </a:lnTo>
                <a:lnTo>
                  <a:pt x="177" y="180"/>
                </a:lnTo>
                <a:lnTo>
                  <a:pt x="177" y="182"/>
                </a:lnTo>
                <a:lnTo>
                  <a:pt x="175" y="182"/>
                </a:lnTo>
                <a:lnTo>
                  <a:pt x="175" y="184"/>
                </a:lnTo>
                <a:lnTo>
                  <a:pt x="175" y="185"/>
                </a:lnTo>
                <a:lnTo>
                  <a:pt x="177" y="187"/>
                </a:lnTo>
                <a:lnTo>
                  <a:pt x="177" y="189"/>
                </a:lnTo>
                <a:lnTo>
                  <a:pt x="177" y="191"/>
                </a:lnTo>
                <a:lnTo>
                  <a:pt x="177" y="192"/>
                </a:lnTo>
                <a:lnTo>
                  <a:pt x="179" y="192"/>
                </a:lnTo>
                <a:lnTo>
                  <a:pt x="179" y="194"/>
                </a:lnTo>
                <a:lnTo>
                  <a:pt x="179" y="196"/>
                </a:lnTo>
                <a:lnTo>
                  <a:pt x="179" y="197"/>
                </a:lnTo>
                <a:lnTo>
                  <a:pt x="177" y="197"/>
                </a:lnTo>
                <a:lnTo>
                  <a:pt x="177" y="199"/>
                </a:lnTo>
                <a:lnTo>
                  <a:pt x="179" y="199"/>
                </a:lnTo>
                <a:lnTo>
                  <a:pt x="179" y="201"/>
                </a:lnTo>
                <a:lnTo>
                  <a:pt x="180" y="201"/>
                </a:lnTo>
                <a:lnTo>
                  <a:pt x="182" y="201"/>
                </a:lnTo>
                <a:lnTo>
                  <a:pt x="182" y="203"/>
                </a:lnTo>
                <a:lnTo>
                  <a:pt x="184" y="203"/>
                </a:lnTo>
                <a:lnTo>
                  <a:pt x="184" y="204"/>
                </a:lnTo>
                <a:lnTo>
                  <a:pt x="184" y="206"/>
                </a:lnTo>
                <a:lnTo>
                  <a:pt x="184" y="208"/>
                </a:lnTo>
                <a:lnTo>
                  <a:pt x="182" y="208"/>
                </a:lnTo>
                <a:lnTo>
                  <a:pt x="182" y="210"/>
                </a:lnTo>
                <a:lnTo>
                  <a:pt x="182" y="211"/>
                </a:lnTo>
                <a:lnTo>
                  <a:pt x="182" y="213"/>
                </a:lnTo>
                <a:lnTo>
                  <a:pt x="180" y="213"/>
                </a:lnTo>
                <a:lnTo>
                  <a:pt x="180" y="215"/>
                </a:lnTo>
                <a:lnTo>
                  <a:pt x="179" y="216"/>
                </a:lnTo>
                <a:lnTo>
                  <a:pt x="179" y="218"/>
                </a:lnTo>
                <a:lnTo>
                  <a:pt x="179" y="220"/>
                </a:lnTo>
                <a:lnTo>
                  <a:pt x="177" y="220"/>
                </a:lnTo>
                <a:lnTo>
                  <a:pt x="177" y="222"/>
                </a:lnTo>
                <a:lnTo>
                  <a:pt x="177" y="223"/>
                </a:lnTo>
                <a:lnTo>
                  <a:pt x="175" y="223"/>
                </a:lnTo>
                <a:lnTo>
                  <a:pt x="175" y="225"/>
                </a:lnTo>
                <a:lnTo>
                  <a:pt x="177" y="225"/>
                </a:lnTo>
                <a:lnTo>
                  <a:pt x="175" y="225"/>
                </a:lnTo>
                <a:lnTo>
                  <a:pt x="175" y="227"/>
                </a:lnTo>
                <a:lnTo>
                  <a:pt x="175" y="228"/>
                </a:lnTo>
                <a:lnTo>
                  <a:pt x="173" y="228"/>
                </a:lnTo>
                <a:lnTo>
                  <a:pt x="173" y="230"/>
                </a:lnTo>
                <a:lnTo>
                  <a:pt x="175" y="230"/>
                </a:lnTo>
                <a:lnTo>
                  <a:pt x="175" y="228"/>
                </a:lnTo>
                <a:lnTo>
                  <a:pt x="177" y="228"/>
                </a:lnTo>
                <a:lnTo>
                  <a:pt x="179" y="228"/>
                </a:lnTo>
                <a:lnTo>
                  <a:pt x="180" y="228"/>
                </a:lnTo>
                <a:lnTo>
                  <a:pt x="182" y="228"/>
                </a:lnTo>
                <a:lnTo>
                  <a:pt x="182" y="230"/>
                </a:lnTo>
                <a:lnTo>
                  <a:pt x="184" y="230"/>
                </a:lnTo>
                <a:lnTo>
                  <a:pt x="182" y="230"/>
                </a:lnTo>
                <a:lnTo>
                  <a:pt x="182" y="232"/>
                </a:lnTo>
                <a:lnTo>
                  <a:pt x="180" y="232"/>
                </a:lnTo>
                <a:lnTo>
                  <a:pt x="180" y="234"/>
                </a:lnTo>
                <a:lnTo>
                  <a:pt x="179" y="234"/>
                </a:lnTo>
                <a:lnTo>
                  <a:pt x="179" y="235"/>
                </a:lnTo>
                <a:lnTo>
                  <a:pt x="177" y="235"/>
                </a:lnTo>
                <a:lnTo>
                  <a:pt x="179" y="235"/>
                </a:lnTo>
                <a:lnTo>
                  <a:pt x="177" y="235"/>
                </a:lnTo>
                <a:lnTo>
                  <a:pt x="177" y="237"/>
                </a:lnTo>
                <a:lnTo>
                  <a:pt x="177" y="239"/>
                </a:lnTo>
                <a:lnTo>
                  <a:pt x="175" y="239"/>
                </a:lnTo>
                <a:lnTo>
                  <a:pt x="173" y="239"/>
                </a:lnTo>
                <a:lnTo>
                  <a:pt x="173" y="241"/>
                </a:lnTo>
                <a:lnTo>
                  <a:pt x="172" y="241"/>
                </a:lnTo>
                <a:lnTo>
                  <a:pt x="170" y="241"/>
                </a:lnTo>
                <a:lnTo>
                  <a:pt x="170" y="242"/>
                </a:lnTo>
                <a:lnTo>
                  <a:pt x="170" y="244"/>
                </a:lnTo>
                <a:lnTo>
                  <a:pt x="168" y="244"/>
                </a:lnTo>
                <a:lnTo>
                  <a:pt x="166" y="244"/>
                </a:lnTo>
                <a:lnTo>
                  <a:pt x="165" y="244"/>
                </a:lnTo>
                <a:lnTo>
                  <a:pt x="165" y="246"/>
                </a:lnTo>
                <a:lnTo>
                  <a:pt x="163" y="246"/>
                </a:lnTo>
                <a:lnTo>
                  <a:pt x="163" y="247"/>
                </a:lnTo>
                <a:lnTo>
                  <a:pt x="161" y="247"/>
                </a:lnTo>
                <a:lnTo>
                  <a:pt x="160" y="247"/>
                </a:lnTo>
                <a:lnTo>
                  <a:pt x="160" y="249"/>
                </a:lnTo>
                <a:lnTo>
                  <a:pt x="158" y="249"/>
                </a:lnTo>
                <a:lnTo>
                  <a:pt x="158" y="251"/>
                </a:lnTo>
                <a:lnTo>
                  <a:pt x="156" y="251"/>
                </a:lnTo>
                <a:lnTo>
                  <a:pt x="156" y="253"/>
                </a:lnTo>
                <a:lnTo>
                  <a:pt x="154" y="253"/>
                </a:lnTo>
                <a:lnTo>
                  <a:pt x="154" y="254"/>
                </a:lnTo>
                <a:lnTo>
                  <a:pt x="153" y="254"/>
                </a:lnTo>
                <a:lnTo>
                  <a:pt x="151" y="254"/>
                </a:lnTo>
                <a:lnTo>
                  <a:pt x="151" y="256"/>
                </a:lnTo>
                <a:lnTo>
                  <a:pt x="149" y="256"/>
                </a:lnTo>
                <a:lnTo>
                  <a:pt x="148" y="256"/>
                </a:lnTo>
                <a:lnTo>
                  <a:pt x="148" y="254"/>
                </a:lnTo>
                <a:lnTo>
                  <a:pt x="146" y="254"/>
                </a:lnTo>
                <a:lnTo>
                  <a:pt x="146" y="256"/>
                </a:lnTo>
                <a:lnTo>
                  <a:pt x="144" y="256"/>
                </a:lnTo>
                <a:lnTo>
                  <a:pt x="144" y="258"/>
                </a:lnTo>
                <a:lnTo>
                  <a:pt x="142" y="258"/>
                </a:lnTo>
                <a:lnTo>
                  <a:pt x="142" y="259"/>
                </a:lnTo>
                <a:lnTo>
                  <a:pt x="141" y="259"/>
                </a:lnTo>
                <a:lnTo>
                  <a:pt x="141" y="261"/>
                </a:lnTo>
                <a:lnTo>
                  <a:pt x="139" y="261"/>
                </a:lnTo>
                <a:lnTo>
                  <a:pt x="137" y="261"/>
                </a:lnTo>
                <a:lnTo>
                  <a:pt x="137" y="259"/>
                </a:lnTo>
                <a:lnTo>
                  <a:pt x="137" y="258"/>
                </a:lnTo>
                <a:lnTo>
                  <a:pt x="135" y="258"/>
                </a:lnTo>
                <a:lnTo>
                  <a:pt x="134" y="256"/>
                </a:lnTo>
                <a:lnTo>
                  <a:pt x="134" y="254"/>
                </a:lnTo>
                <a:lnTo>
                  <a:pt x="134" y="256"/>
                </a:lnTo>
                <a:lnTo>
                  <a:pt x="134" y="258"/>
                </a:lnTo>
                <a:lnTo>
                  <a:pt x="132" y="258"/>
                </a:lnTo>
                <a:lnTo>
                  <a:pt x="132" y="256"/>
                </a:lnTo>
                <a:lnTo>
                  <a:pt x="130" y="256"/>
                </a:lnTo>
                <a:lnTo>
                  <a:pt x="129" y="256"/>
                </a:lnTo>
                <a:lnTo>
                  <a:pt x="127" y="256"/>
                </a:lnTo>
                <a:lnTo>
                  <a:pt x="127" y="258"/>
                </a:lnTo>
                <a:lnTo>
                  <a:pt x="125" y="258"/>
                </a:lnTo>
                <a:lnTo>
                  <a:pt x="125" y="259"/>
                </a:lnTo>
                <a:lnTo>
                  <a:pt x="123" y="259"/>
                </a:lnTo>
                <a:lnTo>
                  <a:pt x="122" y="259"/>
                </a:lnTo>
                <a:lnTo>
                  <a:pt x="122" y="261"/>
                </a:lnTo>
                <a:lnTo>
                  <a:pt x="120" y="261"/>
                </a:lnTo>
                <a:lnTo>
                  <a:pt x="120" y="263"/>
                </a:lnTo>
                <a:lnTo>
                  <a:pt x="120" y="265"/>
                </a:lnTo>
                <a:lnTo>
                  <a:pt x="120" y="266"/>
                </a:lnTo>
                <a:lnTo>
                  <a:pt x="118" y="266"/>
                </a:lnTo>
                <a:lnTo>
                  <a:pt x="118" y="265"/>
                </a:lnTo>
                <a:lnTo>
                  <a:pt x="117" y="265"/>
                </a:lnTo>
                <a:lnTo>
                  <a:pt x="117" y="266"/>
                </a:lnTo>
                <a:lnTo>
                  <a:pt x="117" y="268"/>
                </a:lnTo>
                <a:lnTo>
                  <a:pt x="115" y="268"/>
                </a:lnTo>
                <a:lnTo>
                  <a:pt x="115" y="270"/>
                </a:lnTo>
                <a:lnTo>
                  <a:pt x="113" y="270"/>
                </a:lnTo>
                <a:lnTo>
                  <a:pt x="113" y="268"/>
                </a:lnTo>
                <a:lnTo>
                  <a:pt x="111" y="268"/>
                </a:lnTo>
                <a:lnTo>
                  <a:pt x="111" y="270"/>
                </a:lnTo>
                <a:lnTo>
                  <a:pt x="110" y="270"/>
                </a:lnTo>
                <a:lnTo>
                  <a:pt x="111" y="270"/>
                </a:lnTo>
                <a:lnTo>
                  <a:pt x="111" y="272"/>
                </a:lnTo>
                <a:lnTo>
                  <a:pt x="111" y="273"/>
                </a:lnTo>
                <a:lnTo>
                  <a:pt x="111" y="275"/>
                </a:lnTo>
                <a:lnTo>
                  <a:pt x="111" y="277"/>
                </a:lnTo>
                <a:lnTo>
                  <a:pt x="110" y="277"/>
                </a:lnTo>
                <a:lnTo>
                  <a:pt x="110" y="278"/>
                </a:lnTo>
                <a:lnTo>
                  <a:pt x="108" y="278"/>
                </a:lnTo>
                <a:lnTo>
                  <a:pt x="106" y="278"/>
                </a:lnTo>
                <a:lnTo>
                  <a:pt x="106" y="280"/>
                </a:lnTo>
                <a:lnTo>
                  <a:pt x="106" y="282"/>
                </a:lnTo>
                <a:lnTo>
                  <a:pt x="108" y="282"/>
                </a:lnTo>
                <a:lnTo>
                  <a:pt x="106" y="282"/>
                </a:lnTo>
                <a:lnTo>
                  <a:pt x="105" y="282"/>
                </a:lnTo>
                <a:lnTo>
                  <a:pt x="105" y="284"/>
                </a:lnTo>
                <a:lnTo>
                  <a:pt x="106" y="284"/>
                </a:lnTo>
                <a:lnTo>
                  <a:pt x="106" y="285"/>
                </a:lnTo>
                <a:lnTo>
                  <a:pt x="105" y="285"/>
                </a:lnTo>
                <a:lnTo>
                  <a:pt x="105" y="287"/>
                </a:lnTo>
                <a:lnTo>
                  <a:pt x="105" y="289"/>
                </a:lnTo>
                <a:lnTo>
                  <a:pt x="103" y="289"/>
                </a:lnTo>
                <a:lnTo>
                  <a:pt x="101" y="290"/>
                </a:lnTo>
                <a:lnTo>
                  <a:pt x="99" y="290"/>
                </a:lnTo>
                <a:lnTo>
                  <a:pt x="99" y="292"/>
                </a:lnTo>
                <a:lnTo>
                  <a:pt x="98" y="292"/>
                </a:lnTo>
                <a:lnTo>
                  <a:pt x="98" y="290"/>
                </a:lnTo>
                <a:lnTo>
                  <a:pt x="96" y="290"/>
                </a:lnTo>
                <a:lnTo>
                  <a:pt x="94" y="290"/>
                </a:lnTo>
                <a:lnTo>
                  <a:pt x="92" y="290"/>
                </a:lnTo>
                <a:lnTo>
                  <a:pt x="92" y="292"/>
                </a:lnTo>
                <a:lnTo>
                  <a:pt x="92" y="294"/>
                </a:lnTo>
                <a:lnTo>
                  <a:pt x="94" y="294"/>
                </a:lnTo>
                <a:lnTo>
                  <a:pt x="94" y="296"/>
                </a:lnTo>
                <a:lnTo>
                  <a:pt x="92" y="296"/>
                </a:lnTo>
                <a:lnTo>
                  <a:pt x="92" y="297"/>
                </a:lnTo>
                <a:lnTo>
                  <a:pt x="91" y="297"/>
                </a:lnTo>
                <a:lnTo>
                  <a:pt x="89" y="297"/>
                </a:lnTo>
                <a:lnTo>
                  <a:pt x="87" y="297"/>
                </a:lnTo>
                <a:lnTo>
                  <a:pt x="86" y="297"/>
                </a:lnTo>
                <a:lnTo>
                  <a:pt x="86" y="299"/>
                </a:lnTo>
                <a:lnTo>
                  <a:pt x="84" y="299"/>
                </a:lnTo>
                <a:lnTo>
                  <a:pt x="84" y="301"/>
                </a:lnTo>
                <a:lnTo>
                  <a:pt x="82" y="301"/>
                </a:lnTo>
                <a:lnTo>
                  <a:pt x="80" y="301"/>
                </a:lnTo>
                <a:lnTo>
                  <a:pt x="79" y="301"/>
                </a:lnTo>
                <a:lnTo>
                  <a:pt x="79" y="302"/>
                </a:lnTo>
                <a:lnTo>
                  <a:pt x="77" y="302"/>
                </a:lnTo>
                <a:lnTo>
                  <a:pt x="77" y="301"/>
                </a:lnTo>
                <a:lnTo>
                  <a:pt x="77" y="299"/>
                </a:lnTo>
                <a:lnTo>
                  <a:pt x="77" y="297"/>
                </a:lnTo>
                <a:lnTo>
                  <a:pt x="75" y="297"/>
                </a:lnTo>
                <a:lnTo>
                  <a:pt x="75" y="296"/>
                </a:lnTo>
                <a:lnTo>
                  <a:pt x="75" y="294"/>
                </a:lnTo>
                <a:lnTo>
                  <a:pt x="75" y="292"/>
                </a:lnTo>
                <a:lnTo>
                  <a:pt x="75" y="290"/>
                </a:lnTo>
                <a:lnTo>
                  <a:pt x="75" y="289"/>
                </a:lnTo>
                <a:lnTo>
                  <a:pt x="77" y="289"/>
                </a:lnTo>
                <a:lnTo>
                  <a:pt x="77" y="287"/>
                </a:lnTo>
                <a:lnTo>
                  <a:pt x="75" y="287"/>
                </a:lnTo>
                <a:lnTo>
                  <a:pt x="75" y="285"/>
                </a:lnTo>
                <a:lnTo>
                  <a:pt x="77" y="285"/>
                </a:lnTo>
                <a:lnTo>
                  <a:pt x="77" y="284"/>
                </a:lnTo>
                <a:lnTo>
                  <a:pt x="77" y="282"/>
                </a:lnTo>
                <a:lnTo>
                  <a:pt x="77" y="280"/>
                </a:lnTo>
                <a:lnTo>
                  <a:pt x="75" y="280"/>
                </a:lnTo>
                <a:lnTo>
                  <a:pt x="75" y="278"/>
                </a:lnTo>
                <a:lnTo>
                  <a:pt x="74" y="278"/>
                </a:lnTo>
                <a:lnTo>
                  <a:pt x="74" y="277"/>
                </a:lnTo>
                <a:lnTo>
                  <a:pt x="72" y="277"/>
                </a:lnTo>
                <a:lnTo>
                  <a:pt x="70" y="277"/>
                </a:lnTo>
                <a:lnTo>
                  <a:pt x="70" y="278"/>
                </a:lnTo>
                <a:lnTo>
                  <a:pt x="68" y="278"/>
                </a:lnTo>
                <a:lnTo>
                  <a:pt x="68" y="277"/>
                </a:lnTo>
                <a:lnTo>
                  <a:pt x="68" y="278"/>
                </a:lnTo>
                <a:lnTo>
                  <a:pt x="68" y="277"/>
                </a:lnTo>
                <a:lnTo>
                  <a:pt x="67" y="277"/>
                </a:lnTo>
                <a:lnTo>
                  <a:pt x="67" y="278"/>
                </a:lnTo>
                <a:lnTo>
                  <a:pt x="65" y="278"/>
                </a:lnTo>
                <a:lnTo>
                  <a:pt x="65" y="280"/>
                </a:lnTo>
                <a:lnTo>
                  <a:pt x="63" y="280"/>
                </a:lnTo>
                <a:lnTo>
                  <a:pt x="61" y="280"/>
                </a:lnTo>
                <a:lnTo>
                  <a:pt x="61" y="282"/>
                </a:lnTo>
                <a:lnTo>
                  <a:pt x="60" y="282"/>
                </a:lnTo>
                <a:lnTo>
                  <a:pt x="58" y="282"/>
                </a:lnTo>
                <a:lnTo>
                  <a:pt x="58" y="280"/>
                </a:lnTo>
                <a:lnTo>
                  <a:pt x="58" y="278"/>
                </a:lnTo>
                <a:lnTo>
                  <a:pt x="58" y="277"/>
                </a:lnTo>
                <a:lnTo>
                  <a:pt x="58" y="275"/>
                </a:lnTo>
                <a:lnTo>
                  <a:pt x="60" y="273"/>
                </a:lnTo>
                <a:lnTo>
                  <a:pt x="60" y="272"/>
                </a:lnTo>
                <a:lnTo>
                  <a:pt x="61" y="272"/>
                </a:lnTo>
                <a:lnTo>
                  <a:pt x="61" y="270"/>
                </a:lnTo>
                <a:lnTo>
                  <a:pt x="63" y="270"/>
                </a:lnTo>
                <a:lnTo>
                  <a:pt x="63" y="268"/>
                </a:lnTo>
                <a:lnTo>
                  <a:pt x="63" y="266"/>
                </a:lnTo>
                <a:lnTo>
                  <a:pt x="63" y="265"/>
                </a:lnTo>
                <a:lnTo>
                  <a:pt x="65" y="265"/>
                </a:lnTo>
                <a:lnTo>
                  <a:pt x="65" y="263"/>
                </a:lnTo>
                <a:lnTo>
                  <a:pt x="67" y="263"/>
                </a:lnTo>
                <a:lnTo>
                  <a:pt x="67" y="261"/>
                </a:lnTo>
                <a:lnTo>
                  <a:pt x="67" y="259"/>
                </a:lnTo>
                <a:lnTo>
                  <a:pt x="67" y="258"/>
                </a:lnTo>
                <a:lnTo>
                  <a:pt x="68" y="258"/>
                </a:lnTo>
                <a:lnTo>
                  <a:pt x="67" y="258"/>
                </a:lnTo>
                <a:lnTo>
                  <a:pt x="67" y="256"/>
                </a:lnTo>
                <a:lnTo>
                  <a:pt x="65" y="256"/>
                </a:lnTo>
                <a:lnTo>
                  <a:pt x="65" y="254"/>
                </a:lnTo>
                <a:lnTo>
                  <a:pt x="65" y="253"/>
                </a:lnTo>
                <a:lnTo>
                  <a:pt x="63" y="253"/>
                </a:lnTo>
                <a:lnTo>
                  <a:pt x="61" y="253"/>
                </a:lnTo>
                <a:lnTo>
                  <a:pt x="61" y="251"/>
                </a:lnTo>
                <a:lnTo>
                  <a:pt x="61" y="249"/>
                </a:lnTo>
                <a:lnTo>
                  <a:pt x="61" y="247"/>
                </a:lnTo>
                <a:lnTo>
                  <a:pt x="63" y="247"/>
                </a:lnTo>
                <a:lnTo>
                  <a:pt x="65" y="247"/>
                </a:lnTo>
                <a:lnTo>
                  <a:pt x="65" y="246"/>
                </a:lnTo>
                <a:lnTo>
                  <a:pt x="65" y="244"/>
                </a:lnTo>
                <a:lnTo>
                  <a:pt x="67" y="242"/>
                </a:lnTo>
                <a:lnTo>
                  <a:pt x="67" y="241"/>
                </a:lnTo>
                <a:lnTo>
                  <a:pt x="68" y="241"/>
                </a:lnTo>
                <a:lnTo>
                  <a:pt x="68" y="239"/>
                </a:lnTo>
                <a:lnTo>
                  <a:pt x="68" y="237"/>
                </a:lnTo>
                <a:lnTo>
                  <a:pt x="70" y="237"/>
                </a:lnTo>
                <a:lnTo>
                  <a:pt x="70" y="235"/>
                </a:lnTo>
                <a:lnTo>
                  <a:pt x="72" y="235"/>
                </a:lnTo>
                <a:lnTo>
                  <a:pt x="72" y="234"/>
                </a:lnTo>
                <a:lnTo>
                  <a:pt x="72" y="232"/>
                </a:lnTo>
                <a:lnTo>
                  <a:pt x="72" y="230"/>
                </a:lnTo>
                <a:lnTo>
                  <a:pt x="74" y="230"/>
                </a:lnTo>
                <a:lnTo>
                  <a:pt x="72" y="230"/>
                </a:lnTo>
                <a:lnTo>
                  <a:pt x="72" y="228"/>
                </a:lnTo>
                <a:lnTo>
                  <a:pt x="72" y="227"/>
                </a:lnTo>
                <a:lnTo>
                  <a:pt x="72" y="225"/>
                </a:lnTo>
                <a:lnTo>
                  <a:pt x="72" y="223"/>
                </a:lnTo>
                <a:lnTo>
                  <a:pt x="70" y="223"/>
                </a:lnTo>
                <a:lnTo>
                  <a:pt x="70" y="222"/>
                </a:lnTo>
                <a:lnTo>
                  <a:pt x="72" y="222"/>
                </a:lnTo>
                <a:lnTo>
                  <a:pt x="70" y="222"/>
                </a:lnTo>
                <a:lnTo>
                  <a:pt x="70" y="220"/>
                </a:lnTo>
                <a:lnTo>
                  <a:pt x="70" y="218"/>
                </a:lnTo>
                <a:lnTo>
                  <a:pt x="70" y="216"/>
                </a:lnTo>
                <a:lnTo>
                  <a:pt x="68" y="216"/>
                </a:lnTo>
                <a:lnTo>
                  <a:pt x="68" y="215"/>
                </a:lnTo>
                <a:lnTo>
                  <a:pt x="67" y="215"/>
                </a:lnTo>
                <a:lnTo>
                  <a:pt x="67" y="213"/>
                </a:lnTo>
                <a:lnTo>
                  <a:pt x="65" y="213"/>
                </a:lnTo>
                <a:lnTo>
                  <a:pt x="63" y="213"/>
                </a:lnTo>
                <a:lnTo>
                  <a:pt x="61" y="213"/>
                </a:lnTo>
                <a:lnTo>
                  <a:pt x="60" y="213"/>
                </a:lnTo>
                <a:lnTo>
                  <a:pt x="58" y="213"/>
                </a:lnTo>
                <a:lnTo>
                  <a:pt x="56" y="213"/>
                </a:lnTo>
                <a:lnTo>
                  <a:pt x="55" y="213"/>
                </a:lnTo>
                <a:lnTo>
                  <a:pt x="53" y="213"/>
                </a:lnTo>
                <a:lnTo>
                  <a:pt x="51" y="213"/>
                </a:lnTo>
                <a:lnTo>
                  <a:pt x="49" y="213"/>
                </a:lnTo>
                <a:lnTo>
                  <a:pt x="48" y="213"/>
                </a:lnTo>
                <a:lnTo>
                  <a:pt x="46" y="213"/>
                </a:lnTo>
                <a:lnTo>
                  <a:pt x="44" y="213"/>
                </a:lnTo>
                <a:lnTo>
                  <a:pt x="43" y="213"/>
                </a:lnTo>
                <a:lnTo>
                  <a:pt x="41" y="213"/>
                </a:lnTo>
                <a:lnTo>
                  <a:pt x="39" y="213"/>
                </a:lnTo>
                <a:lnTo>
                  <a:pt x="37" y="213"/>
                </a:lnTo>
                <a:lnTo>
                  <a:pt x="36" y="213"/>
                </a:lnTo>
                <a:lnTo>
                  <a:pt x="34" y="213"/>
                </a:lnTo>
                <a:lnTo>
                  <a:pt x="32" y="213"/>
                </a:lnTo>
                <a:lnTo>
                  <a:pt x="31" y="213"/>
                </a:lnTo>
                <a:lnTo>
                  <a:pt x="29" y="213"/>
                </a:lnTo>
                <a:lnTo>
                  <a:pt x="27" y="213"/>
                </a:lnTo>
                <a:lnTo>
                  <a:pt x="25" y="213"/>
                </a:lnTo>
                <a:lnTo>
                  <a:pt x="25" y="211"/>
                </a:lnTo>
                <a:lnTo>
                  <a:pt x="24" y="211"/>
                </a:lnTo>
                <a:lnTo>
                  <a:pt x="22" y="211"/>
                </a:lnTo>
                <a:lnTo>
                  <a:pt x="20" y="211"/>
                </a:lnTo>
                <a:lnTo>
                  <a:pt x="18" y="211"/>
                </a:lnTo>
                <a:lnTo>
                  <a:pt x="17" y="211"/>
                </a:lnTo>
                <a:lnTo>
                  <a:pt x="15" y="211"/>
                </a:lnTo>
                <a:lnTo>
                  <a:pt x="13" y="211"/>
                </a:lnTo>
                <a:lnTo>
                  <a:pt x="12" y="211"/>
                </a:lnTo>
                <a:lnTo>
                  <a:pt x="10" y="211"/>
                </a:lnTo>
                <a:lnTo>
                  <a:pt x="8" y="211"/>
                </a:lnTo>
                <a:lnTo>
                  <a:pt x="6" y="211"/>
                </a:lnTo>
                <a:lnTo>
                  <a:pt x="6" y="210"/>
                </a:lnTo>
                <a:lnTo>
                  <a:pt x="6" y="208"/>
                </a:lnTo>
                <a:lnTo>
                  <a:pt x="8" y="208"/>
                </a:lnTo>
                <a:lnTo>
                  <a:pt x="8" y="206"/>
                </a:lnTo>
                <a:lnTo>
                  <a:pt x="8" y="204"/>
                </a:lnTo>
                <a:lnTo>
                  <a:pt x="8" y="203"/>
                </a:lnTo>
                <a:lnTo>
                  <a:pt x="8" y="201"/>
                </a:lnTo>
                <a:lnTo>
                  <a:pt x="8" y="199"/>
                </a:lnTo>
                <a:lnTo>
                  <a:pt x="8" y="197"/>
                </a:lnTo>
                <a:lnTo>
                  <a:pt x="8" y="196"/>
                </a:lnTo>
                <a:lnTo>
                  <a:pt x="8" y="194"/>
                </a:lnTo>
                <a:lnTo>
                  <a:pt x="8" y="192"/>
                </a:lnTo>
                <a:lnTo>
                  <a:pt x="8" y="191"/>
                </a:lnTo>
                <a:lnTo>
                  <a:pt x="8" y="189"/>
                </a:lnTo>
                <a:lnTo>
                  <a:pt x="8" y="187"/>
                </a:lnTo>
                <a:lnTo>
                  <a:pt x="8" y="185"/>
                </a:lnTo>
                <a:lnTo>
                  <a:pt x="8" y="184"/>
                </a:lnTo>
                <a:lnTo>
                  <a:pt x="8" y="182"/>
                </a:lnTo>
                <a:lnTo>
                  <a:pt x="8" y="180"/>
                </a:lnTo>
                <a:lnTo>
                  <a:pt x="6" y="180"/>
                </a:lnTo>
                <a:lnTo>
                  <a:pt x="6" y="179"/>
                </a:lnTo>
                <a:lnTo>
                  <a:pt x="6" y="177"/>
                </a:lnTo>
                <a:lnTo>
                  <a:pt x="6" y="175"/>
                </a:lnTo>
                <a:lnTo>
                  <a:pt x="6" y="173"/>
                </a:lnTo>
                <a:lnTo>
                  <a:pt x="5" y="173"/>
                </a:lnTo>
                <a:lnTo>
                  <a:pt x="5" y="172"/>
                </a:lnTo>
                <a:lnTo>
                  <a:pt x="3" y="172"/>
                </a:lnTo>
                <a:lnTo>
                  <a:pt x="3" y="170"/>
                </a:lnTo>
                <a:lnTo>
                  <a:pt x="3" y="168"/>
                </a:lnTo>
                <a:lnTo>
                  <a:pt x="3" y="166"/>
                </a:lnTo>
                <a:lnTo>
                  <a:pt x="3" y="165"/>
                </a:lnTo>
                <a:lnTo>
                  <a:pt x="3" y="163"/>
                </a:lnTo>
                <a:lnTo>
                  <a:pt x="3" y="161"/>
                </a:lnTo>
                <a:lnTo>
                  <a:pt x="1" y="161"/>
                </a:lnTo>
                <a:lnTo>
                  <a:pt x="1" y="160"/>
                </a:lnTo>
                <a:lnTo>
                  <a:pt x="1" y="158"/>
                </a:lnTo>
                <a:lnTo>
                  <a:pt x="0" y="158"/>
                </a:lnTo>
                <a:lnTo>
                  <a:pt x="0" y="156"/>
                </a:lnTo>
                <a:lnTo>
                  <a:pt x="1" y="156"/>
                </a:lnTo>
                <a:lnTo>
                  <a:pt x="3" y="154"/>
                </a:lnTo>
                <a:lnTo>
                  <a:pt x="5" y="154"/>
                </a:lnTo>
                <a:lnTo>
                  <a:pt x="5" y="153"/>
                </a:lnTo>
                <a:lnTo>
                  <a:pt x="6" y="153"/>
                </a:lnTo>
                <a:lnTo>
                  <a:pt x="6" y="151"/>
                </a:lnTo>
                <a:lnTo>
                  <a:pt x="8" y="151"/>
                </a:lnTo>
                <a:lnTo>
                  <a:pt x="10" y="151"/>
                </a:lnTo>
                <a:lnTo>
                  <a:pt x="10" y="149"/>
                </a:lnTo>
                <a:lnTo>
                  <a:pt x="12" y="149"/>
                </a:lnTo>
                <a:lnTo>
                  <a:pt x="13" y="149"/>
                </a:lnTo>
                <a:lnTo>
                  <a:pt x="13" y="148"/>
                </a:lnTo>
                <a:lnTo>
                  <a:pt x="15" y="148"/>
                </a:lnTo>
                <a:lnTo>
                  <a:pt x="17" y="148"/>
                </a:lnTo>
                <a:lnTo>
                  <a:pt x="17" y="146"/>
                </a:lnTo>
                <a:lnTo>
                  <a:pt x="17" y="144"/>
                </a:lnTo>
                <a:lnTo>
                  <a:pt x="18" y="144"/>
                </a:lnTo>
                <a:lnTo>
                  <a:pt x="18" y="142"/>
                </a:lnTo>
                <a:lnTo>
                  <a:pt x="20" y="142"/>
                </a:lnTo>
                <a:lnTo>
                  <a:pt x="20" y="141"/>
                </a:lnTo>
                <a:lnTo>
                  <a:pt x="20" y="139"/>
                </a:lnTo>
                <a:lnTo>
                  <a:pt x="20" y="137"/>
                </a:lnTo>
                <a:lnTo>
                  <a:pt x="20" y="136"/>
                </a:lnTo>
                <a:lnTo>
                  <a:pt x="20" y="134"/>
                </a:lnTo>
                <a:lnTo>
                  <a:pt x="20" y="132"/>
                </a:lnTo>
                <a:lnTo>
                  <a:pt x="18" y="132"/>
                </a:lnTo>
                <a:lnTo>
                  <a:pt x="18" y="130"/>
                </a:lnTo>
                <a:lnTo>
                  <a:pt x="18" y="129"/>
                </a:lnTo>
                <a:lnTo>
                  <a:pt x="18" y="127"/>
                </a:lnTo>
                <a:lnTo>
                  <a:pt x="18" y="125"/>
                </a:lnTo>
                <a:lnTo>
                  <a:pt x="17" y="125"/>
                </a:lnTo>
                <a:lnTo>
                  <a:pt x="17" y="123"/>
                </a:lnTo>
                <a:lnTo>
                  <a:pt x="17" y="122"/>
                </a:lnTo>
                <a:lnTo>
                  <a:pt x="17" y="120"/>
                </a:lnTo>
                <a:lnTo>
                  <a:pt x="17" y="118"/>
                </a:lnTo>
                <a:lnTo>
                  <a:pt x="17" y="117"/>
                </a:lnTo>
                <a:lnTo>
                  <a:pt x="15" y="117"/>
                </a:lnTo>
                <a:lnTo>
                  <a:pt x="15" y="115"/>
                </a:lnTo>
                <a:lnTo>
                  <a:pt x="15" y="113"/>
                </a:lnTo>
                <a:lnTo>
                  <a:pt x="15" y="111"/>
                </a:lnTo>
                <a:lnTo>
                  <a:pt x="15" y="110"/>
                </a:lnTo>
                <a:lnTo>
                  <a:pt x="15" y="108"/>
                </a:lnTo>
                <a:lnTo>
                  <a:pt x="13" y="108"/>
                </a:lnTo>
                <a:lnTo>
                  <a:pt x="13" y="106"/>
                </a:lnTo>
                <a:lnTo>
                  <a:pt x="13" y="105"/>
                </a:lnTo>
                <a:lnTo>
                  <a:pt x="15" y="105"/>
                </a:lnTo>
                <a:lnTo>
                  <a:pt x="15" y="103"/>
                </a:lnTo>
                <a:lnTo>
                  <a:pt x="17" y="103"/>
                </a:lnTo>
                <a:lnTo>
                  <a:pt x="18" y="101"/>
                </a:lnTo>
                <a:lnTo>
                  <a:pt x="20" y="101"/>
                </a:lnTo>
                <a:lnTo>
                  <a:pt x="20" y="99"/>
                </a:lnTo>
                <a:lnTo>
                  <a:pt x="22" y="99"/>
                </a:lnTo>
                <a:lnTo>
                  <a:pt x="22" y="98"/>
                </a:lnTo>
                <a:lnTo>
                  <a:pt x="24" y="98"/>
                </a:lnTo>
                <a:lnTo>
                  <a:pt x="24" y="96"/>
                </a:lnTo>
                <a:lnTo>
                  <a:pt x="25" y="96"/>
                </a:lnTo>
                <a:lnTo>
                  <a:pt x="25" y="94"/>
                </a:lnTo>
                <a:lnTo>
                  <a:pt x="27" y="94"/>
                </a:lnTo>
                <a:lnTo>
                  <a:pt x="27" y="92"/>
                </a:lnTo>
                <a:lnTo>
                  <a:pt x="29" y="92"/>
                </a:lnTo>
                <a:lnTo>
                  <a:pt x="29" y="94"/>
                </a:lnTo>
                <a:lnTo>
                  <a:pt x="31" y="94"/>
                </a:lnTo>
                <a:lnTo>
                  <a:pt x="32" y="94"/>
                </a:lnTo>
                <a:lnTo>
                  <a:pt x="32" y="92"/>
                </a:lnTo>
                <a:lnTo>
                  <a:pt x="32" y="91"/>
                </a:lnTo>
                <a:lnTo>
                  <a:pt x="34" y="91"/>
                </a:lnTo>
                <a:lnTo>
                  <a:pt x="34" y="89"/>
                </a:lnTo>
                <a:lnTo>
                  <a:pt x="36" y="89"/>
                </a:lnTo>
                <a:lnTo>
                  <a:pt x="36" y="87"/>
                </a:lnTo>
                <a:lnTo>
                  <a:pt x="37" y="87"/>
                </a:lnTo>
                <a:lnTo>
                  <a:pt x="37" y="86"/>
                </a:lnTo>
                <a:lnTo>
                  <a:pt x="39" y="86"/>
                </a:lnTo>
                <a:lnTo>
                  <a:pt x="39" y="84"/>
                </a:lnTo>
                <a:lnTo>
                  <a:pt x="41" y="84"/>
                </a:lnTo>
                <a:lnTo>
                  <a:pt x="41" y="82"/>
                </a:lnTo>
                <a:lnTo>
                  <a:pt x="43" y="82"/>
                </a:lnTo>
                <a:lnTo>
                  <a:pt x="44" y="82"/>
                </a:lnTo>
                <a:lnTo>
                  <a:pt x="44" y="80"/>
                </a:lnTo>
                <a:lnTo>
                  <a:pt x="46" y="80"/>
                </a:lnTo>
                <a:lnTo>
                  <a:pt x="46" y="82"/>
                </a:lnTo>
                <a:lnTo>
                  <a:pt x="48" y="82"/>
                </a:lnTo>
                <a:lnTo>
                  <a:pt x="49" y="82"/>
                </a:lnTo>
                <a:lnTo>
                  <a:pt x="49" y="80"/>
                </a:lnTo>
                <a:lnTo>
                  <a:pt x="49" y="79"/>
                </a:lnTo>
                <a:lnTo>
                  <a:pt x="51" y="79"/>
                </a:lnTo>
                <a:lnTo>
                  <a:pt x="51" y="77"/>
                </a:lnTo>
                <a:lnTo>
                  <a:pt x="49" y="77"/>
                </a:lnTo>
                <a:lnTo>
                  <a:pt x="49" y="75"/>
                </a:lnTo>
                <a:lnTo>
                  <a:pt x="49" y="74"/>
                </a:lnTo>
                <a:lnTo>
                  <a:pt x="49" y="72"/>
                </a:lnTo>
                <a:lnTo>
                  <a:pt x="51" y="72"/>
                </a:lnTo>
                <a:lnTo>
                  <a:pt x="51" y="70"/>
                </a:lnTo>
                <a:lnTo>
                  <a:pt x="53" y="70"/>
                </a:lnTo>
                <a:lnTo>
                  <a:pt x="53" y="68"/>
                </a:lnTo>
                <a:lnTo>
                  <a:pt x="55" y="68"/>
                </a:lnTo>
                <a:lnTo>
                  <a:pt x="55" y="67"/>
                </a:lnTo>
                <a:lnTo>
                  <a:pt x="56" y="67"/>
                </a:lnTo>
                <a:lnTo>
                  <a:pt x="56" y="65"/>
                </a:lnTo>
                <a:lnTo>
                  <a:pt x="58" y="65"/>
                </a:lnTo>
                <a:lnTo>
                  <a:pt x="58" y="63"/>
                </a:lnTo>
                <a:lnTo>
                  <a:pt x="60" y="61"/>
                </a:lnTo>
                <a:lnTo>
                  <a:pt x="61" y="61"/>
                </a:lnTo>
                <a:lnTo>
                  <a:pt x="61" y="60"/>
                </a:lnTo>
                <a:lnTo>
                  <a:pt x="63" y="60"/>
                </a:lnTo>
                <a:lnTo>
                  <a:pt x="63" y="58"/>
                </a:lnTo>
                <a:lnTo>
                  <a:pt x="63" y="56"/>
                </a:lnTo>
                <a:lnTo>
                  <a:pt x="63" y="55"/>
                </a:lnTo>
                <a:lnTo>
                  <a:pt x="63" y="53"/>
                </a:lnTo>
                <a:lnTo>
                  <a:pt x="65" y="53"/>
                </a:lnTo>
                <a:lnTo>
                  <a:pt x="65" y="51"/>
                </a:lnTo>
                <a:lnTo>
                  <a:pt x="65" y="49"/>
                </a:lnTo>
                <a:lnTo>
                  <a:pt x="67" y="49"/>
                </a:lnTo>
                <a:lnTo>
                  <a:pt x="67" y="48"/>
                </a:lnTo>
                <a:lnTo>
                  <a:pt x="67" y="46"/>
                </a:lnTo>
                <a:lnTo>
                  <a:pt x="65" y="46"/>
                </a:lnTo>
                <a:lnTo>
                  <a:pt x="65" y="44"/>
                </a:lnTo>
                <a:lnTo>
                  <a:pt x="65" y="43"/>
                </a:lnTo>
                <a:lnTo>
                  <a:pt x="67" y="43"/>
                </a:lnTo>
                <a:lnTo>
                  <a:pt x="67" y="41"/>
                </a:lnTo>
                <a:lnTo>
                  <a:pt x="68" y="41"/>
                </a:lnTo>
                <a:lnTo>
                  <a:pt x="70" y="41"/>
                </a:lnTo>
                <a:lnTo>
                  <a:pt x="70" y="39"/>
                </a:lnTo>
                <a:lnTo>
                  <a:pt x="70" y="37"/>
                </a:lnTo>
                <a:lnTo>
                  <a:pt x="72" y="37"/>
                </a:lnTo>
                <a:lnTo>
                  <a:pt x="72" y="36"/>
                </a:lnTo>
                <a:lnTo>
                  <a:pt x="72" y="34"/>
                </a:lnTo>
                <a:lnTo>
                  <a:pt x="74" y="34"/>
                </a:lnTo>
                <a:lnTo>
                  <a:pt x="74" y="32"/>
                </a:lnTo>
                <a:lnTo>
                  <a:pt x="75" y="32"/>
                </a:lnTo>
                <a:lnTo>
                  <a:pt x="75" y="31"/>
                </a:lnTo>
                <a:lnTo>
                  <a:pt x="74" y="31"/>
                </a:lnTo>
                <a:lnTo>
                  <a:pt x="74" y="29"/>
                </a:lnTo>
                <a:lnTo>
                  <a:pt x="75" y="27"/>
                </a:lnTo>
                <a:lnTo>
                  <a:pt x="75" y="25"/>
                </a:lnTo>
                <a:lnTo>
                  <a:pt x="77" y="24"/>
                </a:lnTo>
                <a:lnTo>
                  <a:pt x="77" y="22"/>
                </a:lnTo>
                <a:lnTo>
                  <a:pt x="79" y="22"/>
                </a:lnTo>
                <a:lnTo>
                  <a:pt x="79" y="20"/>
                </a:lnTo>
                <a:lnTo>
                  <a:pt x="80" y="18"/>
                </a:lnTo>
                <a:lnTo>
                  <a:pt x="82" y="18"/>
                </a:lnTo>
                <a:lnTo>
                  <a:pt x="82" y="17"/>
                </a:lnTo>
                <a:lnTo>
                  <a:pt x="84" y="17"/>
                </a:lnTo>
                <a:lnTo>
                  <a:pt x="86" y="17"/>
                </a:lnTo>
                <a:lnTo>
                  <a:pt x="86" y="15"/>
                </a:lnTo>
                <a:lnTo>
                  <a:pt x="87" y="15"/>
                </a:lnTo>
                <a:lnTo>
                  <a:pt x="87" y="13"/>
                </a:lnTo>
                <a:lnTo>
                  <a:pt x="89" y="13"/>
                </a:lnTo>
                <a:lnTo>
                  <a:pt x="89" y="12"/>
                </a:lnTo>
                <a:lnTo>
                  <a:pt x="91" y="12"/>
                </a:lnTo>
                <a:lnTo>
                  <a:pt x="91" y="10"/>
                </a:lnTo>
                <a:lnTo>
                  <a:pt x="92" y="8"/>
                </a:lnTo>
                <a:lnTo>
                  <a:pt x="92" y="6"/>
                </a:lnTo>
                <a:lnTo>
                  <a:pt x="92" y="5"/>
                </a:lnTo>
                <a:lnTo>
                  <a:pt x="94" y="5"/>
                </a:lnTo>
                <a:lnTo>
                  <a:pt x="96" y="5"/>
                </a:lnTo>
                <a:lnTo>
                  <a:pt x="96" y="3"/>
                </a:lnTo>
                <a:lnTo>
                  <a:pt x="98" y="3"/>
                </a:lnTo>
                <a:lnTo>
                  <a:pt x="99" y="3"/>
                </a:lnTo>
                <a:lnTo>
                  <a:pt x="101" y="3"/>
                </a:lnTo>
                <a:lnTo>
                  <a:pt x="103" y="3"/>
                </a:lnTo>
                <a:lnTo>
                  <a:pt x="105" y="3"/>
                </a:lnTo>
                <a:lnTo>
                  <a:pt x="105" y="1"/>
                </a:lnTo>
                <a:lnTo>
                  <a:pt x="105" y="0"/>
                </a:lnTo>
                <a:lnTo>
                  <a:pt x="106" y="0"/>
                </a:lnTo>
                <a:lnTo>
                  <a:pt x="108" y="0"/>
                </a:lnTo>
                <a:lnTo>
                  <a:pt x="108" y="1"/>
                </a:lnTo>
                <a:lnTo>
                  <a:pt x="110" y="1"/>
                </a:lnTo>
                <a:lnTo>
                  <a:pt x="111" y="1"/>
                </a:lnTo>
                <a:lnTo>
                  <a:pt x="111" y="0"/>
                </a:lnTo>
                <a:lnTo>
                  <a:pt x="113" y="0"/>
                </a:lnTo>
                <a:lnTo>
                  <a:pt x="115" y="0"/>
                </a:lnTo>
                <a:lnTo>
                  <a:pt x="115" y="1"/>
                </a:lnTo>
                <a:close/>
              </a:path>
            </a:pathLst>
          </a:custGeom>
          <a:solidFill>
            <a:schemeClr val="accent1"/>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a:off x="5918452" y="5556963"/>
            <a:ext cx="746135" cy="818097"/>
          </a:xfrm>
          <a:custGeom>
            <a:avLst/>
            <a:gdLst>
              <a:gd name="T0" fmla="*/ 69 w 394"/>
              <a:gd name="T1" fmla="*/ 12 h 432"/>
              <a:gd name="T2" fmla="*/ 82 w 394"/>
              <a:gd name="T3" fmla="*/ 17 h 432"/>
              <a:gd name="T4" fmla="*/ 96 w 394"/>
              <a:gd name="T5" fmla="*/ 22 h 432"/>
              <a:gd name="T6" fmla="*/ 125 w 394"/>
              <a:gd name="T7" fmla="*/ 33 h 432"/>
              <a:gd name="T8" fmla="*/ 144 w 394"/>
              <a:gd name="T9" fmla="*/ 35 h 432"/>
              <a:gd name="T10" fmla="*/ 163 w 394"/>
              <a:gd name="T11" fmla="*/ 35 h 432"/>
              <a:gd name="T12" fmla="*/ 182 w 394"/>
              <a:gd name="T13" fmla="*/ 35 h 432"/>
              <a:gd name="T14" fmla="*/ 199 w 394"/>
              <a:gd name="T15" fmla="*/ 36 h 432"/>
              <a:gd name="T16" fmla="*/ 220 w 394"/>
              <a:gd name="T17" fmla="*/ 36 h 432"/>
              <a:gd name="T18" fmla="*/ 237 w 394"/>
              <a:gd name="T19" fmla="*/ 38 h 432"/>
              <a:gd name="T20" fmla="*/ 256 w 394"/>
              <a:gd name="T21" fmla="*/ 38 h 432"/>
              <a:gd name="T22" fmla="*/ 275 w 394"/>
              <a:gd name="T23" fmla="*/ 38 h 432"/>
              <a:gd name="T24" fmla="*/ 282 w 394"/>
              <a:gd name="T25" fmla="*/ 47 h 432"/>
              <a:gd name="T26" fmla="*/ 284 w 394"/>
              <a:gd name="T27" fmla="*/ 60 h 432"/>
              <a:gd name="T28" fmla="*/ 275 w 394"/>
              <a:gd name="T29" fmla="*/ 72 h 432"/>
              <a:gd name="T30" fmla="*/ 280 w 394"/>
              <a:gd name="T31" fmla="*/ 83 h 432"/>
              <a:gd name="T32" fmla="*/ 273 w 394"/>
              <a:gd name="T33" fmla="*/ 95 h 432"/>
              <a:gd name="T34" fmla="*/ 273 w 394"/>
              <a:gd name="T35" fmla="*/ 105 h 432"/>
              <a:gd name="T36" fmla="*/ 282 w 394"/>
              <a:gd name="T37" fmla="*/ 102 h 432"/>
              <a:gd name="T38" fmla="*/ 287 w 394"/>
              <a:gd name="T39" fmla="*/ 112 h 432"/>
              <a:gd name="T40" fmla="*/ 289 w 394"/>
              <a:gd name="T41" fmla="*/ 126 h 432"/>
              <a:gd name="T42" fmla="*/ 296 w 394"/>
              <a:gd name="T43" fmla="*/ 131 h 432"/>
              <a:gd name="T44" fmla="*/ 301 w 394"/>
              <a:gd name="T45" fmla="*/ 145 h 432"/>
              <a:gd name="T46" fmla="*/ 308 w 394"/>
              <a:gd name="T47" fmla="*/ 155 h 432"/>
              <a:gd name="T48" fmla="*/ 313 w 394"/>
              <a:gd name="T49" fmla="*/ 164 h 432"/>
              <a:gd name="T50" fmla="*/ 320 w 394"/>
              <a:gd name="T51" fmla="*/ 176 h 432"/>
              <a:gd name="T52" fmla="*/ 332 w 394"/>
              <a:gd name="T53" fmla="*/ 184 h 432"/>
              <a:gd name="T54" fmla="*/ 342 w 394"/>
              <a:gd name="T55" fmla="*/ 193 h 432"/>
              <a:gd name="T56" fmla="*/ 351 w 394"/>
              <a:gd name="T57" fmla="*/ 202 h 432"/>
              <a:gd name="T58" fmla="*/ 354 w 394"/>
              <a:gd name="T59" fmla="*/ 214 h 432"/>
              <a:gd name="T60" fmla="*/ 360 w 394"/>
              <a:gd name="T61" fmla="*/ 226 h 432"/>
              <a:gd name="T62" fmla="*/ 368 w 394"/>
              <a:gd name="T63" fmla="*/ 236 h 432"/>
              <a:gd name="T64" fmla="*/ 380 w 394"/>
              <a:gd name="T65" fmla="*/ 243 h 432"/>
              <a:gd name="T66" fmla="*/ 391 w 394"/>
              <a:gd name="T67" fmla="*/ 251 h 432"/>
              <a:gd name="T68" fmla="*/ 389 w 394"/>
              <a:gd name="T69" fmla="*/ 262 h 432"/>
              <a:gd name="T70" fmla="*/ 382 w 394"/>
              <a:gd name="T71" fmla="*/ 274 h 432"/>
              <a:gd name="T72" fmla="*/ 378 w 394"/>
              <a:gd name="T73" fmla="*/ 289 h 432"/>
              <a:gd name="T74" fmla="*/ 375 w 394"/>
              <a:gd name="T75" fmla="*/ 305 h 432"/>
              <a:gd name="T76" fmla="*/ 370 w 394"/>
              <a:gd name="T77" fmla="*/ 319 h 432"/>
              <a:gd name="T78" fmla="*/ 366 w 394"/>
              <a:gd name="T79" fmla="*/ 334 h 432"/>
              <a:gd name="T80" fmla="*/ 360 w 394"/>
              <a:gd name="T81" fmla="*/ 348 h 432"/>
              <a:gd name="T82" fmla="*/ 353 w 394"/>
              <a:gd name="T83" fmla="*/ 356 h 432"/>
              <a:gd name="T84" fmla="*/ 342 w 394"/>
              <a:gd name="T85" fmla="*/ 365 h 432"/>
              <a:gd name="T86" fmla="*/ 334 w 394"/>
              <a:gd name="T87" fmla="*/ 372 h 432"/>
              <a:gd name="T88" fmla="*/ 327 w 394"/>
              <a:gd name="T89" fmla="*/ 384 h 432"/>
              <a:gd name="T90" fmla="*/ 327 w 394"/>
              <a:gd name="T91" fmla="*/ 391 h 432"/>
              <a:gd name="T92" fmla="*/ 327 w 394"/>
              <a:gd name="T93" fmla="*/ 399 h 432"/>
              <a:gd name="T94" fmla="*/ 315 w 394"/>
              <a:gd name="T95" fmla="*/ 406 h 432"/>
              <a:gd name="T96" fmla="*/ 304 w 394"/>
              <a:gd name="T97" fmla="*/ 413 h 432"/>
              <a:gd name="T98" fmla="*/ 298 w 394"/>
              <a:gd name="T99" fmla="*/ 425 h 432"/>
              <a:gd name="T100" fmla="*/ 265 w 394"/>
              <a:gd name="T101" fmla="*/ 399 h 432"/>
              <a:gd name="T102" fmla="*/ 232 w 394"/>
              <a:gd name="T103" fmla="*/ 363 h 432"/>
              <a:gd name="T104" fmla="*/ 189 w 394"/>
              <a:gd name="T105" fmla="*/ 334 h 432"/>
              <a:gd name="T106" fmla="*/ 156 w 394"/>
              <a:gd name="T107" fmla="*/ 296 h 432"/>
              <a:gd name="T108" fmla="*/ 132 w 394"/>
              <a:gd name="T109" fmla="*/ 255 h 432"/>
              <a:gd name="T110" fmla="*/ 89 w 394"/>
              <a:gd name="T111" fmla="*/ 245 h 432"/>
              <a:gd name="T112" fmla="*/ 72 w 394"/>
              <a:gd name="T113" fmla="*/ 198 h 432"/>
              <a:gd name="T114" fmla="*/ 79 w 394"/>
              <a:gd name="T115" fmla="*/ 143 h 432"/>
              <a:gd name="T116" fmla="*/ 45 w 394"/>
              <a:gd name="T117" fmla="*/ 109 h 432"/>
              <a:gd name="T118" fmla="*/ 3 w 394"/>
              <a:gd name="T119" fmla="*/ 78 h 432"/>
              <a:gd name="T120" fmla="*/ 5 w 394"/>
              <a:gd name="T121" fmla="*/ 28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4" h="432">
                <a:moveTo>
                  <a:pt x="53" y="0"/>
                </a:moveTo>
                <a:lnTo>
                  <a:pt x="58" y="7"/>
                </a:lnTo>
                <a:lnTo>
                  <a:pt x="60" y="7"/>
                </a:lnTo>
                <a:lnTo>
                  <a:pt x="60" y="9"/>
                </a:lnTo>
                <a:lnTo>
                  <a:pt x="62" y="9"/>
                </a:lnTo>
                <a:lnTo>
                  <a:pt x="64" y="9"/>
                </a:lnTo>
                <a:lnTo>
                  <a:pt x="65" y="9"/>
                </a:lnTo>
                <a:lnTo>
                  <a:pt x="65" y="10"/>
                </a:lnTo>
                <a:lnTo>
                  <a:pt x="67" y="10"/>
                </a:lnTo>
                <a:lnTo>
                  <a:pt x="69" y="10"/>
                </a:lnTo>
                <a:lnTo>
                  <a:pt x="69" y="12"/>
                </a:lnTo>
                <a:lnTo>
                  <a:pt x="70" y="12"/>
                </a:lnTo>
                <a:lnTo>
                  <a:pt x="72" y="12"/>
                </a:lnTo>
                <a:lnTo>
                  <a:pt x="74" y="12"/>
                </a:lnTo>
                <a:lnTo>
                  <a:pt x="74" y="14"/>
                </a:lnTo>
                <a:lnTo>
                  <a:pt x="76" y="14"/>
                </a:lnTo>
                <a:lnTo>
                  <a:pt x="77" y="14"/>
                </a:lnTo>
                <a:lnTo>
                  <a:pt x="77" y="16"/>
                </a:lnTo>
                <a:lnTo>
                  <a:pt x="79" y="16"/>
                </a:lnTo>
                <a:lnTo>
                  <a:pt x="81" y="16"/>
                </a:lnTo>
                <a:lnTo>
                  <a:pt x="82" y="16"/>
                </a:lnTo>
                <a:lnTo>
                  <a:pt x="82" y="17"/>
                </a:lnTo>
                <a:lnTo>
                  <a:pt x="84" y="17"/>
                </a:lnTo>
                <a:lnTo>
                  <a:pt x="86" y="17"/>
                </a:lnTo>
                <a:lnTo>
                  <a:pt x="86" y="19"/>
                </a:lnTo>
                <a:lnTo>
                  <a:pt x="88" y="19"/>
                </a:lnTo>
                <a:lnTo>
                  <a:pt x="89" y="19"/>
                </a:lnTo>
                <a:lnTo>
                  <a:pt x="91" y="19"/>
                </a:lnTo>
                <a:lnTo>
                  <a:pt x="91" y="21"/>
                </a:lnTo>
                <a:lnTo>
                  <a:pt x="93" y="21"/>
                </a:lnTo>
                <a:lnTo>
                  <a:pt x="95" y="21"/>
                </a:lnTo>
                <a:lnTo>
                  <a:pt x="95" y="22"/>
                </a:lnTo>
                <a:lnTo>
                  <a:pt x="96" y="22"/>
                </a:lnTo>
                <a:lnTo>
                  <a:pt x="98" y="22"/>
                </a:lnTo>
                <a:lnTo>
                  <a:pt x="100" y="24"/>
                </a:lnTo>
                <a:lnTo>
                  <a:pt x="101" y="24"/>
                </a:lnTo>
                <a:lnTo>
                  <a:pt x="103" y="24"/>
                </a:lnTo>
                <a:lnTo>
                  <a:pt x="103" y="26"/>
                </a:lnTo>
                <a:lnTo>
                  <a:pt x="105" y="26"/>
                </a:lnTo>
                <a:lnTo>
                  <a:pt x="107" y="26"/>
                </a:lnTo>
                <a:lnTo>
                  <a:pt x="107" y="28"/>
                </a:lnTo>
                <a:lnTo>
                  <a:pt x="108" y="28"/>
                </a:lnTo>
                <a:lnTo>
                  <a:pt x="124" y="33"/>
                </a:lnTo>
                <a:lnTo>
                  <a:pt x="125" y="33"/>
                </a:lnTo>
                <a:lnTo>
                  <a:pt x="127" y="33"/>
                </a:lnTo>
                <a:lnTo>
                  <a:pt x="129" y="35"/>
                </a:lnTo>
                <a:lnTo>
                  <a:pt x="131" y="35"/>
                </a:lnTo>
                <a:lnTo>
                  <a:pt x="132" y="35"/>
                </a:lnTo>
                <a:lnTo>
                  <a:pt x="134" y="35"/>
                </a:lnTo>
                <a:lnTo>
                  <a:pt x="136" y="35"/>
                </a:lnTo>
                <a:lnTo>
                  <a:pt x="138" y="35"/>
                </a:lnTo>
                <a:lnTo>
                  <a:pt x="139" y="35"/>
                </a:lnTo>
                <a:lnTo>
                  <a:pt x="141" y="35"/>
                </a:lnTo>
                <a:lnTo>
                  <a:pt x="143" y="35"/>
                </a:lnTo>
                <a:lnTo>
                  <a:pt x="144" y="35"/>
                </a:lnTo>
                <a:lnTo>
                  <a:pt x="146" y="35"/>
                </a:lnTo>
                <a:lnTo>
                  <a:pt x="148" y="35"/>
                </a:lnTo>
                <a:lnTo>
                  <a:pt x="150" y="35"/>
                </a:lnTo>
                <a:lnTo>
                  <a:pt x="151" y="35"/>
                </a:lnTo>
                <a:lnTo>
                  <a:pt x="153" y="35"/>
                </a:lnTo>
                <a:lnTo>
                  <a:pt x="155" y="35"/>
                </a:lnTo>
                <a:lnTo>
                  <a:pt x="156" y="35"/>
                </a:lnTo>
                <a:lnTo>
                  <a:pt x="158" y="35"/>
                </a:lnTo>
                <a:lnTo>
                  <a:pt x="160" y="35"/>
                </a:lnTo>
                <a:lnTo>
                  <a:pt x="162" y="35"/>
                </a:lnTo>
                <a:lnTo>
                  <a:pt x="163" y="35"/>
                </a:lnTo>
                <a:lnTo>
                  <a:pt x="165" y="35"/>
                </a:lnTo>
                <a:lnTo>
                  <a:pt x="167" y="35"/>
                </a:lnTo>
                <a:lnTo>
                  <a:pt x="169" y="35"/>
                </a:lnTo>
                <a:lnTo>
                  <a:pt x="170" y="35"/>
                </a:lnTo>
                <a:lnTo>
                  <a:pt x="172" y="35"/>
                </a:lnTo>
                <a:lnTo>
                  <a:pt x="174" y="35"/>
                </a:lnTo>
                <a:lnTo>
                  <a:pt x="175" y="35"/>
                </a:lnTo>
                <a:lnTo>
                  <a:pt x="177" y="35"/>
                </a:lnTo>
                <a:lnTo>
                  <a:pt x="179" y="35"/>
                </a:lnTo>
                <a:lnTo>
                  <a:pt x="181" y="35"/>
                </a:lnTo>
                <a:lnTo>
                  <a:pt x="182" y="35"/>
                </a:lnTo>
                <a:lnTo>
                  <a:pt x="182" y="36"/>
                </a:lnTo>
                <a:lnTo>
                  <a:pt x="184" y="36"/>
                </a:lnTo>
                <a:lnTo>
                  <a:pt x="186" y="36"/>
                </a:lnTo>
                <a:lnTo>
                  <a:pt x="187" y="36"/>
                </a:lnTo>
                <a:lnTo>
                  <a:pt x="189" y="36"/>
                </a:lnTo>
                <a:lnTo>
                  <a:pt x="191" y="36"/>
                </a:lnTo>
                <a:lnTo>
                  <a:pt x="193" y="36"/>
                </a:lnTo>
                <a:lnTo>
                  <a:pt x="194" y="36"/>
                </a:lnTo>
                <a:lnTo>
                  <a:pt x="196" y="36"/>
                </a:lnTo>
                <a:lnTo>
                  <a:pt x="198" y="36"/>
                </a:lnTo>
                <a:lnTo>
                  <a:pt x="199" y="36"/>
                </a:lnTo>
                <a:lnTo>
                  <a:pt x="201" y="36"/>
                </a:lnTo>
                <a:lnTo>
                  <a:pt x="203" y="36"/>
                </a:lnTo>
                <a:lnTo>
                  <a:pt x="205" y="36"/>
                </a:lnTo>
                <a:lnTo>
                  <a:pt x="206" y="36"/>
                </a:lnTo>
                <a:lnTo>
                  <a:pt x="208" y="36"/>
                </a:lnTo>
                <a:lnTo>
                  <a:pt x="210" y="36"/>
                </a:lnTo>
                <a:lnTo>
                  <a:pt x="212" y="36"/>
                </a:lnTo>
                <a:lnTo>
                  <a:pt x="213" y="36"/>
                </a:lnTo>
                <a:lnTo>
                  <a:pt x="215" y="36"/>
                </a:lnTo>
                <a:lnTo>
                  <a:pt x="217" y="36"/>
                </a:lnTo>
                <a:lnTo>
                  <a:pt x="220" y="36"/>
                </a:lnTo>
                <a:lnTo>
                  <a:pt x="222" y="36"/>
                </a:lnTo>
                <a:lnTo>
                  <a:pt x="224" y="36"/>
                </a:lnTo>
                <a:lnTo>
                  <a:pt x="225" y="36"/>
                </a:lnTo>
                <a:lnTo>
                  <a:pt x="227" y="36"/>
                </a:lnTo>
                <a:lnTo>
                  <a:pt x="229" y="36"/>
                </a:lnTo>
                <a:lnTo>
                  <a:pt x="230" y="36"/>
                </a:lnTo>
                <a:lnTo>
                  <a:pt x="232" y="36"/>
                </a:lnTo>
                <a:lnTo>
                  <a:pt x="234" y="36"/>
                </a:lnTo>
                <a:lnTo>
                  <a:pt x="236" y="36"/>
                </a:lnTo>
                <a:lnTo>
                  <a:pt x="237" y="36"/>
                </a:lnTo>
                <a:lnTo>
                  <a:pt x="237" y="38"/>
                </a:lnTo>
                <a:lnTo>
                  <a:pt x="239" y="38"/>
                </a:lnTo>
                <a:lnTo>
                  <a:pt x="241" y="38"/>
                </a:lnTo>
                <a:lnTo>
                  <a:pt x="243" y="38"/>
                </a:lnTo>
                <a:lnTo>
                  <a:pt x="244" y="38"/>
                </a:lnTo>
                <a:lnTo>
                  <a:pt x="246" y="38"/>
                </a:lnTo>
                <a:lnTo>
                  <a:pt x="248" y="38"/>
                </a:lnTo>
                <a:lnTo>
                  <a:pt x="249" y="38"/>
                </a:lnTo>
                <a:lnTo>
                  <a:pt x="251" y="38"/>
                </a:lnTo>
                <a:lnTo>
                  <a:pt x="253" y="38"/>
                </a:lnTo>
                <a:lnTo>
                  <a:pt x="255" y="38"/>
                </a:lnTo>
                <a:lnTo>
                  <a:pt x="256" y="38"/>
                </a:lnTo>
                <a:lnTo>
                  <a:pt x="258" y="38"/>
                </a:lnTo>
                <a:lnTo>
                  <a:pt x="260" y="38"/>
                </a:lnTo>
                <a:lnTo>
                  <a:pt x="261" y="38"/>
                </a:lnTo>
                <a:lnTo>
                  <a:pt x="263" y="38"/>
                </a:lnTo>
                <a:lnTo>
                  <a:pt x="265" y="38"/>
                </a:lnTo>
                <a:lnTo>
                  <a:pt x="267" y="38"/>
                </a:lnTo>
                <a:lnTo>
                  <a:pt x="268" y="38"/>
                </a:lnTo>
                <a:lnTo>
                  <a:pt x="270" y="38"/>
                </a:lnTo>
                <a:lnTo>
                  <a:pt x="272" y="38"/>
                </a:lnTo>
                <a:lnTo>
                  <a:pt x="273" y="38"/>
                </a:lnTo>
                <a:lnTo>
                  <a:pt x="275" y="38"/>
                </a:lnTo>
                <a:lnTo>
                  <a:pt x="277" y="38"/>
                </a:lnTo>
                <a:lnTo>
                  <a:pt x="279" y="38"/>
                </a:lnTo>
                <a:lnTo>
                  <a:pt x="279" y="40"/>
                </a:lnTo>
                <a:lnTo>
                  <a:pt x="280" y="40"/>
                </a:lnTo>
                <a:lnTo>
                  <a:pt x="280" y="41"/>
                </a:lnTo>
                <a:lnTo>
                  <a:pt x="282" y="41"/>
                </a:lnTo>
                <a:lnTo>
                  <a:pt x="282" y="43"/>
                </a:lnTo>
                <a:lnTo>
                  <a:pt x="282" y="45"/>
                </a:lnTo>
                <a:lnTo>
                  <a:pt x="282" y="47"/>
                </a:lnTo>
                <a:lnTo>
                  <a:pt x="284" y="47"/>
                </a:lnTo>
                <a:lnTo>
                  <a:pt x="282" y="47"/>
                </a:lnTo>
                <a:lnTo>
                  <a:pt x="282" y="48"/>
                </a:lnTo>
                <a:lnTo>
                  <a:pt x="284" y="48"/>
                </a:lnTo>
                <a:lnTo>
                  <a:pt x="284" y="50"/>
                </a:lnTo>
                <a:lnTo>
                  <a:pt x="284" y="52"/>
                </a:lnTo>
                <a:lnTo>
                  <a:pt x="284" y="53"/>
                </a:lnTo>
                <a:lnTo>
                  <a:pt x="284" y="55"/>
                </a:lnTo>
                <a:lnTo>
                  <a:pt x="286" y="55"/>
                </a:lnTo>
                <a:lnTo>
                  <a:pt x="284" y="55"/>
                </a:lnTo>
                <a:lnTo>
                  <a:pt x="284" y="57"/>
                </a:lnTo>
                <a:lnTo>
                  <a:pt x="284" y="59"/>
                </a:lnTo>
                <a:lnTo>
                  <a:pt x="284" y="60"/>
                </a:lnTo>
                <a:lnTo>
                  <a:pt x="282" y="60"/>
                </a:lnTo>
                <a:lnTo>
                  <a:pt x="282" y="62"/>
                </a:lnTo>
                <a:lnTo>
                  <a:pt x="280" y="62"/>
                </a:lnTo>
                <a:lnTo>
                  <a:pt x="280" y="64"/>
                </a:lnTo>
                <a:lnTo>
                  <a:pt x="280" y="66"/>
                </a:lnTo>
                <a:lnTo>
                  <a:pt x="279" y="66"/>
                </a:lnTo>
                <a:lnTo>
                  <a:pt x="279" y="67"/>
                </a:lnTo>
                <a:lnTo>
                  <a:pt x="277" y="69"/>
                </a:lnTo>
                <a:lnTo>
                  <a:pt x="277" y="71"/>
                </a:lnTo>
                <a:lnTo>
                  <a:pt x="277" y="72"/>
                </a:lnTo>
                <a:lnTo>
                  <a:pt x="275" y="72"/>
                </a:lnTo>
                <a:lnTo>
                  <a:pt x="273" y="72"/>
                </a:lnTo>
                <a:lnTo>
                  <a:pt x="273" y="74"/>
                </a:lnTo>
                <a:lnTo>
                  <a:pt x="273" y="76"/>
                </a:lnTo>
                <a:lnTo>
                  <a:pt x="273" y="78"/>
                </a:lnTo>
                <a:lnTo>
                  <a:pt x="275" y="78"/>
                </a:lnTo>
                <a:lnTo>
                  <a:pt x="277" y="78"/>
                </a:lnTo>
                <a:lnTo>
                  <a:pt x="277" y="79"/>
                </a:lnTo>
                <a:lnTo>
                  <a:pt x="277" y="81"/>
                </a:lnTo>
                <a:lnTo>
                  <a:pt x="279" y="81"/>
                </a:lnTo>
                <a:lnTo>
                  <a:pt x="279" y="83"/>
                </a:lnTo>
                <a:lnTo>
                  <a:pt x="280" y="83"/>
                </a:lnTo>
                <a:lnTo>
                  <a:pt x="279" y="83"/>
                </a:lnTo>
                <a:lnTo>
                  <a:pt x="279" y="84"/>
                </a:lnTo>
                <a:lnTo>
                  <a:pt x="279" y="86"/>
                </a:lnTo>
                <a:lnTo>
                  <a:pt x="279" y="88"/>
                </a:lnTo>
                <a:lnTo>
                  <a:pt x="277" y="88"/>
                </a:lnTo>
                <a:lnTo>
                  <a:pt x="277" y="90"/>
                </a:lnTo>
                <a:lnTo>
                  <a:pt x="275" y="90"/>
                </a:lnTo>
                <a:lnTo>
                  <a:pt x="275" y="91"/>
                </a:lnTo>
                <a:lnTo>
                  <a:pt x="275" y="93"/>
                </a:lnTo>
                <a:lnTo>
                  <a:pt x="275" y="95"/>
                </a:lnTo>
                <a:lnTo>
                  <a:pt x="273" y="95"/>
                </a:lnTo>
                <a:lnTo>
                  <a:pt x="273" y="97"/>
                </a:lnTo>
                <a:lnTo>
                  <a:pt x="272" y="97"/>
                </a:lnTo>
                <a:lnTo>
                  <a:pt x="272" y="98"/>
                </a:lnTo>
                <a:lnTo>
                  <a:pt x="270" y="100"/>
                </a:lnTo>
                <a:lnTo>
                  <a:pt x="270" y="102"/>
                </a:lnTo>
                <a:lnTo>
                  <a:pt x="270" y="103"/>
                </a:lnTo>
                <a:lnTo>
                  <a:pt x="270" y="105"/>
                </a:lnTo>
                <a:lnTo>
                  <a:pt x="270" y="107"/>
                </a:lnTo>
                <a:lnTo>
                  <a:pt x="272" y="107"/>
                </a:lnTo>
                <a:lnTo>
                  <a:pt x="273" y="107"/>
                </a:lnTo>
                <a:lnTo>
                  <a:pt x="273" y="105"/>
                </a:lnTo>
                <a:lnTo>
                  <a:pt x="275" y="105"/>
                </a:lnTo>
                <a:lnTo>
                  <a:pt x="277" y="105"/>
                </a:lnTo>
                <a:lnTo>
                  <a:pt x="277" y="103"/>
                </a:lnTo>
                <a:lnTo>
                  <a:pt x="279" y="103"/>
                </a:lnTo>
                <a:lnTo>
                  <a:pt x="279" y="102"/>
                </a:lnTo>
                <a:lnTo>
                  <a:pt x="280" y="102"/>
                </a:lnTo>
                <a:lnTo>
                  <a:pt x="280" y="103"/>
                </a:lnTo>
                <a:lnTo>
                  <a:pt x="280" y="102"/>
                </a:lnTo>
                <a:lnTo>
                  <a:pt x="280" y="103"/>
                </a:lnTo>
                <a:lnTo>
                  <a:pt x="282" y="103"/>
                </a:lnTo>
                <a:lnTo>
                  <a:pt x="282" y="102"/>
                </a:lnTo>
                <a:lnTo>
                  <a:pt x="284" y="102"/>
                </a:lnTo>
                <a:lnTo>
                  <a:pt x="286" y="102"/>
                </a:lnTo>
                <a:lnTo>
                  <a:pt x="286" y="103"/>
                </a:lnTo>
                <a:lnTo>
                  <a:pt x="287" y="103"/>
                </a:lnTo>
                <a:lnTo>
                  <a:pt x="287" y="105"/>
                </a:lnTo>
                <a:lnTo>
                  <a:pt x="289" y="105"/>
                </a:lnTo>
                <a:lnTo>
                  <a:pt x="289" y="107"/>
                </a:lnTo>
                <a:lnTo>
                  <a:pt x="289" y="109"/>
                </a:lnTo>
                <a:lnTo>
                  <a:pt x="289" y="110"/>
                </a:lnTo>
                <a:lnTo>
                  <a:pt x="287" y="110"/>
                </a:lnTo>
                <a:lnTo>
                  <a:pt x="287" y="112"/>
                </a:lnTo>
                <a:lnTo>
                  <a:pt x="289" y="112"/>
                </a:lnTo>
                <a:lnTo>
                  <a:pt x="289" y="114"/>
                </a:lnTo>
                <a:lnTo>
                  <a:pt x="287" y="114"/>
                </a:lnTo>
                <a:lnTo>
                  <a:pt x="287" y="115"/>
                </a:lnTo>
                <a:lnTo>
                  <a:pt x="287" y="117"/>
                </a:lnTo>
                <a:lnTo>
                  <a:pt x="287" y="119"/>
                </a:lnTo>
                <a:lnTo>
                  <a:pt x="287" y="121"/>
                </a:lnTo>
                <a:lnTo>
                  <a:pt x="287" y="122"/>
                </a:lnTo>
                <a:lnTo>
                  <a:pt x="289" y="122"/>
                </a:lnTo>
                <a:lnTo>
                  <a:pt x="289" y="124"/>
                </a:lnTo>
                <a:lnTo>
                  <a:pt x="289" y="126"/>
                </a:lnTo>
                <a:lnTo>
                  <a:pt x="289" y="127"/>
                </a:lnTo>
                <a:lnTo>
                  <a:pt x="291" y="127"/>
                </a:lnTo>
                <a:lnTo>
                  <a:pt x="291" y="126"/>
                </a:lnTo>
                <a:lnTo>
                  <a:pt x="292" y="126"/>
                </a:lnTo>
                <a:lnTo>
                  <a:pt x="294" y="126"/>
                </a:lnTo>
                <a:lnTo>
                  <a:pt x="296" y="126"/>
                </a:lnTo>
                <a:lnTo>
                  <a:pt x="296" y="127"/>
                </a:lnTo>
                <a:lnTo>
                  <a:pt x="296" y="129"/>
                </a:lnTo>
                <a:lnTo>
                  <a:pt x="294" y="129"/>
                </a:lnTo>
                <a:lnTo>
                  <a:pt x="294" y="131"/>
                </a:lnTo>
                <a:lnTo>
                  <a:pt x="296" y="131"/>
                </a:lnTo>
                <a:lnTo>
                  <a:pt x="296" y="133"/>
                </a:lnTo>
                <a:lnTo>
                  <a:pt x="298" y="133"/>
                </a:lnTo>
                <a:lnTo>
                  <a:pt x="298" y="134"/>
                </a:lnTo>
                <a:lnTo>
                  <a:pt x="299" y="134"/>
                </a:lnTo>
                <a:lnTo>
                  <a:pt x="299" y="136"/>
                </a:lnTo>
                <a:lnTo>
                  <a:pt x="299" y="138"/>
                </a:lnTo>
                <a:lnTo>
                  <a:pt x="299" y="140"/>
                </a:lnTo>
                <a:lnTo>
                  <a:pt x="301" y="140"/>
                </a:lnTo>
                <a:lnTo>
                  <a:pt x="301" y="141"/>
                </a:lnTo>
                <a:lnTo>
                  <a:pt x="301" y="143"/>
                </a:lnTo>
                <a:lnTo>
                  <a:pt x="301" y="145"/>
                </a:lnTo>
                <a:lnTo>
                  <a:pt x="301" y="146"/>
                </a:lnTo>
                <a:lnTo>
                  <a:pt x="303" y="146"/>
                </a:lnTo>
                <a:lnTo>
                  <a:pt x="303" y="148"/>
                </a:lnTo>
                <a:lnTo>
                  <a:pt x="304" y="148"/>
                </a:lnTo>
                <a:lnTo>
                  <a:pt x="306" y="148"/>
                </a:lnTo>
                <a:lnTo>
                  <a:pt x="306" y="150"/>
                </a:lnTo>
                <a:lnTo>
                  <a:pt x="308" y="152"/>
                </a:lnTo>
                <a:lnTo>
                  <a:pt x="308" y="153"/>
                </a:lnTo>
                <a:lnTo>
                  <a:pt x="310" y="153"/>
                </a:lnTo>
                <a:lnTo>
                  <a:pt x="308" y="153"/>
                </a:lnTo>
                <a:lnTo>
                  <a:pt x="308" y="155"/>
                </a:lnTo>
                <a:lnTo>
                  <a:pt x="308" y="157"/>
                </a:lnTo>
                <a:lnTo>
                  <a:pt x="308" y="155"/>
                </a:lnTo>
                <a:lnTo>
                  <a:pt x="306" y="155"/>
                </a:lnTo>
                <a:lnTo>
                  <a:pt x="306" y="157"/>
                </a:lnTo>
                <a:lnTo>
                  <a:pt x="306" y="158"/>
                </a:lnTo>
                <a:lnTo>
                  <a:pt x="308" y="158"/>
                </a:lnTo>
                <a:lnTo>
                  <a:pt x="310" y="160"/>
                </a:lnTo>
                <a:lnTo>
                  <a:pt x="311" y="160"/>
                </a:lnTo>
                <a:lnTo>
                  <a:pt x="311" y="162"/>
                </a:lnTo>
                <a:lnTo>
                  <a:pt x="313" y="162"/>
                </a:lnTo>
                <a:lnTo>
                  <a:pt x="313" y="164"/>
                </a:lnTo>
                <a:lnTo>
                  <a:pt x="313" y="165"/>
                </a:lnTo>
                <a:lnTo>
                  <a:pt x="315" y="165"/>
                </a:lnTo>
                <a:lnTo>
                  <a:pt x="315" y="167"/>
                </a:lnTo>
                <a:lnTo>
                  <a:pt x="315" y="169"/>
                </a:lnTo>
                <a:lnTo>
                  <a:pt x="315" y="171"/>
                </a:lnTo>
                <a:lnTo>
                  <a:pt x="317" y="171"/>
                </a:lnTo>
                <a:lnTo>
                  <a:pt x="317" y="172"/>
                </a:lnTo>
                <a:lnTo>
                  <a:pt x="318" y="172"/>
                </a:lnTo>
                <a:lnTo>
                  <a:pt x="318" y="174"/>
                </a:lnTo>
                <a:lnTo>
                  <a:pt x="318" y="176"/>
                </a:lnTo>
                <a:lnTo>
                  <a:pt x="320" y="176"/>
                </a:lnTo>
                <a:lnTo>
                  <a:pt x="320" y="177"/>
                </a:lnTo>
                <a:lnTo>
                  <a:pt x="322" y="177"/>
                </a:lnTo>
                <a:lnTo>
                  <a:pt x="323" y="179"/>
                </a:lnTo>
                <a:lnTo>
                  <a:pt x="325" y="179"/>
                </a:lnTo>
                <a:lnTo>
                  <a:pt x="325" y="181"/>
                </a:lnTo>
                <a:lnTo>
                  <a:pt x="327" y="181"/>
                </a:lnTo>
                <a:lnTo>
                  <a:pt x="329" y="181"/>
                </a:lnTo>
                <a:lnTo>
                  <a:pt x="329" y="183"/>
                </a:lnTo>
                <a:lnTo>
                  <a:pt x="330" y="183"/>
                </a:lnTo>
                <a:lnTo>
                  <a:pt x="332" y="183"/>
                </a:lnTo>
                <a:lnTo>
                  <a:pt x="332" y="184"/>
                </a:lnTo>
                <a:lnTo>
                  <a:pt x="334" y="184"/>
                </a:lnTo>
                <a:lnTo>
                  <a:pt x="335" y="184"/>
                </a:lnTo>
                <a:lnTo>
                  <a:pt x="335" y="186"/>
                </a:lnTo>
                <a:lnTo>
                  <a:pt x="337" y="186"/>
                </a:lnTo>
                <a:lnTo>
                  <a:pt x="337" y="188"/>
                </a:lnTo>
                <a:lnTo>
                  <a:pt x="339" y="188"/>
                </a:lnTo>
                <a:lnTo>
                  <a:pt x="339" y="189"/>
                </a:lnTo>
                <a:lnTo>
                  <a:pt x="341" y="189"/>
                </a:lnTo>
                <a:lnTo>
                  <a:pt x="341" y="191"/>
                </a:lnTo>
                <a:lnTo>
                  <a:pt x="342" y="191"/>
                </a:lnTo>
                <a:lnTo>
                  <a:pt x="342" y="193"/>
                </a:lnTo>
                <a:lnTo>
                  <a:pt x="344" y="195"/>
                </a:lnTo>
                <a:lnTo>
                  <a:pt x="344" y="196"/>
                </a:lnTo>
                <a:lnTo>
                  <a:pt x="346" y="196"/>
                </a:lnTo>
                <a:lnTo>
                  <a:pt x="346" y="198"/>
                </a:lnTo>
                <a:lnTo>
                  <a:pt x="347" y="198"/>
                </a:lnTo>
                <a:lnTo>
                  <a:pt x="347" y="200"/>
                </a:lnTo>
                <a:lnTo>
                  <a:pt x="349" y="200"/>
                </a:lnTo>
                <a:lnTo>
                  <a:pt x="349" y="202"/>
                </a:lnTo>
                <a:lnTo>
                  <a:pt x="351" y="202"/>
                </a:lnTo>
                <a:lnTo>
                  <a:pt x="349" y="202"/>
                </a:lnTo>
                <a:lnTo>
                  <a:pt x="351" y="202"/>
                </a:lnTo>
                <a:lnTo>
                  <a:pt x="349" y="203"/>
                </a:lnTo>
                <a:lnTo>
                  <a:pt x="349" y="205"/>
                </a:lnTo>
                <a:lnTo>
                  <a:pt x="347" y="205"/>
                </a:lnTo>
                <a:lnTo>
                  <a:pt x="347" y="207"/>
                </a:lnTo>
                <a:lnTo>
                  <a:pt x="347" y="208"/>
                </a:lnTo>
                <a:lnTo>
                  <a:pt x="349" y="210"/>
                </a:lnTo>
                <a:lnTo>
                  <a:pt x="351" y="210"/>
                </a:lnTo>
                <a:lnTo>
                  <a:pt x="351" y="212"/>
                </a:lnTo>
                <a:lnTo>
                  <a:pt x="351" y="214"/>
                </a:lnTo>
                <a:lnTo>
                  <a:pt x="353" y="214"/>
                </a:lnTo>
                <a:lnTo>
                  <a:pt x="354" y="214"/>
                </a:lnTo>
                <a:lnTo>
                  <a:pt x="354" y="215"/>
                </a:lnTo>
                <a:lnTo>
                  <a:pt x="353" y="215"/>
                </a:lnTo>
                <a:lnTo>
                  <a:pt x="354" y="215"/>
                </a:lnTo>
                <a:lnTo>
                  <a:pt x="354" y="217"/>
                </a:lnTo>
                <a:lnTo>
                  <a:pt x="354" y="219"/>
                </a:lnTo>
                <a:lnTo>
                  <a:pt x="354" y="220"/>
                </a:lnTo>
                <a:lnTo>
                  <a:pt x="356" y="220"/>
                </a:lnTo>
                <a:lnTo>
                  <a:pt x="356" y="222"/>
                </a:lnTo>
                <a:lnTo>
                  <a:pt x="358" y="224"/>
                </a:lnTo>
                <a:lnTo>
                  <a:pt x="358" y="226"/>
                </a:lnTo>
                <a:lnTo>
                  <a:pt x="360" y="226"/>
                </a:lnTo>
                <a:lnTo>
                  <a:pt x="360" y="227"/>
                </a:lnTo>
                <a:lnTo>
                  <a:pt x="361" y="227"/>
                </a:lnTo>
                <a:lnTo>
                  <a:pt x="361" y="229"/>
                </a:lnTo>
                <a:lnTo>
                  <a:pt x="363" y="229"/>
                </a:lnTo>
                <a:lnTo>
                  <a:pt x="363" y="231"/>
                </a:lnTo>
                <a:lnTo>
                  <a:pt x="363" y="233"/>
                </a:lnTo>
                <a:lnTo>
                  <a:pt x="365" y="233"/>
                </a:lnTo>
                <a:lnTo>
                  <a:pt x="365" y="234"/>
                </a:lnTo>
                <a:lnTo>
                  <a:pt x="366" y="234"/>
                </a:lnTo>
                <a:lnTo>
                  <a:pt x="366" y="236"/>
                </a:lnTo>
                <a:lnTo>
                  <a:pt x="368" y="236"/>
                </a:lnTo>
                <a:lnTo>
                  <a:pt x="370" y="236"/>
                </a:lnTo>
                <a:lnTo>
                  <a:pt x="370" y="238"/>
                </a:lnTo>
                <a:lnTo>
                  <a:pt x="372" y="238"/>
                </a:lnTo>
                <a:lnTo>
                  <a:pt x="373" y="238"/>
                </a:lnTo>
                <a:lnTo>
                  <a:pt x="375" y="238"/>
                </a:lnTo>
                <a:lnTo>
                  <a:pt x="375" y="239"/>
                </a:lnTo>
                <a:lnTo>
                  <a:pt x="377" y="239"/>
                </a:lnTo>
                <a:lnTo>
                  <a:pt x="377" y="241"/>
                </a:lnTo>
                <a:lnTo>
                  <a:pt x="378" y="241"/>
                </a:lnTo>
                <a:lnTo>
                  <a:pt x="378" y="243"/>
                </a:lnTo>
                <a:lnTo>
                  <a:pt x="380" y="243"/>
                </a:lnTo>
                <a:lnTo>
                  <a:pt x="380" y="245"/>
                </a:lnTo>
                <a:lnTo>
                  <a:pt x="382" y="245"/>
                </a:lnTo>
                <a:lnTo>
                  <a:pt x="382" y="246"/>
                </a:lnTo>
                <a:lnTo>
                  <a:pt x="384" y="246"/>
                </a:lnTo>
                <a:lnTo>
                  <a:pt x="385" y="246"/>
                </a:lnTo>
                <a:lnTo>
                  <a:pt x="385" y="248"/>
                </a:lnTo>
                <a:lnTo>
                  <a:pt x="387" y="248"/>
                </a:lnTo>
                <a:lnTo>
                  <a:pt x="389" y="248"/>
                </a:lnTo>
                <a:lnTo>
                  <a:pt x="391" y="248"/>
                </a:lnTo>
                <a:lnTo>
                  <a:pt x="391" y="250"/>
                </a:lnTo>
                <a:lnTo>
                  <a:pt x="391" y="251"/>
                </a:lnTo>
                <a:lnTo>
                  <a:pt x="392" y="251"/>
                </a:lnTo>
                <a:lnTo>
                  <a:pt x="392" y="253"/>
                </a:lnTo>
                <a:lnTo>
                  <a:pt x="394" y="253"/>
                </a:lnTo>
                <a:lnTo>
                  <a:pt x="394" y="255"/>
                </a:lnTo>
                <a:lnTo>
                  <a:pt x="392" y="255"/>
                </a:lnTo>
                <a:lnTo>
                  <a:pt x="392" y="257"/>
                </a:lnTo>
                <a:lnTo>
                  <a:pt x="392" y="258"/>
                </a:lnTo>
                <a:lnTo>
                  <a:pt x="391" y="258"/>
                </a:lnTo>
                <a:lnTo>
                  <a:pt x="391" y="260"/>
                </a:lnTo>
                <a:lnTo>
                  <a:pt x="391" y="262"/>
                </a:lnTo>
                <a:lnTo>
                  <a:pt x="389" y="262"/>
                </a:lnTo>
                <a:lnTo>
                  <a:pt x="389" y="263"/>
                </a:lnTo>
                <a:lnTo>
                  <a:pt x="387" y="263"/>
                </a:lnTo>
                <a:lnTo>
                  <a:pt x="387" y="265"/>
                </a:lnTo>
                <a:lnTo>
                  <a:pt x="385" y="265"/>
                </a:lnTo>
                <a:lnTo>
                  <a:pt x="385" y="267"/>
                </a:lnTo>
                <a:lnTo>
                  <a:pt x="384" y="267"/>
                </a:lnTo>
                <a:lnTo>
                  <a:pt x="384" y="269"/>
                </a:lnTo>
                <a:lnTo>
                  <a:pt x="384" y="270"/>
                </a:lnTo>
                <a:lnTo>
                  <a:pt x="382" y="270"/>
                </a:lnTo>
                <a:lnTo>
                  <a:pt x="382" y="272"/>
                </a:lnTo>
                <a:lnTo>
                  <a:pt x="382" y="274"/>
                </a:lnTo>
                <a:lnTo>
                  <a:pt x="382" y="276"/>
                </a:lnTo>
                <a:lnTo>
                  <a:pt x="382" y="277"/>
                </a:lnTo>
                <a:lnTo>
                  <a:pt x="382" y="279"/>
                </a:lnTo>
                <a:lnTo>
                  <a:pt x="382" y="281"/>
                </a:lnTo>
                <a:lnTo>
                  <a:pt x="380" y="281"/>
                </a:lnTo>
                <a:lnTo>
                  <a:pt x="380" y="282"/>
                </a:lnTo>
                <a:lnTo>
                  <a:pt x="380" y="284"/>
                </a:lnTo>
                <a:lnTo>
                  <a:pt x="380" y="286"/>
                </a:lnTo>
                <a:lnTo>
                  <a:pt x="378" y="286"/>
                </a:lnTo>
                <a:lnTo>
                  <a:pt x="378" y="288"/>
                </a:lnTo>
                <a:lnTo>
                  <a:pt x="378" y="289"/>
                </a:lnTo>
                <a:lnTo>
                  <a:pt x="378" y="291"/>
                </a:lnTo>
                <a:lnTo>
                  <a:pt x="378" y="293"/>
                </a:lnTo>
                <a:lnTo>
                  <a:pt x="377" y="293"/>
                </a:lnTo>
                <a:lnTo>
                  <a:pt x="377" y="294"/>
                </a:lnTo>
                <a:lnTo>
                  <a:pt x="377" y="296"/>
                </a:lnTo>
                <a:lnTo>
                  <a:pt x="377" y="298"/>
                </a:lnTo>
                <a:lnTo>
                  <a:pt x="375" y="298"/>
                </a:lnTo>
                <a:lnTo>
                  <a:pt x="375" y="300"/>
                </a:lnTo>
                <a:lnTo>
                  <a:pt x="375" y="301"/>
                </a:lnTo>
                <a:lnTo>
                  <a:pt x="375" y="303"/>
                </a:lnTo>
                <a:lnTo>
                  <a:pt x="375" y="305"/>
                </a:lnTo>
                <a:lnTo>
                  <a:pt x="373" y="305"/>
                </a:lnTo>
                <a:lnTo>
                  <a:pt x="373" y="307"/>
                </a:lnTo>
                <a:lnTo>
                  <a:pt x="373" y="308"/>
                </a:lnTo>
                <a:lnTo>
                  <a:pt x="373" y="310"/>
                </a:lnTo>
                <a:lnTo>
                  <a:pt x="372" y="310"/>
                </a:lnTo>
                <a:lnTo>
                  <a:pt x="372" y="312"/>
                </a:lnTo>
                <a:lnTo>
                  <a:pt x="372" y="313"/>
                </a:lnTo>
                <a:lnTo>
                  <a:pt x="372" y="315"/>
                </a:lnTo>
                <a:lnTo>
                  <a:pt x="372" y="317"/>
                </a:lnTo>
                <a:lnTo>
                  <a:pt x="370" y="317"/>
                </a:lnTo>
                <a:lnTo>
                  <a:pt x="370" y="319"/>
                </a:lnTo>
                <a:lnTo>
                  <a:pt x="370" y="320"/>
                </a:lnTo>
                <a:lnTo>
                  <a:pt x="370" y="322"/>
                </a:lnTo>
                <a:lnTo>
                  <a:pt x="368" y="322"/>
                </a:lnTo>
                <a:lnTo>
                  <a:pt x="368" y="324"/>
                </a:lnTo>
                <a:lnTo>
                  <a:pt x="368" y="325"/>
                </a:lnTo>
                <a:lnTo>
                  <a:pt x="368" y="327"/>
                </a:lnTo>
                <a:lnTo>
                  <a:pt x="368" y="329"/>
                </a:lnTo>
                <a:lnTo>
                  <a:pt x="366" y="329"/>
                </a:lnTo>
                <a:lnTo>
                  <a:pt x="366" y="331"/>
                </a:lnTo>
                <a:lnTo>
                  <a:pt x="366" y="332"/>
                </a:lnTo>
                <a:lnTo>
                  <a:pt x="366" y="334"/>
                </a:lnTo>
                <a:lnTo>
                  <a:pt x="365" y="336"/>
                </a:lnTo>
                <a:lnTo>
                  <a:pt x="365" y="338"/>
                </a:lnTo>
                <a:lnTo>
                  <a:pt x="365" y="339"/>
                </a:lnTo>
                <a:lnTo>
                  <a:pt x="365" y="341"/>
                </a:lnTo>
                <a:lnTo>
                  <a:pt x="363" y="341"/>
                </a:lnTo>
                <a:lnTo>
                  <a:pt x="363" y="343"/>
                </a:lnTo>
                <a:lnTo>
                  <a:pt x="363" y="344"/>
                </a:lnTo>
                <a:lnTo>
                  <a:pt x="363" y="346"/>
                </a:lnTo>
                <a:lnTo>
                  <a:pt x="361" y="346"/>
                </a:lnTo>
                <a:lnTo>
                  <a:pt x="361" y="348"/>
                </a:lnTo>
                <a:lnTo>
                  <a:pt x="360" y="348"/>
                </a:lnTo>
                <a:lnTo>
                  <a:pt x="360" y="350"/>
                </a:lnTo>
                <a:lnTo>
                  <a:pt x="358" y="350"/>
                </a:lnTo>
                <a:lnTo>
                  <a:pt x="358" y="351"/>
                </a:lnTo>
                <a:lnTo>
                  <a:pt x="356" y="351"/>
                </a:lnTo>
                <a:lnTo>
                  <a:pt x="354" y="351"/>
                </a:lnTo>
                <a:lnTo>
                  <a:pt x="354" y="353"/>
                </a:lnTo>
                <a:lnTo>
                  <a:pt x="353" y="353"/>
                </a:lnTo>
                <a:lnTo>
                  <a:pt x="353" y="355"/>
                </a:lnTo>
                <a:lnTo>
                  <a:pt x="351" y="355"/>
                </a:lnTo>
                <a:lnTo>
                  <a:pt x="353" y="355"/>
                </a:lnTo>
                <a:lnTo>
                  <a:pt x="353" y="356"/>
                </a:lnTo>
                <a:lnTo>
                  <a:pt x="351" y="356"/>
                </a:lnTo>
                <a:lnTo>
                  <a:pt x="351" y="358"/>
                </a:lnTo>
                <a:lnTo>
                  <a:pt x="349" y="358"/>
                </a:lnTo>
                <a:lnTo>
                  <a:pt x="347" y="358"/>
                </a:lnTo>
                <a:lnTo>
                  <a:pt x="346" y="358"/>
                </a:lnTo>
                <a:lnTo>
                  <a:pt x="346" y="360"/>
                </a:lnTo>
                <a:lnTo>
                  <a:pt x="346" y="362"/>
                </a:lnTo>
                <a:lnTo>
                  <a:pt x="344" y="362"/>
                </a:lnTo>
                <a:lnTo>
                  <a:pt x="344" y="363"/>
                </a:lnTo>
                <a:lnTo>
                  <a:pt x="342" y="363"/>
                </a:lnTo>
                <a:lnTo>
                  <a:pt x="342" y="365"/>
                </a:lnTo>
                <a:lnTo>
                  <a:pt x="342" y="367"/>
                </a:lnTo>
                <a:lnTo>
                  <a:pt x="342" y="369"/>
                </a:lnTo>
                <a:lnTo>
                  <a:pt x="341" y="369"/>
                </a:lnTo>
                <a:lnTo>
                  <a:pt x="341" y="370"/>
                </a:lnTo>
                <a:lnTo>
                  <a:pt x="339" y="370"/>
                </a:lnTo>
                <a:lnTo>
                  <a:pt x="337" y="370"/>
                </a:lnTo>
                <a:lnTo>
                  <a:pt x="337" y="372"/>
                </a:lnTo>
                <a:lnTo>
                  <a:pt x="335" y="372"/>
                </a:lnTo>
                <a:lnTo>
                  <a:pt x="335" y="374"/>
                </a:lnTo>
                <a:lnTo>
                  <a:pt x="334" y="374"/>
                </a:lnTo>
                <a:lnTo>
                  <a:pt x="334" y="372"/>
                </a:lnTo>
                <a:lnTo>
                  <a:pt x="334" y="374"/>
                </a:lnTo>
                <a:lnTo>
                  <a:pt x="332" y="374"/>
                </a:lnTo>
                <a:lnTo>
                  <a:pt x="332" y="375"/>
                </a:lnTo>
                <a:lnTo>
                  <a:pt x="330" y="375"/>
                </a:lnTo>
                <a:lnTo>
                  <a:pt x="329" y="375"/>
                </a:lnTo>
                <a:lnTo>
                  <a:pt x="329" y="377"/>
                </a:lnTo>
                <a:lnTo>
                  <a:pt x="329" y="379"/>
                </a:lnTo>
                <a:lnTo>
                  <a:pt x="329" y="381"/>
                </a:lnTo>
                <a:lnTo>
                  <a:pt x="329" y="382"/>
                </a:lnTo>
                <a:lnTo>
                  <a:pt x="327" y="382"/>
                </a:lnTo>
                <a:lnTo>
                  <a:pt x="327" y="384"/>
                </a:lnTo>
                <a:lnTo>
                  <a:pt x="329" y="384"/>
                </a:lnTo>
                <a:lnTo>
                  <a:pt x="327" y="384"/>
                </a:lnTo>
                <a:lnTo>
                  <a:pt x="327" y="386"/>
                </a:lnTo>
                <a:lnTo>
                  <a:pt x="329" y="386"/>
                </a:lnTo>
                <a:lnTo>
                  <a:pt x="327" y="386"/>
                </a:lnTo>
                <a:lnTo>
                  <a:pt x="329" y="387"/>
                </a:lnTo>
                <a:lnTo>
                  <a:pt x="327" y="387"/>
                </a:lnTo>
                <a:lnTo>
                  <a:pt x="329" y="387"/>
                </a:lnTo>
                <a:lnTo>
                  <a:pt x="329" y="389"/>
                </a:lnTo>
                <a:lnTo>
                  <a:pt x="327" y="389"/>
                </a:lnTo>
                <a:lnTo>
                  <a:pt x="327" y="391"/>
                </a:lnTo>
                <a:lnTo>
                  <a:pt x="327" y="393"/>
                </a:lnTo>
                <a:lnTo>
                  <a:pt x="329" y="393"/>
                </a:lnTo>
                <a:lnTo>
                  <a:pt x="329" y="394"/>
                </a:lnTo>
                <a:lnTo>
                  <a:pt x="329" y="393"/>
                </a:lnTo>
                <a:lnTo>
                  <a:pt x="330" y="393"/>
                </a:lnTo>
                <a:lnTo>
                  <a:pt x="330" y="394"/>
                </a:lnTo>
                <a:lnTo>
                  <a:pt x="330" y="396"/>
                </a:lnTo>
                <a:lnTo>
                  <a:pt x="329" y="396"/>
                </a:lnTo>
                <a:lnTo>
                  <a:pt x="329" y="398"/>
                </a:lnTo>
                <a:lnTo>
                  <a:pt x="327" y="398"/>
                </a:lnTo>
                <a:lnTo>
                  <a:pt x="327" y="399"/>
                </a:lnTo>
                <a:lnTo>
                  <a:pt x="325" y="399"/>
                </a:lnTo>
                <a:lnTo>
                  <a:pt x="325" y="401"/>
                </a:lnTo>
                <a:lnTo>
                  <a:pt x="323" y="401"/>
                </a:lnTo>
                <a:lnTo>
                  <a:pt x="323" y="403"/>
                </a:lnTo>
                <a:lnTo>
                  <a:pt x="322" y="403"/>
                </a:lnTo>
                <a:lnTo>
                  <a:pt x="322" y="405"/>
                </a:lnTo>
                <a:lnTo>
                  <a:pt x="320" y="405"/>
                </a:lnTo>
                <a:lnTo>
                  <a:pt x="318" y="405"/>
                </a:lnTo>
                <a:lnTo>
                  <a:pt x="317" y="405"/>
                </a:lnTo>
                <a:lnTo>
                  <a:pt x="315" y="405"/>
                </a:lnTo>
                <a:lnTo>
                  <a:pt x="315" y="406"/>
                </a:lnTo>
                <a:lnTo>
                  <a:pt x="313" y="406"/>
                </a:lnTo>
                <a:lnTo>
                  <a:pt x="311" y="406"/>
                </a:lnTo>
                <a:lnTo>
                  <a:pt x="311" y="408"/>
                </a:lnTo>
                <a:lnTo>
                  <a:pt x="311" y="406"/>
                </a:lnTo>
                <a:lnTo>
                  <a:pt x="310" y="408"/>
                </a:lnTo>
                <a:lnTo>
                  <a:pt x="308" y="408"/>
                </a:lnTo>
                <a:lnTo>
                  <a:pt x="306" y="408"/>
                </a:lnTo>
                <a:lnTo>
                  <a:pt x="306" y="410"/>
                </a:lnTo>
                <a:lnTo>
                  <a:pt x="306" y="412"/>
                </a:lnTo>
                <a:lnTo>
                  <a:pt x="304" y="412"/>
                </a:lnTo>
                <a:lnTo>
                  <a:pt x="304" y="413"/>
                </a:lnTo>
                <a:lnTo>
                  <a:pt x="303" y="413"/>
                </a:lnTo>
                <a:lnTo>
                  <a:pt x="303" y="415"/>
                </a:lnTo>
                <a:lnTo>
                  <a:pt x="303" y="417"/>
                </a:lnTo>
                <a:lnTo>
                  <a:pt x="301" y="417"/>
                </a:lnTo>
                <a:lnTo>
                  <a:pt x="301" y="418"/>
                </a:lnTo>
                <a:lnTo>
                  <a:pt x="299" y="418"/>
                </a:lnTo>
                <a:lnTo>
                  <a:pt x="299" y="420"/>
                </a:lnTo>
                <a:lnTo>
                  <a:pt x="298" y="420"/>
                </a:lnTo>
                <a:lnTo>
                  <a:pt x="298" y="422"/>
                </a:lnTo>
                <a:lnTo>
                  <a:pt x="298" y="424"/>
                </a:lnTo>
                <a:lnTo>
                  <a:pt x="298" y="425"/>
                </a:lnTo>
                <a:lnTo>
                  <a:pt x="292" y="432"/>
                </a:lnTo>
                <a:lnTo>
                  <a:pt x="291" y="432"/>
                </a:lnTo>
                <a:lnTo>
                  <a:pt x="286" y="430"/>
                </a:lnTo>
                <a:lnTo>
                  <a:pt x="280" y="429"/>
                </a:lnTo>
                <a:lnTo>
                  <a:pt x="275" y="425"/>
                </a:lnTo>
                <a:lnTo>
                  <a:pt x="273" y="422"/>
                </a:lnTo>
                <a:lnTo>
                  <a:pt x="273" y="417"/>
                </a:lnTo>
                <a:lnTo>
                  <a:pt x="272" y="412"/>
                </a:lnTo>
                <a:lnTo>
                  <a:pt x="270" y="406"/>
                </a:lnTo>
                <a:lnTo>
                  <a:pt x="268" y="403"/>
                </a:lnTo>
                <a:lnTo>
                  <a:pt x="265" y="399"/>
                </a:lnTo>
                <a:lnTo>
                  <a:pt x="261" y="396"/>
                </a:lnTo>
                <a:lnTo>
                  <a:pt x="258" y="394"/>
                </a:lnTo>
                <a:lnTo>
                  <a:pt x="253" y="393"/>
                </a:lnTo>
                <a:lnTo>
                  <a:pt x="249" y="389"/>
                </a:lnTo>
                <a:lnTo>
                  <a:pt x="244" y="387"/>
                </a:lnTo>
                <a:lnTo>
                  <a:pt x="241" y="384"/>
                </a:lnTo>
                <a:lnTo>
                  <a:pt x="239" y="381"/>
                </a:lnTo>
                <a:lnTo>
                  <a:pt x="236" y="377"/>
                </a:lnTo>
                <a:lnTo>
                  <a:pt x="236" y="372"/>
                </a:lnTo>
                <a:lnTo>
                  <a:pt x="234" y="367"/>
                </a:lnTo>
                <a:lnTo>
                  <a:pt x="232" y="363"/>
                </a:lnTo>
                <a:lnTo>
                  <a:pt x="227" y="360"/>
                </a:lnTo>
                <a:lnTo>
                  <a:pt x="224" y="358"/>
                </a:lnTo>
                <a:lnTo>
                  <a:pt x="220" y="355"/>
                </a:lnTo>
                <a:lnTo>
                  <a:pt x="217" y="351"/>
                </a:lnTo>
                <a:lnTo>
                  <a:pt x="213" y="350"/>
                </a:lnTo>
                <a:lnTo>
                  <a:pt x="208" y="348"/>
                </a:lnTo>
                <a:lnTo>
                  <a:pt x="203" y="346"/>
                </a:lnTo>
                <a:lnTo>
                  <a:pt x="196" y="344"/>
                </a:lnTo>
                <a:lnTo>
                  <a:pt x="193" y="343"/>
                </a:lnTo>
                <a:lnTo>
                  <a:pt x="191" y="338"/>
                </a:lnTo>
                <a:lnTo>
                  <a:pt x="189" y="334"/>
                </a:lnTo>
                <a:lnTo>
                  <a:pt x="187" y="329"/>
                </a:lnTo>
                <a:lnTo>
                  <a:pt x="186" y="325"/>
                </a:lnTo>
                <a:lnTo>
                  <a:pt x="182" y="320"/>
                </a:lnTo>
                <a:lnTo>
                  <a:pt x="179" y="319"/>
                </a:lnTo>
                <a:lnTo>
                  <a:pt x="175" y="315"/>
                </a:lnTo>
                <a:lnTo>
                  <a:pt x="172" y="313"/>
                </a:lnTo>
                <a:lnTo>
                  <a:pt x="167" y="310"/>
                </a:lnTo>
                <a:lnTo>
                  <a:pt x="163" y="308"/>
                </a:lnTo>
                <a:lnTo>
                  <a:pt x="158" y="307"/>
                </a:lnTo>
                <a:lnTo>
                  <a:pt x="156" y="303"/>
                </a:lnTo>
                <a:lnTo>
                  <a:pt x="156" y="296"/>
                </a:lnTo>
                <a:lnTo>
                  <a:pt x="155" y="291"/>
                </a:lnTo>
                <a:lnTo>
                  <a:pt x="153" y="288"/>
                </a:lnTo>
                <a:lnTo>
                  <a:pt x="151" y="284"/>
                </a:lnTo>
                <a:lnTo>
                  <a:pt x="150" y="279"/>
                </a:lnTo>
                <a:lnTo>
                  <a:pt x="148" y="274"/>
                </a:lnTo>
                <a:lnTo>
                  <a:pt x="148" y="270"/>
                </a:lnTo>
                <a:lnTo>
                  <a:pt x="148" y="265"/>
                </a:lnTo>
                <a:lnTo>
                  <a:pt x="144" y="262"/>
                </a:lnTo>
                <a:lnTo>
                  <a:pt x="141" y="258"/>
                </a:lnTo>
                <a:lnTo>
                  <a:pt x="138" y="257"/>
                </a:lnTo>
                <a:lnTo>
                  <a:pt x="132" y="255"/>
                </a:lnTo>
                <a:lnTo>
                  <a:pt x="127" y="253"/>
                </a:lnTo>
                <a:lnTo>
                  <a:pt x="122" y="253"/>
                </a:lnTo>
                <a:lnTo>
                  <a:pt x="119" y="251"/>
                </a:lnTo>
                <a:lnTo>
                  <a:pt x="115" y="251"/>
                </a:lnTo>
                <a:lnTo>
                  <a:pt x="113" y="251"/>
                </a:lnTo>
                <a:lnTo>
                  <a:pt x="110" y="253"/>
                </a:lnTo>
                <a:lnTo>
                  <a:pt x="105" y="253"/>
                </a:lnTo>
                <a:lnTo>
                  <a:pt x="101" y="253"/>
                </a:lnTo>
                <a:lnTo>
                  <a:pt x="96" y="251"/>
                </a:lnTo>
                <a:lnTo>
                  <a:pt x="93" y="248"/>
                </a:lnTo>
                <a:lnTo>
                  <a:pt x="89" y="245"/>
                </a:lnTo>
                <a:lnTo>
                  <a:pt x="86" y="241"/>
                </a:lnTo>
                <a:lnTo>
                  <a:pt x="84" y="238"/>
                </a:lnTo>
                <a:lnTo>
                  <a:pt x="82" y="234"/>
                </a:lnTo>
                <a:lnTo>
                  <a:pt x="79" y="229"/>
                </a:lnTo>
                <a:lnTo>
                  <a:pt x="79" y="224"/>
                </a:lnTo>
                <a:lnTo>
                  <a:pt x="77" y="220"/>
                </a:lnTo>
                <a:lnTo>
                  <a:pt x="74" y="217"/>
                </a:lnTo>
                <a:lnTo>
                  <a:pt x="72" y="212"/>
                </a:lnTo>
                <a:lnTo>
                  <a:pt x="72" y="207"/>
                </a:lnTo>
                <a:lnTo>
                  <a:pt x="72" y="202"/>
                </a:lnTo>
                <a:lnTo>
                  <a:pt x="72" y="198"/>
                </a:lnTo>
                <a:lnTo>
                  <a:pt x="72" y="193"/>
                </a:lnTo>
                <a:lnTo>
                  <a:pt x="70" y="188"/>
                </a:lnTo>
                <a:lnTo>
                  <a:pt x="70" y="183"/>
                </a:lnTo>
                <a:lnTo>
                  <a:pt x="72" y="176"/>
                </a:lnTo>
                <a:lnTo>
                  <a:pt x="74" y="172"/>
                </a:lnTo>
                <a:lnTo>
                  <a:pt x="77" y="167"/>
                </a:lnTo>
                <a:lnTo>
                  <a:pt x="79" y="164"/>
                </a:lnTo>
                <a:lnTo>
                  <a:pt x="81" y="158"/>
                </a:lnTo>
                <a:lnTo>
                  <a:pt x="81" y="153"/>
                </a:lnTo>
                <a:lnTo>
                  <a:pt x="81" y="148"/>
                </a:lnTo>
                <a:lnTo>
                  <a:pt x="79" y="143"/>
                </a:lnTo>
                <a:lnTo>
                  <a:pt x="76" y="141"/>
                </a:lnTo>
                <a:lnTo>
                  <a:pt x="72" y="138"/>
                </a:lnTo>
                <a:lnTo>
                  <a:pt x="69" y="134"/>
                </a:lnTo>
                <a:lnTo>
                  <a:pt x="65" y="131"/>
                </a:lnTo>
                <a:lnTo>
                  <a:pt x="62" y="129"/>
                </a:lnTo>
                <a:lnTo>
                  <a:pt x="60" y="126"/>
                </a:lnTo>
                <a:lnTo>
                  <a:pt x="57" y="122"/>
                </a:lnTo>
                <a:lnTo>
                  <a:pt x="53" y="119"/>
                </a:lnTo>
                <a:lnTo>
                  <a:pt x="50" y="115"/>
                </a:lnTo>
                <a:lnTo>
                  <a:pt x="46" y="112"/>
                </a:lnTo>
                <a:lnTo>
                  <a:pt x="45" y="109"/>
                </a:lnTo>
                <a:lnTo>
                  <a:pt x="41" y="105"/>
                </a:lnTo>
                <a:lnTo>
                  <a:pt x="38" y="102"/>
                </a:lnTo>
                <a:lnTo>
                  <a:pt x="34" y="98"/>
                </a:lnTo>
                <a:lnTo>
                  <a:pt x="31" y="97"/>
                </a:lnTo>
                <a:lnTo>
                  <a:pt x="27" y="93"/>
                </a:lnTo>
                <a:lnTo>
                  <a:pt x="22" y="91"/>
                </a:lnTo>
                <a:lnTo>
                  <a:pt x="19" y="88"/>
                </a:lnTo>
                <a:lnTo>
                  <a:pt x="14" y="86"/>
                </a:lnTo>
                <a:lnTo>
                  <a:pt x="10" y="84"/>
                </a:lnTo>
                <a:lnTo>
                  <a:pt x="7" y="81"/>
                </a:lnTo>
                <a:lnTo>
                  <a:pt x="3" y="78"/>
                </a:lnTo>
                <a:lnTo>
                  <a:pt x="2" y="74"/>
                </a:lnTo>
                <a:lnTo>
                  <a:pt x="2" y="69"/>
                </a:lnTo>
                <a:lnTo>
                  <a:pt x="2" y="64"/>
                </a:lnTo>
                <a:lnTo>
                  <a:pt x="2" y="60"/>
                </a:lnTo>
                <a:lnTo>
                  <a:pt x="2" y="55"/>
                </a:lnTo>
                <a:lnTo>
                  <a:pt x="0" y="50"/>
                </a:lnTo>
                <a:lnTo>
                  <a:pt x="0" y="47"/>
                </a:lnTo>
                <a:lnTo>
                  <a:pt x="2" y="41"/>
                </a:lnTo>
                <a:lnTo>
                  <a:pt x="7" y="36"/>
                </a:lnTo>
                <a:lnTo>
                  <a:pt x="5" y="33"/>
                </a:lnTo>
                <a:lnTo>
                  <a:pt x="5" y="28"/>
                </a:lnTo>
                <a:lnTo>
                  <a:pt x="8" y="22"/>
                </a:lnTo>
                <a:lnTo>
                  <a:pt x="14" y="19"/>
                </a:lnTo>
                <a:lnTo>
                  <a:pt x="19" y="17"/>
                </a:lnTo>
                <a:lnTo>
                  <a:pt x="22" y="10"/>
                </a:lnTo>
                <a:lnTo>
                  <a:pt x="29" y="7"/>
                </a:lnTo>
                <a:lnTo>
                  <a:pt x="33" y="4"/>
                </a:lnTo>
                <a:lnTo>
                  <a:pt x="38" y="2"/>
                </a:lnTo>
                <a:lnTo>
                  <a:pt x="43" y="0"/>
                </a:lnTo>
                <a:lnTo>
                  <a:pt x="48" y="0"/>
                </a:lnTo>
                <a:lnTo>
                  <a:pt x="53" y="0"/>
                </a:lnTo>
                <a:close/>
              </a:path>
            </a:pathLst>
          </a:custGeom>
          <a:solidFill>
            <a:schemeClr val="tx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8"/>
          <p:cNvSpPr>
            <a:spLocks/>
          </p:cNvSpPr>
          <p:nvPr/>
        </p:nvSpPr>
        <p:spPr bwMode="auto">
          <a:xfrm>
            <a:off x="6645650" y="5375164"/>
            <a:ext cx="195056" cy="410942"/>
          </a:xfrm>
          <a:custGeom>
            <a:avLst/>
            <a:gdLst>
              <a:gd name="T0" fmla="*/ 41 w 103"/>
              <a:gd name="T1" fmla="*/ 12 h 217"/>
              <a:gd name="T2" fmla="*/ 39 w 103"/>
              <a:gd name="T3" fmla="*/ 17 h 217"/>
              <a:gd name="T4" fmla="*/ 50 w 103"/>
              <a:gd name="T5" fmla="*/ 22 h 217"/>
              <a:gd name="T6" fmla="*/ 55 w 103"/>
              <a:gd name="T7" fmla="*/ 20 h 217"/>
              <a:gd name="T8" fmla="*/ 62 w 103"/>
              <a:gd name="T9" fmla="*/ 27 h 217"/>
              <a:gd name="T10" fmla="*/ 65 w 103"/>
              <a:gd name="T11" fmla="*/ 34 h 217"/>
              <a:gd name="T12" fmla="*/ 67 w 103"/>
              <a:gd name="T13" fmla="*/ 43 h 217"/>
              <a:gd name="T14" fmla="*/ 70 w 103"/>
              <a:gd name="T15" fmla="*/ 50 h 217"/>
              <a:gd name="T16" fmla="*/ 75 w 103"/>
              <a:gd name="T17" fmla="*/ 55 h 217"/>
              <a:gd name="T18" fmla="*/ 82 w 103"/>
              <a:gd name="T19" fmla="*/ 63 h 217"/>
              <a:gd name="T20" fmla="*/ 93 w 103"/>
              <a:gd name="T21" fmla="*/ 65 h 217"/>
              <a:gd name="T22" fmla="*/ 98 w 103"/>
              <a:gd name="T23" fmla="*/ 67 h 217"/>
              <a:gd name="T24" fmla="*/ 103 w 103"/>
              <a:gd name="T25" fmla="*/ 74 h 217"/>
              <a:gd name="T26" fmla="*/ 98 w 103"/>
              <a:gd name="T27" fmla="*/ 82 h 217"/>
              <a:gd name="T28" fmla="*/ 94 w 103"/>
              <a:gd name="T29" fmla="*/ 93 h 217"/>
              <a:gd name="T30" fmla="*/ 94 w 103"/>
              <a:gd name="T31" fmla="*/ 103 h 217"/>
              <a:gd name="T32" fmla="*/ 94 w 103"/>
              <a:gd name="T33" fmla="*/ 117 h 217"/>
              <a:gd name="T34" fmla="*/ 96 w 103"/>
              <a:gd name="T35" fmla="*/ 129 h 217"/>
              <a:gd name="T36" fmla="*/ 98 w 103"/>
              <a:gd name="T37" fmla="*/ 143 h 217"/>
              <a:gd name="T38" fmla="*/ 99 w 103"/>
              <a:gd name="T39" fmla="*/ 155 h 217"/>
              <a:gd name="T40" fmla="*/ 101 w 103"/>
              <a:gd name="T41" fmla="*/ 167 h 217"/>
              <a:gd name="T42" fmla="*/ 103 w 103"/>
              <a:gd name="T43" fmla="*/ 179 h 217"/>
              <a:gd name="T44" fmla="*/ 103 w 103"/>
              <a:gd name="T45" fmla="*/ 193 h 217"/>
              <a:gd name="T46" fmla="*/ 96 w 103"/>
              <a:gd name="T47" fmla="*/ 201 h 217"/>
              <a:gd name="T48" fmla="*/ 96 w 103"/>
              <a:gd name="T49" fmla="*/ 211 h 217"/>
              <a:gd name="T50" fmla="*/ 89 w 103"/>
              <a:gd name="T51" fmla="*/ 215 h 217"/>
              <a:gd name="T52" fmla="*/ 86 w 103"/>
              <a:gd name="T53" fmla="*/ 210 h 217"/>
              <a:gd name="T54" fmla="*/ 81 w 103"/>
              <a:gd name="T55" fmla="*/ 205 h 217"/>
              <a:gd name="T56" fmla="*/ 75 w 103"/>
              <a:gd name="T57" fmla="*/ 199 h 217"/>
              <a:gd name="T58" fmla="*/ 74 w 103"/>
              <a:gd name="T59" fmla="*/ 194 h 217"/>
              <a:gd name="T60" fmla="*/ 70 w 103"/>
              <a:gd name="T61" fmla="*/ 184 h 217"/>
              <a:gd name="T62" fmla="*/ 70 w 103"/>
              <a:gd name="T63" fmla="*/ 177 h 217"/>
              <a:gd name="T64" fmla="*/ 67 w 103"/>
              <a:gd name="T65" fmla="*/ 170 h 217"/>
              <a:gd name="T66" fmla="*/ 58 w 103"/>
              <a:gd name="T67" fmla="*/ 167 h 217"/>
              <a:gd name="T68" fmla="*/ 50 w 103"/>
              <a:gd name="T69" fmla="*/ 165 h 217"/>
              <a:gd name="T70" fmla="*/ 44 w 103"/>
              <a:gd name="T71" fmla="*/ 156 h 217"/>
              <a:gd name="T72" fmla="*/ 41 w 103"/>
              <a:gd name="T73" fmla="*/ 148 h 217"/>
              <a:gd name="T74" fmla="*/ 32 w 103"/>
              <a:gd name="T75" fmla="*/ 151 h 217"/>
              <a:gd name="T76" fmla="*/ 25 w 103"/>
              <a:gd name="T77" fmla="*/ 151 h 217"/>
              <a:gd name="T78" fmla="*/ 17 w 103"/>
              <a:gd name="T79" fmla="*/ 149 h 217"/>
              <a:gd name="T80" fmla="*/ 12 w 103"/>
              <a:gd name="T81" fmla="*/ 151 h 217"/>
              <a:gd name="T82" fmla="*/ 1 w 103"/>
              <a:gd name="T83" fmla="*/ 151 h 217"/>
              <a:gd name="T84" fmla="*/ 5 w 103"/>
              <a:gd name="T85" fmla="*/ 144 h 217"/>
              <a:gd name="T86" fmla="*/ 10 w 103"/>
              <a:gd name="T87" fmla="*/ 134 h 217"/>
              <a:gd name="T88" fmla="*/ 10 w 103"/>
              <a:gd name="T89" fmla="*/ 124 h 217"/>
              <a:gd name="T90" fmla="*/ 7 w 103"/>
              <a:gd name="T91" fmla="*/ 117 h 217"/>
              <a:gd name="T92" fmla="*/ 3 w 103"/>
              <a:gd name="T93" fmla="*/ 105 h 217"/>
              <a:gd name="T94" fmla="*/ 12 w 103"/>
              <a:gd name="T95" fmla="*/ 100 h 217"/>
              <a:gd name="T96" fmla="*/ 8 w 103"/>
              <a:gd name="T97" fmla="*/ 89 h 217"/>
              <a:gd name="T98" fmla="*/ 8 w 103"/>
              <a:gd name="T99" fmla="*/ 82 h 217"/>
              <a:gd name="T100" fmla="*/ 5 w 103"/>
              <a:gd name="T101" fmla="*/ 75 h 217"/>
              <a:gd name="T102" fmla="*/ 5 w 103"/>
              <a:gd name="T103" fmla="*/ 65 h 217"/>
              <a:gd name="T104" fmla="*/ 8 w 103"/>
              <a:gd name="T105" fmla="*/ 58 h 217"/>
              <a:gd name="T106" fmla="*/ 7 w 103"/>
              <a:gd name="T107" fmla="*/ 53 h 217"/>
              <a:gd name="T108" fmla="*/ 0 w 103"/>
              <a:gd name="T109" fmla="*/ 46 h 217"/>
              <a:gd name="T110" fmla="*/ 1 w 103"/>
              <a:gd name="T111" fmla="*/ 34 h 217"/>
              <a:gd name="T112" fmla="*/ 5 w 103"/>
              <a:gd name="T113" fmla="*/ 24 h 217"/>
              <a:gd name="T114" fmla="*/ 10 w 103"/>
              <a:gd name="T115" fmla="*/ 15 h 217"/>
              <a:gd name="T116" fmla="*/ 13 w 103"/>
              <a:gd name="T117" fmla="*/ 5 h 217"/>
              <a:gd name="T118" fmla="*/ 22 w 103"/>
              <a:gd name="T119" fmla="*/ 0 h 217"/>
              <a:gd name="T120" fmla="*/ 24 w 103"/>
              <a:gd name="T121" fmla="*/ 8 h 217"/>
              <a:gd name="T122" fmla="*/ 29 w 103"/>
              <a:gd name="T123" fmla="*/ 1 h 217"/>
              <a:gd name="T124" fmla="*/ 38 w 103"/>
              <a:gd name="T125"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 h="217">
                <a:moveTo>
                  <a:pt x="41" y="1"/>
                </a:moveTo>
                <a:lnTo>
                  <a:pt x="41" y="3"/>
                </a:lnTo>
                <a:lnTo>
                  <a:pt x="39" y="3"/>
                </a:lnTo>
                <a:lnTo>
                  <a:pt x="39" y="5"/>
                </a:lnTo>
                <a:lnTo>
                  <a:pt x="39" y="7"/>
                </a:lnTo>
                <a:lnTo>
                  <a:pt x="39" y="8"/>
                </a:lnTo>
                <a:lnTo>
                  <a:pt x="41" y="10"/>
                </a:lnTo>
                <a:lnTo>
                  <a:pt x="41" y="12"/>
                </a:lnTo>
                <a:lnTo>
                  <a:pt x="41" y="13"/>
                </a:lnTo>
                <a:lnTo>
                  <a:pt x="39" y="13"/>
                </a:lnTo>
                <a:lnTo>
                  <a:pt x="41" y="13"/>
                </a:lnTo>
                <a:lnTo>
                  <a:pt x="39" y="13"/>
                </a:lnTo>
                <a:lnTo>
                  <a:pt x="39" y="15"/>
                </a:lnTo>
                <a:lnTo>
                  <a:pt x="41" y="15"/>
                </a:lnTo>
                <a:lnTo>
                  <a:pt x="39" y="15"/>
                </a:lnTo>
                <a:lnTo>
                  <a:pt x="39" y="17"/>
                </a:lnTo>
                <a:lnTo>
                  <a:pt x="41" y="17"/>
                </a:lnTo>
                <a:lnTo>
                  <a:pt x="41" y="19"/>
                </a:lnTo>
                <a:lnTo>
                  <a:pt x="43" y="19"/>
                </a:lnTo>
                <a:lnTo>
                  <a:pt x="44" y="19"/>
                </a:lnTo>
                <a:lnTo>
                  <a:pt x="44" y="20"/>
                </a:lnTo>
                <a:lnTo>
                  <a:pt x="46" y="20"/>
                </a:lnTo>
                <a:lnTo>
                  <a:pt x="48" y="20"/>
                </a:lnTo>
                <a:lnTo>
                  <a:pt x="50" y="22"/>
                </a:lnTo>
                <a:lnTo>
                  <a:pt x="50" y="20"/>
                </a:lnTo>
                <a:lnTo>
                  <a:pt x="51" y="20"/>
                </a:lnTo>
                <a:lnTo>
                  <a:pt x="51" y="22"/>
                </a:lnTo>
                <a:lnTo>
                  <a:pt x="53" y="22"/>
                </a:lnTo>
                <a:lnTo>
                  <a:pt x="53" y="20"/>
                </a:lnTo>
                <a:lnTo>
                  <a:pt x="53" y="22"/>
                </a:lnTo>
                <a:lnTo>
                  <a:pt x="53" y="20"/>
                </a:lnTo>
                <a:lnTo>
                  <a:pt x="55" y="20"/>
                </a:lnTo>
                <a:lnTo>
                  <a:pt x="56" y="20"/>
                </a:lnTo>
                <a:lnTo>
                  <a:pt x="56" y="22"/>
                </a:lnTo>
                <a:lnTo>
                  <a:pt x="58" y="22"/>
                </a:lnTo>
                <a:lnTo>
                  <a:pt x="58" y="24"/>
                </a:lnTo>
                <a:lnTo>
                  <a:pt x="60" y="24"/>
                </a:lnTo>
                <a:lnTo>
                  <a:pt x="60" y="26"/>
                </a:lnTo>
                <a:lnTo>
                  <a:pt x="60" y="27"/>
                </a:lnTo>
                <a:lnTo>
                  <a:pt x="62" y="27"/>
                </a:lnTo>
                <a:lnTo>
                  <a:pt x="62" y="29"/>
                </a:lnTo>
                <a:lnTo>
                  <a:pt x="62" y="31"/>
                </a:lnTo>
                <a:lnTo>
                  <a:pt x="63" y="31"/>
                </a:lnTo>
                <a:lnTo>
                  <a:pt x="62" y="31"/>
                </a:lnTo>
                <a:lnTo>
                  <a:pt x="62" y="32"/>
                </a:lnTo>
                <a:lnTo>
                  <a:pt x="62" y="34"/>
                </a:lnTo>
                <a:lnTo>
                  <a:pt x="63" y="34"/>
                </a:lnTo>
                <a:lnTo>
                  <a:pt x="65" y="34"/>
                </a:lnTo>
                <a:lnTo>
                  <a:pt x="65" y="36"/>
                </a:lnTo>
                <a:lnTo>
                  <a:pt x="63" y="36"/>
                </a:lnTo>
                <a:lnTo>
                  <a:pt x="65" y="36"/>
                </a:lnTo>
                <a:lnTo>
                  <a:pt x="65" y="38"/>
                </a:lnTo>
                <a:lnTo>
                  <a:pt x="65" y="39"/>
                </a:lnTo>
                <a:lnTo>
                  <a:pt x="65" y="41"/>
                </a:lnTo>
                <a:lnTo>
                  <a:pt x="67" y="41"/>
                </a:lnTo>
                <a:lnTo>
                  <a:pt x="67" y="43"/>
                </a:lnTo>
                <a:lnTo>
                  <a:pt x="67" y="44"/>
                </a:lnTo>
                <a:lnTo>
                  <a:pt x="67" y="46"/>
                </a:lnTo>
                <a:lnTo>
                  <a:pt x="67" y="44"/>
                </a:lnTo>
                <a:lnTo>
                  <a:pt x="67" y="46"/>
                </a:lnTo>
                <a:lnTo>
                  <a:pt x="68" y="46"/>
                </a:lnTo>
                <a:lnTo>
                  <a:pt x="68" y="48"/>
                </a:lnTo>
                <a:lnTo>
                  <a:pt x="70" y="48"/>
                </a:lnTo>
                <a:lnTo>
                  <a:pt x="70" y="50"/>
                </a:lnTo>
                <a:lnTo>
                  <a:pt x="68" y="50"/>
                </a:lnTo>
                <a:lnTo>
                  <a:pt x="68" y="51"/>
                </a:lnTo>
                <a:lnTo>
                  <a:pt x="70" y="51"/>
                </a:lnTo>
                <a:lnTo>
                  <a:pt x="70" y="53"/>
                </a:lnTo>
                <a:lnTo>
                  <a:pt x="72" y="53"/>
                </a:lnTo>
                <a:lnTo>
                  <a:pt x="72" y="55"/>
                </a:lnTo>
                <a:lnTo>
                  <a:pt x="74" y="55"/>
                </a:lnTo>
                <a:lnTo>
                  <a:pt x="75" y="55"/>
                </a:lnTo>
                <a:lnTo>
                  <a:pt x="75" y="57"/>
                </a:lnTo>
                <a:lnTo>
                  <a:pt x="77" y="58"/>
                </a:lnTo>
                <a:lnTo>
                  <a:pt x="79" y="58"/>
                </a:lnTo>
                <a:lnTo>
                  <a:pt x="79" y="60"/>
                </a:lnTo>
                <a:lnTo>
                  <a:pt x="81" y="60"/>
                </a:lnTo>
                <a:lnTo>
                  <a:pt x="81" y="62"/>
                </a:lnTo>
                <a:lnTo>
                  <a:pt x="82" y="62"/>
                </a:lnTo>
                <a:lnTo>
                  <a:pt x="82" y="63"/>
                </a:lnTo>
                <a:lnTo>
                  <a:pt x="84" y="63"/>
                </a:lnTo>
                <a:lnTo>
                  <a:pt x="86" y="63"/>
                </a:lnTo>
                <a:lnTo>
                  <a:pt x="87" y="62"/>
                </a:lnTo>
                <a:lnTo>
                  <a:pt x="87" y="63"/>
                </a:lnTo>
                <a:lnTo>
                  <a:pt x="89" y="63"/>
                </a:lnTo>
                <a:lnTo>
                  <a:pt x="91" y="63"/>
                </a:lnTo>
                <a:lnTo>
                  <a:pt x="93" y="63"/>
                </a:lnTo>
                <a:lnTo>
                  <a:pt x="93" y="65"/>
                </a:lnTo>
                <a:lnTo>
                  <a:pt x="94" y="65"/>
                </a:lnTo>
                <a:lnTo>
                  <a:pt x="96" y="65"/>
                </a:lnTo>
                <a:lnTo>
                  <a:pt x="96" y="63"/>
                </a:lnTo>
                <a:lnTo>
                  <a:pt x="98" y="63"/>
                </a:lnTo>
                <a:lnTo>
                  <a:pt x="98" y="65"/>
                </a:lnTo>
                <a:lnTo>
                  <a:pt x="96" y="65"/>
                </a:lnTo>
                <a:lnTo>
                  <a:pt x="98" y="65"/>
                </a:lnTo>
                <a:lnTo>
                  <a:pt x="98" y="67"/>
                </a:lnTo>
                <a:lnTo>
                  <a:pt x="99" y="67"/>
                </a:lnTo>
                <a:lnTo>
                  <a:pt x="101" y="67"/>
                </a:lnTo>
                <a:lnTo>
                  <a:pt x="99" y="69"/>
                </a:lnTo>
                <a:lnTo>
                  <a:pt x="101" y="69"/>
                </a:lnTo>
                <a:lnTo>
                  <a:pt x="103" y="69"/>
                </a:lnTo>
                <a:lnTo>
                  <a:pt x="103" y="70"/>
                </a:lnTo>
                <a:lnTo>
                  <a:pt x="103" y="72"/>
                </a:lnTo>
                <a:lnTo>
                  <a:pt x="103" y="74"/>
                </a:lnTo>
                <a:lnTo>
                  <a:pt x="101" y="74"/>
                </a:lnTo>
                <a:lnTo>
                  <a:pt x="101" y="75"/>
                </a:lnTo>
                <a:lnTo>
                  <a:pt x="101" y="77"/>
                </a:lnTo>
                <a:lnTo>
                  <a:pt x="99" y="77"/>
                </a:lnTo>
                <a:lnTo>
                  <a:pt x="99" y="79"/>
                </a:lnTo>
                <a:lnTo>
                  <a:pt x="99" y="81"/>
                </a:lnTo>
                <a:lnTo>
                  <a:pt x="99" y="82"/>
                </a:lnTo>
                <a:lnTo>
                  <a:pt x="98" y="82"/>
                </a:lnTo>
                <a:lnTo>
                  <a:pt x="98" y="84"/>
                </a:lnTo>
                <a:lnTo>
                  <a:pt x="98" y="86"/>
                </a:lnTo>
                <a:lnTo>
                  <a:pt x="96" y="86"/>
                </a:lnTo>
                <a:lnTo>
                  <a:pt x="96" y="87"/>
                </a:lnTo>
                <a:lnTo>
                  <a:pt x="96" y="89"/>
                </a:lnTo>
                <a:lnTo>
                  <a:pt x="94" y="89"/>
                </a:lnTo>
                <a:lnTo>
                  <a:pt x="94" y="91"/>
                </a:lnTo>
                <a:lnTo>
                  <a:pt x="94" y="93"/>
                </a:lnTo>
                <a:lnTo>
                  <a:pt x="94" y="94"/>
                </a:lnTo>
                <a:lnTo>
                  <a:pt x="93" y="94"/>
                </a:lnTo>
                <a:lnTo>
                  <a:pt x="93" y="96"/>
                </a:lnTo>
                <a:lnTo>
                  <a:pt x="93" y="98"/>
                </a:lnTo>
                <a:lnTo>
                  <a:pt x="93" y="100"/>
                </a:lnTo>
                <a:lnTo>
                  <a:pt x="93" y="101"/>
                </a:lnTo>
                <a:lnTo>
                  <a:pt x="93" y="103"/>
                </a:lnTo>
                <a:lnTo>
                  <a:pt x="94" y="103"/>
                </a:lnTo>
                <a:lnTo>
                  <a:pt x="94" y="105"/>
                </a:lnTo>
                <a:lnTo>
                  <a:pt x="94" y="106"/>
                </a:lnTo>
                <a:lnTo>
                  <a:pt x="94" y="108"/>
                </a:lnTo>
                <a:lnTo>
                  <a:pt x="94" y="110"/>
                </a:lnTo>
                <a:lnTo>
                  <a:pt x="94" y="112"/>
                </a:lnTo>
                <a:lnTo>
                  <a:pt x="94" y="113"/>
                </a:lnTo>
                <a:lnTo>
                  <a:pt x="94" y="115"/>
                </a:lnTo>
                <a:lnTo>
                  <a:pt x="94" y="117"/>
                </a:lnTo>
                <a:lnTo>
                  <a:pt x="94" y="118"/>
                </a:lnTo>
                <a:lnTo>
                  <a:pt x="96" y="118"/>
                </a:lnTo>
                <a:lnTo>
                  <a:pt x="96" y="120"/>
                </a:lnTo>
                <a:lnTo>
                  <a:pt x="96" y="122"/>
                </a:lnTo>
                <a:lnTo>
                  <a:pt x="96" y="124"/>
                </a:lnTo>
                <a:lnTo>
                  <a:pt x="96" y="125"/>
                </a:lnTo>
                <a:lnTo>
                  <a:pt x="96" y="127"/>
                </a:lnTo>
                <a:lnTo>
                  <a:pt x="96" y="129"/>
                </a:lnTo>
                <a:lnTo>
                  <a:pt x="96" y="131"/>
                </a:lnTo>
                <a:lnTo>
                  <a:pt x="96" y="132"/>
                </a:lnTo>
                <a:lnTo>
                  <a:pt x="98" y="134"/>
                </a:lnTo>
                <a:lnTo>
                  <a:pt x="98" y="136"/>
                </a:lnTo>
                <a:lnTo>
                  <a:pt x="98" y="137"/>
                </a:lnTo>
                <a:lnTo>
                  <a:pt x="98" y="139"/>
                </a:lnTo>
                <a:lnTo>
                  <a:pt x="98" y="141"/>
                </a:lnTo>
                <a:lnTo>
                  <a:pt x="98" y="143"/>
                </a:lnTo>
                <a:lnTo>
                  <a:pt x="98" y="144"/>
                </a:lnTo>
                <a:lnTo>
                  <a:pt x="98" y="146"/>
                </a:lnTo>
                <a:lnTo>
                  <a:pt x="98" y="148"/>
                </a:lnTo>
                <a:lnTo>
                  <a:pt x="99" y="148"/>
                </a:lnTo>
                <a:lnTo>
                  <a:pt x="99" y="149"/>
                </a:lnTo>
                <a:lnTo>
                  <a:pt x="99" y="151"/>
                </a:lnTo>
                <a:lnTo>
                  <a:pt x="99" y="153"/>
                </a:lnTo>
                <a:lnTo>
                  <a:pt x="99" y="155"/>
                </a:lnTo>
                <a:lnTo>
                  <a:pt x="99" y="156"/>
                </a:lnTo>
                <a:lnTo>
                  <a:pt x="99" y="158"/>
                </a:lnTo>
                <a:lnTo>
                  <a:pt x="99" y="160"/>
                </a:lnTo>
                <a:lnTo>
                  <a:pt x="99" y="162"/>
                </a:lnTo>
                <a:lnTo>
                  <a:pt x="101" y="162"/>
                </a:lnTo>
                <a:lnTo>
                  <a:pt x="101" y="163"/>
                </a:lnTo>
                <a:lnTo>
                  <a:pt x="101" y="165"/>
                </a:lnTo>
                <a:lnTo>
                  <a:pt x="101" y="167"/>
                </a:lnTo>
                <a:lnTo>
                  <a:pt x="101" y="168"/>
                </a:lnTo>
                <a:lnTo>
                  <a:pt x="101" y="170"/>
                </a:lnTo>
                <a:lnTo>
                  <a:pt x="101" y="172"/>
                </a:lnTo>
                <a:lnTo>
                  <a:pt x="101" y="174"/>
                </a:lnTo>
                <a:lnTo>
                  <a:pt x="101" y="175"/>
                </a:lnTo>
                <a:lnTo>
                  <a:pt x="101" y="177"/>
                </a:lnTo>
                <a:lnTo>
                  <a:pt x="103" y="177"/>
                </a:lnTo>
                <a:lnTo>
                  <a:pt x="103" y="179"/>
                </a:lnTo>
                <a:lnTo>
                  <a:pt x="103" y="180"/>
                </a:lnTo>
                <a:lnTo>
                  <a:pt x="103" y="182"/>
                </a:lnTo>
                <a:lnTo>
                  <a:pt x="103" y="184"/>
                </a:lnTo>
                <a:lnTo>
                  <a:pt x="103" y="186"/>
                </a:lnTo>
                <a:lnTo>
                  <a:pt x="103" y="187"/>
                </a:lnTo>
                <a:lnTo>
                  <a:pt x="103" y="189"/>
                </a:lnTo>
                <a:lnTo>
                  <a:pt x="103" y="191"/>
                </a:lnTo>
                <a:lnTo>
                  <a:pt x="103" y="193"/>
                </a:lnTo>
                <a:lnTo>
                  <a:pt x="101" y="194"/>
                </a:lnTo>
                <a:lnTo>
                  <a:pt x="101" y="196"/>
                </a:lnTo>
                <a:lnTo>
                  <a:pt x="101" y="198"/>
                </a:lnTo>
                <a:lnTo>
                  <a:pt x="99" y="198"/>
                </a:lnTo>
                <a:lnTo>
                  <a:pt x="98" y="198"/>
                </a:lnTo>
                <a:lnTo>
                  <a:pt x="98" y="199"/>
                </a:lnTo>
                <a:lnTo>
                  <a:pt x="98" y="201"/>
                </a:lnTo>
                <a:lnTo>
                  <a:pt x="96" y="201"/>
                </a:lnTo>
                <a:lnTo>
                  <a:pt x="96" y="203"/>
                </a:lnTo>
                <a:lnTo>
                  <a:pt x="94" y="205"/>
                </a:lnTo>
                <a:lnTo>
                  <a:pt x="94" y="206"/>
                </a:lnTo>
                <a:lnTo>
                  <a:pt x="93" y="206"/>
                </a:lnTo>
                <a:lnTo>
                  <a:pt x="93" y="208"/>
                </a:lnTo>
                <a:lnTo>
                  <a:pt x="94" y="210"/>
                </a:lnTo>
                <a:lnTo>
                  <a:pt x="96" y="210"/>
                </a:lnTo>
                <a:lnTo>
                  <a:pt x="96" y="211"/>
                </a:lnTo>
                <a:lnTo>
                  <a:pt x="94" y="211"/>
                </a:lnTo>
                <a:lnTo>
                  <a:pt x="94" y="213"/>
                </a:lnTo>
                <a:lnTo>
                  <a:pt x="94" y="215"/>
                </a:lnTo>
                <a:lnTo>
                  <a:pt x="93" y="215"/>
                </a:lnTo>
                <a:lnTo>
                  <a:pt x="93" y="217"/>
                </a:lnTo>
                <a:lnTo>
                  <a:pt x="91" y="217"/>
                </a:lnTo>
                <a:lnTo>
                  <a:pt x="89" y="217"/>
                </a:lnTo>
                <a:lnTo>
                  <a:pt x="89" y="215"/>
                </a:lnTo>
                <a:lnTo>
                  <a:pt x="87" y="215"/>
                </a:lnTo>
                <a:lnTo>
                  <a:pt x="89" y="215"/>
                </a:lnTo>
                <a:lnTo>
                  <a:pt x="89" y="213"/>
                </a:lnTo>
                <a:lnTo>
                  <a:pt x="87" y="213"/>
                </a:lnTo>
                <a:lnTo>
                  <a:pt x="86" y="213"/>
                </a:lnTo>
                <a:lnTo>
                  <a:pt x="86" y="211"/>
                </a:lnTo>
                <a:lnTo>
                  <a:pt x="87" y="211"/>
                </a:lnTo>
                <a:lnTo>
                  <a:pt x="86" y="210"/>
                </a:lnTo>
                <a:lnTo>
                  <a:pt x="86" y="211"/>
                </a:lnTo>
                <a:lnTo>
                  <a:pt x="84" y="211"/>
                </a:lnTo>
                <a:lnTo>
                  <a:pt x="84" y="210"/>
                </a:lnTo>
                <a:lnTo>
                  <a:pt x="82" y="210"/>
                </a:lnTo>
                <a:lnTo>
                  <a:pt x="82" y="208"/>
                </a:lnTo>
                <a:lnTo>
                  <a:pt x="82" y="206"/>
                </a:lnTo>
                <a:lnTo>
                  <a:pt x="81" y="206"/>
                </a:lnTo>
                <a:lnTo>
                  <a:pt x="81" y="205"/>
                </a:lnTo>
                <a:lnTo>
                  <a:pt x="79" y="205"/>
                </a:lnTo>
                <a:lnTo>
                  <a:pt x="79" y="203"/>
                </a:lnTo>
                <a:lnTo>
                  <a:pt x="77" y="203"/>
                </a:lnTo>
                <a:lnTo>
                  <a:pt x="77" y="201"/>
                </a:lnTo>
                <a:lnTo>
                  <a:pt x="77" y="199"/>
                </a:lnTo>
                <a:lnTo>
                  <a:pt x="79" y="199"/>
                </a:lnTo>
                <a:lnTo>
                  <a:pt x="77" y="199"/>
                </a:lnTo>
                <a:lnTo>
                  <a:pt x="75" y="199"/>
                </a:lnTo>
                <a:lnTo>
                  <a:pt x="75" y="198"/>
                </a:lnTo>
                <a:lnTo>
                  <a:pt x="74" y="198"/>
                </a:lnTo>
                <a:lnTo>
                  <a:pt x="74" y="199"/>
                </a:lnTo>
                <a:lnTo>
                  <a:pt x="74" y="198"/>
                </a:lnTo>
                <a:lnTo>
                  <a:pt x="72" y="198"/>
                </a:lnTo>
                <a:lnTo>
                  <a:pt x="74" y="198"/>
                </a:lnTo>
                <a:lnTo>
                  <a:pt x="74" y="196"/>
                </a:lnTo>
                <a:lnTo>
                  <a:pt x="74" y="194"/>
                </a:lnTo>
                <a:lnTo>
                  <a:pt x="74" y="193"/>
                </a:lnTo>
                <a:lnTo>
                  <a:pt x="72" y="193"/>
                </a:lnTo>
                <a:lnTo>
                  <a:pt x="72" y="191"/>
                </a:lnTo>
                <a:lnTo>
                  <a:pt x="72" y="189"/>
                </a:lnTo>
                <a:lnTo>
                  <a:pt x="72" y="187"/>
                </a:lnTo>
                <a:lnTo>
                  <a:pt x="72" y="186"/>
                </a:lnTo>
                <a:lnTo>
                  <a:pt x="72" y="184"/>
                </a:lnTo>
                <a:lnTo>
                  <a:pt x="70" y="184"/>
                </a:lnTo>
                <a:lnTo>
                  <a:pt x="72" y="184"/>
                </a:lnTo>
                <a:lnTo>
                  <a:pt x="72" y="182"/>
                </a:lnTo>
                <a:lnTo>
                  <a:pt x="72" y="180"/>
                </a:lnTo>
                <a:lnTo>
                  <a:pt x="74" y="180"/>
                </a:lnTo>
                <a:lnTo>
                  <a:pt x="72" y="180"/>
                </a:lnTo>
                <a:lnTo>
                  <a:pt x="72" y="179"/>
                </a:lnTo>
                <a:lnTo>
                  <a:pt x="70" y="179"/>
                </a:lnTo>
                <a:lnTo>
                  <a:pt x="70" y="177"/>
                </a:lnTo>
                <a:lnTo>
                  <a:pt x="68" y="177"/>
                </a:lnTo>
                <a:lnTo>
                  <a:pt x="67" y="177"/>
                </a:lnTo>
                <a:lnTo>
                  <a:pt x="67" y="175"/>
                </a:lnTo>
                <a:lnTo>
                  <a:pt x="68" y="175"/>
                </a:lnTo>
                <a:lnTo>
                  <a:pt x="68" y="174"/>
                </a:lnTo>
                <a:lnTo>
                  <a:pt x="68" y="172"/>
                </a:lnTo>
                <a:lnTo>
                  <a:pt x="67" y="172"/>
                </a:lnTo>
                <a:lnTo>
                  <a:pt x="67" y="170"/>
                </a:lnTo>
                <a:lnTo>
                  <a:pt x="65" y="172"/>
                </a:lnTo>
                <a:lnTo>
                  <a:pt x="65" y="170"/>
                </a:lnTo>
                <a:lnTo>
                  <a:pt x="65" y="168"/>
                </a:lnTo>
                <a:lnTo>
                  <a:pt x="63" y="168"/>
                </a:lnTo>
                <a:lnTo>
                  <a:pt x="63" y="167"/>
                </a:lnTo>
                <a:lnTo>
                  <a:pt x="62" y="167"/>
                </a:lnTo>
                <a:lnTo>
                  <a:pt x="60" y="167"/>
                </a:lnTo>
                <a:lnTo>
                  <a:pt x="58" y="167"/>
                </a:lnTo>
                <a:lnTo>
                  <a:pt x="58" y="165"/>
                </a:lnTo>
                <a:lnTo>
                  <a:pt x="56" y="165"/>
                </a:lnTo>
                <a:lnTo>
                  <a:pt x="55" y="165"/>
                </a:lnTo>
                <a:lnTo>
                  <a:pt x="53" y="165"/>
                </a:lnTo>
                <a:lnTo>
                  <a:pt x="51" y="165"/>
                </a:lnTo>
                <a:lnTo>
                  <a:pt x="51" y="163"/>
                </a:lnTo>
                <a:lnTo>
                  <a:pt x="50" y="163"/>
                </a:lnTo>
                <a:lnTo>
                  <a:pt x="50" y="165"/>
                </a:lnTo>
                <a:lnTo>
                  <a:pt x="48" y="165"/>
                </a:lnTo>
                <a:lnTo>
                  <a:pt x="48" y="163"/>
                </a:lnTo>
                <a:lnTo>
                  <a:pt x="48" y="162"/>
                </a:lnTo>
                <a:lnTo>
                  <a:pt x="48" y="160"/>
                </a:lnTo>
                <a:lnTo>
                  <a:pt x="48" y="158"/>
                </a:lnTo>
                <a:lnTo>
                  <a:pt x="46" y="158"/>
                </a:lnTo>
                <a:lnTo>
                  <a:pt x="44" y="158"/>
                </a:lnTo>
                <a:lnTo>
                  <a:pt x="44" y="156"/>
                </a:lnTo>
                <a:lnTo>
                  <a:pt x="44" y="155"/>
                </a:lnTo>
                <a:lnTo>
                  <a:pt x="44" y="153"/>
                </a:lnTo>
                <a:lnTo>
                  <a:pt x="46" y="153"/>
                </a:lnTo>
                <a:lnTo>
                  <a:pt x="46" y="151"/>
                </a:lnTo>
                <a:lnTo>
                  <a:pt x="46" y="149"/>
                </a:lnTo>
                <a:lnTo>
                  <a:pt x="44" y="149"/>
                </a:lnTo>
                <a:lnTo>
                  <a:pt x="43" y="149"/>
                </a:lnTo>
                <a:lnTo>
                  <a:pt x="41" y="148"/>
                </a:lnTo>
                <a:lnTo>
                  <a:pt x="41" y="149"/>
                </a:lnTo>
                <a:lnTo>
                  <a:pt x="39" y="151"/>
                </a:lnTo>
                <a:lnTo>
                  <a:pt x="38" y="151"/>
                </a:lnTo>
                <a:lnTo>
                  <a:pt x="36" y="151"/>
                </a:lnTo>
                <a:lnTo>
                  <a:pt x="36" y="153"/>
                </a:lnTo>
                <a:lnTo>
                  <a:pt x="36" y="151"/>
                </a:lnTo>
                <a:lnTo>
                  <a:pt x="34" y="151"/>
                </a:lnTo>
                <a:lnTo>
                  <a:pt x="32" y="151"/>
                </a:lnTo>
                <a:lnTo>
                  <a:pt x="31" y="151"/>
                </a:lnTo>
                <a:lnTo>
                  <a:pt x="32" y="151"/>
                </a:lnTo>
                <a:lnTo>
                  <a:pt x="32" y="149"/>
                </a:lnTo>
                <a:lnTo>
                  <a:pt x="31" y="149"/>
                </a:lnTo>
                <a:lnTo>
                  <a:pt x="29" y="149"/>
                </a:lnTo>
                <a:lnTo>
                  <a:pt x="27" y="149"/>
                </a:lnTo>
                <a:lnTo>
                  <a:pt x="25" y="149"/>
                </a:lnTo>
                <a:lnTo>
                  <a:pt x="25" y="151"/>
                </a:lnTo>
                <a:lnTo>
                  <a:pt x="24" y="151"/>
                </a:lnTo>
                <a:lnTo>
                  <a:pt x="22" y="151"/>
                </a:lnTo>
                <a:lnTo>
                  <a:pt x="22" y="153"/>
                </a:lnTo>
                <a:lnTo>
                  <a:pt x="22" y="151"/>
                </a:lnTo>
                <a:lnTo>
                  <a:pt x="20" y="151"/>
                </a:lnTo>
                <a:lnTo>
                  <a:pt x="19" y="151"/>
                </a:lnTo>
                <a:lnTo>
                  <a:pt x="19" y="149"/>
                </a:lnTo>
                <a:lnTo>
                  <a:pt x="17" y="149"/>
                </a:lnTo>
                <a:lnTo>
                  <a:pt x="17" y="148"/>
                </a:lnTo>
                <a:lnTo>
                  <a:pt x="15" y="148"/>
                </a:lnTo>
                <a:lnTo>
                  <a:pt x="15" y="149"/>
                </a:lnTo>
                <a:lnTo>
                  <a:pt x="13" y="149"/>
                </a:lnTo>
                <a:lnTo>
                  <a:pt x="15" y="149"/>
                </a:lnTo>
                <a:lnTo>
                  <a:pt x="13" y="149"/>
                </a:lnTo>
                <a:lnTo>
                  <a:pt x="13" y="151"/>
                </a:lnTo>
                <a:lnTo>
                  <a:pt x="12" y="151"/>
                </a:lnTo>
                <a:lnTo>
                  <a:pt x="10" y="151"/>
                </a:lnTo>
                <a:lnTo>
                  <a:pt x="10" y="149"/>
                </a:lnTo>
                <a:lnTo>
                  <a:pt x="8" y="149"/>
                </a:lnTo>
                <a:lnTo>
                  <a:pt x="7" y="149"/>
                </a:lnTo>
                <a:lnTo>
                  <a:pt x="5" y="149"/>
                </a:lnTo>
                <a:lnTo>
                  <a:pt x="3" y="149"/>
                </a:lnTo>
                <a:lnTo>
                  <a:pt x="3" y="151"/>
                </a:lnTo>
                <a:lnTo>
                  <a:pt x="1" y="151"/>
                </a:lnTo>
                <a:lnTo>
                  <a:pt x="1" y="149"/>
                </a:lnTo>
                <a:lnTo>
                  <a:pt x="3" y="149"/>
                </a:lnTo>
                <a:lnTo>
                  <a:pt x="3" y="148"/>
                </a:lnTo>
                <a:lnTo>
                  <a:pt x="3" y="146"/>
                </a:lnTo>
                <a:lnTo>
                  <a:pt x="5" y="146"/>
                </a:lnTo>
                <a:lnTo>
                  <a:pt x="3" y="146"/>
                </a:lnTo>
                <a:lnTo>
                  <a:pt x="3" y="144"/>
                </a:lnTo>
                <a:lnTo>
                  <a:pt x="5" y="144"/>
                </a:lnTo>
                <a:lnTo>
                  <a:pt x="5" y="143"/>
                </a:lnTo>
                <a:lnTo>
                  <a:pt x="5" y="141"/>
                </a:lnTo>
                <a:lnTo>
                  <a:pt x="7" y="141"/>
                </a:lnTo>
                <a:lnTo>
                  <a:pt x="7" y="139"/>
                </a:lnTo>
                <a:lnTo>
                  <a:pt x="7" y="137"/>
                </a:lnTo>
                <a:lnTo>
                  <a:pt x="8" y="136"/>
                </a:lnTo>
                <a:lnTo>
                  <a:pt x="8" y="134"/>
                </a:lnTo>
                <a:lnTo>
                  <a:pt x="10" y="134"/>
                </a:lnTo>
                <a:lnTo>
                  <a:pt x="10" y="132"/>
                </a:lnTo>
                <a:lnTo>
                  <a:pt x="10" y="131"/>
                </a:lnTo>
                <a:lnTo>
                  <a:pt x="10" y="129"/>
                </a:lnTo>
                <a:lnTo>
                  <a:pt x="12" y="129"/>
                </a:lnTo>
                <a:lnTo>
                  <a:pt x="12" y="127"/>
                </a:lnTo>
                <a:lnTo>
                  <a:pt x="12" y="125"/>
                </a:lnTo>
                <a:lnTo>
                  <a:pt x="12" y="124"/>
                </a:lnTo>
                <a:lnTo>
                  <a:pt x="10" y="124"/>
                </a:lnTo>
                <a:lnTo>
                  <a:pt x="10" y="122"/>
                </a:lnTo>
                <a:lnTo>
                  <a:pt x="8" y="122"/>
                </a:lnTo>
                <a:lnTo>
                  <a:pt x="7" y="122"/>
                </a:lnTo>
                <a:lnTo>
                  <a:pt x="7" y="120"/>
                </a:lnTo>
                <a:lnTo>
                  <a:pt x="5" y="120"/>
                </a:lnTo>
                <a:lnTo>
                  <a:pt x="5" y="118"/>
                </a:lnTo>
                <a:lnTo>
                  <a:pt x="7" y="118"/>
                </a:lnTo>
                <a:lnTo>
                  <a:pt x="7" y="117"/>
                </a:lnTo>
                <a:lnTo>
                  <a:pt x="7" y="115"/>
                </a:lnTo>
                <a:lnTo>
                  <a:pt x="7" y="113"/>
                </a:lnTo>
                <a:lnTo>
                  <a:pt x="5" y="113"/>
                </a:lnTo>
                <a:lnTo>
                  <a:pt x="5" y="112"/>
                </a:lnTo>
                <a:lnTo>
                  <a:pt x="5" y="110"/>
                </a:lnTo>
                <a:lnTo>
                  <a:pt x="5" y="108"/>
                </a:lnTo>
                <a:lnTo>
                  <a:pt x="3" y="106"/>
                </a:lnTo>
                <a:lnTo>
                  <a:pt x="3" y="105"/>
                </a:lnTo>
                <a:lnTo>
                  <a:pt x="3" y="103"/>
                </a:lnTo>
                <a:lnTo>
                  <a:pt x="5" y="103"/>
                </a:lnTo>
                <a:lnTo>
                  <a:pt x="5" y="101"/>
                </a:lnTo>
                <a:lnTo>
                  <a:pt x="7" y="101"/>
                </a:lnTo>
                <a:lnTo>
                  <a:pt x="8" y="101"/>
                </a:lnTo>
                <a:lnTo>
                  <a:pt x="10" y="101"/>
                </a:lnTo>
                <a:lnTo>
                  <a:pt x="10" y="100"/>
                </a:lnTo>
                <a:lnTo>
                  <a:pt x="12" y="100"/>
                </a:lnTo>
                <a:lnTo>
                  <a:pt x="12" y="98"/>
                </a:lnTo>
                <a:lnTo>
                  <a:pt x="12" y="96"/>
                </a:lnTo>
                <a:lnTo>
                  <a:pt x="12" y="94"/>
                </a:lnTo>
                <a:lnTo>
                  <a:pt x="10" y="94"/>
                </a:lnTo>
                <a:lnTo>
                  <a:pt x="10" y="93"/>
                </a:lnTo>
                <a:lnTo>
                  <a:pt x="10" y="91"/>
                </a:lnTo>
                <a:lnTo>
                  <a:pt x="8" y="91"/>
                </a:lnTo>
                <a:lnTo>
                  <a:pt x="8" y="89"/>
                </a:lnTo>
                <a:lnTo>
                  <a:pt x="7" y="89"/>
                </a:lnTo>
                <a:lnTo>
                  <a:pt x="7" y="87"/>
                </a:lnTo>
                <a:lnTo>
                  <a:pt x="5" y="87"/>
                </a:lnTo>
                <a:lnTo>
                  <a:pt x="7" y="87"/>
                </a:lnTo>
                <a:lnTo>
                  <a:pt x="7" y="86"/>
                </a:lnTo>
                <a:lnTo>
                  <a:pt x="7" y="84"/>
                </a:lnTo>
                <a:lnTo>
                  <a:pt x="8" y="84"/>
                </a:lnTo>
                <a:lnTo>
                  <a:pt x="8" y="82"/>
                </a:lnTo>
                <a:lnTo>
                  <a:pt x="8" y="81"/>
                </a:lnTo>
                <a:lnTo>
                  <a:pt x="7" y="81"/>
                </a:lnTo>
                <a:lnTo>
                  <a:pt x="7" y="79"/>
                </a:lnTo>
                <a:lnTo>
                  <a:pt x="8" y="79"/>
                </a:lnTo>
                <a:lnTo>
                  <a:pt x="7" y="79"/>
                </a:lnTo>
                <a:lnTo>
                  <a:pt x="7" y="77"/>
                </a:lnTo>
                <a:lnTo>
                  <a:pt x="5" y="77"/>
                </a:lnTo>
                <a:lnTo>
                  <a:pt x="5" y="75"/>
                </a:lnTo>
                <a:lnTo>
                  <a:pt x="3" y="75"/>
                </a:lnTo>
                <a:lnTo>
                  <a:pt x="3" y="74"/>
                </a:lnTo>
                <a:lnTo>
                  <a:pt x="5" y="74"/>
                </a:lnTo>
                <a:lnTo>
                  <a:pt x="5" y="72"/>
                </a:lnTo>
                <a:lnTo>
                  <a:pt x="5" y="70"/>
                </a:lnTo>
                <a:lnTo>
                  <a:pt x="5" y="69"/>
                </a:lnTo>
                <a:lnTo>
                  <a:pt x="5" y="67"/>
                </a:lnTo>
                <a:lnTo>
                  <a:pt x="5" y="65"/>
                </a:lnTo>
                <a:lnTo>
                  <a:pt x="3" y="65"/>
                </a:lnTo>
                <a:lnTo>
                  <a:pt x="3" y="63"/>
                </a:lnTo>
                <a:lnTo>
                  <a:pt x="3" y="62"/>
                </a:lnTo>
                <a:lnTo>
                  <a:pt x="5" y="62"/>
                </a:lnTo>
                <a:lnTo>
                  <a:pt x="7" y="62"/>
                </a:lnTo>
                <a:lnTo>
                  <a:pt x="8" y="62"/>
                </a:lnTo>
                <a:lnTo>
                  <a:pt x="8" y="60"/>
                </a:lnTo>
                <a:lnTo>
                  <a:pt x="8" y="58"/>
                </a:lnTo>
                <a:lnTo>
                  <a:pt x="10" y="58"/>
                </a:lnTo>
                <a:lnTo>
                  <a:pt x="8" y="58"/>
                </a:lnTo>
                <a:lnTo>
                  <a:pt x="10" y="58"/>
                </a:lnTo>
                <a:lnTo>
                  <a:pt x="10" y="57"/>
                </a:lnTo>
                <a:lnTo>
                  <a:pt x="10" y="55"/>
                </a:lnTo>
                <a:lnTo>
                  <a:pt x="8" y="55"/>
                </a:lnTo>
                <a:lnTo>
                  <a:pt x="8" y="53"/>
                </a:lnTo>
                <a:lnTo>
                  <a:pt x="7" y="53"/>
                </a:lnTo>
                <a:lnTo>
                  <a:pt x="7" y="51"/>
                </a:lnTo>
                <a:lnTo>
                  <a:pt x="5" y="51"/>
                </a:lnTo>
                <a:lnTo>
                  <a:pt x="5" y="50"/>
                </a:lnTo>
                <a:lnTo>
                  <a:pt x="3" y="50"/>
                </a:lnTo>
                <a:lnTo>
                  <a:pt x="3" y="48"/>
                </a:lnTo>
                <a:lnTo>
                  <a:pt x="1" y="48"/>
                </a:lnTo>
                <a:lnTo>
                  <a:pt x="1" y="46"/>
                </a:lnTo>
                <a:lnTo>
                  <a:pt x="0" y="46"/>
                </a:lnTo>
                <a:lnTo>
                  <a:pt x="0" y="44"/>
                </a:lnTo>
                <a:lnTo>
                  <a:pt x="0" y="43"/>
                </a:lnTo>
                <a:lnTo>
                  <a:pt x="0" y="41"/>
                </a:lnTo>
                <a:lnTo>
                  <a:pt x="0" y="39"/>
                </a:lnTo>
                <a:lnTo>
                  <a:pt x="0" y="38"/>
                </a:lnTo>
                <a:lnTo>
                  <a:pt x="0" y="36"/>
                </a:lnTo>
                <a:lnTo>
                  <a:pt x="1" y="36"/>
                </a:lnTo>
                <a:lnTo>
                  <a:pt x="1" y="34"/>
                </a:lnTo>
                <a:lnTo>
                  <a:pt x="1" y="32"/>
                </a:lnTo>
                <a:lnTo>
                  <a:pt x="1" y="31"/>
                </a:lnTo>
                <a:lnTo>
                  <a:pt x="1" y="29"/>
                </a:lnTo>
                <a:lnTo>
                  <a:pt x="3" y="29"/>
                </a:lnTo>
                <a:lnTo>
                  <a:pt x="3" y="27"/>
                </a:lnTo>
                <a:lnTo>
                  <a:pt x="3" y="26"/>
                </a:lnTo>
                <a:lnTo>
                  <a:pt x="5" y="26"/>
                </a:lnTo>
                <a:lnTo>
                  <a:pt x="5" y="24"/>
                </a:lnTo>
                <a:lnTo>
                  <a:pt x="5" y="22"/>
                </a:lnTo>
                <a:lnTo>
                  <a:pt x="7" y="22"/>
                </a:lnTo>
                <a:lnTo>
                  <a:pt x="7" y="20"/>
                </a:lnTo>
                <a:lnTo>
                  <a:pt x="7" y="19"/>
                </a:lnTo>
                <a:lnTo>
                  <a:pt x="8" y="19"/>
                </a:lnTo>
                <a:lnTo>
                  <a:pt x="8" y="17"/>
                </a:lnTo>
                <a:lnTo>
                  <a:pt x="10" y="17"/>
                </a:lnTo>
                <a:lnTo>
                  <a:pt x="10" y="15"/>
                </a:lnTo>
                <a:lnTo>
                  <a:pt x="10" y="13"/>
                </a:lnTo>
                <a:lnTo>
                  <a:pt x="10" y="12"/>
                </a:lnTo>
                <a:lnTo>
                  <a:pt x="10" y="10"/>
                </a:lnTo>
                <a:lnTo>
                  <a:pt x="10" y="8"/>
                </a:lnTo>
                <a:lnTo>
                  <a:pt x="10" y="7"/>
                </a:lnTo>
                <a:lnTo>
                  <a:pt x="12" y="7"/>
                </a:lnTo>
                <a:lnTo>
                  <a:pt x="12" y="5"/>
                </a:lnTo>
                <a:lnTo>
                  <a:pt x="13" y="5"/>
                </a:lnTo>
                <a:lnTo>
                  <a:pt x="15" y="5"/>
                </a:lnTo>
                <a:lnTo>
                  <a:pt x="15" y="3"/>
                </a:lnTo>
                <a:lnTo>
                  <a:pt x="17" y="3"/>
                </a:lnTo>
                <a:lnTo>
                  <a:pt x="17" y="1"/>
                </a:lnTo>
                <a:lnTo>
                  <a:pt x="19" y="1"/>
                </a:lnTo>
                <a:lnTo>
                  <a:pt x="20" y="1"/>
                </a:lnTo>
                <a:lnTo>
                  <a:pt x="22" y="1"/>
                </a:lnTo>
                <a:lnTo>
                  <a:pt x="22" y="0"/>
                </a:lnTo>
                <a:lnTo>
                  <a:pt x="24" y="0"/>
                </a:lnTo>
                <a:lnTo>
                  <a:pt x="24" y="1"/>
                </a:lnTo>
                <a:lnTo>
                  <a:pt x="25" y="1"/>
                </a:lnTo>
                <a:lnTo>
                  <a:pt x="25" y="3"/>
                </a:lnTo>
                <a:lnTo>
                  <a:pt x="25" y="5"/>
                </a:lnTo>
                <a:lnTo>
                  <a:pt x="24" y="5"/>
                </a:lnTo>
                <a:lnTo>
                  <a:pt x="24" y="7"/>
                </a:lnTo>
                <a:lnTo>
                  <a:pt x="24" y="8"/>
                </a:lnTo>
                <a:lnTo>
                  <a:pt x="25" y="8"/>
                </a:lnTo>
                <a:lnTo>
                  <a:pt x="25" y="10"/>
                </a:lnTo>
                <a:lnTo>
                  <a:pt x="27" y="8"/>
                </a:lnTo>
                <a:lnTo>
                  <a:pt x="27" y="7"/>
                </a:lnTo>
                <a:lnTo>
                  <a:pt x="27" y="5"/>
                </a:lnTo>
                <a:lnTo>
                  <a:pt x="29" y="5"/>
                </a:lnTo>
                <a:lnTo>
                  <a:pt x="29" y="3"/>
                </a:lnTo>
                <a:lnTo>
                  <a:pt x="29" y="1"/>
                </a:lnTo>
                <a:lnTo>
                  <a:pt x="31" y="1"/>
                </a:lnTo>
                <a:lnTo>
                  <a:pt x="31" y="0"/>
                </a:lnTo>
                <a:lnTo>
                  <a:pt x="31" y="1"/>
                </a:lnTo>
                <a:lnTo>
                  <a:pt x="32" y="1"/>
                </a:lnTo>
                <a:lnTo>
                  <a:pt x="34" y="1"/>
                </a:lnTo>
                <a:lnTo>
                  <a:pt x="36" y="1"/>
                </a:lnTo>
                <a:lnTo>
                  <a:pt x="38" y="1"/>
                </a:lnTo>
                <a:lnTo>
                  <a:pt x="38" y="0"/>
                </a:lnTo>
                <a:lnTo>
                  <a:pt x="39" y="0"/>
                </a:lnTo>
                <a:lnTo>
                  <a:pt x="41" y="0"/>
                </a:lnTo>
                <a:lnTo>
                  <a:pt x="41" y="1"/>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9"/>
          <p:cNvSpPr>
            <a:spLocks/>
          </p:cNvSpPr>
          <p:nvPr/>
        </p:nvSpPr>
        <p:spPr bwMode="auto">
          <a:xfrm>
            <a:off x="4797356" y="97300"/>
            <a:ext cx="873016" cy="1022622"/>
          </a:xfrm>
          <a:custGeom>
            <a:avLst/>
            <a:gdLst>
              <a:gd name="T0" fmla="*/ 129 w 461"/>
              <a:gd name="T1" fmla="*/ 58 h 540"/>
              <a:gd name="T2" fmla="*/ 177 w 461"/>
              <a:gd name="T3" fmla="*/ 63 h 540"/>
              <a:gd name="T4" fmla="*/ 205 w 461"/>
              <a:gd name="T5" fmla="*/ 77 h 540"/>
              <a:gd name="T6" fmla="*/ 218 w 461"/>
              <a:gd name="T7" fmla="*/ 106 h 540"/>
              <a:gd name="T8" fmla="*/ 251 w 461"/>
              <a:gd name="T9" fmla="*/ 115 h 540"/>
              <a:gd name="T10" fmla="*/ 280 w 461"/>
              <a:gd name="T11" fmla="*/ 103 h 540"/>
              <a:gd name="T12" fmla="*/ 310 w 461"/>
              <a:gd name="T13" fmla="*/ 106 h 540"/>
              <a:gd name="T14" fmla="*/ 322 w 461"/>
              <a:gd name="T15" fmla="*/ 127 h 540"/>
              <a:gd name="T16" fmla="*/ 330 w 461"/>
              <a:gd name="T17" fmla="*/ 137 h 540"/>
              <a:gd name="T18" fmla="*/ 322 w 461"/>
              <a:gd name="T19" fmla="*/ 153 h 540"/>
              <a:gd name="T20" fmla="*/ 335 w 461"/>
              <a:gd name="T21" fmla="*/ 163 h 540"/>
              <a:gd name="T22" fmla="*/ 339 w 461"/>
              <a:gd name="T23" fmla="*/ 179 h 540"/>
              <a:gd name="T24" fmla="*/ 342 w 461"/>
              <a:gd name="T25" fmla="*/ 189 h 540"/>
              <a:gd name="T26" fmla="*/ 334 w 461"/>
              <a:gd name="T27" fmla="*/ 191 h 540"/>
              <a:gd name="T28" fmla="*/ 325 w 461"/>
              <a:gd name="T29" fmla="*/ 192 h 540"/>
              <a:gd name="T30" fmla="*/ 315 w 461"/>
              <a:gd name="T31" fmla="*/ 203 h 540"/>
              <a:gd name="T32" fmla="*/ 308 w 461"/>
              <a:gd name="T33" fmla="*/ 211 h 540"/>
              <a:gd name="T34" fmla="*/ 299 w 461"/>
              <a:gd name="T35" fmla="*/ 225 h 540"/>
              <a:gd name="T36" fmla="*/ 287 w 461"/>
              <a:gd name="T37" fmla="*/ 234 h 540"/>
              <a:gd name="T38" fmla="*/ 275 w 461"/>
              <a:gd name="T39" fmla="*/ 239 h 540"/>
              <a:gd name="T40" fmla="*/ 265 w 461"/>
              <a:gd name="T41" fmla="*/ 247 h 540"/>
              <a:gd name="T42" fmla="*/ 251 w 461"/>
              <a:gd name="T43" fmla="*/ 254 h 540"/>
              <a:gd name="T44" fmla="*/ 241 w 461"/>
              <a:gd name="T45" fmla="*/ 261 h 540"/>
              <a:gd name="T46" fmla="*/ 244 w 461"/>
              <a:gd name="T47" fmla="*/ 275 h 540"/>
              <a:gd name="T48" fmla="*/ 258 w 461"/>
              <a:gd name="T49" fmla="*/ 280 h 540"/>
              <a:gd name="T50" fmla="*/ 268 w 461"/>
              <a:gd name="T51" fmla="*/ 287 h 540"/>
              <a:gd name="T52" fmla="*/ 280 w 461"/>
              <a:gd name="T53" fmla="*/ 292 h 540"/>
              <a:gd name="T54" fmla="*/ 294 w 461"/>
              <a:gd name="T55" fmla="*/ 296 h 540"/>
              <a:gd name="T56" fmla="*/ 303 w 461"/>
              <a:gd name="T57" fmla="*/ 311 h 540"/>
              <a:gd name="T58" fmla="*/ 320 w 461"/>
              <a:gd name="T59" fmla="*/ 318 h 540"/>
              <a:gd name="T60" fmla="*/ 334 w 461"/>
              <a:gd name="T61" fmla="*/ 315 h 540"/>
              <a:gd name="T62" fmla="*/ 351 w 461"/>
              <a:gd name="T63" fmla="*/ 315 h 540"/>
              <a:gd name="T64" fmla="*/ 356 w 461"/>
              <a:gd name="T65" fmla="*/ 332 h 540"/>
              <a:gd name="T66" fmla="*/ 365 w 461"/>
              <a:gd name="T67" fmla="*/ 344 h 540"/>
              <a:gd name="T68" fmla="*/ 372 w 461"/>
              <a:gd name="T69" fmla="*/ 358 h 540"/>
              <a:gd name="T70" fmla="*/ 382 w 461"/>
              <a:gd name="T71" fmla="*/ 371 h 540"/>
              <a:gd name="T72" fmla="*/ 392 w 461"/>
              <a:gd name="T73" fmla="*/ 387 h 540"/>
              <a:gd name="T74" fmla="*/ 403 w 461"/>
              <a:gd name="T75" fmla="*/ 401 h 540"/>
              <a:gd name="T76" fmla="*/ 415 w 461"/>
              <a:gd name="T77" fmla="*/ 420 h 540"/>
              <a:gd name="T78" fmla="*/ 425 w 461"/>
              <a:gd name="T79" fmla="*/ 437 h 540"/>
              <a:gd name="T80" fmla="*/ 435 w 461"/>
              <a:gd name="T81" fmla="*/ 452 h 540"/>
              <a:gd name="T82" fmla="*/ 447 w 461"/>
              <a:gd name="T83" fmla="*/ 470 h 540"/>
              <a:gd name="T84" fmla="*/ 458 w 461"/>
              <a:gd name="T85" fmla="*/ 485 h 540"/>
              <a:gd name="T86" fmla="*/ 449 w 461"/>
              <a:gd name="T87" fmla="*/ 495 h 540"/>
              <a:gd name="T88" fmla="*/ 432 w 461"/>
              <a:gd name="T89" fmla="*/ 504 h 540"/>
              <a:gd name="T90" fmla="*/ 415 w 461"/>
              <a:gd name="T91" fmla="*/ 513 h 540"/>
              <a:gd name="T92" fmla="*/ 397 w 461"/>
              <a:gd name="T93" fmla="*/ 519 h 540"/>
              <a:gd name="T94" fmla="*/ 382 w 461"/>
              <a:gd name="T95" fmla="*/ 528 h 540"/>
              <a:gd name="T96" fmla="*/ 363 w 461"/>
              <a:gd name="T97" fmla="*/ 535 h 540"/>
              <a:gd name="T98" fmla="*/ 335 w 461"/>
              <a:gd name="T99" fmla="*/ 525 h 540"/>
              <a:gd name="T100" fmla="*/ 296 w 461"/>
              <a:gd name="T101" fmla="*/ 476 h 540"/>
              <a:gd name="T102" fmla="*/ 273 w 461"/>
              <a:gd name="T103" fmla="*/ 414 h 540"/>
              <a:gd name="T104" fmla="*/ 244 w 461"/>
              <a:gd name="T105" fmla="*/ 365 h 540"/>
              <a:gd name="T106" fmla="*/ 191 w 461"/>
              <a:gd name="T107" fmla="*/ 328 h 540"/>
              <a:gd name="T108" fmla="*/ 181 w 461"/>
              <a:gd name="T109" fmla="*/ 275 h 540"/>
              <a:gd name="T110" fmla="*/ 191 w 461"/>
              <a:gd name="T111" fmla="*/ 217 h 540"/>
              <a:gd name="T112" fmla="*/ 143 w 461"/>
              <a:gd name="T113" fmla="*/ 168 h 540"/>
              <a:gd name="T114" fmla="*/ 127 w 461"/>
              <a:gd name="T115" fmla="*/ 117 h 540"/>
              <a:gd name="T116" fmla="*/ 76 w 461"/>
              <a:gd name="T117" fmla="*/ 110 h 540"/>
              <a:gd name="T118" fmla="*/ 41 w 461"/>
              <a:gd name="T119" fmla="*/ 117 h 540"/>
              <a:gd name="T120" fmla="*/ 24 w 461"/>
              <a:gd name="T121" fmla="*/ 89 h 540"/>
              <a:gd name="T122" fmla="*/ 17 w 461"/>
              <a:gd name="T123" fmla="*/ 50 h 540"/>
              <a:gd name="T124" fmla="*/ 2 w 461"/>
              <a:gd name="T125" fmla="*/ 34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1" h="540">
                <a:moveTo>
                  <a:pt x="45" y="20"/>
                </a:moveTo>
                <a:lnTo>
                  <a:pt x="46" y="22"/>
                </a:lnTo>
                <a:lnTo>
                  <a:pt x="48" y="22"/>
                </a:lnTo>
                <a:lnTo>
                  <a:pt x="57" y="32"/>
                </a:lnTo>
                <a:lnTo>
                  <a:pt x="62" y="34"/>
                </a:lnTo>
                <a:lnTo>
                  <a:pt x="64" y="37"/>
                </a:lnTo>
                <a:lnTo>
                  <a:pt x="70" y="39"/>
                </a:lnTo>
                <a:lnTo>
                  <a:pt x="72" y="41"/>
                </a:lnTo>
                <a:lnTo>
                  <a:pt x="79" y="44"/>
                </a:lnTo>
                <a:lnTo>
                  <a:pt x="82" y="51"/>
                </a:lnTo>
                <a:lnTo>
                  <a:pt x="94" y="58"/>
                </a:lnTo>
                <a:lnTo>
                  <a:pt x="112" y="58"/>
                </a:lnTo>
                <a:lnTo>
                  <a:pt x="122" y="65"/>
                </a:lnTo>
                <a:lnTo>
                  <a:pt x="129" y="58"/>
                </a:lnTo>
                <a:lnTo>
                  <a:pt x="141" y="55"/>
                </a:lnTo>
                <a:lnTo>
                  <a:pt x="146" y="58"/>
                </a:lnTo>
                <a:lnTo>
                  <a:pt x="151" y="60"/>
                </a:lnTo>
                <a:lnTo>
                  <a:pt x="156" y="55"/>
                </a:lnTo>
                <a:lnTo>
                  <a:pt x="160" y="55"/>
                </a:lnTo>
                <a:lnTo>
                  <a:pt x="162" y="53"/>
                </a:lnTo>
                <a:lnTo>
                  <a:pt x="163" y="53"/>
                </a:lnTo>
                <a:lnTo>
                  <a:pt x="168" y="56"/>
                </a:lnTo>
                <a:lnTo>
                  <a:pt x="172" y="55"/>
                </a:lnTo>
                <a:lnTo>
                  <a:pt x="172" y="56"/>
                </a:lnTo>
                <a:lnTo>
                  <a:pt x="174" y="58"/>
                </a:lnTo>
                <a:lnTo>
                  <a:pt x="175" y="60"/>
                </a:lnTo>
                <a:lnTo>
                  <a:pt x="175" y="62"/>
                </a:lnTo>
                <a:lnTo>
                  <a:pt x="177" y="63"/>
                </a:lnTo>
                <a:lnTo>
                  <a:pt x="179" y="63"/>
                </a:lnTo>
                <a:lnTo>
                  <a:pt x="181" y="65"/>
                </a:lnTo>
                <a:lnTo>
                  <a:pt x="182" y="67"/>
                </a:lnTo>
                <a:lnTo>
                  <a:pt x="186" y="67"/>
                </a:lnTo>
                <a:lnTo>
                  <a:pt x="187" y="68"/>
                </a:lnTo>
                <a:lnTo>
                  <a:pt x="189" y="68"/>
                </a:lnTo>
                <a:lnTo>
                  <a:pt x="191" y="70"/>
                </a:lnTo>
                <a:lnTo>
                  <a:pt x="193" y="72"/>
                </a:lnTo>
                <a:lnTo>
                  <a:pt x="194" y="74"/>
                </a:lnTo>
                <a:lnTo>
                  <a:pt x="196" y="74"/>
                </a:lnTo>
                <a:lnTo>
                  <a:pt x="198" y="74"/>
                </a:lnTo>
                <a:lnTo>
                  <a:pt x="201" y="75"/>
                </a:lnTo>
                <a:lnTo>
                  <a:pt x="203" y="77"/>
                </a:lnTo>
                <a:lnTo>
                  <a:pt x="205" y="77"/>
                </a:lnTo>
                <a:lnTo>
                  <a:pt x="206" y="79"/>
                </a:lnTo>
                <a:lnTo>
                  <a:pt x="208" y="81"/>
                </a:lnTo>
                <a:lnTo>
                  <a:pt x="208" y="82"/>
                </a:lnTo>
                <a:lnTo>
                  <a:pt x="210" y="84"/>
                </a:lnTo>
                <a:lnTo>
                  <a:pt x="210" y="87"/>
                </a:lnTo>
                <a:lnTo>
                  <a:pt x="212" y="89"/>
                </a:lnTo>
                <a:lnTo>
                  <a:pt x="212" y="91"/>
                </a:lnTo>
                <a:lnTo>
                  <a:pt x="213" y="93"/>
                </a:lnTo>
                <a:lnTo>
                  <a:pt x="215" y="94"/>
                </a:lnTo>
                <a:lnTo>
                  <a:pt x="215" y="96"/>
                </a:lnTo>
                <a:lnTo>
                  <a:pt x="217" y="99"/>
                </a:lnTo>
                <a:lnTo>
                  <a:pt x="217" y="101"/>
                </a:lnTo>
                <a:lnTo>
                  <a:pt x="217" y="105"/>
                </a:lnTo>
                <a:lnTo>
                  <a:pt x="218" y="106"/>
                </a:lnTo>
                <a:lnTo>
                  <a:pt x="218" y="108"/>
                </a:lnTo>
                <a:lnTo>
                  <a:pt x="220" y="111"/>
                </a:lnTo>
                <a:lnTo>
                  <a:pt x="222" y="111"/>
                </a:lnTo>
                <a:lnTo>
                  <a:pt x="224" y="113"/>
                </a:lnTo>
                <a:lnTo>
                  <a:pt x="227" y="113"/>
                </a:lnTo>
                <a:lnTo>
                  <a:pt x="229" y="113"/>
                </a:lnTo>
                <a:lnTo>
                  <a:pt x="232" y="113"/>
                </a:lnTo>
                <a:lnTo>
                  <a:pt x="236" y="113"/>
                </a:lnTo>
                <a:lnTo>
                  <a:pt x="237" y="115"/>
                </a:lnTo>
                <a:lnTo>
                  <a:pt x="239" y="115"/>
                </a:lnTo>
                <a:lnTo>
                  <a:pt x="242" y="115"/>
                </a:lnTo>
                <a:lnTo>
                  <a:pt x="246" y="115"/>
                </a:lnTo>
                <a:lnTo>
                  <a:pt x="248" y="115"/>
                </a:lnTo>
                <a:lnTo>
                  <a:pt x="251" y="115"/>
                </a:lnTo>
                <a:lnTo>
                  <a:pt x="253" y="115"/>
                </a:lnTo>
                <a:lnTo>
                  <a:pt x="256" y="115"/>
                </a:lnTo>
                <a:lnTo>
                  <a:pt x="260" y="115"/>
                </a:lnTo>
                <a:lnTo>
                  <a:pt x="261" y="113"/>
                </a:lnTo>
                <a:lnTo>
                  <a:pt x="263" y="113"/>
                </a:lnTo>
                <a:lnTo>
                  <a:pt x="265" y="111"/>
                </a:lnTo>
                <a:lnTo>
                  <a:pt x="268" y="111"/>
                </a:lnTo>
                <a:lnTo>
                  <a:pt x="268" y="110"/>
                </a:lnTo>
                <a:lnTo>
                  <a:pt x="270" y="108"/>
                </a:lnTo>
                <a:lnTo>
                  <a:pt x="272" y="106"/>
                </a:lnTo>
                <a:lnTo>
                  <a:pt x="273" y="105"/>
                </a:lnTo>
                <a:lnTo>
                  <a:pt x="275" y="103"/>
                </a:lnTo>
                <a:lnTo>
                  <a:pt x="277" y="103"/>
                </a:lnTo>
                <a:lnTo>
                  <a:pt x="280" y="103"/>
                </a:lnTo>
                <a:lnTo>
                  <a:pt x="282" y="101"/>
                </a:lnTo>
                <a:lnTo>
                  <a:pt x="284" y="101"/>
                </a:lnTo>
                <a:lnTo>
                  <a:pt x="286" y="99"/>
                </a:lnTo>
                <a:lnTo>
                  <a:pt x="287" y="98"/>
                </a:lnTo>
                <a:lnTo>
                  <a:pt x="291" y="98"/>
                </a:lnTo>
                <a:lnTo>
                  <a:pt x="292" y="99"/>
                </a:lnTo>
                <a:lnTo>
                  <a:pt x="294" y="99"/>
                </a:lnTo>
                <a:lnTo>
                  <a:pt x="298" y="101"/>
                </a:lnTo>
                <a:lnTo>
                  <a:pt x="299" y="101"/>
                </a:lnTo>
                <a:lnTo>
                  <a:pt x="301" y="103"/>
                </a:lnTo>
                <a:lnTo>
                  <a:pt x="303" y="103"/>
                </a:lnTo>
                <a:lnTo>
                  <a:pt x="306" y="105"/>
                </a:lnTo>
                <a:lnTo>
                  <a:pt x="308" y="105"/>
                </a:lnTo>
                <a:lnTo>
                  <a:pt x="310" y="106"/>
                </a:lnTo>
                <a:lnTo>
                  <a:pt x="311" y="106"/>
                </a:lnTo>
                <a:lnTo>
                  <a:pt x="313" y="108"/>
                </a:lnTo>
                <a:lnTo>
                  <a:pt x="316" y="108"/>
                </a:lnTo>
                <a:lnTo>
                  <a:pt x="318" y="110"/>
                </a:lnTo>
                <a:lnTo>
                  <a:pt x="320" y="110"/>
                </a:lnTo>
                <a:lnTo>
                  <a:pt x="322" y="110"/>
                </a:lnTo>
                <a:lnTo>
                  <a:pt x="322" y="118"/>
                </a:lnTo>
                <a:lnTo>
                  <a:pt x="322" y="120"/>
                </a:lnTo>
                <a:lnTo>
                  <a:pt x="323" y="120"/>
                </a:lnTo>
                <a:lnTo>
                  <a:pt x="323" y="122"/>
                </a:lnTo>
                <a:lnTo>
                  <a:pt x="323" y="124"/>
                </a:lnTo>
                <a:lnTo>
                  <a:pt x="323" y="125"/>
                </a:lnTo>
                <a:lnTo>
                  <a:pt x="322" y="125"/>
                </a:lnTo>
                <a:lnTo>
                  <a:pt x="322" y="127"/>
                </a:lnTo>
                <a:lnTo>
                  <a:pt x="323" y="127"/>
                </a:lnTo>
                <a:lnTo>
                  <a:pt x="323" y="129"/>
                </a:lnTo>
                <a:lnTo>
                  <a:pt x="323" y="130"/>
                </a:lnTo>
                <a:lnTo>
                  <a:pt x="323" y="132"/>
                </a:lnTo>
                <a:lnTo>
                  <a:pt x="325" y="132"/>
                </a:lnTo>
                <a:lnTo>
                  <a:pt x="325" y="134"/>
                </a:lnTo>
                <a:lnTo>
                  <a:pt x="327" y="134"/>
                </a:lnTo>
                <a:lnTo>
                  <a:pt x="327" y="136"/>
                </a:lnTo>
                <a:lnTo>
                  <a:pt x="329" y="136"/>
                </a:lnTo>
                <a:lnTo>
                  <a:pt x="330" y="134"/>
                </a:lnTo>
                <a:lnTo>
                  <a:pt x="332" y="134"/>
                </a:lnTo>
                <a:lnTo>
                  <a:pt x="332" y="136"/>
                </a:lnTo>
                <a:lnTo>
                  <a:pt x="332" y="137"/>
                </a:lnTo>
                <a:lnTo>
                  <a:pt x="330" y="137"/>
                </a:lnTo>
                <a:lnTo>
                  <a:pt x="330" y="139"/>
                </a:lnTo>
                <a:lnTo>
                  <a:pt x="330" y="141"/>
                </a:lnTo>
                <a:lnTo>
                  <a:pt x="330" y="142"/>
                </a:lnTo>
                <a:lnTo>
                  <a:pt x="330" y="144"/>
                </a:lnTo>
                <a:lnTo>
                  <a:pt x="330" y="146"/>
                </a:lnTo>
                <a:lnTo>
                  <a:pt x="329" y="146"/>
                </a:lnTo>
                <a:lnTo>
                  <a:pt x="329" y="148"/>
                </a:lnTo>
                <a:lnTo>
                  <a:pt x="327" y="148"/>
                </a:lnTo>
                <a:lnTo>
                  <a:pt x="327" y="149"/>
                </a:lnTo>
                <a:lnTo>
                  <a:pt x="325" y="149"/>
                </a:lnTo>
                <a:lnTo>
                  <a:pt x="325" y="151"/>
                </a:lnTo>
                <a:lnTo>
                  <a:pt x="323" y="151"/>
                </a:lnTo>
                <a:lnTo>
                  <a:pt x="323" y="153"/>
                </a:lnTo>
                <a:lnTo>
                  <a:pt x="322" y="153"/>
                </a:lnTo>
                <a:lnTo>
                  <a:pt x="322" y="155"/>
                </a:lnTo>
                <a:lnTo>
                  <a:pt x="323" y="155"/>
                </a:lnTo>
                <a:lnTo>
                  <a:pt x="325" y="155"/>
                </a:lnTo>
                <a:lnTo>
                  <a:pt x="325" y="156"/>
                </a:lnTo>
                <a:lnTo>
                  <a:pt x="327" y="156"/>
                </a:lnTo>
                <a:lnTo>
                  <a:pt x="327" y="158"/>
                </a:lnTo>
                <a:lnTo>
                  <a:pt x="329" y="158"/>
                </a:lnTo>
                <a:lnTo>
                  <a:pt x="329" y="160"/>
                </a:lnTo>
                <a:lnTo>
                  <a:pt x="330" y="160"/>
                </a:lnTo>
                <a:lnTo>
                  <a:pt x="330" y="161"/>
                </a:lnTo>
                <a:lnTo>
                  <a:pt x="332" y="161"/>
                </a:lnTo>
                <a:lnTo>
                  <a:pt x="334" y="161"/>
                </a:lnTo>
                <a:lnTo>
                  <a:pt x="334" y="163"/>
                </a:lnTo>
                <a:lnTo>
                  <a:pt x="335" y="163"/>
                </a:lnTo>
                <a:lnTo>
                  <a:pt x="335" y="165"/>
                </a:lnTo>
                <a:lnTo>
                  <a:pt x="335" y="167"/>
                </a:lnTo>
                <a:lnTo>
                  <a:pt x="334" y="168"/>
                </a:lnTo>
                <a:lnTo>
                  <a:pt x="334" y="170"/>
                </a:lnTo>
                <a:lnTo>
                  <a:pt x="332" y="170"/>
                </a:lnTo>
                <a:lnTo>
                  <a:pt x="332" y="172"/>
                </a:lnTo>
                <a:lnTo>
                  <a:pt x="334" y="172"/>
                </a:lnTo>
                <a:lnTo>
                  <a:pt x="334" y="173"/>
                </a:lnTo>
                <a:lnTo>
                  <a:pt x="335" y="173"/>
                </a:lnTo>
                <a:lnTo>
                  <a:pt x="335" y="175"/>
                </a:lnTo>
                <a:lnTo>
                  <a:pt x="337" y="175"/>
                </a:lnTo>
                <a:lnTo>
                  <a:pt x="337" y="177"/>
                </a:lnTo>
                <a:lnTo>
                  <a:pt x="339" y="177"/>
                </a:lnTo>
                <a:lnTo>
                  <a:pt x="339" y="179"/>
                </a:lnTo>
                <a:lnTo>
                  <a:pt x="339" y="180"/>
                </a:lnTo>
                <a:lnTo>
                  <a:pt x="339" y="182"/>
                </a:lnTo>
                <a:lnTo>
                  <a:pt x="337" y="182"/>
                </a:lnTo>
                <a:lnTo>
                  <a:pt x="339" y="182"/>
                </a:lnTo>
                <a:lnTo>
                  <a:pt x="339" y="184"/>
                </a:lnTo>
                <a:lnTo>
                  <a:pt x="339" y="182"/>
                </a:lnTo>
                <a:lnTo>
                  <a:pt x="339" y="184"/>
                </a:lnTo>
                <a:lnTo>
                  <a:pt x="341" y="184"/>
                </a:lnTo>
                <a:lnTo>
                  <a:pt x="342" y="184"/>
                </a:lnTo>
                <a:lnTo>
                  <a:pt x="342" y="186"/>
                </a:lnTo>
                <a:lnTo>
                  <a:pt x="344" y="186"/>
                </a:lnTo>
                <a:lnTo>
                  <a:pt x="344" y="187"/>
                </a:lnTo>
                <a:lnTo>
                  <a:pt x="342" y="187"/>
                </a:lnTo>
                <a:lnTo>
                  <a:pt x="342" y="189"/>
                </a:lnTo>
                <a:lnTo>
                  <a:pt x="344" y="189"/>
                </a:lnTo>
                <a:lnTo>
                  <a:pt x="344" y="191"/>
                </a:lnTo>
                <a:lnTo>
                  <a:pt x="342" y="191"/>
                </a:lnTo>
                <a:lnTo>
                  <a:pt x="342" y="192"/>
                </a:lnTo>
                <a:lnTo>
                  <a:pt x="344" y="192"/>
                </a:lnTo>
                <a:lnTo>
                  <a:pt x="342" y="192"/>
                </a:lnTo>
                <a:lnTo>
                  <a:pt x="341" y="192"/>
                </a:lnTo>
                <a:lnTo>
                  <a:pt x="341" y="191"/>
                </a:lnTo>
                <a:lnTo>
                  <a:pt x="339" y="191"/>
                </a:lnTo>
                <a:lnTo>
                  <a:pt x="337" y="191"/>
                </a:lnTo>
                <a:lnTo>
                  <a:pt x="337" y="192"/>
                </a:lnTo>
                <a:lnTo>
                  <a:pt x="335" y="192"/>
                </a:lnTo>
                <a:lnTo>
                  <a:pt x="334" y="192"/>
                </a:lnTo>
                <a:lnTo>
                  <a:pt x="334" y="191"/>
                </a:lnTo>
                <a:lnTo>
                  <a:pt x="332" y="191"/>
                </a:lnTo>
                <a:lnTo>
                  <a:pt x="332" y="192"/>
                </a:lnTo>
                <a:lnTo>
                  <a:pt x="330" y="192"/>
                </a:lnTo>
                <a:lnTo>
                  <a:pt x="330" y="191"/>
                </a:lnTo>
                <a:lnTo>
                  <a:pt x="329" y="191"/>
                </a:lnTo>
                <a:lnTo>
                  <a:pt x="327" y="191"/>
                </a:lnTo>
                <a:lnTo>
                  <a:pt x="325" y="191"/>
                </a:lnTo>
                <a:lnTo>
                  <a:pt x="325" y="192"/>
                </a:lnTo>
                <a:lnTo>
                  <a:pt x="327" y="192"/>
                </a:lnTo>
                <a:lnTo>
                  <a:pt x="329" y="192"/>
                </a:lnTo>
                <a:lnTo>
                  <a:pt x="329" y="194"/>
                </a:lnTo>
                <a:lnTo>
                  <a:pt x="327" y="194"/>
                </a:lnTo>
                <a:lnTo>
                  <a:pt x="325" y="194"/>
                </a:lnTo>
                <a:lnTo>
                  <a:pt x="325" y="192"/>
                </a:lnTo>
                <a:lnTo>
                  <a:pt x="325" y="194"/>
                </a:lnTo>
                <a:lnTo>
                  <a:pt x="325" y="196"/>
                </a:lnTo>
                <a:lnTo>
                  <a:pt x="323" y="196"/>
                </a:lnTo>
                <a:lnTo>
                  <a:pt x="322" y="196"/>
                </a:lnTo>
                <a:lnTo>
                  <a:pt x="322" y="198"/>
                </a:lnTo>
                <a:lnTo>
                  <a:pt x="320" y="198"/>
                </a:lnTo>
                <a:lnTo>
                  <a:pt x="322" y="198"/>
                </a:lnTo>
                <a:lnTo>
                  <a:pt x="322" y="199"/>
                </a:lnTo>
                <a:lnTo>
                  <a:pt x="320" y="199"/>
                </a:lnTo>
                <a:lnTo>
                  <a:pt x="320" y="201"/>
                </a:lnTo>
                <a:lnTo>
                  <a:pt x="318" y="201"/>
                </a:lnTo>
                <a:lnTo>
                  <a:pt x="318" y="203"/>
                </a:lnTo>
                <a:lnTo>
                  <a:pt x="316" y="203"/>
                </a:lnTo>
                <a:lnTo>
                  <a:pt x="315" y="203"/>
                </a:lnTo>
                <a:lnTo>
                  <a:pt x="315" y="204"/>
                </a:lnTo>
                <a:lnTo>
                  <a:pt x="313" y="204"/>
                </a:lnTo>
                <a:lnTo>
                  <a:pt x="315" y="204"/>
                </a:lnTo>
                <a:lnTo>
                  <a:pt x="315" y="206"/>
                </a:lnTo>
                <a:lnTo>
                  <a:pt x="313" y="206"/>
                </a:lnTo>
                <a:lnTo>
                  <a:pt x="311" y="206"/>
                </a:lnTo>
                <a:lnTo>
                  <a:pt x="310" y="206"/>
                </a:lnTo>
                <a:lnTo>
                  <a:pt x="310" y="204"/>
                </a:lnTo>
                <a:lnTo>
                  <a:pt x="308" y="204"/>
                </a:lnTo>
                <a:lnTo>
                  <a:pt x="308" y="206"/>
                </a:lnTo>
                <a:lnTo>
                  <a:pt x="310" y="206"/>
                </a:lnTo>
                <a:lnTo>
                  <a:pt x="310" y="208"/>
                </a:lnTo>
                <a:lnTo>
                  <a:pt x="308" y="210"/>
                </a:lnTo>
                <a:lnTo>
                  <a:pt x="308" y="211"/>
                </a:lnTo>
                <a:lnTo>
                  <a:pt x="306" y="211"/>
                </a:lnTo>
                <a:lnTo>
                  <a:pt x="306" y="213"/>
                </a:lnTo>
                <a:lnTo>
                  <a:pt x="306" y="215"/>
                </a:lnTo>
                <a:lnTo>
                  <a:pt x="304" y="215"/>
                </a:lnTo>
                <a:lnTo>
                  <a:pt x="304" y="217"/>
                </a:lnTo>
                <a:lnTo>
                  <a:pt x="303" y="217"/>
                </a:lnTo>
                <a:lnTo>
                  <a:pt x="303" y="218"/>
                </a:lnTo>
                <a:lnTo>
                  <a:pt x="303" y="220"/>
                </a:lnTo>
                <a:lnTo>
                  <a:pt x="301" y="220"/>
                </a:lnTo>
                <a:lnTo>
                  <a:pt x="301" y="222"/>
                </a:lnTo>
                <a:lnTo>
                  <a:pt x="303" y="223"/>
                </a:lnTo>
                <a:lnTo>
                  <a:pt x="301" y="223"/>
                </a:lnTo>
                <a:lnTo>
                  <a:pt x="299" y="223"/>
                </a:lnTo>
                <a:lnTo>
                  <a:pt x="299" y="225"/>
                </a:lnTo>
                <a:lnTo>
                  <a:pt x="298" y="225"/>
                </a:lnTo>
                <a:lnTo>
                  <a:pt x="298" y="227"/>
                </a:lnTo>
                <a:lnTo>
                  <a:pt x="296" y="227"/>
                </a:lnTo>
                <a:lnTo>
                  <a:pt x="294" y="227"/>
                </a:lnTo>
                <a:lnTo>
                  <a:pt x="294" y="229"/>
                </a:lnTo>
                <a:lnTo>
                  <a:pt x="294" y="230"/>
                </a:lnTo>
                <a:lnTo>
                  <a:pt x="292" y="230"/>
                </a:lnTo>
                <a:lnTo>
                  <a:pt x="292" y="232"/>
                </a:lnTo>
                <a:lnTo>
                  <a:pt x="291" y="232"/>
                </a:lnTo>
                <a:lnTo>
                  <a:pt x="291" y="234"/>
                </a:lnTo>
                <a:lnTo>
                  <a:pt x="289" y="234"/>
                </a:lnTo>
                <a:lnTo>
                  <a:pt x="289" y="235"/>
                </a:lnTo>
                <a:lnTo>
                  <a:pt x="287" y="235"/>
                </a:lnTo>
                <a:lnTo>
                  <a:pt x="287" y="234"/>
                </a:lnTo>
                <a:lnTo>
                  <a:pt x="286" y="234"/>
                </a:lnTo>
                <a:lnTo>
                  <a:pt x="284" y="234"/>
                </a:lnTo>
                <a:lnTo>
                  <a:pt x="284" y="235"/>
                </a:lnTo>
                <a:lnTo>
                  <a:pt x="282" y="235"/>
                </a:lnTo>
                <a:lnTo>
                  <a:pt x="282" y="237"/>
                </a:lnTo>
                <a:lnTo>
                  <a:pt x="282" y="235"/>
                </a:lnTo>
                <a:lnTo>
                  <a:pt x="280" y="235"/>
                </a:lnTo>
                <a:lnTo>
                  <a:pt x="280" y="234"/>
                </a:lnTo>
                <a:lnTo>
                  <a:pt x="280" y="235"/>
                </a:lnTo>
                <a:lnTo>
                  <a:pt x="280" y="237"/>
                </a:lnTo>
                <a:lnTo>
                  <a:pt x="279" y="237"/>
                </a:lnTo>
                <a:lnTo>
                  <a:pt x="279" y="239"/>
                </a:lnTo>
                <a:lnTo>
                  <a:pt x="277" y="239"/>
                </a:lnTo>
                <a:lnTo>
                  <a:pt x="275" y="239"/>
                </a:lnTo>
                <a:lnTo>
                  <a:pt x="275" y="241"/>
                </a:lnTo>
                <a:lnTo>
                  <a:pt x="273" y="241"/>
                </a:lnTo>
                <a:lnTo>
                  <a:pt x="273" y="239"/>
                </a:lnTo>
                <a:lnTo>
                  <a:pt x="272" y="239"/>
                </a:lnTo>
                <a:lnTo>
                  <a:pt x="272" y="241"/>
                </a:lnTo>
                <a:lnTo>
                  <a:pt x="270" y="241"/>
                </a:lnTo>
                <a:lnTo>
                  <a:pt x="270" y="242"/>
                </a:lnTo>
                <a:lnTo>
                  <a:pt x="268" y="242"/>
                </a:lnTo>
                <a:lnTo>
                  <a:pt x="268" y="244"/>
                </a:lnTo>
                <a:lnTo>
                  <a:pt x="268" y="246"/>
                </a:lnTo>
                <a:lnTo>
                  <a:pt x="267" y="247"/>
                </a:lnTo>
                <a:lnTo>
                  <a:pt x="267" y="249"/>
                </a:lnTo>
                <a:lnTo>
                  <a:pt x="265" y="249"/>
                </a:lnTo>
                <a:lnTo>
                  <a:pt x="265" y="247"/>
                </a:lnTo>
                <a:lnTo>
                  <a:pt x="265" y="249"/>
                </a:lnTo>
                <a:lnTo>
                  <a:pt x="263" y="249"/>
                </a:lnTo>
                <a:lnTo>
                  <a:pt x="261" y="249"/>
                </a:lnTo>
                <a:lnTo>
                  <a:pt x="261" y="247"/>
                </a:lnTo>
                <a:lnTo>
                  <a:pt x="260" y="247"/>
                </a:lnTo>
                <a:lnTo>
                  <a:pt x="260" y="249"/>
                </a:lnTo>
                <a:lnTo>
                  <a:pt x="260" y="251"/>
                </a:lnTo>
                <a:lnTo>
                  <a:pt x="258" y="251"/>
                </a:lnTo>
                <a:lnTo>
                  <a:pt x="256" y="251"/>
                </a:lnTo>
                <a:lnTo>
                  <a:pt x="256" y="253"/>
                </a:lnTo>
                <a:lnTo>
                  <a:pt x="255" y="253"/>
                </a:lnTo>
                <a:lnTo>
                  <a:pt x="253" y="253"/>
                </a:lnTo>
                <a:lnTo>
                  <a:pt x="251" y="253"/>
                </a:lnTo>
                <a:lnTo>
                  <a:pt x="251" y="254"/>
                </a:lnTo>
                <a:lnTo>
                  <a:pt x="249" y="254"/>
                </a:lnTo>
                <a:lnTo>
                  <a:pt x="248" y="254"/>
                </a:lnTo>
                <a:lnTo>
                  <a:pt x="248" y="256"/>
                </a:lnTo>
                <a:lnTo>
                  <a:pt x="246" y="256"/>
                </a:lnTo>
                <a:lnTo>
                  <a:pt x="246" y="258"/>
                </a:lnTo>
                <a:lnTo>
                  <a:pt x="246" y="256"/>
                </a:lnTo>
                <a:lnTo>
                  <a:pt x="244" y="256"/>
                </a:lnTo>
                <a:lnTo>
                  <a:pt x="244" y="258"/>
                </a:lnTo>
                <a:lnTo>
                  <a:pt x="242" y="258"/>
                </a:lnTo>
                <a:lnTo>
                  <a:pt x="241" y="258"/>
                </a:lnTo>
                <a:lnTo>
                  <a:pt x="239" y="258"/>
                </a:lnTo>
                <a:lnTo>
                  <a:pt x="239" y="260"/>
                </a:lnTo>
                <a:lnTo>
                  <a:pt x="241" y="260"/>
                </a:lnTo>
                <a:lnTo>
                  <a:pt x="241" y="261"/>
                </a:lnTo>
                <a:lnTo>
                  <a:pt x="241" y="263"/>
                </a:lnTo>
                <a:lnTo>
                  <a:pt x="242" y="263"/>
                </a:lnTo>
                <a:lnTo>
                  <a:pt x="242" y="265"/>
                </a:lnTo>
                <a:lnTo>
                  <a:pt x="242" y="266"/>
                </a:lnTo>
                <a:lnTo>
                  <a:pt x="241" y="266"/>
                </a:lnTo>
                <a:lnTo>
                  <a:pt x="241" y="268"/>
                </a:lnTo>
                <a:lnTo>
                  <a:pt x="241" y="270"/>
                </a:lnTo>
                <a:lnTo>
                  <a:pt x="241" y="272"/>
                </a:lnTo>
                <a:lnTo>
                  <a:pt x="241" y="273"/>
                </a:lnTo>
                <a:lnTo>
                  <a:pt x="239" y="273"/>
                </a:lnTo>
                <a:lnTo>
                  <a:pt x="241" y="273"/>
                </a:lnTo>
                <a:lnTo>
                  <a:pt x="241" y="275"/>
                </a:lnTo>
                <a:lnTo>
                  <a:pt x="242" y="275"/>
                </a:lnTo>
                <a:lnTo>
                  <a:pt x="244" y="275"/>
                </a:lnTo>
                <a:lnTo>
                  <a:pt x="244" y="277"/>
                </a:lnTo>
                <a:lnTo>
                  <a:pt x="246" y="277"/>
                </a:lnTo>
                <a:lnTo>
                  <a:pt x="248" y="277"/>
                </a:lnTo>
                <a:lnTo>
                  <a:pt x="249" y="277"/>
                </a:lnTo>
                <a:lnTo>
                  <a:pt x="249" y="275"/>
                </a:lnTo>
                <a:lnTo>
                  <a:pt x="251" y="273"/>
                </a:lnTo>
                <a:lnTo>
                  <a:pt x="253" y="273"/>
                </a:lnTo>
                <a:lnTo>
                  <a:pt x="253" y="275"/>
                </a:lnTo>
                <a:lnTo>
                  <a:pt x="255" y="275"/>
                </a:lnTo>
                <a:lnTo>
                  <a:pt x="255" y="277"/>
                </a:lnTo>
                <a:lnTo>
                  <a:pt x="256" y="277"/>
                </a:lnTo>
                <a:lnTo>
                  <a:pt x="256" y="278"/>
                </a:lnTo>
                <a:lnTo>
                  <a:pt x="258" y="278"/>
                </a:lnTo>
                <a:lnTo>
                  <a:pt x="258" y="280"/>
                </a:lnTo>
                <a:lnTo>
                  <a:pt x="260" y="280"/>
                </a:lnTo>
                <a:lnTo>
                  <a:pt x="261" y="280"/>
                </a:lnTo>
                <a:lnTo>
                  <a:pt x="263" y="280"/>
                </a:lnTo>
                <a:lnTo>
                  <a:pt x="263" y="282"/>
                </a:lnTo>
                <a:lnTo>
                  <a:pt x="263" y="280"/>
                </a:lnTo>
                <a:lnTo>
                  <a:pt x="263" y="282"/>
                </a:lnTo>
                <a:lnTo>
                  <a:pt x="265" y="282"/>
                </a:lnTo>
                <a:lnTo>
                  <a:pt x="267" y="282"/>
                </a:lnTo>
                <a:lnTo>
                  <a:pt x="267" y="284"/>
                </a:lnTo>
                <a:lnTo>
                  <a:pt x="268" y="284"/>
                </a:lnTo>
                <a:lnTo>
                  <a:pt x="270" y="284"/>
                </a:lnTo>
                <a:lnTo>
                  <a:pt x="270" y="285"/>
                </a:lnTo>
                <a:lnTo>
                  <a:pt x="268" y="285"/>
                </a:lnTo>
                <a:lnTo>
                  <a:pt x="268" y="287"/>
                </a:lnTo>
                <a:lnTo>
                  <a:pt x="268" y="289"/>
                </a:lnTo>
                <a:lnTo>
                  <a:pt x="270" y="289"/>
                </a:lnTo>
                <a:lnTo>
                  <a:pt x="268" y="289"/>
                </a:lnTo>
                <a:lnTo>
                  <a:pt x="268" y="291"/>
                </a:lnTo>
                <a:lnTo>
                  <a:pt x="270" y="291"/>
                </a:lnTo>
                <a:lnTo>
                  <a:pt x="270" y="292"/>
                </a:lnTo>
                <a:lnTo>
                  <a:pt x="272" y="292"/>
                </a:lnTo>
                <a:lnTo>
                  <a:pt x="273" y="292"/>
                </a:lnTo>
                <a:lnTo>
                  <a:pt x="275" y="292"/>
                </a:lnTo>
                <a:lnTo>
                  <a:pt x="275" y="294"/>
                </a:lnTo>
                <a:lnTo>
                  <a:pt x="277" y="294"/>
                </a:lnTo>
                <a:lnTo>
                  <a:pt x="279" y="294"/>
                </a:lnTo>
                <a:lnTo>
                  <a:pt x="280" y="294"/>
                </a:lnTo>
                <a:lnTo>
                  <a:pt x="280" y="292"/>
                </a:lnTo>
                <a:lnTo>
                  <a:pt x="282" y="292"/>
                </a:lnTo>
                <a:lnTo>
                  <a:pt x="284" y="292"/>
                </a:lnTo>
                <a:lnTo>
                  <a:pt x="286" y="292"/>
                </a:lnTo>
                <a:lnTo>
                  <a:pt x="286" y="291"/>
                </a:lnTo>
                <a:lnTo>
                  <a:pt x="286" y="292"/>
                </a:lnTo>
                <a:lnTo>
                  <a:pt x="287" y="292"/>
                </a:lnTo>
                <a:lnTo>
                  <a:pt x="287" y="294"/>
                </a:lnTo>
                <a:lnTo>
                  <a:pt x="289" y="294"/>
                </a:lnTo>
                <a:lnTo>
                  <a:pt x="291" y="294"/>
                </a:lnTo>
                <a:lnTo>
                  <a:pt x="291" y="292"/>
                </a:lnTo>
                <a:lnTo>
                  <a:pt x="292" y="292"/>
                </a:lnTo>
                <a:lnTo>
                  <a:pt x="292" y="294"/>
                </a:lnTo>
                <a:lnTo>
                  <a:pt x="294" y="294"/>
                </a:lnTo>
                <a:lnTo>
                  <a:pt x="294" y="296"/>
                </a:lnTo>
                <a:lnTo>
                  <a:pt x="294" y="297"/>
                </a:lnTo>
                <a:lnTo>
                  <a:pt x="294" y="299"/>
                </a:lnTo>
                <a:lnTo>
                  <a:pt x="296" y="299"/>
                </a:lnTo>
                <a:lnTo>
                  <a:pt x="296" y="301"/>
                </a:lnTo>
                <a:lnTo>
                  <a:pt x="298" y="301"/>
                </a:lnTo>
                <a:lnTo>
                  <a:pt x="298" y="303"/>
                </a:lnTo>
                <a:lnTo>
                  <a:pt x="299" y="303"/>
                </a:lnTo>
                <a:lnTo>
                  <a:pt x="299" y="304"/>
                </a:lnTo>
                <a:lnTo>
                  <a:pt x="299" y="306"/>
                </a:lnTo>
                <a:lnTo>
                  <a:pt x="301" y="306"/>
                </a:lnTo>
                <a:lnTo>
                  <a:pt x="301" y="308"/>
                </a:lnTo>
                <a:lnTo>
                  <a:pt x="303" y="308"/>
                </a:lnTo>
                <a:lnTo>
                  <a:pt x="303" y="309"/>
                </a:lnTo>
                <a:lnTo>
                  <a:pt x="303" y="311"/>
                </a:lnTo>
                <a:lnTo>
                  <a:pt x="303" y="313"/>
                </a:lnTo>
                <a:lnTo>
                  <a:pt x="304" y="313"/>
                </a:lnTo>
                <a:lnTo>
                  <a:pt x="304" y="315"/>
                </a:lnTo>
                <a:lnTo>
                  <a:pt x="306" y="315"/>
                </a:lnTo>
                <a:lnTo>
                  <a:pt x="308" y="315"/>
                </a:lnTo>
                <a:lnTo>
                  <a:pt x="310" y="315"/>
                </a:lnTo>
                <a:lnTo>
                  <a:pt x="310" y="316"/>
                </a:lnTo>
                <a:lnTo>
                  <a:pt x="311" y="316"/>
                </a:lnTo>
                <a:lnTo>
                  <a:pt x="313" y="316"/>
                </a:lnTo>
                <a:lnTo>
                  <a:pt x="315" y="316"/>
                </a:lnTo>
                <a:lnTo>
                  <a:pt x="315" y="318"/>
                </a:lnTo>
                <a:lnTo>
                  <a:pt x="316" y="318"/>
                </a:lnTo>
                <a:lnTo>
                  <a:pt x="318" y="318"/>
                </a:lnTo>
                <a:lnTo>
                  <a:pt x="320" y="318"/>
                </a:lnTo>
                <a:lnTo>
                  <a:pt x="320" y="320"/>
                </a:lnTo>
                <a:lnTo>
                  <a:pt x="322" y="320"/>
                </a:lnTo>
                <a:lnTo>
                  <a:pt x="322" y="318"/>
                </a:lnTo>
                <a:lnTo>
                  <a:pt x="323" y="318"/>
                </a:lnTo>
                <a:lnTo>
                  <a:pt x="325" y="318"/>
                </a:lnTo>
                <a:lnTo>
                  <a:pt x="325" y="316"/>
                </a:lnTo>
                <a:lnTo>
                  <a:pt x="327" y="316"/>
                </a:lnTo>
                <a:lnTo>
                  <a:pt x="329" y="316"/>
                </a:lnTo>
                <a:lnTo>
                  <a:pt x="330" y="316"/>
                </a:lnTo>
                <a:lnTo>
                  <a:pt x="330" y="315"/>
                </a:lnTo>
                <a:lnTo>
                  <a:pt x="332" y="315"/>
                </a:lnTo>
                <a:lnTo>
                  <a:pt x="332" y="316"/>
                </a:lnTo>
                <a:lnTo>
                  <a:pt x="334" y="316"/>
                </a:lnTo>
                <a:lnTo>
                  <a:pt x="334" y="315"/>
                </a:lnTo>
                <a:lnTo>
                  <a:pt x="335" y="315"/>
                </a:lnTo>
                <a:lnTo>
                  <a:pt x="335" y="316"/>
                </a:lnTo>
                <a:lnTo>
                  <a:pt x="337" y="316"/>
                </a:lnTo>
                <a:lnTo>
                  <a:pt x="337" y="315"/>
                </a:lnTo>
                <a:lnTo>
                  <a:pt x="339" y="315"/>
                </a:lnTo>
                <a:lnTo>
                  <a:pt x="339" y="316"/>
                </a:lnTo>
                <a:lnTo>
                  <a:pt x="341" y="315"/>
                </a:lnTo>
                <a:lnTo>
                  <a:pt x="342" y="315"/>
                </a:lnTo>
                <a:lnTo>
                  <a:pt x="344" y="315"/>
                </a:lnTo>
                <a:lnTo>
                  <a:pt x="346" y="315"/>
                </a:lnTo>
                <a:lnTo>
                  <a:pt x="347" y="315"/>
                </a:lnTo>
                <a:lnTo>
                  <a:pt x="349" y="313"/>
                </a:lnTo>
                <a:lnTo>
                  <a:pt x="351" y="313"/>
                </a:lnTo>
                <a:lnTo>
                  <a:pt x="351" y="315"/>
                </a:lnTo>
                <a:lnTo>
                  <a:pt x="353" y="315"/>
                </a:lnTo>
                <a:lnTo>
                  <a:pt x="353" y="316"/>
                </a:lnTo>
                <a:lnTo>
                  <a:pt x="353" y="318"/>
                </a:lnTo>
                <a:lnTo>
                  <a:pt x="353" y="320"/>
                </a:lnTo>
                <a:lnTo>
                  <a:pt x="354" y="320"/>
                </a:lnTo>
                <a:lnTo>
                  <a:pt x="356" y="322"/>
                </a:lnTo>
                <a:lnTo>
                  <a:pt x="356" y="323"/>
                </a:lnTo>
                <a:lnTo>
                  <a:pt x="354" y="323"/>
                </a:lnTo>
                <a:lnTo>
                  <a:pt x="354" y="325"/>
                </a:lnTo>
                <a:lnTo>
                  <a:pt x="356" y="325"/>
                </a:lnTo>
                <a:lnTo>
                  <a:pt x="356" y="327"/>
                </a:lnTo>
                <a:lnTo>
                  <a:pt x="356" y="328"/>
                </a:lnTo>
                <a:lnTo>
                  <a:pt x="356" y="330"/>
                </a:lnTo>
                <a:lnTo>
                  <a:pt x="356" y="332"/>
                </a:lnTo>
                <a:lnTo>
                  <a:pt x="356" y="334"/>
                </a:lnTo>
                <a:lnTo>
                  <a:pt x="356" y="335"/>
                </a:lnTo>
                <a:lnTo>
                  <a:pt x="356" y="337"/>
                </a:lnTo>
                <a:lnTo>
                  <a:pt x="358" y="337"/>
                </a:lnTo>
                <a:lnTo>
                  <a:pt x="360" y="337"/>
                </a:lnTo>
                <a:lnTo>
                  <a:pt x="361" y="337"/>
                </a:lnTo>
                <a:lnTo>
                  <a:pt x="361" y="339"/>
                </a:lnTo>
                <a:lnTo>
                  <a:pt x="361" y="337"/>
                </a:lnTo>
                <a:lnTo>
                  <a:pt x="363" y="337"/>
                </a:lnTo>
                <a:lnTo>
                  <a:pt x="363" y="339"/>
                </a:lnTo>
                <a:lnTo>
                  <a:pt x="363" y="340"/>
                </a:lnTo>
                <a:lnTo>
                  <a:pt x="365" y="340"/>
                </a:lnTo>
                <a:lnTo>
                  <a:pt x="365" y="342"/>
                </a:lnTo>
                <a:lnTo>
                  <a:pt x="365" y="344"/>
                </a:lnTo>
                <a:lnTo>
                  <a:pt x="363" y="344"/>
                </a:lnTo>
                <a:lnTo>
                  <a:pt x="363" y="346"/>
                </a:lnTo>
                <a:lnTo>
                  <a:pt x="365" y="346"/>
                </a:lnTo>
                <a:lnTo>
                  <a:pt x="365" y="347"/>
                </a:lnTo>
                <a:lnTo>
                  <a:pt x="365" y="349"/>
                </a:lnTo>
                <a:lnTo>
                  <a:pt x="366" y="349"/>
                </a:lnTo>
                <a:lnTo>
                  <a:pt x="366" y="351"/>
                </a:lnTo>
                <a:lnTo>
                  <a:pt x="368" y="351"/>
                </a:lnTo>
                <a:lnTo>
                  <a:pt x="368" y="353"/>
                </a:lnTo>
                <a:lnTo>
                  <a:pt x="368" y="354"/>
                </a:lnTo>
                <a:lnTo>
                  <a:pt x="370" y="354"/>
                </a:lnTo>
                <a:lnTo>
                  <a:pt x="370" y="356"/>
                </a:lnTo>
                <a:lnTo>
                  <a:pt x="372" y="356"/>
                </a:lnTo>
                <a:lnTo>
                  <a:pt x="372" y="358"/>
                </a:lnTo>
                <a:lnTo>
                  <a:pt x="372" y="359"/>
                </a:lnTo>
                <a:lnTo>
                  <a:pt x="373" y="359"/>
                </a:lnTo>
                <a:lnTo>
                  <a:pt x="373" y="361"/>
                </a:lnTo>
                <a:lnTo>
                  <a:pt x="375" y="361"/>
                </a:lnTo>
                <a:lnTo>
                  <a:pt x="375" y="363"/>
                </a:lnTo>
                <a:lnTo>
                  <a:pt x="375" y="365"/>
                </a:lnTo>
                <a:lnTo>
                  <a:pt x="377" y="365"/>
                </a:lnTo>
                <a:lnTo>
                  <a:pt x="377" y="366"/>
                </a:lnTo>
                <a:lnTo>
                  <a:pt x="378" y="366"/>
                </a:lnTo>
                <a:lnTo>
                  <a:pt x="378" y="368"/>
                </a:lnTo>
                <a:lnTo>
                  <a:pt x="378" y="370"/>
                </a:lnTo>
                <a:lnTo>
                  <a:pt x="380" y="370"/>
                </a:lnTo>
                <a:lnTo>
                  <a:pt x="380" y="371"/>
                </a:lnTo>
                <a:lnTo>
                  <a:pt x="382" y="371"/>
                </a:lnTo>
                <a:lnTo>
                  <a:pt x="382" y="373"/>
                </a:lnTo>
                <a:lnTo>
                  <a:pt x="382" y="375"/>
                </a:lnTo>
                <a:lnTo>
                  <a:pt x="384" y="375"/>
                </a:lnTo>
                <a:lnTo>
                  <a:pt x="384" y="377"/>
                </a:lnTo>
                <a:lnTo>
                  <a:pt x="385" y="377"/>
                </a:lnTo>
                <a:lnTo>
                  <a:pt x="385" y="378"/>
                </a:lnTo>
                <a:lnTo>
                  <a:pt x="385" y="380"/>
                </a:lnTo>
                <a:lnTo>
                  <a:pt x="387" y="380"/>
                </a:lnTo>
                <a:lnTo>
                  <a:pt x="387" y="382"/>
                </a:lnTo>
                <a:lnTo>
                  <a:pt x="389" y="382"/>
                </a:lnTo>
                <a:lnTo>
                  <a:pt x="389" y="383"/>
                </a:lnTo>
                <a:lnTo>
                  <a:pt x="390" y="385"/>
                </a:lnTo>
                <a:lnTo>
                  <a:pt x="390" y="387"/>
                </a:lnTo>
                <a:lnTo>
                  <a:pt x="392" y="387"/>
                </a:lnTo>
                <a:lnTo>
                  <a:pt x="392" y="389"/>
                </a:lnTo>
                <a:lnTo>
                  <a:pt x="394" y="389"/>
                </a:lnTo>
                <a:lnTo>
                  <a:pt x="394" y="390"/>
                </a:lnTo>
                <a:lnTo>
                  <a:pt x="394" y="392"/>
                </a:lnTo>
                <a:lnTo>
                  <a:pt x="396" y="392"/>
                </a:lnTo>
                <a:lnTo>
                  <a:pt x="396" y="394"/>
                </a:lnTo>
                <a:lnTo>
                  <a:pt x="397" y="394"/>
                </a:lnTo>
                <a:lnTo>
                  <a:pt x="397" y="396"/>
                </a:lnTo>
                <a:lnTo>
                  <a:pt x="397" y="397"/>
                </a:lnTo>
                <a:lnTo>
                  <a:pt x="399" y="397"/>
                </a:lnTo>
                <a:lnTo>
                  <a:pt x="399" y="399"/>
                </a:lnTo>
                <a:lnTo>
                  <a:pt x="401" y="399"/>
                </a:lnTo>
                <a:lnTo>
                  <a:pt x="401" y="401"/>
                </a:lnTo>
                <a:lnTo>
                  <a:pt x="403" y="401"/>
                </a:lnTo>
                <a:lnTo>
                  <a:pt x="403" y="402"/>
                </a:lnTo>
                <a:lnTo>
                  <a:pt x="404" y="404"/>
                </a:lnTo>
                <a:lnTo>
                  <a:pt x="404" y="406"/>
                </a:lnTo>
                <a:lnTo>
                  <a:pt x="406" y="406"/>
                </a:lnTo>
                <a:lnTo>
                  <a:pt x="406" y="408"/>
                </a:lnTo>
                <a:lnTo>
                  <a:pt x="408" y="409"/>
                </a:lnTo>
                <a:lnTo>
                  <a:pt x="408" y="411"/>
                </a:lnTo>
                <a:lnTo>
                  <a:pt x="409" y="411"/>
                </a:lnTo>
                <a:lnTo>
                  <a:pt x="409" y="413"/>
                </a:lnTo>
                <a:lnTo>
                  <a:pt x="411" y="414"/>
                </a:lnTo>
                <a:lnTo>
                  <a:pt x="411" y="416"/>
                </a:lnTo>
                <a:lnTo>
                  <a:pt x="413" y="416"/>
                </a:lnTo>
                <a:lnTo>
                  <a:pt x="413" y="418"/>
                </a:lnTo>
                <a:lnTo>
                  <a:pt x="415" y="420"/>
                </a:lnTo>
                <a:lnTo>
                  <a:pt x="415" y="421"/>
                </a:lnTo>
                <a:lnTo>
                  <a:pt x="416" y="421"/>
                </a:lnTo>
                <a:lnTo>
                  <a:pt x="416" y="423"/>
                </a:lnTo>
                <a:lnTo>
                  <a:pt x="418" y="425"/>
                </a:lnTo>
                <a:lnTo>
                  <a:pt x="418" y="427"/>
                </a:lnTo>
                <a:lnTo>
                  <a:pt x="420" y="427"/>
                </a:lnTo>
                <a:lnTo>
                  <a:pt x="420" y="428"/>
                </a:lnTo>
                <a:lnTo>
                  <a:pt x="421" y="430"/>
                </a:lnTo>
                <a:lnTo>
                  <a:pt x="421" y="432"/>
                </a:lnTo>
                <a:lnTo>
                  <a:pt x="423" y="432"/>
                </a:lnTo>
                <a:lnTo>
                  <a:pt x="423" y="433"/>
                </a:lnTo>
                <a:lnTo>
                  <a:pt x="425" y="433"/>
                </a:lnTo>
                <a:lnTo>
                  <a:pt x="425" y="435"/>
                </a:lnTo>
                <a:lnTo>
                  <a:pt x="425" y="437"/>
                </a:lnTo>
                <a:lnTo>
                  <a:pt x="427" y="437"/>
                </a:lnTo>
                <a:lnTo>
                  <a:pt x="427" y="439"/>
                </a:lnTo>
                <a:lnTo>
                  <a:pt x="428" y="439"/>
                </a:lnTo>
                <a:lnTo>
                  <a:pt x="428" y="440"/>
                </a:lnTo>
                <a:lnTo>
                  <a:pt x="428" y="442"/>
                </a:lnTo>
                <a:lnTo>
                  <a:pt x="430" y="442"/>
                </a:lnTo>
                <a:lnTo>
                  <a:pt x="430" y="444"/>
                </a:lnTo>
                <a:lnTo>
                  <a:pt x="432" y="445"/>
                </a:lnTo>
                <a:lnTo>
                  <a:pt x="432" y="447"/>
                </a:lnTo>
                <a:lnTo>
                  <a:pt x="434" y="447"/>
                </a:lnTo>
                <a:lnTo>
                  <a:pt x="434" y="449"/>
                </a:lnTo>
                <a:lnTo>
                  <a:pt x="435" y="449"/>
                </a:lnTo>
                <a:lnTo>
                  <a:pt x="435" y="451"/>
                </a:lnTo>
                <a:lnTo>
                  <a:pt x="435" y="452"/>
                </a:lnTo>
                <a:lnTo>
                  <a:pt x="437" y="452"/>
                </a:lnTo>
                <a:lnTo>
                  <a:pt x="437" y="454"/>
                </a:lnTo>
                <a:lnTo>
                  <a:pt x="439" y="456"/>
                </a:lnTo>
                <a:lnTo>
                  <a:pt x="439" y="458"/>
                </a:lnTo>
                <a:lnTo>
                  <a:pt x="440" y="458"/>
                </a:lnTo>
                <a:lnTo>
                  <a:pt x="440" y="459"/>
                </a:lnTo>
                <a:lnTo>
                  <a:pt x="442" y="461"/>
                </a:lnTo>
                <a:lnTo>
                  <a:pt x="442" y="463"/>
                </a:lnTo>
                <a:lnTo>
                  <a:pt x="444" y="463"/>
                </a:lnTo>
                <a:lnTo>
                  <a:pt x="444" y="464"/>
                </a:lnTo>
                <a:lnTo>
                  <a:pt x="446" y="466"/>
                </a:lnTo>
                <a:lnTo>
                  <a:pt x="446" y="468"/>
                </a:lnTo>
                <a:lnTo>
                  <a:pt x="447" y="468"/>
                </a:lnTo>
                <a:lnTo>
                  <a:pt x="447" y="470"/>
                </a:lnTo>
                <a:lnTo>
                  <a:pt x="449" y="470"/>
                </a:lnTo>
                <a:lnTo>
                  <a:pt x="449" y="471"/>
                </a:lnTo>
                <a:lnTo>
                  <a:pt x="449" y="473"/>
                </a:lnTo>
                <a:lnTo>
                  <a:pt x="451" y="473"/>
                </a:lnTo>
                <a:lnTo>
                  <a:pt x="451" y="475"/>
                </a:lnTo>
                <a:lnTo>
                  <a:pt x="452" y="476"/>
                </a:lnTo>
                <a:lnTo>
                  <a:pt x="452" y="478"/>
                </a:lnTo>
                <a:lnTo>
                  <a:pt x="454" y="478"/>
                </a:lnTo>
                <a:lnTo>
                  <a:pt x="454" y="480"/>
                </a:lnTo>
                <a:lnTo>
                  <a:pt x="456" y="480"/>
                </a:lnTo>
                <a:lnTo>
                  <a:pt x="456" y="482"/>
                </a:lnTo>
                <a:lnTo>
                  <a:pt x="456" y="483"/>
                </a:lnTo>
                <a:lnTo>
                  <a:pt x="458" y="483"/>
                </a:lnTo>
                <a:lnTo>
                  <a:pt x="458" y="485"/>
                </a:lnTo>
                <a:lnTo>
                  <a:pt x="459" y="487"/>
                </a:lnTo>
                <a:lnTo>
                  <a:pt x="459" y="488"/>
                </a:lnTo>
                <a:lnTo>
                  <a:pt x="461" y="488"/>
                </a:lnTo>
                <a:lnTo>
                  <a:pt x="461" y="490"/>
                </a:lnTo>
                <a:lnTo>
                  <a:pt x="459" y="490"/>
                </a:lnTo>
                <a:lnTo>
                  <a:pt x="459" y="492"/>
                </a:lnTo>
                <a:lnTo>
                  <a:pt x="458" y="492"/>
                </a:lnTo>
                <a:lnTo>
                  <a:pt x="456" y="492"/>
                </a:lnTo>
                <a:lnTo>
                  <a:pt x="456" y="494"/>
                </a:lnTo>
                <a:lnTo>
                  <a:pt x="454" y="494"/>
                </a:lnTo>
                <a:lnTo>
                  <a:pt x="452" y="494"/>
                </a:lnTo>
                <a:lnTo>
                  <a:pt x="452" y="495"/>
                </a:lnTo>
                <a:lnTo>
                  <a:pt x="451" y="495"/>
                </a:lnTo>
                <a:lnTo>
                  <a:pt x="449" y="495"/>
                </a:lnTo>
                <a:lnTo>
                  <a:pt x="449" y="497"/>
                </a:lnTo>
                <a:lnTo>
                  <a:pt x="447" y="497"/>
                </a:lnTo>
                <a:lnTo>
                  <a:pt x="446" y="497"/>
                </a:lnTo>
                <a:lnTo>
                  <a:pt x="444" y="499"/>
                </a:lnTo>
                <a:lnTo>
                  <a:pt x="442" y="499"/>
                </a:lnTo>
                <a:lnTo>
                  <a:pt x="440" y="499"/>
                </a:lnTo>
                <a:lnTo>
                  <a:pt x="440" y="501"/>
                </a:lnTo>
                <a:lnTo>
                  <a:pt x="439" y="501"/>
                </a:lnTo>
                <a:lnTo>
                  <a:pt x="437" y="501"/>
                </a:lnTo>
                <a:lnTo>
                  <a:pt x="437" y="502"/>
                </a:lnTo>
                <a:lnTo>
                  <a:pt x="435" y="502"/>
                </a:lnTo>
                <a:lnTo>
                  <a:pt x="434" y="502"/>
                </a:lnTo>
                <a:lnTo>
                  <a:pt x="434" y="504"/>
                </a:lnTo>
                <a:lnTo>
                  <a:pt x="432" y="504"/>
                </a:lnTo>
                <a:lnTo>
                  <a:pt x="430" y="504"/>
                </a:lnTo>
                <a:lnTo>
                  <a:pt x="430" y="506"/>
                </a:lnTo>
                <a:lnTo>
                  <a:pt x="428" y="506"/>
                </a:lnTo>
                <a:lnTo>
                  <a:pt x="427" y="506"/>
                </a:lnTo>
                <a:lnTo>
                  <a:pt x="427" y="507"/>
                </a:lnTo>
                <a:lnTo>
                  <a:pt x="425" y="507"/>
                </a:lnTo>
                <a:lnTo>
                  <a:pt x="423" y="507"/>
                </a:lnTo>
                <a:lnTo>
                  <a:pt x="421" y="509"/>
                </a:lnTo>
                <a:lnTo>
                  <a:pt x="420" y="509"/>
                </a:lnTo>
                <a:lnTo>
                  <a:pt x="418" y="509"/>
                </a:lnTo>
                <a:lnTo>
                  <a:pt x="418" y="511"/>
                </a:lnTo>
                <a:lnTo>
                  <a:pt x="416" y="511"/>
                </a:lnTo>
                <a:lnTo>
                  <a:pt x="415" y="511"/>
                </a:lnTo>
                <a:lnTo>
                  <a:pt x="415" y="513"/>
                </a:lnTo>
                <a:lnTo>
                  <a:pt x="413" y="513"/>
                </a:lnTo>
                <a:lnTo>
                  <a:pt x="411" y="513"/>
                </a:lnTo>
                <a:lnTo>
                  <a:pt x="411" y="514"/>
                </a:lnTo>
                <a:lnTo>
                  <a:pt x="409" y="514"/>
                </a:lnTo>
                <a:lnTo>
                  <a:pt x="408" y="514"/>
                </a:lnTo>
                <a:lnTo>
                  <a:pt x="408" y="516"/>
                </a:lnTo>
                <a:lnTo>
                  <a:pt x="406" y="516"/>
                </a:lnTo>
                <a:lnTo>
                  <a:pt x="404" y="516"/>
                </a:lnTo>
                <a:lnTo>
                  <a:pt x="404" y="518"/>
                </a:lnTo>
                <a:lnTo>
                  <a:pt x="403" y="518"/>
                </a:lnTo>
                <a:lnTo>
                  <a:pt x="401" y="518"/>
                </a:lnTo>
                <a:lnTo>
                  <a:pt x="401" y="519"/>
                </a:lnTo>
                <a:lnTo>
                  <a:pt x="399" y="519"/>
                </a:lnTo>
                <a:lnTo>
                  <a:pt x="397" y="519"/>
                </a:lnTo>
                <a:lnTo>
                  <a:pt x="397" y="521"/>
                </a:lnTo>
                <a:lnTo>
                  <a:pt x="396" y="521"/>
                </a:lnTo>
                <a:lnTo>
                  <a:pt x="394" y="521"/>
                </a:lnTo>
                <a:lnTo>
                  <a:pt x="392" y="521"/>
                </a:lnTo>
                <a:lnTo>
                  <a:pt x="392" y="523"/>
                </a:lnTo>
                <a:lnTo>
                  <a:pt x="390" y="523"/>
                </a:lnTo>
                <a:lnTo>
                  <a:pt x="389" y="523"/>
                </a:lnTo>
                <a:lnTo>
                  <a:pt x="389" y="525"/>
                </a:lnTo>
                <a:lnTo>
                  <a:pt x="387" y="525"/>
                </a:lnTo>
                <a:lnTo>
                  <a:pt x="385" y="525"/>
                </a:lnTo>
                <a:lnTo>
                  <a:pt x="385" y="526"/>
                </a:lnTo>
                <a:lnTo>
                  <a:pt x="384" y="526"/>
                </a:lnTo>
                <a:lnTo>
                  <a:pt x="382" y="526"/>
                </a:lnTo>
                <a:lnTo>
                  <a:pt x="382" y="528"/>
                </a:lnTo>
                <a:lnTo>
                  <a:pt x="380" y="528"/>
                </a:lnTo>
                <a:lnTo>
                  <a:pt x="378" y="528"/>
                </a:lnTo>
                <a:lnTo>
                  <a:pt x="378" y="530"/>
                </a:lnTo>
                <a:lnTo>
                  <a:pt x="377" y="530"/>
                </a:lnTo>
                <a:lnTo>
                  <a:pt x="375" y="530"/>
                </a:lnTo>
                <a:lnTo>
                  <a:pt x="375" y="532"/>
                </a:lnTo>
                <a:lnTo>
                  <a:pt x="373" y="532"/>
                </a:lnTo>
                <a:lnTo>
                  <a:pt x="372" y="532"/>
                </a:lnTo>
                <a:lnTo>
                  <a:pt x="372" y="533"/>
                </a:lnTo>
                <a:lnTo>
                  <a:pt x="370" y="533"/>
                </a:lnTo>
                <a:lnTo>
                  <a:pt x="368" y="533"/>
                </a:lnTo>
                <a:lnTo>
                  <a:pt x="366" y="535"/>
                </a:lnTo>
                <a:lnTo>
                  <a:pt x="365" y="535"/>
                </a:lnTo>
                <a:lnTo>
                  <a:pt x="363" y="535"/>
                </a:lnTo>
                <a:lnTo>
                  <a:pt x="363" y="537"/>
                </a:lnTo>
                <a:lnTo>
                  <a:pt x="361" y="537"/>
                </a:lnTo>
                <a:lnTo>
                  <a:pt x="360" y="537"/>
                </a:lnTo>
                <a:lnTo>
                  <a:pt x="360" y="538"/>
                </a:lnTo>
                <a:lnTo>
                  <a:pt x="358" y="538"/>
                </a:lnTo>
                <a:lnTo>
                  <a:pt x="356" y="538"/>
                </a:lnTo>
                <a:lnTo>
                  <a:pt x="356" y="540"/>
                </a:lnTo>
                <a:lnTo>
                  <a:pt x="354" y="540"/>
                </a:lnTo>
                <a:lnTo>
                  <a:pt x="353" y="540"/>
                </a:lnTo>
                <a:lnTo>
                  <a:pt x="344" y="540"/>
                </a:lnTo>
                <a:lnTo>
                  <a:pt x="341" y="537"/>
                </a:lnTo>
                <a:lnTo>
                  <a:pt x="337" y="535"/>
                </a:lnTo>
                <a:lnTo>
                  <a:pt x="335" y="530"/>
                </a:lnTo>
                <a:lnTo>
                  <a:pt x="335" y="525"/>
                </a:lnTo>
                <a:lnTo>
                  <a:pt x="335" y="519"/>
                </a:lnTo>
                <a:lnTo>
                  <a:pt x="330" y="519"/>
                </a:lnTo>
                <a:lnTo>
                  <a:pt x="325" y="518"/>
                </a:lnTo>
                <a:lnTo>
                  <a:pt x="318" y="513"/>
                </a:lnTo>
                <a:lnTo>
                  <a:pt x="316" y="509"/>
                </a:lnTo>
                <a:lnTo>
                  <a:pt x="313" y="506"/>
                </a:lnTo>
                <a:lnTo>
                  <a:pt x="313" y="501"/>
                </a:lnTo>
                <a:lnTo>
                  <a:pt x="315" y="495"/>
                </a:lnTo>
                <a:lnTo>
                  <a:pt x="311" y="492"/>
                </a:lnTo>
                <a:lnTo>
                  <a:pt x="308" y="488"/>
                </a:lnTo>
                <a:lnTo>
                  <a:pt x="304" y="487"/>
                </a:lnTo>
                <a:lnTo>
                  <a:pt x="301" y="483"/>
                </a:lnTo>
                <a:lnTo>
                  <a:pt x="298" y="480"/>
                </a:lnTo>
                <a:lnTo>
                  <a:pt x="296" y="476"/>
                </a:lnTo>
                <a:lnTo>
                  <a:pt x="292" y="473"/>
                </a:lnTo>
                <a:lnTo>
                  <a:pt x="289" y="471"/>
                </a:lnTo>
                <a:lnTo>
                  <a:pt x="286" y="468"/>
                </a:lnTo>
                <a:lnTo>
                  <a:pt x="282" y="464"/>
                </a:lnTo>
                <a:lnTo>
                  <a:pt x="282" y="459"/>
                </a:lnTo>
                <a:lnTo>
                  <a:pt x="282" y="454"/>
                </a:lnTo>
                <a:lnTo>
                  <a:pt x="279" y="451"/>
                </a:lnTo>
                <a:lnTo>
                  <a:pt x="277" y="445"/>
                </a:lnTo>
                <a:lnTo>
                  <a:pt x="273" y="442"/>
                </a:lnTo>
                <a:lnTo>
                  <a:pt x="272" y="439"/>
                </a:lnTo>
                <a:lnTo>
                  <a:pt x="272" y="433"/>
                </a:lnTo>
                <a:lnTo>
                  <a:pt x="272" y="427"/>
                </a:lnTo>
                <a:lnTo>
                  <a:pt x="273" y="420"/>
                </a:lnTo>
                <a:lnTo>
                  <a:pt x="273" y="414"/>
                </a:lnTo>
                <a:lnTo>
                  <a:pt x="275" y="409"/>
                </a:lnTo>
                <a:lnTo>
                  <a:pt x="277" y="404"/>
                </a:lnTo>
                <a:lnTo>
                  <a:pt x="279" y="401"/>
                </a:lnTo>
                <a:lnTo>
                  <a:pt x="280" y="394"/>
                </a:lnTo>
                <a:lnTo>
                  <a:pt x="279" y="389"/>
                </a:lnTo>
                <a:lnTo>
                  <a:pt x="277" y="385"/>
                </a:lnTo>
                <a:lnTo>
                  <a:pt x="272" y="383"/>
                </a:lnTo>
                <a:lnTo>
                  <a:pt x="268" y="380"/>
                </a:lnTo>
                <a:lnTo>
                  <a:pt x="263" y="378"/>
                </a:lnTo>
                <a:lnTo>
                  <a:pt x="260" y="375"/>
                </a:lnTo>
                <a:lnTo>
                  <a:pt x="256" y="370"/>
                </a:lnTo>
                <a:lnTo>
                  <a:pt x="253" y="366"/>
                </a:lnTo>
                <a:lnTo>
                  <a:pt x="248" y="363"/>
                </a:lnTo>
                <a:lnTo>
                  <a:pt x="244" y="365"/>
                </a:lnTo>
                <a:lnTo>
                  <a:pt x="239" y="365"/>
                </a:lnTo>
                <a:lnTo>
                  <a:pt x="236" y="361"/>
                </a:lnTo>
                <a:lnTo>
                  <a:pt x="232" y="356"/>
                </a:lnTo>
                <a:lnTo>
                  <a:pt x="230" y="353"/>
                </a:lnTo>
                <a:lnTo>
                  <a:pt x="229" y="347"/>
                </a:lnTo>
                <a:lnTo>
                  <a:pt x="225" y="342"/>
                </a:lnTo>
                <a:lnTo>
                  <a:pt x="220" y="340"/>
                </a:lnTo>
                <a:lnTo>
                  <a:pt x="215" y="339"/>
                </a:lnTo>
                <a:lnTo>
                  <a:pt x="212" y="337"/>
                </a:lnTo>
                <a:lnTo>
                  <a:pt x="208" y="332"/>
                </a:lnTo>
                <a:lnTo>
                  <a:pt x="205" y="330"/>
                </a:lnTo>
                <a:lnTo>
                  <a:pt x="199" y="330"/>
                </a:lnTo>
                <a:lnTo>
                  <a:pt x="194" y="330"/>
                </a:lnTo>
                <a:lnTo>
                  <a:pt x="191" y="328"/>
                </a:lnTo>
                <a:lnTo>
                  <a:pt x="186" y="325"/>
                </a:lnTo>
                <a:lnTo>
                  <a:pt x="182" y="323"/>
                </a:lnTo>
                <a:lnTo>
                  <a:pt x="177" y="322"/>
                </a:lnTo>
                <a:lnTo>
                  <a:pt x="172" y="316"/>
                </a:lnTo>
                <a:lnTo>
                  <a:pt x="172" y="311"/>
                </a:lnTo>
                <a:lnTo>
                  <a:pt x="174" y="306"/>
                </a:lnTo>
                <a:lnTo>
                  <a:pt x="174" y="303"/>
                </a:lnTo>
                <a:lnTo>
                  <a:pt x="175" y="297"/>
                </a:lnTo>
                <a:lnTo>
                  <a:pt x="175" y="294"/>
                </a:lnTo>
                <a:lnTo>
                  <a:pt x="175" y="289"/>
                </a:lnTo>
                <a:lnTo>
                  <a:pt x="175" y="287"/>
                </a:lnTo>
                <a:lnTo>
                  <a:pt x="175" y="284"/>
                </a:lnTo>
                <a:lnTo>
                  <a:pt x="179" y="278"/>
                </a:lnTo>
                <a:lnTo>
                  <a:pt x="181" y="275"/>
                </a:lnTo>
                <a:lnTo>
                  <a:pt x="184" y="270"/>
                </a:lnTo>
                <a:lnTo>
                  <a:pt x="186" y="266"/>
                </a:lnTo>
                <a:lnTo>
                  <a:pt x="187" y="261"/>
                </a:lnTo>
                <a:lnTo>
                  <a:pt x="189" y="256"/>
                </a:lnTo>
                <a:lnTo>
                  <a:pt x="193" y="251"/>
                </a:lnTo>
                <a:lnTo>
                  <a:pt x="198" y="249"/>
                </a:lnTo>
                <a:lnTo>
                  <a:pt x="201" y="247"/>
                </a:lnTo>
                <a:lnTo>
                  <a:pt x="203" y="242"/>
                </a:lnTo>
                <a:lnTo>
                  <a:pt x="201" y="239"/>
                </a:lnTo>
                <a:lnTo>
                  <a:pt x="199" y="234"/>
                </a:lnTo>
                <a:lnTo>
                  <a:pt x="198" y="230"/>
                </a:lnTo>
                <a:lnTo>
                  <a:pt x="196" y="225"/>
                </a:lnTo>
                <a:lnTo>
                  <a:pt x="194" y="220"/>
                </a:lnTo>
                <a:lnTo>
                  <a:pt x="191" y="217"/>
                </a:lnTo>
                <a:lnTo>
                  <a:pt x="191" y="211"/>
                </a:lnTo>
                <a:lnTo>
                  <a:pt x="189" y="206"/>
                </a:lnTo>
                <a:lnTo>
                  <a:pt x="186" y="204"/>
                </a:lnTo>
                <a:lnTo>
                  <a:pt x="181" y="204"/>
                </a:lnTo>
                <a:lnTo>
                  <a:pt x="177" y="203"/>
                </a:lnTo>
                <a:lnTo>
                  <a:pt x="172" y="201"/>
                </a:lnTo>
                <a:lnTo>
                  <a:pt x="167" y="198"/>
                </a:lnTo>
                <a:lnTo>
                  <a:pt x="163" y="196"/>
                </a:lnTo>
                <a:lnTo>
                  <a:pt x="158" y="191"/>
                </a:lnTo>
                <a:lnTo>
                  <a:pt x="155" y="186"/>
                </a:lnTo>
                <a:lnTo>
                  <a:pt x="153" y="180"/>
                </a:lnTo>
                <a:lnTo>
                  <a:pt x="151" y="177"/>
                </a:lnTo>
                <a:lnTo>
                  <a:pt x="148" y="172"/>
                </a:lnTo>
                <a:lnTo>
                  <a:pt x="143" y="168"/>
                </a:lnTo>
                <a:lnTo>
                  <a:pt x="139" y="167"/>
                </a:lnTo>
                <a:lnTo>
                  <a:pt x="134" y="165"/>
                </a:lnTo>
                <a:lnTo>
                  <a:pt x="131" y="160"/>
                </a:lnTo>
                <a:lnTo>
                  <a:pt x="129" y="156"/>
                </a:lnTo>
                <a:lnTo>
                  <a:pt x="127" y="151"/>
                </a:lnTo>
                <a:lnTo>
                  <a:pt x="125" y="146"/>
                </a:lnTo>
                <a:lnTo>
                  <a:pt x="127" y="141"/>
                </a:lnTo>
                <a:lnTo>
                  <a:pt x="132" y="139"/>
                </a:lnTo>
                <a:lnTo>
                  <a:pt x="132" y="137"/>
                </a:lnTo>
                <a:lnTo>
                  <a:pt x="132" y="136"/>
                </a:lnTo>
                <a:lnTo>
                  <a:pt x="132" y="130"/>
                </a:lnTo>
                <a:lnTo>
                  <a:pt x="131" y="125"/>
                </a:lnTo>
                <a:lnTo>
                  <a:pt x="131" y="120"/>
                </a:lnTo>
                <a:lnTo>
                  <a:pt x="127" y="117"/>
                </a:lnTo>
                <a:lnTo>
                  <a:pt x="124" y="113"/>
                </a:lnTo>
                <a:lnTo>
                  <a:pt x="122" y="110"/>
                </a:lnTo>
                <a:lnTo>
                  <a:pt x="120" y="106"/>
                </a:lnTo>
                <a:lnTo>
                  <a:pt x="115" y="106"/>
                </a:lnTo>
                <a:lnTo>
                  <a:pt x="110" y="106"/>
                </a:lnTo>
                <a:lnTo>
                  <a:pt x="105" y="106"/>
                </a:lnTo>
                <a:lnTo>
                  <a:pt x="101" y="103"/>
                </a:lnTo>
                <a:lnTo>
                  <a:pt x="96" y="103"/>
                </a:lnTo>
                <a:lnTo>
                  <a:pt x="93" y="105"/>
                </a:lnTo>
                <a:lnTo>
                  <a:pt x="88" y="105"/>
                </a:lnTo>
                <a:lnTo>
                  <a:pt x="84" y="101"/>
                </a:lnTo>
                <a:lnTo>
                  <a:pt x="79" y="99"/>
                </a:lnTo>
                <a:lnTo>
                  <a:pt x="77" y="105"/>
                </a:lnTo>
                <a:lnTo>
                  <a:pt x="76" y="110"/>
                </a:lnTo>
                <a:lnTo>
                  <a:pt x="76" y="117"/>
                </a:lnTo>
                <a:lnTo>
                  <a:pt x="76" y="124"/>
                </a:lnTo>
                <a:lnTo>
                  <a:pt x="76" y="129"/>
                </a:lnTo>
                <a:lnTo>
                  <a:pt x="74" y="134"/>
                </a:lnTo>
                <a:lnTo>
                  <a:pt x="69" y="134"/>
                </a:lnTo>
                <a:lnTo>
                  <a:pt x="64" y="132"/>
                </a:lnTo>
                <a:lnTo>
                  <a:pt x="62" y="129"/>
                </a:lnTo>
                <a:lnTo>
                  <a:pt x="60" y="124"/>
                </a:lnTo>
                <a:lnTo>
                  <a:pt x="58" y="120"/>
                </a:lnTo>
                <a:lnTo>
                  <a:pt x="57" y="117"/>
                </a:lnTo>
                <a:lnTo>
                  <a:pt x="53" y="111"/>
                </a:lnTo>
                <a:lnTo>
                  <a:pt x="48" y="111"/>
                </a:lnTo>
                <a:lnTo>
                  <a:pt x="45" y="113"/>
                </a:lnTo>
                <a:lnTo>
                  <a:pt x="41" y="117"/>
                </a:lnTo>
                <a:lnTo>
                  <a:pt x="38" y="120"/>
                </a:lnTo>
                <a:lnTo>
                  <a:pt x="33" y="120"/>
                </a:lnTo>
                <a:lnTo>
                  <a:pt x="26" y="115"/>
                </a:lnTo>
                <a:lnTo>
                  <a:pt x="24" y="113"/>
                </a:lnTo>
                <a:lnTo>
                  <a:pt x="26" y="111"/>
                </a:lnTo>
                <a:lnTo>
                  <a:pt x="26" y="108"/>
                </a:lnTo>
                <a:lnTo>
                  <a:pt x="26" y="106"/>
                </a:lnTo>
                <a:lnTo>
                  <a:pt x="26" y="105"/>
                </a:lnTo>
                <a:lnTo>
                  <a:pt x="26" y="103"/>
                </a:lnTo>
                <a:lnTo>
                  <a:pt x="26" y="101"/>
                </a:lnTo>
                <a:lnTo>
                  <a:pt x="26" y="98"/>
                </a:lnTo>
                <a:lnTo>
                  <a:pt x="26" y="94"/>
                </a:lnTo>
                <a:lnTo>
                  <a:pt x="26" y="91"/>
                </a:lnTo>
                <a:lnTo>
                  <a:pt x="24" y="89"/>
                </a:lnTo>
                <a:lnTo>
                  <a:pt x="24" y="87"/>
                </a:lnTo>
                <a:lnTo>
                  <a:pt x="26" y="84"/>
                </a:lnTo>
                <a:lnTo>
                  <a:pt x="27" y="79"/>
                </a:lnTo>
                <a:lnTo>
                  <a:pt x="29" y="75"/>
                </a:lnTo>
                <a:lnTo>
                  <a:pt x="33" y="70"/>
                </a:lnTo>
                <a:lnTo>
                  <a:pt x="34" y="67"/>
                </a:lnTo>
                <a:lnTo>
                  <a:pt x="33" y="62"/>
                </a:lnTo>
                <a:lnTo>
                  <a:pt x="31" y="60"/>
                </a:lnTo>
                <a:lnTo>
                  <a:pt x="29" y="58"/>
                </a:lnTo>
                <a:lnTo>
                  <a:pt x="26" y="58"/>
                </a:lnTo>
                <a:lnTo>
                  <a:pt x="24" y="58"/>
                </a:lnTo>
                <a:lnTo>
                  <a:pt x="20" y="55"/>
                </a:lnTo>
                <a:lnTo>
                  <a:pt x="19" y="51"/>
                </a:lnTo>
                <a:lnTo>
                  <a:pt x="17" y="50"/>
                </a:lnTo>
                <a:lnTo>
                  <a:pt x="15" y="50"/>
                </a:lnTo>
                <a:lnTo>
                  <a:pt x="14" y="51"/>
                </a:lnTo>
                <a:lnTo>
                  <a:pt x="12" y="53"/>
                </a:lnTo>
                <a:lnTo>
                  <a:pt x="10" y="53"/>
                </a:lnTo>
                <a:lnTo>
                  <a:pt x="8" y="55"/>
                </a:lnTo>
                <a:lnTo>
                  <a:pt x="5" y="55"/>
                </a:lnTo>
                <a:lnTo>
                  <a:pt x="3" y="53"/>
                </a:lnTo>
                <a:lnTo>
                  <a:pt x="2" y="50"/>
                </a:lnTo>
                <a:lnTo>
                  <a:pt x="2" y="48"/>
                </a:lnTo>
                <a:lnTo>
                  <a:pt x="2" y="44"/>
                </a:lnTo>
                <a:lnTo>
                  <a:pt x="2" y="43"/>
                </a:lnTo>
                <a:lnTo>
                  <a:pt x="0" y="39"/>
                </a:lnTo>
                <a:lnTo>
                  <a:pt x="0" y="37"/>
                </a:lnTo>
                <a:lnTo>
                  <a:pt x="2" y="34"/>
                </a:lnTo>
                <a:lnTo>
                  <a:pt x="0" y="32"/>
                </a:lnTo>
                <a:lnTo>
                  <a:pt x="0" y="31"/>
                </a:lnTo>
                <a:lnTo>
                  <a:pt x="0" y="27"/>
                </a:lnTo>
                <a:lnTo>
                  <a:pt x="0" y="25"/>
                </a:lnTo>
                <a:lnTo>
                  <a:pt x="0" y="24"/>
                </a:lnTo>
                <a:lnTo>
                  <a:pt x="3" y="20"/>
                </a:lnTo>
                <a:lnTo>
                  <a:pt x="7" y="15"/>
                </a:lnTo>
                <a:lnTo>
                  <a:pt x="26" y="0"/>
                </a:lnTo>
                <a:lnTo>
                  <a:pt x="27" y="0"/>
                </a:lnTo>
                <a:lnTo>
                  <a:pt x="31" y="3"/>
                </a:lnTo>
                <a:lnTo>
                  <a:pt x="38" y="17"/>
                </a:lnTo>
                <a:lnTo>
                  <a:pt x="45" y="20"/>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0"/>
          <p:cNvSpPr>
            <a:spLocks/>
          </p:cNvSpPr>
          <p:nvPr/>
        </p:nvSpPr>
        <p:spPr bwMode="auto">
          <a:xfrm>
            <a:off x="5435547" y="3949175"/>
            <a:ext cx="903316" cy="577592"/>
          </a:xfrm>
          <a:custGeom>
            <a:avLst/>
            <a:gdLst>
              <a:gd name="T0" fmla="*/ 291 w 477"/>
              <a:gd name="T1" fmla="*/ 28 h 305"/>
              <a:gd name="T2" fmla="*/ 303 w 477"/>
              <a:gd name="T3" fmla="*/ 42 h 305"/>
              <a:gd name="T4" fmla="*/ 312 w 477"/>
              <a:gd name="T5" fmla="*/ 55 h 305"/>
              <a:gd name="T6" fmla="*/ 322 w 477"/>
              <a:gd name="T7" fmla="*/ 71 h 305"/>
              <a:gd name="T8" fmla="*/ 336 w 477"/>
              <a:gd name="T9" fmla="*/ 85 h 305"/>
              <a:gd name="T10" fmla="*/ 348 w 477"/>
              <a:gd name="T11" fmla="*/ 95 h 305"/>
              <a:gd name="T12" fmla="*/ 358 w 477"/>
              <a:gd name="T13" fmla="*/ 105 h 305"/>
              <a:gd name="T14" fmla="*/ 368 w 477"/>
              <a:gd name="T15" fmla="*/ 112 h 305"/>
              <a:gd name="T16" fmla="*/ 391 w 477"/>
              <a:gd name="T17" fmla="*/ 111 h 305"/>
              <a:gd name="T18" fmla="*/ 475 w 477"/>
              <a:gd name="T19" fmla="*/ 202 h 305"/>
              <a:gd name="T20" fmla="*/ 465 w 477"/>
              <a:gd name="T21" fmla="*/ 214 h 305"/>
              <a:gd name="T22" fmla="*/ 451 w 477"/>
              <a:gd name="T23" fmla="*/ 224 h 305"/>
              <a:gd name="T24" fmla="*/ 437 w 477"/>
              <a:gd name="T25" fmla="*/ 235 h 305"/>
              <a:gd name="T26" fmla="*/ 424 w 477"/>
              <a:gd name="T27" fmla="*/ 243 h 305"/>
              <a:gd name="T28" fmla="*/ 410 w 477"/>
              <a:gd name="T29" fmla="*/ 255 h 305"/>
              <a:gd name="T30" fmla="*/ 396 w 477"/>
              <a:gd name="T31" fmla="*/ 260 h 305"/>
              <a:gd name="T32" fmla="*/ 382 w 477"/>
              <a:gd name="T33" fmla="*/ 260 h 305"/>
              <a:gd name="T34" fmla="*/ 374 w 477"/>
              <a:gd name="T35" fmla="*/ 255 h 305"/>
              <a:gd name="T36" fmla="*/ 362 w 477"/>
              <a:gd name="T37" fmla="*/ 259 h 305"/>
              <a:gd name="T38" fmla="*/ 351 w 477"/>
              <a:gd name="T39" fmla="*/ 252 h 305"/>
              <a:gd name="T40" fmla="*/ 341 w 477"/>
              <a:gd name="T41" fmla="*/ 247 h 305"/>
              <a:gd name="T42" fmla="*/ 317 w 477"/>
              <a:gd name="T43" fmla="*/ 243 h 305"/>
              <a:gd name="T44" fmla="*/ 255 w 477"/>
              <a:gd name="T45" fmla="*/ 255 h 305"/>
              <a:gd name="T46" fmla="*/ 189 w 477"/>
              <a:gd name="T47" fmla="*/ 267 h 305"/>
              <a:gd name="T48" fmla="*/ 141 w 477"/>
              <a:gd name="T49" fmla="*/ 283 h 305"/>
              <a:gd name="T50" fmla="*/ 86 w 477"/>
              <a:gd name="T51" fmla="*/ 291 h 305"/>
              <a:gd name="T52" fmla="*/ 35 w 477"/>
              <a:gd name="T53" fmla="*/ 291 h 305"/>
              <a:gd name="T54" fmla="*/ 0 w 477"/>
              <a:gd name="T55" fmla="*/ 281 h 305"/>
              <a:gd name="T56" fmla="*/ 2 w 477"/>
              <a:gd name="T57" fmla="*/ 264 h 305"/>
              <a:gd name="T58" fmla="*/ 5 w 477"/>
              <a:gd name="T59" fmla="*/ 252 h 305"/>
              <a:gd name="T60" fmla="*/ 12 w 477"/>
              <a:gd name="T61" fmla="*/ 241 h 305"/>
              <a:gd name="T62" fmla="*/ 23 w 477"/>
              <a:gd name="T63" fmla="*/ 238 h 305"/>
              <a:gd name="T64" fmla="*/ 36 w 477"/>
              <a:gd name="T65" fmla="*/ 235 h 305"/>
              <a:gd name="T66" fmla="*/ 47 w 477"/>
              <a:gd name="T67" fmla="*/ 224 h 305"/>
              <a:gd name="T68" fmla="*/ 53 w 477"/>
              <a:gd name="T69" fmla="*/ 217 h 305"/>
              <a:gd name="T70" fmla="*/ 64 w 477"/>
              <a:gd name="T71" fmla="*/ 209 h 305"/>
              <a:gd name="T72" fmla="*/ 74 w 477"/>
              <a:gd name="T73" fmla="*/ 207 h 305"/>
              <a:gd name="T74" fmla="*/ 91 w 477"/>
              <a:gd name="T75" fmla="*/ 205 h 305"/>
              <a:gd name="T76" fmla="*/ 107 w 477"/>
              <a:gd name="T77" fmla="*/ 204 h 305"/>
              <a:gd name="T78" fmla="*/ 117 w 477"/>
              <a:gd name="T79" fmla="*/ 195 h 305"/>
              <a:gd name="T80" fmla="*/ 119 w 477"/>
              <a:gd name="T81" fmla="*/ 181 h 305"/>
              <a:gd name="T82" fmla="*/ 121 w 477"/>
              <a:gd name="T83" fmla="*/ 164 h 305"/>
              <a:gd name="T84" fmla="*/ 124 w 477"/>
              <a:gd name="T85" fmla="*/ 157 h 305"/>
              <a:gd name="T86" fmla="*/ 138 w 477"/>
              <a:gd name="T87" fmla="*/ 152 h 305"/>
              <a:gd name="T88" fmla="*/ 150 w 477"/>
              <a:gd name="T89" fmla="*/ 152 h 305"/>
              <a:gd name="T90" fmla="*/ 162 w 477"/>
              <a:gd name="T91" fmla="*/ 145 h 305"/>
              <a:gd name="T92" fmla="*/ 169 w 477"/>
              <a:gd name="T93" fmla="*/ 133 h 305"/>
              <a:gd name="T94" fmla="*/ 181 w 477"/>
              <a:gd name="T95" fmla="*/ 126 h 305"/>
              <a:gd name="T96" fmla="*/ 186 w 477"/>
              <a:gd name="T97" fmla="*/ 112 h 305"/>
              <a:gd name="T98" fmla="*/ 193 w 477"/>
              <a:gd name="T99" fmla="*/ 100 h 305"/>
              <a:gd name="T100" fmla="*/ 202 w 477"/>
              <a:gd name="T101" fmla="*/ 88 h 305"/>
              <a:gd name="T102" fmla="*/ 208 w 477"/>
              <a:gd name="T103" fmla="*/ 74 h 305"/>
              <a:gd name="T104" fmla="*/ 220 w 477"/>
              <a:gd name="T105" fmla="*/ 64 h 305"/>
              <a:gd name="T106" fmla="*/ 229 w 477"/>
              <a:gd name="T107" fmla="*/ 50 h 305"/>
              <a:gd name="T108" fmla="*/ 236 w 477"/>
              <a:gd name="T109" fmla="*/ 35 h 305"/>
              <a:gd name="T110" fmla="*/ 241 w 477"/>
              <a:gd name="T111" fmla="*/ 31 h 305"/>
              <a:gd name="T112" fmla="*/ 248 w 477"/>
              <a:gd name="T113" fmla="*/ 23 h 305"/>
              <a:gd name="T114" fmla="*/ 262 w 477"/>
              <a:gd name="T115" fmla="*/ 14 h 305"/>
              <a:gd name="T116" fmla="*/ 270 w 477"/>
              <a:gd name="T117" fmla="*/ 0 h 305"/>
              <a:gd name="T118" fmla="*/ 282 w 477"/>
              <a:gd name="T119" fmla="*/ 11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7" h="305">
                <a:moveTo>
                  <a:pt x="284" y="16"/>
                </a:moveTo>
                <a:lnTo>
                  <a:pt x="284" y="18"/>
                </a:lnTo>
                <a:lnTo>
                  <a:pt x="282" y="18"/>
                </a:lnTo>
                <a:lnTo>
                  <a:pt x="282" y="19"/>
                </a:lnTo>
                <a:lnTo>
                  <a:pt x="284" y="19"/>
                </a:lnTo>
                <a:lnTo>
                  <a:pt x="284" y="21"/>
                </a:lnTo>
                <a:lnTo>
                  <a:pt x="286" y="21"/>
                </a:lnTo>
                <a:lnTo>
                  <a:pt x="286" y="23"/>
                </a:lnTo>
                <a:lnTo>
                  <a:pt x="288" y="25"/>
                </a:lnTo>
                <a:lnTo>
                  <a:pt x="288" y="26"/>
                </a:lnTo>
                <a:lnTo>
                  <a:pt x="289" y="26"/>
                </a:lnTo>
                <a:lnTo>
                  <a:pt x="291" y="26"/>
                </a:lnTo>
                <a:lnTo>
                  <a:pt x="291" y="28"/>
                </a:lnTo>
                <a:lnTo>
                  <a:pt x="291" y="30"/>
                </a:lnTo>
                <a:lnTo>
                  <a:pt x="291" y="31"/>
                </a:lnTo>
                <a:lnTo>
                  <a:pt x="293" y="31"/>
                </a:lnTo>
                <a:lnTo>
                  <a:pt x="293" y="33"/>
                </a:lnTo>
                <a:lnTo>
                  <a:pt x="294" y="33"/>
                </a:lnTo>
                <a:lnTo>
                  <a:pt x="294" y="35"/>
                </a:lnTo>
                <a:lnTo>
                  <a:pt x="296" y="37"/>
                </a:lnTo>
                <a:lnTo>
                  <a:pt x="298" y="38"/>
                </a:lnTo>
                <a:lnTo>
                  <a:pt x="300" y="38"/>
                </a:lnTo>
                <a:lnTo>
                  <a:pt x="300" y="40"/>
                </a:lnTo>
                <a:lnTo>
                  <a:pt x="301" y="40"/>
                </a:lnTo>
                <a:lnTo>
                  <a:pt x="301" y="42"/>
                </a:lnTo>
                <a:lnTo>
                  <a:pt x="303" y="42"/>
                </a:lnTo>
                <a:lnTo>
                  <a:pt x="303" y="43"/>
                </a:lnTo>
                <a:lnTo>
                  <a:pt x="303" y="45"/>
                </a:lnTo>
                <a:lnTo>
                  <a:pt x="305" y="45"/>
                </a:lnTo>
                <a:lnTo>
                  <a:pt x="305" y="47"/>
                </a:lnTo>
                <a:lnTo>
                  <a:pt x="306" y="47"/>
                </a:lnTo>
                <a:lnTo>
                  <a:pt x="306" y="49"/>
                </a:lnTo>
                <a:lnTo>
                  <a:pt x="308" y="49"/>
                </a:lnTo>
                <a:lnTo>
                  <a:pt x="308" y="50"/>
                </a:lnTo>
                <a:lnTo>
                  <a:pt x="310" y="50"/>
                </a:lnTo>
                <a:lnTo>
                  <a:pt x="310" y="52"/>
                </a:lnTo>
                <a:lnTo>
                  <a:pt x="310" y="54"/>
                </a:lnTo>
                <a:lnTo>
                  <a:pt x="310" y="55"/>
                </a:lnTo>
                <a:lnTo>
                  <a:pt x="312" y="55"/>
                </a:lnTo>
                <a:lnTo>
                  <a:pt x="312" y="57"/>
                </a:lnTo>
                <a:lnTo>
                  <a:pt x="313" y="57"/>
                </a:lnTo>
                <a:lnTo>
                  <a:pt x="313" y="59"/>
                </a:lnTo>
                <a:lnTo>
                  <a:pt x="315" y="59"/>
                </a:lnTo>
                <a:lnTo>
                  <a:pt x="317" y="61"/>
                </a:lnTo>
                <a:lnTo>
                  <a:pt x="317" y="62"/>
                </a:lnTo>
                <a:lnTo>
                  <a:pt x="317" y="64"/>
                </a:lnTo>
                <a:lnTo>
                  <a:pt x="317" y="66"/>
                </a:lnTo>
                <a:lnTo>
                  <a:pt x="319" y="66"/>
                </a:lnTo>
                <a:lnTo>
                  <a:pt x="319" y="68"/>
                </a:lnTo>
                <a:lnTo>
                  <a:pt x="319" y="69"/>
                </a:lnTo>
                <a:lnTo>
                  <a:pt x="320" y="69"/>
                </a:lnTo>
                <a:lnTo>
                  <a:pt x="322" y="71"/>
                </a:lnTo>
                <a:lnTo>
                  <a:pt x="324" y="71"/>
                </a:lnTo>
                <a:lnTo>
                  <a:pt x="324" y="73"/>
                </a:lnTo>
                <a:lnTo>
                  <a:pt x="325" y="73"/>
                </a:lnTo>
                <a:lnTo>
                  <a:pt x="327" y="74"/>
                </a:lnTo>
                <a:lnTo>
                  <a:pt x="329" y="76"/>
                </a:lnTo>
                <a:lnTo>
                  <a:pt x="331" y="78"/>
                </a:lnTo>
                <a:lnTo>
                  <a:pt x="331" y="80"/>
                </a:lnTo>
                <a:lnTo>
                  <a:pt x="332" y="80"/>
                </a:lnTo>
                <a:lnTo>
                  <a:pt x="332" y="81"/>
                </a:lnTo>
                <a:lnTo>
                  <a:pt x="334" y="81"/>
                </a:lnTo>
                <a:lnTo>
                  <a:pt x="334" y="83"/>
                </a:lnTo>
                <a:lnTo>
                  <a:pt x="336" y="83"/>
                </a:lnTo>
                <a:lnTo>
                  <a:pt x="336" y="85"/>
                </a:lnTo>
                <a:lnTo>
                  <a:pt x="336" y="86"/>
                </a:lnTo>
                <a:lnTo>
                  <a:pt x="337" y="86"/>
                </a:lnTo>
                <a:lnTo>
                  <a:pt x="337" y="88"/>
                </a:lnTo>
                <a:lnTo>
                  <a:pt x="337" y="90"/>
                </a:lnTo>
                <a:lnTo>
                  <a:pt x="339" y="90"/>
                </a:lnTo>
                <a:lnTo>
                  <a:pt x="341" y="90"/>
                </a:lnTo>
                <a:lnTo>
                  <a:pt x="341" y="92"/>
                </a:lnTo>
                <a:lnTo>
                  <a:pt x="343" y="92"/>
                </a:lnTo>
                <a:lnTo>
                  <a:pt x="344" y="92"/>
                </a:lnTo>
                <a:lnTo>
                  <a:pt x="344" y="93"/>
                </a:lnTo>
                <a:lnTo>
                  <a:pt x="346" y="93"/>
                </a:lnTo>
                <a:lnTo>
                  <a:pt x="346" y="95"/>
                </a:lnTo>
                <a:lnTo>
                  <a:pt x="348" y="95"/>
                </a:lnTo>
                <a:lnTo>
                  <a:pt x="346" y="95"/>
                </a:lnTo>
                <a:lnTo>
                  <a:pt x="346" y="97"/>
                </a:lnTo>
                <a:lnTo>
                  <a:pt x="348" y="99"/>
                </a:lnTo>
                <a:lnTo>
                  <a:pt x="348" y="100"/>
                </a:lnTo>
                <a:lnTo>
                  <a:pt x="350" y="100"/>
                </a:lnTo>
                <a:lnTo>
                  <a:pt x="351" y="100"/>
                </a:lnTo>
                <a:lnTo>
                  <a:pt x="351" y="102"/>
                </a:lnTo>
                <a:lnTo>
                  <a:pt x="351" y="104"/>
                </a:lnTo>
                <a:lnTo>
                  <a:pt x="353" y="104"/>
                </a:lnTo>
                <a:lnTo>
                  <a:pt x="353" y="105"/>
                </a:lnTo>
                <a:lnTo>
                  <a:pt x="355" y="105"/>
                </a:lnTo>
                <a:lnTo>
                  <a:pt x="356" y="105"/>
                </a:lnTo>
                <a:lnTo>
                  <a:pt x="358" y="105"/>
                </a:lnTo>
                <a:lnTo>
                  <a:pt x="358" y="107"/>
                </a:lnTo>
                <a:lnTo>
                  <a:pt x="358" y="109"/>
                </a:lnTo>
                <a:lnTo>
                  <a:pt x="360" y="109"/>
                </a:lnTo>
                <a:lnTo>
                  <a:pt x="360" y="111"/>
                </a:lnTo>
                <a:lnTo>
                  <a:pt x="360" y="112"/>
                </a:lnTo>
                <a:lnTo>
                  <a:pt x="362" y="112"/>
                </a:lnTo>
                <a:lnTo>
                  <a:pt x="362" y="114"/>
                </a:lnTo>
                <a:lnTo>
                  <a:pt x="362" y="116"/>
                </a:lnTo>
                <a:lnTo>
                  <a:pt x="363" y="116"/>
                </a:lnTo>
                <a:lnTo>
                  <a:pt x="363" y="114"/>
                </a:lnTo>
                <a:lnTo>
                  <a:pt x="365" y="114"/>
                </a:lnTo>
                <a:lnTo>
                  <a:pt x="367" y="112"/>
                </a:lnTo>
                <a:lnTo>
                  <a:pt x="368" y="112"/>
                </a:lnTo>
                <a:lnTo>
                  <a:pt x="370" y="112"/>
                </a:lnTo>
                <a:lnTo>
                  <a:pt x="372" y="112"/>
                </a:lnTo>
                <a:lnTo>
                  <a:pt x="374" y="112"/>
                </a:lnTo>
                <a:lnTo>
                  <a:pt x="375" y="112"/>
                </a:lnTo>
                <a:lnTo>
                  <a:pt x="377" y="112"/>
                </a:lnTo>
                <a:lnTo>
                  <a:pt x="379" y="112"/>
                </a:lnTo>
                <a:lnTo>
                  <a:pt x="380" y="112"/>
                </a:lnTo>
                <a:lnTo>
                  <a:pt x="382" y="111"/>
                </a:lnTo>
                <a:lnTo>
                  <a:pt x="384" y="111"/>
                </a:lnTo>
                <a:lnTo>
                  <a:pt x="386" y="111"/>
                </a:lnTo>
                <a:lnTo>
                  <a:pt x="387" y="112"/>
                </a:lnTo>
                <a:lnTo>
                  <a:pt x="389" y="111"/>
                </a:lnTo>
                <a:lnTo>
                  <a:pt x="391" y="111"/>
                </a:lnTo>
                <a:lnTo>
                  <a:pt x="475" y="54"/>
                </a:lnTo>
                <a:lnTo>
                  <a:pt x="477" y="188"/>
                </a:lnTo>
                <a:lnTo>
                  <a:pt x="475" y="188"/>
                </a:lnTo>
                <a:lnTo>
                  <a:pt x="475" y="190"/>
                </a:lnTo>
                <a:lnTo>
                  <a:pt x="475" y="191"/>
                </a:lnTo>
                <a:lnTo>
                  <a:pt x="475" y="193"/>
                </a:lnTo>
                <a:lnTo>
                  <a:pt x="477" y="193"/>
                </a:lnTo>
                <a:lnTo>
                  <a:pt x="477" y="195"/>
                </a:lnTo>
                <a:lnTo>
                  <a:pt x="477" y="197"/>
                </a:lnTo>
                <a:lnTo>
                  <a:pt x="477" y="198"/>
                </a:lnTo>
                <a:lnTo>
                  <a:pt x="477" y="200"/>
                </a:lnTo>
                <a:lnTo>
                  <a:pt x="475" y="200"/>
                </a:lnTo>
                <a:lnTo>
                  <a:pt x="475" y="202"/>
                </a:lnTo>
                <a:lnTo>
                  <a:pt x="473" y="202"/>
                </a:lnTo>
                <a:lnTo>
                  <a:pt x="473" y="204"/>
                </a:lnTo>
                <a:lnTo>
                  <a:pt x="472" y="204"/>
                </a:lnTo>
                <a:lnTo>
                  <a:pt x="472" y="205"/>
                </a:lnTo>
                <a:lnTo>
                  <a:pt x="472" y="207"/>
                </a:lnTo>
                <a:lnTo>
                  <a:pt x="470" y="207"/>
                </a:lnTo>
                <a:lnTo>
                  <a:pt x="470" y="209"/>
                </a:lnTo>
                <a:lnTo>
                  <a:pt x="470" y="210"/>
                </a:lnTo>
                <a:lnTo>
                  <a:pt x="468" y="210"/>
                </a:lnTo>
                <a:lnTo>
                  <a:pt x="467" y="210"/>
                </a:lnTo>
                <a:lnTo>
                  <a:pt x="467" y="212"/>
                </a:lnTo>
                <a:lnTo>
                  <a:pt x="465" y="212"/>
                </a:lnTo>
                <a:lnTo>
                  <a:pt x="465" y="214"/>
                </a:lnTo>
                <a:lnTo>
                  <a:pt x="463" y="214"/>
                </a:lnTo>
                <a:lnTo>
                  <a:pt x="463" y="216"/>
                </a:lnTo>
                <a:lnTo>
                  <a:pt x="461" y="216"/>
                </a:lnTo>
                <a:lnTo>
                  <a:pt x="460" y="217"/>
                </a:lnTo>
                <a:lnTo>
                  <a:pt x="458" y="217"/>
                </a:lnTo>
                <a:lnTo>
                  <a:pt x="458" y="219"/>
                </a:lnTo>
                <a:lnTo>
                  <a:pt x="456" y="219"/>
                </a:lnTo>
                <a:lnTo>
                  <a:pt x="456" y="221"/>
                </a:lnTo>
                <a:lnTo>
                  <a:pt x="454" y="221"/>
                </a:lnTo>
                <a:lnTo>
                  <a:pt x="454" y="222"/>
                </a:lnTo>
                <a:lnTo>
                  <a:pt x="453" y="222"/>
                </a:lnTo>
                <a:lnTo>
                  <a:pt x="451" y="222"/>
                </a:lnTo>
                <a:lnTo>
                  <a:pt x="451" y="224"/>
                </a:lnTo>
                <a:lnTo>
                  <a:pt x="449" y="224"/>
                </a:lnTo>
                <a:lnTo>
                  <a:pt x="449" y="226"/>
                </a:lnTo>
                <a:lnTo>
                  <a:pt x="448" y="226"/>
                </a:lnTo>
                <a:lnTo>
                  <a:pt x="446" y="228"/>
                </a:lnTo>
                <a:lnTo>
                  <a:pt x="444" y="228"/>
                </a:lnTo>
                <a:lnTo>
                  <a:pt x="444" y="229"/>
                </a:lnTo>
                <a:lnTo>
                  <a:pt x="442" y="229"/>
                </a:lnTo>
                <a:lnTo>
                  <a:pt x="442" y="231"/>
                </a:lnTo>
                <a:lnTo>
                  <a:pt x="441" y="231"/>
                </a:lnTo>
                <a:lnTo>
                  <a:pt x="441" y="233"/>
                </a:lnTo>
                <a:lnTo>
                  <a:pt x="439" y="233"/>
                </a:lnTo>
                <a:lnTo>
                  <a:pt x="437" y="233"/>
                </a:lnTo>
                <a:lnTo>
                  <a:pt x="437" y="235"/>
                </a:lnTo>
                <a:lnTo>
                  <a:pt x="436" y="235"/>
                </a:lnTo>
                <a:lnTo>
                  <a:pt x="436" y="236"/>
                </a:lnTo>
                <a:lnTo>
                  <a:pt x="434" y="236"/>
                </a:lnTo>
                <a:lnTo>
                  <a:pt x="434" y="238"/>
                </a:lnTo>
                <a:lnTo>
                  <a:pt x="432" y="238"/>
                </a:lnTo>
                <a:lnTo>
                  <a:pt x="430" y="238"/>
                </a:lnTo>
                <a:lnTo>
                  <a:pt x="430" y="240"/>
                </a:lnTo>
                <a:lnTo>
                  <a:pt x="429" y="240"/>
                </a:lnTo>
                <a:lnTo>
                  <a:pt x="429" y="241"/>
                </a:lnTo>
                <a:lnTo>
                  <a:pt x="427" y="241"/>
                </a:lnTo>
                <a:lnTo>
                  <a:pt x="427" y="243"/>
                </a:lnTo>
                <a:lnTo>
                  <a:pt x="425" y="243"/>
                </a:lnTo>
                <a:lnTo>
                  <a:pt x="424" y="243"/>
                </a:lnTo>
                <a:lnTo>
                  <a:pt x="424" y="245"/>
                </a:lnTo>
                <a:lnTo>
                  <a:pt x="422" y="245"/>
                </a:lnTo>
                <a:lnTo>
                  <a:pt x="422" y="247"/>
                </a:lnTo>
                <a:lnTo>
                  <a:pt x="420" y="247"/>
                </a:lnTo>
                <a:lnTo>
                  <a:pt x="420" y="248"/>
                </a:lnTo>
                <a:lnTo>
                  <a:pt x="418" y="248"/>
                </a:lnTo>
                <a:lnTo>
                  <a:pt x="417" y="250"/>
                </a:lnTo>
                <a:lnTo>
                  <a:pt x="415" y="250"/>
                </a:lnTo>
                <a:lnTo>
                  <a:pt x="415" y="252"/>
                </a:lnTo>
                <a:lnTo>
                  <a:pt x="413" y="252"/>
                </a:lnTo>
                <a:lnTo>
                  <a:pt x="413" y="253"/>
                </a:lnTo>
                <a:lnTo>
                  <a:pt x="411" y="253"/>
                </a:lnTo>
                <a:lnTo>
                  <a:pt x="410" y="255"/>
                </a:lnTo>
                <a:lnTo>
                  <a:pt x="408" y="255"/>
                </a:lnTo>
                <a:lnTo>
                  <a:pt x="408" y="257"/>
                </a:lnTo>
                <a:lnTo>
                  <a:pt x="406" y="257"/>
                </a:lnTo>
                <a:lnTo>
                  <a:pt x="406" y="259"/>
                </a:lnTo>
                <a:lnTo>
                  <a:pt x="408" y="259"/>
                </a:lnTo>
                <a:lnTo>
                  <a:pt x="408" y="260"/>
                </a:lnTo>
                <a:lnTo>
                  <a:pt x="406" y="260"/>
                </a:lnTo>
                <a:lnTo>
                  <a:pt x="405" y="260"/>
                </a:lnTo>
                <a:lnTo>
                  <a:pt x="403" y="260"/>
                </a:lnTo>
                <a:lnTo>
                  <a:pt x="401" y="260"/>
                </a:lnTo>
                <a:lnTo>
                  <a:pt x="399" y="260"/>
                </a:lnTo>
                <a:lnTo>
                  <a:pt x="398" y="260"/>
                </a:lnTo>
                <a:lnTo>
                  <a:pt x="396" y="260"/>
                </a:lnTo>
                <a:lnTo>
                  <a:pt x="396" y="259"/>
                </a:lnTo>
                <a:lnTo>
                  <a:pt x="394" y="259"/>
                </a:lnTo>
                <a:lnTo>
                  <a:pt x="394" y="257"/>
                </a:lnTo>
                <a:lnTo>
                  <a:pt x="393" y="257"/>
                </a:lnTo>
                <a:lnTo>
                  <a:pt x="391" y="257"/>
                </a:lnTo>
                <a:lnTo>
                  <a:pt x="391" y="259"/>
                </a:lnTo>
                <a:lnTo>
                  <a:pt x="389" y="259"/>
                </a:lnTo>
                <a:lnTo>
                  <a:pt x="389" y="260"/>
                </a:lnTo>
                <a:lnTo>
                  <a:pt x="387" y="260"/>
                </a:lnTo>
                <a:lnTo>
                  <a:pt x="387" y="262"/>
                </a:lnTo>
                <a:lnTo>
                  <a:pt x="386" y="262"/>
                </a:lnTo>
                <a:lnTo>
                  <a:pt x="384" y="260"/>
                </a:lnTo>
                <a:lnTo>
                  <a:pt x="382" y="260"/>
                </a:lnTo>
                <a:lnTo>
                  <a:pt x="382" y="262"/>
                </a:lnTo>
                <a:lnTo>
                  <a:pt x="380" y="262"/>
                </a:lnTo>
                <a:lnTo>
                  <a:pt x="380" y="264"/>
                </a:lnTo>
                <a:lnTo>
                  <a:pt x="379" y="264"/>
                </a:lnTo>
                <a:lnTo>
                  <a:pt x="377" y="264"/>
                </a:lnTo>
                <a:lnTo>
                  <a:pt x="377" y="262"/>
                </a:lnTo>
                <a:lnTo>
                  <a:pt x="375" y="262"/>
                </a:lnTo>
                <a:lnTo>
                  <a:pt x="377" y="260"/>
                </a:lnTo>
                <a:lnTo>
                  <a:pt x="377" y="259"/>
                </a:lnTo>
                <a:lnTo>
                  <a:pt x="375" y="259"/>
                </a:lnTo>
                <a:lnTo>
                  <a:pt x="375" y="257"/>
                </a:lnTo>
                <a:lnTo>
                  <a:pt x="374" y="257"/>
                </a:lnTo>
                <a:lnTo>
                  <a:pt x="374" y="255"/>
                </a:lnTo>
                <a:lnTo>
                  <a:pt x="372" y="255"/>
                </a:lnTo>
                <a:lnTo>
                  <a:pt x="372" y="253"/>
                </a:lnTo>
                <a:lnTo>
                  <a:pt x="370" y="253"/>
                </a:lnTo>
                <a:lnTo>
                  <a:pt x="370" y="252"/>
                </a:lnTo>
                <a:lnTo>
                  <a:pt x="368" y="252"/>
                </a:lnTo>
                <a:lnTo>
                  <a:pt x="368" y="253"/>
                </a:lnTo>
                <a:lnTo>
                  <a:pt x="367" y="253"/>
                </a:lnTo>
                <a:lnTo>
                  <a:pt x="367" y="255"/>
                </a:lnTo>
                <a:lnTo>
                  <a:pt x="367" y="257"/>
                </a:lnTo>
                <a:lnTo>
                  <a:pt x="367" y="259"/>
                </a:lnTo>
                <a:lnTo>
                  <a:pt x="365" y="259"/>
                </a:lnTo>
                <a:lnTo>
                  <a:pt x="363" y="259"/>
                </a:lnTo>
                <a:lnTo>
                  <a:pt x="362" y="259"/>
                </a:lnTo>
                <a:lnTo>
                  <a:pt x="360" y="259"/>
                </a:lnTo>
                <a:lnTo>
                  <a:pt x="358" y="259"/>
                </a:lnTo>
                <a:lnTo>
                  <a:pt x="356" y="259"/>
                </a:lnTo>
                <a:lnTo>
                  <a:pt x="355" y="259"/>
                </a:lnTo>
                <a:lnTo>
                  <a:pt x="355" y="257"/>
                </a:lnTo>
                <a:lnTo>
                  <a:pt x="355" y="255"/>
                </a:lnTo>
                <a:lnTo>
                  <a:pt x="353" y="255"/>
                </a:lnTo>
                <a:lnTo>
                  <a:pt x="353" y="253"/>
                </a:lnTo>
                <a:lnTo>
                  <a:pt x="351" y="252"/>
                </a:lnTo>
                <a:lnTo>
                  <a:pt x="353" y="252"/>
                </a:lnTo>
                <a:lnTo>
                  <a:pt x="351" y="252"/>
                </a:lnTo>
                <a:lnTo>
                  <a:pt x="351" y="250"/>
                </a:lnTo>
                <a:lnTo>
                  <a:pt x="351" y="252"/>
                </a:lnTo>
                <a:lnTo>
                  <a:pt x="351" y="250"/>
                </a:lnTo>
                <a:lnTo>
                  <a:pt x="350" y="250"/>
                </a:lnTo>
                <a:lnTo>
                  <a:pt x="350" y="252"/>
                </a:lnTo>
                <a:lnTo>
                  <a:pt x="348" y="252"/>
                </a:lnTo>
                <a:lnTo>
                  <a:pt x="348" y="250"/>
                </a:lnTo>
                <a:lnTo>
                  <a:pt x="346" y="250"/>
                </a:lnTo>
                <a:lnTo>
                  <a:pt x="346" y="248"/>
                </a:lnTo>
                <a:lnTo>
                  <a:pt x="344" y="248"/>
                </a:lnTo>
                <a:lnTo>
                  <a:pt x="346" y="248"/>
                </a:lnTo>
                <a:lnTo>
                  <a:pt x="346" y="247"/>
                </a:lnTo>
                <a:lnTo>
                  <a:pt x="344" y="247"/>
                </a:lnTo>
                <a:lnTo>
                  <a:pt x="343" y="247"/>
                </a:lnTo>
                <a:lnTo>
                  <a:pt x="341" y="247"/>
                </a:lnTo>
                <a:lnTo>
                  <a:pt x="341" y="248"/>
                </a:lnTo>
                <a:lnTo>
                  <a:pt x="341" y="250"/>
                </a:lnTo>
                <a:lnTo>
                  <a:pt x="341" y="252"/>
                </a:lnTo>
                <a:lnTo>
                  <a:pt x="339" y="252"/>
                </a:lnTo>
                <a:lnTo>
                  <a:pt x="337" y="252"/>
                </a:lnTo>
                <a:lnTo>
                  <a:pt x="336" y="252"/>
                </a:lnTo>
                <a:lnTo>
                  <a:pt x="334" y="252"/>
                </a:lnTo>
                <a:lnTo>
                  <a:pt x="334" y="250"/>
                </a:lnTo>
                <a:lnTo>
                  <a:pt x="327" y="255"/>
                </a:lnTo>
                <a:lnTo>
                  <a:pt x="324" y="252"/>
                </a:lnTo>
                <a:lnTo>
                  <a:pt x="320" y="248"/>
                </a:lnTo>
                <a:lnTo>
                  <a:pt x="320" y="247"/>
                </a:lnTo>
                <a:lnTo>
                  <a:pt x="317" y="243"/>
                </a:lnTo>
                <a:lnTo>
                  <a:pt x="313" y="240"/>
                </a:lnTo>
                <a:lnTo>
                  <a:pt x="308" y="238"/>
                </a:lnTo>
                <a:lnTo>
                  <a:pt x="305" y="238"/>
                </a:lnTo>
                <a:lnTo>
                  <a:pt x="300" y="240"/>
                </a:lnTo>
                <a:lnTo>
                  <a:pt x="294" y="245"/>
                </a:lnTo>
                <a:lnTo>
                  <a:pt x="289" y="247"/>
                </a:lnTo>
                <a:lnTo>
                  <a:pt x="282" y="247"/>
                </a:lnTo>
                <a:lnTo>
                  <a:pt x="277" y="247"/>
                </a:lnTo>
                <a:lnTo>
                  <a:pt x="274" y="247"/>
                </a:lnTo>
                <a:lnTo>
                  <a:pt x="270" y="252"/>
                </a:lnTo>
                <a:lnTo>
                  <a:pt x="265" y="255"/>
                </a:lnTo>
                <a:lnTo>
                  <a:pt x="260" y="255"/>
                </a:lnTo>
                <a:lnTo>
                  <a:pt x="255" y="255"/>
                </a:lnTo>
                <a:lnTo>
                  <a:pt x="250" y="257"/>
                </a:lnTo>
                <a:lnTo>
                  <a:pt x="245" y="259"/>
                </a:lnTo>
                <a:lnTo>
                  <a:pt x="239" y="262"/>
                </a:lnTo>
                <a:lnTo>
                  <a:pt x="234" y="262"/>
                </a:lnTo>
                <a:lnTo>
                  <a:pt x="229" y="260"/>
                </a:lnTo>
                <a:lnTo>
                  <a:pt x="226" y="260"/>
                </a:lnTo>
                <a:lnTo>
                  <a:pt x="219" y="260"/>
                </a:lnTo>
                <a:lnTo>
                  <a:pt x="215" y="262"/>
                </a:lnTo>
                <a:lnTo>
                  <a:pt x="210" y="262"/>
                </a:lnTo>
                <a:lnTo>
                  <a:pt x="205" y="264"/>
                </a:lnTo>
                <a:lnTo>
                  <a:pt x="200" y="264"/>
                </a:lnTo>
                <a:lnTo>
                  <a:pt x="195" y="266"/>
                </a:lnTo>
                <a:lnTo>
                  <a:pt x="189" y="267"/>
                </a:lnTo>
                <a:lnTo>
                  <a:pt x="186" y="269"/>
                </a:lnTo>
                <a:lnTo>
                  <a:pt x="181" y="271"/>
                </a:lnTo>
                <a:lnTo>
                  <a:pt x="179" y="274"/>
                </a:lnTo>
                <a:lnTo>
                  <a:pt x="179" y="279"/>
                </a:lnTo>
                <a:lnTo>
                  <a:pt x="179" y="284"/>
                </a:lnTo>
                <a:lnTo>
                  <a:pt x="176" y="286"/>
                </a:lnTo>
                <a:lnTo>
                  <a:pt x="172" y="286"/>
                </a:lnTo>
                <a:lnTo>
                  <a:pt x="165" y="284"/>
                </a:lnTo>
                <a:lnTo>
                  <a:pt x="160" y="284"/>
                </a:lnTo>
                <a:lnTo>
                  <a:pt x="153" y="284"/>
                </a:lnTo>
                <a:lnTo>
                  <a:pt x="152" y="283"/>
                </a:lnTo>
                <a:lnTo>
                  <a:pt x="148" y="283"/>
                </a:lnTo>
                <a:lnTo>
                  <a:pt x="141" y="283"/>
                </a:lnTo>
                <a:lnTo>
                  <a:pt x="136" y="281"/>
                </a:lnTo>
                <a:lnTo>
                  <a:pt x="129" y="281"/>
                </a:lnTo>
                <a:lnTo>
                  <a:pt x="126" y="279"/>
                </a:lnTo>
                <a:lnTo>
                  <a:pt x="124" y="279"/>
                </a:lnTo>
                <a:lnTo>
                  <a:pt x="117" y="279"/>
                </a:lnTo>
                <a:lnTo>
                  <a:pt x="110" y="278"/>
                </a:lnTo>
                <a:lnTo>
                  <a:pt x="105" y="279"/>
                </a:lnTo>
                <a:lnTo>
                  <a:pt x="102" y="281"/>
                </a:lnTo>
                <a:lnTo>
                  <a:pt x="97" y="283"/>
                </a:lnTo>
                <a:lnTo>
                  <a:pt x="93" y="284"/>
                </a:lnTo>
                <a:lnTo>
                  <a:pt x="90" y="288"/>
                </a:lnTo>
                <a:lnTo>
                  <a:pt x="88" y="290"/>
                </a:lnTo>
                <a:lnTo>
                  <a:pt x="86" y="291"/>
                </a:lnTo>
                <a:lnTo>
                  <a:pt x="83" y="293"/>
                </a:lnTo>
                <a:lnTo>
                  <a:pt x="79" y="297"/>
                </a:lnTo>
                <a:lnTo>
                  <a:pt x="76" y="300"/>
                </a:lnTo>
                <a:lnTo>
                  <a:pt x="72" y="302"/>
                </a:lnTo>
                <a:lnTo>
                  <a:pt x="67" y="303"/>
                </a:lnTo>
                <a:lnTo>
                  <a:pt x="62" y="305"/>
                </a:lnTo>
                <a:lnTo>
                  <a:pt x="57" y="305"/>
                </a:lnTo>
                <a:lnTo>
                  <a:pt x="53" y="305"/>
                </a:lnTo>
                <a:lnTo>
                  <a:pt x="48" y="303"/>
                </a:lnTo>
                <a:lnTo>
                  <a:pt x="45" y="300"/>
                </a:lnTo>
                <a:lnTo>
                  <a:pt x="41" y="298"/>
                </a:lnTo>
                <a:lnTo>
                  <a:pt x="38" y="295"/>
                </a:lnTo>
                <a:lnTo>
                  <a:pt x="35" y="291"/>
                </a:lnTo>
                <a:lnTo>
                  <a:pt x="33" y="290"/>
                </a:lnTo>
                <a:lnTo>
                  <a:pt x="31" y="288"/>
                </a:lnTo>
                <a:lnTo>
                  <a:pt x="28" y="284"/>
                </a:lnTo>
                <a:lnTo>
                  <a:pt x="23" y="284"/>
                </a:lnTo>
                <a:lnTo>
                  <a:pt x="17" y="284"/>
                </a:lnTo>
                <a:lnTo>
                  <a:pt x="12" y="286"/>
                </a:lnTo>
                <a:lnTo>
                  <a:pt x="10" y="290"/>
                </a:lnTo>
                <a:lnTo>
                  <a:pt x="9" y="290"/>
                </a:lnTo>
                <a:lnTo>
                  <a:pt x="2" y="286"/>
                </a:lnTo>
                <a:lnTo>
                  <a:pt x="2" y="284"/>
                </a:lnTo>
                <a:lnTo>
                  <a:pt x="2" y="283"/>
                </a:lnTo>
                <a:lnTo>
                  <a:pt x="0" y="283"/>
                </a:lnTo>
                <a:lnTo>
                  <a:pt x="0" y="281"/>
                </a:lnTo>
                <a:lnTo>
                  <a:pt x="0" y="279"/>
                </a:lnTo>
                <a:lnTo>
                  <a:pt x="0" y="278"/>
                </a:lnTo>
                <a:lnTo>
                  <a:pt x="0" y="276"/>
                </a:lnTo>
                <a:lnTo>
                  <a:pt x="0" y="274"/>
                </a:lnTo>
                <a:lnTo>
                  <a:pt x="2" y="274"/>
                </a:lnTo>
                <a:lnTo>
                  <a:pt x="2" y="272"/>
                </a:lnTo>
                <a:lnTo>
                  <a:pt x="2" y="271"/>
                </a:lnTo>
                <a:lnTo>
                  <a:pt x="4" y="271"/>
                </a:lnTo>
                <a:lnTo>
                  <a:pt x="4" y="269"/>
                </a:lnTo>
                <a:lnTo>
                  <a:pt x="2" y="269"/>
                </a:lnTo>
                <a:lnTo>
                  <a:pt x="2" y="267"/>
                </a:lnTo>
                <a:lnTo>
                  <a:pt x="2" y="266"/>
                </a:lnTo>
                <a:lnTo>
                  <a:pt x="2" y="264"/>
                </a:lnTo>
                <a:lnTo>
                  <a:pt x="4" y="264"/>
                </a:lnTo>
                <a:lnTo>
                  <a:pt x="4" y="262"/>
                </a:lnTo>
                <a:lnTo>
                  <a:pt x="2" y="262"/>
                </a:lnTo>
                <a:lnTo>
                  <a:pt x="4" y="262"/>
                </a:lnTo>
                <a:lnTo>
                  <a:pt x="4" y="260"/>
                </a:lnTo>
                <a:lnTo>
                  <a:pt x="4" y="259"/>
                </a:lnTo>
                <a:lnTo>
                  <a:pt x="5" y="259"/>
                </a:lnTo>
                <a:lnTo>
                  <a:pt x="5" y="257"/>
                </a:lnTo>
                <a:lnTo>
                  <a:pt x="5" y="255"/>
                </a:lnTo>
                <a:lnTo>
                  <a:pt x="4" y="255"/>
                </a:lnTo>
                <a:lnTo>
                  <a:pt x="4" y="253"/>
                </a:lnTo>
                <a:lnTo>
                  <a:pt x="4" y="252"/>
                </a:lnTo>
                <a:lnTo>
                  <a:pt x="5" y="252"/>
                </a:lnTo>
                <a:lnTo>
                  <a:pt x="4" y="250"/>
                </a:lnTo>
                <a:lnTo>
                  <a:pt x="5" y="250"/>
                </a:lnTo>
                <a:lnTo>
                  <a:pt x="7" y="250"/>
                </a:lnTo>
                <a:lnTo>
                  <a:pt x="7" y="252"/>
                </a:lnTo>
                <a:lnTo>
                  <a:pt x="9" y="252"/>
                </a:lnTo>
                <a:lnTo>
                  <a:pt x="9" y="250"/>
                </a:lnTo>
                <a:lnTo>
                  <a:pt x="9" y="248"/>
                </a:lnTo>
                <a:lnTo>
                  <a:pt x="9" y="247"/>
                </a:lnTo>
                <a:lnTo>
                  <a:pt x="10" y="247"/>
                </a:lnTo>
                <a:lnTo>
                  <a:pt x="10" y="245"/>
                </a:lnTo>
                <a:lnTo>
                  <a:pt x="12" y="245"/>
                </a:lnTo>
                <a:lnTo>
                  <a:pt x="12" y="243"/>
                </a:lnTo>
                <a:lnTo>
                  <a:pt x="12" y="241"/>
                </a:lnTo>
                <a:lnTo>
                  <a:pt x="12" y="240"/>
                </a:lnTo>
                <a:lnTo>
                  <a:pt x="14" y="240"/>
                </a:lnTo>
                <a:lnTo>
                  <a:pt x="16" y="240"/>
                </a:lnTo>
                <a:lnTo>
                  <a:pt x="16" y="238"/>
                </a:lnTo>
                <a:lnTo>
                  <a:pt x="17" y="238"/>
                </a:lnTo>
                <a:lnTo>
                  <a:pt x="17" y="236"/>
                </a:lnTo>
                <a:lnTo>
                  <a:pt x="17" y="238"/>
                </a:lnTo>
                <a:lnTo>
                  <a:pt x="19" y="236"/>
                </a:lnTo>
                <a:lnTo>
                  <a:pt x="19" y="238"/>
                </a:lnTo>
                <a:lnTo>
                  <a:pt x="19" y="240"/>
                </a:lnTo>
                <a:lnTo>
                  <a:pt x="21" y="240"/>
                </a:lnTo>
                <a:lnTo>
                  <a:pt x="23" y="240"/>
                </a:lnTo>
                <a:lnTo>
                  <a:pt x="23" y="238"/>
                </a:lnTo>
                <a:lnTo>
                  <a:pt x="24" y="238"/>
                </a:lnTo>
                <a:lnTo>
                  <a:pt x="26" y="238"/>
                </a:lnTo>
                <a:lnTo>
                  <a:pt x="26" y="240"/>
                </a:lnTo>
                <a:lnTo>
                  <a:pt x="28" y="238"/>
                </a:lnTo>
                <a:lnTo>
                  <a:pt x="28" y="240"/>
                </a:lnTo>
                <a:lnTo>
                  <a:pt x="28" y="238"/>
                </a:lnTo>
                <a:lnTo>
                  <a:pt x="29" y="238"/>
                </a:lnTo>
                <a:lnTo>
                  <a:pt x="29" y="236"/>
                </a:lnTo>
                <a:lnTo>
                  <a:pt x="31" y="236"/>
                </a:lnTo>
                <a:lnTo>
                  <a:pt x="33" y="236"/>
                </a:lnTo>
                <a:lnTo>
                  <a:pt x="35" y="236"/>
                </a:lnTo>
                <a:lnTo>
                  <a:pt x="35" y="235"/>
                </a:lnTo>
                <a:lnTo>
                  <a:pt x="36" y="235"/>
                </a:lnTo>
                <a:lnTo>
                  <a:pt x="38" y="235"/>
                </a:lnTo>
                <a:lnTo>
                  <a:pt x="38" y="233"/>
                </a:lnTo>
                <a:lnTo>
                  <a:pt x="40" y="233"/>
                </a:lnTo>
                <a:lnTo>
                  <a:pt x="41" y="233"/>
                </a:lnTo>
                <a:lnTo>
                  <a:pt x="41" y="231"/>
                </a:lnTo>
                <a:lnTo>
                  <a:pt x="41" y="229"/>
                </a:lnTo>
                <a:lnTo>
                  <a:pt x="43" y="229"/>
                </a:lnTo>
                <a:lnTo>
                  <a:pt x="43" y="228"/>
                </a:lnTo>
                <a:lnTo>
                  <a:pt x="45" y="226"/>
                </a:lnTo>
                <a:lnTo>
                  <a:pt x="43" y="226"/>
                </a:lnTo>
                <a:lnTo>
                  <a:pt x="45" y="226"/>
                </a:lnTo>
                <a:lnTo>
                  <a:pt x="45" y="224"/>
                </a:lnTo>
                <a:lnTo>
                  <a:pt x="47" y="224"/>
                </a:lnTo>
                <a:lnTo>
                  <a:pt x="48" y="224"/>
                </a:lnTo>
                <a:lnTo>
                  <a:pt x="48" y="226"/>
                </a:lnTo>
                <a:lnTo>
                  <a:pt x="50" y="226"/>
                </a:lnTo>
                <a:lnTo>
                  <a:pt x="52" y="228"/>
                </a:lnTo>
                <a:lnTo>
                  <a:pt x="52" y="226"/>
                </a:lnTo>
                <a:lnTo>
                  <a:pt x="52" y="224"/>
                </a:lnTo>
                <a:lnTo>
                  <a:pt x="52" y="222"/>
                </a:lnTo>
                <a:lnTo>
                  <a:pt x="52" y="221"/>
                </a:lnTo>
                <a:lnTo>
                  <a:pt x="52" y="219"/>
                </a:lnTo>
                <a:lnTo>
                  <a:pt x="53" y="219"/>
                </a:lnTo>
                <a:lnTo>
                  <a:pt x="53" y="217"/>
                </a:lnTo>
                <a:lnTo>
                  <a:pt x="53" y="219"/>
                </a:lnTo>
                <a:lnTo>
                  <a:pt x="53" y="217"/>
                </a:lnTo>
                <a:lnTo>
                  <a:pt x="55" y="217"/>
                </a:lnTo>
                <a:lnTo>
                  <a:pt x="53" y="217"/>
                </a:lnTo>
                <a:lnTo>
                  <a:pt x="53" y="216"/>
                </a:lnTo>
                <a:lnTo>
                  <a:pt x="55" y="216"/>
                </a:lnTo>
                <a:lnTo>
                  <a:pt x="57" y="216"/>
                </a:lnTo>
                <a:lnTo>
                  <a:pt x="57" y="214"/>
                </a:lnTo>
                <a:lnTo>
                  <a:pt x="59" y="214"/>
                </a:lnTo>
                <a:lnTo>
                  <a:pt x="60" y="214"/>
                </a:lnTo>
                <a:lnTo>
                  <a:pt x="60" y="212"/>
                </a:lnTo>
                <a:lnTo>
                  <a:pt x="62" y="212"/>
                </a:lnTo>
                <a:lnTo>
                  <a:pt x="62" y="210"/>
                </a:lnTo>
                <a:lnTo>
                  <a:pt x="64" y="210"/>
                </a:lnTo>
                <a:lnTo>
                  <a:pt x="64" y="209"/>
                </a:lnTo>
                <a:lnTo>
                  <a:pt x="66" y="209"/>
                </a:lnTo>
                <a:lnTo>
                  <a:pt x="66" y="207"/>
                </a:lnTo>
                <a:lnTo>
                  <a:pt x="67" y="207"/>
                </a:lnTo>
                <a:lnTo>
                  <a:pt x="67" y="205"/>
                </a:lnTo>
                <a:lnTo>
                  <a:pt x="69" y="205"/>
                </a:lnTo>
                <a:lnTo>
                  <a:pt x="69" y="204"/>
                </a:lnTo>
                <a:lnTo>
                  <a:pt x="69" y="205"/>
                </a:lnTo>
                <a:lnTo>
                  <a:pt x="71" y="205"/>
                </a:lnTo>
                <a:lnTo>
                  <a:pt x="71" y="204"/>
                </a:lnTo>
                <a:lnTo>
                  <a:pt x="71" y="205"/>
                </a:lnTo>
                <a:lnTo>
                  <a:pt x="72" y="205"/>
                </a:lnTo>
                <a:lnTo>
                  <a:pt x="72" y="207"/>
                </a:lnTo>
                <a:lnTo>
                  <a:pt x="74" y="207"/>
                </a:lnTo>
                <a:lnTo>
                  <a:pt x="74" y="209"/>
                </a:lnTo>
                <a:lnTo>
                  <a:pt x="76" y="209"/>
                </a:lnTo>
                <a:lnTo>
                  <a:pt x="78" y="209"/>
                </a:lnTo>
                <a:lnTo>
                  <a:pt x="79" y="209"/>
                </a:lnTo>
                <a:lnTo>
                  <a:pt x="81" y="209"/>
                </a:lnTo>
                <a:lnTo>
                  <a:pt x="83" y="209"/>
                </a:lnTo>
                <a:lnTo>
                  <a:pt x="84" y="209"/>
                </a:lnTo>
                <a:lnTo>
                  <a:pt x="86" y="209"/>
                </a:lnTo>
                <a:lnTo>
                  <a:pt x="86" y="207"/>
                </a:lnTo>
                <a:lnTo>
                  <a:pt x="88" y="207"/>
                </a:lnTo>
                <a:lnTo>
                  <a:pt x="88" y="205"/>
                </a:lnTo>
                <a:lnTo>
                  <a:pt x="90" y="205"/>
                </a:lnTo>
                <a:lnTo>
                  <a:pt x="91" y="205"/>
                </a:lnTo>
                <a:lnTo>
                  <a:pt x="93" y="205"/>
                </a:lnTo>
                <a:lnTo>
                  <a:pt x="93" y="204"/>
                </a:lnTo>
                <a:lnTo>
                  <a:pt x="95" y="204"/>
                </a:lnTo>
                <a:lnTo>
                  <a:pt x="97" y="202"/>
                </a:lnTo>
                <a:lnTo>
                  <a:pt x="97" y="200"/>
                </a:lnTo>
                <a:lnTo>
                  <a:pt x="97" y="202"/>
                </a:lnTo>
                <a:lnTo>
                  <a:pt x="98" y="202"/>
                </a:lnTo>
                <a:lnTo>
                  <a:pt x="100" y="202"/>
                </a:lnTo>
                <a:lnTo>
                  <a:pt x="100" y="204"/>
                </a:lnTo>
                <a:lnTo>
                  <a:pt x="102" y="204"/>
                </a:lnTo>
                <a:lnTo>
                  <a:pt x="103" y="204"/>
                </a:lnTo>
                <a:lnTo>
                  <a:pt x="105" y="204"/>
                </a:lnTo>
                <a:lnTo>
                  <a:pt x="107" y="204"/>
                </a:lnTo>
                <a:lnTo>
                  <a:pt x="107" y="202"/>
                </a:lnTo>
                <a:lnTo>
                  <a:pt x="109" y="202"/>
                </a:lnTo>
                <a:lnTo>
                  <a:pt x="110" y="202"/>
                </a:lnTo>
                <a:lnTo>
                  <a:pt x="112" y="202"/>
                </a:lnTo>
                <a:lnTo>
                  <a:pt x="112" y="200"/>
                </a:lnTo>
                <a:lnTo>
                  <a:pt x="114" y="200"/>
                </a:lnTo>
                <a:lnTo>
                  <a:pt x="114" y="198"/>
                </a:lnTo>
                <a:lnTo>
                  <a:pt x="114" y="200"/>
                </a:lnTo>
                <a:lnTo>
                  <a:pt x="115" y="200"/>
                </a:lnTo>
                <a:lnTo>
                  <a:pt x="115" y="198"/>
                </a:lnTo>
                <a:lnTo>
                  <a:pt x="115" y="197"/>
                </a:lnTo>
                <a:lnTo>
                  <a:pt x="115" y="195"/>
                </a:lnTo>
                <a:lnTo>
                  <a:pt x="117" y="195"/>
                </a:lnTo>
                <a:lnTo>
                  <a:pt x="119" y="195"/>
                </a:lnTo>
                <a:lnTo>
                  <a:pt x="119" y="193"/>
                </a:lnTo>
                <a:lnTo>
                  <a:pt x="119" y="191"/>
                </a:lnTo>
                <a:lnTo>
                  <a:pt x="117" y="191"/>
                </a:lnTo>
                <a:lnTo>
                  <a:pt x="119" y="191"/>
                </a:lnTo>
                <a:lnTo>
                  <a:pt x="117" y="191"/>
                </a:lnTo>
                <a:lnTo>
                  <a:pt x="117" y="190"/>
                </a:lnTo>
                <a:lnTo>
                  <a:pt x="117" y="188"/>
                </a:lnTo>
                <a:lnTo>
                  <a:pt x="117" y="186"/>
                </a:lnTo>
                <a:lnTo>
                  <a:pt x="117" y="185"/>
                </a:lnTo>
                <a:lnTo>
                  <a:pt x="117" y="183"/>
                </a:lnTo>
                <a:lnTo>
                  <a:pt x="117" y="181"/>
                </a:lnTo>
                <a:lnTo>
                  <a:pt x="119" y="181"/>
                </a:lnTo>
                <a:lnTo>
                  <a:pt x="119" y="179"/>
                </a:lnTo>
                <a:lnTo>
                  <a:pt x="117" y="179"/>
                </a:lnTo>
                <a:lnTo>
                  <a:pt x="117" y="178"/>
                </a:lnTo>
                <a:lnTo>
                  <a:pt x="117" y="176"/>
                </a:lnTo>
                <a:lnTo>
                  <a:pt x="117" y="174"/>
                </a:lnTo>
                <a:lnTo>
                  <a:pt x="117" y="173"/>
                </a:lnTo>
                <a:lnTo>
                  <a:pt x="117" y="171"/>
                </a:lnTo>
                <a:lnTo>
                  <a:pt x="117" y="169"/>
                </a:lnTo>
                <a:lnTo>
                  <a:pt x="117" y="167"/>
                </a:lnTo>
                <a:lnTo>
                  <a:pt x="119" y="167"/>
                </a:lnTo>
                <a:lnTo>
                  <a:pt x="121" y="167"/>
                </a:lnTo>
                <a:lnTo>
                  <a:pt x="121" y="166"/>
                </a:lnTo>
                <a:lnTo>
                  <a:pt x="121" y="164"/>
                </a:lnTo>
                <a:lnTo>
                  <a:pt x="122" y="164"/>
                </a:lnTo>
                <a:lnTo>
                  <a:pt x="122" y="162"/>
                </a:lnTo>
                <a:lnTo>
                  <a:pt x="121" y="162"/>
                </a:lnTo>
                <a:lnTo>
                  <a:pt x="121" y="161"/>
                </a:lnTo>
                <a:lnTo>
                  <a:pt x="119" y="161"/>
                </a:lnTo>
                <a:lnTo>
                  <a:pt x="119" y="159"/>
                </a:lnTo>
                <a:lnTo>
                  <a:pt x="121" y="159"/>
                </a:lnTo>
                <a:lnTo>
                  <a:pt x="121" y="157"/>
                </a:lnTo>
                <a:lnTo>
                  <a:pt x="119" y="157"/>
                </a:lnTo>
                <a:lnTo>
                  <a:pt x="121" y="157"/>
                </a:lnTo>
                <a:lnTo>
                  <a:pt x="122" y="155"/>
                </a:lnTo>
                <a:lnTo>
                  <a:pt x="122" y="157"/>
                </a:lnTo>
                <a:lnTo>
                  <a:pt x="124" y="157"/>
                </a:lnTo>
                <a:lnTo>
                  <a:pt x="126" y="157"/>
                </a:lnTo>
                <a:lnTo>
                  <a:pt x="128" y="157"/>
                </a:lnTo>
                <a:lnTo>
                  <a:pt x="129" y="157"/>
                </a:lnTo>
                <a:lnTo>
                  <a:pt x="129" y="155"/>
                </a:lnTo>
                <a:lnTo>
                  <a:pt x="131" y="155"/>
                </a:lnTo>
                <a:lnTo>
                  <a:pt x="133" y="155"/>
                </a:lnTo>
                <a:lnTo>
                  <a:pt x="133" y="154"/>
                </a:lnTo>
                <a:lnTo>
                  <a:pt x="134" y="154"/>
                </a:lnTo>
                <a:lnTo>
                  <a:pt x="134" y="152"/>
                </a:lnTo>
                <a:lnTo>
                  <a:pt x="136" y="152"/>
                </a:lnTo>
                <a:lnTo>
                  <a:pt x="138" y="152"/>
                </a:lnTo>
                <a:lnTo>
                  <a:pt x="138" y="150"/>
                </a:lnTo>
                <a:lnTo>
                  <a:pt x="138" y="152"/>
                </a:lnTo>
                <a:lnTo>
                  <a:pt x="140" y="152"/>
                </a:lnTo>
                <a:lnTo>
                  <a:pt x="141" y="152"/>
                </a:lnTo>
                <a:lnTo>
                  <a:pt x="141" y="154"/>
                </a:lnTo>
                <a:lnTo>
                  <a:pt x="143" y="154"/>
                </a:lnTo>
                <a:lnTo>
                  <a:pt x="143" y="155"/>
                </a:lnTo>
                <a:lnTo>
                  <a:pt x="143" y="157"/>
                </a:lnTo>
                <a:lnTo>
                  <a:pt x="143" y="155"/>
                </a:lnTo>
                <a:lnTo>
                  <a:pt x="145" y="155"/>
                </a:lnTo>
                <a:lnTo>
                  <a:pt x="146" y="155"/>
                </a:lnTo>
                <a:lnTo>
                  <a:pt x="146" y="154"/>
                </a:lnTo>
                <a:lnTo>
                  <a:pt x="148" y="154"/>
                </a:lnTo>
                <a:lnTo>
                  <a:pt x="148" y="152"/>
                </a:lnTo>
                <a:lnTo>
                  <a:pt x="150" y="152"/>
                </a:lnTo>
                <a:lnTo>
                  <a:pt x="152" y="152"/>
                </a:lnTo>
                <a:lnTo>
                  <a:pt x="153" y="152"/>
                </a:lnTo>
                <a:lnTo>
                  <a:pt x="155" y="152"/>
                </a:lnTo>
                <a:lnTo>
                  <a:pt x="155" y="150"/>
                </a:lnTo>
                <a:lnTo>
                  <a:pt x="157" y="150"/>
                </a:lnTo>
                <a:lnTo>
                  <a:pt x="157" y="148"/>
                </a:lnTo>
                <a:lnTo>
                  <a:pt x="158" y="148"/>
                </a:lnTo>
                <a:lnTo>
                  <a:pt x="160" y="148"/>
                </a:lnTo>
                <a:lnTo>
                  <a:pt x="160" y="147"/>
                </a:lnTo>
                <a:lnTo>
                  <a:pt x="162" y="147"/>
                </a:lnTo>
                <a:lnTo>
                  <a:pt x="164" y="147"/>
                </a:lnTo>
                <a:lnTo>
                  <a:pt x="164" y="145"/>
                </a:lnTo>
                <a:lnTo>
                  <a:pt x="162" y="145"/>
                </a:lnTo>
                <a:lnTo>
                  <a:pt x="162" y="143"/>
                </a:lnTo>
                <a:lnTo>
                  <a:pt x="164" y="143"/>
                </a:lnTo>
                <a:lnTo>
                  <a:pt x="164" y="142"/>
                </a:lnTo>
                <a:lnTo>
                  <a:pt x="164" y="140"/>
                </a:lnTo>
                <a:lnTo>
                  <a:pt x="164" y="138"/>
                </a:lnTo>
                <a:lnTo>
                  <a:pt x="165" y="138"/>
                </a:lnTo>
                <a:lnTo>
                  <a:pt x="165" y="136"/>
                </a:lnTo>
                <a:lnTo>
                  <a:pt x="167" y="136"/>
                </a:lnTo>
                <a:lnTo>
                  <a:pt x="167" y="135"/>
                </a:lnTo>
                <a:lnTo>
                  <a:pt x="169" y="135"/>
                </a:lnTo>
                <a:lnTo>
                  <a:pt x="169" y="133"/>
                </a:lnTo>
                <a:lnTo>
                  <a:pt x="167" y="133"/>
                </a:lnTo>
                <a:lnTo>
                  <a:pt x="169" y="133"/>
                </a:lnTo>
                <a:lnTo>
                  <a:pt x="169" y="131"/>
                </a:lnTo>
                <a:lnTo>
                  <a:pt x="169" y="130"/>
                </a:lnTo>
                <a:lnTo>
                  <a:pt x="169" y="128"/>
                </a:lnTo>
                <a:lnTo>
                  <a:pt x="169" y="126"/>
                </a:lnTo>
                <a:lnTo>
                  <a:pt x="169" y="124"/>
                </a:lnTo>
                <a:lnTo>
                  <a:pt x="171" y="124"/>
                </a:lnTo>
                <a:lnTo>
                  <a:pt x="172" y="124"/>
                </a:lnTo>
                <a:lnTo>
                  <a:pt x="174" y="124"/>
                </a:lnTo>
                <a:lnTo>
                  <a:pt x="174" y="126"/>
                </a:lnTo>
                <a:lnTo>
                  <a:pt x="176" y="126"/>
                </a:lnTo>
                <a:lnTo>
                  <a:pt x="177" y="126"/>
                </a:lnTo>
                <a:lnTo>
                  <a:pt x="179" y="126"/>
                </a:lnTo>
                <a:lnTo>
                  <a:pt x="181" y="126"/>
                </a:lnTo>
                <a:lnTo>
                  <a:pt x="181" y="124"/>
                </a:lnTo>
                <a:lnTo>
                  <a:pt x="181" y="123"/>
                </a:lnTo>
                <a:lnTo>
                  <a:pt x="183" y="123"/>
                </a:lnTo>
                <a:lnTo>
                  <a:pt x="183" y="121"/>
                </a:lnTo>
                <a:lnTo>
                  <a:pt x="183" y="119"/>
                </a:lnTo>
                <a:lnTo>
                  <a:pt x="183" y="117"/>
                </a:lnTo>
                <a:lnTo>
                  <a:pt x="184" y="117"/>
                </a:lnTo>
                <a:lnTo>
                  <a:pt x="183" y="117"/>
                </a:lnTo>
                <a:lnTo>
                  <a:pt x="183" y="116"/>
                </a:lnTo>
                <a:lnTo>
                  <a:pt x="183" y="114"/>
                </a:lnTo>
                <a:lnTo>
                  <a:pt x="184" y="114"/>
                </a:lnTo>
                <a:lnTo>
                  <a:pt x="184" y="112"/>
                </a:lnTo>
                <a:lnTo>
                  <a:pt x="186" y="112"/>
                </a:lnTo>
                <a:lnTo>
                  <a:pt x="186" y="111"/>
                </a:lnTo>
                <a:lnTo>
                  <a:pt x="184" y="111"/>
                </a:lnTo>
                <a:lnTo>
                  <a:pt x="184" y="109"/>
                </a:lnTo>
                <a:lnTo>
                  <a:pt x="186" y="109"/>
                </a:lnTo>
                <a:lnTo>
                  <a:pt x="186" y="107"/>
                </a:lnTo>
                <a:lnTo>
                  <a:pt x="186" y="105"/>
                </a:lnTo>
                <a:lnTo>
                  <a:pt x="186" y="104"/>
                </a:lnTo>
                <a:lnTo>
                  <a:pt x="186" y="102"/>
                </a:lnTo>
                <a:lnTo>
                  <a:pt x="188" y="102"/>
                </a:lnTo>
                <a:lnTo>
                  <a:pt x="189" y="102"/>
                </a:lnTo>
                <a:lnTo>
                  <a:pt x="191" y="102"/>
                </a:lnTo>
                <a:lnTo>
                  <a:pt x="191" y="100"/>
                </a:lnTo>
                <a:lnTo>
                  <a:pt x="193" y="100"/>
                </a:lnTo>
                <a:lnTo>
                  <a:pt x="193" y="99"/>
                </a:lnTo>
                <a:lnTo>
                  <a:pt x="193" y="97"/>
                </a:lnTo>
                <a:lnTo>
                  <a:pt x="195" y="97"/>
                </a:lnTo>
                <a:lnTo>
                  <a:pt x="195" y="95"/>
                </a:lnTo>
                <a:lnTo>
                  <a:pt x="196" y="95"/>
                </a:lnTo>
                <a:lnTo>
                  <a:pt x="196" y="93"/>
                </a:lnTo>
                <a:lnTo>
                  <a:pt x="198" y="93"/>
                </a:lnTo>
                <a:lnTo>
                  <a:pt x="200" y="93"/>
                </a:lnTo>
                <a:lnTo>
                  <a:pt x="202" y="93"/>
                </a:lnTo>
                <a:lnTo>
                  <a:pt x="202" y="92"/>
                </a:lnTo>
                <a:lnTo>
                  <a:pt x="203" y="90"/>
                </a:lnTo>
                <a:lnTo>
                  <a:pt x="202" y="90"/>
                </a:lnTo>
                <a:lnTo>
                  <a:pt x="202" y="88"/>
                </a:lnTo>
                <a:lnTo>
                  <a:pt x="202" y="86"/>
                </a:lnTo>
                <a:lnTo>
                  <a:pt x="203" y="86"/>
                </a:lnTo>
                <a:lnTo>
                  <a:pt x="202" y="85"/>
                </a:lnTo>
                <a:lnTo>
                  <a:pt x="203" y="85"/>
                </a:lnTo>
                <a:lnTo>
                  <a:pt x="203" y="83"/>
                </a:lnTo>
                <a:lnTo>
                  <a:pt x="203" y="81"/>
                </a:lnTo>
                <a:lnTo>
                  <a:pt x="203" y="80"/>
                </a:lnTo>
                <a:lnTo>
                  <a:pt x="205" y="80"/>
                </a:lnTo>
                <a:lnTo>
                  <a:pt x="205" y="78"/>
                </a:lnTo>
                <a:lnTo>
                  <a:pt x="207" y="78"/>
                </a:lnTo>
                <a:lnTo>
                  <a:pt x="207" y="76"/>
                </a:lnTo>
                <a:lnTo>
                  <a:pt x="207" y="74"/>
                </a:lnTo>
                <a:lnTo>
                  <a:pt x="208" y="74"/>
                </a:lnTo>
                <a:lnTo>
                  <a:pt x="210" y="74"/>
                </a:lnTo>
                <a:lnTo>
                  <a:pt x="212" y="74"/>
                </a:lnTo>
                <a:lnTo>
                  <a:pt x="214" y="74"/>
                </a:lnTo>
                <a:lnTo>
                  <a:pt x="215" y="74"/>
                </a:lnTo>
                <a:lnTo>
                  <a:pt x="217" y="74"/>
                </a:lnTo>
                <a:lnTo>
                  <a:pt x="217" y="73"/>
                </a:lnTo>
                <a:lnTo>
                  <a:pt x="219" y="73"/>
                </a:lnTo>
                <a:lnTo>
                  <a:pt x="219" y="71"/>
                </a:lnTo>
                <a:lnTo>
                  <a:pt x="219" y="69"/>
                </a:lnTo>
                <a:lnTo>
                  <a:pt x="219" y="68"/>
                </a:lnTo>
                <a:lnTo>
                  <a:pt x="220" y="68"/>
                </a:lnTo>
                <a:lnTo>
                  <a:pt x="220" y="66"/>
                </a:lnTo>
                <a:lnTo>
                  <a:pt x="220" y="64"/>
                </a:lnTo>
                <a:lnTo>
                  <a:pt x="220" y="62"/>
                </a:lnTo>
                <a:lnTo>
                  <a:pt x="222" y="62"/>
                </a:lnTo>
                <a:lnTo>
                  <a:pt x="222" y="61"/>
                </a:lnTo>
                <a:lnTo>
                  <a:pt x="222" y="59"/>
                </a:lnTo>
                <a:lnTo>
                  <a:pt x="224" y="59"/>
                </a:lnTo>
                <a:lnTo>
                  <a:pt x="224" y="57"/>
                </a:lnTo>
                <a:lnTo>
                  <a:pt x="224" y="55"/>
                </a:lnTo>
                <a:lnTo>
                  <a:pt x="226" y="55"/>
                </a:lnTo>
                <a:lnTo>
                  <a:pt x="226" y="54"/>
                </a:lnTo>
                <a:lnTo>
                  <a:pt x="226" y="52"/>
                </a:lnTo>
                <a:lnTo>
                  <a:pt x="227" y="52"/>
                </a:lnTo>
                <a:lnTo>
                  <a:pt x="227" y="50"/>
                </a:lnTo>
                <a:lnTo>
                  <a:pt x="229" y="50"/>
                </a:lnTo>
                <a:lnTo>
                  <a:pt x="229" y="49"/>
                </a:lnTo>
                <a:lnTo>
                  <a:pt x="231" y="49"/>
                </a:lnTo>
                <a:lnTo>
                  <a:pt x="231" y="47"/>
                </a:lnTo>
                <a:lnTo>
                  <a:pt x="231" y="45"/>
                </a:lnTo>
                <a:lnTo>
                  <a:pt x="232" y="45"/>
                </a:lnTo>
                <a:lnTo>
                  <a:pt x="232" y="43"/>
                </a:lnTo>
                <a:lnTo>
                  <a:pt x="232" y="42"/>
                </a:lnTo>
                <a:lnTo>
                  <a:pt x="232" y="40"/>
                </a:lnTo>
                <a:lnTo>
                  <a:pt x="234" y="40"/>
                </a:lnTo>
                <a:lnTo>
                  <a:pt x="234" y="38"/>
                </a:lnTo>
                <a:lnTo>
                  <a:pt x="234" y="37"/>
                </a:lnTo>
                <a:lnTo>
                  <a:pt x="234" y="35"/>
                </a:lnTo>
                <a:lnTo>
                  <a:pt x="236" y="35"/>
                </a:lnTo>
                <a:lnTo>
                  <a:pt x="234" y="35"/>
                </a:lnTo>
                <a:lnTo>
                  <a:pt x="234" y="33"/>
                </a:lnTo>
                <a:lnTo>
                  <a:pt x="234" y="35"/>
                </a:lnTo>
                <a:lnTo>
                  <a:pt x="232" y="37"/>
                </a:lnTo>
                <a:lnTo>
                  <a:pt x="232" y="35"/>
                </a:lnTo>
                <a:lnTo>
                  <a:pt x="232" y="33"/>
                </a:lnTo>
                <a:lnTo>
                  <a:pt x="234" y="31"/>
                </a:lnTo>
                <a:lnTo>
                  <a:pt x="234" y="30"/>
                </a:lnTo>
                <a:lnTo>
                  <a:pt x="236" y="30"/>
                </a:lnTo>
                <a:lnTo>
                  <a:pt x="236" y="31"/>
                </a:lnTo>
                <a:lnTo>
                  <a:pt x="238" y="31"/>
                </a:lnTo>
                <a:lnTo>
                  <a:pt x="239" y="31"/>
                </a:lnTo>
                <a:lnTo>
                  <a:pt x="241" y="31"/>
                </a:lnTo>
                <a:lnTo>
                  <a:pt x="241" y="33"/>
                </a:lnTo>
                <a:lnTo>
                  <a:pt x="243" y="33"/>
                </a:lnTo>
                <a:lnTo>
                  <a:pt x="243" y="31"/>
                </a:lnTo>
                <a:lnTo>
                  <a:pt x="245" y="31"/>
                </a:lnTo>
                <a:lnTo>
                  <a:pt x="243" y="31"/>
                </a:lnTo>
                <a:lnTo>
                  <a:pt x="243" y="30"/>
                </a:lnTo>
                <a:lnTo>
                  <a:pt x="243" y="28"/>
                </a:lnTo>
                <a:lnTo>
                  <a:pt x="243" y="26"/>
                </a:lnTo>
                <a:lnTo>
                  <a:pt x="245" y="26"/>
                </a:lnTo>
                <a:lnTo>
                  <a:pt x="246" y="26"/>
                </a:lnTo>
                <a:lnTo>
                  <a:pt x="246" y="25"/>
                </a:lnTo>
                <a:lnTo>
                  <a:pt x="248" y="25"/>
                </a:lnTo>
                <a:lnTo>
                  <a:pt x="248" y="23"/>
                </a:lnTo>
                <a:lnTo>
                  <a:pt x="250" y="21"/>
                </a:lnTo>
                <a:lnTo>
                  <a:pt x="250" y="19"/>
                </a:lnTo>
                <a:lnTo>
                  <a:pt x="250" y="18"/>
                </a:lnTo>
                <a:lnTo>
                  <a:pt x="251" y="18"/>
                </a:lnTo>
                <a:lnTo>
                  <a:pt x="253" y="18"/>
                </a:lnTo>
                <a:lnTo>
                  <a:pt x="255" y="18"/>
                </a:lnTo>
                <a:lnTo>
                  <a:pt x="255" y="16"/>
                </a:lnTo>
                <a:lnTo>
                  <a:pt x="257" y="16"/>
                </a:lnTo>
                <a:lnTo>
                  <a:pt x="258" y="16"/>
                </a:lnTo>
                <a:lnTo>
                  <a:pt x="260" y="18"/>
                </a:lnTo>
                <a:lnTo>
                  <a:pt x="260" y="16"/>
                </a:lnTo>
                <a:lnTo>
                  <a:pt x="262" y="16"/>
                </a:lnTo>
                <a:lnTo>
                  <a:pt x="262" y="14"/>
                </a:lnTo>
                <a:lnTo>
                  <a:pt x="262" y="12"/>
                </a:lnTo>
                <a:lnTo>
                  <a:pt x="263" y="12"/>
                </a:lnTo>
                <a:lnTo>
                  <a:pt x="263" y="11"/>
                </a:lnTo>
                <a:lnTo>
                  <a:pt x="265" y="11"/>
                </a:lnTo>
                <a:lnTo>
                  <a:pt x="265" y="9"/>
                </a:lnTo>
                <a:lnTo>
                  <a:pt x="267" y="9"/>
                </a:lnTo>
                <a:lnTo>
                  <a:pt x="267" y="7"/>
                </a:lnTo>
                <a:lnTo>
                  <a:pt x="267" y="6"/>
                </a:lnTo>
                <a:lnTo>
                  <a:pt x="267" y="4"/>
                </a:lnTo>
                <a:lnTo>
                  <a:pt x="269" y="4"/>
                </a:lnTo>
                <a:lnTo>
                  <a:pt x="269" y="2"/>
                </a:lnTo>
                <a:lnTo>
                  <a:pt x="269" y="0"/>
                </a:lnTo>
                <a:lnTo>
                  <a:pt x="270" y="0"/>
                </a:lnTo>
                <a:lnTo>
                  <a:pt x="270" y="2"/>
                </a:lnTo>
                <a:lnTo>
                  <a:pt x="272" y="2"/>
                </a:lnTo>
                <a:lnTo>
                  <a:pt x="274" y="2"/>
                </a:lnTo>
                <a:lnTo>
                  <a:pt x="274" y="4"/>
                </a:lnTo>
                <a:lnTo>
                  <a:pt x="276" y="4"/>
                </a:lnTo>
                <a:lnTo>
                  <a:pt x="276" y="6"/>
                </a:lnTo>
                <a:lnTo>
                  <a:pt x="277" y="6"/>
                </a:lnTo>
                <a:lnTo>
                  <a:pt x="277" y="7"/>
                </a:lnTo>
                <a:lnTo>
                  <a:pt x="279" y="7"/>
                </a:lnTo>
                <a:lnTo>
                  <a:pt x="281" y="7"/>
                </a:lnTo>
                <a:lnTo>
                  <a:pt x="281" y="9"/>
                </a:lnTo>
                <a:lnTo>
                  <a:pt x="282" y="9"/>
                </a:lnTo>
                <a:lnTo>
                  <a:pt x="282" y="11"/>
                </a:lnTo>
                <a:lnTo>
                  <a:pt x="284" y="11"/>
                </a:lnTo>
                <a:lnTo>
                  <a:pt x="286" y="12"/>
                </a:lnTo>
                <a:lnTo>
                  <a:pt x="286" y="14"/>
                </a:lnTo>
                <a:lnTo>
                  <a:pt x="284" y="14"/>
                </a:lnTo>
                <a:lnTo>
                  <a:pt x="284" y="16"/>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1"/>
          <p:cNvSpPr>
            <a:spLocks/>
          </p:cNvSpPr>
          <p:nvPr/>
        </p:nvSpPr>
        <p:spPr bwMode="auto">
          <a:xfrm>
            <a:off x="5195042" y="3379158"/>
            <a:ext cx="768860" cy="558654"/>
          </a:xfrm>
          <a:custGeom>
            <a:avLst/>
            <a:gdLst>
              <a:gd name="T0" fmla="*/ 136 w 406"/>
              <a:gd name="T1" fmla="*/ 17 h 295"/>
              <a:gd name="T2" fmla="*/ 137 w 406"/>
              <a:gd name="T3" fmla="*/ 38 h 295"/>
              <a:gd name="T4" fmla="*/ 143 w 406"/>
              <a:gd name="T5" fmla="*/ 55 h 295"/>
              <a:gd name="T6" fmla="*/ 153 w 406"/>
              <a:gd name="T7" fmla="*/ 74 h 295"/>
              <a:gd name="T8" fmla="*/ 167 w 406"/>
              <a:gd name="T9" fmla="*/ 93 h 295"/>
              <a:gd name="T10" fmla="*/ 174 w 406"/>
              <a:gd name="T11" fmla="*/ 112 h 295"/>
              <a:gd name="T12" fmla="*/ 189 w 406"/>
              <a:gd name="T13" fmla="*/ 129 h 295"/>
              <a:gd name="T14" fmla="*/ 203 w 406"/>
              <a:gd name="T15" fmla="*/ 138 h 295"/>
              <a:gd name="T16" fmla="*/ 227 w 406"/>
              <a:gd name="T17" fmla="*/ 133 h 295"/>
              <a:gd name="T18" fmla="*/ 242 w 406"/>
              <a:gd name="T19" fmla="*/ 140 h 295"/>
              <a:gd name="T20" fmla="*/ 260 w 406"/>
              <a:gd name="T21" fmla="*/ 141 h 295"/>
              <a:gd name="T22" fmla="*/ 282 w 406"/>
              <a:gd name="T23" fmla="*/ 140 h 295"/>
              <a:gd name="T24" fmla="*/ 289 w 406"/>
              <a:gd name="T25" fmla="*/ 150 h 295"/>
              <a:gd name="T26" fmla="*/ 311 w 406"/>
              <a:gd name="T27" fmla="*/ 150 h 295"/>
              <a:gd name="T28" fmla="*/ 322 w 406"/>
              <a:gd name="T29" fmla="*/ 157 h 295"/>
              <a:gd name="T30" fmla="*/ 325 w 406"/>
              <a:gd name="T31" fmla="*/ 186 h 295"/>
              <a:gd name="T32" fmla="*/ 329 w 406"/>
              <a:gd name="T33" fmla="*/ 205 h 295"/>
              <a:gd name="T34" fmla="*/ 344 w 406"/>
              <a:gd name="T35" fmla="*/ 222 h 295"/>
              <a:gd name="T36" fmla="*/ 366 w 406"/>
              <a:gd name="T37" fmla="*/ 229 h 295"/>
              <a:gd name="T38" fmla="*/ 385 w 406"/>
              <a:gd name="T39" fmla="*/ 222 h 295"/>
              <a:gd name="T40" fmla="*/ 394 w 406"/>
              <a:gd name="T41" fmla="*/ 233 h 295"/>
              <a:gd name="T42" fmla="*/ 403 w 406"/>
              <a:gd name="T43" fmla="*/ 250 h 295"/>
              <a:gd name="T44" fmla="*/ 392 w 406"/>
              <a:gd name="T45" fmla="*/ 265 h 295"/>
              <a:gd name="T46" fmla="*/ 372 w 406"/>
              <a:gd name="T47" fmla="*/ 277 h 295"/>
              <a:gd name="T48" fmla="*/ 353 w 406"/>
              <a:gd name="T49" fmla="*/ 274 h 295"/>
              <a:gd name="T50" fmla="*/ 334 w 406"/>
              <a:gd name="T51" fmla="*/ 282 h 295"/>
              <a:gd name="T52" fmla="*/ 318 w 406"/>
              <a:gd name="T53" fmla="*/ 286 h 295"/>
              <a:gd name="T54" fmla="*/ 306 w 406"/>
              <a:gd name="T55" fmla="*/ 289 h 295"/>
              <a:gd name="T56" fmla="*/ 285 w 406"/>
              <a:gd name="T57" fmla="*/ 293 h 295"/>
              <a:gd name="T58" fmla="*/ 273 w 406"/>
              <a:gd name="T59" fmla="*/ 276 h 295"/>
              <a:gd name="T60" fmla="*/ 258 w 406"/>
              <a:gd name="T61" fmla="*/ 269 h 295"/>
              <a:gd name="T62" fmla="*/ 244 w 406"/>
              <a:gd name="T63" fmla="*/ 264 h 295"/>
              <a:gd name="T64" fmla="*/ 229 w 406"/>
              <a:gd name="T65" fmla="*/ 260 h 295"/>
              <a:gd name="T66" fmla="*/ 205 w 406"/>
              <a:gd name="T67" fmla="*/ 258 h 295"/>
              <a:gd name="T68" fmla="*/ 182 w 406"/>
              <a:gd name="T69" fmla="*/ 262 h 295"/>
              <a:gd name="T70" fmla="*/ 162 w 406"/>
              <a:gd name="T71" fmla="*/ 255 h 295"/>
              <a:gd name="T72" fmla="*/ 158 w 406"/>
              <a:gd name="T73" fmla="*/ 233 h 295"/>
              <a:gd name="T74" fmla="*/ 162 w 406"/>
              <a:gd name="T75" fmla="*/ 214 h 295"/>
              <a:gd name="T76" fmla="*/ 136 w 406"/>
              <a:gd name="T77" fmla="*/ 220 h 295"/>
              <a:gd name="T78" fmla="*/ 108 w 406"/>
              <a:gd name="T79" fmla="*/ 227 h 295"/>
              <a:gd name="T80" fmla="*/ 82 w 406"/>
              <a:gd name="T81" fmla="*/ 234 h 295"/>
              <a:gd name="T82" fmla="*/ 67 w 406"/>
              <a:gd name="T83" fmla="*/ 234 h 295"/>
              <a:gd name="T84" fmla="*/ 48 w 406"/>
              <a:gd name="T85" fmla="*/ 239 h 295"/>
              <a:gd name="T86" fmla="*/ 31 w 406"/>
              <a:gd name="T87" fmla="*/ 222 h 295"/>
              <a:gd name="T88" fmla="*/ 26 w 406"/>
              <a:gd name="T89" fmla="*/ 210 h 295"/>
              <a:gd name="T90" fmla="*/ 20 w 406"/>
              <a:gd name="T91" fmla="*/ 191 h 295"/>
              <a:gd name="T92" fmla="*/ 14 w 406"/>
              <a:gd name="T93" fmla="*/ 165 h 295"/>
              <a:gd name="T94" fmla="*/ 20 w 406"/>
              <a:gd name="T95" fmla="*/ 143 h 295"/>
              <a:gd name="T96" fmla="*/ 2 w 406"/>
              <a:gd name="T97" fmla="*/ 131 h 295"/>
              <a:gd name="T98" fmla="*/ 12 w 406"/>
              <a:gd name="T99" fmla="*/ 114 h 295"/>
              <a:gd name="T100" fmla="*/ 19 w 406"/>
              <a:gd name="T101" fmla="*/ 98 h 295"/>
              <a:gd name="T102" fmla="*/ 22 w 406"/>
              <a:gd name="T103" fmla="*/ 78 h 295"/>
              <a:gd name="T104" fmla="*/ 19 w 406"/>
              <a:gd name="T105" fmla="*/ 62 h 295"/>
              <a:gd name="T106" fmla="*/ 31 w 406"/>
              <a:gd name="T107" fmla="*/ 57 h 295"/>
              <a:gd name="T108" fmla="*/ 51 w 406"/>
              <a:gd name="T109" fmla="*/ 59 h 295"/>
              <a:gd name="T110" fmla="*/ 60 w 406"/>
              <a:gd name="T111" fmla="*/ 52 h 295"/>
              <a:gd name="T112" fmla="*/ 69 w 406"/>
              <a:gd name="T113" fmla="*/ 41 h 295"/>
              <a:gd name="T114" fmla="*/ 82 w 406"/>
              <a:gd name="T115" fmla="*/ 28 h 295"/>
              <a:gd name="T116" fmla="*/ 94 w 406"/>
              <a:gd name="T117" fmla="*/ 16 h 295"/>
              <a:gd name="T118" fmla="*/ 113 w 406"/>
              <a:gd name="T119" fmla="*/ 7 h 295"/>
              <a:gd name="T120" fmla="*/ 132 w 406"/>
              <a:gd name="T121" fmla="*/ 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6" h="295">
                <a:moveTo>
                  <a:pt x="134" y="0"/>
                </a:moveTo>
                <a:lnTo>
                  <a:pt x="136" y="0"/>
                </a:lnTo>
                <a:lnTo>
                  <a:pt x="137" y="2"/>
                </a:lnTo>
                <a:lnTo>
                  <a:pt x="139" y="2"/>
                </a:lnTo>
                <a:lnTo>
                  <a:pt x="139" y="4"/>
                </a:lnTo>
                <a:lnTo>
                  <a:pt x="137" y="4"/>
                </a:lnTo>
                <a:lnTo>
                  <a:pt x="139" y="4"/>
                </a:lnTo>
                <a:lnTo>
                  <a:pt x="139" y="5"/>
                </a:lnTo>
                <a:lnTo>
                  <a:pt x="137" y="5"/>
                </a:lnTo>
                <a:lnTo>
                  <a:pt x="137" y="7"/>
                </a:lnTo>
                <a:lnTo>
                  <a:pt x="137" y="9"/>
                </a:lnTo>
                <a:lnTo>
                  <a:pt x="136" y="9"/>
                </a:lnTo>
                <a:lnTo>
                  <a:pt x="136" y="10"/>
                </a:lnTo>
                <a:lnTo>
                  <a:pt x="134" y="10"/>
                </a:lnTo>
                <a:lnTo>
                  <a:pt x="134" y="12"/>
                </a:lnTo>
                <a:lnTo>
                  <a:pt x="134" y="14"/>
                </a:lnTo>
                <a:lnTo>
                  <a:pt x="136" y="14"/>
                </a:lnTo>
                <a:lnTo>
                  <a:pt x="136" y="16"/>
                </a:lnTo>
                <a:lnTo>
                  <a:pt x="136" y="17"/>
                </a:lnTo>
                <a:lnTo>
                  <a:pt x="137" y="17"/>
                </a:lnTo>
                <a:lnTo>
                  <a:pt x="137" y="19"/>
                </a:lnTo>
                <a:lnTo>
                  <a:pt x="137" y="21"/>
                </a:lnTo>
                <a:lnTo>
                  <a:pt x="137" y="23"/>
                </a:lnTo>
                <a:lnTo>
                  <a:pt x="137" y="24"/>
                </a:lnTo>
                <a:lnTo>
                  <a:pt x="137" y="26"/>
                </a:lnTo>
                <a:lnTo>
                  <a:pt x="137" y="28"/>
                </a:lnTo>
                <a:lnTo>
                  <a:pt x="136" y="28"/>
                </a:lnTo>
                <a:lnTo>
                  <a:pt x="137" y="28"/>
                </a:lnTo>
                <a:lnTo>
                  <a:pt x="136" y="28"/>
                </a:lnTo>
                <a:lnTo>
                  <a:pt x="136" y="29"/>
                </a:lnTo>
                <a:lnTo>
                  <a:pt x="137" y="29"/>
                </a:lnTo>
                <a:lnTo>
                  <a:pt x="136" y="29"/>
                </a:lnTo>
                <a:lnTo>
                  <a:pt x="136" y="31"/>
                </a:lnTo>
                <a:lnTo>
                  <a:pt x="137" y="31"/>
                </a:lnTo>
                <a:lnTo>
                  <a:pt x="137" y="33"/>
                </a:lnTo>
                <a:lnTo>
                  <a:pt x="137" y="35"/>
                </a:lnTo>
                <a:lnTo>
                  <a:pt x="137" y="36"/>
                </a:lnTo>
                <a:lnTo>
                  <a:pt x="137" y="38"/>
                </a:lnTo>
                <a:lnTo>
                  <a:pt x="137" y="40"/>
                </a:lnTo>
                <a:lnTo>
                  <a:pt x="137" y="41"/>
                </a:lnTo>
                <a:lnTo>
                  <a:pt x="139" y="41"/>
                </a:lnTo>
                <a:lnTo>
                  <a:pt x="139" y="43"/>
                </a:lnTo>
                <a:lnTo>
                  <a:pt x="141" y="43"/>
                </a:lnTo>
                <a:lnTo>
                  <a:pt x="141" y="45"/>
                </a:lnTo>
                <a:lnTo>
                  <a:pt x="141" y="47"/>
                </a:lnTo>
                <a:lnTo>
                  <a:pt x="143" y="47"/>
                </a:lnTo>
                <a:lnTo>
                  <a:pt x="141" y="47"/>
                </a:lnTo>
                <a:lnTo>
                  <a:pt x="141" y="48"/>
                </a:lnTo>
                <a:lnTo>
                  <a:pt x="143" y="48"/>
                </a:lnTo>
                <a:lnTo>
                  <a:pt x="143" y="50"/>
                </a:lnTo>
                <a:lnTo>
                  <a:pt x="143" y="52"/>
                </a:lnTo>
                <a:lnTo>
                  <a:pt x="143" y="54"/>
                </a:lnTo>
                <a:lnTo>
                  <a:pt x="144" y="54"/>
                </a:lnTo>
                <a:lnTo>
                  <a:pt x="143" y="54"/>
                </a:lnTo>
                <a:lnTo>
                  <a:pt x="143" y="55"/>
                </a:lnTo>
                <a:lnTo>
                  <a:pt x="141" y="55"/>
                </a:lnTo>
                <a:lnTo>
                  <a:pt x="143" y="55"/>
                </a:lnTo>
                <a:lnTo>
                  <a:pt x="143" y="57"/>
                </a:lnTo>
                <a:lnTo>
                  <a:pt x="141" y="57"/>
                </a:lnTo>
                <a:lnTo>
                  <a:pt x="143" y="57"/>
                </a:lnTo>
                <a:lnTo>
                  <a:pt x="143" y="59"/>
                </a:lnTo>
                <a:lnTo>
                  <a:pt x="143" y="60"/>
                </a:lnTo>
                <a:lnTo>
                  <a:pt x="144" y="60"/>
                </a:lnTo>
                <a:lnTo>
                  <a:pt x="144" y="62"/>
                </a:lnTo>
                <a:lnTo>
                  <a:pt x="146" y="62"/>
                </a:lnTo>
                <a:lnTo>
                  <a:pt x="146" y="64"/>
                </a:lnTo>
                <a:lnTo>
                  <a:pt x="146" y="66"/>
                </a:lnTo>
                <a:lnTo>
                  <a:pt x="148" y="66"/>
                </a:lnTo>
                <a:lnTo>
                  <a:pt x="148" y="67"/>
                </a:lnTo>
                <a:lnTo>
                  <a:pt x="148" y="69"/>
                </a:lnTo>
                <a:lnTo>
                  <a:pt x="150" y="69"/>
                </a:lnTo>
                <a:lnTo>
                  <a:pt x="150" y="71"/>
                </a:lnTo>
                <a:lnTo>
                  <a:pt x="151" y="71"/>
                </a:lnTo>
                <a:lnTo>
                  <a:pt x="151" y="72"/>
                </a:lnTo>
                <a:lnTo>
                  <a:pt x="151" y="74"/>
                </a:lnTo>
                <a:lnTo>
                  <a:pt x="153" y="74"/>
                </a:lnTo>
                <a:lnTo>
                  <a:pt x="153" y="76"/>
                </a:lnTo>
                <a:lnTo>
                  <a:pt x="155" y="76"/>
                </a:lnTo>
                <a:lnTo>
                  <a:pt x="155" y="78"/>
                </a:lnTo>
                <a:lnTo>
                  <a:pt x="155" y="79"/>
                </a:lnTo>
                <a:lnTo>
                  <a:pt x="156" y="79"/>
                </a:lnTo>
                <a:lnTo>
                  <a:pt x="158" y="79"/>
                </a:lnTo>
                <a:lnTo>
                  <a:pt x="158" y="81"/>
                </a:lnTo>
                <a:lnTo>
                  <a:pt x="160" y="81"/>
                </a:lnTo>
                <a:lnTo>
                  <a:pt x="160" y="83"/>
                </a:lnTo>
                <a:lnTo>
                  <a:pt x="162" y="83"/>
                </a:lnTo>
                <a:lnTo>
                  <a:pt x="162" y="84"/>
                </a:lnTo>
                <a:lnTo>
                  <a:pt x="162" y="86"/>
                </a:lnTo>
                <a:lnTo>
                  <a:pt x="163" y="86"/>
                </a:lnTo>
                <a:lnTo>
                  <a:pt x="163" y="88"/>
                </a:lnTo>
                <a:lnTo>
                  <a:pt x="165" y="88"/>
                </a:lnTo>
                <a:lnTo>
                  <a:pt x="165" y="90"/>
                </a:lnTo>
                <a:lnTo>
                  <a:pt x="165" y="91"/>
                </a:lnTo>
                <a:lnTo>
                  <a:pt x="167" y="91"/>
                </a:lnTo>
                <a:lnTo>
                  <a:pt x="167" y="93"/>
                </a:lnTo>
                <a:lnTo>
                  <a:pt x="168" y="93"/>
                </a:lnTo>
                <a:lnTo>
                  <a:pt x="168" y="95"/>
                </a:lnTo>
                <a:lnTo>
                  <a:pt x="170" y="95"/>
                </a:lnTo>
                <a:lnTo>
                  <a:pt x="170" y="97"/>
                </a:lnTo>
                <a:lnTo>
                  <a:pt x="170" y="98"/>
                </a:lnTo>
                <a:lnTo>
                  <a:pt x="172" y="98"/>
                </a:lnTo>
                <a:lnTo>
                  <a:pt x="172" y="100"/>
                </a:lnTo>
                <a:lnTo>
                  <a:pt x="170" y="100"/>
                </a:lnTo>
                <a:lnTo>
                  <a:pt x="172" y="100"/>
                </a:lnTo>
                <a:lnTo>
                  <a:pt x="172" y="102"/>
                </a:lnTo>
                <a:lnTo>
                  <a:pt x="172" y="103"/>
                </a:lnTo>
                <a:lnTo>
                  <a:pt x="174" y="103"/>
                </a:lnTo>
                <a:lnTo>
                  <a:pt x="174" y="105"/>
                </a:lnTo>
                <a:lnTo>
                  <a:pt x="174" y="107"/>
                </a:lnTo>
                <a:lnTo>
                  <a:pt x="174" y="109"/>
                </a:lnTo>
                <a:lnTo>
                  <a:pt x="175" y="109"/>
                </a:lnTo>
                <a:lnTo>
                  <a:pt x="175" y="110"/>
                </a:lnTo>
                <a:lnTo>
                  <a:pt x="174" y="110"/>
                </a:lnTo>
                <a:lnTo>
                  <a:pt x="174" y="112"/>
                </a:lnTo>
                <a:lnTo>
                  <a:pt x="174" y="114"/>
                </a:lnTo>
                <a:lnTo>
                  <a:pt x="174" y="115"/>
                </a:lnTo>
                <a:lnTo>
                  <a:pt x="174" y="117"/>
                </a:lnTo>
                <a:lnTo>
                  <a:pt x="174" y="119"/>
                </a:lnTo>
                <a:lnTo>
                  <a:pt x="175" y="119"/>
                </a:lnTo>
                <a:lnTo>
                  <a:pt x="177" y="119"/>
                </a:lnTo>
                <a:lnTo>
                  <a:pt x="179" y="119"/>
                </a:lnTo>
                <a:lnTo>
                  <a:pt x="179" y="121"/>
                </a:lnTo>
                <a:lnTo>
                  <a:pt x="180" y="121"/>
                </a:lnTo>
                <a:lnTo>
                  <a:pt x="180" y="122"/>
                </a:lnTo>
                <a:lnTo>
                  <a:pt x="180" y="124"/>
                </a:lnTo>
                <a:lnTo>
                  <a:pt x="182" y="124"/>
                </a:lnTo>
                <a:lnTo>
                  <a:pt x="184" y="124"/>
                </a:lnTo>
                <a:lnTo>
                  <a:pt x="184" y="126"/>
                </a:lnTo>
                <a:lnTo>
                  <a:pt x="186" y="126"/>
                </a:lnTo>
                <a:lnTo>
                  <a:pt x="186" y="128"/>
                </a:lnTo>
                <a:lnTo>
                  <a:pt x="187" y="128"/>
                </a:lnTo>
                <a:lnTo>
                  <a:pt x="187" y="129"/>
                </a:lnTo>
                <a:lnTo>
                  <a:pt x="189" y="129"/>
                </a:lnTo>
                <a:lnTo>
                  <a:pt x="189" y="131"/>
                </a:lnTo>
                <a:lnTo>
                  <a:pt x="189" y="133"/>
                </a:lnTo>
                <a:lnTo>
                  <a:pt x="191" y="133"/>
                </a:lnTo>
                <a:lnTo>
                  <a:pt x="191" y="134"/>
                </a:lnTo>
                <a:lnTo>
                  <a:pt x="191" y="136"/>
                </a:lnTo>
                <a:lnTo>
                  <a:pt x="191" y="138"/>
                </a:lnTo>
                <a:lnTo>
                  <a:pt x="193" y="138"/>
                </a:lnTo>
                <a:lnTo>
                  <a:pt x="193" y="140"/>
                </a:lnTo>
                <a:lnTo>
                  <a:pt x="193" y="141"/>
                </a:lnTo>
                <a:lnTo>
                  <a:pt x="193" y="143"/>
                </a:lnTo>
                <a:lnTo>
                  <a:pt x="194" y="143"/>
                </a:lnTo>
                <a:lnTo>
                  <a:pt x="194" y="141"/>
                </a:lnTo>
                <a:lnTo>
                  <a:pt x="196" y="141"/>
                </a:lnTo>
                <a:lnTo>
                  <a:pt x="198" y="141"/>
                </a:lnTo>
                <a:lnTo>
                  <a:pt x="198" y="140"/>
                </a:lnTo>
                <a:lnTo>
                  <a:pt x="199" y="140"/>
                </a:lnTo>
                <a:lnTo>
                  <a:pt x="201" y="140"/>
                </a:lnTo>
                <a:lnTo>
                  <a:pt x="203" y="140"/>
                </a:lnTo>
                <a:lnTo>
                  <a:pt x="203" y="138"/>
                </a:lnTo>
                <a:lnTo>
                  <a:pt x="205" y="138"/>
                </a:lnTo>
                <a:lnTo>
                  <a:pt x="205" y="140"/>
                </a:lnTo>
                <a:lnTo>
                  <a:pt x="206" y="140"/>
                </a:lnTo>
                <a:lnTo>
                  <a:pt x="208" y="140"/>
                </a:lnTo>
                <a:lnTo>
                  <a:pt x="210" y="140"/>
                </a:lnTo>
                <a:lnTo>
                  <a:pt x="211" y="140"/>
                </a:lnTo>
                <a:lnTo>
                  <a:pt x="213" y="140"/>
                </a:lnTo>
                <a:lnTo>
                  <a:pt x="215" y="140"/>
                </a:lnTo>
                <a:lnTo>
                  <a:pt x="215" y="138"/>
                </a:lnTo>
                <a:lnTo>
                  <a:pt x="217" y="138"/>
                </a:lnTo>
                <a:lnTo>
                  <a:pt x="218" y="138"/>
                </a:lnTo>
                <a:lnTo>
                  <a:pt x="218" y="136"/>
                </a:lnTo>
                <a:lnTo>
                  <a:pt x="220" y="136"/>
                </a:lnTo>
                <a:lnTo>
                  <a:pt x="220" y="134"/>
                </a:lnTo>
                <a:lnTo>
                  <a:pt x="222" y="134"/>
                </a:lnTo>
                <a:lnTo>
                  <a:pt x="224" y="134"/>
                </a:lnTo>
                <a:lnTo>
                  <a:pt x="225" y="134"/>
                </a:lnTo>
                <a:lnTo>
                  <a:pt x="225" y="133"/>
                </a:lnTo>
                <a:lnTo>
                  <a:pt x="227" y="133"/>
                </a:lnTo>
                <a:lnTo>
                  <a:pt x="229" y="133"/>
                </a:lnTo>
                <a:lnTo>
                  <a:pt x="230" y="133"/>
                </a:lnTo>
                <a:lnTo>
                  <a:pt x="230" y="131"/>
                </a:lnTo>
                <a:lnTo>
                  <a:pt x="232" y="131"/>
                </a:lnTo>
                <a:lnTo>
                  <a:pt x="232" y="129"/>
                </a:lnTo>
                <a:lnTo>
                  <a:pt x="234" y="129"/>
                </a:lnTo>
                <a:lnTo>
                  <a:pt x="234" y="128"/>
                </a:lnTo>
                <a:lnTo>
                  <a:pt x="236" y="128"/>
                </a:lnTo>
                <a:lnTo>
                  <a:pt x="236" y="129"/>
                </a:lnTo>
                <a:lnTo>
                  <a:pt x="237" y="129"/>
                </a:lnTo>
                <a:lnTo>
                  <a:pt x="237" y="131"/>
                </a:lnTo>
                <a:lnTo>
                  <a:pt x="239" y="131"/>
                </a:lnTo>
                <a:lnTo>
                  <a:pt x="239" y="133"/>
                </a:lnTo>
                <a:lnTo>
                  <a:pt x="239" y="134"/>
                </a:lnTo>
                <a:lnTo>
                  <a:pt x="239" y="136"/>
                </a:lnTo>
                <a:lnTo>
                  <a:pt x="241" y="136"/>
                </a:lnTo>
                <a:lnTo>
                  <a:pt x="241" y="138"/>
                </a:lnTo>
                <a:lnTo>
                  <a:pt x="242" y="138"/>
                </a:lnTo>
                <a:lnTo>
                  <a:pt x="242" y="140"/>
                </a:lnTo>
                <a:lnTo>
                  <a:pt x="242" y="141"/>
                </a:lnTo>
                <a:lnTo>
                  <a:pt x="242" y="143"/>
                </a:lnTo>
                <a:lnTo>
                  <a:pt x="244" y="143"/>
                </a:lnTo>
                <a:lnTo>
                  <a:pt x="244" y="141"/>
                </a:lnTo>
                <a:lnTo>
                  <a:pt x="246" y="141"/>
                </a:lnTo>
                <a:lnTo>
                  <a:pt x="246" y="143"/>
                </a:lnTo>
                <a:lnTo>
                  <a:pt x="246" y="145"/>
                </a:lnTo>
                <a:lnTo>
                  <a:pt x="248" y="145"/>
                </a:lnTo>
                <a:lnTo>
                  <a:pt x="249" y="145"/>
                </a:lnTo>
                <a:lnTo>
                  <a:pt x="251" y="145"/>
                </a:lnTo>
                <a:lnTo>
                  <a:pt x="253" y="145"/>
                </a:lnTo>
                <a:lnTo>
                  <a:pt x="253" y="143"/>
                </a:lnTo>
                <a:lnTo>
                  <a:pt x="255" y="143"/>
                </a:lnTo>
                <a:lnTo>
                  <a:pt x="255" y="141"/>
                </a:lnTo>
                <a:lnTo>
                  <a:pt x="256" y="141"/>
                </a:lnTo>
                <a:lnTo>
                  <a:pt x="258" y="141"/>
                </a:lnTo>
                <a:lnTo>
                  <a:pt x="258" y="143"/>
                </a:lnTo>
                <a:lnTo>
                  <a:pt x="260" y="143"/>
                </a:lnTo>
                <a:lnTo>
                  <a:pt x="260" y="141"/>
                </a:lnTo>
                <a:lnTo>
                  <a:pt x="261" y="141"/>
                </a:lnTo>
                <a:lnTo>
                  <a:pt x="263" y="140"/>
                </a:lnTo>
                <a:lnTo>
                  <a:pt x="265" y="140"/>
                </a:lnTo>
                <a:lnTo>
                  <a:pt x="267" y="140"/>
                </a:lnTo>
                <a:lnTo>
                  <a:pt x="267" y="138"/>
                </a:lnTo>
                <a:lnTo>
                  <a:pt x="268" y="138"/>
                </a:lnTo>
                <a:lnTo>
                  <a:pt x="270" y="138"/>
                </a:lnTo>
                <a:lnTo>
                  <a:pt x="272" y="138"/>
                </a:lnTo>
                <a:lnTo>
                  <a:pt x="273" y="138"/>
                </a:lnTo>
                <a:lnTo>
                  <a:pt x="275" y="138"/>
                </a:lnTo>
                <a:lnTo>
                  <a:pt x="275" y="136"/>
                </a:lnTo>
                <a:lnTo>
                  <a:pt x="277" y="136"/>
                </a:lnTo>
                <a:lnTo>
                  <a:pt x="279" y="136"/>
                </a:lnTo>
                <a:lnTo>
                  <a:pt x="279" y="134"/>
                </a:lnTo>
                <a:lnTo>
                  <a:pt x="280" y="134"/>
                </a:lnTo>
                <a:lnTo>
                  <a:pt x="280" y="136"/>
                </a:lnTo>
                <a:lnTo>
                  <a:pt x="280" y="138"/>
                </a:lnTo>
                <a:lnTo>
                  <a:pt x="280" y="140"/>
                </a:lnTo>
                <a:lnTo>
                  <a:pt x="282" y="140"/>
                </a:lnTo>
                <a:lnTo>
                  <a:pt x="284" y="140"/>
                </a:lnTo>
                <a:lnTo>
                  <a:pt x="282" y="140"/>
                </a:lnTo>
                <a:lnTo>
                  <a:pt x="284" y="138"/>
                </a:lnTo>
                <a:lnTo>
                  <a:pt x="284" y="140"/>
                </a:lnTo>
                <a:lnTo>
                  <a:pt x="285" y="140"/>
                </a:lnTo>
                <a:lnTo>
                  <a:pt x="285" y="141"/>
                </a:lnTo>
                <a:lnTo>
                  <a:pt x="285" y="143"/>
                </a:lnTo>
                <a:lnTo>
                  <a:pt x="285" y="145"/>
                </a:lnTo>
                <a:lnTo>
                  <a:pt x="284" y="145"/>
                </a:lnTo>
                <a:lnTo>
                  <a:pt x="284" y="146"/>
                </a:lnTo>
                <a:lnTo>
                  <a:pt x="284" y="148"/>
                </a:lnTo>
                <a:lnTo>
                  <a:pt x="285" y="148"/>
                </a:lnTo>
                <a:lnTo>
                  <a:pt x="285" y="150"/>
                </a:lnTo>
                <a:lnTo>
                  <a:pt x="285" y="148"/>
                </a:lnTo>
                <a:lnTo>
                  <a:pt x="287" y="148"/>
                </a:lnTo>
                <a:lnTo>
                  <a:pt x="289" y="148"/>
                </a:lnTo>
                <a:lnTo>
                  <a:pt x="289" y="150"/>
                </a:lnTo>
                <a:lnTo>
                  <a:pt x="287" y="150"/>
                </a:lnTo>
                <a:lnTo>
                  <a:pt x="289" y="150"/>
                </a:lnTo>
                <a:lnTo>
                  <a:pt x="291" y="150"/>
                </a:lnTo>
                <a:lnTo>
                  <a:pt x="291" y="152"/>
                </a:lnTo>
                <a:lnTo>
                  <a:pt x="292" y="152"/>
                </a:lnTo>
                <a:lnTo>
                  <a:pt x="292" y="153"/>
                </a:lnTo>
                <a:lnTo>
                  <a:pt x="292" y="152"/>
                </a:lnTo>
                <a:lnTo>
                  <a:pt x="294" y="152"/>
                </a:lnTo>
                <a:lnTo>
                  <a:pt x="296" y="152"/>
                </a:lnTo>
                <a:lnTo>
                  <a:pt x="296" y="153"/>
                </a:lnTo>
                <a:lnTo>
                  <a:pt x="298" y="153"/>
                </a:lnTo>
                <a:lnTo>
                  <a:pt x="299" y="153"/>
                </a:lnTo>
                <a:lnTo>
                  <a:pt x="299" y="152"/>
                </a:lnTo>
                <a:lnTo>
                  <a:pt x="301" y="152"/>
                </a:lnTo>
                <a:lnTo>
                  <a:pt x="303" y="152"/>
                </a:lnTo>
                <a:lnTo>
                  <a:pt x="304" y="152"/>
                </a:lnTo>
                <a:lnTo>
                  <a:pt x="304" y="153"/>
                </a:lnTo>
                <a:lnTo>
                  <a:pt x="306" y="152"/>
                </a:lnTo>
                <a:lnTo>
                  <a:pt x="308" y="152"/>
                </a:lnTo>
                <a:lnTo>
                  <a:pt x="310" y="150"/>
                </a:lnTo>
                <a:lnTo>
                  <a:pt x="311" y="150"/>
                </a:lnTo>
                <a:lnTo>
                  <a:pt x="311" y="148"/>
                </a:lnTo>
                <a:lnTo>
                  <a:pt x="313" y="148"/>
                </a:lnTo>
                <a:lnTo>
                  <a:pt x="315" y="148"/>
                </a:lnTo>
                <a:lnTo>
                  <a:pt x="315" y="146"/>
                </a:lnTo>
                <a:lnTo>
                  <a:pt x="316" y="146"/>
                </a:lnTo>
                <a:lnTo>
                  <a:pt x="316" y="145"/>
                </a:lnTo>
                <a:lnTo>
                  <a:pt x="316" y="143"/>
                </a:lnTo>
                <a:lnTo>
                  <a:pt x="318" y="143"/>
                </a:lnTo>
                <a:lnTo>
                  <a:pt x="318" y="145"/>
                </a:lnTo>
                <a:lnTo>
                  <a:pt x="320" y="143"/>
                </a:lnTo>
                <a:lnTo>
                  <a:pt x="320" y="145"/>
                </a:lnTo>
                <a:lnTo>
                  <a:pt x="320" y="146"/>
                </a:lnTo>
                <a:lnTo>
                  <a:pt x="322" y="146"/>
                </a:lnTo>
                <a:lnTo>
                  <a:pt x="322" y="148"/>
                </a:lnTo>
                <a:lnTo>
                  <a:pt x="322" y="150"/>
                </a:lnTo>
                <a:lnTo>
                  <a:pt x="322" y="152"/>
                </a:lnTo>
                <a:lnTo>
                  <a:pt x="322" y="153"/>
                </a:lnTo>
                <a:lnTo>
                  <a:pt x="322" y="155"/>
                </a:lnTo>
                <a:lnTo>
                  <a:pt x="322" y="157"/>
                </a:lnTo>
                <a:lnTo>
                  <a:pt x="322" y="159"/>
                </a:lnTo>
                <a:lnTo>
                  <a:pt x="322" y="160"/>
                </a:lnTo>
                <a:lnTo>
                  <a:pt x="322" y="162"/>
                </a:lnTo>
                <a:lnTo>
                  <a:pt x="322" y="164"/>
                </a:lnTo>
                <a:lnTo>
                  <a:pt x="322" y="165"/>
                </a:lnTo>
                <a:lnTo>
                  <a:pt x="323" y="165"/>
                </a:lnTo>
                <a:lnTo>
                  <a:pt x="323" y="167"/>
                </a:lnTo>
                <a:lnTo>
                  <a:pt x="323" y="169"/>
                </a:lnTo>
                <a:lnTo>
                  <a:pt x="323" y="171"/>
                </a:lnTo>
                <a:lnTo>
                  <a:pt x="323" y="172"/>
                </a:lnTo>
                <a:lnTo>
                  <a:pt x="323" y="174"/>
                </a:lnTo>
                <a:lnTo>
                  <a:pt x="323" y="176"/>
                </a:lnTo>
                <a:lnTo>
                  <a:pt x="323" y="177"/>
                </a:lnTo>
                <a:lnTo>
                  <a:pt x="323" y="179"/>
                </a:lnTo>
                <a:lnTo>
                  <a:pt x="323" y="181"/>
                </a:lnTo>
                <a:lnTo>
                  <a:pt x="323" y="183"/>
                </a:lnTo>
                <a:lnTo>
                  <a:pt x="323" y="184"/>
                </a:lnTo>
                <a:lnTo>
                  <a:pt x="325" y="184"/>
                </a:lnTo>
                <a:lnTo>
                  <a:pt x="325" y="186"/>
                </a:lnTo>
                <a:lnTo>
                  <a:pt x="325" y="188"/>
                </a:lnTo>
                <a:lnTo>
                  <a:pt x="323" y="188"/>
                </a:lnTo>
                <a:lnTo>
                  <a:pt x="323" y="190"/>
                </a:lnTo>
                <a:lnTo>
                  <a:pt x="323" y="191"/>
                </a:lnTo>
                <a:lnTo>
                  <a:pt x="322" y="191"/>
                </a:lnTo>
                <a:lnTo>
                  <a:pt x="322" y="193"/>
                </a:lnTo>
                <a:lnTo>
                  <a:pt x="322" y="195"/>
                </a:lnTo>
                <a:lnTo>
                  <a:pt x="322" y="196"/>
                </a:lnTo>
                <a:lnTo>
                  <a:pt x="320" y="196"/>
                </a:lnTo>
                <a:lnTo>
                  <a:pt x="320" y="198"/>
                </a:lnTo>
                <a:lnTo>
                  <a:pt x="322" y="198"/>
                </a:lnTo>
                <a:lnTo>
                  <a:pt x="322" y="200"/>
                </a:lnTo>
                <a:lnTo>
                  <a:pt x="323" y="200"/>
                </a:lnTo>
                <a:lnTo>
                  <a:pt x="323" y="202"/>
                </a:lnTo>
                <a:lnTo>
                  <a:pt x="325" y="202"/>
                </a:lnTo>
                <a:lnTo>
                  <a:pt x="325" y="203"/>
                </a:lnTo>
                <a:lnTo>
                  <a:pt x="327" y="203"/>
                </a:lnTo>
                <a:lnTo>
                  <a:pt x="327" y="205"/>
                </a:lnTo>
                <a:lnTo>
                  <a:pt x="329" y="205"/>
                </a:lnTo>
                <a:lnTo>
                  <a:pt x="329" y="207"/>
                </a:lnTo>
                <a:lnTo>
                  <a:pt x="330" y="207"/>
                </a:lnTo>
                <a:lnTo>
                  <a:pt x="330" y="208"/>
                </a:lnTo>
                <a:lnTo>
                  <a:pt x="332" y="208"/>
                </a:lnTo>
                <a:lnTo>
                  <a:pt x="332" y="210"/>
                </a:lnTo>
                <a:lnTo>
                  <a:pt x="334" y="210"/>
                </a:lnTo>
                <a:lnTo>
                  <a:pt x="334" y="212"/>
                </a:lnTo>
                <a:lnTo>
                  <a:pt x="335" y="212"/>
                </a:lnTo>
                <a:lnTo>
                  <a:pt x="335" y="214"/>
                </a:lnTo>
                <a:lnTo>
                  <a:pt x="337" y="214"/>
                </a:lnTo>
                <a:lnTo>
                  <a:pt x="337" y="215"/>
                </a:lnTo>
                <a:lnTo>
                  <a:pt x="339" y="215"/>
                </a:lnTo>
                <a:lnTo>
                  <a:pt x="339" y="217"/>
                </a:lnTo>
                <a:lnTo>
                  <a:pt x="341" y="217"/>
                </a:lnTo>
                <a:lnTo>
                  <a:pt x="341" y="219"/>
                </a:lnTo>
                <a:lnTo>
                  <a:pt x="342" y="219"/>
                </a:lnTo>
                <a:lnTo>
                  <a:pt x="342" y="220"/>
                </a:lnTo>
                <a:lnTo>
                  <a:pt x="344" y="220"/>
                </a:lnTo>
                <a:lnTo>
                  <a:pt x="344" y="222"/>
                </a:lnTo>
                <a:lnTo>
                  <a:pt x="346" y="222"/>
                </a:lnTo>
                <a:lnTo>
                  <a:pt x="347" y="224"/>
                </a:lnTo>
                <a:lnTo>
                  <a:pt x="349" y="226"/>
                </a:lnTo>
                <a:lnTo>
                  <a:pt x="351" y="226"/>
                </a:lnTo>
                <a:lnTo>
                  <a:pt x="351" y="227"/>
                </a:lnTo>
                <a:lnTo>
                  <a:pt x="353" y="227"/>
                </a:lnTo>
                <a:lnTo>
                  <a:pt x="353" y="229"/>
                </a:lnTo>
                <a:lnTo>
                  <a:pt x="354" y="229"/>
                </a:lnTo>
                <a:lnTo>
                  <a:pt x="356" y="229"/>
                </a:lnTo>
                <a:lnTo>
                  <a:pt x="358" y="229"/>
                </a:lnTo>
                <a:lnTo>
                  <a:pt x="358" y="231"/>
                </a:lnTo>
                <a:lnTo>
                  <a:pt x="358" y="229"/>
                </a:lnTo>
                <a:lnTo>
                  <a:pt x="359" y="229"/>
                </a:lnTo>
                <a:lnTo>
                  <a:pt x="359" y="231"/>
                </a:lnTo>
                <a:lnTo>
                  <a:pt x="361" y="231"/>
                </a:lnTo>
                <a:lnTo>
                  <a:pt x="363" y="231"/>
                </a:lnTo>
                <a:lnTo>
                  <a:pt x="363" y="229"/>
                </a:lnTo>
                <a:lnTo>
                  <a:pt x="365" y="229"/>
                </a:lnTo>
                <a:lnTo>
                  <a:pt x="366" y="229"/>
                </a:lnTo>
                <a:lnTo>
                  <a:pt x="368" y="229"/>
                </a:lnTo>
                <a:lnTo>
                  <a:pt x="370" y="229"/>
                </a:lnTo>
                <a:lnTo>
                  <a:pt x="370" y="227"/>
                </a:lnTo>
                <a:lnTo>
                  <a:pt x="372" y="227"/>
                </a:lnTo>
                <a:lnTo>
                  <a:pt x="373" y="227"/>
                </a:lnTo>
                <a:lnTo>
                  <a:pt x="373" y="229"/>
                </a:lnTo>
                <a:lnTo>
                  <a:pt x="375" y="229"/>
                </a:lnTo>
                <a:lnTo>
                  <a:pt x="375" y="227"/>
                </a:lnTo>
                <a:lnTo>
                  <a:pt x="377" y="227"/>
                </a:lnTo>
                <a:lnTo>
                  <a:pt x="377" y="226"/>
                </a:lnTo>
                <a:lnTo>
                  <a:pt x="378" y="226"/>
                </a:lnTo>
                <a:lnTo>
                  <a:pt x="378" y="227"/>
                </a:lnTo>
                <a:lnTo>
                  <a:pt x="378" y="226"/>
                </a:lnTo>
                <a:lnTo>
                  <a:pt x="380" y="226"/>
                </a:lnTo>
                <a:lnTo>
                  <a:pt x="380" y="224"/>
                </a:lnTo>
                <a:lnTo>
                  <a:pt x="382" y="224"/>
                </a:lnTo>
                <a:lnTo>
                  <a:pt x="384" y="224"/>
                </a:lnTo>
                <a:lnTo>
                  <a:pt x="384" y="222"/>
                </a:lnTo>
                <a:lnTo>
                  <a:pt x="385" y="222"/>
                </a:lnTo>
                <a:lnTo>
                  <a:pt x="387" y="222"/>
                </a:lnTo>
                <a:lnTo>
                  <a:pt x="389" y="222"/>
                </a:lnTo>
                <a:lnTo>
                  <a:pt x="389" y="220"/>
                </a:lnTo>
                <a:lnTo>
                  <a:pt x="390" y="220"/>
                </a:lnTo>
                <a:lnTo>
                  <a:pt x="392" y="220"/>
                </a:lnTo>
                <a:lnTo>
                  <a:pt x="392" y="219"/>
                </a:lnTo>
                <a:lnTo>
                  <a:pt x="394" y="219"/>
                </a:lnTo>
                <a:lnTo>
                  <a:pt x="394" y="217"/>
                </a:lnTo>
                <a:lnTo>
                  <a:pt x="396" y="217"/>
                </a:lnTo>
                <a:lnTo>
                  <a:pt x="396" y="219"/>
                </a:lnTo>
                <a:lnTo>
                  <a:pt x="394" y="219"/>
                </a:lnTo>
                <a:lnTo>
                  <a:pt x="394" y="220"/>
                </a:lnTo>
                <a:lnTo>
                  <a:pt x="394" y="222"/>
                </a:lnTo>
                <a:lnTo>
                  <a:pt x="394" y="224"/>
                </a:lnTo>
                <a:lnTo>
                  <a:pt x="394" y="226"/>
                </a:lnTo>
                <a:lnTo>
                  <a:pt x="394" y="227"/>
                </a:lnTo>
                <a:lnTo>
                  <a:pt x="394" y="229"/>
                </a:lnTo>
                <a:lnTo>
                  <a:pt x="394" y="231"/>
                </a:lnTo>
                <a:lnTo>
                  <a:pt x="394" y="233"/>
                </a:lnTo>
                <a:lnTo>
                  <a:pt x="394" y="234"/>
                </a:lnTo>
                <a:lnTo>
                  <a:pt x="394" y="236"/>
                </a:lnTo>
                <a:lnTo>
                  <a:pt x="394" y="238"/>
                </a:lnTo>
                <a:lnTo>
                  <a:pt x="394" y="239"/>
                </a:lnTo>
                <a:lnTo>
                  <a:pt x="394" y="241"/>
                </a:lnTo>
                <a:lnTo>
                  <a:pt x="394" y="243"/>
                </a:lnTo>
                <a:lnTo>
                  <a:pt x="396" y="243"/>
                </a:lnTo>
                <a:lnTo>
                  <a:pt x="396" y="245"/>
                </a:lnTo>
                <a:lnTo>
                  <a:pt x="396" y="246"/>
                </a:lnTo>
                <a:lnTo>
                  <a:pt x="394" y="246"/>
                </a:lnTo>
                <a:lnTo>
                  <a:pt x="394" y="248"/>
                </a:lnTo>
                <a:lnTo>
                  <a:pt x="394" y="250"/>
                </a:lnTo>
                <a:lnTo>
                  <a:pt x="396" y="250"/>
                </a:lnTo>
                <a:lnTo>
                  <a:pt x="397" y="250"/>
                </a:lnTo>
                <a:lnTo>
                  <a:pt x="399" y="250"/>
                </a:lnTo>
                <a:lnTo>
                  <a:pt x="401" y="250"/>
                </a:lnTo>
                <a:lnTo>
                  <a:pt x="401" y="251"/>
                </a:lnTo>
                <a:lnTo>
                  <a:pt x="403" y="251"/>
                </a:lnTo>
                <a:lnTo>
                  <a:pt x="403" y="250"/>
                </a:lnTo>
                <a:lnTo>
                  <a:pt x="403" y="251"/>
                </a:lnTo>
                <a:lnTo>
                  <a:pt x="404" y="251"/>
                </a:lnTo>
                <a:lnTo>
                  <a:pt x="404" y="253"/>
                </a:lnTo>
                <a:lnTo>
                  <a:pt x="404" y="255"/>
                </a:lnTo>
                <a:lnTo>
                  <a:pt x="404" y="257"/>
                </a:lnTo>
                <a:lnTo>
                  <a:pt x="404" y="258"/>
                </a:lnTo>
                <a:lnTo>
                  <a:pt x="406" y="258"/>
                </a:lnTo>
                <a:lnTo>
                  <a:pt x="406" y="260"/>
                </a:lnTo>
                <a:lnTo>
                  <a:pt x="404" y="260"/>
                </a:lnTo>
                <a:lnTo>
                  <a:pt x="404" y="262"/>
                </a:lnTo>
                <a:lnTo>
                  <a:pt x="404" y="264"/>
                </a:lnTo>
                <a:lnTo>
                  <a:pt x="404" y="265"/>
                </a:lnTo>
                <a:lnTo>
                  <a:pt x="403" y="265"/>
                </a:lnTo>
                <a:lnTo>
                  <a:pt x="401" y="265"/>
                </a:lnTo>
                <a:lnTo>
                  <a:pt x="399" y="265"/>
                </a:lnTo>
                <a:lnTo>
                  <a:pt x="397" y="265"/>
                </a:lnTo>
                <a:lnTo>
                  <a:pt x="396" y="265"/>
                </a:lnTo>
                <a:lnTo>
                  <a:pt x="394" y="265"/>
                </a:lnTo>
                <a:lnTo>
                  <a:pt x="392" y="265"/>
                </a:lnTo>
                <a:lnTo>
                  <a:pt x="390" y="265"/>
                </a:lnTo>
                <a:lnTo>
                  <a:pt x="390" y="267"/>
                </a:lnTo>
                <a:lnTo>
                  <a:pt x="389" y="267"/>
                </a:lnTo>
                <a:lnTo>
                  <a:pt x="387" y="267"/>
                </a:lnTo>
                <a:lnTo>
                  <a:pt x="385" y="267"/>
                </a:lnTo>
                <a:lnTo>
                  <a:pt x="384" y="267"/>
                </a:lnTo>
                <a:lnTo>
                  <a:pt x="382" y="267"/>
                </a:lnTo>
                <a:lnTo>
                  <a:pt x="382" y="269"/>
                </a:lnTo>
                <a:lnTo>
                  <a:pt x="380" y="269"/>
                </a:lnTo>
                <a:lnTo>
                  <a:pt x="378" y="269"/>
                </a:lnTo>
                <a:lnTo>
                  <a:pt x="378" y="270"/>
                </a:lnTo>
                <a:lnTo>
                  <a:pt x="377" y="270"/>
                </a:lnTo>
                <a:lnTo>
                  <a:pt x="375" y="270"/>
                </a:lnTo>
                <a:lnTo>
                  <a:pt x="375" y="272"/>
                </a:lnTo>
                <a:lnTo>
                  <a:pt x="375" y="274"/>
                </a:lnTo>
                <a:lnTo>
                  <a:pt x="373" y="274"/>
                </a:lnTo>
                <a:lnTo>
                  <a:pt x="372" y="274"/>
                </a:lnTo>
                <a:lnTo>
                  <a:pt x="372" y="276"/>
                </a:lnTo>
                <a:lnTo>
                  <a:pt x="372" y="277"/>
                </a:lnTo>
                <a:lnTo>
                  <a:pt x="372" y="279"/>
                </a:lnTo>
                <a:lnTo>
                  <a:pt x="370" y="279"/>
                </a:lnTo>
                <a:lnTo>
                  <a:pt x="368" y="279"/>
                </a:lnTo>
                <a:lnTo>
                  <a:pt x="368" y="281"/>
                </a:lnTo>
                <a:lnTo>
                  <a:pt x="366" y="281"/>
                </a:lnTo>
                <a:lnTo>
                  <a:pt x="366" y="282"/>
                </a:lnTo>
                <a:lnTo>
                  <a:pt x="365" y="282"/>
                </a:lnTo>
                <a:lnTo>
                  <a:pt x="365" y="281"/>
                </a:lnTo>
                <a:lnTo>
                  <a:pt x="365" y="279"/>
                </a:lnTo>
                <a:lnTo>
                  <a:pt x="363" y="279"/>
                </a:lnTo>
                <a:lnTo>
                  <a:pt x="363" y="277"/>
                </a:lnTo>
                <a:lnTo>
                  <a:pt x="361" y="277"/>
                </a:lnTo>
                <a:lnTo>
                  <a:pt x="361" y="276"/>
                </a:lnTo>
                <a:lnTo>
                  <a:pt x="359" y="276"/>
                </a:lnTo>
                <a:lnTo>
                  <a:pt x="358" y="276"/>
                </a:lnTo>
                <a:lnTo>
                  <a:pt x="356" y="276"/>
                </a:lnTo>
                <a:lnTo>
                  <a:pt x="356" y="274"/>
                </a:lnTo>
                <a:lnTo>
                  <a:pt x="354" y="274"/>
                </a:lnTo>
                <a:lnTo>
                  <a:pt x="353" y="274"/>
                </a:lnTo>
                <a:lnTo>
                  <a:pt x="351" y="274"/>
                </a:lnTo>
                <a:lnTo>
                  <a:pt x="351" y="272"/>
                </a:lnTo>
                <a:lnTo>
                  <a:pt x="349" y="272"/>
                </a:lnTo>
                <a:lnTo>
                  <a:pt x="347" y="272"/>
                </a:lnTo>
                <a:lnTo>
                  <a:pt x="346" y="272"/>
                </a:lnTo>
                <a:lnTo>
                  <a:pt x="346" y="274"/>
                </a:lnTo>
                <a:lnTo>
                  <a:pt x="344" y="276"/>
                </a:lnTo>
                <a:lnTo>
                  <a:pt x="342" y="276"/>
                </a:lnTo>
                <a:lnTo>
                  <a:pt x="342" y="277"/>
                </a:lnTo>
                <a:lnTo>
                  <a:pt x="341" y="277"/>
                </a:lnTo>
                <a:lnTo>
                  <a:pt x="341" y="279"/>
                </a:lnTo>
                <a:lnTo>
                  <a:pt x="339" y="279"/>
                </a:lnTo>
                <a:lnTo>
                  <a:pt x="337" y="279"/>
                </a:lnTo>
                <a:lnTo>
                  <a:pt x="337" y="281"/>
                </a:lnTo>
                <a:lnTo>
                  <a:pt x="337" y="282"/>
                </a:lnTo>
                <a:lnTo>
                  <a:pt x="335" y="282"/>
                </a:lnTo>
                <a:lnTo>
                  <a:pt x="335" y="284"/>
                </a:lnTo>
                <a:lnTo>
                  <a:pt x="335" y="282"/>
                </a:lnTo>
                <a:lnTo>
                  <a:pt x="334" y="282"/>
                </a:lnTo>
                <a:lnTo>
                  <a:pt x="332" y="282"/>
                </a:lnTo>
                <a:lnTo>
                  <a:pt x="330" y="282"/>
                </a:lnTo>
                <a:lnTo>
                  <a:pt x="330" y="284"/>
                </a:lnTo>
                <a:lnTo>
                  <a:pt x="329" y="284"/>
                </a:lnTo>
                <a:lnTo>
                  <a:pt x="329" y="286"/>
                </a:lnTo>
                <a:lnTo>
                  <a:pt x="327" y="286"/>
                </a:lnTo>
                <a:lnTo>
                  <a:pt x="327" y="288"/>
                </a:lnTo>
                <a:lnTo>
                  <a:pt x="327" y="289"/>
                </a:lnTo>
                <a:lnTo>
                  <a:pt x="325" y="289"/>
                </a:lnTo>
                <a:lnTo>
                  <a:pt x="325" y="288"/>
                </a:lnTo>
                <a:lnTo>
                  <a:pt x="325" y="286"/>
                </a:lnTo>
                <a:lnTo>
                  <a:pt x="323" y="286"/>
                </a:lnTo>
                <a:lnTo>
                  <a:pt x="323" y="288"/>
                </a:lnTo>
                <a:lnTo>
                  <a:pt x="322" y="288"/>
                </a:lnTo>
                <a:lnTo>
                  <a:pt x="320" y="288"/>
                </a:lnTo>
                <a:lnTo>
                  <a:pt x="318" y="288"/>
                </a:lnTo>
                <a:lnTo>
                  <a:pt x="316" y="288"/>
                </a:lnTo>
                <a:lnTo>
                  <a:pt x="318" y="288"/>
                </a:lnTo>
                <a:lnTo>
                  <a:pt x="318" y="286"/>
                </a:lnTo>
                <a:lnTo>
                  <a:pt x="316" y="288"/>
                </a:lnTo>
                <a:lnTo>
                  <a:pt x="315" y="288"/>
                </a:lnTo>
                <a:lnTo>
                  <a:pt x="315" y="286"/>
                </a:lnTo>
                <a:lnTo>
                  <a:pt x="313" y="286"/>
                </a:lnTo>
                <a:lnTo>
                  <a:pt x="315" y="288"/>
                </a:lnTo>
                <a:lnTo>
                  <a:pt x="315" y="289"/>
                </a:lnTo>
                <a:lnTo>
                  <a:pt x="313" y="289"/>
                </a:lnTo>
                <a:lnTo>
                  <a:pt x="313" y="288"/>
                </a:lnTo>
                <a:lnTo>
                  <a:pt x="311" y="288"/>
                </a:lnTo>
                <a:lnTo>
                  <a:pt x="311" y="289"/>
                </a:lnTo>
                <a:lnTo>
                  <a:pt x="313" y="289"/>
                </a:lnTo>
                <a:lnTo>
                  <a:pt x="311" y="289"/>
                </a:lnTo>
                <a:lnTo>
                  <a:pt x="311" y="288"/>
                </a:lnTo>
                <a:lnTo>
                  <a:pt x="310" y="288"/>
                </a:lnTo>
                <a:lnTo>
                  <a:pt x="308" y="288"/>
                </a:lnTo>
                <a:lnTo>
                  <a:pt x="308" y="289"/>
                </a:lnTo>
                <a:lnTo>
                  <a:pt x="306" y="289"/>
                </a:lnTo>
                <a:lnTo>
                  <a:pt x="306" y="288"/>
                </a:lnTo>
                <a:lnTo>
                  <a:pt x="306" y="289"/>
                </a:lnTo>
                <a:lnTo>
                  <a:pt x="304" y="289"/>
                </a:lnTo>
                <a:lnTo>
                  <a:pt x="303" y="288"/>
                </a:lnTo>
                <a:lnTo>
                  <a:pt x="301" y="288"/>
                </a:lnTo>
                <a:lnTo>
                  <a:pt x="299" y="288"/>
                </a:lnTo>
                <a:lnTo>
                  <a:pt x="299" y="286"/>
                </a:lnTo>
                <a:lnTo>
                  <a:pt x="298" y="286"/>
                </a:lnTo>
                <a:lnTo>
                  <a:pt x="296" y="286"/>
                </a:lnTo>
                <a:lnTo>
                  <a:pt x="296" y="288"/>
                </a:lnTo>
                <a:lnTo>
                  <a:pt x="294" y="288"/>
                </a:lnTo>
                <a:lnTo>
                  <a:pt x="292" y="288"/>
                </a:lnTo>
                <a:lnTo>
                  <a:pt x="292" y="289"/>
                </a:lnTo>
                <a:lnTo>
                  <a:pt x="291" y="289"/>
                </a:lnTo>
                <a:lnTo>
                  <a:pt x="291" y="291"/>
                </a:lnTo>
                <a:lnTo>
                  <a:pt x="289" y="291"/>
                </a:lnTo>
                <a:lnTo>
                  <a:pt x="289" y="293"/>
                </a:lnTo>
                <a:lnTo>
                  <a:pt x="287" y="293"/>
                </a:lnTo>
                <a:lnTo>
                  <a:pt x="287" y="295"/>
                </a:lnTo>
                <a:lnTo>
                  <a:pt x="285" y="295"/>
                </a:lnTo>
                <a:lnTo>
                  <a:pt x="285" y="293"/>
                </a:lnTo>
                <a:lnTo>
                  <a:pt x="284" y="293"/>
                </a:lnTo>
                <a:lnTo>
                  <a:pt x="284" y="291"/>
                </a:lnTo>
                <a:lnTo>
                  <a:pt x="282" y="291"/>
                </a:lnTo>
                <a:lnTo>
                  <a:pt x="282" y="289"/>
                </a:lnTo>
                <a:lnTo>
                  <a:pt x="280" y="289"/>
                </a:lnTo>
                <a:lnTo>
                  <a:pt x="280" y="288"/>
                </a:lnTo>
                <a:lnTo>
                  <a:pt x="280" y="286"/>
                </a:lnTo>
                <a:lnTo>
                  <a:pt x="280" y="284"/>
                </a:lnTo>
                <a:lnTo>
                  <a:pt x="279" y="284"/>
                </a:lnTo>
                <a:lnTo>
                  <a:pt x="277" y="284"/>
                </a:lnTo>
                <a:lnTo>
                  <a:pt x="277" y="282"/>
                </a:lnTo>
                <a:lnTo>
                  <a:pt x="279" y="282"/>
                </a:lnTo>
                <a:lnTo>
                  <a:pt x="279" y="281"/>
                </a:lnTo>
                <a:lnTo>
                  <a:pt x="279" y="279"/>
                </a:lnTo>
                <a:lnTo>
                  <a:pt x="277" y="279"/>
                </a:lnTo>
                <a:lnTo>
                  <a:pt x="277" y="277"/>
                </a:lnTo>
                <a:lnTo>
                  <a:pt x="275" y="277"/>
                </a:lnTo>
                <a:lnTo>
                  <a:pt x="275" y="276"/>
                </a:lnTo>
                <a:lnTo>
                  <a:pt x="273" y="276"/>
                </a:lnTo>
                <a:lnTo>
                  <a:pt x="273" y="274"/>
                </a:lnTo>
                <a:lnTo>
                  <a:pt x="272" y="274"/>
                </a:lnTo>
                <a:lnTo>
                  <a:pt x="272" y="276"/>
                </a:lnTo>
                <a:lnTo>
                  <a:pt x="272" y="274"/>
                </a:lnTo>
                <a:lnTo>
                  <a:pt x="270" y="274"/>
                </a:lnTo>
                <a:lnTo>
                  <a:pt x="270" y="272"/>
                </a:lnTo>
                <a:lnTo>
                  <a:pt x="268" y="272"/>
                </a:lnTo>
                <a:lnTo>
                  <a:pt x="267" y="272"/>
                </a:lnTo>
                <a:lnTo>
                  <a:pt x="265" y="272"/>
                </a:lnTo>
                <a:lnTo>
                  <a:pt x="265" y="270"/>
                </a:lnTo>
                <a:lnTo>
                  <a:pt x="263" y="270"/>
                </a:lnTo>
                <a:lnTo>
                  <a:pt x="263" y="272"/>
                </a:lnTo>
                <a:lnTo>
                  <a:pt x="263" y="270"/>
                </a:lnTo>
                <a:lnTo>
                  <a:pt x="263" y="269"/>
                </a:lnTo>
                <a:lnTo>
                  <a:pt x="261" y="269"/>
                </a:lnTo>
                <a:lnTo>
                  <a:pt x="261" y="270"/>
                </a:lnTo>
                <a:lnTo>
                  <a:pt x="260" y="270"/>
                </a:lnTo>
                <a:lnTo>
                  <a:pt x="260" y="269"/>
                </a:lnTo>
                <a:lnTo>
                  <a:pt x="258" y="269"/>
                </a:lnTo>
                <a:lnTo>
                  <a:pt x="258" y="267"/>
                </a:lnTo>
                <a:lnTo>
                  <a:pt x="258" y="269"/>
                </a:lnTo>
                <a:lnTo>
                  <a:pt x="256" y="269"/>
                </a:lnTo>
                <a:lnTo>
                  <a:pt x="256" y="267"/>
                </a:lnTo>
                <a:lnTo>
                  <a:pt x="255" y="269"/>
                </a:lnTo>
                <a:lnTo>
                  <a:pt x="255" y="270"/>
                </a:lnTo>
                <a:lnTo>
                  <a:pt x="255" y="269"/>
                </a:lnTo>
                <a:lnTo>
                  <a:pt x="253" y="269"/>
                </a:lnTo>
                <a:lnTo>
                  <a:pt x="253" y="267"/>
                </a:lnTo>
                <a:lnTo>
                  <a:pt x="251" y="267"/>
                </a:lnTo>
                <a:lnTo>
                  <a:pt x="251" y="269"/>
                </a:lnTo>
                <a:lnTo>
                  <a:pt x="249" y="269"/>
                </a:lnTo>
                <a:lnTo>
                  <a:pt x="248" y="269"/>
                </a:lnTo>
                <a:lnTo>
                  <a:pt x="246" y="269"/>
                </a:lnTo>
                <a:lnTo>
                  <a:pt x="246" y="267"/>
                </a:lnTo>
                <a:lnTo>
                  <a:pt x="244" y="265"/>
                </a:lnTo>
                <a:lnTo>
                  <a:pt x="246" y="265"/>
                </a:lnTo>
                <a:lnTo>
                  <a:pt x="246" y="264"/>
                </a:lnTo>
                <a:lnTo>
                  <a:pt x="244" y="264"/>
                </a:lnTo>
                <a:lnTo>
                  <a:pt x="244" y="262"/>
                </a:lnTo>
                <a:lnTo>
                  <a:pt x="242" y="262"/>
                </a:lnTo>
                <a:lnTo>
                  <a:pt x="241" y="262"/>
                </a:lnTo>
                <a:lnTo>
                  <a:pt x="239" y="262"/>
                </a:lnTo>
                <a:lnTo>
                  <a:pt x="239" y="260"/>
                </a:lnTo>
                <a:lnTo>
                  <a:pt x="239" y="262"/>
                </a:lnTo>
                <a:lnTo>
                  <a:pt x="237" y="262"/>
                </a:lnTo>
                <a:lnTo>
                  <a:pt x="237" y="264"/>
                </a:lnTo>
                <a:lnTo>
                  <a:pt x="236" y="264"/>
                </a:lnTo>
                <a:lnTo>
                  <a:pt x="236" y="262"/>
                </a:lnTo>
                <a:lnTo>
                  <a:pt x="236" y="264"/>
                </a:lnTo>
                <a:lnTo>
                  <a:pt x="236" y="262"/>
                </a:lnTo>
                <a:lnTo>
                  <a:pt x="234" y="262"/>
                </a:lnTo>
                <a:lnTo>
                  <a:pt x="234" y="260"/>
                </a:lnTo>
                <a:lnTo>
                  <a:pt x="232" y="260"/>
                </a:lnTo>
                <a:lnTo>
                  <a:pt x="232" y="258"/>
                </a:lnTo>
                <a:lnTo>
                  <a:pt x="230" y="258"/>
                </a:lnTo>
                <a:lnTo>
                  <a:pt x="229" y="258"/>
                </a:lnTo>
                <a:lnTo>
                  <a:pt x="229" y="260"/>
                </a:lnTo>
                <a:lnTo>
                  <a:pt x="227" y="260"/>
                </a:lnTo>
                <a:lnTo>
                  <a:pt x="225" y="258"/>
                </a:lnTo>
                <a:lnTo>
                  <a:pt x="225" y="260"/>
                </a:lnTo>
                <a:lnTo>
                  <a:pt x="224" y="260"/>
                </a:lnTo>
                <a:lnTo>
                  <a:pt x="224" y="258"/>
                </a:lnTo>
                <a:lnTo>
                  <a:pt x="222" y="258"/>
                </a:lnTo>
                <a:lnTo>
                  <a:pt x="222" y="260"/>
                </a:lnTo>
                <a:lnTo>
                  <a:pt x="220" y="260"/>
                </a:lnTo>
                <a:lnTo>
                  <a:pt x="218" y="260"/>
                </a:lnTo>
                <a:lnTo>
                  <a:pt x="218" y="258"/>
                </a:lnTo>
                <a:lnTo>
                  <a:pt x="217" y="258"/>
                </a:lnTo>
                <a:lnTo>
                  <a:pt x="215" y="258"/>
                </a:lnTo>
                <a:lnTo>
                  <a:pt x="213" y="258"/>
                </a:lnTo>
                <a:lnTo>
                  <a:pt x="211" y="257"/>
                </a:lnTo>
                <a:lnTo>
                  <a:pt x="211" y="258"/>
                </a:lnTo>
                <a:lnTo>
                  <a:pt x="210" y="258"/>
                </a:lnTo>
                <a:lnTo>
                  <a:pt x="208" y="258"/>
                </a:lnTo>
                <a:lnTo>
                  <a:pt x="206" y="258"/>
                </a:lnTo>
                <a:lnTo>
                  <a:pt x="205" y="258"/>
                </a:lnTo>
                <a:lnTo>
                  <a:pt x="203" y="258"/>
                </a:lnTo>
                <a:lnTo>
                  <a:pt x="203" y="260"/>
                </a:lnTo>
                <a:lnTo>
                  <a:pt x="203" y="262"/>
                </a:lnTo>
                <a:lnTo>
                  <a:pt x="201" y="262"/>
                </a:lnTo>
                <a:lnTo>
                  <a:pt x="201" y="264"/>
                </a:lnTo>
                <a:lnTo>
                  <a:pt x="199" y="264"/>
                </a:lnTo>
                <a:lnTo>
                  <a:pt x="198" y="264"/>
                </a:lnTo>
                <a:lnTo>
                  <a:pt x="196" y="264"/>
                </a:lnTo>
                <a:lnTo>
                  <a:pt x="194" y="264"/>
                </a:lnTo>
                <a:lnTo>
                  <a:pt x="194" y="265"/>
                </a:lnTo>
                <a:lnTo>
                  <a:pt x="193" y="265"/>
                </a:lnTo>
                <a:lnTo>
                  <a:pt x="193" y="264"/>
                </a:lnTo>
                <a:lnTo>
                  <a:pt x="191" y="264"/>
                </a:lnTo>
                <a:lnTo>
                  <a:pt x="189" y="264"/>
                </a:lnTo>
                <a:lnTo>
                  <a:pt x="189" y="262"/>
                </a:lnTo>
                <a:lnTo>
                  <a:pt x="187" y="262"/>
                </a:lnTo>
                <a:lnTo>
                  <a:pt x="186" y="262"/>
                </a:lnTo>
                <a:lnTo>
                  <a:pt x="184" y="262"/>
                </a:lnTo>
                <a:lnTo>
                  <a:pt x="182" y="262"/>
                </a:lnTo>
                <a:lnTo>
                  <a:pt x="182" y="264"/>
                </a:lnTo>
                <a:lnTo>
                  <a:pt x="180" y="264"/>
                </a:lnTo>
                <a:lnTo>
                  <a:pt x="179" y="264"/>
                </a:lnTo>
                <a:lnTo>
                  <a:pt x="179" y="262"/>
                </a:lnTo>
                <a:lnTo>
                  <a:pt x="177" y="262"/>
                </a:lnTo>
                <a:lnTo>
                  <a:pt x="177" y="260"/>
                </a:lnTo>
                <a:lnTo>
                  <a:pt x="175" y="260"/>
                </a:lnTo>
                <a:lnTo>
                  <a:pt x="175" y="258"/>
                </a:lnTo>
                <a:lnTo>
                  <a:pt x="174" y="258"/>
                </a:lnTo>
                <a:lnTo>
                  <a:pt x="172" y="258"/>
                </a:lnTo>
                <a:lnTo>
                  <a:pt x="170" y="260"/>
                </a:lnTo>
                <a:lnTo>
                  <a:pt x="168" y="260"/>
                </a:lnTo>
                <a:lnTo>
                  <a:pt x="167" y="260"/>
                </a:lnTo>
                <a:lnTo>
                  <a:pt x="167" y="258"/>
                </a:lnTo>
                <a:lnTo>
                  <a:pt x="165" y="258"/>
                </a:lnTo>
                <a:lnTo>
                  <a:pt x="165" y="257"/>
                </a:lnTo>
                <a:lnTo>
                  <a:pt x="163" y="257"/>
                </a:lnTo>
                <a:lnTo>
                  <a:pt x="162" y="257"/>
                </a:lnTo>
                <a:lnTo>
                  <a:pt x="162" y="255"/>
                </a:lnTo>
                <a:lnTo>
                  <a:pt x="160" y="255"/>
                </a:lnTo>
                <a:lnTo>
                  <a:pt x="160" y="253"/>
                </a:lnTo>
                <a:lnTo>
                  <a:pt x="160" y="251"/>
                </a:lnTo>
                <a:lnTo>
                  <a:pt x="160" y="250"/>
                </a:lnTo>
                <a:lnTo>
                  <a:pt x="162" y="250"/>
                </a:lnTo>
                <a:lnTo>
                  <a:pt x="162" y="248"/>
                </a:lnTo>
                <a:lnTo>
                  <a:pt x="162" y="246"/>
                </a:lnTo>
                <a:lnTo>
                  <a:pt x="162" y="245"/>
                </a:lnTo>
                <a:lnTo>
                  <a:pt x="162" y="243"/>
                </a:lnTo>
                <a:lnTo>
                  <a:pt x="160" y="243"/>
                </a:lnTo>
                <a:lnTo>
                  <a:pt x="160" y="241"/>
                </a:lnTo>
                <a:lnTo>
                  <a:pt x="162" y="241"/>
                </a:lnTo>
                <a:lnTo>
                  <a:pt x="162" y="239"/>
                </a:lnTo>
                <a:lnTo>
                  <a:pt x="162" y="238"/>
                </a:lnTo>
                <a:lnTo>
                  <a:pt x="160" y="238"/>
                </a:lnTo>
                <a:lnTo>
                  <a:pt x="160" y="236"/>
                </a:lnTo>
                <a:lnTo>
                  <a:pt x="160" y="234"/>
                </a:lnTo>
                <a:lnTo>
                  <a:pt x="158" y="234"/>
                </a:lnTo>
                <a:lnTo>
                  <a:pt x="158" y="233"/>
                </a:lnTo>
                <a:lnTo>
                  <a:pt x="156" y="233"/>
                </a:lnTo>
                <a:lnTo>
                  <a:pt x="156" y="231"/>
                </a:lnTo>
                <a:lnTo>
                  <a:pt x="155" y="231"/>
                </a:lnTo>
                <a:lnTo>
                  <a:pt x="155" y="229"/>
                </a:lnTo>
                <a:lnTo>
                  <a:pt x="155" y="227"/>
                </a:lnTo>
                <a:lnTo>
                  <a:pt x="156" y="227"/>
                </a:lnTo>
                <a:lnTo>
                  <a:pt x="155" y="227"/>
                </a:lnTo>
                <a:lnTo>
                  <a:pt x="156" y="227"/>
                </a:lnTo>
                <a:lnTo>
                  <a:pt x="156" y="226"/>
                </a:lnTo>
                <a:lnTo>
                  <a:pt x="156" y="224"/>
                </a:lnTo>
                <a:lnTo>
                  <a:pt x="158" y="224"/>
                </a:lnTo>
                <a:lnTo>
                  <a:pt x="158" y="222"/>
                </a:lnTo>
                <a:lnTo>
                  <a:pt x="158" y="220"/>
                </a:lnTo>
                <a:lnTo>
                  <a:pt x="160" y="220"/>
                </a:lnTo>
                <a:lnTo>
                  <a:pt x="160" y="219"/>
                </a:lnTo>
                <a:lnTo>
                  <a:pt x="162" y="219"/>
                </a:lnTo>
                <a:lnTo>
                  <a:pt x="162" y="217"/>
                </a:lnTo>
                <a:lnTo>
                  <a:pt x="162" y="215"/>
                </a:lnTo>
                <a:lnTo>
                  <a:pt x="162" y="214"/>
                </a:lnTo>
                <a:lnTo>
                  <a:pt x="162" y="215"/>
                </a:lnTo>
                <a:lnTo>
                  <a:pt x="160" y="215"/>
                </a:lnTo>
                <a:lnTo>
                  <a:pt x="158" y="215"/>
                </a:lnTo>
                <a:lnTo>
                  <a:pt x="156" y="215"/>
                </a:lnTo>
                <a:lnTo>
                  <a:pt x="155" y="215"/>
                </a:lnTo>
                <a:lnTo>
                  <a:pt x="155" y="217"/>
                </a:lnTo>
                <a:lnTo>
                  <a:pt x="153" y="217"/>
                </a:lnTo>
                <a:lnTo>
                  <a:pt x="151" y="217"/>
                </a:lnTo>
                <a:lnTo>
                  <a:pt x="150" y="217"/>
                </a:lnTo>
                <a:lnTo>
                  <a:pt x="148" y="217"/>
                </a:lnTo>
                <a:lnTo>
                  <a:pt x="148" y="219"/>
                </a:lnTo>
                <a:lnTo>
                  <a:pt x="146" y="219"/>
                </a:lnTo>
                <a:lnTo>
                  <a:pt x="144" y="219"/>
                </a:lnTo>
                <a:lnTo>
                  <a:pt x="143" y="219"/>
                </a:lnTo>
                <a:lnTo>
                  <a:pt x="141" y="219"/>
                </a:lnTo>
                <a:lnTo>
                  <a:pt x="141" y="220"/>
                </a:lnTo>
                <a:lnTo>
                  <a:pt x="139" y="220"/>
                </a:lnTo>
                <a:lnTo>
                  <a:pt x="137" y="220"/>
                </a:lnTo>
                <a:lnTo>
                  <a:pt x="136" y="220"/>
                </a:lnTo>
                <a:lnTo>
                  <a:pt x="136" y="222"/>
                </a:lnTo>
                <a:lnTo>
                  <a:pt x="134" y="222"/>
                </a:lnTo>
                <a:lnTo>
                  <a:pt x="132" y="222"/>
                </a:lnTo>
                <a:lnTo>
                  <a:pt x="132" y="224"/>
                </a:lnTo>
                <a:lnTo>
                  <a:pt x="131" y="224"/>
                </a:lnTo>
                <a:lnTo>
                  <a:pt x="129" y="224"/>
                </a:lnTo>
                <a:lnTo>
                  <a:pt x="127" y="224"/>
                </a:lnTo>
                <a:lnTo>
                  <a:pt x="125" y="224"/>
                </a:lnTo>
                <a:lnTo>
                  <a:pt x="124" y="224"/>
                </a:lnTo>
                <a:lnTo>
                  <a:pt x="122" y="226"/>
                </a:lnTo>
                <a:lnTo>
                  <a:pt x="120" y="226"/>
                </a:lnTo>
                <a:lnTo>
                  <a:pt x="119" y="226"/>
                </a:lnTo>
                <a:lnTo>
                  <a:pt x="117" y="226"/>
                </a:lnTo>
                <a:lnTo>
                  <a:pt x="115" y="226"/>
                </a:lnTo>
                <a:lnTo>
                  <a:pt x="113" y="226"/>
                </a:lnTo>
                <a:lnTo>
                  <a:pt x="112" y="226"/>
                </a:lnTo>
                <a:lnTo>
                  <a:pt x="110" y="226"/>
                </a:lnTo>
                <a:lnTo>
                  <a:pt x="110" y="227"/>
                </a:lnTo>
                <a:lnTo>
                  <a:pt x="108" y="227"/>
                </a:lnTo>
                <a:lnTo>
                  <a:pt x="106" y="227"/>
                </a:lnTo>
                <a:lnTo>
                  <a:pt x="105" y="227"/>
                </a:lnTo>
                <a:lnTo>
                  <a:pt x="103" y="227"/>
                </a:lnTo>
                <a:lnTo>
                  <a:pt x="101" y="227"/>
                </a:lnTo>
                <a:lnTo>
                  <a:pt x="100" y="227"/>
                </a:lnTo>
                <a:lnTo>
                  <a:pt x="100" y="229"/>
                </a:lnTo>
                <a:lnTo>
                  <a:pt x="98" y="229"/>
                </a:lnTo>
                <a:lnTo>
                  <a:pt x="96" y="229"/>
                </a:lnTo>
                <a:lnTo>
                  <a:pt x="94" y="229"/>
                </a:lnTo>
                <a:lnTo>
                  <a:pt x="93" y="229"/>
                </a:lnTo>
                <a:lnTo>
                  <a:pt x="91" y="229"/>
                </a:lnTo>
                <a:lnTo>
                  <a:pt x="91" y="231"/>
                </a:lnTo>
                <a:lnTo>
                  <a:pt x="89" y="231"/>
                </a:lnTo>
                <a:lnTo>
                  <a:pt x="88" y="231"/>
                </a:lnTo>
                <a:lnTo>
                  <a:pt x="86" y="231"/>
                </a:lnTo>
                <a:lnTo>
                  <a:pt x="86" y="233"/>
                </a:lnTo>
                <a:lnTo>
                  <a:pt x="84" y="233"/>
                </a:lnTo>
                <a:lnTo>
                  <a:pt x="82" y="233"/>
                </a:lnTo>
                <a:lnTo>
                  <a:pt x="82" y="234"/>
                </a:lnTo>
                <a:lnTo>
                  <a:pt x="82" y="236"/>
                </a:lnTo>
                <a:lnTo>
                  <a:pt x="82" y="238"/>
                </a:lnTo>
                <a:lnTo>
                  <a:pt x="81" y="238"/>
                </a:lnTo>
                <a:lnTo>
                  <a:pt x="81" y="239"/>
                </a:lnTo>
                <a:lnTo>
                  <a:pt x="81" y="241"/>
                </a:lnTo>
                <a:lnTo>
                  <a:pt x="79" y="241"/>
                </a:lnTo>
                <a:lnTo>
                  <a:pt x="77" y="241"/>
                </a:lnTo>
                <a:lnTo>
                  <a:pt x="76" y="241"/>
                </a:lnTo>
                <a:lnTo>
                  <a:pt x="76" y="239"/>
                </a:lnTo>
                <a:lnTo>
                  <a:pt x="74" y="239"/>
                </a:lnTo>
                <a:lnTo>
                  <a:pt x="72" y="239"/>
                </a:lnTo>
                <a:lnTo>
                  <a:pt x="72" y="238"/>
                </a:lnTo>
                <a:lnTo>
                  <a:pt x="72" y="239"/>
                </a:lnTo>
                <a:lnTo>
                  <a:pt x="72" y="238"/>
                </a:lnTo>
                <a:lnTo>
                  <a:pt x="70" y="238"/>
                </a:lnTo>
                <a:lnTo>
                  <a:pt x="70" y="236"/>
                </a:lnTo>
                <a:lnTo>
                  <a:pt x="69" y="236"/>
                </a:lnTo>
                <a:lnTo>
                  <a:pt x="69" y="234"/>
                </a:lnTo>
                <a:lnTo>
                  <a:pt x="67" y="234"/>
                </a:lnTo>
                <a:lnTo>
                  <a:pt x="67" y="236"/>
                </a:lnTo>
                <a:lnTo>
                  <a:pt x="67" y="234"/>
                </a:lnTo>
                <a:lnTo>
                  <a:pt x="65" y="234"/>
                </a:lnTo>
                <a:lnTo>
                  <a:pt x="63" y="234"/>
                </a:lnTo>
                <a:lnTo>
                  <a:pt x="63" y="236"/>
                </a:lnTo>
                <a:lnTo>
                  <a:pt x="62" y="236"/>
                </a:lnTo>
                <a:lnTo>
                  <a:pt x="60" y="236"/>
                </a:lnTo>
                <a:lnTo>
                  <a:pt x="60" y="238"/>
                </a:lnTo>
                <a:lnTo>
                  <a:pt x="58" y="238"/>
                </a:lnTo>
                <a:lnTo>
                  <a:pt x="58" y="239"/>
                </a:lnTo>
                <a:lnTo>
                  <a:pt x="58" y="238"/>
                </a:lnTo>
                <a:lnTo>
                  <a:pt x="58" y="239"/>
                </a:lnTo>
                <a:lnTo>
                  <a:pt x="57" y="239"/>
                </a:lnTo>
                <a:lnTo>
                  <a:pt x="55" y="239"/>
                </a:lnTo>
                <a:lnTo>
                  <a:pt x="53" y="239"/>
                </a:lnTo>
                <a:lnTo>
                  <a:pt x="51" y="239"/>
                </a:lnTo>
                <a:lnTo>
                  <a:pt x="50" y="239"/>
                </a:lnTo>
                <a:lnTo>
                  <a:pt x="50" y="238"/>
                </a:lnTo>
                <a:lnTo>
                  <a:pt x="48" y="239"/>
                </a:lnTo>
                <a:lnTo>
                  <a:pt x="46" y="239"/>
                </a:lnTo>
                <a:lnTo>
                  <a:pt x="46" y="238"/>
                </a:lnTo>
                <a:lnTo>
                  <a:pt x="45" y="238"/>
                </a:lnTo>
                <a:lnTo>
                  <a:pt x="45" y="236"/>
                </a:lnTo>
                <a:lnTo>
                  <a:pt x="43" y="234"/>
                </a:lnTo>
                <a:lnTo>
                  <a:pt x="43" y="233"/>
                </a:lnTo>
                <a:lnTo>
                  <a:pt x="43" y="231"/>
                </a:lnTo>
                <a:lnTo>
                  <a:pt x="43" y="229"/>
                </a:lnTo>
                <a:lnTo>
                  <a:pt x="43" y="227"/>
                </a:lnTo>
                <a:lnTo>
                  <a:pt x="41" y="227"/>
                </a:lnTo>
                <a:lnTo>
                  <a:pt x="41" y="226"/>
                </a:lnTo>
                <a:lnTo>
                  <a:pt x="41" y="224"/>
                </a:lnTo>
                <a:lnTo>
                  <a:pt x="39" y="224"/>
                </a:lnTo>
                <a:lnTo>
                  <a:pt x="39" y="222"/>
                </a:lnTo>
                <a:lnTo>
                  <a:pt x="38" y="222"/>
                </a:lnTo>
                <a:lnTo>
                  <a:pt x="36" y="222"/>
                </a:lnTo>
                <a:lnTo>
                  <a:pt x="34" y="222"/>
                </a:lnTo>
                <a:lnTo>
                  <a:pt x="32" y="222"/>
                </a:lnTo>
                <a:lnTo>
                  <a:pt x="31" y="222"/>
                </a:lnTo>
                <a:lnTo>
                  <a:pt x="31" y="224"/>
                </a:lnTo>
                <a:lnTo>
                  <a:pt x="29" y="224"/>
                </a:lnTo>
                <a:lnTo>
                  <a:pt x="29" y="226"/>
                </a:lnTo>
                <a:lnTo>
                  <a:pt x="29" y="224"/>
                </a:lnTo>
                <a:lnTo>
                  <a:pt x="27" y="224"/>
                </a:lnTo>
                <a:lnTo>
                  <a:pt x="27" y="226"/>
                </a:lnTo>
                <a:lnTo>
                  <a:pt x="26" y="226"/>
                </a:lnTo>
                <a:lnTo>
                  <a:pt x="26" y="224"/>
                </a:lnTo>
                <a:lnTo>
                  <a:pt x="26" y="222"/>
                </a:lnTo>
                <a:lnTo>
                  <a:pt x="24" y="222"/>
                </a:lnTo>
                <a:lnTo>
                  <a:pt x="24" y="220"/>
                </a:lnTo>
                <a:lnTo>
                  <a:pt x="22" y="220"/>
                </a:lnTo>
                <a:lnTo>
                  <a:pt x="22" y="219"/>
                </a:lnTo>
                <a:lnTo>
                  <a:pt x="22" y="217"/>
                </a:lnTo>
                <a:lnTo>
                  <a:pt x="22" y="215"/>
                </a:lnTo>
                <a:lnTo>
                  <a:pt x="22" y="214"/>
                </a:lnTo>
                <a:lnTo>
                  <a:pt x="24" y="214"/>
                </a:lnTo>
                <a:lnTo>
                  <a:pt x="24" y="212"/>
                </a:lnTo>
                <a:lnTo>
                  <a:pt x="26" y="210"/>
                </a:lnTo>
                <a:lnTo>
                  <a:pt x="26" y="208"/>
                </a:lnTo>
                <a:lnTo>
                  <a:pt x="24" y="208"/>
                </a:lnTo>
                <a:lnTo>
                  <a:pt x="26" y="208"/>
                </a:lnTo>
                <a:lnTo>
                  <a:pt x="24" y="208"/>
                </a:lnTo>
                <a:lnTo>
                  <a:pt x="24" y="207"/>
                </a:lnTo>
                <a:lnTo>
                  <a:pt x="24" y="205"/>
                </a:lnTo>
                <a:lnTo>
                  <a:pt x="24" y="203"/>
                </a:lnTo>
                <a:lnTo>
                  <a:pt x="24" y="202"/>
                </a:lnTo>
                <a:lnTo>
                  <a:pt x="24" y="200"/>
                </a:lnTo>
                <a:lnTo>
                  <a:pt x="22" y="200"/>
                </a:lnTo>
                <a:lnTo>
                  <a:pt x="24" y="200"/>
                </a:lnTo>
                <a:lnTo>
                  <a:pt x="24" y="198"/>
                </a:lnTo>
                <a:lnTo>
                  <a:pt x="22" y="198"/>
                </a:lnTo>
                <a:lnTo>
                  <a:pt x="24" y="198"/>
                </a:lnTo>
                <a:lnTo>
                  <a:pt x="22" y="198"/>
                </a:lnTo>
                <a:lnTo>
                  <a:pt x="22" y="196"/>
                </a:lnTo>
                <a:lnTo>
                  <a:pt x="22" y="195"/>
                </a:lnTo>
                <a:lnTo>
                  <a:pt x="20" y="193"/>
                </a:lnTo>
                <a:lnTo>
                  <a:pt x="20" y="191"/>
                </a:lnTo>
                <a:lnTo>
                  <a:pt x="19" y="191"/>
                </a:lnTo>
                <a:lnTo>
                  <a:pt x="19" y="190"/>
                </a:lnTo>
                <a:lnTo>
                  <a:pt x="19" y="188"/>
                </a:lnTo>
                <a:lnTo>
                  <a:pt x="19" y="186"/>
                </a:lnTo>
                <a:lnTo>
                  <a:pt x="19" y="184"/>
                </a:lnTo>
                <a:lnTo>
                  <a:pt x="19" y="183"/>
                </a:lnTo>
                <a:lnTo>
                  <a:pt x="19" y="181"/>
                </a:lnTo>
                <a:lnTo>
                  <a:pt x="19" y="179"/>
                </a:lnTo>
                <a:lnTo>
                  <a:pt x="19" y="177"/>
                </a:lnTo>
                <a:lnTo>
                  <a:pt x="17" y="177"/>
                </a:lnTo>
                <a:lnTo>
                  <a:pt x="17" y="176"/>
                </a:lnTo>
                <a:lnTo>
                  <a:pt x="15" y="176"/>
                </a:lnTo>
                <a:lnTo>
                  <a:pt x="15" y="174"/>
                </a:lnTo>
                <a:lnTo>
                  <a:pt x="15" y="172"/>
                </a:lnTo>
                <a:lnTo>
                  <a:pt x="14" y="172"/>
                </a:lnTo>
                <a:lnTo>
                  <a:pt x="14" y="171"/>
                </a:lnTo>
                <a:lnTo>
                  <a:pt x="14" y="169"/>
                </a:lnTo>
                <a:lnTo>
                  <a:pt x="14" y="167"/>
                </a:lnTo>
                <a:lnTo>
                  <a:pt x="14" y="165"/>
                </a:lnTo>
                <a:lnTo>
                  <a:pt x="14" y="164"/>
                </a:lnTo>
                <a:lnTo>
                  <a:pt x="15" y="164"/>
                </a:lnTo>
                <a:lnTo>
                  <a:pt x="14" y="162"/>
                </a:lnTo>
                <a:lnTo>
                  <a:pt x="15" y="162"/>
                </a:lnTo>
                <a:lnTo>
                  <a:pt x="15" y="160"/>
                </a:lnTo>
                <a:lnTo>
                  <a:pt x="15" y="159"/>
                </a:lnTo>
                <a:lnTo>
                  <a:pt x="17" y="157"/>
                </a:lnTo>
                <a:lnTo>
                  <a:pt x="17" y="155"/>
                </a:lnTo>
                <a:lnTo>
                  <a:pt x="15" y="155"/>
                </a:lnTo>
                <a:lnTo>
                  <a:pt x="15" y="153"/>
                </a:lnTo>
                <a:lnTo>
                  <a:pt x="15" y="152"/>
                </a:lnTo>
                <a:lnTo>
                  <a:pt x="15" y="150"/>
                </a:lnTo>
                <a:lnTo>
                  <a:pt x="17" y="150"/>
                </a:lnTo>
                <a:lnTo>
                  <a:pt x="17" y="148"/>
                </a:lnTo>
                <a:lnTo>
                  <a:pt x="19" y="148"/>
                </a:lnTo>
                <a:lnTo>
                  <a:pt x="19" y="146"/>
                </a:lnTo>
                <a:lnTo>
                  <a:pt x="20" y="146"/>
                </a:lnTo>
                <a:lnTo>
                  <a:pt x="20" y="145"/>
                </a:lnTo>
                <a:lnTo>
                  <a:pt x="20" y="143"/>
                </a:lnTo>
                <a:lnTo>
                  <a:pt x="19" y="143"/>
                </a:lnTo>
                <a:lnTo>
                  <a:pt x="19" y="141"/>
                </a:lnTo>
                <a:lnTo>
                  <a:pt x="19" y="140"/>
                </a:lnTo>
                <a:lnTo>
                  <a:pt x="17" y="140"/>
                </a:lnTo>
                <a:lnTo>
                  <a:pt x="17" y="138"/>
                </a:lnTo>
                <a:lnTo>
                  <a:pt x="15" y="138"/>
                </a:lnTo>
                <a:lnTo>
                  <a:pt x="14" y="138"/>
                </a:lnTo>
                <a:lnTo>
                  <a:pt x="14" y="136"/>
                </a:lnTo>
                <a:lnTo>
                  <a:pt x="14" y="138"/>
                </a:lnTo>
                <a:lnTo>
                  <a:pt x="12" y="138"/>
                </a:lnTo>
                <a:lnTo>
                  <a:pt x="10" y="136"/>
                </a:lnTo>
                <a:lnTo>
                  <a:pt x="8" y="136"/>
                </a:lnTo>
                <a:lnTo>
                  <a:pt x="8" y="134"/>
                </a:lnTo>
                <a:lnTo>
                  <a:pt x="7" y="134"/>
                </a:lnTo>
                <a:lnTo>
                  <a:pt x="7" y="133"/>
                </a:lnTo>
                <a:lnTo>
                  <a:pt x="5" y="133"/>
                </a:lnTo>
                <a:lnTo>
                  <a:pt x="5" y="131"/>
                </a:lnTo>
                <a:lnTo>
                  <a:pt x="3" y="131"/>
                </a:lnTo>
                <a:lnTo>
                  <a:pt x="2" y="131"/>
                </a:lnTo>
                <a:lnTo>
                  <a:pt x="0" y="131"/>
                </a:lnTo>
                <a:lnTo>
                  <a:pt x="0" y="129"/>
                </a:lnTo>
                <a:lnTo>
                  <a:pt x="0" y="128"/>
                </a:lnTo>
                <a:lnTo>
                  <a:pt x="0" y="126"/>
                </a:lnTo>
                <a:lnTo>
                  <a:pt x="0" y="124"/>
                </a:lnTo>
                <a:lnTo>
                  <a:pt x="2" y="124"/>
                </a:lnTo>
                <a:lnTo>
                  <a:pt x="3" y="124"/>
                </a:lnTo>
                <a:lnTo>
                  <a:pt x="3" y="122"/>
                </a:lnTo>
                <a:lnTo>
                  <a:pt x="5" y="122"/>
                </a:lnTo>
                <a:lnTo>
                  <a:pt x="7" y="122"/>
                </a:lnTo>
                <a:lnTo>
                  <a:pt x="7" y="121"/>
                </a:lnTo>
                <a:lnTo>
                  <a:pt x="8" y="119"/>
                </a:lnTo>
                <a:lnTo>
                  <a:pt x="10" y="119"/>
                </a:lnTo>
                <a:lnTo>
                  <a:pt x="8" y="119"/>
                </a:lnTo>
                <a:lnTo>
                  <a:pt x="8" y="117"/>
                </a:lnTo>
                <a:lnTo>
                  <a:pt x="8" y="115"/>
                </a:lnTo>
                <a:lnTo>
                  <a:pt x="10" y="115"/>
                </a:lnTo>
                <a:lnTo>
                  <a:pt x="10" y="114"/>
                </a:lnTo>
                <a:lnTo>
                  <a:pt x="12" y="114"/>
                </a:lnTo>
                <a:lnTo>
                  <a:pt x="12" y="112"/>
                </a:lnTo>
                <a:lnTo>
                  <a:pt x="12" y="110"/>
                </a:lnTo>
                <a:lnTo>
                  <a:pt x="12" y="109"/>
                </a:lnTo>
                <a:lnTo>
                  <a:pt x="12" y="107"/>
                </a:lnTo>
                <a:lnTo>
                  <a:pt x="14" y="107"/>
                </a:lnTo>
                <a:lnTo>
                  <a:pt x="14" y="105"/>
                </a:lnTo>
                <a:lnTo>
                  <a:pt x="15" y="105"/>
                </a:lnTo>
                <a:lnTo>
                  <a:pt x="15" y="103"/>
                </a:lnTo>
                <a:lnTo>
                  <a:pt x="14" y="103"/>
                </a:lnTo>
                <a:lnTo>
                  <a:pt x="15" y="103"/>
                </a:lnTo>
                <a:lnTo>
                  <a:pt x="15" y="102"/>
                </a:lnTo>
                <a:lnTo>
                  <a:pt x="14" y="102"/>
                </a:lnTo>
                <a:lnTo>
                  <a:pt x="15" y="102"/>
                </a:lnTo>
                <a:lnTo>
                  <a:pt x="14" y="102"/>
                </a:lnTo>
                <a:lnTo>
                  <a:pt x="15" y="102"/>
                </a:lnTo>
                <a:lnTo>
                  <a:pt x="15" y="100"/>
                </a:lnTo>
                <a:lnTo>
                  <a:pt x="15" y="98"/>
                </a:lnTo>
                <a:lnTo>
                  <a:pt x="17" y="98"/>
                </a:lnTo>
                <a:lnTo>
                  <a:pt x="19" y="98"/>
                </a:lnTo>
                <a:lnTo>
                  <a:pt x="19" y="97"/>
                </a:lnTo>
                <a:lnTo>
                  <a:pt x="20" y="97"/>
                </a:lnTo>
                <a:lnTo>
                  <a:pt x="20" y="95"/>
                </a:lnTo>
                <a:lnTo>
                  <a:pt x="20" y="93"/>
                </a:lnTo>
                <a:lnTo>
                  <a:pt x="22" y="93"/>
                </a:lnTo>
                <a:lnTo>
                  <a:pt x="22" y="91"/>
                </a:lnTo>
                <a:lnTo>
                  <a:pt x="22" y="90"/>
                </a:lnTo>
                <a:lnTo>
                  <a:pt x="20" y="90"/>
                </a:lnTo>
                <a:lnTo>
                  <a:pt x="20" y="88"/>
                </a:lnTo>
                <a:lnTo>
                  <a:pt x="20" y="86"/>
                </a:lnTo>
                <a:lnTo>
                  <a:pt x="22" y="86"/>
                </a:lnTo>
                <a:lnTo>
                  <a:pt x="22" y="84"/>
                </a:lnTo>
                <a:lnTo>
                  <a:pt x="24" y="84"/>
                </a:lnTo>
                <a:lnTo>
                  <a:pt x="22" y="83"/>
                </a:lnTo>
                <a:lnTo>
                  <a:pt x="22" y="81"/>
                </a:lnTo>
                <a:lnTo>
                  <a:pt x="20" y="81"/>
                </a:lnTo>
                <a:lnTo>
                  <a:pt x="20" y="79"/>
                </a:lnTo>
                <a:lnTo>
                  <a:pt x="22" y="79"/>
                </a:lnTo>
                <a:lnTo>
                  <a:pt x="22" y="78"/>
                </a:lnTo>
                <a:lnTo>
                  <a:pt x="24" y="78"/>
                </a:lnTo>
                <a:lnTo>
                  <a:pt x="26" y="78"/>
                </a:lnTo>
                <a:lnTo>
                  <a:pt x="26" y="76"/>
                </a:lnTo>
                <a:lnTo>
                  <a:pt x="27" y="76"/>
                </a:lnTo>
                <a:lnTo>
                  <a:pt x="26" y="76"/>
                </a:lnTo>
                <a:lnTo>
                  <a:pt x="26" y="74"/>
                </a:lnTo>
                <a:lnTo>
                  <a:pt x="24" y="74"/>
                </a:lnTo>
                <a:lnTo>
                  <a:pt x="24" y="72"/>
                </a:lnTo>
                <a:lnTo>
                  <a:pt x="26" y="72"/>
                </a:lnTo>
                <a:lnTo>
                  <a:pt x="26" y="71"/>
                </a:lnTo>
                <a:lnTo>
                  <a:pt x="26" y="69"/>
                </a:lnTo>
                <a:lnTo>
                  <a:pt x="24" y="69"/>
                </a:lnTo>
                <a:lnTo>
                  <a:pt x="24" y="67"/>
                </a:lnTo>
                <a:lnTo>
                  <a:pt x="22" y="67"/>
                </a:lnTo>
                <a:lnTo>
                  <a:pt x="22" y="66"/>
                </a:lnTo>
                <a:lnTo>
                  <a:pt x="20" y="66"/>
                </a:lnTo>
                <a:lnTo>
                  <a:pt x="20" y="64"/>
                </a:lnTo>
                <a:lnTo>
                  <a:pt x="19" y="64"/>
                </a:lnTo>
                <a:lnTo>
                  <a:pt x="19" y="62"/>
                </a:lnTo>
                <a:lnTo>
                  <a:pt x="20" y="62"/>
                </a:lnTo>
                <a:lnTo>
                  <a:pt x="20" y="60"/>
                </a:lnTo>
                <a:lnTo>
                  <a:pt x="20" y="59"/>
                </a:lnTo>
                <a:lnTo>
                  <a:pt x="22" y="59"/>
                </a:lnTo>
                <a:lnTo>
                  <a:pt x="22" y="57"/>
                </a:lnTo>
                <a:lnTo>
                  <a:pt x="24" y="57"/>
                </a:lnTo>
                <a:lnTo>
                  <a:pt x="24" y="55"/>
                </a:lnTo>
                <a:lnTo>
                  <a:pt x="24" y="54"/>
                </a:lnTo>
                <a:lnTo>
                  <a:pt x="24" y="52"/>
                </a:lnTo>
                <a:lnTo>
                  <a:pt x="24" y="50"/>
                </a:lnTo>
                <a:lnTo>
                  <a:pt x="26" y="50"/>
                </a:lnTo>
                <a:lnTo>
                  <a:pt x="26" y="52"/>
                </a:lnTo>
                <a:lnTo>
                  <a:pt x="26" y="50"/>
                </a:lnTo>
                <a:lnTo>
                  <a:pt x="27" y="50"/>
                </a:lnTo>
                <a:lnTo>
                  <a:pt x="27" y="52"/>
                </a:lnTo>
                <a:lnTo>
                  <a:pt x="27" y="54"/>
                </a:lnTo>
                <a:lnTo>
                  <a:pt x="29" y="55"/>
                </a:lnTo>
                <a:lnTo>
                  <a:pt x="31" y="55"/>
                </a:lnTo>
                <a:lnTo>
                  <a:pt x="31" y="57"/>
                </a:lnTo>
                <a:lnTo>
                  <a:pt x="32" y="57"/>
                </a:lnTo>
                <a:lnTo>
                  <a:pt x="32" y="59"/>
                </a:lnTo>
                <a:lnTo>
                  <a:pt x="34" y="59"/>
                </a:lnTo>
                <a:lnTo>
                  <a:pt x="34" y="60"/>
                </a:lnTo>
                <a:lnTo>
                  <a:pt x="36" y="60"/>
                </a:lnTo>
                <a:lnTo>
                  <a:pt x="38" y="60"/>
                </a:lnTo>
                <a:lnTo>
                  <a:pt x="39" y="60"/>
                </a:lnTo>
                <a:lnTo>
                  <a:pt x="39" y="62"/>
                </a:lnTo>
                <a:lnTo>
                  <a:pt x="41" y="62"/>
                </a:lnTo>
                <a:lnTo>
                  <a:pt x="41" y="64"/>
                </a:lnTo>
                <a:lnTo>
                  <a:pt x="43" y="64"/>
                </a:lnTo>
                <a:lnTo>
                  <a:pt x="45" y="64"/>
                </a:lnTo>
                <a:lnTo>
                  <a:pt x="46" y="64"/>
                </a:lnTo>
                <a:lnTo>
                  <a:pt x="46" y="62"/>
                </a:lnTo>
                <a:lnTo>
                  <a:pt x="48" y="62"/>
                </a:lnTo>
                <a:lnTo>
                  <a:pt x="48" y="60"/>
                </a:lnTo>
                <a:lnTo>
                  <a:pt x="50" y="60"/>
                </a:lnTo>
                <a:lnTo>
                  <a:pt x="50" y="59"/>
                </a:lnTo>
                <a:lnTo>
                  <a:pt x="51" y="59"/>
                </a:lnTo>
                <a:lnTo>
                  <a:pt x="51" y="60"/>
                </a:lnTo>
                <a:lnTo>
                  <a:pt x="53" y="60"/>
                </a:lnTo>
                <a:lnTo>
                  <a:pt x="53" y="62"/>
                </a:lnTo>
                <a:lnTo>
                  <a:pt x="53" y="64"/>
                </a:lnTo>
                <a:lnTo>
                  <a:pt x="53" y="66"/>
                </a:lnTo>
                <a:lnTo>
                  <a:pt x="55" y="66"/>
                </a:lnTo>
                <a:lnTo>
                  <a:pt x="55" y="64"/>
                </a:lnTo>
                <a:lnTo>
                  <a:pt x="57" y="64"/>
                </a:lnTo>
                <a:lnTo>
                  <a:pt x="58" y="64"/>
                </a:lnTo>
                <a:lnTo>
                  <a:pt x="58" y="62"/>
                </a:lnTo>
                <a:lnTo>
                  <a:pt x="58" y="60"/>
                </a:lnTo>
                <a:lnTo>
                  <a:pt x="58" y="59"/>
                </a:lnTo>
                <a:lnTo>
                  <a:pt x="58" y="57"/>
                </a:lnTo>
                <a:lnTo>
                  <a:pt x="58" y="55"/>
                </a:lnTo>
                <a:lnTo>
                  <a:pt x="58" y="54"/>
                </a:lnTo>
                <a:lnTo>
                  <a:pt x="57" y="54"/>
                </a:lnTo>
                <a:lnTo>
                  <a:pt x="57" y="52"/>
                </a:lnTo>
                <a:lnTo>
                  <a:pt x="58" y="52"/>
                </a:lnTo>
                <a:lnTo>
                  <a:pt x="60" y="52"/>
                </a:lnTo>
                <a:lnTo>
                  <a:pt x="62" y="52"/>
                </a:lnTo>
                <a:lnTo>
                  <a:pt x="62" y="54"/>
                </a:lnTo>
                <a:lnTo>
                  <a:pt x="63" y="54"/>
                </a:lnTo>
                <a:lnTo>
                  <a:pt x="65" y="54"/>
                </a:lnTo>
                <a:lnTo>
                  <a:pt x="65" y="52"/>
                </a:lnTo>
                <a:lnTo>
                  <a:pt x="63" y="52"/>
                </a:lnTo>
                <a:lnTo>
                  <a:pt x="63" y="50"/>
                </a:lnTo>
                <a:lnTo>
                  <a:pt x="63" y="48"/>
                </a:lnTo>
                <a:lnTo>
                  <a:pt x="63" y="47"/>
                </a:lnTo>
                <a:lnTo>
                  <a:pt x="62" y="47"/>
                </a:lnTo>
                <a:lnTo>
                  <a:pt x="63" y="47"/>
                </a:lnTo>
                <a:lnTo>
                  <a:pt x="63" y="45"/>
                </a:lnTo>
                <a:lnTo>
                  <a:pt x="63" y="43"/>
                </a:lnTo>
                <a:lnTo>
                  <a:pt x="63" y="41"/>
                </a:lnTo>
                <a:lnTo>
                  <a:pt x="63" y="40"/>
                </a:lnTo>
                <a:lnTo>
                  <a:pt x="65" y="40"/>
                </a:lnTo>
                <a:lnTo>
                  <a:pt x="67" y="40"/>
                </a:lnTo>
                <a:lnTo>
                  <a:pt x="67" y="41"/>
                </a:lnTo>
                <a:lnTo>
                  <a:pt x="69" y="41"/>
                </a:lnTo>
                <a:lnTo>
                  <a:pt x="70" y="41"/>
                </a:lnTo>
                <a:lnTo>
                  <a:pt x="70" y="40"/>
                </a:lnTo>
                <a:lnTo>
                  <a:pt x="70" y="41"/>
                </a:lnTo>
                <a:lnTo>
                  <a:pt x="72" y="41"/>
                </a:lnTo>
                <a:lnTo>
                  <a:pt x="74" y="41"/>
                </a:lnTo>
                <a:lnTo>
                  <a:pt x="74" y="40"/>
                </a:lnTo>
                <a:lnTo>
                  <a:pt x="76" y="40"/>
                </a:lnTo>
                <a:lnTo>
                  <a:pt x="77" y="40"/>
                </a:lnTo>
                <a:lnTo>
                  <a:pt x="79" y="40"/>
                </a:lnTo>
                <a:lnTo>
                  <a:pt x="79" y="38"/>
                </a:lnTo>
                <a:lnTo>
                  <a:pt x="81" y="38"/>
                </a:lnTo>
                <a:lnTo>
                  <a:pt x="79" y="38"/>
                </a:lnTo>
                <a:lnTo>
                  <a:pt x="81" y="36"/>
                </a:lnTo>
                <a:lnTo>
                  <a:pt x="81" y="35"/>
                </a:lnTo>
                <a:lnTo>
                  <a:pt x="82" y="35"/>
                </a:lnTo>
                <a:lnTo>
                  <a:pt x="82" y="33"/>
                </a:lnTo>
                <a:lnTo>
                  <a:pt x="82" y="31"/>
                </a:lnTo>
                <a:lnTo>
                  <a:pt x="82" y="29"/>
                </a:lnTo>
                <a:lnTo>
                  <a:pt x="82" y="28"/>
                </a:lnTo>
                <a:lnTo>
                  <a:pt x="84" y="28"/>
                </a:lnTo>
                <a:lnTo>
                  <a:pt x="84" y="26"/>
                </a:lnTo>
                <a:lnTo>
                  <a:pt x="82" y="26"/>
                </a:lnTo>
                <a:lnTo>
                  <a:pt x="82" y="24"/>
                </a:lnTo>
                <a:lnTo>
                  <a:pt x="81" y="24"/>
                </a:lnTo>
                <a:lnTo>
                  <a:pt x="81" y="23"/>
                </a:lnTo>
                <a:lnTo>
                  <a:pt x="81" y="21"/>
                </a:lnTo>
                <a:lnTo>
                  <a:pt x="81" y="19"/>
                </a:lnTo>
                <a:lnTo>
                  <a:pt x="82" y="19"/>
                </a:lnTo>
                <a:lnTo>
                  <a:pt x="84" y="19"/>
                </a:lnTo>
                <a:lnTo>
                  <a:pt x="84" y="17"/>
                </a:lnTo>
                <a:lnTo>
                  <a:pt x="86" y="17"/>
                </a:lnTo>
                <a:lnTo>
                  <a:pt x="88" y="16"/>
                </a:lnTo>
                <a:lnTo>
                  <a:pt x="89" y="16"/>
                </a:lnTo>
                <a:lnTo>
                  <a:pt x="91" y="16"/>
                </a:lnTo>
                <a:lnTo>
                  <a:pt x="93" y="16"/>
                </a:lnTo>
                <a:lnTo>
                  <a:pt x="93" y="17"/>
                </a:lnTo>
                <a:lnTo>
                  <a:pt x="94" y="17"/>
                </a:lnTo>
                <a:lnTo>
                  <a:pt x="94" y="16"/>
                </a:lnTo>
                <a:lnTo>
                  <a:pt x="96" y="16"/>
                </a:lnTo>
                <a:lnTo>
                  <a:pt x="98" y="16"/>
                </a:lnTo>
                <a:lnTo>
                  <a:pt x="98" y="17"/>
                </a:lnTo>
                <a:lnTo>
                  <a:pt x="100" y="17"/>
                </a:lnTo>
                <a:lnTo>
                  <a:pt x="100" y="16"/>
                </a:lnTo>
                <a:lnTo>
                  <a:pt x="101" y="16"/>
                </a:lnTo>
                <a:lnTo>
                  <a:pt x="101" y="17"/>
                </a:lnTo>
                <a:lnTo>
                  <a:pt x="103" y="17"/>
                </a:lnTo>
                <a:lnTo>
                  <a:pt x="103" y="16"/>
                </a:lnTo>
                <a:lnTo>
                  <a:pt x="105" y="16"/>
                </a:lnTo>
                <a:lnTo>
                  <a:pt x="105" y="14"/>
                </a:lnTo>
                <a:lnTo>
                  <a:pt x="105" y="12"/>
                </a:lnTo>
                <a:lnTo>
                  <a:pt x="106" y="12"/>
                </a:lnTo>
                <a:lnTo>
                  <a:pt x="108" y="10"/>
                </a:lnTo>
                <a:lnTo>
                  <a:pt x="110" y="10"/>
                </a:lnTo>
                <a:lnTo>
                  <a:pt x="112" y="10"/>
                </a:lnTo>
                <a:lnTo>
                  <a:pt x="112" y="9"/>
                </a:lnTo>
                <a:lnTo>
                  <a:pt x="112" y="7"/>
                </a:lnTo>
                <a:lnTo>
                  <a:pt x="113" y="7"/>
                </a:lnTo>
                <a:lnTo>
                  <a:pt x="113" y="5"/>
                </a:lnTo>
                <a:lnTo>
                  <a:pt x="115" y="5"/>
                </a:lnTo>
                <a:lnTo>
                  <a:pt x="117" y="4"/>
                </a:lnTo>
                <a:lnTo>
                  <a:pt x="119" y="4"/>
                </a:lnTo>
                <a:lnTo>
                  <a:pt x="120" y="4"/>
                </a:lnTo>
                <a:lnTo>
                  <a:pt x="122" y="4"/>
                </a:lnTo>
                <a:lnTo>
                  <a:pt x="122" y="2"/>
                </a:lnTo>
                <a:lnTo>
                  <a:pt x="122" y="4"/>
                </a:lnTo>
                <a:lnTo>
                  <a:pt x="124" y="4"/>
                </a:lnTo>
                <a:lnTo>
                  <a:pt x="124" y="2"/>
                </a:lnTo>
                <a:lnTo>
                  <a:pt x="125" y="2"/>
                </a:lnTo>
                <a:lnTo>
                  <a:pt x="125" y="4"/>
                </a:lnTo>
                <a:lnTo>
                  <a:pt x="127" y="4"/>
                </a:lnTo>
                <a:lnTo>
                  <a:pt x="129" y="4"/>
                </a:lnTo>
                <a:lnTo>
                  <a:pt x="129" y="5"/>
                </a:lnTo>
                <a:lnTo>
                  <a:pt x="131" y="4"/>
                </a:lnTo>
                <a:lnTo>
                  <a:pt x="131" y="5"/>
                </a:lnTo>
                <a:lnTo>
                  <a:pt x="131" y="4"/>
                </a:lnTo>
                <a:lnTo>
                  <a:pt x="132" y="4"/>
                </a:lnTo>
                <a:lnTo>
                  <a:pt x="134" y="4"/>
                </a:lnTo>
                <a:lnTo>
                  <a:pt x="134" y="2"/>
                </a:lnTo>
                <a:lnTo>
                  <a:pt x="134" y="0"/>
                </a:lnTo>
                <a:close/>
              </a:path>
            </a:pathLst>
          </a:custGeom>
          <a:solidFill>
            <a:schemeClr val="tx2">
              <a:lumMod val="40000"/>
              <a:lumOff val="60000"/>
            </a:schemeClr>
          </a:solidFill>
          <a:ln w="9525">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21" name="Freeform 14"/>
          <p:cNvSpPr>
            <a:spLocks/>
          </p:cNvSpPr>
          <p:nvPr/>
        </p:nvSpPr>
        <p:spPr bwMode="auto">
          <a:xfrm>
            <a:off x="5249960" y="207137"/>
            <a:ext cx="963916" cy="931722"/>
          </a:xfrm>
          <a:custGeom>
            <a:avLst/>
            <a:gdLst>
              <a:gd name="T0" fmla="*/ 308 w 509"/>
              <a:gd name="T1" fmla="*/ 47 h 492"/>
              <a:gd name="T2" fmla="*/ 365 w 509"/>
              <a:gd name="T3" fmla="*/ 100 h 492"/>
              <a:gd name="T4" fmla="*/ 392 w 509"/>
              <a:gd name="T5" fmla="*/ 134 h 492"/>
              <a:gd name="T6" fmla="*/ 463 w 509"/>
              <a:gd name="T7" fmla="*/ 222 h 492"/>
              <a:gd name="T8" fmla="*/ 480 w 509"/>
              <a:gd name="T9" fmla="*/ 295 h 492"/>
              <a:gd name="T10" fmla="*/ 489 w 509"/>
              <a:gd name="T11" fmla="*/ 400 h 492"/>
              <a:gd name="T12" fmla="*/ 509 w 509"/>
              <a:gd name="T13" fmla="*/ 446 h 492"/>
              <a:gd name="T14" fmla="*/ 503 w 509"/>
              <a:gd name="T15" fmla="*/ 486 h 492"/>
              <a:gd name="T16" fmla="*/ 310 w 509"/>
              <a:gd name="T17" fmla="*/ 486 h 492"/>
              <a:gd name="T18" fmla="*/ 294 w 509"/>
              <a:gd name="T19" fmla="*/ 492 h 492"/>
              <a:gd name="T20" fmla="*/ 281 w 509"/>
              <a:gd name="T21" fmla="*/ 487 h 492"/>
              <a:gd name="T22" fmla="*/ 269 w 509"/>
              <a:gd name="T23" fmla="*/ 477 h 492"/>
              <a:gd name="T24" fmla="*/ 258 w 509"/>
              <a:gd name="T25" fmla="*/ 465 h 492"/>
              <a:gd name="T26" fmla="*/ 244 w 509"/>
              <a:gd name="T27" fmla="*/ 455 h 492"/>
              <a:gd name="T28" fmla="*/ 234 w 509"/>
              <a:gd name="T29" fmla="*/ 443 h 492"/>
              <a:gd name="T30" fmla="*/ 222 w 509"/>
              <a:gd name="T31" fmla="*/ 432 h 492"/>
              <a:gd name="T32" fmla="*/ 212 w 509"/>
              <a:gd name="T33" fmla="*/ 417 h 492"/>
              <a:gd name="T34" fmla="*/ 201 w 509"/>
              <a:gd name="T35" fmla="*/ 401 h 492"/>
              <a:gd name="T36" fmla="*/ 191 w 509"/>
              <a:gd name="T37" fmla="*/ 386 h 492"/>
              <a:gd name="T38" fmla="*/ 182 w 509"/>
              <a:gd name="T39" fmla="*/ 372 h 492"/>
              <a:gd name="T40" fmla="*/ 170 w 509"/>
              <a:gd name="T41" fmla="*/ 355 h 492"/>
              <a:gd name="T42" fmla="*/ 160 w 509"/>
              <a:gd name="T43" fmla="*/ 339 h 492"/>
              <a:gd name="T44" fmla="*/ 150 w 509"/>
              <a:gd name="T45" fmla="*/ 325 h 492"/>
              <a:gd name="T46" fmla="*/ 141 w 509"/>
              <a:gd name="T47" fmla="*/ 312 h 492"/>
              <a:gd name="T48" fmla="*/ 133 w 509"/>
              <a:gd name="T49" fmla="*/ 298 h 492"/>
              <a:gd name="T50" fmla="*/ 126 w 509"/>
              <a:gd name="T51" fmla="*/ 286 h 492"/>
              <a:gd name="T52" fmla="*/ 117 w 509"/>
              <a:gd name="T53" fmla="*/ 276 h 492"/>
              <a:gd name="T54" fmla="*/ 114 w 509"/>
              <a:gd name="T55" fmla="*/ 258 h 492"/>
              <a:gd name="T56" fmla="*/ 98 w 509"/>
              <a:gd name="T57" fmla="*/ 258 h 492"/>
              <a:gd name="T58" fmla="*/ 84 w 509"/>
              <a:gd name="T59" fmla="*/ 260 h 492"/>
              <a:gd name="T60" fmla="*/ 69 w 509"/>
              <a:gd name="T61" fmla="*/ 257 h 492"/>
              <a:gd name="T62" fmla="*/ 59 w 509"/>
              <a:gd name="T63" fmla="*/ 245 h 492"/>
              <a:gd name="T64" fmla="*/ 48 w 509"/>
              <a:gd name="T65" fmla="*/ 236 h 492"/>
              <a:gd name="T66" fmla="*/ 34 w 509"/>
              <a:gd name="T67" fmla="*/ 234 h 492"/>
              <a:gd name="T68" fmla="*/ 28 w 509"/>
              <a:gd name="T69" fmla="*/ 226 h 492"/>
              <a:gd name="T70" fmla="*/ 16 w 509"/>
              <a:gd name="T71" fmla="*/ 219 h 492"/>
              <a:gd name="T72" fmla="*/ 2 w 509"/>
              <a:gd name="T73" fmla="*/ 215 h 492"/>
              <a:gd name="T74" fmla="*/ 0 w 509"/>
              <a:gd name="T75" fmla="*/ 202 h 492"/>
              <a:gd name="T76" fmla="*/ 12 w 509"/>
              <a:gd name="T77" fmla="*/ 195 h 492"/>
              <a:gd name="T78" fmla="*/ 26 w 509"/>
              <a:gd name="T79" fmla="*/ 189 h 492"/>
              <a:gd name="T80" fmla="*/ 36 w 509"/>
              <a:gd name="T81" fmla="*/ 183 h 492"/>
              <a:gd name="T82" fmla="*/ 45 w 509"/>
              <a:gd name="T83" fmla="*/ 176 h 492"/>
              <a:gd name="T84" fmla="*/ 57 w 509"/>
              <a:gd name="T85" fmla="*/ 169 h 492"/>
              <a:gd name="T86" fmla="*/ 65 w 509"/>
              <a:gd name="T87" fmla="*/ 157 h 492"/>
              <a:gd name="T88" fmla="*/ 74 w 509"/>
              <a:gd name="T89" fmla="*/ 148 h 492"/>
              <a:gd name="T90" fmla="*/ 81 w 509"/>
              <a:gd name="T91" fmla="*/ 140 h 492"/>
              <a:gd name="T92" fmla="*/ 86 w 509"/>
              <a:gd name="T93" fmla="*/ 133 h 492"/>
              <a:gd name="T94" fmla="*/ 102 w 509"/>
              <a:gd name="T95" fmla="*/ 133 h 492"/>
              <a:gd name="T96" fmla="*/ 103 w 509"/>
              <a:gd name="T97" fmla="*/ 126 h 492"/>
              <a:gd name="T98" fmla="*/ 96 w 509"/>
              <a:gd name="T99" fmla="*/ 117 h 492"/>
              <a:gd name="T100" fmla="*/ 93 w 509"/>
              <a:gd name="T101" fmla="*/ 103 h 492"/>
              <a:gd name="T102" fmla="*/ 84 w 509"/>
              <a:gd name="T103" fmla="*/ 93 h 492"/>
              <a:gd name="T104" fmla="*/ 93 w 509"/>
              <a:gd name="T105" fmla="*/ 79 h 492"/>
              <a:gd name="T106" fmla="*/ 83 w 509"/>
              <a:gd name="T107" fmla="*/ 69 h 492"/>
              <a:gd name="T108" fmla="*/ 96 w 509"/>
              <a:gd name="T109" fmla="*/ 52 h 492"/>
              <a:gd name="T110" fmla="*/ 124 w 509"/>
              <a:gd name="T111" fmla="*/ 41 h 492"/>
              <a:gd name="T112" fmla="*/ 150 w 509"/>
              <a:gd name="T113" fmla="*/ 52 h 492"/>
              <a:gd name="T114" fmla="*/ 169 w 509"/>
              <a:gd name="T115" fmla="*/ 67 h 492"/>
              <a:gd name="T116" fmla="*/ 193 w 509"/>
              <a:gd name="T117" fmla="*/ 88 h 492"/>
              <a:gd name="T118" fmla="*/ 220 w 509"/>
              <a:gd name="T119" fmla="*/ 69 h 492"/>
              <a:gd name="T120" fmla="*/ 241 w 509"/>
              <a:gd name="T121" fmla="*/ 7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9" h="492">
                <a:moveTo>
                  <a:pt x="269" y="14"/>
                </a:moveTo>
                <a:lnTo>
                  <a:pt x="270" y="14"/>
                </a:lnTo>
                <a:lnTo>
                  <a:pt x="274" y="14"/>
                </a:lnTo>
                <a:lnTo>
                  <a:pt x="279" y="19"/>
                </a:lnTo>
                <a:lnTo>
                  <a:pt x="281" y="21"/>
                </a:lnTo>
                <a:lnTo>
                  <a:pt x="281" y="23"/>
                </a:lnTo>
                <a:lnTo>
                  <a:pt x="282" y="24"/>
                </a:lnTo>
                <a:lnTo>
                  <a:pt x="284" y="24"/>
                </a:lnTo>
                <a:lnTo>
                  <a:pt x="291" y="29"/>
                </a:lnTo>
                <a:lnTo>
                  <a:pt x="301" y="40"/>
                </a:lnTo>
                <a:lnTo>
                  <a:pt x="303" y="41"/>
                </a:lnTo>
                <a:lnTo>
                  <a:pt x="305" y="43"/>
                </a:lnTo>
                <a:lnTo>
                  <a:pt x="308" y="47"/>
                </a:lnTo>
                <a:lnTo>
                  <a:pt x="310" y="48"/>
                </a:lnTo>
                <a:lnTo>
                  <a:pt x="315" y="52"/>
                </a:lnTo>
                <a:lnTo>
                  <a:pt x="318" y="55"/>
                </a:lnTo>
                <a:lnTo>
                  <a:pt x="320" y="55"/>
                </a:lnTo>
                <a:lnTo>
                  <a:pt x="322" y="59"/>
                </a:lnTo>
                <a:lnTo>
                  <a:pt x="327" y="64"/>
                </a:lnTo>
                <a:lnTo>
                  <a:pt x="337" y="72"/>
                </a:lnTo>
                <a:lnTo>
                  <a:pt x="343" y="78"/>
                </a:lnTo>
                <a:lnTo>
                  <a:pt x="346" y="81"/>
                </a:lnTo>
                <a:lnTo>
                  <a:pt x="355" y="88"/>
                </a:lnTo>
                <a:lnTo>
                  <a:pt x="360" y="93"/>
                </a:lnTo>
                <a:lnTo>
                  <a:pt x="363" y="97"/>
                </a:lnTo>
                <a:lnTo>
                  <a:pt x="365" y="100"/>
                </a:lnTo>
                <a:lnTo>
                  <a:pt x="368" y="103"/>
                </a:lnTo>
                <a:lnTo>
                  <a:pt x="372" y="103"/>
                </a:lnTo>
                <a:lnTo>
                  <a:pt x="374" y="105"/>
                </a:lnTo>
                <a:lnTo>
                  <a:pt x="375" y="109"/>
                </a:lnTo>
                <a:lnTo>
                  <a:pt x="380" y="114"/>
                </a:lnTo>
                <a:lnTo>
                  <a:pt x="384" y="115"/>
                </a:lnTo>
                <a:lnTo>
                  <a:pt x="386" y="119"/>
                </a:lnTo>
                <a:lnTo>
                  <a:pt x="387" y="119"/>
                </a:lnTo>
                <a:lnTo>
                  <a:pt x="387" y="121"/>
                </a:lnTo>
                <a:lnTo>
                  <a:pt x="389" y="124"/>
                </a:lnTo>
                <a:lnTo>
                  <a:pt x="391" y="128"/>
                </a:lnTo>
                <a:lnTo>
                  <a:pt x="391" y="131"/>
                </a:lnTo>
                <a:lnTo>
                  <a:pt x="392" y="134"/>
                </a:lnTo>
                <a:lnTo>
                  <a:pt x="396" y="138"/>
                </a:lnTo>
                <a:lnTo>
                  <a:pt x="398" y="140"/>
                </a:lnTo>
                <a:lnTo>
                  <a:pt x="410" y="155"/>
                </a:lnTo>
                <a:lnTo>
                  <a:pt x="411" y="159"/>
                </a:lnTo>
                <a:lnTo>
                  <a:pt x="418" y="169"/>
                </a:lnTo>
                <a:lnTo>
                  <a:pt x="427" y="177"/>
                </a:lnTo>
                <a:lnTo>
                  <a:pt x="444" y="202"/>
                </a:lnTo>
                <a:lnTo>
                  <a:pt x="444" y="203"/>
                </a:lnTo>
                <a:lnTo>
                  <a:pt x="448" y="208"/>
                </a:lnTo>
                <a:lnTo>
                  <a:pt x="451" y="208"/>
                </a:lnTo>
                <a:lnTo>
                  <a:pt x="458" y="219"/>
                </a:lnTo>
                <a:lnTo>
                  <a:pt x="460" y="219"/>
                </a:lnTo>
                <a:lnTo>
                  <a:pt x="463" y="222"/>
                </a:lnTo>
                <a:lnTo>
                  <a:pt x="466" y="231"/>
                </a:lnTo>
                <a:lnTo>
                  <a:pt x="466" y="233"/>
                </a:lnTo>
                <a:lnTo>
                  <a:pt x="466" y="234"/>
                </a:lnTo>
                <a:lnTo>
                  <a:pt x="466" y="236"/>
                </a:lnTo>
                <a:lnTo>
                  <a:pt x="466" y="238"/>
                </a:lnTo>
                <a:lnTo>
                  <a:pt x="473" y="246"/>
                </a:lnTo>
                <a:lnTo>
                  <a:pt x="477" y="253"/>
                </a:lnTo>
                <a:lnTo>
                  <a:pt x="477" y="258"/>
                </a:lnTo>
                <a:lnTo>
                  <a:pt x="473" y="269"/>
                </a:lnTo>
                <a:lnTo>
                  <a:pt x="473" y="276"/>
                </a:lnTo>
                <a:lnTo>
                  <a:pt x="473" y="282"/>
                </a:lnTo>
                <a:lnTo>
                  <a:pt x="477" y="289"/>
                </a:lnTo>
                <a:lnTo>
                  <a:pt x="480" y="295"/>
                </a:lnTo>
                <a:lnTo>
                  <a:pt x="484" y="298"/>
                </a:lnTo>
                <a:lnTo>
                  <a:pt x="485" y="303"/>
                </a:lnTo>
                <a:lnTo>
                  <a:pt x="489" y="315"/>
                </a:lnTo>
                <a:lnTo>
                  <a:pt x="492" y="327"/>
                </a:lnTo>
                <a:lnTo>
                  <a:pt x="491" y="334"/>
                </a:lnTo>
                <a:lnTo>
                  <a:pt x="491" y="341"/>
                </a:lnTo>
                <a:lnTo>
                  <a:pt x="491" y="346"/>
                </a:lnTo>
                <a:lnTo>
                  <a:pt x="492" y="353"/>
                </a:lnTo>
                <a:lnTo>
                  <a:pt x="496" y="358"/>
                </a:lnTo>
                <a:lnTo>
                  <a:pt x="496" y="363"/>
                </a:lnTo>
                <a:lnTo>
                  <a:pt x="494" y="374"/>
                </a:lnTo>
                <a:lnTo>
                  <a:pt x="491" y="389"/>
                </a:lnTo>
                <a:lnTo>
                  <a:pt x="489" y="400"/>
                </a:lnTo>
                <a:lnTo>
                  <a:pt x="489" y="413"/>
                </a:lnTo>
                <a:lnTo>
                  <a:pt x="489" y="424"/>
                </a:lnTo>
                <a:lnTo>
                  <a:pt x="492" y="432"/>
                </a:lnTo>
                <a:lnTo>
                  <a:pt x="499" y="437"/>
                </a:lnTo>
                <a:lnTo>
                  <a:pt x="503" y="434"/>
                </a:lnTo>
                <a:lnTo>
                  <a:pt x="504" y="434"/>
                </a:lnTo>
                <a:lnTo>
                  <a:pt x="508" y="437"/>
                </a:lnTo>
                <a:lnTo>
                  <a:pt x="508" y="439"/>
                </a:lnTo>
                <a:lnTo>
                  <a:pt x="506" y="441"/>
                </a:lnTo>
                <a:lnTo>
                  <a:pt x="504" y="441"/>
                </a:lnTo>
                <a:lnTo>
                  <a:pt x="506" y="443"/>
                </a:lnTo>
                <a:lnTo>
                  <a:pt x="508" y="444"/>
                </a:lnTo>
                <a:lnTo>
                  <a:pt x="509" y="446"/>
                </a:lnTo>
                <a:lnTo>
                  <a:pt x="509" y="449"/>
                </a:lnTo>
                <a:lnTo>
                  <a:pt x="508" y="451"/>
                </a:lnTo>
                <a:lnTo>
                  <a:pt x="503" y="456"/>
                </a:lnTo>
                <a:lnTo>
                  <a:pt x="499" y="460"/>
                </a:lnTo>
                <a:lnTo>
                  <a:pt x="499" y="461"/>
                </a:lnTo>
                <a:lnTo>
                  <a:pt x="499" y="465"/>
                </a:lnTo>
                <a:lnTo>
                  <a:pt x="497" y="467"/>
                </a:lnTo>
                <a:lnTo>
                  <a:pt x="497" y="472"/>
                </a:lnTo>
                <a:lnTo>
                  <a:pt x="499" y="472"/>
                </a:lnTo>
                <a:lnTo>
                  <a:pt x="499" y="475"/>
                </a:lnTo>
                <a:lnTo>
                  <a:pt x="499" y="479"/>
                </a:lnTo>
                <a:lnTo>
                  <a:pt x="499" y="482"/>
                </a:lnTo>
                <a:lnTo>
                  <a:pt x="503" y="486"/>
                </a:lnTo>
                <a:lnTo>
                  <a:pt x="503" y="487"/>
                </a:lnTo>
                <a:lnTo>
                  <a:pt x="506" y="491"/>
                </a:lnTo>
                <a:lnTo>
                  <a:pt x="320" y="491"/>
                </a:lnTo>
                <a:lnTo>
                  <a:pt x="318" y="491"/>
                </a:lnTo>
                <a:lnTo>
                  <a:pt x="318" y="489"/>
                </a:lnTo>
                <a:lnTo>
                  <a:pt x="317" y="489"/>
                </a:lnTo>
                <a:lnTo>
                  <a:pt x="315" y="489"/>
                </a:lnTo>
                <a:lnTo>
                  <a:pt x="315" y="487"/>
                </a:lnTo>
                <a:lnTo>
                  <a:pt x="315" y="489"/>
                </a:lnTo>
                <a:lnTo>
                  <a:pt x="313" y="489"/>
                </a:lnTo>
                <a:lnTo>
                  <a:pt x="312" y="487"/>
                </a:lnTo>
                <a:lnTo>
                  <a:pt x="312" y="486"/>
                </a:lnTo>
                <a:lnTo>
                  <a:pt x="310" y="486"/>
                </a:lnTo>
                <a:lnTo>
                  <a:pt x="308" y="486"/>
                </a:lnTo>
                <a:lnTo>
                  <a:pt x="306" y="486"/>
                </a:lnTo>
                <a:lnTo>
                  <a:pt x="305" y="486"/>
                </a:lnTo>
                <a:lnTo>
                  <a:pt x="305" y="487"/>
                </a:lnTo>
                <a:lnTo>
                  <a:pt x="303" y="487"/>
                </a:lnTo>
                <a:lnTo>
                  <a:pt x="301" y="487"/>
                </a:lnTo>
                <a:lnTo>
                  <a:pt x="301" y="489"/>
                </a:lnTo>
                <a:lnTo>
                  <a:pt x="300" y="489"/>
                </a:lnTo>
                <a:lnTo>
                  <a:pt x="298" y="489"/>
                </a:lnTo>
                <a:lnTo>
                  <a:pt x="298" y="491"/>
                </a:lnTo>
                <a:lnTo>
                  <a:pt x="296" y="491"/>
                </a:lnTo>
                <a:lnTo>
                  <a:pt x="296" y="492"/>
                </a:lnTo>
                <a:lnTo>
                  <a:pt x="294" y="492"/>
                </a:lnTo>
                <a:lnTo>
                  <a:pt x="293" y="492"/>
                </a:lnTo>
                <a:lnTo>
                  <a:pt x="293" y="491"/>
                </a:lnTo>
                <a:lnTo>
                  <a:pt x="291" y="491"/>
                </a:lnTo>
                <a:lnTo>
                  <a:pt x="289" y="491"/>
                </a:lnTo>
                <a:lnTo>
                  <a:pt x="287" y="491"/>
                </a:lnTo>
                <a:lnTo>
                  <a:pt x="286" y="491"/>
                </a:lnTo>
                <a:lnTo>
                  <a:pt x="286" y="489"/>
                </a:lnTo>
                <a:lnTo>
                  <a:pt x="284" y="489"/>
                </a:lnTo>
                <a:lnTo>
                  <a:pt x="282" y="489"/>
                </a:lnTo>
                <a:lnTo>
                  <a:pt x="282" y="487"/>
                </a:lnTo>
                <a:lnTo>
                  <a:pt x="281" y="487"/>
                </a:lnTo>
                <a:lnTo>
                  <a:pt x="281" y="486"/>
                </a:lnTo>
                <a:lnTo>
                  <a:pt x="281" y="487"/>
                </a:lnTo>
                <a:lnTo>
                  <a:pt x="279" y="487"/>
                </a:lnTo>
                <a:lnTo>
                  <a:pt x="279" y="486"/>
                </a:lnTo>
                <a:lnTo>
                  <a:pt x="277" y="486"/>
                </a:lnTo>
                <a:lnTo>
                  <a:pt x="277" y="484"/>
                </a:lnTo>
                <a:lnTo>
                  <a:pt x="275" y="484"/>
                </a:lnTo>
                <a:lnTo>
                  <a:pt x="275" y="482"/>
                </a:lnTo>
                <a:lnTo>
                  <a:pt x="274" y="482"/>
                </a:lnTo>
                <a:lnTo>
                  <a:pt x="274" y="480"/>
                </a:lnTo>
                <a:lnTo>
                  <a:pt x="272" y="480"/>
                </a:lnTo>
                <a:lnTo>
                  <a:pt x="272" y="479"/>
                </a:lnTo>
                <a:lnTo>
                  <a:pt x="270" y="479"/>
                </a:lnTo>
                <a:lnTo>
                  <a:pt x="270" y="477"/>
                </a:lnTo>
                <a:lnTo>
                  <a:pt x="269" y="477"/>
                </a:lnTo>
                <a:lnTo>
                  <a:pt x="269" y="475"/>
                </a:lnTo>
                <a:lnTo>
                  <a:pt x="267" y="475"/>
                </a:lnTo>
                <a:lnTo>
                  <a:pt x="267" y="474"/>
                </a:lnTo>
                <a:lnTo>
                  <a:pt x="265" y="474"/>
                </a:lnTo>
                <a:lnTo>
                  <a:pt x="265" y="472"/>
                </a:lnTo>
                <a:lnTo>
                  <a:pt x="263" y="472"/>
                </a:lnTo>
                <a:lnTo>
                  <a:pt x="263" y="470"/>
                </a:lnTo>
                <a:lnTo>
                  <a:pt x="262" y="470"/>
                </a:lnTo>
                <a:lnTo>
                  <a:pt x="262" y="468"/>
                </a:lnTo>
                <a:lnTo>
                  <a:pt x="260" y="468"/>
                </a:lnTo>
                <a:lnTo>
                  <a:pt x="260" y="467"/>
                </a:lnTo>
                <a:lnTo>
                  <a:pt x="258" y="467"/>
                </a:lnTo>
                <a:lnTo>
                  <a:pt x="258" y="465"/>
                </a:lnTo>
                <a:lnTo>
                  <a:pt x="256" y="465"/>
                </a:lnTo>
                <a:lnTo>
                  <a:pt x="256" y="463"/>
                </a:lnTo>
                <a:lnTo>
                  <a:pt x="255" y="463"/>
                </a:lnTo>
                <a:lnTo>
                  <a:pt x="255" y="461"/>
                </a:lnTo>
                <a:lnTo>
                  <a:pt x="253" y="461"/>
                </a:lnTo>
                <a:lnTo>
                  <a:pt x="253" y="460"/>
                </a:lnTo>
                <a:lnTo>
                  <a:pt x="251" y="460"/>
                </a:lnTo>
                <a:lnTo>
                  <a:pt x="250" y="458"/>
                </a:lnTo>
                <a:lnTo>
                  <a:pt x="248" y="458"/>
                </a:lnTo>
                <a:lnTo>
                  <a:pt x="248" y="456"/>
                </a:lnTo>
                <a:lnTo>
                  <a:pt x="246" y="456"/>
                </a:lnTo>
                <a:lnTo>
                  <a:pt x="246" y="455"/>
                </a:lnTo>
                <a:lnTo>
                  <a:pt x="244" y="455"/>
                </a:lnTo>
                <a:lnTo>
                  <a:pt x="244" y="453"/>
                </a:lnTo>
                <a:lnTo>
                  <a:pt x="243" y="453"/>
                </a:lnTo>
                <a:lnTo>
                  <a:pt x="243" y="451"/>
                </a:lnTo>
                <a:lnTo>
                  <a:pt x="241" y="451"/>
                </a:lnTo>
                <a:lnTo>
                  <a:pt x="241" y="449"/>
                </a:lnTo>
                <a:lnTo>
                  <a:pt x="239" y="449"/>
                </a:lnTo>
                <a:lnTo>
                  <a:pt x="239" y="448"/>
                </a:lnTo>
                <a:lnTo>
                  <a:pt x="238" y="448"/>
                </a:lnTo>
                <a:lnTo>
                  <a:pt x="238" y="446"/>
                </a:lnTo>
                <a:lnTo>
                  <a:pt x="236" y="446"/>
                </a:lnTo>
                <a:lnTo>
                  <a:pt x="236" y="444"/>
                </a:lnTo>
                <a:lnTo>
                  <a:pt x="234" y="444"/>
                </a:lnTo>
                <a:lnTo>
                  <a:pt x="234" y="443"/>
                </a:lnTo>
                <a:lnTo>
                  <a:pt x="232" y="443"/>
                </a:lnTo>
                <a:lnTo>
                  <a:pt x="232" y="441"/>
                </a:lnTo>
                <a:lnTo>
                  <a:pt x="231" y="441"/>
                </a:lnTo>
                <a:lnTo>
                  <a:pt x="231" y="439"/>
                </a:lnTo>
                <a:lnTo>
                  <a:pt x="229" y="439"/>
                </a:lnTo>
                <a:lnTo>
                  <a:pt x="229" y="437"/>
                </a:lnTo>
                <a:lnTo>
                  <a:pt x="227" y="437"/>
                </a:lnTo>
                <a:lnTo>
                  <a:pt x="227" y="436"/>
                </a:lnTo>
                <a:lnTo>
                  <a:pt x="226" y="436"/>
                </a:lnTo>
                <a:lnTo>
                  <a:pt x="226" y="434"/>
                </a:lnTo>
                <a:lnTo>
                  <a:pt x="224" y="434"/>
                </a:lnTo>
                <a:lnTo>
                  <a:pt x="224" y="432"/>
                </a:lnTo>
                <a:lnTo>
                  <a:pt x="222" y="432"/>
                </a:lnTo>
                <a:lnTo>
                  <a:pt x="222" y="430"/>
                </a:lnTo>
                <a:lnTo>
                  <a:pt x="220" y="430"/>
                </a:lnTo>
                <a:lnTo>
                  <a:pt x="220" y="429"/>
                </a:lnTo>
                <a:lnTo>
                  <a:pt x="219" y="427"/>
                </a:lnTo>
                <a:lnTo>
                  <a:pt x="219" y="425"/>
                </a:lnTo>
                <a:lnTo>
                  <a:pt x="217" y="425"/>
                </a:lnTo>
                <a:lnTo>
                  <a:pt x="217" y="424"/>
                </a:lnTo>
                <a:lnTo>
                  <a:pt x="217" y="422"/>
                </a:lnTo>
                <a:lnTo>
                  <a:pt x="215" y="422"/>
                </a:lnTo>
                <a:lnTo>
                  <a:pt x="215" y="420"/>
                </a:lnTo>
                <a:lnTo>
                  <a:pt x="213" y="420"/>
                </a:lnTo>
                <a:lnTo>
                  <a:pt x="213" y="418"/>
                </a:lnTo>
                <a:lnTo>
                  <a:pt x="212" y="417"/>
                </a:lnTo>
                <a:lnTo>
                  <a:pt x="212" y="415"/>
                </a:lnTo>
                <a:lnTo>
                  <a:pt x="210" y="415"/>
                </a:lnTo>
                <a:lnTo>
                  <a:pt x="210" y="413"/>
                </a:lnTo>
                <a:lnTo>
                  <a:pt x="210" y="412"/>
                </a:lnTo>
                <a:lnTo>
                  <a:pt x="208" y="412"/>
                </a:lnTo>
                <a:lnTo>
                  <a:pt x="208" y="410"/>
                </a:lnTo>
                <a:lnTo>
                  <a:pt x="207" y="410"/>
                </a:lnTo>
                <a:lnTo>
                  <a:pt x="207" y="408"/>
                </a:lnTo>
                <a:lnTo>
                  <a:pt x="205" y="406"/>
                </a:lnTo>
                <a:lnTo>
                  <a:pt x="205" y="405"/>
                </a:lnTo>
                <a:lnTo>
                  <a:pt x="203" y="405"/>
                </a:lnTo>
                <a:lnTo>
                  <a:pt x="203" y="403"/>
                </a:lnTo>
                <a:lnTo>
                  <a:pt x="201" y="401"/>
                </a:lnTo>
                <a:lnTo>
                  <a:pt x="201" y="400"/>
                </a:lnTo>
                <a:lnTo>
                  <a:pt x="200" y="400"/>
                </a:lnTo>
                <a:lnTo>
                  <a:pt x="200" y="398"/>
                </a:lnTo>
                <a:lnTo>
                  <a:pt x="198" y="396"/>
                </a:lnTo>
                <a:lnTo>
                  <a:pt x="198" y="394"/>
                </a:lnTo>
                <a:lnTo>
                  <a:pt x="196" y="394"/>
                </a:lnTo>
                <a:lnTo>
                  <a:pt x="196" y="393"/>
                </a:lnTo>
                <a:lnTo>
                  <a:pt x="196" y="391"/>
                </a:lnTo>
                <a:lnTo>
                  <a:pt x="195" y="391"/>
                </a:lnTo>
                <a:lnTo>
                  <a:pt x="195" y="389"/>
                </a:lnTo>
                <a:lnTo>
                  <a:pt x="193" y="389"/>
                </a:lnTo>
                <a:lnTo>
                  <a:pt x="193" y="387"/>
                </a:lnTo>
                <a:lnTo>
                  <a:pt x="191" y="386"/>
                </a:lnTo>
                <a:lnTo>
                  <a:pt x="191" y="384"/>
                </a:lnTo>
                <a:lnTo>
                  <a:pt x="189" y="384"/>
                </a:lnTo>
                <a:lnTo>
                  <a:pt x="189" y="382"/>
                </a:lnTo>
                <a:lnTo>
                  <a:pt x="189" y="381"/>
                </a:lnTo>
                <a:lnTo>
                  <a:pt x="188" y="381"/>
                </a:lnTo>
                <a:lnTo>
                  <a:pt x="188" y="379"/>
                </a:lnTo>
                <a:lnTo>
                  <a:pt x="186" y="379"/>
                </a:lnTo>
                <a:lnTo>
                  <a:pt x="186" y="377"/>
                </a:lnTo>
                <a:lnTo>
                  <a:pt x="186" y="375"/>
                </a:lnTo>
                <a:lnTo>
                  <a:pt x="184" y="375"/>
                </a:lnTo>
                <a:lnTo>
                  <a:pt x="184" y="374"/>
                </a:lnTo>
                <a:lnTo>
                  <a:pt x="182" y="374"/>
                </a:lnTo>
                <a:lnTo>
                  <a:pt x="182" y="372"/>
                </a:lnTo>
                <a:lnTo>
                  <a:pt x="181" y="370"/>
                </a:lnTo>
                <a:lnTo>
                  <a:pt x="181" y="369"/>
                </a:lnTo>
                <a:lnTo>
                  <a:pt x="179" y="369"/>
                </a:lnTo>
                <a:lnTo>
                  <a:pt x="179" y="367"/>
                </a:lnTo>
                <a:lnTo>
                  <a:pt x="177" y="365"/>
                </a:lnTo>
                <a:lnTo>
                  <a:pt x="177" y="363"/>
                </a:lnTo>
                <a:lnTo>
                  <a:pt x="176" y="363"/>
                </a:lnTo>
                <a:lnTo>
                  <a:pt x="176" y="362"/>
                </a:lnTo>
                <a:lnTo>
                  <a:pt x="174" y="360"/>
                </a:lnTo>
                <a:lnTo>
                  <a:pt x="174" y="358"/>
                </a:lnTo>
                <a:lnTo>
                  <a:pt x="172" y="358"/>
                </a:lnTo>
                <a:lnTo>
                  <a:pt x="172" y="356"/>
                </a:lnTo>
                <a:lnTo>
                  <a:pt x="170" y="355"/>
                </a:lnTo>
                <a:lnTo>
                  <a:pt x="170" y="353"/>
                </a:lnTo>
                <a:lnTo>
                  <a:pt x="169" y="353"/>
                </a:lnTo>
                <a:lnTo>
                  <a:pt x="169" y="351"/>
                </a:lnTo>
                <a:lnTo>
                  <a:pt x="167" y="350"/>
                </a:lnTo>
                <a:lnTo>
                  <a:pt x="167" y="348"/>
                </a:lnTo>
                <a:lnTo>
                  <a:pt x="165" y="348"/>
                </a:lnTo>
                <a:lnTo>
                  <a:pt x="165" y="346"/>
                </a:lnTo>
                <a:lnTo>
                  <a:pt x="164" y="344"/>
                </a:lnTo>
                <a:lnTo>
                  <a:pt x="164" y="343"/>
                </a:lnTo>
                <a:lnTo>
                  <a:pt x="162" y="343"/>
                </a:lnTo>
                <a:lnTo>
                  <a:pt x="162" y="341"/>
                </a:lnTo>
                <a:lnTo>
                  <a:pt x="160" y="341"/>
                </a:lnTo>
                <a:lnTo>
                  <a:pt x="160" y="339"/>
                </a:lnTo>
                <a:lnTo>
                  <a:pt x="158" y="339"/>
                </a:lnTo>
                <a:lnTo>
                  <a:pt x="158" y="338"/>
                </a:lnTo>
                <a:lnTo>
                  <a:pt x="158" y="336"/>
                </a:lnTo>
                <a:lnTo>
                  <a:pt x="157" y="336"/>
                </a:lnTo>
                <a:lnTo>
                  <a:pt x="157" y="334"/>
                </a:lnTo>
                <a:lnTo>
                  <a:pt x="155" y="334"/>
                </a:lnTo>
                <a:lnTo>
                  <a:pt x="155" y="332"/>
                </a:lnTo>
                <a:lnTo>
                  <a:pt x="155" y="331"/>
                </a:lnTo>
                <a:lnTo>
                  <a:pt x="153" y="331"/>
                </a:lnTo>
                <a:lnTo>
                  <a:pt x="153" y="329"/>
                </a:lnTo>
                <a:lnTo>
                  <a:pt x="151" y="329"/>
                </a:lnTo>
                <a:lnTo>
                  <a:pt x="151" y="327"/>
                </a:lnTo>
                <a:lnTo>
                  <a:pt x="150" y="325"/>
                </a:lnTo>
                <a:lnTo>
                  <a:pt x="150" y="324"/>
                </a:lnTo>
                <a:lnTo>
                  <a:pt x="148" y="324"/>
                </a:lnTo>
                <a:lnTo>
                  <a:pt x="148" y="322"/>
                </a:lnTo>
                <a:lnTo>
                  <a:pt x="146" y="322"/>
                </a:lnTo>
                <a:lnTo>
                  <a:pt x="146" y="320"/>
                </a:lnTo>
                <a:lnTo>
                  <a:pt x="146" y="319"/>
                </a:lnTo>
                <a:lnTo>
                  <a:pt x="145" y="319"/>
                </a:lnTo>
                <a:lnTo>
                  <a:pt x="145" y="317"/>
                </a:lnTo>
                <a:lnTo>
                  <a:pt x="143" y="317"/>
                </a:lnTo>
                <a:lnTo>
                  <a:pt x="143" y="315"/>
                </a:lnTo>
                <a:lnTo>
                  <a:pt x="143" y="313"/>
                </a:lnTo>
                <a:lnTo>
                  <a:pt x="141" y="313"/>
                </a:lnTo>
                <a:lnTo>
                  <a:pt x="141" y="312"/>
                </a:lnTo>
                <a:lnTo>
                  <a:pt x="139" y="312"/>
                </a:lnTo>
                <a:lnTo>
                  <a:pt x="139" y="310"/>
                </a:lnTo>
                <a:lnTo>
                  <a:pt x="139" y="308"/>
                </a:lnTo>
                <a:lnTo>
                  <a:pt x="138" y="308"/>
                </a:lnTo>
                <a:lnTo>
                  <a:pt x="138" y="307"/>
                </a:lnTo>
                <a:lnTo>
                  <a:pt x="136" y="307"/>
                </a:lnTo>
                <a:lnTo>
                  <a:pt x="136" y="305"/>
                </a:lnTo>
                <a:lnTo>
                  <a:pt x="136" y="303"/>
                </a:lnTo>
                <a:lnTo>
                  <a:pt x="134" y="303"/>
                </a:lnTo>
                <a:lnTo>
                  <a:pt x="134" y="301"/>
                </a:lnTo>
                <a:lnTo>
                  <a:pt x="133" y="301"/>
                </a:lnTo>
                <a:lnTo>
                  <a:pt x="133" y="300"/>
                </a:lnTo>
                <a:lnTo>
                  <a:pt x="133" y="298"/>
                </a:lnTo>
                <a:lnTo>
                  <a:pt x="131" y="298"/>
                </a:lnTo>
                <a:lnTo>
                  <a:pt x="131" y="296"/>
                </a:lnTo>
                <a:lnTo>
                  <a:pt x="129" y="296"/>
                </a:lnTo>
                <a:lnTo>
                  <a:pt x="129" y="295"/>
                </a:lnTo>
                <a:lnTo>
                  <a:pt x="129" y="293"/>
                </a:lnTo>
                <a:lnTo>
                  <a:pt x="127" y="293"/>
                </a:lnTo>
                <a:lnTo>
                  <a:pt x="127" y="291"/>
                </a:lnTo>
                <a:lnTo>
                  <a:pt x="126" y="291"/>
                </a:lnTo>
                <a:lnTo>
                  <a:pt x="126" y="289"/>
                </a:lnTo>
                <a:lnTo>
                  <a:pt x="126" y="288"/>
                </a:lnTo>
                <a:lnTo>
                  <a:pt x="124" y="288"/>
                </a:lnTo>
                <a:lnTo>
                  <a:pt x="124" y="286"/>
                </a:lnTo>
                <a:lnTo>
                  <a:pt x="126" y="286"/>
                </a:lnTo>
                <a:lnTo>
                  <a:pt x="126" y="284"/>
                </a:lnTo>
                <a:lnTo>
                  <a:pt x="126" y="282"/>
                </a:lnTo>
                <a:lnTo>
                  <a:pt x="124" y="282"/>
                </a:lnTo>
                <a:lnTo>
                  <a:pt x="124" y="281"/>
                </a:lnTo>
                <a:lnTo>
                  <a:pt x="124" y="279"/>
                </a:lnTo>
                <a:lnTo>
                  <a:pt x="122" y="279"/>
                </a:lnTo>
                <a:lnTo>
                  <a:pt x="122" y="281"/>
                </a:lnTo>
                <a:lnTo>
                  <a:pt x="122" y="279"/>
                </a:lnTo>
                <a:lnTo>
                  <a:pt x="121" y="279"/>
                </a:lnTo>
                <a:lnTo>
                  <a:pt x="119" y="279"/>
                </a:lnTo>
                <a:lnTo>
                  <a:pt x="117" y="279"/>
                </a:lnTo>
                <a:lnTo>
                  <a:pt x="117" y="277"/>
                </a:lnTo>
                <a:lnTo>
                  <a:pt x="117" y="276"/>
                </a:lnTo>
                <a:lnTo>
                  <a:pt x="117" y="274"/>
                </a:lnTo>
                <a:lnTo>
                  <a:pt x="117" y="272"/>
                </a:lnTo>
                <a:lnTo>
                  <a:pt x="117" y="270"/>
                </a:lnTo>
                <a:lnTo>
                  <a:pt x="117" y="269"/>
                </a:lnTo>
                <a:lnTo>
                  <a:pt x="117" y="267"/>
                </a:lnTo>
                <a:lnTo>
                  <a:pt x="115" y="267"/>
                </a:lnTo>
                <a:lnTo>
                  <a:pt x="115" y="265"/>
                </a:lnTo>
                <a:lnTo>
                  <a:pt x="117" y="265"/>
                </a:lnTo>
                <a:lnTo>
                  <a:pt x="117" y="264"/>
                </a:lnTo>
                <a:lnTo>
                  <a:pt x="115" y="262"/>
                </a:lnTo>
                <a:lnTo>
                  <a:pt x="114" y="262"/>
                </a:lnTo>
                <a:lnTo>
                  <a:pt x="114" y="260"/>
                </a:lnTo>
                <a:lnTo>
                  <a:pt x="114" y="258"/>
                </a:lnTo>
                <a:lnTo>
                  <a:pt x="114" y="257"/>
                </a:lnTo>
                <a:lnTo>
                  <a:pt x="112" y="257"/>
                </a:lnTo>
                <a:lnTo>
                  <a:pt x="112" y="255"/>
                </a:lnTo>
                <a:lnTo>
                  <a:pt x="110" y="255"/>
                </a:lnTo>
                <a:lnTo>
                  <a:pt x="108" y="257"/>
                </a:lnTo>
                <a:lnTo>
                  <a:pt x="107" y="257"/>
                </a:lnTo>
                <a:lnTo>
                  <a:pt x="105" y="257"/>
                </a:lnTo>
                <a:lnTo>
                  <a:pt x="103" y="257"/>
                </a:lnTo>
                <a:lnTo>
                  <a:pt x="102" y="257"/>
                </a:lnTo>
                <a:lnTo>
                  <a:pt x="100" y="258"/>
                </a:lnTo>
                <a:lnTo>
                  <a:pt x="100" y="257"/>
                </a:lnTo>
                <a:lnTo>
                  <a:pt x="98" y="257"/>
                </a:lnTo>
                <a:lnTo>
                  <a:pt x="98" y="258"/>
                </a:lnTo>
                <a:lnTo>
                  <a:pt x="96" y="258"/>
                </a:lnTo>
                <a:lnTo>
                  <a:pt x="96" y="257"/>
                </a:lnTo>
                <a:lnTo>
                  <a:pt x="95" y="257"/>
                </a:lnTo>
                <a:lnTo>
                  <a:pt x="95" y="258"/>
                </a:lnTo>
                <a:lnTo>
                  <a:pt x="93" y="258"/>
                </a:lnTo>
                <a:lnTo>
                  <a:pt x="93" y="257"/>
                </a:lnTo>
                <a:lnTo>
                  <a:pt x="91" y="257"/>
                </a:lnTo>
                <a:lnTo>
                  <a:pt x="91" y="258"/>
                </a:lnTo>
                <a:lnTo>
                  <a:pt x="90" y="258"/>
                </a:lnTo>
                <a:lnTo>
                  <a:pt x="88" y="258"/>
                </a:lnTo>
                <a:lnTo>
                  <a:pt x="86" y="258"/>
                </a:lnTo>
                <a:lnTo>
                  <a:pt x="86" y="260"/>
                </a:lnTo>
                <a:lnTo>
                  <a:pt x="84" y="260"/>
                </a:lnTo>
                <a:lnTo>
                  <a:pt x="83" y="260"/>
                </a:lnTo>
                <a:lnTo>
                  <a:pt x="83" y="262"/>
                </a:lnTo>
                <a:lnTo>
                  <a:pt x="81" y="262"/>
                </a:lnTo>
                <a:lnTo>
                  <a:pt x="81" y="260"/>
                </a:lnTo>
                <a:lnTo>
                  <a:pt x="79" y="260"/>
                </a:lnTo>
                <a:lnTo>
                  <a:pt x="77" y="260"/>
                </a:lnTo>
                <a:lnTo>
                  <a:pt x="76" y="260"/>
                </a:lnTo>
                <a:lnTo>
                  <a:pt x="76" y="258"/>
                </a:lnTo>
                <a:lnTo>
                  <a:pt x="74" y="258"/>
                </a:lnTo>
                <a:lnTo>
                  <a:pt x="72" y="258"/>
                </a:lnTo>
                <a:lnTo>
                  <a:pt x="71" y="258"/>
                </a:lnTo>
                <a:lnTo>
                  <a:pt x="71" y="257"/>
                </a:lnTo>
                <a:lnTo>
                  <a:pt x="69" y="257"/>
                </a:lnTo>
                <a:lnTo>
                  <a:pt x="67" y="257"/>
                </a:lnTo>
                <a:lnTo>
                  <a:pt x="65" y="257"/>
                </a:lnTo>
                <a:lnTo>
                  <a:pt x="65" y="255"/>
                </a:lnTo>
                <a:lnTo>
                  <a:pt x="64" y="255"/>
                </a:lnTo>
                <a:lnTo>
                  <a:pt x="64" y="253"/>
                </a:lnTo>
                <a:lnTo>
                  <a:pt x="64" y="251"/>
                </a:lnTo>
                <a:lnTo>
                  <a:pt x="64" y="250"/>
                </a:lnTo>
                <a:lnTo>
                  <a:pt x="62" y="250"/>
                </a:lnTo>
                <a:lnTo>
                  <a:pt x="62" y="248"/>
                </a:lnTo>
                <a:lnTo>
                  <a:pt x="60" y="248"/>
                </a:lnTo>
                <a:lnTo>
                  <a:pt x="60" y="246"/>
                </a:lnTo>
                <a:lnTo>
                  <a:pt x="60" y="245"/>
                </a:lnTo>
                <a:lnTo>
                  <a:pt x="59" y="245"/>
                </a:lnTo>
                <a:lnTo>
                  <a:pt x="59" y="243"/>
                </a:lnTo>
                <a:lnTo>
                  <a:pt x="57" y="243"/>
                </a:lnTo>
                <a:lnTo>
                  <a:pt x="57" y="241"/>
                </a:lnTo>
                <a:lnTo>
                  <a:pt x="55" y="241"/>
                </a:lnTo>
                <a:lnTo>
                  <a:pt x="55" y="239"/>
                </a:lnTo>
                <a:lnTo>
                  <a:pt x="55" y="238"/>
                </a:lnTo>
                <a:lnTo>
                  <a:pt x="55" y="236"/>
                </a:lnTo>
                <a:lnTo>
                  <a:pt x="53" y="236"/>
                </a:lnTo>
                <a:lnTo>
                  <a:pt x="53" y="234"/>
                </a:lnTo>
                <a:lnTo>
                  <a:pt x="52" y="234"/>
                </a:lnTo>
                <a:lnTo>
                  <a:pt x="52" y="236"/>
                </a:lnTo>
                <a:lnTo>
                  <a:pt x="50" y="236"/>
                </a:lnTo>
                <a:lnTo>
                  <a:pt x="48" y="236"/>
                </a:lnTo>
                <a:lnTo>
                  <a:pt x="48" y="234"/>
                </a:lnTo>
                <a:lnTo>
                  <a:pt x="47" y="234"/>
                </a:lnTo>
                <a:lnTo>
                  <a:pt x="47" y="233"/>
                </a:lnTo>
                <a:lnTo>
                  <a:pt x="47" y="234"/>
                </a:lnTo>
                <a:lnTo>
                  <a:pt x="45" y="234"/>
                </a:lnTo>
                <a:lnTo>
                  <a:pt x="43" y="234"/>
                </a:lnTo>
                <a:lnTo>
                  <a:pt x="41" y="234"/>
                </a:lnTo>
                <a:lnTo>
                  <a:pt x="41" y="236"/>
                </a:lnTo>
                <a:lnTo>
                  <a:pt x="40" y="236"/>
                </a:lnTo>
                <a:lnTo>
                  <a:pt x="38" y="236"/>
                </a:lnTo>
                <a:lnTo>
                  <a:pt x="36" y="236"/>
                </a:lnTo>
                <a:lnTo>
                  <a:pt x="36" y="234"/>
                </a:lnTo>
                <a:lnTo>
                  <a:pt x="34" y="234"/>
                </a:lnTo>
                <a:lnTo>
                  <a:pt x="33" y="234"/>
                </a:lnTo>
                <a:lnTo>
                  <a:pt x="31" y="234"/>
                </a:lnTo>
                <a:lnTo>
                  <a:pt x="31" y="233"/>
                </a:lnTo>
                <a:lnTo>
                  <a:pt x="29" y="233"/>
                </a:lnTo>
                <a:lnTo>
                  <a:pt x="29" y="231"/>
                </a:lnTo>
                <a:lnTo>
                  <a:pt x="31" y="231"/>
                </a:lnTo>
                <a:lnTo>
                  <a:pt x="29" y="231"/>
                </a:lnTo>
                <a:lnTo>
                  <a:pt x="29" y="229"/>
                </a:lnTo>
                <a:lnTo>
                  <a:pt x="29" y="227"/>
                </a:lnTo>
                <a:lnTo>
                  <a:pt x="31" y="227"/>
                </a:lnTo>
                <a:lnTo>
                  <a:pt x="31" y="226"/>
                </a:lnTo>
                <a:lnTo>
                  <a:pt x="29" y="226"/>
                </a:lnTo>
                <a:lnTo>
                  <a:pt x="28" y="226"/>
                </a:lnTo>
                <a:lnTo>
                  <a:pt x="28" y="224"/>
                </a:lnTo>
                <a:lnTo>
                  <a:pt x="26" y="224"/>
                </a:lnTo>
                <a:lnTo>
                  <a:pt x="24" y="224"/>
                </a:lnTo>
                <a:lnTo>
                  <a:pt x="24" y="222"/>
                </a:lnTo>
                <a:lnTo>
                  <a:pt x="24" y="224"/>
                </a:lnTo>
                <a:lnTo>
                  <a:pt x="24" y="222"/>
                </a:lnTo>
                <a:lnTo>
                  <a:pt x="22" y="222"/>
                </a:lnTo>
                <a:lnTo>
                  <a:pt x="21" y="222"/>
                </a:lnTo>
                <a:lnTo>
                  <a:pt x="19" y="222"/>
                </a:lnTo>
                <a:lnTo>
                  <a:pt x="19" y="220"/>
                </a:lnTo>
                <a:lnTo>
                  <a:pt x="17" y="220"/>
                </a:lnTo>
                <a:lnTo>
                  <a:pt x="17" y="219"/>
                </a:lnTo>
                <a:lnTo>
                  <a:pt x="16" y="219"/>
                </a:lnTo>
                <a:lnTo>
                  <a:pt x="16" y="217"/>
                </a:lnTo>
                <a:lnTo>
                  <a:pt x="14" y="217"/>
                </a:lnTo>
                <a:lnTo>
                  <a:pt x="14" y="215"/>
                </a:lnTo>
                <a:lnTo>
                  <a:pt x="12" y="215"/>
                </a:lnTo>
                <a:lnTo>
                  <a:pt x="10" y="217"/>
                </a:lnTo>
                <a:lnTo>
                  <a:pt x="10" y="219"/>
                </a:lnTo>
                <a:lnTo>
                  <a:pt x="9" y="219"/>
                </a:lnTo>
                <a:lnTo>
                  <a:pt x="7" y="219"/>
                </a:lnTo>
                <a:lnTo>
                  <a:pt x="5" y="219"/>
                </a:lnTo>
                <a:lnTo>
                  <a:pt x="5" y="217"/>
                </a:lnTo>
                <a:lnTo>
                  <a:pt x="3" y="217"/>
                </a:lnTo>
                <a:lnTo>
                  <a:pt x="2" y="217"/>
                </a:lnTo>
                <a:lnTo>
                  <a:pt x="2" y="215"/>
                </a:lnTo>
                <a:lnTo>
                  <a:pt x="0" y="215"/>
                </a:lnTo>
                <a:lnTo>
                  <a:pt x="2" y="215"/>
                </a:lnTo>
                <a:lnTo>
                  <a:pt x="2" y="214"/>
                </a:lnTo>
                <a:lnTo>
                  <a:pt x="2" y="212"/>
                </a:lnTo>
                <a:lnTo>
                  <a:pt x="2" y="210"/>
                </a:lnTo>
                <a:lnTo>
                  <a:pt x="2" y="208"/>
                </a:lnTo>
                <a:lnTo>
                  <a:pt x="3" y="208"/>
                </a:lnTo>
                <a:lnTo>
                  <a:pt x="3" y="207"/>
                </a:lnTo>
                <a:lnTo>
                  <a:pt x="3" y="205"/>
                </a:lnTo>
                <a:lnTo>
                  <a:pt x="2" y="205"/>
                </a:lnTo>
                <a:lnTo>
                  <a:pt x="2" y="203"/>
                </a:lnTo>
                <a:lnTo>
                  <a:pt x="2" y="202"/>
                </a:lnTo>
                <a:lnTo>
                  <a:pt x="0" y="202"/>
                </a:lnTo>
                <a:lnTo>
                  <a:pt x="0" y="200"/>
                </a:lnTo>
                <a:lnTo>
                  <a:pt x="2" y="200"/>
                </a:lnTo>
                <a:lnTo>
                  <a:pt x="3" y="200"/>
                </a:lnTo>
                <a:lnTo>
                  <a:pt x="5" y="200"/>
                </a:lnTo>
                <a:lnTo>
                  <a:pt x="5" y="198"/>
                </a:lnTo>
                <a:lnTo>
                  <a:pt x="7" y="198"/>
                </a:lnTo>
                <a:lnTo>
                  <a:pt x="7" y="200"/>
                </a:lnTo>
                <a:lnTo>
                  <a:pt x="7" y="198"/>
                </a:lnTo>
                <a:lnTo>
                  <a:pt x="9" y="198"/>
                </a:lnTo>
                <a:lnTo>
                  <a:pt x="9" y="196"/>
                </a:lnTo>
                <a:lnTo>
                  <a:pt x="10" y="196"/>
                </a:lnTo>
                <a:lnTo>
                  <a:pt x="12" y="196"/>
                </a:lnTo>
                <a:lnTo>
                  <a:pt x="12" y="195"/>
                </a:lnTo>
                <a:lnTo>
                  <a:pt x="14" y="195"/>
                </a:lnTo>
                <a:lnTo>
                  <a:pt x="16" y="195"/>
                </a:lnTo>
                <a:lnTo>
                  <a:pt x="17" y="195"/>
                </a:lnTo>
                <a:lnTo>
                  <a:pt x="17" y="193"/>
                </a:lnTo>
                <a:lnTo>
                  <a:pt x="19" y="193"/>
                </a:lnTo>
                <a:lnTo>
                  <a:pt x="21" y="193"/>
                </a:lnTo>
                <a:lnTo>
                  <a:pt x="21" y="191"/>
                </a:lnTo>
                <a:lnTo>
                  <a:pt x="21" y="189"/>
                </a:lnTo>
                <a:lnTo>
                  <a:pt x="22" y="189"/>
                </a:lnTo>
                <a:lnTo>
                  <a:pt x="22" y="191"/>
                </a:lnTo>
                <a:lnTo>
                  <a:pt x="24" y="191"/>
                </a:lnTo>
                <a:lnTo>
                  <a:pt x="26" y="191"/>
                </a:lnTo>
                <a:lnTo>
                  <a:pt x="26" y="189"/>
                </a:lnTo>
                <a:lnTo>
                  <a:pt x="26" y="191"/>
                </a:lnTo>
                <a:lnTo>
                  <a:pt x="28" y="191"/>
                </a:lnTo>
                <a:lnTo>
                  <a:pt x="28" y="189"/>
                </a:lnTo>
                <a:lnTo>
                  <a:pt x="29" y="188"/>
                </a:lnTo>
                <a:lnTo>
                  <a:pt x="29" y="186"/>
                </a:lnTo>
                <a:lnTo>
                  <a:pt x="29" y="184"/>
                </a:lnTo>
                <a:lnTo>
                  <a:pt x="31" y="184"/>
                </a:lnTo>
                <a:lnTo>
                  <a:pt x="31" y="183"/>
                </a:lnTo>
                <a:lnTo>
                  <a:pt x="33" y="183"/>
                </a:lnTo>
                <a:lnTo>
                  <a:pt x="33" y="181"/>
                </a:lnTo>
                <a:lnTo>
                  <a:pt x="34" y="181"/>
                </a:lnTo>
                <a:lnTo>
                  <a:pt x="34" y="183"/>
                </a:lnTo>
                <a:lnTo>
                  <a:pt x="36" y="183"/>
                </a:lnTo>
                <a:lnTo>
                  <a:pt x="36" y="181"/>
                </a:lnTo>
                <a:lnTo>
                  <a:pt x="38" y="181"/>
                </a:lnTo>
                <a:lnTo>
                  <a:pt x="40" y="181"/>
                </a:lnTo>
                <a:lnTo>
                  <a:pt x="40" y="179"/>
                </a:lnTo>
                <a:lnTo>
                  <a:pt x="41" y="179"/>
                </a:lnTo>
                <a:lnTo>
                  <a:pt x="41" y="177"/>
                </a:lnTo>
                <a:lnTo>
                  <a:pt x="41" y="176"/>
                </a:lnTo>
                <a:lnTo>
                  <a:pt x="41" y="177"/>
                </a:lnTo>
                <a:lnTo>
                  <a:pt x="43" y="177"/>
                </a:lnTo>
                <a:lnTo>
                  <a:pt x="43" y="179"/>
                </a:lnTo>
                <a:lnTo>
                  <a:pt x="43" y="177"/>
                </a:lnTo>
                <a:lnTo>
                  <a:pt x="45" y="177"/>
                </a:lnTo>
                <a:lnTo>
                  <a:pt x="45" y="176"/>
                </a:lnTo>
                <a:lnTo>
                  <a:pt x="47" y="176"/>
                </a:lnTo>
                <a:lnTo>
                  <a:pt x="48" y="176"/>
                </a:lnTo>
                <a:lnTo>
                  <a:pt x="48" y="177"/>
                </a:lnTo>
                <a:lnTo>
                  <a:pt x="50" y="177"/>
                </a:lnTo>
                <a:lnTo>
                  <a:pt x="50" y="176"/>
                </a:lnTo>
                <a:lnTo>
                  <a:pt x="52" y="176"/>
                </a:lnTo>
                <a:lnTo>
                  <a:pt x="52" y="174"/>
                </a:lnTo>
                <a:lnTo>
                  <a:pt x="53" y="174"/>
                </a:lnTo>
                <a:lnTo>
                  <a:pt x="53" y="172"/>
                </a:lnTo>
                <a:lnTo>
                  <a:pt x="55" y="172"/>
                </a:lnTo>
                <a:lnTo>
                  <a:pt x="55" y="171"/>
                </a:lnTo>
                <a:lnTo>
                  <a:pt x="55" y="169"/>
                </a:lnTo>
                <a:lnTo>
                  <a:pt x="57" y="169"/>
                </a:lnTo>
                <a:lnTo>
                  <a:pt x="59" y="169"/>
                </a:lnTo>
                <a:lnTo>
                  <a:pt x="59" y="167"/>
                </a:lnTo>
                <a:lnTo>
                  <a:pt x="60" y="167"/>
                </a:lnTo>
                <a:lnTo>
                  <a:pt x="60" y="165"/>
                </a:lnTo>
                <a:lnTo>
                  <a:pt x="62" y="165"/>
                </a:lnTo>
                <a:lnTo>
                  <a:pt x="64" y="165"/>
                </a:lnTo>
                <a:lnTo>
                  <a:pt x="62" y="164"/>
                </a:lnTo>
                <a:lnTo>
                  <a:pt x="62" y="162"/>
                </a:lnTo>
                <a:lnTo>
                  <a:pt x="64" y="162"/>
                </a:lnTo>
                <a:lnTo>
                  <a:pt x="64" y="160"/>
                </a:lnTo>
                <a:lnTo>
                  <a:pt x="64" y="159"/>
                </a:lnTo>
                <a:lnTo>
                  <a:pt x="65" y="159"/>
                </a:lnTo>
                <a:lnTo>
                  <a:pt x="65" y="157"/>
                </a:lnTo>
                <a:lnTo>
                  <a:pt x="67" y="157"/>
                </a:lnTo>
                <a:lnTo>
                  <a:pt x="67" y="155"/>
                </a:lnTo>
                <a:lnTo>
                  <a:pt x="67" y="153"/>
                </a:lnTo>
                <a:lnTo>
                  <a:pt x="69" y="153"/>
                </a:lnTo>
                <a:lnTo>
                  <a:pt x="69" y="152"/>
                </a:lnTo>
                <a:lnTo>
                  <a:pt x="71" y="150"/>
                </a:lnTo>
                <a:lnTo>
                  <a:pt x="71" y="148"/>
                </a:lnTo>
                <a:lnTo>
                  <a:pt x="69" y="148"/>
                </a:lnTo>
                <a:lnTo>
                  <a:pt x="69" y="146"/>
                </a:lnTo>
                <a:lnTo>
                  <a:pt x="71" y="146"/>
                </a:lnTo>
                <a:lnTo>
                  <a:pt x="71" y="148"/>
                </a:lnTo>
                <a:lnTo>
                  <a:pt x="72" y="148"/>
                </a:lnTo>
                <a:lnTo>
                  <a:pt x="74" y="148"/>
                </a:lnTo>
                <a:lnTo>
                  <a:pt x="76" y="148"/>
                </a:lnTo>
                <a:lnTo>
                  <a:pt x="76" y="146"/>
                </a:lnTo>
                <a:lnTo>
                  <a:pt x="74" y="146"/>
                </a:lnTo>
                <a:lnTo>
                  <a:pt x="76" y="146"/>
                </a:lnTo>
                <a:lnTo>
                  <a:pt x="76" y="145"/>
                </a:lnTo>
                <a:lnTo>
                  <a:pt x="77" y="145"/>
                </a:lnTo>
                <a:lnTo>
                  <a:pt x="79" y="145"/>
                </a:lnTo>
                <a:lnTo>
                  <a:pt x="79" y="143"/>
                </a:lnTo>
                <a:lnTo>
                  <a:pt x="81" y="143"/>
                </a:lnTo>
                <a:lnTo>
                  <a:pt x="81" y="141"/>
                </a:lnTo>
                <a:lnTo>
                  <a:pt x="83" y="141"/>
                </a:lnTo>
                <a:lnTo>
                  <a:pt x="83" y="140"/>
                </a:lnTo>
                <a:lnTo>
                  <a:pt x="81" y="140"/>
                </a:lnTo>
                <a:lnTo>
                  <a:pt x="83" y="140"/>
                </a:lnTo>
                <a:lnTo>
                  <a:pt x="83" y="138"/>
                </a:lnTo>
                <a:lnTo>
                  <a:pt x="84" y="138"/>
                </a:lnTo>
                <a:lnTo>
                  <a:pt x="86" y="138"/>
                </a:lnTo>
                <a:lnTo>
                  <a:pt x="86" y="136"/>
                </a:lnTo>
                <a:lnTo>
                  <a:pt x="86" y="134"/>
                </a:lnTo>
                <a:lnTo>
                  <a:pt x="86" y="136"/>
                </a:lnTo>
                <a:lnTo>
                  <a:pt x="88" y="136"/>
                </a:lnTo>
                <a:lnTo>
                  <a:pt x="90" y="136"/>
                </a:lnTo>
                <a:lnTo>
                  <a:pt x="90" y="134"/>
                </a:lnTo>
                <a:lnTo>
                  <a:pt x="88" y="134"/>
                </a:lnTo>
                <a:lnTo>
                  <a:pt x="86" y="134"/>
                </a:lnTo>
                <a:lnTo>
                  <a:pt x="86" y="133"/>
                </a:lnTo>
                <a:lnTo>
                  <a:pt x="88" y="133"/>
                </a:lnTo>
                <a:lnTo>
                  <a:pt x="90" y="133"/>
                </a:lnTo>
                <a:lnTo>
                  <a:pt x="91" y="133"/>
                </a:lnTo>
                <a:lnTo>
                  <a:pt x="91" y="134"/>
                </a:lnTo>
                <a:lnTo>
                  <a:pt x="93" y="134"/>
                </a:lnTo>
                <a:lnTo>
                  <a:pt x="93" y="133"/>
                </a:lnTo>
                <a:lnTo>
                  <a:pt x="95" y="133"/>
                </a:lnTo>
                <a:lnTo>
                  <a:pt x="95" y="134"/>
                </a:lnTo>
                <a:lnTo>
                  <a:pt x="96" y="134"/>
                </a:lnTo>
                <a:lnTo>
                  <a:pt x="98" y="134"/>
                </a:lnTo>
                <a:lnTo>
                  <a:pt x="98" y="133"/>
                </a:lnTo>
                <a:lnTo>
                  <a:pt x="100" y="133"/>
                </a:lnTo>
                <a:lnTo>
                  <a:pt x="102" y="133"/>
                </a:lnTo>
                <a:lnTo>
                  <a:pt x="102" y="134"/>
                </a:lnTo>
                <a:lnTo>
                  <a:pt x="103" y="134"/>
                </a:lnTo>
                <a:lnTo>
                  <a:pt x="105" y="134"/>
                </a:lnTo>
                <a:lnTo>
                  <a:pt x="103" y="134"/>
                </a:lnTo>
                <a:lnTo>
                  <a:pt x="103" y="133"/>
                </a:lnTo>
                <a:lnTo>
                  <a:pt x="105" y="133"/>
                </a:lnTo>
                <a:lnTo>
                  <a:pt x="105" y="131"/>
                </a:lnTo>
                <a:lnTo>
                  <a:pt x="103" y="131"/>
                </a:lnTo>
                <a:lnTo>
                  <a:pt x="103" y="129"/>
                </a:lnTo>
                <a:lnTo>
                  <a:pt x="105" y="129"/>
                </a:lnTo>
                <a:lnTo>
                  <a:pt x="105" y="128"/>
                </a:lnTo>
                <a:lnTo>
                  <a:pt x="103" y="128"/>
                </a:lnTo>
                <a:lnTo>
                  <a:pt x="103" y="126"/>
                </a:lnTo>
                <a:lnTo>
                  <a:pt x="102" y="126"/>
                </a:lnTo>
                <a:lnTo>
                  <a:pt x="100" y="126"/>
                </a:lnTo>
                <a:lnTo>
                  <a:pt x="100" y="124"/>
                </a:lnTo>
                <a:lnTo>
                  <a:pt x="100" y="126"/>
                </a:lnTo>
                <a:lnTo>
                  <a:pt x="100" y="124"/>
                </a:lnTo>
                <a:lnTo>
                  <a:pt x="98" y="124"/>
                </a:lnTo>
                <a:lnTo>
                  <a:pt x="100" y="124"/>
                </a:lnTo>
                <a:lnTo>
                  <a:pt x="100" y="122"/>
                </a:lnTo>
                <a:lnTo>
                  <a:pt x="100" y="121"/>
                </a:lnTo>
                <a:lnTo>
                  <a:pt x="100" y="119"/>
                </a:lnTo>
                <a:lnTo>
                  <a:pt x="98" y="119"/>
                </a:lnTo>
                <a:lnTo>
                  <a:pt x="98" y="117"/>
                </a:lnTo>
                <a:lnTo>
                  <a:pt x="96" y="117"/>
                </a:lnTo>
                <a:lnTo>
                  <a:pt x="96" y="115"/>
                </a:lnTo>
                <a:lnTo>
                  <a:pt x="95" y="115"/>
                </a:lnTo>
                <a:lnTo>
                  <a:pt x="95" y="114"/>
                </a:lnTo>
                <a:lnTo>
                  <a:pt x="93" y="114"/>
                </a:lnTo>
                <a:lnTo>
                  <a:pt x="93" y="112"/>
                </a:lnTo>
                <a:lnTo>
                  <a:pt x="95" y="112"/>
                </a:lnTo>
                <a:lnTo>
                  <a:pt x="95" y="110"/>
                </a:lnTo>
                <a:lnTo>
                  <a:pt x="96" y="109"/>
                </a:lnTo>
                <a:lnTo>
                  <a:pt x="96" y="107"/>
                </a:lnTo>
                <a:lnTo>
                  <a:pt x="96" y="105"/>
                </a:lnTo>
                <a:lnTo>
                  <a:pt x="95" y="105"/>
                </a:lnTo>
                <a:lnTo>
                  <a:pt x="95" y="103"/>
                </a:lnTo>
                <a:lnTo>
                  <a:pt x="93" y="103"/>
                </a:lnTo>
                <a:lnTo>
                  <a:pt x="91" y="103"/>
                </a:lnTo>
                <a:lnTo>
                  <a:pt x="91" y="102"/>
                </a:lnTo>
                <a:lnTo>
                  <a:pt x="90" y="102"/>
                </a:lnTo>
                <a:lnTo>
                  <a:pt x="90" y="100"/>
                </a:lnTo>
                <a:lnTo>
                  <a:pt x="88" y="100"/>
                </a:lnTo>
                <a:lnTo>
                  <a:pt x="88" y="98"/>
                </a:lnTo>
                <a:lnTo>
                  <a:pt x="86" y="98"/>
                </a:lnTo>
                <a:lnTo>
                  <a:pt x="86" y="97"/>
                </a:lnTo>
                <a:lnTo>
                  <a:pt x="84" y="97"/>
                </a:lnTo>
                <a:lnTo>
                  <a:pt x="83" y="97"/>
                </a:lnTo>
                <a:lnTo>
                  <a:pt x="83" y="95"/>
                </a:lnTo>
                <a:lnTo>
                  <a:pt x="84" y="95"/>
                </a:lnTo>
                <a:lnTo>
                  <a:pt x="84" y="93"/>
                </a:lnTo>
                <a:lnTo>
                  <a:pt x="86" y="93"/>
                </a:lnTo>
                <a:lnTo>
                  <a:pt x="86" y="91"/>
                </a:lnTo>
                <a:lnTo>
                  <a:pt x="88" y="91"/>
                </a:lnTo>
                <a:lnTo>
                  <a:pt x="88" y="90"/>
                </a:lnTo>
                <a:lnTo>
                  <a:pt x="90" y="90"/>
                </a:lnTo>
                <a:lnTo>
                  <a:pt x="90" y="88"/>
                </a:lnTo>
                <a:lnTo>
                  <a:pt x="91" y="88"/>
                </a:lnTo>
                <a:lnTo>
                  <a:pt x="91" y="86"/>
                </a:lnTo>
                <a:lnTo>
                  <a:pt x="91" y="84"/>
                </a:lnTo>
                <a:lnTo>
                  <a:pt x="91" y="83"/>
                </a:lnTo>
                <a:lnTo>
                  <a:pt x="91" y="81"/>
                </a:lnTo>
                <a:lnTo>
                  <a:pt x="91" y="79"/>
                </a:lnTo>
                <a:lnTo>
                  <a:pt x="93" y="79"/>
                </a:lnTo>
                <a:lnTo>
                  <a:pt x="93" y="78"/>
                </a:lnTo>
                <a:lnTo>
                  <a:pt x="93" y="76"/>
                </a:lnTo>
                <a:lnTo>
                  <a:pt x="91" y="76"/>
                </a:lnTo>
                <a:lnTo>
                  <a:pt x="90" y="78"/>
                </a:lnTo>
                <a:lnTo>
                  <a:pt x="88" y="78"/>
                </a:lnTo>
                <a:lnTo>
                  <a:pt x="88" y="76"/>
                </a:lnTo>
                <a:lnTo>
                  <a:pt x="86" y="76"/>
                </a:lnTo>
                <a:lnTo>
                  <a:pt x="86" y="74"/>
                </a:lnTo>
                <a:lnTo>
                  <a:pt x="84" y="74"/>
                </a:lnTo>
                <a:lnTo>
                  <a:pt x="84" y="72"/>
                </a:lnTo>
                <a:lnTo>
                  <a:pt x="84" y="71"/>
                </a:lnTo>
                <a:lnTo>
                  <a:pt x="84" y="69"/>
                </a:lnTo>
                <a:lnTo>
                  <a:pt x="83" y="69"/>
                </a:lnTo>
                <a:lnTo>
                  <a:pt x="83" y="67"/>
                </a:lnTo>
                <a:lnTo>
                  <a:pt x="84" y="67"/>
                </a:lnTo>
                <a:lnTo>
                  <a:pt x="84" y="66"/>
                </a:lnTo>
                <a:lnTo>
                  <a:pt x="84" y="64"/>
                </a:lnTo>
                <a:lnTo>
                  <a:pt x="84" y="62"/>
                </a:lnTo>
                <a:lnTo>
                  <a:pt x="83" y="62"/>
                </a:lnTo>
                <a:lnTo>
                  <a:pt x="83" y="60"/>
                </a:lnTo>
                <a:lnTo>
                  <a:pt x="83" y="52"/>
                </a:lnTo>
                <a:lnTo>
                  <a:pt x="84" y="52"/>
                </a:lnTo>
                <a:lnTo>
                  <a:pt x="88" y="52"/>
                </a:lnTo>
                <a:lnTo>
                  <a:pt x="91" y="52"/>
                </a:lnTo>
                <a:lnTo>
                  <a:pt x="93" y="52"/>
                </a:lnTo>
                <a:lnTo>
                  <a:pt x="96" y="52"/>
                </a:lnTo>
                <a:lnTo>
                  <a:pt x="100" y="52"/>
                </a:lnTo>
                <a:lnTo>
                  <a:pt x="102" y="52"/>
                </a:lnTo>
                <a:lnTo>
                  <a:pt x="105" y="50"/>
                </a:lnTo>
                <a:lnTo>
                  <a:pt x="107" y="50"/>
                </a:lnTo>
                <a:lnTo>
                  <a:pt x="110" y="50"/>
                </a:lnTo>
                <a:lnTo>
                  <a:pt x="110" y="48"/>
                </a:lnTo>
                <a:lnTo>
                  <a:pt x="112" y="47"/>
                </a:lnTo>
                <a:lnTo>
                  <a:pt x="114" y="43"/>
                </a:lnTo>
                <a:lnTo>
                  <a:pt x="115" y="43"/>
                </a:lnTo>
                <a:lnTo>
                  <a:pt x="117" y="41"/>
                </a:lnTo>
                <a:lnTo>
                  <a:pt x="119" y="40"/>
                </a:lnTo>
                <a:lnTo>
                  <a:pt x="121" y="41"/>
                </a:lnTo>
                <a:lnTo>
                  <a:pt x="124" y="41"/>
                </a:lnTo>
                <a:lnTo>
                  <a:pt x="126" y="40"/>
                </a:lnTo>
                <a:lnTo>
                  <a:pt x="129" y="40"/>
                </a:lnTo>
                <a:lnTo>
                  <a:pt x="131" y="40"/>
                </a:lnTo>
                <a:lnTo>
                  <a:pt x="133" y="41"/>
                </a:lnTo>
                <a:lnTo>
                  <a:pt x="136" y="41"/>
                </a:lnTo>
                <a:lnTo>
                  <a:pt x="138" y="43"/>
                </a:lnTo>
                <a:lnTo>
                  <a:pt x="139" y="45"/>
                </a:lnTo>
                <a:lnTo>
                  <a:pt x="139" y="47"/>
                </a:lnTo>
                <a:lnTo>
                  <a:pt x="141" y="48"/>
                </a:lnTo>
                <a:lnTo>
                  <a:pt x="145" y="48"/>
                </a:lnTo>
                <a:lnTo>
                  <a:pt x="146" y="50"/>
                </a:lnTo>
                <a:lnTo>
                  <a:pt x="148" y="50"/>
                </a:lnTo>
                <a:lnTo>
                  <a:pt x="150" y="52"/>
                </a:lnTo>
                <a:lnTo>
                  <a:pt x="151" y="53"/>
                </a:lnTo>
                <a:lnTo>
                  <a:pt x="153" y="55"/>
                </a:lnTo>
                <a:lnTo>
                  <a:pt x="153" y="57"/>
                </a:lnTo>
                <a:lnTo>
                  <a:pt x="155" y="59"/>
                </a:lnTo>
                <a:lnTo>
                  <a:pt x="155" y="60"/>
                </a:lnTo>
                <a:lnTo>
                  <a:pt x="157" y="62"/>
                </a:lnTo>
                <a:lnTo>
                  <a:pt x="158" y="64"/>
                </a:lnTo>
                <a:lnTo>
                  <a:pt x="160" y="64"/>
                </a:lnTo>
                <a:lnTo>
                  <a:pt x="160" y="66"/>
                </a:lnTo>
                <a:lnTo>
                  <a:pt x="164" y="67"/>
                </a:lnTo>
                <a:lnTo>
                  <a:pt x="165" y="66"/>
                </a:lnTo>
                <a:lnTo>
                  <a:pt x="167" y="66"/>
                </a:lnTo>
                <a:lnTo>
                  <a:pt x="169" y="67"/>
                </a:lnTo>
                <a:lnTo>
                  <a:pt x="169" y="69"/>
                </a:lnTo>
                <a:lnTo>
                  <a:pt x="170" y="71"/>
                </a:lnTo>
                <a:lnTo>
                  <a:pt x="172" y="71"/>
                </a:lnTo>
                <a:lnTo>
                  <a:pt x="172" y="72"/>
                </a:lnTo>
                <a:lnTo>
                  <a:pt x="174" y="74"/>
                </a:lnTo>
                <a:lnTo>
                  <a:pt x="179" y="74"/>
                </a:lnTo>
                <a:lnTo>
                  <a:pt x="182" y="81"/>
                </a:lnTo>
                <a:lnTo>
                  <a:pt x="186" y="81"/>
                </a:lnTo>
                <a:lnTo>
                  <a:pt x="188" y="83"/>
                </a:lnTo>
                <a:lnTo>
                  <a:pt x="189" y="83"/>
                </a:lnTo>
                <a:lnTo>
                  <a:pt x="189" y="84"/>
                </a:lnTo>
                <a:lnTo>
                  <a:pt x="191" y="86"/>
                </a:lnTo>
                <a:lnTo>
                  <a:pt x="193" y="88"/>
                </a:lnTo>
                <a:lnTo>
                  <a:pt x="195" y="88"/>
                </a:lnTo>
                <a:lnTo>
                  <a:pt x="198" y="90"/>
                </a:lnTo>
                <a:lnTo>
                  <a:pt x="198" y="91"/>
                </a:lnTo>
                <a:lnTo>
                  <a:pt x="201" y="95"/>
                </a:lnTo>
                <a:lnTo>
                  <a:pt x="201" y="97"/>
                </a:lnTo>
                <a:lnTo>
                  <a:pt x="201" y="98"/>
                </a:lnTo>
                <a:lnTo>
                  <a:pt x="205" y="97"/>
                </a:lnTo>
                <a:lnTo>
                  <a:pt x="213" y="93"/>
                </a:lnTo>
                <a:lnTo>
                  <a:pt x="215" y="86"/>
                </a:lnTo>
                <a:lnTo>
                  <a:pt x="217" y="79"/>
                </a:lnTo>
                <a:lnTo>
                  <a:pt x="219" y="74"/>
                </a:lnTo>
                <a:lnTo>
                  <a:pt x="220" y="71"/>
                </a:lnTo>
                <a:lnTo>
                  <a:pt x="220" y="69"/>
                </a:lnTo>
                <a:lnTo>
                  <a:pt x="220" y="67"/>
                </a:lnTo>
                <a:lnTo>
                  <a:pt x="219" y="66"/>
                </a:lnTo>
                <a:lnTo>
                  <a:pt x="220" y="64"/>
                </a:lnTo>
                <a:lnTo>
                  <a:pt x="224" y="59"/>
                </a:lnTo>
                <a:lnTo>
                  <a:pt x="226" y="55"/>
                </a:lnTo>
                <a:lnTo>
                  <a:pt x="220" y="53"/>
                </a:lnTo>
                <a:lnTo>
                  <a:pt x="219" y="48"/>
                </a:lnTo>
                <a:lnTo>
                  <a:pt x="220" y="43"/>
                </a:lnTo>
                <a:lnTo>
                  <a:pt x="215" y="35"/>
                </a:lnTo>
                <a:lnTo>
                  <a:pt x="222" y="24"/>
                </a:lnTo>
                <a:lnTo>
                  <a:pt x="222" y="23"/>
                </a:lnTo>
                <a:lnTo>
                  <a:pt x="227" y="14"/>
                </a:lnTo>
                <a:lnTo>
                  <a:pt x="241" y="7"/>
                </a:lnTo>
                <a:lnTo>
                  <a:pt x="253" y="0"/>
                </a:lnTo>
                <a:lnTo>
                  <a:pt x="256" y="0"/>
                </a:lnTo>
                <a:lnTo>
                  <a:pt x="258" y="2"/>
                </a:lnTo>
                <a:lnTo>
                  <a:pt x="263" y="5"/>
                </a:lnTo>
                <a:lnTo>
                  <a:pt x="265" y="7"/>
                </a:lnTo>
                <a:lnTo>
                  <a:pt x="269" y="14"/>
                </a:lnTo>
                <a:close/>
              </a:path>
            </a:pathLst>
          </a:custGeom>
          <a:solidFill>
            <a:schemeClr val="accent1"/>
          </a:solidFill>
          <a:ln w="9525">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5"/>
          <p:cNvSpPr>
            <a:spLocks/>
          </p:cNvSpPr>
          <p:nvPr/>
        </p:nvSpPr>
        <p:spPr bwMode="auto">
          <a:xfrm>
            <a:off x="4778418" y="2672792"/>
            <a:ext cx="931722" cy="1071859"/>
          </a:xfrm>
          <a:custGeom>
            <a:avLst/>
            <a:gdLst>
              <a:gd name="T0" fmla="*/ 311 w 492"/>
              <a:gd name="T1" fmla="*/ 1 h 566"/>
              <a:gd name="T2" fmla="*/ 301 w 492"/>
              <a:gd name="T3" fmla="*/ 24 h 566"/>
              <a:gd name="T4" fmla="*/ 282 w 492"/>
              <a:gd name="T5" fmla="*/ 39 h 566"/>
              <a:gd name="T6" fmla="*/ 285 w 492"/>
              <a:gd name="T7" fmla="*/ 60 h 566"/>
              <a:gd name="T8" fmla="*/ 296 w 492"/>
              <a:gd name="T9" fmla="*/ 82 h 566"/>
              <a:gd name="T10" fmla="*/ 287 w 492"/>
              <a:gd name="T11" fmla="*/ 105 h 566"/>
              <a:gd name="T12" fmla="*/ 290 w 492"/>
              <a:gd name="T13" fmla="*/ 134 h 566"/>
              <a:gd name="T14" fmla="*/ 308 w 492"/>
              <a:gd name="T15" fmla="*/ 132 h 566"/>
              <a:gd name="T16" fmla="*/ 321 w 492"/>
              <a:gd name="T17" fmla="*/ 153 h 566"/>
              <a:gd name="T18" fmla="*/ 337 w 492"/>
              <a:gd name="T19" fmla="*/ 167 h 566"/>
              <a:gd name="T20" fmla="*/ 354 w 492"/>
              <a:gd name="T21" fmla="*/ 158 h 566"/>
              <a:gd name="T22" fmla="*/ 375 w 492"/>
              <a:gd name="T23" fmla="*/ 144 h 566"/>
              <a:gd name="T24" fmla="*/ 388 w 492"/>
              <a:gd name="T25" fmla="*/ 149 h 566"/>
              <a:gd name="T26" fmla="*/ 407 w 492"/>
              <a:gd name="T27" fmla="*/ 153 h 566"/>
              <a:gd name="T28" fmla="*/ 409 w 492"/>
              <a:gd name="T29" fmla="*/ 167 h 566"/>
              <a:gd name="T30" fmla="*/ 406 w 492"/>
              <a:gd name="T31" fmla="*/ 186 h 566"/>
              <a:gd name="T32" fmla="*/ 407 w 492"/>
              <a:gd name="T33" fmla="*/ 199 h 566"/>
              <a:gd name="T34" fmla="*/ 425 w 492"/>
              <a:gd name="T35" fmla="*/ 211 h 566"/>
              <a:gd name="T36" fmla="*/ 449 w 492"/>
              <a:gd name="T37" fmla="*/ 215 h 566"/>
              <a:gd name="T38" fmla="*/ 468 w 492"/>
              <a:gd name="T39" fmla="*/ 229 h 566"/>
              <a:gd name="T40" fmla="*/ 480 w 492"/>
              <a:gd name="T41" fmla="*/ 246 h 566"/>
              <a:gd name="T42" fmla="*/ 483 w 492"/>
              <a:gd name="T43" fmla="*/ 260 h 566"/>
              <a:gd name="T44" fmla="*/ 464 w 492"/>
              <a:gd name="T45" fmla="*/ 270 h 566"/>
              <a:gd name="T46" fmla="*/ 452 w 492"/>
              <a:gd name="T47" fmla="*/ 291 h 566"/>
              <a:gd name="T48" fmla="*/ 433 w 492"/>
              <a:gd name="T49" fmla="*/ 301 h 566"/>
              <a:gd name="T50" fmla="*/ 413 w 492"/>
              <a:gd name="T51" fmla="*/ 309 h 566"/>
              <a:gd name="T52" fmla="*/ 404 w 492"/>
              <a:gd name="T53" fmla="*/ 327 h 566"/>
              <a:gd name="T54" fmla="*/ 385 w 492"/>
              <a:gd name="T55" fmla="*/ 335 h 566"/>
              <a:gd name="T56" fmla="*/ 380 w 492"/>
              <a:gd name="T57" fmla="*/ 352 h 566"/>
              <a:gd name="T58" fmla="*/ 359 w 492"/>
              <a:gd name="T59" fmla="*/ 365 h 566"/>
              <a:gd name="T60" fmla="*/ 345 w 492"/>
              <a:gd name="T61" fmla="*/ 377 h 566"/>
              <a:gd name="T62" fmla="*/ 325 w 492"/>
              <a:gd name="T63" fmla="*/ 385 h 566"/>
              <a:gd name="T64" fmla="*/ 306 w 492"/>
              <a:gd name="T65" fmla="*/ 390 h 566"/>
              <a:gd name="T66" fmla="*/ 299 w 492"/>
              <a:gd name="T67" fmla="*/ 411 h 566"/>
              <a:gd name="T68" fmla="*/ 283 w 492"/>
              <a:gd name="T69" fmla="*/ 418 h 566"/>
              <a:gd name="T70" fmla="*/ 278 w 492"/>
              <a:gd name="T71" fmla="*/ 432 h 566"/>
              <a:gd name="T72" fmla="*/ 265 w 492"/>
              <a:gd name="T73" fmla="*/ 437 h 566"/>
              <a:gd name="T74" fmla="*/ 246 w 492"/>
              <a:gd name="T75" fmla="*/ 425 h 566"/>
              <a:gd name="T76" fmla="*/ 244 w 492"/>
              <a:gd name="T77" fmla="*/ 442 h 566"/>
              <a:gd name="T78" fmla="*/ 242 w 492"/>
              <a:gd name="T79" fmla="*/ 457 h 566"/>
              <a:gd name="T80" fmla="*/ 234 w 492"/>
              <a:gd name="T81" fmla="*/ 475 h 566"/>
              <a:gd name="T82" fmla="*/ 228 w 492"/>
              <a:gd name="T83" fmla="*/ 492 h 566"/>
              <a:gd name="T84" fmla="*/ 211 w 492"/>
              <a:gd name="T85" fmla="*/ 506 h 566"/>
              <a:gd name="T86" fmla="*/ 204 w 492"/>
              <a:gd name="T87" fmla="*/ 521 h 566"/>
              <a:gd name="T88" fmla="*/ 206 w 492"/>
              <a:gd name="T89" fmla="*/ 549 h 566"/>
              <a:gd name="T90" fmla="*/ 187 w 492"/>
              <a:gd name="T91" fmla="*/ 559 h 566"/>
              <a:gd name="T92" fmla="*/ 170 w 492"/>
              <a:gd name="T93" fmla="*/ 556 h 566"/>
              <a:gd name="T94" fmla="*/ 149 w 492"/>
              <a:gd name="T95" fmla="*/ 542 h 566"/>
              <a:gd name="T96" fmla="*/ 137 w 492"/>
              <a:gd name="T97" fmla="*/ 525 h 566"/>
              <a:gd name="T98" fmla="*/ 118 w 492"/>
              <a:gd name="T99" fmla="*/ 511 h 566"/>
              <a:gd name="T100" fmla="*/ 111 w 492"/>
              <a:gd name="T101" fmla="*/ 485 h 566"/>
              <a:gd name="T102" fmla="*/ 106 w 492"/>
              <a:gd name="T103" fmla="*/ 464 h 566"/>
              <a:gd name="T104" fmla="*/ 101 w 492"/>
              <a:gd name="T105" fmla="*/ 440 h 566"/>
              <a:gd name="T106" fmla="*/ 70 w 492"/>
              <a:gd name="T107" fmla="*/ 442 h 566"/>
              <a:gd name="T108" fmla="*/ 39 w 492"/>
              <a:gd name="T109" fmla="*/ 444 h 566"/>
              <a:gd name="T110" fmla="*/ 8 w 492"/>
              <a:gd name="T111" fmla="*/ 445 h 566"/>
              <a:gd name="T112" fmla="*/ 43 w 492"/>
              <a:gd name="T113" fmla="*/ 378 h 566"/>
              <a:gd name="T114" fmla="*/ 34 w 492"/>
              <a:gd name="T115" fmla="*/ 296 h 566"/>
              <a:gd name="T116" fmla="*/ 34 w 492"/>
              <a:gd name="T117" fmla="*/ 225 h 566"/>
              <a:gd name="T118" fmla="*/ 39 w 492"/>
              <a:gd name="T119" fmla="*/ 146 h 566"/>
              <a:gd name="T120" fmla="*/ 104 w 492"/>
              <a:gd name="T121" fmla="*/ 94 h 566"/>
              <a:gd name="T122" fmla="*/ 173 w 492"/>
              <a:gd name="T123" fmla="*/ 68 h 566"/>
              <a:gd name="T124" fmla="*/ 252 w 492"/>
              <a:gd name="T125" fmla="*/ 24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2" h="566">
                <a:moveTo>
                  <a:pt x="280" y="0"/>
                </a:moveTo>
                <a:lnTo>
                  <a:pt x="285" y="5"/>
                </a:lnTo>
                <a:lnTo>
                  <a:pt x="287" y="5"/>
                </a:lnTo>
                <a:lnTo>
                  <a:pt x="289" y="5"/>
                </a:lnTo>
                <a:lnTo>
                  <a:pt x="290" y="5"/>
                </a:lnTo>
                <a:lnTo>
                  <a:pt x="292" y="5"/>
                </a:lnTo>
                <a:lnTo>
                  <a:pt x="294" y="5"/>
                </a:lnTo>
                <a:lnTo>
                  <a:pt x="296" y="5"/>
                </a:lnTo>
                <a:lnTo>
                  <a:pt x="297" y="5"/>
                </a:lnTo>
                <a:lnTo>
                  <a:pt x="299" y="5"/>
                </a:lnTo>
                <a:lnTo>
                  <a:pt x="301" y="5"/>
                </a:lnTo>
                <a:lnTo>
                  <a:pt x="301" y="3"/>
                </a:lnTo>
                <a:lnTo>
                  <a:pt x="302" y="3"/>
                </a:lnTo>
                <a:lnTo>
                  <a:pt x="302" y="1"/>
                </a:lnTo>
                <a:lnTo>
                  <a:pt x="304" y="1"/>
                </a:lnTo>
                <a:lnTo>
                  <a:pt x="306" y="1"/>
                </a:lnTo>
                <a:lnTo>
                  <a:pt x="308" y="1"/>
                </a:lnTo>
                <a:lnTo>
                  <a:pt x="309" y="1"/>
                </a:lnTo>
                <a:lnTo>
                  <a:pt x="311" y="1"/>
                </a:lnTo>
                <a:lnTo>
                  <a:pt x="311" y="3"/>
                </a:lnTo>
                <a:lnTo>
                  <a:pt x="309" y="3"/>
                </a:lnTo>
                <a:lnTo>
                  <a:pt x="309" y="5"/>
                </a:lnTo>
                <a:lnTo>
                  <a:pt x="309" y="6"/>
                </a:lnTo>
                <a:lnTo>
                  <a:pt x="308" y="6"/>
                </a:lnTo>
                <a:lnTo>
                  <a:pt x="308" y="8"/>
                </a:lnTo>
                <a:lnTo>
                  <a:pt x="308" y="10"/>
                </a:lnTo>
                <a:lnTo>
                  <a:pt x="306" y="10"/>
                </a:lnTo>
                <a:lnTo>
                  <a:pt x="306" y="12"/>
                </a:lnTo>
                <a:lnTo>
                  <a:pt x="306" y="13"/>
                </a:lnTo>
                <a:lnTo>
                  <a:pt x="304" y="13"/>
                </a:lnTo>
                <a:lnTo>
                  <a:pt x="304" y="15"/>
                </a:lnTo>
                <a:lnTo>
                  <a:pt x="304" y="17"/>
                </a:lnTo>
                <a:lnTo>
                  <a:pt x="302" y="17"/>
                </a:lnTo>
                <a:lnTo>
                  <a:pt x="302" y="19"/>
                </a:lnTo>
                <a:lnTo>
                  <a:pt x="302" y="20"/>
                </a:lnTo>
                <a:lnTo>
                  <a:pt x="301" y="20"/>
                </a:lnTo>
                <a:lnTo>
                  <a:pt x="301" y="22"/>
                </a:lnTo>
                <a:lnTo>
                  <a:pt x="301" y="24"/>
                </a:lnTo>
                <a:lnTo>
                  <a:pt x="299" y="25"/>
                </a:lnTo>
                <a:lnTo>
                  <a:pt x="301" y="25"/>
                </a:lnTo>
                <a:lnTo>
                  <a:pt x="301" y="27"/>
                </a:lnTo>
                <a:lnTo>
                  <a:pt x="301" y="29"/>
                </a:lnTo>
                <a:lnTo>
                  <a:pt x="301" y="31"/>
                </a:lnTo>
                <a:lnTo>
                  <a:pt x="301" y="32"/>
                </a:lnTo>
                <a:lnTo>
                  <a:pt x="301" y="34"/>
                </a:lnTo>
                <a:lnTo>
                  <a:pt x="299" y="34"/>
                </a:lnTo>
                <a:lnTo>
                  <a:pt x="297" y="34"/>
                </a:lnTo>
                <a:lnTo>
                  <a:pt x="296" y="36"/>
                </a:lnTo>
                <a:lnTo>
                  <a:pt x="294" y="36"/>
                </a:lnTo>
                <a:lnTo>
                  <a:pt x="292" y="36"/>
                </a:lnTo>
                <a:lnTo>
                  <a:pt x="290" y="36"/>
                </a:lnTo>
                <a:lnTo>
                  <a:pt x="290" y="37"/>
                </a:lnTo>
                <a:lnTo>
                  <a:pt x="289" y="37"/>
                </a:lnTo>
                <a:lnTo>
                  <a:pt x="287" y="37"/>
                </a:lnTo>
                <a:lnTo>
                  <a:pt x="285" y="37"/>
                </a:lnTo>
                <a:lnTo>
                  <a:pt x="283" y="39"/>
                </a:lnTo>
                <a:lnTo>
                  <a:pt x="282" y="39"/>
                </a:lnTo>
                <a:lnTo>
                  <a:pt x="280" y="39"/>
                </a:lnTo>
                <a:lnTo>
                  <a:pt x="280" y="41"/>
                </a:lnTo>
                <a:lnTo>
                  <a:pt x="278" y="41"/>
                </a:lnTo>
                <a:lnTo>
                  <a:pt x="277" y="41"/>
                </a:lnTo>
                <a:lnTo>
                  <a:pt x="277" y="43"/>
                </a:lnTo>
                <a:lnTo>
                  <a:pt x="278" y="43"/>
                </a:lnTo>
                <a:lnTo>
                  <a:pt x="278" y="44"/>
                </a:lnTo>
                <a:lnTo>
                  <a:pt x="280" y="44"/>
                </a:lnTo>
                <a:lnTo>
                  <a:pt x="280" y="46"/>
                </a:lnTo>
                <a:lnTo>
                  <a:pt x="282" y="46"/>
                </a:lnTo>
                <a:lnTo>
                  <a:pt x="282" y="48"/>
                </a:lnTo>
                <a:lnTo>
                  <a:pt x="282" y="50"/>
                </a:lnTo>
                <a:lnTo>
                  <a:pt x="283" y="51"/>
                </a:lnTo>
                <a:lnTo>
                  <a:pt x="283" y="53"/>
                </a:lnTo>
                <a:lnTo>
                  <a:pt x="283" y="55"/>
                </a:lnTo>
                <a:lnTo>
                  <a:pt x="283" y="56"/>
                </a:lnTo>
                <a:lnTo>
                  <a:pt x="285" y="56"/>
                </a:lnTo>
                <a:lnTo>
                  <a:pt x="285" y="58"/>
                </a:lnTo>
                <a:lnTo>
                  <a:pt x="285" y="60"/>
                </a:lnTo>
                <a:lnTo>
                  <a:pt x="287" y="60"/>
                </a:lnTo>
                <a:lnTo>
                  <a:pt x="287" y="62"/>
                </a:lnTo>
                <a:lnTo>
                  <a:pt x="287" y="63"/>
                </a:lnTo>
                <a:lnTo>
                  <a:pt x="287" y="65"/>
                </a:lnTo>
                <a:lnTo>
                  <a:pt x="287" y="67"/>
                </a:lnTo>
                <a:lnTo>
                  <a:pt x="287" y="68"/>
                </a:lnTo>
                <a:lnTo>
                  <a:pt x="287" y="70"/>
                </a:lnTo>
                <a:lnTo>
                  <a:pt x="287" y="72"/>
                </a:lnTo>
                <a:lnTo>
                  <a:pt x="289" y="72"/>
                </a:lnTo>
                <a:lnTo>
                  <a:pt x="290" y="72"/>
                </a:lnTo>
                <a:lnTo>
                  <a:pt x="290" y="74"/>
                </a:lnTo>
                <a:lnTo>
                  <a:pt x="290" y="75"/>
                </a:lnTo>
                <a:lnTo>
                  <a:pt x="290" y="77"/>
                </a:lnTo>
                <a:lnTo>
                  <a:pt x="292" y="77"/>
                </a:lnTo>
                <a:lnTo>
                  <a:pt x="292" y="79"/>
                </a:lnTo>
                <a:lnTo>
                  <a:pt x="294" y="79"/>
                </a:lnTo>
                <a:lnTo>
                  <a:pt x="294" y="80"/>
                </a:lnTo>
                <a:lnTo>
                  <a:pt x="296" y="80"/>
                </a:lnTo>
                <a:lnTo>
                  <a:pt x="296" y="82"/>
                </a:lnTo>
                <a:lnTo>
                  <a:pt x="297" y="82"/>
                </a:lnTo>
                <a:lnTo>
                  <a:pt x="299" y="82"/>
                </a:lnTo>
                <a:lnTo>
                  <a:pt x="299" y="84"/>
                </a:lnTo>
                <a:lnTo>
                  <a:pt x="299" y="86"/>
                </a:lnTo>
                <a:lnTo>
                  <a:pt x="299" y="87"/>
                </a:lnTo>
                <a:lnTo>
                  <a:pt x="297" y="87"/>
                </a:lnTo>
                <a:lnTo>
                  <a:pt x="297" y="89"/>
                </a:lnTo>
                <a:lnTo>
                  <a:pt x="296" y="89"/>
                </a:lnTo>
                <a:lnTo>
                  <a:pt x="296" y="91"/>
                </a:lnTo>
                <a:lnTo>
                  <a:pt x="294" y="91"/>
                </a:lnTo>
                <a:lnTo>
                  <a:pt x="294" y="93"/>
                </a:lnTo>
                <a:lnTo>
                  <a:pt x="292" y="94"/>
                </a:lnTo>
                <a:lnTo>
                  <a:pt x="290" y="96"/>
                </a:lnTo>
                <a:lnTo>
                  <a:pt x="289" y="98"/>
                </a:lnTo>
                <a:lnTo>
                  <a:pt x="289" y="99"/>
                </a:lnTo>
                <a:lnTo>
                  <a:pt x="287" y="99"/>
                </a:lnTo>
                <a:lnTo>
                  <a:pt x="287" y="101"/>
                </a:lnTo>
                <a:lnTo>
                  <a:pt x="287" y="103"/>
                </a:lnTo>
                <a:lnTo>
                  <a:pt x="287" y="105"/>
                </a:lnTo>
                <a:lnTo>
                  <a:pt x="287" y="106"/>
                </a:lnTo>
                <a:lnTo>
                  <a:pt x="287" y="108"/>
                </a:lnTo>
                <a:lnTo>
                  <a:pt x="287" y="110"/>
                </a:lnTo>
                <a:lnTo>
                  <a:pt x="287" y="111"/>
                </a:lnTo>
                <a:lnTo>
                  <a:pt x="287" y="113"/>
                </a:lnTo>
                <a:lnTo>
                  <a:pt x="287" y="115"/>
                </a:lnTo>
                <a:lnTo>
                  <a:pt x="287" y="117"/>
                </a:lnTo>
                <a:lnTo>
                  <a:pt x="287" y="118"/>
                </a:lnTo>
                <a:lnTo>
                  <a:pt x="287" y="120"/>
                </a:lnTo>
                <a:lnTo>
                  <a:pt x="287" y="122"/>
                </a:lnTo>
                <a:lnTo>
                  <a:pt x="287" y="124"/>
                </a:lnTo>
                <a:lnTo>
                  <a:pt x="287" y="125"/>
                </a:lnTo>
                <a:lnTo>
                  <a:pt x="289" y="125"/>
                </a:lnTo>
                <a:lnTo>
                  <a:pt x="289" y="127"/>
                </a:lnTo>
                <a:lnTo>
                  <a:pt x="289" y="129"/>
                </a:lnTo>
                <a:lnTo>
                  <a:pt x="290" y="129"/>
                </a:lnTo>
                <a:lnTo>
                  <a:pt x="290" y="130"/>
                </a:lnTo>
                <a:lnTo>
                  <a:pt x="290" y="132"/>
                </a:lnTo>
                <a:lnTo>
                  <a:pt x="290" y="134"/>
                </a:lnTo>
                <a:lnTo>
                  <a:pt x="292" y="134"/>
                </a:lnTo>
                <a:lnTo>
                  <a:pt x="292" y="136"/>
                </a:lnTo>
                <a:lnTo>
                  <a:pt x="292" y="137"/>
                </a:lnTo>
                <a:lnTo>
                  <a:pt x="292" y="139"/>
                </a:lnTo>
                <a:lnTo>
                  <a:pt x="294" y="139"/>
                </a:lnTo>
                <a:lnTo>
                  <a:pt x="294" y="141"/>
                </a:lnTo>
                <a:lnTo>
                  <a:pt x="294" y="139"/>
                </a:lnTo>
                <a:lnTo>
                  <a:pt x="296" y="139"/>
                </a:lnTo>
                <a:lnTo>
                  <a:pt x="297" y="139"/>
                </a:lnTo>
                <a:lnTo>
                  <a:pt x="297" y="137"/>
                </a:lnTo>
                <a:lnTo>
                  <a:pt x="299" y="137"/>
                </a:lnTo>
                <a:lnTo>
                  <a:pt x="301" y="137"/>
                </a:lnTo>
                <a:lnTo>
                  <a:pt x="301" y="136"/>
                </a:lnTo>
                <a:lnTo>
                  <a:pt x="302" y="136"/>
                </a:lnTo>
                <a:lnTo>
                  <a:pt x="302" y="134"/>
                </a:lnTo>
                <a:lnTo>
                  <a:pt x="304" y="134"/>
                </a:lnTo>
                <a:lnTo>
                  <a:pt x="306" y="134"/>
                </a:lnTo>
                <a:lnTo>
                  <a:pt x="306" y="132"/>
                </a:lnTo>
                <a:lnTo>
                  <a:pt x="308" y="132"/>
                </a:lnTo>
                <a:lnTo>
                  <a:pt x="309" y="132"/>
                </a:lnTo>
                <a:lnTo>
                  <a:pt x="309" y="134"/>
                </a:lnTo>
                <a:lnTo>
                  <a:pt x="311" y="134"/>
                </a:lnTo>
                <a:lnTo>
                  <a:pt x="311" y="136"/>
                </a:lnTo>
                <a:lnTo>
                  <a:pt x="313" y="136"/>
                </a:lnTo>
                <a:lnTo>
                  <a:pt x="313" y="137"/>
                </a:lnTo>
                <a:lnTo>
                  <a:pt x="314" y="139"/>
                </a:lnTo>
                <a:lnTo>
                  <a:pt x="314" y="141"/>
                </a:lnTo>
                <a:lnTo>
                  <a:pt x="316" y="141"/>
                </a:lnTo>
                <a:lnTo>
                  <a:pt x="316" y="142"/>
                </a:lnTo>
                <a:lnTo>
                  <a:pt x="318" y="142"/>
                </a:lnTo>
                <a:lnTo>
                  <a:pt x="318" y="144"/>
                </a:lnTo>
                <a:lnTo>
                  <a:pt x="320" y="144"/>
                </a:lnTo>
                <a:lnTo>
                  <a:pt x="320" y="146"/>
                </a:lnTo>
                <a:lnTo>
                  <a:pt x="320" y="148"/>
                </a:lnTo>
                <a:lnTo>
                  <a:pt x="321" y="148"/>
                </a:lnTo>
                <a:lnTo>
                  <a:pt x="321" y="149"/>
                </a:lnTo>
                <a:lnTo>
                  <a:pt x="321" y="151"/>
                </a:lnTo>
                <a:lnTo>
                  <a:pt x="321" y="153"/>
                </a:lnTo>
                <a:lnTo>
                  <a:pt x="323" y="153"/>
                </a:lnTo>
                <a:lnTo>
                  <a:pt x="323" y="155"/>
                </a:lnTo>
                <a:lnTo>
                  <a:pt x="325" y="155"/>
                </a:lnTo>
                <a:lnTo>
                  <a:pt x="325" y="156"/>
                </a:lnTo>
                <a:lnTo>
                  <a:pt x="325" y="158"/>
                </a:lnTo>
                <a:lnTo>
                  <a:pt x="326" y="158"/>
                </a:lnTo>
                <a:lnTo>
                  <a:pt x="326" y="160"/>
                </a:lnTo>
                <a:lnTo>
                  <a:pt x="328" y="160"/>
                </a:lnTo>
                <a:lnTo>
                  <a:pt x="328" y="161"/>
                </a:lnTo>
                <a:lnTo>
                  <a:pt x="330" y="161"/>
                </a:lnTo>
                <a:lnTo>
                  <a:pt x="330" y="163"/>
                </a:lnTo>
                <a:lnTo>
                  <a:pt x="332" y="163"/>
                </a:lnTo>
                <a:lnTo>
                  <a:pt x="332" y="165"/>
                </a:lnTo>
                <a:lnTo>
                  <a:pt x="332" y="167"/>
                </a:lnTo>
                <a:lnTo>
                  <a:pt x="333" y="167"/>
                </a:lnTo>
                <a:lnTo>
                  <a:pt x="333" y="165"/>
                </a:lnTo>
                <a:lnTo>
                  <a:pt x="333" y="167"/>
                </a:lnTo>
                <a:lnTo>
                  <a:pt x="335" y="167"/>
                </a:lnTo>
                <a:lnTo>
                  <a:pt x="337" y="167"/>
                </a:lnTo>
                <a:lnTo>
                  <a:pt x="337" y="165"/>
                </a:lnTo>
                <a:lnTo>
                  <a:pt x="339" y="165"/>
                </a:lnTo>
                <a:lnTo>
                  <a:pt x="339" y="163"/>
                </a:lnTo>
                <a:lnTo>
                  <a:pt x="340" y="163"/>
                </a:lnTo>
                <a:lnTo>
                  <a:pt x="340" y="161"/>
                </a:lnTo>
                <a:lnTo>
                  <a:pt x="340" y="163"/>
                </a:lnTo>
                <a:lnTo>
                  <a:pt x="340" y="161"/>
                </a:lnTo>
                <a:lnTo>
                  <a:pt x="342" y="161"/>
                </a:lnTo>
                <a:lnTo>
                  <a:pt x="342" y="163"/>
                </a:lnTo>
                <a:lnTo>
                  <a:pt x="344" y="163"/>
                </a:lnTo>
                <a:lnTo>
                  <a:pt x="345" y="163"/>
                </a:lnTo>
                <a:lnTo>
                  <a:pt x="345" y="161"/>
                </a:lnTo>
                <a:lnTo>
                  <a:pt x="347" y="161"/>
                </a:lnTo>
                <a:lnTo>
                  <a:pt x="349" y="161"/>
                </a:lnTo>
                <a:lnTo>
                  <a:pt x="349" y="160"/>
                </a:lnTo>
                <a:lnTo>
                  <a:pt x="351" y="160"/>
                </a:lnTo>
                <a:lnTo>
                  <a:pt x="352" y="160"/>
                </a:lnTo>
                <a:lnTo>
                  <a:pt x="354" y="160"/>
                </a:lnTo>
                <a:lnTo>
                  <a:pt x="354" y="158"/>
                </a:lnTo>
                <a:lnTo>
                  <a:pt x="356" y="158"/>
                </a:lnTo>
                <a:lnTo>
                  <a:pt x="356" y="156"/>
                </a:lnTo>
                <a:lnTo>
                  <a:pt x="357" y="156"/>
                </a:lnTo>
                <a:lnTo>
                  <a:pt x="359" y="156"/>
                </a:lnTo>
                <a:lnTo>
                  <a:pt x="359" y="155"/>
                </a:lnTo>
                <a:lnTo>
                  <a:pt x="359" y="153"/>
                </a:lnTo>
                <a:lnTo>
                  <a:pt x="361" y="153"/>
                </a:lnTo>
                <a:lnTo>
                  <a:pt x="363" y="151"/>
                </a:lnTo>
                <a:lnTo>
                  <a:pt x="363" y="149"/>
                </a:lnTo>
                <a:lnTo>
                  <a:pt x="364" y="149"/>
                </a:lnTo>
                <a:lnTo>
                  <a:pt x="364" y="148"/>
                </a:lnTo>
                <a:lnTo>
                  <a:pt x="366" y="148"/>
                </a:lnTo>
                <a:lnTo>
                  <a:pt x="366" y="146"/>
                </a:lnTo>
                <a:lnTo>
                  <a:pt x="368" y="146"/>
                </a:lnTo>
                <a:lnTo>
                  <a:pt x="370" y="146"/>
                </a:lnTo>
                <a:lnTo>
                  <a:pt x="371" y="146"/>
                </a:lnTo>
                <a:lnTo>
                  <a:pt x="373" y="146"/>
                </a:lnTo>
                <a:lnTo>
                  <a:pt x="373" y="144"/>
                </a:lnTo>
                <a:lnTo>
                  <a:pt x="375" y="144"/>
                </a:lnTo>
                <a:lnTo>
                  <a:pt x="375" y="142"/>
                </a:lnTo>
                <a:lnTo>
                  <a:pt x="376" y="144"/>
                </a:lnTo>
                <a:lnTo>
                  <a:pt x="378" y="144"/>
                </a:lnTo>
                <a:lnTo>
                  <a:pt x="378" y="142"/>
                </a:lnTo>
                <a:lnTo>
                  <a:pt x="380" y="142"/>
                </a:lnTo>
                <a:lnTo>
                  <a:pt x="382" y="142"/>
                </a:lnTo>
                <a:lnTo>
                  <a:pt x="382" y="141"/>
                </a:lnTo>
                <a:lnTo>
                  <a:pt x="383" y="141"/>
                </a:lnTo>
                <a:lnTo>
                  <a:pt x="383" y="142"/>
                </a:lnTo>
                <a:lnTo>
                  <a:pt x="383" y="144"/>
                </a:lnTo>
                <a:lnTo>
                  <a:pt x="385" y="144"/>
                </a:lnTo>
                <a:lnTo>
                  <a:pt x="387" y="144"/>
                </a:lnTo>
                <a:lnTo>
                  <a:pt x="385" y="146"/>
                </a:lnTo>
                <a:lnTo>
                  <a:pt x="383" y="146"/>
                </a:lnTo>
                <a:lnTo>
                  <a:pt x="385" y="146"/>
                </a:lnTo>
                <a:lnTo>
                  <a:pt x="385" y="148"/>
                </a:lnTo>
                <a:lnTo>
                  <a:pt x="387" y="148"/>
                </a:lnTo>
                <a:lnTo>
                  <a:pt x="387" y="149"/>
                </a:lnTo>
                <a:lnTo>
                  <a:pt x="388" y="149"/>
                </a:lnTo>
                <a:lnTo>
                  <a:pt x="388" y="151"/>
                </a:lnTo>
                <a:lnTo>
                  <a:pt x="390" y="151"/>
                </a:lnTo>
                <a:lnTo>
                  <a:pt x="390" y="153"/>
                </a:lnTo>
                <a:lnTo>
                  <a:pt x="390" y="155"/>
                </a:lnTo>
                <a:lnTo>
                  <a:pt x="392" y="155"/>
                </a:lnTo>
                <a:lnTo>
                  <a:pt x="392" y="156"/>
                </a:lnTo>
                <a:lnTo>
                  <a:pt x="394" y="156"/>
                </a:lnTo>
                <a:lnTo>
                  <a:pt x="395" y="156"/>
                </a:lnTo>
                <a:lnTo>
                  <a:pt x="397" y="156"/>
                </a:lnTo>
                <a:lnTo>
                  <a:pt x="397" y="155"/>
                </a:lnTo>
                <a:lnTo>
                  <a:pt x="397" y="153"/>
                </a:lnTo>
                <a:lnTo>
                  <a:pt x="399" y="153"/>
                </a:lnTo>
                <a:lnTo>
                  <a:pt x="400" y="153"/>
                </a:lnTo>
                <a:lnTo>
                  <a:pt x="400" y="151"/>
                </a:lnTo>
                <a:lnTo>
                  <a:pt x="402" y="151"/>
                </a:lnTo>
                <a:lnTo>
                  <a:pt x="404" y="151"/>
                </a:lnTo>
                <a:lnTo>
                  <a:pt x="404" y="153"/>
                </a:lnTo>
                <a:lnTo>
                  <a:pt x="406" y="153"/>
                </a:lnTo>
                <a:lnTo>
                  <a:pt x="407" y="153"/>
                </a:lnTo>
                <a:lnTo>
                  <a:pt x="409" y="153"/>
                </a:lnTo>
                <a:lnTo>
                  <a:pt x="411" y="153"/>
                </a:lnTo>
                <a:lnTo>
                  <a:pt x="413" y="153"/>
                </a:lnTo>
                <a:lnTo>
                  <a:pt x="414" y="153"/>
                </a:lnTo>
                <a:lnTo>
                  <a:pt x="414" y="155"/>
                </a:lnTo>
                <a:lnTo>
                  <a:pt x="413" y="155"/>
                </a:lnTo>
                <a:lnTo>
                  <a:pt x="413" y="156"/>
                </a:lnTo>
                <a:lnTo>
                  <a:pt x="413" y="158"/>
                </a:lnTo>
                <a:lnTo>
                  <a:pt x="414" y="158"/>
                </a:lnTo>
                <a:lnTo>
                  <a:pt x="416" y="158"/>
                </a:lnTo>
                <a:lnTo>
                  <a:pt x="416" y="160"/>
                </a:lnTo>
                <a:lnTo>
                  <a:pt x="414" y="160"/>
                </a:lnTo>
                <a:lnTo>
                  <a:pt x="414" y="161"/>
                </a:lnTo>
                <a:lnTo>
                  <a:pt x="413" y="161"/>
                </a:lnTo>
                <a:lnTo>
                  <a:pt x="413" y="163"/>
                </a:lnTo>
                <a:lnTo>
                  <a:pt x="411" y="163"/>
                </a:lnTo>
                <a:lnTo>
                  <a:pt x="411" y="165"/>
                </a:lnTo>
                <a:lnTo>
                  <a:pt x="411" y="167"/>
                </a:lnTo>
                <a:lnTo>
                  <a:pt x="409" y="167"/>
                </a:lnTo>
                <a:lnTo>
                  <a:pt x="409" y="168"/>
                </a:lnTo>
                <a:lnTo>
                  <a:pt x="409" y="170"/>
                </a:lnTo>
                <a:lnTo>
                  <a:pt x="407" y="170"/>
                </a:lnTo>
                <a:lnTo>
                  <a:pt x="407" y="172"/>
                </a:lnTo>
                <a:lnTo>
                  <a:pt x="406" y="172"/>
                </a:lnTo>
                <a:lnTo>
                  <a:pt x="406" y="173"/>
                </a:lnTo>
                <a:lnTo>
                  <a:pt x="407" y="173"/>
                </a:lnTo>
                <a:lnTo>
                  <a:pt x="407" y="175"/>
                </a:lnTo>
                <a:lnTo>
                  <a:pt x="409" y="175"/>
                </a:lnTo>
                <a:lnTo>
                  <a:pt x="409" y="177"/>
                </a:lnTo>
                <a:lnTo>
                  <a:pt x="407" y="177"/>
                </a:lnTo>
                <a:lnTo>
                  <a:pt x="407" y="179"/>
                </a:lnTo>
                <a:lnTo>
                  <a:pt x="409" y="179"/>
                </a:lnTo>
                <a:lnTo>
                  <a:pt x="409" y="180"/>
                </a:lnTo>
                <a:lnTo>
                  <a:pt x="407" y="180"/>
                </a:lnTo>
                <a:lnTo>
                  <a:pt x="407" y="182"/>
                </a:lnTo>
                <a:lnTo>
                  <a:pt x="407" y="184"/>
                </a:lnTo>
                <a:lnTo>
                  <a:pt x="407" y="186"/>
                </a:lnTo>
                <a:lnTo>
                  <a:pt x="406" y="186"/>
                </a:lnTo>
                <a:lnTo>
                  <a:pt x="406" y="187"/>
                </a:lnTo>
                <a:lnTo>
                  <a:pt x="407" y="187"/>
                </a:lnTo>
                <a:lnTo>
                  <a:pt x="407" y="189"/>
                </a:lnTo>
                <a:lnTo>
                  <a:pt x="406" y="189"/>
                </a:lnTo>
                <a:lnTo>
                  <a:pt x="406" y="191"/>
                </a:lnTo>
                <a:lnTo>
                  <a:pt x="406" y="192"/>
                </a:lnTo>
                <a:lnTo>
                  <a:pt x="406" y="194"/>
                </a:lnTo>
                <a:lnTo>
                  <a:pt x="404" y="194"/>
                </a:lnTo>
                <a:lnTo>
                  <a:pt x="404" y="196"/>
                </a:lnTo>
                <a:lnTo>
                  <a:pt x="406" y="196"/>
                </a:lnTo>
                <a:lnTo>
                  <a:pt x="404" y="196"/>
                </a:lnTo>
                <a:lnTo>
                  <a:pt x="404" y="198"/>
                </a:lnTo>
                <a:lnTo>
                  <a:pt x="406" y="198"/>
                </a:lnTo>
                <a:lnTo>
                  <a:pt x="404" y="198"/>
                </a:lnTo>
                <a:lnTo>
                  <a:pt x="406" y="198"/>
                </a:lnTo>
                <a:lnTo>
                  <a:pt x="406" y="199"/>
                </a:lnTo>
                <a:lnTo>
                  <a:pt x="406" y="201"/>
                </a:lnTo>
                <a:lnTo>
                  <a:pt x="407" y="201"/>
                </a:lnTo>
                <a:lnTo>
                  <a:pt x="407" y="199"/>
                </a:lnTo>
                <a:lnTo>
                  <a:pt x="407" y="201"/>
                </a:lnTo>
                <a:lnTo>
                  <a:pt x="409" y="201"/>
                </a:lnTo>
                <a:lnTo>
                  <a:pt x="409" y="203"/>
                </a:lnTo>
                <a:lnTo>
                  <a:pt x="409" y="204"/>
                </a:lnTo>
                <a:lnTo>
                  <a:pt x="409" y="206"/>
                </a:lnTo>
                <a:lnTo>
                  <a:pt x="411" y="206"/>
                </a:lnTo>
                <a:lnTo>
                  <a:pt x="413" y="206"/>
                </a:lnTo>
                <a:lnTo>
                  <a:pt x="413" y="204"/>
                </a:lnTo>
                <a:lnTo>
                  <a:pt x="414" y="204"/>
                </a:lnTo>
                <a:lnTo>
                  <a:pt x="416" y="204"/>
                </a:lnTo>
                <a:lnTo>
                  <a:pt x="418" y="204"/>
                </a:lnTo>
                <a:lnTo>
                  <a:pt x="419" y="204"/>
                </a:lnTo>
                <a:lnTo>
                  <a:pt x="419" y="206"/>
                </a:lnTo>
                <a:lnTo>
                  <a:pt x="421" y="206"/>
                </a:lnTo>
                <a:lnTo>
                  <a:pt x="421" y="208"/>
                </a:lnTo>
                <a:lnTo>
                  <a:pt x="423" y="208"/>
                </a:lnTo>
                <a:lnTo>
                  <a:pt x="423" y="210"/>
                </a:lnTo>
                <a:lnTo>
                  <a:pt x="423" y="211"/>
                </a:lnTo>
                <a:lnTo>
                  <a:pt x="425" y="211"/>
                </a:lnTo>
                <a:lnTo>
                  <a:pt x="426" y="211"/>
                </a:lnTo>
                <a:lnTo>
                  <a:pt x="426" y="213"/>
                </a:lnTo>
                <a:lnTo>
                  <a:pt x="428" y="213"/>
                </a:lnTo>
                <a:lnTo>
                  <a:pt x="430" y="211"/>
                </a:lnTo>
                <a:lnTo>
                  <a:pt x="430" y="213"/>
                </a:lnTo>
                <a:lnTo>
                  <a:pt x="431" y="213"/>
                </a:lnTo>
                <a:lnTo>
                  <a:pt x="433" y="213"/>
                </a:lnTo>
                <a:lnTo>
                  <a:pt x="435" y="213"/>
                </a:lnTo>
                <a:lnTo>
                  <a:pt x="437" y="213"/>
                </a:lnTo>
                <a:lnTo>
                  <a:pt x="438" y="213"/>
                </a:lnTo>
                <a:lnTo>
                  <a:pt x="440" y="213"/>
                </a:lnTo>
                <a:lnTo>
                  <a:pt x="440" y="215"/>
                </a:lnTo>
                <a:lnTo>
                  <a:pt x="442" y="215"/>
                </a:lnTo>
                <a:lnTo>
                  <a:pt x="444" y="215"/>
                </a:lnTo>
                <a:lnTo>
                  <a:pt x="445" y="215"/>
                </a:lnTo>
                <a:lnTo>
                  <a:pt x="445" y="213"/>
                </a:lnTo>
                <a:lnTo>
                  <a:pt x="447" y="213"/>
                </a:lnTo>
                <a:lnTo>
                  <a:pt x="447" y="215"/>
                </a:lnTo>
                <a:lnTo>
                  <a:pt x="449" y="215"/>
                </a:lnTo>
                <a:lnTo>
                  <a:pt x="450" y="215"/>
                </a:lnTo>
                <a:lnTo>
                  <a:pt x="452" y="215"/>
                </a:lnTo>
                <a:lnTo>
                  <a:pt x="454" y="215"/>
                </a:lnTo>
                <a:lnTo>
                  <a:pt x="454" y="216"/>
                </a:lnTo>
                <a:lnTo>
                  <a:pt x="456" y="216"/>
                </a:lnTo>
                <a:lnTo>
                  <a:pt x="457" y="216"/>
                </a:lnTo>
                <a:lnTo>
                  <a:pt x="459" y="216"/>
                </a:lnTo>
                <a:lnTo>
                  <a:pt x="459" y="218"/>
                </a:lnTo>
                <a:lnTo>
                  <a:pt x="461" y="218"/>
                </a:lnTo>
                <a:lnTo>
                  <a:pt x="462" y="218"/>
                </a:lnTo>
                <a:lnTo>
                  <a:pt x="464" y="218"/>
                </a:lnTo>
                <a:lnTo>
                  <a:pt x="466" y="218"/>
                </a:lnTo>
                <a:lnTo>
                  <a:pt x="466" y="220"/>
                </a:lnTo>
                <a:lnTo>
                  <a:pt x="466" y="222"/>
                </a:lnTo>
                <a:lnTo>
                  <a:pt x="468" y="222"/>
                </a:lnTo>
                <a:lnTo>
                  <a:pt x="468" y="223"/>
                </a:lnTo>
                <a:lnTo>
                  <a:pt x="468" y="225"/>
                </a:lnTo>
                <a:lnTo>
                  <a:pt x="468" y="227"/>
                </a:lnTo>
                <a:lnTo>
                  <a:pt x="468" y="229"/>
                </a:lnTo>
                <a:lnTo>
                  <a:pt x="468" y="230"/>
                </a:lnTo>
                <a:lnTo>
                  <a:pt x="468" y="232"/>
                </a:lnTo>
                <a:lnTo>
                  <a:pt x="469" y="232"/>
                </a:lnTo>
                <a:lnTo>
                  <a:pt x="469" y="234"/>
                </a:lnTo>
                <a:lnTo>
                  <a:pt x="469" y="235"/>
                </a:lnTo>
                <a:lnTo>
                  <a:pt x="469" y="237"/>
                </a:lnTo>
                <a:lnTo>
                  <a:pt x="471" y="237"/>
                </a:lnTo>
                <a:lnTo>
                  <a:pt x="471" y="235"/>
                </a:lnTo>
                <a:lnTo>
                  <a:pt x="473" y="235"/>
                </a:lnTo>
                <a:lnTo>
                  <a:pt x="473" y="237"/>
                </a:lnTo>
                <a:lnTo>
                  <a:pt x="473" y="239"/>
                </a:lnTo>
                <a:lnTo>
                  <a:pt x="475" y="239"/>
                </a:lnTo>
                <a:lnTo>
                  <a:pt x="475" y="241"/>
                </a:lnTo>
                <a:lnTo>
                  <a:pt x="476" y="241"/>
                </a:lnTo>
                <a:lnTo>
                  <a:pt x="478" y="241"/>
                </a:lnTo>
                <a:lnTo>
                  <a:pt x="478" y="242"/>
                </a:lnTo>
                <a:lnTo>
                  <a:pt x="480" y="242"/>
                </a:lnTo>
                <a:lnTo>
                  <a:pt x="480" y="244"/>
                </a:lnTo>
                <a:lnTo>
                  <a:pt x="480" y="246"/>
                </a:lnTo>
                <a:lnTo>
                  <a:pt x="481" y="246"/>
                </a:lnTo>
                <a:lnTo>
                  <a:pt x="483" y="246"/>
                </a:lnTo>
                <a:lnTo>
                  <a:pt x="485" y="246"/>
                </a:lnTo>
                <a:lnTo>
                  <a:pt x="485" y="247"/>
                </a:lnTo>
                <a:lnTo>
                  <a:pt x="487" y="247"/>
                </a:lnTo>
                <a:lnTo>
                  <a:pt x="488" y="249"/>
                </a:lnTo>
                <a:lnTo>
                  <a:pt x="490" y="249"/>
                </a:lnTo>
                <a:lnTo>
                  <a:pt x="492" y="249"/>
                </a:lnTo>
                <a:lnTo>
                  <a:pt x="492" y="251"/>
                </a:lnTo>
                <a:lnTo>
                  <a:pt x="490" y="251"/>
                </a:lnTo>
                <a:lnTo>
                  <a:pt x="490" y="253"/>
                </a:lnTo>
                <a:lnTo>
                  <a:pt x="490" y="254"/>
                </a:lnTo>
                <a:lnTo>
                  <a:pt x="490" y="256"/>
                </a:lnTo>
                <a:lnTo>
                  <a:pt x="488" y="256"/>
                </a:lnTo>
                <a:lnTo>
                  <a:pt x="488" y="258"/>
                </a:lnTo>
                <a:lnTo>
                  <a:pt x="488" y="260"/>
                </a:lnTo>
                <a:lnTo>
                  <a:pt x="487" y="260"/>
                </a:lnTo>
                <a:lnTo>
                  <a:pt x="485" y="260"/>
                </a:lnTo>
                <a:lnTo>
                  <a:pt x="483" y="260"/>
                </a:lnTo>
                <a:lnTo>
                  <a:pt x="483" y="261"/>
                </a:lnTo>
                <a:lnTo>
                  <a:pt x="481" y="261"/>
                </a:lnTo>
                <a:lnTo>
                  <a:pt x="481" y="263"/>
                </a:lnTo>
                <a:lnTo>
                  <a:pt x="480" y="263"/>
                </a:lnTo>
                <a:lnTo>
                  <a:pt x="478" y="263"/>
                </a:lnTo>
                <a:lnTo>
                  <a:pt x="476" y="263"/>
                </a:lnTo>
                <a:lnTo>
                  <a:pt x="476" y="265"/>
                </a:lnTo>
                <a:lnTo>
                  <a:pt x="475" y="265"/>
                </a:lnTo>
                <a:lnTo>
                  <a:pt x="473" y="265"/>
                </a:lnTo>
                <a:lnTo>
                  <a:pt x="473" y="266"/>
                </a:lnTo>
                <a:lnTo>
                  <a:pt x="471" y="266"/>
                </a:lnTo>
                <a:lnTo>
                  <a:pt x="471" y="268"/>
                </a:lnTo>
                <a:lnTo>
                  <a:pt x="471" y="270"/>
                </a:lnTo>
                <a:lnTo>
                  <a:pt x="469" y="270"/>
                </a:lnTo>
                <a:lnTo>
                  <a:pt x="468" y="270"/>
                </a:lnTo>
                <a:lnTo>
                  <a:pt x="468" y="272"/>
                </a:lnTo>
                <a:lnTo>
                  <a:pt x="466" y="272"/>
                </a:lnTo>
                <a:lnTo>
                  <a:pt x="466" y="270"/>
                </a:lnTo>
                <a:lnTo>
                  <a:pt x="464" y="270"/>
                </a:lnTo>
                <a:lnTo>
                  <a:pt x="462" y="270"/>
                </a:lnTo>
                <a:lnTo>
                  <a:pt x="462" y="272"/>
                </a:lnTo>
                <a:lnTo>
                  <a:pt x="461" y="272"/>
                </a:lnTo>
                <a:lnTo>
                  <a:pt x="461" y="273"/>
                </a:lnTo>
                <a:lnTo>
                  <a:pt x="459" y="273"/>
                </a:lnTo>
                <a:lnTo>
                  <a:pt x="459" y="275"/>
                </a:lnTo>
                <a:lnTo>
                  <a:pt x="459" y="277"/>
                </a:lnTo>
                <a:lnTo>
                  <a:pt x="457" y="277"/>
                </a:lnTo>
                <a:lnTo>
                  <a:pt x="457" y="278"/>
                </a:lnTo>
                <a:lnTo>
                  <a:pt x="457" y="280"/>
                </a:lnTo>
                <a:lnTo>
                  <a:pt x="457" y="282"/>
                </a:lnTo>
                <a:lnTo>
                  <a:pt x="457" y="284"/>
                </a:lnTo>
                <a:lnTo>
                  <a:pt x="457" y="285"/>
                </a:lnTo>
                <a:lnTo>
                  <a:pt x="457" y="287"/>
                </a:lnTo>
                <a:lnTo>
                  <a:pt x="457" y="289"/>
                </a:lnTo>
                <a:lnTo>
                  <a:pt x="456" y="289"/>
                </a:lnTo>
                <a:lnTo>
                  <a:pt x="454" y="289"/>
                </a:lnTo>
                <a:lnTo>
                  <a:pt x="454" y="291"/>
                </a:lnTo>
                <a:lnTo>
                  <a:pt x="452" y="291"/>
                </a:lnTo>
                <a:lnTo>
                  <a:pt x="452" y="292"/>
                </a:lnTo>
                <a:lnTo>
                  <a:pt x="450" y="292"/>
                </a:lnTo>
                <a:lnTo>
                  <a:pt x="449" y="292"/>
                </a:lnTo>
                <a:lnTo>
                  <a:pt x="449" y="291"/>
                </a:lnTo>
                <a:lnTo>
                  <a:pt x="449" y="292"/>
                </a:lnTo>
                <a:lnTo>
                  <a:pt x="447" y="292"/>
                </a:lnTo>
                <a:lnTo>
                  <a:pt x="445" y="292"/>
                </a:lnTo>
                <a:lnTo>
                  <a:pt x="444" y="292"/>
                </a:lnTo>
                <a:lnTo>
                  <a:pt x="444" y="294"/>
                </a:lnTo>
                <a:lnTo>
                  <a:pt x="442" y="294"/>
                </a:lnTo>
                <a:lnTo>
                  <a:pt x="440" y="294"/>
                </a:lnTo>
                <a:lnTo>
                  <a:pt x="440" y="296"/>
                </a:lnTo>
                <a:lnTo>
                  <a:pt x="440" y="297"/>
                </a:lnTo>
                <a:lnTo>
                  <a:pt x="440" y="299"/>
                </a:lnTo>
                <a:lnTo>
                  <a:pt x="438" y="299"/>
                </a:lnTo>
                <a:lnTo>
                  <a:pt x="438" y="301"/>
                </a:lnTo>
                <a:lnTo>
                  <a:pt x="437" y="301"/>
                </a:lnTo>
                <a:lnTo>
                  <a:pt x="435" y="301"/>
                </a:lnTo>
                <a:lnTo>
                  <a:pt x="433" y="301"/>
                </a:lnTo>
                <a:lnTo>
                  <a:pt x="431" y="301"/>
                </a:lnTo>
                <a:lnTo>
                  <a:pt x="430" y="301"/>
                </a:lnTo>
                <a:lnTo>
                  <a:pt x="430" y="303"/>
                </a:lnTo>
                <a:lnTo>
                  <a:pt x="428" y="303"/>
                </a:lnTo>
                <a:lnTo>
                  <a:pt x="428" y="304"/>
                </a:lnTo>
                <a:lnTo>
                  <a:pt x="428" y="306"/>
                </a:lnTo>
                <a:lnTo>
                  <a:pt x="426" y="306"/>
                </a:lnTo>
                <a:lnTo>
                  <a:pt x="426" y="308"/>
                </a:lnTo>
                <a:lnTo>
                  <a:pt x="425" y="308"/>
                </a:lnTo>
                <a:lnTo>
                  <a:pt x="423" y="308"/>
                </a:lnTo>
                <a:lnTo>
                  <a:pt x="421" y="308"/>
                </a:lnTo>
                <a:lnTo>
                  <a:pt x="421" y="306"/>
                </a:lnTo>
                <a:lnTo>
                  <a:pt x="419" y="306"/>
                </a:lnTo>
                <a:lnTo>
                  <a:pt x="418" y="306"/>
                </a:lnTo>
                <a:lnTo>
                  <a:pt x="416" y="306"/>
                </a:lnTo>
                <a:lnTo>
                  <a:pt x="416" y="308"/>
                </a:lnTo>
                <a:lnTo>
                  <a:pt x="414" y="308"/>
                </a:lnTo>
                <a:lnTo>
                  <a:pt x="414" y="309"/>
                </a:lnTo>
                <a:lnTo>
                  <a:pt x="413" y="309"/>
                </a:lnTo>
                <a:lnTo>
                  <a:pt x="411" y="309"/>
                </a:lnTo>
                <a:lnTo>
                  <a:pt x="409" y="309"/>
                </a:lnTo>
                <a:lnTo>
                  <a:pt x="409" y="311"/>
                </a:lnTo>
                <a:lnTo>
                  <a:pt x="407" y="311"/>
                </a:lnTo>
                <a:lnTo>
                  <a:pt x="407" y="313"/>
                </a:lnTo>
                <a:lnTo>
                  <a:pt x="407" y="315"/>
                </a:lnTo>
                <a:lnTo>
                  <a:pt x="407" y="316"/>
                </a:lnTo>
                <a:lnTo>
                  <a:pt x="407" y="318"/>
                </a:lnTo>
                <a:lnTo>
                  <a:pt x="407" y="320"/>
                </a:lnTo>
                <a:lnTo>
                  <a:pt x="409" y="320"/>
                </a:lnTo>
                <a:lnTo>
                  <a:pt x="409" y="321"/>
                </a:lnTo>
                <a:lnTo>
                  <a:pt x="411" y="321"/>
                </a:lnTo>
                <a:lnTo>
                  <a:pt x="411" y="323"/>
                </a:lnTo>
                <a:lnTo>
                  <a:pt x="409" y="323"/>
                </a:lnTo>
                <a:lnTo>
                  <a:pt x="409" y="325"/>
                </a:lnTo>
                <a:lnTo>
                  <a:pt x="407" y="325"/>
                </a:lnTo>
                <a:lnTo>
                  <a:pt x="407" y="327"/>
                </a:lnTo>
                <a:lnTo>
                  <a:pt x="406" y="327"/>
                </a:lnTo>
                <a:lnTo>
                  <a:pt x="404" y="327"/>
                </a:lnTo>
                <a:lnTo>
                  <a:pt x="404" y="325"/>
                </a:lnTo>
                <a:lnTo>
                  <a:pt x="402" y="325"/>
                </a:lnTo>
                <a:lnTo>
                  <a:pt x="402" y="327"/>
                </a:lnTo>
                <a:lnTo>
                  <a:pt x="402" y="328"/>
                </a:lnTo>
                <a:lnTo>
                  <a:pt x="400" y="328"/>
                </a:lnTo>
                <a:lnTo>
                  <a:pt x="399" y="327"/>
                </a:lnTo>
                <a:lnTo>
                  <a:pt x="397" y="327"/>
                </a:lnTo>
                <a:lnTo>
                  <a:pt x="395" y="327"/>
                </a:lnTo>
                <a:lnTo>
                  <a:pt x="394" y="327"/>
                </a:lnTo>
                <a:lnTo>
                  <a:pt x="394" y="328"/>
                </a:lnTo>
                <a:lnTo>
                  <a:pt x="392" y="328"/>
                </a:lnTo>
                <a:lnTo>
                  <a:pt x="392" y="330"/>
                </a:lnTo>
                <a:lnTo>
                  <a:pt x="390" y="330"/>
                </a:lnTo>
                <a:lnTo>
                  <a:pt x="390" y="332"/>
                </a:lnTo>
                <a:lnTo>
                  <a:pt x="388" y="332"/>
                </a:lnTo>
                <a:lnTo>
                  <a:pt x="388" y="334"/>
                </a:lnTo>
                <a:lnTo>
                  <a:pt x="388" y="335"/>
                </a:lnTo>
                <a:lnTo>
                  <a:pt x="387" y="335"/>
                </a:lnTo>
                <a:lnTo>
                  <a:pt x="385" y="335"/>
                </a:lnTo>
                <a:lnTo>
                  <a:pt x="383" y="335"/>
                </a:lnTo>
                <a:lnTo>
                  <a:pt x="382" y="335"/>
                </a:lnTo>
                <a:lnTo>
                  <a:pt x="382" y="337"/>
                </a:lnTo>
                <a:lnTo>
                  <a:pt x="382" y="339"/>
                </a:lnTo>
                <a:lnTo>
                  <a:pt x="380" y="339"/>
                </a:lnTo>
                <a:lnTo>
                  <a:pt x="380" y="340"/>
                </a:lnTo>
                <a:lnTo>
                  <a:pt x="380" y="342"/>
                </a:lnTo>
                <a:lnTo>
                  <a:pt x="378" y="342"/>
                </a:lnTo>
                <a:lnTo>
                  <a:pt x="378" y="344"/>
                </a:lnTo>
                <a:lnTo>
                  <a:pt x="378" y="346"/>
                </a:lnTo>
                <a:lnTo>
                  <a:pt x="378" y="347"/>
                </a:lnTo>
                <a:lnTo>
                  <a:pt x="380" y="347"/>
                </a:lnTo>
                <a:lnTo>
                  <a:pt x="378" y="347"/>
                </a:lnTo>
                <a:lnTo>
                  <a:pt x="378" y="349"/>
                </a:lnTo>
                <a:lnTo>
                  <a:pt x="380" y="349"/>
                </a:lnTo>
                <a:lnTo>
                  <a:pt x="378" y="349"/>
                </a:lnTo>
                <a:lnTo>
                  <a:pt x="378" y="351"/>
                </a:lnTo>
                <a:lnTo>
                  <a:pt x="380" y="351"/>
                </a:lnTo>
                <a:lnTo>
                  <a:pt x="380" y="352"/>
                </a:lnTo>
                <a:lnTo>
                  <a:pt x="378" y="352"/>
                </a:lnTo>
                <a:lnTo>
                  <a:pt x="378" y="354"/>
                </a:lnTo>
                <a:lnTo>
                  <a:pt x="376" y="354"/>
                </a:lnTo>
                <a:lnTo>
                  <a:pt x="375" y="354"/>
                </a:lnTo>
                <a:lnTo>
                  <a:pt x="373" y="354"/>
                </a:lnTo>
                <a:lnTo>
                  <a:pt x="373" y="356"/>
                </a:lnTo>
                <a:lnTo>
                  <a:pt x="371" y="356"/>
                </a:lnTo>
                <a:lnTo>
                  <a:pt x="371" y="358"/>
                </a:lnTo>
                <a:lnTo>
                  <a:pt x="370" y="358"/>
                </a:lnTo>
                <a:lnTo>
                  <a:pt x="368" y="358"/>
                </a:lnTo>
                <a:lnTo>
                  <a:pt x="368" y="359"/>
                </a:lnTo>
                <a:lnTo>
                  <a:pt x="366" y="359"/>
                </a:lnTo>
                <a:lnTo>
                  <a:pt x="366" y="361"/>
                </a:lnTo>
                <a:lnTo>
                  <a:pt x="366" y="363"/>
                </a:lnTo>
                <a:lnTo>
                  <a:pt x="364" y="363"/>
                </a:lnTo>
                <a:lnTo>
                  <a:pt x="363" y="363"/>
                </a:lnTo>
                <a:lnTo>
                  <a:pt x="361" y="363"/>
                </a:lnTo>
                <a:lnTo>
                  <a:pt x="361" y="365"/>
                </a:lnTo>
                <a:lnTo>
                  <a:pt x="359" y="365"/>
                </a:lnTo>
                <a:lnTo>
                  <a:pt x="357" y="365"/>
                </a:lnTo>
                <a:lnTo>
                  <a:pt x="357" y="366"/>
                </a:lnTo>
                <a:lnTo>
                  <a:pt x="356" y="366"/>
                </a:lnTo>
                <a:lnTo>
                  <a:pt x="354" y="366"/>
                </a:lnTo>
                <a:lnTo>
                  <a:pt x="354" y="368"/>
                </a:lnTo>
                <a:lnTo>
                  <a:pt x="352" y="370"/>
                </a:lnTo>
                <a:lnTo>
                  <a:pt x="352" y="371"/>
                </a:lnTo>
                <a:lnTo>
                  <a:pt x="354" y="371"/>
                </a:lnTo>
                <a:lnTo>
                  <a:pt x="354" y="373"/>
                </a:lnTo>
                <a:lnTo>
                  <a:pt x="354" y="375"/>
                </a:lnTo>
                <a:lnTo>
                  <a:pt x="354" y="377"/>
                </a:lnTo>
                <a:lnTo>
                  <a:pt x="352" y="377"/>
                </a:lnTo>
                <a:lnTo>
                  <a:pt x="351" y="377"/>
                </a:lnTo>
                <a:lnTo>
                  <a:pt x="351" y="378"/>
                </a:lnTo>
                <a:lnTo>
                  <a:pt x="351" y="377"/>
                </a:lnTo>
                <a:lnTo>
                  <a:pt x="349" y="378"/>
                </a:lnTo>
                <a:lnTo>
                  <a:pt x="349" y="377"/>
                </a:lnTo>
                <a:lnTo>
                  <a:pt x="347" y="377"/>
                </a:lnTo>
                <a:lnTo>
                  <a:pt x="345" y="377"/>
                </a:lnTo>
                <a:lnTo>
                  <a:pt x="345" y="375"/>
                </a:lnTo>
                <a:lnTo>
                  <a:pt x="344" y="375"/>
                </a:lnTo>
                <a:lnTo>
                  <a:pt x="344" y="377"/>
                </a:lnTo>
                <a:lnTo>
                  <a:pt x="342" y="377"/>
                </a:lnTo>
                <a:lnTo>
                  <a:pt x="342" y="375"/>
                </a:lnTo>
                <a:lnTo>
                  <a:pt x="342" y="377"/>
                </a:lnTo>
                <a:lnTo>
                  <a:pt x="340" y="377"/>
                </a:lnTo>
                <a:lnTo>
                  <a:pt x="339" y="377"/>
                </a:lnTo>
                <a:lnTo>
                  <a:pt x="337" y="377"/>
                </a:lnTo>
                <a:lnTo>
                  <a:pt x="335" y="378"/>
                </a:lnTo>
                <a:lnTo>
                  <a:pt x="333" y="378"/>
                </a:lnTo>
                <a:lnTo>
                  <a:pt x="333" y="380"/>
                </a:lnTo>
                <a:lnTo>
                  <a:pt x="332" y="380"/>
                </a:lnTo>
                <a:lnTo>
                  <a:pt x="332" y="382"/>
                </a:lnTo>
                <a:lnTo>
                  <a:pt x="332" y="383"/>
                </a:lnTo>
                <a:lnTo>
                  <a:pt x="330" y="383"/>
                </a:lnTo>
                <a:lnTo>
                  <a:pt x="328" y="383"/>
                </a:lnTo>
                <a:lnTo>
                  <a:pt x="326" y="385"/>
                </a:lnTo>
                <a:lnTo>
                  <a:pt x="325" y="385"/>
                </a:lnTo>
                <a:lnTo>
                  <a:pt x="325" y="387"/>
                </a:lnTo>
                <a:lnTo>
                  <a:pt x="325" y="389"/>
                </a:lnTo>
                <a:lnTo>
                  <a:pt x="323" y="389"/>
                </a:lnTo>
                <a:lnTo>
                  <a:pt x="323" y="390"/>
                </a:lnTo>
                <a:lnTo>
                  <a:pt x="321" y="390"/>
                </a:lnTo>
                <a:lnTo>
                  <a:pt x="321" y="389"/>
                </a:lnTo>
                <a:lnTo>
                  <a:pt x="320" y="389"/>
                </a:lnTo>
                <a:lnTo>
                  <a:pt x="320" y="390"/>
                </a:lnTo>
                <a:lnTo>
                  <a:pt x="318" y="390"/>
                </a:lnTo>
                <a:lnTo>
                  <a:pt x="318" y="389"/>
                </a:lnTo>
                <a:lnTo>
                  <a:pt x="316" y="389"/>
                </a:lnTo>
                <a:lnTo>
                  <a:pt x="314" y="389"/>
                </a:lnTo>
                <a:lnTo>
                  <a:pt x="314" y="390"/>
                </a:lnTo>
                <a:lnTo>
                  <a:pt x="313" y="390"/>
                </a:lnTo>
                <a:lnTo>
                  <a:pt x="313" y="389"/>
                </a:lnTo>
                <a:lnTo>
                  <a:pt x="311" y="389"/>
                </a:lnTo>
                <a:lnTo>
                  <a:pt x="309" y="389"/>
                </a:lnTo>
                <a:lnTo>
                  <a:pt x="308" y="389"/>
                </a:lnTo>
                <a:lnTo>
                  <a:pt x="306" y="390"/>
                </a:lnTo>
                <a:lnTo>
                  <a:pt x="304" y="390"/>
                </a:lnTo>
                <a:lnTo>
                  <a:pt x="304" y="392"/>
                </a:lnTo>
                <a:lnTo>
                  <a:pt x="302" y="392"/>
                </a:lnTo>
                <a:lnTo>
                  <a:pt x="301" y="392"/>
                </a:lnTo>
                <a:lnTo>
                  <a:pt x="301" y="394"/>
                </a:lnTo>
                <a:lnTo>
                  <a:pt x="301" y="396"/>
                </a:lnTo>
                <a:lnTo>
                  <a:pt x="301" y="397"/>
                </a:lnTo>
                <a:lnTo>
                  <a:pt x="302" y="397"/>
                </a:lnTo>
                <a:lnTo>
                  <a:pt x="302" y="399"/>
                </a:lnTo>
                <a:lnTo>
                  <a:pt x="304" y="399"/>
                </a:lnTo>
                <a:lnTo>
                  <a:pt x="304" y="401"/>
                </a:lnTo>
                <a:lnTo>
                  <a:pt x="302" y="401"/>
                </a:lnTo>
                <a:lnTo>
                  <a:pt x="302" y="402"/>
                </a:lnTo>
                <a:lnTo>
                  <a:pt x="302" y="404"/>
                </a:lnTo>
                <a:lnTo>
                  <a:pt x="302" y="406"/>
                </a:lnTo>
                <a:lnTo>
                  <a:pt x="302" y="408"/>
                </a:lnTo>
                <a:lnTo>
                  <a:pt x="301" y="408"/>
                </a:lnTo>
                <a:lnTo>
                  <a:pt x="301" y="409"/>
                </a:lnTo>
                <a:lnTo>
                  <a:pt x="299" y="411"/>
                </a:lnTo>
                <a:lnTo>
                  <a:pt x="301" y="411"/>
                </a:lnTo>
                <a:lnTo>
                  <a:pt x="299" y="411"/>
                </a:lnTo>
                <a:lnTo>
                  <a:pt x="299" y="413"/>
                </a:lnTo>
                <a:lnTo>
                  <a:pt x="297" y="413"/>
                </a:lnTo>
                <a:lnTo>
                  <a:pt x="296" y="413"/>
                </a:lnTo>
                <a:lnTo>
                  <a:pt x="294" y="413"/>
                </a:lnTo>
                <a:lnTo>
                  <a:pt x="294" y="414"/>
                </a:lnTo>
                <a:lnTo>
                  <a:pt x="292" y="414"/>
                </a:lnTo>
                <a:lnTo>
                  <a:pt x="290" y="414"/>
                </a:lnTo>
                <a:lnTo>
                  <a:pt x="290" y="413"/>
                </a:lnTo>
                <a:lnTo>
                  <a:pt x="290" y="414"/>
                </a:lnTo>
                <a:lnTo>
                  <a:pt x="289" y="414"/>
                </a:lnTo>
                <a:lnTo>
                  <a:pt x="287" y="414"/>
                </a:lnTo>
                <a:lnTo>
                  <a:pt x="287" y="413"/>
                </a:lnTo>
                <a:lnTo>
                  <a:pt x="285" y="413"/>
                </a:lnTo>
                <a:lnTo>
                  <a:pt x="283" y="413"/>
                </a:lnTo>
                <a:lnTo>
                  <a:pt x="283" y="414"/>
                </a:lnTo>
                <a:lnTo>
                  <a:pt x="283" y="416"/>
                </a:lnTo>
                <a:lnTo>
                  <a:pt x="283" y="418"/>
                </a:lnTo>
                <a:lnTo>
                  <a:pt x="283" y="420"/>
                </a:lnTo>
                <a:lnTo>
                  <a:pt x="282" y="420"/>
                </a:lnTo>
                <a:lnTo>
                  <a:pt x="283" y="420"/>
                </a:lnTo>
                <a:lnTo>
                  <a:pt x="283" y="421"/>
                </a:lnTo>
                <a:lnTo>
                  <a:pt x="283" y="423"/>
                </a:lnTo>
                <a:lnTo>
                  <a:pt x="283" y="425"/>
                </a:lnTo>
                <a:lnTo>
                  <a:pt x="285" y="425"/>
                </a:lnTo>
                <a:lnTo>
                  <a:pt x="285" y="427"/>
                </a:lnTo>
                <a:lnTo>
                  <a:pt x="283" y="427"/>
                </a:lnTo>
                <a:lnTo>
                  <a:pt x="282" y="427"/>
                </a:lnTo>
                <a:lnTo>
                  <a:pt x="282" y="425"/>
                </a:lnTo>
                <a:lnTo>
                  <a:pt x="280" y="425"/>
                </a:lnTo>
                <a:lnTo>
                  <a:pt x="278" y="425"/>
                </a:lnTo>
                <a:lnTo>
                  <a:pt x="277" y="425"/>
                </a:lnTo>
                <a:lnTo>
                  <a:pt x="277" y="427"/>
                </a:lnTo>
                <a:lnTo>
                  <a:pt x="278" y="427"/>
                </a:lnTo>
                <a:lnTo>
                  <a:pt x="278" y="428"/>
                </a:lnTo>
                <a:lnTo>
                  <a:pt x="278" y="430"/>
                </a:lnTo>
                <a:lnTo>
                  <a:pt x="278" y="432"/>
                </a:lnTo>
                <a:lnTo>
                  <a:pt x="278" y="433"/>
                </a:lnTo>
                <a:lnTo>
                  <a:pt x="278" y="435"/>
                </a:lnTo>
                <a:lnTo>
                  <a:pt x="278" y="437"/>
                </a:lnTo>
                <a:lnTo>
                  <a:pt x="277" y="437"/>
                </a:lnTo>
                <a:lnTo>
                  <a:pt x="275" y="437"/>
                </a:lnTo>
                <a:lnTo>
                  <a:pt x="275" y="439"/>
                </a:lnTo>
                <a:lnTo>
                  <a:pt x="273" y="439"/>
                </a:lnTo>
                <a:lnTo>
                  <a:pt x="273" y="437"/>
                </a:lnTo>
                <a:lnTo>
                  <a:pt x="273" y="435"/>
                </a:lnTo>
                <a:lnTo>
                  <a:pt x="273" y="433"/>
                </a:lnTo>
                <a:lnTo>
                  <a:pt x="271" y="433"/>
                </a:lnTo>
                <a:lnTo>
                  <a:pt x="271" y="432"/>
                </a:lnTo>
                <a:lnTo>
                  <a:pt x="270" y="432"/>
                </a:lnTo>
                <a:lnTo>
                  <a:pt x="270" y="433"/>
                </a:lnTo>
                <a:lnTo>
                  <a:pt x="268" y="433"/>
                </a:lnTo>
                <a:lnTo>
                  <a:pt x="268" y="435"/>
                </a:lnTo>
                <a:lnTo>
                  <a:pt x="266" y="435"/>
                </a:lnTo>
                <a:lnTo>
                  <a:pt x="266" y="437"/>
                </a:lnTo>
                <a:lnTo>
                  <a:pt x="265" y="437"/>
                </a:lnTo>
                <a:lnTo>
                  <a:pt x="263" y="437"/>
                </a:lnTo>
                <a:lnTo>
                  <a:pt x="261" y="437"/>
                </a:lnTo>
                <a:lnTo>
                  <a:pt x="261" y="435"/>
                </a:lnTo>
                <a:lnTo>
                  <a:pt x="259" y="435"/>
                </a:lnTo>
                <a:lnTo>
                  <a:pt x="259" y="433"/>
                </a:lnTo>
                <a:lnTo>
                  <a:pt x="258" y="433"/>
                </a:lnTo>
                <a:lnTo>
                  <a:pt x="256" y="433"/>
                </a:lnTo>
                <a:lnTo>
                  <a:pt x="254" y="433"/>
                </a:lnTo>
                <a:lnTo>
                  <a:pt x="254" y="432"/>
                </a:lnTo>
                <a:lnTo>
                  <a:pt x="252" y="432"/>
                </a:lnTo>
                <a:lnTo>
                  <a:pt x="252" y="430"/>
                </a:lnTo>
                <a:lnTo>
                  <a:pt x="251" y="430"/>
                </a:lnTo>
                <a:lnTo>
                  <a:pt x="251" y="428"/>
                </a:lnTo>
                <a:lnTo>
                  <a:pt x="249" y="428"/>
                </a:lnTo>
                <a:lnTo>
                  <a:pt x="247" y="427"/>
                </a:lnTo>
                <a:lnTo>
                  <a:pt x="247" y="425"/>
                </a:lnTo>
                <a:lnTo>
                  <a:pt x="247" y="423"/>
                </a:lnTo>
                <a:lnTo>
                  <a:pt x="246" y="423"/>
                </a:lnTo>
                <a:lnTo>
                  <a:pt x="246" y="425"/>
                </a:lnTo>
                <a:lnTo>
                  <a:pt x="246" y="423"/>
                </a:lnTo>
                <a:lnTo>
                  <a:pt x="244" y="423"/>
                </a:lnTo>
                <a:lnTo>
                  <a:pt x="244" y="425"/>
                </a:lnTo>
                <a:lnTo>
                  <a:pt x="244" y="427"/>
                </a:lnTo>
                <a:lnTo>
                  <a:pt x="244" y="428"/>
                </a:lnTo>
                <a:lnTo>
                  <a:pt x="244" y="430"/>
                </a:lnTo>
                <a:lnTo>
                  <a:pt x="242" y="430"/>
                </a:lnTo>
                <a:lnTo>
                  <a:pt x="242" y="432"/>
                </a:lnTo>
                <a:lnTo>
                  <a:pt x="240" y="432"/>
                </a:lnTo>
                <a:lnTo>
                  <a:pt x="240" y="433"/>
                </a:lnTo>
                <a:lnTo>
                  <a:pt x="240" y="435"/>
                </a:lnTo>
                <a:lnTo>
                  <a:pt x="239" y="435"/>
                </a:lnTo>
                <a:lnTo>
                  <a:pt x="239" y="437"/>
                </a:lnTo>
                <a:lnTo>
                  <a:pt x="240" y="437"/>
                </a:lnTo>
                <a:lnTo>
                  <a:pt x="240" y="439"/>
                </a:lnTo>
                <a:lnTo>
                  <a:pt x="242" y="439"/>
                </a:lnTo>
                <a:lnTo>
                  <a:pt x="242" y="440"/>
                </a:lnTo>
                <a:lnTo>
                  <a:pt x="244" y="440"/>
                </a:lnTo>
                <a:lnTo>
                  <a:pt x="244" y="442"/>
                </a:lnTo>
                <a:lnTo>
                  <a:pt x="246" y="442"/>
                </a:lnTo>
                <a:lnTo>
                  <a:pt x="246" y="444"/>
                </a:lnTo>
                <a:lnTo>
                  <a:pt x="246" y="445"/>
                </a:lnTo>
                <a:lnTo>
                  <a:pt x="244" y="445"/>
                </a:lnTo>
                <a:lnTo>
                  <a:pt x="244" y="447"/>
                </a:lnTo>
                <a:lnTo>
                  <a:pt x="246" y="447"/>
                </a:lnTo>
                <a:lnTo>
                  <a:pt x="246" y="449"/>
                </a:lnTo>
                <a:lnTo>
                  <a:pt x="247" y="449"/>
                </a:lnTo>
                <a:lnTo>
                  <a:pt x="246" y="449"/>
                </a:lnTo>
                <a:lnTo>
                  <a:pt x="246" y="451"/>
                </a:lnTo>
                <a:lnTo>
                  <a:pt x="244" y="451"/>
                </a:lnTo>
                <a:lnTo>
                  <a:pt x="242" y="451"/>
                </a:lnTo>
                <a:lnTo>
                  <a:pt x="242" y="452"/>
                </a:lnTo>
                <a:lnTo>
                  <a:pt x="240" y="452"/>
                </a:lnTo>
                <a:lnTo>
                  <a:pt x="240" y="454"/>
                </a:lnTo>
                <a:lnTo>
                  <a:pt x="242" y="454"/>
                </a:lnTo>
                <a:lnTo>
                  <a:pt x="242" y="456"/>
                </a:lnTo>
                <a:lnTo>
                  <a:pt x="244" y="457"/>
                </a:lnTo>
                <a:lnTo>
                  <a:pt x="242" y="457"/>
                </a:lnTo>
                <a:lnTo>
                  <a:pt x="242" y="459"/>
                </a:lnTo>
                <a:lnTo>
                  <a:pt x="240" y="459"/>
                </a:lnTo>
                <a:lnTo>
                  <a:pt x="240" y="461"/>
                </a:lnTo>
                <a:lnTo>
                  <a:pt x="240" y="463"/>
                </a:lnTo>
                <a:lnTo>
                  <a:pt x="242" y="463"/>
                </a:lnTo>
                <a:lnTo>
                  <a:pt x="242" y="464"/>
                </a:lnTo>
                <a:lnTo>
                  <a:pt x="242" y="466"/>
                </a:lnTo>
                <a:lnTo>
                  <a:pt x="240" y="466"/>
                </a:lnTo>
                <a:lnTo>
                  <a:pt x="240" y="468"/>
                </a:lnTo>
                <a:lnTo>
                  <a:pt x="240" y="470"/>
                </a:lnTo>
                <a:lnTo>
                  <a:pt x="239" y="470"/>
                </a:lnTo>
                <a:lnTo>
                  <a:pt x="239" y="471"/>
                </a:lnTo>
                <a:lnTo>
                  <a:pt x="237" y="471"/>
                </a:lnTo>
                <a:lnTo>
                  <a:pt x="235" y="471"/>
                </a:lnTo>
                <a:lnTo>
                  <a:pt x="235" y="473"/>
                </a:lnTo>
                <a:lnTo>
                  <a:pt x="235" y="475"/>
                </a:lnTo>
                <a:lnTo>
                  <a:pt x="234" y="475"/>
                </a:lnTo>
                <a:lnTo>
                  <a:pt x="235" y="475"/>
                </a:lnTo>
                <a:lnTo>
                  <a:pt x="234" y="475"/>
                </a:lnTo>
                <a:lnTo>
                  <a:pt x="235" y="475"/>
                </a:lnTo>
                <a:lnTo>
                  <a:pt x="235" y="476"/>
                </a:lnTo>
                <a:lnTo>
                  <a:pt x="234" y="476"/>
                </a:lnTo>
                <a:lnTo>
                  <a:pt x="235" y="476"/>
                </a:lnTo>
                <a:lnTo>
                  <a:pt x="235" y="478"/>
                </a:lnTo>
                <a:lnTo>
                  <a:pt x="234" y="478"/>
                </a:lnTo>
                <a:lnTo>
                  <a:pt x="234" y="480"/>
                </a:lnTo>
                <a:lnTo>
                  <a:pt x="232" y="480"/>
                </a:lnTo>
                <a:lnTo>
                  <a:pt x="232" y="482"/>
                </a:lnTo>
                <a:lnTo>
                  <a:pt x="232" y="483"/>
                </a:lnTo>
                <a:lnTo>
                  <a:pt x="232" y="485"/>
                </a:lnTo>
                <a:lnTo>
                  <a:pt x="232" y="487"/>
                </a:lnTo>
                <a:lnTo>
                  <a:pt x="230" y="487"/>
                </a:lnTo>
                <a:lnTo>
                  <a:pt x="230" y="488"/>
                </a:lnTo>
                <a:lnTo>
                  <a:pt x="228" y="488"/>
                </a:lnTo>
                <a:lnTo>
                  <a:pt x="228" y="490"/>
                </a:lnTo>
                <a:lnTo>
                  <a:pt x="228" y="492"/>
                </a:lnTo>
                <a:lnTo>
                  <a:pt x="230" y="492"/>
                </a:lnTo>
                <a:lnTo>
                  <a:pt x="228" y="492"/>
                </a:lnTo>
                <a:lnTo>
                  <a:pt x="227" y="494"/>
                </a:lnTo>
                <a:lnTo>
                  <a:pt x="227" y="495"/>
                </a:lnTo>
                <a:lnTo>
                  <a:pt x="225" y="495"/>
                </a:lnTo>
                <a:lnTo>
                  <a:pt x="223" y="495"/>
                </a:lnTo>
                <a:lnTo>
                  <a:pt x="223" y="497"/>
                </a:lnTo>
                <a:lnTo>
                  <a:pt x="222" y="497"/>
                </a:lnTo>
                <a:lnTo>
                  <a:pt x="220" y="497"/>
                </a:lnTo>
                <a:lnTo>
                  <a:pt x="220" y="499"/>
                </a:lnTo>
                <a:lnTo>
                  <a:pt x="220" y="501"/>
                </a:lnTo>
                <a:lnTo>
                  <a:pt x="220" y="502"/>
                </a:lnTo>
                <a:lnTo>
                  <a:pt x="220" y="504"/>
                </a:lnTo>
                <a:lnTo>
                  <a:pt x="220" y="506"/>
                </a:lnTo>
                <a:lnTo>
                  <a:pt x="218" y="506"/>
                </a:lnTo>
                <a:lnTo>
                  <a:pt x="216" y="506"/>
                </a:lnTo>
                <a:lnTo>
                  <a:pt x="216" y="504"/>
                </a:lnTo>
                <a:lnTo>
                  <a:pt x="215" y="504"/>
                </a:lnTo>
                <a:lnTo>
                  <a:pt x="215" y="506"/>
                </a:lnTo>
                <a:lnTo>
                  <a:pt x="213" y="506"/>
                </a:lnTo>
                <a:lnTo>
                  <a:pt x="211" y="506"/>
                </a:lnTo>
                <a:lnTo>
                  <a:pt x="211" y="504"/>
                </a:lnTo>
                <a:lnTo>
                  <a:pt x="211" y="506"/>
                </a:lnTo>
                <a:lnTo>
                  <a:pt x="209" y="506"/>
                </a:lnTo>
                <a:lnTo>
                  <a:pt x="208" y="506"/>
                </a:lnTo>
                <a:lnTo>
                  <a:pt x="208" y="507"/>
                </a:lnTo>
                <a:lnTo>
                  <a:pt x="208" y="509"/>
                </a:lnTo>
                <a:lnTo>
                  <a:pt x="206" y="509"/>
                </a:lnTo>
                <a:lnTo>
                  <a:pt x="206" y="511"/>
                </a:lnTo>
                <a:lnTo>
                  <a:pt x="206" y="513"/>
                </a:lnTo>
                <a:lnTo>
                  <a:pt x="204" y="513"/>
                </a:lnTo>
                <a:lnTo>
                  <a:pt x="204" y="514"/>
                </a:lnTo>
                <a:lnTo>
                  <a:pt x="206" y="514"/>
                </a:lnTo>
                <a:lnTo>
                  <a:pt x="206" y="516"/>
                </a:lnTo>
                <a:lnTo>
                  <a:pt x="206" y="518"/>
                </a:lnTo>
                <a:lnTo>
                  <a:pt x="208" y="518"/>
                </a:lnTo>
                <a:lnTo>
                  <a:pt x="206" y="518"/>
                </a:lnTo>
                <a:lnTo>
                  <a:pt x="206" y="519"/>
                </a:lnTo>
                <a:lnTo>
                  <a:pt x="204" y="519"/>
                </a:lnTo>
                <a:lnTo>
                  <a:pt x="204" y="521"/>
                </a:lnTo>
                <a:lnTo>
                  <a:pt x="204" y="523"/>
                </a:lnTo>
                <a:lnTo>
                  <a:pt x="204" y="525"/>
                </a:lnTo>
                <a:lnTo>
                  <a:pt x="204" y="526"/>
                </a:lnTo>
                <a:lnTo>
                  <a:pt x="206" y="526"/>
                </a:lnTo>
                <a:lnTo>
                  <a:pt x="206" y="528"/>
                </a:lnTo>
                <a:lnTo>
                  <a:pt x="208" y="528"/>
                </a:lnTo>
                <a:lnTo>
                  <a:pt x="208" y="530"/>
                </a:lnTo>
                <a:lnTo>
                  <a:pt x="206" y="532"/>
                </a:lnTo>
                <a:lnTo>
                  <a:pt x="206" y="533"/>
                </a:lnTo>
                <a:lnTo>
                  <a:pt x="208" y="533"/>
                </a:lnTo>
                <a:lnTo>
                  <a:pt x="208" y="535"/>
                </a:lnTo>
                <a:lnTo>
                  <a:pt x="208" y="537"/>
                </a:lnTo>
                <a:lnTo>
                  <a:pt x="208" y="538"/>
                </a:lnTo>
                <a:lnTo>
                  <a:pt x="208" y="540"/>
                </a:lnTo>
                <a:lnTo>
                  <a:pt x="208" y="542"/>
                </a:lnTo>
                <a:lnTo>
                  <a:pt x="208" y="544"/>
                </a:lnTo>
                <a:lnTo>
                  <a:pt x="208" y="545"/>
                </a:lnTo>
                <a:lnTo>
                  <a:pt x="208" y="547"/>
                </a:lnTo>
                <a:lnTo>
                  <a:pt x="206" y="549"/>
                </a:lnTo>
                <a:lnTo>
                  <a:pt x="204" y="549"/>
                </a:lnTo>
                <a:lnTo>
                  <a:pt x="203" y="549"/>
                </a:lnTo>
                <a:lnTo>
                  <a:pt x="203" y="550"/>
                </a:lnTo>
                <a:lnTo>
                  <a:pt x="201" y="550"/>
                </a:lnTo>
                <a:lnTo>
                  <a:pt x="199" y="550"/>
                </a:lnTo>
                <a:lnTo>
                  <a:pt x="199" y="552"/>
                </a:lnTo>
                <a:lnTo>
                  <a:pt x="199" y="554"/>
                </a:lnTo>
                <a:lnTo>
                  <a:pt x="197" y="554"/>
                </a:lnTo>
                <a:lnTo>
                  <a:pt x="197" y="556"/>
                </a:lnTo>
                <a:lnTo>
                  <a:pt x="196" y="556"/>
                </a:lnTo>
                <a:lnTo>
                  <a:pt x="194" y="556"/>
                </a:lnTo>
                <a:lnTo>
                  <a:pt x="192" y="556"/>
                </a:lnTo>
                <a:lnTo>
                  <a:pt x="192" y="557"/>
                </a:lnTo>
                <a:lnTo>
                  <a:pt x="191" y="557"/>
                </a:lnTo>
                <a:lnTo>
                  <a:pt x="192" y="557"/>
                </a:lnTo>
                <a:lnTo>
                  <a:pt x="192" y="559"/>
                </a:lnTo>
                <a:lnTo>
                  <a:pt x="191" y="559"/>
                </a:lnTo>
                <a:lnTo>
                  <a:pt x="189" y="559"/>
                </a:lnTo>
                <a:lnTo>
                  <a:pt x="187" y="559"/>
                </a:lnTo>
                <a:lnTo>
                  <a:pt x="187" y="561"/>
                </a:lnTo>
                <a:lnTo>
                  <a:pt x="187" y="563"/>
                </a:lnTo>
                <a:lnTo>
                  <a:pt x="185" y="563"/>
                </a:lnTo>
                <a:lnTo>
                  <a:pt x="184" y="563"/>
                </a:lnTo>
                <a:lnTo>
                  <a:pt x="182" y="563"/>
                </a:lnTo>
                <a:lnTo>
                  <a:pt x="182" y="564"/>
                </a:lnTo>
                <a:lnTo>
                  <a:pt x="180" y="564"/>
                </a:lnTo>
                <a:lnTo>
                  <a:pt x="178" y="564"/>
                </a:lnTo>
                <a:lnTo>
                  <a:pt x="178" y="566"/>
                </a:lnTo>
                <a:lnTo>
                  <a:pt x="178" y="564"/>
                </a:lnTo>
                <a:lnTo>
                  <a:pt x="177" y="564"/>
                </a:lnTo>
                <a:lnTo>
                  <a:pt x="177" y="563"/>
                </a:lnTo>
                <a:lnTo>
                  <a:pt x="175" y="563"/>
                </a:lnTo>
                <a:lnTo>
                  <a:pt x="173" y="563"/>
                </a:lnTo>
                <a:lnTo>
                  <a:pt x="173" y="561"/>
                </a:lnTo>
                <a:lnTo>
                  <a:pt x="173" y="559"/>
                </a:lnTo>
                <a:lnTo>
                  <a:pt x="172" y="559"/>
                </a:lnTo>
                <a:lnTo>
                  <a:pt x="172" y="557"/>
                </a:lnTo>
                <a:lnTo>
                  <a:pt x="170" y="556"/>
                </a:lnTo>
                <a:lnTo>
                  <a:pt x="170" y="554"/>
                </a:lnTo>
                <a:lnTo>
                  <a:pt x="170" y="552"/>
                </a:lnTo>
                <a:lnTo>
                  <a:pt x="170" y="550"/>
                </a:lnTo>
                <a:lnTo>
                  <a:pt x="168" y="550"/>
                </a:lnTo>
                <a:lnTo>
                  <a:pt x="168" y="549"/>
                </a:lnTo>
                <a:lnTo>
                  <a:pt x="168" y="547"/>
                </a:lnTo>
                <a:lnTo>
                  <a:pt x="166" y="547"/>
                </a:lnTo>
                <a:lnTo>
                  <a:pt x="165" y="547"/>
                </a:lnTo>
                <a:lnTo>
                  <a:pt x="163" y="547"/>
                </a:lnTo>
                <a:lnTo>
                  <a:pt x="161" y="547"/>
                </a:lnTo>
                <a:lnTo>
                  <a:pt x="160" y="547"/>
                </a:lnTo>
                <a:lnTo>
                  <a:pt x="158" y="547"/>
                </a:lnTo>
                <a:lnTo>
                  <a:pt x="156" y="547"/>
                </a:lnTo>
                <a:lnTo>
                  <a:pt x="154" y="547"/>
                </a:lnTo>
                <a:lnTo>
                  <a:pt x="153" y="547"/>
                </a:lnTo>
                <a:lnTo>
                  <a:pt x="151" y="545"/>
                </a:lnTo>
                <a:lnTo>
                  <a:pt x="149" y="545"/>
                </a:lnTo>
                <a:lnTo>
                  <a:pt x="149" y="544"/>
                </a:lnTo>
                <a:lnTo>
                  <a:pt x="149" y="542"/>
                </a:lnTo>
                <a:lnTo>
                  <a:pt x="149" y="540"/>
                </a:lnTo>
                <a:lnTo>
                  <a:pt x="151" y="540"/>
                </a:lnTo>
                <a:lnTo>
                  <a:pt x="151" y="538"/>
                </a:lnTo>
                <a:lnTo>
                  <a:pt x="149" y="538"/>
                </a:lnTo>
                <a:lnTo>
                  <a:pt x="149" y="537"/>
                </a:lnTo>
                <a:lnTo>
                  <a:pt x="148" y="537"/>
                </a:lnTo>
                <a:lnTo>
                  <a:pt x="148" y="535"/>
                </a:lnTo>
                <a:lnTo>
                  <a:pt x="146" y="535"/>
                </a:lnTo>
                <a:lnTo>
                  <a:pt x="146" y="533"/>
                </a:lnTo>
                <a:lnTo>
                  <a:pt x="146" y="532"/>
                </a:lnTo>
                <a:lnTo>
                  <a:pt x="144" y="532"/>
                </a:lnTo>
                <a:lnTo>
                  <a:pt x="144" y="530"/>
                </a:lnTo>
                <a:lnTo>
                  <a:pt x="142" y="530"/>
                </a:lnTo>
                <a:lnTo>
                  <a:pt x="142" y="528"/>
                </a:lnTo>
                <a:lnTo>
                  <a:pt x="141" y="528"/>
                </a:lnTo>
                <a:lnTo>
                  <a:pt x="141" y="526"/>
                </a:lnTo>
                <a:lnTo>
                  <a:pt x="139" y="526"/>
                </a:lnTo>
                <a:lnTo>
                  <a:pt x="139" y="525"/>
                </a:lnTo>
                <a:lnTo>
                  <a:pt x="137" y="525"/>
                </a:lnTo>
                <a:lnTo>
                  <a:pt x="137" y="523"/>
                </a:lnTo>
                <a:lnTo>
                  <a:pt x="135" y="523"/>
                </a:lnTo>
                <a:lnTo>
                  <a:pt x="134" y="523"/>
                </a:lnTo>
                <a:lnTo>
                  <a:pt x="134" y="521"/>
                </a:lnTo>
                <a:lnTo>
                  <a:pt x="132" y="521"/>
                </a:lnTo>
                <a:lnTo>
                  <a:pt x="132" y="519"/>
                </a:lnTo>
                <a:lnTo>
                  <a:pt x="130" y="519"/>
                </a:lnTo>
                <a:lnTo>
                  <a:pt x="130" y="518"/>
                </a:lnTo>
                <a:lnTo>
                  <a:pt x="129" y="518"/>
                </a:lnTo>
                <a:lnTo>
                  <a:pt x="127" y="518"/>
                </a:lnTo>
                <a:lnTo>
                  <a:pt x="125" y="518"/>
                </a:lnTo>
                <a:lnTo>
                  <a:pt x="125" y="516"/>
                </a:lnTo>
                <a:lnTo>
                  <a:pt x="123" y="516"/>
                </a:lnTo>
                <a:lnTo>
                  <a:pt x="122" y="516"/>
                </a:lnTo>
                <a:lnTo>
                  <a:pt x="122" y="514"/>
                </a:lnTo>
                <a:lnTo>
                  <a:pt x="120" y="514"/>
                </a:lnTo>
                <a:lnTo>
                  <a:pt x="120" y="513"/>
                </a:lnTo>
                <a:lnTo>
                  <a:pt x="118" y="513"/>
                </a:lnTo>
                <a:lnTo>
                  <a:pt x="118" y="511"/>
                </a:lnTo>
                <a:lnTo>
                  <a:pt x="117" y="511"/>
                </a:lnTo>
                <a:lnTo>
                  <a:pt x="117" y="509"/>
                </a:lnTo>
                <a:lnTo>
                  <a:pt x="117" y="507"/>
                </a:lnTo>
                <a:lnTo>
                  <a:pt x="117" y="506"/>
                </a:lnTo>
                <a:lnTo>
                  <a:pt x="117" y="504"/>
                </a:lnTo>
                <a:lnTo>
                  <a:pt x="117" y="502"/>
                </a:lnTo>
                <a:lnTo>
                  <a:pt x="117" y="501"/>
                </a:lnTo>
                <a:lnTo>
                  <a:pt x="117" y="499"/>
                </a:lnTo>
                <a:lnTo>
                  <a:pt x="117" y="497"/>
                </a:lnTo>
                <a:lnTo>
                  <a:pt x="117" y="495"/>
                </a:lnTo>
                <a:lnTo>
                  <a:pt x="117" y="494"/>
                </a:lnTo>
                <a:lnTo>
                  <a:pt x="115" y="494"/>
                </a:lnTo>
                <a:lnTo>
                  <a:pt x="115" y="492"/>
                </a:lnTo>
                <a:lnTo>
                  <a:pt x="113" y="492"/>
                </a:lnTo>
                <a:lnTo>
                  <a:pt x="113" y="490"/>
                </a:lnTo>
                <a:lnTo>
                  <a:pt x="113" y="488"/>
                </a:lnTo>
                <a:lnTo>
                  <a:pt x="111" y="488"/>
                </a:lnTo>
                <a:lnTo>
                  <a:pt x="111" y="487"/>
                </a:lnTo>
                <a:lnTo>
                  <a:pt x="111" y="485"/>
                </a:lnTo>
                <a:lnTo>
                  <a:pt x="110" y="485"/>
                </a:lnTo>
                <a:lnTo>
                  <a:pt x="110" y="483"/>
                </a:lnTo>
                <a:lnTo>
                  <a:pt x="108" y="483"/>
                </a:lnTo>
                <a:lnTo>
                  <a:pt x="108" y="482"/>
                </a:lnTo>
                <a:lnTo>
                  <a:pt x="108" y="480"/>
                </a:lnTo>
                <a:lnTo>
                  <a:pt x="108" y="478"/>
                </a:lnTo>
                <a:lnTo>
                  <a:pt x="106" y="478"/>
                </a:lnTo>
                <a:lnTo>
                  <a:pt x="106" y="476"/>
                </a:lnTo>
                <a:lnTo>
                  <a:pt x="106" y="475"/>
                </a:lnTo>
                <a:lnTo>
                  <a:pt x="104" y="475"/>
                </a:lnTo>
                <a:lnTo>
                  <a:pt x="104" y="473"/>
                </a:lnTo>
                <a:lnTo>
                  <a:pt x="104" y="471"/>
                </a:lnTo>
                <a:lnTo>
                  <a:pt x="103" y="471"/>
                </a:lnTo>
                <a:lnTo>
                  <a:pt x="103" y="470"/>
                </a:lnTo>
                <a:lnTo>
                  <a:pt x="103" y="468"/>
                </a:lnTo>
                <a:lnTo>
                  <a:pt x="103" y="466"/>
                </a:lnTo>
                <a:lnTo>
                  <a:pt x="104" y="466"/>
                </a:lnTo>
                <a:lnTo>
                  <a:pt x="104" y="464"/>
                </a:lnTo>
                <a:lnTo>
                  <a:pt x="106" y="464"/>
                </a:lnTo>
                <a:lnTo>
                  <a:pt x="106" y="463"/>
                </a:lnTo>
                <a:lnTo>
                  <a:pt x="106" y="461"/>
                </a:lnTo>
                <a:lnTo>
                  <a:pt x="106" y="459"/>
                </a:lnTo>
                <a:lnTo>
                  <a:pt x="106" y="457"/>
                </a:lnTo>
                <a:lnTo>
                  <a:pt x="106" y="456"/>
                </a:lnTo>
                <a:lnTo>
                  <a:pt x="106" y="454"/>
                </a:lnTo>
                <a:lnTo>
                  <a:pt x="106" y="452"/>
                </a:lnTo>
                <a:lnTo>
                  <a:pt x="104" y="452"/>
                </a:lnTo>
                <a:lnTo>
                  <a:pt x="104" y="451"/>
                </a:lnTo>
                <a:lnTo>
                  <a:pt x="104" y="449"/>
                </a:lnTo>
                <a:lnTo>
                  <a:pt x="104" y="447"/>
                </a:lnTo>
                <a:lnTo>
                  <a:pt x="106" y="447"/>
                </a:lnTo>
                <a:lnTo>
                  <a:pt x="106" y="445"/>
                </a:lnTo>
                <a:lnTo>
                  <a:pt x="106" y="444"/>
                </a:lnTo>
                <a:lnTo>
                  <a:pt x="104" y="444"/>
                </a:lnTo>
                <a:lnTo>
                  <a:pt x="104" y="442"/>
                </a:lnTo>
                <a:lnTo>
                  <a:pt x="103" y="442"/>
                </a:lnTo>
                <a:lnTo>
                  <a:pt x="101" y="442"/>
                </a:lnTo>
                <a:lnTo>
                  <a:pt x="101" y="440"/>
                </a:lnTo>
                <a:lnTo>
                  <a:pt x="99" y="440"/>
                </a:lnTo>
                <a:lnTo>
                  <a:pt x="98" y="440"/>
                </a:lnTo>
                <a:lnTo>
                  <a:pt x="96" y="440"/>
                </a:lnTo>
                <a:lnTo>
                  <a:pt x="94" y="440"/>
                </a:lnTo>
                <a:lnTo>
                  <a:pt x="92" y="440"/>
                </a:lnTo>
                <a:lnTo>
                  <a:pt x="91" y="440"/>
                </a:lnTo>
                <a:lnTo>
                  <a:pt x="89" y="440"/>
                </a:lnTo>
                <a:lnTo>
                  <a:pt x="87" y="440"/>
                </a:lnTo>
                <a:lnTo>
                  <a:pt x="87" y="442"/>
                </a:lnTo>
                <a:lnTo>
                  <a:pt x="86" y="442"/>
                </a:lnTo>
                <a:lnTo>
                  <a:pt x="84" y="442"/>
                </a:lnTo>
                <a:lnTo>
                  <a:pt x="82" y="442"/>
                </a:lnTo>
                <a:lnTo>
                  <a:pt x="80" y="442"/>
                </a:lnTo>
                <a:lnTo>
                  <a:pt x="79" y="442"/>
                </a:lnTo>
                <a:lnTo>
                  <a:pt x="77" y="442"/>
                </a:lnTo>
                <a:lnTo>
                  <a:pt x="75" y="442"/>
                </a:lnTo>
                <a:lnTo>
                  <a:pt x="74" y="442"/>
                </a:lnTo>
                <a:lnTo>
                  <a:pt x="72" y="442"/>
                </a:lnTo>
                <a:lnTo>
                  <a:pt x="70" y="442"/>
                </a:lnTo>
                <a:lnTo>
                  <a:pt x="68" y="442"/>
                </a:lnTo>
                <a:lnTo>
                  <a:pt x="67" y="442"/>
                </a:lnTo>
                <a:lnTo>
                  <a:pt x="65" y="442"/>
                </a:lnTo>
                <a:lnTo>
                  <a:pt x="63" y="442"/>
                </a:lnTo>
                <a:lnTo>
                  <a:pt x="61" y="442"/>
                </a:lnTo>
                <a:lnTo>
                  <a:pt x="60" y="442"/>
                </a:lnTo>
                <a:lnTo>
                  <a:pt x="58" y="442"/>
                </a:lnTo>
                <a:lnTo>
                  <a:pt x="56" y="442"/>
                </a:lnTo>
                <a:lnTo>
                  <a:pt x="55" y="442"/>
                </a:lnTo>
                <a:lnTo>
                  <a:pt x="55" y="444"/>
                </a:lnTo>
                <a:lnTo>
                  <a:pt x="53" y="444"/>
                </a:lnTo>
                <a:lnTo>
                  <a:pt x="51" y="444"/>
                </a:lnTo>
                <a:lnTo>
                  <a:pt x="49" y="444"/>
                </a:lnTo>
                <a:lnTo>
                  <a:pt x="48" y="444"/>
                </a:lnTo>
                <a:lnTo>
                  <a:pt x="46" y="444"/>
                </a:lnTo>
                <a:lnTo>
                  <a:pt x="44" y="444"/>
                </a:lnTo>
                <a:lnTo>
                  <a:pt x="43" y="444"/>
                </a:lnTo>
                <a:lnTo>
                  <a:pt x="41" y="444"/>
                </a:lnTo>
                <a:lnTo>
                  <a:pt x="39" y="444"/>
                </a:lnTo>
                <a:lnTo>
                  <a:pt x="37" y="444"/>
                </a:lnTo>
                <a:lnTo>
                  <a:pt x="36" y="444"/>
                </a:lnTo>
                <a:lnTo>
                  <a:pt x="34" y="444"/>
                </a:lnTo>
                <a:lnTo>
                  <a:pt x="32" y="444"/>
                </a:lnTo>
                <a:lnTo>
                  <a:pt x="30" y="444"/>
                </a:lnTo>
                <a:lnTo>
                  <a:pt x="29" y="444"/>
                </a:lnTo>
                <a:lnTo>
                  <a:pt x="29" y="445"/>
                </a:lnTo>
                <a:lnTo>
                  <a:pt x="27" y="445"/>
                </a:lnTo>
                <a:lnTo>
                  <a:pt x="25" y="445"/>
                </a:lnTo>
                <a:lnTo>
                  <a:pt x="24" y="445"/>
                </a:lnTo>
                <a:lnTo>
                  <a:pt x="22" y="445"/>
                </a:lnTo>
                <a:lnTo>
                  <a:pt x="20" y="445"/>
                </a:lnTo>
                <a:lnTo>
                  <a:pt x="18" y="445"/>
                </a:lnTo>
                <a:lnTo>
                  <a:pt x="17" y="445"/>
                </a:lnTo>
                <a:lnTo>
                  <a:pt x="15" y="445"/>
                </a:lnTo>
                <a:lnTo>
                  <a:pt x="13" y="445"/>
                </a:lnTo>
                <a:lnTo>
                  <a:pt x="12" y="445"/>
                </a:lnTo>
                <a:lnTo>
                  <a:pt x="10" y="445"/>
                </a:lnTo>
                <a:lnTo>
                  <a:pt x="8" y="445"/>
                </a:lnTo>
                <a:lnTo>
                  <a:pt x="0" y="445"/>
                </a:lnTo>
                <a:lnTo>
                  <a:pt x="0" y="444"/>
                </a:lnTo>
                <a:lnTo>
                  <a:pt x="0" y="442"/>
                </a:lnTo>
                <a:lnTo>
                  <a:pt x="1" y="439"/>
                </a:lnTo>
                <a:lnTo>
                  <a:pt x="3" y="432"/>
                </a:lnTo>
                <a:lnTo>
                  <a:pt x="6" y="427"/>
                </a:lnTo>
                <a:lnTo>
                  <a:pt x="6" y="423"/>
                </a:lnTo>
                <a:lnTo>
                  <a:pt x="6" y="418"/>
                </a:lnTo>
                <a:lnTo>
                  <a:pt x="8" y="413"/>
                </a:lnTo>
                <a:lnTo>
                  <a:pt x="10" y="408"/>
                </a:lnTo>
                <a:lnTo>
                  <a:pt x="17" y="404"/>
                </a:lnTo>
                <a:lnTo>
                  <a:pt x="22" y="397"/>
                </a:lnTo>
                <a:lnTo>
                  <a:pt x="22" y="392"/>
                </a:lnTo>
                <a:lnTo>
                  <a:pt x="25" y="389"/>
                </a:lnTo>
                <a:lnTo>
                  <a:pt x="30" y="385"/>
                </a:lnTo>
                <a:lnTo>
                  <a:pt x="36" y="382"/>
                </a:lnTo>
                <a:lnTo>
                  <a:pt x="39" y="380"/>
                </a:lnTo>
                <a:lnTo>
                  <a:pt x="41" y="382"/>
                </a:lnTo>
                <a:lnTo>
                  <a:pt x="43" y="378"/>
                </a:lnTo>
                <a:lnTo>
                  <a:pt x="44" y="373"/>
                </a:lnTo>
                <a:lnTo>
                  <a:pt x="43" y="370"/>
                </a:lnTo>
                <a:lnTo>
                  <a:pt x="39" y="366"/>
                </a:lnTo>
                <a:lnTo>
                  <a:pt x="37" y="363"/>
                </a:lnTo>
                <a:lnTo>
                  <a:pt x="36" y="361"/>
                </a:lnTo>
                <a:lnTo>
                  <a:pt x="36" y="359"/>
                </a:lnTo>
                <a:lnTo>
                  <a:pt x="32" y="354"/>
                </a:lnTo>
                <a:lnTo>
                  <a:pt x="30" y="351"/>
                </a:lnTo>
                <a:lnTo>
                  <a:pt x="29" y="346"/>
                </a:lnTo>
                <a:lnTo>
                  <a:pt x="30" y="339"/>
                </a:lnTo>
                <a:lnTo>
                  <a:pt x="30" y="334"/>
                </a:lnTo>
                <a:lnTo>
                  <a:pt x="30" y="328"/>
                </a:lnTo>
                <a:lnTo>
                  <a:pt x="30" y="325"/>
                </a:lnTo>
                <a:lnTo>
                  <a:pt x="30" y="321"/>
                </a:lnTo>
                <a:lnTo>
                  <a:pt x="32" y="316"/>
                </a:lnTo>
                <a:lnTo>
                  <a:pt x="34" y="311"/>
                </a:lnTo>
                <a:lnTo>
                  <a:pt x="32" y="306"/>
                </a:lnTo>
                <a:lnTo>
                  <a:pt x="32" y="301"/>
                </a:lnTo>
                <a:lnTo>
                  <a:pt x="34" y="296"/>
                </a:lnTo>
                <a:lnTo>
                  <a:pt x="36" y="291"/>
                </a:lnTo>
                <a:lnTo>
                  <a:pt x="37" y="285"/>
                </a:lnTo>
                <a:lnTo>
                  <a:pt x="37" y="284"/>
                </a:lnTo>
                <a:lnTo>
                  <a:pt x="39" y="280"/>
                </a:lnTo>
                <a:lnTo>
                  <a:pt x="41" y="275"/>
                </a:lnTo>
                <a:lnTo>
                  <a:pt x="43" y="272"/>
                </a:lnTo>
                <a:lnTo>
                  <a:pt x="46" y="268"/>
                </a:lnTo>
                <a:lnTo>
                  <a:pt x="48" y="263"/>
                </a:lnTo>
                <a:lnTo>
                  <a:pt x="49" y="258"/>
                </a:lnTo>
                <a:lnTo>
                  <a:pt x="51" y="253"/>
                </a:lnTo>
                <a:lnTo>
                  <a:pt x="51" y="247"/>
                </a:lnTo>
                <a:lnTo>
                  <a:pt x="53" y="244"/>
                </a:lnTo>
                <a:lnTo>
                  <a:pt x="51" y="239"/>
                </a:lnTo>
                <a:lnTo>
                  <a:pt x="49" y="234"/>
                </a:lnTo>
                <a:lnTo>
                  <a:pt x="48" y="230"/>
                </a:lnTo>
                <a:lnTo>
                  <a:pt x="44" y="229"/>
                </a:lnTo>
                <a:lnTo>
                  <a:pt x="39" y="227"/>
                </a:lnTo>
                <a:lnTo>
                  <a:pt x="36" y="225"/>
                </a:lnTo>
                <a:lnTo>
                  <a:pt x="34" y="225"/>
                </a:lnTo>
                <a:lnTo>
                  <a:pt x="29" y="223"/>
                </a:lnTo>
                <a:lnTo>
                  <a:pt x="24" y="220"/>
                </a:lnTo>
                <a:lnTo>
                  <a:pt x="22" y="216"/>
                </a:lnTo>
                <a:lnTo>
                  <a:pt x="20" y="211"/>
                </a:lnTo>
                <a:lnTo>
                  <a:pt x="20" y="206"/>
                </a:lnTo>
                <a:lnTo>
                  <a:pt x="20" y="201"/>
                </a:lnTo>
                <a:lnTo>
                  <a:pt x="20" y="196"/>
                </a:lnTo>
                <a:lnTo>
                  <a:pt x="18" y="191"/>
                </a:lnTo>
                <a:lnTo>
                  <a:pt x="18" y="186"/>
                </a:lnTo>
                <a:lnTo>
                  <a:pt x="18" y="180"/>
                </a:lnTo>
                <a:lnTo>
                  <a:pt x="18" y="177"/>
                </a:lnTo>
                <a:lnTo>
                  <a:pt x="20" y="172"/>
                </a:lnTo>
                <a:lnTo>
                  <a:pt x="22" y="168"/>
                </a:lnTo>
                <a:lnTo>
                  <a:pt x="25" y="163"/>
                </a:lnTo>
                <a:lnTo>
                  <a:pt x="27" y="160"/>
                </a:lnTo>
                <a:lnTo>
                  <a:pt x="30" y="156"/>
                </a:lnTo>
                <a:lnTo>
                  <a:pt x="32" y="153"/>
                </a:lnTo>
                <a:lnTo>
                  <a:pt x="36" y="149"/>
                </a:lnTo>
                <a:lnTo>
                  <a:pt x="39" y="146"/>
                </a:lnTo>
                <a:lnTo>
                  <a:pt x="41" y="142"/>
                </a:lnTo>
                <a:lnTo>
                  <a:pt x="44" y="137"/>
                </a:lnTo>
                <a:lnTo>
                  <a:pt x="46" y="132"/>
                </a:lnTo>
                <a:lnTo>
                  <a:pt x="48" y="127"/>
                </a:lnTo>
                <a:lnTo>
                  <a:pt x="49" y="124"/>
                </a:lnTo>
                <a:lnTo>
                  <a:pt x="51" y="118"/>
                </a:lnTo>
                <a:lnTo>
                  <a:pt x="53" y="113"/>
                </a:lnTo>
                <a:lnTo>
                  <a:pt x="55" y="110"/>
                </a:lnTo>
                <a:lnTo>
                  <a:pt x="56" y="105"/>
                </a:lnTo>
                <a:lnTo>
                  <a:pt x="65" y="98"/>
                </a:lnTo>
                <a:lnTo>
                  <a:pt x="70" y="94"/>
                </a:lnTo>
                <a:lnTo>
                  <a:pt x="74" y="96"/>
                </a:lnTo>
                <a:lnTo>
                  <a:pt x="77" y="99"/>
                </a:lnTo>
                <a:lnTo>
                  <a:pt x="79" y="105"/>
                </a:lnTo>
                <a:lnTo>
                  <a:pt x="84" y="105"/>
                </a:lnTo>
                <a:lnTo>
                  <a:pt x="89" y="101"/>
                </a:lnTo>
                <a:lnTo>
                  <a:pt x="92" y="98"/>
                </a:lnTo>
                <a:lnTo>
                  <a:pt x="98" y="94"/>
                </a:lnTo>
                <a:lnTo>
                  <a:pt x="104" y="94"/>
                </a:lnTo>
                <a:lnTo>
                  <a:pt x="108" y="96"/>
                </a:lnTo>
                <a:lnTo>
                  <a:pt x="113" y="101"/>
                </a:lnTo>
                <a:lnTo>
                  <a:pt x="117" y="108"/>
                </a:lnTo>
                <a:lnTo>
                  <a:pt x="118" y="111"/>
                </a:lnTo>
                <a:lnTo>
                  <a:pt x="123" y="113"/>
                </a:lnTo>
                <a:lnTo>
                  <a:pt x="129" y="108"/>
                </a:lnTo>
                <a:lnTo>
                  <a:pt x="130" y="103"/>
                </a:lnTo>
                <a:lnTo>
                  <a:pt x="130" y="99"/>
                </a:lnTo>
                <a:lnTo>
                  <a:pt x="134" y="96"/>
                </a:lnTo>
                <a:lnTo>
                  <a:pt x="139" y="98"/>
                </a:lnTo>
                <a:lnTo>
                  <a:pt x="144" y="98"/>
                </a:lnTo>
                <a:lnTo>
                  <a:pt x="148" y="91"/>
                </a:lnTo>
                <a:lnTo>
                  <a:pt x="151" y="86"/>
                </a:lnTo>
                <a:lnTo>
                  <a:pt x="153" y="82"/>
                </a:lnTo>
                <a:lnTo>
                  <a:pt x="154" y="77"/>
                </a:lnTo>
                <a:lnTo>
                  <a:pt x="158" y="74"/>
                </a:lnTo>
                <a:lnTo>
                  <a:pt x="163" y="70"/>
                </a:lnTo>
                <a:lnTo>
                  <a:pt x="168" y="70"/>
                </a:lnTo>
                <a:lnTo>
                  <a:pt x="173" y="68"/>
                </a:lnTo>
                <a:lnTo>
                  <a:pt x="178" y="68"/>
                </a:lnTo>
                <a:lnTo>
                  <a:pt x="184" y="68"/>
                </a:lnTo>
                <a:lnTo>
                  <a:pt x="189" y="70"/>
                </a:lnTo>
                <a:lnTo>
                  <a:pt x="194" y="74"/>
                </a:lnTo>
                <a:lnTo>
                  <a:pt x="197" y="77"/>
                </a:lnTo>
                <a:lnTo>
                  <a:pt x="204" y="75"/>
                </a:lnTo>
                <a:lnTo>
                  <a:pt x="208" y="70"/>
                </a:lnTo>
                <a:lnTo>
                  <a:pt x="213" y="65"/>
                </a:lnTo>
                <a:lnTo>
                  <a:pt x="218" y="62"/>
                </a:lnTo>
                <a:lnTo>
                  <a:pt x="222" y="58"/>
                </a:lnTo>
                <a:lnTo>
                  <a:pt x="227" y="53"/>
                </a:lnTo>
                <a:lnTo>
                  <a:pt x="228" y="48"/>
                </a:lnTo>
                <a:lnTo>
                  <a:pt x="232" y="44"/>
                </a:lnTo>
                <a:lnTo>
                  <a:pt x="237" y="41"/>
                </a:lnTo>
                <a:lnTo>
                  <a:pt x="242" y="39"/>
                </a:lnTo>
                <a:lnTo>
                  <a:pt x="247" y="37"/>
                </a:lnTo>
                <a:lnTo>
                  <a:pt x="252" y="32"/>
                </a:lnTo>
                <a:lnTo>
                  <a:pt x="254" y="29"/>
                </a:lnTo>
                <a:lnTo>
                  <a:pt x="252" y="24"/>
                </a:lnTo>
                <a:lnTo>
                  <a:pt x="252" y="19"/>
                </a:lnTo>
                <a:lnTo>
                  <a:pt x="258" y="15"/>
                </a:lnTo>
                <a:lnTo>
                  <a:pt x="263" y="15"/>
                </a:lnTo>
                <a:lnTo>
                  <a:pt x="263" y="12"/>
                </a:lnTo>
                <a:lnTo>
                  <a:pt x="265" y="6"/>
                </a:lnTo>
                <a:lnTo>
                  <a:pt x="270" y="5"/>
                </a:lnTo>
                <a:lnTo>
                  <a:pt x="275" y="3"/>
                </a:lnTo>
                <a:lnTo>
                  <a:pt x="280" y="0"/>
                </a:lnTo>
                <a:close/>
              </a:path>
            </a:pathLst>
          </a:custGeom>
          <a:solidFill>
            <a:schemeClr val="tx2">
              <a:lumMod val="40000"/>
              <a:lumOff val="60000"/>
            </a:schemeClr>
          </a:solidFill>
          <a:ln w="9525">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26" name="Freeform 18"/>
          <p:cNvSpPr>
            <a:spLocks noEditPoints="1"/>
          </p:cNvSpPr>
          <p:nvPr/>
        </p:nvSpPr>
        <p:spPr bwMode="auto">
          <a:xfrm>
            <a:off x="6185470" y="2326236"/>
            <a:ext cx="193162" cy="134456"/>
          </a:xfrm>
          <a:custGeom>
            <a:avLst/>
            <a:gdLst>
              <a:gd name="T0" fmla="*/ 62 w 102"/>
              <a:gd name="T1" fmla="*/ 71 h 71"/>
              <a:gd name="T2" fmla="*/ 57 w 102"/>
              <a:gd name="T3" fmla="*/ 67 h 71"/>
              <a:gd name="T4" fmla="*/ 53 w 102"/>
              <a:gd name="T5" fmla="*/ 62 h 71"/>
              <a:gd name="T6" fmla="*/ 52 w 102"/>
              <a:gd name="T7" fmla="*/ 53 h 71"/>
              <a:gd name="T8" fmla="*/ 52 w 102"/>
              <a:gd name="T9" fmla="*/ 47 h 71"/>
              <a:gd name="T10" fmla="*/ 55 w 102"/>
              <a:gd name="T11" fmla="*/ 40 h 71"/>
              <a:gd name="T12" fmla="*/ 57 w 102"/>
              <a:gd name="T13" fmla="*/ 35 h 71"/>
              <a:gd name="T14" fmla="*/ 58 w 102"/>
              <a:gd name="T15" fmla="*/ 28 h 71"/>
              <a:gd name="T16" fmla="*/ 62 w 102"/>
              <a:gd name="T17" fmla="*/ 21 h 71"/>
              <a:gd name="T18" fmla="*/ 64 w 102"/>
              <a:gd name="T19" fmla="*/ 16 h 71"/>
              <a:gd name="T20" fmla="*/ 65 w 102"/>
              <a:gd name="T21" fmla="*/ 14 h 71"/>
              <a:gd name="T22" fmla="*/ 71 w 102"/>
              <a:gd name="T23" fmla="*/ 12 h 71"/>
              <a:gd name="T24" fmla="*/ 76 w 102"/>
              <a:gd name="T25" fmla="*/ 14 h 71"/>
              <a:gd name="T26" fmla="*/ 79 w 102"/>
              <a:gd name="T27" fmla="*/ 17 h 71"/>
              <a:gd name="T28" fmla="*/ 84 w 102"/>
              <a:gd name="T29" fmla="*/ 19 h 71"/>
              <a:gd name="T30" fmla="*/ 91 w 102"/>
              <a:gd name="T31" fmla="*/ 21 h 71"/>
              <a:gd name="T32" fmla="*/ 98 w 102"/>
              <a:gd name="T33" fmla="*/ 24 h 71"/>
              <a:gd name="T34" fmla="*/ 102 w 102"/>
              <a:gd name="T35" fmla="*/ 29 h 71"/>
              <a:gd name="T36" fmla="*/ 100 w 102"/>
              <a:gd name="T37" fmla="*/ 36 h 71"/>
              <a:gd name="T38" fmla="*/ 96 w 102"/>
              <a:gd name="T39" fmla="*/ 43 h 71"/>
              <a:gd name="T40" fmla="*/ 95 w 102"/>
              <a:gd name="T41" fmla="*/ 50 h 71"/>
              <a:gd name="T42" fmla="*/ 93 w 102"/>
              <a:gd name="T43" fmla="*/ 55 h 71"/>
              <a:gd name="T44" fmla="*/ 88 w 102"/>
              <a:gd name="T45" fmla="*/ 60 h 71"/>
              <a:gd name="T46" fmla="*/ 83 w 102"/>
              <a:gd name="T47" fmla="*/ 66 h 71"/>
              <a:gd name="T48" fmla="*/ 77 w 102"/>
              <a:gd name="T49" fmla="*/ 69 h 71"/>
              <a:gd name="T50" fmla="*/ 71 w 102"/>
              <a:gd name="T51" fmla="*/ 71 h 71"/>
              <a:gd name="T52" fmla="*/ 21 w 102"/>
              <a:gd name="T53" fmla="*/ 48 h 71"/>
              <a:gd name="T54" fmla="*/ 17 w 102"/>
              <a:gd name="T55" fmla="*/ 43 h 71"/>
              <a:gd name="T56" fmla="*/ 14 w 102"/>
              <a:gd name="T57" fmla="*/ 36 h 71"/>
              <a:gd name="T58" fmla="*/ 12 w 102"/>
              <a:gd name="T59" fmla="*/ 31 h 71"/>
              <a:gd name="T60" fmla="*/ 5 w 102"/>
              <a:gd name="T61" fmla="*/ 28 h 71"/>
              <a:gd name="T62" fmla="*/ 0 w 102"/>
              <a:gd name="T63" fmla="*/ 24 h 71"/>
              <a:gd name="T64" fmla="*/ 0 w 102"/>
              <a:gd name="T65" fmla="*/ 16 h 71"/>
              <a:gd name="T66" fmla="*/ 2 w 102"/>
              <a:gd name="T67" fmla="*/ 12 h 71"/>
              <a:gd name="T68" fmla="*/ 5 w 102"/>
              <a:gd name="T69" fmla="*/ 7 h 71"/>
              <a:gd name="T70" fmla="*/ 9 w 102"/>
              <a:gd name="T71" fmla="*/ 4 h 71"/>
              <a:gd name="T72" fmla="*/ 14 w 102"/>
              <a:gd name="T73" fmla="*/ 2 h 71"/>
              <a:gd name="T74" fmla="*/ 22 w 102"/>
              <a:gd name="T75" fmla="*/ 0 h 71"/>
              <a:gd name="T76" fmla="*/ 29 w 102"/>
              <a:gd name="T77" fmla="*/ 2 h 71"/>
              <a:gd name="T78" fmla="*/ 36 w 102"/>
              <a:gd name="T79" fmla="*/ 4 h 71"/>
              <a:gd name="T80" fmla="*/ 40 w 102"/>
              <a:gd name="T81" fmla="*/ 9 h 71"/>
              <a:gd name="T82" fmla="*/ 43 w 102"/>
              <a:gd name="T83" fmla="*/ 14 h 71"/>
              <a:gd name="T84" fmla="*/ 45 w 102"/>
              <a:gd name="T85" fmla="*/ 17 h 71"/>
              <a:gd name="T86" fmla="*/ 45 w 102"/>
              <a:gd name="T87" fmla="*/ 26 h 71"/>
              <a:gd name="T88" fmla="*/ 45 w 102"/>
              <a:gd name="T89" fmla="*/ 33 h 71"/>
              <a:gd name="T90" fmla="*/ 41 w 102"/>
              <a:gd name="T91" fmla="*/ 38 h 71"/>
              <a:gd name="T92" fmla="*/ 36 w 102"/>
              <a:gd name="T93" fmla="*/ 41 h 71"/>
              <a:gd name="T94" fmla="*/ 31 w 102"/>
              <a:gd name="T95" fmla="*/ 45 h 71"/>
              <a:gd name="T96" fmla="*/ 24 w 102"/>
              <a:gd name="T97" fmla="*/ 4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2" h="71">
                <a:moveTo>
                  <a:pt x="67" y="71"/>
                </a:moveTo>
                <a:lnTo>
                  <a:pt x="64" y="71"/>
                </a:lnTo>
                <a:lnTo>
                  <a:pt x="62" y="71"/>
                </a:lnTo>
                <a:lnTo>
                  <a:pt x="60" y="69"/>
                </a:lnTo>
                <a:lnTo>
                  <a:pt x="58" y="69"/>
                </a:lnTo>
                <a:lnTo>
                  <a:pt x="57" y="67"/>
                </a:lnTo>
                <a:lnTo>
                  <a:pt x="55" y="66"/>
                </a:lnTo>
                <a:lnTo>
                  <a:pt x="53" y="64"/>
                </a:lnTo>
                <a:lnTo>
                  <a:pt x="53" y="62"/>
                </a:lnTo>
                <a:lnTo>
                  <a:pt x="52" y="59"/>
                </a:lnTo>
                <a:lnTo>
                  <a:pt x="52" y="57"/>
                </a:lnTo>
                <a:lnTo>
                  <a:pt x="52" y="53"/>
                </a:lnTo>
                <a:lnTo>
                  <a:pt x="52" y="52"/>
                </a:lnTo>
                <a:lnTo>
                  <a:pt x="52" y="48"/>
                </a:lnTo>
                <a:lnTo>
                  <a:pt x="52" y="47"/>
                </a:lnTo>
                <a:lnTo>
                  <a:pt x="53" y="45"/>
                </a:lnTo>
                <a:lnTo>
                  <a:pt x="53" y="41"/>
                </a:lnTo>
                <a:lnTo>
                  <a:pt x="55" y="40"/>
                </a:lnTo>
                <a:lnTo>
                  <a:pt x="55" y="38"/>
                </a:lnTo>
                <a:lnTo>
                  <a:pt x="57" y="36"/>
                </a:lnTo>
                <a:lnTo>
                  <a:pt x="57" y="35"/>
                </a:lnTo>
                <a:lnTo>
                  <a:pt x="58" y="31"/>
                </a:lnTo>
                <a:lnTo>
                  <a:pt x="58" y="29"/>
                </a:lnTo>
                <a:lnTo>
                  <a:pt x="58" y="28"/>
                </a:lnTo>
                <a:lnTo>
                  <a:pt x="60" y="24"/>
                </a:lnTo>
                <a:lnTo>
                  <a:pt x="60" y="22"/>
                </a:lnTo>
                <a:lnTo>
                  <a:pt x="62" y="21"/>
                </a:lnTo>
                <a:lnTo>
                  <a:pt x="62" y="19"/>
                </a:lnTo>
                <a:lnTo>
                  <a:pt x="62" y="19"/>
                </a:lnTo>
                <a:lnTo>
                  <a:pt x="64" y="16"/>
                </a:lnTo>
                <a:lnTo>
                  <a:pt x="64" y="16"/>
                </a:lnTo>
                <a:lnTo>
                  <a:pt x="65" y="14"/>
                </a:lnTo>
                <a:lnTo>
                  <a:pt x="65" y="14"/>
                </a:lnTo>
                <a:lnTo>
                  <a:pt x="65" y="12"/>
                </a:lnTo>
                <a:lnTo>
                  <a:pt x="69" y="12"/>
                </a:lnTo>
                <a:lnTo>
                  <a:pt x="71" y="12"/>
                </a:lnTo>
                <a:lnTo>
                  <a:pt x="74" y="14"/>
                </a:lnTo>
                <a:lnTo>
                  <a:pt x="76" y="14"/>
                </a:lnTo>
                <a:lnTo>
                  <a:pt x="76" y="14"/>
                </a:lnTo>
                <a:lnTo>
                  <a:pt x="76" y="16"/>
                </a:lnTo>
                <a:lnTo>
                  <a:pt x="77" y="16"/>
                </a:lnTo>
                <a:lnTo>
                  <a:pt x="79" y="17"/>
                </a:lnTo>
                <a:lnTo>
                  <a:pt x="81" y="17"/>
                </a:lnTo>
                <a:lnTo>
                  <a:pt x="83" y="19"/>
                </a:lnTo>
                <a:lnTo>
                  <a:pt x="84" y="19"/>
                </a:lnTo>
                <a:lnTo>
                  <a:pt x="88" y="19"/>
                </a:lnTo>
                <a:lnTo>
                  <a:pt x="89" y="21"/>
                </a:lnTo>
                <a:lnTo>
                  <a:pt x="91" y="21"/>
                </a:lnTo>
                <a:lnTo>
                  <a:pt x="95" y="22"/>
                </a:lnTo>
                <a:lnTo>
                  <a:pt x="96" y="22"/>
                </a:lnTo>
                <a:lnTo>
                  <a:pt x="98" y="24"/>
                </a:lnTo>
                <a:lnTo>
                  <a:pt x="100" y="26"/>
                </a:lnTo>
                <a:lnTo>
                  <a:pt x="100" y="28"/>
                </a:lnTo>
                <a:lnTo>
                  <a:pt x="102" y="29"/>
                </a:lnTo>
                <a:lnTo>
                  <a:pt x="102" y="33"/>
                </a:lnTo>
                <a:lnTo>
                  <a:pt x="102" y="35"/>
                </a:lnTo>
                <a:lnTo>
                  <a:pt x="100" y="36"/>
                </a:lnTo>
                <a:lnTo>
                  <a:pt x="98" y="40"/>
                </a:lnTo>
                <a:lnTo>
                  <a:pt x="98" y="41"/>
                </a:lnTo>
                <a:lnTo>
                  <a:pt x="96" y="43"/>
                </a:lnTo>
                <a:lnTo>
                  <a:pt x="96" y="45"/>
                </a:lnTo>
                <a:lnTo>
                  <a:pt x="95" y="47"/>
                </a:lnTo>
                <a:lnTo>
                  <a:pt x="95" y="50"/>
                </a:lnTo>
                <a:lnTo>
                  <a:pt x="93" y="52"/>
                </a:lnTo>
                <a:lnTo>
                  <a:pt x="93" y="53"/>
                </a:lnTo>
                <a:lnTo>
                  <a:pt x="93" y="55"/>
                </a:lnTo>
                <a:lnTo>
                  <a:pt x="91" y="57"/>
                </a:lnTo>
                <a:lnTo>
                  <a:pt x="89" y="59"/>
                </a:lnTo>
                <a:lnTo>
                  <a:pt x="88" y="60"/>
                </a:lnTo>
                <a:lnTo>
                  <a:pt x="88" y="62"/>
                </a:lnTo>
                <a:lnTo>
                  <a:pt x="84" y="64"/>
                </a:lnTo>
                <a:lnTo>
                  <a:pt x="83" y="66"/>
                </a:lnTo>
                <a:lnTo>
                  <a:pt x="81" y="67"/>
                </a:lnTo>
                <a:lnTo>
                  <a:pt x="79" y="67"/>
                </a:lnTo>
                <a:lnTo>
                  <a:pt x="77" y="69"/>
                </a:lnTo>
                <a:lnTo>
                  <a:pt x="76" y="69"/>
                </a:lnTo>
                <a:lnTo>
                  <a:pt x="72" y="69"/>
                </a:lnTo>
                <a:lnTo>
                  <a:pt x="71" y="71"/>
                </a:lnTo>
                <a:lnTo>
                  <a:pt x="67" y="71"/>
                </a:lnTo>
                <a:close/>
                <a:moveTo>
                  <a:pt x="24" y="48"/>
                </a:moveTo>
                <a:lnTo>
                  <a:pt x="21" y="48"/>
                </a:lnTo>
                <a:lnTo>
                  <a:pt x="19" y="47"/>
                </a:lnTo>
                <a:lnTo>
                  <a:pt x="19" y="45"/>
                </a:lnTo>
                <a:lnTo>
                  <a:pt x="17" y="43"/>
                </a:lnTo>
                <a:lnTo>
                  <a:pt x="15" y="41"/>
                </a:lnTo>
                <a:lnTo>
                  <a:pt x="15" y="40"/>
                </a:lnTo>
                <a:lnTo>
                  <a:pt x="14" y="36"/>
                </a:lnTo>
                <a:lnTo>
                  <a:pt x="14" y="35"/>
                </a:lnTo>
                <a:lnTo>
                  <a:pt x="12" y="33"/>
                </a:lnTo>
                <a:lnTo>
                  <a:pt x="12" y="31"/>
                </a:lnTo>
                <a:lnTo>
                  <a:pt x="9" y="29"/>
                </a:lnTo>
                <a:lnTo>
                  <a:pt x="7" y="29"/>
                </a:lnTo>
                <a:lnTo>
                  <a:pt x="5" y="28"/>
                </a:lnTo>
                <a:lnTo>
                  <a:pt x="3" y="28"/>
                </a:lnTo>
                <a:lnTo>
                  <a:pt x="2" y="26"/>
                </a:lnTo>
                <a:lnTo>
                  <a:pt x="0" y="24"/>
                </a:lnTo>
                <a:lnTo>
                  <a:pt x="0" y="21"/>
                </a:lnTo>
                <a:lnTo>
                  <a:pt x="0" y="19"/>
                </a:lnTo>
                <a:lnTo>
                  <a:pt x="0" y="16"/>
                </a:lnTo>
                <a:lnTo>
                  <a:pt x="0" y="14"/>
                </a:lnTo>
                <a:lnTo>
                  <a:pt x="0" y="14"/>
                </a:lnTo>
                <a:lnTo>
                  <a:pt x="2" y="12"/>
                </a:lnTo>
                <a:lnTo>
                  <a:pt x="2" y="9"/>
                </a:lnTo>
                <a:lnTo>
                  <a:pt x="3" y="7"/>
                </a:lnTo>
                <a:lnTo>
                  <a:pt x="5" y="7"/>
                </a:lnTo>
                <a:lnTo>
                  <a:pt x="7" y="5"/>
                </a:lnTo>
                <a:lnTo>
                  <a:pt x="9" y="4"/>
                </a:lnTo>
                <a:lnTo>
                  <a:pt x="9" y="4"/>
                </a:lnTo>
                <a:lnTo>
                  <a:pt x="10" y="4"/>
                </a:lnTo>
                <a:lnTo>
                  <a:pt x="12" y="4"/>
                </a:lnTo>
                <a:lnTo>
                  <a:pt x="14" y="2"/>
                </a:lnTo>
                <a:lnTo>
                  <a:pt x="15" y="0"/>
                </a:lnTo>
                <a:lnTo>
                  <a:pt x="19" y="0"/>
                </a:lnTo>
                <a:lnTo>
                  <a:pt x="22" y="0"/>
                </a:lnTo>
                <a:lnTo>
                  <a:pt x="24" y="2"/>
                </a:lnTo>
                <a:lnTo>
                  <a:pt x="28" y="2"/>
                </a:lnTo>
                <a:lnTo>
                  <a:pt x="29" y="2"/>
                </a:lnTo>
                <a:lnTo>
                  <a:pt x="33" y="2"/>
                </a:lnTo>
                <a:lnTo>
                  <a:pt x="34" y="4"/>
                </a:lnTo>
                <a:lnTo>
                  <a:pt x="36" y="4"/>
                </a:lnTo>
                <a:lnTo>
                  <a:pt x="38" y="5"/>
                </a:lnTo>
                <a:lnTo>
                  <a:pt x="40" y="7"/>
                </a:lnTo>
                <a:lnTo>
                  <a:pt x="40" y="9"/>
                </a:lnTo>
                <a:lnTo>
                  <a:pt x="41" y="12"/>
                </a:lnTo>
                <a:lnTo>
                  <a:pt x="43" y="14"/>
                </a:lnTo>
                <a:lnTo>
                  <a:pt x="43" y="14"/>
                </a:lnTo>
                <a:lnTo>
                  <a:pt x="43" y="16"/>
                </a:lnTo>
                <a:lnTo>
                  <a:pt x="43" y="16"/>
                </a:lnTo>
                <a:lnTo>
                  <a:pt x="45" y="17"/>
                </a:lnTo>
                <a:lnTo>
                  <a:pt x="45" y="19"/>
                </a:lnTo>
                <a:lnTo>
                  <a:pt x="45" y="22"/>
                </a:lnTo>
                <a:lnTo>
                  <a:pt x="45" y="26"/>
                </a:lnTo>
                <a:lnTo>
                  <a:pt x="46" y="28"/>
                </a:lnTo>
                <a:lnTo>
                  <a:pt x="45" y="31"/>
                </a:lnTo>
                <a:lnTo>
                  <a:pt x="45" y="33"/>
                </a:lnTo>
                <a:lnTo>
                  <a:pt x="43" y="35"/>
                </a:lnTo>
                <a:lnTo>
                  <a:pt x="41" y="36"/>
                </a:lnTo>
                <a:lnTo>
                  <a:pt x="41" y="38"/>
                </a:lnTo>
                <a:lnTo>
                  <a:pt x="40" y="40"/>
                </a:lnTo>
                <a:lnTo>
                  <a:pt x="38" y="40"/>
                </a:lnTo>
                <a:lnTo>
                  <a:pt x="36" y="41"/>
                </a:lnTo>
                <a:lnTo>
                  <a:pt x="34" y="43"/>
                </a:lnTo>
                <a:lnTo>
                  <a:pt x="31" y="45"/>
                </a:lnTo>
                <a:lnTo>
                  <a:pt x="31" y="45"/>
                </a:lnTo>
                <a:lnTo>
                  <a:pt x="28" y="47"/>
                </a:lnTo>
                <a:lnTo>
                  <a:pt x="26" y="48"/>
                </a:lnTo>
                <a:lnTo>
                  <a:pt x="24" y="48"/>
                </a:lnTo>
                <a:close/>
              </a:path>
            </a:pathLst>
          </a:custGeom>
          <a:solidFill>
            <a:schemeClr val="tx2">
              <a:lumMod val="5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20"/>
          <p:cNvSpPr>
            <a:spLocks/>
          </p:cNvSpPr>
          <p:nvPr/>
        </p:nvSpPr>
        <p:spPr bwMode="auto">
          <a:xfrm>
            <a:off x="5058692" y="3627238"/>
            <a:ext cx="886272" cy="962022"/>
          </a:xfrm>
          <a:custGeom>
            <a:avLst/>
            <a:gdLst>
              <a:gd name="T0" fmla="*/ 91 w 468"/>
              <a:gd name="T1" fmla="*/ 15 h 508"/>
              <a:gd name="T2" fmla="*/ 87 w 468"/>
              <a:gd name="T3" fmla="*/ 43 h 508"/>
              <a:gd name="T4" fmla="*/ 94 w 468"/>
              <a:gd name="T5" fmla="*/ 69 h 508"/>
              <a:gd name="T6" fmla="*/ 98 w 468"/>
              <a:gd name="T7" fmla="*/ 95 h 508"/>
              <a:gd name="T8" fmla="*/ 117 w 468"/>
              <a:gd name="T9" fmla="*/ 105 h 508"/>
              <a:gd name="T10" fmla="*/ 139 w 468"/>
              <a:gd name="T11" fmla="*/ 105 h 508"/>
              <a:gd name="T12" fmla="*/ 156 w 468"/>
              <a:gd name="T13" fmla="*/ 102 h 508"/>
              <a:gd name="T14" fmla="*/ 187 w 468"/>
              <a:gd name="T15" fmla="*/ 95 h 508"/>
              <a:gd name="T16" fmla="*/ 220 w 468"/>
              <a:gd name="T17" fmla="*/ 88 h 508"/>
              <a:gd name="T18" fmla="*/ 228 w 468"/>
              <a:gd name="T19" fmla="*/ 96 h 508"/>
              <a:gd name="T20" fmla="*/ 234 w 468"/>
              <a:gd name="T21" fmla="*/ 119 h 508"/>
              <a:gd name="T22" fmla="*/ 252 w 468"/>
              <a:gd name="T23" fmla="*/ 133 h 508"/>
              <a:gd name="T24" fmla="*/ 278 w 468"/>
              <a:gd name="T25" fmla="*/ 127 h 508"/>
              <a:gd name="T26" fmla="*/ 304 w 468"/>
              <a:gd name="T27" fmla="*/ 129 h 508"/>
              <a:gd name="T28" fmla="*/ 321 w 468"/>
              <a:gd name="T29" fmla="*/ 138 h 508"/>
              <a:gd name="T30" fmla="*/ 337 w 468"/>
              <a:gd name="T31" fmla="*/ 141 h 508"/>
              <a:gd name="T32" fmla="*/ 352 w 468"/>
              <a:gd name="T33" fmla="*/ 157 h 508"/>
              <a:gd name="T34" fmla="*/ 373 w 468"/>
              <a:gd name="T35" fmla="*/ 157 h 508"/>
              <a:gd name="T36" fmla="*/ 390 w 468"/>
              <a:gd name="T37" fmla="*/ 155 h 508"/>
              <a:gd name="T38" fmla="*/ 407 w 468"/>
              <a:gd name="T39" fmla="*/ 151 h 508"/>
              <a:gd name="T40" fmla="*/ 433 w 468"/>
              <a:gd name="T41" fmla="*/ 145 h 508"/>
              <a:gd name="T42" fmla="*/ 447 w 468"/>
              <a:gd name="T43" fmla="*/ 148 h 508"/>
              <a:gd name="T44" fmla="*/ 433 w 468"/>
              <a:gd name="T45" fmla="*/ 165 h 508"/>
              <a:gd name="T46" fmla="*/ 437 w 468"/>
              <a:gd name="T47" fmla="*/ 181 h 508"/>
              <a:gd name="T48" fmla="*/ 456 w 468"/>
              <a:gd name="T49" fmla="*/ 170 h 508"/>
              <a:gd name="T50" fmla="*/ 466 w 468"/>
              <a:gd name="T51" fmla="*/ 179 h 508"/>
              <a:gd name="T52" fmla="*/ 445 w 468"/>
              <a:gd name="T53" fmla="*/ 196 h 508"/>
              <a:gd name="T54" fmla="*/ 433 w 468"/>
              <a:gd name="T55" fmla="*/ 205 h 508"/>
              <a:gd name="T56" fmla="*/ 423 w 468"/>
              <a:gd name="T57" fmla="*/ 229 h 508"/>
              <a:gd name="T58" fmla="*/ 404 w 468"/>
              <a:gd name="T59" fmla="*/ 248 h 508"/>
              <a:gd name="T60" fmla="*/ 392 w 468"/>
              <a:gd name="T61" fmla="*/ 270 h 508"/>
              <a:gd name="T62" fmla="*/ 382 w 468"/>
              <a:gd name="T63" fmla="*/ 291 h 508"/>
              <a:gd name="T64" fmla="*/ 366 w 468"/>
              <a:gd name="T65" fmla="*/ 306 h 508"/>
              <a:gd name="T66" fmla="*/ 347 w 468"/>
              <a:gd name="T67" fmla="*/ 322 h 508"/>
              <a:gd name="T68" fmla="*/ 328 w 468"/>
              <a:gd name="T69" fmla="*/ 327 h 508"/>
              <a:gd name="T70" fmla="*/ 316 w 468"/>
              <a:gd name="T71" fmla="*/ 341 h 508"/>
              <a:gd name="T72" fmla="*/ 314 w 468"/>
              <a:gd name="T73" fmla="*/ 367 h 508"/>
              <a:gd name="T74" fmla="*/ 292 w 468"/>
              <a:gd name="T75" fmla="*/ 374 h 508"/>
              <a:gd name="T76" fmla="*/ 268 w 468"/>
              <a:gd name="T77" fmla="*/ 374 h 508"/>
              <a:gd name="T78" fmla="*/ 252 w 468"/>
              <a:gd name="T79" fmla="*/ 389 h 508"/>
              <a:gd name="T80" fmla="*/ 237 w 468"/>
              <a:gd name="T81" fmla="*/ 405 h 508"/>
              <a:gd name="T82" fmla="*/ 216 w 468"/>
              <a:gd name="T83" fmla="*/ 408 h 508"/>
              <a:gd name="T84" fmla="*/ 204 w 468"/>
              <a:gd name="T85" fmla="*/ 425 h 508"/>
              <a:gd name="T86" fmla="*/ 199 w 468"/>
              <a:gd name="T87" fmla="*/ 451 h 508"/>
              <a:gd name="T88" fmla="*/ 177 w 468"/>
              <a:gd name="T89" fmla="*/ 487 h 508"/>
              <a:gd name="T90" fmla="*/ 115 w 468"/>
              <a:gd name="T91" fmla="*/ 423 h 508"/>
              <a:gd name="T92" fmla="*/ 63 w 468"/>
              <a:gd name="T93" fmla="*/ 344 h 508"/>
              <a:gd name="T94" fmla="*/ 44 w 468"/>
              <a:gd name="T95" fmla="*/ 305 h 508"/>
              <a:gd name="T96" fmla="*/ 46 w 468"/>
              <a:gd name="T97" fmla="*/ 279 h 508"/>
              <a:gd name="T98" fmla="*/ 39 w 468"/>
              <a:gd name="T99" fmla="*/ 251 h 508"/>
              <a:gd name="T100" fmla="*/ 48 w 468"/>
              <a:gd name="T101" fmla="*/ 232 h 508"/>
              <a:gd name="T102" fmla="*/ 32 w 468"/>
              <a:gd name="T103" fmla="*/ 210 h 508"/>
              <a:gd name="T104" fmla="*/ 18 w 468"/>
              <a:gd name="T105" fmla="*/ 184 h 508"/>
              <a:gd name="T106" fmla="*/ 5 w 468"/>
              <a:gd name="T107" fmla="*/ 164 h 508"/>
              <a:gd name="T108" fmla="*/ 6 w 468"/>
              <a:gd name="T109" fmla="*/ 141 h 508"/>
              <a:gd name="T110" fmla="*/ 15 w 468"/>
              <a:gd name="T111" fmla="*/ 119 h 508"/>
              <a:gd name="T112" fmla="*/ 15 w 468"/>
              <a:gd name="T113" fmla="*/ 95 h 508"/>
              <a:gd name="T114" fmla="*/ 30 w 468"/>
              <a:gd name="T115" fmla="*/ 72 h 508"/>
              <a:gd name="T116" fmla="*/ 44 w 468"/>
              <a:gd name="T117" fmla="*/ 55 h 508"/>
              <a:gd name="T118" fmla="*/ 60 w 468"/>
              <a:gd name="T119" fmla="*/ 34 h 508"/>
              <a:gd name="T120" fmla="*/ 56 w 468"/>
              <a:gd name="T121" fmla="*/ 9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8" h="508">
                <a:moveTo>
                  <a:pt x="75" y="0"/>
                </a:moveTo>
                <a:lnTo>
                  <a:pt x="77" y="0"/>
                </a:lnTo>
                <a:lnTo>
                  <a:pt x="77" y="2"/>
                </a:lnTo>
                <a:lnTo>
                  <a:pt x="79" y="2"/>
                </a:lnTo>
                <a:lnTo>
                  <a:pt x="79" y="3"/>
                </a:lnTo>
                <a:lnTo>
                  <a:pt x="80" y="3"/>
                </a:lnTo>
                <a:lnTo>
                  <a:pt x="80" y="5"/>
                </a:lnTo>
                <a:lnTo>
                  <a:pt x="82" y="5"/>
                </a:lnTo>
                <a:lnTo>
                  <a:pt x="84" y="7"/>
                </a:lnTo>
                <a:lnTo>
                  <a:pt x="86" y="7"/>
                </a:lnTo>
                <a:lnTo>
                  <a:pt x="86" y="5"/>
                </a:lnTo>
                <a:lnTo>
                  <a:pt x="86" y="7"/>
                </a:lnTo>
                <a:lnTo>
                  <a:pt x="87" y="7"/>
                </a:lnTo>
                <a:lnTo>
                  <a:pt x="89" y="7"/>
                </a:lnTo>
                <a:lnTo>
                  <a:pt x="89" y="9"/>
                </a:lnTo>
                <a:lnTo>
                  <a:pt x="91" y="9"/>
                </a:lnTo>
                <a:lnTo>
                  <a:pt x="91" y="10"/>
                </a:lnTo>
                <a:lnTo>
                  <a:pt x="91" y="12"/>
                </a:lnTo>
                <a:lnTo>
                  <a:pt x="92" y="12"/>
                </a:lnTo>
                <a:lnTo>
                  <a:pt x="92" y="14"/>
                </a:lnTo>
                <a:lnTo>
                  <a:pt x="92" y="15"/>
                </a:lnTo>
                <a:lnTo>
                  <a:pt x="91" y="15"/>
                </a:lnTo>
                <a:lnTo>
                  <a:pt x="91" y="17"/>
                </a:lnTo>
                <a:lnTo>
                  <a:pt x="89" y="17"/>
                </a:lnTo>
                <a:lnTo>
                  <a:pt x="89" y="19"/>
                </a:lnTo>
                <a:lnTo>
                  <a:pt x="87" y="19"/>
                </a:lnTo>
                <a:lnTo>
                  <a:pt x="87" y="21"/>
                </a:lnTo>
                <a:lnTo>
                  <a:pt x="87" y="22"/>
                </a:lnTo>
                <a:lnTo>
                  <a:pt x="87" y="24"/>
                </a:lnTo>
                <a:lnTo>
                  <a:pt x="89" y="24"/>
                </a:lnTo>
                <a:lnTo>
                  <a:pt x="89" y="26"/>
                </a:lnTo>
                <a:lnTo>
                  <a:pt x="87" y="28"/>
                </a:lnTo>
                <a:lnTo>
                  <a:pt x="87" y="29"/>
                </a:lnTo>
                <a:lnTo>
                  <a:pt x="87" y="31"/>
                </a:lnTo>
                <a:lnTo>
                  <a:pt x="86" y="31"/>
                </a:lnTo>
                <a:lnTo>
                  <a:pt x="87" y="33"/>
                </a:lnTo>
                <a:lnTo>
                  <a:pt x="86" y="33"/>
                </a:lnTo>
                <a:lnTo>
                  <a:pt x="86" y="34"/>
                </a:lnTo>
                <a:lnTo>
                  <a:pt x="86" y="36"/>
                </a:lnTo>
                <a:lnTo>
                  <a:pt x="86" y="38"/>
                </a:lnTo>
                <a:lnTo>
                  <a:pt x="86" y="40"/>
                </a:lnTo>
                <a:lnTo>
                  <a:pt x="86" y="41"/>
                </a:lnTo>
                <a:lnTo>
                  <a:pt x="87" y="41"/>
                </a:lnTo>
                <a:lnTo>
                  <a:pt x="87" y="43"/>
                </a:lnTo>
                <a:lnTo>
                  <a:pt x="87" y="45"/>
                </a:lnTo>
                <a:lnTo>
                  <a:pt x="89" y="45"/>
                </a:lnTo>
                <a:lnTo>
                  <a:pt x="89" y="46"/>
                </a:lnTo>
                <a:lnTo>
                  <a:pt x="91" y="46"/>
                </a:lnTo>
                <a:lnTo>
                  <a:pt x="91" y="48"/>
                </a:lnTo>
                <a:lnTo>
                  <a:pt x="91" y="50"/>
                </a:lnTo>
                <a:lnTo>
                  <a:pt x="91" y="52"/>
                </a:lnTo>
                <a:lnTo>
                  <a:pt x="91" y="53"/>
                </a:lnTo>
                <a:lnTo>
                  <a:pt x="91" y="55"/>
                </a:lnTo>
                <a:lnTo>
                  <a:pt x="91" y="57"/>
                </a:lnTo>
                <a:lnTo>
                  <a:pt x="91" y="59"/>
                </a:lnTo>
                <a:lnTo>
                  <a:pt x="91" y="60"/>
                </a:lnTo>
                <a:lnTo>
                  <a:pt x="92" y="60"/>
                </a:lnTo>
                <a:lnTo>
                  <a:pt x="92" y="62"/>
                </a:lnTo>
                <a:lnTo>
                  <a:pt x="94" y="64"/>
                </a:lnTo>
                <a:lnTo>
                  <a:pt x="94" y="65"/>
                </a:lnTo>
                <a:lnTo>
                  <a:pt x="94" y="67"/>
                </a:lnTo>
                <a:lnTo>
                  <a:pt x="96" y="67"/>
                </a:lnTo>
                <a:lnTo>
                  <a:pt x="94" y="67"/>
                </a:lnTo>
                <a:lnTo>
                  <a:pt x="96" y="67"/>
                </a:lnTo>
                <a:lnTo>
                  <a:pt x="96" y="69"/>
                </a:lnTo>
                <a:lnTo>
                  <a:pt x="94" y="69"/>
                </a:lnTo>
                <a:lnTo>
                  <a:pt x="96" y="69"/>
                </a:lnTo>
                <a:lnTo>
                  <a:pt x="96" y="71"/>
                </a:lnTo>
                <a:lnTo>
                  <a:pt x="96" y="72"/>
                </a:lnTo>
                <a:lnTo>
                  <a:pt x="96" y="74"/>
                </a:lnTo>
                <a:lnTo>
                  <a:pt x="96" y="76"/>
                </a:lnTo>
                <a:lnTo>
                  <a:pt x="96" y="77"/>
                </a:lnTo>
                <a:lnTo>
                  <a:pt x="98" y="77"/>
                </a:lnTo>
                <a:lnTo>
                  <a:pt x="96" y="77"/>
                </a:lnTo>
                <a:lnTo>
                  <a:pt x="98" y="77"/>
                </a:lnTo>
                <a:lnTo>
                  <a:pt x="98" y="79"/>
                </a:lnTo>
                <a:lnTo>
                  <a:pt x="96" y="81"/>
                </a:lnTo>
                <a:lnTo>
                  <a:pt x="96" y="83"/>
                </a:lnTo>
                <a:lnTo>
                  <a:pt x="94" y="83"/>
                </a:lnTo>
                <a:lnTo>
                  <a:pt x="94" y="84"/>
                </a:lnTo>
                <a:lnTo>
                  <a:pt x="94" y="86"/>
                </a:lnTo>
                <a:lnTo>
                  <a:pt x="94" y="88"/>
                </a:lnTo>
                <a:lnTo>
                  <a:pt x="94" y="89"/>
                </a:lnTo>
                <a:lnTo>
                  <a:pt x="96" y="89"/>
                </a:lnTo>
                <a:lnTo>
                  <a:pt x="96" y="91"/>
                </a:lnTo>
                <a:lnTo>
                  <a:pt x="98" y="91"/>
                </a:lnTo>
                <a:lnTo>
                  <a:pt x="98" y="93"/>
                </a:lnTo>
                <a:lnTo>
                  <a:pt x="98" y="95"/>
                </a:lnTo>
                <a:lnTo>
                  <a:pt x="99" y="95"/>
                </a:lnTo>
                <a:lnTo>
                  <a:pt x="99" y="93"/>
                </a:lnTo>
                <a:lnTo>
                  <a:pt x="101" y="93"/>
                </a:lnTo>
                <a:lnTo>
                  <a:pt x="101" y="95"/>
                </a:lnTo>
                <a:lnTo>
                  <a:pt x="101" y="93"/>
                </a:lnTo>
                <a:lnTo>
                  <a:pt x="103" y="93"/>
                </a:lnTo>
                <a:lnTo>
                  <a:pt x="103" y="91"/>
                </a:lnTo>
                <a:lnTo>
                  <a:pt x="104" y="91"/>
                </a:lnTo>
                <a:lnTo>
                  <a:pt x="106" y="91"/>
                </a:lnTo>
                <a:lnTo>
                  <a:pt x="108" y="91"/>
                </a:lnTo>
                <a:lnTo>
                  <a:pt x="110" y="91"/>
                </a:lnTo>
                <a:lnTo>
                  <a:pt x="111" y="91"/>
                </a:lnTo>
                <a:lnTo>
                  <a:pt x="111" y="93"/>
                </a:lnTo>
                <a:lnTo>
                  <a:pt x="113" y="93"/>
                </a:lnTo>
                <a:lnTo>
                  <a:pt x="113" y="95"/>
                </a:lnTo>
                <a:lnTo>
                  <a:pt x="113" y="96"/>
                </a:lnTo>
                <a:lnTo>
                  <a:pt x="115" y="96"/>
                </a:lnTo>
                <a:lnTo>
                  <a:pt x="115" y="98"/>
                </a:lnTo>
                <a:lnTo>
                  <a:pt x="115" y="100"/>
                </a:lnTo>
                <a:lnTo>
                  <a:pt x="115" y="102"/>
                </a:lnTo>
                <a:lnTo>
                  <a:pt x="115" y="103"/>
                </a:lnTo>
                <a:lnTo>
                  <a:pt x="117" y="105"/>
                </a:lnTo>
                <a:lnTo>
                  <a:pt x="117" y="107"/>
                </a:lnTo>
                <a:lnTo>
                  <a:pt x="118" y="107"/>
                </a:lnTo>
                <a:lnTo>
                  <a:pt x="118" y="108"/>
                </a:lnTo>
                <a:lnTo>
                  <a:pt x="120" y="108"/>
                </a:lnTo>
                <a:lnTo>
                  <a:pt x="122" y="107"/>
                </a:lnTo>
                <a:lnTo>
                  <a:pt x="122" y="108"/>
                </a:lnTo>
                <a:lnTo>
                  <a:pt x="123" y="108"/>
                </a:lnTo>
                <a:lnTo>
                  <a:pt x="125" y="108"/>
                </a:lnTo>
                <a:lnTo>
                  <a:pt x="127" y="108"/>
                </a:lnTo>
                <a:lnTo>
                  <a:pt x="129" y="108"/>
                </a:lnTo>
                <a:lnTo>
                  <a:pt x="130" y="108"/>
                </a:lnTo>
                <a:lnTo>
                  <a:pt x="130" y="107"/>
                </a:lnTo>
                <a:lnTo>
                  <a:pt x="130" y="108"/>
                </a:lnTo>
                <a:lnTo>
                  <a:pt x="130" y="107"/>
                </a:lnTo>
                <a:lnTo>
                  <a:pt x="132" y="107"/>
                </a:lnTo>
                <a:lnTo>
                  <a:pt x="132" y="105"/>
                </a:lnTo>
                <a:lnTo>
                  <a:pt x="134" y="105"/>
                </a:lnTo>
                <a:lnTo>
                  <a:pt x="135" y="105"/>
                </a:lnTo>
                <a:lnTo>
                  <a:pt x="135" y="103"/>
                </a:lnTo>
                <a:lnTo>
                  <a:pt x="137" y="103"/>
                </a:lnTo>
                <a:lnTo>
                  <a:pt x="139" y="103"/>
                </a:lnTo>
                <a:lnTo>
                  <a:pt x="139" y="105"/>
                </a:lnTo>
                <a:lnTo>
                  <a:pt x="139" y="103"/>
                </a:lnTo>
                <a:lnTo>
                  <a:pt x="141" y="103"/>
                </a:lnTo>
                <a:lnTo>
                  <a:pt x="141" y="105"/>
                </a:lnTo>
                <a:lnTo>
                  <a:pt x="142" y="105"/>
                </a:lnTo>
                <a:lnTo>
                  <a:pt x="142" y="107"/>
                </a:lnTo>
                <a:lnTo>
                  <a:pt x="144" y="107"/>
                </a:lnTo>
                <a:lnTo>
                  <a:pt x="144" y="108"/>
                </a:lnTo>
                <a:lnTo>
                  <a:pt x="144" y="107"/>
                </a:lnTo>
                <a:lnTo>
                  <a:pt x="144" y="108"/>
                </a:lnTo>
                <a:lnTo>
                  <a:pt x="146" y="108"/>
                </a:lnTo>
                <a:lnTo>
                  <a:pt x="148" y="108"/>
                </a:lnTo>
                <a:lnTo>
                  <a:pt x="148" y="110"/>
                </a:lnTo>
                <a:lnTo>
                  <a:pt x="149" y="110"/>
                </a:lnTo>
                <a:lnTo>
                  <a:pt x="151" y="110"/>
                </a:lnTo>
                <a:lnTo>
                  <a:pt x="153" y="110"/>
                </a:lnTo>
                <a:lnTo>
                  <a:pt x="153" y="108"/>
                </a:lnTo>
                <a:lnTo>
                  <a:pt x="153" y="107"/>
                </a:lnTo>
                <a:lnTo>
                  <a:pt x="154" y="107"/>
                </a:lnTo>
                <a:lnTo>
                  <a:pt x="154" y="105"/>
                </a:lnTo>
                <a:lnTo>
                  <a:pt x="154" y="103"/>
                </a:lnTo>
                <a:lnTo>
                  <a:pt x="154" y="102"/>
                </a:lnTo>
                <a:lnTo>
                  <a:pt x="156" y="102"/>
                </a:lnTo>
                <a:lnTo>
                  <a:pt x="158" y="102"/>
                </a:lnTo>
                <a:lnTo>
                  <a:pt x="158" y="100"/>
                </a:lnTo>
                <a:lnTo>
                  <a:pt x="160" y="100"/>
                </a:lnTo>
                <a:lnTo>
                  <a:pt x="161" y="100"/>
                </a:lnTo>
                <a:lnTo>
                  <a:pt x="163" y="100"/>
                </a:lnTo>
                <a:lnTo>
                  <a:pt x="163" y="98"/>
                </a:lnTo>
                <a:lnTo>
                  <a:pt x="165" y="98"/>
                </a:lnTo>
                <a:lnTo>
                  <a:pt x="166" y="98"/>
                </a:lnTo>
                <a:lnTo>
                  <a:pt x="168" y="98"/>
                </a:lnTo>
                <a:lnTo>
                  <a:pt x="170" y="98"/>
                </a:lnTo>
                <a:lnTo>
                  <a:pt x="172" y="98"/>
                </a:lnTo>
                <a:lnTo>
                  <a:pt x="172" y="96"/>
                </a:lnTo>
                <a:lnTo>
                  <a:pt x="173" y="96"/>
                </a:lnTo>
                <a:lnTo>
                  <a:pt x="175" y="96"/>
                </a:lnTo>
                <a:lnTo>
                  <a:pt x="177" y="96"/>
                </a:lnTo>
                <a:lnTo>
                  <a:pt x="178" y="96"/>
                </a:lnTo>
                <a:lnTo>
                  <a:pt x="180" y="96"/>
                </a:lnTo>
                <a:lnTo>
                  <a:pt x="182" y="96"/>
                </a:lnTo>
                <a:lnTo>
                  <a:pt x="182" y="95"/>
                </a:lnTo>
                <a:lnTo>
                  <a:pt x="184" y="95"/>
                </a:lnTo>
                <a:lnTo>
                  <a:pt x="185" y="95"/>
                </a:lnTo>
                <a:lnTo>
                  <a:pt x="187" y="95"/>
                </a:lnTo>
                <a:lnTo>
                  <a:pt x="189" y="95"/>
                </a:lnTo>
                <a:lnTo>
                  <a:pt x="191" y="95"/>
                </a:lnTo>
                <a:lnTo>
                  <a:pt x="192" y="95"/>
                </a:lnTo>
                <a:lnTo>
                  <a:pt x="194" y="95"/>
                </a:lnTo>
                <a:lnTo>
                  <a:pt x="196" y="93"/>
                </a:lnTo>
                <a:lnTo>
                  <a:pt x="197" y="93"/>
                </a:lnTo>
                <a:lnTo>
                  <a:pt x="199" y="93"/>
                </a:lnTo>
                <a:lnTo>
                  <a:pt x="201" y="93"/>
                </a:lnTo>
                <a:lnTo>
                  <a:pt x="203" y="93"/>
                </a:lnTo>
                <a:lnTo>
                  <a:pt x="204" y="93"/>
                </a:lnTo>
                <a:lnTo>
                  <a:pt x="204" y="91"/>
                </a:lnTo>
                <a:lnTo>
                  <a:pt x="206" y="91"/>
                </a:lnTo>
                <a:lnTo>
                  <a:pt x="208" y="91"/>
                </a:lnTo>
                <a:lnTo>
                  <a:pt x="208" y="89"/>
                </a:lnTo>
                <a:lnTo>
                  <a:pt x="209" y="89"/>
                </a:lnTo>
                <a:lnTo>
                  <a:pt x="211" y="89"/>
                </a:lnTo>
                <a:lnTo>
                  <a:pt x="213" y="89"/>
                </a:lnTo>
                <a:lnTo>
                  <a:pt x="213" y="88"/>
                </a:lnTo>
                <a:lnTo>
                  <a:pt x="215" y="88"/>
                </a:lnTo>
                <a:lnTo>
                  <a:pt x="216" y="88"/>
                </a:lnTo>
                <a:lnTo>
                  <a:pt x="218" y="88"/>
                </a:lnTo>
                <a:lnTo>
                  <a:pt x="220" y="88"/>
                </a:lnTo>
                <a:lnTo>
                  <a:pt x="220" y="86"/>
                </a:lnTo>
                <a:lnTo>
                  <a:pt x="222" y="86"/>
                </a:lnTo>
                <a:lnTo>
                  <a:pt x="223" y="86"/>
                </a:lnTo>
                <a:lnTo>
                  <a:pt x="225" y="86"/>
                </a:lnTo>
                <a:lnTo>
                  <a:pt x="227" y="86"/>
                </a:lnTo>
                <a:lnTo>
                  <a:pt x="227" y="84"/>
                </a:lnTo>
                <a:lnTo>
                  <a:pt x="228" y="84"/>
                </a:lnTo>
                <a:lnTo>
                  <a:pt x="230" y="84"/>
                </a:lnTo>
                <a:lnTo>
                  <a:pt x="232" y="84"/>
                </a:lnTo>
                <a:lnTo>
                  <a:pt x="234" y="84"/>
                </a:lnTo>
                <a:lnTo>
                  <a:pt x="234" y="83"/>
                </a:lnTo>
                <a:lnTo>
                  <a:pt x="234" y="84"/>
                </a:lnTo>
                <a:lnTo>
                  <a:pt x="234" y="86"/>
                </a:lnTo>
                <a:lnTo>
                  <a:pt x="234" y="88"/>
                </a:lnTo>
                <a:lnTo>
                  <a:pt x="232" y="88"/>
                </a:lnTo>
                <a:lnTo>
                  <a:pt x="232" y="89"/>
                </a:lnTo>
                <a:lnTo>
                  <a:pt x="230" y="89"/>
                </a:lnTo>
                <a:lnTo>
                  <a:pt x="230" y="91"/>
                </a:lnTo>
                <a:lnTo>
                  <a:pt x="230" y="93"/>
                </a:lnTo>
                <a:lnTo>
                  <a:pt x="228" y="93"/>
                </a:lnTo>
                <a:lnTo>
                  <a:pt x="228" y="95"/>
                </a:lnTo>
                <a:lnTo>
                  <a:pt x="228" y="96"/>
                </a:lnTo>
                <a:lnTo>
                  <a:pt x="227" y="96"/>
                </a:lnTo>
                <a:lnTo>
                  <a:pt x="228" y="96"/>
                </a:lnTo>
                <a:lnTo>
                  <a:pt x="227" y="96"/>
                </a:lnTo>
                <a:lnTo>
                  <a:pt x="227" y="98"/>
                </a:lnTo>
                <a:lnTo>
                  <a:pt x="227" y="100"/>
                </a:lnTo>
                <a:lnTo>
                  <a:pt x="228" y="100"/>
                </a:lnTo>
                <a:lnTo>
                  <a:pt x="228" y="102"/>
                </a:lnTo>
                <a:lnTo>
                  <a:pt x="230" y="102"/>
                </a:lnTo>
                <a:lnTo>
                  <a:pt x="230" y="103"/>
                </a:lnTo>
                <a:lnTo>
                  <a:pt x="232" y="103"/>
                </a:lnTo>
                <a:lnTo>
                  <a:pt x="232" y="105"/>
                </a:lnTo>
                <a:lnTo>
                  <a:pt x="232" y="107"/>
                </a:lnTo>
                <a:lnTo>
                  <a:pt x="234" y="107"/>
                </a:lnTo>
                <a:lnTo>
                  <a:pt x="234" y="108"/>
                </a:lnTo>
                <a:lnTo>
                  <a:pt x="234" y="110"/>
                </a:lnTo>
                <a:lnTo>
                  <a:pt x="232" y="110"/>
                </a:lnTo>
                <a:lnTo>
                  <a:pt x="232" y="112"/>
                </a:lnTo>
                <a:lnTo>
                  <a:pt x="234" y="112"/>
                </a:lnTo>
                <a:lnTo>
                  <a:pt x="234" y="114"/>
                </a:lnTo>
                <a:lnTo>
                  <a:pt x="234" y="115"/>
                </a:lnTo>
                <a:lnTo>
                  <a:pt x="234" y="117"/>
                </a:lnTo>
                <a:lnTo>
                  <a:pt x="234" y="119"/>
                </a:lnTo>
                <a:lnTo>
                  <a:pt x="232" y="119"/>
                </a:lnTo>
                <a:lnTo>
                  <a:pt x="232" y="120"/>
                </a:lnTo>
                <a:lnTo>
                  <a:pt x="232" y="122"/>
                </a:lnTo>
                <a:lnTo>
                  <a:pt x="232" y="124"/>
                </a:lnTo>
                <a:lnTo>
                  <a:pt x="234" y="124"/>
                </a:lnTo>
                <a:lnTo>
                  <a:pt x="234" y="126"/>
                </a:lnTo>
                <a:lnTo>
                  <a:pt x="235" y="126"/>
                </a:lnTo>
                <a:lnTo>
                  <a:pt x="237" y="126"/>
                </a:lnTo>
                <a:lnTo>
                  <a:pt x="237" y="127"/>
                </a:lnTo>
                <a:lnTo>
                  <a:pt x="239" y="127"/>
                </a:lnTo>
                <a:lnTo>
                  <a:pt x="239" y="129"/>
                </a:lnTo>
                <a:lnTo>
                  <a:pt x="240" y="129"/>
                </a:lnTo>
                <a:lnTo>
                  <a:pt x="242" y="129"/>
                </a:lnTo>
                <a:lnTo>
                  <a:pt x="244" y="127"/>
                </a:lnTo>
                <a:lnTo>
                  <a:pt x="246" y="127"/>
                </a:lnTo>
                <a:lnTo>
                  <a:pt x="247" y="127"/>
                </a:lnTo>
                <a:lnTo>
                  <a:pt x="247" y="129"/>
                </a:lnTo>
                <a:lnTo>
                  <a:pt x="249" y="129"/>
                </a:lnTo>
                <a:lnTo>
                  <a:pt x="249" y="131"/>
                </a:lnTo>
                <a:lnTo>
                  <a:pt x="251" y="131"/>
                </a:lnTo>
                <a:lnTo>
                  <a:pt x="251" y="133"/>
                </a:lnTo>
                <a:lnTo>
                  <a:pt x="252" y="133"/>
                </a:lnTo>
                <a:lnTo>
                  <a:pt x="254" y="133"/>
                </a:lnTo>
                <a:lnTo>
                  <a:pt x="254" y="131"/>
                </a:lnTo>
                <a:lnTo>
                  <a:pt x="256" y="131"/>
                </a:lnTo>
                <a:lnTo>
                  <a:pt x="258" y="131"/>
                </a:lnTo>
                <a:lnTo>
                  <a:pt x="259" y="131"/>
                </a:lnTo>
                <a:lnTo>
                  <a:pt x="261" y="131"/>
                </a:lnTo>
                <a:lnTo>
                  <a:pt x="261" y="133"/>
                </a:lnTo>
                <a:lnTo>
                  <a:pt x="263" y="133"/>
                </a:lnTo>
                <a:lnTo>
                  <a:pt x="265" y="133"/>
                </a:lnTo>
                <a:lnTo>
                  <a:pt x="265" y="134"/>
                </a:lnTo>
                <a:lnTo>
                  <a:pt x="266" y="134"/>
                </a:lnTo>
                <a:lnTo>
                  <a:pt x="266" y="133"/>
                </a:lnTo>
                <a:lnTo>
                  <a:pt x="268" y="133"/>
                </a:lnTo>
                <a:lnTo>
                  <a:pt x="270" y="133"/>
                </a:lnTo>
                <a:lnTo>
                  <a:pt x="271" y="133"/>
                </a:lnTo>
                <a:lnTo>
                  <a:pt x="273" y="133"/>
                </a:lnTo>
                <a:lnTo>
                  <a:pt x="273" y="131"/>
                </a:lnTo>
                <a:lnTo>
                  <a:pt x="275" y="131"/>
                </a:lnTo>
                <a:lnTo>
                  <a:pt x="275" y="129"/>
                </a:lnTo>
                <a:lnTo>
                  <a:pt x="275" y="127"/>
                </a:lnTo>
                <a:lnTo>
                  <a:pt x="277" y="127"/>
                </a:lnTo>
                <a:lnTo>
                  <a:pt x="278" y="127"/>
                </a:lnTo>
                <a:lnTo>
                  <a:pt x="280" y="127"/>
                </a:lnTo>
                <a:lnTo>
                  <a:pt x="282" y="127"/>
                </a:lnTo>
                <a:lnTo>
                  <a:pt x="283" y="127"/>
                </a:lnTo>
                <a:lnTo>
                  <a:pt x="283" y="126"/>
                </a:lnTo>
                <a:lnTo>
                  <a:pt x="285" y="127"/>
                </a:lnTo>
                <a:lnTo>
                  <a:pt x="287" y="127"/>
                </a:lnTo>
                <a:lnTo>
                  <a:pt x="289" y="127"/>
                </a:lnTo>
                <a:lnTo>
                  <a:pt x="290" y="127"/>
                </a:lnTo>
                <a:lnTo>
                  <a:pt x="290" y="129"/>
                </a:lnTo>
                <a:lnTo>
                  <a:pt x="292" y="129"/>
                </a:lnTo>
                <a:lnTo>
                  <a:pt x="294" y="129"/>
                </a:lnTo>
                <a:lnTo>
                  <a:pt x="294" y="127"/>
                </a:lnTo>
                <a:lnTo>
                  <a:pt x="296" y="127"/>
                </a:lnTo>
                <a:lnTo>
                  <a:pt x="296" y="129"/>
                </a:lnTo>
                <a:lnTo>
                  <a:pt x="297" y="129"/>
                </a:lnTo>
                <a:lnTo>
                  <a:pt x="297" y="127"/>
                </a:lnTo>
                <a:lnTo>
                  <a:pt x="299" y="129"/>
                </a:lnTo>
                <a:lnTo>
                  <a:pt x="301" y="129"/>
                </a:lnTo>
                <a:lnTo>
                  <a:pt x="301" y="127"/>
                </a:lnTo>
                <a:lnTo>
                  <a:pt x="302" y="127"/>
                </a:lnTo>
                <a:lnTo>
                  <a:pt x="304" y="127"/>
                </a:lnTo>
                <a:lnTo>
                  <a:pt x="304" y="129"/>
                </a:lnTo>
                <a:lnTo>
                  <a:pt x="306" y="129"/>
                </a:lnTo>
                <a:lnTo>
                  <a:pt x="306" y="131"/>
                </a:lnTo>
                <a:lnTo>
                  <a:pt x="308" y="131"/>
                </a:lnTo>
                <a:lnTo>
                  <a:pt x="308" y="133"/>
                </a:lnTo>
                <a:lnTo>
                  <a:pt x="308" y="131"/>
                </a:lnTo>
                <a:lnTo>
                  <a:pt x="308" y="133"/>
                </a:lnTo>
                <a:lnTo>
                  <a:pt x="309" y="133"/>
                </a:lnTo>
                <a:lnTo>
                  <a:pt x="309" y="131"/>
                </a:lnTo>
                <a:lnTo>
                  <a:pt x="311" y="131"/>
                </a:lnTo>
                <a:lnTo>
                  <a:pt x="311" y="129"/>
                </a:lnTo>
                <a:lnTo>
                  <a:pt x="311" y="131"/>
                </a:lnTo>
                <a:lnTo>
                  <a:pt x="313" y="131"/>
                </a:lnTo>
                <a:lnTo>
                  <a:pt x="314" y="131"/>
                </a:lnTo>
                <a:lnTo>
                  <a:pt x="316" y="131"/>
                </a:lnTo>
                <a:lnTo>
                  <a:pt x="316" y="133"/>
                </a:lnTo>
                <a:lnTo>
                  <a:pt x="318" y="133"/>
                </a:lnTo>
                <a:lnTo>
                  <a:pt x="318" y="134"/>
                </a:lnTo>
                <a:lnTo>
                  <a:pt x="316" y="134"/>
                </a:lnTo>
                <a:lnTo>
                  <a:pt x="318" y="136"/>
                </a:lnTo>
                <a:lnTo>
                  <a:pt x="318" y="138"/>
                </a:lnTo>
                <a:lnTo>
                  <a:pt x="320" y="138"/>
                </a:lnTo>
                <a:lnTo>
                  <a:pt x="321" y="138"/>
                </a:lnTo>
                <a:lnTo>
                  <a:pt x="323" y="138"/>
                </a:lnTo>
                <a:lnTo>
                  <a:pt x="323" y="136"/>
                </a:lnTo>
                <a:lnTo>
                  <a:pt x="325" y="136"/>
                </a:lnTo>
                <a:lnTo>
                  <a:pt x="325" y="138"/>
                </a:lnTo>
                <a:lnTo>
                  <a:pt x="327" y="138"/>
                </a:lnTo>
                <a:lnTo>
                  <a:pt x="327" y="139"/>
                </a:lnTo>
                <a:lnTo>
                  <a:pt x="327" y="138"/>
                </a:lnTo>
                <a:lnTo>
                  <a:pt x="328" y="136"/>
                </a:lnTo>
                <a:lnTo>
                  <a:pt x="328" y="138"/>
                </a:lnTo>
                <a:lnTo>
                  <a:pt x="330" y="138"/>
                </a:lnTo>
                <a:lnTo>
                  <a:pt x="330" y="136"/>
                </a:lnTo>
                <a:lnTo>
                  <a:pt x="330" y="138"/>
                </a:lnTo>
                <a:lnTo>
                  <a:pt x="332" y="138"/>
                </a:lnTo>
                <a:lnTo>
                  <a:pt x="332" y="139"/>
                </a:lnTo>
                <a:lnTo>
                  <a:pt x="333" y="139"/>
                </a:lnTo>
                <a:lnTo>
                  <a:pt x="333" y="138"/>
                </a:lnTo>
                <a:lnTo>
                  <a:pt x="335" y="138"/>
                </a:lnTo>
                <a:lnTo>
                  <a:pt x="335" y="139"/>
                </a:lnTo>
                <a:lnTo>
                  <a:pt x="335" y="141"/>
                </a:lnTo>
                <a:lnTo>
                  <a:pt x="335" y="139"/>
                </a:lnTo>
                <a:lnTo>
                  <a:pt x="337" y="139"/>
                </a:lnTo>
                <a:lnTo>
                  <a:pt x="337" y="141"/>
                </a:lnTo>
                <a:lnTo>
                  <a:pt x="339" y="141"/>
                </a:lnTo>
                <a:lnTo>
                  <a:pt x="340" y="141"/>
                </a:lnTo>
                <a:lnTo>
                  <a:pt x="342" y="141"/>
                </a:lnTo>
                <a:lnTo>
                  <a:pt x="342" y="143"/>
                </a:lnTo>
                <a:lnTo>
                  <a:pt x="344" y="143"/>
                </a:lnTo>
                <a:lnTo>
                  <a:pt x="344" y="145"/>
                </a:lnTo>
                <a:lnTo>
                  <a:pt x="344" y="143"/>
                </a:lnTo>
                <a:lnTo>
                  <a:pt x="345" y="143"/>
                </a:lnTo>
                <a:lnTo>
                  <a:pt x="345" y="145"/>
                </a:lnTo>
                <a:lnTo>
                  <a:pt x="347" y="145"/>
                </a:lnTo>
                <a:lnTo>
                  <a:pt x="347" y="146"/>
                </a:lnTo>
                <a:lnTo>
                  <a:pt x="349" y="146"/>
                </a:lnTo>
                <a:lnTo>
                  <a:pt x="349" y="148"/>
                </a:lnTo>
                <a:lnTo>
                  <a:pt x="351" y="148"/>
                </a:lnTo>
                <a:lnTo>
                  <a:pt x="351" y="150"/>
                </a:lnTo>
                <a:lnTo>
                  <a:pt x="351" y="151"/>
                </a:lnTo>
                <a:lnTo>
                  <a:pt x="349" y="151"/>
                </a:lnTo>
                <a:lnTo>
                  <a:pt x="349" y="153"/>
                </a:lnTo>
                <a:lnTo>
                  <a:pt x="351" y="153"/>
                </a:lnTo>
                <a:lnTo>
                  <a:pt x="352" y="153"/>
                </a:lnTo>
                <a:lnTo>
                  <a:pt x="352" y="155"/>
                </a:lnTo>
                <a:lnTo>
                  <a:pt x="352" y="157"/>
                </a:lnTo>
                <a:lnTo>
                  <a:pt x="352" y="158"/>
                </a:lnTo>
                <a:lnTo>
                  <a:pt x="354" y="158"/>
                </a:lnTo>
                <a:lnTo>
                  <a:pt x="354" y="160"/>
                </a:lnTo>
                <a:lnTo>
                  <a:pt x="356" y="160"/>
                </a:lnTo>
                <a:lnTo>
                  <a:pt x="356" y="162"/>
                </a:lnTo>
                <a:lnTo>
                  <a:pt x="357" y="162"/>
                </a:lnTo>
                <a:lnTo>
                  <a:pt x="357" y="164"/>
                </a:lnTo>
                <a:lnTo>
                  <a:pt x="359" y="164"/>
                </a:lnTo>
                <a:lnTo>
                  <a:pt x="359" y="162"/>
                </a:lnTo>
                <a:lnTo>
                  <a:pt x="361" y="162"/>
                </a:lnTo>
                <a:lnTo>
                  <a:pt x="361" y="160"/>
                </a:lnTo>
                <a:lnTo>
                  <a:pt x="363" y="160"/>
                </a:lnTo>
                <a:lnTo>
                  <a:pt x="363" y="158"/>
                </a:lnTo>
                <a:lnTo>
                  <a:pt x="364" y="158"/>
                </a:lnTo>
                <a:lnTo>
                  <a:pt x="364" y="157"/>
                </a:lnTo>
                <a:lnTo>
                  <a:pt x="366" y="157"/>
                </a:lnTo>
                <a:lnTo>
                  <a:pt x="368" y="157"/>
                </a:lnTo>
                <a:lnTo>
                  <a:pt x="368" y="155"/>
                </a:lnTo>
                <a:lnTo>
                  <a:pt x="370" y="155"/>
                </a:lnTo>
                <a:lnTo>
                  <a:pt x="371" y="155"/>
                </a:lnTo>
                <a:lnTo>
                  <a:pt x="371" y="157"/>
                </a:lnTo>
                <a:lnTo>
                  <a:pt x="373" y="157"/>
                </a:lnTo>
                <a:lnTo>
                  <a:pt x="375" y="157"/>
                </a:lnTo>
                <a:lnTo>
                  <a:pt x="376" y="158"/>
                </a:lnTo>
                <a:lnTo>
                  <a:pt x="378" y="158"/>
                </a:lnTo>
                <a:lnTo>
                  <a:pt x="378" y="157"/>
                </a:lnTo>
                <a:lnTo>
                  <a:pt x="378" y="158"/>
                </a:lnTo>
                <a:lnTo>
                  <a:pt x="380" y="158"/>
                </a:lnTo>
                <a:lnTo>
                  <a:pt x="380" y="157"/>
                </a:lnTo>
                <a:lnTo>
                  <a:pt x="382" y="157"/>
                </a:lnTo>
                <a:lnTo>
                  <a:pt x="383" y="157"/>
                </a:lnTo>
                <a:lnTo>
                  <a:pt x="383" y="158"/>
                </a:lnTo>
                <a:lnTo>
                  <a:pt x="385" y="158"/>
                </a:lnTo>
                <a:lnTo>
                  <a:pt x="383" y="158"/>
                </a:lnTo>
                <a:lnTo>
                  <a:pt x="383" y="157"/>
                </a:lnTo>
                <a:lnTo>
                  <a:pt x="385" y="157"/>
                </a:lnTo>
                <a:lnTo>
                  <a:pt x="385" y="158"/>
                </a:lnTo>
                <a:lnTo>
                  <a:pt x="387" y="158"/>
                </a:lnTo>
                <a:lnTo>
                  <a:pt x="387" y="157"/>
                </a:lnTo>
                <a:lnTo>
                  <a:pt x="385" y="155"/>
                </a:lnTo>
                <a:lnTo>
                  <a:pt x="387" y="155"/>
                </a:lnTo>
                <a:lnTo>
                  <a:pt x="387" y="157"/>
                </a:lnTo>
                <a:lnTo>
                  <a:pt x="388" y="157"/>
                </a:lnTo>
                <a:lnTo>
                  <a:pt x="390" y="155"/>
                </a:lnTo>
                <a:lnTo>
                  <a:pt x="390" y="157"/>
                </a:lnTo>
                <a:lnTo>
                  <a:pt x="388" y="157"/>
                </a:lnTo>
                <a:lnTo>
                  <a:pt x="390" y="157"/>
                </a:lnTo>
                <a:lnTo>
                  <a:pt x="392" y="157"/>
                </a:lnTo>
                <a:lnTo>
                  <a:pt x="394" y="157"/>
                </a:lnTo>
                <a:lnTo>
                  <a:pt x="395" y="157"/>
                </a:lnTo>
                <a:lnTo>
                  <a:pt x="395" y="155"/>
                </a:lnTo>
                <a:lnTo>
                  <a:pt x="397" y="155"/>
                </a:lnTo>
                <a:lnTo>
                  <a:pt x="397" y="157"/>
                </a:lnTo>
                <a:lnTo>
                  <a:pt x="397" y="158"/>
                </a:lnTo>
                <a:lnTo>
                  <a:pt x="399" y="158"/>
                </a:lnTo>
                <a:lnTo>
                  <a:pt x="399" y="157"/>
                </a:lnTo>
                <a:lnTo>
                  <a:pt x="399" y="155"/>
                </a:lnTo>
                <a:lnTo>
                  <a:pt x="401" y="155"/>
                </a:lnTo>
                <a:lnTo>
                  <a:pt x="401" y="153"/>
                </a:lnTo>
                <a:lnTo>
                  <a:pt x="402" y="153"/>
                </a:lnTo>
                <a:lnTo>
                  <a:pt x="402" y="151"/>
                </a:lnTo>
                <a:lnTo>
                  <a:pt x="404" y="151"/>
                </a:lnTo>
                <a:lnTo>
                  <a:pt x="406" y="151"/>
                </a:lnTo>
                <a:lnTo>
                  <a:pt x="407" y="151"/>
                </a:lnTo>
                <a:lnTo>
                  <a:pt x="407" y="153"/>
                </a:lnTo>
                <a:lnTo>
                  <a:pt x="407" y="151"/>
                </a:lnTo>
                <a:lnTo>
                  <a:pt x="409" y="151"/>
                </a:lnTo>
                <a:lnTo>
                  <a:pt x="409" y="150"/>
                </a:lnTo>
                <a:lnTo>
                  <a:pt x="409" y="148"/>
                </a:lnTo>
                <a:lnTo>
                  <a:pt x="411" y="148"/>
                </a:lnTo>
                <a:lnTo>
                  <a:pt x="413" y="148"/>
                </a:lnTo>
                <a:lnTo>
                  <a:pt x="413" y="146"/>
                </a:lnTo>
                <a:lnTo>
                  <a:pt x="414" y="146"/>
                </a:lnTo>
                <a:lnTo>
                  <a:pt x="414" y="145"/>
                </a:lnTo>
                <a:lnTo>
                  <a:pt x="416" y="145"/>
                </a:lnTo>
                <a:lnTo>
                  <a:pt x="418" y="143"/>
                </a:lnTo>
                <a:lnTo>
                  <a:pt x="418" y="141"/>
                </a:lnTo>
                <a:lnTo>
                  <a:pt x="419" y="141"/>
                </a:lnTo>
                <a:lnTo>
                  <a:pt x="421" y="141"/>
                </a:lnTo>
                <a:lnTo>
                  <a:pt x="423" y="141"/>
                </a:lnTo>
                <a:lnTo>
                  <a:pt x="423" y="143"/>
                </a:lnTo>
                <a:lnTo>
                  <a:pt x="425" y="143"/>
                </a:lnTo>
                <a:lnTo>
                  <a:pt x="426" y="143"/>
                </a:lnTo>
                <a:lnTo>
                  <a:pt x="428" y="143"/>
                </a:lnTo>
                <a:lnTo>
                  <a:pt x="428" y="145"/>
                </a:lnTo>
                <a:lnTo>
                  <a:pt x="430" y="145"/>
                </a:lnTo>
                <a:lnTo>
                  <a:pt x="431" y="145"/>
                </a:lnTo>
                <a:lnTo>
                  <a:pt x="433" y="145"/>
                </a:lnTo>
                <a:lnTo>
                  <a:pt x="433" y="146"/>
                </a:lnTo>
                <a:lnTo>
                  <a:pt x="435" y="146"/>
                </a:lnTo>
                <a:lnTo>
                  <a:pt x="435" y="148"/>
                </a:lnTo>
                <a:lnTo>
                  <a:pt x="437" y="148"/>
                </a:lnTo>
                <a:lnTo>
                  <a:pt x="437" y="150"/>
                </a:lnTo>
                <a:lnTo>
                  <a:pt x="437" y="151"/>
                </a:lnTo>
                <a:lnTo>
                  <a:pt x="438" y="151"/>
                </a:lnTo>
                <a:lnTo>
                  <a:pt x="438" y="150"/>
                </a:lnTo>
                <a:lnTo>
                  <a:pt x="440" y="150"/>
                </a:lnTo>
                <a:lnTo>
                  <a:pt x="440" y="148"/>
                </a:lnTo>
                <a:lnTo>
                  <a:pt x="442" y="148"/>
                </a:lnTo>
                <a:lnTo>
                  <a:pt x="444" y="148"/>
                </a:lnTo>
                <a:lnTo>
                  <a:pt x="444" y="146"/>
                </a:lnTo>
                <a:lnTo>
                  <a:pt x="444" y="145"/>
                </a:lnTo>
                <a:lnTo>
                  <a:pt x="444" y="143"/>
                </a:lnTo>
                <a:lnTo>
                  <a:pt x="445" y="143"/>
                </a:lnTo>
                <a:lnTo>
                  <a:pt x="447" y="143"/>
                </a:lnTo>
                <a:lnTo>
                  <a:pt x="449" y="143"/>
                </a:lnTo>
                <a:lnTo>
                  <a:pt x="449" y="145"/>
                </a:lnTo>
                <a:lnTo>
                  <a:pt x="447" y="145"/>
                </a:lnTo>
                <a:lnTo>
                  <a:pt x="447" y="146"/>
                </a:lnTo>
                <a:lnTo>
                  <a:pt x="447" y="148"/>
                </a:lnTo>
                <a:lnTo>
                  <a:pt x="447" y="150"/>
                </a:lnTo>
                <a:lnTo>
                  <a:pt x="449" y="150"/>
                </a:lnTo>
                <a:lnTo>
                  <a:pt x="450" y="150"/>
                </a:lnTo>
                <a:lnTo>
                  <a:pt x="450" y="151"/>
                </a:lnTo>
                <a:lnTo>
                  <a:pt x="449" y="151"/>
                </a:lnTo>
                <a:lnTo>
                  <a:pt x="449" y="153"/>
                </a:lnTo>
                <a:lnTo>
                  <a:pt x="449" y="155"/>
                </a:lnTo>
                <a:lnTo>
                  <a:pt x="449" y="157"/>
                </a:lnTo>
                <a:lnTo>
                  <a:pt x="449" y="158"/>
                </a:lnTo>
                <a:lnTo>
                  <a:pt x="447" y="158"/>
                </a:lnTo>
                <a:lnTo>
                  <a:pt x="445" y="158"/>
                </a:lnTo>
                <a:lnTo>
                  <a:pt x="444" y="158"/>
                </a:lnTo>
                <a:lnTo>
                  <a:pt x="442" y="158"/>
                </a:lnTo>
                <a:lnTo>
                  <a:pt x="442" y="160"/>
                </a:lnTo>
                <a:lnTo>
                  <a:pt x="440" y="160"/>
                </a:lnTo>
                <a:lnTo>
                  <a:pt x="440" y="162"/>
                </a:lnTo>
                <a:lnTo>
                  <a:pt x="438" y="162"/>
                </a:lnTo>
                <a:lnTo>
                  <a:pt x="438" y="164"/>
                </a:lnTo>
                <a:lnTo>
                  <a:pt x="437" y="164"/>
                </a:lnTo>
                <a:lnTo>
                  <a:pt x="435" y="164"/>
                </a:lnTo>
                <a:lnTo>
                  <a:pt x="435" y="165"/>
                </a:lnTo>
                <a:lnTo>
                  <a:pt x="433" y="165"/>
                </a:lnTo>
                <a:lnTo>
                  <a:pt x="433" y="167"/>
                </a:lnTo>
                <a:lnTo>
                  <a:pt x="431" y="167"/>
                </a:lnTo>
                <a:lnTo>
                  <a:pt x="431" y="169"/>
                </a:lnTo>
                <a:lnTo>
                  <a:pt x="431" y="170"/>
                </a:lnTo>
                <a:lnTo>
                  <a:pt x="430" y="170"/>
                </a:lnTo>
                <a:lnTo>
                  <a:pt x="430" y="172"/>
                </a:lnTo>
                <a:lnTo>
                  <a:pt x="428" y="172"/>
                </a:lnTo>
                <a:lnTo>
                  <a:pt x="428" y="174"/>
                </a:lnTo>
                <a:lnTo>
                  <a:pt x="426" y="176"/>
                </a:lnTo>
                <a:lnTo>
                  <a:pt x="426" y="177"/>
                </a:lnTo>
                <a:lnTo>
                  <a:pt x="425" y="177"/>
                </a:lnTo>
                <a:lnTo>
                  <a:pt x="426" y="177"/>
                </a:lnTo>
                <a:lnTo>
                  <a:pt x="426" y="179"/>
                </a:lnTo>
                <a:lnTo>
                  <a:pt x="428" y="179"/>
                </a:lnTo>
                <a:lnTo>
                  <a:pt x="430" y="179"/>
                </a:lnTo>
                <a:lnTo>
                  <a:pt x="430" y="181"/>
                </a:lnTo>
                <a:lnTo>
                  <a:pt x="431" y="181"/>
                </a:lnTo>
                <a:lnTo>
                  <a:pt x="431" y="182"/>
                </a:lnTo>
                <a:lnTo>
                  <a:pt x="433" y="182"/>
                </a:lnTo>
                <a:lnTo>
                  <a:pt x="435" y="182"/>
                </a:lnTo>
                <a:lnTo>
                  <a:pt x="435" y="181"/>
                </a:lnTo>
                <a:lnTo>
                  <a:pt x="437" y="181"/>
                </a:lnTo>
                <a:lnTo>
                  <a:pt x="437" y="179"/>
                </a:lnTo>
                <a:lnTo>
                  <a:pt x="438" y="179"/>
                </a:lnTo>
                <a:lnTo>
                  <a:pt x="438" y="177"/>
                </a:lnTo>
                <a:lnTo>
                  <a:pt x="440" y="177"/>
                </a:lnTo>
                <a:lnTo>
                  <a:pt x="440" y="176"/>
                </a:lnTo>
                <a:lnTo>
                  <a:pt x="442" y="176"/>
                </a:lnTo>
                <a:lnTo>
                  <a:pt x="442" y="174"/>
                </a:lnTo>
                <a:lnTo>
                  <a:pt x="444" y="174"/>
                </a:lnTo>
                <a:lnTo>
                  <a:pt x="444" y="176"/>
                </a:lnTo>
                <a:lnTo>
                  <a:pt x="445" y="174"/>
                </a:lnTo>
                <a:lnTo>
                  <a:pt x="447" y="174"/>
                </a:lnTo>
                <a:lnTo>
                  <a:pt x="447" y="172"/>
                </a:lnTo>
                <a:lnTo>
                  <a:pt x="449" y="172"/>
                </a:lnTo>
                <a:lnTo>
                  <a:pt x="449" y="174"/>
                </a:lnTo>
                <a:lnTo>
                  <a:pt x="450" y="174"/>
                </a:lnTo>
                <a:lnTo>
                  <a:pt x="450" y="172"/>
                </a:lnTo>
                <a:lnTo>
                  <a:pt x="452" y="172"/>
                </a:lnTo>
                <a:lnTo>
                  <a:pt x="452" y="170"/>
                </a:lnTo>
                <a:lnTo>
                  <a:pt x="452" y="172"/>
                </a:lnTo>
                <a:lnTo>
                  <a:pt x="454" y="172"/>
                </a:lnTo>
                <a:lnTo>
                  <a:pt x="456" y="172"/>
                </a:lnTo>
                <a:lnTo>
                  <a:pt x="456" y="170"/>
                </a:lnTo>
                <a:lnTo>
                  <a:pt x="456" y="172"/>
                </a:lnTo>
                <a:lnTo>
                  <a:pt x="457" y="172"/>
                </a:lnTo>
                <a:lnTo>
                  <a:pt x="459" y="172"/>
                </a:lnTo>
                <a:lnTo>
                  <a:pt x="457" y="170"/>
                </a:lnTo>
                <a:lnTo>
                  <a:pt x="459" y="170"/>
                </a:lnTo>
                <a:lnTo>
                  <a:pt x="459" y="169"/>
                </a:lnTo>
                <a:lnTo>
                  <a:pt x="459" y="170"/>
                </a:lnTo>
                <a:lnTo>
                  <a:pt x="461" y="170"/>
                </a:lnTo>
                <a:lnTo>
                  <a:pt x="461" y="169"/>
                </a:lnTo>
                <a:lnTo>
                  <a:pt x="462" y="169"/>
                </a:lnTo>
                <a:lnTo>
                  <a:pt x="462" y="170"/>
                </a:lnTo>
                <a:lnTo>
                  <a:pt x="464" y="170"/>
                </a:lnTo>
                <a:lnTo>
                  <a:pt x="466" y="170"/>
                </a:lnTo>
                <a:lnTo>
                  <a:pt x="466" y="169"/>
                </a:lnTo>
                <a:lnTo>
                  <a:pt x="466" y="170"/>
                </a:lnTo>
                <a:lnTo>
                  <a:pt x="468" y="170"/>
                </a:lnTo>
                <a:lnTo>
                  <a:pt x="468" y="172"/>
                </a:lnTo>
                <a:lnTo>
                  <a:pt x="468" y="174"/>
                </a:lnTo>
                <a:lnTo>
                  <a:pt x="466" y="174"/>
                </a:lnTo>
                <a:lnTo>
                  <a:pt x="466" y="176"/>
                </a:lnTo>
                <a:lnTo>
                  <a:pt x="466" y="177"/>
                </a:lnTo>
                <a:lnTo>
                  <a:pt x="466" y="179"/>
                </a:lnTo>
                <a:lnTo>
                  <a:pt x="464" y="179"/>
                </a:lnTo>
                <a:lnTo>
                  <a:pt x="464" y="181"/>
                </a:lnTo>
                <a:lnTo>
                  <a:pt x="462" y="181"/>
                </a:lnTo>
                <a:lnTo>
                  <a:pt x="462" y="182"/>
                </a:lnTo>
                <a:lnTo>
                  <a:pt x="461" y="182"/>
                </a:lnTo>
                <a:lnTo>
                  <a:pt x="461" y="184"/>
                </a:lnTo>
                <a:lnTo>
                  <a:pt x="461" y="186"/>
                </a:lnTo>
                <a:lnTo>
                  <a:pt x="459" y="186"/>
                </a:lnTo>
                <a:lnTo>
                  <a:pt x="459" y="188"/>
                </a:lnTo>
                <a:lnTo>
                  <a:pt x="457" y="186"/>
                </a:lnTo>
                <a:lnTo>
                  <a:pt x="456" y="186"/>
                </a:lnTo>
                <a:lnTo>
                  <a:pt x="454" y="186"/>
                </a:lnTo>
                <a:lnTo>
                  <a:pt x="454" y="188"/>
                </a:lnTo>
                <a:lnTo>
                  <a:pt x="452" y="188"/>
                </a:lnTo>
                <a:lnTo>
                  <a:pt x="450" y="188"/>
                </a:lnTo>
                <a:lnTo>
                  <a:pt x="449" y="188"/>
                </a:lnTo>
                <a:lnTo>
                  <a:pt x="449" y="189"/>
                </a:lnTo>
                <a:lnTo>
                  <a:pt x="449" y="191"/>
                </a:lnTo>
                <a:lnTo>
                  <a:pt x="447" y="193"/>
                </a:lnTo>
                <a:lnTo>
                  <a:pt x="447" y="195"/>
                </a:lnTo>
                <a:lnTo>
                  <a:pt x="445" y="195"/>
                </a:lnTo>
                <a:lnTo>
                  <a:pt x="445" y="196"/>
                </a:lnTo>
                <a:lnTo>
                  <a:pt x="444" y="196"/>
                </a:lnTo>
                <a:lnTo>
                  <a:pt x="442" y="196"/>
                </a:lnTo>
                <a:lnTo>
                  <a:pt x="442" y="198"/>
                </a:lnTo>
                <a:lnTo>
                  <a:pt x="442" y="200"/>
                </a:lnTo>
                <a:lnTo>
                  <a:pt x="442" y="201"/>
                </a:lnTo>
                <a:lnTo>
                  <a:pt x="444" y="201"/>
                </a:lnTo>
                <a:lnTo>
                  <a:pt x="442" y="201"/>
                </a:lnTo>
                <a:lnTo>
                  <a:pt x="442" y="203"/>
                </a:lnTo>
                <a:lnTo>
                  <a:pt x="440" y="203"/>
                </a:lnTo>
                <a:lnTo>
                  <a:pt x="440" y="201"/>
                </a:lnTo>
                <a:lnTo>
                  <a:pt x="438" y="201"/>
                </a:lnTo>
                <a:lnTo>
                  <a:pt x="437" y="201"/>
                </a:lnTo>
                <a:lnTo>
                  <a:pt x="435" y="201"/>
                </a:lnTo>
                <a:lnTo>
                  <a:pt x="435" y="200"/>
                </a:lnTo>
                <a:lnTo>
                  <a:pt x="433" y="200"/>
                </a:lnTo>
                <a:lnTo>
                  <a:pt x="433" y="201"/>
                </a:lnTo>
                <a:lnTo>
                  <a:pt x="431" y="203"/>
                </a:lnTo>
                <a:lnTo>
                  <a:pt x="431" y="205"/>
                </a:lnTo>
                <a:lnTo>
                  <a:pt x="431" y="207"/>
                </a:lnTo>
                <a:lnTo>
                  <a:pt x="433" y="205"/>
                </a:lnTo>
                <a:lnTo>
                  <a:pt x="433" y="203"/>
                </a:lnTo>
                <a:lnTo>
                  <a:pt x="433" y="205"/>
                </a:lnTo>
                <a:lnTo>
                  <a:pt x="435" y="205"/>
                </a:lnTo>
                <a:lnTo>
                  <a:pt x="433" y="205"/>
                </a:lnTo>
                <a:lnTo>
                  <a:pt x="433" y="207"/>
                </a:lnTo>
                <a:lnTo>
                  <a:pt x="433" y="208"/>
                </a:lnTo>
                <a:lnTo>
                  <a:pt x="433" y="210"/>
                </a:lnTo>
                <a:lnTo>
                  <a:pt x="431" y="210"/>
                </a:lnTo>
                <a:lnTo>
                  <a:pt x="431" y="212"/>
                </a:lnTo>
                <a:lnTo>
                  <a:pt x="431" y="213"/>
                </a:lnTo>
                <a:lnTo>
                  <a:pt x="431" y="215"/>
                </a:lnTo>
                <a:lnTo>
                  <a:pt x="430" y="215"/>
                </a:lnTo>
                <a:lnTo>
                  <a:pt x="430" y="217"/>
                </a:lnTo>
                <a:lnTo>
                  <a:pt x="430" y="219"/>
                </a:lnTo>
                <a:lnTo>
                  <a:pt x="428" y="219"/>
                </a:lnTo>
                <a:lnTo>
                  <a:pt x="428" y="220"/>
                </a:lnTo>
                <a:lnTo>
                  <a:pt x="426" y="220"/>
                </a:lnTo>
                <a:lnTo>
                  <a:pt x="426" y="222"/>
                </a:lnTo>
                <a:lnTo>
                  <a:pt x="425" y="222"/>
                </a:lnTo>
                <a:lnTo>
                  <a:pt x="425" y="224"/>
                </a:lnTo>
                <a:lnTo>
                  <a:pt x="425" y="225"/>
                </a:lnTo>
                <a:lnTo>
                  <a:pt x="423" y="225"/>
                </a:lnTo>
                <a:lnTo>
                  <a:pt x="423" y="227"/>
                </a:lnTo>
                <a:lnTo>
                  <a:pt x="423" y="229"/>
                </a:lnTo>
                <a:lnTo>
                  <a:pt x="421" y="229"/>
                </a:lnTo>
                <a:lnTo>
                  <a:pt x="421" y="231"/>
                </a:lnTo>
                <a:lnTo>
                  <a:pt x="421" y="232"/>
                </a:lnTo>
                <a:lnTo>
                  <a:pt x="419" y="232"/>
                </a:lnTo>
                <a:lnTo>
                  <a:pt x="419" y="234"/>
                </a:lnTo>
                <a:lnTo>
                  <a:pt x="419" y="236"/>
                </a:lnTo>
                <a:lnTo>
                  <a:pt x="419" y="238"/>
                </a:lnTo>
                <a:lnTo>
                  <a:pt x="418" y="238"/>
                </a:lnTo>
                <a:lnTo>
                  <a:pt x="418" y="239"/>
                </a:lnTo>
                <a:lnTo>
                  <a:pt x="418" y="241"/>
                </a:lnTo>
                <a:lnTo>
                  <a:pt x="418" y="243"/>
                </a:lnTo>
                <a:lnTo>
                  <a:pt x="416" y="243"/>
                </a:lnTo>
                <a:lnTo>
                  <a:pt x="416" y="244"/>
                </a:lnTo>
                <a:lnTo>
                  <a:pt x="414" y="244"/>
                </a:lnTo>
                <a:lnTo>
                  <a:pt x="413" y="244"/>
                </a:lnTo>
                <a:lnTo>
                  <a:pt x="411" y="244"/>
                </a:lnTo>
                <a:lnTo>
                  <a:pt x="409" y="244"/>
                </a:lnTo>
                <a:lnTo>
                  <a:pt x="407" y="244"/>
                </a:lnTo>
                <a:lnTo>
                  <a:pt x="406" y="244"/>
                </a:lnTo>
                <a:lnTo>
                  <a:pt x="406" y="246"/>
                </a:lnTo>
                <a:lnTo>
                  <a:pt x="406" y="248"/>
                </a:lnTo>
                <a:lnTo>
                  <a:pt x="404" y="248"/>
                </a:lnTo>
                <a:lnTo>
                  <a:pt x="404" y="250"/>
                </a:lnTo>
                <a:lnTo>
                  <a:pt x="402" y="250"/>
                </a:lnTo>
                <a:lnTo>
                  <a:pt x="402" y="251"/>
                </a:lnTo>
                <a:lnTo>
                  <a:pt x="402" y="253"/>
                </a:lnTo>
                <a:lnTo>
                  <a:pt x="402" y="255"/>
                </a:lnTo>
                <a:lnTo>
                  <a:pt x="401" y="255"/>
                </a:lnTo>
                <a:lnTo>
                  <a:pt x="402" y="256"/>
                </a:lnTo>
                <a:lnTo>
                  <a:pt x="401" y="256"/>
                </a:lnTo>
                <a:lnTo>
                  <a:pt x="401" y="258"/>
                </a:lnTo>
                <a:lnTo>
                  <a:pt x="401" y="260"/>
                </a:lnTo>
                <a:lnTo>
                  <a:pt x="402" y="260"/>
                </a:lnTo>
                <a:lnTo>
                  <a:pt x="401" y="262"/>
                </a:lnTo>
                <a:lnTo>
                  <a:pt x="401" y="263"/>
                </a:lnTo>
                <a:lnTo>
                  <a:pt x="399" y="263"/>
                </a:lnTo>
                <a:lnTo>
                  <a:pt x="397" y="263"/>
                </a:lnTo>
                <a:lnTo>
                  <a:pt x="395" y="263"/>
                </a:lnTo>
                <a:lnTo>
                  <a:pt x="395" y="265"/>
                </a:lnTo>
                <a:lnTo>
                  <a:pt x="394" y="265"/>
                </a:lnTo>
                <a:lnTo>
                  <a:pt x="394" y="267"/>
                </a:lnTo>
                <a:lnTo>
                  <a:pt x="392" y="267"/>
                </a:lnTo>
                <a:lnTo>
                  <a:pt x="392" y="269"/>
                </a:lnTo>
                <a:lnTo>
                  <a:pt x="392" y="270"/>
                </a:lnTo>
                <a:lnTo>
                  <a:pt x="390" y="270"/>
                </a:lnTo>
                <a:lnTo>
                  <a:pt x="390" y="272"/>
                </a:lnTo>
                <a:lnTo>
                  <a:pt x="388" y="272"/>
                </a:lnTo>
                <a:lnTo>
                  <a:pt x="387" y="272"/>
                </a:lnTo>
                <a:lnTo>
                  <a:pt x="385" y="272"/>
                </a:lnTo>
                <a:lnTo>
                  <a:pt x="385" y="274"/>
                </a:lnTo>
                <a:lnTo>
                  <a:pt x="385" y="275"/>
                </a:lnTo>
                <a:lnTo>
                  <a:pt x="385" y="277"/>
                </a:lnTo>
                <a:lnTo>
                  <a:pt x="385" y="279"/>
                </a:lnTo>
                <a:lnTo>
                  <a:pt x="383" y="279"/>
                </a:lnTo>
                <a:lnTo>
                  <a:pt x="383" y="281"/>
                </a:lnTo>
                <a:lnTo>
                  <a:pt x="385" y="281"/>
                </a:lnTo>
                <a:lnTo>
                  <a:pt x="385" y="282"/>
                </a:lnTo>
                <a:lnTo>
                  <a:pt x="383" y="282"/>
                </a:lnTo>
                <a:lnTo>
                  <a:pt x="383" y="284"/>
                </a:lnTo>
                <a:lnTo>
                  <a:pt x="382" y="284"/>
                </a:lnTo>
                <a:lnTo>
                  <a:pt x="382" y="286"/>
                </a:lnTo>
                <a:lnTo>
                  <a:pt x="382" y="287"/>
                </a:lnTo>
                <a:lnTo>
                  <a:pt x="383" y="287"/>
                </a:lnTo>
                <a:lnTo>
                  <a:pt x="382" y="287"/>
                </a:lnTo>
                <a:lnTo>
                  <a:pt x="382" y="289"/>
                </a:lnTo>
                <a:lnTo>
                  <a:pt x="382" y="291"/>
                </a:lnTo>
                <a:lnTo>
                  <a:pt x="382" y="293"/>
                </a:lnTo>
                <a:lnTo>
                  <a:pt x="380" y="293"/>
                </a:lnTo>
                <a:lnTo>
                  <a:pt x="380" y="294"/>
                </a:lnTo>
                <a:lnTo>
                  <a:pt x="380" y="296"/>
                </a:lnTo>
                <a:lnTo>
                  <a:pt x="378" y="296"/>
                </a:lnTo>
                <a:lnTo>
                  <a:pt x="376" y="296"/>
                </a:lnTo>
                <a:lnTo>
                  <a:pt x="375" y="296"/>
                </a:lnTo>
                <a:lnTo>
                  <a:pt x="373" y="296"/>
                </a:lnTo>
                <a:lnTo>
                  <a:pt x="373" y="294"/>
                </a:lnTo>
                <a:lnTo>
                  <a:pt x="371" y="294"/>
                </a:lnTo>
                <a:lnTo>
                  <a:pt x="370" y="294"/>
                </a:lnTo>
                <a:lnTo>
                  <a:pt x="368" y="294"/>
                </a:lnTo>
                <a:lnTo>
                  <a:pt x="368" y="296"/>
                </a:lnTo>
                <a:lnTo>
                  <a:pt x="368" y="298"/>
                </a:lnTo>
                <a:lnTo>
                  <a:pt x="368" y="300"/>
                </a:lnTo>
                <a:lnTo>
                  <a:pt x="368" y="301"/>
                </a:lnTo>
                <a:lnTo>
                  <a:pt x="368" y="303"/>
                </a:lnTo>
                <a:lnTo>
                  <a:pt x="366" y="303"/>
                </a:lnTo>
                <a:lnTo>
                  <a:pt x="368" y="303"/>
                </a:lnTo>
                <a:lnTo>
                  <a:pt x="368" y="305"/>
                </a:lnTo>
                <a:lnTo>
                  <a:pt x="366" y="305"/>
                </a:lnTo>
                <a:lnTo>
                  <a:pt x="366" y="306"/>
                </a:lnTo>
                <a:lnTo>
                  <a:pt x="364" y="306"/>
                </a:lnTo>
                <a:lnTo>
                  <a:pt x="364" y="308"/>
                </a:lnTo>
                <a:lnTo>
                  <a:pt x="363" y="308"/>
                </a:lnTo>
                <a:lnTo>
                  <a:pt x="363" y="310"/>
                </a:lnTo>
                <a:lnTo>
                  <a:pt x="363" y="312"/>
                </a:lnTo>
                <a:lnTo>
                  <a:pt x="363" y="313"/>
                </a:lnTo>
                <a:lnTo>
                  <a:pt x="361" y="313"/>
                </a:lnTo>
                <a:lnTo>
                  <a:pt x="361" y="315"/>
                </a:lnTo>
                <a:lnTo>
                  <a:pt x="363" y="315"/>
                </a:lnTo>
                <a:lnTo>
                  <a:pt x="363" y="317"/>
                </a:lnTo>
                <a:lnTo>
                  <a:pt x="361" y="317"/>
                </a:lnTo>
                <a:lnTo>
                  <a:pt x="359" y="317"/>
                </a:lnTo>
                <a:lnTo>
                  <a:pt x="359" y="318"/>
                </a:lnTo>
                <a:lnTo>
                  <a:pt x="357" y="318"/>
                </a:lnTo>
                <a:lnTo>
                  <a:pt x="356" y="318"/>
                </a:lnTo>
                <a:lnTo>
                  <a:pt x="356" y="320"/>
                </a:lnTo>
                <a:lnTo>
                  <a:pt x="354" y="320"/>
                </a:lnTo>
                <a:lnTo>
                  <a:pt x="354" y="322"/>
                </a:lnTo>
                <a:lnTo>
                  <a:pt x="352" y="322"/>
                </a:lnTo>
                <a:lnTo>
                  <a:pt x="351" y="322"/>
                </a:lnTo>
                <a:lnTo>
                  <a:pt x="349" y="322"/>
                </a:lnTo>
                <a:lnTo>
                  <a:pt x="347" y="322"/>
                </a:lnTo>
                <a:lnTo>
                  <a:pt x="347" y="324"/>
                </a:lnTo>
                <a:lnTo>
                  <a:pt x="345" y="324"/>
                </a:lnTo>
                <a:lnTo>
                  <a:pt x="345" y="325"/>
                </a:lnTo>
                <a:lnTo>
                  <a:pt x="344" y="325"/>
                </a:lnTo>
                <a:lnTo>
                  <a:pt x="342" y="325"/>
                </a:lnTo>
                <a:lnTo>
                  <a:pt x="342" y="327"/>
                </a:lnTo>
                <a:lnTo>
                  <a:pt x="342" y="325"/>
                </a:lnTo>
                <a:lnTo>
                  <a:pt x="342" y="324"/>
                </a:lnTo>
                <a:lnTo>
                  <a:pt x="340" y="324"/>
                </a:lnTo>
                <a:lnTo>
                  <a:pt x="340" y="322"/>
                </a:lnTo>
                <a:lnTo>
                  <a:pt x="339" y="322"/>
                </a:lnTo>
                <a:lnTo>
                  <a:pt x="337" y="322"/>
                </a:lnTo>
                <a:lnTo>
                  <a:pt x="337" y="320"/>
                </a:lnTo>
                <a:lnTo>
                  <a:pt x="337" y="322"/>
                </a:lnTo>
                <a:lnTo>
                  <a:pt x="335" y="322"/>
                </a:lnTo>
                <a:lnTo>
                  <a:pt x="333" y="322"/>
                </a:lnTo>
                <a:lnTo>
                  <a:pt x="333" y="324"/>
                </a:lnTo>
                <a:lnTo>
                  <a:pt x="332" y="324"/>
                </a:lnTo>
                <a:lnTo>
                  <a:pt x="332" y="325"/>
                </a:lnTo>
                <a:lnTo>
                  <a:pt x="330" y="325"/>
                </a:lnTo>
                <a:lnTo>
                  <a:pt x="328" y="325"/>
                </a:lnTo>
                <a:lnTo>
                  <a:pt x="328" y="327"/>
                </a:lnTo>
                <a:lnTo>
                  <a:pt x="327" y="327"/>
                </a:lnTo>
                <a:lnTo>
                  <a:pt x="325" y="327"/>
                </a:lnTo>
                <a:lnTo>
                  <a:pt x="323" y="327"/>
                </a:lnTo>
                <a:lnTo>
                  <a:pt x="321" y="327"/>
                </a:lnTo>
                <a:lnTo>
                  <a:pt x="321" y="325"/>
                </a:lnTo>
                <a:lnTo>
                  <a:pt x="320" y="327"/>
                </a:lnTo>
                <a:lnTo>
                  <a:pt x="318" y="327"/>
                </a:lnTo>
                <a:lnTo>
                  <a:pt x="320" y="327"/>
                </a:lnTo>
                <a:lnTo>
                  <a:pt x="320" y="329"/>
                </a:lnTo>
                <a:lnTo>
                  <a:pt x="318" y="329"/>
                </a:lnTo>
                <a:lnTo>
                  <a:pt x="318" y="331"/>
                </a:lnTo>
                <a:lnTo>
                  <a:pt x="320" y="331"/>
                </a:lnTo>
                <a:lnTo>
                  <a:pt x="320" y="332"/>
                </a:lnTo>
                <a:lnTo>
                  <a:pt x="321" y="332"/>
                </a:lnTo>
                <a:lnTo>
                  <a:pt x="321" y="334"/>
                </a:lnTo>
                <a:lnTo>
                  <a:pt x="320" y="334"/>
                </a:lnTo>
                <a:lnTo>
                  <a:pt x="320" y="336"/>
                </a:lnTo>
                <a:lnTo>
                  <a:pt x="320" y="337"/>
                </a:lnTo>
                <a:lnTo>
                  <a:pt x="318" y="337"/>
                </a:lnTo>
                <a:lnTo>
                  <a:pt x="316" y="337"/>
                </a:lnTo>
                <a:lnTo>
                  <a:pt x="316" y="339"/>
                </a:lnTo>
                <a:lnTo>
                  <a:pt x="316" y="341"/>
                </a:lnTo>
                <a:lnTo>
                  <a:pt x="316" y="343"/>
                </a:lnTo>
                <a:lnTo>
                  <a:pt x="316" y="344"/>
                </a:lnTo>
                <a:lnTo>
                  <a:pt x="316" y="346"/>
                </a:lnTo>
                <a:lnTo>
                  <a:pt x="316" y="348"/>
                </a:lnTo>
                <a:lnTo>
                  <a:pt x="316" y="349"/>
                </a:lnTo>
                <a:lnTo>
                  <a:pt x="318" y="349"/>
                </a:lnTo>
                <a:lnTo>
                  <a:pt x="318" y="351"/>
                </a:lnTo>
                <a:lnTo>
                  <a:pt x="316" y="351"/>
                </a:lnTo>
                <a:lnTo>
                  <a:pt x="316" y="353"/>
                </a:lnTo>
                <a:lnTo>
                  <a:pt x="316" y="355"/>
                </a:lnTo>
                <a:lnTo>
                  <a:pt x="316" y="356"/>
                </a:lnTo>
                <a:lnTo>
                  <a:pt x="316" y="358"/>
                </a:lnTo>
                <a:lnTo>
                  <a:pt x="316" y="360"/>
                </a:lnTo>
                <a:lnTo>
                  <a:pt x="316" y="361"/>
                </a:lnTo>
                <a:lnTo>
                  <a:pt x="318" y="361"/>
                </a:lnTo>
                <a:lnTo>
                  <a:pt x="316" y="361"/>
                </a:lnTo>
                <a:lnTo>
                  <a:pt x="318" y="361"/>
                </a:lnTo>
                <a:lnTo>
                  <a:pt x="318" y="363"/>
                </a:lnTo>
                <a:lnTo>
                  <a:pt x="318" y="365"/>
                </a:lnTo>
                <a:lnTo>
                  <a:pt x="316" y="365"/>
                </a:lnTo>
                <a:lnTo>
                  <a:pt x="314" y="365"/>
                </a:lnTo>
                <a:lnTo>
                  <a:pt x="314" y="367"/>
                </a:lnTo>
                <a:lnTo>
                  <a:pt x="314" y="368"/>
                </a:lnTo>
                <a:lnTo>
                  <a:pt x="314" y="370"/>
                </a:lnTo>
                <a:lnTo>
                  <a:pt x="313" y="370"/>
                </a:lnTo>
                <a:lnTo>
                  <a:pt x="313" y="368"/>
                </a:lnTo>
                <a:lnTo>
                  <a:pt x="313" y="370"/>
                </a:lnTo>
                <a:lnTo>
                  <a:pt x="311" y="370"/>
                </a:lnTo>
                <a:lnTo>
                  <a:pt x="311" y="372"/>
                </a:lnTo>
                <a:lnTo>
                  <a:pt x="309" y="372"/>
                </a:lnTo>
                <a:lnTo>
                  <a:pt x="308" y="372"/>
                </a:lnTo>
                <a:lnTo>
                  <a:pt x="306" y="372"/>
                </a:lnTo>
                <a:lnTo>
                  <a:pt x="306" y="374"/>
                </a:lnTo>
                <a:lnTo>
                  <a:pt x="304" y="374"/>
                </a:lnTo>
                <a:lnTo>
                  <a:pt x="302" y="374"/>
                </a:lnTo>
                <a:lnTo>
                  <a:pt x="301" y="374"/>
                </a:lnTo>
                <a:lnTo>
                  <a:pt x="299" y="374"/>
                </a:lnTo>
                <a:lnTo>
                  <a:pt x="299" y="372"/>
                </a:lnTo>
                <a:lnTo>
                  <a:pt x="297" y="372"/>
                </a:lnTo>
                <a:lnTo>
                  <a:pt x="296" y="372"/>
                </a:lnTo>
                <a:lnTo>
                  <a:pt x="296" y="370"/>
                </a:lnTo>
                <a:lnTo>
                  <a:pt x="296" y="372"/>
                </a:lnTo>
                <a:lnTo>
                  <a:pt x="294" y="374"/>
                </a:lnTo>
                <a:lnTo>
                  <a:pt x="292" y="374"/>
                </a:lnTo>
                <a:lnTo>
                  <a:pt x="292" y="375"/>
                </a:lnTo>
                <a:lnTo>
                  <a:pt x="290" y="375"/>
                </a:lnTo>
                <a:lnTo>
                  <a:pt x="289" y="375"/>
                </a:lnTo>
                <a:lnTo>
                  <a:pt x="287" y="375"/>
                </a:lnTo>
                <a:lnTo>
                  <a:pt x="287" y="377"/>
                </a:lnTo>
                <a:lnTo>
                  <a:pt x="285" y="377"/>
                </a:lnTo>
                <a:lnTo>
                  <a:pt x="285" y="379"/>
                </a:lnTo>
                <a:lnTo>
                  <a:pt x="283" y="379"/>
                </a:lnTo>
                <a:lnTo>
                  <a:pt x="282" y="379"/>
                </a:lnTo>
                <a:lnTo>
                  <a:pt x="280" y="379"/>
                </a:lnTo>
                <a:lnTo>
                  <a:pt x="278" y="379"/>
                </a:lnTo>
                <a:lnTo>
                  <a:pt x="277" y="379"/>
                </a:lnTo>
                <a:lnTo>
                  <a:pt x="275" y="379"/>
                </a:lnTo>
                <a:lnTo>
                  <a:pt x="273" y="379"/>
                </a:lnTo>
                <a:lnTo>
                  <a:pt x="273" y="377"/>
                </a:lnTo>
                <a:lnTo>
                  <a:pt x="271" y="377"/>
                </a:lnTo>
                <a:lnTo>
                  <a:pt x="271" y="375"/>
                </a:lnTo>
                <a:lnTo>
                  <a:pt x="270" y="375"/>
                </a:lnTo>
                <a:lnTo>
                  <a:pt x="270" y="374"/>
                </a:lnTo>
                <a:lnTo>
                  <a:pt x="270" y="375"/>
                </a:lnTo>
                <a:lnTo>
                  <a:pt x="268" y="375"/>
                </a:lnTo>
                <a:lnTo>
                  <a:pt x="268" y="374"/>
                </a:lnTo>
                <a:lnTo>
                  <a:pt x="268" y="375"/>
                </a:lnTo>
                <a:lnTo>
                  <a:pt x="266" y="375"/>
                </a:lnTo>
                <a:lnTo>
                  <a:pt x="266" y="377"/>
                </a:lnTo>
                <a:lnTo>
                  <a:pt x="265" y="377"/>
                </a:lnTo>
                <a:lnTo>
                  <a:pt x="265" y="379"/>
                </a:lnTo>
                <a:lnTo>
                  <a:pt x="263" y="379"/>
                </a:lnTo>
                <a:lnTo>
                  <a:pt x="263" y="380"/>
                </a:lnTo>
                <a:lnTo>
                  <a:pt x="261" y="380"/>
                </a:lnTo>
                <a:lnTo>
                  <a:pt x="261" y="382"/>
                </a:lnTo>
                <a:lnTo>
                  <a:pt x="259" y="382"/>
                </a:lnTo>
                <a:lnTo>
                  <a:pt x="259" y="384"/>
                </a:lnTo>
                <a:lnTo>
                  <a:pt x="258" y="384"/>
                </a:lnTo>
                <a:lnTo>
                  <a:pt x="256" y="384"/>
                </a:lnTo>
                <a:lnTo>
                  <a:pt x="256" y="386"/>
                </a:lnTo>
                <a:lnTo>
                  <a:pt x="254" y="386"/>
                </a:lnTo>
                <a:lnTo>
                  <a:pt x="252" y="386"/>
                </a:lnTo>
                <a:lnTo>
                  <a:pt x="252" y="387"/>
                </a:lnTo>
                <a:lnTo>
                  <a:pt x="254" y="387"/>
                </a:lnTo>
                <a:lnTo>
                  <a:pt x="252" y="387"/>
                </a:lnTo>
                <a:lnTo>
                  <a:pt x="252" y="389"/>
                </a:lnTo>
                <a:lnTo>
                  <a:pt x="252" y="387"/>
                </a:lnTo>
                <a:lnTo>
                  <a:pt x="252" y="389"/>
                </a:lnTo>
                <a:lnTo>
                  <a:pt x="251" y="389"/>
                </a:lnTo>
                <a:lnTo>
                  <a:pt x="251" y="391"/>
                </a:lnTo>
                <a:lnTo>
                  <a:pt x="251" y="392"/>
                </a:lnTo>
                <a:lnTo>
                  <a:pt x="251" y="394"/>
                </a:lnTo>
                <a:lnTo>
                  <a:pt x="251" y="396"/>
                </a:lnTo>
                <a:lnTo>
                  <a:pt x="251" y="398"/>
                </a:lnTo>
                <a:lnTo>
                  <a:pt x="249" y="396"/>
                </a:lnTo>
                <a:lnTo>
                  <a:pt x="247" y="396"/>
                </a:lnTo>
                <a:lnTo>
                  <a:pt x="247" y="394"/>
                </a:lnTo>
                <a:lnTo>
                  <a:pt x="246" y="394"/>
                </a:lnTo>
                <a:lnTo>
                  <a:pt x="244" y="394"/>
                </a:lnTo>
                <a:lnTo>
                  <a:pt x="244" y="396"/>
                </a:lnTo>
                <a:lnTo>
                  <a:pt x="242" y="396"/>
                </a:lnTo>
                <a:lnTo>
                  <a:pt x="244" y="396"/>
                </a:lnTo>
                <a:lnTo>
                  <a:pt x="242" y="398"/>
                </a:lnTo>
                <a:lnTo>
                  <a:pt x="242" y="399"/>
                </a:lnTo>
                <a:lnTo>
                  <a:pt x="240" y="399"/>
                </a:lnTo>
                <a:lnTo>
                  <a:pt x="240" y="401"/>
                </a:lnTo>
                <a:lnTo>
                  <a:pt x="240" y="403"/>
                </a:lnTo>
                <a:lnTo>
                  <a:pt x="239" y="403"/>
                </a:lnTo>
                <a:lnTo>
                  <a:pt x="237" y="403"/>
                </a:lnTo>
                <a:lnTo>
                  <a:pt x="237" y="405"/>
                </a:lnTo>
                <a:lnTo>
                  <a:pt x="235" y="405"/>
                </a:lnTo>
                <a:lnTo>
                  <a:pt x="234" y="405"/>
                </a:lnTo>
                <a:lnTo>
                  <a:pt x="234" y="406"/>
                </a:lnTo>
                <a:lnTo>
                  <a:pt x="232" y="406"/>
                </a:lnTo>
                <a:lnTo>
                  <a:pt x="230" y="406"/>
                </a:lnTo>
                <a:lnTo>
                  <a:pt x="228" y="406"/>
                </a:lnTo>
                <a:lnTo>
                  <a:pt x="228" y="408"/>
                </a:lnTo>
                <a:lnTo>
                  <a:pt x="227" y="408"/>
                </a:lnTo>
                <a:lnTo>
                  <a:pt x="227" y="410"/>
                </a:lnTo>
                <a:lnTo>
                  <a:pt x="227" y="408"/>
                </a:lnTo>
                <a:lnTo>
                  <a:pt x="225" y="410"/>
                </a:lnTo>
                <a:lnTo>
                  <a:pt x="225" y="408"/>
                </a:lnTo>
                <a:lnTo>
                  <a:pt x="223" y="408"/>
                </a:lnTo>
                <a:lnTo>
                  <a:pt x="222" y="408"/>
                </a:lnTo>
                <a:lnTo>
                  <a:pt x="222" y="410"/>
                </a:lnTo>
                <a:lnTo>
                  <a:pt x="220" y="410"/>
                </a:lnTo>
                <a:lnTo>
                  <a:pt x="218" y="410"/>
                </a:lnTo>
                <a:lnTo>
                  <a:pt x="218" y="408"/>
                </a:lnTo>
                <a:lnTo>
                  <a:pt x="218" y="406"/>
                </a:lnTo>
                <a:lnTo>
                  <a:pt x="216" y="408"/>
                </a:lnTo>
                <a:lnTo>
                  <a:pt x="216" y="406"/>
                </a:lnTo>
                <a:lnTo>
                  <a:pt x="216" y="408"/>
                </a:lnTo>
                <a:lnTo>
                  <a:pt x="215" y="408"/>
                </a:lnTo>
                <a:lnTo>
                  <a:pt x="215" y="410"/>
                </a:lnTo>
                <a:lnTo>
                  <a:pt x="213" y="410"/>
                </a:lnTo>
                <a:lnTo>
                  <a:pt x="211" y="410"/>
                </a:lnTo>
                <a:lnTo>
                  <a:pt x="211" y="411"/>
                </a:lnTo>
                <a:lnTo>
                  <a:pt x="211" y="413"/>
                </a:lnTo>
                <a:lnTo>
                  <a:pt x="211" y="415"/>
                </a:lnTo>
                <a:lnTo>
                  <a:pt x="209" y="415"/>
                </a:lnTo>
                <a:lnTo>
                  <a:pt x="209" y="417"/>
                </a:lnTo>
                <a:lnTo>
                  <a:pt x="208" y="417"/>
                </a:lnTo>
                <a:lnTo>
                  <a:pt x="208" y="418"/>
                </a:lnTo>
                <a:lnTo>
                  <a:pt x="208" y="420"/>
                </a:lnTo>
                <a:lnTo>
                  <a:pt x="208" y="422"/>
                </a:lnTo>
                <a:lnTo>
                  <a:pt x="206" y="422"/>
                </a:lnTo>
                <a:lnTo>
                  <a:pt x="206" y="420"/>
                </a:lnTo>
                <a:lnTo>
                  <a:pt x="204" y="420"/>
                </a:lnTo>
                <a:lnTo>
                  <a:pt x="203" y="420"/>
                </a:lnTo>
                <a:lnTo>
                  <a:pt x="204" y="422"/>
                </a:lnTo>
                <a:lnTo>
                  <a:pt x="203" y="422"/>
                </a:lnTo>
                <a:lnTo>
                  <a:pt x="203" y="423"/>
                </a:lnTo>
                <a:lnTo>
                  <a:pt x="203" y="425"/>
                </a:lnTo>
                <a:lnTo>
                  <a:pt x="204" y="425"/>
                </a:lnTo>
                <a:lnTo>
                  <a:pt x="204" y="427"/>
                </a:lnTo>
                <a:lnTo>
                  <a:pt x="204" y="429"/>
                </a:lnTo>
                <a:lnTo>
                  <a:pt x="203" y="429"/>
                </a:lnTo>
                <a:lnTo>
                  <a:pt x="203" y="430"/>
                </a:lnTo>
                <a:lnTo>
                  <a:pt x="203" y="432"/>
                </a:lnTo>
                <a:lnTo>
                  <a:pt x="201" y="432"/>
                </a:lnTo>
                <a:lnTo>
                  <a:pt x="203" y="432"/>
                </a:lnTo>
                <a:lnTo>
                  <a:pt x="203" y="434"/>
                </a:lnTo>
                <a:lnTo>
                  <a:pt x="201" y="434"/>
                </a:lnTo>
                <a:lnTo>
                  <a:pt x="201" y="436"/>
                </a:lnTo>
                <a:lnTo>
                  <a:pt x="201" y="437"/>
                </a:lnTo>
                <a:lnTo>
                  <a:pt x="201" y="439"/>
                </a:lnTo>
                <a:lnTo>
                  <a:pt x="203" y="439"/>
                </a:lnTo>
                <a:lnTo>
                  <a:pt x="203" y="441"/>
                </a:lnTo>
                <a:lnTo>
                  <a:pt x="201" y="441"/>
                </a:lnTo>
                <a:lnTo>
                  <a:pt x="201" y="442"/>
                </a:lnTo>
                <a:lnTo>
                  <a:pt x="201" y="444"/>
                </a:lnTo>
                <a:lnTo>
                  <a:pt x="199" y="444"/>
                </a:lnTo>
                <a:lnTo>
                  <a:pt x="199" y="446"/>
                </a:lnTo>
                <a:lnTo>
                  <a:pt x="199" y="448"/>
                </a:lnTo>
                <a:lnTo>
                  <a:pt x="199" y="449"/>
                </a:lnTo>
                <a:lnTo>
                  <a:pt x="199" y="451"/>
                </a:lnTo>
                <a:lnTo>
                  <a:pt x="199" y="453"/>
                </a:lnTo>
                <a:lnTo>
                  <a:pt x="201" y="453"/>
                </a:lnTo>
                <a:lnTo>
                  <a:pt x="201" y="454"/>
                </a:lnTo>
                <a:lnTo>
                  <a:pt x="201" y="456"/>
                </a:lnTo>
                <a:lnTo>
                  <a:pt x="208" y="460"/>
                </a:lnTo>
                <a:lnTo>
                  <a:pt x="206" y="465"/>
                </a:lnTo>
                <a:lnTo>
                  <a:pt x="204" y="470"/>
                </a:lnTo>
                <a:lnTo>
                  <a:pt x="203" y="475"/>
                </a:lnTo>
                <a:lnTo>
                  <a:pt x="203" y="477"/>
                </a:lnTo>
                <a:lnTo>
                  <a:pt x="203" y="484"/>
                </a:lnTo>
                <a:lnTo>
                  <a:pt x="203" y="489"/>
                </a:lnTo>
                <a:lnTo>
                  <a:pt x="203" y="496"/>
                </a:lnTo>
                <a:lnTo>
                  <a:pt x="203" y="501"/>
                </a:lnTo>
                <a:lnTo>
                  <a:pt x="201" y="504"/>
                </a:lnTo>
                <a:lnTo>
                  <a:pt x="199" y="508"/>
                </a:lnTo>
                <a:lnTo>
                  <a:pt x="196" y="508"/>
                </a:lnTo>
                <a:lnTo>
                  <a:pt x="191" y="504"/>
                </a:lnTo>
                <a:lnTo>
                  <a:pt x="187" y="503"/>
                </a:lnTo>
                <a:lnTo>
                  <a:pt x="182" y="499"/>
                </a:lnTo>
                <a:lnTo>
                  <a:pt x="178" y="497"/>
                </a:lnTo>
                <a:lnTo>
                  <a:pt x="177" y="492"/>
                </a:lnTo>
                <a:lnTo>
                  <a:pt x="177" y="487"/>
                </a:lnTo>
                <a:lnTo>
                  <a:pt x="175" y="484"/>
                </a:lnTo>
                <a:lnTo>
                  <a:pt x="175" y="482"/>
                </a:lnTo>
                <a:lnTo>
                  <a:pt x="175" y="477"/>
                </a:lnTo>
                <a:lnTo>
                  <a:pt x="173" y="473"/>
                </a:lnTo>
                <a:lnTo>
                  <a:pt x="170" y="468"/>
                </a:lnTo>
                <a:lnTo>
                  <a:pt x="168" y="465"/>
                </a:lnTo>
                <a:lnTo>
                  <a:pt x="165" y="463"/>
                </a:lnTo>
                <a:lnTo>
                  <a:pt x="161" y="460"/>
                </a:lnTo>
                <a:lnTo>
                  <a:pt x="160" y="460"/>
                </a:lnTo>
                <a:lnTo>
                  <a:pt x="156" y="458"/>
                </a:lnTo>
                <a:lnTo>
                  <a:pt x="151" y="456"/>
                </a:lnTo>
                <a:lnTo>
                  <a:pt x="148" y="454"/>
                </a:lnTo>
                <a:lnTo>
                  <a:pt x="144" y="451"/>
                </a:lnTo>
                <a:lnTo>
                  <a:pt x="142" y="446"/>
                </a:lnTo>
                <a:lnTo>
                  <a:pt x="141" y="441"/>
                </a:lnTo>
                <a:lnTo>
                  <a:pt x="139" y="437"/>
                </a:lnTo>
                <a:lnTo>
                  <a:pt x="137" y="434"/>
                </a:lnTo>
                <a:lnTo>
                  <a:pt x="132" y="430"/>
                </a:lnTo>
                <a:lnTo>
                  <a:pt x="129" y="429"/>
                </a:lnTo>
                <a:lnTo>
                  <a:pt x="123" y="427"/>
                </a:lnTo>
                <a:lnTo>
                  <a:pt x="118" y="425"/>
                </a:lnTo>
                <a:lnTo>
                  <a:pt x="115" y="423"/>
                </a:lnTo>
                <a:lnTo>
                  <a:pt x="113" y="423"/>
                </a:lnTo>
                <a:lnTo>
                  <a:pt x="108" y="422"/>
                </a:lnTo>
                <a:lnTo>
                  <a:pt x="104" y="418"/>
                </a:lnTo>
                <a:lnTo>
                  <a:pt x="104" y="415"/>
                </a:lnTo>
                <a:lnTo>
                  <a:pt x="101" y="411"/>
                </a:lnTo>
                <a:lnTo>
                  <a:pt x="99" y="408"/>
                </a:lnTo>
                <a:lnTo>
                  <a:pt x="96" y="405"/>
                </a:lnTo>
                <a:lnTo>
                  <a:pt x="94" y="401"/>
                </a:lnTo>
                <a:lnTo>
                  <a:pt x="92" y="396"/>
                </a:lnTo>
                <a:lnTo>
                  <a:pt x="91" y="391"/>
                </a:lnTo>
                <a:lnTo>
                  <a:pt x="89" y="387"/>
                </a:lnTo>
                <a:lnTo>
                  <a:pt x="87" y="382"/>
                </a:lnTo>
                <a:lnTo>
                  <a:pt x="86" y="379"/>
                </a:lnTo>
                <a:lnTo>
                  <a:pt x="82" y="375"/>
                </a:lnTo>
                <a:lnTo>
                  <a:pt x="79" y="372"/>
                </a:lnTo>
                <a:lnTo>
                  <a:pt x="77" y="367"/>
                </a:lnTo>
                <a:lnTo>
                  <a:pt x="75" y="363"/>
                </a:lnTo>
                <a:lnTo>
                  <a:pt x="74" y="360"/>
                </a:lnTo>
                <a:lnTo>
                  <a:pt x="70" y="355"/>
                </a:lnTo>
                <a:lnTo>
                  <a:pt x="68" y="353"/>
                </a:lnTo>
                <a:lnTo>
                  <a:pt x="65" y="349"/>
                </a:lnTo>
                <a:lnTo>
                  <a:pt x="63" y="344"/>
                </a:lnTo>
                <a:lnTo>
                  <a:pt x="61" y="341"/>
                </a:lnTo>
                <a:lnTo>
                  <a:pt x="60" y="336"/>
                </a:lnTo>
                <a:lnTo>
                  <a:pt x="60" y="331"/>
                </a:lnTo>
                <a:lnTo>
                  <a:pt x="56" y="327"/>
                </a:lnTo>
                <a:lnTo>
                  <a:pt x="51" y="329"/>
                </a:lnTo>
                <a:lnTo>
                  <a:pt x="46" y="329"/>
                </a:lnTo>
                <a:lnTo>
                  <a:pt x="44" y="325"/>
                </a:lnTo>
                <a:lnTo>
                  <a:pt x="41" y="322"/>
                </a:lnTo>
                <a:lnTo>
                  <a:pt x="48" y="317"/>
                </a:lnTo>
                <a:lnTo>
                  <a:pt x="49" y="317"/>
                </a:lnTo>
                <a:lnTo>
                  <a:pt x="49" y="315"/>
                </a:lnTo>
                <a:lnTo>
                  <a:pt x="48" y="315"/>
                </a:lnTo>
                <a:lnTo>
                  <a:pt x="49" y="315"/>
                </a:lnTo>
                <a:lnTo>
                  <a:pt x="49" y="313"/>
                </a:lnTo>
                <a:lnTo>
                  <a:pt x="48" y="313"/>
                </a:lnTo>
                <a:lnTo>
                  <a:pt x="48" y="312"/>
                </a:lnTo>
                <a:lnTo>
                  <a:pt x="48" y="310"/>
                </a:lnTo>
                <a:lnTo>
                  <a:pt x="46" y="310"/>
                </a:lnTo>
                <a:lnTo>
                  <a:pt x="46" y="308"/>
                </a:lnTo>
                <a:lnTo>
                  <a:pt x="46" y="306"/>
                </a:lnTo>
                <a:lnTo>
                  <a:pt x="44" y="306"/>
                </a:lnTo>
                <a:lnTo>
                  <a:pt x="44" y="305"/>
                </a:lnTo>
                <a:lnTo>
                  <a:pt x="44" y="303"/>
                </a:lnTo>
                <a:lnTo>
                  <a:pt x="43" y="303"/>
                </a:lnTo>
                <a:lnTo>
                  <a:pt x="43" y="301"/>
                </a:lnTo>
                <a:lnTo>
                  <a:pt x="43" y="300"/>
                </a:lnTo>
                <a:lnTo>
                  <a:pt x="41" y="300"/>
                </a:lnTo>
                <a:lnTo>
                  <a:pt x="39" y="298"/>
                </a:lnTo>
                <a:lnTo>
                  <a:pt x="39" y="296"/>
                </a:lnTo>
                <a:lnTo>
                  <a:pt x="39" y="294"/>
                </a:lnTo>
                <a:lnTo>
                  <a:pt x="39" y="293"/>
                </a:lnTo>
                <a:lnTo>
                  <a:pt x="39" y="291"/>
                </a:lnTo>
                <a:lnTo>
                  <a:pt x="37" y="291"/>
                </a:lnTo>
                <a:lnTo>
                  <a:pt x="39" y="289"/>
                </a:lnTo>
                <a:lnTo>
                  <a:pt x="39" y="287"/>
                </a:lnTo>
                <a:lnTo>
                  <a:pt x="41" y="287"/>
                </a:lnTo>
                <a:lnTo>
                  <a:pt x="41" y="286"/>
                </a:lnTo>
                <a:lnTo>
                  <a:pt x="41" y="284"/>
                </a:lnTo>
                <a:lnTo>
                  <a:pt x="43" y="284"/>
                </a:lnTo>
                <a:lnTo>
                  <a:pt x="43" y="282"/>
                </a:lnTo>
                <a:lnTo>
                  <a:pt x="43" y="281"/>
                </a:lnTo>
                <a:lnTo>
                  <a:pt x="44" y="281"/>
                </a:lnTo>
                <a:lnTo>
                  <a:pt x="44" y="279"/>
                </a:lnTo>
                <a:lnTo>
                  <a:pt x="46" y="279"/>
                </a:lnTo>
                <a:lnTo>
                  <a:pt x="46" y="277"/>
                </a:lnTo>
                <a:lnTo>
                  <a:pt x="46" y="275"/>
                </a:lnTo>
                <a:lnTo>
                  <a:pt x="46" y="274"/>
                </a:lnTo>
                <a:lnTo>
                  <a:pt x="48" y="274"/>
                </a:lnTo>
                <a:lnTo>
                  <a:pt x="48" y="272"/>
                </a:lnTo>
                <a:lnTo>
                  <a:pt x="48" y="270"/>
                </a:lnTo>
                <a:lnTo>
                  <a:pt x="48" y="269"/>
                </a:lnTo>
                <a:lnTo>
                  <a:pt x="48" y="267"/>
                </a:lnTo>
                <a:lnTo>
                  <a:pt x="48" y="265"/>
                </a:lnTo>
                <a:lnTo>
                  <a:pt x="48" y="263"/>
                </a:lnTo>
                <a:lnTo>
                  <a:pt x="46" y="263"/>
                </a:lnTo>
                <a:lnTo>
                  <a:pt x="46" y="262"/>
                </a:lnTo>
                <a:lnTo>
                  <a:pt x="46" y="260"/>
                </a:lnTo>
                <a:lnTo>
                  <a:pt x="44" y="260"/>
                </a:lnTo>
                <a:lnTo>
                  <a:pt x="44" y="258"/>
                </a:lnTo>
                <a:lnTo>
                  <a:pt x="44" y="256"/>
                </a:lnTo>
                <a:lnTo>
                  <a:pt x="43" y="256"/>
                </a:lnTo>
                <a:lnTo>
                  <a:pt x="43" y="255"/>
                </a:lnTo>
                <a:lnTo>
                  <a:pt x="41" y="255"/>
                </a:lnTo>
                <a:lnTo>
                  <a:pt x="41" y="253"/>
                </a:lnTo>
                <a:lnTo>
                  <a:pt x="39" y="253"/>
                </a:lnTo>
                <a:lnTo>
                  <a:pt x="39" y="251"/>
                </a:lnTo>
                <a:lnTo>
                  <a:pt x="39" y="250"/>
                </a:lnTo>
                <a:lnTo>
                  <a:pt x="37" y="250"/>
                </a:lnTo>
                <a:lnTo>
                  <a:pt x="39" y="250"/>
                </a:lnTo>
                <a:lnTo>
                  <a:pt x="37" y="250"/>
                </a:lnTo>
                <a:lnTo>
                  <a:pt x="37" y="248"/>
                </a:lnTo>
                <a:lnTo>
                  <a:pt x="37" y="246"/>
                </a:lnTo>
                <a:lnTo>
                  <a:pt x="37" y="244"/>
                </a:lnTo>
                <a:lnTo>
                  <a:pt x="39" y="244"/>
                </a:lnTo>
                <a:lnTo>
                  <a:pt x="41" y="244"/>
                </a:lnTo>
                <a:lnTo>
                  <a:pt x="41" y="243"/>
                </a:lnTo>
                <a:lnTo>
                  <a:pt x="43" y="243"/>
                </a:lnTo>
                <a:lnTo>
                  <a:pt x="44" y="243"/>
                </a:lnTo>
                <a:lnTo>
                  <a:pt x="46" y="243"/>
                </a:lnTo>
                <a:lnTo>
                  <a:pt x="48" y="243"/>
                </a:lnTo>
                <a:lnTo>
                  <a:pt x="48" y="241"/>
                </a:lnTo>
                <a:lnTo>
                  <a:pt x="48" y="239"/>
                </a:lnTo>
                <a:lnTo>
                  <a:pt x="48" y="238"/>
                </a:lnTo>
                <a:lnTo>
                  <a:pt x="49" y="238"/>
                </a:lnTo>
                <a:lnTo>
                  <a:pt x="49" y="236"/>
                </a:lnTo>
                <a:lnTo>
                  <a:pt x="49" y="234"/>
                </a:lnTo>
                <a:lnTo>
                  <a:pt x="48" y="234"/>
                </a:lnTo>
                <a:lnTo>
                  <a:pt x="48" y="232"/>
                </a:lnTo>
                <a:lnTo>
                  <a:pt x="46" y="232"/>
                </a:lnTo>
                <a:lnTo>
                  <a:pt x="46" y="231"/>
                </a:lnTo>
                <a:lnTo>
                  <a:pt x="46" y="229"/>
                </a:lnTo>
                <a:lnTo>
                  <a:pt x="44" y="229"/>
                </a:lnTo>
                <a:lnTo>
                  <a:pt x="44" y="227"/>
                </a:lnTo>
                <a:lnTo>
                  <a:pt x="43" y="227"/>
                </a:lnTo>
                <a:lnTo>
                  <a:pt x="43" y="225"/>
                </a:lnTo>
                <a:lnTo>
                  <a:pt x="43" y="224"/>
                </a:lnTo>
                <a:lnTo>
                  <a:pt x="43" y="222"/>
                </a:lnTo>
                <a:lnTo>
                  <a:pt x="43" y="220"/>
                </a:lnTo>
                <a:lnTo>
                  <a:pt x="41" y="220"/>
                </a:lnTo>
                <a:lnTo>
                  <a:pt x="41" y="219"/>
                </a:lnTo>
                <a:lnTo>
                  <a:pt x="39" y="219"/>
                </a:lnTo>
                <a:lnTo>
                  <a:pt x="37" y="219"/>
                </a:lnTo>
                <a:lnTo>
                  <a:pt x="37" y="217"/>
                </a:lnTo>
                <a:lnTo>
                  <a:pt x="37" y="215"/>
                </a:lnTo>
                <a:lnTo>
                  <a:pt x="36" y="215"/>
                </a:lnTo>
                <a:lnTo>
                  <a:pt x="36" y="213"/>
                </a:lnTo>
                <a:lnTo>
                  <a:pt x="34" y="213"/>
                </a:lnTo>
                <a:lnTo>
                  <a:pt x="34" y="212"/>
                </a:lnTo>
                <a:lnTo>
                  <a:pt x="32" y="212"/>
                </a:lnTo>
                <a:lnTo>
                  <a:pt x="32" y="210"/>
                </a:lnTo>
                <a:lnTo>
                  <a:pt x="30" y="210"/>
                </a:lnTo>
                <a:lnTo>
                  <a:pt x="30" y="208"/>
                </a:lnTo>
                <a:lnTo>
                  <a:pt x="30" y="207"/>
                </a:lnTo>
                <a:lnTo>
                  <a:pt x="30" y="205"/>
                </a:lnTo>
                <a:lnTo>
                  <a:pt x="29" y="205"/>
                </a:lnTo>
                <a:lnTo>
                  <a:pt x="29" y="203"/>
                </a:lnTo>
                <a:lnTo>
                  <a:pt x="27" y="203"/>
                </a:lnTo>
                <a:lnTo>
                  <a:pt x="27" y="201"/>
                </a:lnTo>
                <a:lnTo>
                  <a:pt x="25" y="201"/>
                </a:lnTo>
                <a:lnTo>
                  <a:pt x="25" y="200"/>
                </a:lnTo>
                <a:lnTo>
                  <a:pt x="25" y="198"/>
                </a:lnTo>
                <a:lnTo>
                  <a:pt x="25" y="196"/>
                </a:lnTo>
                <a:lnTo>
                  <a:pt x="25" y="195"/>
                </a:lnTo>
                <a:lnTo>
                  <a:pt x="25" y="193"/>
                </a:lnTo>
                <a:lnTo>
                  <a:pt x="25" y="191"/>
                </a:lnTo>
                <a:lnTo>
                  <a:pt x="24" y="191"/>
                </a:lnTo>
                <a:lnTo>
                  <a:pt x="24" y="189"/>
                </a:lnTo>
                <a:lnTo>
                  <a:pt x="24" y="188"/>
                </a:lnTo>
                <a:lnTo>
                  <a:pt x="22" y="186"/>
                </a:lnTo>
                <a:lnTo>
                  <a:pt x="22" y="184"/>
                </a:lnTo>
                <a:lnTo>
                  <a:pt x="20" y="184"/>
                </a:lnTo>
                <a:lnTo>
                  <a:pt x="18" y="184"/>
                </a:lnTo>
                <a:lnTo>
                  <a:pt x="17" y="184"/>
                </a:lnTo>
                <a:lnTo>
                  <a:pt x="15" y="184"/>
                </a:lnTo>
                <a:lnTo>
                  <a:pt x="15" y="182"/>
                </a:lnTo>
                <a:lnTo>
                  <a:pt x="13" y="182"/>
                </a:lnTo>
                <a:lnTo>
                  <a:pt x="13" y="181"/>
                </a:lnTo>
                <a:lnTo>
                  <a:pt x="13" y="182"/>
                </a:lnTo>
                <a:lnTo>
                  <a:pt x="13" y="181"/>
                </a:lnTo>
                <a:lnTo>
                  <a:pt x="12" y="181"/>
                </a:lnTo>
                <a:lnTo>
                  <a:pt x="12" y="179"/>
                </a:lnTo>
                <a:lnTo>
                  <a:pt x="10" y="179"/>
                </a:lnTo>
                <a:lnTo>
                  <a:pt x="10" y="177"/>
                </a:lnTo>
                <a:lnTo>
                  <a:pt x="8" y="177"/>
                </a:lnTo>
                <a:lnTo>
                  <a:pt x="8" y="176"/>
                </a:lnTo>
                <a:lnTo>
                  <a:pt x="6" y="176"/>
                </a:lnTo>
                <a:lnTo>
                  <a:pt x="6" y="174"/>
                </a:lnTo>
                <a:lnTo>
                  <a:pt x="6" y="172"/>
                </a:lnTo>
                <a:lnTo>
                  <a:pt x="6" y="170"/>
                </a:lnTo>
                <a:lnTo>
                  <a:pt x="6" y="169"/>
                </a:lnTo>
                <a:lnTo>
                  <a:pt x="6" y="167"/>
                </a:lnTo>
                <a:lnTo>
                  <a:pt x="6" y="165"/>
                </a:lnTo>
                <a:lnTo>
                  <a:pt x="5" y="165"/>
                </a:lnTo>
                <a:lnTo>
                  <a:pt x="5" y="164"/>
                </a:lnTo>
                <a:lnTo>
                  <a:pt x="3" y="164"/>
                </a:lnTo>
                <a:lnTo>
                  <a:pt x="1" y="164"/>
                </a:lnTo>
                <a:lnTo>
                  <a:pt x="1" y="162"/>
                </a:lnTo>
                <a:lnTo>
                  <a:pt x="1" y="160"/>
                </a:lnTo>
                <a:lnTo>
                  <a:pt x="0" y="160"/>
                </a:lnTo>
                <a:lnTo>
                  <a:pt x="0" y="158"/>
                </a:lnTo>
                <a:lnTo>
                  <a:pt x="0" y="157"/>
                </a:lnTo>
                <a:lnTo>
                  <a:pt x="0" y="155"/>
                </a:lnTo>
                <a:lnTo>
                  <a:pt x="0" y="153"/>
                </a:lnTo>
                <a:lnTo>
                  <a:pt x="0" y="151"/>
                </a:lnTo>
                <a:lnTo>
                  <a:pt x="1" y="151"/>
                </a:lnTo>
                <a:lnTo>
                  <a:pt x="1" y="150"/>
                </a:lnTo>
                <a:lnTo>
                  <a:pt x="3" y="150"/>
                </a:lnTo>
                <a:lnTo>
                  <a:pt x="5" y="150"/>
                </a:lnTo>
                <a:lnTo>
                  <a:pt x="5" y="148"/>
                </a:lnTo>
                <a:lnTo>
                  <a:pt x="6" y="148"/>
                </a:lnTo>
                <a:lnTo>
                  <a:pt x="6" y="146"/>
                </a:lnTo>
                <a:lnTo>
                  <a:pt x="6" y="145"/>
                </a:lnTo>
                <a:lnTo>
                  <a:pt x="8" y="145"/>
                </a:lnTo>
                <a:lnTo>
                  <a:pt x="8" y="143"/>
                </a:lnTo>
                <a:lnTo>
                  <a:pt x="6" y="143"/>
                </a:lnTo>
                <a:lnTo>
                  <a:pt x="6" y="141"/>
                </a:lnTo>
                <a:lnTo>
                  <a:pt x="6" y="139"/>
                </a:lnTo>
                <a:lnTo>
                  <a:pt x="5" y="139"/>
                </a:lnTo>
                <a:lnTo>
                  <a:pt x="5" y="138"/>
                </a:lnTo>
                <a:lnTo>
                  <a:pt x="5" y="136"/>
                </a:lnTo>
                <a:lnTo>
                  <a:pt x="5" y="134"/>
                </a:lnTo>
                <a:lnTo>
                  <a:pt x="5" y="133"/>
                </a:lnTo>
                <a:lnTo>
                  <a:pt x="5" y="131"/>
                </a:lnTo>
                <a:lnTo>
                  <a:pt x="6" y="131"/>
                </a:lnTo>
                <a:lnTo>
                  <a:pt x="6" y="129"/>
                </a:lnTo>
                <a:lnTo>
                  <a:pt x="6" y="127"/>
                </a:lnTo>
                <a:lnTo>
                  <a:pt x="8" y="127"/>
                </a:lnTo>
                <a:lnTo>
                  <a:pt x="10" y="127"/>
                </a:lnTo>
                <a:lnTo>
                  <a:pt x="12" y="127"/>
                </a:lnTo>
                <a:lnTo>
                  <a:pt x="12" y="126"/>
                </a:lnTo>
                <a:lnTo>
                  <a:pt x="13" y="126"/>
                </a:lnTo>
                <a:lnTo>
                  <a:pt x="13" y="124"/>
                </a:lnTo>
                <a:lnTo>
                  <a:pt x="15" y="124"/>
                </a:lnTo>
                <a:lnTo>
                  <a:pt x="15" y="122"/>
                </a:lnTo>
                <a:lnTo>
                  <a:pt x="15" y="120"/>
                </a:lnTo>
                <a:lnTo>
                  <a:pt x="17" y="120"/>
                </a:lnTo>
                <a:lnTo>
                  <a:pt x="17" y="119"/>
                </a:lnTo>
                <a:lnTo>
                  <a:pt x="15" y="119"/>
                </a:lnTo>
                <a:lnTo>
                  <a:pt x="15" y="117"/>
                </a:lnTo>
                <a:lnTo>
                  <a:pt x="15" y="115"/>
                </a:lnTo>
                <a:lnTo>
                  <a:pt x="15" y="114"/>
                </a:lnTo>
                <a:lnTo>
                  <a:pt x="13" y="114"/>
                </a:lnTo>
                <a:lnTo>
                  <a:pt x="13" y="112"/>
                </a:lnTo>
                <a:lnTo>
                  <a:pt x="13" y="110"/>
                </a:lnTo>
                <a:lnTo>
                  <a:pt x="12" y="110"/>
                </a:lnTo>
                <a:lnTo>
                  <a:pt x="12" y="108"/>
                </a:lnTo>
                <a:lnTo>
                  <a:pt x="10" y="108"/>
                </a:lnTo>
                <a:lnTo>
                  <a:pt x="10" y="107"/>
                </a:lnTo>
                <a:lnTo>
                  <a:pt x="8" y="107"/>
                </a:lnTo>
                <a:lnTo>
                  <a:pt x="8" y="105"/>
                </a:lnTo>
                <a:lnTo>
                  <a:pt x="10" y="105"/>
                </a:lnTo>
                <a:lnTo>
                  <a:pt x="10" y="103"/>
                </a:lnTo>
                <a:lnTo>
                  <a:pt x="10" y="102"/>
                </a:lnTo>
                <a:lnTo>
                  <a:pt x="12" y="102"/>
                </a:lnTo>
                <a:lnTo>
                  <a:pt x="12" y="100"/>
                </a:lnTo>
                <a:lnTo>
                  <a:pt x="13" y="100"/>
                </a:lnTo>
                <a:lnTo>
                  <a:pt x="15" y="100"/>
                </a:lnTo>
                <a:lnTo>
                  <a:pt x="15" y="98"/>
                </a:lnTo>
                <a:lnTo>
                  <a:pt x="15" y="96"/>
                </a:lnTo>
                <a:lnTo>
                  <a:pt x="15" y="95"/>
                </a:lnTo>
                <a:lnTo>
                  <a:pt x="17" y="95"/>
                </a:lnTo>
                <a:lnTo>
                  <a:pt x="17" y="93"/>
                </a:lnTo>
                <a:lnTo>
                  <a:pt x="18" y="93"/>
                </a:lnTo>
                <a:lnTo>
                  <a:pt x="18" y="91"/>
                </a:lnTo>
                <a:lnTo>
                  <a:pt x="20" y="91"/>
                </a:lnTo>
                <a:lnTo>
                  <a:pt x="20" y="89"/>
                </a:lnTo>
                <a:lnTo>
                  <a:pt x="20" y="88"/>
                </a:lnTo>
                <a:lnTo>
                  <a:pt x="20" y="86"/>
                </a:lnTo>
                <a:lnTo>
                  <a:pt x="22" y="86"/>
                </a:lnTo>
                <a:lnTo>
                  <a:pt x="22" y="84"/>
                </a:lnTo>
                <a:lnTo>
                  <a:pt x="24" y="84"/>
                </a:lnTo>
                <a:lnTo>
                  <a:pt x="24" y="83"/>
                </a:lnTo>
                <a:lnTo>
                  <a:pt x="25" y="83"/>
                </a:lnTo>
                <a:lnTo>
                  <a:pt x="25" y="81"/>
                </a:lnTo>
                <a:lnTo>
                  <a:pt x="25" y="79"/>
                </a:lnTo>
                <a:lnTo>
                  <a:pt x="25" y="77"/>
                </a:lnTo>
                <a:lnTo>
                  <a:pt x="25" y="76"/>
                </a:lnTo>
                <a:lnTo>
                  <a:pt x="27" y="76"/>
                </a:lnTo>
                <a:lnTo>
                  <a:pt x="29" y="76"/>
                </a:lnTo>
                <a:lnTo>
                  <a:pt x="29" y="74"/>
                </a:lnTo>
                <a:lnTo>
                  <a:pt x="30" y="74"/>
                </a:lnTo>
                <a:lnTo>
                  <a:pt x="30" y="72"/>
                </a:lnTo>
                <a:lnTo>
                  <a:pt x="30" y="71"/>
                </a:lnTo>
                <a:lnTo>
                  <a:pt x="29" y="71"/>
                </a:lnTo>
                <a:lnTo>
                  <a:pt x="29" y="69"/>
                </a:lnTo>
                <a:lnTo>
                  <a:pt x="30" y="69"/>
                </a:lnTo>
                <a:lnTo>
                  <a:pt x="32" y="69"/>
                </a:lnTo>
                <a:lnTo>
                  <a:pt x="32" y="67"/>
                </a:lnTo>
                <a:lnTo>
                  <a:pt x="32" y="65"/>
                </a:lnTo>
                <a:lnTo>
                  <a:pt x="30" y="65"/>
                </a:lnTo>
                <a:lnTo>
                  <a:pt x="32" y="65"/>
                </a:lnTo>
                <a:lnTo>
                  <a:pt x="32" y="64"/>
                </a:lnTo>
                <a:lnTo>
                  <a:pt x="34" y="64"/>
                </a:lnTo>
                <a:lnTo>
                  <a:pt x="34" y="62"/>
                </a:lnTo>
                <a:lnTo>
                  <a:pt x="34" y="60"/>
                </a:lnTo>
                <a:lnTo>
                  <a:pt x="34" y="59"/>
                </a:lnTo>
                <a:lnTo>
                  <a:pt x="36" y="59"/>
                </a:lnTo>
                <a:lnTo>
                  <a:pt x="37" y="59"/>
                </a:lnTo>
                <a:lnTo>
                  <a:pt x="39" y="59"/>
                </a:lnTo>
                <a:lnTo>
                  <a:pt x="39" y="57"/>
                </a:lnTo>
                <a:lnTo>
                  <a:pt x="39" y="55"/>
                </a:lnTo>
                <a:lnTo>
                  <a:pt x="41" y="55"/>
                </a:lnTo>
                <a:lnTo>
                  <a:pt x="43" y="55"/>
                </a:lnTo>
                <a:lnTo>
                  <a:pt x="44" y="55"/>
                </a:lnTo>
                <a:lnTo>
                  <a:pt x="44" y="53"/>
                </a:lnTo>
                <a:lnTo>
                  <a:pt x="43" y="53"/>
                </a:lnTo>
                <a:lnTo>
                  <a:pt x="44" y="53"/>
                </a:lnTo>
                <a:lnTo>
                  <a:pt x="44" y="52"/>
                </a:lnTo>
                <a:lnTo>
                  <a:pt x="46" y="52"/>
                </a:lnTo>
                <a:lnTo>
                  <a:pt x="48" y="52"/>
                </a:lnTo>
                <a:lnTo>
                  <a:pt x="49" y="52"/>
                </a:lnTo>
                <a:lnTo>
                  <a:pt x="49" y="50"/>
                </a:lnTo>
                <a:lnTo>
                  <a:pt x="51" y="50"/>
                </a:lnTo>
                <a:lnTo>
                  <a:pt x="51" y="48"/>
                </a:lnTo>
                <a:lnTo>
                  <a:pt x="51" y="46"/>
                </a:lnTo>
                <a:lnTo>
                  <a:pt x="53" y="46"/>
                </a:lnTo>
                <a:lnTo>
                  <a:pt x="55" y="46"/>
                </a:lnTo>
                <a:lnTo>
                  <a:pt x="55" y="45"/>
                </a:lnTo>
                <a:lnTo>
                  <a:pt x="56" y="45"/>
                </a:lnTo>
                <a:lnTo>
                  <a:pt x="58" y="45"/>
                </a:lnTo>
                <a:lnTo>
                  <a:pt x="60" y="43"/>
                </a:lnTo>
                <a:lnTo>
                  <a:pt x="60" y="41"/>
                </a:lnTo>
                <a:lnTo>
                  <a:pt x="60" y="40"/>
                </a:lnTo>
                <a:lnTo>
                  <a:pt x="60" y="38"/>
                </a:lnTo>
                <a:lnTo>
                  <a:pt x="60" y="36"/>
                </a:lnTo>
                <a:lnTo>
                  <a:pt x="60" y="34"/>
                </a:lnTo>
                <a:lnTo>
                  <a:pt x="60" y="33"/>
                </a:lnTo>
                <a:lnTo>
                  <a:pt x="60" y="31"/>
                </a:lnTo>
                <a:lnTo>
                  <a:pt x="60" y="29"/>
                </a:lnTo>
                <a:lnTo>
                  <a:pt x="58" y="29"/>
                </a:lnTo>
                <a:lnTo>
                  <a:pt x="58" y="28"/>
                </a:lnTo>
                <a:lnTo>
                  <a:pt x="60" y="26"/>
                </a:lnTo>
                <a:lnTo>
                  <a:pt x="60" y="24"/>
                </a:lnTo>
                <a:lnTo>
                  <a:pt x="58" y="24"/>
                </a:lnTo>
                <a:lnTo>
                  <a:pt x="58" y="22"/>
                </a:lnTo>
                <a:lnTo>
                  <a:pt x="56" y="22"/>
                </a:lnTo>
                <a:lnTo>
                  <a:pt x="56" y="21"/>
                </a:lnTo>
                <a:lnTo>
                  <a:pt x="56" y="19"/>
                </a:lnTo>
                <a:lnTo>
                  <a:pt x="56" y="17"/>
                </a:lnTo>
                <a:lnTo>
                  <a:pt x="56" y="15"/>
                </a:lnTo>
                <a:lnTo>
                  <a:pt x="58" y="15"/>
                </a:lnTo>
                <a:lnTo>
                  <a:pt x="58" y="14"/>
                </a:lnTo>
                <a:lnTo>
                  <a:pt x="60" y="14"/>
                </a:lnTo>
                <a:lnTo>
                  <a:pt x="58" y="14"/>
                </a:lnTo>
                <a:lnTo>
                  <a:pt x="58" y="12"/>
                </a:lnTo>
                <a:lnTo>
                  <a:pt x="58" y="10"/>
                </a:lnTo>
                <a:lnTo>
                  <a:pt x="56" y="10"/>
                </a:lnTo>
                <a:lnTo>
                  <a:pt x="56" y="9"/>
                </a:lnTo>
                <a:lnTo>
                  <a:pt x="58" y="9"/>
                </a:lnTo>
                <a:lnTo>
                  <a:pt x="58" y="7"/>
                </a:lnTo>
                <a:lnTo>
                  <a:pt x="58" y="5"/>
                </a:lnTo>
                <a:lnTo>
                  <a:pt x="60" y="5"/>
                </a:lnTo>
                <a:lnTo>
                  <a:pt x="60" y="3"/>
                </a:lnTo>
                <a:lnTo>
                  <a:pt x="60" y="2"/>
                </a:lnTo>
                <a:lnTo>
                  <a:pt x="61" y="2"/>
                </a:lnTo>
                <a:lnTo>
                  <a:pt x="63" y="2"/>
                </a:lnTo>
                <a:lnTo>
                  <a:pt x="63" y="0"/>
                </a:lnTo>
                <a:lnTo>
                  <a:pt x="63" y="2"/>
                </a:lnTo>
                <a:lnTo>
                  <a:pt x="65" y="2"/>
                </a:lnTo>
                <a:lnTo>
                  <a:pt x="67" y="2"/>
                </a:lnTo>
                <a:lnTo>
                  <a:pt x="67" y="0"/>
                </a:lnTo>
                <a:lnTo>
                  <a:pt x="68" y="0"/>
                </a:lnTo>
                <a:lnTo>
                  <a:pt x="68" y="2"/>
                </a:lnTo>
                <a:lnTo>
                  <a:pt x="70" y="2"/>
                </a:lnTo>
                <a:lnTo>
                  <a:pt x="72" y="2"/>
                </a:lnTo>
                <a:lnTo>
                  <a:pt x="72" y="0"/>
                </a:lnTo>
                <a:lnTo>
                  <a:pt x="74" y="0"/>
                </a:lnTo>
                <a:lnTo>
                  <a:pt x="75" y="0"/>
                </a:lnTo>
                <a:close/>
              </a:path>
            </a:pathLst>
          </a:custGeom>
          <a:solidFill>
            <a:schemeClr val="tx2">
              <a:lumMod val="40000"/>
              <a:lumOff val="60000"/>
            </a:schemeClr>
          </a:solidFill>
          <a:ln w="9525">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67" name="Freeform 23"/>
          <p:cNvSpPr>
            <a:spLocks/>
          </p:cNvSpPr>
          <p:nvPr/>
        </p:nvSpPr>
        <p:spPr bwMode="auto">
          <a:xfrm>
            <a:off x="6700568" y="4540023"/>
            <a:ext cx="651448" cy="602211"/>
          </a:xfrm>
          <a:custGeom>
            <a:avLst/>
            <a:gdLst>
              <a:gd name="T0" fmla="*/ 322 w 344"/>
              <a:gd name="T1" fmla="*/ 93 h 318"/>
              <a:gd name="T2" fmla="*/ 344 w 344"/>
              <a:gd name="T3" fmla="*/ 151 h 318"/>
              <a:gd name="T4" fmla="*/ 313 w 344"/>
              <a:gd name="T5" fmla="*/ 227 h 318"/>
              <a:gd name="T6" fmla="*/ 277 w 344"/>
              <a:gd name="T7" fmla="*/ 293 h 318"/>
              <a:gd name="T8" fmla="*/ 256 w 344"/>
              <a:gd name="T9" fmla="*/ 293 h 318"/>
              <a:gd name="T10" fmla="*/ 237 w 344"/>
              <a:gd name="T11" fmla="*/ 294 h 318"/>
              <a:gd name="T12" fmla="*/ 217 w 344"/>
              <a:gd name="T13" fmla="*/ 294 h 318"/>
              <a:gd name="T14" fmla="*/ 196 w 344"/>
              <a:gd name="T15" fmla="*/ 294 h 318"/>
              <a:gd name="T16" fmla="*/ 175 w 344"/>
              <a:gd name="T17" fmla="*/ 294 h 318"/>
              <a:gd name="T18" fmla="*/ 160 w 344"/>
              <a:gd name="T19" fmla="*/ 300 h 318"/>
              <a:gd name="T20" fmla="*/ 146 w 344"/>
              <a:gd name="T21" fmla="*/ 306 h 318"/>
              <a:gd name="T22" fmla="*/ 139 w 344"/>
              <a:gd name="T23" fmla="*/ 306 h 318"/>
              <a:gd name="T24" fmla="*/ 129 w 344"/>
              <a:gd name="T25" fmla="*/ 310 h 318"/>
              <a:gd name="T26" fmla="*/ 119 w 344"/>
              <a:gd name="T27" fmla="*/ 306 h 318"/>
              <a:gd name="T28" fmla="*/ 103 w 344"/>
              <a:gd name="T29" fmla="*/ 301 h 318"/>
              <a:gd name="T30" fmla="*/ 89 w 344"/>
              <a:gd name="T31" fmla="*/ 294 h 318"/>
              <a:gd name="T32" fmla="*/ 77 w 344"/>
              <a:gd name="T33" fmla="*/ 296 h 318"/>
              <a:gd name="T34" fmla="*/ 67 w 344"/>
              <a:gd name="T35" fmla="*/ 306 h 318"/>
              <a:gd name="T36" fmla="*/ 62 w 344"/>
              <a:gd name="T37" fmla="*/ 315 h 318"/>
              <a:gd name="T38" fmla="*/ 46 w 344"/>
              <a:gd name="T39" fmla="*/ 310 h 318"/>
              <a:gd name="T40" fmla="*/ 31 w 344"/>
              <a:gd name="T41" fmla="*/ 305 h 318"/>
              <a:gd name="T42" fmla="*/ 19 w 344"/>
              <a:gd name="T43" fmla="*/ 306 h 318"/>
              <a:gd name="T44" fmla="*/ 3 w 344"/>
              <a:gd name="T45" fmla="*/ 303 h 318"/>
              <a:gd name="T46" fmla="*/ 3 w 344"/>
              <a:gd name="T47" fmla="*/ 287 h 318"/>
              <a:gd name="T48" fmla="*/ 9 w 344"/>
              <a:gd name="T49" fmla="*/ 272 h 318"/>
              <a:gd name="T50" fmla="*/ 14 w 344"/>
              <a:gd name="T51" fmla="*/ 260 h 318"/>
              <a:gd name="T52" fmla="*/ 21 w 344"/>
              <a:gd name="T53" fmla="*/ 244 h 318"/>
              <a:gd name="T54" fmla="*/ 26 w 344"/>
              <a:gd name="T55" fmla="*/ 229 h 318"/>
              <a:gd name="T56" fmla="*/ 31 w 344"/>
              <a:gd name="T57" fmla="*/ 213 h 318"/>
              <a:gd name="T58" fmla="*/ 38 w 344"/>
              <a:gd name="T59" fmla="*/ 200 h 318"/>
              <a:gd name="T60" fmla="*/ 50 w 344"/>
              <a:gd name="T61" fmla="*/ 189 h 318"/>
              <a:gd name="T62" fmla="*/ 55 w 344"/>
              <a:gd name="T63" fmla="*/ 174 h 318"/>
              <a:gd name="T64" fmla="*/ 57 w 344"/>
              <a:gd name="T65" fmla="*/ 155 h 318"/>
              <a:gd name="T66" fmla="*/ 62 w 344"/>
              <a:gd name="T67" fmla="*/ 143 h 318"/>
              <a:gd name="T68" fmla="*/ 58 w 344"/>
              <a:gd name="T69" fmla="*/ 129 h 318"/>
              <a:gd name="T70" fmla="*/ 53 w 344"/>
              <a:gd name="T71" fmla="*/ 114 h 318"/>
              <a:gd name="T72" fmla="*/ 53 w 344"/>
              <a:gd name="T73" fmla="*/ 96 h 318"/>
              <a:gd name="T74" fmla="*/ 46 w 344"/>
              <a:gd name="T75" fmla="*/ 83 h 318"/>
              <a:gd name="T76" fmla="*/ 57 w 344"/>
              <a:gd name="T77" fmla="*/ 72 h 318"/>
              <a:gd name="T78" fmla="*/ 64 w 344"/>
              <a:gd name="T79" fmla="*/ 69 h 318"/>
              <a:gd name="T80" fmla="*/ 76 w 344"/>
              <a:gd name="T81" fmla="*/ 77 h 318"/>
              <a:gd name="T82" fmla="*/ 81 w 344"/>
              <a:gd name="T83" fmla="*/ 86 h 318"/>
              <a:gd name="T84" fmla="*/ 91 w 344"/>
              <a:gd name="T85" fmla="*/ 96 h 318"/>
              <a:gd name="T86" fmla="*/ 105 w 344"/>
              <a:gd name="T87" fmla="*/ 100 h 318"/>
              <a:gd name="T88" fmla="*/ 113 w 344"/>
              <a:gd name="T89" fmla="*/ 105 h 318"/>
              <a:gd name="T90" fmla="*/ 126 w 344"/>
              <a:gd name="T91" fmla="*/ 110 h 318"/>
              <a:gd name="T92" fmla="*/ 141 w 344"/>
              <a:gd name="T93" fmla="*/ 108 h 318"/>
              <a:gd name="T94" fmla="*/ 150 w 344"/>
              <a:gd name="T95" fmla="*/ 100 h 318"/>
              <a:gd name="T96" fmla="*/ 153 w 344"/>
              <a:gd name="T97" fmla="*/ 93 h 318"/>
              <a:gd name="T98" fmla="*/ 158 w 344"/>
              <a:gd name="T99" fmla="*/ 84 h 318"/>
              <a:gd name="T100" fmla="*/ 174 w 344"/>
              <a:gd name="T101" fmla="*/ 77 h 318"/>
              <a:gd name="T102" fmla="*/ 177 w 344"/>
              <a:gd name="T103" fmla="*/ 67 h 318"/>
              <a:gd name="T104" fmla="*/ 175 w 344"/>
              <a:gd name="T105" fmla="*/ 52 h 318"/>
              <a:gd name="T106" fmla="*/ 184 w 344"/>
              <a:gd name="T107" fmla="*/ 40 h 318"/>
              <a:gd name="T108" fmla="*/ 189 w 344"/>
              <a:gd name="T109" fmla="*/ 28 h 318"/>
              <a:gd name="T110" fmla="*/ 201 w 344"/>
              <a:gd name="T111" fmla="*/ 21 h 318"/>
              <a:gd name="T112" fmla="*/ 213 w 344"/>
              <a:gd name="T113" fmla="*/ 22 h 318"/>
              <a:gd name="T114" fmla="*/ 220 w 344"/>
              <a:gd name="T115" fmla="*/ 17 h 318"/>
              <a:gd name="T116" fmla="*/ 231 w 344"/>
              <a:gd name="T117" fmla="*/ 17 h 318"/>
              <a:gd name="T118" fmla="*/ 244 w 344"/>
              <a:gd name="T119" fmla="*/ 21 h 318"/>
              <a:gd name="T120" fmla="*/ 258 w 344"/>
              <a:gd name="T121" fmla="*/ 21 h 318"/>
              <a:gd name="T122" fmla="*/ 265 w 344"/>
              <a:gd name="T123" fmla="*/ 1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4" h="318">
                <a:moveTo>
                  <a:pt x="291" y="15"/>
                </a:moveTo>
                <a:lnTo>
                  <a:pt x="298" y="24"/>
                </a:lnTo>
                <a:lnTo>
                  <a:pt x="299" y="26"/>
                </a:lnTo>
                <a:lnTo>
                  <a:pt x="306" y="33"/>
                </a:lnTo>
                <a:lnTo>
                  <a:pt x="315" y="40"/>
                </a:lnTo>
                <a:lnTo>
                  <a:pt x="322" y="46"/>
                </a:lnTo>
                <a:lnTo>
                  <a:pt x="322" y="53"/>
                </a:lnTo>
                <a:lnTo>
                  <a:pt x="322" y="67"/>
                </a:lnTo>
                <a:lnTo>
                  <a:pt x="322" y="72"/>
                </a:lnTo>
                <a:lnTo>
                  <a:pt x="322" y="76"/>
                </a:lnTo>
                <a:lnTo>
                  <a:pt x="322" y="86"/>
                </a:lnTo>
                <a:lnTo>
                  <a:pt x="322" y="93"/>
                </a:lnTo>
                <a:lnTo>
                  <a:pt x="322" y="98"/>
                </a:lnTo>
                <a:lnTo>
                  <a:pt x="322" y="103"/>
                </a:lnTo>
                <a:lnTo>
                  <a:pt x="322" y="110"/>
                </a:lnTo>
                <a:lnTo>
                  <a:pt x="323" y="119"/>
                </a:lnTo>
                <a:lnTo>
                  <a:pt x="323" y="126"/>
                </a:lnTo>
                <a:lnTo>
                  <a:pt x="325" y="134"/>
                </a:lnTo>
                <a:lnTo>
                  <a:pt x="325" y="143"/>
                </a:lnTo>
                <a:lnTo>
                  <a:pt x="325" y="150"/>
                </a:lnTo>
                <a:lnTo>
                  <a:pt x="325" y="151"/>
                </a:lnTo>
                <a:lnTo>
                  <a:pt x="334" y="151"/>
                </a:lnTo>
                <a:lnTo>
                  <a:pt x="341" y="151"/>
                </a:lnTo>
                <a:lnTo>
                  <a:pt x="344" y="151"/>
                </a:lnTo>
                <a:lnTo>
                  <a:pt x="342" y="160"/>
                </a:lnTo>
                <a:lnTo>
                  <a:pt x="339" y="167"/>
                </a:lnTo>
                <a:lnTo>
                  <a:pt x="335" y="174"/>
                </a:lnTo>
                <a:lnTo>
                  <a:pt x="332" y="181"/>
                </a:lnTo>
                <a:lnTo>
                  <a:pt x="332" y="182"/>
                </a:lnTo>
                <a:lnTo>
                  <a:pt x="329" y="189"/>
                </a:lnTo>
                <a:lnTo>
                  <a:pt x="325" y="198"/>
                </a:lnTo>
                <a:lnTo>
                  <a:pt x="323" y="203"/>
                </a:lnTo>
                <a:lnTo>
                  <a:pt x="322" y="205"/>
                </a:lnTo>
                <a:lnTo>
                  <a:pt x="318" y="213"/>
                </a:lnTo>
                <a:lnTo>
                  <a:pt x="317" y="220"/>
                </a:lnTo>
                <a:lnTo>
                  <a:pt x="313" y="227"/>
                </a:lnTo>
                <a:lnTo>
                  <a:pt x="310" y="236"/>
                </a:lnTo>
                <a:lnTo>
                  <a:pt x="306" y="243"/>
                </a:lnTo>
                <a:lnTo>
                  <a:pt x="303" y="251"/>
                </a:lnTo>
                <a:lnTo>
                  <a:pt x="299" y="258"/>
                </a:lnTo>
                <a:lnTo>
                  <a:pt x="296" y="265"/>
                </a:lnTo>
                <a:lnTo>
                  <a:pt x="292" y="274"/>
                </a:lnTo>
                <a:lnTo>
                  <a:pt x="291" y="281"/>
                </a:lnTo>
                <a:lnTo>
                  <a:pt x="289" y="284"/>
                </a:lnTo>
                <a:lnTo>
                  <a:pt x="291" y="291"/>
                </a:lnTo>
                <a:lnTo>
                  <a:pt x="280" y="293"/>
                </a:lnTo>
                <a:lnTo>
                  <a:pt x="279" y="293"/>
                </a:lnTo>
                <a:lnTo>
                  <a:pt x="277" y="293"/>
                </a:lnTo>
                <a:lnTo>
                  <a:pt x="275" y="293"/>
                </a:lnTo>
                <a:lnTo>
                  <a:pt x="274" y="293"/>
                </a:lnTo>
                <a:lnTo>
                  <a:pt x="272" y="293"/>
                </a:lnTo>
                <a:lnTo>
                  <a:pt x="270" y="293"/>
                </a:lnTo>
                <a:lnTo>
                  <a:pt x="268" y="293"/>
                </a:lnTo>
                <a:lnTo>
                  <a:pt x="267" y="293"/>
                </a:lnTo>
                <a:lnTo>
                  <a:pt x="265" y="293"/>
                </a:lnTo>
                <a:lnTo>
                  <a:pt x="263" y="293"/>
                </a:lnTo>
                <a:lnTo>
                  <a:pt x="261" y="293"/>
                </a:lnTo>
                <a:lnTo>
                  <a:pt x="260" y="293"/>
                </a:lnTo>
                <a:lnTo>
                  <a:pt x="258" y="293"/>
                </a:lnTo>
                <a:lnTo>
                  <a:pt x="256" y="293"/>
                </a:lnTo>
                <a:lnTo>
                  <a:pt x="255" y="293"/>
                </a:lnTo>
                <a:lnTo>
                  <a:pt x="255" y="294"/>
                </a:lnTo>
                <a:lnTo>
                  <a:pt x="253" y="294"/>
                </a:lnTo>
                <a:lnTo>
                  <a:pt x="251" y="294"/>
                </a:lnTo>
                <a:lnTo>
                  <a:pt x="249" y="294"/>
                </a:lnTo>
                <a:lnTo>
                  <a:pt x="248" y="294"/>
                </a:lnTo>
                <a:lnTo>
                  <a:pt x="246" y="294"/>
                </a:lnTo>
                <a:lnTo>
                  <a:pt x="244" y="294"/>
                </a:lnTo>
                <a:lnTo>
                  <a:pt x="243" y="294"/>
                </a:lnTo>
                <a:lnTo>
                  <a:pt x="241" y="294"/>
                </a:lnTo>
                <a:lnTo>
                  <a:pt x="239" y="294"/>
                </a:lnTo>
                <a:lnTo>
                  <a:pt x="237" y="294"/>
                </a:lnTo>
                <a:lnTo>
                  <a:pt x="236" y="294"/>
                </a:lnTo>
                <a:lnTo>
                  <a:pt x="234" y="294"/>
                </a:lnTo>
                <a:lnTo>
                  <a:pt x="232" y="294"/>
                </a:lnTo>
                <a:lnTo>
                  <a:pt x="231" y="294"/>
                </a:lnTo>
                <a:lnTo>
                  <a:pt x="229" y="294"/>
                </a:lnTo>
                <a:lnTo>
                  <a:pt x="227" y="294"/>
                </a:lnTo>
                <a:lnTo>
                  <a:pt x="225" y="294"/>
                </a:lnTo>
                <a:lnTo>
                  <a:pt x="224" y="294"/>
                </a:lnTo>
                <a:lnTo>
                  <a:pt x="222" y="294"/>
                </a:lnTo>
                <a:lnTo>
                  <a:pt x="220" y="294"/>
                </a:lnTo>
                <a:lnTo>
                  <a:pt x="218" y="294"/>
                </a:lnTo>
                <a:lnTo>
                  <a:pt x="217" y="294"/>
                </a:lnTo>
                <a:lnTo>
                  <a:pt x="215" y="294"/>
                </a:lnTo>
                <a:lnTo>
                  <a:pt x="213" y="294"/>
                </a:lnTo>
                <a:lnTo>
                  <a:pt x="212" y="294"/>
                </a:lnTo>
                <a:lnTo>
                  <a:pt x="210" y="294"/>
                </a:lnTo>
                <a:lnTo>
                  <a:pt x="208" y="294"/>
                </a:lnTo>
                <a:lnTo>
                  <a:pt x="206" y="294"/>
                </a:lnTo>
                <a:lnTo>
                  <a:pt x="205" y="294"/>
                </a:lnTo>
                <a:lnTo>
                  <a:pt x="203" y="294"/>
                </a:lnTo>
                <a:lnTo>
                  <a:pt x="201" y="294"/>
                </a:lnTo>
                <a:lnTo>
                  <a:pt x="200" y="294"/>
                </a:lnTo>
                <a:lnTo>
                  <a:pt x="198" y="294"/>
                </a:lnTo>
                <a:lnTo>
                  <a:pt x="196" y="294"/>
                </a:lnTo>
                <a:lnTo>
                  <a:pt x="194" y="294"/>
                </a:lnTo>
                <a:lnTo>
                  <a:pt x="193" y="294"/>
                </a:lnTo>
                <a:lnTo>
                  <a:pt x="191" y="294"/>
                </a:lnTo>
                <a:lnTo>
                  <a:pt x="189" y="294"/>
                </a:lnTo>
                <a:lnTo>
                  <a:pt x="187" y="294"/>
                </a:lnTo>
                <a:lnTo>
                  <a:pt x="186" y="294"/>
                </a:lnTo>
                <a:lnTo>
                  <a:pt x="184" y="294"/>
                </a:lnTo>
                <a:lnTo>
                  <a:pt x="182" y="294"/>
                </a:lnTo>
                <a:lnTo>
                  <a:pt x="181" y="294"/>
                </a:lnTo>
                <a:lnTo>
                  <a:pt x="179" y="294"/>
                </a:lnTo>
                <a:lnTo>
                  <a:pt x="177" y="294"/>
                </a:lnTo>
                <a:lnTo>
                  <a:pt x="175" y="294"/>
                </a:lnTo>
                <a:lnTo>
                  <a:pt x="174" y="294"/>
                </a:lnTo>
                <a:lnTo>
                  <a:pt x="172" y="294"/>
                </a:lnTo>
                <a:lnTo>
                  <a:pt x="170" y="294"/>
                </a:lnTo>
                <a:lnTo>
                  <a:pt x="169" y="294"/>
                </a:lnTo>
                <a:lnTo>
                  <a:pt x="167" y="294"/>
                </a:lnTo>
                <a:lnTo>
                  <a:pt x="167" y="296"/>
                </a:lnTo>
                <a:lnTo>
                  <a:pt x="165" y="296"/>
                </a:lnTo>
                <a:lnTo>
                  <a:pt x="165" y="298"/>
                </a:lnTo>
                <a:lnTo>
                  <a:pt x="163" y="298"/>
                </a:lnTo>
                <a:lnTo>
                  <a:pt x="163" y="300"/>
                </a:lnTo>
                <a:lnTo>
                  <a:pt x="162" y="300"/>
                </a:lnTo>
                <a:lnTo>
                  <a:pt x="160" y="300"/>
                </a:lnTo>
                <a:lnTo>
                  <a:pt x="158" y="300"/>
                </a:lnTo>
                <a:lnTo>
                  <a:pt x="158" y="301"/>
                </a:lnTo>
                <a:lnTo>
                  <a:pt x="157" y="301"/>
                </a:lnTo>
                <a:lnTo>
                  <a:pt x="155" y="301"/>
                </a:lnTo>
                <a:lnTo>
                  <a:pt x="155" y="303"/>
                </a:lnTo>
                <a:lnTo>
                  <a:pt x="153" y="303"/>
                </a:lnTo>
                <a:lnTo>
                  <a:pt x="151" y="303"/>
                </a:lnTo>
                <a:lnTo>
                  <a:pt x="151" y="305"/>
                </a:lnTo>
                <a:lnTo>
                  <a:pt x="151" y="306"/>
                </a:lnTo>
                <a:lnTo>
                  <a:pt x="150" y="306"/>
                </a:lnTo>
                <a:lnTo>
                  <a:pt x="148" y="306"/>
                </a:lnTo>
                <a:lnTo>
                  <a:pt x="146" y="306"/>
                </a:lnTo>
                <a:lnTo>
                  <a:pt x="146" y="305"/>
                </a:lnTo>
                <a:lnTo>
                  <a:pt x="146" y="306"/>
                </a:lnTo>
                <a:lnTo>
                  <a:pt x="144" y="306"/>
                </a:lnTo>
                <a:lnTo>
                  <a:pt x="146" y="306"/>
                </a:lnTo>
                <a:lnTo>
                  <a:pt x="146" y="308"/>
                </a:lnTo>
                <a:lnTo>
                  <a:pt x="144" y="308"/>
                </a:lnTo>
                <a:lnTo>
                  <a:pt x="144" y="306"/>
                </a:lnTo>
                <a:lnTo>
                  <a:pt x="143" y="306"/>
                </a:lnTo>
                <a:lnTo>
                  <a:pt x="143" y="308"/>
                </a:lnTo>
                <a:lnTo>
                  <a:pt x="143" y="306"/>
                </a:lnTo>
                <a:lnTo>
                  <a:pt x="141" y="306"/>
                </a:lnTo>
                <a:lnTo>
                  <a:pt x="139" y="306"/>
                </a:lnTo>
                <a:lnTo>
                  <a:pt x="139" y="308"/>
                </a:lnTo>
                <a:lnTo>
                  <a:pt x="138" y="308"/>
                </a:lnTo>
                <a:lnTo>
                  <a:pt x="138" y="310"/>
                </a:lnTo>
                <a:lnTo>
                  <a:pt x="136" y="310"/>
                </a:lnTo>
                <a:lnTo>
                  <a:pt x="134" y="310"/>
                </a:lnTo>
                <a:lnTo>
                  <a:pt x="134" y="308"/>
                </a:lnTo>
                <a:lnTo>
                  <a:pt x="132" y="308"/>
                </a:lnTo>
                <a:lnTo>
                  <a:pt x="132" y="310"/>
                </a:lnTo>
                <a:lnTo>
                  <a:pt x="131" y="310"/>
                </a:lnTo>
                <a:lnTo>
                  <a:pt x="131" y="312"/>
                </a:lnTo>
                <a:lnTo>
                  <a:pt x="129" y="312"/>
                </a:lnTo>
                <a:lnTo>
                  <a:pt x="129" y="310"/>
                </a:lnTo>
                <a:lnTo>
                  <a:pt x="129" y="308"/>
                </a:lnTo>
                <a:lnTo>
                  <a:pt x="127" y="308"/>
                </a:lnTo>
                <a:lnTo>
                  <a:pt x="126" y="308"/>
                </a:lnTo>
                <a:lnTo>
                  <a:pt x="126" y="310"/>
                </a:lnTo>
                <a:lnTo>
                  <a:pt x="126" y="308"/>
                </a:lnTo>
                <a:lnTo>
                  <a:pt x="124" y="308"/>
                </a:lnTo>
                <a:lnTo>
                  <a:pt x="124" y="310"/>
                </a:lnTo>
                <a:lnTo>
                  <a:pt x="122" y="310"/>
                </a:lnTo>
                <a:lnTo>
                  <a:pt x="122" y="308"/>
                </a:lnTo>
                <a:lnTo>
                  <a:pt x="120" y="308"/>
                </a:lnTo>
                <a:lnTo>
                  <a:pt x="120" y="306"/>
                </a:lnTo>
                <a:lnTo>
                  <a:pt x="119" y="306"/>
                </a:lnTo>
                <a:lnTo>
                  <a:pt x="119" y="305"/>
                </a:lnTo>
                <a:lnTo>
                  <a:pt x="117" y="305"/>
                </a:lnTo>
                <a:lnTo>
                  <a:pt x="115" y="305"/>
                </a:lnTo>
                <a:lnTo>
                  <a:pt x="113" y="305"/>
                </a:lnTo>
                <a:lnTo>
                  <a:pt x="113" y="303"/>
                </a:lnTo>
                <a:lnTo>
                  <a:pt x="112" y="303"/>
                </a:lnTo>
                <a:lnTo>
                  <a:pt x="110" y="303"/>
                </a:lnTo>
                <a:lnTo>
                  <a:pt x="108" y="303"/>
                </a:lnTo>
                <a:lnTo>
                  <a:pt x="108" y="301"/>
                </a:lnTo>
                <a:lnTo>
                  <a:pt x="107" y="301"/>
                </a:lnTo>
                <a:lnTo>
                  <a:pt x="105" y="301"/>
                </a:lnTo>
                <a:lnTo>
                  <a:pt x="103" y="301"/>
                </a:lnTo>
                <a:lnTo>
                  <a:pt x="103" y="300"/>
                </a:lnTo>
                <a:lnTo>
                  <a:pt x="101" y="300"/>
                </a:lnTo>
                <a:lnTo>
                  <a:pt x="100" y="300"/>
                </a:lnTo>
                <a:lnTo>
                  <a:pt x="100" y="298"/>
                </a:lnTo>
                <a:lnTo>
                  <a:pt x="98" y="298"/>
                </a:lnTo>
                <a:lnTo>
                  <a:pt x="96" y="298"/>
                </a:lnTo>
                <a:lnTo>
                  <a:pt x="95" y="298"/>
                </a:lnTo>
                <a:lnTo>
                  <a:pt x="95" y="296"/>
                </a:lnTo>
                <a:lnTo>
                  <a:pt x="93" y="296"/>
                </a:lnTo>
                <a:lnTo>
                  <a:pt x="91" y="296"/>
                </a:lnTo>
                <a:lnTo>
                  <a:pt x="89" y="296"/>
                </a:lnTo>
                <a:lnTo>
                  <a:pt x="89" y="294"/>
                </a:lnTo>
                <a:lnTo>
                  <a:pt x="88" y="294"/>
                </a:lnTo>
                <a:lnTo>
                  <a:pt x="86" y="294"/>
                </a:lnTo>
                <a:lnTo>
                  <a:pt x="84" y="294"/>
                </a:lnTo>
                <a:lnTo>
                  <a:pt x="84" y="293"/>
                </a:lnTo>
                <a:lnTo>
                  <a:pt x="83" y="293"/>
                </a:lnTo>
                <a:lnTo>
                  <a:pt x="83" y="294"/>
                </a:lnTo>
                <a:lnTo>
                  <a:pt x="81" y="294"/>
                </a:lnTo>
                <a:lnTo>
                  <a:pt x="81" y="296"/>
                </a:lnTo>
                <a:lnTo>
                  <a:pt x="79" y="296"/>
                </a:lnTo>
                <a:lnTo>
                  <a:pt x="79" y="298"/>
                </a:lnTo>
                <a:lnTo>
                  <a:pt x="79" y="296"/>
                </a:lnTo>
                <a:lnTo>
                  <a:pt x="77" y="296"/>
                </a:lnTo>
                <a:lnTo>
                  <a:pt x="76" y="296"/>
                </a:lnTo>
                <a:lnTo>
                  <a:pt x="74" y="296"/>
                </a:lnTo>
                <a:lnTo>
                  <a:pt x="74" y="298"/>
                </a:lnTo>
                <a:lnTo>
                  <a:pt x="72" y="298"/>
                </a:lnTo>
                <a:lnTo>
                  <a:pt x="72" y="300"/>
                </a:lnTo>
                <a:lnTo>
                  <a:pt x="72" y="301"/>
                </a:lnTo>
                <a:lnTo>
                  <a:pt x="72" y="303"/>
                </a:lnTo>
                <a:lnTo>
                  <a:pt x="70" y="303"/>
                </a:lnTo>
                <a:lnTo>
                  <a:pt x="70" y="305"/>
                </a:lnTo>
                <a:lnTo>
                  <a:pt x="69" y="305"/>
                </a:lnTo>
                <a:lnTo>
                  <a:pt x="67" y="305"/>
                </a:lnTo>
                <a:lnTo>
                  <a:pt x="67" y="306"/>
                </a:lnTo>
                <a:lnTo>
                  <a:pt x="67" y="308"/>
                </a:lnTo>
                <a:lnTo>
                  <a:pt x="67" y="310"/>
                </a:lnTo>
                <a:lnTo>
                  <a:pt x="67" y="312"/>
                </a:lnTo>
                <a:lnTo>
                  <a:pt x="67" y="313"/>
                </a:lnTo>
                <a:lnTo>
                  <a:pt x="65" y="313"/>
                </a:lnTo>
                <a:lnTo>
                  <a:pt x="65" y="315"/>
                </a:lnTo>
                <a:lnTo>
                  <a:pt x="65" y="317"/>
                </a:lnTo>
                <a:lnTo>
                  <a:pt x="65" y="318"/>
                </a:lnTo>
                <a:lnTo>
                  <a:pt x="64" y="318"/>
                </a:lnTo>
                <a:lnTo>
                  <a:pt x="64" y="317"/>
                </a:lnTo>
                <a:lnTo>
                  <a:pt x="62" y="317"/>
                </a:lnTo>
                <a:lnTo>
                  <a:pt x="62" y="315"/>
                </a:lnTo>
                <a:lnTo>
                  <a:pt x="62" y="313"/>
                </a:lnTo>
                <a:lnTo>
                  <a:pt x="60" y="313"/>
                </a:lnTo>
                <a:lnTo>
                  <a:pt x="60" y="312"/>
                </a:lnTo>
                <a:lnTo>
                  <a:pt x="58" y="312"/>
                </a:lnTo>
                <a:lnTo>
                  <a:pt x="57" y="312"/>
                </a:lnTo>
                <a:lnTo>
                  <a:pt x="55" y="312"/>
                </a:lnTo>
                <a:lnTo>
                  <a:pt x="53" y="312"/>
                </a:lnTo>
                <a:lnTo>
                  <a:pt x="52" y="312"/>
                </a:lnTo>
                <a:lnTo>
                  <a:pt x="50" y="312"/>
                </a:lnTo>
                <a:lnTo>
                  <a:pt x="48" y="312"/>
                </a:lnTo>
                <a:lnTo>
                  <a:pt x="46" y="312"/>
                </a:lnTo>
                <a:lnTo>
                  <a:pt x="46" y="310"/>
                </a:lnTo>
                <a:lnTo>
                  <a:pt x="45" y="310"/>
                </a:lnTo>
                <a:lnTo>
                  <a:pt x="43" y="310"/>
                </a:lnTo>
                <a:lnTo>
                  <a:pt x="41" y="310"/>
                </a:lnTo>
                <a:lnTo>
                  <a:pt x="41" y="308"/>
                </a:lnTo>
                <a:lnTo>
                  <a:pt x="39" y="308"/>
                </a:lnTo>
                <a:lnTo>
                  <a:pt x="38" y="308"/>
                </a:lnTo>
                <a:lnTo>
                  <a:pt x="36" y="308"/>
                </a:lnTo>
                <a:lnTo>
                  <a:pt x="36" y="306"/>
                </a:lnTo>
                <a:lnTo>
                  <a:pt x="34" y="306"/>
                </a:lnTo>
                <a:lnTo>
                  <a:pt x="33" y="306"/>
                </a:lnTo>
                <a:lnTo>
                  <a:pt x="31" y="306"/>
                </a:lnTo>
                <a:lnTo>
                  <a:pt x="31" y="305"/>
                </a:lnTo>
                <a:lnTo>
                  <a:pt x="29" y="305"/>
                </a:lnTo>
                <a:lnTo>
                  <a:pt x="27" y="305"/>
                </a:lnTo>
                <a:lnTo>
                  <a:pt x="27" y="306"/>
                </a:lnTo>
                <a:lnTo>
                  <a:pt x="26" y="306"/>
                </a:lnTo>
                <a:lnTo>
                  <a:pt x="24" y="306"/>
                </a:lnTo>
                <a:lnTo>
                  <a:pt x="24" y="308"/>
                </a:lnTo>
                <a:lnTo>
                  <a:pt x="24" y="310"/>
                </a:lnTo>
                <a:lnTo>
                  <a:pt x="22" y="310"/>
                </a:lnTo>
                <a:lnTo>
                  <a:pt x="22" y="308"/>
                </a:lnTo>
                <a:lnTo>
                  <a:pt x="21" y="308"/>
                </a:lnTo>
                <a:lnTo>
                  <a:pt x="19" y="308"/>
                </a:lnTo>
                <a:lnTo>
                  <a:pt x="19" y="306"/>
                </a:lnTo>
                <a:lnTo>
                  <a:pt x="17" y="306"/>
                </a:lnTo>
                <a:lnTo>
                  <a:pt x="15" y="306"/>
                </a:lnTo>
                <a:lnTo>
                  <a:pt x="14" y="306"/>
                </a:lnTo>
                <a:lnTo>
                  <a:pt x="12" y="306"/>
                </a:lnTo>
                <a:lnTo>
                  <a:pt x="10" y="305"/>
                </a:lnTo>
                <a:lnTo>
                  <a:pt x="10" y="303"/>
                </a:lnTo>
                <a:lnTo>
                  <a:pt x="9" y="303"/>
                </a:lnTo>
                <a:lnTo>
                  <a:pt x="7" y="303"/>
                </a:lnTo>
                <a:lnTo>
                  <a:pt x="7" y="305"/>
                </a:lnTo>
                <a:lnTo>
                  <a:pt x="5" y="305"/>
                </a:lnTo>
                <a:lnTo>
                  <a:pt x="5" y="303"/>
                </a:lnTo>
                <a:lnTo>
                  <a:pt x="3" y="303"/>
                </a:lnTo>
                <a:lnTo>
                  <a:pt x="3" y="301"/>
                </a:lnTo>
                <a:lnTo>
                  <a:pt x="2" y="301"/>
                </a:lnTo>
                <a:lnTo>
                  <a:pt x="2" y="300"/>
                </a:lnTo>
                <a:lnTo>
                  <a:pt x="0" y="300"/>
                </a:lnTo>
                <a:lnTo>
                  <a:pt x="0" y="298"/>
                </a:lnTo>
                <a:lnTo>
                  <a:pt x="0" y="296"/>
                </a:lnTo>
                <a:lnTo>
                  <a:pt x="0" y="294"/>
                </a:lnTo>
                <a:lnTo>
                  <a:pt x="2" y="293"/>
                </a:lnTo>
                <a:lnTo>
                  <a:pt x="2" y="291"/>
                </a:lnTo>
                <a:lnTo>
                  <a:pt x="3" y="291"/>
                </a:lnTo>
                <a:lnTo>
                  <a:pt x="3" y="289"/>
                </a:lnTo>
                <a:lnTo>
                  <a:pt x="3" y="287"/>
                </a:lnTo>
                <a:lnTo>
                  <a:pt x="3" y="286"/>
                </a:lnTo>
                <a:lnTo>
                  <a:pt x="3" y="284"/>
                </a:lnTo>
                <a:lnTo>
                  <a:pt x="3" y="282"/>
                </a:lnTo>
                <a:lnTo>
                  <a:pt x="3" y="281"/>
                </a:lnTo>
                <a:lnTo>
                  <a:pt x="5" y="281"/>
                </a:lnTo>
                <a:lnTo>
                  <a:pt x="5" y="279"/>
                </a:lnTo>
                <a:lnTo>
                  <a:pt x="7" y="279"/>
                </a:lnTo>
                <a:lnTo>
                  <a:pt x="7" y="277"/>
                </a:lnTo>
                <a:lnTo>
                  <a:pt x="9" y="277"/>
                </a:lnTo>
                <a:lnTo>
                  <a:pt x="9" y="275"/>
                </a:lnTo>
                <a:lnTo>
                  <a:pt x="9" y="274"/>
                </a:lnTo>
                <a:lnTo>
                  <a:pt x="9" y="272"/>
                </a:lnTo>
                <a:lnTo>
                  <a:pt x="9" y="270"/>
                </a:lnTo>
                <a:lnTo>
                  <a:pt x="7" y="270"/>
                </a:lnTo>
                <a:lnTo>
                  <a:pt x="7" y="269"/>
                </a:lnTo>
                <a:lnTo>
                  <a:pt x="7" y="267"/>
                </a:lnTo>
                <a:lnTo>
                  <a:pt x="9" y="267"/>
                </a:lnTo>
                <a:lnTo>
                  <a:pt x="9" y="265"/>
                </a:lnTo>
                <a:lnTo>
                  <a:pt x="10" y="265"/>
                </a:lnTo>
                <a:lnTo>
                  <a:pt x="10" y="263"/>
                </a:lnTo>
                <a:lnTo>
                  <a:pt x="12" y="263"/>
                </a:lnTo>
                <a:lnTo>
                  <a:pt x="12" y="262"/>
                </a:lnTo>
                <a:lnTo>
                  <a:pt x="12" y="260"/>
                </a:lnTo>
                <a:lnTo>
                  <a:pt x="14" y="260"/>
                </a:lnTo>
                <a:lnTo>
                  <a:pt x="14" y="258"/>
                </a:lnTo>
                <a:lnTo>
                  <a:pt x="15" y="258"/>
                </a:lnTo>
                <a:lnTo>
                  <a:pt x="15" y="257"/>
                </a:lnTo>
                <a:lnTo>
                  <a:pt x="17" y="257"/>
                </a:lnTo>
                <a:lnTo>
                  <a:pt x="19" y="255"/>
                </a:lnTo>
                <a:lnTo>
                  <a:pt x="19" y="253"/>
                </a:lnTo>
                <a:lnTo>
                  <a:pt x="19" y="251"/>
                </a:lnTo>
                <a:lnTo>
                  <a:pt x="21" y="251"/>
                </a:lnTo>
                <a:lnTo>
                  <a:pt x="21" y="250"/>
                </a:lnTo>
                <a:lnTo>
                  <a:pt x="21" y="248"/>
                </a:lnTo>
                <a:lnTo>
                  <a:pt x="21" y="246"/>
                </a:lnTo>
                <a:lnTo>
                  <a:pt x="21" y="244"/>
                </a:lnTo>
                <a:lnTo>
                  <a:pt x="21" y="243"/>
                </a:lnTo>
                <a:lnTo>
                  <a:pt x="22" y="241"/>
                </a:lnTo>
                <a:lnTo>
                  <a:pt x="21" y="239"/>
                </a:lnTo>
                <a:lnTo>
                  <a:pt x="21" y="238"/>
                </a:lnTo>
                <a:lnTo>
                  <a:pt x="21" y="236"/>
                </a:lnTo>
                <a:lnTo>
                  <a:pt x="22" y="236"/>
                </a:lnTo>
                <a:lnTo>
                  <a:pt x="22" y="234"/>
                </a:lnTo>
                <a:lnTo>
                  <a:pt x="22" y="232"/>
                </a:lnTo>
                <a:lnTo>
                  <a:pt x="24" y="232"/>
                </a:lnTo>
                <a:lnTo>
                  <a:pt x="24" y="231"/>
                </a:lnTo>
                <a:lnTo>
                  <a:pt x="26" y="231"/>
                </a:lnTo>
                <a:lnTo>
                  <a:pt x="26" y="229"/>
                </a:lnTo>
                <a:lnTo>
                  <a:pt x="26" y="227"/>
                </a:lnTo>
                <a:lnTo>
                  <a:pt x="26" y="226"/>
                </a:lnTo>
                <a:lnTo>
                  <a:pt x="26" y="224"/>
                </a:lnTo>
                <a:lnTo>
                  <a:pt x="27" y="224"/>
                </a:lnTo>
                <a:lnTo>
                  <a:pt x="27" y="222"/>
                </a:lnTo>
                <a:lnTo>
                  <a:pt x="27" y="220"/>
                </a:lnTo>
                <a:lnTo>
                  <a:pt x="27" y="219"/>
                </a:lnTo>
                <a:lnTo>
                  <a:pt x="27" y="217"/>
                </a:lnTo>
                <a:lnTo>
                  <a:pt x="27" y="215"/>
                </a:lnTo>
                <a:lnTo>
                  <a:pt x="29" y="215"/>
                </a:lnTo>
                <a:lnTo>
                  <a:pt x="31" y="215"/>
                </a:lnTo>
                <a:lnTo>
                  <a:pt x="31" y="213"/>
                </a:lnTo>
                <a:lnTo>
                  <a:pt x="31" y="212"/>
                </a:lnTo>
                <a:lnTo>
                  <a:pt x="31" y="210"/>
                </a:lnTo>
                <a:lnTo>
                  <a:pt x="31" y="208"/>
                </a:lnTo>
                <a:lnTo>
                  <a:pt x="33" y="208"/>
                </a:lnTo>
                <a:lnTo>
                  <a:pt x="33" y="207"/>
                </a:lnTo>
                <a:lnTo>
                  <a:pt x="33" y="205"/>
                </a:lnTo>
                <a:lnTo>
                  <a:pt x="33" y="203"/>
                </a:lnTo>
                <a:lnTo>
                  <a:pt x="34" y="203"/>
                </a:lnTo>
                <a:lnTo>
                  <a:pt x="34" y="201"/>
                </a:lnTo>
                <a:lnTo>
                  <a:pt x="36" y="201"/>
                </a:lnTo>
                <a:lnTo>
                  <a:pt x="36" y="200"/>
                </a:lnTo>
                <a:lnTo>
                  <a:pt x="38" y="200"/>
                </a:lnTo>
                <a:lnTo>
                  <a:pt x="38" y="198"/>
                </a:lnTo>
                <a:lnTo>
                  <a:pt x="39" y="198"/>
                </a:lnTo>
                <a:lnTo>
                  <a:pt x="39" y="196"/>
                </a:lnTo>
                <a:lnTo>
                  <a:pt x="41" y="196"/>
                </a:lnTo>
                <a:lnTo>
                  <a:pt x="41" y="195"/>
                </a:lnTo>
                <a:lnTo>
                  <a:pt x="41" y="193"/>
                </a:lnTo>
                <a:lnTo>
                  <a:pt x="43" y="193"/>
                </a:lnTo>
                <a:lnTo>
                  <a:pt x="43" y="191"/>
                </a:lnTo>
                <a:lnTo>
                  <a:pt x="45" y="191"/>
                </a:lnTo>
                <a:lnTo>
                  <a:pt x="46" y="191"/>
                </a:lnTo>
                <a:lnTo>
                  <a:pt x="48" y="191"/>
                </a:lnTo>
                <a:lnTo>
                  <a:pt x="50" y="189"/>
                </a:lnTo>
                <a:lnTo>
                  <a:pt x="50" y="188"/>
                </a:lnTo>
                <a:lnTo>
                  <a:pt x="50" y="186"/>
                </a:lnTo>
                <a:lnTo>
                  <a:pt x="50" y="184"/>
                </a:lnTo>
                <a:lnTo>
                  <a:pt x="50" y="182"/>
                </a:lnTo>
                <a:lnTo>
                  <a:pt x="50" y="181"/>
                </a:lnTo>
                <a:lnTo>
                  <a:pt x="50" y="179"/>
                </a:lnTo>
                <a:lnTo>
                  <a:pt x="52" y="179"/>
                </a:lnTo>
                <a:lnTo>
                  <a:pt x="52" y="177"/>
                </a:lnTo>
                <a:lnTo>
                  <a:pt x="52" y="176"/>
                </a:lnTo>
                <a:lnTo>
                  <a:pt x="53" y="176"/>
                </a:lnTo>
                <a:lnTo>
                  <a:pt x="53" y="174"/>
                </a:lnTo>
                <a:lnTo>
                  <a:pt x="55" y="174"/>
                </a:lnTo>
                <a:lnTo>
                  <a:pt x="55" y="172"/>
                </a:lnTo>
                <a:lnTo>
                  <a:pt x="55" y="170"/>
                </a:lnTo>
                <a:lnTo>
                  <a:pt x="55" y="169"/>
                </a:lnTo>
                <a:lnTo>
                  <a:pt x="55" y="167"/>
                </a:lnTo>
                <a:lnTo>
                  <a:pt x="57" y="167"/>
                </a:lnTo>
                <a:lnTo>
                  <a:pt x="57" y="165"/>
                </a:lnTo>
                <a:lnTo>
                  <a:pt x="57" y="164"/>
                </a:lnTo>
                <a:lnTo>
                  <a:pt x="57" y="162"/>
                </a:lnTo>
                <a:lnTo>
                  <a:pt x="57" y="160"/>
                </a:lnTo>
                <a:lnTo>
                  <a:pt x="57" y="158"/>
                </a:lnTo>
                <a:lnTo>
                  <a:pt x="57" y="157"/>
                </a:lnTo>
                <a:lnTo>
                  <a:pt x="57" y="155"/>
                </a:lnTo>
                <a:lnTo>
                  <a:pt x="57" y="153"/>
                </a:lnTo>
                <a:lnTo>
                  <a:pt x="57" y="151"/>
                </a:lnTo>
                <a:lnTo>
                  <a:pt x="57" y="150"/>
                </a:lnTo>
                <a:lnTo>
                  <a:pt x="55" y="150"/>
                </a:lnTo>
                <a:lnTo>
                  <a:pt x="57" y="150"/>
                </a:lnTo>
                <a:lnTo>
                  <a:pt x="57" y="148"/>
                </a:lnTo>
                <a:lnTo>
                  <a:pt x="58" y="148"/>
                </a:lnTo>
                <a:lnTo>
                  <a:pt x="60" y="148"/>
                </a:lnTo>
                <a:lnTo>
                  <a:pt x="62" y="148"/>
                </a:lnTo>
                <a:lnTo>
                  <a:pt x="62" y="146"/>
                </a:lnTo>
                <a:lnTo>
                  <a:pt x="62" y="145"/>
                </a:lnTo>
                <a:lnTo>
                  <a:pt x="62" y="143"/>
                </a:lnTo>
                <a:lnTo>
                  <a:pt x="60" y="143"/>
                </a:lnTo>
                <a:lnTo>
                  <a:pt x="60" y="141"/>
                </a:lnTo>
                <a:lnTo>
                  <a:pt x="58" y="141"/>
                </a:lnTo>
                <a:lnTo>
                  <a:pt x="58" y="139"/>
                </a:lnTo>
                <a:lnTo>
                  <a:pt x="58" y="138"/>
                </a:lnTo>
                <a:lnTo>
                  <a:pt x="58" y="136"/>
                </a:lnTo>
                <a:lnTo>
                  <a:pt x="58" y="134"/>
                </a:lnTo>
                <a:lnTo>
                  <a:pt x="58" y="133"/>
                </a:lnTo>
                <a:lnTo>
                  <a:pt x="57" y="133"/>
                </a:lnTo>
                <a:lnTo>
                  <a:pt x="57" y="131"/>
                </a:lnTo>
                <a:lnTo>
                  <a:pt x="58" y="131"/>
                </a:lnTo>
                <a:lnTo>
                  <a:pt x="58" y="129"/>
                </a:lnTo>
                <a:lnTo>
                  <a:pt x="58" y="127"/>
                </a:lnTo>
                <a:lnTo>
                  <a:pt x="58" y="126"/>
                </a:lnTo>
                <a:lnTo>
                  <a:pt x="58" y="124"/>
                </a:lnTo>
                <a:lnTo>
                  <a:pt x="58" y="122"/>
                </a:lnTo>
                <a:lnTo>
                  <a:pt x="58" y="121"/>
                </a:lnTo>
                <a:lnTo>
                  <a:pt x="58" y="119"/>
                </a:lnTo>
                <a:lnTo>
                  <a:pt x="57" y="119"/>
                </a:lnTo>
                <a:lnTo>
                  <a:pt x="57" y="117"/>
                </a:lnTo>
                <a:lnTo>
                  <a:pt x="55" y="117"/>
                </a:lnTo>
                <a:lnTo>
                  <a:pt x="55" y="115"/>
                </a:lnTo>
                <a:lnTo>
                  <a:pt x="53" y="115"/>
                </a:lnTo>
                <a:lnTo>
                  <a:pt x="53" y="114"/>
                </a:lnTo>
                <a:lnTo>
                  <a:pt x="52" y="114"/>
                </a:lnTo>
                <a:lnTo>
                  <a:pt x="52" y="112"/>
                </a:lnTo>
                <a:lnTo>
                  <a:pt x="52" y="110"/>
                </a:lnTo>
                <a:lnTo>
                  <a:pt x="52" y="108"/>
                </a:lnTo>
                <a:lnTo>
                  <a:pt x="53" y="108"/>
                </a:lnTo>
                <a:lnTo>
                  <a:pt x="53" y="107"/>
                </a:lnTo>
                <a:lnTo>
                  <a:pt x="53" y="105"/>
                </a:lnTo>
                <a:lnTo>
                  <a:pt x="53" y="103"/>
                </a:lnTo>
                <a:lnTo>
                  <a:pt x="53" y="102"/>
                </a:lnTo>
                <a:lnTo>
                  <a:pt x="53" y="100"/>
                </a:lnTo>
                <a:lnTo>
                  <a:pt x="53" y="98"/>
                </a:lnTo>
                <a:lnTo>
                  <a:pt x="53" y="96"/>
                </a:lnTo>
                <a:lnTo>
                  <a:pt x="52" y="96"/>
                </a:lnTo>
                <a:lnTo>
                  <a:pt x="52" y="95"/>
                </a:lnTo>
                <a:lnTo>
                  <a:pt x="52" y="93"/>
                </a:lnTo>
                <a:lnTo>
                  <a:pt x="52" y="91"/>
                </a:lnTo>
                <a:lnTo>
                  <a:pt x="52" y="90"/>
                </a:lnTo>
                <a:lnTo>
                  <a:pt x="50" y="90"/>
                </a:lnTo>
                <a:lnTo>
                  <a:pt x="50" y="88"/>
                </a:lnTo>
                <a:lnTo>
                  <a:pt x="50" y="86"/>
                </a:lnTo>
                <a:lnTo>
                  <a:pt x="48" y="86"/>
                </a:lnTo>
                <a:lnTo>
                  <a:pt x="48" y="84"/>
                </a:lnTo>
                <a:lnTo>
                  <a:pt x="46" y="84"/>
                </a:lnTo>
                <a:lnTo>
                  <a:pt x="46" y="83"/>
                </a:lnTo>
                <a:lnTo>
                  <a:pt x="46" y="81"/>
                </a:lnTo>
                <a:lnTo>
                  <a:pt x="46" y="79"/>
                </a:lnTo>
                <a:lnTo>
                  <a:pt x="48" y="79"/>
                </a:lnTo>
                <a:lnTo>
                  <a:pt x="50" y="79"/>
                </a:lnTo>
                <a:lnTo>
                  <a:pt x="50" y="77"/>
                </a:lnTo>
                <a:lnTo>
                  <a:pt x="52" y="77"/>
                </a:lnTo>
                <a:lnTo>
                  <a:pt x="52" y="76"/>
                </a:lnTo>
                <a:lnTo>
                  <a:pt x="53" y="76"/>
                </a:lnTo>
                <a:lnTo>
                  <a:pt x="55" y="76"/>
                </a:lnTo>
                <a:lnTo>
                  <a:pt x="55" y="74"/>
                </a:lnTo>
                <a:lnTo>
                  <a:pt x="55" y="72"/>
                </a:lnTo>
                <a:lnTo>
                  <a:pt x="57" y="72"/>
                </a:lnTo>
                <a:lnTo>
                  <a:pt x="57" y="71"/>
                </a:lnTo>
                <a:lnTo>
                  <a:pt x="57" y="69"/>
                </a:lnTo>
                <a:lnTo>
                  <a:pt x="57" y="67"/>
                </a:lnTo>
                <a:lnTo>
                  <a:pt x="57" y="65"/>
                </a:lnTo>
                <a:lnTo>
                  <a:pt x="58" y="65"/>
                </a:lnTo>
                <a:lnTo>
                  <a:pt x="58" y="64"/>
                </a:lnTo>
                <a:lnTo>
                  <a:pt x="58" y="65"/>
                </a:lnTo>
                <a:lnTo>
                  <a:pt x="60" y="65"/>
                </a:lnTo>
                <a:lnTo>
                  <a:pt x="60" y="67"/>
                </a:lnTo>
                <a:lnTo>
                  <a:pt x="62" y="67"/>
                </a:lnTo>
                <a:lnTo>
                  <a:pt x="62" y="69"/>
                </a:lnTo>
                <a:lnTo>
                  <a:pt x="64" y="69"/>
                </a:lnTo>
                <a:lnTo>
                  <a:pt x="65" y="69"/>
                </a:lnTo>
                <a:lnTo>
                  <a:pt x="67" y="69"/>
                </a:lnTo>
                <a:lnTo>
                  <a:pt x="67" y="71"/>
                </a:lnTo>
                <a:lnTo>
                  <a:pt x="69" y="71"/>
                </a:lnTo>
                <a:lnTo>
                  <a:pt x="69" y="72"/>
                </a:lnTo>
                <a:lnTo>
                  <a:pt x="70" y="72"/>
                </a:lnTo>
                <a:lnTo>
                  <a:pt x="72" y="72"/>
                </a:lnTo>
                <a:lnTo>
                  <a:pt x="72" y="74"/>
                </a:lnTo>
                <a:lnTo>
                  <a:pt x="74" y="74"/>
                </a:lnTo>
                <a:lnTo>
                  <a:pt x="74" y="76"/>
                </a:lnTo>
                <a:lnTo>
                  <a:pt x="76" y="76"/>
                </a:lnTo>
                <a:lnTo>
                  <a:pt x="76" y="77"/>
                </a:lnTo>
                <a:lnTo>
                  <a:pt x="77" y="77"/>
                </a:lnTo>
                <a:lnTo>
                  <a:pt x="77" y="79"/>
                </a:lnTo>
                <a:lnTo>
                  <a:pt x="79" y="79"/>
                </a:lnTo>
                <a:lnTo>
                  <a:pt x="81" y="79"/>
                </a:lnTo>
                <a:lnTo>
                  <a:pt x="81" y="81"/>
                </a:lnTo>
                <a:lnTo>
                  <a:pt x="81" y="83"/>
                </a:lnTo>
                <a:lnTo>
                  <a:pt x="83" y="83"/>
                </a:lnTo>
                <a:lnTo>
                  <a:pt x="83" y="84"/>
                </a:lnTo>
                <a:lnTo>
                  <a:pt x="81" y="84"/>
                </a:lnTo>
                <a:lnTo>
                  <a:pt x="83" y="84"/>
                </a:lnTo>
                <a:lnTo>
                  <a:pt x="81" y="84"/>
                </a:lnTo>
                <a:lnTo>
                  <a:pt x="81" y="86"/>
                </a:lnTo>
                <a:lnTo>
                  <a:pt x="83" y="86"/>
                </a:lnTo>
                <a:lnTo>
                  <a:pt x="83" y="88"/>
                </a:lnTo>
                <a:lnTo>
                  <a:pt x="84" y="88"/>
                </a:lnTo>
                <a:lnTo>
                  <a:pt x="86" y="88"/>
                </a:lnTo>
                <a:lnTo>
                  <a:pt x="86" y="90"/>
                </a:lnTo>
                <a:lnTo>
                  <a:pt x="88" y="90"/>
                </a:lnTo>
                <a:lnTo>
                  <a:pt x="88" y="91"/>
                </a:lnTo>
                <a:lnTo>
                  <a:pt x="88" y="93"/>
                </a:lnTo>
                <a:lnTo>
                  <a:pt x="89" y="93"/>
                </a:lnTo>
                <a:lnTo>
                  <a:pt x="89" y="95"/>
                </a:lnTo>
                <a:lnTo>
                  <a:pt x="89" y="96"/>
                </a:lnTo>
                <a:lnTo>
                  <a:pt x="91" y="96"/>
                </a:lnTo>
                <a:lnTo>
                  <a:pt x="91" y="98"/>
                </a:lnTo>
                <a:lnTo>
                  <a:pt x="93" y="98"/>
                </a:lnTo>
                <a:lnTo>
                  <a:pt x="93" y="100"/>
                </a:lnTo>
                <a:lnTo>
                  <a:pt x="95" y="100"/>
                </a:lnTo>
                <a:lnTo>
                  <a:pt x="96" y="100"/>
                </a:lnTo>
                <a:lnTo>
                  <a:pt x="98" y="100"/>
                </a:lnTo>
                <a:lnTo>
                  <a:pt x="98" y="102"/>
                </a:lnTo>
                <a:lnTo>
                  <a:pt x="100" y="102"/>
                </a:lnTo>
                <a:lnTo>
                  <a:pt x="101" y="102"/>
                </a:lnTo>
                <a:lnTo>
                  <a:pt x="103" y="102"/>
                </a:lnTo>
                <a:lnTo>
                  <a:pt x="103" y="100"/>
                </a:lnTo>
                <a:lnTo>
                  <a:pt x="105" y="100"/>
                </a:lnTo>
                <a:lnTo>
                  <a:pt x="105" y="102"/>
                </a:lnTo>
                <a:lnTo>
                  <a:pt x="107" y="102"/>
                </a:lnTo>
                <a:lnTo>
                  <a:pt x="108" y="102"/>
                </a:lnTo>
                <a:lnTo>
                  <a:pt x="108" y="103"/>
                </a:lnTo>
                <a:lnTo>
                  <a:pt x="110" y="103"/>
                </a:lnTo>
                <a:lnTo>
                  <a:pt x="110" y="105"/>
                </a:lnTo>
                <a:lnTo>
                  <a:pt x="110" y="107"/>
                </a:lnTo>
                <a:lnTo>
                  <a:pt x="112" y="107"/>
                </a:lnTo>
                <a:lnTo>
                  <a:pt x="113" y="107"/>
                </a:lnTo>
                <a:lnTo>
                  <a:pt x="113" y="105"/>
                </a:lnTo>
                <a:lnTo>
                  <a:pt x="112" y="105"/>
                </a:lnTo>
                <a:lnTo>
                  <a:pt x="113" y="105"/>
                </a:lnTo>
                <a:lnTo>
                  <a:pt x="115" y="105"/>
                </a:lnTo>
                <a:lnTo>
                  <a:pt x="117" y="105"/>
                </a:lnTo>
                <a:lnTo>
                  <a:pt x="119" y="105"/>
                </a:lnTo>
                <a:lnTo>
                  <a:pt x="119" y="103"/>
                </a:lnTo>
                <a:lnTo>
                  <a:pt x="120" y="103"/>
                </a:lnTo>
                <a:lnTo>
                  <a:pt x="122" y="103"/>
                </a:lnTo>
                <a:lnTo>
                  <a:pt x="122" y="105"/>
                </a:lnTo>
                <a:lnTo>
                  <a:pt x="122" y="107"/>
                </a:lnTo>
                <a:lnTo>
                  <a:pt x="124" y="107"/>
                </a:lnTo>
                <a:lnTo>
                  <a:pt x="124" y="108"/>
                </a:lnTo>
                <a:lnTo>
                  <a:pt x="126" y="108"/>
                </a:lnTo>
                <a:lnTo>
                  <a:pt x="126" y="110"/>
                </a:lnTo>
                <a:lnTo>
                  <a:pt x="127" y="110"/>
                </a:lnTo>
                <a:lnTo>
                  <a:pt x="127" y="112"/>
                </a:lnTo>
                <a:lnTo>
                  <a:pt x="129" y="112"/>
                </a:lnTo>
                <a:lnTo>
                  <a:pt x="131" y="112"/>
                </a:lnTo>
                <a:lnTo>
                  <a:pt x="132" y="112"/>
                </a:lnTo>
                <a:lnTo>
                  <a:pt x="132" y="110"/>
                </a:lnTo>
                <a:lnTo>
                  <a:pt x="134" y="110"/>
                </a:lnTo>
                <a:lnTo>
                  <a:pt x="134" y="108"/>
                </a:lnTo>
                <a:lnTo>
                  <a:pt x="136" y="108"/>
                </a:lnTo>
                <a:lnTo>
                  <a:pt x="138" y="108"/>
                </a:lnTo>
                <a:lnTo>
                  <a:pt x="139" y="108"/>
                </a:lnTo>
                <a:lnTo>
                  <a:pt x="141" y="108"/>
                </a:lnTo>
                <a:lnTo>
                  <a:pt x="141" y="107"/>
                </a:lnTo>
                <a:lnTo>
                  <a:pt x="143" y="107"/>
                </a:lnTo>
                <a:lnTo>
                  <a:pt x="143" y="105"/>
                </a:lnTo>
                <a:lnTo>
                  <a:pt x="143" y="103"/>
                </a:lnTo>
                <a:lnTo>
                  <a:pt x="144" y="103"/>
                </a:lnTo>
                <a:lnTo>
                  <a:pt x="144" y="102"/>
                </a:lnTo>
                <a:lnTo>
                  <a:pt x="146" y="102"/>
                </a:lnTo>
                <a:lnTo>
                  <a:pt x="148" y="102"/>
                </a:lnTo>
                <a:lnTo>
                  <a:pt x="148" y="100"/>
                </a:lnTo>
                <a:lnTo>
                  <a:pt x="148" y="102"/>
                </a:lnTo>
                <a:lnTo>
                  <a:pt x="150" y="102"/>
                </a:lnTo>
                <a:lnTo>
                  <a:pt x="150" y="100"/>
                </a:lnTo>
                <a:lnTo>
                  <a:pt x="150" y="98"/>
                </a:lnTo>
                <a:lnTo>
                  <a:pt x="150" y="100"/>
                </a:lnTo>
                <a:lnTo>
                  <a:pt x="151" y="100"/>
                </a:lnTo>
                <a:lnTo>
                  <a:pt x="151" y="98"/>
                </a:lnTo>
                <a:lnTo>
                  <a:pt x="151" y="96"/>
                </a:lnTo>
                <a:lnTo>
                  <a:pt x="151" y="95"/>
                </a:lnTo>
                <a:lnTo>
                  <a:pt x="151" y="93"/>
                </a:lnTo>
                <a:lnTo>
                  <a:pt x="153" y="93"/>
                </a:lnTo>
                <a:lnTo>
                  <a:pt x="153" y="95"/>
                </a:lnTo>
                <a:lnTo>
                  <a:pt x="155" y="95"/>
                </a:lnTo>
                <a:lnTo>
                  <a:pt x="153" y="95"/>
                </a:lnTo>
                <a:lnTo>
                  <a:pt x="153" y="93"/>
                </a:lnTo>
                <a:lnTo>
                  <a:pt x="155" y="93"/>
                </a:lnTo>
                <a:lnTo>
                  <a:pt x="155" y="91"/>
                </a:lnTo>
                <a:lnTo>
                  <a:pt x="153" y="91"/>
                </a:lnTo>
                <a:lnTo>
                  <a:pt x="153" y="90"/>
                </a:lnTo>
                <a:lnTo>
                  <a:pt x="153" y="88"/>
                </a:lnTo>
                <a:lnTo>
                  <a:pt x="153" y="86"/>
                </a:lnTo>
                <a:lnTo>
                  <a:pt x="153" y="84"/>
                </a:lnTo>
                <a:lnTo>
                  <a:pt x="155" y="84"/>
                </a:lnTo>
                <a:lnTo>
                  <a:pt x="157" y="84"/>
                </a:lnTo>
                <a:lnTo>
                  <a:pt x="158" y="84"/>
                </a:lnTo>
                <a:lnTo>
                  <a:pt x="158" y="83"/>
                </a:lnTo>
                <a:lnTo>
                  <a:pt x="158" y="84"/>
                </a:lnTo>
                <a:lnTo>
                  <a:pt x="160" y="84"/>
                </a:lnTo>
                <a:lnTo>
                  <a:pt x="160" y="83"/>
                </a:lnTo>
                <a:lnTo>
                  <a:pt x="162" y="83"/>
                </a:lnTo>
                <a:lnTo>
                  <a:pt x="163" y="83"/>
                </a:lnTo>
                <a:lnTo>
                  <a:pt x="165" y="83"/>
                </a:lnTo>
                <a:lnTo>
                  <a:pt x="167" y="81"/>
                </a:lnTo>
                <a:lnTo>
                  <a:pt x="169" y="81"/>
                </a:lnTo>
                <a:lnTo>
                  <a:pt x="169" y="79"/>
                </a:lnTo>
                <a:lnTo>
                  <a:pt x="170" y="79"/>
                </a:lnTo>
                <a:lnTo>
                  <a:pt x="170" y="77"/>
                </a:lnTo>
                <a:lnTo>
                  <a:pt x="172" y="77"/>
                </a:lnTo>
                <a:lnTo>
                  <a:pt x="174" y="77"/>
                </a:lnTo>
                <a:lnTo>
                  <a:pt x="174" y="76"/>
                </a:lnTo>
                <a:lnTo>
                  <a:pt x="174" y="74"/>
                </a:lnTo>
                <a:lnTo>
                  <a:pt x="174" y="72"/>
                </a:lnTo>
                <a:lnTo>
                  <a:pt x="174" y="74"/>
                </a:lnTo>
                <a:lnTo>
                  <a:pt x="175" y="74"/>
                </a:lnTo>
                <a:lnTo>
                  <a:pt x="177" y="74"/>
                </a:lnTo>
                <a:lnTo>
                  <a:pt x="177" y="72"/>
                </a:lnTo>
                <a:lnTo>
                  <a:pt x="179" y="72"/>
                </a:lnTo>
                <a:lnTo>
                  <a:pt x="177" y="72"/>
                </a:lnTo>
                <a:lnTo>
                  <a:pt x="177" y="71"/>
                </a:lnTo>
                <a:lnTo>
                  <a:pt x="177" y="69"/>
                </a:lnTo>
                <a:lnTo>
                  <a:pt x="177" y="67"/>
                </a:lnTo>
                <a:lnTo>
                  <a:pt x="177" y="65"/>
                </a:lnTo>
                <a:lnTo>
                  <a:pt x="177" y="64"/>
                </a:lnTo>
                <a:lnTo>
                  <a:pt x="177" y="62"/>
                </a:lnTo>
                <a:lnTo>
                  <a:pt x="177" y="60"/>
                </a:lnTo>
                <a:lnTo>
                  <a:pt x="177" y="59"/>
                </a:lnTo>
                <a:lnTo>
                  <a:pt x="177" y="57"/>
                </a:lnTo>
                <a:lnTo>
                  <a:pt x="177" y="55"/>
                </a:lnTo>
                <a:lnTo>
                  <a:pt x="177" y="53"/>
                </a:lnTo>
                <a:lnTo>
                  <a:pt x="175" y="53"/>
                </a:lnTo>
                <a:lnTo>
                  <a:pt x="177" y="53"/>
                </a:lnTo>
                <a:lnTo>
                  <a:pt x="175" y="53"/>
                </a:lnTo>
                <a:lnTo>
                  <a:pt x="175" y="52"/>
                </a:lnTo>
                <a:lnTo>
                  <a:pt x="175" y="50"/>
                </a:lnTo>
                <a:lnTo>
                  <a:pt x="175" y="48"/>
                </a:lnTo>
                <a:lnTo>
                  <a:pt x="175" y="46"/>
                </a:lnTo>
                <a:lnTo>
                  <a:pt x="175" y="45"/>
                </a:lnTo>
                <a:lnTo>
                  <a:pt x="175" y="43"/>
                </a:lnTo>
                <a:lnTo>
                  <a:pt x="177" y="43"/>
                </a:lnTo>
                <a:lnTo>
                  <a:pt x="179" y="43"/>
                </a:lnTo>
                <a:lnTo>
                  <a:pt x="179" y="41"/>
                </a:lnTo>
                <a:lnTo>
                  <a:pt x="181" y="41"/>
                </a:lnTo>
                <a:lnTo>
                  <a:pt x="181" y="40"/>
                </a:lnTo>
                <a:lnTo>
                  <a:pt x="182" y="40"/>
                </a:lnTo>
                <a:lnTo>
                  <a:pt x="184" y="40"/>
                </a:lnTo>
                <a:lnTo>
                  <a:pt x="184" y="38"/>
                </a:lnTo>
                <a:lnTo>
                  <a:pt x="184" y="36"/>
                </a:lnTo>
                <a:lnTo>
                  <a:pt x="186" y="36"/>
                </a:lnTo>
                <a:lnTo>
                  <a:pt x="186" y="34"/>
                </a:lnTo>
                <a:lnTo>
                  <a:pt x="186" y="33"/>
                </a:lnTo>
                <a:lnTo>
                  <a:pt x="187" y="33"/>
                </a:lnTo>
                <a:lnTo>
                  <a:pt x="186" y="33"/>
                </a:lnTo>
                <a:lnTo>
                  <a:pt x="186" y="31"/>
                </a:lnTo>
                <a:lnTo>
                  <a:pt x="186" y="29"/>
                </a:lnTo>
                <a:lnTo>
                  <a:pt x="186" y="28"/>
                </a:lnTo>
                <a:lnTo>
                  <a:pt x="187" y="28"/>
                </a:lnTo>
                <a:lnTo>
                  <a:pt x="189" y="28"/>
                </a:lnTo>
                <a:lnTo>
                  <a:pt x="189" y="26"/>
                </a:lnTo>
                <a:lnTo>
                  <a:pt x="191" y="28"/>
                </a:lnTo>
                <a:lnTo>
                  <a:pt x="193" y="28"/>
                </a:lnTo>
                <a:lnTo>
                  <a:pt x="193" y="26"/>
                </a:lnTo>
                <a:lnTo>
                  <a:pt x="194" y="26"/>
                </a:lnTo>
                <a:lnTo>
                  <a:pt x="196" y="26"/>
                </a:lnTo>
                <a:lnTo>
                  <a:pt x="196" y="24"/>
                </a:lnTo>
                <a:lnTo>
                  <a:pt x="198" y="24"/>
                </a:lnTo>
                <a:lnTo>
                  <a:pt x="198" y="22"/>
                </a:lnTo>
                <a:lnTo>
                  <a:pt x="200" y="22"/>
                </a:lnTo>
                <a:lnTo>
                  <a:pt x="200" y="21"/>
                </a:lnTo>
                <a:lnTo>
                  <a:pt x="201" y="21"/>
                </a:lnTo>
                <a:lnTo>
                  <a:pt x="203" y="21"/>
                </a:lnTo>
                <a:lnTo>
                  <a:pt x="203" y="19"/>
                </a:lnTo>
                <a:lnTo>
                  <a:pt x="205" y="19"/>
                </a:lnTo>
                <a:lnTo>
                  <a:pt x="205" y="21"/>
                </a:lnTo>
                <a:lnTo>
                  <a:pt x="206" y="21"/>
                </a:lnTo>
                <a:lnTo>
                  <a:pt x="206" y="22"/>
                </a:lnTo>
                <a:lnTo>
                  <a:pt x="208" y="22"/>
                </a:lnTo>
                <a:lnTo>
                  <a:pt x="208" y="24"/>
                </a:lnTo>
                <a:lnTo>
                  <a:pt x="210" y="24"/>
                </a:lnTo>
                <a:lnTo>
                  <a:pt x="212" y="24"/>
                </a:lnTo>
                <a:lnTo>
                  <a:pt x="213" y="24"/>
                </a:lnTo>
                <a:lnTo>
                  <a:pt x="213" y="22"/>
                </a:lnTo>
                <a:lnTo>
                  <a:pt x="213" y="21"/>
                </a:lnTo>
                <a:lnTo>
                  <a:pt x="213" y="19"/>
                </a:lnTo>
                <a:lnTo>
                  <a:pt x="215" y="19"/>
                </a:lnTo>
                <a:lnTo>
                  <a:pt x="215" y="17"/>
                </a:lnTo>
                <a:lnTo>
                  <a:pt x="217" y="17"/>
                </a:lnTo>
                <a:lnTo>
                  <a:pt x="217" y="19"/>
                </a:lnTo>
                <a:lnTo>
                  <a:pt x="217" y="17"/>
                </a:lnTo>
                <a:lnTo>
                  <a:pt x="218" y="17"/>
                </a:lnTo>
                <a:lnTo>
                  <a:pt x="218" y="15"/>
                </a:lnTo>
                <a:lnTo>
                  <a:pt x="220" y="15"/>
                </a:lnTo>
                <a:lnTo>
                  <a:pt x="218" y="15"/>
                </a:lnTo>
                <a:lnTo>
                  <a:pt x="220" y="17"/>
                </a:lnTo>
                <a:lnTo>
                  <a:pt x="222" y="17"/>
                </a:lnTo>
                <a:lnTo>
                  <a:pt x="222" y="15"/>
                </a:lnTo>
                <a:lnTo>
                  <a:pt x="224" y="15"/>
                </a:lnTo>
                <a:lnTo>
                  <a:pt x="225" y="15"/>
                </a:lnTo>
                <a:lnTo>
                  <a:pt x="225" y="17"/>
                </a:lnTo>
                <a:lnTo>
                  <a:pt x="225" y="15"/>
                </a:lnTo>
                <a:lnTo>
                  <a:pt x="227" y="15"/>
                </a:lnTo>
                <a:lnTo>
                  <a:pt x="229" y="15"/>
                </a:lnTo>
                <a:lnTo>
                  <a:pt x="229" y="17"/>
                </a:lnTo>
                <a:lnTo>
                  <a:pt x="229" y="15"/>
                </a:lnTo>
                <a:lnTo>
                  <a:pt x="231" y="15"/>
                </a:lnTo>
                <a:lnTo>
                  <a:pt x="231" y="17"/>
                </a:lnTo>
                <a:lnTo>
                  <a:pt x="232" y="17"/>
                </a:lnTo>
                <a:lnTo>
                  <a:pt x="234" y="17"/>
                </a:lnTo>
                <a:lnTo>
                  <a:pt x="236" y="17"/>
                </a:lnTo>
                <a:lnTo>
                  <a:pt x="236" y="19"/>
                </a:lnTo>
                <a:lnTo>
                  <a:pt x="237" y="19"/>
                </a:lnTo>
                <a:lnTo>
                  <a:pt x="237" y="17"/>
                </a:lnTo>
                <a:lnTo>
                  <a:pt x="239" y="17"/>
                </a:lnTo>
                <a:lnTo>
                  <a:pt x="239" y="19"/>
                </a:lnTo>
                <a:lnTo>
                  <a:pt x="241" y="19"/>
                </a:lnTo>
                <a:lnTo>
                  <a:pt x="241" y="21"/>
                </a:lnTo>
                <a:lnTo>
                  <a:pt x="243" y="21"/>
                </a:lnTo>
                <a:lnTo>
                  <a:pt x="244" y="21"/>
                </a:lnTo>
                <a:lnTo>
                  <a:pt x="246" y="21"/>
                </a:lnTo>
                <a:lnTo>
                  <a:pt x="248" y="21"/>
                </a:lnTo>
                <a:lnTo>
                  <a:pt x="248" y="19"/>
                </a:lnTo>
                <a:lnTo>
                  <a:pt x="249" y="19"/>
                </a:lnTo>
                <a:lnTo>
                  <a:pt x="251" y="19"/>
                </a:lnTo>
                <a:lnTo>
                  <a:pt x="251" y="17"/>
                </a:lnTo>
                <a:lnTo>
                  <a:pt x="253" y="17"/>
                </a:lnTo>
                <a:lnTo>
                  <a:pt x="255" y="17"/>
                </a:lnTo>
                <a:lnTo>
                  <a:pt x="255" y="19"/>
                </a:lnTo>
                <a:lnTo>
                  <a:pt x="256" y="19"/>
                </a:lnTo>
                <a:lnTo>
                  <a:pt x="256" y="21"/>
                </a:lnTo>
                <a:lnTo>
                  <a:pt x="258" y="21"/>
                </a:lnTo>
                <a:lnTo>
                  <a:pt x="258" y="19"/>
                </a:lnTo>
                <a:lnTo>
                  <a:pt x="260" y="19"/>
                </a:lnTo>
                <a:lnTo>
                  <a:pt x="261" y="19"/>
                </a:lnTo>
                <a:lnTo>
                  <a:pt x="261" y="17"/>
                </a:lnTo>
                <a:lnTo>
                  <a:pt x="263" y="17"/>
                </a:lnTo>
                <a:lnTo>
                  <a:pt x="263" y="19"/>
                </a:lnTo>
                <a:lnTo>
                  <a:pt x="265" y="19"/>
                </a:lnTo>
                <a:lnTo>
                  <a:pt x="265" y="17"/>
                </a:lnTo>
                <a:lnTo>
                  <a:pt x="267" y="17"/>
                </a:lnTo>
                <a:lnTo>
                  <a:pt x="267" y="15"/>
                </a:lnTo>
                <a:lnTo>
                  <a:pt x="265" y="15"/>
                </a:lnTo>
                <a:lnTo>
                  <a:pt x="265" y="14"/>
                </a:lnTo>
                <a:lnTo>
                  <a:pt x="267" y="14"/>
                </a:lnTo>
                <a:lnTo>
                  <a:pt x="267" y="12"/>
                </a:lnTo>
                <a:lnTo>
                  <a:pt x="267" y="10"/>
                </a:lnTo>
                <a:lnTo>
                  <a:pt x="268" y="10"/>
                </a:lnTo>
                <a:lnTo>
                  <a:pt x="268" y="9"/>
                </a:lnTo>
                <a:lnTo>
                  <a:pt x="270" y="9"/>
                </a:lnTo>
                <a:lnTo>
                  <a:pt x="270" y="7"/>
                </a:lnTo>
                <a:lnTo>
                  <a:pt x="272" y="5"/>
                </a:lnTo>
                <a:lnTo>
                  <a:pt x="279" y="0"/>
                </a:lnTo>
                <a:lnTo>
                  <a:pt x="284" y="7"/>
                </a:lnTo>
                <a:lnTo>
                  <a:pt x="291" y="15"/>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24"/>
          <p:cNvSpPr>
            <a:spLocks/>
          </p:cNvSpPr>
          <p:nvPr/>
        </p:nvSpPr>
        <p:spPr bwMode="auto">
          <a:xfrm>
            <a:off x="6266901" y="3636707"/>
            <a:ext cx="962022" cy="1115415"/>
          </a:xfrm>
          <a:custGeom>
            <a:avLst/>
            <a:gdLst>
              <a:gd name="T0" fmla="*/ 133 w 508"/>
              <a:gd name="T1" fmla="*/ 31 h 589"/>
              <a:gd name="T2" fmla="*/ 215 w 508"/>
              <a:gd name="T3" fmla="*/ 110 h 589"/>
              <a:gd name="T4" fmla="*/ 293 w 508"/>
              <a:gd name="T5" fmla="*/ 207 h 589"/>
              <a:gd name="T6" fmla="*/ 373 w 508"/>
              <a:gd name="T7" fmla="*/ 295 h 589"/>
              <a:gd name="T8" fmla="*/ 423 w 508"/>
              <a:gd name="T9" fmla="*/ 375 h 589"/>
              <a:gd name="T10" fmla="*/ 492 w 508"/>
              <a:gd name="T11" fmla="*/ 460 h 589"/>
              <a:gd name="T12" fmla="*/ 496 w 508"/>
              <a:gd name="T13" fmla="*/ 491 h 589"/>
              <a:gd name="T14" fmla="*/ 487 w 508"/>
              <a:gd name="T15" fmla="*/ 496 h 589"/>
              <a:gd name="T16" fmla="*/ 475 w 508"/>
              <a:gd name="T17" fmla="*/ 498 h 589"/>
              <a:gd name="T18" fmla="*/ 461 w 508"/>
              <a:gd name="T19" fmla="*/ 494 h 589"/>
              <a:gd name="T20" fmla="*/ 451 w 508"/>
              <a:gd name="T21" fmla="*/ 494 h 589"/>
              <a:gd name="T22" fmla="*/ 442 w 508"/>
              <a:gd name="T23" fmla="*/ 498 h 589"/>
              <a:gd name="T24" fmla="*/ 432 w 508"/>
              <a:gd name="T25" fmla="*/ 498 h 589"/>
              <a:gd name="T26" fmla="*/ 418 w 508"/>
              <a:gd name="T27" fmla="*/ 503 h 589"/>
              <a:gd name="T28" fmla="*/ 413 w 508"/>
              <a:gd name="T29" fmla="*/ 515 h 589"/>
              <a:gd name="T30" fmla="*/ 404 w 508"/>
              <a:gd name="T31" fmla="*/ 527 h 589"/>
              <a:gd name="T32" fmla="*/ 406 w 508"/>
              <a:gd name="T33" fmla="*/ 542 h 589"/>
              <a:gd name="T34" fmla="*/ 403 w 508"/>
              <a:gd name="T35" fmla="*/ 553 h 589"/>
              <a:gd name="T36" fmla="*/ 389 w 508"/>
              <a:gd name="T37" fmla="*/ 561 h 589"/>
              <a:gd name="T38" fmla="*/ 384 w 508"/>
              <a:gd name="T39" fmla="*/ 570 h 589"/>
              <a:gd name="T40" fmla="*/ 379 w 508"/>
              <a:gd name="T41" fmla="*/ 575 h 589"/>
              <a:gd name="T42" fmla="*/ 370 w 508"/>
              <a:gd name="T43" fmla="*/ 584 h 589"/>
              <a:gd name="T44" fmla="*/ 356 w 508"/>
              <a:gd name="T45" fmla="*/ 587 h 589"/>
              <a:gd name="T46" fmla="*/ 344 w 508"/>
              <a:gd name="T47" fmla="*/ 582 h 589"/>
              <a:gd name="T48" fmla="*/ 334 w 508"/>
              <a:gd name="T49" fmla="*/ 579 h 589"/>
              <a:gd name="T50" fmla="*/ 320 w 508"/>
              <a:gd name="T51" fmla="*/ 575 h 589"/>
              <a:gd name="T52" fmla="*/ 312 w 508"/>
              <a:gd name="T53" fmla="*/ 563 h 589"/>
              <a:gd name="T54" fmla="*/ 306 w 508"/>
              <a:gd name="T55" fmla="*/ 554 h 589"/>
              <a:gd name="T56" fmla="*/ 294 w 508"/>
              <a:gd name="T57" fmla="*/ 546 h 589"/>
              <a:gd name="T58" fmla="*/ 286 w 508"/>
              <a:gd name="T59" fmla="*/ 548 h 589"/>
              <a:gd name="T60" fmla="*/ 275 w 508"/>
              <a:gd name="T61" fmla="*/ 558 h 589"/>
              <a:gd name="T62" fmla="*/ 281 w 508"/>
              <a:gd name="T63" fmla="*/ 573 h 589"/>
              <a:gd name="T64" fmla="*/ 272 w 508"/>
              <a:gd name="T65" fmla="*/ 584 h 589"/>
              <a:gd name="T66" fmla="*/ 256 w 508"/>
              <a:gd name="T67" fmla="*/ 584 h 589"/>
              <a:gd name="T68" fmla="*/ 248 w 508"/>
              <a:gd name="T69" fmla="*/ 572 h 589"/>
              <a:gd name="T70" fmla="*/ 236 w 508"/>
              <a:gd name="T71" fmla="*/ 561 h 589"/>
              <a:gd name="T72" fmla="*/ 225 w 508"/>
              <a:gd name="T73" fmla="*/ 575 h 589"/>
              <a:gd name="T74" fmla="*/ 207 w 508"/>
              <a:gd name="T75" fmla="*/ 577 h 589"/>
              <a:gd name="T76" fmla="*/ 186 w 508"/>
              <a:gd name="T77" fmla="*/ 577 h 589"/>
              <a:gd name="T78" fmla="*/ 165 w 508"/>
              <a:gd name="T79" fmla="*/ 579 h 589"/>
              <a:gd name="T80" fmla="*/ 145 w 508"/>
              <a:gd name="T81" fmla="*/ 579 h 589"/>
              <a:gd name="T82" fmla="*/ 133 w 508"/>
              <a:gd name="T83" fmla="*/ 568 h 589"/>
              <a:gd name="T84" fmla="*/ 119 w 508"/>
              <a:gd name="T85" fmla="*/ 561 h 589"/>
              <a:gd name="T86" fmla="*/ 119 w 508"/>
              <a:gd name="T87" fmla="*/ 548 h 589"/>
              <a:gd name="T88" fmla="*/ 108 w 508"/>
              <a:gd name="T89" fmla="*/ 537 h 589"/>
              <a:gd name="T90" fmla="*/ 95 w 508"/>
              <a:gd name="T91" fmla="*/ 525 h 589"/>
              <a:gd name="T92" fmla="*/ 83 w 508"/>
              <a:gd name="T93" fmla="*/ 515 h 589"/>
              <a:gd name="T94" fmla="*/ 72 w 508"/>
              <a:gd name="T95" fmla="*/ 505 h 589"/>
              <a:gd name="T96" fmla="*/ 62 w 508"/>
              <a:gd name="T97" fmla="*/ 494 h 589"/>
              <a:gd name="T98" fmla="*/ 53 w 508"/>
              <a:gd name="T99" fmla="*/ 482 h 589"/>
              <a:gd name="T100" fmla="*/ 59 w 508"/>
              <a:gd name="T101" fmla="*/ 467 h 589"/>
              <a:gd name="T102" fmla="*/ 53 w 508"/>
              <a:gd name="T103" fmla="*/ 455 h 589"/>
              <a:gd name="T104" fmla="*/ 41 w 508"/>
              <a:gd name="T105" fmla="*/ 446 h 589"/>
              <a:gd name="T106" fmla="*/ 38 w 508"/>
              <a:gd name="T107" fmla="*/ 432 h 589"/>
              <a:gd name="T108" fmla="*/ 41 w 508"/>
              <a:gd name="T109" fmla="*/ 415 h 589"/>
              <a:gd name="T110" fmla="*/ 36 w 508"/>
              <a:gd name="T111" fmla="*/ 398 h 589"/>
              <a:gd name="T112" fmla="*/ 31 w 508"/>
              <a:gd name="T113" fmla="*/ 382 h 589"/>
              <a:gd name="T114" fmla="*/ 34 w 508"/>
              <a:gd name="T115" fmla="*/ 369 h 589"/>
              <a:gd name="T116" fmla="*/ 36 w 508"/>
              <a:gd name="T117" fmla="*/ 353 h 589"/>
              <a:gd name="T118" fmla="*/ 55 w 508"/>
              <a:gd name="T119" fmla="*/ 0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8" h="589">
                <a:moveTo>
                  <a:pt x="55" y="0"/>
                </a:moveTo>
                <a:lnTo>
                  <a:pt x="60" y="0"/>
                </a:lnTo>
                <a:lnTo>
                  <a:pt x="67" y="0"/>
                </a:lnTo>
                <a:lnTo>
                  <a:pt x="72" y="0"/>
                </a:lnTo>
                <a:lnTo>
                  <a:pt x="79" y="0"/>
                </a:lnTo>
                <a:lnTo>
                  <a:pt x="84" y="2"/>
                </a:lnTo>
                <a:lnTo>
                  <a:pt x="95" y="5"/>
                </a:lnTo>
                <a:lnTo>
                  <a:pt x="100" y="7"/>
                </a:lnTo>
                <a:lnTo>
                  <a:pt x="110" y="12"/>
                </a:lnTo>
                <a:lnTo>
                  <a:pt x="117" y="17"/>
                </a:lnTo>
                <a:lnTo>
                  <a:pt x="124" y="24"/>
                </a:lnTo>
                <a:lnTo>
                  <a:pt x="133" y="31"/>
                </a:lnTo>
                <a:lnTo>
                  <a:pt x="139" y="36"/>
                </a:lnTo>
                <a:lnTo>
                  <a:pt x="148" y="43"/>
                </a:lnTo>
                <a:lnTo>
                  <a:pt x="155" y="50"/>
                </a:lnTo>
                <a:lnTo>
                  <a:pt x="162" y="55"/>
                </a:lnTo>
                <a:lnTo>
                  <a:pt x="170" y="62"/>
                </a:lnTo>
                <a:lnTo>
                  <a:pt x="177" y="69"/>
                </a:lnTo>
                <a:lnTo>
                  <a:pt x="184" y="74"/>
                </a:lnTo>
                <a:lnTo>
                  <a:pt x="193" y="81"/>
                </a:lnTo>
                <a:lnTo>
                  <a:pt x="198" y="86"/>
                </a:lnTo>
                <a:lnTo>
                  <a:pt x="205" y="95"/>
                </a:lnTo>
                <a:lnTo>
                  <a:pt x="210" y="103"/>
                </a:lnTo>
                <a:lnTo>
                  <a:pt x="215" y="110"/>
                </a:lnTo>
                <a:lnTo>
                  <a:pt x="222" y="119"/>
                </a:lnTo>
                <a:lnTo>
                  <a:pt x="227" y="128"/>
                </a:lnTo>
                <a:lnTo>
                  <a:pt x="232" y="136"/>
                </a:lnTo>
                <a:lnTo>
                  <a:pt x="239" y="145"/>
                </a:lnTo>
                <a:lnTo>
                  <a:pt x="244" y="152"/>
                </a:lnTo>
                <a:lnTo>
                  <a:pt x="248" y="157"/>
                </a:lnTo>
                <a:lnTo>
                  <a:pt x="256" y="165"/>
                </a:lnTo>
                <a:lnTo>
                  <a:pt x="263" y="174"/>
                </a:lnTo>
                <a:lnTo>
                  <a:pt x="270" y="181"/>
                </a:lnTo>
                <a:lnTo>
                  <a:pt x="277" y="190"/>
                </a:lnTo>
                <a:lnTo>
                  <a:pt x="286" y="198"/>
                </a:lnTo>
                <a:lnTo>
                  <a:pt x="293" y="207"/>
                </a:lnTo>
                <a:lnTo>
                  <a:pt x="299" y="214"/>
                </a:lnTo>
                <a:lnTo>
                  <a:pt x="308" y="222"/>
                </a:lnTo>
                <a:lnTo>
                  <a:pt x="313" y="227"/>
                </a:lnTo>
                <a:lnTo>
                  <a:pt x="315" y="231"/>
                </a:lnTo>
                <a:lnTo>
                  <a:pt x="322" y="238"/>
                </a:lnTo>
                <a:lnTo>
                  <a:pt x="329" y="246"/>
                </a:lnTo>
                <a:lnTo>
                  <a:pt x="337" y="255"/>
                </a:lnTo>
                <a:lnTo>
                  <a:pt x="344" y="262"/>
                </a:lnTo>
                <a:lnTo>
                  <a:pt x="351" y="270"/>
                </a:lnTo>
                <a:lnTo>
                  <a:pt x="360" y="279"/>
                </a:lnTo>
                <a:lnTo>
                  <a:pt x="367" y="286"/>
                </a:lnTo>
                <a:lnTo>
                  <a:pt x="373" y="295"/>
                </a:lnTo>
                <a:lnTo>
                  <a:pt x="377" y="298"/>
                </a:lnTo>
                <a:lnTo>
                  <a:pt x="380" y="307"/>
                </a:lnTo>
                <a:lnTo>
                  <a:pt x="382" y="310"/>
                </a:lnTo>
                <a:lnTo>
                  <a:pt x="384" y="315"/>
                </a:lnTo>
                <a:lnTo>
                  <a:pt x="387" y="322"/>
                </a:lnTo>
                <a:lnTo>
                  <a:pt x="391" y="331"/>
                </a:lnTo>
                <a:lnTo>
                  <a:pt x="394" y="339"/>
                </a:lnTo>
                <a:lnTo>
                  <a:pt x="396" y="341"/>
                </a:lnTo>
                <a:lnTo>
                  <a:pt x="401" y="350"/>
                </a:lnTo>
                <a:lnTo>
                  <a:pt x="410" y="358"/>
                </a:lnTo>
                <a:lnTo>
                  <a:pt x="415" y="367"/>
                </a:lnTo>
                <a:lnTo>
                  <a:pt x="423" y="375"/>
                </a:lnTo>
                <a:lnTo>
                  <a:pt x="430" y="384"/>
                </a:lnTo>
                <a:lnTo>
                  <a:pt x="435" y="391"/>
                </a:lnTo>
                <a:lnTo>
                  <a:pt x="437" y="393"/>
                </a:lnTo>
                <a:lnTo>
                  <a:pt x="444" y="400"/>
                </a:lnTo>
                <a:lnTo>
                  <a:pt x="451" y="408"/>
                </a:lnTo>
                <a:lnTo>
                  <a:pt x="458" y="417"/>
                </a:lnTo>
                <a:lnTo>
                  <a:pt x="465" y="425"/>
                </a:lnTo>
                <a:lnTo>
                  <a:pt x="472" y="434"/>
                </a:lnTo>
                <a:lnTo>
                  <a:pt x="478" y="443"/>
                </a:lnTo>
                <a:lnTo>
                  <a:pt x="485" y="451"/>
                </a:lnTo>
                <a:lnTo>
                  <a:pt x="489" y="455"/>
                </a:lnTo>
                <a:lnTo>
                  <a:pt x="492" y="460"/>
                </a:lnTo>
                <a:lnTo>
                  <a:pt x="499" y="467"/>
                </a:lnTo>
                <a:lnTo>
                  <a:pt x="501" y="470"/>
                </a:lnTo>
                <a:lnTo>
                  <a:pt x="506" y="475"/>
                </a:lnTo>
                <a:lnTo>
                  <a:pt x="508" y="477"/>
                </a:lnTo>
                <a:lnTo>
                  <a:pt x="501" y="482"/>
                </a:lnTo>
                <a:lnTo>
                  <a:pt x="499" y="484"/>
                </a:lnTo>
                <a:lnTo>
                  <a:pt x="499" y="486"/>
                </a:lnTo>
                <a:lnTo>
                  <a:pt x="497" y="486"/>
                </a:lnTo>
                <a:lnTo>
                  <a:pt x="497" y="487"/>
                </a:lnTo>
                <a:lnTo>
                  <a:pt x="496" y="487"/>
                </a:lnTo>
                <a:lnTo>
                  <a:pt x="496" y="489"/>
                </a:lnTo>
                <a:lnTo>
                  <a:pt x="496" y="491"/>
                </a:lnTo>
                <a:lnTo>
                  <a:pt x="494" y="491"/>
                </a:lnTo>
                <a:lnTo>
                  <a:pt x="494" y="492"/>
                </a:lnTo>
                <a:lnTo>
                  <a:pt x="496" y="492"/>
                </a:lnTo>
                <a:lnTo>
                  <a:pt x="496" y="494"/>
                </a:lnTo>
                <a:lnTo>
                  <a:pt x="494" y="494"/>
                </a:lnTo>
                <a:lnTo>
                  <a:pt x="494" y="496"/>
                </a:lnTo>
                <a:lnTo>
                  <a:pt x="492" y="496"/>
                </a:lnTo>
                <a:lnTo>
                  <a:pt x="492" y="494"/>
                </a:lnTo>
                <a:lnTo>
                  <a:pt x="490" y="494"/>
                </a:lnTo>
                <a:lnTo>
                  <a:pt x="490" y="496"/>
                </a:lnTo>
                <a:lnTo>
                  <a:pt x="489" y="496"/>
                </a:lnTo>
                <a:lnTo>
                  <a:pt x="487" y="496"/>
                </a:lnTo>
                <a:lnTo>
                  <a:pt x="487" y="498"/>
                </a:lnTo>
                <a:lnTo>
                  <a:pt x="485" y="498"/>
                </a:lnTo>
                <a:lnTo>
                  <a:pt x="485" y="496"/>
                </a:lnTo>
                <a:lnTo>
                  <a:pt x="484" y="496"/>
                </a:lnTo>
                <a:lnTo>
                  <a:pt x="484" y="494"/>
                </a:lnTo>
                <a:lnTo>
                  <a:pt x="482" y="494"/>
                </a:lnTo>
                <a:lnTo>
                  <a:pt x="480" y="494"/>
                </a:lnTo>
                <a:lnTo>
                  <a:pt x="480" y="496"/>
                </a:lnTo>
                <a:lnTo>
                  <a:pt x="478" y="496"/>
                </a:lnTo>
                <a:lnTo>
                  <a:pt x="477" y="496"/>
                </a:lnTo>
                <a:lnTo>
                  <a:pt x="477" y="498"/>
                </a:lnTo>
                <a:lnTo>
                  <a:pt x="475" y="498"/>
                </a:lnTo>
                <a:lnTo>
                  <a:pt x="473" y="498"/>
                </a:lnTo>
                <a:lnTo>
                  <a:pt x="472" y="498"/>
                </a:lnTo>
                <a:lnTo>
                  <a:pt x="470" y="498"/>
                </a:lnTo>
                <a:lnTo>
                  <a:pt x="470" y="496"/>
                </a:lnTo>
                <a:lnTo>
                  <a:pt x="468" y="496"/>
                </a:lnTo>
                <a:lnTo>
                  <a:pt x="468" y="494"/>
                </a:lnTo>
                <a:lnTo>
                  <a:pt x="466" y="494"/>
                </a:lnTo>
                <a:lnTo>
                  <a:pt x="466" y="496"/>
                </a:lnTo>
                <a:lnTo>
                  <a:pt x="465" y="496"/>
                </a:lnTo>
                <a:lnTo>
                  <a:pt x="465" y="494"/>
                </a:lnTo>
                <a:lnTo>
                  <a:pt x="463" y="494"/>
                </a:lnTo>
                <a:lnTo>
                  <a:pt x="461" y="494"/>
                </a:lnTo>
                <a:lnTo>
                  <a:pt x="460" y="494"/>
                </a:lnTo>
                <a:lnTo>
                  <a:pt x="460" y="492"/>
                </a:lnTo>
                <a:lnTo>
                  <a:pt x="458" y="492"/>
                </a:lnTo>
                <a:lnTo>
                  <a:pt x="458" y="494"/>
                </a:lnTo>
                <a:lnTo>
                  <a:pt x="458" y="492"/>
                </a:lnTo>
                <a:lnTo>
                  <a:pt x="456" y="492"/>
                </a:lnTo>
                <a:lnTo>
                  <a:pt x="454" y="492"/>
                </a:lnTo>
                <a:lnTo>
                  <a:pt x="454" y="494"/>
                </a:lnTo>
                <a:lnTo>
                  <a:pt x="454" y="492"/>
                </a:lnTo>
                <a:lnTo>
                  <a:pt x="453" y="492"/>
                </a:lnTo>
                <a:lnTo>
                  <a:pt x="451" y="492"/>
                </a:lnTo>
                <a:lnTo>
                  <a:pt x="451" y="494"/>
                </a:lnTo>
                <a:lnTo>
                  <a:pt x="449" y="494"/>
                </a:lnTo>
                <a:lnTo>
                  <a:pt x="447" y="492"/>
                </a:lnTo>
                <a:lnTo>
                  <a:pt x="449" y="492"/>
                </a:lnTo>
                <a:lnTo>
                  <a:pt x="447" y="492"/>
                </a:lnTo>
                <a:lnTo>
                  <a:pt x="447" y="494"/>
                </a:lnTo>
                <a:lnTo>
                  <a:pt x="446" y="494"/>
                </a:lnTo>
                <a:lnTo>
                  <a:pt x="446" y="496"/>
                </a:lnTo>
                <a:lnTo>
                  <a:pt x="446" y="494"/>
                </a:lnTo>
                <a:lnTo>
                  <a:pt x="444" y="494"/>
                </a:lnTo>
                <a:lnTo>
                  <a:pt x="444" y="496"/>
                </a:lnTo>
                <a:lnTo>
                  <a:pt x="442" y="496"/>
                </a:lnTo>
                <a:lnTo>
                  <a:pt x="442" y="498"/>
                </a:lnTo>
                <a:lnTo>
                  <a:pt x="442" y="499"/>
                </a:lnTo>
                <a:lnTo>
                  <a:pt x="442" y="501"/>
                </a:lnTo>
                <a:lnTo>
                  <a:pt x="441" y="501"/>
                </a:lnTo>
                <a:lnTo>
                  <a:pt x="439" y="501"/>
                </a:lnTo>
                <a:lnTo>
                  <a:pt x="437" y="501"/>
                </a:lnTo>
                <a:lnTo>
                  <a:pt x="437" y="499"/>
                </a:lnTo>
                <a:lnTo>
                  <a:pt x="435" y="499"/>
                </a:lnTo>
                <a:lnTo>
                  <a:pt x="435" y="498"/>
                </a:lnTo>
                <a:lnTo>
                  <a:pt x="434" y="498"/>
                </a:lnTo>
                <a:lnTo>
                  <a:pt x="434" y="496"/>
                </a:lnTo>
                <a:lnTo>
                  <a:pt x="432" y="496"/>
                </a:lnTo>
                <a:lnTo>
                  <a:pt x="432" y="498"/>
                </a:lnTo>
                <a:lnTo>
                  <a:pt x="430" y="498"/>
                </a:lnTo>
                <a:lnTo>
                  <a:pt x="429" y="498"/>
                </a:lnTo>
                <a:lnTo>
                  <a:pt x="429" y="499"/>
                </a:lnTo>
                <a:lnTo>
                  <a:pt x="427" y="499"/>
                </a:lnTo>
                <a:lnTo>
                  <a:pt x="427" y="501"/>
                </a:lnTo>
                <a:lnTo>
                  <a:pt x="425" y="501"/>
                </a:lnTo>
                <a:lnTo>
                  <a:pt x="425" y="503"/>
                </a:lnTo>
                <a:lnTo>
                  <a:pt x="423" y="503"/>
                </a:lnTo>
                <a:lnTo>
                  <a:pt x="422" y="503"/>
                </a:lnTo>
                <a:lnTo>
                  <a:pt x="422" y="505"/>
                </a:lnTo>
                <a:lnTo>
                  <a:pt x="420" y="505"/>
                </a:lnTo>
                <a:lnTo>
                  <a:pt x="418" y="503"/>
                </a:lnTo>
                <a:lnTo>
                  <a:pt x="418" y="505"/>
                </a:lnTo>
                <a:lnTo>
                  <a:pt x="416" y="505"/>
                </a:lnTo>
                <a:lnTo>
                  <a:pt x="415" y="505"/>
                </a:lnTo>
                <a:lnTo>
                  <a:pt x="415" y="506"/>
                </a:lnTo>
                <a:lnTo>
                  <a:pt x="415" y="508"/>
                </a:lnTo>
                <a:lnTo>
                  <a:pt x="415" y="510"/>
                </a:lnTo>
                <a:lnTo>
                  <a:pt x="416" y="510"/>
                </a:lnTo>
                <a:lnTo>
                  <a:pt x="415" y="510"/>
                </a:lnTo>
                <a:lnTo>
                  <a:pt x="415" y="511"/>
                </a:lnTo>
                <a:lnTo>
                  <a:pt x="415" y="513"/>
                </a:lnTo>
                <a:lnTo>
                  <a:pt x="413" y="513"/>
                </a:lnTo>
                <a:lnTo>
                  <a:pt x="413" y="515"/>
                </a:lnTo>
                <a:lnTo>
                  <a:pt x="413" y="517"/>
                </a:lnTo>
                <a:lnTo>
                  <a:pt x="411" y="517"/>
                </a:lnTo>
                <a:lnTo>
                  <a:pt x="410" y="517"/>
                </a:lnTo>
                <a:lnTo>
                  <a:pt x="410" y="518"/>
                </a:lnTo>
                <a:lnTo>
                  <a:pt x="408" y="518"/>
                </a:lnTo>
                <a:lnTo>
                  <a:pt x="408" y="520"/>
                </a:lnTo>
                <a:lnTo>
                  <a:pt x="406" y="520"/>
                </a:lnTo>
                <a:lnTo>
                  <a:pt x="404" y="520"/>
                </a:lnTo>
                <a:lnTo>
                  <a:pt x="404" y="522"/>
                </a:lnTo>
                <a:lnTo>
                  <a:pt x="404" y="523"/>
                </a:lnTo>
                <a:lnTo>
                  <a:pt x="404" y="525"/>
                </a:lnTo>
                <a:lnTo>
                  <a:pt x="404" y="527"/>
                </a:lnTo>
                <a:lnTo>
                  <a:pt x="404" y="529"/>
                </a:lnTo>
                <a:lnTo>
                  <a:pt x="404" y="530"/>
                </a:lnTo>
                <a:lnTo>
                  <a:pt x="406" y="530"/>
                </a:lnTo>
                <a:lnTo>
                  <a:pt x="404" y="530"/>
                </a:lnTo>
                <a:lnTo>
                  <a:pt x="406" y="530"/>
                </a:lnTo>
                <a:lnTo>
                  <a:pt x="406" y="532"/>
                </a:lnTo>
                <a:lnTo>
                  <a:pt x="406" y="534"/>
                </a:lnTo>
                <a:lnTo>
                  <a:pt x="406" y="536"/>
                </a:lnTo>
                <a:lnTo>
                  <a:pt x="406" y="537"/>
                </a:lnTo>
                <a:lnTo>
                  <a:pt x="406" y="539"/>
                </a:lnTo>
                <a:lnTo>
                  <a:pt x="406" y="541"/>
                </a:lnTo>
                <a:lnTo>
                  <a:pt x="406" y="542"/>
                </a:lnTo>
                <a:lnTo>
                  <a:pt x="406" y="544"/>
                </a:lnTo>
                <a:lnTo>
                  <a:pt x="406" y="546"/>
                </a:lnTo>
                <a:lnTo>
                  <a:pt x="406" y="548"/>
                </a:lnTo>
                <a:lnTo>
                  <a:pt x="406" y="549"/>
                </a:lnTo>
                <a:lnTo>
                  <a:pt x="408" y="549"/>
                </a:lnTo>
                <a:lnTo>
                  <a:pt x="406" y="549"/>
                </a:lnTo>
                <a:lnTo>
                  <a:pt x="406" y="551"/>
                </a:lnTo>
                <a:lnTo>
                  <a:pt x="404" y="551"/>
                </a:lnTo>
                <a:lnTo>
                  <a:pt x="403" y="551"/>
                </a:lnTo>
                <a:lnTo>
                  <a:pt x="403" y="549"/>
                </a:lnTo>
                <a:lnTo>
                  <a:pt x="403" y="551"/>
                </a:lnTo>
                <a:lnTo>
                  <a:pt x="403" y="553"/>
                </a:lnTo>
                <a:lnTo>
                  <a:pt x="403" y="554"/>
                </a:lnTo>
                <a:lnTo>
                  <a:pt x="401" y="554"/>
                </a:lnTo>
                <a:lnTo>
                  <a:pt x="399" y="554"/>
                </a:lnTo>
                <a:lnTo>
                  <a:pt x="399" y="556"/>
                </a:lnTo>
                <a:lnTo>
                  <a:pt x="398" y="556"/>
                </a:lnTo>
                <a:lnTo>
                  <a:pt x="398" y="558"/>
                </a:lnTo>
                <a:lnTo>
                  <a:pt x="396" y="558"/>
                </a:lnTo>
                <a:lnTo>
                  <a:pt x="394" y="560"/>
                </a:lnTo>
                <a:lnTo>
                  <a:pt x="392" y="560"/>
                </a:lnTo>
                <a:lnTo>
                  <a:pt x="391" y="560"/>
                </a:lnTo>
                <a:lnTo>
                  <a:pt x="389" y="560"/>
                </a:lnTo>
                <a:lnTo>
                  <a:pt x="389" y="561"/>
                </a:lnTo>
                <a:lnTo>
                  <a:pt x="387" y="561"/>
                </a:lnTo>
                <a:lnTo>
                  <a:pt x="387" y="560"/>
                </a:lnTo>
                <a:lnTo>
                  <a:pt x="387" y="561"/>
                </a:lnTo>
                <a:lnTo>
                  <a:pt x="386" y="561"/>
                </a:lnTo>
                <a:lnTo>
                  <a:pt x="384" y="561"/>
                </a:lnTo>
                <a:lnTo>
                  <a:pt x="382" y="561"/>
                </a:lnTo>
                <a:lnTo>
                  <a:pt x="382" y="563"/>
                </a:lnTo>
                <a:lnTo>
                  <a:pt x="382" y="565"/>
                </a:lnTo>
                <a:lnTo>
                  <a:pt x="382" y="567"/>
                </a:lnTo>
                <a:lnTo>
                  <a:pt x="382" y="568"/>
                </a:lnTo>
                <a:lnTo>
                  <a:pt x="384" y="568"/>
                </a:lnTo>
                <a:lnTo>
                  <a:pt x="384" y="570"/>
                </a:lnTo>
                <a:lnTo>
                  <a:pt x="382" y="570"/>
                </a:lnTo>
                <a:lnTo>
                  <a:pt x="382" y="572"/>
                </a:lnTo>
                <a:lnTo>
                  <a:pt x="384" y="572"/>
                </a:lnTo>
                <a:lnTo>
                  <a:pt x="382" y="572"/>
                </a:lnTo>
                <a:lnTo>
                  <a:pt x="382" y="570"/>
                </a:lnTo>
                <a:lnTo>
                  <a:pt x="380" y="570"/>
                </a:lnTo>
                <a:lnTo>
                  <a:pt x="380" y="572"/>
                </a:lnTo>
                <a:lnTo>
                  <a:pt x="380" y="573"/>
                </a:lnTo>
                <a:lnTo>
                  <a:pt x="380" y="575"/>
                </a:lnTo>
                <a:lnTo>
                  <a:pt x="380" y="577"/>
                </a:lnTo>
                <a:lnTo>
                  <a:pt x="379" y="577"/>
                </a:lnTo>
                <a:lnTo>
                  <a:pt x="379" y="575"/>
                </a:lnTo>
                <a:lnTo>
                  <a:pt x="379" y="577"/>
                </a:lnTo>
                <a:lnTo>
                  <a:pt x="379" y="579"/>
                </a:lnTo>
                <a:lnTo>
                  <a:pt x="377" y="579"/>
                </a:lnTo>
                <a:lnTo>
                  <a:pt x="377" y="577"/>
                </a:lnTo>
                <a:lnTo>
                  <a:pt x="377" y="579"/>
                </a:lnTo>
                <a:lnTo>
                  <a:pt x="375" y="579"/>
                </a:lnTo>
                <a:lnTo>
                  <a:pt x="373" y="579"/>
                </a:lnTo>
                <a:lnTo>
                  <a:pt x="373" y="580"/>
                </a:lnTo>
                <a:lnTo>
                  <a:pt x="372" y="580"/>
                </a:lnTo>
                <a:lnTo>
                  <a:pt x="372" y="582"/>
                </a:lnTo>
                <a:lnTo>
                  <a:pt x="372" y="584"/>
                </a:lnTo>
                <a:lnTo>
                  <a:pt x="370" y="584"/>
                </a:lnTo>
                <a:lnTo>
                  <a:pt x="370" y="585"/>
                </a:lnTo>
                <a:lnTo>
                  <a:pt x="368" y="585"/>
                </a:lnTo>
                <a:lnTo>
                  <a:pt x="367" y="585"/>
                </a:lnTo>
                <a:lnTo>
                  <a:pt x="365" y="585"/>
                </a:lnTo>
                <a:lnTo>
                  <a:pt x="363" y="585"/>
                </a:lnTo>
                <a:lnTo>
                  <a:pt x="363" y="587"/>
                </a:lnTo>
                <a:lnTo>
                  <a:pt x="361" y="587"/>
                </a:lnTo>
                <a:lnTo>
                  <a:pt x="361" y="589"/>
                </a:lnTo>
                <a:lnTo>
                  <a:pt x="360" y="589"/>
                </a:lnTo>
                <a:lnTo>
                  <a:pt x="358" y="589"/>
                </a:lnTo>
                <a:lnTo>
                  <a:pt x="356" y="589"/>
                </a:lnTo>
                <a:lnTo>
                  <a:pt x="356" y="587"/>
                </a:lnTo>
                <a:lnTo>
                  <a:pt x="355" y="587"/>
                </a:lnTo>
                <a:lnTo>
                  <a:pt x="355" y="585"/>
                </a:lnTo>
                <a:lnTo>
                  <a:pt x="353" y="585"/>
                </a:lnTo>
                <a:lnTo>
                  <a:pt x="353" y="584"/>
                </a:lnTo>
                <a:lnTo>
                  <a:pt x="351" y="584"/>
                </a:lnTo>
                <a:lnTo>
                  <a:pt x="351" y="582"/>
                </a:lnTo>
                <a:lnTo>
                  <a:pt x="351" y="580"/>
                </a:lnTo>
                <a:lnTo>
                  <a:pt x="349" y="580"/>
                </a:lnTo>
                <a:lnTo>
                  <a:pt x="348" y="580"/>
                </a:lnTo>
                <a:lnTo>
                  <a:pt x="348" y="582"/>
                </a:lnTo>
                <a:lnTo>
                  <a:pt x="346" y="582"/>
                </a:lnTo>
                <a:lnTo>
                  <a:pt x="344" y="582"/>
                </a:lnTo>
                <a:lnTo>
                  <a:pt x="342" y="582"/>
                </a:lnTo>
                <a:lnTo>
                  <a:pt x="341" y="582"/>
                </a:lnTo>
                <a:lnTo>
                  <a:pt x="342" y="582"/>
                </a:lnTo>
                <a:lnTo>
                  <a:pt x="342" y="584"/>
                </a:lnTo>
                <a:lnTo>
                  <a:pt x="341" y="584"/>
                </a:lnTo>
                <a:lnTo>
                  <a:pt x="339" y="584"/>
                </a:lnTo>
                <a:lnTo>
                  <a:pt x="339" y="582"/>
                </a:lnTo>
                <a:lnTo>
                  <a:pt x="339" y="580"/>
                </a:lnTo>
                <a:lnTo>
                  <a:pt x="337" y="580"/>
                </a:lnTo>
                <a:lnTo>
                  <a:pt x="337" y="579"/>
                </a:lnTo>
                <a:lnTo>
                  <a:pt x="336" y="579"/>
                </a:lnTo>
                <a:lnTo>
                  <a:pt x="334" y="579"/>
                </a:lnTo>
                <a:lnTo>
                  <a:pt x="334" y="577"/>
                </a:lnTo>
                <a:lnTo>
                  <a:pt x="332" y="577"/>
                </a:lnTo>
                <a:lnTo>
                  <a:pt x="332" y="579"/>
                </a:lnTo>
                <a:lnTo>
                  <a:pt x="330" y="579"/>
                </a:lnTo>
                <a:lnTo>
                  <a:pt x="329" y="579"/>
                </a:lnTo>
                <a:lnTo>
                  <a:pt x="327" y="579"/>
                </a:lnTo>
                <a:lnTo>
                  <a:pt x="327" y="577"/>
                </a:lnTo>
                <a:lnTo>
                  <a:pt x="325" y="577"/>
                </a:lnTo>
                <a:lnTo>
                  <a:pt x="324" y="577"/>
                </a:lnTo>
                <a:lnTo>
                  <a:pt x="322" y="577"/>
                </a:lnTo>
                <a:lnTo>
                  <a:pt x="322" y="575"/>
                </a:lnTo>
                <a:lnTo>
                  <a:pt x="320" y="575"/>
                </a:lnTo>
                <a:lnTo>
                  <a:pt x="320" y="573"/>
                </a:lnTo>
                <a:lnTo>
                  <a:pt x="318" y="573"/>
                </a:lnTo>
                <a:lnTo>
                  <a:pt x="318" y="572"/>
                </a:lnTo>
                <a:lnTo>
                  <a:pt x="318" y="570"/>
                </a:lnTo>
                <a:lnTo>
                  <a:pt x="317" y="570"/>
                </a:lnTo>
                <a:lnTo>
                  <a:pt x="317" y="568"/>
                </a:lnTo>
                <a:lnTo>
                  <a:pt x="317" y="567"/>
                </a:lnTo>
                <a:lnTo>
                  <a:pt x="315" y="567"/>
                </a:lnTo>
                <a:lnTo>
                  <a:pt x="315" y="565"/>
                </a:lnTo>
                <a:lnTo>
                  <a:pt x="313" y="565"/>
                </a:lnTo>
                <a:lnTo>
                  <a:pt x="312" y="565"/>
                </a:lnTo>
                <a:lnTo>
                  <a:pt x="312" y="563"/>
                </a:lnTo>
                <a:lnTo>
                  <a:pt x="310" y="563"/>
                </a:lnTo>
                <a:lnTo>
                  <a:pt x="310" y="561"/>
                </a:lnTo>
                <a:lnTo>
                  <a:pt x="312" y="561"/>
                </a:lnTo>
                <a:lnTo>
                  <a:pt x="310" y="561"/>
                </a:lnTo>
                <a:lnTo>
                  <a:pt x="312" y="561"/>
                </a:lnTo>
                <a:lnTo>
                  <a:pt x="312" y="560"/>
                </a:lnTo>
                <a:lnTo>
                  <a:pt x="310" y="560"/>
                </a:lnTo>
                <a:lnTo>
                  <a:pt x="310" y="558"/>
                </a:lnTo>
                <a:lnTo>
                  <a:pt x="310" y="556"/>
                </a:lnTo>
                <a:lnTo>
                  <a:pt x="308" y="556"/>
                </a:lnTo>
                <a:lnTo>
                  <a:pt x="306" y="556"/>
                </a:lnTo>
                <a:lnTo>
                  <a:pt x="306" y="554"/>
                </a:lnTo>
                <a:lnTo>
                  <a:pt x="305" y="554"/>
                </a:lnTo>
                <a:lnTo>
                  <a:pt x="305" y="553"/>
                </a:lnTo>
                <a:lnTo>
                  <a:pt x="303" y="553"/>
                </a:lnTo>
                <a:lnTo>
                  <a:pt x="303" y="551"/>
                </a:lnTo>
                <a:lnTo>
                  <a:pt x="301" y="551"/>
                </a:lnTo>
                <a:lnTo>
                  <a:pt x="301" y="549"/>
                </a:lnTo>
                <a:lnTo>
                  <a:pt x="299" y="549"/>
                </a:lnTo>
                <a:lnTo>
                  <a:pt x="298" y="549"/>
                </a:lnTo>
                <a:lnTo>
                  <a:pt x="298" y="548"/>
                </a:lnTo>
                <a:lnTo>
                  <a:pt x="296" y="548"/>
                </a:lnTo>
                <a:lnTo>
                  <a:pt x="296" y="546"/>
                </a:lnTo>
                <a:lnTo>
                  <a:pt x="294" y="546"/>
                </a:lnTo>
                <a:lnTo>
                  <a:pt x="293" y="546"/>
                </a:lnTo>
                <a:lnTo>
                  <a:pt x="291" y="546"/>
                </a:lnTo>
                <a:lnTo>
                  <a:pt x="291" y="544"/>
                </a:lnTo>
                <a:lnTo>
                  <a:pt x="289" y="544"/>
                </a:lnTo>
                <a:lnTo>
                  <a:pt x="289" y="542"/>
                </a:lnTo>
                <a:lnTo>
                  <a:pt x="287" y="542"/>
                </a:lnTo>
                <a:lnTo>
                  <a:pt x="287" y="541"/>
                </a:lnTo>
                <a:lnTo>
                  <a:pt x="287" y="542"/>
                </a:lnTo>
                <a:lnTo>
                  <a:pt x="286" y="542"/>
                </a:lnTo>
                <a:lnTo>
                  <a:pt x="286" y="544"/>
                </a:lnTo>
                <a:lnTo>
                  <a:pt x="286" y="546"/>
                </a:lnTo>
                <a:lnTo>
                  <a:pt x="286" y="548"/>
                </a:lnTo>
                <a:lnTo>
                  <a:pt x="286" y="549"/>
                </a:lnTo>
                <a:lnTo>
                  <a:pt x="284" y="549"/>
                </a:lnTo>
                <a:lnTo>
                  <a:pt x="284" y="551"/>
                </a:lnTo>
                <a:lnTo>
                  <a:pt x="284" y="553"/>
                </a:lnTo>
                <a:lnTo>
                  <a:pt x="282" y="553"/>
                </a:lnTo>
                <a:lnTo>
                  <a:pt x="281" y="553"/>
                </a:lnTo>
                <a:lnTo>
                  <a:pt x="281" y="554"/>
                </a:lnTo>
                <a:lnTo>
                  <a:pt x="279" y="554"/>
                </a:lnTo>
                <a:lnTo>
                  <a:pt x="279" y="556"/>
                </a:lnTo>
                <a:lnTo>
                  <a:pt x="277" y="556"/>
                </a:lnTo>
                <a:lnTo>
                  <a:pt x="275" y="556"/>
                </a:lnTo>
                <a:lnTo>
                  <a:pt x="275" y="558"/>
                </a:lnTo>
                <a:lnTo>
                  <a:pt x="275" y="560"/>
                </a:lnTo>
                <a:lnTo>
                  <a:pt x="275" y="561"/>
                </a:lnTo>
                <a:lnTo>
                  <a:pt x="277" y="561"/>
                </a:lnTo>
                <a:lnTo>
                  <a:pt x="277" y="563"/>
                </a:lnTo>
                <a:lnTo>
                  <a:pt x="279" y="563"/>
                </a:lnTo>
                <a:lnTo>
                  <a:pt x="279" y="565"/>
                </a:lnTo>
                <a:lnTo>
                  <a:pt x="279" y="567"/>
                </a:lnTo>
                <a:lnTo>
                  <a:pt x="281" y="567"/>
                </a:lnTo>
                <a:lnTo>
                  <a:pt x="281" y="568"/>
                </a:lnTo>
                <a:lnTo>
                  <a:pt x="281" y="570"/>
                </a:lnTo>
                <a:lnTo>
                  <a:pt x="281" y="572"/>
                </a:lnTo>
                <a:lnTo>
                  <a:pt x="281" y="573"/>
                </a:lnTo>
                <a:lnTo>
                  <a:pt x="282" y="573"/>
                </a:lnTo>
                <a:lnTo>
                  <a:pt x="282" y="575"/>
                </a:lnTo>
                <a:lnTo>
                  <a:pt x="282" y="577"/>
                </a:lnTo>
                <a:lnTo>
                  <a:pt x="282" y="579"/>
                </a:lnTo>
                <a:lnTo>
                  <a:pt x="282" y="580"/>
                </a:lnTo>
                <a:lnTo>
                  <a:pt x="281" y="580"/>
                </a:lnTo>
                <a:lnTo>
                  <a:pt x="281" y="582"/>
                </a:lnTo>
                <a:lnTo>
                  <a:pt x="279" y="582"/>
                </a:lnTo>
                <a:lnTo>
                  <a:pt x="277" y="582"/>
                </a:lnTo>
                <a:lnTo>
                  <a:pt x="275" y="584"/>
                </a:lnTo>
                <a:lnTo>
                  <a:pt x="274" y="584"/>
                </a:lnTo>
                <a:lnTo>
                  <a:pt x="272" y="584"/>
                </a:lnTo>
                <a:lnTo>
                  <a:pt x="272" y="585"/>
                </a:lnTo>
                <a:lnTo>
                  <a:pt x="270" y="585"/>
                </a:lnTo>
                <a:lnTo>
                  <a:pt x="268" y="585"/>
                </a:lnTo>
                <a:lnTo>
                  <a:pt x="267" y="587"/>
                </a:lnTo>
                <a:lnTo>
                  <a:pt x="265" y="587"/>
                </a:lnTo>
                <a:lnTo>
                  <a:pt x="263" y="587"/>
                </a:lnTo>
                <a:lnTo>
                  <a:pt x="262" y="587"/>
                </a:lnTo>
                <a:lnTo>
                  <a:pt x="260" y="587"/>
                </a:lnTo>
                <a:lnTo>
                  <a:pt x="258" y="587"/>
                </a:lnTo>
                <a:lnTo>
                  <a:pt x="258" y="585"/>
                </a:lnTo>
                <a:lnTo>
                  <a:pt x="256" y="585"/>
                </a:lnTo>
                <a:lnTo>
                  <a:pt x="256" y="584"/>
                </a:lnTo>
                <a:lnTo>
                  <a:pt x="255" y="584"/>
                </a:lnTo>
                <a:lnTo>
                  <a:pt x="255" y="582"/>
                </a:lnTo>
                <a:lnTo>
                  <a:pt x="253" y="582"/>
                </a:lnTo>
                <a:lnTo>
                  <a:pt x="253" y="580"/>
                </a:lnTo>
                <a:lnTo>
                  <a:pt x="251" y="580"/>
                </a:lnTo>
                <a:lnTo>
                  <a:pt x="251" y="579"/>
                </a:lnTo>
                <a:lnTo>
                  <a:pt x="251" y="577"/>
                </a:lnTo>
                <a:lnTo>
                  <a:pt x="250" y="577"/>
                </a:lnTo>
                <a:lnTo>
                  <a:pt x="250" y="575"/>
                </a:lnTo>
                <a:lnTo>
                  <a:pt x="248" y="575"/>
                </a:lnTo>
                <a:lnTo>
                  <a:pt x="248" y="573"/>
                </a:lnTo>
                <a:lnTo>
                  <a:pt x="248" y="572"/>
                </a:lnTo>
                <a:lnTo>
                  <a:pt x="246" y="572"/>
                </a:lnTo>
                <a:lnTo>
                  <a:pt x="246" y="570"/>
                </a:lnTo>
                <a:lnTo>
                  <a:pt x="244" y="568"/>
                </a:lnTo>
                <a:lnTo>
                  <a:pt x="244" y="567"/>
                </a:lnTo>
                <a:lnTo>
                  <a:pt x="243" y="567"/>
                </a:lnTo>
                <a:lnTo>
                  <a:pt x="241" y="567"/>
                </a:lnTo>
                <a:lnTo>
                  <a:pt x="241" y="565"/>
                </a:lnTo>
                <a:lnTo>
                  <a:pt x="239" y="565"/>
                </a:lnTo>
                <a:lnTo>
                  <a:pt x="239" y="563"/>
                </a:lnTo>
                <a:lnTo>
                  <a:pt x="238" y="563"/>
                </a:lnTo>
                <a:lnTo>
                  <a:pt x="238" y="561"/>
                </a:lnTo>
                <a:lnTo>
                  <a:pt x="236" y="561"/>
                </a:lnTo>
                <a:lnTo>
                  <a:pt x="236" y="563"/>
                </a:lnTo>
                <a:lnTo>
                  <a:pt x="236" y="565"/>
                </a:lnTo>
                <a:lnTo>
                  <a:pt x="234" y="567"/>
                </a:lnTo>
                <a:lnTo>
                  <a:pt x="232" y="568"/>
                </a:lnTo>
                <a:lnTo>
                  <a:pt x="231" y="568"/>
                </a:lnTo>
                <a:lnTo>
                  <a:pt x="231" y="570"/>
                </a:lnTo>
                <a:lnTo>
                  <a:pt x="229" y="570"/>
                </a:lnTo>
                <a:lnTo>
                  <a:pt x="229" y="572"/>
                </a:lnTo>
                <a:lnTo>
                  <a:pt x="227" y="572"/>
                </a:lnTo>
                <a:lnTo>
                  <a:pt x="227" y="573"/>
                </a:lnTo>
                <a:lnTo>
                  <a:pt x="225" y="573"/>
                </a:lnTo>
                <a:lnTo>
                  <a:pt x="225" y="575"/>
                </a:lnTo>
                <a:lnTo>
                  <a:pt x="224" y="575"/>
                </a:lnTo>
                <a:lnTo>
                  <a:pt x="222" y="575"/>
                </a:lnTo>
                <a:lnTo>
                  <a:pt x="220" y="575"/>
                </a:lnTo>
                <a:lnTo>
                  <a:pt x="219" y="575"/>
                </a:lnTo>
                <a:lnTo>
                  <a:pt x="217" y="575"/>
                </a:lnTo>
                <a:lnTo>
                  <a:pt x="217" y="577"/>
                </a:lnTo>
                <a:lnTo>
                  <a:pt x="215" y="577"/>
                </a:lnTo>
                <a:lnTo>
                  <a:pt x="213" y="577"/>
                </a:lnTo>
                <a:lnTo>
                  <a:pt x="212" y="577"/>
                </a:lnTo>
                <a:lnTo>
                  <a:pt x="210" y="577"/>
                </a:lnTo>
                <a:lnTo>
                  <a:pt x="208" y="577"/>
                </a:lnTo>
                <a:lnTo>
                  <a:pt x="207" y="577"/>
                </a:lnTo>
                <a:lnTo>
                  <a:pt x="205" y="577"/>
                </a:lnTo>
                <a:lnTo>
                  <a:pt x="203" y="577"/>
                </a:lnTo>
                <a:lnTo>
                  <a:pt x="201" y="577"/>
                </a:lnTo>
                <a:lnTo>
                  <a:pt x="200" y="577"/>
                </a:lnTo>
                <a:lnTo>
                  <a:pt x="198" y="577"/>
                </a:lnTo>
                <a:lnTo>
                  <a:pt x="196" y="577"/>
                </a:lnTo>
                <a:lnTo>
                  <a:pt x="194" y="577"/>
                </a:lnTo>
                <a:lnTo>
                  <a:pt x="193" y="577"/>
                </a:lnTo>
                <a:lnTo>
                  <a:pt x="191" y="577"/>
                </a:lnTo>
                <a:lnTo>
                  <a:pt x="189" y="577"/>
                </a:lnTo>
                <a:lnTo>
                  <a:pt x="188" y="577"/>
                </a:lnTo>
                <a:lnTo>
                  <a:pt x="186" y="577"/>
                </a:lnTo>
                <a:lnTo>
                  <a:pt x="184" y="577"/>
                </a:lnTo>
                <a:lnTo>
                  <a:pt x="182" y="577"/>
                </a:lnTo>
                <a:lnTo>
                  <a:pt x="181" y="577"/>
                </a:lnTo>
                <a:lnTo>
                  <a:pt x="179" y="577"/>
                </a:lnTo>
                <a:lnTo>
                  <a:pt x="177" y="577"/>
                </a:lnTo>
                <a:lnTo>
                  <a:pt x="176" y="579"/>
                </a:lnTo>
                <a:lnTo>
                  <a:pt x="174" y="579"/>
                </a:lnTo>
                <a:lnTo>
                  <a:pt x="172" y="579"/>
                </a:lnTo>
                <a:lnTo>
                  <a:pt x="170" y="579"/>
                </a:lnTo>
                <a:lnTo>
                  <a:pt x="169" y="579"/>
                </a:lnTo>
                <a:lnTo>
                  <a:pt x="167" y="579"/>
                </a:lnTo>
                <a:lnTo>
                  <a:pt x="165" y="579"/>
                </a:lnTo>
                <a:lnTo>
                  <a:pt x="163" y="579"/>
                </a:lnTo>
                <a:lnTo>
                  <a:pt x="162" y="579"/>
                </a:lnTo>
                <a:lnTo>
                  <a:pt x="160" y="579"/>
                </a:lnTo>
                <a:lnTo>
                  <a:pt x="158" y="579"/>
                </a:lnTo>
                <a:lnTo>
                  <a:pt x="157" y="579"/>
                </a:lnTo>
                <a:lnTo>
                  <a:pt x="155" y="579"/>
                </a:lnTo>
                <a:lnTo>
                  <a:pt x="153" y="579"/>
                </a:lnTo>
                <a:lnTo>
                  <a:pt x="151" y="579"/>
                </a:lnTo>
                <a:lnTo>
                  <a:pt x="150" y="579"/>
                </a:lnTo>
                <a:lnTo>
                  <a:pt x="148" y="579"/>
                </a:lnTo>
                <a:lnTo>
                  <a:pt x="146" y="579"/>
                </a:lnTo>
                <a:lnTo>
                  <a:pt x="145" y="579"/>
                </a:lnTo>
                <a:lnTo>
                  <a:pt x="143" y="579"/>
                </a:lnTo>
                <a:lnTo>
                  <a:pt x="143" y="577"/>
                </a:lnTo>
                <a:lnTo>
                  <a:pt x="141" y="577"/>
                </a:lnTo>
                <a:lnTo>
                  <a:pt x="141" y="575"/>
                </a:lnTo>
                <a:lnTo>
                  <a:pt x="139" y="573"/>
                </a:lnTo>
                <a:lnTo>
                  <a:pt x="139" y="572"/>
                </a:lnTo>
                <a:lnTo>
                  <a:pt x="138" y="572"/>
                </a:lnTo>
                <a:lnTo>
                  <a:pt x="138" y="570"/>
                </a:lnTo>
                <a:lnTo>
                  <a:pt x="138" y="568"/>
                </a:lnTo>
                <a:lnTo>
                  <a:pt x="136" y="568"/>
                </a:lnTo>
                <a:lnTo>
                  <a:pt x="134" y="568"/>
                </a:lnTo>
                <a:lnTo>
                  <a:pt x="133" y="568"/>
                </a:lnTo>
                <a:lnTo>
                  <a:pt x="133" y="567"/>
                </a:lnTo>
                <a:lnTo>
                  <a:pt x="131" y="567"/>
                </a:lnTo>
                <a:lnTo>
                  <a:pt x="129" y="567"/>
                </a:lnTo>
                <a:lnTo>
                  <a:pt x="127" y="567"/>
                </a:lnTo>
                <a:lnTo>
                  <a:pt x="126" y="567"/>
                </a:lnTo>
                <a:lnTo>
                  <a:pt x="126" y="565"/>
                </a:lnTo>
                <a:lnTo>
                  <a:pt x="124" y="565"/>
                </a:lnTo>
                <a:lnTo>
                  <a:pt x="122" y="565"/>
                </a:lnTo>
                <a:lnTo>
                  <a:pt x="122" y="563"/>
                </a:lnTo>
                <a:lnTo>
                  <a:pt x="120" y="563"/>
                </a:lnTo>
                <a:lnTo>
                  <a:pt x="119" y="563"/>
                </a:lnTo>
                <a:lnTo>
                  <a:pt x="119" y="561"/>
                </a:lnTo>
                <a:lnTo>
                  <a:pt x="117" y="561"/>
                </a:lnTo>
                <a:lnTo>
                  <a:pt x="117" y="560"/>
                </a:lnTo>
                <a:lnTo>
                  <a:pt x="119" y="560"/>
                </a:lnTo>
                <a:lnTo>
                  <a:pt x="119" y="558"/>
                </a:lnTo>
                <a:lnTo>
                  <a:pt x="119" y="556"/>
                </a:lnTo>
                <a:lnTo>
                  <a:pt x="119" y="554"/>
                </a:lnTo>
                <a:lnTo>
                  <a:pt x="119" y="553"/>
                </a:lnTo>
                <a:lnTo>
                  <a:pt x="119" y="551"/>
                </a:lnTo>
                <a:lnTo>
                  <a:pt x="119" y="549"/>
                </a:lnTo>
                <a:lnTo>
                  <a:pt x="120" y="549"/>
                </a:lnTo>
                <a:lnTo>
                  <a:pt x="119" y="549"/>
                </a:lnTo>
                <a:lnTo>
                  <a:pt x="119" y="548"/>
                </a:lnTo>
                <a:lnTo>
                  <a:pt x="117" y="548"/>
                </a:lnTo>
                <a:lnTo>
                  <a:pt x="117" y="546"/>
                </a:lnTo>
                <a:lnTo>
                  <a:pt x="115" y="546"/>
                </a:lnTo>
                <a:lnTo>
                  <a:pt x="115" y="544"/>
                </a:lnTo>
                <a:lnTo>
                  <a:pt x="114" y="544"/>
                </a:lnTo>
                <a:lnTo>
                  <a:pt x="114" y="542"/>
                </a:lnTo>
                <a:lnTo>
                  <a:pt x="112" y="542"/>
                </a:lnTo>
                <a:lnTo>
                  <a:pt x="112" y="541"/>
                </a:lnTo>
                <a:lnTo>
                  <a:pt x="110" y="541"/>
                </a:lnTo>
                <a:lnTo>
                  <a:pt x="110" y="539"/>
                </a:lnTo>
                <a:lnTo>
                  <a:pt x="108" y="539"/>
                </a:lnTo>
                <a:lnTo>
                  <a:pt x="108" y="537"/>
                </a:lnTo>
                <a:lnTo>
                  <a:pt x="107" y="537"/>
                </a:lnTo>
                <a:lnTo>
                  <a:pt x="107" y="536"/>
                </a:lnTo>
                <a:lnTo>
                  <a:pt x="105" y="536"/>
                </a:lnTo>
                <a:lnTo>
                  <a:pt x="105" y="534"/>
                </a:lnTo>
                <a:lnTo>
                  <a:pt x="103" y="534"/>
                </a:lnTo>
                <a:lnTo>
                  <a:pt x="103" y="532"/>
                </a:lnTo>
                <a:lnTo>
                  <a:pt x="102" y="532"/>
                </a:lnTo>
                <a:lnTo>
                  <a:pt x="100" y="530"/>
                </a:lnTo>
                <a:lnTo>
                  <a:pt x="98" y="529"/>
                </a:lnTo>
                <a:lnTo>
                  <a:pt x="98" y="527"/>
                </a:lnTo>
                <a:lnTo>
                  <a:pt x="96" y="527"/>
                </a:lnTo>
                <a:lnTo>
                  <a:pt x="95" y="525"/>
                </a:lnTo>
                <a:lnTo>
                  <a:pt x="93" y="523"/>
                </a:lnTo>
                <a:lnTo>
                  <a:pt x="91" y="523"/>
                </a:lnTo>
                <a:lnTo>
                  <a:pt x="91" y="522"/>
                </a:lnTo>
                <a:lnTo>
                  <a:pt x="89" y="522"/>
                </a:lnTo>
                <a:lnTo>
                  <a:pt x="89" y="520"/>
                </a:lnTo>
                <a:lnTo>
                  <a:pt x="88" y="520"/>
                </a:lnTo>
                <a:lnTo>
                  <a:pt x="88" y="518"/>
                </a:lnTo>
                <a:lnTo>
                  <a:pt x="86" y="518"/>
                </a:lnTo>
                <a:lnTo>
                  <a:pt x="86" y="517"/>
                </a:lnTo>
                <a:lnTo>
                  <a:pt x="84" y="517"/>
                </a:lnTo>
                <a:lnTo>
                  <a:pt x="84" y="515"/>
                </a:lnTo>
                <a:lnTo>
                  <a:pt x="83" y="515"/>
                </a:lnTo>
                <a:lnTo>
                  <a:pt x="83" y="513"/>
                </a:lnTo>
                <a:lnTo>
                  <a:pt x="81" y="513"/>
                </a:lnTo>
                <a:lnTo>
                  <a:pt x="81" y="511"/>
                </a:lnTo>
                <a:lnTo>
                  <a:pt x="79" y="511"/>
                </a:lnTo>
                <a:lnTo>
                  <a:pt x="79" y="510"/>
                </a:lnTo>
                <a:lnTo>
                  <a:pt x="77" y="510"/>
                </a:lnTo>
                <a:lnTo>
                  <a:pt x="77" y="508"/>
                </a:lnTo>
                <a:lnTo>
                  <a:pt x="76" y="508"/>
                </a:lnTo>
                <a:lnTo>
                  <a:pt x="76" y="506"/>
                </a:lnTo>
                <a:lnTo>
                  <a:pt x="74" y="506"/>
                </a:lnTo>
                <a:lnTo>
                  <a:pt x="74" y="505"/>
                </a:lnTo>
                <a:lnTo>
                  <a:pt x="72" y="505"/>
                </a:lnTo>
                <a:lnTo>
                  <a:pt x="72" y="503"/>
                </a:lnTo>
                <a:lnTo>
                  <a:pt x="71" y="503"/>
                </a:lnTo>
                <a:lnTo>
                  <a:pt x="71" y="501"/>
                </a:lnTo>
                <a:lnTo>
                  <a:pt x="69" y="501"/>
                </a:lnTo>
                <a:lnTo>
                  <a:pt x="69" y="499"/>
                </a:lnTo>
                <a:lnTo>
                  <a:pt x="67" y="499"/>
                </a:lnTo>
                <a:lnTo>
                  <a:pt x="67" y="498"/>
                </a:lnTo>
                <a:lnTo>
                  <a:pt x="65" y="498"/>
                </a:lnTo>
                <a:lnTo>
                  <a:pt x="65" y="496"/>
                </a:lnTo>
                <a:lnTo>
                  <a:pt x="64" y="496"/>
                </a:lnTo>
                <a:lnTo>
                  <a:pt x="64" y="494"/>
                </a:lnTo>
                <a:lnTo>
                  <a:pt x="62" y="494"/>
                </a:lnTo>
                <a:lnTo>
                  <a:pt x="62" y="492"/>
                </a:lnTo>
                <a:lnTo>
                  <a:pt x="60" y="492"/>
                </a:lnTo>
                <a:lnTo>
                  <a:pt x="60" y="491"/>
                </a:lnTo>
                <a:lnTo>
                  <a:pt x="59" y="491"/>
                </a:lnTo>
                <a:lnTo>
                  <a:pt x="59" y="489"/>
                </a:lnTo>
                <a:lnTo>
                  <a:pt x="57" y="489"/>
                </a:lnTo>
                <a:lnTo>
                  <a:pt x="57" y="487"/>
                </a:lnTo>
                <a:lnTo>
                  <a:pt x="55" y="487"/>
                </a:lnTo>
                <a:lnTo>
                  <a:pt x="55" y="486"/>
                </a:lnTo>
                <a:lnTo>
                  <a:pt x="53" y="486"/>
                </a:lnTo>
                <a:lnTo>
                  <a:pt x="53" y="484"/>
                </a:lnTo>
                <a:lnTo>
                  <a:pt x="53" y="482"/>
                </a:lnTo>
                <a:lnTo>
                  <a:pt x="55" y="482"/>
                </a:lnTo>
                <a:lnTo>
                  <a:pt x="55" y="480"/>
                </a:lnTo>
                <a:lnTo>
                  <a:pt x="55" y="479"/>
                </a:lnTo>
                <a:lnTo>
                  <a:pt x="55" y="477"/>
                </a:lnTo>
                <a:lnTo>
                  <a:pt x="57" y="477"/>
                </a:lnTo>
                <a:lnTo>
                  <a:pt x="57" y="475"/>
                </a:lnTo>
                <a:lnTo>
                  <a:pt x="57" y="474"/>
                </a:lnTo>
                <a:lnTo>
                  <a:pt x="57" y="472"/>
                </a:lnTo>
                <a:lnTo>
                  <a:pt x="57" y="470"/>
                </a:lnTo>
                <a:lnTo>
                  <a:pt x="59" y="470"/>
                </a:lnTo>
                <a:lnTo>
                  <a:pt x="59" y="468"/>
                </a:lnTo>
                <a:lnTo>
                  <a:pt x="59" y="467"/>
                </a:lnTo>
                <a:lnTo>
                  <a:pt x="59" y="465"/>
                </a:lnTo>
                <a:lnTo>
                  <a:pt x="59" y="463"/>
                </a:lnTo>
                <a:lnTo>
                  <a:pt x="60" y="463"/>
                </a:lnTo>
                <a:lnTo>
                  <a:pt x="60" y="462"/>
                </a:lnTo>
                <a:lnTo>
                  <a:pt x="60" y="460"/>
                </a:lnTo>
                <a:lnTo>
                  <a:pt x="59" y="460"/>
                </a:lnTo>
                <a:lnTo>
                  <a:pt x="59" y="458"/>
                </a:lnTo>
                <a:lnTo>
                  <a:pt x="57" y="458"/>
                </a:lnTo>
                <a:lnTo>
                  <a:pt x="57" y="456"/>
                </a:lnTo>
                <a:lnTo>
                  <a:pt x="55" y="456"/>
                </a:lnTo>
                <a:lnTo>
                  <a:pt x="55" y="455"/>
                </a:lnTo>
                <a:lnTo>
                  <a:pt x="53" y="455"/>
                </a:lnTo>
                <a:lnTo>
                  <a:pt x="52" y="455"/>
                </a:lnTo>
                <a:lnTo>
                  <a:pt x="50" y="455"/>
                </a:lnTo>
                <a:lnTo>
                  <a:pt x="50" y="453"/>
                </a:lnTo>
                <a:lnTo>
                  <a:pt x="48" y="453"/>
                </a:lnTo>
                <a:lnTo>
                  <a:pt x="48" y="451"/>
                </a:lnTo>
                <a:lnTo>
                  <a:pt x="46" y="451"/>
                </a:lnTo>
                <a:lnTo>
                  <a:pt x="46" y="449"/>
                </a:lnTo>
                <a:lnTo>
                  <a:pt x="45" y="449"/>
                </a:lnTo>
                <a:lnTo>
                  <a:pt x="43" y="449"/>
                </a:lnTo>
                <a:lnTo>
                  <a:pt x="43" y="448"/>
                </a:lnTo>
                <a:lnTo>
                  <a:pt x="41" y="448"/>
                </a:lnTo>
                <a:lnTo>
                  <a:pt x="41" y="446"/>
                </a:lnTo>
                <a:lnTo>
                  <a:pt x="40" y="446"/>
                </a:lnTo>
                <a:lnTo>
                  <a:pt x="40" y="444"/>
                </a:lnTo>
                <a:lnTo>
                  <a:pt x="40" y="443"/>
                </a:lnTo>
                <a:lnTo>
                  <a:pt x="40" y="441"/>
                </a:lnTo>
                <a:lnTo>
                  <a:pt x="40" y="439"/>
                </a:lnTo>
                <a:lnTo>
                  <a:pt x="40" y="437"/>
                </a:lnTo>
                <a:lnTo>
                  <a:pt x="38" y="437"/>
                </a:lnTo>
                <a:lnTo>
                  <a:pt x="40" y="437"/>
                </a:lnTo>
                <a:lnTo>
                  <a:pt x="40" y="436"/>
                </a:lnTo>
                <a:lnTo>
                  <a:pt x="40" y="434"/>
                </a:lnTo>
                <a:lnTo>
                  <a:pt x="40" y="432"/>
                </a:lnTo>
                <a:lnTo>
                  <a:pt x="38" y="432"/>
                </a:lnTo>
                <a:lnTo>
                  <a:pt x="38" y="431"/>
                </a:lnTo>
                <a:lnTo>
                  <a:pt x="38" y="429"/>
                </a:lnTo>
                <a:lnTo>
                  <a:pt x="38" y="427"/>
                </a:lnTo>
                <a:lnTo>
                  <a:pt x="40" y="427"/>
                </a:lnTo>
                <a:lnTo>
                  <a:pt x="40" y="425"/>
                </a:lnTo>
                <a:lnTo>
                  <a:pt x="40" y="424"/>
                </a:lnTo>
                <a:lnTo>
                  <a:pt x="41" y="424"/>
                </a:lnTo>
                <a:lnTo>
                  <a:pt x="41" y="422"/>
                </a:lnTo>
                <a:lnTo>
                  <a:pt x="41" y="420"/>
                </a:lnTo>
                <a:lnTo>
                  <a:pt x="41" y="418"/>
                </a:lnTo>
                <a:lnTo>
                  <a:pt x="41" y="417"/>
                </a:lnTo>
                <a:lnTo>
                  <a:pt x="41" y="415"/>
                </a:lnTo>
                <a:lnTo>
                  <a:pt x="41" y="413"/>
                </a:lnTo>
                <a:lnTo>
                  <a:pt x="41" y="412"/>
                </a:lnTo>
                <a:lnTo>
                  <a:pt x="41" y="410"/>
                </a:lnTo>
                <a:lnTo>
                  <a:pt x="41" y="408"/>
                </a:lnTo>
                <a:lnTo>
                  <a:pt x="40" y="408"/>
                </a:lnTo>
                <a:lnTo>
                  <a:pt x="40" y="406"/>
                </a:lnTo>
                <a:lnTo>
                  <a:pt x="40" y="405"/>
                </a:lnTo>
                <a:lnTo>
                  <a:pt x="40" y="403"/>
                </a:lnTo>
                <a:lnTo>
                  <a:pt x="40" y="401"/>
                </a:lnTo>
                <a:lnTo>
                  <a:pt x="38" y="401"/>
                </a:lnTo>
                <a:lnTo>
                  <a:pt x="38" y="400"/>
                </a:lnTo>
                <a:lnTo>
                  <a:pt x="36" y="398"/>
                </a:lnTo>
                <a:lnTo>
                  <a:pt x="36" y="396"/>
                </a:lnTo>
                <a:lnTo>
                  <a:pt x="36" y="394"/>
                </a:lnTo>
                <a:lnTo>
                  <a:pt x="34" y="394"/>
                </a:lnTo>
                <a:lnTo>
                  <a:pt x="34" y="393"/>
                </a:lnTo>
                <a:lnTo>
                  <a:pt x="34" y="391"/>
                </a:lnTo>
                <a:lnTo>
                  <a:pt x="33" y="391"/>
                </a:lnTo>
                <a:lnTo>
                  <a:pt x="33" y="389"/>
                </a:lnTo>
                <a:lnTo>
                  <a:pt x="31" y="389"/>
                </a:lnTo>
                <a:lnTo>
                  <a:pt x="31" y="387"/>
                </a:lnTo>
                <a:lnTo>
                  <a:pt x="31" y="386"/>
                </a:lnTo>
                <a:lnTo>
                  <a:pt x="31" y="384"/>
                </a:lnTo>
                <a:lnTo>
                  <a:pt x="31" y="382"/>
                </a:lnTo>
                <a:lnTo>
                  <a:pt x="31" y="381"/>
                </a:lnTo>
                <a:lnTo>
                  <a:pt x="29" y="381"/>
                </a:lnTo>
                <a:lnTo>
                  <a:pt x="29" y="379"/>
                </a:lnTo>
                <a:lnTo>
                  <a:pt x="29" y="377"/>
                </a:lnTo>
                <a:lnTo>
                  <a:pt x="31" y="377"/>
                </a:lnTo>
                <a:lnTo>
                  <a:pt x="31" y="375"/>
                </a:lnTo>
                <a:lnTo>
                  <a:pt x="31" y="374"/>
                </a:lnTo>
                <a:lnTo>
                  <a:pt x="31" y="372"/>
                </a:lnTo>
                <a:lnTo>
                  <a:pt x="33" y="372"/>
                </a:lnTo>
                <a:lnTo>
                  <a:pt x="33" y="370"/>
                </a:lnTo>
                <a:lnTo>
                  <a:pt x="33" y="369"/>
                </a:lnTo>
                <a:lnTo>
                  <a:pt x="34" y="369"/>
                </a:lnTo>
                <a:lnTo>
                  <a:pt x="34" y="367"/>
                </a:lnTo>
                <a:lnTo>
                  <a:pt x="36" y="367"/>
                </a:lnTo>
                <a:lnTo>
                  <a:pt x="36" y="365"/>
                </a:lnTo>
                <a:lnTo>
                  <a:pt x="38" y="365"/>
                </a:lnTo>
                <a:lnTo>
                  <a:pt x="38" y="363"/>
                </a:lnTo>
                <a:lnTo>
                  <a:pt x="38" y="362"/>
                </a:lnTo>
                <a:lnTo>
                  <a:pt x="38" y="360"/>
                </a:lnTo>
                <a:lnTo>
                  <a:pt x="38" y="358"/>
                </a:lnTo>
                <a:lnTo>
                  <a:pt x="36" y="358"/>
                </a:lnTo>
                <a:lnTo>
                  <a:pt x="36" y="356"/>
                </a:lnTo>
                <a:lnTo>
                  <a:pt x="36" y="355"/>
                </a:lnTo>
                <a:lnTo>
                  <a:pt x="36" y="353"/>
                </a:lnTo>
                <a:lnTo>
                  <a:pt x="38" y="353"/>
                </a:lnTo>
                <a:lnTo>
                  <a:pt x="36" y="219"/>
                </a:lnTo>
                <a:lnTo>
                  <a:pt x="0" y="0"/>
                </a:lnTo>
                <a:lnTo>
                  <a:pt x="7" y="0"/>
                </a:lnTo>
                <a:lnTo>
                  <a:pt x="12" y="0"/>
                </a:lnTo>
                <a:lnTo>
                  <a:pt x="19" y="0"/>
                </a:lnTo>
                <a:lnTo>
                  <a:pt x="24" y="0"/>
                </a:lnTo>
                <a:lnTo>
                  <a:pt x="31" y="0"/>
                </a:lnTo>
                <a:lnTo>
                  <a:pt x="36" y="0"/>
                </a:lnTo>
                <a:lnTo>
                  <a:pt x="43" y="0"/>
                </a:lnTo>
                <a:lnTo>
                  <a:pt x="48" y="0"/>
                </a:lnTo>
                <a:lnTo>
                  <a:pt x="55" y="0"/>
                </a:lnTo>
                <a:close/>
              </a:path>
            </a:pathLst>
          </a:custGeom>
          <a:solidFill>
            <a:schemeClr val="tx2">
              <a:lumMod val="5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25"/>
          <p:cNvSpPr>
            <a:spLocks/>
          </p:cNvSpPr>
          <p:nvPr/>
        </p:nvSpPr>
        <p:spPr bwMode="auto">
          <a:xfrm>
            <a:off x="4572000" y="3506039"/>
            <a:ext cx="579486" cy="730985"/>
          </a:xfrm>
          <a:custGeom>
            <a:avLst/>
            <a:gdLst>
              <a:gd name="T0" fmla="*/ 215 w 306"/>
              <a:gd name="T1" fmla="*/ 7 h 386"/>
              <a:gd name="T2" fmla="*/ 215 w 306"/>
              <a:gd name="T3" fmla="*/ 21 h 386"/>
              <a:gd name="T4" fmla="*/ 213 w 306"/>
              <a:gd name="T5" fmla="*/ 33 h 386"/>
              <a:gd name="T6" fmla="*/ 219 w 306"/>
              <a:gd name="T7" fmla="*/ 45 h 386"/>
              <a:gd name="T8" fmla="*/ 226 w 306"/>
              <a:gd name="T9" fmla="*/ 55 h 386"/>
              <a:gd name="T10" fmla="*/ 227 w 306"/>
              <a:gd name="T11" fmla="*/ 71 h 386"/>
              <a:gd name="T12" fmla="*/ 238 w 306"/>
              <a:gd name="T13" fmla="*/ 78 h 386"/>
              <a:gd name="T14" fmla="*/ 248 w 306"/>
              <a:gd name="T15" fmla="*/ 85 h 386"/>
              <a:gd name="T16" fmla="*/ 255 w 306"/>
              <a:gd name="T17" fmla="*/ 95 h 386"/>
              <a:gd name="T18" fmla="*/ 258 w 306"/>
              <a:gd name="T19" fmla="*/ 105 h 386"/>
              <a:gd name="T20" fmla="*/ 275 w 306"/>
              <a:gd name="T21" fmla="*/ 107 h 386"/>
              <a:gd name="T22" fmla="*/ 282 w 306"/>
              <a:gd name="T23" fmla="*/ 119 h 386"/>
              <a:gd name="T24" fmla="*/ 291 w 306"/>
              <a:gd name="T25" fmla="*/ 124 h 386"/>
              <a:gd name="T26" fmla="*/ 289 w 306"/>
              <a:gd name="T27" fmla="*/ 133 h 386"/>
              <a:gd name="T28" fmla="*/ 282 w 306"/>
              <a:gd name="T29" fmla="*/ 140 h 386"/>
              <a:gd name="T30" fmla="*/ 277 w 306"/>
              <a:gd name="T31" fmla="*/ 152 h 386"/>
              <a:gd name="T32" fmla="*/ 272 w 306"/>
              <a:gd name="T33" fmla="*/ 164 h 386"/>
              <a:gd name="T34" fmla="*/ 267 w 306"/>
              <a:gd name="T35" fmla="*/ 172 h 386"/>
              <a:gd name="T36" fmla="*/ 274 w 306"/>
              <a:gd name="T37" fmla="*/ 183 h 386"/>
              <a:gd name="T38" fmla="*/ 265 w 306"/>
              <a:gd name="T39" fmla="*/ 191 h 386"/>
              <a:gd name="T40" fmla="*/ 263 w 306"/>
              <a:gd name="T41" fmla="*/ 203 h 386"/>
              <a:gd name="T42" fmla="*/ 260 w 306"/>
              <a:gd name="T43" fmla="*/ 214 h 386"/>
              <a:gd name="T44" fmla="*/ 258 w 306"/>
              <a:gd name="T45" fmla="*/ 226 h 386"/>
              <a:gd name="T46" fmla="*/ 263 w 306"/>
              <a:gd name="T47" fmla="*/ 238 h 386"/>
              <a:gd name="T48" fmla="*/ 270 w 306"/>
              <a:gd name="T49" fmla="*/ 245 h 386"/>
              <a:gd name="T50" fmla="*/ 281 w 306"/>
              <a:gd name="T51" fmla="*/ 253 h 386"/>
              <a:gd name="T52" fmla="*/ 284 w 306"/>
              <a:gd name="T53" fmla="*/ 267 h 386"/>
              <a:gd name="T54" fmla="*/ 291 w 306"/>
              <a:gd name="T55" fmla="*/ 277 h 386"/>
              <a:gd name="T56" fmla="*/ 300 w 306"/>
              <a:gd name="T57" fmla="*/ 286 h 386"/>
              <a:gd name="T58" fmla="*/ 305 w 306"/>
              <a:gd name="T59" fmla="*/ 298 h 386"/>
              <a:gd name="T60" fmla="*/ 300 w 306"/>
              <a:gd name="T61" fmla="*/ 307 h 386"/>
              <a:gd name="T62" fmla="*/ 296 w 306"/>
              <a:gd name="T63" fmla="*/ 314 h 386"/>
              <a:gd name="T64" fmla="*/ 303 w 306"/>
              <a:gd name="T65" fmla="*/ 324 h 386"/>
              <a:gd name="T66" fmla="*/ 303 w 306"/>
              <a:gd name="T67" fmla="*/ 338 h 386"/>
              <a:gd name="T68" fmla="*/ 298 w 306"/>
              <a:gd name="T69" fmla="*/ 350 h 386"/>
              <a:gd name="T70" fmla="*/ 298 w 306"/>
              <a:gd name="T71" fmla="*/ 364 h 386"/>
              <a:gd name="T72" fmla="*/ 305 w 306"/>
              <a:gd name="T73" fmla="*/ 374 h 386"/>
              <a:gd name="T74" fmla="*/ 296 w 306"/>
              <a:gd name="T75" fmla="*/ 382 h 386"/>
              <a:gd name="T76" fmla="*/ 286 w 306"/>
              <a:gd name="T77" fmla="*/ 336 h 386"/>
              <a:gd name="T78" fmla="*/ 253 w 306"/>
              <a:gd name="T79" fmla="*/ 308 h 386"/>
              <a:gd name="T80" fmla="*/ 227 w 306"/>
              <a:gd name="T81" fmla="*/ 276 h 386"/>
              <a:gd name="T82" fmla="*/ 210 w 306"/>
              <a:gd name="T83" fmla="*/ 276 h 386"/>
              <a:gd name="T84" fmla="*/ 174 w 306"/>
              <a:gd name="T85" fmla="*/ 300 h 386"/>
              <a:gd name="T86" fmla="*/ 145 w 306"/>
              <a:gd name="T87" fmla="*/ 308 h 386"/>
              <a:gd name="T88" fmla="*/ 141 w 306"/>
              <a:gd name="T89" fmla="*/ 267 h 386"/>
              <a:gd name="T90" fmla="*/ 112 w 306"/>
              <a:gd name="T91" fmla="*/ 233 h 386"/>
              <a:gd name="T92" fmla="*/ 72 w 306"/>
              <a:gd name="T93" fmla="*/ 202 h 386"/>
              <a:gd name="T94" fmla="*/ 50 w 306"/>
              <a:gd name="T95" fmla="*/ 179 h 386"/>
              <a:gd name="T96" fmla="*/ 53 w 306"/>
              <a:gd name="T97" fmla="*/ 145 h 386"/>
              <a:gd name="T98" fmla="*/ 9 w 306"/>
              <a:gd name="T99" fmla="*/ 128 h 386"/>
              <a:gd name="T100" fmla="*/ 21 w 306"/>
              <a:gd name="T101" fmla="*/ 104 h 386"/>
              <a:gd name="T102" fmla="*/ 64 w 306"/>
              <a:gd name="T103" fmla="*/ 88 h 386"/>
              <a:gd name="T104" fmla="*/ 83 w 306"/>
              <a:gd name="T105" fmla="*/ 50 h 386"/>
              <a:gd name="T106" fmla="*/ 109 w 306"/>
              <a:gd name="T107" fmla="*/ 9 h 386"/>
              <a:gd name="T108" fmla="*/ 131 w 306"/>
              <a:gd name="T109" fmla="*/ 5 h 386"/>
              <a:gd name="T110" fmla="*/ 146 w 306"/>
              <a:gd name="T111" fmla="*/ 4 h 386"/>
              <a:gd name="T112" fmla="*/ 164 w 306"/>
              <a:gd name="T113" fmla="*/ 4 h 386"/>
              <a:gd name="T114" fmla="*/ 179 w 306"/>
              <a:gd name="T115" fmla="*/ 2 h 386"/>
              <a:gd name="T116" fmla="*/ 196 w 306"/>
              <a:gd name="T117" fmla="*/ 2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6" h="386">
                <a:moveTo>
                  <a:pt x="207" y="0"/>
                </a:moveTo>
                <a:lnTo>
                  <a:pt x="208" y="0"/>
                </a:lnTo>
                <a:lnTo>
                  <a:pt x="210" y="0"/>
                </a:lnTo>
                <a:lnTo>
                  <a:pt x="210" y="2"/>
                </a:lnTo>
                <a:lnTo>
                  <a:pt x="212" y="2"/>
                </a:lnTo>
                <a:lnTo>
                  <a:pt x="213" y="2"/>
                </a:lnTo>
                <a:lnTo>
                  <a:pt x="213" y="4"/>
                </a:lnTo>
                <a:lnTo>
                  <a:pt x="215" y="4"/>
                </a:lnTo>
                <a:lnTo>
                  <a:pt x="215" y="5"/>
                </a:lnTo>
                <a:lnTo>
                  <a:pt x="215" y="7"/>
                </a:lnTo>
                <a:lnTo>
                  <a:pt x="213" y="7"/>
                </a:lnTo>
                <a:lnTo>
                  <a:pt x="213" y="9"/>
                </a:lnTo>
                <a:lnTo>
                  <a:pt x="213" y="11"/>
                </a:lnTo>
                <a:lnTo>
                  <a:pt x="213" y="12"/>
                </a:lnTo>
                <a:lnTo>
                  <a:pt x="215" y="12"/>
                </a:lnTo>
                <a:lnTo>
                  <a:pt x="215" y="14"/>
                </a:lnTo>
                <a:lnTo>
                  <a:pt x="215" y="16"/>
                </a:lnTo>
                <a:lnTo>
                  <a:pt x="215" y="17"/>
                </a:lnTo>
                <a:lnTo>
                  <a:pt x="215" y="19"/>
                </a:lnTo>
                <a:lnTo>
                  <a:pt x="215" y="21"/>
                </a:lnTo>
                <a:lnTo>
                  <a:pt x="215" y="23"/>
                </a:lnTo>
                <a:lnTo>
                  <a:pt x="215" y="24"/>
                </a:lnTo>
                <a:lnTo>
                  <a:pt x="213" y="24"/>
                </a:lnTo>
                <a:lnTo>
                  <a:pt x="213" y="26"/>
                </a:lnTo>
                <a:lnTo>
                  <a:pt x="212" y="26"/>
                </a:lnTo>
                <a:lnTo>
                  <a:pt x="212" y="28"/>
                </a:lnTo>
                <a:lnTo>
                  <a:pt x="212" y="30"/>
                </a:lnTo>
                <a:lnTo>
                  <a:pt x="212" y="31"/>
                </a:lnTo>
                <a:lnTo>
                  <a:pt x="213" y="31"/>
                </a:lnTo>
                <a:lnTo>
                  <a:pt x="213" y="33"/>
                </a:lnTo>
                <a:lnTo>
                  <a:pt x="213" y="35"/>
                </a:lnTo>
                <a:lnTo>
                  <a:pt x="215" y="35"/>
                </a:lnTo>
                <a:lnTo>
                  <a:pt x="215" y="36"/>
                </a:lnTo>
                <a:lnTo>
                  <a:pt x="215" y="38"/>
                </a:lnTo>
                <a:lnTo>
                  <a:pt x="217" y="38"/>
                </a:lnTo>
                <a:lnTo>
                  <a:pt x="217" y="40"/>
                </a:lnTo>
                <a:lnTo>
                  <a:pt x="217" y="42"/>
                </a:lnTo>
                <a:lnTo>
                  <a:pt x="217" y="43"/>
                </a:lnTo>
                <a:lnTo>
                  <a:pt x="219" y="43"/>
                </a:lnTo>
                <a:lnTo>
                  <a:pt x="219" y="45"/>
                </a:lnTo>
                <a:lnTo>
                  <a:pt x="220" y="45"/>
                </a:lnTo>
                <a:lnTo>
                  <a:pt x="220" y="47"/>
                </a:lnTo>
                <a:lnTo>
                  <a:pt x="220" y="48"/>
                </a:lnTo>
                <a:lnTo>
                  <a:pt x="222" y="48"/>
                </a:lnTo>
                <a:lnTo>
                  <a:pt x="222" y="50"/>
                </a:lnTo>
                <a:lnTo>
                  <a:pt x="222" y="52"/>
                </a:lnTo>
                <a:lnTo>
                  <a:pt x="224" y="52"/>
                </a:lnTo>
                <a:lnTo>
                  <a:pt x="224" y="54"/>
                </a:lnTo>
                <a:lnTo>
                  <a:pt x="226" y="54"/>
                </a:lnTo>
                <a:lnTo>
                  <a:pt x="226" y="55"/>
                </a:lnTo>
                <a:lnTo>
                  <a:pt x="226" y="57"/>
                </a:lnTo>
                <a:lnTo>
                  <a:pt x="226" y="59"/>
                </a:lnTo>
                <a:lnTo>
                  <a:pt x="226" y="61"/>
                </a:lnTo>
                <a:lnTo>
                  <a:pt x="226" y="62"/>
                </a:lnTo>
                <a:lnTo>
                  <a:pt x="226" y="64"/>
                </a:lnTo>
                <a:lnTo>
                  <a:pt x="226" y="66"/>
                </a:lnTo>
                <a:lnTo>
                  <a:pt x="226" y="67"/>
                </a:lnTo>
                <a:lnTo>
                  <a:pt x="226" y="69"/>
                </a:lnTo>
                <a:lnTo>
                  <a:pt x="226" y="71"/>
                </a:lnTo>
                <a:lnTo>
                  <a:pt x="227" y="71"/>
                </a:lnTo>
                <a:lnTo>
                  <a:pt x="227" y="73"/>
                </a:lnTo>
                <a:lnTo>
                  <a:pt x="229" y="73"/>
                </a:lnTo>
                <a:lnTo>
                  <a:pt x="229" y="74"/>
                </a:lnTo>
                <a:lnTo>
                  <a:pt x="231" y="74"/>
                </a:lnTo>
                <a:lnTo>
                  <a:pt x="231" y="76"/>
                </a:lnTo>
                <a:lnTo>
                  <a:pt x="232" y="76"/>
                </a:lnTo>
                <a:lnTo>
                  <a:pt x="234" y="76"/>
                </a:lnTo>
                <a:lnTo>
                  <a:pt x="234" y="78"/>
                </a:lnTo>
                <a:lnTo>
                  <a:pt x="236" y="78"/>
                </a:lnTo>
                <a:lnTo>
                  <a:pt x="238" y="78"/>
                </a:lnTo>
                <a:lnTo>
                  <a:pt x="239" y="78"/>
                </a:lnTo>
                <a:lnTo>
                  <a:pt x="239" y="79"/>
                </a:lnTo>
                <a:lnTo>
                  <a:pt x="241" y="79"/>
                </a:lnTo>
                <a:lnTo>
                  <a:pt x="241" y="81"/>
                </a:lnTo>
                <a:lnTo>
                  <a:pt x="243" y="81"/>
                </a:lnTo>
                <a:lnTo>
                  <a:pt x="243" y="83"/>
                </a:lnTo>
                <a:lnTo>
                  <a:pt x="244" y="83"/>
                </a:lnTo>
                <a:lnTo>
                  <a:pt x="246" y="83"/>
                </a:lnTo>
                <a:lnTo>
                  <a:pt x="246" y="85"/>
                </a:lnTo>
                <a:lnTo>
                  <a:pt x="248" y="85"/>
                </a:lnTo>
                <a:lnTo>
                  <a:pt x="248" y="86"/>
                </a:lnTo>
                <a:lnTo>
                  <a:pt x="250" y="86"/>
                </a:lnTo>
                <a:lnTo>
                  <a:pt x="250" y="88"/>
                </a:lnTo>
                <a:lnTo>
                  <a:pt x="251" y="88"/>
                </a:lnTo>
                <a:lnTo>
                  <a:pt x="251" y="90"/>
                </a:lnTo>
                <a:lnTo>
                  <a:pt x="253" y="90"/>
                </a:lnTo>
                <a:lnTo>
                  <a:pt x="253" y="92"/>
                </a:lnTo>
                <a:lnTo>
                  <a:pt x="255" y="92"/>
                </a:lnTo>
                <a:lnTo>
                  <a:pt x="255" y="93"/>
                </a:lnTo>
                <a:lnTo>
                  <a:pt x="255" y="95"/>
                </a:lnTo>
                <a:lnTo>
                  <a:pt x="257" y="95"/>
                </a:lnTo>
                <a:lnTo>
                  <a:pt x="257" y="97"/>
                </a:lnTo>
                <a:lnTo>
                  <a:pt x="258" y="97"/>
                </a:lnTo>
                <a:lnTo>
                  <a:pt x="258" y="98"/>
                </a:lnTo>
                <a:lnTo>
                  <a:pt x="260" y="98"/>
                </a:lnTo>
                <a:lnTo>
                  <a:pt x="260" y="100"/>
                </a:lnTo>
                <a:lnTo>
                  <a:pt x="258" y="100"/>
                </a:lnTo>
                <a:lnTo>
                  <a:pt x="258" y="102"/>
                </a:lnTo>
                <a:lnTo>
                  <a:pt x="258" y="104"/>
                </a:lnTo>
                <a:lnTo>
                  <a:pt x="258" y="105"/>
                </a:lnTo>
                <a:lnTo>
                  <a:pt x="260" y="105"/>
                </a:lnTo>
                <a:lnTo>
                  <a:pt x="262" y="107"/>
                </a:lnTo>
                <a:lnTo>
                  <a:pt x="263" y="107"/>
                </a:lnTo>
                <a:lnTo>
                  <a:pt x="265" y="107"/>
                </a:lnTo>
                <a:lnTo>
                  <a:pt x="267" y="107"/>
                </a:lnTo>
                <a:lnTo>
                  <a:pt x="269" y="107"/>
                </a:lnTo>
                <a:lnTo>
                  <a:pt x="270" y="107"/>
                </a:lnTo>
                <a:lnTo>
                  <a:pt x="272" y="107"/>
                </a:lnTo>
                <a:lnTo>
                  <a:pt x="274" y="107"/>
                </a:lnTo>
                <a:lnTo>
                  <a:pt x="275" y="107"/>
                </a:lnTo>
                <a:lnTo>
                  <a:pt x="277" y="107"/>
                </a:lnTo>
                <a:lnTo>
                  <a:pt x="277" y="109"/>
                </a:lnTo>
                <a:lnTo>
                  <a:pt x="277" y="110"/>
                </a:lnTo>
                <a:lnTo>
                  <a:pt x="279" y="110"/>
                </a:lnTo>
                <a:lnTo>
                  <a:pt x="279" y="112"/>
                </a:lnTo>
                <a:lnTo>
                  <a:pt x="279" y="114"/>
                </a:lnTo>
                <a:lnTo>
                  <a:pt x="279" y="116"/>
                </a:lnTo>
                <a:lnTo>
                  <a:pt x="281" y="117"/>
                </a:lnTo>
                <a:lnTo>
                  <a:pt x="281" y="119"/>
                </a:lnTo>
                <a:lnTo>
                  <a:pt x="282" y="119"/>
                </a:lnTo>
                <a:lnTo>
                  <a:pt x="282" y="121"/>
                </a:lnTo>
                <a:lnTo>
                  <a:pt x="282" y="123"/>
                </a:lnTo>
                <a:lnTo>
                  <a:pt x="284" y="123"/>
                </a:lnTo>
                <a:lnTo>
                  <a:pt x="286" y="123"/>
                </a:lnTo>
                <a:lnTo>
                  <a:pt x="286" y="124"/>
                </a:lnTo>
                <a:lnTo>
                  <a:pt x="287" y="124"/>
                </a:lnTo>
                <a:lnTo>
                  <a:pt x="287" y="126"/>
                </a:lnTo>
                <a:lnTo>
                  <a:pt x="287" y="124"/>
                </a:lnTo>
                <a:lnTo>
                  <a:pt x="289" y="124"/>
                </a:lnTo>
                <a:lnTo>
                  <a:pt x="291" y="124"/>
                </a:lnTo>
                <a:lnTo>
                  <a:pt x="291" y="123"/>
                </a:lnTo>
                <a:lnTo>
                  <a:pt x="291" y="124"/>
                </a:lnTo>
                <a:lnTo>
                  <a:pt x="291" y="126"/>
                </a:lnTo>
                <a:lnTo>
                  <a:pt x="291" y="128"/>
                </a:lnTo>
                <a:lnTo>
                  <a:pt x="289" y="128"/>
                </a:lnTo>
                <a:lnTo>
                  <a:pt x="289" y="129"/>
                </a:lnTo>
                <a:lnTo>
                  <a:pt x="287" y="129"/>
                </a:lnTo>
                <a:lnTo>
                  <a:pt x="289" y="129"/>
                </a:lnTo>
                <a:lnTo>
                  <a:pt x="289" y="131"/>
                </a:lnTo>
                <a:lnTo>
                  <a:pt x="289" y="133"/>
                </a:lnTo>
                <a:lnTo>
                  <a:pt x="287" y="133"/>
                </a:lnTo>
                <a:lnTo>
                  <a:pt x="286" y="133"/>
                </a:lnTo>
                <a:lnTo>
                  <a:pt x="286" y="135"/>
                </a:lnTo>
                <a:lnTo>
                  <a:pt x="287" y="135"/>
                </a:lnTo>
                <a:lnTo>
                  <a:pt x="287" y="136"/>
                </a:lnTo>
                <a:lnTo>
                  <a:pt x="287" y="138"/>
                </a:lnTo>
                <a:lnTo>
                  <a:pt x="286" y="138"/>
                </a:lnTo>
                <a:lnTo>
                  <a:pt x="286" y="140"/>
                </a:lnTo>
                <a:lnTo>
                  <a:pt x="284" y="140"/>
                </a:lnTo>
                <a:lnTo>
                  <a:pt x="282" y="140"/>
                </a:lnTo>
                <a:lnTo>
                  <a:pt x="282" y="141"/>
                </a:lnTo>
                <a:lnTo>
                  <a:pt x="282" y="143"/>
                </a:lnTo>
                <a:lnTo>
                  <a:pt x="282" y="145"/>
                </a:lnTo>
                <a:lnTo>
                  <a:pt x="282" y="147"/>
                </a:lnTo>
                <a:lnTo>
                  <a:pt x="281" y="147"/>
                </a:lnTo>
                <a:lnTo>
                  <a:pt x="281" y="148"/>
                </a:lnTo>
                <a:lnTo>
                  <a:pt x="279" y="148"/>
                </a:lnTo>
                <a:lnTo>
                  <a:pt x="279" y="150"/>
                </a:lnTo>
                <a:lnTo>
                  <a:pt x="277" y="150"/>
                </a:lnTo>
                <a:lnTo>
                  <a:pt x="277" y="152"/>
                </a:lnTo>
                <a:lnTo>
                  <a:pt x="277" y="153"/>
                </a:lnTo>
                <a:lnTo>
                  <a:pt x="277" y="155"/>
                </a:lnTo>
                <a:lnTo>
                  <a:pt x="275" y="155"/>
                </a:lnTo>
                <a:lnTo>
                  <a:pt x="275" y="157"/>
                </a:lnTo>
                <a:lnTo>
                  <a:pt x="274" y="157"/>
                </a:lnTo>
                <a:lnTo>
                  <a:pt x="274" y="159"/>
                </a:lnTo>
                <a:lnTo>
                  <a:pt x="272" y="159"/>
                </a:lnTo>
                <a:lnTo>
                  <a:pt x="272" y="160"/>
                </a:lnTo>
                <a:lnTo>
                  <a:pt x="272" y="162"/>
                </a:lnTo>
                <a:lnTo>
                  <a:pt x="272" y="164"/>
                </a:lnTo>
                <a:lnTo>
                  <a:pt x="270" y="164"/>
                </a:lnTo>
                <a:lnTo>
                  <a:pt x="269" y="164"/>
                </a:lnTo>
                <a:lnTo>
                  <a:pt x="269" y="166"/>
                </a:lnTo>
                <a:lnTo>
                  <a:pt x="267" y="166"/>
                </a:lnTo>
                <a:lnTo>
                  <a:pt x="267" y="167"/>
                </a:lnTo>
                <a:lnTo>
                  <a:pt x="267" y="169"/>
                </a:lnTo>
                <a:lnTo>
                  <a:pt x="265" y="169"/>
                </a:lnTo>
                <a:lnTo>
                  <a:pt x="265" y="171"/>
                </a:lnTo>
                <a:lnTo>
                  <a:pt x="267" y="171"/>
                </a:lnTo>
                <a:lnTo>
                  <a:pt x="267" y="172"/>
                </a:lnTo>
                <a:lnTo>
                  <a:pt x="269" y="172"/>
                </a:lnTo>
                <a:lnTo>
                  <a:pt x="269" y="174"/>
                </a:lnTo>
                <a:lnTo>
                  <a:pt x="270" y="174"/>
                </a:lnTo>
                <a:lnTo>
                  <a:pt x="270" y="176"/>
                </a:lnTo>
                <a:lnTo>
                  <a:pt x="270" y="178"/>
                </a:lnTo>
                <a:lnTo>
                  <a:pt x="272" y="178"/>
                </a:lnTo>
                <a:lnTo>
                  <a:pt x="272" y="179"/>
                </a:lnTo>
                <a:lnTo>
                  <a:pt x="272" y="181"/>
                </a:lnTo>
                <a:lnTo>
                  <a:pt x="272" y="183"/>
                </a:lnTo>
                <a:lnTo>
                  <a:pt x="274" y="183"/>
                </a:lnTo>
                <a:lnTo>
                  <a:pt x="274" y="184"/>
                </a:lnTo>
                <a:lnTo>
                  <a:pt x="272" y="184"/>
                </a:lnTo>
                <a:lnTo>
                  <a:pt x="272" y="186"/>
                </a:lnTo>
                <a:lnTo>
                  <a:pt x="272" y="188"/>
                </a:lnTo>
                <a:lnTo>
                  <a:pt x="270" y="188"/>
                </a:lnTo>
                <a:lnTo>
                  <a:pt x="270" y="190"/>
                </a:lnTo>
                <a:lnTo>
                  <a:pt x="269" y="190"/>
                </a:lnTo>
                <a:lnTo>
                  <a:pt x="269" y="191"/>
                </a:lnTo>
                <a:lnTo>
                  <a:pt x="267" y="191"/>
                </a:lnTo>
                <a:lnTo>
                  <a:pt x="265" y="191"/>
                </a:lnTo>
                <a:lnTo>
                  <a:pt x="263" y="191"/>
                </a:lnTo>
                <a:lnTo>
                  <a:pt x="263" y="193"/>
                </a:lnTo>
                <a:lnTo>
                  <a:pt x="263" y="195"/>
                </a:lnTo>
                <a:lnTo>
                  <a:pt x="262" y="195"/>
                </a:lnTo>
                <a:lnTo>
                  <a:pt x="262" y="197"/>
                </a:lnTo>
                <a:lnTo>
                  <a:pt x="262" y="198"/>
                </a:lnTo>
                <a:lnTo>
                  <a:pt x="262" y="200"/>
                </a:lnTo>
                <a:lnTo>
                  <a:pt x="262" y="202"/>
                </a:lnTo>
                <a:lnTo>
                  <a:pt x="262" y="203"/>
                </a:lnTo>
                <a:lnTo>
                  <a:pt x="263" y="203"/>
                </a:lnTo>
                <a:lnTo>
                  <a:pt x="263" y="205"/>
                </a:lnTo>
                <a:lnTo>
                  <a:pt x="263" y="207"/>
                </a:lnTo>
                <a:lnTo>
                  <a:pt x="265" y="207"/>
                </a:lnTo>
                <a:lnTo>
                  <a:pt x="265" y="209"/>
                </a:lnTo>
                <a:lnTo>
                  <a:pt x="263" y="209"/>
                </a:lnTo>
                <a:lnTo>
                  <a:pt x="263" y="210"/>
                </a:lnTo>
                <a:lnTo>
                  <a:pt x="263" y="212"/>
                </a:lnTo>
                <a:lnTo>
                  <a:pt x="262" y="212"/>
                </a:lnTo>
                <a:lnTo>
                  <a:pt x="262" y="214"/>
                </a:lnTo>
                <a:lnTo>
                  <a:pt x="260" y="214"/>
                </a:lnTo>
                <a:lnTo>
                  <a:pt x="258" y="214"/>
                </a:lnTo>
                <a:lnTo>
                  <a:pt x="258" y="215"/>
                </a:lnTo>
                <a:lnTo>
                  <a:pt x="257" y="215"/>
                </a:lnTo>
                <a:lnTo>
                  <a:pt x="257" y="217"/>
                </a:lnTo>
                <a:lnTo>
                  <a:pt x="257" y="219"/>
                </a:lnTo>
                <a:lnTo>
                  <a:pt x="257" y="221"/>
                </a:lnTo>
                <a:lnTo>
                  <a:pt x="257" y="222"/>
                </a:lnTo>
                <a:lnTo>
                  <a:pt x="257" y="224"/>
                </a:lnTo>
                <a:lnTo>
                  <a:pt x="258" y="224"/>
                </a:lnTo>
                <a:lnTo>
                  <a:pt x="258" y="226"/>
                </a:lnTo>
                <a:lnTo>
                  <a:pt x="258" y="228"/>
                </a:lnTo>
                <a:lnTo>
                  <a:pt x="260" y="228"/>
                </a:lnTo>
                <a:lnTo>
                  <a:pt x="262" y="228"/>
                </a:lnTo>
                <a:lnTo>
                  <a:pt x="262" y="229"/>
                </a:lnTo>
                <a:lnTo>
                  <a:pt x="263" y="229"/>
                </a:lnTo>
                <a:lnTo>
                  <a:pt x="263" y="231"/>
                </a:lnTo>
                <a:lnTo>
                  <a:pt x="263" y="233"/>
                </a:lnTo>
                <a:lnTo>
                  <a:pt x="263" y="234"/>
                </a:lnTo>
                <a:lnTo>
                  <a:pt x="263" y="236"/>
                </a:lnTo>
                <a:lnTo>
                  <a:pt x="263" y="238"/>
                </a:lnTo>
                <a:lnTo>
                  <a:pt x="263" y="240"/>
                </a:lnTo>
                <a:lnTo>
                  <a:pt x="265" y="240"/>
                </a:lnTo>
                <a:lnTo>
                  <a:pt x="265" y="241"/>
                </a:lnTo>
                <a:lnTo>
                  <a:pt x="267" y="241"/>
                </a:lnTo>
                <a:lnTo>
                  <a:pt x="267" y="243"/>
                </a:lnTo>
                <a:lnTo>
                  <a:pt x="269" y="243"/>
                </a:lnTo>
                <a:lnTo>
                  <a:pt x="269" y="245"/>
                </a:lnTo>
                <a:lnTo>
                  <a:pt x="270" y="245"/>
                </a:lnTo>
                <a:lnTo>
                  <a:pt x="270" y="246"/>
                </a:lnTo>
                <a:lnTo>
                  <a:pt x="270" y="245"/>
                </a:lnTo>
                <a:lnTo>
                  <a:pt x="270" y="246"/>
                </a:lnTo>
                <a:lnTo>
                  <a:pt x="272" y="246"/>
                </a:lnTo>
                <a:lnTo>
                  <a:pt x="272" y="248"/>
                </a:lnTo>
                <a:lnTo>
                  <a:pt x="274" y="248"/>
                </a:lnTo>
                <a:lnTo>
                  <a:pt x="275" y="248"/>
                </a:lnTo>
                <a:lnTo>
                  <a:pt x="277" y="248"/>
                </a:lnTo>
                <a:lnTo>
                  <a:pt x="279" y="248"/>
                </a:lnTo>
                <a:lnTo>
                  <a:pt x="279" y="250"/>
                </a:lnTo>
                <a:lnTo>
                  <a:pt x="281" y="252"/>
                </a:lnTo>
                <a:lnTo>
                  <a:pt x="281" y="253"/>
                </a:lnTo>
                <a:lnTo>
                  <a:pt x="281" y="255"/>
                </a:lnTo>
                <a:lnTo>
                  <a:pt x="282" y="255"/>
                </a:lnTo>
                <a:lnTo>
                  <a:pt x="282" y="257"/>
                </a:lnTo>
                <a:lnTo>
                  <a:pt x="282" y="259"/>
                </a:lnTo>
                <a:lnTo>
                  <a:pt x="282" y="260"/>
                </a:lnTo>
                <a:lnTo>
                  <a:pt x="282" y="262"/>
                </a:lnTo>
                <a:lnTo>
                  <a:pt x="282" y="264"/>
                </a:lnTo>
                <a:lnTo>
                  <a:pt x="282" y="265"/>
                </a:lnTo>
                <a:lnTo>
                  <a:pt x="284" y="265"/>
                </a:lnTo>
                <a:lnTo>
                  <a:pt x="284" y="267"/>
                </a:lnTo>
                <a:lnTo>
                  <a:pt x="286" y="267"/>
                </a:lnTo>
                <a:lnTo>
                  <a:pt x="286" y="269"/>
                </a:lnTo>
                <a:lnTo>
                  <a:pt x="287" y="269"/>
                </a:lnTo>
                <a:lnTo>
                  <a:pt x="287" y="271"/>
                </a:lnTo>
                <a:lnTo>
                  <a:pt x="287" y="272"/>
                </a:lnTo>
                <a:lnTo>
                  <a:pt x="287" y="274"/>
                </a:lnTo>
                <a:lnTo>
                  <a:pt x="289" y="274"/>
                </a:lnTo>
                <a:lnTo>
                  <a:pt x="289" y="276"/>
                </a:lnTo>
                <a:lnTo>
                  <a:pt x="291" y="276"/>
                </a:lnTo>
                <a:lnTo>
                  <a:pt x="291" y="277"/>
                </a:lnTo>
                <a:lnTo>
                  <a:pt x="293" y="277"/>
                </a:lnTo>
                <a:lnTo>
                  <a:pt x="293" y="279"/>
                </a:lnTo>
                <a:lnTo>
                  <a:pt x="294" y="279"/>
                </a:lnTo>
                <a:lnTo>
                  <a:pt x="294" y="281"/>
                </a:lnTo>
                <a:lnTo>
                  <a:pt x="294" y="283"/>
                </a:lnTo>
                <a:lnTo>
                  <a:pt x="296" y="283"/>
                </a:lnTo>
                <a:lnTo>
                  <a:pt x="298" y="283"/>
                </a:lnTo>
                <a:lnTo>
                  <a:pt x="298" y="284"/>
                </a:lnTo>
                <a:lnTo>
                  <a:pt x="300" y="284"/>
                </a:lnTo>
                <a:lnTo>
                  <a:pt x="300" y="286"/>
                </a:lnTo>
                <a:lnTo>
                  <a:pt x="300" y="288"/>
                </a:lnTo>
                <a:lnTo>
                  <a:pt x="300" y="289"/>
                </a:lnTo>
                <a:lnTo>
                  <a:pt x="300" y="291"/>
                </a:lnTo>
                <a:lnTo>
                  <a:pt x="301" y="291"/>
                </a:lnTo>
                <a:lnTo>
                  <a:pt x="301" y="293"/>
                </a:lnTo>
                <a:lnTo>
                  <a:pt x="303" y="293"/>
                </a:lnTo>
                <a:lnTo>
                  <a:pt x="303" y="295"/>
                </a:lnTo>
                <a:lnTo>
                  <a:pt x="303" y="296"/>
                </a:lnTo>
                <a:lnTo>
                  <a:pt x="305" y="296"/>
                </a:lnTo>
                <a:lnTo>
                  <a:pt x="305" y="298"/>
                </a:lnTo>
                <a:lnTo>
                  <a:pt x="306" y="298"/>
                </a:lnTo>
                <a:lnTo>
                  <a:pt x="306" y="300"/>
                </a:lnTo>
                <a:lnTo>
                  <a:pt x="306" y="302"/>
                </a:lnTo>
                <a:lnTo>
                  <a:pt x="305" y="302"/>
                </a:lnTo>
                <a:lnTo>
                  <a:pt x="305" y="303"/>
                </a:lnTo>
                <a:lnTo>
                  <a:pt x="305" y="305"/>
                </a:lnTo>
                <a:lnTo>
                  <a:pt x="305" y="307"/>
                </a:lnTo>
                <a:lnTo>
                  <a:pt x="303" y="307"/>
                </a:lnTo>
                <a:lnTo>
                  <a:pt x="301" y="307"/>
                </a:lnTo>
                <a:lnTo>
                  <a:pt x="300" y="307"/>
                </a:lnTo>
                <a:lnTo>
                  <a:pt x="298" y="307"/>
                </a:lnTo>
                <a:lnTo>
                  <a:pt x="298" y="308"/>
                </a:lnTo>
                <a:lnTo>
                  <a:pt x="296" y="308"/>
                </a:lnTo>
                <a:lnTo>
                  <a:pt x="294" y="308"/>
                </a:lnTo>
                <a:lnTo>
                  <a:pt x="294" y="310"/>
                </a:lnTo>
                <a:lnTo>
                  <a:pt x="294" y="312"/>
                </a:lnTo>
                <a:lnTo>
                  <a:pt x="294" y="314"/>
                </a:lnTo>
                <a:lnTo>
                  <a:pt x="296" y="314"/>
                </a:lnTo>
                <a:lnTo>
                  <a:pt x="294" y="314"/>
                </a:lnTo>
                <a:lnTo>
                  <a:pt x="296" y="314"/>
                </a:lnTo>
                <a:lnTo>
                  <a:pt x="296" y="315"/>
                </a:lnTo>
                <a:lnTo>
                  <a:pt x="296" y="317"/>
                </a:lnTo>
                <a:lnTo>
                  <a:pt x="298" y="317"/>
                </a:lnTo>
                <a:lnTo>
                  <a:pt x="298" y="319"/>
                </a:lnTo>
                <a:lnTo>
                  <a:pt x="300" y="319"/>
                </a:lnTo>
                <a:lnTo>
                  <a:pt x="300" y="320"/>
                </a:lnTo>
                <a:lnTo>
                  <a:pt x="301" y="320"/>
                </a:lnTo>
                <a:lnTo>
                  <a:pt x="301" y="322"/>
                </a:lnTo>
                <a:lnTo>
                  <a:pt x="301" y="324"/>
                </a:lnTo>
                <a:lnTo>
                  <a:pt x="303" y="324"/>
                </a:lnTo>
                <a:lnTo>
                  <a:pt x="303" y="326"/>
                </a:lnTo>
                <a:lnTo>
                  <a:pt x="303" y="327"/>
                </a:lnTo>
                <a:lnTo>
                  <a:pt x="305" y="327"/>
                </a:lnTo>
                <a:lnTo>
                  <a:pt x="305" y="329"/>
                </a:lnTo>
                <a:lnTo>
                  <a:pt x="305" y="331"/>
                </a:lnTo>
                <a:lnTo>
                  <a:pt x="305" y="333"/>
                </a:lnTo>
                <a:lnTo>
                  <a:pt x="305" y="334"/>
                </a:lnTo>
                <a:lnTo>
                  <a:pt x="305" y="336"/>
                </a:lnTo>
                <a:lnTo>
                  <a:pt x="305" y="338"/>
                </a:lnTo>
                <a:lnTo>
                  <a:pt x="303" y="338"/>
                </a:lnTo>
                <a:lnTo>
                  <a:pt x="303" y="339"/>
                </a:lnTo>
                <a:lnTo>
                  <a:pt x="303" y="341"/>
                </a:lnTo>
                <a:lnTo>
                  <a:pt x="303" y="343"/>
                </a:lnTo>
                <a:lnTo>
                  <a:pt x="301" y="343"/>
                </a:lnTo>
                <a:lnTo>
                  <a:pt x="301" y="345"/>
                </a:lnTo>
                <a:lnTo>
                  <a:pt x="300" y="345"/>
                </a:lnTo>
                <a:lnTo>
                  <a:pt x="300" y="346"/>
                </a:lnTo>
                <a:lnTo>
                  <a:pt x="300" y="348"/>
                </a:lnTo>
                <a:lnTo>
                  <a:pt x="298" y="348"/>
                </a:lnTo>
                <a:lnTo>
                  <a:pt x="298" y="350"/>
                </a:lnTo>
                <a:lnTo>
                  <a:pt x="298" y="351"/>
                </a:lnTo>
                <a:lnTo>
                  <a:pt x="296" y="351"/>
                </a:lnTo>
                <a:lnTo>
                  <a:pt x="296" y="353"/>
                </a:lnTo>
                <a:lnTo>
                  <a:pt x="294" y="355"/>
                </a:lnTo>
                <a:lnTo>
                  <a:pt x="296" y="355"/>
                </a:lnTo>
                <a:lnTo>
                  <a:pt x="296" y="357"/>
                </a:lnTo>
                <a:lnTo>
                  <a:pt x="296" y="358"/>
                </a:lnTo>
                <a:lnTo>
                  <a:pt x="296" y="360"/>
                </a:lnTo>
                <a:lnTo>
                  <a:pt x="296" y="362"/>
                </a:lnTo>
                <a:lnTo>
                  <a:pt x="298" y="364"/>
                </a:lnTo>
                <a:lnTo>
                  <a:pt x="300" y="364"/>
                </a:lnTo>
                <a:lnTo>
                  <a:pt x="300" y="365"/>
                </a:lnTo>
                <a:lnTo>
                  <a:pt x="300" y="367"/>
                </a:lnTo>
                <a:lnTo>
                  <a:pt x="301" y="367"/>
                </a:lnTo>
                <a:lnTo>
                  <a:pt x="301" y="369"/>
                </a:lnTo>
                <a:lnTo>
                  <a:pt x="301" y="370"/>
                </a:lnTo>
                <a:lnTo>
                  <a:pt x="303" y="370"/>
                </a:lnTo>
                <a:lnTo>
                  <a:pt x="303" y="372"/>
                </a:lnTo>
                <a:lnTo>
                  <a:pt x="303" y="374"/>
                </a:lnTo>
                <a:lnTo>
                  <a:pt x="305" y="374"/>
                </a:lnTo>
                <a:lnTo>
                  <a:pt x="305" y="376"/>
                </a:lnTo>
                <a:lnTo>
                  <a:pt x="305" y="377"/>
                </a:lnTo>
                <a:lnTo>
                  <a:pt x="306" y="377"/>
                </a:lnTo>
                <a:lnTo>
                  <a:pt x="306" y="379"/>
                </a:lnTo>
                <a:lnTo>
                  <a:pt x="305" y="379"/>
                </a:lnTo>
                <a:lnTo>
                  <a:pt x="306" y="379"/>
                </a:lnTo>
                <a:lnTo>
                  <a:pt x="306" y="381"/>
                </a:lnTo>
                <a:lnTo>
                  <a:pt x="305" y="381"/>
                </a:lnTo>
                <a:lnTo>
                  <a:pt x="298" y="386"/>
                </a:lnTo>
                <a:lnTo>
                  <a:pt x="296" y="382"/>
                </a:lnTo>
                <a:lnTo>
                  <a:pt x="293" y="379"/>
                </a:lnTo>
                <a:lnTo>
                  <a:pt x="291" y="376"/>
                </a:lnTo>
                <a:lnTo>
                  <a:pt x="287" y="370"/>
                </a:lnTo>
                <a:lnTo>
                  <a:pt x="286" y="367"/>
                </a:lnTo>
                <a:lnTo>
                  <a:pt x="282" y="364"/>
                </a:lnTo>
                <a:lnTo>
                  <a:pt x="281" y="360"/>
                </a:lnTo>
                <a:lnTo>
                  <a:pt x="282" y="353"/>
                </a:lnTo>
                <a:lnTo>
                  <a:pt x="284" y="348"/>
                </a:lnTo>
                <a:lnTo>
                  <a:pt x="284" y="343"/>
                </a:lnTo>
                <a:lnTo>
                  <a:pt x="286" y="336"/>
                </a:lnTo>
                <a:lnTo>
                  <a:pt x="286" y="334"/>
                </a:lnTo>
                <a:lnTo>
                  <a:pt x="286" y="329"/>
                </a:lnTo>
                <a:lnTo>
                  <a:pt x="282" y="326"/>
                </a:lnTo>
                <a:lnTo>
                  <a:pt x="281" y="322"/>
                </a:lnTo>
                <a:lnTo>
                  <a:pt x="277" y="319"/>
                </a:lnTo>
                <a:lnTo>
                  <a:pt x="272" y="317"/>
                </a:lnTo>
                <a:lnTo>
                  <a:pt x="267" y="315"/>
                </a:lnTo>
                <a:lnTo>
                  <a:pt x="262" y="314"/>
                </a:lnTo>
                <a:lnTo>
                  <a:pt x="258" y="312"/>
                </a:lnTo>
                <a:lnTo>
                  <a:pt x="253" y="308"/>
                </a:lnTo>
                <a:lnTo>
                  <a:pt x="250" y="305"/>
                </a:lnTo>
                <a:lnTo>
                  <a:pt x="246" y="303"/>
                </a:lnTo>
                <a:lnTo>
                  <a:pt x="241" y="300"/>
                </a:lnTo>
                <a:lnTo>
                  <a:pt x="239" y="296"/>
                </a:lnTo>
                <a:lnTo>
                  <a:pt x="238" y="296"/>
                </a:lnTo>
                <a:lnTo>
                  <a:pt x="236" y="293"/>
                </a:lnTo>
                <a:lnTo>
                  <a:pt x="232" y="289"/>
                </a:lnTo>
                <a:lnTo>
                  <a:pt x="231" y="284"/>
                </a:lnTo>
                <a:lnTo>
                  <a:pt x="229" y="281"/>
                </a:lnTo>
                <a:lnTo>
                  <a:pt x="227" y="276"/>
                </a:lnTo>
                <a:lnTo>
                  <a:pt x="226" y="272"/>
                </a:lnTo>
                <a:lnTo>
                  <a:pt x="224" y="269"/>
                </a:lnTo>
                <a:lnTo>
                  <a:pt x="222" y="264"/>
                </a:lnTo>
                <a:lnTo>
                  <a:pt x="219" y="262"/>
                </a:lnTo>
                <a:lnTo>
                  <a:pt x="217" y="262"/>
                </a:lnTo>
                <a:lnTo>
                  <a:pt x="215" y="264"/>
                </a:lnTo>
                <a:lnTo>
                  <a:pt x="215" y="265"/>
                </a:lnTo>
                <a:lnTo>
                  <a:pt x="212" y="267"/>
                </a:lnTo>
                <a:lnTo>
                  <a:pt x="210" y="274"/>
                </a:lnTo>
                <a:lnTo>
                  <a:pt x="210" y="276"/>
                </a:lnTo>
                <a:lnTo>
                  <a:pt x="207" y="279"/>
                </a:lnTo>
                <a:lnTo>
                  <a:pt x="201" y="281"/>
                </a:lnTo>
                <a:lnTo>
                  <a:pt x="198" y="283"/>
                </a:lnTo>
                <a:lnTo>
                  <a:pt x="191" y="283"/>
                </a:lnTo>
                <a:lnTo>
                  <a:pt x="186" y="284"/>
                </a:lnTo>
                <a:lnTo>
                  <a:pt x="183" y="286"/>
                </a:lnTo>
                <a:lnTo>
                  <a:pt x="179" y="291"/>
                </a:lnTo>
                <a:lnTo>
                  <a:pt x="176" y="295"/>
                </a:lnTo>
                <a:lnTo>
                  <a:pt x="176" y="296"/>
                </a:lnTo>
                <a:lnTo>
                  <a:pt x="174" y="300"/>
                </a:lnTo>
                <a:lnTo>
                  <a:pt x="172" y="303"/>
                </a:lnTo>
                <a:lnTo>
                  <a:pt x="170" y="308"/>
                </a:lnTo>
                <a:lnTo>
                  <a:pt x="169" y="314"/>
                </a:lnTo>
                <a:lnTo>
                  <a:pt x="167" y="319"/>
                </a:lnTo>
                <a:lnTo>
                  <a:pt x="164" y="320"/>
                </a:lnTo>
                <a:lnTo>
                  <a:pt x="158" y="320"/>
                </a:lnTo>
                <a:lnTo>
                  <a:pt x="153" y="319"/>
                </a:lnTo>
                <a:lnTo>
                  <a:pt x="150" y="315"/>
                </a:lnTo>
                <a:lnTo>
                  <a:pt x="146" y="312"/>
                </a:lnTo>
                <a:lnTo>
                  <a:pt x="145" y="308"/>
                </a:lnTo>
                <a:lnTo>
                  <a:pt x="143" y="307"/>
                </a:lnTo>
                <a:lnTo>
                  <a:pt x="143" y="305"/>
                </a:lnTo>
                <a:lnTo>
                  <a:pt x="141" y="300"/>
                </a:lnTo>
                <a:lnTo>
                  <a:pt x="139" y="296"/>
                </a:lnTo>
                <a:lnTo>
                  <a:pt x="139" y="291"/>
                </a:lnTo>
                <a:lnTo>
                  <a:pt x="139" y="286"/>
                </a:lnTo>
                <a:lnTo>
                  <a:pt x="143" y="281"/>
                </a:lnTo>
                <a:lnTo>
                  <a:pt x="145" y="276"/>
                </a:lnTo>
                <a:lnTo>
                  <a:pt x="145" y="271"/>
                </a:lnTo>
                <a:lnTo>
                  <a:pt x="141" y="267"/>
                </a:lnTo>
                <a:lnTo>
                  <a:pt x="136" y="265"/>
                </a:lnTo>
                <a:lnTo>
                  <a:pt x="131" y="267"/>
                </a:lnTo>
                <a:lnTo>
                  <a:pt x="127" y="265"/>
                </a:lnTo>
                <a:lnTo>
                  <a:pt x="124" y="260"/>
                </a:lnTo>
                <a:lnTo>
                  <a:pt x="124" y="255"/>
                </a:lnTo>
                <a:lnTo>
                  <a:pt x="124" y="252"/>
                </a:lnTo>
                <a:lnTo>
                  <a:pt x="124" y="246"/>
                </a:lnTo>
                <a:lnTo>
                  <a:pt x="121" y="243"/>
                </a:lnTo>
                <a:lnTo>
                  <a:pt x="117" y="238"/>
                </a:lnTo>
                <a:lnTo>
                  <a:pt x="112" y="233"/>
                </a:lnTo>
                <a:lnTo>
                  <a:pt x="107" y="231"/>
                </a:lnTo>
                <a:lnTo>
                  <a:pt x="103" y="226"/>
                </a:lnTo>
                <a:lnTo>
                  <a:pt x="102" y="221"/>
                </a:lnTo>
                <a:lnTo>
                  <a:pt x="100" y="215"/>
                </a:lnTo>
                <a:lnTo>
                  <a:pt x="95" y="214"/>
                </a:lnTo>
                <a:lnTo>
                  <a:pt x="90" y="210"/>
                </a:lnTo>
                <a:lnTo>
                  <a:pt x="86" y="209"/>
                </a:lnTo>
                <a:lnTo>
                  <a:pt x="81" y="207"/>
                </a:lnTo>
                <a:lnTo>
                  <a:pt x="78" y="203"/>
                </a:lnTo>
                <a:lnTo>
                  <a:pt x="72" y="202"/>
                </a:lnTo>
                <a:lnTo>
                  <a:pt x="67" y="200"/>
                </a:lnTo>
                <a:lnTo>
                  <a:pt x="64" y="198"/>
                </a:lnTo>
                <a:lnTo>
                  <a:pt x="59" y="203"/>
                </a:lnTo>
                <a:lnTo>
                  <a:pt x="53" y="202"/>
                </a:lnTo>
                <a:lnTo>
                  <a:pt x="52" y="197"/>
                </a:lnTo>
                <a:lnTo>
                  <a:pt x="47" y="195"/>
                </a:lnTo>
                <a:lnTo>
                  <a:pt x="43" y="190"/>
                </a:lnTo>
                <a:lnTo>
                  <a:pt x="43" y="186"/>
                </a:lnTo>
                <a:lnTo>
                  <a:pt x="45" y="181"/>
                </a:lnTo>
                <a:lnTo>
                  <a:pt x="50" y="179"/>
                </a:lnTo>
                <a:lnTo>
                  <a:pt x="50" y="178"/>
                </a:lnTo>
                <a:lnTo>
                  <a:pt x="53" y="176"/>
                </a:lnTo>
                <a:lnTo>
                  <a:pt x="59" y="172"/>
                </a:lnTo>
                <a:lnTo>
                  <a:pt x="65" y="171"/>
                </a:lnTo>
                <a:lnTo>
                  <a:pt x="69" y="166"/>
                </a:lnTo>
                <a:lnTo>
                  <a:pt x="67" y="160"/>
                </a:lnTo>
                <a:lnTo>
                  <a:pt x="62" y="157"/>
                </a:lnTo>
                <a:lnTo>
                  <a:pt x="59" y="153"/>
                </a:lnTo>
                <a:lnTo>
                  <a:pt x="55" y="148"/>
                </a:lnTo>
                <a:lnTo>
                  <a:pt x="53" y="145"/>
                </a:lnTo>
                <a:lnTo>
                  <a:pt x="52" y="138"/>
                </a:lnTo>
                <a:lnTo>
                  <a:pt x="48" y="135"/>
                </a:lnTo>
                <a:lnTo>
                  <a:pt x="43" y="133"/>
                </a:lnTo>
                <a:lnTo>
                  <a:pt x="38" y="135"/>
                </a:lnTo>
                <a:lnTo>
                  <a:pt x="35" y="135"/>
                </a:lnTo>
                <a:lnTo>
                  <a:pt x="29" y="135"/>
                </a:lnTo>
                <a:lnTo>
                  <a:pt x="24" y="133"/>
                </a:lnTo>
                <a:lnTo>
                  <a:pt x="19" y="131"/>
                </a:lnTo>
                <a:lnTo>
                  <a:pt x="14" y="129"/>
                </a:lnTo>
                <a:lnTo>
                  <a:pt x="9" y="128"/>
                </a:lnTo>
                <a:lnTo>
                  <a:pt x="5" y="126"/>
                </a:lnTo>
                <a:lnTo>
                  <a:pt x="0" y="123"/>
                </a:lnTo>
                <a:lnTo>
                  <a:pt x="0" y="119"/>
                </a:lnTo>
                <a:lnTo>
                  <a:pt x="2" y="114"/>
                </a:lnTo>
                <a:lnTo>
                  <a:pt x="4" y="109"/>
                </a:lnTo>
                <a:lnTo>
                  <a:pt x="4" y="105"/>
                </a:lnTo>
                <a:lnTo>
                  <a:pt x="5" y="100"/>
                </a:lnTo>
                <a:lnTo>
                  <a:pt x="10" y="98"/>
                </a:lnTo>
                <a:lnTo>
                  <a:pt x="16" y="100"/>
                </a:lnTo>
                <a:lnTo>
                  <a:pt x="21" y="104"/>
                </a:lnTo>
                <a:lnTo>
                  <a:pt x="26" y="105"/>
                </a:lnTo>
                <a:lnTo>
                  <a:pt x="29" y="105"/>
                </a:lnTo>
                <a:lnTo>
                  <a:pt x="33" y="100"/>
                </a:lnTo>
                <a:lnTo>
                  <a:pt x="35" y="95"/>
                </a:lnTo>
                <a:lnTo>
                  <a:pt x="36" y="92"/>
                </a:lnTo>
                <a:lnTo>
                  <a:pt x="41" y="90"/>
                </a:lnTo>
                <a:lnTo>
                  <a:pt x="47" y="90"/>
                </a:lnTo>
                <a:lnTo>
                  <a:pt x="52" y="92"/>
                </a:lnTo>
                <a:lnTo>
                  <a:pt x="57" y="92"/>
                </a:lnTo>
                <a:lnTo>
                  <a:pt x="64" y="88"/>
                </a:lnTo>
                <a:lnTo>
                  <a:pt x="69" y="83"/>
                </a:lnTo>
                <a:lnTo>
                  <a:pt x="71" y="79"/>
                </a:lnTo>
                <a:lnTo>
                  <a:pt x="71" y="74"/>
                </a:lnTo>
                <a:lnTo>
                  <a:pt x="71" y="71"/>
                </a:lnTo>
                <a:lnTo>
                  <a:pt x="71" y="69"/>
                </a:lnTo>
                <a:lnTo>
                  <a:pt x="71" y="66"/>
                </a:lnTo>
                <a:lnTo>
                  <a:pt x="71" y="61"/>
                </a:lnTo>
                <a:lnTo>
                  <a:pt x="72" y="55"/>
                </a:lnTo>
                <a:lnTo>
                  <a:pt x="78" y="50"/>
                </a:lnTo>
                <a:lnTo>
                  <a:pt x="83" y="50"/>
                </a:lnTo>
                <a:lnTo>
                  <a:pt x="86" y="52"/>
                </a:lnTo>
                <a:lnTo>
                  <a:pt x="91" y="48"/>
                </a:lnTo>
                <a:lnTo>
                  <a:pt x="95" y="43"/>
                </a:lnTo>
                <a:lnTo>
                  <a:pt x="98" y="40"/>
                </a:lnTo>
                <a:lnTo>
                  <a:pt x="100" y="35"/>
                </a:lnTo>
                <a:lnTo>
                  <a:pt x="103" y="30"/>
                </a:lnTo>
                <a:lnTo>
                  <a:pt x="107" y="23"/>
                </a:lnTo>
                <a:lnTo>
                  <a:pt x="110" y="17"/>
                </a:lnTo>
                <a:lnTo>
                  <a:pt x="109" y="14"/>
                </a:lnTo>
                <a:lnTo>
                  <a:pt x="109" y="9"/>
                </a:lnTo>
                <a:lnTo>
                  <a:pt x="109" y="5"/>
                </a:lnTo>
                <a:lnTo>
                  <a:pt x="117" y="5"/>
                </a:lnTo>
                <a:lnTo>
                  <a:pt x="119" y="5"/>
                </a:lnTo>
                <a:lnTo>
                  <a:pt x="121" y="5"/>
                </a:lnTo>
                <a:lnTo>
                  <a:pt x="122" y="5"/>
                </a:lnTo>
                <a:lnTo>
                  <a:pt x="124" y="5"/>
                </a:lnTo>
                <a:lnTo>
                  <a:pt x="126" y="5"/>
                </a:lnTo>
                <a:lnTo>
                  <a:pt x="127" y="5"/>
                </a:lnTo>
                <a:lnTo>
                  <a:pt x="129" y="5"/>
                </a:lnTo>
                <a:lnTo>
                  <a:pt x="131" y="5"/>
                </a:lnTo>
                <a:lnTo>
                  <a:pt x="133" y="5"/>
                </a:lnTo>
                <a:lnTo>
                  <a:pt x="134" y="5"/>
                </a:lnTo>
                <a:lnTo>
                  <a:pt x="136" y="5"/>
                </a:lnTo>
                <a:lnTo>
                  <a:pt x="138" y="5"/>
                </a:lnTo>
                <a:lnTo>
                  <a:pt x="138" y="4"/>
                </a:lnTo>
                <a:lnTo>
                  <a:pt x="139" y="4"/>
                </a:lnTo>
                <a:lnTo>
                  <a:pt x="141" y="4"/>
                </a:lnTo>
                <a:lnTo>
                  <a:pt x="143" y="4"/>
                </a:lnTo>
                <a:lnTo>
                  <a:pt x="145" y="4"/>
                </a:lnTo>
                <a:lnTo>
                  <a:pt x="146" y="4"/>
                </a:lnTo>
                <a:lnTo>
                  <a:pt x="148" y="4"/>
                </a:lnTo>
                <a:lnTo>
                  <a:pt x="150" y="4"/>
                </a:lnTo>
                <a:lnTo>
                  <a:pt x="152" y="4"/>
                </a:lnTo>
                <a:lnTo>
                  <a:pt x="153" y="4"/>
                </a:lnTo>
                <a:lnTo>
                  <a:pt x="155" y="4"/>
                </a:lnTo>
                <a:lnTo>
                  <a:pt x="157" y="4"/>
                </a:lnTo>
                <a:lnTo>
                  <a:pt x="158" y="4"/>
                </a:lnTo>
                <a:lnTo>
                  <a:pt x="160" y="4"/>
                </a:lnTo>
                <a:lnTo>
                  <a:pt x="162" y="4"/>
                </a:lnTo>
                <a:lnTo>
                  <a:pt x="164" y="4"/>
                </a:lnTo>
                <a:lnTo>
                  <a:pt x="164" y="2"/>
                </a:lnTo>
                <a:lnTo>
                  <a:pt x="165" y="2"/>
                </a:lnTo>
                <a:lnTo>
                  <a:pt x="167" y="2"/>
                </a:lnTo>
                <a:lnTo>
                  <a:pt x="169" y="2"/>
                </a:lnTo>
                <a:lnTo>
                  <a:pt x="170" y="2"/>
                </a:lnTo>
                <a:lnTo>
                  <a:pt x="172" y="2"/>
                </a:lnTo>
                <a:lnTo>
                  <a:pt x="174" y="2"/>
                </a:lnTo>
                <a:lnTo>
                  <a:pt x="176" y="2"/>
                </a:lnTo>
                <a:lnTo>
                  <a:pt x="177" y="2"/>
                </a:lnTo>
                <a:lnTo>
                  <a:pt x="179" y="2"/>
                </a:lnTo>
                <a:lnTo>
                  <a:pt x="181" y="2"/>
                </a:lnTo>
                <a:lnTo>
                  <a:pt x="183" y="2"/>
                </a:lnTo>
                <a:lnTo>
                  <a:pt x="184" y="2"/>
                </a:lnTo>
                <a:lnTo>
                  <a:pt x="186" y="2"/>
                </a:lnTo>
                <a:lnTo>
                  <a:pt x="188" y="2"/>
                </a:lnTo>
                <a:lnTo>
                  <a:pt x="189" y="2"/>
                </a:lnTo>
                <a:lnTo>
                  <a:pt x="191" y="2"/>
                </a:lnTo>
                <a:lnTo>
                  <a:pt x="193" y="2"/>
                </a:lnTo>
                <a:lnTo>
                  <a:pt x="195" y="2"/>
                </a:lnTo>
                <a:lnTo>
                  <a:pt x="196" y="2"/>
                </a:lnTo>
                <a:lnTo>
                  <a:pt x="196" y="0"/>
                </a:lnTo>
                <a:lnTo>
                  <a:pt x="198" y="0"/>
                </a:lnTo>
                <a:lnTo>
                  <a:pt x="200" y="0"/>
                </a:lnTo>
                <a:lnTo>
                  <a:pt x="201" y="0"/>
                </a:lnTo>
                <a:lnTo>
                  <a:pt x="203" y="0"/>
                </a:lnTo>
                <a:lnTo>
                  <a:pt x="205" y="0"/>
                </a:lnTo>
                <a:lnTo>
                  <a:pt x="207" y="0"/>
                </a:lnTo>
                <a:close/>
              </a:path>
            </a:pathLst>
          </a:custGeom>
          <a:solidFill>
            <a:schemeClr val="tx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26"/>
          <p:cNvSpPr>
            <a:spLocks/>
          </p:cNvSpPr>
          <p:nvPr/>
        </p:nvSpPr>
        <p:spPr bwMode="auto">
          <a:xfrm>
            <a:off x="6799043" y="5435764"/>
            <a:ext cx="462074" cy="532142"/>
          </a:xfrm>
          <a:custGeom>
            <a:avLst/>
            <a:gdLst>
              <a:gd name="T0" fmla="*/ 115 w 244"/>
              <a:gd name="T1" fmla="*/ 11 h 281"/>
              <a:gd name="T2" fmla="*/ 110 w 244"/>
              <a:gd name="T3" fmla="*/ 25 h 281"/>
              <a:gd name="T4" fmla="*/ 101 w 244"/>
              <a:gd name="T5" fmla="*/ 31 h 281"/>
              <a:gd name="T6" fmla="*/ 105 w 244"/>
              <a:gd name="T7" fmla="*/ 43 h 281"/>
              <a:gd name="T8" fmla="*/ 108 w 244"/>
              <a:gd name="T9" fmla="*/ 55 h 281"/>
              <a:gd name="T10" fmla="*/ 106 w 244"/>
              <a:gd name="T11" fmla="*/ 69 h 281"/>
              <a:gd name="T12" fmla="*/ 105 w 244"/>
              <a:gd name="T13" fmla="*/ 85 h 281"/>
              <a:gd name="T14" fmla="*/ 111 w 244"/>
              <a:gd name="T15" fmla="*/ 97 h 281"/>
              <a:gd name="T16" fmla="*/ 115 w 244"/>
              <a:gd name="T17" fmla="*/ 109 h 281"/>
              <a:gd name="T18" fmla="*/ 122 w 244"/>
              <a:gd name="T19" fmla="*/ 111 h 281"/>
              <a:gd name="T20" fmla="*/ 134 w 244"/>
              <a:gd name="T21" fmla="*/ 119 h 281"/>
              <a:gd name="T22" fmla="*/ 144 w 244"/>
              <a:gd name="T23" fmla="*/ 123 h 281"/>
              <a:gd name="T24" fmla="*/ 160 w 244"/>
              <a:gd name="T25" fmla="*/ 131 h 281"/>
              <a:gd name="T26" fmla="*/ 158 w 244"/>
              <a:gd name="T27" fmla="*/ 126 h 281"/>
              <a:gd name="T28" fmla="*/ 151 w 244"/>
              <a:gd name="T29" fmla="*/ 114 h 281"/>
              <a:gd name="T30" fmla="*/ 165 w 244"/>
              <a:gd name="T31" fmla="*/ 107 h 281"/>
              <a:gd name="T32" fmla="*/ 182 w 244"/>
              <a:gd name="T33" fmla="*/ 111 h 281"/>
              <a:gd name="T34" fmla="*/ 191 w 244"/>
              <a:gd name="T35" fmla="*/ 116 h 281"/>
              <a:gd name="T36" fmla="*/ 203 w 244"/>
              <a:gd name="T37" fmla="*/ 121 h 281"/>
              <a:gd name="T38" fmla="*/ 213 w 244"/>
              <a:gd name="T39" fmla="*/ 131 h 281"/>
              <a:gd name="T40" fmla="*/ 220 w 244"/>
              <a:gd name="T41" fmla="*/ 143 h 281"/>
              <a:gd name="T42" fmla="*/ 228 w 244"/>
              <a:gd name="T43" fmla="*/ 150 h 281"/>
              <a:gd name="T44" fmla="*/ 244 w 244"/>
              <a:gd name="T45" fmla="*/ 183 h 281"/>
              <a:gd name="T46" fmla="*/ 234 w 244"/>
              <a:gd name="T47" fmla="*/ 209 h 281"/>
              <a:gd name="T48" fmla="*/ 215 w 244"/>
              <a:gd name="T49" fmla="*/ 221 h 281"/>
              <a:gd name="T50" fmla="*/ 192 w 244"/>
              <a:gd name="T51" fmla="*/ 235 h 281"/>
              <a:gd name="T52" fmla="*/ 168 w 244"/>
              <a:gd name="T53" fmla="*/ 238 h 281"/>
              <a:gd name="T54" fmla="*/ 142 w 244"/>
              <a:gd name="T55" fmla="*/ 247 h 281"/>
              <a:gd name="T56" fmla="*/ 118 w 244"/>
              <a:gd name="T57" fmla="*/ 255 h 281"/>
              <a:gd name="T58" fmla="*/ 99 w 244"/>
              <a:gd name="T59" fmla="*/ 253 h 281"/>
              <a:gd name="T60" fmla="*/ 77 w 244"/>
              <a:gd name="T61" fmla="*/ 240 h 281"/>
              <a:gd name="T62" fmla="*/ 53 w 244"/>
              <a:gd name="T63" fmla="*/ 248 h 281"/>
              <a:gd name="T64" fmla="*/ 34 w 244"/>
              <a:gd name="T65" fmla="*/ 264 h 281"/>
              <a:gd name="T66" fmla="*/ 13 w 244"/>
              <a:gd name="T67" fmla="*/ 279 h 281"/>
              <a:gd name="T68" fmla="*/ 1 w 244"/>
              <a:gd name="T69" fmla="*/ 266 h 281"/>
              <a:gd name="T70" fmla="*/ 8 w 244"/>
              <a:gd name="T71" fmla="*/ 252 h 281"/>
              <a:gd name="T72" fmla="*/ 18 w 244"/>
              <a:gd name="T73" fmla="*/ 245 h 281"/>
              <a:gd name="T74" fmla="*/ 24 w 244"/>
              <a:gd name="T75" fmla="*/ 231 h 281"/>
              <a:gd name="T76" fmla="*/ 20 w 244"/>
              <a:gd name="T77" fmla="*/ 219 h 281"/>
              <a:gd name="T78" fmla="*/ 18 w 244"/>
              <a:gd name="T79" fmla="*/ 209 h 281"/>
              <a:gd name="T80" fmla="*/ 15 w 244"/>
              <a:gd name="T81" fmla="*/ 193 h 281"/>
              <a:gd name="T82" fmla="*/ 18 w 244"/>
              <a:gd name="T83" fmla="*/ 185 h 281"/>
              <a:gd name="T84" fmla="*/ 12 w 244"/>
              <a:gd name="T85" fmla="*/ 176 h 281"/>
              <a:gd name="T86" fmla="*/ 20 w 244"/>
              <a:gd name="T87" fmla="*/ 164 h 281"/>
              <a:gd name="T88" fmla="*/ 22 w 244"/>
              <a:gd name="T89" fmla="*/ 145 h 281"/>
              <a:gd name="T90" fmla="*/ 18 w 244"/>
              <a:gd name="T91" fmla="*/ 130 h 281"/>
              <a:gd name="T92" fmla="*/ 17 w 244"/>
              <a:gd name="T93" fmla="*/ 112 h 281"/>
              <a:gd name="T94" fmla="*/ 15 w 244"/>
              <a:gd name="T95" fmla="*/ 93 h 281"/>
              <a:gd name="T96" fmla="*/ 13 w 244"/>
              <a:gd name="T97" fmla="*/ 76 h 281"/>
              <a:gd name="T98" fmla="*/ 13 w 244"/>
              <a:gd name="T99" fmla="*/ 61 h 281"/>
              <a:gd name="T100" fmla="*/ 18 w 244"/>
              <a:gd name="T101" fmla="*/ 47 h 281"/>
              <a:gd name="T102" fmla="*/ 25 w 244"/>
              <a:gd name="T103" fmla="*/ 38 h 281"/>
              <a:gd name="T104" fmla="*/ 37 w 244"/>
              <a:gd name="T105" fmla="*/ 37 h 281"/>
              <a:gd name="T106" fmla="*/ 48 w 244"/>
              <a:gd name="T107" fmla="*/ 33 h 281"/>
              <a:gd name="T108" fmla="*/ 56 w 244"/>
              <a:gd name="T109" fmla="*/ 33 h 281"/>
              <a:gd name="T110" fmla="*/ 68 w 244"/>
              <a:gd name="T111" fmla="*/ 33 h 281"/>
              <a:gd name="T112" fmla="*/ 79 w 244"/>
              <a:gd name="T113" fmla="*/ 28 h 281"/>
              <a:gd name="T114" fmla="*/ 89 w 244"/>
              <a:gd name="T115" fmla="*/ 23 h 281"/>
              <a:gd name="T116" fmla="*/ 96 w 244"/>
              <a:gd name="T117" fmla="*/ 11 h 281"/>
              <a:gd name="T118" fmla="*/ 106 w 244"/>
              <a:gd name="T119" fmla="*/ 2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4" h="281">
                <a:moveTo>
                  <a:pt x="111" y="4"/>
                </a:moveTo>
                <a:lnTo>
                  <a:pt x="111" y="6"/>
                </a:lnTo>
                <a:lnTo>
                  <a:pt x="113" y="6"/>
                </a:lnTo>
                <a:lnTo>
                  <a:pt x="113" y="7"/>
                </a:lnTo>
                <a:lnTo>
                  <a:pt x="115" y="7"/>
                </a:lnTo>
                <a:lnTo>
                  <a:pt x="115" y="9"/>
                </a:lnTo>
                <a:lnTo>
                  <a:pt x="115" y="7"/>
                </a:lnTo>
                <a:lnTo>
                  <a:pt x="117" y="7"/>
                </a:lnTo>
                <a:lnTo>
                  <a:pt x="117" y="9"/>
                </a:lnTo>
                <a:lnTo>
                  <a:pt x="117" y="11"/>
                </a:lnTo>
                <a:lnTo>
                  <a:pt x="115" y="11"/>
                </a:lnTo>
                <a:lnTo>
                  <a:pt x="115" y="12"/>
                </a:lnTo>
                <a:lnTo>
                  <a:pt x="115" y="14"/>
                </a:lnTo>
                <a:lnTo>
                  <a:pt x="115" y="16"/>
                </a:lnTo>
                <a:lnTo>
                  <a:pt x="115" y="18"/>
                </a:lnTo>
                <a:lnTo>
                  <a:pt x="113" y="18"/>
                </a:lnTo>
                <a:lnTo>
                  <a:pt x="113" y="19"/>
                </a:lnTo>
                <a:lnTo>
                  <a:pt x="111" y="19"/>
                </a:lnTo>
                <a:lnTo>
                  <a:pt x="111" y="21"/>
                </a:lnTo>
                <a:lnTo>
                  <a:pt x="110" y="21"/>
                </a:lnTo>
                <a:lnTo>
                  <a:pt x="110" y="23"/>
                </a:lnTo>
                <a:lnTo>
                  <a:pt x="110" y="25"/>
                </a:lnTo>
                <a:lnTo>
                  <a:pt x="110" y="26"/>
                </a:lnTo>
                <a:lnTo>
                  <a:pt x="108" y="26"/>
                </a:lnTo>
                <a:lnTo>
                  <a:pt x="108" y="28"/>
                </a:lnTo>
                <a:lnTo>
                  <a:pt x="106" y="28"/>
                </a:lnTo>
                <a:lnTo>
                  <a:pt x="105" y="28"/>
                </a:lnTo>
                <a:lnTo>
                  <a:pt x="105" y="30"/>
                </a:lnTo>
                <a:lnTo>
                  <a:pt x="106" y="30"/>
                </a:lnTo>
                <a:lnTo>
                  <a:pt x="105" y="30"/>
                </a:lnTo>
                <a:lnTo>
                  <a:pt x="105" y="31"/>
                </a:lnTo>
                <a:lnTo>
                  <a:pt x="103" y="31"/>
                </a:lnTo>
                <a:lnTo>
                  <a:pt x="101" y="31"/>
                </a:lnTo>
                <a:lnTo>
                  <a:pt x="101" y="33"/>
                </a:lnTo>
                <a:lnTo>
                  <a:pt x="101" y="35"/>
                </a:lnTo>
                <a:lnTo>
                  <a:pt x="101" y="37"/>
                </a:lnTo>
                <a:lnTo>
                  <a:pt x="101" y="38"/>
                </a:lnTo>
                <a:lnTo>
                  <a:pt x="99" y="38"/>
                </a:lnTo>
                <a:lnTo>
                  <a:pt x="99" y="40"/>
                </a:lnTo>
                <a:lnTo>
                  <a:pt x="99" y="42"/>
                </a:lnTo>
                <a:lnTo>
                  <a:pt x="99" y="43"/>
                </a:lnTo>
                <a:lnTo>
                  <a:pt x="101" y="43"/>
                </a:lnTo>
                <a:lnTo>
                  <a:pt x="103" y="43"/>
                </a:lnTo>
                <a:lnTo>
                  <a:pt x="105" y="43"/>
                </a:lnTo>
                <a:lnTo>
                  <a:pt x="105" y="45"/>
                </a:lnTo>
                <a:lnTo>
                  <a:pt x="106" y="45"/>
                </a:lnTo>
                <a:lnTo>
                  <a:pt x="106" y="47"/>
                </a:lnTo>
                <a:lnTo>
                  <a:pt x="108" y="47"/>
                </a:lnTo>
                <a:lnTo>
                  <a:pt x="106" y="47"/>
                </a:lnTo>
                <a:lnTo>
                  <a:pt x="106" y="49"/>
                </a:lnTo>
                <a:lnTo>
                  <a:pt x="108" y="49"/>
                </a:lnTo>
                <a:lnTo>
                  <a:pt x="108" y="50"/>
                </a:lnTo>
                <a:lnTo>
                  <a:pt x="108" y="52"/>
                </a:lnTo>
                <a:lnTo>
                  <a:pt x="108" y="54"/>
                </a:lnTo>
                <a:lnTo>
                  <a:pt x="108" y="55"/>
                </a:lnTo>
                <a:lnTo>
                  <a:pt x="108" y="57"/>
                </a:lnTo>
                <a:lnTo>
                  <a:pt x="108" y="59"/>
                </a:lnTo>
                <a:lnTo>
                  <a:pt x="108" y="61"/>
                </a:lnTo>
                <a:lnTo>
                  <a:pt x="110" y="61"/>
                </a:lnTo>
                <a:lnTo>
                  <a:pt x="110" y="62"/>
                </a:lnTo>
                <a:lnTo>
                  <a:pt x="108" y="62"/>
                </a:lnTo>
                <a:lnTo>
                  <a:pt x="108" y="64"/>
                </a:lnTo>
                <a:lnTo>
                  <a:pt x="108" y="66"/>
                </a:lnTo>
                <a:lnTo>
                  <a:pt x="106" y="66"/>
                </a:lnTo>
                <a:lnTo>
                  <a:pt x="106" y="68"/>
                </a:lnTo>
                <a:lnTo>
                  <a:pt x="106" y="69"/>
                </a:lnTo>
                <a:lnTo>
                  <a:pt x="106" y="71"/>
                </a:lnTo>
                <a:lnTo>
                  <a:pt x="106" y="73"/>
                </a:lnTo>
                <a:lnTo>
                  <a:pt x="106" y="74"/>
                </a:lnTo>
                <a:lnTo>
                  <a:pt x="106" y="76"/>
                </a:lnTo>
                <a:lnTo>
                  <a:pt x="106" y="78"/>
                </a:lnTo>
                <a:lnTo>
                  <a:pt x="106" y="80"/>
                </a:lnTo>
                <a:lnTo>
                  <a:pt x="105" y="81"/>
                </a:lnTo>
                <a:lnTo>
                  <a:pt x="105" y="83"/>
                </a:lnTo>
                <a:lnTo>
                  <a:pt x="103" y="83"/>
                </a:lnTo>
                <a:lnTo>
                  <a:pt x="103" y="85"/>
                </a:lnTo>
                <a:lnTo>
                  <a:pt x="105" y="85"/>
                </a:lnTo>
                <a:lnTo>
                  <a:pt x="105" y="86"/>
                </a:lnTo>
                <a:lnTo>
                  <a:pt x="106" y="86"/>
                </a:lnTo>
                <a:lnTo>
                  <a:pt x="106" y="88"/>
                </a:lnTo>
                <a:lnTo>
                  <a:pt x="106" y="90"/>
                </a:lnTo>
                <a:lnTo>
                  <a:pt x="108" y="90"/>
                </a:lnTo>
                <a:lnTo>
                  <a:pt x="108" y="92"/>
                </a:lnTo>
                <a:lnTo>
                  <a:pt x="110" y="92"/>
                </a:lnTo>
                <a:lnTo>
                  <a:pt x="110" y="93"/>
                </a:lnTo>
                <a:lnTo>
                  <a:pt x="111" y="93"/>
                </a:lnTo>
                <a:lnTo>
                  <a:pt x="111" y="95"/>
                </a:lnTo>
                <a:lnTo>
                  <a:pt x="111" y="97"/>
                </a:lnTo>
                <a:lnTo>
                  <a:pt x="111" y="99"/>
                </a:lnTo>
                <a:lnTo>
                  <a:pt x="111" y="100"/>
                </a:lnTo>
                <a:lnTo>
                  <a:pt x="113" y="100"/>
                </a:lnTo>
                <a:lnTo>
                  <a:pt x="113" y="102"/>
                </a:lnTo>
                <a:lnTo>
                  <a:pt x="113" y="104"/>
                </a:lnTo>
                <a:lnTo>
                  <a:pt x="113" y="105"/>
                </a:lnTo>
                <a:lnTo>
                  <a:pt x="115" y="105"/>
                </a:lnTo>
                <a:lnTo>
                  <a:pt x="115" y="107"/>
                </a:lnTo>
                <a:lnTo>
                  <a:pt x="113" y="107"/>
                </a:lnTo>
                <a:lnTo>
                  <a:pt x="115" y="107"/>
                </a:lnTo>
                <a:lnTo>
                  <a:pt x="115" y="109"/>
                </a:lnTo>
                <a:lnTo>
                  <a:pt x="113" y="109"/>
                </a:lnTo>
                <a:lnTo>
                  <a:pt x="115" y="109"/>
                </a:lnTo>
                <a:lnTo>
                  <a:pt x="117" y="109"/>
                </a:lnTo>
                <a:lnTo>
                  <a:pt x="117" y="107"/>
                </a:lnTo>
                <a:lnTo>
                  <a:pt x="118" y="107"/>
                </a:lnTo>
                <a:lnTo>
                  <a:pt x="118" y="109"/>
                </a:lnTo>
                <a:lnTo>
                  <a:pt x="120" y="109"/>
                </a:lnTo>
                <a:lnTo>
                  <a:pt x="120" y="111"/>
                </a:lnTo>
                <a:lnTo>
                  <a:pt x="122" y="111"/>
                </a:lnTo>
                <a:lnTo>
                  <a:pt x="123" y="111"/>
                </a:lnTo>
                <a:lnTo>
                  <a:pt x="122" y="111"/>
                </a:lnTo>
                <a:lnTo>
                  <a:pt x="123" y="112"/>
                </a:lnTo>
                <a:lnTo>
                  <a:pt x="123" y="114"/>
                </a:lnTo>
                <a:lnTo>
                  <a:pt x="125" y="114"/>
                </a:lnTo>
                <a:lnTo>
                  <a:pt x="127" y="114"/>
                </a:lnTo>
                <a:lnTo>
                  <a:pt x="129" y="114"/>
                </a:lnTo>
                <a:lnTo>
                  <a:pt x="130" y="114"/>
                </a:lnTo>
                <a:lnTo>
                  <a:pt x="130" y="116"/>
                </a:lnTo>
                <a:lnTo>
                  <a:pt x="130" y="117"/>
                </a:lnTo>
                <a:lnTo>
                  <a:pt x="130" y="119"/>
                </a:lnTo>
                <a:lnTo>
                  <a:pt x="132" y="119"/>
                </a:lnTo>
                <a:lnTo>
                  <a:pt x="134" y="119"/>
                </a:lnTo>
                <a:lnTo>
                  <a:pt x="134" y="121"/>
                </a:lnTo>
                <a:lnTo>
                  <a:pt x="135" y="121"/>
                </a:lnTo>
                <a:lnTo>
                  <a:pt x="135" y="123"/>
                </a:lnTo>
                <a:lnTo>
                  <a:pt x="137" y="123"/>
                </a:lnTo>
                <a:lnTo>
                  <a:pt x="137" y="124"/>
                </a:lnTo>
                <a:lnTo>
                  <a:pt x="137" y="126"/>
                </a:lnTo>
                <a:lnTo>
                  <a:pt x="139" y="126"/>
                </a:lnTo>
                <a:lnTo>
                  <a:pt x="141" y="124"/>
                </a:lnTo>
                <a:lnTo>
                  <a:pt x="142" y="124"/>
                </a:lnTo>
                <a:lnTo>
                  <a:pt x="142" y="123"/>
                </a:lnTo>
                <a:lnTo>
                  <a:pt x="144" y="123"/>
                </a:lnTo>
                <a:lnTo>
                  <a:pt x="146" y="121"/>
                </a:lnTo>
                <a:lnTo>
                  <a:pt x="148" y="123"/>
                </a:lnTo>
                <a:lnTo>
                  <a:pt x="149" y="123"/>
                </a:lnTo>
                <a:lnTo>
                  <a:pt x="149" y="124"/>
                </a:lnTo>
                <a:lnTo>
                  <a:pt x="151" y="124"/>
                </a:lnTo>
                <a:lnTo>
                  <a:pt x="153" y="126"/>
                </a:lnTo>
                <a:lnTo>
                  <a:pt x="154" y="128"/>
                </a:lnTo>
                <a:lnTo>
                  <a:pt x="156" y="130"/>
                </a:lnTo>
                <a:lnTo>
                  <a:pt x="158" y="130"/>
                </a:lnTo>
                <a:lnTo>
                  <a:pt x="158" y="131"/>
                </a:lnTo>
                <a:lnTo>
                  <a:pt x="160" y="131"/>
                </a:lnTo>
                <a:lnTo>
                  <a:pt x="161" y="133"/>
                </a:lnTo>
                <a:lnTo>
                  <a:pt x="161" y="135"/>
                </a:lnTo>
                <a:lnTo>
                  <a:pt x="163" y="135"/>
                </a:lnTo>
                <a:lnTo>
                  <a:pt x="165" y="133"/>
                </a:lnTo>
                <a:lnTo>
                  <a:pt x="163" y="133"/>
                </a:lnTo>
                <a:lnTo>
                  <a:pt x="163" y="131"/>
                </a:lnTo>
                <a:lnTo>
                  <a:pt x="163" y="130"/>
                </a:lnTo>
                <a:lnTo>
                  <a:pt x="161" y="130"/>
                </a:lnTo>
                <a:lnTo>
                  <a:pt x="161" y="128"/>
                </a:lnTo>
                <a:lnTo>
                  <a:pt x="160" y="126"/>
                </a:lnTo>
                <a:lnTo>
                  <a:pt x="158" y="126"/>
                </a:lnTo>
                <a:lnTo>
                  <a:pt x="156" y="124"/>
                </a:lnTo>
                <a:lnTo>
                  <a:pt x="156" y="123"/>
                </a:lnTo>
                <a:lnTo>
                  <a:pt x="154" y="123"/>
                </a:lnTo>
                <a:lnTo>
                  <a:pt x="154" y="121"/>
                </a:lnTo>
                <a:lnTo>
                  <a:pt x="153" y="121"/>
                </a:lnTo>
                <a:lnTo>
                  <a:pt x="153" y="119"/>
                </a:lnTo>
                <a:lnTo>
                  <a:pt x="151" y="117"/>
                </a:lnTo>
                <a:lnTo>
                  <a:pt x="151" y="116"/>
                </a:lnTo>
                <a:lnTo>
                  <a:pt x="149" y="116"/>
                </a:lnTo>
                <a:lnTo>
                  <a:pt x="149" y="114"/>
                </a:lnTo>
                <a:lnTo>
                  <a:pt x="151" y="114"/>
                </a:lnTo>
                <a:lnTo>
                  <a:pt x="151" y="112"/>
                </a:lnTo>
                <a:lnTo>
                  <a:pt x="153" y="112"/>
                </a:lnTo>
                <a:lnTo>
                  <a:pt x="153" y="111"/>
                </a:lnTo>
                <a:lnTo>
                  <a:pt x="154" y="111"/>
                </a:lnTo>
                <a:lnTo>
                  <a:pt x="154" y="109"/>
                </a:lnTo>
                <a:lnTo>
                  <a:pt x="156" y="109"/>
                </a:lnTo>
                <a:lnTo>
                  <a:pt x="158" y="107"/>
                </a:lnTo>
                <a:lnTo>
                  <a:pt x="160" y="107"/>
                </a:lnTo>
                <a:lnTo>
                  <a:pt x="161" y="107"/>
                </a:lnTo>
                <a:lnTo>
                  <a:pt x="163" y="107"/>
                </a:lnTo>
                <a:lnTo>
                  <a:pt x="165" y="107"/>
                </a:lnTo>
                <a:lnTo>
                  <a:pt x="168" y="107"/>
                </a:lnTo>
                <a:lnTo>
                  <a:pt x="170" y="107"/>
                </a:lnTo>
                <a:lnTo>
                  <a:pt x="172" y="107"/>
                </a:lnTo>
                <a:lnTo>
                  <a:pt x="173" y="107"/>
                </a:lnTo>
                <a:lnTo>
                  <a:pt x="175" y="107"/>
                </a:lnTo>
                <a:lnTo>
                  <a:pt x="177" y="107"/>
                </a:lnTo>
                <a:lnTo>
                  <a:pt x="179" y="107"/>
                </a:lnTo>
                <a:lnTo>
                  <a:pt x="180" y="107"/>
                </a:lnTo>
                <a:lnTo>
                  <a:pt x="182" y="107"/>
                </a:lnTo>
                <a:lnTo>
                  <a:pt x="182" y="109"/>
                </a:lnTo>
                <a:lnTo>
                  <a:pt x="182" y="111"/>
                </a:lnTo>
                <a:lnTo>
                  <a:pt x="182" y="112"/>
                </a:lnTo>
                <a:lnTo>
                  <a:pt x="184" y="112"/>
                </a:lnTo>
                <a:lnTo>
                  <a:pt x="184" y="114"/>
                </a:lnTo>
                <a:lnTo>
                  <a:pt x="184" y="116"/>
                </a:lnTo>
                <a:lnTo>
                  <a:pt x="185" y="116"/>
                </a:lnTo>
                <a:lnTo>
                  <a:pt x="187" y="116"/>
                </a:lnTo>
                <a:lnTo>
                  <a:pt x="189" y="116"/>
                </a:lnTo>
                <a:lnTo>
                  <a:pt x="189" y="114"/>
                </a:lnTo>
                <a:lnTo>
                  <a:pt x="189" y="116"/>
                </a:lnTo>
                <a:lnTo>
                  <a:pt x="191" y="114"/>
                </a:lnTo>
                <a:lnTo>
                  <a:pt x="191" y="116"/>
                </a:lnTo>
                <a:lnTo>
                  <a:pt x="192" y="116"/>
                </a:lnTo>
                <a:lnTo>
                  <a:pt x="192" y="117"/>
                </a:lnTo>
                <a:lnTo>
                  <a:pt x="194" y="117"/>
                </a:lnTo>
                <a:lnTo>
                  <a:pt x="196" y="117"/>
                </a:lnTo>
                <a:lnTo>
                  <a:pt x="196" y="116"/>
                </a:lnTo>
                <a:lnTo>
                  <a:pt x="197" y="116"/>
                </a:lnTo>
                <a:lnTo>
                  <a:pt x="199" y="117"/>
                </a:lnTo>
                <a:lnTo>
                  <a:pt x="201" y="117"/>
                </a:lnTo>
                <a:lnTo>
                  <a:pt x="201" y="119"/>
                </a:lnTo>
                <a:lnTo>
                  <a:pt x="201" y="121"/>
                </a:lnTo>
                <a:lnTo>
                  <a:pt x="203" y="121"/>
                </a:lnTo>
                <a:lnTo>
                  <a:pt x="203" y="123"/>
                </a:lnTo>
                <a:lnTo>
                  <a:pt x="204" y="123"/>
                </a:lnTo>
                <a:lnTo>
                  <a:pt x="206" y="123"/>
                </a:lnTo>
                <a:lnTo>
                  <a:pt x="208" y="123"/>
                </a:lnTo>
                <a:lnTo>
                  <a:pt x="208" y="124"/>
                </a:lnTo>
                <a:lnTo>
                  <a:pt x="209" y="124"/>
                </a:lnTo>
                <a:lnTo>
                  <a:pt x="209" y="126"/>
                </a:lnTo>
                <a:lnTo>
                  <a:pt x="211" y="128"/>
                </a:lnTo>
                <a:lnTo>
                  <a:pt x="211" y="130"/>
                </a:lnTo>
                <a:lnTo>
                  <a:pt x="213" y="130"/>
                </a:lnTo>
                <a:lnTo>
                  <a:pt x="213" y="131"/>
                </a:lnTo>
                <a:lnTo>
                  <a:pt x="213" y="133"/>
                </a:lnTo>
                <a:lnTo>
                  <a:pt x="215" y="133"/>
                </a:lnTo>
                <a:lnTo>
                  <a:pt x="215" y="135"/>
                </a:lnTo>
                <a:lnTo>
                  <a:pt x="216" y="135"/>
                </a:lnTo>
                <a:lnTo>
                  <a:pt x="218" y="135"/>
                </a:lnTo>
                <a:lnTo>
                  <a:pt x="218" y="136"/>
                </a:lnTo>
                <a:lnTo>
                  <a:pt x="218" y="138"/>
                </a:lnTo>
                <a:lnTo>
                  <a:pt x="220" y="138"/>
                </a:lnTo>
                <a:lnTo>
                  <a:pt x="220" y="140"/>
                </a:lnTo>
                <a:lnTo>
                  <a:pt x="220" y="142"/>
                </a:lnTo>
                <a:lnTo>
                  <a:pt x="220" y="143"/>
                </a:lnTo>
                <a:lnTo>
                  <a:pt x="220" y="145"/>
                </a:lnTo>
                <a:lnTo>
                  <a:pt x="218" y="147"/>
                </a:lnTo>
                <a:lnTo>
                  <a:pt x="218" y="148"/>
                </a:lnTo>
                <a:lnTo>
                  <a:pt x="220" y="150"/>
                </a:lnTo>
                <a:lnTo>
                  <a:pt x="220" y="152"/>
                </a:lnTo>
                <a:lnTo>
                  <a:pt x="222" y="152"/>
                </a:lnTo>
                <a:lnTo>
                  <a:pt x="222" y="150"/>
                </a:lnTo>
                <a:lnTo>
                  <a:pt x="223" y="150"/>
                </a:lnTo>
                <a:lnTo>
                  <a:pt x="225" y="150"/>
                </a:lnTo>
                <a:lnTo>
                  <a:pt x="227" y="150"/>
                </a:lnTo>
                <a:lnTo>
                  <a:pt x="228" y="150"/>
                </a:lnTo>
                <a:lnTo>
                  <a:pt x="230" y="150"/>
                </a:lnTo>
                <a:lnTo>
                  <a:pt x="230" y="152"/>
                </a:lnTo>
                <a:lnTo>
                  <a:pt x="232" y="152"/>
                </a:lnTo>
                <a:lnTo>
                  <a:pt x="234" y="152"/>
                </a:lnTo>
                <a:lnTo>
                  <a:pt x="235" y="152"/>
                </a:lnTo>
                <a:lnTo>
                  <a:pt x="244" y="155"/>
                </a:lnTo>
                <a:lnTo>
                  <a:pt x="242" y="159"/>
                </a:lnTo>
                <a:lnTo>
                  <a:pt x="240" y="164"/>
                </a:lnTo>
                <a:lnTo>
                  <a:pt x="242" y="173"/>
                </a:lnTo>
                <a:lnTo>
                  <a:pt x="242" y="179"/>
                </a:lnTo>
                <a:lnTo>
                  <a:pt x="244" y="183"/>
                </a:lnTo>
                <a:lnTo>
                  <a:pt x="244" y="186"/>
                </a:lnTo>
                <a:lnTo>
                  <a:pt x="244" y="190"/>
                </a:lnTo>
                <a:lnTo>
                  <a:pt x="242" y="191"/>
                </a:lnTo>
                <a:lnTo>
                  <a:pt x="242" y="195"/>
                </a:lnTo>
                <a:lnTo>
                  <a:pt x="240" y="197"/>
                </a:lnTo>
                <a:lnTo>
                  <a:pt x="239" y="198"/>
                </a:lnTo>
                <a:lnTo>
                  <a:pt x="239" y="200"/>
                </a:lnTo>
                <a:lnTo>
                  <a:pt x="237" y="204"/>
                </a:lnTo>
                <a:lnTo>
                  <a:pt x="235" y="205"/>
                </a:lnTo>
                <a:lnTo>
                  <a:pt x="235" y="207"/>
                </a:lnTo>
                <a:lnTo>
                  <a:pt x="234" y="209"/>
                </a:lnTo>
                <a:lnTo>
                  <a:pt x="232" y="210"/>
                </a:lnTo>
                <a:lnTo>
                  <a:pt x="230" y="212"/>
                </a:lnTo>
                <a:lnTo>
                  <a:pt x="228" y="212"/>
                </a:lnTo>
                <a:lnTo>
                  <a:pt x="227" y="214"/>
                </a:lnTo>
                <a:lnTo>
                  <a:pt x="225" y="216"/>
                </a:lnTo>
                <a:lnTo>
                  <a:pt x="223" y="216"/>
                </a:lnTo>
                <a:lnTo>
                  <a:pt x="220" y="217"/>
                </a:lnTo>
                <a:lnTo>
                  <a:pt x="218" y="219"/>
                </a:lnTo>
                <a:lnTo>
                  <a:pt x="216" y="219"/>
                </a:lnTo>
                <a:lnTo>
                  <a:pt x="216" y="221"/>
                </a:lnTo>
                <a:lnTo>
                  <a:pt x="215" y="221"/>
                </a:lnTo>
                <a:lnTo>
                  <a:pt x="213" y="222"/>
                </a:lnTo>
                <a:lnTo>
                  <a:pt x="209" y="222"/>
                </a:lnTo>
                <a:lnTo>
                  <a:pt x="208" y="224"/>
                </a:lnTo>
                <a:lnTo>
                  <a:pt x="206" y="226"/>
                </a:lnTo>
                <a:lnTo>
                  <a:pt x="204" y="226"/>
                </a:lnTo>
                <a:lnTo>
                  <a:pt x="203" y="228"/>
                </a:lnTo>
                <a:lnTo>
                  <a:pt x="201" y="229"/>
                </a:lnTo>
                <a:lnTo>
                  <a:pt x="199" y="231"/>
                </a:lnTo>
                <a:lnTo>
                  <a:pt x="197" y="233"/>
                </a:lnTo>
                <a:lnTo>
                  <a:pt x="196" y="233"/>
                </a:lnTo>
                <a:lnTo>
                  <a:pt x="192" y="235"/>
                </a:lnTo>
                <a:lnTo>
                  <a:pt x="191" y="235"/>
                </a:lnTo>
                <a:lnTo>
                  <a:pt x="189" y="235"/>
                </a:lnTo>
                <a:lnTo>
                  <a:pt x="187" y="233"/>
                </a:lnTo>
                <a:lnTo>
                  <a:pt x="184" y="233"/>
                </a:lnTo>
                <a:lnTo>
                  <a:pt x="182" y="231"/>
                </a:lnTo>
                <a:lnTo>
                  <a:pt x="179" y="233"/>
                </a:lnTo>
                <a:lnTo>
                  <a:pt x="177" y="233"/>
                </a:lnTo>
                <a:lnTo>
                  <a:pt x="175" y="235"/>
                </a:lnTo>
                <a:lnTo>
                  <a:pt x="173" y="236"/>
                </a:lnTo>
                <a:lnTo>
                  <a:pt x="172" y="236"/>
                </a:lnTo>
                <a:lnTo>
                  <a:pt x="168" y="238"/>
                </a:lnTo>
                <a:lnTo>
                  <a:pt x="166" y="238"/>
                </a:lnTo>
                <a:lnTo>
                  <a:pt x="165" y="240"/>
                </a:lnTo>
                <a:lnTo>
                  <a:pt x="163" y="241"/>
                </a:lnTo>
                <a:lnTo>
                  <a:pt x="160" y="241"/>
                </a:lnTo>
                <a:lnTo>
                  <a:pt x="158" y="243"/>
                </a:lnTo>
                <a:lnTo>
                  <a:pt x="156" y="243"/>
                </a:lnTo>
                <a:lnTo>
                  <a:pt x="153" y="243"/>
                </a:lnTo>
                <a:lnTo>
                  <a:pt x="151" y="245"/>
                </a:lnTo>
                <a:lnTo>
                  <a:pt x="149" y="245"/>
                </a:lnTo>
                <a:lnTo>
                  <a:pt x="146" y="247"/>
                </a:lnTo>
                <a:lnTo>
                  <a:pt x="142" y="247"/>
                </a:lnTo>
                <a:lnTo>
                  <a:pt x="139" y="245"/>
                </a:lnTo>
                <a:lnTo>
                  <a:pt x="137" y="245"/>
                </a:lnTo>
                <a:lnTo>
                  <a:pt x="134" y="245"/>
                </a:lnTo>
                <a:lnTo>
                  <a:pt x="130" y="245"/>
                </a:lnTo>
                <a:lnTo>
                  <a:pt x="127" y="245"/>
                </a:lnTo>
                <a:lnTo>
                  <a:pt x="123" y="245"/>
                </a:lnTo>
                <a:lnTo>
                  <a:pt x="122" y="245"/>
                </a:lnTo>
                <a:lnTo>
                  <a:pt x="120" y="247"/>
                </a:lnTo>
                <a:lnTo>
                  <a:pt x="120" y="248"/>
                </a:lnTo>
                <a:lnTo>
                  <a:pt x="118" y="252"/>
                </a:lnTo>
                <a:lnTo>
                  <a:pt x="118" y="255"/>
                </a:lnTo>
                <a:lnTo>
                  <a:pt x="118" y="259"/>
                </a:lnTo>
                <a:lnTo>
                  <a:pt x="117" y="260"/>
                </a:lnTo>
                <a:lnTo>
                  <a:pt x="115" y="260"/>
                </a:lnTo>
                <a:lnTo>
                  <a:pt x="111" y="260"/>
                </a:lnTo>
                <a:lnTo>
                  <a:pt x="108" y="260"/>
                </a:lnTo>
                <a:lnTo>
                  <a:pt x="106" y="259"/>
                </a:lnTo>
                <a:lnTo>
                  <a:pt x="105" y="259"/>
                </a:lnTo>
                <a:lnTo>
                  <a:pt x="103" y="257"/>
                </a:lnTo>
                <a:lnTo>
                  <a:pt x="101" y="255"/>
                </a:lnTo>
                <a:lnTo>
                  <a:pt x="101" y="253"/>
                </a:lnTo>
                <a:lnTo>
                  <a:pt x="99" y="253"/>
                </a:lnTo>
                <a:lnTo>
                  <a:pt x="99" y="250"/>
                </a:lnTo>
                <a:lnTo>
                  <a:pt x="99" y="248"/>
                </a:lnTo>
                <a:lnTo>
                  <a:pt x="98" y="245"/>
                </a:lnTo>
                <a:lnTo>
                  <a:pt x="96" y="243"/>
                </a:lnTo>
                <a:lnTo>
                  <a:pt x="94" y="243"/>
                </a:lnTo>
                <a:lnTo>
                  <a:pt x="92" y="243"/>
                </a:lnTo>
                <a:lnTo>
                  <a:pt x="89" y="241"/>
                </a:lnTo>
                <a:lnTo>
                  <a:pt x="86" y="241"/>
                </a:lnTo>
                <a:lnTo>
                  <a:pt x="82" y="241"/>
                </a:lnTo>
                <a:lnTo>
                  <a:pt x="80" y="240"/>
                </a:lnTo>
                <a:lnTo>
                  <a:pt x="77" y="240"/>
                </a:lnTo>
                <a:lnTo>
                  <a:pt x="74" y="240"/>
                </a:lnTo>
                <a:lnTo>
                  <a:pt x="72" y="238"/>
                </a:lnTo>
                <a:lnTo>
                  <a:pt x="68" y="238"/>
                </a:lnTo>
                <a:lnTo>
                  <a:pt x="65" y="240"/>
                </a:lnTo>
                <a:lnTo>
                  <a:pt x="63" y="240"/>
                </a:lnTo>
                <a:lnTo>
                  <a:pt x="60" y="240"/>
                </a:lnTo>
                <a:lnTo>
                  <a:pt x="58" y="241"/>
                </a:lnTo>
                <a:lnTo>
                  <a:pt x="56" y="241"/>
                </a:lnTo>
                <a:lnTo>
                  <a:pt x="55" y="243"/>
                </a:lnTo>
                <a:lnTo>
                  <a:pt x="53" y="245"/>
                </a:lnTo>
                <a:lnTo>
                  <a:pt x="53" y="248"/>
                </a:lnTo>
                <a:lnTo>
                  <a:pt x="51" y="250"/>
                </a:lnTo>
                <a:lnTo>
                  <a:pt x="49" y="252"/>
                </a:lnTo>
                <a:lnTo>
                  <a:pt x="48" y="253"/>
                </a:lnTo>
                <a:lnTo>
                  <a:pt x="46" y="255"/>
                </a:lnTo>
                <a:lnTo>
                  <a:pt x="44" y="257"/>
                </a:lnTo>
                <a:lnTo>
                  <a:pt x="43" y="257"/>
                </a:lnTo>
                <a:lnTo>
                  <a:pt x="41" y="259"/>
                </a:lnTo>
                <a:lnTo>
                  <a:pt x="39" y="260"/>
                </a:lnTo>
                <a:lnTo>
                  <a:pt x="37" y="260"/>
                </a:lnTo>
                <a:lnTo>
                  <a:pt x="36" y="262"/>
                </a:lnTo>
                <a:lnTo>
                  <a:pt x="34" y="264"/>
                </a:lnTo>
                <a:lnTo>
                  <a:pt x="32" y="266"/>
                </a:lnTo>
                <a:lnTo>
                  <a:pt x="31" y="267"/>
                </a:lnTo>
                <a:lnTo>
                  <a:pt x="29" y="269"/>
                </a:lnTo>
                <a:lnTo>
                  <a:pt x="27" y="271"/>
                </a:lnTo>
                <a:lnTo>
                  <a:pt x="25" y="271"/>
                </a:lnTo>
                <a:lnTo>
                  <a:pt x="24" y="272"/>
                </a:lnTo>
                <a:lnTo>
                  <a:pt x="20" y="274"/>
                </a:lnTo>
                <a:lnTo>
                  <a:pt x="18" y="276"/>
                </a:lnTo>
                <a:lnTo>
                  <a:pt x="17" y="276"/>
                </a:lnTo>
                <a:lnTo>
                  <a:pt x="15" y="278"/>
                </a:lnTo>
                <a:lnTo>
                  <a:pt x="13" y="279"/>
                </a:lnTo>
                <a:lnTo>
                  <a:pt x="12" y="281"/>
                </a:lnTo>
                <a:lnTo>
                  <a:pt x="5" y="274"/>
                </a:lnTo>
                <a:lnTo>
                  <a:pt x="5" y="272"/>
                </a:lnTo>
                <a:lnTo>
                  <a:pt x="5" y="271"/>
                </a:lnTo>
                <a:lnTo>
                  <a:pt x="5" y="269"/>
                </a:lnTo>
                <a:lnTo>
                  <a:pt x="3" y="269"/>
                </a:lnTo>
                <a:lnTo>
                  <a:pt x="1" y="269"/>
                </a:lnTo>
                <a:lnTo>
                  <a:pt x="1" y="267"/>
                </a:lnTo>
                <a:lnTo>
                  <a:pt x="0" y="267"/>
                </a:lnTo>
                <a:lnTo>
                  <a:pt x="0" y="266"/>
                </a:lnTo>
                <a:lnTo>
                  <a:pt x="1" y="266"/>
                </a:lnTo>
                <a:lnTo>
                  <a:pt x="3" y="264"/>
                </a:lnTo>
                <a:lnTo>
                  <a:pt x="3" y="262"/>
                </a:lnTo>
                <a:lnTo>
                  <a:pt x="3" y="260"/>
                </a:lnTo>
                <a:lnTo>
                  <a:pt x="3" y="259"/>
                </a:lnTo>
                <a:lnTo>
                  <a:pt x="5" y="259"/>
                </a:lnTo>
                <a:lnTo>
                  <a:pt x="5" y="257"/>
                </a:lnTo>
                <a:lnTo>
                  <a:pt x="5" y="255"/>
                </a:lnTo>
                <a:lnTo>
                  <a:pt x="6" y="255"/>
                </a:lnTo>
                <a:lnTo>
                  <a:pt x="6" y="253"/>
                </a:lnTo>
                <a:lnTo>
                  <a:pt x="6" y="252"/>
                </a:lnTo>
                <a:lnTo>
                  <a:pt x="8" y="252"/>
                </a:lnTo>
                <a:lnTo>
                  <a:pt x="8" y="250"/>
                </a:lnTo>
                <a:lnTo>
                  <a:pt x="10" y="250"/>
                </a:lnTo>
                <a:lnTo>
                  <a:pt x="10" y="248"/>
                </a:lnTo>
                <a:lnTo>
                  <a:pt x="12" y="248"/>
                </a:lnTo>
                <a:lnTo>
                  <a:pt x="13" y="247"/>
                </a:lnTo>
                <a:lnTo>
                  <a:pt x="15" y="247"/>
                </a:lnTo>
                <a:lnTo>
                  <a:pt x="17" y="247"/>
                </a:lnTo>
                <a:lnTo>
                  <a:pt x="18" y="247"/>
                </a:lnTo>
                <a:lnTo>
                  <a:pt x="20" y="247"/>
                </a:lnTo>
                <a:lnTo>
                  <a:pt x="20" y="245"/>
                </a:lnTo>
                <a:lnTo>
                  <a:pt x="18" y="245"/>
                </a:lnTo>
                <a:lnTo>
                  <a:pt x="18" y="243"/>
                </a:lnTo>
                <a:lnTo>
                  <a:pt x="20" y="243"/>
                </a:lnTo>
                <a:lnTo>
                  <a:pt x="20" y="241"/>
                </a:lnTo>
                <a:lnTo>
                  <a:pt x="22" y="241"/>
                </a:lnTo>
                <a:lnTo>
                  <a:pt x="24" y="241"/>
                </a:lnTo>
                <a:lnTo>
                  <a:pt x="24" y="240"/>
                </a:lnTo>
                <a:lnTo>
                  <a:pt x="24" y="238"/>
                </a:lnTo>
                <a:lnTo>
                  <a:pt x="24" y="236"/>
                </a:lnTo>
                <a:lnTo>
                  <a:pt x="24" y="235"/>
                </a:lnTo>
                <a:lnTo>
                  <a:pt x="24" y="233"/>
                </a:lnTo>
                <a:lnTo>
                  <a:pt x="24" y="231"/>
                </a:lnTo>
                <a:lnTo>
                  <a:pt x="24" y="229"/>
                </a:lnTo>
                <a:lnTo>
                  <a:pt x="24" y="228"/>
                </a:lnTo>
                <a:lnTo>
                  <a:pt x="22" y="228"/>
                </a:lnTo>
                <a:lnTo>
                  <a:pt x="20" y="228"/>
                </a:lnTo>
                <a:lnTo>
                  <a:pt x="20" y="226"/>
                </a:lnTo>
                <a:lnTo>
                  <a:pt x="18" y="226"/>
                </a:lnTo>
                <a:lnTo>
                  <a:pt x="18" y="224"/>
                </a:lnTo>
                <a:lnTo>
                  <a:pt x="20" y="224"/>
                </a:lnTo>
                <a:lnTo>
                  <a:pt x="20" y="222"/>
                </a:lnTo>
                <a:lnTo>
                  <a:pt x="20" y="221"/>
                </a:lnTo>
                <a:lnTo>
                  <a:pt x="20" y="219"/>
                </a:lnTo>
                <a:lnTo>
                  <a:pt x="22" y="219"/>
                </a:lnTo>
                <a:lnTo>
                  <a:pt x="22" y="217"/>
                </a:lnTo>
                <a:lnTo>
                  <a:pt x="22" y="216"/>
                </a:lnTo>
                <a:lnTo>
                  <a:pt x="20" y="216"/>
                </a:lnTo>
                <a:lnTo>
                  <a:pt x="20" y="214"/>
                </a:lnTo>
                <a:lnTo>
                  <a:pt x="18" y="214"/>
                </a:lnTo>
                <a:lnTo>
                  <a:pt x="18" y="212"/>
                </a:lnTo>
                <a:lnTo>
                  <a:pt x="20" y="212"/>
                </a:lnTo>
                <a:lnTo>
                  <a:pt x="20" y="210"/>
                </a:lnTo>
                <a:lnTo>
                  <a:pt x="20" y="209"/>
                </a:lnTo>
                <a:lnTo>
                  <a:pt x="18" y="209"/>
                </a:lnTo>
                <a:lnTo>
                  <a:pt x="18" y="207"/>
                </a:lnTo>
                <a:lnTo>
                  <a:pt x="18" y="205"/>
                </a:lnTo>
                <a:lnTo>
                  <a:pt x="17" y="205"/>
                </a:lnTo>
                <a:lnTo>
                  <a:pt x="17" y="204"/>
                </a:lnTo>
                <a:lnTo>
                  <a:pt x="17" y="202"/>
                </a:lnTo>
                <a:lnTo>
                  <a:pt x="17" y="200"/>
                </a:lnTo>
                <a:lnTo>
                  <a:pt x="17" y="198"/>
                </a:lnTo>
                <a:lnTo>
                  <a:pt x="17" y="197"/>
                </a:lnTo>
                <a:lnTo>
                  <a:pt x="15" y="197"/>
                </a:lnTo>
                <a:lnTo>
                  <a:pt x="15" y="195"/>
                </a:lnTo>
                <a:lnTo>
                  <a:pt x="15" y="193"/>
                </a:lnTo>
                <a:lnTo>
                  <a:pt x="17" y="193"/>
                </a:lnTo>
                <a:lnTo>
                  <a:pt x="17" y="195"/>
                </a:lnTo>
                <a:lnTo>
                  <a:pt x="18" y="195"/>
                </a:lnTo>
                <a:lnTo>
                  <a:pt x="18" y="193"/>
                </a:lnTo>
                <a:lnTo>
                  <a:pt x="18" y="191"/>
                </a:lnTo>
                <a:lnTo>
                  <a:pt x="18" y="190"/>
                </a:lnTo>
                <a:lnTo>
                  <a:pt x="17" y="190"/>
                </a:lnTo>
                <a:lnTo>
                  <a:pt x="17" y="188"/>
                </a:lnTo>
                <a:lnTo>
                  <a:pt x="17" y="186"/>
                </a:lnTo>
                <a:lnTo>
                  <a:pt x="17" y="185"/>
                </a:lnTo>
                <a:lnTo>
                  <a:pt x="18" y="185"/>
                </a:lnTo>
                <a:lnTo>
                  <a:pt x="20" y="185"/>
                </a:lnTo>
                <a:lnTo>
                  <a:pt x="18" y="183"/>
                </a:lnTo>
                <a:lnTo>
                  <a:pt x="17" y="183"/>
                </a:lnTo>
                <a:lnTo>
                  <a:pt x="17" y="181"/>
                </a:lnTo>
                <a:lnTo>
                  <a:pt x="15" y="181"/>
                </a:lnTo>
                <a:lnTo>
                  <a:pt x="13" y="181"/>
                </a:lnTo>
                <a:lnTo>
                  <a:pt x="13" y="179"/>
                </a:lnTo>
                <a:lnTo>
                  <a:pt x="15" y="179"/>
                </a:lnTo>
                <a:lnTo>
                  <a:pt x="15" y="178"/>
                </a:lnTo>
                <a:lnTo>
                  <a:pt x="13" y="178"/>
                </a:lnTo>
                <a:lnTo>
                  <a:pt x="12" y="176"/>
                </a:lnTo>
                <a:lnTo>
                  <a:pt x="12" y="174"/>
                </a:lnTo>
                <a:lnTo>
                  <a:pt x="13" y="174"/>
                </a:lnTo>
                <a:lnTo>
                  <a:pt x="13" y="173"/>
                </a:lnTo>
                <a:lnTo>
                  <a:pt x="15" y="171"/>
                </a:lnTo>
                <a:lnTo>
                  <a:pt x="15" y="169"/>
                </a:lnTo>
                <a:lnTo>
                  <a:pt x="17" y="169"/>
                </a:lnTo>
                <a:lnTo>
                  <a:pt x="17" y="167"/>
                </a:lnTo>
                <a:lnTo>
                  <a:pt x="17" y="166"/>
                </a:lnTo>
                <a:lnTo>
                  <a:pt x="18" y="166"/>
                </a:lnTo>
                <a:lnTo>
                  <a:pt x="20" y="166"/>
                </a:lnTo>
                <a:lnTo>
                  <a:pt x="20" y="164"/>
                </a:lnTo>
                <a:lnTo>
                  <a:pt x="20" y="162"/>
                </a:lnTo>
                <a:lnTo>
                  <a:pt x="22" y="161"/>
                </a:lnTo>
                <a:lnTo>
                  <a:pt x="22" y="159"/>
                </a:lnTo>
                <a:lnTo>
                  <a:pt x="22" y="157"/>
                </a:lnTo>
                <a:lnTo>
                  <a:pt x="22" y="155"/>
                </a:lnTo>
                <a:lnTo>
                  <a:pt x="22" y="154"/>
                </a:lnTo>
                <a:lnTo>
                  <a:pt x="22" y="152"/>
                </a:lnTo>
                <a:lnTo>
                  <a:pt x="22" y="150"/>
                </a:lnTo>
                <a:lnTo>
                  <a:pt x="22" y="148"/>
                </a:lnTo>
                <a:lnTo>
                  <a:pt x="22" y="147"/>
                </a:lnTo>
                <a:lnTo>
                  <a:pt x="22" y="145"/>
                </a:lnTo>
                <a:lnTo>
                  <a:pt x="20" y="145"/>
                </a:lnTo>
                <a:lnTo>
                  <a:pt x="20" y="143"/>
                </a:lnTo>
                <a:lnTo>
                  <a:pt x="20" y="142"/>
                </a:lnTo>
                <a:lnTo>
                  <a:pt x="20" y="140"/>
                </a:lnTo>
                <a:lnTo>
                  <a:pt x="20" y="138"/>
                </a:lnTo>
                <a:lnTo>
                  <a:pt x="20" y="136"/>
                </a:lnTo>
                <a:lnTo>
                  <a:pt x="20" y="135"/>
                </a:lnTo>
                <a:lnTo>
                  <a:pt x="20" y="133"/>
                </a:lnTo>
                <a:lnTo>
                  <a:pt x="20" y="131"/>
                </a:lnTo>
                <a:lnTo>
                  <a:pt x="20" y="130"/>
                </a:lnTo>
                <a:lnTo>
                  <a:pt x="18" y="130"/>
                </a:lnTo>
                <a:lnTo>
                  <a:pt x="18" y="128"/>
                </a:lnTo>
                <a:lnTo>
                  <a:pt x="18" y="126"/>
                </a:lnTo>
                <a:lnTo>
                  <a:pt x="18" y="124"/>
                </a:lnTo>
                <a:lnTo>
                  <a:pt x="18" y="123"/>
                </a:lnTo>
                <a:lnTo>
                  <a:pt x="18" y="121"/>
                </a:lnTo>
                <a:lnTo>
                  <a:pt x="18" y="119"/>
                </a:lnTo>
                <a:lnTo>
                  <a:pt x="18" y="117"/>
                </a:lnTo>
                <a:lnTo>
                  <a:pt x="18" y="116"/>
                </a:lnTo>
                <a:lnTo>
                  <a:pt x="17" y="116"/>
                </a:lnTo>
                <a:lnTo>
                  <a:pt x="17" y="114"/>
                </a:lnTo>
                <a:lnTo>
                  <a:pt x="17" y="112"/>
                </a:lnTo>
                <a:lnTo>
                  <a:pt x="17" y="111"/>
                </a:lnTo>
                <a:lnTo>
                  <a:pt x="17" y="109"/>
                </a:lnTo>
                <a:lnTo>
                  <a:pt x="17" y="107"/>
                </a:lnTo>
                <a:lnTo>
                  <a:pt x="17" y="105"/>
                </a:lnTo>
                <a:lnTo>
                  <a:pt x="17" y="104"/>
                </a:lnTo>
                <a:lnTo>
                  <a:pt x="17" y="102"/>
                </a:lnTo>
                <a:lnTo>
                  <a:pt x="15" y="100"/>
                </a:lnTo>
                <a:lnTo>
                  <a:pt x="15" y="99"/>
                </a:lnTo>
                <a:lnTo>
                  <a:pt x="15" y="97"/>
                </a:lnTo>
                <a:lnTo>
                  <a:pt x="15" y="95"/>
                </a:lnTo>
                <a:lnTo>
                  <a:pt x="15" y="93"/>
                </a:lnTo>
                <a:lnTo>
                  <a:pt x="15" y="92"/>
                </a:lnTo>
                <a:lnTo>
                  <a:pt x="15" y="90"/>
                </a:lnTo>
                <a:lnTo>
                  <a:pt x="15" y="88"/>
                </a:lnTo>
                <a:lnTo>
                  <a:pt x="15" y="86"/>
                </a:lnTo>
                <a:lnTo>
                  <a:pt x="13" y="86"/>
                </a:lnTo>
                <a:lnTo>
                  <a:pt x="13" y="85"/>
                </a:lnTo>
                <a:lnTo>
                  <a:pt x="13" y="83"/>
                </a:lnTo>
                <a:lnTo>
                  <a:pt x="13" y="81"/>
                </a:lnTo>
                <a:lnTo>
                  <a:pt x="13" y="80"/>
                </a:lnTo>
                <a:lnTo>
                  <a:pt x="13" y="78"/>
                </a:lnTo>
                <a:lnTo>
                  <a:pt x="13" y="76"/>
                </a:lnTo>
                <a:lnTo>
                  <a:pt x="13" y="74"/>
                </a:lnTo>
                <a:lnTo>
                  <a:pt x="13" y="73"/>
                </a:lnTo>
                <a:lnTo>
                  <a:pt x="13" y="71"/>
                </a:lnTo>
                <a:lnTo>
                  <a:pt x="12" y="71"/>
                </a:lnTo>
                <a:lnTo>
                  <a:pt x="12" y="69"/>
                </a:lnTo>
                <a:lnTo>
                  <a:pt x="12" y="68"/>
                </a:lnTo>
                <a:lnTo>
                  <a:pt x="12" y="66"/>
                </a:lnTo>
                <a:lnTo>
                  <a:pt x="12" y="64"/>
                </a:lnTo>
                <a:lnTo>
                  <a:pt x="12" y="62"/>
                </a:lnTo>
                <a:lnTo>
                  <a:pt x="13" y="62"/>
                </a:lnTo>
                <a:lnTo>
                  <a:pt x="13" y="61"/>
                </a:lnTo>
                <a:lnTo>
                  <a:pt x="13" y="59"/>
                </a:lnTo>
                <a:lnTo>
                  <a:pt x="13" y="57"/>
                </a:lnTo>
                <a:lnTo>
                  <a:pt x="15" y="57"/>
                </a:lnTo>
                <a:lnTo>
                  <a:pt x="15" y="55"/>
                </a:lnTo>
                <a:lnTo>
                  <a:pt x="15" y="54"/>
                </a:lnTo>
                <a:lnTo>
                  <a:pt x="17" y="54"/>
                </a:lnTo>
                <a:lnTo>
                  <a:pt x="17" y="52"/>
                </a:lnTo>
                <a:lnTo>
                  <a:pt x="17" y="50"/>
                </a:lnTo>
                <a:lnTo>
                  <a:pt x="18" y="50"/>
                </a:lnTo>
                <a:lnTo>
                  <a:pt x="18" y="49"/>
                </a:lnTo>
                <a:lnTo>
                  <a:pt x="18" y="47"/>
                </a:lnTo>
                <a:lnTo>
                  <a:pt x="18" y="45"/>
                </a:lnTo>
                <a:lnTo>
                  <a:pt x="20" y="45"/>
                </a:lnTo>
                <a:lnTo>
                  <a:pt x="20" y="43"/>
                </a:lnTo>
                <a:lnTo>
                  <a:pt x="20" y="42"/>
                </a:lnTo>
                <a:lnTo>
                  <a:pt x="22" y="42"/>
                </a:lnTo>
                <a:lnTo>
                  <a:pt x="22" y="40"/>
                </a:lnTo>
                <a:lnTo>
                  <a:pt x="22" y="38"/>
                </a:lnTo>
                <a:lnTo>
                  <a:pt x="24" y="38"/>
                </a:lnTo>
                <a:lnTo>
                  <a:pt x="24" y="40"/>
                </a:lnTo>
                <a:lnTo>
                  <a:pt x="24" y="38"/>
                </a:lnTo>
                <a:lnTo>
                  <a:pt x="25" y="38"/>
                </a:lnTo>
                <a:lnTo>
                  <a:pt x="27" y="37"/>
                </a:lnTo>
                <a:lnTo>
                  <a:pt x="27" y="38"/>
                </a:lnTo>
                <a:lnTo>
                  <a:pt x="29" y="38"/>
                </a:lnTo>
                <a:lnTo>
                  <a:pt x="31" y="38"/>
                </a:lnTo>
                <a:lnTo>
                  <a:pt x="31" y="40"/>
                </a:lnTo>
                <a:lnTo>
                  <a:pt x="31" y="38"/>
                </a:lnTo>
                <a:lnTo>
                  <a:pt x="32" y="38"/>
                </a:lnTo>
                <a:lnTo>
                  <a:pt x="34" y="38"/>
                </a:lnTo>
                <a:lnTo>
                  <a:pt x="36" y="38"/>
                </a:lnTo>
                <a:lnTo>
                  <a:pt x="37" y="38"/>
                </a:lnTo>
                <a:lnTo>
                  <a:pt x="37" y="37"/>
                </a:lnTo>
                <a:lnTo>
                  <a:pt x="39" y="37"/>
                </a:lnTo>
                <a:lnTo>
                  <a:pt x="41" y="37"/>
                </a:lnTo>
                <a:lnTo>
                  <a:pt x="43" y="37"/>
                </a:lnTo>
                <a:lnTo>
                  <a:pt x="43" y="35"/>
                </a:lnTo>
                <a:lnTo>
                  <a:pt x="44" y="37"/>
                </a:lnTo>
                <a:lnTo>
                  <a:pt x="44" y="35"/>
                </a:lnTo>
                <a:lnTo>
                  <a:pt x="44" y="33"/>
                </a:lnTo>
                <a:lnTo>
                  <a:pt x="46" y="33"/>
                </a:lnTo>
                <a:lnTo>
                  <a:pt x="48" y="33"/>
                </a:lnTo>
                <a:lnTo>
                  <a:pt x="46" y="33"/>
                </a:lnTo>
                <a:lnTo>
                  <a:pt x="48" y="33"/>
                </a:lnTo>
                <a:lnTo>
                  <a:pt x="48" y="31"/>
                </a:lnTo>
                <a:lnTo>
                  <a:pt x="49" y="31"/>
                </a:lnTo>
                <a:lnTo>
                  <a:pt x="49" y="30"/>
                </a:lnTo>
                <a:lnTo>
                  <a:pt x="51" y="30"/>
                </a:lnTo>
                <a:lnTo>
                  <a:pt x="53" y="30"/>
                </a:lnTo>
                <a:lnTo>
                  <a:pt x="53" y="31"/>
                </a:lnTo>
                <a:lnTo>
                  <a:pt x="55" y="31"/>
                </a:lnTo>
                <a:lnTo>
                  <a:pt x="55" y="33"/>
                </a:lnTo>
                <a:lnTo>
                  <a:pt x="55" y="31"/>
                </a:lnTo>
                <a:lnTo>
                  <a:pt x="56" y="31"/>
                </a:lnTo>
                <a:lnTo>
                  <a:pt x="56" y="33"/>
                </a:lnTo>
                <a:lnTo>
                  <a:pt x="58" y="33"/>
                </a:lnTo>
                <a:lnTo>
                  <a:pt x="58" y="35"/>
                </a:lnTo>
                <a:lnTo>
                  <a:pt x="60" y="35"/>
                </a:lnTo>
                <a:lnTo>
                  <a:pt x="60" y="37"/>
                </a:lnTo>
                <a:lnTo>
                  <a:pt x="60" y="35"/>
                </a:lnTo>
                <a:lnTo>
                  <a:pt x="61" y="35"/>
                </a:lnTo>
                <a:lnTo>
                  <a:pt x="63" y="35"/>
                </a:lnTo>
                <a:lnTo>
                  <a:pt x="65" y="35"/>
                </a:lnTo>
                <a:lnTo>
                  <a:pt x="67" y="35"/>
                </a:lnTo>
                <a:lnTo>
                  <a:pt x="67" y="33"/>
                </a:lnTo>
                <a:lnTo>
                  <a:pt x="68" y="33"/>
                </a:lnTo>
                <a:lnTo>
                  <a:pt x="70" y="33"/>
                </a:lnTo>
                <a:lnTo>
                  <a:pt x="70" y="35"/>
                </a:lnTo>
                <a:lnTo>
                  <a:pt x="70" y="33"/>
                </a:lnTo>
                <a:lnTo>
                  <a:pt x="72" y="33"/>
                </a:lnTo>
                <a:lnTo>
                  <a:pt x="74" y="33"/>
                </a:lnTo>
                <a:lnTo>
                  <a:pt x="75" y="33"/>
                </a:lnTo>
                <a:lnTo>
                  <a:pt x="77" y="33"/>
                </a:lnTo>
                <a:lnTo>
                  <a:pt x="77" y="31"/>
                </a:lnTo>
                <a:lnTo>
                  <a:pt x="77" y="30"/>
                </a:lnTo>
                <a:lnTo>
                  <a:pt x="79" y="30"/>
                </a:lnTo>
                <a:lnTo>
                  <a:pt x="79" y="28"/>
                </a:lnTo>
                <a:lnTo>
                  <a:pt x="80" y="28"/>
                </a:lnTo>
                <a:lnTo>
                  <a:pt x="80" y="26"/>
                </a:lnTo>
                <a:lnTo>
                  <a:pt x="82" y="26"/>
                </a:lnTo>
                <a:lnTo>
                  <a:pt x="82" y="28"/>
                </a:lnTo>
                <a:lnTo>
                  <a:pt x="84" y="28"/>
                </a:lnTo>
                <a:lnTo>
                  <a:pt x="84" y="26"/>
                </a:lnTo>
                <a:lnTo>
                  <a:pt x="86" y="26"/>
                </a:lnTo>
                <a:lnTo>
                  <a:pt x="87" y="26"/>
                </a:lnTo>
                <a:lnTo>
                  <a:pt x="87" y="25"/>
                </a:lnTo>
                <a:lnTo>
                  <a:pt x="89" y="25"/>
                </a:lnTo>
                <a:lnTo>
                  <a:pt x="89" y="23"/>
                </a:lnTo>
                <a:lnTo>
                  <a:pt x="89" y="21"/>
                </a:lnTo>
                <a:lnTo>
                  <a:pt x="91" y="21"/>
                </a:lnTo>
                <a:lnTo>
                  <a:pt x="91" y="19"/>
                </a:lnTo>
                <a:lnTo>
                  <a:pt x="91" y="18"/>
                </a:lnTo>
                <a:lnTo>
                  <a:pt x="92" y="18"/>
                </a:lnTo>
                <a:lnTo>
                  <a:pt x="92" y="16"/>
                </a:lnTo>
                <a:lnTo>
                  <a:pt x="92" y="14"/>
                </a:lnTo>
                <a:lnTo>
                  <a:pt x="94" y="14"/>
                </a:lnTo>
                <a:lnTo>
                  <a:pt x="96" y="14"/>
                </a:lnTo>
                <a:lnTo>
                  <a:pt x="96" y="12"/>
                </a:lnTo>
                <a:lnTo>
                  <a:pt x="96" y="11"/>
                </a:lnTo>
                <a:lnTo>
                  <a:pt x="96" y="9"/>
                </a:lnTo>
                <a:lnTo>
                  <a:pt x="98" y="9"/>
                </a:lnTo>
                <a:lnTo>
                  <a:pt x="98" y="7"/>
                </a:lnTo>
                <a:lnTo>
                  <a:pt x="99" y="7"/>
                </a:lnTo>
                <a:lnTo>
                  <a:pt x="101" y="7"/>
                </a:lnTo>
                <a:lnTo>
                  <a:pt x="101" y="6"/>
                </a:lnTo>
                <a:lnTo>
                  <a:pt x="103" y="6"/>
                </a:lnTo>
                <a:lnTo>
                  <a:pt x="105" y="6"/>
                </a:lnTo>
                <a:lnTo>
                  <a:pt x="106" y="6"/>
                </a:lnTo>
                <a:lnTo>
                  <a:pt x="106" y="4"/>
                </a:lnTo>
                <a:lnTo>
                  <a:pt x="106" y="2"/>
                </a:lnTo>
                <a:lnTo>
                  <a:pt x="108" y="2"/>
                </a:lnTo>
                <a:lnTo>
                  <a:pt x="108" y="4"/>
                </a:lnTo>
                <a:lnTo>
                  <a:pt x="108" y="2"/>
                </a:lnTo>
                <a:lnTo>
                  <a:pt x="110" y="2"/>
                </a:lnTo>
                <a:lnTo>
                  <a:pt x="110" y="0"/>
                </a:lnTo>
                <a:lnTo>
                  <a:pt x="111" y="0"/>
                </a:lnTo>
                <a:lnTo>
                  <a:pt x="111" y="2"/>
                </a:lnTo>
                <a:lnTo>
                  <a:pt x="111" y="4"/>
                </a:lnTo>
                <a:close/>
              </a:path>
            </a:pathLst>
          </a:custGeom>
          <a:solidFill>
            <a:schemeClr val="tx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27"/>
          <p:cNvSpPr>
            <a:spLocks/>
          </p:cNvSpPr>
          <p:nvPr/>
        </p:nvSpPr>
        <p:spPr bwMode="auto">
          <a:xfrm>
            <a:off x="6018820" y="5284264"/>
            <a:ext cx="310574" cy="340874"/>
          </a:xfrm>
          <a:custGeom>
            <a:avLst/>
            <a:gdLst>
              <a:gd name="T0" fmla="*/ 62 w 164"/>
              <a:gd name="T1" fmla="*/ 20 h 180"/>
              <a:gd name="T2" fmla="*/ 62 w 164"/>
              <a:gd name="T3" fmla="*/ 25 h 180"/>
              <a:gd name="T4" fmla="*/ 66 w 164"/>
              <a:gd name="T5" fmla="*/ 30 h 180"/>
              <a:gd name="T6" fmla="*/ 69 w 164"/>
              <a:gd name="T7" fmla="*/ 36 h 180"/>
              <a:gd name="T8" fmla="*/ 76 w 164"/>
              <a:gd name="T9" fmla="*/ 37 h 180"/>
              <a:gd name="T10" fmla="*/ 76 w 164"/>
              <a:gd name="T11" fmla="*/ 44 h 180"/>
              <a:gd name="T12" fmla="*/ 79 w 164"/>
              <a:gd name="T13" fmla="*/ 49 h 180"/>
              <a:gd name="T14" fmla="*/ 81 w 164"/>
              <a:gd name="T15" fmla="*/ 56 h 180"/>
              <a:gd name="T16" fmla="*/ 86 w 164"/>
              <a:gd name="T17" fmla="*/ 60 h 180"/>
              <a:gd name="T18" fmla="*/ 91 w 164"/>
              <a:gd name="T19" fmla="*/ 63 h 180"/>
              <a:gd name="T20" fmla="*/ 91 w 164"/>
              <a:gd name="T21" fmla="*/ 68 h 180"/>
              <a:gd name="T22" fmla="*/ 95 w 164"/>
              <a:gd name="T23" fmla="*/ 74 h 180"/>
              <a:gd name="T24" fmla="*/ 98 w 164"/>
              <a:gd name="T25" fmla="*/ 77 h 180"/>
              <a:gd name="T26" fmla="*/ 98 w 164"/>
              <a:gd name="T27" fmla="*/ 86 h 180"/>
              <a:gd name="T28" fmla="*/ 98 w 164"/>
              <a:gd name="T29" fmla="*/ 91 h 180"/>
              <a:gd name="T30" fmla="*/ 98 w 164"/>
              <a:gd name="T31" fmla="*/ 99 h 180"/>
              <a:gd name="T32" fmla="*/ 102 w 164"/>
              <a:gd name="T33" fmla="*/ 106 h 180"/>
              <a:gd name="T34" fmla="*/ 105 w 164"/>
              <a:gd name="T35" fmla="*/ 111 h 180"/>
              <a:gd name="T36" fmla="*/ 105 w 164"/>
              <a:gd name="T37" fmla="*/ 117 h 180"/>
              <a:gd name="T38" fmla="*/ 109 w 164"/>
              <a:gd name="T39" fmla="*/ 122 h 180"/>
              <a:gd name="T40" fmla="*/ 116 w 164"/>
              <a:gd name="T41" fmla="*/ 123 h 180"/>
              <a:gd name="T42" fmla="*/ 116 w 164"/>
              <a:gd name="T43" fmla="*/ 129 h 180"/>
              <a:gd name="T44" fmla="*/ 119 w 164"/>
              <a:gd name="T45" fmla="*/ 134 h 180"/>
              <a:gd name="T46" fmla="*/ 124 w 164"/>
              <a:gd name="T47" fmla="*/ 137 h 180"/>
              <a:gd name="T48" fmla="*/ 128 w 164"/>
              <a:gd name="T49" fmla="*/ 142 h 180"/>
              <a:gd name="T50" fmla="*/ 129 w 164"/>
              <a:gd name="T51" fmla="*/ 146 h 180"/>
              <a:gd name="T52" fmla="*/ 134 w 164"/>
              <a:gd name="T53" fmla="*/ 149 h 180"/>
              <a:gd name="T54" fmla="*/ 138 w 164"/>
              <a:gd name="T55" fmla="*/ 154 h 180"/>
              <a:gd name="T56" fmla="*/ 143 w 164"/>
              <a:gd name="T57" fmla="*/ 158 h 180"/>
              <a:gd name="T58" fmla="*/ 145 w 164"/>
              <a:gd name="T59" fmla="*/ 165 h 180"/>
              <a:gd name="T60" fmla="*/ 148 w 164"/>
              <a:gd name="T61" fmla="*/ 170 h 180"/>
              <a:gd name="T62" fmla="*/ 153 w 164"/>
              <a:gd name="T63" fmla="*/ 175 h 180"/>
              <a:gd name="T64" fmla="*/ 159 w 164"/>
              <a:gd name="T65" fmla="*/ 179 h 180"/>
              <a:gd name="T66" fmla="*/ 164 w 164"/>
              <a:gd name="T67" fmla="*/ 180 h 180"/>
              <a:gd name="T68" fmla="*/ 155 w 164"/>
              <a:gd name="T69" fmla="*/ 180 h 180"/>
              <a:gd name="T70" fmla="*/ 146 w 164"/>
              <a:gd name="T71" fmla="*/ 180 h 180"/>
              <a:gd name="T72" fmla="*/ 138 w 164"/>
              <a:gd name="T73" fmla="*/ 180 h 180"/>
              <a:gd name="T74" fmla="*/ 129 w 164"/>
              <a:gd name="T75" fmla="*/ 180 h 180"/>
              <a:gd name="T76" fmla="*/ 122 w 164"/>
              <a:gd name="T77" fmla="*/ 179 h 180"/>
              <a:gd name="T78" fmla="*/ 114 w 164"/>
              <a:gd name="T79" fmla="*/ 179 h 180"/>
              <a:gd name="T80" fmla="*/ 105 w 164"/>
              <a:gd name="T81" fmla="*/ 179 h 180"/>
              <a:gd name="T82" fmla="*/ 97 w 164"/>
              <a:gd name="T83" fmla="*/ 179 h 180"/>
              <a:gd name="T84" fmla="*/ 88 w 164"/>
              <a:gd name="T85" fmla="*/ 179 h 180"/>
              <a:gd name="T86" fmla="*/ 79 w 164"/>
              <a:gd name="T87" fmla="*/ 179 h 180"/>
              <a:gd name="T88" fmla="*/ 71 w 164"/>
              <a:gd name="T89" fmla="*/ 177 h 180"/>
              <a:gd name="T90" fmla="*/ 50 w 164"/>
              <a:gd name="T91" fmla="*/ 170 h 180"/>
              <a:gd name="T92" fmla="*/ 43 w 164"/>
              <a:gd name="T93" fmla="*/ 166 h 180"/>
              <a:gd name="T94" fmla="*/ 38 w 164"/>
              <a:gd name="T95" fmla="*/ 163 h 180"/>
              <a:gd name="T96" fmla="*/ 31 w 164"/>
              <a:gd name="T97" fmla="*/ 161 h 180"/>
              <a:gd name="T98" fmla="*/ 24 w 164"/>
              <a:gd name="T99" fmla="*/ 160 h 180"/>
              <a:gd name="T100" fmla="*/ 19 w 164"/>
              <a:gd name="T101" fmla="*/ 156 h 180"/>
              <a:gd name="T102" fmla="*/ 12 w 164"/>
              <a:gd name="T103" fmla="*/ 154 h 180"/>
              <a:gd name="T104" fmla="*/ 7 w 164"/>
              <a:gd name="T105" fmla="*/ 151 h 180"/>
              <a:gd name="T106" fmla="*/ 5 w 164"/>
              <a:gd name="T107" fmla="*/ 129 h 180"/>
              <a:gd name="T108" fmla="*/ 26 w 164"/>
              <a:gd name="T109" fmla="*/ 108 h 180"/>
              <a:gd name="T110" fmla="*/ 33 w 164"/>
              <a:gd name="T111" fmla="*/ 82 h 180"/>
              <a:gd name="T112" fmla="*/ 35 w 164"/>
              <a:gd name="T113" fmla="*/ 58 h 180"/>
              <a:gd name="T114" fmla="*/ 26 w 164"/>
              <a:gd name="T115" fmla="*/ 37 h 180"/>
              <a:gd name="T116" fmla="*/ 36 w 164"/>
              <a:gd name="T117" fmla="*/ 20 h 180"/>
              <a:gd name="T118" fmla="*/ 52 w 164"/>
              <a:gd name="T119" fmla="*/ 1 h 180"/>
              <a:gd name="T120" fmla="*/ 59 w 164"/>
              <a:gd name="T121" fmla="*/ 13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 h="180">
                <a:moveTo>
                  <a:pt x="59" y="17"/>
                </a:moveTo>
                <a:lnTo>
                  <a:pt x="60" y="17"/>
                </a:lnTo>
                <a:lnTo>
                  <a:pt x="60" y="18"/>
                </a:lnTo>
                <a:lnTo>
                  <a:pt x="62" y="18"/>
                </a:lnTo>
                <a:lnTo>
                  <a:pt x="62" y="20"/>
                </a:lnTo>
                <a:lnTo>
                  <a:pt x="62" y="22"/>
                </a:lnTo>
                <a:lnTo>
                  <a:pt x="60" y="22"/>
                </a:lnTo>
                <a:lnTo>
                  <a:pt x="60" y="24"/>
                </a:lnTo>
                <a:lnTo>
                  <a:pt x="60" y="25"/>
                </a:lnTo>
                <a:lnTo>
                  <a:pt x="62" y="25"/>
                </a:lnTo>
                <a:lnTo>
                  <a:pt x="62" y="27"/>
                </a:lnTo>
                <a:lnTo>
                  <a:pt x="64" y="27"/>
                </a:lnTo>
                <a:lnTo>
                  <a:pt x="66" y="27"/>
                </a:lnTo>
                <a:lnTo>
                  <a:pt x="66" y="29"/>
                </a:lnTo>
                <a:lnTo>
                  <a:pt x="66" y="30"/>
                </a:lnTo>
                <a:lnTo>
                  <a:pt x="67" y="30"/>
                </a:lnTo>
                <a:lnTo>
                  <a:pt x="67" y="32"/>
                </a:lnTo>
                <a:lnTo>
                  <a:pt x="67" y="34"/>
                </a:lnTo>
                <a:lnTo>
                  <a:pt x="69" y="34"/>
                </a:lnTo>
                <a:lnTo>
                  <a:pt x="69" y="36"/>
                </a:lnTo>
                <a:lnTo>
                  <a:pt x="71" y="36"/>
                </a:lnTo>
                <a:lnTo>
                  <a:pt x="72" y="36"/>
                </a:lnTo>
                <a:lnTo>
                  <a:pt x="74" y="36"/>
                </a:lnTo>
                <a:lnTo>
                  <a:pt x="76" y="36"/>
                </a:lnTo>
                <a:lnTo>
                  <a:pt x="76" y="37"/>
                </a:lnTo>
                <a:lnTo>
                  <a:pt x="76" y="39"/>
                </a:lnTo>
                <a:lnTo>
                  <a:pt x="78" y="39"/>
                </a:lnTo>
                <a:lnTo>
                  <a:pt x="78" y="41"/>
                </a:lnTo>
                <a:lnTo>
                  <a:pt x="78" y="43"/>
                </a:lnTo>
                <a:lnTo>
                  <a:pt x="76" y="44"/>
                </a:lnTo>
                <a:lnTo>
                  <a:pt x="78" y="44"/>
                </a:lnTo>
                <a:lnTo>
                  <a:pt x="78" y="46"/>
                </a:lnTo>
                <a:lnTo>
                  <a:pt x="78" y="48"/>
                </a:lnTo>
                <a:lnTo>
                  <a:pt x="79" y="48"/>
                </a:lnTo>
                <a:lnTo>
                  <a:pt x="79" y="49"/>
                </a:lnTo>
                <a:lnTo>
                  <a:pt x="79" y="51"/>
                </a:lnTo>
                <a:lnTo>
                  <a:pt x="81" y="51"/>
                </a:lnTo>
                <a:lnTo>
                  <a:pt x="81" y="53"/>
                </a:lnTo>
                <a:lnTo>
                  <a:pt x="81" y="55"/>
                </a:lnTo>
                <a:lnTo>
                  <a:pt x="81" y="56"/>
                </a:lnTo>
                <a:lnTo>
                  <a:pt x="83" y="56"/>
                </a:lnTo>
                <a:lnTo>
                  <a:pt x="83" y="58"/>
                </a:lnTo>
                <a:lnTo>
                  <a:pt x="85" y="58"/>
                </a:lnTo>
                <a:lnTo>
                  <a:pt x="85" y="60"/>
                </a:lnTo>
                <a:lnTo>
                  <a:pt x="86" y="60"/>
                </a:lnTo>
                <a:lnTo>
                  <a:pt x="88" y="60"/>
                </a:lnTo>
                <a:lnTo>
                  <a:pt x="90" y="60"/>
                </a:lnTo>
                <a:lnTo>
                  <a:pt x="90" y="61"/>
                </a:lnTo>
                <a:lnTo>
                  <a:pt x="90" y="63"/>
                </a:lnTo>
                <a:lnTo>
                  <a:pt x="91" y="63"/>
                </a:lnTo>
                <a:lnTo>
                  <a:pt x="91" y="65"/>
                </a:lnTo>
                <a:lnTo>
                  <a:pt x="91" y="67"/>
                </a:lnTo>
                <a:lnTo>
                  <a:pt x="93" y="67"/>
                </a:lnTo>
                <a:lnTo>
                  <a:pt x="93" y="68"/>
                </a:lnTo>
                <a:lnTo>
                  <a:pt x="91" y="68"/>
                </a:lnTo>
                <a:lnTo>
                  <a:pt x="91" y="70"/>
                </a:lnTo>
                <a:lnTo>
                  <a:pt x="91" y="72"/>
                </a:lnTo>
                <a:lnTo>
                  <a:pt x="91" y="74"/>
                </a:lnTo>
                <a:lnTo>
                  <a:pt x="93" y="74"/>
                </a:lnTo>
                <a:lnTo>
                  <a:pt x="95" y="74"/>
                </a:lnTo>
                <a:lnTo>
                  <a:pt x="95" y="75"/>
                </a:lnTo>
                <a:lnTo>
                  <a:pt x="95" y="77"/>
                </a:lnTo>
                <a:lnTo>
                  <a:pt x="97" y="77"/>
                </a:lnTo>
                <a:lnTo>
                  <a:pt x="97" y="75"/>
                </a:lnTo>
                <a:lnTo>
                  <a:pt x="98" y="77"/>
                </a:lnTo>
                <a:lnTo>
                  <a:pt x="98" y="79"/>
                </a:lnTo>
                <a:lnTo>
                  <a:pt x="98" y="80"/>
                </a:lnTo>
                <a:lnTo>
                  <a:pt x="98" y="82"/>
                </a:lnTo>
                <a:lnTo>
                  <a:pt x="98" y="84"/>
                </a:lnTo>
                <a:lnTo>
                  <a:pt x="98" y="86"/>
                </a:lnTo>
                <a:lnTo>
                  <a:pt x="98" y="87"/>
                </a:lnTo>
                <a:lnTo>
                  <a:pt x="97" y="87"/>
                </a:lnTo>
                <a:lnTo>
                  <a:pt x="97" y="89"/>
                </a:lnTo>
                <a:lnTo>
                  <a:pt x="97" y="91"/>
                </a:lnTo>
                <a:lnTo>
                  <a:pt x="98" y="91"/>
                </a:lnTo>
                <a:lnTo>
                  <a:pt x="98" y="92"/>
                </a:lnTo>
                <a:lnTo>
                  <a:pt x="98" y="94"/>
                </a:lnTo>
                <a:lnTo>
                  <a:pt x="98" y="96"/>
                </a:lnTo>
                <a:lnTo>
                  <a:pt x="98" y="98"/>
                </a:lnTo>
                <a:lnTo>
                  <a:pt x="98" y="99"/>
                </a:lnTo>
                <a:lnTo>
                  <a:pt x="100" y="101"/>
                </a:lnTo>
                <a:lnTo>
                  <a:pt x="102" y="101"/>
                </a:lnTo>
                <a:lnTo>
                  <a:pt x="102" y="103"/>
                </a:lnTo>
                <a:lnTo>
                  <a:pt x="102" y="105"/>
                </a:lnTo>
                <a:lnTo>
                  <a:pt x="102" y="106"/>
                </a:lnTo>
                <a:lnTo>
                  <a:pt x="102" y="108"/>
                </a:lnTo>
                <a:lnTo>
                  <a:pt x="102" y="110"/>
                </a:lnTo>
                <a:lnTo>
                  <a:pt x="102" y="111"/>
                </a:lnTo>
                <a:lnTo>
                  <a:pt x="103" y="111"/>
                </a:lnTo>
                <a:lnTo>
                  <a:pt x="105" y="111"/>
                </a:lnTo>
                <a:lnTo>
                  <a:pt x="105" y="113"/>
                </a:lnTo>
                <a:lnTo>
                  <a:pt x="105" y="115"/>
                </a:lnTo>
                <a:lnTo>
                  <a:pt x="103" y="115"/>
                </a:lnTo>
                <a:lnTo>
                  <a:pt x="103" y="117"/>
                </a:lnTo>
                <a:lnTo>
                  <a:pt x="105" y="117"/>
                </a:lnTo>
                <a:lnTo>
                  <a:pt x="105" y="118"/>
                </a:lnTo>
                <a:lnTo>
                  <a:pt x="107" y="118"/>
                </a:lnTo>
                <a:lnTo>
                  <a:pt x="107" y="120"/>
                </a:lnTo>
                <a:lnTo>
                  <a:pt x="109" y="120"/>
                </a:lnTo>
                <a:lnTo>
                  <a:pt x="109" y="122"/>
                </a:lnTo>
                <a:lnTo>
                  <a:pt x="110" y="122"/>
                </a:lnTo>
                <a:lnTo>
                  <a:pt x="112" y="122"/>
                </a:lnTo>
                <a:lnTo>
                  <a:pt x="112" y="123"/>
                </a:lnTo>
                <a:lnTo>
                  <a:pt x="114" y="123"/>
                </a:lnTo>
                <a:lnTo>
                  <a:pt x="116" y="123"/>
                </a:lnTo>
                <a:lnTo>
                  <a:pt x="116" y="125"/>
                </a:lnTo>
                <a:lnTo>
                  <a:pt x="117" y="125"/>
                </a:lnTo>
                <a:lnTo>
                  <a:pt x="117" y="127"/>
                </a:lnTo>
                <a:lnTo>
                  <a:pt x="117" y="129"/>
                </a:lnTo>
                <a:lnTo>
                  <a:pt x="116" y="129"/>
                </a:lnTo>
                <a:lnTo>
                  <a:pt x="116" y="130"/>
                </a:lnTo>
                <a:lnTo>
                  <a:pt x="117" y="130"/>
                </a:lnTo>
                <a:lnTo>
                  <a:pt x="117" y="132"/>
                </a:lnTo>
                <a:lnTo>
                  <a:pt x="119" y="132"/>
                </a:lnTo>
                <a:lnTo>
                  <a:pt x="119" y="134"/>
                </a:lnTo>
                <a:lnTo>
                  <a:pt x="121" y="134"/>
                </a:lnTo>
                <a:lnTo>
                  <a:pt x="121" y="135"/>
                </a:lnTo>
                <a:lnTo>
                  <a:pt x="122" y="135"/>
                </a:lnTo>
                <a:lnTo>
                  <a:pt x="122" y="137"/>
                </a:lnTo>
                <a:lnTo>
                  <a:pt x="124" y="137"/>
                </a:lnTo>
                <a:lnTo>
                  <a:pt x="124" y="139"/>
                </a:lnTo>
                <a:lnTo>
                  <a:pt x="126" y="139"/>
                </a:lnTo>
                <a:lnTo>
                  <a:pt x="126" y="141"/>
                </a:lnTo>
                <a:lnTo>
                  <a:pt x="128" y="141"/>
                </a:lnTo>
                <a:lnTo>
                  <a:pt x="128" y="142"/>
                </a:lnTo>
                <a:lnTo>
                  <a:pt x="128" y="144"/>
                </a:lnTo>
                <a:lnTo>
                  <a:pt x="129" y="144"/>
                </a:lnTo>
                <a:lnTo>
                  <a:pt x="128" y="144"/>
                </a:lnTo>
                <a:lnTo>
                  <a:pt x="128" y="146"/>
                </a:lnTo>
                <a:lnTo>
                  <a:pt x="129" y="146"/>
                </a:lnTo>
                <a:lnTo>
                  <a:pt x="129" y="148"/>
                </a:lnTo>
                <a:lnTo>
                  <a:pt x="131" y="148"/>
                </a:lnTo>
                <a:lnTo>
                  <a:pt x="133" y="148"/>
                </a:lnTo>
                <a:lnTo>
                  <a:pt x="133" y="149"/>
                </a:lnTo>
                <a:lnTo>
                  <a:pt x="134" y="149"/>
                </a:lnTo>
                <a:lnTo>
                  <a:pt x="134" y="151"/>
                </a:lnTo>
                <a:lnTo>
                  <a:pt x="136" y="151"/>
                </a:lnTo>
                <a:lnTo>
                  <a:pt x="136" y="153"/>
                </a:lnTo>
                <a:lnTo>
                  <a:pt x="138" y="153"/>
                </a:lnTo>
                <a:lnTo>
                  <a:pt x="138" y="154"/>
                </a:lnTo>
                <a:lnTo>
                  <a:pt x="138" y="156"/>
                </a:lnTo>
                <a:lnTo>
                  <a:pt x="140" y="156"/>
                </a:lnTo>
                <a:lnTo>
                  <a:pt x="141" y="156"/>
                </a:lnTo>
                <a:lnTo>
                  <a:pt x="141" y="158"/>
                </a:lnTo>
                <a:lnTo>
                  <a:pt x="143" y="158"/>
                </a:lnTo>
                <a:lnTo>
                  <a:pt x="143" y="160"/>
                </a:lnTo>
                <a:lnTo>
                  <a:pt x="143" y="161"/>
                </a:lnTo>
                <a:lnTo>
                  <a:pt x="143" y="163"/>
                </a:lnTo>
                <a:lnTo>
                  <a:pt x="145" y="163"/>
                </a:lnTo>
                <a:lnTo>
                  <a:pt x="145" y="165"/>
                </a:lnTo>
                <a:lnTo>
                  <a:pt x="145" y="166"/>
                </a:lnTo>
                <a:lnTo>
                  <a:pt x="145" y="168"/>
                </a:lnTo>
                <a:lnTo>
                  <a:pt x="146" y="168"/>
                </a:lnTo>
                <a:lnTo>
                  <a:pt x="148" y="168"/>
                </a:lnTo>
                <a:lnTo>
                  <a:pt x="148" y="170"/>
                </a:lnTo>
                <a:lnTo>
                  <a:pt x="148" y="172"/>
                </a:lnTo>
                <a:lnTo>
                  <a:pt x="150" y="173"/>
                </a:lnTo>
                <a:lnTo>
                  <a:pt x="150" y="175"/>
                </a:lnTo>
                <a:lnTo>
                  <a:pt x="152" y="175"/>
                </a:lnTo>
                <a:lnTo>
                  <a:pt x="153" y="175"/>
                </a:lnTo>
                <a:lnTo>
                  <a:pt x="155" y="175"/>
                </a:lnTo>
                <a:lnTo>
                  <a:pt x="155" y="177"/>
                </a:lnTo>
                <a:lnTo>
                  <a:pt x="155" y="179"/>
                </a:lnTo>
                <a:lnTo>
                  <a:pt x="157" y="179"/>
                </a:lnTo>
                <a:lnTo>
                  <a:pt x="159" y="179"/>
                </a:lnTo>
                <a:lnTo>
                  <a:pt x="160" y="179"/>
                </a:lnTo>
                <a:lnTo>
                  <a:pt x="160" y="177"/>
                </a:lnTo>
                <a:lnTo>
                  <a:pt x="160" y="179"/>
                </a:lnTo>
                <a:lnTo>
                  <a:pt x="162" y="179"/>
                </a:lnTo>
                <a:lnTo>
                  <a:pt x="164" y="180"/>
                </a:lnTo>
                <a:lnTo>
                  <a:pt x="162" y="180"/>
                </a:lnTo>
                <a:lnTo>
                  <a:pt x="160" y="180"/>
                </a:lnTo>
                <a:lnTo>
                  <a:pt x="159" y="180"/>
                </a:lnTo>
                <a:lnTo>
                  <a:pt x="157" y="180"/>
                </a:lnTo>
                <a:lnTo>
                  <a:pt x="155" y="180"/>
                </a:lnTo>
                <a:lnTo>
                  <a:pt x="153" y="180"/>
                </a:lnTo>
                <a:lnTo>
                  <a:pt x="152" y="180"/>
                </a:lnTo>
                <a:lnTo>
                  <a:pt x="150" y="180"/>
                </a:lnTo>
                <a:lnTo>
                  <a:pt x="148" y="180"/>
                </a:lnTo>
                <a:lnTo>
                  <a:pt x="146" y="180"/>
                </a:lnTo>
                <a:lnTo>
                  <a:pt x="145" y="180"/>
                </a:lnTo>
                <a:lnTo>
                  <a:pt x="143" y="180"/>
                </a:lnTo>
                <a:lnTo>
                  <a:pt x="141" y="180"/>
                </a:lnTo>
                <a:lnTo>
                  <a:pt x="140" y="180"/>
                </a:lnTo>
                <a:lnTo>
                  <a:pt x="138" y="180"/>
                </a:lnTo>
                <a:lnTo>
                  <a:pt x="136" y="180"/>
                </a:lnTo>
                <a:lnTo>
                  <a:pt x="134" y="180"/>
                </a:lnTo>
                <a:lnTo>
                  <a:pt x="133" y="180"/>
                </a:lnTo>
                <a:lnTo>
                  <a:pt x="131" y="180"/>
                </a:lnTo>
                <a:lnTo>
                  <a:pt x="129" y="180"/>
                </a:lnTo>
                <a:lnTo>
                  <a:pt x="129" y="179"/>
                </a:lnTo>
                <a:lnTo>
                  <a:pt x="128" y="179"/>
                </a:lnTo>
                <a:lnTo>
                  <a:pt x="126" y="179"/>
                </a:lnTo>
                <a:lnTo>
                  <a:pt x="124" y="179"/>
                </a:lnTo>
                <a:lnTo>
                  <a:pt x="122" y="179"/>
                </a:lnTo>
                <a:lnTo>
                  <a:pt x="121" y="179"/>
                </a:lnTo>
                <a:lnTo>
                  <a:pt x="119" y="179"/>
                </a:lnTo>
                <a:lnTo>
                  <a:pt x="117" y="179"/>
                </a:lnTo>
                <a:lnTo>
                  <a:pt x="116" y="179"/>
                </a:lnTo>
                <a:lnTo>
                  <a:pt x="114" y="179"/>
                </a:lnTo>
                <a:lnTo>
                  <a:pt x="112" y="179"/>
                </a:lnTo>
                <a:lnTo>
                  <a:pt x="110" y="179"/>
                </a:lnTo>
                <a:lnTo>
                  <a:pt x="109" y="179"/>
                </a:lnTo>
                <a:lnTo>
                  <a:pt x="107" y="179"/>
                </a:lnTo>
                <a:lnTo>
                  <a:pt x="105" y="179"/>
                </a:lnTo>
                <a:lnTo>
                  <a:pt x="103" y="179"/>
                </a:lnTo>
                <a:lnTo>
                  <a:pt x="102" y="179"/>
                </a:lnTo>
                <a:lnTo>
                  <a:pt x="100" y="179"/>
                </a:lnTo>
                <a:lnTo>
                  <a:pt x="98" y="179"/>
                </a:lnTo>
                <a:lnTo>
                  <a:pt x="97" y="179"/>
                </a:lnTo>
                <a:lnTo>
                  <a:pt x="95" y="179"/>
                </a:lnTo>
                <a:lnTo>
                  <a:pt x="93" y="179"/>
                </a:lnTo>
                <a:lnTo>
                  <a:pt x="91" y="179"/>
                </a:lnTo>
                <a:lnTo>
                  <a:pt x="90" y="179"/>
                </a:lnTo>
                <a:lnTo>
                  <a:pt x="88" y="179"/>
                </a:lnTo>
                <a:lnTo>
                  <a:pt x="86" y="179"/>
                </a:lnTo>
                <a:lnTo>
                  <a:pt x="85" y="179"/>
                </a:lnTo>
                <a:lnTo>
                  <a:pt x="83" y="179"/>
                </a:lnTo>
                <a:lnTo>
                  <a:pt x="81" y="179"/>
                </a:lnTo>
                <a:lnTo>
                  <a:pt x="79" y="179"/>
                </a:lnTo>
                <a:lnTo>
                  <a:pt x="78" y="179"/>
                </a:lnTo>
                <a:lnTo>
                  <a:pt x="76" y="179"/>
                </a:lnTo>
                <a:lnTo>
                  <a:pt x="74" y="177"/>
                </a:lnTo>
                <a:lnTo>
                  <a:pt x="72" y="177"/>
                </a:lnTo>
                <a:lnTo>
                  <a:pt x="71" y="177"/>
                </a:lnTo>
                <a:lnTo>
                  <a:pt x="55" y="172"/>
                </a:lnTo>
                <a:lnTo>
                  <a:pt x="54" y="172"/>
                </a:lnTo>
                <a:lnTo>
                  <a:pt x="54" y="170"/>
                </a:lnTo>
                <a:lnTo>
                  <a:pt x="52" y="170"/>
                </a:lnTo>
                <a:lnTo>
                  <a:pt x="50" y="170"/>
                </a:lnTo>
                <a:lnTo>
                  <a:pt x="50" y="168"/>
                </a:lnTo>
                <a:lnTo>
                  <a:pt x="48" y="168"/>
                </a:lnTo>
                <a:lnTo>
                  <a:pt x="47" y="168"/>
                </a:lnTo>
                <a:lnTo>
                  <a:pt x="45" y="166"/>
                </a:lnTo>
                <a:lnTo>
                  <a:pt x="43" y="166"/>
                </a:lnTo>
                <a:lnTo>
                  <a:pt x="42" y="166"/>
                </a:lnTo>
                <a:lnTo>
                  <a:pt x="42" y="165"/>
                </a:lnTo>
                <a:lnTo>
                  <a:pt x="40" y="165"/>
                </a:lnTo>
                <a:lnTo>
                  <a:pt x="38" y="165"/>
                </a:lnTo>
                <a:lnTo>
                  <a:pt x="38" y="163"/>
                </a:lnTo>
                <a:lnTo>
                  <a:pt x="36" y="163"/>
                </a:lnTo>
                <a:lnTo>
                  <a:pt x="35" y="163"/>
                </a:lnTo>
                <a:lnTo>
                  <a:pt x="33" y="163"/>
                </a:lnTo>
                <a:lnTo>
                  <a:pt x="33" y="161"/>
                </a:lnTo>
                <a:lnTo>
                  <a:pt x="31" y="161"/>
                </a:lnTo>
                <a:lnTo>
                  <a:pt x="29" y="161"/>
                </a:lnTo>
                <a:lnTo>
                  <a:pt x="29" y="160"/>
                </a:lnTo>
                <a:lnTo>
                  <a:pt x="28" y="160"/>
                </a:lnTo>
                <a:lnTo>
                  <a:pt x="26" y="160"/>
                </a:lnTo>
                <a:lnTo>
                  <a:pt x="24" y="160"/>
                </a:lnTo>
                <a:lnTo>
                  <a:pt x="24" y="158"/>
                </a:lnTo>
                <a:lnTo>
                  <a:pt x="23" y="158"/>
                </a:lnTo>
                <a:lnTo>
                  <a:pt x="21" y="158"/>
                </a:lnTo>
                <a:lnTo>
                  <a:pt x="21" y="156"/>
                </a:lnTo>
                <a:lnTo>
                  <a:pt x="19" y="156"/>
                </a:lnTo>
                <a:lnTo>
                  <a:pt x="17" y="156"/>
                </a:lnTo>
                <a:lnTo>
                  <a:pt x="16" y="156"/>
                </a:lnTo>
                <a:lnTo>
                  <a:pt x="16" y="154"/>
                </a:lnTo>
                <a:lnTo>
                  <a:pt x="14" y="154"/>
                </a:lnTo>
                <a:lnTo>
                  <a:pt x="12" y="154"/>
                </a:lnTo>
                <a:lnTo>
                  <a:pt x="12" y="153"/>
                </a:lnTo>
                <a:lnTo>
                  <a:pt x="11" y="153"/>
                </a:lnTo>
                <a:lnTo>
                  <a:pt x="9" y="153"/>
                </a:lnTo>
                <a:lnTo>
                  <a:pt x="7" y="153"/>
                </a:lnTo>
                <a:lnTo>
                  <a:pt x="7" y="151"/>
                </a:lnTo>
                <a:lnTo>
                  <a:pt x="5" y="151"/>
                </a:lnTo>
                <a:lnTo>
                  <a:pt x="0" y="144"/>
                </a:lnTo>
                <a:lnTo>
                  <a:pt x="4" y="139"/>
                </a:lnTo>
                <a:lnTo>
                  <a:pt x="4" y="134"/>
                </a:lnTo>
                <a:lnTo>
                  <a:pt x="5" y="129"/>
                </a:lnTo>
                <a:lnTo>
                  <a:pt x="9" y="125"/>
                </a:lnTo>
                <a:lnTo>
                  <a:pt x="14" y="120"/>
                </a:lnTo>
                <a:lnTo>
                  <a:pt x="19" y="117"/>
                </a:lnTo>
                <a:lnTo>
                  <a:pt x="23" y="113"/>
                </a:lnTo>
                <a:lnTo>
                  <a:pt x="26" y="108"/>
                </a:lnTo>
                <a:lnTo>
                  <a:pt x="28" y="103"/>
                </a:lnTo>
                <a:lnTo>
                  <a:pt x="28" y="98"/>
                </a:lnTo>
                <a:lnTo>
                  <a:pt x="29" y="92"/>
                </a:lnTo>
                <a:lnTo>
                  <a:pt x="31" y="87"/>
                </a:lnTo>
                <a:lnTo>
                  <a:pt x="33" y="82"/>
                </a:lnTo>
                <a:lnTo>
                  <a:pt x="31" y="77"/>
                </a:lnTo>
                <a:lnTo>
                  <a:pt x="33" y="72"/>
                </a:lnTo>
                <a:lnTo>
                  <a:pt x="33" y="68"/>
                </a:lnTo>
                <a:lnTo>
                  <a:pt x="33" y="63"/>
                </a:lnTo>
                <a:lnTo>
                  <a:pt x="35" y="58"/>
                </a:lnTo>
                <a:lnTo>
                  <a:pt x="33" y="55"/>
                </a:lnTo>
                <a:lnTo>
                  <a:pt x="31" y="49"/>
                </a:lnTo>
                <a:lnTo>
                  <a:pt x="29" y="44"/>
                </a:lnTo>
                <a:lnTo>
                  <a:pt x="28" y="41"/>
                </a:lnTo>
                <a:lnTo>
                  <a:pt x="26" y="37"/>
                </a:lnTo>
                <a:lnTo>
                  <a:pt x="26" y="36"/>
                </a:lnTo>
                <a:lnTo>
                  <a:pt x="28" y="30"/>
                </a:lnTo>
                <a:lnTo>
                  <a:pt x="29" y="25"/>
                </a:lnTo>
                <a:lnTo>
                  <a:pt x="31" y="20"/>
                </a:lnTo>
                <a:lnTo>
                  <a:pt x="36" y="20"/>
                </a:lnTo>
                <a:lnTo>
                  <a:pt x="42" y="20"/>
                </a:lnTo>
                <a:lnTo>
                  <a:pt x="45" y="17"/>
                </a:lnTo>
                <a:lnTo>
                  <a:pt x="47" y="8"/>
                </a:lnTo>
                <a:lnTo>
                  <a:pt x="47" y="5"/>
                </a:lnTo>
                <a:lnTo>
                  <a:pt x="52" y="1"/>
                </a:lnTo>
                <a:lnTo>
                  <a:pt x="55" y="0"/>
                </a:lnTo>
                <a:lnTo>
                  <a:pt x="59" y="8"/>
                </a:lnTo>
                <a:lnTo>
                  <a:pt x="59" y="10"/>
                </a:lnTo>
                <a:lnTo>
                  <a:pt x="59" y="12"/>
                </a:lnTo>
                <a:lnTo>
                  <a:pt x="59" y="13"/>
                </a:lnTo>
                <a:lnTo>
                  <a:pt x="59" y="15"/>
                </a:lnTo>
                <a:lnTo>
                  <a:pt x="59" y="17"/>
                </a:lnTo>
                <a:close/>
              </a:path>
            </a:pathLst>
          </a:custGeom>
          <a:solidFill>
            <a:schemeClr val="accent1">
              <a:lumMod val="5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28"/>
          <p:cNvSpPr>
            <a:spLocks/>
          </p:cNvSpPr>
          <p:nvPr/>
        </p:nvSpPr>
        <p:spPr bwMode="auto">
          <a:xfrm>
            <a:off x="5045436" y="1462689"/>
            <a:ext cx="746135" cy="1526358"/>
          </a:xfrm>
          <a:custGeom>
            <a:avLst/>
            <a:gdLst>
              <a:gd name="T0" fmla="*/ 347 w 394"/>
              <a:gd name="T1" fmla="*/ 22 h 806"/>
              <a:gd name="T2" fmla="*/ 370 w 394"/>
              <a:gd name="T3" fmla="*/ 53 h 806"/>
              <a:gd name="T4" fmla="*/ 366 w 394"/>
              <a:gd name="T5" fmla="*/ 89 h 806"/>
              <a:gd name="T6" fmla="*/ 352 w 394"/>
              <a:gd name="T7" fmla="*/ 117 h 806"/>
              <a:gd name="T8" fmla="*/ 368 w 394"/>
              <a:gd name="T9" fmla="*/ 145 h 806"/>
              <a:gd name="T10" fmla="*/ 368 w 394"/>
              <a:gd name="T11" fmla="*/ 182 h 806"/>
              <a:gd name="T12" fmla="*/ 389 w 394"/>
              <a:gd name="T13" fmla="*/ 205 h 806"/>
              <a:gd name="T14" fmla="*/ 380 w 394"/>
              <a:gd name="T15" fmla="*/ 234 h 806"/>
              <a:gd name="T16" fmla="*/ 356 w 394"/>
              <a:gd name="T17" fmla="*/ 241 h 806"/>
              <a:gd name="T18" fmla="*/ 334 w 394"/>
              <a:gd name="T19" fmla="*/ 244 h 806"/>
              <a:gd name="T20" fmla="*/ 313 w 394"/>
              <a:gd name="T21" fmla="*/ 265 h 806"/>
              <a:gd name="T22" fmla="*/ 282 w 394"/>
              <a:gd name="T23" fmla="*/ 267 h 806"/>
              <a:gd name="T24" fmla="*/ 253 w 394"/>
              <a:gd name="T25" fmla="*/ 286 h 806"/>
              <a:gd name="T26" fmla="*/ 234 w 394"/>
              <a:gd name="T27" fmla="*/ 308 h 806"/>
              <a:gd name="T28" fmla="*/ 237 w 394"/>
              <a:gd name="T29" fmla="*/ 342 h 806"/>
              <a:gd name="T30" fmla="*/ 251 w 394"/>
              <a:gd name="T31" fmla="*/ 363 h 806"/>
              <a:gd name="T32" fmla="*/ 273 w 394"/>
              <a:gd name="T33" fmla="*/ 384 h 806"/>
              <a:gd name="T34" fmla="*/ 265 w 394"/>
              <a:gd name="T35" fmla="*/ 420 h 806"/>
              <a:gd name="T36" fmla="*/ 254 w 394"/>
              <a:gd name="T37" fmla="*/ 442 h 806"/>
              <a:gd name="T38" fmla="*/ 261 w 394"/>
              <a:gd name="T39" fmla="*/ 470 h 806"/>
              <a:gd name="T40" fmla="*/ 261 w 394"/>
              <a:gd name="T41" fmla="*/ 482 h 806"/>
              <a:gd name="T42" fmla="*/ 251 w 394"/>
              <a:gd name="T43" fmla="*/ 520 h 806"/>
              <a:gd name="T44" fmla="*/ 268 w 394"/>
              <a:gd name="T45" fmla="*/ 551 h 806"/>
              <a:gd name="T46" fmla="*/ 244 w 394"/>
              <a:gd name="T47" fmla="*/ 571 h 806"/>
              <a:gd name="T48" fmla="*/ 237 w 394"/>
              <a:gd name="T49" fmla="*/ 602 h 806"/>
              <a:gd name="T50" fmla="*/ 259 w 394"/>
              <a:gd name="T51" fmla="*/ 613 h 806"/>
              <a:gd name="T52" fmla="*/ 285 w 394"/>
              <a:gd name="T53" fmla="*/ 627 h 806"/>
              <a:gd name="T54" fmla="*/ 297 w 394"/>
              <a:gd name="T55" fmla="*/ 652 h 806"/>
              <a:gd name="T56" fmla="*/ 311 w 394"/>
              <a:gd name="T57" fmla="*/ 685 h 806"/>
              <a:gd name="T58" fmla="*/ 334 w 394"/>
              <a:gd name="T59" fmla="*/ 694 h 806"/>
              <a:gd name="T60" fmla="*/ 364 w 394"/>
              <a:gd name="T61" fmla="*/ 702 h 806"/>
              <a:gd name="T62" fmla="*/ 392 w 394"/>
              <a:gd name="T63" fmla="*/ 701 h 806"/>
              <a:gd name="T64" fmla="*/ 377 w 394"/>
              <a:gd name="T65" fmla="*/ 726 h 806"/>
              <a:gd name="T66" fmla="*/ 346 w 394"/>
              <a:gd name="T67" fmla="*/ 737 h 806"/>
              <a:gd name="T68" fmla="*/ 320 w 394"/>
              <a:gd name="T69" fmla="*/ 750 h 806"/>
              <a:gd name="T70" fmla="*/ 296 w 394"/>
              <a:gd name="T71" fmla="*/ 764 h 806"/>
              <a:gd name="T72" fmla="*/ 275 w 394"/>
              <a:gd name="T73" fmla="*/ 790 h 806"/>
              <a:gd name="T74" fmla="*/ 242 w 394"/>
              <a:gd name="T75" fmla="*/ 785 h 806"/>
              <a:gd name="T76" fmla="*/ 216 w 394"/>
              <a:gd name="T77" fmla="*/ 795 h 806"/>
              <a:gd name="T78" fmla="*/ 189 w 394"/>
              <a:gd name="T79" fmla="*/ 802 h 806"/>
              <a:gd name="T80" fmla="*/ 167 w 394"/>
              <a:gd name="T81" fmla="*/ 771 h 806"/>
              <a:gd name="T82" fmla="*/ 146 w 394"/>
              <a:gd name="T83" fmla="*/ 757 h 806"/>
              <a:gd name="T84" fmla="*/ 153 w 394"/>
              <a:gd name="T85" fmla="*/ 718 h 806"/>
              <a:gd name="T86" fmla="*/ 136 w 394"/>
              <a:gd name="T87" fmla="*/ 682 h 806"/>
              <a:gd name="T88" fmla="*/ 163 w 394"/>
              <a:gd name="T89" fmla="*/ 656 h 806"/>
              <a:gd name="T90" fmla="*/ 144 w 394"/>
              <a:gd name="T91" fmla="*/ 644 h 806"/>
              <a:gd name="T92" fmla="*/ 44 w 394"/>
              <a:gd name="T93" fmla="*/ 582 h 806"/>
              <a:gd name="T94" fmla="*/ 39 w 394"/>
              <a:gd name="T95" fmla="*/ 447 h 806"/>
              <a:gd name="T96" fmla="*/ 41 w 394"/>
              <a:gd name="T97" fmla="*/ 293 h 806"/>
              <a:gd name="T98" fmla="*/ 24 w 394"/>
              <a:gd name="T99" fmla="*/ 208 h 806"/>
              <a:gd name="T100" fmla="*/ 63 w 394"/>
              <a:gd name="T101" fmla="*/ 64 h 806"/>
              <a:gd name="T102" fmla="*/ 77 w 394"/>
              <a:gd name="T103" fmla="*/ 39 h 806"/>
              <a:gd name="T104" fmla="*/ 93 w 394"/>
              <a:gd name="T105" fmla="*/ 52 h 806"/>
              <a:gd name="T106" fmla="*/ 89 w 394"/>
              <a:gd name="T107" fmla="*/ 77 h 806"/>
              <a:gd name="T108" fmla="*/ 118 w 394"/>
              <a:gd name="T109" fmla="*/ 58 h 806"/>
              <a:gd name="T110" fmla="*/ 144 w 394"/>
              <a:gd name="T111" fmla="*/ 31 h 806"/>
              <a:gd name="T112" fmla="*/ 172 w 394"/>
              <a:gd name="T113" fmla="*/ 52 h 806"/>
              <a:gd name="T114" fmla="*/ 206 w 394"/>
              <a:gd name="T115" fmla="*/ 52 h 806"/>
              <a:gd name="T116" fmla="*/ 230 w 394"/>
              <a:gd name="T117" fmla="*/ 55 h 806"/>
              <a:gd name="T118" fmla="*/ 242 w 394"/>
              <a:gd name="T119" fmla="*/ 31 h 806"/>
              <a:gd name="T120" fmla="*/ 266 w 394"/>
              <a:gd name="T121" fmla="*/ 29 h 806"/>
              <a:gd name="T122" fmla="*/ 287 w 394"/>
              <a:gd name="T123" fmla="*/ 33 h 806"/>
              <a:gd name="T124" fmla="*/ 315 w 394"/>
              <a:gd name="T125" fmla="*/ 26 h 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4" h="806">
                <a:moveTo>
                  <a:pt x="323" y="2"/>
                </a:moveTo>
                <a:lnTo>
                  <a:pt x="323" y="3"/>
                </a:lnTo>
                <a:lnTo>
                  <a:pt x="325" y="3"/>
                </a:lnTo>
                <a:lnTo>
                  <a:pt x="325" y="5"/>
                </a:lnTo>
                <a:lnTo>
                  <a:pt x="327" y="5"/>
                </a:lnTo>
                <a:lnTo>
                  <a:pt x="328" y="5"/>
                </a:lnTo>
                <a:lnTo>
                  <a:pt x="328" y="7"/>
                </a:lnTo>
                <a:lnTo>
                  <a:pt x="330" y="7"/>
                </a:lnTo>
                <a:lnTo>
                  <a:pt x="332" y="7"/>
                </a:lnTo>
                <a:lnTo>
                  <a:pt x="332" y="9"/>
                </a:lnTo>
                <a:lnTo>
                  <a:pt x="332" y="10"/>
                </a:lnTo>
                <a:lnTo>
                  <a:pt x="334" y="10"/>
                </a:lnTo>
                <a:lnTo>
                  <a:pt x="334" y="12"/>
                </a:lnTo>
                <a:lnTo>
                  <a:pt x="334" y="14"/>
                </a:lnTo>
                <a:lnTo>
                  <a:pt x="335" y="14"/>
                </a:lnTo>
                <a:lnTo>
                  <a:pt x="337" y="15"/>
                </a:lnTo>
                <a:lnTo>
                  <a:pt x="339" y="15"/>
                </a:lnTo>
                <a:lnTo>
                  <a:pt x="339" y="17"/>
                </a:lnTo>
                <a:lnTo>
                  <a:pt x="339" y="19"/>
                </a:lnTo>
                <a:lnTo>
                  <a:pt x="339" y="17"/>
                </a:lnTo>
                <a:lnTo>
                  <a:pt x="339" y="19"/>
                </a:lnTo>
                <a:lnTo>
                  <a:pt x="340" y="19"/>
                </a:lnTo>
                <a:lnTo>
                  <a:pt x="342" y="19"/>
                </a:lnTo>
                <a:lnTo>
                  <a:pt x="342" y="21"/>
                </a:lnTo>
                <a:lnTo>
                  <a:pt x="344" y="21"/>
                </a:lnTo>
                <a:lnTo>
                  <a:pt x="346" y="21"/>
                </a:lnTo>
                <a:lnTo>
                  <a:pt x="346" y="22"/>
                </a:lnTo>
                <a:lnTo>
                  <a:pt x="346" y="24"/>
                </a:lnTo>
                <a:lnTo>
                  <a:pt x="347" y="24"/>
                </a:lnTo>
                <a:lnTo>
                  <a:pt x="347" y="22"/>
                </a:lnTo>
                <a:lnTo>
                  <a:pt x="349" y="22"/>
                </a:lnTo>
                <a:lnTo>
                  <a:pt x="349" y="24"/>
                </a:lnTo>
                <a:lnTo>
                  <a:pt x="351" y="24"/>
                </a:lnTo>
                <a:lnTo>
                  <a:pt x="351" y="26"/>
                </a:lnTo>
                <a:lnTo>
                  <a:pt x="352" y="26"/>
                </a:lnTo>
                <a:lnTo>
                  <a:pt x="352" y="27"/>
                </a:lnTo>
                <a:lnTo>
                  <a:pt x="354" y="27"/>
                </a:lnTo>
                <a:lnTo>
                  <a:pt x="354" y="29"/>
                </a:lnTo>
                <a:lnTo>
                  <a:pt x="356" y="29"/>
                </a:lnTo>
                <a:lnTo>
                  <a:pt x="356" y="31"/>
                </a:lnTo>
                <a:lnTo>
                  <a:pt x="358" y="33"/>
                </a:lnTo>
                <a:lnTo>
                  <a:pt x="359" y="33"/>
                </a:lnTo>
                <a:lnTo>
                  <a:pt x="359" y="34"/>
                </a:lnTo>
                <a:lnTo>
                  <a:pt x="361" y="34"/>
                </a:lnTo>
                <a:lnTo>
                  <a:pt x="361" y="36"/>
                </a:lnTo>
                <a:lnTo>
                  <a:pt x="363" y="36"/>
                </a:lnTo>
                <a:lnTo>
                  <a:pt x="364" y="36"/>
                </a:lnTo>
                <a:lnTo>
                  <a:pt x="364" y="38"/>
                </a:lnTo>
                <a:lnTo>
                  <a:pt x="366" y="39"/>
                </a:lnTo>
                <a:lnTo>
                  <a:pt x="368" y="39"/>
                </a:lnTo>
                <a:lnTo>
                  <a:pt x="368" y="41"/>
                </a:lnTo>
                <a:lnTo>
                  <a:pt x="368" y="43"/>
                </a:lnTo>
                <a:lnTo>
                  <a:pt x="370" y="43"/>
                </a:lnTo>
                <a:lnTo>
                  <a:pt x="370" y="45"/>
                </a:lnTo>
                <a:lnTo>
                  <a:pt x="371" y="45"/>
                </a:lnTo>
                <a:lnTo>
                  <a:pt x="371" y="46"/>
                </a:lnTo>
                <a:lnTo>
                  <a:pt x="371" y="48"/>
                </a:lnTo>
                <a:lnTo>
                  <a:pt x="371" y="50"/>
                </a:lnTo>
                <a:lnTo>
                  <a:pt x="370" y="52"/>
                </a:lnTo>
                <a:lnTo>
                  <a:pt x="370" y="53"/>
                </a:lnTo>
                <a:lnTo>
                  <a:pt x="371" y="53"/>
                </a:lnTo>
                <a:lnTo>
                  <a:pt x="371" y="52"/>
                </a:lnTo>
                <a:lnTo>
                  <a:pt x="373" y="52"/>
                </a:lnTo>
                <a:lnTo>
                  <a:pt x="373" y="53"/>
                </a:lnTo>
                <a:lnTo>
                  <a:pt x="373" y="55"/>
                </a:lnTo>
                <a:lnTo>
                  <a:pt x="373" y="57"/>
                </a:lnTo>
                <a:lnTo>
                  <a:pt x="373" y="58"/>
                </a:lnTo>
                <a:lnTo>
                  <a:pt x="373" y="60"/>
                </a:lnTo>
                <a:lnTo>
                  <a:pt x="373" y="62"/>
                </a:lnTo>
                <a:lnTo>
                  <a:pt x="373" y="64"/>
                </a:lnTo>
                <a:lnTo>
                  <a:pt x="371" y="64"/>
                </a:lnTo>
                <a:lnTo>
                  <a:pt x="371" y="65"/>
                </a:lnTo>
                <a:lnTo>
                  <a:pt x="371" y="67"/>
                </a:lnTo>
                <a:lnTo>
                  <a:pt x="371" y="69"/>
                </a:lnTo>
                <a:lnTo>
                  <a:pt x="371" y="70"/>
                </a:lnTo>
                <a:lnTo>
                  <a:pt x="373" y="70"/>
                </a:lnTo>
                <a:lnTo>
                  <a:pt x="373" y="72"/>
                </a:lnTo>
                <a:lnTo>
                  <a:pt x="373" y="74"/>
                </a:lnTo>
                <a:lnTo>
                  <a:pt x="373" y="76"/>
                </a:lnTo>
                <a:lnTo>
                  <a:pt x="373" y="77"/>
                </a:lnTo>
                <a:lnTo>
                  <a:pt x="371" y="77"/>
                </a:lnTo>
                <a:lnTo>
                  <a:pt x="371" y="79"/>
                </a:lnTo>
                <a:lnTo>
                  <a:pt x="371" y="81"/>
                </a:lnTo>
                <a:lnTo>
                  <a:pt x="370" y="81"/>
                </a:lnTo>
                <a:lnTo>
                  <a:pt x="370" y="83"/>
                </a:lnTo>
                <a:lnTo>
                  <a:pt x="370" y="84"/>
                </a:lnTo>
                <a:lnTo>
                  <a:pt x="368" y="84"/>
                </a:lnTo>
                <a:lnTo>
                  <a:pt x="368" y="86"/>
                </a:lnTo>
                <a:lnTo>
                  <a:pt x="368" y="88"/>
                </a:lnTo>
                <a:lnTo>
                  <a:pt x="366" y="89"/>
                </a:lnTo>
                <a:lnTo>
                  <a:pt x="366" y="91"/>
                </a:lnTo>
                <a:lnTo>
                  <a:pt x="366" y="93"/>
                </a:lnTo>
                <a:lnTo>
                  <a:pt x="366" y="95"/>
                </a:lnTo>
                <a:lnTo>
                  <a:pt x="364" y="95"/>
                </a:lnTo>
                <a:lnTo>
                  <a:pt x="364" y="96"/>
                </a:lnTo>
                <a:lnTo>
                  <a:pt x="364" y="98"/>
                </a:lnTo>
                <a:lnTo>
                  <a:pt x="366" y="98"/>
                </a:lnTo>
                <a:lnTo>
                  <a:pt x="366" y="100"/>
                </a:lnTo>
                <a:lnTo>
                  <a:pt x="364" y="100"/>
                </a:lnTo>
                <a:lnTo>
                  <a:pt x="363" y="100"/>
                </a:lnTo>
                <a:lnTo>
                  <a:pt x="361" y="100"/>
                </a:lnTo>
                <a:lnTo>
                  <a:pt x="361" y="101"/>
                </a:lnTo>
                <a:lnTo>
                  <a:pt x="359" y="101"/>
                </a:lnTo>
                <a:lnTo>
                  <a:pt x="359" y="103"/>
                </a:lnTo>
                <a:lnTo>
                  <a:pt x="358" y="103"/>
                </a:lnTo>
                <a:lnTo>
                  <a:pt x="356" y="103"/>
                </a:lnTo>
                <a:lnTo>
                  <a:pt x="356" y="105"/>
                </a:lnTo>
                <a:lnTo>
                  <a:pt x="356" y="107"/>
                </a:lnTo>
                <a:lnTo>
                  <a:pt x="354" y="107"/>
                </a:lnTo>
                <a:lnTo>
                  <a:pt x="354" y="108"/>
                </a:lnTo>
                <a:lnTo>
                  <a:pt x="354" y="110"/>
                </a:lnTo>
                <a:lnTo>
                  <a:pt x="356" y="110"/>
                </a:lnTo>
                <a:lnTo>
                  <a:pt x="354" y="110"/>
                </a:lnTo>
                <a:lnTo>
                  <a:pt x="354" y="112"/>
                </a:lnTo>
                <a:lnTo>
                  <a:pt x="352" y="112"/>
                </a:lnTo>
                <a:lnTo>
                  <a:pt x="352" y="114"/>
                </a:lnTo>
                <a:lnTo>
                  <a:pt x="351" y="114"/>
                </a:lnTo>
                <a:lnTo>
                  <a:pt x="351" y="115"/>
                </a:lnTo>
                <a:lnTo>
                  <a:pt x="352" y="115"/>
                </a:lnTo>
                <a:lnTo>
                  <a:pt x="352" y="117"/>
                </a:lnTo>
                <a:lnTo>
                  <a:pt x="354" y="119"/>
                </a:lnTo>
                <a:lnTo>
                  <a:pt x="354" y="120"/>
                </a:lnTo>
                <a:lnTo>
                  <a:pt x="354" y="122"/>
                </a:lnTo>
                <a:lnTo>
                  <a:pt x="352" y="122"/>
                </a:lnTo>
                <a:lnTo>
                  <a:pt x="352" y="124"/>
                </a:lnTo>
                <a:lnTo>
                  <a:pt x="354" y="124"/>
                </a:lnTo>
                <a:lnTo>
                  <a:pt x="354" y="126"/>
                </a:lnTo>
                <a:lnTo>
                  <a:pt x="354" y="127"/>
                </a:lnTo>
                <a:lnTo>
                  <a:pt x="354" y="129"/>
                </a:lnTo>
                <a:lnTo>
                  <a:pt x="352" y="129"/>
                </a:lnTo>
                <a:lnTo>
                  <a:pt x="352" y="131"/>
                </a:lnTo>
                <a:lnTo>
                  <a:pt x="352" y="132"/>
                </a:lnTo>
                <a:lnTo>
                  <a:pt x="351" y="132"/>
                </a:lnTo>
                <a:lnTo>
                  <a:pt x="351" y="134"/>
                </a:lnTo>
                <a:lnTo>
                  <a:pt x="351" y="136"/>
                </a:lnTo>
                <a:lnTo>
                  <a:pt x="351" y="138"/>
                </a:lnTo>
                <a:lnTo>
                  <a:pt x="351" y="139"/>
                </a:lnTo>
                <a:lnTo>
                  <a:pt x="351" y="141"/>
                </a:lnTo>
                <a:lnTo>
                  <a:pt x="352" y="141"/>
                </a:lnTo>
                <a:lnTo>
                  <a:pt x="354" y="141"/>
                </a:lnTo>
                <a:lnTo>
                  <a:pt x="356" y="141"/>
                </a:lnTo>
                <a:lnTo>
                  <a:pt x="358" y="141"/>
                </a:lnTo>
                <a:lnTo>
                  <a:pt x="359" y="141"/>
                </a:lnTo>
                <a:lnTo>
                  <a:pt x="359" y="143"/>
                </a:lnTo>
                <a:lnTo>
                  <a:pt x="361" y="143"/>
                </a:lnTo>
                <a:lnTo>
                  <a:pt x="361" y="145"/>
                </a:lnTo>
                <a:lnTo>
                  <a:pt x="363" y="145"/>
                </a:lnTo>
                <a:lnTo>
                  <a:pt x="364" y="145"/>
                </a:lnTo>
                <a:lnTo>
                  <a:pt x="366" y="145"/>
                </a:lnTo>
                <a:lnTo>
                  <a:pt x="368" y="145"/>
                </a:lnTo>
                <a:lnTo>
                  <a:pt x="368" y="146"/>
                </a:lnTo>
                <a:lnTo>
                  <a:pt x="366" y="146"/>
                </a:lnTo>
                <a:lnTo>
                  <a:pt x="366" y="148"/>
                </a:lnTo>
                <a:lnTo>
                  <a:pt x="366" y="150"/>
                </a:lnTo>
                <a:lnTo>
                  <a:pt x="366" y="151"/>
                </a:lnTo>
                <a:lnTo>
                  <a:pt x="364" y="151"/>
                </a:lnTo>
                <a:lnTo>
                  <a:pt x="364" y="153"/>
                </a:lnTo>
                <a:lnTo>
                  <a:pt x="366" y="153"/>
                </a:lnTo>
                <a:lnTo>
                  <a:pt x="366" y="155"/>
                </a:lnTo>
                <a:lnTo>
                  <a:pt x="364" y="157"/>
                </a:lnTo>
                <a:lnTo>
                  <a:pt x="364" y="158"/>
                </a:lnTo>
                <a:lnTo>
                  <a:pt x="363" y="158"/>
                </a:lnTo>
                <a:lnTo>
                  <a:pt x="363" y="160"/>
                </a:lnTo>
                <a:lnTo>
                  <a:pt x="363" y="162"/>
                </a:lnTo>
                <a:lnTo>
                  <a:pt x="364" y="162"/>
                </a:lnTo>
                <a:lnTo>
                  <a:pt x="364" y="163"/>
                </a:lnTo>
                <a:lnTo>
                  <a:pt x="364" y="165"/>
                </a:lnTo>
                <a:lnTo>
                  <a:pt x="363" y="165"/>
                </a:lnTo>
                <a:lnTo>
                  <a:pt x="363" y="167"/>
                </a:lnTo>
                <a:lnTo>
                  <a:pt x="363" y="169"/>
                </a:lnTo>
                <a:lnTo>
                  <a:pt x="363" y="170"/>
                </a:lnTo>
                <a:lnTo>
                  <a:pt x="363" y="172"/>
                </a:lnTo>
                <a:lnTo>
                  <a:pt x="364" y="172"/>
                </a:lnTo>
                <a:lnTo>
                  <a:pt x="364" y="174"/>
                </a:lnTo>
                <a:lnTo>
                  <a:pt x="364" y="175"/>
                </a:lnTo>
                <a:lnTo>
                  <a:pt x="364" y="177"/>
                </a:lnTo>
                <a:lnTo>
                  <a:pt x="366" y="177"/>
                </a:lnTo>
                <a:lnTo>
                  <a:pt x="366" y="179"/>
                </a:lnTo>
                <a:lnTo>
                  <a:pt x="366" y="181"/>
                </a:lnTo>
                <a:lnTo>
                  <a:pt x="368" y="182"/>
                </a:lnTo>
                <a:lnTo>
                  <a:pt x="368" y="184"/>
                </a:lnTo>
                <a:lnTo>
                  <a:pt x="368" y="186"/>
                </a:lnTo>
                <a:lnTo>
                  <a:pt x="368" y="188"/>
                </a:lnTo>
                <a:lnTo>
                  <a:pt x="366" y="188"/>
                </a:lnTo>
                <a:lnTo>
                  <a:pt x="366" y="189"/>
                </a:lnTo>
                <a:lnTo>
                  <a:pt x="368" y="189"/>
                </a:lnTo>
                <a:lnTo>
                  <a:pt x="368" y="191"/>
                </a:lnTo>
                <a:lnTo>
                  <a:pt x="368" y="193"/>
                </a:lnTo>
                <a:lnTo>
                  <a:pt x="368" y="194"/>
                </a:lnTo>
                <a:lnTo>
                  <a:pt x="370" y="196"/>
                </a:lnTo>
                <a:lnTo>
                  <a:pt x="371" y="196"/>
                </a:lnTo>
                <a:lnTo>
                  <a:pt x="373" y="196"/>
                </a:lnTo>
                <a:lnTo>
                  <a:pt x="375" y="196"/>
                </a:lnTo>
                <a:lnTo>
                  <a:pt x="377" y="196"/>
                </a:lnTo>
                <a:lnTo>
                  <a:pt x="377" y="194"/>
                </a:lnTo>
                <a:lnTo>
                  <a:pt x="378" y="194"/>
                </a:lnTo>
                <a:lnTo>
                  <a:pt x="380" y="194"/>
                </a:lnTo>
                <a:lnTo>
                  <a:pt x="382" y="194"/>
                </a:lnTo>
                <a:lnTo>
                  <a:pt x="383" y="194"/>
                </a:lnTo>
                <a:lnTo>
                  <a:pt x="383" y="196"/>
                </a:lnTo>
                <a:lnTo>
                  <a:pt x="385" y="196"/>
                </a:lnTo>
                <a:lnTo>
                  <a:pt x="385" y="198"/>
                </a:lnTo>
                <a:lnTo>
                  <a:pt x="387" y="198"/>
                </a:lnTo>
                <a:lnTo>
                  <a:pt x="387" y="200"/>
                </a:lnTo>
                <a:lnTo>
                  <a:pt x="387" y="201"/>
                </a:lnTo>
                <a:lnTo>
                  <a:pt x="389" y="201"/>
                </a:lnTo>
                <a:lnTo>
                  <a:pt x="389" y="203"/>
                </a:lnTo>
                <a:lnTo>
                  <a:pt x="390" y="203"/>
                </a:lnTo>
                <a:lnTo>
                  <a:pt x="390" y="205"/>
                </a:lnTo>
                <a:lnTo>
                  <a:pt x="389" y="205"/>
                </a:lnTo>
                <a:lnTo>
                  <a:pt x="389" y="206"/>
                </a:lnTo>
                <a:lnTo>
                  <a:pt x="389" y="208"/>
                </a:lnTo>
                <a:lnTo>
                  <a:pt x="387" y="208"/>
                </a:lnTo>
                <a:lnTo>
                  <a:pt x="387" y="210"/>
                </a:lnTo>
                <a:lnTo>
                  <a:pt x="387" y="212"/>
                </a:lnTo>
                <a:lnTo>
                  <a:pt x="389" y="212"/>
                </a:lnTo>
                <a:lnTo>
                  <a:pt x="389" y="213"/>
                </a:lnTo>
                <a:lnTo>
                  <a:pt x="389" y="215"/>
                </a:lnTo>
                <a:lnTo>
                  <a:pt x="389" y="217"/>
                </a:lnTo>
                <a:lnTo>
                  <a:pt x="390" y="217"/>
                </a:lnTo>
                <a:lnTo>
                  <a:pt x="392" y="217"/>
                </a:lnTo>
                <a:lnTo>
                  <a:pt x="392" y="219"/>
                </a:lnTo>
                <a:lnTo>
                  <a:pt x="392" y="220"/>
                </a:lnTo>
                <a:lnTo>
                  <a:pt x="394" y="220"/>
                </a:lnTo>
                <a:lnTo>
                  <a:pt x="394" y="222"/>
                </a:lnTo>
                <a:lnTo>
                  <a:pt x="394" y="224"/>
                </a:lnTo>
                <a:lnTo>
                  <a:pt x="392" y="224"/>
                </a:lnTo>
                <a:lnTo>
                  <a:pt x="392" y="225"/>
                </a:lnTo>
                <a:lnTo>
                  <a:pt x="390" y="225"/>
                </a:lnTo>
                <a:lnTo>
                  <a:pt x="390" y="227"/>
                </a:lnTo>
                <a:lnTo>
                  <a:pt x="390" y="229"/>
                </a:lnTo>
                <a:lnTo>
                  <a:pt x="389" y="229"/>
                </a:lnTo>
                <a:lnTo>
                  <a:pt x="389" y="231"/>
                </a:lnTo>
                <a:lnTo>
                  <a:pt x="387" y="231"/>
                </a:lnTo>
                <a:lnTo>
                  <a:pt x="385" y="231"/>
                </a:lnTo>
                <a:lnTo>
                  <a:pt x="383" y="231"/>
                </a:lnTo>
                <a:lnTo>
                  <a:pt x="382" y="231"/>
                </a:lnTo>
                <a:lnTo>
                  <a:pt x="380" y="231"/>
                </a:lnTo>
                <a:lnTo>
                  <a:pt x="380" y="232"/>
                </a:lnTo>
                <a:lnTo>
                  <a:pt x="380" y="234"/>
                </a:lnTo>
                <a:lnTo>
                  <a:pt x="380" y="236"/>
                </a:lnTo>
                <a:lnTo>
                  <a:pt x="378" y="236"/>
                </a:lnTo>
                <a:lnTo>
                  <a:pt x="377" y="236"/>
                </a:lnTo>
                <a:lnTo>
                  <a:pt x="377" y="237"/>
                </a:lnTo>
                <a:lnTo>
                  <a:pt x="378" y="237"/>
                </a:lnTo>
                <a:lnTo>
                  <a:pt x="378" y="239"/>
                </a:lnTo>
                <a:lnTo>
                  <a:pt x="377" y="239"/>
                </a:lnTo>
                <a:lnTo>
                  <a:pt x="375" y="239"/>
                </a:lnTo>
                <a:lnTo>
                  <a:pt x="375" y="241"/>
                </a:lnTo>
                <a:lnTo>
                  <a:pt x="373" y="241"/>
                </a:lnTo>
                <a:lnTo>
                  <a:pt x="371" y="241"/>
                </a:lnTo>
                <a:lnTo>
                  <a:pt x="371" y="243"/>
                </a:lnTo>
                <a:lnTo>
                  <a:pt x="373" y="243"/>
                </a:lnTo>
                <a:lnTo>
                  <a:pt x="373" y="244"/>
                </a:lnTo>
                <a:lnTo>
                  <a:pt x="371" y="244"/>
                </a:lnTo>
                <a:lnTo>
                  <a:pt x="370" y="244"/>
                </a:lnTo>
                <a:lnTo>
                  <a:pt x="368" y="244"/>
                </a:lnTo>
                <a:lnTo>
                  <a:pt x="368" y="243"/>
                </a:lnTo>
                <a:lnTo>
                  <a:pt x="366" y="243"/>
                </a:lnTo>
                <a:lnTo>
                  <a:pt x="366" y="244"/>
                </a:lnTo>
                <a:lnTo>
                  <a:pt x="366" y="243"/>
                </a:lnTo>
                <a:lnTo>
                  <a:pt x="364" y="243"/>
                </a:lnTo>
                <a:lnTo>
                  <a:pt x="364" y="241"/>
                </a:lnTo>
                <a:lnTo>
                  <a:pt x="363" y="241"/>
                </a:lnTo>
                <a:lnTo>
                  <a:pt x="363" y="239"/>
                </a:lnTo>
                <a:lnTo>
                  <a:pt x="361" y="239"/>
                </a:lnTo>
                <a:lnTo>
                  <a:pt x="359" y="239"/>
                </a:lnTo>
                <a:lnTo>
                  <a:pt x="358" y="239"/>
                </a:lnTo>
                <a:lnTo>
                  <a:pt x="356" y="239"/>
                </a:lnTo>
                <a:lnTo>
                  <a:pt x="356" y="241"/>
                </a:lnTo>
                <a:lnTo>
                  <a:pt x="354" y="243"/>
                </a:lnTo>
                <a:lnTo>
                  <a:pt x="354" y="241"/>
                </a:lnTo>
                <a:lnTo>
                  <a:pt x="354" y="239"/>
                </a:lnTo>
                <a:lnTo>
                  <a:pt x="352" y="239"/>
                </a:lnTo>
                <a:lnTo>
                  <a:pt x="352" y="237"/>
                </a:lnTo>
                <a:lnTo>
                  <a:pt x="351" y="237"/>
                </a:lnTo>
                <a:lnTo>
                  <a:pt x="351" y="236"/>
                </a:lnTo>
                <a:lnTo>
                  <a:pt x="351" y="234"/>
                </a:lnTo>
                <a:lnTo>
                  <a:pt x="351" y="232"/>
                </a:lnTo>
                <a:lnTo>
                  <a:pt x="349" y="232"/>
                </a:lnTo>
                <a:lnTo>
                  <a:pt x="347" y="232"/>
                </a:lnTo>
                <a:lnTo>
                  <a:pt x="346" y="232"/>
                </a:lnTo>
                <a:lnTo>
                  <a:pt x="344" y="232"/>
                </a:lnTo>
                <a:lnTo>
                  <a:pt x="342" y="232"/>
                </a:lnTo>
                <a:lnTo>
                  <a:pt x="342" y="231"/>
                </a:lnTo>
                <a:lnTo>
                  <a:pt x="340" y="231"/>
                </a:lnTo>
                <a:lnTo>
                  <a:pt x="340" y="232"/>
                </a:lnTo>
                <a:lnTo>
                  <a:pt x="339" y="232"/>
                </a:lnTo>
                <a:lnTo>
                  <a:pt x="339" y="234"/>
                </a:lnTo>
                <a:lnTo>
                  <a:pt x="337" y="234"/>
                </a:lnTo>
                <a:lnTo>
                  <a:pt x="337" y="236"/>
                </a:lnTo>
                <a:lnTo>
                  <a:pt x="337" y="237"/>
                </a:lnTo>
                <a:lnTo>
                  <a:pt x="335" y="237"/>
                </a:lnTo>
                <a:lnTo>
                  <a:pt x="334" y="237"/>
                </a:lnTo>
                <a:lnTo>
                  <a:pt x="332" y="237"/>
                </a:lnTo>
                <a:lnTo>
                  <a:pt x="332" y="239"/>
                </a:lnTo>
                <a:lnTo>
                  <a:pt x="332" y="241"/>
                </a:lnTo>
                <a:lnTo>
                  <a:pt x="334" y="241"/>
                </a:lnTo>
                <a:lnTo>
                  <a:pt x="334" y="243"/>
                </a:lnTo>
                <a:lnTo>
                  <a:pt x="334" y="244"/>
                </a:lnTo>
                <a:lnTo>
                  <a:pt x="334" y="246"/>
                </a:lnTo>
                <a:lnTo>
                  <a:pt x="334" y="248"/>
                </a:lnTo>
                <a:lnTo>
                  <a:pt x="332" y="248"/>
                </a:lnTo>
                <a:lnTo>
                  <a:pt x="332" y="250"/>
                </a:lnTo>
                <a:lnTo>
                  <a:pt x="332" y="251"/>
                </a:lnTo>
                <a:lnTo>
                  <a:pt x="330" y="251"/>
                </a:lnTo>
                <a:lnTo>
                  <a:pt x="330" y="253"/>
                </a:lnTo>
                <a:lnTo>
                  <a:pt x="330" y="255"/>
                </a:lnTo>
                <a:lnTo>
                  <a:pt x="330" y="256"/>
                </a:lnTo>
                <a:lnTo>
                  <a:pt x="330" y="258"/>
                </a:lnTo>
                <a:lnTo>
                  <a:pt x="330" y="260"/>
                </a:lnTo>
                <a:lnTo>
                  <a:pt x="328" y="260"/>
                </a:lnTo>
                <a:lnTo>
                  <a:pt x="328" y="262"/>
                </a:lnTo>
                <a:lnTo>
                  <a:pt x="327" y="262"/>
                </a:lnTo>
                <a:lnTo>
                  <a:pt x="327" y="263"/>
                </a:lnTo>
                <a:lnTo>
                  <a:pt x="325" y="263"/>
                </a:lnTo>
                <a:lnTo>
                  <a:pt x="325" y="265"/>
                </a:lnTo>
                <a:lnTo>
                  <a:pt x="323" y="265"/>
                </a:lnTo>
                <a:lnTo>
                  <a:pt x="321" y="265"/>
                </a:lnTo>
                <a:lnTo>
                  <a:pt x="321" y="267"/>
                </a:lnTo>
                <a:lnTo>
                  <a:pt x="320" y="267"/>
                </a:lnTo>
                <a:lnTo>
                  <a:pt x="320" y="268"/>
                </a:lnTo>
                <a:lnTo>
                  <a:pt x="318" y="268"/>
                </a:lnTo>
                <a:lnTo>
                  <a:pt x="318" y="270"/>
                </a:lnTo>
                <a:lnTo>
                  <a:pt x="316" y="270"/>
                </a:lnTo>
                <a:lnTo>
                  <a:pt x="316" y="268"/>
                </a:lnTo>
                <a:lnTo>
                  <a:pt x="315" y="268"/>
                </a:lnTo>
                <a:lnTo>
                  <a:pt x="315" y="267"/>
                </a:lnTo>
                <a:lnTo>
                  <a:pt x="313" y="267"/>
                </a:lnTo>
                <a:lnTo>
                  <a:pt x="313" y="265"/>
                </a:lnTo>
                <a:lnTo>
                  <a:pt x="311" y="265"/>
                </a:lnTo>
                <a:lnTo>
                  <a:pt x="309" y="265"/>
                </a:lnTo>
                <a:lnTo>
                  <a:pt x="308" y="265"/>
                </a:lnTo>
                <a:lnTo>
                  <a:pt x="306" y="265"/>
                </a:lnTo>
                <a:lnTo>
                  <a:pt x="306" y="263"/>
                </a:lnTo>
                <a:lnTo>
                  <a:pt x="304" y="263"/>
                </a:lnTo>
                <a:lnTo>
                  <a:pt x="304" y="262"/>
                </a:lnTo>
                <a:lnTo>
                  <a:pt x="303" y="262"/>
                </a:lnTo>
                <a:lnTo>
                  <a:pt x="301" y="262"/>
                </a:lnTo>
                <a:lnTo>
                  <a:pt x="301" y="263"/>
                </a:lnTo>
                <a:lnTo>
                  <a:pt x="299" y="263"/>
                </a:lnTo>
                <a:lnTo>
                  <a:pt x="299" y="265"/>
                </a:lnTo>
                <a:lnTo>
                  <a:pt x="297" y="265"/>
                </a:lnTo>
                <a:lnTo>
                  <a:pt x="297" y="263"/>
                </a:lnTo>
                <a:lnTo>
                  <a:pt x="296" y="263"/>
                </a:lnTo>
                <a:lnTo>
                  <a:pt x="296" y="262"/>
                </a:lnTo>
                <a:lnTo>
                  <a:pt x="294" y="262"/>
                </a:lnTo>
                <a:lnTo>
                  <a:pt x="292" y="262"/>
                </a:lnTo>
                <a:lnTo>
                  <a:pt x="290" y="262"/>
                </a:lnTo>
                <a:lnTo>
                  <a:pt x="290" y="260"/>
                </a:lnTo>
                <a:lnTo>
                  <a:pt x="289" y="260"/>
                </a:lnTo>
                <a:lnTo>
                  <a:pt x="287" y="260"/>
                </a:lnTo>
                <a:lnTo>
                  <a:pt x="285" y="262"/>
                </a:lnTo>
                <a:lnTo>
                  <a:pt x="287" y="262"/>
                </a:lnTo>
                <a:lnTo>
                  <a:pt x="287" y="263"/>
                </a:lnTo>
                <a:lnTo>
                  <a:pt x="285" y="263"/>
                </a:lnTo>
                <a:lnTo>
                  <a:pt x="285" y="265"/>
                </a:lnTo>
                <a:lnTo>
                  <a:pt x="284" y="265"/>
                </a:lnTo>
                <a:lnTo>
                  <a:pt x="284" y="267"/>
                </a:lnTo>
                <a:lnTo>
                  <a:pt x="282" y="267"/>
                </a:lnTo>
                <a:lnTo>
                  <a:pt x="282" y="268"/>
                </a:lnTo>
                <a:lnTo>
                  <a:pt x="280" y="268"/>
                </a:lnTo>
                <a:lnTo>
                  <a:pt x="280" y="270"/>
                </a:lnTo>
                <a:lnTo>
                  <a:pt x="278" y="270"/>
                </a:lnTo>
                <a:lnTo>
                  <a:pt x="278" y="272"/>
                </a:lnTo>
                <a:lnTo>
                  <a:pt x="277" y="272"/>
                </a:lnTo>
                <a:lnTo>
                  <a:pt x="275" y="272"/>
                </a:lnTo>
                <a:lnTo>
                  <a:pt x="275" y="274"/>
                </a:lnTo>
                <a:lnTo>
                  <a:pt x="275" y="275"/>
                </a:lnTo>
                <a:lnTo>
                  <a:pt x="275" y="277"/>
                </a:lnTo>
                <a:lnTo>
                  <a:pt x="273" y="277"/>
                </a:lnTo>
                <a:lnTo>
                  <a:pt x="272" y="277"/>
                </a:lnTo>
                <a:lnTo>
                  <a:pt x="270" y="277"/>
                </a:lnTo>
                <a:lnTo>
                  <a:pt x="270" y="279"/>
                </a:lnTo>
                <a:lnTo>
                  <a:pt x="270" y="281"/>
                </a:lnTo>
                <a:lnTo>
                  <a:pt x="268" y="281"/>
                </a:lnTo>
                <a:lnTo>
                  <a:pt x="266" y="281"/>
                </a:lnTo>
                <a:lnTo>
                  <a:pt x="265" y="281"/>
                </a:lnTo>
                <a:lnTo>
                  <a:pt x="265" y="279"/>
                </a:lnTo>
                <a:lnTo>
                  <a:pt x="263" y="279"/>
                </a:lnTo>
                <a:lnTo>
                  <a:pt x="263" y="281"/>
                </a:lnTo>
                <a:lnTo>
                  <a:pt x="261" y="281"/>
                </a:lnTo>
                <a:lnTo>
                  <a:pt x="261" y="282"/>
                </a:lnTo>
                <a:lnTo>
                  <a:pt x="259" y="282"/>
                </a:lnTo>
                <a:lnTo>
                  <a:pt x="259" y="284"/>
                </a:lnTo>
                <a:lnTo>
                  <a:pt x="258" y="284"/>
                </a:lnTo>
                <a:lnTo>
                  <a:pt x="258" y="286"/>
                </a:lnTo>
                <a:lnTo>
                  <a:pt x="256" y="286"/>
                </a:lnTo>
                <a:lnTo>
                  <a:pt x="254" y="286"/>
                </a:lnTo>
                <a:lnTo>
                  <a:pt x="253" y="286"/>
                </a:lnTo>
                <a:lnTo>
                  <a:pt x="251" y="286"/>
                </a:lnTo>
                <a:lnTo>
                  <a:pt x="251" y="287"/>
                </a:lnTo>
                <a:lnTo>
                  <a:pt x="251" y="289"/>
                </a:lnTo>
                <a:lnTo>
                  <a:pt x="249" y="289"/>
                </a:lnTo>
                <a:lnTo>
                  <a:pt x="251" y="289"/>
                </a:lnTo>
                <a:lnTo>
                  <a:pt x="253" y="289"/>
                </a:lnTo>
                <a:lnTo>
                  <a:pt x="253" y="291"/>
                </a:lnTo>
                <a:lnTo>
                  <a:pt x="253" y="293"/>
                </a:lnTo>
                <a:lnTo>
                  <a:pt x="251" y="293"/>
                </a:lnTo>
                <a:lnTo>
                  <a:pt x="249" y="293"/>
                </a:lnTo>
                <a:lnTo>
                  <a:pt x="249" y="294"/>
                </a:lnTo>
                <a:lnTo>
                  <a:pt x="247" y="294"/>
                </a:lnTo>
                <a:lnTo>
                  <a:pt x="247" y="296"/>
                </a:lnTo>
                <a:lnTo>
                  <a:pt x="246" y="296"/>
                </a:lnTo>
                <a:lnTo>
                  <a:pt x="246" y="298"/>
                </a:lnTo>
                <a:lnTo>
                  <a:pt x="244" y="298"/>
                </a:lnTo>
                <a:lnTo>
                  <a:pt x="244" y="299"/>
                </a:lnTo>
                <a:lnTo>
                  <a:pt x="244" y="301"/>
                </a:lnTo>
                <a:lnTo>
                  <a:pt x="246" y="301"/>
                </a:lnTo>
                <a:lnTo>
                  <a:pt x="246" y="303"/>
                </a:lnTo>
                <a:lnTo>
                  <a:pt x="246" y="305"/>
                </a:lnTo>
                <a:lnTo>
                  <a:pt x="246" y="306"/>
                </a:lnTo>
                <a:lnTo>
                  <a:pt x="244" y="306"/>
                </a:lnTo>
                <a:lnTo>
                  <a:pt x="242" y="306"/>
                </a:lnTo>
                <a:lnTo>
                  <a:pt x="241" y="306"/>
                </a:lnTo>
                <a:lnTo>
                  <a:pt x="239" y="306"/>
                </a:lnTo>
                <a:lnTo>
                  <a:pt x="239" y="308"/>
                </a:lnTo>
                <a:lnTo>
                  <a:pt x="237" y="308"/>
                </a:lnTo>
                <a:lnTo>
                  <a:pt x="235" y="308"/>
                </a:lnTo>
                <a:lnTo>
                  <a:pt x="234" y="308"/>
                </a:lnTo>
                <a:lnTo>
                  <a:pt x="232" y="308"/>
                </a:lnTo>
                <a:lnTo>
                  <a:pt x="232" y="310"/>
                </a:lnTo>
                <a:lnTo>
                  <a:pt x="232" y="311"/>
                </a:lnTo>
                <a:lnTo>
                  <a:pt x="232" y="313"/>
                </a:lnTo>
                <a:lnTo>
                  <a:pt x="230" y="313"/>
                </a:lnTo>
                <a:lnTo>
                  <a:pt x="230" y="315"/>
                </a:lnTo>
                <a:lnTo>
                  <a:pt x="229" y="315"/>
                </a:lnTo>
                <a:lnTo>
                  <a:pt x="229" y="317"/>
                </a:lnTo>
                <a:lnTo>
                  <a:pt x="229" y="318"/>
                </a:lnTo>
                <a:lnTo>
                  <a:pt x="227" y="318"/>
                </a:lnTo>
                <a:lnTo>
                  <a:pt x="227" y="320"/>
                </a:lnTo>
                <a:lnTo>
                  <a:pt x="229" y="320"/>
                </a:lnTo>
                <a:lnTo>
                  <a:pt x="229" y="322"/>
                </a:lnTo>
                <a:lnTo>
                  <a:pt x="230" y="322"/>
                </a:lnTo>
                <a:lnTo>
                  <a:pt x="232" y="322"/>
                </a:lnTo>
                <a:lnTo>
                  <a:pt x="232" y="324"/>
                </a:lnTo>
                <a:lnTo>
                  <a:pt x="234" y="324"/>
                </a:lnTo>
                <a:lnTo>
                  <a:pt x="234" y="325"/>
                </a:lnTo>
                <a:lnTo>
                  <a:pt x="235" y="327"/>
                </a:lnTo>
                <a:lnTo>
                  <a:pt x="237" y="329"/>
                </a:lnTo>
                <a:lnTo>
                  <a:pt x="237" y="330"/>
                </a:lnTo>
                <a:lnTo>
                  <a:pt x="237" y="332"/>
                </a:lnTo>
                <a:lnTo>
                  <a:pt x="239" y="332"/>
                </a:lnTo>
                <a:lnTo>
                  <a:pt x="239" y="334"/>
                </a:lnTo>
                <a:lnTo>
                  <a:pt x="239" y="336"/>
                </a:lnTo>
                <a:lnTo>
                  <a:pt x="239" y="337"/>
                </a:lnTo>
                <a:lnTo>
                  <a:pt x="239" y="339"/>
                </a:lnTo>
                <a:lnTo>
                  <a:pt x="239" y="341"/>
                </a:lnTo>
                <a:lnTo>
                  <a:pt x="237" y="341"/>
                </a:lnTo>
                <a:lnTo>
                  <a:pt x="237" y="342"/>
                </a:lnTo>
                <a:lnTo>
                  <a:pt x="239" y="342"/>
                </a:lnTo>
                <a:lnTo>
                  <a:pt x="241" y="342"/>
                </a:lnTo>
                <a:lnTo>
                  <a:pt x="242" y="342"/>
                </a:lnTo>
                <a:lnTo>
                  <a:pt x="242" y="344"/>
                </a:lnTo>
                <a:lnTo>
                  <a:pt x="241" y="344"/>
                </a:lnTo>
                <a:lnTo>
                  <a:pt x="239" y="344"/>
                </a:lnTo>
                <a:lnTo>
                  <a:pt x="239" y="346"/>
                </a:lnTo>
                <a:lnTo>
                  <a:pt x="239" y="348"/>
                </a:lnTo>
                <a:lnTo>
                  <a:pt x="237" y="348"/>
                </a:lnTo>
                <a:lnTo>
                  <a:pt x="237" y="349"/>
                </a:lnTo>
                <a:lnTo>
                  <a:pt x="237" y="351"/>
                </a:lnTo>
                <a:lnTo>
                  <a:pt x="235" y="351"/>
                </a:lnTo>
                <a:lnTo>
                  <a:pt x="235" y="353"/>
                </a:lnTo>
                <a:lnTo>
                  <a:pt x="235" y="355"/>
                </a:lnTo>
                <a:lnTo>
                  <a:pt x="235" y="356"/>
                </a:lnTo>
                <a:lnTo>
                  <a:pt x="237" y="356"/>
                </a:lnTo>
                <a:lnTo>
                  <a:pt x="237" y="358"/>
                </a:lnTo>
                <a:lnTo>
                  <a:pt x="239" y="358"/>
                </a:lnTo>
                <a:lnTo>
                  <a:pt x="239" y="360"/>
                </a:lnTo>
                <a:lnTo>
                  <a:pt x="239" y="361"/>
                </a:lnTo>
                <a:lnTo>
                  <a:pt x="241" y="361"/>
                </a:lnTo>
                <a:lnTo>
                  <a:pt x="241" y="360"/>
                </a:lnTo>
                <a:lnTo>
                  <a:pt x="242" y="360"/>
                </a:lnTo>
                <a:lnTo>
                  <a:pt x="244" y="360"/>
                </a:lnTo>
                <a:lnTo>
                  <a:pt x="246" y="360"/>
                </a:lnTo>
                <a:lnTo>
                  <a:pt x="246" y="361"/>
                </a:lnTo>
                <a:lnTo>
                  <a:pt x="247" y="361"/>
                </a:lnTo>
                <a:lnTo>
                  <a:pt x="247" y="363"/>
                </a:lnTo>
                <a:lnTo>
                  <a:pt x="249" y="363"/>
                </a:lnTo>
                <a:lnTo>
                  <a:pt x="251" y="363"/>
                </a:lnTo>
                <a:lnTo>
                  <a:pt x="251" y="365"/>
                </a:lnTo>
                <a:lnTo>
                  <a:pt x="253" y="365"/>
                </a:lnTo>
                <a:lnTo>
                  <a:pt x="254" y="365"/>
                </a:lnTo>
                <a:lnTo>
                  <a:pt x="254" y="367"/>
                </a:lnTo>
                <a:lnTo>
                  <a:pt x="256" y="367"/>
                </a:lnTo>
                <a:lnTo>
                  <a:pt x="256" y="368"/>
                </a:lnTo>
                <a:lnTo>
                  <a:pt x="254" y="368"/>
                </a:lnTo>
                <a:lnTo>
                  <a:pt x="254" y="370"/>
                </a:lnTo>
                <a:lnTo>
                  <a:pt x="253" y="370"/>
                </a:lnTo>
                <a:lnTo>
                  <a:pt x="253" y="372"/>
                </a:lnTo>
                <a:lnTo>
                  <a:pt x="253" y="373"/>
                </a:lnTo>
                <a:lnTo>
                  <a:pt x="251" y="373"/>
                </a:lnTo>
                <a:lnTo>
                  <a:pt x="251" y="375"/>
                </a:lnTo>
                <a:lnTo>
                  <a:pt x="251" y="377"/>
                </a:lnTo>
                <a:lnTo>
                  <a:pt x="251" y="379"/>
                </a:lnTo>
                <a:lnTo>
                  <a:pt x="253" y="379"/>
                </a:lnTo>
                <a:lnTo>
                  <a:pt x="253" y="380"/>
                </a:lnTo>
                <a:lnTo>
                  <a:pt x="254" y="380"/>
                </a:lnTo>
                <a:lnTo>
                  <a:pt x="256" y="380"/>
                </a:lnTo>
                <a:lnTo>
                  <a:pt x="258" y="380"/>
                </a:lnTo>
                <a:lnTo>
                  <a:pt x="259" y="380"/>
                </a:lnTo>
                <a:lnTo>
                  <a:pt x="261" y="380"/>
                </a:lnTo>
                <a:lnTo>
                  <a:pt x="263" y="380"/>
                </a:lnTo>
                <a:lnTo>
                  <a:pt x="265" y="380"/>
                </a:lnTo>
                <a:lnTo>
                  <a:pt x="266" y="380"/>
                </a:lnTo>
                <a:lnTo>
                  <a:pt x="268" y="380"/>
                </a:lnTo>
                <a:lnTo>
                  <a:pt x="270" y="382"/>
                </a:lnTo>
                <a:lnTo>
                  <a:pt x="272" y="382"/>
                </a:lnTo>
                <a:lnTo>
                  <a:pt x="272" y="384"/>
                </a:lnTo>
                <a:lnTo>
                  <a:pt x="273" y="384"/>
                </a:lnTo>
                <a:lnTo>
                  <a:pt x="275" y="384"/>
                </a:lnTo>
                <a:lnTo>
                  <a:pt x="275" y="386"/>
                </a:lnTo>
                <a:lnTo>
                  <a:pt x="277" y="386"/>
                </a:lnTo>
                <a:lnTo>
                  <a:pt x="278" y="387"/>
                </a:lnTo>
                <a:lnTo>
                  <a:pt x="278" y="389"/>
                </a:lnTo>
                <a:lnTo>
                  <a:pt x="278" y="391"/>
                </a:lnTo>
                <a:lnTo>
                  <a:pt x="278" y="392"/>
                </a:lnTo>
                <a:lnTo>
                  <a:pt x="278" y="394"/>
                </a:lnTo>
                <a:lnTo>
                  <a:pt x="278" y="396"/>
                </a:lnTo>
                <a:lnTo>
                  <a:pt x="278" y="398"/>
                </a:lnTo>
                <a:lnTo>
                  <a:pt x="278" y="399"/>
                </a:lnTo>
                <a:lnTo>
                  <a:pt x="278" y="401"/>
                </a:lnTo>
                <a:lnTo>
                  <a:pt x="278" y="403"/>
                </a:lnTo>
                <a:lnTo>
                  <a:pt x="277" y="403"/>
                </a:lnTo>
                <a:lnTo>
                  <a:pt x="277" y="404"/>
                </a:lnTo>
                <a:lnTo>
                  <a:pt x="277" y="406"/>
                </a:lnTo>
                <a:lnTo>
                  <a:pt x="275" y="406"/>
                </a:lnTo>
                <a:lnTo>
                  <a:pt x="275" y="408"/>
                </a:lnTo>
                <a:lnTo>
                  <a:pt x="275" y="410"/>
                </a:lnTo>
                <a:lnTo>
                  <a:pt x="273" y="410"/>
                </a:lnTo>
                <a:lnTo>
                  <a:pt x="273" y="411"/>
                </a:lnTo>
                <a:lnTo>
                  <a:pt x="272" y="411"/>
                </a:lnTo>
                <a:lnTo>
                  <a:pt x="272" y="413"/>
                </a:lnTo>
                <a:lnTo>
                  <a:pt x="272" y="415"/>
                </a:lnTo>
                <a:lnTo>
                  <a:pt x="270" y="415"/>
                </a:lnTo>
                <a:lnTo>
                  <a:pt x="270" y="417"/>
                </a:lnTo>
                <a:lnTo>
                  <a:pt x="268" y="418"/>
                </a:lnTo>
                <a:lnTo>
                  <a:pt x="268" y="420"/>
                </a:lnTo>
                <a:lnTo>
                  <a:pt x="266" y="420"/>
                </a:lnTo>
                <a:lnTo>
                  <a:pt x="265" y="420"/>
                </a:lnTo>
                <a:lnTo>
                  <a:pt x="263" y="420"/>
                </a:lnTo>
                <a:lnTo>
                  <a:pt x="261" y="420"/>
                </a:lnTo>
                <a:lnTo>
                  <a:pt x="259" y="418"/>
                </a:lnTo>
                <a:lnTo>
                  <a:pt x="258" y="418"/>
                </a:lnTo>
                <a:lnTo>
                  <a:pt x="256" y="418"/>
                </a:lnTo>
                <a:lnTo>
                  <a:pt x="254" y="418"/>
                </a:lnTo>
                <a:lnTo>
                  <a:pt x="253" y="418"/>
                </a:lnTo>
                <a:lnTo>
                  <a:pt x="253" y="420"/>
                </a:lnTo>
                <a:lnTo>
                  <a:pt x="251" y="420"/>
                </a:lnTo>
                <a:lnTo>
                  <a:pt x="249" y="420"/>
                </a:lnTo>
                <a:lnTo>
                  <a:pt x="249" y="422"/>
                </a:lnTo>
                <a:lnTo>
                  <a:pt x="247" y="422"/>
                </a:lnTo>
                <a:lnTo>
                  <a:pt x="247" y="423"/>
                </a:lnTo>
                <a:lnTo>
                  <a:pt x="247" y="425"/>
                </a:lnTo>
                <a:lnTo>
                  <a:pt x="249" y="425"/>
                </a:lnTo>
                <a:lnTo>
                  <a:pt x="249" y="427"/>
                </a:lnTo>
                <a:lnTo>
                  <a:pt x="251" y="427"/>
                </a:lnTo>
                <a:lnTo>
                  <a:pt x="253" y="427"/>
                </a:lnTo>
                <a:lnTo>
                  <a:pt x="253" y="429"/>
                </a:lnTo>
                <a:lnTo>
                  <a:pt x="253" y="430"/>
                </a:lnTo>
                <a:lnTo>
                  <a:pt x="254" y="430"/>
                </a:lnTo>
                <a:lnTo>
                  <a:pt x="254" y="432"/>
                </a:lnTo>
                <a:lnTo>
                  <a:pt x="254" y="434"/>
                </a:lnTo>
                <a:lnTo>
                  <a:pt x="253" y="434"/>
                </a:lnTo>
                <a:lnTo>
                  <a:pt x="253" y="435"/>
                </a:lnTo>
                <a:lnTo>
                  <a:pt x="254" y="435"/>
                </a:lnTo>
                <a:lnTo>
                  <a:pt x="254" y="437"/>
                </a:lnTo>
                <a:lnTo>
                  <a:pt x="254" y="439"/>
                </a:lnTo>
                <a:lnTo>
                  <a:pt x="254" y="441"/>
                </a:lnTo>
                <a:lnTo>
                  <a:pt x="254" y="442"/>
                </a:lnTo>
                <a:lnTo>
                  <a:pt x="256" y="442"/>
                </a:lnTo>
                <a:lnTo>
                  <a:pt x="256" y="444"/>
                </a:lnTo>
                <a:lnTo>
                  <a:pt x="256" y="446"/>
                </a:lnTo>
                <a:lnTo>
                  <a:pt x="258" y="446"/>
                </a:lnTo>
                <a:lnTo>
                  <a:pt x="258" y="447"/>
                </a:lnTo>
                <a:lnTo>
                  <a:pt x="259" y="447"/>
                </a:lnTo>
                <a:lnTo>
                  <a:pt x="259" y="449"/>
                </a:lnTo>
                <a:lnTo>
                  <a:pt x="261" y="449"/>
                </a:lnTo>
                <a:lnTo>
                  <a:pt x="259" y="449"/>
                </a:lnTo>
                <a:lnTo>
                  <a:pt x="259" y="451"/>
                </a:lnTo>
                <a:lnTo>
                  <a:pt x="259" y="453"/>
                </a:lnTo>
                <a:lnTo>
                  <a:pt x="259" y="454"/>
                </a:lnTo>
                <a:lnTo>
                  <a:pt x="258" y="454"/>
                </a:lnTo>
                <a:lnTo>
                  <a:pt x="258" y="456"/>
                </a:lnTo>
                <a:lnTo>
                  <a:pt x="256" y="456"/>
                </a:lnTo>
                <a:lnTo>
                  <a:pt x="256" y="458"/>
                </a:lnTo>
                <a:lnTo>
                  <a:pt x="254" y="458"/>
                </a:lnTo>
                <a:lnTo>
                  <a:pt x="253" y="458"/>
                </a:lnTo>
                <a:lnTo>
                  <a:pt x="253" y="460"/>
                </a:lnTo>
                <a:lnTo>
                  <a:pt x="253" y="461"/>
                </a:lnTo>
                <a:lnTo>
                  <a:pt x="254" y="461"/>
                </a:lnTo>
                <a:lnTo>
                  <a:pt x="254" y="463"/>
                </a:lnTo>
                <a:lnTo>
                  <a:pt x="256" y="463"/>
                </a:lnTo>
                <a:lnTo>
                  <a:pt x="256" y="465"/>
                </a:lnTo>
                <a:lnTo>
                  <a:pt x="256" y="466"/>
                </a:lnTo>
                <a:lnTo>
                  <a:pt x="256" y="468"/>
                </a:lnTo>
                <a:lnTo>
                  <a:pt x="258" y="468"/>
                </a:lnTo>
                <a:lnTo>
                  <a:pt x="259" y="468"/>
                </a:lnTo>
                <a:lnTo>
                  <a:pt x="261" y="468"/>
                </a:lnTo>
                <a:lnTo>
                  <a:pt x="261" y="470"/>
                </a:lnTo>
                <a:lnTo>
                  <a:pt x="261" y="472"/>
                </a:lnTo>
                <a:lnTo>
                  <a:pt x="263" y="472"/>
                </a:lnTo>
                <a:lnTo>
                  <a:pt x="265" y="472"/>
                </a:lnTo>
                <a:lnTo>
                  <a:pt x="265" y="473"/>
                </a:lnTo>
                <a:lnTo>
                  <a:pt x="266" y="475"/>
                </a:lnTo>
                <a:lnTo>
                  <a:pt x="268" y="475"/>
                </a:lnTo>
                <a:lnTo>
                  <a:pt x="270" y="475"/>
                </a:lnTo>
                <a:lnTo>
                  <a:pt x="272" y="475"/>
                </a:lnTo>
                <a:lnTo>
                  <a:pt x="272" y="473"/>
                </a:lnTo>
                <a:lnTo>
                  <a:pt x="273" y="473"/>
                </a:lnTo>
                <a:lnTo>
                  <a:pt x="275" y="473"/>
                </a:lnTo>
                <a:lnTo>
                  <a:pt x="277" y="473"/>
                </a:lnTo>
                <a:lnTo>
                  <a:pt x="277" y="475"/>
                </a:lnTo>
                <a:lnTo>
                  <a:pt x="277" y="477"/>
                </a:lnTo>
                <a:lnTo>
                  <a:pt x="278" y="477"/>
                </a:lnTo>
                <a:lnTo>
                  <a:pt x="278" y="478"/>
                </a:lnTo>
                <a:lnTo>
                  <a:pt x="278" y="480"/>
                </a:lnTo>
                <a:lnTo>
                  <a:pt x="277" y="480"/>
                </a:lnTo>
                <a:lnTo>
                  <a:pt x="275" y="480"/>
                </a:lnTo>
                <a:lnTo>
                  <a:pt x="275" y="482"/>
                </a:lnTo>
                <a:lnTo>
                  <a:pt x="273" y="482"/>
                </a:lnTo>
                <a:lnTo>
                  <a:pt x="272" y="482"/>
                </a:lnTo>
                <a:lnTo>
                  <a:pt x="270" y="482"/>
                </a:lnTo>
                <a:lnTo>
                  <a:pt x="268" y="482"/>
                </a:lnTo>
                <a:lnTo>
                  <a:pt x="266" y="482"/>
                </a:lnTo>
                <a:lnTo>
                  <a:pt x="265" y="482"/>
                </a:lnTo>
                <a:lnTo>
                  <a:pt x="265" y="484"/>
                </a:lnTo>
                <a:lnTo>
                  <a:pt x="263" y="484"/>
                </a:lnTo>
                <a:lnTo>
                  <a:pt x="261" y="484"/>
                </a:lnTo>
                <a:lnTo>
                  <a:pt x="261" y="482"/>
                </a:lnTo>
                <a:lnTo>
                  <a:pt x="259" y="482"/>
                </a:lnTo>
                <a:lnTo>
                  <a:pt x="259" y="484"/>
                </a:lnTo>
                <a:lnTo>
                  <a:pt x="259" y="485"/>
                </a:lnTo>
                <a:lnTo>
                  <a:pt x="258" y="485"/>
                </a:lnTo>
                <a:lnTo>
                  <a:pt x="258" y="487"/>
                </a:lnTo>
                <a:lnTo>
                  <a:pt x="256" y="487"/>
                </a:lnTo>
                <a:lnTo>
                  <a:pt x="256" y="489"/>
                </a:lnTo>
                <a:lnTo>
                  <a:pt x="256" y="491"/>
                </a:lnTo>
                <a:lnTo>
                  <a:pt x="254" y="491"/>
                </a:lnTo>
                <a:lnTo>
                  <a:pt x="254" y="492"/>
                </a:lnTo>
                <a:lnTo>
                  <a:pt x="253" y="492"/>
                </a:lnTo>
                <a:lnTo>
                  <a:pt x="253" y="494"/>
                </a:lnTo>
                <a:lnTo>
                  <a:pt x="251" y="494"/>
                </a:lnTo>
                <a:lnTo>
                  <a:pt x="249" y="496"/>
                </a:lnTo>
                <a:lnTo>
                  <a:pt x="249" y="497"/>
                </a:lnTo>
                <a:lnTo>
                  <a:pt x="247" y="497"/>
                </a:lnTo>
                <a:lnTo>
                  <a:pt x="247" y="499"/>
                </a:lnTo>
                <a:lnTo>
                  <a:pt x="247" y="501"/>
                </a:lnTo>
                <a:lnTo>
                  <a:pt x="247" y="503"/>
                </a:lnTo>
                <a:lnTo>
                  <a:pt x="247" y="504"/>
                </a:lnTo>
                <a:lnTo>
                  <a:pt x="249" y="506"/>
                </a:lnTo>
                <a:lnTo>
                  <a:pt x="249" y="508"/>
                </a:lnTo>
                <a:lnTo>
                  <a:pt x="249" y="509"/>
                </a:lnTo>
                <a:lnTo>
                  <a:pt x="249" y="511"/>
                </a:lnTo>
                <a:lnTo>
                  <a:pt x="249" y="513"/>
                </a:lnTo>
                <a:lnTo>
                  <a:pt x="249" y="515"/>
                </a:lnTo>
                <a:lnTo>
                  <a:pt x="249" y="516"/>
                </a:lnTo>
                <a:lnTo>
                  <a:pt x="251" y="516"/>
                </a:lnTo>
                <a:lnTo>
                  <a:pt x="251" y="518"/>
                </a:lnTo>
                <a:lnTo>
                  <a:pt x="251" y="520"/>
                </a:lnTo>
                <a:lnTo>
                  <a:pt x="253" y="520"/>
                </a:lnTo>
                <a:lnTo>
                  <a:pt x="253" y="522"/>
                </a:lnTo>
                <a:lnTo>
                  <a:pt x="254" y="522"/>
                </a:lnTo>
                <a:lnTo>
                  <a:pt x="254" y="523"/>
                </a:lnTo>
                <a:lnTo>
                  <a:pt x="256" y="523"/>
                </a:lnTo>
                <a:lnTo>
                  <a:pt x="256" y="525"/>
                </a:lnTo>
                <a:lnTo>
                  <a:pt x="256" y="527"/>
                </a:lnTo>
                <a:lnTo>
                  <a:pt x="256" y="528"/>
                </a:lnTo>
                <a:lnTo>
                  <a:pt x="258" y="528"/>
                </a:lnTo>
                <a:lnTo>
                  <a:pt x="258" y="530"/>
                </a:lnTo>
                <a:lnTo>
                  <a:pt x="258" y="532"/>
                </a:lnTo>
                <a:lnTo>
                  <a:pt x="259" y="532"/>
                </a:lnTo>
                <a:lnTo>
                  <a:pt x="259" y="534"/>
                </a:lnTo>
                <a:lnTo>
                  <a:pt x="259" y="535"/>
                </a:lnTo>
                <a:lnTo>
                  <a:pt x="259" y="537"/>
                </a:lnTo>
                <a:lnTo>
                  <a:pt x="259" y="539"/>
                </a:lnTo>
                <a:lnTo>
                  <a:pt x="261" y="539"/>
                </a:lnTo>
                <a:lnTo>
                  <a:pt x="259" y="539"/>
                </a:lnTo>
                <a:lnTo>
                  <a:pt x="261" y="539"/>
                </a:lnTo>
                <a:lnTo>
                  <a:pt x="261" y="540"/>
                </a:lnTo>
                <a:lnTo>
                  <a:pt x="263" y="540"/>
                </a:lnTo>
                <a:lnTo>
                  <a:pt x="263" y="542"/>
                </a:lnTo>
                <a:lnTo>
                  <a:pt x="265" y="542"/>
                </a:lnTo>
                <a:lnTo>
                  <a:pt x="265" y="544"/>
                </a:lnTo>
                <a:lnTo>
                  <a:pt x="266" y="544"/>
                </a:lnTo>
                <a:lnTo>
                  <a:pt x="266" y="546"/>
                </a:lnTo>
                <a:lnTo>
                  <a:pt x="268" y="546"/>
                </a:lnTo>
                <a:lnTo>
                  <a:pt x="268" y="547"/>
                </a:lnTo>
                <a:lnTo>
                  <a:pt x="268" y="549"/>
                </a:lnTo>
                <a:lnTo>
                  <a:pt x="268" y="551"/>
                </a:lnTo>
                <a:lnTo>
                  <a:pt x="270" y="551"/>
                </a:lnTo>
                <a:lnTo>
                  <a:pt x="268" y="551"/>
                </a:lnTo>
                <a:lnTo>
                  <a:pt x="266" y="551"/>
                </a:lnTo>
                <a:lnTo>
                  <a:pt x="266" y="553"/>
                </a:lnTo>
                <a:lnTo>
                  <a:pt x="265" y="553"/>
                </a:lnTo>
                <a:lnTo>
                  <a:pt x="265" y="554"/>
                </a:lnTo>
                <a:lnTo>
                  <a:pt x="265" y="556"/>
                </a:lnTo>
                <a:lnTo>
                  <a:pt x="263" y="556"/>
                </a:lnTo>
                <a:lnTo>
                  <a:pt x="261" y="556"/>
                </a:lnTo>
                <a:lnTo>
                  <a:pt x="259" y="556"/>
                </a:lnTo>
                <a:lnTo>
                  <a:pt x="259" y="558"/>
                </a:lnTo>
                <a:lnTo>
                  <a:pt x="258" y="558"/>
                </a:lnTo>
                <a:lnTo>
                  <a:pt x="258" y="559"/>
                </a:lnTo>
                <a:lnTo>
                  <a:pt x="256" y="559"/>
                </a:lnTo>
                <a:lnTo>
                  <a:pt x="256" y="561"/>
                </a:lnTo>
                <a:lnTo>
                  <a:pt x="256" y="563"/>
                </a:lnTo>
                <a:lnTo>
                  <a:pt x="254" y="563"/>
                </a:lnTo>
                <a:lnTo>
                  <a:pt x="253" y="563"/>
                </a:lnTo>
                <a:lnTo>
                  <a:pt x="253" y="565"/>
                </a:lnTo>
                <a:lnTo>
                  <a:pt x="251" y="565"/>
                </a:lnTo>
                <a:lnTo>
                  <a:pt x="249" y="565"/>
                </a:lnTo>
                <a:lnTo>
                  <a:pt x="249" y="566"/>
                </a:lnTo>
                <a:lnTo>
                  <a:pt x="247" y="566"/>
                </a:lnTo>
                <a:lnTo>
                  <a:pt x="247" y="568"/>
                </a:lnTo>
                <a:lnTo>
                  <a:pt x="246" y="568"/>
                </a:lnTo>
                <a:lnTo>
                  <a:pt x="246" y="570"/>
                </a:lnTo>
                <a:lnTo>
                  <a:pt x="244" y="570"/>
                </a:lnTo>
                <a:lnTo>
                  <a:pt x="246" y="570"/>
                </a:lnTo>
                <a:lnTo>
                  <a:pt x="246" y="571"/>
                </a:lnTo>
                <a:lnTo>
                  <a:pt x="244" y="571"/>
                </a:lnTo>
                <a:lnTo>
                  <a:pt x="242" y="571"/>
                </a:lnTo>
                <a:lnTo>
                  <a:pt x="241" y="571"/>
                </a:lnTo>
                <a:lnTo>
                  <a:pt x="241" y="573"/>
                </a:lnTo>
                <a:lnTo>
                  <a:pt x="239" y="573"/>
                </a:lnTo>
                <a:lnTo>
                  <a:pt x="237" y="573"/>
                </a:lnTo>
                <a:lnTo>
                  <a:pt x="237" y="575"/>
                </a:lnTo>
                <a:lnTo>
                  <a:pt x="235" y="575"/>
                </a:lnTo>
                <a:lnTo>
                  <a:pt x="235" y="577"/>
                </a:lnTo>
                <a:lnTo>
                  <a:pt x="237" y="577"/>
                </a:lnTo>
                <a:lnTo>
                  <a:pt x="237" y="578"/>
                </a:lnTo>
                <a:lnTo>
                  <a:pt x="237" y="580"/>
                </a:lnTo>
                <a:lnTo>
                  <a:pt x="237" y="582"/>
                </a:lnTo>
                <a:lnTo>
                  <a:pt x="237" y="583"/>
                </a:lnTo>
                <a:lnTo>
                  <a:pt x="235" y="583"/>
                </a:lnTo>
                <a:lnTo>
                  <a:pt x="235" y="585"/>
                </a:lnTo>
                <a:lnTo>
                  <a:pt x="235" y="587"/>
                </a:lnTo>
                <a:lnTo>
                  <a:pt x="235" y="589"/>
                </a:lnTo>
                <a:lnTo>
                  <a:pt x="237" y="589"/>
                </a:lnTo>
                <a:lnTo>
                  <a:pt x="239" y="589"/>
                </a:lnTo>
                <a:lnTo>
                  <a:pt x="241" y="589"/>
                </a:lnTo>
                <a:lnTo>
                  <a:pt x="241" y="590"/>
                </a:lnTo>
                <a:lnTo>
                  <a:pt x="239" y="590"/>
                </a:lnTo>
                <a:lnTo>
                  <a:pt x="239" y="592"/>
                </a:lnTo>
                <a:lnTo>
                  <a:pt x="237" y="592"/>
                </a:lnTo>
                <a:lnTo>
                  <a:pt x="237" y="594"/>
                </a:lnTo>
                <a:lnTo>
                  <a:pt x="237" y="596"/>
                </a:lnTo>
                <a:lnTo>
                  <a:pt x="237" y="597"/>
                </a:lnTo>
                <a:lnTo>
                  <a:pt x="237" y="599"/>
                </a:lnTo>
                <a:lnTo>
                  <a:pt x="237" y="601"/>
                </a:lnTo>
                <a:lnTo>
                  <a:pt x="237" y="602"/>
                </a:lnTo>
                <a:lnTo>
                  <a:pt x="235" y="602"/>
                </a:lnTo>
                <a:lnTo>
                  <a:pt x="235" y="604"/>
                </a:lnTo>
                <a:lnTo>
                  <a:pt x="237" y="604"/>
                </a:lnTo>
                <a:lnTo>
                  <a:pt x="237" y="606"/>
                </a:lnTo>
                <a:lnTo>
                  <a:pt x="239" y="606"/>
                </a:lnTo>
                <a:lnTo>
                  <a:pt x="239" y="608"/>
                </a:lnTo>
                <a:lnTo>
                  <a:pt x="239" y="609"/>
                </a:lnTo>
                <a:lnTo>
                  <a:pt x="241" y="609"/>
                </a:lnTo>
                <a:lnTo>
                  <a:pt x="241" y="608"/>
                </a:lnTo>
                <a:lnTo>
                  <a:pt x="242" y="608"/>
                </a:lnTo>
                <a:lnTo>
                  <a:pt x="242" y="609"/>
                </a:lnTo>
                <a:lnTo>
                  <a:pt x="244" y="609"/>
                </a:lnTo>
                <a:lnTo>
                  <a:pt x="244" y="611"/>
                </a:lnTo>
                <a:lnTo>
                  <a:pt x="246" y="611"/>
                </a:lnTo>
                <a:lnTo>
                  <a:pt x="247" y="611"/>
                </a:lnTo>
                <a:lnTo>
                  <a:pt x="249" y="609"/>
                </a:lnTo>
                <a:lnTo>
                  <a:pt x="249" y="608"/>
                </a:lnTo>
                <a:lnTo>
                  <a:pt x="249" y="606"/>
                </a:lnTo>
                <a:lnTo>
                  <a:pt x="251" y="606"/>
                </a:lnTo>
                <a:lnTo>
                  <a:pt x="251" y="608"/>
                </a:lnTo>
                <a:lnTo>
                  <a:pt x="251" y="609"/>
                </a:lnTo>
                <a:lnTo>
                  <a:pt x="253" y="609"/>
                </a:lnTo>
                <a:lnTo>
                  <a:pt x="253" y="611"/>
                </a:lnTo>
                <a:lnTo>
                  <a:pt x="253" y="613"/>
                </a:lnTo>
                <a:lnTo>
                  <a:pt x="253" y="614"/>
                </a:lnTo>
                <a:lnTo>
                  <a:pt x="253" y="613"/>
                </a:lnTo>
                <a:lnTo>
                  <a:pt x="254" y="613"/>
                </a:lnTo>
                <a:lnTo>
                  <a:pt x="256" y="613"/>
                </a:lnTo>
                <a:lnTo>
                  <a:pt x="258" y="613"/>
                </a:lnTo>
                <a:lnTo>
                  <a:pt x="259" y="613"/>
                </a:lnTo>
                <a:lnTo>
                  <a:pt x="261" y="613"/>
                </a:lnTo>
                <a:lnTo>
                  <a:pt x="263" y="613"/>
                </a:lnTo>
                <a:lnTo>
                  <a:pt x="263" y="611"/>
                </a:lnTo>
                <a:lnTo>
                  <a:pt x="265" y="611"/>
                </a:lnTo>
                <a:lnTo>
                  <a:pt x="266" y="611"/>
                </a:lnTo>
                <a:lnTo>
                  <a:pt x="266" y="613"/>
                </a:lnTo>
                <a:lnTo>
                  <a:pt x="268" y="613"/>
                </a:lnTo>
                <a:lnTo>
                  <a:pt x="268" y="614"/>
                </a:lnTo>
                <a:lnTo>
                  <a:pt x="270" y="614"/>
                </a:lnTo>
                <a:lnTo>
                  <a:pt x="272" y="614"/>
                </a:lnTo>
                <a:lnTo>
                  <a:pt x="273" y="614"/>
                </a:lnTo>
                <a:lnTo>
                  <a:pt x="275" y="616"/>
                </a:lnTo>
                <a:lnTo>
                  <a:pt x="277" y="616"/>
                </a:lnTo>
                <a:lnTo>
                  <a:pt x="278" y="616"/>
                </a:lnTo>
                <a:lnTo>
                  <a:pt x="278" y="618"/>
                </a:lnTo>
                <a:lnTo>
                  <a:pt x="280" y="618"/>
                </a:lnTo>
                <a:lnTo>
                  <a:pt x="280" y="616"/>
                </a:lnTo>
                <a:lnTo>
                  <a:pt x="282" y="616"/>
                </a:lnTo>
                <a:lnTo>
                  <a:pt x="284" y="616"/>
                </a:lnTo>
                <a:lnTo>
                  <a:pt x="285" y="616"/>
                </a:lnTo>
                <a:lnTo>
                  <a:pt x="287" y="616"/>
                </a:lnTo>
                <a:lnTo>
                  <a:pt x="287" y="618"/>
                </a:lnTo>
                <a:lnTo>
                  <a:pt x="287" y="620"/>
                </a:lnTo>
                <a:lnTo>
                  <a:pt x="289" y="620"/>
                </a:lnTo>
                <a:lnTo>
                  <a:pt x="289" y="621"/>
                </a:lnTo>
                <a:lnTo>
                  <a:pt x="287" y="621"/>
                </a:lnTo>
                <a:lnTo>
                  <a:pt x="287" y="623"/>
                </a:lnTo>
                <a:lnTo>
                  <a:pt x="285" y="623"/>
                </a:lnTo>
                <a:lnTo>
                  <a:pt x="285" y="625"/>
                </a:lnTo>
                <a:lnTo>
                  <a:pt x="285" y="627"/>
                </a:lnTo>
                <a:lnTo>
                  <a:pt x="285" y="628"/>
                </a:lnTo>
                <a:lnTo>
                  <a:pt x="287" y="628"/>
                </a:lnTo>
                <a:lnTo>
                  <a:pt x="287" y="630"/>
                </a:lnTo>
                <a:lnTo>
                  <a:pt x="287" y="632"/>
                </a:lnTo>
                <a:lnTo>
                  <a:pt x="285" y="632"/>
                </a:lnTo>
                <a:lnTo>
                  <a:pt x="285" y="633"/>
                </a:lnTo>
                <a:lnTo>
                  <a:pt x="287" y="633"/>
                </a:lnTo>
                <a:lnTo>
                  <a:pt x="287" y="635"/>
                </a:lnTo>
                <a:lnTo>
                  <a:pt x="289" y="635"/>
                </a:lnTo>
                <a:lnTo>
                  <a:pt x="289" y="637"/>
                </a:lnTo>
                <a:lnTo>
                  <a:pt x="289" y="639"/>
                </a:lnTo>
                <a:lnTo>
                  <a:pt x="290" y="639"/>
                </a:lnTo>
                <a:lnTo>
                  <a:pt x="292" y="639"/>
                </a:lnTo>
                <a:lnTo>
                  <a:pt x="294" y="639"/>
                </a:lnTo>
                <a:lnTo>
                  <a:pt x="294" y="637"/>
                </a:lnTo>
                <a:lnTo>
                  <a:pt x="296" y="637"/>
                </a:lnTo>
                <a:lnTo>
                  <a:pt x="297" y="637"/>
                </a:lnTo>
                <a:lnTo>
                  <a:pt x="297" y="639"/>
                </a:lnTo>
                <a:lnTo>
                  <a:pt x="297" y="640"/>
                </a:lnTo>
                <a:lnTo>
                  <a:pt x="299" y="640"/>
                </a:lnTo>
                <a:lnTo>
                  <a:pt x="299" y="642"/>
                </a:lnTo>
                <a:lnTo>
                  <a:pt x="301" y="642"/>
                </a:lnTo>
                <a:lnTo>
                  <a:pt x="301" y="644"/>
                </a:lnTo>
                <a:lnTo>
                  <a:pt x="301" y="645"/>
                </a:lnTo>
                <a:lnTo>
                  <a:pt x="301" y="647"/>
                </a:lnTo>
                <a:lnTo>
                  <a:pt x="299" y="647"/>
                </a:lnTo>
                <a:lnTo>
                  <a:pt x="299" y="649"/>
                </a:lnTo>
                <a:lnTo>
                  <a:pt x="297" y="649"/>
                </a:lnTo>
                <a:lnTo>
                  <a:pt x="297" y="651"/>
                </a:lnTo>
                <a:lnTo>
                  <a:pt x="297" y="652"/>
                </a:lnTo>
                <a:lnTo>
                  <a:pt x="296" y="654"/>
                </a:lnTo>
                <a:lnTo>
                  <a:pt x="296" y="656"/>
                </a:lnTo>
                <a:lnTo>
                  <a:pt x="294" y="656"/>
                </a:lnTo>
                <a:lnTo>
                  <a:pt x="294" y="658"/>
                </a:lnTo>
                <a:lnTo>
                  <a:pt x="294" y="659"/>
                </a:lnTo>
                <a:lnTo>
                  <a:pt x="296" y="659"/>
                </a:lnTo>
                <a:lnTo>
                  <a:pt x="296" y="661"/>
                </a:lnTo>
                <a:lnTo>
                  <a:pt x="296" y="663"/>
                </a:lnTo>
                <a:lnTo>
                  <a:pt x="297" y="663"/>
                </a:lnTo>
                <a:lnTo>
                  <a:pt x="297" y="664"/>
                </a:lnTo>
                <a:lnTo>
                  <a:pt x="297" y="666"/>
                </a:lnTo>
                <a:lnTo>
                  <a:pt x="297" y="668"/>
                </a:lnTo>
                <a:lnTo>
                  <a:pt x="297" y="670"/>
                </a:lnTo>
                <a:lnTo>
                  <a:pt x="297" y="671"/>
                </a:lnTo>
                <a:lnTo>
                  <a:pt x="297" y="673"/>
                </a:lnTo>
                <a:lnTo>
                  <a:pt x="297" y="675"/>
                </a:lnTo>
                <a:lnTo>
                  <a:pt x="297" y="676"/>
                </a:lnTo>
                <a:lnTo>
                  <a:pt x="299" y="676"/>
                </a:lnTo>
                <a:lnTo>
                  <a:pt x="299" y="678"/>
                </a:lnTo>
                <a:lnTo>
                  <a:pt x="301" y="678"/>
                </a:lnTo>
                <a:lnTo>
                  <a:pt x="301" y="680"/>
                </a:lnTo>
                <a:lnTo>
                  <a:pt x="303" y="680"/>
                </a:lnTo>
                <a:lnTo>
                  <a:pt x="303" y="682"/>
                </a:lnTo>
                <a:lnTo>
                  <a:pt x="304" y="682"/>
                </a:lnTo>
                <a:lnTo>
                  <a:pt x="306" y="682"/>
                </a:lnTo>
                <a:lnTo>
                  <a:pt x="306" y="683"/>
                </a:lnTo>
                <a:lnTo>
                  <a:pt x="308" y="683"/>
                </a:lnTo>
                <a:lnTo>
                  <a:pt x="308" y="685"/>
                </a:lnTo>
                <a:lnTo>
                  <a:pt x="309" y="685"/>
                </a:lnTo>
                <a:lnTo>
                  <a:pt x="311" y="685"/>
                </a:lnTo>
                <a:lnTo>
                  <a:pt x="311" y="687"/>
                </a:lnTo>
                <a:lnTo>
                  <a:pt x="309" y="687"/>
                </a:lnTo>
                <a:lnTo>
                  <a:pt x="309" y="689"/>
                </a:lnTo>
                <a:lnTo>
                  <a:pt x="309" y="690"/>
                </a:lnTo>
                <a:lnTo>
                  <a:pt x="311" y="690"/>
                </a:lnTo>
                <a:lnTo>
                  <a:pt x="311" y="692"/>
                </a:lnTo>
                <a:lnTo>
                  <a:pt x="313" y="692"/>
                </a:lnTo>
                <a:lnTo>
                  <a:pt x="315" y="692"/>
                </a:lnTo>
                <a:lnTo>
                  <a:pt x="315" y="690"/>
                </a:lnTo>
                <a:lnTo>
                  <a:pt x="315" y="689"/>
                </a:lnTo>
                <a:lnTo>
                  <a:pt x="316" y="689"/>
                </a:lnTo>
                <a:lnTo>
                  <a:pt x="316" y="687"/>
                </a:lnTo>
                <a:lnTo>
                  <a:pt x="318" y="687"/>
                </a:lnTo>
                <a:lnTo>
                  <a:pt x="320" y="687"/>
                </a:lnTo>
                <a:lnTo>
                  <a:pt x="320" y="685"/>
                </a:lnTo>
                <a:lnTo>
                  <a:pt x="321" y="685"/>
                </a:lnTo>
                <a:lnTo>
                  <a:pt x="323" y="685"/>
                </a:lnTo>
                <a:lnTo>
                  <a:pt x="323" y="683"/>
                </a:lnTo>
                <a:lnTo>
                  <a:pt x="325" y="683"/>
                </a:lnTo>
                <a:lnTo>
                  <a:pt x="325" y="685"/>
                </a:lnTo>
                <a:lnTo>
                  <a:pt x="327" y="685"/>
                </a:lnTo>
                <a:lnTo>
                  <a:pt x="328" y="685"/>
                </a:lnTo>
                <a:lnTo>
                  <a:pt x="328" y="687"/>
                </a:lnTo>
                <a:lnTo>
                  <a:pt x="330" y="687"/>
                </a:lnTo>
                <a:lnTo>
                  <a:pt x="332" y="687"/>
                </a:lnTo>
                <a:lnTo>
                  <a:pt x="332" y="689"/>
                </a:lnTo>
                <a:lnTo>
                  <a:pt x="334" y="689"/>
                </a:lnTo>
                <a:lnTo>
                  <a:pt x="334" y="690"/>
                </a:lnTo>
                <a:lnTo>
                  <a:pt x="334" y="692"/>
                </a:lnTo>
                <a:lnTo>
                  <a:pt x="334" y="694"/>
                </a:lnTo>
                <a:lnTo>
                  <a:pt x="335" y="694"/>
                </a:lnTo>
                <a:lnTo>
                  <a:pt x="337" y="694"/>
                </a:lnTo>
                <a:lnTo>
                  <a:pt x="337" y="695"/>
                </a:lnTo>
                <a:lnTo>
                  <a:pt x="339" y="695"/>
                </a:lnTo>
                <a:lnTo>
                  <a:pt x="339" y="697"/>
                </a:lnTo>
                <a:lnTo>
                  <a:pt x="340" y="697"/>
                </a:lnTo>
                <a:lnTo>
                  <a:pt x="340" y="699"/>
                </a:lnTo>
                <a:lnTo>
                  <a:pt x="342" y="699"/>
                </a:lnTo>
                <a:lnTo>
                  <a:pt x="342" y="701"/>
                </a:lnTo>
                <a:lnTo>
                  <a:pt x="344" y="701"/>
                </a:lnTo>
                <a:lnTo>
                  <a:pt x="346" y="701"/>
                </a:lnTo>
                <a:lnTo>
                  <a:pt x="347" y="701"/>
                </a:lnTo>
                <a:lnTo>
                  <a:pt x="349" y="701"/>
                </a:lnTo>
                <a:lnTo>
                  <a:pt x="351" y="701"/>
                </a:lnTo>
                <a:lnTo>
                  <a:pt x="351" y="702"/>
                </a:lnTo>
                <a:lnTo>
                  <a:pt x="352" y="702"/>
                </a:lnTo>
                <a:lnTo>
                  <a:pt x="354" y="702"/>
                </a:lnTo>
                <a:lnTo>
                  <a:pt x="356" y="702"/>
                </a:lnTo>
                <a:lnTo>
                  <a:pt x="356" y="704"/>
                </a:lnTo>
                <a:lnTo>
                  <a:pt x="358" y="702"/>
                </a:lnTo>
                <a:lnTo>
                  <a:pt x="358" y="701"/>
                </a:lnTo>
                <a:lnTo>
                  <a:pt x="359" y="701"/>
                </a:lnTo>
                <a:lnTo>
                  <a:pt x="359" y="702"/>
                </a:lnTo>
                <a:lnTo>
                  <a:pt x="359" y="704"/>
                </a:lnTo>
                <a:lnTo>
                  <a:pt x="361" y="704"/>
                </a:lnTo>
                <a:lnTo>
                  <a:pt x="361" y="706"/>
                </a:lnTo>
                <a:lnTo>
                  <a:pt x="361" y="704"/>
                </a:lnTo>
                <a:lnTo>
                  <a:pt x="363" y="704"/>
                </a:lnTo>
                <a:lnTo>
                  <a:pt x="364" y="704"/>
                </a:lnTo>
                <a:lnTo>
                  <a:pt x="364" y="702"/>
                </a:lnTo>
                <a:lnTo>
                  <a:pt x="366" y="702"/>
                </a:lnTo>
                <a:lnTo>
                  <a:pt x="366" y="701"/>
                </a:lnTo>
                <a:lnTo>
                  <a:pt x="368" y="701"/>
                </a:lnTo>
                <a:lnTo>
                  <a:pt x="368" y="699"/>
                </a:lnTo>
                <a:lnTo>
                  <a:pt x="370" y="699"/>
                </a:lnTo>
                <a:lnTo>
                  <a:pt x="370" y="701"/>
                </a:lnTo>
                <a:lnTo>
                  <a:pt x="371" y="701"/>
                </a:lnTo>
                <a:lnTo>
                  <a:pt x="371" y="702"/>
                </a:lnTo>
                <a:lnTo>
                  <a:pt x="373" y="702"/>
                </a:lnTo>
                <a:lnTo>
                  <a:pt x="373" y="701"/>
                </a:lnTo>
                <a:lnTo>
                  <a:pt x="375" y="701"/>
                </a:lnTo>
                <a:lnTo>
                  <a:pt x="375" y="699"/>
                </a:lnTo>
                <a:lnTo>
                  <a:pt x="373" y="699"/>
                </a:lnTo>
                <a:lnTo>
                  <a:pt x="373" y="697"/>
                </a:lnTo>
                <a:lnTo>
                  <a:pt x="375" y="697"/>
                </a:lnTo>
                <a:lnTo>
                  <a:pt x="375" y="695"/>
                </a:lnTo>
                <a:lnTo>
                  <a:pt x="377" y="695"/>
                </a:lnTo>
                <a:lnTo>
                  <a:pt x="378" y="695"/>
                </a:lnTo>
                <a:lnTo>
                  <a:pt x="380" y="694"/>
                </a:lnTo>
                <a:lnTo>
                  <a:pt x="382" y="694"/>
                </a:lnTo>
                <a:lnTo>
                  <a:pt x="383" y="694"/>
                </a:lnTo>
                <a:lnTo>
                  <a:pt x="385" y="694"/>
                </a:lnTo>
                <a:lnTo>
                  <a:pt x="385" y="695"/>
                </a:lnTo>
                <a:lnTo>
                  <a:pt x="387" y="695"/>
                </a:lnTo>
                <a:lnTo>
                  <a:pt x="387" y="697"/>
                </a:lnTo>
                <a:lnTo>
                  <a:pt x="387" y="699"/>
                </a:lnTo>
                <a:lnTo>
                  <a:pt x="389" y="699"/>
                </a:lnTo>
                <a:lnTo>
                  <a:pt x="390" y="699"/>
                </a:lnTo>
                <a:lnTo>
                  <a:pt x="390" y="701"/>
                </a:lnTo>
                <a:lnTo>
                  <a:pt x="392" y="701"/>
                </a:lnTo>
                <a:lnTo>
                  <a:pt x="390" y="701"/>
                </a:lnTo>
                <a:lnTo>
                  <a:pt x="390" y="702"/>
                </a:lnTo>
                <a:lnTo>
                  <a:pt x="389" y="702"/>
                </a:lnTo>
                <a:lnTo>
                  <a:pt x="387" y="702"/>
                </a:lnTo>
                <a:lnTo>
                  <a:pt x="387" y="704"/>
                </a:lnTo>
                <a:lnTo>
                  <a:pt x="385" y="704"/>
                </a:lnTo>
                <a:lnTo>
                  <a:pt x="383" y="704"/>
                </a:lnTo>
                <a:lnTo>
                  <a:pt x="383" y="706"/>
                </a:lnTo>
                <a:lnTo>
                  <a:pt x="382" y="706"/>
                </a:lnTo>
                <a:lnTo>
                  <a:pt x="382" y="707"/>
                </a:lnTo>
                <a:lnTo>
                  <a:pt x="382" y="709"/>
                </a:lnTo>
                <a:lnTo>
                  <a:pt x="380" y="709"/>
                </a:lnTo>
                <a:lnTo>
                  <a:pt x="380" y="711"/>
                </a:lnTo>
                <a:lnTo>
                  <a:pt x="378" y="711"/>
                </a:lnTo>
                <a:lnTo>
                  <a:pt x="377" y="711"/>
                </a:lnTo>
                <a:lnTo>
                  <a:pt x="377" y="713"/>
                </a:lnTo>
                <a:lnTo>
                  <a:pt x="378" y="713"/>
                </a:lnTo>
                <a:lnTo>
                  <a:pt x="378" y="714"/>
                </a:lnTo>
                <a:lnTo>
                  <a:pt x="380" y="714"/>
                </a:lnTo>
                <a:lnTo>
                  <a:pt x="380" y="716"/>
                </a:lnTo>
                <a:lnTo>
                  <a:pt x="380" y="718"/>
                </a:lnTo>
                <a:lnTo>
                  <a:pt x="378" y="718"/>
                </a:lnTo>
                <a:lnTo>
                  <a:pt x="378" y="719"/>
                </a:lnTo>
                <a:lnTo>
                  <a:pt x="378" y="721"/>
                </a:lnTo>
                <a:lnTo>
                  <a:pt x="377" y="721"/>
                </a:lnTo>
                <a:lnTo>
                  <a:pt x="377" y="723"/>
                </a:lnTo>
                <a:lnTo>
                  <a:pt x="375" y="723"/>
                </a:lnTo>
                <a:lnTo>
                  <a:pt x="375" y="725"/>
                </a:lnTo>
                <a:lnTo>
                  <a:pt x="375" y="726"/>
                </a:lnTo>
                <a:lnTo>
                  <a:pt x="377" y="726"/>
                </a:lnTo>
                <a:lnTo>
                  <a:pt x="378" y="726"/>
                </a:lnTo>
                <a:lnTo>
                  <a:pt x="380" y="726"/>
                </a:lnTo>
                <a:lnTo>
                  <a:pt x="380" y="728"/>
                </a:lnTo>
                <a:lnTo>
                  <a:pt x="378" y="728"/>
                </a:lnTo>
                <a:lnTo>
                  <a:pt x="378" y="730"/>
                </a:lnTo>
                <a:lnTo>
                  <a:pt x="377" y="730"/>
                </a:lnTo>
                <a:lnTo>
                  <a:pt x="375" y="730"/>
                </a:lnTo>
                <a:lnTo>
                  <a:pt x="373" y="730"/>
                </a:lnTo>
                <a:lnTo>
                  <a:pt x="373" y="732"/>
                </a:lnTo>
                <a:lnTo>
                  <a:pt x="371" y="732"/>
                </a:lnTo>
                <a:lnTo>
                  <a:pt x="370" y="732"/>
                </a:lnTo>
                <a:lnTo>
                  <a:pt x="368" y="733"/>
                </a:lnTo>
                <a:lnTo>
                  <a:pt x="366" y="733"/>
                </a:lnTo>
                <a:lnTo>
                  <a:pt x="366" y="732"/>
                </a:lnTo>
                <a:lnTo>
                  <a:pt x="364" y="732"/>
                </a:lnTo>
                <a:lnTo>
                  <a:pt x="363" y="732"/>
                </a:lnTo>
                <a:lnTo>
                  <a:pt x="363" y="730"/>
                </a:lnTo>
                <a:lnTo>
                  <a:pt x="361" y="730"/>
                </a:lnTo>
                <a:lnTo>
                  <a:pt x="359" y="730"/>
                </a:lnTo>
                <a:lnTo>
                  <a:pt x="359" y="732"/>
                </a:lnTo>
                <a:lnTo>
                  <a:pt x="358" y="732"/>
                </a:lnTo>
                <a:lnTo>
                  <a:pt x="356" y="732"/>
                </a:lnTo>
                <a:lnTo>
                  <a:pt x="354" y="732"/>
                </a:lnTo>
                <a:lnTo>
                  <a:pt x="352" y="733"/>
                </a:lnTo>
                <a:lnTo>
                  <a:pt x="351" y="733"/>
                </a:lnTo>
                <a:lnTo>
                  <a:pt x="349" y="733"/>
                </a:lnTo>
                <a:lnTo>
                  <a:pt x="347" y="733"/>
                </a:lnTo>
                <a:lnTo>
                  <a:pt x="347" y="735"/>
                </a:lnTo>
                <a:lnTo>
                  <a:pt x="346" y="735"/>
                </a:lnTo>
                <a:lnTo>
                  <a:pt x="346" y="737"/>
                </a:lnTo>
                <a:lnTo>
                  <a:pt x="346" y="738"/>
                </a:lnTo>
                <a:lnTo>
                  <a:pt x="344" y="738"/>
                </a:lnTo>
                <a:lnTo>
                  <a:pt x="344" y="737"/>
                </a:lnTo>
                <a:lnTo>
                  <a:pt x="342" y="737"/>
                </a:lnTo>
                <a:lnTo>
                  <a:pt x="340" y="737"/>
                </a:lnTo>
                <a:lnTo>
                  <a:pt x="339" y="737"/>
                </a:lnTo>
                <a:lnTo>
                  <a:pt x="339" y="738"/>
                </a:lnTo>
                <a:lnTo>
                  <a:pt x="340" y="738"/>
                </a:lnTo>
                <a:lnTo>
                  <a:pt x="340" y="740"/>
                </a:lnTo>
                <a:lnTo>
                  <a:pt x="339" y="740"/>
                </a:lnTo>
                <a:lnTo>
                  <a:pt x="337" y="742"/>
                </a:lnTo>
                <a:lnTo>
                  <a:pt x="335" y="742"/>
                </a:lnTo>
                <a:lnTo>
                  <a:pt x="335" y="744"/>
                </a:lnTo>
                <a:lnTo>
                  <a:pt x="335" y="745"/>
                </a:lnTo>
                <a:lnTo>
                  <a:pt x="337" y="745"/>
                </a:lnTo>
                <a:lnTo>
                  <a:pt x="337" y="747"/>
                </a:lnTo>
                <a:lnTo>
                  <a:pt x="335" y="747"/>
                </a:lnTo>
                <a:lnTo>
                  <a:pt x="334" y="747"/>
                </a:lnTo>
                <a:lnTo>
                  <a:pt x="334" y="749"/>
                </a:lnTo>
                <a:lnTo>
                  <a:pt x="334" y="750"/>
                </a:lnTo>
                <a:lnTo>
                  <a:pt x="332" y="750"/>
                </a:lnTo>
                <a:lnTo>
                  <a:pt x="332" y="752"/>
                </a:lnTo>
                <a:lnTo>
                  <a:pt x="330" y="752"/>
                </a:lnTo>
                <a:lnTo>
                  <a:pt x="330" y="750"/>
                </a:lnTo>
                <a:lnTo>
                  <a:pt x="328" y="750"/>
                </a:lnTo>
                <a:lnTo>
                  <a:pt x="327" y="750"/>
                </a:lnTo>
                <a:lnTo>
                  <a:pt x="325" y="750"/>
                </a:lnTo>
                <a:lnTo>
                  <a:pt x="323" y="750"/>
                </a:lnTo>
                <a:lnTo>
                  <a:pt x="321" y="750"/>
                </a:lnTo>
                <a:lnTo>
                  <a:pt x="320" y="750"/>
                </a:lnTo>
                <a:lnTo>
                  <a:pt x="318" y="750"/>
                </a:lnTo>
                <a:lnTo>
                  <a:pt x="316" y="750"/>
                </a:lnTo>
                <a:lnTo>
                  <a:pt x="316" y="749"/>
                </a:lnTo>
                <a:lnTo>
                  <a:pt x="315" y="749"/>
                </a:lnTo>
                <a:lnTo>
                  <a:pt x="313" y="749"/>
                </a:lnTo>
                <a:lnTo>
                  <a:pt x="313" y="750"/>
                </a:lnTo>
                <a:lnTo>
                  <a:pt x="313" y="752"/>
                </a:lnTo>
                <a:lnTo>
                  <a:pt x="313" y="754"/>
                </a:lnTo>
                <a:lnTo>
                  <a:pt x="313" y="756"/>
                </a:lnTo>
                <a:lnTo>
                  <a:pt x="313" y="757"/>
                </a:lnTo>
                <a:lnTo>
                  <a:pt x="313" y="759"/>
                </a:lnTo>
                <a:lnTo>
                  <a:pt x="311" y="759"/>
                </a:lnTo>
                <a:lnTo>
                  <a:pt x="311" y="757"/>
                </a:lnTo>
                <a:lnTo>
                  <a:pt x="309" y="757"/>
                </a:lnTo>
                <a:lnTo>
                  <a:pt x="309" y="756"/>
                </a:lnTo>
                <a:lnTo>
                  <a:pt x="308" y="756"/>
                </a:lnTo>
                <a:lnTo>
                  <a:pt x="308" y="757"/>
                </a:lnTo>
                <a:lnTo>
                  <a:pt x="306" y="757"/>
                </a:lnTo>
                <a:lnTo>
                  <a:pt x="304" y="757"/>
                </a:lnTo>
                <a:lnTo>
                  <a:pt x="303" y="757"/>
                </a:lnTo>
                <a:lnTo>
                  <a:pt x="303" y="756"/>
                </a:lnTo>
                <a:lnTo>
                  <a:pt x="301" y="756"/>
                </a:lnTo>
                <a:lnTo>
                  <a:pt x="301" y="757"/>
                </a:lnTo>
                <a:lnTo>
                  <a:pt x="301" y="759"/>
                </a:lnTo>
                <a:lnTo>
                  <a:pt x="299" y="759"/>
                </a:lnTo>
                <a:lnTo>
                  <a:pt x="299" y="761"/>
                </a:lnTo>
                <a:lnTo>
                  <a:pt x="297" y="761"/>
                </a:lnTo>
                <a:lnTo>
                  <a:pt x="297" y="763"/>
                </a:lnTo>
                <a:lnTo>
                  <a:pt x="296" y="763"/>
                </a:lnTo>
                <a:lnTo>
                  <a:pt x="296" y="764"/>
                </a:lnTo>
                <a:lnTo>
                  <a:pt x="294" y="764"/>
                </a:lnTo>
                <a:lnTo>
                  <a:pt x="294" y="763"/>
                </a:lnTo>
                <a:lnTo>
                  <a:pt x="294" y="764"/>
                </a:lnTo>
                <a:lnTo>
                  <a:pt x="292" y="764"/>
                </a:lnTo>
                <a:lnTo>
                  <a:pt x="292" y="766"/>
                </a:lnTo>
                <a:lnTo>
                  <a:pt x="294" y="766"/>
                </a:lnTo>
                <a:lnTo>
                  <a:pt x="294" y="768"/>
                </a:lnTo>
                <a:lnTo>
                  <a:pt x="292" y="768"/>
                </a:lnTo>
                <a:lnTo>
                  <a:pt x="290" y="768"/>
                </a:lnTo>
                <a:lnTo>
                  <a:pt x="289" y="768"/>
                </a:lnTo>
                <a:lnTo>
                  <a:pt x="289" y="769"/>
                </a:lnTo>
                <a:lnTo>
                  <a:pt x="287" y="769"/>
                </a:lnTo>
                <a:lnTo>
                  <a:pt x="287" y="771"/>
                </a:lnTo>
                <a:lnTo>
                  <a:pt x="287" y="773"/>
                </a:lnTo>
                <a:lnTo>
                  <a:pt x="285" y="773"/>
                </a:lnTo>
                <a:lnTo>
                  <a:pt x="285" y="775"/>
                </a:lnTo>
                <a:lnTo>
                  <a:pt x="285" y="776"/>
                </a:lnTo>
                <a:lnTo>
                  <a:pt x="284" y="776"/>
                </a:lnTo>
                <a:lnTo>
                  <a:pt x="284" y="778"/>
                </a:lnTo>
                <a:lnTo>
                  <a:pt x="284" y="780"/>
                </a:lnTo>
                <a:lnTo>
                  <a:pt x="284" y="781"/>
                </a:lnTo>
                <a:lnTo>
                  <a:pt x="284" y="783"/>
                </a:lnTo>
                <a:lnTo>
                  <a:pt x="282" y="783"/>
                </a:lnTo>
                <a:lnTo>
                  <a:pt x="282" y="785"/>
                </a:lnTo>
                <a:lnTo>
                  <a:pt x="280" y="785"/>
                </a:lnTo>
                <a:lnTo>
                  <a:pt x="280" y="787"/>
                </a:lnTo>
                <a:lnTo>
                  <a:pt x="280" y="788"/>
                </a:lnTo>
                <a:lnTo>
                  <a:pt x="278" y="788"/>
                </a:lnTo>
                <a:lnTo>
                  <a:pt x="277" y="790"/>
                </a:lnTo>
                <a:lnTo>
                  <a:pt x="275" y="790"/>
                </a:lnTo>
                <a:lnTo>
                  <a:pt x="275" y="792"/>
                </a:lnTo>
                <a:lnTo>
                  <a:pt x="273" y="792"/>
                </a:lnTo>
                <a:lnTo>
                  <a:pt x="272" y="792"/>
                </a:lnTo>
                <a:lnTo>
                  <a:pt x="270" y="792"/>
                </a:lnTo>
                <a:lnTo>
                  <a:pt x="268" y="792"/>
                </a:lnTo>
                <a:lnTo>
                  <a:pt x="266" y="792"/>
                </a:lnTo>
                <a:lnTo>
                  <a:pt x="265" y="792"/>
                </a:lnTo>
                <a:lnTo>
                  <a:pt x="263" y="792"/>
                </a:lnTo>
                <a:lnTo>
                  <a:pt x="263" y="790"/>
                </a:lnTo>
                <a:lnTo>
                  <a:pt x="261" y="790"/>
                </a:lnTo>
                <a:lnTo>
                  <a:pt x="259" y="790"/>
                </a:lnTo>
                <a:lnTo>
                  <a:pt x="259" y="792"/>
                </a:lnTo>
                <a:lnTo>
                  <a:pt x="258" y="792"/>
                </a:lnTo>
                <a:lnTo>
                  <a:pt x="256" y="792"/>
                </a:lnTo>
                <a:lnTo>
                  <a:pt x="256" y="794"/>
                </a:lnTo>
                <a:lnTo>
                  <a:pt x="256" y="795"/>
                </a:lnTo>
                <a:lnTo>
                  <a:pt x="254" y="795"/>
                </a:lnTo>
                <a:lnTo>
                  <a:pt x="253" y="795"/>
                </a:lnTo>
                <a:lnTo>
                  <a:pt x="251" y="795"/>
                </a:lnTo>
                <a:lnTo>
                  <a:pt x="251" y="794"/>
                </a:lnTo>
                <a:lnTo>
                  <a:pt x="249" y="794"/>
                </a:lnTo>
                <a:lnTo>
                  <a:pt x="249" y="792"/>
                </a:lnTo>
                <a:lnTo>
                  <a:pt x="249" y="790"/>
                </a:lnTo>
                <a:lnTo>
                  <a:pt x="247" y="790"/>
                </a:lnTo>
                <a:lnTo>
                  <a:pt x="247" y="788"/>
                </a:lnTo>
                <a:lnTo>
                  <a:pt x="246" y="788"/>
                </a:lnTo>
                <a:lnTo>
                  <a:pt x="246" y="787"/>
                </a:lnTo>
                <a:lnTo>
                  <a:pt x="244" y="787"/>
                </a:lnTo>
                <a:lnTo>
                  <a:pt x="244" y="785"/>
                </a:lnTo>
                <a:lnTo>
                  <a:pt x="242" y="785"/>
                </a:lnTo>
                <a:lnTo>
                  <a:pt x="244" y="785"/>
                </a:lnTo>
                <a:lnTo>
                  <a:pt x="246" y="783"/>
                </a:lnTo>
                <a:lnTo>
                  <a:pt x="244" y="783"/>
                </a:lnTo>
                <a:lnTo>
                  <a:pt x="242" y="783"/>
                </a:lnTo>
                <a:lnTo>
                  <a:pt x="242" y="781"/>
                </a:lnTo>
                <a:lnTo>
                  <a:pt x="242" y="780"/>
                </a:lnTo>
                <a:lnTo>
                  <a:pt x="241" y="780"/>
                </a:lnTo>
                <a:lnTo>
                  <a:pt x="241" y="781"/>
                </a:lnTo>
                <a:lnTo>
                  <a:pt x="239" y="781"/>
                </a:lnTo>
                <a:lnTo>
                  <a:pt x="237" y="781"/>
                </a:lnTo>
                <a:lnTo>
                  <a:pt x="237" y="783"/>
                </a:lnTo>
                <a:lnTo>
                  <a:pt x="235" y="783"/>
                </a:lnTo>
                <a:lnTo>
                  <a:pt x="234" y="781"/>
                </a:lnTo>
                <a:lnTo>
                  <a:pt x="234" y="783"/>
                </a:lnTo>
                <a:lnTo>
                  <a:pt x="232" y="783"/>
                </a:lnTo>
                <a:lnTo>
                  <a:pt x="232" y="785"/>
                </a:lnTo>
                <a:lnTo>
                  <a:pt x="230" y="785"/>
                </a:lnTo>
                <a:lnTo>
                  <a:pt x="229" y="785"/>
                </a:lnTo>
                <a:lnTo>
                  <a:pt x="227" y="785"/>
                </a:lnTo>
                <a:lnTo>
                  <a:pt x="225" y="785"/>
                </a:lnTo>
                <a:lnTo>
                  <a:pt x="225" y="787"/>
                </a:lnTo>
                <a:lnTo>
                  <a:pt x="223" y="787"/>
                </a:lnTo>
                <a:lnTo>
                  <a:pt x="223" y="788"/>
                </a:lnTo>
                <a:lnTo>
                  <a:pt x="222" y="788"/>
                </a:lnTo>
                <a:lnTo>
                  <a:pt x="222" y="790"/>
                </a:lnTo>
                <a:lnTo>
                  <a:pt x="220" y="792"/>
                </a:lnTo>
                <a:lnTo>
                  <a:pt x="218" y="792"/>
                </a:lnTo>
                <a:lnTo>
                  <a:pt x="218" y="794"/>
                </a:lnTo>
                <a:lnTo>
                  <a:pt x="218" y="795"/>
                </a:lnTo>
                <a:lnTo>
                  <a:pt x="216" y="795"/>
                </a:lnTo>
                <a:lnTo>
                  <a:pt x="215" y="795"/>
                </a:lnTo>
                <a:lnTo>
                  <a:pt x="215" y="797"/>
                </a:lnTo>
                <a:lnTo>
                  <a:pt x="213" y="797"/>
                </a:lnTo>
                <a:lnTo>
                  <a:pt x="213" y="799"/>
                </a:lnTo>
                <a:lnTo>
                  <a:pt x="211" y="799"/>
                </a:lnTo>
                <a:lnTo>
                  <a:pt x="210" y="799"/>
                </a:lnTo>
                <a:lnTo>
                  <a:pt x="208" y="799"/>
                </a:lnTo>
                <a:lnTo>
                  <a:pt x="208" y="800"/>
                </a:lnTo>
                <a:lnTo>
                  <a:pt x="206" y="800"/>
                </a:lnTo>
                <a:lnTo>
                  <a:pt x="204" y="800"/>
                </a:lnTo>
                <a:lnTo>
                  <a:pt x="204" y="802"/>
                </a:lnTo>
                <a:lnTo>
                  <a:pt x="203" y="802"/>
                </a:lnTo>
                <a:lnTo>
                  <a:pt x="201" y="802"/>
                </a:lnTo>
                <a:lnTo>
                  <a:pt x="201" y="800"/>
                </a:lnTo>
                <a:lnTo>
                  <a:pt x="199" y="800"/>
                </a:lnTo>
                <a:lnTo>
                  <a:pt x="199" y="802"/>
                </a:lnTo>
                <a:lnTo>
                  <a:pt x="199" y="800"/>
                </a:lnTo>
                <a:lnTo>
                  <a:pt x="199" y="802"/>
                </a:lnTo>
                <a:lnTo>
                  <a:pt x="198" y="802"/>
                </a:lnTo>
                <a:lnTo>
                  <a:pt x="198" y="804"/>
                </a:lnTo>
                <a:lnTo>
                  <a:pt x="196" y="804"/>
                </a:lnTo>
                <a:lnTo>
                  <a:pt x="196" y="806"/>
                </a:lnTo>
                <a:lnTo>
                  <a:pt x="194" y="806"/>
                </a:lnTo>
                <a:lnTo>
                  <a:pt x="192" y="806"/>
                </a:lnTo>
                <a:lnTo>
                  <a:pt x="192" y="804"/>
                </a:lnTo>
                <a:lnTo>
                  <a:pt x="192" y="806"/>
                </a:lnTo>
                <a:lnTo>
                  <a:pt x="191" y="806"/>
                </a:lnTo>
                <a:lnTo>
                  <a:pt x="191" y="804"/>
                </a:lnTo>
                <a:lnTo>
                  <a:pt x="191" y="802"/>
                </a:lnTo>
                <a:lnTo>
                  <a:pt x="189" y="802"/>
                </a:lnTo>
                <a:lnTo>
                  <a:pt x="189" y="800"/>
                </a:lnTo>
                <a:lnTo>
                  <a:pt x="187" y="800"/>
                </a:lnTo>
                <a:lnTo>
                  <a:pt x="187" y="799"/>
                </a:lnTo>
                <a:lnTo>
                  <a:pt x="185" y="799"/>
                </a:lnTo>
                <a:lnTo>
                  <a:pt x="185" y="797"/>
                </a:lnTo>
                <a:lnTo>
                  <a:pt x="184" y="797"/>
                </a:lnTo>
                <a:lnTo>
                  <a:pt x="184" y="795"/>
                </a:lnTo>
                <a:lnTo>
                  <a:pt x="184" y="794"/>
                </a:lnTo>
                <a:lnTo>
                  <a:pt x="182" y="794"/>
                </a:lnTo>
                <a:lnTo>
                  <a:pt x="182" y="792"/>
                </a:lnTo>
                <a:lnTo>
                  <a:pt x="180" y="792"/>
                </a:lnTo>
                <a:lnTo>
                  <a:pt x="180" y="790"/>
                </a:lnTo>
                <a:lnTo>
                  <a:pt x="180" y="788"/>
                </a:lnTo>
                <a:lnTo>
                  <a:pt x="180" y="787"/>
                </a:lnTo>
                <a:lnTo>
                  <a:pt x="179" y="787"/>
                </a:lnTo>
                <a:lnTo>
                  <a:pt x="179" y="785"/>
                </a:lnTo>
                <a:lnTo>
                  <a:pt x="179" y="783"/>
                </a:lnTo>
                <a:lnTo>
                  <a:pt x="177" y="783"/>
                </a:lnTo>
                <a:lnTo>
                  <a:pt x="177" y="781"/>
                </a:lnTo>
                <a:lnTo>
                  <a:pt x="175" y="781"/>
                </a:lnTo>
                <a:lnTo>
                  <a:pt x="175" y="780"/>
                </a:lnTo>
                <a:lnTo>
                  <a:pt x="173" y="780"/>
                </a:lnTo>
                <a:lnTo>
                  <a:pt x="173" y="778"/>
                </a:lnTo>
                <a:lnTo>
                  <a:pt x="172" y="776"/>
                </a:lnTo>
                <a:lnTo>
                  <a:pt x="172" y="775"/>
                </a:lnTo>
                <a:lnTo>
                  <a:pt x="170" y="775"/>
                </a:lnTo>
                <a:lnTo>
                  <a:pt x="170" y="773"/>
                </a:lnTo>
                <a:lnTo>
                  <a:pt x="168" y="773"/>
                </a:lnTo>
                <a:lnTo>
                  <a:pt x="168" y="771"/>
                </a:lnTo>
                <a:lnTo>
                  <a:pt x="167" y="771"/>
                </a:lnTo>
                <a:lnTo>
                  <a:pt x="165" y="771"/>
                </a:lnTo>
                <a:lnTo>
                  <a:pt x="165" y="773"/>
                </a:lnTo>
                <a:lnTo>
                  <a:pt x="163" y="773"/>
                </a:lnTo>
                <a:lnTo>
                  <a:pt x="161" y="773"/>
                </a:lnTo>
                <a:lnTo>
                  <a:pt x="161" y="775"/>
                </a:lnTo>
                <a:lnTo>
                  <a:pt x="160" y="775"/>
                </a:lnTo>
                <a:lnTo>
                  <a:pt x="160" y="776"/>
                </a:lnTo>
                <a:lnTo>
                  <a:pt x="158" y="776"/>
                </a:lnTo>
                <a:lnTo>
                  <a:pt x="156" y="776"/>
                </a:lnTo>
                <a:lnTo>
                  <a:pt x="156" y="778"/>
                </a:lnTo>
                <a:lnTo>
                  <a:pt x="155" y="778"/>
                </a:lnTo>
                <a:lnTo>
                  <a:pt x="153" y="778"/>
                </a:lnTo>
                <a:lnTo>
                  <a:pt x="153" y="780"/>
                </a:lnTo>
                <a:lnTo>
                  <a:pt x="153" y="778"/>
                </a:lnTo>
                <a:lnTo>
                  <a:pt x="151" y="778"/>
                </a:lnTo>
                <a:lnTo>
                  <a:pt x="151" y="776"/>
                </a:lnTo>
                <a:lnTo>
                  <a:pt x="151" y="775"/>
                </a:lnTo>
                <a:lnTo>
                  <a:pt x="151" y="773"/>
                </a:lnTo>
                <a:lnTo>
                  <a:pt x="149" y="773"/>
                </a:lnTo>
                <a:lnTo>
                  <a:pt x="149" y="771"/>
                </a:lnTo>
                <a:lnTo>
                  <a:pt x="149" y="769"/>
                </a:lnTo>
                <a:lnTo>
                  <a:pt x="149" y="768"/>
                </a:lnTo>
                <a:lnTo>
                  <a:pt x="148" y="768"/>
                </a:lnTo>
                <a:lnTo>
                  <a:pt x="148" y="766"/>
                </a:lnTo>
                <a:lnTo>
                  <a:pt x="148" y="764"/>
                </a:lnTo>
                <a:lnTo>
                  <a:pt x="146" y="764"/>
                </a:lnTo>
                <a:lnTo>
                  <a:pt x="146" y="763"/>
                </a:lnTo>
                <a:lnTo>
                  <a:pt x="146" y="761"/>
                </a:lnTo>
                <a:lnTo>
                  <a:pt x="146" y="759"/>
                </a:lnTo>
                <a:lnTo>
                  <a:pt x="146" y="757"/>
                </a:lnTo>
                <a:lnTo>
                  <a:pt x="146" y="756"/>
                </a:lnTo>
                <a:lnTo>
                  <a:pt x="146" y="754"/>
                </a:lnTo>
                <a:lnTo>
                  <a:pt x="146" y="752"/>
                </a:lnTo>
                <a:lnTo>
                  <a:pt x="146" y="750"/>
                </a:lnTo>
                <a:lnTo>
                  <a:pt x="146" y="749"/>
                </a:lnTo>
                <a:lnTo>
                  <a:pt x="146" y="747"/>
                </a:lnTo>
                <a:lnTo>
                  <a:pt x="146" y="745"/>
                </a:lnTo>
                <a:lnTo>
                  <a:pt x="146" y="744"/>
                </a:lnTo>
                <a:lnTo>
                  <a:pt x="146" y="742"/>
                </a:lnTo>
                <a:lnTo>
                  <a:pt x="146" y="740"/>
                </a:lnTo>
                <a:lnTo>
                  <a:pt x="146" y="738"/>
                </a:lnTo>
                <a:lnTo>
                  <a:pt x="148" y="738"/>
                </a:lnTo>
                <a:lnTo>
                  <a:pt x="148" y="737"/>
                </a:lnTo>
                <a:lnTo>
                  <a:pt x="149" y="735"/>
                </a:lnTo>
                <a:lnTo>
                  <a:pt x="151" y="733"/>
                </a:lnTo>
                <a:lnTo>
                  <a:pt x="153" y="732"/>
                </a:lnTo>
                <a:lnTo>
                  <a:pt x="153" y="730"/>
                </a:lnTo>
                <a:lnTo>
                  <a:pt x="155" y="730"/>
                </a:lnTo>
                <a:lnTo>
                  <a:pt x="155" y="728"/>
                </a:lnTo>
                <a:lnTo>
                  <a:pt x="156" y="728"/>
                </a:lnTo>
                <a:lnTo>
                  <a:pt x="156" y="726"/>
                </a:lnTo>
                <a:lnTo>
                  <a:pt x="158" y="726"/>
                </a:lnTo>
                <a:lnTo>
                  <a:pt x="158" y="725"/>
                </a:lnTo>
                <a:lnTo>
                  <a:pt x="158" y="723"/>
                </a:lnTo>
                <a:lnTo>
                  <a:pt x="158" y="721"/>
                </a:lnTo>
                <a:lnTo>
                  <a:pt x="156" y="721"/>
                </a:lnTo>
                <a:lnTo>
                  <a:pt x="155" y="721"/>
                </a:lnTo>
                <a:lnTo>
                  <a:pt x="155" y="719"/>
                </a:lnTo>
                <a:lnTo>
                  <a:pt x="153" y="719"/>
                </a:lnTo>
                <a:lnTo>
                  <a:pt x="153" y="718"/>
                </a:lnTo>
                <a:lnTo>
                  <a:pt x="151" y="718"/>
                </a:lnTo>
                <a:lnTo>
                  <a:pt x="151" y="716"/>
                </a:lnTo>
                <a:lnTo>
                  <a:pt x="149" y="716"/>
                </a:lnTo>
                <a:lnTo>
                  <a:pt x="149" y="714"/>
                </a:lnTo>
                <a:lnTo>
                  <a:pt x="149" y="713"/>
                </a:lnTo>
                <a:lnTo>
                  <a:pt x="149" y="711"/>
                </a:lnTo>
                <a:lnTo>
                  <a:pt x="148" y="711"/>
                </a:lnTo>
                <a:lnTo>
                  <a:pt x="146" y="711"/>
                </a:lnTo>
                <a:lnTo>
                  <a:pt x="146" y="709"/>
                </a:lnTo>
                <a:lnTo>
                  <a:pt x="146" y="707"/>
                </a:lnTo>
                <a:lnTo>
                  <a:pt x="146" y="706"/>
                </a:lnTo>
                <a:lnTo>
                  <a:pt x="146" y="704"/>
                </a:lnTo>
                <a:lnTo>
                  <a:pt x="146" y="702"/>
                </a:lnTo>
                <a:lnTo>
                  <a:pt x="146" y="701"/>
                </a:lnTo>
                <a:lnTo>
                  <a:pt x="146" y="699"/>
                </a:lnTo>
                <a:lnTo>
                  <a:pt x="144" y="699"/>
                </a:lnTo>
                <a:lnTo>
                  <a:pt x="144" y="697"/>
                </a:lnTo>
                <a:lnTo>
                  <a:pt x="144" y="695"/>
                </a:lnTo>
                <a:lnTo>
                  <a:pt x="142" y="695"/>
                </a:lnTo>
                <a:lnTo>
                  <a:pt x="142" y="694"/>
                </a:lnTo>
                <a:lnTo>
                  <a:pt x="142" y="692"/>
                </a:lnTo>
                <a:lnTo>
                  <a:pt x="142" y="690"/>
                </a:lnTo>
                <a:lnTo>
                  <a:pt x="141" y="689"/>
                </a:lnTo>
                <a:lnTo>
                  <a:pt x="141" y="687"/>
                </a:lnTo>
                <a:lnTo>
                  <a:pt x="141" y="685"/>
                </a:lnTo>
                <a:lnTo>
                  <a:pt x="139" y="685"/>
                </a:lnTo>
                <a:lnTo>
                  <a:pt x="139" y="683"/>
                </a:lnTo>
                <a:lnTo>
                  <a:pt x="137" y="683"/>
                </a:lnTo>
                <a:lnTo>
                  <a:pt x="137" y="682"/>
                </a:lnTo>
                <a:lnTo>
                  <a:pt x="136" y="682"/>
                </a:lnTo>
                <a:lnTo>
                  <a:pt x="136" y="680"/>
                </a:lnTo>
                <a:lnTo>
                  <a:pt x="137" y="680"/>
                </a:lnTo>
                <a:lnTo>
                  <a:pt x="139" y="680"/>
                </a:lnTo>
                <a:lnTo>
                  <a:pt x="139" y="678"/>
                </a:lnTo>
                <a:lnTo>
                  <a:pt x="141" y="678"/>
                </a:lnTo>
                <a:lnTo>
                  <a:pt x="142" y="678"/>
                </a:lnTo>
                <a:lnTo>
                  <a:pt x="144" y="676"/>
                </a:lnTo>
                <a:lnTo>
                  <a:pt x="146" y="676"/>
                </a:lnTo>
                <a:lnTo>
                  <a:pt x="148" y="676"/>
                </a:lnTo>
                <a:lnTo>
                  <a:pt x="149" y="676"/>
                </a:lnTo>
                <a:lnTo>
                  <a:pt x="149" y="675"/>
                </a:lnTo>
                <a:lnTo>
                  <a:pt x="151" y="675"/>
                </a:lnTo>
                <a:lnTo>
                  <a:pt x="153" y="675"/>
                </a:lnTo>
                <a:lnTo>
                  <a:pt x="155" y="675"/>
                </a:lnTo>
                <a:lnTo>
                  <a:pt x="156" y="673"/>
                </a:lnTo>
                <a:lnTo>
                  <a:pt x="158" y="673"/>
                </a:lnTo>
                <a:lnTo>
                  <a:pt x="160" y="673"/>
                </a:lnTo>
                <a:lnTo>
                  <a:pt x="160" y="671"/>
                </a:lnTo>
                <a:lnTo>
                  <a:pt x="160" y="670"/>
                </a:lnTo>
                <a:lnTo>
                  <a:pt x="160" y="668"/>
                </a:lnTo>
                <a:lnTo>
                  <a:pt x="160" y="666"/>
                </a:lnTo>
                <a:lnTo>
                  <a:pt x="160" y="664"/>
                </a:lnTo>
                <a:lnTo>
                  <a:pt x="158" y="664"/>
                </a:lnTo>
                <a:lnTo>
                  <a:pt x="160" y="663"/>
                </a:lnTo>
                <a:lnTo>
                  <a:pt x="160" y="661"/>
                </a:lnTo>
                <a:lnTo>
                  <a:pt x="160" y="659"/>
                </a:lnTo>
                <a:lnTo>
                  <a:pt x="161" y="659"/>
                </a:lnTo>
                <a:lnTo>
                  <a:pt x="161" y="658"/>
                </a:lnTo>
                <a:lnTo>
                  <a:pt x="161" y="656"/>
                </a:lnTo>
                <a:lnTo>
                  <a:pt x="163" y="656"/>
                </a:lnTo>
                <a:lnTo>
                  <a:pt x="163" y="654"/>
                </a:lnTo>
                <a:lnTo>
                  <a:pt x="163" y="652"/>
                </a:lnTo>
                <a:lnTo>
                  <a:pt x="165" y="652"/>
                </a:lnTo>
                <a:lnTo>
                  <a:pt x="165" y="651"/>
                </a:lnTo>
                <a:lnTo>
                  <a:pt x="165" y="649"/>
                </a:lnTo>
                <a:lnTo>
                  <a:pt x="167" y="649"/>
                </a:lnTo>
                <a:lnTo>
                  <a:pt x="167" y="647"/>
                </a:lnTo>
                <a:lnTo>
                  <a:pt x="167" y="645"/>
                </a:lnTo>
                <a:lnTo>
                  <a:pt x="168" y="645"/>
                </a:lnTo>
                <a:lnTo>
                  <a:pt x="168" y="644"/>
                </a:lnTo>
                <a:lnTo>
                  <a:pt x="168" y="642"/>
                </a:lnTo>
                <a:lnTo>
                  <a:pt x="170" y="642"/>
                </a:lnTo>
                <a:lnTo>
                  <a:pt x="170" y="640"/>
                </a:lnTo>
                <a:lnTo>
                  <a:pt x="168" y="640"/>
                </a:lnTo>
                <a:lnTo>
                  <a:pt x="167" y="640"/>
                </a:lnTo>
                <a:lnTo>
                  <a:pt x="165" y="640"/>
                </a:lnTo>
                <a:lnTo>
                  <a:pt x="163" y="640"/>
                </a:lnTo>
                <a:lnTo>
                  <a:pt x="161" y="640"/>
                </a:lnTo>
                <a:lnTo>
                  <a:pt x="161" y="642"/>
                </a:lnTo>
                <a:lnTo>
                  <a:pt x="160" y="642"/>
                </a:lnTo>
                <a:lnTo>
                  <a:pt x="160" y="644"/>
                </a:lnTo>
                <a:lnTo>
                  <a:pt x="158" y="644"/>
                </a:lnTo>
                <a:lnTo>
                  <a:pt x="156" y="644"/>
                </a:lnTo>
                <a:lnTo>
                  <a:pt x="155" y="644"/>
                </a:lnTo>
                <a:lnTo>
                  <a:pt x="153" y="644"/>
                </a:lnTo>
                <a:lnTo>
                  <a:pt x="151" y="644"/>
                </a:lnTo>
                <a:lnTo>
                  <a:pt x="149" y="644"/>
                </a:lnTo>
                <a:lnTo>
                  <a:pt x="148" y="644"/>
                </a:lnTo>
                <a:lnTo>
                  <a:pt x="146" y="644"/>
                </a:lnTo>
                <a:lnTo>
                  <a:pt x="144" y="644"/>
                </a:lnTo>
                <a:lnTo>
                  <a:pt x="139" y="639"/>
                </a:lnTo>
                <a:lnTo>
                  <a:pt x="139" y="637"/>
                </a:lnTo>
                <a:lnTo>
                  <a:pt x="142" y="633"/>
                </a:lnTo>
                <a:lnTo>
                  <a:pt x="142" y="628"/>
                </a:lnTo>
                <a:lnTo>
                  <a:pt x="142" y="625"/>
                </a:lnTo>
                <a:lnTo>
                  <a:pt x="141" y="620"/>
                </a:lnTo>
                <a:lnTo>
                  <a:pt x="136" y="618"/>
                </a:lnTo>
                <a:lnTo>
                  <a:pt x="130" y="621"/>
                </a:lnTo>
                <a:lnTo>
                  <a:pt x="125" y="621"/>
                </a:lnTo>
                <a:lnTo>
                  <a:pt x="122" y="618"/>
                </a:lnTo>
                <a:lnTo>
                  <a:pt x="118" y="613"/>
                </a:lnTo>
                <a:lnTo>
                  <a:pt x="113" y="611"/>
                </a:lnTo>
                <a:lnTo>
                  <a:pt x="108" y="614"/>
                </a:lnTo>
                <a:lnTo>
                  <a:pt x="103" y="618"/>
                </a:lnTo>
                <a:lnTo>
                  <a:pt x="98" y="620"/>
                </a:lnTo>
                <a:lnTo>
                  <a:pt x="93" y="623"/>
                </a:lnTo>
                <a:lnTo>
                  <a:pt x="87" y="625"/>
                </a:lnTo>
                <a:lnTo>
                  <a:pt x="84" y="625"/>
                </a:lnTo>
                <a:lnTo>
                  <a:pt x="79" y="627"/>
                </a:lnTo>
                <a:lnTo>
                  <a:pt x="74" y="625"/>
                </a:lnTo>
                <a:lnTo>
                  <a:pt x="68" y="625"/>
                </a:lnTo>
                <a:lnTo>
                  <a:pt x="65" y="621"/>
                </a:lnTo>
                <a:lnTo>
                  <a:pt x="60" y="616"/>
                </a:lnTo>
                <a:lnTo>
                  <a:pt x="56" y="611"/>
                </a:lnTo>
                <a:lnTo>
                  <a:pt x="53" y="606"/>
                </a:lnTo>
                <a:lnTo>
                  <a:pt x="53" y="601"/>
                </a:lnTo>
                <a:lnTo>
                  <a:pt x="53" y="597"/>
                </a:lnTo>
                <a:lnTo>
                  <a:pt x="51" y="592"/>
                </a:lnTo>
                <a:lnTo>
                  <a:pt x="46" y="587"/>
                </a:lnTo>
                <a:lnTo>
                  <a:pt x="44" y="582"/>
                </a:lnTo>
                <a:lnTo>
                  <a:pt x="44" y="578"/>
                </a:lnTo>
                <a:lnTo>
                  <a:pt x="44" y="573"/>
                </a:lnTo>
                <a:lnTo>
                  <a:pt x="44" y="568"/>
                </a:lnTo>
                <a:lnTo>
                  <a:pt x="43" y="563"/>
                </a:lnTo>
                <a:lnTo>
                  <a:pt x="39" y="559"/>
                </a:lnTo>
                <a:lnTo>
                  <a:pt x="36" y="554"/>
                </a:lnTo>
                <a:lnTo>
                  <a:pt x="31" y="549"/>
                </a:lnTo>
                <a:lnTo>
                  <a:pt x="27" y="546"/>
                </a:lnTo>
                <a:lnTo>
                  <a:pt x="24" y="540"/>
                </a:lnTo>
                <a:lnTo>
                  <a:pt x="19" y="535"/>
                </a:lnTo>
                <a:lnTo>
                  <a:pt x="19" y="530"/>
                </a:lnTo>
                <a:lnTo>
                  <a:pt x="17" y="527"/>
                </a:lnTo>
                <a:lnTo>
                  <a:pt x="19" y="522"/>
                </a:lnTo>
                <a:lnTo>
                  <a:pt x="20" y="516"/>
                </a:lnTo>
                <a:lnTo>
                  <a:pt x="20" y="511"/>
                </a:lnTo>
                <a:lnTo>
                  <a:pt x="20" y="508"/>
                </a:lnTo>
                <a:lnTo>
                  <a:pt x="19" y="503"/>
                </a:lnTo>
                <a:lnTo>
                  <a:pt x="20" y="497"/>
                </a:lnTo>
                <a:lnTo>
                  <a:pt x="24" y="492"/>
                </a:lnTo>
                <a:lnTo>
                  <a:pt x="27" y="489"/>
                </a:lnTo>
                <a:lnTo>
                  <a:pt x="29" y="484"/>
                </a:lnTo>
                <a:lnTo>
                  <a:pt x="34" y="478"/>
                </a:lnTo>
                <a:lnTo>
                  <a:pt x="36" y="472"/>
                </a:lnTo>
                <a:lnTo>
                  <a:pt x="37" y="472"/>
                </a:lnTo>
                <a:lnTo>
                  <a:pt x="37" y="470"/>
                </a:lnTo>
                <a:lnTo>
                  <a:pt x="37" y="466"/>
                </a:lnTo>
                <a:lnTo>
                  <a:pt x="39" y="463"/>
                </a:lnTo>
                <a:lnTo>
                  <a:pt x="39" y="458"/>
                </a:lnTo>
                <a:lnTo>
                  <a:pt x="39" y="451"/>
                </a:lnTo>
                <a:lnTo>
                  <a:pt x="39" y="447"/>
                </a:lnTo>
                <a:lnTo>
                  <a:pt x="39" y="442"/>
                </a:lnTo>
                <a:lnTo>
                  <a:pt x="41" y="439"/>
                </a:lnTo>
                <a:lnTo>
                  <a:pt x="43" y="434"/>
                </a:lnTo>
                <a:lnTo>
                  <a:pt x="44" y="429"/>
                </a:lnTo>
                <a:lnTo>
                  <a:pt x="46" y="423"/>
                </a:lnTo>
                <a:lnTo>
                  <a:pt x="44" y="420"/>
                </a:lnTo>
                <a:lnTo>
                  <a:pt x="43" y="415"/>
                </a:lnTo>
                <a:lnTo>
                  <a:pt x="39" y="411"/>
                </a:lnTo>
                <a:lnTo>
                  <a:pt x="36" y="404"/>
                </a:lnTo>
                <a:lnTo>
                  <a:pt x="37" y="399"/>
                </a:lnTo>
                <a:lnTo>
                  <a:pt x="37" y="396"/>
                </a:lnTo>
                <a:lnTo>
                  <a:pt x="41" y="391"/>
                </a:lnTo>
                <a:lnTo>
                  <a:pt x="44" y="384"/>
                </a:lnTo>
                <a:lnTo>
                  <a:pt x="44" y="377"/>
                </a:lnTo>
                <a:lnTo>
                  <a:pt x="44" y="368"/>
                </a:lnTo>
                <a:lnTo>
                  <a:pt x="44" y="365"/>
                </a:lnTo>
                <a:lnTo>
                  <a:pt x="44" y="360"/>
                </a:lnTo>
                <a:lnTo>
                  <a:pt x="44" y="355"/>
                </a:lnTo>
                <a:lnTo>
                  <a:pt x="44" y="349"/>
                </a:lnTo>
                <a:lnTo>
                  <a:pt x="43" y="344"/>
                </a:lnTo>
                <a:lnTo>
                  <a:pt x="41" y="339"/>
                </a:lnTo>
                <a:lnTo>
                  <a:pt x="41" y="334"/>
                </a:lnTo>
                <a:lnTo>
                  <a:pt x="41" y="330"/>
                </a:lnTo>
                <a:lnTo>
                  <a:pt x="41" y="324"/>
                </a:lnTo>
                <a:lnTo>
                  <a:pt x="43" y="318"/>
                </a:lnTo>
                <a:lnTo>
                  <a:pt x="43" y="313"/>
                </a:lnTo>
                <a:lnTo>
                  <a:pt x="43" y="306"/>
                </a:lnTo>
                <a:lnTo>
                  <a:pt x="43" y="303"/>
                </a:lnTo>
                <a:lnTo>
                  <a:pt x="43" y="298"/>
                </a:lnTo>
                <a:lnTo>
                  <a:pt x="41" y="293"/>
                </a:lnTo>
                <a:lnTo>
                  <a:pt x="39" y="289"/>
                </a:lnTo>
                <a:lnTo>
                  <a:pt x="37" y="284"/>
                </a:lnTo>
                <a:lnTo>
                  <a:pt x="32" y="281"/>
                </a:lnTo>
                <a:lnTo>
                  <a:pt x="29" y="279"/>
                </a:lnTo>
                <a:lnTo>
                  <a:pt x="24" y="277"/>
                </a:lnTo>
                <a:lnTo>
                  <a:pt x="19" y="275"/>
                </a:lnTo>
                <a:lnTo>
                  <a:pt x="13" y="277"/>
                </a:lnTo>
                <a:lnTo>
                  <a:pt x="10" y="279"/>
                </a:lnTo>
                <a:lnTo>
                  <a:pt x="3" y="281"/>
                </a:lnTo>
                <a:lnTo>
                  <a:pt x="0" y="279"/>
                </a:lnTo>
                <a:lnTo>
                  <a:pt x="0" y="272"/>
                </a:lnTo>
                <a:lnTo>
                  <a:pt x="1" y="267"/>
                </a:lnTo>
                <a:lnTo>
                  <a:pt x="5" y="263"/>
                </a:lnTo>
                <a:lnTo>
                  <a:pt x="7" y="258"/>
                </a:lnTo>
                <a:lnTo>
                  <a:pt x="10" y="253"/>
                </a:lnTo>
                <a:lnTo>
                  <a:pt x="12" y="248"/>
                </a:lnTo>
                <a:lnTo>
                  <a:pt x="13" y="244"/>
                </a:lnTo>
                <a:lnTo>
                  <a:pt x="13" y="243"/>
                </a:lnTo>
                <a:lnTo>
                  <a:pt x="13" y="237"/>
                </a:lnTo>
                <a:lnTo>
                  <a:pt x="8" y="234"/>
                </a:lnTo>
                <a:lnTo>
                  <a:pt x="8" y="229"/>
                </a:lnTo>
                <a:lnTo>
                  <a:pt x="10" y="224"/>
                </a:lnTo>
                <a:lnTo>
                  <a:pt x="8" y="219"/>
                </a:lnTo>
                <a:lnTo>
                  <a:pt x="7" y="215"/>
                </a:lnTo>
                <a:lnTo>
                  <a:pt x="5" y="210"/>
                </a:lnTo>
                <a:lnTo>
                  <a:pt x="5" y="205"/>
                </a:lnTo>
                <a:lnTo>
                  <a:pt x="7" y="201"/>
                </a:lnTo>
                <a:lnTo>
                  <a:pt x="13" y="201"/>
                </a:lnTo>
                <a:lnTo>
                  <a:pt x="19" y="205"/>
                </a:lnTo>
                <a:lnTo>
                  <a:pt x="24" y="208"/>
                </a:lnTo>
                <a:lnTo>
                  <a:pt x="27" y="205"/>
                </a:lnTo>
                <a:lnTo>
                  <a:pt x="29" y="200"/>
                </a:lnTo>
                <a:lnTo>
                  <a:pt x="29" y="194"/>
                </a:lnTo>
                <a:lnTo>
                  <a:pt x="27" y="189"/>
                </a:lnTo>
                <a:lnTo>
                  <a:pt x="27" y="184"/>
                </a:lnTo>
                <a:lnTo>
                  <a:pt x="32" y="181"/>
                </a:lnTo>
                <a:lnTo>
                  <a:pt x="37" y="179"/>
                </a:lnTo>
                <a:lnTo>
                  <a:pt x="41" y="175"/>
                </a:lnTo>
                <a:lnTo>
                  <a:pt x="39" y="170"/>
                </a:lnTo>
                <a:lnTo>
                  <a:pt x="39" y="167"/>
                </a:lnTo>
                <a:lnTo>
                  <a:pt x="44" y="158"/>
                </a:lnTo>
                <a:lnTo>
                  <a:pt x="50" y="153"/>
                </a:lnTo>
                <a:lnTo>
                  <a:pt x="51" y="150"/>
                </a:lnTo>
                <a:lnTo>
                  <a:pt x="53" y="145"/>
                </a:lnTo>
                <a:lnTo>
                  <a:pt x="55" y="139"/>
                </a:lnTo>
                <a:lnTo>
                  <a:pt x="56" y="134"/>
                </a:lnTo>
                <a:lnTo>
                  <a:pt x="60" y="129"/>
                </a:lnTo>
                <a:lnTo>
                  <a:pt x="65" y="126"/>
                </a:lnTo>
                <a:lnTo>
                  <a:pt x="68" y="120"/>
                </a:lnTo>
                <a:lnTo>
                  <a:pt x="72" y="115"/>
                </a:lnTo>
                <a:lnTo>
                  <a:pt x="74" y="112"/>
                </a:lnTo>
                <a:lnTo>
                  <a:pt x="77" y="107"/>
                </a:lnTo>
                <a:lnTo>
                  <a:pt x="77" y="101"/>
                </a:lnTo>
                <a:lnTo>
                  <a:pt x="81" y="95"/>
                </a:lnTo>
                <a:lnTo>
                  <a:pt x="81" y="89"/>
                </a:lnTo>
                <a:lnTo>
                  <a:pt x="74" y="83"/>
                </a:lnTo>
                <a:lnTo>
                  <a:pt x="70" y="79"/>
                </a:lnTo>
                <a:lnTo>
                  <a:pt x="68" y="74"/>
                </a:lnTo>
                <a:lnTo>
                  <a:pt x="68" y="69"/>
                </a:lnTo>
                <a:lnTo>
                  <a:pt x="63" y="64"/>
                </a:lnTo>
                <a:lnTo>
                  <a:pt x="58" y="60"/>
                </a:lnTo>
                <a:lnTo>
                  <a:pt x="55" y="55"/>
                </a:lnTo>
                <a:lnTo>
                  <a:pt x="51" y="52"/>
                </a:lnTo>
                <a:lnTo>
                  <a:pt x="48" y="46"/>
                </a:lnTo>
                <a:lnTo>
                  <a:pt x="46" y="41"/>
                </a:lnTo>
                <a:lnTo>
                  <a:pt x="44" y="36"/>
                </a:lnTo>
                <a:lnTo>
                  <a:pt x="43" y="33"/>
                </a:lnTo>
                <a:lnTo>
                  <a:pt x="51" y="29"/>
                </a:lnTo>
                <a:lnTo>
                  <a:pt x="53" y="29"/>
                </a:lnTo>
                <a:lnTo>
                  <a:pt x="55" y="29"/>
                </a:lnTo>
                <a:lnTo>
                  <a:pt x="55" y="31"/>
                </a:lnTo>
                <a:lnTo>
                  <a:pt x="56" y="31"/>
                </a:lnTo>
                <a:lnTo>
                  <a:pt x="58" y="31"/>
                </a:lnTo>
                <a:lnTo>
                  <a:pt x="58" y="29"/>
                </a:lnTo>
                <a:lnTo>
                  <a:pt x="60" y="29"/>
                </a:lnTo>
                <a:lnTo>
                  <a:pt x="62" y="29"/>
                </a:lnTo>
                <a:lnTo>
                  <a:pt x="63" y="29"/>
                </a:lnTo>
                <a:lnTo>
                  <a:pt x="65" y="29"/>
                </a:lnTo>
                <a:lnTo>
                  <a:pt x="65" y="31"/>
                </a:lnTo>
                <a:lnTo>
                  <a:pt x="67" y="31"/>
                </a:lnTo>
                <a:lnTo>
                  <a:pt x="67" y="33"/>
                </a:lnTo>
                <a:lnTo>
                  <a:pt x="67" y="34"/>
                </a:lnTo>
                <a:lnTo>
                  <a:pt x="68" y="36"/>
                </a:lnTo>
                <a:lnTo>
                  <a:pt x="68" y="38"/>
                </a:lnTo>
                <a:lnTo>
                  <a:pt x="70" y="38"/>
                </a:lnTo>
                <a:lnTo>
                  <a:pt x="70" y="39"/>
                </a:lnTo>
                <a:lnTo>
                  <a:pt x="72" y="39"/>
                </a:lnTo>
                <a:lnTo>
                  <a:pt x="74" y="39"/>
                </a:lnTo>
                <a:lnTo>
                  <a:pt x="75" y="39"/>
                </a:lnTo>
                <a:lnTo>
                  <a:pt x="77" y="39"/>
                </a:lnTo>
                <a:lnTo>
                  <a:pt x="77" y="38"/>
                </a:lnTo>
                <a:lnTo>
                  <a:pt x="79" y="38"/>
                </a:lnTo>
                <a:lnTo>
                  <a:pt x="79" y="36"/>
                </a:lnTo>
                <a:lnTo>
                  <a:pt x="79" y="34"/>
                </a:lnTo>
                <a:lnTo>
                  <a:pt x="81" y="34"/>
                </a:lnTo>
                <a:lnTo>
                  <a:pt x="81" y="33"/>
                </a:lnTo>
                <a:lnTo>
                  <a:pt x="82" y="33"/>
                </a:lnTo>
                <a:lnTo>
                  <a:pt x="82" y="34"/>
                </a:lnTo>
                <a:lnTo>
                  <a:pt x="84" y="34"/>
                </a:lnTo>
                <a:lnTo>
                  <a:pt x="86" y="34"/>
                </a:lnTo>
                <a:lnTo>
                  <a:pt x="87" y="34"/>
                </a:lnTo>
                <a:lnTo>
                  <a:pt x="87" y="36"/>
                </a:lnTo>
                <a:lnTo>
                  <a:pt x="89" y="36"/>
                </a:lnTo>
                <a:lnTo>
                  <a:pt x="91" y="36"/>
                </a:lnTo>
                <a:lnTo>
                  <a:pt x="91" y="38"/>
                </a:lnTo>
                <a:lnTo>
                  <a:pt x="93" y="38"/>
                </a:lnTo>
                <a:lnTo>
                  <a:pt x="93" y="39"/>
                </a:lnTo>
                <a:lnTo>
                  <a:pt x="94" y="39"/>
                </a:lnTo>
                <a:lnTo>
                  <a:pt x="94" y="41"/>
                </a:lnTo>
                <a:lnTo>
                  <a:pt x="93" y="41"/>
                </a:lnTo>
                <a:lnTo>
                  <a:pt x="93" y="43"/>
                </a:lnTo>
                <a:lnTo>
                  <a:pt x="93" y="45"/>
                </a:lnTo>
                <a:lnTo>
                  <a:pt x="91" y="45"/>
                </a:lnTo>
                <a:lnTo>
                  <a:pt x="93" y="45"/>
                </a:lnTo>
                <a:lnTo>
                  <a:pt x="93" y="46"/>
                </a:lnTo>
                <a:lnTo>
                  <a:pt x="93" y="48"/>
                </a:lnTo>
                <a:lnTo>
                  <a:pt x="91" y="48"/>
                </a:lnTo>
                <a:lnTo>
                  <a:pt x="91" y="50"/>
                </a:lnTo>
                <a:lnTo>
                  <a:pt x="93" y="50"/>
                </a:lnTo>
                <a:lnTo>
                  <a:pt x="93" y="52"/>
                </a:lnTo>
                <a:lnTo>
                  <a:pt x="93" y="53"/>
                </a:lnTo>
                <a:lnTo>
                  <a:pt x="93" y="55"/>
                </a:lnTo>
                <a:lnTo>
                  <a:pt x="94" y="55"/>
                </a:lnTo>
                <a:lnTo>
                  <a:pt x="94" y="57"/>
                </a:lnTo>
                <a:lnTo>
                  <a:pt x="94" y="58"/>
                </a:lnTo>
                <a:lnTo>
                  <a:pt x="96" y="58"/>
                </a:lnTo>
                <a:lnTo>
                  <a:pt x="96" y="60"/>
                </a:lnTo>
                <a:lnTo>
                  <a:pt x="94" y="60"/>
                </a:lnTo>
                <a:lnTo>
                  <a:pt x="94" y="62"/>
                </a:lnTo>
                <a:lnTo>
                  <a:pt x="93" y="62"/>
                </a:lnTo>
                <a:lnTo>
                  <a:pt x="94" y="62"/>
                </a:lnTo>
                <a:lnTo>
                  <a:pt x="93" y="62"/>
                </a:lnTo>
                <a:lnTo>
                  <a:pt x="93" y="64"/>
                </a:lnTo>
                <a:lnTo>
                  <a:pt x="94" y="64"/>
                </a:lnTo>
                <a:lnTo>
                  <a:pt x="93" y="65"/>
                </a:lnTo>
                <a:lnTo>
                  <a:pt x="94" y="65"/>
                </a:lnTo>
                <a:lnTo>
                  <a:pt x="93" y="65"/>
                </a:lnTo>
                <a:lnTo>
                  <a:pt x="94" y="65"/>
                </a:lnTo>
                <a:lnTo>
                  <a:pt x="94" y="67"/>
                </a:lnTo>
                <a:lnTo>
                  <a:pt x="93" y="67"/>
                </a:lnTo>
                <a:lnTo>
                  <a:pt x="93" y="69"/>
                </a:lnTo>
                <a:lnTo>
                  <a:pt x="93" y="70"/>
                </a:lnTo>
                <a:lnTo>
                  <a:pt x="91" y="70"/>
                </a:lnTo>
                <a:lnTo>
                  <a:pt x="91" y="72"/>
                </a:lnTo>
                <a:lnTo>
                  <a:pt x="91" y="74"/>
                </a:lnTo>
                <a:lnTo>
                  <a:pt x="89" y="74"/>
                </a:lnTo>
                <a:lnTo>
                  <a:pt x="89" y="76"/>
                </a:lnTo>
                <a:lnTo>
                  <a:pt x="87" y="76"/>
                </a:lnTo>
                <a:lnTo>
                  <a:pt x="87" y="77"/>
                </a:lnTo>
                <a:lnTo>
                  <a:pt x="89" y="77"/>
                </a:lnTo>
                <a:lnTo>
                  <a:pt x="91" y="77"/>
                </a:lnTo>
                <a:lnTo>
                  <a:pt x="91" y="79"/>
                </a:lnTo>
                <a:lnTo>
                  <a:pt x="93" y="79"/>
                </a:lnTo>
                <a:lnTo>
                  <a:pt x="94" y="79"/>
                </a:lnTo>
                <a:lnTo>
                  <a:pt x="94" y="77"/>
                </a:lnTo>
                <a:lnTo>
                  <a:pt x="96" y="77"/>
                </a:lnTo>
                <a:lnTo>
                  <a:pt x="96" y="76"/>
                </a:lnTo>
                <a:lnTo>
                  <a:pt x="98" y="76"/>
                </a:lnTo>
                <a:lnTo>
                  <a:pt x="99" y="76"/>
                </a:lnTo>
                <a:lnTo>
                  <a:pt x="101" y="76"/>
                </a:lnTo>
                <a:lnTo>
                  <a:pt x="101" y="74"/>
                </a:lnTo>
                <a:lnTo>
                  <a:pt x="103" y="74"/>
                </a:lnTo>
                <a:lnTo>
                  <a:pt x="105" y="74"/>
                </a:lnTo>
                <a:lnTo>
                  <a:pt x="105" y="72"/>
                </a:lnTo>
                <a:lnTo>
                  <a:pt x="106" y="72"/>
                </a:lnTo>
                <a:lnTo>
                  <a:pt x="108" y="72"/>
                </a:lnTo>
                <a:lnTo>
                  <a:pt x="108" y="70"/>
                </a:lnTo>
                <a:lnTo>
                  <a:pt x="110" y="70"/>
                </a:lnTo>
                <a:lnTo>
                  <a:pt x="110" y="69"/>
                </a:lnTo>
                <a:lnTo>
                  <a:pt x="111" y="69"/>
                </a:lnTo>
                <a:lnTo>
                  <a:pt x="113" y="69"/>
                </a:lnTo>
                <a:lnTo>
                  <a:pt x="113" y="67"/>
                </a:lnTo>
                <a:lnTo>
                  <a:pt x="115" y="67"/>
                </a:lnTo>
                <a:lnTo>
                  <a:pt x="115" y="65"/>
                </a:lnTo>
                <a:lnTo>
                  <a:pt x="115" y="64"/>
                </a:lnTo>
                <a:lnTo>
                  <a:pt x="117" y="64"/>
                </a:lnTo>
                <a:lnTo>
                  <a:pt x="117" y="62"/>
                </a:lnTo>
                <a:lnTo>
                  <a:pt x="117" y="60"/>
                </a:lnTo>
                <a:lnTo>
                  <a:pt x="118" y="60"/>
                </a:lnTo>
                <a:lnTo>
                  <a:pt x="118" y="58"/>
                </a:lnTo>
                <a:lnTo>
                  <a:pt x="118" y="57"/>
                </a:lnTo>
                <a:lnTo>
                  <a:pt x="120" y="57"/>
                </a:lnTo>
                <a:lnTo>
                  <a:pt x="120" y="55"/>
                </a:lnTo>
                <a:lnTo>
                  <a:pt x="122" y="53"/>
                </a:lnTo>
                <a:lnTo>
                  <a:pt x="122" y="52"/>
                </a:lnTo>
                <a:lnTo>
                  <a:pt x="124" y="52"/>
                </a:lnTo>
                <a:lnTo>
                  <a:pt x="124" y="50"/>
                </a:lnTo>
                <a:lnTo>
                  <a:pt x="125" y="50"/>
                </a:lnTo>
                <a:lnTo>
                  <a:pt x="125" y="48"/>
                </a:lnTo>
                <a:lnTo>
                  <a:pt x="127" y="48"/>
                </a:lnTo>
                <a:lnTo>
                  <a:pt x="127" y="46"/>
                </a:lnTo>
                <a:lnTo>
                  <a:pt x="129" y="46"/>
                </a:lnTo>
                <a:lnTo>
                  <a:pt x="129" y="45"/>
                </a:lnTo>
                <a:lnTo>
                  <a:pt x="130" y="45"/>
                </a:lnTo>
                <a:lnTo>
                  <a:pt x="130" y="43"/>
                </a:lnTo>
                <a:lnTo>
                  <a:pt x="130" y="41"/>
                </a:lnTo>
                <a:lnTo>
                  <a:pt x="130" y="39"/>
                </a:lnTo>
                <a:lnTo>
                  <a:pt x="132" y="39"/>
                </a:lnTo>
                <a:lnTo>
                  <a:pt x="132" y="38"/>
                </a:lnTo>
                <a:lnTo>
                  <a:pt x="132" y="36"/>
                </a:lnTo>
                <a:lnTo>
                  <a:pt x="134" y="36"/>
                </a:lnTo>
                <a:lnTo>
                  <a:pt x="134" y="34"/>
                </a:lnTo>
                <a:lnTo>
                  <a:pt x="136" y="34"/>
                </a:lnTo>
                <a:lnTo>
                  <a:pt x="137" y="34"/>
                </a:lnTo>
                <a:lnTo>
                  <a:pt x="137" y="33"/>
                </a:lnTo>
                <a:lnTo>
                  <a:pt x="139" y="33"/>
                </a:lnTo>
                <a:lnTo>
                  <a:pt x="141" y="33"/>
                </a:lnTo>
                <a:lnTo>
                  <a:pt x="141" y="31"/>
                </a:lnTo>
                <a:lnTo>
                  <a:pt x="142" y="31"/>
                </a:lnTo>
                <a:lnTo>
                  <a:pt x="144" y="31"/>
                </a:lnTo>
                <a:lnTo>
                  <a:pt x="144" y="33"/>
                </a:lnTo>
                <a:lnTo>
                  <a:pt x="146" y="33"/>
                </a:lnTo>
                <a:lnTo>
                  <a:pt x="146" y="34"/>
                </a:lnTo>
                <a:lnTo>
                  <a:pt x="146" y="36"/>
                </a:lnTo>
                <a:lnTo>
                  <a:pt x="148" y="36"/>
                </a:lnTo>
                <a:lnTo>
                  <a:pt x="148" y="38"/>
                </a:lnTo>
                <a:lnTo>
                  <a:pt x="148" y="39"/>
                </a:lnTo>
                <a:lnTo>
                  <a:pt x="149" y="39"/>
                </a:lnTo>
                <a:lnTo>
                  <a:pt x="149" y="41"/>
                </a:lnTo>
                <a:lnTo>
                  <a:pt x="151" y="41"/>
                </a:lnTo>
                <a:lnTo>
                  <a:pt x="153" y="41"/>
                </a:lnTo>
                <a:lnTo>
                  <a:pt x="155" y="41"/>
                </a:lnTo>
                <a:lnTo>
                  <a:pt x="155" y="43"/>
                </a:lnTo>
                <a:lnTo>
                  <a:pt x="156" y="43"/>
                </a:lnTo>
                <a:lnTo>
                  <a:pt x="156" y="45"/>
                </a:lnTo>
                <a:lnTo>
                  <a:pt x="158" y="45"/>
                </a:lnTo>
                <a:lnTo>
                  <a:pt x="158" y="46"/>
                </a:lnTo>
                <a:lnTo>
                  <a:pt x="160" y="46"/>
                </a:lnTo>
                <a:lnTo>
                  <a:pt x="160" y="48"/>
                </a:lnTo>
                <a:lnTo>
                  <a:pt x="161" y="48"/>
                </a:lnTo>
                <a:lnTo>
                  <a:pt x="163" y="48"/>
                </a:lnTo>
                <a:lnTo>
                  <a:pt x="163" y="50"/>
                </a:lnTo>
                <a:lnTo>
                  <a:pt x="165" y="50"/>
                </a:lnTo>
                <a:lnTo>
                  <a:pt x="167" y="50"/>
                </a:lnTo>
                <a:lnTo>
                  <a:pt x="167" y="52"/>
                </a:lnTo>
                <a:lnTo>
                  <a:pt x="168" y="52"/>
                </a:lnTo>
                <a:lnTo>
                  <a:pt x="170" y="52"/>
                </a:lnTo>
                <a:lnTo>
                  <a:pt x="170" y="53"/>
                </a:lnTo>
                <a:lnTo>
                  <a:pt x="172" y="53"/>
                </a:lnTo>
                <a:lnTo>
                  <a:pt x="172" y="52"/>
                </a:lnTo>
                <a:lnTo>
                  <a:pt x="173" y="52"/>
                </a:lnTo>
                <a:lnTo>
                  <a:pt x="175" y="52"/>
                </a:lnTo>
                <a:lnTo>
                  <a:pt x="177" y="52"/>
                </a:lnTo>
                <a:lnTo>
                  <a:pt x="177" y="50"/>
                </a:lnTo>
                <a:lnTo>
                  <a:pt x="179" y="50"/>
                </a:lnTo>
                <a:lnTo>
                  <a:pt x="180" y="50"/>
                </a:lnTo>
                <a:lnTo>
                  <a:pt x="182" y="50"/>
                </a:lnTo>
                <a:lnTo>
                  <a:pt x="182" y="52"/>
                </a:lnTo>
                <a:lnTo>
                  <a:pt x="182" y="50"/>
                </a:lnTo>
                <a:lnTo>
                  <a:pt x="184" y="50"/>
                </a:lnTo>
                <a:lnTo>
                  <a:pt x="185" y="50"/>
                </a:lnTo>
                <a:lnTo>
                  <a:pt x="185" y="48"/>
                </a:lnTo>
                <a:lnTo>
                  <a:pt x="187" y="48"/>
                </a:lnTo>
                <a:lnTo>
                  <a:pt x="189" y="48"/>
                </a:lnTo>
                <a:lnTo>
                  <a:pt x="189" y="46"/>
                </a:lnTo>
                <a:lnTo>
                  <a:pt x="191" y="46"/>
                </a:lnTo>
                <a:lnTo>
                  <a:pt x="192" y="46"/>
                </a:lnTo>
                <a:lnTo>
                  <a:pt x="192" y="45"/>
                </a:lnTo>
                <a:lnTo>
                  <a:pt x="194" y="45"/>
                </a:lnTo>
                <a:lnTo>
                  <a:pt x="194" y="46"/>
                </a:lnTo>
                <a:lnTo>
                  <a:pt x="196" y="46"/>
                </a:lnTo>
                <a:lnTo>
                  <a:pt x="198" y="46"/>
                </a:lnTo>
                <a:lnTo>
                  <a:pt x="198" y="48"/>
                </a:lnTo>
                <a:lnTo>
                  <a:pt x="199" y="48"/>
                </a:lnTo>
                <a:lnTo>
                  <a:pt x="201" y="48"/>
                </a:lnTo>
                <a:lnTo>
                  <a:pt x="203" y="48"/>
                </a:lnTo>
                <a:lnTo>
                  <a:pt x="203" y="50"/>
                </a:lnTo>
                <a:lnTo>
                  <a:pt x="204" y="50"/>
                </a:lnTo>
                <a:lnTo>
                  <a:pt x="204" y="52"/>
                </a:lnTo>
                <a:lnTo>
                  <a:pt x="206" y="52"/>
                </a:lnTo>
                <a:lnTo>
                  <a:pt x="206" y="53"/>
                </a:lnTo>
                <a:lnTo>
                  <a:pt x="206" y="55"/>
                </a:lnTo>
                <a:lnTo>
                  <a:pt x="206" y="57"/>
                </a:lnTo>
                <a:lnTo>
                  <a:pt x="208" y="57"/>
                </a:lnTo>
                <a:lnTo>
                  <a:pt x="208" y="58"/>
                </a:lnTo>
                <a:lnTo>
                  <a:pt x="208" y="60"/>
                </a:lnTo>
                <a:lnTo>
                  <a:pt x="210" y="60"/>
                </a:lnTo>
                <a:lnTo>
                  <a:pt x="210" y="62"/>
                </a:lnTo>
                <a:lnTo>
                  <a:pt x="211" y="62"/>
                </a:lnTo>
                <a:lnTo>
                  <a:pt x="211" y="64"/>
                </a:lnTo>
                <a:lnTo>
                  <a:pt x="213" y="64"/>
                </a:lnTo>
                <a:lnTo>
                  <a:pt x="213" y="65"/>
                </a:lnTo>
                <a:lnTo>
                  <a:pt x="213" y="64"/>
                </a:lnTo>
                <a:lnTo>
                  <a:pt x="215" y="64"/>
                </a:lnTo>
                <a:lnTo>
                  <a:pt x="215" y="62"/>
                </a:lnTo>
                <a:lnTo>
                  <a:pt x="216" y="62"/>
                </a:lnTo>
                <a:lnTo>
                  <a:pt x="218" y="62"/>
                </a:lnTo>
                <a:lnTo>
                  <a:pt x="220" y="62"/>
                </a:lnTo>
                <a:lnTo>
                  <a:pt x="222" y="62"/>
                </a:lnTo>
                <a:lnTo>
                  <a:pt x="223" y="62"/>
                </a:lnTo>
                <a:lnTo>
                  <a:pt x="223" y="60"/>
                </a:lnTo>
                <a:lnTo>
                  <a:pt x="225" y="60"/>
                </a:lnTo>
                <a:lnTo>
                  <a:pt x="225" y="62"/>
                </a:lnTo>
                <a:lnTo>
                  <a:pt x="227" y="62"/>
                </a:lnTo>
                <a:lnTo>
                  <a:pt x="227" y="60"/>
                </a:lnTo>
                <a:lnTo>
                  <a:pt x="227" y="58"/>
                </a:lnTo>
                <a:lnTo>
                  <a:pt x="229" y="58"/>
                </a:lnTo>
                <a:lnTo>
                  <a:pt x="229" y="57"/>
                </a:lnTo>
                <a:lnTo>
                  <a:pt x="229" y="55"/>
                </a:lnTo>
                <a:lnTo>
                  <a:pt x="230" y="55"/>
                </a:lnTo>
                <a:lnTo>
                  <a:pt x="230" y="53"/>
                </a:lnTo>
                <a:lnTo>
                  <a:pt x="230" y="52"/>
                </a:lnTo>
                <a:lnTo>
                  <a:pt x="232" y="50"/>
                </a:lnTo>
                <a:lnTo>
                  <a:pt x="232" y="48"/>
                </a:lnTo>
                <a:lnTo>
                  <a:pt x="232" y="46"/>
                </a:lnTo>
                <a:lnTo>
                  <a:pt x="230" y="46"/>
                </a:lnTo>
                <a:lnTo>
                  <a:pt x="230" y="45"/>
                </a:lnTo>
                <a:lnTo>
                  <a:pt x="229" y="45"/>
                </a:lnTo>
                <a:lnTo>
                  <a:pt x="229" y="43"/>
                </a:lnTo>
                <a:lnTo>
                  <a:pt x="227" y="41"/>
                </a:lnTo>
                <a:lnTo>
                  <a:pt x="225" y="41"/>
                </a:lnTo>
                <a:lnTo>
                  <a:pt x="225" y="39"/>
                </a:lnTo>
                <a:lnTo>
                  <a:pt x="227" y="38"/>
                </a:lnTo>
                <a:lnTo>
                  <a:pt x="225" y="38"/>
                </a:lnTo>
                <a:lnTo>
                  <a:pt x="225" y="36"/>
                </a:lnTo>
                <a:lnTo>
                  <a:pt x="227" y="36"/>
                </a:lnTo>
                <a:lnTo>
                  <a:pt x="229" y="36"/>
                </a:lnTo>
                <a:lnTo>
                  <a:pt x="230" y="36"/>
                </a:lnTo>
                <a:lnTo>
                  <a:pt x="232" y="36"/>
                </a:lnTo>
                <a:lnTo>
                  <a:pt x="234" y="36"/>
                </a:lnTo>
                <a:lnTo>
                  <a:pt x="234" y="34"/>
                </a:lnTo>
                <a:lnTo>
                  <a:pt x="232" y="34"/>
                </a:lnTo>
                <a:lnTo>
                  <a:pt x="232" y="33"/>
                </a:lnTo>
                <a:lnTo>
                  <a:pt x="234" y="33"/>
                </a:lnTo>
                <a:lnTo>
                  <a:pt x="234" y="31"/>
                </a:lnTo>
                <a:lnTo>
                  <a:pt x="235" y="31"/>
                </a:lnTo>
                <a:lnTo>
                  <a:pt x="237" y="31"/>
                </a:lnTo>
                <a:lnTo>
                  <a:pt x="239" y="31"/>
                </a:lnTo>
                <a:lnTo>
                  <a:pt x="241" y="31"/>
                </a:lnTo>
                <a:lnTo>
                  <a:pt x="242" y="31"/>
                </a:lnTo>
                <a:lnTo>
                  <a:pt x="242" y="33"/>
                </a:lnTo>
                <a:lnTo>
                  <a:pt x="244" y="33"/>
                </a:lnTo>
                <a:lnTo>
                  <a:pt x="244" y="31"/>
                </a:lnTo>
                <a:lnTo>
                  <a:pt x="246" y="31"/>
                </a:lnTo>
                <a:lnTo>
                  <a:pt x="246" y="29"/>
                </a:lnTo>
                <a:lnTo>
                  <a:pt x="247" y="29"/>
                </a:lnTo>
                <a:lnTo>
                  <a:pt x="249" y="29"/>
                </a:lnTo>
                <a:lnTo>
                  <a:pt x="249" y="27"/>
                </a:lnTo>
                <a:lnTo>
                  <a:pt x="249" y="29"/>
                </a:lnTo>
                <a:lnTo>
                  <a:pt x="251" y="29"/>
                </a:lnTo>
                <a:lnTo>
                  <a:pt x="253" y="31"/>
                </a:lnTo>
                <a:lnTo>
                  <a:pt x="254" y="31"/>
                </a:lnTo>
                <a:lnTo>
                  <a:pt x="254" y="29"/>
                </a:lnTo>
                <a:lnTo>
                  <a:pt x="256" y="29"/>
                </a:lnTo>
                <a:lnTo>
                  <a:pt x="254" y="29"/>
                </a:lnTo>
                <a:lnTo>
                  <a:pt x="256" y="29"/>
                </a:lnTo>
                <a:lnTo>
                  <a:pt x="256" y="27"/>
                </a:lnTo>
                <a:lnTo>
                  <a:pt x="256" y="26"/>
                </a:lnTo>
                <a:lnTo>
                  <a:pt x="256" y="27"/>
                </a:lnTo>
                <a:lnTo>
                  <a:pt x="258" y="27"/>
                </a:lnTo>
                <a:lnTo>
                  <a:pt x="258" y="26"/>
                </a:lnTo>
                <a:lnTo>
                  <a:pt x="258" y="27"/>
                </a:lnTo>
                <a:lnTo>
                  <a:pt x="259" y="27"/>
                </a:lnTo>
                <a:lnTo>
                  <a:pt x="261" y="27"/>
                </a:lnTo>
                <a:lnTo>
                  <a:pt x="263" y="27"/>
                </a:lnTo>
                <a:lnTo>
                  <a:pt x="265" y="27"/>
                </a:lnTo>
                <a:lnTo>
                  <a:pt x="265" y="29"/>
                </a:lnTo>
                <a:lnTo>
                  <a:pt x="263" y="29"/>
                </a:lnTo>
                <a:lnTo>
                  <a:pt x="265" y="29"/>
                </a:lnTo>
                <a:lnTo>
                  <a:pt x="266" y="29"/>
                </a:lnTo>
                <a:lnTo>
                  <a:pt x="266" y="31"/>
                </a:lnTo>
                <a:lnTo>
                  <a:pt x="266" y="29"/>
                </a:lnTo>
                <a:lnTo>
                  <a:pt x="268" y="29"/>
                </a:lnTo>
                <a:lnTo>
                  <a:pt x="268" y="31"/>
                </a:lnTo>
                <a:lnTo>
                  <a:pt x="270" y="31"/>
                </a:lnTo>
                <a:lnTo>
                  <a:pt x="272" y="31"/>
                </a:lnTo>
                <a:lnTo>
                  <a:pt x="272" y="29"/>
                </a:lnTo>
                <a:lnTo>
                  <a:pt x="273" y="29"/>
                </a:lnTo>
                <a:lnTo>
                  <a:pt x="273" y="31"/>
                </a:lnTo>
                <a:lnTo>
                  <a:pt x="273" y="29"/>
                </a:lnTo>
                <a:lnTo>
                  <a:pt x="273" y="31"/>
                </a:lnTo>
                <a:lnTo>
                  <a:pt x="275" y="31"/>
                </a:lnTo>
                <a:lnTo>
                  <a:pt x="275" y="29"/>
                </a:lnTo>
                <a:lnTo>
                  <a:pt x="275" y="31"/>
                </a:lnTo>
                <a:lnTo>
                  <a:pt x="277" y="31"/>
                </a:lnTo>
                <a:lnTo>
                  <a:pt x="277" y="29"/>
                </a:lnTo>
                <a:lnTo>
                  <a:pt x="278" y="29"/>
                </a:lnTo>
                <a:lnTo>
                  <a:pt x="278" y="31"/>
                </a:lnTo>
                <a:lnTo>
                  <a:pt x="280" y="31"/>
                </a:lnTo>
                <a:lnTo>
                  <a:pt x="282" y="31"/>
                </a:lnTo>
                <a:lnTo>
                  <a:pt x="282" y="29"/>
                </a:lnTo>
                <a:lnTo>
                  <a:pt x="284" y="29"/>
                </a:lnTo>
                <a:lnTo>
                  <a:pt x="284" y="27"/>
                </a:lnTo>
                <a:lnTo>
                  <a:pt x="285" y="27"/>
                </a:lnTo>
                <a:lnTo>
                  <a:pt x="285" y="29"/>
                </a:lnTo>
                <a:lnTo>
                  <a:pt x="287" y="29"/>
                </a:lnTo>
                <a:lnTo>
                  <a:pt x="285" y="29"/>
                </a:lnTo>
                <a:lnTo>
                  <a:pt x="285" y="31"/>
                </a:lnTo>
                <a:lnTo>
                  <a:pt x="287" y="31"/>
                </a:lnTo>
                <a:lnTo>
                  <a:pt x="287" y="33"/>
                </a:lnTo>
                <a:lnTo>
                  <a:pt x="289" y="33"/>
                </a:lnTo>
                <a:lnTo>
                  <a:pt x="289" y="34"/>
                </a:lnTo>
                <a:lnTo>
                  <a:pt x="289" y="33"/>
                </a:lnTo>
                <a:lnTo>
                  <a:pt x="290" y="33"/>
                </a:lnTo>
                <a:lnTo>
                  <a:pt x="292" y="33"/>
                </a:lnTo>
                <a:lnTo>
                  <a:pt x="294" y="33"/>
                </a:lnTo>
                <a:lnTo>
                  <a:pt x="296" y="33"/>
                </a:lnTo>
                <a:lnTo>
                  <a:pt x="297" y="33"/>
                </a:lnTo>
                <a:lnTo>
                  <a:pt x="299" y="33"/>
                </a:lnTo>
                <a:lnTo>
                  <a:pt x="301" y="33"/>
                </a:lnTo>
                <a:lnTo>
                  <a:pt x="303" y="33"/>
                </a:lnTo>
                <a:lnTo>
                  <a:pt x="304" y="33"/>
                </a:lnTo>
                <a:lnTo>
                  <a:pt x="304" y="34"/>
                </a:lnTo>
                <a:lnTo>
                  <a:pt x="304" y="33"/>
                </a:lnTo>
                <a:lnTo>
                  <a:pt x="306" y="33"/>
                </a:lnTo>
                <a:lnTo>
                  <a:pt x="306" y="34"/>
                </a:lnTo>
                <a:lnTo>
                  <a:pt x="308" y="34"/>
                </a:lnTo>
                <a:lnTo>
                  <a:pt x="308" y="33"/>
                </a:lnTo>
                <a:lnTo>
                  <a:pt x="309" y="33"/>
                </a:lnTo>
                <a:lnTo>
                  <a:pt x="311" y="33"/>
                </a:lnTo>
                <a:lnTo>
                  <a:pt x="311" y="31"/>
                </a:lnTo>
                <a:lnTo>
                  <a:pt x="311" y="33"/>
                </a:lnTo>
                <a:lnTo>
                  <a:pt x="313" y="33"/>
                </a:lnTo>
                <a:lnTo>
                  <a:pt x="313" y="31"/>
                </a:lnTo>
                <a:lnTo>
                  <a:pt x="315" y="31"/>
                </a:lnTo>
                <a:lnTo>
                  <a:pt x="315" y="29"/>
                </a:lnTo>
                <a:lnTo>
                  <a:pt x="315" y="27"/>
                </a:lnTo>
                <a:lnTo>
                  <a:pt x="313" y="27"/>
                </a:lnTo>
                <a:lnTo>
                  <a:pt x="313" y="26"/>
                </a:lnTo>
                <a:lnTo>
                  <a:pt x="315" y="26"/>
                </a:lnTo>
                <a:lnTo>
                  <a:pt x="315" y="24"/>
                </a:lnTo>
                <a:lnTo>
                  <a:pt x="315" y="22"/>
                </a:lnTo>
                <a:lnTo>
                  <a:pt x="315" y="21"/>
                </a:lnTo>
                <a:lnTo>
                  <a:pt x="315" y="19"/>
                </a:lnTo>
                <a:lnTo>
                  <a:pt x="316" y="19"/>
                </a:lnTo>
                <a:lnTo>
                  <a:pt x="316" y="17"/>
                </a:lnTo>
                <a:lnTo>
                  <a:pt x="318" y="17"/>
                </a:lnTo>
                <a:lnTo>
                  <a:pt x="318" y="15"/>
                </a:lnTo>
                <a:lnTo>
                  <a:pt x="320" y="15"/>
                </a:lnTo>
                <a:lnTo>
                  <a:pt x="320" y="14"/>
                </a:lnTo>
                <a:lnTo>
                  <a:pt x="318" y="14"/>
                </a:lnTo>
                <a:lnTo>
                  <a:pt x="320" y="12"/>
                </a:lnTo>
                <a:lnTo>
                  <a:pt x="320" y="10"/>
                </a:lnTo>
                <a:lnTo>
                  <a:pt x="320" y="9"/>
                </a:lnTo>
                <a:lnTo>
                  <a:pt x="320" y="7"/>
                </a:lnTo>
                <a:lnTo>
                  <a:pt x="320" y="5"/>
                </a:lnTo>
                <a:lnTo>
                  <a:pt x="320" y="3"/>
                </a:lnTo>
                <a:lnTo>
                  <a:pt x="321" y="3"/>
                </a:lnTo>
                <a:lnTo>
                  <a:pt x="320" y="2"/>
                </a:lnTo>
                <a:lnTo>
                  <a:pt x="321" y="2"/>
                </a:lnTo>
                <a:lnTo>
                  <a:pt x="321" y="0"/>
                </a:lnTo>
                <a:lnTo>
                  <a:pt x="323" y="0"/>
                </a:lnTo>
                <a:lnTo>
                  <a:pt x="323" y="2"/>
                </a:lnTo>
                <a:close/>
              </a:path>
            </a:pathLst>
          </a:custGeom>
          <a:solidFill>
            <a:schemeClr val="tx2">
              <a:lumMod val="40000"/>
              <a:lumOff val="60000"/>
            </a:schemeClr>
          </a:solidFill>
          <a:ln w="9525">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78" name="Freeform 31"/>
          <p:cNvSpPr>
            <a:spLocks/>
          </p:cNvSpPr>
          <p:nvPr/>
        </p:nvSpPr>
        <p:spPr bwMode="auto">
          <a:xfrm>
            <a:off x="6122976" y="5110040"/>
            <a:ext cx="469648" cy="515098"/>
          </a:xfrm>
          <a:custGeom>
            <a:avLst/>
            <a:gdLst>
              <a:gd name="T0" fmla="*/ 67 w 248"/>
              <a:gd name="T1" fmla="*/ 4 h 272"/>
              <a:gd name="T2" fmla="*/ 76 w 248"/>
              <a:gd name="T3" fmla="*/ 5 h 272"/>
              <a:gd name="T4" fmla="*/ 81 w 248"/>
              <a:gd name="T5" fmla="*/ 11 h 272"/>
              <a:gd name="T6" fmla="*/ 91 w 248"/>
              <a:gd name="T7" fmla="*/ 5 h 272"/>
              <a:gd name="T8" fmla="*/ 98 w 248"/>
              <a:gd name="T9" fmla="*/ 12 h 272"/>
              <a:gd name="T10" fmla="*/ 109 w 248"/>
              <a:gd name="T11" fmla="*/ 14 h 272"/>
              <a:gd name="T12" fmla="*/ 124 w 248"/>
              <a:gd name="T13" fmla="*/ 12 h 272"/>
              <a:gd name="T14" fmla="*/ 136 w 248"/>
              <a:gd name="T15" fmla="*/ 17 h 272"/>
              <a:gd name="T16" fmla="*/ 143 w 248"/>
              <a:gd name="T17" fmla="*/ 23 h 272"/>
              <a:gd name="T18" fmla="*/ 145 w 248"/>
              <a:gd name="T19" fmla="*/ 33 h 272"/>
              <a:gd name="T20" fmla="*/ 145 w 248"/>
              <a:gd name="T21" fmla="*/ 43 h 272"/>
              <a:gd name="T22" fmla="*/ 148 w 248"/>
              <a:gd name="T23" fmla="*/ 52 h 272"/>
              <a:gd name="T24" fmla="*/ 165 w 248"/>
              <a:gd name="T25" fmla="*/ 50 h 272"/>
              <a:gd name="T26" fmla="*/ 183 w 248"/>
              <a:gd name="T27" fmla="*/ 50 h 272"/>
              <a:gd name="T28" fmla="*/ 200 w 248"/>
              <a:gd name="T29" fmla="*/ 50 h 272"/>
              <a:gd name="T30" fmla="*/ 217 w 248"/>
              <a:gd name="T31" fmla="*/ 50 h 272"/>
              <a:gd name="T32" fmla="*/ 234 w 248"/>
              <a:gd name="T33" fmla="*/ 50 h 272"/>
              <a:gd name="T34" fmla="*/ 245 w 248"/>
              <a:gd name="T35" fmla="*/ 52 h 272"/>
              <a:gd name="T36" fmla="*/ 234 w 248"/>
              <a:gd name="T37" fmla="*/ 55 h 272"/>
              <a:gd name="T38" fmla="*/ 227 w 248"/>
              <a:gd name="T39" fmla="*/ 62 h 272"/>
              <a:gd name="T40" fmla="*/ 215 w 248"/>
              <a:gd name="T41" fmla="*/ 61 h 272"/>
              <a:gd name="T42" fmla="*/ 205 w 248"/>
              <a:gd name="T43" fmla="*/ 64 h 272"/>
              <a:gd name="T44" fmla="*/ 195 w 248"/>
              <a:gd name="T45" fmla="*/ 73 h 272"/>
              <a:gd name="T46" fmla="*/ 184 w 248"/>
              <a:gd name="T47" fmla="*/ 79 h 272"/>
              <a:gd name="T48" fmla="*/ 179 w 248"/>
              <a:gd name="T49" fmla="*/ 93 h 272"/>
              <a:gd name="T50" fmla="*/ 171 w 248"/>
              <a:gd name="T51" fmla="*/ 102 h 272"/>
              <a:gd name="T52" fmla="*/ 169 w 248"/>
              <a:gd name="T53" fmla="*/ 114 h 272"/>
              <a:gd name="T54" fmla="*/ 162 w 248"/>
              <a:gd name="T55" fmla="*/ 126 h 272"/>
              <a:gd name="T56" fmla="*/ 153 w 248"/>
              <a:gd name="T57" fmla="*/ 135 h 272"/>
              <a:gd name="T58" fmla="*/ 150 w 248"/>
              <a:gd name="T59" fmla="*/ 141 h 272"/>
              <a:gd name="T60" fmla="*/ 140 w 248"/>
              <a:gd name="T61" fmla="*/ 148 h 272"/>
              <a:gd name="T62" fmla="*/ 131 w 248"/>
              <a:gd name="T63" fmla="*/ 153 h 272"/>
              <a:gd name="T64" fmla="*/ 122 w 248"/>
              <a:gd name="T65" fmla="*/ 162 h 272"/>
              <a:gd name="T66" fmla="*/ 119 w 248"/>
              <a:gd name="T67" fmla="*/ 174 h 272"/>
              <a:gd name="T68" fmla="*/ 122 w 248"/>
              <a:gd name="T69" fmla="*/ 188 h 272"/>
              <a:gd name="T70" fmla="*/ 124 w 248"/>
              <a:gd name="T71" fmla="*/ 203 h 272"/>
              <a:gd name="T72" fmla="*/ 114 w 248"/>
              <a:gd name="T73" fmla="*/ 210 h 272"/>
              <a:gd name="T74" fmla="*/ 104 w 248"/>
              <a:gd name="T75" fmla="*/ 219 h 272"/>
              <a:gd name="T76" fmla="*/ 107 w 248"/>
              <a:gd name="T77" fmla="*/ 233 h 272"/>
              <a:gd name="T78" fmla="*/ 112 w 248"/>
              <a:gd name="T79" fmla="*/ 245 h 272"/>
              <a:gd name="T80" fmla="*/ 112 w 248"/>
              <a:gd name="T81" fmla="*/ 262 h 272"/>
              <a:gd name="T82" fmla="*/ 107 w 248"/>
              <a:gd name="T83" fmla="*/ 271 h 272"/>
              <a:gd name="T84" fmla="*/ 97 w 248"/>
              <a:gd name="T85" fmla="*/ 267 h 272"/>
              <a:gd name="T86" fmla="*/ 90 w 248"/>
              <a:gd name="T87" fmla="*/ 255 h 272"/>
              <a:gd name="T88" fmla="*/ 83 w 248"/>
              <a:gd name="T89" fmla="*/ 245 h 272"/>
              <a:gd name="T90" fmla="*/ 73 w 248"/>
              <a:gd name="T91" fmla="*/ 238 h 272"/>
              <a:gd name="T92" fmla="*/ 67 w 248"/>
              <a:gd name="T93" fmla="*/ 229 h 272"/>
              <a:gd name="T94" fmla="*/ 62 w 248"/>
              <a:gd name="T95" fmla="*/ 221 h 272"/>
              <a:gd name="T96" fmla="*/ 54 w 248"/>
              <a:gd name="T97" fmla="*/ 212 h 272"/>
              <a:gd name="T98" fmla="*/ 48 w 248"/>
              <a:gd name="T99" fmla="*/ 203 h 272"/>
              <a:gd name="T100" fmla="*/ 43 w 248"/>
              <a:gd name="T101" fmla="*/ 190 h 272"/>
              <a:gd name="T102" fmla="*/ 43 w 248"/>
              <a:gd name="T103" fmla="*/ 176 h 272"/>
              <a:gd name="T104" fmla="*/ 38 w 248"/>
              <a:gd name="T105" fmla="*/ 166 h 272"/>
              <a:gd name="T106" fmla="*/ 35 w 248"/>
              <a:gd name="T107" fmla="*/ 155 h 272"/>
              <a:gd name="T108" fmla="*/ 26 w 248"/>
              <a:gd name="T109" fmla="*/ 147 h 272"/>
              <a:gd name="T110" fmla="*/ 23 w 248"/>
              <a:gd name="T111" fmla="*/ 135 h 272"/>
              <a:gd name="T112" fmla="*/ 14 w 248"/>
              <a:gd name="T113" fmla="*/ 126 h 272"/>
              <a:gd name="T114" fmla="*/ 5 w 248"/>
              <a:gd name="T115" fmla="*/ 117 h 272"/>
              <a:gd name="T116" fmla="*/ 4 w 248"/>
              <a:gd name="T117" fmla="*/ 105 h 272"/>
              <a:gd name="T118" fmla="*/ 11 w 248"/>
              <a:gd name="T119" fmla="*/ 69 h 272"/>
              <a:gd name="T120" fmla="*/ 45 w 248"/>
              <a:gd name="T121" fmla="*/ 3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8" h="272">
                <a:moveTo>
                  <a:pt x="54" y="0"/>
                </a:moveTo>
                <a:lnTo>
                  <a:pt x="55" y="0"/>
                </a:lnTo>
                <a:lnTo>
                  <a:pt x="57" y="2"/>
                </a:lnTo>
                <a:lnTo>
                  <a:pt x="59" y="2"/>
                </a:lnTo>
                <a:lnTo>
                  <a:pt x="59" y="4"/>
                </a:lnTo>
                <a:lnTo>
                  <a:pt x="61" y="4"/>
                </a:lnTo>
                <a:lnTo>
                  <a:pt x="62" y="4"/>
                </a:lnTo>
                <a:lnTo>
                  <a:pt x="64" y="4"/>
                </a:lnTo>
                <a:lnTo>
                  <a:pt x="66" y="4"/>
                </a:lnTo>
                <a:lnTo>
                  <a:pt x="67" y="4"/>
                </a:lnTo>
                <a:lnTo>
                  <a:pt x="67" y="5"/>
                </a:lnTo>
                <a:lnTo>
                  <a:pt x="69" y="5"/>
                </a:lnTo>
                <a:lnTo>
                  <a:pt x="69" y="7"/>
                </a:lnTo>
                <a:lnTo>
                  <a:pt x="69" y="5"/>
                </a:lnTo>
                <a:lnTo>
                  <a:pt x="71" y="5"/>
                </a:lnTo>
                <a:lnTo>
                  <a:pt x="71" y="7"/>
                </a:lnTo>
                <a:lnTo>
                  <a:pt x="73" y="7"/>
                </a:lnTo>
                <a:lnTo>
                  <a:pt x="74" y="7"/>
                </a:lnTo>
                <a:lnTo>
                  <a:pt x="74" y="5"/>
                </a:lnTo>
                <a:lnTo>
                  <a:pt x="76" y="5"/>
                </a:lnTo>
                <a:lnTo>
                  <a:pt x="76" y="7"/>
                </a:lnTo>
                <a:lnTo>
                  <a:pt x="78" y="7"/>
                </a:lnTo>
                <a:lnTo>
                  <a:pt x="78" y="9"/>
                </a:lnTo>
                <a:lnTo>
                  <a:pt x="78" y="7"/>
                </a:lnTo>
                <a:lnTo>
                  <a:pt x="78" y="9"/>
                </a:lnTo>
                <a:lnTo>
                  <a:pt x="79" y="9"/>
                </a:lnTo>
                <a:lnTo>
                  <a:pt x="79" y="7"/>
                </a:lnTo>
                <a:lnTo>
                  <a:pt x="79" y="9"/>
                </a:lnTo>
                <a:lnTo>
                  <a:pt x="81" y="9"/>
                </a:lnTo>
                <a:lnTo>
                  <a:pt x="81" y="11"/>
                </a:lnTo>
                <a:lnTo>
                  <a:pt x="81" y="12"/>
                </a:lnTo>
                <a:lnTo>
                  <a:pt x="83" y="12"/>
                </a:lnTo>
                <a:lnTo>
                  <a:pt x="85" y="11"/>
                </a:lnTo>
                <a:lnTo>
                  <a:pt x="86" y="11"/>
                </a:lnTo>
                <a:lnTo>
                  <a:pt x="86" y="9"/>
                </a:lnTo>
                <a:lnTo>
                  <a:pt x="88" y="9"/>
                </a:lnTo>
                <a:lnTo>
                  <a:pt x="88" y="7"/>
                </a:lnTo>
                <a:lnTo>
                  <a:pt x="90" y="7"/>
                </a:lnTo>
                <a:lnTo>
                  <a:pt x="91" y="7"/>
                </a:lnTo>
                <a:lnTo>
                  <a:pt x="91" y="5"/>
                </a:lnTo>
                <a:lnTo>
                  <a:pt x="93" y="5"/>
                </a:lnTo>
                <a:lnTo>
                  <a:pt x="93" y="7"/>
                </a:lnTo>
                <a:lnTo>
                  <a:pt x="91" y="7"/>
                </a:lnTo>
                <a:lnTo>
                  <a:pt x="93" y="7"/>
                </a:lnTo>
                <a:lnTo>
                  <a:pt x="93" y="9"/>
                </a:lnTo>
                <a:lnTo>
                  <a:pt x="93" y="11"/>
                </a:lnTo>
                <a:lnTo>
                  <a:pt x="95" y="11"/>
                </a:lnTo>
                <a:lnTo>
                  <a:pt x="97" y="11"/>
                </a:lnTo>
                <a:lnTo>
                  <a:pt x="97" y="12"/>
                </a:lnTo>
                <a:lnTo>
                  <a:pt x="98" y="12"/>
                </a:lnTo>
                <a:lnTo>
                  <a:pt x="100" y="12"/>
                </a:lnTo>
                <a:lnTo>
                  <a:pt x="102" y="12"/>
                </a:lnTo>
                <a:lnTo>
                  <a:pt x="104" y="12"/>
                </a:lnTo>
                <a:lnTo>
                  <a:pt x="104" y="14"/>
                </a:lnTo>
                <a:lnTo>
                  <a:pt x="105" y="14"/>
                </a:lnTo>
                <a:lnTo>
                  <a:pt x="105" y="12"/>
                </a:lnTo>
                <a:lnTo>
                  <a:pt x="107" y="12"/>
                </a:lnTo>
                <a:lnTo>
                  <a:pt x="107" y="14"/>
                </a:lnTo>
                <a:lnTo>
                  <a:pt x="109" y="12"/>
                </a:lnTo>
                <a:lnTo>
                  <a:pt x="109" y="14"/>
                </a:lnTo>
                <a:lnTo>
                  <a:pt x="110" y="14"/>
                </a:lnTo>
                <a:lnTo>
                  <a:pt x="112" y="14"/>
                </a:lnTo>
                <a:lnTo>
                  <a:pt x="114" y="14"/>
                </a:lnTo>
                <a:lnTo>
                  <a:pt x="116" y="14"/>
                </a:lnTo>
                <a:lnTo>
                  <a:pt x="117" y="14"/>
                </a:lnTo>
                <a:lnTo>
                  <a:pt x="119" y="14"/>
                </a:lnTo>
                <a:lnTo>
                  <a:pt x="121" y="14"/>
                </a:lnTo>
                <a:lnTo>
                  <a:pt x="122" y="14"/>
                </a:lnTo>
                <a:lnTo>
                  <a:pt x="122" y="12"/>
                </a:lnTo>
                <a:lnTo>
                  <a:pt x="124" y="12"/>
                </a:lnTo>
                <a:lnTo>
                  <a:pt x="124" y="14"/>
                </a:lnTo>
                <a:lnTo>
                  <a:pt x="126" y="14"/>
                </a:lnTo>
                <a:lnTo>
                  <a:pt x="128" y="14"/>
                </a:lnTo>
                <a:lnTo>
                  <a:pt x="129" y="14"/>
                </a:lnTo>
                <a:lnTo>
                  <a:pt x="129" y="16"/>
                </a:lnTo>
                <a:lnTo>
                  <a:pt x="131" y="16"/>
                </a:lnTo>
                <a:lnTo>
                  <a:pt x="133" y="16"/>
                </a:lnTo>
                <a:lnTo>
                  <a:pt x="133" y="17"/>
                </a:lnTo>
                <a:lnTo>
                  <a:pt x="135" y="17"/>
                </a:lnTo>
                <a:lnTo>
                  <a:pt x="136" y="17"/>
                </a:lnTo>
                <a:lnTo>
                  <a:pt x="136" y="19"/>
                </a:lnTo>
                <a:lnTo>
                  <a:pt x="135" y="21"/>
                </a:lnTo>
                <a:lnTo>
                  <a:pt x="135" y="23"/>
                </a:lnTo>
                <a:lnTo>
                  <a:pt x="136" y="23"/>
                </a:lnTo>
                <a:lnTo>
                  <a:pt x="138" y="23"/>
                </a:lnTo>
                <a:lnTo>
                  <a:pt x="140" y="23"/>
                </a:lnTo>
                <a:lnTo>
                  <a:pt x="140" y="24"/>
                </a:lnTo>
                <a:lnTo>
                  <a:pt x="141" y="24"/>
                </a:lnTo>
                <a:lnTo>
                  <a:pt x="141" y="23"/>
                </a:lnTo>
                <a:lnTo>
                  <a:pt x="143" y="23"/>
                </a:lnTo>
                <a:lnTo>
                  <a:pt x="143" y="24"/>
                </a:lnTo>
                <a:lnTo>
                  <a:pt x="141" y="26"/>
                </a:lnTo>
                <a:lnTo>
                  <a:pt x="141" y="28"/>
                </a:lnTo>
                <a:lnTo>
                  <a:pt x="141" y="30"/>
                </a:lnTo>
                <a:lnTo>
                  <a:pt x="141" y="31"/>
                </a:lnTo>
                <a:lnTo>
                  <a:pt x="143" y="31"/>
                </a:lnTo>
                <a:lnTo>
                  <a:pt x="143" y="33"/>
                </a:lnTo>
                <a:lnTo>
                  <a:pt x="143" y="31"/>
                </a:lnTo>
                <a:lnTo>
                  <a:pt x="143" y="33"/>
                </a:lnTo>
                <a:lnTo>
                  <a:pt x="145" y="33"/>
                </a:lnTo>
                <a:lnTo>
                  <a:pt x="145" y="35"/>
                </a:lnTo>
                <a:lnTo>
                  <a:pt x="145" y="36"/>
                </a:lnTo>
                <a:lnTo>
                  <a:pt x="147" y="36"/>
                </a:lnTo>
                <a:lnTo>
                  <a:pt x="147" y="38"/>
                </a:lnTo>
                <a:lnTo>
                  <a:pt x="145" y="38"/>
                </a:lnTo>
                <a:lnTo>
                  <a:pt x="145" y="40"/>
                </a:lnTo>
                <a:lnTo>
                  <a:pt x="145" y="42"/>
                </a:lnTo>
                <a:lnTo>
                  <a:pt x="147" y="42"/>
                </a:lnTo>
                <a:lnTo>
                  <a:pt x="145" y="42"/>
                </a:lnTo>
                <a:lnTo>
                  <a:pt x="145" y="43"/>
                </a:lnTo>
                <a:lnTo>
                  <a:pt x="145" y="45"/>
                </a:lnTo>
                <a:lnTo>
                  <a:pt x="143" y="45"/>
                </a:lnTo>
                <a:lnTo>
                  <a:pt x="141" y="45"/>
                </a:lnTo>
                <a:lnTo>
                  <a:pt x="141" y="47"/>
                </a:lnTo>
                <a:lnTo>
                  <a:pt x="143" y="48"/>
                </a:lnTo>
                <a:lnTo>
                  <a:pt x="143" y="50"/>
                </a:lnTo>
                <a:lnTo>
                  <a:pt x="145" y="50"/>
                </a:lnTo>
                <a:lnTo>
                  <a:pt x="147" y="50"/>
                </a:lnTo>
                <a:lnTo>
                  <a:pt x="147" y="52"/>
                </a:lnTo>
                <a:lnTo>
                  <a:pt x="148" y="52"/>
                </a:lnTo>
                <a:lnTo>
                  <a:pt x="150" y="52"/>
                </a:lnTo>
                <a:lnTo>
                  <a:pt x="152" y="52"/>
                </a:lnTo>
                <a:lnTo>
                  <a:pt x="153" y="52"/>
                </a:lnTo>
                <a:lnTo>
                  <a:pt x="155" y="52"/>
                </a:lnTo>
                <a:lnTo>
                  <a:pt x="157" y="52"/>
                </a:lnTo>
                <a:lnTo>
                  <a:pt x="159" y="50"/>
                </a:lnTo>
                <a:lnTo>
                  <a:pt x="160" y="50"/>
                </a:lnTo>
                <a:lnTo>
                  <a:pt x="162" y="50"/>
                </a:lnTo>
                <a:lnTo>
                  <a:pt x="164" y="50"/>
                </a:lnTo>
                <a:lnTo>
                  <a:pt x="165" y="50"/>
                </a:lnTo>
                <a:lnTo>
                  <a:pt x="167" y="50"/>
                </a:lnTo>
                <a:lnTo>
                  <a:pt x="169" y="50"/>
                </a:lnTo>
                <a:lnTo>
                  <a:pt x="171" y="50"/>
                </a:lnTo>
                <a:lnTo>
                  <a:pt x="172" y="50"/>
                </a:lnTo>
                <a:lnTo>
                  <a:pt x="174" y="50"/>
                </a:lnTo>
                <a:lnTo>
                  <a:pt x="176" y="50"/>
                </a:lnTo>
                <a:lnTo>
                  <a:pt x="178" y="50"/>
                </a:lnTo>
                <a:lnTo>
                  <a:pt x="179" y="50"/>
                </a:lnTo>
                <a:lnTo>
                  <a:pt x="181" y="50"/>
                </a:lnTo>
                <a:lnTo>
                  <a:pt x="183" y="50"/>
                </a:lnTo>
                <a:lnTo>
                  <a:pt x="184" y="50"/>
                </a:lnTo>
                <a:lnTo>
                  <a:pt x="186" y="50"/>
                </a:lnTo>
                <a:lnTo>
                  <a:pt x="188" y="50"/>
                </a:lnTo>
                <a:lnTo>
                  <a:pt x="190" y="50"/>
                </a:lnTo>
                <a:lnTo>
                  <a:pt x="191" y="50"/>
                </a:lnTo>
                <a:lnTo>
                  <a:pt x="193" y="50"/>
                </a:lnTo>
                <a:lnTo>
                  <a:pt x="195" y="50"/>
                </a:lnTo>
                <a:lnTo>
                  <a:pt x="196" y="50"/>
                </a:lnTo>
                <a:lnTo>
                  <a:pt x="198" y="50"/>
                </a:lnTo>
                <a:lnTo>
                  <a:pt x="200" y="50"/>
                </a:lnTo>
                <a:lnTo>
                  <a:pt x="202" y="50"/>
                </a:lnTo>
                <a:lnTo>
                  <a:pt x="203" y="50"/>
                </a:lnTo>
                <a:lnTo>
                  <a:pt x="205" y="50"/>
                </a:lnTo>
                <a:lnTo>
                  <a:pt x="207" y="50"/>
                </a:lnTo>
                <a:lnTo>
                  <a:pt x="209" y="50"/>
                </a:lnTo>
                <a:lnTo>
                  <a:pt x="210" y="50"/>
                </a:lnTo>
                <a:lnTo>
                  <a:pt x="212" y="50"/>
                </a:lnTo>
                <a:lnTo>
                  <a:pt x="214" y="50"/>
                </a:lnTo>
                <a:lnTo>
                  <a:pt x="215" y="50"/>
                </a:lnTo>
                <a:lnTo>
                  <a:pt x="217" y="50"/>
                </a:lnTo>
                <a:lnTo>
                  <a:pt x="219" y="50"/>
                </a:lnTo>
                <a:lnTo>
                  <a:pt x="221" y="50"/>
                </a:lnTo>
                <a:lnTo>
                  <a:pt x="222" y="50"/>
                </a:lnTo>
                <a:lnTo>
                  <a:pt x="224" y="50"/>
                </a:lnTo>
                <a:lnTo>
                  <a:pt x="226" y="50"/>
                </a:lnTo>
                <a:lnTo>
                  <a:pt x="227" y="50"/>
                </a:lnTo>
                <a:lnTo>
                  <a:pt x="229" y="50"/>
                </a:lnTo>
                <a:lnTo>
                  <a:pt x="231" y="50"/>
                </a:lnTo>
                <a:lnTo>
                  <a:pt x="233" y="50"/>
                </a:lnTo>
                <a:lnTo>
                  <a:pt x="234" y="50"/>
                </a:lnTo>
                <a:lnTo>
                  <a:pt x="236" y="50"/>
                </a:lnTo>
                <a:lnTo>
                  <a:pt x="238" y="50"/>
                </a:lnTo>
                <a:lnTo>
                  <a:pt x="239" y="50"/>
                </a:lnTo>
                <a:lnTo>
                  <a:pt x="241" y="50"/>
                </a:lnTo>
                <a:lnTo>
                  <a:pt x="243" y="50"/>
                </a:lnTo>
                <a:lnTo>
                  <a:pt x="245" y="50"/>
                </a:lnTo>
                <a:lnTo>
                  <a:pt x="246" y="50"/>
                </a:lnTo>
                <a:lnTo>
                  <a:pt x="248" y="50"/>
                </a:lnTo>
                <a:lnTo>
                  <a:pt x="246" y="52"/>
                </a:lnTo>
                <a:lnTo>
                  <a:pt x="245" y="52"/>
                </a:lnTo>
                <a:lnTo>
                  <a:pt x="243" y="52"/>
                </a:lnTo>
                <a:lnTo>
                  <a:pt x="243" y="50"/>
                </a:lnTo>
                <a:lnTo>
                  <a:pt x="241" y="50"/>
                </a:lnTo>
                <a:lnTo>
                  <a:pt x="239" y="50"/>
                </a:lnTo>
                <a:lnTo>
                  <a:pt x="239" y="52"/>
                </a:lnTo>
                <a:lnTo>
                  <a:pt x="238" y="52"/>
                </a:lnTo>
                <a:lnTo>
                  <a:pt x="236" y="52"/>
                </a:lnTo>
                <a:lnTo>
                  <a:pt x="234" y="52"/>
                </a:lnTo>
                <a:lnTo>
                  <a:pt x="234" y="54"/>
                </a:lnTo>
                <a:lnTo>
                  <a:pt x="234" y="55"/>
                </a:lnTo>
                <a:lnTo>
                  <a:pt x="233" y="55"/>
                </a:lnTo>
                <a:lnTo>
                  <a:pt x="233" y="57"/>
                </a:lnTo>
                <a:lnTo>
                  <a:pt x="231" y="57"/>
                </a:lnTo>
                <a:lnTo>
                  <a:pt x="231" y="55"/>
                </a:lnTo>
                <a:lnTo>
                  <a:pt x="231" y="57"/>
                </a:lnTo>
                <a:lnTo>
                  <a:pt x="229" y="57"/>
                </a:lnTo>
                <a:lnTo>
                  <a:pt x="229" y="59"/>
                </a:lnTo>
                <a:lnTo>
                  <a:pt x="227" y="59"/>
                </a:lnTo>
                <a:lnTo>
                  <a:pt x="227" y="61"/>
                </a:lnTo>
                <a:lnTo>
                  <a:pt x="227" y="62"/>
                </a:lnTo>
                <a:lnTo>
                  <a:pt x="226" y="62"/>
                </a:lnTo>
                <a:lnTo>
                  <a:pt x="226" y="64"/>
                </a:lnTo>
                <a:lnTo>
                  <a:pt x="224" y="64"/>
                </a:lnTo>
                <a:lnTo>
                  <a:pt x="222" y="64"/>
                </a:lnTo>
                <a:lnTo>
                  <a:pt x="222" y="62"/>
                </a:lnTo>
                <a:lnTo>
                  <a:pt x="221" y="62"/>
                </a:lnTo>
                <a:lnTo>
                  <a:pt x="219" y="62"/>
                </a:lnTo>
                <a:lnTo>
                  <a:pt x="219" y="61"/>
                </a:lnTo>
                <a:lnTo>
                  <a:pt x="217" y="61"/>
                </a:lnTo>
                <a:lnTo>
                  <a:pt x="215" y="61"/>
                </a:lnTo>
                <a:lnTo>
                  <a:pt x="215" y="62"/>
                </a:lnTo>
                <a:lnTo>
                  <a:pt x="214" y="62"/>
                </a:lnTo>
                <a:lnTo>
                  <a:pt x="212" y="62"/>
                </a:lnTo>
                <a:lnTo>
                  <a:pt x="212" y="61"/>
                </a:lnTo>
                <a:lnTo>
                  <a:pt x="210" y="61"/>
                </a:lnTo>
                <a:lnTo>
                  <a:pt x="209" y="61"/>
                </a:lnTo>
                <a:lnTo>
                  <a:pt x="209" y="62"/>
                </a:lnTo>
                <a:lnTo>
                  <a:pt x="209" y="64"/>
                </a:lnTo>
                <a:lnTo>
                  <a:pt x="207" y="64"/>
                </a:lnTo>
                <a:lnTo>
                  <a:pt x="205" y="64"/>
                </a:lnTo>
                <a:lnTo>
                  <a:pt x="203" y="64"/>
                </a:lnTo>
                <a:lnTo>
                  <a:pt x="202" y="64"/>
                </a:lnTo>
                <a:lnTo>
                  <a:pt x="200" y="64"/>
                </a:lnTo>
                <a:lnTo>
                  <a:pt x="200" y="66"/>
                </a:lnTo>
                <a:lnTo>
                  <a:pt x="198" y="66"/>
                </a:lnTo>
                <a:lnTo>
                  <a:pt x="196" y="66"/>
                </a:lnTo>
                <a:lnTo>
                  <a:pt x="196" y="67"/>
                </a:lnTo>
                <a:lnTo>
                  <a:pt x="196" y="69"/>
                </a:lnTo>
                <a:lnTo>
                  <a:pt x="195" y="71"/>
                </a:lnTo>
                <a:lnTo>
                  <a:pt x="195" y="73"/>
                </a:lnTo>
                <a:lnTo>
                  <a:pt x="193" y="73"/>
                </a:lnTo>
                <a:lnTo>
                  <a:pt x="193" y="74"/>
                </a:lnTo>
                <a:lnTo>
                  <a:pt x="191" y="74"/>
                </a:lnTo>
                <a:lnTo>
                  <a:pt x="191" y="76"/>
                </a:lnTo>
                <a:lnTo>
                  <a:pt x="190" y="76"/>
                </a:lnTo>
                <a:lnTo>
                  <a:pt x="190" y="78"/>
                </a:lnTo>
                <a:lnTo>
                  <a:pt x="188" y="78"/>
                </a:lnTo>
                <a:lnTo>
                  <a:pt x="186" y="78"/>
                </a:lnTo>
                <a:lnTo>
                  <a:pt x="186" y="79"/>
                </a:lnTo>
                <a:lnTo>
                  <a:pt x="184" y="79"/>
                </a:lnTo>
                <a:lnTo>
                  <a:pt x="183" y="81"/>
                </a:lnTo>
                <a:lnTo>
                  <a:pt x="183" y="83"/>
                </a:lnTo>
                <a:lnTo>
                  <a:pt x="181" y="83"/>
                </a:lnTo>
                <a:lnTo>
                  <a:pt x="181" y="85"/>
                </a:lnTo>
                <a:lnTo>
                  <a:pt x="179" y="86"/>
                </a:lnTo>
                <a:lnTo>
                  <a:pt x="179" y="88"/>
                </a:lnTo>
                <a:lnTo>
                  <a:pt x="178" y="90"/>
                </a:lnTo>
                <a:lnTo>
                  <a:pt x="178" y="92"/>
                </a:lnTo>
                <a:lnTo>
                  <a:pt x="179" y="92"/>
                </a:lnTo>
                <a:lnTo>
                  <a:pt x="179" y="93"/>
                </a:lnTo>
                <a:lnTo>
                  <a:pt x="178" y="93"/>
                </a:lnTo>
                <a:lnTo>
                  <a:pt x="178" y="95"/>
                </a:lnTo>
                <a:lnTo>
                  <a:pt x="176" y="95"/>
                </a:lnTo>
                <a:lnTo>
                  <a:pt x="176" y="97"/>
                </a:lnTo>
                <a:lnTo>
                  <a:pt x="176" y="98"/>
                </a:lnTo>
                <a:lnTo>
                  <a:pt x="174" y="98"/>
                </a:lnTo>
                <a:lnTo>
                  <a:pt x="174" y="100"/>
                </a:lnTo>
                <a:lnTo>
                  <a:pt x="174" y="102"/>
                </a:lnTo>
                <a:lnTo>
                  <a:pt x="172" y="102"/>
                </a:lnTo>
                <a:lnTo>
                  <a:pt x="171" y="102"/>
                </a:lnTo>
                <a:lnTo>
                  <a:pt x="171" y="104"/>
                </a:lnTo>
                <a:lnTo>
                  <a:pt x="169" y="104"/>
                </a:lnTo>
                <a:lnTo>
                  <a:pt x="169" y="105"/>
                </a:lnTo>
                <a:lnTo>
                  <a:pt x="169" y="107"/>
                </a:lnTo>
                <a:lnTo>
                  <a:pt x="171" y="107"/>
                </a:lnTo>
                <a:lnTo>
                  <a:pt x="171" y="109"/>
                </a:lnTo>
                <a:lnTo>
                  <a:pt x="171" y="110"/>
                </a:lnTo>
                <a:lnTo>
                  <a:pt x="169" y="110"/>
                </a:lnTo>
                <a:lnTo>
                  <a:pt x="169" y="112"/>
                </a:lnTo>
                <a:lnTo>
                  <a:pt x="169" y="114"/>
                </a:lnTo>
                <a:lnTo>
                  <a:pt x="167" y="114"/>
                </a:lnTo>
                <a:lnTo>
                  <a:pt x="167" y="116"/>
                </a:lnTo>
                <a:lnTo>
                  <a:pt x="167" y="117"/>
                </a:lnTo>
                <a:lnTo>
                  <a:pt x="167" y="119"/>
                </a:lnTo>
                <a:lnTo>
                  <a:pt x="167" y="121"/>
                </a:lnTo>
                <a:lnTo>
                  <a:pt x="165" y="121"/>
                </a:lnTo>
                <a:lnTo>
                  <a:pt x="165" y="122"/>
                </a:lnTo>
                <a:lnTo>
                  <a:pt x="164" y="122"/>
                </a:lnTo>
                <a:lnTo>
                  <a:pt x="162" y="124"/>
                </a:lnTo>
                <a:lnTo>
                  <a:pt x="162" y="126"/>
                </a:lnTo>
                <a:lnTo>
                  <a:pt x="160" y="126"/>
                </a:lnTo>
                <a:lnTo>
                  <a:pt x="160" y="128"/>
                </a:lnTo>
                <a:lnTo>
                  <a:pt x="159" y="128"/>
                </a:lnTo>
                <a:lnTo>
                  <a:pt x="159" y="129"/>
                </a:lnTo>
                <a:lnTo>
                  <a:pt x="157" y="129"/>
                </a:lnTo>
                <a:lnTo>
                  <a:pt x="157" y="131"/>
                </a:lnTo>
                <a:lnTo>
                  <a:pt x="155" y="131"/>
                </a:lnTo>
                <a:lnTo>
                  <a:pt x="155" y="133"/>
                </a:lnTo>
                <a:lnTo>
                  <a:pt x="153" y="133"/>
                </a:lnTo>
                <a:lnTo>
                  <a:pt x="153" y="135"/>
                </a:lnTo>
                <a:lnTo>
                  <a:pt x="153" y="136"/>
                </a:lnTo>
                <a:lnTo>
                  <a:pt x="153" y="138"/>
                </a:lnTo>
                <a:lnTo>
                  <a:pt x="155" y="138"/>
                </a:lnTo>
                <a:lnTo>
                  <a:pt x="155" y="140"/>
                </a:lnTo>
                <a:lnTo>
                  <a:pt x="153" y="140"/>
                </a:lnTo>
                <a:lnTo>
                  <a:pt x="153" y="141"/>
                </a:lnTo>
                <a:lnTo>
                  <a:pt x="153" y="143"/>
                </a:lnTo>
                <a:lnTo>
                  <a:pt x="152" y="143"/>
                </a:lnTo>
                <a:lnTo>
                  <a:pt x="150" y="143"/>
                </a:lnTo>
                <a:lnTo>
                  <a:pt x="150" y="141"/>
                </a:lnTo>
                <a:lnTo>
                  <a:pt x="148" y="141"/>
                </a:lnTo>
                <a:lnTo>
                  <a:pt x="148" y="143"/>
                </a:lnTo>
                <a:lnTo>
                  <a:pt x="147" y="143"/>
                </a:lnTo>
                <a:lnTo>
                  <a:pt x="145" y="143"/>
                </a:lnTo>
                <a:lnTo>
                  <a:pt x="145" y="145"/>
                </a:lnTo>
                <a:lnTo>
                  <a:pt x="143" y="145"/>
                </a:lnTo>
                <a:lnTo>
                  <a:pt x="143" y="147"/>
                </a:lnTo>
                <a:lnTo>
                  <a:pt x="141" y="147"/>
                </a:lnTo>
                <a:lnTo>
                  <a:pt x="141" y="148"/>
                </a:lnTo>
                <a:lnTo>
                  <a:pt x="140" y="148"/>
                </a:lnTo>
                <a:lnTo>
                  <a:pt x="140" y="150"/>
                </a:lnTo>
                <a:lnTo>
                  <a:pt x="138" y="150"/>
                </a:lnTo>
                <a:lnTo>
                  <a:pt x="138" y="152"/>
                </a:lnTo>
                <a:lnTo>
                  <a:pt x="136" y="152"/>
                </a:lnTo>
                <a:lnTo>
                  <a:pt x="136" y="153"/>
                </a:lnTo>
                <a:lnTo>
                  <a:pt x="136" y="155"/>
                </a:lnTo>
                <a:lnTo>
                  <a:pt x="135" y="155"/>
                </a:lnTo>
                <a:lnTo>
                  <a:pt x="133" y="155"/>
                </a:lnTo>
                <a:lnTo>
                  <a:pt x="133" y="153"/>
                </a:lnTo>
                <a:lnTo>
                  <a:pt x="131" y="153"/>
                </a:lnTo>
                <a:lnTo>
                  <a:pt x="131" y="155"/>
                </a:lnTo>
                <a:lnTo>
                  <a:pt x="129" y="155"/>
                </a:lnTo>
                <a:lnTo>
                  <a:pt x="129" y="157"/>
                </a:lnTo>
                <a:lnTo>
                  <a:pt x="128" y="157"/>
                </a:lnTo>
                <a:lnTo>
                  <a:pt x="128" y="159"/>
                </a:lnTo>
                <a:lnTo>
                  <a:pt x="126" y="159"/>
                </a:lnTo>
                <a:lnTo>
                  <a:pt x="126" y="160"/>
                </a:lnTo>
                <a:lnTo>
                  <a:pt x="124" y="160"/>
                </a:lnTo>
                <a:lnTo>
                  <a:pt x="124" y="162"/>
                </a:lnTo>
                <a:lnTo>
                  <a:pt x="122" y="162"/>
                </a:lnTo>
                <a:lnTo>
                  <a:pt x="121" y="164"/>
                </a:lnTo>
                <a:lnTo>
                  <a:pt x="119" y="164"/>
                </a:lnTo>
                <a:lnTo>
                  <a:pt x="119" y="166"/>
                </a:lnTo>
                <a:lnTo>
                  <a:pt x="117" y="166"/>
                </a:lnTo>
                <a:lnTo>
                  <a:pt x="117" y="167"/>
                </a:lnTo>
                <a:lnTo>
                  <a:pt x="117" y="169"/>
                </a:lnTo>
                <a:lnTo>
                  <a:pt x="119" y="169"/>
                </a:lnTo>
                <a:lnTo>
                  <a:pt x="119" y="171"/>
                </a:lnTo>
                <a:lnTo>
                  <a:pt x="119" y="172"/>
                </a:lnTo>
                <a:lnTo>
                  <a:pt x="119" y="174"/>
                </a:lnTo>
                <a:lnTo>
                  <a:pt x="119" y="176"/>
                </a:lnTo>
                <a:lnTo>
                  <a:pt x="119" y="178"/>
                </a:lnTo>
                <a:lnTo>
                  <a:pt x="121" y="178"/>
                </a:lnTo>
                <a:lnTo>
                  <a:pt x="121" y="179"/>
                </a:lnTo>
                <a:lnTo>
                  <a:pt x="121" y="181"/>
                </a:lnTo>
                <a:lnTo>
                  <a:pt x="121" y="183"/>
                </a:lnTo>
                <a:lnTo>
                  <a:pt x="121" y="184"/>
                </a:lnTo>
                <a:lnTo>
                  <a:pt x="121" y="186"/>
                </a:lnTo>
                <a:lnTo>
                  <a:pt x="122" y="186"/>
                </a:lnTo>
                <a:lnTo>
                  <a:pt x="122" y="188"/>
                </a:lnTo>
                <a:lnTo>
                  <a:pt x="122" y="190"/>
                </a:lnTo>
                <a:lnTo>
                  <a:pt x="122" y="191"/>
                </a:lnTo>
                <a:lnTo>
                  <a:pt x="122" y="193"/>
                </a:lnTo>
                <a:lnTo>
                  <a:pt x="124" y="193"/>
                </a:lnTo>
                <a:lnTo>
                  <a:pt x="124" y="195"/>
                </a:lnTo>
                <a:lnTo>
                  <a:pt x="124" y="197"/>
                </a:lnTo>
                <a:lnTo>
                  <a:pt x="124" y="198"/>
                </a:lnTo>
                <a:lnTo>
                  <a:pt x="124" y="200"/>
                </a:lnTo>
                <a:lnTo>
                  <a:pt x="124" y="202"/>
                </a:lnTo>
                <a:lnTo>
                  <a:pt x="124" y="203"/>
                </a:lnTo>
                <a:lnTo>
                  <a:pt x="122" y="203"/>
                </a:lnTo>
                <a:lnTo>
                  <a:pt x="122" y="205"/>
                </a:lnTo>
                <a:lnTo>
                  <a:pt x="121" y="205"/>
                </a:lnTo>
                <a:lnTo>
                  <a:pt x="121" y="207"/>
                </a:lnTo>
                <a:lnTo>
                  <a:pt x="121" y="209"/>
                </a:lnTo>
                <a:lnTo>
                  <a:pt x="119" y="209"/>
                </a:lnTo>
                <a:lnTo>
                  <a:pt x="117" y="209"/>
                </a:lnTo>
                <a:lnTo>
                  <a:pt x="117" y="210"/>
                </a:lnTo>
                <a:lnTo>
                  <a:pt x="116" y="210"/>
                </a:lnTo>
                <a:lnTo>
                  <a:pt x="114" y="210"/>
                </a:lnTo>
                <a:lnTo>
                  <a:pt x="114" y="212"/>
                </a:lnTo>
                <a:lnTo>
                  <a:pt x="112" y="212"/>
                </a:lnTo>
                <a:lnTo>
                  <a:pt x="110" y="212"/>
                </a:lnTo>
                <a:lnTo>
                  <a:pt x="110" y="214"/>
                </a:lnTo>
                <a:lnTo>
                  <a:pt x="109" y="214"/>
                </a:lnTo>
                <a:lnTo>
                  <a:pt x="109" y="215"/>
                </a:lnTo>
                <a:lnTo>
                  <a:pt x="107" y="215"/>
                </a:lnTo>
                <a:lnTo>
                  <a:pt x="105" y="217"/>
                </a:lnTo>
                <a:lnTo>
                  <a:pt x="104" y="217"/>
                </a:lnTo>
                <a:lnTo>
                  <a:pt x="104" y="219"/>
                </a:lnTo>
                <a:lnTo>
                  <a:pt x="105" y="219"/>
                </a:lnTo>
                <a:lnTo>
                  <a:pt x="105" y="221"/>
                </a:lnTo>
                <a:lnTo>
                  <a:pt x="105" y="222"/>
                </a:lnTo>
                <a:lnTo>
                  <a:pt x="107" y="222"/>
                </a:lnTo>
                <a:lnTo>
                  <a:pt x="107" y="224"/>
                </a:lnTo>
                <a:lnTo>
                  <a:pt x="107" y="226"/>
                </a:lnTo>
                <a:lnTo>
                  <a:pt x="107" y="227"/>
                </a:lnTo>
                <a:lnTo>
                  <a:pt x="107" y="229"/>
                </a:lnTo>
                <a:lnTo>
                  <a:pt x="107" y="231"/>
                </a:lnTo>
                <a:lnTo>
                  <a:pt x="107" y="233"/>
                </a:lnTo>
                <a:lnTo>
                  <a:pt x="109" y="233"/>
                </a:lnTo>
                <a:lnTo>
                  <a:pt x="109" y="234"/>
                </a:lnTo>
                <a:lnTo>
                  <a:pt x="110" y="234"/>
                </a:lnTo>
                <a:lnTo>
                  <a:pt x="110" y="236"/>
                </a:lnTo>
                <a:lnTo>
                  <a:pt x="110" y="238"/>
                </a:lnTo>
                <a:lnTo>
                  <a:pt x="110" y="240"/>
                </a:lnTo>
                <a:lnTo>
                  <a:pt x="110" y="241"/>
                </a:lnTo>
                <a:lnTo>
                  <a:pt x="112" y="241"/>
                </a:lnTo>
                <a:lnTo>
                  <a:pt x="112" y="243"/>
                </a:lnTo>
                <a:lnTo>
                  <a:pt x="112" y="245"/>
                </a:lnTo>
                <a:lnTo>
                  <a:pt x="112" y="246"/>
                </a:lnTo>
                <a:lnTo>
                  <a:pt x="112" y="248"/>
                </a:lnTo>
                <a:lnTo>
                  <a:pt x="112" y="250"/>
                </a:lnTo>
                <a:lnTo>
                  <a:pt x="112" y="252"/>
                </a:lnTo>
                <a:lnTo>
                  <a:pt x="112" y="253"/>
                </a:lnTo>
                <a:lnTo>
                  <a:pt x="112" y="255"/>
                </a:lnTo>
                <a:lnTo>
                  <a:pt x="112" y="257"/>
                </a:lnTo>
                <a:lnTo>
                  <a:pt x="112" y="258"/>
                </a:lnTo>
                <a:lnTo>
                  <a:pt x="112" y="260"/>
                </a:lnTo>
                <a:lnTo>
                  <a:pt x="112" y="262"/>
                </a:lnTo>
                <a:lnTo>
                  <a:pt x="112" y="264"/>
                </a:lnTo>
                <a:lnTo>
                  <a:pt x="112" y="265"/>
                </a:lnTo>
                <a:lnTo>
                  <a:pt x="112" y="267"/>
                </a:lnTo>
                <a:lnTo>
                  <a:pt x="112" y="269"/>
                </a:lnTo>
                <a:lnTo>
                  <a:pt x="110" y="269"/>
                </a:lnTo>
                <a:lnTo>
                  <a:pt x="110" y="271"/>
                </a:lnTo>
                <a:lnTo>
                  <a:pt x="110" y="272"/>
                </a:lnTo>
                <a:lnTo>
                  <a:pt x="112" y="272"/>
                </a:lnTo>
                <a:lnTo>
                  <a:pt x="109" y="272"/>
                </a:lnTo>
                <a:lnTo>
                  <a:pt x="107" y="271"/>
                </a:lnTo>
                <a:lnTo>
                  <a:pt x="105" y="271"/>
                </a:lnTo>
                <a:lnTo>
                  <a:pt x="105" y="269"/>
                </a:lnTo>
                <a:lnTo>
                  <a:pt x="105" y="271"/>
                </a:lnTo>
                <a:lnTo>
                  <a:pt x="104" y="271"/>
                </a:lnTo>
                <a:lnTo>
                  <a:pt x="102" y="271"/>
                </a:lnTo>
                <a:lnTo>
                  <a:pt x="100" y="271"/>
                </a:lnTo>
                <a:lnTo>
                  <a:pt x="100" y="269"/>
                </a:lnTo>
                <a:lnTo>
                  <a:pt x="100" y="267"/>
                </a:lnTo>
                <a:lnTo>
                  <a:pt x="98" y="267"/>
                </a:lnTo>
                <a:lnTo>
                  <a:pt x="97" y="267"/>
                </a:lnTo>
                <a:lnTo>
                  <a:pt x="95" y="267"/>
                </a:lnTo>
                <a:lnTo>
                  <a:pt x="95" y="265"/>
                </a:lnTo>
                <a:lnTo>
                  <a:pt x="93" y="264"/>
                </a:lnTo>
                <a:lnTo>
                  <a:pt x="93" y="262"/>
                </a:lnTo>
                <a:lnTo>
                  <a:pt x="93" y="260"/>
                </a:lnTo>
                <a:lnTo>
                  <a:pt x="91" y="260"/>
                </a:lnTo>
                <a:lnTo>
                  <a:pt x="90" y="260"/>
                </a:lnTo>
                <a:lnTo>
                  <a:pt x="90" y="258"/>
                </a:lnTo>
                <a:lnTo>
                  <a:pt x="90" y="257"/>
                </a:lnTo>
                <a:lnTo>
                  <a:pt x="90" y="255"/>
                </a:lnTo>
                <a:lnTo>
                  <a:pt x="88" y="255"/>
                </a:lnTo>
                <a:lnTo>
                  <a:pt x="88" y="253"/>
                </a:lnTo>
                <a:lnTo>
                  <a:pt x="88" y="252"/>
                </a:lnTo>
                <a:lnTo>
                  <a:pt x="88" y="250"/>
                </a:lnTo>
                <a:lnTo>
                  <a:pt x="86" y="250"/>
                </a:lnTo>
                <a:lnTo>
                  <a:pt x="86" y="248"/>
                </a:lnTo>
                <a:lnTo>
                  <a:pt x="85" y="248"/>
                </a:lnTo>
                <a:lnTo>
                  <a:pt x="83" y="248"/>
                </a:lnTo>
                <a:lnTo>
                  <a:pt x="83" y="246"/>
                </a:lnTo>
                <a:lnTo>
                  <a:pt x="83" y="245"/>
                </a:lnTo>
                <a:lnTo>
                  <a:pt x="81" y="245"/>
                </a:lnTo>
                <a:lnTo>
                  <a:pt x="81" y="243"/>
                </a:lnTo>
                <a:lnTo>
                  <a:pt x="79" y="243"/>
                </a:lnTo>
                <a:lnTo>
                  <a:pt x="79" y="241"/>
                </a:lnTo>
                <a:lnTo>
                  <a:pt x="78" y="241"/>
                </a:lnTo>
                <a:lnTo>
                  <a:pt x="78" y="240"/>
                </a:lnTo>
                <a:lnTo>
                  <a:pt x="76" y="240"/>
                </a:lnTo>
                <a:lnTo>
                  <a:pt x="74" y="240"/>
                </a:lnTo>
                <a:lnTo>
                  <a:pt x="74" y="238"/>
                </a:lnTo>
                <a:lnTo>
                  <a:pt x="73" y="238"/>
                </a:lnTo>
                <a:lnTo>
                  <a:pt x="73" y="236"/>
                </a:lnTo>
                <a:lnTo>
                  <a:pt x="74" y="236"/>
                </a:lnTo>
                <a:lnTo>
                  <a:pt x="73" y="236"/>
                </a:lnTo>
                <a:lnTo>
                  <a:pt x="73" y="234"/>
                </a:lnTo>
                <a:lnTo>
                  <a:pt x="73" y="233"/>
                </a:lnTo>
                <a:lnTo>
                  <a:pt x="71" y="233"/>
                </a:lnTo>
                <a:lnTo>
                  <a:pt x="71" y="231"/>
                </a:lnTo>
                <a:lnTo>
                  <a:pt x="69" y="231"/>
                </a:lnTo>
                <a:lnTo>
                  <a:pt x="69" y="229"/>
                </a:lnTo>
                <a:lnTo>
                  <a:pt x="67" y="229"/>
                </a:lnTo>
                <a:lnTo>
                  <a:pt x="67" y="227"/>
                </a:lnTo>
                <a:lnTo>
                  <a:pt x="66" y="227"/>
                </a:lnTo>
                <a:lnTo>
                  <a:pt x="66" y="226"/>
                </a:lnTo>
                <a:lnTo>
                  <a:pt x="64" y="226"/>
                </a:lnTo>
                <a:lnTo>
                  <a:pt x="64" y="224"/>
                </a:lnTo>
                <a:lnTo>
                  <a:pt x="62" y="224"/>
                </a:lnTo>
                <a:lnTo>
                  <a:pt x="62" y="222"/>
                </a:lnTo>
                <a:lnTo>
                  <a:pt x="61" y="222"/>
                </a:lnTo>
                <a:lnTo>
                  <a:pt x="61" y="221"/>
                </a:lnTo>
                <a:lnTo>
                  <a:pt x="62" y="221"/>
                </a:lnTo>
                <a:lnTo>
                  <a:pt x="62" y="219"/>
                </a:lnTo>
                <a:lnTo>
                  <a:pt x="62" y="217"/>
                </a:lnTo>
                <a:lnTo>
                  <a:pt x="61" y="217"/>
                </a:lnTo>
                <a:lnTo>
                  <a:pt x="61" y="215"/>
                </a:lnTo>
                <a:lnTo>
                  <a:pt x="59" y="215"/>
                </a:lnTo>
                <a:lnTo>
                  <a:pt x="57" y="215"/>
                </a:lnTo>
                <a:lnTo>
                  <a:pt x="57" y="214"/>
                </a:lnTo>
                <a:lnTo>
                  <a:pt x="55" y="214"/>
                </a:lnTo>
                <a:lnTo>
                  <a:pt x="54" y="214"/>
                </a:lnTo>
                <a:lnTo>
                  <a:pt x="54" y="212"/>
                </a:lnTo>
                <a:lnTo>
                  <a:pt x="52" y="212"/>
                </a:lnTo>
                <a:lnTo>
                  <a:pt x="52" y="210"/>
                </a:lnTo>
                <a:lnTo>
                  <a:pt x="50" y="210"/>
                </a:lnTo>
                <a:lnTo>
                  <a:pt x="50" y="209"/>
                </a:lnTo>
                <a:lnTo>
                  <a:pt x="48" y="209"/>
                </a:lnTo>
                <a:lnTo>
                  <a:pt x="48" y="207"/>
                </a:lnTo>
                <a:lnTo>
                  <a:pt x="50" y="207"/>
                </a:lnTo>
                <a:lnTo>
                  <a:pt x="50" y="205"/>
                </a:lnTo>
                <a:lnTo>
                  <a:pt x="50" y="203"/>
                </a:lnTo>
                <a:lnTo>
                  <a:pt x="48" y="203"/>
                </a:lnTo>
                <a:lnTo>
                  <a:pt x="47" y="203"/>
                </a:lnTo>
                <a:lnTo>
                  <a:pt x="47" y="202"/>
                </a:lnTo>
                <a:lnTo>
                  <a:pt x="47" y="200"/>
                </a:lnTo>
                <a:lnTo>
                  <a:pt x="47" y="198"/>
                </a:lnTo>
                <a:lnTo>
                  <a:pt x="47" y="197"/>
                </a:lnTo>
                <a:lnTo>
                  <a:pt x="47" y="195"/>
                </a:lnTo>
                <a:lnTo>
                  <a:pt x="47" y="193"/>
                </a:lnTo>
                <a:lnTo>
                  <a:pt x="45" y="193"/>
                </a:lnTo>
                <a:lnTo>
                  <a:pt x="43" y="191"/>
                </a:lnTo>
                <a:lnTo>
                  <a:pt x="43" y="190"/>
                </a:lnTo>
                <a:lnTo>
                  <a:pt x="43" y="188"/>
                </a:lnTo>
                <a:lnTo>
                  <a:pt x="43" y="186"/>
                </a:lnTo>
                <a:lnTo>
                  <a:pt x="43" y="184"/>
                </a:lnTo>
                <a:lnTo>
                  <a:pt x="43" y="183"/>
                </a:lnTo>
                <a:lnTo>
                  <a:pt x="42" y="183"/>
                </a:lnTo>
                <a:lnTo>
                  <a:pt x="42" y="181"/>
                </a:lnTo>
                <a:lnTo>
                  <a:pt x="42" y="179"/>
                </a:lnTo>
                <a:lnTo>
                  <a:pt x="43" y="179"/>
                </a:lnTo>
                <a:lnTo>
                  <a:pt x="43" y="178"/>
                </a:lnTo>
                <a:lnTo>
                  <a:pt x="43" y="176"/>
                </a:lnTo>
                <a:lnTo>
                  <a:pt x="43" y="174"/>
                </a:lnTo>
                <a:lnTo>
                  <a:pt x="43" y="172"/>
                </a:lnTo>
                <a:lnTo>
                  <a:pt x="43" y="171"/>
                </a:lnTo>
                <a:lnTo>
                  <a:pt x="43" y="169"/>
                </a:lnTo>
                <a:lnTo>
                  <a:pt x="42" y="167"/>
                </a:lnTo>
                <a:lnTo>
                  <a:pt x="42" y="169"/>
                </a:lnTo>
                <a:lnTo>
                  <a:pt x="40" y="169"/>
                </a:lnTo>
                <a:lnTo>
                  <a:pt x="40" y="167"/>
                </a:lnTo>
                <a:lnTo>
                  <a:pt x="40" y="166"/>
                </a:lnTo>
                <a:lnTo>
                  <a:pt x="38" y="166"/>
                </a:lnTo>
                <a:lnTo>
                  <a:pt x="36" y="166"/>
                </a:lnTo>
                <a:lnTo>
                  <a:pt x="36" y="164"/>
                </a:lnTo>
                <a:lnTo>
                  <a:pt x="36" y="162"/>
                </a:lnTo>
                <a:lnTo>
                  <a:pt x="36" y="160"/>
                </a:lnTo>
                <a:lnTo>
                  <a:pt x="38" y="160"/>
                </a:lnTo>
                <a:lnTo>
                  <a:pt x="38" y="159"/>
                </a:lnTo>
                <a:lnTo>
                  <a:pt x="36" y="159"/>
                </a:lnTo>
                <a:lnTo>
                  <a:pt x="36" y="157"/>
                </a:lnTo>
                <a:lnTo>
                  <a:pt x="36" y="155"/>
                </a:lnTo>
                <a:lnTo>
                  <a:pt x="35" y="155"/>
                </a:lnTo>
                <a:lnTo>
                  <a:pt x="35" y="153"/>
                </a:lnTo>
                <a:lnTo>
                  <a:pt x="35" y="152"/>
                </a:lnTo>
                <a:lnTo>
                  <a:pt x="33" y="152"/>
                </a:lnTo>
                <a:lnTo>
                  <a:pt x="31" y="152"/>
                </a:lnTo>
                <a:lnTo>
                  <a:pt x="30" y="152"/>
                </a:lnTo>
                <a:lnTo>
                  <a:pt x="30" y="150"/>
                </a:lnTo>
                <a:lnTo>
                  <a:pt x="28" y="150"/>
                </a:lnTo>
                <a:lnTo>
                  <a:pt x="28" y="148"/>
                </a:lnTo>
                <a:lnTo>
                  <a:pt x="26" y="148"/>
                </a:lnTo>
                <a:lnTo>
                  <a:pt x="26" y="147"/>
                </a:lnTo>
                <a:lnTo>
                  <a:pt x="26" y="145"/>
                </a:lnTo>
                <a:lnTo>
                  <a:pt x="26" y="143"/>
                </a:lnTo>
                <a:lnTo>
                  <a:pt x="24" y="143"/>
                </a:lnTo>
                <a:lnTo>
                  <a:pt x="24" y="141"/>
                </a:lnTo>
                <a:lnTo>
                  <a:pt x="24" y="140"/>
                </a:lnTo>
                <a:lnTo>
                  <a:pt x="23" y="140"/>
                </a:lnTo>
                <a:lnTo>
                  <a:pt x="23" y="138"/>
                </a:lnTo>
                <a:lnTo>
                  <a:pt x="23" y="136"/>
                </a:lnTo>
                <a:lnTo>
                  <a:pt x="21" y="136"/>
                </a:lnTo>
                <a:lnTo>
                  <a:pt x="23" y="135"/>
                </a:lnTo>
                <a:lnTo>
                  <a:pt x="23" y="133"/>
                </a:lnTo>
                <a:lnTo>
                  <a:pt x="23" y="131"/>
                </a:lnTo>
                <a:lnTo>
                  <a:pt x="21" y="131"/>
                </a:lnTo>
                <a:lnTo>
                  <a:pt x="21" y="129"/>
                </a:lnTo>
                <a:lnTo>
                  <a:pt x="21" y="128"/>
                </a:lnTo>
                <a:lnTo>
                  <a:pt x="19" y="128"/>
                </a:lnTo>
                <a:lnTo>
                  <a:pt x="17" y="128"/>
                </a:lnTo>
                <a:lnTo>
                  <a:pt x="16" y="128"/>
                </a:lnTo>
                <a:lnTo>
                  <a:pt x="14" y="128"/>
                </a:lnTo>
                <a:lnTo>
                  <a:pt x="14" y="126"/>
                </a:lnTo>
                <a:lnTo>
                  <a:pt x="12" y="126"/>
                </a:lnTo>
                <a:lnTo>
                  <a:pt x="12" y="124"/>
                </a:lnTo>
                <a:lnTo>
                  <a:pt x="12" y="122"/>
                </a:lnTo>
                <a:lnTo>
                  <a:pt x="11" y="122"/>
                </a:lnTo>
                <a:lnTo>
                  <a:pt x="11" y="121"/>
                </a:lnTo>
                <a:lnTo>
                  <a:pt x="11" y="119"/>
                </a:lnTo>
                <a:lnTo>
                  <a:pt x="9" y="119"/>
                </a:lnTo>
                <a:lnTo>
                  <a:pt x="7" y="119"/>
                </a:lnTo>
                <a:lnTo>
                  <a:pt x="7" y="117"/>
                </a:lnTo>
                <a:lnTo>
                  <a:pt x="5" y="117"/>
                </a:lnTo>
                <a:lnTo>
                  <a:pt x="5" y="116"/>
                </a:lnTo>
                <a:lnTo>
                  <a:pt x="5" y="114"/>
                </a:lnTo>
                <a:lnTo>
                  <a:pt x="7" y="114"/>
                </a:lnTo>
                <a:lnTo>
                  <a:pt x="7" y="112"/>
                </a:lnTo>
                <a:lnTo>
                  <a:pt x="7" y="110"/>
                </a:lnTo>
                <a:lnTo>
                  <a:pt x="5" y="110"/>
                </a:lnTo>
                <a:lnTo>
                  <a:pt x="5" y="109"/>
                </a:lnTo>
                <a:lnTo>
                  <a:pt x="4" y="109"/>
                </a:lnTo>
                <a:lnTo>
                  <a:pt x="4" y="107"/>
                </a:lnTo>
                <a:lnTo>
                  <a:pt x="4" y="105"/>
                </a:lnTo>
                <a:lnTo>
                  <a:pt x="4" y="104"/>
                </a:lnTo>
                <a:lnTo>
                  <a:pt x="4" y="102"/>
                </a:lnTo>
                <a:lnTo>
                  <a:pt x="4" y="100"/>
                </a:lnTo>
                <a:lnTo>
                  <a:pt x="0" y="92"/>
                </a:lnTo>
                <a:lnTo>
                  <a:pt x="5" y="90"/>
                </a:lnTo>
                <a:lnTo>
                  <a:pt x="5" y="88"/>
                </a:lnTo>
                <a:lnTo>
                  <a:pt x="9" y="83"/>
                </a:lnTo>
                <a:lnTo>
                  <a:pt x="11" y="78"/>
                </a:lnTo>
                <a:lnTo>
                  <a:pt x="11" y="73"/>
                </a:lnTo>
                <a:lnTo>
                  <a:pt x="11" y="69"/>
                </a:lnTo>
                <a:lnTo>
                  <a:pt x="14" y="64"/>
                </a:lnTo>
                <a:lnTo>
                  <a:pt x="16" y="61"/>
                </a:lnTo>
                <a:lnTo>
                  <a:pt x="19" y="55"/>
                </a:lnTo>
                <a:lnTo>
                  <a:pt x="24" y="54"/>
                </a:lnTo>
                <a:lnTo>
                  <a:pt x="30" y="54"/>
                </a:lnTo>
                <a:lnTo>
                  <a:pt x="35" y="48"/>
                </a:lnTo>
                <a:lnTo>
                  <a:pt x="36" y="45"/>
                </a:lnTo>
                <a:lnTo>
                  <a:pt x="38" y="40"/>
                </a:lnTo>
                <a:lnTo>
                  <a:pt x="42" y="35"/>
                </a:lnTo>
                <a:lnTo>
                  <a:pt x="45" y="31"/>
                </a:lnTo>
                <a:lnTo>
                  <a:pt x="47" y="26"/>
                </a:lnTo>
                <a:lnTo>
                  <a:pt x="47" y="21"/>
                </a:lnTo>
                <a:lnTo>
                  <a:pt x="47" y="17"/>
                </a:lnTo>
                <a:lnTo>
                  <a:pt x="47" y="12"/>
                </a:lnTo>
                <a:lnTo>
                  <a:pt x="45" y="9"/>
                </a:lnTo>
                <a:lnTo>
                  <a:pt x="45" y="4"/>
                </a:lnTo>
                <a:lnTo>
                  <a:pt x="52" y="0"/>
                </a:lnTo>
                <a:lnTo>
                  <a:pt x="54" y="0"/>
                </a:lnTo>
                <a:close/>
              </a:path>
            </a:pathLst>
          </a:custGeom>
          <a:solidFill>
            <a:schemeClr val="tx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32"/>
          <p:cNvSpPr>
            <a:spLocks/>
          </p:cNvSpPr>
          <p:nvPr/>
        </p:nvSpPr>
        <p:spPr bwMode="auto">
          <a:xfrm>
            <a:off x="5475316" y="1491095"/>
            <a:ext cx="1052922" cy="1066178"/>
          </a:xfrm>
          <a:custGeom>
            <a:avLst/>
            <a:gdLst>
              <a:gd name="T0" fmla="*/ 409 w 556"/>
              <a:gd name="T1" fmla="*/ 40 h 563"/>
              <a:gd name="T2" fmla="*/ 439 w 556"/>
              <a:gd name="T3" fmla="*/ 78 h 563"/>
              <a:gd name="T4" fmla="*/ 470 w 556"/>
              <a:gd name="T5" fmla="*/ 119 h 563"/>
              <a:gd name="T6" fmla="*/ 485 w 556"/>
              <a:gd name="T7" fmla="*/ 150 h 563"/>
              <a:gd name="T8" fmla="*/ 540 w 556"/>
              <a:gd name="T9" fmla="*/ 210 h 563"/>
              <a:gd name="T10" fmla="*/ 556 w 556"/>
              <a:gd name="T11" fmla="*/ 250 h 563"/>
              <a:gd name="T12" fmla="*/ 408 w 556"/>
              <a:gd name="T13" fmla="*/ 293 h 563"/>
              <a:gd name="T14" fmla="*/ 403 w 556"/>
              <a:gd name="T15" fmla="*/ 338 h 563"/>
              <a:gd name="T16" fmla="*/ 385 w 556"/>
              <a:gd name="T17" fmla="*/ 372 h 563"/>
              <a:gd name="T18" fmla="*/ 366 w 556"/>
              <a:gd name="T19" fmla="*/ 403 h 563"/>
              <a:gd name="T20" fmla="*/ 344 w 556"/>
              <a:gd name="T21" fmla="*/ 434 h 563"/>
              <a:gd name="T22" fmla="*/ 325 w 556"/>
              <a:gd name="T23" fmla="*/ 465 h 563"/>
              <a:gd name="T24" fmla="*/ 304 w 556"/>
              <a:gd name="T25" fmla="*/ 496 h 563"/>
              <a:gd name="T26" fmla="*/ 291 w 556"/>
              <a:gd name="T27" fmla="*/ 531 h 563"/>
              <a:gd name="T28" fmla="*/ 125 w 556"/>
              <a:gd name="T29" fmla="*/ 560 h 563"/>
              <a:gd name="T30" fmla="*/ 107 w 556"/>
              <a:gd name="T31" fmla="*/ 558 h 563"/>
              <a:gd name="T32" fmla="*/ 93 w 556"/>
              <a:gd name="T33" fmla="*/ 553 h 563"/>
              <a:gd name="T34" fmla="*/ 77 w 556"/>
              <a:gd name="T35" fmla="*/ 544 h 563"/>
              <a:gd name="T36" fmla="*/ 62 w 556"/>
              <a:gd name="T37" fmla="*/ 539 h 563"/>
              <a:gd name="T38" fmla="*/ 53 w 556"/>
              <a:gd name="T39" fmla="*/ 529 h 563"/>
              <a:gd name="T40" fmla="*/ 36 w 556"/>
              <a:gd name="T41" fmla="*/ 527 h 563"/>
              <a:gd name="T42" fmla="*/ 29 w 556"/>
              <a:gd name="T43" fmla="*/ 508 h 563"/>
              <a:gd name="T44" fmla="*/ 20 w 556"/>
              <a:gd name="T45" fmla="*/ 486 h 563"/>
              <a:gd name="T46" fmla="*/ 32 w 556"/>
              <a:gd name="T47" fmla="*/ 467 h 563"/>
              <a:gd name="T48" fmla="*/ 50 w 556"/>
              <a:gd name="T49" fmla="*/ 462 h 563"/>
              <a:gd name="T50" fmla="*/ 31 w 556"/>
              <a:gd name="T51" fmla="*/ 453 h 563"/>
              <a:gd name="T52" fmla="*/ 32 w 556"/>
              <a:gd name="T53" fmla="*/ 436 h 563"/>
              <a:gd name="T54" fmla="*/ 27 w 556"/>
              <a:gd name="T55" fmla="*/ 419 h 563"/>
              <a:gd name="T56" fmla="*/ 27 w 556"/>
              <a:gd name="T57" fmla="*/ 403 h 563"/>
              <a:gd name="T58" fmla="*/ 48 w 556"/>
              <a:gd name="T59" fmla="*/ 395 h 563"/>
              <a:gd name="T60" fmla="*/ 48 w 556"/>
              <a:gd name="T61" fmla="*/ 371 h 563"/>
              <a:gd name="T62" fmla="*/ 24 w 556"/>
              <a:gd name="T63" fmla="*/ 364 h 563"/>
              <a:gd name="T64" fmla="*/ 20 w 556"/>
              <a:gd name="T65" fmla="*/ 348 h 563"/>
              <a:gd name="T66" fmla="*/ 10 w 556"/>
              <a:gd name="T67" fmla="*/ 336 h 563"/>
              <a:gd name="T68" fmla="*/ 12 w 556"/>
              <a:gd name="T69" fmla="*/ 319 h 563"/>
              <a:gd name="T70" fmla="*/ 2 w 556"/>
              <a:gd name="T71" fmla="*/ 300 h 563"/>
              <a:gd name="T72" fmla="*/ 19 w 556"/>
              <a:gd name="T73" fmla="*/ 288 h 563"/>
              <a:gd name="T74" fmla="*/ 24 w 556"/>
              <a:gd name="T75" fmla="*/ 274 h 563"/>
              <a:gd name="T76" fmla="*/ 41 w 556"/>
              <a:gd name="T77" fmla="*/ 266 h 563"/>
              <a:gd name="T78" fmla="*/ 57 w 556"/>
              <a:gd name="T79" fmla="*/ 252 h 563"/>
              <a:gd name="T80" fmla="*/ 72 w 556"/>
              <a:gd name="T81" fmla="*/ 250 h 563"/>
              <a:gd name="T82" fmla="*/ 89 w 556"/>
              <a:gd name="T83" fmla="*/ 255 h 563"/>
              <a:gd name="T84" fmla="*/ 103 w 556"/>
              <a:gd name="T85" fmla="*/ 240 h 563"/>
              <a:gd name="T86" fmla="*/ 110 w 556"/>
              <a:gd name="T87" fmla="*/ 221 h 563"/>
              <a:gd name="T88" fmla="*/ 125 w 556"/>
              <a:gd name="T89" fmla="*/ 224 h 563"/>
              <a:gd name="T90" fmla="*/ 141 w 556"/>
              <a:gd name="T91" fmla="*/ 229 h 563"/>
              <a:gd name="T92" fmla="*/ 153 w 556"/>
              <a:gd name="T93" fmla="*/ 219 h 563"/>
              <a:gd name="T94" fmla="*/ 165 w 556"/>
              <a:gd name="T95" fmla="*/ 205 h 563"/>
              <a:gd name="T96" fmla="*/ 162 w 556"/>
              <a:gd name="T97" fmla="*/ 186 h 563"/>
              <a:gd name="T98" fmla="*/ 141 w 556"/>
              <a:gd name="T99" fmla="*/ 179 h 563"/>
              <a:gd name="T100" fmla="*/ 136 w 556"/>
              <a:gd name="T101" fmla="*/ 157 h 563"/>
              <a:gd name="T102" fmla="*/ 139 w 556"/>
              <a:gd name="T103" fmla="*/ 136 h 563"/>
              <a:gd name="T104" fmla="*/ 124 w 556"/>
              <a:gd name="T105" fmla="*/ 126 h 563"/>
              <a:gd name="T106" fmla="*/ 127 w 556"/>
              <a:gd name="T107" fmla="*/ 104 h 563"/>
              <a:gd name="T108" fmla="*/ 132 w 556"/>
              <a:gd name="T109" fmla="*/ 88 h 563"/>
              <a:gd name="T110" fmla="*/ 141 w 556"/>
              <a:gd name="T111" fmla="*/ 69 h 563"/>
              <a:gd name="T112" fmla="*/ 146 w 556"/>
              <a:gd name="T113" fmla="*/ 49 h 563"/>
              <a:gd name="T114" fmla="*/ 163 w 556"/>
              <a:gd name="T115" fmla="*/ 37 h 563"/>
              <a:gd name="T116" fmla="*/ 184 w 556"/>
              <a:gd name="T117" fmla="*/ 31 h 563"/>
              <a:gd name="T118" fmla="*/ 203 w 556"/>
              <a:gd name="T119" fmla="*/ 21 h 563"/>
              <a:gd name="T120" fmla="*/ 211 w 556"/>
              <a:gd name="T121" fmla="*/ 0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6" h="563">
                <a:moveTo>
                  <a:pt x="217" y="2"/>
                </a:moveTo>
                <a:lnTo>
                  <a:pt x="218" y="2"/>
                </a:lnTo>
                <a:lnTo>
                  <a:pt x="220" y="2"/>
                </a:lnTo>
                <a:lnTo>
                  <a:pt x="403" y="4"/>
                </a:lnTo>
                <a:lnTo>
                  <a:pt x="399" y="9"/>
                </a:lnTo>
                <a:lnTo>
                  <a:pt x="399" y="12"/>
                </a:lnTo>
                <a:lnTo>
                  <a:pt x="397" y="14"/>
                </a:lnTo>
                <a:lnTo>
                  <a:pt x="397" y="16"/>
                </a:lnTo>
                <a:lnTo>
                  <a:pt x="397" y="19"/>
                </a:lnTo>
                <a:lnTo>
                  <a:pt x="399" y="21"/>
                </a:lnTo>
                <a:lnTo>
                  <a:pt x="399" y="26"/>
                </a:lnTo>
                <a:lnTo>
                  <a:pt x="406" y="26"/>
                </a:lnTo>
                <a:lnTo>
                  <a:pt x="408" y="28"/>
                </a:lnTo>
                <a:lnTo>
                  <a:pt x="408" y="30"/>
                </a:lnTo>
                <a:lnTo>
                  <a:pt x="408" y="37"/>
                </a:lnTo>
                <a:lnTo>
                  <a:pt x="408" y="38"/>
                </a:lnTo>
                <a:lnTo>
                  <a:pt x="409" y="40"/>
                </a:lnTo>
                <a:lnTo>
                  <a:pt x="408" y="40"/>
                </a:lnTo>
                <a:lnTo>
                  <a:pt x="408" y="43"/>
                </a:lnTo>
                <a:lnTo>
                  <a:pt x="409" y="43"/>
                </a:lnTo>
                <a:lnTo>
                  <a:pt x="409" y="45"/>
                </a:lnTo>
                <a:lnTo>
                  <a:pt x="409" y="47"/>
                </a:lnTo>
                <a:lnTo>
                  <a:pt x="408" y="49"/>
                </a:lnTo>
                <a:lnTo>
                  <a:pt x="408" y="52"/>
                </a:lnTo>
                <a:lnTo>
                  <a:pt x="409" y="54"/>
                </a:lnTo>
                <a:lnTo>
                  <a:pt x="408" y="55"/>
                </a:lnTo>
                <a:lnTo>
                  <a:pt x="413" y="59"/>
                </a:lnTo>
                <a:lnTo>
                  <a:pt x="411" y="59"/>
                </a:lnTo>
                <a:lnTo>
                  <a:pt x="416" y="64"/>
                </a:lnTo>
                <a:lnTo>
                  <a:pt x="425" y="69"/>
                </a:lnTo>
                <a:lnTo>
                  <a:pt x="432" y="73"/>
                </a:lnTo>
                <a:lnTo>
                  <a:pt x="435" y="74"/>
                </a:lnTo>
                <a:lnTo>
                  <a:pt x="437" y="76"/>
                </a:lnTo>
                <a:lnTo>
                  <a:pt x="439" y="78"/>
                </a:lnTo>
                <a:lnTo>
                  <a:pt x="439" y="81"/>
                </a:lnTo>
                <a:lnTo>
                  <a:pt x="439" y="83"/>
                </a:lnTo>
                <a:lnTo>
                  <a:pt x="439" y="85"/>
                </a:lnTo>
                <a:lnTo>
                  <a:pt x="440" y="85"/>
                </a:lnTo>
                <a:lnTo>
                  <a:pt x="440" y="86"/>
                </a:lnTo>
                <a:lnTo>
                  <a:pt x="444" y="90"/>
                </a:lnTo>
                <a:lnTo>
                  <a:pt x="447" y="92"/>
                </a:lnTo>
                <a:lnTo>
                  <a:pt x="454" y="93"/>
                </a:lnTo>
                <a:lnTo>
                  <a:pt x="461" y="97"/>
                </a:lnTo>
                <a:lnTo>
                  <a:pt x="463" y="99"/>
                </a:lnTo>
                <a:lnTo>
                  <a:pt x="464" y="105"/>
                </a:lnTo>
                <a:lnTo>
                  <a:pt x="466" y="105"/>
                </a:lnTo>
                <a:lnTo>
                  <a:pt x="466" y="107"/>
                </a:lnTo>
                <a:lnTo>
                  <a:pt x="470" y="109"/>
                </a:lnTo>
                <a:lnTo>
                  <a:pt x="470" y="116"/>
                </a:lnTo>
                <a:lnTo>
                  <a:pt x="470" y="117"/>
                </a:lnTo>
                <a:lnTo>
                  <a:pt x="470" y="119"/>
                </a:lnTo>
                <a:lnTo>
                  <a:pt x="470" y="121"/>
                </a:lnTo>
                <a:lnTo>
                  <a:pt x="471" y="121"/>
                </a:lnTo>
                <a:lnTo>
                  <a:pt x="473" y="121"/>
                </a:lnTo>
                <a:lnTo>
                  <a:pt x="480" y="124"/>
                </a:lnTo>
                <a:lnTo>
                  <a:pt x="480" y="128"/>
                </a:lnTo>
                <a:lnTo>
                  <a:pt x="482" y="130"/>
                </a:lnTo>
                <a:lnTo>
                  <a:pt x="483" y="131"/>
                </a:lnTo>
                <a:lnTo>
                  <a:pt x="482" y="133"/>
                </a:lnTo>
                <a:lnTo>
                  <a:pt x="480" y="135"/>
                </a:lnTo>
                <a:lnTo>
                  <a:pt x="478" y="133"/>
                </a:lnTo>
                <a:lnTo>
                  <a:pt x="477" y="133"/>
                </a:lnTo>
                <a:lnTo>
                  <a:pt x="475" y="135"/>
                </a:lnTo>
                <a:lnTo>
                  <a:pt x="477" y="142"/>
                </a:lnTo>
                <a:lnTo>
                  <a:pt x="480" y="150"/>
                </a:lnTo>
                <a:lnTo>
                  <a:pt x="480" y="152"/>
                </a:lnTo>
                <a:lnTo>
                  <a:pt x="483" y="150"/>
                </a:lnTo>
                <a:lnTo>
                  <a:pt x="485" y="150"/>
                </a:lnTo>
                <a:lnTo>
                  <a:pt x="501" y="159"/>
                </a:lnTo>
                <a:lnTo>
                  <a:pt x="502" y="160"/>
                </a:lnTo>
                <a:lnTo>
                  <a:pt x="513" y="166"/>
                </a:lnTo>
                <a:lnTo>
                  <a:pt x="520" y="169"/>
                </a:lnTo>
                <a:lnTo>
                  <a:pt x="520" y="171"/>
                </a:lnTo>
                <a:lnTo>
                  <a:pt x="521" y="171"/>
                </a:lnTo>
                <a:lnTo>
                  <a:pt x="533" y="178"/>
                </a:lnTo>
                <a:lnTo>
                  <a:pt x="540" y="183"/>
                </a:lnTo>
                <a:lnTo>
                  <a:pt x="540" y="185"/>
                </a:lnTo>
                <a:lnTo>
                  <a:pt x="538" y="186"/>
                </a:lnTo>
                <a:lnTo>
                  <a:pt x="537" y="195"/>
                </a:lnTo>
                <a:lnTo>
                  <a:pt x="538" y="198"/>
                </a:lnTo>
                <a:lnTo>
                  <a:pt x="538" y="202"/>
                </a:lnTo>
                <a:lnTo>
                  <a:pt x="542" y="204"/>
                </a:lnTo>
                <a:lnTo>
                  <a:pt x="542" y="207"/>
                </a:lnTo>
                <a:lnTo>
                  <a:pt x="542" y="209"/>
                </a:lnTo>
                <a:lnTo>
                  <a:pt x="540" y="210"/>
                </a:lnTo>
                <a:lnTo>
                  <a:pt x="542" y="214"/>
                </a:lnTo>
                <a:lnTo>
                  <a:pt x="544" y="216"/>
                </a:lnTo>
                <a:lnTo>
                  <a:pt x="547" y="217"/>
                </a:lnTo>
                <a:lnTo>
                  <a:pt x="551" y="219"/>
                </a:lnTo>
                <a:lnTo>
                  <a:pt x="551" y="222"/>
                </a:lnTo>
                <a:lnTo>
                  <a:pt x="552" y="226"/>
                </a:lnTo>
                <a:lnTo>
                  <a:pt x="552" y="228"/>
                </a:lnTo>
                <a:lnTo>
                  <a:pt x="552" y="229"/>
                </a:lnTo>
                <a:lnTo>
                  <a:pt x="552" y="233"/>
                </a:lnTo>
                <a:lnTo>
                  <a:pt x="554" y="235"/>
                </a:lnTo>
                <a:lnTo>
                  <a:pt x="554" y="241"/>
                </a:lnTo>
                <a:lnTo>
                  <a:pt x="556" y="241"/>
                </a:lnTo>
                <a:lnTo>
                  <a:pt x="556" y="243"/>
                </a:lnTo>
                <a:lnTo>
                  <a:pt x="554" y="245"/>
                </a:lnTo>
                <a:lnTo>
                  <a:pt x="554" y="247"/>
                </a:lnTo>
                <a:lnTo>
                  <a:pt x="556" y="248"/>
                </a:lnTo>
                <a:lnTo>
                  <a:pt x="556" y="250"/>
                </a:lnTo>
                <a:lnTo>
                  <a:pt x="556" y="253"/>
                </a:lnTo>
                <a:lnTo>
                  <a:pt x="556" y="257"/>
                </a:lnTo>
                <a:lnTo>
                  <a:pt x="554" y="259"/>
                </a:lnTo>
                <a:lnTo>
                  <a:pt x="554" y="262"/>
                </a:lnTo>
                <a:lnTo>
                  <a:pt x="404" y="262"/>
                </a:lnTo>
                <a:lnTo>
                  <a:pt x="403" y="266"/>
                </a:lnTo>
                <a:lnTo>
                  <a:pt x="403" y="267"/>
                </a:lnTo>
                <a:lnTo>
                  <a:pt x="404" y="271"/>
                </a:lnTo>
                <a:lnTo>
                  <a:pt x="404" y="272"/>
                </a:lnTo>
                <a:lnTo>
                  <a:pt x="404" y="276"/>
                </a:lnTo>
                <a:lnTo>
                  <a:pt x="404" y="278"/>
                </a:lnTo>
                <a:lnTo>
                  <a:pt x="406" y="281"/>
                </a:lnTo>
                <a:lnTo>
                  <a:pt x="406" y="283"/>
                </a:lnTo>
                <a:lnTo>
                  <a:pt x="406" y="284"/>
                </a:lnTo>
                <a:lnTo>
                  <a:pt x="406" y="288"/>
                </a:lnTo>
                <a:lnTo>
                  <a:pt x="406" y="291"/>
                </a:lnTo>
                <a:lnTo>
                  <a:pt x="408" y="293"/>
                </a:lnTo>
                <a:lnTo>
                  <a:pt x="408" y="296"/>
                </a:lnTo>
                <a:lnTo>
                  <a:pt x="408" y="300"/>
                </a:lnTo>
                <a:lnTo>
                  <a:pt x="408" y="302"/>
                </a:lnTo>
                <a:lnTo>
                  <a:pt x="408" y="305"/>
                </a:lnTo>
                <a:lnTo>
                  <a:pt x="408" y="309"/>
                </a:lnTo>
                <a:lnTo>
                  <a:pt x="408" y="310"/>
                </a:lnTo>
                <a:lnTo>
                  <a:pt x="408" y="314"/>
                </a:lnTo>
                <a:lnTo>
                  <a:pt x="408" y="315"/>
                </a:lnTo>
                <a:lnTo>
                  <a:pt x="408" y="319"/>
                </a:lnTo>
                <a:lnTo>
                  <a:pt x="406" y="321"/>
                </a:lnTo>
                <a:lnTo>
                  <a:pt x="406" y="324"/>
                </a:lnTo>
                <a:lnTo>
                  <a:pt x="406" y="326"/>
                </a:lnTo>
                <a:lnTo>
                  <a:pt x="404" y="329"/>
                </a:lnTo>
                <a:lnTo>
                  <a:pt x="404" y="331"/>
                </a:lnTo>
                <a:lnTo>
                  <a:pt x="403" y="333"/>
                </a:lnTo>
                <a:lnTo>
                  <a:pt x="403" y="334"/>
                </a:lnTo>
                <a:lnTo>
                  <a:pt x="403" y="338"/>
                </a:lnTo>
                <a:lnTo>
                  <a:pt x="401" y="340"/>
                </a:lnTo>
                <a:lnTo>
                  <a:pt x="401" y="343"/>
                </a:lnTo>
                <a:lnTo>
                  <a:pt x="399" y="345"/>
                </a:lnTo>
                <a:lnTo>
                  <a:pt x="399" y="346"/>
                </a:lnTo>
                <a:lnTo>
                  <a:pt x="399" y="348"/>
                </a:lnTo>
                <a:lnTo>
                  <a:pt x="397" y="350"/>
                </a:lnTo>
                <a:lnTo>
                  <a:pt x="397" y="353"/>
                </a:lnTo>
                <a:lnTo>
                  <a:pt x="396" y="355"/>
                </a:lnTo>
                <a:lnTo>
                  <a:pt x="396" y="357"/>
                </a:lnTo>
                <a:lnTo>
                  <a:pt x="394" y="358"/>
                </a:lnTo>
                <a:lnTo>
                  <a:pt x="392" y="360"/>
                </a:lnTo>
                <a:lnTo>
                  <a:pt x="392" y="362"/>
                </a:lnTo>
                <a:lnTo>
                  <a:pt x="390" y="364"/>
                </a:lnTo>
                <a:lnTo>
                  <a:pt x="389" y="365"/>
                </a:lnTo>
                <a:lnTo>
                  <a:pt x="387" y="367"/>
                </a:lnTo>
                <a:lnTo>
                  <a:pt x="387" y="371"/>
                </a:lnTo>
                <a:lnTo>
                  <a:pt x="385" y="372"/>
                </a:lnTo>
                <a:lnTo>
                  <a:pt x="384" y="374"/>
                </a:lnTo>
                <a:lnTo>
                  <a:pt x="384" y="376"/>
                </a:lnTo>
                <a:lnTo>
                  <a:pt x="382" y="377"/>
                </a:lnTo>
                <a:lnTo>
                  <a:pt x="380" y="379"/>
                </a:lnTo>
                <a:lnTo>
                  <a:pt x="380" y="381"/>
                </a:lnTo>
                <a:lnTo>
                  <a:pt x="378" y="383"/>
                </a:lnTo>
                <a:lnTo>
                  <a:pt x="378" y="386"/>
                </a:lnTo>
                <a:lnTo>
                  <a:pt x="377" y="388"/>
                </a:lnTo>
                <a:lnTo>
                  <a:pt x="375" y="389"/>
                </a:lnTo>
                <a:lnTo>
                  <a:pt x="375" y="391"/>
                </a:lnTo>
                <a:lnTo>
                  <a:pt x="373" y="393"/>
                </a:lnTo>
                <a:lnTo>
                  <a:pt x="372" y="395"/>
                </a:lnTo>
                <a:lnTo>
                  <a:pt x="372" y="396"/>
                </a:lnTo>
                <a:lnTo>
                  <a:pt x="370" y="398"/>
                </a:lnTo>
                <a:lnTo>
                  <a:pt x="368" y="400"/>
                </a:lnTo>
                <a:lnTo>
                  <a:pt x="368" y="402"/>
                </a:lnTo>
                <a:lnTo>
                  <a:pt x="366" y="403"/>
                </a:lnTo>
                <a:lnTo>
                  <a:pt x="365" y="405"/>
                </a:lnTo>
                <a:lnTo>
                  <a:pt x="363" y="407"/>
                </a:lnTo>
                <a:lnTo>
                  <a:pt x="363" y="408"/>
                </a:lnTo>
                <a:lnTo>
                  <a:pt x="361" y="410"/>
                </a:lnTo>
                <a:lnTo>
                  <a:pt x="359" y="412"/>
                </a:lnTo>
                <a:lnTo>
                  <a:pt x="358" y="414"/>
                </a:lnTo>
                <a:lnTo>
                  <a:pt x="358" y="415"/>
                </a:lnTo>
                <a:lnTo>
                  <a:pt x="356" y="417"/>
                </a:lnTo>
                <a:lnTo>
                  <a:pt x="354" y="419"/>
                </a:lnTo>
                <a:lnTo>
                  <a:pt x="354" y="420"/>
                </a:lnTo>
                <a:lnTo>
                  <a:pt x="353" y="424"/>
                </a:lnTo>
                <a:lnTo>
                  <a:pt x="353" y="426"/>
                </a:lnTo>
                <a:lnTo>
                  <a:pt x="351" y="427"/>
                </a:lnTo>
                <a:lnTo>
                  <a:pt x="349" y="429"/>
                </a:lnTo>
                <a:lnTo>
                  <a:pt x="347" y="431"/>
                </a:lnTo>
                <a:lnTo>
                  <a:pt x="346" y="432"/>
                </a:lnTo>
                <a:lnTo>
                  <a:pt x="344" y="434"/>
                </a:lnTo>
                <a:lnTo>
                  <a:pt x="342" y="436"/>
                </a:lnTo>
                <a:lnTo>
                  <a:pt x="341" y="438"/>
                </a:lnTo>
                <a:lnTo>
                  <a:pt x="341" y="439"/>
                </a:lnTo>
                <a:lnTo>
                  <a:pt x="339" y="441"/>
                </a:lnTo>
                <a:lnTo>
                  <a:pt x="337" y="443"/>
                </a:lnTo>
                <a:lnTo>
                  <a:pt x="335" y="445"/>
                </a:lnTo>
                <a:lnTo>
                  <a:pt x="335" y="446"/>
                </a:lnTo>
                <a:lnTo>
                  <a:pt x="334" y="448"/>
                </a:lnTo>
                <a:lnTo>
                  <a:pt x="332" y="450"/>
                </a:lnTo>
                <a:lnTo>
                  <a:pt x="330" y="451"/>
                </a:lnTo>
                <a:lnTo>
                  <a:pt x="330" y="453"/>
                </a:lnTo>
                <a:lnTo>
                  <a:pt x="329" y="455"/>
                </a:lnTo>
                <a:lnTo>
                  <a:pt x="329" y="457"/>
                </a:lnTo>
                <a:lnTo>
                  <a:pt x="327" y="460"/>
                </a:lnTo>
                <a:lnTo>
                  <a:pt x="327" y="462"/>
                </a:lnTo>
                <a:lnTo>
                  <a:pt x="325" y="463"/>
                </a:lnTo>
                <a:lnTo>
                  <a:pt x="325" y="465"/>
                </a:lnTo>
                <a:lnTo>
                  <a:pt x="323" y="467"/>
                </a:lnTo>
                <a:lnTo>
                  <a:pt x="322" y="469"/>
                </a:lnTo>
                <a:lnTo>
                  <a:pt x="320" y="470"/>
                </a:lnTo>
                <a:lnTo>
                  <a:pt x="320" y="472"/>
                </a:lnTo>
                <a:lnTo>
                  <a:pt x="318" y="474"/>
                </a:lnTo>
                <a:lnTo>
                  <a:pt x="316" y="476"/>
                </a:lnTo>
                <a:lnTo>
                  <a:pt x="316" y="477"/>
                </a:lnTo>
                <a:lnTo>
                  <a:pt x="315" y="481"/>
                </a:lnTo>
                <a:lnTo>
                  <a:pt x="313" y="482"/>
                </a:lnTo>
                <a:lnTo>
                  <a:pt x="313" y="484"/>
                </a:lnTo>
                <a:lnTo>
                  <a:pt x="311" y="486"/>
                </a:lnTo>
                <a:lnTo>
                  <a:pt x="310" y="488"/>
                </a:lnTo>
                <a:lnTo>
                  <a:pt x="310" y="489"/>
                </a:lnTo>
                <a:lnTo>
                  <a:pt x="308" y="491"/>
                </a:lnTo>
                <a:lnTo>
                  <a:pt x="306" y="493"/>
                </a:lnTo>
                <a:lnTo>
                  <a:pt x="306" y="494"/>
                </a:lnTo>
                <a:lnTo>
                  <a:pt x="304" y="496"/>
                </a:lnTo>
                <a:lnTo>
                  <a:pt x="303" y="498"/>
                </a:lnTo>
                <a:lnTo>
                  <a:pt x="303" y="500"/>
                </a:lnTo>
                <a:lnTo>
                  <a:pt x="301" y="501"/>
                </a:lnTo>
                <a:lnTo>
                  <a:pt x="301" y="503"/>
                </a:lnTo>
                <a:lnTo>
                  <a:pt x="299" y="505"/>
                </a:lnTo>
                <a:lnTo>
                  <a:pt x="299" y="508"/>
                </a:lnTo>
                <a:lnTo>
                  <a:pt x="298" y="510"/>
                </a:lnTo>
                <a:lnTo>
                  <a:pt x="296" y="512"/>
                </a:lnTo>
                <a:lnTo>
                  <a:pt x="296" y="513"/>
                </a:lnTo>
                <a:lnTo>
                  <a:pt x="294" y="515"/>
                </a:lnTo>
                <a:lnTo>
                  <a:pt x="294" y="517"/>
                </a:lnTo>
                <a:lnTo>
                  <a:pt x="292" y="520"/>
                </a:lnTo>
                <a:lnTo>
                  <a:pt x="292" y="522"/>
                </a:lnTo>
                <a:lnTo>
                  <a:pt x="291" y="524"/>
                </a:lnTo>
                <a:lnTo>
                  <a:pt x="291" y="525"/>
                </a:lnTo>
                <a:lnTo>
                  <a:pt x="291" y="529"/>
                </a:lnTo>
                <a:lnTo>
                  <a:pt x="291" y="531"/>
                </a:lnTo>
                <a:lnTo>
                  <a:pt x="289" y="534"/>
                </a:lnTo>
                <a:lnTo>
                  <a:pt x="289" y="536"/>
                </a:lnTo>
                <a:lnTo>
                  <a:pt x="289" y="539"/>
                </a:lnTo>
                <a:lnTo>
                  <a:pt x="287" y="541"/>
                </a:lnTo>
                <a:lnTo>
                  <a:pt x="287" y="544"/>
                </a:lnTo>
                <a:lnTo>
                  <a:pt x="287" y="546"/>
                </a:lnTo>
                <a:lnTo>
                  <a:pt x="287" y="548"/>
                </a:lnTo>
                <a:lnTo>
                  <a:pt x="287" y="555"/>
                </a:lnTo>
                <a:lnTo>
                  <a:pt x="289" y="558"/>
                </a:lnTo>
                <a:lnTo>
                  <a:pt x="289" y="563"/>
                </a:lnTo>
                <a:lnTo>
                  <a:pt x="131" y="562"/>
                </a:lnTo>
                <a:lnTo>
                  <a:pt x="129" y="562"/>
                </a:lnTo>
                <a:lnTo>
                  <a:pt x="127" y="562"/>
                </a:lnTo>
                <a:lnTo>
                  <a:pt x="127" y="560"/>
                </a:lnTo>
                <a:lnTo>
                  <a:pt x="125" y="560"/>
                </a:lnTo>
                <a:lnTo>
                  <a:pt x="124" y="560"/>
                </a:lnTo>
                <a:lnTo>
                  <a:pt x="125" y="560"/>
                </a:lnTo>
                <a:lnTo>
                  <a:pt x="124" y="560"/>
                </a:lnTo>
                <a:lnTo>
                  <a:pt x="122" y="560"/>
                </a:lnTo>
                <a:lnTo>
                  <a:pt x="122" y="558"/>
                </a:lnTo>
                <a:lnTo>
                  <a:pt x="120" y="558"/>
                </a:lnTo>
                <a:lnTo>
                  <a:pt x="120" y="556"/>
                </a:lnTo>
                <a:lnTo>
                  <a:pt x="119" y="556"/>
                </a:lnTo>
                <a:lnTo>
                  <a:pt x="117" y="556"/>
                </a:lnTo>
                <a:lnTo>
                  <a:pt x="117" y="558"/>
                </a:lnTo>
                <a:lnTo>
                  <a:pt x="115" y="558"/>
                </a:lnTo>
                <a:lnTo>
                  <a:pt x="113" y="558"/>
                </a:lnTo>
                <a:lnTo>
                  <a:pt x="113" y="560"/>
                </a:lnTo>
                <a:lnTo>
                  <a:pt x="113" y="562"/>
                </a:lnTo>
                <a:lnTo>
                  <a:pt x="112" y="562"/>
                </a:lnTo>
                <a:lnTo>
                  <a:pt x="110" y="562"/>
                </a:lnTo>
                <a:lnTo>
                  <a:pt x="108" y="560"/>
                </a:lnTo>
                <a:lnTo>
                  <a:pt x="107" y="560"/>
                </a:lnTo>
                <a:lnTo>
                  <a:pt x="107" y="558"/>
                </a:lnTo>
                <a:lnTo>
                  <a:pt x="108" y="558"/>
                </a:lnTo>
                <a:lnTo>
                  <a:pt x="108" y="556"/>
                </a:lnTo>
                <a:lnTo>
                  <a:pt x="107" y="556"/>
                </a:lnTo>
                <a:lnTo>
                  <a:pt x="105" y="556"/>
                </a:lnTo>
                <a:lnTo>
                  <a:pt x="105" y="558"/>
                </a:lnTo>
                <a:lnTo>
                  <a:pt x="107" y="558"/>
                </a:lnTo>
                <a:lnTo>
                  <a:pt x="105" y="558"/>
                </a:lnTo>
                <a:lnTo>
                  <a:pt x="105" y="556"/>
                </a:lnTo>
                <a:lnTo>
                  <a:pt x="103" y="556"/>
                </a:lnTo>
                <a:lnTo>
                  <a:pt x="101" y="556"/>
                </a:lnTo>
                <a:lnTo>
                  <a:pt x="101" y="555"/>
                </a:lnTo>
                <a:lnTo>
                  <a:pt x="101" y="553"/>
                </a:lnTo>
                <a:lnTo>
                  <a:pt x="100" y="553"/>
                </a:lnTo>
                <a:lnTo>
                  <a:pt x="98" y="553"/>
                </a:lnTo>
                <a:lnTo>
                  <a:pt x="96" y="553"/>
                </a:lnTo>
                <a:lnTo>
                  <a:pt x="94" y="553"/>
                </a:lnTo>
                <a:lnTo>
                  <a:pt x="93" y="553"/>
                </a:lnTo>
                <a:lnTo>
                  <a:pt x="93" y="551"/>
                </a:lnTo>
                <a:lnTo>
                  <a:pt x="91" y="551"/>
                </a:lnTo>
                <a:lnTo>
                  <a:pt x="89" y="551"/>
                </a:lnTo>
                <a:lnTo>
                  <a:pt x="88" y="551"/>
                </a:lnTo>
                <a:lnTo>
                  <a:pt x="86" y="551"/>
                </a:lnTo>
                <a:lnTo>
                  <a:pt x="84" y="551"/>
                </a:lnTo>
                <a:lnTo>
                  <a:pt x="82" y="551"/>
                </a:lnTo>
                <a:lnTo>
                  <a:pt x="82" y="550"/>
                </a:lnTo>
                <a:lnTo>
                  <a:pt x="82" y="551"/>
                </a:lnTo>
                <a:lnTo>
                  <a:pt x="81" y="551"/>
                </a:lnTo>
                <a:lnTo>
                  <a:pt x="81" y="553"/>
                </a:lnTo>
                <a:lnTo>
                  <a:pt x="81" y="551"/>
                </a:lnTo>
                <a:lnTo>
                  <a:pt x="79" y="551"/>
                </a:lnTo>
                <a:lnTo>
                  <a:pt x="79" y="550"/>
                </a:lnTo>
                <a:lnTo>
                  <a:pt x="79" y="548"/>
                </a:lnTo>
                <a:lnTo>
                  <a:pt x="77" y="546"/>
                </a:lnTo>
                <a:lnTo>
                  <a:pt x="77" y="544"/>
                </a:lnTo>
                <a:lnTo>
                  <a:pt x="77" y="543"/>
                </a:lnTo>
                <a:lnTo>
                  <a:pt x="76" y="543"/>
                </a:lnTo>
                <a:lnTo>
                  <a:pt x="74" y="543"/>
                </a:lnTo>
                <a:lnTo>
                  <a:pt x="74" y="541"/>
                </a:lnTo>
                <a:lnTo>
                  <a:pt x="72" y="541"/>
                </a:lnTo>
                <a:lnTo>
                  <a:pt x="70" y="541"/>
                </a:lnTo>
                <a:lnTo>
                  <a:pt x="70" y="543"/>
                </a:lnTo>
                <a:lnTo>
                  <a:pt x="69" y="541"/>
                </a:lnTo>
                <a:lnTo>
                  <a:pt x="69" y="539"/>
                </a:lnTo>
                <a:lnTo>
                  <a:pt x="67" y="539"/>
                </a:lnTo>
                <a:lnTo>
                  <a:pt x="67" y="541"/>
                </a:lnTo>
                <a:lnTo>
                  <a:pt x="67" y="543"/>
                </a:lnTo>
                <a:lnTo>
                  <a:pt x="65" y="543"/>
                </a:lnTo>
                <a:lnTo>
                  <a:pt x="63" y="543"/>
                </a:lnTo>
                <a:lnTo>
                  <a:pt x="63" y="541"/>
                </a:lnTo>
                <a:lnTo>
                  <a:pt x="62" y="541"/>
                </a:lnTo>
                <a:lnTo>
                  <a:pt x="62" y="539"/>
                </a:lnTo>
                <a:lnTo>
                  <a:pt x="63" y="539"/>
                </a:lnTo>
                <a:lnTo>
                  <a:pt x="62" y="539"/>
                </a:lnTo>
                <a:lnTo>
                  <a:pt x="62" y="538"/>
                </a:lnTo>
                <a:lnTo>
                  <a:pt x="60" y="538"/>
                </a:lnTo>
                <a:lnTo>
                  <a:pt x="60" y="536"/>
                </a:lnTo>
                <a:lnTo>
                  <a:pt x="60" y="534"/>
                </a:lnTo>
                <a:lnTo>
                  <a:pt x="60" y="532"/>
                </a:lnTo>
                <a:lnTo>
                  <a:pt x="60" y="531"/>
                </a:lnTo>
                <a:lnTo>
                  <a:pt x="60" y="529"/>
                </a:lnTo>
                <a:lnTo>
                  <a:pt x="62" y="529"/>
                </a:lnTo>
                <a:lnTo>
                  <a:pt x="60" y="529"/>
                </a:lnTo>
                <a:lnTo>
                  <a:pt x="58" y="529"/>
                </a:lnTo>
                <a:lnTo>
                  <a:pt x="58" y="527"/>
                </a:lnTo>
                <a:lnTo>
                  <a:pt x="57" y="527"/>
                </a:lnTo>
                <a:lnTo>
                  <a:pt x="57" y="529"/>
                </a:lnTo>
                <a:lnTo>
                  <a:pt x="55" y="529"/>
                </a:lnTo>
                <a:lnTo>
                  <a:pt x="53" y="529"/>
                </a:lnTo>
                <a:lnTo>
                  <a:pt x="51" y="529"/>
                </a:lnTo>
                <a:lnTo>
                  <a:pt x="51" y="531"/>
                </a:lnTo>
                <a:lnTo>
                  <a:pt x="50" y="531"/>
                </a:lnTo>
                <a:lnTo>
                  <a:pt x="50" y="529"/>
                </a:lnTo>
                <a:lnTo>
                  <a:pt x="48" y="529"/>
                </a:lnTo>
                <a:lnTo>
                  <a:pt x="48" y="531"/>
                </a:lnTo>
                <a:lnTo>
                  <a:pt x="46" y="531"/>
                </a:lnTo>
                <a:lnTo>
                  <a:pt x="45" y="531"/>
                </a:lnTo>
                <a:lnTo>
                  <a:pt x="43" y="531"/>
                </a:lnTo>
                <a:lnTo>
                  <a:pt x="41" y="531"/>
                </a:lnTo>
                <a:lnTo>
                  <a:pt x="41" y="532"/>
                </a:lnTo>
                <a:lnTo>
                  <a:pt x="41" y="531"/>
                </a:lnTo>
                <a:lnTo>
                  <a:pt x="39" y="531"/>
                </a:lnTo>
                <a:lnTo>
                  <a:pt x="39" y="529"/>
                </a:lnTo>
                <a:lnTo>
                  <a:pt x="38" y="529"/>
                </a:lnTo>
                <a:lnTo>
                  <a:pt x="38" y="527"/>
                </a:lnTo>
                <a:lnTo>
                  <a:pt x="36" y="527"/>
                </a:lnTo>
                <a:lnTo>
                  <a:pt x="36" y="525"/>
                </a:lnTo>
                <a:lnTo>
                  <a:pt x="34" y="525"/>
                </a:lnTo>
                <a:lnTo>
                  <a:pt x="34" y="524"/>
                </a:lnTo>
                <a:lnTo>
                  <a:pt x="32" y="524"/>
                </a:lnTo>
                <a:lnTo>
                  <a:pt x="34" y="524"/>
                </a:lnTo>
                <a:lnTo>
                  <a:pt x="32" y="524"/>
                </a:lnTo>
                <a:lnTo>
                  <a:pt x="32" y="522"/>
                </a:lnTo>
                <a:lnTo>
                  <a:pt x="32" y="520"/>
                </a:lnTo>
                <a:lnTo>
                  <a:pt x="32" y="519"/>
                </a:lnTo>
                <a:lnTo>
                  <a:pt x="32" y="517"/>
                </a:lnTo>
                <a:lnTo>
                  <a:pt x="31" y="517"/>
                </a:lnTo>
                <a:lnTo>
                  <a:pt x="31" y="515"/>
                </a:lnTo>
                <a:lnTo>
                  <a:pt x="31" y="513"/>
                </a:lnTo>
                <a:lnTo>
                  <a:pt x="29" y="513"/>
                </a:lnTo>
                <a:lnTo>
                  <a:pt x="29" y="512"/>
                </a:lnTo>
                <a:lnTo>
                  <a:pt x="29" y="510"/>
                </a:lnTo>
                <a:lnTo>
                  <a:pt x="29" y="508"/>
                </a:lnTo>
                <a:lnTo>
                  <a:pt x="27" y="508"/>
                </a:lnTo>
                <a:lnTo>
                  <a:pt x="27" y="507"/>
                </a:lnTo>
                <a:lnTo>
                  <a:pt x="26" y="507"/>
                </a:lnTo>
                <a:lnTo>
                  <a:pt x="26" y="505"/>
                </a:lnTo>
                <a:lnTo>
                  <a:pt x="24" y="505"/>
                </a:lnTo>
                <a:lnTo>
                  <a:pt x="24" y="503"/>
                </a:lnTo>
                <a:lnTo>
                  <a:pt x="24" y="501"/>
                </a:lnTo>
                <a:lnTo>
                  <a:pt x="22" y="501"/>
                </a:lnTo>
                <a:lnTo>
                  <a:pt x="22" y="500"/>
                </a:lnTo>
                <a:lnTo>
                  <a:pt x="22" y="498"/>
                </a:lnTo>
                <a:lnTo>
                  <a:pt x="22" y="496"/>
                </a:lnTo>
                <a:lnTo>
                  <a:pt x="22" y="494"/>
                </a:lnTo>
                <a:lnTo>
                  <a:pt x="22" y="493"/>
                </a:lnTo>
                <a:lnTo>
                  <a:pt x="22" y="491"/>
                </a:lnTo>
                <a:lnTo>
                  <a:pt x="20" y="489"/>
                </a:lnTo>
                <a:lnTo>
                  <a:pt x="20" y="488"/>
                </a:lnTo>
                <a:lnTo>
                  <a:pt x="20" y="486"/>
                </a:lnTo>
                <a:lnTo>
                  <a:pt x="20" y="484"/>
                </a:lnTo>
                <a:lnTo>
                  <a:pt x="20" y="482"/>
                </a:lnTo>
                <a:lnTo>
                  <a:pt x="22" y="482"/>
                </a:lnTo>
                <a:lnTo>
                  <a:pt x="22" y="481"/>
                </a:lnTo>
                <a:lnTo>
                  <a:pt x="24" y="479"/>
                </a:lnTo>
                <a:lnTo>
                  <a:pt x="26" y="479"/>
                </a:lnTo>
                <a:lnTo>
                  <a:pt x="26" y="477"/>
                </a:lnTo>
                <a:lnTo>
                  <a:pt x="27" y="477"/>
                </a:lnTo>
                <a:lnTo>
                  <a:pt x="27" y="476"/>
                </a:lnTo>
                <a:lnTo>
                  <a:pt x="29" y="476"/>
                </a:lnTo>
                <a:lnTo>
                  <a:pt x="29" y="474"/>
                </a:lnTo>
                <a:lnTo>
                  <a:pt x="29" y="472"/>
                </a:lnTo>
                <a:lnTo>
                  <a:pt x="31" y="472"/>
                </a:lnTo>
                <a:lnTo>
                  <a:pt x="31" y="470"/>
                </a:lnTo>
                <a:lnTo>
                  <a:pt x="32" y="470"/>
                </a:lnTo>
                <a:lnTo>
                  <a:pt x="32" y="469"/>
                </a:lnTo>
                <a:lnTo>
                  <a:pt x="32" y="467"/>
                </a:lnTo>
                <a:lnTo>
                  <a:pt x="34" y="467"/>
                </a:lnTo>
                <a:lnTo>
                  <a:pt x="34" y="469"/>
                </a:lnTo>
                <a:lnTo>
                  <a:pt x="36" y="469"/>
                </a:lnTo>
                <a:lnTo>
                  <a:pt x="38" y="469"/>
                </a:lnTo>
                <a:lnTo>
                  <a:pt x="38" y="467"/>
                </a:lnTo>
                <a:lnTo>
                  <a:pt x="39" y="467"/>
                </a:lnTo>
                <a:lnTo>
                  <a:pt x="41" y="467"/>
                </a:lnTo>
                <a:lnTo>
                  <a:pt x="43" y="467"/>
                </a:lnTo>
                <a:lnTo>
                  <a:pt x="45" y="467"/>
                </a:lnTo>
                <a:lnTo>
                  <a:pt x="46" y="467"/>
                </a:lnTo>
                <a:lnTo>
                  <a:pt x="48" y="467"/>
                </a:lnTo>
                <a:lnTo>
                  <a:pt x="48" y="465"/>
                </a:lnTo>
                <a:lnTo>
                  <a:pt x="50" y="465"/>
                </a:lnTo>
                <a:lnTo>
                  <a:pt x="51" y="465"/>
                </a:lnTo>
                <a:lnTo>
                  <a:pt x="51" y="463"/>
                </a:lnTo>
                <a:lnTo>
                  <a:pt x="51" y="462"/>
                </a:lnTo>
                <a:lnTo>
                  <a:pt x="50" y="462"/>
                </a:lnTo>
                <a:lnTo>
                  <a:pt x="50" y="460"/>
                </a:lnTo>
                <a:lnTo>
                  <a:pt x="50" y="458"/>
                </a:lnTo>
                <a:lnTo>
                  <a:pt x="48" y="458"/>
                </a:lnTo>
                <a:lnTo>
                  <a:pt x="46" y="458"/>
                </a:lnTo>
                <a:lnTo>
                  <a:pt x="45" y="458"/>
                </a:lnTo>
                <a:lnTo>
                  <a:pt x="45" y="460"/>
                </a:lnTo>
                <a:lnTo>
                  <a:pt x="43" y="460"/>
                </a:lnTo>
                <a:lnTo>
                  <a:pt x="41" y="460"/>
                </a:lnTo>
                <a:lnTo>
                  <a:pt x="39" y="460"/>
                </a:lnTo>
                <a:lnTo>
                  <a:pt x="38" y="458"/>
                </a:lnTo>
                <a:lnTo>
                  <a:pt x="38" y="457"/>
                </a:lnTo>
                <a:lnTo>
                  <a:pt x="36" y="457"/>
                </a:lnTo>
                <a:lnTo>
                  <a:pt x="34" y="457"/>
                </a:lnTo>
                <a:lnTo>
                  <a:pt x="34" y="455"/>
                </a:lnTo>
                <a:lnTo>
                  <a:pt x="34" y="453"/>
                </a:lnTo>
                <a:lnTo>
                  <a:pt x="32" y="453"/>
                </a:lnTo>
                <a:lnTo>
                  <a:pt x="31" y="453"/>
                </a:lnTo>
                <a:lnTo>
                  <a:pt x="29" y="453"/>
                </a:lnTo>
                <a:lnTo>
                  <a:pt x="29" y="451"/>
                </a:lnTo>
                <a:lnTo>
                  <a:pt x="29" y="450"/>
                </a:lnTo>
                <a:lnTo>
                  <a:pt x="29" y="448"/>
                </a:lnTo>
                <a:lnTo>
                  <a:pt x="27" y="448"/>
                </a:lnTo>
                <a:lnTo>
                  <a:pt x="27" y="446"/>
                </a:lnTo>
                <a:lnTo>
                  <a:pt x="26" y="446"/>
                </a:lnTo>
                <a:lnTo>
                  <a:pt x="26" y="445"/>
                </a:lnTo>
                <a:lnTo>
                  <a:pt x="26" y="443"/>
                </a:lnTo>
                <a:lnTo>
                  <a:pt x="27" y="443"/>
                </a:lnTo>
                <a:lnTo>
                  <a:pt x="29" y="443"/>
                </a:lnTo>
                <a:lnTo>
                  <a:pt x="29" y="441"/>
                </a:lnTo>
                <a:lnTo>
                  <a:pt x="31" y="441"/>
                </a:lnTo>
                <a:lnTo>
                  <a:pt x="31" y="439"/>
                </a:lnTo>
                <a:lnTo>
                  <a:pt x="32" y="439"/>
                </a:lnTo>
                <a:lnTo>
                  <a:pt x="32" y="438"/>
                </a:lnTo>
                <a:lnTo>
                  <a:pt x="32" y="436"/>
                </a:lnTo>
                <a:lnTo>
                  <a:pt x="32" y="434"/>
                </a:lnTo>
                <a:lnTo>
                  <a:pt x="34" y="434"/>
                </a:lnTo>
                <a:lnTo>
                  <a:pt x="32" y="434"/>
                </a:lnTo>
                <a:lnTo>
                  <a:pt x="32" y="432"/>
                </a:lnTo>
                <a:lnTo>
                  <a:pt x="31" y="432"/>
                </a:lnTo>
                <a:lnTo>
                  <a:pt x="31" y="431"/>
                </a:lnTo>
                <a:lnTo>
                  <a:pt x="29" y="431"/>
                </a:lnTo>
                <a:lnTo>
                  <a:pt x="29" y="429"/>
                </a:lnTo>
                <a:lnTo>
                  <a:pt x="29" y="427"/>
                </a:lnTo>
                <a:lnTo>
                  <a:pt x="27" y="427"/>
                </a:lnTo>
                <a:lnTo>
                  <a:pt x="27" y="426"/>
                </a:lnTo>
                <a:lnTo>
                  <a:pt x="27" y="424"/>
                </a:lnTo>
                <a:lnTo>
                  <a:pt x="27" y="422"/>
                </a:lnTo>
                <a:lnTo>
                  <a:pt x="27" y="420"/>
                </a:lnTo>
                <a:lnTo>
                  <a:pt x="26" y="420"/>
                </a:lnTo>
                <a:lnTo>
                  <a:pt x="26" y="419"/>
                </a:lnTo>
                <a:lnTo>
                  <a:pt x="27" y="419"/>
                </a:lnTo>
                <a:lnTo>
                  <a:pt x="27" y="417"/>
                </a:lnTo>
                <a:lnTo>
                  <a:pt x="27" y="415"/>
                </a:lnTo>
                <a:lnTo>
                  <a:pt x="26" y="415"/>
                </a:lnTo>
                <a:lnTo>
                  <a:pt x="26" y="414"/>
                </a:lnTo>
                <a:lnTo>
                  <a:pt x="26" y="412"/>
                </a:lnTo>
                <a:lnTo>
                  <a:pt x="24" y="412"/>
                </a:lnTo>
                <a:lnTo>
                  <a:pt x="22" y="412"/>
                </a:lnTo>
                <a:lnTo>
                  <a:pt x="22" y="410"/>
                </a:lnTo>
                <a:lnTo>
                  <a:pt x="20" y="410"/>
                </a:lnTo>
                <a:lnTo>
                  <a:pt x="20" y="408"/>
                </a:lnTo>
                <a:lnTo>
                  <a:pt x="20" y="407"/>
                </a:lnTo>
                <a:lnTo>
                  <a:pt x="22" y="407"/>
                </a:lnTo>
                <a:lnTo>
                  <a:pt x="22" y="405"/>
                </a:lnTo>
                <a:lnTo>
                  <a:pt x="24" y="405"/>
                </a:lnTo>
                <a:lnTo>
                  <a:pt x="26" y="405"/>
                </a:lnTo>
                <a:lnTo>
                  <a:pt x="26" y="403"/>
                </a:lnTo>
                <a:lnTo>
                  <a:pt x="27" y="403"/>
                </a:lnTo>
                <a:lnTo>
                  <a:pt x="29" y="403"/>
                </a:lnTo>
                <a:lnTo>
                  <a:pt x="31" y="403"/>
                </a:lnTo>
                <a:lnTo>
                  <a:pt x="32" y="403"/>
                </a:lnTo>
                <a:lnTo>
                  <a:pt x="34" y="405"/>
                </a:lnTo>
                <a:lnTo>
                  <a:pt x="36" y="405"/>
                </a:lnTo>
                <a:lnTo>
                  <a:pt x="38" y="405"/>
                </a:lnTo>
                <a:lnTo>
                  <a:pt x="39" y="405"/>
                </a:lnTo>
                <a:lnTo>
                  <a:pt x="41" y="405"/>
                </a:lnTo>
                <a:lnTo>
                  <a:pt x="41" y="403"/>
                </a:lnTo>
                <a:lnTo>
                  <a:pt x="43" y="402"/>
                </a:lnTo>
                <a:lnTo>
                  <a:pt x="43" y="400"/>
                </a:lnTo>
                <a:lnTo>
                  <a:pt x="45" y="400"/>
                </a:lnTo>
                <a:lnTo>
                  <a:pt x="45" y="398"/>
                </a:lnTo>
                <a:lnTo>
                  <a:pt x="45" y="396"/>
                </a:lnTo>
                <a:lnTo>
                  <a:pt x="46" y="396"/>
                </a:lnTo>
                <a:lnTo>
                  <a:pt x="46" y="395"/>
                </a:lnTo>
                <a:lnTo>
                  <a:pt x="48" y="395"/>
                </a:lnTo>
                <a:lnTo>
                  <a:pt x="48" y="393"/>
                </a:lnTo>
                <a:lnTo>
                  <a:pt x="48" y="391"/>
                </a:lnTo>
                <a:lnTo>
                  <a:pt x="50" y="391"/>
                </a:lnTo>
                <a:lnTo>
                  <a:pt x="50" y="389"/>
                </a:lnTo>
                <a:lnTo>
                  <a:pt x="50" y="388"/>
                </a:lnTo>
                <a:lnTo>
                  <a:pt x="51" y="388"/>
                </a:lnTo>
                <a:lnTo>
                  <a:pt x="51" y="386"/>
                </a:lnTo>
                <a:lnTo>
                  <a:pt x="51" y="384"/>
                </a:lnTo>
                <a:lnTo>
                  <a:pt x="51" y="383"/>
                </a:lnTo>
                <a:lnTo>
                  <a:pt x="51" y="381"/>
                </a:lnTo>
                <a:lnTo>
                  <a:pt x="51" y="379"/>
                </a:lnTo>
                <a:lnTo>
                  <a:pt x="51" y="377"/>
                </a:lnTo>
                <a:lnTo>
                  <a:pt x="51" y="376"/>
                </a:lnTo>
                <a:lnTo>
                  <a:pt x="51" y="374"/>
                </a:lnTo>
                <a:lnTo>
                  <a:pt x="51" y="372"/>
                </a:lnTo>
                <a:lnTo>
                  <a:pt x="50" y="371"/>
                </a:lnTo>
                <a:lnTo>
                  <a:pt x="48" y="371"/>
                </a:lnTo>
                <a:lnTo>
                  <a:pt x="48" y="369"/>
                </a:lnTo>
                <a:lnTo>
                  <a:pt x="46" y="369"/>
                </a:lnTo>
                <a:lnTo>
                  <a:pt x="45" y="369"/>
                </a:lnTo>
                <a:lnTo>
                  <a:pt x="45" y="367"/>
                </a:lnTo>
                <a:lnTo>
                  <a:pt x="43" y="367"/>
                </a:lnTo>
                <a:lnTo>
                  <a:pt x="41" y="365"/>
                </a:lnTo>
                <a:lnTo>
                  <a:pt x="39" y="365"/>
                </a:lnTo>
                <a:lnTo>
                  <a:pt x="38" y="365"/>
                </a:lnTo>
                <a:lnTo>
                  <a:pt x="36" y="365"/>
                </a:lnTo>
                <a:lnTo>
                  <a:pt x="34" y="365"/>
                </a:lnTo>
                <a:lnTo>
                  <a:pt x="32" y="365"/>
                </a:lnTo>
                <a:lnTo>
                  <a:pt x="31" y="365"/>
                </a:lnTo>
                <a:lnTo>
                  <a:pt x="29" y="365"/>
                </a:lnTo>
                <a:lnTo>
                  <a:pt x="27" y="365"/>
                </a:lnTo>
                <a:lnTo>
                  <a:pt x="26" y="365"/>
                </a:lnTo>
                <a:lnTo>
                  <a:pt x="26" y="364"/>
                </a:lnTo>
                <a:lnTo>
                  <a:pt x="24" y="364"/>
                </a:lnTo>
                <a:lnTo>
                  <a:pt x="24" y="362"/>
                </a:lnTo>
                <a:lnTo>
                  <a:pt x="24" y="360"/>
                </a:lnTo>
                <a:lnTo>
                  <a:pt x="24" y="358"/>
                </a:lnTo>
                <a:lnTo>
                  <a:pt x="26" y="358"/>
                </a:lnTo>
                <a:lnTo>
                  <a:pt x="26" y="357"/>
                </a:lnTo>
                <a:lnTo>
                  <a:pt x="26" y="355"/>
                </a:lnTo>
                <a:lnTo>
                  <a:pt x="27" y="355"/>
                </a:lnTo>
                <a:lnTo>
                  <a:pt x="27" y="353"/>
                </a:lnTo>
                <a:lnTo>
                  <a:pt x="29" y="353"/>
                </a:lnTo>
                <a:lnTo>
                  <a:pt x="29" y="352"/>
                </a:lnTo>
                <a:lnTo>
                  <a:pt x="27" y="352"/>
                </a:lnTo>
                <a:lnTo>
                  <a:pt x="27" y="350"/>
                </a:lnTo>
                <a:lnTo>
                  <a:pt x="26" y="350"/>
                </a:lnTo>
                <a:lnTo>
                  <a:pt x="24" y="350"/>
                </a:lnTo>
                <a:lnTo>
                  <a:pt x="24" y="348"/>
                </a:lnTo>
                <a:lnTo>
                  <a:pt x="22" y="348"/>
                </a:lnTo>
                <a:lnTo>
                  <a:pt x="20" y="348"/>
                </a:lnTo>
                <a:lnTo>
                  <a:pt x="20" y="346"/>
                </a:lnTo>
                <a:lnTo>
                  <a:pt x="19" y="346"/>
                </a:lnTo>
                <a:lnTo>
                  <a:pt x="19" y="345"/>
                </a:lnTo>
                <a:lnTo>
                  <a:pt x="17" y="345"/>
                </a:lnTo>
                <a:lnTo>
                  <a:pt x="15" y="345"/>
                </a:lnTo>
                <a:lnTo>
                  <a:pt x="14" y="345"/>
                </a:lnTo>
                <a:lnTo>
                  <a:pt x="14" y="346"/>
                </a:lnTo>
                <a:lnTo>
                  <a:pt x="12" y="346"/>
                </a:lnTo>
                <a:lnTo>
                  <a:pt x="12" y="345"/>
                </a:lnTo>
                <a:lnTo>
                  <a:pt x="12" y="343"/>
                </a:lnTo>
                <a:lnTo>
                  <a:pt x="10" y="343"/>
                </a:lnTo>
                <a:lnTo>
                  <a:pt x="10" y="341"/>
                </a:lnTo>
                <a:lnTo>
                  <a:pt x="8" y="341"/>
                </a:lnTo>
                <a:lnTo>
                  <a:pt x="8" y="340"/>
                </a:lnTo>
                <a:lnTo>
                  <a:pt x="8" y="338"/>
                </a:lnTo>
                <a:lnTo>
                  <a:pt x="8" y="336"/>
                </a:lnTo>
                <a:lnTo>
                  <a:pt x="10" y="336"/>
                </a:lnTo>
                <a:lnTo>
                  <a:pt x="10" y="334"/>
                </a:lnTo>
                <a:lnTo>
                  <a:pt x="10" y="333"/>
                </a:lnTo>
                <a:lnTo>
                  <a:pt x="12" y="333"/>
                </a:lnTo>
                <a:lnTo>
                  <a:pt x="12" y="331"/>
                </a:lnTo>
                <a:lnTo>
                  <a:pt x="12" y="329"/>
                </a:lnTo>
                <a:lnTo>
                  <a:pt x="14" y="329"/>
                </a:lnTo>
                <a:lnTo>
                  <a:pt x="15" y="329"/>
                </a:lnTo>
                <a:lnTo>
                  <a:pt x="15" y="327"/>
                </a:lnTo>
                <a:lnTo>
                  <a:pt x="14" y="327"/>
                </a:lnTo>
                <a:lnTo>
                  <a:pt x="12" y="327"/>
                </a:lnTo>
                <a:lnTo>
                  <a:pt x="10" y="327"/>
                </a:lnTo>
                <a:lnTo>
                  <a:pt x="10" y="326"/>
                </a:lnTo>
                <a:lnTo>
                  <a:pt x="12" y="326"/>
                </a:lnTo>
                <a:lnTo>
                  <a:pt x="12" y="324"/>
                </a:lnTo>
                <a:lnTo>
                  <a:pt x="12" y="322"/>
                </a:lnTo>
                <a:lnTo>
                  <a:pt x="12" y="321"/>
                </a:lnTo>
                <a:lnTo>
                  <a:pt x="12" y="319"/>
                </a:lnTo>
                <a:lnTo>
                  <a:pt x="12" y="317"/>
                </a:lnTo>
                <a:lnTo>
                  <a:pt x="10" y="317"/>
                </a:lnTo>
                <a:lnTo>
                  <a:pt x="10" y="315"/>
                </a:lnTo>
                <a:lnTo>
                  <a:pt x="10" y="314"/>
                </a:lnTo>
                <a:lnTo>
                  <a:pt x="8" y="312"/>
                </a:lnTo>
                <a:lnTo>
                  <a:pt x="7" y="310"/>
                </a:lnTo>
                <a:lnTo>
                  <a:pt x="7" y="309"/>
                </a:lnTo>
                <a:lnTo>
                  <a:pt x="5" y="309"/>
                </a:lnTo>
                <a:lnTo>
                  <a:pt x="5" y="307"/>
                </a:lnTo>
                <a:lnTo>
                  <a:pt x="3" y="307"/>
                </a:lnTo>
                <a:lnTo>
                  <a:pt x="2" y="307"/>
                </a:lnTo>
                <a:lnTo>
                  <a:pt x="2" y="305"/>
                </a:lnTo>
                <a:lnTo>
                  <a:pt x="0" y="305"/>
                </a:lnTo>
                <a:lnTo>
                  <a:pt x="0" y="303"/>
                </a:lnTo>
                <a:lnTo>
                  <a:pt x="2" y="303"/>
                </a:lnTo>
                <a:lnTo>
                  <a:pt x="2" y="302"/>
                </a:lnTo>
                <a:lnTo>
                  <a:pt x="2" y="300"/>
                </a:lnTo>
                <a:lnTo>
                  <a:pt x="3" y="300"/>
                </a:lnTo>
                <a:lnTo>
                  <a:pt x="3" y="298"/>
                </a:lnTo>
                <a:lnTo>
                  <a:pt x="5" y="298"/>
                </a:lnTo>
                <a:lnTo>
                  <a:pt x="5" y="296"/>
                </a:lnTo>
                <a:lnTo>
                  <a:pt x="5" y="295"/>
                </a:lnTo>
                <a:lnTo>
                  <a:pt x="5" y="293"/>
                </a:lnTo>
                <a:lnTo>
                  <a:pt x="7" y="293"/>
                </a:lnTo>
                <a:lnTo>
                  <a:pt x="8" y="293"/>
                </a:lnTo>
                <a:lnTo>
                  <a:pt x="10" y="293"/>
                </a:lnTo>
                <a:lnTo>
                  <a:pt x="12" y="293"/>
                </a:lnTo>
                <a:lnTo>
                  <a:pt x="12" y="291"/>
                </a:lnTo>
                <a:lnTo>
                  <a:pt x="14" y="291"/>
                </a:lnTo>
                <a:lnTo>
                  <a:pt x="15" y="291"/>
                </a:lnTo>
                <a:lnTo>
                  <a:pt x="17" y="291"/>
                </a:lnTo>
                <a:lnTo>
                  <a:pt x="19" y="291"/>
                </a:lnTo>
                <a:lnTo>
                  <a:pt x="19" y="290"/>
                </a:lnTo>
                <a:lnTo>
                  <a:pt x="19" y="288"/>
                </a:lnTo>
                <a:lnTo>
                  <a:pt x="19" y="286"/>
                </a:lnTo>
                <a:lnTo>
                  <a:pt x="17" y="286"/>
                </a:lnTo>
                <a:lnTo>
                  <a:pt x="17" y="284"/>
                </a:lnTo>
                <a:lnTo>
                  <a:pt x="17" y="283"/>
                </a:lnTo>
                <a:lnTo>
                  <a:pt x="19" y="283"/>
                </a:lnTo>
                <a:lnTo>
                  <a:pt x="19" y="281"/>
                </a:lnTo>
                <a:lnTo>
                  <a:pt x="20" y="281"/>
                </a:lnTo>
                <a:lnTo>
                  <a:pt x="20" y="279"/>
                </a:lnTo>
                <a:lnTo>
                  <a:pt x="22" y="279"/>
                </a:lnTo>
                <a:lnTo>
                  <a:pt x="22" y="278"/>
                </a:lnTo>
                <a:lnTo>
                  <a:pt x="24" y="278"/>
                </a:lnTo>
                <a:lnTo>
                  <a:pt x="26" y="278"/>
                </a:lnTo>
                <a:lnTo>
                  <a:pt x="26" y="276"/>
                </a:lnTo>
                <a:lnTo>
                  <a:pt x="26" y="274"/>
                </a:lnTo>
                <a:lnTo>
                  <a:pt x="24" y="274"/>
                </a:lnTo>
                <a:lnTo>
                  <a:pt x="22" y="274"/>
                </a:lnTo>
                <a:lnTo>
                  <a:pt x="24" y="274"/>
                </a:lnTo>
                <a:lnTo>
                  <a:pt x="24" y="272"/>
                </a:lnTo>
                <a:lnTo>
                  <a:pt x="24" y="271"/>
                </a:lnTo>
                <a:lnTo>
                  <a:pt x="26" y="271"/>
                </a:lnTo>
                <a:lnTo>
                  <a:pt x="27" y="271"/>
                </a:lnTo>
                <a:lnTo>
                  <a:pt x="29" y="271"/>
                </a:lnTo>
                <a:lnTo>
                  <a:pt x="31" y="271"/>
                </a:lnTo>
                <a:lnTo>
                  <a:pt x="31" y="269"/>
                </a:lnTo>
                <a:lnTo>
                  <a:pt x="32" y="269"/>
                </a:lnTo>
                <a:lnTo>
                  <a:pt x="32" y="267"/>
                </a:lnTo>
                <a:lnTo>
                  <a:pt x="34" y="267"/>
                </a:lnTo>
                <a:lnTo>
                  <a:pt x="34" y="266"/>
                </a:lnTo>
                <a:lnTo>
                  <a:pt x="36" y="266"/>
                </a:lnTo>
                <a:lnTo>
                  <a:pt x="36" y="264"/>
                </a:lnTo>
                <a:lnTo>
                  <a:pt x="38" y="264"/>
                </a:lnTo>
                <a:lnTo>
                  <a:pt x="38" y="266"/>
                </a:lnTo>
                <a:lnTo>
                  <a:pt x="39" y="266"/>
                </a:lnTo>
                <a:lnTo>
                  <a:pt x="41" y="266"/>
                </a:lnTo>
                <a:lnTo>
                  <a:pt x="43" y="266"/>
                </a:lnTo>
                <a:lnTo>
                  <a:pt x="43" y="264"/>
                </a:lnTo>
                <a:lnTo>
                  <a:pt x="43" y="262"/>
                </a:lnTo>
                <a:lnTo>
                  <a:pt x="45" y="262"/>
                </a:lnTo>
                <a:lnTo>
                  <a:pt x="46" y="262"/>
                </a:lnTo>
                <a:lnTo>
                  <a:pt x="48" y="262"/>
                </a:lnTo>
                <a:lnTo>
                  <a:pt x="48" y="260"/>
                </a:lnTo>
                <a:lnTo>
                  <a:pt x="48" y="259"/>
                </a:lnTo>
                <a:lnTo>
                  <a:pt x="48" y="257"/>
                </a:lnTo>
                <a:lnTo>
                  <a:pt x="50" y="257"/>
                </a:lnTo>
                <a:lnTo>
                  <a:pt x="51" y="257"/>
                </a:lnTo>
                <a:lnTo>
                  <a:pt x="51" y="255"/>
                </a:lnTo>
                <a:lnTo>
                  <a:pt x="53" y="255"/>
                </a:lnTo>
                <a:lnTo>
                  <a:pt x="53" y="253"/>
                </a:lnTo>
                <a:lnTo>
                  <a:pt x="55" y="253"/>
                </a:lnTo>
                <a:lnTo>
                  <a:pt x="55" y="252"/>
                </a:lnTo>
                <a:lnTo>
                  <a:pt x="57" y="252"/>
                </a:lnTo>
                <a:lnTo>
                  <a:pt x="57" y="250"/>
                </a:lnTo>
                <a:lnTo>
                  <a:pt x="58" y="250"/>
                </a:lnTo>
                <a:lnTo>
                  <a:pt x="58" y="248"/>
                </a:lnTo>
                <a:lnTo>
                  <a:pt x="60" y="248"/>
                </a:lnTo>
                <a:lnTo>
                  <a:pt x="60" y="247"/>
                </a:lnTo>
                <a:lnTo>
                  <a:pt x="58" y="247"/>
                </a:lnTo>
                <a:lnTo>
                  <a:pt x="60" y="245"/>
                </a:lnTo>
                <a:lnTo>
                  <a:pt x="62" y="245"/>
                </a:lnTo>
                <a:lnTo>
                  <a:pt x="63" y="245"/>
                </a:lnTo>
                <a:lnTo>
                  <a:pt x="63" y="247"/>
                </a:lnTo>
                <a:lnTo>
                  <a:pt x="65" y="247"/>
                </a:lnTo>
                <a:lnTo>
                  <a:pt x="67" y="247"/>
                </a:lnTo>
                <a:lnTo>
                  <a:pt x="69" y="247"/>
                </a:lnTo>
                <a:lnTo>
                  <a:pt x="69" y="248"/>
                </a:lnTo>
                <a:lnTo>
                  <a:pt x="70" y="248"/>
                </a:lnTo>
                <a:lnTo>
                  <a:pt x="70" y="250"/>
                </a:lnTo>
                <a:lnTo>
                  <a:pt x="72" y="250"/>
                </a:lnTo>
                <a:lnTo>
                  <a:pt x="72" y="248"/>
                </a:lnTo>
                <a:lnTo>
                  <a:pt x="74" y="248"/>
                </a:lnTo>
                <a:lnTo>
                  <a:pt x="74" y="247"/>
                </a:lnTo>
                <a:lnTo>
                  <a:pt x="76" y="247"/>
                </a:lnTo>
                <a:lnTo>
                  <a:pt x="77" y="247"/>
                </a:lnTo>
                <a:lnTo>
                  <a:pt x="77" y="248"/>
                </a:lnTo>
                <a:lnTo>
                  <a:pt x="79" y="248"/>
                </a:lnTo>
                <a:lnTo>
                  <a:pt x="79" y="250"/>
                </a:lnTo>
                <a:lnTo>
                  <a:pt x="81" y="250"/>
                </a:lnTo>
                <a:lnTo>
                  <a:pt x="82" y="250"/>
                </a:lnTo>
                <a:lnTo>
                  <a:pt x="84" y="250"/>
                </a:lnTo>
                <a:lnTo>
                  <a:pt x="86" y="250"/>
                </a:lnTo>
                <a:lnTo>
                  <a:pt x="86" y="252"/>
                </a:lnTo>
                <a:lnTo>
                  <a:pt x="88" y="252"/>
                </a:lnTo>
                <a:lnTo>
                  <a:pt x="88" y="253"/>
                </a:lnTo>
                <a:lnTo>
                  <a:pt x="89" y="253"/>
                </a:lnTo>
                <a:lnTo>
                  <a:pt x="89" y="255"/>
                </a:lnTo>
                <a:lnTo>
                  <a:pt x="91" y="255"/>
                </a:lnTo>
                <a:lnTo>
                  <a:pt x="91" y="253"/>
                </a:lnTo>
                <a:lnTo>
                  <a:pt x="93" y="253"/>
                </a:lnTo>
                <a:lnTo>
                  <a:pt x="93" y="252"/>
                </a:lnTo>
                <a:lnTo>
                  <a:pt x="94" y="252"/>
                </a:lnTo>
                <a:lnTo>
                  <a:pt x="94" y="250"/>
                </a:lnTo>
                <a:lnTo>
                  <a:pt x="96" y="250"/>
                </a:lnTo>
                <a:lnTo>
                  <a:pt x="98" y="250"/>
                </a:lnTo>
                <a:lnTo>
                  <a:pt x="98" y="248"/>
                </a:lnTo>
                <a:lnTo>
                  <a:pt x="100" y="248"/>
                </a:lnTo>
                <a:lnTo>
                  <a:pt x="100" y="247"/>
                </a:lnTo>
                <a:lnTo>
                  <a:pt x="101" y="247"/>
                </a:lnTo>
                <a:lnTo>
                  <a:pt x="101" y="245"/>
                </a:lnTo>
                <a:lnTo>
                  <a:pt x="103" y="245"/>
                </a:lnTo>
                <a:lnTo>
                  <a:pt x="103" y="243"/>
                </a:lnTo>
                <a:lnTo>
                  <a:pt x="103" y="241"/>
                </a:lnTo>
                <a:lnTo>
                  <a:pt x="103" y="240"/>
                </a:lnTo>
                <a:lnTo>
                  <a:pt x="103" y="238"/>
                </a:lnTo>
                <a:lnTo>
                  <a:pt x="103" y="236"/>
                </a:lnTo>
                <a:lnTo>
                  <a:pt x="105" y="236"/>
                </a:lnTo>
                <a:lnTo>
                  <a:pt x="105" y="235"/>
                </a:lnTo>
                <a:lnTo>
                  <a:pt x="105" y="233"/>
                </a:lnTo>
                <a:lnTo>
                  <a:pt x="107" y="233"/>
                </a:lnTo>
                <a:lnTo>
                  <a:pt x="107" y="231"/>
                </a:lnTo>
                <a:lnTo>
                  <a:pt x="107" y="229"/>
                </a:lnTo>
                <a:lnTo>
                  <a:pt x="107" y="228"/>
                </a:lnTo>
                <a:lnTo>
                  <a:pt x="107" y="226"/>
                </a:lnTo>
                <a:lnTo>
                  <a:pt x="105" y="226"/>
                </a:lnTo>
                <a:lnTo>
                  <a:pt x="105" y="224"/>
                </a:lnTo>
                <a:lnTo>
                  <a:pt x="105" y="222"/>
                </a:lnTo>
                <a:lnTo>
                  <a:pt x="107" y="222"/>
                </a:lnTo>
                <a:lnTo>
                  <a:pt x="108" y="222"/>
                </a:lnTo>
                <a:lnTo>
                  <a:pt x="110" y="222"/>
                </a:lnTo>
                <a:lnTo>
                  <a:pt x="110" y="221"/>
                </a:lnTo>
                <a:lnTo>
                  <a:pt x="110" y="219"/>
                </a:lnTo>
                <a:lnTo>
                  <a:pt x="112" y="219"/>
                </a:lnTo>
                <a:lnTo>
                  <a:pt x="112" y="217"/>
                </a:lnTo>
                <a:lnTo>
                  <a:pt x="113" y="217"/>
                </a:lnTo>
                <a:lnTo>
                  <a:pt x="113" y="216"/>
                </a:lnTo>
                <a:lnTo>
                  <a:pt x="115" y="216"/>
                </a:lnTo>
                <a:lnTo>
                  <a:pt x="115" y="217"/>
                </a:lnTo>
                <a:lnTo>
                  <a:pt x="117" y="217"/>
                </a:lnTo>
                <a:lnTo>
                  <a:pt x="119" y="217"/>
                </a:lnTo>
                <a:lnTo>
                  <a:pt x="120" y="217"/>
                </a:lnTo>
                <a:lnTo>
                  <a:pt x="122" y="217"/>
                </a:lnTo>
                <a:lnTo>
                  <a:pt x="124" y="217"/>
                </a:lnTo>
                <a:lnTo>
                  <a:pt x="124" y="219"/>
                </a:lnTo>
                <a:lnTo>
                  <a:pt x="124" y="221"/>
                </a:lnTo>
                <a:lnTo>
                  <a:pt x="124" y="222"/>
                </a:lnTo>
                <a:lnTo>
                  <a:pt x="125" y="222"/>
                </a:lnTo>
                <a:lnTo>
                  <a:pt x="125" y="224"/>
                </a:lnTo>
                <a:lnTo>
                  <a:pt x="127" y="224"/>
                </a:lnTo>
                <a:lnTo>
                  <a:pt x="127" y="226"/>
                </a:lnTo>
                <a:lnTo>
                  <a:pt x="127" y="228"/>
                </a:lnTo>
                <a:lnTo>
                  <a:pt x="129" y="226"/>
                </a:lnTo>
                <a:lnTo>
                  <a:pt x="129" y="224"/>
                </a:lnTo>
                <a:lnTo>
                  <a:pt x="131" y="224"/>
                </a:lnTo>
                <a:lnTo>
                  <a:pt x="132" y="224"/>
                </a:lnTo>
                <a:lnTo>
                  <a:pt x="134" y="224"/>
                </a:lnTo>
                <a:lnTo>
                  <a:pt x="136" y="224"/>
                </a:lnTo>
                <a:lnTo>
                  <a:pt x="136" y="226"/>
                </a:lnTo>
                <a:lnTo>
                  <a:pt x="137" y="226"/>
                </a:lnTo>
                <a:lnTo>
                  <a:pt x="137" y="228"/>
                </a:lnTo>
                <a:lnTo>
                  <a:pt x="139" y="228"/>
                </a:lnTo>
                <a:lnTo>
                  <a:pt x="139" y="229"/>
                </a:lnTo>
                <a:lnTo>
                  <a:pt x="139" y="228"/>
                </a:lnTo>
                <a:lnTo>
                  <a:pt x="141" y="228"/>
                </a:lnTo>
                <a:lnTo>
                  <a:pt x="141" y="229"/>
                </a:lnTo>
                <a:lnTo>
                  <a:pt x="143" y="229"/>
                </a:lnTo>
                <a:lnTo>
                  <a:pt x="144" y="229"/>
                </a:lnTo>
                <a:lnTo>
                  <a:pt x="146" y="229"/>
                </a:lnTo>
                <a:lnTo>
                  <a:pt x="146" y="228"/>
                </a:lnTo>
                <a:lnTo>
                  <a:pt x="144" y="228"/>
                </a:lnTo>
                <a:lnTo>
                  <a:pt x="144" y="226"/>
                </a:lnTo>
                <a:lnTo>
                  <a:pt x="146" y="226"/>
                </a:lnTo>
                <a:lnTo>
                  <a:pt x="148" y="226"/>
                </a:lnTo>
                <a:lnTo>
                  <a:pt x="148" y="224"/>
                </a:lnTo>
                <a:lnTo>
                  <a:pt x="150" y="224"/>
                </a:lnTo>
                <a:lnTo>
                  <a:pt x="151" y="224"/>
                </a:lnTo>
                <a:lnTo>
                  <a:pt x="151" y="222"/>
                </a:lnTo>
                <a:lnTo>
                  <a:pt x="150" y="222"/>
                </a:lnTo>
                <a:lnTo>
                  <a:pt x="150" y="221"/>
                </a:lnTo>
                <a:lnTo>
                  <a:pt x="151" y="221"/>
                </a:lnTo>
                <a:lnTo>
                  <a:pt x="153" y="221"/>
                </a:lnTo>
                <a:lnTo>
                  <a:pt x="153" y="219"/>
                </a:lnTo>
                <a:lnTo>
                  <a:pt x="153" y="217"/>
                </a:lnTo>
                <a:lnTo>
                  <a:pt x="153" y="216"/>
                </a:lnTo>
                <a:lnTo>
                  <a:pt x="155" y="216"/>
                </a:lnTo>
                <a:lnTo>
                  <a:pt x="156" y="216"/>
                </a:lnTo>
                <a:lnTo>
                  <a:pt x="158" y="216"/>
                </a:lnTo>
                <a:lnTo>
                  <a:pt x="160" y="216"/>
                </a:lnTo>
                <a:lnTo>
                  <a:pt x="162" y="216"/>
                </a:lnTo>
                <a:lnTo>
                  <a:pt x="162" y="214"/>
                </a:lnTo>
                <a:lnTo>
                  <a:pt x="163" y="214"/>
                </a:lnTo>
                <a:lnTo>
                  <a:pt x="163" y="212"/>
                </a:lnTo>
                <a:lnTo>
                  <a:pt x="163" y="210"/>
                </a:lnTo>
                <a:lnTo>
                  <a:pt x="165" y="210"/>
                </a:lnTo>
                <a:lnTo>
                  <a:pt x="165" y="209"/>
                </a:lnTo>
                <a:lnTo>
                  <a:pt x="167" y="209"/>
                </a:lnTo>
                <a:lnTo>
                  <a:pt x="167" y="207"/>
                </a:lnTo>
                <a:lnTo>
                  <a:pt x="167" y="205"/>
                </a:lnTo>
                <a:lnTo>
                  <a:pt x="165" y="205"/>
                </a:lnTo>
                <a:lnTo>
                  <a:pt x="165" y="204"/>
                </a:lnTo>
                <a:lnTo>
                  <a:pt x="165" y="202"/>
                </a:lnTo>
                <a:lnTo>
                  <a:pt x="163" y="202"/>
                </a:lnTo>
                <a:lnTo>
                  <a:pt x="162" y="202"/>
                </a:lnTo>
                <a:lnTo>
                  <a:pt x="162" y="200"/>
                </a:lnTo>
                <a:lnTo>
                  <a:pt x="162" y="198"/>
                </a:lnTo>
                <a:lnTo>
                  <a:pt x="162" y="197"/>
                </a:lnTo>
                <a:lnTo>
                  <a:pt x="160" y="197"/>
                </a:lnTo>
                <a:lnTo>
                  <a:pt x="160" y="195"/>
                </a:lnTo>
                <a:lnTo>
                  <a:pt x="160" y="193"/>
                </a:lnTo>
                <a:lnTo>
                  <a:pt x="162" y="193"/>
                </a:lnTo>
                <a:lnTo>
                  <a:pt x="162" y="191"/>
                </a:lnTo>
                <a:lnTo>
                  <a:pt x="162" y="190"/>
                </a:lnTo>
                <a:lnTo>
                  <a:pt x="163" y="190"/>
                </a:lnTo>
                <a:lnTo>
                  <a:pt x="163" y="188"/>
                </a:lnTo>
                <a:lnTo>
                  <a:pt x="162" y="188"/>
                </a:lnTo>
                <a:lnTo>
                  <a:pt x="162" y="186"/>
                </a:lnTo>
                <a:lnTo>
                  <a:pt x="160" y="186"/>
                </a:lnTo>
                <a:lnTo>
                  <a:pt x="160" y="185"/>
                </a:lnTo>
                <a:lnTo>
                  <a:pt x="160" y="183"/>
                </a:lnTo>
                <a:lnTo>
                  <a:pt x="158" y="183"/>
                </a:lnTo>
                <a:lnTo>
                  <a:pt x="158" y="181"/>
                </a:lnTo>
                <a:lnTo>
                  <a:pt x="156" y="181"/>
                </a:lnTo>
                <a:lnTo>
                  <a:pt x="156" y="179"/>
                </a:lnTo>
                <a:lnTo>
                  <a:pt x="155" y="179"/>
                </a:lnTo>
                <a:lnTo>
                  <a:pt x="153" y="179"/>
                </a:lnTo>
                <a:lnTo>
                  <a:pt x="151" y="179"/>
                </a:lnTo>
                <a:lnTo>
                  <a:pt x="150" y="179"/>
                </a:lnTo>
                <a:lnTo>
                  <a:pt x="150" y="181"/>
                </a:lnTo>
                <a:lnTo>
                  <a:pt x="148" y="181"/>
                </a:lnTo>
                <a:lnTo>
                  <a:pt x="146" y="181"/>
                </a:lnTo>
                <a:lnTo>
                  <a:pt x="144" y="181"/>
                </a:lnTo>
                <a:lnTo>
                  <a:pt x="143" y="181"/>
                </a:lnTo>
                <a:lnTo>
                  <a:pt x="141" y="179"/>
                </a:lnTo>
                <a:lnTo>
                  <a:pt x="141" y="178"/>
                </a:lnTo>
                <a:lnTo>
                  <a:pt x="141" y="176"/>
                </a:lnTo>
                <a:lnTo>
                  <a:pt x="141" y="174"/>
                </a:lnTo>
                <a:lnTo>
                  <a:pt x="139" y="174"/>
                </a:lnTo>
                <a:lnTo>
                  <a:pt x="139" y="173"/>
                </a:lnTo>
                <a:lnTo>
                  <a:pt x="141" y="173"/>
                </a:lnTo>
                <a:lnTo>
                  <a:pt x="141" y="171"/>
                </a:lnTo>
                <a:lnTo>
                  <a:pt x="141" y="169"/>
                </a:lnTo>
                <a:lnTo>
                  <a:pt x="141" y="167"/>
                </a:lnTo>
                <a:lnTo>
                  <a:pt x="139" y="166"/>
                </a:lnTo>
                <a:lnTo>
                  <a:pt x="139" y="164"/>
                </a:lnTo>
                <a:lnTo>
                  <a:pt x="139" y="162"/>
                </a:lnTo>
                <a:lnTo>
                  <a:pt x="137" y="162"/>
                </a:lnTo>
                <a:lnTo>
                  <a:pt x="137" y="160"/>
                </a:lnTo>
                <a:lnTo>
                  <a:pt x="137" y="159"/>
                </a:lnTo>
                <a:lnTo>
                  <a:pt x="137" y="157"/>
                </a:lnTo>
                <a:lnTo>
                  <a:pt x="136" y="157"/>
                </a:lnTo>
                <a:lnTo>
                  <a:pt x="136" y="155"/>
                </a:lnTo>
                <a:lnTo>
                  <a:pt x="136" y="154"/>
                </a:lnTo>
                <a:lnTo>
                  <a:pt x="136" y="152"/>
                </a:lnTo>
                <a:lnTo>
                  <a:pt x="136" y="150"/>
                </a:lnTo>
                <a:lnTo>
                  <a:pt x="137" y="150"/>
                </a:lnTo>
                <a:lnTo>
                  <a:pt x="137" y="148"/>
                </a:lnTo>
                <a:lnTo>
                  <a:pt x="137" y="147"/>
                </a:lnTo>
                <a:lnTo>
                  <a:pt x="136" y="147"/>
                </a:lnTo>
                <a:lnTo>
                  <a:pt x="136" y="145"/>
                </a:lnTo>
                <a:lnTo>
                  <a:pt x="136" y="143"/>
                </a:lnTo>
                <a:lnTo>
                  <a:pt x="137" y="143"/>
                </a:lnTo>
                <a:lnTo>
                  <a:pt x="137" y="142"/>
                </a:lnTo>
                <a:lnTo>
                  <a:pt x="139" y="140"/>
                </a:lnTo>
                <a:lnTo>
                  <a:pt x="139" y="138"/>
                </a:lnTo>
                <a:lnTo>
                  <a:pt x="137" y="138"/>
                </a:lnTo>
                <a:lnTo>
                  <a:pt x="137" y="136"/>
                </a:lnTo>
                <a:lnTo>
                  <a:pt x="139" y="136"/>
                </a:lnTo>
                <a:lnTo>
                  <a:pt x="139" y="135"/>
                </a:lnTo>
                <a:lnTo>
                  <a:pt x="139" y="133"/>
                </a:lnTo>
                <a:lnTo>
                  <a:pt x="139" y="131"/>
                </a:lnTo>
                <a:lnTo>
                  <a:pt x="141" y="131"/>
                </a:lnTo>
                <a:lnTo>
                  <a:pt x="141" y="130"/>
                </a:lnTo>
                <a:lnTo>
                  <a:pt x="139" y="130"/>
                </a:lnTo>
                <a:lnTo>
                  <a:pt x="137" y="130"/>
                </a:lnTo>
                <a:lnTo>
                  <a:pt x="136" y="130"/>
                </a:lnTo>
                <a:lnTo>
                  <a:pt x="134" y="130"/>
                </a:lnTo>
                <a:lnTo>
                  <a:pt x="134" y="128"/>
                </a:lnTo>
                <a:lnTo>
                  <a:pt x="132" y="128"/>
                </a:lnTo>
                <a:lnTo>
                  <a:pt x="132" y="126"/>
                </a:lnTo>
                <a:lnTo>
                  <a:pt x="131" y="126"/>
                </a:lnTo>
                <a:lnTo>
                  <a:pt x="129" y="126"/>
                </a:lnTo>
                <a:lnTo>
                  <a:pt x="127" y="126"/>
                </a:lnTo>
                <a:lnTo>
                  <a:pt x="125" y="126"/>
                </a:lnTo>
                <a:lnTo>
                  <a:pt x="124" y="126"/>
                </a:lnTo>
                <a:lnTo>
                  <a:pt x="124" y="124"/>
                </a:lnTo>
                <a:lnTo>
                  <a:pt x="124" y="123"/>
                </a:lnTo>
                <a:lnTo>
                  <a:pt x="124" y="121"/>
                </a:lnTo>
                <a:lnTo>
                  <a:pt x="124" y="119"/>
                </a:lnTo>
                <a:lnTo>
                  <a:pt x="124" y="117"/>
                </a:lnTo>
                <a:lnTo>
                  <a:pt x="125" y="117"/>
                </a:lnTo>
                <a:lnTo>
                  <a:pt x="125" y="116"/>
                </a:lnTo>
                <a:lnTo>
                  <a:pt x="125" y="114"/>
                </a:lnTo>
                <a:lnTo>
                  <a:pt x="127" y="114"/>
                </a:lnTo>
                <a:lnTo>
                  <a:pt x="127" y="112"/>
                </a:lnTo>
                <a:lnTo>
                  <a:pt x="127" y="111"/>
                </a:lnTo>
                <a:lnTo>
                  <a:pt x="127" y="109"/>
                </a:lnTo>
                <a:lnTo>
                  <a:pt x="125" y="109"/>
                </a:lnTo>
                <a:lnTo>
                  <a:pt x="125" y="107"/>
                </a:lnTo>
                <a:lnTo>
                  <a:pt x="127" y="107"/>
                </a:lnTo>
                <a:lnTo>
                  <a:pt x="127" y="105"/>
                </a:lnTo>
                <a:lnTo>
                  <a:pt x="127" y="104"/>
                </a:lnTo>
                <a:lnTo>
                  <a:pt x="125" y="102"/>
                </a:lnTo>
                <a:lnTo>
                  <a:pt x="125" y="100"/>
                </a:lnTo>
                <a:lnTo>
                  <a:pt x="124" y="100"/>
                </a:lnTo>
                <a:lnTo>
                  <a:pt x="124" y="99"/>
                </a:lnTo>
                <a:lnTo>
                  <a:pt x="125" y="99"/>
                </a:lnTo>
                <a:lnTo>
                  <a:pt x="125" y="97"/>
                </a:lnTo>
                <a:lnTo>
                  <a:pt x="127" y="97"/>
                </a:lnTo>
                <a:lnTo>
                  <a:pt x="127" y="95"/>
                </a:lnTo>
                <a:lnTo>
                  <a:pt x="129" y="95"/>
                </a:lnTo>
                <a:lnTo>
                  <a:pt x="127" y="95"/>
                </a:lnTo>
                <a:lnTo>
                  <a:pt x="127" y="93"/>
                </a:lnTo>
                <a:lnTo>
                  <a:pt x="127" y="92"/>
                </a:lnTo>
                <a:lnTo>
                  <a:pt x="129" y="92"/>
                </a:lnTo>
                <a:lnTo>
                  <a:pt x="129" y="90"/>
                </a:lnTo>
                <a:lnTo>
                  <a:pt x="129" y="88"/>
                </a:lnTo>
                <a:lnTo>
                  <a:pt x="131" y="88"/>
                </a:lnTo>
                <a:lnTo>
                  <a:pt x="132" y="88"/>
                </a:lnTo>
                <a:lnTo>
                  <a:pt x="132" y="86"/>
                </a:lnTo>
                <a:lnTo>
                  <a:pt x="134" y="86"/>
                </a:lnTo>
                <a:lnTo>
                  <a:pt x="134" y="85"/>
                </a:lnTo>
                <a:lnTo>
                  <a:pt x="136" y="85"/>
                </a:lnTo>
                <a:lnTo>
                  <a:pt x="137" y="85"/>
                </a:lnTo>
                <a:lnTo>
                  <a:pt x="139" y="85"/>
                </a:lnTo>
                <a:lnTo>
                  <a:pt x="139" y="83"/>
                </a:lnTo>
                <a:lnTo>
                  <a:pt x="137" y="83"/>
                </a:lnTo>
                <a:lnTo>
                  <a:pt x="137" y="81"/>
                </a:lnTo>
                <a:lnTo>
                  <a:pt x="137" y="80"/>
                </a:lnTo>
                <a:lnTo>
                  <a:pt x="139" y="80"/>
                </a:lnTo>
                <a:lnTo>
                  <a:pt x="139" y="78"/>
                </a:lnTo>
                <a:lnTo>
                  <a:pt x="139" y="76"/>
                </a:lnTo>
                <a:lnTo>
                  <a:pt x="139" y="74"/>
                </a:lnTo>
                <a:lnTo>
                  <a:pt x="141" y="73"/>
                </a:lnTo>
                <a:lnTo>
                  <a:pt x="141" y="71"/>
                </a:lnTo>
                <a:lnTo>
                  <a:pt x="141" y="69"/>
                </a:lnTo>
                <a:lnTo>
                  <a:pt x="143" y="69"/>
                </a:lnTo>
                <a:lnTo>
                  <a:pt x="143" y="68"/>
                </a:lnTo>
                <a:lnTo>
                  <a:pt x="143" y="66"/>
                </a:lnTo>
                <a:lnTo>
                  <a:pt x="144" y="66"/>
                </a:lnTo>
                <a:lnTo>
                  <a:pt x="144" y="64"/>
                </a:lnTo>
                <a:lnTo>
                  <a:pt x="144" y="62"/>
                </a:lnTo>
                <a:lnTo>
                  <a:pt x="146" y="62"/>
                </a:lnTo>
                <a:lnTo>
                  <a:pt x="146" y="61"/>
                </a:lnTo>
                <a:lnTo>
                  <a:pt x="146" y="59"/>
                </a:lnTo>
                <a:lnTo>
                  <a:pt x="146" y="57"/>
                </a:lnTo>
                <a:lnTo>
                  <a:pt x="146" y="55"/>
                </a:lnTo>
                <a:lnTo>
                  <a:pt x="144" y="55"/>
                </a:lnTo>
                <a:lnTo>
                  <a:pt x="144" y="54"/>
                </a:lnTo>
                <a:lnTo>
                  <a:pt x="144" y="52"/>
                </a:lnTo>
                <a:lnTo>
                  <a:pt x="144" y="50"/>
                </a:lnTo>
                <a:lnTo>
                  <a:pt x="144" y="49"/>
                </a:lnTo>
                <a:lnTo>
                  <a:pt x="146" y="49"/>
                </a:lnTo>
                <a:lnTo>
                  <a:pt x="146" y="47"/>
                </a:lnTo>
                <a:lnTo>
                  <a:pt x="148" y="47"/>
                </a:lnTo>
                <a:lnTo>
                  <a:pt x="148" y="45"/>
                </a:lnTo>
                <a:lnTo>
                  <a:pt x="148" y="43"/>
                </a:lnTo>
                <a:lnTo>
                  <a:pt x="150" y="43"/>
                </a:lnTo>
                <a:lnTo>
                  <a:pt x="151" y="43"/>
                </a:lnTo>
                <a:lnTo>
                  <a:pt x="151" y="42"/>
                </a:lnTo>
                <a:lnTo>
                  <a:pt x="153" y="42"/>
                </a:lnTo>
                <a:lnTo>
                  <a:pt x="155" y="40"/>
                </a:lnTo>
                <a:lnTo>
                  <a:pt x="156" y="40"/>
                </a:lnTo>
                <a:lnTo>
                  <a:pt x="156" y="38"/>
                </a:lnTo>
                <a:lnTo>
                  <a:pt x="158" y="38"/>
                </a:lnTo>
                <a:lnTo>
                  <a:pt x="160" y="38"/>
                </a:lnTo>
                <a:lnTo>
                  <a:pt x="160" y="37"/>
                </a:lnTo>
                <a:lnTo>
                  <a:pt x="162" y="37"/>
                </a:lnTo>
                <a:lnTo>
                  <a:pt x="163" y="35"/>
                </a:lnTo>
                <a:lnTo>
                  <a:pt x="163" y="37"/>
                </a:lnTo>
                <a:lnTo>
                  <a:pt x="165" y="37"/>
                </a:lnTo>
                <a:lnTo>
                  <a:pt x="167" y="37"/>
                </a:lnTo>
                <a:lnTo>
                  <a:pt x="168" y="37"/>
                </a:lnTo>
                <a:lnTo>
                  <a:pt x="170" y="37"/>
                </a:lnTo>
                <a:lnTo>
                  <a:pt x="172" y="37"/>
                </a:lnTo>
                <a:lnTo>
                  <a:pt x="174" y="37"/>
                </a:lnTo>
                <a:lnTo>
                  <a:pt x="175" y="37"/>
                </a:lnTo>
                <a:lnTo>
                  <a:pt x="175" y="38"/>
                </a:lnTo>
                <a:lnTo>
                  <a:pt x="177" y="38"/>
                </a:lnTo>
                <a:lnTo>
                  <a:pt x="177" y="37"/>
                </a:lnTo>
                <a:lnTo>
                  <a:pt x="179" y="37"/>
                </a:lnTo>
                <a:lnTo>
                  <a:pt x="181" y="37"/>
                </a:lnTo>
                <a:lnTo>
                  <a:pt x="181" y="35"/>
                </a:lnTo>
                <a:lnTo>
                  <a:pt x="182" y="35"/>
                </a:lnTo>
                <a:lnTo>
                  <a:pt x="182" y="33"/>
                </a:lnTo>
                <a:lnTo>
                  <a:pt x="184" y="33"/>
                </a:lnTo>
                <a:lnTo>
                  <a:pt x="184" y="31"/>
                </a:lnTo>
                <a:lnTo>
                  <a:pt x="186" y="31"/>
                </a:lnTo>
                <a:lnTo>
                  <a:pt x="186" y="30"/>
                </a:lnTo>
                <a:lnTo>
                  <a:pt x="187" y="30"/>
                </a:lnTo>
                <a:lnTo>
                  <a:pt x="189" y="30"/>
                </a:lnTo>
                <a:lnTo>
                  <a:pt x="191" y="30"/>
                </a:lnTo>
                <a:lnTo>
                  <a:pt x="193" y="30"/>
                </a:lnTo>
                <a:lnTo>
                  <a:pt x="193" y="28"/>
                </a:lnTo>
                <a:lnTo>
                  <a:pt x="194" y="28"/>
                </a:lnTo>
                <a:lnTo>
                  <a:pt x="194" y="26"/>
                </a:lnTo>
                <a:lnTo>
                  <a:pt x="196" y="26"/>
                </a:lnTo>
                <a:lnTo>
                  <a:pt x="198" y="26"/>
                </a:lnTo>
                <a:lnTo>
                  <a:pt x="199" y="26"/>
                </a:lnTo>
                <a:lnTo>
                  <a:pt x="201" y="26"/>
                </a:lnTo>
                <a:lnTo>
                  <a:pt x="201" y="24"/>
                </a:lnTo>
                <a:lnTo>
                  <a:pt x="201" y="23"/>
                </a:lnTo>
                <a:lnTo>
                  <a:pt x="203" y="23"/>
                </a:lnTo>
                <a:lnTo>
                  <a:pt x="203" y="21"/>
                </a:lnTo>
                <a:lnTo>
                  <a:pt x="205" y="21"/>
                </a:lnTo>
                <a:lnTo>
                  <a:pt x="205" y="19"/>
                </a:lnTo>
                <a:lnTo>
                  <a:pt x="205" y="18"/>
                </a:lnTo>
                <a:lnTo>
                  <a:pt x="205" y="16"/>
                </a:lnTo>
                <a:lnTo>
                  <a:pt x="206" y="16"/>
                </a:lnTo>
                <a:lnTo>
                  <a:pt x="206" y="14"/>
                </a:lnTo>
                <a:lnTo>
                  <a:pt x="206" y="12"/>
                </a:lnTo>
                <a:lnTo>
                  <a:pt x="208" y="12"/>
                </a:lnTo>
                <a:lnTo>
                  <a:pt x="208" y="11"/>
                </a:lnTo>
                <a:lnTo>
                  <a:pt x="208" y="9"/>
                </a:lnTo>
                <a:lnTo>
                  <a:pt x="208" y="7"/>
                </a:lnTo>
                <a:lnTo>
                  <a:pt x="208" y="6"/>
                </a:lnTo>
                <a:lnTo>
                  <a:pt x="210" y="6"/>
                </a:lnTo>
                <a:lnTo>
                  <a:pt x="210" y="4"/>
                </a:lnTo>
                <a:lnTo>
                  <a:pt x="210" y="2"/>
                </a:lnTo>
                <a:lnTo>
                  <a:pt x="211" y="2"/>
                </a:lnTo>
                <a:lnTo>
                  <a:pt x="211" y="0"/>
                </a:lnTo>
                <a:lnTo>
                  <a:pt x="213" y="0"/>
                </a:lnTo>
                <a:lnTo>
                  <a:pt x="215" y="0"/>
                </a:lnTo>
                <a:lnTo>
                  <a:pt x="215" y="2"/>
                </a:lnTo>
                <a:lnTo>
                  <a:pt x="217" y="2"/>
                </a:lnTo>
                <a:close/>
              </a:path>
            </a:pathLst>
          </a:custGeom>
          <a:solidFill>
            <a:schemeClr val="tx2">
              <a:lumMod val="50000"/>
            </a:schemeClr>
          </a:solidFill>
          <a:ln w="9525">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82" name="Freeform 34"/>
          <p:cNvSpPr>
            <a:spLocks/>
          </p:cNvSpPr>
          <p:nvPr/>
        </p:nvSpPr>
        <p:spPr bwMode="auto">
          <a:xfrm>
            <a:off x="5863533" y="1491095"/>
            <a:ext cx="22725" cy="30300"/>
          </a:xfrm>
          <a:custGeom>
            <a:avLst/>
            <a:gdLst>
              <a:gd name="T0" fmla="*/ 0 w 12"/>
              <a:gd name="T1" fmla="*/ 16 h 16"/>
              <a:gd name="T2" fmla="*/ 1 w 12"/>
              <a:gd name="T3" fmla="*/ 16 h 16"/>
              <a:gd name="T4" fmla="*/ 1 w 12"/>
              <a:gd name="T5" fmla="*/ 14 h 16"/>
              <a:gd name="T6" fmla="*/ 1 w 12"/>
              <a:gd name="T7" fmla="*/ 12 h 16"/>
              <a:gd name="T8" fmla="*/ 3 w 12"/>
              <a:gd name="T9" fmla="*/ 12 h 16"/>
              <a:gd name="T10" fmla="*/ 3 w 12"/>
              <a:gd name="T11" fmla="*/ 11 h 16"/>
              <a:gd name="T12" fmla="*/ 3 w 12"/>
              <a:gd name="T13" fmla="*/ 9 h 16"/>
              <a:gd name="T14" fmla="*/ 3 w 12"/>
              <a:gd name="T15" fmla="*/ 7 h 16"/>
              <a:gd name="T16" fmla="*/ 3 w 12"/>
              <a:gd name="T17" fmla="*/ 6 h 16"/>
              <a:gd name="T18" fmla="*/ 5 w 12"/>
              <a:gd name="T19" fmla="*/ 6 h 16"/>
              <a:gd name="T20" fmla="*/ 5 w 12"/>
              <a:gd name="T21" fmla="*/ 4 h 16"/>
              <a:gd name="T22" fmla="*/ 5 w 12"/>
              <a:gd name="T23" fmla="*/ 2 h 16"/>
              <a:gd name="T24" fmla="*/ 6 w 12"/>
              <a:gd name="T25" fmla="*/ 2 h 16"/>
              <a:gd name="T26" fmla="*/ 6 w 12"/>
              <a:gd name="T27" fmla="*/ 0 h 16"/>
              <a:gd name="T28" fmla="*/ 8 w 12"/>
              <a:gd name="T29" fmla="*/ 0 h 16"/>
              <a:gd name="T30" fmla="*/ 10 w 12"/>
              <a:gd name="T31" fmla="*/ 0 h 16"/>
              <a:gd name="T32" fmla="*/ 10 w 12"/>
              <a:gd name="T33" fmla="*/ 2 h 16"/>
              <a:gd name="T34" fmla="*/ 12 w 12"/>
              <a:gd name="T35"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6">
                <a:moveTo>
                  <a:pt x="0" y="16"/>
                </a:moveTo>
                <a:lnTo>
                  <a:pt x="1" y="16"/>
                </a:lnTo>
                <a:lnTo>
                  <a:pt x="1" y="14"/>
                </a:lnTo>
                <a:lnTo>
                  <a:pt x="1" y="12"/>
                </a:lnTo>
                <a:lnTo>
                  <a:pt x="3" y="12"/>
                </a:lnTo>
                <a:lnTo>
                  <a:pt x="3" y="11"/>
                </a:lnTo>
                <a:lnTo>
                  <a:pt x="3" y="9"/>
                </a:lnTo>
                <a:lnTo>
                  <a:pt x="3" y="7"/>
                </a:lnTo>
                <a:lnTo>
                  <a:pt x="3" y="6"/>
                </a:lnTo>
                <a:lnTo>
                  <a:pt x="5" y="6"/>
                </a:lnTo>
                <a:lnTo>
                  <a:pt x="5" y="4"/>
                </a:lnTo>
                <a:lnTo>
                  <a:pt x="5" y="2"/>
                </a:lnTo>
                <a:lnTo>
                  <a:pt x="6" y="2"/>
                </a:lnTo>
                <a:lnTo>
                  <a:pt x="6" y="0"/>
                </a:lnTo>
                <a:lnTo>
                  <a:pt x="8" y="0"/>
                </a:lnTo>
                <a:lnTo>
                  <a:pt x="10" y="0"/>
                </a:lnTo>
                <a:lnTo>
                  <a:pt x="10" y="2"/>
                </a:lnTo>
                <a:lnTo>
                  <a:pt x="12" y="2"/>
                </a:lnTo>
              </a:path>
            </a:pathLst>
          </a:custGeom>
          <a:noFill/>
          <a:ln w="4763">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3" name="Freeform 35"/>
          <p:cNvSpPr>
            <a:spLocks/>
          </p:cNvSpPr>
          <p:nvPr/>
        </p:nvSpPr>
        <p:spPr bwMode="auto">
          <a:xfrm>
            <a:off x="5490466" y="2489098"/>
            <a:ext cx="744241" cy="1155184"/>
          </a:xfrm>
          <a:custGeom>
            <a:avLst/>
            <a:gdLst>
              <a:gd name="T0" fmla="*/ 61 w 393"/>
              <a:gd name="T1" fmla="*/ 12 h 610"/>
              <a:gd name="T2" fmla="*/ 78 w 393"/>
              <a:gd name="T3" fmla="*/ 24 h 610"/>
              <a:gd name="T4" fmla="*/ 100 w 393"/>
              <a:gd name="T5" fmla="*/ 31 h 610"/>
              <a:gd name="T6" fmla="*/ 119 w 393"/>
              <a:gd name="T7" fmla="*/ 33 h 610"/>
              <a:gd name="T8" fmla="*/ 296 w 393"/>
              <a:gd name="T9" fmla="*/ 72 h 610"/>
              <a:gd name="T10" fmla="*/ 307 w 393"/>
              <a:gd name="T11" fmla="*/ 128 h 610"/>
              <a:gd name="T12" fmla="*/ 321 w 393"/>
              <a:gd name="T13" fmla="*/ 174 h 610"/>
              <a:gd name="T14" fmla="*/ 339 w 393"/>
              <a:gd name="T15" fmla="*/ 219 h 610"/>
              <a:gd name="T16" fmla="*/ 351 w 393"/>
              <a:gd name="T17" fmla="*/ 270 h 610"/>
              <a:gd name="T18" fmla="*/ 357 w 393"/>
              <a:gd name="T19" fmla="*/ 329 h 610"/>
              <a:gd name="T20" fmla="*/ 360 w 393"/>
              <a:gd name="T21" fmla="*/ 384 h 610"/>
              <a:gd name="T22" fmla="*/ 370 w 393"/>
              <a:gd name="T23" fmla="*/ 437 h 610"/>
              <a:gd name="T24" fmla="*/ 367 w 393"/>
              <a:gd name="T25" fmla="*/ 494 h 610"/>
              <a:gd name="T26" fmla="*/ 376 w 393"/>
              <a:gd name="T27" fmla="*/ 548 h 610"/>
              <a:gd name="T28" fmla="*/ 255 w 393"/>
              <a:gd name="T29" fmla="*/ 577 h 610"/>
              <a:gd name="T30" fmla="*/ 231 w 393"/>
              <a:gd name="T31" fmla="*/ 584 h 610"/>
              <a:gd name="T32" fmla="*/ 210 w 393"/>
              <a:gd name="T33" fmla="*/ 594 h 610"/>
              <a:gd name="T34" fmla="*/ 185 w 393"/>
              <a:gd name="T35" fmla="*/ 601 h 610"/>
              <a:gd name="T36" fmla="*/ 167 w 393"/>
              <a:gd name="T37" fmla="*/ 598 h 610"/>
              <a:gd name="T38" fmla="*/ 162 w 393"/>
              <a:gd name="T39" fmla="*/ 565 h 610"/>
              <a:gd name="T40" fmla="*/ 167 w 393"/>
              <a:gd name="T41" fmla="*/ 537 h 610"/>
              <a:gd name="T42" fmla="*/ 154 w 393"/>
              <a:gd name="T43" fmla="*/ 517 h 610"/>
              <a:gd name="T44" fmla="*/ 162 w 393"/>
              <a:gd name="T45" fmla="*/ 499 h 610"/>
              <a:gd name="T46" fmla="*/ 155 w 393"/>
              <a:gd name="T47" fmla="*/ 472 h 610"/>
              <a:gd name="T48" fmla="*/ 142 w 393"/>
              <a:gd name="T49" fmla="*/ 462 h 610"/>
              <a:gd name="T50" fmla="*/ 136 w 393"/>
              <a:gd name="T51" fmla="*/ 444 h 610"/>
              <a:gd name="T52" fmla="*/ 131 w 393"/>
              <a:gd name="T53" fmla="*/ 437 h 610"/>
              <a:gd name="T54" fmla="*/ 116 w 393"/>
              <a:gd name="T55" fmla="*/ 436 h 610"/>
              <a:gd name="T56" fmla="*/ 109 w 393"/>
              <a:gd name="T57" fmla="*/ 453 h 610"/>
              <a:gd name="T58" fmla="*/ 97 w 393"/>
              <a:gd name="T59" fmla="*/ 460 h 610"/>
              <a:gd name="T60" fmla="*/ 93 w 393"/>
              <a:gd name="T61" fmla="*/ 439 h 610"/>
              <a:gd name="T62" fmla="*/ 74 w 393"/>
              <a:gd name="T63" fmla="*/ 422 h 610"/>
              <a:gd name="T64" fmla="*/ 74 w 393"/>
              <a:gd name="T65" fmla="*/ 393 h 610"/>
              <a:gd name="T66" fmla="*/ 86 w 393"/>
              <a:gd name="T67" fmla="*/ 369 h 610"/>
              <a:gd name="T68" fmla="*/ 107 w 393"/>
              <a:gd name="T69" fmla="*/ 357 h 610"/>
              <a:gd name="T70" fmla="*/ 104 w 393"/>
              <a:gd name="T71" fmla="*/ 339 h 610"/>
              <a:gd name="T72" fmla="*/ 92 w 393"/>
              <a:gd name="T73" fmla="*/ 319 h 610"/>
              <a:gd name="T74" fmla="*/ 66 w 393"/>
              <a:gd name="T75" fmla="*/ 312 h 610"/>
              <a:gd name="T76" fmla="*/ 42 w 393"/>
              <a:gd name="T77" fmla="*/ 301 h 610"/>
              <a:gd name="T78" fmla="*/ 28 w 393"/>
              <a:gd name="T79" fmla="*/ 293 h 610"/>
              <a:gd name="T80" fmla="*/ 31 w 393"/>
              <a:gd name="T81" fmla="*/ 270 h 610"/>
              <a:gd name="T82" fmla="*/ 38 w 393"/>
              <a:gd name="T83" fmla="*/ 252 h 610"/>
              <a:gd name="T84" fmla="*/ 52 w 393"/>
              <a:gd name="T85" fmla="*/ 227 h 610"/>
              <a:gd name="T86" fmla="*/ 68 w 393"/>
              <a:gd name="T87" fmla="*/ 214 h 610"/>
              <a:gd name="T88" fmla="*/ 85 w 393"/>
              <a:gd name="T89" fmla="*/ 208 h 610"/>
              <a:gd name="T90" fmla="*/ 105 w 393"/>
              <a:gd name="T91" fmla="*/ 198 h 610"/>
              <a:gd name="T92" fmla="*/ 126 w 393"/>
              <a:gd name="T93" fmla="*/ 188 h 610"/>
              <a:gd name="T94" fmla="*/ 140 w 393"/>
              <a:gd name="T95" fmla="*/ 181 h 610"/>
              <a:gd name="T96" fmla="*/ 150 w 393"/>
              <a:gd name="T97" fmla="*/ 162 h 610"/>
              <a:gd name="T98" fmla="*/ 140 w 393"/>
              <a:gd name="T99" fmla="*/ 155 h 610"/>
              <a:gd name="T100" fmla="*/ 124 w 393"/>
              <a:gd name="T101" fmla="*/ 162 h 610"/>
              <a:gd name="T102" fmla="*/ 102 w 393"/>
              <a:gd name="T103" fmla="*/ 153 h 610"/>
              <a:gd name="T104" fmla="*/ 81 w 393"/>
              <a:gd name="T105" fmla="*/ 145 h 610"/>
              <a:gd name="T106" fmla="*/ 66 w 393"/>
              <a:gd name="T107" fmla="*/ 138 h 610"/>
              <a:gd name="T108" fmla="*/ 62 w 393"/>
              <a:gd name="T109" fmla="*/ 110 h 610"/>
              <a:gd name="T110" fmla="*/ 54 w 393"/>
              <a:gd name="T111" fmla="*/ 93 h 610"/>
              <a:gd name="T112" fmla="*/ 47 w 393"/>
              <a:gd name="T113" fmla="*/ 74 h 610"/>
              <a:gd name="T114" fmla="*/ 19 w 393"/>
              <a:gd name="T115" fmla="*/ 71 h 610"/>
              <a:gd name="T116" fmla="*/ 4 w 393"/>
              <a:gd name="T117" fmla="*/ 66 h 610"/>
              <a:gd name="T118" fmla="*/ 0 w 393"/>
              <a:gd name="T119" fmla="*/ 43 h 610"/>
              <a:gd name="T120" fmla="*/ 12 w 393"/>
              <a:gd name="T121" fmla="*/ 26 h 610"/>
              <a:gd name="T122" fmla="*/ 31 w 393"/>
              <a:gd name="T123" fmla="*/ 9 h 610"/>
              <a:gd name="T124" fmla="*/ 50 w 393"/>
              <a:gd name="T125" fmla="*/ 2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3" h="610">
                <a:moveTo>
                  <a:pt x="50" y="2"/>
                </a:moveTo>
                <a:lnTo>
                  <a:pt x="52" y="2"/>
                </a:lnTo>
                <a:lnTo>
                  <a:pt x="54" y="2"/>
                </a:lnTo>
                <a:lnTo>
                  <a:pt x="52" y="2"/>
                </a:lnTo>
                <a:lnTo>
                  <a:pt x="52" y="4"/>
                </a:lnTo>
                <a:lnTo>
                  <a:pt x="52" y="5"/>
                </a:lnTo>
                <a:lnTo>
                  <a:pt x="52" y="7"/>
                </a:lnTo>
                <a:lnTo>
                  <a:pt x="52" y="9"/>
                </a:lnTo>
                <a:lnTo>
                  <a:pt x="52" y="11"/>
                </a:lnTo>
                <a:lnTo>
                  <a:pt x="54" y="11"/>
                </a:lnTo>
                <a:lnTo>
                  <a:pt x="54" y="12"/>
                </a:lnTo>
                <a:lnTo>
                  <a:pt x="55" y="12"/>
                </a:lnTo>
                <a:lnTo>
                  <a:pt x="54" y="12"/>
                </a:lnTo>
                <a:lnTo>
                  <a:pt x="54" y="14"/>
                </a:lnTo>
                <a:lnTo>
                  <a:pt x="55" y="14"/>
                </a:lnTo>
                <a:lnTo>
                  <a:pt x="55" y="16"/>
                </a:lnTo>
                <a:lnTo>
                  <a:pt x="57" y="16"/>
                </a:lnTo>
                <a:lnTo>
                  <a:pt x="59" y="16"/>
                </a:lnTo>
                <a:lnTo>
                  <a:pt x="59" y="14"/>
                </a:lnTo>
                <a:lnTo>
                  <a:pt x="59" y="12"/>
                </a:lnTo>
                <a:lnTo>
                  <a:pt x="61" y="12"/>
                </a:lnTo>
                <a:lnTo>
                  <a:pt x="61" y="14"/>
                </a:lnTo>
                <a:lnTo>
                  <a:pt x="62" y="16"/>
                </a:lnTo>
                <a:lnTo>
                  <a:pt x="62" y="14"/>
                </a:lnTo>
                <a:lnTo>
                  <a:pt x="64" y="14"/>
                </a:lnTo>
                <a:lnTo>
                  <a:pt x="66" y="14"/>
                </a:lnTo>
                <a:lnTo>
                  <a:pt x="66" y="16"/>
                </a:lnTo>
                <a:lnTo>
                  <a:pt x="68" y="16"/>
                </a:lnTo>
                <a:lnTo>
                  <a:pt x="69" y="16"/>
                </a:lnTo>
                <a:lnTo>
                  <a:pt x="69" y="17"/>
                </a:lnTo>
                <a:lnTo>
                  <a:pt x="69" y="19"/>
                </a:lnTo>
                <a:lnTo>
                  <a:pt x="71" y="21"/>
                </a:lnTo>
                <a:lnTo>
                  <a:pt x="71" y="23"/>
                </a:lnTo>
                <a:lnTo>
                  <a:pt x="71" y="24"/>
                </a:lnTo>
                <a:lnTo>
                  <a:pt x="73" y="24"/>
                </a:lnTo>
                <a:lnTo>
                  <a:pt x="73" y="26"/>
                </a:lnTo>
                <a:lnTo>
                  <a:pt x="73" y="24"/>
                </a:lnTo>
                <a:lnTo>
                  <a:pt x="74" y="24"/>
                </a:lnTo>
                <a:lnTo>
                  <a:pt x="74" y="23"/>
                </a:lnTo>
                <a:lnTo>
                  <a:pt x="74" y="24"/>
                </a:lnTo>
                <a:lnTo>
                  <a:pt x="76" y="24"/>
                </a:lnTo>
                <a:lnTo>
                  <a:pt x="78" y="24"/>
                </a:lnTo>
                <a:lnTo>
                  <a:pt x="80" y="24"/>
                </a:lnTo>
                <a:lnTo>
                  <a:pt x="81" y="24"/>
                </a:lnTo>
                <a:lnTo>
                  <a:pt x="83" y="24"/>
                </a:lnTo>
                <a:lnTo>
                  <a:pt x="85" y="24"/>
                </a:lnTo>
                <a:lnTo>
                  <a:pt x="85" y="26"/>
                </a:lnTo>
                <a:lnTo>
                  <a:pt x="86" y="26"/>
                </a:lnTo>
                <a:lnTo>
                  <a:pt x="88" y="26"/>
                </a:lnTo>
                <a:lnTo>
                  <a:pt x="90" y="26"/>
                </a:lnTo>
                <a:lnTo>
                  <a:pt x="92" y="26"/>
                </a:lnTo>
                <a:lnTo>
                  <a:pt x="93" y="26"/>
                </a:lnTo>
                <a:lnTo>
                  <a:pt x="93" y="28"/>
                </a:lnTo>
                <a:lnTo>
                  <a:pt x="93" y="29"/>
                </a:lnTo>
                <a:lnTo>
                  <a:pt x="95" y="29"/>
                </a:lnTo>
                <a:lnTo>
                  <a:pt x="97" y="29"/>
                </a:lnTo>
                <a:lnTo>
                  <a:pt x="97" y="31"/>
                </a:lnTo>
                <a:lnTo>
                  <a:pt x="99" y="31"/>
                </a:lnTo>
                <a:lnTo>
                  <a:pt x="97" y="31"/>
                </a:lnTo>
                <a:lnTo>
                  <a:pt x="97" y="29"/>
                </a:lnTo>
                <a:lnTo>
                  <a:pt x="99" y="29"/>
                </a:lnTo>
                <a:lnTo>
                  <a:pt x="100" y="29"/>
                </a:lnTo>
                <a:lnTo>
                  <a:pt x="100" y="31"/>
                </a:lnTo>
                <a:lnTo>
                  <a:pt x="99" y="31"/>
                </a:lnTo>
                <a:lnTo>
                  <a:pt x="99" y="33"/>
                </a:lnTo>
                <a:lnTo>
                  <a:pt x="100" y="33"/>
                </a:lnTo>
                <a:lnTo>
                  <a:pt x="102" y="35"/>
                </a:lnTo>
                <a:lnTo>
                  <a:pt x="104" y="35"/>
                </a:lnTo>
                <a:lnTo>
                  <a:pt x="105" y="35"/>
                </a:lnTo>
                <a:lnTo>
                  <a:pt x="105" y="33"/>
                </a:lnTo>
                <a:lnTo>
                  <a:pt x="105" y="31"/>
                </a:lnTo>
                <a:lnTo>
                  <a:pt x="107" y="31"/>
                </a:lnTo>
                <a:lnTo>
                  <a:pt x="109" y="31"/>
                </a:lnTo>
                <a:lnTo>
                  <a:pt x="109" y="29"/>
                </a:lnTo>
                <a:lnTo>
                  <a:pt x="111" y="29"/>
                </a:lnTo>
                <a:lnTo>
                  <a:pt x="112" y="29"/>
                </a:lnTo>
                <a:lnTo>
                  <a:pt x="112" y="31"/>
                </a:lnTo>
                <a:lnTo>
                  <a:pt x="114" y="31"/>
                </a:lnTo>
                <a:lnTo>
                  <a:pt x="114" y="33"/>
                </a:lnTo>
                <a:lnTo>
                  <a:pt x="116" y="33"/>
                </a:lnTo>
                <a:lnTo>
                  <a:pt x="117" y="33"/>
                </a:lnTo>
                <a:lnTo>
                  <a:pt x="116" y="33"/>
                </a:lnTo>
                <a:lnTo>
                  <a:pt x="117" y="33"/>
                </a:lnTo>
                <a:lnTo>
                  <a:pt x="119" y="33"/>
                </a:lnTo>
                <a:lnTo>
                  <a:pt x="119" y="35"/>
                </a:lnTo>
                <a:lnTo>
                  <a:pt x="121" y="35"/>
                </a:lnTo>
                <a:lnTo>
                  <a:pt x="123" y="35"/>
                </a:lnTo>
                <a:lnTo>
                  <a:pt x="281" y="36"/>
                </a:lnTo>
                <a:lnTo>
                  <a:pt x="283" y="40"/>
                </a:lnTo>
                <a:lnTo>
                  <a:pt x="284" y="43"/>
                </a:lnTo>
                <a:lnTo>
                  <a:pt x="284" y="45"/>
                </a:lnTo>
                <a:lnTo>
                  <a:pt x="284" y="47"/>
                </a:lnTo>
                <a:lnTo>
                  <a:pt x="286" y="48"/>
                </a:lnTo>
                <a:lnTo>
                  <a:pt x="286" y="50"/>
                </a:lnTo>
                <a:lnTo>
                  <a:pt x="288" y="52"/>
                </a:lnTo>
                <a:lnTo>
                  <a:pt x="290" y="54"/>
                </a:lnTo>
                <a:lnTo>
                  <a:pt x="290" y="55"/>
                </a:lnTo>
                <a:lnTo>
                  <a:pt x="291" y="57"/>
                </a:lnTo>
                <a:lnTo>
                  <a:pt x="293" y="60"/>
                </a:lnTo>
                <a:lnTo>
                  <a:pt x="293" y="62"/>
                </a:lnTo>
                <a:lnTo>
                  <a:pt x="295" y="64"/>
                </a:lnTo>
                <a:lnTo>
                  <a:pt x="296" y="66"/>
                </a:lnTo>
                <a:lnTo>
                  <a:pt x="296" y="67"/>
                </a:lnTo>
                <a:lnTo>
                  <a:pt x="296" y="71"/>
                </a:lnTo>
                <a:lnTo>
                  <a:pt x="296" y="72"/>
                </a:lnTo>
                <a:lnTo>
                  <a:pt x="298" y="76"/>
                </a:lnTo>
                <a:lnTo>
                  <a:pt x="298" y="79"/>
                </a:lnTo>
                <a:lnTo>
                  <a:pt x="298" y="81"/>
                </a:lnTo>
                <a:lnTo>
                  <a:pt x="298" y="85"/>
                </a:lnTo>
                <a:lnTo>
                  <a:pt x="298" y="88"/>
                </a:lnTo>
                <a:lnTo>
                  <a:pt x="298" y="90"/>
                </a:lnTo>
                <a:lnTo>
                  <a:pt x="300" y="93"/>
                </a:lnTo>
                <a:lnTo>
                  <a:pt x="300" y="95"/>
                </a:lnTo>
                <a:lnTo>
                  <a:pt x="300" y="98"/>
                </a:lnTo>
                <a:lnTo>
                  <a:pt x="302" y="100"/>
                </a:lnTo>
                <a:lnTo>
                  <a:pt x="302" y="102"/>
                </a:lnTo>
                <a:lnTo>
                  <a:pt x="302" y="105"/>
                </a:lnTo>
                <a:lnTo>
                  <a:pt x="303" y="107"/>
                </a:lnTo>
                <a:lnTo>
                  <a:pt x="303" y="109"/>
                </a:lnTo>
                <a:lnTo>
                  <a:pt x="303" y="112"/>
                </a:lnTo>
                <a:lnTo>
                  <a:pt x="305" y="114"/>
                </a:lnTo>
                <a:lnTo>
                  <a:pt x="305" y="117"/>
                </a:lnTo>
                <a:lnTo>
                  <a:pt x="305" y="119"/>
                </a:lnTo>
                <a:lnTo>
                  <a:pt x="307" y="122"/>
                </a:lnTo>
                <a:lnTo>
                  <a:pt x="307" y="124"/>
                </a:lnTo>
                <a:lnTo>
                  <a:pt x="307" y="128"/>
                </a:lnTo>
                <a:lnTo>
                  <a:pt x="308" y="129"/>
                </a:lnTo>
                <a:lnTo>
                  <a:pt x="308" y="131"/>
                </a:lnTo>
                <a:lnTo>
                  <a:pt x="308" y="134"/>
                </a:lnTo>
                <a:lnTo>
                  <a:pt x="310" y="136"/>
                </a:lnTo>
                <a:lnTo>
                  <a:pt x="310" y="140"/>
                </a:lnTo>
                <a:lnTo>
                  <a:pt x="310" y="141"/>
                </a:lnTo>
                <a:lnTo>
                  <a:pt x="312" y="145"/>
                </a:lnTo>
                <a:lnTo>
                  <a:pt x="312" y="147"/>
                </a:lnTo>
                <a:lnTo>
                  <a:pt x="312" y="148"/>
                </a:lnTo>
                <a:lnTo>
                  <a:pt x="312" y="152"/>
                </a:lnTo>
                <a:lnTo>
                  <a:pt x="314" y="153"/>
                </a:lnTo>
                <a:lnTo>
                  <a:pt x="314" y="155"/>
                </a:lnTo>
                <a:lnTo>
                  <a:pt x="314" y="157"/>
                </a:lnTo>
                <a:lnTo>
                  <a:pt x="315" y="159"/>
                </a:lnTo>
                <a:lnTo>
                  <a:pt x="315" y="162"/>
                </a:lnTo>
                <a:lnTo>
                  <a:pt x="315" y="164"/>
                </a:lnTo>
                <a:lnTo>
                  <a:pt x="317" y="165"/>
                </a:lnTo>
                <a:lnTo>
                  <a:pt x="317" y="169"/>
                </a:lnTo>
                <a:lnTo>
                  <a:pt x="319" y="171"/>
                </a:lnTo>
                <a:lnTo>
                  <a:pt x="319" y="172"/>
                </a:lnTo>
                <a:lnTo>
                  <a:pt x="321" y="174"/>
                </a:lnTo>
                <a:lnTo>
                  <a:pt x="321" y="177"/>
                </a:lnTo>
                <a:lnTo>
                  <a:pt x="322" y="179"/>
                </a:lnTo>
                <a:lnTo>
                  <a:pt x="322" y="181"/>
                </a:lnTo>
                <a:lnTo>
                  <a:pt x="322" y="184"/>
                </a:lnTo>
                <a:lnTo>
                  <a:pt x="324" y="186"/>
                </a:lnTo>
                <a:lnTo>
                  <a:pt x="324" y="188"/>
                </a:lnTo>
                <a:lnTo>
                  <a:pt x="326" y="191"/>
                </a:lnTo>
                <a:lnTo>
                  <a:pt x="326" y="193"/>
                </a:lnTo>
                <a:lnTo>
                  <a:pt x="327" y="195"/>
                </a:lnTo>
                <a:lnTo>
                  <a:pt x="327" y="196"/>
                </a:lnTo>
                <a:lnTo>
                  <a:pt x="329" y="198"/>
                </a:lnTo>
                <a:lnTo>
                  <a:pt x="329" y="202"/>
                </a:lnTo>
                <a:lnTo>
                  <a:pt x="331" y="203"/>
                </a:lnTo>
                <a:lnTo>
                  <a:pt x="333" y="205"/>
                </a:lnTo>
                <a:lnTo>
                  <a:pt x="334" y="207"/>
                </a:lnTo>
                <a:lnTo>
                  <a:pt x="334" y="208"/>
                </a:lnTo>
                <a:lnTo>
                  <a:pt x="336" y="210"/>
                </a:lnTo>
                <a:lnTo>
                  <a:pt x="338" y="212"/>
                </a:lnTo>
                <a:lnTo>
                  <a:pt x="338" y="214"/>
                </a:lnTo>
                <a:lnTo>
                  <a:pt x="339" y="217"/>
                </a:lnTo>
                <a:lnTo>
                  <a:pt x="339" y="219"/>
                </a:lnTo>
                <a:lnTo>
                  <a:pt x="341" y="221"/>
                </a:lnTo>
                <a:lnTo>
                  <a:pt x="341" y="222"/>
                </a:lnTo>
                <a:lnTo>
                  <a:pt x="343" y="224"/>
                </a:lnTo>
                <a:lnTo>
                  <a:pt x="343" y="227"/>
                </a:lnTo>
                <a:lnTo>
                  <a:pt x="343" y="229"/>
                </a:lnTo>
                <a:lnTo>
                  <a:pt x="345" y="233"/>
                </a:lnTo>
                <a:lnTo>
                  <a:pt x="345" y="234"/>
                </a:lnTo>
                <a:lnTo>
                  <a:pt x="346" y="236"/>
                </a:lnTo>
                <a:lnTo>
                  <a:pt x="346" y="239"/>
                </a:lnTo>
                <a:lnTo>
                  <a:pt x="346" y="241"/>
                </a:lnTo>
                <a:lnTo>
                  <a:pt x="346" y="243"/>
                </a:lnTo>
                <a:lnTo>
                  <a:pt x="348" y="245"/>
                </a:lnTo>
                <a:lnTo>
                  <a:pt x="348" y="248"/>
                </a:lnTo>
                <a:lnTo>
                  <a:pt x="350" y="250"/>
                </a:lnTo>
                <a:lnTo>
                  <a:pt x="350" y="252"/>
                </a:lnTo>
                <a:lnTo>
                  <a:pt x="350" y="255"/>
                </a:lnTo>
                <a:lnTo>
                  <a:pt x="350" y="258"/>
                </a:lnTo>
                <a:lnTo>
                  <a:pt x="350" y="260"/>
                </a:lnTo>
                <a:lnTo>
                  <a:pt x="350" y="265"/>
                </a:lnTo>
                <a:lnTo>
                  <a:pt x="351" y="267"/>
                </a:lnTo>
                <a:lnTo>
                  <a:pt x="351" y="270"/>
                </a:lnTo>
                <a:lnTo>
                  <a:pt x="353" y="272"/>
                </a:lnTo>
                <a:lnTo>
                  <a:pt x="353" y="276"/>
                </a:lnTo>
                <a:lnTo>
                  <a:pt x="353" y="277"/>
                </a:lnTo>
                <a:lnTo>
                  <a:pt x="353" y="281"/>
                </a:lnTo>
                <a:lnTo>
                  <a:pt x="353" y="283"/>
                </a:lnTo>
                <a:lnTo>
                  <a:pt x="353" y="286"/>
                </a:lnTo>
                <a:lnTo>
                  <a:pt x="353" y="289"/>
                </a:lnTo>
                <a:lnTo>
                  <a:pt x="353" y="291"/>
                </a:lnTo>
                <a:lnTo>
                  <a:pt x="355" y="295"/>
                </a:lnTo>
                <a:lnTo>
                  <a:pt x="355" y="298"/>
                </a:lnTo>
                <a:lnTo>
                  <a:pt x="355" y="301"/>
                </a:lnTo>
                <a:lnTo>
                  <a:pt x="355" y="303"/>
                </a:lnTo>
                <a:lnTo>
                  <a:pt x="355" y="307"/>
                </a:lnTo>
                <a:lnTo>
                  <a:pt x="355" y="310"/>
                </a:lnTo>
                <a:lnTo>
                  <a:pt x="355" y="312"/>
                </a:lnTo>
                <a:lnTo>
                  <a:pt x="355" y="315"/>
                </a:lnTo>
                <a:lnTo>
                  <a:pt x="355" y="319"/>
                </a:lnTo>
                <a:lnTo>
                  <a:pt x="355" y="320"/>
                </a:lnTo>
                <a:lnTo>
                  <a:pt x="355" y="324"/>
                </a:lnTo>
                <a:lnTo>
                  <a:pt x="357" y="326"/>
                </a:lnTo>
                <a:lnTo>
                  <a:pt x="357" y="329"/>
                </a:lnTo>
                <a:lnTo>
                  <a:pt x="357" y="332"/>
                </a:lnTo>
                <a:lnTo>
                  <a:pt x="357" y="336"/>
                </a:lnTo>
                <a:lnTo>
                  <a:pt x="357" y="338"/>
                </a:lnTo>
                <a:lnTo>
                  <a:pt x="357" y="341"/>
                </a:lnTo>
                <a:lnTo>
                  <a:pt x="357" y="344"/>
                </a:lnTo>
                <a:lnTo>
                  <a:pt x="357" y="346"/>
                </a:lnTo>
                <a:lnTo>
                  <a:pt x="357" y="350"/>
                </a:lnTo>
                <a:lnTo>
                  <a:pt x="357" y="353"/>
                </a:lnTo>
                <a:lnTo>
                  <a:pt x="357" y="355"/>
                </a:lnTo>
                <a:lnTo>
                  <a:pt x="358" y="358"/>
                </a:lnTo>
                <a:lnTo>
                  <a:pt x="358" y="362"/>
                </a:lnTo>
                <a:lnTo>
                  <a:pt x="358" y="363"/>
                </a:lnTo>
                <a:lnTo>
                  <a:pt x="358" y="367"/>
                </a:lnTo>
                <a:lnTo>
                  <a:pt x="358" y="369"/>
                </a:lnTo>
                <a:lnTo>
                  <a:pt x="358" y="372"/>
                </a:lnTo>
                <a:lnTo>
                  <a:pt x="360" y="374"/>
                </a:lnTo>
                <a:lnTo>
                  <a:pt x="360" y="377"/>
                </a:lnTo>
                <a:lnTo>
                  <a:pt x="360" y="379"/>
                </a:lnTo>
                <a:lnTo>
                  <a:pt x="360" y="381"/>
                </a:lnTo>
                <a:lnTo>
                  <a:pt x="360" y="382"/>
                </a:lnTo>
                <a:lnTo>
                  <a:pt x="360" y="384"/>
                </a:lnTo>
                <a:lnTo>
                  <a:pt x="362" y="388"/>
                </a:lnTo>
                <a:lnTo>
                  <a:pt x="362" y="389"/>
                </a:lnTo>
                <a:lnTo>
                  <a:pt x="362" y="393"/>
                </a:lnTo>
                <a:lnTo>
                  <a:pt x="364" y="394"/>
                </a:lnTo>
                <a:lnTo>
                  <a:pt x="364" y="398"/>
                </a:lnTo>
                <a:lnTo>
                  <a:pt x="364" y="400"/>
                </a:lnTo>
                <a:lnTo>
                  <a:pt x="364" y="403"/>
                </a:lnTo>
                <a:lnTo>
                  <a:pt x="365" y="405"/>
                </a:lnTo>
                <a:lnTo>
                  <a:pt x="365" y="408"/>
                </a:lnTo>
                <a:lnTo>
                  <a:pt x="367" y="410"/>
                </a:lnTo>
                <a:lnTo>
                  <a:pt x="367" y="412"/>
                </a:lnTo>
                <a:lnTo>
                  <a:pt x="367" y="415"/>
                </a:lnTo>
                <a:lnTo>
                  <a:pt x="367" y="417"/>
                </a:lnTo>
                <a:lnTo>
                  <a:pt x="369" y="420"/>
                </a:lnTo>
                <a:lnTo>
                  <a:pt x="369" y="422"/>
                </a:lnTo>
                <a:lnTo>
                  <a:pt x="370" y="424"/>
                </a:lnTo>
                <a:lnTo>
                  <a:pt x="370" y="427"/>
                </a:lnTo>
                <a:lnTo>
                  <a:pt x="370" y="429"/>
                </a:lnTo>
                <a:lnTo>
                  <a:pt x="370" y="432"/>
                </a:lnTo>
                <a:lnTo>
                  <a:pt x="370" y="434"/>
                </a:lnTo>
                <a:lnTo>
                  <a:pt x="370" y="437"/>
                </a:lnTo>
                <a:lnTo>
                  <a:pt x="372" y="441"/>
                </a:lnTo>
                <a:lnTo>
                  <a:pt x="372" y="444"/>
                </a:lnTo>
                <a:lnTo>
                  <a:pt x="372" y="446"/>
                </a:lnTo>
                <a:lnTo>
                  <a:pt x="372" y="449"/>
                </a:lnTo>
                <a:lnTo>
                  <a:pt x="372" y="453"/>
                </a:lnTo>
                <a:lnTo>
                  <a:pt x="372" y="455"/>
                </a:lnTo>
                <a:lnTo>
                  <a:pt x="372" y="458"/>
                </a:lnTo>
                <a:lnTo>
                  <a:pt x="372" y="462"/>
                </a:lnTo>
                <a:lnTo>
                  <a:pt x="372" y="465"/>
                </a:lnTo>
                <a:lnTo>
                  <a:pt x="372" y="467"/>
                </a:lnTo>
                <a:lnTo>
                  <a:pt x="372" y="468"/>
                </a:lnTo>
                <a:lnTo>
                  <a:pt x="370" y="472"/>
                </a:lnTo>
                <a:lnTo>
                  <a:pt x="370" y="474"/>
                </a:lnTo>
                <a:lnTo>
                  <a:pt x="370" y="477"/>
                </a:lnTo>
                <a:lnTo>
                  <a:pt x="370" y="479"/>
                </a:lnTo>
                <a:lnTo>
                  <a:pt x="370" y="482"/>
                </a:lnTo>
                <a:lnTo>
                  <a:pt x="369" y="484"/>
                </a:lnTo>
                <a:lnTo>
                  <a:pt x="369" y="487"/>
                </a:lnTo>
                <a:lnTo>
                  <a:pt x="369" y="491"/>
                </a:lnTo>
                <a:lnTo>
                  <a:pt x="369" y="493"/>
                </a:lnTo>
                <a:lnTo>
                  <a:pt x="367" y="494"/>
                </a:lnTo>
                <a:lnTo>
                  <a:pt x="367" y="498"/>
                </a:lnTo>
                <a:lnTo>
                  <a:pt x="367" y="501"/>
                </a:lnTo>
                <a:lnTo>
                  <a:pt x="367" y="503"/>
                </a:lnTo>
                <a:lnTo>
                  <a:pt x="367" y="506"/>
                </a:lnTo>
                <a:lnTo>
                  <a:pt x="367" y="510"/>
                </a:lnTo>
                <a:lnTo>
                  <a:pt x="367" y="511"/>
                </a:lnTo>
                <a:lnTo>
                  <a:pt x="367" y="515"/>
                </a:lnTo>
                <a:lnTo>
                  <a:pt x="367" y="517"/>
                </a:lnTo>
                <a:lnTo>
                  <a:pt x="367" y="520"/>
                </a:lnTo>
                <a:lnTo>
                  <a:pt x="367" y="524"/>
                </a:lnTo>
                <a:lnTo>
                  <a:pt x="367" y="525"/>
                </a:lnTo>
                <a:lnTo>
                  <a:pt x="369" y="529"/>
                </a:lnTo>
                <a:lnTo>
                  <a:pt x="369" y="532"/>
                </a:lnTo>
                <a:lnTo>
                  <a:pt x="369" y="534"/>
                </a:lnTo>
                <a:lnTo>
                  <a:pt x="369" y="536"/>
                </a:lnTo>
                <a:lnTo>
                  <a:pt x="370" y="539"/>
                </a:lnTo>
                <a:lnTo>
                  <a:pt x="370" y="541"/>
                </a:lnTo>
                <a:lnTo>
                  <a:pt x="372" y="542"/>
                </a:lnTo>
                <a:lnTo>
                  <a:pt x="372" y="544"/>
                </a:lnTo>
                <a:lnTo>
                  <a:pt x="374" y="546"/>
                </a:lnTo>
                <a:lnTo>
                  <a:pt x="376" y="548"/>
                </a:lnTo>
                <a:lnTo>
                  <a:pt x="376" y="551"/>
                </a:lnTo>
                <a:lnTo>
                  <a:pt x="377" y="553"/>
                </a:lnTo>
                <a:lnTo>
                  <a:pt x="377" y="554"/>
                </a:lnTo>
                <a:lnTo>
                  <a:pt x="379" y="556"/>
                </a:lnTo>
                <a:lnTo>
                  <a:pt x="381" y="558"/>
                </a:lnTo>
                <a:lnTo>
                  <a:pt x="382" y="560"/>
                </a:lnTo>
                <a:lnTo>
                  <a:pt x="382" y="561"/>
                </a:lnTo>
                <a:lnTo>
                  <a:pt x="384" y="563"/>
                </a:lnTo>
                <a:lnTo>
                  <a:pt x="386" y="565"/>
                </a:lnTo>
                <a:lnTo>
                  <a:pt x="388" y="567"/>
                </a:lnTo>
                <a:lnTo>
                  <a:pt x="389" y="567"/>
                </a:lnTo>
                <a:lnTo>
                  <a:pt x="391" y="568"/>
                </a:lnTo>
                <a:lnTo>
                  <a:pt x="393" y="570"/>
                </a:lnTo>
                <a:lnTo>
                  <a:pt x="260" y="570"/>
                </a:lnTo>
                <a:lnTo>
                  <a:pt x="259" y="570"/>
                </a:lnTo>
                <a:lnTo>
                  <a:pt x="259" y="572"/>
                </a:lnTo>
                <a:lnTo>
                  <a:pt x="257" y="572"/>
                </a:lnTo>
                <a:lnTo>
                  <a:pt x="257" y="573"/>
                </a:lnTo>
                <a:lnTo>
                  <a:pt x="257" y="575"/>
                </a:lnTo>
                <a:lnTo>
                  <a:pt x="255" y="575"/>
                </a:lnTo>
                <a:lnTo>
                  <a:pt x="255" y="577"/>
                </a:lnTo>
                <a:lnTo>
                  <a:pt x="253" y="577"/>
                </a:lnTo>
                <a:lnTo>
                  <a:pt x="253" y="579"/>
                </a:lnTo>
                <a:lnTo>
                  <a:pt x="252" y="579"/>
                </a:lnTo>
                <a:lnTo>
                  <a:pt x="250" y="579"/>
                </a:lnTo>
                <a:lnTo>
                  <a:pt x="250" y="580"/>
                </a:lnTo>
                <a:lnTo>
                  <a:pt x="248" y="580"/>
                </a:lnTo>
                <a:lnTo>
                  <a:pt x="248" y="579"/>
                </a:lnTo>
                <a:lnTo>
                  <a:pt x="247" y="579"/>
                </a:lnTo>
                <a:lnTo>
                  <a:pt x="245" y="579"/>
                </a:lnTo>
                <a:lnTo>
                  <a:pt x="243" y="579"/>
                </a:lnTo>
                <a:lnTo>
                  <a:pt x="241" y="579"/>
                </a:lnTo>
                <a:lnTo>
                  <a:pt x="240" y="580"/>
                </a:lnTo>
                <a:lnTo>
                  <a:pt x="238" y="580"/>
                </a:lnTo>
                <a:lnTo>
                  <a:pt x="238" y="582"/>
                </a:lnTo>
                <a:lnTo>
                  <a:pt x="238" y="584"/>
                </a:lnTo>
                <a:lnTo>
                  <a:pt x="236" y="584"/>
                </a:lnTo>
                <a:lnTo>
                  <a:pt x="236" y="585"/>
                </a:lnTo>
                <a:lnTo>
                  <a:pt x="234" y="585"/>
                </a:lnTo>
                <a:lnTo>
                  <a:pt x="233" y="585"/>
                </a:lnTo>
                <a:lnTo>
                  <a:pt x="231" y="585"/>
                </a:lnTo>
                <a:lnTo>
                  <a:pt x="231" y="584"/>
                </a:lnTo>
                <a:lnTo>
                  <a:pt x="229" y="584"/>
                </a:lnTo>
                <a:lnTo>
                  <a:pt x="228" y="584"/>
                </a:lnTo>
                <a:lnTo>
                  <a:pt x="226" y="584"/>
                </a:lnTo>
                <a:lnTo>
                  <a:pt x="224" y="584"/>
                </a:lnTo>
                <a:lnTo>
                  <a:pt x="224" y="585"/>
                </a:lnTo>
                <a:lnTo>
                  <a:pt x="222" y="587"/>
                </a:lnTo>
                <a:lnTo>
                  <a:pt x="222" y="589"/>
                </a:lnTo>
                <a:lnTo>
                  <a:pt x="221" y="589"/>
                </a:lnTo>
                <a:lnTo>
                  <a:pt x="221" y="591"/>
                </a:lnTo>
                <a:lnTo>
                  <a:pt x="221" y="592"/>
                </a:lnTo>
                <a:lnTo>
                  <a:pt x="219" y="591"/>
                </a:lnTo>
                <a:lnTo>
                  <a:pt x="219" y="592"/>
                </a:lnTo>
                <a:lnTo>
                  <a:pt x="217" y="592"/>
                </a:lnTo>
                <a:lnTo>
                  <a:pt x="216" y="592"/>
                </a:lnTo>
                <a:lnTo>
                  <a:pt x="214" y="592"/>
                </a:lnTo>
                <a:lnTo>
                  <a:pt x="212" y="592"/>
                </a:lnTo>
                <a:lnTo>
                  <a:pt x="212" y="594"/>
                </a:lnTo>
                <a:lnTo>
                  <a:pt x="210" y="594"/>
                </a:lnTo>
                <a:lnTo>
                  <a:pt x="212" y="594"/>
                </a:lnTo>
                <a:lnTo>
                  <a:pt x="210" y="596"/>
                </a:lnTo>
                <a:lnTo>
                  <a:pt x="210" y="594"/>
                </a:lnTo>
                <a:lnTo>
                  <a:pt x="209" y="594"/>
                </a:lnTo>
                <a:lnTo>
                  <a:pt x="207" y="594"/>
                </a:lnTo>
                <a:lnTo>
                  <a:pt x="205" y="594"/>
                </a:lnTo>
                <a:lnTo>
                  <a:pt x="205" y="596"/>
                </a:lnTo>
                <a:lnTo>
                  <a:pt x="205" y="598"/>
                </a:lnTo>
                <a:lnTo>
                  <a:pt x="203" y="598"/>
                </a:lnTo>
                <a:lnTo>
                  <a:pt x="203" y="599"/>
                </a:lnTo>
                <a:lnTo>
                  <a:pt x="202" y="599"/>
                </a:lnTo>
                <a:lnTo>
                  <a:pt x="200" y="599"/>
                </a:lnTo>
                <a:lnTo>
                  <a:pt x="198" y="599"/>
                </a:lnTo>
                <a:lnTo>
                  <a:pt x="197" y="599"/>
                </a:lnTo>
                <a:lnTo>
                  <a:pt x="197" y="601"/>
                </a:lnTo>
                <a:lnTo>
                  <a:pt x="195" y="601"/>
                </a:lnTo>
                <a:lnTo>
                  <a:pt x="195" y="603"/>
                </a:lnTo>
                <a:lnTo>
                  <a:pt x="193" y="603"/>
                </a:lnTo>
                <a:lnTo>
                  <a:pt x="191" y="603"/>
                </a:lnTo>
                <a:lnTo>
                  <a:pt x="190" y="603"/>
                </a:lnTo>
                <a:lnTo>
                  <a:pt x="188" y="603"/>
                </a:lnTo>
                <a:lnTo>
                  <a:pt x="186" y="603"/>
                </a:lnTo>
                <a:lnTo>
                  <a:pt x="186" y="601"/>
                </a:lnTo>
                <a:lnTo>
                  <a:pt x="185" y="601"/>
                </a:lnTo>
                <a:lnTo>
                  <a:pt x="183" y="603"/>
                </a:lnTo>
                <a:lnTo>
                  <a:pt x="183" y="604"/>
                </a:lnTo>
                <a:lnTo>
                  <a:pt x="181" y="604"/>
                </a:lnTo>
                <a:lnTo>
                  <a:pt x="179" y="604"/>
                </a:lnTo>
                <a:lnTo>
                  <a:pt x="179" y="606"/>
                </a:lnTo>
                <a:lnTo>
                  <a:pt x="178" y="606"/>
                </a:lnTo>
                <a:lnTo>
                  <a:pt x="178" y="608"/>
                </a:lnTo>
                <a:lnTo>
                  <a:pt x="176" y="608"/>
                </a:lnTo>
                <a:lnTo>
                  <a:pt x="174" y="608"/>
                </a:lnTo>
                <a:lnTo>
                  <a:pt x="173" y="608"/>
                </a:lnTo>
                <a:lnTo>
                  <a:pt x="173" y="610"/>
                </a:lnTo>
                <a:lnTo>
                  <a:pt x="171" y="610"/>
                </a:lnTo>
                <a:lnTo>
                  <a:pt x="171" y="608"/>
                </a:lnTo>
                <a:lnTo>
                  <a:pt x="171" y="606"/>
                </a:lnTo>
                <a:lnTo>
                  <a:pt x="171" y="604"/>
                </a:lnTo>
                <a:lnTo>
                  <a:pt x="169" y="604"/>
                </a:lnTo>
                <a:lnTo>
                  <a:pt x="169" y="603"/>
                </a:lnTo>
                <a:lnTo>
                  <a:pt x="169" y="601"/>
                </a:lnTo>
                <a:lnTo>
                  <a:pt x="169" y="599"/>
                </a:lnTo>
                <a:lnTo>
                  <a:pt x="169" y="598"/>
                </a:lnTo>
                <a:lnTo>
                  <a:pt x="167" y="598"/>
                </a:lnTo>
                <a:lnTo>
                  <a:pt x="167" y="596"/>
                </a:lnTo>
                <a:lnTo>
                  <a:pt x="167" y="594"/>
                </a:lnTo>
                <a:lnTo>
                  <a:pt x="167" y="592"/>
                </a:lnTo>
                <a:lnTo>
                  <a:pt x="167" y="591"/>
                </a:lnTo>
                <a:lnTo>
                  <a:pt x="166" y="591"/>
                </a:lnTo>
                <a:lnTo>
                  <a:pt x="166" y="589"/>
                </a:lnTo>
                <a:lnTo>
                  <a:pt x="166" y="587"/>
                </a:lnTo>
                <a:lnTo>
                  <a:pt x="166" y="585"/>
                </a:lnTo>
                <a:lnTo>
                  <a:pt x="166" y="584"/>
                </a:lnTo>
                <a:lnTo>
                  <a:pt x="164" y="584"/>
                </a:lnTo>
                <a:lnTo>
                  <a:pt x="164" y="582"/>
                </a:lnTo>
                <a:lnTo>
                  <a:pt x="164" y="580"/>
                </a:lnTo>
                <a:lnTo>
                  <a:pt x="164" y="579"/>
                </a:lnTo>
                <a:lnTo>
                  <a:pt x="164" y="577"/>
                </a:lnTo>
                <a:lnTo>
                  <a:pt x="164" y="575"/>
                </a:lnTo>
                <a:lnTo>
                  <a:pt x="164" y="573"/>
                </a:lnTo>
                <a:lnTo>
                  <a:pt x="164" y="572"/>
                </a:lnTo>
                <a:lnTo>
                  <a:pt x="164" y="570"/>
                </a:lnTo>
                <a:lnTo>
                  <a:pt x="164" y="568"/>
                </a:lnTo>
                <a:lnTo>
                  <a:pt x="164" y="567"/>
                </a:lnTo>
                <a:lnTo>
                  <a:pt x="162" y="565"/>
                </a:lnTo>
                <a:lnTo>
                  <a:pt x="162" y="563"/>
                </a:lnTo>
                <a:lnTo>
                  <a:pt x="162" y="561"/>
                </a:lnTo>
                <a:lnTo>
                  <a:pt x="162" y="560"/>
                </a:lnTo>
                <a:lnTo>
                  <a:pt x="162" y="558"/>
                </a:lnTo>
                <a:lnTo>
                  <a:pt x="162" y="556"/>
                </a:lnTo>
                <a:lnTo>
                  <a:pt x="162" y="554"/>
                </a:lnTo>
                <a:lnTo>
                  <a:pt x="162" y="553"/>
                </a:lnTo>
                <a:lnTo>
                  <a:pt x="162" y="551"/>
                </a:lnTo>
                <a:lnTo>
                  <a:pt x="162" y="549"/>
                </a:lnTo>
                <a:lnTo>
                  <a:pt x="162" y="548"/>
                </a:lnTo>
                <a:lnTo>
                  <a:pt x="160" y="548"/>
                </a:lnTo>
                <a:lnTo>
                  <a:pt x="160" y="546"/>
                </a:lnTo>
                <a:lnTo>
                  <a:pt x="162" y="546"/>
                </a:lnTo>
                <a:lnTo>
                  <a:pt x="162" y="544"/>
                </a:lnTo>
                <a:lnTo>
                  <a:pt x="162" y="542"/>
                </a:lnTo>
                <a:lnTo>
                  <a:pt x="164" y="542"/>
                </a:lnTo>
                <a:lnTo>
                  <a:pt x="166" y="542"/>
                </a:lnTo>
                <a:lnTo>
                  <a:pt x="166" y="541"/>
                </a:lnTo>
                <a:lnTo>
                  <a:pt x="167" y="541"/>
                </a:lnTo>
                <a:lnTo>
                  <a:pt x="167" y="539"/>
                </a:lnTo>
                <a:lnTo>
                  <a:pt x="167" y="537"/>
                </a:lnTo>
                <a:lnTo>
                  <a:pt x="167" y="536"/>
                </a:lnTo>
                <a:lnTo>
                  <a:pt x="166" y="536"/>
                </a:lnTo>
                <a:lnTo>
                  <a:pt x="164" y="536"/>
                </a:lnTo>
                <a:lnTo>
                  <a:pt x="162" y="536"/>
                </a:lnTo>
                <a:lnTo>
                  <a:pt x="162" y="537"/>
                </a:lnTo>
                <a:lnTo>
                  <a:pt x="160" y="537"/>
                </a:lnTo>
                <a:lnTo>
                  <a:pt x="160" y="536"/>
                </a:lnTo>
                <a:lnTo>
                  <a:pt x="160" y="534"/>
                </a:lnTo>
                <a:lnTo>
                  <a:pt x="159" y="534"/>
                </a:lnTo>
                <a:lnTo>
                  <a:pt x="159" y="532"/>
                </a:lnTo>
                <a:lnTo>
                  <a:pt x="159" y="530"/>
                </a:lnTo>
                <a:lnTo>
                  <a:pt x="159" y="529"/>
                </a:lnTo>
                <a:lnTo>
                  <a:pt x="159" y="527"/>
                </a:lnTo>
                <a:lnTo>
                  <a:pt x="159" y="525"/>
                </a:lnTo>
                <a:lnTo>
                  <a:pt x="157" y="525"/>
                </a:lnTo>
                <a:lnTo>
                  <a:pt x="157" y="524"/>
                </a:lnTo>
                <a:lnTo>
                  <a:pt x="157" y="522"/>
                </a:lnTo>
                <a:lnTo>
                  <a:pt x="157" y="520"/>
                </a:lnTo>
                <a:lnTo>
                  <a:pt x="157" y="518"/>
                </a:lnTo>
                <a:lnTo>
                  <a:pt x="155" y="517"/>
                </a:lnTo>
                <a:lnTo>
                  <a:pt x="154" y="517"/>
                </a:lnTo>
                <a:lnTo>
                  <a:pt x="154" y="515"/>
                </a:lnTo>
                <a:lnTo>
                  <a:pt x="154" y="513"/>
                </a:lnTo>
                <a:lnTo>
                  <a:pt x="152" y="513"/>
                </a:lnTo>
                <a:lnTo>
                  <a:pt x="154" y="513"/>
                </a:lnTo>
                <a:lnTo>
                  <a:pt x="152" y="513"/>
                </a:lnTo>
                <a:lnTo>
                  <a:pt x="152" y="511"/>
                </a:lnTo>
                <a:lnTo>
                  <a:pt x="152" y="510"/>
                </a:lnTo>
                <a:lnTo>
                  <a:pt x="152" y="508"/>
                </a:lnTo>
                <a:lnTo>
                  <a:pt x="152" y="506"/>
                </a:lnTo>
                <a:lnTo>
                  <a:pt x="154" y="506"/>
                </a:lnTo>
                <a:lnTo>
                  <a:pt x="152" y="506"/>
                </a:lnTo>
                <a:lnTo>
                  <a:pt x="152" y="505"/>
                </a:lnTo>
                <a:lnTo>
                  <a:pt x="154" y="505"/>
                </a:lnTo>
                <a:lnTo>
                  <a:pt x="155" y="505"/>
                </a:lnTo>
                <a:lnTo>
                  <a:pt x="157" y="505"/>
                </a:lnTo>
                <a:lnTo>
                  <a:pt x="157" y="503"/>
                </a:lnTo>
                <a:lnTo>
                  <a:pt x="159" y="503"/>
                </a:lnTo>
                <a:lnTo>
                  <a:pt x="160" y="503"/>
                </a:lnTo>
                <a:lnTo>
                  <a:pt x="160" y="501"/>
                </a:lnTo>
                <a:lnTo>
                  <a:pt x="162" y="501"/>
                </a:lnTo>
                <a:lnTo>
                  <a:pt x="162" y="499"/>
                </a:lnTo>
                <a:lnTo>
                  <a:pt x="162" y="498"/>
                </a:lnTo>
                <a:lnTo>
                  <a:pt x="162" y="496"/>
                </a:lnTo>
                <a:lnTo>
                  <a:pt x="160" y="494"/>
                </a:lnTo>
                <a:lnTo>
                  <a:pt x="162" y="494"/>
                </a:lnTo>
                <a:lnTo>
                  <a:pt x="160" y="494"/>
                </a:lnTo>
                <a:lnTo>
                  <a:pt x="160" y="493"/>
                </a:lnTo>
                <a:lnTo>
                  <a:pt x="160" y="491"/>
                </a:lnTo>
                <a:lnTo>
                  <a:pt x="160" y="489"/>
                </a:lnTo>
                <a:lnTo>
                  <a:pt x="160" y="487"/>
                </a:lnTo>
                <a:lnTo>
                  <a:pt x="159" y="487"/>
                </a:lnTo>
                <a:lnTo>
                  <a:pt x="159" y="486"/>
                </a:lnTo>
                <a:lnTo>
                  <a:pt x="159" y="484"/>
                </a:lnTo>
                <a:lnTo>
                  <a:pt x="159" y="482"/>
                </a:lnTo>
                <a:lnTo>
                  <a:pt x="159" y="480"/>
                </a:lnTo>
                <a:lnTo>
                  <a:pt x="159" y="479"/>
                </a:lnTo>
                <a:lnTo>
                  <a:pt x="157" y="479"/>
                </a:lnTo>
                <a:lnTo>
                  <a:pt x="157" y="477"/>
                </a:lnTo>
                <a:lnTo>
                  <a:pt x="157" y="475"/>
                </a:lnTo>
                <a:lnTo>
                  <a:pt x="157" y="474"/>
                </a:lnTo>
                <a:lnTo>
                  <a:pt x="157" y="472"/>
                </a:lnTo>
                <a:lnTo>
                  <a:pt x="155" y="472"/>
                </a:lnTo>
                <a:lnTo>
                  <a:pt x="155" y="470"/>
                </a:lnTo>
                <a:lnTo>
                  <a:pt x="155" y="468"/>
                </a:lnTo>
                <a:lnTo>
                  <a:pt x="155" y="467"/>
                </a:lnTo>
                <a:lnTo>
                  <a:pt x="155" y="465"/>
                </a:lnTo>
                <a:lnTo>
                  <a:pt x="154" y="463"/>
                </a:lnTo>
                <a:lnTo>
                  <a:pt x="154" y="462"/>
                </a:lnTo>
                <a:lnTo>
                  <a:pt x="154" y="460"/>
                </a:lnTo>
                <a:lnTo>
                  <a:pt x="154" y="458"/>
                </a:lnTo>
                <a:lnTo>
                  <a:pt x="154" y="456"/>
                </a:lnTo>
                <a:lnTo>
                  <a:pt x="152" y="456"/>
                </a:lnTo>
                <a:lnTo>
                  <a:pt x="152" y="455"/>
                </a:lnTo>
                <a:lnTo>
                  <a:pt x="152" y="456"/>
                </a:lnTo>
                <a:lnTo>
                  <a:pt x="150" y="456"/>
                </a:lnTo>
                <a:lnTo>
                  <a:pt x="148" y="456"/>
                </a:lnTo>
                <a:lnTo>
                  <a:pt x="147" y="456"/>
                </a:lnTo>
                <a:lnTo>
                  <a:pt x="145" y="456"/>
                </a:lnTo>
                <a:lnTo>
                  <a:pt x="145" y="458"/>
                </a:lnTo>
                <a:lnTo>
                  <a:pt x="143" y="458"/>
                </a:lnTo>
                <a:lnTo>
                  <a:pt x="143" y="460"/>
                </a:lnTo>
                <a:lnTo>
                  <a:pt x="143" y="462"/>
                </a:lnTo>
                <a:lnTo>
                  <a:pt x="142" y="462"/>
                </a:lnTo>
                <a:lnTo>
                  <a:pt x="142" y="463"/>
                </a:lnTo>
                <a:lnTo>
                  <a:pt x="140" y="463"/>
                </a:lnTo>
                <a:lnTo>
                  <a:pt x="140" y="462"/>
                </a:lnTo>
                <a:lnTo>
                  <a:pt x="138" y="462"/>
                </a:lnTo>
                <a:lnTo>
                  <a:pt x="138" y="463"/>
                </a:lnTo>
                <a:lnTo>
                  <a:pt x="138" y="462"/>
                </a:lnTo>
                <a:lnTo>
                  <a:pt x="138" y="460"/>
                </a:lnTo>
                <a:lnTo>
                  <a:pt x="136" y="460"/>
                </a:lnTo>
                <a:lnTo>
                  <a:pt x="135" y="460"/>
                </a:lnTo>
                <a:lnTo>
                  <a:pt x="135" y="458"/>
                </a:lnTo>
                <a:lnTo>
                  <a:pt x="136" y="458"/>
                </a:lnTo>
                <a:lnTo>
                  <a:pt x="136" y="456"/>
                </a:lnTo>
                <a:lnTo>
                  <a:pt x="136" y="455"/>
                </a:lnTo>
                <a:lnTo>
                  <a:pt x="135" y="455"/>
                </a:lnTo>
                <a:lnTo>
                  <a:pt x="135" y="453"/>
                </a:lnTo>
                <a:lnTo>
                  <a:pt x="136" y="453"/>
                </a:lnTo>
                <a:lnTo>
                  <a:pt x="136" y="451"/>
                </a:lnTo>
                <a:lnTo>
                  <a:pt x="136" y="449"/>
                </a:lnTo>
                <a:lnTo>
                  <a:pt x="136" y="448"/>
                </a:lnTo>
                <a:lnTo>
                  <a:pt x="136" y="446"/>
                </a:lnTo>
                <a:lnTo>
                  <a:pt x="136" y="444"/>
                </a:lnTo>
                <a:lnTo>
                  <a:pt x="136" y="443"/>
                </a:lnTo>
                <a:lnTo>
                  <a:pt x="138" y="443"/>
                </a:lnTo>
                <a:lnTo>
                  <a:pt x="136" y="443"/>
                </a:lnTo>
                <a:lnTo>
                  <a:pt x="138" y="443"/>
                </a:lnTo>
                <a:lnTo>
                  <a:pt x="136" y="443"/>
                </a:lnTo>
                <a:lnTo>
                  <a:pt x="136" y="441"/>
                </a:lnTo>
                <a:lnTo>
                  <a:pt x="138" y="441"/>
                </a:lnTo>
                <a:lnTo>
                  <a:pt x="138" y="439"/>
                </a:lnTo>
                <a:lnTo>
                  <a:pt x="138" y="437"/>
                </a:lnTo>
                <a:lnTo>
                  <a:pt x="140" y="437"/>
                </a:lnTo>
                <a:lnTo>
                  <a:pt x="140" y="436"/>
                </a:lnTo>
                <a:lnTo>
                  <a:pt x="142" y="436"/>
                </a:lnTo>
                <a:lnTo>
                  <a:pt x="140" y="436"/>
                </a:lnTo>
                <a:lnTo>
                  <a:pt x="138" y="436"/>
                </a:lnTo>
                <a:lnTo>
                  <a:pt x="138" y="434"/>
                </a:lnTo>
                <a:lnTo>
                  <a:pt x="136" y="434"/>
                </a:lnTo>
                <a:lnTo>
                  <a:pt x="136" y="436"/>
                </a:lnTo>
                <a:lnTo>
                  <a:pt x="135" y="436"/>
                </a:lnTo>
                <a:lnTo>
                  <a:pt x="135" y="437"/>
                </a:lnTo>
                <a:lnTo>
                  <a:pt x="133" y="437"/>
                </a:lnTo>
                <a:lnTo>
                  <a:pt x="131" y="437"/>
                </a:lnTo>
                <a:lnTo>
                  <a:pt x="129" y="437"/>
                </a:lnTo>
                <a:lnTo>
                  <a:pt x="129" y="439"/>
                </a:lnTo>
                <a:lnTo>
                  <a:pt x="128" y="439"/>
                </a:lnTo>
                <a:lnTo>
                  <a:pt x="126" y="441"/>
                </a:lnTo>
                <a:lnTo>
                  <a:pt x="126" y="439"/>
                </a:lnTo>
                <a:lnTo>
                  <a:pt x="124" y="439"/>
                </a:lnTo>
                <a:lnTo>
                  <a:pt x="124" y="437"/>
                </a:lnTo>
                <a:lnTo>
                  <a:pt x="124" y="439"/>
                </a:lnTo>
                <a:lnTo>
                  <a:pt x="123" y="439"/>
                </a:lnTo>
                <a:lnTo>
                  <a:pt x="121" y="439"/>
                </a:lnTo>
                <a:lnTo>
                  <a:pt x="119" y="439"/>
                </a:lnTo>
                <a:lnTo>
                  <a:pt x="119" y="437"/>
                </a:lnTo>
                <a:lnTo>
                  <a:pt x="117" y="437"/>
                </a:lnTo>
                <a:lnTo>
                  <a:pt x="119" y="437"/>
                </a:lnTo>
                <a:lnTo>
                  <a:pt x="119" y="436"/>
                </a:lnTo>
                <a:lnTo>
                  <a:pt x="119" y="434"/>
                </a:lnTo>
                <a:lnTo>
                  <a:pt x="117" y="434"/>
                </a:lnTo>
                <a:lnTo>
                  <a:pt x="117" y="436"/>
                </a:lnTo>
                <a:lnTo>
                  <a:pt x="117" y="434"/>
                </a:lnTo>
                <a:lnTo>
                  <a:pt x="117" y="436"/>
                </a:lnTo>
                <a:lnTo>
                  <a:pt x="116" y="436"/>
                </a:lnTo>
                <a:lnTo>
                  <a:pt x="117" y="436"/>
                </a:lnTo>
                <a:lnTo>
                  <a:pt x="116" y="437"/>
                </a:lnTo>
                <a:lnTo>
                  <a:pt x="114" y="437"/>
                </a:lnTo>
                <a:lnTo>
                  <a:pt x="114" y="439"/>
                </a:lnTo>
                <a:lnTo>
                  <a:pt x="112" y="439"/>
                </a:lnTo>
                <a:lnTo>
                  <a:pt x="112" y="441"/>
                </a:lnTo>
                <a:lnTo>
                  <a:pt x="112" y="443"/>
                </a:lnTo>
                <a:lnTo>
                  <a:pt x="112" y="444"/>
                </a:lnTo>
                <a:lnTo>
                  <a:pt x="111" y="444"/>
                </a:lnTo>
                <a:lnTo>
                  <a:pt x="111" y="446"/>
                </a:lnTo>
                <a:lnTo>
                  <a:pt x="111" y="448"/>
                </a:lnTo>
                <a:lnTo>
                  <a:pt x="111" y="446"/>
                </a:lnTo>
                <a:lnTo>
                  <a:pt x="111" y="448"/>
                </a:lnTo>
                <a:lnTo>
                  <a:pt x="111" y="449"/>
                </a:lnTo>
                <a:lnTo>
                  <a:pt x="112" y="449"/>
                </a:lnTo>
                <a:lnTo>
                  <a:pt x="111" y="449"/>
                </a:lnTo>
                <a:lnTo>
                  <a:pt x="111" y="451"/>
                </a:lnTo>
                <a:lnTo>
                  <a:pt x="111" y="453"/>
                </a:lnTo>
                <a:lnTo>
                  <a:pt x="111" y="455"/>
                </a:lnTo>
                <a:lnTo>
                  <a:pt x="109" y="455"/>
                </a:lnTo>
                <a:lnTo>
                  <a:pt x="109" y="453"/>
                </a:lnTo>
                <a:lnTo>
                  <a:pt x="109" y="455"/>
                </a:lnTo>
                <a:lnTo>
                  <a:pt x="109" y="456"/>
                </a:lnTo>
                <a:lnTo>
                  <a:pt x="111" y="456"/>
                </a:lnTo>
                <a:lnTo>
                  <a:pt x="109" y="456"/>
                </a:lnTo>
                <a:lnTo>
                  <a:pt x="109" y="458"/>
                </a:lnTo>
                <a:lnTo>
                  <a:pt x="107" y="458"/>
                </a:lnTo>
                <a:lnTo>
                  <a:pt x="107" y="460"/>
                </a:lnTo>
                <a:lnTo>
                  <a:pt x="107" y="462"/>
                </a:lnTo>
                <a:lnTo>
                  <a:pt x="107" y="460"/>
                </a:lnTo>
                <a:lnTo>
                  <a:pt x="105" y="460"/>
                </a:lnTo>
                <a:lnTo>
                  <a:pt x="105" y="462"/>
                </a:lnTo>
                <a:lnTo>
                  <a:pt x="105" y="460"/>
                </a:lnTo>
                <a:lnTo>
                  <a:pt x="105" y="462"/>
                </a:lnTo>
                <a:lnTo>
                  <a:pt x="104" y="462"/>
                </a:lnTo>
                <a:lnTo>
                  <a:pt x="104" y="463"/>
                </a:lnTo>
                <a:lnTo>
                  <a:pt x="102" y="463"/>
                </a:lnTo>
                <a:lnTo>
                  <a:pt x="102" y="462"/>
                </a:lnTo>
                <a:lnTo>
                  <a:pt x="100" y="462"/>
                </a:lnTo>
                <a:lnTo>
                  <a:pt x="99" y="462"/>
                </a:lnTo>
                <a:lnTo>
                  <a:pt x="99" y="460"/>
                </a:lnTo>
                <a:lnTo>
                  <a:pt x="97" y="460"/>
                </a:lnTo>
                <a:lnTo>
                  <a:pt x="95" y="460"/>
                </a:lnTo>
                <a:lnTo>
                  <a:pt x="95" y="458"/>
                </a:lnTo>
                <a:lnTo>
                  <a:pt x="93" y="458"/>
                </a:lnTo>
                <a:lnTo>
                  <a:pt x="92" y="458"/>
                </a:lnTo>
                <a:lnTo>
                  <a:pt x="90" y="458"/>
                </a:lnTo>
                <a:lnTo>
                  <a:pt x="90" y="460"/>
                </a:lnTo>
                <a:lnTo>
                  <a:pt x="88" y="460"/>
                </a:lnTo>
                <a:lnTo>
                  <a:pt x="88" y="458"/>
                </a:lnTo>
                <a:lnTo>
                  <a:pt x="88" y="456"/>
                </a:lnTo>
                <a:lnTo>
                  <a:pt x="88" y="455"/>
                </a:lnTo>
                <a:lnTo>
                  <a:pt x="88" y="453"/>
                </a:lnTo>
                <a:lnTo>
                  <a:pt x="88" y="451"/>
                </a:lnTo>
                <a:lnTo>
                  <a:pt x="90" y="451"/>
                </a:lnTo>
                <a:lnTo>
                  <a:pt x="92" y="451"/>
                </a:lnTo>
                <a:lnTo>
                  <a:pt x="92" y="449"/>
                </a:lnTo>
                <a:lnTo>
                  <a:pt x="93" y="448"/>
                </a:lnTo>
                <a:lnTo>
                  <a:pt x="93" y="446"/>
                </a:lnTo>
                <a:lnTo>
                  <a:pt x="93" y="444"/>
                </a:lnTo>
                <a:lnTo>
                  <a:pt x="93" y="443"/>
                </a:lnTo>
                <a:lnTo>
                  <a:pt x="93" y="441"/>
                </a:lnTo>
                <a:lnTo>
                  <a:pt x="93" y="439"/>
                </a:lnTo>
                <a:lnTo>
                  <a:pt x="92" y="439"/>
                </a:lnTo>
                <a:lnTo>
                  <a:pt x="90" y="439"/>
                </a:lnTo>
                <a:lnTo>
                  <a:pt x="88" y="439"/>
                </a:lnTo>
                <a:lnTo>
                  <a:pt x="88" y="437"/>
                </a:lnTo>
                <a:lnTo>
                  <a:pt x="86" y="437"/>
                </a:lnTo>
                <a:lnTo>
                  <a:pt x="86" y="436"/>
                </a:lnTo>
                <a:lnTo>
                  <a:pt x="86" y="434"/>
                </a:lnTo>
                <a:lnTo>
                  <a:pt x="86" y="432"/>
                </a:lnTo>
                <a:lnTo>
                  <a:pt x="86" y="431"/>
                </a:lnTo>
                <a:lnTo>
                  <a:pt x="85" y="431"/>
                </a:lnTo>
                <a:lnTo>
                  <a:pt x="83" y="431"/>
                </a:lnTo>
                <a:lnTo>
                  <a:pt x="81" y="431"/>
                </a:lnTo>
                <a:lnTo>
                  <a:pt x="80" y="431"/>
                </a:lnTo>
                <a:lnTo>
                  <a:pt x="78" y="431"/>
                </a:lnTo>
                <a:lnTo>
                  <a:pt x="76" y="431"/>
                </a:lnTo>
                <a:lnTo>
                  <a:pt x="74" y="431"/>
                </a:lnTo>
                <a:lnTo>
                  <a:pt x="74" y="429"/>
                </a:lnTo>
                <a:lnTo>
                  <a:pt x="74" y="427"/>
                </a:lnTo>
                <a:lnTo>
                  <a:pt x="74" y="425"/>
                </a:lnTo>
                <a:lnTo>
                  <a:pt x="74" y="424"/>
                </a:lnTo>
                <a:lnTo>
                  <a:pt x="74" y="422"/>
                </a:lnTo>
                <a:lnTo>
                  <a:pt x="74" y="420"/>
                </a:lnTo>
                <a:lnTo>
                  <a:pt x="74" y="418"/>
                </a:lnTo>
                <a:lnTo>
                  <a:pt x="74" y="417"/>
                </a:lnTo>
                <a:lnTo>
                  <a:pt x="74" y="415"/>
                </a:lnTo>
                <a:lnTo>
                  <a:pt x="74" y="413"/>
                </a:lnTo>
                <a:lnTo>
                  <a:pt x="74" y="412"/>
                </a:lnTo>
                <a:lnTo>
                  <a:pt x="73" y="412"/>
                </a:lnTo>
                <a:lnTo>
                  <a:pt x="73" y="410"/>
                </a:lnTo>
                <a:lnTo>
                  <a:pt x="73" y="408"/>
                </a:lnTo>
                <a:lnTo>
                  <a:pt x="71" y="408"/>
                </a:lnTo>
                <a:lnTo>
                  <a:pt x="71" y="406"/>
                </a:lnTo>
                <a:lnTo>
                  <a:pt x="73" y="406"/>
                </a:lnTo>
                <a:lnTo>
                  <a:pt x="73" y="405"/>
                </a:lnTo>
                <a:lnTo>
                  <a:pt x="73" y="403"/>
                </a:lnTo>
                <a:lnTo>
                  <a:pt x="73" y="401"/>
                </a:lnTo>
                <a:lnTo>
                  <a:pt x="73" y="400"/>
                </a:lnTo>
                <a:lnTo>
                  <a:pt x="73" y="398"/>
                </a:lnTo>
                <a:lnTo>
                  <a:pt x="73" y="396"/>
                </a:lnTo>
                <a:lnTo>
                  <a:pt x="74" y="396"/>
                </a:lnTo>
                <a:lnTo>
                  <a:pt x="74" y="394"/>
                </a:lnTo>
                <a:lnTo>
                  <a:pt x="74" y="393"/>
                </a:lnTo>
                <a:lnTo>
                  <a:pt x="76" y="393"/>
                </a:lnTo>
                <a:lnTo>
                  <a:pt x="76" y="391"/>
                </a:lnTo>
                <a:lnTo>
                  <a:pt x="76" y="389"/>
                </a:lnTo>
                <a:lnTo>
                  <a:pt x="76" y="388"/>
                </a:lnTo>
                <a:lnTo>
                  <a:pt x="78" y="388"/>
                </a:lnTo>
                <a:lnTo>
                  <a:pt x="78" y="386"/>
                </a:lnTo>
                <a:lnTo>
                  <a:pt x="80" y="386"/>
                </a:lnTo>
                <a:lnTo>
                  <a:pt x="81" y="386"/>
                </a:lnTo>
                <a:lnTo>
                  <a:pt x="81" y="384"/>
                </a:lnTo>
                <a:lnTo>
                  <a:pt x="81" y="382"/>
                </a:lnTo>
                <a:lnTo>
                  <a:pt x="81" y="381"/>
                </a:lnTo>
                <a:lnTo>
                  <a:pt x="81" y="379"/>
                </a:lnTo>
                <a:lnTo>
                  <a:pt x="81" y="377"/>
                </a:lnTo>
                <a:lnTo>
                  <a:pt x="81" y="375"/>
                </a:lnTo>
                <a:lnTo>
                  <a:pt x="81" y="374"/>
                </a:lnTo>
                <a:lnTo>
                  <a:pt x="83" y="374"/>
                </a:lnTo>
                <a:lnTo>
                  <a:pt x="83" y="372"/>
                </a:lnTo>
                <a:lnTo>
                  <a:pt x="83" y="370"/>
                </a:lnTo>
                <a:lnTo>
                  <a:pt x="85" y="370"/>
                </a:lnTo>
                <a:lnTo>
                  <a:pt x="85" y="369"/>
                </a:lnTo>
                <a:lnTo>
                  <a:pt x="86" y="369"/>
                </a:lnTo>
                <a:lnTo>
                  <a:pt x="86" y="367"/>
                </a:lnTo>
                <a:lnTo>
                  <a:pt x="88" y="367"/>
                </a:lnTo>
                <a:lnTo>
                  <a:pt x="90" y="367"/>
                </a:lnTo>
                <a:lnTo>
                  <a:pt x="90" y="369"/>
                </a:lnTo>
                <a:lnTo>
                  <a:pt x="92" y="369"/>
                </a:lnTo>
                <a:lnTo>
                  <a:pt x="92" y="367"/>
                </a:lnTo>
                <a:lnTo>
                  <a:pt x="93" y="367"/>
                </a:lnTo>
                <a:lnTo>
                  <a:pt x="95" y="367"/>
                </a:lnTo>
                <a:lnTo>
                  <a:pt x="95" y="365"/>
                </a:lnTo>
                <a:lnTo>
                  <a:pt x="95" y="363"/>
                </a:lnTo>
                <a:lnTo>
                  <a:pt x="97" y="363"/>
                </a:lnTo>
                <a:lnTo>
                  <a:pt x="97" y="362"/>
                </a:lnTo>
                <a:lnTo>
                  <a:pt x="99" y="362"/>
                </a:lnTo>
                <a:lnTo>
                  <a:pt x="100" y="362"/>
                </a:lnTo>
                <a:lnTo>
                  <a:pt x="100" y="360"/>
                </a:lnTo>
                <a:lnTo>
                  <a:pt x="102" y="360"/>
                </a:lnTo>
                <a:lnTo>
                  <a:pt x="104" y="360"/>
                </a:lnTo>
                <a:lnTo>
                  <a:pt x="105" y="360"/>
                </a:lnTo>
                <a:lnTo>
                  <a:pt x="105" y="358"/>
                </a:lnTo>
                <a:lnTo>
                  <a:pt x="107" y="358"/>
                </a:lnTo>
                <a:lnTo>
                  <a:pt x="107" y="357"/>
                </a:lnTo>
                <a:lnTo>
                  <a:pt x="109" y="357"/>
                </a:lnTo>
                <a:lnTo>
                  <a:pt x="111" y="357"/>
                </a:lnTo>
                <a:lnTo>
                  <a:pt x="112" y="357"/>
                </a:lnTo>
                <a:lnTo>
                  <a:pt x="112" y="355"/>
                </a:lnTo>
                <a:lnTo>
                  <a:pt x="112" y="353"/>
                </a:lnTo>
                <a:lnTo>
                  <a:pt x="114" y="353"/>
                </a:lnTo>
                <a:lnTo>
                  <a:pt x="114" y="351"/>
                </a:lnTo>
                <a:lnTo>
                  <a:pt x="114" y="350"/>
                </a:lnTo>
                <a:lnTo>
                  <a:pt x="114" y="348"/>
                </a:lnTo>
                <a:lnTo>
                  <a:pt x="116" y="348"/>
                </a:lnTo>
                <a:lnTo>
                  <a:pt x="116" y="346"/>
                </a:lnTo>
                <a:lnTo>
                  <a:pt x="114" y="346"/>
                </a:lnTo>
                <a:lnTo>
                  <a:pt x="112" y="346"/>
                </a:lnTo>
                <a:lnTo>
                  <a:pt x="111" y="344"/>
                </a:lnTo>
                <a:lnTo>
                  <a:pt x="109" y="344"/>
                </a:lnTo>
                <a:lnTo>
                  <a:pt x="109" y="343"/>
                </a:lnTo>
                <a:lnTo>
                  <a:pt x="107" y="343"/>
                </a:lnTo>
                <a:lnTo>
                  <a:pt x="105" y="343"/>
                </a:lnTo>
                <a:lnTo>
                  <a:pt x="104" y="343"/>
                </a:lnTo>
                <a:lnTo>
                  <a:pt x="104" y="341"/>
                </a:lnTo>
                <a:lnTo>
                  <a:pt x="104" y="339"/>
                </a:lnTo>
                <a:lnTo>
                  <a:pt x="102" y="339"/>
                </a:lnTo>
                <a:lnTo>
                  <a:pt x="102" y="338"/>
                </a:lnTo>
                <a:lnTo>
                  <a:pt x="100" y="338"/>
                </a:lnTo>
                <a:lnTo>
                  <a:pt x="99" y="338"/>
                </a:lnTo>
                <a:lnTo>
                  <a:pt x="99" y="336"/>
                </a:lnTo>
                <a:lnTo>
                  <a:pt x="97" y="336"/>
                </a:lnTo>
                <a:lnTo>
                  <a:pt x="97" y="334"/>
                </a:lnTo>
                <a:lnTo>
                  <a:pt x="97" y="332"/>
                </a:lnTo>
                <a:lnTo>
                  <a:pt x="95" y="332"/>
                </a:lnTo>
                <a:lnTo>
                  <a:pt x="95" y="334"/>
                </a:lnTo>
                <a:lnTo>
                  <a:pt x="93" y="334"/>
                </a:lnTo>
                <a:lnTo>
                  <a:pt x="93" y="332"/>
                </a:lnTo>
                <a:lnTo>
                  <a:pt x="93" y="331"/>
                </a:lnTo>
                <a:lnTo>
                  <a:pt x="93" y="329"/>
                </a:lnTo>
                <a:lnTo>
                  <a:pt x="92" y="329"/>
                </a:lnTo>
                <a:lnTo>
                  <a:pt x="92" y="327"/>
                </a:lnTo>
                <a:lnTo>
                  <a:pt x="92" y="326"/>
                </a:lnTo>
                <a:lnTo>
                  <a:pt x="92" y="324"/>
                </a:lnTo>
                <a:lnTo>
                  <a:pt x="92" y="322"/>
                </a:lnTo>
                <a:lnTo>
                  <a:pt x="92" y="320"/>
                </a:lnTo>
                <a:lnTo>
                  <a:pt x="92" y="319"/>
                </a:lnTo>
                <a:lnTo>
                  <a:pt x="90" y="319"/>
                </a:lnTo>
                <a:lnTo>
                  <a:pt x="90" y="317"/>
                </a:lnTo>
                <a:lnTo>
                  <a:pt x="90" y="315"/>
                </a:lnTo>
                <a:lnTo>
                  <a:pt x="88" y="315"/>
                </a:lnTo>
                <a:lnTo>
                  <a:pt x="86" y="315"/>
                </a:lnTo>
                <a:lnTo>
                  <a:pt x="85" y="315"/>
                </a:lnTo>
                <a:lnTo>
                  <a:pt x="83" y="315"/>
                </a:lnTo>
                <a:lnTo>
                  <a:pt x="83" y="313"/>
                </a:lnTo>
                <a:lnTo>
                  <a:pt x="81" y="313"/>
                </a:lnTo>
                <a:lnTo>
                  <a:pt x="80" y="313"/>
                </a:lnTo>
                <a:lnTo>
                  <a:pt x="78" y="313"/>
                </a:lnTo>
                <a:lnTo>
                  <a:pt x="78" y="312"/>
                </a:lnTo>
                <a:lnTo>
                  <a:pt x="76" y="312"/>
                </a:lnTo>
                <a:lnTo>
                  <a:pt x="74" y="312"/>
                </a:lnTo>
                <a:lnTo>
                  <a:pt x="73" y="312"/>
                </a:lnTo>
                <a:lnTo>
                  <a:pt x="71" y="312"/>
                </a:lnTo>
                <a:lnTo>
                  <a:pt x="71" y="310"/>
                </a:lnTo>
                <a:lnTo>
                  <a:pt x="69" y="310"/>
                </a:lnTo>
                <a:lnTo>
                  <a:pt x="69" y="312"/>
                </a:lnTo>
                <a:lnTo>
                  <a:pt x="68" y="312"/>
                </a:lnTo>
                <a:lnTo>
                  <a:pt x="66" y="312"/>
                </a:lnTo>
                <a:lnTo>
                  <a:pt x="64" y="312"/>
                </a:lnTo>
                <a:lnTo>
                  <a:pt x="64" y="310"/>
                </a:lnTo>
                <a:lnTo>
                  <a:pt x="62" y="310"/>
                </a:lnTo>
                <a:lnTo>
                  <a:pt x="61" y="310"/>
                </a:lnTo>
                <a:lnTo>
                  <a:pt x="59" y="310"/>
                </a:lnTo>
                <a:lnTo>
                  <a:pt x="57" y="310"/>
                </a:lnTo>
                <a:lnTo>
                  <a:pt x="55" y="310"/>
                </a:lnTo>
                <a:lnTo>
                  <a:pt x="54" y="310"/>
                </a:lnTo>
                <a:lnTo>
                  <a:pt x="54" y="308"/>
                </a:lnTo>
                <a:lnTo>
                  <a:pt x="52" y="310"/>
                </a:lnTo>
                <a:lnTo>
                  <a:pt x="50" y="310"/>
                </a:lnTo>
                <a:lnTo>
                  <a:pt x="50" y="308"/>
                </a:lnTo>
                <a:lnTo>
                  <a:pt x="49" y="308"/>
                </a:lnTo>
                <a:lnTo>
                  <a:pt x="47" y="308"/>
                </a:lnTo>
                <a:lnTo>
                  <a:pt x="47" y="307"/>
                </a:lnTo>
                <a:lnTo>
                  <a:pt x="47" y="305"/>
                </a:lnTo>
                <a:lnTo>
                  <a:pt x="45" y="305"/>
                </a:lnTo>
                <a:lnTo>
                  <a:pt x="45" y="303"/>
                </a:lnTo>
                <a:lnTo>
                  <a:pt x="43" y="303"/>
                </a:lnTo>
                <a:lnTo>
                  <a:pt x="43" y="301"/>
                </a:lnTo>
                <a:lnTo>
                  <a:pt x="42" y="301"/>
                </a:lnTo>
                <a:lnTo>
                  <a:pt x="40" y="301"/>
                </a:lnTo>
                <a:lnTo>
                  <a:pt x="38" y="301"/>
                </a:lnTo>
                <a:lnTo>
                  <a:pt x="37" y="301"/>
                </a:lnTo>
                <a:lnTo>
                  <a:pt x="37" y="303"/>
                </a:lnTo>
                <a:lnTo>
                  <a:pt x="35" y="303"/>
                </a:lnTo>
                <a:lnTo>
                  <a:pt x="33" y="303"/>
                </a:lnTo>
                <a:lnTo>
                  <a:pt x="33" y="301"/>
                </a:lnTo>
                <a:lnTo>
                  <a:pt x="33" y="300"/>
                </a:lnTo>
                <a:lnTo>
                  <a:pt x="33" y="298"/>
                </a:lnTo>
                <a:lnTo>
                  <a:pt x="31" y="298"/>
                </a:lnTo>
                <a:lnTo>
                  <a:pt x="31" y="296"/>
                </a:lnTo>
                <a:lnTo>
                  <a:pt x="31" y="298"/>
                </a:lnTo>
                <a:lnTo>
                  <a:pt x="30" y="298"/>
                </a:lnTo>
                <a:lnTo>
                  <a:pt x="30" y="296"/>
                </a:lnTo>
                <a:lnTo>
                  <a:pt x="30" y="295"/>
                </a:lnTo>
                <a:lnTo>
                  <a:pt x="28" y="295"/>
                </a:lnTo>
                <a:lnTo>
                  <a:pt x="30" y="295"/>
                </a:lnTo>
                <a:lnTo>
                  <a:pt x="28" y="295"/>
                </a:lnTo>
                <a:lnTo>
                  <a:pt x="28" y="293"/>
                </a:lnTo>
                <a:lnTo>
                  <a:pt x="30" y="293"/>
                </a:lnTo>
                <a:lnTo>
                  <a:pt x="28" y="293"/>
                </a:lnTo>
                <a:lnTo>
                  <a:pt x="28" y="291"/>
                </a:lnTo>
                <a:lnTo>
                  <a:pt x="30" y="291"/>
                </a:lnTo>
                <a:lnTo>
                  <a:pt x="30" y="289"/>
                </a:lnTo>
                <a:lnTo>
                  <a:pt x="30" y="288"/>
                </a:lnTo>
                <a:lnTo>
                  <a:pt x="30" y="286"/>
                </a:lnTo>
                <a:lnTo>
                  <a:pt x="31" y="286"/>
                </a:lnTo>
                <a:lnTo>
                  <a:pt x="31" y="284"/>
                </a:lnTo>
                <a:lnTo>
                  <a:pt x="30" y="284"/>
                </a:lnTo>
                <a:lnTo>
                  <a:pt x="30" y="283"/>
                </a:lnTo>
                <a:lnTo>
                  <a:pt x="31" y="283"/>
                </a:lnTo>
                <a:lnTo>
                  <a:pt x="31" y="281"/>
                </a:lnTo>
                <a:lnTo>
                  <a:pt x="31" y="279"/>
                </a:lnTo>
                <a:lnTo>
                  <a:pt x="31" y="277"/>
                </a:lnTo>
                <a:lnTo>
                  <a:pt x="33" y="277"/>
                </a:lnTo>
                <a:lnTo>
                  <a:pt x="33" y="276"/>
                </a:lnTo>
                <a:lnTo>
                  <a:pt x="31" y="276"/>
                </a:lnTo>
                <a:lnTo>
                  <a:pt x="31" y="274"/>
                </a:lnTo>
                <a:lnTo>
                  <a:pt x="33" y="274"/>
                </a:lnTo>
                <a:lnTo>
                  <a:pt x="33" y="272"/>
                </a:lnTo>
                <a:lnTo>
                  <a:pt x="31" y="272"/>
                </a:lnTo>
                <a:lnTo>
                  <a:pt x="31" y="270"/>
                </a:lnTo>
                <a:lnTo>
                  <a:pt x="30" y="270"/>
                </a:lnTo>
                <a:lnTo>
                  <a:pt x="30" y="269"/>
                </a:lnTo>
                <a:lnTo>
                  <a:pt x="31" y="269"/>
                </a:lnTo>
                <a:lnTo>
                  <a:pt x="31" y="267"/>
                </a:lnTo>
                <a:lnTo>
                  <a:pt x="33" y="267"/>
                </a:lnTo>
                <a:lnTo>
                  <a:pt x="33" y="265"/>
                </a:lnTo>
                <a:lnTo>
                  <a:pt x="33" y="264"/>
                </a:lnTo>
                <a:lnTo>
                  <a:pt x="35" y="264"/>
                </a:lnTo>
                <a:lnTo>
                  <a:pt x="35" y="262"/>
                </a:lnTo>
                <a:lnTo>
                  <a:pt x="35" y="260"/>
                </a:lnTo>
                <a:lnTo>
                  <a:pt x="37" y="260"/>
                </a:lnTo>
                <a:lnTo>
                  <a:pt x="37" y="258"/>
                </a:lnTo>
                <a:lnTo>
                  <a:pt x="38" y="258"/>
                </a:lnTo>
                <a:lnTo>
                  <a:pt x="38" y="257"/>
                </a:lnTo>
                <a:lnTo>
                  <a:pt x="40" y="257"/>
                </a:lnTo>
                <a:lnTo>
                  <a:pt x="40" y="255"/>
                </a:lnTo>
                <a:lnTo>
                  <a:pt x="38" y="255"/>
                </a:lnTo>
                <a:lnTo>
                  <a:pt x="37" y="255"/>
                </a:lnTo>
                <a:lnTo>
                  <a:pt x="37" y="253"/>
                </a:lnTo>
                <a:lnTo>
                  <a:pt x="37" y="252"/>
                </a:lnTo>
                <a:lnTo>
                  <a:pt x="38" y="252"/>
                </a:lnTo>
                <a:lnTo>
                  <a:pt x="38" y="250"/>
                </a:lnTo>
                <a:lnTo>
                  <a:pt x="40" y="250"/>
                </a:lnTo>
                <a:lnTo>
                  <a:pt x="40" y="248"/>
                </a:lnTo>
                <a:lnTo>
                  <a:pt x="42" y="248"/>
                </a:lnTo>
                <a:lnTo>
                  <a:pt x="43" y="246"/>
                </a:lnTo>
                <a:lnTo>
                  <a:pt x="45" y="246"/>
                </a:lnTo>
                <a:lnTo>
                  <a:pt x="45" y="245"/>
                </a:lnTo>
                <a:lnTo>
                  <a:pt x="45" y="243"/>
                </a:lnTo>
                <a:lnTo>
                  <a:pt x="47" y="243"/>
                </a:lnTo>
                <a:lnTo>
                  <a:pt x="47" y="241"/>
                </a:lnTo>
                <a:lnTo>
                  <a:pt x="49" y="241"/>
                </a:lnTo>
                <a:lnTo>
                  <a:pt x="49" y="239"/>
                </a:lnTo>
                <a:lnTo>
                  <a:pt x="49" y="238"/>
                </a:lnTo>
                <a:lnTo>
                  <a:pt x="49" y="236"/>
                </a:lnTo>
                <a:lnTo>
                  <a:pt x="49" y="234"/>
                </a:lnTo>
                <a:lnTo>
                  <a:pt x="50" y="234"/>
                </a:lnTo>
                <a:lnTo>
                  <a:pt x="50" y="233"/>
                </a:lnTo>
                <a:lnTo>
                  <a:pt x="50" y="231"/>
                </a:lnTo>
                <a:lnTo>
                  <a:pt x="52" y="231"/>
                </a:lnTo>
                <a:lnTo>
                  <a:pt x="52" y="229"/>
                </a:lnTo>
                <a:lnTo>
                  <a:pt x="52" y="227"/>
                </a:lnTo>
                <a:lnTo>
                  <a:pt x="54" y="227"/>
                </a:lnTo>
                <a:lnTo>
                  <a:pt x="54" y="226"/>
                </a:lnTo>
                <a:lnTo>
                  <a:pt x="55" y="226"/>
                </a:lnTo>
                <a:lnTo>
                  <a:pt x="57" y="226"/>
                </a:lnTo>
                <a:lnTo>
                  <a:pt x="59" y="226"/>
                </a:lnTo>
                <a:lnTo>
                  <a:pt x="59" y="224"/>
                </a:lnTo>
                <a:lnTo>
                  <a:pt x="57" y="224"/>
                </a:lnTo>
                <a:lnTo>
                  <a:pt x="57" y="222"/>
                </a:lnTo>
                <a:lnTo>
                  <a:pt x="59" y="222"/>
                </a:lnTo>
                <a:lnTo>
                  <a:pt x="59" y="221"/>
                </a:lnTo>
                <a:lnTo>
                  <a:pt x="59" y="222"/>
                </a:lnTo>
                <a:lnTo>
                  <a:pt x="61" y="222"/>
                </a:lnTo>
                <a:lnTo>
                  <a:pt x="61" y="221"/>
                </a:lnTo>
                <a:lnTo>
                  <a:pt x="62" y="221"/>
                </a:lnTo>
                <a:lnTo>
                  <a:pt x="62" y="219"/>
                </a:lnTo>
                <a:lnTo>
                  <a:pt x="64" y="219"/>
                </a:lnTo>
                <a:lnTo>
                  <a:pt x="64" y="217"/>
                </a:lnTo>
                <a:lnTo>
                  <a:pt x="66" y="217"/>
                </a:lnTo>
                <a:lnTo>
                  <a:pt x="66" y="215"/>
                </a:lnTo>
                <a:lnTo>
                  <a:pt x="66" y="214"/>
                </a:lnTo>
                <a:lnTo>
                  <a:pt x="68" y="214"/>
                </a:lnTo>
                <a:lnTo>
                  <a:pt x="68" y="215"/>
                </a:lnTo>
                <a:lnTo>
                  <a:pt x="69" y="215"/>
                </a:lnTo>
                <a:lnTo>
                  <a:pt x="71" y="215"/>
                </a:lnTo>
                <a:lnTo>
                  <a:pt x="73" y="215"/>
                </a:lnTo>
                <a:lnTo>
                  <a:pt x="73" y="214"/>
                </a:lnTo>
                <a:lnTo>
                  <a:pt x="74" y="214"/>
                </a:lnTo>
                <a:lnTo>
                  <a:pt x="74" y="215"/>
                </a:lnTo>
                <a:lnTo>
                  <a:pt x="76" y="215"/>
                </a:lnTo>
                <a:lnTo>
                  <a:pt x="76" y="217"/>
                </a:lnTo>
                <a:lnTo>
                  <a:pt x="78" y="217"/>
                </a:lnTo>
                <a:lnTo>
                  <a:pt x="78" y="215"/>
                </a:lnTo>
                <a:lnTo>
                  <a:pt x="78" y="214"/>
                </a:lnTo>
                <a:lnTo>
                  <a:pt x="78" y="212"/>
                </a:lnTo>
                <a:lnTo>
                  <a:pt x="78" y="210"/>
                </a:lnTo>
                <a:lnTo>
                  <a:pt x="78" y="208"/>
                </a:lnTo>
                <a:lnTo>
                  <a:pt x="78" y="207"/>
                </a:lnTo>
                <a:lnTo>
                  <a:pt x="80" y="207"/>
                </a:lnTo>
                <a:lnTo>
                  <a:pt x="81" y="207"/>
                </a:lnTo>
                <a:lnTo>
                  <a:pt x="81" y="208"/>
                </a:lnTo>
                <a:lnTo>
                  <a:pt x="83" y="208"/>
                </a:lnTo>
                <a:lnTo>
                  <a:pt x="85" y="208"/>
                </a:lnTo>
                <a:lnTo>
                  <a:pt x="86" y="208"/>
                </a:lnTo>
                <a:lnTo>
                  <a:pt x="88" y="208"/>
                </a:lnTo>
                <a:lnTo>
                  <a:pt x="90" y="208"/>
                </a:lnTo>
                <a:lnTo>
                  <a:pt x="92" y="208"/>
                </a:lnTo>
                <a:lnTo>
                  <a:pt x="93" y="208"/>
                </a:lnTo>
                <a:lnTo>
                  <a:pt x="95" y="208"/>
                </a:lnTo>
                <a:lnTo>
                  <a:pt x="95" y="210"/>
                </a:lnTo>
                <a:lnTo>
                  <a:pt x="97" y="210"/>
                </a:lnTo>
                <a:lnTo>
                  <a:pt x="97" y="208"/>
                </a:lnTo>
                <a:lnTo>
                  <a:pt x="99" y="208"/>
                </a:lnTo>
                <a:lnTo>
                  <a:pt x="99" y="207"/>
                </a:lnTo>
                <a:lnTo>
                  <a:pt x="99" y="205"/>
                </a:lnTo>
                <a:lnTo>
                  <a:pt x="100" y="205"/>
                </a:lnTo>
                <a:lnTo>
                  <a:pt x="102" y="205"/>
                </a:lnTo>
                <a:lnTo>
                  <a:pt x="102" y="203"/>
                </a:lnTo>
                <a:lnTo>
                  <a:pt x="100" y="203"/>
                </a:lnTo>
                <a:lnTo>
                  <a:pt x="100" y="202"/>
                </a:lnTo>
                <a:lnTo>
                  <a:pt x="100" y="200"/>
                </a:lnTo>
                <a:lnTo>
                  <a:pt x="102" y="200"/>
                </a:lnTo>
                <a:lnTo>
                  <a:pt x="104" y="198"/>
                </a:lnTo>
                <a:lnTo>
                  <a:pt x="105" y="198"/>
                </a:lnTo>
                <a:lnTo>
                  <a:pt x="105" y="196"/>
                </a:lnTo>
                <a:lnTo>
                  <a:pt x="104" y="196"/>
                </a:lnTo>
                <a:lnTo>
                  <a:pt x="104" y="195"/>
                </a:lnTo>
                <a:lnTo>
                  <a:pt x="105" y="195"/>
                </a:lnTo>
                <a:lnTo>
                  <a:pt x="107" y="195"/>
                </a:lnTo>
                <a:lnTo>
                  <a:pt x="109" y="195"/>
                </a:lnTo>
                <a:lnTo>
                  <a:pt x="109" y="196"/>
                </a:lnTo>
                <a:lnTo>
                  <a:pt x="111" y="196"/>
                </a:lnTo>
                <a:lnTo>
                  <a:pt x="111" y="195"/>
                </a:lnTo>
                <a:lnTo>
                  <a:pt x="111" y="193"/>
                </a:lnTo>
                <a:lnTo>
                  <a:pt x="112" y="193"/>
                </a:lnTo>
                <a:lnTo>
                  <a:pt x="112" y="191"/>
                </a:lnTo>
                <a:lnTo>
                  <a:pt x="114" y="191"/>
                </a:lnTo>
                <a:lnTo>
                  <a:pt x="116" y="191"/>
                </a:lnTo>
                <a:lnTo>
                  <a:pt x="117" y="191"/>
                </a:lnTo>
                <a:lnTo>
                  <a:pt x="119" y="190"/>
                </a:lnTo>
                <a:lnTo>
                  <a:pt x="121" y="190"/>
                </a:lnTo>
                <a:lnTo>
                  <a:pt x="123" y="190"/>
                </a:lnTo>
                <a:lnTo>
                  <a:pt x="124" y="190"/>
                </a:lnTo>
                <a:lnTo>
                  <a:pt x="124" y="188"/>
                </a:lnTo>
                <a:lnTo>
                  <a:pt x="126" y="188"/>
                </a:lnTo>
                <a:lnTo>
                  <a:pt x="128" y="188"/>
                </a:lnTo>
                <a:lnTo>
                  <a:pt x="128" y="190"/>
                </a:lnTo>
                <a:lnTo>
                  <a:pt x="129" y="190"/>
                </a:lnTo>
                <a:lnTo>
                  <a:pt x="131" y="190"/>
                </a:lnTo>
                <a:lnTo>
                  <a:pt x="131" y="191"/>
                </a:lnTo>
                <a:lnTo>
                  <a:pt x="133" y="191"/>
                </a:lnTo>
                <a:lnTo>
                  <a:pt x="135" y="190"/>
                </a:lnTo>
                <a:lnTo>
                  <a:pt x="136" y="190"/>
                </a:lnTo>
                <a:lnTo>
                  <a:pt x="138" y="190"/>
                </a:lnTo>
                <a:lnTo>
                  <a:pt x="138" y="188"/>
                </a:lnTo>
                <a:lnTo>
                  <a:pt x="140" y="188"/>
                </a:lnTo>
                <a:lnTo>
                  <a:pt x="142" y="188"/>
                </a:lnTo>
                <a:lnTo>
                  <a:pt x="143" y="188"/>
                </a:lnTo>
                <a:lnTo>
                  <a:pt x="143" y="186"/>
                </a:lnTo>
                <a:lnTo>
                  <a:pt x="145" y="186"/>
                </a:lnTo>
                <a:lnTo>
                  <a:pt x="145" y="184"/>
                </a:lnTo>
                <a:lnTo>
                  <a:pt x="143" y="184"/>
                </a:lnTo>
                <a:lnTo>
                  <a:pt x="142" y="184"/>
                </a:lnTo>
                <a:lnTo>
                  <a:pt x="140" y="184"/>
                </a:lnTo>
                <a:lnTo>
                  <a:pt x="140" y="183"/>
                </a:lnTo>
                <a:lnTo>
                  <a:pt x="140" y="181"/>
                </a:lnTo>
                <a:lnTo>
                  <a:pt x="142" y="181"/>
                </a:lnTo>
                <a:lnTo>
                  <a:pt x="142" y="179"/>
                </a:lnTo>
                <a:lnTo>
                  <a:pt x="143" y="179"/>
                </a:lnTo>
                <a:lnTo>
                  <a:pt x="143" y="177"/>
                </a:lnTo>
                <a:lnTo>
                  <a:pt x="143" y="176"/>
                </a:lnTo>
                <a:lnTo>
                  <a:pt x="145" y="176"/>
                </a:lnTo>
                <a:lnTo>
                  <a:pt x="145" y="174"/>
                </a:lnTo>
                <a:lnTo>
                  <a:pt x="145" y="172"/>
                </a:lnTo>
                <a:lnTo>
                  <a:pt x="143" y="172"/>
                </a:lnTo>
                <a:lnTo>
                  <a:pt x="143" y="171"/>
                </a:lnTo>
                <a:lnTo>
                  <a:pt x="142" y="171"/>
                </a:lnTo>
                <a:lnTo>
                  <a:pt x="142" y="169"/>
                </a:lnTo>
                <a:lnTo>
                  <a:pt x="143" y="169"/>
                </a:lnTo>
                <a:lnTo>
                  <a:pt x="145" y="169"/>
                </a:lnTo>
                <a:lnTo>
                  <a:pt x="145" y="167"/>
                </a:lnTo>
                <a:lnTo>
                  <a:pt x="147" y="167"/>
                </a:lnTo>
                <a:lnTo>
                  <a:pt x="147" y="165"/>
                </a:lnTo>
                <a:lnTo>
                  <a:pt x="147" y="164"/>
                </a:lnTo>
                <a:lnTo>
                  <a:pt x="148" y="164"/>
                </a:lnTo>
                <a:lnTo>
                  <a:pt x="148" y="162"/>
                </a:lnTo>
                <a:lnTo>
                  <a:pt x="150" y="162"/>
                </a:lnTo>
                <a:lnTo>
                  <a:pt x="152" y="162"/>
                </a:lnTo>
                <a:lnTo>
                  <a:pt x="152" y="160"/>
                </a:lnTo>
                <a:lnTo>
                  <a:pt x="154" y="160"/>
                </a:lnTo>
                <a:lnTo>
                  <a:pt x="155" y="160"/>
                </a:lnTo>
                <a:lnTo>
                  <a:pt x="155" y="159"/>
                </a:lnTo>
                <a:lnTo>
                  <a:pt x="157" y="159"/>
                </a:lnTo>
                <a:lnTo>
                  <a:pt x="155" y="159"/>
                </a:lnTo>
                <a:lnTo>
                  <a:pt x="155" y="157"/>
                </a:lnTo>
                <a:lnTo>
                  <a:pt x="154" y="157"/>
                </a:lnTo>
                <a:lnTo>
                  <a:pt x="152" y="157"/>
                </a:lnTo>
                <a:lnTo>
                  <a:pt x="152" y="155"/>
                </a:lnTo>
                <a:lnTo>
                  <a:pt x="152" y="153"/>
                </a:lnTo>
                <a:lnTo>
                  <a:pt x="150" y="153"/>
                </a:lnTo>
                <a:lnTo>
                  <a:pt x="150" y="152"/>
                </a:lnTo>
                <a:lnTo>
                  <a:pt x="148" y="152"/>
                </a:lnTo>
                <a:lnTo>
                  <a:pt x="147" y="152"/>
                </a:lnTo>
                <a:lnTo>
                  <a:pt x="145" y="152"/>
                </a:lnTo>
                <a:lnTo>
                  <a:pt x="143" y="153"/>
                </a:lnTo>
                <a:lnTo>
                  <a:pt x="142" y="153"/>
                </a:lnTo>
                <a:lnTo>
                  <a:pt x="140" y="153"/>
                </a:lnTo>
                <a:lnTo>
                  <a:pt x="140" y="155"/>
                </a:lnTo>
                <a:lnTo>
                  <a:pt x="138" y="155"/>
                </a:lnTo>
                <a:lnTo>
                  <a:pt x="138" y="157"/>
                </a:lnTo>
                <a:lnTo>
                  <a:pt x="140" y="157"/>
                </a:lnTo>
                <a:lnTo>
                  <a:pt x="140" y="159"/>
                </a:lnTo>
                <a:lnTo>
                  <a:pt x="138" y="159"/>
                </a:lnTo>
                <a:lnTo>
                  <a:pt x="138" y="160"/>
                </a:lnTo>
                <a:lnTo>
                  <a:pt x="136" y="160"/>
                </a:lnTo>
                <a:lnTo>
                  <a:pt x="136" y="159"/>
                </a:lnTo>
                <a:lnTo>
                  <a:pt x="135" y="159"/>
                </a:lnTo>
                <a:lnTo>
                  <a:pt x="135" y="157"/>
                </a:lnTo>
                <a:lnTo>
                  <a:pt x="133" y="157"/>
                </a:lnTo>
                <a:lnTo>
                  <a:pt x="133" y="159"/>
                </a:lnTo>
                <a:lnTo>
                  <a:pt x="131" y="159"/>
                </a:lnTo>
                <a:lnTo>
                  <a:pt x="131" y="160"/>
                </a:lnTo>
                <a:lnTo>
                  <a:pt x="129" y="160"/>
                </a:lnTo>
                <a:lnTo>
                  <a:pt x="129" y="162"/>
                </a:lnTo>
                <a:lnTo>
                  <a:pt x="128" y="162"/>
                </a:lnTo>
                <a:lnTo>
                  <a:pt x="126" y="162"/>
                </a:lnTo>
                <a:lnTo>
                  <a:pt x="126" y="164"/>
                </a:lnTo>
                <a:lnTo>
                  <a:pt x="126" y="162"/>
                </a:lnTo>
                <a:lnTo>
                  <a:pt x="124" y="162"/>
                </a:lnTo>
                <a:lnTo>
                  <a:pt x="124" y="160"/>
                </a:lnTo>
                <a:lnTo>
                  <a:pt x="124" y="159"/>
                </a:lnTo>
                <a:lnTo>
                  <a:pt x="123" y="159"/>
                </a:lnTo>
                <a:lnTo>
                  <a:pt x="123" y="160"/>
                </a:lnTo>
                <a:lnTo>
                  <a:pt x="121" y="162"/>
                </a:lnTo>
                <a:lnTo>
                  <a:pt x="121" y="160"/>
                </a:lnTo>
                <a:lnTo>
                  <a:pt x="119" y="160"/>
                </a:lnTo>
                <a:lnTo>
                  <a:pt x="117" y="160"/>
                </a:lnTo>
                <a:lnTo>
                  <a:pt x="116" y="160"/>
                </a:lnTo>
                <a:lnTo>
                  <a:pt x="116" y="159"/>
                </a:lnTo>
                <a:lnTo>
                  <a:pt x="114" y="159"/>
                </a:lnTo>
                <a:lnTo>
                  <a:pt x="112" y="159"/>
                </a:lnTo>
                <a:lnTo>
                  <a:pt x="111" y="159"/>
                </a:lnTo>
                <a:lnTo>
                  <a:pt x="109" y="159"/>
                </a:lnTo>
                <a:lnTo>
                  <a:pt x="107" y="159"/>
                </a:lnTo>
                <a:lnTo>
                  <a:pt x="107" y="157"/>
                </a:lnTo>
                <a:lnTo>
                  <a:pt x="105" y="157"/>
                </a:lnTo>
                <a:lnTo>
                  <a:pt x="105" y="155"/>
                </a:lnTo>
                <a:lnTo>
                  <a:pt x="104" y="155"/>
                </a:lnTo>
                <a:lnTo>
                  <a:pt x="104" y="153"/>
                </a:lnTo>
                <a:lnTo>
                  <a:pt x="102" y="153"/>
                </a:lnTo>
                <a:lnTo>
                  <a:pt x="102" y="152"/>
                </a:lnTo>
                <a:lnTo>
                  <a:pt x="100" y="152"/>
                </a:lnTo>
                <a:lnTo>
                  <a:pt x="99" y="152"/>
                </a:lnTo>
                <a:lnTo>
                  <a:pt x="99" y="150"/>
                </a:lnTo>
                <a:lnTo>
                  <a:pt x="99" y="148"/>
                </a:lnTo>
                <a:lnTo>
                  <a:pt x="99" y="147"/>
                </a:lnTo>
                <a:lnTo>
                  <a:pt x="97" y="147"/>
                </a:lnTo>
                <a:lnTo>
                  <a:pt x="97" y="145"/>
                </a:lnTo>
                <a:lnTo>
                  <a:pt x="95" y="145"/>
                </a:lnTo>
                <a:lnTo>
                  <a:pt x="93" y="145"/>
                </a:lnTo>
                <a:lnTo>
                  <a:pt x="93" y="143"/>
                </a:lnTo>
                <a:lnTo>
                  <a:pt x="92" y="143"/>
                </a:lnTo>
                <a:lnTo>
                  <a:pt x="90" y="143"/>
                </a:lnTo>
                <a:lnTo>
                  <a:pt x="90" y="141"/>
                </a:lnTo>
                <a:lnTo>
                  <a:pt x="88" y="141"/>
                </a:lnTo>
                <a:lnTo>
                  <a:pt x="88" y="143"/>
                </a:lnTo>
                <a:lnTo>
                  <a:pt x="86" y="143"/>
                </a:lnTo>
                <a:lnTo>
                  <a:pt x="85" y="143"/>
                </a:lnTo>
                <a:lnTo>
                  <a:pt x="85" y="145"/>
                </a:lnTo>
                <a:lnTo>
                  <a:pt x="83" y="145"/>
                </a:lnTo>
                <a:lnTo>
                  <a:pt x="81" y="145"/>
                </a:lnTo>
                <a:lnTo>
                  <a:pt x="81" y="147"/>
                </a:lnTo>
                <a:lnTo>
                  <a:pt x="80" y="147"/>
                </a:lnTo>
                <a:lnTo>
                  <a:pt x="80" y="148"/>
                </a:lnTo>
                <a:lnTo>
                  <a:pt x="80" y="150"/>
                </a:lnTo>
                <a:lnTo>
                  <a:pt x="78" y="150"/>
                </a:lnTo>
                <a:lnTo>
                  <a:pt x="76" y="150"/>
                </a:lnTo>
                <a:lnTo>
                  <a:pt x="76" y="148"/>
                </a:lnTo>
                <a:lnTo>
                  <a:pt x="74" y="148"/>
                </a:lnTo>
                <a:lnTo>
                  <a:pt x="74" y="147"/>
                </a:lnTo>
                <a:lnTo>
                  <a:pt x="74" y="145"/>
                </a:lnTo>
                <a:lnTo>
                  <a:pt x="76" y="145"/>
                </a:lnTo>
                <a:lnTo>
                  <a:pt x="76" y="143"/>
                </a:lnTo>
                <a:lnTo>
                  <a:pt x="74" y="143"/>
                </a:lnTo>
                <a:lnTo>
                  <a:pt x="73" y="143"/>
                </a:lnTo>
                <a:lnTo>
                  <a:pt x="73" y="141"/>
                </a:lnTo>
                <a:lnTo>
                  <a:pt x="71" y="141"/>
                </a:lnTo>
                <a:lnTo>
                  <a:pt x="71" y="140"/>
                </a:lnTo>
                <a:lnTo>
                  <a:pt x="69" y="140"/>
                </a:lnTo>
                <a:lnTo>
                  <a:pt x="68" y="140"/>
                </a:lnTo>
                <a:lnTo>
                  <a:pt x="68" y="138"/>
                </a:lnTo>
                <a:lnTo>
                  <a:pt x="66" y="138"/>
                </a:lnTo>
                <a:lnTo>
                  <a:pt x="66" y="136"/>
                </a:lnTo>
                <a:lnTo>
                  <a:pt x="64" y="136"/>
                </a:lnTo>
                <a:lnTo>
                  <a:pt x="64" y="134"/>
                </a:lnTo>
                <a:lnTo>
                  <a:pt x="62" y="134"/>
                </a:lnTo>
                <a:lnTo>
                  <a:pt x="62" y="133"/>
                </a:lnTo>
                <a:lnTo>
                  <a:pt x="62" y="131"/>
                </a:lnTo>
                <a:lnTo>
                  <a:pt x="62" y="129"/>
                </a:lnTo>
                <a:lnTo>
                  <a:pt x="62" y="128"/>
                </a:lnTo>
                <a:lnTo>
                  <a:pt x="62" y="126"/>
                </a:lnTo>
                <a:lnTo>
                  <a:pt x="62" y="124"/>
                </a:lnTo>
                <a:lnTo>
                  <a:pt x="62" y="122"/>
                </a:lnTo>
                <a:lnTo>
                  <a:pt x="62" y="121"/>
                </a:lnTo>
                <a:lnTo>
                  <a:pt x="61" y="121"/>
                </a:lnTo>
                <a:lnTo>
                  <a:pt x="61" y="119"/>
                </a:lnTo>
                <a:lnTo>
                  <a:pt x="61" y="117"/>
                </a:lnTo>
                <a:lnTo>
                  <a:pt x="59" y="117"/>
                </a:lnTo>
                <a:lnTo>
                  <a:pt x="59" y="116"/>
                </a:lnTo>
                <a:lnTo>
                  <a:pt x="59" y="114"/>
                </a:lnTo>
                <a:lnTo>
                  <a:pt x="61" y="114"/>
                </a:lnTo>
                <a:lnTo>
                  <a:pt x="61" y="112"/>
                </a:lnTo>
                <a:lnTo>
                  <a:pt x="62" y="110"/>
                </a:lnTo>
                <a:lnTo>
                  <a:pt x="62" y="109"/>
                </a:lnTo>
                <a:lnTo>
                  <a:pt x="62" y="107"/>
                </a:lnTo>
                <a:lnTo>
                  <a:pt x="64" y="107"/>
                </a:lnTo>
                <a:lnTo>
                  <a:pt x="64" y="105"/>
                </a:lnTo>
                <a:lnTo>
                  <a:pt x="66" y="105"/>
                </a:lnTo>
                <a:lnTo>
                  <a:pt x="66" y="103"/>
                </a:lnTo>
                <a:lnTo>
                  <a:pt x="66" y="102"/>
                </a:lnTo>
                <a:lnTo>
                  <a:pt x="66" y="100"/>
                </a:lnTo>
                <a:lnTo>
                  <a:pt x="64" y="100"/>
                </a:lnTo>
                <a:lnTo>
                  <a:pt x="64" y="98"/>
                </a:lnTo>
                <a:lnTo>
                  <a:pt x="62" y="98"/>
                </a:lnTo>
                <a:lnTo>
                  <a:pt x="62" y="97"/>
                </a:lnTo>
                <a:lnTo>
                  <a:pt x="62" y="95"/>
                </a:lnTo>
                <a:lnTo>
                  <a:pt x="61" y="95"/>
                </a:lnTo>
                <a:lnTo>
                  <a:pt x="59" y="95"/>
                </a:lnTo>
                <a:lnTo>
                  <a:pt x="59" y="97"/>
                </a:lnTo>
                <a:lnTo>
                  <a:pt x="57" y="97"/>
                </a:lnTo>
                <a:lnTo>
                  <a:pt x="55" y="97"/>
                </a:lnTo>
                <a:lnTo>
                  <a:pt x="54" y="97"/>
                </a:lnTo>
                <a:lnTo>
                  <a:pt x="54" y="95"/>
                </a:lnTo>
                <a:lnTo>
                  <a:pt x="54" y="93"/>
                </a:lnTo>
                <a:lnTo>
                  <a:pt x="52" y="93"/>
                </a:lnTo>
                <a:lnTo>
                  <a:pt x="52" y="91"/>
                </a:lnTo>
                <a:lnTo>
                  <a:pt x="50" y="91"/>
                </a:lnTo>
                <a:lnTo>
                  <a:pt x="50" y="90"/>
                </a:lnTo>
                <a:lnTo>
                  <a:pt x="52" y="90"/>
                </a:lnTo>
                <a:lnTo>
                  <a:pt x="52" y="88"/>
                </a:lnTo>
                <a:lnTo>
                  <a:pt x="52" y="86"/>
                </a:lnTo>
                <a:lnTo>
                  <a:pt x="50" y="86"/>
                </a:lnTo>
                <a:lnTo>
                  <a:pt x="50" y="85"/>
                </a:lnTo>
                <a:lnTo>
                  <a:pt x="50" y="83"/>
                </a:lnTo>
                <a:lnTo>
                  <a:pt x="50" y="81"/>
                </a:lnTo>
                <a:lnTo>
                  <a:pt x="52" y="81"/>
                </a:lnTo>
                <a:lnTo>
                  <a:pt x="52" y="79"/>
                </a:lnTo>
                <a:lnTo>
                  <a:pt x="54" y="79"/>
                </a:lnTo>
                <a:lnTo>
                  <a:pt x="54" y="78"/>
                </a:lnTo>
                <a:lnTo>
                  <a:pt x="52" y="78"/>
                </a:lnTo>
                <a:lnTo>
                  <a:pt x="52" y="76"/>
                </a:lnTo>
                <a:lnTo>
                  <a:pt x="52" y="74"/>
                </a:lnTo>
                <a:lnTo>
                  <a:pt x="50" y="74"/>
                </a:lnTo>
                <a:lnTo>
                  <a:pt x="49" y="74"/>
                </a:lnTo>
                <a:lnTo>
                  <a:pt x="47" y="74"/>
                </a:lnTo>
                <a:lnTo>
                  <a:pt x="45" y="74"/>
                </a:lnTo>
                <a:lnTo>
                  <a:pt x="45" y="76"/>
                </a:lnTo>
                <a:lnTo>
                  <a:pt x="43" y="76"/>
                </a:lnTo>
                <a:lnTo>
                  <a:pt x="43" y="74"/>
                </a:lnTo>
                <a:lnTo>
                  <a:pt x="42" y="74"/>
                </a:lnTo>
                <a:lnTo>
                  <a:pt x="40" y="74"/>
                </a:lnTo>
                <a:lnTo>
                  <a:pt x="38" y="72"/>
                </a:lnTo>
                <a:lnTo>
                  <a:pt x="37" y="72"/>
                </a:lnTo>
                <a:lnTo>
                  <a:pt x="35" y="72"/>
                </a:lnTo>
                <a:lnTo>
                  <a:pt x="33" y="72"/>
                </a:lnTo>
                <a:lnTo>
                  <a:pt x="33" y="71"/>
                </a:lnTo>
                <a:lnTo>
                  <a:pt x="31" y="71"/>
                </a:lnTo>
                <a:lnTo>
                  <a:pt x="31" y="69"/>
                </a:lnTo>
                <a:lnTo>
                  <a:pt x="30" y="69"/>
                </a:lnTo>
                <a:lnTo>
                  <a:pt x="28" y="69"/>
                </a:lnTo>
                <a:lnTo>
                  <a:pt x="28" y="71"/>
                </a:lnTo>
                <a:lnTo>
                  <a:pt x="26" y="71"/>
                </a:lnTo>
                <a:lnTo>
                  <a:pt x="24" y="71"/>
                </a:lnTo>
                <a:lnTo>
                  <a:pt x="23" y="71"/>
                </a:lnTo>
                <a:lnTo>
                  <a:pt x="21" y="71"/>
                </a:lnTo>
                <a:lnTo>
                  <a:pt x="19" y="71"/>
                </a:lnTo>
                <a:lnTo>
                  <a:pt x="18" y="71"/>
                </a:lnTo>
                <a:lnTo>
                  <a:pt x="18" y="72"/>
                </a:lnTo>
                <a:lnTo>
                  <a:pt x="18" y="71"/>
                </a:lnTo>
                <a:lnTo>
                  <a:pt x="18" y="69"/>
                </a:lnTo>
                <a:lnTo>
                  <a:pt x="18" y="67"/>
                </a:lnTo>
                <a:lnTo>
                  <a:pt x="16" y="67"/>
                </a:lnTo>
                <a:lnTo>
                  <a:pt x="16" y="66"/>
                </a:lnTo>
                <a:lnTo>
                  <a:pt x="16" y="64"/>
                </a:lnTo>
                <a:lnTo>
                  <a:pt x="14" y="64"/>
                </a:lnTo>
                <a:lnTo>
                  <a:pt x="14" y="66"/>
                </a:lnTo>
                <a:lnTo>
                  <a:pt x="14" y="67"/>
                </a:lnTo>
                <a:lnTo>
                  <a:pt x="12" y="69"/>
                </a:lnTo>
                <a:lnTo>
                  <a:pt x="11" y="69"/>
                </a:lnTo>
                <a:lnTo>
                  <a:pt x="9" y="69"/>
                </a:lnTo>
                <a:lnTo>
                  <a:pt x="9" y="67"/>
                </a:lnTo>
                <a:lnTo>
                  <a:pt x="7" y="67"/>
                </a:lnTo>
                <a:lnTo>
                  <a:pt x="7" y="66"/>
                </a:lnTo>
                <a:lnTo>
                  <a:pt x="6" y="66"/>
                </a:lnTo>
                <a:lnTo>
                  <a:pt x="6" y="67"/>
                </a:lnTo>
                <a:lnTo>
                  <a:pt x="4" y="67"/>
                </a:lnTo>
                <a:lnTo>
                  <a:pt x="4" y="66"/>
                </a:lnTo>
                <a:lnTo>
                  <a:pt x="4" y="64"/>
                </a:lnTo>
                <a:lnTo>
                  <a:pt x="2" y="64"/>
                </a:lnTo>
                <a:lnTo>
                  <a:pt x="2" y="62"/>
                </a:lnTo>
                <a:lnTo>
                  <a:pt x="0" y="62"/>
                </a:lnTo>
                <a:lnTo>
                  <a:pt x="0" y="60"/>
                </a:lnTo>
                <a:lnTo>
                  <a:pt x="2" y="60"/>
                </a:lnTo>
                <a:lnTo>
                  <a:pt x="2" y="59"/>
                </a:lnTo>
                <a:lnTo>
                  <a:pt x="2" y="57"/>
                </a:lnTo>
                <a:lnTo>
                  <a:pt x="2" y="55"/>
                </a:lnTo>
                <a:lnTo>
                  <a:pt x="2" y="54"/>
                </a:lnTo>
                <a:lnTo>
                  <a:pt x="2" y="52"/>
                </a:lnTo>
                <a:lnTo>
                  <a:pt x="2" y="50"/>
                </a:lnTo>
                <a:lnTo>
                  <a:pt x="4" y="50"/>
                </a:lnTo>
                <a:lnTo>
                  <a:pt x="4" y="48"/>
                </a:lnTo>
                <a:lnTo>
                  <a:pt x="6" y="48"/>
                </a:lnTo>
                <a:lnTo>
                  <a:pt x="6" y="47"/>
                </a:lnTo>
                <a:lnTo>
                  <a:pt x="4" y="47"/>
                </a:lnTo>
                <a:lnTo>
                  <a:pt x="2" y="47"/>
                </a:lnTo>
                <a:lnTo>
                  <a:pt x="0" y="47"/>
                </a:lnTo>
                <a:lnTo>
                  <a:pt x="0" y="45"/>
                </a:lnTo>
                <a:lnTo>
                  <a:pt x="0" y="43"/>
                </a:lnTo>
                <a:lnTo>
                  <a:pt x="0" y="41"/>
                </a:lnTo>
                <a:lnTo>
                  <a:pt x="2" y="41"/>
                </a:lnTo>
                <a:lnTo>
                  <a:pt x="2" y="40"/>
                </a:lnTo>
                <a:lnTo>
                  <a:pt x="2" y="38"/>
                </a:lnTo>
                <a:lnTo>
                  <a:pt x="2" y="36"/>
                </a:lnTo>
                <a:lnTo>
                  <a:pt x="2" y="35"/>
                </a:lnTo>
                <a:lnTo>
                  <a:pt x="0" y="35"/>
                </a:lnTo>
                <a:lnTo>
                  <a:pt x="0" y="33"/>
                </a:lnTo>
                <a:lnTo>
                  <a:pt x="2" y="33"/>
                </a:lnTo>
                <a:lnTo>
                  <a:pt x="2" y="31"/>
                </a:lnTo>
                <a:lnTo>
                  <a:pt x="4" y="31"/>
                </a:lnTo>
                <a:lnTo>
                  <a:pt x="6" y="31"/>
                </a:lnTo>
                <a:lnTo>
                  <a:pt x="6" y="29"/>
                </a:lnTo>
                <a:lnTo>
                  <a:pt x="7" y="29"/>
                </a:lnTo>
                <a:lnTo>
                  <a:pt x="9" y="29"/>
                </a:lnTo>
                <a:lnTo>
                  <a:pt x="11" y="29"/>
                </a:lnTo>
                <a:lnTo>
                  <a:pt x="11" y="28"/>
                </a:lnTo>
                <a:lnTo>
                  <a:pt x="9" y="28"/>
                </a:lnTo>
                <a:lnTo>
                  <a:pt x="11" y="28"/>
                </a:lnTo>
                <a:lnTo>
                  <a:pt x="11" y="26"/>
                </a:lnTo>
                <a:lnTo>
                  <a:pt x="12" y="26"/>
                </a:lnTo>
                <a:lnTo>
                  <a:pt x="12" y="24"/>
                </a:lnTo>
                <a:lnTo>
                  <a:pt x="14" y="24"/>
                </a:lnTo>
                <a:lnTo>
                  <a:pt x="14" y="23"/>
                </a:lnTo>
                <a:lnTo>
                  <a:pt x="16" y="23"/>
                </a:lnTo>
                <a:lnTo>
                  <a:pt x="18" y="23"/>
                </a:lnTo>
                <a:lnTo>
                  <a:pt x="18" y="21"/>
                </a:lnTo>
                <a:lnTo>
                  <a:pt x="19" y="21"/>
                </a:lnTo>
                <a:lnTo>
                  <a:pt x="21" y="21"/>
                </a:lnTo>
                <a:lnTo>
                  <a:pt x="21" y="19"/>
                </a:lnTo>
                <a:lnTo>
                  <a:pt x="21" y="17"/>
                </a:lnTo>
                <a:lnTo>
                  <a:pt x="23" y="17"/>
                </a:lnTo>
                <a:lnTo>
                  <a:pt x="23" y="16"/>
                </a:lnTo>
                <a:lnTo>
                  <a:pt x="24" y="16"/>
                </a:lnTo>
                <a:lnTo>
                  <a:pt x="24" y="14"/>
                </a:lnTo>
                <a:lnTo>
                  <a:pt x="26" y="14"/>
                </a:lnTo>
                <a:lnTo>
                  <a:pt x="28" y="14"/>
                </a:lnTo>
                <a:lnTo>
                  <a:pt x="30" y="14"/>
                </a:lnTo>
                <a:lnTo>
                  <a:pt x="30" y="12"/>
                </a:lnTo>
                <a:lnTo>
                  <a:pt x="30" y="11"/>
                </a:lnTo>
                <a:lnTo>
                  <a:pt x="31" y="11"/>
                </a:lnTo>
                <a:lnTo>
                  <a:pt x="31" y="9"/>
                </a:lnTo>
                <a:lnTo>
                  <a:pt x="33" y="9"/>
                </a:lnTo>
                <a:lnTo>
                  <a:pt x="35" y="9"/>
                </a:lnTo>
                <a:lnTo>
                  <a:pt x="33" y="9"/>
                </a:lnTo>
                <a:lnTo>
                  <a:pt x="33" y="7"/>
                </a:lnTo>
                <a:lnTo>
                  <a:pt x="33" y="5"/>
                </a:lnTo>
                <a:lnTo>
                  <a:pt x="33" y="4"/>
                </a:lnTo>
                <a:lnTo>
                  <a:pt x="35" y="4"/>
                </a:lnTo>
                <a:lnTo>
                  <a:pt x="37" y="4"/>
                </a:lnTo>
                <a:lnTo>
                  <a:pt x="38" y="4"/>
                </a:lnTo>
                <a:lnTo>
                  <a:pt x="40" y="4"/>
                </a:lnTo>
                <a:lnTo>
                  <a:pt x="40" y="2"/>
                </a:lnTo>
                <a:lnTo>
                  <a:pt x="42" y="2"/>
                </a:lnTo>
                <a:lnTo>
                  <a:pt x="42" y="4"/>
                </a:lnTo>
                <a:lnTo>
                  <a:pt x="43" y="4"/>
                </a:lnTo>
                <a:lnTo>
                  <a:pt x="43" y="2"/>
                </a:lnTo>
                <a:lnTo>
                  <a:pt x="45" y="2"/>
                </a:lnTo>
                <a:lnTo>
                  <a:pt x="47" y="2"/>
                </a:lnTo>
                <a:lnTo>
                  <a:pt x="49" y="2"/>
                </a:lnTo>
                <a:lnTo>
                  <a:pt x="49" y="0"/>
                </a:lnTo>
                <a:lnTo>
                  <a:pt x="50" y="0"/>
                </a:lnTo>
                <a:lnTo>
                  <a:pt x="50" y="2"/>
                </a:lnTo>
                <a:close/>
              </a:path>
            </a:pathLst>
          </a:custGeom>
          <a:solidFill>
            <a:schemeClr val="tx2">
              <a:lumMod val="50000"/>
            </a:schemeClr>
          </a:solidFill>
          <a:ln w="9525">
            <a:solidFill>
              <a:srgbClr val="FFFFFF"/>
            </a:solidFill>
          </a:ln>
        </p:spPr>
        <p:txBody>
          <a:bodyPr vert="horz" wrap="square" lIns="91440" tIns="45720" rIns="91440" bIns="45720" numCol="1" anchor="t" anchorCtr="0" compatLnSpc="1">
            <a:prstTxWarp prst="textNoShape">
              <a:avLst/>
            </a:prstTxWarp>
          </a:bodyPr>
          <a:lstStyle/>
          <a:p>
            <a:endParaRPr lang="en-US"/>
          </a:p>
        </p:txBody>
      </p:sp>
      <p:sp>
        <p:nvSpPr>
          <p:cNvPr id="86" name="Freeform 38"/>
          <p:cNvSpPr>
            <a:spLocks/>
          </p:cNvSpPr>
          <p:nvPr/>
        </p:nvSpPr>
        <p:spPr bwMode="auto">
          <a:xfrm>
            <a:off x="6471425" y="6039868"/>
            <a:ext cx="356024" cy="717729"/>
          </a:xfrm>
          <a:custGeom>
            <a:avLst/>
            <a:gdLst>
              <a:gd name="T0" fmla="*/ 126 w 188"/>
              <a:gd name="T1" fmla="*/ 15 h 379"/>
              <a:gd name="T2" fmla="*/ 131 w 188"/>
              <a:gd name="T3" fmla="*/ 22 h 379"/>
              <a:gd name="T4" fmla="*/ 131 w 188"/>
              <a:gd name="T5" fmla="*/ 29 h 379"/>
              <a:gd name="T6" fmla="*/ 135 w 188"/>
              <a:gd name="T7" fmla="*/ 33 h 379"/>
              <a:gd name="T8" fmla="*/ 143 w 188"/>
              <a:gd name="T9" fmla="*/ 38 h 379"/>
              <a:gd name="T10" fmla="*/ 148 w 188"/>
              <a:gd name="T11" fmla="*/ 46 h 379"/>
              <a:gd name="T12" fmla="*/ 162 w 188"/>
              <a:gd name="T13" fmla="*/ 55 h 379"/>
              <a:gd name="T14" fmla="*/ 159 w 188"/>
              <a:gd name="T15" fmla="*/ 77 h 379"/>
              <a:gd name="T16" fmla="*/ 143 w 188"/>
              <a:gd name="T17" fmla="*/ 86 h 379"/>
              <a:gd name="T18" fmla="*/ 130 w 188"/>
              <a:gd name="T19" fmla="*/ 98 h 379"/>
              <a:gd name="T20" fmla="*/ 116 w 188"/>
              <a:gd name="T21" fmla="*/ 108 h 379"/>
              <a:gd name="T22" fmla="*/ 112 w 188"/>
              <a:gd name="T23" fmla="*/ 122 h 379"/>
              <a:gd name="T24" fmla="*/ 121 w 188"/>
              <a:gd name="T25" fmla="*/ 139 h 379"/>
              <a:gd name="T26" fmla="*/ 133 w 188"/>
              <a:gd name="T27" fmla="*/ 151 h 379"/>
              <a:gd name="T28" fmla="*/ 152 w 188"/>
              <a:gd name="T29" fmla="*/ 160 h 379"/>
              <a:gd name="T30" fmla="*/ 164 w 188"/>
              <a:gd name="T31" fmla="*/ 172 h 379"/>
              <a:gd name="T32" fmla="*/ 174 w 188"/>
              <a:gd name="T33" fmla="*/ 189 h 379"/>
              <a:gd name="T34" fmla="*/ 178 w 188"/>
              <a:gd name="T35" fmla="*/ 210 h 379"/>
              <a:gd name="T36" fmla="*/ 179 w 188"/>
              <a:gd name="T37" fmla="*/ 229 h 379"/>
              <a:gd name="T38" fmla="*/ 185 w 188"/>
              <a:gd name="T39" fmla="*/ 244 h 379"/>
              <a:gd name="T40" fmla="*/ 176 w 188"/>
              <a:gd name="T41" fmla="*/ 262 h 379"/>
              <a:gd name="T42" fmla="*/ 174 w 188"/>
              <a:gd name="T43" fmla="*/ 282 h 379"/>
              <a:gd name="T44" fmla="*/ 173 w 188"/>
              <a:gd name="T45" fmla="*/ 301 h 379"/>
              <a:gd name="T46" fmla="*/ 188 w 188"/>
              <a:gd name="T47" fmla="*/ 311 h 379"/>
              <a:gd name="T48" fmla="*/ 181 w 188"/>
              <a:gd name="T49" fmla="*/ 330 h 379"/>
              <a:gd name="T50" fmla="*/ 186 w 188"/>
              <a:gd name="T51" fmla="*/ 348 h 379"/>
              <a:gd name="T52" fmla="*/ 185 w 188"/>
              <a:gd name="T53" fmla="*/ 370 h 379"/>
              <a:gd name="T54" fmla="*/ 155 w 188"/>
              <a:gd name="T55" fmla="*/ 379 h 379"/>
              <a:gd name="T56" fmla="*/ 97 w 188"/>
              <a:gd name="T57" fmla="*/ 375 h 379"/>
              <a:gd name="T58" fmla="*/ 83 w 188"/>
              <a:gd name="T59" fmla="*/ 349 h 379"/>
              <a:gd name="T60" fmla="*/ 76 w 188"/>
              <a:gd name="T61" fmla="*/ 318 h 379"/>
              <a:gd name="T62" fmla="*/ 104 w 188"/>
              <a:gd name="T63" fmla="*/ 303 h 379"/>
              <a:gd name="T64" fmla="*/ 111 w 188"/>
              <a:gd name="T65" fmla="*/ 268 h 379"/>
              <a:gd name="T66" fmla="*/ 105 w 188"/>
              <a:gd name="T67" fmla="*/ 234 h 379"/>
              <a:gd name="T68" fmla="*/ 64 w 188"/>
              <a:gd name="T69" fmla="*/ 236 h 379"/>
              <a:gd name="T70" fmla="*/ 40 w 188"/>
              <a:gd name="T71" fmla="*/ 215 h 379"/>
              <a:gd name="T72" fmla="*/ 11 w 188"/>
              <a:gd name="T73" fmla="*/ 194 h 379"/>
              <a:gd name="T74" fmla="*/ 6 w 188"/>
              <a:gd name="T75" fmla="*/ 167 h 379"/>
              <a:gd name="T76" fmla="*/ 11 w 188"/>
              <a:gd name="T77" fmla="*/ 158 h 379"/>
              <a:gd name="T78" fmla="*/ 19 w 188"/>
              <a:gd name="T79" fmla="*/ 151 h 379"/>
              <a:gd name="T80" fmla="*/ 28 w 188"/>
              <a:gd name="T81" fmla="*/ 150 h 379"/>
              <a:gd name="T82" fmla="*/ 35 w 188"/>
              <a:gd name="T83" fmla="*/ 143 h 379"/>
              <a:gd name="T84" fmla="*/ 37 w 188"/>
              <a:gd name="T85" fmla="*/ 138 h 379"/>
              <a:gd name="T86" fmla="*/ 35 w 188"/>
              <a:gd name="T87" fmla="*/ 131 h 379"/>
              <a:gd name="T88" fmla="*/ 37 w 188"/>
              <a:gd name="T89" fmla="*/ 126 h 379"/>
              <a:gd name="T90" fmla="*/ 42 w 188"/>
              <a:gd name="T91" fmla="*/ 117 h 379"/>
              <a:gd name="T92" fmla="*/ 49 w 188"/>
              <a:gd name="T93" fmla="*/ 114 h 379"/>
              <a:gd name="T94" fmla="*/ 54 w 188"/>
              <a:gd name="T95" fmla="*/ 105 h 379"/>
              <a:gd name="T96" fmla="*/ 59 w 188"/>
              <a:gd name="T97" fmla="*/ 100 h 379"/>
              <a:gd name="T98" fmla="*/ 68 w 188"/>
              <a:gd name="T99" fmla="*/ 95 h 379"/>
              <a:gd name="T100" fmla="*/ 73 w 188"/>
              <a:gd name="T101" fmla="*/ 86 h 379"/>
              <a:gd name="T102" fmla="*/ 76 w 188"/>
              <a:gd name="T103" fmla="*/ 74 h 379"/>
              <a:gd name="T104" fmla="*/ 78 w 188"/>
              <a:gd name="T105" fmla="*/ 62 h 379"/>
              <a:gd name="T106" fmla="*/ 81 w 188"/>
              <a:gd name="T107" fmla="*/ 52 h 379"/>
              <a:gd name="T108" fmla="*/ 85 w 188"/>
              <a:gd name="T109" fmla="*/ 41 h 379"/>
              <a:gd name="T110" fmla="*/ 88 w 188"/>
              <a:gd name="T111" fmla="*/ 31 h 379"/>
              <a:gd name="T112" fmla="*/ 90 w 188"/>
              <a:gd name="T113" fmla="*/ 19 h 379"/>
              <a:gd name="T114" fmla="*/ 95 w 188"/>
              <a:gd name="T115" fmla="*/ 10 h 379"/>
              <a:gd name="T116" fmla="*/ 100 w 188"/>
              <a:gd name="T117" fmla="*/ 2 h 379"/>
              <a:gd name="T118" fmla="*/ 105 w 188"/>
              <a:gd name="T119" fmla="*/ 3 h 379"/>
              <a:gd name="T120" fmla="*/ 116 w 188"/>
              <a:gd name="T121" fmla="*/ 10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8" h="379">
                <a:moveTo>
                  <a:pt x="119" y="12"/>
                </a:moveTo>
                <a:lnTo>
                  <a:pt x="121" y="12"/>
                </a:lnTo>
                <a:lnTo>
                  <a:pt x="123" y="14"/>
                </a:lnTo>
                <a:lnTo>
                  <a:pt x="121" y="14"/>
                </a:lnTo>
                <a:lnTo>
                  <a:pt x="123" y="14"/>
                </a:lnTo>
                <a:lnTo>
                  <a:pt x="124" y="14"/>
                </a:lnTo>
                <a:lnTo>
                  <a:pt x="124" y="15"/>
                </a:lnTo>
                <a:lnTo>
                  <a:pt x="126" y="15"/>
                </a:lnTo>
                <a:lnTo>
                  <a:pt x="126" y="17"/>
                </a:lnTo>
                <a:lnTo>
                  <a:pt x="128" y="17"/>
                </a:lnTo>
                <a:lnTo>
                  <a:pt x="126" y="17"/>
                </a:lnTo>
                <a:lnTo>
                  <a:pt x="126" y="19"/>
                </a:lnTo>
                <a:lnTo>
                  <a:pt x="128" y="19"/>
                </a:lnTo>
                <a:lnTo>
                  <a:pt x="128" y="21"/>
                </a:lnTo>
                <a:lnTo>
                  <a:pt x="130" y="21"/>
                </a:lnTo>
                <a:lnTo>
                  <a:pt x="131" y="22"/>
                </a:lnTo>
                <a:lnTo>
                  <a:pt x="131" y="24"/>
                </a:lnTo>
                <a:lnTo>
                  <a:pt x="133" y="24"/>
                </a:lnTo>
                <a:lnTo>
                  <a:pt x="131" y="24"/>
                </a:lnTo>
                <a:lnTo>
                  <a:pt x="131" y="26"/>
                </a:lnTo>
                <a:lnTo>
                  <a:pt x="133" y="26"/>
                </a:lnTo>
                <a:lnTo>
                  <a:pt x="133" y="27"/>
                </a:lnTo>
                <a:lnTo>
                  <a:pt x="133" y="29"/>
                </a:lnTo>
                <a:lnTo>
                  <a:pt x="131" y="29"/>
                </a:lnTo>
                <a:lnTo>
                  <a:pt x="130" y="29"/>
                </a:lnTo>
                <a:lnTo>
                  <a:pt x="130" y="31"/>
                </a:lnTo>
                <a:lnTo>
                  <a:pt x="131" y="31"/>
                </a:lnTo>
                <a:lnTo>
                  <a:pt x="131" y="33"/>
                </a:lnTo>
                <a:lnTo>
                  <a:pt x="130" y="33"/>
                </a:lnTo>
                <a:lnTo>
                  <a:pt x="131" y="33"/>
                </a:lnTo>
                <a:lnTo>
                  <a:pt x="133" y="33"/>
                </a:lnTo>
                <a:lnTo>
                  <a:pt x="135" y="33"/>
                </a:lnTo>
                <a:lnTo>
                  <a:pt x="136" y="33"/>
                </a:lnTo>
                <a:lnTo>
                  <a:pt x="138" y="33"/>
                </a:lnTo>
                <a:lnTo>
                  <a:pt x="138" y="34"/>
                </a:lnTo>
                <a:lnTo>
                  <a:pt x="140" y="34"/>
                </a:lnTo>
                <a:lnTo>
                  <a:pt x="142" y="34"/>
                </a:lnTo>
                <a:lnTo>
                  <a:pt x="142" y="36"/>
                </a:lnTo>
                <a:lnTo>
                  <a:pt x="143" y="36"/>
                </a:lnTo>
                <a:lnTo>
                  <a:pt x="143" y="38"/>
                </a:lnTo>
                <a:lnTo>
                  <a:pt x="145" y="38"/>
                </a:lnTo>
                <a:lnTo>
                  <a:pt x="145" y="39"/>
                </a:lnTo>
                <a:lnTo>
                  <a:pt x="145" y="41"/>
                </a:lnTo>
                <a:lnTo>
                  <a:pt x="145" y="43"/>
                </a:lnTo>
                <a:lnTo>
                  <a:pt x="147" y="43"/>
                </a:lnTo>
                <a:lnTo>
                  <a:pt x="148" y="43"/>
                </a:lnTo>
                <a:lnTo>
                  <a:pt x="148" y="45"/>
                </a:lnTo>
                <a:lnTo>
                  <a:pt x="148" y="46"/>
                </a:lnTo>
                <a:lnTo>
                  <a:pt x="150" y="46"/>
                </a:lnTo>
                <a:lnTo>
                  <a:pt x="152" y="46"/>
                </a:lnTo>
                <a:lnTo>
                  <a:pt x="152" y="45"/>
                </a:lnTo>
                <a:lnTo>
                  <a:pt x="154" y="45"/>
                </a:lnTo>
                <a:lnTo>
                  <a:pt x="162" y="46"/>
                </a:lnTo>
                <a:lnTo>
                  <a:pt x="162" y="48"/>
                </a:lnTo>
                <a:lnTo>
                  <a:pt x="162" y="52"/>
                </a:lnTo>
                <a:lnTo>
                  <a:pt x="162" y="55"/>
                </a:lnTo>
                <a:lnTo>
                  <a:pt x="160" y="57"/>
                </a:lnTo>
                <a:lnTo>
                  <a:pt x="162" y="60"/>
                </a:lnTo>
                <a:lnTo>
                  <a:pt x="162" y="64"/>
                </a:lnTo>
                <a:lnTo>
                  <a:pt x="160" y="65"/>
                </a:lnTo>
                <a:lnTo>
                  <a:pt x="160" y="69"/>
                </a:lnTo>
                <a:lnTo>
                  <a:pt x="160" y="72"/>
                </a:lnTo>
                <a:lnTo>
                  <a:pt x="160" y="74"/>
                </a:lnTo>
                <a:lnTo>
                  <a:pt x="159" y="77"/>
                </a:lnTo>
                <a:lnTo>
                  <a:pt x="159" y="79"/>
                </a:lnTo>
                <a:lnTo>
                  <a:pt x="157" y="81"/>
                </a:lnTo>
                <a:lnTo>
                  <a:pt x="155" y="83"/>
                </a:lnTo>
                <a:lnTo>
                  <a:pt x="152" y="83"/>
                </a:lnTo>
                <a:lnTo>
                  <a:pt x="150" y="84"/>
                </a:lnTo>
                <a:lnTo>
                  <a:pt x="148" y="84"/>
                </a:lnTo>
                <a:lnTo>
                  <a:pt x="145" y="86"/>
                </a:lnTo>
                <a:lnTo>
                  <a:pt x="143" y="86"/>
                </a:lnTo>
                <a:lnTo>
                  <a:pt x="142" y="88"/>
                </a:lnTo>
                <a:lnTo>
                  <a:pt x="140" y="89"/>
                </a:lnTo>
                <a:lnTo>
                  <a:pt x="138" y="91"/>
                </a:lnTo>
                <a:lnTo>
                  <a:pt x="136" y="93"/>
                </a:lnTo>
                <a:lnTo>
                  <a:pt x="135" y="95"/>
                </a:lnTo>
                <a:lnTo>
                  <a:pt x="133" y="95"/>
                </a:lnTo>
                <a:lnTo>
                  <a:pt x="131" y="96"/>
                </a:lnTo>
                <a:lnTo>
                  <a:pt x="130" y="98"/>
                </a:lnTo>
                <a:lnTo>
                  <a:pt x="128" y="100"/>
                </a:lnTo>
                <a:lnTo>
                  <a:pt x="126" y="101"/>
                </a:lnTo>
                <a:lnTo>
                  <a:pt x="124" y="103"/>
                </a:lnTo>
                <a:lnTo>
                  <a:pt x="123" y="103"/>
                </a:lnTo>
                <a:lnTo>
                  <a:pt x="121" y="105"/>
                </a:lnTo>
                <a:lnTo>
                  <a:pt x="119" y="107"/>
                </a:lnTo>
                <a:lnTo>
                  <a:pt x="117" y="108"/>
                </a:lnTo>
                <a:lnTo>
                  <a:pt x="116" y="108"/>
                </a:lnTo>
                <a:lnTo>
                  <a:pt x="114" y="110"/>
                </a:lnTo>
                <a:lnTo>
                  <a:pt x="111" y="112"/>
                </a:lnTo>
                <a:lnTo>
                  <a:pt x="111" y="114"/>
                </a:lnTo>
                <a:lnTo>
                  <a:pt x="109" y="114"/>
                </a:lnTo>
                <a:lnTo>
                  <a:pt x="111" y="115"/>
                </a:lnTo>
                <a:lnTo>
                  <a:pt x="111" y="119"/>
                </a:lnTo>
                <a:lnTo>
                  <a:pt x="112" y="120"/>
                </a:lnTo>
                <a:lnTo>
                  <a:pt x="112" y="122"/>
                </a:lnTo>
                <a:lnTo>
                  <a:pt x="114" y="126"/>
                </a:lnTo>
                <a:lnTo>
                  <a:pt x="114" y="127"/>
                </a:lnTo>
                <a:lnTo>
                  <a:pt x="114" y="129"/>
                </a:lnTo>
                <a:lnTo>
                  <a:pt x="116" y="131"/>
                </a:lnTo>
                <a:lnTo>
                  <a:pt x="117" y="134"/>
                </a:lnTo>
                <a:lnTo>
                  <a:pt x="117" y="136"/>
                </a:lnTo>
                <a:lnTo>
                  <a:pt x="119" y="138"/>
                </a:lnTo>
                <a:lnTo>
                  <a:pt x="121" y="139"/>
                </a:lnTo>
                <a:lnTo>
                  <a:pt x="121" y="141"/>
                </a:lnTo>
                <a:lnTo>
                  <a:pt x="123" y="143"/>
                </a:lnTo>
                <a:lnTo>
                  <a:pt x="124" y="146"/>
                </a:lnTo>
                <a:lnTo>
                  <a:pt x="126" y="146"/>
                </a:lnTo>
                <a:lnTo>
                  <a:pt x="128" y="148"/>
                </a:lnTo>
                <a:lnTo>
                  <a:pt x="130" y="150"/>
                </a:lnTo>
                <a:lnTo>
                  <a:pt x="131" y="150"/>
                </a:lnTo>
                <a:lnTo>
                  <a:pt x="133" y="151"/>
                </a:lnTo>
                <a:lnTo>
                  <a:pt x="136" y="153"/>
                </a:lnTo>
                <a:lnTo>
                  <a:pt x="138" y="153"/>
                </a:lnTo>
                <a:lnTo>
                  <a:pt x="142" y="153"/>
                </a:lnTo>
                <a:lnTo>
                  <a:pt x="143" y="155"/>
                </a:lnTo>
                <a:lnTo>
                  <a:pt x="147" y="157"/>
                </a:lnTo>
                <a:lnTo>
                  <a:pt x="148" y="157"/>
                </a:lnTo>
                <a:lnTo>
                  <a:pt x="150" y="158"/>
                </a:lnTo>
                <a:lnTo>
                  <a:pt x="152" y="160"/>
                </a:lnTo>
                <a:lnTo>
                  <a:pt x="152" y="162"/>
                </a:lnTo>
                <a:lnTo>
                  <a:pt x="152" y="165"/>
                </a:lnTo>
                <a:lnTo>
                  <a:pt x="154" y="167"/>
                </a:lnTo>
                <a:lnTo>
                  <a:pt x="155" y="169"/>
                </a:lnTo>
                <a:lnTo>
                  <a:pt x="157" y="169"/>
                </a:lnTo>
                <a:lnTo>
                  <a:pt x="160" y="170"/>
                </a:lnTo>
                <a:lnTo>
                  <a:pt x="162" y="170"/>
                </a:lnTo>
                <a:lnTo>
                  <a:pt x="164" y="172"/>
                </a:lnTo>
                <a:lnTo>
                  <a:pt x="166" y="175"/>
                </a:lnTo>
                <a:lnTo>
                  <a:pt x="167" y="177"/>
                </a:lnTo>
                <a:lnTo>
                  <a:pt x="167" y="179"/>
                </a:lnTo>
                <a:lnTo>
                  <a:pt x="171" y="181"/>
                </a:lnTo>
                <a:lnTo>
                  <a:pt x="171" y="182"/>
                </a:lnTo>
                <a:lnTo>
                  <a:pt x="173" y="184"/>
                </a:lnTo>
                <a:lnTo>
                  <a:pt x="174" y="186"/>
                </a:lnTo>
                <a:lnTo>
                  <a:pt x="174" y="189"/>
                </a:lnTo>
                <a:lnTo>
                  <a:pt x="173" y="193"/>
                </a:lnTo>
                <a:lnTo>
                  <a:pt x="174" y="194"/>
                </a:lnTo>
                <a:lnTo>
                  <a:pt x="174" y="196"/>
                </a:lnTo>
                <a:lnTo>
                  <a:pt x="176" y="198"/>
                </a:lnTo>
                <a:lnTo>
                  <a:pt x="176" y="201"/>
                </a:lnTo>
                <a:lnTo>
                  <a:pt x="178" y="203"/>
                </a:lnTo>
                <a:lnTo>
                  <a:pt x="178" y="206"/>
                </a:lnTo>
                <a:lnTo>
                  <a:pt x="178" y="210"/>
                </a:lnTo>
                <a:lnTo>
                  <a:pt x="176" y="212"/>
                </a:lnTo>
                <a:lnTo>
                  <a:pt x="176" y="215"/>
                </a:lnTo>
                <a:lnTo>
                  <a:pt x="176" y="219"/>
                </a:lnTo>
                <a:lnTo>
                  <a:pt x="176" y="220"/>
                </a:lnTo>
                <a:lnTo>
                  <a:pt x="176" y="224"/>
                </a:lnTo>
                <a:lnTo>
                  <a:pt x="178" y="225"/>
                </a:lnTo>
                <a:lnTo>
                  <a:pt x="178" y="227"/>
                </a:lnTo>
                <a:lnTo>
                  <a:pt x="179" y="229"/>
                </a:lnTo>
                <a:lnTo>
                  <a:pt x="181" y="229"/>
                </a:lnTo>
                <a:lnTo>
                  <a:pt x="185" y="231"/>
                </a:lnTo>
                <a:lnTo>
                  <a:pt x="186" y="232"/>
                </a:lnTo>
                <a:lnTo>
                  <a:pt x="186" y="234"/>
                </a:lnTo>
                <a:lnTo>
                  <a:pt x="186" y="237"/>
                </a:lnTo>
                <a:lnTo>
                  <a:pt x="186" y="239"/>
                </a:lnTo>
                <a:lnTo>
                  <a:pt x="185" y="243"/>
                </a:lnTo>
                <a:lnTo>
                  <a:pt x="185" y="244"/>
                </a:lnTo>
                <a:lnTo>
                  <a:pt x="185" y="248"/>
                </a:lnTo>
                <a:lnTo>
                  <a:pt x="185" y="251"/>
                </a:lnTo>
                <a:lnTo>
                  <a:pt x="183" y="253"/>
                </a:lnTo>
                <a:lnTo>
                  <a:pt x="181" y="255"/>
                </a:lnTo>
                <a:lnTo>
                  <a:pt x="179" y="256"/>
                </a:lnTo>
                <a:lnTo>
                  <a:pt x="178" y="258"/>
                </a:lnTo>
                <a:lnTo>
                  <a:pt x="178" y="260"/>
                </a:lnTo>
                <a:lnTo>
                  <a:pt x="176" y="262"/>
                </a:lnTo>
                <a:lnTo>
                  <a:pt x="176" y="265"/>
                </a:lnTo>
                <a:lnTo>
                  <a:pt x="174" y="267"/>
                </a:lnTo>
                <a:lnTo>
                  <a:pt x="174" y="270"/>
                </a:lnTo>
                <a:lnTo>
                  <a:pt x="174" y="274"/>
                </a:lnTo>
                <a:lnTo>
                  <a:pt x="174" y="275"/>
                </a:lnTo>
                <a:lnTo>
                  <a:pt x="173" y="279"/>
                </a:lnTo>
                <a:lnTo>
                  <a:pt x="174" y="280"/>
                </a:lnTo>
                <a:lnTo>
                  <a:pt x="174" y="282"/>
                </a:lnTo>
                <a:lnTo>
                  <a:pt x="174" y="286"/>
                </a:lnTo>
                <a:lnTo>
                  <a:pt x="174" y="289"/>
                </a:lnTo>
                <a:lnTo>
                  <a:pt x="173" y="291"/>
                </a:lnTo>
                <a:lnTo>
                  <a:pt x="171" y="293"/>
                </a:lnTo>
                <a:lnTo>
                  <a:pt x="169" y="294"/>
                </a:lnTo>
                <a:lnTo>
                  <a:pt x="171" y="298"/>
                </a:lnTo>
                <a:lnTo>
                  <a:pt x="173" y="298"/>
                </a:lnTo>
                <a:lnTo>
                  <a:pt x="173" y="301"/>
                </a:lnTo>
                <a:lnTo>
                  <a:pt x="176" y="301"/>
                </a:lnTo>
                <a:lnTo>
                  <a:pt x="178" y="303"/>
                </a:lnTo>
                <a:lnTo>
                  <a:pt x="181" y="303"/>
                </a:lnTo>
                <a:lnTo>
                  <a:pt x="183" y="303"/>
                </a:lnTo>
                <a:lnTo>
                  <a:pt x="186" y="305"/>
                </a:lnTo>
                <a:lnTo>
                  <a:pt x="186" y="306"/>
                </a:lnTo>
                <a:lnTo>
                  <a:pt x="186" y="310"/>
                </a:lnTo>
                <a:lnTo>
                  <a:pt x="188" y="311"/>
                </a:lnTo>
                <a:lnTo>
                  <a:pt x="188" y="315"/>
                </a:lnTo>
                <a:lnTo>
                  <a:pt x="186" y="317"/>
                </a:lnTo>
                <a:lnTo>
                  <a:pt x="185" y="318"/>
                </a:lnTo>
                <a:lnTo>
                  <a:pt x="185" y="320"/>
                </a:lnTo>
                <a:lnTo>
                  <a:pt x="183" y="322"/>
                </a:lnTo>
                <a:lnTo>
                  <a:pt x="181" y="324"/>
                </a:lnTo>
                <a:lnTo>
                  <a:pt x="181" y="327"/>
                </a:lnTo>
                <a:lnTo>
                  <a:pt x="181" y="330"/>
                </a:lnTo>
                <a:lnTo>
                  <a:pt x="179" y="332"/>
                </a:lnTo>
                <a:lnTo>
                  <a:pt x="181" y="336"/>
                </a:lnTo>
                <a:lnTo>
                  <a:pt x="181" y="337"/>
                </a:lnTo>
                <a:lnTo>
                  <a:pt x="183" y="339"/>
                </a:lnTo>
                <a:lnTo>
                  <a:pt x="185" y="341"/>
                </a:lnTo>
                <a:lnTo>
                  <a:pt x="186" y="342"/>
                </a:lnTo>
                <a:lnTo>
                  <a:pt x="186" y="344"/>
                </a:lnTo>
                <a:lnTo>
                  <a:pt x="186" y="348"/>
                </a:lnTo>
                <a:lnTo>
                  <a:pt x="186" y="351"/>
                </a:lnTo>
                <a:lnTo>
                  <a:pt x="186" y="353"/>
                </a:lnTo>
                <a:lnTo>
                  <a:pt x="186" y="356"/>
                </a:lnTo>
                <a:lnTo>
                  <a:pt x="186" y="360"/>
                </a:lnTo>
                <a:lnTo>
                  <a:pt x="186" y="361"/>
                </a:lnTo>
                <a:lnTo>
                  <a:pt x="186" y="365"/>
                </a:lnTo>
                <a:lnTo>
                  <a:pt x="185" y="367"/>
                </a:lnTo>
                <a:lnTo>
                  <a:pt x="185" y="370"/>
                </a:lnTo>
                <a:lnTo>
                  <a:pt x="183" y="372"/>
                </a:lnTo>
                <a:lnTo>
                  <a:pt x="181" y="373"/>
                </a:lnTo>
                <a:lnTo>
                  <a:pt x="179" y="375"/>
                </a:lnTo>
                <a:lnTo>
                  <a:pt x="179" y="377"/>
                </a:lnTo>
                <a:lnTo>
                  <a:pt x="178" y="379"/>
                </a:lnTo>
                <a:lnTo>
                  <a:pt x="171" y="379"/>
                </a:lnTo>
                <a:lnTo>
                  <a:pt x="162" y="379"/>
                </a:lnTo>
                <a:lnTo>
                  <a:pt x="155" y="379"/>
                </a:lnTo>
                <a:lnTo>
                  <a:pt x="154" y="377"/>
                </a:lnTo>
                <a:lnTo>
                  <a:pt x="147" y="377"/>
                </a:lnTo>
                <a:lnTo>
                  <a:pt x="138" y="377"/>
                </a:lnTo>
                <a:lnTo>
                  <a:pt x="130" y="377"/>
                </a:lnTo>
                <a:lnTo>
                  <a:pt x="121" y="377"/>
                </a:lnTo>
                <a:lnTo>
                  <a:pt x="112" y="377"/>
                </a:lnTo>
                <a:lnTo>
                  <a:pt x="105" y="377"/>
                </a:lnTo>
                <a:lnTo>
                  <a:pt x="97" y="375"/>
                </a:lnTo>
                <a:lnTo>
                  <a:pt x="88" y="375"/>
                </a:lnTo>
                <a:lnTo>
                  <a:pt x="85" y="373"/>
                </a:lnTo>
                <a:lnTo>
                  <a:pt x="85" y="368"/>
                </a:lnTo>
                <a:lnTo>
                  <a:pt x="86" y="365"/>
                </a:lnTo>
                <a:lnTo>
                  <a:pt x="90" y="360"/>
                </a:lnTo>
                <a:lnTo>
                  <a:pt x="90" y="355"/>
                </a:lnTo>
                <a:lnTo>
                  <a:pt x="86" y="351"/>
                </a:lnTo>
                <a:lnTo>
                  <a:pt x="83" y="349"/>
                </a:lnTo>
                <a:lnTo>
                  <a:pt x="80" y="346"/>
                </a:lnTo>
                <a:lnTo>
                  <a:pt x="76" y="342"/>
                </a:lnTo>
                <a:lnTo>
                  <a:pt x="74" y="339"/>
                </a:lnTo>
                <a:lnTo>
                  <a:pt x="73" y="334"/>
                </a:lnTo>
                <a:lnTo>
                  <a:pt x="71" y="329"/>
                </a:lnTo>
                <a:lnTo>
                  <a:pt x="71" y="327"/>
                </a:lnTo>
                <a:lnTo>
                  <a:pt x="73" y="322"/>
                </a:lnTo>
                <a:lnTo>
                  <a:pt x="76" y="318"/>
                </a:lnTo>
                <a:lnTo>
                  <a:pt x="78" y="317"/>
                </a:lnTo>
                <a:lnTo>
                  <a:pt x="80" y="317"/>
                </a:lnTo>
                <a:lnTo>
                  <a:pt x="85" y="313"/>
                </a:lnTo>
                <a:lnTo>
                  <a:pt x="88" y="311"/>
                </a:lnTo>
                <a:lnTo>
                  <a:pt x="92" y="310"/>
                </a:lnTo>
                <a:lnTo>
                  <a:pt x="97" y="306"/>
                </a:lnTo>
                <a:lnTo>
                  <a:pt x="100" y="305"/>
                </a:lnTo>
                <a:lnTo>
                  <a:pt x="104" y="303"/>
                </a:lnTo>
                <a:lnTo>
                  <a:pt x="107" y="299"/>
                </a:lnTo>
                <a:lnTo>
                  <a:pt x="111" y="296"/>
                </a:lnTo>
                <a:lnTo>
                  <a:pt x="112" y="291"/>
                </a:lnTo>
                <a:lnTo>
                  <a:pt x="112" y="287"/>
                </a:lnTo>
                <a:lnTo>
                  <a:pt x="112" y="284"/>
                </a:lnTo>
                <a:lnTo>
                  <a:pt x="112" y="279"/>
                </a:lnTo>
                <a:lnTo>
                  <a:pt x="111" y="275"/>
                </a:lnTo>
                <a:lnTo>
                  <a:pt x="111" y="268"/>
                </a:lnTo>
                <a:lnTo>
                  <a:pt x="111" y="263"/>
                </a:lnTo>
                <a:lnTo>
                  <a:pt x="112" y="258"/>
                </a:lnTo>
                <a:lnTo>
                  <a:pt x="112" y="255"/>
                </a:lnTo>
                <a:lnTo>
                  <a:pt x="112" y="248"/>
                </a:lnTo>
                <a:lnTo>
                  <a:pt x="114" y="246"/>
                </a:lnTo>
                <a:lnTo>
                  <a:pt x="112" y="241"/>
                </a:lnTo>
                <a:lnTo>
                  <a:pt x="109" y="237"/>
                </a:lnTo>
                <a:lnTo>
                  <a:pt x="105" y="234"/>
                </a:lnTo>
                <a:lnTo>
                  <a:pt x="100" y="234"/>
                </a:lnTo>
                <a:lnTo>
                  <a:pt x="95" y="234"/>
                </a:lnTo>
                <a:lnTo>
                  <a:pt x="90" y="236"/>
                </a:lnTo>
                <a:lnTo>
                  <a:pt x="85" y="237"/>
                </a:lnTo>
                <a:lnTo>
                  <a:pt x="80" y="237"/>
                </a:lnTo>
                <a:lnTo>
                  <a:pt x="76" y="237"/>
                </a:lnTo>
                <a:lnTo>
                  <a:pt x="69" y="237"/>
                </a:lnTo>
                <a:lnTo>
                  <a:pt x="64" y="236"/>
                </a:lnTo>
                <a:lnTo>
                  <a:pt x="59" y="234"/>
                </a:lnTo>
                <a:lnTo>
                  <a:pt x="55" y="231"/>
                </a:lnTo>
                <a:lnTo>
                  <a:pt x="52" y="229"/>
                </a:lnTo>
                <a:lnTo>
                  <a:pt x="49" y="225"/>
                </a:lnTo>
                <a:lnTo>
                  <a:pt x="47" y="225"/>
                </a:lnTo>
                <a:lnTo>
                  <a:pt x="45" y="222"/>
                </a:lnTo>
                <a:lnTo>
                  <a:pt x="42" y="219"/>
                </a:lnTo>
                <a:lnTo>
                  <a:pt x="40" y="215"/>
                </a:lnTo>
                <a:lnTo>
                  <a:pt x="38" y="210"/>
                </a:lnTo>
                <a:lnTo>
                  <a:pt x="37" y="206"/>
                </a:lnTo>
                <a:lnTo>
                  <a:pt x="31" y="205"/>
                </a:lnTo>
                <a:lnTo>
                  <a:pt x="26" y="203"/>
                </a:lnTo>
                <a:lnTo>
                  <a:pt x="23" y="203"/>
                </a:lnTo>
                <a:lnTo>
                  <a:pt x="18" y="201"/>
                </a:lnTo>
                <a:lnTo>
                  <a:pt x="14" y="200"/>
                </a:lnTo>
                <a:lnTo>
                  <a:pt x="11" y="194"/>
                </a:lnTo>
                <a:lnTo>
                  <a:pt x="11" y="189"/>
                </a:lnTo>
                <a:lnTo>
                  <a:pt x="9" y="186"/>
                </a:lnTo>
                <a:lnTo>
                  <a:pt x="6" y="182"/>
                </a:lnTo>
                <a:lnTo>
                  <a:pt x="2" y="179"/>
                </a:lnTo>
                <a:lnTo>
                  <a:pt x="0" y="177"/>
                </a:lnTo>
                <a:lnTo>
                  <a:pt x="6" y="170"/>
                </a:lnTo>
                <a:lnTo>
                  <a:pt x="6" y="169"/>
                </a:lnTo>
                <a:lnTo>
                  <a:pt x="6" y="167"/>
                </a:lnTo>
                <a:lnTo>
                  <a:pt x="6" y="165"/>
                </a:lnTo>
                <a:lnTo>
                  <a:pt x="7" y="165"/>
                </a:lnTo>
                <a:lnTo>
                  <a:pt x="7" y="163"/>
                </a:lnTo>
                <a:lnTo>
                  <a:pt x="9" y="163"/>
                </a:lnTo>
                <a:lnTo>
                  <a:pt x="9" y="162"/>
                </a:lnTo>
                <a:lnTo>
                  <a:pt x="11" y="162"/>
                </a:lnTo>
                <a:lnTo>
                  <a:pt x="11" y="160"/>
                </a:lnTo>
                <a:lnTo>
                  <a:pt x="11" y="158"/>
                </a:lnTo>
                <a:lnTo>
                  <a:pt x="12" y="158"/>
                </a:lnTo>
                <a:lnTo>
                  <a:pt x="12" y="157"/>
                </a:lnTo>
                <a:lnTo>
                  <a:pt x="14" y="157"/>
                </a:lnTo>
                <a:lnTo>
                  <a:pt x="14" y="155"/>
                </a:lnTo>
                <a:lnTo>
                  <a:pt x="14" y="153"/>
                </a:lnTo>
                <a:lnTo>
                  <a:pt x="16" y="153"/>
                </a:lnTo>
                <a:lnTo>
                  <a:pt x="18" y="153"/>
                </a:lnTo>
                <a:lnTo>
                  <a:pt x="19" y="151"/>
                </a:lnTo>
                <a:lnTo>
                  <a:pt x="19" y="153"/>
                </a:lnTo>
                <a:lnTo>
                  <a:pt x="19" y="151"/>
                </a:lnTo>
                <a:lnTo>
                  <a:pt x="21" y="151"/>
                </a:lnTo>
                <a:lnTo>
                  <a:pt x="23" y="151"/>
                </a:lnTo>
                <a:lnTo>
                  <a:pt x="23" y="150"/>
                </a:lnTo>
                <a:lnTo>
                  <a:pt x="25" y="150"/>
                </a:lnTo>
                <a:lnTo>
                  <a:pt x="26" y="150"/>
                </a:lnTo>
                <a:lnTo>
                  <a:pt x="28" y="150"/>
                </a:lnTo>
                <a:lnTo>
                  <a:pt x="30" y="150"/>
                </a:lnTo>
                <a:lnTo>
                  <a:pt x="30" y="148"/>
                </a:lnTo>
                <a:lnTo>
                  <a:pt x="31" y="148"/>
                </a:lnTo>
                <a:lnTo>
                  <a:pt x="31" y="146"/>
                </a:lnTo>
                <a:lnTo>
                  <a:pt x="33" y="146"/>
                </a:lnTo>
                <a:lnTo>
                  <a:pt x="33" y="144"/>
                </a:lnTo>
                <a:lnTo>
                  <a:pt x="35" y="144"/>
                </a:lnTo>
                <a:lnTo>
                  <a:pt x="35" y="143"/>
                </a:lnTo>
                <a:lnTo>
                  <a:pt x="37" y="143"/>
                </a:lnTo>
                <a:lnTo>
                  <a:pt x="37" y="141"/>
                </a:lnTo>
                <a:lnTo>
                  <a:pt x="38" y="141"/>
                </a:lnTo>
                <a:lnTo>
                  <a:pt x="38" y="139"/>
                </a:lnTo>
                <a:lnTo>
                  <a:pt x="38" y="138"/>
                </a:lnTo>
                <a:lnTo>
                  <a:pt x="37" y="138"/>
                </a:lnTo>
                <a:lnTo>
                  <a:pt x="37" y="139"/>
                </a:lnTo>
                <a:lnTo>
                  <a:pt x="37" y="138"/>
                </a:lnTo>
                <a:lnTo>
                  <a:pt x="35" y="138"/>
                </a:lnTo>
                <a:lnTo>
                  <a:pt x="35" y="136"/>
                </a:lnTo>
                <a:lnTo>
                  <a:pt x="35" y="134"/>
                </a:lnTo>
                <a:lnTo>
                  <a:pt x="37" y="134"/>
                </a:lnTo>
                <a:lnTo>
                  <a:pt x="37" y="132"/>
                </a:lnTo>
                <a:lnTo>
                  <a:pt x="35" y="132"/>
                </a:lnTo>
                <a:lnTo>
                  <a:pt x="37" y="132"/>
                </a:lnTo>
                <a:lnTo>
                  <a:pt x="35" y="131"/>
                </a:lnTo>
                <a:lnTo>
                  <a:pt x="37" y="131"/>
                </a:lnTo>
                <a:lnTo>
                  <a:pt x="35" y="131"/>
                </a:lnTo>
                <a:lnTo>
                  <a:pt x="35" y="129"/>
                </a:lnTo>
                <a:lnTo>
                  <a:pt x="37" y="129"/>
                </a:lnTo>
                <a:lnTo>
                  <a:pt x="35" y="129"/>
                </a:lnTo>
                <a:lnTo>
                  <a:pt x="35" y="127"/>
                </a:lnTo>
                <a:lnTo>
                  <a:pt x="37" y="127"/>
                </a:lnTo>
                <a:lnTo>
                  <a:pt x="37" y="126"/>
                </a:lnTo>
                <a:lnTo>
                  <a:pt x="37" y="124"/>
                </a:lnTo>
                <a:lnTo>
                  <a:pt x="37" y="122"/>
                </a:lnTo>
                <a:lnTo>
                  <a:pt x="37" y="120"/>
                </a:lnTo>
                <a:lnTo>
                  <a:pt x="38" y="120"/>
                </a:lnTo>
                <a:lnTo>
                  <a:pt x="40" y="120"/>
                </a:lnTo>
                <a:lnTo>
                  <a:pt x="40" y="119"/>
                </a:lnTo>
                <a:lnTo>
                  <a:pt x="42" y="119"/>
                </a:lnTo>
                <a:lnTo>
                  <a:pt x="42" y="117"/>
                </a:lnTo>
                <a:lnTo>
                  <a:pt x="42" y="119"/>
                </a:lnTo>
                <a:lnTo>
                  <a:pt x="43" y="119"/>
                </a:lnTo>
                <a:lnTo>
                  <a:pt x="43" y="117"/>
                </a:lnTo>
                <a:lnTo>
                  <a:pt x="45" y="117"/>
                </a:lnTo>
                <a:lnTo>
                  <a:pt x="45" y="115"/>
                </a:lnTo>
                <a:lnTo>
                  <a:pt x="47" y="115"/>
                </a:lnTo>
                <a:lnTo>
                  <a:pt x="49" y="115"/>
                </a:lnTo>
                <a:lnTo>
                  <a:pt x="49" y="114"/>
                </a:lnTo>
                <a:lnTo>
                  <a:pt x="50" y="114"/>
                </a:lnTo>
                <a:lnTo>
                  <a:pt x="50" y="112"/>
                </a:lnTo>
                <a:lnTo>
                  <a:pt x="50" y="110"/>
                </a:lnTo>
                <a:lnTo>
                  <a:pt x="50" y="108"/>
                </a:lnTo>
                <a:lnTo>
                  <a:pt x="52" y="108"/>
                </a:lnTo>
                <a:lnTo>
                  <a:pt x="52" y="107"/>
                </a:lnTo>
                <a:lnTo>
                  <a:pt x="54" y="107"/>
                </a:lnTo>
                <a:lnTo>
                  <a:pt x="54" y="105"/>
                </a:lnTo>
                <a:lnTo>
                  <a:pt x="54" y="103"/>
                </a:lnTo>
                <a:lnTo>
                  <a:pt x="55" y="103"/>
                </a:lnTo>
                <a:lnTo>
                  <a:pt x="57" y="103"/>
                </a:lnTo>
                <a:lnTo>
                  <a:pt x="59" y="103"/>
                </a:lnTo>
                <a:lnTo>
                  <a:pt x="59" y="101"/>
                </a:lnTo>
                <a:lnTo>
                  <a:pt x="61" y="101"/>
                </a:lnTo>
                <a:lnTo>
                  <a:pt x="61" y="100"/>
                </a:lnTo>
                <a:lnTo>
                  <a:pt x="59" y="100"/>
                </a:lnTo>
                <a:lnTo>
                  <a:pt x="61" y="100"/>
                </a:lnTo>
                <a:lnTo>
                  <a:pt x="61" y="98"/>
                </a:lnTo>
                <a:lnTo>
                  <a:pt x="62" y="98"/>
                </a:lnTo>
                <a:lnTo>
                  <a:pt x="62" y="96"/>
                </a:lnTo>
                <a:lnTo>
                  <a:pt x="64" y="96"/>
                </a:lnTo>
                <a:lnTo>
                  <a:pt x="66" y="96"/>
                </a:lnTo>
                <a:lnTo>
                  <a:pt x="66" y="95"/>
                </a:lnTo>
                <a:lnTo>
                  <a:pt x="68" y="95"/>
                </a:lnTo>
                <a:lnTo>
                  <a:pt x="68" y="93"/>
                </a:lnTo>
                <a:lnTo>
                  <a:pt x="69" y="93"/>
                </a:lnTo>
                <a:lnTo>
                  <a:pt x="69" y="91"/>
                </a:lnTo>
                <a:lnTo>
                  <a:pt x="71" y="91"/>
                </a:lnTo>
                <a:lnTo>
                  <a:pt x="71" y="89"/>
                </a:lnTo>
                <a:lnTo>
                  <a:pt x="71" y="88"/>
                </a:lnTo>
                <a:lnTo>
                  <a:pt x="71" y="86"/>
                </a:lnTo>
                <a:lnTo>
                  <a:pt x="73" y="86"/>
                </a:lnTo>
                <a:lnTo>
                  <a:pt x="73" y="84"/>
                </a:lnTo>
                <a:lnTo>
                  <a:pt x="73" y="83"/>
                </a:lnTo>
                <a:lnTo>
                  <a:pt x="73" y="81"/>
                </a:lnTo>
                <a:lnTo>
                  <a:pt x="74" y="79"/>
                </a:lnTo>
                <a:lnTo>
                  <a:pt x="74" y="77"/>
                </a:lnTo>
                <a:lnTo>
                  <a:pt x="74" y="76"/>
                </a:lnTo>
                <a:lnTo>
                  <a:pt x="74" y="74"/>
                </a:lnTo>
                <a:lnTo>
                  <a:pt x="76" y="74"/>
                </a:lnTo>
                <a:lnTo>
                  <a:pt x="76" y="72"/>
                </a:lnTo>
                <a:lnTo>
                  <a:pt x="76" y="70"/>
                </a:lnTo>
                <a:lnTo>
                  <a:pt x="76" y="69"/>
                </a:lnTo>
                <a:lnTo>
                  <a:pt x="76" y="67"/>
                </a:lnTo>
                <a:lnTo>
                  <a:pt x="78" y="67"/>
                </a:lnTo>
                <a:lnTo>
                  <a:pt x="78" y="65"/>
                </a:lnTo>
                <a:lnTo>
                  <a:pt x="78" y="64"/>
                </a:lnTo>
                <a:lnTo>
                  <a:pt x="78" y="62"/>
                </a:lnTo>
                <a:lnTo>
                  <a:pt x="80" y="62"/>
                </a:lnTo>
                <a:lnTo>
                  <a:pt x="80" y="60"/>
                </a:lnTo>
                <a:lnTo>
                  <a:pt x="80" y="58"/>
                </a:lnTo>
                <a:lnTo>
                  <a:pt x="80" y="57"/>
                </a:lnTo>
                <a:lnTo>
                  <a:pt x="80" y="55"/>
                </a:lnTo>
                <a:lnTo>
                  <a:pt x="81" y="55"/>
                </a:lnTo>
                <a:lnTo>
                  <a:pt x="81" y="53"/>
                </a:lnTo>
                <a:lnTo>
                  <a:pt x="81" y="52"/>
                </a:lnTo>
                <a:lnTo>
                  <a:pt x="81" y="50"/>
                </a:lnTo>
                <a:lnTo>
                  <a:pt x="83" y="50"/>
                </a:lnTo>
                <a:lnTo>
                  <a:pt x="83" y="48"/>
                </a:lnTo>
                <a:lnTo>
                  <a:pt x="83" y="46"/>
                </a:lnTo>
                <a:lnTo>
                  <a:pt x="83" y="45"/>
                </a:lnTo>
                <a:lnTo>
                  <a:pt x="83" y="43"/>
                </a:lnTo>
                <a:lnTo>
                  <a:pt x="85" y="43"/>
                </a:lnTo>
                <a:lnTo>
                  <a:pt x="85" y="41"/>
                </a:lnTo>
                <a:lnTo>
                  <a:pt x="85" y="39"/>
                </a:lnTo>
                <a:lnTo>
                  <a:pt x="85" y="38"/>
                </a:lnTo>
                <a:lnTo>
                  <a:pt x="86" y="38"/>
                </a:lnTo>
                <a:lnTo>
                  <a:pt x="86" y="36"/>
                </a:lnTo>
                <a:lnTo>
                  <a:pt x="86" y="34"/>
                </a:lnTo>
                <a:lnTo>
                  <a:pt x="86" y="33"/>
                </a:lnTo>
                <a:lnTo>
                  <a:pt x="86" y="31"/>
                </a:lnTo>
                <a:lnTo>
                  <a:pt x="88" y="31"/>
                </a:lnTo>
                <a:lnTo>
                  <a:pt x="88" y="29"/>
                </a:lnTo>
                <a:lnTo>
                  <a:pt x="88" y="27"/>
                </a:lnTo>
                <a:lnTo>
                  <a:pt x="88" y="26"/>
                </a:lnTo>
                <a:lnTo>
                  <a:pt x="90" y="26"/>
                </a:lnTo>
                <a:lnTo>
                  <a:pt x="90" y="24"/>
                </a:lnTo>
                <a:lnTo>
                  <a:pt x="90" y="22"/>
                </a:lnTo>
                <a:lnTo>
                  <a:pt x="90" y="21"/>
                </a:lnTo>
                <a:lnTo>
                  <a:pt x="90" y="19"/>
                </a:lnTo>
                <a:lnTo>
                  <a:pt x="90" y="17"/>
                </a:lnTo>
                <a:lnTo>
                  <a:pt x="90" y="15"/>
                </a:lnTo>
                <a:lnTo>
                  <a:pt x="92" y="15"/>
                </a:lnTo>
                <a:lnTo>
                  <a:pt x="92" y="14"/>
                </a:lnTo>
                <a:lnTo>
                  <a:pt x="92" y="12"/>
                </a:lnTo>
                <a:lnTo>
                  <a:pt x="93" y="12"/>
                </a:lnTo>
                <a:lnTo>
                  <a:pt x="93" y="10"/>
                </a:lnTo>
                <a:lnTo>
                  <a:pt x="95" y="10"/>
                </a:lnTo>
                <a:lnTo>
                  <a:pt x="95" y="8"/>
                </a:lnTo>
                <a:lnTo>
                  <a:pt x="97" y="8"/>
                </a:lnTo>
                <a:lnTo>
                  <a:pt x="97" y="7"/>
                </a:lnTo>
                <a:lnTo>
                  <a:pt x="99" y="7"/>
                </a:lnTo>
                <a:lnTo>
                  <a:pt x="99" y="5"/>
                </a:lnTo>
                <a:lnTo>
                  <a:pt x="99" y="3"/>
                </a:lnTo>
                <a:lnTo>
                  <a:pt x="100" y="3"/>
                </a:lnTo>
                <a:lnTo>
                  <a:pt x="100" y="2"/>
                </a:lnTo>
                <a:lnTo>
                  <a:pt x="100" y="0"/>
                </a:lnTo>
                <a:lnTo>
                  <a:pt x="102" y="0"/>
                </a:lnTo>
                <a:lnTo>
                  <a:pt x="104" y="0"/>
                </a:lnTo>
                <a:lnTo>
                  <a:pt x="105" y="0"/>
                </a:lnTo>
                <a:lnTo>
                  <a:pt x="105" y="2"/>
                </a:lnTo>
                <a:lnTo>
                  <a:pt x="107" y="2"/>
                </a:lnTo>
                <a:lnTo>
                  <a:pt x="107" y="3"/>
                </a:lnTo>
                <a:lnTo>
                  <a:pt x="105" y="3"/>
                </a:lnTo>
                <a:lnTo>
                  <a:pt x="107" y="3"/>
                </a:lnTo>
                <a:lnTo>
                  <a:pt x="109" y="5"/>
                </a:lnTo>
                <a:lnTo>
                  <a:pt x="111" y="5"/>
                </a:lnTo>
                <a:lnTo>
                  <a:pt x="111" y="7"/>
                </a:lnTo>
                <a:lnTo>
                  <a:pt x="112" y="7"/>
                </a:lnTo>
                <a:lnTo>
                  <a:pt x="112" y="8"/>
                </a:lnTo>
                <a:lnTo>
                  <a:pt x="114" y="8"/>
                </a:lnTo>
                <a:lnTo>
                  <a:pt x="116" y="10"/>
                </a:lnTo>
                <a:lnTo>
                  <a:pt x="117" y="10"/>
                </a:lnTo>
                <a:lnTo>
                  <a:pt x="117" y="12"/>
                </a:lnTo>
                <a:lnTo>
                  <a:pt x="119" y="12"/>
                </a:lnTo>
                <a:close/>
              </a:path>
            </a:pathLst>
          </a:custGeom>
          <a:solidFill>
            <a:schemeClr val="tx2">
              <a:lumMod val="5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39"/>
          <p:cNvSpPr>
            <a:spLocks/>
          </p:cNvSpPr>
          <p:nvPr/>
        </p:nvSpPr>
        <p:spPr bwMode="auto">
          <a:xfrm>
            <a:off x="6054801" y="4344967"/>
            <a:ext cx="486692" cy="859760"/>
          </a:xfrm>
          <a:custGeom>
            <a:avLst/>
            <a:gdLst>
              <a:gd name="T0" fmla="*/ 152 w 257"/>
              <a:gd name="T1" fmla="*/ 65 h 454"/>
              <a:gd name="T2" fmla="*/ 160 w 257"/>
              <a:gd name="T3" fmla="*/ 79 h 454"/>
              <a:gd name="T4" fmla="*/ 172 w 257"/>
              <a:gd name="T5" fmla="*/ 89 h 454"/>
              <a:gd name="T6" fmla="*/ 167 w 257"/>
              <a:gd name="T7" fmla="*/ 106 h 454"/>
              <a:gd name="T8" fmla="*/ 174 w 257"/>
              <a:gd name="T9" fmla="*/ 118 h 454"/>
              <a:gd name="T10" fmla="*/ 184 w 257"/>
              <a:gd name="T11" fmla="*/ 131 h 454"/>
              <a:gd name="T12" fmla="*/ 196 w 257"/>
              <a:gd name="T13" fmla="*/ 141 h 454"/>
              <a:gd name="T14" fmla="*/ 210 w 257"/>
              <a:gd name="T15" fmla="*/ 153 h 454"/>
              <a:gd name="T16" fmla="*/ 222 w 257"/>
              <a:gd name="T17" fmla="*/ 167 h 454"/>
              <a:gd name="T18" fmla="*/ 231 w 257"/>
              <a:gd name="T19" fmla="*/ 177 h 454"/>
              <a:gd name="T20" fmla="*/ 236 w 257"/>
              <a:gd name="T21" fmla="*/ 191 h 454"/>
              <a:gd name="T22" fmla="*/ 251 w 257"/>
              <a:gd name="T23" fmla="*/ 198 h 454"/>
              <a:gd name="T24" fmla="*/ 257 w 257"/>
              <a:gd name="T25" fmla="*/ 217 h 454"/>
              <a:gd name="T26" fmla="*/ 250 w 257"/>
              <a:gd name="T27" fmla="*/ 229 h 454"/>
              <a:gd name="T28" fmla="*/ 250 w 257"/>
              <a:gd name="T29" fmla="*/ 244 h 454"/>
              <a:gd name="T30" fmla="*/ 241 w 257"/>
              <a:gd name="T31" fmla="*/ 241 h 454"/>
              <a:gd name="T32" fmla="*/ 234 w 257"/>
              <a:gd name="T33" fmla="*/ 256 h 454"/>
              <a:gd name="T34" fmla="*/ 226 w 257"/>
              <a:gd name="T35" fmla="*/ 273 h 454"/>
              <a:gd name="T36" fmla="*/ 219 w 257"/>
              <a:gd name="T37" fmla="*/ 289 h 454"/>
              <a:gd name="T38" fmla="*/ 226 w 257"/>
              <a:gd name="T39" fmla="*/ 306 h 454"/>
              <a:gd name="T40" fmla="*/ 220 w 257"/>
              <a:gd name="T41" fmla="*/ 325 h 454"/>
              <a:gd name="T42" fmla="*/ 215 w 257"/>
              <a:gd name="T43" fmla="*/ 344 h 454"/>
              <a:gd name="T44" fmla="*/ 210 w 257"/>
              <a:gd name="T45" fmla="*/ 363 h 454"/>
              <a:gd name="T46" fmla="*/ 205 w 257"/>
              <a:gd name="T47" fmla="*/ 380 h 454"/>
              <a:gd name="T48" fmla="*/ 200 w 257"/>
              <a:gd name="T49" fmla="*/ 397 h 454"/>
              <a:gd name="T50" fmla="*/ 195 w 257"/>
              <a:gd name="T51" fmla="*/ 411 h 454"/>
              <a:gd name="T52" fmla="*/ 191 w 257"/>
              <a:gd name="T53" fmla="*/ 421 h 454"/>
              <a:gd name="T54" fmla="*/ 191 w 257"/>
              <a:gd name="T55" fmla="*/ 434 h 454"/>
              <a:gd name="T56" fmla="*/ 188 w 257"/>
              <a:gd name="T57" fmla="*/ 446 h 454"/>
              <a:gd name="T58" fmla="*/ 179 w 257"/>
              <a:gd name="T59" fmla="*/ 452 h 454"/>
              <a:gd name="T60" fmla="*/ 181 w 257"/>
              <a:gd name="T61" fmla="*/ 440 h 454"/>
              <a:gd name="T62" fmla="*/ 177 w 257"/>
              <a:gd name="T63" fmla="*/ 427 h 454"/>
              <a:gd name="T64" fmla="*/ 167 w 257"/>
              <a:gd name="T65" fmla="*/ 420 h 454"/>
              <a:gd name="T66" fmla="*/ 150 w 257"/>
              <a:gd name="T67" fmla="*/ 418 h 454"/>
              <a:gd name="T68" fmla="*/ 134 w 257"/>
              <a:gd name="T69" fmla="*/ 416 h 454"/>
              <a:gd name="T70" fmla="*/ 124 w 257"/>
              <a:gd name="T71" fmla="*/ 411 h 454"/>
              <a:gd name="T72" fmla="*/ 114 w 257"/>
              <a:gd name="T73" fmla="*/ 411 h 454"/>
              <a:gd name="T74" fmla="*/ 103 w 257"/>
              <a:gd name="T75" fmla="*/ 409 h 454"/>
              <a:gd name="T76" fmla="*/ 76 w 257"/>
              <a:gd name="T77" fmla="*/ 404 h 454"/>
              <a:gd name="T78" fmla="*/ 78 w 257"/>
              <a:gd name="T79" fmla="*/ 349 h 454"/>
              <a:gd name="T80" fmla="*/ 78 w 257"/>
              <a:gd name="T81" fmla="*/ 285 h 454"/>
              <a:gd name="T82" fmla="*/ 71 w 257"/>
              <a:gd name="T83" fmla="*/ 220 h 454"/>
              <a:gd name="T84" fmla="*/ 50 w 257"/>
              <a:gd name="T85" fmla="*/ 160 h 454"/>
              <a:gd name="T86" fmla="*/ 36 w 257"/>
              <a:gd name="T87" fmla="*/ 101 h 454"/>
              <a:gd name="T88" fmla="*/ 0 w 257"/>
              <a:gd name="T89" fmla="*/ 46 h 454"/>
              <a:gd name="T90" fmla="*/ 19 w 257"/>
              <a:gd name="T91" fmla="*/ 39 h 454"/>
              <a:gd name="T92" fmla="*/ 24 w 257"/>
              <a:gd name="T93" fmla="*/ 43 h 454"/>
              <a:gd name="T94" fmla="*/ 40 w 257"/>
              <a:gd name="T95" fmla="*/ 48 h 454"/>
              <a:gd name="T96" fmla="*/ 50 w 257"/>
              <a:gd name="T97" fmla="*/ 50 h 454"/>
              <a:gd name="T98" fmla="*/ 60 w 257"/>
              <a:gd name="T99" fmla="*/ 51 h 454"/>
              <a:gd name="T100" fmla="*/ 76 w 257"/>
              <a:gd name="T101" fmla="*/ 51 h 454"/>
              <a:gd name="T102" fmla="*/ 88 w 257"/>
              <a:gd name="T103" fmla="*/ 43 h 454"/>
              <a:gd name="T104" fmla="*/ 102 w 257"/>
              <a:gd name="T105" fmla="*/ 32 h 454"/>
              <a:gd name="T106" fmla="*/ 114 w 257"/>
              <a:gd name="T107" fmla="*/ 22 h 454"/>
              <a:gd name="T108" fmla="*/ 127 w 257"/>
              <a:gd name="T109" fmla="*/ 12 h 454"/>
              <a:gd name="T110" fmla="*/ 141 w 257"/>
              <a:gd name="T111" fmla="*/ 1 h 454"/>
              <a:gd name="T112" fmla="*/ 143 w 257"/>
              <a:gd name="T113" fmla="*/ 15 h 454"/>
              <a:gd name="T114" fmla="*/ 152 w 257"/>
              <a:gd name="T115" fmla="*/ 31 h 454"/>
              <a:gd name="T116" fmla="*/ 152 w 257"/>
              <a:gd name="T117" fmla="*/ 50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 h="454">
                <a:moveTo>
                  <a:pt x="152" y="51"/>
                </a:moveTo>
                <a:lnTo>
                  <a:pt x="152" y="53"/>
                </a:lnTo>
                <a:lnTo>
                  <a:pt x="150" y="53"/>
                </a:lnTo>
                <a:lnTo>
                  <a:pt x="150" y="55"/>
                </a:lnTo>
                <a:lnTo>
                  <a:pt x="150" y="57"/>
                </a:lnTo>
                <a:lnTo>
                  <a:pt x="150" y="58"/>
                </a:lnTo>
                <a:lnTo>
                  <a:pt x="152" y="58"/>
                </a:lnTo>
                <a:lnTo>
                  <a:pt x="152" y="60"/>
                </a:lnTo>
                <a:lnTo>
                  <a:pt x="152" y="62"/>
                </a:lnTo>
                <a:lnTo>
                  <a:pt x="152" y="63"/>
                </a:lnTo>
                <a:lnTo>
                  <a:pt x="150" y="63"/>
                </a:lnTo>
                <a:lnTo>
                  <a:pt x="152" y="63"/>
                </a:lnTo>
                <a:lnTo>
                  <a:pt x="152" y="65"/>
                </a:lnTo>
                <a:lnTo>
                  <a:pt x="152" y="67"/>
                </a:lnTo>
                <a:lnTo>
                  <a:pt x="152" y="69"/>
                </a:lnTo>
                <a:lnTo>
                  <a:pt x="152" y="70"/>
                </a:lnTo>
                <a:lnTo>
                  <a:pt x="152" y="72"/>
                </a:lnTo>
                <a:lnTo>
                  <a:pt x="153" y="72"/>
                </a:lnTo>
                <a:lnTo>
                  <a:pt x="153" y="74"/>
                </a:lnTo>
                <a:lnTo>
                  <a:pt x="155" y="74"/>
                </a:lnTo>
                <a:lnTo>
                  <a:pt x="155" y="75"/>
                </a:lnTo>
                <a:lnTo>
                  <a:pt x="157" y="75"/>
                </a:lnTo>
                <a:lnTo>
                  <a:pt x="158" y="75"/>
                </a:lnTo>
                <a:lnTo>
                  <a:pt x="158" y="77"/>
                </a:lnTo>
                <a:lnTo>
                  <a:pt x="160" y="77"/>
                </a:lnTo>
                <a:lnTo>
                  <a:pt x="160" y="79"/>
                </a:lnTo>
                <a:lnTo>
                  <a:pt x="162" y="79"/>
                </a:lnTo>
                <a:lnTo>
                  <a:pt x="162" y="81"/>
                </a:lnTo>
                <a:lnTo>
                  <a:pt x="164" y="81"/>
                </a:lnTo>
                <a:lnTo>
                  <a:pt x="165" y="81"/>
                </a:lnTo>
                <a:lnTo>
                  <a:pt x="167" y="81"/>
                </a:lnTo>
                <a:lnTo>
                  <a:pt x="167" y="82"/>
                </a:lnTo>
                <a:lnTo>
                  <a:pt x="169" y="82"/>
                </a:lnTo>
                <a:lnTo>
                  <a:pt x="169" y="84"/>
                </a:lnTo>
                <a:lnTo>
                  <a:pt x="171" y="84"/>
                </a:lnTo>
                <a:lnTo>
                  <a:pt x="171" y="86"/>
                </a:lnTo>
                <a:lnTo>
                  <a:pt x="172" y="86"/>
                </a:lnTo>
                <a:lnTo>
                  <a:pt x="172" y="88"/>
                </a:lnTo>
                <a:lnTo>
                  <a:pt x="172" y="89"/>
                </a:lnTo>
                <a:lnTo>
                  <a:pt x="171" y="89"/>
                </a:lnTo>
                <a:lnTo>
                  <a:pt x="171" y="91"/>
                </a:lnTo>
                <a:lnTo>
                  <a:pt x="171" y="93"/>
                </a:lnTo>
                <a:lnTo>
                  <a:pt x="171" y="94"/>
                </a:lnTo>
                <a:lnTo>
                  <a:pt x="171" y="96"/>
                </a:lnTo>
                <a:lnTo>
                  <a:pt x="169" y="96"/>
                </a:lnTo>
                <a:lnTo>
                  <a:pt x="169" y="98"/>
                </a:lnTo>
                <a:lnTo>
                  <a:pt x="169" y="100"/>
                </a:lnTo>
                <a:lnTo>
                  <a:pt x="169" y="101"/>
                </a:lnTo>
                <a:lnTo>
                  <a:pt x="169" y="103"/>
                </a:lnTo>
                <a:lnTo>
                  <a:pt x="167" y="103"/>
                </a:lnTo>
                <a:lnTo>
                  <a:pt x="167" y="105"/>
                </a:lnTo>
                <a:lnTo>
                  <a:pt x="167" y="106"/>
                </a:lnTo>
                <a:lnTo>
                  <a:pt x="167" y="108"/>
                </a:lnTo>
                <a:lnTo>
                  <a:pt x="165" y="108"/>
                </a:lnTo>
                <a:lnTo>
                  <a:pt x="165" y="110"/>
                </a:lnTo>
                <a:lnTo>
                  <a:pt x="165" y="112"/>
                </a:lnTo>
                <a:lnTo>
                  <a:pt x="167" y="112"/>
                </a:lnTo>
                <a:lnTo>
                  <a:pt x="167" y="113"/>
                </a:lnTo>
                <a:lnTo>
                  <a:pt x="169" y="113"/>
                </a:lnTo>
                <a:lnTo>
                  <a:pt x="169" y="115"/>
                </a:lnTo>
                <a:lnTo>
                  <a:pt x="171" y="115"/>
                </a:lnTo>
                <a:lnTo>
                  <a:pt x="171" y="117"/>
                </a:lnTo>
                <a:lnTo>
                  <a:pt x="172" y="117"/>
                </a:lnTo>
                <a:lnTo>
                  <a:pt x="172" y="118"/>
                </a:lnTo>
                <a:lnTo>
                  <a:pt x="174" y="118"/>
                </a:lnTo>
                <a:lnTo>
                  <a:pt x="174" y="120"/>
                </a:lnTo>
                <a:lnTo>
                  <a:pt x="176" y="120"/>
                </a:lnTo>
                <a:lnTo>
                  <a:pt x="176" y="122"/>
                </a:lnTo>
                <a:lnTo>
                  <a:pt x="177" y="122"/>
                </a:lnTo>
                <a:lnTo>
                  <a:pt x="177" y="124"/>
                </a:lnTo>
                <a:lnTo>
                  <a:pt x="179" y="124"/>
                </a:lnTo>
                <a:lnTo>
                  <a:pt x="179" y="125"/>
                </a:lnTo>
                <a:lnTo>
                  <a:pt x="181" y="125"/>
                </a:lnTo>
                <a:lnTo>
                  <a:pt x="181" y="127"/>
                </a:lnTo>
                <a:lnTo>
                  <a:pt x="183" y="127"/>
                </a:lnTo>
                <a:lnTo>
                  <a:pt x="183" y="129"/>
                </a:lnTo>
                <a:lnTo>
                  <a:pt x="184" y="129"/>
                </a:lnTo>
                <a:lnTo>
                  <a:pt x="184" y="131"/>
                </a:lnTo>
                <a:lnTo>
                  <a:pt x="186" y="131"/>
                </a:lnTo>
                <a:lnTo>
                  <a:pt x="186" y="132"/>
                </a:lnTo>
                <a:lnTo>
                  <a:pt x="188" y="132"/>
                </a:lnTo>
                <a:lnTo>
                  <a:pt x="188" y="134"/>
                </a:lnTo>
                <a:lnTo>
                  <a:pt x="189" y="134"/>
                </a:lnTo>
                <a:lnTo>
                  <a:pt x="189" y="136"/>
                </a:lnTo>
                <a:lnTo>
                  <a:pt x="191" y="136"/>
                </a:lnTo>
                <a:lnTo>
                  <a:pt x="191" y="137"/>
                </a:lnTo>
                <a:lnTo>
                  <a:pt x="193" y="137"/>
                </a:lnTo>
                <a:lnTo>
                  <a:pt x="193" y="139"/>
                </a:lnTo>
                <a:lnTo>
                  <a:pt x="195" y="139"/>
                </a:lnTo>
                <a:lnTo>
                  <a:pt x="195" y="141"/>
                </a:lnTo>
                <a:lnTo>
                  <a:pt x="196" y="141"/>
                </a:lnTo>
                <a:lnTo>
                  <a:pt x="196" y="143"/>
                </a:lnTo>
                <a:lnTo>
                  <a:pt x="198" y="143"/>
                </a:lnTo>
                <a:lnTo>
                  <a:pt x="198" y="144"/>
                </a:lnTo>
                <a:lnTo>
                  <a:pt x="200" y="144"/>
                </a:lnTo>
                <a:lnTo>
                  <a:pt x="200" y="146"/>
                </a:lnTo>
                <a:lnTo>
                  <a:pt x="201" y="146"/>
                </a:lnTo>
                <a:lnTo>
                  <a:pt x="201" y="148"/>
                </a:lnTo>
                <a:lnTo>
                  <a:pt x="203" y="148"/>
                </a:lnTo>
                <a:lnTo>
                  <a:pt x="203" y="149"/>
                </a:lnTo>
                <a:lnTo>
                  <a:pt x="205" y="149"/>
                </a:lnTo>
                <a:lnTo>
                  <a:pt x="207" y="151"/>
                </a:lnTo>
                <a:lnTo>
                  <a:pt x="208" y="153"/>
                </a:lnTo>
                <a:lnTo>
                  <a:pt x="210" y="153"/>
                </a:lnTo>
                <a:lnTo>
                  <a:pt x="210" y="155"/>
                </a:lnTo>
                <a:lnTo>
                  <a:pt x="212" y="156"/>
                </a:lnTo>
                <a:lnTo>
                  <a:pt x="214" y="158"/>
                </a:lnTo>
                <a:lnTo>
                  <a:pt x="215" y="158"/>
                </a:lnTo>
                <a:lnTo>
                  <a:pt x="215" y="160"/>
                </a:lnTo>
                <a:lnTo>
                  <a:pt x="217" y="160"/>
                </a:lnTo>
                <a:lnTo>
                  <a:pt x="217" y="162"/>
                </a:lnTo>
                <a:lnTo>
                  <a:pt x="219" y="162"/>
                </a:lnTo>
                <a:lnTo>
                  <a:pt x="219" y="163"/>
                </a:lnTo>
                <a:lnTo>
                  <a:pt x="220" y="163"/>
                </a:lnTo>
                <a:lnTo>
                  <a:pt x="220" y="165"/>
                </a:lnTo>
                <a:lnTo>
                  <a:pt x="222" y="165"/>
                </a:lnTo>
                <a:lnTo>
                  <a:pt x="222" y="167"/>
                </a:lnTo>
                <a:lnTo>
                  <a:pt x="224" y="167"/>
                </a:lnTo>
                <a:lnTo>
                  <a:pt x="224" y="168"/>
                </a:lnTo>
                <a:lnTo>
                  <a:pt x="226" y="168"/>
                </a:lnTo>
                <a:lnTo>
                  <a:pt x="226" y="170"/>
                </a:lnTo>
                <a:lnTo>
                  <a:pt x="227" y="170"/>
                </a:lnTo>
                <a:lnTo>
                  <a:pt x="227" y="172"/>
                </a:lnTo>
                <a:lnTo>
                  <a:pt x="229" y="172"/>
                </a:lnTo>
                <a:lnTo>
                  <a:pt x="229" y="174"/>
                </a:lnTo>
                <a:lnTo>
                  <a:pt x="231" y="174"/>
                </a:lnTo>
                <a:lnTo>
                  <a:pt x="231" y="175"/>
                </a:lnTo>
                <a:lnTo>
                  <a:pt x="232" y="175"/>
                </a:lnTo>
                <a:lnTo>
                  <a:pt x="231" y="175"/>
                </a:lnTo>
                <a:lnTo>
                  <a:pt x="231" y="177"/>
                </a:lnTo>
                <a:lnTo>
                  <a:pt x="231" y="179"/>
                </a:lnTo>
                <a:lnTo>
                  <a:pt x="231" y="180"/>
                </a:lnTo>
                <a:lnTo>
                  <a:pt x="231" y="182"/>
                </a:lnTo>
                <a:lnTo>
                  <a:pt x="231" y="184"/>
                </a:lnTo>
                <a:lnTo>
                  <a:pt x="231" y="186"/>
                </a:lnTo>
                <a:lnTo>
                  <a:pt x="229" y="186"/>
                </a:lnTo>
                <a:lnTo>
                  <a:pt x="229" y="187"/>
                </a:lnTo>
                <a:lnTo>
                  <a:pt x="231" y="187"/>
                </a:lnTo>
                <a:lnTo>
                  <a:pt x="231" y="189"/>
                </a:lnTo>
                <a:lnTo>
                  <a:pt x="232" y="189"/>
                </a:lnTo>
                <a:lnTo>
                  <a:pt x="234" y="189"/>
                </a:lnTo>
                <a:lnTo>
                  <a:pt x="234" y="191"/>
                </a:lnTo>
                <a:lnTo>
                  <a:pt x="236" y="191"/>
                </a:lnTo>
                <a:lnTo>
                  <a:pt x="238" y="191"/>
                </a:lnTo>
                <a:lnTo>
                  <a:pt x="238" y="193"/>
                </a:lnTo>
                <a:lnTo>
                  <a:pt x="239" y="193"/>
                </a:lnTo>
                <a:lnTo>
                  <a:pt x="241" y="193"/>
                </a:lnTo>
                <a:lnTo>
                  <a:pt x="243" y="193"/>
                </a:lnTo>
                <a:lnTo>
                  <a:pt x="245" y="193"/>
                </a:lnTo>
                <a:lnTo>
                  <a:pt x="245" y="194"/>
                </a:lnTo>
                <a:lnTo>
                  <a:pt x="246" y="194"/>
                </a:lnTo>
                <a:lnTo>
                  <a:pt x="248" y="194"/>
                </a:lnTo>
                <a:lnTo>
                  <a:pt x="250" y="194"/>
                </a:lnTo>
                <a:lnTo>
                  <a:pt x="250" y="196"/>
                </a:lnTo>
                <a:lnTo>
                  <a:pt x="250" y="198"/>
                </a:lnTo>
                <a:lnTo>
                  <a:pt x="251" y="198"/>
                </a:lnTo>
                <a:lnTo>
                  <a:pt x="251" y="199"/>
                </a:lnTo>
                <a:lnTo>
                  <a:pt x="253" y="201"/>
                </a:lnTo>
                <a:lnTo>
                  <a:pt x="253" y="203"/>
                </a:lnTo>
                <a:lnTo>
                  <a:pt x="255" y="203"/>
                </a:lnTo>
                <a:lnTo>
                  <a:pt x="255" y="205"/>
                </a:lnTo>
                <a:lnTo>
                  <a:pt x="255" y="206"/>
                </a:lnTo>
                <a:lnTo>
                  <a:pt x="255" y="208"/>
                </a:lnTo>
                <a:lnTo>
                  <a:pt x="255" y="210"/>
                </a:lnTo>
                <a:lnTo>
                  <a:pt x="255" y="211"/>
                </a:lnTo>
                <a:lnTo>
                  <a:pt x="255" y="213"/>
                </a:lnTo>
                <a:lnTo>
                  <a:pt x="257" y="213"/>
                </a:lnTo>
                <a:lnTo>
                  <a:pt x="257" y="215"/>
                </a:lnTo>
                <a:lnTo>
                  <a:pt x="257" y="217"/>
                </a:lnTo>
                <a:lnTo>
                  <a:pt x="255" y="217"/>
                </a:lnTo>
                <a:lnTo>
                  <a:pt x="255" y="218"/>
                </a:lnTo>
                <a:lnTo>
                  <a:pt x="253" y="218"/>
                </a:lnTo>
                <a:lnTo>
                  <a:pt x="253" y="220"/>
                </a:lnTo>
                <a:lnTo>
                  <a:pt x="251" y="220"/>
                </a:lnTo>
                <a:lnTo>
                  <a:pt x="251" y="222"/>
                </a:lnTo>
                <a:lnTo>
                  <a:pt x="251" y="224"/>
                </a:lnTo>
                <a:lnTo>
                  <a:pt x="251" y="225"/>
                </a:lnTo>
                <a:lnTo>
                  <a:pt x="251" y="227"/>
                </a:lnTo>
                <a:lnTo>
                  <a:pt x="250" y="227"/>
                </a:lnTo>
                <a:lnTo>
                  <a:pt x="251" y="227"/>
                </a:lnTo>
                <a:lnTo>
                  <a:pt x="251" y="229"/>
                </a:lnTo>
                <a:lnTo>
                  <a:pt x="250" y="229"/>
                </a:lnTo>
                <a:lnTo>
                  <a:pt x="250" y="230"/>
                </a:lnTo>
                <a:lnTo>
                  <a:pt x="250" y="232"/>
                </a:lnTo>
                <a:lnTo>
                  <a:pt x="250" y="234"/>
                </a:lnTo>
                <a:lnTo>
                  <a:pt x="250" y="236"/>
                </a:lnTo>
                <a:lnTo>
                  <a:pt x="248" y="236"/>
                </a:lnTo>
                <a:lnTo>
                  <a:pt x="250" y="236"/>
                </a:lnTo>
                <a:lnTo>
                  <a:pt x="250" y="237"/>
                </a:lnTo>
                <a:lnTo>
                  <a:pt x="248" y="237"/>
                </a:lnTo>
                <a:lnTo>
                  <a:pt x="248" y="239"/>
                </a:lnTo>
                <a:lnTo>
                  <a:pt x="250" y="239"/>
                </a:lnTo>
                <a:lnTo>
                  <a:pt x="250" y="241"/>
                </a:lnTo>
                <a:lnTo>
                  <a:pt x="250" y="242"/>
                </a:lnTo>
                <a:lnTo>
                  <a:pt x="250" y="244"/>
                </a:lnTo>
                <a:lnTo>
                  <a:pt x="250" y="246"/>
                </a:lnTo>
                <a:lnTo>
                  <a:pt x="251" y="246"/>
                </a:lnTo>
                <a:lnTo>
                  <a:pt x="251" y="248"/>
                </a:lnTo>
                <a:lnTo>
                  <a:pt x="250" y="248"/>
                </a:lnTo>
                <a:lnTo>
                  <a:pt x="250" y="246"/>
                </a:lnTo>
                <a:lnTo>
                  <a:pt x="248" y="246"/>
                </a:lnTo>
                <a:lnTo>
                  <a:pt x="248" y="244"/>
                </a:lnTo>
                <a:lnTo>
                  <a:pt x="246" y="244"/>
                </a:lnTo>
                <a:lnTo>
                  <a:pt x="246" y="242"/>
                </a:lnTo>
                <a:lnTo>
                  <a:pt x="245" y="242"/>
                </a:lnTo>
                <a:lnTo>
                  <a:pt x="243" y="242"/>
                </a:lnTo>
                <a:lnTo>
                  <a:pt x="243" y="241"/>
                </a:lnTo>
                <a:lnTo>
                  <a:pt x="241" y="241"/>
                </a:lnTo>
                <a:lnTo>
                  <a:pt x="241" y="239"/>
                </a:lnTo>
                <a:lnTo>
                  <a:pt x="239" y="239"/>
                </a:lnTo>
                <a:lnTo>
                  <a:pt x="239" y="241"/>
                </a:lnTo>
                <a:lnTo>
                  <a:pt x="239" y="242"/>
                </a:lnTo>
                <a:lnTo>
                  <a:pt x="238" y="244"/>
                </a:lnTo>
                <a:lnTo>
                  <a:pt x="238" y="246"/>
                </a:lnTo>
                <a:lnTo>
                  <a:pt x="238" y="248"/>
                </a:lnTo>
                <a:lnTo>
                  <a:pt x="238" y="249"/>
                </a:lnTo>
                <a:lnTo>
                  <a:pt x="236" y="251"/>
                </a:lnTo>
                <a:lnTo>
                  <a:pt x="236" y="253"/>
                </a:lnTo>
                <a:lnTo>
                  <a:pt x="236" y="254"/>
                </a:lnTo>
                <a:lnTo>
                  <a:pt x="236" y="256"/>
                </a:lnTo>
                <a:lnTo>
                  <a:pt x="234" y="256"/>
                </a:lnTo>
                <a:lnTo>
                  <a:pt x="234" y="258"/>
                </a:lnTo>
                <a:lnTo>
                  <a:pt x="234" y="260"/>
                </a:lnTo>
                <a:lnTo>
                  <a:pt x="232" y="260"/>
                </a:lnTo>
                <a:lnTo>
                  <a:pt x="232" y="261"/>
                </a:lnTo>
                <a:lnTo>
                  <a:pt x="231" y="263"/>
                </a:lnTo>
                <a:lnTo>
                  <a:pt x="231" y="265"/>
                </a:lnTo>
                <a:lnTo>
                  <a:pt x="229" y="267"/>
                </a:lnTo>
                <a:lnTo>
                  <a:pt x="229" y="268"/>
                </a:lnTo>
                <a:lnTo>
                  <a:pt x="227" y="268"/>
                </a:lnTo>
                <a:lnTo>
                  <a:pt x="227" y="270"/>
                </a:lnTo>
                <a:lnTo>
                  <a:pt x="227" y="272"/>
                </a:lnTo>
                <a:lnTo>
                  <a:pt x="226" y="272"/>
                </a:lnTo>
                <a:lnTo>
                  <a:pt x="226" y="273"/>
                </a:lnTo>
                <a:lnTo>
                  <a:pt x="226" y="275"/>
                </a:lnTo>
                <a:lnTo>
                  <a:pt x="224" y="275"/>
                </a:lnTo>
                <a:lnTo>
                  <a:pt x="224" y="277"/>
                </a:lnTo>
                <a:lnTo>
                  <a:pt x="224" y="279"/>
                </a:lnTo>
                <a:lnTo>
                  <a:pt x="222" y="279"/>
                </a:lnTo>
                <a:lnTo>
                  <a:pt x="222" y="280"/>
                </a:lnTo>
                <a:lnTo>
                  <a:pt x="222" y="282"/>
                </a:lnTo>
                <a:lnTo>
                  <a:pt x="220" y="282"/>
                </a:lnTo>
                <a:lnTo>
                  <a:pt x="220" y="284"/>
                </a:lnTo>
                <a:lnTo>
                  <a:pt x="220" y="285"/>
                </a:lnTo>
                <a:lnTo>
                  <a:pt x="219" y="285"/>
                </a:lnTo>
                <a:lnTo>
                  <a:pt x="219" y="287"/>
                </a:lnTo>
                <a:lnTo>
                  <a:pt x="219" y="289"/>
                </a:lnTo>
                <a:lnTo>
                  <a:pt x="220" y="289"/>
                </a:lnTo>
                <a:lnTo>
                  <a:pt x="220" y="291"/>
                </a:lnTo>
                <a:lnTo>
                  <a:pt x="220" y="292"/>
                </a:lnTo>
                <a:lnTo>
                  <a:pt x="222" y="292"/>
                </a:lnTo>
                <a:lnTo>
                  <a:pt x="222" y="294"/>
                </a:lnTo>
                <a:lnTo>
                  <a:pt x="222" y="296"/>
                </a:lnTo>
                <a:lnTo>
                  <a:pt x="224" y="298"/>
                </a:lnTo>
                <a:lnTo>
                  <a:pt x="224" y="299"/>
                </a:lnTo>
                <a:lnTo>
                  <a:pt x="224" y="301"/>
                </a:lnTo>
                <a:lnTo>
                  <a:pt x="226" y="301"/>
                </a:lnTo>
                <a:lnTo>
                  <a:pt x="226" y="303"/>
                </a:lnTo>
                <a:lnTo>
                  <a:pt x="226" y="304"/>
                </a:lnTo>
                <a:lnTo>
                  <a:pt x="226" y="306"/>
                </a:lnTo>
                <a:lnTo>
                  <a:pt x="224" y="306"/>
                </a:lnTo>
                <a:lnTo>
                  <a:pt x="224" y="308"/>
                </a:lnTo>
                <a:lnTo>
                  <a:pt x="224" y="310"/>
                </a:lnTo>
                <a:lnTo>
                  <a:pt x="224" y="311"/>
                </a:lnTo>
                <a:lnTo>
                  <a:pt x="224" y="313"/>
                </a:lnTo>
                <a:lnTo>
                  <a:pt x="222" y="313"/>
                </a:lnTo>
                <a:lnTo>
                  <a:pt x="222" y="315"/>
                </a:lnTo>
                <a:lnTo>
                  <a:pt x="222" y="316"/>
                </a:lnTo>
                <a:lnTo>
                  <a:pt x="222" y="318"/>
                </a:lnTo>
                <a:lnTo>
                  <a:pt x="220" y="320"/>
                </a:lnTo>
                <a:lnTo>
                  <a:pt x="220" y="322"/>
                </a:lnTo>
                <a:lnTo>
                  <a:pt x="220" y="323"/>
                </a:lnTo>
                <a:lnTo>
                  <a:pt x="220" y="325"/>
                </a:lnTo>
                <a:lnTo>
                  <a:pt x="219" y="325"/>
                </a:lnTo>
                <a:lnTo>
                  <a:pt x="219" y="327"/>
                </a:lnTo>
                <a:lnTo>
                  <a:pt x="219" y="329"/>
                </a:lnTo>
                <a:lnTo>
                  <a:pt x="219" y="330"/>
                </a:lnTo>
                <a:lnTo>
                  <a:pt x="219" y="332"/>
                </a:lnTo>
                <a:lnTo>
                  <a:pt x="217" y="332"/>
                </a:lnTo>
                <a:lnTo>
                  <a:pt x="217" y="334"/>
                </a:lnTo>
                <a:lnTo>
                  <a:pt x="217" y="335"/>
                </a:lnTo>
                <a:lnTo>
                  <a:pt x="217" y="337"/>
                </a:lnTo>
                <a:lnTo>
                  <a:pt x="215" y="339"/>
                </a:lnTo>
                <a:lnTo>
                  <a:pt x="215" y="341"/>
                </a:lnTo>
                <a:lnTo>
                  <a:pt x="215" y="342"/>
                </a:lnTo>
                <a:lnTo>
                  <a:pt x="215" y="344"/>
                </a:lnTo>
                <a:lnTo>
                  <a:pt x="214" y="344"/>
                </a:lnTo>
                <a:lnTo>
                  <a:pt x="214" y="346"/>
                </a:lnTo>
                <a:lnTo>
                  <a:pt x="214" y="347"/>
                </a:lnTo>
                <a:lnTo>
                  <a:pt x="214" y="349"/>
                </a:lnTo>
                <a:lnTo>
                  <a:pt x="214" y="351"/>
                </a:lnTo>
                <a:lnTo>
                  <a:pt x="212" y="351"/>
                </a:lnTo>
                <a:lnTo>
                  <a:pt x="212" y="353"/>
                </a:lnTo>
                <a:lnTo>
                  <a:pt x="212" y="354"/>
                </a:lnTo>
                <a:lnTo>
                  <a:pt x="212" y="356"/>
                </a:lnTo>
                <a:lnTo>
                  <a:pt x="210" y="358"/>
                </a:lnTo>
                <a:lnTo>
                  <a:pt x="210" y="360"/>
                </a:lnTo>
                <a:lnTo>
                  <a:pt x="210" y="361"/>
                </a:lnTo>
                <a:lnTo>
                  <a:pt x="210" y="363"/>
                </a:lnTo>
                <a:lnTo>
                  <a:pt x="208" y="363"/>
                </a:lnTo>
                <a:lnTo>
                  <a:pt x="208" y="365"/>
                </a:lnTo>
                <a:lnTo>
                  <a:pt x="208" y="366"/>
                </a:lnTo>
                <a:lnTo>
                  <a:pt x="208" y="368"/>
                </a:lnTo>
                <a:lnTo>
                  <a:pt x="208" y="370"/>
                </a:lnTo>
                <a:lnTo>
                  <a:pt x="207" y="370"/>
                </a:lnTo>
                <a:lnTo>
                  <a:pt x="207" y="372"/>
                </a:lnTo>
                <a:lnTo>
                  <a:pt x="207" y="373"/>
                </a:lnTo>
                <a:lnTo>
                  <a:pt x="207" y="375"/>
                </a:lnTo>
                <a:lnTo>
                  <a:pt x="207" y="377"/>
                </a:lnTo>
                <a:lnTo>
                  <a:pt x="205" y="377"/>
                </a:lnTo>
                <a:lnTo>
                  <a:pt x="205" y="378"/>
                </a:lnTo>
                <a:lnTo>
                  <a:pt x="205" y="380"/>
                </a:lnTo>
                <a:lnTo>
                  <a:pt x="205" y="382"/>
                </a:lnTo>
                <a:lnTo>
                  <a:pt x="203" y="382"/>
                </a:lnTo>
                <a:lnTo>
                  <a:pt x="203" y="384"/>
                </a:lnTo>
                <a:lnTo>
                  <a:pt x="203" y="385"/>
                </a:lnTo>
                <a:lnTo>
                  <a:pt x="203" y="387"/>
                </a:lnTo>
                <a:lnTo>
                  <a:pt x="203" y="389"/>
                </a:lnTo>
                <a:lnTo>
                  <a:pt x="201" y="389"/>
                </a:lnTo>
                <a:lnTo>
                  <a:pt x="201" y="390"/>
                </a:lnTo>
                <a:lnTo>
                  <a:pt x="201" y="392"/>
                </a:lnTo>
                <a:lnTo>
                  <a:pt x="201" y="394"/>
                </a:lnTo>
                <a:lnTo>
                  <a:pt x="201" y="396"/>
                </a:lnTo>
                <a:lnTo>
                  <a:pt x="200" y="396"/>
                </a:lnTo>
                <a:lnTo>
                  <a:pt x="200" y="397"/>
                </a:lnTo>
                <a:lnTo>
                  <a:pt x="200" y="399"/>
                </a:lnTo>
                <a:lnTo>
                  <a:pt x="200" y="401"/>
                </a:lnTo>
                <a:lnTo>
                  <a:pt x="198" y="401"/>
                </a:lnTo>
                <a:lnTo>
                  <a:pt x="198" y="403"/>
                </a:lnTo>
                <a:lnTo>
                  <a:pt x="198" y="404"/>
                </a:lnTo>
                <a:lnTo>
                  <a:pt x="198" y="406"/>
                </a:lnTo>
                <a:lnTo>
                  <a:pt x="198" y="408"/>
                </a:lnTo>
                <a:lnTo>
                  <a:pt x="196" y="408"/>
                </a:lnTo>
                <a:lnTo>
                  <a:pt x="196" y="409"/>
                </a:lnTo>
                <a:lnTo>
                  <a:pt x="195" y="409"/>
                </a:lnTo>
                <a:lnTo>
                  <a:pt x="195" y="411"/>
                </a:lnTo>
                <a:lnTo>
                  <a:pt x="196" y="411"/>
                </a:lnTo>
                <a:lnTo>
                  <a:pt x="195" y="411"/>
                </a:lnTo>
                <a:lnTo>
                  <a:pt x="195" y="413"/>
                </a:lnTo>
                <a:lnTo>
                  <a:pt x="196" y="413"/>
                </a:lnTo>
                <a:lnTo>
                  <a:pt x="196" y="415"/>
                </a:lnTo>
                <a:lnTo>
                  <a:pt x="195" y="415"/>
                </a:lnTo>
                <a:lnTo>
                  <a:pt x="193" y="415"/>
                </a:lnTo>
                <a:lnTo>
                  <a:pt x="193" y="416"/>
                </a:lnTo>
                <a:lnTo>
                  <a:pt x="195" y="416"/>
                </a:lnTo>
                <a:lnTo>
                  <a:pt x="193" y="416"/>
                </a:lnTo>
                <a:lnTo>
                  <a:pt x="191" y="418"/>
                </a:lnTo>
                <a:lnTo>
                  <a:pt x="193" y="418"/>
                </a:lnTo>
                <a:lnTo>
                  <a:pt x="193" y="420"/>
                </a:lnTo>
                <a:lnTo>
                  <a:pt x="193" y="421"/>
                </a:lnTo>
                <a:lnTo>
                  <a:pt x="191" y="421"/>
                </a:lnTo>
                <a:lnTo>
                  <a:pt x="191" y="423"/>
                </a:lnTo>
                <a:lnTo>
                  <a:pt x="191" y="425"/>
                </a:lnTo>
                <a:lnTo>
                  <a:pt x="193" y="425"/>
                </a:lnTo>
                <a:lnTo>
                  <a:pt x="191" y="425"/>
                </a:lnTo>
                <a:lnTo>
                  <a:pt x="191" y="427"/>
                </a:lnTo>
                <a:lnTo>
                  <a:pt x="193" y="427"/>
                </a:lnTo>
                <a:lnTo>
                  <a:pt x="193" y="428"/>
                </a:lnTo>
                <a:lnTo>
                  <a:pt x="191" y="428"/>
                </a:lnTo>
                <a:lnTo>
                  <a:pt x="191" y="430"/>
                </a:lnTo>
                <a:lnTo>
                  <a:pt x="191" y="432"/>
                </a:lnTo>
                <a:lnTo>
                  <a:pt x="193" y="432"/>
                </a:lnTo>
                <a:lnTo>
                  <a:pt x="193" y="434"/>
                </a:lnTo>
                <a:lnTo>
                  <a:pt x="191" y="434"/>
                </a:lnTo>
                <a:lnTo>
                  <a:pt x="191" y="435"/>
                </a:lnTo>
                <a:lnTo>
                  <a:pt x="191" y="437"/>
                </a:lnTo>
                <a:lnTo>
                  <a:pt x="191" y="439"/>
                </a:lnTo>
                <a:lnTo>
                  <a:pt x="189" y="439"/>
                </a:lnTo>
                <a:lnTo>
                  <a:pt x="189" y="440"/>
                </a:lnTo>
                <a:lnTo>
                  <a:pt x="188" y="440"/>
                </a:lnTo>
                <a:lnTo>
                  <a:pt x="188" y="442"/>
                </a:lnTo>
                <a:lnTo>
                  <a:pt x="189" y="442"/>
                </a:lnTo>
                <a:lnTo>
                  <a:pt x="189" y="444"/>
                </a:lnTo>
                <a:lnTo>
                  <a:pt x="191" y="444"/>
                </a:lnTo>
                <a:lnTo>
                  <a:pt x="191" y="446"/>
                </a:lnTo>
                <a:lnTo>
                  <a:pt x="189" y="446"/>
                </a:lnTo>
                <a:lnTo>
                  <a:pt x="188" y="446"/>
                </a:lnTo>
                <a:lnTo>
                  <a:pt x="188" y="447"/>
                </a:lnTo>
                <a:lnTo>
                  <a:pt x="188" y="449"/>
                </a:lnTo>
                <a:lnTo>
                  <a:pt x="186" y="449"/>
                </a:lnTo>
                <a:lnTo>
                  <a:pt x="186" y="451"/>
                </a:lnTo>
                <a:lnTo>
                  <a:pt x="188" y="451"/>
                </a:lnTo>
                <a:lnTo>
                  <a:pt x="188" y="452"/>
                </a:lnTo>
                <a:lnTo>
                  <a:pt x="186" y="452"/>
                </a:lnTo>
                <a:lnTo>
                  <a:pt x="184" y="452"/>
                </a:lnTo>
                <a:lnTo>
                  <a:pt x="184" y="454"/>
                </a:lnTo>
                <a:lnTo>
                  <a:pt x="183" y="454"/>
                </a:lnTo>
                <a:lnTo>
                  <a:pt x="181" y="454"/>
                </a:lnTo>
                <a:lnTo>
                  <a:pt x="179" y="454"/>
                </a:lnTo>
                <a:lnTo>
                  <a:pt x="179" y="452"/>
                </a:lnTo>
                <a:lnTo>
                  <a:pt x="177" y="451"/>
                </a:lnTo>
                <a:lnTo>
                  <a:pt x="177" y="449"/>
                </a:lnTo>
                <a:lnTo>
                  <a:pt x="179" y="449"/>
                </a:lnTo>
                <a:lnTo>
                  <a:pt x="181" y="449"/>
                </a:lnTo>
                <a:lnTo>
                  <a:pt x="181" y="447"/>
                </a:lnTo>
                <a:lnTo>
                  <a:pt x="181" y="446"/>
                </a:lnTo>
                <a:lnTo>
                  <a:pt x="183" y="446"/>
                </a:lnTo>
                <a:lnTo>
                  <a:pt x="181" y="446"/>
                </a:lnTo>
                <a:lnTo>
                  <a:pt x="181" y="444"/>
                </a:lnTo>
                <a:lnTo>
                  <a:pt x="181" y="442"/>
                </a:lnTo>
                <a:lnTo>
                  <a:pt x="183" y="442"/>
                </a:lnTo>
                <a:lnTo>
                  <a:pt x="183" y="440"/>
                </a:lnTo>
                <a:lnTo>
                  <a:pt x="181" y="440"/>
                </a:lnTo>
                <a:lnTo>
                  <a:pt x="181" y="439"/>
                </a:lnTo>
                <a:lnTo>
                  <a:pt x="181" y="437"/>
                </a:lnTo>
                <a:lnTo>
                  <a:pt x="179" y="437"/>
                </a:lnTo>
                <a:lnTo>
                  <a:pt x="179" y="435"/>
                </a:lnTo>
                <a:lnTo>
                  <a:pt x="179" y="437"/>
                </a:lnTo>
                <a:lnTo>
                  <a:pt x="179" y="435"/>
                </a:lnTo>
                <a:lnTo>
                  <a:pt x="177" y="435"/>
                </a:lnTo>
                <a:lnTo>
                  <a:pt x="177" y="434"/>
                </a:lnTo>
                <a:lnTo>
                  <a:pt x="177" y="432"/>
                </a:lnTo>
                <a:lnTo>
                  <a:pt x="177" y="430"/>
                </a:lnTo>
                <a:lnTo>
                  <a:pt x="179" y="428"/>
                </a:lnTo>
                <a:lnTo>
                  <a:pt x="179" y="427"/>
                </a:lnTo>
                <a:lnTo>
                  <a:pt x="177" y="427"/>
                </a:lnTo>
                <a:lnTo>
                  <a:pt x="177" y="428"/>
                </a:lnTo>
                <a:lnTo>
                  <a:pt x="176" y="428"/>
                </a:lnTo>
                <a:lnTo>
                  <a:pt x="176" y="427"/>
                </a:lnTo>
                <a:lnTo>
                  <a:pt x="174" y="427"/>
                </a:lnTo>
                <a:lnTo>
                  <a:pt x="172" y="427"/>
                </a:lnTo>
                <a:lnTo>
                  <a:pt x="171" y="427"/>
                </a:lnTo>
                <a:lnTo>
                  <a:pt x="171" y="425"/>
                </a:lnTo>
                <a:lnTo>
                  <a:pt x="172" y="423"/>
                </a:lnTo>
                <a:lnTo>
                  <a:pt x="172" y="421"/>
                </a:lnTo>
                <a:lnTo>
                  <a:pt x="171" y="421"/>
                </a:lnTo>
                <a:lnTo>
                  <a:pt x="169" y="421"/>
                </a:lnTo>
                <a:lnTo>
                  <a:pt x="169" y="420"/>
                </a:lnTo>
                <a:lnTo>
                  <a:pt x="167" y="420"/>
                </a:lnTo>
                <a:lnTo>
                  <a:pt x="165" y="420"/>
                </a:lnTo>
                <a:lnTo>
                  <a:pt x="165" y="418"/>
                </a:lnTo>
                <a:lnTo>
                  <a:pt x="164" y="418"/>
                </a:lnTo>
                <a:lnTo>
                  <a:pt x="162" y="418"/>
                </a:lnTo>
                <a:lnTo>
                  <a:pt x="160" y="418"/>
                </a:lnTo>
                <a:lnTo>
                  <a:pt x="160" y="416"/>
                </a:lnTo>
                <a:lnTo>
                  <a:pt x="158" y="416"/>
                </a:lnTo>
                <a:lnTo>
                  <a:pt x="158" y="418"/>
                </a:lnTo>
                <a:lnTo>
                  <a:pt x="157" y="418"/>
                </a:lnTo>
                <a:lnTo>
                  <a:pt x="155" y="418"/>
                </a:lnTo>
                <a:lnTo>
                  <a:pt x="153" y="418"/>
                </a:lnTo>
                <a:lnTo>
                  <a:pt x="152" y="418"/>
                </a:lnTo>
                <a:lnTo>
                  <a:pt x="150" y="418"/>
                </a:lnTo>
                <a:lnTo>
                  <a:pt x="148" y="418"/>
                </a:lnTo>
                <a:lnTo>
                  <a:pt x="146" y="418"/>
                </a:lnTo>
                <a:lnTo>
                  <a:pt x="145" y="418"/>
                </a:lnTo>
                <a:lnTo>
                  <a:pt x="145" y="416"/>
                </a:lnTo>
                <a:lnTo>
                  <a:pt x="143" y="418"/>
                </a:lnTo>
                <a:lnTo>
                  <a:pt x="143" y="416"/>
                </a:lnTo>
                <a:lnTo>
                  <a:pt x="141" y="416"/>
                </a:lnTo>
                <a:lnTo>
                  <a:pt x="141" y="418"/>
                </a:lnTo>
                <a:lnTo>
                  <a:pt x="140" y="418"/>
                </a:lnTo>
                <a:lnTo>
                  <a:pt x="140" y="416"/>
                </a:lnTo>
                <a:lnTo>
                  <a:pt x="138" y="416"/>
                </a:lnTo>
                <a:lnTo>
                  <a:pt x="136" y="416"/>
                </a:lnTo>
                <a:lnTo>
                  <a:pt x="134" y="416"/>
                </a:lnTo>
                <a:lnTo>
                  <a:pt x="133" y="416"/>
                </a:lnTo>
                <a:lnTo>
                  <a:pt x="133" y="415"/>
                </a:lnTo>
                <a:lnTo>
                  <a:pt x="131" y="415"/>
                </a:lnTo>
                <a:lnTo>
                  <a:pt x="129" y="415"/>
                </a:lnTo>
                <a:lnTo>
                  <a:pt x="129" y="413"/>
                </a:lnTo>
                <a:lnTo>
                  <a:pt x="129" y="411"/>
                </a:lnTo>
                <a:lnTo>
                  <a:pt x="127" y="411"/>
                </a:lnTo>
                <a:lnTo>
                  <a:pt x="129" y="411"/>
                </a:lnTo>
                <a:lnTo>
                  <a:pt x="129" y="409"/>
                </a:lnTo>
                <a:lnTo>
                  <a:pt x="127" y="409"/>
                </a:lnTo>
                <a:lnTo>
                  <a:pt x="127" y="411"/>
                </a:lnTo>
                <a:lnTo>
                  <a:pt x="126" y="411"/>
                </a:lnTo>
                <a:lnTo>
                  <a:pt x="124" y="411"/>
                </a:lnTo>
                <a:lnTo>
                  <a:pt x="124" y="413"/>
                </a:lnTo>
                <a:lnTo>
                  <a:pt x="122" y="413"/>
                </a:lnTo>
                <a:lnTo>
                  <a:pt x="122" y="415"/>
                </a:lnTo>
                <a:lnTo>
                  <a:pt x="121" y="415"/>
                </a:lnTo>
                <a:lnTo>
                  <a:pt x="119" y="416"/>
                </a:lnTo>
                <a:lnTo>
                  <a:pt x="117" y="416"/>
                </a:lnTo>
                <a:lnTo>
                  <a:pt x="117" y="415"/>
                </a:lnTo>
                <a:lnTo>
                  <a:pt x="117" y="413"/>
                </a:lnTo>
                <a:lnTo>
                  <a:pt x="115" y="413"/>
                </a:lnTo>
                <a:lnTo>
                  <a:pt x="115" y="411"/>
                </a:lnTo>
                <a:lnTo>
                  <a:pt x="115" y="413"/>
                </a:lnTo>
                <a:lnTo>
                  <a:pt x="114" y="413"/>
                </a:lnTo>
                <a:lnTo>
                  <a:pt x="114" y="411"/>
                </a:lnTo>
                <a:lnTo>
                  <a:pt x="114" y="413"/>
                </a:lnTo>
                <a:lnTo>
                  <a:pt x="114" y="411"/>
                </a:lnTo>
                <a:lnTo>
                  <a:pt x="112" y="411"/>
                </a:lnTo>
                <a:lnTo>
                  <a:pt x="112" y="409"/>
                </a:lnTo>
                <a:lnTo>
                  <a:pt x="110" y="409"/>
                </a:lnTo>
                <a:lnTo>
                  <a:pt x="110" y="411"/>
                </a:lnTo>
                <a:lnTo>
                  <a:pt x="109" y="411"/>
                </a:lnTo>
                <a:lnTo>
                  <a:pt x="107" y="411"/>
                </a:lnTo>
                <a:lnTo>
                  <a:pt x="107" y="409"/>
                </a:lnTo>
                <a:lnTo>
                  <a:pt x="105" y="409"/>
                </a:lnTo>
                <a:lnTo>
                  <a:pt x="105" y="411"/>
                </a:lnTo>
                <a:lnTo>
                  <a:pt x="105" y="409"/>
                </a:lnTo>
                <a:lnTo>
                  <a:pt x="103" y="409"/>
                </a:lnTo>
                <a:lnTo>
                  <a:pt x="103" y="408"/>
                </a:lnTo>
                <a:lnTo>
                  <a:pt x="102" y="408"/>
                </a:lnTo>
                <a:lnTo>
                  <a:pt x="100" y="408"/>
                </a:lnTo>
                <a:lnTo>
                  <a:pt x="98" y="408"/>
                </a:lnTo>
                <a:lnTo>
                  <a:pt x="97" y="408"/>
                </a:lnTo>
                <a:lnTo>
                  <a:pt x="95" y="408"/>
                </a:lnTo>
                <a:lnTo>
                  <a:pt x="95" y="406"/>
                </a:lnTo>
                <a:lnTo>
                  <a:pt x="93" y="406"/>
                </a:lnTo>
                <a:lnTo>
                  <a:pt x="91" y="404"/>
                </a:lnTo>
                <a:lnTo>
                  <a:pt x="90" y="404"/>
                </a:lnTo>
                <a:lnTo>
                  <a:pt x="88" y="404"/>
                </a:lnTo>
                <a:lnTo>
                  <a:pt x="81" y="408"/>
                </a:lnTo>
                <a:lnTo>
                  <a:pt x="76" y="404"/>
                </a:lnTo>
                <a:lnTo>
                  <a:pt x="74" y="401"/>
                </a:lnTo>
                <a:lnTo>
                  <a:pt x="74" y="397"/>
                </a:lnTo>
                <a:lnTo>
                  <a:pt x="74" y="396"/>
                </a:lnTo>
                <a:lnTo>
                  <a:pt x="74" y="392"/>
                </a:lnTo>
                <a:lnTo>
                  <a:pt x="76" y="387"/>
                </a:lnTo>
                <a:lnTo>
                  <a:pt x="76" y="382"/>
                </a:lnTo>
                <a:lnTo>
                  <a:pt x="76" y="377"/>
                </a:lnTo>
                <a:lnTo>
                  <a:pt x="74" y="370"/>
                </a:lnTo>
                <a:lnTo>
                  <a:pt x="71" y="365"/>
                </a:lnTo>
                <a:lnTo>
                  <a:pt x="69" y="360"/>
                </a:lnTo>
                <a:lnTo>
                  <a:pt x="71" y="356"/>
                </a:lnTo>
                <a:lnTo>
                  <a:pt x="74" y="353"/>
                </a:lnTo>
                <a:lnTo>
                  <a:pt x="78" y="349"/>
                </a:lnTo>
                <a:lnTo>
                  <a:pt x="76" y="344"/>
                </a:lnTo>
                <a:lnTo>
                  <a:pt x="72" y="341"/>
                </a:lnTo>
                <a:lnTo>
                  <a:pt x="71" y="337"/>
                </a:lnTo>
                <a:lnTo>
                  <a:pt x="72" y="332"/>
                </a:lnTo>
                <a:lnTo>
                  <a:pt x="74" y="327"/>
                </a:lnTo>
                <a:lnTo>
                  <a:pt x="79" y="322"/>
                </a:lnTo>
                <a:lnTo>
                  <a:pt x="83" y="316"/>
                </a:lnTo>
                <a:lnTo>
                  <a:pt x="84" y="313"/>
                </a:lnTo>
                <a:lnTo>
                  <a:pt x="88" y="306"/>
                </a:lnTo>
                <a:lnTo>
                  <a:pt x="90" y="299"/>
                </a:lnTo>
                <a:lnTo>
                  <a:pt x="86" y="294"/>
                </a:lnTo>
                <a:lnTo>
                  <a:pt x="81" y="291"/>
                </a:lnTo>
                <a:lnTo>
                  <a:pt x="78" y="285"/>
                </a:lnTo>
                <a:lnTo>
                  <a:pt x="76" y="280"/>
                </a:lnTo>
                <a:lnTo>
                  <a:pt x="74" y="275"/>
                </a:lnTo>
                <a:lnTo>
                  <a:pt x="74" y="270"/>
                </a:lnTo>
                <a:lnTo>
                  <a:pt x="71" y="265"/>
                </a:lnTo>
                <a:lnTo>
                  <a:pt x="69" y="260"/>
                </a:lnTo>
                <a:lnTo>
                  <a:pt x="69" y="254"/>
                </a:lnTo>
                <a:lnTo>
                  <a:pt x="71" y="251"/>
                </a:lnTo>
                <a:lnTo>
                  <a:pt x="72" y="246"/>
                </a:lnTo>
                <a:lnTo>
                  <a:pt x="72" y="241"/>
                </a:lnTo>
                <a:lnTo>
                  <a:pt x="71" y="234"/>
                </a:lnTo>
                <a:lnTo>
                  <a:pt x="71" y="229"/>
                </a:lnTo>
                <a:lnTo>
                  <a:pt x="71" y="225"/>
                </a:lnTo>
                <a:lnTo>
                  <a:pt x="71" y="220"/>
                </a:lnTo>
                <a:lnTo>
                  <a:pt x="71" y="215"/>
                </a:lnTo>
                <a:lnTo>
                  <a:pt x="71" y="210"/>
                </a:lnTo>
                <a:lnTo>
                  <a:pt x="71" y="206"/>
                </a:lnTo>
                <a:lnTo>
                  <a:pt x="69" y="201"/>
                </a:lnTo>
                <a:lnTo>
                  <a:pt x="66" y="196"/>
                </a:lnTo>
                <a:lnTo>
                  <a:pt x="60" y="193"/>
                </a:lnTo>
                <a:lnTo>
                  <a:pt x="59" y="187"/>
                </a:lnTo>
                <a:lnTo>
                  <a:pt x="55" y="184"/>
                </a:lnTo>
                <a:lnTo>
                  <a:pt x="53" y="179"/>
                </a:lnTo>
                <a:lnTo>
                  <a:pt x="52" y="175"/>
                </a:lnTo>
                <a:lnTo>
                  <a:pt x="52" y="170"/>
                </a:lnTo>
                <a:lnTo>
                  <a:pt x="52" y="165"/>
                </a:lnTo>
                <a:lnTo>
                  <a:pt x="50" y="160"/>
                </a:lnTo>
                <a:lnTo>
                  <a:pt x="53" y="155"/>
                </a:lnTo>
                <a:lnTo>
                  <a:pt x="57" y="151"/>
                </a:lnTo>
                <a:lnTo>
                  <a:pt x="59" y="146"/>
                </a:lnTo>
                <a:lnTo>
                  <a:pt x="60" y="143"/>
                </a:lnTo>
                <a:lnTo>
                  <a:pt x="60" y="137"/>
                </a:lnTo>
                <a:lnTo>
                  <a:pt x="60" y="132"/>
                </a:lnTo>
                <a:lnTo>
                  <a:pt x="59" y="129"/>
                </a:lnTo>
                <a:lnTo>
                  <a:pt x="55" y="122"/>
                </a:lnTo>
                <a:lnTo>
                  <a:pt x="53" y="118"/>
                </a:lnTo>
                <a:lnTo>
                  <a:pt x="52" y="113"/>
                </a:lnTo>
                <a:lnTo>
                  <a:pt x="47" y="108"/>
                </a:lnTo>
                <a:lnTo>
                  <a:pt x="41" y="105"/>
                </a:lnTo>
                <a:lnTo>
                  <a:pt x="36" y="101"/>
                </a:lnTo>
                <a:lnTo>
                  <a:pt x="31" y="98"/>
                </a:lnTo>
                <a:lnTo>
                  <a:pt x="26" y="93"/>
                </a:lnTo>
                <a:lnTo>
                  <a:pt x="23" y="89"/>
                </a:lnTo>
                <a:lnTo>
                  <a:pt x="19" y="84"/>
                </a:lnTo>
                <a:lnTo>
                  <a:pt x="17" y="81"/>
                </a:lnTo>
                <a:lnTo>
                  <a:pt x="17" y="79"/>
                </a:lnTo>
                <a:lnTo>
                  <a:pt x="14" y="74"/>
                </a:lnTo>
                <a:lnTo>
                  <a:pt x="10" y="67"/>
                </a:lnTo>
                <a:lnTo>
                  <a:pt x="7" y="63"/>
                </a:lnTo>
                <a:lnTo>
                  <a:pt x="5" y="58"/>
                </a:lnTo>
                <a:lnTo>
                  <a:pt x="2" y="53"/>
                </a:lnTo>
                <a:lnTo>
                  <a:pt x="0" y="48"/>
                </a:lnTo>
                <a:lnTo>
                  <a:pt x="0" y="46"/>
                </a:lnTo>
                <a:lnTo>
                  <a:pt x="7" y="41"/>
                </a:lnTo>
                <a:lnTo>
                  <a:pt x="7" y="43"/>
                </a:lnTo>
                <a:lnTo>
                  <a:pt x="9" y="43"/>
                </a:lnTo>
                <a:lnTo>
                  <a:pt x="10" y="43"/>
                </a:lnTo>
                <a:lnTo>
                  <a:pt x="12" y="43"/>
                </a:lnTo>
                <a:lnTo>
                  <a:pt x="14" y="43"/>
                </a:lnTo>
                <a:lnTo>
                  <a:pt x="14" y="41"/>
                </a:lnTo>
                <a:lnTo>
                  <a:pt x="14" y="39"/>
                </a:lnTo>
                <a:lnTo>
                  <a:pt x="14" y="38"/>
                </a:lnTo>
                <a:lnTo>
                  <a:pt x="16" y="38"/>
                </a:lnTo>
                <a:lnTo>
                  <a:pt x="17" y="38"/>
                </a:lnTo>
                <a:lnTo>
                  <a:pt x="19" y="38"/>
                </a:lnTo>
                <a:lnTo>
                  <a:pt x="19" y="39"/>
                </a:lnTo>
                <a:lnTo>
                  <a:pt x="17" y="39"/>
                </a:lnTo>
                <a:lnTo>
                  <a:pt x="19" y="39"/>
                </a:lnTo>
                <a:lnTo>
                  <a:pt x="19" y="41"/>
                </a:lnTo>
                <a:lnTo>
                  <a:pt x="21" y="41"/>
                </a:lnTo>
                <a:lnTo>
                  <a:pt x="21" y="43"/>
                </a:lnTo>
                <a:lnTo>
                  <a:pt x="23" y="43"/>
                </a:lnTo>
                <a:lnTo>
                  <a:pt x="23" y="41"/>
                </a:lnTo>
                <a:lnTo>
                  <a:pt x="24" y="41"/>
                </a:lnTo>
                <a:lnTo>
                  <a:pt x="24" y="43"/>
                </a:lnTo>
                <a:lnTo>
                  <a:pt x="24" y="41"/>
                </a:lnTo>
                <a:lnTo>
                  <a:pt x="24" y="43"/>
                </a:lnTo>
                <a:lnTo>
                  <a:pt x="26" y="43"/>
                </a:lnTo>
                <a:lnTo>
                  <a:pt x="24" y="43"/>
                </a:lnTo>
                <a:lnTo>
                  <a:pt x="26" y="44"/>
                </a:lnTo>
                <a:lnTo>
                  <a:pt x="26" y="46"/>
                </a:lnTo>
                <a:lnTo>
                  <a:pt x="28" y="46"/>
                </a:lnTo>
                <a:lnTo>
                  <a:pt x="28" y="48"/>
                </a:lnTo>
                <a:lnTo>
                  <a:pt x="28" y="50"/>
                </a:lnTo>
                <a:lnTo>
                  <a:pt x="29" y="50"/>
                </a:lnTo>
                <a:lnTo>
                  <a:pt x="31" y="50"/>
                </a:lnTo>
                <a:lnTo>
                  <a:pt x="33" y="50"/>
                </a:lnTo>
                <a:lnTo>
                  <a:pt x="35" y="50"/>
                </a:lnTo>
                <a:lnTo>
                  <a:pt x="36" y="50"/>
                </a:lnTo>
                <a:lnTo>
                  <a:pt x="38" y="50"/>
                </a:lnTo>
                <a:lnTo>
                  <a:pt x="40" y="50"/>
                </a:lnTo>
                <a:lnTo>
                  <a:pt x="40" y="48"/>
                </a:lnTo>
                <a:lnTo>
                  <a:pt x="40" y="46"/>
                </a:lnTo>
                <a:lnTo>
                  <a:pt x="40" y="44"/>
                </a:lnTo>
                <a:lnTo>
                  <a:pt x="41" y="44"/>
                </a:lnTo>
                <a:lnTo>
                  <a:pt x="41" y="43"/>
                </a:lnTo>
                <a:lnTo>
                  <a:pt x="43" y="43"/>
                </a:lnTo>
                <a:lnTo>
                  <a:pt x="43" y="44"/>
                </a:lnTo>
                <a:lnTo>
                  <a:pt x="45" y="44"/>
                </a:lnTo>
                <a:lnTo>
                  <a:pt x="45" y="46"/>
                </a:lnTo>
                <a:lnTo>
                  <a:pt x="47" y="46"/>
                </a:lnTo>
                <a:lnTo>
                  <a:pt x="47" y="48"/>
                </a:lnTo>
                <a:lnTo>
                  <a:pt x="48" y="48"/>
                </a:lnTo>
                <a:lnTo>
                  <a:pt x="48" y="50"/>
                </a:lnTo>
                <a:lnTo>
                  <a:pt x="50" y="50"/>
                </a:lnTo>
                <a:lnTo>
                  <a:pt x="50" y="51"/>
                </a:lnTo>
                <a:lnTo>
                  <a:pt x="48" y="53"/>
                </a:lnTo>
                <a:lnTo>
                  <a:pt x="50" y="53"/>
                </a:lnTo>
                <a:lnTo>
                  <a:pt x="50" y="55"/>
                </a:lnTo>
                <a:lnTo>
                  <a:pt x="52" y="55"/>
                </a:lnTo>
                <a:lnTo>
                  <a:pt x="53" y="55"/>
                </a:lnTo>
                <a:lnTo>
                  <a:pt x="53" y="53"/>
                </a:lnTo>
                <a:lnTo>
                  <a:pt x="55" y="53"/>
                </a:lnTo>
                <a:lnTo>
                  <a:pt x="55" y="51"/>
                </a:lnTo>
                <a:lnTo>
                  <a:pt x="57" y="51"/>
                </a:lnTo>
                <a:lnTo>
                  <a:pt x="59" y="53"/>
                </a:lnTo>
                <a:lnTo>
                  <a:pt x="60" y="53"/>
                </a:lnTo>
                <a:lnTo>
                  <a:pt x="60" y="51"/>
                </a:lnTo>
                <a:lnTo>
                  <a:pt x="62" y="51"/>
                </a:lnTo>
                <a:lnTo>
                  <a:pt x="62" y="50"/>
                </a:lnTo>
                <a:lnTo>
                  <a:pt x="64" y="50"/>
                </a:lnTo>
                <a:lnTo>
                  <a:pt x="64" y="48"/>
                </a:lnTo>
                <a:lnTo>
                  <a:pt x="66" y="48"/>
                </a:lnTo>
                <a:lnTo>
                  <a:pt x="67" y="48"/>
                </a:lnTo>
                <a:lnTo>
                  <a:pt x="67" y="50"/>
                </a:lnTo>
                <a:lnTo>
                  <a:pt x="69" y="50"/>
                </a:lnTo>
                <a:lnTo>
                  <a:pt x="69" y="51"/>
                </a:lnTo>
                <a:lnTo>
                  <a:pt x="71" y="51"/>
                </a:lnTo>
                <a:lnTo>
                  <a:pt x="72" y="51"/>
                </a:lnTo>
                <a:lnTo>
                  <a:pt x="74" y="51"/>
                </a:lnTo>
                <a:lnTo>
                  <a:pt x="76" y="51"/>
                </a:lnTo>
                <a:lnTo>
                  <a:pt x="78" y="51"/>
                </a:lnTo>
                <a:lnTo>
                  <a:pt x="79" y="51"/>
                </a:lnTo>
                <a:lnTo>
                  <a:pt x="81" y="51"/>
                </a:lnTo>
                <a:lnTo>
                  <a:pt x="81" y="50"/>
                </a:lnTo>
                <a:lnTo>
                  <a:pt x="79" y="50"/>
                </a:lnTo>
                <a:lnTo>
                  <a:pt x="79" y="48"/>
                </a:lnTo>
                <a:lnTo>
                  <a:pt x="81" y="48"/>
                </a:lnTo>
                <a:lnTo>
                  <a:pt x="81" y="46"/>
                </a:lnTo>
                <a:lnTo>
                  <a:pt x="83" y="46"/>
                </a:lnTo>
                <a:lnTo>
                  <a:pt x="84" y="44"/>
                </a:lnTo>
                <a:lnTo>
                  <a:pt x="86" y="44"/>
                </a:lnTo>
                <a:lnTo>
                  <a:pt x="86" y="43"/>
                </a:lnTo>
                <a:lnTo>
                  <a:pt x="88" y="43"/>
                </a:lnTo>
                <a:lnTo>
                  <a:pt x="88" y="41"/>
                </a:lnTo>
                <a:lnTo>
                  <a:pt x="90" y="41"/>
                </a:lnTo>
                <a:lnTo>
                  <a:pt x="91" y="39"/>
                </a:lnTo>
                <a:lnTo>
                  <a:pt x="93" y="39"/>
                </a:lnTo>
                <a:lnTo>
                  <a:pt x="93" y="38"/>
                </a:lnTo>
                <a:lnTo>
                  <a:pt x="95" y="38"/>
                </a:lnTo>
                <a:lnTo>
                  <a:pt x="95" y="36"/>
                </a:lnTo>
                <a:lnTo>
                  <a:pt x="97" y="36"/>
                </a:lnTo>
                <a:lnTo>
                  <a:pt x="97" y="34"/>
                </a:lnTo>
                <a:lnTo>
                  <a:pt x="98" y="34"/>
                </a:lnTo>
                <a:lnTo>
                  <a:pt x="100" y="34"/>
                </a:lnTo>
                <a:lnTo>
                  <a:pt x="100" y="32"/>
                </a:lnTo>
                <a:lnTo>
                  <a:pt x="102" y="32"/>
                </a:lnTo>
                <a:lnTo>
                  <a:pt x="102" y="31"/>
                </a:lnTo>
                <a:lnTo>
                  <a:pt x="103" y="31"/>
                </a:lnTo>
                <a:lnTo>
                  <a:pt x="103" y="29"/>
                </a:lnTo>
                <a:lnTo>
                  <a:pt x="105" y="29"/>
                </a:lnTo>
                <a:lnTo>
                  <a:pt x="107" y="29"/>
                </a:lnTo>
                <a:lnTo>
                  <a:pt x="107" y="27"/>
                </a:lnTo>
                <a:lnTo>
                  <a:pt x="109" y="27"/>
                </a:lnTo>
                <a:lnTo>
                  <a:pt x="109" y="26"/>
                </a:lnTo>
                <a:lnTo>
                  <a:pt x="110" y="26"/>
                </a:lnTo>
                <a:lnTo>
                  <a:pt x="110" y="24"/>
                </a:lnTo>
                <a:lnTo>
                  <a:pt x="112" y="24"/>
                </a:lnTo>
                <a:lnTo>
                  <a:pt x="114" y="24"/>
                </a:lnTo>
                <a:lnTo>
                  <a:pt x="114" y="22"/>
                </a:lnTo>
                <a:lnTo>
                  <a:pt x="115" y="22"/>
                </a:lnTo>
                <a:lnTo>
                  <a:pt x="115" y="20"/>
                </a:lnTo>
                <a:lnTo>
                  <a:pt x="117" y="20"/>
                </a:lnTo>
                <a:lnTo>
                  <a:pt x="117" y="19"/>
                </a:lnTo>
                <a:lnTo>
                  <a:pt x="119" y="19"/>
                </a:lnTo>
                <a:lnTo>
                  <a:pt x="121" y="17"/>
                </a:lnTo>
                <a:lnTo>
                  <a:pt x="122" y="17"/>
                </a:lnTo>
                <a:lnTo>
                  <a:pt x="122" y="15"/>
                </a:lnTo>
                <a:lnTo>
                  <a:pt x="124" y="15"/>
                </a:lnTo>
                <a:lnTo>
                  <a:pt x="124" y="13"/>
                </a:lnTo>
                <a:lnTo>
                  <a:pt x="126" y="13"/>
                </a:lnTo>
                <a:lnTo>
                  <a:pt x="127" y="13"/>
                </a:lnTo>
                <a:lnTo>
                  <a:pt x="127" y="12"/>
                </a:lnTo>
                <a:lnTo>
                  <a:pt x="129" y="12"/>
                </a:lnTo>
                <a:lnTo>
                  <a:pt x="129" y="10"/>
                </a:lnTo>
                <a:lnTo>
                  <a:pt x="131" y="10"/>
                </a:lnTo>
                <a:lnTo>
                  <a:pt x="131" y="8"/>
                </a:lnTo>
                <a:lnTo>
                  <a:pt x="133" y="8"/>
                </a:lnTo>
                <a:lnTo>
                  <a:pt x="134" y="7"/>
                </a:lnTo>
                <a:lnTo>
                  <a:pt x="136" y="7"/>
                </a:lnTo>
                <a:lnTo>
                  <a:pt x="136" y="5"/>
                </a:lnTo>
                <a:lnTo>
                  <a:pt x="138" y="5"/>
                </a:lnTo>
                <a:lnTo>
                  <a:pt x="138" y="3"/>
                </a:lnTo>
                <a:lnTo>
                  <a:pt x="140" y="3"/>
                </a:lnTo>
                <a:lnTo>
                  <a:pt x="140" y="1"/>
                </a:lnTo>
                <a:lnTo>
                  <a:pt x="141" y="1"/>
                </a:lnTo>
                <a:lnTo>
                  <a:pt x="143" y="1"/>
                </a:lnTo>
                <a:lnTo>
                  <a:pt x="143" y="0"/>
                </a:lnTo>
                <a:lnTo>
                  <a:pt x="143" y="1"/>
                </a:lnTo>
                <a:lnTo>
                  <a:pt x="143" y="3"/>
                </a:lnTo>
                <a:lnTo>
                  <a:pt x="141" y="3"/>
                </a:lnTo>
                <a:lnTo>
                  <a:pt x="141" y="5"/>
                </a:lnTo>
                <a:lnTo>
                  <a:pt x="141" y="7"/>
                </a:lnTo>
                <a:lnTo>
                  <a:pt x="143" y="7"/>
                </a:lnTo>
                <a:lnTo>
                  <a:pt x="143" y="8"/>
                </a:lnTo>
                <a:lnTo>
                  <a:pt x="143" y="10"/>
                </a:lnTo>
                <a:lnTo>
                  <a:pt x="143" y="12"/>
                </a:lnTo>
                <a:lnTo>
                  <a:pt x="143" y="13"/>
                </a:lnTo>
                <a:lnTo>
                  <a:pt x="143" y="15"/>
                </a:lnTo>
                <a:lnTo>
                  <a:pt x="145" y="15"/>
                </a:lnTo>
                <a:lnTo>
                  <a:pt x="145" y="17"/>
                </a:lnTo>
                <a:lnTo>
                  <a:pt x="146" y="17"/>
                </a:lnTo>
                <a:lnTo>
                  <a:pt x="146" y="19"/>
                </a:lnTo>
                <a:lnTo>
                  <a:pt x="146" y="20"/>
                </a:lnTo>
                <a:lnTo>
                  <a:pt x="148" y="20"/>
                </a:lnTo>
                <a:lnTo>
                  <a:pt x="148" y="22"/>
                </a:lnTo>
                <a:lnTo>
                  <a:pt x="148" y="24"/>
                </a:lnTo>
                <a:lnTo>
                  <a:pt x="150" y="26"/>
                </a:lnTo>
                <a:lnTo>
                  <a:pt x="150" y="27"/>
                </a:lnTo>
                <a:lnTo>
                  <a:pt x="152" y="27"/>
                </a:lnTo>
                <a:lnTo>
                  <a:pt x="152" y="29"/>
                </a:lnTo>
                <a:lnTo>
                  <a:pt x="152" y="31"/>
                </a:lnTo>
                <a:lnTo>
                  <a:pt x="152" y="32"/>
                </a:lnTo>
                <a:lnTo>
                  <a:pt x="152" y="34"/>
                </a:lnTo>
                <a:lnTo>
                  <a:pt x="153" y="34"/>
                </a:lnTo>
                <a:lnTo>
                  <a:pt x="153" y="36"/>
                </a:lnTo>
                <a:lnTo>
                  <a:pt x="153" y="38"/>
                </a:lnTo>
                <a:lnTo>
                  <a:pt x="153" y="39"/>
                </a:lnTo>
                <a:lnTo>
                  <a:pt x="153" y="41"/>
                </a:lnTo>
                <a:lnTo>
                  <a:pt x="153" y="43"/>
                </a:lnTo>
                <a:lnTo>
                  <a:pt x="153" y="44"/>
                </a:lnTo>
                <a:lnTo>
                  <a:pt x="153" y="46"/>
                </a:lnTo>
                <a:lnTo>
                  <a:pt x="153" y="48"/>
                </a:lnTo>
                <a:lnTo>
                  <a:pt x="153" y="50"/>
                </a:lnTo>
                <a:lnTo>
                  <a:pt x="152" y="50"/>
                </a:lnTo>
                <a:lnTo>
                  <a:pt x="152" y="51"/>
                </a:lnTo>
                <a:close/>
              </a:path>
            </a:pathLst>
          </a:custGeom>
          <a:solidFill>
            <a:schemeClr val="tx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40"/>
          <p:cNvSpPr>
            <a:spLocks/>
          </p:cNvSpPr>
          <p:nvPr/>
        </p:nvSpPr>
        <p:spPr bwMode="auto">
          <a:xfrm>
            <a:off x="5445016" y="3223871"/>
            <a:ext cx="369280" cy="445030"/>
          </a:xfrm>
          <a:custGeom>
            <a:avLst/>
            <a:gdLst>
              <a:gd name="T0" fmla="*/ 97 w 195"/>
              <a:gd name="T1" fmla="*/ 15 h 235"/>
              <a:gd name="T2" fmla="*/ 98 w 195"/>
              <a:gd name="T3" fmla="*/ 30 h 235"/>
              <a:gd name="T4" fmla="*/ 107 w 195"/>
              <a:gd name="T5" fmla="*/ 43 h 235"/>
              <a:gd name="T6" fmla="*/ 117 w 195"/>
              <a:gd name="T7" fmla="*/ 53 h 235"/>
              <a:gd name="T8" fmla="*/ 112 w 195"/>
              <a:gd name="T9" fmla="*/ 70 h 235"/>
              <a:gd name="T10" fmla="*/ 126 w 195"/>
              <a:gd name="T11" fmla="*/ 74 h 235"/>
              <a:gd name="T12" fmla="*/ 133 w 195"/>
              <a:gd name="T13" fmla="*/ 70 h 235"/>
              <a:gd name="T14" fmla="*/ 135 w 195"/>
              <a:gd name="T15" fmla="*/ 61 h 235"/>
              <a:gd name="T16" fmla="*/ 140 w 195"/>
              <a:gd name="T17" fmla="*/ 49 h 235"/>
              <a:gd name="T18" fmla="*/ 143 w 195"/>
              <a:gd name="T19" fmla="*/ 51 h 235"/>
              <a:gd name="T20" fmla="*/ 157 w 195"/>
              <a:gd name="T21" fmla="*/ 49 h 235"/>
              <a:gd name="T22" fmla="*/ 162 w 195"/>
              <a:gd name="T23" fmla="*/ 51 h 235"/>
              <a:gd name="T24" fmla="*/ 160 w 195"/>
              <a:gd name="T25" fmla="*/ 63 h 235"/>
              <a:gd name="T26" fmla="*/ 162 w 195"/>
              <a:gd name="T27" fmla="*/ 75 h 235"/>
              <a:gd name="T28" fmla="*/ 172 w 195"/>
              <a:gd name="T29" fmla="*/ 68 h 235"/>
              <a:gd name="T30" fmla="*/ 179 w 195"/>
              <a:gd name="T31" fmla="*/ 80 h 235"/>
              <a:gd name="T32" fmla="*/ 183 w 195"/>
              <a:gd name="T33" fmla="*/ 98 h 235"/>
              <a:gd name="T34" fmla="*/ 186 w 195"/>
              <a:gd name="T35" fmla="*/ 113 h 235"/>
              <a:gd name="T36" fmla="*/ 176 w 195"/>
              <a:gd name="T37" fmla="*/ 120 h 235"/>
              <a:gd name="T38" fmla="*/ 181 w 195"/>
              <a:gd name="T39" fmla="*/ 134 h 235"/>
              <a:gd name="T40" fmla="*/ 186 w 195"/>
              <a:gd name="T41" fmla="*/ 149 h 235"/>
              <a:gd name="T42" fmla="*/ 186 w 195"/>
              <a:gd name="T43" fmla="*/ 156 h 235"/>
              <a:gd name="T44" fmla="*/ 186 w 195"/>
              <a:gd name="T45" fmla="*/ 173 h 235"/>
              <a:gd name="T46" fmla="*/ 188 w 195"/>
              <a:gd name="T47" fmla="*/ 194 h 235"/>
              <a:gd name="T48" fmla="*/ 193 w 195"/>
              <a:gd name="T49" fmla="*/ 210 h 235"/>
              <a:gd name="T50" fmla="*/ 190 w 195"/>
              <a:gd name="T51" fmla="*/ 223 h 235"/>
              <a:gd name="T52" fmla="*/ 179 w 195"/>
              <a:gd name="T53" fmla="*/ 232 h 235"/>
              <a:gd name="T54" fmla="*/ 164 w 195"/>
              <a:gd name="T55" fmla="*/ 234 h 235"/>
              <a:gd name="T56" fmla="*/ 153 w 195"/>
              <a:gd name="T57" fmla="*/ 230 h 235"/>
              <a:gd name="T58" fmla="*/ 150 w 195"/>
              <a:gd name="T59" fmla="*/ 222 h 235"/>
              <a:gd name="T60" fmla="*/ 141 w 195"/>
              <a:gd name="T61" fmla="*/ 220 h 235"/>
              <a:gd name="T62" fmla="*/ 126 w 195"/>
              <a:gd name="T63" fmla="*/ 223 h 235"/>
              <a:gd name="T64" fmla="*/ 112 w 195"/>
              <a:gd name="T65" fmla="*/ 223 h 235"/>
              <a:gd name="T66" fmla="*/ 105 w 195"/>
              <a:gd name="T67" fmla="*/ 213 h 235"/>
              <a:gd name="T68" fmla="*/ 93 w 195"/>
              <a:gd name="T69" fmla="*/ 215 h 235"/>
              <a:gd name="T70" fmla="*/ 79 w 195"/>
              <a:gd name="T71" fmla="*/ 222 h 235"/>
              <a:gd name="T72" fmla="*/ 64 w 195"/>
              <a:gd name="T73" fmla="*/ 223 h 235"/>
              <a:gd name="T74" fmla="*/ 57 w 195"/>
              <a:gd name="T75" fmla="*/ 213 h 235"/>
              <a:gd name="T76" fmla="*/ 47 w 195"/>
              <a:gd name="T77" fmla="*/ 203 h 235"/>
              <a:gd name="T78" fmla="*/ 42 w 195"/>
              <a:gd name="T79" fmla="*/ 191 h 235"/>
              <a:gd name="T80" fmla="*/ 38 w 195"/>
              <a:gd name="T81" fmla="*/ 177 h 235"/>
              <a:gd name="T82" fmla="*/ 30 w 195"/>
              <a:gd name="T83" fmla="*/ 165 h 235"/>
              <a:gd name="T84" fmla="*/ 19 w 195"/>
              <a:gd name="T85" fmla="*/ 154 h 235"/>
              <a:gd name="T86" fmla="*/ 11 w 195"/>
              <a:gd name="T87" fmla="*/ 142 h 235"/>
              <a:gd name="T88" fmla="*/ 11 w 195"/>
              <a:gd name="T89" fmla="*/ 132 h 235"/>
              <a:gd name="T90" fmla="*/ 5 w 195"/>
              <a:gd name="T91" fmla="*/ 120 h 235"/>
              <a:gd name="T92" fmla="*/ 5 w 195"/>
              <a:gd name="T93" fmla="*/ 110 h 235"/>
              <a:gd name="T94" fmla="*/ 2 w 195"/>
              <a:gd name="T95" fmla="*/ 92 h 235"/>
              <a:gd name="T96" fmla="*/ 4 w 195"/>
              <a:gd name="T97" fmla="*/ 82 h 235"/>
              <a:gd name="T98" fmla="*/ 9 w 195"/>
              <a:gd name="T99" fmla="*/ 72 h 235"/>
              <a:gd name="T100" fmla="*/ 21 w 195"/>
              <a:gd name="T101" fmla="*/ 63 h 235"/>
              <a:gd name="T102" fmla="*/ 28 w 195"/>
              <a:gd name="T103" fmla="*/ 56 h 235"/>
              <a:gd name="T104" fmla="*/ 33 w 195"/>
              <a:gd name="T105" fmla="*/ 44 h 235"/>
              <a:gd name="T106" fmla="*/ 45 w 195"/>
              <a:gd name="T107" fmla="*/ 36 h 235"/>
              <a:gd name="T108" fmla="*/ 57 w 195"/>
              <a:gd name="T109" fmla="*/ 32 h 235"/>
              <a:gd name="T110" fmla="*/ 57 w 195"/>
              <a:gd name="T111" fmla="*/ 18 h 235"/>
              <a:gd name="T112" fmla="*/ 73 w 195"/>
              <a:gd name="T113" fmla="*/ 17 h 235"/>
              <a:gd name="T114" fmla="*/ 86 w 195"/>
              <a:gd name="T115" fmla="*/ 10 h 235"/>
              <a:gd name="T116" fmla="*/ 97 w 195"/>
              <a:gd name="T117"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5" h="235">
                <a:moveTo>
                  <a:pt x="98" y="1"/>
                </a:moveTo>
                <a:lnTo>
                  <a:pt x="100" y="1"/>
                </a:lnTo>
                <a:lnTo>
                  <a:pt x="100" y="3"/>
                </a:lnTo>
                <a:lnTo>
                  <a:pt x="100" y="5"/>
                </a:lnTo>
                <a:lnTo>
                  <a:pt x="98" y="5"/>
                </a:lnTo>
                <a:lnTo>
                  <a:pt x="98" y="6"/>
                </a:lnTo>
                <a:lnTo>
                  <a:pt x="98" y="8"/>
                </a:lnTo>
                <a:lnTo>
                  <a:pt x="97" y="8"/>
                </a:lnTo>
                <a:lnTo>
                  <a:pt x="97" y="10"/>
                </a:lnTo>
                <a:lnTo>
                  <a:pt x="97" y="12"/>
                </a:lnTo>
                <a:lnTo>
                  <a:pt x="97" y="13"/>
                </a:lnTo>
                <a:lnTo>
                  <a:pt x="97" y="15"/>
                </a:lnTo>
                <a:lnTo>
                  <a:pt x="97" y="17"/>
                </a:lnTo>
                <a:lnTo>
                  <a:pt x="97" y="18"/>
                </a:lnTo>
                <a:lnTo>
                  <a:pt x="95" y="18"/>
                </a:lnTo>
                <a:lnTo>
                  <a:pt x="95" y="20"/>
                </a:lnTo>
                <a:lnTo>
                  <a:pt x="97" y="20"/>
                </a:lnTo>
                <a:lnTo>
                  <a:pt x="97" y="22"/>
                </a:lnTo>
                <a:lnTo>
                  <a:pt x="97" y="24"/>
                </a:lnTo>
                <a:lnTo>
                  <a:pt x="98" y="24"/>
                </a:lnTo>
                <a:lnTo>
                  <a:pt x="98" y="25"/>
                </a:lnTo>
                <a:lnTo>
                  <a:pt x="98" y="27"/>
                </a:lnTo>
                <a:lnTo>
                  <a:pt x="98" y="29"/>
                </a:lnTo>
                <a:lnTo>
                  <a:pt x="98" y="30"/>
                </a:lnTo>
                <a:lnTo>
                  <a:pt x="98" y="32"/>
                </a:lnTo>
                <a:lnTo>
                  <a:pt x="98" y="34"/>
                </a:lnTo>
                <a:lnTo>
                  <a:pt x="98" y="36"/>
                </a:lnTo>
                <a:lnTo>
                  <a:pt x="98" y="37"/>
                </a:lnTo>
                <a:lnTo>
                  <a:pt x="98" y="39"/>
                </a:lnTo>
                <a:lnTo>
                  <a:pt x="98" y="41"/>
                </a:lnTo>
                <a:lnTo>
                  <a:pt x="98" y="43"/>
                </a:lnTo>
                <a:lnTo>
                  <a:pt x="100" y="43"/>
                </a:lnTo>
                <a:lnTo>
                  <a:pt x="102" y="43"/>
                </a:lnTo>
                <a:lnTo>
                  <a:pt x="104" y="43"/>
                </a:lnTo>
                <a:lnTo>
                  <a:pt x="105" y="43"/>
                </a:lnTo>
                <a:lnTo>
                  <a:pt x="107" y="43"/>
                </a:lnTo>
                <a:lnTo>
                  <a:pt x="109" y="43"/>
                </a:lnTo>
                <a:lnTo>
                  <a:pt x="110" y="43"/>
                </a:lnTo>
                <a:lnTo>
                  <a:pt x="110" y="44"/>
                </a:lnTo>
                <a:lnTo>
                  <a:pt x="110" y="46"/>
                </a:lnTo>
                <a:lnTo>
                  <a:pt x="110" y="48"/>
                </a:lnTo>
                <a:lnTo>
                  <a:pt x="110" y="49"/>
                </a:lnTo>
                <a:lnTo>
                  <a:pt x="112" y="49"/>
                </a:lnTo>
                <a:lnTo>
                  <a:pt x="112" y="51"/>
                </a:lnTo>
                <a:lnTo>
                  <a:pt x="114" y="51"/>
                </a:lnTo>
                <a:lnTo>
                  <a:pt x="116" y="51"/>
                </a:lnTo>
                <a:lnTo>
                  <a:pt x="117" y="51"/>
                </a:lnTo>
                <a:lnTo>
                  <a:pt x="117" y="53"/>
                </a:lnTo>
                <a:lnTo>
                  <a:pt x="117" y="55"/>
                </a:lnTo>
                <a:lnTo>
                  <a:pt x="117" y="56"/>
                </a:lnTo>
                <a:lnTo>
                  <a:pt x="117" y="58"/>
                </a:lnTo>
                <a:lnTo>
                  <a:pt x="117" y="60"/>
                </a:lnTo>
                <a:lnTo>
                  <a:pt x="116" y="61"/>
                </a:lnTo>
                <a:lnTo>
                  <a:pt x="116" y="63"/>
                </a:lnTo>
                <a:lnTo>
                  <a:pt x="114" y="63"/>
                </a:lnTo>
                <a:lnTo>
                  <a:pt x="112" y="63"/>
                </a:lnTo>
                <a:lnTo>
                  <a:pt x="112" y="65"/>
                </a:lnTo>
                <a:lnTo>
                  <a:pt x="112" y="67"/>
                </a:lnTo>
                <a:lnTo>
                  <a:pt x="112" y="68"/>
                </a:lnTo>
                <a:lnTo>
                  <a:pt x="112" y="70"/>
                </a:lnTo>
                <a:lnTo>
                  <a:pt x="112" y="72"/>
                </a:lnTo>
                <a:lnTo>
                  <a:pt x="114" y="72"/>
                </a:lnTo>
                <a:lnTo>
                  <a:pt x="114" y="70"/>
                </a:lnTo>
                <a:lnTo>
                  <a:pt x="116" y="70"/>
                </a:lnTo>
                <a:lnTo>
                  <a:pt x="117" y="70"/>
                </a:lnTo>
                <a:lnTo>
                  <a:pt x="119" y="70"/>
                </a:lnTo>
                <a:lnTo>
                  <a:pt x="119" y="72"/>
                </a:lnTo>
                <a:lnTo>
                  <a:pt x="121" y="72"/>
                </a:lnTo>
                <a:lnTo>
                  <a:pt x="123" y="72"/>
                </a:lnTo>
                <a:lnTo>
                  <a:pt x="123" y="74"/>
                </a:lnTo>
                <a:lnTo>
                  <a:pt x="124" y="74"/>
                </a:lnTo>
                <a:lnTo>
                  <a:pt x="126" y="74"/>
                </a:lnTo>
                <a:lnTo>
                  <a:pt x="126" y="75"/>
                </a:lnTo>
                <a:lnTo>
                  <a:pt x="128" y="75"/>
                </a:lnTo>
                <a:lnTo>
                  <a:pt x="128" y="74"/>
                </a:lnTo>
                <a:lnTo>
                  <a:pt x="129" y="74"/>
                </a:lnTo>
                <a:lnTo>
                  <a:pt x="129" y="72"/>
                </a:lnTo>
                <a:lnTo>
                  <a:pt x="129" y="74"/>
                </a:lnTo>
                <a:lnTo>
                  <a:pt x="129" y="72"/>
                </a:lnTo>
                <a:lnTo>
                  <a:pt x="131" y="72"/>
                </a:lnTo>
                <a:lnTo>
                  <a:pt x="131" y="74"/>
                </a:lnTo>
                <a:lnTo>
                  <a:pt x="131" y="72"/>
                </a:lnTo>
                <a:lnTo>
                  <a:pt x="131" y="70"/>
                </a:lnTo>
                <a:lnTo>
                  <a:pt x="133" y="70"/>
                </a:lnTo>
                <a:lnTo>
                  <a:pt x="133" y="68"/>
                </a:lnTo>
                <a:lnTo>
                  <a:pt x="135" y="68"/>
                </a:lnTo>
                <a:lnTo>
                  <a:pt x="133" y="68"/>
                </a:lnTo>
                <a:lnTo>
                  <a:pt x="133" y="67"/>
                </a:lnTo>
                <a:lnTo>
                  <a:pt x="133" y="65"/>
                </a:lnTo>
                <a:lnTo>
                  <a:pt x="133" y="67"/>
                </a:lnTo>
                <a:lnTo>
                  <a:pt x="135" y="67"/>
                </a:lnTo>
                <a:lnTo>
                  <a:pt x="135" y="65"/>
                </a:lnTo>
                <a:lnTo>
                  <a:pt x="135" y="63"/>
                </a:lnTo>
                <a:lnTo>
                  <a:pt x="135" y="61"/>
                </a:lnTo>
                <a:lnTo>
                  <a:pt x="136" y="61"/>
                </a:lnTo>
                <a:lnTo>
                  <a:pt x="135" y="61"/>
                </a:lnTo>
                <a:lnTo>
                  <a:pt x="135" y="60"/>
                </a:lnTo>
                <a:lnTo>
                  <a:pt x="135" y="58"/>
                </a:lnTo>
                <a:lnTo>
                  <a:pt x="135" y="60"/>
                </a:lnTo>
                <a:lnTo>
                  <a:pt x="135" y="58"/>
                </a:lnTo>
                <a:lnTo>
                  <a:pt x="135" y="56"/>
                </a:lnTo>
                <a:lnTo>
                  <a:pt x="136" y="56"/>
                </a:lnTo>
                <a:lnTo>
                  <a:pt x="136" y="55"/>
                </a:lnTo>
                <a:lnTo>
                  <a:pt x="136" y="53"/>
                </a:lnTo>
                <a:lnTo>
                  <a:pt x="136" y="51"/>
                </a:lnTo>
                <a:lnTo>
                  <a:pt x="138" y="51"/>
                </a:lnTo>
                <a:lnTo>
                  <a:pt x="138" y="49"/>
                </a:lnTo>
                <a:lnTo>
                  <a:pt x="140" y="49"/>
                </a:lnTo>
                <a:lnTo>
                  <a:pt x="141" y="48"/>
                </a:lnTo>
                <a:lnTo>
                  <a:pt x="140" y="48"/>
                </a:lnTo>
                <a:lnTo>
                  <a:pt x="141" y="48"/>
                </a:lnTo>
                <a:lnTo>
                  <a:pt x="141" y="46"/>
                </a:lnTo>
                <a:lnTo>
                  <a:pt x="141" y="48"/>
                </a:lnTo>
                <a:lnTo>
                  <a:pt x="141" y="46"/>
                </a:lnTo>
                <a:lnTo>
                  <a:pt x="143" y="46"/>
                </a:lnTo>
                <a:lnTo>
                  <a:pt x="143" y="48"/>
                </a:lnTo>
                <a:lnTo>
                  <a:pt x="143" y="49"/>
                </a:lnTo>
                <a:lnTo>
                  <a:pt x="141" y="49"/>
                </a:lnTo>
                <a:lnTo>
                  <a:pt x="143" y="49"/>
                </a:lnTo>
                <a:lnTo>
                  <a:pt x="143" y="51"/>
                </a:lnTo>
                <a:lnTo>
                  <a:pt x="145" y="51"/>
                </a:lnTo>
                <a:lnTo>
                  <a:pt x="147" y="51"/>
                </a:lnTo>
                <a:lnTo>
                  <a:pt x="148" y="51"/>
                </a:lnTo>
                <a:lnTo>
                  <a:pt x="148" y="49"/>
                </a:lnTo>
                <a:lnTo>
                  <a:pt x="148" y="51"/>
                </a:lnTo>
                <a:lnTo>
                  <a:pt x="150" y="51"/>
                </a:lnTo>
                <a:lnTo>
                  <a:pt x="150" y="53"/>
                </a:lnTo>
                <a:lnTo>
                  <a:pt x="152" y="51"/>
                </a:lnTo>
                <a:lnTo>
                  <a:pt x="153" y="51"/>
                </a:lnTo>
                <a:lnTo>
                  <a:pt x="153" y="49"/>
                </a:lnTo>
                <a:lnTo>
                  <a:pt x="155" y="49"/>
                </a:lnTo>
                <a:lnTo>
                  <a:pt x="157" y="49"/>
                </a:lnTo>
                <a:lnTo>
                  <a:pt x="159" y="49"/>
                </a:lnTo>
                <a:lnTo>
                  <a:pt x="159" y="48"/>
                </a:lnTo>
                <a:lnTo>
                  <a:pt x="160" y="48"/>
                </a:lnTo>
                <a:lnTo>
                  <a:pt x="160" y="46"/>
                </a:lnTo>
                <a:lnTo>
                  <a:pt x="162" y="46"/>
                </a:lnTo>
                <a:lnTo>
                  <a:pt x="162" y="48"/>
                </a:lnTo>
                <a:lnTo>
                  <a:pt x="164" y="48"/>
                </a:lnTo>
                <a:lnTo>
                  <a:pt x="166" y="48"/>
                </a:lnTo>
                <a:lnTo>
                  <a:pt x="164" y="48"/>
                </a:lnTo>
                <a:lnTo>
                  <a:pt x="164" y="49"/>
                </a:lnTo>
                <a:lnTo>
                  <a:pt x="162" y="49"/>
                </a:lnTo>
                <a:lnTo>
                  <a:pt x="162" y="51"/>
                </a:lnTo>
                <a:lnTo>
                  <a:pt x="162" y="53"/>
                </a:lnTo>
                <a:lnTo>
                  <a:pt x="160" y="53"/>
                </a:lnTo>
                <a:lnTo>
                  <a:pt x="160" y="55"/>
                </a:lnTo>
                <a:lnTo>
                  <a:pt x="162" y="55"/>
                </a:lnTo>
                <a:lnTo>
                  <a:pt x="160" y="55"/>
                </a:lnTo>
                <a:lnTo>
                  <a:pt x="162" y="55"/>
                </a:lnTo>
                <a:lnTo>
                  <a:pt x="160" y="55"/>
                </a:lnTo>
                <a:lnTo>
                  <a:pt x="160" y="56"/>
                </a:lnTo>
                <a:lnTo>
                  <a:pt x="160" y="58"/>
                </a:lnTo>
                <a:lnTo>
                  <a:pt x="160" y="60"/>
                </a:lnTo>
                <a:lnTo>
                  <a:pt x="160" y="61"/>
                </a:lnTo>
                <a:lnTo>
                  <a:pt x="160" y="63"/>
                </a:lnTo>
                <a:lnTo>
                  <a:pt x="160" y="65"/>
                </a:lnTo>
                <a:lnTo>
                  <a:pt x="159" y="65"/>
                </a:lnTo>
                <a:lnTo>
                  <a:pt x="159" y="67"/>
                </a:lnTo>
                <a:lnTo>
                  <a:pt x="160" y="67"/>
                </a:lnTo>
                <a:lnTo>
                  <a:pt x="160" y="68"/>
                </a:lnTo>
                <a:lnTo>
                  <a:pt x="160" y="70"/>
                </a:lnTo>
                <a:lnTo>
                  <a:pt x="159" y="70"/>
                </a:lnTo>
                <a:lnTo>
                  <a:pt x="159" y="72"/>
                </a:lnTo>
                <a:lnTo>
                  <a:pt x="160" y="72"/>
                </a:lnTo>
                <a:lnTo>
                  <a:pt x="162" y="72"/>
                </a:lnTo>
                <a:lnTo>
                  <a:pt x="162" y="74"/>
                </a:lnTo>
                <a:lnTo>
                  <a:pt x="162" y="75"/>
                </a:lnTo>
                <a:lnTo>
                  <a:pt x="162" y="74"/>
                </a:lnTo>
                <a:lnTo>
                  <a:pt x="164" y="74"/>
                </a:lnTo>
                <a:lnTo>
                  <a:pt x="164" y="75"/>
                </a:lnTo>
                <a:lnTo>
                  <a:pt x="166" y="75"/>
                </a:lnTo>
                <a:lnTo>
                  <a:pt x="166" y="74"/>
                </a:lnTo>
                <a:lnTo>
                  <a:pt x="167" y="74"/>
                </a:lnTo>
                <a:lnTo>
                  <a:pt x="167" y="72"/>
                </a:lnTo>
                <a:lnTo>
                  <a:pt x="167" y="70"/>
                </a:lnTo>
                <a:lnTo>
                  <a:pt x="169" y="70"/>
                </a:lnTo>
                <a:lnTo>
                  <a:pt x="169" y="68"/>
                </a:lnTo>
                <a:lnTo>
                  <a:pt x="171" y="68"/>
                </a:lnTo>
                <a:lnTo>
                  <a:pt x="172" y="68"/>
                </a:lnTo>
                <a:lnTo>
                  <a:pt x="174" y="68"/>
                </a:lnTo>
                <a:lnTo>
                  <a:pt x="176" y="68"/>
                </a:lnTo>
                <a:lnTo>
                  <a:pt x="176" y="67"/>
                </a:lnTo>
                <a:lnTo>
                  <a:pt x="176" y="68"/>
                </a:lnTo>
                <a:lnTo>
                  <a:pt x="178" y="68"/>
                </a:lnTo>
                <a:lnTo>
                  <a:pt x="178" y="70"/>
                </a:lnTo>
                <a:lnTo>
                  <a:pt x="178" y="72"/>
                </a:lnTo>
                <a:lnTo>
                  <a:pt x="178" y="74"/>
                </a:lnTo>
                <a:lnTo>
                  <a:pt x="178" y="75"/>
                </a:lnTo>
                <a:lnTo>
                  <a:pt x="179" y="77"/>
                </a:lnTo>
                <a:lnTo>
                  <a:pt x="179" y="79"/>
                </a:lnTo>
                <a:lnTo>
                  <a:pt x="179" y="80"/>
                </a:lnTo>
                <a:lnTo>
                  <a:pt x="179" y="82"/>
                </a:lnTo>
                <a:lnTo>
                  <a:pt x="179" y="84"/>
                </a:lnTo>
                <a:lnTo>
                  <a:pt x="181" y="84"/>
                </a:lnTo>
                <a:lnTo>
                  <a:pt x="181" y="86"/>
                </a:lnTo>
                <a:lnTo>
                  <a:pt x="181" y="87"/>
                </a:lnTo>
                <a:lnTo>
                  <a:pt x="181" y="89"/>
                </a:lnTo>
                <a:lnTo>
                  <a:pt x="181" y="91"/>
                </a:lnTo>
                <a:lnTo>
                  <a:pt x="183" y="91"/>
                </a:lnTo>
                <a:lnTo>
                  <a:pt x="183" y="92"/>
                </a:lnTo>
                <a:lnTo>
                  <a:pt x="183" y="94"/>
                </a:lnTo>
                <a:lnTo>
                  <a:pt x="183" y="96"/>
                </a:lnTo>
                <a:lnTo>
                  <a:pt x="183" y="98"/>
                </a:lnTo>
                <a:lnTo>
                  <a:pt x="183" y="99"/>
                </a:lnTo>
                <a:lnTo>
                  <a:pt x="184" y="99"/>
                </a:lnTo>
                <a:lnTo>
                  <a:pt x="184" y="101"/>
                </a:lnTo>
                <a:lnTo>
                  <a:pt x="184" y="103"/>
                </a:lnTo>
                <a:lnTo>
                  <a:pt x="184" y="105"/>
                </a:lnTo>
                <a:lnTo>
                  <a:pt x="184" y="106"/>
                </a:lnTo>
                <a:lnTo>
                  <a:pt x="186" y="106"/>
                </a:lnTo>
                <a:lnTo>
                  <a:pt x="184" y="106"/>
                </a:lnTo>
                <a:lnTo>
                  <a:pt x="186" y="108"/>
                </a:lnTo>
                <a:lnTo>
                  <a:pt x="186" y="110"/>
                </a:lnTo>
                <a:lnTo>
                  <a:pt x="186" y="111"/>
                </a:lnTo>
                <a:lnTo>
                  <a:pt x="186" y="113"/>
                </a:lnTo>
                <a:lnTo>
                  <a:pt x="184" y="113"/>
                </a:lnTo>
                <a:lnTo>
                  <a:pt x="184" y="115"/>
                </a:lnTo>
                <a:lnTo>
                  <a:pt x="183" y="115"/>
                </a:lnTo>
                <a:lnTo>
                  <a:pt x="181" y="115"/>
                </a:lnTo>
                <a:lnTo>
                  <a:pt x="181" y="117"/>
                </a:lnTo>
                <a:lnTo>
                  <a:pt x="179" y="117"/>
                </a:lnTo>
                <a:lnTo>
                  <a:pt x="178" y="117"/>
                </a:lnTo>
                <a:lnTo>
                  <a:pt x="176" y="117"/>
                </a:lnTo>
                <a:lnTo>
                  <a:pt x="176" y="118"/>
                </a:lnTo>
                <a:lnTo>
                  <a:pt x="178" y="118"/>
                </a:lnTo>
                <a:lnTo>
                  <a:pt x="176" y="118"/>
                </a:lnTo>
                <a:lnTo>
                  <a:pt x="176" y="120"/>
                </a:lnTo>
                <a:lnTo>
                  <a:pt x="176" y="122"/>
                </a:lnTo>
                <a:lnTo>
                  <a:pt x="176" y="123"/>
                </a:lnTo>
                <a:lnTo>
                  <a:pt x="176" y="125"/>
                </a:lnTo>
                <a:lnTo>
                  <a:pt x="178" y="125"/>
                </a:lnTo>
                <a:lnTo>
                  <a:pt x="176" y="125"/>
                </a:lnTo>
                <a:lnTo>
                  <a:pt x="178" y="125"/>
                </a:lnTo>
                <a:lnTo>
                  <a:pt x="178" y="127"/>
                </a:lnTo>
                <a:lnTo>
                  <a:pt x="178" y="129"/>
                </a:lnTo>
                <a:lnTo>
                  <a:pt x="179" y="129"/>
                </a:lnTo>
                <a:lnTo>
                  <a:pt x="181" y="130"/>
                </a:lnTo>
                <a:lnTo>
                  <a:pt x="181" y="132"/>
                </a:lnTo>
                <a:lnTo>
                  <a:pt x="181" y="134"/>
                </a:lnTo>
                <a:lnTo>
                  <a:pt x="181" y="136"/>
                </a:lnTo>
                <a:lnTo>
                  <a:pt x="181" y="137"/>
                </a:lnTo>
                <a:lnTo>
                  <a:pt x="183" y="137"/>
                </a:lnTo>
                <a:lnTo>
                  <a:pt x="183" y="139"/>
                </a:lnTo>
                <a:lnTo>
                  <a:pt x="183" y="141"/>
                </a:lnTo>
                <a:lnTo>
                  <a:pt x="183" y="142"/>
                </a:lnTo>
                <a:lnTo>
                  <a:pt x="183" y="144"/>
                </a:lnTo>
                <a:lnTo>
                  <a:pt x="183" y="146"/>
                </a:lnTo>
                <a:lnTo>
                  <a:pt x="184" y="146"/>
                </a:lnTo>
                <a:lnTo>
                  <a:pt x="184" y="148"/>
                </a:lnTo>
                <a:lnTo>
                  <a:pt x="184" y="149"/>
                </a:lnTo>
                <a:lnTo>
                  <a:pt x="186" y="149"/>
                </a:lnTo>
                <a:lnTo>
                  <a:pt x="186" y="148"/>
                </a:lnTo>
                <a:lnTo>
                  <a:pt x="188" y="148"/>
                </a:lnTo>
                <a:lnTo>
                  <a:pt x="190" y="148"/>
                </a:lnTo>
                <a:lnTo>
                  <a:pt x="191" y="148"/>
                </a:lnTo>
                <a:lnTo>
                  <a:pt x="191" y="149"/>
                </a:lnTo>
                <a:lnTo>
                  <a:pt x="191" y="151"/>
                </a:lnTo>
                <a:lnTo>
                  <a:pt x="191" y="153"/>
                </a:lnTo>
                <a:lnTo>
                  <a:pt x="190" y="153"/>
                </a:lnTo>
                <a:lnTo>
                  <a:pt x="190" y="154"/>
                </a:lnTo>
                <a:lnTo>
                  <a:pt x="188" y="154"/>
                </a:lnTo>
                <a:lnTo>
                  <a:pt x="186" y="154"/>
                </a:lnTo>
                <a:lnTo>
                  <a:pt x="186" y="156"/>
                </a:lnTo>
                <a:lnTo>
                  <a:pt x="186" y="158"/>
                </a:lnTo>
                <a:lnTo>
                  <a:pt x="184" y="158"/>
                </a:lnTo>
                <a:lnTo>
                  <a:pt x="184" y="160"/>
                </a:lnTo>
                <a:lnTo>
                  <a:pt x="186" y="160"/>
                </a:lnTo>
                <a:lnTo>
                  <a:pt x="186" y="161"/>
                </a:lnTo>
                <a:lnTo>
                  <a:pt x="186" y="163"/>
                </a:lnTo>
                <a:lnTo>
                  <a:pt x="186" y="165"/>
                </a:lnTo>
                <a:lnTo>
                  <a:pt x="186" y="166"/>
                </a:lnTo>
                <a:lnTo>
                  <a:pt x="186" y="168"/>
                </a:lnTo>
                <a:lnTo>
                  <a:pt x="186" y="170"/>
                </a:lnTo>
                <a:lnTo>
                  <a:pt x="186" y="172"/>
                </a:lnTo>
                <a:lnTo>
                  <a:pt x="186" y="173"/>
                </a:lnTo>
                <a:lnTo>
                  <a:pt x="186" y="175"/>
                </a:lnTo>
                <a:lnTo>
                  <a:pt x="186" y="177"/>
                </a:lnTo>
                <a:lnTo>
                  <a:pt x="188" y="179"/>
                </a:lnTo>
                <a:lnTo>
                  <a:pt x="188" y="180"/>
                </a:lnTo>
                <a:lnTo>
                  <a:pt x="188" y="182"/>
                </a:lnTo>
                <a:lnTo>
                  <a:pt x="188" y="184"/>
                </a:lnTo>
                <a:lnTo>
                  <a:pt x="188" y="185"/>
                </a:lnTo>
                <a:lnTo>
                  <a:pt x="188" y="187"/>
                </a:lnTo>
                <a:lnTo>
                  <a:pt x="188" y="189"/>
                </a:lnTo>
                <a:lnTo>
                  <a:pt x="188" y="191"/>
                </a:lnTo>
                <a:lnTo>
                  <a:pt x="188" y="192"/>
                </a:lnTo>
                <a:lnTo>
                  <a:pt x="188" y="194"/>
                </a:lnTo>
                <a:lnTo>
                  <a:pt x="188" y="196"/>
                </a:lnTo>
                <a:lnTo>
                  <a:pt x="190" y="196"/>
                </a:lnTo>
                <a:lnTo>
                  <a:pt x="190" y="197"/>
                </a:lnTo>
                <a:lnTo>
                  <a:pt x="190" y="199"/>
                </a:lnTo>
                <a:lnTo>
                  <a:pt x="190" y="201"/>
                </a:lnTo>
                <a:lnTo>
                  <a:pt x="190" y="203"/>
                </a:lnTo>
                <a:lnTo>
                  <a:pt x="191" y="203"/>
                </a:lnTo>
                <a:lnTo>
                  <a:pt x="191" y="204"/>
                </a:lnTo>
                <a:lnTo>
                  <a:pt x="191" y="206"/>
                </a:lnTo>
                <a:lnTo>
                  <a:pt x="191" y="208"/>
                </a:lnTo>
                <a:lnTo>
                  <a:pt x="191" y="210"/>
                </a:lnTo>
                <a:lnTo>
                  <a:pt x="193" y="210"/>
                </a:lnTo>
                <a:lnTo>
                  <a:pt x="193" y="211"/>
                </a:lnTo>
                <a:lnTo>
                  <a:pt x="193" y="213"/>
                </a:lnTo>
                <a:lnTo>
                  <a:pt x="193" y="215"/>
                </a:lnTo>
                <a:lnTo>
                  <a:pt x="193" y="216"/>
                </a:lnTo>
                <a:lnTo>
                  <a:pt x="195" y="216"/>
                </a:lnTo>
                <a:lnTo>
                  <a:pt x="195" y="218"/>
                </a:lnTo>
                <a:lnTo>
                  <a:pt x="195" y="220"/>
                </a:lnTo>
                <a:lnTo>
                  <a:pt x="195" y="222"/>
                </a:lnTo>
                <a:lnTo>
                  <a:pt x="193" y="222"/>
                </a:lnTo>
                <a:lnTo>
                  <a:pt x="191" y="222"/>
                </a:lnTo>
                <a:lnTo>
                  <a:pt x="191" y="223"/>
                </a:lnTo>
                <a:lnTo>
                  <a:pt x="190" y="223"/>
                </a:lnTo>
                <a:lnTo>
                  <a:pt x="190" y="225"/>
                </a:lnTo>
                <a:lnTo>
                  <a:pt x="188" y="225"/>
                </a:lnTo>
                <a:lnTo>
                  <a:pt x="186" y="227"/>
                </a:lnTo>
                <a:lnTo>
                  <a:pt x="186" y="225"/>
                </a:lnTo>
                <a:lnTo>
                  <a:pt x="184" y="225"/>
                </a:lnTo>
                <a:lnTo>
                  <a:pt x="184" y="227"/>
                </a:lnTo>
                <a:lnTo>
                  <a:pt x="184" y="228"/>
                </a:lnTo>
                <a:lnTo>
                  <a:pt x="183" y="228"/>
                </a:lnTo>
                <a:lnTo>
                  <a:pt x="183" y="230"/>
                </a:lnTo>
                <a:lnTo>
                  <a:pt x="181" y="230"/>
                </a:lnTo>
                <a:lnTo>
                  <a:pt x="179" y="230"/>
                </a:lnTo>
                <a:lnTo>
                  <a:pt x="179" y="232"/>
                </a:lnTo>
                <a:lnTo>
                  <a:pt x="178" y="232"/>
                </a:lnTo>
                <a:lnTo>
                  <a:pt x="176" y="234"/>
                </a:lnTo>
                <a:lnTo>
                  <a:pt x="174" y="234"/>
                </a:lnTo>
                <a:lnTo>
                  <a:pt x="172" y="235"/>
                </a:lnTo>
                <a:lnTo>
                  <a:pt x="172" y="234"/>
                </a:lnTo>
                <a:lnTo>
                  <a:pt x="171" y="234"/>
                </a:lnTo>
                <a:lnTo>
                  <a:pt x="169" y="234"/>
                </a:lnTo>
                <a:lnTo>
                  <a:pt x="167" y="234"/>
                </a:lnTo>
                <a:lnTo>
                  <a:pt x="167" y="235"/>
                </a:lnTo>
                <a:lnTo>
                  <a:pt x="166" y="235"/>
                </a:lnTo>
                <a:lnTo>
                  <a:pt x="164" y="235"/>
                </a:lnTo>
                <a:lnTo>
                  <a:pt x="164" y="234"/>
                </a:lnTo>
                <a:lnTo>
                  <a:pt x="162" y="234"/>
                </a:lnTo>
                <a:lnTo>
                  <a:pt x="160" y="234"/>
                </a:lnTo>
                <a:lnTo>
                  <a:pt x="160" y="235"/>
                </a:lnTo>
                <a:lnTo>
                  <a:pt x="160" y="234"/>
                </a:lnTo>
                <a:lnTo>
                  <a:pt x="159" y="234"/>
                </a:lnTo>
                <a:lnTo>
                  <a:pt x="159" y="232"/>
                </a:lnTo>
                <a:lnTo>
                  <a:pt x="157" y="232"/>
                </a:lnTo>
                <a:lnTo>
                  <a:pt x="155" y="232"/>
                </a:lnTo>
                <a:lnTo>
                  <a:pt x="157" y="232"/>
                </a:lnTo>
                <a:lnTo>
                  <a:pt x="157" y="230"/>
                </a:lnTo>
                <a:lnTo>
                  <a:pt x="155" y="230"/>
                </a:lnTo>
                <a:lnTo>
                  <a:pt x="153" y="230"/>
                </a:lnTo>
                <a:lnTo>
                  <a:pt x="153" y="232"/>
                </a:lnTo>
                <a:lnTo>
                  <a:pt x="153" y="230"/>
                </a:lnTo>
                <a:lnTo>
                  <a:pt x="152" y="230"/>
                </a:lnTo>
                <a:lnTo>
                  <a:pt x="152" y="228"/>
                </a:lnTo>
                <a:lnTo>
                  <a:pt x="152" y="227"/>
                </a:lnTo>
                <a:lnTo>
                  <a:pt x="153" y="227"/>
                </a:lnTo>
                <a:lnTo>
                  <a:pt x="153" y="225"/>
                </a:lnTo>
                <a:lnTo>
                  <a:pt x="153" y="223"/>
                </a:lnTo>
                <a:lnTo>
                  <a:pt x="153" y="222"/>
                </a:lnTo>
                <a:lnTo>
                  <a:pt x="152" y="222"/>
                </a:lnTo>
                <a:lnTo>
                  <a:pt x="152" y="220"/>
                </a:lnTo>
                <a:lnTo>
                  <a:pt x="150" y="222"/>
                </a:lnTo>
                <a:lnTo>
                  <a:pt x="152" y="222"/>
                </a:lnTo>
                <a:lnTo>
                  <a:pt x="150" y="222"/>
                </a:lnTo>
                <a:lnTo>
                  <a:pt x="148" y="222"/>
                </a:lnTo>
                <a:lnTo>
                  <a:pt x="148" y="220"/>
                </a:lnTo>
                <a:lnTo>
                  <a:pt x="148" y="218"/>
                </a:lnTo>
                <a:lnTo>
                  <a:pt x="148" y="216"/>
                </a:lnTo>
                <a:lnTo>
                  <a:pt x="147" y="216"/>
                </a:lnTo>
                <a:lnTo>
                  <a:pt x="147" y="218"/>
                </a:lnTo>
                <a:lnTo>
                  <a:pt x="145" y="218"/>
                </a:lnTo>
                <a:lnTo>
                  <a:pt x="143" y="218"/>
                </a:lnTo>
                <a:lnTo>
                  <a:pt x="143" y="220"/>
                </a:lnTo>
                <a:lnTo>
                  <a:pt x="141" y="220"/>
                </a:lnTo>
                <a:lnTo>
                  <a:pt x="140" y="220"/>
                </a:lnTo>
                <a:lnTo>
                  <a:pt x="138" y="220"/>
                </a:lnTo>
                <a:lnTo>
                  <a:pt x="136" y="220"/>
                </a:lnTo>
                <a:lnTo>
                  <a:pt x="135" y="220"/>
                </a:lnTo>
                <a:lnTo>
                  <a:pt x="135" y="222"/>
                </a:lnTo>
                <a:lnTo>
                  <a:pt x="133" y="222"/>
                </a:lnTo>
                <a:lnTo>
                  <a:pt x="131" y="222"/>
                </a:lnTo>
                <a:lnTo>
                  <a:pt x="129" y="223"/>
                </a:lnTo>
                <a:lnTo>
                  <a:pt x="128" y="223"/>
                </a:lnTo>
                <a:lnTo>
                  <a:pt x="128" y="225"/>
                </a:lnTo>
                <a:lnTo>
                  <a:pt x="126" y="225"/>
                </a:lnTo>
                <a:lnTo>
                  <a:pt x="126" y="223"/>
                </a:lnTo>
                <a:lnTo>
                  <a:pt x="124" y="223"/>
                </a:lnTo>
                <a:lnTo>
                  <a:pt x="123" y="223"/>
                </a:lnTo>
                <a:lnTo>
                  <a:pt x="123" y="225"/>
                </a:lnTo>
                <a:lnTo>
                  <a:pt x="121" y="225"/>
                </a:lnTo>
                <a:lnTo>
                  <a:pt x="121" y="227"/>
                </a:lnTo>
                <a:lnTo>
                  <a:pt x="119" y="227"/>
                </a:lnTo>
                <a:lnTo>
                  <a:pt x="117" y="227"/>
                </a:lnTo>
                <a:lnTo>
                  <a:pt x="116" y="227"/>
                </a:lnTo>
                <a:lnTo>
                  <a:pt x="114" y="227"/>
                </a:lnTo>
                <a:lnTo>
                  <a:pt x="114" y="225"/>
                </a:lnTo>
                <a:lnTo>
                  <a:pt x="114" y="223"/>
                </a:lnTo>
                <a:lnTo>
                  <a:pt x="112" y="223"/>
                </a:lnTo>
                <a:lnTo>
                  <a:pt x="112" y="225"/>
                </a:lnTo>
                <a:lnTo>
                  <a:pt x="110" y="225"/>
                </a:lnTo>
                <a:lnTo>
                  <a:pt x="110" y="223"/>
                </a:lnTo>
                <a:lnTo>
                  <a:pt x="110" y="222"/>
                </a:lnTo>
                <a:lnTo>
                  <a:pt x="110" y="220"/>
                </a:lnTo>
                <a:lnTo>
                  <a:pt x="109" y="220"/>
                </a:lnTo>
                <a:lnTo>
                  <a:pt x="109" y="218"/>
                </a:lnTo>
                <a:lnTo>
                  <a:pt x="107" y="218"/>
                </a:lnTo>
                <a:lnTo>
                  <a:pt x="107" y="216"/>
                </a:lnTo>
                <a:lnTo>
                  <a:pt x="107" y="215"/>
                </a:lnTo>
                <a:lnTo>
                  <a:pt x="107" y="213"/>
                </a:lnTo>
                <a:lnTo>
                  <a:pt x="105" y="213"/>
                </a:lnTo>
                <a:lnTo>
                  <a:pt x="105" y="211"/>
                </a:lnTo>
                <a:lnTo>
                  <a:pt x="104" y="211"/>
                </a:lnTo>
                <a:lnTo>
                  <a:pt x="104" y="210"/>
                </a:lnTo>
                <a:lnTo>
                  <a:pt x="102" y="210"/>
                </a:lnTo>
                <a:lnTo>
                  <a:pt x="102" y="211"/>
                </a:lnTo>
                <a:lnTo>
                  <a:pt x="100" y="211"/>
                </a:lnTo>
                <a:lnTo>
                  <a:pt x="100" y="213"/>
                </a:lnTo>
                <a:lnTo>
                  <a:pt x="98" y="213"/>
                </a:lnTo>
                <a:lnTo>
                  <a:pt x="98" y="215"/>
                </a:lnTo>
                <a:lnTo>
                  <a:pt x="97" y="215"/>
                </a:lnTo>
                <a:lnTo>
                  <a:pt x="95" y="215"/>
                </a:lnTo>
                <a:lnTo>
                  <a:pt x="93" y="215"/>
                </a:lnTo>
                <a:lnTo>
                  <a:pt x="93" y="216"/>
                </a:lnTo>
                <a:lnTo>
                  <a:pt x="92" y="216"/>
                </a:lnTo>
                <a:lnTo>
                  <a:pt x="90" y="216"/>
                </a:lnTo>
                <a:lnTo>
                  <a:pt x="88" y="216"/>
                </a:lnTo>
                <a:lnTo>
                  <a:pt x="88" y="218"/>
                </a:lnTo>
                <a:lnTo>
                  <a:pt x="86" y="218"/>
                </a:lnTo>
                <a:lnTo>
                  <a:pt x="86" y="220"/>
                </a:lnTo>
                <a:lnTo>
                  <a:pt x="85" y="220"/>
                </a:lnTo>
                <a:lnTo>
                  <a:pt x="83" y="220"/>
                </a:lnTo>
                <a:lnTo>
                  <a:pt x="83" y="222"/>
                </a:lnTo>
                <a:lnTo>
                  <a:pt x="81" y="222"/>
                </a:lnTo>
                <a:lnTo>
                  <a:pt x="79" y="222"/>
                </a:lnTo>
                <a:lnTo>
                  <a:pt x="78" y="222"/>
                </a:lnTo>
                <a:lnTo>
                  <a:pt x="76" y="222"/>
                </a:lnTo>
                <a:lnTo>
                  <a:pt x="74" y="222"/>
                </a:lnTo>
                <a:lnTo>
                  <a:pt x="73" y="222"/>
                </a:lnTo>
                <a:lnTo>
                  <a:pt x="73" y="220"/>
                </a:lnTo>
                <a:lnTo>
                  <a:pt x="71" y="220"/>
                </a:lnTo>
                <a:lnTo>
                  <a:pt x="71" y="222"/>
                </a:lnTo>
                <a:lnTo>
                  <a:pt x="69" y="222"/>
                </a:lnTo>
                <a:lnTo>
                  <a:pt x="67" y="222"/>
                </a:lnTo>
                <a:lnTo>
                  <a:pt x="66" y="222"/>
                </a:lnTo>
                <a:lnTo>
                  <a:pt x="66" y="223"/>
                </a:lnTo>
                <a:lnTo>
                  <a:pt x="64" y="223"/>
                </a:lnTo>
                <a:lnTo>
                  <a:pt x="62" y="223"/>
                </a:lnTo>
                <a:lnTo>
                  <a:pt x="62" y="225"/>
                </a:lnTo>
                <a:lnTo>
                  <a:pt x="61" y="225"/>
                </a:lnTo>
                <a:lnTo>
                  <a:pt x="61" y="223"/>
                </a:lnTo>
                <a:lnTo>
                  <a:pt x="61" y="222"/>
                </a:lnTo>
                <a:lnTo>
                  <a:pt x="61" y="220"/>
                </a:lnTo>
                <a:lnTo>
                  <a:pt x="59" y="220"/>
                </a:lnTo>
                <a:lnTo>
                  <a:pt x="59" y="218"/>
                </a:lnTo>
                <a:lnTo>
                  <a:pt x="59" y="216"/>
                </a:lnTo>
                <a:lnTo>
                  <a:pt x="59" y="215"/>
                </a:lnTo>
                <a:lnTo>
                  <a:pt x="57" y="215"/>
                </a:lnTo>
                <a:lnTo>
                  <a:pt x="57" y="213"/>
                </a:lnTo>
                <a:lnTo>
                  <a:pt x="57" y="211"/>
                </a:lnTo>
                <a:lnTo>
                  <a:pt x="55" y="211"/>
                </a:lnTo>
                <a:lnTo>
                  <a:pt x="55" y="210"/>
                </a:lnTo>
                <a:lnTo>
                  <a:pt x="54" y="210"/>
                </a:lnTo>
                <a:lnTo>
                  <a:pt x="54" y="208"/>
                </a:lnTo>
                <a:lnTo>
                  <a:pt x="52" y="208"/>
                </a:lnTo>
                <a:lnTo>
                  <a:pt x="52" y="206"/>
                </a:lnTo>
                <a:lnTo>
                  <a:pt x="50" y="206"/>
                </a:lnTo>
                <a:lnTo>
                  <a:pt x="48" y="206"/>
                </a:lnTo>
                <a:lnTo>
                  <a:pt x="48" y="204"/>
                </a:lnTo>
                <a:lnTo>
                  <a:pt x="48" y="203"/>
                </a:lnTo>
                <a:lnTo>
                  <a:pt x="47" y="203"/>
                </a:lnTo>
                <a:lnTo>
                  <a:pt x="47" y="201"/>
                </a:lnTo>
                <a:lnTo>
                  <a:pt x="45" y="201"/>
                </a:lnTo>
                <a:lnTo>
                  <a:pt x="43" y="201"/>
                </a:lnTo>
                <a:lnTo>
                  <a:pt x="42" y="201"/>
                </a:lnTo>
                <a:lnTo>
                  <a:pt x="42" y="199"/>
                </a:lnTo>
                <a:lnTo>
                  <a:pt x="42" y="197"/>
                </a:lnTo>
                <a:lnTo>
                  <a:pt x="42" y="196"/>
                </a:lnTo>
                <a:lnTo>
                  <a:pt x="42" y="194"/>
                </a:lnTo>
                <a:lnTo>
                  <a:pt x="42" y="192"/>
                </a:lnTo>
                <a:lnTo>
                  <a:pt x="43" y="192"/>
                </a:lnTo>
                <a:lnTo>
                  <a:pt x="43" y="191"/>
                </a:lnTo>
                <a:lnTo>
                  <a:pt x="42" y="191"/>
                </a:lnTo>
                <a:lnTo>
                  <a:pt x="42" y="189"/>
                </a:lnTo>
                <a:lnTo>
                  <a:pt x="42" y="187"/>
                </a:lnTo>
                <a:lnTo>
                  <a:pt x="42" y="185"/>
                </a:lnTo>
                <a:lnTo>
                  <a:pt x="40" y="185"/>
                </a:lnTo>
                <a:lnTo>
                  <a:pt x="40" y="184"/>
                </a:lnTo>
                <a:lnTo>
                  <a:pt x="40" y="182"/>
                </a:lnTo>
                <a:lnTo>
                  <a:pt x="38" y="182"/>
                </a:lnTo>
                <a:lnTo>
                  <a:pt x="40" y="182"/>
                </a:lnTo>
                <a:lnTo>
                  <a:pt x="40" y="180"/>
                </a:lnTo>
                <a:lnTo>
                  <a:pt x="38" y="180"/>
                </a:lnTo>
                <a:lnTo>
                  <a:pt x="38" y="179"/>
                </a:lnTo>
                <a:lnTo>
                  <a:pt x="38" y="177"/>
                </a:lnTo>
                <a:lnTo>
                  <a:pt x="36" y="177"/>
                </a:lnTo>
                <a:lnTo>
                  <a:pt x="36" y="175"/>
                </a:lnTo>
                <a:lnTo>
                  <a:pt x="35" y="175"/>
                </a:lnTo>
                <a:lnTo>
                  <a:pt x="35" y="173"/>
                </a:lnTo>
                <a:lnTo>
                  <a:pt x="33" y="173"/>
                </a:lnTo>
                <a:lnTo>
                  <a:pt x="33" y="172"/>
                </a:lnTo>
                <a:lnTo>
                  <a:pt x="33" y="170"/>
                </a:lnTo>
                <a:lnTo>
                  <a:pt x="31" y="170"/>
                </a:lnTo>
                <a:lnTo>
                  <a:pt x="31" y="168"/>
                </a:lnTo>
                <a:lnTo>
                  <a:pt x="30" y="168"/>
                </a:lnTo>
                <a:lnTo>
                  <a:pt x="30" y="166"/>
                </a:lnTo>
                <a:lnTo>
                  <a:pt x="30" y="165"/>
                </a:lnTo>
                <a:lnTo>
                  <a:pt x="28" y="165"/>
                </a:lnTo>
                <a:lnTo>
                  <a:pt x="28" y="163"/>
                </a:lnTo>
                <a:lnTo>
                  <a:pt x="26" y="163"/>
                </a:lnTo>
                <a:lnTo>
                  <a:pt x="26" y="161"/>
                </a:lnTo>
                <a:lnTo>
                  <a:pt x="24" y="161"/>
                </a:lnTo>
                <a:lnTo>
                  <a:pt x="23" y="161"/>
                </a:lnTo>
                <a:lnTo>
                  <a:pt x="23" y="160"/>
                </a:lnTo>
                <a:lnTo>
                  <a:pt x="23" y="158"/>
                </a:lnTo>
                <a:lnTo>
                  <a:pt x="21" y="158"/>
                </a:lnTo>
                <a:lnTo>
                  <a:pt x="21" y="156"/>
                </a:lnTo>
                <a:lnTo>
                  <a:pt x="19" y="156"/>
                </a:lnTo>
                <a:lnTo>
                  <a:pt x="19" y="154"/>
                </a:lnTo>
                <a:lnTo>
                  <a:pt x="19" y="153"/>
                </a:lnTo>
                <a:lnTo>
                  <a:pt x="18" y="153"/>
                </a:lnTo>
                <a:lnTo>
                  <a:pt x="18" y="151"/>
                </a:lnTo>
                <a:lnTo>
                  <a:pt x="16" y="151"/>
                </a:lnTo>
                <a:lnTo>
                  <a:pt x="16" y="149"/>
                </a:lnTo>
                <a:lnTo>
                  <a:pt x="16" y="148"/>
                </a:lnTo>
                <a:lnTo>
                  <a:pt x="14" y="148"/>
                </a:lnTo>
                <a:lnTo>
                  <a:pt x="14" y="146"/>
                </a:lnTo>
                <a:lnTo>
                  <a:pt x="14" y="144"/>
                </a:lnTo>
                <a:lnTo>
                  <a:pt x="12" y="144"/>
                </a:lnTo>
                <a:lnTo>
                  <a:pt x="12" y="142"/>
                </a:lnTo>
                <a:lnTo>
                  <a:pt x="11" y="142"/>
                </a:lnTo>
                <a:lnTo>
                  <a:pt x="11" y="141"/>
                </a:lnTo>
                <a:lnTo>
                  <a:pt x="11" y="139"/>
                </a:lnTo>
                <a:lnTo>
                  <a:pt x="9" y="139"/>
                </a:lnTo>
                <a:lnTo>
                  <a:pt x="11" y="139"/>
                </a:lnTo>
                <a:lnTo>
                  <a:pt x="11" y="137"/>
                </a:lnTo>
                <a:lnTo>
                  <a:pt x="9" y="137"/>
                </a:lnTo>
                <a:lnTo>
                  <a:pt x="11" y="137"/>
                </a:lnTo>
                <a:lnTo>
                  <a:pt x="11" y="136"/>
                </a:lnTo>
                <a:lnTo>
                  <a:pt x="12" y="136"/>
                </a:lnTo>
                <a:lnTo>
                  <a:pt x="11" y="136"/>
                </a:lnTo>
                <a:lnTo>
                  <a:pt x="11" y="134"/>
                </a:lnTo>
                <a:lnTo>
                  <a:pt x="11" y="132"/>
                </a:lnTo>
                <a:lnTo>
                  <a:pt x="11" y="130"/>
                </a:lnTo>
                <a:lnTo>
                  <a:pt x="9" y="130"/>
                </a:lnTo>
                <a:lnTo>
                  <a:pt x="9" y="129"/>
                </a:lnTo>
                <a:lnTo>
                  <a:pt x="11" y="129"/>
                </a:lnTo>
                <a:lnTo>
                  <a:pt x="9" y="129"/>
                </a:lnTo>
                <a:lnTo>
                  <a:pt x="9" y="127"/>
                </a:lnTo>
                <a:lnTo>
                  <a:pt x="9" y="125"/>
                </a:lnTo>
                <a:lnTo>
                  <a:pt x="7" y="125"/>
                </a:lnTo>
                <a:lnTo>
                  <a:pt x="7" y="123"/>
                </a:lnTo>
                <a:lnTo>
                  <a:pt x="5" y="123"/>
                </a:lnTo>
                <a:lnTo>
                  <a:pt x="5" y="122"/>
                </a:lnTo>
                <a:lnTo>
                  <a:pt x="5" y="120"/>
                </a:lnTo>
                <a:lnTo>
                  <a:pt x="5" y="118"/>
                </a:lnTo>
                <a:lnTo>
                  <a:pt x="5" y="117"/>
                </a:lnTo>
                <a:lnTo>
                  <a:pt x="5" y="115"/>
                </a:lnTo>
                <a:lnTo>
                  <a:pt x="5" y="113"/>
                </a:lnTo>
                <a:lnTo>
                  <a:pt x="4" y="113"/>
                </a:lnTo>
                <a:lnTo>
                  <a:pt x="4" y="111"/>
                </a:lnTo>
                <a:lnTo>
                  <a:pt x="5" y="111"/>
                </a:lnTo>
                <a:lnTo>
                  <a:pt x="4" y="111"/>
                </a:lnTo>
                <a:lnTo>
                  <a:pt x="4" y="110"/>
                </a:lnTo>
                <a:lnTo>
                  <a:pt x="5" y="110"/>
                </a:lnTo>
                <a:lnTo>
                  <a:pt x="4" y="110"/>
                </a:lnTo>
                <a:lnTo>
                  <a:pt x="5" y="110"/>
                </a:lnTo>
                <a:lnTo>
                  <a:pt x="5" y="108"/>
                </a:lnTo>
                <a:lnTo>
                  <a:pt x="5" y="106"/>
                </a:lnTo>
                <a:lnTo>
                  <a:pt x="5" y="105"/>
                </a:lnTo>
                <a:lnTo>
                  <a:pt x="5" y="103"/>
                </a:lnTo>
                <a:lnTo>
                  <a:pt x="5" y="101"/>
                </a:lnTo>
                <a:lnTo>
                  <a:pt x="5" y="99"/>
                </a:lnTo>
                <a:lnTo>
                  <a:pt x="4" y="99"/>
                </a:lnTo>
                <a:lnTo>
                  <a:pt x="4" y="98"/>
                </a:lnTo>
                <a:lnTo>
                  <a:pt x="4" y="96"/>
                </a:lnTo>
                <a:lnTo>
                  <a:pt x="2" y="96"/>
                </a:lnTo>
                <a:lnTo>
                  <a:pt x="2" y="94"/>
                </a:lnTo>
                <a:lnTo>
                  <a:pt x="2" y="92"/>
                </a:lnTo>
                <a:lnTo>
                  <a:pt x="4" y="92"/>
                </a:lnTo>
                <a:lnTo>
                  <a:pt x="4" y="91"/>
                </a:lnTo>
                <a:lnTo>
                  <a:pt x="5" y="91"/>
                </a:lnTo>
                <a:lnTo>
                  <a:pt x="5" y="89"/>
                </a:lnTo>
                <a:lnTo>
                  <a:pt x="5" y="87"/>
                </a:lnTo>
                <a:lnTo>
                  <a:pt x="7" y="87"/>
                </a:lnTo>
                <a:lnTo>
                  <a:pt x="7" y="86"/>
                </a:lnTo>
                <a:lnTo>
                  <a:pt x="5" y="86"/>
                </a:lnTo>
                <a:lnTo>
                  <a:pt x="7" y="86"/>
                </a:lnTo>
                <a:lnTo>
                  <a:pt x="7" y="84"/>
                </a:lnTo>
                <a:lnTo>
                  <a:pt x="5" y="84"/>
                </a:lnTo>
                <a:lnTo>
                  <a:pt x="4" y="82"/>
                </a:lnTo>
                <a:lnTo>
                  <a:pt x="2" y="82"/>
                </a:lnTo>
                <a:lnTo>
                  <a:pt x="2" y="80"/>
                </a:lnTo>
                <a:lnTo>
                  <a:pt x="0" y="80"/>
                </a:lnTo>
                <a:lnTo>
                  <a:pt x="0" y="79"/>
                </a:lnTo>
                <a:lnTo>
                  <a:pt x="2" y="77"/>
                </a:lnTo>
                <a:lnTo>
                  <a:pt x="2" y="75"/>
                </a:lnTo>
                <a:lnTo>
                  <a:pt x="4" y="75"/>
                </a:lnTo>
                <a:lnTo>
                  <a:pt x="5" y="75"/>
                </a:lnTo>
                <a:lnTo>
                  <a:pt x="5" y="74"/>
                </a:lnTo>
                <a:lnTo>
                  <a:pt x="7" y="74"/>
                </a:lnTo>
                <a:lnTo>
                  <a:pt x="9" y="74"/>
                </a:lnTo>
                <a:lnTo>
                  <a:pt x="9" y="72"/>
                </a:lnTo>
                <a:lnTo>
                  <a:pt x="11" y="72"/>
                </a:lnTo>
                <a:lnTo>
                  <a:pt x="12" y="72"/>
                </a:lnTo>
                <a:lnTo>
                  <a:pt x="14" y="72"/>
                </a:lnTo>
                <a:lnTo>
                  <a:pt x="14" y="70"/>
                </a:lnTo>
                <a:lnTo>
                  <a:pt x="14" y="68"/>
                </a:lnTo>
                <a:lnTo>
                  <a:pt x="16" y="68"/>
                </a:lnTo>
                <a:lnTo>
                  <a:pt x="16" y="67"/>
                </a:lnTo>
                <a:lnTo>
                  <a:pt x="18" y="67"/>
                </a:lnTo>
                <a:lnTo>
                  <a:pt x="19" y="67"/>
                </a:lnTo>
                <a:lnTo>
                  <a:pt x="19" y="65"/>
                </a:lnTo>
                <a:lnTo>
                  <a:pt x="21" y="65"/>
                </a:lnTo>
                <a:lnTo>
                  <a:pt x="21" y="63"/>
                </a:lnTo>
                <a:lnTo>
                  <a:pt x="23" y="63"/>
                </a:lnTo>
                <a:lnTo>
                  <a:pt x="24" y="63"/>
                </a:lnTo>
                <a:lnTo>
                  <a:pt x="26" y="63"/>
                </a:lnTo>
                <a:lnTo>
                  <a:pt x="26" y="61"/>
                </a:lnTo>
                <a:lnTo>
                  <a:pt x="28" y="61"/>
                </a:lnTo>
                <a:lnTo>
                  <a:pt x="28" y="60"/>
                </a:lnTo>
                <a:lnTo>
                  <a:pt x="26" y="60"/>
                </a:lnTo>
                <a:lnTo>
                  <a:pt x="26" y="58"/>
                </a:lnTo>
                <a:lnTo>
                  <a:pt x="28" y="58"/>
                </a:lnTo>
                <a:lnTo>
                  <a:pt x="26" y="58"/>
                </a:lnTo>
                <a:lnTo>
                  <a:pt x="26" y="56"/>
                </a:lnTo>
                <a:lnTo>
                  <a:pt x="28" y="56"/>
                </a:lnTo>
                <a:lnTo>
                  <a:pt x="26" y="56"/>
                </a:lnTo>
                <a:lnTo>
                  <a:pt x="26" y="55"/>
                </a:lnTo>
                <a:lnTo>
                  <a:pt x="26" y="53"/>
                </a:lnTo>
                <a:lnTo>
                  <a:pt x="26" y="51"/>
                </a:lnTo>
                <a:lnTo>
                  <a:pt x="28" y="51"/>
                </a:lnTo>
                <a:lnTo>
                  <a:pt x="28" y="49"/>
                </a:lnTo>
                <a:lnTo>
                  <a:pt x="28" y="48"/>
                </a:lnTo>
                <a:lnTo>
                  <a:pt x="30" y="48"/>
                </a:lnTo>
                <a:lnTo>
                  <a:pt x="30" y="46"/>
                </a:lnTo>
                <a:lnTo>
                  <a:pt x="30" y="44"/>
                </a:lnTo>
                <a:lnTo>
                  <a:pt x="31" y="44"/>
                </a:lnTo>
                <a:lnTo>
                  <a:pt x="33" y="44"/>
                </a:lnTo>
                <a:lnTo>
                  <a:pt x="35" y="44"/>
                </a:lnTo>
                <a:lnTo>
                  <a:pt x="36" y="44"/>
                </a:lnTo>
                <a:lnTo>
                  <a:pt x="36" y="43"/>
                </a:lnTo>
                <a:lnTo>
                  <a:pt x="36" y="41"/>
                </a:lnTo>
                <a:lnTo>
                  <a:pt x="38" y="41"/>
                </a:lnTo>
                <a:lnTo>
                  <a:pt x="38" y="39"/>
                </a:lnTo>
                <a:lnTo>
                  <a:pt x="40" y="39"/>
                </a:lnTo>
                <a:lnTo>
                  <a:pt x="40" y="37"/>
                </a:lnTo>
                <a:lnTo>
                  <a:pt x="42" y="37"/>
                </a:lnTo>
                <a:lnTo>
                  <a:pt x="42" y="36"/>
                </a:lnTo>
                <a:lnTo>
                  <a:pt x="43" y="36"/>
                </a:lnTo>
                <a:lnTo>
                  <a:pt x="45" y="36"/>
                </a:lnTo>
                <a:lnTo>
                  <a:pt x="47" y="36"/>
                </a:lnTo>
                <a:lnTo>
                  <a:pt x="48" y="37"/>
                </a:lnTo>
                <a:lnTo>
                  <a:pt x="50" y="37"/>
                </a:lnTo>
                <a:lnTo>
                  <a:pt x="50" y="36"/>
                </a:lnTo>
                <a:lnTo>
                  <a:pt x="50" y="34"/>
                </a:lnTo>
                <a:lnTo>
                  <a:pt x="52" y="34"/>
                </a:lnTo>
                <a:lnTo>
                  <a:pt x="52" y="36"/>
                </a:lnTo>
                <a:lnTo>
                  <a:pt x="54" y="36"/>
                </a:lnTo>
                <a:lnTo>
                  <a:pt x="55" y="36"/>
                </a:lnTo>
                <a:lnTo>
                  <a:pt x="55" y="34"/>
                </a:lnTo>
                <a:lnTo>
                  <a:pt x="57" y="34"/>
                </a:lnTo>
                <a:lnTo>
                  <a:pt x="57" y="32"/>
                </a:lnTo>
                <a:lnTo>
                  <a:pt x="59" y="32"/>
                </a:lnTo>
                <a:lnTo>
                  <a:pt x="59" y="30"/>
                </a:lnTo>
                <a:lnTo>
                  <a:pt x="57" y="30"/>
                </a:lnTo>
                <a:lnTo>
                  <a:pt x="57" y="29"/>
                </a:lnTo>
                <a:lnTo>
                  <a:pt x="55" y="29"/>
                </a:lnTo>
                <a:lnTo>
                  <a:pt x="55" y="27"/>
                </a:lnTo>
                <a:lnTo>
                  <a:pt x="55" y="25"/>
                </a:lnTo>
                <a:lnTo>
                  <a:pt x="55" y="24"/>
                </a:lnTo>
                <a:lnTo>
                  <a:pt x="55" y="22"/>
                </a:lnTo>
                <a:lnTo>
                  <a:pt x="55" y="20"/>
                </a:lnTo>
                <a:lnTo>
                  <a:pt x="57" y="20"/>
                </a:lnTo>
                <a:lnTo>
                  <a:pt x="57" y="18"/>
                </a:lnTo>
                <a:lnTo>
                  <a:pt x="59" y="18"/>
                </a:lnTo>
                <a:lnTo>
                  <a:pt x="61" y="18"/>
                </a:lnTo>
                <a:lnTo>
                  <a:pt x="62" y="18"/>
                </a:lnTo>
                <a:lnTo>
                  <a:pt x="62" y="17"/>
                </a:lnTo>
                <a:lnTo>
                  <a:pt x="64" y="17"/>
                </a:lnTo>
                <a:lnTo>
                  <a:pt x="64" y="15"/>
                </a:lnTo>
                <a:lnTo>
                  <a:pt x="66" y="15"/>
                </a:lnTo>
                <a:lnTo>
                  <a:pt x="67" y="15"/>
                </a:lnTo>
                <a:lnTo>
                  <a:pt x="69" y="15"/>
                </a:lnTo>
                <a:lnTo>
                  <a:pt x="69" y="17"/>
                </a:lnTo>
                <a:lnTo>
                  <a:pt x="71" y="17"/>
                </a:lnTo>
                <a:lnTo>
                  <a:pt x="73" y="17"/>
                </a:lnTo>
                <a:lnTo>
                  <a:pt x="74" y="17"/>
                </a:lnTo>
                <a:lnTo>
                  <a:pt x="74" y="15"/>
                </a:lnTo>
                <a:lnTo>
                  <a:pt x="76" y="15"/>
                </a:lnTo>
                <a:lnTo>
                  <a:pt x="76" y="13"/>
                </a:lnTo>
                <a:lnTo>
                  <a:pt x="76" y="12"/>
                </a:lnTo>
                <a:lnTo>
                  <a:pt x="78" y="12"/>
                </a:lnTo>
                <a:lnTo>
                  <a:pt x="78" y="10"/>
                </a:lnTo>
                <a:lnTo>
                  <a:pt x="79" y="10"/>
                </a:lnTo>
                <a:lnTo>
                  <a:pt x="81" y="10"/>
                </a:lnTo>
                <a:lnTo>
                  <a:pt x="83" y="10"/>
                </a:lnTo>
                <a:lnTo>
                  <a:pt x="85" y="10"/>
                </a:lnTo>
                <a:lnTo>
                  <a:pt x="86" y="10"/>
                </a:lnTo>
                <a:lnTo>
                  <a:pt x="86" y="8"/>
                </a:lnTo>
                <a:lnTo>
                  <a:pt x="88" y="8"/>
                </a:lnTo>
                <a:lnTo>
                  <a:pt x="88" y="6"/>
                </a:lnTo>
                <a:lnTo>
                  <a:pt x="88" y="5"/>
                </a:lnTo>
                <a:lnTo>
                  <a:pt x="88" y="3"/>
                </a:lnTo>
                <a:lnTo>
                  <a:pt x="90" y="3"/>
                </a:lnTo>
                <a:lnTo>
                  <a:pt x="92" y="3"/>
                </a:lnTo>
                <a:lnTo>
                  <a:pt x="92" y="1"/>
                </a:lnTo>
                <a:lnTo>
                  <a:pt x="93" y="1"/>
                </a:lnTo>
                <a:lnTo>
                  <a:pt x="95" y="1"/>
                </a:lnTo>
                <a:lnTo>
                  <a:pt x="97" y="1"/>
                </a:lnTo>
                <a:lnTo>
                  <a:pt x="97" y="0"/>
                </a:lnTo>
                <a:lnTo>
                  <a:pt x="97" y="1"/>
                </a:lnTo>
                <a:lnTo>
                  <a:pt x="98" y="1"/>
                </a:lnTo>
                <a:close/>
              </a:path>
            </a:pathLst>
          </a:custGeom>
          <a:solidFill>
            <a:schemeClr val="accent1">
              <a:lumMod val="40000"/>
              <a:lumOff val="60000"/>
            </a:schemeClr>
          </a:solidFill>
          <a:ln w="9525">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41"/>
          <p:cNvSpPr>
            <a:spLocks/>
          </p:cNvSpPr>
          <p:nvPr/>
        </p:nvSpPr>
        <p:spPr bwMode="auto">
          <a:xfrm>
            <a:off x="6986523" y="5312670"/>
            <a:ext cx="316255" cy="416624"/>
          </a:xfrm>
          <a:custGeom>
            <a:avLst/>
            <a:gdLst>
              <a:gd name="T0" fmla="*/ 164 w 167"/>
              <a:gd name="T1" fmla="*/ 22 h 220"/>
              <a:gd name="T2" fmla="*/ 160 w 167"/>
              <a:gd name="T3" fmla="*/ 74 h 220"/>
              <a:gd name="T4" fmla="*/ 155 w 167"/>
              <a:gd name="T5" fmla="*/ 129 h 220"/>
              <a:gd name="T6" fmla="*/ 152 w 167"/>
              <a:gd name="T7" fmla="*/ 182 h 220"/>
              <a:gd name="T8" fmla="*/ 136 w 167"/>
              <a:gd name="T9" fmla="*/ 217 h 220"/>
              <a:gd name="T10" fmla="*/ 126 w 167"/>
              <a:gd name="T11" fmla="*/ 215 h 220"/>
              <a:gd name="T12" fmla="*/ 119 w 167"/>
              <a:gd name="T13" fmla="*/ 212 h 220"/>
              <a:gd name="T14" fmla="*/ 119 w 167"/>
              <a:gd name="T15" fmla="*/ 201 h 220"/>
              <a:gd name="T16" fmla="*/ 114 w 167"/>
              <a:gd name="T17" fmla="*/ 195 h 220"/>
              <a:gd name="T18" fmla="*/ 107 w 167"/>
              <a:gd name="T19" fmla="*/ 188 h 220"/>
              <a:gd name="T20" fmla="*/ 100 w 167"/>
              <a:gd name="T21" fmla="*/ 182 h 220"/>
              <a:gd name="T22" fmla="*/ 92 w 167"/>
              <a:gd name="T23" fmla="*/ 181 h 220"/>
              <a:gd name="T24" fmla="*/ 85 w 167"/>
              <a:gd name="T25" fmla="*/ 181 h 220"/>
              <a:gd name="T26" fmla="*/ 81 w 167"/>
              <a:gd name="T27" fmla="*/ 172 h 220"/>
              <a:gd name="T28" fmla="*/ 69 w 167"/>
              <a:gd name="T29" fmla="*/ 172 h 220"/>
              <a:gd name="T30" fmla="*/ 55 w 167"/>
              <a:gd name="T31" fmla="*/ 174 h 220"/>
              <a:gd name="T32" fmla="*/ 50 w 167"/>
              <a:gd name="T33" fmla="*/ 181 h 220"/>
              <a:gd name="T34" fmla="*/ 57 w 167"/>
              <a:gd name="T35" fmla="*/ 188 h 220"/>
              <a:gd name="T36" fmla="*/ 64 w 167"/>
              <a:gd name="T37" fmla="*/ 196 h 220"/>
              <a:gd name="T38" fmla="*/ 59 w 167"/>
              <a:gd name="T39" fmla="*/ 196 h 220"/>
              <a:gd name="T40" fmla="*/ 50 w 167"/>
              <a:gd name="T41" fmla="*/ 188 h 220"/>
              <a:gd name="T42" fmla="*/ 40 w 167"/>
              <a:gd name="T43" fmla="*/ 191 h 220"/>
              <a:gd name="T44" fmla="*/ 35 w 167"/>
              <a:gd name="T45" fmla="*/ 184 h 220"/>
              <a:gd name="T46" fmla="*/ 28 w 167"/>
              <a:gd name="T47" fmla="*/ 179 h 220"/>
              <a:gd name="T48" fmla="*/ 21 w 167"/>
              <a:gd name="T49" fmla="*/ 176 h 220"/>
              <a:gd name="T50" fmla="*/ 14 w 167"/>
              <a:gd name="T51" fmla="*/ 174 h 220"/>
              <a:gd name="T52" fmla="*/ 14 w 167"/>
              <a:gd name="T53" fmla="*/ 169 h 220"/>
              <a:gd name="T54" fmla="*/ 12 w 167"/>
              <a:gd name="T55" fmla="*/ 158 h 220"/>
              <a:gd name="T56" fmla="*/ 7 w 167"/>
              <a:gd name="T57" fmla="*/ 151 h 220"/>
              <a:gd name="T58" fmla="*/ 7 w 167"/>
              <a:gd name="T59" fmla="*/ 145 h 220"/>
              <a:gd name="T60" fmla="*/ 7 w 167"/>
              <a:gd name="T61" fmla="*/ 133 h 220"/>
              <a:gd name="T62" fmla="*/ 9 w 167"/>
              <a:gd name="T63" fmla="*/ 126 h 220"/>
              <a:gd name="T64" fmla="*/ 9 w 167"/>
              <a:gd name="T65" fmla="*/ 114 h 220"/>
              <a:gd name="T66" fmla="*/ 6 w 167"/>
              <a:gd name="T67" fmla="*/ 108 h 220"/>
              <a:gd name="T68" fmla="*/ 2 w 167"/>
              <a:gd name="T69" fmla="*/ 103 h 220"/>
              <a:gd name="T70" fmla="*/ 6 w 167"/>
              <a:gd name="T71" fmla="*/ 95 h 220"/>
              <a:gd name="T72" fmla="*/ 11 w 167"/>
              <a:gd name="T73" fmla="*/ 91 h 220"/>
              <a:gd name="T74" fmla="*/ 14 w 167"/>
              <a:gd name="T75" fmla="*/ 83 h 220"/>
              <a:gd name="T76" fmla="*/ 18 w 167"/>
              <a:gd name="T77" fmla="*/ 74 h 220"/>
              <a:gd name="T78" fmla="*/ 12 w 167"/>
              <a:gd name="T79" fmla="*/ 71 h 220"/>
              <a:gd name="T80" fmla="*/ 16 w 167"/>
              <a:gd name="T81" fmla="*/ 60 h 220"/>
              <a:gd name="T82" fmla="*/ 16 w 167"/>
              <a:gd name="T83" fmla="*/ 52 h 220"/>
              <a:gd name="T84" fmla="*/ 21 w 167"/>
              <a:gd name="T85" fmla="*/ 45 h 220"/>
              <a:gd name="T86" fmla="*/ 28 w 167"/>
              <a:gd name="T87" fmla="*/ 43 h 220"/>
              <a:gd name="T88" fmla="*/ 36 w 167"/>
              <a:gd name="T89" fmla="*/ 40 h 220"/>
              <a:gd name="T90" fmla="*/ 38 w 167"/>
              <a:gd name="T91" fmla="*/ 36 h 220"/>
              <a:gd name="T92" fmla="*/ 47 w 167"/>
              <a:gd name="T93" fmla="*/ 33 h 220"/>
              <a:gd name="T94" fmla="*/ 54 w 167"/>
              <a:gd name="T95" fmla="*/ 28 h 220"/>
              <a:gd name="T96" fmla="*/ 59 w 167"/>
              <a:gd name="T97" fmla="*/ 24 h 220"/>
              <a:gd name="T98" fmla="*/ 62 w 167"/>
              <a:gd name="T99" fmla="*/ 19 h 220"/>
              <a:gd name="T100" fmla="*/ 64 w 167"/>
              <a:gd name="T101" fmla="*/ 12 h 220"/>
              <a:gd name="T102" fmla="*/ 71 w 167"/>
              <a:gd name="T103" fmla="*/ 10 h 220"/>
              <a:gd name="T104" fmla="*/ 74 w 167"/>
              <a:gd name="T105" fmla="*/ 5 h 220"/>
              <a:gd name="T106" fmla="*/ 81 w 167"/>
              <a:gd name="T107" fmla="*/ 0 h 220"/>
              <a:gd name="T108" fmla="*/ 93 w 167"/>
              <a:gd name="T109" fmla="*/ 0 h 220"/>
              <a:gd name="T110" fmla="*/ 105 w 167"/>
              <a:gd name="T111" fmla="*/ 0 h 220"/>
              <a:gd name="T112" fmla="*/ 117 w 167"/>
              <a:gd name="T113" fmla="*/ 0 h 220"/>
              <a:gd name="T114" fmla="*/ 129 w 167"/>
              <a:gd name="T115" fmla="*/ 0 h 220"/>
              <a:gd name="T116" fmla="*/ 141 w 167"/>
              <a:gd name="T117" fmla="*/ 0 h 220"/>
              <a:gd name="T118" fmla="*/ 154 w 167"/>
              <a:gd name="T119"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7" h="220">
                <a:moveTo>
                  <a:pt x="157" y="0"/>
                </a:moveTo>
                <a:lnTo>
                  <a:pt x="167" y="0"/>
                </a:lnTo>
                <a:lnTo>
                  <a:pt x="166" y="2"/>
                </a:lnTo>
                <a:lnTo>
                  <a:pt x="166" y="3"/>
                </a:lnTo>
                <a:lnTo>
                  <a:pt x="166" y="12"/>
                </a:lnTo>
                <a:lnTo>
                  <a:pt x="166" y="19"/>
                </a:lnTo>
                <a:lnTo>
                  <a:pt x="164" y="22"/>
                </a:lnTo>
                <a:lnTo>
                  <a:pt x="164" y="28"/>
                </a:lnTo>
                <a:lnTo>
                  <a:pt x="164" y="34"/>
                </a:lnTo>
                <a:lnTo>
                  <a:pt x="162" y="43"/>
                </a:lnTo>
                <a:lnTo>
                  <a:pt x="162" y="50"/>
                </a:lnTo>
                <a:lnTo>
                  <a:pt x="162" y="59"/>
                </a:lnTo>
                <a:lnTo>
                  <a:pt x="160" y="65"/>
                </a:lnTo>
                <a:lnTo>
                  <a:pt x="160" y="74"/>
                </a:lnTo>
                <a:lnTo>
                  <a:pt x="160" y="81"/>
                </a:lnTo>
                <a:lnTo>
                  <a:pt x="159" y="90"/>
                </a:lnTo>
                <a:lnTo>
                  <a:pt x="159" y="96"/>
                </a:lnTo>
                <a:lnTo>
                  <a:pt x="157" y="105"/>
                </a:lnTo>
                <a:lnTo>
                  <a:pt x="157" y="114"/>
                </a:lnTo>
                <a:lnTo>
                  <a:pt x="157" y="120"/>
                </a:lnTo>
                <a:lnTo>
                  <a:pt x="155" y="129"/>
                </a:lnTo>
                <a:lnTo>
                  <a:pt x="155" y="136"/>
                </a:lnTo>
                <a:lnTo>
                  <a:pt x="155" y="145"/>
                </a:lnTo>
                <a:lnTo>
                  <a:pt x="154" y="151"/>
                </a:lnTo>
                <a:lnTo>
                  <a:pt x="154" y="160"/>
                </a:lnTo>
                <a:lnTo>
                  <a:pt x="154" y="167"/>
                </a:lnTo>
                <a:lnTo>
                  <a:pt x="152" y="176"/>
                </a:lnTo>
                <a:lnTo>
                  <a:pt x="152" y="182"/>
                </a:lnTo>
                <a:lnTo>
                  <a:pt x="152" y="191"/>
                </a:lnTo>
                <a:lnTo>
                  <a:pt x="150" y="198"/>
                </a:lnTo>
                <a:lnTo>
                  <a:pt x="150" y="207"/>
                </a:lnTo>
                <a:lnTo>
                  <a:pt x="150" y="208"/>
                </a:lnTo>
                <a:lnTo>
                  <a:pt x="147" y="217"/>
                </a:lnTo>
                <a:lnTo>
                  <a:pt x="145" y="220"/>
                </a:lnTo>
                <a:lnTo>
                  <a:pt x="136" y="217"/>
                </a:lnTo>
                <a:lnTo>
                  <a:pt x="135" y="217"/>
                </a:lnTo>
                <a:lnTo>
                  <a:pt x="133" y="217"/>
                </a:lnTo>
                <a:lnTo>
                  <a:pt x="131" y="217"/>
                </a:lnTo>
                <a:lnTo>
                  <a:pt x="131" y="215"/>
                </a:lnTo>
                <a:lnTo>
                  <a:pt x="129" y="215"/>
                </a:lnTo>
                <a:lnTo>
                  <a:pt x="128" y="215"/>
                </a:lnTo>
                <a:lnTo>
                  <a:pt x="126" y="215"/>
                </a:lnTo>
                <a:lnTo>
                  <a:pt x="124" y="215"/>
                </a:lnTo>
                <a:lnTo>
                  <a:pt x="123" y="215"/>
                </a:lnTo>
                <a:lnTo>
                  <a:pt x="123" y="217"/>
                </a:lnTo>
                <a:lnTo>
                  <a:pt x="121" y="217"/>
                </a:lnTo>
                <a:lnTo>
                  <a:pt x="121" y="215"/>
                </a:lnTo>
                <a:lnTo>
                  <a:pt x="119" y="213"/>
                </a:lnTo>
                <a:lnTo>
                  <a:pt x="119" y="212"/>
                </a:lnTo>
                <a:lnTo>
                  <a:pt x="121" y="210"/>
                </a:lnTo>
                <a:lnTo>
                  <a:pt x="121" y="208"/>
                </a:lnTo>
                <a:lnTo>
                  <a:pt x="121" y="207"/>
                </a:lnTo>
                <a:lnTo>
                  <a:pt x="121" y="205"/>
                </a:lnTo>
                <a:lnTo>
                  <a:pt x="121" y="203"/>
                </a:lnTo>
                <a:lnTo>
                  <a:pt x="119" y="203"/>
                </a:lnTo>
                <a:lnTo>
                  <a:pt x="119" y="201"/>
                </a:lnTo>
                <a:lnTo>
                  <a:pt x="119" y="200"/>
                </a:lnTo>
                <a:lnTo>
                  <a:pt x="117" y="200"/>
                </a:lnTo>
                <a:lnTo>
                  <a:pt x="116" y="200"/>
                </a:lnTo>
                <a:lnTo>
                  <a:pt x="116" y="198"/>
                </a:lnTo>
                <a:lnTo>
                  <a:pt x="114" y="198"/>
                </a:lnTo>
                <a:lnTo>
                  <a:pt x="114" y="196"/>
                </a:lnTo>
                <a:lnTo>
                  <a:pt x="114" y="195"/>
                </a:lnTo>
                <a:lnTo>
                  <a:pt x="112" y="195"/>
                </a:lnTo>
                <a:lnTo>
                  <a:pt x="112" y="193"/>
                </a:lnTo>
                <a:lnTo>
                  <a:pt x="110" y="191"/>
                </a:lnTo>
                <a:lnTo>
                  <a:pt x="110" y="189"/>
                </a:lnTo>
                <a:lnTo>
                  <a:pt x="109" y="189"/>
                </a:lnTo>
                <a:lnTo>
                  <a:pt x="109" y="188"/>
                </a:lnTo>
                <a:lnTo>
                  <a:pt x="107" y="188"/>
                </a:lnTo>
                <a:lnTo>
                  <a:pt x="105" y="188"/>
                </a:lnTo>
                <a:lnTo>
                  <a:pt x="104" y="188"/>
                </a:lnTo>
                <a:lnTo>
                  <a:pt x="104" y="186"/>
                </a:lnTo>
                <a:lnTo>
                  <a:pt x="102" y="186"/>
                </a:lnTo>
                <a:lnTo>
                  <a:pt x="102" y="184"/>
                </a:lnTo>
                <a:lnTo>
                  <a:pt x="102" y="182"/>
                </a:lnTo>
                <a:lnTo>
                  <a:pt x="100" y="182"/>
                </a:lnTo>
                <a:lnTo>
                  <a:pt x="98" y="181"/>
                </a:lnTo>
                <a:lnTo>
                  <a:pt x="97" y="181"/>
                </a:lnTo>
                <a:lnTo>
                  <a:pt x="97" y="182"/>
                </a:lnTo>
                <a:lnTo>
                  <a:pt x="95" y="182"/>
                </a:lnTo>
                <a:lnTo>
                  <a:pt x="93" y="182"/>
                </a:lnTo>
                <a:lnTo>
                  <a:pt x="93" y="181"/>
                </a:lnTo>
                <a:lnTo>
                  <a:pt x="92" y="181"/>
                </a:lnTo>
                <a:lnTo>
                  <a:pt x="92" y="179"/>
                </a:lnTo>
                <a:lnTo>
                  <a:pt x="90" y="181"/>
                </a:lnTo>
                <a:lnTo>
                  <a:pt x="90" y="179"/>
                </a:lnTo>
                <a:lnTo>
                  <a:pt x="90" y="181"/>
                </a:lnTo>
                <a:lnTo>
                  <a:pt x="88" y="181"/>
                </a:lnTo>
                <a:lnTo>
                  <a:pt x="86" y="181"/>
                </a:lnTo>
                <a:lnTo>
                  <a:pt x="85" y="181"/>
                </a:lnTo>
                <a:lnTo>
                  <a:pt x="85" y="179"/>
                </a:lnTo>
                <a:lnTo>
                  <a:pt x="85" y="177"/>
                </a:lnTo>
                <a:lnTo>
                  <a:pt x="83" y="177"/>
                </a:lnTo>
                <a:lnTo>
                  <a:pt x="83" y="176"/>
                </a:lnTo>
                <a:lnTo>
                  <a:pt x="83" y="174"/>
                </a:lnTo>
                <a:lnTo>
                  <a:pt x="83" y="172"/>
                </a:lnTo>
                <a:lnTo>
                  <a:pt x="81" y="172"/>
                </a:lnTo>
                <a:lnTo>
                  <a:pt x="80" y="172"/>
                </a:lnTo>
                <a:lnTo>
                  <a:pt x="78" y="172"/>
                </a:lnTo>
                <a:lnTo>
                  <a:pt x="76" y="172"/>
                </a:lnTo>
                <a:lnTo>
                  <a:pt x="74" y="172"/>
                </a:lnTo>
                <a:lnTo>
                  <a:pt x="73" y="172"/>
                </a:lnTo>
                <a:lnTo>
                  <a:pt x="71" y="172"/>
                </a:lnTo>
                <a:lnTo>
                  <a:pt x="69" y="172"/>
                </a:lnTo>
                <a:lnTo>
                  <a:pt x="66" y="172"/>
                </a:lnTo>
                <a:lnTo>
                  <a:pt x="64" y="172"/>
                </a:lnTo>
                <a:lnTo>
                  <a:pt x="62" y="172"/>
                </a:lnTo>
                <a:lnTo>
                  <a:pt x="61" y="172"/>
                </a:lnTo>
                <a:lnTo>
                  <a:pt x="59" y="172"/>
                </a:lnTo>
                <a:lnTo>
                  <a:pt x="57" y="174"/>
                </a:lnTo>
                <a:lnTo>
                  <a:pt x="55" y="174"/>
                </a:lnTo>
                <a:lnTo>
                  <a:pt x="55" y="176"/>
                </a:lnTo>
                <a:lnTo>
                  <a:pt x="54" y="176"/>
                </a:lnTo>
                <a:lnTo>
                  <a:pt x="54" y="177"/>
                </a:lnTo>
                <a:lnTo>
                  <a:pt x="52" y="177"/>
                </a:lnTo>
                <a:lnTo>
                  <a:pt x="52" y="179"/>
                </a:lnTo>
                <a:lnTo>
                  <a:pt x="50" y="179"/>
                </a:lnTo>
                <a:lnTo>
                  <a:pt x="50" y="181"/>
                </a:lnTo>
                <a:lnTo>
                  <a:pt x="52" y="181"/>
                </a:lnTo>
                <a:lnTo>
                  <a:pt x="52" y="182"/>
                </a:lnTo>
                <a:lnTo>
                  <a:pt x="54" y="184"/>
                </a:lnTo>
                <a:lnTo>
                  <a:pt x="54" y="186"/>
                </a:lnTo>
                <a:lnTo>
                  <a:pt x="55" y="186"/>
                </a:lnTo>
                <a:lnTo>
                  <a:pt x="55" y="188"/>
                </a:lnTo>
                <a:lnTo>
                  <a:pt x="57" y="188"/>
                </a:lnTo>
                <a:lnTo>
                  <a:pt x="57" y="189"/>
                </a:lnTo>
                <a:lnTo>
                  <a:pt x="59" y="191"/>
                </a:lnTo>
                <a:lnTo>
                  <a:pt x="61" y="191"/>
                </a:lnTo>
                <a:lnTo>
                  <a:pt x="62" y="193"/>
                </a:lnTo>
                <a:lnTo>
                  <a:pt x="62" y="195"/>
                </a:lnTo>
                <a:lnTo>
                  <a:pt x="64" y="195"/>
                </a:lnTo>
                <a:lnTo>
                  <a:pt x="64" y="196"/>
                </a:lnTo>
                <a:lnTo>
                  <a:pt x="64" y="198"/>
                </a:lnTo>
                <a:lnTo>
                  <a:pt x="66" y="198"/>
                </a:lnTo>
                <a:lnTo>
                  <a:pt x="64" y="200"/>
                </a:lnTo>
                <a:lnTo>
                  <a:pt x="62" y="200"/>
                </a:lnTo>
                <a:lnTo>
                  <a:pt x="62" y="198"/>
                </a:lnTo>
                <a:lnTo>
                  <a:pt x="61" y="196"/>
                </a:lnTo>
                <a:lnTo>
                  <a:pt x="59" y="196"/>
                </a:lnTo>
                <a:lnTo>
                  <a:pt x="59" y="195"/>
                </a:lnTo>
                <a:lnTo>
                  <a:pt x="57" y="195"/>
                </a:lnTo>
                <a:lnTo>
                  <a:pt x="55" y="193"/>
                </a:lnTo>
                <a:lnTo>
                  <a:pt x="54" y="191"/>
                </a:lnTo>
                <a:lnTo>
                  <a:pt x="52" y="189"/>
                </a:lnTo>
                <a:lnTo>
                  <a:pt x="50" y="189"/>
                </a:lnTo>
                <a:lnTo>
                  <a:pt x="50" y="188"/>
                </a:lnTo>
                <a:lnTo>
                  <a:pt x="49" y="188"/>
                </a:lnTo>
                <a:lnTo>
                  <a:pt x="47" y="186"/>
                </a:lnTo>
                <a:lnTo>
                  <a:pt x="45" y="188"/>
                </a:lnTo>
                <a:lnTo>
                  <a:pt x="43" y="188"/>
                </a:lnTo>
                <a:lnTo>
                  <a:pt x="43" y="189"/>
                </a:lnTo>
                <a:lnTo>
                  <a:pt x="42" y="189"/>
                </a:lnTo>
                <a:lnTo>
                  <a:pt x="40" y="191"/>
                </a:lnTo>
                <a:lnTo>
                  <a:pt x="38" y="191"/>
                </a:lnTo>
                <a:lnTo>
                  <a:pt x="38" y="189"/>
                </a:lnTo>
                <a:lnTo>
                  <a:pt x="38" y="188"/>
                </a:lnTo>
                <a:lnTo>
                  <a:pt x="36" y="188"/>
                </a:lnTo>
                <a:lnTo>
                  <a:pt x="36" y="186"/>
                </a:lnTo>
                <a:lnTo>
                  <a:pt x="35" y="186"/>
                </a:lnTo>
                <a:lnTo>
                  <a:pt x="35" y="184"/>
                </a:lnTo>
                <a:lnTo>
                  <a:pt x="33" y="184"/>
                </a:lnTo>
                <a:lnTo>
                  <a:pt x="31" y="184"/>
                </a:lnTo>
                <a:lnTo>
                  <a:pt x="31" y="182"/>
                </a:lnTo>
                <a:lnTo>
                  <a:pt x="31" y="181"/>
                </a:lnTo>
                <a:lnTo>
                  <a:pt x="31" y="179"/>
                </a:lnTo>
                <a:lnTo>
                  <a:pt x="30" y="179"/>
                </a:lnTo>
                <a:lnTo>
                  <a:pt x="28" y="179"/>
                </a:lnTo>
                <a:lnTo>
                  <a:pt x="26" y="179"/>
                </a:lnTo>
                <a:lnTo>
                  <a:pt x="24" y="179"/>
                </a:lnTo>
                <a:lnTo>
                  <a:pt x="24" y="177"/>
                </a:lnTo>
                <a:lnTo>
                  <a:pt x="23" y="176"/>
                </a:lnTo>
                <a:lnTo>
                  <a:pt x="24" y="176"/>
                </a:lnTo>
                <a:lnTo>
                  <a:pt x="23" y="176"/>
                </a:lnTo>
                <a:lnTo>
                  <a:pt x="21" y="176"/>
                </a:lnTo>
                <a:lnTo>
                  <a:pt x="21" y="174"/>
                </a:lnTo>
                <a:lnTo>
                  <a:pt x="19" y="174"/>
                </a:lnTo>
                <a:lnTo>
                  <a:pt x="19" y="172"/>
                </a:lnTo>
                <a:lnTo>
                  <a:pt x="18" y="172"/>
                </a:lnTo>
                <a:lnTo>
                  <a:pt x="18" y="174"/>
                </a:lnTo>
                <a:lnTo>
                  <a:pt x="16" y="174"/>
                </a:lnTo>
                <a:lnTo>
                  <a:pt x="14" y="174"/>
                </a:lnTo>
                <a:lnTo>
                  <a:pt x="16" y="174"/>
                </a:lnTo>
                <a:lnTo>
                  <a:pt x="16" y="172"/>
                </a:lnTo>
                <a:lnTo>
                  <a:pt x="14" y="172"/>
                </a:lnTo>
                <a:lnTo>
                  <a:pt x="16" y="172"/>
                </a:lnTo>
                <a:lnTo>
                  <a:pt x="16" y="170"/>
                </a:lnTo>
                <a:lnTo>
                  <a:pt x="14" y="170"/>
                </a:lnTo>
                <a:lnTo>
                  <a:pt x="14" y="169"/>
                </a:lnTo>
                <a:lnTo>
                  <a:pt x="14" y="167"/>
                </a:lnTo>
                <a:lnTo>
                  <a:pt x="14" y="165"/>
                </a:lnTo>
                <a:lnTo>
                  <a:pt x="12" y="165"/>
                </a:lnTo>
                <a:lnTo>
                  <a:pt x="12" y="164"/>
                </a:lnTo>
                <a:lnTo>
                  <a:pt x="12" y="162"/>
                </a:lnTo>
                <a:lnTo>
                  <a:pt x="12" y="160"/>
                </a:lnTo>
                <a:lnTo>
                  <a:pt x="12" y="158"/>
                </a:lnTo>
                <a:lnTo>
                  <a:pt x="11" y="158"/>
                </a:lnTo>
                <a:lnTo>
                  <a:pt x="11" y="157"/>
                </a:lnTo>
                <a:lnTo>
                  <a:pt x="9" y="157"/>
                </a:lnTo>
                <a:lnTo>
                  <a:pt x="9" y="155"/>
                </a:lnTo>
                <a:lnTo>
                  <a:pt x="7" y="155"/>
                </a:lnTo>
                <a:lnTo>
                  <a:pt x="7" y="153"/>
                </a:lnTo>
                <a:lnTo>
                  <a:pt x="7" y="151"/>
                </a:lnTo>
                <a:lnTo>
                  <a:pt x="6" y="151"/>
                </a:lnTo>
                <a:lnTo>
                  <a:pt x="6" y="150"/>
                </a:lnTo>
                <a:lnTo>
                  <a:pt x="4" y="150"/>
                </a:lnTo>
                <a:lnTo>
                  <a:pt x="4" y="148"/>
                </a:lnTo>
                <a:lnTo>
                  <a:pt x="6" y="148"/>
                </a:lnTo>
                <a:lnTo>
                  <a:pt x="6" y="146"/>
                </a:lnTo>
                <a:lnTo>
                  <a:pt x="7" y="145"/>
                </a:lnTo>
                <a:lnTo>
                  <a:pt x="7" y="143"/>
                </a:lnTo>
                <a:lnTo>
                  <a:pt x="7" y="141"/>
                </a:lnTo>
                <a:lnTo>
                  <a:pt x="7" y="139"/>
                </a:lnTo>
                <a:lnTo>
                  <a:pt x="7" y="138"/>
                </a:lnTo>
                <a:lnTo>
                  <a:pt x="7" y="136"/>
                </a:lnTo>
                <a:lnTo>
                  <a:pt x="7" y="134"/>
                </a:lnTo>
                <a:lnTo>
                  <a:pt x="7" y="133"/>
                </a:lnTo>
                <a:lnTo>
                  <a:pt x="7" y="131"/>
                </a:lnTo>
                <a:lnTo>
                  <a:pt x="9" y="131"/>
                </a:lnTo>
                <a:lnTo>
                  <a:pt x="9" y="129"/>
                </a:lnTo>
                <a:lnTo>
                  <a:pt x="9" y="127"/>
                </a:lnTo>
                <a:lnTo>
                  <a:pt x="11" y="127"/>
                </a:lnTo>
                <a:lnTo>
                  <a:pt x="11" y="126"/>
                </a:lnTo>
                <a:lnTo>
                  <a:pt x="9" y="126"/>
                </a:lnTo>
                <a:lnTo>
                  <a:pt x="9" y="124"/>
                </a:lnTo>
                <a:lnTo>
                  <a:pt x="9" y="122"/>
                </a:lnTo>
                <a:lnTo>
                  <a:pt x="9" y="120"/>
                </a:lnTo>
                <a:lnTo>
                  <a:pt x="9" y="119"/>
                </a:lnTo>
                <a:lnTo>
                  <a:pt x="9" y="117"/>
                </a:lnTo>
                <a:lnTo>
                  <a:pt x="9" y="115"/>
                </a:lnTo>
                <a:lnTo>
                  <a:pt x="9" y="114"/>
                </a:lnTo>
                <a:lnTo>
                  <a:pt x="7" y="114"/>
                </a:lnTo>
                <a:lnTo>
                  <a:pt x="7" y="112"/>
                </a:lnTo>
                <a:lnTo>
                  <a:pt x="9" y="112"/>
                </a:lnTo>
                <a:lnTo>
                  <a:pt x="7" y="112"/>
                </a:lnTo>
                <a:lnTo>
                  <a:pt x="7" y="110"/>
                </a:lnTo>
                <a:lnTo>
                  <a:pt x="6" y="110"/>
                </a:lnTo>
                <a:lnTo>
                  <a:pt x="6" y="108"/>
                </a:lnTo>
                <a:lnTo>
                  <a:pt x="4" y="108"/>
                </a:lnTo>
                <a:lnTo>
                  <a:pt x="2" y="108"/>
                </a:lnTo>
                <a:lnTo>
                  <a:pt x="0" y="108"/>
                </a:lnTo>
                <a:lnTo>
                  <a:pt x="0" y="107"/>
                </a:lnTo>
                <a:lnTo>
                  <a:pt x="0" y="105"/>
                </a:lnTo>
                <a:lnTo>
                  <a:pt x="0" y="103"/>
                </a:lnTo>
                <a:lnTo>
                  <a:pt x="2" y="103"/>
                </a:lnTo>
                <a:lnTo>
                  <a:pt x="2" y="102"/>
                </a:lnTo>
                <a:lnTo>
                  <a:pt x="2" y="100"/>
                </a:lnTo>
                <a:lnTo>
                  <a:pt x="2" y="98"/>
                </a:lnTo>
                <a:lnTo>
                  <a:pt x="2" y="96"/>
                </a:lnTo>
                <a:lnTo>
                  <a:pt x="4" y="96"/>
                </a:lnTo>
                <a:lnTo>
                  <a:pt x="6" y="96"/>
                </a:lnTo>
                <a:lnTo>
                  <a:pt x="6" y="95"/>
                </a:lnTo>
                <a:lnTo>
                  <a:pt x="7" y="95"/>
                </a:lnTo>
                <a:lnTo>
                  <a:pt x="6" y="95"/>
                </a:lnTo>
                <a:lnTo>
                  <a:pt x="6" y="93"/>
                </a:lnTo>
                <a:lnTo>
                  <a:pt x="7" y="93"/>
                </a:lnTo>
                <a:lnTo>
                  <a:pt x="9" y="93"/>
                </a:lnTo>
                <a:lnTo>
                  <a:pt x="9" y="91"/>
                </a:lnTo>
                <a:lnTo>
                  <a:pt x="11" y="91"/>
                </a:lnTo>
                <a:lnTo>
                  <a:pt x="11" y="90"/>
                </a:lnTo>
                <a:lnTo>
                  <a:pt x="11" y="88"/>
                </a:lnTo>
                <a:lnTo>
                  <a:pt x="11" y="86"/>
                </a:lnTo>
                <a:lnTo>
                  <a:pt x="12" y="86"/>
                </a:lnTo>
                <a:lnTo>
                  <a:pt x="12" y="84"/>
                </a:lnTo>
                <a:lnTo>
                  <a:pt x="14" y="84"/>
                </a:lnTo>
                <a:lnTo>
                  <a:pt x="14" y="83"/>
                </a:lnTo>
                <a:lnTo>
                  <a:pt x="16" y="83"/>
                </a:lnTo>
                <a:lnTo>
                  <a:pt x="16" y="81"/>
                </a:lnTo>
                <a:lnTo>
                  <a:pt x="16" y="79"/>
                </a:lnTo>
                <a:lnTo>
                  <a:pt x="16" y="77"/>
                </a:lnTo>
                <a:lnTo>
                  <a:pt x="16" y="76"/>
                </a:lnTo>
                <a:lnTo>
                  <a:pt x="18" y="76"/>
                </a:lnTo>
                <a:lnTo>
                  <a:pt x="18" y="74"/>
                </a:lnTo>
                <a:lnTo>
                  <a:pt x="18" y="72"/>
                </a:lnTo>
                <a:lnTo>
                  <a:pt x="16" y="72"/>
                </a:lnTo>
                <a:lnTo>
                  <a:pt x="16" y="74"/>
                </a:lnTo>
                <a:lnTo>
                  <a:pt x="16" y="72"/>
                </a:lnTo>
                <a:lnTo>
                  <a:pt x="14" y="72"/>
                </a:lnTo>
                <a:lnTo>
                  <a:pt x="14" y="71"/>
                </a:lnTo>
                <a:lnTo>
                  <a:pt x="12" y="71"/>
                </a:lnTo>
                <a:lnTo>
                  <a:pt x="12" y="69"/>
                </a:lnTo>
                <a:lnTo>
                  <a:pt x="12" y="67"/>
                </a:lnTo>
                <a:lnTo>
                  <a:pt x="12" y="65"/>
                </a:lnTo>
                <a:lnTo>
                  <a:pt x="14" y="64"/>
                </a:lnTo>
                <a:lnTo>
                  <a:pt x="14" y="62"/>
                </a:lnTo>
                <a:lnTo>
                  <a:pt x="16" y="62"/>
                </a:lnTo>
                <a:lnTo>
                  <a:pt x="16" y="60"/>
                </a:lnTo>
                <a:lnTo>
                  <a:pt x="16" y="59"/>
                </a:lnTo>
                <a:lnTo>
                  <a:pt x="18" y="59"/>
                </a:lnTo>
                <a:lnTo>
                  <a:pt x="18" y="57"/>
                </a:lnTo>
                <a:lnTo>
                  <a:pt x="18" y="55"/>
                </a:lnTo>
                <a:lnTo>
                  <a:pt x="16" y="55"/>
                </a:lnTo>
                <a:lnTo>
                  <a:pt x="16" y="53"/>
                </a:lnTo>
                <a:lnTo>
                  <a:pt x="16" y="52"/>
                </a:lnTo>
                <a:lnTo>
                  <a:pt x="18" y="52"/>
                </a:lnTo>
                <a:lnTo>
                  <a:pt x="18" y="50"/>
                </a:lnTo>
                <a:lnTo>
                  <a:pt x="19" y="50"/>
                </a:lnTo>
                <a:lnTo>
                  <a:pt x="19" y="48"/>
                </a:lnTo>
                <a:lnTo>
                  <a:pt x="19" y="46"/>
                </a:lnTo>
                <a:lnTo>
                  <a:pt x="19" y="45"/>
                </a:lnTo>
                <a:lnTo>
                  <a:pt x="21" y="45"/>
                </a:lnTo>
                <a:lnTo>
                  <a:pt x="23" y="45"/>
                </a:lnTo>
                <a:lnTo>
                  <a:pt x="23" y="46"/>
                </a:lnTo>
                <a:lnTo>
                  <a:pt x="24" y="46"/>
                </a:lnTo>
                <a:lnTo>
                  <a:pt x="24" y="45"/>
                </a:lnTo>
                <a:lnTo>
                  <a:pt x="26" y="45"/>
                </a:lnTo>
                <a:lnTo>
                  <a:pt x="26" y="43"/>
                </a:lnTo>
                <a:lnTo>
                  <a:pt x="28" y="43"/>
                </a:lnTo>
                <a:lnTo>
                  <a:pt x="28" y="41"/>
                </a:lnTo>
                <a:lnTo>
                  <a:pt x="30" y="41"/>
                </a:lnTo>
                <a:lnTo>
                  <a:pt x="31" y="41"/>
                </a:lnTo>
                <a:lnTo>
                  <a:pt x="33" y="41"/>
                </a:lnTo>
                <a:lnTo>
                  <a:pt x="35" y="41"/>
                </a:lnTo>
                <a:lnTo>
                  <a:pt x="35" y="40"/>
                </a:lnTo>
                <a:lnTo>
                  <a:pt x="36" y="40"/>
                </a:lnTo>
                <a:lnTo>
                  <a:pt x="38" y="40"/>
                </a:lnTo>
                <a:lnTo>
                  <a:pt x="38" y="41"/>
                </a:lnTo>
                <a:lnTo>
                  <a:pt x="40" y="41"/>
                </a:lnTo>
                <a:lnTo>
                  <a:pt x="40" y="40"/>
                </a:lnTo>
                <a:lnTo>
                  <a:pt x="40" y="38"/>
                </a:lnTo>
                <a:lnTo>
                  <a:pt x="38" y="38"/>
                </a:lnTo>
                <a:lnTo>
                  <a:pt x="38" y="36"/>
                </a:lnTo>
                <a:lnTo>
                  <a:pt x="40" y="36"/>
                </a:lnTo>
                <a:lnTo>
                  <a:pt x="42" y="36"/>
                </a:lnTo>
                <a:lnTo>
                  <a:pt x="43" y="36"/>
                </a:lnTo>
                <a:lnTo>
                  <a:pt x="43" y="34"/>
                </a:lnTo>
                <a:lnTo>
                  <a:pt x="45" y="34"/>
                </a:lnTo>
                <a:lnTo>
                  <a:pt x="47" y="34"/>
                </a:lnTo>
                <a:lnTo>
                  <a:pt x="47" y="33"/>
                </a:lnTo>
                <a:lnTo>
                  <a:pt x="49" y="33"/>
                </a:lnTo>
                <a:lnTo>
                  <a:pt x="50" y="33"/>
                </a:lnTo>
                <a:lnTo>
                  <a:pt x="52" y="33"/>
                </a:lnTo>
                <a:lnTo>
                  <a:pt x="52" y="31"/>
                </a:lnTo>
                <a:lnTo>
                  <a:pt x="54" y="31"/>
                </a:lnTo>
                <a:lnTo>
                  <a:pt x="54" y="29"/>
                </a:lnTo>
                <a:lnTo>
                  <a:pt x="54" y="28"/>
                </a:lnTo>
                <a:lnTo>
                  <a:pt x="54" y="26"/>
                </a:lnTo>
                <a:lnTo>
                  <a:pt x="55" y="26"/>
                </a:lnTo>
                <a:lnTo>
                  <a:pt x="55" y="28"/>
                </a:lnTo>
                <a:lnTo>
                  <a:pt x="57" y="28"/>
                </a:lnTo>
                <a:lnTo>
                  <a:pt x="57" y="26"/>
                </a:lnTo>
                <a:lnTo>
                  <a:pt x="57" y="24"/>
                </a:lnTo>
                <a:lnTo>
                  <a:pt x="59" y="24"/>
                </a:lnTo>
                <a:lnTo>
                  <a:pt x="59" y="22"/>
                </a:lnTo>
                <a:lnTo>
                  <a:pt x="61" y="22"/>
                </a:lnTo>
                <a:lnTo>
                  <a:pt x="61" y="21"/>
                </a:lnTo>
                <a:lnTo>
                  <a:pt x="59" y="21"/>
                </a:lnTo>
                <a:lnTo>
                  <a:pt x="59" y="19"/>
                </a:lnTo>
                <a:lnTo>
                  <a:pt x="61" y="19"/>
                </a:lnTo>
                <a:lnTo>
                  <a:pt x="62" y="19"/>
                </a:lnTo>
                <a:lnTo>
                  <a:pt x="62" y="17"/>
                </a:lnTo>
                <a:lnTo>
                  <a:pt x="61" y="17"/>
                </a:lnTo>
                <a:lnTo>
                  <a:pt x="62" y="17"/>
                </a:lnTo>
                <a:lnTo>
                  <a:pt x="62" y="15"/>
                </a:lnTo>
                <a:lnTo>
                  <a:pt x="62" y="14"/>
                </a:lnTo>
                <a:lnTo>
                  <a:pt x="64" y="14"/>
                </a:lnTo>
                <a:lnTo>
                  <a:pt x="64" y="12"/>
                </a:lnTo>
                <a:lnTo>
                  <a:pt x="66" y="12"/>
                </a:lnTo>
                <a:lnTo>
                  <a:pt x="66" y="14"/>
                </a:lnTo>
                <a:lnTo>
                  <a:pt x="67" y="14"/>
                </a:lnTo>
                <a:lnTo>
                  <a:pt x="67" y="12"/>
                </a:lnTo>
                <a:lnTo>
                  <a:pt x="69" y="12"/>
                </a:lnTo>
                <a:lnTo>
                  <a:pt x="69" y="10"/>
                </a:lnTo>
                <a:lnTo>
                  <a:pt x="71" y="10"/>
                </a:lnTo>
                <a:lnTo>
                  <a:pt x="73" y="10"/>
                </a:lnTo>
                <a:lnTo>
                  <a:pt x="73" y="9"/>
                </a:lnTo>
                <a:lnTo>
                  <a:pt x="74" y="9"/>
                </a:lnTo>
                <a:lnTo>
                  <a:pt x="74" y="7"/>
                </a:lnTo>
                <a:lnTo>
                  <a:pt x="76" y="7"/>
                </a:lnTo>
                <a:lnTo>
                  <a:pt x="76" y="5"/>
                </a:lnTo>
                <a:lnTo>
                  <a:pt x="74" y="5"/>
                </a:lnTo>
                <a:lnTo>
                  <a:pt x="74" y="3"/>
                </a:lnTo>
                <a:lnTo>
                  <a:pt x="76" y="3"/>
                </a:lnTo>
                <a:lnTo>
                  <a:pt x="76" y="2"/>
                </a:lnTo>
                <a:lnTo>
                  <a:pt x="76" y="0"/>
                </a:lnTo>
                <a:lnTo>
                  <a:pt x="78" y="0"/>
                </a:lnTo>
                <a:lnTo>
                  <a:pt x="80" y="0"/>
                </a:lnTo>
                <a:lnTo>
                  <a:pt x="81" y="0"/>
                </a:lnTo>
                <a:lnTo>
                  <a:pt x="83" y="0"/>
                </a:lnTo>
                <a:lnTo>
                  <a:pt x="85" y="0"/>
                </a:lnTo>
                <a:lnTo>
                  <a:pt x="86" y="0"/>
                </a:lnTo>
                <a:lnTo>
                  <a:pt x="88" y="0"/>
                </a:lnTo>
                <a:lnTo>
                  <a:pt x="90" y="0"/>
                </a:lnTo>
                <a:lnTo>
                  <a:pt x="92" y="0"/>
                </a:lnTo>
                <a:lnTo>
                  <a:pt x="93" y="0"/>
                </a:lnTo>
                <a:lnTo>
                  <a:pt x="95" y="0"/>
                </a:lnTo>
                <a:lnTo>
                  <a:pt x="97" y="0"/>
                </a:lnTo>
                <a:lnTo>
                  <a:pt x="98" y="0"/>
                </a:lnTo>
                <a:lnTo>
                  <a:pt x="100" y="0"/>
                </a:lnTo>
                <a:lnTo>
                  <a:pt x="102" y="0"/>
                </a:lnTo>
                <a:lnTo>
                  <a:pt x="104" y="0"/>
                </a:lnTo>
                <a:lnTo>
                  <a:pt x="105" y="0"/>
                </a:lnTo>
                <a:lnTo>
                  <a:pt x="107" y="0"/>
                </a:lnTo>
                <a:lnTo>
                  <a:pt x="109" y="0"/>
                </a:lnTo>
                <a:lnTo>
                  <a:pt x="110" y="0"/>
                </a:lnTo>
                <a:lnTo>
                  <a:pt x="112" y="0"/>
                </a:lnTo>
                <a:lnTo>
                  <a:pt x="114" y="0"/>
                </a:lnTo>
                <a:lnTo>
                  <a:pt x="116" y="0"/>
                </a:lnTo>
                <a:lnTo>
                  <a:pt x="117" y="0"/>
                </a:lnTo>
                <a:lnTo>
                  <a:pt x="119" y="0"/>
                </a:lnTo>
                <a:lnTo>
                  <a:pt x="121" y="0"/>
                </a:lnTo>
                <a:lnTo>
                  <a:pt x="123" y="0"/>
                </a:lnTo>
                <a:lnTo>
                  <a:pt x="124" y="0"/>
                </a:lnTo>
                <a:lnTo>
                  <a:pt x="126" y="0"/>
                </a:lnTo>
                <a:lnTo>
                  <a:pt x="128" y="0"/>
                </a:lnTo>
                <a:lnTo>
                  <a:pt x="129" y="0"/>
                </a:lnTo>
                <a:lnTo>
                  <a:pt x="131" y="0"/>
                </a:lnTo>
                <a:lnTo>
                  <a:pt x="133" y="0"/>
                </a:lnTo>
                <a:lnTo>
                  <a:pt x="135" y="0"/>
                </a:lnTo>
                <a:lnTo>
                  <a:pt x="136" y="0"/>
                </a:lnTo>
                <a:lnTo>
                  <a:pt x="138" y="0"/>
                </a:lnTo>
                <a:lnTo>
                  <a:pt x="140" y="0"/>
                </a:lnTo>
                <a:lnTo>
                  <a:pt x="141" y="0"/>
                </a:lnTo>
                <a:lnTo>
                  <a:pt x="143" y="0"/>
                </a:lnTo>
                <a:lnTo>
                  <a:pt x="145" y="0"/>
                </a:lnTo>
                <a:lnTo>
                  <a:pt x="147" y="0"/>
                </a:lnTo>
                <a:lnTo>
                  <a:pt x="148" y="0"/>
                </a:lnTo>
                <a:lnTo>
                  <a:pt x="150" y="0"/>
                </a:lnTo>
                <a:lnTo>
                  <a:pt x="152" y="0"/>
                </a:lnTo>
                <a:lnTo>
                  <a:pt x="154" y="0"/>
                </a:lnTo>
                <a:lnTo>
                  <a:pt x="155" y="0"/>
                </a:lnTo>
                <a:lnTo>
                  <a:pt x="157" y="0"/>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42"/>
          <p:cNvSpPr>
            <a:spLocks/>
          </p:cNvSpPr>
          <p:nvPr/>
        </p:nvSpPr>
        <p:spPr bwMode="auto">
          <a:xfrm>
            <a:off x="5060586" y="1025234"/>
            <a:ext cx="1225252" cy="587061"/>
          </a:xfrm>
          <a:custGeom>
            <a:avLst/>
            <a:gdLst>
              <a:gd name="T0" fmla="*/ 386 w 647"/>
              <a:gd name="T1" fmla="*/ 59 h 310"/>
              <a:gd name="T2" fmla="*/ 403 w 647"/>
              <a:gd name="T3" fmla="*/ 55 h 310"/>
              <a:gd name="T4" fmla="*/ 418 w 647"/>
              <a:gd name="T5" fmla="*/ 59 h 310"/>
              <a:gd name="T6" fmla="*/ 618 w 647"/>
              <a:gd name="T7" fmla="*/ 78 h 310"/>
              <a:gd name="T8" fmla="*/ 635 w 647"/>
              <a:gd name="T9" fmla="*/ 105 h 310"/>
              <a:gd name="T10" fmla="*/ 646 w 647"/>
              <a:gd name="T11" fmla="*/ 145 h 310"/>
              <a:gd name="T12" fmla="*/ 644 w 647"/>
              <a:gd name="T13" fmla="*/ 184 h 310"/>
              <a:gd name="T14" fmla="*/ 639 w 647"/>
              <a:gd name="T15" fmla="*/ 224 h 310"/>
              <a:gd name="T16" fmla="*/ 432 w 647"/>
              <a:gd name="T17" fmla="*/ 246 h 310"/>
              <a:gd name="T18" fmla="*/ 424 w 647"/>
              <a:gd name="T19" fmla="*/ 262 h 310"/>
              <a:gd name="T20" fmla="*/ 412 w 647"/>
              <a:gd name="T21" fmla="*/ 274 h 310"/>
              <a:gd name="T22" fmla="*/ 396 w 647"/>
              <a:gd name="T23" fmla="*/ 283 h 310"/>
              <a:gd name="T24" fmla="*/ 379 w 647"/>
              <a:gd name="T25" fmla="*/ 284 h 310"/>
              <a:gd name="T26" fmla="*/ 365 w 647"/>
              <a:gd name="T27" fmla="*/ 289 h 310"/>
              <a:gd name="T28" fmla="*/ 362 w 647"/>
              <a:gd name="T29" fmla="*/ 274 h 310"/>
              <a:gd name="T30" fmla="*/ 348 w 647"/>
              <a:gd name="T31" fmla="*/ 260 h 310"/>
              <a:gd name="T32" fmla="*/ 336 w 647"/>
              <a:gd name="T33" fmla="*/ 252 h 310"/>
              <a:gd name="T34" fmla="*/ 324 w 647"/>
              <a:gd name="T35" fmla="*/ 241 h 310"/>
              <a:gd name="T36" fmla="*/ 312 w 647"/>
              <a:gd name="T37" fmla="*/ 233 h 310"/>
              <a:gd name="T38" fmla="*/ 308 w 647"/>
              <a:gd name="T39" fmla="*/ 250 h 310"/>
              <a:gd name="T40" fmla="*/ 303 w 647"/>
              <a:gd name="T41" fmla="*/ 262 h 310"/>
              <a:gd name="T42" fmla="*/ 288 w 647"/>
              <a:gd name="T43" fmla="*/ 264 h 310"/>
              <a:gd name="T44" fmla="*/ 276 w 647"/>
              <a:gd name="T45" fmla="*/ 258 h 310"/>
              <a:gd name="T46" fmla="*/ 265 w 647"/>
              <a:gd name="T47" fmla="*/ 262 h 310"/>
              <a:gd name="T48" fmla="*/ 255 w 647"/>
              <a:gd name="T49" fmla="*/ 258 h 310"/>
              <a:gd name="T50" fmla="*/ 245 w 647"/>
              <a:gd name="T51" fmla="*/ 262 h 310"/>
              <a:gd name="T52" fmla="*/ 229 w 647"/>
              <a:gd name="T53" fmla="*/ 262 h 310"/>
              <a:gd name="T54" fmla="*/ 219 w 647"/>
              <a:gd name="T55" fmla="*/ 269 h 310"/>
              <a:gd name="T56" fmla="*/ 221 w 647"/>
              <a:gd name="T57" fmla="*/ 286 h 310"/>
              <a:gd name="T58" fmla="*/ 207 w 647"/>
              <a:gd name="T59" fmla="*/ 293 h 310"/>
              <a:gd name="T60" fmla="*/ 198 w 647"/>
              <a:gd name="T61" fmla="*/ 284 h 310"/>
              <a:gd name="T62" fmla="*/ 184 w 647"/>
              <a:gd name="T63" fmla="*/ 277 h 310"/>
              <a:gd name="T64" fmla="*/ 169 w 647"/>
              <a:gd name="T65" fmla="*/ 283 h 310"/>
              <a:gd name="T66" fmla="*/ 152 w 647"/>
              <a:gd name="T67" fmla="*/ 279 h 310"/>
              <a:gd name="T68" fmla="*/ 140 w 647"/>
              <a:gd name="T69" fmla="*/ 267 h 310"/>
              <a:gd name="T70" fmla="*/ 126 w 647"/>
              <a:gd name="T71" fmla="*/ 267 h 310"/>
              <a:gd name="T72" fmla="*/ 116 w 647"/>
              <a:gd name="T73" fmla="*/ 281 h 310"/>
              <a:gd name="T74" fmla="*/ 107 w 647"/>
              <a:gd name="T75" fmla="*/ 298 h 310"/>
              <a:gd name="T76" fmla="*/ 91 w 647"/>
              <a:gd name="T77" fmla="*/ 307 h 310"/>
              <a:gd name="T78" fmla="*/ 83 w 647"/>
              <a:gd name="T79" fmla="*/ 305 h 310"/>
              <a:gd name="T80" fmla="*/ 86 w 647"/>
              <a:gd name="T81" fmla="*/ 293 h 310"/>
              <a:gd name="T82" fmla="*/ 83 w 647"/>
              <a:gd name="T83" fmla="*/ 279 h 310"/>
              <a:gd name="T84" fmla="*/ 81 w 647"/>
              <a:gd name="T85" fmla="*/ 267 h 310"/>
              <a:gd name="T86" fmla="*/ 67 w 647"/>
              <a:gd name="T87" fmla="*/ 270 h 310"/>
              <a:gd name="T88" fmla="*/ 52 w 647"/>
              <a:gd name="T89" fmla="*/ 260 h 310"/>
              <a:gd name="T90" fmla="*/ 28 w 647"/>
              <a:gd name="T91" fmla="*/ 241 h 310"/>
              <a:gd name="T92" fmla="*/ 4 w 647"/>
              <a:gd name="T93" fmla="*/ 188 h 310"/>
              <a:gd name="T94" fmla="*/ 67 w 647"/>
              <a:gd name="T95" fmla="*/ 159 h 310"/>
              <a:gd name="T96" fmla="*/ 126 w 647"/>
              <a:gd name="T97" fmla="*/ 136 h 310"/>
              <a:gd name="T98" fmla="*/ 165 w 647"/>
              <a:gd name="T99" fmla="*/ 90 h 310"/>
              <a:gd name="T100" fmla="*/ 214 w 647"/>
              <a:gd name="T101" fmla="*/ 50 h 310"/>
              <a:gd name="T102" fmla="*/ 233 w 647"/>
              <a:gd name="T103" fmla="*/ 43 h 310"/>
              <a:gd name="T104" fmla="*/ 248 w 647"/>
              <a:gd name="T105" fmla="*/ 35 h 310"/>
              <a:gd name="T106" fmla="*/ 265 w 647"/>
              <a:gd name="T107" fmla="*/ 28 h 310"/>
              <a:gd name="T108" fmla="*/ 281 w 647"/>
              <a:gd name="T109" fmla="*/ 19 h 310"/>
              <a:gd name="T110" fmla="*/ 298 w 647"/>
              <a:gd name="T111" fmla="*/ 11 h 310"/>
              <a:gd name="T112" fmla="*/ 317 w 647"/>
              <a:gd name="T113" fmla="*/ 4 h 310"/>
              <a:gd name="T114" fmla="*/ 331 w 647"/>
              <a:gd name="T115" fmla="*/ 7 h 310"/>
              <a:gd name="T116" fmla="*/ 343 w 647"/>
              <a:gd name="T117" fmla="*/ 19 h 310"/>
              <a:gd name="T118" fmla="*/ 356 w 647"/>
              <a:gd name="T119" fmla="*/ 31 h 310"/>
              <a:gd name="T120" fmla="*/ 369 w 647"/>
              <a:gd name="T121" fmla="*/ 43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7" h="310">
                <a:moveTo>
                  <a:pt x="375" y="50"/>
                </a:moveTo>
                <a:lnTo>
                  <a:pt x="375" y="52"/>
                </a:lnTo>
                <a:lnTo>
                  <a:pt x="377" y="52"/>
                </a:lnTo>
                <a:lnTo>
                  <a:pt x="377" y="54"/>
                </a:lnTo>
                <a:lnTo>
                  <a:pt x="379" y="54"/>
                </a:lnTo>
                <a:lnTo>
                  <a:pt x="379" y="55"/>
                </a:lnTo>
                <a:lnTo>
                  <a:pt x="381" y="55"/>
                </a:lnTo>
                <a:lnTo>
                  <a:pt x="381" y="54"/>
                </a:lnTo>
                <a:lnTo>
                  <a:pt x="381" y="55"/>
                </a:lnTo>
                <a:lnTo>
                  <a:pt x="382" y="55"/>
                </a:lnTo>
                <a:lnTo>
                  <a:pt x="382" y="57"/>
                </a:lnTo>
                <a:lnTo>
                  <a:pt x="384" y="57"/>
                </a:lnTo>
                <a:lnTo>
                  <a:pt x="386" y="57"/>
                </a:lnTo>
                <a:lnTo>
                  <a:pt x="386" y="59"/>
                </a:lnTo>
                <a:lnTo>
                  <a:pt x="387" y="59"/>
                </a:lnTo>
                <a:lnTo>
                  <a:pt x="389" y="59"/>
                </a:lnTo>
                <a:lnTo>
                  <a:pt x="391" y="59"/>
                </a:lnTo>
                <a:lnTo>
                  <a:pt x="393" y="59"/>
                </a:lnTo>
                <a:lnTo>
                  <a:pt x="393" y="60"/>
                </a:lnTo>
                <a:lnTo>
                  <a:pt x="394" y="60"/>
                </a:lnTo>
                <a:lnTo>
                  <a:pt x="396" y="60"/>
                </a:lnTo>
                <a:lnTo>
                  <a:pt x="396" y="59"/>
                </a:lnTo>
                <a:lnTo>
                  <a:pt x="398" y="59"/>
                </a:lnTo>
                <a:lnTo>
                  <a:pt x="398" y="57"/>
                </a:lnTo>
                <a:lnTo>
                  <a:pt x="400" y="57"/>
                </a:lnTo>
                <a:lnTo>
                  <a:pt x="401" y="57"/>
                </a:lnTo>
                <a:lnTo>
                  <a:pt x="401" y="55"/>
                </a:lnTo>
                <a:lnTo>
                  <a:pt x="403" y="55"/>
                </a:lnTo>
                <a:lnTo>
                  <a:pt x="405" y="55"/>
                </a:lnTo>
                <a:lnTo>
                  <a:pt x="405" y="54"/>
                </a:lnTo>
                <a:lnTo>
                  <a:pt x="406" y="54"/>
                </a:lnTo>
                <a:lnTo>
                  <a:pt x="408" y="54"/>
                </a:lnTo>
                <a:lnTo>
                  <a:pt x="410" y="54"/>
                </a:lnTo>
                <a:lnTo>
                  <a:pt x="412" y="54"/>
                </a:lnTo>
                <a:lnTo>
                  <a:pt x="412" y="55"/>
                </a:lnTo>
                <a:lnTo>
                  <a:pt x="413" y="57"/>
                </a:lnTo>
                <a:lnTo>
                  <a:pt x="415" y="57"/>
                </a:lnTo>
                <a:lnTo>
                  <a:pt x="415" y="55"/>
                </a:lnTo>
                <a:lnTo>
                  <a:pt x="415" y="57"/>
                </a:lnTo>
                <a:lnTo>
                  <a:pt x="417" y="57"/>
                </a:lnTo>
                <a:lnTo>
                  <a:pt x="418" y="57"/>
                </a:lnTo>
                <a:lnTo>
                  <a:pt x="418" y="59"/>
                </a:lnTo>
                <a:lnTo>
                  <a:pt x="420" y="59"/>
                </a:lnTo>
                <a:lnTo>
                  <a:pt x="606" y="59"/>
                </a:lnTo>
                <a:lnTo>
                  <a:pt x="611" y="60"/>
                </a:lnTo>
                <a:lnTo>
                  <a:pt x="616" y="62"/>
                </a:lnTo>
                <a:lnTo>
                  <a:pt x="620" y="64"/>
                </a:lnTo>
                <a:lnTo>
                  <a:pt x="622" y="66"/>
                </a:lnTo>
                <a:lnTo>
                  <a:pt x="622" y="67"/>
                </a:lnTo>
                <a:lnTo>
                  <a:pt x="622" y="69"/>
                </a:lnTo>
                <a:lnTo>
                  <a:pt x="622" y="71"/>
                </a:lnTo>
                <a:lnTo>
                  <a:pt x="622" y="73"/>
                </a:lnTo>
                <a:lnTo>
                  <a:pt x="622" y="74"/>
                </a:lnTo>
                <a:lnTo>
                  <a:pt x="620" y="74"/>
                </a:lnTo>
                <a:lnTo>
                  <a:pt x="618" y="74"/>
                </a:lnTo>
                <a:lnTo>
                  <a:pt x="618" y="78"/>
                </a:lnTo>
                <a:lnTo>
                  <a:pt x="622" y="81"/>
                </a:lnTo>
                <a:lnTo>
                  <a:pt x="627" y="85"/>
                </a:lnTo>
                <a:lnTo>
                  <a:pt x="627" y="86"/>
                </a:lnTo>
                <a:lnTo>
                  <a:pt x="632" y="88"/>
                </a:lnTo>
                <a:lnTo>
                  <a:pt x="632" y="90"/>
                </a:lnTo>
                <a:lnTo>
                  <a:pt x="630" y="91"/>
                </a:lnTo>
                <a:lnTo>
                  <a:pt x="630" y="95"/>
                </a:lnTo>
                <a:lnTo>
                  <a:pt x="632" y="97"/>
                </a:lnTo>
                <a:lnTo>
                  <a:pt x="635" y="98"/>
                </a:lnTo>
                <a:lnTo>
                  <a:pt x="635" y="100"/>
                </a:lnTo>
                <a:lnTo>
                  <a:pt x="635" y="102"/>
                </a:lnTo>
                <a:lnTo>
                  <a:pt x="634" y="104"/>
                </a:lnTo>
                <a:lnTo>
                  <a:pt x="635" y="104"/>
                </a:lnTo>
                <a:lnTo>
                  <a:pt x="635" y="105"/>
                </a:lnTo>
                <a:lnTo>
                  <a:pt x="635" y="107"/>
                </a:lnTo>
                <a:lnTo>
                  <a:pt x="634" y="110"/>
                </a:lnTo>
                <a:lnTo>
                  <a:pt x="632" y="114"/>
                </a:lnTo>
                <a:lnTo>
                  <a:pt x="632" y="116"/>
                </a:lnTo>
                <a:lnTo>
                  <a:pt x="632" y="119"/>
                </a:lnTo>
                <a:lnTo>
                  <a:pt x="632" y="121"/>
                </a:lnTo>
                <a:lnTo>
                  <a:pt x="635" y="126"/>
                </a:lnTo>
                <a:lnTo>
                  <a:pt x="640" y="129"/>
                </a:lnTo>
                <a:lnTo>
                  <a:pt x="642" y="133"/>
                </a:lnTo>
                <a:lnTo>
                  <a:pt x="646" y="134"/>
                </a:lnTo>
                <a:lnTo>
                  <a:pt x="647" y="136"/>
                </a:lnTo>
                <a:lnTo>
                  <a:pt x="647" y="141"/>
                </a:lnTo>
                <a:lnTo>
                  <a:pt x="646" y="143"/>
                </a:lnTo>
                <a:lnTo>
                  <a:pt x="646" y="145"/>
                </a:lnTo>
                <a:lnTo>
                  <a:pt x="646" y="147"/>
                </a:lnTo>
                <a:lnTo>
                  <a:pt x="644" y="148"/>
                </a:lnTo>
                <a:lnTo>
                  <a:pt x="644" y="152"/>
                </a:lnTo>
                <a:lnTo>
                  <a:pt x="644" y="159"/>
                </a:lnTo>
                <a:lnTo>
                  <a:pt x="646" y="160"/>
                </a:lnTo>
                <a:lnTo>
                  <a:pt x="647" y="164"/>
                </a:lnTo>
                <a:lnTo>
                  <a:pt x="646" y="167"/>
                </a:lnTo>
                <a:lnTo>
                  <a:pt x="646" y="169"/>
                </a:lnTo>
                <a:lnTo>
                  <a:pt x="644" y="172"/>
                </a:lnTo>
                <a:lnTo>
                  <a:pt x="646" y="174"/>
                </a:lnTo>
                <a:lnTo>
                  <a:pt x="646" y="176"/>
                </a:lnTo>
                <a:lnTo>
                  <a:pt x="644" y="176"/>
                </a:lnTo>
                <a:lnTo>
                  <a:pt x="644" y="178"/>
                </a:lnTo>
                <a:lnTo>
                  <a:pt x="644" y="184"/>
                </a:lnTo>
                <a:lnTo>
                  <a:pt x="646" y="184"/>
                </a:lnTo>
                <a:lnTo>
                  <a:pt x="644" y="188"/>
                </a:lnTo>
                <a:lnTo>
                  <a:pt x="644" y="195"/>
                </a:lnTo>
                <a:lnTo>
                  <a:pt x="642" y="195"/>
                </a:lnTo>
                <a:lnTo>
                  <a:pt x="642" y="200"/>
                </a:lnTo>
                <a:lnTo>
                  <a:pt x="642" y="202"/>
                </a:lnTo>
                <a:lnTo>
                  <a:pt x="646" y="205"/>
                </a:lnTo>
                <a:lnTo>
                  <a:pt x="646" y="207"/>
                </a:lnTo>
                <a:lnTo>
                  <a:pt x="646" y="212"/>
                </a:lnTo>
                <a:lnTo>
                  <a:pt x="644" y="215"/>
                </a:lnTo>
                <a:lnTo>
                  <a:pt x="644" y="219"/>
                </a:lnTo>
                <a:lnTo>
                  <a:pt x="642" y="222"/>
                </a:lnTo>
                <a:lnTo>
                  <a:pt x="640" y="224"/>
                </a:lnTo>
                <a:lnTo>
                  <a:pt x="639" y="224"/>
                </a:lnTo>
                <a:lnTo>
                  <a:pt x="635" y="227"/>
                </a:lnTo>
                <a:lnTo>
                  <a:pt x="632" y="231"/>
                </a:lnTo>
                <a:lnTo>
                  <a:pt x="632" y="233"/>
                </a:lnTo>
                <a:lnTo>
                  <a:pt x="628" y="240"/>
                </a:lnTo>
                <a:lnTo>
                  <a:pt x="627" y="245"/>
                </a:lnTo>
                <a:lnTo>
                  <a:pt x="625" y="246"/>
                </a:lnTo>
                <a:lnTo>
                  <a:pt x="623" y="248"/>
                </a:lnTo>
                <a:lnTo>
                  <a:pt x="622" y="250"/>
                </a:lnTo>
                <a:lnTo>
                  <a:pt x="439" y="248"/>
                </a:lnTo>
                <a:lnTo>
                  <a:pt x="437" y="248"/>
                </a:lnTo>
                <a:lnTo>
                  <a:pt x="436" y="248"/>
                </a:lnTo>
                <a:lnTo>
                  <a:pt x="434" y="248"/>
                </a:lnTo>
                <a:lnTo>
                  <a:pt x="434" y="246"/>
                </a:lnTo>
                <a:lnTo>
                  <a:pt x="432" y="246"/>
                </a:lnTo>
                <a:lnTo>
                  <a:pt x="430" y="246"/>
                </a:lnTo>
                <a:lnTo>
                  <a:pt x="430" y="248"/>
                </a:lnTo>
                <a:lnTo>
                  <a:pt x="429" y="248"/>
                </a:lnTo>
                <a:lnTo>
                  <a:pt x="429" y="250"/>
                </a:lnTo>
                <a:lnTo>
                  <a:pt x="429" y="252"/>
                </a:lnTo>
                <a:lnTo>
                  <a:pt x="427" y="252"/>
                </a:lnTo>
                <a:lnTo>
                  <a:pt x="427" y="253"/>
                </a:lnTo>
                <a:lnTo>
                  <a:pt x="427" y="255"/>
                </a:lnTo>
                <a:lnTo>
                  <a:pt x="427" y="257"/>
                </a:lnTo>
                <a:lnTo>
                  <a:pt x="427" y="258"/>
                </a:lnTo>
                <a:lnTo>
                  <a:pt x="425" y="258"/>
                </a:lnTo>
                <a:lnTo>
                  <a:pt x="425" y="260"/>
                </a:lnTo>
                <a:lnTo>
                  <a:pt x="425" y="262"/>
                </a:lnTo>
                <a:lnTo>
                  <a:pt x="424" y="262"/>
                </a:lnTo>
                <a:lnTo>
                  <a:pt x="424" y="264"/>
                </a:lnTo>
                <a:lnTo>
                  <a:pt x="424" y="265"/>
                </a:lnTo>
                <a:lnTo>
                  <a:pt x="424" y="267"/>
                </a:lnTo>
                <a:lnTo>
                  <a:pt x="422" y="267"/>
                </a:lnTo>
                <a:lnTo>
                  <a:pt x="422" y="269"/>
                </a:lnTo>
                <a:lnTo>
                  <a:pt x="420" y="269"/>
                </a:lnTo>
                <a:lnTo>
                  <a:pt x="420" y="270"/>
                </a:lnTo>
                <a:lnTo>
                  <a:pt x="420" y="272"/>
                </a:lnTo>
                <a:lnTo>
                  <a:pt x="418" y="272"/>
                </a:lnTo>
                <a:lnTo>
                  <a:pt x="417" y="272"/>
                </a:lnTo>
                <a:lnTo>
                  <a:pt x="415" y="272"/>
                </a:lnTo>
                <a:lnTo>
                  <a:pt x="413" y="272"/>
                </a:lnTo>
                <a:lnTo>
                  <a:pt x="413" y="274"/>
                </a:lnTo>
                <a:lnTo>
                  <a:pt x="412" y="274"/>
                </a:lnTo>
                <a:lnTo>
                  <a:pt x="412" y="276"/>
                </a:lnTo>
                <a:lnTo>
                  <a:pt x="410" y="276"/>
                </a:lnTo>
                <a:lnTo>
                  <a:pt x="408" y="276"/>
                </a:lnTo>
                <a:lnTo>
                  <a:pt x="406" y="276"/>
                </a:lnTo>
                <a:lnTo>
                  <a:pt x="405" y="276"/>
                </a:lnTo>
                <a:lnTo>
                  <a:pt x="405" y="277"/>
                </a:lnTo>
                <a:lnTo>
                  <a:pt x="403" y="277"/>
                </a:lnTo>
                <a:lnTo>
                  <a:pt x="403" y="279"/>
                </a:lnTo>
                <a:lnTo>
                  <a:pt x="401" y="279"/>
                </a:lnTo>
                <a:lnTo>
                  <a:pt x="401" y="281"/>
                </a:lnTo>
                <a:lnTo>
                  <a:pt x="400" y="281"/>
                </a:lnTo>
                <a:lnTo>
                  <a:pt x="400" y="283"/>
                </a:lnTo>
                <a:lnTo>
                  <a:pt x="398" y="283"/>
                </a:lnTo>
                <a:lnTo>
                  <a:pt x="396" y="283"/>
                </a:lnTo>
                <a:lnTo>
                  <a:pt x="396" y="284"/>
                </a:lnTo>
                <a:lnTo>
                  <a:pt x="394" y="284"/>
                </a:lnTo>
                <a:lnTo>
                  <a:pt x="394" y="283"/>
                </a:lnTo>
                <a:lnTo>
                  <a:pt x="393" y="283"/>
                </a:lnTo>
                <a:lnTo>
                  <a:pt x="391" y="283"/>
                </a:lnTo>
                <a:lnTo>
                  <a:pt x="389" y="283"/>
                </a:lnTo>
                <a:lnTo>
                  <a:pt x="387" y="283"/>
                </a:lnTo>
                <a:lnTo>
                  <a:pt x="386" y="283"/>
                </a:lnTo>
                <a:lnTo>
                  <a:pt x="384" y="283"/>
                </a:lnTo>
                <a:lnTo>
                  <a:pt x="382" y="283"/>
                </a:lnTo>
                <a:lnTo>
                  <a:pt x="382" y="281"/>
                </a:lnTo>
                <a:lnTo>
                  <a:pt x="381" y="283"/>
                </a:lnTo>
                <a:lnTo>
                  <a:pt x="379" y="283"/>
                </a:lnTo>
                <a:lnTo>
                  <a:pt x="379" y="284"/>
                </a:lnTo>
                <a:lnTo>
                  <a:pt x="377" y="284"/>
                </a:lnTo>
                <a:lnTo>
                  <a:pt x="375" y="284"/>
                </a:lnTo>
                <a:lnTo>
                  <a:pt x="375" y="286"/>
                </a:lnTo>
                <a:lnTo>
                  <a:pt x="374" y="286"/>
                </a:lnTo>
                <a:lnTo>
                  <a:pt x="372" y="288"/>
                </a:lnTo>
                <a:lnTo>
                  <a:pt x="370" y="288"/>
                </a:lnTo>
                <a:lnTo>
                  <a:pt x="370" y="289"/>
                </a:lnTo>
                <a:lnTo>
                  <a:pt x="369" y="289"/>
                </a:lnTo>
                <a:lnTo>
                  <a:pt x="367" y="289"/>
                </a:lnTo>
                <a:lnTo>
                  <a:pt x="367" y="291"/>
                </a:lnTo>
                <a:lnTo>
                  <a:pt x="367" y="293"/>
                </a:lnTo>
                <a:lnTo>
                  <a:pt x="365" y="293"/>
                </a:lnTo>
                <a:lnTo>
                  <a:pt x="365" y="291"/>
                </a:lnTo>
                <a:lnTo>
                  <a:pt x="365" y="289"/>
                </a:lnTo>
                <a:lnTo>
                  <a:pt x="365" y="288"/>
                </a:lnTo>
                <a:lnTo>
                  <a:pt x="365" y="286"/>
                </a:lnTo>
                <a:lnTo>
                  <a:pt x="365" y="284"/>
                </a:lnTo>
                <a:lnTo>
                  <a:pt x="365" y="283"/>
                </a:lnTo>
                <a:lnTo>
                  <a:pt x="363" y="283"/>
                </a:lnTo>
                <a:lnTo>
                  <a:pt x="363" y="284"/>
                </a:lnTo>
                <a:lnTo>
                  <a:pt x="362" y="284"/>
                </a:lnTo>
                <a:lnTo>
                  <a:pt x="362" y="283"/>
                </a:lnTo>
                <a:lnTo>
                  <a:pt x="363" y="281"/>
                </a:lnTo>
                <a:lnTo>
                  <a:pt x="363" y="279"/>
                </a:lnTo>
                <a:lnTo>
                  <a:pt x="363" y="277"/>
                </a:lnTo>
                <a:lnTo>
                  <a:pt x="363" y="276"/>
                </a:lnTo>
                <a:lnTo>
                  <a:pt x="362" y="276"/>
                </a:lnTo>
                <a:lnTo>
                  <a:pt x="362" y="274"/>
                </a:lnTo>
                <a:lnTo>
                  <a:pt x="360" y="274"/>
                </a:lnTo>
                <a:lnTo>
                  <a:pt x="360" y="272"/>
                </a:lnTo>
                <a:lnTo>
                  <a:pt x="360" y="270"/>
                </a:lnTo>
                <a:lnTo>
                  <a:pt x="358" y="270"/>
                </a:lnTo>
                <a:lnTo>
                  <a:pt x="356" y="269"/>
                </a:lnTo>
                <a:lnTo>
                  <a:pt x="356" y="267"/>
                </a:lnTo>
                <a:lnTo>
                  <a:pt x="355" y="267"/>
                </a:lnTo>
                <a:lnTo>
                  <a:pt x="353" y="267"/>
                </a:lnTo>
                <a:lnTo>
                  <a:pt x="353" y="265"/>
                </a:lnTo>
                <a:lnTo>
                  <a:pt x="351" y="265"/>
                </a:lnTo>
                <a:lnTo>
                  <a:pt x="351" y="264"/>
                </a:lnTo>
                <a:lnTo>
                  <a:pt x="350" y="264"/>
                </a:lnTo>
                <a:lnTo>
                  <a:pt x="348" y="262"/>
                </a:lnTo>
                <a:lnTo>
                  <a:pt x="348" y="260"/>
                </a:lnTo>
                <a:lnTo>
                  <a:pt x="346" y="260"/>
                </a:lnTo>
                <a:lnTo>
                  <a:pt x="346" y="258"/>
                </a:lnTo>
                <a:lnTo>
                  <a:pt x="344" y="258"/>
                </a:lnTo>
                <a:lnTo>
                  <a:pt x="344" y="257"/>
                </a:lnTo>
                <a:lnTo>
                  <a:pt x="343" y="257"/>
                </a:lnTo>
                <a:lnTo>
                  <a:pt x="343" y="255"/>
                </a:lnTo>
                <a:lnTo>
                  <a:pt x="341" y="255"/>
                </a:lnTo>
                <a:lnTo>
                  <a:pt x="341" y="253"/>
                </a:lnTo>
                <a:lnTo>
                  <a:pt x="339" y="253"/>
                </a:lnTo>
                <a:lnTo>
                  <a:pt x="339" y="255"/>
                </a:lnTo>
                <a:lnTo>
                  <a:pt x="338" y="255"/>
                </a:lnTo>
                <a:lnTo>
                  <a:pt x="338" y="253"/>
                </a:lnTo>
                <a:lnTo>
                  <a:pt x="338" y="252"/>
                </a:lnTo>
                <a:lnTo>
                  <a:pt x="336" y="252"/>
                </a:lnTo>
                <a:lnTo>
                  <a:pt x="334" y="252"/>
                </a:lnTo>
                <a:lnTo>
                  <a:pt x="334" y="250"/>
                </a:lnTo>
                <a:lnTo>
                  <a:pt x="332" y="250"/>
                </a:lnTo>
                <a:lnTo>
                  <a:pt x="331" y="250"/>
                </a:lnTo>
                <a:lnTo>
                  <a:pt x="331" y="248"/>
                </a:lnTo>
                <a:lnTo>
                  <a:pt x="331" y="250"/>
                </a:lnTo>
                <a:lnTo>
                  <a:pt x="331" y="248"/>
                </a:lnTo>
                <a:lnTo>
                  <a:pt x="331" y="246"/>
                </a:lnTo>
                <a:lnTo>
                  <a:pt x="329" y="246"/>
                </a:lnTo>
                <a:lnTo>
                  <a:pt x="327" y="245"/>
                </a:lnTo>
                <a:lnTo>
                  <a:pt x="326" y="245"/>
                </a:lnTo>
                <a:lnTo>
                  <a:pt x="326" y="243"/>
                </a:lnTo>
                <a:lnTo>
                  <a:pt x="326" y="241"/>
                </a:lnTo>
                <a:lnTo>
                  <a:pt x="324" y="241"/>
                </a:lnTo>
                <a:lnTo>
                  <a:pt x="324" y="240"/>
                </a:lnTo>
                <a:lnTo>
                  <a:pt x="324" y="238"/>
                </a:lnTo>
                <a:lnTo>
                  <a:pt x="322" y="238"/>
                </a:lnTo>
                <a:lnTo>
                  <a:pt x="320" y="238"/>
                </a:lnTo>
                <a:lnTo>
                  <a:pt x="320" y="236"/>
                </a:lnTo>
                <a:lnTo>
                  <a:pt x="319" y="236"/>
                </a:lnTo>
                <a:lnTo>
                  <a:pt x="317" y="236"/>
                </a:lnTo>
                <a:lnTo>
                  <a:pt x="317" y="234"/>
                </a:lnTo>
                <a:lnTo>
                  <a:pt x="315" y="234"/>
                </a:lnTo>
                <a:lnTo>
                  <a:pt x="315" y="233"/>
                </a:lnTo>
                <a:lnTo>
                  <a:pt x="315" y="231"/>
                </a:lnTo>
                <a:lnTo>
                  <a:pt x="313" y="231"/>
                </a:lnTo>
                <a:lnTo>
                  <a:pt x="313" y="233"/>
                </a:lnTo>
                <a:lnTo>
                  <a:pt x="312" y="233"/>
                </a:lnTo>
                <a:lnTo>
                  <a:pt x="313" y="234"/>
                </a:lnTo>
                <a:lnTo>
                  <a:pt x="312" y="234"/>
                </a:lnTo>
                <a:lnTo>
                  <a:pt x="312" y="236"/>
                </a:lnTo>
                <a:lnTo>
                  <a:pt x="312" y="238"/>
                </a:lnTo>
                <a:lnTo>
                  <a:pt x="312" y="240"/>
                </a:lnTo>
                <a:lnTo>
                  <a:pt x="312" y="241"/>
                </a:lnTo>
                <a:lnTo>
                  <a:pt x="312" y="243"/>
                </a:lnTo>
                <a:lnTo>
                  <a:pt x="310" y="245"/>
                </a:lnTo>
                <a:lnTo>
                  <a:pt x="312" y="245"/>
                </a:lnTo>
                <a:lnTo>
                  <a:pt x="312" y="246"/>
                </a:lnTo>
                <a:lnTo>
                  <a:pt x="310" y="246"/>
                </a:lnTo>
                <a:lnTo>
                  <a:pt x="310" y="248"/>
                </a:lnTo>
                <a:lnTo>
                  <a:pt x="308" y="248"/>
                </a:lnTo>
                <a:lnTo>
                  <a:pt x="308" y="250"/>
                </a:lnTo>
                <a:lnTo>
                  <a:pt x="307" y="250"/>
                </a:lnTo>
                <a:lnTo>
                  <a:pt x="307" y="252"/>
                </a:lnTo>
                <a:lnTo>
                  <a:pt x="307" y="253"/>
                </a:lnTo>
                <a:lnTo>
                  <a:pt x="307" y="255"/>
                </a:lnTo>
                <a:lnTo>
                  <a:pt x="307" y="257"/>
                </a:lnTo>
                <a:lnTo>
                  <a:pt x="305" y="257"/>
                </a:lnTo>
                <a:lnTo>
                  <a:pt x="305" y="258"/>
                </a:lnTo>
                <a:lnTo>
                  <a:pt x="307" y="258"/>
                </a:lnTo>
                <a:lnTo>
                  <a:pt x="307" y="260"/>
                </a:lnTo>
                <a:lnTo>
                  <a:pt x="307" y="262"/>
                </a:lnTo>
                <a:lnTo>
                  <a:pt x="305" y="262"/>
                </a:lnTo>
                <a:lnTo>
                  <a:pt x="305" y="264"/>
                </a:lnTo>
                <a:lnTo>
                  <a:pt x="303" y="264"/>
                </a:lnTo>
                <a:lnTo>
                  <a:pt x="303" y="262"/>
                </a:lnTo>
                <a:lnTo>
                  <a:pt x="303" y="264"/>
                </a:lnTo>
                <a:lnTo>
                  <a:pt x="301" y="264"/>
                </a:lnTo>
                <a:lnTo>
                  <a:pt x="300" y="264"/>
                </a:lnTo>
                <a:lnTo>
                  <a:pt x="300" y="265"/>
                </a:lnTo>
                <a:lnTo>
                  <a:pt x="298" y="265"/>
                </a:lnTo>
                <a:lnTo>
                  <a:pt x="298" y="264"/>
                </a:lnTo>
                <a:lnTo>
                  <a:pt x="296" y="264"/>
                </a:lnTo>
                <a:lnTo>
                  <a:pt x="296" y="265"/>
                </a:lnTo>
                <a:lnTo>
                  <a:pt x="296" y="264"/>
                </a:lnTo>
                <a:lnTo>
                  <a:pt x="295" y="264"/>
                </a:lnTo>
                <a:lnTo>
                  <a:pt x="293" y="264"/>
                </a:lnTo>
                <a:lnTo>
                  <a:pt x="291" y="264"/>
                </a:lnTo>
                <a:lnTo>
                  <a:pt x="289" y="264"/>
                </a:lnTo>
                <a:lnTo>
                  <a:pt x="288" y="264"/>
                </a:lnTo>
                <a:lnTo>
                  <a:pt x="286" y="264"/>
                </a:lnTo>
                <a:lnTo>
                  <a:pt x="284" y="264"/>
                </a:lnTo>
                <a:lnTo>
                  <a:pt x="282" y="264"/>
                </a:lnTo>
                <a:lnTo>
                  <a:pt x="281" y="264"/>
                </a:lnTo>
                <a:lnTo>
                  <a:pt x="281" y="265"/>
                </a:lnTo>
                <a:lnTo>
                  <a:pt x="281" y="264"/>
                </a:lnTo>
                <a:lnTo>
                  <a:pt x="279" y="264"/>
                </a:lnTo>
                <a:lnTo>
                  <a:pt x="279" y="262"/>
                </a:lnTo>
                <a:lnTo>
                  <a:pt x="277" y="262"/>
                </a:lnTo>
                <a:lnTo>
                  <a:pt x="277" y="260"/>
                </a:lnTo>
                <a:lnTo>
                  <a:pt x="279" y="260"/>
                </a:lnTo>
                <a:lnTo>
                  <a:pt x="277" y="260"/>
                </a:lnTo>
                <a:lnTo>
                  <a:pt x="277" y="258"/>
                </a:lnTo>
                <a:lnTo>
                  <a:pt x="276" y="258"/>
                </a:lnTo>
                <a:lnTo>
                  <a:pt x="276" y="260"/>
                </a:lnTo>
                <a:lnTo>
                  <a:pt x="274" y="260"/>
                </a:lnTo>
                <a:lnTo>
                  <a:pt x="274" y="262"/>
                </a:lnTo>
                <a:lnTo>
                  <a:pt x="272" y="262"/>
                </a:lnTo>
                <a:lnTo>
                  <a:pt x="270" y="262"/>
                </a:lnTo>
                <a:lnTo>
                  <a:pt x="270" y="260"/>
                </a:lnTo>
                <a:lnTo>
                  <a:pt x="269" y="260"/>
                </a:lnTo>
                <a:lnTo>
                  <a:pt x="269" y="262"/>
                </a:lnTo>
                <a:lnTo>
                  <a:pt x="267" y="262"/>
                </a:lnTo>
                <a:lnTo>
                  <a:pt x="267" y="260"/>
                </a:lnTo>
                <a:lnTo>
                  <a:pt x="267" y="262"/>
                </a:lnTo>
                <a:lnTo>
                  <a:pt x="265" y="262"/>
                </a:lnTo>
                <a:lnTo>
                  <a:pt x="265" y="260"/>
                </a:lnTo>
                <a:lnTo>
                  <a:pt x="265" y="262"/>
                </a:lnTo>
                <a:lnTo>
                  <a:pt x="265" y="260"/>
                </a:lnTo>
                <a:lnTo>
                  <a:pt x="264" y="260"/>
                </a:lnTo>
                <a:lnTo>
                  <a:pt x="264" y="262"/>
                </a:lnTo>
                <a:lnTo>
                  <a:pt x="262" y="262"/>
                </a:lnTo>
                <a:lnTo>
                  <a:pt x="260" y="262"/>
                </a:lnTo>
                <a:lnTo>
                  <a:pt x="260" y="260"/>
                </a:lnTo>
                <a:lnTo>
                  <a:pt x="258" y="260"/>
                </a:lnTo>
                <a:lnTo>
                  <a:pt x="258" y="262"/>
                </a:lnTo>
                <a:lnTo>
                  <a:pt x="258" y="260"/>
                </a:lnTo>
                <a:lnTo>
                  <a:pt x="257" y="260"/>
                </a:lnTo>
                <a:lnTo>
                  <a:pt x="255" y="260"/>
                </a:lnTo>
                <a:lnTo>
                  <a:pt x="257" y="260"/>
                </a:lnTo>
                <a:lnTo>
                  <a:pt x="257" y="258"/>
                </a:lnTo>
                <a:lnTo>
                  <a:pt x="255" y="258"/>
                </a:lnTo>
                <a:lnTo>
                  <a:pt x="253" y="258"/>
                </a:lnTo>
                <a:lnTo>
                  <a:pt x="251" y="258"/>
                </a:lnTo>
                <a:lnTo>
                  <a:pt x="250" y="258"/>
                </a:lnTo>
                <a:lnTo>
                  <a:pt x="250" y="257"/>
                </a:lnTo>
                <a:lnTo>
                  <a:pt x="250" y="258"/>
                </a:lnTo>
                <a:lnTo>
                  <a:pt x="248" y="258"/>
                </a:lnTo>
                <a:lnTo>
                  <a:pt x="248" y="257"/>
                </a:lnTo>
                <a:lnTo>
                  <a:pt x="248" y="258"/>
                </a:lnTo>
                <a:lnTo>
                  <a:pt x="248" y="260"/>
                </a:lnTo>
                <a:lnTo>
                  <a:pt x="246" y="260"/>
                </a:lnTo>
                <a:lnTo>
                  <a:pt x="248" y="260"/>
                </a:lnTo>
                <a:lnTo>
                  <a:pt x="246" y="260"/>
                </a:lnTo>
                <a:lnTo>
                  <a:pt x="246" y="262"/>
                </a:lnTo>
                <a:lnTo>
                  <a:pt x="245" y="262"/>
                </a:lnTo>
                <a:lnTo>
                  <a:pt x="243" y="260"/>
                </a:lnTo>
                <a:lnTo>
                  <a:pt x="241" y="260"/>
                </a:lnTo>
                <a:lnTo>
                  <a:pt x="241" y="258"/>
                </a:lnTo>
                <a:lnTo>
                  <a:pt x="241" y="260"/>
                </a:lnTo>
                <a:lnTo>
                  <a:pt x="239" y="260"/>
                </a:lnTo>
                <a:lnTo>
                  <a:pt x="238" y="260"/>
                </a:lnTo>
                <a:lnTo>
                  <a:pt x="238" y="262"/>
                </a:lnTo>
                <a:lnTo>
                  <a:pt x="236" y="262"/>
                </a:lnTo>
                <a:lnTo>
                  <a:pt x="236" y="264"/>
                </a:lnTo>
                <a:lnTo>
                  <a:pt x="234" y="264"/>
                </a:lnTo>
                <a:lnTo>
                  <a:pt x="234" y="262"/>
                </a:lnTo>
                <a:lnTo>
                  <a:pt x="233" y="262"/>
                </a:lnTo>
                <a:lnTo>
                  <a:pt x="231" y="262"/>
                </a:lnTo>
                <a:lnTo>
                  <a:pt x="229" y="262"/>
                </a:lnTo>
                <a:lnTo>
                  <a:pt x="227" y="262"/>
                </a:lnTo>
                <a:lnTo>
                  <a:pt x="226" y="262"/>
                </a:lnTo>
                <a:lnTo>
                  <a:pt x="226" y="264"/>
                </a:lnTo>
                <a:lnTo>
                  <a:pt x="224" y="264"/>
                </a:lnTo>
                <a:lnTo>
                  <a:pt x="224" y="265"/>
                </a:lnTo>
                <a:lnTo>
                  <a:pt x="226" y="265"/>
                </a:lnTo>
                <a:lnTo>
                  <a:pt x="226" y="267"/>
                </a:lnTo>
                <a:lnTo>
                  <a:pt x="224" y="267"/>
                </a:lnTo>
                <a:lnTo>
                  <a:pt x="222" y="267"/>
                </a:lnTo>
                <a:lnTo>
                  <a:pt x="221" y="267"/>
                </a:lnTo>
                <a:lnTo>
                  <a:pt x="219" y="267"/>
                </a:lnTo>
                <a:lnTo>
                  <a:pt x="217" y="267"/>
                </a:lnTo>
                <a:lnTo>
                  <a:pt x="217" y="269"/>
                </a:lnTo>
                <a:lnTo>
                  <a:pt x="219" y="269"/>
                </a:lnTo>
                <a:lnTo>
                  <a:pt x="217" y="270"/>
                </a:lnTo>
                <a:lnTo>
                  <a:pt x="217" y="272"/>
                </a:lnTo>
                <a:lnTo>
                  <a:pt x="219" y="272"/>
                </a:lnTo>
                <a:lnTo>
                  <a:pt x="221" y="274"/>
                </a:lnTo>
                <a:lnTo>
                  <a:pt x="221" y="276"/>
                </a:lnTo>
                <a:lnTo>
                  <a:pt x="222" y="276"/>
                </a:lnTo>
                <a:lnTo>
                  <a:pt x="222" y="277"/>
                </a:lnTo>
                <a:lnTo>
                  <a:pt x="224" y="277"/>
                </a:lnTo>
                <a:lnTo>
                  <a:pt x="224" y="279"/>
                </a:lnTo>
                <a:lnTo>
                  <a:pt x="224" y="281"/>
                </a:lnTo>
                <a:lnTo>
                  <a:pt x="222" y="283"/>
                </a:lnTo>
                <a:lnTo>
                  <a:pt x="222" y="284"/>
                </a:lnTo>
                <a:lnTo>
                  <a:pt x="222" y="286"/>
                </a:lnTo>
                <a:lnTo>
                  <a:pt x="221" y="286"/>
                </a:lnTo>
                <a:lnTo>
                  <a:pt x="221" y="288"/>
                </a:lnTo>
                <a:lnTo>
                  <a:pt x="221" y="289"/>
                </a:lnTo>
                <a:lnTo>
                  <a:pt x="219" y="289"/>
                </a:lnTo>
                <a:lnTo>
                  <a:pt x="219" y="291"/>
                </a:lnTo>
                <a:lnTo>
                  <a:pt x="219" y="293"/>
                </a:lnTo>
                <a:lnTo>
                  <a:pt x="217" y="293"/>
                </a:lnTo>
                <a:lnTo>
                  <a:pt x="217" y="291"/>
                </a:lnTo>
                <a:lnTo>
                  <a:pt x="215" y="291"/>
                </a:lnTo>
                <a:lnTo>
                  <a:pt x="215" y="293"/>
                </a:lnTo>
                <a:lnTo>
                  <a:pt x="214" y="293"/>
                </a:lnTo>
                <a:lnTo>
                  <a:pt x="212" y="293"/>
                </a:lnTo>
                <a:lnTo>
                  <a:pt x="210" y="293"/>
                </a:lnTo>
                <a:lnTo>
                  <a:pt x="208" y="293"/>
                </a:lnTo>
                <a:lnTo>
                  <a:pt x="207" y="293"/>
                </a:lnTo>
                <a:lnTo>
                  <a:pt x="207" y="295"/>
                </a:lnTo>
                <a:lnTo>
                  <a:pt x="205" y="295"/>
                </a:lnTo>
                <a:lnTo>
                  <a:pt x="205" y="296"/>
                </a:lnTo>
                <a:lnTo>
                  <a:pt x="205" y="295"/>
                </a:lnTo>
                <a:lnTo>
                  <a:pt x="203" y="295"/>
                </a:lnTo>
                <a:lnTo>
                  <a:pt x="203" y="293"/>
                </a:lnTo>
                <a:lnTo>
                  <a:pt x="202" y="293"/>
                </a:lnTo>
                <a:lnTo>
                  <a:pt x="202" y="291"/>
                </a:lnTo>
                <a:lnTo>
                  <a:pt x="200" y="291"/>
                </a:lnTo>
                <a:lnTo>
                  <a:pt x="200" y="289"/>
                </a:lnTo>
                <a:lnTo>
                  <a:pt x="200" y="288"/>
                </a:lnTo>
                <a:lnTo>
                  <a:pt x="198" y="288"/>
                </a:lnTo>
                <a:lnTo>
                  <a:pt x="198" y="286"/>
                </a:lnTo>
                <a:lnTo>
                  <a:pt x="198" y="284"/>
                </a:lnTo>
                <a:lnTo>
                  <a:pt x="198" y="283"/>
                </a:lnTo>
                <a:lnTo>
                  <a:pt x="196" y="283"/>
                </a:lnTo>
                <a:lnTo>
                  <a:pt x="196" y="281"/>
                </a:lnTo>
                <a:lnTo>
                  <a:pt x="195" y="281"/>
                </a:lnTo>
                <a:lnTo>
                  <a:pt x="195" y="279"/>
                </a:lnTo>
                <a:lnTo>
                  <a:pt x="193" y="279"/>
                </a:lnTo>
                <a:lnTo>
                  <a:pt x="191" y="279"/>
                </a:lnTo>
                <a:lnTo>
                  <a:pt x="190" y="279"/>
                </a:lnTo>
                <a:lnTo>
                  <a:pt x="190" y="277"/>
                </a:lnTo>
                <a:lnTo>
                  <a:pt x="188" y="277"/>
                </a:lnTo>
                <a:lnTo>
                  <a:pt x="186" y="277"/>
                </a:lnTo>
                <a:lnTo>
                  <a:pt x="186" y="276"/>
                </a:lnTo>
                <a:lnTo>
                  <a:pt x="184" y="276"/>
                </a:lnTo>
                <a:lnTo>
                  <a:pt x="184" y="277"/>
                </a:lnTo>
                <a:lnTo>
                  <a:pt x="183" y="277"/>
                </a:lnTo>
                <a:lnTo>
                  <a:pt x="181" y="277"/>
                </a:lnTo>
                <a:lnTo>
                  <a:pt x="181" y="279"/>
                </a:lnTo>
                <a:lnTo>
                  <a:pt x="179" y="279"/>
                </a:lnTo>
                <a:lnTo>
                  <a:pt x="177" y="279"/>
                </a:lnTo>
                <a:lnTo>
                  <a:pt x="177" y="281"/>
                </a:lnTo>
                <a:lnTo>
                  <a:pt x="176" y="281"/>
                </a:lnTo>
                <a:lnTo>
                  <a:pt x="174" y="281"/>
                </a:lnTo>
                <a:lnTo>
                  <a:pt x="174" y="283"/>
                </a:lnTo>
                <a:lnTo>
                  <a:pt x="174" y="281"/>
                </a:lnTo>
                <a:lnTo>
                  <a:pt x="172" y="281"/>
                </a:lnTo>
                <a:lnTo>
                  <a:pt x="171" y="281"/>
                </a:lnTo>
                <a:lnTo>
                  <a:pt x="169" y="281"/>
                </a:lnTo>
                <a:lnTo>
                  <a:pt x="169" y="283"/>
                </a:lnTo>
                <a:lnTo>
                  <a:pt x="167" y="283"/>
                </a:lnTo>
                <a:lnTo>
                  <a:pt x="165" y="283"/>
                </a:lnTo>
                <a:lnTo>
                  <a:pt x="164" y="283"/>
                </a:lnTo>
                <a:lnTo>
                  <a:pt x="164" y="284"/>
                </a:lnTo>
                <a:lnTo>
                  <a:pt x="162" y="284"/>
                </a:lnTo>
                <a:lnTo>
                  <a:pt x="162" y="283"/>
                </a:lnTo>
                <a:lnTo>
                  <a:pt x="160" y="283"/>
                </a:lnTo>
                <a:lnTo>
                  <a:pt x="159" y="283"/>
                </a:lnTo>
                <a:lnTo>
                  <a:pt x="159" y="281"/>
                </a:lnTo>
                <a:lnTo>
                  <a:pt x="157" y="281"/>
                </a:lnTo>
                <a:lnTo>
                  <a:pt x="155" y="281"/>
                </a:lnTo>
                <a:lnTo>
                  <a:pt x="155" y="279"/>
                </a:lnTo>
                <a:lnTo>
                  <a:pt x="153" y="279"/>
                </a:lnTo>
                <a:lnTo>
                  <a:pt x="152" y="279"/>
                </a:lnTo>
                <a:lnTo>
                  <a:pt x="152" y="277"/>
                </a:lnTo>
                <a:lnTo>
                  <a:pt x="150" y="277"/>
                </a:lnTo>
                <a:lnTo>
                  <a:pt x="150" y="276"/>
                </a:lnTo>
                <a:lnTo>
                  <a:pt x="148" y="276"/>
                </a:lnTo>
                <a:lnTo>
                  <a:pt x="148" y="274"/>
                </a:lnTo>
                <a:lnTo>
                  <a:pt x="147" y="274"/>
                </a:lnTo>
                <a:lnTo>
                  <a:pt x="147" y="272"/>
                </a:lnTo>
                <a:lnTo>
                  <a:pt x="145" y="272"/>
                </a:lnTo>
                <a:lnTo>
                  <a:pt x="143" y="272"/>
                </a:lnTo>
                <a:lnTo>
                  <a:pt x="141" y="272"/>
                </a:lnTo>
                <a:lnTo>
                  <a:pt x="141" y="270"/>
                </a:lnTo>
                <a:lnTo>
                  <a:pt x="140" y="270"/>
                </a:lnTo>
                <a:lnTo>
                  <a:pt x="140" y="269"/>
                </a:lnTo>
                <a:lnTo>
                  <a:pt x="140" y="267"/>
                </a:lnTo>
                <a:lnTo>
                  <a:pt x="138" y="267"/>
                </a:lnTo>
                <a:lnTo>
                  <a:pt x="138" y="265"/>
                </a:lnTo>
                <a:lnTo>
                  <a:pt x="138" y="264"/>
                </a:lnTo>
                <a:lnTo>
                  <a:pt x="136" y="264"/>
                </a:lnTo>
                <a:lnTo>
                  <a:pt x="136" y="262"/>
                </a:lnTo>
                <a:lnTo>
                  <a:pt x="134" y="262"/>
                </a:lnTo>
                <a:lnTo>
                  <a:pt x="133" y="262"/>
                </a:lnTo>
                <a:lnTo>
                  <a:pt x="133" y="264"/>
                </a:lnTo>
                <a:lnTo>
                  <a:pt x="131" y="264"/>
                </a:lnTo>
                <a:lnTo>
                  <a:pt x="129" y="264"/>
                </a:lnTo>
                <a:lnTo>
                  <a:pt x="129" y="265"/>
                </a:lnTo>
                <a:lnTo>
                  <a:pt x="128" y="265"/>
                </a:lnTo>
                <a:lnTo>
                  <a:pt x="126" y="265"/>
                </a:lnTo>
                <a:lnTo>
                  <a:pt x="126" y="267"/>
                </a:lnTo>
                <a:lnTo>
                  <a:pt x="124" y="267"/>
                </a:lnTo>
                <a:lnTo>
                  <a:pt x="124" y="269"/>
                </a:lnTo>
                <a:lnTo>
                  <a:pt x="124" y="270"/>
                </a:lnTo>
                <a:lnTo>
                  <a:pt x="122" y="270"/>
                </a:lnTo>
                <a:lnTo>
                  <a:pt x="122" y="272"/>
                </a:lnTo>
                <a:lnTo>
                  <a:pt x="122" y="274"/>
                </a:lnTo>
                <a:lnTo>
                  <a:pt x="122" y="276"/>
                </a:lnTo>
                <a:lnTo>
                  <a:pt x="121" y="276"/>
                </a:lnTo>
                <a:lnTo>
                  <a:pt x="121" y="277"/>
                </a:lnTo>
                <a:lnTo>
                  <a:pt x="119" y="277"/>
                </a:lnTo>
                <a:lnTo>
                  <a:pt x="119" y="279"/>
                </a:lnTo>
                <a:lnTo>
                  <a:pt x="117" y="279"/>
                </a:lnTo>
                <a:lnTo>
                  <a:pt x="117" y="281"/>
                </a:lnTo>
                <a:lnTo>
                  <a:pt x="116" y="281"/>
                </a:lnTo>
                <a:lnTo>
                  <a:pt x="116" y="283"/>
                </a:lnTo>
                <a:lnTo>
                  <a:pt x="114" y="283"/>
                </a:lnTo>
                <a:lnTo>
                  <a:pt x="114" y="284"/>
                </a:lnTo>
                <a:lnTo>
                  <a:pt x="112" y="286"/>
                </a:lnTo>
                <a:lnTo>
                  <a:pt x="112" y="288"/>
                </a:lnTo>
                <a:lnTo>
                  <a:pt x="110" y="288"/>
                </a:lnTo>
                <a:lnTo>
                  <a:pt x="110" y="289"/>
                </a:lnTo>
                <a:lnTo>
                  <a:pt x="110" y="291"/>
                </a:lnTo>
                <a:lnTo>
                  <a:pt x="109" y="291"/>
                </a:lnTo>
                <a:lnTo>
                  <a:pt x="109" y="293"/>
                </a:lnTo>
                <a:lnTo>
                  <a:pt x="109" y="295"/>
                </a:lnTo>
                <a:lnTo>
                  <a:pt x="107" y="295"/>
                </a:lnTo>
                <a:lnTo>
                  <a:pt x="107" y="296"/>
                </a:lnTo>
                <a:lnTo>
                  <a:pt x="107" y="298"/>
                </a:lnTo>
                <a:lnTo>
                  <a:pt x="105" y="298"/>
                </a:lnTo>
                <a:lnTo>
                  <a:pt x="105" y="300"/>
                </a:lnTo>
                <a:lnTo>
                  <a:pt x="103" y="300"/>
                </a:lnTo>
                <a:lnTo>
                  <a:pt x="102" y="300"/>
                </a:lnTo>
                <a:lnTo>
                  <a:pt x="102" y="301"/>
                </a:lnTo>
                <a:lnTo>
                  <a:pt x="100" y="301"/>
                </a:lnTo>
                <a:lnTo>
                  <a:pt x="100" y="303"/>
                </a:lnTo>
                <a:lnTo>
                  <a:pt x="98" y="303"/>
                </a:lnTo>
                <a:lnTo>
                  <a:pt x="97" y="303"/>
                </a:lnTo>
                <a:lnTo>
                  <a:pt x="97" y="305"/>
                </a:lnTo>
                <a:lnTo>
                  <a:pt x="95" y="305"/>
                </a:lnTo>
                <a:lnTo>
                  <a:pt x="93" y="305"/>
                </a:lnTo>
                <a:lnTo>
                  <a:pt x="93" y="307"/>
                </a:lnTo>
                <a:lnTo>
                  <a:pt x="91" y="307"/>
                </a:lnTo>
                <a:lnTo>
                  <a:pt x="90" y="307"/>
                </a:lnTo>
                <a:lnTo>
                  <a:pt x="88" y="307"/>
                </a:lnTo>
                <a:lnTo>
                  <a:pt x="88" y="308"/>
                </a:lnTo>
                <a:lnTo>
                  <a:pt x="86" y="308"/>
                </a:lnTo>
                <a:lnTo>
                  <a:pt x="86" y="310"/>
                </a:lnTo>
                <a:lnTo>
                  <a:pt x="85" y="310"/>
                </a:lnTo>
                <a:lnTo>
                  <a:pt x="83" y="310"/>
                </a:lnTo>
                <a:lnTo>
                  <a:pt x="83" y="308"/>
                </a:lnTo>
                <a:lnTo>
                  <a:pt x="81" y="308"/>
                </a:lnTo>
                <a:lnTo>
                  <a:pt x="79" y="308"/>
                </a:lnTo>
                <a:lnTo>
                  <a:pt x="79" y="307"/>
                </a:lnTo>
                <a:lnTo>
                  <a:pt x="81" y="307"/>
                </a:lnTo>
                <a:lnTo>
                  <a:pt x="81" y="305"/>
                </a:lnTo>
                <a:lnTo>
                  <a:pt x="83" y="305"/>
                </a:lnTo>
                <a:lnTo>
                  <a:pt x="83" y="303"/>
                </a:lnTo>
                <a:lnTo>
                  <a:pt x="83" y="301"/>
                </a:lnTo>
                <a:lnTo>
                  <a:pt x="85" y="301"/>
                </a:lnTo>
                <a:lnTo>
                  <a:pt x="85" y="300"/>
                </a:lnTo>
                <a:lnTo>
                  <a:pt x="85" y="298"/>
                </a:lnTo>
                <a:lnTo>
                  <a:pt x="86" y="298"/>
                </a:lnTo>
                <a:lnTo>
                  <a:pt x="86" y="296"/>
                </a:lnTo>
                <a:lnTo>
                  <a:pt x="85" y="296"/>
                </a:lnTo>
                <a:lnTo>
                  <a:pt x="86" y="296"/>
                </a:lnTo>
                <a:lnTo>
                  <a:pt x="85" y="296"/>
                </a:lnTo>
                <a:lnTo>
                  <a:pt x="86" y="295"/>
                </a:lnTo>
                <a:lnTo>
                  <a:pt x="85" y="295"/>
                </a:lnTo>
                <a:lnTo>
                  <a:pt x="85" y="293"/>
                </a:lnTo>
                <a:lnTo>
                  <a:pt x="86" y="293"/>
                </a:lnTo>
                <a:lnTo>
                  <a:pt x="85" y="293"/>
                </a:lnTo>
                <a:lnTo>
                  <a:pt x="86" y="293"/>
                </a:lnTo>
                <a:lnTo>
                  <a:pt x="86" y="291"/>
                </a:lnTo>
                <a:lnTo>
                  <a:pt x="88" y="291"/>
                </a:lnTo>
                <a:lnTo>
                  <a:pt x="88" y="289"/>
                </a:lnTo>
                <a:lnTo>
                  <a:pt x="86" y="289"/>
                </a:lnTo>
                <a:lnTo>
                  <a:pt x="86" y="288"/>
                </a:lnTo>
                <a:lnTo>
                  <a:pt x="86" y="286"/>
                </a:lnTo>
                <a:lnTo>
                  <a:pt x="85" y="286"/>
                </a:lnTo>
                <a:lnTo>
                  <a:pt x="85" y="284"/>
                </a:lnTo>
                <a:lnTo>
                  <a:pt x="85" y="283"/>
                </a:lnTo>
                <a:lnTo>
                  <a:pt x="85" y="281"/>
                </a:lnTo>
                <a:lnTo>
                  <a:pt x="83" y="281"/>
                </a:lnTo>
                <a:lnTo>
                  <a:pt x="83" y="279"/>
                </a:lnTo>
                <a:lnTo>
                  <a:pt x="85" y="279"/>
                </a:lnTo>
                <a:lnTo>
                  <a:pt x="85" y="277"/>
                </a:lnTo>
                <a:lnTo>
                  <a:pt x="85" y="276"/>
                </a:lnTo>
                <a:lnTo>
                  <a:pt x="83" y="276"/>
                </a:lnTo>
                <a:lnTo>
                  <a:pt x="85" y="276"/>
                </a:lnTo>
                <a:lnTo>
                  <a:pt x="85" y="274"/>
                </a:lnTo>
                <a:lnTo>
                  <a:pt x="85" y="272"/>
                </a:lnTo>
                <a:lnTo>
                  <a:pt x="86" y="272"/>
                </a:lnTo>
                <a:lnTo>
                  <a:pt x="86" y="270"/>
                </a:lnTo>
                <a:lnTo>
                  <a:pt x="85" y="270"/>
                </a:lnTo>
                <a:lnTo>
                  <a:pt x="85" y="269"/>
                </a:lnTo>
                <a:lnTo>
                  <a:pt x="83" y="269"/>
                </a:lnTo>
                <a:lnTo>
                  <a:pt x="83" y="267"/>
                </a:lnTo>
                <a:lnTo>
                  <a:pt x="81" y="267"/>
                </a:lnTo>
                <a:lnTo>
                  <a:pt x="79" y="267"/>
                </a:lnTo>
                <a:lnTo>
                  <a:pt x="79" y="265"/>
                </a:lnTo>
                <a:lnTo>
                  <a:pt x="78" y="265"/>
                </a:lnTo>
                <a:lnTo>
                  <a:pt x="76" y="265"/>
                </a:lnTo>
                <a:lnTo>
                  <a:pt x="74" y="265"/>
                </a:lnTo>
                <a:lnTo>
                  <a:pt x="74" y="264"/>
                </a:lnTo>
                <a:lnTo>
                  <a:pt x="73" y="264"/>
                </a:lnTo>
                <a:lnTo>
                  <a:pt x="73" y="265"/>
                </a:lnTo>
                <a:lnTo>
                  <a:pt x="71" y="265"/>
                </a:lnTo>
                <a:lnTo>
                  <a:pt x="71" y="267"/>
                </a:lnTo>
                <a:lnTo>
                  <a:pt x="71" y="269"/>
                </a:lnTo>
                <a:lnTo>
                  <a:pt x="69" y="269"/>
                </a:lnTo>
                <a:lnTo>
                  <a:pt x="69" y="270"/>
                </a:lnTo>
                <a:lnTo>
                  <a:pt x="67" y="270"/>
                </a:lnTo>
                <a:lnTo>
                  <a:pt x="66" y="270"/>
                </a:lnTo>
                <a:lnTo>
                  <a:pt x="64" y="270"/>
                </a:lnTo>
                <a:lnTo>
                  <a:pt x="62" y="270"/>
                </a:lnTo>
                <a:lnTo>
                  <a:pt x="62" y="269"/>
                </a:lnTo>
                <a:lnTo>
                  <a:pt x="60" y="269"/>
                </a:lnTo>
                <a:lnTo>
                  <a:pt x="60" y="267"/>
                </a:lnTo>
                <a:lnTo>
                  <a:pt x="59" y="265"/>
                </a:lnTo>
                <a:lnTo>
                  <a:pt x="59" y="264"/>
                </a:lnTo>
                <a:lnTo>
                  <a:pt x="59" y="262"/>
                </a:lnTo>
                <a:lnTo>
                  <a:pt x="57" y="262"/>
                </a:lnTo>
                <a:lnTo>
                  <a:pt x="57" y="260"/>
                </a:lnTo>
                <a:lnTo>
                  <a:pt x="55" y="260"/>
                </a:lnTo>
                <a:lnTo>
                  <a:pt x="54" y="260"/>
                </a:lnTo>
                <a:lnTo>
                  <a:pt x="52" y="260"/>
                </a:lnTo>
                <a:lnTo>
                  <a:pt x="50" y="260"/>
                </a:lnTo>
                <a:lnTo>
                  <a:pt x="50" y="262"/>
                </a:lnTo>
                <a:lnTo>
                  <a:pt x="48" y="262"/>
                </a:lnTo>
                <a:lnTo>
                  <a:pt x="47" y="262"/>
                </a:lnTo>
                <a:lnTo>
                  <a:pt x="47" y="260"/>
                </a:lnTo>
                <a:lnTo>
                  <a:pt x="45" y="260"/>
                </a:lnTo>
                <a:lnTo>
                  <a:pt x="43" y="260"/>
                </a:lnTo>
                <a:lnTo>
                  <a:pt x="35" y="264"/>
                </a:lnTo>
                <a:lnTo>
                  <a:pt x="33" y="262"/>
                </a:lnTo>
                <a:lnTo>
                  <a:pt x="31" y="257"/>
                </a:lnTo>
                <a:lnTo>
                  <a:pt x="29" y="252"/>
                </a:lnTo>
                <a:lnTo>
                  <a:pt x="29" y="250"/>
                </a:lnTo>
                <a:lnTo>
                  <a:pt x="28" y="246"/>
                </a:lnTo>
                <a:lnTo>
                  <a:pt x="28" y="241"/>
                </a:lnTo>
                <a:lnTo>
                  <a:pt x="26" y="236"/>
                </a:lnTo>
                <a:lnTo>
                  <a:pt x="26" y="229"/>
                </a:lnTo>
                <a:lnTo>
                  <a:pt x="26" y="224"/>
                </a:lnTo>
                <a:lnTo>
                  <a:pt x="24" y="217"/>
                </a:lnTo>
                <a:lnTo>
                  <a:pt x="24" y="212"/>
                </a:lnTo>
                <a:lnTo>
                  <a:pt x="23" y="207"/>
                </a:lnTo>
                <a:lnTo>
                  <a:pt x="19" y="203"/>
                </a:lnTo>
                <a:lnTo>
                  <a:pt x="14" y="203"/>
                </a:lnTo>
                <a:lnTo>
                  <a:pt x="9" y="205"/>
                </a:lnTo>
                <a:lnTo>
                  <a:pt x="5" y="205"/>
                </a:lnTo>
                <a:lnTo>
                  <a:pt x="0" y="203"/>
                </a:lnTo>
                <a:lnTo>
                  <a:pt x="0" y="198"/>
                </a:lnTo>
                <a:lnTo>
                  <a:pt x="2" y="193"/>
                </a:lnTo>
                <a:lnTo>
                  <a:pt x="4" y="188"/>
                </a:lnTo>
                <a:lnTo>
                  <a:pt x="9" y="184"/>
                </a:lnTo>
                <a:lnTo>
                  <a:pt x="14" y="184"/>
                </a:lnTo>
                <a:lnTo>
                  <a:pt x="17" y="188"/>
                </a:lnTo>
                <a:lnTo>
                  <a:pt x="23" y="186"/>
                </a:lnTo>
                <a:lnTo>
                  <a:pt x="28" y="181"/>
                </a:lnTo>
                <a:lnTo>
                  <a:pt x="31" y="178"/>
                </a:lnTo>
                <a:lnTo>
                  <a:pt x="35" y="172"/>
                </a:lnTo>
                <a:lnTo>
                  <a:pt x="38" y="167"/>
                </a:lnTo>
                <a:lnTo>
                  <a:pt x="43" y="165"/>
                </a:lnTo>
                <a:lnTo>
                  <a:pt x="48" y="164"/>
                </a:lnTo>
                <a:lnTo>
                  <a:pt x="52" y="165"/>
                </a:lnTo>
                <a:lnTo>
                  <a:pt x="57" y="165"/>
                </a:lnTo>
                <a:lnTo>
                  <a:pt x="62" y="160"/>
                </a:lnTo>
                <a:lnTo>
                  <a:pt x="67" y="159"/>
                </a:lnTo>
                <a:lnTo>
                  <a:pt x="73" y="159"/>
                </a:lnTo>
                <a:lnTo>
                  <a:pt x="76" y="160"/>
                </a:lnTo>
                <a:lnTo>
                  <a:pt x="85" y="160"/>
                </a:lnTo>
                <a:lnTo>
                  <a:pt x="90" y="162"/>
                </a:lnTo>
                <a:lnTo>
                  <a:pt x="95" y="160"/>
                </a:lnTo>
                <a:lnTo>
                  <a:pt x="98" y="159"/>
                </a:lnTo>
                <a:lnTo>
                  <a:pt x="102" y="155"/>
                </a:lnTo>
                <a:lnTo>
                  <a:pt x="103" y="152"/>
                </a:lnTo>
                <a:lnTo>
                  <a:pt x="109" y="150"/>
                </a:lnTo>
                <a:lnTo>
                  <a:pt x="114" y="150"/>
                </a:lnTo>
                <a:lnTo>
                  <a:pt x="119" y="147"/>
                </a:lnTo>
                <a:lnTo>
                  <a:pt x="121" y="145"/>
                </a:lnTo>
                <a:lnTo>
                  <a:pt x="122" y="140"/>
                </a:lnTo>
                <a:lnTo>
                  <a:pt x="126" y="136"/>
                </a:lnTo>
                <a:lnTo>
                  <a:pt x="131" y="136"/>
                </a:lnTo>
                <a:lnTo>
                  <a:pt x="133" y="131"/>
                </a:lnTo>
                <a:lnTo>
                  <a:pt x="133" y="124"/>
                </a:lnTo>
                <a:lnTo>
                  <a:pt x="134" y="119"/>
                </a:lnTo>
                <a:lnTo>
                  <a:pt x="136" y="116"/>
                </a:lnTo>
                <a:lnTo>
                  <a:pt x="140" y="112"/>
                </a:lnTo>
                <a:lnTo>
                  <a:pt x="143" y="110"/>
                </a:lnTo>
                <a:lnTo>
                  <a:pt x="147" y="107"/>
                </a:lnTo>
                <a:lnTo>
                  <a:pt x="150" y="104"/>
                </a:lnTo>
                <a:lnTo>
                  <a:pt x="152" y="100"/>
                </a:lnTo>
                <a:lnTo>
                  <a:pt x="155" y="97"/>
                </a:lnTo>
                <a:lnTo>
                  <a:pt x="159" y="93"/>
                </a:lnTo>
                <a:lnTo>
                  <a:pt x="160" y="90"/>
                </a:lnTo>
                <a:lnTo>
                  <a:pt x="165" y="90"/>
                </a:lnTo>
                <a:lnTo>
                  <a:pt x="169" y="90"/>
                </a:lnTo>
                <a:lnTo>
                  <a:pt x="172" y="86"/>
                </a:lnTo>
                <a:lnTo>
                  <a:pt x="172" y="81"/>
                </a:lnTo>
                <a:lnTo>
                  <a:pt x="176" y="78"/>
                </a:lnTo>
                <a:lnTo>
                  <a:pt x="179" y="76"/>
                </a:lnTo>
                <a:lnTo>
                  <a:pt x="184" y="74"/>
                </a:lnTo>
                <a:lnTo>
                  <a:pt x="188" y="71"/>
                </a:lnTo>
                <a:lnTo>
                  <a:pt x="191" y="69"/>
                </a:lnTo>
                <a:lnTo>
                  <a:pt x="195" y="66"/>
                </a:lnTo>
                <a:lnTo>
                  <a:pt x="198" y="62"/>
                </a:lnTo>
                <a:lnTo>
                  <a:pt x="200" y="59"/>
                </a:lnTo>
                <a:lnTo>
                  <a:pt x="203" y="55"/>
                </a:lnTo>
                <a:lnTo>
                  <a:pt x="205" y="50"/>
                </a:lnTo>
                <a:lnTo>
                  <a:pt x="214" y="50"/>
                </a:lnTo>
                <a:lnTo>
                  <a:pt x="215" y="50"/>
                </a:lnTo>
                <a:lnTo>
                  <a:pt x="217" y="50"/>
                </a:lnTo>
                <a:lnTo>
                  <a:pt x="217" y="48"/>
                </a:lnTo>
                <a:lnTo>
                  <a:pt x="219" y="48"/>
                </a:lnTo>
                <a:lnTo>
                  <a:pt x="221" y="48"/>
                </a:lnTo>
                <a:lnTo>
                  <a:pt x="221" y="47"/>
                </a:lnTo>
                <a:lnTo>
                  <a:pt x="222" y="47"/>
                </a:lnTo>
                <a:lnTo>
                  <a:pt x="224" y="47"/>
                </a:lnTo>
                <a:lnTo>
                  <a:pt x="224" y="45"/>
                </a:lnTo>
                <a:lnTo>
                  <a:pt x="226" y="45"/>
                </a:lnTo>
                <a:lnTo>
                  <a:pt x="227" y="45"/>
                </a:lnTo>
                <a:lnTo>
                  <a:pt x="229" y="43"/>
                </a:lnTo>
                <a:lnTo>
                  <a:pt x="231" y="43"/>
                </a:lnTo>
                <a:lnTo>
                  <a:pt x="233" y="43"/>
                </a:lnTo>
                <a:lnTo>
                  <a:pt x="233" y="42"/>
                </a:lnTo>
                <a:lnTo>
                  <a:pt x="234" y="42"/>
                </a:lnTo>
                <a:lnTo>
                  <a:pt x="236" y="42"/>
                </a:lnTo>
                <a:lnTo>
                  <a:pt x="236" y="40"/>
                </a:lnTo>
                <a:lnTo>
                  <a:pt x="238" y="40"/>
                </a:lnTo>
                <a:lnTo>
                  <a:pt x="239" y="40"/>
                </a:lnTo>
                <a:lnTo>
                  <a:pt x="239" y="38"/>
                </a:lnTo>
                <a:lnTo>
                  <a:pt x="241" y="38"/>
                </a:lnTo>
                <a:lnTo>
                  <a:pt x="243" y="38"/>
                </a:lnTo>
                <a:lnTo>
                  <a:pt x="243" y="36"/>
                </a:lnTo>
                <a:lnTo>
                  <a:pt x="245" y="36"/>
                </a:lnTo>
                <a:lnTo>
                  <a:pt x="246" y="36"/>
                </a:lnTo>
                <a:lnTo>
                  <a:pt x="246" y="35"/>
                </a:lnTo>
                <a:lnTo>
                  <a:pt x="248" y="35"/>
                </a:lnTo>
                <a:lnTo>
                  <a:pt x="250" y="35"/>
                </a:lnTo>
                <a:lnTo>
                  <a:pt x="250" y="33"/>
                </a:lnTo>
                <a:lnTo>
                  <a:pt x="251" y="33"/>
                </a:lnTo>
                <a:lnTo>
                  <a:pt x="253" y="33"/>
                </a:lnTo>
                <a:lnTo>
                  <a:pt x="253" y="31"/>
                </a:lnTo>
                <a:lnTo>
                  <a:pt x="255" y="31"/>
                </a:lnTo>
                <a:lnTo>
                  <a:pt x="257" y="31"/>
                </a:lnTo>
                <a:lnTo>
                  <a:pt x="258" y="31"/>
                </a:lnTo>
                <a:lnTo>
                  <a:pt x="258" y="29"/>
                </a:lnTo>
                <a:lnTo>
                  <a:pt x="260" y="29"/>
                </a:lnTo>
                <a:lnTo>
                  <a:pt x="262" y="29"/>
                </a:lnTo>
                <a:lnTo>
                  <a:pt x="262" y="28"/>
                </a:lnTo>
                <a:lnTo>
                  <a:pt x="264" y="28"/>
                </a:lnTo>
                <a:lnTo>
                  <a:pt x="265" y="28"/>
                </a:lnTo>
                <a:lnTo>
                  <a:pt x="265" y="26"/>
                </a:lnTo>
                <a:lnTo>
                  <a:pt x="267" y="26"/>
                </a:lnTo>
                <a:lnTo>
                  <a:pt x="269" y="26"/>
                </a:lnTo>
                <a:lnTo>
                  <a:pt x="269" y="24"/>
                </a:lnTo>
                <a:lnTo>
                  <a:pt x="270" y="24"/>
                </a:lnTo>
                <a:lnTo>
                  <a:pt x="272" y="24"/>
                </a:lnTo>
                <a:lnTo>
                  <a:pt x="272" y="23"/>
                </a:lnTo>
                <a:lnTo>
                  <a:pt x="274" y="23"/>
                </a:lnTo>
                <a:lnTo>
                  <a:pt x="276" y="23"/>
                </a:lnTo>
                <a:lnTo>
                  <a:pt x="276" y="21"/>
                </a:lnTo>
                <a:lnTo>
                  <a:pt x="277" y="21"/>
                </a:lnTo>
                <a:lnTo>
                  <a:pt x="279" y="21"/>
                </a:lnTo>
                <a:lnTo>
                  <a:pt x="279" y="19"/>
                </a:lnTo>
                <a:lnTo>
                  <a:pt x="281" y="19"/>
                </a:lnTo>
                <a:lnTo>
                  <a:pt x="282" y="19"/>
                </a:lnTo>
                <a:lnTo>
                  <a:pt x="284" y="17"/>
                </a:lnTo>
                <a:lnTo>
                  <a:pt x="286" y="17"/>
                </a:lnTo>
                <a:lnTo>
                  <a:pt x="288" y="17"/>
                </a:lnTo>
                <a:lnTo>
                  <a:pt x="288" y="16"/>
                </a:lnTo>
                <a:lnTo>
                  <a:pt x="289" y="16"/>
                </a:lnTo>
                <a:lnTo>
                  <a:pt x="291" y="16"/>
                </a:lnTo>
                <a:lnTo>
                  <a:pt x="291" y="14"/>
                </a:lnTo>
                <a:lnTo>
                  <a:pt x="293" y="14"/>
                </a:lnTo>
                <a:lnTo>
                  <a:pt x="295" y="14"/>
                </a:lnTo>
                <a:lnTo>
                  <a:pt x="295" y="12"/>
                </a:lnTo>
                <a:lnTo>
                  <a:pt x="296" y="12"/>
                </a:lnTo>
                <a:lnTo>
                  <a:pt x="298" y="12"/>
                </a:lnTo>
                <a:lnTo>
                  <a:pt x="298" y="11"/>
                </a:lnTo>
                <a:lnTo>
                  <a:pt x="300" y="11"/>
                </a:lnTo>
                <a:lnTo>
                  <a:pt x="301" y="11"/>
                </a:lnTo>
                <a:lnTo>
                  <a:pt x="301" y="9"/>
                </a:lnTo>
                <a:lnTo>
                  <a:pt x="303" y="9"/>
                </a:lnTo>
                <a:lnTo>
                  <a:pt x="305" y="9"/>
                </a:lnTo>
                <a:lnTo>
                  <a:pt x="307" y="7"/>
                </a:lnTo>
                <a:lnTo>
                  <a:pt x="308" y="7"/>
                </a:lnTo>
                <a:lnTo>
                  <a:pt x="310" y="7"/>
                </a:lnTo>
                <a:lnTo>
                  <a:pt x="310" y="5"/>
                </a:lnTo>
                <a:lnTo>
                  <a:pt x="312" y="5"/>
                </a:lnTo>
                <a:lnTo>
                  <a:pt x="313" y="5"/>
                </a:lnTo>
                <a:lnTo>
                  <a:pt x="313" y="4"/>
                </a:lnTo>
                <a:lnTo>
                  <a:pt x="315" y="4"/>
                </a:lnTo>
                <a:lnTo>
                  <a:pt x="317" y="4"/>
                </a:lnTo>
                <a:lnTo>
                  <a:pt x="317" y="2"/>
                </a:lnTo>
                <a:lnTo>
                  <a:pt x="319" y="2"/>
                </a:lnTo>
                <a:lnTo>
                  <a:pt x="320" y="2"/>
                </a:lnTo>
                <a:lnTo>
                  <a:pt x="320" y="0"/>
                </a:lnTo>
                <a:lnTo>
                  <a:pt x="322" y="0"/>
                </a:lnTo>
                <a:lnTo>
                  <a:pt x="324" y="0"/>
                </a:lnTo>
                <a:lnTo>
                  <a:pt x="324" y="2"/>
                </a:lnTo>
                <a:lnTo>
                  <a:pt x="326" y="2"/>
                </a:lnTo>
                <a:lnTo>
                  <a:pt x="326" y="4"/>
                </a:lnTo>
                <a:lnTo>
                  <a:pt x="327" y="4"/>
                </a:lnTo>
                <a:lnTo>
                  <a:pt x="327" y="5"/>
                </a:lnTo>
                <a:lnTo>
                  <a:pt x="329" y="5"/>
                </a:lnTo>
                <a:lnTo>
                  <a:pt x="329" y="7"/>
                </a:lnTo>
                <a:lnTo>
                  <a:pt x="331" y="7"/>
                </a:lnTo>
                <a:lnTo>
                  <a:pt x="331" y="9"/>
                </a:lnTo>
                <a:lnTo>
                  <a:pt x="332" y="9"/>
                </a:lnTo>
                <a:lnTo>
                  <a:pt x="332" y="11"/>
                </a:lnTo>
                <a:lnTo>
                  <a:pt x="334" y="11"/>
                </a:lnTo>
                <a:lnTo>
                  <a:pt x="334" y="12"/>
                </a:lnTo>
                <a:lnTo>
                  <a:pt x="336" y="12"/>
                </a:lnTo>
                <a:lnTo>
                  <a:pt x="336" y="14"/>
                </a:lnTo>
                <a:lnTo>
                  <a:pt x="338" y="14"/>
                </a:lnTo>
                <a:lnTo>
                  <a:pt x="338" y="16"/>
                </a:lnTo>
                <a:lnTo>
                  <a:pt x="339" y="16"/>
                </a:lnTo>
                <a:lnTo>
                  <a:pt x="339" y="17"/>
                </a:lnTo>
                <a:lnTo>
                  <a:pt x="341" y="17"/>
                </a:lnTo>
                <a:lnTo>
                  <a:pt x="341" y="19"/>
                </a:lnTo>
                <a:lnTo>
                  <a:pt x="343" y="19"/>
                </a:lnTo>
                <a:lnTo>
                  <a:pt x="343" y="21"/>
                </a:lnTo>
                <a:lnTo>
                  <a:pt x="344" y="21"/>
                </a:lnTo>
                <a:lnTo>
                  <a:pt x="344" y="23"/>
                </a:lnTo>
                <a:lnTo>
                  <a:pt x="346" y="23"/>
                </a:lnTo>
                <a:lnTo>
                  <a:pt x="346" y="24"/>
                </a:lnTo>
                <a:lnTo>
                  <a:pt x="348" y="24"/>
                </a:lnTo>
                <a:lnTo>
                  <a:pt x="348" y="26"/>
                </a:lnTo>
                <a:lnTo>
                  <a:pt x="350" y="26"/>
                </a:lnTo>
                <a:lnTo>
                  <a:pt x="351" y="28"/>
                </a:lnTo>
                <a:lnTo>
                  <a:pt x="353" y="28"/>
                </a:lnTo>
                <a:lnTo>
                  <a:pt x="353" y="29"/>
                </a:lnTo>
                <a:lnTo>
                  <a:pt x="355" y="29"/>
                </a:lnTo>
                <a:lnTo>
                  <a:pt x="355" y="31"/>
                </a:lnTo>
                <a:lnTo>
                  <a:pt x="356" y="31"/>
                </a:lnTo>
                <a:lnTo>
                  <a:pt x="356" y="33"/>
                </a:lnTo>
                <a:lnTo>
                  <a:pt x="358" y="33"/>
                </a:lnTo>
                <a:lnTo>
                  <a:pt x="358" y="35"/>
                </a:lnTo>
                <a:lnTo>
                  <a:pt x="360" y="35"/>
                </a:lnTo>
                <a:lnTo>
                  <a:pt x="360" y="36"/>
                </a:lnTo>
                <a:lnTo>
                  <a:pt x="362" y="36"/>
                </a:lnTo>
                <a:lnTo>
                  <a:pt x="362" y="38"/>
                </a:lnTo>
                <a:lnTo>
                  <a:pt x="363" y="38"/>
                </a:lnTo>
                <a:lnTo>
                  <a:pt x="363" y="40"/>
                </a:lnTo>
                <a:lnTo>
                  <a:pt x="365" y="40"/>
                </a:lnTo>
                <a:lnTo>
                  <a:pt x="365" y="42"/>
                </a:lnTo>
                <a:lnTo>
                  <a:pt x="367" y="42"/>
                </a:lnTo>
                <a:lnTo>
                  <a:pt x="367" y="43"/>
                </a:lnTo>
                <a:lnTo>
                  <a:pt x="369" y="43"/>
                </a:lnTo>
                <a:lnTo>
                  <a:pt x="369" y="45"/>
                </a:lnTo>
                <a:lnTo>
                  <a:pt x="370" y="45"/>
                </a:lnTo>
                <a:lnTo>
                  <a:pt x="370" y="47"/>
                </a:lnTo>
                <a:lnTo>
                  <a:pt x="372" y="47"/>
                </a:lnTo>
                <a:lnTo>
                  <a:pt x="372" y="48"/>
                </a:lnTo>
                <a:lnTo>
                  <a:pt x="374" y="48"/>
                </a:lnTo>
                <a:lnTo>
                  <a:pt x="374" y="50"/>
                </a:lnTo>
                <a:lnTo>
                  <a:pt x="375" y="50"/>
                </a:lnTo>
                <a:close/>
              </a:path>
            </a:pathLst>
          </a:custGeom>
          <a:solidFill>
            <a:schemeClr val="tx2">
              <a:lumMod val="40000"/>
              <a:lumOff val="60000"/>
            </a:schemeClr>
          </a:solidFill>
          <a:ln w="9525">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43"/>
          <p:cNvSpPr>
            <a:spLocks/>
          </p:cNvSpPr>
          <p:nvPr/>
        </p:nvSpPr>
        <p:spPr bwMode="auto">
          <a:xfrm>
            <a:off x="5801040" y="3568532"/>
            <a:ext cx="534036" cy="600317"/>
          </a:xfrm>
          <a:custGeom>
            <a:avLst/>
            <a:gdLst>
              <a:gd name="T0" fmla="*/ 237 w 282"/>
              <a:gd name="T1" fmla="*/ 12 h 317"/>
              <a:gd name="T2" fmla="*/ 244 w 282"/>
              <a:gd name="T3" fmla="*/ 29 h 317"/>
              <a:gd name="T4" fmla="*/ 193 w 282"/>
              <a:gd name="T5" fmla="*/ 312 h 317"/>
              <a:gd name="T6" fmla="*/ 179 w 282"/>
              <a:gd name="T7" fmla="*/ 313 h 317"/>
              <a:gd name="T8" fmla="*/ 169 w 282"/>
              <a:gd name="T9" fmla="*/ 315 h 317"/>
              <a:gd name="T10" fmla="*/ 163 w 282"/>
              <a:gd name="T11" fmla="*/ 306 h 317"/>
              <a:gd name="T12" fmla="*/ 155 w 282"/>
              <a:gd name="T13" fmla="*/ 301 h 317"/>
              <a:gd name="T14" fmla="*/ 151 w 282"/>
              <a:gd name="T15" fmla="*/ 293 h 317"/>
              <a:gd name="T16" fmla="*/ 143 w 282"/>
              <a:gd name="T17" fmla="*/ 287 h 317"/>
              <a:gd name="T18" fmla="*/ 138 w 282"/>
              <a:gd name="T19" fmla="*/ 279 h 317"/>
              <a:gd name="T20" fmla="*/ 126 w 282"/>
              <a:gd name="T21" fmla="*/ 270 h 317"/>
              <a:gd name="T22" fmla="*/ 120 w 282"/>
              <a:gd name="T23" fmla="*/ 260 h 317"/>
              <a:gd name="T24" fmla="*/ 115 w 282"/>
              <a:gd name="T25" fmla="*/ 251 h 317"/>
              <a:gd name="T26" fmla="*/ 110 w 282"/>
              <a:gd name="T27" fmla="*/ 243 h 317"/>
              <a:gd name="T28" fmla="*/ 101 w 282"/>
              <a:gd name="T29" fmla="*/ 234 h 317"/>
              <a:gd name="T30" fmla="*/ 95 w 282"/>
              <a:gd name="T31" fmla="*/ 227 h 317"/>
              <a:gd name="T32" fmla="*/ 91 w 282"/>
              <a:gd name="T33" fmla="*/ 219 h 317"/>
              <a:gd name="T34" fmla="*/ 88 w 282"/>
              <a:gd name="T35" fmla="*/ 210 h 317"/>
              <a:gd name="T36" fmla="*/ 81 w 282"/>
              <a:gd name="T37" fmla="*/ 203 h 317"/>
              <a:gd name="T38" fmla="*/ 72 w 282"/>
              <a:gd name="T39" fmla="*/ 201 h 317"/>
              <a:gd name="T40" fmla="*/ 65 w 282"/>
              <a:gd name="T41" fmla="*/ 201 h 317"/>
              <a:gd name="T42" fmla="*/ 60 w 282"/>
              <a:gd name="T43" fmla="*/ 201 h 317"/>
              <a:gd name="T44" fmla="*/ 53 w 282"/>
              <a:gd name="T45" fmla="*/ 205 h 317"/>
              <a:gd name="T46" fmla="*/ 46 w 282"/>
              <a:gd name="T47" fmla="*/ 210 h 317"/>
              <a:gd name="T48" fmla="*/ 38 w 282"/>
              <a:gd name="T49" fmla="*/ 212 h 317"/>
              <a:gd name="T50" fmla="*/ 36 w 282"/>
              <a:gd name="T51" fmla="*/ 205 h 317"/>
              <a:gd name="T52" fmla="*/ 41 w 282"/>
              <a:gd name="T53" fmla="*/ 196 h 317"/>
              <a:gd name="T54" fmla="*/ 50 w 282"/>
              <a:gd name="T55" fmla="*/ 191 h 317"/>
              <a:gd name="T56" fmla="*/ 57 w 282"/>
              <a:gd name="T57" fmla="*/ 184 h 317"/>
              <a:gd name="T58" fmla="*/ 55 w 282"/>
              <a:gd name="T59" fmla="*/ 176 h 317"/>
              <a:gd name="T60" fmla="*/ 58 w 282"/>
              <a:gd name="T61" fmla="*/ 169 h 317"/>
              <a:gd name="T62" fmla="*/ 70 w 282"/>
              <a:gd name="T63" fmla="*/ 167 h 317"/>
              <a:gd name="T64" fmla="*/ 83 w 282"/>
              <a:gd name="T65" fmla="*/ 165 h 317"/>
              <a:gd name="T66" fmla="*/ 84 w 282"/>
              <a:gd name="T67" fmla="*/ 157 h 317"/>
              <a:gd name="T68" fmla="*/ 81 w 282"/>
              <a:gd name="T69" fmla="*/ 150 h 317"/>
              <a:gd name="T70" fmla="*/ 76 w 282"/>
              <a:gd name="T71" fmla="*/ 145 h 317"/>
              <a:gd name="T72" fmla="*/ 74 w 282"/>
              <a:gd name="T73" fmla="*/ 133 h 317"/>
              <a:gd name="T74" fmla="*/ 74 w 282"/>
              <a:gd name="T75" fmla="*/ 119 h 317"/>
              <a:gd name="T76" fmla="*/ 69 w 282"/>
              <a:gd name="T77" fmla="*/ 120 h 317"/>
              <a:gd name="T78" fmla="*/ 60 w 282"/>
              <a:gd name="T79" fmla="*/ 126 h 317"/>
              <a:gd name="T80" fmla="*/ 53 w 282"/>
              <a:gd name="T81" fmla="*/ 129 h 317"/>
              <a:gd name="T82" fmla="*/ 43 w 282"/>
              <a:gd name="T83" fmla="*/ 129 h 317"/>
              <a:gd name="T84" fmla="*/ 36 w 282"/>
              <a:gd name="T85" fmla="*/ 129 h 317"/>
              <a:gd name="T86" fmla="*/ 26 w 282"/>
              <a:gd name="T87" fmla="*/ 122 h 317"/>
              <a:gd name="T88" fmla="*/ 19 w 282"/>
              <a:gd name="T89" fmla="*/ 115 h 317"/>
              <a:gd name="T90" fmla="*/ 12 w 282"/>
              <a:gd name="T91" fmla="*/ 108 h 317"/>
              <a:gd name="T92" fmla="*/ 5 w 282"/>
              <a:gd name="T93" fmla="*/ 102 h 317"/>
              <a:gd name="T94" fmla="*/ 2 w 282"/>
              <a:gd name="T95" fmla="*/ 95 h 317"/>
              <a:gd name="T96" fmla="*/ 5 w 282"/>
              <a:gd name="T97" fmla="*/ 84 h 317"/>
              <a:gd name="T98" fmla="*/ 3 w 282"/>
              <a:gd name="T99" fmla="*/ 72 h 317"/>
              <a:gd name="T100" fmla="*/ 2 w 282"/>
              <a:gd name="T101" fmla="*/ 60 h 317"/>
              <a:gd name="T102" fmla="*/ 2 w 282"/>
              <a:gd name="T103" fmla="*/ 46 h 317"/>
              <a:gd name="T104" fmla="*/ 5 w 282"/>
              <a:gd name="T105" fmla="*/ 40 h 317"/>
              <a:gd name="T106" fmla="*/ 14 w 282"/>
              <a:gd name="T107" fmla="*/ 38 h 317"/>
              <a:gd name="T108" fmla="*/ 22 w 282"/>
              <a:gd name="T109" fmla="*/ 31 h 317"/>
              <a:gd name="T110" fmla="*/ 33 w 282"/>
              <a:gd name="T111" fmla="*/ 31 h 317"/>
              <a:gd name="T112" fmla="*/ 41 w 282"/>
              <a:gd name="T113" fmla="*/ 26 h 317"/>
              <a:gd name="T114" fmla="*/ 48 w 282"/>
              <a:gd name="T115" fmla="*/ 24 h 317"/>
              <a:gd name="T116" fmla="*/ 57 w 282"/>
              <a:gd name="T117" fmla="*/ 21 h 317"/>
              <a:gd name="T118" fmla="*/ 65 w 282"/>
              <a:gd name="T119" fmla="*/ 14 h 317"/>
              <a:gd name="T120" fmla="*/ 74 w 282"/>
              <a:gd name="T121" fmla="*/ 12 h 317"/>
              <a:gd name="T122" fmla="*/ 84 w 282"/>
              <a:gd name="T123" fmla="*/ 10 h 317"/>
              <a:gd name="T124" fmla="*/ 93 w 282"/>
              <a:gd name="T125" fmla="*/ 5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2" h="317">
                <a:moveTo>
                  <a:pt x="229" y="0"/>
                </a:moveTo>
                <a:lnTo>
                  <a:pt x="231" y="2"/>
                </a:lnTo>
                <a:lnTo>
                  <a:pt x="232" y="3"/>
                </a:lnTo>
                <a:lnTo>
                  <a:pt x="234" y="5"/>
                </a:lnTo>
                <a:lnTo>
                  <a:pt x="234" y="7"/>
                </a:lnTo>
                <a:lnTo>
                  <a:pt x="236" y="7"/>
                </a:lnTo>
                <a:lnTo>
                  <a:pt x="237" y="9"/>
                </a:lnTo>
                <a:lnTo>
                  <a:pt x="237" y="12"/>
                </a:lnTo>
                <a:lnTo>
                  <a:pt x="239" y="14"/>
                </a:lnTo>
                <a:lnTo>
                  <a:pt x="241" y="15"/>
                </a:lnTo>
                <a:lnTo>
                  <a:pt x="241" y="17"/>
                </a:lnTo>
                <a:lnTo>
                  <a:pt x="241" y="19"/>
                </a:lnTo>
                <a:lnTo>
                  <a:pt x="243" y="21"/>
                </a:lnTo>
                <a:lnTo>
                  <a:pt x="244" y="24"/>
                </a:lnTo>
                <a:lnTo>
                  <a:pt x="244" y="26"/>
                </a:lnTo>
                <a:lnTo>
                  <a:pt x="244" y="29"/>
                </a:lnTo>
                <a:lnTo>
                  <a:pt x="244" y="31"/>
                </a:lnTo>
                <a:lnTo>
                  <a:pt x="246" y="34"/>
                </a:lnTo>
                <a:lnTo>
                  <a:pt x="246" y="36"/>
                </a:lnTo>
                <a:lnTo>
                  <a:pt x="282" y="255"/>
                </a:lnTo>
                <a:lnTo>
                  <a:pt x="198" y="312"/>
                </a:lnTo>
                <a:lnTo>
                  <a:pt x="196" y="312"/>
                </a:lnTo>
                <a:lnTo>
                  <a:pt x="194" y="313"/>
                </a:lnTo>
                <a:lnTo>
                  <a:pt x="193" y="312"/>
                </a:lnTo>
                <a:lnTo>
                  <a:pt x="191" y="312"/>
                </a:lnTo>
                <a:lnTo>
                  <a:pt x="189" y="312"/>
                </a:lnTo>
                <a:lnTo>
                  <a:pt x="187" y="313"/>
                </a:lnTo>
                <a:lnTo>
                  <a:pt x="186" y="313"/>
                </a:lnTo>
                <a:lnTo>
                  <a:pt x="184" y="313"/>
                </a:lnTo>
                <a:lnTo>
                  <a:pt x="182" y="313"/>
                </a:lnTo>
                <a:lnTo>
                  <a:pt x="181" y="313"/>
                </a:lnTo>
                <a:lnTo>
                  <a:pt x="179" y="313"/>
                </a:lnTo>
                <a:lnTo>
                  <a:pt x="177" y="313"/>
                </a:lnTo>
                <a:lnTo>
                  <a:pt x="175" y="313"/>
                </a:lnTo>
                <a:lnTo>
                  <a:pt x="174" y="313"/>
                </a:lnTo>
                <a:lnTo>
                  <a:pt x="172" y="315"/>
                </a:lnTo>
                <a:lnTo>
                  <a:pt x="170" y="315"/>
                </a:lnTo>
                <a:lnTo>
                  <a:pt x="170" y="317"/>
                </a:lnTo>
                <a:lnTo>
                  <a:pt x="169" y="317"/>
                </a:lnTo>
                <a:lnTo>
                  <a:pt x="169" y="315"/>
                </a:lnTo>
                <a:lnTo>
                  <a:pt x="169" y="313"/>
                </a:lnTo>
                <a:lnTo>
                  <a:pt x="167" y="313"/>
                </a:lnTo>
                <a:lnTo>
                  <a:pt x="167" y="312"/>
                </a:lnTo>
                <a:lnTo>
                  <a:pt x="167" y="310"/>
                </a:lnTo>
                <a:lnTo>
                  <a:pt x="165" y="310"/>
                </a:lnTo>
                <a:lnTo>
                  <a:pt x="165" y="308"/>
                </a:lnTo>
                <a:lnTo>
                  <a:pt x="165" y="306"/>
                </a:lnTo>
                <a:lnTo>
                  <a:pt x="163" y="306"/>
                </a:lnTo>
                <a:lnTo>
                  <a:pt x="162" y="306"/>
                </a:lnTo>
                <a:lnTo>
                  <a:pt x="160" y="306"/>
                </a:lnTo>
                <a:lnTo>
                  <a:pt x="160" y="305"/>
                </a:lnTo>
                <a:lnTo>
                  <a:pt x="158" y="305"/>
                </a:lnTo>
                <a:lnTo>
                  <a:pt x="158" y="303"/>
                </a:lnTo>
                <a:lnTo>
                  <a:pt x="158" y="301"/>
                </a:lnTo>
                <a:lnTo>
                  <a:pt x="157" y="301"/>
                </a:lnTo>
                <a:lnTo>
                  <a:pt x="155" y="301"/>
                </a:lnTo>
                <a:lnTo>
                  <a:pt x="155" y="300"/>
                </a:lnTo>
                <a:lnTo>
                  <a:pt x="153" y="298"/>
                </a:lnTo>
                <a:lnTo>
                  <a:pt x="153" y="296"/>
                </a:lnTo>
                <a:lnTo>
                  <a:pt x="155" y="296"/>
                </a:lnTo>
                <a:lnTo>
                  <a:pt x="153" y="296"/>
                </a:lnTo>
                <a:lnTo>
                  <a:pt x="153" y="294"/>
                </a:lnTo>
                <a:lnTo>
                  <a:pt x="151" y="294"/>
                </a:lnTo>
                <a:lnTo>
                  <a:pt x="151" y="293"/>
                </a:lnTo>
                <a:lnTo>
                  <a:pt x="150" y="293"/>
                </a:lnTo>
                <a:lnTo>
                  <a:pt x="148" y="293"/>
                </a:lnTo>
                <a:lnTo>
                  <a:pt x="148" y="291"/>
                </a:lnTo>
                <a:lnTo>
                  <a:pt x="146" y="291"/>
                </a:lnTo>
                <a:lnTo>
                  <a:pt x="144" y="291"/>
                </a:lnTo>
                <a:lnTo>
                  <a:pt x="144" y="289"/>
                </a:lnTo>
                <a:lnTo>
                  <a:pt x="144" y="287"/>
                </a:lnTo>
                <a:lnTo>
                  <a:pt x="143" y="287"/>
                </a:lnTo>
                <a:lnTo>
                  <a:pt x="143" y="286"/>
                </a:lnTo>
                <a:lnTo>
                  <a:pt x="143" y="284"/>
                </a:lnTo>
                <a:lnTo>
                  <a:pt x="141" y="284"/>
                </a:lnTo>
                <a:lnTo>
                  <a:pt x="141" y="282"/>
                </a:lnTo>
                <a:lnTo>
                  <a:pt x="139" y="282"/>
                </a:lnTo>
                <a:lnTo>
                  <a:pt x="139" y="281"/>
                </a:lnTo>
                <a:lnTo>
                  <a:pt x="138" y="281"/>
                </a:lnTo>
                <a:lnTo>
                  <a:pt x="138" y="279"/>
                </a:lnTo>
                <a:lnTo>
                  <a:pt x="136" y="277"/>
                </a:lnTo>
                <a:lnTo>
                  <a:pt x="134" y="275"/>
                </a:lnTo>
                <a:lnTo>
                  <a:pt x="132" y="274"/>
                </a:lnTo>
                <a:lnTo>
                  <a:pt x="131" y="274"/>
                </a:lnTo>
                <a:lnTo>
                  <a:pt x="131" y="272"/>
                </a:lnTo>
                <a:lnTo>
                  <a:pt x="129" y="272"/>
                </a:lnTo>
                <a:lnTo>
                  <a:pt x="127" y="270"/>
                </a:lnTo>
                <a:lnTo>
                  <a:pt x="126" y="270"/>
                </a:lnTo>
                <a:lnTo>
                  <a:pt x="126" y="269"/>
                </a:lnTo>
                <a:lnTo>
                  <a:pt x="126" y="267"/>
                </a:lnTo>
                <a:lnTo>
                  <a:pt x="124" y="267"/>
                </a:lnTo>
                <a:lnTo>
                  <a:pt x="124" y="265"/>
                </a:lnTo>
                <a:lnTo>
                  <a:pt x="124" y="263"/>
                </a:lnTo>
                <a:lnTo>
                  <a:pt x="124" y="262"/>
                </a:lnTo>
                <a:lnTo>
                  <a:pt x="122" y="260"/>
                </a:lnTo>
                <a:lnTo>
                  <a:pt x="120" y="260"/>
                </a:lnTo>
                <a:lnTo>
                  <a:pt x="120" y="258"/>
                </a:lnTo>
                <a:lnTo>
                  <a:pt x="119" y="258"/>
                </a:lnTo>
                <a:lnTo>
                  <a:pt x="119" y="256"/>
                </a:lnTo>
                <a:lnTo>
                  <a:pt x="117" y="256"/>
                </a:lnTo>
                <a:lnTo>
                  <a:pt x="117" y="255"/>
                </a:lnTo>
                <a:lnTo>
                  <a:pt x="117" y="253"/>
                </a:lnTo>
                <a:lnTo>
                  <a:pt x="117" y="251"/>
                </a:lnTo>
                <a:lnTo>
                  <a:pt x="115" y="251"/>
                </a:lnTo>
                <a:lnTo>
                  <a:pt x="115" y="250"/>
                </a:lnTo>
                <a:lnTo>
                  <a:pt x="113" y="250"/>
                </a:lnTo>
                <a:lnTo>
                  <a:pt x="113" y="248"/>
                </a:lnTo>
                <a:lnTo>
                  <a:pt x="112" y="248"/>
                </a:lnTo>
                <a:lnTo>
                  <a:pt x="112" y="246"/>
                </a:lnTo>
                <a:lnTo>
                  <a:pt x="110" y="246"/>
                </a:lnTo>
                <a:lnTo>
                  <a:pt x="110" y="244"/>
                </a:lnTo>
                <a:lnTo>
                  <a:pt x="110" y="243"/>
                </a:lnTo>
                <a:lnTo>
                  <a:pt x="108" y="243"/>
                </a:lnTo>
                <a:lnTo>
                  <a:pt x="108" y="241"/>
                </a:lnTo>
                <a:lnTo>
                  <a:pt x="107" y="241"/>
                </a:lnTo>
                <a:lnTo>
                  <a:pt x="107" y="239"/>
                </a:lnTo>
                <a:lnTo>
                  <a:pt x="105" y="239"/>
                </a:lnTo>
                <a:lnTo>
                  <a:pt x="103" y="238"/>
                </a:lnTo>
                <a:lnTo>
                  <a:pt x="101" y="236"/>
                </a:lnTo>
                <a:lnTo>
                  <a:pt x="101" y="234"/>
                </a:lnTo>
                <a:lnTo>
                  <a:pt x="100" y="234"/>
                </a:lnTo>
                <a:lnTo>
                  <a:pt x="100" y="232"/>
                </a:lnTo>
                <a:lnTo>
                  <a:pt x="98" y="232"/>
                </a:lnTo>
                <a:lnTo>
                  <a:pt x="98" y="231"/>
                </a:lnTo>
                <a:lnTo>
                  <a:pt x="98" y="229"/>
                </a:lnTo>
                <a:lnTo>
                  <a:pt x="98" y="227"/>
                </a:lnTo>
                <a:lnTo>
                  <a:pt x="96" y="227"/>
                </a:lnTo>
                <a:lnTo>
                  <a:pt x="95" y="227"/>
                </a:lnTo>
                <a:lnTo>
                  <a:pt x="95" y="226"/>
                </a:lnTo>
                <a:lnTo>
                  <a:pt x="93" y="224"/>
                </a:lnTo>
                <a:lnTo>
                  <a:pt x="93" y="222"/>
                </a:lnTo>
                <a:lnTo>
                  <a:pt x="91" y="222"/>
                </a:lnTo>
                <a:lnTo>
                  <a:pt x="91" y="220"/>
                </a:lnTo>
                <a:lnTo>
                  <a:pt x="89" y="220"/>
                </a:lnTo>
                <a:lnTo>
                  <a:pt x="89" y="219"/>
                </a:lnTo>
                <a:lnTo>
                  <a:pt x="91" y="219"/>
                </a:lnTo>
                <a:lnTo>
                  <a:pt x="91" y="217"/>
                </a:lnTo>
                <a:lnTo>
                  <a:pt x="91" y="215"/>
                </a:lnTo>
                <a:lnTo>
                  <a:pt x="93" y="215"/>
                </a:lnTo>
                <a:lnTo>
                  <a:pt x="93" y="213"/>
                </a:lnTo>
                <a:lnTo>
                  <a:pt x="91" y="212"/>
                </a:lnTo>
                <a:lnTo>
                  <a:pt x="89" y="212"/>
                </a:lnTo>
                <a:lnTo>
                  <a:pt x="89" y="210"/>
                </a:lnTo>
                <a:lnTo>
                  <a:pt x="88" y="210"/>
                </a:lnTo>
                <a:lnTo>
                  <a:pt x="88" y="208"/>
                </a:lnTo>
                <a:lnTo>
                  <a:pt x="86" y="208"/>
                </a:lnTo>
                <a:lnTo>
                  <a:pt x="84" y="208"/>
                </a:lnTo>
                <a:lnTo>
                  <a:pt x="84" y="207"/>
                </a:lnTo>
                <a:lnTo>
                  <a:pt x="83" y="207"/>
                </a:lnTo>
                <a:lnTo>
                  <a:pt x="83" y="205"/>
                </a:lnTo>
                <a:lnTo>
                  <a:pt x="81" y="205"/>
                </a:lnTo>
                <a:lnTo>
                  <a:pt x="81" y="203"/>
                </a:lnTo>
                <a:lnTo>
                  <a:pt x="79" y="203"/>
                </a:lnTo>
                <a:lnTo>
                  <a:pt x="77" y="203"/>
                </a:lnTo>
                <a:lnTo>
                  <a:pt x="77" y="201"/>
                </a:lnTo>
                <a:lnTo>
                  <a:pt x="76" y="201"/>
                </a:lnTo>
                <a:lnTo>
                  <a:pt x="74" y="201"/>
                </a:lnTo>
                <a:lnTo>
                  <a:pt x="74" y="200"/>
                </a:lnTo>
                <a:lnTo>
                  <a:pt x="74" y="201"/>
                </a:lnTo>
                <a:lnTo>
                  <a:pt x="72" y="201"/>
                </a:lnTo>
                <a:lnTo>
                  <a:pt x="70" y="201"/>
                </a:lnTo>
                <a:lnTo>
                  <a:pt x="70" y="200"/>
                </a:lnTo>
                <a:lnTo>
                  <a:pt x="69" y="200"/>
                </a:lnTo>
                <a:lnTo>
                  <a:pt x="69" y="201"/>
                </a:lnTo>
                <a:lnTo>
                  <a:pt x="67" y="201"/>
                </a:lnTo>
                <a:lnTo>
                  <a:pt x="67" y="200"/>
                </a:lnTo>
                <a:lnTo>
                  <a:pt x="67" y="201"/>
                </a:lnTo>
                <a:lnTo>
                  <a:pt x="65" y="201"/>
                </a:lnTo>
                <a:lnTo>
                  <a:pt x="67" y="203"/>
                </a:lnTo>
                <a:lnTo>
                  <a:pt x="65" y="203"/>
                </a:lnTo>
                <a:lnTo>
                  <a:pt x="64" y="203"/>
                </a:lnTo>
                <a:lnTo>
                  <a:pt x="64" y="201"/>
                </a:lnTo>
                <a:lnTo>
                  <a:pt x="64" y="203"/>
                </a:lnTo>
                <a:lnTo>
                  <a:pt x="62" y="203"/>
                </a:lnTo>
                <a:lnTo>
                  <a:pt x="60" y="203"/>
                </a:lnTo>
                <a:lnTo>
                  <a:pt x="60" y="201"/>
                </a:lnTo>
                <a:lnTo>
                  <a:pt x="60" y="203"/>
                </a:lnTo>
                <a:lnTo>
                  <a:pt x="58" y="203"/>
                </a:lnTo>
                <a:lnTo>
                  <a:pt x="58" y="205"/>
                </a:lnTo>
                <a:lnTo>
                  <a:pt x="57" y="205"/>
                </a:lnTo>
                <a:lnTo>
                  <a:pt x="57" y="203"/>
                </a:lnTo>
                <a:lnTo>
                  <a:pt x="55" y="203"/>
                </a:lnTo>
                <a:lnTo>
                  <a:pt x="55" y="205"/>
                </a:lnTo>
                <a:lnTo>
                  <a:pt x="53" y="205"/>
                </a:lnTo>
                <a:lnTo>
                  <a:pt x="52" y="207"/>
                </a:lnTo>
                <a:lnTo>
                  <a:pt x="52" y="205"/>
                </a:lnTo>
                <a:lnTo>
                  <a:pt x="50" y="205"/>
                </a:lnTo>
                <a:lnTo>
                  <a:pt x="50" y="207"/>
                </a:lnTo>
                <a:lnTo>
                  <a:pt x="48" y="207"/>
                </a:lnTo>
                <a:lnTo>
                  <a:pt x="48" y="208"/>
                </a:lnTo>
                <a:lnTo>
                  <a:pt x="46" y="208"/>
                </a:lnTo>
                <a:lnTo>
                  <a:pt x="46" y="210"/>
                </a:lnTo>
                <a:lnTo>
                  <a:pt x="45" y="210"/>
                </a:lnTo>
                <a:lnTo>
                  <a:pt x="45" y="212"/>
                </a:lnTo>
                <a:lnTo>
                  <a:pt x="43" y="212"/>
                </a:lnTo>
                <a:lnTo>
                  <a:pt x="43" y="213"/>
                </a:lnTo>
                <a:lnTo>
                  <a:pt x="41" y="213"/>
                </a:lnTo>
                <a:lnTo>
                  <a:pt x="39" y="213"/>
                </a:lnTo>
                <a:lnTo>
                  <a:pt x="39" y="212"/>
                </a:lnTo>
                <a:lnTo>
                  <a:pt x="38" y="212"/>
                </a:lnTo>
                <a:lnTo>
                  <a:pt x="38" y="210"/>
                </a:lnTo>
                <a:lnTo>
                  <a:pt x="36" y="210"/>
                </a:lnTo>
                <a:lnTo>
                  <a:pt x="34" y="210"/>
                </a:lnTo>
                <a:lnTo>
                  <a:pt x="34" y="208"/>
                </a:lnTo>
                <a:lnTo>
                  <a:pt x="33" y="208"/>
                </a:lnTo>
                <a:lnTo>
                  <a:pt x="34" y="208"/>
                </a:lnTo>
                <a:lnTo>
                  <a:pt x="34" y="207"/>
                </a:lnTo>
                <a:lnTo>
                  <a:pt x="36" y="205"/>
                </a:lnTo>
                <a:lnTo>
                  <a:pt x="36" y="203"/>
                </a:lnTo>
                <a:lnTo>
                  <a:pt x="38" y="203"/>
                </a:lnTo>
                <a:lnTo>
                  <a:pt x="38" y="201"/>
                </a:lnTo>
                <a:lnTo>
                  <a:pt x="39" y="201"/>
                </a:lnTo>
                <a:lnTo>
                  <a:pt x="39" y="200"/>
                </a:lnTo>
                <a:lnTo>
                  <a:pt x="39" y="198"/>
                </a:lnTo>
                <a:lnTo>
                  <a:pt x="41" y="198"/>
                </a:lnTo>
                <a:lnTo>
                  <a:pt x="41" y="196"/>
                </a:lnTo>
                <a:lnTo>
                  <a:pt x="43" y="196"/>
                </a:lnTo>
                <a:lnTo>
                  <a:pt x="43" y="195"/>
                </a:lnTo>
                <a:lnTo>
                  <a:pt x="45" y="195"/>
                </a:lnTo>
                <a:lnTo>
                  <a:pt x="46" y="195"/>
                </a:lnTo>
                <a:lnTo>
                  <a:pt x="46" y="193"/>
                </a:lnTo>
                <a:lnTo>
                  <a:pt x="48" y="193"/>
                </a:lnTo>
                <a:lnTo>
                  <a:pt x="48" y="191"/>
                </a:lnTo>
                <a:lnTo>
                  <a:pt x="50" y="191"/>
                </a:lnTo>
                <a:lnTo>
                  <a:pt x="50" y="189"/>
                </a:lnTo>
                <a:lnTo>
                  <a:pt x="52" y="189"/>
                </a:lnTo>
                <a:lnTo>
                  <a:pt x="53" y="189"/>
                </a:lnTo>
                <a:lnTo>
                  <a:pt x="55" y="189"/>
                </a:lnTo>
                <a:lnTo>
                  <a:pt x="57" y="189"/>
                </a:lnTo>
                <a:lnTo>
                  <a:pt x="57" y="188"/>
                </a:lnTo>
                <a:lnTo>
                  <a:pt x="57" y="186"/>
                </a:lnTo>
                <a:lnTo>
                  <a:pt x="57" y="184"/>
                </a:lnTo>
                <a:lnTo>
                  <a:pt x="57" y="182"/>
                </a:lnTo>
                <a:lnTo>
                  <a:pt x="58" y="182"/>
                </a:lnTo>
                <a:lnTo>
                  <a:pt x="58" y="181"/>
                </a:lnTo>
                <a:lnTo>
                  <a:pt x="57" y="181"/>
                </a:lnTo>
                <a:lnTo>
                  <a:pt x="55" y="181"/>
                </a:lnTo>
                <a:lnTo>
                  <a:pt x="55" y="179"/>
                </a:lnTo>
                <a:lnTo>
                  <a:pt x="55" y="177"/>
                </a:lnTo>
                <a:lnTo>
                  <a:pt x="55" y="176"/>
                </a:lnTo>
                <a:lnTo>
                  <a:pt x="57" y="176"/>
                </a:lnTo>
                <a:lnTo>
                  <a:pt x="57" y="174"/>
                </a:lnTo>
                <a:lnTo>
                  <a:pt x="55" y="174"/>
                </a:lnTo>
                <a:lnTo>
                  <a:pt x="55" y="172"/>
                </a:lnTo>
                <a:lnTo>
                  <a:pt x="55" y="170"/>
                </a:lnTo>
                <a:lnTo>
                  <a:pt x="57" y="170"/>
                </a:lnTo>
                <a:lnTo>
                  <a:pt x="58" y="170"/>
                </a:lnTo>
                <a:lnTo>
                  <a:pt x="58" y="169"/>
                </a:lnTo>
                <a:lnTo>
                  <a:pt x="60" y="169"/>
                </a:lnTo>
                <a:lnTo>
                  <a:pt x="62" y="169"/>
                </a:lnTo>
                <a:lnTo>
                  <a:pt x="62" y="167"/>
                </a:lnTo>
                <a:lnTo>
                  <a:pt x="64" y="167"/>
                </a:lnTo>
                <a:lnTo>
                  <a:pt x="65" y="167"/>
                </a:lnTo>
                <a:lnTo>
                  <a:pt x="67" y="167"/>
                </a:lnTo>
                <a:lnTo>
                  <a:pt x="69" y="167"/>
                </a:lnTo>
                <a:lnTo>
                  <a:pt x="70" y="167"/>
                </a:lnTo>
                <a:lnTo>
                  <a:pt x="70" y="165"/>
                </a:lnTo>
                <a:lnTo>
                  <a:pt x="72" y="165"/>
                </a:lnTo>
                <a:lnTo>
                  <a:pt x="74" y="165"/>
                </a:lnTo>
                <a:lnTo>
                  <a:pt x="76" y="165"/>
                </a:lnTo>
                <a:lnTo>
                  <a:pt x="77" y="165"/>
                </a:lnTo>
                <a:lnTo>
                  <a:pt x="79" y="165"/>
                </a:lnTo>
                <a:lnTo>
                  <a:pt x="81" y="165"/>
                </a:lnTo>
                <a:lnTo>
                  <a:pt x="83" y="165"/>
                </a:lnTo>
                <a:lnTo>
                  <a:pt x="84" y="165"/>
                </a:lnTo>
                <a:lnTo>
                  <a:pt x="84" y="164"/>
                </a:lnTo>
                <a:lnTo>
                  <a:pt x="84" y="162"/>
                </a:lnTo>
                <a:lnTo>
                  <a:pt x="84" y="160"/>
                </a:lnTo>
                <a:lnTo>
                  <a:pt x="86" y="160"/>
                </a:lnTo>
                <a:lnTo>
                  <a:pt x="86" y="158"/>
                </a:lnTo>
                <a:lnTo>
                  <a:pt x="84" y="158"/>
                </a:lnTo>
                <a:lnTo>
                  <a:pt x="84" y="157"/>
                </a:lnTo>
                <a:lnTo>
                  <a:pt x="84" y="155"/>
                </a:lnTo>
                <a:lnTo>
                  <a:pt x="84" y="153"/>
                </a:lnTo>
                <a:lnTo>
                  <a:pt x="84" y="151"/>
                </a:lnTo>
                <a:lnTo>
                  <a:pt x="83" y="151"/>
                </a:lnTo>
                <a:lnTo>
                  <a:pt x="83" y="150"/>
                </a:lnTo>
                <a:lnTo>
                  <a:pt x="83" y="151"/>
                </a:lnTo>
                <a:lnTo>
                  <a:pt x="81" y="151"/>
                </a:lnTo>
                <a:lnTo>
                  <a:pt x="81" y="150"/>
                </a:lnTo>
                <a:lnTo>
                  <a:pt x="79" y="150"/>
                </a:lnTo>
                <a:lnTo>
                  <a:pt x="77" y="150"/>
                </a:lnTo>
                <a:lnTo>
                  <a:pt x="76" y="150"/>
                </a:lnTo>
                <a:lnTo>
                  <a:pt x="74" y="150"/>
                </a:lnTo>
                <a:lnTo>
                  <a:pt x="74" y="148"/>
                </a:lnTo>
                <a:lnTo>
                  <a:pt x="74" y="146"/>
                </a:lnTo>
                <a:lnTo>
                  <a:pt x="76" y="146"/>
                </a:lnTo>
                <a:lnTo>
                  <a:pt x="76" y="145"/>
                </a:lnTo>
                <a:lnTo>
                  <a:pt x="76" y="143"/>
                </a:lnTo>
                <a:lnTo>
                  <a:pt x="74" y="143"/>
                </a:lnTo>
                <a:lnTo>
                  <a:pt x="74" y="141"/>
                </a:lnTo>
                <a:lnTo>
                  <a:pt x="74" y="139"/>
                </a:lnTo>
                <a:lnTo>
                  <a:pt x="74" y="138"/>
                </a:lnTo>
                <a:lnTo>
                  <a:pt x="74" y="136"/>
                </a:lnTo>
                <a:lnTo>
                  <a:pt x="74" y="134"/>
                </a:lnTo>
                <a:lnTo>
                  <a:pt x="74" y="133"/>
                </a:lnTo>
                <a:lnTo>
                  <a:pt x="74" y="131"/>
                </a:lnTo>
                <a:lnTo>
                  <a:pt x="74" y="129"/>
                </a:lnTo>
                <a:lnTo>
                  <a:pt x="74" y="127"/>
                </a:lnTo>
                <a:lnTo>
                  <a:pt x="74" y="126"/>
                </a:lnTo>
                <a:lnTo>
                  <a:pt x="74" y="124"/>
                </a:lnTo>
                <a:lnTo>
                  <a:pt x="74" y="122"/>
                </a:lnTo>
                <a:lnTo>
                  <a:pt x="74" y="120"/>
                </a:lnTo>
                <a:lnTo>
                  <a:pt x="74" y="119"/>
                </a:lnTo>
                <a:lnTo>
                  <a:pt x="76" y="119"/>
                </a:lnTo>
                <a:lnTo>
                  <a:pt x="76" y="117"/>
                </a:lnTo>
                <a:lnTo>
                  <a:pt x="74" y="117"/>
                </a:lnTo>
                <a:lnTo>
                  <a:pt x="74" y="119"/>
                </a:lnTo>
                <a:lnTo>
                  <a:pt x="72" y="119"/>
                </a:lnTo>
                <a:lnTo>
                  <a:pt x="72" y="120"/>
                </a:lnTo>
                <a:lnTo>
                  <a:pt x="70" y="120"/>
                </a:lnTo>
                <a:lnTo>
                  <a:pt x="69" y="120"/>
                </a:lnTo>
                <a:lnTo>
                  <a:pt x="69" y="122"/>
                </a:lnTo>
                <a:lnTo>
                  <a:pt x="67" y="122"/>
                </a:lnTo>
                <a:lnTo>
                  <a:pt x="65" y="122"/>
                </a:lnTo>
                <a:lnTo>
                  <a:pt x="64" y="122"/>
                </a:lnTo>
                <a:lnTo>
                  <a:pt x="64" y="124"/>
                </a:lnTo>
                <a:lnTo>
                  <a:pt x="62" y="124"/>
                </a:lnTo>
                <a:lnTo>
                  <a:pt x="60" y="124"/>
                </a:lnTo>
                <a:lnTo>
                  <a:pt x="60" y="126"/>
                </a:lnTo>
                <a:lnTo>
                  <a:pt x="58" y="126"/>
                </a:lnTo>
                <a:lnTo>
                  <a:pt x="58" y="127"/>
                </a:lnTo>
                <a:lnTo>
                  <a:pt x="58" y="126"/>
                </a:lnTo>
                <a:lnTo>
                  <a:pt x="57" y="126"/>
                </a:lnTo>
                <a:lnTo>
                  <a:pt x="57" y="127"/>
                </a:lnTo>
                <a:lnTo>
                  <a:pt x="55" y="127"/>
                </a:lnTo>
                <a:lnTo>
                  <a:pt x="55" y="129"/>
                </a:lnTo>
                <a:lnTo>
                  <a:pt x="53" y="129"/>
                </a:lnTo>
                <a:lnTo>
                  <a:pt x="53" y="127"/>
                </a:lnTo>
                <a:lnTo>
                  <a:pt x="52" y="127"/>
                </a:lnTo>
                <a:lnTo>
                  <a:pt x="50" y="127"/>
                </a:lnTo>
                <a:lnTo>
                  <a:pt x="50" y="129"/>
                </a:lnTo>
                <a:lnTo>
                  <a:pt x="48" y="129"/>
                </a:lnTo>
                <a:lnTo>
                  <a:pt x="46" y="129"/>
                </a:lnTo>
                <a:lnTo>
                  <a:pt x="45" y="129"/>
                </a:lnTo>
                <a:lnTo>
                  <a:pt x="43" y="129"/>
                </a:lnTo>
                <a:lnTo>
                  <a:pt x="43" y="131"/>
                </a:lnTo>
                <a:lnTo>
                  <a:pt x="41" y="131"/>
                </a:lnTo>
                <a:lnTo>
                  <a:pt x="39" y="131"/>
                </a:lnTo>
                <a:lnTo>
                  <a:pt x="39" y="129"/>
                </a:lnTo>
                <a:lnTo>
                  <a:pt x="38" y="129"/>
                </a:lnTo>
                <a:lnTo>
                  <a:pt x="38" y="131"/>
                </a:lnTo>
                <a:lnTo>
                  <a:pt x="38" y="129"/>
                </a:lnTo>
                <a:lnTo>
                  <a:pt x="36" y="129"/>
                </a:lnTo>
                <a:lnTo>
                  <a:pt x="34" y="129"/>
                </a:lnTo>
                <a:lnTo>
                  <a:pt x="33" y="129"/>
                </a:lnTo>
                <a:lnTo>
                  <a:pt x="33" y="127"/>
                </a:lnTo>
                <a:lnTo>
                  <a:pt x="31" y="127"/>
                </a:lnTo>
                <a:lnTo>
                  <a:pt x="31" y="126"/>
                </a:lnTo>
                <a:lnTo>
                  <a:pt x="29" y="126"/>
                </a:lnTo>
                <a:lnTo>
                  <a:pt x="27" y="124"/>
                </a:lnTo>
                <a:lnTo>
                  <a:pt x="26" y="122"/>
                </a:lnTo>
                <a:lnTo>
                  <a:pt x="24" y="122"/>
                </a:lnTo>
                <a:lnTo>
                  <a:pt x="24" y="120"/>
                </a:lnTo>
                <a:lnTo>
                  <a:pt x="22" y="120"/>
                </a:lnTo>
                <a:lnTo>
                  <a:pt x="22" y="119"/>
                </a:lnTo>
                <a:lnTo>
                  <a:pt x="21" y="119"/>
                </a:lnTo>
                <a:lnTo>
                  <a:pt x="21" y="117"/>
                </a:lnTo>
                <a:lnTo>
                  <a:pt x="19" y="117"/>
                </a:lnTo>
                <a:lnTo>
                  <a:pt x="19" y="115"/>
                </a:lnTo>
                <a:lnTo>
                  <a:pt x="17" y="115"/>
                </a:lnTo>
                <a:lnTo>
                  <a:pt x="17" y="114"/>
                </a:lnTo>
                <a:lnTo>
                  <a:pt x="15" y="114"/>
                </a:lnTo>
                <a:lnTo>
                  <a:pt x="15" y="112"/>
                </a:lnTo>
                <a:lnTo>
                  <a:pt x="14" y="112"/>
                </a:lnTo>
                <a:lnTo>
                  <a:pt x="14" y="110"/>
                </a:lnTo>
                <a:lnTo>
                  <a:pt x="12" y="110"/>
                </a:lnTo>
                <a:lnTo>
                  <a:pt x="12" y="108"/>
                </a:lnTo>
                <a:lnTo>
                  <a:pt x="10" y="108"/>
                </a:lnTo>
                <a:lnTo>
                  <a:pt x="10" y="107"/>
                </a:lnTo>
                <a:lnTo>
                  <a:pt x="9" y="107"/>
                </a:lnTo>
                <a:lnTo>
                  <a:pt x="9" y="105"/>
                </a:lnTo>
                <a:lnTo>
                  <a:pt x="7" y="105"/>
                </a:lnTo>
                <a:lnTo>
                  <a:pt x="7" y="103"/>
                </a:lnTo>
                <a:lnTo>
                  <a:pt x="5" y="103"/>
                </a:lnTo>
                <a:lnTo>
                  <a:pt x="5" y="102"/>
                </a:lnTo>
                <a:lnTo>
                  <a:pt x="3" y="102"/>
                </a:lnTo>
                <a:lnTo>
                  <a:pt x="3" y="100"/>
                </a:lnTo>
                <a:lnTo>
                  <a:pt x="2" y="100"/>
                </a:lnTo>
                <a:lnTo>
                  <a:pt x="2" y="98"/>
                </a:lnTo>
                <a:lnTo>
                  <a:pt x="0" y="98"/>
                </a:lnTo>
                <a:lnTo>
                  <a:pt x="0" y="96"/>
                </a:lnTo>
                <a:lnTo>
                  <a:pt x="2" y="96"/>
                </a:lnTo>
                <a:lnTo>
                  <a:pt x="2" y="95"/>
                </a:lnTo>
                <a:lnTo>
                  <a:pt x="2" y="93"/>
                </a:lnTo>
                <a:lnTo>
                  <a:pt x="2" y="91"/>
                </a:lnTo>
                <a:lnTo>
                  <a:pt x="3" y="91"/>
                </a:lnTo>
                <a:lnTo>
                  <a:pt x="3" y="90"/>
                </a:lnTo>
                <a:lnTo>
                  <a:pt x="3" y="88"/>
                </a:lnTo>
                <a:lnTo>
                  <a:pt x="5" y="88"/>
                </a:lnTo>
                <a:lnTo>
                  <a:pt x="5" y="86"/>
                </a:lnTo>
                <a:lnTo>
                  <a:pt x="5" y="84"/>
                </a:lnTo>
                <a:lnTo>
                  <a:pt x="3" y="84"/>
                </a:lnTo>
                <a:lnTo>
                  <a:pt x="3" y="83"/>
                </a:lnTo>
                <a:lnTo>
                  <a:pt x="3" y="81"/>
                </a:lnTo>
                <a:lnTo>
                  <a:pt x="3" y="79"/>
                </a:lnTo>
                <a:lnTo>
                  <a:pt x="3" y="77"/>
                </a:lnTo>
                <a:lnTo>
                  <a:pt x="3" y="76"/>
                </a:lnTo>
                <a:lnTo>
                  <a:pt x="3" y="74"/>
                </a:lnTo>
                <a:lnTo>
                  <a:pt x="3" y="72"/>
                </a:lnTo>
                <a:lnTo>
                  <a:pt x="3" y="71"/>
                </a:lnTo>
                <a:lnTo>
                  <a:pt x="3" y="69"/>
                </a:lnTo>
                <a:lnTo>
                  <a:pt x="3" y="67"/>
                </a:lnTo>
                <a:lnTo>
                  <a:pt x="3" y="65"/>
                </a:lnTo>
                <a:lnTo>
                  <a:pt x="2" y="65"/>
                </a:lnTo>
                <a:lnTo>
                  <a:pt x="2" y="64"/>
                </a:lnTo>
                <a:lnTo>
                  <a:pt x="2" y="62"/>
                </a:lnTo>
                <a:lnTo>
                  <a:pt x="2" y="60"/>
                </a:lnTo>
                <a:lnTo>
                  <a:pt x="2" y="59"/>
                </a:lnTo>
                <a:lnTo>
                  <a:pt x="2" y="57"/>
                </a:lnTo>
                <a:lnTo>
                  <a:pt x="2" y="55"/>
                </a:lnTo>
                <a:lnTo>
                  <a:pt x="2" y="53"/>
                </a:lnTo>
                <a:lnTo>
                  <a:pt x="2" y="52"/>
                </a:lnTo>
                <a:lnTo>
                  <a:pt x="2" y="50"/>
                </a:lnTo>
                <a:lnTo>
                  <a:pt x="2" y="48"/>
                </a:lnTo>
                <a:lnTo>
                  <a:pt x="2" y="46"/>
                </a:lnTo>
                <a:lnTo>
                  <a:pt x="0" y="46"/>
                </a:lnTo>
                <a:lnTo>
                  <a:pt x="0" y="45"/>
                </a:lnTo>
                <a:lnTo>
                  <a:pt x="0" y="43"/>
                </a:lnTo>
                <a:lnTo>
                  <a:pt x="2" y="43"/>
                </a:lnTo>
                <a:lnTo>
                  <a:pt x="2" y="41"/>
                </a:lnTo>
                <a:lnTo>
                  <a:pt x="3" y="41"/>
                </a:lnTo>
                <a:lnTo>
                  <a:pt x="3" y="40"/>
                </a:lnTo>
                <a:lnTo>
                  <a:pt x="5" y="40"/>
                </a:lnTo>
                <a:lnTo>
                  <a:pt x="7" y="40"/>
                </a:lnTo>
                <a:lnTo>
                  <a:pt x="7" y="38"/>
                </a:lnTo>
                <a:lnTo>
                  <a:pt x="7" y="40"/>
                </a:lnTo>
                <a:lnTo>
                  <a:pt x="9" y="40"/>
                </a:lnTo>
                <a:lnTo>
                  <a:pt x="9" y="38"/>
                </a:lnTo>
                <a:lnTo>
                  <a:pt x="10" y="38"/>
                </a:lnTo>
                <a:lnTo>
                  <a:pt x="12" y="38"/>
                </a:lnTo>
                <a:lnTo>
                  <a:pt x="14" y="38"/>
                </a:lnTo>
                <a:lnTo>
                  <a:pt x="14" y="36"/>
                </a:lnTo>
                <a:lnTo>
                  <a:pt x="15" y="36"/>
                </a:lnTo>
                <a:lnTo>
                  <a:pt x="15" y="34"/>
                </a:lnTo>
                <a:lnTo>
                  <a:pt x="17" y="34"/>
                </a:lnTo>
                <a:lnTo>
                  <a:pt x="19" y="34"/>
                </a:lnTo>
                <a:lnTo>
                  <a:pt x="19" y="33"/>
                </a:lnTo>
                <a:lnTo>
                  <a:pt x="21" y="31"/>
                </a:lnTo>
                <a:lnTo>
                  <a:pt x="22" y="31"/>
                </a:lnTo>
                <a:lnTo>
                  <a:pt x="22" y="33"/>
                </a:lnTo>
                <a:lnTo>
                  <a:pt x="24" y="33"/>
                </a:lnTo>
                <a:lnTo>
                  <a:pt x="26" y="33"/>
                </a:lnTo>
                <a:lnTo>
                  <a:pt x="27" y="33"/>
                </a:lnTo>
                <a:lnTo>
                  <a:pt x="29" y="33"/>
                </a:lnTo>
                <a:lnTo>
                  <a:pt x="31" y="33"/>
                </a:lnTo>
                <a:lnTo>
                  <a:pt x="31" y="31"/>
                </a:lnTo>
                <a:lnTo>
                  <a:pt x="33" y="31"/>
                </a:lnTo>
                <a:lnTo>
                  <a:pt x="33" y="29"/>
                </a:lnTo>
                <a:lnTo>
                  <a:pt x="34" y="29"/>
                </a:lnTo>
                <a:lnTo>
                  <a:pt x="36" y="29"/>
                </a:lnTo>
                <a:lnTo>
                  <a:pt x="38" y="29"/>
                </a:lnTo>
                <a:lnTo>
                  <a:pt x="39" y="29"/>
                </a:lnTo>
                <a:lnTo>
                  <a:pt x="39" y="28"/>
                </a:lnTo>
                <a:lnTo>
                  <a:pt x="41" y="28"/>
                </a:lnTo>
                <a:lnTo>
                  <a:pt x="41" y="26"/>
                </a:lnTo>
                <a:lnTo>
                  <a:pt x="41" y="24"/>
                </a:lnTo>
                <a:lnTo>
                  <a:pt x="43" y="24"/>
                </a:lnTo>
                <a:lnTo>
                  <a:pt x="45" y="24"/>
                </a:lnTo>
                <a:lnTo>
                  <a:pt x="46" y="24"/>
                </a:lnTo>
                <a:lnTo>
                  <a:pt x="46" y="26"/>
                </a:lnTo>
                <a:lnTo>
                  <a:pt x="48" y="24"/>
                </a:lnTo>
                <a:lnTo>
                  <a:pt x="46" y="24"/>
                </a:lnTo>
                <a:lnTo>
                  <a:pt x="48" y="24"/>
                </a:lnTo>
                <a:lnTo>
                  <a:pt x="48" y="22"/>
                </a:lnTo>
                <a:lnTo>
                  <a:pt x="50" y="22"/>
                </a:lnTo>
                <a:lnTo>
                  <a:pt x="52" y="22"/>
                </a:lnTo>
                <a:lnTo>
                  <a:pt x="53" y="22"/>
                </a:lnTo>
                <a:lnTo>
                  <a:pt x="55" y="22"/>
                </a:lnTo>
                <a:lnTo>
                  <a:pt x="55" y="21"/>
                </a:lnTo>
                <a:lnTo>
                  <a:pt x="57" y="22"/>
                </a:lnTo>
                <a:lnTo>
                  <a:pt x="57" y="21"/>
                </a:lnTo>
                <a:lnTo>
                  <a:pt x="57" y="19"/>
                </a:lnTo>
                <a:lnTo>
                  <a:pt x="58" y="19"/>
                </a:lnTo>
                <a:lnTo>
                  <a:pt x="58" y="17"/>
                </a:lnTo>
                <a:lnTo>
                  <a:pt x="60" y="15"/>
                </a:lnTo>
                <a:lnTo>
                  <a:pt x="60" y="14"/>
                </a:lnTo>
                <a:lnTo>
                  <a:pt x="62" y="14"/>
                </a:lnTo>
                <a:lnTo>
                  <a:pt x="64" y="14"/>
                </a:lnTo>
                <a:lnTo>
                  <a:pt x="65" y="14"/>
                </a:lnTo>
                <a:lnTo>
                  <a:pt x="67" y="14"/>
                </a:lnTo>
                <a:lnTo>
                  <a:pt x="67" y="15"/>
                </a:lnTo>
                <a:lnTo>
                  <a:pt x="69" y="15"/>
                </a:lnTo>
                <a:lnTo>
                  <a:pt x="70" y="15"/>
                </a:lnTo>
                <a:lnTo>
                  <a:pt x="72" y="15"/>
                </a:lnTo>
                <a:lnTo>
                  <a:pt x="72" y="14"/>
                </a:lnTo>
                <a:lnTo>
                  <a:pt x="74" y="14"/>
                </a:lnTo>
                <a:lnTo>
                  <a:pt x="74" y="12"/>
                </a:lnTo>
                <a:lnTo>
                  <a:pt x="74" y="10"/>
                </a:lnTo>
                <a:lnTo>
                  <a:pt x="76" y="10"/>
                </a:lnTo>
                <a:lnTo>
                  <a:pt x="77" y="9"/>
                </a:lnTo>
                <a:lnTo>
                  <a:pt x="79" y="9"/>
                </a:lnTo>
                <a:lnTo>
                  <a:pt x="81" y="9"/>
                </a:lnTo>
                <a:lnTo>
                  <a:pt x="83" y="9"/>
                </a:lnTo>
                <a:lnTo>
                  <a:pt x="84" y="9"/>
                </a:lnTo>
                <a:lnTo>
                  <a:pt x="84" y="10"/>
                </a:lnTo>
                <a:lnTo>
                  <a:pt x="86" y="10"/>
                </a:lnTo>
                <a:lnTo>
                  <a:pt x="86" y="9"/>
                </a:lnTo>
                <a:lnTo>
                  <a:pt x="88" y="9"/>
                </a:lnTo>
                <a:lnTo>
                  <a:pt x="89" y="9"/>
                </a:lnTo>
                <a:lnTo>
                  <a:pt x="89" y="7"/>
                </a:lnTo>
                <a:lnTo>
                  <a:pt x="91" y="7"/>
                </a:lnTo>
                <a:lnTo>
                  <a:pt x="91" y="5"/>
                </a:lnTo>
                <a:lnTo>
                  <a:pt x="93" y="5"/>
                </a:lnTo>
                <a:lnTo>
                  <a:pt x="93" y="3"/>
                </a:lnTo>
                <a:lnTo>
                  <a:pt x="93" y="2"/>
                </a:lnTo>
                <a:lnTo>
                  <a:pt x="95" y="2"/>
                </a:lnTo>
                <a:lnTo>
                  <a:pt x="95" y="0"/>
                </a:lnTo>
                <a:lnTo>
                  <a:pt x="96" y="0"/>
                </a:lnTo>
                <a:lnTo>
                  <a:pt x="229" y="0"/>
                </a:lnTo>
                <a:close/>
              </a:path>
            </a:pathLst>
          </a:custGeom>
          <a:solidFill>
            <a:schemeClr val="tx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44"/>
          <p:cNvSpPr>
            <a:spLocks/>
          </p:cNvSpPr>
          <p:nvPr/>
        </p:nvSpPr>
        <p:spPr bwMode="auto">
          <a:xfrm>
            <a:off x="6475213" y="5655438"/>
            <a:ext cx="369280" cy="471542"/>
          </a:xfrm>
          <a:custGeom>
            <a:avLst/>
            <a:gdLst>
              <a:gd name="T0" fmla="*/ 115 w 195"/>
              <a:gd name="T1" fmla="*/ 1 h 249"/>
              <a:gd name="T2" fmla="*/ 126 w 195"/>
              <a:gd name="T3" fmla="*/ 5 h 249"/>
              <a:gd name="T4" fmla="*/ 136 w 195"/>
              <a:gd name="T5" fmla="*/ 5 h 249"/>
              <a:gd name="T6" fmla="*/ 138 w 195"/>
              <a:gd name="T7" fmla="*/ 17 h 249"/>
              <a:gd name="T8" fmla="*/ 150 w 195"/>
              <a:gd name="T9" fmla="*/ 19 h 249"/>
              <a:gd name="T10" fmla="*/ 158 w 195"/>
              <a:gd name="T11" fmla="*/ 26 h 249"/>
              <a:gd name="T12" fmla="*/ 162 w 195"/>
              <a:gd name="T13" fmla="*/ 32 h 249"/>
              <a:gd name="T14" fmla="*/ 164 w 195"/>
              <a:gd name="T15" fmla="*/ 45 h 249"/>
              <a:gd name="T16" fmla="*/ 167 w 195"/>
              <a:gd name="T17" fmla="*/ 51 h 249"/>
              <a:gd name="T18" fmla="*/ 172 w 195"/>
              <a:gd name="T19" fmla="*/ 60 h 249"/>
              <a:gd name="T20" fmla="*/ 179 w 195"/>
              <a:gd name="T21" fmla="*/ 65 h 249"/>
              <a:gd name="T22" fmla="*/ 186 w 195"/>
              <a:gd name="T23" fmla="*/ 65 h 249"/>
              <a:gd name="T24" fmla="*/ 189 w 195"/>
              <a:gd name="T25" fmla="*/ 74 h 249"/>
              <a:gd name="T26" fmla="*/ 188 w 195"/>
              <a:gd name="T27" fmla="*/ 82 h 249"/>
              <a:gd name="T28" fmla="*/ 191 w 195"/>
              <a:gd name="T29" fmla="*/ 96 h 249"/>
              <a:gd name="T30" fmla="*/ 191 w 195"/>
              <a:gd name="T31" fmla="*/ 106 h 249"/>
              <a:gd name="T32" fmla="*/ 195 w 195"/>
              <a:gd name="T33" fmla="*/ 117 h 249"/>
              <a:gd name="T34" fmla="*/ 189 w 195"/>
              <a:gd name="T35" fmla="*/ 129 h 249"/>
              <a:gd name="T36" fmla="*/ 179 w 195"/>
              <a:gd name="T37" fmla="*/ 134 h 249"/>
              <a:gd name="T38" fmla="*/ 174 w 195"/>
              <a:gd name="T39" fmla="*/ 146 h 249"/>
              <a:gd name="T40" fmla="*/ 176 w 195"/>
              <a:gd name="T41" fmla="*/ 156 h 249"/>
              <a:gd name="T42" fmla="*/ 174 w 195"/>
              <a:gd name="T43" fmla="*/ 182 h 249"/>
              <a:gd name="T44" fmla="*/ 169 w 195"/>
              <a:gd name="T45" fmla="*/ 208 h 249"/>
              <a:gd name="T46" fmla="*/ 176 w 195"/>
              <a:gd name="T47" fmla="*/ 230 h 249"/>
              <a:gd name="T48" fmla="*/ 160 w 195"/>
              <a:gd name="T49" fmla="*/ 249 h 249"/>
              <a:gd name="T50" fmla="*/ 143 w 195"/>
              <a:gd name="T51" fmla="*/ 244 h 249"/>
              <a:gd name="T52" fmla="*/ 134 w 195"/>
              <a:gd name="T53" fmla="*/ 236 h 249"/>
              <a:gd name="T54" fmla="*/ 131 w 195"/>
              <a:gd name="T55" fmla="*/ 232 h 249"/>
              <a:gd name="T56" fmla="*/ 126 w 195"/>
              <a:gd name="T57" fmla="*/ 222 h 249"/>
              <a:gd name="T58" fmla="*/ 121 w 195"/>
              <a:gd name="T59" fmla="*/ 217 h 249"/>
              <a:gd name="T60" fmla="*/ 109 w 195"/>
              <a:gd name="T61" fmla="*/ 208 h 249"/>
              <a:gd name="T62" fmla="*/ 100 w 195"/>
              <a:gd name="T63" fmla="*/ 201 h 249"/>
              <a:gd name="T64" fmla="*/ 90 w 195"/>
              <a:gd name="T65" fmla="*/ 194 h 249"/>
              <a:gd name="T66" fmla="*/ 81 w 195"/>
              <a:gd name="T67" fmla="*/ 186 h 249"/>
              <a:gd name="T68" fmla="*/ 69 w 195"/>
              <a:gd name="T69" fmla="*/ 181 h 249"/>
              <a:gd name="T70" fmla="*/ 62 w 195"/>
              <a:gd name="T71" fmla="*/ 168 h 249"/>
              <a:gd name="T72" fmla="*/ 57 w 195"/>
              <a:gd name="T73" fmla="*/ 160 h 249"/>
              <a:gd name="T74" fmla="*/ 57 w 195"/>
              <a:gd name="T75" fmla="*/ 150 h 249"/>
              <a:gd name="T76" fmla="*/ 48 w 195"/>
              <a:gd name="T77" fmla="*/ 139 h 249"/>
              <a:gd name="T78" fmla="*/ 38 w 195"/>
              <a:gd name="T79" fmla="*/ 132 h 249"/>
              <a:gd name="T80" fmla="*/ 26 w 195"/>
              <a:gd name="T81" fmla="*/ 125 h 249"/>
              <a:gd name="T82" fmla="*/ 21 w 195"/>
              <a:gd name="T83" fmla="*/ 113 h 249"/>
              <a:gd name="T84" fmla="*/ 12 w 195"/>
              <a:gd name="T85" fmla="*/ 103 h 249"/>
              <a:gd name="T86" fmla="*/ 10 w 195"/>
              <a:gd name="T87" fmla="*/ 96 h 249"/>
              <a:gd name="T88" fmla="*/ 5 w 195"/>
              <a:gd name="T89" fmla="*/ 84 h 249"/>
              <a:gd name="T90" fmla="*/ 2 w 195"/>
              <a:gd name="T91" fmla="*/ 74 h 249"/>
              <a:gd name="T92" fmla="*/ 12 w 195"/>
              <a:gd name="T93" fmla="*/ 67 h 249"/>
              <a:gd name="T94" fmla="*/ 19 w 195"/>
              <a:gd name="T95" fmla="*/ 63 h 249"/>
              <a:gd name="T96" fmla="*/ 26 w 195"/>
              <a:gd name="T97" fmla="*/ 55 h 249"/>
              <a:gd name="T98" fmla="*/ 29 w 195"/>
              <a:gd name="T99" fmla="*/ 45 h 249"/>
              <a:gd name="T100" fmla="*/ 35 w 195"/>
              <a:gd name="T101" fmla="*/ 39 h 249"/>
              <a:gd name="T102" fmla="*/ 41 w 195"/>
              <a:gd name="T103" fmla="*/ 32 h 249"/>
              <a:gd name="T104" fmla="*/ 52 w 195"/>
              <a:gd name="T105" fmla="*/ 29 h 249"/>
              <a:gd name="T106" fmla="*/ 60 w 195"/>
              <a:gd name="T107" fmla="*/ 32 h 249"/>
              <a:gd name="T108" fmla="*/ 69 w 195"/>
              <a:gd name="T109" fmla="*/ 27 h 249"/>
              <a:gd name="T110" fmla="*/ 79 w 195"/>
              <a:gd name="T111" fmla="*/ 20 h 249"/>
              <a:gd name="T112" fmla="*/ 90 w 195"/>
              <a:gd name="T113" fmla="*/ 14 h 249"/>
              <a:gd name="T114" fmla="*/ 97 w 195"/>
              <a:gd name="T115" fmla="*/ 7 h 249"/>
              <a:gd name="T116" fmla="*/ 105 w 195"/>
              <a:gd name="T117" fmla="*/ 1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5" h="249">
                <a:moveTo>
                  <a:pt x="107" y="1"/>
                </a:moveTo>
                <a:lnTo>
                  <a:pt x="109" y="1"/>
                </a:lnTo>
                <a:lnTo>
                  <a:pt x="109" y="3"/>
                </a:lnTo>
                <a:lnTo>
                  <a:pt x="110" y="3"/>
                </a:lnTo>
                <a:lnTo>
                  <a:pt x="112" y="3"/>
                </a:lnTo>
                <a:lnTo>
                  <a:pt x="112" y="5"/>
                </a:lnTo>
                <a:lnTo>
                  <a:pt x="112" y="3"/>
                </a:lnTo>
                <a:lnTo>
                  <a:pt x="114" y="3"/>
                </a:lnTo>
                <a:lnTo>
                  <a:pt x="115" y="3"/>
                </a:lnTo>
                <a:lnTo>
                  <a:pt x="115" y="1"/>
                </a:lnTo>
                <a:lnTo>
                  <a:pt x="117" y="1"/>
                </a:lnTo>
                <a:lnTo>
                  <a:pt x="119" y="1"/>
                </a:lnTo>
                <a:lnTo>
                  <a:pt x="121" y="1"/>
                </a:lnTo>
                <a:lnTo>
                  <a:pt x="122" y="1"/>
                </a:lnTo>
                <a:lnTo>
                  <a:pt x="122" y="3"/>
                </a:lnTo>
                <a:lnTo>
                  <a:pt x="121" y="3"/>
                </a:lnTo>
                <a:lnTo>
                  <a:pt x="122" y="3"/>
                </a:lnTo>
                <a:lnTo>
                  <a:pt x="124" y="3"/>
                </a:lnTo>
                <a:lnTo>
                  <a:pt x="126" y="3"/>
                </a:lnTo>
                <a:lnTo>
                  <a:pt x="126" y="5"/>
                </a:lnTo>
                <a:lnTo>
                  <a:pt x="126" y="3"/>
                </a:lnTo>
                <a:lnTo>
                  <a:pt x="128" y="3"/>
                </a:lnTo>
                <a:lnTo>
                  <a:pt x="129" y="3"/>
                </a:lnTo>
                <a:lnTo>
                  <a:pt x="131" y="1"/>
                </a:lnTo>
                <a:lnTo>
                  <a:pt x="131" y="0"/>
                </a:lnTo>
                <a:lnTo>
                  <a:pt x="133" y="1"/>
                </a:lnTo>
                <a:lnTo>
                  <a:pt x="134" y="1"/>
                </a:lnTo>
                <a:lnTo>
                  <a:pt x="136" y="1"/>
                </a:lnTo>
                <a:lnTo>
                  <a:pt x="136" y="3"/>
                </a:lnTo>
                <a:lnTo>
                  <a:pt x="136" y="5"/>
                </a:lnTo>
                <a:lnTo>
                  <a:pt x="134" y="5"/>
                </a:lnTo>
                <a:lnTo>
                  <a:pt x="134" y="7"/>
                </a:lnTo>
                <a:lnTo>
                  <a:pt x="134" y="8"/>
                </a:lnTo>
                <a:lnTo>
                  <a:pt x="134" y="10"/>
                </a:lnTo>
                <a:lnTo>
                  <a:pt x="136" y="10"/>
                </a:lnTo>
                <a:lnTo>
                  <a:pt x="138" y="10"/>
                </a:lnTo>
                <a:lnTo>
                  <a:pt x="138" y="12"/>
                </a:lnTo>
                <a:lnTo>
                  <a:pt x="138" y="14"/>
                </a:lnTo>
                <a:lnTo>
                  <a:pt x="138" y="15"/>
                </a:lnTo>
                <a:lnTo>
                  <a:pt x="138" y="17"/>
                </a:lnTo>
                <a:lnTo>
                  <a:pt x="140" y="17"/>
                </a:lnTo>
                <a:lnTo>
                  <a:pt x="140" y="15"/>
                </a:lnTo>
                <a:lnTo>
                  <a:pt x="141" y="15"/>
                </a:lnTo>
                <a:lnTo>
                  <a:pt x="141" y="17"/>
                </a:lnTo>
                <a:lnTo>
                  <a:pt x="143" y="17"/>
                </a:lnTo>
                <a:lnTo>
                  <a:pt x="145" y="17"/>
                </a:lnTo>
                <a:lnTo>
                  <a:pt x="146" y="17"/>
                </a:lnTo>
                <a:lnTo>
                  <a:pt x="148" y="17"/>
                </a:lnTo>
                <a:lnTo>
                  <a:pt x="148" y="19"/>
                </a:lnTo>
                <a:lnTo>
                  <a:pt x="150" y="19"/>
                </a:lnTo>
                <a:lnTo>
                  <a:pt x="152" y="19"/>
                </a:lnTo>
                <a:lnTo>
                  <a:pt x="153" y="19"/>
                </a:lnTo>
                <a:lnTo>
                  <a:pt x="153" y="20"/>
                </a:lnTo>
                <a:lnTo>
                  <a:pt x="155" y="20"/>
                </a:lnTo>
                <a:lnTo>
                  <a:pt x="155" y="22"/>
                </a:lnTo>
                <a:lnTo>
                  <a:pt x="155" y="24"/>
                </a:lnTo>
                <a:lnTo>
                  <a:pt x="157" y="22"/>
                </a:lnTo>
                <a:lnTo>
                  <a:pt x="157" y="24"/>
                </a:lnTo>
                <a:lnTo>
                  <a:pt x="158" y="24"/>
                </a:lnTo>
                <a:lnTo>
                  <a:pt x="158" y="26"/>
                </a:lnTo>
                <a:lnTo>
                  <a:pt x="158" y="27"/>
                </a:lnTo>
                <a:lnTo>
                  <a:pt x="157" y="27"/>
                </a:lnTo>
                <a:lnTo>
                  <a:pt x="157" y="29"/>
                </a:lnTo>
                <a:lnTo>
                  <a:pt x="158" y="29"/>
                </a:lnTo>
                <a:lnTo>
                  <a:pt x="160" y="29"/>
                </a:lnTo>
                <a:lnTo>
                  <a:pt x="160" y="31"/>
                </a:lnTo>
                <a:lnTo>
                  <a:pt x="162" y="31"/>
                </a:lnTo>
                <a:lnTo>
                  <a:pt x="162" y="32"/>
                </a:lnTo>
                <a:lnTo>
                  <a:pt x="164" y="32"/>
                </a:lnTo>
                <a:lnTo>
                  <a:pt x="162" y="32"/>
                </a:lnTo>
                <a:lnTo>
                  <a:pt x="162" y="34"/>
                </a:lnTo>
                <a:lnTo>
                  <a:pt x="162" y="36"/>
                </a:lnTo>
                <a:lnTo>
                  <a:pt x="160" y="36"/>
                </a:lnTo>
                <a:lnTo>
                  <a:pt x="162" y="36"/>
                </a:lnTo>
                <a:lnTo>
                  <a:pt x="162" y="38"/>
                </a:lnTo>
                <a:lnTo>
                  <a:pt x="162" y="39"/>
                </a:lnTo>
                <a:lnTo>
                  <a:pt x="162" y="41"/>
                </a:lnTo>
                <a:lnTo>
                  <a:pt x="162" y="43"/>
                </a:lnTo>
                <a:lnTo>
                  <a:pt x="162" y="45"/>
                </a:lnTo>
                <a:lnTo>
                  <a:pt x="164" y="45"/>
                </a:lnTo>
                <a:lnTo>
                  <a:pt x="164" y="46"/>
                </a:lnTo>
                <a:lnTo>
                  <a:pt x="164" y="48"/>
                </a:lnTo>
                <a:lnTo>
                  <a:pt x="164" y="50"/>
                </a:lnTo>
                <a:lnTo>
                  <a:pt x="162" y="50"/>
                </a:lnTo>
                <a:lnTo>
                  <a:pt x="164" y="50"/>
                </a:lnTo>
                <a:lnTo>
                  <a:pt x="164" y="51"/>
                </a:lnTo>
                <a:lnTo>
                  <a:pt x="164" y="50"/>
                </a:lnTo>
                <a:lnTo>
                  <a:pt x="165" y="50"/>
                </a:lnTo>
                <a:lnTo>
                  <a:pt x="165" y="51"/>
                </a:lnTo>
                <a:lnTo>
                  <a:pt x="167" y="51"/>
                </a:lnTo>
                <a:lnTo>
                  <a:pt x="169" y="51"/>
                </a:lnTo>
                <a:lnTo>
                  <a:pt x="167" y="51"/>
                </a:lnTo>
                <a:lnTo>
                  <a:pt x="167" y="53"/>
                </a:lnTo>
                <a:lnTo>
                  <a:pt x="167" y="55"/>
                </a:lnTo>
                <a:lnTo>
                  <a:pt x="169" y="55"/>
                </a:lnTo>
                <a:lnTo>
                  <a:pt x="169" y="57"/>
                </a:lnTo>
                <a:lnTo>
                  <a:pt x="171" y="57"/>
                </a:lnTo>
                <a:lnTo>
                  <a:pt x="171" y="58"/>
                </a:lnTo>
                <a:lnTo>
                  <a:pt x="172" y="58"/>
                </a:lnTo>
                <a:lnTo>
                  <a:pt x="172" y="60"/>
                </a:lnTo>
                <a:lnTo>
                  <a:pt x="172" y="62"/>
                </a:lnTo>
                <a:lnTo>
                  <a:pt x="174" y="62"/>
                </a:lnTo>
                <a:lnTo>
                  <a:pt x="174" y="63"/>
                </a:lnTo>
                <a:lnTo>
                  <a:pt x="176" y="63"/>
                </a:lnTo>
                <a:lnTo>
                  <a:pt x="176" y="62"/>
                </a:lnTo>
                <a:lnTo>
                  <a:pt x="177" y="63"/>
                </a:lnTo>
                <a:lnTo>
                  <a:pt x="176" y="63"/>
                </a:lnTo>
                <a:lnTo>
                  <a:pt x="176" y="65"/>
                </a:lnTo>
                <a:lnTo>
                  <a:pt x="177" y="65"/>
                </a:lnTo>
                <a:lnTo>
                  <a:pt x="179" y="65"/>
                </a:lnTo>
                <a:lnTo>
                  <a:pt x="179" y="67"/>
                </a:lnTo>
                <a:lnTo>
                  <a:pt x="177" y="67"/>
                </a:lnTo>
                <a:lnTo>
                  <a:pt x="179" y="67"/>
                </a:lnTo>
                <a:lnTo>
                  <a:pt x="179" y="69"/>
                </a:lnTo>
                <a:lnTo>
                  <a:pt x="181" y="69"/>
                </a:lnTo>
                <a:lnTo>
                  <a:pt x="183" y="69"/>
                </a:lnTo>
                <a:lnTo>
                  <a:pt x="183" y="67"/>
                </a:lnTo>
                <a:lnTo>
                  <a:pt x="184" y="67"/>
                </a:lnTo>
                <a:lnTo>
                  <a:pt x="184" y="65"/>
                </a:lnTo>
                <a:lnTo>
                  <a:pt x="186" y="65"/>
                </a:lnTo>
                <a:lnTo>
                  <a:pt x="188" y="65"/>
                </a:lnTo>
                <a:lnTo>
                  <a:pt x="188" y="67"/>
                </a:lnTo>
                <a:lnTo>
                  <a:pt x="189" y="67"/>
                </a:lnTo>
                <a:lnTo>
                  <a:pt x="191" y="69"/>
                </a:lnTo>
                <a:lnTo>
                  <a:pt x="189" y="69"/>
                </a:lnTo>
                <a:lnTo>
                  <a:pt x="188" y="69"/>
                </a:lnTo>
                <a:lnTo>
                  <a:pt x="188" y="70"/>
                </a:lnTo>
                <a:lnTo>
                  <a:pt x="188" y="72"/>
                </a:lnTo>
                <a:lnTo>
                  <a:pt x="188" y="74"/>
                </a:lnTo>
                <a:lnTo>
                  <a:pt x="189" y="74"/>
                </a:lnTo>
                <a:lnTo>
                  <a:pt x="189" y="75"/>
                </a:lnTo>
                <a:lnTo>
                  <a:pt x="189" y="77"/>
                </a:lnTo>
                <a:lnTo>
                  <a:pt x="189" y="79"/>
                </a:lnTo>
                <a:lnTo>
                  <a:pt x="188" y="79"/>
                </a:lnTo>
                <a:lnTo>
                  <a:pt x="188" y="77"/>
                </a:lnTo>
                <a:lnTo>
                  <a:pt x="186" y="77"/>
                </a:lnTo>
                <a:lnTo>
                  <a:pt x="186" y="79"/>
                </a:lnTo>
                <a:lnTo>
                  <a:pt x="186" y="81"/>
                </a:lnTo>
                <a:lnTo>
                  <a:pt x="188" y="81"/>
                </a:lnTo>
                <a:lnTo>
                  <a:pt x="188" y="82"/>
                </a:lnTo>
                <a:lnTo>
                  <a:pt x="188" y="84"/>
                </a:lnTo>
                <a:lnTo>
                  <a:pt x="188" y="86"/>
                </a:lnTo>
                <a:lnTo>
                  <a:pt x="188" y="88"/>
                </a:lnTo>
                <a:lnTo>
                  <a:pt x="188" y="89"/>
                </a:lnTo>
                <a:lnTo>
                  <a:pt x="189" y="89"/>
                </a:lnTo>
                <a:lnTo>
                  <a:pt x="189" y="91"/>
                </a:lnTo>
                <a:lnTo>
                  <a:pt x="189" y="93"/>
                </a:lnTo>
                <a:lnTo>
                  <a:pt x="191" y="93"/>
                </a:lnTo>
                <a:lnTo>
                  <a:pt x="191" y="94"/>
                </a:lnTo>
                <a:lnTo>
                  <a:pt x="191" y="96"/>
                </a:lnTo>
                <a:lnTo>
                  <a:pt x="189" y="96"/>
                </a:lnTo>
                <a:lnTo>
                  <a:pt x="189" y="98"/>
                </a:lnTo>
                <a:lnTo>
                  <a:pt x="191" y="98"/>
                </a:lnTo>
                <a:lnTo>
                  <a:pt x="191" y="100"/>
                </a:lnTo>
                <a:lnTo>
                  <a:pt x="193" y="100"/>
                </a:lnTo>
                <a:lnTo>
                  <a:pt x="193" y="101"/>
                </a:lnTo>
                <a:lnTo>
                  <a:pt x="193" y="103"/>
                </a:lnTo>
                <a:lnTo>
                  <a:pt x="191" y="103"/>
                </a:lnTo>
                <a:lnTo>
                  <a:pt x="191" y="105"/>
                </a:lnTo>
                <a:lnTo>
                  <a:pt x="191" y="106"/>
                </a:lnTo>
                <a:lnTo>
                  <a:pt x="191" y="108"/>
                </a:lnTo>
                <a:lnTo>
                  <a:pt x="189" y="108"/>
                </a:lnTo>
                <a:lnTo>
                  <a:pt x="189" y="110"/>
                </a:lnTo>
                <a:lnTo>
                  <a:pt x="191" y="110"/>
                </a:lnTo>
                <a:lnTo>
                  <a:pt x="191" y="112"/>
                </a:lnTo>
                <a:lnTo>
                  <a:pt x="193" y="112"/>
                </a:lnTo>
                <a:lnTo>
                  <a:pt x="195" y="112"/>
                </a:lnTo>
                <a:lnTo>
                  <a:pt x="195" y="113"/>
                </a:lnTo>
                <a:lnTo>
                  <a:pt x="195" y="115"/>
                </a:lnTo>
                <a:lnTo>
                  <a:pt x="195" y="117"/>
                </a:lnTo>
                <a:lnTo>
                  <a:pt x="195" y="119"/>
                </a:lnTo>
                <a:lnTo>
                  <a:pt x="195" y="120"/>
                </a:lnTo>
                <a:lnTo>
                  <a:pt x="195" y="122"/>
                </a:lnTo>
                <a:lnTo>
                  <a:pt x="195" y="124"/>
                </a:lnTo>
                <a:lnTo>
                  <a:pt x="195" y="125"/>
                </a:lnTo>
                <a:lnTo>
                  <a:pt x="193" y="125"/>
                </a:lnTo>
                <a:lnTo>
                  <a:pt x="191" y="125"/>
                </a:lnTo>
                <a:lnTo>
                  <a:pt x="191" y="127"/>
                </a:lnTo>
                <a:lnTo>
                  <a:pt x="189" y="127"/>
                </a:lnTo>
                <a:lnTo>
                  <a:pt x="189" y="129"/>
                </a:lnTo>
                <a:lnTo>
                  <a:pt x="191" y="129"/>
                </a:lnTo>
                <a:lnTo>
                  <a:pt x="191" y="131"/>
                </a:lnTo>
                <a:lnTo>
                  <a:pt x="189" y="131"/>
                </a:lnTo>
                <a:lnTo>
                  <a:pt x="188" y="131"/>
                </a:lnTo>
                <a:lnTo>
                  <a:pt x="186" y="131"/>
                </a:lnTo>
                <a:lnTo>
                  <a:pt x="184" y="131"/>
                </a:lnTo>
                <a:lnTo>
                  <a:pt x="183" y="132"/>
                </a:lnTo>
                <a:lnTo>
                  <a:pt x="181" y="132"/>
                </a:lnTo>
                <a:lnTo>
                  <a:pt x="181" y="134"/>
                </a:lnTo>
                <a:lnTo>
                  <a:pt x="179" y="134"/>
                </a:lnTo>
                <a:lnTo>
                  <a:pt x="179" y="136"/>
                </a:lnTo>
                <a:lnTo>
                  <a:pt x="177" y="136"/>
                </a:lnTo>
                <a:lnTo>
                  <a:pt x="177" y="137"/>
                </a:lnTo>
                <a:lnTo>
                  <a:pt x="177" y="139"/>
                </a:lnTo>
                <a:lnTo>
                  <a:pt x="176" y="139"/>
                </a:lnTo>
                <a:lnTo>
                  <a:pt x="176" y="141"/>
                </a:lnTo>
                <a:lnTo>
                  <a:pt x="176" y="143"/>
                </a:lnTo>
                <a:lnTo>
                  <a:pt x="174" y="143"/>
                </a:lnTo>
                <a:lnTo>
                  <a:pt x="174" y="144"/>
                </a:lnTo>
                <a:lnTo>
                  <a:pt x="174" y="146"/>
                </a:lnTo>
                <a:lnTo>
                  <a:pt x="174" y="148"/>
                </a:lnTo>
                <a:lnTo>
                  <a:pt x="172" y="150"/>
                </a:lnTo>
                <a:lnTo>
                  <a:pt x="171" y="150"/>
                </a:lnTo>
                <a:lnTo>
                  <a:pt x="171" y="151"/>
                </a:lnTo>
                <a:lnTo>
                  <a:pt x="172" y="151"/>
                </a:lnTo>
                <a:lnTo>
                  <a:pt x="172" y="153"/>
                </a:lnTo>
                <a:lnTo>
                  <a:pt x="174" y="153"/>
                </a:lnTo>
                <a:lnTo>
                  <a:pt x="176" y="153"/>
                </a:lnTo>
                <a:lnTo>
                  <a:pt x="176" y="155"/>
                </a:lnTo>
                <a:lnTo>
                  <a:pt x="176" y="156"/>
                </a:lnTo>
                <a:lnTo>
                  <a:pt x="176" y="158"/>
                </a:lnTo>
                <a:lnTo>
                  <a:pt x="183" y="165"/>
                </a:lnTo>
                <a:lnTo>
                  <a:pt x="181" y="167"/>
                </a:lnTo>
                <a:lnTo>
                  <a:pt x="179" y="167"/>
                </a:lnTo>
                <a:lnTo>
                  <a:pt x="177" y="168"/>
                </a:lnTo>
                <a:lnTo>
                  <a:pt x="177" y="172"/>
                </a:lnTo>
                <a:lnTo>
                  <a:pt x="176" y="174"/>
                </a:lnTo>
                <a:lnTo>
                  <a:pt x="176" y="177"/>
                </a:lnTo>
                <a:lnTo>
                  <a:pt x="174" y="179"/>
                </a:lnTo>
                <a:lnTo>
                  <a:pt x="174" y="182"/>
                </a:lnTo>
                <a:lnTo>
                  <a:pt x="174" y="184"/>
                </a:lnTo>
                <a:lnTo>
                  <a:pt x="174" y="187"/>
                </a:lnTo>
                <a:lnTo>
                  <a:pt x="174" y="189"/>
                </a:lnTo>
                <a:lnTo>
                  <a:pt x="174" y="193"/>
                </a:lnTo>
                <a:lnTo>
                  <a:pt x="172" y="194"/>
                </a:lnTo>
                <a:lnTo>
                  <a:pt x="172" y="198"/>
                </a:lnTo>
                <a:lnTo>
                  <a:pt x="171" y="201"/>
                </a:lnTo>
                <a:lnTo>
                  <a:pt x="171" y="203"/>
                </a:lnTo>
                <a:lnTo>
                  <a:pt x="169" y="205"/>
                </a:lnTo>
                <a:lnTo>
                  <a:pt x="169" y="208"/>
                </a:lnTo>
                <a:lnTo>
                  <a:pt x="169" y="211"/>
                </a:lnTo>
                <a:lnTo>
                  <a:pt x="167" y="213"/>
                </a:lnTo>
                <a:lnTo>
                  <a:pt x="167" y="217"/>
                </a:lnTo>
                <a:lnTo>
                  <a:pt x="167" y="220"/>
                </a:lnTo>
                <a:lnTo>
                  <a:pt x="169" y="222"/>
                </a:lnTo>
                <a:lnTo>
                  <a:pt x="169" y="224"/>
                </a:lnTo>
                <a:lnTo>
                  <a:pt x="171" y="225"/>
                </a:lnTo>
                <a:lnTo>
                  <a:pt x="172" y="227"/>
                </a:lnTo>
                <a:lnTo>
                  <a:pt x="174" y="229"/>
                </a:lnTo>
                <a:lnTo>
                  <a:pt x="176" y="230"/>
                </a:lnTo>
                <a:lnTo>
                  <a:pt x="174" y="232"/>
                </a:lnTo>
                <a:lnTo>
                  <a:pt x="172" y="234"/>
                </a:lnTo>
                <a:lnTo>
                  <a:pt x="171" y="236"/>
                </a:lnTo>
                <a:lnTo>
                  <a:pt x="169" y="237"/>
                </a:lnTo>
                <a:lnTo>
                  <a:pt x="167" y="239"/>
                </a:lnTo>
                <a:lnTo>
                  <a:pt x="165" y="241"/>
                </a:lnTo>
                <a:lnTo>
                  <a:pt x="164" y="242"/>
                </a:lnTo>
                <a:lnTo>
                  <a:pt x="162" y="244"/>
                </a:lnTo>
                <a:lnTo>
                  <a:pt x="162" y="246"/>
                </a:lnTo>
                <a:lnTo>
                  <a:pt x="160" y="249"/>
                </a:lnTo>
                <a:lnTo>
                  <a:pt x="152" y="248"/>
                </a:lnTo>
                <a:lnTo>
                  <a:pt x="150" y="248"/>
                </a:lnTo>
                <a:lnTo>
                  <a:pt x="150" y="249"/>
                </a:lnTo>
                <a:lnTo>
                  <a:pt x="148" y="249"/>
                </a:lnTo>
                <a:lnTo>
                  <a:pt x="146" y="249"/>
                </a:lnTo>
                <a:lnTo>
                  <a:pt x="146" y="248"/>
                </a:lnTo>
                <a:lnTo>
                  <a:pt x="146" y="246"/>
                </a:lnTo>
                <a:lnTo>
                  <a:pt x="145" y="246"/>
                </a:lnTo>
                <a:lnTo>
                  <a:pt x="143" y="246"/>
                </a:lnTo>
                <a:lnTo>
                  <a:pt x="143" y="244"/>
                </a:lnTo>
                <a:lnTo>
                  <a:pt x="143" y="242"/>
                </a:lnTo>
                <a:lnTo>
                  <a:pt x="143" y="241"/>
                </a:lnTo>
                <a:lnTo>
                  <a:pt x="141" y="241"/>
                </a:lnTo>
                <a:lnTo>
                  <a:pt x="141" y="239"/>
                </a:lnTo>
                <a:lnTo>
                  <a:pt x="140" y="239"/>
                </a:lnTo>
                <a:lnTo>
                  <a:pt x="140" y="237"/>
                </a:lnTo>
                <a:lnTo>
                  <a:pt x="138" y="237"/>
                </a:lnTo>
                <a:lnTo>
                  <a:pt x="136" y="237"/>
                </a:lnTo>
                <a:lnTo>
                  <a:pt x="136" y="236"/>
                </a:lnTo>
                <a:lnTo>
                  <a:pt x="134" y="236"/>
                </a:lnTo>
                <a:lnTo>
                  <a:pt x="133" y="236"/>
                </a:lnTo>
                <a:lnTo>
                  <a:pt x="131" y="236"/>
                </a:lnTo>
                <a:lnTo>
                  <a:pt x="129" y="236"/>
                </a:lnTo>
                <a:lnTo>
                  <a:pt x="128" y="236"/>
                </a:lnTo>
                <a:lnTo>
                  <a:pt x="129" y="236"/>
                </a:lnTo>
                <a:lnTo>
                  <a:pt x="129" y="234"/>
                </a:lnTo>
                <a:lnTo>
                  <a:pt x="128" y="234"/>
                </a:lnTo>
                <a:lnTo>
                  <a:pt x="128" y="232"/>
                </a:lnTo>
                <a:lnTo>
                  <a:pt x="129" y="232"/>
                </a:lnTo>
                <a:lnTo>
                  <a:pt x="131" y="232"/>
                </a:lnTo>
                <a:lnTo>
                  <a:pt x="131" y="230"/>
                </a:lnTo>
                <a:lnTo>
                  <a:pt x="131" y="229"/>
                </a:lnTo>
                <a:lnTo>
                  <a:pt x="129" y="229"/>
                </a:lnTo>
                <a:lnTo>
                  <a:pt x="129" y="227"/>
                </a:lnTo>
                <a:lnTo>
                  <a:pt x="131" y="227"/>
                </a:lnTo>
                <a:lnTo>
                  <a:pt x="129" y="227"/>
                </a:lnTo>
                <a:lnTo>
                  <a:pt x="129" y="225"/>
                </a:lnTo>
                <a:lnTo>
                  <a:pt x="128" y="224"/>
                </a:lnTo>
                <a:lnTo>
                  <a:pt x="126" y="224"/>
                </a:lnTo>
                <a:lnTo>
                  <a:pt x="126" y="222"/>
                </a:lnTo>
                <a:lnTo>
                  <a:pt x="124" y="222"/>
                </a:lnTo>
                <a:lnTo>
                  <a:pt x="124" y="220"/>
                </a:lnTo>
                <a:lnTo>
                  <a:pt x="126" y="220"/>
                </a:lnTo>
                <a:lnTo>
                  <a:pt x="124" y="220"/>
                </a:lnTo>
                <a:lnTo>
                  <a:pt x="124" y="218"/>
                </a:lnTo>
                <a:lnTo>
                  <a:pt x="122" y="218"/>
                </a:lnTo>
                <a:lnTo>
                  <a:pt x="122" y="217"/>
                </a:lnTo>
                <a:lnTo>
                  <a:pt x="121" y="217"/>
                </a:lnTo>
                <a:lnTo>
                  <a:pt x="119" y="217"/>
                </a:lnTo>
                <a:lnTo>
                  <a:pt x="121" y="217"/>
                </a:lnTo>
                <a:lnTo>
                  <a:pt x="119" y="215"/>
                </a:lnTo>
                <a:lnTo>
                  <a:pt x="117" y="215"/>
                </a:lnTo>
                <a:lnTo>
                  <a:pt x="115" y="215"/>
                </a:lnTo>
                <a:lnTo>
                  <a:pt x="115" y="213"/>
                </a:lnTo>
                <a:lnTo>
                  <a:pt x="114" y="213"/>
                </a:lnTo>
                <a:lnTo>
                  <a:pt x="112" y="211"/>
                </a:lnTo>
                <a:lnTo>
                  <a:pt x="110" y="211"/>
                </a:lnTo>
                <a:lnTo>
                  <a:pt x="110" y="210"/>
                </a:lnTo>
                <a:lnTo>
                  <a:pt x="109" y="210"/>
                </a:lnTo>
                <a:lnTo>
                  <a:pt x="109" y="208"/>
                </a:lnTo>
                <a:lnTo>
                  <a:pt x="107" y="208"/>
                </a:lnTo>
                <a:lnTo>
                  <a:pt x="105" y="206"/>
                </a:lnTo>
                <a:lnTo>
                  <a:pt x="103" y="206"/>
                </a:lnTo>
                <a:lnTo>
                  <a:pt x="105" y="206"/>
                </a:lnTo>
                <a:lnTo>
                  <a:pt x="105" y="205"/>
                </a:lnTo>
                <a:lnTo>
                  <a:pt x="103" y="205"/>
                </a:lnTo>
                <a:lnTo>
                  <a:pt x="103" y="203"/>
                </a:lnTo>
                <a:lnTo>
                  <a:pt x="102" y="203"/>
                </a:lnTo>
                <a:lnTo>
                  <a:pt x="100" y="203"/>
                </a:lnTo>
                <a:lnTo>
                  <a:pt x="100" y="201"/>
                </a:lnTo>
                <a:lnTo>
                  <a:pt x="98" y="201"/>
                </a:lnTo>
                <a:lnTo>
                  <a:pt x="98" y="199"/>
                </a:lnTo>
                <a:lnTo>
                  <a:pt x="97" y="199"/>
                </a:lnTo>
                <a:lnTo>
                  <a:pt x="97" y="198"/>
                </a:lnTo>
                <a:lnTo>
                  <a:pt x="97" y="196"/>
                </a:lnTo>
                <a:lnTo>
                  <a:pt x="95" y="196"/>
                </a:lnTo>
                <a:lnTo>
                  <a:pt x="93" y="196"/>
                </a:lnTo>
                <a:lnTo>
                  <a:pt x="91" y="196"/>
                </a:lnTo>
                <a:lnTo>
                  <a:pt x="91" y="194"/>
                </a:lnTo>
                <a:lnTo>
                  <a:pt x="90" y="194"/>
                </a:lnTo>
                <a:lnTo>
                  <a:pt x="88" y="194"/>
                </a:lnTo>
                <a:lnTo>
                  <a:pt x="88" y="193"/>
                </a:lnTo>
                <a:lnTo>
                  <a:pt x="86" y="193"/>
                </a:lnTo>
                <a:lnTo>
                  <a:pt x="86" y="191"/>
                </a:lnTo>
                <a:lnTo>
                  <a:pt x="84" y="191"/>
                </a:lnTo>
                <a:lnTo>
                  <a:pt x="84" y="189"/>
                </a:lnTo>
                <a:lnTo>
                  <a:pt x="83" y="189"/>
                </a:lnTo>
                <a:lnTo>
                  <a:pt x="83" y="187"/>
                </a:lnTo>
                <a:lnTo>
                  <a:pt x="81" y="187"/>
                </a:lnTo>
                <a:lnTo>
                  <a:pt x="81" y="186"/>
                </a:lnTo>
                <a:lnTo>
                  <a:pt x="79" y="186"/>
                </a:lnTo>
                <a:lnTo>
                  <a:pt x="78" y="186"/>
                </a:lnTo>
                <a:lnTo>
                  <a:pt x="76" y="186"/>
                </a:lnTo>
                <a:lnTo>
                  <a:pt x="76" y="184"/>
                </a:lnTo>
                <a:lnTo>
                  <a:pt x="74" y="184"/>
                </a:lnTo>
                <a:lnTo>
                  <a:pt x="72" y="184"/>
                </a:lnTo>
                <a:lnTo>
                  <a:pt x="72" y="182"/>
                </a:lnTo>
                <a:lnTo>
                  <a:pt x="71" y="182"/>
                </a:lnTo>
                <a:lnTo>
                  <a:pt x="71" y="181"/>
                </a:lnTo>
                <a:lnTo>
                  <a:pt x="69" y="181"/>
                </a:lnTo>
                <a:lnTo>
                  <a:pt x="69" y="179"/>
                </a:lnTo>
                <a:lnTo>
                  <a:pt x="69" y="177"/>
                </a:lnTo>
                <a:lnTo>
                  <a:pt x="67" y="177"/>
                </a:lnTo>
                <a:lnTo>
                  <a:pt x="67" y="175"/>
                </a:lnTo>
                <a:lnTo>
                  <a:pt x="66" y="175"/>
                </a:lnTo>
                <a:lnTo>
                  <a:pt x="66" y="174"/>
                </a:lnTo>
                <a:lnTo>
                  <a:pt x="64" y="174"/>
                </a:lnTo>
                <a:lnTo>
                  <a:pt x="64" y="172"/>
                </a:lnTo>
                <a:lnTo>
                  <a:pt x="62" y="170"/>
                </a:lnTo>
                <a:lnTo>
                  <a:pt x="62" y="168"/>
                </a:lnTo>
                <a:lnTo>
                  <a:pt x="60" y="168"/>
                </a:lnTo>
                <a:lnTo>
                  <a:pt x="60" y="167"/>
                </a:lnTo>
                <a:lnTo>
                  <a:pt x="60" y="165"/>
                </a:lnTo>
                <a:lnTo>
                  <a:pt x="60" y="163"/>
                </a:lnTo>
                <a:lnTo>
                  <a:pt x="59" y="163"/>
                </a:lnTo>
                <a:lnTo>
                  <a:pt x="60" y="163"/>
                </a:lnTo>
                <a:lnTo>
                  <a:pt x="60" y="162"/>
                </a:lnTo>
                <a:lnTo>
                  <a:pt x="59" y="162"/>
                </a:lnTo>
                <a:lnTo>
                  <a:pt x="57" y="162"/>
                </a:lnTo>
                <a:lnTo>
                  <a:pt x="57" y="160"/>
                </a:lnTo>
                <a:lnTo>
                  <a:pt x="57" y="158"/>
                </a:lnTo>
                <a:lnTo>
                  <a:pt x="55" y="158"/>
                </a:lnTo>
                <a:lnTo>
                  <a:pt x="53" y="156"/>
                </a:lnTo>
                <a:lnTo>
                  <a:pt x="53" y="155"/>
                </a:lnTo>
                <a:lnTo>
                  <a:pt x="53" y="153"/>
                </a:lnTo>
                <a:lnTo>
                  <a:pt x="55" y="153"/>
                </a:lnTo>
                <a:lnTo>
                  <a:pt x="55" y="151"/>
                </a:lnTo>
                <a:lnTo>
                  <a:pt x="57" y="150"/>
                </a:lnTo>
                <a:lnTo>
                  <a:pt x="55" y="150"/>
                </a:lnTo>
                <a:lnTo>
                  <a:pt x="57" y="150"/>
                </a:lnTo>
                <a:lnTo>
                  <a:pt x="55" y="150"/>
                </a:lnTo>
                <a:lnTo>
                  <a:pt x="55" y="148"/>
                </a:lnTo>
                <a:lnTo>
                  <a:pt x="53" y="148"/>
                </a:lnTo>
                <a:lnTo>
                  <a:pt x="53" y="146"/>
                </a:lnTo>
                <a:lnTo>
                  <a:pt x="52" y="146"/>
                </a:lnTo>
                <a:lnTo>
                  <a:pt x="52" y="144"/>
                </a:lnTo>
                <a:lnTo>
                  <a:pt x="50" y="144"/>
                </a:lnTo>
                <a:lnTo>
                  <a:pt x="50" y="143"/>
                </a:lnTo>
                <a:lnTo>
                  <a:pt x="48" y="141"/>
                </a:lnTo>
                <a:lnTo>
                  <a:pt x="48" y="139"/>
                </a:lnTo>
                <a:lnTo>
                  <a:pt x="47" y="139"/>
                </a:lnTo>
                <a:lnTo>
                  <a:pt x="47" y="137"/>
                </a:lnTo>
                <a:lnTo>
                  <a:pt x="45" y="137"/>
                </a:lnTo>
                <a:lnTo>
                  <a:pt x="45" y="136"/>
                </a:lnTo>
                <a:lnTo>
                  <a:pt x="43" y="136"/>
                </a:lnTo>
                <a:lnTo>
                  <a:pt x="43" y="134"/>
                </a:lnTo>
                <a:lnTo>
                  <a:pt x="41" y="134"/>
                </a:lnTo>
                <a:lnTo>
                  <a:pt x="41" y="132"/>
                </a:lnTo>
                <a:lnTo>
                  <a:pt x="40" y="132"/>
                </a:lnTo>
                <a:lnTo>
                  <a:pt x="38" y="132"/>
                </a:lnTo>
                <a:lnTo>
                  <a:pt x="38" y="131"/>
                </a:lnTo>
                <a:lnTo>
                  <a:pt x="36" y="131"/>
                </a:lnTo>
                <a:lnTo>
                  <a:pt x="35" y="131"/>
                </a:lnTo>
                <a:lnTo>
                  <a:pt x="35" y="129"/>
                </a:lnTo>
                <a:lnTo>
                  <a:pt x="33" y="129"/>
                </a:lnTo>
                <a:lnTo>
                  <a:pt x="31" y="129"/>
                </a:lnTo>
                <a:lnTo>
                  <a:pt x="31" y="127"/>
                </a:lnTo>
                <a:lnTo>
                  <a:pt x="29" y="127"/>
                </a:lnTo>
                <a:lnTo>
                  <a:pt x="28" y="125"/>
                </a:lnTo>
                <a:lnTo>
                  <a:pt x="26" y="125"/>
                </a:lnTo>
                <a:lnTo>
                  <a:pt x="26" y="124"/>
                </a:lnTo>
                <a:lnTo>
                  <a:pt x="24" y="124"/>
                </a:lnTo>
                <a:lnTo>
                  <a:pt x="24" y="122"/>
                </a:lnTo>
                <a:lnTo>
                  <a:pt x="24" y="120"/>
                </a:lnTo>
                <a:lnTo>
                  <a:pt x="23" y="120"/>
                </a:lnTo>
                <a:lnTo>
                  <a:pt x="23" y="119"/>
                </a:lnTo>
                <a:lnTo>
                  <a:pt x="21" y="119"/>
                </a:lnTo>
                <a:lnTo>
                  <a:pt x="21" y="117"/>
                </a:lnTo>
                <a:lnTo>
                  <a:pt x="21" y="115"/>
                </a:lnTo>
                <a:lnTo>
                  <a:pt x="21" y="113"/>
                </a:lnTo>
                <a:lnTo>
                  <a:pt x="19" y="113"/>
                </a:lnTo>
                <a:lnTo>
                  <a:pt x="19" y="112"/>
                </a:lnTo>
                <a:lnTo>
                  <a:pt x="19" y="110"/>
                </a:lnTo>
                <a:lnTo>
                  <a:pt x="17" y="110"/>
                </a:lnTo>
                <a:lnTo>
                  <a:pt x="17" y="108"/>
                </a:lnTo>
                <a:lnTo>
                  <a:pt x="16" y="108"/>
                </a:lnTo>
                <a:lnTo>
                  <a:pt x="14" y="106"/>
                </a:lnTo>
                <a:lnTo>
                  <a:pt x="12" y="106"/>
                </a:lnTo>
                <a:lnTo>
                  <a:pt x="12" y="105"/>
                </a:lnTo>
                <a:lnTo>
                  <a:pt x="12" y="103"/>
                </a:lnTo>
                <a:lnTo>
                  <a:pt x="14" y="103"/>
                </a:lnTo>
                <a:lnTo>
                  <a:pt x="14" y="105"/>
                </a:lnTo>
                <a:lnTo>
                  <a:pt x="14" y="103"/>
                </a:lnTo>
                <a:lnTo>
                  <a:pt x="14" y="101"/>
                </a:lnTo>
                <a:lnTo>
                  <a:pt x="16" y="101"/>
                </a:lnTo>
                <a:lnTo>
                  <a:pt x="14" y="101"/>
                </a:lnTo>
                <a:lnTo>
                  <a:pt x="14" y="100"/>
                </a:lnTo>
                <a:lnTo>
                  <a:pt x="12" y="98"/>
                </a:lnTo>
                <a:lnTo>
                  <a:pt x="12" y="96"/>
                </a:lnTo>
                <a:lnTo>
                  <a:pt x="10" y="96"/>
                </a:lnTo>
                <a:lnTo>
                  <a:pt x="9" y="96"/>
                </a:lnTo>
                <a:lnTo>
                  <a:pt x="9" y="94"/>
                </a:lnTo>
                <a:lnTo>
                  <a:pt x="7" y="94"/>
                </a:lnTo>
                <a:lnTo>
                  <a:pt x="7" y="93"/>
                </a:lnTo>
                <a:lnTo>
                  <a:pt x="7" y="91"/>
                </a:lnTo>
                <a:lnTo>
                  <a:pt x="7" y="89"/>
                </a:lnTo>
                <a:lnTo>
                  <a:pt x="7" y="88"/>
                </a:lnTo>
                <a:lnTo>
                  <a:pt x="5" y="88"/>
                </a:lnTo>
                <a:lnTo>
                  <a:pt x="5" y="86"/>
                </a:lnTo>
                <a:lnTo>
                  <a:pt x="5" y="84"/>
                </a:lnTo>
                <a:lnTo>
                  <a:pt x="5" y="82"/>
                </a:lnTo>
                <a:lnTo>
                  <a:pt x="4" y="82"/>
                </a:lnTo>
                <a:lnTo>
                  <a:pt x="4" y="81"/>
                </a:lnTo>
                <a:lnTo>
                  <a:pt x="2" y="81"/>
                </a:lnTo>
                <a:lnTo>
                  <a:pt x="2" y="79"/>
                </a:lnTo>
                <a:lnTo>
                  <a:pt x="0" y="79"/>
                </a:lnTo>
                <a:lnTo>
                  <a:pt x="0" y="77"/>
                </a:lnTo>
                <a:lnTo>
                  <a:pt x="2" y="77"/>
                </a:lnTo>
                <a:lnTo>
                  <a:pt x="2" y="75"/>
                </a:lnTo>
                <a:lnTo>
                  <a:pt x="2" y="74"/>
                </a:lnTo>
                <a:lnTo>
                  <a:pt x="2" y="72"/>
                </a:lnTo>
                <a:lnTo>
                  <a:pt x="4" y="72"/>
                </a:lnTo>
                <a:lnTo>
                  <a:pt x="4" y="70"/>
                </a:lnTo>
                <a:lnTo>
                  <a:pt x="5" y="70"/>
                </a:lnTo>
                <a:lnTo>
                  <a:pt x="7" y="70"/>
                </a:lnTo>
                <a:lnTo>
                  <a:pt x="9" y="70"/>
                </a:lnTo>
                <a:lnTo>
                  <a:pt x="10" y="70"/>
                </a:lnTo>
                <a:lnTo>
                  <a:pt x="10" y="69"/>
                </a:lnTo>
                <a:lnTo>
                  <a:pt x="12" y="69"/>
                </a:lnTo>
                <a:lnTo>
                  <a:pt x="12" y="67"/>
                </a:lnTo>
                <a:lnTo>
                  <a:pt x="10" y="67"/>
                </a:lnTo>
                <a:lnTo>
                  <a:pt x="10" y="65"/>
                </a:lnTo>
                <a:lnTo>
                  <a:pt x="10" y="63"/>
                </a:lnTo>
                <a:lnTo>
                  <a:pt x="12" y="63"/>
                </a:lnTo>
                <a:lnTo>
                  <a:pt x="14" y="63"/>
                </a:lnTo>
                <a:lnTo>
                  <a:pt x="16" y="63"/>
                </a:lnTo>
                <a:lnTo>
                  <a:pt x="16" y="65"/>
                </a:lnTo>
                <a:lnTo>
                  <a:pt x="17" y="65"/>
                </a:lnTo>
                <a:lnTo>
                  <a:pt x="17" y="63"/>
                </a:lnTo>
                <a:lnTo>
                  <a:pt x="19" y="63"/>
                </a:lnTo>
                <a:lnTo>
                  <a:pt x="21" y="62"/>
                </a:lnTo>
                <a:lnTo>
                  <a:pt x="23" y="62"/>
                </a:lnTo>
                <a:lnTo>
                  <a:pt x="23" y="60"/>
                </a:lnTo>
                <a:lnTo>
                  <a:pt x="23" y="58"/>
                </a:lnTo>
                <a:lnTo>
                  <a:pt x="24" y="58"/>
                </a:lnTo>
                <a:lnTo>
                  <a:pt x="24" y="57"/>
                </a:lnTo>
                <a:lnTo>
                  <a:pt x="23" y="57"/>
                </a:lnTo>
                <a:lnTo>
                  <a:pt x="23" y="55"/>
                </a:lnTo>
                <a:lnTo>
                  <a:pt x="24" y="55"/>
                </a:lnTo>
                <a:lnTo>
                  <a:pt x="26" y="55"/>
                </a:lnTo>
                <a:lnTo>
                  <a:pt x="24" y="55"/>
                </a:lnTo>
                <a:lnTo>
                  <a:pt x="24" y="53"/>
                </a:lnTo>
                <a:lnTo>
                  <a:pt x="24" y="51"/>
                </a:lnTo>
                <a:lnTo>
                  <a:pt x="26" y="51"/>
                </a:lnTo>
                <a:lnTo>
                  <a:pt x="28" y="51"/>
                </a:lnTo>
                <a:lnTo>
                  <a:pt x="28" y="50"/>
                </a:lnTo>
                <a:lnTo>
                  <a:pt x="29" y="50"/>
                </a:lnTo>
                <a:lnTo>
                  <a:pt x="29" y="48"/>
                </a:lnTo>
                <a:lnTo>
                  <a:pt x="29" y="46"/>
                </a:lnTo>
                <a:lnTo>
                  <a:pt x="29" y="45"/>
                </a:lnTo>
                <a:lnTo>
                  <a:pt x="29" y="43"/>
                </a:lnTo>
                <a:lnTo>
                  <a:pt x="28" y="43"/>
                </a:lnTo>
                <a:lnTo>
                  <a:pt x="29" y="43"/>
                </a:lnTo>
                <a:lnTo>
                  <a:pt x="29" y="41"/>
                </a:lnTo>
                <a:lnTo>
                  <a:pt x="31" y="41"/>
                </a:lnTo>
                <a:lnTo>
                  <a:pt x="31" y="43"/>
                </a:lnTo>
                <a:lnTo>
                  <a:pt x="33" y="43"/>
                </a:lnTo>
                <a:lnTo>
                  <a:pt x="33" y="41"/>
                </a:lnTo>
                <a:lnTo>
                  <a:pt x="35" y="41"/>
                </a:lnTo>
                <a:lnTo>
                  <a:pt x="35" y="39"/>
                </a:lnTo>
                <a:lnTo>
                  <a:pt x="35" y="38"/>
                </a:lnTo>
                <a:lnTo>
                  <a:pt x="36" y="38"/>
                </a:lnTo>
                <a:lnTo>
                  <a:pt x="36" y="39"/>
                </a:lnTo>
                <a:lnTo>
                  <a:pt x="38" y="39"/>
                </a:lnTo>
                <a:lnTo>
                  <a:pt x="38" y="38"/>
                </a:lnTo>
                <a:lnTo>
                  <a:pt x="38" y="36"/>
                </a:lnTo>
                <a:lnTo>
                  <a:pt x="38" y="34"/>
                </a:lnTo>
                <a:lnTo>
                  <a:pt x="40" y="34"/>
                </a:lnTo>
                <a:lnTo>
                  <a:pt x="40" y="32"/>
                </a:lnTo>
                <a:lnTo>
                  <a:pt x="41" y="32"/>
                </a:lnTo>
                <a:lnTo>
                  <a:pt x="43" y="32"/>
                </a:lnTo>
                <a:lnTo>
                  <a:pt x="43" y="31"/>
                </a:lnTo>
                <a:lnTo>
                  <a:pt x="45" y="31"/>
                </a:lnTo>
                <a:lnTo>
                  <a:pt x="45" y="29"/>
                </a:lnTo>
                <a:lnTo>
                  <a:pt x="47" y="29"/>
                </a:lnTo>
                <a:lnTo>
                  <a:pt x="48" y="29"/>
                </a:lnTo>
                <a:lnTo>
                  <a:pt x="50" y="29"/>
                </a:lnTo>
                <a:lnTo>
                  <a:pt x="50" y="31"/>
                </a:lnTo>
                <a:lnTo>
                  <a:pt x="52" y="31"/>
                </a:lnTo>
                <a:lnTo>
                  <a:pt x="52" y="29"/>
                </a:lnTo>
                <a:lnTo>
                  <a:pt x="52" y="27"/>
                </a:lnTo>
                <a:lnTo>
                  <a:pt x="52" y="29"/>
                </a:lnTo>
                <a:lnTo>
                  <a:pt x="53" y="31"/>
                </a:lnTo>
                <a:lnTo>
                  <a:pt x="55" y="31"/>
                </a:lnTo>
                <a:lnTo>
                  <a:pt x="55" y="32"/>
                </a:lnTo>
                <a:lnTo>
                  <a:pt x="55" y="34"/>
                </a:lnTo>
                <a:lnTo>
                  <a:pt x="57" y="34"/>
                </a:lnTo>
                <a:lnTo>
                  <a:pt x="59" y="34"/>
                </a:lnTo>
                <a:lnTo>
                  <a:pt x="59" y="32"/>
                </a:lnTo>
                <a:lnTo>
                  <a:pt x="60" y="32"/>
                </a:lnTo>
                <a:lnTo>
                  <a:pt x="60" y="31"/>
                </a:lnTo>
                <a:lnTo>
                  <a:pt x="62" y="31"/>
                </a:lnTo>
                <a:lnTo>
                  <a:pt x="62" y="29"/>
                </a:lnTo>
                <a:lnTo>
                  <a:pt x="64" y="29"/>
                </a:lnTo>
                <a:lnTo>
                  <a:pt x="64" y="27"/>
                </a:lnTo>
                <a:lnTo>
                  <a:pt x="66" y="27"/>
                </a:lnTo>
                <a:lnTo>
                  <a:pt x="66" y="29"/>
                </a:lnTo>
                <a:lnTo>
                  <a:pt x="67" y="29"/>
                </a:lnTo>
                <a:lnTo>
                  <a:pt x="69" y="29"/>
                </a:lnTo>
                <a:lnTo>
                  <a:pt x="69" y="27"/>
                </a:lnTo>
                <a:lnTo>
                  <a:pt x="71" y="27"/>
                </a:lnTo>
                <a:lnTo>
                  <a:pt x="72" y="27"/>
                </a:lnTo>
                <a:lnTo>
                  <a:pt x="72" y="26"/>
                </a:lnTo>
                <a:lnTo>
                  <a:pt x="74" y="26"/>
                </a:lnTo>
                <a:lnTo>
                  <a:pt x="74" y="24"/>
                </a:lnTo>
                <a:lnTo>
                  <a:pt x="76" y="24"/>
                </a:lnTo>
                <a:lnTo>
                  <a:pt x="76" y="22"/>
                </a:lnTo>
                <a:lnTo>
                  <a:pt x="78" y="22"/>
                </a:lnTo>
                <a:lnTo>
                  <a:pt x="78" y="20"/>
                </a:lnTo>
                <a:lnTo>
                  <a:pt x="79" y="20"/>
                </a:lnTo>
                <a:lnTo>
                  <a:pt x="81" y="20"/>
                </a:lnTo>
                <a:lnTo>
                  <a:pt x="81" y="19"/>
                </a:lnTo>
                <a:lnTo>
                  <a:pt x="83" y="19"/>
                </a:lnTo>
                <a:lnTo>
                  <a:pt x="83" y="17"/>
                </a:lnTo>
                <a:lnTo>
                  <a:pt x="84" y="17"/>
                </a:lnTo>
                <a:lnTo>
                  <a:pt x="86" y="17"/>
                </a:lnTo>
                <a:lnTo>
                  <a:pt x="88" y="17"/>
                </a:lnTo>
                <a:lnTo>
                  <a:pt x="88" y="15"/>
                </a:lnTo>
                <a:lnTo>
                  <a:pt x="88" y="14"/>
                </a:lnTo>
                <a:lnTo>
                  <a:pt x="90" y="14"/>
                </a:lnTo>
                <a:lnTo>
                  <a:pt x="91" y="14"/>
                </a:lnTo>
                <a:lnTo>
                  <a:pt x="91" y="12"/>
                </a:lnTo>
                <a:lnTo>
                  <a:pt x="93" y="12"/>
                </a:lnTo>
                <a:lnTo>
                  <a:pt x="95" y="12"/>
                </a:lnTo>
                <a:lnTo>
                  <a:pt x="95" y="10"/>
                </a:lnTo>
                <a:lnTo>
                  <a:pt x="95" y="8"/>
                </a:lnTo>
                <a:lnTo>
                  <a:pt x="97" y="8"/>
                </a:lnTo>
                <a:lnTo>
                  <a:pt x="95" y="8"/>
                </a:lnTo>
                <a:lnTo>
                  <a:pt x="97" y="8"/>
                </a:lnTo>
                <a:lnTo>
                  <a:pt x="97" y="7"/>
                </a:lnTo>
                <a:lnTo>
                  <a:pt x="98" y="7"/>
                </a:lnTo>
                <a:lnTo>
                  <a:pt x="98" y="5"/>
                </a:lnTo>
                <a:lnTo>
                  <a:pt x="100" y="5"/>
                </a:lnTo>
                <a:lnTo>
                  <a:pt x="100" y="3"/>
                </a:lnTo>
                <a:lnTo>
                  <a:pt x="102" y="3"/>
                </a:lnTo>
                <a:lnTo>
                  <a:pt x="103" y="3"/>
                </a:lnTo>
                <a:lnTo>
                  <a:pt x="103" y="1"/>
                </a:lnTo>
                <a:lnTo>
                  <a:pt x="105" y="1"/>
                </a:lnTo>
                <a:lnTo>
                  <a:pt x="103" y="1"/>
                </a:lnTo>
                <a:lnTo>
                  <a:pt x="105" y="1"/>
                </a:lnTo>
                <a:lnTo>
                  <a:pt x="105" y="0"/>
                </a:lnTo>
                <a:lnTo>
                  <a:pt x="107" y="0"/>
                </a:lnTo>
                <a:lnTo>
                  <a:pt x="107" y="1"/>
                </a:lnTo>
                <a:close/>
              </a:path>
            </a:pathLst>
          </a:custGeom>
          <a:solidFill>
            <a:schemeClr val="tx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45"/>
          <p:cNvSpPr>
            <a:spLocks/>
          </p:cNvSpPr>
          <p:nvPr/>
        </p:nvSpPr>
        <p:spPr bwMode="auto">
          <a:xfrm>
            <a:off x="6552856" y="5091102"/>
            <a:ext cx="749923" cy="420411"/>
          </a:xfrm>
          <a:custGeom>
            <a:avLst/>
            <a:gdLst>
              <a:gd name="T0" fmla="*/ 395 w 396"/>
              <a:gd name="T1" fmla="*/ 98 h 222"/>
              <a:gd name="T2" fmla="*/ 369 w 396"/>
              <a:gd name="T3" fmla="*/ 117 h 222"/>
              <a:gd name="T4" fmla="*/ 345 w 396"/>
              <a:gd name="T5" fmla="*/ 117 h 222"/>
              <a:gd name="T6" fmla="*/ 321 w 396"/>
              <a:gd name="T7" fmla="*/ 117 h 222"/>
              <a:gd name="T8" fmla="*/ 305 w 396"/>
              <a:gd name="T9" fmla="*/ 122 h 222"/>
              <a:gd name="T10" fmla="*/ 293 w 396"/>
              <a:gd name="T11" fmla="*/ 131 h 222"/>
              <a:gd name="T12" fmla="*/ 286 w 396"/>
              <a:gd name="T13" fmla="*/ 141 h 222"/>
              <a:gd name="T14" fmla="*/ 276 w 396"/>
              <a:gd name="T15" fmla="*/ 151 h 222"/>
              <a:gd name="T16" fmla="*/ 264 w 396"/>
              <a:gd name="T17" fmla="*/ 157 h 222"/>
              <a:gd name="T18" fmla="*/ 248 w 396"/>
              <a:gd name="T19" fmla="*/ 162 h 222"/>
              <a:gd name="T20" fmla="*/ 245 w 396"/>
              <a:gd name="T21" fmla="*/ 179 h 222"/>
              <a:gd name="T22" fmla="*/ 231 w 396"/>
              <a:gd name="T23" fmla="*/ 188 h 222"/>
              <a:gd name="T24" fmla="*/ 221 w 396"/>
              <a:gd name="T25" fmla="*/ 201 h 222"/>
              <a:gd name="T26" fmla="*/ 209 w 396"/>
              <a:gd name="T27" fmla="*/ 210 h 222"/>
              <a:gd name="T28" fmla="*/ 195 w 396"/>
              <a:gd name="T29" fmla="*/ 217 h 222"/>
              <a:gd name="T30" fmla="*/ 183 w 396"/>
              <a:gd name="T31" fmla="*/ 212 h 222"/>
              <a:gd name="T32" fmla="*/ 171 w 396"/>
              <a:gd name="T33" fmla="*/ 219 h 222"/>
              <a:gd name="T34" fmla="*/ 154 w 396"/>
              <a:gd name="T35" fmla="*/ 220 h 222"/>
              <a:gd name="T36" fmla="*/ 145 w 396"/>
              <a:gd name="T37" fmla="*/ 213 h 222"/>
              <a:gd name="T38" fmla="*/ 130 w 396"/>
              <a:gd name="T39" fmla="*/ 210 h 222"/>
              <a:gd name="T40" fmla="*/ 119 w 396"/>
              <a:gd name="T41" fmla="*/ 198 h 222"/>
              <a:gd name="T42" fmla="*/ 114 w 396"/>
              <a:gd name="T43" fmla="*/ 186 h 222"/>
              <a:gd name="T44" fmla="*/ 107 w 396"/>
              <a:gd name="T45" fmla="*/ 172 h 222"/>
              <a:gd name="T46" fmla="*/ 93 w 396"/>
              <a:gd name="T47" fmla="*/ 170 h 222"/>
              <a:gd name="T48" fmla="*/ 90 w 396"/>
              <a:gd name="T49" fmla="*/ 160 h 222"/>
              <a:gd name="T50" fmla="*/ 80 w 396"/>
              <a:gd name="T51" fmla="*/ 151 h 222"/>
              <a:gd name="T52" fmla="*/ 74 w 396"/>
              <a:gd name="T53" fmla="*/ 155 h 222"/>
              <a:gd name="T54" fmla="*/ 61 w 396"/>
              <a:gd name="T55" fmla="*/ 155 h 222"/>
              <a:gd name="T56" fmla="*/ 49 w 396"/>
              <a:gd name="T57" fmla="*/ 157 h 222"/>
              <a:gd name="T58" fmla="*/ 54 w 396"/>
              <a:gd name="T59" fmla="*/ 145 h 222"/>
              <a:gd name="T60" fmla="*/ 66 w 396"/>
              <a:gd name="T61" fmla="*/ 131 h 222"/>
              <a:gd name="T62" fmla="*/ 50 w 396"/>
              <a:gd name="T63" fmla="*/ 126 h 222"/>
              <a:gd name="T64" fmla="*/ 37 w 396"/>
              <a:gd name="T65" fmla="*/ 115 h 222"/>
              <a:gd name="T66" fmla="*/ 30 w 396"/>
              <a:gd name="T67" fmla="*/ 98 h 222"/>
              <a:gd name="T68" fmla="*/ 14 w 396"/>
              <a:gd name="T69" fmla="*/ 89 h 222"/>
              <a:gd name="T70" fmla="*/ 6 w 396"/>
              <a:gd name="T71" fmla="*/ 74 h 222"/>
              <a:gd name="T72" fmla="*/ 7 w 396"/>
              <a:gd name="T73" fmla="*/ 65 h 222"/>
              <a:gd name="T74" fmla="*/ 23 w 396"/>
              <a:gd name="T75" fmla="*/ 58 h 222"/>
              <a:gd name="T76" fmla="*/ 37 w 396"/>
              <a:gd name="T77" fmla="*/ 50 h 222"/>
              <a:gd name="T78" fmla="*/ 47 w 396"/>
              <a:gd name="T79" fmla="*/ 46 h 222"/>
              <a:gd name="T80" fmla="*/ 54 w 396"/>
              <a:gd name="T81" fmla="*/ 34 h 222"/>
              <a:gd name="T82" fmla="*/ 66 w 396"/>
              <a:gd name="T83" fmla="*/ 22 h 222"/>
              <a:gd name="T84" fmla="*/ 76 w 396"/>
              <a:gd name="T85" fmla="*/ 9 h 222"/>
              <a:gd name="T86" fmla="*/ 88 w 396"/>
              <a:gd name="T87" fmla="*/ 14 h 222"/>
              <a:gd name="T88" fmla="*/ 105 w 396"/>
              <a:gd name="T89" fmla="*/ 15 h 222"/>
              <a:gd name="T90" fmla="*/ 123 w 396"/>
              <a:gd name="T91" fmla="*/ 19 h 222"/>
              <a:gd name="T92" fmla="*/ 140 w 396"/>
              <a:gd name="T93" fmla="*/ 26 h 222"/>
              <a:gd name="T94" fmla="*/ 148 w 396"/>
              <a:gd name="T95" fmla="*/ 14 h 222"/>
              <a:gd name="T96" fmla="*/ 159 w 396"/>
              <a:gd name="T97" fmla="*/ 3 h 222"/>
              <a:gd name="T98" fmla="*/ 176 w 396"/>
              <a:gd name="T99" fmla="*/ 7 h 222"/>
              <a:gd name="T100" fmla="*/ 193 w 396"/>
              <a:gd name="T101" fmla="*/ 14 h 222"/>
              <a:gd name="T102" fmla="*/ 207 w 396"/>
              <a:gd name="T103" fmla="*/ 17 h 222"/>
              <a:gd name="T104" fmla="*/ 219 w 396"/>
              <a:gd name="T105" fmla="*/ 15 h 222"/>
              <a:gd name="T106" fmla="*/ 229 w 396"/>
              <a:gd name="T107" fmla="*/ 15 h 222"/>
              <a:gd name="T108" fmla="*/ 243 w 396"/>
              <a:gd name="T109" fmla="*/ 5 h 222"/>
              <a:gd name="T110" fmla="*/ 265 w 396"/>
              <a:gd name="T111" fmla="*/ 3 h 222"/>
              <a:gd name="T112" fmla="*/ 290 w 396"/>
              <a:gd name="T113" fmla="*/ 3 h 222"/>
              <a:gd name="T114" fmla="*/ 314 w 396"/>
              <a:gd name="T115" fmla="*/ 3 h 222"/>
              <a:gd name="T116" fmla="*/ 336 w 396"/>
              <a:gd name="T117" fmla="*/ 2 h 222"/>
              <a:gd name="T118" fmla="*/ 369 w 396"/>
              <a:gd name="T119"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6" h="222">
                <a:moveTo>
                  <a:pt x="369" y="2"/>
                </a:moveTo>
                <a:lnTo>
                  <a:pt x="370" y="9"/>
                </a:lnTo>
                <a:lnTo>
                  <a:pt x="372" y="17"/>
                </a:lnTo>
                <a:lnTo>
                  <a:pt x="376" y="26"/>
                </a:lnTo>
                <a:lnTo>
                  <a:pt x="377" y="33"/>
                </a:lnTo>
                <a:lnTo>
                  <a:pt x="379" y="41"/>
                </a:lnTo>
                <a:lnTo>
                  <a:pt x="383" y="50"/>
                </a:lnTo>
                <a:lnTo>
                  <a:pt x="384" y="57"/>
                </a:lnTo>
                <a:lnTo>
                  <a:pt x="384" y="60"/>
                </a:lnTo>
                <a:lnTo>
                  <a:pt x="386" y="65"/>
                </a:lnTo>
                <a:lnTo>
                  <a:pt x="388" y="74"/>
                </a:lnTo>
                <a:lnTo>
                  <a:pt x="391" y="81"/>
                </a:lnTo>
                <a:lnTo>
                  <a:pt x="393" y="89"/>
                </a:lnTo>
                <a:lnTo>
                  <a:pt x="395" y="98"/>
                </a:lnTo>
                <a:lnTo>
                  <a:pt x="396" y="103"/>
                </a:lnTo>
                <a:lnTo>
                  <a:pt x="396" y="110"/>
                </a:lnTo>
                <a:lnTo>
                  <a:pt x="396" y="117"/>
                </a:lnTo>
                <a:lnTo>
                  <a:pt x="386" y="117"/>
                </a:lnTo>
                <a:lnTo>
                  <a:pt x="384" y="117"/>
                </a:lnTo>
                <a:lnTo>
                  <a:pt x="383" y="117"/>
                </a:lnTo>
                <a:lnTo>
                  <a:pt x="381" y="117"/>
                </a:lnTo>
                <a:lnTo>
                  <a:pt x="379" y="117"/>
                </a:lnTo>
                <a:lnTo>
                  <a:pt x="377" y="117"/>
                </a:lnTo>
                <a:lnTo>
                  <a:pt x="376" y="117"/>
                </a:lnTo>
                <a:lnTo>
                  <a:pt x="374" y="117"/>
                </a:lnTo>
                <a:lnTo>
                  <a:pt x="372" y="117"/>
                </a:lnTo>
                <a:lnTo>
                  <a:pt x="370" y="117"/>
                </a:lnTo>
                <a:lnTo>
                  <a:pt x="369" y="117"/>
                </a:lnTo>
                <a:lnTo>
                  <a:pt x="367" y="117"/>
                </a:lnTo>
                <a:lnTo>
                  <a:pt x="365" y="117"/>
                </a:lnTo>
                <a:lnTo>
                  <a:pt x="364" y="117"/>
                </a:lnTo>
                <a:lnTo>
                  <a:pt x="362" y="117"/>
                </a:lnTo>
                <a:lnTo>
                  <a:pt x="360" y="117"/>
                </a:lnTo>
                <a:lnTo>
                  <a:pt x="358" y="117"/>
                </a:lnTo>
                <a:lnTo>
                  <a:pt x="357" y="117"/>
                </a:lnTo>
                <a:lnTo>
                  <a:pt x="355" y="117"/>
                </a:lnTo>
                <a:lnTo>
                  <a:pt x="353" y="117"/>
                </a:lnTo>
                <a:lnTo>
                  <a:pt x="352" y="117"/>
                </a:lnTo>
                <a:lnTo>
                  <a:pt x="350" y="117"/>
                </a:lnTo>
                <a:lnTo>
                  <a:pt x="348" y="117"/>
                </a:lnTo>
                <a:lnTo>
                  <a:pt x="346" y="117"/>
                </a:lnTo>
                <a:lnTo>
                  <a:pt x="345" y="117"/>
                </a:lnTo>
                <a:lnTo>
                  <a:pt x="343" y="117"/>
                </a:lnTo>
                <a:lnTo>
                  <a:pt x="341" y="117"/>
                </a:lnTo>
                <a:lnTo>
                  <a:pt x="339" y="117"/>
                </a:lnTo>
                <a:lnTo>
                  <a:pt x="338" y="117"/>
                </a:lnTo>
                <a:lnTo>
                  <a:pt x="336" y="117"/>
                </a:lnTo>
                <a:lnTo>
                  <a:pt x="334" y="117"/>
                </a:lnTo>
                <a:lnTo>
                  <a:pt x="333" y="117"/>
                </a:lnTo>
                <a:lnTo>
                  <a:pt x="331" y="117"/>
                </a:lnTo>
                <a:lnTo>
                  <a:pt x="329" y="117"/>
                </a:lnTo>
                <a:lnTo>
                  <a:pt x="327" y="117"/>
                </a:lnTo>
                <a:lnTo>
                  <a:pt x="326" y="117"/>
                </a:lnTo>
                <a:lnTo>
                  <a:pt x="324" y="117"/>
                </a:lnTo>
                <a:lnTo>
                  <a:pt x="322" y="117"/>
                </a:lnTo>
                <a:lnTo>
                  <a:pt x="321" y="117"/>
                </a:lnTo>
                <a:lnTo>
                  <a:pt x="319" y="117"/>
                </a:lnTo>
                <a:lnTo>
                  <a:pt x="317" y="117"/>
                </a:lnTo>
                <a:lnTo>
                  <a:pt x="315" y="117"/>
                </a:lnTo>
                <a:lnTo>
                  <a:pt x="314" y="117"/>
                </a:lnTo>
                <a:lnTo>
                  <a:pt x="312" y="117"/>
                </a:lnTo>
                <a:lnTo>
                  <a:pt x="310" y="117"/>
                </a:lnTo>
                <a:lnTo>
                  <a:pt x="309" y="117"/>
                </a:lnTo>
                <a:lnTo>
                  <a:pt x="307" y="117"/>
                </a:lnTo>
                <a:lnTo>
                  <a:pt x="305" y="117"/>
                </a:lnTo>
                <a:lnTo>
                  <a:pt x="305" y="119"/>
                </a:lnTo>
                <a:lnTo>
                  <a:pt x="305" y="120"/>
                </a:lnTo>
                <a:lnTo>
                  <a:pt x="303" y="120"/>
                </a:lnTo>
                <a:lnTo>
                  <a:pt x="303" y="122"/>
                </a:lnTo>
                <a:lnTo>
                  <a:pt x="305" y="122"/>
                </a:lnTo>
                <a:lnTo>
                  <a:pt x="305" y="124"/>
                </a:lnTo>
                <a:lnTo>
                  <a:pt x="303" y="124"/>
                </a:lnTo>
                <a:lnTo>
                  <a:pt x="303" y="126"/>
                </a:lnTo>
                <a:lnTo>
                  <a:pt x="302" y="126"/>
                </a:lnTo>
                <a:lnTo>
                  <a:pt x="302" y="127"/>
                </a:lnTo>
                <a:lnTo>
                  <a:pt x="300" y="127"/>
                </a:lnTo>
                <a:lnTo>
                  <a:pt x="298" y="127"/>
                </a:lnTo>
                <a:lnTo>
                  <a:pt x="298" y="129"/>
                </a:lnTo>
                <a:lnTo>
                  <a:pt x="296" y="129"/>
                </a:lnTo>
                <a:lnTo>
                  <a:pt x="296" y="131"/>
                </a:lnTo>
                <a:lnTo>
                  <a:pt x="295" y="131"/>
                </a:lnTo>
                <a:lnTo>
                  <a:pt x="295" y="129"/>
                </a:lnTo>
                <a:lnTo>
                  <a:pt x="293" y="129"/>
                </a:lnTo>
                <a:lnTo>
                  <a:pt x="293" y="131"/>
                </a:lnTo>
                <a:lnTo>
                  <a:pt x="291" y="131"/>
                </a:lnTo>
                <a:lnTo>
                  <a:pt x="291" y="132"/>
                </a:lnTo>
                <a:lnTo>
                  <a:pt x="291" y="134"/>
                </a:lnTo>
                <a:lnTo>
                  <a:pt x="290" y="134"/>
                </a:lnTo>
                <a:lnTo>
                  <a:pt x="291" y="134"/>
                </a:lnTo>
                <a:lnTo>
                  <a:pt x="291" y="136"/>
                </a:lnTo>
                <a:lnTo>
                  <a:pt x="290" y="136"/>
                </a:lnTo>
                <a:lnTo>
                  <a:pt x="288" y="136"/>
                </a:lnTo>
                <a:lnTo>
                  <a:pt x="288" y="138"/>
                </a:lnTo>
                <a:lnTo>
                  <a:pt x="290" y="138"/>
                </a:lnTo>
                <a:lnTo>
                  <a:pt x="290" y="139"/>
                </a:lnTo>
                <a:lnTo>
                  <a:pt x="288" y="139"/>
                </a:lnTo>
                <a:lnTo>
                  <a:pt x="288" y="141"/>
                </a:lnTo>
                <a:lnTo>
                  <a:pt x="286" y="141"/>
                </a:lnTo>
                <a:lnTo>
                  <a:pt x="286" y="143"/>
                </a:lnTo>
                <a:lnTo>
                  <a:pt x="286" y="145"/>
                </a:lnTo>
                <a:lnTo>
                  <a:pt x="284" y="145"/>
                </a:lnTo>
                <a:lnTo>
                  <a:pt x="284" y="143"/>
                </a:lnTo>
                <a:lnTo>
                  <a:pt x="283" y="143"/>
                </a:lnTo>
                <a:lnTo>
                  <a:pt x="283" y="145"/>
                </a:lnTo>
                <a:lnTo>
                  <a:pt x="283" y="146"/>
                </a:lnTo>
                <a:lnTo>
                  <a:pt x="283" y="148"/>
                </a:lnTo>
                <a:lnTo>
                  <a:pt x="281" y="148"/>
                </a:lnTo>
                <a:lnTo>
                  <a:pt x="281" y="150"/>
                </a:lnTo>
                <a:lnTo>
                  <a:pt x="279" y="150"/>
                </a:lnTo>
                <a:lnTo>
                  <a:pt x="278" y="150"/>
                </a:lnTo>
                <a:lnTo>
                  <a:pt x="276" y="150"/>
                </a:lnTo>
                <a:lnTo>
                  <a:pt x="276" y="151"/>
                </a:lnTo>
                <a:lnTo>
                  <a:pt x="274" y="151"/>
                </a:lnTo>
                <a:lnTo>
                  <a:pt x="272" y="151"/>
                </a:lnTo>
                <a:lnTo>
                  <a:pt x="272" y="153"/>
                </a:lnTo>
                <a:lnTo>
                  <a:pt x="271" y="153"/>
                </a:lnTo>
                <a:lnTo>
                  <a:pt x="269" y="153"/>
                </a:lnTo>
                <a:lnTo>
                  <a:pt x="267" y="153"/>
                </a:lnTo>
                <a:lnTo>
                  <a:pt x="267" y="155"/>
                </a:lnTo>
                <a:lnTo>
                  <a:pt x="269" y="155"/>
                </a:lnTo>
                <a:lnTo>
                  <a:pt x="269" y="157"/>
                </a:lnTo>
                <a:lnTo>
                  <a:pt x="269" y="158"/>
                </a:lnTo>
                <a:lnTo>
                  <a:pt x="267" y="158"/>
                </a:lnTo>
                <a:lnTo>
                  <a:pt x="267" y="157"/>
                </a:lnTo>
                <a:lnTo>
                  <a:pt x="265" y="157"/>
                </a:lnTo>
                <a:lnTo>
                  <a:pt x="264" y="157"/>
                </a:lnTo>
                <a:lnTo>
                  <a:pt x="264" y="158"/>
                </a:lnTo>
                <a:lnTo>
                  <a:pt x="262" y="158"/>
                </a:lnTo>
                <a:lnTo>
                  <a:pt x="260" y="158"/>
                </a:lnTo>
                <a:lnTo>
                  <a:pt x="259" y="158"/>
                </a:lnTo>
                <a:lnTo>
                  <a:pt x="257" y="158"/>
                </a:lnTo>
                <a:lnTo>
                  <a:pt x="257" y="160"/>
                </a:lnTo>
                <a:lnTo>
                  <a:pt x="255" y="160"/>
                </a:lnTo>
                <a:lnTo>
                  <a:pt x="255" y="162"/>
                </a:lnTo>
                <a:lnTo>
                  <a:pt x="253" y="162"/>
                </a:lnTo>
                <a:lnTo>
                  <a:pt x="253" y="163"/>
                </a:lnTo>
                <a:lnTo>
                  <a:pt x="252" y="163"/>
                </a:lnTo>
                <a:lnTo>
                  <a:pt x="252" y="162"/>
                </a:lnTo>
                <a:lnTo>
                  <a:pt x="250" y="162"/>
                </a:lnTo>
                <a:lnTo>
                  <a:pt x="248" y="162"/>
                </a:lnTo>
                <a:lnTo>
                  <a:pt x="248" y="163"/>
                </a:lnTo>
                <a:lnTo>
                  <a:pt x="248" y="165"/>
                </a:lnTo>
                <a:lnTo>
                  <a:pt x="248" y="167"/>
                </a:lnTo>
                <a:lnTo>
                  <a:pt x="247" y="167"/>
                </a:lnTo>
                <a:lnTo>
                  <a:pt x="247" y="169"/>
                </a:lnTo>
                <a:lnTo>
                  <a:pt x="245" y="169"/>
                </a:lnTo>
                <a:lnTo>
                  <a:pt x="245" y="170"/>
                </a:lnTo>
                <a:lnTo>
                  <a:pt x="245" y="172"/>
                </a:lnTo>
                <a:lnTo>
                  <a:pt x="247" y="172"/>
                </a:lnTo>
                <a:lnTo>
                  <a:pt x="247" y="174"/>
                </a:lnTo>
                <a:lnTo>
                  <a:pt x="247" y="176"/>
                </a:lnTo>
                <a:lnTo>
                  <a:pt x="245" y="176"/>
                </a:lnTo>
                <a:lnTo>
                  <a:pt x="245" y="177"/>
                </a:lnTo>
                <a:lnTo>
                  <a:pt x="245" y="179"/>
                </a:lnTo>
                <a:lnTo>
                  <a:pt x="243" y="179"/>
                </a:lnTo>
                <a:lnTo>
                  <a:pt x="243" y="181"/>
                </a:lnTo>
                <a:lnTo>
                  <a:pt x="241" y="182"/>
                </a:lnTo>
                <a:lnTo>
                  <a:pt x="240" y="182"/>
                </a:lnTo>
                <a:lnTo>
                  <a:pt x="240" y="184"/>
                </a:lnTo>
                <a:lnTo>
                  <a:pt x="238" y="184"/>
                </a:lnTo>
                <a:lnTo>
                  <a:pt x="238" y="186"/>
                </a:lnTo>
                <a:lnTo>
                  <a:pt x="238" y="184"/>
                </a:lnTo>
                <a:lnTo>
                  <a:pt x="236" y="184"/>
                </a:lnTo>
                <a:lnTo>
                  <a:pt x="236" y="186"/>
                </a:lnTo>
                <a:lnTo>
                  <a:pt x="236" y="188"/>
                </a:lnTo>
                <a:lnTo>
                  <a:pt x="235" y="188"/>
                </a:lnTo>
                <a:lnTo>
                  <a:pt x="233" y="188"/>
                </a:lnTo>
                <a:lnTo>
                  <a:pt x="231" y="188"/>
                </a:lnTo>
                <a:lnTo>
                  <a:pt x="231" y="189"/>
                </a:lnTo>
                <a:lnTo>
                  <a:pt x="229" y="189"/>
                </a:lnTo>
                <a:lnTo>
                  <a:pt x="228" y="189"/>
                </a:lnTo>
                <a:lnTo>
                  <a:pt x="228" y="191"/>
                </a:lnTo>
                <a:lnTo>
                  <a:pt x="226" y="191"/>
                </a:lnTo>
                <a:lnTo>
                  <a:pt x="226" y="193"/>
                </a:lnTo>
                <a:lnTo>
                  <a:pt x="226" y="194"/>
                </a:lnTo>
                <a:lnTo>
                  <a:pt x="226" y="196"/>
                </a:lnTo>
                <a:lnTo>
                  <a:pt x="224" y="196"/>
                </a:lnTo>
                <a:lnTo>
                  <a:pt x="222" y="196"/>
                </a:lnTo>
                <a:lnTo>
                  <a:pt x="222" y="198"/>
                </a:lnTo>
                <a:lnTo>
                  <a:pt x="222" y="200"/>
                </a:lnTo>
                <a:lnTo>
                  <a:pt x="221" y="200"/>
                </a:lnTo>
                <a:lnTo>
                  <a:pt x="221" y="201"/>
                </a:lnTo>
                <a:lnTo>
                  <a:pt x="221" y="203"/>
                </a:lnTo>
                <a:lnTo>
                  <a:pt x="219" y="203"/>
                </a:lnTo>
                <a:lnTo>
                  <a:pt x="219" y="205"/>
                </a:lnTo>
                <a:lnTo>
                  <a:pt x="219" y="207"/>
                </a:lnTo>
                <a:lnTo>
                  <a:pt x="217" y="207"/>
                </a:lnTo>
                <a:lnTo>
                  <a:pt x="217" y="208"/>
                </a:lnTo>
                <a:lnTo>
                  <a:pt x="216" y="208"/>
                </a:lnTo>
                <a:lnTo>
                  <a:pt x="214" y="208"/>
                </a:lnTo>
                <a:lnTo>
                  <a:pt x="214" y="210"/>
                </a:lnTo>
                <a:lnTo>
                  <a:pt x="212" y="210"/>
                </a:lnTo>
                <a:lnTo>
                  <a:pt x="212" y="208"/>
                </a:lnTo>
                <a:lnTo>
                  <a:pt x="210" y="208"/>
                </a:lnTo>
                <a:lnTo>
                  <a:pt x="210" y="210"/>
                </a:lnTo>
                <a:lnTo>
                  <a:pt x="209" y="210"/>
                </a:lnTo>
                <a:lnTo>
                  <a:pt x="209" y="212"/>
                </a:lnTo>
                <a:lnTo>
                  <a:pt x="207" y="212"/>
                </a:lnTo>
                <a:lnTo>
                  <a:pt x="207" y="213"/>
                </a:lnTo>
                <a:lnTo>
                  <a:pt x="207" y="215"/>
                </a:lnTo>
                <a:lnTo>
                  <a:pt x="205" y="215"/>
                </a:lnTo>
                <a:lnTo>
                  <a:pt x="204" y="215"/>
                </a:lnTo>
                <a:lnTo>
                  <a:pt x="202" y="215"/>
                </a:lnTo>
                <a:lnTo>
                  <a:pt x="200" y="215"/>
                </a:lnTo>
                <a:lnTo>
                  <a:pt x="200" y="217"/>
                </a:lnTo>
                <a:lnTo>
                  <a:pt x="200" y="215"/>
                </a:lnTo>
                <a:lnTo>
                  <a:pt x="198" y="215"/>
                </a:lnTo>
                <a:lnTo>
                  <a:pt x="197" y="215"/>
                </a:lnTo>
                <a:lnTo>
                  <a:pt x="197" y="217"/>
                </a:lnTo>
                <a:lnTo>
                  <a:pt x="195" y="217"/>
                </a:lnTo>
                <a:lnTo>
                  <a:pt x="193" y="217"/>
                </a:lnTo>
                <a:lnTo>
                  <a:pt x="191" y="217"/>
                </a:lnTo>
                <a:lnTo>
                  <a:pt x="190" y="217"/>
                </a:lnTo>
                <a:lnTo>
                  <a:pt x="190" y="219"/>
                </a:lnTo>
                <a:lnTo>
                  <a:pt x="190" y="217"/>
                </a:lnTo>
                <a:lnTo>
                  <a:pt x="188" y="217"/>
                </a:lnTo>
                <a:lnTo>
                  <a:pt x="188" y="215"/>
                </a:lnTo>
                <a:lnTo>
                  <a:pt x="186" y="215"/>
                </a:lnTo>
                <a:lnTo>
                  <a:pt x="186" y="213"/>
                </a:lnTo>
                <a:lnTo>
                  <a:pt x="185" y="213"/>
                </a:lnTo>
                <a:lnTo>
                  <a:pt x="185" y="215"/>
                </a:lnTo>
                <a:lnTo>
                  <a:pt x="185" y="213"/>
                </a:lnTo>
                <a:lnTo>
                  <a:pt x="183" y="213"/>
                </a:lnTo>
                <a:lnTo>
                  <a:pt x="183" y="212"/>
                </a:lnTo>
                <a:lnTo>
                  <a:pt x="181" y="212"/>
                </a:lnTo>
                <a:lnTo>
                  <a:pt x="179" y="212"/>
                </a:lnTo>
                <a:lnTo>
                  <a:pt x="179" y="213"/>
                </a:lnTo>
                <a:lnTo>
                  <a:pt x="178" y="213"/>
                </a:lnTo>
                <a:lnTo>
                  <a:pt x="178" y="215"/>
                </a:lnTo>
                <a:lnTo>
                  <a:pt x="176" y="215"/>
                </a:lnTo>
                <a:lnTo>
                  <a:pt x="178" y="215"/>
                </a:lnTo>
                <a:lnTo>
                  <a:pt x="176" y="215"/>
                </a:lnTo>
                <a:lnTo>
                  <a:pt x="174" y="215"/>
                </a:lnTo>
                <a:lnTo>
                  <a:pt x="174" y="217"/>
                </a:lnTo>
                <a:lnTo>
                  <a:pt x="174" y="219"/>
                </a:lnTo>
                <a:lnTo>
                  <a:pt x="173" y="217"/>
                </a:lnTo>
                <a:lnTo>
                  <a:pt x="173" y="219"/>
                </a:lnTo>
                <a:lnTo>
                  <a:pt x="171" y="219"/>
                </a:lnTo>
                <a:lnTo>
                  <a:pt x="169" y="219"/>
                </a:lnTo>
                <a:lnTo>
                  <a:pt x="167" y="219"/>
                </a:lnTo>
                <a:lnTo>
                  <a:pt x="167" y="220"/>
                </a:lnTo>
                <a:lnTo>
                  <a:pt x="166" y="220"/>
                </a:lnTo>
                <a:lnTo>
                  <a:pt x="164" y="220"/>
                </a:lnTo>
                <a:lnTo>
                  <a:pt x="162" y="220"/>
                </a:lnTo>
                <a:lnTo>
                  <a:pt x="161" y="220"/>
                </a:lnTo>
                <a:lnTo>
                  <a:pt x="161" y="222"/>
                </a:lnTo>
                <a:lnTo>
                  <a:pt x="161" y="220"/>
                </a:lnTo>
                <a:lnTo>
                  <a:pt x="159" y="220"/>
                </a:lnTo>
                <a:lnTo>
                  <a:pt x="157" y="220"/>
                </a:lnTo>
                <a:lnTo>
                  <a:pt x="157" y="219"/>
                </a:lnTo>
                <a:lnTo>
                  <a:pt x="155" y="220"/>
                </a:lnTo>
                <a:lnTo>
                  <a:pt x="154" y="220"/>
                </a:lnTo>
                <a:lnTo>
                  <a:pt x="154" y="222"/>
                </a:lnTo>
                <a:lnTo>
                  <a:pt x="154" y="220"/>
                </a:lnTo>
                <a:lnTo>
                  <a:pt x="152" y="220"/>
                </a:lnTo>
                <a:lnTo>
                  <a:pt x="152" y="219"/>
                </a:lnTo>
                <a:lnTo>
                  <a:pt x="150" y="219"/>
                </a:lnTo>
                <a:lnTo>
                  <a:pt x="148" y="219"/>
                </a:lnTo>
                <a:lnTo>
                  <a:pt x="150" y="217"/>
                </a:lnTo>
                <a:lnTo>
                  <a:pt x="148" y="217"/>
                </a:lnTo>
                <a:lnTo>
                  <a:pt x="147" y="217"/>
                </a:lnTo>
                <a:lnTo>
                  <a:pt x="147" y="215"/>
                </a:lnTo>
                <a:lnTo>
                  <a:pt x="145" y="215"/>
                </a:lnTo>
                <a:lnTo>
                  <a:pt x="147" y="215"/>
                </a:lnTo>
                <a:lnTo>
                  <a:pt x="147" y="213"/>
                </a:lnTo>
                <a:lnTo>
                  <a:pt x="145" y="213"/>
                </a:lnTo>
                <a:lnTo>
                  <a:pt x="145" y="215"/>
                </a:lnTo>
                <a:lnTo>
                  <a:pt x="143" y="215"/>
                </a:lnTo>
                <a:lnTo>
                  <a:pt x="142" y="215"/>
                </a:lnTo>
                <a:lnTo>
                  <a:pt x="142" y="213"/>
                </a:lnTo>
                <a:lnTo>
                  <a:pt x="140" y="213"/>
                </a:lnTo>
                <a:lnTo>
                  <a:pt x="138" y="213"/>
                </a:lnTo>
                <a:lnTo>
                  <a:pt x="136" y="213"/>
                </a:lnTo>
                <a:lnTo>
                  <a:pt x="136" y="212"/>
                </a:lnTo>
                <a:lnTo>
                  <a:pt x="135" y="213"/>
                </a:lnTo>
                <a:lnTo>
                  <a:pt x="133" y="213"/>
                </a:lnTo>
                <a:lnTo>
                  <a:pt x="131" y="213"/>
                </a:lnTo>
                <a:lnTo>
                  <a:pt x="131" y="212"/>
                </a:lnTo>
                <a:lnTo>
                  <a:pt x="130" y="212"/>
                </a:lnTo>
                <a:lnTo>
                  <a:pt x="130" y="210"/>
                </a:lnTo>
                <a:lnTo>
                  <a:pt x="128" y="210"/>
                </a:lnTo>
                <a:lnTo>
                  <a:pt x="128" y="208"/>
                </a:lnTo>
                <a:lnTo>
                  <a:pt x="126" y="208"/>
                </a:lnTo>
                <a:lnTo>
                  <a:pt x="124" y="207"/>
                </a:lnTo>
                <a:lnTo>
                  <a:pt x="124" y="205"/>
                </a:lnTo>
                <a:lnTo>
                  <a:pt x="123" y="205"/>
                </a:lnTo>
                <a:lnTo>
                  <a:pt x="121" y="205"/>
                </a:lnTo>
                <a:lnTo>
                  <a:pt x="121" y="203"/>
                </a:lnTo>
                <a:lnTo>
                  <a:pt x="119" y="203"/>
                </a:lnTo>
                <a:lnTo>
                  <a:pt x="119" y="201"/>
                </a:lnTo>
                <a:lnTo>
                  <a:pt x="117" y="201"/>
                </a:lnTo>
                <a:lnTo>
                  <a:pt x="117" y="200"/>
                </a:lnTo>
                <a:lnTo>
                  <a:pt x="119" y="200"/>
                </a:lnTo>
                <a:lnTo>
                  <a:pt x="119" y="198"/>
                </a:lnTo>
                <a:lnTo>
                  <a:pt x="117" y="198"/>
                </a:lnTo>
                <a:lnTo>
                  <a:pt x="117" y="196"/>
                </a:lnTo>
                <a:lnTo>
                  <a:pt x="116" y="196"/>
                </a:lnTo>
                <a:lnTo>
                  <a:pt x="116" y="194"/>
                </a:lnTo>
                <a:lnTo>
                  <a:pt x="116" y="196"/>
                </a:lnTo>
                <a:lnTo>
                  <a:pt x="116" y="194"/>
                </a:lnTo>
                <a:lnTo>
                  <a:pt x="116" y="193"/>
                </a:lnTo>
                <a:lnTo>
                  <a:pt x="116" y="191"/>
                </a:lnTo>
                <a:lnTo>
                  <a:pt x="114" y="191"/>
                </a:lnTo>
                <a:lnTo>
                  <a:pt x="114" y="189"/>
                </a:lnTo>
                <a:lnTo>
                  <a:pt x="114" y="188"/>
                </a:lnTo>
                <a:lnTo>
                  <a:pt x="114" y="186"/>
                </a:lnTo>
                <a:lnTo>
                  <a:pt x="112" y="186"/>
                </a:lnTo>
                <a:lnTo>
                  <a:pt x="114" y="186"/>
                </a:lnTo>
                <a:lnTo>
                  <a:pt x="114" y="184"/>
                </a:lnTo>
                <a:lnTo>
                  <a:pt x="112" y="184"/>
                </a:lnTo>
                <a:lnTo>
                  <a:pt x="111" y="184"/>
                </a:lnTo>
                <a:lnTo>
                  <a:pt x="111" y="182"/>
                </a:lnTo>
                <a:lnTo>
                  <a:pt x="111" y="181"/>
                </a:lnTo>
                <a:lnTo>
                  <a:pt x="112" y="181"/>
                </a:lnTo>
                <a:lnTo>
                  <a:pt x="111" y="181"/>
                </a:lnTo>
                <a:lnTo>
                  <a:pt x="111" y="179"/>
                </a:lnTo>
                <a:lnTo>
                  <a:pt x="111" y="177"/>
                </a:lnTo>
                <a:lnTo>
                  <a:pt x="109" y="177"/>
                </a:lnTo>
                <a:lnTo>
                  <a:pt x="109" y="176"/>
                </a:lnTo>
                <a:lnTo>
                  <a:pt x="109" y="174"/>
                </a:lnTo>
                <a:lnTo>
                  <a:pt x="107" y="174"/>
                </a:lnTo>
                <a:lnTo>
                  <a:pt x="107" y="172"/>
                </a:lnTo>
                <a:lnTo>
                  <a:pt x="105" y="172"/>
                </a:lnTo>
                <a:lnTo>
                  <a:pt x="105" y="170"/>
                </a:lnTo>
                <a:lnTo>
                  <a:pt x="104" y="170"/>
                </a:lnTo>
                <a:lnTo>
                  <a:pt x="102" y="170"/>
                </a:lnTo>
                <a:lnTo>
                  <a:pt x="102" y="172"/>
                </a:lnTo>
                <a:lnTo>
                  <a:pt x="102" y="170"/>
                </a:lnTo>
                <a:lnTo>
                  <a:pt x="102" y="172"/>
                </a:lnTo>
                <a:lnTo>
                  <a:pt x="100" y="172"/>
                </a:lnTo>
                <a:lnTo>
                  <a:pt x="100" y="170"/>
                </a:lnTo>
                <a:lnTo>
                  <a:pt x="99" y="170"/>
                </a:lnTo>
                <a:lnTo>
                  <a:pt x="99" y="172"/>
                </a:lnTo>
                <a:lnTo>
                  <a:pt x="97" y="170"/>
                </a:lnTo>
                <a:lnTo>
                  <a:pt x="95" y="170"/>
                </a:lnTo>
                <a:lnTo>
                  <a:pt x="93" y="170"/>
                </a:lnTo>
                <a:lnTo>
                  <a:pt x="93" y="169"/>
                </a:lnTo>
                <a:lnTo>
                  <a:pt x="92" y="169"/>
                </a:lnTo>
                <a:lnTo>
                  <a:pt x="90" y="169"/>
                </a:lnTo>
                <a:lnTo>
                  <a:pt x="90" y="167"/>
                </a:lnTo>
                <a:lnTo>
                  <a:pt x="88" y="167"/>
                </a:lnTo>
                <a:lnTo>
                  <a:pt x="88" y="165"/>
                </a:lnTo>
                <a:lnTo>
                  <a:pt x="90" y="165"/>
                </a:lnTo>
                <a:lnTo>
                  <a:pt x="88" y="165"/>
                </a:lnTo>
                <a:lnTo>
                  <a:pt x="88" y="163"/>
                </a:lnTo>
                <a:lnTo>
                  <a:pt x="90" y="163"/>
                </a:lnTo>
                <a:lnTo>
                  <a:pt x="88" y="163"/>
                </a:lnTo>
                <a:lnTo>
                  <a:pt x="90" y="163"/>
                </a:lnTo>
                <a:lnTo>
                  <a:pt x="90" y="162"/>
                </a:lnTo>
                <a:lnTo>
                  <a:pt x="90" y="160"/>
                </a:lnTo>
                <a:lnTo>
                  <a:pt x="88" y="158"/>
                </a:lnTo>
                <a:lnTo>
                  <a:pt x="88" y="157"/>
                </a:lnTo>
                <a:lnTo>
                  <a:pt x="88" y="155"/>
                </a:lnTo>
                <a:lnTo>
                  <a:pt x="88" y="153"/>
                </a:lnTo>
                <a:lnTo>
                  <a:pt x="90" y="153"/>
                </a:lnTo>
                <a:lnTo>
                  <a:pt x="90" y="151"/>
                </a:lnTo>
                <a:lnTo>
                  <a:pt x="90" y="150"/>
                </a:lnTo>
                <a:lnTo>
                  <a:pt x="88" y="150"/>
                </a:lnTo>
                <a:lnTo>
                  <a:pt x="87" y="150"/>
                </a:lnTo>
                <a:lnTo>
                  <a:pt x="87" y="151"/>
                </a:lnTo>
                <a:lnTo>
                  <a:pt x="85" y="151"/>
                </a:lnTo>
                <a:lnTo>
                  <a:pt x="83" y="151"/>
                </a:lnTo>
                <a:lnTo>
                  <a:pt x="81" y="151"/>
                </a:lnTo>
                <a:lnTo>
                  <a:pt x="80" y="151"/>
                </a:lnTo>
                <a:lnTo>
                  <a:pt x="80" y="150"/>
                </a:lnTo>
                <a:lnTo>
                  <a:pt x="80" y="151"/>
                </a:lnTo>
                <a:lnTo>
                  <a:pt x="78" y="151"/>
                </a:lnTo>
                <a:lnTo>
                  <a:pt x="78" y="153"/>
                </a:lnTo>
                <a:lnTo>
                  <a:pt x="78" y="155"/>
                </a:lnTo>
                <a:lnTo>
                  <a:pt x="76" y="155"/>
                </a:lnTo>
                <a:lnTo>
                  <a:pt x="76" y="157"/>
                </a:lnTo>
                <a:lnTo>
                  <a:pt x="76" y="158"/>
                </a:lnTo>
                <a:lnTo>
                  <a:pt x="74" y="160"/>
                </a:lnTo>
                <a:lnTo>
                  <a:pt x="74" y="158"/>
                </a:lnTo>
                <a:lnTo>
                  <a:pt x="73" y="158"/>
                </a:lnTo>
                <a:lnTo>
                  <a:pt x="73" y="157"/>
                </a:lnTo>
                <a:lnTo>
                  <a:pt x="73" y="155"/>
                </a:lnTo>
                <a:lnTo>
                  <a:pt x="74" y="155"/>
                </a:lnTo>
                <a:lnTo>
                  <a:pt x="74" y="153"/>
                </a:lnTo>
                <a:lnTo>
                  <a:pt x="74" y="151"/>
                </a:lnTo>
                <a:lnTo>
                  <a:pt x="73" y="151"/>
                </a:lnTo>
                <a:lnTo>
                  <a:pt x="73" y="150"/>
                </a:lnTo>
                <a:lnTo>
                  <a:pt x="71" y="150"/>
                </a:lnTo>
                <a:lnTo>
                  <a:pt x="71" y="151"/>
                </a:lnTo>
                <a:lnTo>
                  <a:pt x="69" y="151"/>
                </a:lnTo>
                <a:lnTo>
                  <a:pt x="68" y="151"/>
                </a:lnTo>
                <a:lnTo>
                  <a:pt x="66" y="151"/>
                </a:lnTo>
                <a:lnTo>
                  <a:pt x="66" y="153"/>
                </a:lnTo>
                <a:lnTo>
                  <a:pt x="64" y="153"/>
                </a:lnTo>
                <a:lnTo>
                  <a:pt x="64" y="155"/>
                </a:lnTo>
                <a:lnTo>
                  <a:pt x="62" y="155"/>
                </a:lnTo>
                <a:lnTo>
                  <a:pt x="61" y="155"/>
                </a:lnTo>
                <a:lnTo>
                  <a:pt x="61" y="157"/>
                </a:lnTo>
                <a:lnTo>
                  <a:pt x="59" y="157"/>
                </a:lnTo>
                <a:lnTo>
                  <a:pt x="57" y="157"/>
                </a:lnTo>
                <a:lnTo>
                  <a:pt x="57" y="155"/>
                </a:lnTo>
                <a:lnTo>
                  <a:pt x="56" y="155"/>
                </a:lnTo>
                <a:lnTo>
                  <a:pt x="54" y="155"/>
                </a:lnTo>
                <a:lnTo>
                  <a:pt x="54" y="157"/>
                </a:lnTo>
                <a:lnTo>
                  <a:pt x="52" y="157"/>
                </a:lnTo>
                <a:lnTo>
                  <a:pt x="52" y="158"/>
                </a:lnTo>
                <a:lnTo>
                  <a:pt x="52" y="160"/>
                </a:lnTo>
                <a:lnTo>
                  <a:pt x="50" y="160"/>
                </a:lnTo>
                <a:lnTo>
                  <a:pt x="50" y="158"/>
                </a:lnTo>
                <a:lnTo>
                  <a:pt x="49" y="158"/>
                </a:lnTo>
                <a:lnTo>
                  <a:pt x="49" y="157"/>
                </a:lnTo>
                <a:lnTo>
                  <a:pt x="47" y="157"/>
                </a:lnTo>
                <a:lnTo>
                  <a:pt x="47" y="155"/>
                </a:lnTo>
                <a:lnTo>
                  <a:pt x="45" y="155"/>
                </a:lnTo>
                <a:lnTo>
                  <a:pt x="47" y="155"/>
                </a:lnTo>
                <a:lnTo>
                  <a:pt x="47" y="153"/>
                </a:lnTo>
                <a:lnTo>
                  <a:pt x="49" y="153"/>
                </a:lnTo>
                <a:lnTo>
                  <a:pt x="49" y="151"/>
                </a:lnTo>
                <a:lnTo>
                  <a:pt x="49" y="150"/>
                </a:lnTo>
                <a:lnTo>
                  <a:pt x="50" y="150"/>
                </a:lnTo>
                <a:lnTo>
                  <a:pt x="50" y="148"/>
                </a:lnTo>
                <a:lnTo>
                  <a:pt x="52" y="148"/>
                </a:lnTo>
                <a:lnTo>
                  <a:pt x="52" y="146"/>
                </a:lnTo>
                <a:lnTo>
                  <a:pt x="52" y="145"/>
                </a:lnTo>
                <a:lnTo>
                  <a:pt x="54" y="145"/>
                </a:lnTo>
                <a:lnTo>
                  <a:pt x="54" y="143"/>
                </a:lnTo>
                <a:lnTo>
                  <a:pt x="56" y="143"/>
                </a:lnTo>
                <a:lnTo>
                  <a:pt x="56" y="141"/>
                </a:lnTo>
                <a:lnTo>
                  <a:pt x="57" y="141"/>
                </a:lnTo>
                <a:lnTo>
                  <a:pt x="57" y="139"/>
                </a:lnTo>
                <a:lnTo>
                  <a:pt x="59" y="138"/>
                </a:lnTo>
                <a:lnTo>
                  <a:pt x="61" y="138"/>
                </a:lnTo>
                <a:lnTo>
                  <a:pt x="61" y="136"/>
                </a:lnTo>
                <a:lnTo>
                  <a:pt x="62" y="136"/>
                </a:lnTo>
                <a:lnTo>
                  <a:pt x="62" y="134"/>
                </a:lnTo>
                <a:lnTo>
                  <a:pt x="64" y="134"/>
                </a:lnTo>
                <a:lnTo>
                  <a:pt x="64" y="132"/>
                </a:lnTo>
                <a:lnTo>
                  <a:pt x="64" y="131"/>
                </a:lnTo>
                <a:lnTo>
                  <a:pt x="66" y="131"/>
                </a:lnTo>
                <a:lnTo>
                  <a:pt x="66" y="129"/>
                </a:lnTo>
                <a:lnTo>
                  <a:pt x="66" y="127"/>
                </a:lnTo>
                <a:lnTo>
                  <a:pt x="68" y="127"/>
                </a:lnTo>
                <a:lnTo>
                  <a:pt x="66" y="127"/>
                </a:lnTo>
                <a:lnTo>
                  <a:pt x="64" y="127"/>
                </a:lnTo>
                <a:lnTo>
                  <a:pt x="62" y="127"/>
                </a:lnTo>
                <a:lnTo>
                  <a:pt x="61" y="127"/>
                </a:lnTo>
                <a:lnTo>
                  <a:pt x="59" y="127"/>
                </a:lnTo>
                <a:lnTo>
                  <a:pt x="57" y="127"/>
                </a:lnTo>
                <a:lnTo>
                  <a:pt x="56" y="127"/>
                </a:lnTo>
                <a:lnTo>
                  <a:pt x="54" y="127"/>
                </a:lnTo>
                <a:lnTo>
                  <a:pt x="54" y="126"/>
                </a:lnTo>
                <a:lnTo>
                  <a:pt x="52" y="126"/>
                </a:lnTo>
                <a:lnTo>
                  <a:pt x="50" y="126"/>
                </a:lnTo>
                <a:lnTo>
                  <a:pt x="49" y="126"/>
                </a:lnTo>
                <a:lnTo>
                  <a:pt x="47" y="126"/>
                </a:lnTo>
                <a:lnTo>
                  <a:pt x="47" y="124"/>
                </a:lnTo>
                <a:lnTo>
                  <a:pt x="45" y="124"/>
                </a:lnTo>
                <a:lnTo>
                  <a:pt x="45" y="122"/>
                </a:lnTo>
                <a:lnTo>
                  <a:pt x="43" y="122"/>
                </a:lnTo>
                <a:lnTo>
                  <a:pt x="43" y="120"/>
                </a:lnTo>
                <a:lnTo>
                  <a:pt x="42" y="120"/>
                </a:lnTo>
                <a:lnTo>
                  <a:pt x="42" y="119"/>
                </a:lnTo>
                <a:lnTo>
                  <a:pt x="40" y="119"/>
                </a:lnTo>
                <a:lnTo>
                  <a:pt x="40" y="117"/>
                </a:lnTo>
                <a:lnTo>
                  <a:pt x="38" y="117"/>
                </a:lnTo>
                <a:lnTo>
                  <a:pt x="38" y="115"/>
                </a:lnTo>
                <a:lnTo>
                  <a:pt x="37" y="115"/>
                </a:lnTo>
                <a:lnTo>
                  <a:pt x="37" y="114"/>
                </a:lnTo>
                <a:lnTo>
                  <a:pt x="37" y="112"/>
                </a:lnTo>
                <a:lnTo>
                  <a:pt x="35" y="112"/>
                </a:lnTo>
                <a:lnTo>
                  <a:pt x="35" y="110"/>
                </a:lnTo>
                <a:lnTo>
                  <a:pt x="35" y="108"/>
                </a:lnTo>
                <a:lnTo>
                  <a:pt x="33" y="108"/>
                </a:lnTo>
                <a:lnTo>
                  <a:pt x="33" y="107"/>
                </a:lnTo>
                <a:lnTo>
                  <a:pt x="33" y="105"/>
                </a:lnTo>
                <a:lnTo>
                  <a:pt x="31" y="105"/>
                </a:lnTo>
                <a:lnTo>
                  <a:pt x="31" y="103"/>
                </a:lnTo>
                <a:lnTo>
                  <a:pt x="31" y="102"/>
                </a:lnTo>
                <a:lnTo>
                  <a:pt x="30" y="102"/>
                </a:lnTo>
                <a:lnTo>
                  <a:pt x="30" y="100"/>
                </a:lnTo>
                <a:lnTo>
                  <a:pt x="30" y="98"/>
                </a:lnTo>
                <a:lnTo>
                  <a:pt x="30" y="96"/>
                </a:lnTo>
                <a:lnTo>
                  <a:pt x="30" y="95"/>
                </a:lnTo>
                <a:lnTo>
                  <a:pt x="30" y="93"/>
                </a:lnTo>
                <a:lnTo>
                  <a:pt x="28" y="93"/>
                </a:lnTo>
                <a:lnTo>
                  <a:pt x="26" y="93"/>
                </a:lnTo>
                <a:lnTo>
                  <a:pt x="25" y="93"/>
                </a:lnTo>
                <a:lnTo>
                  <a:pt x="25" y="91"/>
                </a:lnTo>
                <a:lnTo>
                  <a:pt x="23" y="91"/>
                </a:lnTo>
                <a:lnTo>
                  <a:pt x="21" y="91"/>
                </a:lnTo>
                <a:lnTo>
                  <a:pt x="19" y="91"/>
                </a:lnTo>
                <a:lnTo>
                  <a:pt x="19" y="89"/>
                </a:lnTo>
                <a:lnTo>
                  <a:pt x="18" y="89"/>
                </a:lnTo>
                <a:lnTo>
                  <a:pt x="16" y="89"/>
                </a:lnTo>
                <a:lnTo>
                  <a:pt x="14" y="89"/>
                </a:lnTo>
                <a:lnTo>
                  <a:pt x="14" y="88"/>
                </a:lnTo>
                <a:lnTo>
                  <a:pt x="14" y="86"/>
                </a:lnTo>
                <a:lnTo>
                  <a:pt x="12" y="86"/>
                </a:lnTo>
                <a:lnTo>
                  <a:pt x="12" y="84"/>
                </a:lnTo>
                <a:lnTo>
                  <a:pt x="11" y="84"/>
                </a:lnTo>
                <a:lnTo>
                  <a:pt x="9" y="84"/>
                </a:lnTo>
                <a:lnTo>
                  <a:pt x="9" y="83"/>
                </a:lnTo>
                <a:lnTo>
                  <a:pt x="9" y="81"/>
                </a:lnTo>
                <a:lnTo>
                  <a:pt x="9" y="79"/>
                </a:lnTo>
                <a:lnTo>
                  <a:pt x="7" y="79"/>
                </a:lnTo>
                <a:lnTo>
                  <a:pt x="7" y="77"/>
                </a:lnTo>
                <a:lnTo>
                  <a:pt x="7" y="76"/>
                </a:lnTo>
                <a:lnTo>
                  <a:pt x="7" y="74"/>
                </a:lnTo>
                <a:lnTo>
                  <a:pt x="6" y="74"/>
                </a:lnTo>
                <a:lnTo>
                  <a:pt x="6" y="72"/>
                </a:lnTo>
                <a:lnTo>
                  <a:pt x="4" y="72"/>
                </a:lnTo>
                <a:lnTo>
                  <a:pt x="2" y="72"/>
                </a:lnTo>
                <a:lnTo>
                  <a:pt x="0" y="72"/>
                </a:lnTo>
                <a:lnTo>
                  <a:pt x="0" y="71"/>
                </a:lnTo>
                <a:lnTo>
                  <a:pt x="0" y="69"/>
                </a:lnTo>
                <a:lnTo>
                  <a:pt x="2" y="69"/>
                </a:lnTo>
                <a:lnTo>
                  <a:pt x="2" y="67"/>
                </a:lnTo>
                <a:lnTo>
                  <a:pt x="4" y="67"/>
                </a:lnTo>
                <a:lnTo>
                  <a:pt x="4" y="65"/>
                </a:lnTo>
                <a:lnTo>
                  <a:pt x="4" y="67"/>
                </a:lnTo>
                <a:lnTo>
                  <a:pt x="6" y="67"/>
                </a:lnTo>
                <a:lnTo>
                  <a:pt x="6" y="65"/>
                </a:lnTo>
                <a:lnTo>
                  <a:pt x="7" y="65"/>
                </a:lnTo>
                <a:lnTo>
                  <a:pt x="7" y="64"/>
                </a:lnTo>
                <a:lnTo>
                  <a:pt x="7" y="62"/>
                </a:lnTo>
                <a:lnTo>
                  <a:pt x="9" y="62"/>
                </a:lnTo>
                <a:lnTo>
                  <a:pt x="11" y="62"/>
                </a:lnTo>
                <a:lnTo>
                  <a:pt x="12" y="62"/>
                </a:lnTo>
                <a:lnTo>
                  <a:pt x="12" y="60"/>
                </a:lnTo>
                <a:lnTo>
                  <a:pt x="14" y="60"/>
                </a:lnTo>
                <a:lnTo>
                  <a:pt x="16" y="60"/>
                </a:lnTo>
                <a:lnTo>
                  <a:pt x="16" y="62"/>
                </a:lnTo>
                <a:lnTo>
                  <a:pt x="18" y="62"/>
                </a:lnTo>
                <a:lnTo>
                  <a:pt x="19" y="62"/>
                </a:lnTo>
                <a:lnTo>
                  <a:pt x="21" y="60"/>
                </a:lnTo>
                <a:lnTo>
                  <a:pt x="21" y="58"/>
                </a:lnTo>
                <a:lnTo>
                  <a:pt x="23" y="58"/>
                </a:lnTo>
                <a:lnTo>
                  <a:pt x="25" y="58"/>
                </a:lnTo>
                <a:lnTo>
                  <a:pt x="25" y="57"/>
                </a:lnTo>
                <a:lnTo>
                  <a:pt x="26" y="57"/>
                </a:lnTo>
                <a:lnTo>
                  <a:pt x="28" y="57"/>
                </a:lnTo>
                <a:lnTo>
                  <a:pt x="30" y="58"/>
                </a:lnTo>
                <a:lnTo>
                  <a:pt x="31" y="58"/>
                </a:lnTo>
                <a:lnTo>
                  <a:pt x="33" y="58"/>
                </a:lnTo>
                <a:lnTo>
                  <a:pt x="33" y="57"/>
                </a:lnTo>
                <a:lnTo>
                  <a:pt x="33" y="55"/>
                </a:lnTo>
                <a:lnTo>
                  <a:pt x="33" y="53"/>
                </a:lnTo>
                <a:lnTo>
                  <a:pt x="35" y="53"/>
                </a:lnTo>
                <a:lnTo>
                  <a:pt x="35" y="52"/>
                </a:lnTo>
                <a:lnTo>
                  <a:pt x="35" y="50"/>
                </a:lnTo>
                <a:lnTo>
                  <a:pt x="37" y="50"/>
                </a:lnTo>
                <a:lnTo>
                  <a:pt x="38" y="50"/>
                </a:lnTo>
                <a:lnTo>
                  <a:pt x="38" y="52"/>
                </a:lnTo>
                <a:lnTo>
                  <a:pt x="37" y="52"/>
                </a:lnTo>
                <a:lnTo>
                  <a:pt x="38" y="52"/>
                </a:lnTo>
                <a:lnTo>
                  <a:pt x="38" y="53"/>
                </a:lnTo>
                <a:lnTo>
                  <a:pt x="40" y="53"/>
                </a:lnTo>
                <a:lnTo>
                  <a:pt x="40" y="52"/>
                </a:lnTo>
                <a:lnTo>
                  <a:pt x="40" y="50"/>
                </a:lnTo>
                <a:lnTo>
                  <a:pt x="40" y="48"/>
                </a:lnTo>
                <a:lnTo>
                  <a:pt x="42" y="48"/>
                </a:lnTo>
                <a:lnTo>
                  <a:pt x="43" y="48"/>
                </a:lnTo>
                <a:lnTo>
                  <a:pt x="43" y="46"/>
                </a:lnTo>
                <a:lnTo>
                  <a:pt x="45" y="46"/>
                </a:lnTo>
                <a:lnTo>
                  <a:pt x="47" y="46"/>
                </a:lnTo>
                <a:lnTo>
                  <a:pt x="49" y="46"/>
                </a:lnTo>
                <a:lnTo>
                  <a:pt x="49" y="45"/>
                </a:lnTo>
                <a:lnTo>
                  <a:pt x="50" y="45"/>
                </a:lnTo>
                <a:lnTo>
                  <a:pt x="50" y="43"/>
                </a:lnTo>
                <a:lnTo>
                  <a:pt x="52" y="41"/>
                </a:lnTo>
                <a:lnTo>
                  <a:pt x="54" y="41"/>
                </a:lnTo>
                <a:lnTo>
                  <a:pt x="54" y="40"/>
                </a:lnTo>
                <a:lnTo>
                  <a:pt x="56" y="40"/>
                </a:lnTo>
                <a:lnTo>
                  <a:pt x="56" y="38"/>
                </a:lnTo>
                <a:lnTo>
                  <a:pt x="54" y="38"/>
                </a:lnTo>
                <a:lnTo>
                  <a:pt x="52" y="38"/>
                </a:lnTo>
                <a:lnTo>
                  <a:pt x="52" y="36"/>
                </a:lnTo>
                <a:lnTo>
                  <a:pt x="54" y="36"/>
                </a:lnTo>
                <a:lnTo>
                  <a:pt x="54" y="34"/>
                </a:lnTo>
                <a:lnTo>
                  <a:pt x="56" y="34"/>
                </a:lnTo>
                <a:lnTo>
                  <a:pt x="56" y="33"/>
                </a:lnTo>
                <a:lnTo>
                  <a:pt x="56" y="31"/>
                </a:lnTo>
                <a:lnTo>
                  <a:pt x="57" y="31"/>
                </a:lnTo>
                <a:lnTo>
                  <a:pt x="59" y="31"/>
                </a:lnTo>
                <a:lnTo>
                  <a:pt x="59" y="29"/>
                </a:lnTo>
                <a:lnTo>
                  <a:pt x="61" y="29"/>
                </a:lnTo>
                <a:lnTo>
                  <a:pt x="61" y="27"/>
                </a:lnTo>
                <a:lnTo>
                  <a:pt x="62" y="27"/>
                </a:lnTo>
                <a:lnTo>
                  <a:pt x="62" y="26"/>
                </a:lnTo>
                <a:lnTo>
                  <a:pt x="64" y="26"/>
                </a:lnTo>
                <a:lnTo>
                  <a:pt x="64" y="24"/>
                </a:lnTo>
                <a:lnTo>
                  <a:pt x="66" y="24"/>
                </a:lnTo>
                <a:lnTo>
                  <a:pt x="66" y="22"/>
                </a:lnTo>
                <a:lnTo>
                  <a:pt x="68" y="22"/>
                </a:lnTo>
                <a:lnTo>
                  <a:pt x="68" y="21"/>
                </a:lnTo>
                <a:lnTo>
                  <a:pt x="69" y="21"/>
                </a:lnTo>
                <a:lnTo>
                  <a:pt x="69" y="19"/>
                </a:lnTo>
                <a:lnTo>
                  <a:pt x="71" y="19"/>
                </a:lnTo>
                <a:lnTo>
                  <a:pt x="71" y="17"/>
                </a:lnTo>
                <a:lnTo>
                  <a:pt x="73" y="17"/>
                </a:lnTo>
                <a:lnTo>
                  <a:pt x="73" y="15"/>
                </a:lnTo>
                <a:lnTo>
                  <a:pt x="73" y="14"/>
                </a:lnTo>
                <a:lnTo>
                  <a:pt x="74" y="14"/>
                </a:lnTo>
                <a:lnTo>
                  <a:pt x="74" y="12"/>
                </a:lnTo>
                <a:lnTo>
                  <a:pt x="74" y="10"/>
                </a:lnTo>
                <a:lnTo>
                  <a:pt x="74" y="9"/>
                </a:lnTo>
                <a:lnTo>
                  <a:pt x="76" y="9"/>
                </a:lnTo>
                <a:lnTo>
                  <a:pt x="76" y="7"/>
                </a:lnTo>
                <a:lnTo>
                  <a:pt x="78" y="7"/>
                </a:lnTo>
                <a:lnTo>
                  <a:pt x="78" y="9"/>
                </a:lnTo>
                <a:lnTo>
                  <a:pt x="80" y="9"/>
                </a:lnTo>
                <a:lnTo>
                  <a:pt x="80" y="10"/>
                </a:lnTo>
                <a:lnTo>
                  <a:pt x="81" y="10"/>
                </a:lnTo>
                <a:lnTo>
                  <a:pt x="81" y="12"/>
                </a:lnTo>
                <a:lnTo>
                  <a:pt x="83" y="12"/>
                </a:lnTo>
                <a:lnTo>
                  <a:pt x="83" y="14"/>
                </a:lnTo>
                <a:lnTo>
                  <a:pt x="85" y="14"/>
                </a:lnTo>
                <a:lnTo>
                  <a:pt x="85" y="12"/>
                </a:lnTo>
                <a:lnTo>
                  <a:pt x="87" y="12"/>
                </a:lnTo>
                <a:lnTo>
                  <a:pt x="88" y="12"/>
                </a:lnTo>
                <a:lnTo>
                  <a:pt x="88" y="14"/>
                </a:lnTo>
                <a:lnTo>
                  <a:pt x="90" y="15"/>
                </a:lnTo>
                <a:lnTo>
                  <a:pt x="92" y="15"/>
                </a:lnTo>
                <a:lnTo>
                  <a:pt x="93" y="15"/>
                </a:lnTo>
                <a:lnTo>
                  <a:pt x="95" y="15"/>
                </a:lnTo>
                <a:lnTo>
                  <a:pt x="97" y="15"/>
                </a:lnTo>
                <a:lnTo>
                  <a:pt x="97" y="17"/>
                </a:lnTo>
                <a:lnTo>
                  <a:pt x="99" y="17"/>
                </a:lnTo>
                <a:lnTo>
                  <a:pt x="100" y="17"/>
                </a:lnTo>
                <a:lnTo>
                  <a:pt x="100" y="19"/>
                </a:lnTo>
                <a:lnTo>
                  <a:pt x="102" y="19"/>
                </a:lnTo>
                <a:lnTo>
                  <a:pt x="102" y="17"/>
                </a:lnTo>
                <a:lnTo>
                  <a:pt x="102" y="15"/>
                </a:lnTo>
                <a:lnTo>
                  <a:pt x="104" y="15"/>
                </a:lnTo>
                <a:lnTo>
                  <a:pt x="105" y="15"/>
                </a:lnTo>
                <a:lnTo>
                  <a:pt x="105" y="14"/>
                </a:lnTo>
                <a:lnTo>
                  <a:pt x="107" y="14"/>
                </a:lnTo>
                <a:lnTo>
                  <a:pt x="109" y="14"/>
                </a:lnTo>
                <a:lnTo>
                  <a:pt x="109" y="15"/>
                </a:lnTo>
                <a:lnTo>
                  <a:pt x="111" y="15"/>
                </a:lnTo>
                <a:lnTo>
                  <a:pt x="112" y="15"/>
                </a:lnTo>
                <a:lnTo>
                  <a:pt x="114" y="15"/>
                </a:lnTo>
                <a:lnTo>
                  <a:pt x="114" y="17"/>
                </a:lnTo>
                <a:lnTo>
                  <a:pt x="116" y="17"/>
                </a:lnTo>
                <a:lnTo>
                  <a:pt x="117" y="17"/>
                </a:lnTo>
                <a:lnTo>
                  <a:pt x="119" y="17"/>
                </a:lnTo>
                <a:lnTo>
                  <a:pt x="119" y="19"/>
                </a:lnTo>
                <a:lnTo>
                  <a:pt x="121" y="19"/>
                </a:lnTo>
                <a:lnTo>
                  <a:pt x="123" y="19"/>
                </a:lnTo>
                <a:lnTo>
                  <a:pt x="124" y="19"/>
                </a:lnTo>
                <a:lnTo>
                  <a:pt x="124" y="21"/>
                </a:lnTo>
                <a:lnTo>
                  <a:pt x="126" y="21"/>
                </a:lnTo>
                <a:lnTo>
                  <a:pt x="128" y="21"/>
                </a:lnTo>
                <a:lnTo>
                  <a:pt x="130" y="21"/>
                </a:lnTo>
                <a:lnTo>
                  <a:pt x="131" y="21"/>
                </a:lnTo>
                <a:lnTo>
                  <a:pt x="133" y="21"/>
                </a:lnTo>
                <a:lnTo>
                  <a:pt x="135" y="21"/>
                </a:lnTo>
                <a:lnTo>
                  <a:pt x="136" y="21"/>
                </a:lnTo>
                <a:lnTo>
                  <a:pt x="138" y="21"/>
                </a:lnTo>
                <a:lnTo>
                  <a:pt x="138" y="22"/>
                </a:lnTo>
                <a:lnTo>
                  <a:pt x="140" y="22"/>
                </a:lnTo>
                <a:lnTo>
                  <a:pt x="140" y="24"/>
                </a:lnTo>
                <a:lnTo>
                  <a:pt x="140" y="26"/>
                </a:lnTo>
                <a:lnTo>
                  <a:pt x="142" y="26"/>
                </a:lnTo>
                <a:lnTo>
                  <a:pt x="142" y="27"/>
                </a:lnTo>
                <a:lnTo>
                  <a:pt x="143" y="27"/>
                </a:lnTo>
                <a:lnTo>
                  <a:pt x="143" y="26"/>
                </a:lnTo>
                <a:lnTo>
                  <a:pt x="143" y="24"/>
                </a:lnTo>
                <a:lnTo>
                  <a:pt x="143" y="22"/>
                </a:lnTo>
                <a:lnTo>
                  <a:pt x="145" y="22"/>
                </a:lnTo>
                <a:lnTo>
                  <a:pt x="145" y="21"/>
                </a:lnTo>
                <a:lnTo>
                  <a:pt x="145" y="19"/>
                </a:lnTo>
                <a:lnTo>
                  <a:pt x="145" y="17"/>
                </a:lnTo>
                <a:lnTo>
                  <a:pt x="145" y="15"/>
                </a:lnTo>
                <a:lnTo>
                  <a:pt x="145" y="14"/>
                </a:lnTo>
                <a:lnTo>
                  <a:pt x="147" y="14"/>
                </a:lnTo>
                <a:lnTo>
                  <a:pt x="148" y="14"/>
                </a:lnTo>
                <a:lnTo>
                  <a:pt x="148" y="12"/>
                </a:lnTo>
                <a:lnTo>
                  <a:pt x="150" y="12"/>
                </a:lnTo>
                <a:lnTo>
                  <a:pt x="150" y="10"/>
                </a:lnTo>
                <a:lnTo>
                  <a:pt x="150" y="9"/>
                </a:lnTo>
                <a:lnTo>
                  <a:pt x="150" y="7"/>
                </a:lnTo>
                <a:lnTo>
                  <a:pt x="152" y="7"/>
                </a:lnTo>
                <a:lnTo>
                  <a:pt x="152" y="5"/>
                </a:lnTo>
                <a:lnTo>
                  <a:pt x="154" y="5"/>
                </a:lnTo>
                <a:lnTo>
                  <a:pt x="155" y="5"/>
                </a:lnTo>
                <a:lnTo>
                  <a:pt x="157" y="5"/>
                </a:lnTo>
                <a:lnTo>
                  <a:pt x="157" y="7"/>
                </a:lnTo>
                <a:lnTo>
                  <a:pt x="157" y="5"/>
                </a:lnTo>
                <a:lnTo>
                  <a:pt x="159" y="5"/>
                </a:lnTo>
                <a:lnTo>
                  <a:pt x="159" y="3"/>
                </a:lnTo>
                <a:lnTo>
                  <a:pt x="161" y="3"/>
                </a:lnTo>
                <a:lnTo>
                  <a:pt x="161" y="2"/>
                </a:lnTo>
                <a:lnTo>
                  <a:pt x="162" y="2"/>
                </a:lnTo>
                <a:lnTo>
                  <a:pt x="162" y="3"/>
                </a:lnTo>
                <a:lnTo>
                  <a:pt x="164" y="3"/>
                </a:lnTo>
                <a:lnTo>
                  <a:pt x="166" y="3"/>
                </a:lnTo>
                <a:lnTo>
                  <a:pt x="167" y="3"/>
                </a:lnTo>
                <a:lnTo>
                  <a:pt x="167" y="5"/>
                </a:lnTo>
                <a:lnTo>
                  <a:pt x="169" y="5"/>
                </a:lnTo>
                <a:lnTo>
                  <a:pt x="171" y="5"/>
                </a:lnTo>
                <a:lnTo>
                  <a:pt x="173" y="5"/>
                </a:lnTo>
                <a:lnTo>
                  <a:pt x="173" y="7"/>
                </a:lnTo>
                <a:lnTo>
                  <a:pt x="174" y="7"/>
                </a:lnTo>
                <a:lnTo>
                  <a:pt x="176" y="7"/>
                </a:lnTo>
                <a:lnTo>
                  <a:pt x="178" y="7"/>
                </a:lnTo>
                <a:lnTo>
                  <a:pt x="178" y="9"/>
                </a:lnTo>
                <a:lnTo>
                  <a:pt x="179" y="9"/>
                </a:lnTo>
                <a:lnTo>
                  <a:pt x="181" y="9"/>
                </a:lnTo>
                <a:lnTo>
                  <a:pt x="181" y="10"/>
                </a:lnTo>
                <a:lnTo>
                  <a:pt x="183" y="10"/>
                </a:lnTo>
                <a:lnTo>
                  <a:pt x="185" y="10"/>
                </a:lnTo>
                <a:lnTo>
                  <a:pt x="186" y="10"/>
                </a:lnTo>
                <a:lnTo>
                  <a:pt x="186" y="12"/>
                </a:lnTo>
                <a:lnTo>
                  <a:pt x="188" y="12"/>
                </a:lnTo>
                <a:lnTo>
                  <a:pt x="190" y="12"/>
                </a:lnTo>
                <a:lnTo>
                  <a:pt x="191" y="12"/>
                </a:lnTo>
                <a:lnTo>
                  <a:pt x="191" y="14"/>
                </a:lnTo>
                <a:lnTo>
                  <a:pt x="193" y="14"/>
                </a:lnTo>
                <a:lnTo>
                  <a:pt x="195" y="14"/>
                </a:lnTo>
                <a:lnTo>
                  <a:pt x="197" y="14"/>
                </a:lnTo>
                <a:lnTo>
                  <a:pt x="197" y="15"/>
                </a:lnTo>
                <a:lnTo>
                  <a:pt x="198" y="15"/>
                </a:lnTo>
                <a:lnTo>
                  <a:pt x="198" y="17"/>
                </a:lnTo>
                <a:lnTo>
                  <a:pt x="200" y="17"/>
                </a:lnTo>
                <a:lnTo>
                  <a:pt x="200" y="19"/>
                </a:lnTo>
                <a:lnTo>
                  <a:pt x="202" y="19"/>
                </a:lnTo>
                <a:lnTo>
                  <a:pt x="202" y="17"/>
                </a:lnTo>
                <a:lnTo>
                  <a:pt x="204" y="17"/>
                </a:lnTo>
                <a:lnTo>
                  <a:pt x="204" y="19"/>
                </a:lnTo>
                <a:lnTo>
                  <a:pt x="204" y="17"/>
                </a:lnTo>
                <a:lnTo>
                  <a:pt x="205" y="17"/>
                </a:lnTo>
                <a:lnTo>
                  <a:pt x="207" y="17"/>
                </a:lnTo>
                <a:lnTo>
                  <a:pt x="207" y="19"/>
                </a:lnTo>
                <a:lnTo>
                  <a:pt x="207" y="21"/>
                </a:lnTo>
                <a:lnTo>
                  <a:pt x="209" y="21"/>
                </a:lnTo>
                <a:lnTo>
                  <a:pt x="209" y="19"/>
                </a:lnTo>
                <a:lnTo>
                  <a:pt x="210" y="19"/>
                </a:lnTo>
                <a:lnTo>
                  <a:pt x="210" y="17"/>
                </a:lnTo>
                <a:lnTo>
                  <a:pt x="212" y="17"/>
                </a:lnTo>
                <a:lnTo>
                  <a:pt x="212" y="19"/>
                </a:lnTo>
                <a:lnTo>
                  <a:pt x="214" y="19"/>
                </a:lnTo>
                <a:lnTo>
                  <a:pt x="216" y="19"/>
                </a:lnTo>
                <a:lnTo>
                  <a:pt x="216" y="17"/>
                </a:lnTo>
                <a:lnTo>
                  <a:pt x="217" y="17"/>
                </a:lnTo>
                <a:lnTo>
                  <a:pt x="217" y="15"/>
                </a:lnTo>
                <a:lnTo>
                  <a:pt x="219" y="15"/>
                </a:lnTo>
                <a:lnTo>
                  <a:pt x="221" y="15"/>
                </a:lnTo>
                <a:lnTo>
                  <a:pt x="221" y="17"/>
                </a:lnTo>
                <a:lnTo>
                  <a:pt x="221" y="15"/>
                </a:lnTo>
                <a:lnTo>
                  <a:pt x="222" y="15"/>
                </a:lnTo>
                <a:lnTo>
                  <a:pt x="222" y="17"/>
                </a:lnTo>
                <a:lnTo>
                  <a:pt x="224" y="17"/>
                </a:lnTo>
                <a:lnTo>
                  <a:pt x="224" y="15"/>
                </a:lnTo>
                <a:lnTo>
                  <a:pt x="222" y="15"/>
                </a:lnTo>
                <a:lnTo>
                  <a:pt x="224" y="15"/>
                </a:lnTo>
                <a:lnTo>
                  <a:pt x="224" y="14"/>
                </a:lnTo>
                <a:lnTo>
                  <a:pt x="224" y="15"/>
                </a:lnTo>
                <a:lnTo>
                  <a:pt x="226" y="15"/>
                </a:lnTo>
                <a:lnTo>
                  <a:pt x="228" y="15"/>
                </a:lnTo>
                <a:lnTo>
                  <a:pt x="229" y="15"/>
                </a:lnTo>
                <a:lnTo>
                  <a:pt x="229" y="14"/>
                </a:lnTo>
                <a:lnTo>
                  <a:pt x="229" y="12"/>
                </a:lnTo>
                <a:lnTo>
                  <a:pt x="231" y="12"/>
                </a:lnTo>
                <a:lnTo>
                  <a:pt x="233" y="12"/>
                </a:lnTo>
                <a:lnTo>
                  <a:pt x="233" y="10"/>
                </a:lnTo>
                <a:lnTo>
                  <a:pt x="235" y="10"/>
                </a:lnTo>
                <a:lnTo>
                  <a:pt x="236" y="10"/>
                </a:lnTo>
                <a:lnTo>
                  <a:pt x="236" y="9"/>
                </a:lnTo>
                <a:lnTo>
                  <a:pt x="238" y="9"/>
                </a:lnTo>
                <a:lnTo>
                  <a:pt x="240" y="9"/>
                </a:lnTo>
                <a:lnTo>
                  <a:pt x="241" y="9"/>
                </a:lnTo>
                <a:lnTo>
                  <a:pt x="241" y="7"/>
                </a:lnTo>
                <a:lnTo>
                  <a:pt x="243" y="7"/>
                </a:lnTo>
                <a:lnTo>
                  <a:pt x="243" y="5"/>
                </a:lnTo>
                <a:lnTo>
                  <a:pt x="245" y="5"/>
                </a:lnTo>
                <a:lnTo>
                  <a:pt x="245" y="3"/>
                </a:lnTo>
                <a:lnTo>
                  <a:pt x="247" y="3"/>
                </a:lnTo>
                <a:lnTo>
                  <a:pt x="248" y="3"/>
                </a:lnTo>
                <a:lnTo>
                  <a:pt x="250" y="3"/>
                </a:lnTo>
                <a:lnTo>
                  <a:pt x="252" y="3"/>
                </a:lnTo>
                <a:lnTo>
                  <a:pt x="253" y="3"/>
                </a:lnTo>
                <a:lnTo>
                  <a:pt x="255" y="3"/>
                </a:lnTo>
                <a:lnTo>
                  <a:pt x="257" y="3"/>
                </a:lnTo>
                <a:lnTo>
                  <a:pt x="259" y="3"/>
                </a:lnTo>
                <a:lnTo>
                  <a:pt x="260" y="3"/>
                </a:lnTo>
                <a:lnTo>
                  <a:pt x="262" y="3"/>
                </a:lnTo>
                <a:lnTo>
                  <a:pt x="264" y="3"/>
                </a:lnTo>
                <a:lnTo>
                  <a:pt x="265" y="3"/>
                </a:lnTo>
                <a:lnTo>
                  <a:pt x="267" y="3"/>
                </a:lnTo>
                <a:lnTo>
                  <a:pt x="269" y="3"/>
                </a:lnTo>
                <a:lnTo>
                  <a:pt x="271" y="3"/>
                </a:lnTo>
                <a:lnTo>
                  <a:pt x="272" y="3"/>
                </a:lnTo>
                <a:lnTo>
                  <a:pt x="274" y="3"/>
                </a:lnTo>
                <a:lnTo>
                  <a:pt x="276" y="3"/>
                </a:lnTo>
                <a:lnTo>
                  <a:pt x="278" y="3"/>
                </a:lnTo>
                <a:lnTo>
                  <a:pt x="279" y="3"/>
                </a:lnTo>
                <a:lnTo>
                  <a:pt x="281" y="3"/>
                </a:lnTo>
                <a:lnTo>
                  <a:pt x="283" y="3"/>
                </a:lnTo>
                <a:lnTo>
                  <a:pt x="284" y="3"/>
                </a:lnTo>
                <a:lnTo>
                  <a:pt x="286" y="3"/>
                </a:lnTo>
                <a:lnTo>
                  <a:pt x="288" y="3"/>
                </a:lnTo>
                <a:lnTo>
                  <a:pt x="290" y="3"/>
                </a:lnTo>
                <a:lnTo>
                  <a:pt x="291" y="3"/>
                </a:lnTo>
                <a:lnTo>
                  <a:pt x="293" y="3"/>
                </a:lnTo>
                <a:lnTo>
                  <a:pt x="295" y="3"/>
                </a:lnTo>
                <a:lnTo>
                  <a:pt x="296" y="3"/>
                </a:lnTo>
                <a:lnTo>
                  <a:pt x="298" y="3"/>
                </a:lnTo>
                <a:lnTo>
                  <a:pt x="300" y="3"/>
                </a:lnTo>
                <a:lnTo>
                  <a:pt x="302" y="3"/>
                </a:lnTo>
                <a:lnTo>
                  <a:pt x="303" y="3"/>
                </a:lnTo>
                <a:lnTo>
                  <a:pt x="305" y="3"/>
                </a:lnTo>
                <a:lnTo>
                  <a:pt x="307" y="3"/>
                </a:lnTo>
                <a:lnTo>
                  <a:pt x="309" y="3"/>
                </a:lnTo>
                <a:lnTo>
                  <a:pt x="310" y="3"/>
                </a:lnTo>
                <a:lnTo>
                  <a:pt x="312" y="3"/>
                </a:lnTo>
                <a:lnTo>
                  <a:pt x="314" y="3"/>
                </a:lnTo>
                <a:lnTo>
                  <a:pt x="315" y="3"/>
                </a:lnTo>
                <a:lnTo>
                  <a:pt x="317" y="3"/>
                </a:lnTo>
                <a:lnTo>
                  <a:pt x="319" y="3"/>
                </a:lnTo>
                <a:lnTo>
                  <a:pt x="321" y="3"/>
                </a:lnTo>
                <a:lnTo>
                  <a:pt x="322" y="3"/>
                </a:lnTo>
                <a:lnTo>
                  <a:pt x="324" y="3"/>
                </a:lnTo>
                <a:lnTo>
                  <a:pt x="326" y="3"/>
                </a:lnTo>
                <a:lnTo>
                  <a:pt x="327" y="3"/>
                </a:lnTo>
                <a:lnTo>
                  <a:pt x="329" y="3"/>
                </a:lnTo>
                <a:lnTo>
                  <a:pt x="331" y="3"/>
                </a:lnTo>
                <a:lnTo>
                  <a:pt x="333" y="3"/>
                </a:lnTo>
                <a:lnTo>
                  <a:pt x="333" y="2"/>
                </a:lnTo>
                <a:lnTo>
                  <a:pt x="334" y="2"/>
                </a:lnTo>
                <a:lnTo>
                  <a:pt x="336" y="2"/>
                </a:lnTo>
                <a:lnTo>
                  <a:pt x="338" y="2"/>
                </a:lnTo>
                <a:lnTo>
                  <a:pt x="339" y="2"/>
                </a:lnTo>
                <a:lnTo>
                  <a:pt x="341" y="2"/>
                </a:lnTo>
                <a:lnTo>
                  <a:pt x="343" y="2"/>
                </a:lnTo>
                <a:lnTo>
                  <a:pt x="345" y="2"/>
                </a:lnTo>
                <a:lnTo>
                  <a:pt x="346" y="2"/>
                </a:lnTo>
                <a:lnTo>
                  <a:pt x="348" y="2"/>
                </a:lnTo>
                <a:lnTo>
                  <a:pt x="350" y="2"/>
                </a:lnTo>
                <a:lnTo>
                  <a:pt x="352" y="2"/>
                </a:lnTo>
                <a:lnTo>
                  <a:pt x="353" y="2"/>
                </a:lnTo>
                <a:lnTo>
                  <a:pt x="355" y="2"/>
                </a:lnTo>
                <a:lnTo>
                  <a:pt x="357" y="2"/>
                </a:lnTo>
                <a:lnTo>
                  <a:pt x="358" y="2"/>
                </a:lnTo>
                <a:lnTo>
                  <a:pt x="369" y="0"/>
                </a:lnTo>
                <a:lnTo>
                  <a:pt x="369" y="2"/>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TextBox 73"/>
          <p:cNvSpPr txBox="1"/>
          <p:nvPr/>
        </p:nvSpPr>
        <p:spPr>
          <a:xfrm>
            <a:off x="4315000" y="227060"/>
            <a:ext cx="920190" cy="523220"/>
          </a:xfrm>
          <a:prstGeom prst="rect">
            <a:avLst/>
          </a:prstGeom>
          <a:noFill/>
        </p:spPr>
        <p:txBody>
          <a:bodyPr wrap="square" rtlCol="0">
            <a:spAutoFit/>
          </a:bodyPr>
          <a:lstStyle/>
          <a:p>
            <a:pPr algn="ctr"/>
            <a:r>
              <a:rPr lang="en-US" sz="1400" dirty="0" err="1" smtClean="0">
                <a:latin typeface="Calibri" pitchFamily="34" charset="0"/>
              </a:rPr>
              <a:t>Chitipa</a:t>
            </a:r>
            <a:r>
              <a:rPr lang="en-US" sz="1400" dirty="0" smtClean="0">
                <a:latin typeface="Calibri" pitchFamily="34" charset="0"/>
              </a:rPr>
              <a:t/>
            </a:r>
            <a:br>
              <a:rPr lang="en-US" sz="1400" dirty="0" smtClean="0">
                <a:latin typeface="Calibri" pitchFamily="34" charset="0"/>
              </a:rPr>
            </a:br>
            <a:r>
              <a:rPr lang="en-US" sz="1400" dirty="0" smtClean="0">
                <a:latin typeface="Calibri" pitchFamily="34" charset="0"/>
              </a:rPr>
              <a:t>16%</a:t>
            </a:r>
          </a:p>
        </p:txBody>
      </p:sp>
      <p:sp>
        <p:nvSpPr>
          <p:cNvPr id="94" name="TextBox 93"/>
          <p:cNvSpPr txBox="1"/>
          <p:nvPr/>
        </p:nvSpPr>
        <p:spPr>
          <a:xfrm>
            <a:off x="5338048" y="1041791"/>
            <a:ext cx="796056" cy="523220"/>
          </a:xfrm>
          <a:prstGeom prst="rect">
            <a:avLst/>
          </a:prstGeom>
          <a:noFill/>
        </p:spPr>
        <p:txBody>
          <a:bodyPr wrap="square" rtlCol="0">
            <a:spAutoFit/>
          </a:bodyPr>
          <a:lstStyle/>
          <a:p>
            <a:pPr algn="ctr"/>
            <a:r>
              <a:rPr lang="en-US" sz="1400" dirty="0" err="1" smtClean="0">
                <a:solidFill>
                  <a:schemeClr val="bg1"/>
                </a:solidFill>
                <a:latin typeface="Calibri" pitchFamily="34" charset="0"/>
              </a:rPr>
              <a:t>Rumphi</a:t>
            </a:r>
            <a:r>
              <a:rPr lang="en-US" sz="1400" dirty="0" smtClean="0">
                <a:solidFill>
                  <a:schemeClr val="bg1"/>
                </a:solidFill>
                <a:latin typeface="Calibri" pitchFamily="34" charset="0"/>
              </a:rPr>
              <a:t/>
            </a:r>
            <a:br>
              <a:rPr lang="en-US" sz="1400" dirty="0" smtClean="0">
                <a:solidFill>
                  <a:schemeClr val="bg1"/>
                </a:solidFill>
                <a:latin typeface="Calibri" pitchFamily="34" charset="0"/>
              </a:rPr>
            </a:br>
            <a:r>
              <a:rPr lang="en-US" sz="1400" dirty="0" smtClean="0">
                <a:solidFill>
                  <a:schemeClr val="bg1"/>
                </a:solidFill>
                <a:latin typeface="Calibri" pitchFamily="34" charset="0"/>
              </a:rPr>
              <a:t>26%</a:t>
            </a:r>
          </a:p>
        </p:txBody>
      </p:sp>
      <p:sp>
        <p:nvSpPr>
          <p:cNvPr id="95" name="TextBox 94"/>
          <p:cNvSpPr txBox="1"/>
          <p:nvPr/>
        </p:nvSpPr>
        <p:spPr>
          <a:xfrm>
            <a:off x="5336771" y="424090"/>
            <a:ext cx="829664" cy="523220"/>
          </a:xfrm>
          <a:prstGeom prst="rect">
            <a:avLst/>
          </a:prstGeom>
          <a:noFill/>
        </p:spPr>
        <p:txBody>
          <a:bodyPr wrap="square" rtlCol="0">
            <a:spAutoFit/>
          </a:bodyPr>
          <a:lstStyle/>
          <a:p>
            <a:pPr algn="ctr"/>
            <a:r>
              <a:rPr lang="en-US" sz="1400" dirty="0" err="1" smtClean="0">
                <a:solidFill>
                  <a:schemeClr val="bg1"/>
                </a:solidFill>
                <a:latin typeface="Calibri" pitchFamily="34" charset="0"/>
              </a:rPr>
              <a:t>Karonga</a:t>
            </a:r>
            <a:endParaRPr lang="en-US" sz="1400" dirty="0" smtClean="0">
              <a:solidFill>
                <a:schemeClr val="bg1"/>
              </a:solidFill>
              <a:latin typeface="Calibri" pitchFamily="34" charset="0"/>
            </a:endParaRPr>
          </a:p>
          <a:p>
            <a:pPr algn="ctr"/>
            <a:r>
              <a:rPr lang="en-US" sz="1400" dirty="0" smtClean="0">
                <a:solidFill>
                  <a:schemeClr val="bg1"/>
                </a:solidFill>
                <a:latin typeface="Calibri" pitchFamily="34" charset="0"/>
              </a:rPr>
              <a:t>38%</a:t>
            </a:r>
          </a:p>
        </p:txBody>
      </p:sp>
      <p:sp>
        <p:nvSpPr>
          <p:cNvPr id="96" name="TextBox 95"/>
          <p:cNvSpPr txBox="1"/>
          <p:nvPr/>
        </p:nvSpPr>
        <p:spPr>
          <a:xfrm>
            <a:off x="5661626" y="1567432"/>
            <a:ext cx="725867" cy="738664"/>
          </a:xfrm>
          <a:prstGeom prst="rect">
            <a:avLst/>
          </a:prstGeom>
          <a:noFill/>
        </p:spPr>
        <p:txBody>
          <a:bodyPr wrap="square" rtlCol="0">
            <a:spAutoFit/>
          </a:bodyPr>
          <a:lstStyle/>
          <a:p>
            <a:pPr algn="ctr"/>
            <a:r>
              <a:rPr lang="en-US" sz="1400" dirty="0" err="1" smtClean="0">
                <a:solidFill>
                  <a:schemeClr val="bg1"/>
                </a:solidFill>
                <a:latin typeface="Calibri" pitchFamily="34" charset="0"/>
              </a:rPr>
              <a:t>Nkhata</a:t>
            </a:r>
            <a:r>
              <a:rPr lang="en-US" sz="1400" dirty="0" smtClean="0">
                <a:solidFill>
                  <a:schemeClr val="bg1"/>
                </a:solidFill>
                <a:latin typeface="Calibri" pitchFamily="34" charset="0"/>
              </a:rPr>
              <a:t> </a:t>
            </a:r>
            <a:br>
              <a:rPr lang="en-US" sz="1400" dirty="0" smtClean="0">
                <a:solidFill>
                  <a:schemeClr val="bg1"/>
                </a:solidFill>
                <a:latin typeface="Calibri" pitchFamily="34" charset="0"/>
              </a:rPr>
            </a:br>
            <a:r>
              <a:rPr lang="en-US" sz="1400" dirty="0" smtClean="0">
                <a:solidFill>
                  <a:schemeClr val="bg1"/>
                </a:solidFill>
                <a:latin typeface="Calibri" pitchFamily="34" charset="0"/>
              </a:rPr>
              <a:t>Bay</a:t>
            </a:r>
          </a:p>
          <a:p>
            <a:pPr algn="ctr"/>
            <a:r>
              <a:rPr lang="en-US" sz="1400" dirty="0" smtClean="0">
                <a:solidFill>
                  <a:schemeClr val="bg1"/>
                </a:solidFill>
                <a:latin typeface="Calibri" pitchFamily="34" charset="0"/>
              </a:rPr>
              <a:t>44%</a:t>
            </a:r>
          </a:p>
        </p:txBody>
      </p:sp>
      <p:sp>
        <p:nvSpPr>
          <p:cNvPr id="97" name="TextBox 96"/>
          <p:cNvSpPr txBox="1"/>
          <p:nvPr/>
        </p:nvSpPr>
        <p:spPr>
          <a:xfrm>
            <a:off x="5004749" y="1705898"/>
            <a:ext cx="777230" cy="523220"/>
          </a:xfrm>
          <a:prstGeom prst="rect">
            <a:avLst/>
          </a:prstGeom>
          <a:noFill/>
        </p:spPr>
        <p:txBody>
          <a:bodyPr wrap="square" rtlCol="0">
            <a:spAutoFit/>
          </a:bodyPr>
          <a:lstStyle/>
          <a:p>
            <a:pPr algn="ctr"/>
            <a:r>
              <a:rPr lang="en-US" sz="1400" dirty="0" err="1" smtClean="0">
                <a:solidFill>
                  <a:schemeClr val="bg1"/>
                </a:solidFill>
                <a:latin typeface="Calibri" pitchFamily="34" charset="0"/>
              </a:rPr>
              <a:t>Mzimba</a:t>
            </a:r>
            <a:endParaRPr lang="en-US" sz="1400" dirty="0" smtClean="0">
              <a:solidFill>
                <a:schemeClr val="bg1"/>
              </a:solidFill>
              <a:latin typeface="Calibri" pitchFamily="34" charset="0"/>
            </a:endParaRPr>
          </a:p>
          <a:p>
            <a:pPr algn="ctr"/>
            <a:r>
              <a:rPr lang="en-US" sz="1400" dirty="0" smtClean="0">
                <a:solidFill>
                  <a:schemeClr val="bg1"/>
                </a:solidFill>
                <a:latin typeface="Calibri" pitchFamily="34" charset="0"/>
              </a:rPr>
              <a:t>30%</a:t>
            </a:r>
          </a:p>
        </p:txBody>
      </p:sp>
      <p:sp>
        <p:nvSpPr>
          <p:cNvPr id="98" name="TextBox 97"/>
          <p:cNvSpPr txBox="1"/>
          <p:nvPr/>
        </p:nvSpPr>
        <p:spPr>
          <a:xfrm>
            <a:off x="6313334" y="2205224"/>
            <a:ext cx="744171" cy="523220"/>
          </a:xfrm>
          <a:prstGeom prst="rect">
            <a:avLst/>
          </a:prstGeom>
          <a:noFill/>
        </p:spPr>
        <p:txBody>
          <a:bodyPr wrap="square" rtlCol="0">
            <a:spAutoFit/>
          </a:bodyPr>
          <a:lstStyle/>
          <a:p>
            <a:pPr algn="ctr"/>
            <a:r>
              <a:rPr lang="en-US" sz="1400" dirty="0" err="1" smtClean="0">
                <a:latin typeface="Calibri" pitchFamily="34" charset="0"/>
              </a:rPr>
              <a:t>Likoma</a:t>
            </a:r>
            <a:endParaRPr lang="en-US" sz="1400" dirty="0" smtClean="0">
              <a:latin typeface="Calibri" pitchFamily="34" charset="0"/>
            </a:endParaRPr>
          </a:p>
          <a:p>
            <a:pPr algn="ctr"/>
            <a:r>
              <a:rPr lang="en-US" sz="1400" dirty="0" smtClean="0">
                <a:latin typeface="Calibri" pitchFamily="34" charset="0"/>
              </a:rPr>
              <a:t>42%</a:t>
            </a:r>
          </a:p>
        </p:txBody>
      </p:sp>
      <p:sp>
        <p:nvSpPr>
          <p:cNvPr id="99" name="TextBox 98"/>
          <p:cNvSpPr txBox="1"/>
          <p:nvPr/>
        </p:nvSpPr>
        <p:spPr>
          <a:xfrm>
            <a:off x="6064353" y="2821148"/>
            <a:ext cx="1164570" cy="523220"/>
          </a:xfrm>
          <a:prstGeom prst="rect">
            <a:avLst/>
          </a:prstGeom>
          <a:noFill/>
        </p:spPr>
        <p:txBody>
          <a:bodyPr wrap="square" rtlCol="0">
            <a:spAutoFit/>
          </a:bodyPr>
          <a:lstStyle/>
          <a:p>
            <a:pPr algn="ctr"/>
            <a:r>
              <a:rPr lang="en-US" sz="1400" dirty="0" err="1" smtClean="0">
                <a:latin typeface="Calibri" pitchFamily="34" charset="0"/>
              </a:rPr>
              <a:t>Nkhotakota</a:t>
            </a:r>
            <a:endParaRPr lang="en-US" sz="1400" dirty="0" smtClean="0">
              <a:latin typeface="Calibri" pitchFamily="34" charset="0"/>
            </a:endParaRPr>
          </a:p>
          <a:p>
            <a:pPr algn="ctr"/>
            <a:r>
              <a:rPr lang="en-US" sz="1400" dirty="0" smtClean="0">
                <a:latin typeface="Calibri" pitchFamily="34" charset="0"/>
              </a:rPr>
              <a:t>47%</a:t>
            </a:r>
          </a:p>
        </p:txBody>
      </p:sp>
      <p:sp>
        <p:nvSpPr>
          <p:cNvPr id="100" name="TextBox 99"/>
          <p:cNvSpPr txBox="1"/>
          <p:nvPr/>
        </p:nvSpPr>
        <p:spPr>
          <a:xfrm>
            <a:off x="4801884" y="2914571"/>
            <a:ext cx="838187" cy="523220"/>
          </a:xfrm>
          <a:prstGeom prst="rect">
            <a:avLst/>
          </a:prstGeom>
          <a:noFill/>
        </p:spPr>
        <p:txBody>
          <a:bodyPr wrap="square" rtlCol="0">
            <a:spAutoFit/>
          </a:bodyPr>
          <a:lstStyle/>
          <a:p>
            <a:pPr algn="ctr"/>
            <a:r>
              <a:rPr lang="en-US" sz="1400" dirty="0" smtClean="0">
                <a:solidFill>
                  <a:schemeClr val="bg1"/>
                </a:solidFill>
                <a:latin typeface="Calibri" pitchFamily="34" charset="0"/>
              </a:rPr>
              <a:t>Kasungu</a:t>
            </a:r>
          </a:p>
          <a:p>
            <a:pPr algn="ctr"/>
            <a:r>
              <a:rPr lang="en-US" sz="1400" dirty="0" smtClean="0">
                <a:solidFill>
                  <a:schemeClr val="bg1"/>
                </a:solidFill>
                <a:latin typeface="Calibri" pitchFamily="34" charset="0"/>
              </a:rPr>
              <a:t>26%</a:t>
            </a:r>
          </a:p>
        </p:txBody>
      </p:sp>
      <p:sp>
        <p:nvSpPr>
          <p:cNvPr id="101" name="TextBox 100"/>
          <p:cNvSpPr txBox="1"/>
          <p:nvPr/>
        </p:nvSpPr>
        <p:spPr>
          <a:xfrm>
            <a:off x="4130133" y="3844609"/>
            <a:ext cx="733927" cy="523220"/>
          </a:xfrm>
          <a:prstGeom prst="rect">
            <a:avLst/>
          </a:prstGeom>
          <a:noFill/>
        </p:spPr>
        <p:txBody>
          <a:bodyPr wrap="square" rtlCol="0">
            <a:spAutoFit/>
          </a:bodyPr>
          <a:lstStyle/>
          <a:p>
            <a:pPr algn="ctr"/>
            <a:r>
              <a:rPr lang="en-US" sz="1400" dirty="0" err="1" smtClean="0">
                <a:latin typeface="Calibri" pitchFamily="34" charset="0"/>
              </a:rPr>
              <a:t>Mchinji</a:t>
            </a:r>
            <a:endParaRPr lang="en-US" sz="1400" dirty="0" smtClean="0">
              <a:latin typeface="Calibri" pitchFamily="34" charset="0"/>
            </a:endParaRPr>
          </a:p>
          <a:p>
            <a:pPr algn="ctr"/>
            <a:r>
              <a:rPr lang="en-US" sz="1400" dirty="0" smtClean="0">
                <a:latin typeface="Calibri" pitchFamily="34" charset="0"/>
              </a:rPr>
              <a:t>32%</a:t>
            </a:r>
          </a:p>
        </p:txBody>
      </p:sp>
      <p:sp>
        <p:nvSpPr>
          <p:cNvPr id="102" name="TextBox 101"/>
          <p:cNvSpPr txBox="1"/>
          <p:nvPr/>
        </p:nvSpPr>
        <p:spPr>
          <a:xfrm>
            <a:off x="6204582" y="4233506"/>
            <a:ext cx="980105" cy="523220"/>
          </a:xfrm>
          <a:prstGeom prst="rect">
            <a:avLst/>
          </a:prstGeom>
          <a:noFill/>
        </p:spPr>
        <p:txBody>
          <a:bodyPr wrap="square" rtlCol="0">
            <a:spAutoFit/>
          </a:bodyPr>
          <a:lstStyle/>
          <a:p>
            <a:pPr algn="ctr"/>
            <a:r>
              <a:rPr lang="en-US" sz="1400" dirty="0" smtClean="0">
                <a:solidFill>
                  <a:schemeClr val="bg1"/>
                </a:solidFill>
                <a:latin typeface="Calibri" pitchFamily="34" charset="0"/>
              </a:rPr>
              <a:t>Mangochi</a:t>
            </a:r>
          </a:p>
          <a:p>
            <a:pPr algn="ctr"/>
            <a:r>
              <a:rPr lang="en-US" sz="1400" dirty="0" smtClean="0">
                <a:solidFill>
                  <a:schemeClr val="bg1"/>
                </a:solidFill>
                <a:latin typeface="Calibri" pitchFamily="34" charset="0"/>
              </a:rPr>
              <a:t>56%</a:t>
            </a:r>
          </a:p>
        </p:txBody>
      </p:sp>
      <p:sp>
        <p:nvSpPr>
          <p:cNvPr id="103" name="TextBox 102"/>
          <p:cNvSpPr txBox="1"/>
          <p:nvPr/>
        </p:nvSpPr>
        <p:spPr>
          <a:xfrm>
            <a:off x="7220659" y="4606794"/>
            <a:ext cx="895934" cy="523220"/>
          </a:xfrm>
          <a:prstGeom prst="rect">
            <a:avLst/>
          </a:prstGeom>
          <a:noFill/>
        </p:spPr>
        <p:txBody>
          <a:bodyPr wrap="square" rtlCol="0">
            <a:spAutoFit/>
          </a:bodyPr>
          <a:lstStyle/>
          <a:p>
            <a:pPr algn="ctr"/>
            <a:r>
              <a:rPr lang="en-US" sz="1400" dirty="0" err="1" smtClean="0">
                <a:latin typeface="Calibri" pitchFamily="34" charset="0"/>
              </a:rPr>
              <a:t>Machinga</a:t>
            </a:r>
            <a:endParaRPr lang="en-US" sz="1400" dirty="0" smtClean="0">
              <a:latin typeface="Calibri" pitchFamily="34" charset="0"/>
            </a:endParaRPr>
          </a:p>
          <a:p>
            <a:pPr algn="ctr"/>
            <a:r>
              <a:rPr lang="en-US" sz="1400" dirty="0" smtClean="0">
                <a:latin typeface="Calibri" pitchFamily="34" charset="0"/>
              </a:rPr>
              <a:t>29%</a:t>
            </a:r>
          </a:p>
        </p:txBody>
      </p:sp>
      <p:sp>
        <p:nvSpPr>
          <p:cNvPr id="104" name="TextBox 103"/>
          <p:cNvSpPr txBox="1"/>
          <p:nvPr/>
        </p:nvSpPr>
        <p:spPr>
          <a:xfrm>
            <a:off x="5023575" y="3863410"/>
            <a:ext cx="931722" cy="523220"/>
          </a:xfrm>
          <a:prstGeom prst="rect">
            <a:avLst/>
          </a:prstGeom>
          <a:noFill/>
        </p:spPr>
        <p:txBody>
          <a:bodyPr wrap="square" rtlCol="0">
            <a:spAutoFit/>
          </a:bodyPr>
          <a:lstStyle/>
          <a:p>
            <a:pPr algn="ctr"/>
            <a:r>
              <a:rPr lang="en-US" sz="1400" dirty="0" smtClean="0">
                <a:solidFill>
                  <a:schemeClr val="bg1"/>
                </a:solidFill>
                <a:latin typeface="Calibri" pitchFamily="34" charset="0"/>
              </a:rPr>
              <a:t>Lilongwe</a:t>
            </a:r>
          </a:p>
          <a:p>
            <a:pPr algn="ctr"/>
            <a:r>
              <a:rPr lang="en-US" sz="1400" dirty="0" smtClean="0">
                <a:solidFill>
                  <a:schemeClr val="bg1"/>
                </a:solidFill>
                <a:latin typeface="Calibri" pitchFamily="34" charset="0"/>
              </a:rPr>
              <a:t>29%</a:t>
            </a:r>
          </a:p>
        </p:txBody>
      </p:sp>
      <p:sp>
        <p:nvSpPr>
          <p:cNvPr id="105" name="TextBox 104"/>
          <p:cNvSpPr txBox="1"/>
          <p:nvPr/>
        </p:nvSpPr>
        <p:spPr>
          <a:xfrm>
            <a:off x="5781980" y="3561560"/>
            <a:ext cx="699554" cy="523220"/>
          </a:xfrm>
          <a:prstGeom prst="rect">
            <a:avLst/>
          </a:prstGeom>
          <a:noFill/>
        </p:spPr>
        <p:txBody>
          <a:bodyPr wrap="square" rtlCol="0">
            <a:spAutoFit/>
          </a:bodyPr>
          <a:lstStyle/>
          <a:p>
            <a:pPr algn="ctr"/>
            <a:r>
              <a:rPr lang="en-US" sz="1400" dirty="0" smtClean="0">
                <a:solidFill>
                  <a:schemeClr val="bg1"/>
                </a:solidFill>
                <a:latin typeface="Calibri" pitchFamily="34" charset="0"/>
              </a:rPr>
              <a:t>Salima</a:t>
            </a:r>
          </a:p>
          <a:p>
            <a:pPr algn="ctr"/>
            <a:r>
              <a:rPr lang="en-US" sz="1400" dirty="0" smtClean="0">
                <a:solidFill>
                  <a:schemeClr val="bg1"/>
                </a:solidFill>
                <a:latin typeface="Calibri" pitchFamily="34" charset="0"/>
              </a:rPr>
              <a:t>31%</a:t>
            </a:r>
          </a:p>
        </p:txBody>
      </p:sp>
      <p:sp>
        <p:nvSpPr>
          <p:cNvPr id="106" name="TextBox 105"/>
          <p:cNvSpPr txBox="1"/>
          <p:nvPr/>
        </p:nvSpPr>
        <p:spPr>
          <a:xfrm>
            <a:off x="6611561" y="3308996"/>
            <a:ext cx="766463" cy="523220"/>
          </a:xfrm>
          <a:prstGeom prst="rect">
            <a:avLst/>
          </a:prstGeom>
          <a:noFill/>
        </p:spPr>
        <p:txBody>
          <a:bodyPr wrap="square" rtlCol="0">
            <a:spAutoFit/>
          </a:bodyPr>
          <a:lstStyle/>
          <a:p>
            <a:pPr algn="ctr"/>
            <a:r>
              <a:rPr lang="en-US" sz="1400" dirty="0" err="1" smtClean="0">
                <a:latin typeface="Calibri" pitchFamily="34" charset="0"/>
              </a:rPr>
              <a:t>Ntchisi</a:t>
            </a:r>
            <a:endParaRPr lang="en-US" sz="1400" dirty="0" smtClean="0">
              <a:latin typeface="Calibri" pitchFamily="34" charset="0"/>
            </a:endParaRPr>
          </a:p>
          <a:p>
            <a:pPr algn="ctr"/>
            <a:r>
              <a:rPr lang="en-US" sz="1400" dirty="0" smtClean="0">
                <a:latin typeface="Calibri" pitchFamily="34" charset="0"/>
              </a:rPr>
              <a:t>25%</a:t>
            </a:r>
          </a:p>
        </p:txBody>
      </p:sp>
      <p:sp>
        <p:nvSpPr>
          <p:cNvPr id="107" name="TextBox 106"/>
          <p:cNvSpPr txBox="1"/>
          <p:nvPr/>
        </p:nvSpPr>
        <p:spPr>
          <a:xfrm>
            <a:off x="5091453" y="3494013"/>
            <a:ext cx="666598" cy="523220"/>
          </a:xfrm>
          <a:prstGeom prst="rect">
            <a:avLst/>
          </a:prstGeom>
          <a:noFill/>
        </p:spPr>
        <p:txBody>
          <a:bodyPr wrap="square" rtlCol="0">
            <a:spAutoFit/>
          </a:bodyPr>
          <a:lstStyle/>
          <a:p>
            <a:pPr algn="ctr"/>
            <a:r>
              <a:rPr lang="en-US" sz="1400" dirty="0" smtClean="0">
                <a:solidFill>
                  <a:schemeClr val="bg1"/>
                </a:solidFill>
                <a:latin typeface="Calibri" pitchFamily="34" charset="0"/>
              </a:rPr>
              <a:t>Dowa</a:t>
            </a:r>
          </a:p>
          <a:p>
            <a:pPr algn="ctr"/>
            <a:r>
              <a:rPr lang="en-US" sz="1400" dirty="0" smtClean="0">
                <a:solidFill>
                  <a:schemeClr val="bg1"/>
                </a:solidFill>
                <a:latin typeface="Calibri" pitchFamily="34" charset="0"/>
              </a:rPr>
              <a:t>30%</a:t>
            </a:r>
          </a:p>
        </p:txBody>
      </p:sp>
      <p:sp>
        <p:nvSpPr>
          <p:cNvPr id="108" name="TextBox 107"/>
          <p:cNvSpPr txBox="1"/>
          <p:nvPr/>
        </p:nvSpPr>
        <p:spPr>
          <a:xfrm>
            <a:off x="5579306" y="4141002"/>
            <a:ext cx="721516" cy="523220"/>
          </a:xfrm>
          <a:prstGeom prst="rect">
            <a:avLst/>
          </a:prstGeom>
          <a:noFill/>
        </p:spPr>
        <p:txBody>
          <a:bodyPr wrap="square" rtlCol="0">
            <a:spAutoFit/>
          </a:bodyPr>
          <a:lstStyle/>
          <a:p>
            <a:pPr algn="ctr"/>
            <a:r>
              <a:rPr lang="en-US" sz="1400" dirty="0" err="1" smtClean="0">
                <a:solidFill>
                  <a:schemeClr val="bg1"/>
                </a:solidFill>
                <a:latin typeface="Calibri" pitchFamily="34" charset="0"/>
              </a:rPr>
              <a:t>Dedza</a:t>
            </a:r>
            <a:endParaRPr lang="en-US" sz="1400" dirty="0" smtClean="0">
              <a:solidFill>
                <a:schemeClr val="bg1"/>
              </a:solidFill>
              <a:latin typeface="Calibri" pitchFamily="34" charset="0"/>
            </a:endParaRPr>
          </a:p>
          <a:p>
            <a:pPr algn="ctr"/>
            <a:r>
              <a:rPr lang="en-US" sz="1400" dirty="0" smtClean="0">
                <a:latin typeface="Calibri" pitchFamily="34" charset="0"/>
              </a:rPr>
              <a:t>25%</a:t>
            </a:r>
          </a:p>
        </p:txBody>
      </p:sp>
      <p:sp>
        <p:nvSpPr>
          <p:cNvPr id="109" name="TextBox 108"/>
          <p:cNvSpPr txBox="1"/>
          <p:nvPr/>
        </p:nvSpPr>
        <p:spPr>
          <a:xfrm>
            <a:off x="5553721" y="4604020"/>
            <a:ext cx="714751" cy="523220"/>
          </a:xfrm>
          <a:prstGeom prst="rect">
            <a:avLst/>
          </a:prstGeom>
          <a:noFill/>
        </p:spPr>
        <p:txBody>
          <a:bodyPr wrap="square" rtlCol="0">
            <a:spAutoFit/>
          </a:bodyPr>
          <a:lstStyle/>
          <a:p>
            <a:pPr algn="ctr"/>
            <a:r>
              <a:rPr lang="en-US" sz="1400" dirty="0" err="1" smtClean="0">
                <a:latin typeface="Calibri" pitchFamily="34" charset="0"/>
              </a:rPr>
              <a:t>Ntcheu</a:t>
            </a:r>
            <a:endParaRPr lang="en-US" sz="1400" dirty="0" smtClean="0">
              <a:latin typeface="Calibri" pitchFamily="34" charset="0"/>
            </a:endParaRPr>
          </a:p>
          <a:p>
            <a:pPr algn="ctr"/>
            <a:r>
              <a:rPr lang="en-US" sz="1400" dirty="0" smtClean="0">
                <a:latin typeface="Calibri" pitchFamily="34" charset="0"/>
              </a:rPr>
              <a:t>32%</a:t>
            </a:r>
          </a:p>
        </p:txBody>
      </p:sp>
      <p:sp>
        <p:nvSpPr>
          <p:cNvPr id="110" name="TextBox 109"/>
          <p:cNvSpPr txBox="1"/>
          <p:nvPr/>
        </p:nvSpPr>
        <p:spPr>
          <a:xfrm>
            <a:off x="6610325" y="6122468"/>
            <a:ext cx="688010" cy="523220"/>
          </a:xfrm>
          <a:prstGeom prst="rect">
            <a:avLst/>
          </a:prstGeom>
          <a:noFill/>
        </p:spPr>
        <p:txBody>
          <a:bodyPr wrap="square" rtlCol="0">
            <a:spAutoFit/>
          </a:bodyPr>
          <a:lstStyle/>
          <a:p>
            <a:pPr algn="ctr"/>
            <a:r>
              <a:rPr lang="en-US" sz="1400" dirty="0" err="1" smtClean="0">
                <a:latin typeface="Calibri" pitchFamily="34" charset="0"/>
              </a:rPr>
              <a:t>Nsanje</a:t>
            </a:r>
            <a:endParaRPr lang="en-US" sz="1400" dirty="0" smtClean="0">
              <a:latin typeface="Calibri" pitchFamily="34" charset="0"/>
            </a:endParaRPr>
          </a:p>
          <a:p>
            <a:pPr algn="ctr"/>
            <a:r>
              <a:rPr lang="en-US" sz="1400" dirty="0" smtClean="0">
                <a:latin typeface="Calibri" pitchFamily="34" charset="0"/>
              </a:rPr>
              <a:t>50%</a:t>
            </a:r>
          </a:p>
        </p:txBody>
      </p:sp>
      <p:sp>
        <p:nvSpPr>
          <p:cNvPr id="111" name="TextBox 110"/>
          <p:cNvSpPr txBox="1"/>
          <p:nvPr/>
        </p:nvSpPr>
        <p:spPr>
          <a:xfrm>
            <a:off x="5275730" y="5937369"/>
            <a:ext cx="1035878" cy="523220"/>
          </a:xfrm>
          <a:prstGeom prst="rect">
            <a:avLst/>
          </a:prstGeom>
          <a:noFill/>
        </p:spPr>
        <p:txBody>
          <a:bodyPr wrap="square" rtlCol="0">
            <a:spAutoFit/>
          </a:bodyPr>
          <a:lstStyle/>
          <a:p>
            <a:pPr algn="ctr"/>
            <a:r>
              <a:rPr lang="en-US" sz="1400" dirty="0" err="1" smtClean="0">
                <a:latin typeface="Calibri" pitchFamily="34" charset="0"/>
              </a:rPr>
              <a:t>Chikhwawa</a:t>
            </a:r>
            <a:endParaRPr lang="en-US" sz="1400" dirty="0" smtClean="0">
              <a:latin typeface="Calibri" pitchFamily="34" charset="0"/>
            </a:endParaRPr>
          </a:p>
          <a:p>
            <a:pPr algn="ctr"/>
            <a:r>
              <a:rPr lang="en-US" sz="1400" dirty="0" smtClean="0">
                <a:latin typeface="Calibri" pitchFamily="34" charset="0"/>
              </a:rPr>
              <a:t>36%</a:t>
            </a:r>
          </a:p>
        </p:txBody>
      </p:sp>
      <p:sp>
        <p:nvSpPr>
          <p:cNvPr id="112" name="TextBox 111"/>
          <p:cNvSpPr txBox="1"/>
          <p:nvPr/>
        </p:nvSpPr>
        <p:spPr>
          <a:xfrm>
            <a:off x="5328528" y="5202317"/>
            <a:ext cx="821181" cy="523220"/>
          </a:xfrm>
          <a:prstGeom prst="rect">
            <a:avLst/>
          </a:prstGeom>
          <a:noFill/>
        </p:spPr>
        <p:txBody>
          <a:bodyPr wrap="square" rtlCol="0">
            <a:spAutoFit/>
          </a:bodyPr>
          <a:lstStyle/>
          <a:p>
            <a:pPr algn="ctr"/>
            <a:r>
              <a:rPr lang="en-US" sz="1400" dirty="0" smtClean="0">
                <a:latin typeface="Calibri" pitchFamily="34" charset="0"/>
              </a:rPr>
              <a:t>Mwanza</a:t>
            </a:r>
          </a:p>
          <a:p>
            <a:pPr algn="ctr"/>
            <a:r>
              <a:rPr lang="en-US" sz="1400" dirty="0" smtClean="0">
                <a:latin typeface="Calibri" pitchFamily="34" charset="0"/>
              </a:rPr>
              <a:t>44%</a:t>
            </a:r>
          </a:p>
        </p:txBody>
      </p:sp>
      <p:sp>
        <p:nvSpPr>
          <p:cNvPr id="113" name="TextBox 112"/>
          <p:cNvSpPr txBox="1"/>
          <p:nvPr/>
        </p:nvSpPr>
        <p:spPr>
          <a:xfrm>
            <a:off x="6567214" y="5032123"/>
            <a:ext cx="746927" cy="523220"/>
          </a:xfrm>
          <a:prstGeom prst="rect">
            <a:avLst/>
          </a:prstGeom>
          <a:noFill/>
        </p:spPr>
        <p:txBody>
          <a:bodyPr wrap="square" rtlCol="0">
            <a:spAutoFit/>
          </a:bodyPr>
          <a:lstStyle/>
          <a:p>
            <a:pPr algn="ctr"/>
            <a:r>
              <a:rPr lang="en-US" sz="1400" dirty="0" err="1" smtClean="0">
                <a:solidFill>
                  <a:schemeClr val="bg1"/>
                </a:solidFill>
                <a:latin typeface="Calibri" pitchFamily="34" charset="0"/>
              </a:rPr>
              <a:t>Zomba</a:t>
            </a:r>
            <a:endParaRPr lang="en-US" sz="1400" dirty="0" smtClean="0">
              <a:solidFill>
                <a:schemeClr val="bg1"/>
              </a:solidFill>
              <a:latin typeface="Calibri" pitchFamily="34" charset="0"/>
            </a:endParaRPr>
          </a:p>
          <a:p>
            <a:pPr algn="ctr"/>
            <a:r>
              <a:rPr lang="en-US" sz="1400" dirty="0">
                <a:solidFill>
                  <a:schemeClr val="bg1"/>
                </a:solidFill>
                <a:latin typeface="Calibri" pitchFamily="34" charset="0"/>
              </a:rPr>
              <a:t>2</a:t>
            </a:r>
            <a:r>
              <a:rPr lang="en-US" sz="1400" dirty="0" smtClean="0">
                <a:solidFill>
                  <a:schemeClr val="bg1"/>
                </a:solidFill>
                <a:latin typeface="Calibri" pitchFamily="34" charset="0"/>
              </a:rPr>
              <a:t>5%</a:t>
            </a:r>
          </a:p>
        </p:txBody>
      </p:sp>
      <p:sp>
        <p:nvSpPr>
          <p:cNvPr id="114" name="TextBox 113"/>
          <p:cNvSpPr txBox="1"/>
          <p:nvPr/>
        </p:nvSpPr>
        <p:spPr>
          <a:xfrm>
            <a:off x="7216002" y="5312670"/>
            <a:ext cx="925456" cy="523220"/>
          </a:xfrm>
          <a:prstGeom prst="rect">
            <a:avLst/>
          </a:prstGeom>
          <a:noFill/>
        </p:spPr>
        <p:txBody>
          <a:bodyPr wrap="square" rtlCol="0">
            <a:spAutoFit/>
          </a:bodyPr>
          <a:lstStyle/>
          <a:p>
            <a:pPr algn="ctr"/>
            <a:r>
              <a:rPr lang="en-US" sz="1400" dirty="0" err="1" smtClean="0">
                <a:latin typeface="Calibri" pitchFamily="34" charset="0"/>
              </a:rPr>
              <a:t>Phalombe</a:t>
            </a:r>
            <a:endParaRPr lang="en-US" sz="1400" dirty="0" smtClean="0">
              <a:latin typeface="Calibri" pitchFamily="34" charset="0"/>
            </a:endParaRPr>
          </a:p>
          <a:p>
            <a:pPr algn="ctr"/>
            <a:r>
              <a:rPr lang="en-US" sz="1400" dirty="0" smtClean="0">
                <a:latin typeface="Calibri" pitchFamily="34" charset="0"/>
              </a:rPr>
              <a:t>29%</a:t>
            </a:r>
          </a:p>
        </p:txBody>
      </p:sp>
      <p:sp>
        <p:nvSpPr>
          <p:cNvPr id="115" name="TextBox 114"/>
          <p:cNvSpPr txBox="1"/>
          <p:nvPr/>
        </p:nvSpPr>
        <p:spPr>
          <a:xfrm>
            <a:off x="7118456" y="5740754"/>
            <a:ext cx="792843" cy="523220"/>
          </a:xfrm>
          <a:prstGeom prst="rect">
            <a:avLst/>
          </a:prstGeom>
          <a:noFill/>
        </p:spPr>
        <p:txBody>
          <a:bodyPr wrap="square" rtlCol="0">
            <a:spAutoFit/>
          </a:bodyPr>
          <a:lstStyle/>
          <a:p>
            <a:pPr algn="ctr"/>
            <a:r>
              <a:rPr lang="en-US" sz="1400" dirty="0" err="1" smtClean="0">
                <a:latin typeface="Calibri" pitchFamily="34" charset="0"/>
              </a:rPr>
              <a:t>Mulanje</a:t>
            </a:r>
            <a:endParaRPr lang="en-US" sz="1400" dirty="0" smtClean="0">
              <a:latin typeface="Calibri" pitchFamily="34" charset="0"/>
            </a:endParaRPr>
          </a:p>
          <a:p>
            <a:pPr algn="ctr"/>
            <a:r>
              <a:rPr lang="en-US" sz="1400" dirty="0" smtClean="0">
                <a:latin typeface="Calibri" pitchFamily="34" charset="0"/>
              </a:rPr>
              <a:t>31%</a:t>
            </a:r>
          </a:p>
        </p:txBody>
      </p:sp>
      <p:sp>
        <p:nvSpPr>
          <p:cNvPr id="116" name="TextBox 115"/>
          <p:cNvSpPr txBox="1"/>
          <p:nvPr/>
        </p:nvSpPr>
        <p:spPr>
          <a:xfrm>
            <a:off x="4904102" y="4757024"/>
            <a:ext cx="584329" cy="523220"/>
          </a:xfrm>
          <a:prstGeom prst="rect">
            <a:avLst/>
          </a:prstGeom>
          <a:noFill/>
        </p:spPr>
        <p:txBody>
          <a:bodyPr wrap="square" rtlCol="0">
            <a:spAutoFit/>
          </a:bodyPr>
          <a:lstStyle/>
          <a:p>
            <a:pPr algn="ctr"/>
            <a:r>
              <a:rPr lang="en-US" sz="1400" dirty="0" err="1" smtClean="0">
                <a:latin typeface="Calibri" pitchFamily="34" charset="0"/>
              </a:rPr>
              <a:t>Neno</a:t>
            </a:r>
            <a:endParaRPr lang="en-US" sz="1400" dirty="0" smtClean="0">
              <a:latin typeface="Calibri" pitchFamily="34" charset="0"/>
            </a:endParaRPr>
          </a:p>
          <a:p>
            <a:pPr algn="ctr"/>
            <a:r>
              <a:rPr lang="en-US" sz="1400" dirty="0" smtClean="0">
                <a:latin typeface="Calibri" pitchFamily="34" charset="0"/>
              </a:rPr>
              <a:t>40%</a:t>
            </a:r>
          </a:p>
        </p:txBody>
      </p:sp>
      <p:cxnSp>
        <p:nvCxnSpPr>
          <p:cNvPr id="118" name="Straight Connector 117"/>
          <p:cNvCxnSpPr/>
          <p:nvPr/>
        </p:nvCxnSpPr>
        <p:spPr>
          <a:xfrm>
            <a:off x="5418503" y="5024821"/>
            <a:ext cx="894831" cy="2463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9" name="TextBox 118"/>
          <p:cNvSpPr txBox="1"/>
          <p:nvPr/>
        </p:nvSpPr>
        <p:spPr>
          <a:xfrm>
            <a:off x="7681512" y="6334780"/>
            <a:ext cx="727707" cy="523220"/>
          </a:xfrm>
          <a:prstGeom prst="rect">
            <a:avLst/>
          </a:prstGeom>
          <a:noFill/>
        </p:spPr>
        <p:txBody>
          <a:bodyPr wrap="square" rtlCol="0">
            <a:spAutoFit/>
          </a:bodyPr>
          <a:lstStyle/>
          <a:p>
            <a:pPr algn="ctr"/>
            <a:r>
              <a:rPr lang="en-US" sz="1400" dirty="0" err="1" smtClean="0">
                <a:latin typeface="Calibri" pitchFamily="34" charset="0"/>
              </a:rPr>
              <a:t>Thyolo</a:t>
            </a:r>
            <a:endParaRPr lang="en-US" sz="1400" dirty="0" smtClean="0">
              <a:latin typeface="Calibri" pitchFamily="34" charset="0"/>
            </a:endParaRPr>
          </a:p>
          <a:p>
            <a:pPr algn="ctr"/>
            <a:r>
              <a:rPr lang="en-US" sz="1400" dirty="0" smtClean="0">
                <a:latin typeface="Calibri" pitchFamily="34" charset="0"/>
              </a:rPr>
              <a:t>36%</a:t>
            </a:r>
          </a:p>
        </p:txBody>
      </p:sp>
      <p:cxnSp>
        <p:nvCxnSpPr>
          <p:cNvPr id="121" name="Straight Connector 120"/>
          <p:cNvCxnSpPr/>
          <p:nvPr/>
        </p:nvCxnSpPr>
        <p:spPr>
          <a:xfrm flipH="1" flipV="1">
            <a:off x="6681631" y="5829835"/>
            <a:ext cx="1070300" cy="6543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2" name="TextBox 121"/>
          <p:cNvSpPr txBox="1"/>
          <p:nvPr/>
        </p:nvSpPr>
        <p:spPr>
          <a:xfrm>
            <a:off x="7575479" y="4170731"/>
            <a:ext cx="730321" cy="523220"/>
          </a:xfrm>
          <a:prstGeom prst="rect">
            <a:avLst/>
          </a:prstGeom>
          <a:noFill/>
        </p:spPr>
        <p:txBody>
          <a:bodyPr wrap="square" rtlCol="0">
            <a:spAutoFit/>
          </a:bodyPr>
          <a:lstStyle/>
          <a:p>
            <a:pPr algn="ctr"/>
            <a:r>
              <a:rPr lang="en-US" sz="1400" dirty="0" err="1" smtClean="0">
                <a:latin typeface="Calibri" pitchFamily="34" charset="0"/>
              </a:rPr>
              <a:t>Balaka</a:t>
            </a:r>
            <a:endParaRPr lang="en-US" sz="1400" dirty="0" smtClean="0">
              <a:latin typeface="Calibri" pitchFamily="34" charset="0"/>
            </a:endParaRPr>
          </a:p>
          <a:p>
            <a:pPr algn="ctr"/>
            <a:r>
              <a:rPr lang="en-US" sz="1400" dirty="0" smtClean="0">
                <a:latin typeface="Calibri" pitchFamily="34" charset="0"/>
              </a:rPr>
              <a:t>39%</a:t>
            </a:r>
          </a:p>
        </p:txBody>
      </p:sp>
      <p:cxnSp>
        <p:nvCxnSpPr>
          <p:cNvPr id="124" name="Straight Connector 123"/>
          <p:cNvCxnSpPr>
            <a:stCxn id="122" idx="1"/>
          </p:cNvCxnSpPr>
          <p:nvPr/>
        </p:nvCxnSpPr>
        <p:spPr>
          <a:xfrm flipH="1">
            <a:off x="6664587" y="4432341"/>
            <a:ext cx="910892" cy="4462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5" name="TextBox 124"/>
          <p:cNvSpPr txBox="1"/>
          <p:nvPr/>
        </p:nvSpPr>
        <p:spPr>
          <a:xfrm>
            <a:off x="3973495" y="5896050"/>
            <a:ext cx="792649" cy="523220"/>
          </a:xfrm>
          <a:prstGeom prst="rect">
            <a:avLst/>
          </a:prstGeom>
          <a:noFill/>
        </p:spPr>
        <p:txBody>
          <a:bodyPr wrap="square" rtlCol="0">
            <a:spAutoFit/>
          </a:bodyPr>
          <a:lstStyle/>
          <a:p>
            <a:pPr algn="ctr"/>
            <a:r>
              <a:rPr lang="en-US" sz="1400" dirty="0" smtClean="0">
                <a:latin typeface="Calibri" pitchFamily="34" charset="0"/>
              </a:rPr>
              <a:t>Blantyre</a:t>
            </a:r>
          </a:p>
          <a:p>
            <a:pPr algn="ctr"/>
            <a:r>
              <a:rPr lang="en-US" sz="1400" dirty="0" smtClean="0">
                <a:latin typeface="Calibri" pitchFamily="34" charset="0"/>
              </a:rPr>
              <a:t>32%</a:t>
            </a:r>
          </a:p>
        </p:txBody>
      </p:sp>
      <p:cxnSp>
        <p:nvCxnSpPr>
          <p:cNvPr id="127" name="Straight Connector 126"/>
          <p:cNvCxnSpPr>
            <a:stCxn id="125" idx="3"/>
          </p:cNvCxnSpPr>
          <p:nvPr/>
        </p:nvCxnSpPr>
        <p:spPr>
          <a:xfrm flipV="1">
            <a:off x="4766144" y="5556963"/>
            <a:ext cx="1780816" cy="6006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9" name="TextBox 128"/>
          <p:cNvSpPr txBox="1"/>
          <p:nvPr/>
        </p:nvSpPr>
        <p:spPr>
          <a:xfrm>
            <a:off x="7917225" y="4884586"/>
            <a:ext cx="977393" cy="523220"/>
          </a:xfrm>
          <a:prstGeom prst="rect">
            <a:avLst/>
          </a:prstGeom>
          <a:noFill/>
        </p:spPr>
        <p:txBody>
          <a:bodyPr wrap="square" rtlCol="0">
            <a:spAutoFit/>
          </a:bodyPr>
          <a:lstStyle/>
          <a:p>
            <a:pPr algn="ctr"/>
            <a:r>
              <a:rPr lang="en-US" sz="1400" dirty="0" err="1" smtClean="0">
                <a:latin typeface="Calibri" pitchFamily="34" charset="0"/>
              </a:rPr>
              <a:t>Chiradzulu</a:t>
            </a:r>
            <a:endParaRPr lang="en-US" sz="1400" dirty="0" smtClean="0">
              <a:latin typeface="Calibri" pitchFamily="34" charset="0"/>
            </a:endParaRPr>
          </a:p>
          <a:p>
            <a:pPr algn="ctr"/>
            <a:r>
              <a:rPr lang="en-US" sz="1400" dirty="0" smtClean="0">
                <a:latin typeface="Calibri" pitchFamily="34" charset="0"/>
              </a:rPr>
              <a:t>25%</a:t>
            </a:r>
          </a:p>
        </p:txBody>
      </p:sp>
      <p:cxnSp>
        <p:nvCxnSpPr>
          <p:cNvPr id="131" name="Straight Connector 130"/>
          <p:cNvCxnSpPr/>
          <p:nvPr/>
        </p:nvCxnSpPr>
        <p:spPr>
          <a:xfrm flipH="1">
            <a:off x="6732643" y="5168178"/>
            <a:ext cx="1292726" cy="3810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5" name="TextBox 64"/>
          <p:cNvSpPr txBox="1"/>
          <p:nvPr/>
        </p:nvSpPr>
        <p:spPr>
          <a:xfrm>
            <a:off x="1278535" y="2746817"/>
            <a:ext cx="1605255" cy="954107"/>
          </a:xfrm>
          <a:prstGeom prst="rect">
            <a:avLst/>
          </a:prstGeom>
          <a:noFill/>
        </p:spPr>
        <p:txBody>
          <a:bodyPr wrap="square" rtlCol="0">
            <a:spAutoFit/>
          </a:bodyPr>
          <a:lstStyle/>
          <a:p>
            <a:pPr algn="ctr"/>
            <a:r>
              <a:rPr lang="en-US" sz="2800" b="1" dirty="0" smtClean="0">
                <a:latin typeface="Calibri (Headings)"/>
              </a:rPr>
              <a:t>Malawi</a:t>
            </a:r>
          </a:p>
          <a:p>
            <a:pPr algn="ctr"/>
            <a:r>
              <a:rPr lang="en-US" sz="2800" b="1" dirty="0" smtClean="0">
                <a:latin typeface="Calibri (Headings)"/>
              </a:rPr>
              <a:t>33%</a:t>
            </a:r>
            <a:endParaRPr lang="en-US" sz="2800" b="1" dirty="0">
              <a:latin typeface="Calibri (Headings)"/>
            </a:endParaRPr>
          </a:p>
        </p:txBody>
      </p:sp>
      <p:cxnSp>
        <p:nvCxnSpPr>
          <p:cNvPr id="4" name="Straight Connector 3"/>
          <p:cNvCxnSpPr/>
          <p:nvPr/>
        </p:nvCxnSpPr>
        <p:spPr>
          <a:xfrm flipH="1" flipV="1">
            <a:off x="5862586" y="3066690"/>
            <a:ext cx="538771" cy="716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flipH="1" flipV="1">
            <a:off x="5636687" y="3471864"/>
            <a:ext cx="1145949" cy="966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Text Box 34"/>
          <p:cNvSpPr txBox="1">
            <a:spLocks noChangeArrowheads="1"/>
          </p:cNvSpPr>
          <p:nvPr/>
        </p:nvSpPr>
        <p:spPr bwMode="auto">
          <a:xfrm>
            <a:off x="16097" y="1783812"/>
            <a:ext cx="4130133"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i="1" dirty="0">
                <a:latin typeface="Calibri" pitchFamily="34" charset="0"/>
              </a:rPr>
              <a:t>Percent of </a:t>
            </a:r>
            <a:r>
              <a:rPr lang="en-US" i="1" dirty="0" smtClean="0">
                <a:latin typeface="Calibri" pitchFamily="34" charset="0"/>
              </a:rPr>
              <a:t>women age 15-49 classified </a:t>
            </a:r>
            <a:r>
              <a:rPr lang="en-US" i="1" dirty="0">
                <a:latin typeface="Calibri" pitchFamily="34" charset="0"/>
              </a:rPr>
              <a:t>as having any </a:t>
            </a:r>
            <a:r>
              <a:rPr lang="en-US" i="1" dirty="0" err="1" smtClean="0">
                <a:latin typeface="Calibri" pitchFamily="34" charset="0"/>
              </a:rPr>
              <a:t>anaemia</a:t>
            </a:r>
            <a:endParaRPr lang="en-US" i="1" dirty="0">
              <a:latin typeface="Calibri" pitchFamily="34" charset="0"/>
            </a:endParaRPr>
          </a:p>
        </p:txBody>
      </p:sp>
      <p:sp>
        <p:nvSpPr>
          <p:cNvPr id="84" name="Rectangle 83"/>
          <p:cNvSpPr/>
          <p:nvPr/>
        </p:nvSpPr>
        <p:spPr>
          <a:xfrm>
            <a:off x="1626943" y="4072660"/>
            <a:ext cx="217357" cy="191827"/>
          </a:xfrm>
          <a:prstGeom prst="rect">
            <a:avLst/>
          </a:prstGeom>
          <a:solidFill>
            <a:schemeClr val="tx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85" name="Rectangle 84"/>
          <p:cNvSpPr/>
          <p:nvPr/>
        </p:nvSpPr>
        <p:spPr>
          <a:xfrm>
            <a:off x="1625478" y="4411914"/>
            <a:ext cx="217357" cy="191827"/>
          </a:xfrm>
          <a:prstGeom prst="rect">
            <a:avLst/>
          </a:prstGeom>
          <a:solidFill>
            <a:schemeClr val="tx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117" name="Rectangle 116"/>
          <p:cNvSpPr/>
          <p:nvPr/>
        </p:nvSpPr>
        <p:spPr>
          <a:xfrm>
            <a:off x="1625478" y="4747649"/>
            <a:ext cx="217357" cy="191827"/>
          </a:xfrm>
          <a:prstGeom prst="rect">
            <a:avLst/>
          </a:prstGeom>
          <a:solidFill>
            <a:schemeClr val="tx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120" name="Text Box 34"/>
          <p:cNvSpPr txBox="1">
            <a:spLocks noChangeArrowheads="1"/>
          </p:cNvSpPr>
          <p:nvPr/>
        </p:nvSpPr>
        <p:spPr bwMode="auto">
          <a:xfrm>
            <a:off x="1836475" y="4670743"/>
            <a:ext cx="89579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b="1" dirty="0" smtClean="0"/>
              <a:t>&gt; 40%</a:t>
            </a:r>
            <a:endParaRPr lang="en-US" b="1" dirty="0"/>
          </a:p>
        </p:txBody>
      </p:sp>
      <p:sp>
        <p:nvSpPr>
          <p:cNvPr id="123" name="Text Box 34"/>
          <p:cNvSpPr txBox="1">
            <a:spLocks noChangeArrowheads="1"/>
          </p:cNvSpPr>
          <p:nvPr/>
        </p:nvSpPr>
        <p:spPr bwMode="auto">
          <a:xfrm>
            <a:off x="1795190" y="4338650"/>
            <a:ext cx="1299030"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b="1" dirty="0" smtClean="0"/>
              <a:t> 31-40%</a:t>
            </a:r>
            <a:endParaRPr lang="en-US" b="1" dirty="0"/>
          </a:p>
        </p:txBody>
      </p:sp>
      <p:sp>
        <p:nvSpPr>
          <p:cNvPr id="126" name="Text Box 34"/>
          <p:cNvSpPr txBox="1">
            <a:spLocks noChangeArrowheads="1"/>
          </p:cNvSpPr>
          <p:nvPr/>
        </p:nvSpPr>
        <p:spPr bwMode="auto">
          <a:xfrm>
            <a:off x="1836474" y="3998497"/>
            <a:ext cx="89579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b="1" dirty="0" smtClean="0"/>
              <a:t>≤ 30%</a:t>
            </a:r>
            <a:endParaRPr lang="en-US" b="1" dirty="0"/>
          </a:p>
        </p:txBody>
      </p:sp>
    </p:spTree>
    <p:extLst>
      <p:ext uri="{BB962C8B-B14F-4D97-AF65-F5344CB8AC3E}">
        <p14:creationId xmlns:p14="http://schemas.microsoft.com/office/powerpoint/2010/main" val="291650610"/>
      </p:ext>
    </p:extLst>
  </p:cSld>
  <p:clrMapOvr>
    <a:masterClrMapping/>
  </p:clrMapOvr>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Autofit/>
          </a:bodyPr>
          <a:lstStyle/>
          <a:p>
            <a:r>
              <a:rPr lang="en-US" sz="4200" dirty="0" smtClean="0"/>
              <a:t>Trends in </a:t>
            </a:r>
            <a:r>
              <a:rPr lang="en-US" sz="4200" dirty="0" err="1" smtClean="0"/>
              <a:t>Anaemia</a:t>
            </a:r>
            <a:r>
              <a:rPr lang="en-US" sz="4200" dirty="0" smtClean="0"/>
              <a:t> among </a:t>
            </a:r>
            <a:br>
              <a:rPr lang="en-US" sz="4200" dirty="0" smtClean="0"/>
            </a:br>
            <a:r>
              <a:rPr lang="en-US" sz="4200" dirty="0" smtClean="0"/>
              <a:t>Children and Women </a:t>
            </a:r>
            <a:endParaRPr lang="en-US" sz="4200" dirty="0"/>
          </a:p>
        </p:txBody>
      </p:sp>
      <p:graphicFrame>
        <p:nvGraphicFramePr>
          <p:cNvPr id="11" name="Content Placeholder 10"/>
          <p:cNvGraphicFramePr>
            <a:graphicFrameLocks noGrp="1"/>
          </p:cNvGraphicFramePr>
          <p:nvPr>
            <p:ph idx="1"/>
            <p:extLst/>
          </p:nvPr>
        </p:nvGraphicFramePr>
        <p:xfrm>
          <a:off x="487680" y="1510228"/>
          <a:ext cx="8241792" cy="5347771"/>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75622"/>
            <a:ext cx="9144000" cy="369332"/>
          </a:xfrm>
          <a:prstGeom prst="rect">
            <a:avLst/>
          </a:prstGeom>
          <a:noFill/>
        </p:spPr>
        <p:txBody>
          <a:bodyPr wrap="square" rtlCol="0">
            <a:spAutoFit/>
          </a:bodyPr>
          <a:lstStyle/>
          <a:p>
            <a:pPr algn="ctr"/>
            <a:r>
              <a:rPr lang="en-US" i="1" dirty="0" smtClean="0"/>
              <a:t>Percent of children age 6-59 months and women age 15-49 with any </a:t>
            </a:r>
            <a:r>
              <a:rPr lang="en-US" i="1" dirty="0" err="1" smtClean="0"/>
              <a:t>anaemia</a:t>
            </a:r>
            <a:endParaRPr lang="en-US" i="1" dirty="0"/>
          </a:p>
        </p:txBody>
      </p:sp>
    </p:spTree>
    <p:extLst>
      <p:ext uri="{BB962C8B-B14F-4D97-AF65-F5344CB8AC3E}">
        <p14:creationId xmlns:p14="http://schemas.microsoft.com/office/powerpoint/2010/main" val="3962886906"/>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28650" y="0"/>
            <a:ext cx="7886700" cy="1325563"/>
          </a:xfrm>
        </p:spPr>
        <p:txBody>
          <a:bodyPr>
            <a:normAutofit/>
          </a:bodyPr>
          <a:lstStyle/>
          <a:p>
            <a:r>
              <a:rPr lang="en-US" sz="4200" dirty="0" smtClean="0"/>
              <a:t>Results of the Household and Individual Interviews</a:t>
            </a:r>
            <a:endParaRPr lang="en-US" sz="4200" dirty="0"/>
          </a:p>
        </p:txBody>
      </p:sp>
      <p:graphicFrame>
        <p:nvGraphicFramePr>
          <p:cNvPr id="16" name="Table 15"/>
          <p:cNvGraphicFramePr>
            <a:graphicFrameLocks noGrp="1"/>
          </p:cNvGraphicFramePr>
          <p:nvPr>
            <p:extLst>
              <p:ext uri="{D42A27DB-BD31-4B8C-83A1-F6EECF244321}">
                <p14:modId xmlns:p14="http://schemas.microsoft.com/office/powerpoint/2010/main" val="3376004693"/>
              </p:ext>
            </p:extLst>
          </p:nvPr>
        </p:nvGraphicFramePr>
        <p:xfrm>
          <a:off x="1524000" y="1397000"/>
          <a:ext cx="6096000" cy="2595880"/>
        </p:xfrm>
        <a:graphic>
          <a:graphicData uri="http://schemas.openxmlformats.org/drawingml/2006/table">
            <a:tbl>
              <a:tblPr firstRow="1" bandRow="1">
                <a:tableStyleId>{5C22544A-7EE6-4342-B048-85BDC9FD1C3A}</a:tableStyleId>
              </a:tblPr>
              <a:tblGrid>
                <a:gridCol w="4281377"/>
                <a:gridCol w="1814623"/>
              </a:tblGrid>
              <a:tr h="370840">
                <a:tc gridSpan="2">
                  <a:txBody>
                    <a:bodyPr/>
                    <a:lstStyle/>
                    <a:p>
                      <a:r>
                        <a:rPr lang="en-GB" noProof="0" dirty="0" smtClean="0"/>
                        <a:t>Household Interviews</a:t>
                      </a:r>
                      <a:endParaRPr lang="en-GB" noProof="0" dirty="0"/>
                    </a:p>
                  </a:txBody>
                  <a:tcPr/>
                </a:tc>
                <a:tc hMerge="1">
                  <a:txBody>
                    <a:bodyPr/>
                    <a:lstStyle/>
                    <a:p>
                      <a:endParaRPr lang="en-US" dirty="0"/>
                    </a:p>
                  </a:txBody>
                  <a:tcPr/>
                </a:tc>
              </a:tr>
              <a:tr h="370840">
                <a:tc>
                  <a:txBody>
                    <a:bodyPr/>
                    <a:lstStyle/>
                    <a:p>
                      <a:r>
                        <a:rPr lang="en-GB" noProof="0" dirty="0" smtClean="0"/>
                        <a:t>Households selected</a:t>
                      </a:r>
                      <a:endParaRPr lang="en-GB" noProof="0" dirty="0"/>
                    </a:p>
                  </a:txBody>
                  <a:tcPr/>
                </a:tc>
                <a:tc>
                  <a:txBody>
                    <a:bodyPr/>
                    <a:lstStyle/>
                    <a:p>
                      <a:pPr algn="r"/>
                      <a:r>
                        <a:rPr lang="en-GB" noProof="0" dirty="0" smtClean="0"/>
                        <a:t>27,516</a:t>
                      </a:r>
                      <a:endParaRPr lang="en-GB" noProof="0" dirty="0"/>
                    </a:p>
                  </a:txBody>
                  <a:tcPr/>
                </a:tc>
              </a:tr>
              <a:tr h="370840">
                <a:tc>
                  <a:txBody>
                    <a:bodyPr/>
                    <a:lstStyle/>
                    <a:p>
                      <a:r>
                        <a:rPr lang="en-GB" noProof="0" dirty="0" smtClean="0"/>
                        <a:t>Households occupied</a:t>
                      </a:r>
                      <a:endParaRPr lang="en-GB" noProof="0" dirty="0"/>
                    </a:p>
                  </a:txBody>
                  <a:tcPr/>
                </a:tc>
                <a:tc>
                  <a:txBody>
                    <a:bodyPr/>
                    <a:lstStyle/>
                    <a:p>
                      <a:pPr algn="r"/>
                      <a:r>
                        <a:rPr lang="en-GB" noProof="0" dirty="0" smtClean="0"/>
                        <a:t>26,564</a:t>
                      </a:r>
                      <a:endParaRPr lang="en-GB" noProof="0" dirty="0"/>
                    </a:p>
                  </a:txBody>
                  <a:tcPr/>
                </a:tc>
              </a:tr>
              <a:tr h="370840">
                <a:tc>
                  <a:txBody>
                    <a:bodyPr/>
                    <a:lstStyle/>
                    <a:p>
                      <a:r>
                        <a:rPr lang="en-GB" noProof="0" dirty="0" smtClean="0"/>
                        <a:t>Households interviewed</a:t>
                      </a:r>
                      <a:endParaRPr lang="en-GB" noProof="0" dirty="0"/>
                    </a:p>
                  </a:txBody>
                  <a:tcPr/>
                </a:tc>
                <a:tc>
                  <a:txBody>
                    <a:bodyPr/>
                    <a:lstStyle/>
                    <a:p>
                      <a:pPr algn="r"/>
                      <a:r>
                        <a:rPr lang="en-GB" noProof="0" dirty="0" smtClean="0"/>
                        <a:t>26,361</a:t>
                      </a:r>
                      <a:endParaRPr lang="en-GB" noProof="0" dirty="0"/>
                    </a:p>
                  </a:txBody>
                  <a:tcPr/>
                </a:tc>
              </a:tr>
              <a:tr h="370840">
                <a:tc>
                  <a:txBody>
                    <a:bodyPr/>
                    <a:lstStyle/>
                    <a:p>
                      <a:r>
                        <a:rPr lang="en-GB" noProof="0" dirty="0" smtClean="0"/>
                        <a:t>Response</a:t>
                      </a:r>
                      <a:r>
                        <a:rPr lang="en-GB" baseline="0" noProof="0" dirty="0" smtClean="0"/>
                        <a:t> rate</a:t>
                      </a:r>
                      <a:endParaRPr lang="en-GB" noProof="0" dirty="0"/>
                    </a:p>
                  </a:txBody>
                  <a:tcPr/>
                </a:tc>
                <a:tc>
                  <a:txBody>
                    <a:bodyPr/>
                    <a:lstStyle/>
                    <a:p>
                      <a:pPr algn="r"/>
                      <a:r>
                        <a:rPr lang="en-GB" noProof="0" dirty="0" smtClean="0"/>
                        <a:t>99%</a:t>
                      </a:r>
                      <a:endParaRPr lang="en-GB" noProof="0" dirty="0"/>
                    </a:p>
                  </a:txBody>
                  <a:tcPr/>
                </a:tc>
              </a:tr>
              <a:tr h="370840">
                <a:tc>
                  <a:txBody>
                    <a:bodyPr/>
                    <a:lstStyle/>
                    <a:p>
                      <a:endParaRPr lang="en-GB" noProof="0" dirty="0"/>
                    </a:p>
                  </a:txBody>
                  <a:tcPr/>
                </a:tc>
                <a:tc>
                  <a:txBody>
                    <a:bodyPr/>
                    <a:lstStyle/>
                    <a:p>
                      <a:pPr algn="r"/>
                      <a:endParaRPr lang="en-GB" noProof="0" dirty="0"/>
                    </a:p>
                  </a:txBody>
                  <a:tcPr/>
                </a:tc>
              </a:tr>
              <a:tr h="370840">
                <a:tc>
                  <a:txBody>
                    <a:bodyPr/>
                    <a:lstStyle/>
                    <a:p>
                      <a:endParaRPr lang="en-GB" noProof="0" dirty="0"/>
                    </a:p>
                  </a:txBody>
                  <a:tcPr/>
                </a:tc>
                <a:tc>
                  <a:txBody>
                    <a:bodyPr/>
                    <a:lstStyle/>
                    <a:p>
                      <a:pPr algn="r"/>
                      <a:endParaRPr lang="en-GB" noProof="0" dirty="0"/>
                    </a:p>
                  </a:txBody>
                  <a:tcPr/>
                </a:tc>
              </a:tr>
            </a:tbl>
          </a:graphicData>
        </a:graphic>
      </p:graphicFrame>
      <p:graphicFrame>
        <p:nvGraphicFramePr>
          <p:cNvPr id="19" name="Table 18"/>
          <p:cNvGraphicFramePr>
            <a:graphicFrameLocks noGrp="1"/>
          </p:cNvGraphicFramePr>
          <p:nvPr>
            <p:extLst>
              <p:ext uri="{D42A27DB-BD31-4B8C-83A1-F6EECF244321}">
                <p14:modId xmlns:p14="http://schemas.microsoft.com/office/powerpoint/2010/main" val="293556312"/>
              </p:ext>
            </p:extLst>
          </p:nvPr>
        </p:nvGraphicFramePr>
        <p:xfrm>
          <a:off x="1524000" y="3261242"/>
          <a:ext cx="6096000" cy="2225040"/>
        </p:xfrm>
        <a:graphic>
          <a:graphicData uri="http://schemas.openxmlformats.org/drawingml/2006/table">
            <a:tbl>
              <a:tblPr firstRow="1" bandRow="1">
                <a:tableStyleId>{5C22544A-7EE6-4342-B048-85BDC9FD1C3A}</a:tableStyleId>
              </a:tblPr>
              <a:tblGrid>
                <a:gridCol w="4281377"/>
                <a:gridCol w="1814623"/>
              </a:tblGrid>
              <a:tr h="370840">
                <a:tc gridSpan="2">
                  <a:txBody>
                    <a:bodyPr/>
                    <a:lstStyle/>
                    <a:p>
                      <a:r>
                        <a:rPr lang="en-US" dirty="0" smtClean="0"/>
                        <a:t>Interviews with Women age 15-49</a:t>
                      </a:r>
                      <a:endParaRPr lang="en-US" dirty="0"/>
                    </a:p>
                  </a:txBody>
                  <a:tcPr/>
                </a:tc>
                <a:tc hMerge="1">
                  <a:txBody>
                    <a:bodyPr/>
                    <a:lstStyle/>
                    <a:p>
                      <a:endParaRPr lang="en-US" dirty="0"/>
                    </a:p>
                  </a:txBody>
                  <a:tcPr/>
                </a:tc>
              </a:tr>
              <a:tr h="370840">
                <a:tc>
                  <a:txBody>
                    <a:bodyPr/>
                    <a:lstStyle/>
                    <a:p>
                      <a:r>
                        <a:rPr lang="en-US" dirty="0" smtClean="0"/>
                        <a:t>Eligible women</a:t>
                      </a:r>
                      <a:endParaRPr lang="en-US" dirty="0"/>
                    </a:p>
                  </a:txBody>
                  <a:tcPr/>
                </a:tc>
                <a:tc>
                  <a:txBody>
                    <a:bodyPr/>
                    <a:lstStyle/>
                    <a:p>
                      <a:pPr algn="r"/>
                      <a:r>
                        <a:rPr lang="en-US" dirty="0" smtClean="0"/>
                        <a:t>25,146</a:t>
                      </a:r>
                      <a:endParaRPr lang="en-US" dirty="0"/>
                    </a:p>
                  </a:txBody>
                  <a:tcPr/>
                </a:tc>
              </a:tr>
              <a:tr h="370840">
                <a:tc>
                  <a:txBody>
                    <a:bodyPr/>
                    <a:lstStyle/>
                    <a:p>
                      <a:r>
                        <a:rPr lang="en-US" dirty="0" smtClean="0"/>
                        <a:t>Women interviewed</a:t>
                      </a:r>
                      <a:endParaRPr lang="en-US" dirty="0"/>
                    </a:p>
                  </a:txBody>
                  <a:tcPr/>
                </a:tc>
                <a:tc>
                  <a:txBody>
                    <a:bodyPr/>
                    <a:lstStyle/>
                    <a:p>
                      <a:pPr algn="r"/>
                      <a:r>
                        <a:rPr lang="en-US" dirty="0" smtClean="0"/>
                        <a:t>24,562</a:t>
                      </a:r>
                      <a:endParaRPr lang="en-US" dirty="0"/>
                    </a:p>
                  </a:txBody>
                  <a:tcPr/>
                </a:tc>
              </a:tr>
              <a:tr h="370840">
                <a:tc>
                  <a:txBody>
                    <a:bodyPr/>
                    <a:lstStyle/>
                    <a:p>
                      <a:r>
                        <a:rPr lang="en-US" dirty="0" smtClean="0"/>
                        <a:t>Response rate</a:t>
                      </a:r>
                      <a:endParaRPr lang="en-US" dirty="0"/>
                    </a:p>
                  </a:txBody>
                  <a:tcPr/>
                </a:tc>
                <a:tc>
                  <a:txBody>
                    <a:bodyPr/>
                    <a:lstStyle/>
                    <a:p>
                      <a:pPr algn="r"/>
                      <a:r>
                        <a:rPr lang="en-US" dirty="0" smtClean="0"/>
                        <a:t>98%</a:t>
                      </a:r>
                      <a:endParaRPr lang="en-US" dirty="0"/>
                    </a:p>
                  </a:txBody>
                  <a:tcPr/>
                </a:tc>
              </a:tr>
              <a:tr h="370840">
                <a:tc>
                  <a:txBody>
                    <a:bodyPr/>
                    <a:lstStyle/>
                    <a:p>
                      <a:endParaRPr lang="en-US" dirty="0"/>
                    </a:p>
                  </a:txBody>
                  <a:tcPr/>
                </a:tc>
                <a:tc>
                  <a:txBody>
                    <a:bodyPr/>
                    <a:lstStyle/>
                    <a:p>
                      <a:pPr algn="r"/>
                      <a:endParaRPr lang="en-US" dirty="0"/>
                    </a:p>
                  </a:txBody>
                  <a:tcPr/>
                </a:tc>
              </a:tr>
              <a:tr h="370840">
                <a:tc>
                  <a:txBody>
                    <a:bodyPr/>
                    <a:lstStyle/>
                    <a:p>
                      <a:endParaRPr lang="en-US" dirty="0"/>
                    </a:p>
                  </a:txBody>
                  <a:tcPr/>
                </a:tc>
                <a:tc>
                  <a:txBody>
                    <a:bodyPr/>
                    <a:lstStyle/>
                    <a:p>
                      <a:pPr algn="r"/>
                      <a:endParaRPr lang="en-US" dirty="0"/>
                    </a:p>
                  </a:txBody>
                  <a:tcPr/>
                </a:tc>
              </a:tr>
            </a:tbl>
          </a:graphicData>
        </a:graphic>
      </p:graphicFrame>
      <p:graphicFrame>
        <p:nvGraphicFramePr>
          <p:cNvPr id="20" name="Table 19"/>
          <p:cNvGraphicFramePr>
            <a:graphicFrameLocks noGrp="1"/>
          </p:cNvGraphicFramePr>
          <p:nvPr>
            <p:extLst>
              <p:ext uri="{D42A27DB-BD31-4B8C-83A1-F6EECF244321}">
                <p14:modId xmlns:p14="http://schemas.microsoft.com/office/powerpoint/2010/main" val="3931115953"/>
              </p:ext>
            </p:extLst>
          </p:nvPr>
        </p:nvGraphicFramePr>
        <p:xfrm>
          <a:off x="1524000" y="4742711"/>
          <a:ext cx="6096000" cy="1483360"/>
        </p:xfrm>
        <a:graphic>
          <a:graphicData uri="http://schemas.openxmlformats.org/drawingml/2006/table">
            <a:tbl>
              <a:tblPr firstRow="1" bandRow="1">
                <a:tableStyleId>{5C22544A-7EE6-4342-B048-85BDC9FD1C3A}</a:tableStyleId>
              </a:tblPr>
              <a:tblGrid>
                <a:gridCol w="4281377"/>
                <a:gridCol w="1814623"/>
              </a:tblGrid>
              <a:tr h="370840">
                <a:tc gridSpan="2">
                  <a:txBody>
                    <a:bodyPr/>
                    <a:lstStyle/>
                    <a:p>
                      <a:r>
                        <a:rPr lang="en-US" dirty="0" smtClean="0"/>
                        <a:t>Interviews with Men age 15-54</a:t>
                      </a:r>
                      <a:endParaRPr lang="en-US" dirty="0"/>
                    </a:p>
                  </a:txBody>
                  <a:tcPr/>
                </a:tc>
                <a:tc hMerge="1">
                  <a:txBody>
                    <a:bodyPr/>
                    <a:lstStyle/>
                    <a:p>
                      <a:endParaRPr lang="en-US" dirty="0"/>
                    </a:p>
                  </a:txBody>
                  <a:tcPr/>
                </a:tc>
              </a:tr>
              <a:tr h="370840">
                <a:tc>
                  <a:txBody>
                    <a:bodyPr/>
                    <a:lstStyle/>
                    <a:p>
                      <a:r>
                        <a:rPr lang="en-US" dirty="0" smtClean="0"/>
                        <a:t>Eligible men</a:t>
                      </a:r>
                      <a:endParaRPr lang="en-US" dirty="0"/>
                    </a:p>
                  </a:txBody>
                  <a:tcPr/>
                </a:tc>
                <a:tc>
                  <a:txBody>
                    <a:bodyPr/>
                    <a:lstStyle/>
                    <a:p>
                      <a:pPr algn="r"/>
                      <a:r>
                        <a:rPr lang="en-US" dirty="0" smtClean="0"/>
                        <a:t>7,903</a:t>
                      </a:r>
                      <a:endParaRPr lang="en-US" dirty="0"/>
                    </a:p>
                  </a:txBody>
                  <a:tcPr/>
                </a:tc>
              </a:tr>
              <a:tr h="370840">
                <a:tc>
                  <a:txBody>
                    <a:bodyPr/>
                    <a:lstStyle/>
                    <a:p>
                      <a:r>
                        <a:rPr lang="en-US" dirty="0" smtClean="0"/>
                        <a:t>Men interviewed</a:t>
                      </a:r>
                      <a:endParaRPr lang="en-US" dirty="0"/>
                    </a:p>
                  </a:txBody>
                  <a:tcPr/>
                </a:tc>
                <a:tc>
                  <a:txBody>
                    <a:bodyPr/>
                    <a:lstStyle/>
                    <a:p>
                      <a:pPr algn="r"/>
                      <a:r>
                        <a:rPr lang="en-US" dirty="0" smtClean="0"/>
                        <a:t>7,478</a:t>
                      </a:r>
                      <a:endParaRPr lang="en-US" dirty="0"/>
                    </a:p>
                  </a:txBody>
                  <a:tcPr/>
                </a:tc>
              </a:tr>
              <a:tr h="370840">
                <a:tc>
                  <a:txBody>
                    <a:bodyPr/>
                    <a:lstStyle/>
                    <a:p>
                      <a:r>
                        <a:rPr lang="en-US" dirty="0" smtClean="0"/>
                        <a:t>Response rate</a:t>
                      </a:r>
                      <a:endParaRPr lang="en-US" dirty="0"/>
                    </a:p>
                  </a:txBody>
                  <a:tcPr/>
                </a:tc>
                <a:tc>
                  <a:txBody>
                    <a:bodyPr/>
                    <a:lstStyle/>
                    <a:p>
                      <a:pPr algn="r"/>
                      <a:r>
                        <a:rPr lang="en-US" dirty="0" smtClean="0"/>
                        <a:t>95%</a:t>
                      </a:r>
                      <a:endParaRPr lang="en-US" dirty="0"/>
                    </a:p>
                  </a:txBody>
                  <a:tcPr/>
                </a:tc>
              </a:tr>
            </a:tbl>
          </a:graphicData>
        </a:graphic>
      </p:graphicFrame>
    </p:spTree>
    <p:extLst>
      <p:ext uri="{BB962C8B-B14F-4D97-AF65-F5344CB8AC3E}">
        <p14:creationId xmlns:p14="http://schemas.microsoft.com/office/powerpoint/2010/main" val="3500369886"/>
      </p:ext>
    </p:extLst>
  </p:cSld>
  <p:clrMapOvr>
    <a:masterClrMapping/>
  </p:clrMapOvr>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2"/>
          <p:cNvSpPr txBox="1">
            <a:spLocks/>
          </p:cNvSpPr>
          <p:nvPr/>
        </p:nvSpPr>
        <p:spPr>
          <a:xfrm>
            <a:off x="252919" y="1629132"/>
            <a:ext cx="3976181" cy="3321189"/>
          </a:xfrm>
          <a:prstGeom prst="rect">
            <a:avLst/>
          </a:prstGeom>
        </p:spPr>
        <p:txBody>
          <a:bodyPr vert="horz" lIns="91440" tIns="45720" rIns="91440" bIns="45720" rtlCol="0">
            <a:normAutofit lnSpcReduction="10000"/>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spcBef>
                <a:spcPts val="0"/>
              </a:spcBef>
              <a:spcAft>
                <a:spcPts val="600"/>
              </a:spcAft>
              <a:buClr>
                <a:schemeClr val="tx1"/>
              </a:buClr>
            </a:pPr>
            <a:r>
              <a:rPr lang="en-GB" sz="2800" dirty="0" smtClean="0"/>
              <a:t>Breastfeeding and Infant and Young Child Feeding Practices (IYCF)</a:t>
            </a:r>
          </a:p>
          <a:p>
            <a:pPr>
              <a:lnSpc>
                <a:spcPct val="110000"/>
              </a:lnSpc>
              <a:spcBef>
                <a:spcPts val="0"/>
              </a:spcBef>
              <a:spcAft>
                <a:spcPts val="600"/>
              </a:spcAft>
              <a:buClr>
                <a:schemeClr val="tx1"/>
              </a:buClr>
            </a:pPr>
            <a:r>
              <a:rPr lang="en-GB" sz="2800" dirty="0" smtClean="0"/>
              <a:t>Anaemia</a:t>
            </a:r>
          </a:p>
          <a:p>
            <a:pPr>
              <a:lnSpc>
                <a:spcPct val="110000"/>
              </a:lnSpc>
              <a:spcBef>
                <a:spcPts val="0"/>
              </a:spcBef>
              <a:spcAft>
                <a:spcPts val="600"/>
              </a:spcAft>
              <a:buClr>
                <a:schemeClr val="tx1"/>
              </a:buClr>
            </a:pPr>
            <a:r>
              <a:rPr lang="en-GB" sz="2800" b="1" dirty="0" smtClean="0">
                <a:solidFill>
                  <a:schemeClr val="tx2"/>
                </a:solidFill>
              </a:rPr>
              <a:t>Micronutrient intake</a:t>
            </a:r>
          </a:p>
          <a:p>
            <a:pPr>
              <a:lnSpc>
                <a:spcPct val="110000"/>
              </a:lnSpc>
              <a:spcBef>
                <a:spcPts val="0"/>
              </a:spcBef>
              <a:spcAft>
                <a:spcPts val="600"/>
              </a:spcAft>
              <a:buClr>
                <a:schemeClr val="tx1"/>
              </a:buClr>
            </a:pPr>
            <a:r>
              <a:rPr lang="en-GB" sz="2800" dirty="0" smtClean="0"/>
              <a:t>Nutritional status of children and women</a:t>
            </a:r>
          </a:p>
        </p:txBody>
      </p:sp>
    </p:spTree>
    <p:extLst>
      <p:ext uri="{BB962C8B-B14F-4D97-AF65-F5344CB8AC3E}">
        <p14:creationId xmlns:p14="http://schemas.microsoft.com/office/powerpoint/2010/main" val="2940434739"/>
      </p:ext>
    </p:extLst>
  </p:cSld>
  <p:clrMapOvr>
    <a:masterClrMapping/>
  </p:clrMapOvr>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Autofit/>
          </a:bodyPr>
          <a:lstStyle/>
          <a:p>
            <a:r>
              <a:rPr lang="en-US" sz="4200" dirty="0" smtClean="0"/>
              <a:t>Micronutrients and Children</a:t>
            </a:r>
            <a:endParaRPr lang="en-US" sz="4200" dirty="0"/>
          </a:p>
        </p:txBody>
      </p:sp>
      <p:graphicFrame>
        <p:nvGraphicFramePr>
          <p:cNvPr id="11" name="Content Placeholder 10"/>
          <p:cNvGraphicFramePr>
            <a:graphicFrameLocks noGrp="1"/>
          </p:cNvGraphicFramePr>
          <p:nvPr>
            <p:ph idx="1"/>
            <p:extLst/>
          </p:nvPr>
        </p:nvGraphicFramePr>
        <p:xfrm>
          <a:off x="245660" y="1596788"/>
          <a:ext cx="8666328" cy="5261212"/>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628650" y="1049685"/>
            <a:ext cx="3634464" cy="646331"/>
          </a:xfrm>
          <a:prstGeom prst="rect">
            <a:avLst/>
          </a:prstGeom>
          <a:noFill/>
        </p:spPr>
        <p:txBody>
          <a:bodyPr wrap="square" rtlCol="0">
            <a:spAutoFit/>
          </a:bodyPr>
          <a:lstStyle/>
          <a:p>
            <a:pPr algn="ctr"/>
            <a:r>
              <a:rPr lang="en-US" i="1" dirty="0" smtClean="0"/>
              <a:t>Among youngest children age 6-23 months living with the mother:</a:t>
            </a:r>
            <a:endParaRPr lang="en-US" i="1" dirty="0"/>
          </a:p>
        </p:txBody>
      </p:sp>
      <p:sp>
        <p:nvSpPr>
          <p:cNvPr id="5" name="TextBox 4"/>
          <p:cNvSpPr txBox="1"/>
          <p:nvPr/>
        </p:nvSpPr>
        <p:spPr>
          <a:xfrm>
            <a:off x="4880886" y="1049684"/>
            <a:ext cx="3634464" cy="646331"/>
          </a:xfrm>
          <a:prstGeom prst="rect">
            <a:avLst/>
          </a:prstGeom>
          <a:noFill/>
        </p:spPr>
        <p:txBody>
          <a:bodyPr wrap="square" rtlCol="0">
            <a:spAutoFit/>
          </a:bodyPr>
          <a:lstStyle/>
          <a:p>
            <a:pPr algn="ctr"/>
            <a:r>
              <a:rPr lang="en-US" i="1" dirty="0" smtClean="0"/>
              <a:t>Among all children </a:t>
            </a:r>
            <a:br>
              <a:rPr lang="en-US" i="1" dirty="0" smtClean="0"/>
            </a:br>
            <a:r>
              <a:rPr lang="en-US" i="1" dirty="0" smtClean="0"/>
              <a:t>age 6-59 months</a:t>
            </a:r>
            <a:endParaRPr lang="en-US" i="1" dirty="0"/>
          </a:p>
        </p:txBody>
      </p:sp>
      <p:cxnSp>
        <p:nvCxnSpPr>
          <p:cNvPr id="6" name="Straight Connector 5"/>
          <p:cNvCxnSpPr/>
          <p:nvPr/>
        </p:nvCxnSpPr>
        <p:spPr>
          <a:xfrm>
            <a:off x="901521" y="1797621"/>
            <a:ext cx="307805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5125790" y="1797621"/>
            <a:ext cx="307805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89836145"/>
      </p:ext>
    </p:extLst>
  </p:cSld>
  <p:clrMapOvr>
    <a:masterClrMapping/>
  </p:clrMapOvr>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Autofit/>
          </a:bodyPr>
          <a:lstStyle/>
          <a:p>
            <a:r>
              <a:rPr lang="en-US" sz="4200" dirty="0" smtClean="0"/>
              <a:t>Micronutrients and Pregnant Women</a:t>
            </a:r>
            <a:endParaRPr lang="en-US" sz="4200" dirty="0"/>
          </a:p>
        </p:txBody>
      </p:sp>
      <p:graphicFrame>
        <p:nvGraphicFramePr>
          <p:cNvPr id="11" name="Content Placeholder 10"/>
          <p:cNvGraphicFramePr>
            <a:graphicFrameLocks noGrp="1"/>
          </p:cNvGraphicFramePr>
          <p:nvPr>
            <p:ph idx="1"/>
            <p:extLst/>
          </p:nvPr>
        </p:nvGraphicFramePr>
        <p:xfrm>
          <a:off x="464023" y="1555846"/>
          <a:ext cx="8270543" cy="5302154"/>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295400"/>
            <a:ext cx="9144000" cy="646331"/>
          </a:xfrm>
          <a:prstGeom prst="rect">
            <a:avLst/>
          </a:prstGeom>
          <a:noFill/>
        </p:spPr>
        <p:txBody>
          <a:bodyPr wrap="square" rtlCol="0">
            <a:spAutoFit/>
          </a:bodyPr>
          <a:lstStyle/>
          <a:p>
            <a:pPr algn="ctr"/>
            <a:r>
              <a:rPr lang="en-US" i="1" dirty="0" smtClean="0"/>
              <a:t>Percent of women age 15-49 with a child born in the past 5 years, number of days </a:t>
            </a:r>
            <a:br>
              <a:rPr lang="en-US" i="1" dirty="0" smtClean="0"/>
            </a:br>
            <a:r>
              <a:rPr lang="en-US" i="1" dirty="0" smtClean="0"/>
              <a:t>they took iron tablets or syrup during the pregnancy of the last child</a:t>
            </a:r>
            <a:endParaRPr lang="en-US" i="1" dirty="0"/>
          </a:p>
        </p:txBody>
      </p:sp>
    </p:spTree>
    <p:extLst>
      <p:ext uri="{BB962C8B-B14F-4D97-AF65-F5344CB8AC3E}">
        <p14:creationId xmlns:p14="http://schemas.microsoft.com/office/powerpoint/2010/main" val="795634741"/>
      </p:ext>
    </p:extLst>
  </p:cSld>
  <p:clrMapOvr>
    <a:masterClrMapping/>
  </p:clrMapOvr>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err="1" smtClean="0"/>
              <a:t>Iodised</a:t>
            </a:r>
            <a:r>
              <a:rPr lang="en-US" sz="4200" dirty="0" smtClean="0"/>
              <a:t> Salt</a:t>
            </a:r>
            <a:endParaRPr lang="en-US" sz="4200" dirty="0"/>
          </a:p>
        </p:txBody>
      </p:sp>
      <p:sp>
        <p:nvSpPr>
          <p:cNvPr id="3" name="Content Placeholder 2"/>
          <p:cNvSpPr>
            <a:spLocks noGrp="1"/>
          </p:cNvSpPr>
          <p:nvPr>
            <p:ph idx="1"/>
          </p:nvPr>
        </p:nvSpPr>
        <p:spPr>
          <a:xfrm>
            <a:off x="492370" y="1611824"/>
            <a:ext cx="8194430" cy="4565140"/>
          </a:xfrm>
        </p:spPr>
        <p:txBody>
          <a:bodyPr>
            <a:normAutofit/>
          </a:bodyPr>
          <a:lstStyle/>
          <a:p>
            <a:pPr marL="0" indent="0">
              <a:lnSpc>
                <a:spcPct val="120000"/>
              </a:lnSpc>
              <a:spcBef>
                <a:spcPts val="0"/>
              </a:spcBef>
              <a:spcAft>
                <a:spcPts val="600"/>
              </a:spcAft>
              <a:buClr>
                <a:schemeClr val="tx1"/>
              </a:buClr>
              <a:buNone/>
            </a:pPr>
            <a:r>
              <a:rPr lang="en-GB" sz="3600" dirty="0" smtClean="0"/>
              <a:t>Among households with tested salt:</a:t>
            </a:r>
          </a:p>
          <a:p>
            <a:pPr>
              <a:lnSpc>
                <a:spcPct val="120000"/>
              </a:lnSpc>
              <a:spcBef>
                <a:spcPts val="0"/>
              </a:spcBef>
              <a:spcAft>
                <a:spcPts val="600"/>
              </a:spcAft>
              <a:buClr>
                <a:schemeClr val="tx1"/>
              </a:buClr>
            </a:pPr>
            <a:r>
              <a:rPr lang="en-GB" sz="3600" b="1" dirty="0" smtClean="0">
                <a:solidFill>
                  <a:schemeClr val="accent1"/>
                </a:solidFill>
              </a:rPr>
              <a:t>90% </a:t>
            </a:r>
            <a:r>
              <a:rPr lang="en-GB" sz="3600" dirty="0" smtClean="0"/>
              <a:t>of households had </a:t>
            </a:r>
            <a:r>
              <a:rPr lang="en-GB" sz="3600" b="1" dirty="0" smtClean="0">
                <a:solidFill>
                  <a:schemeClr val="accent1"/>
                </a:solidFill>
              </a:rPr>
              <a:t>iodised salt</a:t>
            </a:r>
            <a:r>
              <a:rPr lang="en-GB" sz="3600" dirty="0" smtClean="0"/>
              <a:t>.</a:t>
            </a:r>
          </a:p>
        </p:txBody>
      </p:sp>
    </p:spTree>
    <p:extLst>
      <p:ext uri="{BB962C8B-B14F-4D97-AF65-F5344CB8AC3E}">
        <p14:creationId xmlns:p14="http://schemas.microsoft.com/office/powerpoint/2010/main" val="3693640364"/>
      </p:ext>
    </p:extLst>
  </p:cSld>
  <p:clrMapOvr>
    <a:masterClrMapping/>
  </p:clrMapOvr>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2"/>
          <p:cNvSpPr txBox="1">
            <a:spLocks/>
          </p:cNvSpPr>
          <p:nvPr/>
        </p:nvSpPr>
        <p:spPr>
          <a:xfrm>
            <a:off x="252919" y="1629132"/>
            <a:ext cx="3976181" cy="3321189"/>
          </a:xfrm>
          <a:prstGeom prst="rect">
            <a:avLst/>
          </a:prstGeom>
        </p:spPr>
        <p:txBody>
          <a:bodyPr vert="horz" lIns="91440" tIns="45720" rIns="91440" bIns="45720" rtlCol="0">
            <a:normAutofit lnSpcReduction="10000"/>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spcBef>
                <a:spcPts val="0"/>
              </a:spcBef>
              <a:spcAft>
                <a:spcPts val="600"/>
              </a:spcAft>
              <a:buClr>
                <a:schemeClr val="tx1"/>
              </a:buClr>
            </a:pPr>
            <a:r>
              <a:rPr lang="en-GB" sz="2800" dirty="0" smtClean="0"/>
              <a:t>Breastfeeding and Infant and Young Child Feeding Practices (IYCF)</a:t>
            </a:r>
          </a:p>
          <a:p>
            <a:pPr>
              <a:lnSpc>
                <a:spcPct val="110000"/>
              </a:lnSpc>
              <a:spcBef>
                <a:spcPts val="0"/>
              </a:spcBef>
              <a:spcAft>
                <a:spcPts val="600"/>
              </a:spcAft>
              <a:buClr>
                <a:schemeClr val="tx1"/>
              </a:buClr>
            </a:pPr>
            <a:r>
              <a:rPr lang="en-GB" sz="2800" dirty="0" smtClean="0"/>
              <a:t>Anaemia</a:t>
            </a:r>
          </a:p>
          <a:p>
            <a:pPr>
              <a:lnSpc>
                <a:spcPct val="110000"/>
              </a:lnSpc>
              <a:spcBef>
                <a:spcPts val="0"/>
              </a:spcBef>
              <a:spcAft>
                <a:spcPts val="600"/>
              </a:spcAft>
              <a:buClr>
                <a:schemeClr val="tx1"/>
              </a:buClr>
            </a:pPr>
            <a:r>
              <a:rPr lang="en-GB" sz="2800" dirty="0" smtClean="0"/>
              <a:t>Micronutrient intake</a:t>
            </a:r>
          </a:p>
          <a:p>
            <a:pPr>
              <a:lnSpc>
                <a:spcPct val="110000"/>
              </a:lnSpc>
              <a:spcBef>
                <a:spcPts val="0"/>
              </a:spcBef>
              <a:spcAft>
                <a:spcPts val="600"/>
              </a:spcAft>
              <a:buClr>
                <a:schemeClr val="tx1"/>
              </a:buClr>
            </a:pPr>
            <a:r>
              <a:rPr lang="en-GB" sz="2800" b="1" dirty="0" smtClean="0">
                <a:solidFill>
                  <a:schemeClr val="tx2"/>
                </a:solidFill>
              </a:rPr>
              <a:t>Nutritional status of children and women</a:t>
            </a:r>
          </a:p>
        </p:txBody>
      </p:sp>
    </p:spTree>
    <p:extLst>
      <p:ext uri="{BB962C8B-B14F-4D97-AF65-F5344CB8AC3E}">
        <p14:creationId xmlns:p14="http://schemas.microsoft.com/office/powerpoint/2010/main" val="1319130062"/>
      </p:ext>
    </p:extLst>
  </p:cSld>
  <p:clrMapOvr>
    <a:masterClrMapping/>
  </p:clrMapOvr>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Autofit/>
          </a:bodyPr>
          <a:lstStyle/>
          <a:p>
            <a:r>
              <a:rPr lang="en-US" sz="4200" dirty="0" smtClean="0"/>
              <a:t>Nutritional Status of Children</a:t>
            </a:r>
            <a:endParaRPr lang="en-US" sz="2000" dirty="0">
              <a:solidFill>
                <a:srgbClr val="FF0000"/>
              </a:solidFill>
            </a:endParaRPr>
          </a:p>
        </p:txBody>
      </p:sp>
      <p:graphicFrame>
        <p:nvGraphicFramePr>
          <p:cNvPr id="11" name="Content Placeholder 10"/>
          <p:cNvGraphicFramePr>
            <a:graphicFrameLocks noGrp="1"/>
          </p:cNvGraphicFramePr>
          <p:nvPr>
            <p:ph idx="1"/>
            <p:extLst/>
          </p:nvPr>
        </p:nvGraphicFramePr>
        <p:xfrm>
          <a:off x="0" y="1664733"/>
          <a:ext cx="9144000" cy="4823935"/>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25816"/>
            <a:ext cx="9144000" cy="369332"/>
          </a:xfrm>
          <a:prstGeom prst="rect">
            <a:avLst/>
          </a:prstGeom>
          <a:noFill/>
        </p:spPr>
        <p:txBody>
          <a:bodyPr wrap="square" rtlCol="0">
            <a:spAutoFit/>
          </a:bodyPr>
          <a:lstStyle/>
          <a:p>
            <a:pPr algn="ctr"/>
            <a:r>
              <a:rPr lang="en-US" i="1" dirty="0"/>
              <a:t>Percent of children </a:t>
            </a:r>
            <a:r>
              <a:rPr lang="en-US" i="1" dirty="0" smtClean="0"/>
              <a:t>under 5</a:t>
            </a:r>
            <a:endParaRPr lang="en-US" i="1" dirty="0"/>
          </a:p>
        </p:txBody>
      </p:sp>
      <p:sp>
        <p:nvSpPr>
          <p:cNvPr id="8" name="TextBox 7"/>
          <p:cNvSpPr txBox="1"/>
          <p:nvPr/>
        </p:nvSpPr>
        <p:spPr>
          <a:xfrm>
            <a:off x="0" y="6488668"/>
            <a:ext cx="5540138" cy="369332"/>
          </a:xfrm>
          <a:prstGeom prst="rect">
            <a:avLst/>
          </a:prstGeom>
          <a:noFill/>
        </p:spPr>
        <p:txBody>
          <a:bodyPr wrap="square" rtlCol="0">
            <a:spAutoFit/>
          </a:bodyPr>
          <a:lstStyle/>
          <a:p>
            <a:r>
              <a:rPr lang="en-US" i="1" dirty="0" smtClean="0"/>
              <a:t>*Based on the 2006 WHO Child Growth Standards</a:t>
            </a:r>
            <a:endParaRPr lang="en-US" i="1" dirty="0"/>
          </a:p>
        </p:txBody>
      </p:sp>
    </p:spTree>
    <p:extLst>
      <p:ext uri="{BB962C8B-B14F-4D97-AF65-F5344CB8AC3E}">
        <p14:creationId xmlns:p14="http://schemas.microsoft.com/office/powerpoint/2010/main" val="2555140205"/>
      </p:ext>
    </p:extLst>
  </p:cSld>
  <p:clrMapOvr>
    <a:masterClrMapping/>
  </p:clrMapOvr>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4130133" cy="1462689"/>
          </a:xfrm>
        </p:spPr>
        <p:txBody>
          <a:bodyPr>
            <a:normAutofit/>
          </a:bodyPr>
          <a:lstStyle/>
          <a:p>
            <a:r>
              <a:rPr lang="en-US" sz="4200" dirty="0" smtClean="0"/>
              <a:t>Child Stunting </a:t>
            </a:r>
            <a:br>
              <a:rPr lang="en-US" sz="4200" dirty="0" smtClean="0"/>
            </a:br>
            <a:r>
              <a:rPr lang="en-US" sz="4200" dirty="0" smtClean="0"/>
              <a:t>by District</a:t>
            </a:r>
            <a:endParaRPr lang="en-US" sz="4200" dirty="0"/>
          </a:p>
        </p:txBody>
      </p:sp>
      <p:sp>
        <p:nvSpPr>
          <p:cNvPr id="7" name="Freeform 5"/>
          <p:cNvSpPr>
            <a:spLocks/>
          </p:cNvSpPr>
          <p:nvPr/>
        </p:nvSpPr>
        <p:spPr bwMode="auto">
          <a:xfrm>
            <a:off x="6401357" y="4699097"/>
            <a:ext cx="416624" cy="509417"/>
          </a:xfrm>
          <a:custGeom>
            <a:avLst/>
            <a:gdLst>
              <a:gd name="T0" fmla="*/ 185 w 220"/>
              <a:gd name="T1" fmla="*/ 23 h 269"/>
              <a:gd name="T2" fmla="*/ 199 w 220"/>
              <a:gd name="T3" fmla="*/ 24 h 269"/>
              <a:gd name="T4" fmla="*/ 211 w 220"/>
              <a:gd name="T5" fmla="*/ 21 h 269"/>
              <a:gd name="T6" fmla="*/ 213 w 220"/>
              <a:gd name="T7" fmla="*/ 33 h 269"/>
              <a:gd name="T8" fmla="*/ 216 w 220"/>
              <a:gd name="T9" fmla="*/ 47 h 269"/>
              <a:gd name="T10" fmla="*/ 218 w 220"/>
              <a:gd name="T11" fmla="*/ 59 h 269"/>
              <a:gd name="T12" fmla="*/ 215 w 220"/>
              <a:gd name="T13" fmla="*/ 66 h 269"/>
              <a:gd name="T14" fmla="*/ 215 w 220"/>
              <a:gd name="T15" fmla="*/ 83 h 269"/>
              <a:gd name="T16" fmla="*/ 210 w 220"/>
              <a:gd name="T17" fmla="*/ 95 h 269"/>
              <a:gd name="T18" fmla="*/ 203 w 220"/>
              <a:gd name="T19" fmla="*/ 107 h 269"/>
              <a:gd name="T20" fmla="*/ 194 w 220"/>
              <a:gd name="T21" fmla="*/ 116 h 269"/>
              <a:gd name="T22" fmla="*/ 189 w 220"/>
              <a:gd name="T23" fmla="*/ 128 h 269"/>
              <a:gd name="T24" fmla="*/ 184 w 220"/>
              <a:gd name="T25" fmla="*/ 140 h 269"/>
              <a:gd name="T26" fmla="*/ 179 w 220"/>
              <a:gd name="T27" fmla="*/ 152 h 269"/>
              <a:gd name="T28" fmla="*/ 177 w 220"/>
              <a:gd name="T29" fmla="*/ 167 h 269"/>
              <a:gd name="T30" fmla="*/ 170 w 220"/>
              <a:gd name="T31" fmla="*/ 179 h 269"/>
              <a:gd name="T32" fmla="*/ 167 w 220"/>
              <a:gd name="T33" fmla="*/ 190 h 269"/>
              <a:gd name="T34" fmla="*/ 161 w 220"/>
              <a:gd name="T35" fmla="*/ 202 h 269"/>
              <a:gd name="T36" fmla="*/ 156 w 220"/>
              <a:gd name="T37" fmla="*/ 216 h 269"/>
              <a:gd name="T38" fmla="*/ 149 w 220"/>
              <a:gd name="T39" fmla="*/ 226 h 269"/>
              <a:gd name="T40" fmla="*/ 141 w 220"/>
              <a:gd name="T41" fmla="*/ 234 h 269"/>
              <a:gd name="T42" fmla="*/ 132 w 220"/>
              <a:gd name="T43" fmla="*/ 243 h 269"/>
              <a:gd name="T44" fmla="*/ 129 w 220"/>
              <a:gd name="T45" fmla="*/ 252 h 269"/>
              <a:gd name="T46" fmla="*/ 120 w 220"/>
              <a:gd name="T47" fmla="*/ 260 h 269"/>
              <a:gd name="T48" fmla="*/ 113 w 220"/>
              <a:gd name="T49" fmla="*/ 260 h 269"/>
              <a:gd name="T50" fmla="*/ 103 w 220"/>
              <a:gd name="T51" fmla="*/ 265 h 269"/>
              <a:gd name="T52" fmla="*/ 87 w 220"/>
              <a:gd name="T53" fmla="*/ 267 h 269"/>
              <a:gd name="T54" fmla="*/ 70 w 220"/>
              <a:gd name="T55" fmla="*/ 267 h 269"/>
              <a:gd name="T56" fmla="*/ 53 w 220"/>
              <a:gd name="T57" fmla="*/ 267 h 269"/>
              <a:gd name="T58" fmla="*/ 36 w 220"/>
              <a:gd name="T59" fmla="*/ 267 h 269"/>
              <a:gd name="T60" fmla="*/ 18 w 220"/>
              <a:gd name="T61" fmla="*/ 267 h 269"/>
              <a:gd name="T62" fmla="*/ 1 w 220"/>
              <a:gd name="T63" fmla="*/ 269 h 269"/>
              <a:gd name="T64" fmla="*/ 5 w 220"/>
              <a:gd name="T65" fmla="*/ 262 h 269"/>
              <a:gd name="T66" fmla="*/ 6 w 220"/>
              <a:gd name="T67" fmla="*/ 253 h 269"/>
              <a:gd name="T68" fmla="*/ 8 w 220"/>
              <a:gd name="T69" fmla="*/ 241 h 269"/>
              <a:gd name="T70" fmla="*/ 10 w 220"/>
              <a:gd name="T71" fmla="*/ 233 h 269"/>
              <a:gd name="T72" fmla="*/ 12 w 220"/>
              <a:gd name="T73" fmla="*/ 226 h 269"/>
              <a:gd name="T74" fmla="*/ 15 w 220"/>
              <a:gd name="T75" fmla="*/ 216 h 269"/>
              <a:gd name="T76" fmla="*/ 18 w 220"/>
              <a:gd name="T77" fmla="*/ 202 h 269"/>
              <a:gd name="T78" fmla="*/ 24 w 220"/>
              <a:gd name="T79" fmla="*/ 190 h 269"/>
              <a:gd name="T80" fmla="*/ 27 w 220"/>
              <a:gd name="T81" fmla="*/ 176 h 269"/>
              <a:gd name="T82" fmla="*/ 31 w 220"/>
              <a:gd name="T83" fmla="*/ 160 h 269"/>
              <a:gd name="T84" fmla="*/ 34 w 220"/>
              <a:gd name="T85" fmla="*/ 145 h 269"/>
              <a:gd name="T86" fmla="*/ 39 w 220"/>
              <a:gd name="T87" fmla="*/ 131 h 269"/>
              <a:gd name="T88" fmla="*/ 43 w 220"/>
              <a:gd name="T89" fmla="*/ 117 h 269"/>
              <a:gd name="T90" fmla="*/ 37 w 220"/>
              <a:gd name="T91" fmla="*/ 104 h 269"/>
              <a:gd name="T92" fmla="*/ 39 w 220"/>
              <a:gd name="T93" fmla="*/ 92 h 269"/>
              <a:gd name="T94" fmla="*/ 46 w 220"/>
              <a:gd name="T95" fmla="*/ 81 h 269"/>
              <a:gd name="T96" fmla="*/ 53 w 220"/>
              <a:gd name="T97" fmla="*/ 67 h 269"/>
              <a:gd name="T98" fmla="*/ 58 w 220"/>
              <a:gd name="T99" fmla="*/ 52 h 269"/>
              <a:gd name="T100" fmla="*/ 67 w 220"/>
              <a:gd name="T101" fmla="*/ 61 h 269"/>
              <a:gd name="T102" fmla="*/ 67 w 220"/>
              <a:gd name="T103" fmla="*/ 50 h 269"/>
              <a:gd name="T104" fmla="*/ 67 w 220"/>
              <a:gd name="T105" fmla="*/ 40 h 269"/>
              <a:gd name="T106" fmla="*/ 74 w 220"/>
              <a:gd name="T107" fmla="*/ 30 h 269"/>
              <a:gd name="T108" fmla="*/ 75 w 220"/>
              <a:gd name="T109" fmla="*/ 18 h 269"/>
              <a:gd name="T110" fmla="*/ 92 w 220"/>
              <a:gd name="T111" fmla="*/ 18 h 269"/>
              <a:gd name="T112" fmla="*/ 110 w 220"/>
              <a:gd name="T113" fmla="*/ 16 h 269"/>
              <a:gd name="T114" fmla="*/ 127 w 220"/>
              <a:gd name="T115" fmla="*/ 16 h 269"/>
              <a:gd name="T116" fmla="*/ 144 w 220"/>
              <a:gd name="T117" fmla="*/ 16 h 269"/>
              <a:gd name="T118" fmla="*/ 156 w 220"/>
              <a:gd name="T119" fmla="*/ 11 h 269"/>
              <a:gd name="T120" fmla="*/ 167 w 220"/>
              <a:gd name="T121" fmla="*/ 0 h 269"/>
              <a:gd name="T122" fmla="*/ 175 w 220"/>
              <a:gd name="T123" fmla="*/ 11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0" h="269">
                <a:moveTo>
                  <a:pt x="179" y="14"/>
                </a:moveTo>
                <a:lnTo>
                  <a:pt x="179" y="16"/>
                </a:lnTo>
                <a:lnTo>
                  <a:pt x="180" y="16"/>
                </a:lnTo>
                <a:lnTo>
                  <a:pt x="180" y="18"/>
                </a:lnTo>
                <a:lnTo>
                  <a:pt x="180" y="19"/>
                </a:lnTo>
                <a:lnTo>
                  <a:pt x="182" y="19"/>
                </a:lnTo>
                <a:lnTo>
                  <a:pt x="182" y="21"/>
                </a:lnTo>
                <a:lnTo>
                  <a:pt x="184" y="21"/>
                </a:lnTo>
                <a:lnTo>
                  <a:pt x="184" y="23"/>
                </a:lnTo>
                <a:lnTo>
                  <a:pt x="185" y="23"/>
                </a:lnTo>
                <a:lnTo>
                  <a:pt x="185" y="24"/>
                </a:lnTo>
                <a:lnTo>
                  <a:pt x="187" y="24"/>
                </a:lnTo>
                <a:lnTo>
                  <a:pt x="187" y="26"/>
                </a:lnTo>
                <a:lnTo>
                  <a:pt x="189" y="26"/>
                </a:lnTo>
                <a:lnTo>
                  <a:pt x="191" y="26"/>
                </a:lnTo>
                <a:lnTo>
                  <a:pt x="192" y="26"/>
                </a:lnTo>
                <a:lnTo>
                  <a:pt x="194" y="26"/>
                </a:lnTo>
                <a:lnTo>
                  <a:pt x="196" y="26"/>
                </a:lnTo>
                <a:lnTo>
                  <a:pt x="197" y="24"/>
                </a:lnTo>
                <a:lnTo>
                  <a:pt x="199" y="24"/>
                </a:lnTo>
                <a:lnTo>
                  <a:pt x="201" y="24"/>
                </a:lnTo>
                <a:lnTo>
                  <a:pt x="201" y="23"/>
                </a:lnTo>
                <a:lnTo>
                  <a:pt x="203" y="23"/>
                </a:lnTo>
                <a:lnTo>
                  <a:pt x="204" y="23"/>
                </a:lnTo>
                <a:lnTo>
                  <a:pt x="206" y="21"/>
                </a:lnTo>
                <a:lnTo>
                  <a:pt x="208" y="21"/>
                </a:lnTo>
                <a:lnTo>
                  <a:pt x="210" y="21"/>
                </a:lnTo>
                <a:lnTo>
                  <a:pt x="210" y="19"/>
                </a:lnTo>
                <a:lnTo>
                  <a:pt x="211" y="19"/>
                </a:lnTo>
                <a:lnTo>
                  <a:pt x="211" y="21"/>
                </a:lnTo>
                <a:lnTo>
                  <a:pt x="211" y="23"/>
                </a:lnTo>
                <a:lnTo>
                  <a:pt x="211" y="24"/>
                </a:lnTo>
                <a:lnTo>
                  <a:pt x="210" y="24"/>
                </a:lnTo>
                <a:lnTo>
                  <a:pt x="210" y="26"/>
                </a:lnTo>
                <a:lnTo>
                  <a:pt x="210" y="28"/>
                </a:lnTo>
                <a:lnTo>
                  <a:pt x="210" y="30"/>
                </a:lnTo>
                <a:lnTo>
                  <a:pt x="211" y="30"/>
                </a:lnTo>
                <a:lnTo>
                  <a:pt x="211" y="31"/>
                </a:lnTo>
                <a:lnTo>
                  <a:pt x="213" y="31"/>
                </a:lnTo>
                <a:lnTo>
                  <a:pt x="213" y="33"/>
                </a:lnTo>
                <a:lnTo>
                  <a:pt x="215" y="33"/>
                </a:lnTo>
                <a:lnTo>
                  <a:pt x="215" y="35"/>
                </a:lnTo>
                <a:lnTo>
                  <a:pt x="216" y="35"/>
                </a:lnTo>
                <a:lnTo>
                  <a:pt x="216" y="37"/>
                </a:lnTo>
                <a:lnTo>
                  <a:pt x="216" y="38"/>
                </a:lnTo>
                <a:lnTo>
                  <a:pt x="216" y="40"/>
                </a:lnTo>
                <a:lnTo>
                  <a:pt x="216" y="42"/>
                </a:lnTo>
                <a:lnTo>
                  <a:pt x="216" y="43"/>
                </a:lnTo>
                <a:lnTo>
                  <a:pt x="216" y="45"/>
                </a:lnTo>
                <a:lnTo>
                  <a:pt x="216" y="47"/>
                </a:lnTo>
                <a:lnTo>
                  <a:pt x="215" y="47"/>
                </a:lnTo>
                <a:lnTo>
                  <a:pt x="215" y="49"/>
                </a:lnTo>
                <a:lnTo>
                  <a:pt x="216" y="49"/>
                </a:lnTo>
                <a:lnTo>
                  <a:pt x="216" y="50"/>
                </a:lnTo>
                <a:lnTo>
                  <a:pt x="216" y="52"/>
                </a:lnTo>
                <a:lnTo>
                  <a:pt x="216" y="54"/>
                </a:lnTo>
                <a:lnTo>
                  <a:pt x="216" y="55"/>
                </a:lnTo>
                <a:lnTo>
                  <a:pt x="216" y="57"/>
                </a:lnTo>
                <a:lnTo>
                  <a:pt x="218" y="57"/>
                </a:lnTo>
                <a:lnTo>
                  <a:pt x="218" y="59"/>
                </a:lnTo>
                <a:lnTo>
                  <a:pt x="220" y="59"/>
                </a:lnTo>
                <a:lnTo>
                  <a:pt x="220" y="61"/>
                </a:lnTo>
                <a:lnTo>
                  <a:pt x="220" y="62"/>
                </a:lnTo>
                <a:lnTo>
                  <a:pt x="220" y="64"/>
                </a:lnTo>
                <a:lnTo>
                  <a:pt x="218" y="64"/>
                </a:lnTo>
                <a:lnTo>
                  <a:pt x="216" y="64"/>
                </a:lnTo>
                <a:lnTo>
                  <a:pt x="215" y="64"/>
                </a:lnTo>
                <a:lnTo>
                  <a:pt x="215" y="66"/>
                </a:lnTo>
                <a:lnTo>
                  <a:pt x="213" y="66"/>
                </a:lnTo>
                <a:lnTo>
                  <a:pt x="215" y="66"/>
                </a:lnTo>
                <a:lnTo>
                  <a:pt x="215" y="67"/>
                </a:lnTo>
                <a:lnTo>
                  <a:pt x="215" y="69"/>
                </a:lnTo>
                <a:lnTo>
                  <a:pt x="215" y="71"/>
                </a:lnTo>
                <a:lnTo>
                  <a:pt x="215" y="73"/>
                </a:lnTo>
                <a:lnTo>
                  <a:pt x="215" y="74"/>
                </a:lnTo>
                <a:lnTo>
                  <a:pt x="215" y="76"/>
                </a:lnTo>
                <a:lnTo>
                  <a:pt x="215" y="78"/>
                </a:lnTo>
                <a:lnTo>
                  <a:pt x="215" y="80"/>
                </a:lnTo>
                <a:lnTo>
                  <a:pt x="215" y="81"/>
                </a:lnTo>
                <a:lnTo>
                  <a:pt x="215" y="83"/>
                </a:lnTo>
                <a:lnTo>
                  <a:pt x="213" y="83"/>
                </a:lnTo>
                <a:lnTo>
                  <a:pt x="213" y="85"/>
                </a:lnTo>
                <a:lnTo>
                  <a:pt x="213" y="86"/>
                </a:lnTo>
                <a:lnTo>
                  <a:pt x="213" y="88"/>
                </a:lnTo>
                <a:lnTo>
                  <a:pt x="213" y="90"/>
                </a:lnTo>
                <a:lnTo>
                  <a:pt x="211" y="90"/>
                </a:lnTo>
                <a:lnTo>
                  <a:pt x="211" y="92"/>
                </a:lnTo>
                <a:lnTo>
                  <a:pt x="210" y="92"/>
                </a:lnTo>
                <a:lnTo>
                  <a:pt x="210" y="93"/>
                </a:lnTo>
                <a:lnTo>
                  <a:pt x="210" y="95"/>
                </a:lnTo>
                <a:lnTo>
                  <a:pt x="208" y="95"/>
                </a:lnTo>
                <a:lnTo>
                  <a:pt x="208" y="97"/>
                </a:lnTo>
                <a:lnTo>
                  <a:pt x="208" y="98"/>
                </a:lnTo>
                <a:lnTo>
                  <a:pt x="208" y="100"/>
                </a:lnTo>
                <a:lnTo>
                  <a:pt x="208" y="102"/>
                </a:lnTo>
                <a:lnTo>
                  <a:pt x="208" y="104"/>
                </a:lnTo>
                <a:lnTo>
                  <a:pt x="208" y="105"/>
                </a:lnTo>
                <a:lnTo>
                  <a:pt x="206" y="107"/>
                </a:lnTo>
                <a:lnTo>
                  <a:pt x="204" y="107"/>
                </a:lnTo>
                <a:lnTo>
                  <a:pt x="203" y="107"/>
                </a:lnTo>
                <a:lnTo>
                  <a:pt x="201" y="107"/>
                </a:lnTo>
                <a:lnTo>
                  <a:pt x="201" y="109"/>
                </a:lnTo>
                <a:lnTo>
                  <a:pt x="199" y="109"/>
                </a:lnTo>
                <a:lnTo>
                  <a:pt x="199" y="111"/>
                </a:lnTo>
                <a:lnTo>
                  <a:pt x="199" y="112"/>
                </a:lnTo>
                <a:lnTo>
                  <a:pt x="197" y="112"/>
                </a:lnTo>
                <a:lnTo>
                  <a:pt x="197" y="114"/>
                </a:lnTo>
                <a:lnTo>
                  <a:pt x="196" y="114"/>
                </a:lnTo>
                <a:lnTo>
                  <a:pt x="196" y="116"/>
                </a:lnTo>
                <a:lnTo>
                  <a:pt x="194" y="116"/>
                </a:lnTo>
                <a:lnTo>
                  <a:pt x="194" y="117"/>
                </a:lnTo>
                <a:lnTo>
                  <a:pt x="192" y="117"/>
                </a:lnTo>
                <a:lnTo>
                  <a:pt x="192" y="119"/>
                </a:lnTo>
                <a:lnTo>
                  <a:pt x="191" y="119"/>
                </a:lnTo>
                <a:lnTo>
                  <a:pt x="191" y="121"/>
                </a:lnTo>
                <a:lnTo>
                  <a:pt x="191" y="123"/>
                </a:lnTo>
                <a:lnTo>
                  <a:pt x="191" y="124"/>
                </a:lnTo>
                <a:lnTo>
                  <a:pt x="189" y="124"/>
                </a:lnTo>
                <a:lnTo>
                  <a:pt x="189" y="126"/>
                </a:lnTo>
                <a:lnTo>
                  <a:pt x="189" y="128"/>
                </a:lnTo>
                <a:lnTo>
                  <a:pt x="189" y="129"/>
                </a:lnTo>
                <a:lnTo>
                  <a:pt x="189" y="131"/>
                </a:lnTo>
                <a:lnTo>
                  <a:pt x="187" y="131"/>
                </a:lnTo>
                <a:lnTo>
                  <a:pt x="185" y="131"/>
                </a:lnTo>
                <a:lnTo>
                  <a:pt x="185" y="133"/>
                </a:lnTo>
                <a:lnTo>
                  <a:pt x="185" y="135"/>
                </a:lnTo>
                <a:lnTo>
                  <a:pt x="185" y="136"/>
                </a:lnTo>
                <a:lnTo>
                  <a:pt x="185" y="138"/>
                </a:lnTo>
                <a:lnTo>
                  <a:pt x="185" y="140"/>
                </a:lnTo>
                <a:lnTo>
                  <a:pt x="184" y="140"/>
                </a:lnTo>
                <a:lnTo>
                  <a:pt x="184" y="142"/>
                </a:lnTo>
                <a:lnTo>
                  <a:pt x="184" y="143"/>
                </a:lnTo>
                <a:lnTo>
                  <a:pt x="184" y="145"/>
                </a:lnTo>
                <a:lnTo>
                  <a:pt x="184" y="147"/>
                </a:lnTo>
                <a:lnTo>
                  <a:pt x="182" y="147"/>
                </a:lnTo>
                <a:lnTo>
                  <a:pt x="182" y="148"/>
                </a:lnTo>
                <a:lnTo>
                  <a:pt x="180" y="148"/>
                </a:lnTo>
                <a:lnTo>
                  <a:pt x="180" y="150"/>
                </a:lnTo>
                <a:lnTo>
                  <a:pt x="180" y="152"/>
                </a:lnTo>
                <a:lnTo>
                  <a:pt x="179" y="152"/>
                </a:lnTo>
                <a:lnTo>
                  <a:pt x="179" y="154"/>
                </a:lnTo>
                <a:lnTo>
                  <a:pt x="179" y="155"/>
                </a:lnTo>
                <a:lnTo>
                  <a:pt x="180" y="157"/>
                </a:lnTo>
                <a:lnTo>
                  <a:pt x="179" y="159"/>
                </a:lnTo>
                <a:lnTo>
                  <a:pt x="179" y="160"/>
                </a:lnTo>
                <a:lnTo>
                  <a:pt x="179" y="162"/>
                </a:lnTo>
                <a:lnTo>
                  <a:pt x="179" y="164"/>
                </a:lnTo>
                <a:lnTo>
                  <a:pt x="179" y="166"/>
                </a:lnTo>
                <a:lnTo>
                  <a:pt x="179" y="167"/>
                </a:lnTo>
                <a:lnTo>
                  <a:pt x="177" y="167"/>
                </a:lnTo>
                <a:lnTo>
                  <a:pt x="177" y="169"/>
                </a:lnTo>
                <a:lnTo>
                  <a:pt x="177" y="171"/>
                </a:lnTo>
                <a:lnTo>
                  <a:pt x="175" y="173"/>
                </a:lnTo>
                <a:lnTo>
                  <a:pt x="173" y="173"/>
                </a:lnTo>
                <a:lnTo>
                  <a:pt x="173" y="174"/>
                </a:lnTo>
                <a:lnTo>
                  <a:pt x="172" y="174"/>
                </a:lnTo>
                <a:lnTo>
                  <a:pt x="172" y="176"/>
                </a:lnTo>
                <a:lnTo>
                  <a:pt x="170" y="176"/>
                </a:lnTo>
                <a:lnTo>
                  <a:pt x="170" y="178"/>
                </a:lnTo>
                <a:lnTo>
                  <a:pt x="170" y="179"/>
                </a:lnTo>
                <a:lnTo>
                  <a:pt x="168" y="179"/>
                </a:lnTo>
                <a:lnTo>
                  <a:pt x="168" y="181"/>
                </a:lnTo>
                <a:lnTo>
                  <a:pt x="167" y="181"/>
                </a:lnTo>
                <a:lnTo>
                  <a:pt x="167" y="183"/>
                </a:lnTo>
                <a:lnTo>
                  <a:pt x="165" y="183"/>
                </a:lnTo>
                <a:lnTo>
                  <a:pt x="165" y="185"/>
                </a:lnTo>
                <a:lnTo>
                  <a:pt x="165" y="186"/>
                </a:lnTo>
                <a:lnTo>
                  <a:pt x="167" y="186"/>
                </a:lnTo>
                <a:lnTo>
                  <a:pt x="167" y="188"/>
                </a:lnTo>
                <a:lnTo>
                  <a:pt x="167" y="190"/>
                </a:lnTo>
                <a:lnTo>
                  <a:pt x="167" y="191"/>
                </a:lnTo>
                <a:lnTo>
                  <a:pt x="167" y="193"/>
                </a:lnTo>
                <a:lnTo>
                  <a:pt x="165" y="193"/>
                </a:lnTo>
                <a:lnTo>
                  <a:pt x="165" y="195"/>
                </a:lnTo>
                <a:lnTo>
                  <a:pt x="163" y="195"/>
                </a:lnTo>
                <a:lnTo>
                  <a:pt x="163" y="197"/>
                </a:lnTo>
                <a:lnTo>
                  <a:pt x="161" y="197"/>
                </a:lnTo>
                <a:lnTo>
                  <a:pt x="161" y="198"/>
                </a:lnTo>
                <a:lnTo>
                  <a:pt x="161" y="200"/>
                </a:lnTo>
                <a:lnTo>
                  <a:pt x="161" y="202"/>
                </a:lnTo>
                <a:lnTo>
                  <a:pt x="161" y="203"/>
                </a:lnTo>
                <a:lnTo>
                  <a:pt x="161" y="205"/>
                </a:lnTo>
                <a:lnTo>
                  <a:pt x="161" y="207"/>
                </a:lnTo>
                <a:lnTo>
                  <a:pt x="160" y="207"/>
                </a:lnTo>
                <a:lnTo>
                  <a:pt x="160" y="209"/>
                </a:lnTo>
                <a:lnTo>
                  <a:pt x="158" y="210"/>
                </a:lnTo>
                <a:lnTo>
                  <a:pt x="158" y="212"/>
                </a:lnTo>
                <a:lnTo>
                  <a:pt x="158" y="214"/>
                </a:lnTo>
                <a:lnTo>
                  <a:pt x="156" y="214"/>
                </a:lnTo>
                <a:lnTo>
                  <a:pt x="156" y="216"/>
                </a:lnTo>
                <a:lnTo>
                  <a:pt x="154" y="216"/>
                </a:lnTo>
                <a:lnTo>
                  <a:pt x="154" y="217"/>
                </a:lnTo>
                <a:lnTo>
                  <a:pt x="154" y="219"/>
                </a:lnTo>
                <a:lnTo>
                  <a:pt x="154" y="221"/>
                </a:lnTo>
                <a:lnTo>
                  <a:pt x="153" y="221"/>
                </a:lnTo>
                <a:lnTo>
                  <a:pt x="153" y="222"/>
                </a:lnTo>
                <a:lnTo>
                  <a:pt x="153" y="224"/>
                </a:lnTo>
                <a:lnTo>
                  <a:pt x="151" y="224"/>
                </a:lnTo>
                <a:lnTo>
                  <a:pt x="151" y="226"/>
                </a:lnTo>
                <a:lnTo>
                  <a:pt x="149" y="226"/>
                </a:lnTo>
                <a:lnTo>
                  <a:pt x="149" y="228"/>
                </a:lnTo>
                <a:lnTo>
                  <a:pt x="148" y="228"/>
                </a:lnTo>
                <a:lnTo>
                  <a:pt x="148" y="229"/>
                </a:lnTo>
                <a:lnTo>
                  <a:pt x="146" y="229"/>
                </a:lnTo>
                <a:lnTo>
                  <a:pt x="146" y="231"/>
                </a:lnTo>
                <a:lnTo>
                  <a:pt x="144" y="231"/>
                </a:lnTo>
                <a:lnTo>
                  <a:pt x="144" y="233"/>
                </a:lnTo>
                <a:lnTo>
                  <a:pt x="142" y="233"/>
                </a:lnTo>
                <a:lnTo>
                  <a:pt x="142" y="234"/>
                </a:lnTo>
                <a:lnTo>
                  <a:pt x="141" y="234"/>
                </a:lnTo>
                <a:lnTo>
                  <a:pt x="141" y="236"/>
                </a:lnTo>
                <a:lnTo>
                  <a:pt x="139" y="236"/>
                </a:lnTo>
                <a:lnTo>
                  <a:pt x="139" y="238"/>
                </a:lnTo>
                <a:lnTo>
                  <a:pt x="137" y="238"/>
                </a:lnTo>
                <a:lnTo>
                  <a:pt x="136" y="238"/>
                </a:lnTo>
                <a:lnTo>
                  <a:pt x="136" y="240"/>
                </a:lnTo>
                <a:lnTo>
                  <a:pt x="136" y="241"/>
                </a:lnTo>
                <a:lnTo>
                  <a:pt x="134" y="241"/>
                </a:lnTo>
                <a:lnTo>
                  <a:pt x="134" y="243"/>
                </a:lnTo>
                <a:lnTo>
                  <a:pt x="132" y="243"/>
                </a:lnTo>
                <a:lnTo>
                  <a:pt x="132" y="245"/>
                </a:lnTo>
                <a:lnTo>
                  <a:pt x="134" y="245"/>
                </a:lnTo>
                <a:lnTo>
                  <a:pt x="136" y="245"/>
                </a:lnTo>
                <a:lnTo>
                  <a:pt x="136" y="247"/>
                </a:lnTo>
                <a:lnTo>
                  <a:pt x="134" y="247"/>
                </a:lnTo>
                <a:lnTo>
                  <a:pt x="134" y="248"/>
                </a:lnTo>
                <a:lnTo>
                  <a:pt x="132" y="248"/>
                </a:lnTo>
                <a:lnTo>
                  <a:pt x="130" y="250"/>
                </a:lnTo>
                <a:lnTo>
                  <a:pt x="130" y="252"/>
                </a:lnTo>
                <a:lnTo>
                  <a:pt x="129" y="252"/>
                </a:lnTo>
                <a:lnTo>
                  <a:pt x="129" y="253"/>
                </a:lnTo>
                <a:lnTo>
                  <a:pt x="127" y="253"/>
                </a:lnTo>
                <a:lnTo>
                  <a:pt x="125" y="253"/>
                </a:lnTo>
                <a:lnTo>
                  <a:pt x="123" y="253"/>
                </a:lnTo>
                <a:lnTo>
                  <a:pt x="123" y="255"/>
                </a:lnTo>
                <a:lnTo>
                  <a:pt x="122" y="255"/>
                </a:lnTo>
                <a:lnTo>
                  <a:pt x="120" y="255"/>
                </a:lnTo>
                <a:lnTo>
                  <a:pt x="120" y="257"/>
                </a:lnTo>
                <a:lnTo>
                  <a:pt x="120" y="259"/>
                </a:lnTo>
                <a:lnTo>
                  <a:pt x="120" y="260"/>
                </a:lnTo>
                <a:lnTo>
                  <a:pt x="118" y="260"/>
                </a:lnTo>
                <a:lnTo>
                  <a:pt x="118" y="259"/>
                </a:lnTo>
                <a:lnTo>
                  <a:pt x="117" y="259"/>
                </a:lnTo>
                <a:lnTo>
                  <a:pt x="118" y="259"/>
                </a:lnTo>
                <a:lnTo>
                  <a:pt x="118" y="257"/>
                </a:lnTo>
                <a:lnTo>
                  <a:pt x="117" y="257"/>
                </a:lnTo>
                <a:lnTo>
                  <a:pt x="115" y="257"/>
                </a:lnTo>
                <a:lnTo>
                  <a:pt x="115" y="259"/>
                </a:lnTo>
                <a:lnTo>
                  <a:pt x="115" y="260"/>
                </a:lnTo>
                <a:lnTo>
                  <a:pt x="113" y="260"/>
                </a:lnTo>
                <a:lnTo>
                  <a:pt x="113" y="262"/>
                </a:lnTo>
                <a:lnTo>
                  <a:pt x="113" y="264"/>
                </a:lnTo>
                <a:lnTo>
                  <a:pt x="113" y="265"/>
                </a:lnTo>
                <a:lnTo>
                  <a:pt x="111" y="265"/>
                </a:lnTo>
                <a:lnTo>
                  <a:pt x="110" y="265"/>
                </a:lnTo>
                <a:lnTo>
                  <a:pt x="108" y="264"/>
                </a:lnTo>
                <a:lnTo>
                  <a:pt x="106" y="264"/>
                </a:lnTo>
                <a:lnTo>
                  <a:pt x="105" y="264"/>
                </a:lnTo>
                <a:lnTo>
                  <a:pt x="105" y="265"/>
                </a:lnTo>
                <a:lnTo>
                  <a:pt x="103" y="265"/>
                </a:lnTo>
                <a:lnTo>
                  <a:pt x="101" y="265"/>
                </a:lnTo>
                <a:lnTo>
                  <a:pt x="101" y="267"/>
                </a:lnTo>
                <a:lnTo>
                  <a:pt x="99" y="267"/>
                </a:lnTo>
                <a:lnTo>
                  <a:pt x="98" y="267"/>
                </a:lnTo>
                <a:lnTo>
                  <a:pt x="96" y="267"/>
                </a:lnTo>
                <a:lnTo>
                  <a:pt x="94" y="267"/>
                </a:lnTo>
                <a:lnTo>
                  <a:pt x="92" y="267"/>
                </a:lnTo>
                <a:lnTo>
                  <a:pt x="91" y="267"/>
                </a:lnTo>
                <a:lnTo>
                  <a:pt x="89" y="267"/>
                </a:lnTo>
                <a:lnTo>
                  <a:pt x="87" y="267"/>
                </a:lnTo>
                <a:lnTo>
                  <a:pt x="86" y="267"/>
                </a:lnTo>
                <a:lnTo>
                  <a:pt x="84" y="267"/>
                </a:lnTo>
                <a:lnTo>
                  <a:pt x="82" y="267"/>
                </a:lnTo>
                <a:lnTo>
                  <a:pt x="80" y="267"/>
                </a:lnTo>
                <a:lnTo>
                  <a:pt x="79" y="267"/>
                </a:lnTo>
                <a:lnTo>
                  <a:pt x="77" y="267"/>
                </a:lnTo>
                <a:lnTo>
                  <a:pt x="75" y="267"/>
                </a:lnTo>
                <a:lnTo>
                  <a:pt x="74" y="267"/>
                </a:lnTo>
                <a:lnTo>
                  <a:pt x="72" y="267"/>
                </a:lnTo>
                <a:lnTo>
                  <a:pt x="70" y="267"/>
                </a:lnTo>
                <a:lnTo>
                  <a:pt x="68" y="267"/>
                </a:lnTo>
                <a:lnTo>
                  <a:pt x="67" y="267"/>
                </a:lnTo>
                <a:lnTo>
                  <a:pt x="65" y="267"/>
                </a:lnTo>
                <a:lnTo>
                  <a:pt x="63" y="267"/>
                </a:lnTo>
                <a:lnTo>
                  <a:pt x="62" y="267"/>
                </a:lnTo>
                <a:lnTo>
                  <a:pt x="60" y="267"/>
                </a:lnTo>
                <a:lnTo>
                  <a:pt x="58" y="267"/>
                </a:lnTo>
                <a:lnTo>
                  <a:pt x="56" y="267"/>
                </a:lnTo>
                <a:lnTo>
                  <a:pt x="55" y="267"/>
                </a:lnTo>
                <a:lnTo>
                  <a:pt x="53" y="267"/>
                </a:lnTo>
                <a:lnTo>
                  <a:pt x="51" y="267"/>
                </a:lnTo>
                <a:lnTo>
                  <a:pt x="49" y="267"/>
                </a:lnTo>
                <a:lnTo>
                  <a:pt x="48" y="267"/>
                </a:lnTo>
                <a:lnTo>
                  <a:pt x="46" y="267"/>
                </a:lnTo>
                <a:lnTo>
                  <a:pt x="44" y="267"/>
                </a:lnTo>
                <a:lnTo>
                  <a:pt x="43" y="267"/>
                </a:lnTo>
                <a:lnTo>
                  <a:pt x="41" y="267"/>
                </a:lnTo>
                <a:lnTo>
                  <a:pt x="39" y="267"/>
                </a:lnTo>
                <a:lnTo>
                  <a:pt x="37" y="267"/>
                </a:lnTo>
                <a:lnTo>
                  <a:pt x="36" y="267"/>
                </a:lnTo>
                <a:lnTo>
                  <a:pt x="34" y="267"/>
                </a:lnTo>
                <a:lnTo>
                  <a:pt x="32" y="267"/>
                </a:lnTo>
                <a:lnTo>
                  <a:pt x="31" y="267"/>
                </a:lnTo>
                <a:lnTo>
                  <a:pt x="29" y="267"/>
                </a:lnTo>
                <a:lnTo>
                  <a:pt x="27" y="267"/>
                </a:lnTo>
                <a:lnTo>
                  <a:pt x="25" y="267"/>
                </a:lnTo>
                <a:lnTo>
                  <a:pt x="24" y="267"/>
                </a:lnTo>
                <a:lnTo>
                  <a:pt x="22" y="267"/>
                </a:lnTo>
                <a:lnTo>
                  <a:pt x="20" y="267"/>
                </a:lnTo>
                <a:lnTo>
                  <a:pt x="18" y="267"/>
                </a:lnTo>
                <a:lnTo>
                  <a:pt x="17" y="267"/>
                </a:lnTo>
                <a:lnTo>
                  <a:pt x="15" y="267"/>
                </a:lnTo>
                <a:lnTo>
                  <a:pt x="13" y="267"/>
                </a:lnTo>
                <a:lnTo>
                  <a:pt x="12" y="267"/>
                </a:lnTo>
                <a:lnTo>
                  <a:pt x="10" y="269"/>
                </a:lnTo>
                <a:lnTo>
                  <a:pt x="8" y="269"/>
                </a:lnTo>
                <a:lnTo>
                  <a:pt x="6" y="269"/>
                </a:lnTo>
                <a:lnTo>
                  <a:pt x="5" y="269"/>
                </a:lnTo>
                <a:lnTo>
                  <a:pt x="3" y="269"/>
                </a:lnTo>
                <a:lnTo>
                  <a:pt x="1" y="269"/>
                </a:lnTo>
                <a:lnTo>
                  <a:pt x="0" y="269"/>
                </a:lnTo>
                <a:lnTo>
                  <a:pt x="0" y="267"/>
                </a:lnTo>
                <a:lnTo>
                  <a:pt x="1" y="267"/>
                </a:lnTo>
                <a:lnTo>
                  <a:pt x="1" y="265"/>
                </a:lnTo>
                <a:lnTo>
                  <a:pt x="3" y="265"/>
                </a:lnTo>
                <a:lnTo>
                  <a:pt x="5" y="265"/>
                </a:lnTo>
                <a:lnTo>
                  <a:pt x="5" y="264"/>
                </a:lnTo>
                <a:lnTo>
                  <a:pt x="3" y="264"/>
                </a:lnTo>
                <a:lnTo>
                  <a:pt x="3" y="262"/>
                </a:lnTo>
                <a:lnTo>
                  <a:pt x="5" y="262"/>
                </a:lnTo>
                <a:lnTo>
                  <a:pt x="5" y="260"/>
                </a:lnTo>
                <a:lnTo>
                  <a:pt x="5" y="259"/>
                </a:lnTo>
                <a:lnTo>
                  <a:pt x="6" y="259"/>
                </a:lnTo>
                <a:lnTo>
                  <a:pt x="8" y="259"/>
                </a:lnTo>
                <a:lnTo>
                  <a:pt x="8" y="257"/>
                </a:lnTo>
                <a:lnTo>
                  <a:pt x="6" y="257"/>
                </a:lnTo>
                <a:lnTo>
                  <a:pt x="6" y="255"/>
                </a:lnTo>
                <a:lnTo>
                  <a:pt x="5" y="255"/>
                </a:lnTo>
                <a:lnTo>
                  <a:pt x="5" y="253"/>
                </a:lnTo>
                <a:lnTo>
                  <a:pt x="6" y="253"/>
                </a:lnTo>
                <a:lnTo>
                  <a:pt x="6" y="252"/>
                </a:lnTo>
                <a:lnTo>
                  <a:pt x="8" y="252"/>
                </a:lnTo>
                <a:lnTo>
                  <a:pt x="8" y="250"/>
                </a:lnTo>
                <a:lnTo>
                  <a:pt x="8" y="248"/>
                </a:lnTo>
                <a:lnTo>
                  <a:pt x="8" y="247"/>
                </a:lnTo>
                <a:lnTo>
                  <a:pt x="10" y="247"/>
                </a:lnTo>
                <a:lnTo>
                  <a:pt x="10" y="245"/>
                </a:lnTo>
                <a:lnTo>
                  <a:pt x="8" y="245"/>
                </a:lnTo>
                <a:lnTo>
                  <a:pt x="8" y="243"/>
                </a:lnTo>
                <a:lnTo>
                  <a:pt x="8" y="241"/>
                </a:lnTo>
                <a:lnTo>
                  <a:pt x="10" y="241"/>
                </a:lnTo>
                <a:lnTo>
                  <a:pt x="10" y="240"/>
                </a:lnTo>
                <a:lnTo>
                  <a:pt x="8" y="240"/>
                </a:lnTo>
                <a:lnTo>
                  <a:pt x="8" y="238"/>
                </a:lnTo>
                <a:lnTo>
                  <a:pt x="10" y="238"/>
                </a:lnTo>
                <a:lnTo>
                  <a:pt x="8" y="238"/>
                </a:lnTo>
                <a:lnTo>
                  <a:pt x="8" y="236"/>
                </a:lnTo>
                <a:lnTo>
                  <a:pt x="8" y="234"/>
                </a:lnTo>
                <a:lnTo>
                  <a:pt x="10" y="234"/>
                </a:lnTo>
                <a:lnTo>
                  <a:pt x="10" y="233"/>
                </a:lnTo>
                <a:lnTo>
                  <a:pt x="10" y="231"/>
                </a:lnTo>
                <a:lnTo>
                  <a:pt x="8" y="231"/>
                </a:lnTo>
                <a:lnTo>
                  <a:pt x="10" y="229"/>
                </a:lnTo>
                <a:lnTo>
                  <a:pt x="12" y="229"/>
                </a:lnTo>
                <a:lnTo>
                  <a:pt x="10" y="229"/>
                </a:lnTo>
                <a:lnTo>
                  <a:pt x="10" y="228"/>
                </a:lnTo>
                <a:lnTo>
                  <a:pt x="12" y="228"/>
                </a:lnTo>
                <a:lnTo>
                  <a:pt x="13" y="228"/>
                </a:lnTo>
                <a:lnTo>
                  <a:pt x="13" y="226"/>
                </a:lnTo>
                <a:lnTo>
                  <a:pt x="12" y="226"/>
                </a:lnTo>
                <a:lnTo>
                  <a:pt x="12" y="224"/>
                </a:lnTo>
                <a:lnTo>
                  <a:pt x="13" y="224"/>
                </a:lnTo>
                <a:lnTo>
                  <a:pt x="12" y="224"/>
                </a:lnTo>
                <a:lnTo>
                  <a:pt x="12" y="222"/>
                </a:lnTo>
                <a:lnTo>
                  <a:pt x="13" y="222"/>
                </a:lnTo>
                <a:lnTo>
                  <a:pt x="13" y="221"/>
                </a:lnTo>
                <a:lnTo>
                  <a:pt x="15" y="221"/>
                </a:lnTo>
                <a:lnTo>
                  <a:pt x="15" y="219"/>
                </a:lnTo>
                <a:lnTo>
                  <a:pt x="15" y="217"/>
                </a:lnTo>
                <a:lnTo>
                  <a:pt x="15" y="216"/>
                </a:lnTo>
                <a:lnTo>
                  <a:pt x="15" y="214"/>
                </a:lnTo>
                <a:lnTo>
                  <a:pt x="17" y="214"/>
                </a:lnTo>
                <a:lnTo>
                  <a:pt x="17" y="212"/>
                </a:lnTo>
                <a:lnTo>
                  <a:pt x="17" y="210"/>
                </a:lnTo>
                <a:lnTo>
                  <a:pt x="17" y="209"/>
                </a:lnTo>
                <a:lnTo>
                  <a:pt x="18" y="209"/>
                </a:lnTo>
                <a:lnTo>
                  <a:pt x="18" y="207"/>
                </a:lnTo>
                <a:lnTo>
                  <a:pt x="18" y="205"/>
                </a:lnTo>
                <a:lnTo>
                  <a:pt x="18" y="203"/>
                </a:lnTo>
                <a:lnTo>
                  <a:pt x="18" y="202"/>
                </a:lnTo>
                <a:lnTo>
                  <a:pt x="20" y="202"/>
                </a:lnTo>
                <a:lnTo>
                  <a:pt x="20" y="200"/>
                </a:lnTo>
                <a:lnTo>
                  <a:pt x="20" y="198"/>
                </a:lnTo>
                <a:lnTo>
                  <a:pt x="20" y="197"/>
                </a:lnTo>
                <a:lnTo>
                  <a:pt x="20" y="195"/>
                </a:lnTo>
                <a:lnTo>
                  <a:pt x="22" y="195"/>
                </a:lnTo>
                <a:lnTo>
                  <a:pt x="22" y="193"/>
                </a:lnTo>
                <a:lnTo>
                  <a:pt x="22" y="191"/>
                </a:lnTo>
                <a:lnTo>
                  <a:pt x="22" y="190"/>
                </a:lnTo>
                <a:lnTo>
                  <a:pt x="24" y="190"/>
                </a:lnTo>
                <a:lnTo>
                  <a:pt x="24" y="188"/>
                </a:lnTo>
                <a:lnTo>
                  <a:pt x="24" y="186"/>
                </a:lnTo>
                <a:lnTo>
                  <a:pt x="24" y="185"/>
                </a:lnTo>
                <a:lnTo>
                  <a:pt x="24" y="183"/>
                </a:lnTo>
                <a:lnTo>
                  <a:pt x="25" y="183"/>
                </a:lnTo>
                <a:lnTo>
                  <a:pt x="25" y="181"/>
                </a:lnTo>
                <a:lnTo>
                  <a:pt x="25" y="179"/>
                </a:lnTo>
                <a:lnTo>
                  <a:pt x="25" y="178"/>
                </a:lnTo>
                <a:lnTo>
                  <a:pt x="25" y="176"/>
                </a:lnTo>
                <a:lnTo>
                  <a:pt x="27" y="176"/>
                </a:lnTo>
                <a:lnTo>
                  <a:pt x="27" y="174"/>
                </a:lnTo>
                <a:lnTo>
                  <a:pt x="27" y="173"/>
                </a:lnTo>
                <a:lnTo>
                  <a:pt x="27" y="171"/>
                </a:lnTo>
                <a:lnTo>
                  <a:pt x="29" y="169"/>
                </a:lnTo>
                <a:lnTo>
                  <a:pt x="29" y="167"/>
                </a:lnTo>
                <a:lnTo>
                  <a:pt x="29" y="166"/>
                </a:lnTo>
                <a:lnTo>
                  <a:pt x="29" y="164"/>
                </a:lnTo>
                <a:lnTo>
                  <a:pt x="31" y="164"/>
                </a:lnTo>
                <a:lnTo>
                  <a:pt x="31" y="162"/>
                </a:lnTo>
                <a:lnTo>
                  <a:pt x="31" y="160"/>
                </a:lnTo>
                <a:lnTo>
                  <a:pt x="31" y="159"/>
                </a:lnTo>
                <a:lnTo>
                  <a:pt x="31" y="157"/>
                </a:lnTo>
                <a:lnTo>
                  <a:pt x="32" y="157"/>
                </a:lnTo>
                <a:lnTo>
                  <a:pt x="32" y="155"/>
                </a:lnTo>
                <a:lnTo>
                  <a:pt x="32" y="154"/>
                </a:lnTo>
                <a:lnTo>
                  <a:pt x="32" y="152"/>
                </a:lnTo>
                <a:lnTo>
                  <a:pt x="34" y="150"/>
                </a:lnTo>
                <a:lnTo>
                  <a:pt x="34" y="148"/>
                </a:lnTo>
                <a:lnTo>
                  <a:pt x="34" y="147"/>
                </a:lnTo>
                <a:lnTo>
                  <a:pt x="34" y="145"/>
                </a:lnTo>
                <a:lnTo>
                  <a:pt x="36" y="145"/>
                </a:lnTo>
                <a:lnTo>
                  <a:pt x="36" y="143"/>
                </a:lnTo>
                <a:lnTo>
                  <a:pt x="36" y="142"/>
                </a:lnTo>
                <a:lnTo>
                  <a:pt x="36" y="140"/>
                </a:lnTo>
                <a:lnTo>
                  <a:pt x="36" y="138"/>
                </a:lnTo>
                <a:lnTo>
                  <a:pt x="37" y="138"/>
                </a:lnTo>
                <a:lnTo>
                  <a:pt x="37" y="136"/>
                </a:lnTo>
                <a:lnTo>
                  <a:pt x="37" y="135"/>
                </a:lnTo>
                <a:lnTo>
                  <a:pt x="37" y="133"/>
                </a:lnTo>
                <a:lnTo>
                  <a:pt x="39" y="131"/>
                </a:lnTo>
                <a:lnTo>
                  <a:pt x="39" y="129"/>
                </a:lnTo>
                <a:lnTo>
                  <a:pt x="39" y="128"/>
                </a:lnTo>
                <a:lnTo>
                  <a:pt x="39" y="126"/>
                </a:lnTo>
                <a:lnTo>
                  <a:pt x="41" y="126"/>
                </a:lnTo>
                <a:lnTo>
                  <a:pt x="41" y="124"/>
                </a:lnTo>
                <a:lnTo>
                  <a:pt x="41" y="123"/>
                </a:lnTo>
                <a:lnTo>
                  <a:pt x="41" y="121"/>
                </a:lnTo>
                <a:lnTo>
                  <a:pt x="41" y="119"/>
                </a:lnTo>
                <a:lnTo>
                  <a:pt x="43" y="119"/>
                </a:lnTo>
                <a:lnTo>
                  <a:pt x="43" y="117"/>
                </a:lnTo>
                <a:lnTo>
                  <a:pt x="43" y="116"/>
                </a:lnTo>
                <a:lnTo>
                  <a:pt x="43" y="114"/>
                </a:lnTo>
                <a:lnTo>
                  <a:pt x="41" y="114"/>
                </a:lnTo>
                <a:lnTo>
                  <a:pt x="41" y="112"/>
                </a:lnTo>
                <a:lnTo>
                  <a:pt x="41" y="111"/>
                </a:lnTo>
                <a:lnTo>
                  <a:pt x="39" y="109"/>
                </a:lnTo>
                <a:lnTo>
                  <a:pt x="39" y="107"/>
                </a:lnTo>
                <a:lnTo>
                  <a:pt x="39" y="105"/>
                </a:lnTo>
                <a:lnTo>
                  <a:pt x="37" y="105"/>
                </a:lnTo>
                <a:lnTo>
                  <a:pt x="37" y="104"/>
                </a:lnTo>
                <a:lnTo>
                  <a:pt x="37" y="102"/>
                </a:lnTo>
                <a:lnTo>
                  <a:pt x="36" y="102"/>
                </a:lnTo>
                <a:lnTo>
                  <a:pt x="36" y="100"/>
                </a:lnTo>
                <a:lnTo>
                  <a:pt x="36" y="98"/>
                </a:lnTo>
                <a:lnTo>
                  <a:pt x="37" y="98"/>
                </a:lnTo>
                <a:lnTo>
                  <a:pt x="37" y="97"/>
                </a:lnTo>
                <a:lnTo>
                  <a:pt x="37" y="95"/>
                </a:lnTo>
                <a:lnTo>
                  <a:pt x="39" y="95"/>
                </a:lnTo>
                <a:lnTo>
                  <a:pt x="39" y="93"/>
                </a:lnTo>
                <a:lnTo>
                  <a:pt x="39" y="92"/>
                </a:lnTo>
                <a:lnTo>
                  <a:pt x="41" y="92"/>
                </a:lnTo>
                <a:lnTo>
                  <a:pt x="41" y="90"/>
                </a:lnTo>
                <a:lnTo>
                  <a:pt x="41" y="88"/>
                </a:lnTo>
                <a:lnTo>
                  <a:pt x="43" y="88"/>
                </a:lnTo>
                <a:lnTo>
                  <a:pt x="43" y="86"/>
                </a:lnTo>
                <a:lnTo>
                  <a:pt x="43" y="85"/>
                </a:lnTo>
                <a:lnTo>
                  <a:pt x="44" y="85"/>
                </a:lnTo>
                <a:lnTo>
                  <a:pt x="44" y="83"/>
                </a:lnTo>
                <a:lnTo>
                  <a:pt x="44" y="81"/>
                </a:lnTo>
                <a:lnTo>
                  <a:pt x="46" y="81"/>
                </a:lnTo>
                <a:lnTo>
                  <a:pt x="46" y="80"/>
                </a:lnTo>
                <a:lnTo>
                  <a:pt x="48" y="78"/>
                </a:lnTo>
                <a:lnTo>
                  <a:pt x="48" y="76"/>
                </a:lnTo>
                <a:lnTo>
                  <a:pt x="49" y="74"/>
                </a:lnTo>
                <a:lnTo>
                  <a:pt x="49" y="73"/>
                </a:lnTo>
                <a:lnTo>
                  <a:pt x="51" y="73"/>
                </a:lnTo>
                <a:lnTo>
                  <a:pt x="51" y="71"/>
                </a:lnTo>
                <a:lnTo>
                  <a:pt x="51" y="69"/>
                </a:lnTo>
                <a:lnTo>
                  <a:pt x="53" y="69"/>
                </a:lnTo>
                <a:lnTo>
                  <a:pt x="53" y="67"/>
                </a:lnTo>
                <a:lnTo>
                  <a:pt x="53" y="66"/>
                </a:lnTo>
                <a:lnTo>
                  <a:pt x="53" y="64"/>
                </a:lnTo>
                <a:lnTo>
                  <a:pt x="55" y="62"/>
                </a:lnTo>
                <a:lnTo>
                  <a:pt x="55" y="61"/>
                </a:lnTo>
                <a:lnTo>
                  <a:pt x="55" y="59"/>
                </a:lnTo>
                <a:lnTo>
                  <a:pt x="55" y="57"/>
                </a:lnTo>
                <a:lnTo>
                  <a:pt x="56" y="55"/>
                </a:lnTo>
                <a:lnTo>
                  <a:pt x="56" y="54"/>
                </a:lnTo>
                <a:lnTo>
                  <a:pt x="56" y="52"/>
                </a:lnTo>
                <a:lnTo>
                  <a:pt x="58" y="52"/>
                </a:lnTo>
                <a:lnTo>
                  <a:pt x="58" y="54"/>
                </a:lnTo>
                <a:lnTo>
                  <a:pt x="60" y="54"/>
                </a:lnTo>
                <a:lnTo>
                  <a:pt x="60" y="55"/>
                </a:lnTo>
                <a:lnTo>
                  <a:pt x="62" y="55"/>
                </a:lnTo>
                <a:lnTo>
                  <a:pt x="63" y="55"/>
                </a:lnTo>
                <a:lnTo>
                  <a:pt x="63" y="57"/>
                </a:lnTo>
                <a:lnTo>
                  <a:pt x="65" y="57"/>
                </a:lnTo>
                <a:lnTo>
                  <a:pt x="65" y="59"/>
                </a:lnTo>
                <a:lnTo>
                  <a:pt x="67" y="59"/>
                </a:lnTo>
                <a:lnTo>
                  <a:pt x="67" y="61"/>
                </a:lnTo>
                <a:lnTo>
                  <a:pt x="68" y="61"/>
                </a:lnTo>
                <a:lnTo>
                  <a:pt x="68" y="59"/>
                </a:lnTo>
                <a:lnTo>
                  <a:pt x="67" y="59"/>
                </a:lnTo>
                <a:lnTo>
                  <a:pt x="67" y="57"/>
                </a:lnTo>
                <a:lnTo>
                  <a:pt x="67" y="55"/>
                </a:lnTo>
                <a:lnTo>
                  <a:pt x="67" y="54"/>
                </a:lnTo>
                <a:lnTo>
                  <a:pt x="67" y="52"/>
                </a:lnTo>
                <a:lnTo>
                  <a:pt x="65" y="52"/>
                </a:lnTo>
                <a:lnTo>
                  <a:pt x="65" y="50"/>
                </a:lnTo>
                <a:lnTo>
                  <a:pt x="67" y="50"/>
                </a:lnTo>
                <a:lnTo>
                  <a:pt x="67" y="49"/>
                </a:lnTo>
                <a:lnTo>
                  <a:pt x="65" y="49"/>
                </a:lnTo>
                <a:lnTo>
                  <a:pt x="67" y="49"/>
                </a:lnTo>
                <a:lnTo>
                  <a:pt x="67" y="47"/>
                </a:lnTo>
                <a:lnTo>
                  <a:pt x="67" y="45"/>
                </a:lnTo>
                <a:lnTo>
                  <a:pt x="67" y="43"/>
                </a:lnTo>
                <a:lnTo>
                  <a:pt x="67" y="42"/>
                </a:lnTo>
                <a:lnTo>
                  <a:pt x="68" y="42"/>
                </a:lnTo>
                <a:lnTo>
                  <a:pt x="68" y="40"/>
                </a:lnTo>
                <a:lnTo>
                  <a:pt x="67" y="40"/>
                </a:lnTo>
                <a:lnTo>
                  <a:pt x="68" y="40"/>
                </a:lnTo>
                <a:lnTo>
                  <a:pt x="68" y="38"/>
                </a:lnTo>
                <a:lnTo>
                  <a:pt x="68" y="37"/>
                </a:lnTo>
                <a:lnTo>
                  <a:pt x="68" y="35"/>
                </a:lnTo>
                <a:lnTo>
                  <a:pt x="68" y="33"/>
                </a:lnTo>
                <a:lnTo>
                  <a:pt x="70" y="33"/>
                </a:lnTo>
                <a:lnTo>
                  <a:pt x="70" y="31"/>
                </a:lnTo>
                <a:lnTo>
                  <a:pt x="72" y="31"/>
                </a:lnTo>
                <a:lnTo>
                  <a:pt x="72" y="30"/>
                </a:lnTo>
                <a:lnTo>
                  <a:pt x="74" y="30"/>
                </a:lnTo>
                <a:lnTo>
                  <a:pt x="74" y="28"/>
                </a:lnTo>
                <a:lnTo>
                  <a:pt x="74" y="26"/>
                </a:lnTo>
                <a:lnTo>
                  <a:pt x="72" y="26"/>
                </a:lnTo>
                <a:lnTo>
                  <a:pt x="72" y="24"/>
                </a:lnTo>
                <a:lnTo>
                  <a:pt x="72" y="23"/>
                </a:lnTo>
                <a:lnTo>
                  <a:pt x="72" y="21"/>
                </a:lnTo>
                <a:lnTo>
                  <a:pt x="72" y="19"/>
                </a:lnTo>
                <a:lnTo>
                  <a:pt x="72" y="18"/>
                </a:lnTo>
                <a:lnTo>
                  <a:pt x="74" y="18"/>
                </a:lnTo>
                <a:lnTo>
                  <a:pt x="75" y="18"/>
                </a:lnTo>
                <a:lnTo>
                  <a:pt x="77" y="18"/>
                </a:lnTo>
                <a:lnTo>
                  <a:pt x="79" y="18"/>
                </a:lnTo>
                <a:lnTo>
                  <a:pt x="80" y="18"/>
                </a:lnTo>
                <a:lnTo>
                  <a:pt x="82" y="18"/>
                </a:lnTo>
                <a:lnTo>
                  <a:pt x="84" y="18"/>
                </a:lnTo>
                <a:lnTo>
                  <a:pt x="86" y="18"/>
                </a:lnTo>
                <a:lnTo>
                  <a:pt x="87" y="18"/>
                </a:lnTo>
                <a:lnTo>
                  <a:pt x="89" y="18"/>
                </a:lnTo>
                <a:lnTo>
                  <a:pt x="91" y="18"/>
                </a:lnTo>
                <a:lnTo>
                  <a:pt x="92" y="18"/>
                </a:lnTo>
                <a:lnTo>
                  <a:pt x="94" y="18"/>
                </a:lnTo>
                <a:lnTo>
                  <a:pt x="96" y="18"/>
                </a:lnTo>
                <a:lnTo>
                  <a:pt x="98" y="18"/>
                </a:lnTo>
                <a:lnTo>
                  <a:pt x="99" y="18"/>
                </a:lnTo>
                <a:lnTo>
                  <a:pt x="101" y="18"/>
                </a:lnTo>
                <a:lnTo>
                  <a:pt x="103" y="18"/>
                </a:lnTo>
                <a:lnTo>
                  <a:pt x="105" y="18"/>
                </a:lnTo>
                <a:lnTo>
                  <a:pt x="106" y="16"/>
                </a:lnTo>
                <a:lnTo>
                  <a:pt x="108" y="16"/>
                </a:lnTo>
                <a:lnTo>
                  <a:pt x="110" y="16"/>
                </a:lnTo>
                <a:lnTo>
                  <a:pt x="111" y="16"/>
                </a:lnTo>
                <a:lnTo>
                  <a:pt x="113" y="16"/>
                </a:lnTo>
                <a:lnTo>
                  <a:pt x="115" y="16"/>
                </a:lnTo>
                <a:lnTo>
                  <a:pt x="117" y="16"/>
                </a:lnTo>
                <a:lnTo>
                  <a:pt x="118" y="16"/>
                </a:lnTo>
                <a:lnTo>
                  <a:pt x="120" y="16"/>
                </a:lnTo>
                <a:lnTo>
                  <a:pt x="122" y="16"/>
                </a:lnTo>
                <a:lnTo>
                  <a:pt x="123" y="16"/>
                </a:lnTo>
                <a:lnTo>
                  <a:pt x="125" y="16"/>
                </a:lnTo>
                <a:lnTo>
                  <a:pt x="127" y="16"/>
                </a:lnTo>
                <a:lnTo>
                  <a:pt x="129" y="16"/>
                </a:lnTo>
                <a:lnTo>
                  <a:pt x="130" y="16"/>
                </a:lnTo>
                <a:lnTo>
                  <a:pt x="132" y="16"/>
                </a:lnTo>
                <a:lnTo>
                  <a:pt x="134" y="16"/>
                </a:lnTo>
                <a:lnTo>
                  <a:pt x="136" y="16"/>
                </a:lnTo>
                <a:lnTo>
                  <a:pt x="137" y="16"/>
                </a:lnTo>
                <a:lnTo>
                  <a:pt x="139" y="16"/>
                </a:lnTo>
                <a:lnTo>
                  <a:pt x="141" y="16"/>
                </a:lnTo>
                <a:lnTo>
                  <a:pt x="142" y="16"/>
                </a:lnTo>
                <a:lnTo>
                  <a:pt x="144" y="16"/>
                </a:lnTo>
                <a:lnTo>
                  <a:pt x="146" y="16"/>
                </a:lnTo>
                <a:lnTo>
                  <a:pt x="146" y="14"/>
                </a:lnTo>
                <a:lnTo>
                  <a:pt x="148" y="14"/>
                </a:lnTo>
                <a:lnTo>
                  <a:pt x="149" y="14"/>
                </a:lnTo>
                <a:lnTo>
                  <a:pt x="151" y="14"/>
                </a:lnTo>
                <a:lnTo>
                  <a:pt x="153" y="14"/>
                </a:lnTo>
                <a:lnTo>
                  <a:pt x="154" y="14"/>
                </a:lnTo>
                <a:lnTo>
                  <a:pt x="154" y="12"/>
                </a:lnTo>
                <a:lnTo>
                  <a:pt x="156" y="12"/>
                </a:lnTo>
                <a:lnTo>
                  <a:pt x="156" y="11"/>
                </a:lnTo>
                <a:lnTo>
                  <a:pt x="158" y="11"/>
                </a:lnTo>
                <a:lnTo>
                  <a:pt x="158" y="9"/>
                </a:lnTo>
                <a:lnTo>
                  <a:pt x="160" y="9"/>
                </a:lnTo>
                <a:lnTo>
                  <a:pt x="160" y="7"/>
                </a:lnTo>
                <a:lnTo>
                  <a:pt x="161" y="7"/>
                </a:lnTo>
                <a:lnTo>
                  <a:pt x="163" y="6"/>
                </a:lnTo>
                <a:lnTo>
                  <a:pt x="165" y="4"/>
                </a:lnTo>
                <a:lnTo>
                  <a:pt x="165" y="2"/>
                </a:lnTo>
                <a:lnTo>
                  <a:pt x="165" y="0"/>
                </a:lnTo>
                <a:lnTo>
                  <a:pt x="167" y="0"/>
                </a:lnTo>
                <a:lnTo>
                  <a:pt x="167" y="2"/>
                </a:lnTo>
                <a:lnTo>
                  <a:pt x="168" y="2"/>
                </a:lnTo>
                <a:lnTo>
                  <a:pt x="168" y="4"/>
                </a:lnTo>
                <a:lnTo>
                  <a:pt x="170" y="4"/>
                </a:lnTo>
                <a:lnTo>
                  <a:pt x="170" y="6"/>
                </a:lnTo>
                <a:lnTo>
                  <a:pt x="172" y="6"/>
                </a:lnTo>
                <a:lnTo>
                  <a:pt x="173" y="6"/>
                </a:lnTo>
                <a:lnTo>
                  <a:pt x="173" y="7"/>
                </a:lnTo>
                <a:lnTo>
                  <a:pt x="175" y="9"/>
                </a:lnTo>
                <a:lnTo>
                  <a:pt x="175" y="11"/>
                </a:lnTo>
                <a:lnTo>
                  <a:pt x="177" y="11"/>
                </a:lnTo>
                <a:lnTo>
                  <a:pt x="177" y="12"/>
                </a:lnTo>
                <a:lnTo>
                  <a:pt x="177" y="14"/>
                </a:lnTo>
                <a:lnTo>
                  <a:pt x="179" y="14"/>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p:cNvSpPr>
          <p:nvPr/>
        </p:nvSpPr>
        <p:spPr bwMode="auto">
          <a:xfrm>
            <a:off x="6319926" y="5225558"/>
            <a:ext cx="361705" cy="571911"/>
          </a:xfrm>
          <a:custGeom>
            <a:avLst/>
            <a:gdLst>
              <a:gd name="T0" fmla="*/ 129 w 191"/>
              <a:gd name="T1" fmla="*/ 3 h 302"/>
              <a:gd name="T2" fmla="*/ 137 w 191"/>
              <a:gd name="T3" fmla="*/ 15 h 302"/>
              <a:gd name="T4" fmla="*/ 151 w 191"/>
              <a:gd name="T5" fmla="*/ 22 h 302"/>
              <a:gd name="T6" fmla="*/ 156 w 191"/>
              <a:gd name="T7" fmla="*/ 37 h 302"/>
              <a:gd name="T8" fmla="*/ 165 w 191"/>
              <a:gd name="T9" fmla="*/ 49 h 302"/>
              <a:gd name="T10" fmla="*/ 179 w 191"/>
              <a:gd name="T11" fmla="*/ 56 h 302"/>
              <a:gd name="T12" fmla="*/ 187 w 191"/>
              <a:gd name="T13" fmla="*/ 61 h 302"/>
              <a:gd name="T14" fmla="*/ 177 w 191"/>
              <a:gd name="T15" fmla="*/ 74 h 302"/>
              <a:gd name="T16" fmla="*/ 170 w 191"/>
              <a:gd name="T17" fmla="*/ 84 h 302"/>
              <a:gd name="T18" fmla="*/ 180 w 191"/>
              <a:gd name="T19" fmla="*/ 84 h 302"/>
              <a:gd name="T20" fmla="*/ 179 w 191"/>
              <a:gd name="T21" fmla="*/ 99 h 302"/>
              <a:gd name="T22" fmla="*/ 173 w 191"/>
              <a:gd name="T23" fmla="*/ 115 h 302"/>
              <a:gd name="T24" fmla="*/ 177 w 191"/>
              <a:gd name="T25" fmla="*/ 129 h 302"/>
              <a:gd name="T26" fmla="*/ 180 w 191"/>
              <a:gd name="T27" fmla="*/ 139 h 302"/>
              <a:gd name="T28" fmla="*/ 177 w 191"/>
              <a:gd name="T29" fmla="*/ 153 h 302"/>
              <a:gd name="T30" fmla="*/ 180 w 191"/>
              <a:gd name="T31" fmla="*/ 163 h 302"/>
              <a:gd name="T32" fmla="*/ 184 w 191"/>
              <a:gd name="T33" fmla="*/ 173 h 302"/>
              <a:gd name="T34" fmla="*/ 175 w 191"/>
              <a:gd name="T35" fmla="*/ 185 h 302"/>
              <a:gd name="T36" fmla="*/ 179 w 191"/>
              <a:gd name="T37" fmla="*/ 201 h 302"/>
              <a:gd name="T38" fmla="*/ 180 w 191"/>
              <a:gd name="T39" fmla="*/ 213 h 302"/>
              <a:gd name="T40" fmla="*/ 175 w 191"/>
              <a:gd name="T41" fmla="*/ 227 h 302"/>
              <a:gd name="T42" fmla="*/ 182 w 191"/>
              <a:gd name="T43" fmla="*/ 230 h 302"/>
              <a:gd name="T44" fmla="*/ 173 w 191"/>
              <a:gd name="T45" fmla="*/ 239 h 302"/>
              <a:gd name="T46" fmla="*/ 161 w 191"/>
              <a:gd name="T47" fmla="*/ 247 h 302"/>
              <a:gd name="T48" fmla="*/ 149 w 191"/>
              <a:gd name="T49" fmla="*/ 256 h 302"/>
              <a:gd name="T50" fmla="*/ 137 w 191"/>
              <a:gd name="T51" fmla="*/ 261 h 302"/>
              <a:gd name="T52" fmla="*/ 127 w 191"/>
              <a:gd name="T53" fmla="*/ 256 h 302"/>
              <a:gd name="T54" fmla="*/ 118 w 191"/>
              <a:gd name="T55" fmla="*/ 265 h 302"/>
              <a:gd name="T56" fmla="*/ 111 w 191"/>
              <a:gd name="T57" fmla="*/ 272 h 302"/>
              <a:gd name="T58" fmla="*/ 105 w 191"/>
              <a:gd name="T59" fmla="*/ 282 h 302"/>
              <a:gd name="T60" fmla="*/ 98 w 191"/>
              <a:gd name="T61" fmla="*/ 290 h 302"/>
              <a:gd name="T62" fmla="*/ 87 w 191"/>
              <a:gd name="T63" fmla="*/ 297 h 302"/>
              <a:gd name="T64" fmla="*/ 77 w 191"/>
              <a:gd name="T65" fmla="*/ 297 h 302"/>
              <a:gd name="T66" fmla="*/ 77 w 191"/>
              <a:gd name="T67" fmla="*/ 284 h 302"/>
              <a:gd name="T68" fmla="*/ 68 w 191"/>
              <a:gd name="T69" fmla="*/ 278 h 302"/>
              <a:gd name="T70" fmla="*/ 58 w 191"/>
              <a:gd name="T71" fmla="*/ 278 h 302"/>
              <a:gd name="T72" fmla="*/ 65 w 191"/>
              <a:gd name="T73" fmla="*/ 263 h 302"/>
              <a:gd name="T74" fmla="*/ 61 w 191"/>
              <a:gd name="T75" fmla="*/ 253 h 302"/>
              <a:gd name="T76" fmla="*/ 68 w 191"/>
              <a:gd name="T77" fmla="*/ 237 h 302"/>
              <a:gd name="T78" fmla="*/ 72 w 191"/>
              <a:gd name="T79" fmla="*/ 223 h 302"/>
              <a:gd name="T80" fmla="*/ 65 w 191"/>
              <a:gd name="T81" fmla="*/ 213 h 302"/>
              <a:gd name="T82" fmla="*/ 44 w 191"/>
              <a:gd name="T83" fmla="*/ 213 h 302"/>
              <a:gd name="T84" fmla="*/ 25 w 191"/>
              <a:gd name="T85" fmla="*/ 211 h 302"/>
              <a:gd name="T86" fmla="*/ 6 w 191"/>
              <a:gd name="T87" fmla="*/ 210 h 302"/>
              <a:gd name="T88" fmla="*/ 8 w 191"/>
              <a:gd name="T89" fmla="*/ 191 h 302"/>
              <a:gd name="T90" fmla="*/ 5 w 191"/>
              <a:gd name="T91" fmla="*/ 173 h 302"/>
              <a:gd name="T92" fmla="*/ 0 w 191"/>
              <a:gd name="T93" fmla="*/ 158 h 302"/>
              <a:gd name="T94" fmla="*/ 13 w 191"/>
              <a:gd name="T95" fmla="*/ 149 h 302"/>
              <a:gd name="T96" fmla="*/ 20 w 191"/>
              <a:gd name="T97" fmla="*/ 136 h 302"/>
              <a:gd name="T98" fmla="*/ 17 w 191"/>
              <a:gd name="T99" fmla="*/ 118 h 302"/>
              <a:gd name="T100" fmla="*/ 15 w 191"/>
              <a:gd name="T101" fmla="*/ 103 h 302"/>
              <a:gd name="T102" fmla="*/ 27 w 191"/>
              <a:gd name="T103" fmla="*/ 92 h 302"/>
              <a:gd name="T104" fmla="*/ 37 w 191"/>
              <a:gd name="T105" fmla="*/ 86 h 302"/>
              <a:gd name="T106" fmla="*/ 49 w 191"/>
              <a:gd name="T107" fmla="*/ 80 h 302"/>
              <a:gd name="T108" fmla="*/ 55 w 191"/>
              <a:gd name="T109" fmla="*/ 68 h 302"/>
              <a:gd name="T110" fmla="*/ 63 w 191"/>
              <a:gd name="T111" fmla="*/ 55 h 302"/>
              <a:gd name="T112" fmla="*/ 67 w 191"/>
              <a:gd name="T113" fmla="*/ 41 h 302"/>
              <a:gd name="T114" fmla="*/ 74 w 191"/>
              <a:gd name="T115" fmla="*/ 31 h 302"/>
              <a:gd name="T116" fmla="*/ 86 w 191"/>
              <a:gd name="T117" fmla="*/ 17 h 302"/>
              <a:gd name="T118" fmla="*/ 96 w 191"/>
              <a:gd name="T119" fmla="*/ 5 h 302"/>
              <a:gd name="T120" fmla="*/ 110 w 191"/>
              <a:gd name="T121" fmla="*/ 1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1" h="302">
                <a:moveTo>
                  <a:pt x="115" y="1"/>
                </a:moveTo>
                <a:lnTo>
                  <a:pt x="117" y="1"/>
                </a:lnTo>
                <a:lnTo>
                  <a:pt x="118" y="1"/>
                </a:lnTo>
                <a:lnTo>
                  <a:pt x="118" y="3"/>
                </a:lnTo>
                <a:lnTo>
                  <a:pt x="120" y="3"/>
                </a:lnTo>
                <a:lnTo>
                  <a:pt x="122" y="3"/>
                </a:lnTo>
                <a:lnTo>
                  <a:pt x="122" y="1"/>
                </a:lnTo>
                <a:lnTo>
                  <a:pt x="123" y="1"/>
                </a:lnTo>
                <a:lnTo>
                  <a:pt x="125" y="1"/>
                </a:lnTo>
                <a:lnTo>
                  <a:pt x="127" y="1"/>
                </a:lnTo>
                <a:lnTo>
                  <a:pt x="129" y="1"/>
                </a:lnTo>
                <a:lnTo>
                  <a:pt x="129" y="3"/>
                </a:lnTo>
                <a:lnTo>
                  <a:pt x="130" y="3"/>
                </a:lnTo>
                <a:lnTo>
                  <a:pt x="130" y="5"/>
                </a:lnTo>
                <a:lnTo>
                  <a:pt x="130" y="6"/>
                </a:lnTo>
                <a:lnTo>
                  <a:pt x="130" y="8"/>
                </a:lnTo>
                <a:lnTo>
                  <a:pt x="132" y="8"/>
                </a:lnTo>
                <a:lnTo>
                  <a:pt x="132" y="10"/>
                </a:lnTo>
                <a:lnTo>
                  <a:pt x="132" y="12"/>
                </a:lnTo>
                <a:lnTo>
                  <a:pt x="132" y="13"/>
                </a:lnTo>
                <a:lnTo>
                  <a:pt x="134" y="13"/>
                </a:lnTo>
                <a:lnTo>
                  <a:pt x="135" y="13"/>
                </a:lnTo>
                <a:lnTo>
                  <a:pt x="135" y="15"/>
                </a:lnTo>
                <a:lnTo>
                  <a:pt x="137" y="15"/>
                </a:lnTo>
                <a:lnTo>
                  <a:pt x="137" y="17"/>
                </a:lnTo>
                <a:lnTo>
                  <a:pt x="137" y="18"/>
                </a:lnTo>
                <a:lnTo>
                  <a:pt x="139" y="18"/>
                </a:lnTo>
                <a:lnTo>
                  <a:pt x="141" y="18"/>
                </a:lnTo>
                <a:lnTo>
                  <a:pt x="142" y="18"/>
                </a:lnTo>
                <a:lnTo>
                  <a:pt x="142" y="20"/>
                </a:lnTo>
                <a:lnTo>
                  <a:pt x="144" y="20"/>
                </a:lnTo>
                <a:lnTo>
                  <a:pt x="146" y="20"/>
                </a:lnTo>
                <a:lnTo>
                  <a:pt x="148" y="20"/>
                </a:lnTo>
                <a:lnTo>
                  <a:pt x="148" y="22"/>
                </a:lnTo>
                <a:lnTo>
                  <a:pt x="149" y="22"/>
                </a:lnTo>
                <a:lnTo>
                  <a:pt x="151" y="22"/>
                </a:lnTo>
                <a:lnTo>
                  <a:pt x="153" y="22"/>
                </a:lnTo>
                <a:lnTo>
                  <a:pt x="153" y="24"/>
                </a:lnTo>
                <a:lnTo>
                  <a:pt x="153" y="25"/>
                </a:lnTo>
                <a:lnTo>
                  <a:pt x="153" y="27"/>
                </a:lnTo>
                <a:lnTo>
                  <a:pt x="153" y="29"/>
                </a:lnTo>
                <a:lnTo>
                  <a:pt x="153" y="31"/>
                </a:lnTo>
                <a:lnTo>
                  <a:pt x="154" y="31"/>
                </a:lnTo>
                <a:lnTo>
                  <a:pt x="154" y="32"/>
                </a:lnTo>
                <a:lnTo>
                  <a:pt x="154" y="34"/>
                </a:lnTo>
                <a:lnTo>
                  <a:pt x="156" y="34"/>
                </a:lnTo>
                <a:lnTo>
                  <a:pt x="156" y="36"/>
                </a:lnTo>
                <a:lnTo>
                  <a:pt x="156" y="37"/>
                </a:lnTo>
                <a:lnTo>
                  <a:pt x="158" y="37"/>
                </a:lnTo>
                <a:lnTo>
                  <a:pt x="158" y="39"/>
                </a:lnTo>
                <a:lnTo>
                  <a:pt x="158" y="41"/>
                </a:lnTo>
                <a:lnTo>
                  <a:pt x="160" y="41"/>
                </a:lnTo>
                <a:lnTo>
                  <a:pt x="160" y="43"/>
                </a:lnTo>
                <a:lnTo>
                  <a:pt x="160" y="44"/>
                </a:lnTo>
                <a:lnTo>
                  <a:pt x="161" y="44"/>
                </a:lnTo>
                <a:lnTo>
                  <a:pt x="161" y="46"/>
                </a:lnTo>
                <a:lnTo>
                  <a:pt x="163" y="46"/>
                </a:lnTo>
                <a:lnTo>
                  <a:pt x="163" y="48"/>
                </a:lnTo>
                <a:lnTo>
                  <a:pt x="165" y="48"/>
                </a:lnTo>
                <a:lnTo>
                  <a:pt x="165" y="49"/>
                </a:lnTo>
                <a:lnTo>
                  <a:pt x="166" y="49"/>
                </a:lnTo>
                <a:lnTo>
                  <a:pt x="166" y="51"/>
                </a:lnTo>
                <a:lnTo>
                  <a:pt x="168" y="51"/>
                </a:lnTo>
                <a:lnTo>
                  <a:pt x="168" y="53"/>
                </a:lnTo>
                <a:lnTo>
                  <a:pt x="170" y="53"/>
                </a:lnTo>
                <a:lnTo>
                  <a:pt x="170" y="55"/>
                </a:lnTo>
                <a:lnTo>
                  <a:pt x="172" y="55"/>
                </a:lnTo>
                <a:lnTo>
                  <a:pt x="173" y="55"/>
                </a:lnTo>
                <a:lnTo>
                  <a:pt x="175" y="55"/>
                </a:lnTo>
                <a:lnTo>
                  <a:pt x="177" y="55"/>
                </a:lnTo>
                <a:lnTo>
                  <a:pt x="177" y="56"/>
                </a:lnTo>
                <a:lnTo>
                  <a:pt x="179" y="56"/>
                </a:lnTo>
                <a:lnTo>
                  <a:pt x="180" y="56"/>
                </a:lnTo>
                <a:lnTo>
                  <a:pt x="182" y="56"/>
                </a:lnTo>
                <a:lnTo>
                  <a:pt x="184" y="56"/>
                </a:lnTo>
                <a:lnTo>
                  <a:pt x="185" y="56"/>
                </a:lnTo>
                <a:lnTo>
                  <a:pt x="187" y="56"/>
                </a:lnTo>
                <a:lnTo>
                  <a:pt x="189" y="56"/>
                </a:lnTo>
                <a:lnTo>
                  <a:pt x="191" y="56"/>
                </a:lnTo>
                <a:lnTo>
                  <a:pt x="189" y="56"/>
                </a:lnTo>
                <a:lnTo>
                  <a:pt x="189" y="58"/>
                </a:lnTo>
                <a:lnTo>
                  <a:pt x="189" y="60"/>
                </a:lnTo>
                <a:lnTo>
                  <a:pt x="187" y="60"/>
                </a:lnTo>
                <a:lnTo>
                  <a:pt x="187" y="61"/>
                </a:lnTo>
                <a:lnTo>
                  <a:pt x="187" y="63"/>
                </a:lnTo>
                <a:lnTo>
                  <a:pt x="185" y="63"/>
                </a:lnTo>
                <a:lnTo>
                  <a:pt x="185" y="65"/>
                </a:lnTo>
                <a:lnTo>
                  <a:pt x="184" y="65"/>
                </a:lnTo>
                <a:lnTo>
                  <a:pt x="184" y="67"/>
                </a:lnTo>
                <a:lnTo>
                  <a:pt x="182" y="67"/>
                </a:lnTo>
                <a:lnTo>
                  <a:pt x="180" y="68"/>
                </a:lnTo>
                <a:lnTo>
                  <a:pt x="180" y="70"/>
                </a:lnTo>
                <a:lnTo>
                  <a:pt x="179" y="70"/>
                </a:lnTo>
                <a:lnTo>
                  <a:pt x="179" y="72"/>
                </a:lnTo>
                <a:lnTo>
                  <a:pt x="177" y="72"/>
                </a:lnTo>
                <a:lnTo>
                  <a:pt x="177" y="74"/>
                </a:lnTo>
                <a:lnTo>
                  <a:pt x="175" y="74"/>
                </a:lnTo>
                <a:lnTo>
                  <a:pt x="175" y="75"/>
                </a:lnTo>
                <a:lnTo>
                  <a:pt x="175" y="77"/>
                </a:lnTo>
                <a:lnTo>
                  <a:pt x="173" y="77"/>
                </a:lnTo>
                <a:lnTo>
                  <a:pt x="173" y="79"/>
                </a:lnTo>
                <a:lnTo>
                  <a:pt x="172" y="79"/>
                </a:lnTo>
                <a:lnTo>
                  <a:pt x="172" y="80"/>
                </a:lnTo>
                <a:lnTo>
                  <a:pt x="172" y="82"/>
                </a:lnTo>
                <a:lnTo>
                  <a:pt x="170" y="82"/>
                </a:lnTo>
                <a:lnTo>
                  <a:pt x="170" y="84"/>
                </a:lnTo>
                <a:lnTo>
                  <a:pt x="168" y="84"/>
                </a:lnTo>
                <a:lnTo>
                  <a:pt x="170" y="84"/>
                </a:lnTo>
                <a:lnTo>
                  <a:pt x="170" y="86"/>
                </a:lnTo>
                <a:lnTo>
                  <a:pt x="172" y="86"/>
                </a:lnTo>
                <a:lnTo>
                  <a:pt x="172" y="87"/>
                </a:lnTo>
                <a:lnTo>
                  <a:pt x="173" y="87"/>
                </a:lnTo>
                <a:lnTo>
                  <a:pt x="173" y="89"/>
                </a:lnTo>
                <a:lnTo>
                  <a:pt x="175" y="89"/>
                </a:lnTo>
                <a:lnTo>
                  <a:pt x="175" y="87"/>
                </a:lnTo>
                <a:lnTo>
                  <a:pt x="175" y="86"/>
                </a:lnTo>
                <a:lnTo>
                  <a:pt x="177" y="86"/>
                </a:lnTo>
                <a:lnTo>
                  <a:pt x="177" y="84"/>
                </a:lnTo>
                <a:lnTo>
                  <a:pt x="179" y="84"/>
                </a:lnTo>
                <a:lnTo>
                  <a:pt x="180" y="84"/>
                </a:lnTo>
                <a:lnTo>
                  <a:pt x="180" y="86"/>
                </a:lnTo>
                <a:lnTo>
                  <a:pt x="182" y="86"/>
                </a:lnTo>
                <a:lnTo>
                  <a:pt x="182" y="87"/>
                </a:lnTo>
                <a:lnTo>
                  <a:pt x="182" y="89"/>
                </a:lnTo>
                <a:lnTo>
                  <a:pt x="182" y="91"/>
                </a:lnTo>
                <a:lnTo>
                  <a:pt x="182" y="92"/>
                </a:lnTo>
                <a:lnTo>
                  <a:pt x="182" y="94"/>
                </a:lnTo>
                <a:lnTo>
                  <a:pt x="182" y="96"/>
                </a:lnTo>
                <a:lnTo>
                  <a:pt x="180" y="96"/>
                </a:lnTo>
                <a:lnTo>
                  <a:pt x="180" y="98"/>
                </a:lnTo>
                <a:lnTo>
                  <a:pt x="179" y="98"/>
                </a:lnTo>
                <a:lnTo>
                  <a:pt x="179" y="99"/>
                </a:lnTo>
                <a:lnTo>
                  <a:pt x="179" y="101"/>
                </a:lnTo>
                <a:lnTo>
                  <a:pt x="177" y="101"/>
                </a:lnTo>
                <a:lnTo>
                  <a:pt x="177" y="103"/>
                </a:lnTo>
                <a:lnTo>
                  <a:pt x="177" y="105"/>
                </a:lnTo>
                <a:lnTo>
                  <a:pt x="175" y="105"/>
                </a:lnTo>
                <a:lnTo>
                  <a:pt x="175" y="106"/>
                </a:lnTo>
                <a:lnTo>
                  <a:pt x="175" y="108"/>
                </a:lnTo>
                <a:lnTo>
                  <a:pt x="173" y="108"/>
                </a:lnTo>
                <a:lnTo>
                  <a:pt x="173" y="110"/>
                </a:lnTo>
                <a:lnTo>
                  <a:pt x="173" y="111"/>
                </a:lnTo>
                <a:lnTo>
                  <a:pt x="173" y="113"/>
                </a:lnTo>
                <a:lnTo>
                  <a:pt x="173" y="115"/>
                </a:lnTo>
                <a:lnTo>
                  <a:pt x="172" y="115"/>
                </a:lnTo>
                <a:lnTo>
                  <a:pt x="172" y="117"/>
                </a:lnTo>
                <a:lnTo>
                  <a:pt x="172" y="118"/>
                </a:lnTo>
                <a:lnTo>
                  <a:pt x="172" y="120"/>
                </a:lnTo>
                <a:lnTo>
                  <a:pt x="172" y="122"/>
                </a:lnTo>
                <a:lnTo>
                  <a:pt x="172" y="123"/>
                </a:lnTo>
                <a:lnTo>
                  <a:pt x="172" y="125"/>
                </a:lnTo>
                <a:lnTo>
                  <a:pt x="173" y="125"/>
                </a:lnTo>
                <a:lnTo>
                  <a:pt x="173" y="127"/>
                </a:lnTo>
                <a:lnTo>
                  <a:pt x="175" y="127"/>
                </a:lnTo>
                <a:lnTo>
                  <a:pt x="175" y="129"/>
                </a:lnTo>
                <a:lnTo>
                  <a:pt x="177" y="129"/>
                </a:lnTo>
                <a:lnTo>
                  <a:pt x="177" y="130"/>
                </a:lnTo>
                <a:lnTo>
                  <a:pt x="179" y="130"/>
                </a:lnTo>
                <a:lnTo>
                  <a:pt x="179" y="132"/>
                </a:lnTo>
                <a:lnTo>
                  <a:pt x="180" y="132"/>
                </a:lnTo>
                <a:lnTo>
                  <a:pt x="180" y="134"/>
                </a:lnTo>
                <a:lnTo>
                  <a:pt x="182" y="134"/>
                </a:lnTo>
                <a:lnTo>
                  <a:pt x="182" y="136"/>
                </a:lnTo>
                <a:lnTo>
                  <a:pt x="182" y="137"/>
                </a:lnTo>
                <a:lnTo>
                  <a:pt x="180" y="137"/>
                </a:lnTo>
                <a:lnTo>
                  <a:pt x="182" y="137"/>
                </a:lnTo>
                <a:lnTo>
                  <a:pt x="180" y="137"/>
                </a:lnTo>
                <a:lnTo>
                  <a:pt x="180" y="139"/>
                </a:lnTo>
                <a:lnTo>
                  <a:pt x="180" y="141"/>
                </a:lnTo>
                <a:lnTo>
                  <a:pt x="179" y="141"/>
                </a:lnTo>
                <a:lnTo>
                  <a:pt x="177" y="141"/>
                </a:lnTo>
                <a:lnTo>
                  <a:pt x="175" y="141"/>
                </a:lnTo>
                <a:lnTo>
                  <a:pt x="175" y="142"/>
                </a:lnTo>
                <a:lnTo>
                  <a:pt x="175" y="144"/>
                </a:lnTo>
                <a:lnTo>
                  <a:pt x="177" y="144"/>
                </a:lnTo>
                <a:lnTo>
                  <a:pt x="177" y="146"/>
                </a:lnTo>
                <a:lnTo>
                  <a:pt x="177" y="148"/>
                </a:lnTo>
                <a:lnTo>
                  <a:pt x="177" y="149"/>
                </a:lnTo>
                <a:lnTo>
                  <a:pt x="177" y="151"/>
                </a:lnTo>
                <a:lnTo>
                  <a:pt x="177" y="153"/>
                </a:lnTo>
                <a:lnTo>
                  <a:pt x="175" y="153"/>
                </a:lnTo>
                <a:lnTo>
                  <a:pt x="175" y="154"/>
                </a:lnTo>
                <a:lnTo>
                  <a:pt x="177" y="154"/>
                </a:lnTo>
                <a:lnTo>
                  <a:pt x="177" y="156"/>
                </a:lnTo>
                <a:lnTo>
                  <a:pt x="179" y="156"/>
                </a:lnTo>
                <a:lnTo>
                  <a:pt x="179" y="158"/>
                </a:lnTo>
                <a:lnTo>
                  <a:pt x="180" y="158"/>
                </a:lnTo>
                <a:lnTo>
                  <a:pt x="179" y="158"/>
                </a:lnTo>
                <a:lnTo>
                  <a:pt x="179" y="160"/>
                </a:lnTo>
                <a:lnTo>
                  <a:pt x="180" y="160"/>
                </a:lnTo>
                <a:lnTo>
                  <a:pt x="180" y="161"/>
                </a:lnTo>
                <a:lnTo>
                  <a:pt x="180" y="163"/>
                </a:lnTo>
                <a:lnTo>
                  <a:pt x="179" y="163"/>
                </a:lnTo>
                <a:lnTo>
                  <a:pt x="179" y="165"/>
                </a:lnTo>
                <a:lnTo>
                  <a:pt x="179" y="166"/>
                </a:lnTo>
                <a:lnTo>
                  <a:pt x="177" y="166"/>
                </a:lnTo>
                <a:lnTo>
                  <a:pt x="179" y="166"/>
                </a:lnTo>
                <a:lnTo>
                  <a:pt x="179" y="168"/>
                </a:lnTo>
                <a:lnTo>
                  <a:pt x="180" y="168"/>
                </a:lnTo>
                <a:lnTo>
                  <a:pt x="180" y="170"/>
                </a:lnTo>
                <a:lnTo>
                  <a:pt x="182" y="170"/>
                </a:lnTo>
                <a:lnTo>
                  <a:pt x="182" y="172"/>
                </a:lnTo>
                <a:lnTo>
                  <a:pt x="182" y="173"/>
                </a:lnTo>
                <a:lnTo>
                  <a:pt x="184" y="173"/>
                </a:lnTo>
                <a:lnTo>
                  <a:pt x="184" y="175"/>
                </a:lnTo>
                <a:lnTo>
                  <a:pt x="184" y="177"/>
                </a:lnTo>
                <a:lnTo>
                  <a:pt x="184" y="179"/>
                </a:lnTo>
                <a:lnTo>
                  <a:pt x="182" y="179"/>
                </a:lnTo>
                <a:lnTo>
                  <a:pt x="182" y="180"/>
                </a:lnTo>
                <a:lnTo>
                  <a:pt x="180" y="180"/>
                </a:lnTo>
                <a:lnTo>
                  <a:pt x="179" y="180"/>
                </a:lnTo>
                <a:lnTo>
                  <a:pt x="177" y="180"/>
                </a:lnTo>
                <a:lnTo>
                  <a:pt x="177" y="182"/>
                </a:lnTo>
                <a:lnTo>
                  <a:pt x="175" y="182"/>
                </a:lnTo>
                <a:lnTo>
                  <a:pt x="175" y="184"/>
                </a:lnTo>
                <a:lnTo>
                  <a:pt x="175" y="185"/>
                </a:lnTo>
                <a:lnTo>
                  <a:pt x="177" y="187"/>
                </a:lnTo>
                <a:lnTo>
                  <a:pt x="177" y="189"/>
                </a:lnTo>
                <a:lnTo>
                  <a:pt x="177" y="191"/>
                </a:lnTo>
                <a:lnTo>
                  <a:pt x="177" y="192"/>
                </a:lnTo>
                <a:lnTo>
                  <a:pt x="179" y="192"/>
                </a:lnTo>
                <a:lnTo>
                  <a:pt x="179" y="194"/>
                </a:lnTo>
                <a:lnTo>
                  <a:pt x="179" y="196"/>
                </a:lnTo>
                <a:lnTo>
                  <a:pt x="179" y="197"/>
                </a:lnTo>
                <a:lnTo>
                  <a:pt x="177" y="197"/>
                </a:lnTo>
                <a:lnTo>
                  <a:pt x="177" y="199"/>
                </a:lnTo>
                <a:lnTo>
                  <a:pt x="179" y="199"/>
                </a:lnTo>
                <a:lnTo>
                  <a:pt x="179" y="201"/>
                </a:lnTo>
                <a:lnTo>
                  <a:pt x="180" y="201"/>
                </a:lnTo>
                <a:lnTo>
                  <a:pt x="182" y="201"/>
                </a:lnTo>
                <a:lnTo>
                  <a:pt x="182" y="203"/>
                </a:lnTo>
                <a:lnTo>
                  <a:pt x="184" y="203"/>
                </a:lnTo>
                <a:lnTo>
                  <a:pt x="184" y="204"/>
                </a:lnTo>
                <a:lnTo>
                  <a:pt x="184" y="206"/>
                </a:lnTo>
                <a:lnTo>
                  <a:pt x="184" y="208"/>
                </a:lnTo>
                <a:lnTo>
                  <a:pt x="182" y="208"/>
                </a:lnTo>
                <a:lnTo>
                  <a:pt x="182" y="210"/>
                </a:lnTo>
                <a:lnTo>
                  <a:pt x="182" y="211"/>
                </a:lnTo>
                <a:lnTo>
                  <a:pt x="182" y="213"/>
                </a:lnTo>
                <a:lnTo>
                  <a:pt x="180" y="213"/>
                </a:lnTo>
                <a:lnTo>
                  <a:pt x="180" y="215"/>
                </a:lnTo>
                <a:lnTo>
                  <a:pt x="179" y="216"/>
                </a:lnTo>
                <a:lnTo>
                  <a:pt x="179" y="218"/>
                </a:lnTo>
                <a:lnTo>
                  <a:pt x="179" y="220"/>
                </a:lnTo>
                <a:lnTo>
                  <a:pt x="177" y="220"/>
                </a:lnTo>
                <a:lnTo>
                  <a:pt x="177" y="222"/>
                </a:lnTo>
                <a:lnTo>
                  <a:pt x="177" y="223"/>
                </a:lnTo>
                <a:lnTo>
                  <a:pt x="175" y="223"/>
                </a:lnTo>
                <a:lnTo>
                  <a:pt x="175" y="225"/>
                </a:lnTo>
                <a:lnTo>
                  <a:pt x="177" y="225"/>
                </a:lnTo>
                <a:lnTo>
                  <a:pt x="175" y="225"/>
                </a:lnTo>
                <a:lnTo>
                  <a:pt x="175" y="227"/>
                </a:lnTo>
                <a:lnTo>
                  <a:pt x="175" y="228"/>
                </a:lnTo>
                <a:lnTo>
                  <a:pt x="173" y="228"/>
                </a:lnTo>
                <a:lnTo>
                  <a:pt x="173" y="230"/>
                </a:lnTo>
                <a:lnTo>
                  <a:pt x="175" y="230"/>
                </a:lnTo>
                <a:lnTo>
                  <a:pt x="175" y="228"/>
                </a:lnTo>
                <a:lnTo>
                  <a:pt x="177" y="228"/>
                </a:lnTo>
                <a:lnTo>
                  <a:pt x="179" y="228"/>
                </a:lnTo>
                <a:lnTo>
                  <a:pt x="180" y="228"/>
                </a:lnTo>
                <a:lnTo>
                  <a:pt x="182" y="228"/>
                </a:lnTo>
                <a:lnTo>
                  <a:pt x="182" y="230"/>
                </a:lnTo>
                <a:lnTo>
                  <a:pt x="184" y="230"/>
                </a:lnTo>
                <a:lnTo>
                  <a:pt x="182" y="230"/>
                </a:lnTo>
                <a:lnTo>
                  <a:pt x="182" y="232"/>
                </a:lnTo>
                <a:lnTo>
                  <a:pt x="180" y="232"/>
                </a:lnTo>
                <a:lnTo>
                  <a:pt x="180" y="234"/>
                </a:lnTo>
                <a:lnTo>
                  <a:pt x="179" y="234"/>
                </a:lnTo>
                <a:lnTo>
                  <a:pt x="179" y="235"/>
                </a:lnTo>
                <a:lnTo>
                  <a:pt x="177" y="235"/>
                </a:lnTo>
                <a:lnTo>
                  <a:pt x="179" y="235"/>
                </a:lnTo>
                <a:lnTo>
                  <a:pt x="177" y="235"/>
                </a:lnTo>
                <a:lnTo>
                  <a:pt x="177" y="237"/>
                </a:lnTo>
                <a:lnTo>
                  <a:pt x="177" y="239"/>
                </a:lnTo>
                <a:lnTo>
                  <a:pt x="175" y="239"/>
                </a:lnTo>
                <a:lnTo>
                  <a:pt x="173" y="239"/>
                </a:lnTo>
                <a:lnTo>
                  <a:pt x="173" y="241"/>
                </a:lnTo>
                <a:lnTo>
                  <a:pt x="172" y="241"/>
                </a:lnTo>
                <a:lnTo>
                  <a:pt x="170" y="241"/>
                </a:lnTo>
                <a:lnTo>
                  <a:pt x="170" y="242"/>
                </a:lnTo>
                <a:lnTo>
                  <a:pt x="170" y="244"/>
                </a:lnTo>
                <a:lnTo>
                  <a:pt x="168" y="244"/>
                </a:lnTo>
                <a:lnTo>
                  <a:pt x="166" y="244"/>
                </a:lnTo>
                <a:lnTo>
                  <a:pt x="165" y="244"/>
                </a:lnTo>
                <a:lnTo>
                  <a:pt x="165" y="246"/>
                </a:lnTo>
                <a:lnTo>
                  <a:pt x="163" y="246"/>
                </a:lnTo>
                <a:lnTo>
                  <a:pt x="163" y="247"/>
                </a:lnTo>
                <a:lnTo>
                  <a:pt x="161" y="247"/>
                </a:lnTo>
                <a:lnTo>
                  <a:pt x="160" y="247"/>
                </a:lnTo>
                <a:lnTo>
                  <a:pt x="160" y="249"/>
                </a:lnTo>
                <a:lnTo>
                  <a:pt x="158" y="249"/>
                </a:lnTo>
                <a:lnTo>
                  <a:pt x="158" y="251"/>
                </a:lnTo>
                <a:lnTo>
                  <a:pt x="156" y="251"/>
                </a:lnTo>
                <a:lnTo>
                  <a:pt x="156" y="253"/>
                </a:lnTo>
                <a:lnTo>
                  <a:pt x="154" y="253"/>
                </a:lnTo>
                <a:lnTo>
                  <a:pt x="154" y="254"/>
                </a:lnTo>
                <a:lnTo>
                  <a:pt x="153" y="254"/>
                </a:lnTo>
                <a:lnTo>
                  <a:pt x="151" y="254"/>
                </a:lnTo>
                <a:lnTo>
                  <a:pt x="151" y="256"/>
                </a:lnTo>
                <a:lnTo>
                  <a:pt x="149" y="256"/>
                </a:lnTo>
                <a:lnTo>
                  <a:pt x="148" y="256"/>
                </a:lnTo>
                <a:lnTo>
                  <a:pt x="148" y="254"/>
                </a:lnTo>
                <a:lnTo>
                  <a:pt x="146" y="254"/>
                </a:lnTo>
                <a:lnTo>
                  <a:pt x="146" y="256"/>
                </a:lnTo>
                <a:lnTo>
                  <a:pt x="144" y="256"/>
                </a:lnTo>
                <a:lnTo>
                  <a:pt x="144" y="258"/>
                </a:lnTo>
                <a:lnTo>
                  <a:pt x="142" y="258"/>
                </a:lnTo>
                <a:lnTo>
                  <a:pt x="142" y="259"/>
                </a:lnTo>
                <a:lnTo>
                  <a:pt x="141" y="259"/>
                </a:lnTo>
                <a:lnTo>
                  <a:pt x="141" y="261"/>
                </a:lnTo>
                <a:lnTo>
                  <a:pt x="139" y="261"/>
                </a:lnTo>
                <a:lnTo>
                  <a:pt x="137" y="261"/>
                </a:lnTo>
                <a:lnTo>
                  <a:pt x="137" y="259"/>
                </a:lnTo>
                <a:lnTo>
                  <a:pt x="137" y="258"/>
                </a:lnTo>
                <a:lnTo>
                  <a:pt x="135" y="258"/>
                </a:lnTo>
                <a:lnTo>
                  <a:pt x="134" y="256"/>
                </a:lnTo>
                <a:lnTo>
                  <a:pt x="134" y="254"/>
                </a:lnTo>
                <a:lnTo>
                  <a:pt x="134" y="256"/>
                </a:lnTo>
                <a:lnTo>
                  <a:pt x="134" y="258"/>
                </a:lnTo>
                <a:lnTo>
                  <a:pt x="132" y="258"/>
                </a:lnTo>
                <a:lnTo>
                  <a:pt x="132" y="256"/>
                </a:lnTo>
                <a:lnTo>
                  <a:pt x="130" y="256"/>
                </a:lnTo>
                <a:lnTo>
                  <a:pt x="129" y="256"/>
                </a:lnTo>
                <a:lnTo>
                  <a:pt x="127" y="256"/>
                </a:lnTo>
                <a:lnTo>
                  <a:pt x="127" y="258"/>
                </a:lnTo>
                <a:lnTo>
                  <a:pt x="125" y="258"/>
                </a:lnTo>
                <a:lnTo>
                  <a:pt x="125" y="259"/>
                </a:lnTo>
                <a:lnTo>
                  <a:pt x="123" y="259"/>
                </a:lnTo>
                <a:lnTo>
                  <a:pt x="122" y="259"/>
                </a:lnTo>
                <a:lnTo>
                  <a:pt x="122" y="261"/>
                </a:lnTo>
                <a:lnTo>
                  <a:pt x="120" y="261"/>
                </a:lnTo>
                <a:lnTo>
                  <a:pt x="120" y="263"/>
                </a:lnTo>
                <a:lnTo>
                  <a:pt x="120" y="265"/>
                </a:lnTo>
                <a:lnTo>
                  <a:pt x="120" y="266"/>
                </a:lnTo>
                <a:lnTo>
                  <a:pt x="118" y="266"/>
                </a:lnTo>
                <a:lnTo>
                  <a:pt x="118" y="265"/>
                </a:lnTo>
                <a:lnTo>
                  <a:pt x="117" y="265"/>
                </a:lnTo>
                <a:lnTo>
                  <a:pt x="117" y="266"/>
                </a:lnTo>
                <a:lnTo>
                  <a:pt x="117" y="268"/>
                </a:lnTo>
                <a:lnTo>
                  <a:pt x="115" y="268"/>
                </a:lnTo>
                <a:lnTo>
                  <a:pt x="115" y="270"/>
                </a:lnTo>
                <a:lnTo>
                  <a:pt x="113" y="270"/>
                </a:lnTo>
                <a:lnTo>
                  <a:pt x="113" y="268"/>
                </a:lnTo>
                <a:lnTo>
                  <a:pt x="111" y="268"/>
                </a:lnTo>
                <a:lnTo>
                  <a:pt x="111" y="270"/>
                </a:lnTo>
                <a:lnTo>
                  <a:pt x="110" y="270"/>
                </a:lnTo>
                <a:lnTo>
                  <a:pt x="111" y="270"/>
                </a:lnTo>
                <a:lnTo>
                  <a:pt x="111" y="272"/>
                </a:lnTo>
                <a:lnTo>
                  <a:pt x="111" y="273"/>
                </a:lnTo>
                <a:lnTo>
                  <a:pt x="111" y="275"/>
                </a:lnTo>
                <a:lnTo>
                  <a:pt x="111" y="277"/>
                </a:lnTo>
                <a:lnTo>
                  <a:pt x="110" y="277"/>
                </a:lnTo>
                <a:lnTo>
                  <a:pt x="110" y="278"/>
                </a:lnTo>
                <a:lnTo>
                  <a:pt x="108" y="278"/>
                </a:lnTo>
                <a:lnTo>
                  <a:pt x="106" y="278"/>
                </a:lnTo>
                <a:lnTo>
                  <a:pt x="106" y="280"/>
                </a:lnTo>
                <a:lnTo>
                  <a:pt x="106" y="282"/>
                </a:lnTo>
                <a:lnTo>
                  <a:pt x="108" y="282"/>
                </a:lnTo>
                <a:lnTo>
                  <a:pt x="106" y="282"/>
                </a:lnTo>
                <a:lnTo>
                  <a:pt x="105" y="282"/>
                </a:lnTo>
                <a:lnTo>
                  <a:pt x="105" y="284"/>
                </a:lnTo>
                <a:lnTo>
                  <a:pt x="106" y="284"/>
                </a:lnTo>
                <a:lnTo>
                  <a:pt x="106" y="285"/>
                </a:lnTo>
                <a:lnTo>
                  <a:pt x="105" y="285"/>
                </a:lnTo>
                <a:lnTo>
                  <a:pt x="105" y="287"/>
                </a:lnTo>
                <a:lnTo>
                  <a:pt x="105" y="289"/>
                </a:lnTo>
                <a:lnTo>
                  <a:pt x="103" y="289"/>
                </a:lnTo>
                <a:lnTo>
                  <a:pt x="101" y="290"/>
                </a:lnTo>
                <a:lnTo>
                  <a:pt x="99" y="290"/>
                </a:lnTo>
                <a:lnTo>
                  <a:pt x="99" y="292"/>
                </a:lnTo>
                <a:lnTo>
                  <a:pt x="98" y="292"/>
                </a:lnTo>
                <a:lnTo>
                  <a:pt x="98" y="290"/>
                </a:lnTo>
                <a:lnTo>
                  <a:pt x="96" y="290"/>
                </a:lnTo>
                <a:lnTo>
                  <a:pt x="94" y="290"/>
                </a:lnTo>
                <a:lnTo>
                  <a:pt x="92" y="290"/>
                </a:lnTo>
                <a:lnTo>
                  <a:pt x="92" y="292"/>
                </a:lnTo>
                <a:lnTo>
                  <a:pt x="92" y="294"/>
                </a:lnTo>
                <a:lnTo>
                  <a:pt x="94" y="294"/>
                </a:lnTo>
                <a:lnTo>
                  <a:pt x="94" y="296"/>
                </a:lnTo>
                <a:lnTo>
                  <a:pt x="92" y="296"/>
                </a:lnTo>
                <a:lnTo>
                  <a:pt x="92" y="297"/>
                </a:lnTo>
                <a:lnTo>
                  <a:pt x="91" y="297"/>
                </a:lnTo>
                <a:lnTo>
                  <a:pt x="89" y="297"/>
                </a:lnTo>
                <a:lnTo>
                  <a:pt x="87" y="297"/>
                </a:lnTo>
                <a:lnTo>
                  <a:pt x="86" y="297"/>
                </a:lnTo>
                <a:lnTo>
                  <a:pt x="86" y="299"/>
                </a:lnTo>
                <a:lnTo>
                  <a:pt x="84" y="299"/>
                </a:lnTo>
                <a:lnTo>
                  <a:pt x="84" y="301"/>
                </a:lnTo>
                <a:lnTo>
                  <a:pt x="82" y="301"/>
                </a:lnTo>
                <a:lnTo>
                  <a:pt x="80" y="301"/>
                </a:lnTo>
                <a:lnTo>
                  <a:pt x="79" y="301"/>
                </a:lnTo>
                <a:lnTo>
                  <a:pt x="79" y="302"/>
                </a:lnTo>
                <a:lnTo>
                  <a:pt x="77" y="302"/>
                </a:lnTo>
                <a:lnTo>
                  <a:pt x="77" y="301"/>
                </a:lnTo>
                <a:lnTo>
                  <a:pt x="77" y="299"/>
                </a:lnTo>
                <a:lnTo>
                  <a:pt x="77" y="297"/>
                </a:lnTo>
                <a:lnTo>
                  <a:pt x="75" y="297"/>
                </a:lnTo>
                <a:lnTo>
                  <a:pt x="75" y="296"/>
                </a:lnTo>
                <a:lnTo>
                  <a:pt x="75" y="294"/>
                </a:lnTo>
                <a:lnTo>
                  <a:pt x="75" y="292"/>
                </a:lnTo>
                <a:lnTo>
                  <a:pt x="75" y="290"/>
                </a:lnTo>
                <a:lnTo>
                  <a:pt x="75" y="289"/>
                </a:lnTo>
                <a:lnTo>
                  <a:pt x="77" y="289"/>
                </a:lnTo>
                <a:lnTo>
                  <a:pt x="77" y="287"/>
                </a:lnTo>
                <a:lnTo>
                  <a:pt x="75" y="287"/>
                </a:lnTo>
                <a:lnTo>
                  <a:pt x="75" y="285"/>
                </a:lnTo>
                <a:lnTo>
                  <a:pt x="77" y="285"/>
                </a:lnTo>
                <a:lnTo>
                  <a:pt x="77" y="284"/>
                </a:lnTo>
                <a:lnTo>
                  <a:pt x="77" y="282"/>
                </a:lnTo>
                <a:lnTo>
                  <a:pt x="77" y="280"/>
                </a:lnTo>
                <a:lnTo>
                  <a:pt x="75" y="280"/>
                </a:lnTo>
                <a:lnTo>
                  <a:pt x="75" y="278"/>
                </a:lnTo>
                <a:lnTo>
                  <a:pt x="74" y="278"/>
                </a:lnTo>
                <a:lnTo>
                  <a:pt x="74" y="277"/>
                </a:lnTo>
                <a:lnTo>
                  <a:pt x="72" y="277"/>
                </a:lnTo>
                <a:lnTo>
                  <a:pt x="70" y="277"/>
                </a:lnTo>
                <a:lnTo>
                  <a:pt x="70" y="278"/>
                </a:lnTo>
                <a:lnTo>
                  <a:pt x="68" y="278"/>
                </a:lnTo>
                <a:lnTo>
                  <a:pt x="68" y="277"/>
                </a:lnTo>
                <a:lnTo>
                  <a:pt x="68" y="278"/>
                </a:lnTo>
                <a:lnTo>
                  <a:pt x="68" y="277"/>
                </a:lnTo>
                <a:lnTo>
                  <a:pt x="67" y="277"/>
                </a:lnTo>
                <a:lnTo>
                  <a:pt x="67" y="278"/>
                </a:lnTo>
                <a:lnTo>
                  <a:pt x="65" y="278"/>
                </a:lnTo>
                <a:lnTo>
                  <a:pt x="65" y="280"/>
                </a:lnTo>
                <a:lnTo>
                  <a:pt x="63" y="280"/>
                </a:lnTo>
                <a:lnTo>
                  <a:pt x="61" y="280"/>
                </a:lnTo>
                <a:lnTo>
                  <a:pt x="61" y="282"/>
                </a:lnTo>
                <a:lnTo>
                  <a:pt x="60" y="282"/>
                </a:lnTo>
                <a:lnTo>
                  <a:pt x="58" y="282"/>
                </a:lnTo>
                <a:lnTo>
                  <a:pt x="58" y="280"/>
                </a:lnTo>
                <a:lnTo>
                  <a:pt x="58" y="278"/>
                </a:lnTo>
                <a:lnTo>
                  <a:pt x="58" y="277"/>
                </a:lnTo>
                <a:lnTo>
                  <a:pt x="58" y="275"/>
                </a:lnTo>
                <a:lnTo>
                  <a:pt x="60" y="273"/>
                </a:lnTo>
                <a:lnTo>
                  <a:pt x="60" y="272"/>
                </a:lnTo>
                <a:lnTo>
                  <a:pt x="61" y="272"/>
                </a:lnTo>
                <a:lnTo>
                  <a:pt x="61" y="270"/>
                </a:lnTo>
                <a:lnTo>
                  <a:pt x="63" y="270"/>
                </a:lnTo>
                <a:lnTo>
                  <a:pt x="63" y="268"/>
                </a:lnTo>
                <a:lnTo>
                  <a:pt x="63" y="266"/>
                </a:lnTo>
                <a:lnTo>
                  <a:pt x="63" y="265"/>
                </a:lnTo>
                <a:lnTo>
                  <a:pt x="65" y="265"/>
                </a:lnTo>
                <a:lnTo>
                  <a:pt x="65" y="263"/>
                </a:lnTo>
                <a:lnTo>
                  <a:pt x="67" y="263"/>
                </a:lnTo>
                <a:lnTo>
                  <a:pt x="67" y="261"/>
                </a:lnTo>
                <a:lnTo>
                  <a:pt x="67" y="259"/>
                </a:lnTo>
                <a:lnTo>
                  <a:pt x="67" y="258"/>
                </a:lnTo>
                <a:lnTo>
                  <a:pt x="68" y="258"/>
                </a:lnTo>
                <a:lnTo>
                  <a:pt x="67" y="258"/>
                </a:lnTo>
                <a:lnTo>
                  <a:pt x="67" y="256"/>
                </a:lnTo>
                <a:lnTo>
                  <a:pt x="65" y="256"/>
                </a:lnTo>
                <a:lnTo>
                  <a:pt x="65" y="254"/>
                </a:lnTo>
                <a:lnTo>
                  <a:pt x="65" y="253"/>
                </a:lnTo>
                <a:lnTo>
                  <a:pt x="63" y="253"/>
                </a:lnTo>
                <a:lnTo>
                  <a:pt x="61" y="253"/>
                </a:lnTo>
                <a:lnTo>
                  <a:pt x="61" y="251"/>
                </a:lnTo>
                <a:lnTo>
                  <a:pt x="61" y="249"/>
                </a:lnTo>
                <a:lnTo>
                  <a:pt x="61" y="247"/>
                </a:lnTo>
                <a:lnTo>
                  <a:pt x="63" y="247"/>
                </a:lnTo>
                <a:lnTo>
                  <a:pt x="65" y="247"/>
                </a:lnTo>
                <a:lnTo>
                  <a:pt x="65" y="246"/>
                </a:lnTo>
                <a:lnTo>
                  <a:pt x="65" y="244"/>
                </a:lnTo>
                <a:lnTo>
                  <a:pt x="67" y="242"/>
                </a:lnTo>
                <a:lnTo>
                  <a:pt x="67" y="241"/>
                </a:lnTo>
                <a:lnTo>
                  <a:pt x="68" y="241"/>
                </a:lnTo>
                <a:lnTo>
                  <a:pt x="68" y="239"/>
                </a:lnTo>
                <a:lnTo>
                  <a:pt x="68" y="237"/>
                </a:lnTo>
                <a:lnTo>
                  <a:pt x="70" y="237"/>
                </a:lnTo>
                <a:lnTo>
                  <a:pt x="70" y="235"/>
                </a:lnTo>
                <a:lnTo>
                  <a:pt x="72" y="235"/>
                </a:lnTo>
                <a:lnTo>
                  <a:pt x="72" y="234"/>
                </a:lnTo>
                <a:lnTo>
                  <a:pt x="72" y="232"/>
                </a:lnTo>
                <a:lnTo>
                  <a:pt x="72" y="230"/>
                </a:lnTo>
                <a:lnTo>
                  <a:pt x="74" y="230"/>
                </a:lnTo>
                <a:lnTo>
                  <a:pt x="72" y="230"/>
                </a:lnTo>
                <a:lnTo>
                  <a:pt x="72" y="228"/>
                </a:lnTo>
                <a:lnTo>
                  <a:pt x="72" y="227"/>
                </a:lnTo>
                <a:lnTo>
                  <a:pt x="72" y="225"/>
                </a:lnTo>
                <a:lnTo>
                  <a:pt x="72" y="223"/>
                </a:lnTo>
                <a:lnTo>
                  <a:pt x="70" y="223"/>
                </a:lnTo>
                <a:lnTo>
                  <a:pt x="70" y="222"/>
                </a:lnTo>
                <a:lnTo>
                  <a:pt x="72" y="222"/>
                </a:lnTo>
                <a:lnTo>
                  <a:pt x="70" y="222"/>
                </a:lnTo>
                <a:lnTo>
                  <a:pt x="70" y="220"/>
                </a:lnTo>
                <a:lnTo>
                  <a:pt x="70" y="218"/>
                </a:lnTo>
                <a:lnTo>
                  <a:pt x="70" y="216"/>
                </a:lnTo>
                <a:lnTo>
                  <a:pt x="68" y="216"/>
                </a:lnTo>
                <a:lnTo>
                  <a:pt x="68" y="215"/>
                </a:lnTo>
                <a:lnTo>
                  <a:pt x="67" y="215"/>
                </a:lnTo>
                <a:lnTo>
                  <a:pt x="67" y="213"/>
                </a:lnTo>
                <a:lnTo>
                  <a:pt x="65" y="213"/>
                </a:lnTo>
                <a:lnTo>
                  <a:pt x="63" y="213"/>
                </a:lnTo>
                <a:lnTo>
                  <a:pt x="61" y="213"/>
                </a:lnTo>
                <a:lnTo>
                  <a:pt x="60" y="213"/>
                </a:lnTo>
                <a:lnTo>
                  <a:pt x="58" y="213"/>
                </a:lnTo>
                <a:lnTo>
                  <a:pt x="56" y="213"/>
                </a:lnTo>
                <a:lnTo>
                  <a:pt x="55" y="213"/>
                </a:lnTo>
                <a:lnTo>
                  <a:pt x="53" y="213"/>
                </a:lnTo>
                <a:lnTo>
                  <a:pt x="51" y="213"/>
                </a:lnTo>
                <a:lnTo>
                  <a:pt x="49" y="213"/>
                </a:lnTo>
                <a:lnTo>
                  <a:pt x="48" y="213"/>
                </a:lnTo>
                <a:lnTo>
                  <a:pt x="46" y="213"/>
                </a:lnTo>
                <a:lnTo>
                  <a:pt x="44" y="213"/>
                </a:lnTo>
                <a:lnTo>
                  <a:pt x="43" y="213"/>
                </a:lnTo>
                <a:lnTo>
                  <a:pt x="41" y="213"/>
                </a:lnTo>
                <a:lnTo>
                  <a:pt x="39" y="213"/>
                </a:lnTo>
                <a:lnTo>
                  <a:pt x="37" y="213"/>
                </a:lnTo>
                <a:lnTo>
                  <a:pt x="36" y="213"/>
                </a:lnTo>
                <a:lnTo>
                  <a:pt x="34" y="213"/>
                </a:lnTo>
                <a:lnTo>
                  <a:pt x="32" y="213"/>
                </a:lnTo>
                <a:lnTo>
                  <a:pt x="31" y="213"/>
                </a:lnTo>
                <a:lnTo>
                  <a:pt x="29" y="213"/>
                </a:lnTo>
                <a:lnTo>
                  <a:pt x="27" y="213"/>
                </a:lnTo>
                <a:lnTo>
                  <a:pt x="25" y="213"/>
                </a:lnTo>
                <a:lnTo>
                  <a:pt x="25" y="211"/>
                </a:lnTo>
                <a:lnTo>
                  <a:pt x="24" y="211"/>
                </a:lnTo>
                <a:lnTo>
                  <a:pt x="22" y="211"/>
                </a:lnTo>
                <a:lnTo>
                  <a:pt x="20" y="211"/>
                </a:lnTo>
                <a:lnTo>
                  <a:pt x="18" y="211"/>
                </a:lnTo>
                <a:lnTo>
                  <a:pt x="17" y="211"/>
                </a:lnTo>
                <a:lnTo>
                  <a:pt x="15" y="211"/>
                </a:lnTo>
                <a:lnTo>
                  <a:pt x="13" y="211"/>
                </a:lnTo>
                <a:lnTo>
                  <a:pt x="12" y="211"/>
                </a:lnTo>
                <a:lnTo>
                  <a:pt x="10" y="211"/>
                </a:lnTo>
                <a:lnTo>
                  <a:pt x="8" y="211"/>
                </a:lnTo>
                <a:lnTo>
                  <a:pt x="6" y="211"/>
                </a:lnTo>
                <a:lnTo>
                  <a:pt x="6" y="210"/>
                </a:lnTo>
                <a:lnTo>
                  <a:pt x="6" y="208"/>
                </a:lnTo>
                <a:lnTo>
                  <a:pt x="8" y="208"/>
                </a:lnTo>
                <a:lnTo>
                  <a:pt x="8" y="206"/>
                </a:lnTo>
                <a:lnTo>
                  <a:pt x="8" y="204"/>
                </a:lnTo>
                <a:lnTo>
                  <a:pt x="8" y="203"/>
                </a:lnTo>
                <a:lnTo>
                  <a:pt x="8" y="201"/>
                </a:lnTo>
                <a:lnTo>
                  <a:pt x="8" y="199"/>
                </a:lnTo>
                <a:lnTo>
                  <a:pt x="8" y="197"/>
                </a:lnTo>
                <a:lnTo>
                  <a:pt x="8" y="196"/>
                </a:lnTo>
                <a:lnTo>
                  <a:pt x="8" y="194"/>
                </a:lnTo>
                <a:lnTo>
                  <a:pt x="8" y="192"/>
                </a:lnTo>
                <a:lnTo>
                  <a:pt x="8" y="191"/>
                </a:lnTo>
                <a:lnTo>
                  <a:pt x="8" y="189"/>
                </a:lnTo>
                <a:lnTo>
                  <a:pt x="8" y="187"/>
                </a:lnTo>
                <a:lnTo>
                  <a:pt x="8" y="185"/>
                </a:lnTo>
                <a:lnTo>
                  <a:pt x="8" y="184"/>
                </a:lnTo>
                <a:lnTo>
                  <a:pt x="8" y="182"/>
                </a:lnTo>
                <a:lnTo>
                  <a:pt x="8" y="180"/>
                </a:lnTo>
                <a:lnTo>
                  <a:pt x="6" y="180"/>
                </a:lnTo>
                <a:lnTo>
                  <a:pt x="6" y="179"/>
                </a:lnTo>
                <a:lnTo>
                  <a:pt x="6" y="177"/>
                </a:lnTo>
                <a:lnTo>
                  <a:pt x="6" y="175"/>
                </a:lnTo>
                <a:lnTo>
                  <a:pt x="6" y="173"/>
                </a:lnTo>
                <a:lnTo>
                  <a:pt x="5" y="173"/>
                </a:lnTo>
                <a:lnTo>
                  <a:pt x="5" y="172"/>
                </a:lnTo>
                <a:lnTo>
                  <a:pt x="3" y="172"/>
                </a:lnTo>
                <a:lnTo>
                  <a:pt x="3" y="170"/>
                </a:lnTo>
                <a:lnTo>
                  <a:pt x="3" y="168"/>
                </a:lnTo>
                <a:lnTo>
                  <a:pt x="3" y="166"/>
                </a:lnTo>
                <a:lnTo>
                  <a:pt x="3" y="165"/>
                </a:lnTo>
                <a:lnTo>
                  <a:pt x="3" y="163"/>
                </a:lnTo>
                <a:lnTo>
                  <a:pt x="3" y="161"/>
                </a:lnTo>
                <a:lnTo>
                  <a:pt x="1" y="161"/>
                </a:lnTo>
                <a:lnTo>
                  <a:pt x="1" y="160"/>
                </a:lnTo>
                <a:lnTo>
                  <a:pt x="1" y="158"/>
                </a:lnTo>
                <a:lnTo>
                  <a:pt x="0" y="158"/>
                </a:lnTo>
                <a:lnTo>
                  <a:pt x="0" y="156"/>
                </a:lnTo>
                <a:lnTo>
                  <a:pt x="1" y="156"/>
                </a:lnTo>
                <a:lnTo>
                  <a:pt x="3" y="154"/>
                </a:lnTo>
                <a:lnTo>
                  <a:pt x="5" y="154"/>
                </a:lnTo>
                <a:lnTo>
                  <a:pt x="5" y="153"/>
                </a:lnTo>
                <a:lnTo>
                  <a:pt x="6" y="153"/>
                </a:lnTo>
                <a:lnTo>
                  <a:pt x="6" y="151"/>
                </a:lnTo>
                <a:lnTo>
                  <a:pt x="8" y="151"/>
                </a:lnTo>
                <a:lnTo>
                  <a:pt x="10" y="151"/>
                </a:lnTo>
                <a:lnTo>
                  <a:pt x="10" y="149"/>
                </a:lnTo>
                <a:lnTo>
                  <a:pt x="12" y="149"/>
                </a:lnTo>
                <a:lnTo>
                  <a:pt x="13" y="149"/>
                </a:lnTo>
                <a:lnTo>
                  <a:pt x="13" y="148"/>
                </a:lnTo>
                <a:lnTo>
                  <a:pt x="15" y="148"/>
                </a:lnTo>
                <a:lnTo>
                  <a:pt x="17" y="148"/>
                </a:lnTo>
                <a:lnTo>
                  <a:pt x="17" y="146"/>
                </a:lnTo>
                <a:lnTo>
                  <a:pt x="17" y="144"/>
                </a:lnTo>
                <a:lnTo>
                  <a:pt x="18" y="144"/>
                </a:lnTo>
                <a:lnTo>
                  <a:pt x="18" y="142"/>
                </a:lnTo>
                <a:lnTo>
                  <a:pt x="20" y="142"/>
                </a:lnTo>
                <a:lnTo>
                  <a:pt x="20" y="141"/>
                </a:lnTo>
                <a:lnTo>
                  <a:pt x="20" y="139"/>
                </a:lnTo>
                <a:lnTo>
                  <a:pt x="20" y="137"/>
                </a:lnTo>
                <a:lnTo>
                  <a:pt x="20" y="136"/>
                </a:lnTo>
                <a:lnTo>
                  <a:pt x="20" y="134"/>
                </a:lnTo>
                <a:lnTo>
                  <a:pt x="20" y="132"/>
                </a:lnTo>
                <a:lnTo>
                  <a:pt x="18" y="132"/>
                </a:lnTo>
                <a:lnTo>
                  <a:pt x="18" y="130"/>
                </a:lnTo>
                <a:lnTo>
                  <a:pt x="18" y="129"/>
                </a:lnTo>
                <a:lnTo>
                  <a:pt x="18" y="127"/>
                </a:lnTo>
                <a:lnTo>
                  <a:pt x="18" y="125"/>
                </a:lnTo>
                <a:lnTo>
                  <a:pt x="17" y="125"/>
                </a:lnTo>
                <a:lnTo>
                  <a:pt x="17" y="123"/>
                </a:lnTo>
                <a:lnTo>
                  <a:pt x="17" y="122"/>
                </a:lnTo>
                <a:lnTo>
                  <a:pt x="17" y="120"/>
                </a:lnTo>
                <a:lnTo>
                  <a:pt x="17" y="118"/>
                </a:lnTo>
                <a:lnTo>
                  <a:pt x="17" y="117"/>
                </a:lnTo>
                <a:lnTo>
                  <a:pt x="15" y="117"/>
                </a:lnTo>
                <a:lnTo>
                  <a:pt x="15" y="115"/>
                </a:lnTo>
                <a:lnTo>
                  <a:pt x="15" y="113"/>
                </a:lnTo>
                <a:lnTo>
                  <a:pt x="15" y="111"/>
                </a:lnTo>
                <a:lnTo>
                  <a:pt x="15" y="110"/>
                </a:lnTo>
                <a:lnTo>
                  <a:pt x="15" y="108"/>
                </a:lnTo>
                <a:lnTo>
                  <a:pt x="13" y="108"/>
                </a:lnTo>
                <a:lnTo>
                  <a:pt x="13" y="106"/>
                </a:lnTo>
                <a:lnTo>
                  <a:pt x="13" y="105"/>
                </a:lnTo>
                <a:lnTo>
                  <a:pt x="15" y="105"/>
                </a:lnTo>
                <a:lnTo>
                  <a:pt x="15" y="103"/>
                </a:lnTo>
                <a:lnTo>
                  <a:pt x="17" y="103"/>
                </a:lnTo>
                <a:lnTo>
                  <a:pt x="18" y="101"/>
                </a:lnTo>
                <a:lnTo>
                  <a:pt x="20" y="101"/>
                </a:lnTo>
                <a:lnTo>
                  <a:pt x="20" y="99"/>
                </a:lnTo>
                <a:lnTo>
                  <a:pt x="22" y="99"/>
                </a:lnTo>
                <a:lnTo>
                  <a:pt x="22" y="98"/>
                </a:lnTo>
                <a:lnTo>
                  <a:pt x="24" y="98"/>
                </a:lnTo>
                <a:lnTo>
                  <a:pt x="24" y="96"/>
                </a:lnTo>
                <a:lnTo>
                  <a:pt x="25" y="96"/>
                </a:lnTo>
                <a:lnTo>
                  <a:pt x="25" y="94"/>
                </a:lnTo>
                <a:lnTo>
                  <a:pt x="27" y="94"/>
                </a:lnTo>
                <a:lnTo>
                  <a:pt x="27" y="92"/>
                </a:lnTo>
                <a:lnTo>
                  <a:pt x="29" y="92"/>
                </a:lnTo>
                <a:lnTo>
                  <a:pt x="29" y="94"/>
                </a:lnTo>
                <a:lnTo>
                  <a:pt x="31" y="94"/>
                </a:lnTo>
                <a:lnTo>
                  <a:pt x="32" y="94"/>
                </a:lnTo>
                <a:lnTo>
                  <a:pt x="32" y="92"/>
                </a:lnTo>
                <a:lnTo>
                  <a:pt x="32" y="91"/>
                </a:lnTo>
                <a:lnTo>
                  <a:pt x="34" y="91"/>
                </a:lnTo>
                <a:lnTo>
                  <a:pt x="34" y="89"/>
                </a:lnTo>
                <a:lnTo>
                  <a:pt x="36" y="89"/>
                </a:lnTo>
                <a:lnTo>
                  <a:pt x="36" y="87"/>
                </a:lnTo>
                <a:lnTo>
                  <a:pt x="37" y="87"/>
                </a:lnTo>
                <a:lnTo>
                  <a:pt x="37" y="86"/>
                </a:lnTo>
                <a:lnTo>
                  <a:pt x="39" y="86"/>
                </a:lnTo>
                <a:lnTo>
                  <a:pt x="39" y="84"/>
                </a:lnTo>
                <a:lnTo>
                  <a:pt x="41" y="84"/>
                </a:lnTo>
                <a:lnTo>
                  <a:pt x="41" y="82"/>
                </a:lnTo>
                <a:lnTo>
                  <a:pt x="43" y="82"/>
                </a:lnTo>
                <a:lnTo>
                  <a:pt x="44" y="82"/>
                </a:lnTo>
                <a:lnTo>
                  <a:pt x="44" y="80"/>
                </a:lnTo>
                <a:lnTo>
                  <a:pt x="46" y="80"/>
                </a:lnTo>
                <a:lnTo>
                  <a:pt x="46" y="82"/>
                </a:lnTo>
                <a:lnTo>
                  <a:pt x="48" y="82"/>
                </a:lnTo>
                <a:lnTo>
                  <a:pt x="49" y="82"/>
                </a:lnTo>
                <a:lnTo>
                  <a:pt x="49" y="80"/>
                </a:lnTo>
                <a:lnTo>
                  <a:pt x="49" y="79"/>
                </a:lnTo>
                <a:lnTo>
                  <a:pt x="51" y="79"/>
                </a:lnTo>
                <a:lnTo>
                  <a:pt x="51" y="77"/>
                </a:lnTo>
                <a:lnTo>
                  <a:pt x="49" y="77"/>
                </a:lnTo>
                <a:lnTo>
                  <a:pt x="49" y="75"/>
                </a:lnTo>
                <a:lnTo>
                  <a:pt x="49" y="74"/>
                </a:lnTo>
                <a:lnTo>
                  <a:pt x="49" y="72"/>
                </a:lnTo>
                <a:lnTo>
                  <a:pt x="51" y="72"/>
                </a:lnTo>
                <a:lnTo>
                  <a:pt x="51" y="70"/>
                </a:lnTo>
                <a:lnTo>
                  <a:pt x="53" y="70"/>
                </a:lnTo>
                <a:lnTo>
                  <a:pt x="53" y="68"/>
                </a:lnTo>
                <a:lnTo>
                  <a:pt x="55" y="68"/>
                </a:lnTo>
                <a:lnTo>
                  <a:pt x="55" y="67"/>
                </a:lnTo>
                <a:lnTo>
                  <a:pt x="56" y="67"/>
                </a:lnTo>
                <a:lnTo>
                  <a:pt x="56" y="65"/>
                </a:lnTo>
                <a:lnTo>
                  <a:pt x="58" y="65"/>
                </a:lnTo>
                <a:lnTo>
                  <a:pt x="58" y="63"/>
                </a:lnTo>
                <a:lnTo>
                  <a:pt x="60" y="61"/>
                </a:lnTo>
                <a:lnTo>
                  <a:pt x="61" y="61"/>
                </a:lnTo>
                <a:lnTo>
                  <a:pt x="61" y="60"/>
                </a:lnTo>
                <a:lnTo>
                  <a:pt x="63" y="60"/>
                </a:lnTo>
                <a:lnTo>
                  <a:pt x="63" y="58"/>
                </a:lnTo>
                <a:lnTo>
                  <a:pt x="63" y="56"/>
                </a:lnTo>
                <a:lnTo>
                  <a:pt x="63" y="55"/>
                </a:lnTo>
                <a:lnTo>
                  <a:pt x="63" y="53"/>
                </a:lnTo>
                <a:lnTo>
                  <a:pt x="65" y="53"/>
                </a:lnTo>
                <a:lnTo>
                  <a:pt x="65" y="51"/>
                </a:lnTo>
                <a:lnTo>
                  <a:pt x="65" y="49"/>
                </a:lnTo>
                <a:lnTo>
                  <a:pt x="67" y="49"/>
                </a:lnTo>
                <a:lnTo>
                  <a:pt x="67" y="48"/>
                </a:lnTo>
                <a:lnTo>
                  <a:pt x="67" y="46"/>
                </a:lnTo>
                <a:lnTo>
                  <a:pt x="65" y="46"/>
                </a:lnTo>
                <a:lnTo>
                  <a:pt x="65" y="44"/>
                </a:lnTo>
                <a:lnTo>
                  <a:pt x="65" y="43"/>
                </a:lnTo>
                <a:lnTo>
                  <a:pt x="67" y="43"/>
                </a:lnTo>
                <a:lnTo>
                  <a:pt x="67" y="41"/>
                </a:lnTo>
                <a:lnTo>
                  <a:pt x="68" y="41"/>
                </a:lnTo>
                <a:lnTo>
                  <a:pt x="70" y="41"/>
                </a:lnTo>
                <a:lnTo>
                  <a:pt x="70" y="39"/>
                </a:lnTo>
                <a:lnTo>
                  <a:pt x="70" y="37"/>
                </a:lnTo>
                <a:lnTo>
                  <a:pt x="72" y="37"/>
                </a:lnTo>
                <a:lnTo>
                  <a:pt x="72" y="36"/>
                </a:lnTo>
                <a:lnTo>
                  <a:pt x="72" y="34"/>
                </a:lnTo>
                <a:lnTo>
                  <a:pt x="74" y="34"/>
                </a:lnTo>
                <a:lnTo>
                  <a:pt x="74" y="32"/>
                </a:lnTo>
                <a:lnTo>
                  <a:pt x="75" y="32"/>
                </a:lnTo>
                <a:lnTo>
                  <a:pt x="75" y="31"/>
                </a:lnTo>
                <a:lnTo>
                  <a:pt x="74" y="31"/>
                </a:lnTo>
                <a:lnTo>
                  <a:pt x="74" y="29"/>
                </a:lnTo>
                <a:lnTo>
                  <a:pt x="75" y="27"/>
                </a:lnTo>
                <a:lnTo>
                  <a:pt x="75" y="25"/>
                </a:lnTo>
                <a:lnTo>
                  <a:pt x="77" y="24"/>
                </a:lnTo>
                <a:lnTo>
                  <a:pt x="77" y="22"/>
                </a:lnTo>
                <a:lnTo>
                  <a:pt x="79" y="22"/>
                </a:lnTo>
                <a:lnTo>
                  <a:pt x="79" y="20"/>
                </a:lnTo>
                <a:lnTo>
                  <a:pt x="80" y="18"/>
                </a:lnTo>
                <a:lnTo>
                  <a:pt x="82" y="18"/>
                </a:lnTo>
                <a:lnTo>
                  <a:pt x="82" y="17"/>
                </a:lnTo>
                <a:lnTo>
                  <a:pt x="84" y="17"/>
                </a:lnTo>
                <a:lnTo>
                  <a:pt x="86" y="17"/>
                </a:lnTo>
                <a:lnTo>
                  <a:pt x="86" y="15"/>
                </a:lnTo>
                <a:lnTo>
                  <a:pt x="87" y="15"/>
                </a:lnTo>
                <a:lnTo>
                  <a:pt x="87" y="13"/>
                </a:lnTo>
                <a:lnTo>
                  <a:pt x="89" y="13"/>
                </a:lnTo>
                <a:lnTo>
                  <a:pt x="89" y="12"/>
                </a:lnTo>
                <a:lnTo>
                  <a:pt x="91" y="12"/>
                </a:lnTo>
                <a:lnTo>
                  <a:pt x="91" y="10"/>
                </a:lnTo>
                <a:lnTo>
                  <a:pt x="92" y="8"/>
                </a:lnTo>
                <a:lnTo>
                  <a:pt x="92" y="6"/>
                </a:lnTo>
                <a:lnTo>
                  <a:pt x="92" y="5"/>
                </a:lnTo>
                <a:lnTo>
                  <a:pt x="94" y="5"/>
                </a:lnTo>
                <a:lnTo>
                  <a:pt x="96" y="5"/>
                </a:lnTo>
                <a:lnTo>
                  <a:pt x="96" y="3"/>
                </a:lnTo>
                <a:lnTo>
                  <a:pt x="98" y="3"/>
                </a:lnTo>
                <a:lnTo>
                  <a:pt x="99" y="3"/>
                </a:lnTo>
                <a:lnTo>
                  <a:pt x="101" y="3"/>
                </a:lnTo>
                <a:lnTo>
                  <a:pt x="103" y="3"/>
                </a:lnTo>
                <a:lnTo>
                  <a:pt x="105" y="3"/>
                </a:lnTo>
                <a:lnTo>
                  <a:pt x="105" y="1"/>
                </a:lnTo>
                <a:lnTo>
                  <a:pt x="105" y="0"/>
                </a:lnTo>
                <a:lnTo>
                  <a:pt x="106" y="0"/>
                </a:lnTo>
                <a:lnTo>
                  <a:pt x="108" y="0"/>
                </a:lnTo>
                <a:lnTo>
                  <a:pt x="108" y="1"/>
                </a:lnTo>
                <a:lnTo>
                  <a:pt x="110" y="1"/>
                </a:lnTo>
                <a:lnTo>
                  <a:pt x="111" y="1"/>
                </a:lnTo>
                <a:lnTo>
                  <a:pt x="111" y="0"/>
                </a:lnTo>
                <a:lnTo>
                  <a:pt x="113" y="0"/>
                </a:lnTo>
                <a:lnTo>
                  <a:pt x="115" y="0"/>
                </a:lnTo>
                <a:lnTo>
                  <a:pt x="115" y="1"/>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a:off x="5918452" y="5556963"/>
            <a:ext cx="746135" cy="818097"/>
          </a:xfrm>
          <a:custGeom>
            <a:avLst/>
            <a:gdLst>
              <a:gd name="T0" fmla="*/ 69 w 394"/>
              <a:gd name="T1" fmla="*/ 12 h 432"/>
              <a:gd name="T2" fmla="*/ 82 w 394"/>
              <a:gd name="T3" fmla="*/ 17 h 432"/>
              <a:gd name="T4" fmla="*/ 96 w 394"/>
              <a:gd name="T5" fmla="*/ 22 h 432"/>
              <a:gd name="T6" fmla="*/ 125 w 394"/>
              <a:gd name="T7" fmla="*/ 33 h 432"/>
              <a:gd name="T8" fmla="*/ 144 w 394"/>
              <a:gd name="T9" fmla="*/ 35 h 432"/>
              <a:gd name="T10" fmla="*/ 163 w 394"/>
              <a:gd name="T11" fmla="*/ 35 h 432"/>
              <a:gd name="T12" fmla="*/ 182 w 394"/>
              <a:gd name="T13" fmla="*/ 35 h 432"/>
              <a:gd name="T14" fmla="*/ 199 w 394"/>
              <a:gd name="T15" fmla="*/ 36 h 432"/>
              <a:gd name="T16" fmla="*/ 220 w 394"/>
              <a:gd name="T17" fmla="*/ 36 h 432"/>
              <a:gd name="T18" fmla="*/ 237 w 394"/>
              <a:gd name="T19" fmla="*/ 38 h 432"/>
              <a:gd name="T20" fmla="*/ 256 w 394"/>
              <a:gd name="T21" fmla="*/ 38 h 432"/>
              <a:gd name="T22" fmla="*/ 275 w 394"/>
              <a:gd name="T23" fmla="*/ 38 h 432"/>
              <a:gd name="T24" fmla="*/ 282 w 394"/>
              <a:gd name="T25" fmla="*/ 47 h 432"/>
              <a:gd name="T26" fmla="*/ 284 w 394"/>
              <a:gd name="T27" fmla="*/ 60 h 432"/>
              <a:gd name="T28" fmla="*/ 275 w 394"/>
              <a:gd name="T29" fmla="*/ 72 h 432"/>
              <a:gd name="T30" fmla="*/ 280 w 394"/>
              <a:gd name="T31" fmla="*/ 83 h 432"/>
              <a:gd name="T32" fmla="*/ 273 w 394"/>
              <a:gd name="T33" fmla="*/ 95 h 432"/>
              <a:gd name="T34" fmla="*/ 273 w 394"/>
              <a:gd name="T35" fmla="*/ 105 h 432"/>
              <a:gd name="T36" fmla="*/ 282 w 394"/>
              <a:gd name="T37" fmla="*/ 102 h 432"/>
              <a:gd name="T38" fmla="*/ 287 w 394"/>
              <a:gd name="T39" fmla="*/ 112 h 432"/>
              <a:gd name="T40" fmla="*/ 289 w 394"/>
              <a:gd name="T41" fmla="*/ 126 h 432"/>
              <a:gd name="T42" fmla="*/ 296 w 394"/>
              <a:gd name="T43" fmla="*/ 131 h 432"/>
              <a:gd name="T44" fmla="*/ 301 w 394"/>
              <a:gd name="T45" fmla="*/ 145 h 432"/>
              <a:gd name="T46" fmla="*/ 308 w 394"/>
              <a:gd name="T47" fmla="*/ 155 h 432"/>
              <a:gd name="T48" fmla="*/ 313 w 394"/>
              <a:gd name="T49" fmla="*/ 164 h 432"/>
              <a:gd name="T50" fmla="*/ 320 w 394"/>
              <a:gd name="T51" fmla="*/ 176 h 432"/>
              <a:gd name="T52" fmla="*/ 332 w 394"/>
              <a:gd name="T53" fmla="*/ 184 h 432"/>
              <a:gd name="T54" fmla="*/ 342 w 394"/>
              <a:gd name="T55" fmla="*/ 193 h 432"/>
              <a:gd name="T56" fmla="*/ 351 w 394"/>
              <a:gd name="T57" fmla="*/ 202 h 432"/>
              <a:gd name="T58" fmla="*/ 354 w 394"/>
              <a:gd name="T59" fmla="*/ 214 h 432"/>
              <a:gd name="T60" fmla="*/ 360 w 394"/>
              <a:gd name="T61" fmla="*/ 226 h 432"/>
              <a:gd name="T62" fmla="*/ 368 w 394"/>
              <a:gd name="T63" fmla="*/ 236 h 432"/>
              <a:gd name="T64" fmla="*/ 380 w 394"/>
              <a:gd name="T65" fmla="*/ 243 h 432"/>
              <a:gd name="T66" fmla="*/ 391 w 394"/>
              <a:gd name="T67" fmla="*/ 251 h 432"/>
              <a:gd name="T68" fmla="*/ 389 w 394"/>
              <a:gd name="T69" fmla="*/ 262 h 432"/>
              <a:gd name="T70" fmla="*/ 382 w 394"/>
              <a:gd name="T71" fmla="*/ 274 h 432"/>
              <a:gd name="T72" fmla="*/ 378 w 394"/>
              <a:gd name="T73" fmla="*/ 289 h 432"/>
              <a:gd name="T74" fmla="*/ 375 w 394"/>
              <a:gd name="T75" fmla="*/ 305 h 432"/>
              <a:gd name="T76" fmla="*/ 370 w 394"/>
              <a:gd name="T77" fmla="*/ 319 h 432"/>
              <a:gd name="T78" fmla="*/ 366 w 394"/>
              <a:gd name="T79" fmla="*/ 334 h 432"/>
              <a:gd name="T80" fmla="*/ 360 w 394"/>
              <a:gd name="T81" fmla="*/ 348 h 432"/>
              <a:gd name="T82" fmla="*/ 353 w 394"/>
              <a:gd name="T83" fmla="*/ 356 h 432"/>
              <a:gd name="T84" fmla="*/ 342 w 394"/>
              <a:gd name="T85" fmla="*/ 365 h 432"/>
              <a:gd name="T86" fmla="*/ 334 w 394"/>
              <a:gd name="T87" fmla="*/ 372 h 432"/>
              <a:gd name="T88" fmla="*/ 327 w 394"/>
              <a:gd name="T89" fmla="*/ 384 h 432"/>
              <a:gd name="T90" fmla="*/ 327 w 394"/>
              <a:gd name="T91" fmla="*/ 391 h 432"/>
              <a:gd name="T92" fmla="*/ 327 w 394"/>
              <a:gd name="T93" fmla="*/ 399 h 432"/>
              <a:gd name="T94" fmla="*/ 315 w 394"/>
              <a:gd name="T95" fmla="*/ 406 h 432"/>
              <a:gd name="T96" fmla="*/ 304 w 394"/>
              <a:gd name="T97" fmla="*/ 413 h 432"/>
              <a:gd name="T98" fmla="*/ 298 w 394"/>
              <a:gd name="T99" fmla="*/ 425 h 432"/>
              <a:gd name="T100" fmla="*/ 265 w 394"/>
              <a:gd name="T101" fmla="*/ 399 h 432"/>
              <a:gd name="T102" fmla="*/ 232 w 394"/>
              <a:gd name="T103" fmla="*/ 363 h 432"/>
              <a:gd name="T104" fmla="*/ 189 w 394"/>
              <a:gd name="T105" fmla="*/ 334 h 432"/>
              <a:gd name="T106" fmla="*/ 156 w 394"/>
              <a:gd name="T107" fmla="*/ 296 h 432"/>
              <a:gd name="T108" fmla="*/ 132 w 394"/>
              <a:gd name="T109" fmla="*/ 255 h 432"/>
              <a:gd name="T110" fmla="*/ 89 w 394"/>
              <a:gd name="T111" fmla="*/ 245 h 432"/>
              <a:gd name="T112" fmla="*/ 72 w 394"/>
              <a:gd name="T113" fmla="*/ 198 h 432"/>
              <a:gd name="T114" fmla="*/ 79 w 394"/>
              <a:gd name="T115" fmla="*/ 143 h 432"/>
              <a:gd name="T116" fmla="*/ 45 w 394"/>
              <a:gd name="T117" fmla="*/ 109 h 432"/>
              <a:gd name="T118" fmla="*/ 3 w 394"/>
              <a:gd name="T119" fmla="*/ 78 h 432"/>
              <a:gd name="T120" fmla="*/ 5 w 394"/>
              <a:gd name="T121" fmla="*/ 28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4" h="432">
                <a:moveTo>
                  <a:pt x="53" y="0"/>
                </a:moveTo>
                <a:lnTo>
                  <a:pt x="58" y="7"/>
                </a:lnTo>
                <a:lnTo>
                  <a:pt x="60" y="7"/>
                </a:lnTo>
                <a:lnTo>
                  <a:pt x="60" y="9"/>
                </a:lnTo>
                <a:lnTo>
                  <a:pt x="62" y="9"/>
                </a:lnTo>
                <a:lnTo>
                  <a:pt x="64" y="9"/>
                </a:lnTo>
                <a:lnTo>
                  <a:pt x="65" y="9"/>
                </a:lnTo>
                <a:lnTo>
                  <a:pt x="65" y="10"/>
                </a:lnTo>
                <a:lnTo>
                  <a:pt x="67" y="10"/>
                </a:lnTo>
                <a:lnTo>
                  <a:pt x="69" y="10"/>
                </a:lnTo>
                <a:lnTo>
                  <a:pt x="69" y="12"/>
                </a:lnTo>
                <a:lnTo>
                  <a:pt x="70" y="12"/>
                </a:lnTo>
                <a:lnTo>
                  <a:pt x="72" y="12"/>
                </a:lnTo>
                <a:lnTo>
                  <a:pt x="74" y="12"/>
                </a:lnTo>
                <a:lnTo>
                  <a:pt x="74" y="14"/>
                </a:lnTo>
                <a:lnTo>
                  <a:pt x="76" y="14"/>
                </a:lnTo>
                <a:lnTo>
                  <a:pt x="77" y="14"/>
                </a:lnTo>
                <a:lnTo>
                  <a:pt x="77" y="16"/>
                </a:lnTo>
                <a:lnTo>
                  <a:pt x="79" y="16"/>
                </a:lnTo>
                <a:lnTo>
                  <a:pt x="81" y="16"/>
                </a:lnTo>
                <a:lnTo>
                  <a:pt x="82" y="16"/>
                </a:lnTo>
                <a:lnTo>
                  <a:pt x="82" y="17"/>
                </a:lnTo>
                <a:lnTo>
                  <a:pt x="84" y="17"/>
                </a:lnTo>
                <a:lnTo>
                  <a:pt x="86" y="17"/>
                </a:lnTo>
                <a:lnTo>
                  <a:pt x="86" y="19"/>
                </a:lnTo>
                <a:lnTo>
                  <a:pt x="88" y="19"/>
                </a:lnTo>
                <a:lnTo>
                  <a:pt x="89" y="19"/>
                </a:lnTo>
                <a:lnTo>
                  <a:pt x="91" y="19"/>
                </a:lnTo>
                <a:lnTo>
                  <a:pt x="91" y="21"/>
                </a:lnTo>
                <a:lnTo>
                  <a:pt x="93" y="21"/>
                </a:lnTo>
                <a:lnTo>
                  <a:pt x="95" y="21"/>
                </a:lnTo>
                <a:lnTo>
                  <a:pt x="95" y="22"/>
                </a:lnTo>
                <a:lnTo>
                  <a:pt x="96" y="22"/>
                </a:lnTo>
                <a:lnTo>
                  <a:pt x="98" y="22"/>
                </a:lnTo>
                <a:lnTo>
                  <a:pt x="100" y="24"/>
                </a:lnTo>
                <a:lnTo>
                  <a:pt x="101" y="24"/>
                </a:lnTo>
                <a:lnTo>
                  <a:pt x="103" y="24"/>
                </a:lnTo>
                <a:lnTo>
                  <a:pt x="103" y="26"/>
                </a:lnTo>
                <a:lnTo>
                  <a:pt x="105" y="26"/>
                </a:lnTo>
                <a:lnTo>
                  <a:pt x="107" y="26"/>
                </a:lnTo>
                <a:lnTo>
                  <a:pt x="107" y="28"/>
                </a:lnTo>
                <a:lnTo>
                  <a:pt x="108" y="28"/>
                </a:lnTo>
                <a:lnTo>
                  <a:pt x="124" y="33"/>
                </a:lnTo>
                <a:lnTo>
                  <a:pt x="125" y="33"/>
                </a:lnTo>
                <a:lnTo>
                  <a:pt x="127" y="33"/>
                </a:lnTo>
                <a:lnTo>
                  <a:pt x="129" y="35"/>
                </a:lnTo>
                <a:lnTo>
                  <a:pt x="131" y="35"/>
                </a:lnTo>
                <a:lnTo>
                  <a:pt x="132" y="35"/>
                </a:lnTo>
                <a:lnTo>
                  <a:pt x="134" y="35"/>
                </a:lnTo>
                <a:lnTo>
                  <a:pt x="136" y="35"/>
                </a:lnTo>
                <a:lnTo>
                  <a:pt x="138" y="35"/>
                </a:lnTo>
                <a:lnTo>
                  <a:pt x="139" y="35"/>
                </a:lnTo>
                <a:lnTo>
                  <a:pt x="141" y="35"/>
                </a:lnTo>
                <a:lnTo>
                  <a:pt x="143" y="35"/>
                </a:lnTo>
                <a:lnTo>
                  <a:pt x="144" y="35"/>
                </a:lnTo>
                <a:lnTo>
                  <a:pt x="146" y="35"/>
                </a:lnTo>
                <a:lnTo>
                  <a:pt x="148" y="35"/>
                </a:lnTo>
                <a:lnTo>
                  <a:pt x="150" y="35"/>
                </a:lnTo>
                <a:lnTo>
                  <a:pt x="151" y="35"/>
                </a:lnTo>
                <a:lnTo>
                  <a:pt x="153" y="35"/>
                </a:lnTo>
                <a:lnTo>
                  <a:pt x="155" y="35"/>
                </a:lnTo>
                <a:lnTo>
                  <a:pt x="156" y="35"/>
                </a:lnTo>
                <a:lnTo>
                  <a:pt x="158" y="35"/>
                </a:lnTo>
                <a:lnTo>
                  <a:pt x="160" y="35"/>
                </a:lnTo>
                <a:lnTo>
                  <a:pt x="162" y="35"/>
                </a:lnTo>
                <a:lnTo>
                  <a:pt x="163" y="35"/>
                </a:lnTo>
                <a:lnTo>
                  <a:pt x="165" y="35"/>
                </a:lnTo>
                <a:lnTo>
                  <a:pt x="167" y="35"/>
                </a:lnTo>
                <a:lnTo>
                  <a:pt x="169" y="35"/>
                </a:lnTo>
                <a:lnTo>
                  <a:pt x="170" y="35"/>
                </a:lnTo>
                <a:lnTo>
                  <a:pt x="172" y="35"/>
                </a:lnTo>
                <a:lnTo>
                  <a:pt x="174" y="35"/>
                </a:lnTo>
                <a:lnTo>
                  <a:pt x="175" y="35"/>
                </a:lnTo>
                <a:lnTo>
                  <a:pt x="177" y="35"/>
                </a:lnTo>
                <a:lnTo>
                  <a:pt x="179" y="35"/>
                </a:lnTo>
                <a:lnTo>
                  <a:pt x="181" y="35"/>
                </a:lnTo>
                <a:lnTo>
                  <a:pt x="182" y="35"/>
                </a:lnTo>
                <a:lnTo>
                  <a:pt x="182" y="36"/>
                </a:lnTo>
                <a:lnTo>
                  <a:pt x="184" y="36"/>
                </a:lnTo>
                <a:lnTo>
                  <a:pt x="186" y="36"/>
                </a:lnTo>
                <a:lnTo>
                  <a:pt x="187" y="36"/>
                </a:lnTo>
                <a:lnTo>
                  <a:pt x="189" y="36"/>
                </a:lnTo>
                <a:lnTo>
                  <a:pt x="191" y="36"/>
                </a:lnTo>
                <a:lnTo>
                  <a:pt x="193" y="36"/>
                </a:lnTo>
                <a:lnTo>
                  <a:pt x="194" y="36"/>
                </a:lnTo>
                <a:lnTo>
                  <a:pt x="196" y="36"/>
                </a:lnTo>
                <a:lnTo>
                  <a:pt x="198" y="36"/>
                </a:lnTo>
                <a:lnTo>
                  <a:pt x="199" y="36"/>
                </a:lnTo>
                <a:lnTo>
                  <a:pt x="201" y="36"/>
                </a:lnTo>
                <a:lnTo>
                  <a:pt x="203" y="36"/>
                </a:lnTo>
                <a:lnTo>
                  <a:pt x="205" y="36"/>
                </a:lnTo>
                <a:lnTo>
                  <a:pt x="206" y="36"/>
                </a:lnTo>
                <a:lnTo>
                  <a:pt x="208" y="36"/>
                </a:lnTo>
                <a:lnTo>
                  <a:pt x="210" y="36"/>
                </a:lnTo>
                <a:lnTo>
                  <a:pt x="212" y="36"/>
                </a:lnTo>
                <a:lnTo>
                  <a:pt x="213" y="36"/>
                </a:lnTo>
                <a:lnTo>
                  <a:pt x="215" y="36"/>
                </a:lnTo>
                <a:lnTo>
                  <a:pt x="217" y="36"/>
                </a:lnTo>
                <a:lnTo>
                  <a:pt x="220" y="36"/>
                </a:lnTo>
                <a:lnTo>
                  <a:pt x="222" y="36"/>
                </a:lnTo>
                <a:lnTo>
                  <a:pt x="224" y="36"/>
                </a:lnTo>
                <a:lnTo>
                  <a:pt x="225" y="36"/>
                </a:lnTo>
                <a:lnTo>
                  <a:pt x="227" y="36"/>
                </a:lnTo>
                <a:lnTo>
                  <a:pt x="229" y="36"/>
                </a:lnTo>
                <a:lnTo>
                  <a:pt x="230" y="36"/>
                </a:lnTo>
                <a:lnTo>
                  <a:pt x="232" y="36"/>
                </a:lnTo>
                <a:lnTo>
                  <a:pt x="234" y="36"/>
                </a:lnTo>
                <a:lnTo>
                  <a:pt x="236" y="36"/>
                </a:lnTo>
                <a:lnTo>
                  <a:pt x="237" y="36"/>
                </a:lnTo>
                <a:lnTo>
                  <a:pt x="237" y="38"/>
                </a:lnTo>
                <a:lnTo>
                  <a:pt x="239" y="38"/>
                </a:lnTo>
                <a:lnTo>
                  <a:pt x="241" y="38"/>
                </a:lnTo>
                <a:lnTo>
                  <a:pt x="243" y="38"/>
                </a:lnTo>
                <a:lnTo>
                  <a:pt x="244" y="38"/>
                </a:lnTo>
                <a:lnTo>
                  <a:pt x="246" y="38"/>
                </a:lnTo>
                <a:lnTo>
                  <a:pt x="248" y="38"/>
                </a:lnTo>
                <a:lnTo>
                  <a:pt x="249" y="38"/>
                </a:lnTo>
                <a:lnTo>
                  <a:pt x="251" y="38"/>
                </a:lnTo>
                <a:lnTo>
                  <a:pt x="253" y="38"/>
                </a:lnTo>
                <a:lnTo>
                  <a:pt x="255" y="38"/>
                </a:lnTo>
                <a:lnTo>
                  <a:pt x="256" y="38"/>
                </a:lnTo>
                <a:lnTo>
                  <a:pt x="258" y="38"/>
                </a:lnTo>
                <a:lnTo>
                  <a:pt x="260" y="38"/>
                </a:lnTo>
                <a:lnTo>
                  <a:pt x="261" y="38"/>
                </a:lnTo>
                <a:lnTo>
                  <a:pt x="263" y="38"/>
                </a:lnTo>
                <a:lnTo>
                  <a:pt x="265" y="38"/>
                </a:lnTo>
                <a:lnTo>
                  <a:pt x="267" y="38"/>
                </a:lnTo>
                <a:lnTo>
                  <a:pt x="268" y="38"/>
                </a:lnTo>
                <a:lnTo>
                  <a:pt x="270" y="38"/>
                </a:lnTo>
                <a:lnTo>
                  <a:pt x="272" y="38"/>
                </a:lnTo>
                <a:lnTo>
                  <a:pt x="273" y="38"/>
                </a:lnTo>
                <a:lnTo>
                  <a:pt x="275" y="38"/>
                </a:lnTo>
                <a:lnTo>
                  <a:pt x="277" y="38"/>
                </a:lnTo>
                <a:lnTo>
                  <a:pt x="279" y="38"/>
                </a:lnTo>
                <a:lnTo>
                  <a:pt x="279" y="40"/>
                </a:lnTo>
                <a:lnTo>
                  <a:pt x="280" y="40"/>
                </a:lnTo>
                <a:lnTo>
                  <a:pt x="280" y="41"/>
                </a:lnTo>
                <a:lnTo>
                  <a:pt x="282" y="41"/>
                </a:lnTo>
                <a:lnTo>
                  <a:pt x="282" y="43"/>
                </a:lnTo>
                <a:lnTo>
                  <a:pt x="282" y="45"/>
                </a:lnTo>
                <a:lnTo>
                  <a:pt x="282" y="47"/>
                </a:lnTo>
                <a:lnTo>
                  <a:pt x="284" y="47"/>
                </a:lnTo>
                <a:lnTo>
                  <a:pt x="282" y="47"/>
                </a:lnTo>
                <a:lnTo>
                  <a:pt x="282" y="48"/>
                </a:lnTo>
                <a:lnTo>
                  <a:pt x="284" y="48"/>
                </a:lnTo>
                <a:lnTo>
                  <a:pt x="284" y="50"/>
                </a:lnTo>
                <a:lnTo>
                  <a:pt x="284" y="52"/>
                </a:lnTo>
                <a:lnTo>
                  <a:pt x="284" y="53"/>
                </a:lnTo>
                <a:lnTo>
                  <a:pt x="284" y="55"/>
                </a:lnTo>
                <a:lnTo>
                  <a:pt x="286" y="55"/>
                </a:lnTo>
                <a:lnTo>
                  <a:pt x="284" y="55"/>
                </a:lnTo>
                <a:lnTo>
                  <a:pt x="284" y="57"/>
                </a:lnTo>
                <a:lnTo>
                  <a:pt x="284" y="59"/>
                </a:lnTo>
                <a:lnTo>
                  <a:pt x="284" y="60"/>
                </a:lnTo>
                <a:lnTo>
                  <a:pt x="282" y="60"/>
                </a:lnTo>
                <a:lnTo>
                  <a:pt x="282" y="62"/>
                </a:lnTo>
                <a:lnTo>
                  <a:pt x="280" y="62"/>
                </a:lnTo>
                <a:lnTo>
                  <a:pt x="280" y="64"/>
                </a:lnTo>
                <a:lnTo>
                  <a:pt x="280" y="66"/>
                </a:lnTo>
                <a:lnTo>
                  <a:pt x="279" y="66"/>
                </a:lnTo>
                <a:lnTo>
                  <a:pt x="279" y="67"/>
                </a:lnTo>
                <a:lnTo>
                  <a:pt x="277" y="69"/>
                </a:lnTo>
                <a:lnTo>
                  <a:pt x="277" y="71"/>
                </a:lnTo>
                <a:lnTo>
                  <a:pt x="277" y="72"/>
                </a:lnTo>
                <a:lnTo>
                  <a:pt x="275" y="72"/>
                </a:lnTo>
                <a:lnTo>
                  <a:pt x="273" y="72"/>
                </a:lnTo>
                <a:lnTo>
                  <a:pt x="273" y="74"/>
                </a:lnTo>
                <a:lnTo>
                  <a:pt x="273" y="76"/>
                </a:lnTo>
                <a:lnTo>
                  <a:pt x="273" y="78"/>
                </a:lnTo>
                <a:lnTo>
                  <a:pt x="275" y="78"/>
                </a:lnTo>
                <a:lnTo>
                  <a:pt x="277" y="78"/>
                </a:lnTo>
                <a:lnTo>
                  <a:pt x="277" y="79"/>
                </a:lnTo>
                <a:lnTo>
                  <a:pt x="277" y="81"/>
                </a:lnTo>
                <a:lnTo>
                  <a:pt x="279" y="81"/>
                </a:lnTo>
                <a:lnTo>
                  <a:pt x="279" y="83"/>
                </a:lnTo>
                <a:lnTo>
                  <a:pt x="280" y="83"/>
                </a:lnTo>
                <a:lnTo>
                  <a:pt x="279" y="83"/>
                </a:lnTo>
                <a:lnTo>
                  <a:pt x="279" y="84"/>
                </a:lnTo>
                <a:lnTo>
                  <a:pt x="279" y="86"/>
                </a:lnTo>
                <a:lnTo>
                  <a:pt x="279" y="88"/>
                </a:lnTo>
                <a:lnTo>
                  <a:pt x="277" y="88"/>
                </a:lnTo>
                <a:lnTo>
                  <a:pt x="277" y="90"/>
                </a:lnTo>
                <a:lnTo>
                  <a:pt x="275" y="90"/>
                </a:lnTo>
                <a:lnTo>
                  <a:pt x="275" y="91"/>
                </a:lnTo>
                <a:lnTo>
                  <a:pt x="275" y="93"/>
                </a:lnTo>
                <a:lnTo>
                  <a:pt x="275" y="95"/>
                </a:lnTo>
                <a:lnTo>
                  <a:pt x="273" y="95"/>
                </a:lnTo>
                <a:lnTo>
                  <a:pt x="273" y="97"/>
                </a:lnTo>
                <a:lnTo>
                  <a:pt x="272" y="97"/>
                </a:lnTo>
                <a:lnTo>
                  <a:pt x="272" y="98"/>
                </a:lnTo>
                <a:lnTo>
                  <a:pt x="270" y="100"/>
                </a:lnTo>
                <a:lnTo>
                  <a:pt x="270" y="102"/>
                </a:lnTo>
                <a:lnTo>
                  <a:pt x="270" y="103"/>
                </a:lnTo>
                <a:lnTo>
                  <a:pt x="270" y="105"/>
                </a:lnTo>
                <a:lnTo>
                  <a:pt x="270" y="107"/>
                </a:lnTo>
                <a:lnTo>
                  <a:pt x="272" y="107"/>
                </a:lnTo>
                <a:lnTo>
                  <a:pt x="273" y="107"/>
                </a:lnTo>
                <a:lnTo>
                  <a:pt x="273" y="105"/>
                </a:lnTo>
                <a:lnTo>
                  <a:pt x="275" y="105"/>
                </a:lnTo>
                <a:lnTo>
                  <a:pt x="277" y="105"/>
                </a:lnTo>
                <a:lnTo>
                  <a:pt x="277" y="103"/>
                </a:lnTo>
                <a:lnTo>
                  <a:pt x="279" y="103"/>
                </a:lnTo>
                <a:lnTo>
                  <a:pt x="279" y="102"/>
                </a:lnTo>
                <a:lnTo>
                  <a:pt x="280" y="102"/>
                </a:lnTo>
                <a:lnTo>
                  <a:pt x="280" y="103"/>
                </a:lnTo>
                <a:lnTo>
                  <a:pt x="280" y="102"/>
                </a:lnTo>
                <a:lnTo>
                  <a:pt x="280" y="103"/>
                </a:lnTo>
                <a:lnTo>
                  <a:pt x="282" y="103"/>
                </a:lnTo>
                <a:lnTo>
                  <a:pt x="282" y="102"/>
                </a:lnTo>
                <a:lnTo>
                  <a:pt x="284" y="102"/>
                </a:lnTo>
                <a:lnTo>
                  <a:pt x="286" y="102"/>
                </a:lnTo>
                <a:lnTo>
                  <a:pt x="286" y="103"/>
                </a:lnTo>
                <a:lnTo>
                  <a:pt x="287" y="103"/>
                </a:lnTo>
                <a:lnTo>
                  <a:pt x="287" y="105"/>
                </a:lnTo>
                <a:lnTo>
                  <a:pt x="289" y="105"/>
                </a:lnTo>
                <a:lnTo>
                  <a:pt x="289" y="107"/>
                </a:lnTo>
                <a:lnTo>
                  <a:pt x="289" y="109"/>
                </a:lnTo>
                <a:lnTo>
                  <a:pt x="289" y="110"/>
                </a:lnTo>
                <a:lnTo>
                  <a:pt x="287" y="110"/>
                </a:lnTo>
                <a:lnTo>
                  <a:pt x="287" y="112"/>
                </a:lnTo>
                <a:lnTo>
                  <a:pt x="289" y="112"/>
                </a:lnTo>
                <a:lnTo>
                  <a:pt x="289" y="114"/>
                </a:lnTo>
                <a:lnTo>
                  <a:pt x="287" y="114"/>
                </a:lnTo>
                <a:lnTo>
                  <a:pt x="287" y="115"/>
                </a:lnTo>
                <a:lnTo>
                  <a:pt x="287" y="117"/>
                </a:lnTo>
                <a:lnTo>
                  <a:pt x="287" y="119"/>
                </a:lnTo>
                <a:lnTo>
                  <a:pt x="287" y="121"/>
                </a:lnTo>
                <a:lnTo>
                  <a:pt x="287" y="122"/>
                </a:lnTo>
                <a:lnTo>
                  <a:pt x="289" y="122"/>
                </a:lnTo>
                <a:lnTo>
                  <a:pt x="289" y="124"/>
                </a:lnTo>
                <a:lnTo>
                  <a:pt x="289" y="126"/>
                </a:lnTo>
                <a:lnTo>
                  <a:pt x="289" y="127"/>
                </a:lnTo>
                <a:lnTo>
                  <a:pt x="291" y="127"/>
                </a:lnTo>
                <a:lnTo>
                  <a:pt x="291" y="126"/>
                </a:lnTo>
                <a:lnTo>
                  <a:pt x="292" y="126"/>
                </a:lnTo>
                <a:lnTo>
                  <a:pt x="294" y="126"/>
                </a:lnTo>
                <a:lnTo>
                  <a:pt x="296" y="126"/>
                </a:lnTo>
                <a:lnTo>
                  <a:pt x="296" y="127"/>
                </a:lnTo>
                <a:lnTo>
                  <a:pt x="296" y="129"/>
                </a:lnTo>
                <a:lnTo>
                  <a:pt x="294" y="129"/>
                </a:lnTo>
                <a:lnTo>
                  <a:pt x="294" y="131"/>
                </a:lnTo>
                <a:lnTo>
                  <a:pt x="296" y="131"/>
                </a:lnTo>
                <a:lnTo>
                  <a:pt x="296" y="133"/>
                </a:lnTo>
                <a:lnTo>
                  <a:pt x="298" y="133"/>
                </a:lnTo>
                <a:lnTo>
                  <a:pt x="298" y="134"/>
                </a:lnTo>
                <a:lnTo>
                  <a:pt x="299" y="134"/>
                </a:lnTo>
                <a:lnTo>
                  <a:pt x="299" y="136"/>
                </a:lnTo>
                <a:lnTo>
                  <a:pt x="299" y="138"/>
                </a:lnTo>
                <a:lnTo>
                  <a:pt x="299" y="140"/>
                </a:lnTo>
                <a:lnTo>
                  <a:pt x="301" y="140"/>
                </a:lnTo>
                <a:lnTo>
                  <a:pt x="301" y="141"/>
                </a:lnTo>
                <a:lnTo>
                  <a:pt x="301" y="143"/>
                </a:lnTo>
                <a:lnTo>
                  <a:pt x="301" y="145"/>
                </a:lnTo>
                <a:lnTo>
                  <a:pt x="301" y="146"/>
                </a:lnTo>
                <a:lnTo>
                  <a:pt x="303" y="146"/>
                </a:lnTo>
                <a:lnTo>
                  <a:pt x="303" y="148"/>
                </a:lnTo>
                <a:lnTo>
                  <a:pt x="304" y="148"/>
                </a:lnTo>
                <a:lnTo>
                  <a:pt x="306" y="148"/>
                </a:lnTo>
                <a:lnTo>
                  <a:pt x="306" y="150"/>
                </a:lnTo>
                <a:lnTo>
                  <a:pt x="308" y="152"/>
                </a:lnTo>
                <a:lnTo>
                  <a:pt x="308" y="153"/>
                </a:lnTo>
                <a:lnTo>
                  <a:pt x="310" y="153"/>
                </a:lnTo>
                <a:lnTo>
                  <a:pt x="308" y="153"/>
                </a:lnTo>
                <a:lnTo>
                  <a:pt x="308" y="155"/>
                </a:lnTo>
                <a:lnTo>
                  <a:pt x="308" y="157"/>
                </a:lnTo>
                <a:lnTo>
                  <a:pt x="308" y="155"/>
                </a:lnTo>
                <a:lnTo>
                  <a:pt x="306" y="155"/>
                </a:lnTo>
                <a:lnTo>
                  <a:pt x="306" y="157"/>
                </a:lnTo>
                <a:lnTo>
                  <a:pt x="306" y="158"/>
                </a:lnTo>
                <a:lnTo>
                  <a:pt x="308" y="158"/>
                </a:lnTo>
                <a:lnTo>
                  <a:pt x="310" y="160"/>
                </a:lnTo>
                <a:lnTo>
                  <a:pt x="311" y="160"/>
                </a:lnTo>
                <a:lnTo>
                  <a:pt x="311" y="162"/>
                </a:lnTo>
                <a:lnTo>
                  <a:pt x="313" y="162"/>
                </a:lnTo>
                <a:lnTo>
                  <a:pt x="313" y="164"/>
                </a:lnTo>
                <a:lnTo>
                  <a:pt x="313" y="165"/>
                </a:lnTo>
                <a:lnTo>
                  <a:pt x="315" y="165"/>
                </a:lnTo>
                <a:lnTo>
                  <a:pt x="315" y="167"/>
                </a:lnTo>
                <a:lnTo>
                  <a:pt x="315" y="169"/>
                </a:lnTo>
                <a:lnTo>
                  <a:pt x="315" y="171"/>
                </a:lnTo>
                <a:lnTo>
                  <a:pt x="317" y="171"/>
                </a:lnTo>
                <a:lnTo>
                  <a:pt x="317" y="172"/>
                </a:lnTo>
                <a:lnTo>
                  <a:pt x="318" y="172"/>
                </a:lnTo>
                <a:lnTo>
                  <a:pt x="318" y="174"/>
                </a:lnTo>
                <a:lnTo>
                  <a:pt x="318" y="176"/>
                </a:lnTo>
                <a:lnTo>
                  <a:pt x="320" y="176"/>
                </a:lnTo>
                <a:lnTo>
                  <a:pt x="320" y="177"/>
                </a:lnTo>
                <a:lnTo>
                  <a:pt x="322" y="177"/>
                </a:lnTo>
                <a:lnTo>
                  <a:pt x="323" y="179"/>
                </a:lnTo>
                <a:lnTo>
                  <a:pt x="325" y="179"/>
                </a:lnTo>
                <a:lnTo>
                  <a:pt x="325" y="181"/>
                </a:lnTo>
                <a:lnTo>
                  <a:pt x="327" y="181"/>
                </a:lnTo>
                <a:lnTo>
                  <a:pt x="329" y="181"/>
                </a:lnTo>
                <a:lnTo>
                  <a:pt x="329" y="183"/>
                </a:lnTo>
                <a:lnTo>
                  <a:pt x="330" y="183"/>
                </a:lnTo>
                <a:lnTo>
                  <a:pt x="332" y="183"/>
                </a:lnTo>
                <a:lnTo>
                  <a:pt x="332" y="184"/>
                </a:lnTo>
                <a:lnTo>
                  <a:pt x="334" y="184"/>
                </a:lnTo>
                <a:lnTo>
                  <a:pt x="335" y="184"/>
                </a:lnTo>
                <a:lnTo>
                  <a:pt x="335" y="186"/>
                </a:lnTo>
                <a:lnTo>
                  <a:pt x="337" y="186"/>
                </a:lnTo>
                <a:lnTo>
                  <a:pt x="337" y="188"/>
                </a:lnTo>
                <a:lnTo>
                  <a:pt x="339" y="188"/>
                </a:lnTo>
                <a:lnTo>
                  <a:pt x="339" y="189"/>
                </a:lnTo>
                <a:lnTo>
                  <a:pt x="341" y="189"/>
                </a:lnTo>
                <a:lnTo>
                  <a:pt x="341" y="191"/>
                </a:lnTo>
                <a:lnTo>
                  <a:pt x="342" y="191"/>
                </a:lnTo>
                <a:lnTo>
                  <a:pt x="342" y="193"/>
                </a:lnTo>
                <a:lnTo>
                  <a:pt x="344" y="195"/>
                </a:lnTo>
                <a:lnTo>
                  <a:pt x="344" y="196"/>
                </a:lnTo>
                <a:lnTo>
                  <a:pt x="346" y="196"/>
                </a:lnTo>
                <a:lnTo>
                  <a:pt x="346" y="198"/>
                </a:lnTo>
                <a:lnTo>
                  <a:pt x="347" y="198"/>
                </a:lnTo>
                <a:lnTo>
                  <a:pt x="347" y="200"/>
                </a:lnTo>
                <a:lnTo>
                  <a:pt x="349" y="200"/>
                </a:lnTo>
                <a:lnTo>
                  <a:pt x="349" y="202"/>
                </a:lnTo>
                <a:lnTo>
                  <a:pt x="351" y="202"/>
                </a:lnTo>
                <a:lnTo>
                  <a:pt x="349" y="202"/>
                </a:lnTo>
                <a:lnTo>
                  <a:pt x="351" y="202"/>
                </a:lnTo>
                <a:lnTo>
                  <a:pt x="349" y="203"/>
                </a:lnTo>
                <a:lnTo>
                  <a:pt x="349" y="205"/>
                </a:lnTo>
                <a:lnTo>
                  <a:pt x="347" y="205"/>
                </a:lnTo>
                <a:lnTo>
                  <a:pt x="347" y="207"/>
                </a:lnTo>
                <a:lnTo>
                  <a:pt x="347" y="208"/>
                </a:lnTo>
                <a:lnTo>
                  <a:pt x="349" y="210"/>
                </a:lnTo>
                <a:lnTo>
                  <a:pt x="351" y="210"/>
                </a:lnTo>
                <a:lnTo>
                  <a:pt x="351" y="212"/>
                </a:lnTo>
                <a:lnTo>
                  <a:pt x="351" y="214"/>
                </a:lnTo>
                <a:lnTo>
                  <a:pt x="353" y="214"/>
                </a:lnTo>
                <a:lnTo>
                  <a:pt x="354" y="214"/>
                </a:lnTo>
                <a:lnTo>
                  <a:pt x="354" y="215"/>
                </a:lnTo>
                <a:lnTo>
                  <a:pt x="353" y="215"/>
                </a:lnTo>
                <a:lnTo>
                  <a:pt x="354" y="215"/>
                </a:lnTo>
                <a:lnTo>
                  <a:pt x="354" y="217"/>
                </a:lnTo>
                <a:lnTo>
                  <a:pt x="354" y="219"/>
                </a:lnTo>
                <a:lnTo>
                  <a:pt x="354" y="220"/>
                </a:lnTo>
                <a:lnTo>
                  <a:pt x="356" y="220"/>
                </a:lnTo>
                <a:lnTo>
                  <a:pt x="356" y="222"/>
                </a:lnTo>
                <a:lnTo>
                  <a:pt x="358" y="224"/>
                </a:lnTo>
                <a:lnTo>
                  <a:pt x="358" y="226"/>
                </a:lnTo>
                <a:lnTo>
                  <a:pt x="360" y="226"/>
                </a:lnTo>
                <a:lnTo>
                  <a:pt x="360" y="227"/>
                </a:lnTo>
                <a:lnTo>
                  <a:pt x="361" y="227"/>
                </a:lnTo>
                <a:lnTo>
                  <a:pt x="361" y="229"/>
                </a:lnTo>
                <a:lnTo>
                  <a:pt x="363" y="229"/>
                </a:lnTo>
                <a:lnTo>
                  <a:pt x="363" y="231"/>
                </a:lnTo>
                <a:lnTo>
                  <a:pt x="363" y="233"/>
                </a:lnTo>
                <a:lnTo>
                  <a:pt x="365" y="233"/>
                </a:lnTo>
                <a:lnTo>
                  <a:pt x="365" y="234"/>
                </a:lnTo>
                <a:lnTo>
                  <a:pt x="366" y="234"/>
                </a:lnTo>
                <a:lnTo>
                  <a:pt x="366" y="236"/>
                </a:lnTo>
                <a:lnTo>
                  <a:pt x="368" y="236"/>
                </a:lnTo>
                <a:lnTo>
                  <a:pt x="370" y="236"/>
                </a:lnTo>
                <a:lnTo>
                  <a:pt x="370" y="238"/>
                </a:lnTo>
                <a:lnTo>
                  <a:pt x="372" y="238"/>
                </a:lnTo>
                <a:lnTo>
                  <a:pt x="373" y="238"/>
                </a:lnTo>
                <a:lnTo>
                  <a:pt x="375" y="238"/>
                </a:lnTo>
                <a:lnTo>
                  <a:pt x="375" y="239"/>
                </a:lnTo>
                <a:lnTo>
                  <a:pt x="377" y="239"/>
                </a:lnTo>
                <a:lnTo>
                  <a:pt x="377" y="241"/>
                </a:lnTo>
                <a:lnTo>
                  <a:pt x="378" y="241"/>
                </a:lnTo>
                <a:lnTo>
                  <a:pt x="378" y="243"/>
                </a:lnTo>
                <a:lnTo>
                  <a:pt x="380" y="243"/>
                </a:lnTo>
                <a:lnTo>
                  <a:pt x="380" y="245"/>
                </a:lnTo>
                <a:lnTo>
                  <a:pt x="382" y="245"/>
                </a:lnTo>
                <a:lnTo>
                  <a:pt x="382" y="246"/>
                </a:lnTo>
                <a:lnTo>
                  <a:pt x="384" y="246"/>
                </a:lnTo>
                <a:lnTo>
                  <a:pt x="385" y="246"/>
                </a:lnTo>
                <a:lnTo>
                  <a:pt x="385" y="248"/>
                </a:lnTo>
                <a:lnTo>
                  <a:pt x="387" y="248"/>
                </a:lnTo>
                <a:lnTo>
                  <a:pt x="389" y="248"/>
                </a:lnTo>
                <a:lnTo>
                  <a:pt x="391" y="248"/>
                </a:lnTo>
                <a:lnTo>
                  <a:pt x="391" y="250"/>
                </a:lnTo>
                <a:lnTo>
                  <a:pt x="391" y="251"/>
                </a:lnTo>
                <a:lnTo>
                  <a:pt x="392" y="251"/>
                </a:lnTo>
                <a:lnTo>
                  <a:pt x="392" y="253"/>
                </a:lnTo>
                <a:lnTo>
                  <a:pt x="394" y="253"/>
                </a:lnTo>
                <a:lnTo>
                  <a:pt x="394" y="255"/>
                </a:lnTo>
                <a:lnTo>
                  <a:pt x="392" y="255"/>
                </a:lnTo>
                <a:lnTo>
                  <a:pt x="392" y="257"/>
                </a:lnTo>
                <a:lnTo>
                  <a:pt x="392" y="258"/>
                </a:lnTo>
                <a:lnTo>
                  <a:pt x="391" y="258"/>
                </a:lnTo>
                <a:lnTo>
                  <a:pt x="391" y="260"/>
                </a:lnTo>
                <a:lnTo>
                  <a:pt x="391" y="262"/>
                </a:lnTo>
                <a:lnTo>
                  <a:pt x="389" y="262"/>
                </a:lnTo>
                <a:lnTo>
                  <a:pt x="389" y="263"/>
                </a:lnTo>
                <a:lnTo>
                  <a:pt x="387" y="263"/>
                </a:lnTo>
                <a:lnTo>
                  <a:pt x="387" y="265"/>
                </a:lnTo>
                <a:lnTo>
                  <a:pt x="385" y="265"/>
                </a:lnTo>
                <a:lnTo>
                  <a:pt x="385" y="267"/>
                </a:lnTo>
                <a:lnTo>
                  <a:pt x="384" y="267"/>
                </a:lnTo>
                <a:lnTo>
                  <a:pt x="384" y="269"/>
                </a:lnTo>
                <a:lnTo>
                  <a:pt x="384" y="270"/>
                </a:lnTo>
                <a:lnTo>
                  <a:pt x="382" y="270"/>
                </a:lnTo>
                <a:lnTo>
                  <a:pt x="382" y="272"/>
                </a:lnTo>
                <a:lnTo>
                  <a:pt x="382" y="274"/>
                </a:lnTo>
                <a:lnTo>
                  <a:pt x="382" y="276"/>
                </a:lnTo>
                <a:lnTo>
                  <a:pt x="382" y="277"/>
                </a:lnTo>
                <a:lnTo>
                  <a:pt x="382" y="279"/>
                </a:lnTo>
                <a:lnTo>
                  <a:pt x="382" y="281"/>
                </a:lnTo>
                <a:lnTo>
                  <a:pt x="380" y="281"/>
                </a:lnTo>
                <a:lnTo>
                  <a:pt x="380" y="282"/>
                </a:lnTo>
                <a:lnTo>
                  <a:pt x="380" y="284"/>
                </a:lnTo>
                <a:lnTo>
                  <a:pt x="380" y="286"/>
                </a:lnTo>
                <a:lnTo>
                  <a:pt x="378" y="286"/>
                </a:lnTo>
                <a:lnTo>
                  <a:pt x="378" y="288"/>
                </a:lnTo>
                <a:lnTo>
                  <a:pt x="378" y="289"/>
                </a:lnTo>
                <a:lnTo>
                  <a:pt x="378" y="291"/>
                </a:lnTo>
                <a:lnTo>
                  <a:pt x="378" y="293"/>
                </a:lnTo>
                <a:lnTo>
                  <a:pt x="377" y="293"/>
                </a:lnTo>
                <a:lnTo>
                  <a:pt x="377" y="294"/>
                </a:lnTo>
                <a:lnTo>
                  <a:pt x="377" y="296"/>
                </a:lnTo>
                <a:lnTo>
                  <a:pt x="377" y="298"/>
                </a:lnTo>
                <a:lnTo>
                  <a:pt x="375" y="298"/>
                </a:lnTo>
                <a:lnTo>
                  <a:pt x="375" y="300"/>
                </a:lnTo>
                <a:lnTo>
                  <a:pt x="375" y="301"/>
                </a:lnTo>
                <a:lnTo>
                  <a:pt x="375" y="303"/>
                </a:lnTo>
                <a:lnTo>
                  <a:pt x="375" y="305"/>
                </a:lnTo>
                <a:lnTo>
                  <a:pt x="373" y="305"/>
                </a:lnTo>
                <a:lnTo>
                  <a:pt x="373" y="307"/>
                </a:lnTo>
                <a:lnTo>
                  <a:pt x="373" y="308"/>
                </a:lnTo>
                <a:lnTo>
                  <a:pt x="373" y="310"/>
                </a:lnTo>
                <a:lnTo>
                  <a:pt x="372" y="310"/>
                </a:lnTo>
                <a:lnTo>
                  <a:pt x="372" y="312"/>
                </a:lnTo>
                <a:lnTo>
                  <a:pt x="372" y="313"/>
                </a:lnTo>
                <a:lnTo>
                  <a:pt x="372" y="315"/>
                </a:lnTo>
                <a:lnTo>
                  <a:pt x="372" y="317"/>
                </a:lnTo>
                <a:lnTo>
                  <a:pt x="370" y="317"/>
                </a:lnTo>
                <a:lnTo>
                  <a:pt x="370" y="319"/>
                </a:lnTo>
                <a:lnTo>
                  <a:pt x="370" y="320"/>
                </a:lnTo>
                <a:lnTo>
                  <a:pt x="370" y="322"/>
                </a:lnTo>
                <a:lnTo>
                  <a:pt x="368" y="322"/>
                </a:lnTo>
                <a:lnTo>
                  <a:pt x="368" y="324"/>
                </a:lnTo>
                <a:lnTo>
                  <a:pt x="368" y="325"/>
                </a:lnTo>
                <a:lnTo>
                  <a:pt x="368" y="327"/>
                </a:lnTo>
                <a:lnTo>
                  <a:pt x="368" y="329"/>
                </a:lnTo>
                <a:lnTo>
                  <a:pt x="366" y="329"/>
                </a:lnTo>
                <a:lnTo>
                  <a:pt x="366" y="331"/>
                </a:lnTo>
                <a:lnTo>
                  <a:pt x="366" y="332"/>
                </a:lnTo>
                <a:lnTo>
                  <a:pt x="366" y="334"/>
                </a:lnTo>
                <a:lnTo>
                  <a:pt x="365" y="336"/>
                </a:lnTo>
                <a:lnTo>
                  <a:pt x="365" y="338"/>
                </a:lnTo>
                <a:lnTo>
                  <a:pt x="365" y="339"/>
                </a:lnTo>
                <a:lnTo>
                  <a:pt x="365" y="341"/>
                </a:lnTo>
                <a:lnTo>
                  <a:pt x="363" y="341"/>
                </a:lnTo>
                <a:lnTo>
                  <a:pt x="363" y="343"/>
                </a:lnTo>
                <a:lnTo>
                  <a:pt x="363" y="344"/>
                </a:lnTo>
                <a:lnTo>
                  <a:pt x="363" y="346"/>
                </a:lnTo>
                <a:lnTo>
                  <a:pt x="361" y="346"/>
                </a:lnTo>
                <a:lnTo>
                  <a:pt x="361" y="348"/>
                </a:lnTo>
                <a:lnTo>
                  <a:pt x="360" y="348"/>
                </a:lnTo>
                <a:lnTo>
                  <a:pt x="360" y="350"/>
                </a:lnTo>
                <a:lnTo>
                  <a:pt x="358" y="350"/>
                </a:lnTo>
                <a:lnTo>
                  <a:pt x="358" y="351"/>
                </a:lnTo>
                <a:lnTo>
                  <a:pt x="356" y="351"/>
                </a:lnTo>
                <a:lnTo>
                  <a:pt x="354" y="351"/>
                </a:lnTo>
                <a:lnTo>
                  <a:pt x="354" y="353"/>
                </a:lnTo>
                <a:lnTo>
                  <a:pt x="353" y="353"/>
                </a:lnTo>
                <a:lnTo>
                  <a:pt x="353" y="355"/>
                </a:lnTo>
                <a:lnTo>
                  <a:pt x="351" y="355"/>
                </a:lnTo>
                <a:lnTo>
                  <a:pt x="353" y="355"/>
                </a:lnTo>
                <a:lnTo>
                  <a:pt x="353" y="356"/>
                </a:lnTo>
                <a:lnTo>
                  <a:pt x="351" y="356"/>
                </a:lnTo>
                <a:lnTo>
                  <a:pt x="351" y="358"/>
                </a:lnTo>
                <a:lnTo>
                  <a:pt x="349" y="358"/>
                </a:lnTo>
                <a:lnTo>
                  <a:pt x="347" y="358"/>
                </a:lnTo>
                <a:lnTo>
                  <a:pt x="346" y="358"/>
                </a:lnTo>
                <a:lnTo>
                  <a:pt x="346" y="360"/>
                </a:lnTo>
                <a:lnTo>
                  <a:pt x="346" y="362"/>
                </a:lnTo>
                <a:lnTo>
                  <a:pt x="344" y="362"/>
                </a:lnTo>
                <a:lnTo>
                  <a:pt x="344" y="363"/>
                </a:lnTo>
                <a:lnTo>
                  <a:pt x="342" y="363"/>
                </a:lnTo>
                <a:lnTo>
                  <a:pt x="342" y="365"/>
                </a:lnTo>
                <a:lnTo>
                  <a:pt x="342" y="367"/>
                </a:lnTo>
                <a:lnTo>
                  <a:pt x="342" y="369"/>
                </a:lnTo>
                <a:lnTo>
                  <a:pt x="341" y="369"/>
                </a:lnTo>
                <a:lnTo>
                  <a:pt x="341" y="370"/>
                </a:lnTo>
                <a:lnTo>
                  <a:pt x="339" y="370"/>
                </a:lnTo>
                <a:lnTo>
                  <a:pt x="337" y="370"/>
                </a:lnTo>
                <a:lnTo>
                  <a:pt x="337" y="372"/>
                </a:lnTo>
                <a:lnTo>
                  <a:pt x="335" y="372"/>
                </a:lnTo>
                <a:lnTo>
                  <a:pt x="335" y="374"/>
                </a:lnTo>
                <a:lnTo>
                  <a:pt x="334" y="374"/>
                </a:lnTo>
                <a:lnTo>
                  <a:pt x="334" y="372"/>
                </a:lnTo>
                <a:lnTo>
                  <a:pt x="334" y="374"/>
                </a:lnTo>
                <a:lnTo>
                  <a:pt x="332" y="374"/>
                </a:lnTo>
                <a:lnTo>
                  <a:pt x="332" y="375"/>
                </a:lnTo>
                <a:lnTo>
                  <a:pt x="330" y="375"/>
                </a:lnTo>
                <a:lnTo>
                  <a:pt x="329" y="375"/>
                </a:lnTo>
                <a:lnTo>
                  <a:pt x="329" y="377"/>
                </a:lnTo>
                <a:lnTo>
                  <a:pt x="329" y="379"/>
                </a:lnTo>
                <a:lnTo>
                  <a:pt x="329" y="381"/>
                </a:lnTo>
                <a:lnTo>
                  <a:pt x="329" y="382"/>
                </a:lnTo>
                <a:lnTo>
                  <a:pt x="327" y="382"/>
                </a:lnTo>
                <a:lnTo>
                  <a:pt x="327" y="384"/>
                </a:lnTo>
                <a:lnTo>
                  <a:pt x="329" y="384"/>
                </a:lnTo>
                <a:lnTo>
                  <a:pt x="327" y="384"/>
                </a:lnTo>
                <a:lnTo>
                  <a:pt x="327" y="386"/>
                </a:lnTo>
                <a:lnTo>
                  <a:pt x="329" y="386"/>
                </a:lnTo>
                <a:lnTo>
                  <a:pt x="327" y="386"/>
                </a:lnTo>
                <a:lnTo>
                  <a:pt x="329" y="387"/>
                </a:lnTo>
                <a:lnTo>
                  <a:pt x="327" y="387"/>
                </a:lnTo>
                <a:lnTo>
                  <a:pt x="329" y="387"/>
                </a:lnTo>
                <a:lnTo>
                  <a:pt x="329" y="389"/>
                </a:lnTo>
                <a:lnTo>
                  <a:pt x="327" y="389"/>
                </a:lnTo>
                <a:lnTo>
                  <a:pt x="327" y="391"/>
                </a:lnTo>
                <a:lnTo>
                  <a:pt x="327" y="393"/>
                </a:lnTo>
                <a:lnTo>
                  <a:pt x="329" y="393"/>
                </a:lnTo>
                <a:lnTo>
                  <a:pt x="329" y="394"/>
                </a:lnTo>
                <a:lnTo>
                  <a:pt x="329" y="393"/>
                </a:lnTo>
                <a:lnTo>
                  <a:pt x="330" y="393"/>
                </a:lnTo>
                <a:lnTo>
                  <a:pt x="330" y="394"/>
                </a:lnTo>
                <a:lnTo>
                  <a:pt x="330" y="396"/>
                </a:lnTo>
                <a:lnTo>
                  <a:pt x="329" y="396"/>
                </a:lnTo>
                <a:lnTo>
                  <a:pt x="329" y="398"/>
                </a:lnTo>
                <a:lnTo>
                  <a:pt x="327" y="398"/>
                </a:lnTo>
                <a:lnTo>
                  <a:pt x="327" y="399"/>
                </a:lnTo>
                <a:lnTo>
                  <a:pt x="325" y="399"/>
                </a:lnTo>
                <a:lnTo>
                  <a:pt x="325" y="401"/>
                </a:lnTo>
                <a:lnTo>
                  <a:pt x="323" y="401"/>
                </a:lnTo>
                <a:lnTo>
                  <a:pt x="323" y="403"/>
                </a:lnTo>
                <a:lnTo>
                  <a:pt x="322" y="403"/>
                </a:lnTo>
                <a:lnTo>
                  <a:pt x="322" y="405"/>
                </a:lnTo>
                <a:lnTo>
                  <a:pt x="320" y="405"/>
                </a:lnTo>
                <a:lnTo>
                  <a:pt x="318" y="405"/>
                </a:lnTo>
                <a:lnTo>
                  <a:pt x="317" y="405"/>
                </a:lnTo>
                <a:lnTo>
                  <a:pt x="315" y="405"/>
                </a:lnTo>
                <a:lnTo>
                  <a:pt x="315" y="406"/>
                </a:lnTo>
                <a:lnTo>
                  <a:pt x="313" y="406"/>
                </a:lnTo>
                <a:lnTo>
                  <a:pt x="311" y="406"/>
                </a:lnTo>
                <a:lnTo>
                  <a:pt x="311" y="408"/>
                </a:lnTo>
                <a:lnTo>
                  <a:pt x="311" y="406"/>
                </a:lnTo>
                <a:lnTo>
                  <a:pt x="310" y="408"/>
                </a:lnTo>
                <a:lnTo>
                  <a:pt x="308" y="408"/>
                </a:lnTo>
                <a:lnTo>
                  <a:pt x="306" y="408"/>
                </a:lnTo>
                <a:lnTo>
                  <a:pt x="306" y="410"/>
                </a:lnTo>
                <a:lnTo>
                  <a:pt x="306" y="412"/>
                </a:lnTo>
                <a:lnTo>
                  <a:pt x="304" y="412"/>
                </a:lnTo>
                <a:lnTo>
                  <a:pt x="304" y="413"/>
                </a:lnTo>
                <a:lnTo>
                  <a:pt x="303" y="413"/>
                </a:lnTo>
                <a:lnTo>
                  <a:pt x="303" y="415"/>
                </a:lnTo>
                <a:lnTo>
                  <a:pt x="303" y="417"/>
                </a:lnTo>
                <a:lnTo>
                  <a:pt x="301" y="417"/>
                </a:lnTo>
                <a:lnTo>
                  <a:pt x="301" y="418"/>
                </a:lnTo>
                <a:lnTo>
                  <a:pt x="299" y="418"/>
                </a:lnTo>
                <a:lnTo>
                  <a:pt x="299" y="420"/>
                </a:lnTo>
                <a:lnTo>
                  <a:pt x="298" y="420"/>
                </a:lnTo>
                <a:lnTo>
                  <a:pt x="298" y="422"/>
                </a:lnTo>
                <a:lnTo>
                  <a:pt x="298" y="424"/>
                </a:lnTo>
                <a:lnTo>
                  <a:pt x="298" y="425"/>
                </a:lnTo>
                <a:lnTo>
                  <a:pt x="292" y="432"/>
                </a:lnTo>
                <a:lnTo>
                  <a:pt x="291" y="432"/>
                </a:lnTo>
                <a:lnTo>
                  <a:pt x="286" y="430"/>
                </a:lnTo>
                <a:lnTo>
                  <a:pt x="280" y="429"/>
                </a:lnTo>
                <a:lnTo>
                  <a:pt x="275" y="425"/>
                </a:lnTo>
                <a:lnTo>
                  <a:pt x="273" y="422"/>
                </a:lnTo>
                <a:lnTo>
                  <a:pt x="273" y="417"/>
                </a:lnTo>
                <a:lnTo>
                  <a:pt x="272" y="412"/>
                </a:lnTo>
                <a:lnTo>
                  <a:pt x="270" y="406"/>
                </a:lnTo>
                <a:lnTo>
                  <a:pt x="268" y="403"/>
                </a:lnTo>
                <a:lnTo>
                  <a:pt x="265" y="399"/>
                </a:lnTo>
                <a:lnTo>
                  <a:pt x="261" y="396"/>
                </a:lnTo>
                <a:lnTo>
                  <a:pt x="258" y="394"/>
                </a:lnTo>
                <a:lnTo>
                  <a:pt x="253" y="393"/>
                </a:lnTo>
                <a:lnTo>
                  <a:pt x="249" y="389"/>
                </a:lnTo>
                <a:lnTo>
                  <a:pt x="244" y="387"/>
                </a:lnTo>
                <a:lnTo>
                  <a:pt x="241" y="384"/>
                </a:lnTo>
                <a:lnTo>
                  <a:pt x="239" y="381"/>
                </a:lnTo>
                <a:lnTo>
                  <a:pt x="236" y="377"/>
                </a:lnTo>
                <a:lnTo>
                  <a:pt x="236" y="372"/>
                </a:lnTo>
                <a:lnTo>
                  <a:pt x="234" y="367"/>
                </a:lnTo>
                <a:lnTo>
                  <a:pt x="232" y="363"/>
                </a:lnTo>
                <a:lnTo>
                  <a:pt x="227" y="360"/>
                </a:lnTo>
                <a:lnTo>
                  <a:pt x="224" y="358"/>
                </a:lnTo>
                <a:lnTo>
                  <a:pt x="220" y="355"/>
                </a:lnTo>
                <a:lnTo>
                  <a:pt x="217" y="351"/>
                </a:lnTo>
                <a:lnTo>
                  <a:pt x="213" y="350"/>
                </a:lnTo>
                <a:lnTo>
                  <a:pt x="208" y="348"/>
                </a:lnTo>
                <a:lnTo>
                  <a:pt x="203" y="346"/>
                </a:lnTo>
                <a:lnTo>
                  <a:pt x="196" y="344"/>
                </a:lnTo>
                <a:lnTo>
                  <a:pt x="193" y="343"/>
                </a:lnTo>
                <a:lnTo>
                  <a:pt x="191" y="338"/>
                </a:lnTo>
                <a:lnTo>
                  <a:pt x="189" y="334"/>
                </a:lnTo>
                <a:lnTo>
                  <a:pt x="187" y="329"/>
                </a:lnTo>
                <a:lnTo>
                  <a:pt x="186" y="325"/>
                </a:lnTo>
                <a:lnTo>
                  <a:pt x="182" y="320"/>
                </a:lnTo>
                <a:lnTo>
                  <a:pt x="179" y="319"/>
                </a:lnTo>
                <a:lnTo>
                  <a:pt x="175" y="315"/>
                </a:lnTo>
                <a:lnTo>
                  <a:pt x="172" y="313"/>
                </a:lnTo>
                <a:lnTo>
                  <a:pt x="167" y="310"/>
                </a:lnTo>
                <a:lnTo>
                  <a:pt x="163" y="308"/>
                </a:lnTo>
                <a:lnTo>
                  <a:pt x="158" y="307"/>
                </a:lnTo>
                <a:lnTo>
                  <a:pt x="156" y="303"/>
                </a:lnTo>
                <a:lnTo>
                  <a:pt x="156" y="296"/>
                </a:lnTo>
                <a:lnTo>
                  <a:pt x="155" y="291"/>
                </a:lnTo>
                <a:lnTo>
                  <a:pt x="153" y="288"/>
                </a:lnTo>
                <a:lnTo>
                  <a:pt x="151" y="284"/>
                </a:lnTo>
                <a:lnTo>
                  <a:pt x="150" y="279"/>
                </a:lnTo>
                <a:lnTo>
                  <a:pt x="148" y="274"/>
                </a:lnTo>
                <a:lnTo>
                  <a:pt x="148" y="270"/>
                </a:lnTo>
                <a:lnTo>
                  <a:pt x="148" y="265"/>
                </a:lnTo>
                <a:lnTo>
                  <a:pt x="144" y="262"/>
                </a:lnTo>
                <a:lnTo>
                  <a:pt x="141" y="258"/>
                </a:lnTo>
                <a:lnTo>
                  <a:pt x="138" y="257"/>
                </a:lnTo>
                <a:lnTo>
                  <a:pt x="132" y="255"/>
                </a:lnTo>
                <a:lnTo>
                  <a:pt x="127" y="253"/>
                </a:lnTo>
                <a:lnTo>
                  <a:pt x="122" y="253"/>
                </a:lnTo>
                <a:lnTo>
                  <a:pt x="119" y="251"/>
                </a:lnTo>
                <a:lnTo>
                  <a:pt x="115" y="251"/>
                </a:lnTo>
                <a:lnTo>
                  <a:pt x="113" y="251"/>
                </a:lnTo>
                <a:lnTo>
                  <a:pt x="110" y="253"/>
                </a:lnTo>
                <a:lnTo>
                  <a:pt x="105" y="253"/>
                </a:lnTo>
                <a:lnTo>
                  <a:pt x="101" y="253"/>
                </a:lnTo>
                <a:lnTo>
                  <a:pt x="96" y="251"/>
                </a:lnTo>
                <a:lnTo>
                  <a:pt x="93" y="248"/>
                </a:lnTo>
                <a:lnTo>
                  <a:pt x="89" y="245"/>
                </a:lnTo>
                <a:lnTo>
                  <a:pt x="86" y="241"/>
                </a:lnTo>
                <a:lnTo>
                  <a:pt x="84" y="238"/>
                </a:lnTo>
                <a:lnTo>
                  <a:pt x="82" y="234"/>
                </a:lnTo>
                <a:lnTo>
                  <a:pt x="79" y="229"/>
                </a:lnTo>
                <a:lnTo>
                  <a:pt x="79" y="224"/>
                </a:lnTo>
                <a:lnTo>
                  <a:pt x="77" y="220"/>
                </a:lnTo>
                <a:lnTo>
                  <a:pt x="74" y="217"/>
                </a:lnTo>
                <a:lnTo>
                  <a:pt x="72" y="212"/>
                </a:lnTo>
                <a:lnTo>
                  <a:pt x="72" y="207"/>
                </a:lnTo>
                <a:lnTo>
                  <a:pt x="72" y="202"/>
                </a:lnTo>
                <a:lnTo>
                  <a:pt x="72" y="198"/>
                </a:lnTo>
                <a:lnTo>
                  <a:pt x="72" y="193"/>
                </a:lnTo>
                <a:lnTo>
                  <a:pt x="70" y="188"/>
                </a:lnTo>
                <a:lnTo>
                  <a:pt x="70" y="183"/>
                </a:lnTo>
                <a:lnTo>
                  <a:pt x="72" y="176"/>
                </a:lnTo>
                <a:lnTo>
                  <a:pt x="74" y="172"/>
                </a:lnTo>
                <a:lnTo>
                  <a:pt x="77" y="167"/>
                </a:lnTo>
                <a:lnTo>
                  <a:pt x="79" y="164"/>
                </a:lnTo>
                <a:lnTo>
                  <a:pt x="81" y="158"/>
                </a:lnTo>
                <a:lnTo>
                  <a:pt x="81" y="153"/>
                </a:lnTo>
                <a:lnTo>
                  <a:pt x="81" y="148"/>
                </a:lnTo>
                <a:lnTo>
                  <a:pt x="79" y="143"/>
                </a:lnTo>
                <a:lnTo>
                  <a:pt x="76" y="141"/>
                </a:lnTo>
                <a:lnTo>
                  <a:pt x="72" y="138"/>
                </a:lnTo>
                <a:lnTo>
                  <a:pt x="69" y="134"/>
                </a:lnTo>
                <a:lnTo>
                  <a:pt x="65" y="131"/>
                </a:lnTo>
                <a:lnTo>
                  <a:pt x="62" y="129"/>
                </a:lnTo>
                <a:lnTo>
                  <a:pt x="60" y="126"/>
                </a:lnTo>
                <a:lnTo>
                  <a:pt x="57" y="122"/>
                </a:lnTo>
                <a:lnTo>
                  <a:pt x="53" y="119"/>
                </a:lnTo>
                <a:lnTo>
                  <a:pt x="50" y="115"/>
                </a:lnTo>
                <a:lnTo>
                  <a:pt x="46" y="112"/>
                </a:lnTo>
                <a:lnTo>
                  <a:pt x="45" y="109"/>
                </a:lnTo>
                <a:lnTo>
                  <a:pt x="41" y="105"/>
                </a:lnTo>
                <a:lnTo>
                  <a:pt x="38" y="102"/>
                </a:lnTo>
                <a:lnTo>
                  <a:pt x="34" y="98"/>
                </a:lnTo>
                <a:lnTo>
                  <a:pt x="31" y="97"/>
                </a:lnTo>
                <a:lnTo>
                  <a:pt x="27" y="93"/>
                </a:lnTo>
                <a:lnTo>
                  <a:pt x="22" y="91"/>
                </a:lnTo>
                <a:lnTo>
                  <a:pt x="19" y="88"/>
                </a:lnTo>
                <a:lnTo>
                  <a:pt x="14" y="86"/>
                </a:lnTo>
                <a:lnTo>
                  <a:pt x="10" y="84"/>
                </a:lnTo>
                <a:lnTo>
                  <a:pt x="7" y="81"/>
                </a:lnTo>
                <a:lnTo>
                  <a:pt x="3" y="78"/>
                </a:lnTo>
                <a:lnTo>
                  <a:pt x="2" y="74"/>
                </a:lnTo>
                <a:lnTo>
                  <a:pt x="2" y="69"/>
                </a:lnTo>
                <a:lnTo>
                  <a:pt x="2" y="64"/>
                </a:lnTo>
                <a:lnTo>
                  <a:pt x="2" y="60"/>
                </a:lnTo>
                <a:lnTo>
                  <a:pt x="2" y="55"/>
                </a:lnTo>
                <a:lnTo>
                  <a:pt x="0" y="50"/>
                </a:lnTo>
                <a:lnTo>
                  <a:pt x="0" y="47"/>
                </a:lnTo>
                <a:lnTo>
                  <a:pt x="2" y="41"/>
                </a:lnTo>
                <a:lnTo>
                  <a:pt x="7" y="36"/>
                </a:lnTo>
                <a:lnTo>
                  <a:pt x="5" y="33"/>
                </a:lnTo>
                <a:lnTo>
                  <a:pt x="5" y="28"/>
                </a:lnTo>
                <a:lnTo>
                  <a:pt x="8" y="22"/>
                </a:lnTo>
                <a:lnTo>
                  <a:pt x="14" y="19"/>
                </a:lnTo>
                <a:lnTo>
                  <a:pt x="19" y="17"/>
                </a:lnTo>
                <a:lnTo>
                  <a:pt x="22" y="10"/>
                </a:lnTo>
                <a:lnTo>
                  <a:pt x="29" y="7"/>
                </a:lnTo>
                <a:lnTo>
                  <a:pt x="33" y="4"/>
                </a:lnTo>
                <a:lnTo>
                  <a:pt x="38" y="2"/>
                </a:lnTo>
                <a:lnTo>
                  <a:pt x="43" y="0"/>
                </a:lnTo>
                <a:lnTo>
                  <a:pt x="48" y="0"/>
                </a:lnTo>
                <a:lnTo>
                  <a:pt x="53" y="0"/>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8"/>
          <p:cNvSpPr>
            <a:spLocks/>
          </p:cNvSpPr>
          <p:nvPr/>
        </p:nvSpPr>
        <p:spPr bwMode="auto">
          <a:xfrm>
            <a:off x="6645650" y="5375164"/>
            <a:ext cx="195056" cy="410942"/>
          </a:xfrm>
          <a:custGeom>
            <a:avLst/>
            <a:gdLst>
              <a:gd name="T0" fmla="*/ 41 w 103"/>
              <a:gd name="T1" fmla="*/ 12 h 217"/>
              <a:gd name="T2" fmla="*/ 39 w 103"/>
              <a:gd name="T3" fmla="*/ 17 h 217"/>
              <a:gd name="T4" fmla="*/ 50 w 103"/>
              <a:gd name="T5" fmla="*/ 22 h 217"/>
              <a:gd name="T6" fmla="*/ 55 w 103"/>
              <a:gd name="T7" fmla="*/ 20 h 217"/>
              <a:gd name="T8" fmla="*/ 62 w 103"/>
              <a:gd name="T9" fmla="*/ 27 h 217"/>
              <a:gd name="T10" fmla="*/ 65 w 103"/>
              <a:gd name="T11" fmla="*/ 34 h 217"/>
              <a:gd name="T12" fmla="*/ 67 w 103"/>
              <a:gd name="T13" fmla="*/ 43 h 217"/>
              <a:gd name="T14" fmla="*/ 70 w 103"/>
              <a:gd name="T15" fmla="*/ 50 h 217"/>
              <a:gd name="T16" fmla="*/ 75 w 103"/>
              <a:gd name="T17" fmla="*/ 55 h 217"/>
              <a:gd name="T18" fmla="*/ 82 w 103"/>
              <a:gd name="T19" fmla="*/ 63 h 217"/>
              <a:gd name="T20" fmla="*/ 93 w 103"/>
              <a:gd name="T21" fmla="*/ 65 h 217"/>
              <a:gd name="T22" fmla="*/ 98 w 103"/>
              <a:gd name="T23" fmla="*/ 67 h 217"/>
              <a:gd name="T24" fmla="*/ 103 w 103"/>
              <a:gd name="T25" fmla="*/ 74 h 217"/>
              <a:gd name="T26" fmla="*/ 98 w 103"/>
              <a:gd name="T27" fmla="*/ 82 h 217"/>
              <a:gd name="T28" fmla="*/ 94 w 103"/>
              <a:gd name="T29" fmla="*/ 93 h 217"/>
              <a:gd name="T30" fmla="*/ 94 w 103"/>
              <a:gd name="T31" fmla="*/ 103 h 217"/>
              <a:gd name="T32" fmla="*/ 94 w 103"/>
              <a:gd name="T33" fmla="*/ 117 h 217"/>
              <a:gd name="T34" fmla="*/ 96 w 103"/>
              <a:gd name="T35" fmla="*/ 129 h 217"/>
              <a:gd name="T36" fmla="*/ 98 w 103"/>
              <a:gd name="T37" fmla="*/ 143 h 217"/>
              <a:gd name="T38" fmla="*/ 99 w 103"/>
              <a:gd name="T39" fmla="*/ 155 h 217"/>
              <a:gd name="T40" fmla="*/ 101 w 103"/>
              <a:gd name="T41" fmla="*/ 167 h 217"/>
              <a:gd name="T42" fmla="*/ 103 w 103"/>
              <a:gd name="T43" fmla="*/ 179 h 217"/>
              <a:gd name="T44" fmla="*/ 103 w 103"/>
              <a:gd name="T45" fmla="*/ 193 h 217"/>
              <a:gd name="T46" fmla="*/ 96 w 103"/>
              <a:gd name="T47" fmla="*/ 201 h 217"/>
              <a:gd name="T48" fmla="*/ 96 w 103"/>
              <a:gd name="T49" fmla="*/ 211 h 217"/>
              <a:gd name="T50" fmla="*/ 89 w 103"/>
              <a:gd name="T51" fmla="*/ 215 h 217"/>
              <a:gd name="T52" fmla="*/ 86 w 103"/>
              <a:gd name="T53" fmla="*/ 210 h 217"/>
              <a:gd name="T54" fmla="*/ 81 w 103"/>
              <a:gd name="T55" fmla="*/ 205 h 217"/>
              <a:gd name="T56" fmla="*/ 75 w 103"/>
              <a:gd name="T57" fmla="*/ 199 h 217"/>
              <a:gd name="T58" fmla="*/ 74 w 103"/>
              <a:gd name="T59" fmla="*/ 194 h 217"/>
              <a:gd name="T60" fmla="*/ 70 w 103"/>
              <a:gd name="T61" fmla="*/ 184 h 217"/>
              <a:gd name="T62" fmla="*/ 70 w 103"/>
              <a:gd name="T63" fmla="*/ 177 h 217"/>
              <a:gd name="T64" fmla="*/ 67 w 103"/>
              <a:gd name="T65" fmla="*/ 170 h 217"/>
              <a:gd name="T66" fmla="*/ 58 w 103"/>
              <a:gd name="T67" fmla="*/ 167 h 217"/>
              <a:gd name="T68" fmla="*/ 50 w 103"/>
              <a:gd name="T69" fmla="*/ 165 h 217"/>
              <a:gd name="T70" fmla="*/ 44 w 103"/>
              <a:gd name="T71" fmla="*/ 156 h 217"/>
              <a:gd name="T72" fmla="*/ 41 w 103"/>
              <a:gd name="T73" fmla="*/ 148 h 217"/>
              <a:gd name="T74" fmla="*/ 32 w 103"/>
              <a:gd name="T75" fmla="*/ 151 h 217"/>
              <a:gd name="T76" fmla="*/ 25 w 103"/>
              <a:gd name="T77" fmla="*/ 151 h 217"/>
              <a:gd name="T78" fmla="*/ 17 w 103"/>
              <a:gd name="T79" fmla="*/ 149 h 217"/>
              <a:gd name="T80" fmla="*/ 12 w 103"/>
              <a:gd name="T81" fmla="*/ 151 h 217"/>
              <a:gd name="T82" fmla="*/ 1 w 103"/>
              <a:gd name="T83" fmla="*/ 151 h 217"/>
              <a:gd name="T84" fmla="*/ 5 w 103"/>
              <a:gd name="T85" fmla="*/ 144 h 217"/>
              <a:gd name="T86" fmla="*/ 10 w 103"/>
              <a:gd name="T87" fmla="*/ 134 h 217"/>
              <a:gd name="T88" fmla="*/ 10 w 103"/>
              <a:gd name="T89" fmla="*/ 124 h 217"/>
              <a:gd name="T90" fmla="*/ 7 w 103"/>
              <a:gd name="T91" fmla="*/ 117 h 217"/>
              <a:gd name="T92" fmla="*/ 3 w 103"/>
              <a:gd name="T93" fmla="*/ 105 h 217"/>
              <a:gd name="T94" fmla="*/ 12 w 103"/>
              <a:gd name="T95" fmla="*/ 100 h 217"/>
              <a:gd name="T96" fmla="*/ 8 w 103"/>
              <a:gd name="T97" fmla="*/ 89 h 217"/>
              <a:gd name="T98" fmla="*/ 8 w 103"/>
              <a:gd name="T99" fmla="*/ 82 h 217"/>
              <a:gd name="T100" fmla="*/ 5 w 103"/>
              <a:gd name="T101" fmla="*/ 75 h 217"/>
              <a:gd name="T102" fmla="*/ 5 w 103"/>
              <a:gd name="T103" fmla="*/ 65 h 217"/>
              <a:gd name="T104" fmla="*/ 8 w 103"/>
              <a:gd name="T105" fmla="*/ 58 h 217"/>
              <a:gd name="T106" fmla="*/ 7 w 103"/>
              <a:gd name="T107" fmla="*/ 53 h 217"/>
              <a:gd name="T108" fmla="*/ 0 w 103"/>
              <a:gd name="T109" fmla="*/ 46 h 217"/>
              <a:gd name="T110" fmla="*/ 1 w 103"/>
              <a:gd name="T111" fmla="*/ 34 h 217"/>
              <a:gd name="T112" fmla="*/ 5 w 103"/>
              <a:gd name="T113" fmla="*/ 24 h 217"/>
              <a:gd name="T114" fmla="*/ 10 w 103"/>
              <a:gd name="T115" fmla="*/ 15 h 217"/>
              <a:gd name="T116" fmla="*/ 13 w 103"/>
              <a:gd name="T117" fmla="*/ 5 h 217"/>
              <a:gd name="T118" fmla="*/ 22 w 103"/>
              <a:gd name="T119" fmla="*/ 0 h 217"/>
              <a:gd name="T120" fmla="*/ 24 w 103"/>
              <a:gd name="T121" fmla="*/ 8 h 217"/>
              <a:gd name="T122" fmla="*/ 29 w 103"/>
              <a:gd name="T123" fmla="*/ 1 h 217"/>
              <a:gd name="T124" fmla="*/ 38 w 103"/>
              <a:gd name="T125"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 h="217">
                <a:moveTo>
                  <a:pt x="41" y="1"/>
                </a:moveTo>
                <a:lnTo>
                  <a:pt x="41" y="3"/>
                </a:lnTo>
                <a:lnTo>
                  <a:pt x="39" y="3"/>
                </a:lnTo>
                <a:lnTo>
                  <a:pt x="39" y="5"/>
                </a:lnTo>
                <a:lnTo>
                  <a:pt x="39" y="7"/>
                </a:lnTo>
                <a:lnTo>
                  <a:pt x="39" y="8"/>
                </a:lnTo>
                <a:lnTo>
                  <a:pt x="41" y="10"/>
                </a:lnTo>
                <a:lnTo>
                  <a:pt x="41" y="12"/>
                </a:lnTo>
                <a:lnTo>
                  <a:pt x="41" y="13"/>
                </a:lnTo>
                <a:lnTo>
                  <a:pt x="39" y="13"/>
                </a:lnTo>
                <a:lnTo>
                  <a:pt x="41" y="13"/>
                </a:lnTo>
                <a:lnTo>
                  <a:pt x="39" y="13"/>
                </a:lnTo>
                <a:lnTo>
                  <a:pt x="39" y="15"/>
                </a:lnTo>
                <a:lnTo>
                  <a:pt x="41" y="15"/>
                </a:lnTo>
                <a:lnTo>
                  <a:pt x="39" y="15"/>
                </a:lnTo>
                <a:lnTo>
                  <a:pt x="39" y="17"/>
                </a:lnTo>
                <a:lnTo>
                  <a:pt x="41" y="17"/>
                </a:lnTo>
                <a:lnTo>
                  <a:pt x="41" y="19"/>
                </a:lnTo>
                <a:lnTo>
                  <a:pt x="43" y="19"/>
                </a:lnTo>
                <a:lnTo>
                  <a:pt x="44" y="19"/>
                </a:lnTo>
                <a:lnTo>
                  <a:pt x="44" y="20"/>
                </a:lnTo>
                <a:lnTo>
                  <a:pt x="46" y="20"/>
                </a:lnTo>
                <a:lnTo>
                  <a:pt x="48" y="20"/>
                </a:lnTo>
                <a:lnTo>
                  <a:pt x="50" y="22"/>
                </a:lnTo>
                <a:lnTo>
                  <a:pt x="50" y="20"/>
                </a:lnTo>
                <a:lnTo>
                  <a:pt x="51" y="20"/>
                </a:lnTo>
                <a:lnTo>
                  <a:pt x="51" y="22"/>
                </a:lnTo>
                <a:lnTo>
                  <a:pt x="53" y="22"/>
                </a:lnTo>
                <a:lnTo>
                  <a:pt x="53" y="20"/>
                </a:lnTo>
                <a:lnTo>
                  <a:pt x="53" y="22"/>
                </a:lnTo>
                <a:lnTo>
                  <a:pt x="53" y="20"/>
                </a:lnTo>
                <a:lnTo>
                  <a:pt x="55" y="20"/>
                </a:lnTo>
                <a:lnTo>
                  <a:pt x="56" y="20"/>
                </a:lnTo>
                <a:lnTo>
                  <a:pt x="56" y="22"/>
                </a:lnTo>
                <a:lnTo>
                  <a:pt x="58" y="22"/>
                </a:lnTo>
                <a:lnTo>
                  <a:pt x="58" y="24"/>
                </a:lnTo>
                <a:lnTo>
                  <a:pt x="60" y="24"/>
                </a:lnTo>
                <a:lnTo>
                  <a:pt x="60" y="26"/>
                </a:lnTo>
                <a:lnTo>
                  <a:pt x="60" y="27"/>
                </a:lnTo>
                <a:lnTo>
                  <a:pt x="62" y="27"/>
                </a:lnTo>
                <a:lnTo>
                  <a:pt x="62" y="29"/>
                </a:lnTo>
                <a:lnTo>
                  <a:pt x="62" y="31"/>
                </a:lnTo>
                <a:lnTo>
                  <a:pt x="63" y="31"/>
                </a:lnTo>
                <a:lnTo>
                  <a:pt x="62" y="31"/>
                </a:lnTo>
                <a:lnTo>
                  <a:pt x="62" y="32"/>
                </a:lnTo>
                <a:lnTo>
                  <a:pt x="62" y="34"/>
                </a:lnTo>
                <a:lnTo>
                  <a:pt x="63" y="34"/>
                </a:lnTo>
                <a:lnTo>
                  <a:pt x="65" y="34"/>
                </a:lnTo>
                <a:lnTo>
                  <a:pt x="65" y="36"/>
                </a:lnTo>
                <a:lnTo>
                  <a:pt x="63" y="36"/>
                </a:lnTo>
                <a:lnTo>
                  <a:pt x="65" y="36"/>
                </a:lnTo>
                <a:lnTo>
                  <a:pt x="65" y="38"/>
                </a:lnTo>
                <a:lnTo>
                  <a:pt x="65" y="39"/>
                </a:lnTo>
                <a:lnTo>
                  <a:pt x="65" y="41"/>
                </a:lnTo>
                <a:lnTo>
                  <a:pt x="67" y="41"/>
                </a:lnTo>
                <a:lnTo>
                  <a:pt x="67" y="43"/>
                </a:lnTo>
                <a:lnTo>
                  <a:pt x="67" y="44"/>
                </a:lnTo>
                <a:lnTo>
                  <a:pt x="67" y="46"/>
                </a:lnTo>
                <a:lnTo>
                  <a:pt x="67" y="44"/>
                </a:lnTo>
                <a:lnTo>
                  <a:pt x="67" y="46"/>
                </a:lnTo>
                <a:lnTo>
                  <a:pt x="68" y="46"/>
                </a:lnTo>
                <a:lnTo>
                  <a:pt x="68" y="48"/>
                </a:lnTo>
                <a:lnTo>
                  <a:pt x="70" y="48"/>
                </a:lnTo>
                <a:lnTo>
                  <a:pt x="70" y="50"/>
                </a:lnTo>
                <a:lnTo>
                  <a:pt x="68" y="50"/>
                </a:lnTo>
                <a:lnTo>
                  <a:pt x="68" y="51"/>
                </a:lnTo>
                <a:lnTo>
                  <a:pt x="70" y="51"/>
                </a:lnTo>
                <a:lnTo>
                  <a:pt x="70" y="53"/>
                </a:lnTo>
                <a:lnTo>
                  <a:pt x="72" y="53"/>
                </a:lnTo>
                <a:lnTo>
                  <a:pt x="72" y="55"/>
                </a:lnTo>
                <a:lnTo>
                  <a:pt x="74" y="55"/>
                </a:lnTo>
                <a:lnTo>
                  <a:pt x="75" y="55"/>
                </a:lnTo>
                <a:lnTo>
                  <a:pt x="75" y="57"/>
                </a:lnTo>
                <a:lnTo>
                  <a:pt x="77" y="58"/>
                </a:lnTo>
                <a:lnTo>
                  <a:pt x="79" y="58"/>
                </a:lnTo>
                <a:lnTo>
                  <a:pt x="79" y="60"/>
                </a:lnTo>
                <a:lnTo>
                  <a:pt x="81" y="60"/>
                </a:lnTo>
                <a:lnTo>
                  <a:pt x="81" y="62"/>
                </a:lnTo>
                <a:lnTo>
                  <a:pt x="82" y="62"/>
                </a:lnTo>
                <a:lnTo>
                  <a:pt x="82" y="63"/>
                </a:lnTo>
                <a:lnTo>
                  <a:pt x="84" y="63"/>
                </a:lnTo>
                <a:lnTo>
                  <a:pt x="86" y="63"/>
                </a:lnTo>
                <a:lnTo>
                  <a:pt x="87" y="62"/>
                </a:lnTo>
                <a:lnTo>
                  <a:pt x="87" y="63"/>
                </a:lnTo>
                <a:lnTo>
                  <a:pt x="89" y="63"/>
                </a:lnTo>
                <a:lnTo>
                  <a:pt x="91" y="63"/>
                </a:lnTo>
                <a:lnTo>
                  <a:pt x="93" y="63"/>
                </a:lnTo>
                <a:lnTo>
                  <a:pt x="93" y="65"/>
                </a:lnTo>
                <a:lnTo>
                  <a:pt x="94" y="65"/>
                </a:lnTo>
                <a:lnTo>
                  <a:pt x="96" y="65"/>
                </a:lnTo>
                <a:lnTo>
                  <a:pt x="96" y="63"/>
                </a:lnTo>
                <a:lnTo>
                  <a:pt x="98" y="63"/>
                </a:lnTo>
                <a:lnTo>
                  <a:pt x="98" y="65"/>
                </a:lnTo>
                <a:lnTo>
                  <a:pt x="96" y="65"/>
                </a:lnTo>
                <a:lnTo>
                  <a:pt x="98" y="65"/>
                </a:lnTo>
                <a:lnTo>
                  <a:pt x="98" y="67"/>
                </a:lnTo>
                <a:lnTo>
                  <a:pt x="99" y="67"/>
                </a:lnTo>
                <a:lnTo>
                  <a:pt x="101" y="67"/>
                </a:lnTo>
                <a:lnTo>
                  <a:pt x="99" y="69"/>
                </a:lnTo>
                <a:lnTo>
                  <a:pt x="101" y="69"/>
                </a:lnTo>
                <a:lnTo>
                  <a:pt x="103" y="69"/>
                </a:lnTo>
                <a:lnTo>
                  <a:pt x="103" y="70"/>
                </a:lnTo>
                <a:lnTo>
                  <a:pt x="103" y="72"/>
                </a:lnTo>
                <a:lnTo>
                  <a:pt x="103" y="74"/>
                </a:lnTo>
                <a:lnTo>
                  <a:pt x="101" y="74"/>
                </a:lnTo>
                <a:lnTo>
                  <a:pt x="101" y="75"/>
                </a:lnTo>
                <a:lnTo>
                  <a:pt x="101" y="77"/>
                </a:lnTo>
                <a:lnTo>
                  <a:pt x="99" y="77"/>
                </a:lnTo>
                <a:lnTo>
                  <a:pt x="99" y="79"/>
                </a:lnTo>
                <a:lnTo>
                  <a:pt x="99" y="81"/>
                </a:lnTo>
                <a:lnTo>
                  <a:pt x="99" y="82"/>
                </a:lnTo>
                <a:lnTo>
                  <a:pt x="98" y="82"/>
                </a:lnTo>
                <a:lnTo>
                  <a:pt x="98" y="84"/>
                </a:lnTo>
                <a:lnTo>
                  <a:pt x="98" y="86"/>
                </a:lnTo>
                <a:lnTo>
                  <a:pt x="96" y="86"/>
                </a:lnTo>
                <a:lnTo>
                  <a:pt x="96" y="87"/>
                </a:lnTo>
                <a:lnTo>
                  <a:pt x="96" y="89"/>
                </a:lnTo>
                <a:lnTo>
                  <a:pt x="94" y="89"/>
                </a:lnTo>
                <a:lnTo>
                  <a:pt x="94" y="91"/>
                </a:lnTo>
                <a:lnTo>
                  <a:pt x="94" y="93"/>
                </a:lnTo>
                <a:lnTo>
                  <a:pt x="94" y="94"/>
                </a:lnTo>
                <a:lnTo>
                  <a:pt x="93" y="94"/>
                </a:lnTo>
                <a:lnTo>
                  <a:pt x="93" y="96"/>
                </a:lnTo>
                <a:lnTo>
                  <a:pt x="93" y="98"/>
                </a:lnTo>
                <a:lnTo>
                  <a:pt x="93" y="100"/>
                </a:lnTo>
                <a:lnTo>
                  <a:pt x="93" y="101"/>
                </a:lnTo>
                <a:lnTo>
                  <a:pt x="93" y="103"/>
                </a:lnTo>
                <a:lnTo>
                  <a:pt x="94" y="103"/>
                </a:lnTo>
                <a:lnTo>
                  <a:pt x="94" y="105"/>
                </a:lnTo>
                <a:lnTo>
                  <a:pt x="94" y="106"/>
                </a:lnTo>
                <a:lnTo>
                  <a:pt x="94" y="108"/>
                </a:lnTo>
                <a:lnTo>
                  <a:pt x="94" y="110"/>
                </a:lnTo>
                <a:lnTo>
                  <a:pt x="94" y="112"/>
                </a:lnTo>
                <a:lnTo>
                  <a:pt x="94" y="113"/>
                </a:lnTo>
                <a:lnTo>
                  <a:pt x="94" y="115"/>
                </a:lnTo>
                <a:lnTo>
                  <a:pt x="94" y="117"/>
                </a:lnTo>
                <a:lnTo>
                  <a:pt x="94" y="118"/>
                </a:lnTo>
                <a:lnTo>
                  <a:pt x="96" y="118"/>
                </a:lnTo>
                <a:lnTo>
                  <a:pt x="96" y="120"/>
                </a:lnTo>
                <a:lnTo>
                  <a:pt x="96" y="122"/>
                </a:lnTo>
                <a:lnTo>
                  <a:pt x="96" y="124"/>
                </a:lnTo>
                <a:lnTo>
                  <a:pt x="96" y="125"/>
                </a:lnTo>
                <a:lnTo>
                  <a:pt x="96" y="127"/>
                </a:lnTo>
                <a:lnTo>
                  <a:pt x="96" y="129"/>
                </a:lnTo>
                <a:lnTo>
                  <a:pt x="96" y="131"/>
                </a:lnTo>
                <a:lnTo>
                  <a:pt x="96" y="132"/>
                </a:lnTo>
                <a:lnTo>
                  <a:pt x="98" y="134"/>
                </a:lnTo>
                <a:lnTo>
                  <a:pt x="98" y="136"/>
                </a:lnTo>
                <a:lnTo>
                  <a:pt x="98" y="137"/>
                </a:lnTo>
                <a:lnTo>
                  <a:pt x="98" y="139"/>
                </a:lnTo>
                <a:lnTo>
                  <a:pt x="98" y="141"/>
                </a:lnTo>
                <a:lnTo>
                  <a:pt x="98" y="143"/>
                </a:lnTo>
                <a:lnTo>
                  <a:pt x="98" y="144"/>
                </a:lnTo>
                <a:lnTo>
                  <a:pt x="98" y="146"/>
                </a:lnTo>
                <a:lnTo>
                  <a:pt x="98" y="148"/>
                </a:lnTo>
                <a:lnTo>
                  <a:pt x="99" y="148"/>
                </a:lnTo>
                <a:lnTo>
                  <a:pt x="99" y="149"/>
                </a:lnTo>
                <a:lnTo>
                  <a:pt x="99" y="151"/>
                </a:lnTo>
                <a:lnTo>
                  <a:pt x="99" y="153"/>
                </a:lnTo>
                <a:lnTo>
                  <a:pt x="99" y="155"/>
                </a:lnTo>
                <a:lnTo>
                  <a:pt x="99" y="156"/>
                </a:lnTo>
                <a:lnTo>
                  <a:pt x="99" y="158"/>
                </a:lnTo>
                <a:lnTo>
                  <a:pt x="99" y="160"/>
                </a:lnTo>
                <a:lnTo>
                  <a:pt x="99" y="162"/>
                </a:lnTo>
                <a:lnTo>
                  <a:pt x="101" y="162"/>
                </a:lnTo>
                <a:lnTo>
                  <a:pt x="101" y="163"/>
                </a:lnTo>
                <a:lnTo>
                  <a:pt x="101" y="165"/>
                </a:lnTo>
                <a:lnTo>
                  <a:pt x="101" y="167"/>
                </a:lnTo>
                <a:lnTo>
                  <a:pt x="101" y="168"/>
                </a:lnTo>
                <a:lnTo>
                  <a:pt x="101" y="170"/>
                </a:lnTo>
                <a:lnTo>
                  <a:pt x="101" y="172"/>
                </a:lnTo>
                <a:lnTo>
                  <a:pt x="101" y="174"/>
                </a:lnTo>
                <a:lnTo>
                  <a:pt x="101" y="175"/>
                </a:lnTo>
                <a:lnTo>
                  <a:pt x="101" y="177"/>
                </a:lnTo>
                <a:lnTo>
                  <a:pt x="103" y="177"/>
                </a:lnTo>
                <a:lnTo>
                  <a:pt x="103" y="179"/>
                </a:lnTo>
                <a:lnTo>
                  <a:pt x="103" y="180"/>
                </a:lnTo>
                <a:lnTo>
                  <a:pt x="103" y="182"/>
                </a:lnTo>
                <a:lnTo>
                  <a:pt x="103" y="184"/>
                </a:lnTo>
                <a:lnTo>
                  <a:pt x="103" y="186"/>
                </a:lnTo>
                <a:lnTo>
                  <a:pt x="103" y="187"/>
                </a:lnTo>
                <a:lnTo>
                  <a:pt x="103" y="189"/>
                </a:lnTo>
                <a:lnTo>
                  <a:pt x="103" y="191"/>
                </a:lnTo>
                <a:lnTo>
                  <a:pt x="103" y="193"/>
                </a:lnTo>
                <a:lnTo>
                  <a:pt x="101" y="194"/>
                </a:lnTo>
                <a:lnTo>
                  <a:pt x="101" y="196"/>
                </a:lnTo>
                <a:lnTo>
                  <a:pt x="101" y="198"/>
                </a:lnTo>
                <a:lnTo>
                  <a:pt x="99" y="198"/>
                </a:lnTo>
                <a:lnTo>
                  <a:pt x="98" y="198"/>
                </a:lnTo>
                <a:lnTo>
                  <a:pt x="98" y="199"/>
                </a:lnTo>
                <a:lnTo>
                  <a:pt x="98" y="201"/>
                </a:lnTo>
                <a:lnTo>
                  <a:pt x="96" y="201"/>
                </a:lnTo>
                <a:lnTo>
                  <a:pt x="96" y="203"/>
                </a:lnTo>
                <a:lnTo>
                  <a:pt x="94" y="205"/>
                </a:lnTo>
                <a:lnTo>
                  <a:pt x="94" y="206"/>
                </a:lnTo>
                <a:lnTo>
                  <a:pt x="93" y="206"/>
                </a:lnTo>
                <a:lnTo>
                  <a:pt x="93" y="208"/>
                </a:lnTo>
                <a:lnTo>
                  <a:pt x="94" y="210"/>
                </a:lnTo>
                <a:lnTo>
                  <a:pt x="96" y="210"/>
                </a:lnTo>
                <a:lnTo>
                  <a:pt x="96" y="211"/>
                </a:lnTo>
                <a:lnTo>
                  <a:pt x="94" y="211"/>
                </a:lnTo>
                <a:lnTo>
                  <a:pt x="94" y="213"/>
                </a:lnTo>
                <a:lnTo>
                  <a:pt x="94" y="215"/>
                </a:lnTo>
                <a:lnTo>
                  <a:pt x="93" y="215"/>
                </a:lnTo>
                <a:lnTo>
                  <a:pt x="93" y="217"/>
                </a:lnTo>
                <a:lnTo>
                  <a:pt x="91" y="217"/>
                </a:lnTo>
                <a:lnTo>
                  <a:pt x="89" y="217"/>
                </a:lnTo>
                <a:lnTo>
                  <a:pt x="89" y="215"/>
                </a:lnTo>
                <a:lnTo>
                  <a:pt x="87" y="215"/>
                </a:lnTo>
                <a:lnTo>
                  <a:pt x="89" y="215"/>
                </a:lnTo>
                <a:lnTo>
                  <a:pt x="89" y="213"/>
                </a:lnTo>
                <a:lnTo>
                  <a:pt x="87" y="213"/>
                </a:lnTo>
                <a:lnTo>
                  <a:pt x="86" y="213"/>
                </a:lnTo>
                <a:lnTo>
                  <a:pt x="86" y="211"/>
                </a:lnTo>
                <a:lnTo>
                  <a:pt x="87" y="211"/>
                </a:lnTo>
                <a:lnTo>
                  <a:pt x="86" y="210"/>
                </a:lnTo>
                <a:lnTo>
                  <a:pt x="86" y="211"/>
                </a:lnTo>
                <a:lnTo>
                  <a:pt x="84" y="211"/>
                </a:lnTo>
                <a:lnTo>
                  <a:pt x="84" y="210"/>
                </a:lnTo>
                <a:lnTo>
                  <a:pt x="82" y="210"/>
                </a:lnTo>
                <a:lnTo>
                  <a:pt x="82" y="208"/>
                </a:lnTo>
                <a:lnTo>
                  <a:pt x="82" y="206"/>
                </a:lnTo>
                <a:lnTo>
                  <a:pt x="81" y="206"/>
                </a:lnTo>
                <a:lnTo>
                  <a:pt x="81" y="205"/>
                </a:lnTo>
                <a:lnTo>
                  <a:pt x="79" y="205"/>
                </a:lnTo>
                <a:lnTo>
                  <a:pt x="79" y="203"/>
                </a:lnTo>
                <a:lnTo>
                  <a:pt x="77" y="203"/>
                </a:lnTo>
                <a:lnTo>
                  <a:pt x="77" y="201"/>
                </a:lnTo>
                <a:lnTo>
                  <a:pt x="77" y="199"/>
                </a:lnTo>
                <a:lnTo>
                  <a:pt x="79" y="199"/>
                </a:lnTo>
                <a:lnTo>
                  <a:pt x="77" y="199"/>
                </a:lnTo>
                <a:lnTo>
                  <a:pt x="75" y="199"/>
                </a:lnTo>
                <a:lnTo>
                  <a:pt x="75" y="198"/>
                </a:lnTo>
                <a:lnTo>
                  <a:pt x="74" y="198"/>
                </a:lnTo>
                <a:lnTo>
                  <a:pt x="74" y="199"/>
                </a:lnTo>
                <a:lnTo>
                  <a:pt x="74" y="198"/>
                </a:lnTo>
                <a:lnTo>
                  <a:pt x="72" y="198"/>
                </a:lnTo>
                <a:lnTo>
                  <a:pt x="74" y="198"/>
                </a:lnTo>
                <a:lnTo>
                  <a:pt x="74" y="196"/>
                </a:lnTo>
                <a:lnTo>
                  <a:pt x="74" y="194"/>
                </a:lnTo>
                <a:lnTo>
                  <a:pt x="74" y="193"/>
                </a:lnTo>
                <a:lnTo>
                  <a:pt x="72" y="193"/>
                </a:lnTo>
                <a:lnTo>
                  <a:pt x="72" y="191"/>
                </a:lnTo>
                <a:lnTo>
                  <a:pt x="72" y="189"/>
                </a:lnTo>
                <a:lnTo>
                  <a:pt x="72" y="187"/>
                </a:lnTo>
                <a:lnTo>
                  <a:pt x="72" y="186"/>
                </a:lnTo>
                <a:lnTo>
                  <a:pt x="72" y="184"/>
                </a:lnTo>
                <a:lnTo>
                  <a:pt x="70" y="184"/>
                </a:lnTo>
                <a:lnTo>
                  <a:pt x="72" y="184"/>
                </a:lnTo>
                <a:lnTo>
                  <a:pt x="72" y="182"/>
                </a:lnTo>
                <a:lnTo>
                  <a:pt x="72" y="180"/>
                </a:lnTo>
                <a:lnTo>
                  <a:pt x="74" y="180"/>
                </a:lnTo>
                <a:lnTo>
                  <a:pt x="72" y="180"/>
                </a:lnTo>
                <a:lnTo>
                  <a:pt x="72" y="179"/>
                </a:lnTo>
                <a:lnTo>
                  <a:pt x="70" y="179"/>
                </a:lnTo>
                <a:lnTo>
                  <a:pt x="70" y="177"/>
                </a:lnTo>
                <a:lnTo>
                  <a:pt x="68" y="177"/>
                </a:lnTo>
                <a:lnTo>
                  <a:pt x="67" y="177"/>
                </a:lnTo>
                <a:lnTo>
                  <a:pt x="67" y="175"/>
                </a:lnTo>
                <a:lnTo>
                  <a:pt x="68" y="175"/>
                </a:lnTo>
                <a:lnTo>
                  <a:pt x="68" y="174"/>
                </a:lnTo>
                <a:lnTo>
                  <a:pt x="68" y="172"/>
                </a:lnTo>
                <a:lnTo>
                  <a:pt x="67" y="172"/>
                </a:lnTo>
                <a:lnTo>
                  <a:pt x="67" y="170"/>
                </a:lnTo>
                <a:lnTo>
                  <a:pt x="65" y="172"/>
                </a:lnTo>
                <a:lnTo>
                  <a:pt x="65" y="170"/>
                </a:lnTo>
                <a:lnTo>
                  <a:pt x="65" y="168"/>
                </a:lnTo>
                <a:lnTo>
                  <a:pt x="63" y="168"/>
                </a:lnTo>
                <a:lnTo>
                  <a:pt x="63" y="167"/>
                </a:lnTo>
                <a:lnTo>
                  <a:pt x="62" y="167"/>
                </a:lnTo>
                <a:lnTo>
                  <a:pt x="60" y="167"/>
                </a:lnTo>
                <a:lnTo>
                  <a:pt x="58" y="167"/>
                </a:lnTo>
                <a:lnTo>
                  <a:pt x="58" y="165"/>
                </a:lnTo>
                <a:lnTo>
                  <a:pt x="56" y="165"/>
                </a:lnTo>
                <a:lnTo>
                  <a:pt x="55" y="165"/>
                </a:lnTo>
                <a:lnTo>
                  <a:pt x="53" y="165"/>
                </a:lnTo>
                <a:lnTo>
                  <a:pt x="51" y="165"/>
                </a:lnTo>
                <a:lnTo>
                  <a:pt x="51" y="163"/>
                </a:lnTo>
                <a:lnTo>
                  <a:pt x="50" y="163"/>
                </a:lnTo>
                <a:lnTo>
                  <a:pt x="50" y="165"/>
                </a:lnTo>
                <a:lnTo>
                  <a:pt x="48" y="165"/>
                </a:lnTo>
                <a:lnTo>
                  <a:pt x="48" y="163"/>
                </a:lnTo>
                <a:lnTo>
                  <a:pt x="48" y="162"/>
                </a:lnTo>
                <a:lnTo>
                  <a:pt x="48" y="160"/>
                </a:lnTo>
                <a:lnTo>
                  <a:pt x="48" y="158"/>
                </a:lnTo>
                <a:lnTo>
                  <a:pt x="46" y="158"/>
                </a:lnTo>
                <a:lnTo>
                  <a:pt x="44" y="158"/>
                </a:lnTo>
                <a:lnTo>
                  <a:pt x="44" y="156"/>
                </a:lnTo>
                <a:lnTo>
                  <a:pt x="44" y="155"/>
                </a:lnTo>
                <a:lnTo>
                  <a:pt x="44" y="153"/>
                </a:lnTo>
                <a:lnTo>
                  <a:pt x="46" y="153"/>
                </a:lnTo>
                <a:lnTo>
                  <a:pt x="46" y="151"/>
                </a:lnTo>
                <a:lnTo>
                  <a:pt x="46" y="149"/>
                </a:lnTo>
                <a:lnTo>
                  <a:pt x="44" y="149"/>
                </a:lnTo>
                <a:lnTo>
                  <a:pt x="43" y="149"/>
                </a:lnTo>
                <a:lnTo>
                  <a:pt x="41" y="148"/>
                </a:lnTo>
                <a:lnTo>
                  <a:pt x="41" y="149"/>
                </a:lnTo>
                <a:lnTo>
                  <a:pt x="39" y="151"/>
                </a:lnTo>
                <a:lnTo>
                  <a:pt x="38" y="151"/>
                </a:lnTo>
                <a:lnTo>
                  <a:pt x="36" y="151"/>
                </a:lnTo>
                <a:lnTo>
                  <a:pt x="36" y="153"/>
                </a:lnTo>
                <a:lnTo>
                  <a:pt x="36" y="151"/>
                </a:lnTo>
                <a:lnTo>
                  <a:pt x="34" y="151"/>
                </a:lnTo>
                <a:lnTo>
                  <a:pt x="32" y="151"/>
                </a:lnTo>
                <a:lnTo>
                  <a:pt x="31" y="151"/>
                </a:lnTo>
                <a:lnTo>
                  <a:pt x="32" y="151"/>
                </a:lnTo>
                <a:lnTo>
                  <a:pt x="32" y="149"/>
                </a:lnTo>
                <a:lnTo>
                  <a:pt x="31" y="149"/>
                </a:lnTo>
                <a:lnTo>
                  <a:pt x="29" y="149"/>
                </a:lnTo>
                <a:lnTo>
                  <a:pt x="27" y="149"/>
                </a:lnTo>
                <a:lnTo>
                  <a:pt x="25" y="149"/>
                </a:lnTo>
                <a:lnTo>
                  <a:pt x="25" y="151"/>
                </a:lnTo>
                <a:lnTo>
                  <a:pt x="24" y="151"/>
                </a:lnTo>
                <a:lnTo>
                  <a:pt x="22" y="151"/>
                </a:lnTo>
                <a:lnTo>
                  <a:pt x="22" y="153"/>
                </a:lnTo>
                <a:lnTo>
                  <a:pt x="22" y="151"/>
                </a:lnTo>
                <a:lnTo>
                  <a:pt x="20" y="151"/>
                </a:lnTo>
                <a:lnTo>
                  <a:pt x="19" y="151"/>
                </a:lnTo>
                <a:lnTo>
                  <a:pt x="19" y="149"/>
                </a:lnTo>
                <a:lnTo>
                  <a:pt x="17" y="149"/>
                </a:lnTo>
                <a:lnTo>
                  <a:pt x="17" y="148"/>
                </a:lnTo>
                <a:lnTo>
                  <a:pt x="15" y="148"/>
                </a:lnTo>
                <a:lnTo>
                  <a:pt x="15" y="149"/>
                </a:lnTo>
                <a:lnTo>
                  <a:pt x="13" y="149"/>
                </a:lnTo>
                <a:lnTo>
                  <a:pt x="15" y="149"/>
                </a:lnTo>
                <a:lnTo>
                  <a:pt x="13" y="149"/>
                </a:lnTo>
                <a:lnTo>
                  <a:pt x="13" y="151"/>
                </a:lnTo>
                <a:lnTo>
                  <a:pt x="12" y="151"/>
                </a:lnTo>
                <a:lnTo>
                  <a:pt x="10" y="151"/>
                </a:lnTo>
                <a:lnTo>
                  <a:pt x="10" y="149"/>
                </a:lnTo>
                <a:lnTo>
                  <a:pt x="8" y="149"/>
                </a:lnTo>
                <a:lnTo>
                  <a:pt x="7" y="149"/>
                </a:lnTo>
                <a:lnTo>
                  <a:pt x="5" y="149"/>
                </a:lnTo>
                <a:lnTo>
                  <a:pt x="3" y="149"/>
                </a:lnTo>
                <a:lnTo>
                  <a:pt x="3" y="151"/>
                </a:lnTo>
                <a:lnTo>
                  <a:pt x="1" y="151"/>
                </a:lnTo>
                <a:lnTo>
                  <a:pt x="1" y="149"/>
                </a:lnTo>
                <a:lnTo>
                  <a:pt x="3" y="149"/>
                </a:lnTo>
                <a:lnTo>
                  <a:pt x="3" y="148"/>
                </a:lnTo>
                <a:lnTo>
                  <a:pt x="3" y="146"/>
                </a:lnTo>
                <a:lnTo>
                  <a:pt x="5" y="146"/>
                </a:lnTo>
                <a:lnTo>
                  <a:pt x="3" y="146"/>
                </a:lnTo>
                <a:lnTo>
                  <a:pt x="3" y="144"/>
                </a:lnTo>
                <a:lnTo>
                  <a:pt x="5" y="144"/>
                </a:lnTo>
                <a:lnTo>
                  <a:pt x="5" y="143"/>
                </a:lnTo>
                <a:lnTo>
                  <a:pt x="5" y="141"/>
                </a:lnTo>
                <a:lnTo>
                  <a:pt x="7" y="141"/>
                </a:lnTo>
                <a:lnTo>
                  <a:pt x="7" y="139"/>
                </a:lnTo>
                <a:lnTo>
                  <a:pt x="7" y="137"/>
                </a:lnTo>
                <a:lnTo>
                  <a:pt x="8" y="136"/>
                </a:lnTo>
                <a:lnTo>
                  <a:pt x="8" y="134"/>
                </a:lnTo>
                <a:lnTo>
                  <a:pt x="10" y="134"/>
                </a:lnTo>
                <a:lnTo>
                  <a:pt x="10" y="132"/>
                </a:lnTo>
                <a:lnTo>
                  <a:pt x="10" y="131"/>
                </a:lnTo>
                <a:lnTo>
                  <a:pt x="10" y="129"/>
                </a:lnTo>
                <a:lnTo>
                  <a:pt x="12" y="129"/>
                </a:lnTo>
                <a:lnTo>
                  <a:pt x="12" y="127"/>
                </a:lnTo>
                <a:lnTo>
                  <a:pt x="12" y="125"/>
                </a:lnTo>
                <a:lnTo>
                  <a:pt x="12" y="124"/>
                </a:lnTo>
                <a:lnTo>
                  <a:pt x="10" y="124"/>
                </a:lnTo>
                <a:lnTo>
                  <a:pt x="10" y="122"/>
                </a:lnTo>
                <a:lnTo>
                  <a:pt x="8" y="122"/>
                </a:lnTo>
                <a:lnTo>
                  <a:pt x="7" y="122"/>
                </a:lnTo>
                <a:lnTo>
                  <a:pt x="7" y="120"/>
                </a:lnTo>
                <a:lnTo>
                  <a:pt x="5" y="120"/>
                </a:lnTo>
                <a:lnTo>
                  <a:pt x="5" y="118"/>
                </a:lnTo>
                <a:lnTo>
                  <a:pt x="7" y="118"/>
                </a:lnTo>
                <a:lnTo>
                  <a:pt x="7" y="117"/>
                </a:lnTo>
                <a:lnTo>
                  <a:pt x="7" y="115"/>
                </a:lnTo>
                <a:lnTo>
                  <a:pt x="7" y="113"/>
                </a:lnTo>
                <a:lnTo>
                  <a:pt x="5" y="113"/>
                </a:lnTo>
                <a:lnTo>
                  <a:pt x="5" y="112"/>
                </a:lnTo>
                <a:lnTo>
                  <a:pt x="5" y="110"/>
                </a:lnTo>
                <a:lnTo>
                  <a:pt x="5" y="108"/>
                </a:lnTo>
                <a:lnTo>
                  <a:pt x="3" y="106"/>
                </a:lnTo>
                <a:lnTo>
                  <a:pt x="3" y="105"/>
                </a:lnTo>
                <a:lnTo>
                  <a:pt x="3" y="103"/>
                </a:lnTo>
                <a:lnTo>
                  <a:pt x="5" y="103"/>
                </a:lnTo>
                <a:lnTo>
                  <a:pt x="5" y="101"/>
                </a:lnTo>
                <a:lnTo>
                  <a:pt x="7" y="101"/>
                </a:lnTo>
                <a:lnTo>
                  <a:pt x="8" y="101"/>
                </a:lnTo>
                <a:lnTo>
                  <a:pt x="10" y="101"/>
                </a:lnTo>
                <a:lnTo>
                  <a:pt x="10" y="100"/>
                </a:lnTo>
                <a:lnTo>
                  <a:pt x="12" y="100"/>
                </a:lnTo>
                <a:lnTo>
                  <a:pt x="12" y="98"/>
                </a:lnTo>
                <a:lnTo>
                  <a:pt x="12" y="96"/>
                </a:lnTo>
                <a:lnTo>
                  <a:pt x="12" y="94"/>
                </a:lnTo>
                <a:lnTo>
                  <a:pt x="10" y="94"/>
                </a:lnTo>
                <a:lnTo>
                  <a:pt x="10" y="93"/>
                </a:lnTo>
                <a:lnTo>
                  <a:pt x="10" y="91"/>
                </a:lnTo>
                <a:lnTo>
                  <a:pt x="8" y="91"/>
                </a:lnTo>
                <a:lnTo>
                  <a:pt x="8" y="89"/>
                </a:lnTo>
                <a:lnTo>
                  <a:pt x="7" y="89"/>
                </a:lnTo>
                <a:lnTo>
                  <a:pt x="7" y="87"/>
                </a:lnTo>
                <a:lnTo>
                  <a:pt x="5" y="87"/>
                </a:lnTo>
                <a:lnTo>
                  <a:pt x="7" y="87"/>
                </a:lnTo>
                <a:lnTo>
                  <a:pt x="7" y="86"/>
                </a:lnTo>
                <a:lnTo>
                  <a:pt x="7" y="84"/>
                </a:lnTo>
                <a:lnTo>
                  <a:pt x="8" y="84"/>
                </a:lnTo>
                <a:lnTo>
                  <a:pt x="8" y="82"/>
                </a:lnTo>
                <a:lnTo>
                  <a:pt x="8" y="81"/>
                </a:lnTo>
                <a:lnTo>
                  <a:pt x="7" y="81"/>
                </a:lnTo>
                <a:lnTo>
                  <a:pt x="7" y="79"/>
                </a:lnTo>
                <a:lnTo>
                  <a:pt x="8" y="79"/>
                </a:lnTo>
                <a:lnTo>
                  <a:pt x="7" y="79"/>
                </a:lnTo>
                <a:lnTo>
                  <a:pt x="7" y="77"/>
                </a:lnTo>
                <a:lnTo>
                  <a:pt x="5" y="77"/>
                </a:lnTo>
                <a:lnTo>
                  <a:pt x="5" y="75"/>
                </a:lnTo>
                <a:lnTo>
                  <a:pt x="3" y="75"/>
                </a:lnTo>
                <a:lnTo>
                  <a:pt x="3" y="74"/>
                </a:lnTo>
                <a:lnTo>
                  <a:pt x="5" y="74"/>
                </a:lnTo>
                <a:lnTo>
                  <a:pt x="5" y="72"/>
                </a:lnTo>
                <a:lnTo>
                  <a:pt x="5" y="70"/>
                </a:lnTo>
                <a:lnTo>
                  <a:pt x="5" y="69"/>
                </a:lnTo>
                <a:lnTo>
                  <a:pt x="5" y="67"/>
                </a:lnTo>
                <a:lnTo>
                  <a:pt x="5" y="65"/>
                </a:lnTo>
                <a:lnTo>
                  <a:pt x="3" y="65"/>
                </a:lnTo>
                <a:lnTo>
                  <a:pt x="3" y="63"/>
                </a:lnTo>
                <a:lnTo>
                  <a:pt x="3" y="62"/>
                </a:lnTo>
                <a:lnTo>
                  <a:pt x="5" y="62"/>
                </a:lnTo>
                <a:lnTo>
                  <a:pt x="7" y="62"/>
                </a:lnTo>
                <a:lnTo>
                  <a:pt x="8" y="62"/>
                </a:lnTo>
                <a:lnTo>
                  <a:pt x="8" y="60"/>
                </a:lnTo>
                <a:lnTo>
                  <a:pt x="8" y="58"/>
                </a:lnTo>
                <a:lnTo>
                  <a:pt x="10" y="58"/>
                </a:lnTo>
                <a:lnTo>
                  <a:pt x="8" y="58"/>
                </a:lnTo>
                <a:lnTo>
                  <a:pt x="10" y="58"/>
                </a:lnTo>
                <a:lnTo>
                  <a:pt x="10" y="57"/>
                </a:lnTo>
                <a:lnTo>
                  <a:pt x="10" y="55"/>
                </a:lnTo>
                <a:lnTo>
                  <a:pt x="8" y="55"/>
                </a:lnTo>
                <a:lnTo>
                  <a:pt x="8" y="53"/>
                </a:lnTo>
                <a:lnTo>
                  <a:pt x="7" y="53"/>
                </a:lnTo>
                <a:lnTo>
                  <a:pt x="7" y="51"/>
                </a:lnTo>
                <a:lnTo>
                  <a:pt x="5" y="51"/>
                </a:lnTo>
                <a:lnTo>
                  <a:pt x="5" y="50"/>
                </a:lnTo>
                <a:lnTo>
                  <a:pt x="3" y="50"/>
                </a:lnTo>
                <a:lnTo>
                  <a:pt x="3" y="48"/>
                </a:lnTo>
                <a:lnTo>
                  <a:pt x="1" y="48"/>
                </a:lnTo>
                <a:lnTo>
                  <a:pt x="1" y="46"/>
                </a:lnTo>
                <a:lnTo>
                  <a:pt x="0" y="46"/>
                </a:lnTo>
                <a:lnTo>
                  <a:pt x="0" y="44"/>
                </a:lnTo>
                <a:lnTo>
                  <a:pt x="0" y="43"/>
                </a:lnTo>
                <a:lnTo>
                  <a:pt x="0" y="41"/>
                </a:lnTo>
                <a:lnTo>
                  <a:pt x="0" y="39"/>
                </a:lnTo>
                <a:lnTo>
                  <a:pt x="0" y="38"/>
                </a:lnTo>
                <a:lnTo>
                  <a:pt x="0" y="36"/>
                </a:lnTo>
                <a:lnTo>
                  <a:pt x="1" y="36"/>
                </a:lnTo>
                <a:lnTo>
                  <a:pt x="1" y="34"/>
                </a:lnTo>
                <a:lnTo>
                  <a:pt x="1" y="32"/>
                </a:lnTo>
                <a:lnTo>
                  <a:pt x="1" y="31"/>
                </a:lnTo>
                <a:lnTo>
                  <a:pt x="1" y="29"/>
                </a:lnTo>
                <a:lnTo>
                  <a:pt x="3" y="29"/>
                </a:lnTo>
                <a:lnTo>
                  <a:pt x="3" y="27"/>
                </a:lnTo>
                <a:lnTo>
                  <a:pt x="3" y="26"/>
                </a:lnTo>
                <a:lnTo>
                  <a:pt x="5" y="26"/>
                </a:lnTo>
                <a:lnTo>
                  <a:pt x="5" y="24"/>
                </a:lnTo>
                <a:lnTo>
                  <a:pt x="5" y="22"/>
                </a:lnTo>
                <a:lnTo>
                  <a:pt x="7" y="22"/>
                </a:lnTo>
                <a:lnTo>
                  <a:pt x="7" y="20"/>
                </a:lnTo>
                <a:lnTo>
                  <a:pt x="7" y="19"/>
                </a:lnTo>
                <a:lnTo>
                  <a:pt x="8" y="19"/>
                </a:lnTo>
                <a:lnTo>
                  <a:pt x="8" y="17"/>
                </a:lnTo>
                <a:lnTo>
                  <a:pt x="10" y="17"/>
                </a:lnTo>
                <a:lnTo>
                  <a:pt x="10" y="15"/>
                </a:lnTo>
                <a:lnTo>
                  <a:pt x="10" y="13"/>
                </a:lnTo>
                <a:lnTo>
                  <a:pt x="10" y="12"/>
                </a:lnTo>
                <a:lnTo>
                  <a:pt x="10" y="10"/>
                </a:lnTo>
                <a:lnTo>
                  <a:pt x="10" y="8"/>
                </a:lnTo>
                <a:lnTo>
                  <a:pt x="10" y="7"/>
                </a:lnTo>
                <a:lnTo>
                  <a:pt x="12" y="7"/>
                </a:lnTo>
                <a:lnTo>
                  <a:pt x="12" y="5"/>
                </a:lnTo>
                <a:lnTo>
                  <a:pt x="13" y="5"/>
                </a:lnTo>
                <a:lnTo>
                  <a:pt x="15" y="5"/>
                </a:lnTo>
                <a:lnTo>
                  <a:pt x="15" y="3"/>
                </a:lnTo>
                <a:lnTo>
                  <a:pt x="17" y="3"/>
                </a:lnTo>
                <a:lnTo>
                  <a:pt x="17" y="1"/>
                </a:lnTo>
                <a:lnTo>
                  <a:pt x="19" y="1"/>
                </a:lnTo>
                <a:lnTo>
                  <a:pt x="20" y="1"/>
                </a:lnTo>
                <a:lnTo>
                  <a:pt x="22" y="1"/>
                </a:lnTo>
                <a:lnTo>
                  <a:pt x="22" y="0"/>
                </a:lnTo>
                <a:lnTo>
                  <a:pt x="24" y="0"/>
                </a:lnTo>
                <a:lnTo>
                  <a:pt x="24" y="1"/>
                </a:lnTo>
                <a:lnTo>
                  <a:pt x="25" y="1"/>
                </a:lnTo>
                <a:lnTo>
                  <a:pt x="25" y="3"/>
                </a:lnTo>
                <a:lnTo>
                  <a:pt x="25" y="5"/>
                </a:lnTo>
                <a:lnTo>
                  <a:pt x="24" y="5"/>
                </a:lnTo>
                <a:lnTo>
                  <a:pt x="24" y="7"/>
                </a:lnTo>
                <a:lnTo>
                  <a:pt x="24" y="8"/>
                </a:lnTo>
                <a:lnTo>
                  <a:pt x="25" y="8"/>
                </a:lnTo>
                <a:lnTo>
                  <a:pt x="25" y="10"/>
                </a:lnTo>
                <a:lnTo>
                  <a:pt x="27" y="8"/>
                </a:lnTo>
                <a:lnTo>
                  <a:pt x="27" y="7"/>
                </a:lnTo>
                <a:lnTo>
                  <a:pt x="27" y="5"/>
                </a:lnTo>
                <a:lnTo>
                  <a:pt x="29" y="5"/>
                </a:lnTo>
                <a:lnTo>
                  <a:pt x="29" y="3"/>
                </a:lnTo>
                <a:lnTo>
                  <a:pt x="29" y="1"/>
                </a:lnTo>
                <a:lnTo>
                  <a:pt x="31" y="1"/>
                </a:lnTo>
                <a:lnTo>
                  <a:pt x="31" y="0"/>
                </a:lnTo>
                <a:lnTo>
                  <a:pt x="31" y="1"/>
                </a:lnTo>
                <a:lnTo>
                  <a:pt x="32" y="1"/>
                </a:lnTo>
                <a:lnTo>
                  <a:pt x="34" y="1"/>
                </a:lnTo>
                <a:lnTo>
                  <a:pt x="36" y="1"/>
                </a:lnTo>
                <a:lnTo>
                  <a:pt x="38" y="1"/>
                </a:lnTo>
                <a:lnTo>
                  <a:pt x="38" y="0"/>
                </a:lnTo>
                <a:lnTo>
                  <a:pt x="39" y="0"/>
                </a:lnTo>
                <a:lnTo>
                  <a:pt x="41" y="0"/>
                </a:lnTo>
                <a:lnTo>
                  <a:pt x="41" y="1"/>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9"/>
          <p:cNvSpPr>
            <a:spLocks/>
          </p:cNvSpPr>
          <p:nvPr/>
        </p:nvSpPr>
        <p:spPr bwMode="auto">
          <a:xfrm>
            <a:off x="4797356" y="97300"/>
            <a:ext cx="873016" cy="1022622"/>
          </a:xfrm>
          <a:custGeom>
            <a:avLst/>
            <a:gdLst>
              <a:gd name="T0" fmla="*/ 129 w 461"/>
              <a:gd name="T1" fmla="*/ 58 h 540"/>
              <a:gd name="T2" fmla="*/ 177 w 461"/>
              <a:gd name="T3" fmla="*/ 63 h 540"/>
              <a:gd name="T4" fmla="*/ 205 w 461"/>
              <a:gd name="T5" fmla="*/ 77 h 540"/>
              <a:gd name="T6" fmla="*/ 218 w 461"/>
              <a:gd name="T7" fmla="*/ 106 h 540"/>
              <a:gd name="T8" fmla="*/ 251 w 461"/>
              <a:gd name="T9" fmla="*/ 115 h 540"/>
              <a:gd name="T10" fmla="*/ 280 w 461"/>
              <a:gd name="T11" fmla="*/ 103 h 540"/>
              <a:gd name="T12" fmla="*/ 310 w 461"/>
              <a:gd name="T13" fmla="*/ 106 h 540"/>
              <a:gd name="T14" fmla="*/ 322 w 461"/>
              <a:gd name="T15" fmla="*/ 127 h 540"/>
              <a:gd name="T16" fmla="*/ 330 w 461"/>
              <a:gd name="T17" fmla="*/ 137 h 540"/>
              <a:gd name="T18" fmla="*/ 322 w 461"/>
              <a:gd name="T19" fmla="*/ 153 h 540"/>
              <a:gd name="T20" fmla="*/ 335 w 461"/>
              <a:gd name="T21" fmla="*/ 163 h 540"/>
              <a:gd name="T22" fmla="*/ 339 w 461"/>
              <a:gd name="T23" fmla="*/ 179 h 540"/>
              <a:gd name="T24" fmla="*/ 342 w 461"/>
              <a:gd name="T25" fmla="*/ 189 h 540"/>
              <a:gd name="T26" fmla="*/ 334 w 461"/>
              <a:gd name="T27" fmla="*/ 191 h 540"/>
              <a:gd name="T28" fmla="*/ 325 w 461"/>
              <a:gd name="T29" fmla="*/ 192 h 540"/>
              <a:gd name="T30" fmla="*/ 315 w 461"/>
              <a:gd name="T31" fmla="*/ 203 h 540"/>
              <a:gd name="T32" fmla="*/ 308 w 461"/>
              <a:gd name="T33" fmla="*/ 211 h 540"/>
              <a:gd name="T34" fmla="*/ 299 w 461"/>
              <a:gd name="T35" fmla="*/ 225 h 540"/>
              <a:gd name="T36" fmla="*/ 287 w 461"/>
              <a:gd name="T37" fmla="*/ 234 h 540"/>
              <a:gd name="T38" fmla="*/ 275 w 461"/>
              <a:gd name="T39" fmla="*/ 239 h 540"/>
              <a:gd name="T40" fmla="*/ 265 w 461"/>
              <a:gd name="T41" fmla="*/ 247 h 540"/>
              <a:gd name="T42" fmla="*/ 251 w 461"/>
              <a:gd name="T43" fmla="*/ 254 h 540"/>
              <a:gd name="T44" fmla="*/ 241 w 461"/>
              <a:gd name="T45" fmla="*/ 261 h 540"/>
              <a:gd name="T46" fmla="*/ 244 w 461"/>
              <a:gd name="T47" fmla="*/ 275 h 540"/>
              <a:gd name="T48" fmla="*/ 258 w 461"/>
              <a:gd name="T49" fmla="*/ 280 h 540"/>
              <a:gd name="T50" fmla="*/ 268 w 461"/>
              <a:gd name="T51" fmla="*/ 287 h 540"/>
              <a:gd name="T52" fmla="*/ 280 w 461"/>
              <a:gd name="T53" fmla="*/ 292 h 540"/>
              <a:gd name="T54" fmla="*/ 294 w 461"/>
              <a:gd name="T55" fmla="*/ 296 h 540"/>
              <a:gd name="T56" fmla="*/ 303 w 461"/>
              <a:gd name="T57" fmla="*/ 311 h 540"/>
              <a:gd name="T58" fmla="*/ 320 w 461"/>
              <a:gd name="T59" fmla="*/ 318 h 540"/>
              <a:gd name="T60" fmla="*/ 334 w 461"/>
              <a:gd name="T61" fmla="*/ 315 h 540"/>
              <a:gd name="T62" fmla="*/ 351 w 461"/>
              <a:gd name="T63" fmla="*/ 315 h 540"/>
              <a:gd name="T64" fmla="*/ 356 w 461"/>
              <a:gd name="T65" fmla="*/ 332 h 540"/>
              <a:gd name="T66" fmla="*/ 365 w 461"/>
              <a:gd name="T67" fmla="*/ 344 h 540"/>
              <a:gd name="T68" fmla="*/ 372 w 461"/>
              <a:gd name="T69" fmla="*/ 358 h 540"/>
              <a:gd name="T70" fmla="*/ 382 w 461"/>
              <a:gd name="T71" fmla="*/ 371 h 540"/>
              <a:gd name="T72" fmla="*/ 392 w 461"/>
              <a:gd name="T73" fmla="*/ 387 h 540"/>
              <a:gd name="T74" fmla="*/ 403 w 461"/>
              <a:gd name="T75" fmla="*/ 401 h 540"/>
              <a:gd name="T76" fmla="*/ 415 w 461"/>
              <a:gd name="T77" fmla="*/ 420 h 540"/>
              <a:gd name="T78" fmla="*/ 425 w 461"/>
              <a:gd name="T79" fmla="*/ 437 h 540"/>
              <a:gd name="T80" fmla="*/ 435 w 461"/>
              <a:gd name="T81" fmla="*/ 452 h 540"/>
              <a:gd name="T82" fmla="*/ 447 w 461"/>
              <a:gd name="T83" fmla="*/ 470 h 540"/>
              <a:gd name="T84" fmla="*/ 458 w 461"/>
              <a:gd name="T85" fmla="*/ 485 h 540"/>
              <a:gd name="T86" fmla="*/ 449 w 461"/>
              <a:gd name="T87" fmla="*/ 495 h 540"/>
              <a:gd name="T88" fmla="*/ 432 w 461"/>
              <a:gd name="T89" fmla="*/ 504 h 540"/>
              <a:gd name="T90" fmla="*/ 415 w 461"/>
              <a:gd name="T91" fmla="*/ 513 h 540"/>
              <a:gd name="T92" fmla="*/ 397 w 461"/>
              <a:gd name="T93" fmla="*/ 519 h 540"/>
              <a:gd name="T94" fmla="*/ 382 w 461"/>
              <a:gd name="T95" fmla="*/ 528 h 540"/>
              <a:gd name="T96" fmla="*/ 363 w 461"/>
              <a:gd name="T97" fmla="*/ 535 h 540"/>
              <a:gd name="T98" fmla="*/ 335 w 461"/>
              <a:gd name="T99" fmla="*/ 525 h 540"/>
              <a:gd name="T100" fmla="*/ 296 w 461"/>
              <a:gd name="T101" fmla="*/ 476 h 540"/>
              <a:gd name="T102" fmla="*/ 273 w 461"/>
              <a:gd name="T103" fmla="*/ 414 h 540"/>
              <a:gd name="T104" fmla="*/ 244 w 461"/>
              <a:gd name="T105" fmla="*/ 365 h 540"/>
              <a:gd name="T106" fmla="*/ 191 w 461"/>
              <a:gd name="T107" fmla="*/ 328 h 540"/>
              <a:gd name="T108" fmla="*/ 181 w 461"/>
              <a:gd name="T109" fmla="*/ 275 h 540"/>
              <a:gd name="T110" fmla="*/ 191 w 461"/>
              <a:gd name="T111" fmla="*/ 217 h 540"/>
              <a:gd name="T112" fmla="*/ 143 w 461"/>
              <a:gd name="T113" fmla="*/ 168 h 540"/>
              <a:gd name="T114" fmla="*/ 127 w 461"/>
              <a:gd name="T115" fmla="*/ 117 h 540"/>
              <a:gd name="T116" fmla="*/ 76 w 461"/>
              <a:gd name="T117" fmla="*/ 110 h 540"/>
              <a:gd name="T118" fmla="*/ 41 w 461"/>
              <a:gd name="T119" fmla="*/ 117 h 540"/>
              <a:gd name="T120" fmla="*/ 24 w 461"/>
              <a:gd name="T121" fmla="*/ 89 h 540"/>
              <a:gd name="T122" fmla="*/ 17 w 461"/>
              <a:gd name="T123" fmla="*/ 50 h 540"/>
              <a:gd name="T124" fmla="*/ 2 w 461"/>
              <a:gd name="T125" fmla="*/ 34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1" h="540">
                <a:moveTo>
                  <a:pt x="45" y="20"/>
                </a:moveTo>
                <a:lnTo>
                  <a:pt x="46" y="22"/>
                </a:lnTo>
                <a:lnTo>
                  <a:pt x="48" y="22"/>
                </a:lnTo>
                <a:lnTo>
                  <a:pt x="57" y="32"/>
                </a:lnTo>
                <a:lnTo>
                  <a:pt x="62" y="34"/>
                </a:lnTo>
                <a:lnTo>
                  <a:pt x="64" y="37"/>
                </a:lnTo>
                <a:lnTo>
                  <a:pt x="70" y="39"/>
                </a:lnTo>
                <a:lnTo>
                  <a:pt x="72" y="41"/>
                </a:lnTo>
                <a:lnTo>
                  <a:pt x="79" y="44"/>
                </a:lnTo>
                <a:lnTo>
                  <a:pt x="82" y="51"/>
                </a:lnTo>
                <a:lnTo>
                  <a:pt x="94" y="58"/>
                </a:lnTo>
                <a:lnTo>
                  <a:pt x="112" y="58"/>
                </a:lnTo>
                <a:lnTo>
                  <a:pt x="122" y="65"/>
                </a:lnTo>
                <a:lnTo>
                  <a:pt x="129" y="58"/>
                </a:lnTo>
                <a:lnTo>
                  <a:pt x="141" y="55"/>
                </a:lnTo>
                <a:lnTo>
                  <a:pt x="146" y="58"/>
                </a:lnTo>
                <a:lnTo>
                  <a:pt x="151" y="60"/>
                </a:lnTo>
                <a:lnTo>
                  <a:pt x="156" y="55"/>
                </a:lnTo>
                <a:lnTo>
                  <a:pt x="160" y="55"/>
                </a:lnTo>
                <a:lnTo>
                  <a:pt x="162" y="53"/>
                </a:lnTo>
                <a:lnTo>
                  <a:pt x="163" y="53"/>
                </a:lnTo>
                <a:lnTo>
                  <a:pt x="168" y="56"/>
                </a:lnTo>
                <a:lnTo>
                  <a:pt x="172" y="55"/>
                </a:lnTo>
                <a:lnTo>
                  <a:pt x="172" y="56"/>
                </a:lnTo>
                <a:lnTo>
                  <a:pt x="174" y="58"/>
                </a:lnTo>
                <a:lnTo>
                  <a:pt x="175" y="60"/>
                </a:lnTo>
                <a:lnTo>
                  <a:pt x="175" y="62"/>
                </a:lnTo>
                <a:lnTo>
                  <a:pt x="177" y="63"/>
                </a:lnTo>
                <a:lnTo>
                  <a:pt x="179" y="63"/>
                </a:lnTo>
                <a:lnTo>
                  <a:pt x="181" y="65"/>
                </a:lnTo>
                <a:lnTo>
                  <a:pt x="182" y="67"/>
                </a:lnTo>
                <a:lnTo>
                  <a:pt x="186" y="67"/>
                </a:lnTo>
                <a:lnTo>
                  <a:pt x="187" y="68"/>
                </a:lnTo>
                <a:lnTo>
                  <a:pt x="189" y="68"/>
                </a:lnTo>
                <a:lnTo>
                  <a:pt x="191" y="70"/>
                </a:lnTo>
                <a:lnTo>
                  <a:pt x="193" y="72"/>
                </a:lnTo>
                <a:lnTo>
                  <a:pt x="194" y="74"/>
                </a:lnTo>
                <a:lnTo>
                  <a:pt x="196" y="74"/>
                </a:lnTo>
                <a:lnTo>
                  <a:pt x="198" y="74"/>
                </a:lnTo>
                <a:lnTo>
                  <a:pt x="201" y="75"/>
                </a:lnTo>
                <a:lnTo>
                  <a:pt x="203" y="77"/>
                </a:lnTo>
                <a:lnTo>
                  <a:pt x="205" y="77"/>
                </a:lnTo>
                <a:lnTo>
                  <a:pt x="206" y="79"/>
                </a:lnTo>
                <a:lnTo>
                  <a:pt x="208" y="81"/>
                </a:lnTo>
                <a:lnTo>
                  <a:pt x="208" y="82"/>
                </a:lnTo>
                <a:lnTo>
                  <a:pt x="210" y="84"/>
                </a:lnTo>
                <a:lnTo>
                  <a:pt x="210" y="87"/>
                </a:lnTo>
                <a:lnTo>
                  <a:pt x="212" y="89"/>
                </a:lnTo>
                <a:lnTo>
                  <a:pt x="212" y="91"/>
                </a:lnTo>
                <a:lnTo>
                  <a:pt x="213" y="93"/>
                </a:lnTo>
                <a:lnTo>
                  <a:pt x="215" y="94"/>
                </a:lnTo>
                <a:lnTo>
                  <a:pt x="215" y="96"/>
                </a:lnTo>
                <a:lnTo>
                  <a:pt x="217" y="99"/>
                </a:lnTo>
                <a:lnTo>
                  <a:pt x="217" y="101"/>
                </a:lnTo>
                <a:lnTo>
                  <a:pt x="217" y="105"/>
                </a:lnTo>
                <a:lnTo>
                  <a:pt x="218" y="106"/>
                </a:lnTo>
                <a:lnTo>
                  <a:pt x="218" y="108"/>
                </a:lnTo>
                <a:lnTo>
                  <a:pt x="220" y="111"/>
                </a:lnTo>
                <a:lnTo>
                  <a:pt x="222" y="111"/>
                </a:lnTo>
                <a:lnTo>
                  <a:pt x="224" y="113"/>
                </a:lnTo>
                <a:lnTo>
                  <a:pt x="227" y="113"/>
                </a:lnTo>
                <a:lnTo>
                  <a:pt x="229" y="113"/>
                </a:lnTo>
                <a:lnTo>
                  <a:pt x="232" y="113"/>
                </a:lnTo>
                <a:lnTo>
                  <a:pt x="236" y="113"/>
                </a:lnTo>
                <a:lnTo>
                  <a:pt x="237" y="115"/>
                </a:lnTo>
                <a:lnTo>
                  <a:pt x="239" y="115"/>
                </a:lnTo>
                <a:lnTo>
                  <a:pt x="242" y="115"/>
                </a:lnTo>
                <a:lnTo>
                  <a:pt x="246" y="115"/>
                </a:lnTo>
                <a:lnTo>
                  <a:pt x="248" y="115"/>
                </a:lnTo>
                <a:lnTo>
                  <a:pt x="251" y="115"/>
                </a:lnTo>
                <a:lnTo>
                  <a:pt x="253" y="115"/>
                </a:lnTo>
                <a:lnTo>
                  <a:pt x="256" y="115"/>
                </a:lnTo>
                <a:lnTo>
                  <a:pt x="260" y="115"/>
                </a:lnTo>
                <a:lnTo>
                  <a:pt x="261" y="113"/>
                </a:lnTo>
                <a:lnTo>
                  <a:pt x="263" y="113"/>
                </a:lnTo>
                <a:lnTo>
                  <a:pt x="265" y="111"/>
                </a:lnTo>
                <a:lnTo>
                  <a:pt x="268" y="111"/>
                </a:lnTo>
                <a:lnTo>
                  <a:pt x="268" y="110"/>
                </a:lnTo>
                <a:lnTo>
                  <a:pt x="270" y="108"/>
                </a:lnTo>
                <a:lnTo>
                  <a:pt x="272" y="106"/>
                </a:lnTo>
                <a:lnTo>
                  <a:pt x="273" y="105"/>
                </a:lnTo>
                <a:lnTo>
                  <a:pt x="275" y="103"/>
                </a:lnTo>
                <a:lnTo>
                  <a:pt x="277" y="103"/>
                </a:lnTo>
                <a:lnTo>
                  <a:pt x="280" y="103"/>
                </a:lnTo>
                <a:lnTo>
                  <a:pt x="282" y="101"/>
                </a:lnTo>
                <a:lnTo>
                  <a:pt x="284" y="101"/>
                </a:lnTo>
                <a:lnTo>
                  <a:pt x="286" y="99"/>
                </a:lnTo>
                <a:lnTo>
                  <a:pt x="287" y="98"/>
                </a:lnTo>
                <a:lnTo>
                  <a:pt x="291" y="98"/>
                </a:lnTo>
                <a:lnTo>
                  <a:pt x="292" y="99"/>
                </a:lnTo>
                <a:lnTo>
                  <a:pt x="294" y="99"/>
                </a:lnTo>
                <a:lnTo>
                  <a:pt x="298" y="101"/>
                </a:lnTo>
                <a:lnTo>
                  <a:pt x="299" y="101"/>
                </a:lnTo>
                <a:lnTo>
                  <a:pt x="301" y="103"/>
                </a:lnTo>
                <a:lnTo>
                  <a:pt x="303" y="103"/>
                </a:lnTo>
                <a:lnTo>
                  <a:pt x="306" y="105"/>
                </a:lnTo>
                <a:lnTo>
                  <a:pt x="308" y="105"/>
                </a:lnTo>
                <a:lnTo>
                  <a:pt x="310" y="106"/>
                </a:lnTo>
                <a:lnTo>
                  <a:pt x="311" y="106"/>
                </a:lnTo>
                <a:lnTo>
                  <a:pt x="313" y="108"/>
                </a:lnTo>
                <a:lnTo>
                  <a:pt x="316" y="108"/>
                </a:lnTo>
                <a:lnTo>
                  <a:pt x="318" y="110"/>
                </a:lnTo>
                <a:lnTo>
                  <a:pt x="320" y="110"/>
                </a:lnTo>
                <a:lnTo>
                  <a:pt x="322" y="110"/>
                </a:lnTo>
                <a:lnTo>
                  <a:pt x="322" y="118"/>
                </a:lnTo>
                <a:lnTo>
                  <a:pt x="322" y="120"/>
                </a:lnTo>
                <a:lnTo>
                  <a:pt x="323" y="120"/>
                </a:lnTo>
                <a:lnTo>
                  <a:pt x="323" y="122"/>
                </a:lnTo>
                <a:lnTo>
                  <a:pt x="323" y="124"/>
                </a:lnTo>
                <a:lnTo>
                  <a:pt x="323" y="125"/>
                </a:lnTo>
                <a:lnTo>
                  <a:pt x="322" y="125"/>
                </a:lnTo>
                <a:lnTo>
                  <a:pt x="322" y="127"/>
                </a:lnTo>
                <a:lnTo>
                  <a:pt x="323" y="127"/>
                </a:lnTo>
                <a:lnTo>
                  <a:pt x="323" y="129"/>
                </a:lnTo>
                <a:lnTo>
                  <a:pt x="323" y="130"/>
                </a:lnTo>
                <a:lnTo>
                  <a:pt x="323" y="132"/>
                </a:lnTo>
                <a:lnTo>
                  <a:pt x="325" y="132"/>
                </a:lnTo>
                <a:lnTo>
                  <a:pt x="325" y="134"/>
                </a:lnTo>
                <a:lnTo>
                  <a:pt x="327" y="134"/>
                </a:lnTo>
                <a:lnTo>
                  <a:pt x="327" y="136"/>
                </a:lnTo>
                <a:lnTo>
                  <a:pt x="329" y="136"/>
                </a:lnTo>
                <a:lnTo>
                  <a:pt x="330" y="134"/>
                </a:lnTo>
                <a:lnTo>
                  <a:pt x="332" y="134"/>
                </a:lnTo>
                <a:lnTo>
                  <a:pt x="332" y="136"/>
                </a:lnTo>
                <a:lnTo>
                  <a:pt x="332" y="137"/>
                </a:lnTo>
                <a:lnTo>
                  <a:pt x="330" y="137"/>
                </a:lnTo>
                <a:lnTo>
                  <a:pt x="330" y="139"/>
                </a:lnTo>
                <a:lnTo>
                  <a:pt x="330" y="141"/>
                </a:lnTo>
                <a:lnTo>
                  <a:pt x="330" y="142"/>
                </a:lnTo>
                <a:lnTo>
                  <a:pt x="330" y="144"/>
                </a:lnTo>
                <a:lnTo>
                  <a:pt x="330" y="146"/>
                </a:lnTo>
                <a:lnTo>
                  <a:pt x="329" y="146"/>
                </a:lnTo>
                <a:lnTo>
                  <a:pt x="329" y="148"/>
                </a:lnTo>
                <a:lnTo>
                  <a:pt x="327" y="148"/>
                </a:lnTo>
                <a:lnTo>
                  <a:pt x="327" y="149"/>
                </a:lnTo>
                <a:lnTo>
                  <a:pt x="325" y="149"/>
                </a:lnTo>
                <a:lnTo>
                  <a:pt x="325" y="151"/>
                </a:lnTo>
                <a:lnTo>
                  <a:pt x="323" y="151"/>
                </a:lnTo>
                <a:lnTo>
                  <a:pt x="323" y="153"/>
                </a:lnTo>
                <a:lnTo>
                  <a:pt x="322" y="153"/>
                </a:lnTo>
                <a:lnTo>
                  <a:pt x="322" y="155"/>
                </a:lnTo>
                <a:lnTo>
                  <a:pt x="323" y="155"/>
                </a:lnTo>
                <a:lnTo>
                  <a:pt x="325" y="155"/>
                </a:lnTo>
                <a:lnTo>
                  <a:pt x="325" y="156"/>
                </a:lnTo>
                <a:lnTo>
                  <a:pt x="327" y="156"/>
                </a:lnTo>
                <a:lnTo>
                  <a:pt x="327" y="158"/>
                </a:lnTo>
                <a:lnTo>
                  <a:pt x="329" y="158"/>
                </a:lnTo>
                <a:lnTo>
                  <a:pt x="329" y="160"/>
                </a:lnTo>
                <a:lnTo>
                  <a:pt x="330" y="160"/>
                </a:lnTo>
                <a:lnTo>
                  <a:pt x="330" y="161"/>
                </a:lnTo>
                <a:lnTo>
                  <a:pt x="332" y="161"/>
                </a:lnTo>
                <a:lnTo>
                  <a:pt x="334" y="161"/>
                </a:lnTo>
                <a:lnTo>
                  <a:pt x="334" y="163"/>
                </a:lnTo>
                <a:lnTo>
                  <a:pt x="335" y="163"/>
                </a:lnTo>
                <a:lnTo>
                  <a:pt x="335" y="165"/>
                </a:lnTo>
                <a:lnTo>
                  <a:pt x="335" y="167"/>
                </a:lnTo>
                <a:lnTo>
                  <a:pt x="334" y="168"/>
                </a:lnTo>
                <a:lnTo>
                  <a:pt x="334" y="170"/>
                </a:lnTo>
                <a:lnTo>
                  <a:pt x="332" y="170"/>
                </a:lnTo>
                <a:lnTo>
                  <a:pt x="332" y="172"/>
                </a:lnTo>
                <a:lnTo>
                  <a:pt x="334" y="172"/>
                </a:lnTo>
                <a:lnTo>
                  <a:pt x="334" y="173"/>
                </a:lnTo>
                <a:lnTo>
                  <a:pt x="335" y="173"/>
                </a:lnTo>
                <a:lnTo>
                  <a:pt x="335" y="175"/>
                </a:lnTo>
                <a:lnTo>
                  <a:pt x="337" y="175"/>
                </a:lnTo>
                <a:lnTo>
                  <a:pt x="337" y="177"/>
                </a:lnTo>
                <a:lnTo>
                  <a:pt x="339" y="177"/>
                </a:lnTo>
                <a:lnTo>
                  <a:pt x="339" y="179"/>
                </a:lnTo>
                <a:lnTo>
                  <a:pt x="339" y="180"/>
                </a:lnTo>
                <a:lnTo>
                  <a:pt x="339" y="182"/>
                </a:lnTo>
                <a:lnTo>
                  <a:pt x="337" y="182"/>
                </a:lnTo>
                <a:lnTo>
                  <a:pt x="339" y="182"/>
                </a:lnTo>
                <a:lnTo>
                  <a:pt x="339" y="184"/>
                </a:lnTo>
                <a:lnTo>
                  <a:pt x="339" y="182"/>
                </a:lnTo>
                <a:lnTo>
                  <a:pt x="339" y="184"/>
                </a:lnTo>
                <a:lnTo>
                  <a:pt x="341" y="184"/>
                </a:lnTo>
                <a:lnTo>
                  <a:pt x="342" y="184"/>
                </a:lnTo>
                <a:lnTo>
                  <a:pt x="342" y="186"/>
                </a:lnTo>
                <a:lnTo>
                  <a:pt x="344" y="186"/>
                </a:lnTo>
                <a:lnTo>
                  <a:pt x="344" y="187"/>
                </a:lnTo>
                <a:lnTo>
                  <a:pt x="342" y="187"/>
                </a:lnTo>
                <a:lnTo>
                  <a:pt x="342" y="189"/>
                </a:lnTo>
                <a:lnTo>
                  <a:pt x="344" y="189"/>
                </a:lnTo>
                <a:lnTo>
                  <a:pt x="344" y="191"/>
                </a:lnTo>
                <a:lnTo>
                  <a:pt x="342" y="191"/>
                </a:lnTo>
                <a:lnTo>
                  <a:pt x="342" y="192"/>
                </a:lnTo>
                <a:lnTo>
                  <a:pt x="344" y="192"/>
                </a:lnTo>
                <a:lnTo>
                  <a:pt x="342" y="192"/>
                </a:lnTo>
                <a:lnTo>
                  <a:pt x="341" y="192"/>
                </a:lnTo>
                <a:lnTo>
                  <a:pt x="341" y="191"/>
                </a:lnTo>
                <a:lnTo>
                  <a:pt x="339" y="191"/>
                </a:lnTo>
                <a:lnTo>
                  <a:pt x="337" y="191"/>
                </a:lnTo>
                <a:lnTo>
                  <a:pt x="337" y="192"/>
                </a:lnTo>
                <a:lnTo>
                  <a:pt x="335" y="192"/>
                </a:lnTo>
                <a:lnTo>
                  <a:pt x="334" y="192"/>
                </a:lnTo>
                <a:lnTo>
                  <a:pt x="334" y="191"/>
                </a:lnTo>
                <a:lnTo>
                  <a:pt x="332" y="191"/>
                </a:lnTo>
                <a:lnTo>
                  <a:pt x="332" y="192"/>
                </a:lnTo>
                <a:lnTo>
                  <a:pt x="330" y="192"/>
                </a:lnTo>
                <a:lnTo>
                  <a:pt x="330" y="191"/>
                </a:lnTo>
                <a:lnTo>
                  <a:pt x="329" y="191"/>
                </a:lnTo>
                <a:lnTo>
                  <a:pt x="327" y="191"/>
                </a:lnTo>
                <a:lnTo>
                  <a:pt x="325" y="191"/>
                </a:lnTo>
                <a:lnTo>
                  <a:pt x="325" y="192"/>
                </a:lnTo>
                <a:lnTo>
                  <a:pt x="327" y="192"/>
                </a:lnTo>
                <a:lnTo>
                  <a:pt x="329" y="192"/>
                </a:lnTo>
                <a:lnTo>
                  <a:pt x="329" y="194"/>
                </a:lnTo>
                <a:lnTo>
                  <a:pt x="327" y="194"/>
                </a:lnTo>
                <a:lnTo>
                  <a:pt x="325" y="194"/>
                </a:lnTo>
                <a:lnTo>
                  <a:pt x="325" y="192"/>
                </a:lnTo>
                <a:lnTo>
                  <a:pt x="325" y="194"/>
                </a:lnTo>
                <a:lnTo>
                  <a:pt x="325" y="196"/>
                </a:lnTo>
                <a:lnTo>
                  <a:pt x="323" y="196"/>
                </a:lnTo>
                <a:lnTo>
                  <a:pt x="322" y="196"/>
                </a:lnTo>
                <a:lnTo>
                  <a:pt x="322" y="198"/>
                </a:lnTo>
                <a:lnTo>
                  <a:pt x="320" y="198"/>
                </a:lnTo>
                <a:lnTo>
                  <a:pt x="322" y="198"/>
                </a:lnTo>
                <a:lnTo>
                  <a:pt x="322" y="199"/>
                </a:lnTo>
                <a:lnTo>
                  <a:pt x="320" y="199"/>
                </a:lnTo>
                <a:lnTo>
                  <a:pt x="320" y="201"/>
                </a:lnTo>
                <a:lnTo>
                  <a:pt x="318" y="201"/>
                </a:lnTo>
                <a:lnTo>
                  <a:pt x="318" y="203"/>
                </a:lnTo>
                <a:lnTo>
                  <a:pt x="316" y="203"/>
                </a:lnTo>
                <a:lnTo>
                  <a:pt x="315" y="203"/>
                </a:lnTo>
                <a:lnTo>
                  <a:pt x="315" y="204"/>
                </a:lnTo>
                <a:lnTo>
                  <a:pt x="313" y="204"/>
                </a:lnTo>
                <a:lnTo>
                  <a:pt x="315" y="204"/>
                </a:lnTo>
                <a:lnTo>
                  <a:pt x="315" y="206"/>
                </a:lnTo>
                <a:lnTo>
                  <a:pt x="313" y="206"/>
                </a:lnTo>
                <a:lnTo>
                  <a:pt x="311" y="206"/>
                </a:lnTo>
                <a:lnTo>
                  <a:pt x="310" y="206"/>
                </a:lnTo>
                <a:lnTo>
                  <a:pt x="310" y="204"/>
                </a:lnTo>
                <a:lnTo>
                  <a:pt x="308" y="204"/>
                </a:lnTo>
                <a:lnTo>
                  <a:pt x="308" y="206"/>
                </a:lnTo>
                <a:lnTo>
                  <a:pt x="310" y="206"/>
                </a:lnTo>
                <a:lnTo>
                  <a:pt x="310" y="208"/>
                </a:lnTo>
                <a:lnTo>
                  <a:pt x="308" y="210"/>
                </a:lnTo>
                <a:lnTo>
                  <a:pt x="308" y="211"/>
                </a:lnTo>
                <a:lnTo>
                  <a:pt x="306" y="211"/>
                </a:lnTo>
                <a:lnTo>
                  <a:pt x="306" y="213"/>
                </a:lnTo>
                <a:lnTo>
                  <a:pt x="306" y="215"/>
                </a:lnTo>
                <a:lnTo>
                  <a:pt x="304" y="215"/>
                </a:lnTo>
                <a:lnTo>
                  <a:pt x="304" y="217"/>
                </a:lnTo>
                <a:lnTo>
                  <a:pt x="303" y="217"/>
                </a:lnTo>
                <a:lnTo>
                  <a:pt x="303" y="218"/>
                </a:lnTo>
                <a:lnTo>
                  <a:pt x="303" y="220"/>
                </a:lnTo>
                <a:lnTo>
                  <a:pt x="301" y="220"/>
                </a:lnTo>
                <a:lnTo>
                  <a:pt x="301" y="222"/>
                </a:lnTo>
                <a:lnTo>
                  <a:pt x="303" y="223"/>
                </a:lnTo>
                <a:lnTo>
                  <a:pt x="301" y="223"/>
                </a:lnTo>
                <a:lnTo>
                  <a:pt x="299" y="223"/>
                </a:lnTo>
                <a:lnTo>
                  <a:pt x="299" y="225"/>
                </a:lnTo>
                <a:lnTo>
                  <a:pt x="298" y="225"/>
                </a:lnTo>
                <a:lnTo>
                  <a:pt x="298" y="227"/>
                </a:lnTo>
                <a:lnTo>
                  <a:pt x="296" y="227"/>
                </a:lnTo>
                <a:lnTo>
                  <a:pt x="294" y="227"/>
                </a:lnTo>
                <a:lnTo>
                  <a:pt x="294" y="229"/>
                </a:lnTo>
                <a:lnTo>
                  <a:pt x="294" y="230"/>
                </a:lnTo>
                <a:lnTo>
                  <a:pt x="292" y="230"/>
                </a:lnTo>
                <a:lnTo>
                  <a:pt x="292" y="232"/>
                </a:lnTo>
                <a:lnTo>
                  <a:pt x="291" y="232"/>
                </a:lnTo>
                <a:lnTo>
                  <a:pt x="291" y="234"/>
                </a:lnTo>
                <a:lnTo>
                  <a:pt x="289" y="234"/>
                </a:lnTo>
                <a:lnTo>
                  <a:pt x="289" y="235"/>
                </a:lnTo>
                <a:lnTo>
                  <a:pt x="287" y="235"/>
                </a:lnTo>
                <a:lnTo>
                  <a:pt x="287" y="234"/>
                </a:lnTo>
                <a:lnTo>
                  <a:pt x="286" y="234"/>
                </a:lnTo>
                <a:lnTo>
                  <a:pt x="284" y="234"/>
                </a:lnTo>
                <a:lnTo>
                  <a:pt x="284" y="235"/>
                </a:lnTo>
                <a:lnTo>
                  <a:pt x="282" y="235"/>
                </a:lnTo>
                <a:lnTo>
                  <a:pt x="282" y="237"/>
                </a:lnTo>
                <a:lnTo>
                  <a:pt x="282" y="235"/>
                </a:lnTo>
                <a:lnTo>
                  <a:pt x="280" y="235"/>
                </a:lnTo>
                <a:lnTo>
                  <a:pt x="280" y="234"/>
                </a:lnTo>
                <a:lnTo>
                  <a:pt x="280" y="235"/>
                </a:lnTo>
                <a:lnTo>
                  <a:pt x="280" y="237"/>
                </a:lnTo>
                <a:lnTo>
                  <a:pt x="279" y="237"/>
                </a:lnTo>
                <a:lnTo>
                  <a:pt x="279" y="239"/>
                </a:lnTo>
                <a:lnTo>
                  <a:pt x="277" y="239"/>
                </a:lnTo>
                <a:lnTo>
                  <a:pt x="275" y="239"/>
                </a:lnTo>
                <a:lnTo>
                  <a:pt x="275" y="241"/>
                </a:lnTo>
                <a:lnTo>
                  <a:pt x="273" y="241"/>
                </a:lnTo>
                <a:lnTo>
                  <a:pt x="273" y="239"/>
                </a:lnTo>
                <a:lnTo>
                  <a:pt x="272" y="239"/>
                </a:lnTo>
                <a:lnTo>
                  <a:pt x="272" y="241"/>
                </a:lnTo>
                <a:lnTo>
                  <a:pt x="270" y="241"/>
                </a:lnTo>
                <a:lnTo>
                  <a:pt x="270" y="242"/>
                </a:lnTo>
                <a:lnTo>
                  <a:pt x="268" y="242"/>
                </a:lnTo>
                <a:lnTo>
                  <a:pt x="268" y="244"/>
                </a:lnTo>
                <a:lnTo>
                  <a:pt x="268" y="246"/>
                </a:lnTo>
                <a:lnTo>
                  <a:pt x="267" y="247"/>
                </a:lnTo>
                <a:lnTo>
                  <a:pt x="267" y="249"/>
                </a:lnTo>
                <a:lnTo>
                  <a:pt x="265" y="249"/>
                </a:lnTo>
                <a:lnTo>
                  <a:pt x="265" y="247"/>
                </a:lnTo>
                <a:lnTo>
                  <a:pt x="265" y="249"/>
                </a:lnTo>
                <a:lnTo>
                  <a:pt x="263" y="249"/>
                </a:lnTo>
                <a:lnTo>
                  <a:pt x="261" y="249"/>
                </a:lnTo>
                <a:lnTo>
                  <a:pt x="261" y="247"/>
                </a:lnTo>
                <a:lnTo>
                  <a:pt x="260" y="247"/>
                </a:lnTo>
                <a:lnTo>
                  <a:pt x="260" y="249"/>
                </a:lnTo>
                <a:lnTo>
                  <a:pt x="260" y="251"/>
                </a:lnTo>
                <a:lnTo>
                  <a:pt x="258" y="251"/>
                </a:lnTo>
                <a:lnTo>
                  <a:pt x="256" y="251"/>
                </a:lnTo>
                <a:lnTo>
                  <a:pt x="256" y="253"/>
                </a:lnTo>
                <a:lnTo>
                  <a:pt x="255" y="253"/>
                </a:lnTo>
                <a:lnTo>
                  <a:pt x="253" y="253"/>
                </a:lnTo>
                <a:lnTo>
                  <a:pt x="251" y="253"/>
                </a:lnTo>
                <a:lnTo>
                  <a:pt x="251" y="254"/>
                </a:lnTo>
                <a:lnTo>
                  <a:pt x="249" y="254"/>
                </a:lnTo>
                <a:lnTo>
                  <a:pt x="248" y="254"/>
                </a:lnTo>
                <a:lnTo>
                  <a:pt x="248" y="256"/>
                </a:lnTo>
                <a:lnTo>
                  <a:pt x="246" y="256"/>
                </a:lnTo>
                <a:lnTo>
                  <a:pt x="246" y="258"/>
                </a:lnTo>
                <a:lnTo>
                  <a:pt x="246" y="256"/>
                </a:lnTo>
                <a:lnTo>
                  <a:pt x="244" y="256"/>
                </a:lnTo>
                <a:lnTo>
                  <a:pt x="244" y="258"/>
                </a:lnTo>
                <a:lnTo>
                  <a:pt x="242" y="258"/>
                </a:lnTo>
                <a:lnTo>
                  <a:pt x="241" y="258"/>
                </a:lnTo>
                <a:lnTo>
                  <a:pt x="239" y="258"/>
                </a:lnTo>
                <a:lnTo>
                  <a:pt x="239" y="260"/>
                </a:lnTo>
                <a:lnTo>
                  <a:pt x="241" y="260"/>
                </a:lnTo>
                <a:lnTo>
                  <a:pt x="241" y="261"/>
                </a:lnTo>
                <a:lnTo>
                  <a:pt x="241" y="263"/>
                </a:lnTo>
                <a:lnTo>
                  <a:pt x="242" y="263"/>
                </a:lnTo>
                <a:lnTo>
                  <a:pt x="242" y="265"/>
                </a:lnTo>
                <a:lnTo>
                  <a:pt x="242" y="266"/>
                </a:lnTo>
                <a:lnTo>
                  <a:pt x="241" y="266"/>
                </a:lnTo>
                <a:lnTo>
                  <a:pt x="241" y="268"/>
                </a:lnTo>
                <a:lnTo>
                  <a:pt x="241" y="270"/>
                </a:lnTo>
                <a:lnTo>
                  <a:pt x="241" y="272"/>
                </a:lnTo>
                <a:lnTo>
                  <a:pt x="241" y="273"/>
                </a:lnTo>
                <a:lnTo>
                  <a:pt x="239" y="273"/>
                </a:lnTo>
                <a:lnTo>
                  <a:pt x="241" y="273"/>
                </a:lnTo>
                <a:lnTo>
                  <a:pt x="241" y="275"/>
                </a:lnTo>
                <a:lnTo>
                  <a:pt x="242" y="275"/>
                </a:lnTo>
                <a:lnTo>
                  <a:pt x="244" y="275"/>
                </a:lnTo>
                <a:lnTo>
                  <a:pt x="244" y="277"/>
                </a:lnTo>
                <a:lnTo>
                  <a:pt x="246" y="277"/>
                </a:lnTo>
                <a:lnTo>
                  <a:pt x="248" y="277"/>
                </a:lnTo>
                <a:lnTo>
                  <a:pt x="249" y="277"/>
                </a:lnTo>
                <a:lnTo>
                  <a:pt x="249" y="275"/>
                </a:lnTo>
                <a:lnTo>
                  <a:pt x="251" y="273"/>
                </a:lnTo>
                <a:lnTo>
                  <a:pt x="253" y="273"/>
                </a:lnTo>
                <a:lnTo>
                  <a:pt x="253" y="275"/>
                </a:lnTo>
                <a:lnTo>
                  <a:pt x="255" y="275"/>
                </a:lnTo>
                <a:lnTo>
                  <a:pt x="255" y="277"/>
                </a:lnTo>
                <a:lnTo>
                  <a:pt x="256" y="277"/>
                </a:lnTo>
                <a:lnTo>
                  <a:pt x="256" y="278"/>
                </a:lnTo>
                <a:lnTo>
                  <a:pt x="258" y="278"/>
                </a:lnTo>
                <a:lnTo>
                  <a:pt x="258" y="280"/>
                </a:lnTo>
                <a:lnTo>
                  <a:pt x="260" y="280"/>
                </a:lnTo>
                <a:lnTo>
                  <a:pt x="261" y="280"/>
                </a:lnTo>
                <a:lnTo>
                  <a:pt x="263" y="280"/>
                </a:lnTo>
                <a:lnTo>
                  <a:pt x="263" y="282"/>
                </a:lnTo>
                <a:lnTo>
                  <a:pt x="263" y="280"/>
                </a:lnTo>
                <a:lnTo>
                  <a:pt x="263" y="282"/>
                </a:lnTo>
                <a:lnTo>
                  <a:pt x="265" y="282"/>
                </a:lnTo>
                <a:lnTo>
                  <a:pt x="267" y="282"/>
                </a:lnTo>
                <a:lnTo>
                  <a:pt x="267" y="284"/>
                </a:lnTo>
                <a:lnTo>
                  <a:pt x="268" y="284"/>
                </a:lnTo>
                <a:lnTo>
                  <a:pt x="270" y="284"/>
                </a:lnTo>
                <a:lnTo>
                  <a:pt x="270" y="285"/>
                </a:lnTo>
                <a:lnTo>
                  <a:pt x="268" y="285"/>
                </a:lnTo>
                <a:lnTo>
                  <a:pt x="268" y="287"/>
                </a:lnTo>
                <a:lnTo>
                  <a:pt x="268" y="289"/>
                </a:lnTo>
                <a:lnTo>
                  <a:pt x="270" y="289"/>
                </a:lnTo>
                <a:lnTo>
                  <a:pt x="268" y="289"/>
                </a:lnTo>
                <a:lnTo>
                  <a:pt x="268" y="291"/>
                </a:lnTo>
                <a:lnTo>
                  <a:pt x="270" y="291"/>
                </a:lnTo>
                <a:lnTo>
                  <a:pt x="270" y="292"/>
                </a:lnTo>
                <a:lnTo>
                  <a:pt x="272" y="292"/>
                </a:lnTo>
                <a:lnTo>
                  <a:pt x="273" y="292"/>
                </a:lnTo>
                <a:lnTo>
                  <a:pt x="275" y="292"/>
                </a:lnTo>
                <a:lnTo>
                  <a:pt x="275" y="294"/>
                </a:lnTo>
                <a:lnTo>
                  <a:pt x="277" y="294"/>
                </a:lnTo>
                <a:lnTo>
                  <a:pt x="279" y="294"/>
                </a:lnTo>
                <a:lnTo>
                  <a:pt x="280" y="294"/>
                </a:lnTo>
                <a:lnTo>
                  <a:pt x="280" y="292"/>
                </a:lnTo>
                <a:lnTo>
                  <a:pt x="282" y="292"/>
                </a:lnTo>
                <a:lnTo>
                  <a:pt x="284" y="292"/>
                </a:lnTo>
                <a:lnTo>
                  <a:pt x="286" y="292"/>
                </a:lnTo>
                <a:lnTo>
                  <a:pt x="286" y="291"/>
                </a:lnTo>
                <a:lnTo>
                  <a:pt x="286" y="292"/>
                </a:lnTo>
                <a:lnTo>
                  <a:pt x="287" y="292"/>
                </a:lnTo>
                <a:lnTo>
                  <a:pt x="287" y="294"/>
                </a:lnTo>
                <a:lnTo>
                  <a:pt x="289" y="294"/>
                </a:lnTo>
                <a:lnTo>
                  <a:pt x="291" y="294"/>
                </a:lnTo>
                <a:lnTo>
                  <a:pt x="291" y="292"/>
                </a:lnTo>
                <a:lnTo>
                  <a:pt x="292" y="292"/>
                </a:lnTo>
                <a:lnTo>
                  <a:pt x="292" y="294"/>
                </a:lnTo>
                <a:lnTo>
                  <a:pt x="294" y="294"/>
                </a:lnTo>
                <a:lnTo>
                  <a:pt x="294" y="296"/>
                </a:lnTo>
                <a:lnTo>
                  <a:pt x="294" y="297"/>
                </a:lnTo>
                <a:lnTo>
                  <a:pt x="294" y="299"/>
                </a:lnTo>
                <a:lnTo>
                  <a:pt x="296" y="299"/>
                </a:lnTo>
                <a:lnTo>
                  <a:pt x="296" y="301"/>
                </a:lnTo>
                <a:lnTo>
                  <a:pt x="298" y="301"/>
                </a:lnTo>
                <a:lnTo>
                  <a:pt x="298" y="303"/>
                </a:lnTo>
                <a:lnTo>
                  <a:pt x="299" y="303"/>
                </a:lnTo>
                <a:lnTo>
                  <a:pt x="299" y="304"/>
                </a:lnTo>
                <a:lnTo>
                  <a:pt x="299" y="306"/>
                </a:lnTo>
                <a:lnTo>
                  <a:pt x="301" y="306"/>
                </a:lnTo>
                <a:lnTo>
                  <a:pt x="301" y="308"/>
                </a:lnTo>
                <a:lnTo>
                  <a:pt x="303" y="308"/>
                </a:lnTo>
                <a:lnTo>
                  <a:pt x="303" y="309"/>
                </a:lnTo>
                <a:lnTo>
                  <a:pt x="303" y="311"/>
                </a:lnTo>
                <a:lnTo>
                  <a:pt x="303" y="313"/>
                </a:lnTo>
                <a:lnTo>
                  <a:pt x="304" y="313"/>
                </a:lnTo>
                <a:lnTo>
                  <a:pt x="304" y="315"/>
                </a:lnTo>
                <a:lnTo>
                  <a:pt x="306" y="315"/>
                </a:lnTo>
                <a:lnTo>
                  <a:pt x="308" y="315"/>
                </a:lnTo>
                <a:lnTo>
                  <a:pt x="310" y="315"/>
                </a:lnTo>
                <a:lnTo>
                  <a:pt x="310" y="316"/>
                </a:lnTo>
                <a:lnTo>
                  <a:pt x="311" y="316"/>
                </a:lnTo>
                <a:lnTo>
                  <a:pt x="313" y="316"/>
                </a:lnTo>
                <a:lnTo>
                  <a:pt x="315" y="316"/>
                </a:lnTo>
                <a:lnTo>
                  <a:pt x="315" y="318"/>
                </a:lnTo>
                <a:lnTo>
                  <a:pt x="316" y="318"/>
                </a:lnTo>
                <a:lnTo>
                  <a:pt x="318" y="318"/>
                </a:lnTo>
                <a:lnTo>
                  <a:pt x="320" y="318"/>
                </a:lnTo>
                <a:lnTo>
                  <a:pt x="320" y="320"/>
                </a:lnTo>
                <a:lnTo>
                  <a:pt x="322" y="320"/>
                </a:lnTo>
                <a:lnTo>
                  <a:pt x="322" y="318"/>
                </a:lnTo>
                <a:lnTo>
                  <a:pt x="323" y="318"/>
                </a:lnTo>
                <a:lnTo>
                  <a:pt x="325" y="318"/>
                </a:lnTo>
                <a:lnTo>
                  <a:pt x="325" y="316"/>
                </a:lnTo>
                <a:lnTo>
                  <a:pt x="327" y="316"/>
                </a:lnTo>
                <a:lnTo>
                  <a:pt x="329" y="316"/>
                </a:lnTo>
                <a:lnTo>
                  <a:pt x="330" y="316"/>
                </a:lnTo>
                <a:lnTo>
                  <a:pt x="330" y="315"/>
                </a:lnTo>
                <a:lnTo>
                  <a:pt x="332" y="315"/>
                </a:lnTo>
                <a:lnTo>
                  <a:pt x="332" y="316"/>
                </a:lnTo>
                <a:lnTo>
                  <a:pt x="334" y="316"/>
                </a:lnTo>
                <a:lnTo>
                  <a:pt x="334" y="315"/>
                </a:lnTo>
                <a:lnTo>
                  <a:pt x="335" y="315"/>
                </a:lnTo>
                <a:lnTo>
                  <a:pt x="335" y="316"/>
                </a:lnTo>
                <a:lnTo>
                  <a:pt x="337" y="316"/>
                </a:lnTo>
                <a:lnTo>
                  <a:pt x="337" y="315"/>
                </a:lnTo>
                <a:lnTo>
                  <a:pt x="339" y="315"/>
                </a:lnTo>
                <a:lnTo>
                  <a:pt x="339" y="316"/>
                </a:lnTo>
                <a:lnTo>
                  <a:pt x="341" y="315"/>
                </a:lnTo>
                <a:lnTo>
                  <a:pt x="342" y="315"/>
                </a:lnTo>
                <a:lnTo>
                  <a:pt x="344" y="315"/>
                </a:lnTo>
                <a:lnTo>
                  <a:pt x="346" y="315"/>
                </a:lnTo>
                <a:lnTo>
                  <a:pt x="347" y="315"/>
                </a:lnTo>
                <a:lnTo>
                  <a:pt x="349" y="313"/>
                </a:lnTo>
                <a:lnTo>
                  <a:pt x="351" y="313"/>
                </a:lnTo>
                <a:lnTo>
                  <a:pt x="351" y="315"/>
                </a:lnTo>
                <a:lnTo>
                  <a:pt x="353" y="315"/>
                </a:lnTo>
                <a:lnTo>
                  <a:pt x="353" y="316"/>
                </a:lnTo>
                <a:lnTo>
                  <a:pt x="353" y="318"/>
                </a:lnTo>
                <a:lnTo>
                  <a:pt x="353" y="320"/>
                </a:lnTo>
                <a:lnTo>
                  <a:pt x="354" y="320"/>
                </a:lnTo>
                <a:lnTo>
                  <a:pt x="356" y="322"/>
                </a:lnTo>
                <a:lnTo>
                  <a:pt x="356" y="323"/>
                </a:lnTo>
                <a:lnTo>
                  <a:pt x="354" y="323"/>
                </a:lnTo>
                <a:lnTo>
                  <a:pt x="354" y="325"/>
                </a:lnTo>
                <a:lnTo>
                  <a:pt x="356" y="325"/>
                </a:lnTo>
                <a:lnTo>
                  <a:pt x="356" y="327"/>
                </a:lnTo>
                <a:lnTo>
                  <a:pt x="356" y="328"/>
                </a:lnTo>
                <a:lnTo>
                  <a:pt x="356" y="330"/>
                </a:lnTo>
                <a:lnTo>
                  <a:pt x="356" y="332"/>
                </a:lnTo>
                <a:lnTo>
                  <a:pt x="356" y="334"/>
                </a:lnTo>
                <a:lnTo>
                  <a:pt x="356" y="335"/>
                </a:lnTo>
                <a:lnTo>
                  <a:pt x="356" y="337"/>
                </a:lnTo>
                <a:lnTo>
                  <a:pt x="358" y="337"/>
                </a:lnTo>
                <a:lnTo>
                  <a:pt x="360" y="337"/>
                </a:lnTo>
                <a:lnTo>
                  <a:pt x="361" y="337"/>
                </a:lnTo>
                <a:lnTo>
                  <a:pt x="361" y="339"/>
                </a:lnTo>
                <a:lnTo>
                  <a:pt x="361" y="337"/>
                </a:lnTo>
                <a:lnTo>
                  <a:pt x="363" y="337"/>
                </a:lnTo>
                <a:lnTo>
                  <a:pt x="363" y="339"/>
                </a:lnTo>
                <a:lnTo>
                  <a:pt x="363" y="340"/>
                </a:lnTo>
                <a:lnTo>
                  <a:pt x="365" y="340"/>
                </a:lnTo>
                <a:lnTo>
                  <a:pt x="365" y="342"/>
                </a:lnTo>
                <a:lnTo>
                  <a:pt x="365" y="344"/>
                </a:lnTo>
                <a:lnTo>
                  <a:pt x="363" y="344"/>
                </a:lnTo>
                <a:lnTo>
                  <a:pt x="363" y="346"/>
                </a:lnTo>
                <a:lnTo>
                  <a:pt x="365" y="346"/>
                </a:lnTo>
                <a:lnTo>
                  <a:pt x="365" y="347"/>
                </a:lnTo>
                <a:lnTo>
                  <a:pt x="365" y="349"/>
                </a:lnTo>
                <a:lnTo>
                  <a:pt x="366" y="349"/>
                </a:lnTo>
                <a:lnTo>
                  <a:pt x="366" y="351"/>
                </a:lnTo>
                <a:lnTo>
                  <a:pt x="368" y="351"/>
                </a:lnTo>
                <a:lnTo>
                  <a:pt x="368" y="353"/>
                </a:lnTo>
                <a:lnTo>
                  <a:pt x="368" y="354"/>
                </a:lnTo>
                <a:lnTo>
                  <a:pt x="370" y="354"/>
                </a:lnTo>
                <a:lnTo>
                  <a:pt x="370" y="356"/>
                </a:lnTo>
                <a:lnTo>
                  <a:pt x="372" y="356"/>
                </a:lnTo>
                <a:lnTo>
                  <a:pt x="372" y="358"/>
                </a:lnTo>
                <a:lnTo>
                  <a:pt x="372" y="359"/>
                </a:lnTo>
                <a:lnTo>
                  <a:pt x="373" y="359"/>
                </a:lnTo>
                <a:lnTo>
                  <a:pt x="373" y="361"/>
                </a:lnTo>
                <a:lnTo>
                  <a:pt x="375" y="361"/>
                </a:lnTo>
                <a:lnTo>
                  <a:pt x="375" y="363"/>
                </a:lnTo>
                <a:lnTo>
                  <a:pt x="375" y="365"/>
                </a:lnTo>
                <a:lnTo>
                  <a:pt x="377" y="365"/>
                </a:lnTo>
                <a:lnTo>
                  <a:pt x="377" y="366"/>
                </a:lnTo>
                <a:lnTo>
                  <a:pt x="378" y="366"/>
                </a:lnTo>
                <a:lnTo>
                  <a:pt x="378" y="368"/>
                </a:lnTo>
                <a:lnTo>
                  <a:pt x="378" y="370"/>
                </a:lnTo>
                <a:lnTo>
                  <a:pt x="380" y="370"/>
                </a:lnTo>
                <a:lnTo>
                  <a:pt x="380" y="371"/>
                </a:lnTo>
                <a:lnTo>
                  <a:pt x="382" y="371"/>
                </a:lnTo>
                <a:lnTo>
                  <a:pt x="382" y="373"/>
                </a:lnTo>
                <a:lnTo>
                  <a:pt x="382" y="375"/>
                </a:lnTo>
                <a:lnTo>
                  <a:pt x="384" y="375"/>
                </a:lnTo>
                <a:lnTo>
                  <a:pt x="384" y="377"/>
                </a:lnTo>
                <a:lnTo>
                  <a:pt x="385" y="377"/>
                </a:lnTo>
                <a:lnTo>
                  <a:pt x="385" y="378"/>
                </a:lnTo>
                <a:lnTo>
                  <a:pt x="385" y="380"/>
                </a:lnTo>
                <a:lnTo>
                  <a:pt x="387" y="380"/>
                </a:lnTo>
                <a:lnTo>
                  <a:pt x="387" y="382"/>
                </a:lnTo>
                <a:lnTo>
                  <a:pt x="389" y="382"/>
                </a:lnTo>
                <a:lnTo>
                  <a:pt x="389" y="383"/>
                </a:lnTo>
                <a:lnTo>
                  <a:pt x="390" y="385"/>
                </a:lnTo>
                <a:lnTo>
                  <a:pt x="390" y="387"/>
                </a:lnTo>
                <a:lnTo>
                  <a:pt x="392" y="387"/>
                </a:lnTo>
                <a:lnTo>
                  <a:pt x="392" y="389"/>
                </a:lnTo>
                <a:lnTo>
                  <a:pt x="394" y="389"/>
                </a:lnTo>
                <a:lnTo>
                  <a:pt x="394" y="390"/>
                </a:lnTo>
                <a:lnTo>
                  <a:pt x="394" y="392"/>
                </a:lnTo>
                <a:lnTo>
                  <a:pt x="396" y="392"/>
                </a:lnTo>
                <a:lnTo>
                  <a:pt x="396" y="394"/>
                </a:lnTo>
                <a:lnTo>
                  <a:pt x="397" y="394"/>
                </a:lnTo>
                <a:lnTo>
                  <a:pt x="397" y="396"/>
                </a:lnTo>
                <a:lnTo>
                  <a:pt x="397" y="397"/>
                </a:lnTo>
                <a:lnTo>
                  <a:pt x="399" y="397"/>
                </a:lnTo>
                <a:lnTo>
                  <a:pt x="399" y="399"/>
                </a:lnTo>
                <a:lnTo>
                  <a:pt x="401" y="399"/>
                </a:lnTo>
                <a:lnTo>
                  <a:pt x="401" y="401"/>
                </a:lnTo>
                <a:lnTo>
                  <a:pt x="403" y="401"/>
                </a:lnTo>
                <a:lnTo>
                  <a:pt x="403" y="402"/>
                </a:lnTo>
                <a:lnTo>
                  <a:pt x="404" y="404"/>
                </a:lnTo>
                <a:lnTo>
                  <a:pt x="404" y="406"/>
                </a:lnTo>
                <a:lnTo>
                  <a:pt x="406" y="406"/>
                </a:lnTo>
                <a:lnTo>
                  <a:pt x="406" y="408"/>
                </a:lnTo>
                <a:lnTo>
                  <a:pt x="408" y="409"/>
                </a:lnTo>
                <a:lnTo>
                  <a:pt x="408" y="411"/>
                </a:lnTo>
                <a:lnTo>
                  <a:pt x="409" y="411"/>
                </a:lnTo>
                <a:lnTo>
                  <a:pt x="409" y="413"/>
                </a:lnTo>
                <a:lnTo>
                  <a:pt x="411" y="414"/>
                </a:lnTo>
                <a:lnTo>
                  <a:pt x="411" y="416"/>
                </a:lnTo>
                <a:lnTo>
                  <a:pt x="413" y="416"/>
                </a:lnTo>
                <a:lnTo>
                  <a:pt x="413" y="418"/>
                </a:lnTo>
                <a:lnTo>
                  <a:pt x="415" y="420"/>
                </a:lnTo>
                <a:lnTo>
                  <a:pt x="415" y="421"/>
                </a:lnTo>
                <a:lnTo>
                  <a:pt x="416" y="421"/>
                </a:lnTo>
                <a:lnTo>
                  <a:pt x="416" y="423"/>
                </a:lnTo>
                <a:lnTo>
                  <a:pt x="418" y="425"/>
                </a:lnTo>
                <a:lnTo>
                  <a:pt x="418" y="427"/>
                </a:lnTo>
                <a:lnTo>
                  <a:pt x="420" y="427"/>
                </a:lnTo>
                <a:lnTo>
                  <a:pt x="420" y="428"/>
                </a:lnTo>
                <a:lnTo>
                  <a:pt x="421" y="430"/>
                </a:lnTo>
                <a:lnTo>
                  <a:pt x="421" y="432"/>
                </a:lnTo>
                <a:lnTo>
                  <a:pt x="423" y="432"/>
                </a:lnTo>
                <a:lnTo>
                  <a:pt x="423" y="433"/>
                </a:lnTo>
                <a:lnTo>
                  <a:pt x="425" y="433"/>
                </a:lnTo>
                <a:lnTo>
                  <a:pt x="425" y="435"/>
                </a:lnTo>
                <a:lnTo>
                  <a:pt x="425" y="437"/>
                </a:lnTo>
                <a:lnTo>
                  <a:pt x="427" y="437"/>
                </a:lnTo>
                <a:lnTo>
                  <a:pt x="427" y="439"/>
                </a:lnTo>
                <a:lnTo>
                  <a:pt x="428" y="439"/>
                </a:lnTo>
                <a:lnTo>
                  <a:pt x="428" y="440"/>
                </a:lnTo>
                <a:lnTo>
                  <a:pt x="428" y="442"/>
                </a:lnTo>
                <a:lnTo>
                  <a:pt x="430" y="442"/>
                </a:lnTo>
                <a:lnTo>
                  <a:pt x="430" y="444"/>
                </a:lnTo>
                <a:lnTo>
                  <a:pt x="432" y="445"/>
                </a:lnTo>
                <a:lnTo>
                  <a:pt x="432" y="447"/>
                </a:lnTo>
                <a:lnTo>
                  <a:pt x="434" y="447"/>
                </a:lnTo>
                <a:lnTo>
                  <a:pt x="434" y="449"/>
                </a:lnTo>
                <a:lnTo>
                  <a:pt x="435" y="449"/>
                </a:lnTo>
                <a:lnTo>
                  <a:pt x="435" y="451"/>
                </a:lnTo>
                <a:lnTo>
                  <a:pt x="435" y="452"/>
                </a:lnTo>
                <a:lnTo>
                  <a:pt x="437" y="452"/>
                </a:lnTo>
                <a:lnTo>
                  <a:pt x="437" y="454"/>
                </a:lnTo>
                <a:lnTo>
                  <a:pt x="439" y="456"/>
                </a:lnTo>
                <a:lnTo>
                  <a:pt x="439" y="458"/>
                </a:lnTo>
                <a:lnTo>
                  <a:pt x="440" y="458"/>
                </a:lnTo>
                <a:lnTo>
                  <a:pt x="440" y="459"/>
                </a:lnTo>
                <a:lnTo>
                  <a:pt x="442" y="461"/>
                </a:lnTo>
                <a:lnTo>
                  <a:pt x="442" y="463"/>
                </a:lnTo>
                <a:lnTo>
                  <a:pt x="444" y="463"/>
                </a:lnTo>
                <a:lnTo>
                  <a:pt x="444" y="464"/>
                </a:lnTo>
                <a:lnTo>
                  <a:pt x="446" y="466"/>
                </a:lnTo>
                <a:lnTo>
                  <a:pt x="446" y="468"/>
                </a:lnTo>
                <a:lnTo>
                  <a:pt x="447" y="468"/>
                </a:lnTo>
                <a:lnTo>
                  <a:pt x="447" y="470"/>
                </a:lnTo>
                <a:lnTo>
                  <a:pt x="449" y="470"/>
                </a:lnTo>
                <a:lnTo>
                  <a:pt x="449" y="471"/>
                </a:lnTo>
                <a:lnTo>
                  <a:pt x="449" y="473"/>
                </a:lnTo>
                <a:lnTo>
                  <a:pt x="451" y="473"/>
                </a:lnTo>
                <a:lnTo>
                  <a:pt x="451" y="475"/>
                </a:lnTo>
                <a:lnTo>
                  <a:pt x="452" y="476"/>
                </a:lnTo>
                <a:lnTo>
                  <a:pt x="452" y="478"/>
                </a:lnTo>
                <a:lnTo>
                  <a:pt x="454" y="478"/>
                </a:lnTo>
                <a:lnTo>
                  <a:pt x="454" y="480"/>
                </a:lnTo>
                <a:lnTo>
                  <a:pt x="456" y="480"/>
                </a:lnTo>
                <a:lnTo>
                  <a:pt x="456" y="482"/>
                </a:lnTo>
                <a:lnTo>
                  <a:pt x="456" y="483"/>
                </a:lnTo>
                <a:lnTo>
                  <a:pt x="458" y="483"/>
                </a:lnTo>
                <a:lnTo>
                  <a:pt x="458" y="485"/>
                </a:lnTo>
                <a:lnTo>
                  <a:pt x="459" y="487"/>
                </a:lnTo>
                <a:lnTo>
                  <a:pt x="459" y="488"/>
                </a:lnTo>
                <a:lnTo>
                  <a:pt x="461" y="488"/>
                </a:lnTo>
                <a:lnTo>
                  <a:pt x="461" y="490"/>
                </a:lnTo>
                <a:lnTo>
                  <a:pt x="459" y="490"/>
                </a:lnTo>
                <a:lnTo>
                  <a:pt x="459" y="492"/>
                </a:lnTo>
                <a:lnTo>
                  <a:pt x="458" y="492"/>
                </a:lnTo>
                <a:lnTo>
                  <a:pt x="456" y="492"/>
                </a:lnTo>
                <a:lnTo>
                  <a:pt x="456" y="494"/>
                </a:lnTo>
                <a:lnTo>
                  <a:pt x="454" y="494"/>
                </a:lnTo>
                <a:lnTo>
                  <a:pt x="452" y="494"/>
                </a:lnTo>
                <a:lnTo>
                  <a:pt x="452" y="495"/>
                </a:lnTo>
                <a:lnTo>
                  <a:pt x="451" y="495"/>
                </a:lnTo>
                <a:lnTo>
                  <a:pt x="449" y="495"/>
                </a:lnTo>
                <a:lnTo>
                  <a:pt x="449" y="497"/>
                </a:lnTo>
                <a:lnTo>
                  <a:pt x="447" y="497"/>
                </a:lnTo>
                <a:lnTo>
                  <a:pt x="446" y="497"/>
                </a:lnTo>
                <a:lnTo>
                  <a:pt x="444" y="499"/>
                </a:lnTo>
                <a:lnTo>
                  <a:pt x="442" y="499"/>
                </a:lnTo>
                <a:lnTo>
                  <a:pt x="440" y="499"/>
                </a:lnTo>
                <a:lnTo>
                  <a:pt x="440" y="501"/>
                </a:lnTo>
                <a:lnTo>
                  <a:pt x="439" y="501"/>
                </a:lnTo>
                <a:lnTo>
                  <a:pt x="437" y="501"/>
                </a:lnTo>
                <a:lnTo>
                  <a:pt x="437" y="502"/>
                </a:lnTo>
                <a:lnTo>
                  <a:pt x="435" y="502"/>
                </a:lnTo>
                <a:lnTo>
                  <a:pt x="434" y="502"/>
                </a:lnTo>
                <a:lnTo>
                  <a:pt x="434" y="504"/>
                </a:lnTo>
                <a:lnTo>
                  <a:pt x="432" y="504"/>
                </a:lnTo>
                <a:lnTo>
                  <a:pt x="430" y="504"/>
                </a:lnTo>
                <a:lnTo>
                  <a:pt x="430" y="506"/>
                </a:lnTo>
                <a:lnTo>
                  <a:pt x="428" y="506"/>
                </a:lnTo>
                <a:lnTo>
                  <a:pt x="427" y="506"/>
                </a:lnTo>
                <a:lnTo>
                  <a:pt x="427" y="507"/>
                </a:lnTo>
                <a:lnTo>
                  <a:pt x="425" y="507"/>
                </a:lnTo>
                <a:lnTo>
                  <a:pt x="423" y="507"/>
                </a:lnTo>
                <a:lnTo>
                  <a:pt x="421" y="509"/>
                </a:lnTo>
                <a:lnTo>
                  <a:pt x="420" y="509"/>
                </a:lnTo>
                <a:lnTo>
                  <a:pt x="418" y="509"/>
                </a:lnTo>
                <a:lnTo>
                  <a:pt x="418" y="511"/>
                </a:lnTo>
                <a:lnTo>
                  <a:pt x="416" y="511"/>
                </a:lnTo>
                <a:lnTo>
                  <a:pt x="415" y="511"/>
                </a:lnTo>
                <a:lnTo>
                  <a:pt x="415" y="513"/>
                </a:lnTo>
                <a:lnTo>
                  <a:pt x="413" y="513"/>
                </a:lnTo>
                <a:lnTo>
                  <a:pt x="411" y="513"/>
                </a:lnTo>
                <a:lnTo>
                  <a:pt x="411" y="514"/>
                </a:lnTo>
                <a:lnTo>
                  <a:pt x="409" y="514"/>
                </a:lnTo>
                <a:lnTo>
                  <a:pt x="408" y="514"/>
                </a:lnTo>
                <a:lnTo>
                  <a:pt x="408" y="516"/>
                </a:lnTo>
                <a:lnTo>
                  <a:pt x="406" y="516"/>
                </a:lnTo>
                <a:lnTo>
                  <a:pt x="404" y="516"/>
                </a:lnTo>
                <a:lnTo>
                  <a:pt x="404" y="518"/>
                </a:lnTo>
                <a:lnTo>
                  <a:pt x="403" y="518"/>
                </a:lnTo>
                <a:lnTo>
                  <a:pt x="401" y="518"/>
                </a:lnTo>
                <a:lnTo>
                  <a:pt x="401" y="519"/>
                </a:lnTo>
                <a:lnTo>
                  <a:pt x="399" y="519"/>
                </a:lnTo>
                <a:lnTo>
                  <a:pt x="397" y="519"/>
                </a:lnTo>
                <a:lnTo>
                  <a:pt x="397" y="521"/>
                </a:lnTo>
                <a:lnTo>
                  <a:pt x="396" y="521"/>
                </a:lnTo>
                <a:lnTo>
                  <a:pt x="394" y="521"/>
                </a:lnTo>
                <a:lnTo>
                  <a:pt x="392" y="521"/>
                </a:lnTo>
                <a:lnTo>
                  <a:pt x="392" y="523"/>
                </a:lnTo>
                <a:lnTo>
                  <a:pt x="390" y="523"/>
                </a:lnTo>
                <a:lnTo>
                  <a:pt x="389" y="523"/>
                </a:lnTo>
                <a:lnTo>
                  <a:pt x="389" y="525"/>
                </a:lnTo>
                <a:lnTo>
                  <a:pt x="387" y="525"/>
                </a:lnTo>
                <a:lnTo>
                  <a:pt x="385" y="525"/>
                </a:lnTo>
                <a:lnTo>
                  <a:pt x="385" y="526"/>
                </a:lnTo>
                <a:lnTo>
                  <a:pt x="384" y="526"/>
                </a:lnTo>
                <a:lnTo>
                  <a:pt x="382" y="526"/>
                </a:lnTo>
                <a:lnTo>
                  <a:pt x="382" y="528"/>
                </a:lnTo>
                <a:lnTo>
                  <a:pt x="380" y="528"/>
                </a:lnTo>
                <a:lnTo>
                  <a:pt x="378" y="528"/>
                </a:lnTo>
                <a:lnTo>
                  <a:pt x="378" y="530"/>
                </a:lnTo>
                <a:lnTo>
                  <a:pt x="377" y="530"/>
                </a:lnTo>
                <a:lnTo>
                  <a:pt x="375" y="530"/>
                </a:lnTo>
                <a:lnTo>
                  <a:pt x="375" y="532"/>
                </a:lnTo>
                <a:lnTo>
                  <a:pt x="373" y="532"/>
                </a:lnTo>
                <a:lnTo>
                  <a:pt x="372" y="532"/>
                </a:lnTo>
                <a:lnTo>
                  <a:pt x="372" y="533"/>
                </a:lnTo>
                <a:lnTo>
                  <a:pt x="370" y="533"/>
                </a:lnTo>
                <a:lnTo>
                  <a:pt x="368" y="533"/>
                </a:lnTo>
                <a:lnTo>
                  <a:pt x="366" y="535"/>
                </a:lnTo>
                <a:lnTo>
                  <a:pt x="365" y="535"/>
                </a:lnTo>
                <a:lnTo>
                  <a:pt x="363" y="535"/>
                </a:lnTo>
                <a:lnTo>
                  <a:pt x="363" y="537"/>
                </a:lnTo>
                <a:lnTo>
                  <a:pt x="361" y="537"/>
                </a:lnTo>
                <a:lnTo>
                  <a:pt x="360" y="537"/>
                </a:lnTo>
                <a:lnTo>
                  <a:pt x="360" y="538"/>
                </a:lnTo>
                <a:lnTo>
                  <a:pt x="358" y="538"/>
                </a:lnTo>
                <a:lnTo>
                  <a:pt x="356" y="538"/>
                </a:lnTo>
                <a:lnTo>
                  <a:pt x="356" y="540"/>
                </a:lnTo>
                <a:lnTo>
                  <a:pt x="354" y="540"/>
                </a:lnTo>
                <a:lnTo>
                  <a:pt x="353" y="540"/>
                </a:lnTo>
                <a:lnTo>
                  <a:pt x="344" y="540"/>
                </a:lnTo>
                <a:lnTo>
                  <a:pt x="341" y="537"/>
                </a:lnTo>
                <a:lnTo>
                  <a:pt x="337" y="535"/>
                </a:lnTo>
                <a:lnTo>
                  <a:pt x="335" y="530"/>
                </a:lnTo>
                <a:lnTo>
                  <a:pt x="335" y="525"/>
                </a:lnTo>
                <a:lnTo>
                  <a:pt x="335" y="519"/>
                </a:lnTo>
                <a:lnTo>
                  <a:pt x="330" y="519"/>
                </a:lnTo>
                <a:lnTo>
                  <a:pt x="325" y="518"/>
                </a:lnTo>
                <a:lnTo>
                  <a:pt x="318" y="513"/>
                </a:lnTo>
                <a:lnTo>
                  <a:pt x="316" y="509"/>
                </a:lnTo>
                <a:lnTo>
                  <a:pt x="313" y="506"/>
                </a:lnTo>
                <a:lnTo>
                  <a:pt x="313" y="501"/>
                </a:lnTo>
                <a:lnTo>
                  <a:pt x="315" y="495"/>
                </a:lnTo>
                <a:lnTo>
                  <a:pt x="311" y="492"/>
                </a:lnTo>
                <a:lnTo>
                  <a:pt x="308" y="488"/>
                </a:lnTo>
                <a:lnTo>
                  <a:pt x="304" y="487"/>
                </a:lnTo>
                <a:lnTo>
                  <a:pt x="301" y="483"/>
                </a:lnTo>
                <a:lnTo>
                  <a:pt x="298" y="480"/>
                </a:lnTo>
                <a:lnTo>
                  <a:pt x="296" y="476"/>
                </a:lnTo>
                <a:lnTo>
                  <a:pt x="292" y="473"/>
                </a:lnTo>
                <a:lnTo>
                  <a:pt x="289" y="471"/>
                </a:lnTo>
                <a:lnTo>
                  <a:pt x="286" y="468"/>
                </a:lnTo>
                <a:lnTo>
                  <a:pt x="282" y="464"/>
                </a:lnTo>
                <a:lnTo>
                  <a:pt x="282" y="459"/>
                </a:lnTo>
                <a:lnTo>
                  <a:pt x="282" y="454"/>
                </a:lnTo>
                <a:lnTo>
                  <a:pt x="279" y="451"/>
                </a:lnTo>
                <a:lnTo>
                  <a:pt x="277" y="445"/>
                </a:lnTo>
                <a:lnTo>
                  <a:pt x="273" y="442"/>
                </a:lnTo>
                <a:lnTo>
                  <a:pt x="272" y="439"/>
                </a:lnTo>
                <a:lnTo>
                  <a:pt x="272" y="433"/>
                </a:lnTo>
                <a:lnTo>
                  <a:pt x="272" y="427"/>
                </a:lnTo>
                <a:lnTo>
                  <a:pt x="273" y="420"/>
                </a:lnTo>
                <a:lnTo>
                  <a:pt x="273" y="414"/>
                </a:lnTo>
                <a:lnTo>
                  <a:pt x="275" y="409"/>
                </a:lnTo>
                <a:lnTo>
                  <a:pt x="277" y="404"/>
                </a:lnTo>
                <a:lnTo>
                  <a:pt x="279" y="401"/>
                </a:lnTo>
                <a:lnTo>
                  <a:pt x="280" y="394"/>
                </a:lnTo>
                <a:lnTo>
                  <a:pt x="279" y="389"/>
                </a:lnTo>
                <a:lnTo>
                  <a:pt x="277" y="385"/>
                </a:lnTo>
                <a:lnTo>
                  <a:pt x="272" y="383"/>
                </a:lnTo>
                <a:lnTo>
                  <a:pt x="268" y="380"/>
                </a:lnTo>
                <a:lnTo>
                  <a:pt x="263" y="378"/>
                </a:lnTo>
                <a:lnTo>
                  <a:pt x="260" y="375"/>
                </a:lnTo>
                <a:lnTo>
                  <a:pt x="256" y="370"/>
                </a:lnTo>
                <a:lnTo>
                  <a:pt x="253" y="366"/>
                </a:lnTo>
                <a:lnTo>
                  <a:pt x="248" y="363"/>
                </a:lnTo>
                <a:lnTo>
                  <a:pt x="244" y="365"/>
                </a:lnTo>
                <a:lnTo>
                  <a:pt x="239" y="365"/>
                </a:lnTo>
                <a:lnTo>
                  <a:pt x="236" y="361"/>
                </a:lnTo>
                <a:lnTo>
                  <a:pt x="232" y="356"/>
                </a:lnTo>
                <a:lnTo>
                  <a:pt x="230" y="353"/>
                </a:lnTo>
                <a:lnTo>
                  <a:pt x="229" y="347"/>
                </a:lnTo>
                <a:lnTo>
                  <a:pt x="225" y="342"/>
                </a:lnTo>
                <a:lnTo>
                  <a:pt x="220" y="340"/>
                </a:lnTo>
                <a:lnTo>
                  <a:pt x="215" y="339"/>
                </a:lnTo>
                <a:lnTo>
                  <a:pt x="212" y="337"/>
                </a:lnTo>
                <a:lnTo>
                  <a:pt x="208" y="332"/>
                </a:lnTo>
                <a:lnTo>
                  <a:pt x="205" y="330"/>
                </a:lnTo>
                <a:lnTo>
                  <a:pt x="199" y="330"/>
                </a:lnTo>
                <a:lnTo>
                  <a:pt x="194" y="330"/>
                </a:lnTo>
                <a:lnTo>
                  <a:pt x="191" y="328"/>
                </a:lnTo>
                <a:lnTo>
                  <a:pt x="186" y="325"/>
                </a:lnTo>
                <a:lnTo>
                  <a:pt x="182" y="323"/>
                </a:lnTo>
                <a:lnTo>
                  <a:pt x="177" y="322"/>
                </a:lnTo>
                <a:lnTo>
                  <a:pt x="172" y="316"/>
                </a:lnTo>
                <a:lnTo>
                  <a:pt x="172" y="311"/>
                </a:lnTo>
                <a:lnTo>
                  <a:pt x="174" y="306"/>
                </a:lnTo>
                <a:lnTo>
                  <a:pt x="174" y="303"/>
                </a:lnTo>
                <a:lnTo>
                  <a:pt x="175" y="297"/>
                </a:lnTo>
                <a:lnTo>
                  <a:pt x="175" y="294"/>
                </a:lnTo>
                <a:lnTo>
                  <a:pt x="175" y="289"/>
                </a:lnTo>
                <a:lnTo>
                  <a:pt x="175" y="287"/>
                </a:lnTo>
                <a:lnTo>
                  <a:pt x="175" y="284"/>
                </a:lnTo>
                <a:lnTo>
                  <a:pt x="179" y="278"/>
                </a:lnTo>
                <a:lnTo>
                  <a:pt x="181" y="275"/>
                </a:lnTo>
                <a:lnTo>
                  <a:pt x="184" y="270"/>
                </a:lnTo>
                <a:lnTo>
                  <a:pt x="186" y="266"/>
                </a:lnTo>
                <a:lnTo>
                  <a:pt x="187" y="261"/>
                </a:lnTo>
                <a:lnTo>
                  <a:pt x="189" y="256"/>
                </a:lnTo>
                <a:lnTo>
                  <a:pt x="193" y="251"/>
                </a:lnTo>
                <a:lnTo>
                  <a:pt x="198" y="249"/>
                </a:lnTo>
                <a:lnTo>
                  <a:pt x="201" y="247"/>
                </a:lnTo>
                <a:lnTo>
                  <a:pt x="203" y="242"/>
                </a:lnTo>
                <a:lnTo>
                  <a:pt x="201" y="239"/>
                </a:lnTo>
                <a:lnTo>
                  <a:pt x="199" y="234"/>
                </a:lnTo>
                <a:lnTo>
                  <a:pt x="198" y="230"/>
                </a:lnTo>
                <a:lnTo>
                  <a:pt x="196" y="225"/>
                </a:lnTo>
                <a:lnTo>
                  <a:pt x="194" y="220"/>
                </a:lnTo>
                <a:lnTo>
                  <a:pt x="191" y="217"/>
                </a:lnTo>
                <a:lnTo>
                  <a:pt x="191" y="211"/>
                </a:lnTo>
                <a:lnTo>
                  <a:pt x="189" y="206"/>
                </a:lnTo>
                <a:lnTo>
                  <a:pt x="186" y="204"/>
                </a:lnTo>
                <a:lnTo>
                  <a:pt x="181" y="204"/>
                </a:lnTo>
                <a:lnTo>
                  <a:pt x="177" y="203"/>
                </a:lnTo>
                <a:lnTo>
                  <a:pt x="172" y="201"/>
                </a:lnTo>
                <a:lnTo>
                  <a:pt x="167" y="198"/>
                </a:lnTo>
                <a:lnTo>
                  <a:pt x="163" y="196"/>
                </a:lnTo>
                <a:lnTo>
                  <a:pt x="158" y="191"/>
                </a:lnTo>
                <a:lnTo>
                  <a:pt x="155" y="186"/>
                </a:lnTo>
                <a:lnTo>
                  <a:pt x="153" y="180"/>
                </a:lnTo>
                <a:lnTo>
                  <a:pt x="151" y="177"/>
                </a:lnTo>
                <a:lnTo>
                  <a:pt x="148" y="172"/>
                </a:lnTo>
                <a:lnTo>
                  <a:pt x="143" y="168"/>
                </a:lnTo>
                <a:lnTo>
                  <a:pt x="139" y="167"/>
                </a:lnTo>
                <a:lnTo>
                  <a:pt x="134" y="165"/>
                </a:lnTo>
                <a:lnTo>
                  <a:pt x="131" y="160"/>
                </a:lnTo>
                <a:lnTo>
                  <a:pt x="129" y="156"/>
                </a:lnTo>
                <a:lnTo>
                  <a:pt x="127" y="151"/>
                </a:lnTo>
                <a:lnTo>
                  <a:pt x="125" y="146"/>
                </a:lnTo>
                <a:lnTo>
                  <a:pt x="127" y="141"/>
                </a:lnTo>
                <a:lnTo>
                  <a:pt x="132" y="139"/>
                </a:lnTo>
                <a:lnTo>
                  <a:pt x="132" y="137"/>
                </a:lnTo>
                <a:lnTo>
                  <a:pt x="132" y="136"/>
                </a:lnTo>
                <a:lnTo>
                  <a:pt x="132" y="130"/>
                </a:lnTo>
                <a:lnTo>
                  <a:pt x="131" y="125"/>
                </a:lnTo>
                <a:lnTo>
                  <a:pt x="131" y="120"/>
                </a:lnTo>
                <a:lnTo>
                  <a:pt x="127" y="117"/>
                </a:lnTo>
                <a:lnTo>
                  <a:pt x="124" y="113"/>
                </a:lnTo>
                <a:lnTo>
                  <a:pt x="122" y="110"/>
                </a:lnTo>
                <a:lnTo>
                  <a:pt x="120" y="106"/>
                </a:lnTo>
                <a:lnTo>
                  <a:pt x="115" y="106"/>
                </a:lnTo>
                <a:lnTo>
                  <a:pt x="110" y="106"/>
                </a:lnTo>
                <a:lnTo>
                  <a:pt x="105" y="106"/>
                </a:lnTo>
                <a:lnTo>
                  <a:pt x="101" y="103"/>
                </a:lnTo>
                <a:lnTo>
                  <a:pt x="96" y="103"/>
                </a:lnTo>
                <a:lnTo>
                  <a:pt x="93" y="105"/>
                </a:lnTo>
                <a:lnTo>
                  <a:pt x="88" y="105"/>
                </a:lnTo>
                <a:lnTo>
                  <a:pt x="84" y="101"/>
                </a:lnTo>
                <a:lnTo>
                  <a:pt x="79" y="99"/>
                </a:lnTo>
                <a:lnTo>
                  <a:pt x="77" y="105"/>
                </a:lnTo>
                <a:lnTo>
                  <a:pt x="76" y="110"/>
                </a:lnTo>
                <a:lnTo>
                  <a:pt x="76" y="117"/>
                </a:lnTo>
                <a:lnTo>
                  <a:pt x="76" y="124"/>
                </a:lnTo>
                <a:lnTo>
                  <a:pt x="76" y="129"/>
                </a:lnTo>
                <a:lnTo>
                  <a:pt x="74" y="134"/>
                </a:lnTo>
                <a:lnTo>
                  <a:pt x="69" y="134"/>
                </a:lnTo>
                <a:lnTo>
                  <a:pt x="64" y="132"/>
                </a:lnTo>
                <a:lnTo>
                  <a:pt x="62" y="129"/>
                </a:lnTo>
                <a:lnTo>
                  <a:pt x="60" y="124"/>
                </a:lnTo>
                <a:lnTo>
                  <a:pt x="58" y="120"/>
                </a:lnTo>
                <a:lnTo>
                  <a:pt x="57" y="117"/>
                </a:lnTo>
                <a:lnTo>
                  <a:pt x="53" y="111"/>
                </a:lnTo>
                <a:lnTo>
                  <a:pt x="48" y="111"/>
                </a:lnTo>
                <a:lnTo>
                  <a:pt x="45" y="113"/>
                </a:lnTo>
                <a:lnTo>
                  <a:pt x="41" y="117"/>
                </a:lnTo>
                <a:lnTo>
                  <a:pt x="38" y="120"/>
                </a:lnTo>
                <a:lnTo>
                  <a:pt x="33" y="120"/>
                </a:lnTo>
                <a:lnTo>
                  <a:pt x="26" y="115"/>
                </a:lnTo>
                <a:lnTo>
                  <a:pt x="24" y="113"/>
                </a:lnTo>
                <a:lnTo>
                  <a:pt x="26" y="111"/>
                </a:lnTo>
                <a:lnTo>
                  <a:pt x="26" y="108"/>
                </a:lnTo>
                <a:lnTo>
                  <a:pt x="26" y="106"/>
                </a:lnTo>
                <a:lnTo>
                  <a:pt x="26" y="105"/>
                </a:lnTo>
                <a:lnTo>
                  <a:pt x="26" y="103"/>
                </a:lnTo>
                <a:lnTo>
                  <a:pt x="26" y="101"/>
                </a:lnTo>
                <a:lnTo>
                  <a:pt x="26" y="98"/>
                </a:lnTo>
                <a:lnTo>
                  <a:pt x="26" y="94"/>
                </a:lnTo>
                <a:lnTo>
                  <a:pt x="26" y="91"/>
                </a:lnTo>
                <a:lnTo>
                  <a:pt x="24" y="89"/>
                </a:lnTo>
                <a:lnTo>
                  <a:pt x="24" y="87"/>
                </a:lnTo>
                <a:lnTo>
                  <a:pt x="26" y="84"/>
                </a:lnTo>
                <a:lnTo>
                  <a:pt x="27" y="79"/>
                </a:lnTo>
                <a:lnTo>
                  <a:pt x="29" y="75"/>
                </a:lnTo>
                <a:lnTo>
                  <a:pt x="33" y="70"/>
                </a:lnTo>
                <a:lnTo>
                  <a:pt x="34" y="67"/>
                </a:lnTo>
                <a:lnTo>
                  <a:pt x="33" y="62"/>
                </a:lnTo>
                <a:lnTo>
                  <a:pt x="31" y="60"/>
                </a:lnTo>
                <a:lnTo>
                  <a:pt x="29" y="58"/>
                </a:lnTo>
                <a:lnTo>
                  <a:pt x="26" y="58"/>
                </a:lnTo>
                <a:lnTo>
                  <a:pt x="24" y="58"/>
                </a:lnTo>
                <a:lnTo>
                  <a:pt x="20" y="55"/>
                </a:lnTo>
                <a:lnTo>
                  <a:pt x="19" y="51"/>
                </a:lnTo>
                <a:lnTo>
                  <a:pt x="17" y="50"/>
                </a:lnTo>
                <a:lnTo>
                  <a:pt x="15" y="50"/>
                </a:lnTo>
                <a:lnTo>
                  <a:pt x="14" y="51"/>
                </a:lnTo>
                <a:lnTo>
                  <a:pt x="12" y="53"/>
                </a:lnTo>
                <a:lnTo>
                  <a:pt x="10" y="53"/>
                </a:lnTo>
                <a:lnTo>
                  <a:pt x="8" y="55"/>
                </a:lnTo>
                <a:lnTo>
                  <a:pt x="5" y="55"/>
                </a:lnTo>
                <a:lnTo>
                  <a:pt x="3" y="53"/>
                </a:lnTo>
                <a:lnTo>
                  <a:pt x="2" y="50"/>
                </a:lnTo>
                <a:lnTo>
                  <a:pt x="2" y="48"/>
                </a:lnTo>
                <a:lnTo>
                  <a:pt x="2" y="44"/>
                </a:lnTo>
                <a:lnTo>
                  <a:pt x="2" y="43"/>
                </a:lnTo>
                <a:lnTo>
                  <a:pt x="0" y="39"/>
                </a:lnTo>
                <a:lnTo>
                  <a:pt x="0" y="37"/>
                </a:lnTo>
                <a:lnTo>
                  <a:pt x="2" y="34"/>
                </a:lnTo>
                <a:lnTo>
                  <a:pt x="0" y="32"/>
                </a:lnTo>
                <a:lnTo>
                  <a:pt x="0" y="31"/>
                </a:lnTo>
                <a:lnTo>
                  <a:pt x="0" y="27"/>
                </a:lnTo>
                <a:lnTo>
                  <a:pt x="0" y="25"/>
                </a:lnTo>
                <a:lnTo>
                  <a:pt x="0" y="24"/>
                </a:lnTo>
                <a:lnTo>
                  <a:pt x="3" y="20"/>
                </a:lnTo>
                <a:lnTo>
                  <a:pt x="7" y="15"/>
                </a:lnTo>
                <a:lnTo>
                  <a:pt x="26" y="0"/>
                </a:lnTo>
                <a:lnTo>
                  <a:pt x="27" y="0"/>
                </a:lnTo>
                <a:lnTo>
                  <a:pt x="31" y="3"/>
                </a:lnTo>
                <a:lnTo>
                  <a:pt x="38" y="17"/>
                </a:lnTo>
                <a:lnTo>
                  <a:pt x="45" y="20"/>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0"/>
          <p:cNvSpPr>
            <a:spLocks/>
          </p:cNvSpPr>
          <p:nvPr/>
        </p:nvSpPr>
        <p:spPr bwMode="auto">
          <a:xfrm>
            <a:off x="5435547" y="3949175"/>
            <a:ext cx="903316" cy="577592"/>
          </a:xfrm>
          <a:custGeom>
            <a:avLst/>
            <a:gdLst>
              <a:gd name="T0" fmla="*/ 291 w 477"/>
              <a:gd name="T1" fmla="*/ 28 h 305"/>
              <a:gd name="T2" fmla="*/ 303 w 477"/>
              <a:gd name="T3" fmla="*/ 42 h 305"/>
              <a:gd name="T4" fmla="*/ 312 w 477"/>
              <a:gd name="T5" fmla="*/ 55 h 305"/>
              <a:gd name="T6" fmla="*/ 322 w 477"/>
              <a:gd name="T7" fmla="*/ 71 h 305"/>
              <a:gd name="T8" fmla="*/ 336 w 477"/>
              <a:gd name="T9" fmla="*/ 85 h 305"/>
              <a:gd name="T10" fmla="*/ 348 w 477"/>
              <a:gd name="T11" fmla="*/ 95 h 305"/>
              <a:gd name="T12" fmla="*/ 358 w 477"/>
              <a:gd name="T13" fmla="*/ 105 h 305"/>
              <a:gd name="T14" fmla="*/ 368 w 477"/>
              <a:gd name="T15" fmla="*/ 112 h 305"/>
              <a:gd name="T16" fmla="*/ 391 w 477"/>
              <a:gd name="T17" fmla="*/ 111 h 305"/>
              <a:gd name="T18" fmla="*/ 475 w 477"/>
              <a:gd name="T19" fmla="*/ 202 h 305"/>
              <a:gd name="T20" fmla="*/ 465 w 477"/>
              <a:gd name="T21" fmla="*/ 214 h 305"/>
              <a:gd name="T22" fmla="*/ 451 w 477"/>
              <a:gd name="T23" fmla="*/ 224 h 305"/>
              <a:gd name="T24" fmla="*/ 437 w 477"/>
              <a:gd name="T25" fmla="*/ 235 h 305"/>
              <a:gd name="T26" fmla="*/ 424 w 477"/>
              <a:gd name="T27" fmla="*/ 243 h 305"/>
              <a:gd name="T28" fmla="*/ 410 w 477"/>
              <a:gd name="T29" fmla="*/ 255 h 305"/>
              <a:gd name="T30" fmla="*/ 396 w 477"/>
              <a:gd name="T31" fmla="*/ 260 h 305"/>
              <a:gd name="T32" fmla="*/ 382 w 477"/>
              <a:gd name="T33" fmla="*/ 260 h 305"/>
              <a:gd name="T34" fmla="*/ 374 w 477"/>
              <a:gd name="T35" fmla="*/ 255 h 305"/>
              <a:gd name="T36" fmla="*/ 362 w 477"/>
              <a:gd name="T37" fmla="*/ 259 h 305"/>
              <a:gd name="T38" fmla="*/ 351 w 477"/>
              <a:gd name="T39" fmla="*/ 252 h 305"/>
              <a:gd name="T40" fmla="*/ 341 w 477"/>
              <a:gd name="T41" fmla="*/ 247 h 305"/>
              <a:gd name="T42" fmla="*/ 317 w 477"/>
              <a:gd name="T43" fmla="*/ 243 h 305"/>
              <a:gd name="T44" fmla="*/ 255 w 477"/>
              <a:gd name="T45" fmla="*/ 255 h 305"/>
              <a:gd name="T46" fmla="*/ 189 w 477"/>
              <a:gd name="T47" fmla="*/ 267 h 305"/>
              <a:gd name="T48" fmla="*/ 141 w 477"/>
              <a:gd name="T49" fmla="*/ 283 h 305"/>
              <a:gd name="T50" fmla="*/ 86 w 477"/>
              <a:gd name="T51" fmla="*/ 291 h 305"/>
              <a:gd name="T52" fmla="*/ 35 w 477"/>
              <a:gd name="T53" fmla="*/ 291 h 305"/>
              <a:gd name="T54" fmla="*/ 0 w 477"/>
              <a:gd name="T55" fmla="*/ 281 h 305"/>
              <a:gd name="T56" fmla="*/ 2 w 477"/>
              <a:gd name="T57" fmla="*/ 264 h 305"/>
              <a:gd name="T58" fmla="*/ 5 w 477"/>
              <a:gd name="T59" fmla="*/ 252 h 305"/>
              <a:gd name="T60" fmla="*/ 12 w 477"/>
              <a:gd name="T61" fmla="*/ 241 h 305"/>
              <a:gd name="T62" fmla="*/ 23 w 477"/>
              <a:gd name="T63" fmla="*/ 238 h 305"/>
              <a:gd name="T64" fmla="*/ 36 w 477"/>
              <a:gd name="T65" fmla="*/ 235 h 305"/>
              <a:gd name="T66" fmla="*/ 47 w 477"/>
              <a:gd name="T67" fmla="*/ 224 h 305"/>
              <a:gd name="T68" fmla="*/ 53 w 477"/>
              <a:gd name="T69" fmla="*/ 217 h 305"/>
              <a:gd name="T70" fmla="*/ 64 w 477"/>
              <a:gd name="T71" fmla="*/ 209 h 305"/>
              <a:gd name="T72" fmla="*/ 74 w 477"/>
              <a:gd name="T73" fmla="*/ 207 h 305"/>
              <a:gd name="T74" fmla="*/ 91 w 477"/>
              <a:gd name="T75" fmla="*/ 205 h 305"/>
              <a:gd name="T76" fmla="*/ 107 w 477"/>
              <a:gd name="T77" fmla="*/ 204 h 305"/>
              <a:gd name="T78" fmla="*/ 117 w 477"/>
              <a:gd name="T79" fmla="*/ 195 h 305"/>
              <a:gd name="T80" fmla="*/ 119 w 477"/>
              <a:gd name="T81" fmla="*/ 181 h 305"/>
              <a:gd name="T82" fmla="*/ 121 w 477"/>
              <a:gd name="T83" fmla="*/ 164 h 305"/>
              <a:gd name="T84" fmla="*/ 124 w 477"/>
              <a:gd name="T85" fmla="*/ 157 h 305"/>
              <a:gd name="T86" fmla="*/ 138 w 477"/>
              <a:gd name="T87" fmla="*/ 152 h 305"/>
              <a:gd name="T88" fmla="*/ 150 w 477"/>
              <a:gd name="T89" fmla="*/ 152 h 305"/>
              <a:gd name="T90" fmla="*/ 162 w 477"/>
              <a:gd name="T91" fmla="*/ 145 h 305"/>
              <a:gd name="T92" fmla="*/ 169 w 477"/>
              <a:gd name="T93" fmla="*/ 133 h 305"/>
              <a:gd name="T94" fmla="*/ 181 w 477"/>
              <a:gd name="T95" fmla="*/ 126 h 305"/>
              <a:gd name="T96" fmla="*/ 186 w 477"/>
              <a:gd name="T97" fmla="*/ 112 h 305"/>
              <a:gd name="T98" fmla="*/ 193 w 477"/>
              <a:gd name="T99" fmla="*/ 100 h 305"/>
              <a:gd name="T100" fmla="*/ 202 w 477"/>
              <a:gd name="T101" fmla="*/ 88 h 305"/>
              <a:gd name="T102" fmla="*/ 208 w 477"/>
              <a:gd name="T103" fmla="*/ 74 h 305"/>
              <a:gd name="T104" fmla="*/ 220 w 477"/>
              <a:gd name="T105" fmla="*/ 64 h 305"/>
              <a:gd name="T106" fmla="*/ 229 w 477"/>
              <a:gd name="T107" fmla="*/ 50 h 305"/>
              <a:gd name="T108" fmla="*/ 236 w 477"/>
              <a:gd name="T109" fmla="*/ 35 h 305"/>
              <a:gd name="T110" fmla="*/ 241 w 477"/>
              <a:gd name="T111" fmla="*/ 31 h 305"/>
              <a:gd name="T112" fmla="*/ 248 w 477"/>
              <a:gd name="T113" fmla="*/ 23 h 305"/>
              <a:gd name="T114" fmla="*/ 262 w 477"/>
              <a:gd name="T115" fmla="*/ 14 h 305"/>
              <a:gd name="T116" fmla="*/ 270 w 477"/>
              <a:gd name="T117" fmla="*/ 0 h 305"/>
              <a:gd name="T118" fmla="*/ 282 w 477"/>
              <a:gd name="T119" fmla="*/ 11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7" h="305">
                <a:moveTo>
                  <a:pt x="284" y="16"/>
                </a:moveTo>
                <a:lnTo>
                  <a:pt x="284" y="18"/>
                </a:lnTo>
                <a:lnTo>
                  <a:pt x="282" y="18"/>
                </a:lnTo>
                <a:lnTo>
                  <a:pt x="282" y="19"/>
                </a:lnTo>
                <a:lnTo>
                  <a:pt x="284" y="19"/>
                </a:lnTo>
                <a:lnTo>
                  <a:pt x="284" y="21"/>
                </a:lnTo>
                <a:lnTo>
                  <a:pt x="286" y="21"/>
                </a:lnTo>
                <a:lnTo>
                  <a:pt x="286" y="23"/>
                </a:lnTo>
                <a:lnTo>
                  <a:pt x="288" y="25"/>
                </a:lnTo>
                <a:lnTo>
                  <a:pt x="288" y="26"/>
                </a:lnTo>
                <a:lnTo>
                  <a:pt x="289" y="26"/>
                </a:lnTo>
                <a:lnTo>
                  <a:pt x="291" y="26"/>
                </a:lnTo>
                <a:lnTo>
                  <a:pt x="291" y="28"/>
                </a:lnTo>
                <a:lnTo>
                  <a:pt x="291" y="30"/>
                </a:lnTo>
                <a:lnTo>
                  <a:pt x="291" y="31"/>
                </a:lnTo>
                <a:lnTo>
                  <a:pt x="293" y="31"/>
                </a:lnTo>
                <a:lnTo>
                  <a:pt x="293" y="33"/>
                </a:lnTo>
                <a:lnTo>
                  <a:pt x="294" y="33"/>
                </a:lnTo>
                <a:lnTo>
                  <a:pt x="294" y="35"/>
                </a:lnTo>
                <a:lnTo>
                  <a:pt x="296" y="37"/>
                </a:lnTo>
                <a:lnTo>
                  <a:pt x="298" y="38"/>
                </a:lnTo>
                <a:lnTo>
                  <a:pt x="300" y="38"/>
                </a:lnTo>
                <a:lnTo>
                  <a:pt x="300" y="40"/>
                </a:lnTo>
                <a:lnTo>
                  <a:pt x="301" y="40"/>
                </a:lnTo>
                <a:lnTo>
                  <a:pt x="301" y="42"/>
                </a:lnTo>
                <a:lnTo>
                  <a:pt x="303" y="42"/>
                </a:lnTo>
                <a:lnTo>
                  <a:pt x="303" y="43"/>
                </a:lnTo>
                <a:lnTo>
                  <a:pt x="303" y="45"/>
                </a:lnTo>
                <a:lnTo>
                  <a:pt x="305" y="45"/>
                </a:lnTo>
                <a:lnTo>
                  <a:pt x="305" y="47"/>
                </a:lnTo>
                <a:lnTo>
                  <a:pt x="306" y="47"/>
                </a:lnTo>
                <a:lnTo>
                  <a:pt x="306" y="49"/>
                </a:lnTo>
                <a:lnTo>
                  <a:pt x="308" y="49"/>
                </a:lnTo>
                <a:lnTo>
                  <a:pt x="308" y="50"/>
                </a:lnTo>
                <a:lnTo>
                  <a:pt x="310" y="50"/>
                </a:lnTo>
                <a:lnTo>
                  <a:pt x="310" y="52"/>
                </a:lnTo>
                <a:lnTo>
                  <a:pt x="310" y="54"/>
                </a:lnTo>
                <a:lnTo>
                  <a:pt x="310" y="55"/>
                </a:lnTo>
                <a:lnTo>
                  <a:pt x="312" y="55"/>
                </a:lnTo>
                <a:lnTo>
                  <a:pt x="312" y="57"/>
                </a:lnTo>
                <a:lnTo>
                  <a:pt x="313" y="57"/>
                </a:lnTo>
                <a:lnTo>
                  <a:pt x="313" y="59"/>
                </a:lnTo>
                <a:lnTo>
                  <a:pt x="315" y="59"/>
                </a:lnTo>
                <a:lnTo>
                  <a:pt x="317" y="61"/>
                </a:lnTo>
                <a:lnTo>
                  <a:pt x="317" y="62"/>
                </a:lnTo>
                <a:lnTo>
                  <a:pt x="317" y="64"/>
                </a:lnTo>
                <a:lnTo>
                  <a:pt x="317" y="66"/>
                </a:lnTo>
                <a:lnTo>
                  <a:pt x="319" y="66"/>
                </a:lnTo>
                <a:lnTo>
                  <a:pt x="319" y="68"/>
                </a:lnTo>
                <a:lnTo>
                  <a:pt x="319" y="69"/>
                </a:lnTo>
                <a:lnTo>
                  <a:pt x="320" y="69"/>
                </a:lnTo>
                <a:lnTo>
                  <a:pt x="322" y="71"/>
                </a:lnTo>
                <a:lnTo>
                  <a:pt x="324" y="71"/>
                </a:lnTo>
                <a:lnTo>
                  <a:pt x="324" y="73"/>
                </a:lnTo>
                <a:lnTo>
                  <a:pt x="325" y="73"/>
                </a:lnTo>
                <a:lnTo>
                  <a:pt x="327" y="74"/>
                </a:lnTo>
                <a:lnTo>
                  <a:pt x="329" y="76"/>
                </a:lnTo>
                <a:lnTo>
                  <a:pt x="331" y="78"/>
                </a:lnTo>
                <a:lnTo>
                  <a:pt x="331" y="80"/>
                </a:lnTo>
                <a:lnTo>
                  <a:pt x="332" y="80"/>
                </a:lnTo>
                <a:lnTo>
                  <a:pt x="332" y="81"/>
                </a:lnTo>
                <a:lnTo>
                  <a:pt x="334" y="81"/>
                </a:lnTo>
                <a:lnTo>
                  <a:pt x="334" y="83"/>
                </a:lnTo>
                <a:lnTo>
                  <a:pt x="336" y="83"/>
                </a:lnTo>
                <a:lnTo>
                  <a:pt x="336" y="85"/>
                </a:lnTo>
                <a:lnTo>
                  <a:pt x="336" y="86"/>
                </a:lnTo>
                <a:lnTo>
                  <a:pt x="337" y="86"/>
                </a:lnTo>
                <a:lnTo>
                  <a:pt x="337" y="88"/>
                </a:lnTo>
                <a:lnTo>
                  <a:pt x="337" y="90"/>
                </a:lnTo>
                <a:lnTo>
                  <a:pt x="339" y="90"/>
                </a:lnTo>
                <a:lnTo>
                  <a:pt x="341" y="90"/>
                </a:lnTo>
                <a:lnTo>
                  <a:pt x="341" y="92"/>
                </a:lnTo>
                <a:lnTo>
                  <a:pt x="343" y="92"/>
                </a:lnTo>
                <a:lnTo>
                  <a:pt x="344" y="92"/>
                </a:lnTo>
                <a:lnTo>
                  <a:pt x="344" y="93"/>
                </a:lnTo>
                <a:lnTo>
                  <a:pt x="346" y="93"/>
                </a:lnTo>
                <a:lnTo>
                  <a:pt x="346" y="95"/>
                </a:lnTo>
                <a:lnTo>
                  <a:pt x="348" y="95"/>
                </a:lnTo>
                <a:lnTo>
                  <a:pt x="346" y="95"/>
                </a:lnTo>
                <a:lnTo>
                  <a:pt x="346" y="97"/>
                </a:lnTo>
                <a:lnTo>
                  <a:pt x="348" y="99"/>
                </a:lnTo>
                <a:lnTo>
                  <a:pt x="348" y="100"/>
                </a:lnTo>
                <a:lnTo>
                  <a:pt x="350" y="100"/>
                </a:lnTo>
                <a:lnTo>
                  <a:pt x="351" y="100"/>
                </a:lnTo>
                <a:lnTo>
                  <a:pt x="351" y="102"/>
                </a:lnTo>
                <a:lnTo>
                  <a:pt x="351" y="104"/>
                </a:lnTo>
                <a:lnTo>
                  <a:pt x="353" y="104"/>
                </a:lnTo>
                <a:lnTo>
                  <a:pt x="353" y="105"/>
                </a:lnTo>
                <a:lnTo>
                  <a:pt x="355" y="105"/>
                </a:lnTo>
                <a:lnTo>
                  <a:pt x="356" y="105"/>
                </a:lnTo>
                <a:lnTo>
                  <a:pt x="358" y="105"/>
                </a:lnTo>
                <a:lnTo>
                  <a:pt x="358" y="107"/>
                </a:lnTo>
                <a:lnTo>
                  <a:pt x="358" y="109"/>
                </a:lnTo>
                <a:lnTo>
                  <a:pt x="360" y="109"/>
                </a:lnTo>
                <a:lnTo>
                  <a:pt x="360" y="111"/>
                </a:lnTo>
                <a:lnTo>
                  <a:pt x="360" y="112"/>
                </a:lnTo>
                <a:lnTo>
                  <a:pt x="362" y="112"/>
                </a:lnTo>
                <a:lnTo>
                  <a:pt x="362" y="114"/>
                </a:lnTo>
                <a:lnTo>
                  <a:pt x="362" y="116"/>
                </a:lnTo>
                <a:lnTo>
                  <a:pt x="363" y="116"/>
                </a:lnTo>
                <a:lnTo>
                  <a:pt x="363" y="114"/>
                </a:lnTo>
                <a:lnTo>
                  <a:pt x="365" y="114"/>
                </a:lnTo>
                <a:lnTo>
                  <a:pt x="367" y="112"/>
                </a:lnTo>
                <a:lnTo>
                  <a:pt x="368" y="112"/>
                </a:lnTo>
                <a:lnTo>
                  <a:pt x="370" y="112"/>
                </a:lnTo>
                <a:lnTo>
                  <a:pt x="372" y="112"/>
                </a:lnTo>
                <a:lnTo>
                  <a:pt x="374" y="112"/>
                </a:lnTo>
                <a:lnTo>
                  <a:pt x="375" y="112"/>
                </a:lnTo>
                <a:lnTo>
                  <a:pt x="377" y="112"/>
                </a:lnTo>
                <a:lnTo>
                  <a:pt x="379" y="112"/>
                </a:lnTo>
                <a:lnTo>
                  <a:pt x="380" y="112"/>
                </a:lnTo>
                <a:lnTo>
                  <a:pt x="382" y="111"/>
                </a:lnTo>
                <a:lnTo>
                  <a:pt x="384" y="111"/>
                </a:lnTo>
                <a:lnTo>
                  <a:pt x="386" y="111"/>
                </a:lnTo>
                <a:lnTo>
                  <a:pt x="387" y="112"/>
                </a:lnTo>
                <a:lnTo>
                  <a:pt x="389" y="111"/>
                </a:lnTo>
                <a:lnTo>
                  <a:pt x="391" y="111"/>
                </a:lnTo>
                <a:lnTo>
                  <a:pt x="475" y="54"/>
                </a:lnTo>
                <a:lnTo>
                  <a:pt x="477" y="188"/>
                </a:lnTo>
                <a:lnTo>
                  <a:pt x="475" y="188"/>
                </a:lnTo>
                <a:lnTo>
                  <a:pt x="475" y="190"/>
                </a:lnTo>
                <a:lnTo>
                  <a:pt x="475" y="191"/>
                </a:lnTo>
                <a:lnTo>
                  <a:pt x="475" y="193"/>
                </a:lnTo>
                <a:lnTo>
                  <a:pt x="477" y="193"/>
                </a:lnTo>
                <a:lnTo>
                  <a:pt x="477" y="195"/>
                </a:lnTo>
                <a:lnTo>
                  <a:pt x="477" y="197"/>
                </a:lnTo>
                <a:lnTo>
                  <a:pt x="477" y="198"/>
                </a:lnTo>
                <a:lnTo>
                  <a:pt x="477" y="200"/>
                </a:lnTo>
                <a:lnTo>
                  <a:pt x="475" y="200"/>
                </a:lnTo>
                <a:lnTo>
                  <a:pt x="475" y="202"/>
                </a:lnTo>
                <a:lnTo>
                  <a:pt x="473" y="202"/>
                </a:lnTo>
                <a:lnTo>
                  <a:pt x="473" y="204"/>
                </a:lnTo>
                <a:lnTo>
                  <a:pt x="472" y="204"/>
                </a:lnTo>
                <a:lnTo>
                  <a:pt x="472" y="205"/>
                </a:lnTo>
                <a:lnTo>
                  <a:pt x="472" y="207"/>
                </a:lnTo>
                <a:lnTo>
                  <a:pt x="470" y="207"/>
                </a:lnTo>
                <a:lnTo>
                  <a:pt x="470" y="209"/>
                </a:lnTo>
                <a:lnTo>
                  <a:pt x="470" y="210"/>
                </a:lnTo>
                <a:lnTo>
                  <a:pt x="468" y="210"/>
                </a:lnTo>
                <a:lnTo>
                  <a:pt x="467" y="210"/>
                </a:lnTo>
                <a:lnTo>
                  <a:pt x="467" y="212"/>
                </a:lnTo>
                <a:lnTo>
                  <a:pt x="465" y="212"/>
                </a:lnTo>
                <a:lnTo>
                  <a:pt x="465" y="214"/>
                </a:lnTo>
                <a:lnTo>
                  <a:pt x="463" y="214"/>
                </a:lnTo>
                <a:lnTo>
                  <a:pt x="463" y="216"/>
                </a:lnTo>
                <a:lnTo>
                  <a:pt x="461" y="216"/>
                </a:lnTo>
                <a:lnTo>
                  <a:pt x="460" y="217"/>
                </a:lnTo>
                <a:lnTo>
                  <a:pt x="458" y="217"/>
                </a:lnTo>
                <a:lnTo>
                  <a:pt x="458" y="219"/>
                </a:lnTo>
                <a:lnTo>
                  <a:pt x="456" y="219"/>
                </a:lnTo>
                <a:lnTo>
                  <a:pt x="456" y="221"/>
                </a:lnTo>
                <a:lnTo>
                  <a:pt x="454" y="221"/>
                </a:lnTo>
                <a:lnTo>
                  <a:pt x="454" y="222"/>
                </a:lnTo>
                <a:lnTo>
                  <a:pt x="453" y="222"/>
                </a:lnTo>
                <a:lnTo>
                  <a:pt x="451" y="222"/>
                </a:lnTo>
                <a:lnTo>
                  <a:pt x="451" y="224"/>
                </a:lnTo>
                <a:lnTo>
                  <a:pt x="449" y="224"/>
                </a:lnTo>
                <a:lnTo>
                  <a:pt x="449" y="226"/>
                </a:lnTo>
                <a:lnTo>
                  <a:pt x="448" y="226"/>
                </a:lnTo>
                <a:lnTo>
                  <a:pt x="446" y="228"/>
                </a:lnTo>
                <a:lnTo>
                  <a:pt x="444" y="228"/>
                </a:lnTo>
                <a:lnTo>
                  <a:pt x="444" y="229"/>
                </a:lnTo>
                <a:lnTo>
                  <a:pt x="442" y="229"/>
                </a:lnTo>
                <a:lnTo>
                  <a:pt x="442" y="231"/>
                </a:lnTo>
                <a:lnTo>
                  <a:pt x="441" y="231"/>
                </a:lnTo>
                <a:lnTo>
                  <a:pt x="441" y="233"/>
                </a:lnTo>
                <a:lnTo>
                  <a:pt x="439" y="233"/>
                </a:lnTo>
                <a:lnTo>
                  <a:pt x="437" y="233"/>
                </a:lnTo>
                <a:lnTo>
                  <a:pt x="437" y="235"/>
                </a:lnTo>
                <a:lnTo>
                  <a:pt x="436" y="235"/>
                </a:lnTo>
                <a:lnTo>
                  <a:pt x="436" y="236"/>
                </a:lnTo>
                <a:lnTo>
                  <a:pt x="434" y="236"/>
                </a:lnTo>
                <a:lnTo>
                  <a:pt x="434" y="238"/>
                </a:lnTo>
                <a:lnTo>
                  <a:pt x="432" y="238"/>
                </a:lnTo>
                <a:lnTo>
                  <a:pt x="430" y="238"/>
                </a:lnTo>
                <a:lnTo>
                  <a:pt x="430" y="240"/>
                </a:lnTo>
                <a:lnTo>
                  <a:pt x="429" y="240"/>
                </a:lnTo>
                <a:lnTo>
                  <a:pt x="429" y="241"/>
                </a:lnTo>
                <a:lnTo>
                  <a:pt x="427" y="241"/>
                </a:lnTo>
                <a:lnTo>
                  <a:pt x="427" y="243"/>
                </a:lnTo>
                <a:lnTo>
                  <a:pt x="425" y="243"/>
                </a:lnTo>
                <a:lnTo>
                  <a:pt x="424" y="243"/>
                </a:lnTo>
                <a:lnTo>
                  <a:pt x="424" y="245"/>
                </a:lnTo>
                <a:lnTo>
                  <a:pt x="422" y="245"/>
                </a:lnTo>
                <a:lnTo>
                  <a:pt x="422" y="247"/>
                </a:lnTo>
                <a:lnTo>
                  <a:pt x="420" y="247"/>
                </a:lnTo>
                <a:lnTo>
                  <a:pt x="420" y="248"/>
                </a:lnTo>
                <a:lnTo>
                  <a:pt x="418" y="248"/>
                </a:lnTo>
                <a:lnTo>
                  <a:pt x="417" y="250"/>
                </a:lnTo>
                <a:lnTo>
                  <a:pt x="415" y="250"/>
                </a:lnTo>
                <a:lnTo>
                  <a:pt x="415" y="252"/>
                </a:lnTo>
                <a:lnTo>
                  <a:pt x="413" y="252"/>
                </a:lnTo>
                <a:lnTo>
                  <a:pt x="413" y="253"/>
                </a:lnTo>
                <a:lnTo>
                  <a:pt x="411" y="253"/>
                </a:lnTo>
                <a:lnTo>
                  <a:pt x="410" y="255"/>
                </a:lnTo>
                <a:lnTo>
                  <a:pt x="408" y="255"/>
                </a:lnTo>
                <a:lnTo>
                  <a:pt x="408" y="257"/>
                </a:lnTo>
                <a:lnTo>
                  <a:pt x="406" y="257"/>
                </a:lnTo>
                <a:lnTo>
                  <a:pt x="406" y="259"/>
                </a:lnTo>
                <a:lnTo>
                  <a:pt x="408" y="259"/>
                </a:lnTo>
                <a:lnTo>
                  <a:pt x="408" y="260"/>
                </a:lnTo>
                <a:lnTo>
                  <a:pt x="406" y="260"/>
                </a:lnTo>
                <a:lnTo>
                  <a:pt x="405" y="260"/>
                </a:lnTo>
                <a:lnTo>
                  <a:pt x="403" y="260"/>
                </a:lnTo>
                <a:lnTo>
                  <a:pt x="401" y="260"/>
                </a:lnTo>
                <a:lnTo>
                  <a:pt x="399" y="260"/>
                </a:lnTo>
                <a:lnTo>
                  <a:pt x="398" y="260"/>
                </a:lnTo>
                <a:lnTo>
                  <a:pt x="396" y="260"/>
                </a:lnTo>
                <a:lnTo>
                  <a:pt x="396" y="259"/>
                </a:lnTo>
                <a:lnTo>
                  <a:pt x="394" y="259"/>
                </a:lnTo>
                <a:lnTo>
                  <a:pt x="394" y="257"/>
                </a:lnTo>
                <a:lnTo>
                  <a:pt x="393" y="257"/>
                </a:lnTo>
                <a:lnTo>
                  <a:pt x="391" y="257"/>
                </a:lnTo>
                <a:lnTo>
                  <a:pt x="391" y="259"/>
                </a:lnTo>
                <a:lnTo>
                  <a:pt x="389" y="259"/>
                </a:lnTo>
                <a:lnTo>
                  <a:pt x="389" y="260"/>
                </a:lnTo>
                <a:lnTo>
                  <a:pt x="387" y="260"/>
                </a:lnTo>
                <a:lnTo>
                  <a:pt x="387" y="262"/>
                </a:lnTo>
                <a:lnTo>
                  <a:pt x="386" y="262"/>
                </a:lnTo>
                <a:lnTo>
                  <a:pt x="384" y="260"/>
                </a:lnTo>
                <a:lnTo>
                  <a:pt x="382" y="260"/>
                </a:lnTo>
                <a:lnTo>
                  <a:pt x="382" y="262"/>
                </a:lnTo>
                <a:lnTo>
                  <a:pt x="380" y="262"/>
                </a:lnTo>
                <a:lnTo>
                  <a:pt x="380" y="264"/>
                </a:lnTo>
                <a:lnTo>
                  <a:pt x="379" y="264"/>
                </a:lnTo>
                <a:lnTo>
                  <a:pt x="377" y="264"/>
                </a:lnTo>
                <a:lnTo>
                  <a:pt x="377" y="262"/>
                </a:lnTo>
                <a:lnTo>
                  <a:pt x="375" y="262"/>
                </a:lnTo>
                <a:lnTo>
                  <a:pt x="377" y="260"/>
                </a:lnTo>
                <a:lnTo>
                  <a:pt x="377" y="259"/>
                </a:lnTo>
                <a:lnTo>
                  <a:pt x="375" y="259"/>
                </a:lnTo>
                <a:lnTo>
                  <a:pt x="375" y="257"/>
                </a:lnTo>
                <a:lnTo>
                  <a:pt x="374" y="257"/>
                </a:lnTo>
                <a:lnTo>
                  <a:pt x="374" y="255"/>
                </a:lnTo>
                <a:lnTo>
                  <a:pt x="372" y="255"/>
                </a:lnTo>
                <a:lnTo>
                  <a:pt x="372" y="253"/>
                </a:lnTo>
                <a:lnTo>
                  <a:pt x="370" y="253"/>
                </a:lnTo>
                <a:lnTo>
                  <a:pt x="370" y="252"/>
                </a:lnTo>
                <a:lnTo>
                  <a:pt x="368" y="252"/>
                </a:lnTo>
                <a:lnTo>
                  <a:pt x="368" y="253"/>
                </a:lnTo>
                <a:lnTo>
                  <a:pt x="367" y="253"/>
                </a:lnTo>
                <a:lnTo>
                  <a:pt x="367" y="255"/>
                </a:lnTo>
                <a:lnTo>
                  <a:pt x="367" y="257"/>
                </a:lnTo>
                <a:lnTo>
                  <a:pt x="367" y="259"/>
                </a:lnTo>
                <a:lnTo>
                  <a:pt x="365" y="259"/>
                </a:lnTo>
                <a:lnTo>
                  <a:pt x="363" y="259"/>
                </a:lnTo>
                <a:lnTo>
                  <a:pt x="362" y="259"/>
                </a:lnTo>
                <a:lnTo>
                  <a:pt x="360" y="259"/>
                </a:lnTo>
                <a:lnTo>
                  <a:pt x="358" y="259"/>
                </a:lnTo>
                <a:lnTo>
                  <a:pt x="356" y="259"/>
                </a:lnTo>
                <a:lnTo>
                  <a:pt x="355" y="259"/>
                </a:lnTo>
                <a:lnTo>
                  <a:pt x="355" y="257"/>
                </a:lnTo>
                <a:lnTo>
                  <a:pt x="355" y="255"/>
                </a:lnTo>
                <a:lnTo>
                  <a:pt x="353" y="255"/>
                </a:lnTo>
                <a:lnTo>
                  <a:pt x="353" y="253"/>
                </a:lnTo>
                <a:lnTo>
                  <a:pt x="351" y="252"/>
                </a:lnTo>
                <a:lnTo>
                  <a:pt x="353" y="252"/>
                </a:lnTo>
                <a:lnTo>
                  <a:pt x="351" y="252"/>
                </a:lnTo>
                <a:lnTo>
                  <a:pt x="351" y="250"/>
                </a:lnTo>
                <a:lnTo>
                  <a:pt x="351" y="252"/>
                </a:lnTo>
                <a:lnTo>
                  <a:pt x="351" y="250"/>
                </a:lnTo>
                <a:lnTo>
                  <a:pt x="350" y="250"/>
                </a:lnTo>
                <a:lnTo>
                  <a:pt x="350" y="252"/>
                </a:lnTo>
                <a:lnTo>
                  <a:pt x="348" y="252"/>
                </a:lnTo>
                <a:lnTo>
                  <a:pt x="348" y="250"/>
                </a:lnTo>
                <a:lnTo>
                  <a:pt x="346" y="250"/>
                </a:lnTo>
                <a:lnTo>
                  <a:pt x="346" y="248"/>
                </a:lnTo>
                <a:lnTo>
                  <a:pt x="344" y="248"/>
                </a:lnTo>
                <a:lnTo>
                  <a:pt x="346" y="248"/>
                </a:lnTo>
                <a:lnTo>
                  <a:pt x="346" y="247"/>
                </a:lnTo>
                <a:lnTo>
                  <a:pt x="344" y="247"/>
                </a:lnTo>
                <a:lnTo>
                  <a:pt x="343" y="247"/>
                </a:lnTo>
                <a:lnTo>
                  <a:pt x="341" y="247"/>
                </a:lnTo>
                <a:lnTo>
                  <a:pt x="341" y="248"/>
                </a:lnTo>
                <a:lnTo>
                  <a:pt x="341" y="250"/>
                </a:lnTo>
                <a:lnTo>
                  <a:pt x="341" y="252"/>
                </a:lnTo>
                <a:lnTo>
                  <a:pt x="339" y="252"/>
                </a:lnTo>
                <a:lnTo>
                  <a:pt x="337" y="252"/>
                </a:lnTo>
                <a:lnTo>
                  <a:pt x="336" y="252"/>
                </a:lnTo>
                <a:lnTo>
                  <a:pt x="334" y="252"/>
                </a:lnTo>
                <a:lnTo>
                  <a:pt x="334" y="250"/>
                </a:lnTo>
                <a:lnTo>
                  <a:pt x="327" y="255"/>
                </a:lnTo>
                <a:lnTo>
                  <a:pt x="324" y="252"/>
                </a:lnTo>
                <a:lnTo>
                  <a:pt x="320" y="248"/>
                </a:lnTo>
                <a:lnTo>
                  <a:pt x="320" y="247"/>
                </a:lnTo>
                <a:lnTo>
                  <a:pt x="317" y="243"/>
                </a:lnTo>
                <a:lnTo>
                  <a:pt x="313" y="240"/>
                </a:lnTo>
                <a:lnTo>
                  <a:pt x="308" y="238"/>
                </a:lnTo>
                <a:lnTo>
                  <a:pt x="305" y="238"/>
                </a:lnTo>
                <a:lnTo>
                  <a:pt x="300" y="240"/>
                </a:lnTo>
                <a:lnTo>
                  <a:pt x="294" y="245"/>
                </a:lnTo>
                <a:lnTo>
                  <a:pt x="289" y="247"/>
                </a:lnTo>
                <a:lnTo>
                  <a:pt x="282" y="247"/>
                </a:lnTo>
                <a:lnTo>
                  <a:pt x="277" y="247"/>
                </a:lnTo>
                <a:lnTo>
                  <a:pt x="274" y="247"/>
                </a:lnTo>
                <a:lnTo>
                  <a:pt x="270" y="252"/>
                </a:lnTo>
                <a:lnTo>
                  <a:pt x="265" y="255"/>
                </a:lnTo>
                <a:lnTo>
                  <a:pt x="260" y="255"/>
                </a:lnTo>
                <a:lnTo>
                  <a:pt x="255" y="255"/>
                </a:lnTo>
                <a:lnTo>
                  <a:pt x="250" y="257"/>
                </a:lnTo>
                <a:lnTo>
                  <a:pt x="245" y="259"/>
                </a:lnTo>
                <a:lnTo>
                  <a:pt x="239" y="262"/>
                </a:lnTo>
                <a:lnTo>
                  <a:pt x="234" y="262"/>
                </a:lnTo>
                <a:lnTo>
                  <a:pt x="229" y="260"/>
                </a:lnTo>
                <a:lnTo>
                  <a:pt x="226" y="260"/>
                </a:lnTo>
                <a:lnTo>
                  <a:pt x="219" y="260"/>
                </a:lnTo>
                <a:lnTo>
                  <a:pt x="215" y="262"/>
                </a:lnTo>
                <a:lnTo>
                  <a:pt x="210" y="262"/>
                </a:lnTo>
                <a:lnTo>
                  <a:pt x="205" y="264"/>
                </a:lnTo>
                <a:lnTo>
                  <a:pt x="200" y="264"/>
                </a:lnTo>
                <a:lnTo>
                  <a:pt x="195" y="266"/>
                </a:lnTo>
                <a:lnTo>
                  <a:pt x="189" y="267"/>
                </a:lnTo>
                <a:lnTo>
                  <a:pt x="186" y="269"/>
                </a:lnTo>
                <a:lnTo>
                  <a:pt x="181" y="271"/>
                </a:lnTo>
                <a:lnTo>
                  <a:pt x="179" y="274"/>
                </a:lnTo>
                <a:lnTo>
                  <a:pt x="179" y="279"/>
                </a:lnTo>
                <a:lnTo>
                  <a:pt x="179" y="284"/>
                </a:lnTo>
                <a:lnTo>
                  <a:pt x="176" y="286"/>
                </a:lnTo>
                <a:lnTo>
                  <a:pt x="172" y="286"/>
                </a:lnTo>
                <a:lnTo>
                  <a:pt x="165" y="284"/>
                </a:lnTo>
                <a:lnTo>
                  <a:pt x="160" y="284"/>
                </a:lnTo>
                <a:lnTo>
                  <a:pt x="153" y="284"/>
                </a:lnTo>
                <a:lnTo>
                  <a:pt x="152" y="283"/>
                </a:lnTo>
                <a:lnTo>
                  <a:pt x="148" y="283"/>
                </a:lnTo>
                <a:lnTo>
                  <a:pt x="141" y="283"/>
                </a:lnTo>
                <a:lnTo>
                  <a:pt x="136" y="281"/>
                </a:lnTo>
                <a:lnTo>
                  <a:pt x="129" y="281"/>
                </a:lnTo>
                <a:lnTo>
                  <a:pt x="126" y="279"/>
                </a:lnTo>
                <a:lnTo>
                  <a:pt x="124" y="279"/>
                </a:lnTo>
                <a:lnTo>
                  <a:pt x="117" y="279"/>
                </a:lnTo>
                <a:lnTo>
                  <a:pt x="110" y="278"/>
                </a:lnTo>
                <a:lnTo>
                  <a:pt x="105" y="279"/>
                </a:lnTo>
                <a:lnTo>
                  <a:pt x="102" y="281"/>
                </a:lnTo>
                <a:lnTo>
                  <a:pt x="97" y="283"/>
                </a:lnTo>
                <a:lnTo>
                  <a:pt x="93" y="284"/>
                </a:lnTo>
                <a:lnTo>
                  <a:pt x="90" y="288"/>
                </a:lnTo>
                <a:lnTo>
                  <a:pt x="88" y="290"/>
                </a:lnTo>
                <a:lnTo>
                  <a:pt x="86" y="291"/>
                </a:lnTo>
                <a:lnTo>
                  <a:pt x="83" y="293"/>
                </a:lnTo>
                <a:lnTo>
                  <a:pt x="79" y="297"/>
                </a:lnTo>
                <a:lnTo>
                  <a:pt x="76" y="300"/>
                </a:lnTo>
                <a:lnTo>
                  <a:pt x="72" y="302"/>
                </a:lnTo>
                <a:lnTo>
                  <a:pt x="67" y="303"/>
                </a:lnTo>
                <a:lnTo>
                  <a:pt x="62" y="305"/>
                </a:lnTo>
                <a:lnTo>
                  <a:pt x="57" y="305"/>
                </a:lnTo>
                <a:lnTo>
                  <a:pt x="53" y="305"/>
                </a:lnTo>
                <a:lnTo>
                  <a:pt x="48" y="303"/>
                </a:lnTo>
                <a:lnTo>
                  <a:pt x="45" y="300"/>
                </a:lnTo>
                <a:lnTo>
                  <a:pt x="41" y="298"/>
                </a:lnTo>
                <a:lnTo>
                  <a:pt x="38" y="295"/>
                </a:lnTo>
                <a:lnTo>
                  <a:pt x="35" y="291"/>
                </a:lnTo>
                <a:lnTo>
                  <a:pt x="33" y="290"/>
                </a:lnTo>
                <a:lnTo>
                  <a:pt x="31" y="288"/>
                </a:lnTo>
                <a:lnTo>
                  <a:pt x="28" y="284"/>
                </a:lnTo>
                <a:lnTo>
                  <a:pt x="23" y="284"/>
                </a:lnTo>
                <a:lnTo>
                  <a:pt x="17" y="284"/>
                </a:lnTo>
                <a:lnTo>
                  <a:pt x="12" y="286"/>
                </a:lnTo>
                <a:lnTo>
                  <a:pt x="10" y="290"/>
                </a:lnTo>
                <a:lnTo>
                  <a:pt x="9" y="290"/>
                </a:lnTo>
                <a:lnTo>
                  <a:pt x="2" y="286"/>
                </a:lnTo>
                <a:lnTo>
                  <a:pt x="2" y="284"/>
                </a:lnTo>
                <a:lnTo>
                  <a:pt x="2" y="283"/>
                </a:lnTo>
                <a:lnTo>
                  <a:pt x="0" y="283"/>
                </a:lnTo>
                <a:lnTo>
                  <a:pt x="0" y="281"/>
                </a:lnTo>
                <a:lnTo>
                  <a:pt x="0" y="279"/>
                </a:lnTo>
                <a:lnTo>
                  <a:pt x="0" y="278"/>
                </a:lnTo>
                <a:lnTo>
                  <a:pt x="0" y="276"/>
                </a:lnTo>
                <a:lnTo>
                  <a:pt x="0" y="274"/>
                </a:lnTo>
                <a:lnTo>
                  <a:pt x="2" y="274"/>
                </a:lnTo>
                <a:lnTo>
                  <a:pt x="2" y="272"/>
                </a:lnTo>
                <a:lnTo>
                  <a:pt x="2" y="271"/>
                </a:lnTo>
                <a:lnTo>
                  <a:pt x="4" y="271"/>
                </a:lnTo>
                <a:lnTo>
                  <a:pt x="4" y="269"/>
                </a:lnTo>
                <a:lnTo>
                  <a:pt x="2" y="269"/>
                </a:lnTo>
                <a:lnTo>
                  <a:pt x="2" y="267"/>
                </a:lnTo>
                <a:lnTo>
                  <a:pt x="2" y="266"/>
                </a:lnTo>
                <a:lnTo>
                  <a:pt x="2" y="264"/>
                </a:lnTo>
                <a:lnTo>
                  <a:pt x="4" y="264"/>
                </a:lnTo>
                <a:lnTo>
                  <a:pt x="4" y="262"/>
                </a:lnTo>
                <a:lnTo>
                  <a:pt x="2" y="262"/>
                </a:lnTo>
                <a:lnTo>
                  <a:pt x="4" y="262"/>
                </a:lnTo>
                <a:lnTo>
                  <a:pt x="4" y="260"/>
                </a:lnTo>
                <a:lnTo>
                  <a:pt x="4" y="259"/>
                </a:lnTo>
                <a:lnTo>
                  <a:pt x="5" y="259"/>
                </a:lnTo>
                <a:lnTo>
                  <a:pt x="5" y="257"/>
                </a:lnTo>
                <a:lnTo>
                  <a:pt x="5" y="255"/>
                </a:lnTo>
                <a:lnTo>
                  <a:pt x="4" y="255"/>
                </a:lnTo>
                <a:lnTo>
                  <a:pt x="4" y="253"/>
                </a:lnTo>
                <a:lnTo>
                  <a:pt x="4" y="252"/>
                </a:lnTo>
                <a:lnTo>
                  <a:pt x="5" y="252"/>
                </a:lnTo>
                <a:lnTo>
                  <a:pt x="4" y="250"/>
                </a:lnTo>
                <a:lnTo>
                  <a:pt x="5" y="250"/>
                </a:lnTo>
                <a:lnTo>
                  <a:pt x="7" y="250"/>
                </a:lnTo>
                <a:lnTo>
                  <a:pt x="7" y="252"/>
                </a:lnTo>
                <a:lnTo>
                  <a:pt x="9" y="252"/>
                </a:lnTo>
                <a:lnTo>
                  <a:pt x="9" y="250"/>
                </a:lnTo>
                <a:lnTo>
                  <a:pt x="9" y="248"/>
                </a:lnTo>
                <a:lnTo>
                  <a:pt x="9" y="247"/>
                </a:lnTo>
                <a:lnTo>
                  <a:pt x="10" y="247"/>
                </a:lnTo>
                <a:lnTo>
                  <a:pt x="10" y="245"/>
                </a:lnTo>
                <a:lnTo>
                  <a:pt x="12" y="245"/>
                </a:lnTo>
                <a:lnTo>
                  <a:pt x="12" y="243"/>
                </a:lnTo>
                <a:lnTo>
                  <a:pt x="12" y="241"/>
                </a:lnTo>
                <a:lnTo>
                  <a:pt x="12" y="240"/>
                </a:lnTo>
                <a:lnTo>
                  <a:pt x="14" y="240"/>
                </a:lnTo>
                <a:lnTo>
                  <a:pt x="16" y="240"/>
                </a:lnTo>
                <a:lnTo>
                  <a:pt x="16" y="238"/>
                </a:lnTo>
                <a:lnTo>
                  <a:pt x="17" y="238"/>
                </a:lnTo>
                <a:lnTo>
                  <a:pt x="17" y="236"/>
                </a:lnTo>
                <a:lnTo>
                  <a:pt x="17" y="238"/>
                </a:lnTo>
                <a:lnTo>
                  <a:pt x="19" y="236"/>
                </a:lnTo>
                <a:lnTo>
                  <a:pt x="19" y="238"/>
                </a:lnTo>
                <a:lnTo>
                  <a:pt x="19" y="240"/>
                </a:lnTo>
                <a:lnTo>
                  <a:pt x="21" y="240"/>
                </a:lnTo>
                <a:lnTo>
                  <a:pt x="23" y="240"/>
                </a:lnTo>
                <a:lnTo>
                  <a:pt x="23" y="238"/>
                </a:lnTo>
                <a:lnTo>
                  <a:pt x="24" y="238"/>
                </a:lnTo>
                <a:lnTo>
                  <a:pt x="26" y="238"/>
                </a:lnTo>
                <a:lnTo>
                  <a:pt x="26" y="240"/>
                </a:lnTo>
                <a:lnTo>
                  <a:pt x="28" y="238"/>
                </a:lnTo>
                <a:lnTo>
                  <a:pt x="28" y="240"/>
                </a:lnTo>
                <a:lnTo>
                  <a:pt x="28" y="238"/>
                </a:lnTo>
                <a:lnTo>
                  <a:pt x="29" y="238"/>
                </a:lnTo>
                <a:lnTo>
                  <a:pt x="29" y="236"/>
                </a:lnTo>
                <a:lnTo>
                  <a:pt x="31" y="236"/>
                </a:lnTo>
                <a:lnTo>
                  <a:pt x="33" y="236"/>
                </a:lnTo>
                <a:lnTo>
                  <a:pt x="35" y="236"/>
                </a:lnTo>
                <a:lnTo>
                  <a:pt x="35" y="235"/>
                </a:lnTo>
                <a:lnTo>
                  <a:pt x="36" y="235"/>
                </a:lnTo>
                <a:lnTo>
                  <a:pt x="38" y="235"/>
                </a:lnTo>
                <a:lnTo>
                  <a:pt x="38" y="233"/>
                </a:lnTo>
                <a:lnTo>
                  <a:pt x="40" y="233"/>
                </a:lnTo>
                <a:lnTo>
                  <a:pt x="41" y="233"/>
                </a:lnTo>
                <a:lnTo>
                  <a:pt x="41" y="231"/>
                </a:lnTo>
                <a:lnTo>
                  <a:pt x="41" y="229"/>
                </a:lnTo>
                <a:lnTo>
                  <a:pt x="43" y="229"/>
                </a:lnTo>
                <a:lnTo>
                  <a:pt x="43" y="228"/>
                </a:lnTo>
                <a:lnTo>
                  <a:pt x="45" y="226"/>
                </a:lnTo>
                <a:lnTo>
                  <a:pt x="43" y="226"/>
                </a:lnTo>
                <a:lnTo>
                  <a:pt x="45" y="226"/>
                </a:lnTo>
                <a:lnTo>
                  <a:pt x="45" y="224"/>
                </a:lnTo>
                <a:lnTo>
                  <a:pt x="47" y="224"/>
                </a:lnTo>
                <a:lnTo>
                  <a:pt x="48" y="224"/>
                </a:lnTo>
                <a:lnTo>
                  <a:pt x="48" y="226"/>
                </a:lnTo>
                <a:lnTo>
                  <a:pt x="50" y="226"/>
                </a:lnTo>
                <a:lnTo>
                  <a:pt x="52" y="228"/>
                </a:lnTo>
                <a:lnTo>
                  <a:pt x="52" y="226"/>
                </a:lnTo>
                <a:lnTo>
                  <a:pt x="52" y="224"/>
                </a:lnTo>
                <a:lnTo>
                  <a:pt x="52" y="222"/>
                </a:lnTo>
                <a:lnTo>
                  <a:pt x="52" y="221"/>
                </a:lnTo>
                <a:lnTo>
                  <a:pt x="52" y="219"/>
                </a:lnTo>
                <a:lnTo>
                  <a:pt x="53" y="219"/>
                </a:lnTo>
                <a:lnTo>
                  <a:pt x="53" y="217"/>
                </a:lnTo>
                <a:lnTo>
                  <a:pt x="53" y="219"/>
                </a:lnTo>
                <a:lnTo>
                  <a:pt x="53" y="217"/>
                </a:lnTo>
                <a:lnTo>
                  <a:pt x="55" y="217"/>
                </a:lnTo>
                <a:lnTo>
                  <a:pt x="53" y="217"/>
                </a:lnTo>
                <a:lnTo>
                  <a:pt x="53" y="216"/>
                </a:lnTo>
                <a:lnTo>
                  <a:pt x="55" y="216"/>
                </a:lnTo>
                <a:lnTo>
                  <a:pt x="57" y="216"/>
                </a:lnTo>
                <a:lnTo>
                  <a:pt x="57" y="214"/>
                </a:lnTo>
                <a:lnTo>
                  <a:pt x="59" y="214"/>
                </a:lnTo>
                <a:lnTo>
                  <a:pt x="60" y="214"/>
                </a:lnTo>
                <a:lnTo>
                  <a:pt x="60" y="212"/>
                </a:lnTo>
                <a:lnTo>
                  <a:pt x="62" y="212"/>
                </a:lnTo>
                <a:lnTo>
                  <a:pt x="62" y="210"/>
                </a:lnTo>
                <a:lnTo>
                  <a:pt x="64" y="210"/>
                </a:lnTo>
                <a:lnTo>
                  <a:pt x="64" y="209"/>
                </a:lnTo>
                <a:lnTo>
                  <a:pt x="66" y="209"/>
                </a:lnTo>
                <a:lnTo>
                  <a:pt x="66" y="207"/>
                </a:lnTo>
                <a:lnTo>
                  <a:pt x="67" y="207"/>
                </a:lnTo>
                <a:lnTo>
                  <a:pt x="67" y="205"/>
                </a:lnTo>
                <a:lnTo>
                  <a:pt x="69" y="205"/>
                </a:lnTo>
                <a:lnTo>
                  <a:pt x="69" y="204"/>
                </a:lnTo>
                <a:lnTo>
                  <a:pt x="69" y="205"/>
                </a:lnTo>
                <a:lnTo>
                  <a:pt x="71" y="205"/>
                </a:lnTo>
                <a:lnTo>
                  <a:pt x="71" y="204"/>
                </a:lnTo>
                <a:lnTo>
                  <a:pt x="71" y="205"/>
                </a:lnTo>
                <a:lnTo>
                  <a:pt x="72" y="205"/>
                </a:lnTo>
                <a:lnTo>
                  <a:pt x="72" y="207"/>
                </a:lnTo>
                <a:lnTo>
                  <a:pt x="74" y="207"/>
                </a:lnTo>
                <a:lnTo>
                  <a:pt x="74" y="209"/>
                </a:lnTo>
                <a:lnTo>
                  <a:pt x="76" y="209"/>
                </a:lnTo>
                <a:lnTo>
                  <a:pt x="78" y="209"/>
                </a:lnTo>
                <a:lnTo>
                  <a:pt x="79" y="209"/>
                </a:lnTo>
                <a:lnTo>
                  <a:pt x="81" y="209"/>
                </a:lnTo>
                <a:lnTo>
                  <a:pt x="83" y="209"/>
                </a:lnTo>
                <a:lnTo>
                  <a:pt x="84" y="209"/>
                </a:lnTo>
                <a:lnTo>
                  <a:pt x="86" y="209"/>
                </a:lnTo>
                <a:lnTo>
                  <a:pt x="86" y="207"/>
                </a:lnTo>
                <a:lnTo>
                  <a:pt x="88" y="207"/>
                </a:lnTo>
                <a:lnTo>
                  <a:pt x="88" y="205"/>
                </a:lnTo>
                <a:lnTo>
                  <a:pt x="90" y="205"/>
                </a:lnTo>
                <a:lnTo>
                  <a:pt x="91" y="205"/>
                </a:lnTo>
                <a:lnTo>
                  <a:pt x="93" y="205"/>
                </a:lnTo>
                <a:lnTo>
                  <a:pt x="93" y="204"/>
                </a:lnTo>
                <a:lnTo>
                  <a:pt x="95" y="204"/>
                </a:lnTo>
                <a:lnTo>
                  <a:pt x="97" y="202"/>
                </a:lnTo>
                <a:lnTo>
                  <a:pt x="97" y="200"/>
                </a:lnTo>
                <a:lnTo>
                  <a:pt x="97" y="202"/>
                </a:lnTo>
                <a:lnTo>
                  <a:pt x="98" y="202"/>
                </a:lnTo>
                <a:lnTo>
                  <a:pt x="100" y="202"/>
                </a:lnTo>
                <a:lnTo>
                  <a:pt x="100" y="204"/>
                </a:lnTo>
                <a:lnTo>
                  <a:pt x="102" y="204"/>
                </a:lnTo>
                <a:lnTo>
                  <a:pt x="103" y="204"/>
                </a:lnTo>
                <a:lnTo>
                  <a:pt x="105" y="204"/>
                </a:lnTo>
                <a:lnTo>
                  <a:pt x="107" y="204"/>
                </a:lnTo>
                <a:lnTo>
                  <a:pt x="107" y="202"/>
                </a:lnTo>
                <a:lnTo>
                  <a:pt x="109" y="202"/>
                </a:lnTo>
                <a:lnTo>
                  <a:pt x="110" y="202"/>
                </a:lnTo>
                <a:lnTo>
                  <a:pt x="112" y="202"/>
                </a:lnTo>
                <a:lnTo>
                  <a:pt x="112" y="200"/>
                </a:lnTo>
                <a:lnTo>
                  <a:pt x="114" y="200"/>
                </a:lnTo>
                <a:lnTo>
                  <a:pt x="114" y="198"/>
                </a:lnTo>
                <a:lnTo>
                  <a:pt x="114" y="200"/>
                </a:lnTo>
                <a:lnTo>
                  <a:pt x="115" y="200"/>
                </a:lnTo>
                <a:lnTo>
                  <a:pt x="115" y="198"/>
                </a:lnTo>
                <a:lnTo>
                  <a:pt x="115" y="197"/>
                </a:lnTo>
                <a:lnTo>
                  <a:pt x="115" y="195"/>
                </a:lnTo>
                <a:lnTo>
                  <a:pt x="117" y="195"/>
                </a:lnTo>
                <a:lnTo>
                  <a:pt x="119" y="195"/>
                </a:lnTo>
                <a:lnTo>
                  <a:pt x="119" y="193"/>
                </a:lnTo>
                <a:lnTo>
                  <a:pt x="119" y="191"/>
                </a:lnTo>
                <a:lnTo>
                  <a:pt x="117" y="191"/>
                </a:lnTo>
                <a:lnTo>
                  <a:pt x="119" y="191"/>
                </a:lnTo>
                <a:lnTo>
                  <a:pt x="117" y="191"/>
                </a:lnTo>
                <a:lnTo>
                  <a:pt x="117" y="190"/>
                </a:lnTo>
                <a:lnTo>
                  <a:pt x="117" y="188"/>
                </a:lnTo>
                <a:lnTo>
                  <a:pt x="117" y="186"/>
                </a:lnTo>
                <a:lnTo>
                  <a:pt x="117" y="185"/>
                </a:lnTo>
                <a:lnTo>
                  <a:pt x="117" y="183"/>
                </a:lnTo>
                <a:lnTo>
                  <a:pt x="117" y="181"/>
                </a:lnTo>
                <a:lnTo>
                  <a:pt x="119" y="181"/>
                </a:lnTo>
                <a:lnTo>
                  <a:pt x="119" y="179"/>
                </a:lnTo>
                <a:lnTo>
                  <a:pt x="117" y="179"/>
                </a:lnTo>
                <a:lnTo>
                  <a:pt x="117" y="178"/>
                </a:lnTo>
                <a:lnTo>
                  <a:pt x="117" y="176"/>
                </a:lnTo>
                <a:lnTo>
                  <a:pt x="117" y="174"/>
                </a:lnTo>
                <a:lnTo>
                  <a:pt x="117" y="173"/>
                </a:lnTo>
                <a:lnTo>
                  <a:pt x="117" y="171"/>
                </a:lnTo>
                <a:lnTo>
                  <a:pt x="117" y="169"/>
                </a:lnTo>
                <a:lnTo>
                  <a:pt x="117" y="167"/>
                </a:lnTo>
                <a:lnTo>
                  <a:pt x="119" y="167"/>
                </a:lnTo>
                <a:lnTo>
                  <a:pt x="121" y="167"/>
                </a:lnTo>
                <a:lnTo>
                  <a:pt x="121" y="166"/>
                </a:lnTo>
                <a:lnTo>
                  <a:pt x="121" y="164"/>
                </a:lnTo>
                <a:lnTo>
                  <a:pt x="122" y="164"/>
                </a:lnTo>
                <a:lnTo>
                  <a:pt x="122" y="162"/>
                </a:lnTo>
                <a:lnTo>
                  <a:pt x="121" y="162"/>
                </a:lnTo>
                <a:lnTo>
                  <a:pt x="121" y="161"/>
                </a:lnTo>
                <a:lnTo>
                  <a:pt x="119" y="161"/>
                </a:lnTo>
                <a:lnTo>
                  <a:pt x="119" y="159"/>
                </a:lnTo>
                <a:lnTo>
                  <a:pt x="121" y="159"/>
                </a:lnTo>
                <a:lnTo>
                  <a:pt x="121" y="157"/>
                </a:lnTo>
                <a:lnTo>
                  <a:pt x="119" y="157"/>
                </a:lnTo>
                <a:lnTo>
                  <a:pt x="121" y="157"/>
                </a:lnTo>
                <a:lnTo>
                  <a:pt x="122" y="155"/>
                </a:lnTo>
                <a:lnTo>
                  <a:pt x="122" y="157"/>
                </a:lnTo>
                <a:lnTo>
                  <a:pt x="124" y="157"/>
                </a:lnTo>
                <a:lnTo>
                  <a:pt x="126" y="157"/>
                </a:lnTo>
                <a:lnTo>
                  <a:pt x="128" y="157"/>
                </a:lnTo>
                <a:lnTo>
                  <a:pt x="129" y="157"/>
                </a:lnTo>
                <a:lnTo>
                  <a:pt x="129" y="155"/>
                </a:lnTo>
                <a:lnTo>
                  <a:pt x="131" y="155"/>
                </a:lnTo>
                <a:lnTo>
                  <a:pt x="133" y="155"/>
                </a:lnTo>
                <a:lnTo>
                  <a:pt x="133" y="154"/>
                </a:lnTo>
                <a:lnTo>
                  <a:pt x="134" y="154"/>
                </a:lnTo>
                <a:lnTo>
                  <a:pt x="134" y="152"/>
                </a:lnTo>
                <a:lnTo>
                  <a:pt x="136" y="152"/>
                </a:lnTo>
                <a:lnTo>
                  <a:pt x="138" y="152"/>
                </a:lnTo>
                <a:lnTo>
                  <a:pt x="138" y="150"/>
                </a:lnTo>
                <a:lnTo>
                  <a:pt x="138" y="152"/>
                </a:lnTo>
                <a:lnTo>
                  <a:pt x="140" y="152"/>
                </a:lnTo>
                <a:lnTo>
                  <a:pt x="141" y="152"/>
                </a:lnTo>
                <a:lnTo>
                  <a:pt x="141" y="154"/>
                </a:lnTo>
                <a:lnTo>
                  <a:pt x="143" y="154"/>
                </a:lnTo>
                <a:lnTo>
                  <a:pt x="143" y="155"/>
                </a:lnTo>
                <a:lnTo>
                  <a:pt x="143" y="157"/>
                </a:lnTo>
                <a:lnTo>
                  <a:pt x="143" y="155"/>
                </a:lnTo>
                <a:lnTo>
                  <a:pt x="145" y="155"/>
                </a:lnTo>
                <a:lnTo>
                  <a:pt x="146" y="155"/>
                </a:lnTo>
                <a:lnTo>
                  <a:pt x="146" y="154"/>
                </a:lnTo>
                <a:lnTo>
                  <a:pt x="148" y="154"/>
                </a:lnTo>
                <a:lnTo>
                  <a:pt x="148" y="152"/>
                </a:lnTo>
                <a:lnTo>
                  <a:pt x="150" y="152"/>
                </a:lnTo>
                <a:lnTo>
                  <a:pt x="152" y="152"/>
                </a:lnTo>
                <a:lnTo>
                  <a:pt x="153" y="152"/>
                </a:lnTo>
                <a:lnTo>
                  <a:pt x="155" y="152"/>
                </a:lnTo>
                <a:lnTo>
                  <a:pt x="155" y="150"/>
                </a:lnTo>
                <a:lnTo>
                  <a:pt x="157" y="150"/>
                </a:lnTo>
                <a:lnTo>
                  <a:pt x="157" y="148"/>
                </a:lnTo>
                <a:lnTo>
                  <a:pt x="158" y="148"/>
                </a:lnTo>
                <a:lnTo>
                  <a:pt x="160" y="148"/>
                </a:lnTo>
                <a:lnTo>
                  <a:pt x="160" y="147"/>
                </a:lnTo>
                <a:lnTo>
                  <a:pt x="162" y="147"/>
                </a:lnTo>
                <a:lnTo>
                  <a:pt x="164" y="147"/>
                </a:lnTo>
                <a:lnTo>
                  <a:pt x="164" y="145"/>
                </a:lnTo>
                <a:lnTo>
                  <a:pt x="162" y="145"/>
                </a:lnTo>
                <a:lnTo>
                  <a:pt x="162" y="143"/>
                </a:lnTo>
                <a:lnTo>
                  <a:pt x="164" y="143"/>
                </a:lnTo>
                <a:lnTo>
                  <a:pt x="164" y="142"/>
                </a:lnTo>
                <a:lnTo>
                  <a:pt x="164" y="140"/>
                </a:lnTo>
                <a:lnTo>
                  <a:pt x="164" y="138"/>
                </a:lnTo>
                <a:lnTo>
                  <a:pt x="165" y="138"/>
                </a:lnTo>
                <a:lnTo>
                  <a:pt x="165" y="136"/>
                </a:lnTo>
                <a:lnTo>
                  <a:pt x="167" y="136"/>
                </a:lnTo>
                <a:lnTo>
                  <a:pt x="167" y="135"/>
                </a:lnTo>
                <a:lnTo>
                  <a:pt x="169" y="135"/>
                </a:lnTo>
                <a:lnTo>
                  <a:pt x="169" y="133"/>
                </a:lnTo>
                <a:lnTo>
                  <a:pt x="167" y="133"/>
                </a:lnTo>
                <a:lnTo>
                  <a:pt x="169" y="133"/>
                </a:lnTo>
                <a:lnTo>
                  <a:pt x="169" y="131"/>
                </a:lnTo>
                <a:lnTo>
                  <a:pt x="169" y="130"/>
                </a:lnTo>
                <a:lnTo>
                  <a:pt x="169" y="128"/>
                </a:lnTo>
                <a:lnTo>
                  <a:pt x="169" y="126"/>
                </a:lnTo>
                <a:lnTo>
                  <a:pt x="169" y="124"/>
                </a:lnTo>
                <a:lnTo>
                  <a:pt x="171" y="124"/>
                </a:lnTo>
                <a:lnTo>
                  <a:pt x="172" y="124"/>
                </a:lnTo>
                <a:lnTo>
                  <a:pt x="174" y="124"/>
                </a:lnTo>
                <a:lnTo>
                  <a:pt x="174" y="126"/>
                </a:lnTo>
                <a:lnTo>
                  <a:pt x="176" y="126"/>
                </a:lnTo>
                <a:lnTo>
                  <a:pt x="177" y="126"/>
                </a:lnTo>
                <a:lnTo>
                  <a:pt x="179" y="126"/>
                </a:lnTo>
                <a:lnTo>
                  <a:pt x="181" y="126"/>
                </a:lnTo>
                <a:lnTo>
                  <a:pt x="181" y="124"/>
                </a:lnTo>
                <a:lnTo>
                  <a:pt x="181" y="123"/>
                </a:lnTo>
                <a:lnTo>
                  <a:pt x="183" y="123"/>
                </a:lnTo>
                <a:lnTo>
                  <a:pt x="183" y="121"/>
                </a:lnTo>
                <a:lnTo>
                  <a:pt x="183" y="119"/>
                </a:lnTo>
                <a:lnTo>
                  <a:pt x="183" y="117"/>
                </a:lnTo>
                <a:lnTo>
                  <a:pt x="184" y="117"/>
                </a:lnTo>
                <a:lnTo>
                  <a:pt x="183" y="117"/>
                </a:lnTo>
                <a:lnTo>
                  <a:pt x="183" y="116"/>
                </a:lnTo>
                <a:lnTo>
                  <a:pt x="183" y="114"/>
                </a:lnTo>
                <a:lnTo>
                  <a:pt x="184" y="114"/>
                </a:lnTo>
                <a:lnTo>
                  <a:pt x="184" y="112"/>
                </a:lnTo>
                <a:lnTo>
                  <a:pt x="186" y="112"/>
                </a:lnTo>
                <a:lnTo>
                  <a:pt x="186" y="111"/>
                </a:lnTo>
                <a:lnTo>
                  <a:pt x="184" y="111"/>
                </a:lnTo>
                <a:lnTo>
                  <a:pt x="184" y="109"/>
                </a:lnTo>
                <a:lnTo>
                  <a:pt x="186" y="109"/>
                </a:lnTo>
                <a:lnTo>
                  <a:pt x="186" y="107"/>
                </a:lnTo>
                <a:lnTo>
                  <a:pt x="186" y="105"/>
                </a:lnTo>
                <a:lnTo>
                  <a:pt x="186" y="104"/>
                </a:lnTo>
                <a:lnTo>
                  <a:pt x="186" y="102"/>
                </a:lnTo>
                <a:lnTo>
                  <a:pt x="188" y="102"/>
                </a:lnTo>
                <a:lnTo>
                  <a:pt x="189" y="102"/>
                </a:lnTo>
                <a:lnTo>
                  <a:pt x="191" y="102"/>
                </a:lnTo>
                <a:lnTo>
                  <a:pt x="191" y="100"/>
                </a:lnTo>
                <a:lnTo>
                  <a:pt x="193" y="100"/>
                </a:lnTo>
                <a:lnTo>
                  <a:pt x="193" y="99"/>
                </a:lnTo>
                <a:lnTo>
                  <a:pt x="193" y="97"/>
                </a:lnTo>
                <a:lnTo>
                  <a:pt x="195" y="97"/>
                </a:lnTo>
                <a:lnTo>
                  <a:pt x="195" y="95"/>
                </a:lnTo>
                <a:lnTo>
                  <a:pt x="196" y="95"/>
                </a:lnTo>
                <a:lnTo>
                  <a:pt x="196" y="93"/>
                </a:lnTo>
                <a:lnTo>
                  <a:pt x="198" y="93"/>
                </a:lnTo>
                <a:lnTo>
                  <a:pt x="200" y="93"/>
                </a:lnTo>
                <a:lnTo>
                  <a:pt x="202" y="93"/>
                </a:lnTo>
                <a:lnTo>
                  <a:pt x="202" y="92"/>
                </a:lnTo>
                <a:lnTo>
                  <a:pt x="203" y="90"/>
                </a:lnTo>
                <a:lnTo>
                  <a:pt x="202" y="90"/>
                </a:lnTo>
                <a:lnTo>
                  <a:pt x="202" y="88"/>
                </a:lnTo>
                <a:lnTo>
                  <a:pt x="202" y="86"/>
                </a:lnTo>
                <a:lnTo>
                  <a:pt x="203" y="86"/>
                </a:lnTo>
                <a:lnTo>
                  <a:pt x="202" y="85"/>
                </a:lnTo>
                <a:lnTo>
                  <a:pt x="203" y="85"/>
                </a:lnTo>
                <a:lnTo>
                  <a:pt x="203" y="83"/>
                </a:lnTo>
                <a:lnTo>
                  <a:pt x="203" y="81"/>
                </a:lnTo>
                <a:lnTo>
                  <a:pt x="203" y="80"/>
                </a:lnTo>
                <a:lnTo>
                  <a:pt x="205" y="80"/>
                </a:lnTo>
                <a:lnTo>
                  <a:pt x="205" y="78"/>
                </a:lnTo>
                <a:lnTo>
                  <a:pt x="207" y="78"/>
                </a:lnTo>
                <a:lnTo>
                  <a:pt x="207" y="76"/>
                </a:lnTo>
                <a:lnTo>
                  <a:pt x="207" y="74"/>
                </a:lnTo>
                <a:lnTo>
                  <a:pt x="208" y="74"/>
                </a:lnTo>
                <a:lnTo>
                  <a:pt x="210" y="74"/>
                </a:lnTo>
                <a:lnTo>
                  <a:pt x="212" y="74"/>
                </a:lnTo>
                <a:lnTo>
                  <a:pt x="214" y="74"/>
                </a:lnTo>
                <a:lnTo>
                  <a:pt x="215" y="74"/>
                </a:lnTo>
                <a:lnTo>
                  <a:pt x="217" y="74"/>
                </a:lnTo>
                <a:lnTo>
                  <a:pt x="217" y="73"/>
                </a:lnTo>
                <a:lnTo>
                  <a:pt x="219" y="73"/>
                </a:lnTo>
                <a:lnTo>
                  <a:pt x="219" y="71"/>
                </a:lnTo>
                <a:lnTo>
                  <a:pt x="219" y="69"/>
                </a:lnTo>
                <a:lnTo>
                  <a:pt x="219" y="68"/>
                </a:lnTo>
                <a:lnTo>
                  <a:pt x="220" y="68"/>
                </a:lnTo>
                <a:lnTo>
                  <a:pt x="220" y="66"/>
                </a:lnTo>
                <a:lnTo>
                  <a:pt x="220" y="64"/>
                </a:lnTo>
                <a:lnTo>
                  <a:pt x="220" y="62"/>
                </a:lnTo>
                <a:lnTo>
                  <a:pt x="222" y="62"/>
                </a:lnTo>
                <a:lnTo>
                  <a:pt x="222" y="61"/>
                </a:lnTo>
                <a:lnTo>
                  <a:pt x="222" y="59"/>
                </a:lnTo>
                <a:lnTo>
                  <a:pt x="224" y="59"/>
                </a:lnTo>
                <a:lnTo>
                  <a:pt x="224" y="57"/>
                </a:lnTo>
                <a:lnTo>
                  <a:pt x="224" y="55"/>
                </a:lnTo>
                <a:lnTo>
                  <a:pt x="226" y="55"/>
                </a:lnTo>
                <a:lnTo>
                  <a:pt x="226" y="54"/>
                </a:lnTo>
                <a:lnTo>
                  <a:pt x="226" y="52"/>
                </a:lnTo>
                <a:lnTo>
                  <a:pt x="227" y="52"/>
                </a:lnTo>
                <a:lnTo>
                  <a:pt x="227" y="50"/>
                </a:lnTo>
                <a:lnTo>
                  <a:pt x="229" y="50"/>
                </a:lnTo>
                <a:lnTo>
                  <a:pt x="229" y="49"/>
                </a:lnTo>
                <a:lnTo>
                  <a:pt x="231" y="49"/>
                </a:lnTo>
                <a:lnTo>
                  <a:pt x="231" y="47"/>
                </a:lnTo>
                <a:lnTo>
                  <a:pt x="231" y="45"/>
                </a:lnTo>
                <a:lnTo>
                  <a:pt x="232" y="45"/>
                </a:lnTo>
                <a:lnTo>
                  <a:pt x="232" y="43"/>
                </a:lnTo>
                <a:lnTo>
                  <a:pt x="232" y="42"/>
                </a:lnTo>
                <a:lnTo>
                  <a:pt x="232" y="40"/>
                </a:lnTo>
                <a:lnTo>
                  <a:pt x="234" y="40"/>
                </a:lnTo>
                <a:lnTo>
                  <a:pt x="234" y="38"/>
                </a:lnTo>
                <a:lnTo>
                  <a:pt x="234" y="37"/>
                </a:lnTo>
                <a:lnTo>
                  <a:pt x="234" y="35"/>
                </a:lnTo>
                <a:lnTo>
                  <a:pt x="236" y="35"/>
                </a:lnTo>
                <a:lnTo>
                  <a:pt x="234" y="35"/>
                </a:lnTo>
                <a:lnTo>
                  <a:pt x="234" y="33"/>
                </a:lnTo>
                <a:lnTo>
                  <a:pt x="234" y="35"/>
                </a:lnTo>
                <a:lnTo>
                  <a:pt x="232" y="37"/>
                </a:lnTo>
                <a:lnTo>
                  <a:pt x="232" y="35"/>
                </a:lnTo>
                <a:lnTo>
                  <a:pt x="232" y="33"/>
                </a:lnTo>
                <a:lnTo>
                  <a:pt x="234" y="31"/>
                </a:lnTo>
                <a:lnTo>
                  <a:pt x="234" y="30"/>
                </a:lnTo>
                <a:lnTo>
                  <a:pt x="236" y="30"/>
                </a:lnTo>
                <a:lnTo>
                  <a:pt x="236" y="31"/>
                </a:lnTo>
                <a:lnTo>
                  <a:pt x="238" y="31"/>
                </a:lnTo>
                <a:lnTo>
                  <a:pt x="239" y="31"/>
                </a:lnTo>
                <a:lnTo>
                  <a:pt x="241" y="31"/>
                </a:lnTo>
                <a:lnTo>
                  <a:pt x="241" y="33"/>
                </a:lnTo>
                <a:lnTo>
                  <a:pt x="243" y="33"/>
                </a:lnTo>
                <a:lnTo>
                  <a:pt x="243" y="31"/>
                </a:lnTo>
                <a:lnTo>
                  <a:pt x="245" y="31"/>
                </a:lnTo>
                <a:lnTo>
                  <a:pt x="243" y="31"/>
                </a:lnTo>
                <a:lnTo>
                  <a:pt x="243" y="30"/>
                </a:lnTo>
                <a:lnTo>
                  <a:pt x="243" y="28"/>
                </a:lnTo>
                <a:lnTo>
                  <a:pt x="243" y="26"/>
                </a:lnTo>
                <a:lnTo>
                  <a:pt x="245" y="26"/>
                </a:lnTo>
                <a:lnTo>
                  <a:pt x="246" y="26"/>
                </a:lnTo>
                <a:lnTo>
                  <a:pt x="246" y="25"/>
                </a:lnTo>
                <a:lnTo>
                  <a:pt x="248" y="25"/>
                </a:lnTo>
                <a:lnTo>
                  <a:pt x="248" y="23"/>
                </a:lnTo>
                <a:lnTo>
                  <a:pt x="250" y="21"/>
                </a:lnTo>
                <a:lnTo>
                  <a:pt x="250" y="19"/>
                </a:lnTo>
                <a:lnTo>
                  <a:pt x="250" y="18"/>
                </a:lnTo>
                <a:lnTo>
                  <a:pt x="251" y="18"/>
                </a:lnTo>
                <a:lnTo>
                  <a:pt x="253" y="18"/>
                </a:lnTo>
                <a:lnTo>
                  <a:pt x="255" y="18"/>
                </a:lnTo>
                <a:lnTo>
                  <a:pt x="255" y="16"/>
                </a:lnTo>
                <a:lnTo>
                  <a:pt x="257" y="16"/>
                </a:lnTo>
                <a:lnTo>
                  <a:pt x="258" y="16"/>
                </a:lnTo>
                <a:lnTo>
                  <a:pt x="260" y="18"/>
                </a:lnTo>
                <a:lnTo>
                  <a:pt x="260" y="16"/>
                </a:lnTo>
                <a:lnTo>
                  <a:pt x="262" y="16"/>
                </a:lnTo>
                <a:lnTo>
                  <a:pt x="262" y="14"/>
                </a:lnTo>
                <a:lnTo>
                  <a:pt x="262" y="12"/>
                </a:lnTo>
                <a:lnTo>
                  <a:pt x="263" y="12"/>
                </a:lnTo>
                <a:lnTo>
                  <a:pt x="263" y="11"/>
                </a:lnTo>
                <a:lnTo>
                  <a:pt x="265" y="11"/>
                </a:lnTo>
                <a:lnTo>
                  <a:pt x="265" y="9"/>
                </a:lnTo>
                <a:lnTo>
                  <a:pt x="267" y="9"/>
                </a:lnTo>
                <a:lnTo>
                  <a:pt x="267" y="7"/>
                </a:lnTo>
                <a:lnTo>
                  <a:pt x="267" y="6"/>
                </a:lnTo>
                <a:lnTo>
                  <a:pt x="267" y="4"/>
                </a:lnTo>
                <a:lnTo>
                  <a:pt x="269" y="4"/>
                </a:lnTo>
                <a:lnTo>
                  <a:pt x="269" y="2"/>
                </a:lnTo>
                <a:lnTo>
                  <a:pt x="269" y="0"/>
                </a:lnTo>
                <a:lnTo>
                  <a:pt x="270" y="0"/>
                </a:lnTo>
                <a:lnTo>
                  <a:pt x="270" y="2"/>
                </a:lnTo>
                <a:lnTo>
                  <a:pt x="272" y="2"/>
                </a:lnTo>
                <a:lnTo>
                  <a:pt x="274" y="2"/>
                </a:lnTo>
                <a:lnTo>
                  <a:pt x="274" y="4"/>
                </a:lnTo>
                <a:lnTo>
                  <a:pt x="276" y="4"/>
                </a:lnTo>
                <a:lnTo>
                  <a:pt x="276" y="6"/>
                </a:lnTo>
                <a:lnTo>
                  <a:pt x="277" y="6"/>
                </a:lnTo>
                <a:lnTo>
                  <a:pt x="277" y="7"/>
                </a:lnTo>
                <a:lnTo>
                  <a:pt x="279" y="7"/>
                </a:lnTo>
                <a:lnTo>
                  <a:pt x="281" y="7"/>
                </a:lnTo>
                <a:lnTo>
                  <a:pt x="281" y="9"/>
                </a:lnTo>
                <a:lnTo>
                  <a:pt x="282" y="9"/>
                </a:lnTo>
                <a:lnTo>
                  <a:pt x="282" y="11"/>
                </a:lnTo>
                <a:lnTo>
                  <a:pt x="284" y="11"/>
                </a:lnTo>
                <a:lnTo>
                  <a:pt x="286" y="12"/>
                </a:lnTo>
                <a:lnTo>
                  <a:pt x="286" y="14"/>
                </a:lnTo>
                <a:lnTo>
                  <a:pt x="284" y="14"/>
                </a:lnTo>
                <a:lnTo>
                  <a:pt x="284" y="16"/>
                </a:lnTo>
                <a:close/>
              </a:path>
            </a:pathLst>
          </a:custGeom>
          <a:solidFill>
            <a:schemeClr val="tx2">
              <a:lumMod val="5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1"/>
          <p:cNvSpPr>
            <a:spLocks/>
          </p:cNvSpPr>
          <p:nvPr/>
        </p:nvSpPr>
        <p:spPr bwMode="auto">
          <a:xfrm>
            <a:off x="5195042" y="3379158"/>
            <a:ext cx="768860" cy="558654"/>
          </a:xfrm>
          <a:custGeom>
            <a:avLst/>
            <a:gdLst>
              <a:gd name="T0" fmla="*/ 136 w 406"/>
              <a:gd name="T1" fmla="*/ 17 h 295"/>
              <a:gd name="T2" fmla="*/ 137 w 406"/>
              <a:gd name="T3" fmla="*/ 38 h 295"/>
              <a:gd name="T4" fmla="*/ 143 w 406"/>
              <a:gd name="T5" fmla="*/ 55 h 295"/>
              <a:gd name="T6" fmla="*/ 153 w 406"/>
              <a:gd name="T7" fmla="*/ 74 h 295"/>
              <a:gd name="T8" fmla="*/ 167 w 406"/>
              <a:gd name="T9" fmla="*/ 93 h 295"/>
              <a:gd name="T10" fmla="*/ 174 w 406"/>
              <a:gd name="T11" fmla="*/ 112 h 295"/>
              <a:gd name="T12" fmla="*/ 189 w 406"/>
              <a:gd name="T13" fmla="*/ 129 h 295"/>
              <a:gd name="T14" fmla="*/ 203 w 406"/>
              <a:gd name="T15" fmla="*/ 138 h 295"/>
              <a:gd name="T16" fmla="*/ 227 w 406"/>
              <a:gd name="T17" fmla="*/ 133 h 295"/>
              <a:gd name="T18" fmla="*/ 242 w 406"/>
              <a:gd name="T19" fmla="*/ 140 h 295"/>
              <a:gd name="T20" fmla="*/ 260 w 406"/>
              <a:gd name="T21" fmla="*/ 141 h 295"/>
              <a:gd name="T22" fmla="*/ 282 w 406"/>
              <a:gd name="T23" fmla="*/ 140 h 295"/>
              <a:gd name="T24" fmla="*/ 289 w 406"/>
              <a:gd name="T25" fmla="*/ 150 h 295"/>
              <a:gd name="T26" fmla="*/ 311 w 406"/>
              <a:gd name="T27" fmla="*/ 150 h 295"/>
              <a:gd name="T28" fmla="*/ 322 w 406"/>
              <a:gd name="T29" fmla="*/ 157 h 295"/>
              <a:gd name="T30" fmla="*/ 325 w 406"/>
              <a:gd name="T31" fmla="*/ 186 h 295"/>
              <a:gd name="T32" fmla="*/ 329 w 406"/>
              <a:gd name="T33" fmla="*/ 205 h 295"/>
              <a:gd name="T34" fmla="*/ 344 w 406"/>
              <a:gd name="T35" fmla="*/ 222 h 295"/>
              <a:gd name="T36" fmla="*/ 366 w 406"/>
              <a:gd name="T37" fmla="*/ 229 h 295"/>
              <a:gd name="T38" fmla="*/ 385 w 406"/>
              <a:gd name="T39" fmla="*/ 222 h 295"/>
              <a:gd name="T40" fmla="*/ 394 w 406"/>
              <a:gd name="T41" fmla="*/ 233 h 295"/>
              <a:gd name="T42" fmla="*/ 403 w 406"/>
              <a:gd name="T43" fmla="*/ 250 h 295"/>
              <a:gd name="T44" fmla="*/ 392 w 406"/>
              <a:gd name="T45" fmla="*/ 265 h 295"/>
              <a:gd name="T46" fmla="*/ 372 w 406"/>
              <a:gd name="T47" fmla="*/ 277 h 295"/>
              <a:gd name="T48" fmla="*/ 353 w 406"/>
              <a:gd name="T49" fmla="*/ 274 h 295"/>
              <a:gd name="T50" fmla="*/ 334 w 406"/>
              <a:gd name="T51" fmla="*/ 282 h 295"/>
              <a:gd name="T52" fmla="*/ 318 w 406"/>
              <a:gd name="T53" fmla="*/ 286 h 295"/>
              <a:gd name="T54" fmla="*/ 306 w 406"/>
              <a:gd name="T55" fmla="*/ 289 h 295"/>
              <a:gd name="T56" fmla="*/ 285 w 406"/>
              <a:gd name="T57" fmla="*/ 293 h 295"/>
              <a:gd name="T58" fmla="*/ 273 w 406"/>
              <a:gd name="T59" fmla="*/ 276 h 295"/>
              <a:gd name="T60" fmla="*/ 258 w 406"/>
              <a:gd name="T61" fmla="*/ 269 h 295"/>
              <a:gd name="T62" fmla="*/ 244 w 406"/>
              <a:gd name="T63" fmla="*/ 264 h 295"/>
              <a:gd name="T64" fmla="*/ 229 w 406"/>
              <a:gd name="T65" fmla="*/ 260 h 295"/>
              <a:gd name="T66" fmla="*/ 205 w 406"/>
              <a:gd name="T67" fmla="*/ 258 h 295"/>
              <a:gd name="T68" fmla="*/ 182 w 406"/>
              <a:gd name="T69" fmla="*/ 262 h 295"/>
              <a:gd name="T70" fmla="*/ 162 w 406"/>
              <a:gd name="T71" fmla="*/ 255 h 295"/>
              <a:gd name="T72" fmla="*/ 158 w 406"/>
              <a:gd name="T73" fmla="*/ 233 h 295"/>
              <a:gd name="T74" fmla="*/ 162 w 406"/>
              <a:gd name="T75" fmla="*/ 214 h 295"/>
              <a:gd name="T76" fmla="*/ 136 w 406"/>
              <a:gd name="T77" fmla="*/ 220 h 295"/>
              <a:gd name="T78" fmla="*/ 108 w 406"/>
              <a:gd name="T79" fmla="*/ 227 h 295"/>
              <a:gd name="T80" fmla="*/ 82 w 406"/>
              <a:gd name="T81" fmla="*/ 234 h 295"/>
              <a:gd name="T82" fmla="*/ 67 w 406"/>
              <a:gd name="T83" fmla="*/ 234 h 295"/>
              <a:gd name="T84" fmla="*/ 48 w 406"/>
              <a:gd name="T85" fmla="*/ 239 h 295"/>
              <a:gd name="T86" fmla="*/ 31 w 406"/>
              <a:gd name="T87" fmla="*/ 222 h 295"/>
              <a:gd name="T88" fmla="*/ 26 w 406"/>
              <a:gd name="T89" fmla="*/ 210 h 295"/>
              <a:gd name="T90" fmla="*/ 20 w 406"/>
              <a:gd name="T91" fmla="*/ 191 h 295"/>
              <a:gd name="T92" fmla="*/ 14 w 406"/>
              <a:gd name="T93" fmla="*/ 165 h 295"/>
              <a:gd name="T94" fmla="*/ 20 w 406"/>
              <a:gd name="T95" fmla="*/ 143 h 295"/>
              <a:gd name="T96" fmla="*/ 2 w 406"/>
              <a:gd name="T97" fmla="*/ 131 h 295"/>
              <a:gd name="T98" fmla="*/ 12 w 406"/>
              <a:gd name="T99" fmla="*/ 114 h 295"/>
              <a:gd name="T100" fmla="*/ 19 w 406"/>
              <a:gd name="T101" fmla="*/ 98 h 295"/>
              <a:gd name="T102" fmla="*/ 22 w 406"/>
              <a:gd name="T103" fmla="*/ 78 h 295"/>
              <a:gd name="T104" fmla="*/ 19 w 406"/>
              <a:gd name="T105" fmla="*/ 62 h 295"/>
              <a:gd name="T106" fmla="*/ 31 w 406"/>
              <a:gd name="T107" fmla="*/ 57 h 295"/>
              <a:gd name="T108" fmla="*/ 51 w 406"/>
              <a:gd name="T109" fmla="*/ 59 h 295"/>
              <a:gd name="T110" fmla="*/ 60 w 406"/>
              <a:gd name="T111" fmla="*/ 52 h 295"/>
              <a:gd name="T112" fmla="*/ 69 w 406"/>
              <a:gd name="T113" fmla="*/ 41 h 295"/>
              <a:gd name="T114" fmla="*/ 82 w 406"/>
              <a:gd name="T115" fmla="*/ 28 h 295"/>
              <a:gd name="T116" fmla="*/ 94 w 406"/>
              <a:gd name="T117" fmla="*/ 16 h 295"/>
              <a:gd name="T118" fmla="*/ 113 w 406"/>
              <a:gd name="T119" fmla="*/ 7 h 295"/>
              <a:gd name="T120" fmla="*/ 132 w 406"/>
              <a:gd name="T121" fmla="*/ 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6" h="295">
                <a:moveTo>
                  <a:pt x="134" y="0"/>
                </a:moveTo>
                <a:lnTo>
                  <a:pt x="136" y="0"/>
                </a:lnTo>
                <a:lnTo>
                  <a:pt x="137" y="2"/>
                </a:lnTo>
                <a:lnTo>
                  <a:pt x="139" y="2"/>
                </a:lnTo>
                <a:lnTo>
                  <a:pt x="139" y="4"/>
                </a:lnTo>
                <a:lnTo>
                  <a:pt x="137" y="4"/>
                </a:lnTo>
                <a:lnTo>
                  <a:pt x="139" y="4"/>
                </a:lnTo>
                <a:lnTo>
                  <a:pt x="139" y="5"/>
                </a:lnTo>
                <a:lnTo>
                  <a:pt x="137" y="5"/>
                </a:lnTo>
                <a:lnTo>
                  <a:pt x="137" y="7"/>
                </a:lnTo>
                <a:lnTo>
                  <a:pt x="137" y="9"/>
                </a:lnTo>
                <a:lnTo>
                  <a:pt x="136" y="9"/>
                </a:lnTo>
                <a:lnTo>
                  <a:pt x="136" y="10"/>
                </a:lnTo>
                <a:lnTo>
                  <a:pt x="134" y="10"/>
                </a:lnTo>
                <a:lnTo>
                  <a:pt x="134" y="12"/>
                </a:lnTo>
                <a:lnTo>
                  <a:pt x="134" y="14"/>
                </a:lnTo>
                <a:lnTo>
                  <a:pt x="136" y="14"/>
                </a:lnTo>
                <a:lnTo>
                  <a:pt x="136" y="16"/>
                </a:lnTo>
                <a:lnTo>
                  <a:pt x="136" y="17"/>
                </a:lnTo>
                <a:lnTo>
                  <a:pt x="137" y="17"/>
                </a:lnTo>
                <a:lnTo>
                  <a:pt x="137" y="19"/>
                </a:lnTo>
                <a:lnTo>
                  <a:pt x="137" y="21"/>
                </a:lnTo>
                <a:lnTo>
                  <a:pt x="137" y="23"/>
                </a:lnTo>
                <a:lnTo>
                  <a:pt x="137" y="24"/>
                </a:lnTo>
                <a:lnTo>
                  <a:pt x="137" y="26"/>
                </a:lnTo>
                <a:lnTo>
                  <a:pt x="137" y="28"/>
                </a:lnTo>
                <a:lnTo>
                  <a:pt x="136" y="28"/>
                </a:lnTo>
                <a:lnTo>
                  <a:pt x="137" y="28"/>
                </a:lnTo>
                <a:lnTo>
                  <a:pt x="136" y="28"/>
                </a:lnTo>
                <a:lnTo>
                  <a:pt x="136" y="29"/>
                </a:lnTo>
                <a:lnTo>
                  <a:pt x="137" y="29"/>
                </a:lnTo>
                <a:lnTo>
                  <a:pt x="136" y="29"/>
                </a:lnTo>
                <a:lnTo>
                  <a:pt x="136" y="31"/>
                </a:lnTo>
                <a:lnTo>
                  <a:pt x="137" y="31"/>
                </a:lnTo>
                <a:lnTo>
                  <a:pt x="137" y="33"/>
                </a:lnTo>
                <a:lnTo>
                  <a:pt x="137" y="35"/>
                </a:lnTo>
                <a:lnTo>
                  <a:pt x="137" y="36"/>
                </a:lnTo>
                <a:lnTo>
                  <a:pt x="137" y="38"/>
                </a:lnTo>
                <a:lnTo>
                  <a:pt x="137" y="40"/>
                </a:lnTo>
                <a:lnTo>
                  <a:pt x="137" y="41"/>
                </a:lnTo>
                <a:lnTo>
                  <a:pt x="139" y="41"/>
                </a:lnTo>
                <a:lnTo>
                  <a:pt x="139" y="43"/>
                </a:lnTo>
                <a:lnTo>
                  <a:pt x="141" y="43"/>
                </a:lnTo>
                <a:lnTo>
                  <a:pt x="141" y="45"/>
                </a:lnTo>
                <a:lnTo>
                  <a:pt x="141" y="47"/>
                </a:lnTo>
                <a:lnTo>
                  <a:pt x="143" y="47"/>
                </a:lnTo>
                <a:lnTo>
                  <a:pt x="141" y="47"/>
                </a:lnTo>
                <a:lnTo>
                  <a:pt x="141" y="48"/>
                </a:lnTo>
                <a:lnTo>
                  <a:pt x="143" y="48"/>
                </a:lnTo>
                <a:lnTo>
                  <a:pt x="143" y="50"/>
                </a:lnTo>
                <a:lnTo>
                  <a:pt x="143" y="52"/>
                </a:lnTo>
                <a:lnTo>
                  <a:pt x="143" y="54"/>
                </a:lnTo>
                <a:lnTo>
                  <a:pt x="144" y="54"/>
                </a:lnTo>
                <a:lnTo>
                  <a:pt x="143" y="54"/>
                </a:lnTo>
                <a:lnTo>
                  <a:pt x="143" y="55"/>
                </a:lnTo>
                <a:lnTo>
                  <a:pt x="141" y="55"/>
                </a:lnTo>
                <a:lnTo>
                  <a:pt x="143" y="55"/>
                </a:lnTo>
                <a:lnTo>
                  <a:pt x="143" y="57"/>
                </a:lnTo>
                <a:lnTo>
                  <a:pt x="141" y="57"/>
                </a:lnTo>
                <a:lnTo>
                  <a:pt x="143" y="57"/>
                </a:lnTo>
                <a:lnTo>
                  <a:pt x="143" y="59"/>
                </a:lnTo>
                <a:lnTo>
                  <a:pt x="143" y="60"/>
                </a:lnTo>
                <a:lnTo>
                  <a:pt x="144" y="60"/>
                </a:lnTo>
                <a:lnTo>
                  <a:pt x="144" y="62"/>
                </a:lnTo>
                <a:lnTo>
                  <a:pt x="146" y="62"/>
                </a:lnTo>
                <a:lnTo>
                  <a:pt x="146" y="64"/>
                </a:lnTo>
                <a:lnTo>
                  <a:pt x="146" y="66"/>
                </a:lnTo>
                <a:lnTo>
                  <a:pt x="148" y="66"/>
                </a:lnTo>
                <a:lnTo>
                  <a:pt x="148" y="67"/>
                </a:lnTo>
                <a:lnTo>
                  <a:pt x="148" y="69"/>
                </a:lnTo>
                <a:lnTo>
                  <a:pt x="150" y="69"/>
                </a:lnTo>
                <a:lnTo>
                  <a:pt x="150" y="71"/>
                </a:lnTo>
                <a:lnTo>
                  <a:pt x="151" y="71"/>
                </a:lnTo>
                <a:lnTo>
                  <a:pt x="151" y="72"/>
                </a:lnTo>
                <a:lnTo>
                  <a:pt x="151" y="74"/>
                </a:lnTo>
                <a:lnTo>
                  <a:pt x="153" y="74"/>
                </a:lnTo>
                <a:lnTo>
                  <a:pt x="153" y="76"/>
                </a:lnTo>
                <a:lnTo>
                  <a:pt x="155" y="76"/>
                </a:lnTo>
                <a:lnTo>
                  <a:pt x="155" y="78"/>
                </a:lnTo>
                <a:lnTo>
                  <a:pt x="155" y="79"/>
                </a:lnTo>
                <a:lnTo>
                  <a:pt x="156" y="79"/>
                </a:lnTo>
                <a:lnTo>
                  <a:pt x="158" y="79"/>
                </a:lnTo>
                <a:lnTo>
                  <a:pt x="158" y="81"/>
                </a:lnTo>
                <a:lnTo>
                  <a:pt x="160" y="81"/>
                </a:lnTo>
                <a:lnTo>
                  <a:pt x="160" y="83"/>
                </a:lnTo>
                <a:lnTo>
                  <a:pt x="162" y="83"/>
                </a:lnTo>
                <a:lnTo>
                  <a:pt x="162" y="84"/>
                </a:lnTo>
                <a:lnTo>
                  <a:pt x="162" y="86"/>
                </a:lnTo>
                <a:lnTo>
                  <a:pt x="163" y="86"/>
                </a:lnTo>
                <a:lnTo>
                  <a:pt x="163" y="88"/>
                </a:lnTo>
                <a:lnTo>
                  <a:pt x="165" y="88"/>
                </a:lnTo>
                <a:lnTo>
                  <a:pt x="165" y="90"/>
                </a:lnTo>
                <a:lnTo>
                  <a:pt x="165" y="91"/>
                </a:lnTo>
                <a:lnTo>
                  <a:pt x="167" y="91"/>
                </a:lnTo>
                <a:lnTo>
                  <a:pt x="167" y="93"/>
                </a:lnTo>
                <a:lnTo>
                  <a:pt x="168" y="93"/>
                </a:lnTo>
                <a:lnTo>
                  <a:pt x="168" y="95"/>
                </a:lnTo>
                <a:lnTo>
                  <a:pt x="170" y="95"/>
                </a:lnTo>
                <a:lnTo>
                  <a:pt x="170" y="97"/>
                </a:lnTo>
                <a:lnTo>
                  <a:pt x="170" y="98"/>
                </a:lnTo>
                <a:lnTo>
                  <a:pt x="172" y="98"/>
                </a:lnTo>
                <a:lnTo>
                  <a:pt x="172" y="100"/>
                </a:lnTo>
                <a:lnTo>
                  <a:pt x="170" y="100"/>
                </a:lnTo>
                <a:lnTo>
                  <a:pt x="172" y="100"/>
                </a:lnTo>
                <a:lnTo>
                  <a:pt x="172" y="102"/>
                </a:lnTo>
                <a:lnTo>
                  <a:pt x="172" y="103"/>
                </a:lnTo>
                <a:lnTo>
                  <a:pt x="174" y="103"/>
                </a:lnTo>
                <a:lnTo>
                  <a:pt x="174" y="105"/>
                </a:lnTo>
                <a:lnTo>
                  <a:pt x="174" y="107"/>
                </a:lnTo>
                <a:lnTo>
                  <a:pt x="174" y="109"/>
                </a:lnTo>
                <a:lnTo>
                  <a:pt x="175" y="109"/>
                </a:lnTo>
                <a:lnTo>
                  <a:pt x="175" y="110"/>
                </a:lnTo>
                <a:lnTo>
                  <a:pt x="174" y="110"/>
                </a:lnTo>
                <a:lnTo>
                  <a:pt x="174" y="112"/>
                </a:lnTo>
                <a:lnTo>
                  <a:pt x="174" y="114"/>
                </a:lnTo>
                <a:lnTo>
                  <a:pt x="174" y="115"/>
                </a:lnTo>
                <a:lnTo>
                  <a:pt x="174" y="117"/>
                </a:lnTo>
                <a:lnTo>
                  <a:pt x="174" y="119"/>
                </a:lnTo>
                <a:lnTo>
                  <a:pt x="175" y="119"/>
                </a:lnTo>
                <a:lnTo>
                  <a:pt x="177" y="119"/>
                </a:lnTo>
                <a:lnTo>
                  <a:pt x="179" y="119"/>
                </a:lnTo>
                <a:lnTo>
                  <a:pt x="179" y="121"/>
                </a:lnTo>
                <a:lnTo>
                  <a:pt x="180" y="121"/>
                </a:lnTo>
                <a:lnTo>
                  <a:pt x="180" y="122"/>
                </a:lnTo>
                <a:lnTo>
                  <a:pt x="180" y="124"/>
                </a:lnTo>
                <a:lnTo>
                  <a:pt x="182" y="124"/>
                </a:lnTo>
                <a:lnTo>
                  <a:pt x="184" y="124"/>
                </a:lnTo>
                <a:lnTo>
                  <a:pt x="184" y="126"/>
                </a:lnTo>
                <a:lnTo>
                  <a:pt x="186" y="126"/>
                </a:lnTo>
                <a:lnTo>
                  <a:pt x="186" y="128"/>
                </a:lnTo>
                <a:lnTo>
                  <a:pt x="187" y="128"/>
                </a:lnTo>
                <a:lnTo>
                  <a:pt x="187" y="129"/>
                </a:lnTo>
                <a:lnTo>
                  <a:pt x="189" y="129"/>
                </a:lnTo>
                <a:lnTo>
                  <a:pt x="189" y="131"/>
                </a:lnTo>
                <a:lnTo>
                  <a:pt x="189" y="133"/>
                </a:lnTo>
                <a:lnTo>
                  <a:pt x="191" y="133"/>
                </a:lnTo>
                <a:lnTo>
                  <a:pt x="191" y="134"/>
                </a:lnTo>
                <a:lnTo>
                  <a:pt x="191" y="136"/>
                </a:lnTo>
                <a:lnTo>
                  <a:pt x="191" y="138"/>
                </a:lnTo>
                <a:lnTo>
                  <a:pt x="193" y="138"/>
                </a:lnTo>
                <a:lnTo>
                  <a:pt x="193" y="140"/>
                </a:lnTo>
                <a:lnTo>
                  <a:pt x="193" y="141"/>
                </a:lnTo>
                <a:lnTo>
                  <a:pt x="193" y="143"/>
                </a:lnTo>
                <a:lnTo>
                  <a:pt x="194" y="143"/>
                </a:lnTo>
                <a:lnTo>
                  <a:pt x="194" y="141"/>
                </a:lnTo>
                <a:lnTo>
                  <a:pt x="196" y="141"/>
                </a:lnTo>
                <a:lnTo>
                  <a:pt x="198" y="141"/>
                </a:lnTo>
                <a:lnTo>
                  <a:pt x="198" y="140"/>
                </a:lnTo>
                <a:lnTo>
                  <a:pt x="199" y="140"/>
                </a:lnTo>
                <a:lnTo>
                  <a:pt x="201" y="140"/>
                </a:lnTo>
                <a:lnTo>
                  <a:pt x="203" y="140"/>
                </a:lnTo>
                <a:lnTo>
                  <a:pt x="203" y="138"/>
                </a:lnTo>
                <a:lnTo>
                  <a:pt x="205" y="138"/>
                </a:lnTo>
                <a:lnTo>
                  <a:pt x="205" y="140"/>
                </a:lnTo>
                <a:lnTo>
                  <a:pt x="206" y="140"/>
                </a:lnTo>
                <a:lnTo>
                  <a:pt x="208" y="140"/>
                </a:lnTo>
                <a:lnTo>
                  <a:pt x="210" y="140"/>
                </a:lnTo>
                <a:lnTo>
                  <a:pt x="211" y="140"/>
                </a:lnTo>
                <a:lnTo>
                  <a:pt x="213" y="140"/>
                </a:lnTo>
                <a:lnTo>
                  <a:pt x="215" y="140"/>
                </a:lnTo>
                <a:lnTo>
                  <a:pt x="215" y="138"/>
                </a:lnTo>
                <a:lnTo>
                  <a:pt x="217" y="138"/>
                </a:lnTo>
                <a:lnTo>
                  <a:pt x="218" y="138"/>
                </a:lnTo>
                <a:lnTo>
                  <a:pt x="218" y="136"/>
                </a:lnTo>
                <a:lnTo>
                  <a:pt x="220" y="136"/>
                </a:lnTo>
                <a:lnTo>
                  <a:pt x="220" y="134"/>
                </a:lnTo>
                <a:lnTo>
                  <a:pt x="222" y="134"/>
                </a:lnTo>
                <a:lnTo>
                  <a:pt x="224" y="134"/>
                </a:lnTo>
                <a:lnTo>
                  <a:pt x="225" y="134"/>
                </a:lnTo>
                <a:lnTo>
                  <a:pt x="225" y="133"/>
                </a:lnTo>
                <a:lnTo>
                  <a:pt x="227" y="133"/>
                </a:lnTo>
                <a:lnTo>
                  <a:pt x="229" y="133"/>
                </a:lnTo>
                <a:lnTo>
                  <a:pt x="230" y="133"/>
                </a:lnTo>
                <a:lnTo>
                  <a:pt x="230" y="131"/>
                </a:lnTo>
                <a:lnTo>
                  <a:pt x="232" y="131"/>
                </a:lnTo>
                <a:lnTo>
                  <a:pt x="232" y="129"/>
                </a:lnTo>
                <a:lnTo>
                  <a:pt x="234" y="129"/>
                </a:lnTo>
                <a:lnTo>
                  <a:pt x="234" y="128"/>
                </a:lnTo>
                <a:lnTo>
                  <a:pt x="236" y="128"/>
                </a:lnTo>
                <a:lnTo>
                  <a:pt x="236" y="129"/>
                </a:lnTo>
                <a:lnTo>
                  <a:pt x="237" y="129"/>
                </a:lnTo>
                <a:lnTo>
                  <a:pt x="237" y="131"/>
                </a:lnTo>
                <a:lnTo>
                  <a:pt x="239" y="131"/>
                </a:lnTo>
                <a:lnTo>
                  <a:pt x="239" y="133"/>
                </a:lnTo>
                <a:lnTo>
                  <a:pt x="239" y="134"/>
                </a:lnTo>
                <a:lnTo>
                  <a:pt x="239" y="136"/>
                </a:lnTo>
                <a:lnTo>
                  <a:pt x="241" y="136"/>
                </a:lnTo>
                <a:lnTo>
                  <a:pt x="241" y="138"/>
                </a:lnTo>
                <a:lnTo>
                  <a:pt x="242" y="138"/>
                </a:lnTo>
                <a:lnTo>
                  <a:pt x="242" y="140"/>
                </a:lnTo>
                <a:lnTo>
                  <a:pt x="242" y="141"/>
                </a:lnTo>
                <a:lnTo>
                  <a:pt x="242" y="143"/>
                </a:lnTo>
                <a:lnTo>
                  <a:pt x="244" y="143"/>
                </a:lnTo>
                <a:lnTo>
                  <a:pt x="244" y="141"/>
                </a:lnTo>
                <a:lnTo>
                  <a:pt x="246" y="141"/>
                </a:lnTo>
                <a:lnTo>
                  <a:pt x="246" y="143"/>
                </a:lnTo>
                <a:lnTo>
                  <a:pt x="246" y="145"/>
                </a:lnTo>
                <a:lnTo>
                  <a:pt x="248" y="145"/>
                </a:lnTo>
                <a:lnTo>
                  <a:pt x="249" y="145"/>
                </a:lnTo>
                <a:lnTo>
                  <a:pt x="251" y="145"/>
                </a:lnTo>
                <a:lnTo>
                  <a:pt x="253" y="145"/>
                </a:lnTo>
                <a:lnTo>
                  <a:pt x="253" y="143"/>
                </a:lnTo>
                <a:lnTo>
                  <a:pt x="255" y="143"/>
                </a:lnTo>
                <a:lnTo>
                  <a:pt x="255" y="141"/>
                </a:lnTo>
                <a:lnTo>
                  <a:pt x="256" y="141"/>
                </a:lnTo>
                <a:lnTo>
                  <a:pt x="258" y="141"/>
                </a:lnTo>
                <a:lnTo>
                  <a:pt x="258" y="143"/>
                </a:lnTo>
                <a:lnTo>
                  <a:pt x="260" y="143"/>
                </a:lnTo>
                <a:lnTo>
                  <a:pt x="260" y="141"/>
                </a:lnTo>
                <a:lnTo>
                  <a:pt x="261" y="141"/>
                </a:lnTo>
                <a:lnTo>
                  <a:pt x="263" y="140"/>
                </a:lnTo>
                <a:lnTo>
                  <a:pt x="265" y="140"/>
                </a:lnTo>
                <a:lnTo>
                  <a:pt x="267" y="140"/>
                </a:lnTo>
                <a:lnTo>
                  <a:pt x="267" y="138"/>
                </a:lnTo>
                <a:lnTo>
                  <a:pt x="268" y="138"/>
                </a:lnTo>
                <a:lnTo>
                  <a:pt x="270" y="138"/>
                </a:lnTo>
                <a:lnTo>
                  <a:pt x="272" y="138"/>
                </a:lnTo>
                <a:lnTo>
                  <a:pt x="273" y="138"/>
                </a:lnTo>
                <a:lnTo>
                  <a:pt x="275" y="138"/>
                </a:lnTo>
                <a:lnTo>
                  <a:pt x="275" y="136"/>
                </a:lnTo>
                <a:lnTo>
                  <a:pt x="277" y="136"/>
                </a:lnTo>
                <a:lnTo>
                  <a:pt x="279" y="136"/>
                </a:lnTo>
                <a:lnTo>
                  <a:pt x="279" y="134"/>
                </a:lnTo>
                <a:lnTo>
                  <a:pt x="280" y="134"/>
                </a:lnTo>
                <a:lnTo>
                  <a:pt x="280" y="136"/>
                </a:lnTo>
                <a:lnTo>
                  <a:pt x="280" y="138"/>
                </a:lnTo>
                <a:lnTo>
                  <a:pt x="280" y="140"/>
                </a:lnTo>
                <a:lnTo>
                  <a:pt x="282" y="140"/>
                </a:lnTo>
                <a:lnTo>
                  <a:pt x="284" y="140"/>
                </a:lnTo>
                <a:lnTo>
                  <a:pt x="282" y="140"/>
                </a:lnTo>
                <a:lnTo>
                  <a:pt x="284" y="138"/>
                </a:lnTo>
                <a:lnTo>
                  <a:pt x="284" y="140"/>
                </a:lnTo>
                <a:lnTo>
                  <a:pt x="285" y="140"/>
                </a:lnTo>
                <a:lnTo>
                  <a:pt x="285" y="141"/>
                </a:lnTo>
                <a:lnTo>
                  <a:pt x="285" y="143"/>
                </a:lnTo>
                <a:lnTo>
                  <a:pt x="285" y="145"/>
                </a:lnTo>
                <a:lnTo>
                  <a:pt x="284" y="145"/>
                </a:lnTo>
                <a:lnTo>
                  <a:pt x="284" y="146"/>
                </a:lnTo>
                <a:lnTo>
                  <a:pt x="284" y="148"/>
                </a:lnTo>
                <a:lnTo>
                  <a:pt x="285" y="148"/>
                </a:lnTo>
                <a:lnTo>
                  <a:pt x="285" y="150"/>
                </a:lnTo>
                <a:lnTo>
                  <a:pt x="285" y="148"/>
                </a:lnTo>
                <a:lnTo>
                  <a:pt x="287" y="148"/>
                </a:lnTo>
                <a:lnTo>
                  <a:pt x="289" y="148"/>
                </a:lnTo>
                <a:lnTo>
                  <a:pt x="289" y="150"/>
                </a:lnTo>
                <a:lnTo>
                  <a:pt x="287" y="150"/>
                </a:lnTo>
                <a:lnTo>
                  <a:pt x="289" y="150"/>
                </a:lnTo>
                <a:lnTo>
                  <a:pt x="291" y="150"/>
                </a:lnTo>
                <a:lnTo>
                  <a:pt x="291" y="152"/>
                </a:lnTo>
                <a:lnTo>
                  <a:pt x="292" y="152"/>
                </a:lnTo>
                <a:lnTo>
                  <a:pt x="292" y="153"/>
                </a:lnTo>
                <a:lnTo>
                  <a:pt x="292" y="152"/>
                </a:lnTo>
                <a:lnTo>
                  <a:pt x="294" y="152"/>
                </a:lnTo>
                <a:lnTo>
                  <a:pt x="296" y="152"/>
                </a:lnTo>
                <a:lnTo>
                  <a:pt x="296" y="153"/>
                </a:lnTo>
                <a:lnTo>
                  <a:pt x="298" y="153"/>
                </a:lnTo>
                <a:lnTo>
                  <a:pt x="299" y="153"/>
                </a:lnTo>
                <a:lnTo>
                  <a:pt x="299" y="152"/>
                </a:lnTo>
                <a:lnTo>
                  <a:pt x="301" y="152"/>
                </a:lnTo>
                <a:lnTo>
                  <a:pt x="303" y="152"/>
                </a:lnTo>
                <a:lnTo>
                  <a:pt x="304" y="152"/>
                </a:lnTo>
                <a:lnTo>
                  <a:pt x="304" y="153"/>
                </a:lnTo>
                <a:lnTo>
                  <a:pt x="306" y="152"/>
                </a:lnTo>
                <a:lnTo>
                  <a:pt x="308" y="152"/>
                </a:lnTo>
                <a:lnTo>
                  <a:pt x="310" y="150"/>
                </a:lnTo>
                <a:lnTo>
                  <a:pt x="311" y="150"/>
                </a:lnTo>
                <a:lnTo>
                  <a:pt x="311" y="148"/>
                </a:lnTo>
                <a:lnTo>
                  <a:pt x="313" y="148"/>
                </a:lnTo>
                <a:lnTo>
                  <a:pt x="315" y="148"/>
                </a:lnTo>
                <a:lnTo>
                  <a:pt x="315" y="146"/>
                </a:lnTo>
                <a:lnTo>
                  <a:pt x="316" y="146"/>
                </a:lnTo>
                <a:lnTo>
                  <a:pt x="316" y="145"/>
                </a:lnTo>
                <a:lnTo>
                  <a:pt x="316" y="143"/>
                </a:lnTo>
                <a:lnTo>
                  <a:pt x="318" y="143"/>
                </a:lnTo>
                <a:lnTo>
                  <a:pt x="318" y="145"/>
                </a:lnTo>
                <a:lnTo>
                  <a:pt x="320" y="143"/>
                </a:lnTo>
                <a:lnTo>
                  <a:pt x="320" y="145"/>
                </a:lnTo>
                <a:lnTo>
                  <a:pt x="320" y="146"/>
                </a:lnTo>
                <a:lnTo>
                  <a:pt x="322" y="146"/>
                </a:lnTo>
                <a:lnTo>
                  <a:pt x="322" y="148"/>
                </a:lnTo>
                <a:lnTo>
                  <a:pt x="322" y="150"/>
                </a:lnTo>
                <a:lnTo>
                  <a:pt x="322" y="152"/>
                </a:lnTo>
                <a:lnTo>
                  <a:pt x="322" y="153"/>
                </a:lnTo>
                <a:lnTo>
                  <a:pt x="322" y="155"/>
                </a:lnTo>
                <a:lnTo>
                  <a:pt x="322" y="157"/>
                </a:lnTo>
                <a:lnTo>
                  <a:pt x="322" y="159"/>
                </a:lnTo>
                <a:lnTo>
                  <a:pt x="322" y="160"/>
                </a:lnTo>
                <a:lnTo>
                  <a:pt x="322" y="162"/>
                </a:lnTo>
                <a:lnTo>
                  <a:pt x="322" y="164"/>
                </a:lnTo>
                <a:lnTo>
                  <a:pt x="322" y="165"/>
                </a:lnTo>
                <a:lnTo>
                  <a:pt x="323" y="165"/>
                </a:lnTo>
                <a:lnTo>
                  <a:pt x="323" y="167"/>
                </a:lnTo>
                <a:lnTo>
                  <a:pt x="323" y="169"/>
                </a:lnTo>
                <a:lnTo>
                  <a:pt x="323" y="171"/>
                </a:lnTo>
                <a:lnTo>
                  <a:pt x="323" y="172"/>
                </a:lnTo>
                <a:lnTo>
                  <a:pt x="323" y="174"/>
                </a:lnTo>
                <a:lnTo>
                  <a:pt x="323" y="176"/>
                </a:lnTo>
                <a:lnTo>
                  <a:pt x="323" y="177"/>
                </a:lnTo>
                <a:lnTo>
                  <a:pt x="323" y="179"/>
                </a:lnTo>
                <a:lnTo>
                  <a:pt x="323" y="181"/>
                </a:lnTo>
                <a:lnTo>
                  <a:pt x="323" y="183"/>
                </a:lnTo>
                <a:lnTo>
                  <a:pt x="323" y="184"/>
                </a:lnTo>
                <a:lnTo>
                  <a:pt x="325" y="184"/>
                </a:lnTo>
                <a:lnTo>
                  <a:pt x="325" y="186"/>
                </a:lnTo>
                <a:lnTo>
                  <a:pt x="325" y="188"/>
                </a:lnTo>
                <a:lnTo>
                  <a:pt x="323" y="188"/>
                </a:lnTo>
                <a:lnTo>
                  <a:pt x="323" y="190"/>
                </a:lnTo>
                <a:lnTo>
                  <a:pt x="323" y="191"/>
                </a:lnTo>
                <a:lnTo>
                  <a:pt x="322" y="191"/>
                </a:lnTo>
                <a:lnTo>
                  <a:pt x="322" y="193"/>
                </a:lnTo>
                <a:lnTo>
                  <a:pt x="322" y="195"/>
                </a:lnTo>
                <a:lnTo>
                  <a:pt x="322" y="196"/>
                </a:lnTo>
                <a:lnTo>
                  <a:pt x="320" y="196"/>
                </a:lnTo>
                <a:lnTo>
                  <a:pt x="320" y="198"/>
                </a:lnTo>
                <a:lnTo>
                  <a:pt x="322" y="198"/>
                </a:lnTo>
                <a:lnTo>
                  <a:pt x="322" y="200"/>
                </a:lnTo>
                <a:lnTo>
                  <a:pt x="323" y="200"/>
                </a:lnTo>
                <a:lnTo>
                  <a:pt x="323" y="202"/>
                </a:lnTo>
                <a:lnTo>
                  <a:pt x="325" y="202"/>
                </a:lnTo>
                <a:lnTo>
                  <a:pt x="325" y="203"/>
                </a:lnTo>
                <a:lnTo>
                  <a:pt x="327" y="203"/>
                </a:lnTo>
                <a:lnTo>
                  <a:pt x="327" y="205"/>
                </a:lnTo>
                <a:lnTo>
                  <a:pt x="329" y="205"/>
                </a:lnTo>
                <a:lnTo>
                  <a:pt x="329" y="207"/>
                </a:lnTo>
                <a:lnTo>
                  <a:pt x="330" y="207"/>
                </a:lnTo>
                <a:lnTo>
                  <a:pt x="330" y="208"/>
                </a:lnTo>
                <a:lnTo>
                  <a:pt x="332" y="208"/>
                </a:lnTo>
                <a:lnTo>
                  <a:pt x="332" y="210"/>
                </a:lnTo>
                <a:lnTo>
                  <a:pt x="334" y="210"/>
                </a:lnTo>
                <a:lnTo>
                  <a:pt x="334" y="212"/>
                </a:lnTo>
                <a:lnTo>
                  <a:pt x="335" y="212"/>
                </a:lnTo>
                <a:lnTo>
                  <a:pt x="335" y="214"/>
                </a:lnTo>
                <a:lnTo>
                  <a:pt x="337" y="214"/>
                </a:lnTo>
                <a:lnTo>
                  <a:pt x="337" y="215"/>
                </a:lnTo>
                <a:lnTo>
                  <a:pt x="339" y="215"/>
                </a:lnTo>
                <a:lnTo>
                  <a:pt x="339" y="217"/>
                </a:lnTo>
                <a:lnTo>
                  <a:pt x="341" y="217"/>
                </a:lnTo>
                <a:lnTo>
                  <a:pt x="341" y="219"/>
                </a:lnTo>
                <a:lnTo>
                  <a:pt x="342" y="219"/>
                </a:lnTo>
                <a:lnTo>
                  <a:pt x="342" y="220"/>
                </a:lnTo>
                <a:lnTo>
                  <a:pt x="344" y="220"/>
                </a:lnTo>
                <a:lnTo>
                  <a:pt x="344" y="222"/>
                </a:lnTo>
                <a:lnTo>
                  <a:pt x="346" y="222"/>
                </a:lnTo>
                <a:lnTo>
                  <a:pt x="347" y="224"/>
                </a:lnTo>
                <a:lnTo>
                  <a:pt x="349" y="226"/>
                </a:lnTo>
                <a:lnTo>
                  <a:pt x="351" y="226"/>
                </a:lnTo>
                <a:lnTo>
                  <a:pt x="351" y="227"/>
                </a:lnTo>
                <a:lnTo>
                  <a:pt x="353" y="227"/>
                </a:lnTo>
                <a:lnTo>
                  <a:pt x="353" y="229"/>
                </a:lnTo>
                <a:lnTo>
                  <a:pt x="354" y="229"/>
                </a:lnTo>
                <a:lnTo>
                  <a:pt x="356" y="229"/>
                </a:lnTo>
                <a:lnTo>
                  <a:pt x="358" y="229"/>
                </a:lnTo>
                <a:lnTo>
                  <a:pt x="358" y="231"/>
                </a:lnTo>
                <a:lnTo>
                  <a:pt x="358" y="229"/>
                </a:lnTo>
                <a:lnTo>
                  <a:pt x="359" y="229"/>
                </a:lnTo>
                <a:lnTo>
                  <a:pt x="359" y="231"/>
                </a:lnTo>
                <a:lnTo>
                  <a:pt x="361" y="231"/>
                </a:lnTo>
                <a:lnTo>
                  <a:pt x="363" y="231"/>
                </a:lnTo>
                <a:lnTo>
                  <a:pt x="363" y="229"/>
                </a:lnTo>
                <a:lnTo>
                  <a:pt x="365" y="229"/>
                </a:lnTo>
                <a:lnTo>
                  <a:pt x="366" y="229"/>
                </a:lnTo>
                <a:lnTo>
                  <a:pt x="368" y="229"/>
                </a:lnTo>
                <a:lnTo>
                  <a:pt x="370" y="229"/>
                </a:lnTo>
                <a:lnTo>
                  <a:pt x="370" y="227"/>
                </a:lnTo>
                <a:lnTo>
                  <a:pt x="372" y="227"/>
                </a:lnTo>
                <a:lnTo>
                  <a:pt x="373" y="227"/>
                </a:lnTo>
                <a:lnTo>
                  <a:pt x="373" y="229"/>
                </a:lnTo>
                <a:lnTo>
                  <a:pt x="375" y="229"/>
                </a:lnTo>
                <a:lnTo>
                  <a:pt x="375" y="227"/>
                </a:lnTo>
                <a:lnTo>
                  <a:pt x="377" y="227"/>
                </a:lnTo>
                <a:lnTo>
                  <a:pt x="377" y="226"/>
                </a:lnTo>
                <a:lnTo>
                  <a:pt x="378" y="226"/>
                </a:lnTo>
                <a:lnTo>
                  <a:pt x="378" y="227"/>
                </a:lnTo>
                <a:lnTo>
                  <a:pt x="378" y="226"/>
                </a:lnTo>
                <a:lnTo>
                  <a:pt x="380" y="226"/>
                </a:lnTo>
                <a:lnTo>
                  <a:pt x="380" y="224"/>
                </a:lnTo>
                <a:lnTo>
                  <a:pt x="382" y="224"/>
                </a:lnTo>
                <a:lnTo>
                  <a:pt x="384" y="224"/>
                </a:lnTo>
                <a:lnTo>
                  <a:pt x="384" y="222"/>
                </a:lnTo>
                <a:lnTo>
                  <a:pt x="385" y="222"/>
                </a:lnTo>
                <a:lnTo>
                  <a:pt x="387" y="222"/>
                </a:lnTo>
                <a:lnTo>
                  <a:pt x="389" y="222"/>
                </a:lnTo>
                <a:lnTo>
                  <a:pt x="389" y="220"/>
                </a:lnTo>
                <a:lnTo>
                  <a:pt x="390" y="220"/>
                </a:lnTo>
                <a:lnTo>
                  <a:pt x="392" y="220"/>
                </a:lnTo>
                <a:lnTo>
                  <a:pt x="392" y="219"/>
                </a:lnTo>
                <a:lnTo>
                  <a:pt x="394" y="219"/>
                </a:lnTo>
                <a:lnTo>
                  <a:pt x="394" y="217"/>
                </a:lnTo>
                <a:lnTo>
                  <a:pt x="396" y="217"/>
                </a:lnTo>
                <a:lnTo>
                  <a:pt x="396" y="219"/>
                </a:lnTo>
                <a:lnTo>
                  <a:pt x="394" y="219"/>
                </a:lnTo>
                <a:lnTo>
                  <a:pt x="394" y="220"/>
                </a:lnTo>
                <a:lnTo>
                  <a:pt x="394" y="222"/>
                </a:lnTo>
                <a:lnTo>
                  <a:pt x="394" y="224"/>
                </a:lnTo>
                <a:lnTo>
                  <a:pt x="394" y="226"/>
                </a:lnTo>
                <a:lnTo>
                  <a:pt x="394" y="227"/>
                </a:lnTo>
                <a:lnTo>
                  <a:pt x="394" y="229"/>
                </a:lnTo>
                <a:lnTo>
                  <a:pt x="394" y="231"/>
                </a:lnTo>
                <a:lnTo>
                  <a:pt x="394" y="233"/>
                </a:lnTo>
                <a:lnTo>
                  <a:pt x="394" y="234"/>
                </a:lnTo>
                <a:lnTo>
                  <a:pt x="394" y="236"/>
                </a:lnTo>
                <a:lnTo>
                  <a:pt x="394" y="238"/>
                </a:lnTo>
                <a:lnTo>
                  <a:pt x="394" y="239"/>
                </a:lnTo>
                <a:lnTo>
                  <a:pt x="394" y="241"/>
                </a:lnTo>
                <a:lnTo>
                  <a:pt x="394" y="243"/>
                </a:lnTo>
                <a:lnTo>
                  <a:pt x="396" y="243"/>
                </a:lnTo>
                <a:lnTo>
                  <a:pt x="396" y="245"/>
                </a:lnTo>
                <a:lnTo>
                  <a:pt x="396" y="246"/>
                </a:lnTo>
                <a:lnTo>
                  <a:pt x="394" y="246"/>
                </a:lnTo>
                <a:lnTo>
                  <a:pt x="394" y="248"/>
                </a:lnTo>
                <a:lnTo>
                  <a:pt x="394" y="250"/>
                </a:lnTo>
                <a:lnTo>
                  <a:pt x="396" y="250"/>
                </a:lnTo>
                <a:lnTo>
                  <a:pt x="397" y="250"/>
                </a:lnTo>
                <a:lnTo>
                  <a:pt x="399" y="250"/>
                </a:lnTo>
                <a:lnTo>
                  <a:pt x="401" y="250"/>
                </a:lnTo>
                <a:lnTo>
                  <a:pt x="401" y="251"/>
                </a:lnTo>
                <a:lnTo>
                  <a:pt x="403" y="251"/>
                </a:lnTo>
                <a:lnTo>
                  <a:pt x="403" y="250"/>
                </a:lnTo>
                <a:lnTo>
                  <a:pt x="403" y="251"/>
                </a:lnTo>
                <a:lnTo>
                  <a:pt x="404" y="251"/>
                </a:lnTo>
                <a:lnTo>
                  <a:pt x="404" y="253"/>
                </a:lnTo>
                <a:lnTo>
                  <a:pt x="404" y="255"/>
                </a:lnTo>
                <a:lnTo>
                  <a:pt x="404" y="257"/>
                </a:lnTo>
                <a:lnTo>
                  <a:pt x="404" y="258"/>
                </a:lnTo>
                <a:lnTo>
                  <a:pt x="406" y="258"/>
                </a:lnTo>
                <a:lnTo>
                  <a:pt x="406" y="260"/>
                </a:lnTo>
                <a:lnTo>
                  <a:pt x="404" y="260"/>
                </a:lnTo>
                <a:lnTo>
                  <a:pt x="404" y="262"/>
                </a:lnTo>
                <a:lnTo>
                  <a:pt x="404" y="264"/>
                </a:lnTo>
                <a:lnTo>
                  <a:pt x="404" y="265"/>
                </a:lnTo>
                <a:lnTo>
                  <a:pt x="403" y="265"/>
                </a:lnTo>
                <a:lnTo>
                  <a:pt x="401" y="265"/>
                </a:lnTo>
                <a:lnTo>
                  <a:pt x="399" y="265"/>
                </a:lnTo>
                <a:lnTo>
                  <a:pt x="397" y="265"/>
                </a:lnTo>
                <a:lnTo>
                  <a:pt x="396" y="265"/>
                </a:lnTo>
                <a:lnTo>
                  <a:pt x="394" y="265"/>
                </a:lnTo>
                <a:lnTo>
                  <a:pt x="392" y="265"/>
                </a:lnTo>
                <a:lnTo>
                  <a:pt x="390" y="265"/>
                </a:lnTo>
                <a:lnTo>
                  <a:pt x="390" y="267"/>
                </a:lnTo>
                <a:lnTo>
                  <a:pt x="389" y="267"/>
                </a:lnTo>
                <a:lnTo>
                  <a:pt x="387" y="267"/>
                </a:lnTo>
                <a:lnTo>
                  <a:pt x="385" y="267"/>
                </a:lnTo>
                <a:lnTo>
                  <a:pt x="384" y="267"/>
                </a:lnTo>
                <a:lnTo>
                  <a:pt x="382" y="267"/>
                </a:lnTo>
                <a:lnTo>
                  <a:pt x="382" y="269"/>
                </a:lnTo>
                <a:lnTo>
                  <a:pt x="380" y="269"/>
                </a:lnTo>
                <a:lnTo>
                  <a:pt x="378" y="269"/>
                </a:lnTo>
                <a:lnTo>
                  <a:pt x="378" y="270"/>
                </a:lnTo>
                <a:lnTo>
                  <a:pt x="377" y="270"/>
                </a:lnTo>
                <a:lnTo>
                  <a:pt x="375" y="270"/>
                </a:lnTo>
                <a:lnTo>
                  <a:pt x="375" y="272"/>
                </a:lnTo>
                <a:lnTo>
                  <a:pt x="375" y="274"/>
                </a:lnTo>
                <a:lnTo>
                  <a:pt x="373" y="274"/>
                </a:lnTo>
                <a:lnTo>
                  <a:pt x="372" y="274"/>
                </a:lnTo>
                <a:lnTo>
                  <a:pt x="372" y="276"/>
                </a:lnTo>
                <a:lnTo>
                  <a:pt x="372" y="277"/>
                </a:lnTo>
                <a:lnTo>
                  <a:pt x="372" y="279"/>
                </a:lnTo>
                <a:lnTo>
                  <a:pt x="370" y="279"/>
                </a:lnTo>
                <a:lnTo>
                  <a:pt x="368" y="279"/>
                </a:lnTo>
                <a:lnTo>
                  <a:pt x="368" y="281"/>
                </a:lnTo>
                <a:lnTo>
                  <a:pt x="366" y="281"/>
                </a:lnTo>
                <a:lnTo>
                  <a:pt x="366" y="282"/>
                </a:lnTo>
                <a:lnTo>
                  <a:pt x="365" y="282"/>
                </a:lnTo>
                <a:lnTo>
                  <a:pt x="365" y="281"/>
                </a:lnTo>
                <a:lnTo>
                  <a:pt x="365" y="279"/>
                </a:lnTo>
                <a:lnTo>
                  <a:pt x="363" y="279"/>
                </a:lnTo>
                <a:lnTo>
                  <a:pt x="363" y="277"/>
                </a:lnTo>
                <a:lnTo>
                  <a:pt x="361" y="277"/>
                </a:lnTo>
                <a:lnTo>
                  <a:pt x="361" y="276"/>
                </a:lnTo>
                <a:lnTo>
                  <a:pt x="359" y="276"/>
                </a:lnTo>
                <a:lnTo>
                  <a:pt x="358" y="276"/>
                </a:lnTo>
                <a:lnTo>
                  <a:pt x="356" y="276"/>
                </a:lnTo>
                <a:lnTo>
                  <a:pt x="356" y="274"/>
                </a:lnTo>
                <a:lnTo>
                  <a:pt x="354" y="274"/>
                </a:lnTo>
                <a:lnTo>
                  <a:pt x="353" y="274"/>
                </a:lnTo>
                <a:lnTo>
                  <a:pt x="351" y="274"/>
                </a:lnTo>
                <a:lnTo>
                  <a:pt x="351" y="272"/>
                </a:lnTo>
                <a:lnTo>
                  <a:pt x="349" y="272"/>
                </a:lnTo>
                <a:lnTo>
                  <a:pt x="347" y="272"/>
                </a:lnTo>
                <a:lnTo>
                  <a:pt x="346" y="272"/>
                </a:lnTo>
                <a:lnTo>
                  <a:pt x="346" y="274"/>
                </a:lnTo>
                <a:lnTo>
                  <a:pt x="344" y="276"/>
                </a:lnTo>
                <a:lnTo>
                  <a:pt x="342" y="276"/>
                </a:lnTo>
                <a:lnTo>
                  <a:pt x="342" y="277"/>
                </a:lnTo>
                <a:lnTo>
                  <a:pt x="341" y="277"/>
                </a:lnTo>
                <a:lnTo>
                  <a:pt x="341" y="279"/>
                </a:lnTo>
                <a:lnTo>
                  <a:pt x="339" y="279"/>
                </a:lnTo>
                <a:lnTo>
                  <a:pt x="337" y="279"/>
                </a:lnTo>
                <a:lnTo>
                  <a:pt x="337" y="281"/>
                </a:lnTo>
                <a:lnTo>
                  <a:pt x="337" y="282"/>
                </a:lnTo>
                <a:lnTo>
                  <a:pt x="335" y="282"/>
                </a:lnTo>
                <a:lnTo>
                  <a:pt x="335" y="284"/>
                </a:lnTo>
                <a:lnTo>
                  <a:pt x="335" y="282"/>
                </a:lnTo>
                <a:lnTo>
                  <a:pt x="334" y="282"/>
                </a:lnTo>
                <a:lnTo>
                  <a:pt x="332" y="282"/>
                </a:lnTo>
                <a:lnTo>
                  <a:pt x="330" y="282"/>
                </a:lnTo>
                <a:lnTo>
                  <a:pt x="330" y="284"/>
                </a:lnTo>
                <a:lnTo>
                  <a:pt x="329" y="284"/>
                </a:lnTo>
                <a:lnTo>
                  <a:pt x="329" y="286"/>
                </a:lnTo>
                <a:lnTo>
                  <a:pt x="327" y="286"/>
                </a:lnTo>
                <a:lnTo>
                  <a:pt x="327" y="288"/>
                </a:lnTo>
                <a:lnTo>
                  <a:pt x="327" y="289"/>
                </a:lnTo>
                <a:lnTo>
                  <a:pt x="325" y="289"/>
                </a:lnTo>
                <a:lnTo>
                  <a:pt x="325" y="288"/>
                </a:lnTo>
                <a:lnTo>
                  <a:pt x="325" y="286"/>
                </a:lnTo>
                <a:lnTo>
                  <a:pt x="323" y="286"/>
                </a:lnTo>
                <a:lnTo>
                  <a:pt x="323" y="288"/>
                </a:lnTo>
                <a:lnTo>
                  <a:pt x="322" y="288"/>
                </a:lnTo>
                <a:lnTo>
                  <a:pt x="320" y="288"/>
                </a:lnTo>
                <a:lnTo>
                  <a:pt x="318" y="288"/>
                </a:lnTo>
                <a:lnTo>
                  <a:pt x="316" y="288"/>
                </a:lnTo>
                <a:lnTo>
                  <a:pt x="318" y="288"/>
                </a:lnTo>
                <a:lnTo>
                  <a:pt x="318" y="286"/>
                </a:lnTo>
                <a:lnTo>
                  <a:pt x="316" y="288"/>
                </a:lnTo>
                <a:lnTo>
                  <a:pt x="315" y="288"/>
                </a:lnTo>
                <a:lnTo>
                  <a:pt x="315" y="286"/>
                </a:lnTo>
                <a:lnTo>
                  <a:pt x="313" y="286"/>
                </a:lnTo>
                <a:lnTo>
                  <a:pt x="315" y="288"/>
                </a:lnTo>
                <a:lnTo>
                  <a:pt x="315" y="289"/>
                </a:lnTo>
                <a:lnTo>
                  <a:pt x="313" y="289"/>
                </a:lnTo>
                <a:lnTo>
                  <a:pt x="313" y="288"/>
                </a:lnTo>
                <a:lnTo>
                  <a:pt x="311" y="288"/>
                </a:lnTo>
                <a:lnTo>
                  <a:pt x="311" y="289"/>
                </a:lnTo>
                <a:lnTo>
                  <a:pt x="313" y="289"/>
                </a:lnTo>
                <a:lnTo>
                  <a:pt x="311" y="289"/>
                </a:lnTo>
                <a:lnTo>
                  <a:pt x="311" y="288"/>
                </a:lnTo>
                <a:lnTo>
                  <a:pt x="310" y="288"/>
                </a:lnTo>
                <a:lnTo>
                  <a:pt x="308" y="288"/>
                </a:lnTo>
                <a:lnTo>
                  <a:pt x="308" y="289"/>
                </a:lnTo>
                <a:lnTo>
                  <a:pt x="306" y="289"/>
                </a:lnTo>
                <a:lnTo>
                  <a:pt x="306" y="288"/>
                </a:lnTo>
                <a:lnTo>
                  <a:pt x="306" y="289"/>
                </a:lnTo>
                <a:lnTo>
                  <a:pt x="304" y="289"/>
                </a:lnTo>
                <a:lnTo>
                  <a:pt x="303" y="288"/>
                </a:lnTo>
                <a:lnTo>
                  <a:pt x="301" y="288"/>
                </a:lnTo>
                <a:lnTo>
                  <a:pt x="299" y="288"/>
                </a:lnTo>
                <a:lnTo>
                  <a:pt x="299" y="286"/>
                </a:lnTo>
                <a:lnTo>
                  <a:pt x="298" y="286"/>
                </a:lnTo>
                <a:lnTo>
                  <a:pt x="296" y="286"/>
                </a:lnTo>
                <a:lnTo>
                  <a:pt x="296" y="288"/>
                </a:lnTo>
                <a:lnTo>
                  <a:pt x="294" y="288"/>
                </a:lnTo>
                <a:lnTo>
                  <a:pt x="292" y="288"/>
                </a:lnTo>
                <a:lnTo>
                  <a:pt x="292" y="289"/>
                </a:lnTo>
                <a:lnTo>
                  <a:pt x="291" y="289"/>
                </a:lnTo>
                <a:lnTo>
                  <a:pt x="291" y="291"/>
                </a:lnTo>
                <a:lnTo>
                  <a:pt x="289" y="291"/>
                </a:lnTo>
                <a:lnTo>
                  <a:pt x="289" y="293"/>
                </a:lnTo>
                <a:lnTo>
                  <a:pt x="287" y="293"/>
                </a:lnTo>
                <a:lnTo>
                  <a:pt x="287" y="295"/>
                </a:lnTo>
                <a:lnTo>
                  <a:pt x="285" y="295"/>
                </a:lnTo>
                <a:lnTo>
                  <a:pt x="285" y="293"/>
                </a:lnTo>
                <a:lnTo>
                  <a:pt x="284" y="293"/>
                </a:lnTo>
                <a:lnTo>
                  <a:pt x="284" y="291"/>
                </a:lnTo>
                <a:lnTo>
                  <a:pt x="282" y="291"/>
                </a:lnTo>
                <a:lnTo>
                  <a:pt x="282" y="289"/>
                </a:lnTo>
                <a:lnTo>
                  <a:pt x="280" y="289"/>
                </a:lnTo>
                <a:lnTo>
                  <a:pt x="280" y="288"/>
                </a:lnTo>
                <a:lnTo>
                  <a:pt x="280" y="286"/>
                </a:lnTo>
                <a:lnTo>
                  <a:pt x="280" y="284"/>
                </a:lnTo>
                <a:lnTo>
                  <a:pt x="279" y="284"/>
                </a:lnTo>
                <a:lnTo>
                  <a:pt x="277" y="284"/>
                </a:lnTo>
                <a:lnTo>
                  <a:pt x="277" y="282"/>
                </a:lnTo>
                <a:lnTo>
                  <a:pt x="279" y="282"/>
                </a:lnTo>
                <a:lnTo>
                  <a:pt x="279" y="281"/>
                </a:lnTo>
                <a:lnTo>
                  <a:pt x="279" y="279"/>
                </a:lnTo>
                <a:lnTo>
                  <a:pt x="277" y="279"/>
                </a:lnTo>
                <a:lnTo>
                  <a:pt x="277" y="277"/>
                </a:lnTo>
                <a:lnTo>
                  <a:pt x="275" y="277"/>
                </a:lnTo>
                <a:lnTo>
                  <a:pt x="275" y="276"/>
                </a:lnTo>
                <a:lnTo>
                  <a:pt x="273" y="276"/>
                </a:lnTo>
                <a:lnTo>
                  <a:pt x="273" y="274"/>
                </a:lnTo>
                <a:lnTo>
                  <a:pt x="272" y="274"/>
                </a:lnTo>
                <a:lnTo>
                  <a:pt x="272" y="276"/>
                </a:lnTo>
                <a:lnTo>
                  <a:pt x="272" y="274"/>
                </a:lnTo>
                <a:lnTo>
                  <a:pt x="270" y="274"/>
                </a:lnTo>
                <a:lnTo>
                  <a:pt x="270" y="272"/>
                </a:lnTo>
                <a:lnTo>
                  <a:pt x="268" y="272"/>
                </a:lnTo>
                <a:lnTo>
                  <a:pt x="267" y="272"/>
                </a:lnTo>
                <a:lnTo>
                  <a:pt x="265" y="272"/>
                </a:lnTo>
                <a:lnTo>
                  <a:pt x="265" y="270"/>
                </a:lnTo>
                <a:lnTo>
                  <a:pt x="263" y="270"/>
                </a:lnTo>
                <a:lnTo>
                  <a:pt x="263" y="272"/>
                </a:lnTo>
                <a:lnTo>
                  <a:pt x="263" y="270"/>
                </a:lnTo>
                <a:lnTo>
                  <a:pt x="263" y="269"/>
                </a:lnTo>
                <a:lnTo>
                  <a:pt x="261" y="269"/>
                </a:lnTo>
                <a:lnTo>
                  <a:pt x="261" y="270"/>
                </a:lnTo>
                <a:lnTo>
                  <a:pt x="260" y="270"/>
                </a:lnTo>
                <a:lnTo>
                  <a:pt x="260" y="269"/>
                </a:lnTo>
                <a:lnTo>
                  <a:pt x="258" y="269"/>
                </a:lnTo>
                <a:lnTo>
                  <a:pt x="258" y="267"/>
                </a:lnTo>
                <a:lnTo>
                  <a:pt x="258" y="269"/>
                </a:lnTo>
                <a:lnTo>
                  <a:pt x="256" y="269"/>
                </a:lnTo>
                <a:lnTo>
                  <a:pt x="256" y="267"/>
                </a:lnTo>
                <a:lnTo>
                  <a:pt x="255" y="269"/>
                </a:lnTo>
                <a:lnTo>
                  <a:pt x="255" y="270"/>
                </a:lnTo>
                <a:lnTo>
                  <a:pt x="255" y="269"/>
                </a:lnTo>
                <a:lnTo>
                  <a:pt x="253" y="269"/>
                </a:lnTo>
                <a:lnTo>
                  <a:pt x="253" y="267"/>
                </a:lnTo>
                <a:lnTo>
                  <a:pt x="251" y="267"/>
                </a:lnTo>
                <a:lnTo>
                  <a:pt x="251" y="269"/>
                </a:lnTo>
                <a:lnTo>
                  <a:pt x="249" y="269"/>
                </a:lnTo>
                <a:lnTo>
                  <a:pt x="248" y="269"/>
                </a:lnTo>
                <a:lnTo>
                  <a:pt x="246" y="269"/>
                </a:lnTo>
                <a:lnTo>
                  <a:pt x="246" y="267"/>
                </a:lnTo>
                <a:lnTo>
                  <a:pt x="244" y="265"/>
                </a:lnTo>
                <a:lnTo>
                  <a:pt x="246" y="265"/>
                </a:lnTo>
                <a:lnTo>
                  <a:pt x="246" y="264"/>
                </a:lnTo>
                <a:lnTo>
                  <a:pt x="244" y="264"/>
                </a:lnTo>
                <a:lnTo>
                  <a:pt x="244" y="262"/>
                </a:lnTo>
                <a:lnTo>
                  <a:pt x="242" y="262"/>
                </a:lnTo>
                <a:lnTo>
                  <a:pt x="241" y="262"/>
                </a:lnTo>
                <a:lnTo>
                  <a:pt x="239" y="262"/>
                </a:lnTo>
                <a:lnTo>
                  <a:pt x="239" y="260"/>
                </a:lnTo>
                <a:lnTo>
                  <a:pt x="239" y="262"/>
                </a:lnTo>
                <a:lnTo>
                  <a:pt x="237" y="262"/>
                </a:lnTo>
                <a:lnTo>
                  <a:pt x="237" y="264"/>
                </a:lnTo>
                <a:lnTo>
                  <a:pt x="236" y="264"/>
                </a:lnTo>
                <a:lnTo>
                  <a:pt x="236" y="262"/>
                </a:lnTo>
                <a:lnTo>
                  <a:pt x="236" y="264"/>
                </a:lnTo>
                <a:lnTo>
                  <a:pt x="236" y="262"/>
                </a:lnTo>
                <a:lnTo>
                  <a:pt x="234" y="262"/>
                </a:lnTo>
                <a:lnTo>
                  <a:pt x="234" y="260"/>
                </a:lnTo>
                <a:lnTo>
                  <a:pt x="232" y="260"/>
                </a:lnTo>
                <a:lnTo>
                  <a:pt x="232" y="258"/>
                </a:lnTo>
                <a:lnTo>
                  <a:pt x="230" y="258"/>
                </a:lnTo>
                <a:lnTo>
                  <a:pt x="229" y="258"/>
                </a:lnTo>
                <a:lnTo>
                  <a:pt x="229" y="260"/>
                </a:lnTo>
                <a:lnTo>
                  <a:pt x="227" y="260"/>
                </a:lnTo>
                <a:lnTo>
                  <a:pt x="225" y="258"/>
                </a:lnTo>
                <a:lnTo>
                  <a:pt x="225" y="260"/>
                </a:lnTo>
                <a:lnTo>
                  <a:pt x="224" y="260"/>
                </a:lnTo>
                <a:lnTo>
                  <a:pt x="224" y="258"/>
                </a:lnTo>
                <a:lnTo>
                  <a:pt x="222" y="258"/>
                </a:lnTo>
                <a:lnTo>
                  <a:pt x="222" y="260"/>
                </a:lnTo>
                <a:lnTo>
                  <a:pt x="220" y="260"/>
                </a:lnTo>
                <a:lnTo>
                  <a:pt x="218" y="260"/>
                </a:lnTo>
                <a:lnTo>
                  <a:pt x="218" y="258"/>
                </a:lnTo>
                <a:lnTo>
                  <a:pt x="217" y="258"/>
                </a:lnTo>
                <a:lnTo>
                  <a:pt x="215" y="258"/>
                </a:lnTo>
                <a:lnTo>
                  <a:pt x="213" y="258"/>
                </a:lnTo>
                <a:lnTo>
                  <a:pt x="211" y="257"/>
                </a:lnTo>
                <a:lnTo>
                  <a:pt x="211" y="258"/>
                </a:lnTo>
                <a:lnTo>
                  <a:pt x="210" y="258"/>
                </a:lnTo>
                <a:lnTo>
                  <a:pt x="208" y="258"/>
                </a:lnTo>
                <a:lnTo>
                  <a:pt x="206" y="258"/>
                </a:lnTo>
                <a:lnTo>
                  <a:pt x="205" y="258"/>
                </a:lnTo>
                <a:lnTo>
                  <a:pt x="203" y="258"/>
                </a:lnTo>
                <a:lnTo>
                  <a:pt x="203" y="260"/>
                </a:lnTo>
                <a:lnTo>
                  <a:pt x="203" y="262"/>
                </a:lnTo>
                <a:lnTo>
                  <a:pt x="201" y="262"/>
                </a:lnTo>
                <a:lnTo>
                  <a:pt x="201" y="264"/>
                </a:lnTo>
                <a:lnTo>
                  <a:pt x="199" y="264"/>
                </a:lnTo>
                <a:lnTo>
                  <a:pt x="198" y="264"/>
                </a:lnTo>
                <a:lnTo>
                  <a:pt x="196" y="264"/>
                </a:lnTo>
                <a:lnTo>
                  <a:pt x="194" y="264"/>
                </a:lnTo>
                <a:lnTo>
                  <a:pt x="194" y="265"/>
                </a:lnTo>
                <a:lnTo>
                  <a:pt x="193" y="265"/>
                </a:lnTo>
                <a:lnTo>
                  <a:pt x="193" y="264"/>
                </a:lnTo>
                <a:lnTo>
                  <a:pt x="191" y="264"/>
                </a:lnTo>
                <a:lnTo>
                  <a:pt x="189" y="264"/>
                </a:lnTo>
                <a:lnTo>
                  <a:pt x="189" y="262"/>
                </a:lnTo>
                <a:lnTo>
                  <a:pt x="187" y="262"/>
                </a:lnTo>
                <a:lnTo>
                  <a:pt x="186" y="262"/>
                </a:lnTo>
                <a:lnTo>
                  <a:pt x="184" y="262"/>
                </a:lnTo>
                <a:lnTo>
                  <a:pt x="182" y="262"/>
                </a:lnTo>
                <a:lnTo>
                  <a:pt x="182" y="264"/>
                </a:lnTo>
                <a:lnTo>
                  <a:pt x="180" y="264"/>
                </a:lnTo>
                <a:lnTo>
                  <a:pt x="179" y="264"/>
                </a:lnTo>
                <a:lnTo>
                  <a:pt x="179" y="262"/>
                </a:lnTo>
                <a:lnTo>
                  <a:pt x="177" y="262"/>
                </a:lnTo>
                <a:lnTo>
                  <a:pt x="177" y="260"/>
                </a:lnTo>
                <a:lnTo>
                  <a:pt x="175" y="260"/>
                </a:lnTo>
                <a:lnTo>
                  <a:pt x="175" y="258"/>
                </a:lnTo>
                <a:lnTo>
                  <a:pt x="174" y="258"/>
                </a:lnTo>
                <a:lnTo>
                  <a:pt x="172" y="258"/>
                </a:lnTo>
                <a:lnTo>
                  <a:pt x="170" y="260"/>
                </a:lnTo>
                <a:lnTo>
                  <a:pt x="168" y="260"/>
                </a:lnTo>
                <a:lnTo>
                  <a:pt x="167" y="260"/>
                </a:lnTo>
                <a:lnTo>
                  <a:pt x="167" y="258"/>
                </a:lnTo>
                <a:lnTo>
                  <a:pt x="165" y="258"/>
                </a:lnTo>
                <a:lnTo>
                  <a:pt x="165" y="257"/>
                </a:lnTo>
                <a:lnTo>
                  <a:pt x="163" y="257"/>
                </a:lnTo>
                <a:lnTo>
                  <a:pt x="162" y="257"/>
                </a:lnTo>
                <a:lnTo>
                  <a:pt x="162" y="255"/>
                </a:lnTo>
                <a:lnTo>
                  <a:pt x="160" y="255"/>
                </a:lnTo>
                <a:lnTo>
                  <a:pt x="160" y="253"/>
                </a:lnTo>
                <a:lnTo>
                  <a:pt x="160" y="251"/>
                </a:lnTo>
                <a:lnTo>
                  <a:pt x="160" y="250"/>
                </a:lnTo>
                <a:lnTo>
                  <a:pt x="162" y="250"/>
                </a:lnTo>
                <a:lnTo>
                  <a:pt x="162" y="248"/>
                </a:lnTo>
                <a:lnTo>
                  <a:pt x="162" y="246"/>
                </a:lnTo>
                <a:lnTo>
                  <a:pt x="162" y="245"/>
                </a:lnTo>
                <a:lnTo>
                  <a:pt x="162" y="243"/>
                </a:lnTo>
                <a:lnTo>
                  <a:pt x="160" y="243"/>
                </a:lnTo>
                <a:lnTo>
                  <a:pt x="160" y="241"/>
                </a:lnTo>
                <a:lnTo>
                  <a:pt x="162" y="241"/>
                </a:lnTo>
                <a:lnTo>
                  <a:pt x="162" y="239"/>
                </a:lnTo>
                <a:lnTo>
                  <a:pt x="162" y="238"/>
                </a:lnTo>
                <a:lnTo>
                  <a:pt x="160" y="238"/>
                </a:lnTo>
                <a:lnTo>
                  <a:pt x="160" y="236"/>
                </a:lnTo>
                <a:lnTo>
                  <a:pt x="160" y="234"/>
                </a:lnTo>
                <a:lnTo>
                  <a:pt x="158" y="234"/>
                </a:lnTo>
                <a:lnTo>
                  <a:pt x="158" y="233"/>
                </a:lnTo>
                <a:lnTo>
                  <a:pt x="156" y="233"/>
                </a:lnTo>
                <a:lnTo>
                  <a:pt x="156" y="231"/>
                </a:lnTo>
                <a:lnTo>
                  <a:pt x="155" y="231"/>
                </a:lnTo>
                <a:lnTo>
                  <a:pt x="155" y="229"/>
                </a:lnTo>
                <a:lnTo>
                  <a:pt x="155" y="227"/>
                </a:lnTo>
                <a:lnTo>
                  <a:pt x="156" y="227"/>
                </a:lnTo>
                <a:lnTo>
                  <a:pt x="155" y="227"/>
                </a:lnTo>
                <a:lnTo>
                  <a:pt x="156" y="227"/>
                </a:lnTo>
                <a:lnTo>
                  <a:pt x="156" y="226"/>
                </a:lnTo>
                <a:lnTo>
                  <a:pt x="156" y="224"/>
                </a:lnTo>
                <a:lnTo>
                  <a:pt x="158" y="224"/>
                </a:lnTo>
                <a:lnTo>
                  <a:pt x="158" y="222"/>
                </a:lnTo>
                <a:lnTo>
                  <a:pt x="158" y="220"/>
                </a:lnTo>
                <a:lnTo>
                  <a:pt x="160" y="220"/>
                </a:lnTo>
                <a:lnTo>
                  <a:pt x="160" y="219"/>
                </a:lnTo>
                <a:lnTo>
                  <a:pt x="162" y="219"/>
                </a:lnTo>
                <a:lnTo>
                  <a:pt x="162" y="217"/>
                </a:lnTo>
                <a:lnTo>
                  <a:pt x="162" y="215"/>
                </a:lnTo>
                <a:lnTo>
                  <a:pt x="162" y="214"/>
                </a:lnTo>
                <a:lnTo>
                  <a:pt x="162" y="215"/>
                </a:lnTo>
                <a:lnTo>
                  <a:pt x="160" y="215"/>
                </a:lnTo>
                <a:lnTo>
                  <a:pt x="158" y="215"/>
                </a:lnTo>
                <a:lnTo>
                  <a:pt x="156" y="215"/>
                </a:lnTo>
                <a:lnTo>
                  <a:pt x="155" y="215"/>
                </a:lnTo>
                <a:lnTo>
                  <a:pt x="155" y="217"/>
                </a:lnTo>
                <a:lnTo>
                  <a:pt x="153" y="217"/>
                </a:lnTo>
                <a:lnTo>
                  <a:pt x="151" y="217"/>
                </a:lnTo>
                <a:lnTo>
                  <a:pt x="150" y="217"/>
                </a:lnTo>
                <a:lnTo>
                  <a:pt x="148" y="217"/>
                </a:lnTo>
                <a:lnTo>
                  <a:pt x="148" y="219"/>
                </a:lnTo>
                <a:lnTo>
                  <a:pt x="146" y="219"/>
                </a:lnTo>
                <a:lnTo>
                  <a:pt x="144" y="219"/>
                </a:lnTo>
                <a:lnTo>
                  <a:pt x="143" y="219"/>
                </a:lnTo>
                <a:lnTo>
                  <a:pt x="141" y="219"/>
                </a:lnTo>
                <a:lnTo>
                  <a:pt x="141" y="220"/>
                </a:lnTo>
                <a:lnTo>
                  <a:pt x="139" y="220"/>
                </a:lnTo>
                <a:lnTo>
                  <a:pt x="137" y="220"/>
                </a:lnTo>
                <a:lnTo>
                  <a:pt x="136" y="220"/>
                </a:lnTo>
                <a:lnTo>
                  <a:pt x="136" y="222"/>
                </a:lnTo>
                <a:lnTo>
                  <a:pt x="134" y="222"/>
                </a:lnTo>
                <a:lnTo>
                  <a:pt x="132" y="222"/>
                </a:lnTo>
                <a:lnTo>
                  <a:pt x="132" y="224"/>
                </a:lnTo>
                <a:lnTo>
                  <a:pt x="131" y="224"/>
                </a:lnTo>
                <a:lnTo>
                  <a:pt x="129" y="224"/>
                </a:lnTo>
                <a:lnTo>
                  <a:pt x="127" y="224"/>
                </a:lnTo>
                <a:lnTo>
                  <a:pt x="125" y="224"/>
                </a:lnTo>
                <a:lnTo>
                  <a:pt x="124" y="224"/>
                </a:lnTo>
                <a:lnTo>
                  <a:pt x="122" y="226"/>
                </a:lnTo>
                <a:lnTo>
                  <a:pt x="120" y="226"/>
                </a:lnTo>
                <a:lnTo>
                  <a:pt x="119" y="226"/>
                </a:lnTo>
                <a:lnTo>
                  <a:pt x="117" y="226"/>
                </a:lnTo>
                <a:lnTo>
                  <a:pt x="115" y="226"/>
                </a:lnTo>
                <a:lnTo>
                  <a:pt x="113" y="226"/>
                </a:lnTo>
                <a:lnTo>
                  <a:pt x="112" y="226"/>
                </a:lnTo>
                <a:lnTo>
                  <a:pt x="110" y="226"/>
                </a:lnTo>
                <a:lnTo>
                  <a:pt x="110" y="227"/>
                </a:lnTo>
                <a:lnTo>
                  <a:pt x="108" y="227"/>
                </a:lnTo>
                <a:lnTo>
                  <a:pt x="106" y="227"/>
                </a:lnTo>
                <a:lnTo>
                  <a:pt x="105" y="227"/>
                </a:lnTo>
                <a:lnTo>
                  <a:pt x="103" y="227"/>
                </a:lnTo>
                <a:lnTo>
                  <a:pt x="101" y="227"/>
                </a:lnTo>
                <a:lnTo>
                  <a:pt x="100" y="227"/>
                </a:lnTo>
                <a:lnTo>
                  <a:pt x="100" y="229"/>
                </a:lnTo>
                <a:lnTo>
                  <a:pt x="98" y="229"/>
                </a:lnTo>
                <a:lnTo>
                  <a:pt x="96" y="229"/>
                </a:lnTo>
                <a:lnTo>
                  <a:pt x="94" y="229"/>
                </a:lnTo>
                <a:lnTo>
                  <a:pt x="93" y="229"/>
                </a:lnTo>
                <a:lnTo>
                  <a:pt x="91" y="229"/>
                </a:lnTo>
                <a:lnTo>
                  <a:pt x="91" y="231"/>
                </a:lnTo>
                <a:lnTo>
                  <a:pt x="89" y="231"/>
                </a:lnTo>
                <a:lnTo>
                  <a:pt x="88" y="231"/>
                </a:lnTo>
                <a:lnTo>
                  <a:pt x="86" y="231"/>
                </a:lnTo>
                <a:lnTo>
                  <a:pt x="86" y="233"/>
                </a:lnTo>
                <a:lnTo>
                  <a:pt x="84" y="233"/>
                </a:lnTo>
                <a:lnTo>
                  <a:pt x="82" y="233"/>
                </a:lnTo>
                <a:lnTo>
                  <a:pt x="82" y="234"/>
                </a:lnTo>
                <a:lnTo>
                  <a:pt x="82" y="236"/>
                </a:lnTo>
                <a:lnTo>
                  <a:pt x="82" y="238"/>
                </a:lnTo>
                <a:lnTo>
                  <a:pt x="81" y="238"/>
                </a:lnTo>
                <a:lnTo>
                  <a:pt x="81" y="239"/>
                </a:lnTo>
                <a:lnTo>
                  <a:pt x="81" y="241"/>
                </a:lnTo>
                <a:lnTo>
                  <a:pt x="79" y="241"/>
                </a:lnTo>
                <a:lnTo>
                  <a:pt x="77" y="241"/>
                </a:lnTo>
                <a:lnTo>
                  <a:pt x="76" y="241"/>
                </a:lnTo>
                <a:lnTo>
                  <a:pt x="76" y="239"/>
                </a:lnTo>
                <a:lnTo>
                  <a:pt x="74" y="239"/>
                </a:lnTo>
                <a:lnTo>
                  <a:pt x="72" y="239"/>
                </a:lnTo>
                <a:lnTo>
                  <a:pt x="72" y="238"/>
                </a:lnTo>
                <a:lnTo>
                  <a:pt x="72" y="239"/>
                </a:lnTo>
                <a:lnTo>
                  <a:pt x="72" y="238"/>
                </a:lnTo>
                <a:lnTo>
                  <a:pt x="70" y="238"/>
                </a:lnTo>
                <a:lnTo>
                  <a:pt x="70" y="236"/>
                </a:lnTo>
                <a:lnTo>
                  <a:pt x="69" y="236"/>
                </a:lnTo>
                <a:lnTo>
                  <a:pt x="69" y="234"/>
                </a:lnTo>
                <a:lnTo>
                  <a:pt x="67" y="234"/>
                </a:lnTo>
                <a:lnTo>
                  <a:pt x="67" y="236"/>
                </a:lnTo>
                <a:lnTo>
                  <a:pt x="67" y="234"/>
                </a:lnTo>
                <a:lnTo>
                  <a:pt x="65" y="234"/>
                </a:lnTo>
                <a:lnTo>
                  <a:pt x="63" y="234"/>
                </a:lnTo>
                <a:lnTo>
                  <a:pt x="63" y="236"/>
                </a:lnTo>
                <a:lnTo>
                  <a:pt x="62" y="236"/>
                </a:lnTo>
                <a:lnTo>
                  <a:pt x="60" y="236"/>
                </a:lnTo>
                <a:lnTo>
                  <a:pt x="60" y="238"/>
                </a:lnTo>
                <a:lnTo>
                  <a:pt x="58" y="238"/>
                </a:lnTo>
                <a:lnTo>
                  <a:pt x="58" y="239"/>
                </a:lnTo>
                <a:lnTo>
                  <a:pt x="58" y="238"/>
                </a:lnTo>
                <a:lnTo>
                  <a:pt x="58" y="239"/>
                </a:lnTo>
                <a:lnTo>
                  <a:pt x="57" y="239"/>
                </a:lnTo>
                <a:lnTo>
                  <a:pt x="55" y="239"/>
                </a:lnTo>
                <a:lnTo>
                  <a:pt x="53" y="239"/>
                </a:lnTo>
                <a:lnTo>
                  <a:pt x="51" y="239"/>
                </a:lnTo>
                <a:lnTo>
                  <a:pt x="50" y="239"/>
                </a:lnTo>
                <a:lnTo>
                  <a:pt x="50" y="238"/>
                </a:lnTo>
                <a:lnTo>
                  <a:pt x="48" y="239"/>
                </a:lnTo>
                <a:lnTo>
                  <a:pt x="46" y="239"/>
                </a:lnTo>
                <a:lnTo>
                  <a:pt x="46" y="238"/>
                </a:lnTo>
                <a:lnTo>
                  <a:pt x="45" y="238"/>
                </a:lnTo>
                <a:lnTo>
                  <a:pt x="45" y="236"/>
                </a:lnTo>
                <a:lnTo>
                  <a:pt x="43" y="234"/>
                </a:lnTo>
                <a:lnTo>
                  <a:pt x="43" y="233"/>
                </a:lnTo>
                <a:lnTo>
                  <a:pt x="43" y="231"/>
                </a:lnTo>
                <a:lnTo>
                  <a:pt x="43" y="229"/>
                </a:lnTo>
                <a:lnTo>
                  <a:pt x="43" y="227"/>
                </a:lnTo>
                <a:lnTo>
                  <a:pt x="41" y="227"/>
                </a:lnTo>
                <a:lnTo>
                  <a:pt x="41" y="226"/>
                </a:lnTo>
                <a:lnTo>
                  <a:pt x="41" y="224"/>
                </a:lnTo>
                <a:lnTo>
                  <a:pt x="39" y="224"/>
                </a:lnTo>
                <a:lnTo>
                  <a:pt x="39" y="222"/>
                </a:lnTo>
                <a:lnTo>
                  <a:pt x="38" y="222"/>
                </a:lnTo>
                <a:lnTo>
                  <a:pt x="36" y="222"/>
                </a:lnTo>
                <a:lnTo>
                  <a:pt x="34" y="222"/>
                </a:lnTo>
                <a:lnTo>
                  <a:pt x="32" y="222"/>
                </a:lnTo>
                <a:lnTo>
                  <a:pt x="31" y="222"/>
                </a:lnTo>
                <a:lnTo>
                  <a:pt x="31" y="224"/>
                </a:lnTo>
                <a:lnTo>
                  <a:pt x="29" y="224"/>
                </a:lnTo>
                <a:lnTo>
                  <a:pt x="29" y="226"/>
                </a:lnTo>
                <a:lnTo>
                  <a:pt x="29" y="224"/>
                </a:lnTo>
                <a:lnTo>
                  <a:pt x="27" y="224"/>
                </a:lnTo>
                <a:lnTo>
                  <a:pt x="27" y="226"/>
                </a:lnTo>
                <a:lnTo>
                  <a:pt x="26" y="226"/>
                </a:lnTo>
                <a:lnTo>
                  <a:pt x="26" y="224"/>
                </a:lnTo>
                <a:lnTo>
                  <a:pt x="26" y="222"/>
                </a:lnTo>
                <a:lnTo>
                  <a:pt x="24" y="222"/>
                </a:lnTo>
                <a:lnTo>
                  <a:pt x="24" y="220"/>
                </a:lnTo>
                <a:lnTo>
                  <a:pt x="22" y="220"/>
                </a:lnTo>
                <a:lnTo>
                  <a:pt x="22" y="219"/>
                </a:lnTo>
                <a:lnTo>
                  <a:pt x="22" y="217"/>
                </a:lnTo>
                <a:lnTo>
                  <a:pt x="22" y="215"/>
                </a:lnTo>
                <a:lnTo>
                  <a:pt x="22" y="214"/>
                </a:lnTo>
                <a:lnTo>
                  <a:pt x="24" y="214"/>
                </a:lnTo>
                <a:lnTo>
                  <a:pt x="24" y="212"/>
                </a:lnTo>
                <a:lnTo>
                  <a:pt x="26" y="210"/>
                </a:lnTo>
                <a:lnTo>
                  <a:pt x="26" y="208"/>
                </a:lnTo>
                <a:lnTo>
                  <a:pt x="24" y="208"/>
                </a:lnTo>
                <a:lnTo>
                  <a:pt x="26" y="208"/>
                </a:lnTo>
                <a:lnTo>
                  <a:pt x="24" y="208"/>
                </a:lnTo>
                <a:lnTo>
                  <a:pt x="24" y="207"/>
                </a:lnTo>
                <a:lnTo>
                  <a:pt x="24" y="205"/>
                </a:lnTo>
                <a:lnTo>
                  <a:pt x="24" y="203"/>
                </a:lnTo>
                <a:lnTo>
                  <a:pt x="24" y="202"/>
                </a:lnTo>
                <a:lnTo>
                  <a:pt x="24" y="200"/>
                </a:lnTo>
                <a:lnTo>
                  <a:pt x="22" y="200"/>
                </a:lnTo>
                <a:lnTo>
                  <a:pt x="24" y="200"/>
                </a:lnTo>
                <a:lnTo>
                  <a:pt x="24" y="198"/>
                </a:lnTo>
                <a:lnTo>
                  <a:pt x="22" y="198"/>
                </a:lnTo>
                <a:lnTo>
                  <a:pt x="24" y="198"/>
                </a:lnTo>
                <a:lnTo>
                  <a:pt x="22" y="198"/>
                </a:lnTo>
                <a:lnTo>
                  <a:pt x="22" y="196"/>
                </a:lnTo>
                <a:lnTo>
                  <a:pt x="22" y="195"/>
                </a:lnTo>
                <a:lnTo>
                  <a:pt x="20" y="193"/>
                </a:lnTo>
                <a:lnTo>
                  <a:pt x="20" y="191"/>
                </a:lnTo>
                <a:lnTo>
                  <a:pt x="19" y="191"/>
                </a:lnTo>
                <a:lnTo>
                  <a:pt x="19" y="190"/>
                </a:lnTo>
                <a:lnTo>
                  <a:pt x="19" y="188"/>
                </a:lnTo>
                <a:lnTo>
                  <a:pt x="19" y="186"/>
                </a:lnTo>
                <a:lnTo>
                  <a:pt x="19" y="184"/>
                </a:lnTo>
                <a:lnTo>
                  <a:pt x="19" y="183"/>
                </a:lnTo>
                <a:lnTo>
                  <a:pt x="19" y="181"/>
                </a:lnTo>
                <a:lnTo>
                  <a:pt x="19" y="179"/>
                </a:lnTo>
                <a:lnTo>
                  <a:pt x="19" y="177"/>
                </a:lnTo>
                <a:lnTo>
                  <a:pt x="17" y="177"/>
                </a:lnTo>
                <a:lnTo>
                  <a:pt x="17" y="176"/>
                </a:lnTo>
                <a:lnTo>
                  <a:pt x="15" y="176"/>
                </a:lnTo>
                <a:lnTo>
                  <a:pt x="15" y="174"/>
                </a:lnTo>
                <a:lnTo>
                  <a:pt x="15" y="172"/>
                </a:lnTo>
                <a:lnTo>
                  <a:pt x="14" y="172"/>
                </a:lnTo>
                <a:lnTo>
                  <a:pt x="14" y="171"/>
                </a:lnTo>
                <a:lnTo>
                  <a:pt x="14" y="169"/>
                </a:lnTo>
                <a:lnTo>
                  <a:pt x="14" y="167"/>
                </a:lnTo>
                <a:lnTo>
                  <a:pt x="14" y="165"/>
                </a:lnTo>
                <a:lnTo>
                  <a:pt x="14" y="164"/>
                </a:lnTo>
                <a:lnTo>
                  <a:pt x="15" y="164"/>
                </a:lnTo>
                <a:lnTo>
                  <a:pt x="14" y="162"/>
                </a:lnTo>
                <a:lnTo>
                  <a:pt x="15" y="162"/>
                </a:lnTo>
                <a:lnTo>
                  <a:pt x="15" y="160"/>
                </a:lnTo>
                <a:lnTo>
                  <a:pt x="15" y="159"/>
                </a:lnTo>
                <a:lnTo>
                  <a:pt x="17" y="157"/>
                </a:lnTo>
                <a:lnTo>
                  <a:pt x="17" y="155"/>
                </a:lnTo>
                <a:lnTo>
                  <a:pt x="15" y="155"/>
                </a:lnTo>
                <a:lnTo>
                  <a:pt x="15" y="153"/>
                </a:lnTo>
                <a:lnTo>
                  <a:pt x="15" y="152"/>
                </a:lnTo>
                <a:lnTo>
                  <a:pt x="15" y="150"/>
                </a:lnTo>
                <a:lnTo>
                  <a:pt x="17" y="150"/>
                </a:lnTo>
                <a:lnTo>
                  <a:pt x="17" y="148"/>
                </a:lnTo>
                <a:lnTo>
                  <a:pt x="19" y="148"/>
                </a:lnTo>
                <a:lnTo>
                  <a:pt x="19" y="146"/>
                </a:lnTo>
                <a:lnTo>
                  <a:pt x="20" y="146"/>
                </a:lnTo>
                <a:lnTo>
                  <a:pt x="20" y="145"/>
                </a:lnTo>
                <a:lnTo>
                  <a:pt x="20" y="143"/>
                </a:lnTo>
                <a:lnTo>
                  <a:pt x="19" y="143"/>
                </a:lnTo>
                <a:lnTo>
                  <a:pt x="19" y="141"/>
                </a:lnTo>
                <a:lnTo>
                  <a:pt x="19" y="140"/>
                </a:lnTo>
                <a:lnTo>
                  <a:pt x="17" y="140"/>
                </a:lnTo>
                <a:lnTo>
                  <a:pt x="17" y="138"/>
                </a:lnTo>
                <a:lnTo>
                  <a:pt x="15" y="138"/>
                </a:lnTo>
                <a:lnTo>
                  <a:pt x="14" y="138"/>
                </a:lnTo>
                <a:lnTo>
                  <a:pt x="14" y="136"/>
                </a:lnTo>
                <a:lnTo>
                  <a:pt x="14" y="138"/>
                </a:lnTo>
                <a:lnTo>
                  <a:pt x="12" y="138"/>
                </a:lnTo>
                <a:lnTo>
                  <a:pt x="10" y="136"/>
                </a:lnTo>
                <a:lnTo>
                  <a:pt x="8" y="136"/>
                </a:lnTo>
                <a:lnTo>
                  <a:pt x="8" y="134"/>
                </a:lnTo>
                <a:lnTo>
                  <a:pt x="7" y="134"/>
                </a:lnTo>
                <a:lnTo>
                  <a:pt x="7" y="133"/>
                </a:lnTo>
                <a:lnTo>
                  <a:pt x="5" y="133"/>
                </a:lnTo>
                <a:lnTo>
                  <a:pt x="5" y="131"/>
                </a:lnTo>
                <a:lnTo>
                  <a:pt x="3" y="131"/>
                </a:lnTo>
                <a:lnTo>
                  <a:pt x="2" y="131"/>
                </a:lnTo>
                <a:lnTo>
                  <a:pt x="0" y="131"/>
                </a:lnTo>
                <a:lnTo>
                  <a:pt x="0" y="129"/>
                </a:lnTo>
                <a:lnTo>
                  <a:pt x="0" y="128"/>
                </a:lnTo>
                <a:lnTo>
                  <a:pt x="0" y="126"/>
                </a:lnTo>
                <a:lnTo>
                  <a:pt x="0" y="124"/>
                </a:lnTo>
                <a:lnTo>
                  <a:pt x="2" y="124"/>
                </a:lnTo>
                <a:lnTo>
                  <a:pt x="3" y="124"/>
                </a:lnTo>
                <a:lnTo>
                  <a:pt x="3" y="122"/>
                </a:lnTo>
                <a:lnTo>
                  <a:pt x="5" y="122"/>
                </a:lnTo>
                <a:lnTo>
                  <a:pt x="7" y="122"/>
                </a:lnTo>
                <a:lnTo>
                  <a:pt x="7" y="121"/>
                </a:lnTo>
                <a:lnTo>
                  <a:pt x="8" y="119"/>
                </a:lnTo>
                <a:lnTo>
                  <a:pt x="10" y="119"/>
                </a:lnTo>
                <a:lnTo>
                  <a:pt x="8" y="119"/>
                </a:lnTo>
                <a:lnTo>
                  <a:pt x="8" y="117"/>
                </a:lnTo>
                <a:lnTo>
                  <a:pt x="8" y="115"/>
                </a:lnTo>
                <a:lnTo>
                  <a:pt x="10" y="115"/>
                </a:lnTo>
                <a:lnTo>
                  <a:pt x="10" y="114"/>
                </a:lnTo>
                <a:lnTo>
                  <a:pt x="12" y="114"/>
                </a:lnTo>
                <a:lnTo>
                  <a:pt x="12" y="112"/>
                </a:lnTo>
                <a:lnTo>
                  <a:pt x="12" y="110"/>
                </a:lnTo>
                <a:lnTo>
                  <a:pt x="12" y="109"/>
                </a:lnTo>
                <a:lnTo>
                  <a:pt x="12" y="107"/>
                </a:lnTo>
                <a:lnTo>
                  <a:pt x="14" y="107"/>
                </a:lnTo>
                <a:lnTo>
                  <a:pt x="14" y="105"/>
                </a:lnTo>
                <a:lnTo>
                  <a:pt x="15" y="105"/>
                </a:lnTo>
                <a:lnTo>
                  <a:pt x="15" y="103"/>
                </a:lnTo>
                <a:lnTo>
                  <a:pt x="14" y="103"/>
                </a:lnTo>
                <a:lnTo>
                  <a:pt x="15" y="103"/>
                </a:lnTo>
                <a:lnTo>
                  <a:pt x="15" y="102"/>
                </a:lnTo>
                <a:lnTo>
                  <a:pt x="14" y="102"/>
                </a:lnTo>
                <a:lnTo>
                  <a:pt x="15" y="102"/>
                </a:lnTo>
                <a:lnTo>
                  <a:pt x="14" y="102"/>
                </a:lnTo>
                <a:lnTo>
                  <a:pt x="15" y="102"/>
                </a:lnTo>
                <a:lnTo>
                  <a:pt x="15" y="100"/>
                </a:lnTo>
                <a:lnTo>
                  <a:pt x="15" y="98"/>
                </a:lnTo>
                <a:lnTo>
                  <a:pt x="17" y="98"/>
                </a:lnTo>
                <a:lnTo>
                  <a:pt x="19" y="98"/>
                </a:lnTo>
                <a:lnTo>
                  <a:pt x="19" y="97"/>
                </a:lnTo>
                <a:lnTo>
                  <a:pt x="20" y="97"/>
                </a:lnTo>
                <a:lnTo>
                  <a:pt x="20" y="95"/>
                </a:lnTo>
                <a:lnTo>
                  <a:pt x="20" y="93"/>
                </a:lnTo>
                <a:lnTo>
                  <a:pt x="22" y="93"/>
                </a:lnTo>
                <a:lnTo>
                  <a:pt x="22" y="91"/>
                </a:lnTo>
                <a:lnTo>
                  <a:pt x="22" y="90"/>
                </a:lnTo>
                <a:lnTo>
                  <a:pt x="20" y="90"/>
                </a:lnTo>
                <a:lnTo>
                  <a:pt x="20" y="88"/>
                </a:lnTo>
                <a:lnTo>
                  <a:pt x="20" y="86"/>
                </a:lnTo>
                <a:lnTo>
                  <a:pt x="22" y="86"/>
                </a:lnTo>
                <a:lnTo>
                  <a:pt x="22" y="84"/>
                </a:lnTo>
                <a:lnTo>
                  <a:pt x="24" y="84"/>
                </a:lnTo>
                <a:lnTo>
                  <a:pt x="22" y="83"/>
                </a:lnTo>
                <a:lnTo>
                  <a:pt x="22" y="81"/>
                </a:lnTo>
                <a:lnTo>
                  <a:pt x="20" y="81"/>
                </a:lnTo>
                <a:lnTo>
                  <a:pt x="20" y="79"/>
                </a:lnTo>
                <a:lnTo>
                  <a:pt x="22" y="79"/>
                </a:lnTo>
                <a:lnTo>
                  <a:pt x="22" y="78"/>
                </a:lnTo>
                <a:lnTo>
                  <a:pt x="24" y="78"/>
                </a:lnTo>
                <a:lnTo>
                  <a:pt x="26" y="78"/>
                </a:lnTo>
                <a:lnTo>
                  <a:pt x="26" y="76"/>
                </a:lnTo>
                <a:lnTo>
                  <a:pt x="27" y="76"/>
                </a:lnTo>
                <a:lnTo>
                  <a:pt x="26" y="76"/>
                </a:lnTo>
                <a:lnTo>
                  <a:pt x="26" y="74"/>
                </a:lnTo>
                <a:lnTo>
                  <a:pt x="24" y="74"/>
                </a:lnTo>
                <a:lnTo>
                  <a:pt x="24" y="72"/>
                </a:lnTo>
                <a:lnTo>
                  <a:pt x="26" y="72"/>
                </a:lnTo>
                <a:lnTo>
                  <a:pt x="26" y="71"/>
                </a:lnTo>
                <a:lnTo>
                  <a:pt x="26" y="69"/>
                </a:lnTo>
                <a:lnTo>
                  <a:pt x="24" y="69"/>
                </a:lnTo>
                <a:lnTo>
                  <a:pt x="24" y="67"/>
                </a:lnTo>
                <a:lnTo>
                  <a:pt x="22" y="67"/>
                </a:lnTo>
                <a:lnTo>
                  <a:pt x="22" y="66"/>
                </a:lnTo>
                <a:lnTo>
                  <a:pt x="20" y="66"/>
                </a:lnTo>
                <a:lnTo>
                  <a:pt x="20" y="64"/>
                </a:lnTo>
                <a:lnTo>
                  <a:pt x="19" y="64"/>
                </a:lnTo>
                <a:lnTo>
                  <a:pt x="19" y="62"/>
                </a:lnTo>
                <a:lnTo>
                  <a:pt x="20" y="62"/>
                </a:lnTo>
                <a:lnTo>
                  <a:pt x="20" y="60"/>
                </a:lnTo>
                <a:lnTo>
                  <a:pt x="20" y="59"/>
                </a:lnTo>
                <a:lnTo>
                  <a:pt x="22" y="59"/>
                </a:lnTo>
                <a:lnTo>
                  <a:pt x="22" y="57"/>
                </a:lnTo>
                <a:lnTo>
                  <a:pt x="24" y="57"/>
                </a:lnTo>
                <a:lnTo>
                  <a:pt x="24" y="55"/>
                </a:lnTo>
                <a:lnTo>
                  <a:pt x="24" y="54"/>
                </a:lnTo>
                <a:lnTo>
                  <a:pt x="24" y="52"/>
                </a:lnTo>
                <a:lnTo>
                  <a:pt x="24" y="50"/>
                </a:lnTo>
                <a:lnTo>
                  <a:pt x="26" y="50"/>
                </a:lnTo>
                <a:lnTo>
                  <a:pt x="26" y="52"/>
                </a:lnTo>
                <a:lnTo>
                  <a:pt x="26" y="50"/>
                </a:lnTo>
                <a:lnTo>
                  <a:pt x="27" y="50"/>
                </a:lnTo>
                <a:lnTo>
                  <a:pt x="27" y="52"/>
                </a:lnTo>
                <a:lnTo>
                  <a:pt x="27" y="54"/>
                </a:lnTo>
                <a:lnTo>
                  <a:pt x="29" y="55"/>
                </a:lnTo>
                <a:lnTo>
                  <a:pt x="31" y="55"/>
                </a:lnTo>
                <a:lnTo>
                  <a:pt x="31" y="57"/>
                </a:lnTo>
                <a:lnTo>
                  <a:pt x="32" y="57"/>
                </a:lnTo>
                <a:lnTo>
                  <a:pt x="32" y="59"/>
                </a:lnTo>
                <a:lnTo>
                  <a:pt x="34" y="59"/>
                </a:lnTo>
                <a:lnTo>
                  <a:pt x="34" y="60"/>
                </a:lnTo>
                <a:lnTo>
                  <a:pt x="36" y="60"/>
                </a:lnTo>
                <a:lnTo>
                  <a:pt x="38" y="60"/>
                </a:lnTo>
                <a:lnTo>
                  <a:pt x="39" y="60"/>
                </a:lnTo>
                <a:lnTo>
                  <a:pt x="39" y="62"/>
                </a:lnTo>
                <a:lnTo>
                  <a:pt x="41" y="62"/>
                </a:lnTo>
                <a:lnTo>
                  <a:pt x="41" y="64"/>
                </a:lnTo>
                <a:lnTo>
                  <a:pt x="43" y="64"/>
                </a:lnTo>
                <a:lnTo>
                  <a:pt x="45" y="64"/>
                </a:lnTo>
                <a:lnTo>
                  <a:pt x="46" y="64"/>
                </a:lnTo>
                <a:lnTo>
                  <a:pt x="46" y="62"/>
                </a:lnTo>
                <a:lnTo>
                  <a:pt x="48" y="62"/>
                </a:lnTo>
                <a:lnTo>
                  <a:pt x="48" y="60"/>
                </a:lnTo>
                <a:lnTo>
                  <a:pt x="50" y="60"/>
                </a:lnTo>
                <a:lnTo>
                  <a:pt x="50" y="59"/>
                </a:lnTo>
                <a:lnTo>
                  <a:pt x="51" y="59"/>
                </a:lnTo>
                <a:lnTo>
                  <a:pt x="51" y="60"/>
                </a:lnTo>
                <a:lnTo>
                  <a:pt x="53" y="60"/>
                </a:lnTo>
                <a:lnTo>
                  <a:pt x="53" y="62"/>
                </a:lnTo>
                <a:lnTo>
                  <a:pt x="53" y="64"/>
                </a:lnTo>
                <a:lnTo>
                  <a:pt x="53" y="66"/>
                </a:lnTo>
                <a:lnTo>
                  <a:pt x="55" y="66"/>
                </a:lnTo>
                <a:lnTo>
                  <a:pt x="55" y="64"/>
                </a:lnTo>
                <a:lnTo>
                  <a:pt x="57" y="64"/>
                </a:lnTo>
                <a:lnTo>
                  <a:pt x="58" y="64"/>
                </a:lnTo>
                <a:lnTo>
                  <a:pt x="58" y="62"/>
                </a:lnTo>
                <a:lnTo>
                  <a:pt x="58" y="60"/>
                </a:lnTo>
                <a:lnTo>
                  <a:pt x="58" y="59"/>
                </a:lnTo>
                <a:lnTo>
                  <a:pt x="58" y="57"/>
                </a:lnTo>
                <a:lnTo>
                  <a:pt x="58" y="55"/>
                </a:lnTo>
                <a:lnTo>
                  <a:pt x="58" y="54"/>
                </a:lnTo>
                <a:lnTo>
                  <a:pt x="57" y="54"/>
                </a:lnTo>
                <a:lnTo>
                  <a:pt x="57" y="52"/>
                </a:lnTo>
                <a:lnTo>
                  <a:pt x="58" y="52"/>
                </a:lnTo>
                <a:lnTo>
                  <a:pt x="60" y="52"/>
                </a:lnTo>
                <a:lnTo>
                  <a:pt x="62" y="52"/>
                </a:lnTo>
                <a:lnTo>
                  <a:pt x="62" y="54"/>
                </a:lnTo>
                <a:lnTo>
                  <a:pt x="63" y="54"/>
                </a:lnTo>
                <a:lnTo>
                  <a:pt x="65" y="54"/>
                </a:lnTo>
                <a:lnTo>
                  <a:pt x="65" y="52"/>
                </a:lnTo>
                <a:lnTo>
                  <a:pt x="63" y="52"/>
                </a:lnTo>
                <a:lnTo>
                  <a:pt x="63" y="50"/>
                </a:lnTo>
                <a:lnTo>
                  <a:pt x="63" y="48"/>
                </a:lnTo>
                <a:lnTo>
                  <a:pt x="63" y="47"/>
                </a:lnTo>
                <a:lnTo>
                  <a:pt x="62" y="47"/>
                </a:lnTo>
                <a:lnTo>
                  <a:pt x="63" y="47"/>
                </a:lnTo>
                <a:lnTo>
                  <a:pt x="63" y="45"/>
                </a:lnTo>
                <a:lnTo>
                  <a:pt x="63" y="43"/>
                </a:lnTo>
                <a:lnTo>
                  <a:pt x="63" y="41"/>
                </a:lnTo>
                <a:lnTo>
                  <a:pt x="63" y="40"/>
                </a:lnTo>
                <a:lnTo>
                  <a:pt x="65" y="40"/>
                </a:lnTo>
                <a:lnTo>
                  <a:pt x="67" y="40"/>
                </a:lnTo>
                <a:lnTo>
                  <a:pt x="67" y="41"/>
                </a:lnTo>
                <a:lnTo>
                  <a:pt x="69" y="41"/>
                </a:lnTo>
                <a:lnTo>
                  <a:pt x="70" y="41"/>
                </a:lnTo>
                <a:lnTo>
                  <a:pt x="70" y="40"/>
                </a:lnTo>
                <a:lnTo>
                  <a:pt x="70" y="41"/>
                </a:lnTo>
                <a:lnTo>
                  <a:pt x="72" y="41"/>
                </a:lnTo>
                <a:lnTo>
                  <a:pt x="74" y="41"/>
                </a:lnTo>
                <a:lnTo>
                  <a:pt x="74" y="40"/>
                </a:lnTo>
                <a:lnTo>
                  <a:pt x="76" y="40"/>
                </a:lnTo>
                <a:lnTo>
                  <a:pt x="77" y="40"/>
                </a:lnTo>
                <a:lnTo>
                  <a:pt x="79" y="40"/>
                </a:lnTo>
                <a:lnTo>
                  <a:pt x="79" y="38"/>
                </a:lnTo>
                <a:lnTo>
                  <a:pt x="81" y="38"/>
                </a:lnTo>
                <a:lnTo>
                  <a:pt x="79" y="38"/>
                </a:lnTo>
                <a:lnTo>
                  <a:pt x="81" y="36"/>
                </a:lnTo>
                <a:lnTo>
                  <a:pt x="81" y="35"/>
                </a:lnTo>
                <a:lnTo>
                  <a:pt x="82" y="35"/>
                </a:lnTo>
                <a:lnTo>
                  <a:pt x="82" y="33"/>
                </a:lnTo>
                <a:lnTo>
                  <a:pt x="82" y="31"/>
                </a:lnTo>
                <a:lnTo>
                  <a:pt x="82" y="29"/>
                </a:lnTo>
                <a:lnTo>
                  <a:pt x="82" y="28"/>
                </a:lnTo>
                <a:lnTo>
                  <a:pt x="84" y="28"/>
                </a:lnTo>
                <a:lnTo>
                  <a:pt x="84" y="26"/>
                </a:lnTo>
                <a:lnTo>
                  <a:pt x="82" y="26"/>
                </a:lnTo>
                <a:lnTo>
                  <a:pt x="82" y="24"/>
                </a:lnTo>
                <a:lnTo>
                  <a:pt x="81" y="24"/>
                </a:lnTo>
                <a:lnTo>
                  <a:pt x="81" y="23"/>
                </a:lnTo>
                <a:lnTo>
                  <a:pt x="81" y="21"/>
                </a:lnTo>
                <a:lnTo>
                  <a:pt x="81" y="19"/>
                </a:lnTo>
                <a:lnTo>
                  <a:pt x="82" y="19"/>
                </a:lnTo>
                <a:lnTo>
                  <a:pt x="84" y="19"/>
                </a:lnTo>
                <a:lnTo>
                  <a:pt x="84" y="17"/>
                </a:lnTo>
                <a:lnTo>
                  <a:pt x="86" y="17"/>
                </a:lnTo>
                <a:lnTo>
                  <a:pt x="88" y="16"/>
                </a:lnTo>
                <a:lnTo>
                  <a:pt x="89" y="16"/>
                </a:lnTo>
                <a:lnTo>
                  <a:pt x="91" y="16"/>
                </a:lnTo>
                <a:lnTo>
                  <a:pt x="93" y="16"/>
                </a:lnTo>
                <a:lnTo>
                  <a:pt x="93" y="17"/>
                </a:lnTo>
                <a:lnTo>
                  <a:pt x="94" y="17"/>
                </a:lnTo>
                <a:lnTo>
                  <a:pt x="94" y="16"/>
                </a:lnTo>
                <a:lnTo>
                  <a:pt x="96" y="16"/>
                </a:lnTo>
                <a:lnTo>
                  <a:pt x="98" y="16"/>
                </a:lnTo>
                <a:lnTo>
                  <a:pt x="98" y="17"/>
                </a:lnTo>
                <a:lnTo>
                  <a:pt x="100" y="17"/>
                </a:lnTo>
                <a:lnTo>
                  <a:pt x="100" y="16"/>
                </a:lnTo>
                <a:lnTo>
                  <a:pt x="101" y="16"/>
                </a:lnTo>
                <a:lnTo>
                  <a:pt x="101" y="17"/>
                </a:lnTo>
                <a:lnTo>
                  <a:pt x="103" y="17"/>
                </a:lnTo>
                <a:lnTo>
                  <a:pt x="103" y="16"/>
                </a:lnTo>
                <a:lnTo>
                  <a:pt x="105" y="16"/>
                </a:lnTo>
                <a:lnTo>
                  <a:pt x="105" y="14"/>
                </a:lnTo>
                <a:lnTo>
                  <a:pt x="105" y="12"/>
                </a:lnTo>
                <a:lnTo>
                  <a:pt x="106" y="12"/>
                </a:lnTo>
                <a:lnTo>
                  <a:pt x="108" y="10"/>
                </a:lnTo>
                <a:lnTo>
                  <a:pt x="110" y="10"/>
                </a:lnTo>
                <a:lnTo>
                  <a:pt x="112" y="10"/>
                </a:lnTo>
                <a:lnTo>
                  <a:pt x="112" y="9"/>
                </a:lnTo>
                <a:lnTo>
                  <a:pt x="112" y="7"/>
                </a:lnTo>
                <a:lnTo>
                  <a:pt x="113" y="7"/>
                </a:lnTo>
                <a:lnTo>
                  <a:pt x="113" y="5"/>
                </a:lnTo>
                <a:lnTo>
                  <a:pt x="115" y="5"/>
                </a:lnTo>
                <a:lnTo>
                  <a:pt x="117" y="4"/>
                </a:lnTo>
                <a:lnTo>
                  <a:pt x="119" y="4"/>
                </a:lnTo>
                <a:lnTo>
                  <a:pt x="120" y="4"/>
                </a:lnTo>
                <a:lnTo>
                  <a:pt x="122" y="4"/>
                </a:lnTo>
                <a:lnTo>
                  <a:pt x="122" y="2"/>
                </a:lnTo>
                <a:lnTo>
                  <a:pt x="122" y="4"/>
                </a:lnTo>
                <a:lnTo>
                  <a:pt x="124" y="4"/>
                </a:lnTo>
                <a:lnTo>
                  <a:pt x="124" y="2"/>
                </a:lnTo>
                <a:lnTo>
                  <a:pt x="125" y="2"/>
                </a:lnTo>
                <a:lnTo>
                  <a:pt x="125" y="4"/>
                </a:lnTo>
                <a:lnTo>
                  <a:pt x="127" y="4"/>
                </a:lnTo>
                <a:lnTo>
                  <a:pt x="129" y="4"/>
                </a:lnTo>
                <a:lnTo>
                  <a:pt x="129" y="5"/>
                </a:lnTo>
                <a:lnTo>
                  <a:pt x="131" y="4"/>
                </a:lnTo>
                <a:lnTo>
                  <a:pt x="131" y="5"/>
                </a:lnTo>
                <a:lnTo>
                  <a:pt x="131" y="4"/>
                </a:lnTo>
                <a:lnTo>
                  <a:pt x="132" y="4"/>
                </a:lnTo>
                <a:lnTo>
                  <a:pt x="134" y="4"/>
                </a:lnTo>
                <a:lnTo>
                  <a:pt x="134" y="2"/>
                </a:lnTo>
                <a:lnTo>
                  <a:pt x="134" y="0"/>
                </a:lnTo>
                <a:close/>
              </a:path>
            </a:pathLst>
          </a:custGeom>
          <a:solidFill>
            <a:schemeClr val="tx2"/>
          </a:solidFill>
          <a:ln w="9525">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21" name="Freeform 14"/>
          <p:cNvSpPr>
            <a:spLocks/>
          </p:cNvSpPr>
          <p:nvPr/>
        </p:nvSpPr>
        <p:spPr bwMode="auto">
          <a:xfrm>
            <a:off x="5249960" y="207137"/>
            <a:ext cx="963916" cy="931722"/>
          </a:xfrm>
          <a:custGeom>
            <a:avLst/>
            <a:gdLst>
              <a:gd name="T0" fmla="*/ 308 w 509"/>
              <a:gd name="T1" fmla="*/ 47 h 492"/>
              <a:gd name="T2" fmla="*/ 365 w 509"/>
              <a:gd name="T3" fmla="*/ 100 h 492"/>
              <a:gd name="T4" fmla="*/ 392 w 509"/>
              <a:gd name="T5" fmla="*/ 134 h 492"/>
              <a:gd name="T6" fmla="*/ 463 w 509"/>
              <a:gd name="T7" fmla="*/ 222 h 492"/>
              <a:gd name="T8" fmla="*/ 480 w 509"/>
              <a:gd name="T9" fmla="*/ 295 h 492"/>
              <a:gd name="T10" fmla="*/ 489 w 509"/>
              <a:gd name="T11" fmla="*/ 400 h 492"/>
              <a:gd name="T12" fmla="*/ 509 w 509"/>
              <a:gd name="T13" fmla="*/ 446 h 492"/>
              <a:gd name="T14" fmla="*/ 503 w 509"/>
              <a:gd name="T15" fmla="*/ 486 h 492"/>
              <a:gd name="T16" fmla="*/ 310 w 509"/>
              <a:gd name="T17" fmla="*/ 486 h 492"/>
              <a:gd name="T18" fmla="*/ 294 w 509"/>
              <a:gd name="T19" fmla="*/ 492 h 492"/>
              <a:gd name="T20" fmla="*/ 281 w 509"/>
              <a:gd name="T21" fmla="*/ 487 h 492"/>
              <a:gd name="T22" fmla="*/ 269 w 509"/>
              <a:gd name="T23" fmla="*/ 477 h 492"/>
              <a:gd name="T24" fmla="*/ 258 w 509"/>
              <a:gd name="T25" fmla="*/ 465 h 492"/>
              <a:gd name="T26" fmla="*/ 244 w 509"/>
              <a:gd name="T27" fmla="*/ 455 h 492"/>
              <a:gd name="T28" fmla="*/ 234 w 509"/>
              <a:gd name="T29" fmla="*/ 443 h 492"/>
              <a:gd name="T30" fmla="*/ 222 w 509"/>
              <a:gd name="T31" fmla="*/ 432 h 492"/>
              <a:gd name="T32" fmla="*/ 212 w 509"/>
              <a:gd name="T33" fmla="*/ 417 h 492"/>
              <a:gd name="T34" fmla="*/ 201 w 509"/>
              <a:gd name="T35" fmla="*/ 401 h 492"/>
              <a:gd name="T36" fmla="*/ 191 w 509"/>
              <a:gd name="T37" fmla="*/ 386 h 492"/>
              <a:gd name="T38" fmla="*/ 182 w 509"/>
              <a:gd name="T39" fmla="*/ 372 h 492"/>
              <a:gd name="T40" fmla="*/ 170 w 509"/>
              <a:gd name="T41" fmla="*/ 355 h 492"/>
              <a:gd name="T42" fmla="*/ 160 w 509"/>
              <a:gd name="T43" fmla="*/ 339 h 492"/>
              <a:gd name="T44" fmla="*/ 150 w 509"/>
              <a:gd name="T45" fmla="*/ 325 h 492"/>
              <a:gd name="T46" fmla="*/ 141 w 509"/>
              <a:gd name="T47" fmla="*/ 312 h 492"/>
              <a:gd name="T48" fmla="*/ 133 w 509"/>
              <a:gd name="T49" fmla="*/ 298 h 492"/>
              <a:gd name="T50" fmla="*/ 126 w 509"/>
              <a:gd name="T51" fmla="*/ 286 h 492"/>
              <a:gd name="T52" fmla="*/ 117 w 509"/>
              <a:gd name="T53" fmla="*/ 276 h 492"/>
              <a:gd name="T54" fmla="*/ 114 w 509"/>
              <a:gd name="T55" fmla="*/ 258 h 492"/>
              <a:gd name="T56" fmla="*/ 98 w 509"/>
              <a:gd name="T57" fmla="*/ 258 h 492"/>
              <a:gd name="T58" fmla="*/ 84 w 509"/>
              <a:gd name="T59" fmla="*/ 260 h 492"/>
              <a:gd name="T60" fmla="*/ 69 w 509"/>
              <a:gd name="T61" fmla="*/ 257 h 492"/>
              <a:gd name="T62" fmla="*/ 59 w 509"/>
              <a:gd name="T63" fmla="*/ 245 h 492"/>
              <a:gd name="T64" fmla="*/ 48 w 509"/>
              <a:gd name="T65" fmla="*/ 236 h 492"/>
              <a:gd name="T66" fmla="*/ 34 w 509"/>
              <a:gd name="T67" fmla="*/ 234 h 492"/>
              <a:gd name="T68" fmla="*/ 28 w 509"/>
              <a:gd name="T69" fmla="*/ 226 h 492"/>
              <a:gd name="T70" fmla="*/ 16 w 509"/>
              <a:gd name="T71" fmla="*/ 219 h 492"/>
              <a:gd name="T72" fmla="*/ 2 w 509"/>
              <a:gd name="T73" fmla="*/ 215 h 492"/>
              <a:gd name="T74" fmla="*/ 0 w 509"/>
              <a:gd name="T75" fmla="*/ 202 h 492"/>
              <a:gd name="T76" fmla="*/ 12 w 509"/>
              <a:gd name="T77" fmla="*/ 195 h 492"/>
              <a:gd name="T78" fmla="*/ 26 w 509"/>
              <a:gd name="T79" fmla="*/ 189 h 492"/>
              <a:gd name="T80" fmla="*/ 36 w 509"/>
              <a:gd name="T81" fmla="*/ 183 h 492"/>
              <a:gd name="T82" fmla="*/ 45 w 509"/>
              <a:gd name="T83" fmla="*/ 176 h 492"/>
              <a:gd name="T84" fmla="*/ 57 w 509"/>
              <a:gd name="T85" fmla="*/ 169 h 492"/>
              <a:gd name="T86" fmla="*/ 65 w 509"/>
              <a:gd name="T87" fmla="*/ 157 h 492"/>
              <a:gd name="T88" fmla="*/ 74 w 509"/>
              <a:gd name="T89" fmla="*/ 148 h 492"/>
              <a:gd name="T90" fmla="*/ 81 w 509"/>
              <a:gd name="T91" fmla="*/ 140 h 492"/>
              <a:gd name="T92" fmla="*/ 86 w 509"/>
              <a:gd name="T93" fmla="*/ 133 h 492"/>
              <a:gd name="T94" fmla="*/ 102 w 509"/>
              <a:gd name="T95" fmla="*/ 133 h 492"/>
              <a:gd name="T96" fmla="*/ 103 w 509"/>
              <a:gd name="T97" fmla="*/ 126 h 492"/>
              <a:gd name="T98" fmla="*/ 96 w 509"/>
              <a:gd name="T99" fmla="*/ 117 h 492"/>
              <a:gd name="T100" fmla="*/ 93 w 509"/>
              <a:gd name="T101" fmla="*/ 103 h 492"/>
              <a:gd name="T102" fmla="*/ 84 w 509"/>
              <a:gd name="T103" fmla="*/ 93 h 492"/>
              <a:gd name="T104" fmla="*/ 93 w 509"/>
              <a:gd name="T105" fmla="*/ 79 h 492"/>
              <a:gd name="T106" fmla="*/ 83 w 509"/>
              <a:gd name="T107" fmla="*/ 69 h 492"/>
              <a:gd name="T108" fmla="*/ 96 w 509"/>
              <a:gd name="T109" fmla="*/ 52 h 492"/>
              <a:gd name="T110" fmla="*/ 124 w 509"/>
              <a:gd name="T111" fmla="*/ 41 h 492"/>
              <a:gd name="T112" fmla="*/ 150 w 509"/>
              <a:gd name="T113" fmla="*/ 52 h 492"/>
              <a:gd name="T114" fmla="*/ 169 w 509"/>
              <a:gd name="T115" fmla="*/ 67 h 492"/>
              <a:gd name="T116" fmla="*/ 193 w 509"/>
              <a:gd name="T117" fmla="*/ 88 h 492"/>
              <a:gd name="T118" fmla="*/ 220 w 509"/>
              <a:gd name="T119" fmla="*/ 69 h 492"/>
              <a:gd name="T120" fmla="*/ 241 w 509"/>
              <a:gd name="T121" fmla="*/ 7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9" h="492">
                <a:moveTo>
                  <a:pt x="269" y="14"/>
                </a:moveTo>
                <a:lnTo>
                  <a:pt x="270" y="14"/>
                </a:lnTo>
                <a:lnTo>
                  <a:pt x="274" y="14"/>
                </a:lnTo>
                <a:lnTo>
                  <a:pt x="279" y="19"/>
                </a:lnTo>
                <a:lnTo>
                  <a:pt x="281" y="21"/>
                </a:lnTo>
                <a:lnTo>
                  <a:pt x="281" y="23"/>
                </a:lnTo>
                <a:lnTo>
                  <a:pt x="282" y="24"/>
                </a:lnTo>
                <a:lnTo>
                  <a:pt x="284" y="24"/>
                </a:lnTo>
                <a:lnTo>
                  <a:pt x="291" y="29"/>
                </a:lnTo>
                <a:lnTo>
                  <a:pt x="301" y="40"/>
                </a:lnTo>
                <a:lnTo>
                  <a:pt x="303" y="41"/>
                </a:lnTo>
                <a:lnTo>
                  <a:pt x="305" y="43"/>
                </a:lnTo>
                <a:lnTo>
                  <a:pt x="308" y="47"/>
                </a:lnTo>
                <a:lnTo>
                  <a:pt x="310" y="48"/>
                </a:lnTo>
                <a:lnTo>
                  <a:pt x="315" y="52"/>
                </a:lnTo>
                <a:lnTo>
                  <a:pt x="318" y="55"/>
                </a:lnTo>
                <a:lnTo>
                  <a:pt x="320" y="55"/>
                </a:lnTo>
                <a:lnTo>
                  <a:pt x="322" y="59"/>
                </a:lnTo>
                <a:lnTo>
                  <a:pt x="327" y="64"/>
                </a:lnTo>
                <a:lnTo>
                  <a:pt x="337" y="72"/>
                </a:lnTo>
                <a:lnTo>
                  <a:pt x="343" y="78"/>
                </a:lnTo>
                <a:lnTo>
                  <a:pt x="346" y="81"/>
                </a:lnTo>
                <a:lnTo>
                  <a:pt x="355" y="88"/>
                </a:lnTo>
                <a:lnTo>
                  <a:pt x="360" y="93"/>
                </a:lnTo>
                <a:lnTo>
                  <a:pt x="363" y="97"/>
                </a:lnTo>
                <a:lnTo>
                  <a:pt x="365" y="100"/>
                </a:lnTo>
                <a:lnTo>
                  <a:pt x="368" y="103"/>
                </a:lnTo>
                <a:lnTo>
                  <a:pt x="372" y="103"/>
                </a:lnTo>
                <a:lnTo>
                  <a:pt x="374" y="105"/>
                </a:lnTo>
                <a:lnTo>
                  <a:pt x="375" y="109"/>
                </a:lnTo>
                <a:lnTo>
                  <a:pt x="380" y="114"/>
                </a:lnTo>
                <a:lnTo>
                  <a:pt x="384" y="115"/>
                </a:lnTo>
                <a:lnTo>
                  <a:pt x="386" y="119"/>
                </a:lnTo>
                <a:lnTo>
                  <a:pt x="387" y="119"/>
                </a:lnTo>
                <a:lnTo>
                  <a:pt x="387" y="121"/>
                </a:lnTo>
                <a:lnTo>
                  <a:pt x="389" y="124"/>
                </a:lnTo>
                <a:lnTo>
                  <a:pt x="391" y="128"/>
                </a:lnTo>
                <a:lnTo>
                  <a:pt x="391" y="131"/>
                </a:lnTo>
                <a:lnTo>
                  <a:pt x="392" y="134"/>
                </a:lnTo>
                <a:lnTo>
                  <a:pt x="396" y="138"/>
                </a:lnTo>
                <a:lnTo>
                  <a:pt x="398" y="140"/>
                </a:lnTo>
                <a:lnTo>
                  <a:pt x="410" y="155"/>
                </a:lnTo>
                <a:lnTo>
                  <a:pt x="411" y="159"/>
                </a:lnTo>
                <a:lnTo>
                  <a:pt x="418" y="169"/>
                </a:lnTo>
                <a:lnTo>
                  <a:pt x="427" y="177"/>
                </a:lnTo>
                <a:lnTo>
                  <a:pt x="444" y="202"/>
                </a:lnTo>
                <a:lnTo>
                  <a:pt x="444" y="203"/>
                </a:lnTo>
                <a:lnTo>
                  <a:pt x="448" y="208"/>
                </a:lnTo>
                <a:lnTo>
                  <a:pt x="451" y="208"/>
                </a:lnTo>
                <a:lnTo>
                  <a:pt x="458" y="219"/>
                </a:lnTo>
                <a:lnTo>
                  <a:pt x="460" y="219"/>
                </a:lnTo>
                <a:lnTo>
                  <a:pt x="463" y="222"/>
                </a:lnTo>
                <a:lnTo>
                  <a:pt x="466" y="231"/>
                </a:lnTo>
                <a:lnTo>
                  <a:pt x="466" y="233"/>
                </a:lnTo>
                <a:lnTo>
                  <a:pt x="466" y="234"/>
                </a:lnTo>
                <a:lnTo>
                  <a:pt x="466" y="236"/>
                </a:lnTo>
                <a:lnTo>
                  <a:pt x="466" y="238"/>
                </a:lnTo>
                <a:lnTo>
                  <a:pt x="473" y="246"/>
                </a:lnTo>
                <a:lnTo>
                  <a:pt x="477" y="253"/>
                </a:lnTo>
                <a:lnTo>
                  <a:pt x="477" y="258"/>
                </a:lnTo>
                <a:lnTo>
                  <a:pt x="473" y="269"/>
                </a:lnTo>
                <a:lnTo>
                  <a:pt x="473" y="276"/>
                </a:lnTo>
                <a:lnTo>
                  <a:pt x="473" y="282"/>
                </a:lnTo>
                <a:lnTo>
                  <a:pt x="477" y="289"/>
                </a:lnTo>
                <a:lnTo>
                  <a:pt x="480" y="295"/>
                </a:lnTo>
                <a:lnTo>
                  <a:pt x="484" y="298"/>
                </a:lnTo>
                <a:lnTo>
                  <a:pt x="485" y="303"/>
                </a:lnTo>
                <a:lnTo>
                  <a:pt x="489" y="315"/>
                </a:lnTo>
                <a:lnTo>
                  <a:pt x="492" y="327"/>
                </a:lnTo>
                <a:lnTo>
                  <a:pt x="491" y="334"/>
                </a:lnTo>
                <a:lnTo>
                  <a:pt x="491" y="341"/>
                </a:lnTo>
                <a:lnTo>
                  <a:pt x="491" y="346"/>
                </a:lnTo>
                <a:lnTo>
                  <a:pt x="492" y="353"/>
                </a:lnTo>
                <a:lnTo>
                  <a:pt x="496" y="358"/>
                </a:lnTo>
                <a:lnTo>
                  <a:pt x="496" y="363"/>
                </a:lnTo>
                <a:lnTo>
                  <a:pt x="494" y="374"/>
                </a:lnTo>
                <a:lnTo>
                  <a:pt x="491" y="389"/>
                </a:lnTo>
                <a:lnTo>
                  <a:pt x="489" y="400"/>
                </a:lnTo>
                <a:lnTo>
                  <a:pt x="489" y="413"/>
                </a:lnTo>
                <a:lnTo>
                  <a:pt x="489" y="424"/>
                </a:lnTo>
                <a:lnTo>
                  <a:pt x="492" y="432"/>
                </a:lnTo>
                <a:lnTo>
                  <a:pt x="499" y="437"/>
                </a:lnTo>
                <a:lnTo>
                  <a:pt x="503" y="434"/>
                </a:lnTo>
                <a:lnTo>
                  <a:pt x="504" y="434"/>
                </a:lnTo>
                <a:lnTo>
                  <a:pt x="508" y="437"/>
                </a:lnTo>
                <a:lnTo>
                  <a:pt x="508" y="439"/>
                </a:lnTo>
                <a:lnTo>
                  <a:pt x="506" y="441"/>
                </a:lnTo>
                <a:lnTo>
                  <a:pt x="504" y="441"/>
                </a:lnTo>
                <a:lnTo>
                  <a:pt x="506" y="443"/>
                </a:lnTo>
                <a:lnTo>
                  <a:pt x="508" y="444"/>
                </a:lnTo>
                <a:lnTo>
                  <a:pt x="509" y="446"/>
                </a:lnTo>
                <a:lnTo>
                  <a:pt x="509" y="449"/>
                </a:lnTo>
                <a:lnTo>
                  <a:pt x="508" y="451"/>
                </a:lnTo>
                <a:lnTo>
                  <a:pt x="503" y="456"/>
                </a:lnTo>
                <a:lnTo>
                  <a:pt x="499" y="460"/>
                </a:lnTo>
                <a:lnTo>
                  <a:pt x="499" y="461"/>
                </a:lnTo>
                <a:lnTo>
                  <a:pt x="499" y="465"/>
                </a:lnTo>
                <a:lnTo>
                  <a:pt x="497" y="467"/>
                </a:lnTo>
                <a:lnTo>
                  <a:pt x="497" y="472"/>
                </a:lnTo>
                <a:lnTo>
                  <a:pt x="499" y="472"/>
                </a:lnTo>
                <a:lnTo>
                  <a:pt x="499" y="475"/>
                </a:lnTo>
                <a:lnTo>
                  <a:pt x="499" y="479"/>
                </a:lnTo>
                <a:lnTo>
                  <a:pt x="499" y="482"/>
                </a:lnTo>
                <a:lnTo>
                  <a:pt x="503" y="486"/>
                </a:lnTo>
                <a:lnTo>
                  <a:pt x="503" y="487"/>
                </a:lnTo>
                <a:lnTo>
                  <a:pt x="506" y="491"/>
                </a:lnTo>
                <a:lnTo>
                  <a:pt x="320" y="491"/>
                </a:lnTo>
                <a:lnTo>
                  <a:pt x="318" y="491"/>
                </a:lnTo>
                <a:lnTo>
                  <a:pt x="318" y="489"/>
                </a:lnTo>
                <a:lnTo>
                  <a:pt x="317" y="489"/>
                </a:lnTo>
                <a:lnTo>
                  <a:pt x="315" y="489"/>
                </a:lnTo>
                <a:lnTo>
                  <a:pt x="315" y="487"/>
                </a:lnTo>
                <a:lnTo>
                  <a:pt x="315" y="489"/>
                </a:lnTo>
                <a:lnTo>
                  <a:pt x="313" y="489"/>
                </a:lnTo>
                <a:lnTo>
                  <a:pt x="312" y="487"/>
                </a:lnTo>
                <a:lnTo>
                  <a:pt x="312" y="486"/>
                </a:lnTo>
                <a:lnTo>
                  <a:pt x="310" y="486"/>
                </a:lnTo>
                <a:lnTo>
                  <a:pt x="308" y="486"/>
                </a:lnTo>
                <a:lnTo>
                  <a:pt x="306" y="486"/>
                </a:lnTo>
                <a:lnTo>
                  <a:pt x="305" y="486"/>
                </a:lnTo>
                <a:lnTo>
                  <a:pt x="305" y="487"/>
                </a:lnTo>
                <a:lnTo>
                  <a:pt x="303" y="487"/>
                </a:lnTo>
                <a:lnTo>
                  <a:pt x="301" y="487"/>
                </a:lnTo>
                <a:lnTo>
                  <a:pt x="301" y="489"/>
                </a:lnTo>
                <a:lnTo>
                  <a:pt x="300" y="489"/>
                </a:lnTo>
                <a:lnTo>
                  <a:pt x="298" y="489"/>
                </a:lnTo>
                <a:lnTo>
                  <a:pt x="298" y="491"/>
                </a:lnTo>
                <a:lnTo>
                  <a:pt x="296" y="491"/>
                </a:lnTo>
                <a:lnTo>
                  <a:pt x="296" y="492"/>
                </a:lnTo>
                <a:lnTo>
                  <a:pt x="294" y="492"/>
                </a:lnTo>
                <a:lnTo>
                  <a:pt x="293" y="492"/>
                </a:lnTo>
                <a:lnTo>
                  <a:pt x="293" y="491"/>
                </a:lnTo>
                <a:lnTo>
                  <a:pt x="291" y="491"/>
                </a:lnTo>
                <a:lnTo>
                  <a:pt x="289" y="491"/>
                </a:lnTo>
                <a:lnTo>
                  <a:pt x="287" y="491"/>
                </a:lnTo>
                <a:lnTo>
                  <a:pt x="286" y="491"/>
                </a:lnTo>
                <a:lnTo>
                  <a:pt x="286" y="489"/>
                </a:lnTo>
                <a:lnTo>
                  <a:pt x="284" y="489"/>
                </a:lnTo>
                <a:lnTo>
                  <a:pt x="282" y="489"/>
                </a:lnTo>
                <a:lnTo>
                  <a:pt x="282" y="487"/>
                </a:lnTo>
                <a:lnTo>
                  <a:pt x="281" y="487"/>
                </a:lnTo>
                <a:lnTo>
                  <a:pt x="281" y="486"/>
                </a:lnTo>
                <a:lnTo>
                  <a:pt x="281" y="487"/>
                </a:lnTo>
                <a:lnTo>
                  <a:pt x="279" y="487"/>
                </a:lnTo>
                <a:lnTo>
                  <a:pt x="279" y="486"/>
                </a:lnTo>
                <a:lnTo>
                  <a:pt x="277" y="486"/>
                </a:lnTo>
                <a:lnTo>
                  <a:pt x="277" y="484"/>
                </a:lnTo>
                <a:lnTo>
                  <a:pt x="275" y="484"/>
                </a:lnTo>
                <a:lnTo>
                  <a:pt x="275" y="482"/>
                </a:lnTo>
                <a:lnTo>
                  <a:pt x="274" y="482"/>
                </a:lnTo>
                <a:lnTo>
                  <a:pt x="274" y="480"/>
                </a:lnTo>
                <a:lnTo>
                  <a:pt x="272" y="480"/>
                </a:lnTo>
                <a:lnTo>
                  <a:pt x="272" y="479"/>
                </a:lnTo>
                <a:lnTo>
                  <a:pt x="270" y="479"/>
                </a:lnTo>
                <a:lnTo>
                  <a:pt x="270" y="477"/>
                </a:lnTo>
                <a:lnTo>
                  <a:pt x="269" y="477"/>
                </a:lnTo>
                <a:lnTo>
                  <a:pt x="269" y="475"/>
                </a:lnTo>
                <a:lnTo>
                  <a:pt x="267" y="475"/>
                </a:lnTo>
                <a:lnTo>
                  <a:pt x="267" y="474"/>
                </a:lnTo>
                <a:lnTo>
                  <a:pt x="265" y="474"/>
                </a:lnTo>
                <a:lnTo>
                  <a:pt x="265" y="472"/>
                </a:lnTo>
                <a:lnTo>
                  <a:pt x="263" y="472"/>
                </a:lnTo>
                <a:lnTo>
                  <a:pt x="263" y="470"/>
                </a:lnTo>
                <a:lnTo>
                  <a:pt x="262" y="470"/>
                </a:lnTo>
                <a:lnTo>
                  <a:pt x="262" y="468"/>
                </a:lnTo>
                <a:lnTo>
                  <a:pt x="260" y="468"/>
                </a:lnTo>
                <a:lnTo>
                  <a:pt x="260" y="467"/>
                </a:lnTo>
                <a:lnTo>
                  <a:pt x="258" y="467"/>
                </a:lnTo>
                <a:lnTo>
                  <a:pt x="258" y="465"/>
                </a:lnTo>
                <a:lnTo>
                  <a:pt x="256" y="465"/>
                </a:lnTo>
                <a:lnTo>
                  <a:pt x="256" y="463"/>
                </a:lnTo>
                <a:lnTo>
                  <a:pt x="255" y="463"/>
                </a:lnTo>
                <a:lnTo>
                  <a:pt x="255" y="461"/>
                </a:lnTo>
                <a:lnTo>
                  <a:pt x="253" y="461"/>
                </a:lnTo>
                <a:lnTo>
                  <a:pt x="253" y="460"/>
                </a:lnTo>
                <a:lnTo>
                  <a:pt x="251" y="460"/>
                </a:lnTo>
                <a:lnTo>
                  <a:pt x="250" y="458"/>
                </a:lnTo>
                <a:lnTo>
                  <a:pt x="248" y="458"/>
                </a:lnTo>
                <a:lnTo>
                  <a:pt x="248" y="456"/>
                </a:lnTo>
                <a:lnTo>
                  <a:pt x="246" y="456"/>
                </a:lnTo>
                <a:lnTo>
                  <a:pt x="246" y="455"/>
                </a:lnTo>
                <a:lnTo>
                  <a:pt x="244" y="455"/>
                </a:lnTo>
                <a:lnTo>
                  <a:pt x="244" y="453"/>
                </a:lnTo>
                <a:lnTo>
                  <a:pt x="243" y="453"/>
                </a:lnTo>
                <a:lnTo>
                  <a:pt x="243" y="451"/>
                </a:lnTo>
                <a:lnTo>
                  <a:pt x="241" y="451"/>
                </a:lnTo>
                <a:lnTo>
                  <a:pt x="241" y="449"/>
                </a:lnTo>
                <a:lnTo>
                  <a:pt x="239" y="449"/>
                </a:lnTo>
                <a:lnTo>
                  <a:pt x="239" y="448"/>
                </a:lnTo>
                <a:lnTo>
                  <a:pt x="238" y="448"/>
                </a:lnTo>
                <a:lnTo>
                  <a:pt x="238" y="446"/>
                </a:lnTo>
                <a:lnTo>
                  <a:pt x="236" y="446"/>
                </a:lnTo>
                <a:lnTo>
                  <a:pt x="236" y="444"/>
                </a:lnTo>
                <a:lnTo>
                  <a:pt x="234" y="444"/>
                </a:lnTo>
                <a:lnTo>
                  <a:pt x="234" y="443"/>
                </a:lnTo>
                <a:lnTo>
                  <a:pt x="232" y="443"/>
                </a:lnTo>
                <a:lnTo>
                  <a:pt x="232" y="441"/>
                </a:lnTo>
                <a:lnTo>
                  <a:pt x="231" y="441"/>
                </a:lnTo>
                <a:lnTo>
                  <a:pt x="231" y="439"/>
                </a:lnTo>
                <a:lnTo>
                  <a:pt x="229" y="439"/>
                </a:lnTo>
                <a:lnTo>
                  <a:pt x="229" y="437"/>
                </a:lnTo>
                <a:lnTo>
                  <a:pt x="227" y="437"/>
                </a:lnTo>
                <a:lnTo>
                  <a:pt x="227" y="436"/>
                </a:lnTo>
                <a:lnTo>
                  <a:pt x="226" y="436"/>
                </a:lnTo>
                <a:lnTo>
                  <a:pt x="226" y="434"/>
                </a:lnTo>
                <a:lnTo>
                  <a:pt x="224" y="434"/>
                </a:lnTo>
                <a:lnTo>
                  <a:pt x="224" y="432"/>
                </a:lnTo>
                <a:lnTo>
                  <a:pt x="222" y="432"/>
                </a:lnTo>
                <a:lnTo>
                  <a:pt x="222" y="430"/>
                </a:lnTo>
                <a:lnTo>
                  <a:pt x="220" y="430"/>
                </a:lnTo>
                <a:lnTo>
                  <a:pt x="220" y="429"/>
                </a:lnTo>
                <a:lnTo>
                  <a:pt x="219" y="427"/>
                </a:lnTo>
                <a:lnTo>
                  <a:pt x="219" y="425"/>
                </a:lnTo>
                <a:lnTo>
                  <a:pt x="217" y="425"/>
                </a:lnTo>
                <a:lnTo>
                  <a:pt x="217" y="424"/>
                </a:lnTo>
                <a:lnTo>
                  <a:pt x="217" y="422"/>
                </a:lnTo>
                <a:lnTo>
                  <a:pt x="215" y="422"/>
                </a:lnTo>
                <a:lnTo>
                  <a:pt x="215" y="420"/>
                </a:lnTo>
                <a:lnTo>
                  <a:pt x="213" y="420"/>
                </a:lnTo>
                <a:lnTo>
                  <a:pt x="213" y="418"/>
                </a:lnTo>
                <a:lnTo>
                  <a:pt x="212" y="417"/>
                </a:lnTo>
                <a:lnTo>
                  <a:pt x="212" y="415"/>
                </a:lnTo>
                <a:lnTo>
                  <a:pt x="210" y="415"/>
                </a:lnTo>
                <a:lnTo>
                  <a:pt x="210" y="413"/>
                </a:lnTo>
                <a:lnTo>
                  <a:pt x="210" y="412"/>
                </a:lnTo>
                <a:lnTo>
                  <a:pt x="208" y="412"/>
                </a:lnTo>
                <a:lnTo>
                  <a:pt x="208" y="410"/>
                </a:lnTo>
                <a:lnTo>
                  <a:pt x="207" y="410"/>
                </a:lnTo>
                <a:lnTo>
                  <a:pt x="207" y="408"/>
                </a:lnTo>
                <a:lnTo>
                  <a:pt x="205" y="406"/>
                </a:lnTo>
                <a:lnTo>
                  <a:pt x="205" y="405"/>
                </a:lnTo>
                <a:lnTo>
                  <a:pt x="203" y="405"/>
                </a:lnTo>
                <a:lnTo>
                  <a:pt x="203" y="403"/>
                </a:lnTo>
                <a:lnTo>
                  <a:pt x="201" y="401"/>
                </a:lnTo>
                <a:lnTo>
                  <a:pt x="201" y="400"/>
                </a:lnTo>
                <a:lnTo>
                  <a:pt x="200" y="400"/>
                </a:lnTo>
                <a:lnTo>
                  <a:pt x="200" y="398"/>
                </a:lnTo>
                <a:lnTo>
                  <a:pt x="198" y="396"/>
                </a:lnTo>
                <a:lnTo>
                  <a:pt x="198" y="394"/>
                </a:lnTo>
                <a:lnTo>
                  <a:pt x="196" y="394"/>
                </a:lnTo>
                <a:lnTo>
                  <a:pt x="196" y="393"/>
                </a:lnTo>
                <a:lnTo>
                  <a:pt x="196" y="391"/>
                </a:lnTo>
                <a:lnTo>
                  <a:pt x="195" y="391"/>
                </a:lnTo>
                <a:lnTo>
                  <a:pt x="195" y="389"/>
                </a:lnTo>
                <a:lnTo>
                  <a:pt x="193" y="389"/>
                </a:lnTo>
                <a:lnTo>
                  <a:pt x="193" y="387"/>
                </a:lnTo>
                <a:lnTo>
                  <a:pt x="191" y="386"/>
                </a:lnTo>
                <a:lnTo>
                  <a:pt x="191" y="384"/>
                </a:lnTo>
                <a:lnTo>
                  <a:pt x="189" y="384"/>
                </a:lnTo>
                <a:lnTo>
                  <a:pt x="189" y="382"/>
                </a:lnTo>
                <a:lnTo>
                  <a:pt x="189" y="381"/>
                </a:lnTo>
                <a:lnTo>
                  <a:pt x="188" y="381"/>
                </a:lnTo>
                <a:lnTo>
                  <a:pt x="188" y="379"/>
                </a:lnTo>
                <a:lnTo>
                  <a:pt x="186" y="379"/>
                </a:lnTo>
                <a:lnTo>
                  <a:pt x="186" y="377"/>
                </a:lnTo>
                <a:lnTo>
                  <a:pt x="186" y="375"/>
                </a:lnTo>
                <a:lnTo>
                  <a:pt x="184" y="375"/>
                </a:lnTo>
                <a:lnTo>
                  <a:pt x="184" y="374"/>
                </a:lnTo>
                <a:lnTo>
                  <a:pt x="182" y="374"/>
                </a:lnTo>
                <a:lnTo>
                  <a:pt x="182" y="372"/>
                </a:lnTo>
                <a:lnTo>
                  <a:pt x="181" y="370"/>
                </a:lnTo>
                <a:lnTo>
                  <a:pt x="181" y="369"/>
                </a:lnTo>
                <a:lnTo>
                  <a:pt x="179" y="369"/>
                </a:lnTo>
                <a:lnTo>
                  <a:pt x="179" y="367"/>
                </a:lnTo>
                <a:lnTo>
                  <a:pt x="177" y="365"/>
                </a:lnTo>
                <a:lnTo>
                  <a:pt x="177" y="363"/>
                </a:lnTo>
                <a:lnTo>
                  <a:pt x="176" y="363"/>
                </a:lnTo>
                <a:lnTo>
                  <a:pt x="176" y="362"/>
                </a:lnTo>
                <a:lnTo>
                  <a:pt x="174" y="360"/>
                </a:lnTo>
                <a:lnTo>
                  <a:pt x="174" y="358"/>
                </a:lnTo>
                <a:lnTo>
                  <a:pt x="172" y="358"/>
                </a:lnTo>
                <a:lnTo>
                  <a:pt x="172" y="356"/>
                </a:lnTo>
                <a:lnTo>
                  <a:pt x="170" y="355"/>
                </a:lnTo>
                <a:lnTo>
                  <a:pt x="170" y="353"/>
                </a:lnTo>
                <a:lnTo>
                  <a:pt x="169" y="353"/>
                </a:lnTo>
                <a:lnTo>
                  <a:pt x="169" y="351"/>
                </a:lnTo>
                <a:lnTo>
                  <a:pt x="167" y="350"/>
                </a:lnTo>
                <a:lnTo>
                  <a:pt x="167" y="348"/>
                </a:lnTo>
                <a:lnTo>
                  <a:pt x="165" y="348"/>
                </a:lnTo>
                <a:lnTo>
                  <a:pt x="165" y="346"/>
                </a:lnTo>
                <a:lnTo>
                  <a:pt x="164" y="344"/>
                </a:lnTo>
                <a:lnTo>
                  <a:pt x="164" y="343"/>
                </a:lnTo>
                <a:lnTo>
                  <a:pt x="162" y="343"/>
                </a:lnTo>
                <a:lnTo>
                  <a:pt x="162" y="341"/>
                </a:lnTo>
                <a:lnTo>
                  <a:pt x="160" y="341"/>
                </a:lnTo>
                <a:lnTo>
                  <a:pt x="160" y="339"/>
                </a:lnTo>
                <a:lnTo>
                  <a:pt x="158" y="339"/>
                </a:lnTo>
                <a:lnTo>
                  <a:pt x="158" y="338"/>
                </a:lnTo>
                <a:lnTo>
                  <a:pt x="158" y="336"/>
                </a:lnTo>
                <a:lnTo>
                  <a:pt x="157" y="336"/>
                </a:lnTo>
                <a:lnTo>
                  <a:pt x="157" y="334"/>
                </a:lnTo>
                <a:lnTo>
                  <a:pt x="155" y="334"/>
                </a:lnTo>
                <a:lnTo>
                  <a:pt x="155" y="332"/>
                </a:lnTo>
                <a:lnTo>
                  <a:pt x="155" y="331"/>
                </a:lnTo>
                <a:lnTo>
                  <a:pt x="153" y="331"/>
                </a:lnTo>
                <a:lnTo>
                  <a:pt x="153" y="329"/>
                </a:lnTo>
                <a:lnTo>
                  <a:pt x="151" y="329"/>
                </a:lnTo>
                <a:lnTo>
                  <a:pt x="151" y="327"/>
                </a:lnTo>
                <a:lnTo>
                  <a:pt x="150" y="325"/>
                </a:lnTo>
                <a:lnTo>
                  <a:pt x="150" y="324"/>
                </a:lnTo>
                <a:lnTo>
                  <a:pt x="148" y="324"/>
                </a:lnTo>
                <a:lnTo>
                  <a:pt x="148" y="322"/>
                </a:lnTo>
                <a:lnTo>
                  <a:pt x="146" y="322"/>
                </a:lnTo>
                <a:lnTo>
                  <a:pt x="146" y="320"/>
                </a:lnTo>
                <a:lnTo>
                  <a:pt x="146" y="319"/>
                </a:lnTo>
                <a:lnTo>
                  <a:pt x="145" y="319"/>
                </a:lnTo>
                <a:lnTo>
                  <a:pt x="145" y="317"/>
                </a:lnTo>
                <a:lnTo>
                  <a:pt x="143" y="317"/>
                </a:lnTo>
                <a:lnTo>
                  <a:pt x="143" y="315"/>
                </a:lnTo>
                <a:lnTo>
                  <a:pt x="143" y="313"/>
                </a:lnTo>
                <a:lnTo>
                  <a:pt x="141" y="313"/>
                </a:lnTo>
                <a:lnTo>
                  <a:pt x="141" y="312"/>
                </a:lnTo>
                <a:lnTo>
                  <a:pt x="139" y="312"/>
                </a:lnTo>
                <a:lnTo>
                  <a:pt x="139" y="310"/>
                </a:lnTo>
                <a:lnTo>
                  <a:pt x="139" y="308"/>
                </a:lnTo>
                <a:lnTo>
                  <a:pt x="138" y="308"/>
                </a:lnTo>
                <a:lnTo>
                  <a:pt x="138" y="307"/>
                </a:lnTo>
                <a:lnTo>
                  <a:pt x="136" y="307"/>
                </a:lnTo>
                <a:lnTo>
                  <a:pt x="136" y="305"/>
                </a:lnTo>
                <a:lnTo>
                  <a:pt x="136" y="303"/>
                </a:lnTo>
                <a:lnTo>
                  <a:pt x="134" y="303"/>
                </a:lnTo>
                <a:lnTo>
                  <a:pt x="134" y="301"/>
                </a:lnTo>
                <a:lnTo>
                  <a:pt x="133" y="301"/>
                </a:lnTo>
                <a:lnTo>
                  <a:pt x="133" y="300"/>
                </a:lnTo>
                <a:lnTo>
                  <a:pt x="133" y="298"/>
                </a:lnTo>
                <a:lnTo>
                  <a:pt x="131" y="298"/>
                </a:lnTo>
                <a:lnTo>
                  <a:pt x="131" y="296"/>
                </a:lnTo>
                <a:lnTo>
                  <a:pt x="129" y="296"/>
                </a:lnTo>
                <a:lnTo>
                  <a:pt x="129" y="295"/>
                </a:lnTo>
                <a:lnTo>
                  <a:pt x="129" y="293"/>
                </a:lnTo>
                <a:lnTo>
                  <a:pt x="127" y="293"/>
                </a:lnTo>
                <a:lnTo>
                  <a:pt x="127" y="291"/>
                </a:lnTo>
                <a:lnTo>
                  <a:pt x="126" y="291"/>
                </a:lnTo>
                <a:lnTo>
                  <a:pt x="126" y="289"/>
                </a:lnTo>
                <a:lnTo>
                  <a:pt x="126" y="288"/>
                </a:lnTo>
                <a:lnTo>
                  <a:pt x="124" y="288"/>
                </a:lnTo>
                <a:lnTo>
                  <a:pt x="124" y="286"/>
                </a:lnTo>
                <a:lnTo>
                  <a:pt x="126" y="286"/>
                </a:lnTo>
                <a:lnTo>
                  <a:pt x="126" y="284"/>
                </a:lnTo>
                <a:lnTo>
                  <a:pt x="126" y="282"/>
                </a:lnTo>
                <a:lnTo>
                  <a:pt x="124" y="282"/>
                </a:lnTo>
                <a:lnTo>
                  <a:pt x="124" y="281"/>
                </a:lnTo>
                <a:lnTo>
                  <a:pt x="124" y="279"/>
                </a:lnTo>
                <a:lnTo>
                  <a:pt x="122" y="279"/>
                </a:lnTo>
                <a:lnTo>
                  <a:pt x="122" y="281"/>
                </a:lnTo>
                <a:lnTo>
                  <a:pt x="122" y="279"/>
                </a:lnTo>
                <a:lnTo>
                  <a:pt x="121" y="279"/>
                </a:lnTo>
                <a:lnTo>
                  <a:pt x="119" y="279"/>
                </a:lnTo>
                <a:lnTo>
                  <a:pt x="117" y="279"/>
                </a:lnTo>
                <a:lnTo>
                  <a:pt x="117" y="277"/>
                </a:lnTo>
                <a:lnTo>
                  <a:pt x="117" y="276"/>
                </a:lnTo>
                <a:lnTo>
                  <a:pt x="117" y="274"/>
                </a:lnTo>
                <a:lnTo>
                  <a:pt x="117" y="272"/>
                </a:lnTo>
                <a:lnTo>
                  <a:pt x="117" y="270"/>
                </a:lnTo>
                <a:lnTo>
                  <a:pt x="117" y="269"/>
                </a:lnTo>
                <a:lnTo>
                  <a:pt x="117" y="267"/>
                </a:lnTo>
                <a:lnTo>
                  <a:pt x="115" y="267"/>
                </a:lnTo>
                <a:lnTo>
                  <a:pt x="115" y="265"/>
                </a:lnTo>
                <a:lnTo>
                  <a:pt x="117" y="265"/>
                </a:lnTo>
                <a:lnTo>
                  <a:pt x="117" y="264"/>
                </a:lnTo>
                <a:lnTo>
                  <a:pt x="115" y="262"/>
                </a:lnTo>
                <a:lnTo>
                  <a:pt x="114" y="262"/>
                </a:lnTo>
                <a:lnTo>
                  <a:pt x="114" y="260"/>
                </a:lnTo>
                <a:lnTo>
                  <a:pt x="114" y="258"/>
                </a:lnTo>
                <a:lnTo>
                  <a:pt x="114" y="257"/>
                </a:lnTo>
                <a:lnTo>
                  <a:pt x="112" y="257"/>
                </a:lnTo>
                <a:lnTo>
                  <a:pt x="112" y="255"/>
                </a:lnTo>
                <a:lnTo>
                  <a:pt x="110" y="255"/>
                </a:lnTo>
                <a:lnTo>
                  <a:pt x="108" y="257"/>
                </a:lnTo>
                <a:lnTo>
                  <a:pt x="107" y="257"/>
                </a:lnTo>
                <a:lnTo>
                  <a:pt x="105" y="257"/>
                </a:lnTo>
                <a:lnTo>
                  <a:pt x="103" y="257"/>
                </a:lnTo>
                <a:lnTo>
                  <a:pt x="102" y="257"/>
                </a:lnTo>
                <a:lnTo>
                  <a:pt x="100" y="258"/>
                </a:lnTo>
                <a:lnTo>
                  <a:pt x="100" y="257"/>
                </a:lnTo>
                <a:lnTo>
                  <a:pt x="98" y="257"/>
                </a:lnTo>
                <a:lnTo>
                  <a:pt x="98" y="258"/>
                </a:lnTo>
                <a:lnTo>
                  <a:pt x="96" y="258"/>
                </a:lnTo>
                <a:lnTo>
                  <a:pt x="96" y="257"/>
                </a:lnTo>
                <a:lnTo>
                  <a:pt x="95" y="257"/>
                </a:lnTo>
                <a:lnTo>
                  <a:pt x="95" y="258"/>
                </a:lnTo>
                <a:lnTo>
                  <a:pt x="93" y="258"/>
                </a:lnTo>
                <a:lnTo>
                  <a:pt x="93" y="257"/>
                </a:lnTo>
                <a:lnTo>
                  <a:pt x="91" y="257"/>
                </a:lnTo>
                <a:lnTo>
                  <a:pt x="91" y="258"/>
                </a:lnTo>
                <a:lnTo>
                  <a:pt x="90" y="258"/>
                </a:lnTo>
                <a:lnTo>
                  <a:pt x="88" y="258"/>
                </a:lnTo>
                <a:lnTo>
                  <a:pt x="86" y="258"/>
                </a:lnTo>
                <a:lnTo>
                  <a:pt x="86" y="260"/>
                </a:lnTo>
                <a:lnTo>
                  <a:pt x="84" y="260"/>
                </a:lnTo>
                <a:lnTo>
                  <a:pt x="83" y="260"/>
                </a:lnTo>
                <a:lnTo>
                  <a:pt x="83" y="262"/>
                </a:lnTo>
                <a:lnTo>
                  <a:pt x="81" y="262"/>
                </a:lnTo>
                <a:lnTo>
                  <a:pt x="81" y="260"/>
                </a:lnTo>
                <a:lnTo>
                  <a:pt x="79" y="260"/>
                </a:lnTo>
                <a:lnTo>
                  <a:pt x="77" y="260"/>
                </a:lnTo>
                <a:lnTo>
                  <a:pt x="76" y="260"/>
                </a:lnTo>
                <a:lnTo>
                  <a:pt x="76" y="258"/>
                </a:lnTo>
                <a:lnTo>
                  <a:pt x="74" y="258"/>
                </a:lnTo>
                <a:lnTo>
                  <a:pt x="72" y="258"/>
                </a:lnTo>
                <a:lnTo>
                  <a:pt x="71" y="258"/>
                </a:lnTo>
                <a:lnTo>
                  <a:pt x="71" y="257"/>
                </a:lnTo>
                <a:lnTo>
                  <a:pt x="69" y="257"/>
                </a:lnTo>
                <a:lnTo>
                  <a:pt x="67" y="257"/>
                </a:lnTo>
                <a:lnTo>
                  <a:pt x="65" y="257"/>
                </a:lnTo>
                <a:lnTo>
                  <a:pt x="65" y="255"/>
                </a:lnTo>
                <a:lnTo>
                  <a:pt x="64" y="255"/>
                </a:lnTo>
                <a:lnTo>
                  <a:pt x="64" y="253"/>
                </a:lnTo>
                <a:lnTo>
                  <a:pt x="64" y="251"/>
                </a:lnTo>
                <a:lnTo>
                  <a:pt x="64" y="250"/>
                </a:lnTo>
                <a:lnTo>
                  <a:pt x="62" y="250"/>
                </a:lnTo>
                <a:lnTo>
                  <a:pt x="62" y="248"/>
                </a:lnTo>
                <a:lnTo>
                  <a:pt x="60" y="248"/>
                </a:lnTo>
                <a:lnTo>
                  <a:pt x="60" y="246"/>
                </a:lnTo>
                <a:lnTo>
                  <a:pt x="60" y="245"/>
                </a:lnTo>
                <a:lnTo>
                  <a:pt x="59" y="245"/>
                </a:lnTo>
                <a:lnTo>
                  <a:pt x="59" y="243"/>
                </a:lnTo>
                <a:lnTo>
                  <a:pt x="57" y="243"/>
                </a:lnTo>
                <a:lnTo>
                  <a:pt x="57" y="241"/>
                </a:lnTo>
                <a:lnTo>
                  <a:pt x="55" y="241"/>
                </a:lnTo>
                <a:lnTo>
                  <a:pt x="55" y="239"/>
                </a:lnTo>
                <a:lnTo>
                  <a:pt x="55" y="238"/>
                </a:lnTo>
                <a:lnTo>
                  <a:pt x="55" y="236"/>
                </a:lnTo>
                <a:lnTo>
                  <a:pt x="53" y="236"/>
                </a:lnTo>
                <a:lnTo>
                  <a:pt x="53" y="234"/>
                </a:lnTo>
                <a:lnTo>
                  <a:pt x="52" y="234"/>
                </a:lnTo>
                <a:lnTo>
                  <a:pt x="52" y="236"/>
                </a:lnTo>
                <a:lnTo>
                  <a:pt x="50" y="236"/>
                </a:lnTo>
                <a:lnTo>
                  <a:pt x="48" y="236"/>
                </a:lnTo>
                <a:lnTo>
                  <a:pt x="48" y="234"/>
                </a:lnTo>
                <a:lnTo>
                  <a:pt x="47" y="234"/>
                </a:lnTo>
                <a:lnTo>
                  <a:pt x="47" y="233"/>
                </a:lnTo>
                <a:lnTo>
                  <a:pt x="47" y="234"/>
                </a:lnTo>
                <a:lnTo>
                  <a:pt x="45" y="234"/>
                </a:lnTo>
                <a:lnTo>
                  <a:pt x="43" y="234"/>
                </a:lnTo>
                <a:lnTo>
                  <a:pt x="41" y="234"/>
                </a:lnTo>
                <a:lnTo>
                  <a:pt x="41" y="236"/>
                </a:lnTo>
                <a:lnTo>
                  <a:pt x="40" y="236"/>
                </a:lnTo>
                <a:lnTo>
                  <a:pt x="38" y="236"/>
                </a:lnTo>
                <a:lnTo>
                  <a:pt x="36" y="236"/>
                </a:lnTo>
                <a:lnTo>
                  <a:pt x="36" y="234"/>
                </a:lnTo>
                <a:lnTo>
                  <a:pt x="34" y="234"/>
                </a:lnTo>
                <a:lnTo>
                  <a:pt x="33" y="234"/>
                </a:lnTo>
                <a:lnTo>
                  <a:pt x="31" y="234"/>
                </a:lnTo>
                <a:lnTo>
                  <a:pt x="31" y="233"/>
                </a:lnTo>
                <a:lnTo>
                  <a:pt x="29" y="233"/>
                </a:lnTo>
                <a:lnTo>
                  <a:pt x="29" y="231"/>
                </a:lnTo>
                <a:lnTo>
                  <a:pt x="31" y="231"/>
                </a:lnTo>
                <a:lnTo>
                  <a:pt x="29" y="231"/>
                </a:lnTo>
                <a:lnTo>
                  <a:pt x="29" y="229"/>
                </a:lnTo>
                <a:lnTo>
                  <a:pt x="29" y="227"/>
                </a:lnTo>
                <a:lnTo>
                  <a:pt x="31" y="227"/>
                </a:lnTo>
                <a:lnTo>
                  <a:pt x="31" y="226"/>
                </a:lnTo>
                <a:lnTo>
                  <a:pt x="29" y="226"/>
                </a:lnTo>
                <a:lnTo>
                  <a:pt x="28" y="226"/>
                </a:lnTo>
                <a:lnTo>
                  <a:pt x="28" y="224"/>
                </a:lnTo>
                <a:lnTo>
                  <a:pt x="26" y="224"/>
                </a:lnTo>
                <a:lnTo>
                  <a:pt x="24" y="224"/>
                </a:lnTo>
                <a:lnTo>
                  <a:pt x="24" y="222"/>
                </a:lnTo>
                <a:lnTo>
                  <a:pt x="24" y="224"/>
                </a:lnTo>
                <a:lnTo>
                  <a:pt x="24" y="222"/>
                </a:lnTo>
                <a:lnTo>
                  <a:pt x="22" y="222"/>
                </a:lnTo>
                <a:lnTo>
                  <a:pt x="21" y="222"/>
                </a:lnTo>
                <a:lnTo>
                  <a:pt x="19" y="222"/>
                </a:lnTo>
                <a:lnTo>
                  <a:pt x="19" y="220"/>
                </a:lnTo>
                <a:lnTo>
                  <a:pt x="17" y="220"/>
                </a:lnTo>
                <a:lnTo>
                  <a:pt x="17" y="219"/>
                </a:lnTo>
                <a:lnTo>
                  <a:pt x="16" y="219"/>
                </a:lnTo>
                <a:lnTo>
                  <a:pt x="16" y="217"/>
                </a:lnTo>
                <a:lnTo>
                  <a:pt x="14" y="217"/>
                </a:lnTo>
                <a:lnTo>
                  <a:pt x="14" y="215"/>
                </a:lnTo>
                <a:lnTo>
                  <a:pt x="12" y="215"/>
                </a:lnTo>
                <a:lnTo>
                  <a:pt x="10" y="217"/>
                </a:lnTo>
                <a:lnTo>
                  <a:pt x="10" y="219"/>
                </a:lnTo>
                <a:lnTo>
                  <a:pt x="9" y="219"/>
                </a:lnTo>
                <a:lnTo>
                  <a:pt x="7" y="219"/>
                </a:lnTo>
                <a:lnTo>
                  <a:pt x="5" y="219"/>
                </a:lnTo>
                <a:lnTo>
                  <a:pt x="5" y="217"/>
                </a:lnTo>
                <a:lnTo>
                  <a:pt x="3" y="217"/>
                </a:lnTo>
                <a:lnTo>
                  <a:pt x="2" y="217"/>
                </a:lnTo>
                <a:lnTo>
                  <a:pt x="2" y="215"/>
                </a:lnTo>
                <a:lnTo>
                  <a:pt x="0" y="215"/>
                </a:lnTo>
                <a:lnTo>
                  <a:pt x="2" y="215"/>
                </a:lnTo>
                <a:lnTo>
                  <a:pt x="2" y="214"/>
                </a:lnTo>
                <a:lnTo>
                  <a:pt x="2" y="212"/>
                </a:lnTo>
                <a:lnTo>
                  <a:pt x="2" y="210"/>
                </a:lnTo>
                <a:lnTo>
                  <a:pt x="2" y="208"/>
                </a:lnTo>
                <a:lnTo>
                  <a:pt x="3" y="208"/>
                </a:lnTo>
                <a:lnTo>
                  <a:pt x="3" y="207"/>
                </a:lnTo>
                <a:lnTo>
                  <a:pt x="3" y="205"/>
                </a:lnTo>
                <a:lnTo>
                  <a:pt x="2" y="205"/>
                </a:lnTo>
                <a:lnTo>
                  <a:pt x="2" y="203"/>
                </a:lnTo>
                <a:lnTo>
                  <a:pt x="2" y="202"/>
                </a:lnTo>
                <a:lnTo>
                  <a:pt x="0" y="202"/>
                </a:lnTo>
                <a:lnTo>
                  <a:pt x="0" y="200"/>
                </a:lnTo>
                <a:lnTo>
                  <a:pt x="2" y="200"/>
                </a:lnTo>
                <a:lnTo>
                  <a:pt x="3" y="200"/>
                </a:lnTo>
                <a:lnTo>
                  <a:pt x="5" y="200"/>
                </a:lnTo>
                <a:lnTo>
                  <a:pt x="5" y="198"/>
                </a:lnTo>
                <a:lnTo>
                  <a:pt x="7" y="198"/>
                </a:lnTo>
                <a:lnTo>
                  <a:pt x="7" y="200"/>
                </a:lnTo>
                <a:lnTo>
                  <a:pt x="7" y="198"/>
                </a:lnTo>
                <a:lnTo>
                  <a:pt x="9" y="198"/>
                </a:lnTo>
                <a:lnTo>
                  <a:pt x="9" y="196"/>
                </a:lnTo>
                <a:lnTo>
                  <a:pt x="10" y="196"/>
                </a:lnTo>
                <a:lnTo>
                  <a:pt x="12" y="196"/>
                </a:lnTo>
                <a:lnTo>
                  <a:pt x="12" y="195"/>
                </a:lnTo>
                <a:lnTo>
                  <a:pt x="14" y="195"/>
                </a:lnTo>
                <a:lnTo>
                  <a:pt x="16" y="195"/>
                </a:lnTo>
                <a:lnTo>
                  <a:pt x="17" y="195"/>
                </a:lnTo>
                <a:lnTo>
                  <a:pt x="17" y="193"/>
                </a:lnTo>
                <a:lnTo>
                  <a:pt x="19" y="193"/>
                </a:lnTo>
                <a:lnTo>
                  <a:pt x="21" y="193"/>
                </a:lnTo>
                <a:lnTo>
                  <a:pt x="21" y="191"/>
                </a:lnTo>
                <a:lnTo>
                  <a:pt x="21" y="189"/>
                </a:lnTo>
                <a:lnTo>
                  <a:pt x="22" y="189"/>
                </a:lnTo>
                <a:lnTo>
                  <a:pt x="22" y="191"/>
                </a:lnTo>
                <a:lnTo>
                  <a:pt x="24" y="191"/>
                </a:lnTo>
                <a:lnTo>
                  <a:pt x="26" y="191"/>
                </a:lnTo>
                <a:lnTo>
                  <a:pt x="26" y="189"/>
                </a:lnTo>
                <a:lnTo>
                  <a:pt x="26" y="191"/>
                </a:lnTo>
                <a:lnTo>
                  <a:pt x="28" y="191"/>
                </a:lnTo>
                <a:lnTo>
                  <a:pt x="28" y="189"/>
                </a:lnTo>
                <a:lnTo>
                  <a:pt x="29" y="188"/>
                </a:lnTo>
                <a:lnTo>
                  <a:pt x="29" y="186"/>
                </a:lnTo>
                <a:lnTo>
                  <a:pt x="29" y="184"/>
                </a:lnTo>
                <a:lnTo>
                  <a:pt x="31" y="184"/>
                </a:lnTo>
                <a:lnTo>
                  <a:pt x="31" y="183"/>
                </a:lnTo>
                <a:lnTo>
                  <a:pt x="33" y="183"/>
                </a:lnTo>
                <a:lnTo>
                  <a:pt x="33" y="181"/>
                </a:lnTo>
                <a:lnTo>
                  <a:pt x="34" y="181"/>
                </a:lnTo>
                <a:lnTo>
                  <a:pt x="34" y="183"/>
                </a:lnTo>
                <a:lnTo>
                  <a:pt x="36" y="183"/>
                </a:lnTo>
                <a:lnTo>
                  <a:pt x="36" y="181"/>
                </a:lnTo>
                <a:lnTo>
                  <a:pt x="38" y="181"/>
                </a:lnTo>
                <a:lnTo>
                  <a:pt x="40" y="181"/>
                </a:lnTo>
                <a:lnTo>
                  <a:pt x="40" y="179"/>
                </a:lnTo>
                <a:lnTo>
                  <a:pt x="41" y="179"/>
                </a:lnTo>
                <a:lnTo>
                  <a:pt x="41" y="177"/>
                </a:lnTo>
                <a:lnTo>
                  <a:pt x="41" y="176"/>
                </a:lnTo>
                <a:lnTo>
                  <a:pt x="41" y="177"/>
                </a:lnTo>
                <a:lnTo>
                  <a:pt x="43" y="177"/>
                </a:lnTo>
                <a:lnTo>
                  <a:pt x="43" y="179"/>
                </a:lnTo>
                <a:lnTo>
                  <a:pt x="43" y="177"/>
                </a:lnTo>
                <a:lnTo>
                  <a:pt x="45" y="177"/>
                </a:lnTo>
                <a:lnTo>
                  <a:pt x="45" y="176"/>
                </a:lnTo>
                <a:lnTo>
                  <a:pt x="47" y="176"/>
                </a:lnTo>
                <a:lnTo>
                  <a:pt x="48" y="176"/>
                </a:lnTo>
                <a:lnTo>
                  <a:pt x="48" y="177"/>
                </a:lnTo>
                <a:lnTo>
                  <a:pt x="50" y="177"/>
                </a:lnTo>
                <a:lnTo>
                  <a:pt x="50" y="176"/>
                </a:lnTo>
                <a:lnTo>
                  <a:pt x="52" y="176"/>
                </a:lnTo>
                <a:lnTo>
                  <a:pt x="52" y="174"/>
                </a:lnTo>
                <a:lnTo>
                  <a:pt x="53" y="174"/>
                </a:lnTo>
                <a:lnTo>
                  <a:pt x="53" y="172"/>
                </a:lnTo>
                <a:lnTo>
                  <a:pt x="55" y="172"/>
                </a:lnTo>
                <a:lnTo>
                  <a:pt x="55" y="171"/>
                </a:lnTo>
                <a:lnTo>
                  <a:pt x="55" y="169"/>
                </a:lnTo>
                <a:lnTo>
                  <a:pt x="57" y="169"/>
                </a:lnTo>
                <a:lnTo>
                  <a:pt x="59" y="169"/>
                </a:lnTo>
                <a:lnTo>
                  <a:pt x="59" y="167"/>
                </a:lnTo>
                <a:lnTo>
                  <a:pt x="60" y="167"/>
                </a:lnTo>
                <a:lnTo>
                  <a:pt x="60" y="165"/>
                </a:lnTo>
                <a:lnTo>
                  <a:pt x="62" y="165"/>
                </a:lnTo>
                <a:lnTo>
                  <a:pt x="64" y="165"/>
                </a:lnTo>
                <a:lnTo>
                  <a:pt x="62" y="164"/>
                </a:lnTo>
                <a:lnTo>
                  <a:pt x="62" y="162"/>
                </a:lnTo>
                <a:lnTo>
                  <a:pt x="64" y="162"/>
                </a:lnTo>
                <a:lnTo>
                  <a:pt x="64" y="160"/>
                </a:lnTo>
                <a:lnTo>
                  <a:pt x="64" y="159"/>
                </a:lnTo>
                <a:lnTo>
                  <a:pt x="65" y="159"/>
                </a:lnTo>
                <a:lnTo>
                  <a:pt x="65" y="157"/>
                </a:lnTo>
                <a:lnTo>
                  <a:pt x="67" y="157"/>
                </a:lnTo>
                <a:lnTo>
                  <a:pt x="67" y="155"/>
                </a:lnTo>
                <a:lnTo>
                  <a:pt x="67" y="153"/>
                </a:lnTo>
                <a:lnTo>
                  <a:pt x="69" y="153"/>
                </a:lnTo>
                <a:lnTo>
                  <a:pt x="69" y="152"/>
                </a:lnTo>
                <a:lnTo>
                  <a:pt x="71" y="150"/>
                </a:lnTo>
                <a:lnTo>
                  <a:pt x="71" y="148"/>
                </a:lnTo>
                <a:lnTo>
                  <a:pt x="69" y="148"/>
                </a:lnTo>
                <a:lnTo>
                  <a:pt x="69" y="146"/>
                </a:lnTo>
                <a:lnTo>
                  <a:pt x="71" y="146"/>
                </a:lnTo>
                <a:lnTo>
                  <a:pt x="71" y="148"/>
                </a:lnTo>
                <a:lnTo>
                  <a:pt x="72" y="148"/>
                </a:lnTo>
                <a:lnTo>
                  <a:pt x="74" y="148"/>
                </a:lnTo>
                <a:lnTo>
                  <a:pt x="76" y="148"/>
                </a:lnTo>
                <a:lnTo>
                  <a:pt x="76" y="146"/>
                </a:lnTo>
                <a:lnTo>
                  <a:pt x="74" y="146"/>
                </a:lnTo>
                <a:lnTo>
                  <a:pt x="76" y="146"/>
                </a:lnTo>
                <a:lnTo>
                  <a:pt x="76" y="145"/>
                </a:lnTo>
                <a:lnTo>
                  <a:pt x="77" y="145"/>
                </a:lnTo>
                <a:lnTo>
                  <a:pt x="79" y="145"/>
                </a:lnTo>
                <a:lnTo>
                  <a:pt x="79" y="143"/>
                </a:lnTo>
                <a:lnTo>
                  <a:pt x="81" y="143"/>
                </a:lnTo>
                <a:lnTo>
                  <a:pt x="81" y="141"/>
                </a:lnTo>
                <a:lnTo>
                  <a:pt x="83" y="141"/>
                </a:lnTo>
                <a:lnTo>
                  <a:pt x="83" y="140"/>
                </a:lnTo>
                <a:lnTo>
                  <a:pt x="81" y="140"/>
                </a:lnTo>
                <a:lnTo>
                  <a:pt x="83" y="140"/>
                </a:lnTo>
                <a:lnTo>
                  <a:pt x="83" y="138"/>
                </a:lnTo>
                <a:lnTo>
                  <a:pt x="84" y="138"/>
                </a:lnTo>
                <a:lnTo>
                  <a:pt x="86" y="138"/>
                </a:lnTo>
                <a:lnTo>
                  <a:pt x="86" y="136"/>
                </a:lnTo>
                <a:lnTo>
                  <a:pt x="86" y="134"/>
                </a:lnTo>
                <a:lnTo>
                  <a:pt x="86" y="136"/>
                </a:lnTo>
                <a:lnTo>
                  <a:pt x="88" y="136"/>
                </a:lnTo>
                <a:lnTo>
                  <a:pt x="90" y="136"/>
                </a:lnTo>
                <a:lnTo>
                  <a:pt x="90" y="134"/>
                </a:lnTo>
                <a:lnTo>
                  <a:pt x="88" y="134"/>
                </a:lnTo>
                <a:lnTo>
                  <a:pt x="86" y="134"/>
                </a:lnTo>
                <a:lnTo>
                  <a:pt x="86" y="133"/>
                </a:lnTo>
                <a:lnTo>
                  <a:pt x="88" y="133"/>
                </a:lnTo>
                <a:lnTo>
                  <a:pt x="90" y="133"/>
                </a:lnTo>
                <a:lnTo>
                  <a:pt x="91" y="133"/>
                </a:lnTo>
                <a:lnTo>
                  <a:pt x="91" y="134"/>
                </a:lnTo>
                <a:lnTo>
                  <a:pt x="93" y="134"/>
                </a:lnTo>
                <a:lnTo>
                  <a:pt x="93" y="133"/>
                </a:lnTo>
                <a:lnTo>
                  <a:pt x="95" y="133"/>
                </a:lnTo>
                <a:lnTo>
                  <a:pt x="95" y="134"/>
                </a:lnTo>
                <a:lnTo>
                  <a:pt x="96" y="134"/>
                </a:lnTo>
                <a:lnTo>
                  <a:pt x="98" y="134"/>
                </a:lnTo>
                <a:lnTo>
                  <a:pt x="98" y="133"/>
                </a:lnTo>
                <a:lnTo>
                  <a:pt x="100" y="133"/>
                </a:lnTo>
                <a:lnTo>
                  <a:pt x="102" y="133"/>
                </a:lnTo>
                <a:lnTo>
                  <a:pt x="102" y="134"/>
                </a:lnTo>
                <a:lnTo>
                  <a:pt x="103" y="134"/>
                </a:lnTo>
                <a:lnTo>
                  <a:pt x="105" y="134"/>
                </a:lnTo>
                <a:lnTo>
                  <a:pt x="103" y="134"/>
                </a:lnTo>
                <a:lnTo>
                  <a:pt x="103" y="133"/>
                </a:lnTo>
                <a:lnTo>
                  <a:pt x="105" y="133"/>
                </a:lnTo>
                <a:lnTo>
                  <a:pt x="105" y="131"/>
                </a:lnTo>
                <a:lnTo>
                  <a:pt x="103" y="131"/>
                </a:lnTo>
                <a:lnTo>
                  <a:pt x="103" y="129"/>
                </a:lnTo>
                <a:lnTo>
                  <a:pt x="105" y="129"/>
                </a:lnTo>
                <a:lnTo>
                  <a:pt x="105" y="128"/>
                </a:lnTo>
                <a:lnTo>
                  <a:pt x="103" y="128"/>
                </a:lnTo>
                <a:lnTo>
                  <a:pt x="103" y="126"/>
                </a:lnTo>
                <a:lnTo>
                  <a:pt x="102" y="126"/>
                </a:lnTo>
                <a:lnTo>
                  <a:pt x="100" y="126"/>
                </a:lnTo>
                <a:lnTo>
                  <a:pt x="100" y="124"/>
                </a:lnTo>
                <a:lnTo>
                  <a:pt x="100" y="126"/>
                </a:lnTo>
                <a:lnTo>
                  <a:pt x="100" y="124"/>
                </a:lnTo>
                <a:lnTo>
                  <a:pt x="98" y="124"/>
                </a:lnTo>
                <a:lnTo>
                  <a:pt x="100" y="124"/>
                </a:lnTo>
                <a:lnTo>
                  <a:pt x="100" y="122"/>
                </a:lnTo>
                <a:lnTo>
                  <a:pt x="100" y="121"/>
                </a:lnTo>
                <a:lnTo>
                  <a:pt x="100" y="119"/>
                </a:lnTo>
                <a:lnTo>
                  <a:pt x="98" y="119"/>
                </a:lnTo>
                <a:lnTo>
                  <a:pt x="98" y="117"/>
                </a:lnTo>
                <a:lnTo>
                  <a:pt x="96" y="117"/>
                </a:lnTo>
                <a:lnTo>
                  <a:pt x="96" y="115"/>
                </a:lnTo>
                <a:lnTo>
                  <a:pt x="95" y="115"/>
                </a:lnTo>
                <a:lnTo>
                  <a:pt x="95" y="114"/>
                </a:lnTo>
                <a:lnTo>
                  <a:pt x="93" y="114"/>
                </a:lnTo>
                <a:lnTo>
                  <a:pt x="93" y="112"/>
                </a:lnTo>
                <a:lnTo>
                  <a:pt x="95" y="112"/>
                </a:lnTo>
                <a:lnTo>
                  <a:pt x="95" y="110"/>
                </a:lnTo>
                <a:lnTo>
                  <a:pt x="96" y="109"/>
                </a:lnTo>
                <a:lnTo>
                  <a:pt x="96" y="107"/>
                </a:lnTo>
                <a:lnTo>
                  <a:pt x="96" y="105"/>
                </a:lnTo>
                <a:lnTo>
                  <a:pt x="95" y="105"/>
                </a:lnTo>
                <a:lnTo>
                  <a:pt x="95" y="103"/>
                </a:lnTo>
                <a:lnTo>
                  <a:pt x="93" y="103"/>
                </a:lnTo>
                <a:lnTo>
                  <a:pt x="91" y="103"/>
                </a:lnTo>
                <a:lnTo>
                  <a:pt x="91" y="102"/>
                </a:lnTo>
                <a:lnTo>
                  <a:pt x="90" y="102"/>
                </a:lnTo>
                <a:lnTo>
                  <a:pt x="90" y="100"/>
                </a:lnTo>
                <a:lnTo>
                  <a:pt x="88" y="100"/>
                </a:lnTo>
                <a:lnTo>
                  <a:pt x="88" y="98"/>
                </a:lnTo>
                <a:lnTo>
                  <a:pt x="86" y="98"/>
                </a:lnTo>
                <a:lnTo>
                  <a:pt x="86" y="97"/>
                </a:lnTo>
                <a:lnTo>
                  <a:pt x="84" y="97"/>
                </a:lnTo>
                <a:lnTo>
                  <a:pt x="83" y="97"/>
                </a:lnTo>
                <a:lnTo>
                  <a:pt x="83" y="95"/>
                </a:lnTo>
                <a:lnTo>
                  <a:pt x="84" y="95"/>
                </a:lnTo>
                <a:lnTo>
                  <a:pt x="84" y="93"/>
                </a:lnTo>
                <a:lnTo>
                  <a:pt x="86" y="93"/>
                </a:lnTo>
                <a:lnTo>
                  <a:pt x="86" y="91"/>
                </a:lnTo>
                <a:lnTo>
                  <a:pt x="88" y="91"/>
                </a:lnTo>
                <a:lnTo>
                  <a:pt x="88" y="90"/>
                </a:lnTo>
                <a:lnTo>
                  <a:pt x="90" y="90"/>
                </a:lnTo>
                <a:lnTo>
                  <a:pt x="90" y="88"/>
                </a:lnTo>
                <a:lnTo>
                  <a:pt x="91" y="88"/>
                </a:lnTo>
                <a:lnTo>
                  <a:pt x="91" y="86"/>
                </a:lnTo>
                <a:lnTo>
                  <a:pt x="91" y="84"/>
                </a:lnTo>
                <a:lnTo>
                  <a:pt x="91" y="83"/>
                </a:lnTo>
                <a:lnTo>
                  <a:pt x="91" y="81"/>
                </a:lnTo>
                <a:lnTo>
                  <a:pt x="91" y="79"/>
                </a:lnTo>
                <a:lnTo>
                  <a:pt x="93" y="79"/>
                </a:lnTo>
                <a:lnTo>
                  <a:pt x="93" y="78"/>
                </a:lnTo>
                <a:lnTo>
                  <a:pt x="93" y="76"/>
                </a:lnTo>
                <a:lnTo>
                  <a:pt x="91" y="76"/>
                </a:lnTo>
                <a:lnTo>
                  <a:pt x="90" y="78"/>
                </a:lnTo>
                <a:lnTo>
                  <a:pt x="88" y="78"/>
                </a:lnTo>
                <a:lnTo>
                  <a:pt x="88" y="76"/>
                </a:lnTo>
                <a:lnTo>
                  <a:pt x="86" y="76"/>
                </a:lnTo>
                <a:lnTo>
                  <a:pt x="86" y="74"/>
                </a:lnTo>
                <a:lnTo>
                  <a:pt x="84" y="74"/>
                </a:lnTo>
                <a:lnTo>
                  <a:pt x="84" y="72"/>
                </a:lnTo>
                <a:lnTo>
                  <a:pt x="84" y="71"/>
                </a:lnTo>
                <a:lnTo>
                  <a:pt x="84" y="69"/>
                </a:lnTo>
                <a:lnTo>
                  <a:pt x="83" y="69"/>
                </a:lnTo>
                <a:lnTo>
                  <a:pt x="83" y="67"/>
                </a:lnTo>
                <a:lnTo>
                  <a:pt x="84" y="67"/>
                </a:lnTo>
                <a:lnTo>
                  <a:pt x="84" y="66"/>
                </a:lnTo>
                <a:lnTo>
                  <a:pt x="84" y="64"/>
                </a:lnTo>
                <a:lnTo>
                  <a:pt x="84" y="62"/>
                </a:lnTo>
                <a:lnTo>
                  <a:pt x="83" y="62"/>
                </a:lnTo>
                <a:lnTo>
                  <a:pt x="83" y="60"/>
                </a:lnTo>
                <a:lnTo>
                  <a:pt x="83" y="52"/>
                </a:lnTo>
                <a:lnTo>
                  <a:pt x="84" y="52"/>
                </a:lnTo>
                <a:lnTo>
                  <a:pt x="88" y="52"/>
                </a:lnTo>
                <a:lnTo>
                  <a:pt x="91" y="52"/>
                </a:lnTo>
                <a:lnTo>
                  <a:pt x="93" y="52"/>
                </a:lnTo>
                <a:lnTo>
                  <a:pt x="96" y="52"/>
                </a:lnTo>
                <a:lnTo>
                  <a:pt x="100" y="52"/>
                </a:lnTo>
                <a:lnTo>
                  <a:pt x="102" y="52"/>
                </a:lnTo>
                <a:lnTo>
                  <a:pt x="105" y="50"/>
                </a:lnTo>
                <a:lnTo>
                  <a:pt x="107" y="50"/>
                </a:lnTo>
                <a:lnTo>
                  <a:pt x="110" y="50"/>
                </a:lnTo>
                <a:lnTo>
                  <a:pt x="110" y="48"/>
                </a:lnTo>
                <a:lnTo>
                  <a:pt x="112" y="47"/>
                </a:lnTo>
                <a:lnTo>
                  <a:pt x="114" y="43"/>
                </a:lnTo>
                <a:lnTo>
                  <a:pt x="115" y="43"/>
                </a:lnTo>
                <a:lnTo>
                  <a:pt x="117" y="41"/>
                </a:lnTo>
                <a:lnTo>
                  <a:pt x="119" y="40"/>
                </a:lnTo>
                <a:lnTo>
                  <a:pt x="121" y="41"/>
                </a:lnTo>
                <a:lnTo>
                  <a:pt x="124" y="41"/>
                </a:lnTo>
                <a:lnTo>
                  <a:pt x="126" y="40"/>
                </a:lnTo>
                <a:lnTo>
                  <a:pt x="129" y="40"/>
                </a:lnTo>
                <a:lnTo>
                  <a:pt x="131" y="40"/>
                </a:lnTo>
                <a:lnTo>
                  <a:pt x="133" y="41"/>
                </a:lnTo>
                <a:lnTo>
                  <a:pt x="136" y="41"/>
                </a:lnTo>
                <a:lnTo>
                  <a:pt x="138" y="43"/>
                </a:lnTo>
                <a:lnTo>
                  <a:pt x="139" y="45"/>
                </a:lnTo>
                <a:lnTo>
                  <a:pt x="139" y="47"/>
                </a:lnTo>
                <a:lnTo>
                  <a:pt x="141" y="48"/>
                </a:lnTo>
                <a:lnTo>
                  <a:pt x="145" y="48"/>
                </a:lnTo>
                <a:lnTo>
                  <a:pt x="146" y="50"/>
                </a:lnTo>
                <a:lnTo>
                  <a:pt x="148" y="50"/>
                </a:lnTo>
                <a:lnTo>
                  <a:pt x="150" y="52"/>
                </a:lnTo>
                <a:lnTo>
                  <a:pt x="151" y="53"/>
                </a:lnTo>
                <a:lnTo>
                  <a:pt x="153" y="55"/>
                </a:lnTo>
                <a:lnTo>
                  <a:pt x="153" y="57"/>
                </a:lnTo>
                <a:lnTo>
                  <a:pt x="155" y="59"/>
                </a:lnTo>
                <a:lnTo>
                  <a:pt x="155" y="60"/>
                </a:lnTo>
                <a:lnTo>
                  <a:pt x="157" y="62"/>
                </a:lnTo>
                <a:lnTo>
                  <a:pt x="158" y="64"/>
                </a:lnTo>
                <a:lnTo>
                  <a:pt x="160" y="64"/>
                </a:lnTo>
                <a:lnTo>
                  <a:pt x="160" y="66"/>
                </a:lnTo>
                <a:lnTo>
                  <a:pt x="164" y="67"/>
                </a:lnTo>
                <a:lnTo>
                  <a:pt x="165" y="66"/>
                </a:lnTo>
                <a:lnTo>
                  <a:pt x="167" y="66"/>
                </a:lnTo>
                <a:lnTo>
                  <a:pt x="169" y="67"/>
                </a:lnTo>
                <a:lnTo>
                  <a:pt x="169" y="69"/>
                </a:lnTo>
                <a:lnTo>
                  <a:pt x="170" y="71"/>
                </a:lnTo>
                <a:lnTo>
                  <a:pt x="172" y="71"/>
                </a:lnTo>
                <a:lnTo>
                  <a:pt x="172" y="72"/>
                </a:lnTo>
                <a:lnTo>
                  <a:pt x="174" y="74"/>
                </a:lnTo>
                <a:lnTo>
                  <a:pt x="179" y="74"/>
                </a:lnTo>
                <a:lnTo>
                  <a:pt x="182" y="81"/>
                </a:lnTo>
                <a:lnTo>
                  <a:pt x="186" y="81"/>
                </a:lnTo>
                <a:lnTo>
                  <a:pt x="188" y="83"/>
                </a:lnTo>
                <a:lnTo>
                  <a:pt x="189" y="83"/>
                </a:lnTo>
                <a:lnTo>
                  <a:pt x="189" y="84"/>
                </a:lnTo>
                <a:lnTo>
                  <a:pt x="191" y="86"/>
                </a:lnTo>
                <a:lnTo>
                  <a:pt x="193" y="88"/>
                </a:lnTo>
                <a:lnTo>
                  <a:pt x="195" y="88"/>
                </a:lnTo>
                <a:lnTo>
                  <a:pt x="198" y="90"/>
                </a:lnTo>
                <a:lnTo>
                  <a:pt x="198" y="91"/>
                </a:lnTo>
                <a:lnTo>
                  <a:pt x="201" y="95"/>
                </a:lnTo>
                <a:lnTo>
                  <a:pt x="201" y="97"/>
                </a:lnTo>
                <a:lnTo>
                  <a:pt x="201" y="98"/>
                </a:lnTo>
                <a:lnTo>
                  <a:pt x="205" y="97"/>
                </a:lnTo>
                <a:lnTo>
                  <a:pt x="213" y="93"/>
                </a:lnTo>
                <a:lnTo>
                  <a:pt x="215" y="86"/>
                </a:lnTo>
                <a:lnTo>
                  <a:pt x="217" y="79"/>
                </a:lnTo>
                <a:lnTo>
                  <a:pt x="219" y="74"/>
                </a:lnTo>
                <a:lnTo>
                  <a:pt x="220" y="71"/>
                </a:lnTo>
                <a:lnTo>
                  <a:pt x="220" y="69"/>
                </a:lnTo>
                <a:lnTo>
                  <a:pt x="220" y="67"/>
                </a:lnTo>
                <a:lnTo>
                  <a:pt x="219" y="66"/>
                </a:lnTo>
                <a:lnTo>
                  <a:pt x="220" y="64"/>
                </a:lnTo>
                <a:lnTo>
                  <a:pt x="224" y="59"/>
                </a:lnTo>
                <a:lnTo>
                  <a:pt x="226" y="55"/>
                </a:lnTo>
                <a:lnTo>
                  <a:pt x="220" y="53"/>
                </a:lnTo>
                <a:lnTo>
                  <a:pt x="219" y="48"/>
                </a:lnTo>
                <a:lnTo>
                  <a:pt x="220" y="43"/>
                </a:lnTo>
                <a:lnTo>
                  <a:pt x="215" y="35"/>
                </a:lnTo>
                <a:lnTo>
                  <a:pt x="222" y="24"/>
                </a:lnTo>
                <a:lnTo>
                  <a:pt x="222" y="23"/>
                </a:lnTo>
                <a:lnTo>
                  <a:pt x="227" y="14"/>
                </a:lnTo>
                <a:lnTo>
                  <a:pt x="241" y="7"/>
                </a:lnTo>
                <a:lnTo>
                  <a:pt x="253" y="0"/>
                </a:lnTo>
                <a:lnTo>
                  <a:pt x="256" y="0"/>
                </a:lnTo>
                <a:lnTo>
                  <a:pt x="258" y="2"/>
                </a:lnTo>
                <a:lnTo>
                  <a:pt x="263" y="5"/>
                </a:lnTo>
                <a:lnTo>
                  <a:pt x="265" y="7"/>
                </a:lnTo>
                <a:lnTo>
                  <a:pt x="269" y="14"/>
                </a:lnTo>
                <a:close/>
              </a:path>
            </a:pathLst>
          </a:custGeom>
          <a:solidFill>
            <a:schemeClr val="accent1">
              <a:lumMod val="40000"/>
              <a:lumOff val="60000"/>
            </a:schemeClr>
          </a:solidFill>
          <a:ln w="9525">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5"/>
          <p:cNvSpPr>
            <a:spLocks/>
          </p:cNvSpPr>
          <p:nvPr/>
        </p:nvSpPr>
        <p:spPr bwMode="auto">
          <a:xfrm>
            <a:off x="4778418" y="2672792"/>
            <a:ext cx="931722" cy="1071859"/>
          </a:xfrm>
          <a:custGeom>
            <a:avLst/>
            <a:gdLst>
              <a:gd name="T0" fmla="*/ 311 w 492"/>
              <a:gd name="T1" fmla="*/ 1 h 566"/>
              <a:gd name="T2" fmla="*/ 301 w 492"/>
              <a:gd name="T3" fmla="*/ 24 h 566"/>
              <a:gd name="T4" fmla="*/ 282 w 492"/>
              <a:gd name="T5" fmla="*/ 39 h 566"/>
              <a:gd name="T6" fmla="*/ 285 w 492"/>
              <a:gd name="T7" fmla="*/ 60 h 566"/>
              <a:gd name="T8" fmla="*/ 296 w 492"/>
              <a:gd name="T9" fmla="*/ 82 h 566"/>
              <a:gd name="T10" fmla="*/ 287 w 492"/>
              <a:gd name="T11" fmla="*/ 105 h 566"/>
              <a:gd name="T12" fmla="*/ 290 w 492"/>
              <a:gd name="T13" fmla="*/ 134 h 566"/>
              <a:gd name="T14" fmla="*/ 308 w 492"/>
              <a:gd name="T15" fmla="*/ 132 h 566"/>
              <a:gd name="T16" fmla="*/ 321 w 492"/>
              <a:gd name="T17" fmla="*/ 153 h 566"/>
              <a:gd name="T18" fmla="*/ 337 w 492"/>
              <a:gd name="T19" fmla="*/ 167 h 566"/>
              <a:gd name="T20" fmla="*/ 354 w 492"/>
              <a:gd name="T21" fmla="*/ 158 h 566"/>
              <a:gd name="T22" fmla="*/ 375 w 492"/>
              <a:gd name="T23" fmla="*/ 144 h 566"/>
              <a:gd name="T24" fmla="*/ 388 w 492"/>
              <a:gd name="T25" fmla="*/ 149 h 566"/>
              <a:gd name="T26" fmla="*/ 407 w 492"/>
              <a:gd name="T27" fmla="*/ 153 h 566"/>
              <a:gd name="T28" fmla="*/ 409 w 492"/>
              <a:gd name="T29" fmla="*/ 167 h 566"/>
              <a:gd name="T30" fmla="*/ 406 w 492"/>
              <a:gd name="T31" fmla="*/ 186 h 566"/>
              <a:gd name="T32" fmla="*/ 407 w 492"/>
              <a:gd name="T33" fmla="*/ 199 h 566"/>
              <a:gd name="T34" fmla="*/ 425 w 492"/>
              <a:gd name="T35" fmla="*/ 211 h 566"/>
              <a:gd name="T36" fmla="*/ 449 w 492"/>
              <a:gd name="T37" fmla="*/ 215 h 566"/>
              <a:gd name="T38" fmla="*/ 468 w 492"/>
              <a:gd name="T39" fmla="*/ 229 h 566"/>
              <a:gd name="T40" fmla="*/ 480 w 492"/>
              <a:gd name="T41" fmla="*/ 246 h 566"/>
              <a:gd name="T42" fmla="*/ 483 w 492"/>
              <a:gd name="T43" fmla="*/ 260 h 566"/>
              <a:gd name="T44" fmla="*/ 464 w 492"/>
              <a:gd name="T45" fmla="*/ 270 h 566"/>
              <a:gd name="T46" fmla="*/ 452 w 492"/>
              <a:gd name="T47" fmla="*/ 291 h 566"/>
              <a:gd name="T48" fmla="*/ 433 w 492"/>
              <a:gd name="T49" fmla="*/ 301 h 566"/>
              <a:gd name="T50" fmla="*/ 413 w 492"/>
              <a:gd name="T51" fmla="*/ 309 h 566"/>
              <a:gd name="T52" fmla="*/ 404 w 492"/>
              <a:gd name="T53" fmla="*/ 327 h 566"/>
              <a:gd name="T54" fmla="*/ 385 w 492"/>
              <a:gd name="T55" fmla="*/ 335 h 566"/>
              <a:gd name="T56" fmla="*/ 380 w 492"/>
              <a:gd name="T57" fmla="*/ 352 h 566"/>
              <a:gd name="T58" fmla="*/ 359 w 492"/>
              <a:gd name="T59" fmla="*/ 365 h 566"/>
              <a:gd name="T60" fmla="*/ 345 w 492"/>
              <a:gd name="T61" fmla="*/ 377 h 566"/>
              <a:gd name="T62" fmla="*/ 325 w 492"/>
              <a:gd name="T63" fmla="*/ 385 h 566"/>
              <a:gd name="T64" fmla="*/ 306 w 492"/>
              <a:gd name="T65" fmla="*/ 390 h 566"/>
              <a:gd name="T66" fmla="*/ 299 w 492"/>
              <a:gd name="T67" fmla="*/ 411 h 566"/>
              <a:gd name="T68" fmla="*/ 283 w 492"/>
              <a:gd name="T69" fmla="*/ 418 h 566"/>
              <a:gd name="T70" fmla="*/ 278 w 492"/>
              <a:gd name="T71" fmla="*/ 432 h 566"/>
              <a:gd name="T72" fmla="*/ 265 w 492"/>
              <a:gd name="T73" fmla="*/ 437 h 566"/>
              <a:gd name="T74" fmla="*/ 246 w 492"/>
              <a:gd name="T75" fmla="*/ 425 h 566"/>
              <a:gd name="T76" fmla="*/ 244 w 492"/>
              <a:gd name="T77" fmla="*/ 442 h 566"/>
              <a:gd name="T78" fmla="*/ 242 w 492"/>
              <a:gd name="T79" fmla="*/ 457 h 566"/>
              <a:gd name="T80" fmla="*/ 234 w 492"/>
              <a:gd name="T81" fmla="*/ 475 h 566"/>
              <a:gd name="T82" fmla="*/ 228 w 492"/>
              <a:gd name="T83" fmla="*/ 492 h 566"/>
              <a:gd name="T84" fmla="*/ 211 w 492"/>
              <a:gd name="T85" fmla="*/ 506 h 566"/>
              <a:gd name="T86" fmla="*/ 204 w 492"/>
              <a:gd name="T87" fmla="*/ 521 h 566"/>
              <a:gd name="T88" fmla="*/ 206 w 492"/>
              <a:gd name="T89" fmla="*/ 549 h 566"/>
              <a:gd name="T90" fmla="*/ 187 w 492"/>
              <a:gd name="T91" fmla="*/ 559 h 566"/>
              <a:gd name="T92" fmla="*/ 170 w 492"/>
              <a:gd name="T93" fmla="*/ 556 h 566"/>
              <a:gd name="T94" fmla="*/ 149 w 492"/>
              <a:gd name="T95" fmla="*/ 542 h 566"/>
              <a:gd name="T96" fmla="*/ 137 w 492"/>
              <a:gd name="T97" fmla="*/ 525 h 566"/>
              <a:gd name="T98" fmla="*/ 118 w 492"/>
              <a:gd name="T99" fmla="*/ 511 h 566"/>
              <a:gd name="T100" fmla="*/ 111 w 492"/>
              <a:gd name="T101" fmla="*/ 485 h 566"/>
              <a:gd name="T102" fmla="*/ 106 w 492"/>
              <a:gd name="T103" fmla="*/ 464 h 566"/>
              <a:gd name="T104" fmla="*/ 101 w 492"/>
              <a:gd name="T105" fmla="*/ 440 h 566"/>
              <a:gd name="T106" fmla="*/ 70 w 492"/>
              <a:gd name="T107" fmla="*/ 442 h 566"/>
              <a:gd name="T108" fmla="*/ 39 w 492"/>
              <a:gd name="T109" fmla="*/ 444 h 566"/>
              <a:gd name="T110" fmla="*/ 8 w 492"/>
              <a:gd name="T111" fmla="*/ 445 h 566"/>
              <a:gd name="T112" fmla="*/ 43 w 492"/>
              <a:gd name="T113" fmla="*/ 378 h 566"/>
              <a:gd name="T114" fmla="*/ 34 w 492"/>
              <a:gd name="T115" fmla="*/ 296 h 566"/>
              <a:gd name="T116" fmla="*/ 34 w 492"/>
              <a:gd name="T117" fmla="*/ 225 h 566"/>
              <a:gd name="T118" fmla="*/ 39 w 492"/>
              <a:gd name="T119" fmla="*/ 146 h 566"/>
              <a:gd name="T120" fmla="*/ 104 w 492"/>
              <a:gd name="T121" fmla="*/ 94 h 566"/>
              <a:gd name="T122" fmla="*/ 173 w 492"/>
              <a:gd name="T123" fmla="*/ 68 h 566"/>
              <a:gd name="T124" fmla="*/ 252 w 492"/>
              <a:gd name="T125" fmla="*/ 24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2" h="566">
                <a:moveTo>
                  <a:pt x="280" y="0"/>
                </a:moveTo>
                <a:lnTo>
                  <a:pt x="285" y="5"/>
                </a:lnTo>
                <a:lnTo>
                  <a:pt x="287" y="5"/>
                </a:lnTo>
                <a:lnTo>
                  <a:pt x="289" y="5"/>
                </a:lnTo>
                <a:lnTo>
                  <a:pt x="290" y="5"/>
                </a:lnTo>
                <a:lnTo>
                  <a:pt x="292" y="5"/>
                </a:lnTo>
                <a:lnTo>
                  <a:pt x="294" y="5"/>
                </a:lnTo>
                <a:lnTo>
                  <a:pt x="296" y="5"/>
                </a:lnTo>
                <a:lnTo>
                  <a:pt x="297" y="5"/>
                </a:lnTo>
                <a:lnTo>
                  <a:pt x="299" y="5"/>
                </a:lnTo>
                <a:lnTo>
                  <a:pt x="301" y="5"/>
                </a:lnTo>
                <a:lnTo>
                  <a:pt x="301" y="3"/>
                </a:lnTo>
                <a:lnTo>
                  <a:pt x="302" y="3"/>
                </a:lnTo>
                <a:lnTo>
                  <a:pt x="302" y="1"/>
                </a:lnTo>
                <a:lnTo>
                  <a:pt x="304" y="1"/>
                </a:lnTo>
                <a:lnTo>
                  <a:pt x="306" y="1"/>
                </a:lnTo>
                <a:lnTo>
                  <a:pt x="308" y="1"/>
                </a:lnTo>
                <a:lnTo>
                  <a:pt x="309" y="1"/>
                </a:lnTo>
                <a:lnTo>
                  <a:pt x="311" y="1"/>
                </a:lnTo>
                <a:lnTo>
                  <a:pt x="311" y="3"/>
                </a:lnTo>
                <a:lnTo>
                  <a:pt x="309" y="3"/>
                </a:lnTo>
                <a:lnTo>
                  <a:pt x="309" y="5"/>
                </a:lnTo>
                <a:lnTo>
                  <a:pt x="309" y="6"/>
                </a:lnTo>
                <a:lnTo>
                  <a:pt x="308" y="6"/>
                </a:lnTo>
                <a:lnTo>
                  <a:pt x="308" y="8"/>
                </a:lnTo>
                <a:lnTo>
                  <a:pt x="308" y="10"/>
                </a:lnTo>
                <a:lnTo>
                  <a:pt x="306" y="10"/>
                </a:lnTo>
                <a:lnTo>
                  <a:pt x="306" y="12"/>
                </a:lnTo>
                <a:lnTo>
                  <a:pt x="306" y="13"/>
                </a:lnTo>
                <a:lnTo>
                  <a:pt x="304" y="13"/>
                </a:lnTo>
                <a:lnTo>
                  <a:pt x="304" y="15"/>
                </a:lnTo>
                <a:lnTo>
                  <a:pt x="304" y="17"/>
                </a:lnTo>
                <a:lnTo>
                  <a:pt x="302" y="17"/>
                </a:lnTo>
                <a:lnTo>
                  <a:pt x="302" y="19"/>
                </a:lnTo>
                <a:lnTo>
                  <a:pt x="302" y="20"/>
                </a:lnTo>
                <a:lnTo>
                  <a:pt x="301" y="20"/>
                </a:lnTo>
                <a:lnTo>
                  <a:pt x="301" y="22"/>
                </a:lnTo>
                <a:lnTo>
                  <a:pt x="301" y="24"/>
                </a:lnTo>
                <a:lnTo>
                  <a:pt x="299" y="25"/>
                </a:lnTo>
                <a:lnTo>
                  <a:pt x="301" y="25"/>
                </a:lnTo>
                <a:lnTo>
                  <a:pt x="301" y="27"/>
                </a:lnTo>
                <a:lnTo>
                  <a:pt x="301" y="29"/>
                </a:lnTo>
                <a:lnTo>
                  <a:pt x="301" y="31"/>
                </a:lnTo>
                <a:lnTo>
                  <a:pt x="301" y="32"/>
                </a:lnTo>
                <a:lnTo>
                  <a:pt x="301" y="34"/>
                </a:lnTo>
                <a:lnTo>
                  <a:pt x="299" y="34"/>
                </a:lnTo>
                <a:lnTo>
                  <a:pt x="297" y="34"/>
                </a:lnTo>
                <a:lnTo>
                  <a:pt x="296" y="36"/>
                </a:lnTo>
                <a:lnTo>
                  <a:pt x="294" y="36"/>
                </a:lnTo>
                <a:lnTo>
                  <a:pt x="292" y="36"/>
                </a:lnTo>
                <a:lnTo>
                  <a:pt x="290" y="36"/>
                </a:lnTo>
                <a:lnTo>
                  <a:pt x="290" y="37"/>
                </a:lnTo>
                <a:lnTo>
                  <a:pt x="289" y="37"/>
                </a:lnTo>
                <a:lnTo>
                  <a:pt x="287" y="37"/>
                </a:lnTo>
                <a:lnTo>
                  <a:pt x="285" y="37"/>
                </a:lnTo>
                <a:lnTo>
                  <a:pt x="283" y="39"/>
                </a:lnTo>
                <a:lnTo>
                  <a:pt x="282" y="39"/>
                </a:lnTo>
                <a:lnTo>
                  <a:pt x="280" y="39"/>
                </a:lnTo>
                <a:lnTo>
                  <a:pt x="280" y="41"/>
                </a:lnTo>
                <a:lnTo>
                  <a:pt x="278" y="41"/>
                </a:lnTo>
                <a:lnTo>
                  <a:pt x="277" y="41"/>
                </a:lnTo>
                <a:lnTo>
                  <a:pt x="277" y="43"/>
                </a:lnTo>
                <a:lnTo>
                  <a:pt x="278" y="43"/>
                </a:lnTo>
                <a:lnTo>
                  <a:pt x="278" y="44"/>
                </a:lnTo>
                <a:lnTo>
                  <a:pt x="280" y="44"/>
                </a:lnTo>
                <a:lnTo>
                  <a:pt x="280" y="46"/>
                </a:lnTo>
                <a:lnTo>
                  <a:pt x="282" y="46"/>
                </a:lnTo>
                <a:lnTo>
                  <a:pt x="282" y="48"/>
                </a:lnTo>
                <a:lnTo>
                  <a:pt x="282" y="50"/>
                </a:lnTo>
                <a:lnTo>
                  <a:pt x="283" y="51"/>
                </a:lnTo>
                <a:lnTo>
                  <a:pt x="283" y="53"/>
                </a:lnTo>
                <a:lnTo>
                  <a:pt x="283" y="55"/>
                </a:lnTo>
                <a:lnTo>
                  <a:pt x="283" y="56"/>
                </a:lnTo>
                <a:lnTo>
                  <a:pt x="285" y="56"/>
                </a:lnTo>
                <a:lnTo>
                  <a:pt x="285" y="58"/>
                </a:lnTo>
                <a:lnTo>
                  <a:pt x="285" y="60"/>
                </a:lnTo>
                <a:lnTo>
                  <a:pt x="287" y="60"/>
                </a:lnTo>
                <a:lnTo>
                  <a:pt x="287" y="62"/>
                </a:lnTo>
                <a:lnTo>
                  <a:pt x="287" y="63"/>
                </a:lnTo>
                <a:lnTo>
                  <a:pt x="287" y="65"/>
                </a:lnTo>
                <a:lnTo>
                  <a:pt x="287" y="67"/>
                </a:lnTo>
                <a:lnTo>
                  <a:pt x="287" y="68"/>
                </a:lnTo>
                <a:lnTo>
                  <a:pt x="287" y="70"/>
                </a:lnTo>
                <a:lnTo>
                  <a:pt x="287" y="72"/>
                </a:lnTo>
                <a:lnTo>
                  <a:pt x="289" y="72"/>
                </a:lnTo>
                <a:lnTo>
                  <a:pt x="290" y="72"/>
                </a:lnTo>
                <a:lnTo>
                  <a:pt x="290" y="74"/>
                </a:lnTo>
                <a:lnTo>
                  <a:pt x="290" y="75"/>
                </a:lnTo>
                <a:lnTo>
                  <a:pt x="290" y="77"/>
                </a:lnTo>
                <a:lnTo>
                  <a:pt x="292" y="77"/>
                </a:lnTo>
                <a:lnTo>
                  <a:pt x="292" y="79"/>
                </a:lnTo>
                <a:lnTo>
                  <a:pt x="294" y="79"/>
                </a:lnTo>
                <a:lnTo>
                  <a:pt x="294" y="80"/>
                </a:lnTo>
                <a:lnTo>
                  <a:pt x="296" y="80"/>
                </a:lnTo>
                <a:lnTo>
                  <a:pt x="296" y="82"/>
                </a:lnTo>
                <a:lnTo>
                  <a:pt x="297" y="82"/>
                </a:lnTo>
                <a:lnTo>
                  <a:pt x="299" y="82"/>
                </a:lnTo>
                <a:lnTo>
                  <a:pt x="299" y="84"/>
                </a:lnTo>
                <a:lnTo>
                  <a:pt x="299" y="86"/>
                </a:lnTo>
                <a:lnTo>
                  <a:pt x="299" y="87"/>
                </a:lnTo>
                <a:lnTo>
                  <a:pt x="297" y="87"/>
                </a:lnTo>
                <a:lnTo>
                  <a:pt x="297" y="89"/>
                </a:lnTo>
                <a:lnTo>
                  <a:pt x="296" y="89"/>
                </a:lnTo>
                <a:lnTo>
                  <a:pt x="296" y="91"/>
                </a:lnTo>
                <a:lnTo>
                  <a:pt x="294" y="91"/>
                </a:lnTo>
                <a:lnTo>
                  <a:pt x="294" y="93"/>
                </a:lnTo>
                <a:lnTo>
                  <a:pt x="292" y="94"/>
                </a:lnTo>
                <a:lnTo>
                  <a:pt x="290" y="96"/>
                </a:lnTo>
                <a:lnTo>
                  <a:pt x="289" y="98"/>
                </a:lnTo>
                <a:lnTo>
                  <a:pt x="289" y="99"/>
                </a:lnTo>
                <a:lnTo>
                  <a:pt x="287" y="99"/>
                </a:lnTo>
                <a:lnTo>
                  <a:pt x="287" y="101"/>
                </a:lnTo>
                <a:lnTo>
                  <a:pt x="287" y="103"/>
                </a:lnTo>
                <a:lnTo>
                  <a:pt x="287" y="105"/>
                </a:lnTo>
                <a:lnTo>
                  <a:pt x="287" y="106"/>
                </a:lnTo>
                <a:lnTo>
                  <a:pt x="287" y="108"/>
                </a:lnTo>
                <a:lnTo>
                  <a:pt x="287" y="110"/>
                </a:lnTo>
                <a:lnTo>
                  <a:pt x="287" y="111"/>
                </a:lnTo>
                <a:lnTo>
                  <a:pt x="287" y="113"/>
                </a:lnTo>
                <a:lnTo>
                  <a:pt x="287" y="115"/>
                </a:lnTo>
                <a:lnTo>
                  <a:pt x="287" y="117"/>
                </a:lnTo>
                <a:lnTo>
                  <a:pt x="287" y="118"/>
                </a:lnTo>
                <a:lnTo>
                  <a:pt x="287" y="120"/>
                </a:lnTo>
                <a:lnTo>
                  <a:pt x="287" y="122"/>
                </a:lnTo>
                <a:lnTo>
                  <a:pt x="287" y="124"/>
                </a:lnTo>
                <a:lnTo>
                  <a:pt x="287" y="125"/>
                </a:lnTo>
                <a:lnTo>
                  <a:pt x="289" y="125"/>
                </a:lnTo>
                <a:lnTo>
                  <a:pt x="289" y="127"/>
                </a:lnTo>
                <a:lnTo>
                  <a:pt x="289" y="129"/>
                </a:lnTo>
                <a:lnTo>
                  <a:pt x="290" y="129"/>
                </a:lnTo>
                <a:lnTo>
                  <a:pt x="290" y="130"/>
                </a:lnTo>
                <a:lnTo>
                  <a:pt x="290" y="132"/>
                </a:lnTo>
                <a:lnTo>
                  <a:pt x="290" y="134"/>
                </a:lnTo>
                <a:lnTo>
                  <a:pt x="292" y="134"/>
                </a:lnTo>
                <a:lnTo>
                  <a:pt x="292" y="136"/>
                </a:lnTo>
                <a:lnTo>
                  <a:pt x="292" y="137"/>
                </a:lnTo>
                <a:lnTo>
                  <a:pt x="292" y="139"/>
                </a:lnTo>
                <a:lnTo>
                  <a:pt x="294" y="139"/>
                </a:lnTo>
                <a:lnTo>
                  <a:pt x="294" y="141"/>
                </a:lnTo>
                <a:lnTo>
                  <a:pt x="294" y="139"/>
                </a:lnTo>
                <a:lnTo>
                  <a:pt x="296" y="139"/>
                </a:lnTo>
                <a:lnTo>
                  <a:pt x="297" y="139"/>
                </a:lnTo>
                <a:lnTo>
                  <a:pt x="297" y="137"/>
                </a:lnTo>
                <a:lnTo>
                  <a:pt x="299" y="137"/>
                </a:lnTo>
                <a:lnTo>
                  <a:pt x="301" y="137"/>
                </a:lnTo>
                <a:lnTo>
                  <a:pt x="301" y="136"/>
                </a:lnTo>
                <a:lnTo>
                  <a:pt x="302" y="136"/>
                </a:lnTo>
                <a:lnTo>
                  <a:pt x="302" y="134"/>
                </a:lnTo>
                <a:lnTo>
                  <a:pt x="304" y="134"/>
                </a:lnTo>
                <a:lnTo>
                  <a:pt x="306" y="134"/>
                </a:lnTo>
                <a:lnTo>
                  <a:pt x="306" y="132"/>
                </a:lnTo>
                <a:lnTo>
                  <a:pt x="308" y="132"/>
                </a:lnTo>
                <a:lnTo>
                  <a:pt x="309" y="132"/>
                </a:lnTo>
                <a:lnTo>
                  <a:pt x="309" y="134"/>
                </a:lnTo>
                <a:lnTo>
                  <a:pt x="311" y="134"/>
                </a:lnTo>
                <a:lnTo>
                  <a:pt x="311" y="136"/>
                </a:lnTo>
                <a:lnTo>
                  <a:pt x="313" y="136"/>
                </a:lnTo>
                <a:lnTo>
                  <a:pt x="313" y="137"/>
                </a:lnTo>
                <a:lnTo>
                  <a:pt x="314" y="139"/>
                </a:lnTo>
                <a:lnTo>
                  <a:pt x="314" y="141"/>
                </a:lnTo>
                <a:lnTo>
                  <a:pt x="316" y="141"/>
                </a:lnTo>
                <a:lnTo>
                  <a:pt x="316" y="142"/>
                </a:lnTo>
                <a:lnTo>
                  <a:pt x="318" y="142"/>
                </a:lnTo>
                <a:lnTo>
                  <a:pt x="318" y="144"/>
                </a:lnTo>
                <a:lnTo>
                  <a:pt x="320" y="144"/>
                </a:lnTo>
                <a:lnTo>
                  <a:pt x="320" y="146"/>
                </a:lnTo>
                <a:lnTo>
                  <a:pt x="320" y="148"/>
                </a:lnTo>
                <a:lnTo>
                  <a:pt x="321" y="148"/>
                </a:lnTo>
                <a:lnTo>
                  <a:pt x="321" y="149"/>
                </a:lnTo>
                <a:lnTo>
                  <a:pt x="321" y="151"/>
                </a:lnTo>
                <a:lnTo>
                  <a:pt x="321" y="153"/>
                </a:lnTo>
                <a:lnTo>
                  <a:pt x="323" y="153"/>
                </a:lnTo>
                <a:lnTo>
                  <a:pt x="323" y="155"/>
                </a:lnTo>
                <a:lnTo>
                  <a:pt x="325" y="155"/>
                </a:lnTo>
                <a:lnTo>
                  <a:pt x="325" y="156"/>
                </a:lnTo>
                <a:lnTo>
                  <a:pt x="325" y="158"/>
                </a:lnTo>
                <a:lnTo>
                  <a:pt x="326" y="158"/>
                </a:lnTo>
                <a:lnTo>
                  <a:pt x="326" y="160"/>
                </a:lnTo>
                <a:lnTo>
                  <a:pt x="328" y="160"/>
                </a:lnTo>
                <a:lnTo>
                  <a:pt x="328" y="161"/>
                </a:lnTo>
                <a:lnTo>
                  <a:pt x="330" y="161"/>
                </a:lnTo>
                <a:lnTo>
                  <a:pt x="330" y="163"/>
                </a:lnTo>
                <a:lnTo>
                  <a:pt x="332" y="163"/>
                </a:lnTo>
                <a:lnTo>
                  <a:pt x="332" y="165"/>
                </a:lnTo>
                <a:lnTo>
                  <a:pt x="332" y="167"/>
                </a:lnTo>
                <a:lnTo>
                  <a:pt x="333" y="167"/>
                </a:lnTo>
                <a:lnTo>
                  <a:pt x="333" y="165"/>
                </a:lnTo>
                <a:lnTo>
                  <a:pt x="333" y="167"/>
                </a:lnTo>
                <a:lnTo>
                  <a:pt x="335" y="167"/>
                </a:lnTo>
                <a:lnTo>
                  <a:pt x="337" y="167"/>
                </a:lnTo>
                <a:lnTo>
                  <a:pt x="337" y="165"/>
                </a:lnTo>
                <a:lnTo>
                  <a:pt x="339" y="165"/>
                </a:lnTo>
                <a:lnTo>
                  <a:pt x="339" y="163"/>
                </a:lnTo>
                <a:lnTo>
                  <a:pt x="340" y="163"/>
                </a:lnTo>
                <a:lnTo>
                  <a:pt x="340" y="161"/>
                </a:lnTo>
                <a:lnTo>
                  <a:pt x="340" y="163"/>
                </a:lnTo>
                <a:lnTo>
                  <a:pt x="340" y="161"/>
                </a:lnTo>
                <a:lnTo>
                  <a:pt x="342" y="161"/>
                </a:lnTo>
                <a:lnTo>
                  <a:pt x="342" y="163"/>
                </a:lnTo>
                <a:lnTo>
                  <a:pt x="344" y="163"/>
                </a:lnTo>
                <a:lnTo>
                  <a:pt x="345" y="163"/>
                </a:lnTo>
                <a:lnTo>
                  <a:pt x="345" y="161"/>
                </a:lnTo>
                <a:lnTo>
                  <a:pt x="347" y="161"/>
                </a:lnTo>
                <a:lnTo>
                  <a:pt x="349" y="161"/>
                </a:lnTo>
                <a:lnTo>
                  <a:pt x="349" y="160"/>
                </a:lnTo>
                <a:lnTo>
                  <a:pt x="351" y="160"/>
                </a:lnTo>
                <a:lnTo>
                  <a:pt x="352" y="160"/>
                </a:lnTo>
                <a:lnTo>
                  <a:pt x="354" y="160"/>
                </a:lnTo>
                <a:lnTo>
                  <a:pt x="354" y="158"/>
                </a:lnTo>
                <a:lnTo>
                  <a:pt x="356" y="158"/>
                </a:lnTo>
                <a:lnTo>
                  <a:pt x="356" y="156"/>
                </a:lnTo>
                <a:lnTo>
                  <a:pt x="357" y="156"/>
                </a:lnTo>
                <a:lnTo>
                  <a:pt x="359" y="156"/>
                </a:lnTo>
                <a:lnTo>
                  <a:pt x="359" y="155"/>
                </a:lnTo>
                <a:lnTo>
                  <a:pt x="359" y="153"/>
                </a:lnTo>
                <a:lnTo>
                  <a:pt x="361" y="153"/>
                </a:lnTo>
                <a:lnTo>
                  <a:pt x="363" y="151"/>
                </a:lnTo>
                <a:lnTo>
                  <a:pt x="363" y="149"/>
                </a:lnTo>
                <a:lnTo>
                  <a:pt x="364" y="149"/>
                </a:lnTo>
                <a:lnTo>
                  <a:pt x="364" y="148"/>
                </a:lnTo>
                <a:lnTo>
                  <a:pt x="366" y="148"/>
                </a:lnTo>
                <a:lnTo>
                  <a:pt x="366" y="146"/>
                </a:lnTo>
                <a:lnTo>
                  <a:pt x="368" y="146"/>
                </a:lnTo>
                <a:lnTo>
                  <a:pt x="370" y="146"/>
                </a:lnTo>
                <a:lnTo>
                  <a:pt x="371" y="146"/>
                </a:lnTo>
                <a:lnTo>
                  <a:pt x="373" y="146"/>
                </a:lnTo>
                <a:lnTo>
                  <a:pt x="373" y="144"/>
                </a:lnTo>
                <a:lnTo>
                  <a:pt x="375" y="144"/>
                </a:lnTo>
                <a:lnTo>
                  <a:pt x="375" y="142"/>
                </a:lnTo>
                <a:lnTo>
                  <a:pt x="376" y="144"/>
                </a:lnTo>
                <a:lnTo>
                  <a:pt x="378" y="144"/>
                </a:lnTo>
                <a:lnTo>
                  <a:pt x="378" y="142"/>
                </a:lnTo>
                <a:lnTo>
                  <a:pt x="380" y="142"/>
                </a:lnTo>
                <a:lnTo>
                  <a:pt x="382" y="142"/>
                </a:lnTo>
                <a:lnTo>
                  <a:pt x="382" y="141"/>
                </a:lnTo>
                <a:lnTo>
                  <a:pt x="383" y="141"/>
                </a:lnTo>
                <a:lnTo>
                  <a:pt x="383" y="142"/>
                </a:lnTo>
                <a:lnTo>
                  <a:pt x="383" y="144"/>
                </a:lnTo>
                <a:lnTo>
                  <a:pt x="385" y="144"/>
                </a:lnTo>
                <a:lnTo>
                  <a:pt x="387" y="144"/>
                </a:lnTo>
                <a:lnTo>
                  <a:pt x="385" y="146"/>
                </a:lnTo>
                <a:lnTo>
                  <a:pt x="383" y="146"/>
                </a:lnTo>
                <a:lnTo>
                  <a:pt x="385" y="146"/>
                </a:lnTo>
                <a:lnTo>
                  <a:pt x="385" y="148"/>
                </a:lnTo>
                <a:lnTo>
                  <a:pt x="387" y="148"/>
                </a:lnTo>
                <a:lnTo>
                  <a:pt x="387" y="149"/>
                </a:lnTo>
                <a:lnTo>
                  <a:pt x="388" y="149"/>
                </a:lnTo>
                <a:lnTo>
                  <a:pt x="388" y="151"/>
                </a:lnTo>
                <a:lnTo>
                  <a:pt x="390" y="151"/>
                </a:lnTo>
                <a:lnTo>
                  <a:pt x="390" y="153"/>
                </a:lnTo>
                <a:lnTo>
                  <a:pt x="390" y="155"/>
                </a:lnTo>
                <a:lnTo>
                  <a:pt x="392" y="155"/>
                </a:lnTo>
                <a:lnTo>
                  <a:pt x="392" y="156"/>
                </a:lnTo>
                <a:lnTo>
                  <a:pt x="394" y="156"/>
                </a:lnTo>
                <a:lnTo>
                  <a:pt x="395" y="156"/>
                </a:lnTo>
                <a:lnTo>
                  <a:pt x="397" y="156"/>
                </a:lnTo>
                <a:lnTo>
                  <a:pt x="397" y="155"/>
                </a:lnTo>
                <a:lnTo>
                  <a:pt x="397" y="153"/>
                </a:lnTo>
                <a:lnTo>
                  <a:pt x="399" y="153"/>
                </a:lnTo>
                <a:lnTo>
                  <a:pt x="400" y="153"/>
                </a:lnTo>
                <a:lnTo>
                  <a:pt x="400" y="151"/>
                </a:lnTo>
                <a:lnTo>
                  <a:pt x="402" y="151"/>
                </a:lnTo>
                <a:lnTo>
                  <a:pt x="404" y="151"/>
                </a:lnTo>
                <a:lnTo>
                  <a:pt x="404" y="153"/>
                </a:lnTo>
                <a:lnTo>
                  <a:pt x="406" y="153"/>
                </a:lnTo>
                <a:lnTo>
                  <a:pt x="407" y="153"/>
                </a:lnTo>
                <a:lnTo>
                  <a:pt x="409" y="153"/>
                </a:lnTo>
                <a:lnTo>
                  <a:pt x="411" y="153"/>
                </a:lnTo>
                <a:lnTo>
                  <a:pt x="413" y="153"/>
                </a:lnTo>
                <a:lnTo>
                  <a:pt x="414" y="153"/>
                </a:lnTo>
                <a:lnTo>
                  <a:pt x="414" y="155"/>
                </a:lnTo>
                <a:lnTo>
                  <a:pt x="413" y="155"/>
                </a:lnTo>
                <a:lnTo>
                  <a:pt x="413" y="156"/>
                </a:lnTo>
                <a:lnTo>
                  <a:pt x="413" y="158"/>
                </a:lnTo>
                <a:lnTo>
                  <a:pt x="414" y="158"/>
                </a:lnTo>
                <a:lnTo>
                  <a:pt x="416" y="158"/>
                </a:lnTo>
                <a:lnTo>
                  <a:pt x="416" y="160"/>
                </a:lnTo>
                <a:lnTo>
                  <a:pt x="414" y="160"/>
                </a:lnTo>
                <a:lnTo>
                  <a:pt x="414" y="161"/>
                </a:lnTo>
                <a:lnTo>
                  <a:pt x="413" y="161"/>
                </a:lnTo>
                <a:lnTo>
                  <a:pt x="413" y="163"/>
                </a:lnTo>
                <a:lnTo>
                  <a:pt x="411" y="163"/>
                </a:lnTo>
                <a:lnTo>
                  <a:pt x="411" y="165"/>
                </a:lnTo>
                <a:lnTo>
                  <a:pt x="411" y="167"/>
                </a:lnTo>
                <a:lnTo>
                  <a:pt x="409" y="167"/>
                </a:lnTo>
                <a:lnTo>
                  <a:pt x="409" y="168"/>
                </a:lnTo>
                <a:lnTo>
                  <a:pt x="409" y="170"/>
                </a:lnTo>
                <a:lnTo>
                  <a:pt x="407" y="170"/>
                </a:lnTo>
                <a:lnTo>
                  <a:pt x="407" y="172"/>
                </a:lnTo>
                <a:lnTo>
                  <a:pt x="406" y="172"/>
                </a:lnTo>
                <a:lnTo>
                  <a:pt x="406" y="173"/>
                </a:lnTo>
                <a:lnTo>
                  <a:pt x="407" y="173"/>
                </a:lnTo>
                <a:lnTo>
                  <a:pt x="407" y="175"/>
                </a:lnTo>
                <a:lnTo>
                  <a:pt x="409" y="175"/>
                </a:lnTo>
                <a:lnTo>
                  <a:pt x="409" y="177"/>
                </a:lnTo>
                <a:lnTo>
                  <a:pt x="407" y="177"/>
                </a:lnTo>
                <a:lnTo>
                  <a:pt x="407" y="179"/>
                </a:lnTo>
                <a:lnTo>
                  <a:pt x="409" y="179"/>
                </a:lnTo>
                <a:lnTo>
                  <a:pt x="409" y="180"/>
                </a:lnTo>
                <a:lnTo>
                  <a:pt x="407" y="180"/>
                </a:lnTo>
                <a:lnTo>
                  <a:pt x="407" y="182"/>
                </a:lnTo>
                <a:lnTo>
                  <a:pt x="407" y="184"/>
                </a:lnTo>
                <a:lnTo>
                  <a:pt x="407" y="186"/>
                </a:lnTo>
                <a:lnTo>
                  <a:pt x="406" y="186"/>
                </a:lnTo>
                <a:lnTo>
                  <a:pt x="406" y="187"/>
                </a:lnTo>
                <a:lnTo>
                  <a:pt x="407" y="187"/>
                </a:lnTo>
                <a:lnTo>
                  <a:pt x="407" y="189"/>
                </a:lnTo>
                <a:lnTo>
                  <a:pt x="406" y="189"/>
                </a:lnTo>
                <a:lnTo>
                  <a:pt x="406" y="191"/>
                </a:lnTo>
                <a:lnTo>
                  <a:pt x="406" y="192"/>
                </a:lnTo>
                <a:lnTo>
                  <a:pt x="406" y="194"/>
                </a:lnTo>
                <a:lnTo>
                  <a:pt x="404" y="194"/>
                </a:lnTo>
                <a:lnTo>
                  <a:pt x="404" y="196"/>
                </a:lnTo>
                <a:lnTo>
                  <a:pt x="406" y="196"/>
                </a:lnTo>
                <a:lnTo>
                  <a:pt x="404" y="196"/>
                </a:lnTo>
                <a:lnTo>
                  <a:pt x="404" y="198"/>
                </a:lnTo>
                <a:lnTo>
                  <a:pt x="406" y="198"/>
                </a:lnTo>
                <a:lnTo>
                  <a:pt x="404" y="198"/>
                </a:lnTo>
                <a:lnTo>
                  <a:pt x="406" y="198"/>
                </a:lnTo>
                <a:lnTo>
                  <a:pt x="406" y="199"/>
                </a:lnTo>
                <a:lnTo>
                  <a:pt x="406" y="201"/>
                </a:lnTo>
                <a:lnTo>
                  <a:pt x="407" y="201"/>
                </a:lnTo>
                <a:lnTo>
                  <a:pt x="407" y="199"/>
                </a:lnTo>
                <a:lnTo>
                  <a:pt x="407" y="201"/>
                </a:lnTo>
                <a:lnTo>
                  <a:pt x="409" y="201"/>
                </a:lnTo>
                <a:lnTo>
                  <a:pt x="409" y="203"/>
                </a:lnTo>
                <a:lnTo>
                  <a:pt x="409" y="204"/>
                </a:lnTo>
                <a:lnTo>
                  <a:pt x="409" y="206"/>
                </a:lnTo>
                <a:lnTo>
                  <a:pt x="411" y="206"/>
                </a:lnTo>
                <a:lnTo>
                  <a:pt x="413" y="206"/>
                </a:lnTo>
                <a:lnTo>
                  <a:pt x="413" y="204"/>
                </a:lnTo>
                <a:lnTo>
                  <a:pt x="414" y="204"/>
                </a:lnTo>
                <a:lnTo>
                  <a:pt x="416" y="204"/>
                </a:lnTo>
                <a:lnTo>
                  <a:pt x="418" y="204"/>
                </a:lnTo>
                <a:lnTo>
                  <a:pt x="419" y="204"/>
                </a:lnTo>
                <a:lnTo>
                  <a:pt x="419" y="206"/>
                </a:lnTo>
                <a:lnTo>
                  <a:pt x="421" y="206"/>
                </a:lnTo>
                <a:lnTo>
                  <a:pt x="421" y="208"/>
                </a:lnTo>
                <a:lnTo>
                  <a:pt x="423" y="208"/>
                </a:lnTo>
                <a:lnTo>
                  <a:pt x="423" y="210"/>
                </a:lnTo>
                <a:lnTo>
                  <a:pt x="423" y="211"/>
                </a:lnTo>
                <a:lnTo>
                  <a:pt x="425" y="211"/>
                </a:lnTo>
                <a:lnTo>
                  <a:pt x="426" y="211"/>
                </a:lnTo>
                <a:lnTo>
                  <a:pt x="426" y="213"/>
                </a:lnTo>
                <a:lnTo>
                  <a:pt x="428" y="213"/>
                </a:lnTo>
                <a:lnTo>
                  <a:pt x="430" y="211"/>
                </a:lnTo>
                <a:lnTo>
                  <a:pt x="430" y="213"/>
                </a:lnTo>
                <a:lnTo>
                  <a:pt x="431" y="213"/>
                </a:lnTo>
                <a:lnTo>
                  <a:pt x="433" y="213"/>
                </a:lnTo>
                <a:lnTo>
                  <a:pt x="435" y="213"/>
                </a:lnTo>
                <a:lnTo>
                  <a:pt x="437" y="213"/>
                </a:lnTo>
                <a:lnTo>
                  <a:pt x="438" y="213"/>
                </a:lnTo>
                <a:lnTo>
                  <a:pt x="440" y="213"/>
                </a:lnTo>
                <a:lnTo>
                  <a:pt x="440" y="215"/>
                </a:lnTo>
                <a:lnTo>
                  <a:pt x="442" y="215"/>
                </a:lnTo>
                <a:lnTo>
                  <a:pt x="444" y="215"/>
                </a:lnTo>
                <a:lnTo>
                  <a:pt x="445" y="215"/>
                </a:lnTo>
                <a:lnTo>
                  <a:pt x="445" y="213"/>
                </a:lnTo>
                <a:lnTo>
                  <a:pt x="447" y="213"/>
                </a:lnTo>
                <a:lnTo>
                  <a:pt x="447" y="215"/>
                </a:lnTo>
                <a:lnTo>
                  <a:pt x="449" y="215"/>
                </a:lnTo>
                <a:lnTo>
                  <a:pt x="450" y="215"/>
                </a:lnTo>
                <a:lnTo>
                  <a:pt x="452" y="215"/>
                </a:lnTo>
                <a:lnTo>
                  <a:pt x="454" y="215"/>
                </a:lnTo>
                <a:lnTo>
                  <a:pt x="454" y="216"/>
                </a:lnTo>
                <a:lnTo>
                  <a:pt x="456" y="216"/>
                </a:lnTo>
                <a:lnTo>
                  <a:pt x="457" y="216"/>
                </a:lnTo>
                <a:lnTo>
                  <a:pt x="459" y="216"/>
                </a:lnTo>
                <a:lnTo>
                  <a:pt x="459" y="218"/>
                </a:lnTo>
                <a:lnTo>
                  <a:pt x="461" y="218"/>
                </a:lnTo>
                <a:lnTo>
                  <a:pt x="462" y="218"/>
                </a:lnTo>
                <a:lnTo>
                  <a:pt x="464" y="218"/>
                </a:lnTo>
                <a:lnTo>
                  <a:pt x="466" y="218"/>
                </a:lnTo>
                <a:lnTo>
                  <a:pt x="466" y="220"/>
                </a:lnTo>
                <a:lnTo>
                  <a:pt x="466" y="222"/>
                </a:lnTo>
                <a:lnTo>
                  <a:pt x="468" y="222"/>
                </a:lnTo>
                <a:lnTo>
                  <a:pt x="468" y="223"/>
                </a:lnTo>
                <a:lnTo>
                  <a:pt x="468" y="225"/>
                </a:lnTo>
                <a:lnTo>
                  <a:pt x="468" y="227"/>
                </a:lnTo>
                <a:lnTo>
                  <a:pt x="468" y="229"/>
                </a:lnTo>
                <a:lnTo>
                  <a:pt x="468" y="230"/>
                </a:lnTo>
                <a:lnTo>
                  <a:pt x="468" y="232"/>
                </a:lnTo>
                <a:lnTo>
                  <a:pt x="469" y="232"/>
                </a:lnTo>
                <a:lnTo>
                  <a:pt x="469" y="234"/>
                </a:lnTo>
                <a:lnTo>
                  <a:pt x="469" y="235"/>
                </a:lnTo>
                <a:lnTo>
                  <a:pt x="469" y="237"/>
                </a:lnTo>
                <a:lnTo>
                  <a:pt x="471" y="237"/>
                </a:lnTo>
                <a:lnTo>
                  <a:pt x="471" y="235"/>
                </a:lnTo>
                <a:lnTo>
                  <a:pt x="473" y="235"/>
                </a:lnTo>
                <a:lnTo>
                  <a:pt x="473" y="237"/>
                </a:lnTo>
                <a:lnTo>
                  <a:pt x="473" y="239"/>
                </a:lnTo>
                <a:lnTo>
                  <a:pt x="475" y="239"/>
                </a:lnTo>
                <a:lnTo>
                  <a:pt x="475" y="241"/>
                </a:lnTo>
                <a:lnTo>
                  <a:pt x="476" y="241"/>
                </a:lnTo>
                <a:lnTo>
                  <a:pt x="478" y="241"/>
                </a:lnTo>
                <a:lnTo>
                  <a:pt x="478" y="242"/>
                </a:lnTo>
                <a:lnTo>
                  <a:pt x="480" y="242"/>
                </a:lnTo>
                <a:lnTo>
                  <a:pt x="480" y="244"/>
                </a:lnTo>
                <a:lnTo>
                  <a:pt x="480" y="246"/>
                </a:lnTo>
                <a:lnTo>
                  <a:pt x="481" y="246"/>
                </a:lnTo>
                <a:lnTo>
                  <a:pt x="483" y="246"/>
                </a:lnTo>
                <a:lnTo>
                  <a:pt x="485" y="246"/>
                </a:lnTo>
                <a:lnTo>
                  <a:pt x="485" y="247"/>
                </a:lnTo>
                <a:lnTo>
                  <a:pt x="487" y="247"/>
                </a:lnTo>
                <a:lnTo>
                  <a:pt x="488" y="249"/>
                </a:lnTo>
                <a:lnTo>
                  <a:pt x="490" y="249"/>
                </a:lnTo>
                <a:lnTo>
                  <a:pt x="492" y="249"/>
                </a:lnTo>
                <a:lnTo>
                  <a:pt x="492" y="251"/>
                </a:lnTo>
                <a:lnTo>
                  <a:pt x="490" y="251"/>
                </a:lnTo>
                <a:lnTo>
                  <a:pt x="490" y="253"/>
                </a:lnTo>
                <a:lnTo>
                  <a:pt x="490" y="254"/>
                </a:lnTo>
                <a:lnTo>
                  <a:pt x="490" y="256"/>
                </a:lnTo>
                <a:lnTo>
                  <a:pt x="488" y="256"/>
                </a:lnTo>
                <a:lnTo>
                  <a:pt x="488" y="258"/>
                </a:lnTo>
                <a:lnTo>
                  <a:pt x="488" y="260"/>
                </a:lnTo>
                <a:lnTo>
                  <a:pt x="487" y="260"/>
                </a:lnTo>
                <a:lnTo>
                  <a:pt x="485" y="260"/>
                </a:lnTo>
                <a:lnTo>
                  <a:pt x="483" y="260"/>
                </a:lnTo>
                <a:lnTo>
                  <a:pt x="483" y="261"/>
                </a:lnTo>
                <a:lnTo>
                  <a:pt x="481" y="261"/>
                </a:lnTo>
                <a:lnTo>
                  <a:pt x="481" y="263"/>
                </a:lnTo>
                <a:lnTo>
                  <a:pt x="480" y="263"/>
                </a:lnTo>
                <a:lnTo>
                  <a:pt x="478" y="263"/>
                </a:lnTo>
                <a:lnTo>
                  <a:pt x="476" y="263"/>
                </a:lnTo>
                <a:lnTo>
                  <a:pt x="476" y="265"/>
                </a:lnTo>
                <a:lnTo>
                  <a:pt x="475" y="265"/>
                </a:lnTo>
                <a:lnTo>
                  <a:pt x="473" y="265"/>
                </a:lnTo>
                <a:lnTo>
                  <a:pt x="473" y="266"/>
                </a:lnTo>
                <a:lnTo>
                  <a:pt x="471" y="266"/>
                </a:lnTo>
                <a:lnTo>
                  <a:pt x="471" y="268"/>
                </a:lnTo>
                <a:lnTo>
                  <a:pt x="471" y="270"/>
                </a:lnTo>
                <a:lnTo>
                  <a:pt x="469" y="270"/>
                </a:lnTo>
                <a:lnTo>
                  <a:pt x="468" y="270"/>
                </a:lnTo>
                <a:lnTo>
                  <a:pt x="468" y="272"/>
                </a:lnTo>
                <a:lnTo>
                  <a:pt x="466" y="272"/>
                </a:lnTo>
                <a:lnTo>
                  <a:pt x="466" y="270"/>
                </a:lnTo>
                <a:lnTo>
                  <a:pt x="464" y="270"/>
                </a:lnTo>
                <a:lnTo>
                  <a:pt x="462" y="270"/>
                </a:lnTo>
                <a:lnTo>
                  <a:pt x="462" y="272"/>
                </a:lnTo>
                <a:lnTo>
                  <a:pt x="461" y="272"/>
                </a:lnTo>
                <a:lnTo>
                  <a:pt x="461" y="273"/>
                </a:lnTo>
                <a:lnTo>
                  <a:pt x="459" y="273"/>
                </a:lnTo>
                <a:lnTo>
                  <a:pt x="459" y="275"/>
                </a:lnTo>
                <a:lnTo>
                  <a:pt x="459" y="277"/>
                </a:lnTo>
                <a:lnTo>
                  <a:pt x="457" y="277"/>
                </a:lnTo>
                <a:lnTo>
                  <a:pt x="457" y="278"/>
                </a:lnTo>
                <a:lnTo>
                  <a:pt x="457" y="280"/>
                </a:lnTo>
                <a:lnTo>
                  <a:pt x="457" y="282"/>
                </a:lnTo>
                <a:lnTo>
                  <a:pt x="457" y="284"/>
                </a:lnTo>
                <a:lnTo>
                  <a:pt x="457" y="285"/>
                </a:lnTo>
                <a:lnTo>
                  <a:pt x="457" y="287"/>
                </a:lnTo>
                <a:lnTo>
                  <a:pt x="457" y="289"/>
                </a:lnTo>
                <a:lnTo>
                  <a:pt x="456" y="289"/>
                </a:lnTo>
                <a:lnTo>
                  <a:pt x="454" y="289"/>
                </a:lnTo>
                <a:lnTo>
                  <a:pt x="454" y="291"/>
                </a:lnTo>
                <a:lnTo>
                  <a:pt x="452" y="291"/>
                </a:lnTo>
                <a:lnTo>
                  <a:pt x="452" y="292"/>
                </a:lnTo>
                <a:lnTo>
                  <a:pt x="450" y="292"/>
                </a:lnTo>
                <a:lnTo>
                  <a:pt x="449" y="292"/>
                </a:lnTo>
                <a:lnTo>
                  <a:pt x="449" y="291"/>
                </a:lnTo>
                <a:lnTo>
                  <a:pt x="449" y="292"/>
                </a:lnTo>
                <a:lnTo>
                  <a:pt x="447" y="292"/>
                </a:lnTo>
                <a:lnTo>
                  <a:pt x="445" y="292"/>
                </a:lnTo>
                <a:lnTo>
                  <a:pt x="444" y="292"/>
                </a:lnTo>
                <a:lnTo>
                  <a:pt x="444" y="294"/>
                </a:lnTo>
                <a:lnTo>
                  <a:pt x="442" y="294"/>
                </a:lnTo>
                <a:lnTo>
                  <a:pt x="440" y="294"/>
                </a:lnTo>
                <a:lnTo>
                  <a:pt x="440" y="296"/>
                </a:lnTo>
                <a:lnTo>
                  <a:pt x="440" y="297"/>
                </a:lnTo>
                <a:lnTo>
                  <a:pt x="440" y="299"/>
                </a:lnTo>
                <a:lnTo>
                  <a:pt x="438" y="299"/>
                </a:lnTo>
                <a:lnTo>
                  <a:pt x="438" y="301"/>
                </a:lnTo>
                <a:lnTo>
                  <a:pt x="437" y="301"/>
                </a:lnTo>
                <a:lnTo>
                  <a:pt x="435" y="301"/>
                </a:lnTo>
                <a:lnTo>
                  <a:pt x="433" y="301"/>
                </a:lnTo>
                <a:lnTo>
                  <a:pt x="431" y="301"/>
                </a:lnTo>
                <a:lnTo>
                  <a:pt x="430" y="301"/>
                </a:lnTo>
                <a:lnTo>
                  <a:pt x="430" y="303"/>
                </a:lnTo>
                <a:lnTo>
                  <a:pt x="428" y="303"/>
                </a:lnTo>
                <a:lnTo>
                  <a:pt x="428" y="304"/>
                </a:lnTo>
                <a:lnTo>
                  <a:pt x="428" y="306"/>
                </a:lnTo>
                <a:lnTo>
                  <a:pt x="426" y="306"/>
                </a:lnTo>
                <a:lnTo>
                  <a:pt x="426" y="308"/>
                </a:lnTo>
                <a:lnTo>
                  <a:pt x="425" y="308"/>
                </a:lnTo>
                <a:lnTo>
                  <a:pt x="423" y="308"/>
                </a:lnTo>
                <a:lnTo>
                  <a:pt x="421" y="308"/>
                </a:lnTo>
                <a:lnTo>
                  <a:pt x="421" y="306"/>
                </a:lnTo>
                <a:lnTo>
                  <a:pt x="419" y="306"/>
                </a:lnTo>
                <a:lnTo>
                  <a:pt x="418" y="306"/>
                </a:lnTo>
                <a:lnTo>
                  <a:pt x="416" y="306"/>
                </a:lnTo>
                <a:lnTo>
                  <a:pt x="416" y="308"/>
                </a:lnTo>
                <a:lnTo>
                  <a:pt x="414" y="308"/>
                </a:lnTo>
                <a:lnTo>
                  <a:pt x="414" y="309"/>
                </a:lnTo>
                <a:lnTo>
                  <a:pt x="413" y="309"/>
                </a:lnTo>
                <a:lnTo>
                  <a:pt x="411" y="309"/>
                </a:lnTo>
                <a:lnTo>
                  <a:pt x="409" y="309"/>
                </a:lnTo>
                <a:lnTo>
                  <a:pt x="409" y="311"/>
                </a:lnTo>
                <a:lnTo>
                  <a:pt x="407" y="311"/>
                </a:lnTo>
                <a:lnTo>
                  <a:pt x="407" y="313"/>
                </a:lnTo>
                <a:lnTo>
                  <a:pt x="407" y="315"/>
                </a:lnTo>
                <a:lnTo>
                  <a:pt x="407" y="316"/>
                </a:lnTo>
                <a:lnTo>
                  <a:pt x="407" y="318"/>
                </a:lnTo>
                <a:lnTo>
                  <a:pt x="407" y="320"/>
                </a:lnTo>
                <a:lnTo>
                  <a:pt x="409" y="320"/>
                </a:lnTo>
                <a:lnTo>
                  <a:pt x="409" y="321"/>
                </a:lnTo>
                <a:lnTo>
                  <a:pt x="411" y="321"/>
                </a:lnTo>
                <a:lnTo>
                  <a:pt x="411" y="323"/>
                </a:lnTo>
                <a:lnTo>
                  <a:pt x="409" y="323"/>
                </a:lnTo>
                <a:lnTo>
                  <a:pt x="409" y="325"/>
                </a:lnTo>
                <a:lnTo>
                  <a:pt x="407" y="325"/>
                </a:lnTo>
                <a:lnTo>
                  <a:pt x="407" y="327"/>
                </a:lnTo>
                <a:lnTo>
                  <a:pt x="406" y="327"/>
                </a:lnTo>
                <a:lnTo>
                  <a:pt x="404" y="327"/>
                </a:lnTo>
                <a:lnTo>
                  <a:pt x="404" y="325"/>
                </a:lnTo>
                <a:lnTo>
                  <a:pt x="402" y="325"/>
                </a:lnTo>
                <a:lnTo>
                  <a:pt x="402" y="327"/>
                </a:lnTo>
                <a:lnTo>
                  <a:pt x="402" y="328"/>
                </a:lnTo>
                <a:lnTo>
                  <a:pt x="400" y="328"/>
                </a:lnTo>
                <a:lnTo>
                  <a:pt x="399" y="327"/>
                </a:lnTo>
                <a:lnTo>
                  <a:pt x="397" y="327"/>
                </a:lnTo>
                <a:lnTo>
                  <a:pt x="395" y="327"/>
                </a:lnTo>
                <a:lnTo>
                  <a:pt x="394" y="327"/>
                </a:lnTo>
                <a:lnTo>
                  <a:pt x="394" y="328"/>
                </a:lnTo>
                <a:lnTo>
                  <a:pt x="392" y="328"/>
                </a:lnTo>
                <a:lnTo>
                  <a:pt x="392" y="330"/>
                </a:lnTo>
                <a:lnTo>
                  <a:pt x="390" y="330"/>
                </a:lnTo>
                <a:lnTo>
                  <a:pt x="390" y="332"/>
                </a:lnTo>
                <a:lnTo>
                  <a:pt x="388" y="332"/>
                </a:lnTo>
                <a:lnTo>
                  <a:pt x="388" y="334"/>
                </a:lnTo>
                <a:lnTo>
                  <a:pt x="388" y="335"/>
                </a:lnTo>
                <a:lnTo>
                  <a:pt x="387" y="335"/>
                </a:lnTo>
                <a:lnTo>
                  <a:pt x="385" y="335"/>
                </a:lnTo>
                <a:lnTo>
                  <a:pt x="383" y="335"/>
                </a:lnTo>
                <a:lnTo>
                  <a:pt x="382" y="335"/>
                </a:lnTo>
                <a:lnTo>
                  <a:pt x="382" y="337"/>
                </a:lnTo>
                <a:lnTo>
                  <a:pt x="382" y="339"/>
                </a:lnTo>
                <a:lnTo>
                  <a:pt x="380" y="339"/>
                </a:lnTo>
                <a:lnTo>
                  <a:pt x="380" y="340"/>
                </a:lnTo>
                <a:lnTo>
                  <a:pt x="380" y="342"/>
                </a:lnTo>
                <a:lnTo>
                  <a:pt x="378" y="342"/>
                </a:lnTo>
                <a:lnTo>
                  <a:pt x="378" y="344"/>
                </a:lnTo>
                <a:lnTo>
                  <a:pt x="378" y="346"/>
                </a:lnTo>
                <a:lnTo>
                  <a:pt x="378" y="347"/>
                </a:lnTo>
                <a:lnTo>
                  <a:pt x="380" y="347"/>
                </a:lnTo>
                <a:lnTo>
                  <a:pt x="378" y="347"/>
                </a:lnTo>
                <a:lnTo>
                  <a:pt x="378" y="349"/>
                </a:lnTo>
                <a:lnTo>
                  <a:pt x="380" y="349"/>
                </a:lnTo>
                <a:lnTo>
                  <a:pt x="378" y="349"/>
                </a:lnTo>
                <a:lnTo>
                  <a:pt x="378" y="351"/>
                </a:lnTo>
                <a:lnTo>
                  <a:pt x="380" y="351"/>
                </a:lnTo>
                <a:lnTo>
                  <a:pt x="380" y="352"/>
                </a:lnTo>
                <a:lnTo>
                  <a:pt x="378" y="352"/>
                </a:lnTo>
                <a:lnTo>
                  <a:pt x="378" y="354"/>
                </a:lnTo>
                <a:lnTo>
                  <a:pt x="376" y="354"/>
                </a:lnTo>
                <a:lnTo>
                  <a:pt x="375" y="354"/>
                </a:lnTo>
                <a:lnTo>
                  <a:pt x="373" y="354"/>
                </a:lnTo>
                <a:lnTo>
                  <a:pt x="373" y="356"/>
                </a:lnTo>
                <a:lnTo>
                  <a:pt x="371" y="356"/>
                </a:lnTo>
                <a:lnTo>
                  <a:pt x="371" y="358"/>
                </a:lnTo>
                <a:lnTo>
                  <a:pt x="370" y="358"/>
                </a:lnTo>
                <a:lnTo>
                  <a:pt x="368" y="358"/>
                </a:lnTo>
                <a:lnTo>
                  <a:pt x="368" y="359"/>
                </a:lnTo>
                <a:lnTo>
                  <a:pt x="366" y="359"/>
                </a:lnTo>
                <a:lnTo>
                  <a:pt x="366" y="361"/>
                </a:lnTo>
                <a:lnTo>
                  <a:pt x="366" y="363"/>
                </a:lnTo>
                <a:lnTo>
                  <a:pt x="364" y="363"/>
                </a:lnTo>
                <a:lnTo>
                  <a:pt x="363" y="363"/>
                </a:lnTo>
                <a:lnTo>
                  <a:pt x="361" y="363"/>
                </a:lnTo>
                <a:lnTo>
                  <a:pt x="361" y="365"/>
                </a:lnTo>
                <a:lnTo>
                  <a:pt x="359" y="365"/>
                </a:lnTo>
                <a:lnTo>
                  <a:pt x="357" y="365"/>
                </a:lnTo>
                <a:lnTo>
                  <a:pt x="357" y="366"/>
                </a:lnTo>
                <a:lnTo>
                  <a:pt x="356" y="366"/>
                </a:lnTo>
                <a:lnTo>
                  <a:pt x="354" y="366"/>
                </a:lnTo>
                <a:lnTo>
                  <a:pt x="354" y="368"/>
                </a:lnTo>
                <a:lnTo>
                  <a:pt x="352" y="370"/>
                </a:lnTo>
                <a:lnTo>
                  <a:pt x="352" y="371"/>
                </a:lnTo>
                <a:lnTo>
                  <a:pt x="354" y="371"/>
                </a:lnTo>
                <a:lnTo>
                  <a:pt x="354" y="373"/>
                </a:lnTo>
                <a:lnTo>
                  <a:pt x="354" y="375"/>
                </a:lnTo>
                <a:lnTo>
                  <a:pt x="354" y="377"/>
                </a:lnTo>
                <a:lnTo>
                  <a:pt x="352" y="377"/>
                </a:lnTo>
                <a:lnTo>
                  <a:pt x="351" y="377"/>
                </a:lnTo>
                <a:lnTo>
                  <a:pt x="351" y="378"/>
                </a:lnTo>
                <a:lnTo>
                  <a:pt x="351" y="377"/>
                </a:lnTo>
                <a:lnTo>
                  <a:pt x="349" y="378"/>
                </a:lnTo>
                <a:lnTo>
                  <a:pt x="349" y="377"/>
                </a:lnTo>
                <a:lnTo>
                  <a:pt x="347" y="377"/>
                </a:lnTo>
                <a:lnTo>
                  <a:pt x="345" y="377"/>
                </a:lnTo>
                <a:lnTo>
                  <a:pt x="345" y="375"/>
                </a:lnTo>
                <a:lnTo>
                  <a:pt x="344" y="375"/>
                </a:lnTo>
                <a:lnTo>
                  <a:pt x="344" y="377"/>
                </a:lnTo>
                <a:lnTo>
                  <a:pt x="342" y="377"/>
                </a:lnTo>
                <a:lnTo>
                  <a:pt x="342" y="375"/>
                </a:lnTo>
                <a:lnTo>
                  <a:pt x="342" y="377"/>
                </a:lnTo>
                <a:lnTo>
                  <a:pt x="340" y="377"/>
                </a:lnTo>
                <a:lnTo>
                  <a:pt x="339" y="377"/>
                </a:lnTo>
                <a:lnTo>
                  <a:pt x="337" y="377"/>
                </a:lnTo>
                <a:lnTo>
                  <a:pt x="335" y="378"/>
                </a:lnTo>
                <a:lnTo>
                  <a:pt x="333" y="378"/>
                </a:lnTo>
                <a:lnTo>
                  <a:pt x="333" y="380"/>
                </a:lnTo>
                <a:lnTo>
                  <a:pt x="332" y="380"/>
                </a:lnTo>
                <a:lnTo>
                  <a:pt x="332" y="382"/>
                </a:lnTo>
                <a:lnTo>
                  <a:pt x="332" y="383"/>
                </a:lnTo>
                <a:lnTo>
                  <a:pt x="330" y="383"/>
                </a:lnTo>
                <a:lnTo>
                  <a:pt x="328" y="383"/>
                </a:lnTo>
                <a:lnTo>
                  <a:pt x="326" y="385"/>
                </a:lnTo>
                <a:lnTo>
                  <a:pt x="325" y="385"/>
                </a:lnTo>
                <a:lnTo>
                  <a:pt x="325" y="387"/>
                </a:lnTo>
                <a:lnTo>
                  <a:pt x="325" y="389"/>
                </a:lnTo>
                <a:lnTo>
                  <a:pt x="323" y="389"/>
                </a:lnTo>
                <a:lnTo>
                  <a:pt x="323" y="390"/>
                </a:lnTo>
                <a:lnTo>
                  <a:pt x="321" y="390"/>
                </a:lnTo>
                <a:lnTo>
                  <a:pt x="321" y="389"/>
                </a:lnTo>
                <a:lnTo>
                  <a:pt x="320" y="389"/>
                </a:lnTo>
                <a:lnTo>
                  <a:pt x="320" y="390"/>
                </a:lnTo>
                <a:lnTo>
                  <a:pt x="318" y="390"/>
                </a:lnTo>
                <a:lnTo>
                  <a:pt x="318" y="389"/>
                </a:lnTo>
                <a:lnTo>
                  <a:pt x="316" y="389"/>
                </a:lnTo>
                <a:lnTo>
                  <a:pt x="314" y="389"/>
                </a:lnTo>
                <a:lnTo>
                  <a:pt x="314" y="390"/>
                </a:lnTo>
                <a:lnTo>
                  <a:pt x="313" y="390"/>
                </a:lnTo>
                <a:lnTo>
                  <a:pt x="313" y="389"/>
                </a:lnTo>
                <a:lnTo>
                  <a:pt x="311" y="389"/>
                </a:lnTo>
                <a:lnTo>
                  <a:pt x="309" y="389"/>
                </a:lnTo>
                <a:lnTo>
                  <a:pt x="308" y="389"/>
                </a:lnTo>
                <a:lnTo>
                  <a:pt x="306" y="390"/>
                </a:lnTo>
                <a:lnTo>
                  <a:pt x="304" y="390"/>
                </a:lnTo>
                <a:lnTo>
                  <a:pt x="304" y="392"/>
                </a:lnTo>
                <a:lnTo>
                  <a:pt x="302" y="392"/>
                </a:lnTo>
                <a:lnTo>
                  <a:pt x="301" y="392"/>
                </a:lnTo>
                <a:lnTo>
                  <a:pt x="301" y="394"/>
                </a:lnTo>
                <a:lnTo>
                  <a:pt x="301" y="396"/>
                </a:lnTo>
                <a:lnTo>
                  <a:pt x="301" y="397"/>
                </a:lnTo>
                <a:lnTo>
                  <a:pt x="302" y="397"/>
                </a:lnTo>
                <a:lnTo>
                  <a:pt x="302" y="399"/>
                </a:lnTo>
                <a:lnTo>
                  <a:pt x="304" y="399"/>
                </a:lnTo>
                <a:lnTo>
                  <a:pt x="304" y="401"/>
                </a:lnTo>
                <a:lnTo>
                  <a:pt x="302" y="401"/>
                </a:lnTo>
                <a:lnTo>
                  <a:pt x="302" y="402"/>
                </a:lnTo>
                <a:lnTo>
                  <a:pt x="302" y="404"/>
                </a:lnTo>
                <a:lnTo>
                  <a:pt x="302" y="406"/>
                </a:lnTo>
                <a:lnTo>
                  <a:pt x="302" y="408"/>
                </a:lnTo>
                <a:lnTo>
                  <a:pt x="301" y="408"/>
                </a:lnTo>
                <a:lnTo>
                  <a:pt x="301" y="409"/>
                </a:lnTo>
                <a:lnTo>
                  <a:pt x="299" y="411"/>
                </a:lnTo>
                <a:lnTo>
                  <a:pt x="301" y="411"/>
                </a:lnTo>
                <a:lnTo>
                  <a:pt x="299" y="411"/>
                </a:lnTo>
                <a:lnTo>
                  <a:pt x="299" y="413"/>
                </a:lnTo>
                <a:lnTo>
                  <a:pt x="297" y="413"/>
                </a:lnTo>
                <a:lnTo>
                  <a:pt x="296" y="413"/>
                </a:lnTo>
                <a:lnTo>
                  <a:pt x="294" y="413"/>
                </a:lnTo>
                <a:lnTo>
                  <a:pt x="294" y="414"/>
                </a:lnTo>
                <a:lnTo>
                  <a:pt x="292" y="414"/>
                </a:lnTo>
                <a:lnTo>
                  <a:pt x="290" y="414"/>
                </a:lnTo>
                <a:lnTo>
                  <a:pt x="290" y="413"/>
                </a:lnTo>
                <a:lnTo>
                  <a:pt x="290" y="414"/>
                </a:lnTo>
                <a:lnTo>
                  <a:pt x="289" y="414"/>
                </a:lnTo>
                <a:lnTo>
                  <a:pt x="287" y="414"/>
                </a:lnTo>
                <a:lnTo>
                  <a:pt x="287" y="413"/>
                </a:lnTo>
                <a:lnTo>
                  <a:pt x="285" y="413"/>
                </a:lnTo>
                <a:lnTo>
                  <a:pt x="283" y="413"/>
                </a:lnTo>
                <a:lnTo>
                  <a:pt x="283" y="414"/>
                </a:lnTo>
                <a:lnTo>
                  <a:pt x="283" y="416"/>
                </a:lnTo>
                <a:lnTo>
                  <a:pt x="283" y="418"/>
                </a:lnTo>
                <a:lnTo>
                  <a:pt x="283" y="420"/>
                </a:lnTo>
                <a:lnTo>
                  <a:pt x="282" y="420"/>
                </a:lnTo>
                <a:lnTo>
                  <a:pt x="283" y="420"/>
                </a:lnTo>
                <a:lnTo>
                  <a:pt x="283" y="421"/>
                </a:lnTo>
                <a:lnTo>
                  <a:pt x="283" y="423"/>
                </a:lnTo>
                <a:lnTo>
                  <a:pt x="283" y="425"/>
                </a:lnTo>
                <a:lnTo>
                  <a:pt x="285" y="425"/>
                </a:lnTo>
                <a:lnTo>
                  <a:pt x="285" y="427"/>
                </a:lnTo>
                <a:lnTo>
                  <a:pt x="283" y="427"/>
                </a:lnTo>
                <a:lnTo>
                  <a:pt x="282" y="427"/>
                </a:lnTo>
                <a:lnTo>
                  <a:pt x="282" y="425"/>
                </a:lnTo>
                <a:lnTo>
                  <a:pt x="280" y="425"/>
                </a:lnTo>
                <a:lnTo>
                  <a:pt x="278" y="425"/>
                </a:lnTo>
                <a:lnTo>
                  <a:pt x="277" y="425"/>
                </a:lnTo>
                <a:lnTo>
                  <a:pt x="277" y="427"/>
                </a:lnTo>
                <a:lnTo>
                  <a:pt x="278" y="427"/>
                </a:lnTo>
                <a:lnTo>
                  <a:pt x="278" y="428"/>
                </a:lnTo>
                <a:lnTo>
                  <a:pt x="278" y="430"/>
                </a:lnTo>
                <a:lnTo>
                  <a:pt x="278" y="432"/>
                </a:lnTo>
                <a:lnTo>
                  <a:pt x="278" y="433"/>
                </a:lnTo>
                <a:lnTo>
                  <a:pt x="278" y="435"/>
                </a:lnTo>
                <a:lnTo>
                  <a:pt x="278" y="437"/>
                </a:lnTo>
                <a:lnTo>
                  <a:pt x="277" y="437"/>
                </a:lnTo>
                <a:lnTo>
                  <a:pt x="275" y="437"/>
                </a:lnTo>
                <a:lnTo>
                  <a:pt x="275" y="439"/>
                </a:lnTo>
                <a:lnTo>
                  <a:pt x="273" y="439"/>
                </a:lnTo>
                <a:lnTo>
                  <a:pt x="273" y="437"/>
                </a:lnTo>
                <a:lnTo>
                  <a:pt x="273" y="435"/>
                </a:lnTo>
                <a:lnTo>
                  <a:pt x="273" y="433"/>
                </a:lnTo>
                <a:lnTo>
                  <a:pt x="271" y="433"/>
                </a:lnTo>
                <a:lnTo>
                  <a:pt x="271" y="432"/>
                </a:lnTo>
                <a:lnTo>
                  <a:pt x="270" y="432"/>
                </a:lnTo>
                <a:lnTo>
                  <a:pt x="270" y="433"/>
                </a:lnTo>
                <a:lnTo>
                  <a:pt x="268" y="433"/>
                </a:lnTo>
                <a:lnTo>
                  <a:pt x="268" y="435"/>
                </a:lnTo>
                <a:lnTo>
                  <a:pt x="266" y="435"/>
                </a:lnTo>
                <a:lnTo>
                  <a:pt x="266" y="437"/>
                </a:lnTo>
                <a:lnTo>
                  <a:pt x="265" y="437"/>
                </a:lnTo>
                <a:lnTo>
                  <a:pt x="263" y="437"/>
                </a:lnTo>
                <a:lnTo>
                  <a:pt x="261" y="437"/>
                </a:lnTo>
                <a:lnTo>
                  <a:pt x="261" y="435"/>
                </a:lnTo>
                <a:lnTo>
                  <a:pt x="259" y="435"/>
                </a:lnTo>
                <a:lnTo>
                  <a:pt x="259" y="433"/>
                </a:lnTo>
                <a:lnTo>
                  <a:pt x="258" y="433"/>
                </a:lnTo>
                <a:lnTo>
                  <a:pt x="256" y="433"/>
                </a:lnTo>
                <a:lnTo>
                  <a:pt x="254" y="433"/>
                </a:lnTo>
                <a:lnTo>
                  <a:pt x="254" y="432"/>
                </a:lnTo>
                <a:lnTo>
                  <a:pt x="252" y="432"/>
                </a:lnTo>
                <a:lnTo>
                  <a:pt x="252" y="430"/>
                </a:lnTo>
                <a:lnTo>
                  <a:pt x="251" y="430"/>
                </a:lnTo>
                <a:lnTo>
                  <a:pt x="251" y="428"/>
                </a:lnTo>
                <a:lnTo>
                  <a:pt x="249" y="428"/>
                </a:lnTo>
                <a:lnTo>
                  <a:pt x="247" y="427"/>
                </a:lnTo>
                <a:lnTo>
                  <a:pt x="247" y="425"/>
                </a:lnTo>
                <a:lnTo>
                  <a:pt x="247" y="423"/>
                </a:lnTo>
                <a:lnTo>
                  <a:pt x="246" y="423"/>
                </a:lnTo>
                <a:lnTo>
                  <a:pt x="246" y="425"/>
                </a:lnTo>
                <a:lnTo>
                  <a:pt x="246" y="423"/>
                </a:lnTo>
                <a:lnTo>
                  <a:pt x="244" y="423"/>
                </a:lnTo>
                <a:lnTo>
                  <a:pt x="244" y="425"/>
                </a:lnTo>
                <a:lnTo>
                  <a:pt x="244" y="427"/>
                </a:lnTo>
                <a:lnTo>
                  <a:pt x="244" y="428"/>
                </a:lnTo>
                <a:lnTo>
                  <a:pt x="244" y="430"/>
                </a:lnTo>
                <a:lnTo>
                  <a:pt x="242" y="430"/>
                </a:lnTo>
                <a:lnTo>
                  <a:pt x="242" y="432"/>
                </a:lnTo>
                <a:lnTo>
                  <a:pt x="240" y="432"/>
                </a:lnTo>
                <a:lnTo>
                  <a:pt x="240" y="433"/>
                </a:lnTo>
                <a:lnTo>
                  <a:pt x="240" y="435"/>
                </a:lnTo>
                <a:lnTo>
                  <a:pt x="239" y="435"/>
                </a:lnTo>
                <a:lnTo>
                  <a:pt x="239" y="437"/>
                </a:lnTo>
                <a:lnTo>
                  <a:pt x="240" y="437"/>
                </a:lnTo>
                <a:lnTo>
                  <a:pt x="240" y="439"/>
                </a:lnTo>
                <a:lnTo>
                  <a:pt x="242" y="439"/>
                </a:lnTo>
                <a:lnTo>
                  <a:pt x="242" y="440"/>
                </a:lnTo>
                <a:lnTo>
                  <a:pt x="244" y="440"/>
                </a:lnTo>
                <a:lnTo>
                  <a:pt x="244" y="442"/>
                </a:lnTo>
                <a:lnTo>
                  <a:pt x="246" y="442"/>
                </a:lnTo>
                <a:lnTo>
                  <a:pt x="246" y="444"/>
                </a:lnTo>
                <a:lnTo>
                  <a:pt x="246" y="445"/>
                </a:lnTo>
                <a:lnTo>
                  <a:pt x="244" y="445"/>
                </a:lnTo>
                <a:lnTo>
                  <a:pt x="244" y="447"/>
                </a:lnTo>
                <a:lnTo>
                  <a:pt x="246" y="447"/>
                </a:lnTo>
                <a:lnTo>
                  <a:pt x="246" y="449"/>
                </a:lnTo>
                <a:lnTo>
                  <a:pt x="247" y="449"/>
                </a:lnTo>
                <a:lnTo>
                  <a:pt x="246" y="449"/>
                </a:lnTo>
                <a:lnTo>
                  <a:pt x="246" y="451"/>
                </a:lnTo>
                <a:lnTo>
                  <a:pt x="244" y="451"/>
                </a:lnTo>
                <a:lnTo>
                  <a:pt x="242" y="451"/>
                </a:lnTo>
                <a:lnTo>
                  <a:pt x="242" y="452"/>
                </a:lnTo>
                <a:lnTo>
                  <a:pt x="240" y="452"/>
                </a:lnTo>
                <a:lnTo>
                  <a:pt x="240" y="454"/>
                </a:lnTo>
                <a:lnTo>
                  <a:pt x="242" y="454"/>
                </a:lnTo>
                <a:lnTo>
                  <a:pt x="242" y="456"/>
                </a:lnTo>
                <a:lnTo>
                  <a:pt x="244" y="457"/>
                </a:lnTo>
                <a:lnTo>
                  <a:pt x="242" y="457"/>
                </a:lnTo>
                <a:lnTo>
                  <a:pt x="242" y="459"/>
                </a:lnTo>
                <a:lnTo>
                  <a:pt x="240" y="459"/>
                </a:lnTo>
                <a:lnTo>
                  <a:pt x="240" y="461"/>
                </a:lnTo>
                <a:lnTo>
                  <a:pt x="240" y="463"/>
                </a:lnTo>
                <a:lnTo>
                  <a:pt x="242" y="463"/>
                </a:lnTo>
                <a:lnTo>
                  <a:pt x="242" y="464"/>
                </a:lnTo>
                <a:lnTo>
                  <a:pt x="242" y="466"/>
                </a:lnTo>
                <a:lnTo>
                  <a:pt x="240" y="466"/>
                </a:lnTo>
                <a:lnTo>
                  <a:pt x="240" y="468"/>
                </a:lnTo>
                <a:lnTo>
                  <a:pt x="240" y="470"/>
                </a:lnTo>
                <a:lnTo>
                  <a:pt x="239" y="470"/>
                </a:lnTo>
                <a:lnTo>
                  <a:pt x="239" y="471"/>
                </a:lnTo>
                <a:lnTo>
                  <a:pt x="237" y="471"/>
                </a:lnTo>
                <a:lnTo>
                  <a:pt x="235" y="471"/>
                </a:lnTo>
                <a:lnTo>
                  <a:pt x="235" y="473"/>
                </a:lnTo>
                <a:lnTo>
                  <a:pt x="235" y="475"/>
                </a:lnTo>
                <a:lnTo>
                  <a:pt x="234" y="475"/>
                </a:lnTo>
                <a:lnTo>
                  <a:pt x="235" y="475"/>
                </a:lnTo>
                <a:lnTo>
                  <a:pt x="234" y="475"/>
                </a:lnTo>
                <a:lnTo>
                  <a:pt x="235" y="475"/>
                </a:lnTo>
                <a:lnTo>
                  <a:pt x="235" y="476"/>
                </a:lnTo>
                <a:lnTo>
                  <a:pt x="234" y="476"/>
                </a:lnTo>
                <a:lnTo>
                  <a:pt x="235" y="476"/>
                </a:lnTo>
                <a:lnTo>
                  <a:pt x="235" y="478"/>
                </a:lnTo>
                <a:lnTo>
                  <a:pt x="234" y="478"/>
                </a:lnTo>
                <a:lnTo>
                  <a:pt x="234" y="480"/>
                </a:lnTo>
                <a:lnTo>
                  <a:pt x="232" y="480"/>
                </a:lnTo>
                <a:lnTo>
                  <a:pt x="232" y="482"/>
                </a:lnTo>
                <a:lnTo>
                  <a:pt x="232" y="483"/>
                </a:lnTo>
                <a:lnTo>
                  <a:pt x="232" y="485"/>
                </a:lnTo>
                <a:lnTo>
                  <a:pt x="232" y="487"/>
                </a:lnTo>
                <a:lnTo>
                  <a:pt x="230" y="487"/>
                </a:lnTo>
                <a:lnTo>
                  <a:pt x="230" y="488"/>
                </a:lnTo>
                <a:lnTo>
                  <a:pt x="228" y="488"/>
                </a:lnTo>
                <a:lnTo>
                  <a:pt x="228" y="490"/>
                </a:lnTo>
                <a:lnTo>
                  <a:pt x="228" y="492"/>
                </a:lnTo>
                <a:lnTo>
                  <a:pt x="230" y="492"/>
                </a:lnTo>
                <a:lnTo>
                  <a:pt x="228" y="492"/>
                </a:lnTo>
                <a:lnTo>
                  <a:pt x="227" y="494"/>
                </a:lnTo>
                <a:lnTo>
                  <a:pt x="227" y="495"/>
                </a:lnTo>
                <a:lnTo>
                  <a:pt x="225" y="495"/>
                </a:lnTo>
                <a:lnTo>
                  <a:pt x="223" y="495"/>
                </a:lnTo>
                <a:lnTo>
                  <a:pt x="223" y="497"/>
                </a:lnTo>
                <a:lnTo>
                  <a:pt x="222" y="497"/>
                </a:lnTo>
                <a:lnTo>
                  <a:pt x="220" y="497"/>
                </a:lnTo>
                <a:lnTo>
                  <a:pt x="220" y="499"/>
                </a:lnTo>
                <a:lnTo>
                  <a:pt x="220" y="501"/>
                </a:lnTo>
                <a:lnTo>
                  <a:pt x="220" y="502"/>
                </a:lnTo>
                <a:lnTo>
                  <a:pt x="220" y="504"/>
                </a:lnTo>
                <a:lnTo>
                  <a:pt x="220" y="506"/>
                </a:lnTo>
                <a:lnTo>
                  <a:pt x="218" y="506"/>
                </a:lnTo>
                <a:lnTo>
                  <a:pt x="216" y="506"/>
                </a:lnTo>
                <a:lnTo>
                  <a:pt x="216" y="504"/>
                </a:lnTo>
                <a:lnTo>
                  <a:pt x="215" y="504"/>
                </a:lnTo>
                <a:lnTo>
                  <a:pt x="215" y="506"/>
                </a:lnTo>
                <a:lnTo>
                  <a:pt x="213" y="506"/>
                </a:lnTo>
                <a:lnTo>
                  <a:pt x="211" y="506"/>
                </a:lnTo>
                <a:lnTo>
                  <a:pt x="211" y="504"/>
                </a:lnTo>
                <a:lnTo>
                  <a:pt x="211" y="506"/>
                </a:lnTo>
                <a:lnTo>
                  <a:pt x="209" y="506"/>
                </a:lnTo>
                <a:lnTo>
                  <a:pt x="208" y="506"/>
                </a:lnTo>
                <a:lnTo>
                  <a:pt x="208" y="507"/>
                </a:lnTo>
                <a:lnTo>
                  <a:pt x="208" y="509"/>
                </a:lnTo>
                <a:lnTo>
                  <a:pt x="206" y="509"/>
                </a:lnTo>
                <a:lnTo>
                  <a:pt x="206" y="511"/>
                </a:lnTo>
                <a:lnTo>
                  <a:pt x="206" y="513"/>
                </a:lnTo>
                <a:lnTo>
                  <a:pt x="204" y="513"/>
                </a:lnTo>
                <a:lnTo>
                  <a:pt x="204" y="514"/>
                </a:lnTo>
                <a:lnTo>
                  <a:pt x="206" y="514"/>
                </a:lnTo>
                <a:lnTo>
                  <a:pt x="206" y="516"/>
                </a:lnTo>
                <a:lnTo>
                  <a:pt x="206" y="518"/>
                </a:lnTo>
                <a:lnTo>
                  <a:pt x="208" y="518"/>
                </a:lnTo>
                <a:lnTo>
                  <a:pt x="206" y="518"/>
                </a:lnTo>
                <a:lnTo>
                  <a:pt x="206" y="519"/>
                </a:lnTo>
                <a:lnTo>
                  <a:pt x="204" y="519"/>
                </a:lnTo>
                <a:lnTo>
                  <a:pt x="204" y="521"/>
                </a:lnTo>
                <a:lnTo>
                  <a:pt x="204" y="523"/>
                </a:lnTo>
                <a:lnTo>
                  <a:pt x="204" y="525"/>
                </a:lnTo>
                <a:lnTo>
                  <a:pt x="204" y="526"/>
                </a:lnTo>
                <a:lnTo>
                  <a:pt x="206" y="526"/>
                </a:lnTo>
                <a:lnTo>
                  <a:pt x="206" y="528"/>
                </a:lnTo>
                <a:lnTo>
                  <a:pt x="208" y="528"/>
                </a:lnTo>
                <a:lnTo>
                  <a:pt x="208" y="530"/>
                </a:lnTo>
                <a:lnTo>
                  <a:pt x="206" y="532"/>
                </a:lnTo>
                <a:lnTo>
                  <a:pt x="206" y="533"/>
                </a:lnTo>
                <a:lnTo>
                  <a:pt x="208" y="533"/>
                </a:lnTo>
                <a:lnTo>
                  <a:pt x="208" y="535"/>
                </a:lnTo>
                <a:lnTo>
                  <a:pt x="208" y="537"/>
                </a:lnTo>
                <a:lnTo>
                  <a:pt x="208" y="538"/>
                </a:lnTo>
                <a:lnTo>
                  <a:pt x="208" y="540"/>
                </a:lnTo>
                <a:lnTo>
                  <a:pt x="208" y="542"/>
                </a:lnTo>
                <a:lnTo>
                  <a:pt x="208" y="544"/>
                </a:lnTo>
                <a:lnTo>
                  <a:pt x="208" y="545"/>
                </a:lnTo>
                <a:lnTo>
                  <a:pt x="208" y="547"/>
                </a:lnTo>
                <a:lnTo>
                  <a:pt x="206" y="549"/>
                </a:lnTo>
                <a:lnTo>
                  <a:pt x="204" y="549"/>
                </a:lnTo>
                <a:lnTo>
                  <a:pt x="203" y="549"/>
                </a:lnTo>
                <a:lnTo>
                  <a:pt x="203" y="550"/>
                </a:lnTo>
                <a:lnTo>
                  <a:pt x="201" y="550"/>
                </a:lnTo>
                <a:lnTo>
                  <a:pt x="199" y="550"/>
                </a:lnTo>
                <a:lnTo>
                  <a:pt x="199" y="552"/>
                </a:lnTo>
                <a:lnTo>
                  <a:pt x="199" y="554"/>
                </a:lnTo>
                <a:lnTo>
                  <a:pt x="197" y="554"/>
                </a:lnTo>
                <a:lnTo>
                  <a:pt x="197" y="556"/>
                </a:lnTo>
                <a:lnTo>
                  <a:pt x="196" y="556"/>
                </a:lnTo>
                <a:lnTo>
                  <a:pt x="194" y="556"/>
                </a:lnTo>
                <a:lnTo>
                  <a:pt x="192" y="556"/>
                </a:lnTo>
                <a:lnTo>
                  <a:pt x="192" y="557"/>
                </a:lnTo>
                <a:lnTo>
                  <a:pt x="191" y="557"/>
                </a:lnTo>
                <a:lnTo>
                  <a:pt x="192" y="557"/>
                </a:lnTo>
                <a:lnTo>
                  <a:pt x="192" y="559"/>
                </a:lnTo>
                <a:lnTo>
                  <a:pt x="191" y="559"/>
                </a:lnTo>
                <a:lnTo>
                  <a:pt x="189" y="559"/>
                </a:lnTo>
                <a:lnTo>
                  <a:pt x="187" y="559"/>
                </a:lnTo>
                <a:lnTo>
                  <a:pt x="187" y="561"/>
                </a:lnTo>
                <a:lnTo>
                  <a:pt x="187" y="563"/>
                </a:lnTo>
                <a:lnTo>
                  <a:pt x="185" y="563"/>
                </a:lnTo>
                <a:lnTo>
                  <a:pt x="184" y="563"/>
                </a:lnTo>
                <a:lnTo>
                  <a:pt x="182" y="563"/>
                </a:lnTo>
                <a:lnTo>
                  <a:pt x="182" y="564"/>
                </a:lnTo>
                <a:lnTo>
                  <a:pt x="180" y="564"/>
                </a:lnTo>
                <a:lnTo>
                  <a:pt x="178" y="564"/>
                </a:lnTo>
                <a:lnTo>
                  <a:pt x="178" y="566"/>
                </a:lnTo>
                <a:lnTo>
                  <a:pt x="178" y="564"/>
                </a:lnTo>
                <a:lnTo>
                  <a:pt x="177" y="564"/>
                </a:lnTo>
                <a:lnTo>
                  <a:pt x="177" y="563"/>
                </a:lnTo>
                <a:lnTo>
                  <a:pt x="175" y="563"/>
                </a:lnTo>
                <a:lnTo>
                  <a:pt x="173" y="563"/>
                </a:lnTo>
                <a:lnTo>
                  <a:pt x="173" y="561"/>
                </a:lnTo>
                <a:lnTo>
                  <a:pt x="173" y="559"/>
                </a:lnTo>
                <a:lnTo>
                  <a:pt x="172" y="559"/>
                </a:lnTo>
                <a:lnTo>
                  <a:pt x="172" y="557"/>
                </a:lnTo>
                <a:lnTo>
                  <a:pt x="170" y="556"/>
                </a:lnTo>
                <a:lnTo>
                  <a:pt x="170" y="554"/>
                </a:lnTo>
                <a:lnTo>
                  <a:pt x="170" y="552"/>
                </a:lnTo>
                <a:lnTo>
                  <a:pt x="170" y="550"/>
                </a:lnTo>
                <a:lnTo>
                  <a:pt x="168" y="550"/>
                </a:lnTo>
                <a:lnTo>
                  <a:pt x="168" y="549"/>
                </a:lnTo>
                <a:lnTo>
                  <a:pt x="168" y="547"/>
                </a:lnTo>
                <a:lnTo>
                  <a:pt x="166" y="547"/>
                </a:lnTo>
                <a:lnTo>
                  <a:pt x="165" y="547"/>
                </a:lnTo>
                <a:lnTo>
                  <a:pt x="163" y="547"/>
                </a:lnTo>
                <a:lnTo>
                  <a:pt x="161" y="547"/>
                </a:lnTo>
                <a:lnTo>
                  <a:pt x="160" y="547"/>
                </a:lnTo>
                <a:lnTo>
                  <a:pt x="158" y="547"/>
                </a:lnTo>
                <a:lnTo>
                  <a:pt x="156" y="547"/>
                </a:lnTo>
                <a:lnTo>
                  <a:pt x="154" y="547"/>
                </a:lnTo>
                <a:lnTo>
                  <a:pt x="153" y="547"/>
                </a:lnTo>
                <a:lnTo>
                  <a:pt x="151" y="545"/>
                </a:lnTo>
                <a:lnTo>
                  <a:pt x="149" y="545"/>
                </a:lnTo>
                <a:lnTo>
                  <a:pt x="149" y="544"/>
                </a:lnTo>
                <a:lnTo>
                  <a:pt x="149" y="542"/>
                </a:lnTo>
                <a:lnTo>
                  <a:pt x="149" y="540"/>
                </a:lnTo>
                <a:lnTo>
                  <a:pt x="151" y="540"/>
                </a:lnTo>
                <a:lnTo>
                  <a:pt x="151" y="538"/>
                </a:lnTo>
                <a:lnTo>
                  <a:pt x="149" y="538"/>
                </a:lnTo>
                <a:lnTo>
                  <a:pt x="149" y="537"/>
                </a:lnTo>
                <a:lnTo>
                  <a:pt x="148" y="537"/>
                </a:lnTo>
                <a:lnTo>
                  <a:pt x="148" y="535"/>
                </a:lnTo>
                <a:lnTo>
                  <a:pt x="146" y="535"/>
                </a:lnTo>
                <a:lnTo>
                  <a:pt x="146" y="533"/>
                </a:lnTo>
                <a:lnTo>
                  <a:pt x="146" y="532"/>
                </a:lnTo>
                <a:lnTo>
                  <a:pt x="144" y="532"/>
                </a:lnTo>
                <a:lnTo>
                  <a:pt x="144" y="530"/>
                </a:lnTo>
                <a:lnTo>
                  <a:pt x="142" y="530"/>
                </a:lnTo>
                <a:lnTo>
                  <a:pt x="142" y="528"/>
                </a:lnTo>
                <a:lnTo>
                  <a:pt x="141" y="528"/>
                </a:lnTo>
                <a:lnTo>
                  <a:pt x="141" y="526"/>
                </a:lnTo>
                <a:lnTo>
                  <a:pt x="139" y="526"/>
                </a:lnTo>
                <a:lnTo>
                  <a:pt x="139" y="525"/>
                </a:lnTo>
                <a:lnTo>
                  <a:pt x="137" y="525"/>
                </a:lnTo>
                <a:lnTo>
                  <a:pt x="137" y="523"/>
                </a:lnTo>
                <a:lnTo>
                  <a:pt x="135" y="523"/>
                </a:lnTo>
                <a:lnTo>
                  <a:pt x="134" y="523"/>
                </a:lnTo>
                <a:lnTo>
                  <a:pt x="134" y="521"/>
                </a:lnTo>
                <a:lnTo>
                  <a:pt x="132" y="521"/>
                </a:lnTo>
                <a:lnTo>
                  <a:pt x="132" y="519"/>
                </a:lnTo>
                <a:lnTo>
                  <a:pt x="130" y="519"/>
                </a:lnTo>
                <a:lnTo>
                  <a:pt x="130" y="518"/>
                </a:lnTo>
                <a:lnTo>
                  <a:pt x="129" y="518"/>
                </a:lnTo>
                <a:lnTo>
                  <a:pt x="127" y="518"/>
                </a:lnTo>
                <a:lnTo>
                  <a:pt x="125" y="518"/>
                </a:lnTo>
                <a:lnTo>
                  <a:pt x="125" y="516"/>
                </a:lnTo>
                <a:lnTo>
                  <a:pt x="123" y="516"/>
                </a:lnTo>
                <a:lnTo>
                  <a:pt x="122" y="516"/>
                </a:lnTo>
                <a:lnTo>
                  <a:pt x="122" y="514"/>
                </a:lnTo>
                <a:lnTo>
                  <a:pt x="120" y="514"/>
                </a:lnTo>
                <a:lnTo>
                  <a:pt x="120" y="513"/>
                </a:lnTo>
                <a:lnTo>
                  <a:pt x="118" y="513"/>
                </a:lnTo>
                <a:lnTo>
                  <a:pt x="118" y="511"/>
                </a:lnTo>
                <a:lnTo>
                  <a:pt x="117" y="511"/>
                </a:lnTo>
                <a:lnTo>
                  <a:pt x="117" y="509"/>
                </a:lnTo>
                <a:lnTo>
                  <a:pt x="117" y="507"/>
                </a:lnTo>
                <a:lnTo>
                  <a:pt x="117" y="506"/>
                </a:lnTo>
                <a:lnTo>
                  <a:pt x="117" y="504"/>
                </a:lnTo>
                <a:lnTo>
                  <a:pt x="117" y="502"/>
                </a:lnTo>
                <a:lnTo>
                  <a:pt x="117" y="501"/>
                </a:lnTo>
                <a:lnTo>
                  <a:pt x="117" y="499"/>
                </a:lnTo>
                <a:lnTo>
                  <a:pt x="117" y="497"/>
                </a:lnTo>
                <a:lnTo>
                  <a:pt x="117" y="495"/>
                </a:lnTo>
                <a:lnTo>
                  <a:pt x="117" y="494"/>
                </a:lnTo>
                <a:lnTo>
                  <a:pt x="115" y="494"/>
                </a:lnTo>
                <a:lnTo>
                  <a:pt x="115" y="492"/>
                </a:lnTo>
                <a:lnTo>
                  <a:pt x="113" y="492"/>
                </a:lnTo>
                <a:lnTo>
                  <a:pt x="113" y="490"/>
                </a:lnTo>
                <a:lnTo>
                  <a:pt x="113" y="488"/>
                </a:lnTo>
                <a:lnTo>
                  <a:pt x="111" y="488"/>
                </a:lnTo>
                <a:lnTo>
                  <a:pt x="111" y="487"/>
                </a:lnTo>
                <a:lnTo>
                  <a:pt x="111" y="485"/>
                </a:lnTo>
                <a:lnTo>
                  <a:pt x="110" y="485"/>
                </a:lnTo>
                <a:lnTo>
                  <a:pt x="110" y="483"/>
                </a:lnTo>
                <a:lnTo>
                  <a:pt x="108" y="483"/>
                </a:lnTo>
                <a:lnTo>
                  <a:pt x="108" y="482"/>
                </a:lnTo>
                <a:lnTo>
                  <a:pt x="108" y="480"/>
                </a:lnTo>
                <a:lnTo>
                  <a:pt x="108" y="478"/>
                </a:lnTo>
                <a:lnTo>
                  <a:pt x="106" y="478"/>
                </a:lnTo>
                <a:lnTo>
                  <a:pt x="106" y="476"/>
                </a:lnTo>
                <a:lnTo>
                  <a:pt x="106" y="475"/>
                </a:lnTo>
                <a:lnTo>
                  <a:pt x="104" y="475"/>
                </a:lnTo>
                <a:lnTo>
                  <a:pt x="104" y="473"/>
                </a:lnTo>
                <a:lnTo>
                  <a:pt x="104" y="471"/>
                </a:lnTo>
                <a:lnTo>
                  <a:pt x="103" y="471"/>
                </a:lnTo>
                <a:lnTo>
                  <a:pt x="103" y="470"/>
                </a:lnTo>
                <a:lnTo>
                  <a:pt x="103" y="468"/>
                </a:lnTo>
                <a:lnTo>
                  <a:pt x="103" y="466"/>
                </a:lnTo>
                <a:lnTo>
                  <a:pt x="104" y="466"/>
                </a:lnTo>
                <a:lnTo>
                  <a:pt x="104" y="464"/>
                </a:lnTo>
                <a:lnTo>
                  <a:pt x="106" y="464"/>
                </a:lnTo>
                <a:lnTo>
                  <a:pt x="106" y="463"/>
                </a:lnTo>
                <a:lnTo>
                  <a:pt x="106" y="461"/>
                </a:lnTo>
                <a:lnTo>
                  <a:pt x="106" y="459"/>
                </a:lnTo>
                <a:lnTo>
                  <a:pt x="106" y="457"/>
                </a:lnTo>
                <a:lnTo>
                  <a:pt x="106" y="456"/>
                </a:lnTo>
                <a:lnTo>
                  <a:pt x="106" y="454"/>
                </a:lnTo>
                <a:lnTo>
                  <a:pt x="106" y="452"/>
                </a:lnTo>
                <a:lnTo>
                  <a:pt x="104" y="452"/>
                </a:lnTo>
                <a:lnTo>
                  <a:pt x="104" y="451"/>
                </a:lnTo>
                <a:lnTo>
                  <a:pt x="104" y="449"/>
                </a:lnTo>
                <a:lnTo>
                  <a:pt x="104" y="447"/>
                </a:lnTo>
                <a:lnTo>
                  <a:pt x="106" y="447"/>
                </a:lnTo>
                <a:lnTo>
                  <a:pt x="106" y="445"/>
                </a:lnTo>
                <a:lnTo>
                  <a:pt x="106" y="444"/>
                </a:lnTo>
                <a:lnTo>
                  <a:pt x="104" y="444"/>
                </a:lnTo>
                <a:lnTo>
                  <a:pt x="104" y="442"/>
                </a:lnTo>
                <a:lnTo>
                  <a:pt x="103" y="442"/>
                </a:lnTo>
                <a:lnTo>
                  <a:pt x="101" y="442"/>
                </a:lnTo>
                <a:lnTo>
                  <a:pt x="101" y="440"/>
                </a:lnTo>
                <a:lnTo>
                  <a:pt x="99" y="440"/>
                </a:lnTo>
                <a:lnTo>
                  <a:pt x="98" y="440"/>
                </a:lnTo>
                <a:lnTo>
                  <a:pt x="96" y="440"/>
                </a:lnTo>
                <a:lnTo>
                  <a:pt x="94" y="440"/>
                </a:lnTo>
                <a:lnTo>
                  <a:pt x="92" y="440"/>
                </a:lnTo>
                <a:lnTo>
                  <a:pt x="91" y="440"/>
                </a:lnTo>
                <a:lnTo>
                  <a:pt x="89" y="440"/>
                </a:lnTo>
                <a:lnTo>
                  <a:pt x="87" y="440"/>
                </a:lnTo>
                <a:lnTo>
                  <a:pt x="87" y="442"/>
                </a:lnTo>
                <a:lnTo>
                  <a:pt x="86" y="442"/>
                </a:lnTo>
                <a:lnTo>
                  <a:pt x="84" y="442"/>
                </a:lnTo>
                <a:lnTo>
                  <a:pt x="82" y="442"/>
                </a:lnTo>
                <a:lnTo>
                  <a:pt x="80" y="442"/>
                </a:lnTo>
                <a:lnTo>
                  <a:pt x="79" y="442"/>
                </a:lnTo>
                <a:lnTo>
                  <a:pt x="77" y="442"/>
                </a:lnTo>
                <a:lnTo>
                  <a:pt x="75" y="442"/>
                </a:lnTo>
                <a:lnTo>
                  <a:pt x="74" y="442"/>
                </a:lnTo>
                <a:lnTo>
                  <a:pt x="72" y="442"/>
                </a:lnTo>
                <a:lnTo>
                  <a:pt x="70" y="442"/>
                </a:lnTo>
                <a:lnTo>
                  <a:pt x="68" y="442"/>
                </a:lnTo>
                <a:lnTo>
                  <a:pt x="67" y="442"/>
                </a:lnTo>
                <a:lnTo>
                  <a:pt x="65" y="442"/>
                </a:lnTo>
                <a:lnTo>
                  <a:pt x="63" y="442"/>
                </a:lnTo>
                <a:lnTo>
                  <a:pt x="61" y="442"/>
                </a:lnTo>
                <a:lnTo>
                  <a:pt x="60" y="442"/>
                </a:lnTo>
                <a:lnTo>
                  <a:pt x="58" y="442"/>
                </a:lnTo>
                <a:lnTo>
                  <a:pt x="56" y="442"/>
                </a:lnTo>
                <a:lnTo>
                  <a:pt x="55" y="442"/>
                </a:lnTo>
                <a:lnTo>
                  <a:pt x="55" y="444"/>
                </a:lnTo>
                <a:lnTo>
                  <a:pt x="53" y="444"/>
                </a:lnTo>
                <a:lnTo>
                  <a:pt x="51" y="444"/>
                </a:lnTo>
                <a:lnTo>
                  <a:pt x="49" y="444"/>
                </a:lnTo>
                <a:lnTo>
                  <a:pt x="48" y="444"/>
                </a:lnTo>
                <a:lnTo>
                  <a:pt x="46" y="444"/>
                </a:lnTo>
                <a:lnTo>
                  <a:pt x="44" y="444"/>
                </a:lnTo>
                <a:lnTo>
                  <a:pt x="43" y="444"/>
                </a:lnTo>
                <a:lnTo>
                  <a:pt x="41" y="444"/>
                </a:lnTo>
                <a:lnTo>
                  <a:pt x="39" y="444"/>
                </a:lnTo>
                <a:lnTo>
                  <a:pt x="37" y="444"/>
                </a:lnTo>
                <a:lnTo>
                  <a:pt x="36" y="444"/>
                </a:lnTo>
                <a:lnTo>
                  <a:pt x="34" y="444"/>
                </a:lnTo>
                <a:lnTo>
                  <a:pt x="32" y="444"/>
                </a:lnTo>
                <a:lnTo>
                  <a:pt x="30" y="444"/>
                </a:lnTo>
                <a:lnTo>
                  <a:pt x="29" y="444"/>
                </a:lnTo>
                <a:lnTo>
                  <a:pt x="29" y="445"/>
                </a:lnTo>
                <a:lnTo>
                  <a:pt x="27" y="445"/>
                </a:lnTo>
                <a:lnTo>
                  <a:pt x="25" y="445"/>
                </a:lnTo>
                <a:lnTo>
                  <a:pt x="24" y="445"/>
                </a:lnTo>
                <a:lnTo>
                  <a:pt x="22" y="445"/>
                </a:lnTo>
                <a:lnTo>
                  <a:pt x="20" y="445"/>
                </a:lnTo>
                <a:lnTo>
                  <a:pt x="18" y="445"/>
                </a:lnTo>
                <a:lnTo>
                  <a:pt x="17" y="445"/>
                </a:lnTo>
                <a:lnTo>
                  <a:pt x="15" y="445"/>
                </a:lnTo>
                <a:lnTo>
                  <a:pt x="13" y="445"/>
                </a:lnTo>
                <a:lnTo>
                  <a:pt x="12" y="445"/>
                </a:lnTo>
                <a:lnTo>
                  <a:pt x="10" y="445"/>
                </a:lnTo>
                <a:lnTo>
                  <a:pt x="8" y="445"/>
                </a:lnTo>
                <a:lnTo>
                  <a:pt x="0" y="445"/>
                </a:lnTo>
                <a:lnTo>
                  <a:pt x="0" y="444"/>
                </a:lnTo>
                <a:lnTo>
                  <a:pt x="0" y="442"/>
                </a:lnTo>
                <a:lnTo>
                  <a:pt x="1" y="439"/>
                </a:lnTo>
                <a:lnTo>
                  <a:pt x="3" y="432"/>
                </a:lnTo>
                <a:lnTo>
                  <a:pt x="6" y="427"/>
                </a:lnTo>
                <a:lnTo>
                  <a:pt x="6" y="423"/>
                </a:lnTo>
                <a:lnTo>
                  <a:pt x="6" y="418"/>
                </a:lnTo>
                <a:lnTo>
                  <a:pt x="8" y="413"/>
                </a:lnTo>
                <a:lnTo>
                  <a:pt x="10" y="408"/>
                </a:lnTo>
                <a:lnTo>
                  <a:pt x="17" y="404"/>
                </a:lnTo>
                <a:lnTo>
                  <a:pt x="22" y="397"/>
                </a:lnTo>
                <a:lnTo>
                  <a:pt x="22" y="392"/>
                </a:lnTo>
                <a:lnTo>
                  <a:pt x="25" y="389"/>
                </a:lnTo>
                <a:lnTo>
                  <a:pt x="30" y="385"/>
                </a:lnTo>
                <a:lnTo>
                  <a:pt x="36" y="382"/>
                </a:lnTo>
                <a:lnTo>
                  <a:pt x="39" y="380"/>
                </a:lnTo>
                <a:lnTo>
                  <a:pt x="41" y="382"/>
                </a:lnTo>
                <a:lnTo>
                  <a:pt x="43" y="378"/>
                </a:lnTo>
                <a:lnTo>
                  <a:pt x="44" y="373"/>
                </a:lnTo>
                <a:lnTo>
                  <a:pt x="43" y="370"/>
                </a:lnTo>
                <a:lnTo>
                  <a:pt x="39" y="366"/>
                </a:lnTo>
                <a:lnTo>
                  <a:pt x="37" y="363"/>
                </a:lnTo>
                <a:lnTo>
                  <a:pt x="36" y="361"/>
                </a:lnTo>
                <a:lnTo>
                  <a:pt x="36" y="359"/>
                </a:lnTo>
                <a:lnTo>
                  <a:pt x="32" y="354"/>
                </a:lnTo>
                <a:lnTo>
                  <a:pt x="30" y="351"/>
                </a:lnTo>
                <a:lnTo>
                  <a:pt x="29" y="346"/>
                </a:lnTo>
                <a:lnTo>
                  <a:pt x="30" y="339"/>
                </a:lnTo>
                <a:lnTo>
                  <a:pt x="30" y="334"/>
                </a:lnTo>
                <a:lnTo>
                  <a:pt x="30" y="328"/>
                </a:lnTo>
                <a:lnTo>
                  <a:pt x="30" y="325"/>
                </a:lnTo>
                <a:lnTo>
                  <a:pt x="30" y="321"/>
                </a:lnTo>
                <a:lnTo>
                  <a:pt x="32" y="316"/>
                </a:lnTo>
                <a:lnTo>
                  <a:pt x="34" y="311"/>
                </a:lnTo>
                <a:lnTo>
                  <a:pt x="32" y="306"/>
                </a:lnTo>
                <a:lnTo>
                  <a:pt x="32" y="301"/>
                </a:lnTo>
                <a:lnTo>
                  <a:pt x="34" y="296"/>
                </a:lnTo>
                <a:lnTo>
                  <a:pt x="36" y="291"/>
                </a:lnTo>
                <a:lnTo>
                  <a:pt x="37" y="285"/>
                </a:lnTo>
                <a:lnTo>
                  <a:pt x="37" y="284"/>
                </a:lnTo>
                <a:lnTo>
                  <a:pt x="39" y="280"/>
                </a:lnTo>
                <a:lnTo>
                  <a:pt x="41" y="275"/>
                </a:lnTo>
                <a:lnTo>
                  <a:pt x="43" y="272"/>
                </a:lnTo>
                <a:lnTo>
                  <a:pt x="46" y="268"/>
                </a:lnTo>
                <a:lnTo>
                  <a:pt x="48" y="263"/>
                </a:lnTo>
                <a:lnTo>
                  <a:pt x="49" y="258"/>
                </a:lnTo>
                <a:lnTo>
                  <a:pt x="51" y="253"/>
                </a:lnTo>
                <a:lnTo>
                  <a:pt x="51" y="247"/>
                </a:lnTo>
                <a:lnTo>
                  <a:pt x="53" y="244"/>
                </a:lnTo>
                <a:lnTo>
                  <a:pt x="51" y="239"/>
                </a:lnTo>
                <a:lnTo>
                  <a:pt x="49" y="234"/>
                </a:lnTo>
                <a:lnTo>
                  <a:pt x="48" y="230"/>
                </a:lnTo>
                <a:lnTo>
                  <a:pt x="44" y="229"/>
                </a:lnTo>
                <a:lnTo>
                  <a:pt x="39" y="227"/>
                </a:lnTo>
                <a:lnTo>
                  <a:pt x="36" y="225"/>
                </a:lnTo>
                <a:lnTo>
                  <a:pt x="34" y="225"/>
                </a:lnTo>
                <a:lnTo>
                  <a:pt x="29" y="223"/>
                </a:lnTo>
                <a:lnTo>
                  <a:pt x="24" y="220"/>
                </a:lnTo>
                <a:lnTo>
                  <a:pt x="22" y="216"/>
                </a:lnTo>
                <a:lnTo>
                  <a:pt x="20" y="211"/>
                </a:lnTo>
                <a:lnTo>
                  <a:pt x="20" y="206"/>
                </a:lnTo>
                <a:lnTo>
                  <a:pt x="20" y="201"/>
                </a:lnTo>
                <a:lnTo>
                  <a:pt x="20" y="196"/>
                </a:lnTo>
                <a:lnTo>
                  <a:pt x="18" y="191"/>
                </a:lnTo>
                <a:lnTo>
                  <a:pt x="18" y="186"/>
                </a:lnTo>
                <a:lnTo>
                  <a:pt x="18" y="180"/>
                </a:lnTo>
                <a:lnTo>
                  <a:pt x="18" y="177"/>
                </a:lnTo>
                <a:lnTo>
                  <a:pt x="20" y="172"/>
                </a:lnTo>
                <a:lnTo>
                  <a:pt x="22" y="168"/>
                </a:lnTo>
                <a:lnTo>
                  <a:pt x="25" y="163"/>
                </a:lnTo>
                <a:lnTo>
                  <a:pt x="27" y="160"/>
                </a:lnTo>
                <a:lnTo>
                  <a:pt x="30" y="156"/>
                </a:lnTo>
                <a:lnTo>
                  <a:pt x="32" y="153"/>
                </a:lnTo>
                <a:lnTo>
                  <a:pt x="36" y="149"/>
                </a:lnTo>
                <a:lnTo>
                  <a:pt x="39" y="146"/>
                </a:lnTo>
                <a:lnTo>
                  <a:pt x="41" y="142"/>
                </a:lnTo>
                <a:lnTo>
                  <a:pt x="44" y="137"/>
                </a:lnTo>
                <a:lnTo>
                  <a:pt x="46" y="132"/>
                </a:lnTo>
                <a:lnTo>
                  <a:pt x="48" y="127"/>
                </a:lnTo>
                <a:lnTo>
                  <a:pt x="49" y="124"/>
                </a:lnTo>
                <a:lnTo>
                  <a:pt x="51" y="118"/>
                </a:lnTo>
                <a:lnTo>
                  <a:pt x="53" y="113"/>
                </a:lnTo>
                <a:lnTo>
                  <a:pt x="55" y="110"/>
                </a:lnTo>
                <a:lnTo>
                  <a:pt x="56" y="105"/>
                </a:lnTo>
                <a:lnTo>
                  <a:pt x="65" y="98"/>
                </a:lnTo>
                <a:lnTo>
                  <a:pt x="70" y="94"/>
                </a:lnTo>
                <a:lnTo>
                  <a:pt x="74" y="96"/>
                </a:lnTo>
                <a:lnTo>
                  <a:pt x="77" y="99"/>
                </a:lnTo>
                <a:lnTo>
                  <a:pt x="79" y="105"/>
                </a:lnTo>
                <a:lnTo>
                  <a:pt x="84" y="105"/>
                </a:lnTo>
                <a:lnTo>
                  <a:pt x="89" y="101"/>
                </a:lnTo>
                <a:lnTo>
                  <a:pt x="92" y="98"/>
                </a:lnTo>
                <a:lnTo>
                  <a:pt x="98" y="94"/>
                </a:lnTo>
                <a:lnTo>
                  <a:pt x="104" y="94"/>
                </a:lnTo>
                <a:lnTo>
                  <a:pt x="108" y="96"/>
                </a:lnTo>
                <a:lnTo>
                  <a:pt x="113" y="101"/>
                </a:lnTo>
                <a:lnTo>
                  <a:pt x="117" y="108"/>
                </a:lnTo>
                <a:lnTo>
                  <a:pt x="118" y="111"/>
                </a:lnTo>
                <a:lnTo>
                  <a:pt x="123" y="113"/>
                </a:lnTo>
                <a:lnTo>
                  <a:pt x="129" y="108"/>
                </a:lnTo>
                <a:lnTo>
                  <a:pt x="130" y="103"/>
                </a:lnTo>
                <a:lnTo>
                  <a:pt x="130" y="99"/>
                </a:lnTo>
                <a:lnTo>
                  <a:pt x="134" y="96"/>
                </a:lnTo>
                <a:lnTo>
                  <a:pt x="139" y="98"/>
                </a:lnTo>
                <a:lnTo>
                  <a:pt x="144" y="98"/>
                </a:lnTo>
                <a:lnTo>
                  <a:pt x="148" y="91"/>
                </a:lnTo>
                <a:lnTo>
                  <a:pt x="151" y="86"/>
                </a:lnTo>
                <a:lnTo>
                  <a:pt x="153" y="82"/>
                </a:lnTo>
                <a:lnTo>
                  <a:pt x="154" y="77"/>
                </a:lnTo>
                <a:lnTo>
                  <a:pt x="158" y="74"/>
                </a:lnTo>
                <a:lnTo>
                  <a:pt x="163" y="70"/>
                </a:lnTo>
                <a:lnTo>
                  <a:pt x="168" y="70"/>
                </a:lnTo>
                <a:lnTo>
                  <a:pt x="173" y="68"/>
                </a:lnTo>
                <a:lnTo>
                  <a:pt x="178" y="68"/>
                </a:lnTo>
                <a:lnTo>
                  <a:pt x="184" y="68"/>
                </a:lnTo>
                <a:lnTo>
                  <a:pt x="189" y="70"/>
                </a:lnTo>
                <a:lnTo>
                  <a:pt x="194" y="74"/>
                </a:lnTo>
                <a:lnTo>
                  <a:pt x="197" y="77"/>
                </a:lnTo>
                <a:lnTo>
                  <a:pt x="204" y="75"/>
                </a:lnTo>
                <a:lnTo>
                  <a:pt x="208" y="70"/>
                </a:lnTo>
                <a:lnTo>
                  <a:pt x="213" y="65"/>
                </a:lnTo>
                <a:lnTo>
                  <a:pt x="218" y="62"/>
                </a:lnTo>
                <a:lnTo>
                  <a:pt x="222" y="58"/>
                </a:lnTo>
                <a:lnTo>
                  <a:pt x="227" y="53"/>
                </a:lnTo>
                <a:lnTo>
                  <a:pt x="228" y="48"/>
                </a:lnTo>
                <a:lnTo>
                  <a:pt x="232" y="44"/>
                </a:lnTo>
                <a:lnTo>
                  <a:pt x="237" y="41"/>
                </a:lnTo>
                <a:lnTo>
                  <a:pt x="242" y="39"/>
                </a:lnTo>
                <a:lnTo>
                  <a:pt x="247" y="37"/>
                </a:lnTo>
                <a:lnTo>
                  <a:pt x="252" y="32"/>
                </a:lnTo>
                <a:lnTo>
                  <a:pt x="254" y="29"/>
                </a:lnTo>
                <a:lnTo>
                  <a:pt x="252" y="24"/>
                </a:lnTo>
                <a:lnTo>
                  <a:pt x="252" y="19"/>
                </a:lnTo>
                <a:lnTo>
                  <a:pt x="258" y="15"/>
                </a:lnTo>
                <a:lnTo>
                  <a:pt x="263" y="15"/>
                </a:lnTo>
                <a:lnTo>
                  <a:pt x="263" y="12"/>
                </a:lnTo>
                <a:lnTo>
                  <a:pt x="265" y="6"/>
                </a:lnTo>
                <a:lnTo>
                  <a:pt x="270" y="5"/>
                </a:lnTo>
                <a:lnTo>
                  <a:pt x="275" y="3"/>
                </a:lnTo>
                <a:lnTo>
                  <a:pt x="280" y="0"/>
                </a:lnTo>
                <a:close/>
              </a:path>
            </a:pathLst>
          </a:custGeom>
          <a:solidFill>
            <a:schemeClr val="accent1"/>
          </a:solidFill>
          <a:ln w="9525">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26" name="Freeform 18"/>
          <p:cNvSpPr>
            <a:spLocks noEditPoints="1"/>
          </p:cNvSpPr>
          <p:nvPr/>
        </p:nvSpPr>
        <p:spPr bwMode="auto">
          <a:xfrm>
            <a:off x="6185470" y="2326236"/>
            <a:ext cx="193162" cy="134456"/>
          </a:xfrm>
          <a:custGeom>
            <a:avLst/>
            <a:gdLst>
              <a:gd name="T0" fmla="*/ 62 w 102"/>
              <a:gd name="T1" fmla="*/ 71 h 71"/>
              <a:gd name="T2" fmla="*/ 57 w 102"/>
              <a:gd name="T3" fmla="*/ 67 h 71"/>
              <a:gd name="T4" fmla="*/ 53 w 102"/>
              <a:gd name="T5" fmla="*/ 62 h 71"/>
              <a:gd name="T6" fmla="*/ 52 w 102"/>
              <a:gd name="T7" fmla="*/ 53 h 71"/>
              <a:gd name="T8" fmla="*/ 52 w 102"/>
              <a:gd name="T9" fmla="*/ 47 h 71"/>
              <a:gd name="T10" fmla="*/ 55 w 102"/>
              <a:gd name="T11" fmla="*/ 40 h 71"/>
              <a:gd name="T12" fmla="*/ 57 w 102"/>
              <a:gd name="T13" fmla="*/ 35 h 71"/>
              <a:gd name="T14" fmla="*/ 58 w 102"/>
              <a:gd name="T15" fmla="*/ 28 h 71"/>
              <a:gd name="T16" fmla="*/ 62 w 102"/>
              <a:gd name="T17" fmla="*/ 21 h 71"/>
              <a:gd name="T18" fmla="*/ 64 w 102"/>
              <a:gd name="T19" fmla="*/ 16 h 71"/>
              <a:gd name="T20" fmla="*/ 65 w 102"/>
              <a:gd name="T21" fmla="*/ 14 h 71"/>
              <a:gd name="T22" fmla="*/ 71 w 102"/>
              <a:gd name="T23" fmla="*/ 12 h 71"/>
              <a:gd name="T24" fmla="*/ 76 w 102"/>
              <a:gd name="T25" fmla="*/ 14 h 71"/>
              <a:gd name="T26" fmla="*/ 79 w 102"/>
              <a:gd name="T27" fmla="*/ 17 h 71"/>
              <a:gd name="T28" fmla="*/ 84 w 102"/>
              <a:gd name="T29" fmla="*/ 19 h 71"/>
              <a:gd name="T30" fmla="*/ 91 w 102"/>
              <a:gd name="T31" fmla="*/ 21 h 71"/>
              <a:gd name="T32" fmla="*/ 98 w 102"/>
              <a:gd name="T33" fmla="*/ 24 h 71"/>
              <a:gd name="T34" fmla="*/ 102 w 102"/>
              <a:gd name="T35" fmla="*/ 29 h 71"/>
              <a:gd name="T36" fmla="*/ 100 w 102"/>
              <a:gd name="T37" fmla="*/ 36 h 71"/>
              <a:gd name="T38" fmla="*/ 96 w 102"/>
              <a:gd name="T39" fmla="*/ 43 h 71"/>
              <a:gd name="T40" fmla="*/ 95 w 102"/>
              <a:gd name="T41" fmla="*/ 50 h 71"/>
              <a:gd name="T42" fmla="*/ 93 w 102"/>
              <a:gd name="T43" fmla="*/ 55 h 71"/>
              <a:gd name="T44" fmla="*/ 88 w 102"/>
              <a:gd name="T45" fmla="*/ 60 h 71"/>
              <a:gd name="T46" fmla="*/ 83 w 102"/>
              <a:gd name="T47" fmla="*/ 66 h 71"/>
              <a:gd name="T48" fmla="*/ 77 w 102"/>
              <a:gd name="T49" fmla="*/ 69 h 71"/>
              <a:gd name="T50" fmla="*/ 71 w 102"/>
              <a:gd name="T51" fmla="*/ 71 h 71"/>
              <a:gd name="T52" fmla="*/ 21 w 102"/>
              <a:gd name="T53" fmla="*/ 48 h 71"/>
              <a:gd name="T54" fmla="*/ 17 w 102"/>
              <a:gd name="T55" fmla="*/ 43 h 71"/>
              <a:gd name="T56" fmla="*/ 14 w 102"/>
              <a:gd name="T57" fmla="*/ 36 h 71"/>
              <a:gd name="T58" fmla="*/ 12 w 102"/>
              <a:gd name="T59" fmla="*/ 31 h 71"/>
              <a:gd name="T60" fmla="*/ 5 w 102"/>
              <a:gd name="T61" fmla="*/ 28 h 71"/>
              <a:gd name="T62" fmla="*/ 0 w 102"/>
              <a:gd name="T63" fmla="*/ 24 h 71"/>
              <a:gd name="T64" fmla="*/ 0 w 102"/>
              <a:gd name="T65" fmla="*/ 16 h 71"/>
              <a:gd name="T66" fmla="*/ 2 w 102"/>
              <a:gd name="T67" fmla="*/ 12 h 71"/>
              <a:gd name="T68" fmla="*/ 5 w 102"/>
              <a:gd name="T69" fmla="*/ 7 h 71"/>
              <a:gd name="T70" fmla="*/ 9 w 102"/>
              <a:gd name="T71" fmla="*/ 4 h 71"/>
              <a:gd name="T72" fmla="*/ 14 w 102"/>
              <a:gd name="T73" fmla="*/ 2 h 71"/>
              <a:gd name="T74" fmla="*/ 22 w 102"/>
              <a:gd name="T75" fmla="*/ 0 h 71"/>
              <a:gd name="T76" fmla="*/ 29 w 102"/>
              <a:gd name="T77" fmla="*/ 2 h 71"/>
              <a:gd name="T78" fmla="*/ 36 w 102"/>
              <a:gd name="T79" fmla="*/ 4 h 71"/>
              <a:gd name="T80" fmla="*/ 40 w 102"/>
              <a:gd name="T81" fmla="*/ 9 h 71"/>
              <a:gd name="T82" fmla="*/ 43 w 102"/>
              <a:gd name="T83" fmla="*/ 14 h 71"/>
              <a:gd name="T84" fmla="*/ 45 w 102"/>
              <a:gd name="T85" fmla="*/ 17 h 71"/>
              <a:gd name="T86" fmla="*/ 45 w 102"/>
              <a:gd name="T87" fmla="*/ 26 h 71"/>
              <a:gd name="T88" fmla="*/ 45 w 102"/>
              <a:gd name="T89" fmla="*/ 33 h 71"/>
              <a:gd name="T90" fmla="*/ 41 w 102"/>
              <a:gd name="T91" fmla="*/ 38 h 71"/>
              <a:gd name="T92" fmla="*/ 36 w 102"/>
              <a:gd name="T93" fmla="*/ 41 h 71"/>
              <a:gd name="T94" fmla="*/ 31 w 102"/>
              <a:gd name="T95" fmla="*/ 45 h 71"/>
              <a:gd name="T96" fmla="*/ 24 w 102"/>
              <a:gd name="T97" fmla="*/ 4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2" h="71">
                <a:moveTo>
                  <a:pt x="67" y="71"/>
                </a:moveTo>
                <a:lnTo>
                  <a:pt x="64" y="71"/>
                </a:lnTo>
                <a:lnTo>
                  <a:pt x="62" y="71"/>
                </a:lnTo>
                <a:lnTo>
                  <a:pt x="60" y="69"/>
                </a:lnTo>
                <a:lnTo>
                  <a:pt x="58" y="69"/>
                </a:lnTo>
                <a:lnTo>
                  <a:pt x="57" y="67"/>
                </a:lnTo>
                <a:lnTo>
                  <a:pt x="55" y="66"/>
                </a:lnTo>
                <a:lnTo>
                  <a:pt x="53" y="64"/>
                </a:lnTo>
                <a:lnTo>
                  <a:pt x="53" y="62"/>
                </a:lnTo>
                <a:lnTo>
                  <a:pt x="52" y="59"/>
                </a:lnTo>
                <a:lnTo>
                  <a:pt x="52" y="57"/>
                </a:lnTo>
                <a:lnTo>
                  <a:pt x="52" y="53"/>
                </a:lnTo>
                <a:lnTo>
                  <a:pt x="52" y="52"/>
                </a:lnTo>
                <a:lnTo>
                  <a:pt x="52" y="48"/>
                </a:lnTo>
                <a:lnTo>
                  <a:pt x="52" y="47"/>
                </a:lnTo>
                <a:lnTo>
                  <a:pt x="53" y="45"/>
                </a:lnTo>
                <a:lnTo>
                  <a:pt x="53" y="41"/>
                </a:lnTo>
                <a:lnTo>
                  <a:pt x="55" y="40"/>
                </a:lnTo>
                <a:lnTo>
                  <a:pt x="55" y="38"/>
                </a:lnTo>
                <a:lnTo>
                  <a:pt x="57" y="36"/>
                </a:lnTo>
                <a:lnTo>
                  <a:pt x="57" y="35"/>
                </a:lnTo>
                <a:lnTo>
                  <a:pt x="58" y="31"/>
                </a:lnTo>
                <a:lnTo>
                  <a:pt x="58" y="29"/>
                </a:lnTo>
                <a:lnTo>
                  <a:pt x="58" y="28"/>
                </a:lnTo>
                <a:lnTo>
                  <a:pt x="60" y="24"/>
                </a:lnTo>
                <a:lnTo>
                  <a:pt x="60" y="22"/>
                </a:lnTo>
                <a:lnTo>
                  <a:pt x="62" y="21"/>
                </a:lnTo>
                <a:lnTo>
                  <a:pt x="62" y="19"/>
                </a:lnTo>
                <a:lnTo>
                  <a:pt x="62" y="19"/>
                </a:lnTo>
                <a:lnTo>
                  <a:pt x="64" y="16"/>
                </a:lnTo>
                <a:lnTo>
                  <a:pt x="64" y="16"/>
                </a:lnTo>
                <a:lnTo>
                  <a:pt x="65" y="14"/>
                </a:lnTo>
                <a:lnTo>
                  <a:pt x="65" y="14"/>
                </a:lnTo>
                <a:lnTo>
                  <a:pt x="65" y="12"/>
                </a:lnTo>
                <a:lnTo>
                  <a:pt x="69" y="12"/>
                </a:lnTo>
                <a:lnTo>
                  <a:pt x="71" y="12"/>
                </a:lnTo>
                <a:lnTo>
                  <a:pt x="74" y="14"/>
                </a:lnTo>
                <a:lnTo>
                  <a:pt x="76" y="14"/>
                </a:lnTo>
                <a:lnTo>
                  <a:pt x="76" y="14"/>
                </a:lnTo>
                <a:lnTo>
                  <a:pt x="76" y="16"/>
                </a:lnTo>
                <a:lnTo>
                  <a:pt x="77" y="16"/>
                </a:lnTo>
                <a:lnTo>
                  <a:pt x="79" y="17"/>
                </a:lnTo>
                <a:lnTo>
                  <a:pt x="81" y="17"/>
                </a:lnTo>
                <a:lnTo>
                  <a:pt x="83" y="19"/>
                </a:lnTo>
                <a:lnTo>
                  <a:pt x="84" y="19"/>
                </a:lnTo>
                <a:lnTo>
                  <a:pt x="88" y="19"/>
                </a:lnTo>
                <a:lnTo>
                  <a:pt x="89" y="21"/>
                </a:lnTo>
                <a:lnTo>
                  <a:pt x="91" y="21"/>
                </a:lnTo>
                <a:lnTo>
                  <a:pt x="95" y="22"/>
                </a:lnTo>
                <a:lnTo>
                  <a:pt x="96" y="22"/>
                </a:lnTo>
                <a:lnTo>
                  <a:pt x="98" y="24"/>
                </a:lnTo>
                <a:lnTo>
                  <a:pt x="100" y="26"/>
                </a:lnTo>
                <a:lnTo>
                  <a:pt x="100" y="28"/>
                </a:lnTo>
                <a:lnTo>
                  <a:pt x="102" y="29"/>
                </a:lnTo>
                <a:lnTo>
                  <a:pt x="102" y="33"/>
                </a:lnTo>
                <a:lnTo>
                  <a:pt x="102" y="35"/>
                </a:lnTo>
                <a:lnTo>
                  <a:pt x="100" y="36"/>
                </a:lnTo>
                <a:lnTo>
                  <a:pt x="98" y="40"/>
                </a:lnTo>
                <a:lnTo>
                  <a:pt x="98" y="41"/>
                </a:lnTo>
                <a:lnTo>
                  <a:pt x="96" y="43"/>
                </a:lnTo>
                <a:lnTo>
                  <a:pt x="96" y="45"/>
                </a:lnTo>
                <a:lnTo>
                  <a:pt x="95" y="47"/>
                </a:lnTo>
                <a:lnTo>
                  <a:pt x="95" y="50"/>
                </a:lnTo>
                <a:lnTo>
                  <a:pt x="93" y="52"/>
                </a:lnTo>
                <a:lnTo>
                  <a:pt x="93" y="53"/>
                </a:lnTo>
                <a:lnTo>
                  <a:pt x="93" y="55"/>
                </a:lnTo>
                <a:lnTo>
                  <a:pt x="91" y="57"/>
                </a:lnTo>
                <a:lnTo>
                  <a:pt x="89" y="59"/>
                </a:lnTo>
                <a:lnTo>
                  <a:pt x="88" y="60"/>
                </a:lnTo>
                <a:lnTo>
                  <a:pt x="88" y="62"/>
                </a:lnTo>
                <a:lnTo>
                  <a:pt x="84" y="64"/>
                </a:lnTo>
                <a:lnTo>
                  <a:pt x="83" y="66"/>
                </a:lnTo>
                <a:lnTo>
                  <a:pt x="81" y="67"/>
                </a:lnTo>
                <a:lnTo>
                  <a:pt x="79" y="67"/>
                </a:lnTo>
                <a:lnTo>
                  <a:pt x="77" y="69"/>
                </a:lnTo>
                <a:lnTo>
                  <a:pt x="76" y="69"/>
                </a:lnTo>
                <a:lnTo>
                  <a:pt x="72" y="69"/>
                </a:lnTo>
                <a:lnTo>
                  <a:pt x="71" y="71"/>
                </a:lnTo>
                <a:lnTo>
                  <a:pt x="67" y="71"/>
                </a:lnTo>
                <a:close/>
                <a:moveTo>
                  <a:pt x="24" y="48"/>
                </a:moveTo>
                <a:lnTo>
                  <a:pt x="21" y="48"/>
                </a:lnTo>
                <a:lnTo>
                  <a:pt x="19" y="47"/>
                </a:lnTo>
                <a:lnTo>
                  <a:pt x="19" y="45"/>
                </a:lnTo>
                <a:lnTo>
                  <a:pt x="17" y="43"/>
                </a:lnTo>
                <a:lnTo>
                  <a:pt x="15" y="41"/>
                </a:lnTo>
                <a:lnTo>
                  <a:pt x="15" y="40"/>
                </a:lnTo>
                <a:lnTo>
                  <a:pt x="14" y="36"/>
                </a:lnTo>
                <a:lnTo>
                  <a:pt x="14" y="35"/>
                </a:lnTo>
                <a:lnTo>
                  <a:pt x="12" y="33"/>
                </a:lnTo>
                <a:lnTo>
                  <a:pt x="12" y="31"/>
                </a:lnTo>
                <a:lnTo>
                  <a:pt x="9" y="29"/>
                </a:lnTo>
                <a:lnTo>
                  <a:pt x="7" y="29"/>
                </a:lnTo>
                <a:lnTo>
                  <a:pt x="5" y="28"/>
                </a:lnTo>
                <a:lnTo>
                  <a:pt x="3" y="28"/>
                </a:lnTo>
                <a:lnTo>
                  <a:pt x="2" y="26"/>
                </a:lnTo>
                <a:lnTo>
                  <a:pt x="0" y="24"/>
                </a:lnTo>
                <a:lnTo>
                  <a:pt x="0" y="21"/>
                </a:lnTo>
                <a:lnTo>
                  <a:pt x="0" y="19"/>
                </a:lnTo>
                <a:lnTo>
                  <a:pt x="0" y="16"/>
                </a:lnTo>
                <a:lnTo>
                  <a:pt x="0" y="14"/>
                </a:lnTo>
                <a:lnTo>
                  <a:pt x="0" y="14"/>
                </a:lnTo>
                <a:lnTo>
                  <a:pt x="2" y="12"/>
                </a:lnTo>
                <a:lnTo>
                  <a:pt x="2" y="9"/>
                </a:lnTo>
                <a:lnTo>
                  <a:pt x="3" y="7"/>
                </a:lnTo>
                <a:lnTo>
                  <a:pt x="5" y="7"/>
                </a:lnTo>
                <a:lnTo>
                  <a:pt x="7" y="5"/>
                </a:lnTo>
                <a:lnTo>
                  <a:pt x="9" y="4"/>
                </a:lnTo>
                <a:lnTo>
                  <a:pt x="9" y="4"/>
                </a:lnTo>
                <a:lnTo>
                  <a:pt x="10" y="4"/>
                </a:lnTo>
                <a:lnTo>
                  <a:pt x="12" y="4"/>
                </a:lnTo>
                <a:lnTo>
                  <a:pt x="14" y="2"/>
                </a:lnTo>
                <a:lnTo>
                  <a:pt x="15" y="0"/>
                </a:lnTo>
                <a:lnTo>
                  <a:pt x="19" y="0"/>
                </a:lnTo>
                <a:lnTo>
                  <a:pt x="22" y="0"/>
                </a:lnTo>
                <a:lnTo>
                  <a:pt x="24" y="2"/>
                </a:lnTo>
                <a:lnTo>
                  <a:pt x="28" y="2"/>
                </a:lnTo>
                <a:lnTo>
                  <a:pt x="29" y="2"/>
                </a:lnTo>
                <a:lnTo>
                  <a:pt x="33" y="2"/>
                </a:lnTo>
                <a:lnTo>
                  <a:pt x="34" y="4"/>
                </a:lnTo>
                <a:lnTo>
                  <a:pt x="36" y="4"/>
                </a:lnTo>
                <a:lnTo>
                  <a:pt x="38" y="5"/>
                </a:lnTo>
                <a:lnTo>
                  <a:pt x="40" y="7"/>
                </a:lnTo>
                <a:lnTo>
                  <a:pt x="40" y="9"/>
                </a:lnTo>
                <a:lnTo>
                  <a:pt x="41" y="12"/>
                </a:lnTo>
                <a:lnTo>
                  <a:pt x="43" y="14"/>
                </a:lnTo>
                <a:lnTo>
                  <a:pt x="43" y="14"/>
                </a:lnTo>
                <a:lnTo>
                  <a:pt x="43" y="16"/>
                </a:lnTo>
                <a:lnTo>
                  <a:pt x="43" y="16"/>
                </a:lnTo>
                <a:lnTo>
                  <a:pt x="45" y="17"/>
                </a:lnTo>
                <a:lnTo>
                  <a:pt x="45" y="19"/>
                </a:lnTo>
                <a:lnTo>
                  <a:pt x="45" y="22"/>
                </a:lnTo>
                <a:lnTo>
                  <a:pt x="45" y="26"/>
                </a:lnTo>
                <a:lnTo>
                  <a:pt x="46" y="28"/>
                </a:lnTo>
                <a:lnTo>
                  <a:pt x="45" y="31"/>
                </a:lnTo>
                <a:lnTo>
                  <a:pt x="45" y="33"/>
                </a:lnTo>
                <a:lnTo>
                  <a:pt x="43" y="35"/>
                </a:lnTo>
                <a:lnTo>
                  <a:pt x="41" y="36"/>
                </a:lnTo>
                <a:lnTo>
                  <a:pt x="41" y="38"/>
                </a:lnTo>
                <a:lnTo>
                  <a:pt x="40" y="40"/>
                </a:lnTo>
                <a:lnTo>
                  <a:pt x="38" y="40"/>
                </a:lnTo>
                <a:lnTo>
                  <a:pt x="36" y="41"/>
                </a:lnTo>
                <a:lnTo>
                  <a:pt x="34" y="43"/>
                </a:lnTo>
                <a:lnTo>
                  <a:pt x="31" y="45"/>
                </a:lnTo>
                <a:lnTo>
                  <a:pt x="31" y="45"/>
                </a:lnTo>
                <a:lnTo>
                  <a:pt x="28" y="47"/>
                </a:lnTo>
                <a:lnTo>
                  <a:pt x="26" y="48"/>
                </a:lnTo>
                <a:lnTo>
                  <a:pt x="24" y="48"/>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20"/>
          <p:cNvSpPr>
            <a:spLocks/>
          </p:cNvSpPr>
          <p:nvPr/>
        </p:nvSpPr>
        <p:spPr bwMode="auto">
          <a:xfrm>
            <a:off x="5058692" y="3627238"/>
            <a:ext cx="886272" cy="962022"/>
          </a:xfrm>
          <a:custGeom>
            <a:avLst/>
            <a:gdLst>
              <a:gd name="T0" fmla="*/ 91 w 468"/>
              <a:gd name="T1" fmla="*/ 15 h 508"/>
              <a:gd name="T2" fmla="*/ 87 w 468"/>
              <a:gd name="T3" fmla="*/ 43 h 508"/>
              <a:gd name="T4" fmla="*/ 94 w 468"/>
              <a:gd name="T5" fmla="*/ 69 h 508"/>
              <a:gd name="T6" fmla="*/ 98 w 468"/>
              <a:gd name="T7" fmla="*/ 95 h 508"/>
              <a:gd name="T8" fmla="*/ 117 w 468"/>
              <a:gd name="T9" fmla="*/ 105 h 508"/>
              <a:gd name="T10" fmla="*/ 139 w 468"/>
              <a:gd name="T11" fmla="*/ 105 h 508"/>
              <a:gd name="T12" fmla="*/ 156 w 468"/>
              <a:gd name="T13" fmla="*/ 102 h 508"/>
              <a:gd name="T14" fmla="*/ 187 w 468"/>
              <a:gd name="T15" fmla="*/ 95 h 508"/>
              <a:gd name="T16" fmla="*/ 220 w 468"/>
              <a:gd name="T17" fmla="*/ 88 h 508"/>
              <a:gd name="T18" fmla="*/ 228 w 468"/>
              <a:gd name="T19" fmla="*/ 96 h 508"/>
              <a:gd name="T20" fmla="*/ 234 w 468"/>
              <a:gd name="T21" fmla="*/ 119 h 508"/>
              <a:gd name="T22" fmla="*/ 252 w 468"/>
              <a:gd name="T23" fmla="*/ 133 h 508"/>
              <a:gd name="T24" fmla="*/ 278 w 468"/>
              <a:gd name="T25" fmla="*/ 127 h 508"/>
              <a:gd name="T26" fmla="*/ 304 w 468"/>
              <a:gd name="T27" fmla="*/ 129 h 508"/>
              <a:gd name="T28" fmla="*/ 321 w 468"/>
              <a:gd name="T29" fmla="*/ 138 h 508"/>
              <a:gd name="T30" fmla="*/ 337 w 468"/>
              <a:gd name="T31" fmla="*/ 141 h 508"/>
              <a:gd name="T32" fmla="*/ 352 w 468"/>
              <a:gd name="T33" fmla="*/ 157 h 508"/>
              <a:gd name="T34" fmla="*/ 373 w 468"/>
              <a:gd name="T35" fmla="*/ 157 h 508"/>
              <a:gd name="T36" fmla="*/ 390 w 468"/>
              <a:gd name="T37" fmla="*/ 155 h 508"/>
              <a:gd name="T38" fmla="*/ 407 w 468"/>
              <a:gd name="T39" fmla="*/ 151 h 508"/>
              <a:gd name="T40" fmla="*/ 433 w 468"/>
              <a:gd name="T41" fmla="*/ 145 h 508"/>
              <a:gd name="T42" fmla="*/ 447 w 468"/>
              <a:gd name="T43" fmla="*/ 148 h 508"/>
              <a:gd name="T44" fmla="*/ 433 w 468"/>
              <a:gd name="T45" fmla="*/ 165 h 508"/>
              <a:gd name="T46" fmla="*/ 437 w 468"/>
              <a:gd name="T47" fmla="*/ 181 h 508"/>
              <a:gd name="T48" fmla="*/ 456 w 468"/>
              <a:gd name="T49" fmla="*/ 170 h 508"/>
              <a:gd name="T50" fmla="*/ 466 w 468"/>
              <a:gd name="T51" fmla="*/ 179 h 508"/>
              <a:gd name="T52" fmla="*/ 445 w 468"/>
              <a:gd name="T53" fmla="*/ 196 h 508"/>
              <a:gd name="T54" fmla="*/ 433 w 468"/>
              <a:gd name="T55" fmla="*/ 205 h 508"/>
              <a:gd name="T56" fmla="*/ 423 w 468"/>
              <a:gd name="T57" fmla="*/ 229 h 508"/>
              <a:gd name="T58" fmla="*/ 404 w 468"/>
              <a:gd name="T59" fmla="*/ 248 h 508"/>
              <a:gd name="T60" fmla="*/ 392 w 468"/>
              <a:gd name="T61" fmla="*/ 270 h 508"/>
              <a:gd name="T62" fmla="*/ 382 w 468"/>
              <a:gd name="T63" fmla="*/ 291 h 508"/>
              <a:gd name="T64" fmla="*/ 366 w 468"/>
              <a:gd name="T65" fmla="*/ 306 h 508"/>
              <a:gd name="T66" fmla="*/ 347 w 468"/>
              <a:gd name="T67" fmla="*/ 322 h 508"/>
              <a:gd name="T68" fmla="*/ 328 w 468"/>
              <a:gd name="T69" fmla="*/ 327 h 508"/>
              <a:gd name="T70" fmla="*/ 316 w 468"/>
              <a:gd name="T71" fmla="*/ 341 h 508"/>
              <a:gd name="T72" fmla="*/ 314 w 468"/>
              <a:gd name="T73" fmla="*/ 367 h 508"/>
              <a:gd name="T74" fmla="*/ 292 w 468"/>
              <a:gd name="T75" fmla="*/ 374 h 508"/>
              <a:gd name="T76" fmla="*/ 268 w 468"/>
              <a:gd name="T77" fmla="*/ 374 h 508"/>
              <a:gd name="T78" fmla="*/ 252 w 468"/>
              <a:gd name="T79" fmla="*/ 389 h 508"/>
              <a:gd name="T80" fmla="*/ 237 w 468"/>
              <a:gd name="T81" fmla="*/ 405 h 508"/>
              <a:gd name="T82" fmla="*/ 216 w 468"/>
              <a:gd name="T83" fmla="*/ 408 h 508"/>
              <a:gd name="T84" fmla="*/ 204 w 468"/>
              <a:gd name="T85" fmla="*/ 425 h 508"/>
              <a:gd name="T86" fmla="*/ 199 w 468"/>
              <a:gd name="T87" fmla="*/ 451 h 508"/>
              <a:gd name="T88" fmla="*/ 177 w 468"/>
              <a:gd name="T89" fmla="*/ 487 h 508"/>
              <a:gd name="T90" fmla="*/ 115 w 468"/>
              <a:gd name="T91" fmla="*/ 423 h 508"/>
              <a:gd name="T92" fmla="*/ 63 w 468"/>
              <a:gd name="T93" fmla="*/ 344 h 508"/>
              <a:gd name="T94" fmla="*/ 44 w 468"/>
              <a:gd name="T95" fmla="*/ 305 h 508"/>
              <a:gd name="T96" fmla="*/ 46 w 468"/>
              <a:gd name="T97" fmla="*/ 279 h 508"/>
              <a:gd name="T98" fmla="*/ 39 w 468"/>
              <a:gd name="T99" fmla="*/ 251 h 508"/>
              <a:gd name="T100" fmla="*/ 48 w 468"/>
              <a:gd name="T101" fmla="*/ 232 h 508"/>
              <a:gd name="T102" fmla="*/ 32 w 468"/>
              <a:gd name="T103" fmla="*/ 210 h 508"/>
              <a:gd name="T104" fmla="*/ 18 w 468"/>
              <a:gd name="T105" fmla="*/ 184 h 508"/>
              <a:gd name="T106" fmla="*/ 5 w 468"/>
              <a:gd name="T107" fmla="*/ 164 h 508"/>
              <a:gd name="T108" fmla="*/ 6 w 468"/>
              <a:gd name="T109" fmla="*/ 141 h 508"/>
              <a:gd name="T110" fmla="*/ 15 w 468"/>
              <a:gd name="T111" fmla="*/ 119 h 508"/>
              <a:gd name="T112" fmla="*/ 15 w 468"/>
              <a:gd name="T113" fmla="*/ 95 h 508"/>
              <a:gd name="T114" fmla="*/ 30 w 468"/>
              <a:gd name="T115" fmla="*/ 72 h 508"/>
              <a:gd name="T116" fmla="*/ 44 w 468"/>
              <a:gd name="T117" fmla="*/ 55 h 508"/>
              <a:gd name="T118" fmla="*/ 60 w 468"/>
              <a:gd name="T119" fmla="*/ 34 h 508"/>
              <a:gd name="T120" fmla="*/ 56 w 468"/>
              <a:gd name="T121" fmla="*/ 9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8" h="508">
                <a:moveTo>
                  <a:pt x="75" y="0"/>
                </a:moveTo>
                <a:lnTo>
                  <a:pt x="77" y="0"/>
                </a:lnTo>
                <a:lnTo>
                  <a:pt x="77" y="2"/>
                </a:lnTo>
                <a:lnTo>
                  <a:pt x="79" y="2"/>
                </a:lnTo>
                <a:lnTo>
                  <a:pt x="79" y="3"/>
                </a:lnTo>
                <a:lnTo>
                  <a:pt x="80" y="3"/>
                </a:lnTo>
                <a:lnTo>
                  <a:pt x="80" y="5"/>
                </a:lnTo>
                <a:lnTo>
                  <a:pt x="82" y="5"/>
                </a:lnTo>
                <a:lnTo>
                  <a:pt x="84" y="7"/>
                </a:lnTo>
                <a:lnTo>
                  <a:pt x="86" y="7"/>
                </a:lnTo>
                <a:lnTo>
                  <a:pt x="86" y="5"/>
                </a:lnTo>
                <a:lnTo>
                  <a:pt x="86" y="7"/>
                </a:lnTo>
                <a:lnTo>
                  <a:pt x="87" y="7"/>
                </a:lnTo>
                <a:lnTo>
                  <a:pt x="89" y="7"/>
                </a:lnTo>
                <a:lnTo>
                  <a:pt x="89" y="9"/>
                </a:lnTo>
                <a:lnTo>
                  <a:pt x="91" y="9"/>
                </a:lnTo>
                <a:lnTo>
                  <a:pt x="91" y="10"/>
                </a:lnTo>
                <a:lnTo>
                  <a:pt x="91" y="12"/>
                </a:lnTo>
                <a:lnTo>
                  <a:pt x="92" y="12"/>
                </a:lnTo>
                <a:lnTo>
                  <a:pt x="92" y="14"/>
                </a:lnTo>
                <a:lnTo>
                  <a:pt x="92" y="15"/>
                </a:lnTo>
                <a:lnTo>
                  <a:pt x="91" y="15"/>
                </a:lnTo>
                <a:lnTo>
                  <a:pt x="91" y="17"/>
                </a:lnTo>
                <a:lnTo>
                  <a:pt x="89" y="17"/>
                </a:lnTo>
                <a:lnTo>
                  <a:pt x="89" y="19"/>
                </a:lnTo>
                <a:lnTo>
                  <a:pt x="87" y="19"/>
                </a:lnTo>
                <a:lnTo>
                  <a:pt x="87" y="21"/>
                </a:lnTo>
                <a:lnTo>
                  <a:pt x="87" y="22"/>
                </a:lnTo>
                <a:lnTo>
                  <a:pt x="87" y="24"/>
                </a:lnTo>
                <a:lnTo>
                  <a:pt x="89" y="24"/>
                </a:lnTo>
                <a:lnTo>
                  <a:pt x="89" y="26"/>
                </a:lnTo>
                <a:lnTo>
                  <a:pt x="87" y="28"/>
                </a:lnTo>
                <a:lnTo>
                  <a:pt x="87" y="29"/>
                </a:lnTo>
                <a:lnTo>
                  <a:pt x="87" y="31"/>
                </a:lnTo>
                <a:lnTo>
                  <a:pt x="86" y="31"/>
                </a:lnTo>
                <a:lnTo>
                  <a:pt x="87" y="33"/>
                </a:lnTo>
                <a:lnTo>
                  <a:pt x="86" y="33"/>
                </a:lnTo>
                <a:lnTo>
                  <a:pt x="86" y="34"/>
                </a:lnTo>
                <a:lnTo>
                  <a:pt x="86" y="36"/>
                </a:lnTo>
                <a:lnTo>
                  <a:pt x="86" y="38"/>
                </a:lnTo>
                <a:lnTo>
                  <a:pt x="86" y="40"/>
                </a:lnTo>
                <a:lnTo>
                  <a:pt x="86" y="41"/>
                </a:lnTo>
                <a:lnTo>
                  <a:pt x="87" y="41"/>
                </a:lnTo>
                <a:lnTo>
                  <a:pt x="87" y="43"/>
                </a:lnTo>
                <a:lnTo>
                  <a:pt x="87" y="45"/>
                </a:lnTo>
                <a:lnTo>
                  <a:pt x="89" y="45"/>
                </a:lnTo>
                <a:lnTo>
                  <a:pt x="89" y="46"/>
                </a:lnTo>
                <a:lnTo>
                  <a:pt x="91" y="46"/>
                </a:lnTo>
                <a:lnTo>
                  <a:pt x="91" y="48"/>
                </a:lnTo>
                <a:lnTo>
                  <a:pt x="91" y="50"/>
                </a:lnTo>
                <a:lnTo>
                  <a:pt x="91" y="52"/>
                </a:lnTo>
                <a:lnTo>
                  <a:pt x="91" y="53"/>
                </a:lnTo>
                <a:lnTo>
                  <a:pt x="91" y="55"/>
                </a:lnTo>
                <a:lnTo>
                  <a:pt x="91" y="57"/>
                </a:lnTo>
                <a:lnTo>
                  <a:pt x="91" y="59"/>
                </a:lnTo>
                <a:lnTo>
                  <a:pt x="91" y="60"/>
                </a:lnTo>
                <a:lnTo>
                  <a:pt x="92" y="60"/>
                </a:lnTo>
                <a:lnTo>
                  <a:pt x="92" y="62"/>
                </a:lnTo>
                <a:lnTo>
                  <a:pt x="94" y="64"/>
                </a:lnTo>
                <a:lnTo>
                  <a:pt x="94" y="65"/>
                </a:lnTo>
                <a:lnTo>
                  <a:pt x="94" y="67"/>
                </a:lnTo>
                <a:lnTo>
                  <a:pt x="96" y="67"/>
                </a:lnTo>
                <a:lnTo>
                  <a:pt x="94" y="67"/>
                </a:lnTo>
                <a:lnTo>
                  <a:pt x="96" y="67"/>
                </a:lnTo>
                <a:lnTo>
                  <a:pt x="96" y="69"/>
                </a:lnTo>
                <a:lnTo>
                  <a:pt x="94" y="69"/>
                </a:lnTo>
                <a:lnTo>
                  <a:pt x="96" y="69"/>
                </a:lnTo>
                <a:lnTo>
                  <a:pt x="96" y="71"/>
                </a:lnTo>
                <a:lnTo>
                  <a:pt x="96" y="72"/>
                </a:lnTo>
                <a:lnTo>
                  <a:pt x="96" y="74"/>
                </a:lnTo>
                <a:lnTo>
                  <a:pt x="96" y="76"/>
                </a:lnTo>
                <a:lnTo>
                  <a:pt x="96" y="77"/>
                </a:lnTo>
                <a:lnTo>
                  <a:pt x="98" y="77"/>
                </a:lnTo>
                <a:lnTo>
                  <a:pt x="96" y="77"/>
                </a:lnTo>
                <a:lnTo>
                  <a:pt x="98" y="77"/>
                </a:lnTo>
                <a:lnTo>
                  <a:pt x="98" y="79"/>
                </a:lnTo>
                <a:lnTo>
                  <a:pt x="96" y="81"/>
                </a:lnTo>
                <a:lnTo>
                  <a:pt x="96" y="83"/>
                </a:lnTo>
                <a:lnTo>
                  <a:pt x="94" y="83"/>
                </a:lnTo>
                <a:lnTo>
                  <a:pt x="94" y="84"/>
                </a:lnTo>
                <a:lnTo>
                  <a:pt x="94" y="86"/>
                </a:lnTo>
                <a:lnTo>
                  <a:pt x="94" y="88"/>
                </a:lnTo>
                <a:lnTo>
                  <a:pt x="94" y="89"/>
                </a:lnTo>
                <a:lnTo>
                  <a:pt x="96" y="89"/>
                </a:lnTo>
                <a:lnTo>
                  <a:pt x="96" y="91"/>
                </a:lnTo>
                <a:lnTo>
                  <a:pt x="98" y="91"/>
                </a:lnTo>
                <a:lnTo>
                  <a:pt x="98" y="93"/>
                </a:lnTo>
                <a:lnTo>
                  <a:pt x="98" y="95"/>
                </a:lnTo>
                <a:lnTo>
                  <a:pt x="99" y="95"/>
                </a:lnTo>
                <a:lnTo>
                  <a:pt x="99" y="93"/>
                </a:lnTo>
                <a:lnTo>
                  <a:pt x="101" y="93"/>
                </a:lnTo>
                <a:lnTo>
                  <a:pt x="101" y="95"/>
                </a:lnTo>
                <a:lnTo>
                  <a:pt x="101" y="93"/>
                </a:lnTo>
                <a:lnTo>
                  <a:pt x="103" y="93"/>
                </a:lnTo>
                <a:lnTo>
                  <a:pt x="103" y="91"/>
                </a:lnTo>
                <a:lnTo>
                  <a:pt x="104" y="91"/>
                </a:lnTo>
                <a:lnTo>
                  <a:pt x="106" y="91"/>
                </a:lnTo>
                <a:lnTo>
                  <a:pt x="108" y="91"/>
                </a:lnTo>
                <a:lnTo>
                  <a:pt x="110" y="91"/>
                </a:lnTo>
                <a:lnTo>
                  <a:pt x="111" y="91"/>
                </a:lnTo>
                <a:lnTo>
                  <a:pt x="111" y="93"/>
                </a:lnTo>
                <a:lnTo>
                  <a:pt x="113" y="93"/>
                </a:lnTo>
                <a:lnTo>
                  <a:pt x="113" y="95"/>
                </a:lnTo>
                <a:lnTo>
                  <a:pt x="113" y="96"/>
                </a:lnTo>
                <a:lnTo>
                  <a:pt x="115" y="96"/>
                </a:lnTo>
                <a:lnTo>
                  <a:pt x="115" y="98"/>
                </a:lnTo>
                <a:lnTo>
                  <a:pt x="115" y="100"/>
                </a:lnTo>
                <a:lnTo>
                  <a:pt x="115" y="102"/>
                </a:lnTo>
                <a:lnTo>
                  <a:pt x="115" y="103"/>
                </a:lnTo>
                <a:lnTo>
                  <a:pt x="117" y="105"/>
                </a:lnTo>
                <a:lnTo>
                  <a:pt x="117" y="107"/>
                </a:lnTo>
                <a:lnTo>
                  <a:pt x="118" y="107"/>
                </a:lnTo>
                <a:lnTo>
                  <a:pt x="118" y="108"/>
                </a:lnTo>
                <a:lnTo>
                  <a:pt x="120" y="108"/>
                </a:lnTo>
                <a:lnTo>
                  <a:pt x="122" y="107"/>
                </a:lnTo>
                <a:lnTo>
                  <a:pt x="122" y="108"/>
                </a:lnTo>
                <a:lnTo>
                  <a:pt x="123" y="108"/>
                </a:lnTo>
                <a:lnTo>
                  <a:pt x="125" y="108"/>
                </a:lnTo>
                <a:lnTo>
                  <a:pt x="127" y="108"/>
                </a:lnTo>
                <a:lnTo>
                  <a:pt x="129" y="108"/>
                </a:lnTo>
                <a:lnTo>
                  <a:pt x="130" y="108"/>
                </a:lnTo>
                <a:lnTo>
                  <a:pt x="130" y="107"/>
                </a:lnTo>
                <a:lnTo>
                  <a:pt x="130" y="108"/>
                </a:lnTo>
                <a:lnTo>
                  <a:pt x="130" y="107"/>
                </a:lnTo>
                <a:lnTo>
                  <a:pt x="132" y="107"/>
                </a:lnTo>
                <a:lnTo>
                  <a:pt x="132" y="105"/>
                </a:lnTo>
                <a:lnTo>
                  <a:pt x="134" y="105"/>
                </a:lnTo>
                <a:lnTo>
                  <a:pt x="135" y="105"/>
                </a:lnTo>
                <a:lnTo>
                  <a:pt x="135" y="103"/>
                </a:lnTo>
                <a:lnTo>
                  <a:pt x="137" y="103"/>
                </a:lnTo>
                <a:lnTo>
                  <a:pt x="139" y="103"/>
                </a:lnTo>
                <a:lnTo>
                  <a:pt x="139" y="105"/>
                </a:lnTo>
                <a:lnTo>
                  <a:pt x="139" y="103"/>
                </a:lnTo>
                <a:lnTo>
                  <a:pt x="141" y="103"/>
                </a:lnTo>
                <a:lnTo>
                  <a:pt x="141" y="105"/>
                </a:lnTo>
                <a:lnTo>
                  <a:pt x="142" y="105"/>
                </a:lnTo>
                <a:lnTo>
                  <a:pt x="142" y="107"/>
                </a:lnTo>
                <a:lnTo>
                  <a:pt x="144" y="107"/>
                </a:lnTo>
                <a:lnTo>
                  <a:pt x="144" y="108"/>
                </a:lnTo>
                <a:lnTo>
                  <a:pt x="144" y="107"/>
                </a:lnTo>
                <a:lnTo>
                  <a:pt x="144" y="108"/>
                </a:lnTo>
                <a:lnTo>
                  <a:pt x="146" y="108"/>
                </a:lnTo>
                <a:lnTo>
                  <a:pt x="148" y="108"/>
                </a:lnTo>
                <a:lnTo>
                  <a:pt x="148" y="110"/>
                </a:lnTo>
                <a:lnTo>
                  <a:pt x="149" y="110"/>
                </a:lnTo>
                <a:lnTo>
                  <a:pt x="151" y="110"/>
                </a:lnTo>
                <a:lnTo>
                  <a:pt x="153" y="110"/>
                </a:lnTo>
                <a:lnTo>
                  <a:pt x="153" y="108"/>
                </a:lnTo>
                <a:lnTo>
                  <a:pt x="153" y="107"/>
                </a:lnTo>
                <a:lnTo>
                  <a:pt x="154" y="107"/>
                </a:lnTo>
                <a:lnTo>
                  <a:pt x="154" y="105"/>
                </a:lnTo>
                <a:lnTo>
                  <a:pt x="154" y="103"/>
                </a:lnTo>
                <a:lnTo>
                  <a:pt x="154" y="102"/>
                </a:lnTo>
                <a:lnTo>
                  <a:pt x="156" y="102"/>
                </a:lnTo>
                <a:lnTo>
                  <a:pt x="158" y="102"/>
                </a:lnTo>
                <a:lnTo>
                  <a:pt x="158" y="100"/>
                </a:lnTo>
                <a:lnTo>
                  <a:pt x="160" y="100"/>
                </a:lnTo>
                <a:lnTo>
                  <a:pt x="161" y="100"/>
                </a:lnTo>
                <a:lnTo>
                  <a:pt x="163" y="100"/>
                </a:lnTo>
                <a:lnTo>
                  <a:pt x="163" y="98"/>
                </a:lnTo>
                <a:lnTo>
                  <a:pt x="165" y="98"/>
                </a:lnTo>
                <a:lnTo>
                  <a:pt x="166" y="98"/>
                </a:lnTo>
                <a:lnTo>
                  <a:pt x="168" y="98"/>
                </a:lnTo>
                <a:lnTo>
                  <a:pt x="170" y="98"/>
                </a:lnTo>
                <a:lnTo>
                  <a:pt x="172" y="98"/>
                </a:lnTo>
                <a:lnTo>
                  <a:pt x="172" y="96"/>
                </a:lnTo>
                <a:lnTo>
                  <a:pt x="173" y="96"/>
                </a:lnTo>
                <a:lnTo>
                  <a:pt x="175" y="96"/>
                </a:lnTo>
                <a:lnTo>
                  <a:pt x="177" y="96"/>
                </a:lnTo>
                <a:lnTo>
                  <a:pt x="178" y="96"/>
                </a:lnTo>
                <a:lnTo>
                  <a:pt x="180" y="96"/>
                </a:lnTo>
                <a:lnTo>
                  <a:pt x="182" y="96"/>
                </a:lnTo>
                <a:lnTo>
                  <a:pt x="182" y="95"/>
                </a:lnTo>
                <a:lnTo>
                  <a:pt x="184" y="95"/>
                </a:lnTo>
                <a:lnTo>
                  <a:pt x="185" y="95"/>
                </a:lnTo>
                <a:lnTo>
                  <a:pt x="187" y="95"/>
                </a:lnTo>
                <a:lnTo>
                  <a:pt x="189" y="95"/>
                </a:lnTo>
                <a:lnTo>
                  <a:pt x="191" y="95"/>
                </a:lnTo>
                <a:lnTo>
                  <a:pt x="192" y="95"/>
                </a:lnTo>
                <a:lnTo>
                  <a:pt x="194" y="95"/>
                </a:lnTo>
                <a:lnTo>
                  <a:pt x="196" y="93"/>
                </a:lnTo>
                <a:lnTo>
                  <a:pt x="197" y="93"/>
                </a:lnTo>
                <a:lnTo>
                  <a:pt x="199" y="93"/>
                </a:lnTo>
                <a:lnTo>
                  <a:pt x="201" y="93"/>
                </a:lnTo>
                <a:lnTo>
                  <a:pt x="203" y="93"/>
                </a:lnTo>
                <a:lnTo>
                  <a:pt x="204" y="93"/>
                </a:lnTo>
                <a:lnTo>
                  <a:pt x="204" y="91"/>
                </a:lnTo>
                <a:lnTo>
                  <a:pt x="206" y="91"/>
                </a:lnTo>
                <a:lnTo>
                  <a:pt x="208" y="91"/>
                </a:lnTo>
                <a:lnTo>
                  <a:pt x="208" y="89"/>
                </a:lnTo>
                <a:lnTo>
                  <a:pt x="209" y="89"/>
                </a:lnTo>
                <a:lnTo>
                  <a:pt x="211" y="89"/>
                </a:lnTo>
                <a:lnTo>
                  <a:pt x="213" y="89"/>
                </a:lnTo>
                <a:lnTo>
                  <a:pt x="213" y="88"/>
                </a:lnTo>
                <a:lnTo>
                  <a:pt x="215" y="88"/>
                </a:lnTo>
                <a:lnTo>
                  <a:pt x="216" y="88"/>
                </a:lnTo>
                <a:lnTo>
                  <a:pt x="218" y="88"/>
                </a:lnTo>
                <a:lnTo>
                  <a:pt x="220" y="88"/>
                </a:lnTo>
                <a:lnTo>
                  <a:pt x="220" y="86"/>
                </a:lnTo>
                <a:lnTo>
                  <a:pt x="222" y="86"/>
                </a:lnTo>
                <a:lnTo>
                  <a:pt x="223" y="86"/>
                </a:lnTo>
                <a:lnTo>
                  <a:pt x="225" y="86"/>
                </a:lnTo>
                <a:lnTo>
                  <a:pt x="227" y="86"/>
                </a:lnTo>
                <a:lnTo>
                  <a:pt x="227" y="84"/>
                </a:lnTo>
                <a:lnTo>
                  <a:pt x="228" y="84"/>
                </a:lnTo>
                <a:lnTo>
                  <a:pt x="230" y="84"/>
                </a:lnTo>
                <a:lnTo>
                  <a:pt x="232" y="84"/>
                </a:lnTo>
                <a:lnTo>
                  <a:pt x="234" y="84"/>
                </a:lnTo>
                <a:lnTo>
                  <a:pt x="234" y="83"/>
                </a:lnTo>
                <a:lnTo>
                  <a:pt x="234" y="84"/>
                </a:lnTo>
                <a:lnTo>
                  <a:pt x="234" y="86"/>
                </a:lnTo>
                <a:lnTo>
                  <a:pt x="234" y="88"/>
                </a:lnTo>
                <a:lnTo>
                  <a:pt x="232" y="88"/>
                </a:lnTo>
                <a:lnTo>
                  <a:pt x="232" y="89"/>
                </a:lnTo>
                <a:lnTo>
                  <a:pt x="230" y="89"/>
                </a:lnTo>
                <a:lnTo>
                  <a:pt x="230" y="91"/>
                </a:lnTo>
                <a:lnTo>
                  <a:pt x="230" y="93"/>
                </a:lnTo>
                <a:lnTo>
                  <a:pt x="228" y="93"/>
                </a:lnTo>
                <a:lnTo>
                  <a:pt x="228" y="95"/>
                </a:lnTo>
                <a:lnTo>
                  <a:pt x="228" y="96"/>
                </a:lnTo>
                <a:lnTo>
                  <a:pt x="227" y="96"/>
                </a:lnTo>
                <a:lnTo>
                  <a:pt x="228" y="96"/>
                </a:lnTo>
                <a:lnTo>
                  <a:pt x="227" y="96"/>
                </a:lnTo>
                <a:lnTo>
                  <a:pt x="227" y="98"/>
                </a:lnTo>
                <a:lnTo>
                  <a:pt x="227" y="100"/>
                </a:lnTo>
                <a:lnTo>
                  <a:pt x="228" y="100"/>
                </a:lnTo>
                <a:lnTo>
                  <a:pt x="228" y="102"/>
                </a:lnTo>
                <a:lnTo>
                  <a:pt x="230" y="102"/>
                </a:lnTo>
                <a:lnTo>
                  <a:pt x="230" y="103"/>
                </a:lnTo>
                <a:lnTo>
                  <a:pt x="232" y="103"/>
                </a:lnTo>
                <a:lnTo>
                  <a:pt x="232" y="105"/>
                </a:lnTo>
                <a:lnTo>
                  <a:pt x="232" y="107"/>
                </a:lnTo>
                <a:lnTo>
                  <a:pt x="234" y="107"/>
                </a:lnTo>
                <a:lnTo>
                  <a:pt x="234" y="108"/>
                </a:lnTo>
                <a:lnTo>
                  <a:pt x="234" y="110"/>
                </a:lnTo>
                <a:lnTo>
                  <a:pt x="232" y="110"/>
                </a:lnTo>
                <a:lnTo>
                  <a:pt x="232" y="112"/>
                </a:lnTo>
                <a:lnTo>
                  <a:pt x="234" y="112"/>
                </a:lnTo>
                <a:lnTo>
                  <a:pt x="234" y="114"/>
                </a:lnTo>
                <a:lnTo>
                  <a:pt x="234" y="115"/>
                </a:lnTo>
                <a:lnTo>
                  <a:pt x="234" y="117"/>
                </a:lnTo>
                <a:lnTo>
                  <a:pt x="234" y="119"/>
                </a:lnTo>
                <a:lnTo>
                  <a:pt x="232" y="119"/>
                </a:lnTo>
                <a:lnTo>
                  <a:pt x="232" y="120"/>
                </a:lnTo>
                <a:lnTo>
                  <a:pt x="232" y="122"/>
                </a:lnTo>
                <a:lnTo>
                  <a:pt x="232" y="124"/>
                </a:lnTo>
                <a:lnTo>
                  <a:pt x="234" y="124"/>
                </a:lnTo>
                <a:lnTo>
                  <a:pt x="234" y="126"/>
                </a:lnTo>
                <a:lnTo>
                  <a:pt x="235" y="126"/>
                </a:lnTo>
                <a:lnTo>
                  <a:pt x="237" y="126"/>
                </a:lnTo>
                <a:lnTo>
                  <a:pt x="237" y="127"/>
                </a:lnTo>
                <a:lnTo>
                  <a:pt x="239" y="127"/>
                </a:lnTo>
                <a:lnTo>
                  <a:pt x="239" y="129"/>
                </a:lnTo>
                <a:lnTo>
                  <a:pt x="240" y="129"/>
                </a:lnTo>
                <a:lnTo>
                  <a:pt x="242" y="129"/>
                </a:lnTo>
                <a:lnTo>
                  <a:pt x="244" y="127"/>
                </a:lnTo>
                <a:lnTo>
                  <a:pt x="246" y="127"/>
                </a:lnTo>
                <a:lnTo>
                  <a:pt x="247" y="127"/>
                </a:lnTo>
                <a:lnTo>
                  <a:pt x="247" y="129"/>
                </a:lnTo>
                <a:lnTo>
                  <a:pt x="249" y="129"/>
                </a:lnTo>
                <a:lnTo>
                  <a:pt x="249" y="131"/>
                </a:lnTo>
                <a:lnTo>
                  <a:pt x="251" y="131"/>
                </a:lnTo>
                <a:lnTo>
                  <a:pt x="251" y="133"/>
                </a:lnTo>
                <a:lnTo>
                  <a:pt x="252" y="133"/>
                </a:lnTo>
                <a:lnTo>
                  <a:pt x="254" y="133"/>
                </a:lnTo>
                <a:lnTo>
                  <a:pt x="254" y="131"/>
                </a:lnTo>
                <a:lnTo>
                  <a:pt x="256" y="131"/>
                </a:lnTo>
                <a:lnTo>
                  <a:pt x="258" y="131"/>
                </a:lnTo>
                <a:lnTo>
                  <a:pt x="259" y="131"/>
                </a:lnTo>
                <a:lnTo>
                  <a:pt x="261" y="131"/>
                </a:lnTo>
                <a:lnTo>
                  <a:pt x="261" y="133"/>
                </a:lnTo>
                <a:lnTo>
                  <a:pt x="263" y="133"/>
                </a:lnTo>
                <a:lnTo>
                  <a:pt x="265" y="133"/>
                </a:lnTo>
                <a:lnTo>
                  <a:pt x="265" y="134"/>
                </a:lnTo>
                <a:lnTo>
                  <a:pt x="266" y="134"/>
                </a:lnTo>
                <a:lnTo>
                  <a:pt x="266" y="133"/>
                </a:lnTo>
                <a:lnTo>
                  <a:pt x="268" y="133"/>
                </a:lnTo>
                <a:lnTo>
                  <a:pt x="270" y="133"/>
                </a:lnTo>
                <a:lnTo>
                  <a:pt x="271" y="133"/>
                </a:lnTo>
                <a:lnTo>
                  <a:pt x="273" y="133"/>
                </a:lnTo>
                <a:lnTo>
                  <a:pt x="273" y="131"/>
                </a:lnTo>
                <a:lnTo>
                  <a:pt x="275" y="131"/>
                </a:lnTo>
                <a:lnTo>
                  <a:pt x="275" y="129"/>
                </a:lnTo>
                <a:lnTo>
                  <a:pt x="275" y="127"/>
                </a:lnTo>
                <a:lnTo>
                  <a:pt x="277" y="127"/>
                </a:lnTo>
                <a:lnTo>
                  <a:pt x="278" y="127"/>
                </a:lnTo>
                <a:lnTo>
                  <a:pt x="280" y="127"/>
                </a:lnTo>
                <a:lnTo>
                  <a:pt x="282" y="127"/>
                </a:lnTo>
                <a:lnTo>
                  <a:pt x="283" y="127"/>
                </a:lnTo>
                <a:lnTo>
                  <a:pt x="283" y="126"/>
                </a:lnTo>
                <a:lnTo>
                  <a:pt x="285" y="127"/>
                </a:lnTo>
                <a:lnTo>
                  <a:pt x="287" y="127"/>
                </a:lnTo>
                <a:lnTo>
                  <a:pt x="289" y="127"/>
                </a:lnTo>
                <a:lnTo>
                  <a:pt x="290" y="127"/>
                </a:lnTo>
                <a:lnTo>
                  <a:pt x="290" y="129"/>
                </a:lnTo>
                <a:lnTo>
                  <a:pt x="292" y="129"/>
                </a:lnTo>
                <a:lnTo>
                  <a:pt x="294" y="129"/>
                </a:lnTo>
                <a:lnTo>
                  <a:pt x="294" y="127"/>
                </a:lnTo>
                <a:lnTo>
                  <a:pt x="296" y="127"/>
                </a:lnTo>
                <a:lnTo>
                  <a:pt x="296" y="129"/>
                </a:lnTo>
                <a:lnTo>
                  <a:pt x="297" y="129"/>
                </a:lnTo>
                <a:lnTo>
                  <a:pt x="297" y="127"/>
                </a:lnTo>
                <a:lnTo>
                  <a:pt x="299" y="129"/>
                </a:lnTo>
                <a:lnTo>
                  <a:pt x="301" y="129"/>
                </a:lnTo>
                <a:lnTo>
                  <a:pt x="301" y="127"/>
                </a:lnTo>
                <a:lnTo>
                  <a:pt x="302" y="127"/>
                </a:lnTo>
                <a:lnTo>
                  <a:pt x="304" y="127"/>
                </a:lnTo>
                <a:lnTo>
                  <a:pt x="304" y="129"/>
                </a:lnTo>
                <a:lnTo>
                  <a:pt x="306" y="129"/>
                </a:lnTo>
                <a:lnTo>
                  <a:pt x="306" y="131"/>
                </a:lnTo>
                <a:lnTo>
                  <a:pt x="308" y="131"/>
                </a:lnTo>
                <a:lnTo>
                  <a:pt x="308" y="133"/>
                </a:lnTo>
                <a:lnTo>
                  <a:pt x="308" y="131"/>
                </a:lnTo>
                <a:lnTo>
                  <a:pt x="308" y="133"/>
                </a:lnTo>
                <a:lnTo>
                  <a:pt x="309" y="133"/>
                </a:lnTo>
                <a:lnTo>
                  <a:pt x="309" y="131"/>
                </a:lnTo>
                <a:lnTo>
                  <a:pt x="311" y="131"/>
                </a:lnTo>
                <a:lnTo>
                  <a:pt x="311" y="129"/>
                </a:lnTo>
                <a:lnTo>
                  <a:pt x="311" y="131"/>
                </a:lnTo>
                <a:lnTo>
                  <a:pt x="313" y="131"/>
                </a:lnTo>
                <a:lnTo>
                  <a:pt x="314" y="131"/>
                </a:lnTo>
                <a:lnTo>
                  <a:pt x="316" y="131"/>
                </a:lnTo>
                <a:lnTo>
                  <a:pt x="316" y="133"/>
                </a:lnTo>
                <a:lnTo>
                  <a:pt x="318" y="133"/>
                </a:lnTo>
                <a:lnTo>
                  <a:pt x="318" y="134"/>
                </a:lnTo>
                <a:lnTo>
                  <a:pt x="316" y="134"/>
                </a:lnTo>
                <a:lnTo>
                  <a:pt x="318" y="136"/>
                </a:lnTo>
                <a:lnTo>
                  <a:pt x="318" y="138"/>
                </a:lnTo>
                <a:lnTo>
                  <a:pt x="320" y="138"/>
                </a:lnTo>
                <a:lnTo>
                  <a:pt x="321" y="138"/>
                </a:lnTo>
                <a:lnTo>
                  <a:pt x="323" y="138"/>
                </a:lnTo>
                <a:lnTo>
                  <a:pt x="323" y="136"/>
                </a:lnTo>
                <a:lnTo>
                  <a:pt x="325" y="136"/>
                </a:lnTo>
                <a:lnTo>
                  <a:pt x="325" y="138"/>
                </a:lnTo>
                <a:lnTo>
                  <a:pt x="327" y="138"/>
                </a:lnTo>
                <a:lnTo>
                  <a:pt x="327" y="139"/>
                </a:lnTo>
                <a:lnTo>
                  <a:pt x="327" y="138"/>
                </a:lnTo>
                <a:lnTo>
                  <a:pt x="328" y="136"/>
                </a:lnTo>
                <a:lnTo>
                  <a:pt x="328" y="138"/>
                </a:lnTo>
                <a:lnTo>
                  <a:pt x="330" y="138"/>
                </a:lnTo>
                <a:lnTo>
                  <a:pt x="330" y="136"/>
                </a:lnTo>
                <a:lnTo>
                  <a:pt x="330" y="138"/>
                </a:lnTo>
                <a:lnTo>
                  <a:pt x="332" y="138"/>
                </a:lnTo>
                <a:lnTo>
                  <a:pt x="332" y="139"/>
                </a:lnTo>
                <a:lnTo>
                  <a:pt x="333" y="139"/>
                </a:lnTo>
                <a:lnTo>
                  <a:pt x="333" y="138"/>
                </a:lnTo>
                <a:lnTo>
                  <a:pt x="335" y="138"/>
                </a:lnTo>
                <a:lnTo>
                  <a:pt x="335" y="139"/>
                </a:lnTo>
                <a:lnTo>
                  <a:pt x="335" y="141"/>
                </a:lnTo>
                <a:lnTo>
                  <a:pt x="335" y="139"/>
                </a:lnTo>
                <a:lnTo>
                  <a:pt x="337" y="139"/>
                </a:lnTo>
                <a:lnTo>
                  <a:pt x="337" y="141"/>
                </a:lnTo>
                <a:lnTo>
                  <a:pt x="339" y="141"/>
                </a:lnTo>
                <a:lnTo>
                  <a:pt x="340" y="141"/>
                </a:lnTo>
                <a:lnTo>
                  <a:pt x="342" y="141"/>
                </a:lnTo>
                <a:lnTo>
                  <a:pt x="342" y="143"/>
                </a:lnTo>
                <a:lnTo>
                  <a:pt x="344" y="143"/>
                </a:lnTo>
                <a:lnTo>
                  <a:pt x="344" y="145"/>
                </a:lnTo>
                <a:lnTo>
                  <a:pt x="344" y="143"/>
                </a:lnTo>
                <a:lnTo>
                  <a:pt x="345" y="143"/>
                </a:lnTo>
                <a:lnTo>
                  <a:pt x="345" y="145"/>
                </a:lnTo>
                <a:lnTo>
                  <a:pt x="347" y="145"/>
                </a:lnTo>
                <a:lnTo>
                  <a:pt x="347" y="146"/>
                </a:lnTo>
                <a:lnTo>
                  <a:pt x="349" y="146"/>
                </a:lnTo>
                <a:lnTo>
                  <a:pt x="349" y="148"/>
                </a:lnTo>
                <a:lnTo>
                  <a:pt x="351" y="148"/>
                </a:lnTo>
                <a:lnTo>
                  <a:pt x="351" y="150"/>
                </a:lnTo>
                <a:lnTo>
                  <a:pt x="351" y="151"/>
                </a:lnTo>
                <a:lnTo>
                  <a:pt x="349" y="151"/>
                </a:lnTo>
                <a:lnTo>
                  <a:pt x="349" y="153"/>
                </a:lnTo>
                <a:lnTo>
                  <a:pt x="351" y="153"/>
                </a:lnTo>
                <a:lnTo>
                  <a:pt x="352" y="153"/>
                </a:lnTo>
                <a:lnTo>
                  <a:pt x="352" y="155"/>
                </a:lnTo>
                <a:lnTo>
                  <a:pt x="352" y="157"/>
                </a:lnTo>
                <a:lnTo>
                  <a:pt x="352" y="158"/>
                </a:lnTo>
                <a:lnTo>
                  <a:pt x="354" y="158"/>
                </a:lnTo>
                <a:lnTo>
                  <a:pt x="354" y="160"/>
                </a:lnTo>
                <a:lnTo>
                  <a:pt x="356" y="160"/>
                </a:lnTo>
                <a:lnTo>
                  <a:pt x="356" y="162"/>
                </a:lnTo>
                <a:lnTo>
                  <a:pt x="357" y="162"/>
                </a:lnTo>
                <a:lnTo>
                  <a:pt x="357" y="164"/>
                </a:lnTo>
                <a:lnTo>
                  <a:pt x="359" y="164"/>
                </a:lnTo>
                <a:lnTo>
                  <a:pt x="359" y="162"/>
                </a:lnTo>
                <a:lnTo>
                  <a:pt x="361" y="162"/>
                </a:lnTo>
                <a:lnTo>
                  <a:pt x="361" y="160"/>
                </a:lnTo>
                <a:lnTo>
                  <a:pt x="363" y="160"/>
                </a:lnTo>
                <a:lnTo>
                  <a:pt x="363" y="158"/>
                </a:lnTo>
                <a:lnTo>
                  <a:pt x="364" y="158"/>
                </a:lnTo>
                <a:lnTo>
                  <a:pt x="364" y="157"/>
                </a:lnTo>
                <a:lnTo>
                  <a:pt x="366" y="157"/>
                </a:lnTo>
                <a:lnTo>
                  <a:pt x="368" y="157"/>
                </a:lnTo>
                <a:lnTo>
                  <a:pt x="368" y="155"/>
                </a:lnTo>
                <a:lnTo>
                  <a:pt x="370" y="155"/>
                </a:lnTo>
                <a:lnTo>
                  <a:pt x="371" y="155"/>
                </a:lnTo>
                <a:lnTo>
                  <a:pt x="371" y="157"/>
                </a:lnTo>
                <a:lnTo>
                  <a:pt x="373" y="157"/>
                </a:lnTo>
                <a:lnTo>
                  <a:pt x="375" y="157"/>
                </a:lnTo>
                <a:lnTo>
                  <a:pt x="376" y="158"/>
                </a:lnTo>
                <a:lnTo>
                  <a:pt x="378" y="158"/>
                </a:lnTo>
                <a:lnTo>
                  <a:pt x="378" y="157"/>
                </a:lnTo>
                <a:lnTo>
                  <a:pt x="378" y="158"/>
                </a:lnTo>
                <a:lnTo>
                  <a:pt x="380" y="158"/>
                </a:lnTo>
                <a:lnTo>
                  <a:pt x="380" y="157"/>
                </a:lnTo>
                <a:lnTo>
                  <a:pt x="382" y="157"/>
                </a:lnTo>
                <a:lnTo>
                  <a:pt x="383" y="157"/>
                </a:lnTo>
                <a:lnTo>
                  <a:pt x="383" y="158"/>
                </a:lnTo>
                <a:lnTo>
                  <a:pt x="385" y="158"/>
                </a:lnTo>
                <a:lnTo>
                  <a:pt x="383" y="158"/>
                </a:lnTo>
                <a:lnTo>
                  <a:pt x="383" y="157"/>
                </a:lnTo>
                <a:lnTo>
                  <a:pt x="385" y="157"/>
                </a:lnTo>
                <a:lnTo>
                  <a:pt x="385" y="158"/>
                </a:lnTo>
                <a:lnTo>
                  <a:pt x="387" y="158"/>
                </a:lnTo>
                <a:lnTo>
                  <a:pt x="387" y="157"/>
                </a:lnTo>
                <a:lnTo>
                  <a:pt x="385" y="155"/>
                </a:lnTo>
                <a:lnTo>
                  <a:pt x="387" y="155"/>
                </a:lnTo>
                <a:lnTo>
                  <a:pt x="387" y="157"/>
                </a:lnTo>
                <a:lnTo>
                  <a:pt x="388" y="157"/>
                </a:lnTo>
                <a:lnTo>
                  <a:pt x="390" y="155"/>
                </a:lnTo>
                <a:lnTo>
                  <a:pt x="390" y="157"/>
                </a:lnTo>
                <a:lnTo>
                  <a:pt x="388" y="157"/>
                </a:lnTo>
                <a:lnTo>
                  <a:pt x="390" y="157"/>
                </a:lnTo>
                <a:lnTo>
                  <a:pt x="392" y="157"/>
                </a:lnTo>
                <a:lnTo>
                  <a:pt x="394" y="157"/>
                </a:lnTo>
                <a:lnTo>
                  <a:pt x="395" y="157"/>
                </a:lnTo>
                <a:lnTo>
                  <a:pt x="395" y="155"/>
                </a:lnTo>
                <a:lnTo>
                  <a:pt x="397" y="155"/>
                </a:lnTo>
                <a:lnTo>
                  <a:pt x="397" y="157"/>
                </a:lnTo>
                <a:lnTo>
                  <a:pt x="397" y="158"/>
                </a:lnTo>
                <a:lnTo>
                  <a:pt x="399" y="158"/>
                </a:lnTo>
                <a:lnTo>
                  <a:pt x="399" y="157"/>
                </a:lnTo>
                <a:lnTo>
                  <a:pt x="399" y="155"/>
                </a:lnTo>
                <a:lnTo>
                  <a:pt x="401" y="155"/>
                </a:lnTo>
                <a:lnTo>
                  <a:pt x="401" y="153"/>
                </a:lnTo>
                <a:lnTo>
                  <a:pt x="402" y="153"/>
                </a:lnTo>
                <a:lnTo>
                  <a:pt x="402" y="151"/>
                </a:lnTo>
                <a:lnTo>
                  <a:pt x="404" y="151"/>
                </a:lnTo>
                <a:lnTo>
                  <a:pt x="406" y="151"/>
                </a:lnTo>
                <a:lnTo>
                  <a:pt x="407" y="151"/>
                </a:lnTo>
                <a:lnTo>
                  <a:pt x="407" y="153"/>
                </a:lnTo>
                <a:lnTo>
                  <a:pt x="407" y="151"/>
                </a:lnTo>
                <a:lnTo>
                  <a:pt x="409" y="151"/>
                </a:lnTo>
                <a:lnTo>
                  <a:pt x="409" y="150"/>
                </a:lnTo>
                <a:lnTo>
                  <a:pt x="409" y="148"/>
                </a:lnTo>
                <a:lnTo>
                  <a:pt x="411" y="148"/>
                </a:lnTo>
                <a:lnTo>
                  <a:pt x="413" y="148"/>
                </a:lnTo>
                <a:lnTo>
                  <a:pt x="413" y="146"/>
                </a:lnTo>
                <a:lnTo>
                  <a:pt x="414" y="146"/>
                </a:lnTo>
                <a:lnTo>
                  <a:pt x="414" y="145"/>
                </a:lnTo>
                <a:lnTo>
                  <a:pt x="416" y="145"/>
                </a:lnTo>
                <a:lnTo>
                  <a:pt x="418" y="143"/>
                </a:lnTo>
                <a:lnTo>
                  <a:pt x="418" y="141"/>
                </a:lnTo>
                <a:lnTo>
                  <a:pt x="419" y="141"/>
                </a:lnTo>
                <a:lnTo>
                  <a:pt x="421" y="141"/>
                </a:lnTo>
                <a:lnTo>
                  <a:pt x="423" y="141"/>
                </a:lnTo>
                <a:lnTo>
                  <a:pt x="423" y="143"/>
                </a:lnTo>
                <a:lnTo>
                  <a:pt x="425" y="143"/>
                </a:lnTo>
                <a:lnTo>
                  <a:pt x="426" y="143"/>
                </a:lnTo>
                <a:lnTo>
                  <a:pt x="428" y="143"/>
                </a:lnTo>
                <a:lnTo>
                  <a:pt x="428" y="145"/>
                </a:lnTo>
                <a:lnTo>
                  <a:pt x="430" y="145"/>
                </a:lnTo>
                <a:lnTo>
                  <a:pt x="431" y="145"/>
                </a:lnTo>
                <a:lnTo>
                  <a:pt x="433" y="145"/>
                </a:lnTo>
                <a:lnTo>
                  <a:pt x="433" y="146"/>
                </a:lnTo>
                <a:lnTo>
                  <a:pt x="435" y="146"/>
                </a:lnTo>
                <a:lnTo>
                  <a:pt x="435" y="148"/>
                </a:lnTo>
                <a:lnTo>
                  <a:pt x="437" y="148"/>
                </a:lnTo>
                <a:lnTo>
                  <a:pt x="437" y="150"/>
                </a:lnTo>
                <a:lnTo>
                  <a:pt x="437" y="151"/>
                </a:lnTo>
                <a:lnTo>
                  <a:pt x="438" y="151"/>
                </a:lnTo>
                <a:lnTo>
                  <a:pt x="438" y="150"/>
                </a:lnTo>
                <a:lnTo>
                  <a:pt x="440" y="150"/>
                </a:lnTo>
                <a:lnTo>
                  <a:pt x="440" y="148"/>
                </a:lnTo>
                <a:lnTo>
                  <a:pt x="442" y="148"/>
                </a:lnTo>
                <a:lnTo>
                  <a:pt x="444" y="148"/>
                </a:lnTo>
                <a:lnTo>
                  <a:pt x="444" y="146"/>
                </a:lnTo>
                <a:lnTo>
                  <a:pt x="444" y="145"/>
                </a:lnTo>
                <a:lnTo>
                  <a:pt x="444" y="143"/>
                </a:lnTo>
                <a:lnTo>
                  <a:pt x="445" y="143"/>
                </a:lnTo>
                <a:lnTo>
                  <a:pt x="447" y="143"/>
                </a:lnTo>
                <a:lnTo>
                  <a:pt x="449" y="143"/>
                </a:lnTo>
                <a:lnTo>
                  <a:pt x="449" y="145"/>
                </a:lnTo>
                <a:lnTo>
                  <a:pt x="447" y="145"/>
                </a:lnTo>
                <a:lnTo>
                  <a:pt x="447" y="146"/>
                </a:lnTo>
                <a:lnTo>
                  <a:pt x="447" y="148"/>
                </a:lnTo>
                <a:lnTo>
                  <a:pt x="447" y="150"/>
                </a:lnTo>
                <a:lnTo>
                  <a:pt x="449" y="150"/>
                </a:lnTo>
                <a:lnTo>
                  <a:pt x="450" y="150"/>
                </a:lnTo>
                <a:lnTo>
                  <a:pt x="450" y="151"/>
                </a:lnTo>
                <a:lnTo>
                  <a:pt x="449" y="151"/>
                </a:lnTo>
                <a:lnTo>
                  <a:pt x="449" y="153"/>
                </a:lnTo>
                <a:lnTo>
                  <a:pt x="449" y="155"/>
                </a:lnTo>
                <a:lnTo>
                  <a:pt x="449" y="157"/>
                </a:lnTo>
                <a:lnTo>
                  <a:pt x="449" y="158"/>
                </a:lnTo>
                <a:lnTo>
                  <a:pt x="447" y="158"/>
                </a:lnTo>
                <a:lnTo>
                  <a:pt x="445" y="158"/>
                </a:lnTo>
                <a:lnTo>
                  <a:pt x="444" y="158"/>
                </a:lnTo>
                <a:lnTo>
                  <a:pt x="442" y="158"/>
                </a:lnTo>
                <a:lnTo>
                  <a:pt x="442" y="160"/>
                </a:lnTo>
                <a:lnTo>
                  <a:pt x="440" y="160"/>
                </a:lnTo>
                <a:lnTo>
                  <a:pt x="440" y="162"/>
                </a:lnTo>
                <a:lnTo>
                  <a:pt x="438" y="162"/>
                </a:lnTo>
                <a:lnTo>
                  <a:pt x="438" y="164"/>
                </a:lnTo>
                <a:lnTo>
                  <a:pt x="437" y="164"/>
                </a:lnTo>
                <a:lnTo>
                  <a:pt x="435" y="164"/>
                </a:lnTo>
                <a:lnTo>
                  <a:pt x="435" y="165"/>
                </a:lnTo>
                <a:lnTo>
                  <a:pt x="433" y="165"/>
                </a:lnTo>
                <a:lnTo>
                  <a:pt x="433" y="167"/>
                </a:lnTo>
                <a:lnTo>
                  <a:pt x="431" y="167"/>
                </a:lnTo>
                <a:lnTo>
                  <a:pt x="431" y="169"/>
                </a:lnTo>
                <a:lnTo>
                  <a:pt x="431" y="170"/>
                </a:lnTo>
                <a:lnTo>
                  <a:pt x="430" y="170"/>
                </a:lnTo>
                <a:lnTo>
                  <a:pt x="430" y="172"/>
                </a:lnTo>
                <a:lnTo>
                  <a:pt x="428" y="172"/>
                </a:lnTo>
                <a:lnTo>
                  <a:pt x="428" y="174"/>
                </a:lnTo>
                <a:lnTo>
                  <a:pt x="426" y="176"/>
                </a:lnTo>
                <a:lnTo>
                  <a:pt x="426" y="177"/>
                </a:lnTo>
                <a:lnTo>
                  <a:pt x="425" y="177"/>
                </a:lnTo>
                <a:lnTo>
                  <a:pt x="426" y="177"/>
                </a:lnTo>
                <a:lnTo>
                  <a:pt x="426" y="179"/>
                </a:lnTo>
                <a:lnTo>
                  <a:pt x="428" y="179"/>
                </a:lnTo>
                <a:lnTo>
                  <a:pt x="430" y="179"/>
                </a:lnTo>
                <a:lnTo>
                  <a:pt x="430" y="181"/>
                </a:lnTo>
                <a:lnTo>
                  <a:pt x="431" y="181"/>
                </a:lnTo>
                <a:lnTo>
                  <a:pt x="431" y="182"/>
                </a:lnTo>
                <a:lnTo>
                  <a:pt x="433" y="182"/>
                </a:lnTo>
                <a:lnTo>
                  <a:pt x="435" y="182"/>
                </a:lnTo>
                <a:lnTo>
                  <a:pt x="435" y="181"/>
                </a:lnTo>
                <a:lnTo>
                  <a:pt x="437" y="181"/>
                </a:lnTo>
                <a:lnTo>
                  <a:pt x="437" y="179"/>
                </a:lnTo>
                <a:lnTo>
                  <a:pt x="438" y="179"/>
                </a:lnTo>
                <a:lnTo>
                  <a:pt x="438" y="177"/>
                </a:lnTo>
                <a:lnTo>
                  <a:pt x="440" y="177"/>
                </a:lnTo>
                <a:lnTo>
                  <a:pt x="440" y="176"/>
                </a:lnTo>
                <a:lnTo>
                  <a:pt x="442" y="176"/>
                </a:lnTo>
                <a:lnTo>
                  <a:pt x="442" y="174"/>
                </a:lnTo>
                <a:lnTo>
                  <a:pt x="444" y="174"/>
                </a:lnTo>
                <a:lnTo>
                  <a:pt x="444" y="176"/>
                </a:lnTo>
                <a:lnTo>
                  <a:pt x="445" y="174"/>
                </a:lnTo>
                <a:lnTo>
                  <a:pt x="447" y="174"/>
                </a:lnTo>
                <a:lnTo>
                  <a:pt x="447" y="172"/>
                </a:lnTo>
                <a:lnTo>
                  <a:pt x="449" y="172"/>
                </a:lnTo>
                <a:lnTo>
                  <a:pt x="449" y="174"/>
                </a:lnTo>
                <a:lnTo>
                  <a:pt x="450" y="174"/>
                </a:lnTo>
                <a:lnTo>
                  <a:pt x="450" y="172"/>
                </a:lnTo>
                <a:lnTo>
                  <a:pt x="452" y="172"/>
                </a:lnTo>
                <a:lnTo>
                  <a:pt x="452" y="170"/>
                </a:lnTo>
                <a:lnTo>
                  <a:pt x="452" y="172"/>
                </a:lnTo>
                <a:lnTo>
                  <a:pt x="454" y="172"/>
                </a:lnTo>
                <a:lnTo>
                  <a:pt x="456" y="172"/>
                </a:lnTo>
                <a:lnTo>
                  <a:pt x="456" y="170"/>
                </a:lnTo>
                <a:lnTo>
                  <a:pt x="456" y="172"/>
                </a:lnTo>
                <a:lnTo>
                  <a:pt x="457" y="172"/>
                </a:lnTo>
                <a:lnTo>
                  <a:pt x="459" y="172"/>
                </a:lnTo>
                <a:lnTo>
                  <a:pt x="457" y="170"/>
                </a:lnTo>
                <a:lnTo>
                  <a:pt x="459" y="170"/>
                </a:lnTo>
                <a:lnTo>
                  <a:pt x="459" y="169"/>
                </a:lnTo>
                <a:lnTo>
                  <a:pt x="459" y="170"/>
                </a:lnTo>
                <a:lnTo>
                  <a:pt x="461" y="170"/>
                </a:lnTo>
                <a:lnTo>
                  <a:pt x="461" y="169"/>
                </a:lnTo>
                <a:lnTo>
                  <a:pt x="462" y="169"/>
                </a:lnTo>
                <a:lnTo>
                  <a:pt x="462" y="170"/>
                </a:lnTo>
                <a:lnTo>
                  <a:pt x="464" y="170"/>
                </a:lnTo>
                <a:lnTo>
                  <a:pt x="466" y="170"/>
                </a:lnTo>
                <a:lnTo>
                  <a:pt x="466" y="169"/>
                </a:lnTo>
                <a:lnTo>
                  <a:pt x="466" y="170"/>
                </a:lnTo>
                <a:lnTo>
                  <a:pt x="468" y="170"/>
                </a:lnTo>
                <a:lnTo>
                  <a:pt x="468" y="172"/>
                </a:lnTo>
                <a:lnTo>
                  <a:pt x="468" y="174"/>
                </a:lnTo>
                <a:lnTo>
                  <a:pt x="466" y="174"/>
                </a:lnTo>
                <a:lnTo>
                  <a:pt x="466" y="176"/>
                </a:lnTo>
                <a:lnTo>
                  <a:pt x="466" y="177"/>
                </a:lnTo>
                <a:lnTo>
                  <a:pt x="466" y="179"/>
                </a:lnTo>
                <a:lnTo>
                  <a:pt x="464" y="179"/>
                </a:lnTo>
                <a:lnTo>
                  <a:pt x="464" y="181"/>
                </a:lnTo>
                <a:lnTo>
                  <a:pt x="462" y="181"/>
                </a:lnTo>
                <a:lnTo>
                  <a:pt x="462" y="182"/>
                </a:lnTo>
                <a:lnTo>
                  <a:pt x="461" y="182"/>
                </a:lnTo>
                <a:lnTo>
                  <a:pt x="461" y="184"/>
                </a:lnTo>
                <a:lnTo>
                  <a:pt x="461" y="186"/>
                </a:lnTo>
                <a:lnTo>
                  <a:pt x="459" y="186"/>
                </a:lnTo>
                <a:lnTo>
                  <a:pt x="459" y="188"/>
                </a:lnTo>
                <a:lnTo>
                  <a:pt x="457" y="186"/>
                </a:lnTo>
                <a:lnTo>
                  <a:pt x="456" y="186"/>
                </a:lnTo>
                <a:lnTo>
                  <a:pt x="454" y="186"/>
                </a:lnTo>
                <a:lnTo>
                  <a:pt x="454" y="188"/>
                </a:lnTo>
                <a:lnTo>
                  <a:pt x="452" y="188"/>
                </a:lnTo>
                <a:lnTo>
                  <a:pt x="450" y="188"/>
                </a:lnTo>
                <a:lnTo>
                  <a:pt x="449" y="188"/>
                </a:lnTo>
                <a:lnTo>
                  <a:pt x="449" y="189"/>
                </a:lnTo>
                <a:lnTo>
                  <a:pt x="449" y="191"/>
                </a:lnTo>
                <a:lnTo>
                  <a:pt x="447" y="193"/>
                </a:lnTo>
                <a:lnTo>
                  <a:pt x="447" y="195"/>
                </a:lnTo>
                <a:lnTo>
                  <a:pt x="445" y="195"/>
                </a:lnTo>
                <a:lnTo>
                  <a:pt x="445" y="196"/>
                </a:lnTo>
                <a:lnTo>
                  <a:pt x="444" y="196"/>
                </a:lnTo>
                <a:lnTo>
                  <a:pt x="442" y="196"/>
                </a:lnTo>
                <a:lnTo>
                  <a:pt x="442" y="198"/>
                </a:lnTo>
                <a:lnTo>
                  <a:pt x="442" y="200"/>
                </a:lnTo>
                <a:lnTo>
                  <a:pt x="442" y="201"/>
                </a:lnTo>
                <a:lnTo>
                  <a:pt x="444" y="201"/>
                </a:lnTo>
                <a:lnTo>
                  <a:pt x="442" y="201"/>
                </a:lnTo>
                <a:lnTo>
                  <a:pt x="442" y="203"/>
                </a:lnTo>
                <a:lnTo>
                  <a:pt x="440" y="203"/>
                </a:lnTo>
                <a:lnTo>
                  <a:pt x="440" y="201"/>
                </a:lnTo>
                <a:lnTo>
                  <a:pt x="438" y="201"/>
                </a:lnTo>
                <a:lnTo>
                  <a:pt x="437" y="201"/>
                </a:lnTo>
                <a:lnTo>
                  <a:pt x="435" y="201"/>
                </a:lnTo>
                <a:lnTo>
                  <a:pt x="435" y="200"/>
                </a:lnTo>
                <a:lnTo>
                  <a:pt x="433" y="200"/>
                </a:lnTo>
                <a:lnTo>
                  <a:pt x="433" y="201"/>
                </a:lnTo>
                <a:lnTo>
                  <a:pt x="431" y="203"/>
                </a:lnTo>
                <a:lnTo>
                  <a:pt x="431" y="205"/>
                </a:lnTo>
                <a:lnTo>
                  <a:pt x="431" y="207"/>
                </a:lnTo>
                <a:lnTo>
                  <a:pt x="433" y="205"/>
                </a:lnTo>
                <a:lnTo>
                  <a:pt x="433" y="203"/>
                </a:lnTo>
                <a:lnTo>
                  <a:pt x="433" y="205"/>
                </a:lnTo>
                <a:lnTo>
                  <a:pt x="435" y="205"/>
                </a:lnTo>
                <a:lnTo>
                  <a:pt x="433" y="205"/>
                </a:lnTo>
                <a:lnTo>
                  <a:pt x="433" y="207"/>
                </a:lnTo>
                <a:lnTo>
                  <a:pt x="433" y="208"/>
                </a:lnTo>
                <a:lnTo>
                  <a:pt x="433" y="210"/>
                </a:lnTo>
                <a:lnTo>
                  <a:pt x="431" y="210"/>
                </a:lnTo>
                <a:lnTo>
                  <a:pt x="431" y="212"/>
                </a:lnTo>
                <a:lnTo>
                  <a:pt x="431" y="213"/>
                </a:lnTo>
                <a:lnTo>
                  <a:pt x="431" y="215"/>
                </a:lnTo>
                <a:lnTo>
                  <a:pt x="430" y="215"/>
                </a:lnTo>
                <a:lnTo>
                  <a:pt x="430" y="217"/>
                </a:lnTo>
                <a:lnTo>
                  <a:pt x="430" y="219"/>
                </a:lnTo>
                <a:lnTo>
                  <a:pt x="428" y="219"/>
                </a:lnTo>
                <a:lnTo>
                  <a:pt x="428" y="220"/>
                </a:lnTo>
                <a:lnTo>
                  <a:pt x="426" y="220"/>
                </a:lnTo>
                <a:lnTo>
                  <a:pt x="426" y="222"/>
                </a:lnTo>
                <a:lnTo>
                  <a:pt x="425" y="222"/>
                </a:lnTo>
                <a:lnTo>
                  <a:pt x="425" y="224"/>
                </a:lnTo>
                <a:lnTo>
                  <a:pt x="425" y="225"/>
                </a:lnTo>
                <a:lnTo>
                  <a:pt x="423" y="225"/>
                </a:lnTo>
                <a:lnTo>
                  <a:pt x="423" y="227"/>
                </a:lnTo>
                <a:lnTo>
                  <a:pt x="423" y="229"/>
                </a:lnTo>
                <a:lnTo>
                  <a:pt x="421" y="229"/>
                </a:lnTo>
                <a:lnTo>
                  <a:pt x="421" y="231"/>
                </a:lnTo>
                <a:lnTo>
                  <a:pt x="421" y="232"/>
                </a:lnTo>
                <a:lnTo>
                  <a:pt x="419" y="232"/>
                </a:lnTo>
                <a:lnTo>
                  <a:pt x="419" y="234"/>
                </a:lnTo>
                <a:lnTo>
                  <a:pt x="419" y="236"/>
                </a:lnTo>
                <a:lnTo>
                  <a:pt x="419" y="238"/>
                </a:lnTo>
                <a:lnTo>
                  <a:pt x="418" y="238"/>
                </a:lnTo>
                <a:lnTo>
                  <a:pt x="418" y="239"/>
                </a:lnTo>
                <a:lnTo>
                  <a:pt x="418" y="241"/>
                </a:lnTo>
                <a:lnTo>
                  <a:pt x="418" y="243"/>
                </a:lnTo>
                <a:lnTo>
                  <a:pt x="416" y="243"/>
                </a:lnTo>
                <a:lnTo>
                  <a:pt x="416" y="244"/>
                </a:lnTo>
                <a:lnTo>
                  <a:pt x="414" y="244"/>
                </a:lnTo>
                <a:lnTo>
                  <a:pt x="413" y="244"/>
                </a:lnTo>
                <a:lnTo>
                  <a:pt x="411" y="244"/>
                </a:lnTo>
                <a:lnTo>
                  <a:pt x="409" y="244"/>
                </a:lnTo>
                <a:lnTo>
                  <a:pt x="407" y="244"/>
                </a:lnTo>
                <a:lnTo>
                  <a:pt x="406" y="244"/>
                </a:lnTo>
                <a:lnTo>
                  <a:pt x="406" y="246"/>
                </a:lnTo>
                <a:lnTo>
                  <a:pt x="406" y="248"/>
                </a:lnTo>
                <a:lnTo>
                  <a:pt x="404" y="248"/>
                </a:lnTo>
                <a:lnTo>
                  <a:pt x="404" y="250"/>
                </a:lnTo>
                <a:lnTo>
                  <a:pt x="402" y="250"/>
                </a:lnTo>
                <a:lnTo>
                  <a:pt x="402" y="251"/>
                </a:lnTo>
                <a:lnTo>
                  <a:pt x="402" y="253"/>
                </a:lnTo>
                <a:lnTo>
                  <a:pt x="402" y="255"/>
                </a:lnTo>
                <a:lnTo>
                  <a:pt x="401" y="255"/>
                </a:lnTo>
                <a:lnTo>
                  <a:pt x="402" y="256"/>
                </a:lnTo>
                <a:lnTo>
                  <a:pt x="401" y="256"/>
                </a:lnTo>
                <a:lnTo>
                  <a:pt x="401" y="258"/>
                </a:lnTo>
                <a:lnTo>
                  <a:pt x="401" y="260"/>
                </a:lnTo>
                <a:lnTo>
                  <a:pt x="402" y="260"/>
                </a:lnTo>
                <a:lnTo>
                  <a:pt x="401" y="262"/>
                </a:lnTo>
                <a:lnTo>
                  <a:pt x="401" y="263"/>
                </a:lnTo>
                <a:lnTo>
                  <a:pt x="399" y="263"/>
                </a:lnTo>
                <a:lnTo>
                  <a:pt x="397" y="263"/>
                </a:lnTo>
                <a:lnTo>
                  <a:pt x="395" y="263"/>
                </a:lnTo>
                <a:lnTo>
                  <a:pt x="395" y="265"/>
                </a:lnTo>
                <a:lnTo>
                  <a:pt x="394" y="265"/>
                </a:lnTo>
                <a:lnTo>
                  <a:pt x="394" y="267"/>
                </a:lnTo>
                <a:lnTo>
                  <a:pt x="392" y="267"/>
                </a:lnTo>
                <a:lnTo>
                  <a:pt x="392" y="269"/>
                </a:lnTo>
                <a:lnTo>
                  <a:pt x="392" y="270"/>
                </a:lnTo>
                <a:lnTo>
                  <a:pt x="390" y="270"/>
                </a:lnTo>
                <a:lnTo>
                  <a:pt x="390" y="272"/>
                </a:lnTo>
                <a:lnTo>
                  <a:pt x="388" y="272"/>
                </a:lnTo>
                <a:lnTo>
                  <a:pt x="387" y="272"/>
                </a:lnTo>
                <a:lnTo>
                  <a:pt x="385" y="272"/>
                </a:lnTo>
                <a:lnTo>
                  <a:pt x="385" y="274"/>
                </a:lnTo>
                <a:lnTo>
                  <a:pt x="385" y="275"/>
                </a:lnTo>
                <a:lnTo>
                  <a:pt x="385" y="277"/>
                </a:lnTo>
                <a:lnTo>
                  <a:pt x="385" y="279"/>
                </a:lnTo>
                <a:lnTo>
                  <a:pt x="383" y="279"/>
                </a:lnTo>
                <a:lnTo>
                  <a:pt x="383" y="281"/>
                </a:lnTo>
                <a:lnTo>
                  <a:pt x="385" y="281"/>
                </a:lnTo>
                <a:lnTo>
                  <a:pt x="385" y="282"/>
                </a:lnTo>
                <a:lnTo>
                  <a:pt x="383" y="282"/>
                </a:lnTo>
                <a:lnTo>
                  <a:pt x="383" y="284"/>
                </a:lnTo>
                <a:lnTo>
                  <a:pt x="382" y="284"/>
                </a:lnTo>
                <a:lnTo>
                  <a:pt x="382" y="286"/>
                </a:lnTo>
                <a:lnTo>
                  <a:pt x="382" y="287"/>
                </a:lnTo>
                <a:lnTo>
                  <a:pt x="383" y="287"/>
                </a:lnTo>
                <a:lnTo>
                  <a:pt x="382" y="287"/>
                </a:lnTo>
                <a:lnTo>
                  <a:pt x="382" y="289"/>
                </a:lnTo>
                <a:lnTo>
                  <a:pt x="382" y="291"/>
                </a:lnTo>
                <a:lnTo>
                  <a:pt x="382" y="293"/>
                </a:lnTo>
                <a:lnTo>
                  <a:pt x="380" y="293"/>
                </a:lnTo>
                <a:lnTo>
                  <a:pt x="380" y="294"/>
                </a:lnTo>
                <a:lnTo>
                  <a:pt x="380" y="296"/>
                </a:lnTo>
                <a:lnTo>
                  <a:pt x="378" y="296"/>
                </a:lnTo>
                <a:lnTo>
                  <a:pt x="376" y="296"/>
                </a:lnTo>
                <a:lnTo>
                  <a:pt x="375" y="296"/>
                </a:lnTo>
                <a:lnTo>
                  <a:pt x="373" y="296"/>
                </a:lnTo>
                <a:lnTo>
                  <a:pt x="373" y="294"/>
                </a:lnTo>
                <a:lnTo>
                  <a:pt x="371" y="294"/>
                </a:lnTo>
                <a:lnTo>
                  <a:pt x="370" y="294"/>
                </a:lnTo>
                <a:lnTo>
                  <a:pt x="368" y="294"/>
                </a:lnTo>
                <a:lnTo>
                  <a:pt x="368" y="296"/>
                </a:lnTo>
                <a:lnTo>
                  <a:pt x="368" y="298"/>
                </a:lnTo>
                <a:lnTo>
                  <a:pt x="368" y="300"/>
                </a:lnTo>
                <a:lnTo>
                  <a:pt x="368" y="301"/>
                </a:lnTo>
                <a:lnTo>
                  <a:pt x="368" y="303"/>
                </a:lnTo>
                <a:lnTo>
                  <a:pt x="366" y="303"/>
                </a:lnTo>
                <a:lnTo>
                  <a:pt x="368" y="303"/>
                </a:lnTo>
                <a:lnTo>
                  <a:pt x="368" y="305"/>
                </a:lnTo>
                <a:lnTo>
                  <a:pt x="366" y="305"/>
                </a:lnTo>
                <a:lnTo>
                  <a:pt x="366" y="306"/>
                </a:lnTo>
                <a:lnTo>
                  <a:pt x="364" y="306"/>
                </a:lnTo>
                <a:lnTo>
                  <a:pt x="364" y="308"/>
                </a:lnTo>
                <a:lnTo>
                  <a:pt x="363" y="308"/>
                </a:lnTo>
                <a:lnTo>
                  <a:pt x="363" y="310"/>
                </a:lnTo>
                <a:lnTo>
                  <a:pt x="363" y="312"/>
                </a:lnTo>
                <a:lnTo>
                  <a:pt x="363" y="313"/>
                </a:lnTo>
                <a:lnTo>
                  <a:pt x="361" y="313"/>
                </a:lnTo>
                <a:lnTo>
                  <a:pt x="361" y="315"/>
                </a:lnTo>
                <a:lnTo>
                  <a:pt x="363" y="315"/>
                </a:lnTo>
                <a:lnTo>
                  <a:pt x="363" y="317"/>
                </a:lnTo>
                <a:lnTo>
                  <a:pt x="361" y="317"/>
                </a:lnTo>
                <a:lnTo>
                  <a:pt x="359" y="317"/>
                </a:lnTo>
                <a:lnTo>
                  <a:pt x="359" y="318"/>
                </a:lnTo>
                <a:lnTo>
                  <a:pt x="357" y="318"/>
                </a:lnTo>
                <a:lnTo>
                  <a:pt x="356" y="318"/>
                </a:lnTo>
                <a:lnTo>
                  <a:pt x="356" y="320"/>
                </a:lnTo>
                <a:lnTo>
                  <a:pt x="354" y="320"/>
                </a:lnTo>
                <a:lnTo>
                  <a:pt x="354" y="322"/>
                </a:lnTo>
                <a:lnTo>
                  <a:pt x="352" y="322"/>
                </a:lnTo>
                <a:lnTo>
                  <a:pt x="351" y="322"/>
                </a:lnTo>
                <a:lnTo>
                  <a:pt x="349" y="322"/>
                </a:lnTo>
                <a:lnTo>
                  <a:pt x="347" y="322"/>
                </a:lnTo>
                <a:lnTo>
                  <a:pt x="347" y="324"/>
                </a:lnTo>
                <a:lnTo>
                  <a:pt x="345" y="324"/>
                </a:lnTo>
                <a:lnTo>
                  <a:pt x="345" y="325"/>
                </a:lnTo>
                <a:lnTo>
                  <a:pt x="344" y="325"/>
                </a:lnTo>
                <a:lnTo>
                  <a:pt x="342" y="325"/>
                </a:lnTo>
                <a:lnTo>
                  <a:pt x="342" y="327"/>
                </a:lnTo>
                <a:lnTo>
                  <a:pt x="342" y="325"/>
                </a:lnTo>
                <a:lnTo>
                  <a:pt x="342" y="324"/>
                </a:lnTo>
                <a:lnTo>
                  <a:pt x="340" y="324"/>
                </a:lnTo>
                <a:lnTo>
                  <a:pt x="340" y="322"/>
                </a:lnTo>
                <a:lnTo>
                  <a:pt x="339" y="322"/>
                </a:lnTo>
                <a:lnTo>
                  <a:pt x="337" y="322"/>
                </a:lnTo>
                <a:lnTo>
                  <a:pt x="337" y="320"/>
                </a:lnTo>
                <a:lnTo>
                  <a:pt x="337" y="322"/>
                </a:lnTo>
                <a:lnTo>
                  <a:pt x="335" y="322"/>
                </a:lnTo>
                <a:lnTo>
                  <a:pt x="333" y="322"/>
                </a:lnTo>
                <a:lnTo>
                  <a:pt x="333" y="324"/>
                </a:lnTo>
                <a:lnTo>
                  <a:pt x="332" y="324"/>
                </a:lnTo>
                <a:lnTo>
                  <a:pt x="332" y="325"/>
                </a:lnTo>
                <a:lnTo>
                  <a:pt x="330" y="325"/>
                </a:lnTo>
                <a:lnTo>
                  <a:pt x="328" y="325"/>
                </a:lnTo>
                <a:lnTo>
                  <a:pt x="328" y="327"/>
                </a:lnTo>
                <a:lnTo>
                  <a:pt x="327" y="327"/>
                </a:lnTo>
                <a:lnTo>
                  <a:pt x="325" y="327"/>
                </a:lnTo>
                <a:lnTo>
                  <a:pt x="323" y="327"/>
                </a:lnTo>
                <a:lnTo>
                  <a:pt x="321" y="327"/>
                </a:lnTo>
                <a:lnTo>
                  <a:pt x="321" y="325"/>
                </a:lnTo>
                <a:lnTo>
                  <a:pt x="320" y="327"/>
                </a:lnTo>
                <a:lnTo>
                  <a:pt x="318" y="327"/>
                </a:lnTo>
                <a:lnTo>
                  <a:pt x="320" y="327"/>
                </a:lnTo>
                <a:lnTo>
                  <a:pt x="320" y="329"/>
                </a:lnTo>
                <a:lnTo>
                  <a:pt x="318" y="329"/>
                </a:lnTo>
                <a:lnTo>
                  <a:pt x="318" y="331"/>
                </a:lnTo>
                <a:lnTo>
                  <a:pt x="320" y="331"/>
                </a:lnTo>
                <a:lnTo>
                  <a:pt x="320" y="332"/>
                </a:lnTo>
                <a:lnTo>
                  <a:pt x="321" y="332"/>
                </a:lnTo>
                <a:lnTo>
                  <a:pt x="321" y="334"/>
                </a:lnTo>
                <a:lnTo>
                  <a:pt x="320" y="334"/>
                </a:lnTo>
                <a:lnTo>
                  <a:pt x="320" y="336"/>
                </a:lnTo>
                <a:lnTo>
                  <a:pt x="320" y="337"/>
                </a:lnTo>
                <a:lnTo>
                  <a:pt x="318" y="337"/>
                </a:lnTo>
                <a:lnTo>
                  <a:pt x="316" y="337"/>
                </a:lnTo>
                <a:lnTo>
                  <a:pt x="316" y="339"/>
                </a:lnTo>
                <a:lnTo>
                  <a:pt x="316" y="341"/>
                </a:lnTo>
                <a:lnTo>
                  <a:pt x="316" y="343"/>
                </a:lnTo>
                <a:lnTo>
                  <a:pt x="316" y="344"/>
                </a:lnTo>
                <a:lnTo>
                  <a:pt x="316" y="346"/>
                </a:lnTo>
                <a:lnTo>
                  <a:pt x="316" y="348"/>
                </a:lnTo>
                <a:lnTo>
                  <a:pt x="316" y="349"/>
                </a:lnTo>
                <a:lnTo>
                  <a:pt x="318" y="349"/>
                </a:lnTo>
                <a:lnTo>
                  <a:pt x="318" y="351"/>
                </a:lnTo>
                <a:lnTo>
                  <a:pt x="316" y="351"/>
                </a:lnTo>
                <a:lnTo>
                  <a:pt x="316" y="353"/>
                </a:lnTo>
                <a:lnTo>
                  <a:pt x="316" y="355"/>
                </a:lnTo>
                <a:lnTo>
                  <a:pt x="316" y="356"/>
                </a:lnTo>
                <a:lnTo>
                  <a:pt x="316" y="358"/>
                </a:lnTo>
                <a:lnTo>
                  <a:pt x="316" y="360"/>
                </a:lnTo>
                <a:lnTo>
                  <a:pt x="316" y="361"/>
                </a:lnTo>
                <a:lnTo>
                  <a:pt x="318" y="361"/>
                </a:lnTo>
                <a:lnTo>
                  <a:pt x="316" y="361"/>
                </a:lnTo>
                <a:lnTo>
                  <a:pt x="318" y="361"/>
                </a:lnTo>
                <a:lnTo>
                  <a:pt x="318" y="363"/>
                </a:lnTo>
                <a:lnTo>
                  <a:pt x="318" y="365"/>
                </a:lnTo>
                <a:lnTo>
                  <a:pt x="316" y="365"/>
                </a:lnTo>
                <a:lnTo>
                  <a:pt x="314" y="365"/>
                </a:lnTo>
                <a:lnTo>
                  <a:pt x="314" y="367"/>
                </a:lnTo>
                <a:lnTo>
                  <a:pt x="314" y="368"/>
                </a:lnTo>
                <a:lnTo>
                  <a:pt x="314" y="370"/>
                </a:lnTo>
                <a:lnTo>
                  <a:pt x="313" y="370"/>
                </a:lnTo>
                <a:lnTo>
                  <a:pt x="313" y="368"/>
                </a:lnTo>
                <a:lnTo>
                  <a:pt x="313" y="370"/>
                </a:lnTo>
                <a:lnTo>
                  <a:pt x="311" y="370"/>
                </a:lnTo>
                <a:lnTo>
                  <a:pt x="311" y="372"/>
                </a:lnTo>
                <a:lnTo>
                  <a:pt x="309" y="372"/>
                </a:lnTo>
                <a:lnTo>
                  <a:pt x="308" y="372"/>
                </a:lnTo>
                <a:lnTo>
                  <a:pt x="306" y="372"/>
                </a:lnTo>
                <a:lnTo>
                  <a:pt x="306" y="374"/>
                </a:lnTo>
                <a:lnTo>
                  <a:pt x="304" y="374"/>
                </a:lnTo>
                <a:lnTo>
                  <a:pt x="302" y="374"/>
                </a:lnTo>
                <a:lnTo>
                  <a:pt x="301" y="374"/>
                </a:lnTo>
                <a:lnTo>
                  <a:pt x="299" y="374"/>
                </a:lnTo>
                <a:lnTo>
                  <a:pt x="299" y="372"/>
                </a:lnTo>
                <a:lnTo>
                  <a:pt x="297" y="372"/>
                </a:lnTo>
                <a:lnTo>
                  <a:pt x="296" y="372"/>
                </a:lnTo>
                <a:lnTo>
                  <a:pt x="296" y="370"/>
                </a:lnTo>
                <a:lnTo>
                  <a:pt x="296" y="372"/>
                </a:lnTo>
                <a:lnTo>
                  <a:pt x="294" y="374"/>
                </a:lnTo>
                <a:lnTo>
                  <a:pt x="292" y="374"/>
                </a:lnTo>
                <a:lnTo>
                  <a:pt x="292" y="375"/>
                </a:lnTo>
                <a:lnTo>
                  <a:pt x="290" y="375"/>
                </a:lnTo>
                <a:lnTo>
                  <a:pt x="289" y="375"/>
                </a:lnTo>
                <a:lnTo>
                  <a:pt x="287" y="375"/>
                </a:lnTo>
                <a:lnTo>
                  <a:pt x="287" y="377"/>
                </a:lnTo>
                <a:lnTo>
                  <a:pt x="285" y="377"/>
                </a:lnTo>
                <a:lnTo>
                  <a:pt x="285" y="379"/>
                </a:lnTo>
                <a:lnTo>
                  <a:pt x="283" y="379"/>
                </a:lnTo>
                <a:lnTo>
                  <a:pt x="282" y="379"/>
                </a:lnTo>
                <a:lnTo>
                  <a:pt x="280" y="379"/>
                </a:lnTo>
                <a:lnTo>
                  <a:pt x="278" y="379"/>
                </a:lnTo>
                <a:lnTo>
                  <a:pt x="277" y="379"/>
                </a:lnTo>
                <a:lnTo>
                  <a:pt x="275" y="379"/>
                </a:lnTo>
                <a:lnTo>
                  <a:pt x="273" y="379"/>
                </a:lnTo>
                <a:lnTo>
                  <a:pt x="273" y="377"/>
                </a:lnTo>
                <a:lnTo>
                  <a:pt x="271" y="377"/>
                </a:lnTo>
                <a:lnTo>
                  <a:pt x="271" y="375"/>
                </a:lnTo>
                <a:lnTo>
                  <a:pt x="270" y="375"/>
                </a:lnTo>
                <a:lnTo>
                  <a:pt x="270" y="374"/>
                </a:lnTo>
                <a:lnTo>
                  <a:pt x="270" y="375"/>
                </a:lnTo>
                <a:lnTo>
                  <a:pt x="268" y="375"/>
                </a:lnTo>
                <a:lnTo>
                  <a:pt x="268" y="374"/>
                </a:lnTo>
                <a:lnTo>
                  <a:pt x="268" y="375"/>
                </a:lnTo>
                <a:lnTo>
                  <a:pt x="266" y="375"/>
                </a:lnTo>
                <a:lnTo>
                  <a:pt x="266" y="377"/>
                </a:lnTo>
                <a:lnTo>
                  <a:pt x="265" y="377"/>
                </a:lnTo>
                <a:lnTo>
                  <a:pt x="265" y="379"/>
                </a:lnTo>
                <a:lnTo>
                  <a:pt x="263" y="379"/>
                </a:lnTo>
                <a:lnTo>
                  <a:pt x="263" y="380"/>
                </a:lnTo>
                <a:lnTo>
                  <a:pt x="261" y="380"/>
                </a:lnTo>
                <a:lnTo>
                  <a:pt x="261" y="382"/>
                </a:lnTo>
                <a:lnTo>
                  <a:pt x="259" y="382"/>
                </a:lnTo>
                <a:lnTo>
                  <a:pt x="259" y="384"/>
                </a:lnTo>
                <a:lnTo>
                  <a:pt x="258" y="384"/>
                </a:lnTo>
                <a:lnTo>
                  <a:pt x="256" y="384"/>
                </a:lnTo>
                <a:lnTo>
                  <a:pt x="256" y="386"/>
                </a:lnTo>
                <a:lnTo>
                  <a:pt x="254" y="386"/>
                </a:lnTo>
                <a:lnTo>
                  <a:pt x="252" y="386"/>
                </a:lnTo>
                <a:lnTo>
                  <a:pt x="252" y="387"/>
                </a:lnTo>
                <a:lnTo>
                  <a:pt x="254" y="387"/>
                </a:lnTo>
                <a:lnTo>
                  <a:pt x="252" y="387"/>
                </a:lnTo>
                <a:lnTo>
                  <a:pt x="252" y="389"/>
                </a:lnTo>
                <a:lnTo>
                  <a:pt x="252" y="387"/>
                </a:lnTo>
                <a:lnTo>
                  <a:pt x="252" y="389"/>
                </a:lnTo>
                <a:lnTo>
                  <a:pt x="251" y="389"/>
                </a:lnTo>
                <a:lnTo>
                  <a:pt x="251" y="391"/>
                </a:lnTo>
                <a:lnTo>
                  <a:pt x="251" y="392"/>
                </a:lnTo>
                <a:lnTo>
                  <a:pt x="251" y="394"/>
                </a:lnTo>
                <a:lnTo>
                  <a:pt x="251" y="396"/>
                </a:lnTo>
                <a:lnTo>
                  <a:pt x="251" y="398"/>
                </a:lnTo>
                <a:lnTo>
                  <a:pt x="249" y="396"/>
                </a:lnTo>
                <a:lnTo>
                  <a:pt x="247" y="396"/>
                </a:lnTo>
                <a:lnTo>
                  <a:pt x="247" y="394"/>
                </a:lnTo>
                <a:lnTo>
                  <a:pt x="246" y="394"/>
                </a:lnTo>
                <a:lnTo>
                  <a:pt x="244" y="394"/>
                </a:lnTo>
                <a:lnTo>
                  <a:pt x="244" y="396"/>
                </a:lnTo>
                <a:lnTo>
                  <a:pt x="242" y="396"/>
                </a:lnTo>
                <a:lnTo>
                  <a:pt x="244" y="396"/>
                </a:lnTo>
                <a:lnTo>
                  <a:pt x="242" y="398"/>
                </a:lnTo>
                <a:lnTo>
                  <a:pt x="242" y="399"/>
                </a:lnTo>
                <a:lnTo>
                  <a:pt x="240" y="399"/>
                </a:lnTo>
                <a:lnTo>
                  <a:pt x="240" y="401"/>
                </a:lnTo>
                <a:lnTo>
                  <a:pt x="240" y="403"/>
                </a:lnTo>
                <a:lnTo>
                  <a:pt x="239" y="403"/>
                </a:lnTo>
                <a:lnTo>
                  <a:pt x="237" y="403"/>
                </a:lnTo>
                <a:lnTo>
                  <a:pt x="237" y="405"/>
                </a:lnTo>
                <a:lnTo>
                  <a:pt x="235" y="405"/>
                </a:lnTo>
                <a:lnTo>
                  <a:pt x="234" y="405"/>
                </a:lnTo>
                <a:lnTo>
                  <a:pt x="234" y="406"/>
                </a:lnTo>
                <a:lnTo>
                  <a:pt x="232" y="406"/>
                </a:lnTo>
                <a:lnTo>
                  <a:pt x="230" y="406"/>
                </a:lnTo>
                <a:lnTo>
                  <a:pt x="228" y="406"/>
                </a:lnTo>
                <a:lnTo>
                  <a:pt x="228" y="408"/>
                </a:lnTo>
                <a:lnTo>
                  <a:pt x="227" y="408"/>
                </a:lnTo>
                <a:lnTo>
                  <a:pt x="227" y="410"/>
                </a:lnTo>
                <a:lnTo>
                  <a:pt x="227" y="408"/>
                </a:lnTo>
                <a:lnTo>
                  <a:pt x="225" y="410"/>
                </a:lnTo>
                <a:lnTo>
                  <a:pt x="225" y="408"/>
                </a:lnTo>
                <a:lnTo>
                  <a:pt x="223" y="408"/>
                </a:lnTo>
                <a:lnTo>
                  <a:pt x="222" y="408"/>
                </a:lnTo>
                <a:lnTo>
                  <a:pt x="222" y="410"/>
                </a:lnTo>
                <a:lnTo>
                  <a:pt x="220" y="410"/>
                </a:lnTo>
                <a:lnTo>
                  <a:pt x="218" y="410"/>
                </a:lnTo>
                <a:lnTo>
                  <a:pt x="218" y="408"/>
                </a:lnTo>
                <a:lnTo>
                  <a:pt x="218" y="406"/>
                </a:lnTo>
                <a:lnTo>
                  <a:pt x="216" y="408"/>
                </a:lnTo>
                <a:lnTo>
                  <a:pt x="216" y="406"/>
                </a:lnTo>
                <a:lnTo>
                  <a:pt x="216" y="408"/>
                </a:lnTo>
                <a:lnTo>
                  <a:pt x="215" y="408"/>
                </a:lnTo>
                <a:lnTo>
                  <a:pt x="215" y="410"/>
                </a:lnTo>
                <a:lnTo>
                  <a:pt x="213" y="410"/>
                </a:lnTo>
                <a:lnTo>
                  <a:pt x="211" y="410"/>
                </a:lnTo>
                <a:lnTo>
                  <a:pt x="211" y="411"/>
                </a:lnTo>
                <a:lnTo>
                  <a:pt x="211" y="413"/>
                </a:lnTo>
                <a:lnTo>
                  <a:pt x="211" y="415"/>
                </a:lnTo>
                <a:lnTo>
                  <a:pt x="209" y="415"/>
                </a:lnTo>
                <a:lnTo>
                  <a:pt x="209" y="417"/>
                </a:lnTo>
                <a:lnTo>
                  <a:pt x="208" y="417"/>
                </a:lnTo>
                <a:lnTo>
                  <a:pt x="208" y="418"/>
                </a:lnTo>
                <a:lnTo>
                  <a:pt x="208" y="420"/>
                </a:lnTo>
                <a:lnTo>
                  <a:pt x="208" y="422"/>
                </a:lnTo>
                <a:lnTo>
                  <a:pt x="206" y="422"/>
                </a:lnTo>
                <a:lnTo>
                  <a:pt x="206" y="420"/>
                </a:lnTo>
                <a:lnTo>
                  <a:pt x="204" y="420"/>
                </a:lnTo>
                <a:lnTo>
                  <a:pt x="203" y="420"/>
                </a:lnTo>
                <a:lnTo>
                  <a:pt x="204" y="422"/>
                </a:lnTo>
                <a:lnTo>
                  <a:pt x="203" y="422"/>
                </a:lnTo>
                <a:lnTo>
                  <a:pt x="203" y="423"/>
                </a:lnTo>
                <a:lnTo>
                  <a:pt x="203" y="425"/>
                </a:lnTo>
                <a:lnTo>
                  <a:pt x="204" y="425"/>
                </a:lnTo>
                <a:lnTo>
                  <a:pt x="204" y="427"/>
                </a:lnTo>
                <a:lnTo>
                  <a:pt x="204" y="429"/>
                </a:lnTo>
                <a:lnTo>
                  <a:pt x="203" y="429"/>
                </a:lnTo>
                <a:lnTo>
                  <a:pt x="203" y="430"/>
                </a:lnTo>
                <a:lnTo>
                  <a:pt x="203" y="432"/>
                </a:lnTo>
                <a:lnTo>
                  <a:pt x="201" y="432"/>
                </a:lnTo>
                <a:lnTo>
                  <a:pt x="203" y="432"/>
                </a:lnTo>
                <a:lnTo>
                  <a:pt x="203" y="434"/>
                </a:lnTo>
                <a:lnTo>
                  <a:pt x="201" y="434"/>
                </a:lnTo>
                <a:lnTo>
                  <a:pt x="201" y="436"/>
                </a:lnTo>
                <a:lnTo>
                  <a:pt x="201" y="437"/>
                </a:lnTo>
                <a:lnTo>
                  <a:pt x="201" y="439"/>
                </a:lnTo>
                <a:lnTo>
                  <a:pt x="203" y="439"/>
                </a:lnTo>
                <a:lnTo>
                  <a:pt x="203" y="441"/>
                </a:lnTo>
                <a:lnTo>
                  <a:pt x="201" y="441"/>
                </a:lnTo>
                <a:lnTo>
                  <a:pt x="201" y="442"/>
                </a:lnTo>
                <a:lnTo>
                  <a:pt x="201" y="444"/>
                </a:lnTo>
                <a:lnTo>
                  <a:pt x="199" y="444"/>
                </a:lnTo>
                <a:lnTo>
                  <a:pt x="199" y="446"/>
                </a:lnTo>
                <a:lnTo>
                  <a:pt x="199" y="448"/>
                </a:lnTo>
                <a:lnTo>
                  <a:pt x="199" y="449"/>
                </a:lnTo>
                <a:lnTo>
                  <a:pt x="199" y="451"/>
                </a:lnTo>
                <a:lnTo>
                  <a:pt x="199" y="453"/>
                </a:lnTo>
                <a:lnTo>
                  <a:pt x="201" y="453"/>
                </a:lnTo>
                <a:lnTo>
                  <a:pt x="201" y="454"/>
                </a:lnTo>
                <a:lnTo>
                  <a:pt x="201" y="456"/>
                </a:lnTo>
                <a:lnTo>
                  <a:pt x="208" y="460"/>
                </a:lnTo>
                <a:lnTo>
                  <a:pt x="206" y="465"/>
                </a:lnTo>
                <a:lnTo>
                  <a:pt x="204" y="470"/>
                </a:lnTo>
                <a:lnTo>
                  <a:pt x="203" y="475"/>
                </a:lnTo>
                <a:lnTo>
                  <a:pt x="203" y="477"/>
                </a:lnTo>
                <a:lnTo>
                  <a:pt x="203" y="484"/>
                </a:lnTo>
                <a:lnTo>
                  <a:pt x="203" y="489"/>
                </a:lnTo>
                <a:lnTo>
                  <a:pt x="203" y="496"/>
                </a:lnTo>
                <a:lnTo>
                  <a:pt x="203" y="501"/>
                </a:lnTo>
                <a:lnTo>
                  <a:pt x="201" y="504"/>
                </a:lnTo>
                <a:lnTo>
                  <a:pt x="199" y="508"/>
                </a:lnTo>
                <a:lnTo>
                  <a:pt x="196" y="508"/>
                </a:lnTo>
                <a:lnTo>
                  <a:pt x="191" y="504"/>
                </a:lnTo>
                <a:lnTo>
                  <a:pt x="187" y="503"/>
                </a:lnTo>
                <a:lnTo>
                  <a:pt x="182" y="499"/>
                </a:lnTo>
                <a:lnTo>
                  <a:pt x="178" y="497"/>
                </a:lnTo>
                <a:lnTo>
                  <a:pt x="177" y="492"/>
                </a:lnTo>
                <a:lnTo>
                  <a:pt x="177" y="487"/>
                </a:lnTo>
                <a:lnTo>
                  <a:pt x="175" y="484"/>
                </a:lnTo>
                <a:lnTo>
                  <a:pt x="175" y="482"/>
                </a:lnTo>
                <a:lnTo>
                  <a:pt x="175" y="477"/>
                </a:lnTo>
                <a:lnTo>
                  <a:pt x="173" y="473"/>
                </a:lnTo>
                <a:lnTo>
                  <a:pt x="170" y="468"/>
                </a:lnTo>
                <a:lnTo>
                  <a:pt x="168" y="465"/>
                </a:lnTo>
                <a:lnTo>
                  <a:pt x="165" y="463"/>
                </a:lnTo>
                <a:lnTo>
                  <a:pt x="161" y="460"/>
                </a:lnTo>
                <a:lnTo>
                  <a:pt x="160" y="460"/>
                </a:lnTo>
                <a:lnTo>
                  <a:pt x="156" y="458"/>
                </a:lnTo>
                <a:lnTo>
                  <a:pt x="151" y="456"/>
                </a:lnTo>
                <a:lnTo>
                  <a:pt x="148" y="454"/>
                </a:lnTo>
                <a:lnTo>
                  <a:pt x="144" y="451"/>
                </a:lnTo>
                <a:lnTo>
                  <a:pt x="142" y="446"/>
                </a:lnTo>
                <a:lnTo>
                  <a:pt x="141" y="441"/>
                </a:lnTo>
                <a:lnTo>
                  <a:pt x="139" y="437"/>
                </a:lnTo>
                <a:lnTo>
                  <a:pt x="137" y="434"/>
                </a:lnTo>
                <a:lnTo>
                  <a:pt x="132" y="430"/>
                </a:lnTo>
                <a:lnTo>
                  <a:pt x="129" y="429"/>
                </a:lnTo>
                <a:lnTo>
                  <a:pt x="123" y="427"/>
                </a:lnTo>
                <a:lnTo>
                  <a:pt x="118" y="425"/>
                </a:lnTo>
                <a:lnTo>
                  <a:pt x="115" y="423"/>
                </a:lnTo>
                <a:lnTo>
                  <a:pt x="113" y="423"/>
                </a:lnTo>
                <a:lnTo>
                  <a:pt x="108" y="422"/>
                </a:lnTo>
                <a:lnTo>
                  <a:pt x="104" y="418"/>
                </a:lnTo>
                <a:lnTo>
                  <a:pt x="104" y="415"/>
                </a:lnTo>
                <a:lnTo>
                  <a:pt x="101" y="411"/>
                </a:lnTo>
                <a:lnTo>
                  <a:pt x="99" y="408"/>
                </a:lnTo>
                <a:lnTo>
                  <a:pt x="96" y="405"/>
                </a:lnTo>
                <a:lnTo>
                  <a:pt x="94" y="401"/>
                </a:lnTo>
                <a:lnTo>
                  <a:pt x="92" y="396"/>
                </a:lnTo>
                <a:lnTo>
                  <a:pt x="91" y="391"/>
                </a:lnTo>
                <a:lnTo>
                  <a:pt x="89" y="387"/>
                </a:lnTo>
                <a:lnTo>
                  <a:pt x="87" y="382"/>
                </a:lnTo>
                <a:lnTo>
                  <a:pt x="86" y="379"/>
                </a:lnTo>
                <a:lnTo>
                  <a:pt x="82" y="375"/>
                </a:lnTo>
                <a:lnTo>
                  <a:pt x="79" y="372"/>
                </a:lnTo>
                <a:lnTo>
                  <a:pt x="77" y="367"/>
                </a:lnTo>
                <a:lnTo>
                  <a:pt x="75" y="363"/>
                </a:lnTo>
                <a:lnTo>
                  <a:pt x="74" y="360"/>
                </a:lnTo>
                <a:lnTo>
                  <a:pt x="70" y="355"/>
                </a:lnTo>
                <a:lnTo>
                  <a:pt x="68" y="353"/>
                </a:lnTo>
                <a:lnTo>
                  <a:pt x="65" y="349"/>
                </a:lnTo>
                <a:lnTo>
                  <a:pt x="63" y="344"/>
                </a:lnTo>
                <a:lnTo>
                  <a:pt x="61" y="341"/>
                </a:lnTo>
                <a:lnTo>
                  <a:pt x="60" y="336"/>
                </a:lnTo>
                <a:lnTo>
                  <a:pt x="60" y="331"/>
                </a:lnTo>
                <a:lnTo>
                  <a:pt x="56" y="327"/>
                </a:lnTo>
                <a:lnTo>
                  <a:pt x="51" y="329"/>
                </a:lnTo>
                <a:lnTo>
                  <a:pt x="46" y="329"/>
                </a:lnTo>
                <a:lnTo>
                  <a:pt x="44" y="325"/>
                </a:lnTo>
                <a:lnTo>
                  <a:pt x="41" y="322"/>
                </a:lnTo>
                <a:lnTo>
                  <a:pt x="48" y="317"/>
                </a:lnTo>
                <a:lnTo>
                  <a:pt x="49" y="317"/>
                </a:lnTo>
                <a:lnTo>
                  <a:pt x="49" y="315"/>
                </a:lnTo>
                <a:lnTo>
                  <a:pt x="48" y="315"/>
                </a:lnTo>
                <a:lnTo>
                  <a:pt x="49" y="315"/>
                </a:lnTo>
                <a:lnTo>
                  <a:pt x="49" y="313"/>
                </a:lnTo>
                <a:lnTo>
                  <a:pt x="48" y="313"/>
                </a:lnTo>
                <a:lnTo>
                  <a:pt x="48" y="312"/>
                </a:lnTo>
                <a:lnTo>
                  <a:pt x="48" y="310"/>
                </a:lnTo>
                <a:lnTo>
                  <a:pt x="46" y="310"/>
                </a:lnTo>
                <a:lnTo>
                  <a:pt x="46" y="308"/>
                </a:lnTo>
                <a:lnTo>
                  <a:pt x="46" y="306"/>
                </a:lnTo>
                <a:lnTo>
                  <a:pt x="44" y="306"/>
                </a:lnTo>
                <a:lnTo>
                  <a:pt x="44" y="305"/>
                </a:lnTo>
                <a:lnTo>
                  <a:pt x="44" y="303"/>
                </a:lnTo>
                <a:lnTo>
                  <a:pt x="43" y="303"/>
                </a:lnTo>
                <a:lnTo>
                  <a:pt x="43" y="301"/>
                </a:lnTo>
                <a:lnTo>
                  <a:pt x="43" y="300"/>
                </a:lnTo>
                <a:lnTo>
                  <a:pt x="41" y="300"/>
                </a:lnTo>
                <a:lnTo>
                  <a:pt x="39" y="298"/>
                </a:lnTo>
                <a:lnTo>
                  <a:pt x="39" y="296"/>
                </a:lnTo>
                <a:lnTo>
                  <a:pt x="39" y="294"/>
                </a:lnTo>
                <a:lnTo>
                  <a:pt x="39" y="293"/>
                </a:lnTo>
                <a:lnTo>
                  <a:pt x="39" y="291"/>
                </a:lnTo>
                <a:lnTo>
                  <a:pt x="37" y="291"/>
                </a:lnTo>
                <a:lnTo>
                  <a:pt x="39" y="289"/>
                </a:lnTo>
                <a:lnTo>
                  <a:pt x="39" y="287"/>
                </a:lnTo>
                <a:lnTo>
                  <a:pt x="41" y="287"/>
                </a:lnTo>
                <a:lnTo>
                  <a:pt x="41" y="286"/>
                </a:lnTo>
                <a:lnTo>
                  <a:pt x="41" y="284"/>
                </a:lnTo>
                <a:lnTo>
                  <a:pt x="43" y="284"/>
                </a:lnTo>
                <a:lnTo>
                  <a:pt x="43" y="282"/>
                </a:lnTo>
                <a:lnTo>
                  <a:pt x="43" y="281"/>
                </a:lnTo>
                <a:lnTo>
                  <a:pt x="44" y="281"/>
                </a:lnTo>
                <a:lnTo>
                  <a:pt x="44" y="279"/>
                </a:lnTo>
                <a:lnTo>
                  <a:pt x="46" y="279"/>
                </a:lnTo>
                <a:lnTo>
                  <a:pt x="46" y="277"/>
                </a:lnTo>
                <a:lnTo>
                  <a:pt x="46" y="275"/>
                </a:lnTo>
                <a:lnTo>
                  <a:pt x="46" y="274"/>
                </a:lnTo>
                <a:lnTo>
                  <a:pt x="48" y="274"/>
                </a:lnTo>
                <a:lnTo>
                  <a:pt x="48" y="272"/>
                </a:lnTo>
                <a:lnTo>
                  <a:pt x="48" y="270"/>
                </a:lnTo>
                <a:lnTo>
                  <a:pt x="48" y="269"/>
                </a:lnTo>
                <a:lnTo>
                  <a:pt x="48" y="267"/>
                </a:lnTo>
                <a:lnTo>
                  <a:pt x="48" y="265"/>
                </a:lnTo>
                <a:lnTo>
                  <a:pt x="48" y="263"/>
                </a:lnTo>
                <a:lnTo>
                  <a:pt x="46" y="263"/>
                </a:lnTo>
                <a:lnTo>
                  <a:pt x="46" y="262"/>
                </a:lnTo>
                <a:lnTo>
                  <a:pt x="46" y="260"/>
                </a:lnTo>
                <a:lnTo>
                  <a:pt x="44" y="260"/>
                </a:lnTo>
                <a:lnTo>
                  <a:pt x="44" y="258"/>
                </a:lnTo>
                <a:lnTo>
                  <a:pt x="44" y="256"/>
                </a:lnTo>
                <a:lnTo>
                  <a:pt x="43" y="256"/>
                </a:lnTo>
                <a:lnTo>
                  <a:pt x="43" y="255"/>
                </a:lnTo>
                <a:lnTo>
                  <a:pt x="41" y="255"/>
                </a:lnTo>
                <a:lnTo>
                  <a:pt x="41" y="253"/>
                </a:lnTo>
                <a:lnTo>
                  <a:pt x="39" y="253"/>
                </a:lnTo>
                <a:lnTo>
                  <a:pt x="39" y="251"/>
                </a:lnTo>
                <a:lnTo>
                  <a:pt x="39" y="250"/>
                </a:lnTo>
                <a:lnTo>
                  <a:pt x="37" y="250"/>
                </a:lnTo>
                <a:lnTo>
                  <a:pt x="39" y="250"/>
                </a:lnTo>
                <a:lnTo>
                  <a:pt x="37" y="250"/>
                </a:lnTo>
                <a:lnTo>
                  <a:pt x="37" y="248"/>
                </a:lnTo>
                <a:lnTo>
                  <a:pt x="37" y="246"/>
                </a:lnTo>
                <a:lnTo>
                  <a:pt x="37" y="244"/>
                </a:lnTo>
                <a:lnTo>
                  <a:pt x="39" y="244"/>
                </a:lnTo>
                <a:lnTo>
                  <a:pt x="41" y="244"/>
                </a:lnTo>
                <a:lnTo>
                  <a:pt x="41" y="243"/>
                </a:lnTo>
                <a:lnTo>
                  <a:pt x="43" y="243"/>
                </a:lnTo>
                <a:lnTo>
                  <a:pt x="44" y="243"/>
                </a:lnTo>
                <a:lnTo>
                  <a:pt x="46" y="243"/>
                </a:lnTo>
                <a:lnTo>
                  <a:pt x="48" y="243"/>
                </a:lnTo>
                <a:lnTo>
                  <a:pt x="48" y="241"/>
                </a:lnTo>
                <a:lnTo>
                  <a:pt x="48" y="239"/>
                </a:lnTo>
                <a:lnTo>
                  <a:pt x="48" y="238"/>
                </a:lnTo>
                <a:lnTo>
                  <a:pt x="49" y="238"/>
                </a:lnTo>
                <a:lnTo>
                  <a:pt x="49" y="236"/>
                </a:lnTo>
                <a:lnTo>
                  <a:pt x="49" y="234"/>
                </a:lnTo>
                <a:lnTo>
                  <a:pt x="48" y="234"/>
                </a:lnTo>
                <a:lnTo>
                  <a:pt x="48" y="232"/>
                </a:lnTo>
                <a:lnTo>
                  <a:pt x="46" y="232"/>
                </a:lnTo>
                <a:lnTo>
                  <a:pt x="46" y="231"/>
                </a:lnTo>
                <a:lnTo>
                  <a:pt x="46" y="229"/>
                </a:lnTo>
                <a:lnTo>
                  <a:pt x="44" y="229"/>
                </a:lnTo>
                <a:lnTo>
                  <a:pt x="44" y="227"/>
                </a:lnTo>
                <a:lnTo>
                  <a:pt x="43" y="227"/>
                </a:lnTo>
                <a:lnTo>
                  <a:pt x="43" y="225"/>
                </a:lnTo>
                <a:lnTo>
                  <a:pt x="43" y="224"/>
                </a:lnTo>
                <a:lnTo>
                  <a:pt x="43" y="222"/>
                </a:lnTo>
                <a:lnTo>
                  <a:pt x="43" y="220"/>
                </a:lnTo>
                <a:lnTo>
                  <a:pt x="41" y="220"/>
                </a:lnTo>
                <a:lnTo>
                  <a:pt x="41" y="219"/>
                </a:lnTo>
                <a:lnTo>
                  <a:pt x="39" y="219"/>
                </a:lnTo>
                <a:lnTo>
                  <a:pt x="37" y="219"/>
                </a:lnTo>
                <a:lnTo>
                  <a:pt x="37" y="217"/>
                </a:lnTo>
                <a:lnTo>
                  <a:pt x="37" y="215"/>
                </a:lnTo>
                <a:lnTo>
                  <a:pt x="36" y="215"/>
                </a:lnTo>
                <a:lnTo>
                  <a:pt x="36" y="213"/>
                </a:lnTo>
                <a:lnTo>
                  <a:pt x="34" y="213"/>
                </a:lnTo>
                <a:lnTo>
                  <a:pt x="34" y="212"/>
                </a:lnTo>
                <a:lnTo>
                  <a:pt x="32" y="212"/>
                </a:lnTo>
                <a:lnTo>
                  <a:pt x="32" y="210"/>
                </a:lnTo>
                <a:lnTo>
                  <a:pt x="30" y="210"/>
                </a:lnTo>
                <a:lnTo>
                  <a:pt x="30" y="208"/>
                </a:lnTo>
                <a:lnTo>
                  <a:pt x="30" y="207"/>
                </a:lnTo>
                <a:lnTo>
                  <a:pt x="30" y="205"/>
                </a:lnTo>
                <a:lnTo>
                  <a:pt x="29" y="205"/>
                </a:lnTo>
                <a:lnTo>
                  <a:pt x="29" y="203"/>
                </a:lnTo>
                <a:lnTo>
                  <a:pt x="27" y="203"/>
                </a:lnTo>
                <a:lnTo>
                  <a:pt x="27" y="201"/>
                </a:lnTo>
                <a:lnTo>
                  <a:pt x="25" y="201"/>
                </a:lnTo>
                <a:lnTo>
                  <a:pt x="25" y="200"/>
                </a:lnTo>
                <a:lnTo>
                  <a:pt x="25" y="198"/>
                </a:lnTo>
                <a:lnTo>
                  <a:pt x="25" y="196"/>
                </a:lnTo>
                <a:lnTo>
                  <a:pt x="25" y="195"/>
                </a:lnTo>
                <a:lnTo>
                  <a:pt x="25" y="193"/>
                </a:lnTo>
                <a:lnTo>
                  <a:pt x="25" y="191"/>
                </a:lnTo>
                <a:lnTo>
                  <a:pt x="24" y="191"/>
                </a:lnTo>
                <a:lnTo>
                  <a:pt x="24" y="189"/>
                </a:lnTo>
                <a:lnTo>
                  <a:pt x="24" y="188"/>
                </a:lnTo>
                <a:lnTo>
                  <a:pt x="22" y="186"/>
                </a:lnTo>
                <a:lnTo>
                  <a:pt x="22" y="184"/>
                </a:lnTo>
                <a:lnTo>
                  <a:pt x="20" y="184"/>
                </a:lnTo>
                <a:lnTo>
                  <a:pt x="18" y="184"/>
                </a:lnTo>
                <a:lnTo>
                  <a:pt x="17" y="184"/>
                </a:lnTo>
                <a:lnTo>
                  <a:pt x="15" y="184"/>
                </a:lnTo>
                <a:lnTo>
                  <a:pt x="15" y="182"/>
                </a:lnTo>
                <a:lnTo>
                  <a:pt x="13" y="182"/>
                </a:lnTo>
                <a:lnTo>
                  <a:pt x="13" y="181"/>
                </a:lnTo>
                <a:lnTo>
                  <a:pt x="13" y="182"/>
                </a:lnTo>
                <a:lnTo>
                  <a:pt x="13" y="181"/>
                </a:lnTo>
                <a:lnTo>
                  <a:pt x="12" y="181"/>
                </a:lnTo>
                <a:lnTo>
                  <a:pt x="12" y="179"/>
                </a:lnTo>
                <a:lnTo>
                  <a:pt x="10" y="179"/>
                </a:lnTo>
                <a:lnTo>
                  <a:pt x="10" y="177"/>
                </a:lnTo>
                <a:lnTo>
                  <a:pt x="8" y="177"/>
                </a:lnTo>
                <a:lnTo>
                  <a:pt x="8" y="176"/>
                </a:lnTo>
                <a:lnTo>
                  <a:pt x="6" y="176"/>
                </a:lnTo>
                <a:lnTo>
                  <a:pt x="6" y="174"/>
                </a:lnTo>
                <a:lnTo>
                  <a:pt x="6" y="172"/>
                </a:lnTo>
                <a:lnTo>
                  <a:pt x="6" y="170"/>
                </a:lnTo>
                <a:lnTo>
                  <a:pt x="6" y="169"/>
                </a:lnTo>
                <a:lnTo>
                  <a:pt x="6" y="167"/>
                </a:lnTo>
                <a:lnTo>
                  <a:pt x="6" y="165"/>
                </a:lnTo>
                <a:lnTo>
                  <a:pt x="5" y="165"/>
                </a:lnTo>
                <a:lnTo>
                  <a:pt x="5" y="164"/>
                </a:lnTo>
                <a:lnTo>
                  <a:pt x="3" y="164"/>
                </a:lnTo>
                <a:lnTo>
                  <a:pt x="1" y="164"/>
                </a:lnTo>
                <a:lnTo>
                  <a:pt x="1" y="162"/>
                </a:lnTo>
                <a:lnTo>
                  <a:pt x="1" y="160"/>
                </a:lnTo>
                <a:lnTo>
                  <a:pt x="0" y="160"/>
                </a:lnTo>
                <a:lnTo>
                  <a:pt x="0" y="158"/>
                </a:lnTo>
                <a:lnTo>
                  <a:pt x="0" y="157"/>
                </a:lnTo>
                <a:lnTo>
                  <a:pt x="0" y="155"/>
                </a:lnTo>
                <a:lnTo>
                  <a:pt x="0" y="153"/>
                </a:lnTo>
                <a:lnTo>
                  <a:pt x="0" y="151"/>
                </a:lnTo>
                <a:lnTo>
                  <a:pt x="1" y="151"/>
                </a:lnTo>
                <a:lnTo>
                  <a:pt x="1" y="150"/>
                </a:lnTo>
                <a:lnTo>
                  <a:pt x="3" y="150"/>
                </a:lnTo>
                <a:lnTo>
                  <a:pt x="5" y="150"/>
                </a:lnTo>
                <a:lnTo>
                  <a:pt x="5" y="148"/>
                </a:lnTo>
                <a:lnTo>
                  <a:pt x="6" y="148"/>
                </a:lnTo>
                <a:lnTo>
                  <a:pt x="6" y="146"/>
                </a:lnTo>
                <a:lnTo>
                  <a:pt x="6" y="145"/>
                </a:lnTo>
                <a:lnTo>
                  <a:pt x="8" y="145"/>
                </a:lnTo>
                <a:lnTo>
                  <a:pt x="8" y="143"/>
                </a:lnTo>
                <a:lnTo>
                  <a:pt x="6" y="143"/>
                </a:lnTo>
                <a:lnTo>
                  <a:pt x="6" y="141"/>
                </a:lnTo>
                <a:lnTo>
                  <a:pt x="6" y="139"/>
                </a:lnTo>
                <a:lnTo>
                  <a:pt x="5" y="139"/>
                </a:lnTo>
                <a:lnTo>
                  <a:pt x="5" y="138"/>
                </a:lnTo>
                <a:lnTo>
                  <a:pt x="5" y="136"/>
                </a:lnTo>
                <a:lnTo>
                  <a:pt x="5" y="134"/>
                </a:lnTo>
                <a:lnTo>
                  <a:pt x="5" y="133"/>
                </a:lnTo>
                <a:lnTo>
                  <a:pt x="5" y="131"/>
                </a:lnTo>
                <a:lnTo>
                  <a:pt x="6" y="131"/>
                </a:lnTo>
                <a:lnTo>
                  <a:pt x="6" y="129"/>
                </a:lnTo>
                <a:lnTo>
                  <a:pt x="6" y="127"/>
                </a:lnTo>
                <a:lnTo>
                  <a:pt x="8" y="127"/>
                </a:lnTo>
                <a:lnTo>
                  <a:pt x="10" y="127"/>
                </a:lnTo>
                <a:lnTo>
                  <a:pt x="12" y="127"/>
                </a:lnTo>
                <a:lnTo>
                  <a:pt x="12" y="126"/>
                </a:lnTo>
                <a:lnTo>
                  <a:pt x="13" y="126"/>
                </a:lnTo>
                <a:lnTo>
                  <a:pt x="13" y="124"/>
                </a:lnTo>
                <a:lnTo>
                  <a:pt x="15" y="124"/>
                </a:lnTo>
                <a:lnTo>
                  <a:pt x="15" y="122"/>
                </a:lnTo>
                <a:lnTo>
                  <a:pt x="15" y="120"/>
                </a:lnTo>
                <a:lnTo>
                  <a:pt x="17" y="120"/>
                </a:lnTo>
                <a:lnTo>
                  <a:pt x="17" y="119"/>
                </a:lnTo>
                <a:lnTo>
                  <a:pt x="15" y="119"/>
                </a:lnTo>
                <a:lnTo>
                  <a:pt x="15" y="117"/>
                </a:lnTo>
                <a:lnTo>
                  <a:pt x="15" y="115"/>
                </a:lnTo>
                <a:lnTo>
                  <a:pt x="15" y="114"/>
                </a:lnTo>
                <a:lnTo>
                  <a:pt x="13" y="114"/>
                </a:lnTo>
                <a:lnTo>
                  <a:pt x="13" y="112"/>
                </a:lnTo>
                <a:lnTo>
                  <a:pt x="13" y="110"/>
                </a:lnTo>
                <a:lnTo>
                  <a:pt x="12" y="110"/>
                </a:lnTo>
                <a:lnTo>
                  <a:pt x="12" y="108"/>
                </a:lnTo>
                <a:lnTo>
                  <a:pt x="10" y="108"/>
                </a:lnTo>
                <a:lnTo>
                  <a:pt x="10" y="107"/>
                </a:lnTo>
                <a:lnTo>
                  <a:pt x="8" y="107"/>
                </a:lnTo>
                <a:lnTo>
                  <a:pt x="8" y="105"/>
                </a:lnTo>
                <a:lnTo>
                  <a:pt x="10" y="105"/>
                </a:lnTo>
                <a:lnTo>
                  <a:pt x="10" y="103"/>
                </a:lnTo>
                <a:lnTo>
                  <a:pt x="10" y="102"/>
                </a:lnTo>
                <a:lnTo>
                  <a:pt x="12" y="102"/>
                </a:lnTo>
                <a:lnTo>
                  <a:pt x="12" y="100"/>
                </a:lnTo>
                <a:lnTo>
                  <a:pt x="13" y="100"/>
                </a:lnTo>
                <a:lnTo>
                  <a:pt x="15" y="100"/>
                </a:lnTo>
                <a:lnTo>
                  <a:pt x="15" y="98"/>
                </a:lnTo>
                <a:lnTo>
                  <a:pt x="15" y="96"/>
                </a:lnTo>
                <a:lnTo>
                  <a:pt x="15" y="95"/>
                </a:lnTo>
                <a:lnTo>
                  <a:pt x="17" y="95"/>
                </a:lnTo>
                <a:lnTo>
                  <a:pt x="17" y="93"/>
                </a:lnTo>
                <a:lnTo>
                  <a:pt x="18" y="93"/>
                </a:lnTo>
                <a:lnTo>
                  <a:pt x="18" y="91"/>
                </a:lnTo>
                <a:lnTo>
                  <a:pt x="20" y="91"/>
                </a:lnTo>
                <a:lnTo>
                  <a:pt x="20" y="89"/>
                </a:lnTo>
                <a:lnTo>
                  <a:pt x="20" y="88"/>
                </a:lnTo>
                <a:lnTo>
                  <a:pt x="20" y="86"/>
                </a:lnTo>
                <a:lnTo>
                  <a:pt x="22" y="86"/>
                </a:lnTo>
                <a:lnTo>
                  <a:pt x="22" y="84"/>
                </a:lnTo>
                <a:lnTo>
                  <a:pt x="24" y="84"/>
                </a:lnTo>
                <a:lnTo>
                  <a:pt x="24" y="83"/>
                </a:lnTo>
                <a:lnTo>
                  <a:pt x="25" y="83"/>
                </a:lnTo>
                <a:lnTo>
                  <a:pt x="25" y="81"/>
                </a:lnTo>
                <a:lnTo>
                  <a:pt x="25" y="79"/>
                </a:lnTo>
                <a:lnTo>
                  <a:pt x="25" y="77"/>
                </a:lnTo>
                <a:lnTo>
                  <a:pt x="25" y="76"/>
                </a:lnTo>
                <a:lnTo>
                  <a:pt x="27" y="76"/>
                </a:lnTo>
                <a:lnTo>
                  <a:pt x="29" y="76"/>
                </a:lnTo>
                <a:lnTo>
                  <a:pt x="29" y="74"/>
                </a:lnTo>
                <a:lnTo>
                  <a:pt x="30" y="74"/>
                </a:lnTo>
                <a:lnTo>
                  <a:pt x="30" y="72"/>
                </a:lnTo>
                <a:lnTo>
                  <a:pt x="30" y="71"/>
                </a:lnTo>
                <a:lnTo>
                  <a:pt x="29" y="71"/>
                </a:lnTo>
                <a:lnTo>
                  <a:pt x="29" y="69"/>
                </a:lnTo>
                <a:lnTo>
                  <a:pt x="30" y="69"/>
                </a:lnTo>
                <a:lnTo>
                  <a:pt x="32" y="69"/>
                </a:lnTo>
                <a:lnTo>
                  <a:pt x="32" y="67"/>
                </a:lnTo>
                <a:lnTo>
                  <a:pt x="32" y="65"/>
                </a:lnTo>
                <a:lnTo>
                  <a:pt x="30" y="65"/>
                </a:lnTo>
                <a:lnTo>
                  <a:pt x="32" y="65"/>
                </a:lnTo>
                <a:lnTo>
                  <a:pt x="32" y="64"/>
                </a:lnTo>
                <a:lnTo>
                  <a:pt x="34" y="64"/>
                </a:lnTo>
                <a:lnTo>
                  <a:pt x="34" y="62"/>
                </a:lnTo>
                <a:lnTo>
                  <a:pt x="34" y="60"/>
                </a:lnTo>
                <a:lnTo>
                  <a:pt x="34" y="59"/>
                </a:lnTo>
                <a:lnTo>
                  <a:pt x="36" y="59"/>
                </a:lnTo>
                <a:lnTo>
                  <a:pt x="37" y="59"/>
                </a:lnTo>
                <a:lnTo>
                  <a:pt x="39" y="59"/>
                </a:lnTo>
                <a:lnTo>
                  <a:pt x="39" y="57"/>
                </a:lnTo>
                <a:lnTo>
                  <a:pt x="39" y="55"/>
                </a:lnTo>
                <a:lnTo>
                  <a:pt x="41" y="55"/>
                </a:lnTo>
                <a:lnTo>
                  <a:pt x="43" y="55"/>
                </a:lnTo>
                <a:lnTo>
                  <a:pt x="44" y="55"/>
                </a:lnTo>
                <a:lnTo>
                  <a:pt x="44" y="53"/>
                </a:lnTo>
                <a:lnTo>
                  <a:pt x="43" y="53"/>
                </a:lnTo>
                <a:lnTo>
                  <a:pt x="44" y="53"/>
                </a:lnTo>
                <a:lnTo>
                  <a:pt x="44" y="52"/>
                </a:lnTo>
                <a:lnTo>
                  <a:pt x="46" y="52"/>
                </a:lnTo>
                <a:lnTo>
                  <a:pt x="48" y="52"/>
                </a:lnTo>
                <a:lnTo>
                  <a:pt x="49" y="52"/>
                </a:lnTo>
                <a:lnTo>
                  <a:pt x="49" y="50"/>
                </a:lnTo>
                <a:lnTo>
                  <a:pt x="51" y="50"/>
                </a:lnTo>
                <a:lnTo>
                  <a:pt x="51" y="48"/>
                </a:lnTo>
                <a:lnTo>
                  <a:pt x="51" y="46"/>
                </a:lnTo>
                <a:lnTo>
                  <a:pt x="53" y="46"/>
                </a:lnTo>
                <a:lnTo>
                  <a:pt x="55" y="46"/>
                </a:lnTo>
                <a:lnTo>
                  <a:pt x="55" y="45"/>
                </a:lnTo>
                <a:lnTo>
                  <a:pt x="56" y="45"/>
                </a:lnTo>
                <a:lnTo>
                  <a:pt x="58" y="45"/>
                </a:lnTo>
                <a:lnTo>
                  <a:pt x="60" y="43"/>
                </a:lnTo>
                <a:lnTo>
                  <a:pt x="60" y="41"/>
                </a:lnTo>
                <a:lnTo>
                  <a:pt x="60" y="40"/>
                </a:lnTo>
                <a:lnTo>
                  <a:pt x="60" y="38"/>
                </a:lnTo>
                <a:lnTo>
                  <a:pt x="60" y="36"/>
                </a:lnTo>
                <a:lnTo>
                  <a:pt x="60" y="34"/>
                </a:lnTo>
                <a:lnTo>
                  <a:pt x="60" y="33"/>
                </a:lnTo>
                <a:lnTo>
                  <a:pt x="60" y="31"/>
                </a:lnTo>
                <a:lnTo>
                  <a:pt x="60" y="29"/>
                </a:lnTo>
                <a:lnTo>
                  <a:pt x="58" y="29"/>
                </a:lnTo>
                <a:lnTo>
                  <a:pt x="58" y="28"/>
                </a:lnTo>
                <a:lnTo>
                  <a:pt x="60" y="26"/>
                </a:lnTo>
                <a:lnTo>
                  <a:pt x="60" y="24"/>
                </a:lnTo>
                <a:lnTo>
                  <a:pt x="58" y="24"/>
                </a:lnTo>
                <a:lnTo>
                  <a:pt x="58" y="22"/>
                </a:lnTo>
                <a:lnTo>
                  <a:pt x="56" y="22"/>
                </a:lnTo>
                <a:lnTo>
                  <a:pt x="56" y="21"/>
                </a:lnTo>
                <a:lnTo>
                  <a:pt x="56" y="19"/>
                </a:lnTo>
                <a:lnTo>
                  <a:pt x="56" y="17"/>
                </a:lnTo>
                <a:lnTo>
                  <a:pt x="56" y="15"/>
                </a:lnTo>
                <a:lnTo>
                  <a:pt x="58" y="15"/>
                </a:lnTo>
                <a:lnTo>
                  <a:pt x="58" y="14"/>
                </a:lnTo>
                <a:lnTo>
                  <a:pt x="60" y="14"/>
                </a:lnTo>
                <a:lnTo>
                  <a:pt x="58" y="14"/>
                </a:lnTo>
                <a:lnTo>
                  <a:pt x="58" y="12"/>
                </a:lnTo>
                <a:lnTo>
                  <a:pt x="58" y="10"/>
                </a:lnTo>
                <a:lnTo>
                  <a:pt x="56" y="10"/>
                </a:lnTo>
                <a:lnTo>
                  <a:pt x="56" y="9"/>
                </a:lnTo>
                <a:lnTo>
                  <a:pt x="58" y="9"/>
                </a:lnTo>
                <a:lnTo>
                  <a:pt x="58" y="7"/>
                </a:lnTo>
                <a:lnTo>
                  <a:pt x="58" y="5"/>
                </a:lnTo>
                <a:lnTo>
                  <a:pt x="60" y="5"/>
                </a:lnTo>
                <a:lnTo>
                  <a:pt x="60" y="3"/>
                </a:lnTo>
                <a:lnTo>
                  <a:pt x="60" y="2"/>
                </a:lnTo>
                <a:lnTo>
                  <a:pt x="61" y="2"/>
                </a:lnTo>
                <a:lnTo>
                  <a:pt x="63" y="2"/>
                </a:lnTo>
                <a:lnTo>
                  <a:pt x="63" y="0"/>
                </a:lnTo>
                <a:lnTo>
                  <a:pt x="63" y="2"/>
                </a:lnTo>
                <a:lnTo>
                  <a:pt x="65" y="2"/>
                </a:lnTo>
                <a:lnTo>
                  <a:pt x="67" y="2"/>
                </a:lnTo>
                <a:lnTo>
                  <a:pt x="67" y="0"/>
                </a:lnTo>
                <a:lnTo>
                  <a:pt x="68" y="0"/>
                </a:lnTo>
                <a:lnTo>
                  <a:pt x="68" y="2"/>
                </a:lnTo>
                <a:lnTo>
                  <a:pt x="70" y="2"/>
                </a:lnTo>
                <a:lnTo>
                  <a:pt x="72" y="2"/>
                </a:lnTo>
                <a:lnTo>
                  <a:pt x="72" y="0"/>
                </a:lnTo>
                <a:lnTo>
                  <a:pt x="74" y="0"/>
                </a:lnTo>
                <a:lnTo>
                  <a:pt x="75" y="0"/>
                </a:lnTo>
                <a:close/>
              </a:path>
            </a:pathLst>
          </a:custGeom>
          <a:solidFill>
            <a:schemeClr val="tx2"/>
          </a:solidFill>
          <a:ln w="9525">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67" name="Freeform 23"/>
          <p:cNvSpPr>
            <a:spLocks/>
          </p:cNvSpPr>
          <p:nvPr/>
        </p:nvSpPr>
        <p:spPr bwMode="auto">
          <a:xfrm>
            <a:off x="6700568" y="4540023"/>
            <a:ext cx="651448" cy="602211"/>
          </a:xfrm>
          <a:custGeom>
            <a:avLst/>
            <a:gdLst>
              <a:gd name="T0" fmla="*/ 322 w 344"/>
              <a:gd name="T1" fmla="*/ 93 h 318"/>
              <a:gd name="T2" fmla="*/ 344 w 344"/>
              <a:gd name="T3" fmla="*/ 151 h 318"/>
              <a:gd name="T4" fmla="*/ 313 w 344"/>
              <a:gd name="T5" fmla="*/ 227 h 318"/>
              <a:gd name="T6" fmla="*/ 277 w 344"/>
              <a:gd name="T7" fmla="*/ 293 h 318"/>
              <a:gd name="T8" fmla="*/ 256 w 344"/>
              <a:gd name="T9" fmla="*/ 293 h 318"/>
              <a:gd name="T10" fmla="*/ 237 w 344"/>
              <a:gd name="T11" fmla="*/ 294 h 318"/>
              <a:gd name="T12" fmla="*/ 217 w 344"/>
              <a:gd name="T13" fmla="*/ 294 h 318"/>
              <a:gd name="T14" fmla="*/ 196 w 344"/>
              <a:gd name="T15" fmla="*/ 294 h 318"/>
              <a:gd name="T16" fmla="*/ 175 w 344"/>
              <a:gd name="T17" fmla="*/ 294 h 318"/>
              <a:gd name="T18" fmla="*/ 160 w 344"/>
              <a:gd name="T19" fmla="*/ 300 h 318"/>
              <a:gd name="T20" fmla="*/ 146 w 344"/>
              <a:gd name="T21" fmla="*/ 306 h 318"/>
              <a:gd name="T22" fmla="*/ 139 w 344"/>
              <a:gd name="T23" fmla="*/ 306 h 318"/>
              <a:gd name="T24" fmla="*/ 129 w 344"/>
              <a:gd name="T25" fmla="*/ 310 h 318"/>
              <a:gd name="T26" fmla="*/ 119 w 344"/>
              <a:gd name="T27" fmla="*/ 306 h 318"/>
              <a:gd name="T28" fmla="*/ 103 w 344"/>
              <a:gd name="T29" fmla="*/ 301 h 318"/>
              <a:gd name="T30" fmla="*/ 89 w 344"/>
              <a:gd name="T31" fmla="*/ 294 h 318"/>
              <a:gd name="T32" fmla="*/ 77 w 344"/>
              <a:gd name="T33" fmla="*/ 296 h 318"/>
              <a:gd name="T34" fmla="*/ 67 w 344"/>
              <a:gd name="T35" fmla="*/ 306 h 318"/>
              <a:gd name="T36" fmla="*/ 62 w 344"/>
              <a:gd name="T37" fmla="*/ 315 h 318"/>
              <a:gd name="T38" fmla="*/ 46 w 344"/>
              <a:gd name="T39" fmla="*/ 310 h 318"/>
              <a:gd name="T40" fmla="*/ 31 w 344"/>
              <a:gd name="T41" fmla="*/ 305 h 318"/>
              <a:gd name="T42" fmla="*/ 19 w 344"/>
              <a:gd name="T43" fmla="*/ 306 h 318"/>
              <a:gd name="T44" fmla="*/ 3 w 344"/>
              <a:gd name="T45" fmla="*/ 303 h 318"/>
              <a:gd name="T46" fmla="*/ 3 w 344"/>
              <a:gd name="T47" fmla="*/ 287 h 318"/>
              <a:gd name="T48" fmla="*/ 9 w 344"/>
              <a:gd name="T49" fmla="*/ 272 h 318"/>
              <a:gd name="T50" fmla="*/ 14 w 344"/>
              <a:gd name="T51" fmla="*/ 260 h 318"/>
              <a:gd name="T52" fmla="*/ 21 w 344"/>
              <a:gd name="T53" fmla="*/ 244 h 318"/>
              <a:gd name="T54" fmla="*/ 26 w 344"/>
              <a:gd name="T55" fmla="*/ 229 h 318"/>
              <a:gd name="T56" fmla="*/ 31 w 344"/>
              <a:gd name="T57" fmla="*/ 213 h 318"/>
              <a:gd name="T58" fmla="*/ 38 w 344"/>
              <a:gd name="T59" fmla="*/ 200 h 318"/>
              <a:gd name="T60" fmla="*/ 50 w 344"/>
              <a:gd name="T61" fmla="*/ 189 h 318"/>
              <a:gd name="T62" fmla="*/ 55 w 344"/>
              <a:gd name="T63" fmla="*/ 174 h 318"/>
              <a:gd name="T64" fmla="*/ 57 w 344"/>
              <a:gd name="T65" fmla="*/ 155 h 318"/>
              <a:gd name="T66" fmla="*/ 62 w 344"/>
              <a:gd name="T67" fmla="*/ 143 h 318"/>
              <a:gd name="T68" fmla="*/ 58 w 344"/>
              <a:gd name="T69" fmla="*/ 129 h 318"/>
              <a:gd name="T70" fmla="*/ 53 w 344"/>
              <a:gd name="T71" fmla="*/ 114 h 318"/>
              <a:gd name="T72" fmla="*/ 53 w 344"/>
              <a:gd name="T73" fmla="*/ 96 h 318"/>
              <a:gd name="T74" fmla="*/ 46 w 344"/>
              <a:gd name="T75" fmla="*/ 83 h 318"/>
              <a:gd name="T76" fmla="*/ 57 w 344"/>
              <a:gd name="T77" fmla="*/ 72 h 318"/>
              <a:gd name="T78" fmla="*/ 64 w 344"/>
              <a:gd name="T79" fmla="*/ 69 h 318"/>
              <a:gd name="T80" fmla="*/ 76 w 344"/>
              <a:gd name="T81" fmla="*/ 77 h 318"/>
              <a:gd name="T82" fmla="*/ 81 w 344"/>
              <a:gd name="T83" fmla="*/ 86 h 318"/>
              <a:gd name="T84" fmla="*/ 91 w 344"/>
              <a:gd name="T85" fmla="*/ 96 h 318"/>
              <a:gd name="T86" fmla="*/ 105 w 344"/>
              <a:gd name="T87" fmla="*/ 100 h 318"/>
              <a:gd name="T88" fmla="*/ 113 w 344"/>
              <a:gd name="T89" fmla="*/ 105 h 318"/>
              <a:gd name="T90" fmla="*/ 126 w 344"/>
              <a:gd name="T91" fmla="*/ 110 h 318"/>
              <a:gd name="T92" fmla="*/ 141 w 344"/>
              <a:gd name="T93" fmla="*/ 108 h 318"/>
              <a:gd name="T94" fmla="*/ 150 w 344"/>
              <a:gd name="T95" fmla="*/ 100 h 318"/>
              <a:gd name="T96" fmla="*/ 153 w 344"/>
              <a:gd name="T97" fmla="*/ 93 h 318"/>
              <a:gd name="T98" fmla="*/ 158 w 344"/>
              <a:gd name="T99" fmla="*/ 84 h 318"/>
              <a:gd name="T100" fmla="*/ 174 w 344"/>
              <a:gd name="T101" fmla="*/ 77 h 318"/>
              <a:gd name="T102" fmla="*/ 177 w 344"/>
              <a:gd name="T103" fmla="*/ 67 h 318"/>
              <a:gd name="T104" fmla="*/ 175 w 344"/>
              <a:gd name="T105" fmla="*/ 52 h 318"/>
              <a:gd name="T106" fmla="*/ 184 w 344"/>
              <a:gd name="T107" fmla="*/ 40 h 318"/>
              <a:gd name="T108" fmla="*/ 189 w 344"/>
              <a:gd name="T109" fmla="*/ 28 h 318"/>
              <a:gd name="T110" fmla="*/ 201 w 344"/>
              <a:gd name="T111" fmla="*/ 21 h 318"/>
              <a:gd name="T112" fmla="*/ 213 w 344"/>
              <a:gd name="T113" fmla="*/ 22 h 318"/>
              <a:gd name="T114" fmla="*/ 220 w 344"/>
              <a:gd name="T115" fmla="*/ 17 h 318"/>
              <a:gd name="T116" fmla="*/ 231 w 344"/>
              <a:gd name="T117" fmla="*/ 17 h 318"/>
              <a:gd name="T118" fmla="*/ 244 w 344"/>
              <a:gd name="T119" fmla="*/ 21 h 318"/>
              <a:gd name="T120" fmla="*/ 258 w 344"/>
              <a:gd name="T121" fmla="*/ 21 h 318"/>
              <a:gd name="T122" fmla="*/ 265 w 344"/>
              <a:gd name="T123" fmla="*/ 1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4" h="318">
                <a:moveTo>
                  <a:pt x="291" y="15"/>
                </a:moveTo>
                <a:lnTo>
                  <a:pt x="298" y="24"/>
                </a:lnTo>
                <a:lnTo>
                  <a:pt x="299" y="26"/>
                </a:lnTo>
                <a:lnTo>
                  <a:pt x="306" y="33"/>
                </a:lnTo>
                <a:lnTo>
                  <a:pt x="315" y="40"/>
                </a:lnTo>
                <a:lnTo>
                  <a:pt x="322" y="46"/>
                </a:lnTo>
                <a:lnTo>
                  <a:pt x="322" y="53"/>
                </a:lnTo>
                <a:lnTo>
                  <a:pt x="322" y="67"/>
                </a:lnTo>
                <a:lnTo>
                  <a:pt x="322" y="72"/>
                </a:lnTo>
                <a:lnTo>
                  <a:pt x="322" y="76"/>
                </a:lnTo>
                <a:lnTo>
                  <a:pt x="322" y="86"/>
                </a:lnTo>
                <a:lnTo>
                  <a:pt x="322" y="93"/>
                </a:lnTo>
                <a:lnTo>
                  <a:pt x="322" y="98"/>
                </a:lnTo>
                <a:lnTo>
                  <a:pt x="322" y="103"/>
                </a:lnTo>
                <a:lnTo>
                  <a:pt x="322" y="110"/>
                </a:lnTo>
                <a:lnTo>
                  <a:pt x="323" y="119"/>
                </a:lnTo>
                <a:lnTo>
                  <a:pt x="323" y="126"/>
                </a:lnTo>
                <a:lnTo>
                  <a:pt x="325" y="134"/>
                </a:lnTo>
                <a:lnTo>
                  <a:pt x="325" y="143"/>
                </a:lnTo>
                <a:lnTo>
                  <a:pt x="325" y="150"/>
                </a:lnTo>
                <a:lnTo>
                  <a:pt x="325" y="151"/>
                </a:lnTo>
                <a:lnTo>
                  <a:pt x="334" y="151"/>
                </a:lnTo>
                <a:lnTo>
                  <a:pt x="341" y="151"/>
                </a:lnTo>
                <a:lnTo>
                  <a:pt x="344" y="151"/>
                </a:lnTo>
                <a:lnTo>
                  <a:pt x="342" y="160"/>
                </a:lnTo>
                <a:lnTo>
                  <a:pt x="339" y="167"/>
                </a:lnTo>
                <a:lnTo>
                  <a:pt x="335" y="174"/>
                </a:lnTo>
                <a:lnTo>
                  <a:pt x="332" y="181"/>
                </a:lnTo>
                <a:lnTo>
                  <a:pt x="332" y="182"/>
                </a:lnTo>
                <a:lnTo>
                  <a:pt x="329" y="189"/>
                </a:lnTo>
                <a:lnTo>
                  <a:pt x="325" y="198"/>
                </a:lnTo>
                <a:lnTo>
                  <a:pt x="323" y="203"/>
                </a:lnTo>
                <a:lnTo>
                  <a:pt x="322" y="205"/>
                </a:lnTo>
                <a:lnTo>
                  <a:pt x="318" y="213"/>
                </a:lnTo>
                <a:lnTo>
                  <a:pt x="317" y="220"/>
                </a:lnTo>
                <a:lnTo>
                  <a:pt x="313" y="227"/>
                </a:lnTo>
                <a:lnTo>
                  <a:pt x="310" y="236"/>
                </a:lnTo>
                <a:lnTo>
                  <a:pt x="306" y="243"/>
                </a:lnTo>
                <a:lnTo>
                  <a:pt x="303" y="251"/>
                </a:lnTo>
                <a:lnTo>
                  <a:pt x="299" y="258"/>
                </a:lnTo>
                <a:lnTo>
                  <a:pt x="296" y="265"/>
                </a:lnTo>
                <a:lnTo>
                  <a:pt x="292" y="274"/>
                </a:lnTo>
                <a:lnTo>
                  <a:pt x="291" y="281"/>
                </a:lnTo>
                <a:lnTo>
                  <a:pt x="289" y="284"/>
                </a:lnTo>
                <a:lnTo>
                  <a:pt x="291" y="291"/>
                </a:lnTo>
                <a:lnTo>
                  <a:pt x="280" y="293"/>
                </a:lnTo>
                <a:lnTo>
                  <a:pt x="279" y="293"/>
                </a:lnTo>
                <a:lnTo>
                  <a:pt x="277" y="293"/>
                </a:lnTo>
                <a:lnTo>
                  <a:pt x="275" y="293"/>
                </a:lnTo>
                <a:lnTo>
                  <a:pt x="274" y="293"/>
                </a:lnTo>
                <a:lnTo>
                  <a:pt x="272" y="293"/>
                </a:lnTo>
                <a:lnTo>
                  <a:pt x="270" y="293"/>
                </a:lnTo>
                <a:lnTo>
                  <a:pt x="268" y="293"/>
                </a:lnTo>
                <a:lnTo>
                  <a:pt x="267" y="293"/>
                </a:lnTo>
                <a:lnTo>
                  <a:pt x="265" y="293"/>
                </a:lnTo>
                <a:lnTo>
                  <a:pt x="263" y="293"/>
                </a:lnTo>
                <a:lnTo>
                  <a:pt x="261" y="293"/>
                </a:lnTo>
                <a:lnTo>
                  <a:pt x="260" y="293"/>
                </a:lnTo>
                <a:lnTo>
                  <a:pt x="258" y="293"/>
                </a:lnTo>
                <a:lnTo>
                  <a:pt x="256" y="293"/>
                </a:lnTo>
                <a:lnTo>
                  <a:pt x="255" y="293"/>
                </a:lnTo>
                <a:lnTo>
                  <a:pt x="255" y="294"/>
                </a:lnTo>
                <a:lnTo>
                  <a:pt x="253" y="294"/>
                </a:lnTo>
                <a:lnTo>
                  <a:pt x="251" y="294"/>
                </a:lnTo>
                <a:lnTo>
                  <a:pt x="249" y="294"/>
                </a:lnTo>
                <a:lnTo>
                  <a:pt x="248" y="294"/>
                </a:lnTo>
                <a:lnTo>
                  <a:pt x="246" y="294"/>
                </a:lnTo>
                <a:lnTo>
                  <a:pt x="244" y="294"/>
                </a:lnTo>
                <a:lnTo>
                  <a:pt x="243" y="294"/>
                </a:lnTo>
                <a:lnTo>
                  <a:pt x="241" y="294"/>
                </a:lnTo>
                <a:lnTo>
                  <a:pt x="239" y="294"/>
                </a:lnTo>
                <a:lnTo>
                  <a:pt x="237" y="294"/>
                </a:lnTo>
                <a:lnTo>
                  <a:pt x="236" y="294"/>
                </a:lnTo>
                <a:lnTo>
                  <a:pt x="234" y="294"/>
                </a:lnTo>
                <a:lnTo>
                  <a:pt x="232" y="294"/>
                </a:lnTo>
                <a:lnTo>
                  <a:pt x="231" y="294"/>
                </a:lnTo>
                <a:lnTo>
                  <a:pt x="229" y="294"/>
                </a:lnTo>
                <a:lnTo>
                  <a:pt x="227" y="294"/>
                </a:lnTo>
                <a:lnTo>
                  <a:pt x="225" y="294"/>
                </a:lnTo>
                <a:lnTo>
                  <a:pt x="224" y="294"/>
                </a:lnTo>
                <a:lnTo>
                  <a:pt x="222" y="294"/>
                </a:lnTo>
                <a:lnTo>
                  <a:pt x="220" y="294"/>
                </a:lnTo>
                <a:lnTo>
                  <a:pt x="218" y="294"/>
                </a:lnTo>
                <a:lnTo>
                  <a:pt x="217" y="294"/>
                </a:lnTo>
                <a:lnTo>
                  <a:pt x="215" y="294"/>
                </a:lnTo>
                <a:lnTo>
                  <a:pt x="213" y="294"/>
                </a:lnTo>
                <a:lnTo>
                  <a:pt x="212" y="294"/>
                </a:lnTo>
                <a:lnTo>
                  <a:pt x="210" y="294"/>
                </a:lnTo>
                <a:lnTo>
                  <a:pt x="208" y="294"/>
                </a:lnTo>
                <a:lnTo>
                  <a:pt x="206" y="294"/>
                </a:lnTo>
                <a:lnTo>
                  <a:pt x="205" y="294"/>
                </a:lnTo>
                <a:lnTo>
                  <a:pt x="203" y="294"/>
                </a:lnTo>
                <a:lnTo>
                  <a:pt x="201" y="294"/>
                </a:lnTo>
                <a:lnTo>
                  <a:pt x="200" y="294"/>
                </a:lnTo>
                <a:lnTo>
                  <a:pt x="198" y="294"/>
                </a:lnTo>
                <a:lnTo>
                  <a:pt x="196" y="294"/>
                </a:lnTo>
                <a:lnTo>
                  <a:pt x="194" y="294"/>
                </a:lnTo>
                <a:lnTo>
                  <a:pt x="193" y="294"/>
                </a:lnTo>
                <a:lnTo>
                  <a:pt x="191" y="294"/>
                </a:lnTo>
                <a:lnTo>
                  <a:pt x="189" y="294"/>
                </a:lnTo>
                <a:lnTo>
                  <a:pt x="187" y="294"/>
                </a:lnTo>
                <a:lnTo>
                  <a:pt x="186" y="294"/>
                </a:lnTo>
                <a:lnTo>
                  <a:pt x="184" y="294"/>
                </a:lnTo>
                <a:lnTo>
                  <a:pt x="182" y="294"/>
                </a:lnTo>
                <a:lnTo>
                  <a:pt x="181" y="294"/>
                </a:lnTo>
                <a:lnTo>
                  <a:pt x="179" y="294"/>
                </a:lnTo>
                <a:lnTo>
                  <a:pt x="177" y="294"/>
                </a:lnTo>
                <a:lnTo>
                  <a:pt x="175" y="294"/>
                </a:lnTo>
                <a:lnTo>
                  <a:pt x="174" y="294"/>
                </a:lnTo>
                <a:lnTo>
                  <a:pt x="172" y="294"/>
                </a:lnTo>
                <a:lnTo>
                  <a:pt x="170" y="294"/>
                </a:lnTo>
                <a:lnTo>
                  <a:pt x="169" y="294"/>
                </a:lnTo>
                <a:lnTo>
                  <a:pt x="167" y="294"/>
                </a:lnTo>
                <a:lnTo>
                  <a:pt x="167" y="296"/>
                </a:lnTo>
                <a:lnTo>
                  <a:pt x="165" y="296"/>
                </a:lnTo>
                <a:lnTo>
                  <a:pt x="165" y="298"/>
                </a:lnTo>
                <a:lnTo>
                  <a:pt x="163" y="298"/>
                </a:lnTo>
                <a:lnTo>
                  <a:pt x="163" y="300"/>
                </a:lnTo>
                <a:lnTo>
                  <a:pt x="162" y="300"/>
                </a:lnTo>
                <a:lnTo>
                  <a:pt x="160" y="300"/>
                </a:lnTo>
                <a:lnTo>
                  <a:pt x="158" y="300"/>
                </a:lnTo>
                <a:lnTo>
                  <a:pt x="158" y="301"/>
                </a:lnTo>
                <a:lnTo>
                  <a:pt x="157" y="301"/>
                </a:lnTo>
                <a:lnTo>
                  <a:pt x="155" y="301"/>
                </a:lnTo>
                <a:lnTo>
                  <a:pt x="155" y="303"/>
                </a:lnTo>
                <a:lnTo>
                  <a:pt x="153" y="303"/>
                </a:lnTo>
                <a:lnTo>
                  <a:pt x="151" y="303"/>
                </a:lnTo>
                <a:lnTo>
                  <a:pt x="151" y="305"/>
                </a:lnTo>
                <a:lnTo>
                  <a:pt x="151" y="306"/>
                </a:lnTo>
                <a:lnTo>
                  <a:pt x="150" y="306"/>
                </a:lnTo>
                <a:lnTo>
                  <a:pt x="148" y="306"/>
                </a:lnTo>
                <a:lnTo>
                  <a:pt x="146" y="306"/>
                </a:lnTo>
                <a:lnTo>
                  <a:pt x="146" y="305"/>
                </a:lnTo>
                <a:lnTo>
                  <a:pt x="146" y="306"/>
                </a:lnTo>
                <a:lnTo>
                  <a:pt x="144" y="306"/>
                </a:lnTo>
                <a:lnTo>
                  <a:pt x="146" y="306"/>
                </a:lnTo>
                <a:lnTo>
                  <a:pt x="146" y="308"/>
                </a:lnTo>
                <a:lnTo>
                  <a:pt x="144" y="308"/>
                </a:lnTo>
                <a:lnTo>
                  <a:pt x="144" y="306"/>
                </a:lnTo>
                <a:lnTo>
                  <a:pt x="143" y="306"/>
                </a:lnTo>
                <a:lnTo>
                  <a:pt x="143" y="308"/>
                </a:lnTo>
                <a:lnTo>
                  <a:pt x="143" y="306"/>
                </a:lnTo>
                <a:lnTo>
                  <a:pt x="141" y="306"/>
                </a:lnTo>
                <a:lnTo>
                  <a:pt x="139" y="306"/>
                </a:lnTo>
                <a:lnTo>
                  <a:pt x="139" y="308"/>
                </a:lnTo>
                <a:lnTo>
                  <a:pt x="138" y="308"/>
                </a:lnTo>
                <a:lnTo>
                  <a:pt x="138" y="310"/>
                </a:lnTo>
                <a:lnTo>
                  <a:pt x="136" y="310"/>
                </a:lnTo>
                <a:lnTo>
                  <a:pt x="134" y="310"/>
                </a:lnTo>
                <a:lnTo>
                  <a:pt x="134" y="308"/>
                </a:lnTo>
                <a:lnTo>
                  <a:pt x="132" y="308"/>
                </a:lnTo>
                <a:lnTo>
                  <a:pt x="132" y="310"/>
                </a:lnTo>
                <a:lnTo>
                  <a:pt x="131" y="310"/>
                </a:lnTo>
                <a:lnTo>
                  <a:pt x="131" y="312"/>
                </a:lnTo>
                <a:lnTo>
                  <a:pt x="129" y="312"/>
                </a:lnTo>
                <a:lnTo>
                  <a:pt x="129" y="310"/>
                </a:lnTo>
                <a:lnTo>
                  <a:pt x="129" y="308"/>
                </a:lnTo>
                <a:lnTo>
                  <a:pt x="127" y="308"/>
                </a:lnTo>
                <a:lnTo>
                  <a:pt x="126" y="308"/>
                </a:lnTo>
                <a:lnTo>
                  <a:pt x="126" y="310"/>
                </a:lnTo>
                <a:lnTo>
                  <a:pt x="126" y="308"/>
                </a:lnTo>
                <a:lnTo>
                  <a:pt x="124" y="308"/>
                </a:lnTo>
                <a:lnTo>
                  <a:pt x="124" y="310"/>
                </a:lnTo>
                <a:lnTo>
                  <a:pt x="122" y="310"/>
                </a:lnTo>
                <a:lnTo>
                  <a:pt x="122" y="308"/>
                </a:lnTo>
                <a:lnTo>
                  <a:pt x="120" y="308"/>
                </a:lnTo>
                <a:lnTo>
                  <a:pt x="120" y="306"/>
                </a:lnTo>
                <a:lnTo>
                  <a:pt x="119" y="306"/>
                </a:lnTo>
                <a:lnTo>
                  <a:pt x="119" y="305"/>
                </a:lnTo>
                <a:lnTo>
                  <a:pt x="117" y="305"/>
                </a:lnTo>
                <a:lnTo>
                  <a:pt x="115" y="305"/>
                </a:lnTo>
                <a:lnTo>
                  <a:pt x="113" y="305"/>
                </a:lnTo>
                <a:lnTo>
                  <a:pt x="113" y="303"/>
                </a:lnTo>
                <a:lnTo>
                  <a:pt x="112" y="303"/>
                </a:lnTo>
                <a:lnTo>
                  <a:pt x="110" y="303"/>
                </a:lnTo>
                <a:lnTo>
                  <a:pt x="108" y="303"/>
                </a:lnTo>
                <a:lnTo>
                  <a:pt x="108" y="301"/>
                </a:lnTo>
                <a:lnTo>
                  <a:pt x="107" y="301"/>
                </a:lnTo>
                <a:lnTo>
                  <a:pt x="105" y="301"/>
                </a:lnTo>
                <a:lnTo>
                  <a:pt x="103" y="301"/>
                </a:lnTo>
                <a:lnTo>
                  <a:pt x="103" y="300"/>
                </a:lnTo>
                <a:lnTo>
                  <a:pt x="101" y="300"/>
                </a:lnTo>
                <a:lnTo>
                  <a:pt x="100" y="300"/>
                </a:lnTo>
                <a:lnTo>
                  <a:pt x="100" y="298"/>
                </a:lnTo>
                <a:lnTo>
                  <a:pt x="98" y="298"/>
                </a:lnTo>
                <a:lnTo>
                  <a:pt x="96" y="298"/>
                </a:lnTo>
                <a:lnTo>
                  <a:pt x="95" y="298"/>
                </a:lnTo>
                <a:lnTo>
                  <a:pt x="95" y="296"/>
                </a:lnTo>
                <a:lnTo>
                  <a:pt x="93" y="296"/>
                </a:lnTo>
                <a:lnTo>
                  <a:pt x="91" y="296"/>
                </a:lnTo>
                <a:lnTo>
                  <a:pt x="89" y="296"/>
                </a:lnTo>
                <a:lnTo>
                  <a:pt x="89" y="294"/>
                </a:lnTo>
                <a:lnTo>
                  <a:pt x="88" y="294"/>
                </a:lnTo>
                <a:lnTo>
                  <a:pt x="86" y="294"/>
                </a:lnTo>
                <a:lnTo>
                  <a:pt x="84" y="294"/>
                </a:lnTo>
                <a:lnTo>
                  <a:pt x="84" y="293"/>
                </a:lnTo>
                <a:lnTo>
                  <a:pt x="83" y="293"/>
                </a:lnTo>
                <a:lnTo>
                  <a:pt x="83" y="294"/>
                </a:lnTo>
                <a:lnTo>
                  <a:pt x="81" y="294"/>
                </a:lnTo>
                <a:lnTo>
                  <a:pt x="81" y="296"/>
                </a:lnTo>
                <a:lnTo>
                  <a:pt x="79" y="296"/>
                </a:lnTo>
                <a:lnTo>
                  <a:pt x="79" y="298"/>
                </a:lnTo>
                <a:lnTo>
                  <a:pt x="79" y="296"/>
                </a:lnTo>
                <a:lnTo>
                  <a:pt x="77" y="296"/>
                </a:lnTo>
                <a:lnTo>
                  <a:pt x="76" y="296"/>
                </a:lnTo>
                <a:lnTo>
                  <a:pt x="74" y="296"/>
                </a:lnTo>
                <a:lnTo>
                  <a:pt x="74" y="298"/>
                </a:lnTo>
                <a:lnTo>
                  <a:pt x="72" y="298"/>
                </a:lnTo>
                <a:lnTo>
                  <a:pt x="72" y="300"/>
                </a:lnTo>
                <a:lnTo>
                  <a:pt x="72" y="301"/>
                </a:lnTo>
                <a:lnTo>
                  <a:pt x="72" y="303"/>
                </a:lnTo>
                <a:lnTo>
                  <a:pt x="70" y="303"/>
                </a:lnTo>
                <a:lnTo>
                  <a:pt x="70" y="305"/>
                </a:lnTo>
                <a:lnTo>
                  <a:pt x="69" y="305"/>
                </a:lnTo>
                <a:lnTo>
                  <a:pt x="67" y="305"/>
                </a:lnTo>
                <a:lnTo>
                  <a:pt x="67" y="306"/>
                </a:lnTo>
                <a:lnTo>
                  <a:pt x="67" y="308"/>
                </a:lnTo>
                <a:lnTo>
                  <a:pt x="67" y="310"/>
                </a:lnTo>
                <a:lnTo>
                  <a:pt x="67" y="312"/>
                </a:lnTo>
                <a:lnTo>
                  <a:pt x="67" y="313"/>
                </a:lnTo>
                <a:lnTo>
                  <a:pt x="65" y="313"/>
                </a:lnTo>
                <a:lnTo>
                  <a:pt x="65" y="315"/>
                </a:lnTo>
                <a:lnTo>
                  <a:pt x="65" y="317"/>
                </a:lnTo>
                <a:lnTo>
                  <a:pt x="65" y="318"/>
                </a:lnTo>
                <a:lnTo>
                  <a:pt x="64" y="318"/>
                </a:lnTo>
                <a:lnTo>
                  <a:pt x="64" y="317"/>
                </a:lnTo>
                <a:lnTo>
                  <a:pt x="62" y="317"/>
                </a:lnTo>
                <a:lnTo>
                  <a:pt x="62" y="315"/>
                </a:lnTo>
                <a:lnTo>
                  <a:pt x="62" y="313"/>
                </a:lnTo>
                <a:lnTo>
                  <a:pt x="60" y="313"/>
                </a:lnTo>
                <a:lnTo>
                  <a:pt x="60" y="312"/>
                </a:lnTo>
                <a:lnTo>
                  <a:pt x="58" y="312"/>
                </a:lnTo>
                <a:lnTo>
                  <a:pt x="57" y="312"/>
                </a:lnTo>
                <a:lnTo>
                  <a:pt x="55" y="312"/>
                </a:lnTo>
                <a:lnTo>
                  <a:pt x="53" y="312"/>
                </a:lnTo>
                <a:lnTo>
                  <a:pt x="52" y="312"/>
                </a:lnTo>
                <a:lnTo>
                  <a:pt x="50" y="312"/>
                </a:lnTo>
                <a:lnTo>
                  <a:pt x="48" y="312"/>
                </a:lnTo>
                <a:lnTo>
                  <a:pt x="46" y="312"/>
                </a:lnTo>
                <a:lnTo>
                  <a:pt x="46" y="310"/>
                </a:lnTo>
                <a:lnTo>
                  <a:pt x="45" y="310"/>
                </a:lnTo>
                <a:lnTo>
                  <a:pt x="43" y="310"/>
                </a:lnTo>
                <a:lnTo>
                  <a:pt x="41" y="310"/>
                </a:lnTo>
                <a:lnTo>
                  <a:pt x="41" y="308"/>
                </a:lnTo>
                <a:lnTo>
                  <a:pt x="39" y="308"/>
                </a:lnTo>
                <a:lnTo>
                  <a:pt x="38" y="308"/>
                </a:lnTo>
                <a:lnTo>
                  <a:pt x="36" y="308"/>
                </a:lnTo>
                <a:lnTo>
                  <a:pt x="36" y="306"/>
                </a:lnTo>
                <a:lnTo>
                  <a:pt x="34" y="306"/>
                </a:lnTo>
                <a:lnTo>
                  <a:pt x="33" y="306"/>
                </a:lnTo>
                <a:lnTo>
                  <a:pt x="31" y="306"/>
                </a:lnTo>
                <a:lnTo>
                  <a:pt x="31" y="305"/>
                </a:lnTo>
                <a:lnTo>
                  <a:pt x="29" y="305"/>
                </a:lnTo>
                <a:lnTo>
                  <a:pt x="27" y="305"/>
                </a:lnTo>
                <a:lnTo>
                  <a:pt x="27" y="306"/>
                </a:lnTo>
                <a:lnTo>
                  <a:pt x="26" y="306"/>
                </a:lnTo>
                <a:lnTo>
                  <a:pt x="24" y="306"/>
                </a:lnTo>
                <a:lnTo>
                  <a:pt x="24" y="308"/>
                </a:lnTo>
                <a:lnTo>
                  <a:pt x="24" y="310"/>
                </a:lnTo>
                <a:lnTo>
                  <a:pt x="22" y="310"/>
                </a:lnTo>
                <a:lnTo>
                  <a:pt x="22" y="308"/>
                </a:lnTo>
                <a:lnTo>
                  <a:pt x="21" y="308"/>
                </a:lnTo>
                <a:lnTo>
                  <a:pt x="19" y="308"/>
                </a:lnTo>
                <a:lnTo>
                  <a:pt x="19" y="306"/>
                </a:lnTo>
                <a:lnTo>
                  <a:pt x="17" y="306"/>
                </a:lnTo>
                <a:lnTo>
                  <a:pt x="15" y="306"/>
                </a:lnTo>
                <a:lnTo>
                  <a:pt x="14" y="306"/>
                </a:lnTo>
                <a:lnTo>
                  <a:pt x="12" y="306"/>
                </a:lnTo>
                <a:lnTo>
                  <a:pt x="10" y="305"/>
                </a:lnTo>
                <a:lnTo>
                  <a:pt x="10" y="303"/>
                </a:lnTo>
                <a:lnTo>
                  <a:pt x="9" y="303"/>
                </a:lnTo>
                <a:lnTo>
                  <a:pt x="7" y="303"/>
                </a:lnTo>
                <a:lnTo>
                  <a:pt x="7" y="305"/>
                </a:lnTo>
                <a:lnTo>
                  <a:pt x="5" y="305"/>
                </a:lnTo>
                <a:lnTo>
                  <a:pt x="5" y="303"/>
                </a:lnTo>
                <a:lnTo>
                  <a:pt x="3" y="303"/>
                </a:lnTo>
                <a:lnTo>
                  <a:pt x="3" y="301"/>
                </a:lnTo>
                <a:lnTo>
                  <a:pt x="2" y="301"/>
                </a:lnTo>
                <a:lnTo>
                  <a:pt x="2" y="300"/>
                </a:lnTo>
                <a:lnTo>
                  <a:pt x="0" y="300"/>
                </a:lnTo>
                <a:lnTo>
                  <a:pt x="0" y="298"/>
                </a:lnTo>
                <a:lnTo>
                  <a:pt x="0" y="296"/>
                </a:lnTo>
                <a:lnTo>
                  <a:pt x="0" y="294"/>
                </a:lnTo>
                <a:lnTo>
                  <a:pt x="2" y="293"/>
                </a:lnTo>
                <a:lnTo>
                  <a:pt x="2" y="291"/>
                </a:lnTo>
                <a:lnTo>
                  <a:pt x="3" y="291"/>
                </a:lnTo>
                <a:lnTo>
                  <a:pt x="3" y="289"/>
                </a:lnTo>
                <a:lnTo>
                  <a:pt x="3" y="287"/>
                </a:lnTo>
                <a:lnTo>
                  <a:pt x="3" y="286"/>
                </a:lnTo>
                <a:lnTo>
                  <a:pt x="3" y="284"/>
                </a:lnTo>
                <a:lnTo>
                  <a:pt x="3" y="282"/>
                </a:lnTo>
                <a:lnTo>
                  <a:pt x="3" y="281"/>
                </a:lnTo>
                <a:lnTo>
                  <a:pt x="5" y="281"/>
                </a:lnTo>
                <a:lnTo>
                  <a:pt x="5" y="279"/>
                </a:lnTo>
                <a:lnTo>
                  <a:pt x="7" y="279"/>
                </a:lnTo>
                <a:lnTo>
                  <a:pt x="7" y="277"/>
                </a:lnTo>
                <a:lnTo>
                  <a:pt x="9" y="277"/>
                </a:lnTo>
                <a:lnTo>
                  <a:pt x="9" y="275"/>
                </a:lnTo>
                <a:lnTo>
                  <a:pt x="9" y="274"/>
                </a:lnTo>
                <a:lnTo>
                  <a:pt x="9" y="272"/>
                </a:lnTo>
                <a:lnTo>
                  <a:pt x="9" y="270"/>
                </a:lnTo>
                <a:lnTo>
                  <a:pt x="7" y="270"/>
                </a:lnTo>
                <a:lnTo>
                  <a:pt x="7" y="269"/>
                </a:lnTo>
                <a:lnTo>
                  <a:pt x="7" y="267"/>
                </a:lnTo>
                <a:lnTo>
                  <a:pt x="9" y="267"/>
                </a:lnTo>
                <a:lnTo>
                  <a:pt x="9" y="265"/>
                </a:lnTo>
                <a:lnTo>
                  <a:pt x="10" y="265"/>
                </a:lnTo>
                <a:lnTo>
                  <a:pt x="10" y="263"/>
                </a:lnTo>
                <a:lnTo>
                  <a:pt x="12" y="263"/>
                </a:lnTo>
                <a:lnTo>
                  <a:pt x="12" y="262"/>
                </a:lnTo>
                <a:lnTo>
                  <a:pt x="12" y="260"/>
                </a:lnTo>
                <a:lnTo>
                  <a:pt x="14" y="260"/>
                </a:lnTo>
                <a:lnTo>
                  <a:pt x="14" y="258"/>
                </a:lnTo>
                <a:lnTo>
                  <a:pt x="15" y="258"/>
                </a:lnTo>
                <a:lnTo>
                  <a:pt x="15" y="257"/>
                </a:lnTo>
                <a:lnTo>
                  <a:pt x="17" y="257"/>
                </a:lnTo>
                <a:lnTo>
                  <a:pt x="19" y="255"/>
                </a:lnTo>
                <a:lnTo>
                  <a:pt x="19" y="253"/>
                </a:lnTo>
                <a:lnTo>
                  <a:pt x="19" y="251"/>
                </a:lnTo>
                <a:lnTo>
                  <a:pt x="21" y="251"/>
                </a:lnTo>
                <a:lnTo>
                  <a:pt x="21" y="250"/>
                </a:lnTo>
                <a:lnTo>
                  <a:pt x="21" y="248"/>
                </a:lnTo>
                <a:lnTo>
                  <a:pt x="21" y="246"/>
                </a:lnTo>
                <a:lnTo>
                  <a:pt x="21" y="244"/>
                </a:lnTo>
                <a:lnTo>
                  <a:pt x="21" y="243"/>
                </a:lnTo>
                <a:lnTo>
                  <a:pt x="22" y="241"/>
                </a:lnTo>
                <a:lnTo>
                  <a:pt x="21" y="239"/>
                </a:lnTo>
                <a:lnTo>
                  <a:pt x="21" y="238"/>
                </a:lnTo>
                <a:lnTo>
                  <a:pt x="21" y="236"/>
                </a:lnTo>
                <a:lnTo>
                  <a:pt x="22" y="236"/>
                </a:lnTo>
                <a:lnTo>
                  <a:pt x="22" y="234"/>
                </a:lnTo>
                <a:lnTo>
                  <a:pt x="22" y="232"/>
                </a:lnTo>
                <a:lnTo>
                  <a:pt x="24" y="232"/>
                </a:lnTo>
                <a:lnTo>
                  <a:pt x="24" y="231"/>
                </a:lnTo>
                <a:lnTo>
                  <a:pt x="26" y="231"/>
                </a:lnTo>
                <a:lnTo>
                  <a:pt x="26" y="229"/>
                </a:lnTo>
                <a:lnTo>
                  <a:pt x="26" y="227"/>
                </a:lnTo>
                <a:lnTo>
                  <a:pt x="26" y="226"/>
                </a:lnTo>
                <a:lnTo>
                  <a:pt x="26" y="224"/>
                </a:lnTo>
                <a:lnTo>
                  <a:pt x="27" y="224"/>
                </a:lnTo>
                <a:lnTo>
                  <a:pt x="27" y="222"/>
                </a:lnTo>
                <a:lnTo>
                  <a:pt x="27" y="220"/>
                </a:lnTo>
                <a:lnTo>
                  <a:pt x="27" y="219"/>
                </a:lnTo>
                <a:lnTo>
                  <a:pt x="27" y="217"/>
                </a:lnTo>
                <a:lnTo>
                  <a:pt x="27" y="215"/>
                </a:lnTo>
                <a:lnTo>
                  <a:pt x="29" y="215"/>
                </a:lnTo>
                <a:lnTo>
                  <a:pt x="31" y="215"/>
                </a:lnTo>
                <a:lnTo>
                  <a:pt x="31" y="213"/>
                </a:lnTo>
                <a:lnTo>
                  <a:pt x="31" y="212"/>
                </a:lnTo>
                <a:lnTo>
                  <a:pt x="31" y="210"/>
                </a:lnTo>
                <a:lnTo>
                  <a:pt x="31" y="208"/>
                </a:lnTo>
                <a:lnTo>
                  <a:pt x="33" y="208"/>
                </a:lnTo>
                <a:lnTo>
                  <a:pt x="33" y="207"/>
                </a:lnTo>
                <a:lnTo>
                  <a:pt x="33" y="205"/>
                </a:lnTo>
                <a:lnTo>
                  <a:pt x="33" y="203"/>
                </a:lnTo>
                <a:lnTo>
                  <a:pt x="34" y="203"/>
                </a:lnTo>
                <a:lnTo>
                  <a:pt x="34" y="201"/>
                </a:lnTo>
                <a:lnTo>
                  <a:pt x="36" y="201"/>
                </a:lnTo>
                <a:lnTo>
                  <a:pt x="36" y="200"/>
                </a:lnTo>
                <a:lnTo>
                  <a:pt x="38" y="200"/>
                </a:lnTo>
                <a:lnTo>
                  <a:pt x="38" y="198"/>
                </a:lnTo>
                <a:lnTo>
                  <a:pt x="39" y="198"/>
                </a:lnTo>
                <a:lnTo>
                  <a:pt x="39" y="196"/>
                </a:lnTo>
                <a:lnTo>
                  <a:pt x="41" y="196"/>
                </a:lnTo>
                <a:lnTo>
                  <a:pt x="41" y="195"/>
                </a:lnTo>
                <a:lnTo>
                  <a:pt x="41" y="193"/>
                </a:lnTo>
                <a:lnTo>
                  <a:pt x="43" y="193"/>
                </a:lnTo>
                <a:lnTo>
                  <a:pt x="43" y="191"/>
                </a:lnTo>
                <a:lnTo>
                  <a:pt x="45" y="191"/>
                </a:lnTo>
                <a:lnTo>
                  <a:pt x="46" y="191"/>
                </a:lnTo>
                <a:lnTo>
                  <a:pt x="48" y="191"/>
                </a:lnTo>
                <a:lnTo>
                  <a:pt x="50" y="189"/>
                </a:lnTo>
                <a:lnTo>
                  <a:pt x="50" y="188"/>
                </a:lnTo>
                <a:lnTo>
                  <a:pt x="50" y="186"/>
                </a:lnTo>
                <a:lnTo>
                  <a:pt x="50" y="184"/>
                </a:lnTo>
                <a:lnTo>
                  <a:pt x="50" y="182"/>
                </a:lnTo>
                <a:lnTo>
                  <a:pt x="50" y="181"/>
                </a:lnTo>
                <a:lnTo>
                  <a:pt x="50" y="179"/>
                </a:lnTo>
                <a:lnTo>
                  <a:pt x="52" y="179"/>
                </a:lnTo>
                <a:lnTo>
                  <a:pt x="52" y="177"/>
                </a:lnTo>
                <a:lnTo>
                  <a:pt x="52" y="176"/>
                </a:lnTo>
                <a:lnTo>
                  <a:pt x="53" y="176"/>
                </a:lnTo>
                <a:lnTo>
                  <a:pt x="53" y="174"/>
                </a:lnTo>
                <a:lnTo>
                  <a:pt x="55" y="174"/>
                </a:lnTo>
                <a:lnTo>
                  <a:pt x="55" y="172"/>
                </a:lnTo>
                <a:lnTo>
                  <a:pt x="55" y="170"/>
                </a:lnTo>
                <a:lnTo>
                  <a:pt x="55" y="169"/>
                </a:lnTo>
                <a:lnTo>
                  <a:pt x="55" y="167"/>
                </a:lnTo>
                <a:lnTo>
                  <a:pt x="57" y="167"/>
                </a:lnTo>
                <a:lnTo>
                  <a:pt x="57" y="165"/>
                </a:lnTo>
                <a:lnTo>
                  <a:pt x="57" y="164"/>
                </a:lnTo>
                <a:lnTo>
                  <a:pt x="57" y="162"/>
                </a:lnTo>
                <a:lnTo>
                  <a:pt x="57" y="160"/>
                </a:lnTo>
                <a:lnTo>
                  <a:pt x="57" y="158"/>
                </a:lnTo>
                <a:lnTo>
                  <a:pt x="57" y="157"/>
                </a:lnTo>
                <a:lnTo>
                  <a:pt x="57" y="155"/>
                </a:lnTo>
                <a:lnTo>
                  <a:pt x="57" y="153"/>
                </a:lnTo>
                <a:lnTo>
                  <a:pt x="57" y="151"/>
                </a:lnTo>
                <a:lnTo>
                  <a:pt x="57" y="150"/>
                </a:lnTo>
                <a:lnTo>
                  <a:pt x="55" y="150"/>
                </a:lnTo>
                <a:lnTo>
                  <a:pt x="57" y="150"/>
                </a:lnTo>
                <a:lnTo>
                  <a:pt x="57" y="148"/>
                </a:lnTo>
                <a:lnTo>
                  <a:pt x="58" y="148"/>
                </a:lnTo>
                <a:lnTo>
                  <a:pt x="60" y="148"/>
                </a:lnTo>
                <a:lnTo>
                  <a:pt x="62" y="148"/>
                </a:lnTo>
                <a:lnTo>
                  <a:pt x="62" y="146"/>
                </a:lnTo>
                <a:lnTo>
                  <a:pt x="62" y="145"/>
                </a:lnTo>
                <a:lnTo>
                  <a:pt x="62" y="143"/>
                </a:lnTo>
                <a:lnTo>
                  <a:pt x="60" y="143"/>
                </a:lnTo>
                <a:lnTo>
                  <a:pt x="60" y="141"/>
                </a:lnTo>
                <a:lnTo>
                  <a:pt x="58" y="141"/>
                </a:lnTo>
                <a:lnTo>
                  <a:pt x="58" y="139"/>
                </a:lnTo>
                <a:lnTo>
                  <a:pt x="58" y="138"/>
                </a:lnTo>
                <a:lnTo>
                  <a:pt x="58" y="136"/>
                </a:lnTo>
                <a:lnTo>
                  <a:pt x="58" y="134"/>
                </a:lnTo>
                <a:lnTo>
                  <a:pt x="58" y="133"/>
                </a:lnTo>
                <a:lnTo>
                  <a:pt x="57" y="133"/>
                </a:lnTo>
                <a:lnTo>
                  <a:pt x="57" y="131"/>
                </a:lnTo>
                <a:lnTo>
                  <a:pt x="58" y="131"/>
                </a:lnTo>
                <a:lnTo>
                  <a:pt x="58" y="129"/>
                </a:lnTo>
                <a:lnTo>
                  <a:pt x="58" y="127"/>
                </a:lnTo>
                <a:lnTo>
                  <a:pt x="58" y="126"/>
                </a:lnTo>
                <a:lnTo>
                  <a:pt x="58" y="124"/>
                </a:lnTo>
                <a:lnTo>
                  <a:pt x="58" y="122"/>
                </a:lnTo>
                <a:lnTo>
                  <a:pt x="58" y="121"/>
                </a:lnTo>
                <a:lnTo>
                  <a:pt x="58" y="119"/>
                </a:lnTo>
                <a:lnTo>
                  <a:pt x="57" y="119"/>
                </a:lnTo>
                <a:lnTo>
                  <a:pt x="57" y="117"/>
                </a:lnTo>
                <a:lnTo>
                  <a:pt x="55" y="117"/>
                </a:lnTo>
                <a:lnTo>
                  <a:pt x="55" y="115"/>
                </a:lnTo>
                <a:lnTo>
                  <a:pt x="53" y="115"/>
                </a:lnTo>
                <a:lnTo>
                  <a:pt x="53" y="114"/>
                </a:lnTo>
                <a:lnTo>
                  <a:pt x="52" y="114"/>
                </a:lnTo>
                <a:lnTo>
                  <a:pt x="52" y="112"/>
                </a:lnTo>
                <a:lnTo>
                  <a:pt x="52" y="110"/>
                </a:lnTo>
                <a:lnTo>
                  <a:pt x="52" y="108"/>
                </a:lnTo>
                <a:lnTo>
                  <a:pt x="53" y="108"/>
                </a:lnTo>
                <a:lnTo>
                  <a:pt x="53" y="107"/>
                </a:lnTo>
                <a:lnTo>
                  <a:pt x="53" y="105"/>
                </a:lnTo>
                <a:lnTo>
                  <a:pt x="53" y="103"/>
                </a:lnTo>
                <a:lnTo>
                  <a:pt x="53" y="102"/>
                </a:lnTo>
                <a:lnTo>
                  <a:pt x="53" y="100"/>
                </a:lnTo>
                <a:lnTo>
                  <a:pt x="53" y="98"/>
                </a:lnTo>
                <a:lnTo>
                  <a:pt x="53" y="96"/>
                </a:lnTo>
                <a:lnTo>
                  <a:pt x="52" y="96"/>
                </a:lnTo>
                <a:lnTo>
                  <a:pt x="52" y="95"/>
                </a:lnTo>
                <a:lnTo>
                  <a:pt x="52" y="93"/>
                </a:lnTo>
                <a:lnTo>
                  <a:pt x="52" y="91"/>
                </a:lnTo>
                <a:lnTo>
                  <a:pt x="52" y="90"/>
                </a:lnTo>
                <a:lnTo>
                  <a:pt x="50" y="90"/>
                </a:lnTo>
                <a:lnTo>
                  <a:pt x="50" y="88"/>
                </a:lnTo>
                <a:lnTo>
                  <a:pt x="50" y="86"/>
                </a:lnTo>
                <a:lnTo>
                  <a:pt x="48" y="86"/>
                </a:lnTo>
                <a:lnTo>
                  <a:pt x="48" y="84"/>
                </a:lnTo>
                <a:lnTo>
                  <a:pt x="46" y="84"/>
                </a:lnTo>
                <a:lnTo>
                  <a:pt x="46" y="83"/>
                </a:lnTo>
                <a:lnTo>
                  <a:pt x="46" y="81"/>
                </a:lnTo>
                <a:lnTo>
                  <a:pt x="46" y="79"/>
                </a:lnTo>
                <a:lnTo>
                  <a:pt x="48" y="79"/>
                </a:lnTo>
                <a:lnTo>
                  <a:pt x="50" y="79"/>
                </a:lnTo>
                <a:lnTo>
                  <a:pt x="50" y="77"/>
                </a:lnTo>
                <a:lnTo>
                  <a:pt x="52" y="77"/>
                </a:lnTo>
                <a:lnTo>
                  <a:pt x="52" y="76"/>
                </a:lnTo>
                <a:lnTo>
                  <a:pt x="53" y="76"/>
                </a:lnTo>
                <a:lnTo>
                  <a:pt x="55" y="76"/>
                </a:lnTo>
                <a:lnTo>
                  <a:pt x="55" y="74"/>
                </a:lnTo>
                <a:lnTo>
                  <a:pt x="55" y="72"/>
                </a:lnTo>
                <a:lnTo>
                  <a:pt x="57" y="72"/>
                </a:lnTo>
                <a:lnTo>
                  <a:pt x="57" y="71"/>
                </a:lnTo>
                <a:lnTo>
                  <a:pt x="57" y="69"/>
                </a:lnTo>
                <a:lnTo>
                  <a:pt x="57" y="67"/>
                </a:lnTo>
                <a:lnTo>
                  <a:pt x="57" y="65"/>
                </a:lnTo>
                <a:lnTo>
                  <a:pt x="58" y="65"/>
                </a:lnTo>
                <a:lnTo>
                  <a:pt x="58" y="64"/>
                </a:lnTo>
                <a:lnTo>
                  <a:pt x="58" y="65"/>
                </a:lnTo>
                <a:lnTo>
                  <a:pt x="60" y="65"/>
                </a:lnTo>
                <a:lnTo>
                  <a:pt x="60" y="67"/>
                </a:lnTo>
                <a:lnTo>
                  <a:pt x="62" y="67"/>
                </a:lnTo>
                <a:lnTo>
                  <a:pt x="62" y="69"/>
                </a:lnTo>
                <a:lnTo>
                  <a:pt x="64" y="69"/>
                </a:lnTo>
                <a:lnTo>
                  <a:pt x="65" y="69"/>
                </a:lnTo>
                <a:lnTo>
                  <a:pt x="67" y="69"/>
                </a:lnTo>
                <a:lnTo>
                  <a:pt x="67" y="71"/>
                </a:lnTo>
                <a:lnTo>
                  <a:pt x="69" y="71"/>
                </a:lnTo>
                <a:lnTo>
                  <a:pt x="69" y="72"/>
                </a:lnTo>
                <a:lnTo>
                  <a:pt x="70" y="72"/>
                </a:lnTo>
                <a:lnTo>
                  <a:pt x="72" y="72"/>
                </a:lnTo>
                <a:lnTo>
                  <a:pt x="72" y="74"/>
                </a:lnTo>
                <a:lnTo>
                  <a:pt x="74" y="74"/>
                </a:lnTo>
                <a:lnTo>
                  <a:pt x="74" y="76"/>
                </a:lnTo>
                <a:lnTo>
                  <a:pt x="76" y="76"/>
                </a:lnTo>
                <a:lnTo>
                  <a:pt x="76" y="77"/>
                </a:lnTo>
                <a:lnTo>
                  <a:pt x="77" y="77"/>
                </a:lnTo>
                <a:lnTo>
                  <a:pt x="77" y="79"/>
                </a:lnTo>
                <a:lnTo>
                  <a:pt x="79" y="79"/>
                </a:lnTo>
                <a:lnTo>
                  <a:pt x="81" y="79"/>
                </a:lnTo>
                <a:lnTo>
                  <a:pt x="81" y="81"/>
                </a:lnTo>
                <a:lnTo>
                  <a:pt x="81" y="83"/>
                </a:lnTo>
                <a:lnTo>
                  <a:pt x="83" y="83"/>
                </a:lnTo>
                <a:lnTo>
                  <a:pt x="83" y="84"/>
                </a:lnTo>
                <a:lnTo>
                  <a:pt x="81" y="84"/>
                </a:lnTo>
                <a:lnTo>
                  <a:pt x="83" y="84"/>
                </a:lnTo>
                <a:lnTo>
                  <a:pt x="81" y="84"/>
                </a:lnTo>
                <a:lnTo>
                  <a:pt x="81" y="86"/>
                </a:lnTo>
                <a:lnTo>
                  <a:pt x="83" y="86"/>
                </a:lnTo>
                <a:lnTo>
                  <a:pt x="83" y="88"/>
                </a:lnTo>
                <a:lnTo>
                  <a:pt x="84" y="88"/>
                </a:lnTo>
                <a:lnTo>
                  <a:pt x="86" y="88"/>
                </a:lnTo>
                <a:lnTo>
                  <a:pt x="86" y="90"/>
                </a:lnTo>
                <a:lnTo>
                  <a:pt x="88" y="90"/>
                </a:lnTo>
                <a:lnTo>
                  <a:pt x="88" y="91"/>
                </a:lnTo>
                <a:lnTo>
                  <a:pt x="88" y="93"/>
                </a:lnTo>
                <a:lnTo>
                  <a:pt x="89" y="93"/>
                </a:lnTo>
                <a:lnTo>
                  <a:pt x="89" y="95"/>
                </a:lnTo>
                <a:lnTo>
                  <a:pt x="89" y="96"/>
                </a:lnTo>
                <a:lnTo>
                  <a:pt x="91" y="96"/>
                </a:lnTo>
                <a:lnTo>
                  <a:pt x="91" y="98"/>
                </a:lnTo>
                <a:lnTo>
                  <a:pt x="93" y="98"/>
                </a:lnTo>
                <a:lnTo>
                  <a:pt x="93" y="100"/>
                </a:lnTo>
                <a:lnTo>
                  <a:pt x="95" y="100"/>
                </a:lnTo>
                <a:lnTo>
                  <a:pt x="96" y="100"/>
                </a:lnTo>
                <a:lnTo>
                  <a:pt x="98" y="100"/>
                </a:lnTo>
                <a:lnTo>
                  <a:pt x="98" y="102"/>
                </a:lnTo>
                <a:lnTo>
                  <a:pt x="100" y="102"/>
                </a:lnTo>
                <a:lnTo>
                  <a:pt x="101" y="102"/>
                </a:lnTo>
                <a:lnTo>
                  <a:pt x="103" y="102"/>
                </a:lnTo>
                <a:lnTo>
                  <a:pt x="103" y="100"/>
                </a:lnTo>
                <a:lnTo>
                  <a:pt x="105" y="100"/>
                </a:lnTo>
                <a:lnTo>
                  <a:pt x="105" y="102"/>
                </a:lnTo>
                <a:lnTo>
                  <a:pt x="107" y="102"/>
                </a:lnTo>
                <a:lnTo>
                  <a:pt x="108" y="102"/>
                </a:lnTo>
                <a:lnTo>
                  <a:pt x="108" y="103"/>
                </a:lnTo>
                <a:lnTo>
                  <a:pt x="110" y="103"/>
                </a:lnTo>
                <a:lnTo>
                  <a:pt x="110" y="105"/>
                </a:lnTo>
                <a:lnTo>
                  <a:pt x="110" y="107"/>
                </a:lnTo>
                <a:lnTo>
                  <a:pt x="112" y="107"/>
                </a:lnTo>
                <a:lnTo>
                  <a:pt x="113" y="107"/>
                </a:lnTo>
                <a:lnTo>
                  <a:pt x="113" y="105"/>
                </a:lnTo>
                <a:lnTo>
                  <a:pt x="112" y="105"/>
                </a:lnTo>
                <a:lnTo>
                  <a:pt x="113" y="105"/>
                </a:lnTo>
                <a:lnTo>
                  <a:pt x="115" y="105"/>
                </a:lnTo>
                <a:lnTo>
                  <a:pt x="117" y="105"/>
                </a:lnTo>
                <a:lnTo>
                  <a:pt x="119" y="105"/>
                </a:lnTo>
                <a:lnTo>
                  <a:pt x="119" y="103"/>
                </a:lnTo>
                <a:lnTo>
                  <a:pt x="120" y="103"/>
                </a:lnTo>
                <a:lnTo>
                  <a:pt x="122" y="103"/>
                </a:lnTo>
                <a:lnTo>
                  <a:pt x="122" y="105"/>
                </a:lnTo>
                <a:lnTo>
                  <a:pt x="122" y="107"/>
                </a:lnTo>
                <a:lnTo>
                  <a:pt x="124" y="107"/>
                </a:lnTo>
                <a:lnTo>
                  <a:pt x="124" y="108"/>
                </a:lnTo>
                <a:lnTo>
                  <a:pt x="126" y="108"/>
                </a:lnTo>
                <a:lnTo>
                  <a:pt x="126" y="110"/>
                </a:lnTo>
                <a:lnTo>
                  <a:pt x="127" y="110"/>
                </a:lnTo>
                <a:lnTo>
                  <a:pt x="127" y="112"/>
                </a:lnTo>
                <a:lnTo>
                  <a:pt x="129" y="112"/>
                </a:lnTo>
                <a:lnTo>
                  <a:pt x="131" y="112"/>
                </a:lnTo>
                <a:lnTo>
                  <a:pt x="132" y="112"/>
                </a:lnTo>
                <a:lnTo>
                  <a:pt x="132" y="110"/>
                </a:lnTo>
                <a:lnTo>
                  <a:pt x="134" y="110"/>
                </a:lnTo>
                <a:lnTo>
                  <a:pt x="134" y="108"/>
                </a:lnTo>
                <a:lnTo>
                  <a:pt x="136" y="108"/>
                </a:lnTo>
                <a:lnTo>
                  <a:pt x="138" y="108"/>
                </a:lnTo>
                <a:lnTo>
                  <a:pt x="139" y="108"/>
                </a:lnTo>
                <a:lnTo>
                  <a:pt x="141" y="108"/>
                </a:lnTo>
                <a:lnTo>
                  <a:pt x="141" y="107"/>
                </a:lnTo>
                <a:lnTo>
                  <a:pt x="143" y="107"/>
                </a:lnTo>
                <a:lnTo>
                  <a:pt x="143" y="105"/>
                </a:lnTo>
                <a:lnTo>
                  <a:pt x="143" y="103"/>
                </a:lnTo>
                <a:lnTo>
                  <a:pt x="144" y="103"/>
                </a:lnTo>
                <a:lnTo>
                  <a:pt x="144" y="102"/>
                </a:lnTo>
                <a:lnTo>
                  <a:pt x="146" y="102"/>
                </a:lnTo>
                <a:lnTo>
                  <a:pt x="148" y="102"/>
                </a:lnTo>
                <a:lnTo>
                  <a:pt x="148" y="100"/>
                </a:lnTo>
                <a:lnTo>
                  <a:pt x="148" y="102"/>
                </a:lnTo>
                <a:lnTo>
                  <a:pt x="150" y="102"/>
                </a:lnTo>
                <a:lnTo>
                  <a:pt x="150" y="100"/>
                </a:lnTo>
                <a:lnTo>
                  <a:pt x="150" y="98"/>
                </a:lnTo>
                <a:lnTo>
                  <a:pt x="150" y="100"/>
                </a:lnTo>
                <a:lnTo>
                  <a:pt x="151" y="100"/>
                </a:lnTo>
                <a:lnTo>
                  <a:pt x="151" y="98"/>
                </a:lnTo>
                <a:lnTo>
                  <a:pt x="151" y="96"/>
                </a:lnTo>
                <a:lnTo>
                  <a:pt x="151" y="95"/>
                </a:lnTo>
                <a:lnTo>
                  <a:pt x="151" y="93"/>
                </a:lnTo>
                <a:lnTo>
                  <a:pt x="153" y="93"/>
                </a:lnTo>
                <a:lnTo>
                  <a:pt x="153" y="95"/>
                </a:lnTo>
                <a:lnTo>
                  <a:pt x="155" y="95"/>
                </a:lnTo>
                <a:lnTo>
                  <a:pt x="153" y="95"/>
                </a:lnTo>
                <a:lnTo>
                  <a:pt x="153" y="93"/>
                </a:lnTo>
                <a:lnTo>
                  <a:pt x="155" y="93"/>
                </a:lnTo>
                <a:lnTo>
                  <a:pt x="155" y="91"/>
                </a:lnTo>
                <a:lnTo>
                  <a:pt x="153" y="91"/>
                </a:lnTo>
                <a:lnTo>
                  <a:pt x="153" y="90"/>
                </a:lnTo>
                <a:lnTo>
                  <a:pt x="153" y="88"/>
                </a:lnTo>
                <a:lnTo>
                  <a:pt x="153" y="86"/>
                </a:lnTo>
                <a:lnTo>
                  <a:pt x="153" y="84"/>
                </a:lnTo>
                <a:lnTo>
                  <a:pt x="155" y="84"/>
                </a:lnTo>
                <a:lnTo>
                  <a:pt x="157" y="84"/>
                </a:lnTo>
                <a:lnTo>
                  <a:pt x="158" y="84"/>
                </a:lnTo>
                <a:lnTo>
                  <a:pt x="158" y="83"/>
                </a:lnTo>
                <a:lnTo>
                  <a:pt x="158" y="84"/>
                </a:lnTo>
                <a:lnTo>
                  <a:pt x="160" y="84"/>
                </a:lnTo>
                <a:lnTo>
                  <a:pt x="160" y="83"/>
                </a:lnTo>
                <a:lnTo>
                  <a:pt x="162" y="83"/>
                </a:lnTo>
                <a:lnTo>
                  <a:pt x="163" y="83"/>
                </a:lnTo>
                <a:lnTo>
                  <a:pt x="165" y="83"/>
                </a:lnTo>
                <a:lnTo>
                  <a:pt x="167" y="81"/>
                </a:lnTo>
                <a:lnTo>
                  <a:pt x="169" y="81"/>
                </a:lnTo>
                <a:lnTo>
                  <a:pt x="169" y="79"/>
                </a:lnTo>
                <a:lnTo>
                  <a:pt x="170" y="79"/>
                </a:lnTo>
                <a:lnTo>
                  <a:pt x="170" y="77"/>
                </a:lnTo>
                <a:lnTo>
                  <a:pt x="172" y="77"/>
                </a:lnTo>
                <a:lnTo>
                  <a:pt x="174" y="77"/>
                </a:lnTo>
                <a:lnTo>
                  <a:pt x="174" y="76"/>
                </a:lnTo>
                <a:lnTo>
                  <a:pt x="174" y="74"/>
                </a:lnTo>
                <a:lnTo>
                  <a:pt x="174" y="72"/>
                </a:lnTo>
                <a:lnTo>
                  <a:pt x="174" y="74"/>
                </a:lnTo>
                <a:lnTo>
                  <a:pt x="175" y="74"/>
                </a:lnTo>
                <a:lnTo>
                  <a:pt x="177" y="74"/>
                </a:lnTo>
                <a:lnTo>
                  <a:pt x="177" y="72"/>
                </a:lnTo>
                <a:lnTo>
                  <a:pt x="179" y="72"/>
                </a:lnTo>
                <a:lnTo>
                  <a:pt x="177" y="72"/>
                </a:lnTo>
                <a:lnTo>
                  <a:pt x="177" y="71"/>
                </a:lnTo>
                <a:lnTo>
                  <a:pt x="177" y="69"/>
                </a:lnTo>
                <a:lnTo>
                  <a:pt x="177" y="67"/>
                </a:lnTo>
                <a:lnTo>
                  <a:pt x="177" y="65"/>
                </a:lnTo>
                <a:lnTo>
                  <a:pt x="177" y="64"/>
                </a:lnTo>
                <a:lnTo>
                  <a:pt x="177" y="62"/>
                </a:lnTo>
                <a:lnTo>
                  <a:pt x="177" y="60"/>
                </a:lnTo>
                <a:lnTo>
                  <a:pt x="177" y="59"/>
                </a:lnTo>
                <a:lnTo>
                  <a:pt x="177" y="57"/>
                </a:lnTo>
                <a:lnTo>
                  <a:pt x="177" y="55"/>
                </a:lnTo>
                <a:lnTo>
                  <a:pt x="177" y="53"/>
                </a:lnTo>
                <a:lnTo>
                  <a:pt x="175" y="53"/>
                </a:lnTo>
                <a:lnTo>
                  <a:pt x="177" y="53"/>
                </a:lnTo>
                <a:lnTo>
                  <a:pt x="175" y="53"/>
                </a:lnTo>
                <a:lnTo>
                  <a:pt x="175" y="52"/>
                </a:lnTo>
                <a:lnTo>
                  <a:pt x="175" y="50"/>
                </a:lnTo>
                <a:lnTo>
                  <a:pt x="175" y="48"/>
                </a:lnTo>
                <a:lnTo>
                  <a:pt x="175" y="46"/>
                </a:lnTo>
                <a:lnTo>
                  <a:pt x="175" y="45"/>
                </a:lnTo>
                <a:lnTo>
                  <a:pt x="175" y="43"/>
                </a:lnTo>
                <a:lnTo>
                  <a:pt x="177" y="43"/>
                </a:lnTo>
                <a:lnTo>
                  <a:pt x="179" y="43"/>
                </a:lnTo>
                <a:lnTo>
                  <a:pt x="179" y="41"/>
                </a:lnTo>
                <a:lnTo>
                  <a:pt x="181" y="41"/>
                </a:lnTo>
                <a:lnTo>
                  <a:pt x="181" y="40"/>
                </a:lnTo>
                <a:lnTo>
                  <a:pt x="182" y="40"/>
                </a:lnTo>
                <a:lnTo>
                  <a:pt x="184" y="40"/>
                </a:lnTo>
                <a:lnTo>
                  <a:pt x="184" y="38"/>
                </a:lnTo>
                <a:lnTo>
                  <a:pt x="184" y="36"/>
                </a:lnTo>
                <a:lnTo>
                  <a:pt x="186" y="36"/>
                </a:lnTo>
                <a:lnTo>
                  <a:pt x="186" y="34"/>
                </a:lnTo>
                <a:lnTo>
                  <a:pt x="186" y="33"/>
                </a:lnTo>
                <a:lnTo>
                  <a:pt x="187" y="33"/>
                </a:lnTo>
                <a:lnTo>
                  <a:pt x="186" y="33"/>
                </a:lnTo>
                <a:lnTo>
                  <a:pt x="186" y="31"/>
                </a:lnTo>
                <a:lnTo>
                  <a:pt x="186" y="29"/>
                </a:lnTo>
                <a:lnTo>
                  <a:pt x="186" y="28"/>
                </a:lnTo>
                <a:lnTo>
                  <a:pt x="187" y="28"/>
                </a:lnTo>
                <a:lnTo>
                  <a:pt x="189" y="28"/>
                </a:lnTo>
                <a:lnTo>
                  <a:pt x="189" y="26"/>
                </a:lnTo>
                <a:lnTo>
                  <a:pt x="191" y="28"/>
                </a:lnTo>
                <a:lnTo>
                  <a:pt x="193" y="28"/>
                </a:lnTo>
                <a:lnTo>
                  <a:pt x="193" y="26"/>
                </a:lnTo>
                <a:lnTo>
                  <a:pt x="194" y="26"/>
                </a:lnTo>
                <a:lnTo>
                  <a:pt x="196" y="26"/>
                </a:lnTo>
                <a:lnTo>
                  <a:pt x="196" y="24"/>
                </a:lnTo>
                <a:lnTo>
                  <a:pt x="198" y="24"/>
                </a:lnTo>
                <a:lnTo>
                  <a:pt x="198" y="22"/>
                </a:lnTo>
                <a:lnTo>
                  <a:pt x="200" y="22"/>
                </a:lnTo>
                <a:lnTo>
                  <a:pt x="200" y="21"/>
                </a:lnTo>
                <a:lnTo>
                  <a:pt x="201" y="21"/>
                </a:lnTo>
                <a:lnTo>
                  <a:pt x="203" y="21"/>
                </a:lnTo>
                <a:lnTo>
                  <a:pt x="203" y="19"/>
                </a:lnTo>
                <a:lnTo>
                  <a:pt x="205" y="19"/>
                </a:lnTo>
                <a:lnTo>
                  <a:pt x="205" y="21"/>
                </a:lnTo>
                <a:lnTo>
                  <a:pt x="206" y="21"/>
                </a:lnTo>
                <a:lnTo>
                  <a:pt x="206" y="22"/>
                </a:lnTo>
                <a:lnTo>
                  <a:pt x="208" y="22"/>
                </a:lnTo>
                <a:lnTo>
                  <a:pt x="208" y="24"/>
                </a:lnTo>
                <a:lnTo>
                  <a:pt x="210" y="24"/>
                </a:lnTo>
                <a:lnTo>
                  <a:pt x="212" y="24"/>
                </a:lnTo>
                <a:lnTo>
                  <a:pt x="213" y="24"/>
                </a:lnTo>
                <a:lnTo>
                  <a:pt x="213" y="22"/>
                </a:lnTo>
                <a:lnTo>
                  <a:pt x="213" y="21"/>
                </a:lnTo>
                <a:lnTo>
                  <a:pt x="213" y="19"/>
                </a:lnTo>
                <a:lnTo>
                  <a:pt x="215" y="19"/>
                </a:lnTo>
                <a:lnTo>
                  <a:pt x="215" y="17"/>
                </a:lnTo>
                <a:lnTo>
                  <a:pt x="217" y="17"/>
                </a:lnTo>
                <a:lnTo>
                  <a:pt x="217" y="19"/>
                </a:lnTo>
                <a:lnTo>
                  <a:pt x="217" y="17"/>
                </a:lnTo>
                <a:lnTo>
                  <a:pt x="218" y="17"/>
                </a:lnTo>
                <a:lnTo>
                  <a:pt x="218" y="15"/>
                </a:lnTo>
                <a:lnTo>
                  <a:pt x="220" y="15"/>
                </a:lnTo>
                <a:lnTo>
                  <a:pt x="218" y="15"/>
                </a:lnTo>
                <a:lnTo>
                  <a:pt x="220" y="17"/>
                </a:lnTo>
                <a:lnTo>
                  <a:pt x="222" y="17"/>
                </a:lnTo>
                <a:lnTo>
                  <a:pt x="222" y="15"/>
                </a:lnTo>
                <a:lnTo>
                  <a:pt x="224" y="15"/>
                </a:lnTo>
                <a:lnTo>
                  <a:pt x="225" y="15"/>
                </a:lnTo>
                <a:lnTo>
                  <a:pt x="225" y="17"/>
                </a:lnTo>
                <a:lnTo>
                  <a:pt x="225" y="15"/>
                </a:lnTo>
                <a:lnTo>
                  <a:pt x="227" y="15"/>
                </a:lnTo>
                <a:lnTo>
                  <a:pt x="229" y="15"/>
                </a:lnTo>
                <a:lnTo>
                  <a:pt x="229" y="17"/>
                </a:lnTo>
                <a:lnTo>
                  <a:pt x="229" y="15"/>
                </a:lnTo>
                <a:lnTo>
                  <a:pt x="231" y="15"/>
                </a:lnTo>
                <a:lnTo>
                  <a:pt x="231" y="17"/>
                </a:lnTo>
                <a:lnTo>
                  <a:pt x="232" y="17"/>
                </a:lnTo>
                <a:lnTo>
                  <a:pt x="234" y="17"/>
                </a:lnTo>
                <a:lnTo>
                  <a:pt x="236" y="17"/>
                </a:lnTo>
                <a:lnTo>
                  <a:pt x="236" y="19"/>
                </a:lnTo>
                <a:lnTo>
                  <a:pt x="237" y="19"/>
                </a:lnTo>
                <a:lnTo>
                  <a:pt x="237" y="17"/>
                </a:lnTo>
                <a:lnTo>
                  <a:pt x="239" y="17"/>
                </a:lnTo>
                <a:lnTo>
                  <a:pt x="239" y="19"/>
                </a:lnTo>
                <a:lnTo>
                  <a:pt x="241" y="19"/>
                </a:lnTo>
                <a:lnTo>
                  <a:pt x="241" y="21"/>
                </a:lnTo>
                <a:lnTo>
                  <a:pt x="243" y="21"/>
                </a:lnTo>
                <a:lnTo>
                  <a:pt x="244" y="21"/>
                </a:lnTo>
                <a:lnTo>
                  <a:pt x="246" y="21"/>
                </a:lnTo>
                <a:lnTo>
                  <a:pt x="248" y="21"/>
                </a:lnTo>
                <a:lnTo>
                  <a:pt x="248" y="19"/>
                </a:lnTo>
                <a:lnTo>
                  <a:pt x="249" y="19"/>
                </a:lnTo>
                <a:lnTo>
                  <a:pt x="251" y="19"/>
                </a:lnTo>
                <a:lnTo>
                  <a:pt x="251" y="17"/>
                </a:lnTo>
                <a:lnTo>
                  <a:pt x="253" y="17"/>
                </a:lnTo>
                <a:lnTo>
                  <a:pt x="255" y="17"/>
                </a:lnTo>
                <a:lnTo>
                  <a:pt x="255" y="19"/>
                </a:lnTo>
                <a:lnTo>
                  <a:pt x="256" y="19"/>
                </a:lnTo>
                <a:lnTo>
                  <a:pt x="256" y="21"/>
                </a:lnTo>
                <a:lnTo>
                  <a:pt x="258" y="21"/>
                </a:lnTo>
                <a:lnTo>
                  <a:pt x="258" y="19"/>
                </a:lnTo>
                <a:lnTo>
                  <a:pt x="260" y="19"/>
                </a:lnTo>
                <a:lnTo>
                  <a:pt x="261" y="19"/>
                </a:lnTo>
                <a:lnTo>
                  <a:pt x="261" y="17"/>
                </a:lnTo>
                <a:lnTo>
                  <a:pt x="263" y="17"/>
                </a:lnTo>
                <a:lnTo>
                  <a:pt x="263" y="19"/>
                </a:lnTo>
                <a:lnTo>
                  <a:pt x="265" y="19"/>
                </a:lnTo>
                <a:lnTo>
                  <a:pt x="265" y="17"/>
                </a:lnTo>
                <a:lnTo>
                  <a:pt x="267" y="17"/>
                </a:lnTo>
                <a:lnTo>
                  <a:pt x="267" y="15"/>
                </a:lnTo>
                <a:lnTo>
                  <a:pt x="265" y="15"/>
                </a:lnTo>
                <a:lnTo>
                  <a:pt x="265" y="14"/>
                </a:lnTo>
                <a:lnTo>
                  <a:pt x="267" y="14"/>
                </a:lnTo>
                <a:lnTo>
                  <a:pt x="267" y="12"/>
                </a:lnTo>
                <a:lnTo>
                  <a:pt x="267" y="10"/>
                </a:lnTo>
                <a:lnTo>
                  <a:pt x="268" y="10"/>
                </a:lnTo>
                <a:lnTo>
                  <a:pt x="268" y="9"/>
                </a:lnTo>
                <a:lnTo>
                  <a:pt x="270" y="9"/>
                </a:lnTo>
                <a:lnTo>
                  <a:pt x="270" y="7"/>
                </a:lnTo>
                <a:lnTo>
                  <a:pt x="272" y="5"/>
                </a:lnTo>
                <a:lnTo>
                  <a:pt x="279" y="0"/>
                </a:lnTo>
                <a:lnTo>
                  <a:pt x="284" y="7"/>
                </a:lnTo>
                <a:lnTo>
                  <a:pt x="291" y="15"/>
                </a:lnTo>
                <a:close/>
              </a:path>
            </a:pathLst>
          </a:custGeom>
          <a:solidFill>
            <a:schemeClr val="tx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24"/>
          <p:cNvSpPr>
            <a:spLocks/>
          </p:cNvSpPr>
          <p:nvPr/>
        </p:nvSpPr>
        <p:spPr bwMode="auto">
          <a:xfrm>
            <a:off x="6266901" y="3636707"/>
            <a:ext cx="962022" cy="1115415"/>
          </a:xfrm>
          <a:custGeom>
            <a:avLst/>
            <a:gdLst>
              <a:gd name="T0" fmla="*/ 133 w 508"/>
              <a:gd name="T1" fmla="*/ 31 h 589"/>
              <a:gd name="T2" fmla="*/ 215 w 508"/>
              <a:gd name="T3" fmla="*/ 110 h 589"/>
              <a:gd name="T4" fmla="*/ 293 w 508"/>
              <a:gd name="T5" fmla="*/ 207 h 589"/>
              <a:gd name="T6" fmla="*/ 373 w 508"/>
              <a:gd name="T7" fmla="*/ 295 h 589"/>
              <a:gd name="T8" fmla="*/ 423 w 508"/>
              <a:gd name="T9" fmla="*/ 375 h 589"/>
              <a:gd name="T10" fmla="*/ 492 w 508"/>
              <a:gd name="T11" fmla="*/ 460 h 589"/>
              <a:gd name="T12" fmla="*/ 496 w 508"/>
              <a:gd name="T13" fmla="*/ 491 h 589"/>
              <a:gd name="T14" fmla="*/ 487 w 508"/>
              <a:gd name="T15" fmla="*/ 496 h 589"/>
              <a:gd name="T16" fmla="*/ 475 w 508"/>
              <a:gd name="T17" fmla="*/ 498 h 589"/>
              <a:gd name="T18" fmla="*/ 461 w 508"/>
              <a:gd name="T19" fmla="*/ 494 h 589"/>
              <a:gd name="T20" fmla="*/ 451 w 508"/>
              <a:gd name="T21" fmla="*/ 494 h 589"/>
              <a:gd name="T22" fmla="*/ 442 w 508"/>
              <a:gd name="T23" fmla="*/ 498 h 589"/>
              <a:gd name="T24" fmla="*/ 432 w 508"/>
              <a:gd name="T25" fmla="*/ 498 h 589"/>
              <a:gd name="T26" fmla="*/ 418 w 508"/>
              <a:gd name="T27" fmla="*/ 503 h 589"/>
              <a:gd name="T28" fmla="*/ 413 w 508"/>
              <a:gd name="T29" fmla="*/ 515 h 589"/>
              <a:gd name="T30" fmla="*/ 404 w 508"/>
              <a:gd name="T31" fmla="*/ 527 h 589"/>
              <a:gd name="T32" fmla="*/ 406 w 508"/>
              <a:gd name="T33" fmla="*/ 542 h 589"/>
              <a:gd name="T34" fmla="*/ 403 w 508"/>
              <a:gd name="T35" fmla="*/ 553 h 589"/>
              <a:gd name="T36" fmla="*/ 389 w 508"/>
              <a:gd name="T37" fmla="*/ 561 h 589"/>
              <a:gd name="T38" fmla="*/ 384 w 508"/>
              <a:gd name="T39" fmla="*/ 570 h 589"/>
              <a:gd name="T40" fmla="*/ 379 w 508"/>
              <a:gd name="T41" fmla="*/ 575 h 589"/>
              <a:gd name="T42" fmla="*/ 370 w 508"/>
              <a:gd name="T43" fmla="*/ 584 h 589"/>
              <a:gd name="T44" fmla="*/ 356 w 508"/>
              <a:gd name="T45" fmla="*/ 587 h 589"/>
              <a:gd name="T46" fmla="*/ 344 w 508"/>
              <a:gd name="T47" fmla="*/ 582 h 589"/>
              <a:gd name="T48" fmla="*/ 334 w 508"/>
              <a:gd name="T49" fmla="*/ 579 h 589"/>
              <a:gd name="T50" fmla="*/ 320 w 508"/>
              <a:gd name="T51" fmla="*/ 575 h 589"/>
              <a:gd name="T52" fmla="*/ 312 w 508"/>
              <a:gd name="T53" fmla="*/ 563 h 589"/>
              <a:gd name="T54" fmla="*/ 306 w 508"/>
              <a:gd name="T55" fmla="*/ 554 h 589"/>
              <a:gd name="T56" fmla="*/ 294 w 508"/>
              <a:gd name="T57" fmla="*/ 546 h 589"/>
              <a:gd name="T58" fmla="*/ 286 w 508"/>
              <a:gd name="T59" fmla="*/ 548 h 589"/>
              <a:gd name="T60" fmla="*/ 275 w 508"/>
              <a:gd name="T61" fmla="*/ 558 h 589"/>
              <a:gd name="T62" fmla="*/ 281 w 508"/>
              <a:gd name="T63" fmla="*/ 573 h 589"/>
              <a:gd name="T64" fmla="*/ 272 w 508"/>
              <a:gd name="T65" fmla="*/ 584 h 589"/>
              <a:gd name="T66" fmla="*/ 256 w 508"/>
              <a:gd name="T67" fmla="*/ 584 h 589"/>
              <a:gd name="T68" fmla="*/ 248 w 508"/>
              <a:gd name="T69" fmla="*/ 572 h 589"/>
              <a:gd name="T70" fmla="*/ 236 w 508"/>
              <a:gd name="T71" fmla="*/ 561 h 589"/>
              <a:gd name="T72" fmla="*/ 225 w 508"/>
              <a:gd name="T73" fmla="*/ 575 h 589"/>
              <a:gd name="T74" fmla="*/ 207 w 508"/>
              <a:gd name="T75" fmla="*/ 577 h 589"/>
              <a:gd name="T76" fmla="*/ 186 w 508"/>
              <a:gd name="T77" fmla="*/ 577 h 589"/>
              <a:gd name="T78" fmla="*/ 165 w 508"/>
              <a:gd name="T79" fmla="*/ 579 h 589"/>
              <a:gd name="T80" fmla="*/ 145 w 508"/>
              <a:gd name="T81" fmla="*/ 579 h 589"/>
              <a:gd name="T82" fmla="*/ 133 w 508"/>
              <a:gd name="T83" fmla="*/ 568 h 589"/>
              <a:gd name="T84" fmla="*/ 119 w 508"/>
              <a:gd name="T85" fmla="*/ 561 h 589"/>
              <a:gd name="T86" fmla="*/ 119 w 508"/>
              <a:gd name="T87" fmla="*/ 548 h 589"/>
              <a:gd name="T88" fmla="*/ 108 w 508"/>
              <a:gd name="T89" fmla="*/ 537 h 589"/>
              <a:gd name="T90" fmla="*/ 95 w 508"/>
              <a:gd name="T91" fmla="*/ 525 h 589"/>
              <a:gd name="T92" fmla="*/ 83 w 508"/>
              <a:gd name="T93" fmla="*/ 515 h 589"/>
              <a:gd name="T94" fmla="*/ 72 w 508"/>
              <a:gd name="T95" fmla="*/ 505 h 589"/>
              <a:gd name="T96" fmla="*/ 62 w 508"/>
              <a:gd name="T97" fmla="*/ 494 h 589"/>
              <a:gd name="T98" fmla="*/ 53 w 508"/>
              <a:gd name="T99" fmla="*/ 482 h 589"/>
              <a:gd name="T100" fmla="*/ 59 w 508"/>
              <a:gd name="T101" fmla="*/ 467 h 589"/>
              <a:gd name="T102" fmla="*/ 53 w 508"/>
              <a:gd name="T103" fmla="*/ 455 h 589"/>
              <a:gd name="T104" fmla="*/ 41 w 508"/>
              <a:gd name="T105" fmla="*/ 446 h 589"/>
              <a:gd name="T106" fmla="*/ 38 w 508"/>
              <a:gd name="T107" fmla="*/ 432 h 589"/>
              <a:gd name="T108" fmla="*/ 41 w 508"/>
              <a:gd name="T109" fmla="*/ 415 h 589"/>
              <a:gd name="T110" fmla="*/ 36 w 508"/>
              <a:gd name="T111" fmla="*/ 398 h 589"/>
              <a:gd name="T112" fmla="*/ 31 w 508"/>
              <a:gd name="T113" fmla="*/ 382 h 589"/>
              <a:gd name="T114" fmla="*/ 34 w 508"/>
              <a:gd name="T115" fmla="*/ 369 h 589"/>
              <a:gd name="T116" fmla="*/ 36 w 508"/>
              <a:gd name="T117" fmla="*/ 353 h 589"/>
              <a:gd name="T118" fmla="*/ 55 w 508"/>
              <a:gd name="T119" fmla="*/ 0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8" h="589">
                <a:moveTo>
                  <a:pt x="55" y="0"/>
                </a:moveTo>
                <a:lnTo>
                  <a:pt x="60" y="0"/>
                </a:lnTo>
                <a:lnTo>
                  <a:pt x="67" y="0"/>
                </a:lnTo>
                <a:lnTo>
                  <a:pt x="72" y="0"/>
                </a:lnTo>
                <a:lnTo>
                  <a:pt x="79" y="0"/>
                </a:lnTo>
                <a:lnTo>
                  <a:pt x="84" y="2"/>
                </a:lnTo>
                <a:lnTo>
                  <a:pt x="95" y="5"/>
                </a:lnTo>
                <a:lnTo>
                  <a:pt x="100" y="7"/>
                </a:lnTo>
                <a:lnTo>
                  <a:pt x="110" y="12"/>
                </a:lnTo>
                <a:lnTo>
                  <a:pt x="117" y="17"/>
                </a:lnTo>
                <a:lnTo>
                  <a:pt x="124" y="24"/>
                </a:lnTo>
                <a:lnTo>
                  <a:pt x="133" y="31"/>
                </a:lnTo>
                <a:lnTo>
                  <a:pt x="139" y="36"/>
                </a:lnTo>
                <a:lnTo>
                  <a:pt x="148" y="43"/>
                </a:lnTo>
                <a:lnTo>
                  <a:pt x="155" y="50"/>
                </a:lnTo>
                <a:lnTo>
                  <a:pt x="162" y="55"/>
                </a:lnTo>
                <a:lnTo>
                  <a:pt x="170" y="62"/>
                </a:lnTo>
                <a:lnTo>
                  <a:pt x="177" y="69"/>
                </a:lnTo>
                <a:lnTo>
                  <a:pt x="184" y="74"/>
                </a:lnTo>
                <a:lnTo>
                  <a:pt x="193" y="81"/>
                </a:lnTo>
                <a:lnTo>
                  <a:pt x="198" y="86"/>
                </a:lnTo>
                <a:lnTo>
                  <a:pt x="205" y="95"/>
                </a:lnTo>
                <a:lnTo>
                  <a:pt x="210" y="103"/>
                </a:lnTo>
                <a:lnTo>
                  <a:pt x="215" y="110"/>
                </a:lnTo>
                <a:lnTo>
                  <a:pt x="222" y="119"/>
                </a:lnTo>
                <a:lnTo>
                  <a:pt x="227" y="128"/>
                </a:lnTo>
                <a:lnTo>
                  <a:pt x="232" y="136"/>
                </a:lnTo>
                <a:lnTo>
                  <a:pt x="239" y="145"/>
                </a:lnTo>
                <a:lnTo>
                  <a:pt x="244" y="152"/>
                </a:lnTo>
                <a:lnTo>
                  <a:pt x="248" y="157"/>
                </a:lnTo>
                <a:lnTo>
                  <a:pt x="256" y="165"/>
                </a:lnTo>
                <a:lnTo>
                  <a:pt x="263" y="174"/>
                </a:lnTo>
                <a:lnTo>
                  <a:pt x="270" y="181"/>
                </a:lnTo>
                <a:lnTo>
                  <a:pt x="277" y="190"/>
                </a:lnTo>
                <a:lnTo>
                  <a:pt x="286" y="198"/>
                </a:lnTo>
                <a:lnTo>
                  <a:pt x="293" y="207"/>
                </a:lnTo>
                <a:lnTo>
                  <a:pt x="299" y="214"/>
                </a:lnTo>
                <a:lnTo>
                  <a:pt x="308" y="222"/>
                </a:lnTo>
                <a:lnTo>
                  <a:pt x="313" y="227"/>
                </a:lnTo>
                <a:lnTo>
                  <a:pt x="315" y="231"/>
                </a:lnTo>
                <a:lnTo>
                  <a:pt x="322" y="238"/>
                </a:lnTo>
                <a:lnTo>
                  <a:pt x="329" y="246"/>
                </a:lnTo>
                <a:lnTo>
                  <a:pt x="337" y="255"/>
                </a:lnTo>
                <a:lnTo>
                  <a:pt x="344" y="262"/>
                </a:lnTo>
                <a:lnTo>
                  <a:pt x="351" y="270"/>
                </a:lnTo>
                <a:lnTo>
                  <a:pt x="360" y="279"/>
                </a:lnTo>
                <a:lnTo>
                  <a:pt x="367" y="286"/>
                </a:lnTo>
                <a:lnTo>
                  <a:pt x="373" y="295"/>
                </a:lnTo>
                <a:lnTo>
                  <a:pt x="377" y="298"/>
                </a:lnTo>
                <a:lnTo>
                  <a:pt x="380" y="307"/>
                </a:lnTo>
                <a:lnTo>
                  <a:pt x="382" y="310"/>
                </a:lnTo>
                <a:lnTo>
                  <a:pt x="384" y="315"/>
                </a:lnTo>
                <a:lnTo>
                  <a:pt x="387" y="322"/>
                </a:lnTo>
                <a:lnTo>
                  <a:pt x="391" y="331"/>
                </a:lnTo>
                <a:lnTo>
                  <a:pt x="394" y="339"/>
                </a:lnTo>
                <a:lnTo>
                  <a:pt x="396" y="341"/>
                </a:lnTo>
                <a:lnTo>
                  <a:pt x="401" y="350"/>
                </a:lnTo>
                <a:lnTo>
                  <a:pt x="410" y="358"/>
                </a:lnTo>
                <a:lnTo>
                  <a:pt x="415" y="367"/>
                </a:lnTo>
                <a:lnTo>
                  <a:pt x="423" y="375"/>
                </a:lnTo>
                <a:lnTo>
                  <a:pt x="430" y="384"/>
                </a:lnTo>
                <a:lnTo>
                  <a:pt x="435" y="391"/>
                </a:lnTo>
                <a:lnTo>
                  <a:pt x="437" y="393"/>
                </a:lnTo>
                <a:lnTo>
                  <a:pt x="444" y="400"/>
                </a:lnTo>
                <a:lnTo>
                  <a:pt x="451" y="408"/>
                </a:lnTo>
                <a:lnTo>
                  <a:pt x="458" y="417"/>
                </a:lnTo>
                <a:lnTo>
                  <a:pt x="465" y="425"/>
                </a:lnTo>
                <a:lnTo>
                  <a:pt x="472" y="434"/>
                </a:lnTo>
                <a:lnTo>
                  <a:pt x="478" y="443"/>
                </a:lnTo>
                <a:lnTo>
                  <a:pt x="485" y="451"/>
                </a:lnTo>
                <a:lnTo>
                  <a:pt x="489" y="455"/>
                </a:lnTo>
                <a:lnTo>
                  <a:pt x="492" y="460"/>
                </a:lnTo>
                <a:lnTo>
                  <a:pt x="499" y="467"/>
                </a:lnTo>
                <a:lnTo>
                  <a:pt x="501" y="470"/>
                </a:lnTo>
                <a:lnTo>
                  <a:pt x="506" y="475"/>
                </a:lnTo>
                <a:lnTo>
                  <a:pt x="508" y="477"/>
                </a:lnTo>
                <a:lnTo>
                  <a:pt x="501" y="482"/>
                </a:lnTo>
                <a:lnTo>
                  <a:pt x="499" y="484"/>
                </a:lnTo>
                <a:lnTo>
                  <a:pt x="499" y="486"/>
                </a:lnTo>
                <a:lnTo>
                  <a:pt x="497" y="486"/>
                </a:lnTo>
                <a:lnTo>
                  <a:pt x="497" y="487"/>
                </a:lnTo>
                <a:lnTo>
                  <a:pt x="496" y="487"/>
                </a:lnTo>
                <a:lnTo>
                  <a:pt x="496" y="489"/>
                </a:lnTo>
                <a:lnTo>
                  <a:pt x="496" y="491"/>
                </a:lnTo>
                <a:lnTo>
                  <a:pt x="494" y="491"/>
                </a:lnTo>
                <a:lnTo>
                  <a:pt x="494" y="492"/>
                </a:lnTo>
                <a:lnTo>
                  <a:pt x="496" y="492"/>
                </a:lnTo>
                <a:lnTo>
                  <a:pt x="496" y="494"/>
                </a:lnTo>
                <a:lnTo>
                  <a:pt x="494" y="494"/>
                </a:lnTo>
                <a:lnTo>
                  <a:pt x="494" y="496"/>
                </a:lnTo>
                <a:lnTo>
                  <a:pt x="492" y="496"/>
                </a:lnTo>
                <a:lnTo>
                  <a:pt x="492" y="494"/>
                </a:lnTo>
                <a:lnTo>
                  <a:pt x="490" y="494"/>
                </a:lnTo>
                <a:lnTo>
                  <a:pt x="490" y="496"/>
                </a:lnTo>
                <a:lnTo>
                  <a:pt x="489" y="496"/>
                </a:lnTo>
                <a:lnTo>
                  <a:pt x="487" y="496"/>
                </a:lnTo>
                <a:lnTo>
                  <a:pt x="487" y="498"/>
                </a:lnTo>
                <a:lnTo>
                  <a:pt x="485" y="498"/>
                </a:lnTo>
                <a:lnTo>
                  <a:pt x="485" y="496"/>
                </a:lnTo>
                <a:lnTo>
                  <a:pt x="484" y="496"/>
                </a:lnTo>
                <a:lnTo>
                  <a:pt x="484" y="494"/>
                </a:lnTo>
                <a:lnTo>
                  <a:pt x="482" y="494"/>
                </a:lnTo>
                <a:lnTo>
                  <a:pt x="480" y="494"/>
                </a:lnTo>
                <a:lnTo>
                  <a:pt x="480" y="496"/>
                </a:lnTo>
                <a:lnTo>
                  <a:pt x="478" y="496"/>
                </a:lnTo>
                <a:lnTo>
                  <a:pt x="477" y="496"/>
                </a:lnTo>
                <a:lnTo>
                  <a:pt x="477" y="498"/>
                </a:lnTo>
                <a:lnTo>
                  <a:pt x="475" y="498"/>
                </a:lnTo>
                <a:lnTo>
                  <a:pt x="473" y="498"/>
                </a:lnTo>
                <a:lnTo>
                  <a:pt x="472" y="498"/>
                </a:lnTo>
                <a:lnTo>
                  <a:pt x="470" y="498"/>
                </a:lnTo>
                <a:lnTo>
                  <a:pt x="470" y="496"/>
                </a:lnTo>
                <a:lnTo>
                  <a:pt x="468" y="496"/>
                </a:lnTo>
                <a:lnTo>
                  <a:pt x="468" y="494"/>
                </a:lnTo>
                <a:lnTo>
                  <a:pt x="466" y="494"/>
                </a:lnTo>
                <a:lnTo>
                  <a:pt x="466" y="496"/>
                </a:lnTo>
                <a:lnTo>
                  <a:pt x="465" y="496"/>
                </a:lnTo>
                <a:lnTo>
                  <a:pt x="465" y="494"/>
                </a:lnTo>
                <a:lnTo>
                  <a:pt x="463" y="494"/>
                </a:lnTo>
                <a:lnTo>
                  <a:pt x="461" y="494"/>
                </a:lnTo>
                <a:lnTo>
                  <a:pt x="460" y="494"/>
                </a:lnTo>
                <a:lnTo>
                  <a:pt x="460" y="492"/>
                </a:lnTo>
                <a:lnTo>
                  <a:pt x="458" y="492"/>
                </a:lnTo>
                <a:lnTo>
                  <a:pt x="458" y="494"/>
                </a:lnTo>
                <a:lnTo>
                  <a:pt x="458" y="492"/>
                </a:lnTo>
                <a:lnTo>
                  <a:pt x="456" y="492"/>
                </a:lnTo>
                <a:lnTo>
                  <a:pt x="454" y="492"/>
                </a:lnTo>
                <a:lnTo>
                  <a:pt x="454" y="494"/>
                </a:lnTo>
                <a:lnTo>
                  <a:pt x="454" y="492"/>
                </a:lnTo>
                <a:lnTo>
                  <a:pt x="453" y="492"/>
                </a:lnTo>
                <a:lnTo>
                  <a:pt x="451" y="492"/>
                </a:lnTo>
                <a:lnTo>
                  <a:pt x="451" y="494"/>
                </a:lnTo>
                <a:lnTo>
                  <a:pt x="449" y="494"/>
                </a:lnTo>
                <a:lnTo>
                  <a:pt x="447" y="492"/>
                </a:lnTo>
                <a:lnTo>
                  <a:pt x="449" y="492"/>
                </a:lnTo>
                <a:lnTo>
                  <a:pt x="447" y="492"/>
                </a:lnTo>
                <a:lnTo>
                  <a:pt x="447" y="494"/>
                </a:lnTo>
                <a:lnTo>
                  <a:pt x="446" y="494"/>
                </a:lnTo>
                <a:lnTo>
                  <a:pt x="446" y="496"/>
                </a:lnTo>
                <a:lnTo>
                  <a:pt x="446" y="494"/>
                </a:lnTo>
                <a:lnTo>
                  <a:pt x="444" y="494"/>
                </a:lnTo>
                <a:lnTo>
                  <a:pt x="444" y="496"/>
                </a:lnTo>
                <a:lnTo>
                  <a:pt x="442" y="496"/>
                </a:lnTo>
                <a:lnTo>
                  <a:pt x="442" y="498"/>
                </a:lnTo>
                <a:lnTo>
                  <a:pt x="442" y="499"/>
                </a:lnTo>
                <a:lnTo>
                  <a:pt x="442" y="501"/>
                </a:lnTo>
                <a:lnTo>
                  <a:pt x="441" y="501"/>
                </a:lnTo>
                <a:lnTo>
                  <a:pt x="439" y="501"/>
                </a:lnTo>
                <a:lnTo>
                  <a:pt x="437" y="501"/>
                </a:lnTo>
                <a:lnTo>
                  <a:pt x="437" y="499"/>
                </a:lnTo>
                <a:lnTo>
                  <a:pt x="435" y="499"/>
                </a:lnTo>
                <a:lnTo>
                  <a:pt x="435" y="498"/>
                </a:lnTo>
                <a:lnTo>
                  <a:pt x="434" y="498"/>
                </a:lnTo>
                <a:lnTo>
                  <a:pt x="434" y="496"/>
                </a:lnTo>
                <a:lnTo>
                  <a:pt x="432" y="496"/>
                </a:lnTo>
                <a:lnTo>
                  <a:pt x="432" y="498"/>
                </a:lnTo>
                <a:lnTo>
                  <a:pt x="430" y="498"/>
                </a:lnTo>
                <a:lnTo>
                  <a:pt x="429" y="498"/>
                </a:lnTo>
                <a:lnTo>
                  <a:pt x="429" y="499"/>
                </a:lnTo>
                <a:lnTo>
                  <a:pt x="427" y="499"/>
                </a:lnTo>
                <a:lnTo>
                  <a:pt x="427" y="501"/>
                </a:lnTo>
                <a:lnTo>
                  <a:pt x="425" y="501"/>
                </a:lnTo>
                <a:lnTo>
                  <a:pt x="425" y="503"/>
                </a:lnTo>
                <a:lnTo>
                  <a:pt x="423" y="503"/>
                </a:lnTo>
                <a:lnTo>
                  <a:pt x="422" y="503"/>
                </a:lnTo>
                <a:lnTo>
                  <a:pt x="422" y="505"/>
                </a:lnTo>
                <a:lnTo>
                  <a:pt x="420" y="505"/>
                </a:lnTo>
                <a:lnTo>
                  <a:pt x="418" y="503"/>
                </a:lnTo>
                <a:lnTo>
                  <a:pt x="418" y="505"/>
                </a:lnTo>
                <a:lnTo>
                  <a:pt x="416" y="505"/>
                </a:lnTo>
                <a:lnTo>
                  <a:pt x="415" y="505"/>
                </a:lnTo>
                <a:lnTo>
                  <a:pt x="415" y="506"/>
                </a:lnTo>
                <a:lnTo>
                  <a:pt x="415" y="508"/>
                </a:lnTo>
                <a:lnTo>
                  <a:pt x="415" y="510"/>
                </a:lnTo>
                <a:lnTo>
                  <a:pt x="416" y="510"/>
                </a:lnTo>
                <a:lnTo>
                  <a:pt x="415" y="510"/>
                </a:lnTo>
                <a:lnTo>
                  <a:pt x="415" y="511"/>
                </a:lnTo>
                <a:lnTo>
                  <a:pt x="415" y="513"/>
                </a:lnTo>
                <a:lnTo>
                  <a:pt x="413" y="513"/>
                </a:lnTo>
                <a:lnTo>
                  <a:pt x="413" y="515"/>
                </a:lnTo>
                <a:lnTo>
                  <a:pt x="413" y="517"/>
                </a:lnTo>
                <a:lnTo>
                  <a:pt x="411" y="517"/>
                </a:lnTo>
                <a:lnTo>
                  <a:pt x="410" y="517"/>
                </a:lnTo>
                <a:lnTo>
                  <a:pt x="410" y="518"/>
                </a:lnTo>
                <a:lnTo>
                  <a:pt x="408" y="518"/>
                </a:lnTo>
                <a:lnTo>
                  <a:pt x="408" y="520"/>
                </a:lnTo>
                <a:lnTo>
                  <a:pt x="406" y="520"/>
                </a:lnTo>
                <a:lnTo>
                  <a:pt x="404" y="520"/>
                </a:lnTo>
                <a:lnTo>
                  <a:pt x="404" y="522"/>
                </a:lnTo>
                <a:lnTo>
                  <a:pt x="404" y="523"/>
                </a:lnTo>
                <a:lnTo>
                  <a:pt x="404" y="525"/>
                </a:lnTo>
                <a:lnTo>
                  <a:pt x="404" y="527"/>
                </a:lnTo>
                <a:lnTo>
                  <a:pt x="404" y="529"/>
                </a:lnTo>
                <a:lnTo>
                  <a:pt x="404" y="530"/>
                </a:lnTo>
                <a:lnTo>
                  <a:pt x="406" y="530"/>
                </a:lnTo>
                <a:lnTo>
                  <a:pt x="404" y="530"/>
                </a:lnTo>
                <a:lnTo>
                  <a:pt x="406" y="530"/>
                </a:lnTo>
                <a:lnTo>
                  <a:pt x="406" y="532"/>
                </a:lnTo>
                <a:lnTo>
                  <a:pt x="406" y="534"/>
                </a:lnTo>
                <a:lnTo>
                  <a:pt x="406" y="536"/>
                </a:lnTo>
                <a:lnTo>
                  <a:pt x="406" y="537"/>
                </a:lnTo>
                <a:lnTo>
                  <a:pt x="406" y="539"/>
                </a:lnTo>
                <a:lnTo>
                  <a:pt x="406" y="541"/>
                </a:lnTo>
                <a:lnTo>
                  <a:pt x="406" y="542"/>
                </a:lnTo>
                <a:lnTo>
                  <a:pt x="406" y="544"/>
                </a:lnTo>
                <a:lnTo>
                  <a:pt x="406" y="546"/>
                </a:lnTo>
                <a:lnTo>
                  <a:pt x="406" y="548"/>
                </a:lnTo>
                <a:lnTo>
                  <a:pt x="406" y="549"/>
                </a:lnTo>
                <a:lnTo>
                  <a:pt x="408" y="549"/>
                </a:lnTo>
                <a:lnTo>
                  <a:pt x="406" y="549"/>
                </a:lnTo>
                <a:lnTo>
                  <a:pt x="406" y="551"/>
                </a:lnTo>
                <a:lnTo>
                  <a:pt x="404" y="551"/>
                </a:lnTo>
                <a:lnTo>
                  <a:pt x="403" y="551"/>
                </a:lnTo>
                <a:lnTo>
                  <a:pt x="403" y="549"/>
                </a:lnTo>
                <a:lnTo>
                  <a:pt x="403" y="551"/>
                </a:lnTo>
                <a:lnTo>
                  <a:pt x="403" y="553"/>
                </a:lnTo>
                <a:lnTo>
                  <a:pt x="403" y="554"/>
                </a:lnTo>
                <a:lnTo>
                  <a:pt x="401" y="554"/>
                </a:lnTo>
                <a:lnTo>
                  <a:pt x="399" y="554"/>
                </a:lnTo>
                <a:lnTo>
                  <a:pt x="399" y="556"/>
                </a:lnTo>
                <a:lnTo>
                  <a:pt x="398" y="556"/>
                </a:lnTo>
                <a:lnTo>
                  <a:pt x="398" y="558"/>
                </a:lnTo>
                <a:lnTo>
                  <a:pt x="396" y="558"/>
                </a:lnTo>
                <a:lnTo>
                  <a:pt x="394" y="560"/>
                </a:lnTo>
                <a:lnTo>
                  <a:pt x="392" y="560"/>
                </a:lnTo>
                <a:lnTo>
                  <a:pt x="391" y="560"/>
                </a:lnTo>
                <a:lnTo>
                  <a:pt x="389" y="560"/>
                </a:lnTo>
                <a:lnTo>
                  <a:pt x="389" y="561"/>
                </a:lnTo>
                <a:lnTo>
                  <a:pt x="387" y="561"/>
                </a:lnTo>
                <a:lnTo>
                  <a:pt x="387" y="560"/>
                </a:lnTo>
                <a:lnTo>
                  <a:pt x="387" y="561"/>
                </a:lnTo>
                <a:lnTo>
                  <a:pt x="386" y="561"/>
                </a:lnTo>
                <a:lnTo>
                  <a:pt x="384" y="561"/>
                </a:lnTo>
                <a:lnTo>
                  <a:pt x="382" y="561"/>
                </a:lnTo>
                <a:lnTo>
                  <a:pt x="382" y="563"/>
                </a:lnTo>
                <a:lnTo>
                  <a:pt x="382" y="565"/>
                </a:lnTo>
                <a:lnTo>
                  <a:pt x="382" y="567"/>
                </a:lnTo>
                <a:lnTo>
                  <a:pt x="382" y="568"/>
                </a:lnTo>
                <a:lnTo>
                  <a:pt x="384" y="568"/>
                </a:lnTo>
                <a:lnTo>
                  <a:pt x="384" y="570"/>
                </a:lnTo>
                <a:lnTo>
                  <a:pt x="382" y="570"/>
                </a:lnTo>
                <a:lnTo>
                  <a:pt x="382" y="572"/>
                </a:lnTo>
                <a:lnTo>
                  <a:pt x="384" y="572"/>
                </a:lnTo>
                <a:lnTo>
                  <a:pt x="382" y="572"/>
                </a:lnTo>
                <a:lnTo>
                  <a:pt x="382" y="570"/>
                </a:lnTo>
                <a:lnTo>
                  <a:pt x="380" y="570"/>
                </a:lnTo>
                <a:lnTo>
                  <a:pt x="380" y="572"/>
                </a:lnTo>
                <a:lnTo>
                  <a:pt x="380" y="573"/>
                </a:lnTo>
                <a:lnTo>
                  <a:pt x="380" y="575"/>
                </a:lnTo>
                <a:lnTo>
                  <a:pt x="380" y="577"/>
                </a:lnTo>
                <a:lnTo>
                  <a:pt x="379" y="577"/>
                </a:lnTo>
                <a:lnTo>
                  <a:pt x="379" y="575"/>
                </a:lnTo>
                <a:lnTo>
                  <a:pt x="379" y="577"/>
                </a:lnTo>
                <a:lnTo>
                  <a:pt x="379" y="579"/>
                </a:lnTo>
                <a:lnTo>
                  <a:pt x="377" y="579"/>
                </a:lnTo>
                <a:lnTo>
                  <a:pt x="377" y="577"/>
                </a:lnTo>
                <a:lnTo>
                  <a:pt x="377" y="579"/>
                </a:lnTo>
                <a:lnTo>
                  <a:pt x="375" y="579"/>
                </a:lnTo>
                <a:lnTo>
                  <a:pt x="373" y="579"/>
                </a:lnTo>
                <a:lnTo>
                  <a:pt x="373" y="580"/>
                </a:lnTo>
                <a:lnTo>
                  <a:pt x="372" y="580"/>
                </a:lnTo>
                <a:lnTo>
                  <a:pt x="372" y="582"/>
                </a:lnTo>
                <a:lnTo>
                  <a:pt x="372" y="584"/>
                </a:lnTo>
                <a:lnTo>
                  <a:pt x="370" y="584"/>
                </a:lnTo>
                <a:lnTo>
                  <a:pt x="370" y="585"/>
                </a:lnTo>
                <a:lnTo>
                  <a:pt x="368" y="585"/>
                </a:lnTo>
                <a:lnTo>
                  <a:pt x="367" y="585"/>
                </a:lnTo>
                <a:lnTo>
                  <a:pt x="365" y="585"/>
                </a:lnTo>
                <a:lnTo>
                  <a:pt x="363" y="585"/>
                </a:lnTo>
                <a:lnTo>
                  <a:pt x="363" y="587"/>
                </a:lnTo>
                <a:lnTo>
                  <a:pt x="361" y="587"/>
                </a:lnTo>
                <a:lnTo>
                  <a:pt x="361" y="589"/>
                </a:lnTo>
                <a:lnTo>
                  <a:pt x="360" y="589"/>
                </a:lnTo>
                <a:lnTo>
                  <a:pt x="358" y="589"/>
                </a:lnTo>
                <a:lnTo>
                  <a:pt x="356" y="589"/>
                </a:lnTo>
                <a:lnTo>
                  <a:pt x="356" y="587"/>
                </a:lnTo>
                <a:lnTo>
                  <a:pt x="355" y="587"/>
                </a:lnTo>
                <a:lnTo>
                  <a:pt x="355" y="585"/>
                </a:lnTo>
                <a:lnTo>
                  <a:pt x="353" y="585"/>
                </a:lnTo>
                <a:lnTo>
                  <a:pt x="353" y="584"/>
                </a:lnTo>
                <a:lnTo>
                  <a:pt x="351" y="584"/>
                </a:lnTo>
                <a:lnTo>
                  <a:pt x="351" y="582"/>
                </a:lnTo>
                <a:lnTo>
                  <a:pt x="351" y="580"/>
                </a:lnTo>
                <a:lnTo>
                  <a:pt x="349" y="580"/>
                </a:lnTo>
                <a:lnTo>
                  <a:pt x="348" y="580"/>
                </a:lnTo>
                <a:lnTo>
                  <a:pt x="348" y="582"/>
                </a:lnTo>
                <a:lnTo>
                  <a:pt x="346" y="582"/>
                </a:lnTo>
                <a:lnTo>
                  <a:pt x="344" y="582"/>
                </a:lnTo>
                <a:lnTo>
                  <a:pt x="342" y="582"/>
                </a:lnTo>
                <a:lnTo>
                  <a:pt x="341" y="582"/>
                </a:lnTo>
                <a:lnTo>
                  <a:pt x="342" y="582"/>
                </a:lnTo>
                <a:lnTo>
                  <a:pt x="342" y="584"/>
                </a:lnTo>
                <a:lnTo>
                  <a:pt x="341" y="584"/>
                </a:lnTo>
                <a:lnTo>
                  <a:pt x="339" y="584"/>
                </a:lnTo>
                <a:lnTo>
                  <a:pt x="339" y="582"/>
                </a:lnTo>
                <a:lnTo>
                  <a:pt x="339" y="580"/>
                </a:lnTo>
                <a:lnTo>
                  <a:pt x="337" y="580"/>
                </a:lnTo>
                <a:lnTo>
                  <a:pt x="337" y="579"/>
                </a:lnTo>
                <a:lnTo>
                  <a:pt x="336" y="579"/>
                </a:lnTo>
                <a:lnTo>
                  <a:pt x="334" y="579"/>
                </a:lnTo>
                <a:lnTo>
                  <a:pt x="334" y="577"/>
                </a:lnTo>
                <a:lnTo>
                  <a:pt x="332" y="577"/>
                </a:lnTo>
                <a:lnTo>
                  <a:pt x="332" y="579"/>
                </a:lnTo>
                <a:lnTo>
                  <a:pt x="330" y="579"/>
                </a:lnTo>
                <a:lnTo>
                  <a:pt x="329" y="579"/>
                </a:lnTo>
                <a:lnTo>
                  <a:pt x="327" y="579"/>
                </a:lnTo>
                <a:lnTo>
                  <a:pt x="327" y="577"/>
                </a:lnTo>
                <a:lnTo>
                  <a:pt x="325" y="577"/>
                </a:lnTo>
                <a:lnTo>
                  <a:pt x="324" y="577"/>
                </a:lnTo>
                <a:lnTo>
                  <a:pt x="322" y="577"/>
                </a:lnTo>
                <a:lnTo>
                  <a:pt x="322" y="575"/>
                </a:lnTo>
                <a:lnTo>
                  <a:pt x="320" y="575"/>
                </a:lnTo>
                <a:lnTo>
                  <a:pt x="320" y="573"/>
                </a:lnTo>
                <a:lnTo>
                  <a:pt x="318" y="573"/>
                </a:lnTo>
                <a:lnTo>
                  <a:pt x="318" y="572"/>
                </a:lnTo>
                <a:lnTo>
                  <a:pt x="318" y="570"/>
                </a:lnTo>
                <a:lnTo>
                  <a:pt x="317" y="570"/>
                </a:lnTo>
                <a:lnTo>
                  <a:pt x="317" y="568"/>
                </a:lnTo>
                <a:lnTo>
                  <a:pt x="317" y="567"/>
                </a:lnTo>
                <a:lnTo>
                  <a:pt x="315" y="567"/>
                </a:lnTo>
                <a:lnTo>
                  <a:pt x="315" y="565"/>
                </a:lnTo>
                <a:lnTo>
                  <a:pt x="313" y="565"/>
                </a:lnTo>
                <a:lnTo>
                  <a:pt x="312" y="565"/>
                </a:lnTo>
                <a:lnTo>
                  <a:pt x="312" y="563"/>
                </a:lnTo>
                <a:lnTo>
                  <a:pt x="310" y="563"/>
                </a:lnTo>
                <a:lnTo>
                  <a:pt x="310" y="561"/>
                </a:lnTo>
                <a:lnTo>
                  <a:pt x="312" y="561"/>
                </a:lnTo>
                <a:lnTo>
                  <a:pt x="310" y="561"/>
                </a:lnTo>
                <a:lnTo>
                  <a:pt x="312" y="561"/>
                </a:lnTo>
                <a:lnTo>
                  <a:pt x="312" y="560"/>
                </a:lnTo>
                <a:lnTo>
                  <a:pt x="310" y="560"/>
                </a:lnTo>
                <a:lnTo>
                  <a:pt x="310" y="558"/>
                </a:lnTo>
                <a:lnTo>
                  <a:pt x="310" y="556"/>
                </a:lnTo>
                <a:lnTo>
                  <a:pt x="308" y="556"/>
                </a:lnTo>
                <a:lnTo>
                  <a:pt x="306" y="556"/>
                </a:lnTo>
                <a:lnTo>
                  <a:pt x="306" y="554"/>
                </a:lnTo>
                <a:lnTo>
                  <a:pt x="305" y="554"/>
                </a:lnTo>
                <a:lnTo>
                  <a:pt x="305" y="553"/>
                </a:lnTo>
                <a:lnTo>
                  <a:pt x="303" y="553"/>
                </a:lnTo>
                <a:lnTo>
                  <a:pt x="303" y="551"/>
                </a:lnTo>
                <a:lnTo>
                  <a:pt x="301" y="551"/>
                </a:lnTo>
                <a:lnTo>
                  <a:pt x="301" y="549"/>
                </a:lnTo>
                <a:lnTo>
                  <a:pt x="299" y="549"/>
                </a:lnTo>
                <a:lnTo>
                  <a:pt x="298" y="549"/>
                </a:lnTo>
                <a:lnTo>
                  <a:pt x="298" y="548"/>
                </a:lnTo>
                <a:lnTo>
                  <a:pt x="296" y="548"/>
                </a:lnTo>
                <a:lnTo>
                  <a:pt x="296" y="546"/>
                </a:lnTo>
                <a:lnTo>
                  <a:pt x="294" y="546"/>
                </a:lnTo>
                <a:lnTo>
                  <a:pt x="293" y="546"/>
                </a:lnTo>
                <a:lnTo>
                  <a:pt x="291" y="546"/>
                </a:lnTo>
                <a:lnTo>
                  <a:pt x="291" y="544"/>
                </a:lnTo>
                <a:lnTo>
                  <a:pt x="289" y="544"/>
                </a:lnTo>
                <a:lnTo>
                  <a:pt x="289" y="542"/>
                </a:lnTo>
                <a:lnTo>
                  <a:pt x="287" y="542"/>
                </a:lnTo>
                <a:lnTo>
                  <a:pt x="287" y="541"/>
                </a:lnTo>
                <a:lnTo>
                  <a:pt x="287" y="542"/>
                </a:lnTo>
                <a:lnTo>
                  <a:pt x="286" y="542"/>
                </a:lnTo>
                <a:lnTo>
                  <a:pt x="286" y="544"/>
                </a:lnTo>
                <a:lnTo>
                  <a:pt x="286" y="546"/>
                </a:lnTo>
                <a:lnTo>
                  <a:pt x="286" y="548"/>
                </a:lnTo>
                <a:lnTo>
                  <a:pt x="286" y="549"/>
                </a:lnTo>
                <a:lnTo>
                  <a:pt x="284" y="549"/>
                </a:lnTo>
                <a:lnTo>
                  <a:pt x="284" y="551"/>
                </a:lnTo>
                <a:lnTo>
                  <a:pt x="284" y="553"/>
                </a:lnTo>
                <a:lnTo>
                  <a:pt x="282" y="553"/>
                </a:lnTo>
                <a:lnTo>
                  <a:pt x="281" y="553"/>
                </a:lnTo>
                <a:lnTo>
                  <a:pt x="281" y="554"/>
                </a:lnTo>
                <a:lnTo>
                  <a:pt x="279" y="554"/>
                </a:lnTo>
                <a:lnTo>
                  <a:pt x="279" y="556"/>
                </a:lnTo>
                <a:lnTo>
                  <a:pt x="277" y="556"/>
                </a:lnTo>
                <a:lnTo>
                  <a:pt x="275" y="556"/>
                </a:lnTo>
                <a:lnTo>
                  <a:pt x="275" y="558"/>
                </a:lnTo>
                <a:lnTo>
                  <a:pt x="275" y="560"/>
                </a:lnTo>
                <a:lnTo>
                  <a:pt x="275" y="561"/>
                </a:lnTo>
                <a:lnTo>
                  <a:pt x="277" y="561"/>
                </a:lnTo>
                <a:lnTo>
                  <a:pt x="277" y="563"/>
                </a:lnTo>
                <a:lnTo>
                  <a:pt x="279" y="563"/>
                </a:lnTo>
                <a:lnTo>
                  <a:pt x="279" y="565"/>
                </a:lnTo>
                <a:lnTo>
                  <a:pt x="279" y="567"/>
                </a:lnTo>
                <a:lnTo>
                  <a:pt x="281" y="567"/>
                </a:lnTo>
                <a:lnTo>
                  <a:pt x="281" y="568"/>
                </a:lnTo>
                <a:lnTo>
                  <a:pt x="281" y="570"/>
                </a:lnTo>
                <a:lnTo>
                  <a:pt x="281" y="572"/>
                </a:lnTo>
                <a:lnTo>
                  <a:pt x="281" y="573"/>
                </a:lnTo>
                <a:lnTo>
                  <a:pt x="282" y="573"/>
                </a:lnTo>
                <a:lnTo>
                  <a:pt x="282" y="575"/>
                </a:lnTo>
                <a:lnTo>
                  <a:pt x="282" y="577"/>
                </a:lnTo>
                <a:lnTo>
                  <a:pt x="282" y="579"/>
                </a:lnTo>
                <a:lnTo>
                  <a:pt x="282" y="580"/>
                </a:lnTo>
                <a:lnTo>
                  <a:pt x="281" y="580"/>
                </a:lnTo>
                <a:lnTo>
                  <a:pt x="281" y="582"/>
                </a:lnTo>
                <a:lnTo>
                  <a:pt x="279" y="582"/>
                </a:lnTo>
                <a:lnTo>
                  <a:pt x="277" y="582"/>
                </a:lnTo>
                <a:lnTo>
                  <a:pt x="275" y="584"/>
                </a:lnTo>
                <a:lnTo>
                  <a:pt x="274" y="584"/>
                </a:lnTo>
                <a:lnTo>
                  <a:pt x="272" y="584"/>
                </a:lnTo>
                <a:lnTo>
                  <a:pt x="272" y="585"/>
                </a:lnTo>
                <a:lnTo>
                  <a:pt x="270" y="585"/>
                </a:lnTo>
                <a:lnTo>
                  <a:pt x="268" y="585"/>
                </a:lnTo>
                <a:lnTo>
                  <a:pt x="267" y="587"/>
                </a:lnTo>
                <a:lnTo>
                  <a:pt x="265" y="587"/>
                </a:lnTo>
                <a:lnTo>
                  <a:pt x="263" y="587"/>
                </a:lnTo>
                <a:lnTo>
                  <a:pt x="262" y="587"/>
                </a:lnTo>
                <a:lnTo>
                  <a:pt x="260" y="587"/>
                </a:lnTo>
                <a:lnTo>
                  <a:pt x="258" y="587"/>
                </a:lnTo>
                <a:lnTo>
                  <a:pt x="258" y="585"/>
                </a:lnTo>
                <a:lnTo>
                  <a:pt x="256" y="585"/>
                </a:lnTo>
                <a:lnTo>
                  <a:pt x="256" y="584"/>
                </a:lnTo>
                <a:lnTo>
                  <a:pt x="255" y="584"/>
                </a:lnTo>
                <a:lnTo>
                  <a:pt x="255" y="582"/>
                </a:lnTo>
                <a:lnTo>
                  <a:pt x="253" y="582"/>
                </a:lnTo>
                <a:lnTo>
                  <a:pt x="253" y="580"/>
                </a:lnTo>
                <a:lnTo>
                  <a:pt x="251" y="580"/>
                </a:lnTo>
                <a:lnTo>
                  <a:pt x="251" y="579"/>
                </a:lnTo>
                <a:lnTo>
                  <a:pt x="251" y="577"/>
                </a:lnTo>
                <a:lnTo>
                  <a:pt x="250" y="577"/>
                </a:lnTo>
                <a:lnTo>
                  <a:pt x="250" y="575"/>
                </a:lnTo>
                <a:lnTo>
                  <a:pt x="248" y="575"/>
                </a:lnTo>
                <a:lnTo>
                  <a:pt x="248" y="573"/>
                </a:lnTo>
                <a:lnTo>
                  <a:pt x="248" y="572"/>
                </a:lnTo>
                <a:lnTo>
                  <a:pt x="246" y="572"/>
                </a:lnTo>
                <a:lnTo>
                  <a:pt x="246" y="570"/>
                </a:lnTo>
                <a:lnTo>
                  <a:pt x="244" y="568"/>
                </a:lnTo>
                <a:lnTo>
                  <a:pt x="244" y="567"/>
                </a:lnTo>
                <a:lnTo>
                  <a:pt x="243" y="567"/>
                </a:lnTo>
                <a:lnTo>
                  <a:pt x="241" y="567"/>
                </a:lnTo>
                <a:lnTo>
                  <a:pt x="241" y="565"/>
                </a:lnTo>
                <a:lnTo>
                  <a:pt x="239" y="565"/>
                </a:lnTo>
                <a:lnTo>
                  <a:pt x="239" y="563"/>
                </a:lnTo>
                <a:lnTo>
                  <a:pt x="238" y="563"/>
                </a:lnTo>
                <a:lnTo>
                  <a:pt x="238" y="561"/>
                </a:lnTo>
                <a:lnTo>
                  <a:pt x="236" y="561"/>
                </a:lnTo>
                <a:lnTo>
                  <a:pt x="236" y="563"/>
                </a:lnTo>
                <a:lnTo>
                  <a:pt x="236" y="565"/>
                </a:lnTo>
                <a:lnTo>
                  <a:pt x="234" y="567"/>
                </a:lnTo>
                <a:lnTo>
                  <a:pt x="232" y="568"/>
                </a:lnTo>
                <a:lnTo>
                  <a:pt x="231" y="568"/>
                </a:lnTo>
                <a:lnTo>
                  <a:pt x="231" y="570"/>
                </a:lnTo>
                <a:lnTo>
                  <a:pt x="229" y="570"/>
                </a:lnTo>
                <a:lnTo>
                  <a:pt x="229" y="572"/>
                </a:lnTo>
                <a:lnTo>
                  <a:pt x="227" y="572"/>
                </a:lnTo>
                <a:lnTo>
                  <a:pt x="227" y="573"/>
                </a:lnTo>
                <a:lnTo>
                  <a:pt x="225" y="573"/>
                </a:lnTo>
                <a:lnTo>
                  <a:pt x="225" y="575"/>
                </a:lnTo>
                <a:lnTo>
                  <a:pt x="224" y="575"/>
                </a:lnTo>
                <a:lnTo>
                  <a:pt x="222" y="575"/>
                </a:lnTo>
                <a:lnTo>
                  <a:pt x="220" y="575"/>
                </a:lnTo>
                <a:lnTo>
                  <a:pt x="219" y="575"/>
                </a:lnTo>
                <a:lnTo>
                  <a:pt x="217" y="575"/>
                </a:lnTo>
                <a:lnTo>
                  <a:pt x="217" y="577"/>
                </a:lnTo>
                <a:lnTo>
                  <a:pt x="215" y="577"/>
                </a:lnTo>
                <a:lnTo>
                  <a:pt x="213" y="577"/>
                </a:lnTo>
                <a:lnTo>
                  <a:pt x="212" y="577"/>
                </a:lnTo>
                <a:lnTo>
                  <a:pt x="210" y="577"/>
                </a:lnTo>
                <a:lnTo>
                  <a:pt x="208" y="577"/>
                </a:lnTo>
                <a:lnTo>
                  <a:pt x="207" y="577"/>
                </a:lnTo>
                <a:lnTo>
                  <a:pt x="205" y="577"/>
                </a:lnTo>
                <a:lnTo>
                  <a:pt x="203" y="577"/>
                </a:lnTo>
                <a:lnTo>
                  <a:pt x="201" y="577"/>
                </a:lnTo>
                <a:lnTo>
                  <a:pt x="200" y="577"/>
                </a:lnTo>
                <a:lnTo>
                  <a:pt x="198" y="577"/>
                </a:lnTo>
                <a:lnTo>
                  <a:pt x="196" y="577"/>
                </a:lnTo>
                <a:lnTo>
                  <a:pt x="194" y="577"/>
                </a:lnTo>
                <a:lnTo>
                  <a:pt x="193" y="577"/>
                </a:lnTo>
                <a:lnTo>
                  <a:pt x="191" y="577"/>
                </a:lnTo>
                <a:lnTo>
                  <a:pt x="189" y="577"/>
                </a:lnTo>
                <a:lnTo>
                  <a:pt x="188" y="577"/>
                </a:lnTo>
                <a:lnTo>
                  <a:pt x="186" y="577"/>
                </a:lnTo>
                <a:lnTo>
                  <a:pt x="184" y="577"/>
                </a:lnTo>
                <a:lnTo>
                  <a:pt x="182" y="577"/>
                </a:lnTo>
                <a:lnTo>
                  <a:pt x="181" y="577"/>
                </a:lnTo>
                <a:lnTo>
                  <a:pt x="179" y="577"/>
                </a:lnTo>
                <a:lnTo>
                  <a:pt x="177" y="577"/>
                </a:lnTo>
                <a:lnTo>
                  <a:pt x="176" y="579"/>
                </a:lnTo>
                <a:lnTo>
                  <a:pt x="174" y="579"/>
                </a:lnTo>
                <a:lnTo>
                  <a:pt x="172" y="579"/>
                </a:lnTo>
                <a:lnTo>
                  <a:pt x="170" y="579"/>
                </a:lnTo>
                <a:lnTo>
                  <a:pt x="169" y="579"/>
                </a:lnTo>
                <a:lnTo>
                  <a:pt x="167" y="579"/>
                </a:lnTo>
                <a:lnTo>
                  <a:pt x="165" y="579"/>
                </a:lnTo>
                <a:lnTo>
                  <a:pt x="163" y="579"/>
                </a:lnTo>
                <a:lnTo>
                  <a:pt x="162" y="579"/>
                </a:lnTo>
                <a:lnTo>
                  <a:pt x="160" y="579"/>
                </a:lnTo>
                <a:lnTo>
                  <a:pt x="158" y="579"/>
                </a:lnTo>
                <a:lnTo>
                  <a:pt x="157" y="579"/>
                </a:lnTo>
                <a:lnTo>
                  <a:pt x="155" y="579"/>
                </a:lnTo>
                <a:lnTo>
                  <a:pt x="153" y="579"/>
                </a:lnTo>
                <a:lnTo>
                  <a:pt x="151" y="579"/>
                </a:lnTo>
                <a:lnTo>
                  <a:pt x="150" y="579"/>
                </a:lnTo>
                <a:lnTo>
                  <a:pt x="148" y="579"/>
                </a:lnTo>
                <a:lnTo>
                  <a:pt x="146" y="579"/>
                </a:lnTo>
                <a:lnTo>
                  <a:pt x="145" y="579"/>
                </a:lnTo>
                <a:lnTo>
                  <a:pt x="143" y="579"/>
                </a:lnTo>
                <a:lnTo>
                  <a:pt x="143" y="577"/>
                </a:lnTo>
                <a:lnTo>
                  <a:pt x="141" y="577"/>
                </a:lnTo>
                <a:lnTo>
                  <a:pt x="141" y="575"/>
                </a:lnTo>
                <a:lnTo>
                  <a:pt x="139" y="573"/>
                </a:lnTo>
                <a:lnTo>
                  <a:pt x="139" y="572"/>
                </a:lnTo>
                <a:lnTo>
                  <a:pt x="138" y="572"/>
                </a:lnTo>
                <a:lnTo>
                  <a:pt x="138" y="570"/>
                </a:lnTo>
                <a:lnTo>
                  <a:pt x="138" y="568"/>
                </a:lnTo>
                <a:lnTo>
                  <a:pt x="136" y="568"/>
                </a:lnTo>
                <a:lnTo>
                  <a:pt x="134" y="568"/>
                </a:lnTo>
                <a:lnTo>
                  <a:pt x="133" y="568"/>
                </a:lnTo>
                <a:lnTo>
                  <a:pt x="133" y="567"/>
                </a:lnTo>
                <a:lnTo>
                  <a:pt x="131" y="567"/>
                </a:lnTo>
                <a:lnTo>
                  <a:pt x="129" y="567"/>
                </a:lnTo>
                <a:lnTo>
                  <a:pt x="127" y="567"/>
                </a:lnTo>
                <a:lnTo>
                  <a:pt x="126" y="567"/>
                </a:lnTo>
                <a:lnTo>
                  <a:pt x="126" y="565"/>
                </a:lnTo>
                <a:lnTo>
                  <a:pt x="124" y="565"/>
                </a:lnTo>
                <a:lnTo>
                  <a:pt x="122" y="565"/>
                </a:lnTo>
                <a:lnTo>
                  <a:pt x="122" y="563"/>
                </a:lnTo>
                <a:lnTo>
                  <a:pt x="120" y="563"/>
                </a:lnTo>
                <a:lnTo>
                  <a:pt x="119" y="563"/>
                </a:lnTo>
                <a:lnTo>
                  <a:pt x="119" y="561"/>
                </a:lnTo>
                <a:lnTo>
                  <a:pt x="117" y="561"/>
                </a:lnTo>
                <a:lnTo>
                  <a:pt x="117" y="560"/>
                </a:lnTo>
                <a:lnTo>
                  <a:pt x="119" y="560"/>
                </a:lnTo>
                <a:lnTo>
                  <a:pt x="119" y="558"/>
                </a:lnTo>
                <a:lnTo>
                  <a:pt x="119" y="556"/>
                </a:lnTo>
                <a:lnTo>
                  <a:pt x="119" y="554"/>
                </a:lnTo>
                <a:lnTo>
                  <a:pt x="119" y="553"/>
                </a:lnTo>
                <a:lnTo>
                  <a:pt x="119" y="551"/>
                </a:lnTo>
                <a:lnTo>
                  <a:pt x="119" y="549"/>
                </a:lnTo>
                <a:lnTo>
                  <a:pt x="120" y="549"/>
                </a:lnTo>
                <a:lnTo>
                  <a:pt x="119" y="549"/>
                </a:lnTo>
                <a:lnTo>
                  <a:pt x="119" y="548"/>
                </a:lnTo>
                <a:lnTo>
                  <a:pt x="117" y="548"/>
                </a:lnTo>
                <a:lnTo>
                  <a:pt x="117" y="546"/>
                </a:lnTo>
                <a:lnTo>
                  <a:pt x="115" y="546"/>
                </a:lnTo>
                <a:lnTo>
                  <a:pt x="115" y="544"/>
                </a:lnTo>
                <a:lnTo>
                  <a:pt x="114" y="544"/>
                </a:lnTo>
                <a:lnTo>
                  <a:pt x="114" y="542"/>
                </a:lnTo>
                <a:lnTo>
                  <a:pt x="112" y="542"/>
                </a:lnTo>
                <a:lnTo>
                  <a:pt x="112" y="541"/>
                </a:lnTo>
                <a:lnTo>
                  <a:pt x="110" y="541"/>
                </a:lnTo>
                <a:lnTo>
                  <a:pt x="110" y="539"/>
                </a:lnTo>
                <a:lnTo>
                  <a:pt x="108" y="539"/>
                </a:lnTo>
                <a:lnTo>
                  <a:pt x="108" y="537"/>
                </a:lnTo>
                <a:lnTo>
                  <a:pt x="107" y="537"/>
                </a:lnTo>
                <a:lnTo>
                  <a:pt x="107" y="536"/>
                </a:lnTo>
                <a:lnTo>
                  <a:pt x="105" y="536"/>
                </a:lnTo>
                <a:lnTo>
                  <a:pt x="105" y="534"/>
                </a:lnTo>
                <a:lnTo>
                  <a:pt x="103" y="534"/>
                </a:lnTo>
                <a:lnTo>
                  <a:pt x="103" y="532"/>
                </a:lnTo>
                <a:lnTo>
                  <a:pt x="102" y="532"/>
                </a:lnTo>
                <a:lnTo>
                  <a:pt x="100" y="530"/>
                </a:lnTo>
                <a:lnTo>
                  <a:pt x="98" y="529"/>
                </a:lnTo>
                <a:lnTo>
                  <a:pt x="98" y="527"/>
                </a:lnTo>
                <a:lnTo>
                  <a:pt x="96" y="527"/>
                </a:lnTo>
                <a:lnTo>
                  <a:pt x="95" y="525"/>
                </a:lnTo>
                <a:lnTo>
                  <a:pt x="93" y="523"/>
                </a:lnTo>
                <a:lnTo>
                  <a:pt x="91" y="523"/>
                </a:lnTo>
                <a:lnTo>
                  <a:pt x="91" y="522"/>
                </a:lnTo>
                <a:lnTo>
                  <a:pt x="89" y="522"/>
                </a:lnTo>
                <a:lnTo>
                  <a:pt x="89" y="520"/>
                </a:lnTo>
                <a:lnTo>
                  <a:pt x="88" y="520"/>
                </a:lnTo>
                <a:lnTo>
                  <a:pt x="88" y="518"/>
                </a:lnTo>
                <a:lnTo>
                  <a:pt x="86" y="518"/>
                </a:lnTo>
                <a:lnTo>
                  <a:pt x="86" y="517"/>
                </a:lnTo>
                <a:lnTo>
                  <a:pt x="84" y="517"/>
                </a:lnTo>
                <a:lnTo>
                  <a:pt x="84" y="515"/>
                </a:lnTo>
                <a:lnTo>
                  <a:pt x="83" y="515"/>
                </a:lnTo>
                <a:lnTo>
                  <a:pt x="83" y="513"/>
                </a:lnTo>
                <a:lnTo>
                  <a:pt x="81" y="513"/>
                </a:lnTo>
                <a:lnTo>
                  <a:pt x="81" y="511"/>
                </a:lnTo>
                <a:lnTo>
                  <a:pt x="79" y="511"/>
                </a:lnTo>
                <a:lnTo>
                  <a:pt x="79" y="510"/>
                </a:lnTo>
                <a:lnTo>
                  <a:pt x="77" y="510"/>
                </a:lnTo>
                <a:lnTo>
                  <a:pt x="77" y="508"/>
                </a:lnTo>
                <a:lnTo>
                  <a:pt x="76" y="508"/>
                </a:lnTo>
                <a:lnTo>
                  <a:pt x="76" y="506"/>
                </a:lnTo>
                <a:lnTo>
                  <a:pt x="74" y="506"/>
                </a:lnTo>
                <a:lnTo>
                  <a:pt x="74" y="505"/>
                </a:lnTo>
                <a:lnTo>
                  <a:pt x="72" y="505"/>
                </a:lnTo>
                <a:lnTo>
                  <a:pt x="72" y="503"/>
                </a:lnTo>
                <a:lnTo>
                  <a:pt x="71" y="503"/>
                </a:lnTo>
                <a:lnTo>
                  <a:pt x="71" y="501"/>
                </a:lnTo>
                <a:lnTo>
                  <a:pt x="69" y="501"/>
                </a:lnTo>
                <a:lnTo>
                  <a:pt x="69" y="499"/>
                </a:lnTo>
                <a:lnTo>
                  <a:pt x="67" y="499"/>
                </a:lnTo>
                <a:lnTo>
                  <a:pt x="67" y="498"/>
                </a:lnTo>
                <a:lnTo>
                  <a:pt x="65" y="498"/>
                </a:lnTo>
                <a:lnTo>
                  <a:pt x="65" y="496"/>
                </a:lnTo>
                <a:lnTo>
                  <a:pt x="64" y="496"/>
                </a:lnTo>
                <a:lnTo>
                  <a:pt x="64" y="494"/>
                </a:lnTo>
                <a:lnTo>
                  <a:pt x="62" y="494"/>
                </a:lnTo>
                <a:lnTo>
                  <a:pt x="62" y="492"/>
                </a:lnTo>
                <a:lnTo>
                  <a:pt x="60" y="492"/>
                </a:lnTo>
                <a:lnTo>
                  <a:pt x="60" y="491"/>
                </a:lnTo>
                <a:lnTo>
                  <a:pt x="59" y="491"/>
                </a:lnTo>
                <a:lnTo>
                  <a:pt x="59" y="489"/>
                </a:lnTo>
                <a:lnTo>
                  <a:pt x="57" y="489"/>
                </a:lnTo>
                <a:lnTo>
                  <a:pt x="57" y="487"/>
                </a:lnTo>
                <a:lnTo>
                  <a:pt x="55" y="487"/>
                </a:lnTo>
                <a:lnTo>
                  <a:pt x="55" y="486"/>
                </a:lnTo>
                <a:lnTo>
                  <a:pt x="53" y="486"/>
                </a:lnTo>
                <a:lnTo>
                  <a:pt x="53" y="484"/>
                </a:lnTo>
                <a:lnTo>
                  <a:pt x="53" y="482"/>
                </a:lnTo>
                <a:lnTo>
                  <a:pt x="55" y="482"/>
                </a:lnTo>
                <a:lnTo>
                  <a:pt x="55" y="480"/>
                </a:lnTo>
                <a:lnTo>
                  <a:pt x="55" y="479"/>
                </a:lnTo>
                <a:lnTo>
                  <a:pt x="55" y="477"/>
                </a:lnTo>
                <a:lnTo>
                  <a:pt x="57" y="477"/>
                </a:lnTo>
                <a:lnTo>
                  <a:pt x="57" y="475"/>
                </a:lnTo>
                <a:lnTo>
                  <a:pt x="57" y="474"/>
                </a:lnTo>
                <a:lnTo>
                  <a:pt x="57" y="472"/>
                </a:lnTo>
                <a:lnTo>
                  <a:pt x="57" y="470"/>
                </a:lnTo>
                <a:lnTo>
                  <a:pt x="59" y="470"/>
                </a:lnTo>
                <a:lnTo>
                  <a:pt x="59" y="468"/>
                </a:lnTo>
                <a:lnTo>
                  <a:pt x="59" y="467"/>
                </a:lnTo>
                <a:lnTo>
                  <a:pt x="59" y="465"/>
                </a:lnTo>
                <a:lnTo>
                  <a:pt x="59" y="463"/>
                </a:lnTo>
                <a:lnTo>
                  <a:pt x="60" y="463"/>
                </a:lnTo>
                <a:lnTo>
                  <a:pt x="60" y="462"/>
                </a:lnTo>
                <a:lnTo>
                  <a:pt x="60" y="460"/>
                </a:lnTo>
                <a:lnTo>
                  <a:pt x="59" y="460"/>
                </a:lnTo>
                <a:lnTo>
                  <a:pt x="59" y="458"/>
                </a:lnTo>
                <a:lnTo>
                  <a:pt x="57" y="458"/>
                </a:lnTo>
                <a:lnTo>
                  <a:pt x="57" y="456"/>
                </a:lnTo>
                <a:lnTo>
                  <a:pt x="55" y="456"/>
                </a:lnTo>
                <a:lnTo>
                  <a:pt x="55" y="455"/>
                </a:lnTo>
                <a:lnTo>
                  <a:pt x="53" y="455"/>
                </a:lnTo>
                <a:lnTo>
                  <a:pt x="52" y="455"/>
                </a:lnTo>
                <a:lnTo>
                  <a:pt x="50" y="455"/>
                </a:lnTo>
                <a:lnTo>
                  <a:pt x="50" y="453"/>
                </a:lnTo>
                <a:lnTo>
                  <a:pt x="48" y="453"/>
                </a:lnTo>
                <a:lnTo>
                  <a:pt x="48" y="451"/>
                </a:lnTo>
                <a:lnTo>
                  <a:pt x="46" y="451"/>
                </a:lnTo>
                <a:lnTo>
                  <a:pt x="46" y="449"/>
                </a:lnTo>
                <a:lnTo>
                  <a:pt x="45" y="449"/>
                </a:lnTo>
                <a:lnTo>
                  <a:pt x="43" y="449"/>
                </a:lnTo>
                <a:lnTo>
                  <a:pt x="43" y="448"/>
                </a:lnTo>
                <a:lnTo>
                  <a:pt x="41" y="448"/>
                </a:lnTo>
                <a:lnTo>
                  <a:pt x="41" y="446"/>
                </a:lnTo>
                <a:lnTo>
                  <a:pt x="40" y="446"/>
                </a:lnTo>
                <a:lnTo>
                  <a:pt x="40" y="444"/>
                </a:lnTo>
                <a:lnTo>
                  <a:pt x="40" y="443"/>
                </a:lnTo>
                <a:lnTo>
                  <a:pt x="40" y="441"/>
                </a:lnTo>
                <a:lnTo>
                  <a:pt x="40" y="439"/>
                </a:lnTo>
                <a:lnTo>
                  <a:pt x="40" y="437"/>
                </a:lnTo>
                <a:lnTo>
                  <a:pt x="38" y="437"/>
                </a:lnTo>
                <a:lnTo>
                  <a:pt x="40" y="437"/>
                </a:lnTo>
                <a:lnTo>
                  <a:pt x="40" y="436"/>
                </a:lnTo>
                <a:lnTo>
                  <a:pt x="40" y="434"/>
                </a:lnTo>
                <a:lnTo>
                  <a:pt x="40" y="432"/>
                </a:lnTo>
                <a:lnTo>
                  <a:pt x="38" y="432"/>
                </a:lnTo>
                <a:lnTo>
                  <a:pt x="38" y="431"/>
                </a:lnTo>
                <a:lnTo>
                  <a:pt x="38" y="429"/>
                </a:lnTo>
                <a:lnTo>
                  <a:pt x="38" y="427"/>
                </a:lnTo>
                <a:lnTo>
                  <a:pt x="40" y="427"/>
                </a:lnTo>
                <a:lnTo>
                  <a:pt x="40" y="425"/>
                </a:lnTo>
                <a:lnTo>
                  <a:pt x="40" y="424"/>
                </a:lnTo>
                <a:lnTo>
                  <a:pt x="41" y="424"/>
                </a:lnTo>
                <a:lnTo>
                  <a:pt x="41" y="422"/>
                </a:lnTo>
                <a:lnTo>
                  <a:pt x="41" y="420"/>
                </a:lnTo>
                <a:lnTo>
                  <a:pt x="41" y="418"/>
                </a:lnTo>
                <a:lnTo>
                  <a:pt x="41" y="417"/>
                </a:lnTo>
                <a:lnTo>
                  <a:pt x="41" y="415"/>
                </a:lnTo>
                <a:lnTo>
                  <a:pt x="41" y="413"/>
                </a:lnTo>
                <a:lnTo>
                  <a:pt x="41" y="412"/>
                </a:lnTo>
                <a:lnTo>
                  <a:pt x="41" y="410"/>
                </a:lnTo>
                <a:lnTo>
                  <a:pt x="41" y="408"/>
                </a:lnTo>
                <a:lnTo>
                  <a:pt x="40" y="408"/>
                </a:lnTo>
                <a:lnTo>
                  <a:pt x="40" y="406"/>
                </a:lnTo>
                <a:lnTo>
                  <a:pt x="40" y="405"/>
                </a:lnTo>
                <a:lnTo>
                  <a:pt x="40" y="403"/>
                </a:lnTo>
                <a:lnTo>
                  <a:pt x="40" y="401"/>
                </a:lnTo>
                <a:lnTo>
                  <a:pt x="38" y="401"/>
                </a:lnTo>
                <a:lnTo>
                  <a:pt x="38" y="400"/>
                </a:lnTo>
                <a:lnTo>
                  <a:pt x="36" y="398"/>
                </a:lnTo>
                <a:lnTo>
                  <a:pt x="36" y="396"/>
                </a:lnTo>
                <a:lnTo>
                  <a:pt x="36" y="394"/>
                </a:lnTo>
                <a:lnTo>
                  <a:pt x="34" y="394"/>
                </a:lnTo>
                <a:lnTo>
                  <a:pt x="34" y="393"/>
                </a:lnTo>
                <a:lnTo>
                  <a:pt x="34" y="391"/>
                </a:lnTo>
                <a:lnTo>
                  <a:pt x="33" y="391"/>
                </a:lnTo>
                <a:lnTo>
                  <a:pt x="33" y="389"/>
                </a:lnTo>
                <a:lnTo>
                  <a:pt x="31" y="389"/>
                </a:lnTo>
                <a:lnTo>
                  <a:pt x="31" y="387"/>
                </a:lnTo>
                <a:lnTo>
                  <a:pt x="31" y="386"/>
                </a:lnTo>
                <a:lnTo>
                  <a:pt x="31" y="384"/>
                </a:lnTo>
                <a:lnTo>
                  <a:pt x="31" y="382"/>
                </a:lnTo>
                <a:lnTo>
                  <a:pt x="31" y="381"/>
                </a:lnTo>
                <a:lnTo>
                  <a:pt x="29" y="381"/>
                </a:lnTo>
                <a:lnTo>
                  <a:pt x="29" y="379"/>
                </a:lnTo>
                <a:lnTo>
                  <a:pt x="29" y="377"/>
                </a:lnTo>
                <a:lnTo>
                  <a:pt x="31" y="377"/>
                </a:lnTo>
                <a:lnTo>
                  <a:pt x="31" y="375"/>
                </a:lnTo>
                <a:lnTo>
                  <a:pt x="31" y="374"/>
                </a:lnTo>
                <a:lnTo>
                  <a:pt x="31" y="372"/>
                </a:lnTo>
                <a:lnTo>
                  <a:pt x="33" y="372"/>
                </a:lnTo>
                <a:lnTo>
                  <a:pt x="33" y="370"/>
                </a:lnTo>
                <a:lnTo>
                  <a:pt x="33" y="369"/>
                </a:lnTo>
                <a:lnTo>
                  <a:pt x="34" y="369"/>
                </a:lnTo>
                <a:lnTo>
                  <a:pt x="34" y="367"/>
                </a:lnTo>
                <a:lnTo>
                  <a:pt x="36" y="367"/>
                </a:lnTo>
                <a:lnTo>
                  <a:pt x="36" y="365"/>
                </a:lnTo>
                <a:lnTo>
                  <a:pt x="38" y="365"/>
                </a:lnTo>
                <a:lnTo>
                  <a:pt x="38" y="363"/>
                </a:lnTo>
                <a:lnTo>
                  <a:pt x="38" y="362"/>
                </a:lnTo>
                <a:lnTo>
                  <a:pt x="38" y="360"/>
                </a:lnTo>
                <a:lnTo>
                  <a:pt x="38" y="358"/>
                </a:lnTo>
                <a:lnTo>
                  <a:pt x="36" y="358"/>
                </a:lnTo>
                <a:lnTo>
                  <a:pt x="36" y="356"/>
                </a:lnTo>
                <a:lnTo>
                  <a:pt x="36" y="355"/>
                </a:lnTo>
                <a:lnTo>
                  <a:pt x="36" y="353"/>
                </a:lnTo>
                <a:lnTo>
                  <a:pt x="38" y="353"/>
                </a:lnTo>
                <a:lnTo>
                  <a:pt x="36" y="219"/>
                </a:lnTo>
                <a:lnTo>
                  <a:pt x="0" y="0"/>
                </a:lnTo>
                <a:lnTo>
                  <a:pt x="7" y="0"/>
                </a:lnTo>
                <a:lnTo>
                  <a:pt x="12" y="0"/>
                </a:lnTo>
                <a:lnTo>
                  <a:pt x="19" y="0"/>
                </a:lnTo>
                <a:lnTo>
                  <a:pt x="24" y="0"/>
                </a:lnTo>
                <a:lnTo>
                  <a:pt x="31" y="0"/>
                </a:lnTo>
                <a:lnTo>
                  <a:pt x="36" y="0"/>
                </a:lnTo>
                <a:lnTo>
                  <a:pt x="43" y="0"/>
                </a:lnTo>
                <a:lnTo>
                  <a:pt x="48" y="0"/>
                </a:lnTo>
                <a:lnTo>
                  <a:pt x="55" y="0"/>
                </a:lnTo>
                <a:close/>
              </a:path>
            </a:pathLst>
          </a:custGeom>
          <a:solidFill>
            <a:schemeClr val="tx2">
              <a:lumMod val="5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25"/>
          <p:cNvSpPr>
            <a:spLocks/>
          </p:cNvSpPr>
          <p:nvPr/>
        </p:nvSpPr>
        <p:spPr bwMode="auto">
          <a:xfrm>
            <a:off x="4572000" y="3506039"/>
            <a:ext cx="579486" cy="730985"/>
          </a:xfrm>
          <a:custGeom>
            <a:avLst/>
            <a:gdLst>
              <a:gd name="T0" fmla="*/ 215 w 306"/>
              <a:gd name="T1" fmla="*/ 7 h 386"/>
              <a:gd name="T2" fmla="*/ 215 w 306"/>
              <a:gd name="T3" fmla="*/ 21 h 386"/>
              <a:gd name="T4" fmla="*/ 213 w 306"/>
              <a:gd name="T5" fmla="*/ 33 h 386"/>
              <a:gd name="T6" fmla="*/ 219 w 306"/>
              <a:gd name="T7" fmla="*/ 45 h 386"/>
              <a:gd name="T8" fmla="*/ 226 w 306"/>
              <a:gd name="T9" fmla="*/ 55 h 386"/>
              <a:gd name="T10" fmla="*/ 227 w 306"/>
              <a:gd name="T11" fmla="*/ 71 h 386"/>
              <a:gd name="T12" fmla="*/ 238 w 306"/>
              <a:gd name="T13" fmla="*/ 78 h 386"/>
              <a:gd name="T14" fmla="*/ 248 w 306"/>
              <a:gd name="T15" fmla="*/ 85 h 386"/>
              <a:gd name="T16" fmla="*/ 255 w 306"/>
              <a:gd name="T17" fmla="*/ 95 h 386"/>
              <a:gd name="T18" fmla="*/ 258 w 306"/>
              <a:gd name="T19" fmla="*/ 105 h 386"/>
              <a:gd name="T20" fmla="*/ 275 w 306"/>
              <a:gd name="T21" fmla="*/ 107 h 386"/>
              <a:gd name="T22" fmla="*/ 282 w 306"/>
              <a:gd name="T23" fmla="*/ 119 h 386"/>
              <a:gd name="T24" fmla="*/ 291 w 306"/>
              <a:gd name="T25" fmla="*/ 124 h 386"/>
              <a:gd name="T26" fmla="*/ 289 w 306"/>
              <a:gd name="T27" fmla="*/ 133 h 386"/>
              <a:gd name="T28" fmla="*/ 282 w 306"/>
              <a:gd name="T29" fmla="*/ 140 h 386"/>
              <a:gd name="T30" fmla="*/ 277 w 306"/>
              <a:gd name="T31" fmla="*/ 152 h 386"/>
              <a:gd name="T32" fmla="*/ 272 w 306"/>
              <a:gd name="T33" fmla="*/ 164 h 386"/>
              <a:gd name="T34" fmla="*/ 267 w 306"/>
              <a:gd name="T35" fmla="*/ 172 h 386"/>
              <a:gd name="T36" fmla="*/ 274 w 306"/>
              <a:gd name="T37" fmla="*/ 183 h 386"/>
              <a:gd name="T38" fmla="*/ 265 w 306"/>
              <a:gd name="T39" fmla="*/ 191 h 386"/>
              <a:gd name="T40" fmla="*/ 263 w 306"/>
              <a:gd name="T41" fmla="*/ 203 h 386"/>
              <a:gd name="T42" fmla="*/ 260 w 306"/>
              <a:gd name="T43" fmla="*/ 214 h 386"/>
              <a:gd name="T44" fmla="*/ 258 w 306"/>
              <a:gd name="T45" fmla="*/ 226 h 386"/>
              <a:gd name="T46" fmla="*/ 263 w 306"/>
              <a:gd name="T47" fmla="*/ 238 h 386"/>
              <a:gd name="T48" fmla="*/ 270 w 306"/>
              <a:gd name="T49" fmla="*/ 245 h 386"/>
              <a:gd name="T50" fmla="*/ 281 w 306"/>
              <a:gd name="T51" fmla="*/ 253 h 386"/>
              <a:gd name="T52" fmla="*/ 284 w 306"/>
              <a:gd name="T53" fmla="*/ 267 h 386"/>
              <a:gd name="T54" fmla="*/ 291 w 306"/>
              <a:gd name="T55" fmla="*/ 277 h 386"/>
              <a:gd name="T56" fmla="*/ 300 w 306"/>
              <a:gd name="T57" fmla="*/ 286 h 386"/>
              <a:gd name="T58" fmla="*/ 305 w 306"/>
              <a:gd name="T59" fmla="*/ 298 h 386"/>
              <a:gd name="T60" fmla="*/ 300 w 306"/>
              <a:gd name="T61" fmla="*/ 307 h 386"/>
              <a:gd name="T62" fmla="*/ 296 w 306"/>
              <a:gd name="T63" fmla="*/ 314 h 386"/>
              <a:gd name="T64" fmla="*/ 303 w 306"/>
              <a:gd name="T65" fmla="*/ 324 h 386"/>
              <a:gd name="T66" fmla="*/ 303 w 306"/>
              <a:gd name="T67" fmla="*/ 338 h 386"/>
              <a:gd name="T68" fmla="*/ 298 w 306"/>
              <a:gd name="T69" fmla="*/ 350 h 386"/>
              <a:gd name="T70" fmla="*/ 298 w 306"/>
              <a:gd name="T71" fmla="*/ 364 h 386"/>
              <a:gd name="T72" fmla="*/ 305 w 306"/>
              <a:gd name="T73" fmla="*/ 374 h 386"/>
              <a:gd name="T74" fmla="*/ 296 w 306"/>
              <a:gd name="T75" fmla="*/ 382 h 386"/>
              <a:gd name="T76" fmla="*/ 286 w 306"/>
              <a:gd name="T77" fmla="*/ 336 h 386"/>
              <a:gd name="T78" fmla="*/ 253 w 306"/>
              <a:gd name="T79" fmla="*/ 308 h 386"/>
              <a:gd name="T80" fmla="*/ 227 w 306"/>
              <a:gd name="T81" fmla="*/ 276 h 386"/>
              <a:gd name="T82" fmla="*/ 210 w 306"/>
              <a:gd name="T83" fmla="*/ 276 h 386"/>
              <a:gd name="T84" fmla="*/ 174 w 306"/>
              <a:gd name="T85" fmla="*/ 300 h 386"/>
              <a:gd name="T86" fmla="*/ 145 w 306"/>
              <a:gd name="T87" fmla="*/ 308 h 386"/>
              <a:gd name="T88" fmla="*/ 141 w 306"/>
              <a:gd name="T89" fmla="*/ 267 h 386"/>
              <a:gd name="T90" fmla="*/ 112 w 306"/>
              <a:gd name="T91" fmla="*/ 233 h 386"/>
              <a:gd name="T92" fmla="*/ 72 w 306"/>
              <a:gd name="T93" fmla="*/ 202 h 386"/>
              <a:gd name="T94" fmla="*/ 50 w 306"/>
              <a:gd name="T95" fmla="*/ 179 h 386"/>
              <a:gd name="T96" fmla="*/ 53 w 306"/>
              <a:gd name="T97" fmla="*/ 145 h 386"/>
              <a:gd name="T98" fmla="*/ 9 w 306"/>
              <a:gd name="T99" fmla="*/ 128 h 386"/>
              <a:gd name="T100" fmla="*/ 21 w 306"/>
              <a:gd name="T101" fmla="*/ 104 h 386"/>
              <a:gd name="T102" fmla="*/ 64 w 306"/>
              <a:gd name="T103" fmla="*/ 88 h 386"/>
              <a:gd name="T104" fmla="*/ 83 w 306"/>
              <a:gd name="T105" fmla="*/ 50 h 386"/>
              <a:gd name="T106" fmla="*/ 109 w 306"/>
              <a:gd name="T107" fmla="*/ 9 h 386"/>
              <a:gd name="T108" fmla="*/ 131 w 306"/>
              <a:gd name="T109" fmla="*/ 5 h 386"/>
              <a:gd name="T110" fmla="*/ 146 w 306"/>
              <a:gd name="T111" fmla="*/ 4 h 386"/>
              <a:gd name="T112" fmla="*/ 164 w 306"/>
              <a:gd name="T113" fmla="*/ 4 h 386"/>
              <a:gd name="T114" fmla="*/ 179 w 306"/>
              <a:gd name="T115" fmla="*/ 2 h 386"/>
              <a:gd name="T116" fmla="*/ 196 w 306"/>
              <a:gd name="T117" fmla="*/ 2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6" h="386">
                <a:moveTo>
                  <a:pt x="207" y="0"/>
                </a:moveTo>
                <a:lnTo>
                  <a:pt x="208" y="0"/>
                </a:lnTo>
                <a:lnTo>
                  <a:pt x="210" y="0"/>
                </a:lnTo>
                <a:lnTo>
                  <a:pt x="210" y="2"/>
                </a:lnTo>
                <a:lnTo>
                  <a:pt x="212" y="2"/>
                </a:lnTo>
                <a:lnTo>
                  <a:pt x="213" y="2"/>
                </a:lnTo>
                <a:lnTo>
                  <a:pt x="213" y="4"/>
                </a:lnTo>
                <a:lnTo>
                  <a:pt x="215" y="4"/>
                </a:lnTo>
                <a:lnTo>
                  <a:pt x="215" y="5"/>
                </a:lnTo>
                <a:lnTo>
                  <a:pt x="215" y="7"/>
                </a:lnTo>
                <a:lnTo>
                  <a:pt x="213" y="7"/>
                </a:lnTo>
                <a:lnTo>
                  <a:pt x="213" y="9"/>
                </a:lnTo>
                <a:lnTo>
                  <a:pt x="213" y="11"/>
                </a:lnTo>
                <a:lnTo>
                  <a:pt x="213" y="12"/>
                </a:lnTo>
                <a:lnTo>
                  <a:pt x="215" y="12"/>
                </a:lnTo>
                <a:lnTo>
                  <a:pt x="215" y="14"/>
                </a:lnTo>
                <a:lnTo>
                  <a:pt x="215" y="16"/>
                </a:lnTo>
                <a:lnTo>
                  <a:pt x="215" y="17"/>
                </a:lnTo>
                <a:lnTo>
                  <a:pt x="215" y="19"/>
                </a:lnTo>
                <a:lnTo>
                  <a:pt x="215" y="21"/>
                </a:lnTo>
                <a:lnTo>
                  <a:pt x="215" y="23"/>
                </a:lnTo>
                <a:lnTo>
                  <a:pt x="215" y="24"/>
                </a:lnTo>
                <a:lnTo>
                  <a:pt x="213" y="24"/>
                </a:lnTo>
                <a:lnTo>
                  <a:pt x="213" y="26"/>
                </a:lnTo>
                <a:lnTo>
                  <a:pt x="212" y="26"/>
                </a:lnTo>
                <a:lnTo>
                  <a:pt x="212" y="28"/>
                </a:lnTo>
                <a:lnTo>
                  <a:pt x="212" y="30"/>
                </a:lnTo>
                <a:lnTo>
                  <a:pt x="212" y="31"/>
                </a:lnTo>
                <a:lnTo>
                  <a:pt x="213" y="31"/>
                </a:lnTo>
                <a:lnTo>
                  <a:pt x="213" y="33"/>
                </a:lnTo>
                <a:lnTo>
                  <a:pt x="213" y="35"/>
                </a:lnTo>
                <a:lnTo>
                  <a:pt x="215" y="35"/>
                </a:lnTo>
                <a:lnTo>
                  <a:pt x="215" y="36"/>
                </a:lnTo>
                <a:lnTo>
                  <a:pt x="215" y="38"/>
                </a:lnTo>
                <a:lnTo>
                  <a:pt x="217" y="38"/>
                </a:lnTo>
                <a:lnTo>
                  <a:pt x="217" y="40"/>
                </a:lnTo>
                <a:lnTo>
                  <a:pt x="217" y="42"/>
                </a:lnTo>
                <a:lnTo>
                  <a:pt x="217" y="43"/>
                </a:lnTo>
                <a:lnTo>
                  <a:pt x="219" y="43"/>
                </a:lnTo>
                <a:lnTo>
                  <a:pt x="219" y="45"/>
                </a:lnTo>
                <a:lnTo>
                  <a:pt x="220" y="45"/>
                </a:lnTo>
                <a:lnTo>
                  <a:pt x="220" y="47"/>
                </a:lnTo>
                <a:lnTo>
                  <a:pt x="220" y="48"/>
                </a:lnTo>
                <a:lnTo>
                  <a:pt x="222" y="48"/>
                </a:lnTo>
                <a:lnTo>
                  <a:pt x="222" y="50"/>
                </a:lnTo>
                <a:lnTo>
                  <a:pt x="222" y="52"/>
                </a:lnTo>
                <a:lnTo>
                  <a:pt x="224" y="52"/>
                </a:lnTo>
                <a:lnTo>
                  <a:pt x="224" y="54"/>
                </a:lnTo>
                <a:lnTo>
                  <a:pt x="226" y="54"/>
                </a:lnTo>
                <a:lnTo>
                  <a:pt x="226" y="55"/>
                </a:lnTo>
                <a:lnTo>
                  <a:pt x="226" y="57"/>
                </a:lnTo>
                <a:lnTo>
                  <a:pt x="226" y="59"/>
                </a:lnTo>
                <a:lnTo>
                  <a:pt x="226" y="61"/>
                </a:lnTo>
                <a:lnTo>
                  <a:pt x="226" y="62"/>
                </a:lnTo>
                <a:lnTo>
                  <a:pt x="226" y="64"/>
                </a:lnTo>
                <a:lnTo>
                  <a:pt x="226" y="66"/>
                </a:lnTo>
                <a:lnTo>
                  <a:pt x="226" y="67"/>
                </a:lnTo>
                <a:lnTo>
                  <a:pt x="226" y="69"/>
                </a:lnTo>
                <a:lnTo>
                  <a:pt x="226" y="71"/>
                </a:lnTo>
                <a:lnTo>
                  <a:pt x="227" y="71"/>
                </a:lnTo>
                <a:lnTo>
                  <a:pt x="227" y="73"/>
                </a:lnTo>
                <a:lnTo>
                  <a:pt x="229" y="73"/>
                </a:lnTo>
                <a:lnTo>
                  <a:pt x="229" y="74"/>
                </a:lnTo>
                <a:lnTo>
                  <a:pt x="231" y="74"/>
                </a:lnTo>
                <a:lnTo>
                  <a:pt x="231" y="76"/>
                </a:lnTo>
                <a:lnTo>
                  <a:pt x="232" y="76"/>
                </a:lnTo>
                <a:lnTo>
                  <a:pt x="234" y="76"/>
                </a:lnTo>
                <a:lnTo>
                  <a:pt x="234" y="78"/>
                </a:lnTo>
                <a:lnTo>
                  <a:pt x="236" y="78"/>
                </a:lnTo>
                <a:lnTo>
                  <a:pt x="238" y="78"/>
                </a:lnTo>
                <a:lnTo>
                  <a:pt x="239" y="78"/>
                </a:lnTo>
                <a:lnTo>
                  <a:pt x="239" y="79"/>
                </a:lnTo>
                <a:lnTo>
                  <a:pt x="241" y="79"/>
                </a:lnTo>
                <a:lnTo>
                  <a:pt x="241" y="81"/>
                </a:lnTo>
                <a:lnTo>
                  <a:pt x="243" y="81"/>
                </a:lnTo>
                <a:lnTo>
                  <a:pt x="243" y="83"/>
                </a:lnTo>
                <a:lnTo>
                  <a:pt x="244" y="83"/>
                </a:lnTo>
                <a:lnTo>
                  <a:pt x="246" y="83"/>
                </a:lnTo>
                <a:lnTo>
                  <a:pt x="246" y="85"/>
                </a:lnTo>
                <a:lnTo>
                  <a:pt x="248" y="85"/>
                </a:lnTo>
                <a:lnTo>
                  <a:pt x="248" y="86"/>
                </a:lnTo>
                <a:lnTo>
                  <a:pt x="250" y="86"/>
                </a:lnTo>
                <a:lnTo>
                  <a:pt x="250" y="88"/>
                </a:lnTo>
                <a:lnTo>
                  <a:pt x="251" y="88"/>
                </a:lnTo>
                <a:lnTo>
                  <a:pt x="251" y="90"/>
                </a:lnTo>
                <a:lnTo>
                  <a:pt x="253" y="90"/>
                </a:lnTo>
                <a:lnTo>
                  <a:pt x="253" y="92"/>
                </a:lnTo>
                <a:lnTo>
                  <a:pt x="255" y="92"/>
                </a:lnTo>
                <a:lnTo>
                  <a:pt x="255" y="93"/>
                </a:lnTo>
                <a:lnTo>
                  <a:pt x="255" y="95"/>
                </a:lnTo>
                <a:lnTo>
                  <a:pt x="257" y="95"/>
                </a:lnTo>
                <a:lnTo>
                  <a:pt x="257" y="97"/>
                </a:lnTo>
                <a:lnTo>
                  <a:pt x="258" y="97"/>
                </a:lnTo>
                <a:lnTo>
                  <a:pt x="258" y="98"/>
                </a:lnTo>
                <a:lnTo>
                  <a:pt x="260" y="98"/>
                </a:lnTo>
                <a:lnTo>
                  <a:pt x="260" y="100"/>
                </a:lnTo>
                <a:lnTo>
                  <a:pt x="258" y="100"/>
                </a:lnTo>
                <a:lnTo>
                  <a:pt x="258" y="102"/>
                </a:lnTo>
                <a:lnTo>
                  <a:pt x="258" y="104"/>
                </a:lnTo>
                <a:lnTo>
                  <a:pt x="258" y="105"/>
                </a:lnTo>
                <a:lnTo>
                  <a:pt x="260" y="105"/>
                </a:lnTo>
                <a:lnTo>
                  <a:pt x="262" y="107"/>
                </a:lnTo>
                <a:lnTo>
                  <a:pt x="263" y="107"/>
                </a:lnTo>
                <a:lnTo>
                  <a:pt x="265" y="107"/>
                </a:lnTo>
                <a:lnTo>
                  <a:pt x="267" y="107"/>
                </a:lnTo>
                <a:lnTo>
                  <a:pt x="269" y="107"/>
                </a:lnTo>
                <a:lnTo>
                  <a:pt x="270" y="107"/>
                </a:lnTo>
                <a:lnTo>
                  <a:pt x="272" y="107"/>
                </a:lnTo>
                <a:lnTo>
                  <a:pt x="274" y="107"/>
                </a:lnTo>
                <a:lnTo>
                  <a:pt x="275" y="107"/>
                </a:lnTo>
                <a:lnTo>
                  <a:pt x="277" y="107"/>
                </a:lnTo>
                <a:lnTo>
                  <a:pt x="277" y="109"/>
                </a:lnTo>
                <a:lnTo>
                  <a:pt x="277" y="110"/>
                </a:lnTo>
                <a:lnTo>
                  <a:pt x="279" y="110"/>
                </a:lnTo>
                <a:lnTo>
                  <a:pt x="279" y="112"/>
                </a:lnTo>
                <a:lnTo>
                  <a:pt x="279" y="114"/>
                </a:lnTo>
                <a:lnTo>
                  <a:pt x="279" y="116"/>
                </a:lnTo>
                <a:lnTo>
                  <a:pt x="281" y="117"/>
                </a:lnTo>
                <a:lnTo>
                  <a:pt x="281" y="119"/>
                </a:lnTo>
                <a:lnTo>
                  <a:pt x="282" y="119"/>
                </a:lnTo>
                <a:lnTo>
                  <a:pt x="282" y="121"/>
                </a:lnTo>
                <a:lnTo>
                  <a:pt x="282" y="123"/>
                </a:lnTo>
                <a:lnTo>
                  <a:pt x="284" y="123"/>
                </a:lnTo>
                <a:lnTo>
                  <a:pt x="286" y="123"/>
                </a:lnTo>
                <a:lnTo>
                  <a:pt x="286" y="124"/>
                </a:lnTo>
                <a:lnTo>
                  <a:pt x="287" y="124"/>
                </a:lnTo>
                <a:lnTo>
                  <a:pt x="287" y="126"/>
                </a:lnTo>
                <a:lnTo>
                  <a:pt x="287" y="124"/>
                </a:lnTo>
                <a:lnTo>
                  <a:pt x="289" y="124"/>
                </a:lnTo>
                <a:lnTo>
                  <a:pt x="291" y="124"/>
                </a:lnTo>
                <a:lnTo>
                  <a:pt x="291" y="123"/>
                </a:lnTo>
                <a:lnTo>
                  <a:pt x="291" y="124"/>
                </a:lnTo>
                <a:lnTo>
                  <a:pt x="291" y="126"/>
                </a:lnTo>
                <a:lnTo>
                  <a:pt x="291" y="128"/>
                </a:lnTo>
                <a:lnTo>
                  <a:pt x="289" y="128"/>
                </a:lnTo>
                <a:lnTo>
                  <a:pt x="289" y="129"/>
                </a:lnTo>
                <a:lnTo>
                  <a:pt x="287" y="129"/>
                </a:lnTo>
                <a:lnTo>
                  <a:pt x="289" y="129"/>
                </a:lnTo>
                <a:lnTo>
                  <a:pt x="289" y="131"/>
                </a:lnTo>
                <a:lnTo>
                  <a:pt x="289" y="133"/>
                </a:lnTo>
                <a:lnTo>
                  <a:pt x="287" y="133"/>
                </a:lnTo>
                <a:lnTo>
                  <a:pt x="286" y="133"/>
                </a:lnTo>
                <a:lnTo>
                  <a:pt x="286" y="135"/>
                </a:lnTo>
                <a:lnTo>
                  <a:pt x="287" y="135"/>
                </a:lnTo>
                <a:lnTo>
                  <a:pt x="287" y="136"/>
                </a:lnTo>
                <a:lnTo>
                  <a:pt x="287" y="138"/>
                </a:lnTo>
                <a:lnTo>
                  <a:pt x="286" y="138"/>
                </a:lnTo>
                <a:lnTo>
                  <a:pt x="286" y="140"/>
                </a:lnTo>
                <a:lnTo>
                  <a:pt x="284" y="140"/>
                </a:lnTo>
                <a:lnTo>
                  <a:pt x="282" y="140"/>
                </a:lnTo>
                <a:lnTo>
                  <a:pt x="282" y="141"/>
                </a:lnTo>
                <a:lnTo>
                  <a:pt x="282" y="143"/>
                </a:lnTo>
                <a:lnTo>
                  <a:pt x="282" y="145"/>
                </a:lnTo>
                <a:lnTo>
                  <a:pt x="282" y="147"/>
                </a:lnTo>
                <a:lnTo>
                  <a:pt x="281" y="147"/>
                </a:lnTo>
                <a:lnTo>
                  <a:pt x="281" y="148"/>
                </a:lnTo>
                <a:lnTo>
                  <a:pt x="279" y="148"/>
                </a:lnTo>
                <a:lnTo>
                  <a:pt x="279" y="150"/>
                </a:lnTo>
                <a:lnTo>
                  <a:pt x="277" y="150"/>
                </a:lnTo>
                <a:lnTo>
                  <a:pt x="277" y="152"/>
                </a:lnTo>
                <a:lnTo>
                  <a:pt x="277" y="153"/>
                </a:lnTo>
                <a:lnTo>
                  <a:pt x="277" y="155"/>
                </a:lnTo>
                <a:lnTo>
                  <a:pt x="275" y="155"/>
                </a:lnTo>
                <a:lnTo>
                  <a:pt x="275" y="157"/>
                </a:lnTo>
                <a:lnTo>
                  <a:pt x="274" y="157"/>
                </a:lnTo>
                <a:lnTo>
                  <a:pt x="274" y="159"/>
                </a:lnTo>
                <a:lnTo>
                  <a:pt x="272" y="159"/>
                </a:lnTo>
                <a:lnTo>
                  <a:pt x="272" y="160"/>
                </a:lnTo>
                <a:lnTo>
                  <a:pt x="272" y="162"/>
                </a:lnTo>
                <a:lnTo>
                  <a:pt x="272" y="164"/>
                </a:lnTo>
                <a:lnTo>
                  <a:pt x="270" y="164"/>
                </a:lnTo>
                <a:lnTo>
                  <a:pt x="269" y="164"/>
                </a:lnTo>
                <a:lnTo>
                  <a:pt x="269" y="166"/>
                </a:lnTo>
                <a:lnTo>
                  <a:pt x="267" y="166"/>
                </a:lnTo>
                <a:lnTo>
                  <a:pt x="267" y="167"/>
                </a:lnTo>
                <a:lnTo>
                  <a:pt x="267" y="169"/>
                </a:lnTo>
                <a:lnTo>
                  <a:pt x="265" y="169"/>
                </a:lnTo>
                <a:lnTo>
                  <a:pt x="265" y="171"/>
                </a:lnTo>
                <a:lnTo>
                  <a:pt x="267" y="171"/>
                </a:lnTo>
                <a:lnTo>
                  <a:pt x="267" y="172"/>
                </a:lnTo>
                <a:lnTo>
                  <a:pt x="269" y="172"/>
                </a:lnTo>
                <a:lnTo>
                  <a:pt x="269" y="174"/>
                </a:lnTo>
                <a:lnTo>
                  <a:pt x="270" y="174"/>
                </a:lnTo>
                <a:lnTo>
                  <a:pt x="270" y="176"/>
                </a:lnTo>
                <a:lnTo>
                  <a:pt x="270" y="178"/>
                </a:lnTo>
                <a:lnTo>
                  <a:pt x="272" y="178"/>
                </a:lnTo>
                <a:lnTo>
                  <a:pt x="272" y="179"/>
                </a:lnTo>
                <a:lnTo>
                  <a:pt x="272" y="181"/>
                </a:lnTo>
                <a:lnTo>
                  <a:pt x="272" y="183"/>
                </a:lnTo>
                <a:lnTo>
                  <a:pt x="274" y="183"/>
                </a:lnTo>
                <a:lnTo>
                  <a:pt x="274" y="184"/>
                </a:lnTo>
                <a:lnTo>
                  <a:pt x="272" y="184"/>
                </a:lnTo>
                <a:lnTo>
                  <a:pt x="272" y="186"/>
                </a:lnTo>
                <a:lnTo>
                  <a:pt x="272" y="188"/>
                </a:lnTo>
                <a:lnTo>
                  <a:pt x="270" y="188"/>
                </a:lnTo>
                <a:lnTo>
                  <a:pt x="270" y="190"/>
                </a:lnTo>
                <a:lnTo>
                  <a:pt x="269" y="190"/>
                </a:lnTo>
                <a:lnTo>
                  <a:pt x="269" y="191"/>
                </a:lnTo>
                <a:lnTo>
                  <a:pt x="267" y="191"/>
                </a:lnTo>
                <a:lnTo>
                  <a:pt x="265" y="191"/>
                </a:lnTo>
                <a:lnTo>
                  <a:pt x="263" y="191"/>
                </a:lnTo>
                <a:lnTo>
                  <a:pt x="263" y="193"/>
                </a:lnTo>
                <a:lnTo>
                  <a:pt x="263" y="195"/>
                </a:lnTo>
                <a:lnTo>
                  <a:pt x="262" y="195"/>
                </a:lnTo>
                <a:lnTo>
                  <a:pt x="262" y="197"/>
                </a:lnTo>
                <a:lnTo>
                  <a:pt x="262" y="198"/>
                </a:lnTo>
                <a:lnTo>
                  <a:pt x="262" y="200"/>
                </a:lnTo>
                <a:lnTo>
                  <a:pt x="262" y="202"/>
                </a:lnTo>
                <a:lnTo>
                  <a:pt x="262" y="203"/>
                </a:lnTo>
                <a:lnTo>
                  <a:pt x="263" y="203"/>
                </a:lnTo>
                <a:lnTo>
                  <a:pt x="263" y="205"/>
                </a:lnTo>
                <a:lnTo>
                  <a:pt x="263" y="207"/>
                </a:lnTo>
                <a:lnTo>
                  <a:pt x="265" y="207"/>
                </a:lnTo>
                <a:lnTo>
                  <a:pt x="265" y="209"/>
                </a:lnTo>
                <a:lnTo>
                  <a:pt x="263" y="209"/>
                </a:lnTo>
                <a:lnTo>
                  <a:pt x="263" y="210"/>
                </a:lnTo>
                <a:lnTo>
                  <a:pt x="263" y="212"/>
                </a:lnTo>
                <a:lnTo>
                  <a:pt x="262" y="212"/>
                </a:lnTo>
                <a:lnTo>
                  <a:pt x="262" y="214"/>
                </a:lnTo>
                <a:lnTo>
                  <a:pt x="260" y="214"/>
                </a:lnTo>
                <a:lnTo>
                  <a:pt x="258" y="214"/>
                </a:lnTo>
                <a:lnTo>
                  <a:pt x="258" y="215"/>
                </a:lnTo>
                <a:lnTo>
                  <a:pt x="257" y="215"/>
                </a:lnTo>
                <a:lnTo>
                  <a:pt x="257" y="217"/>
                </a:lnTo>
                <a:lnTo>
                  <a:pt x="257" y="219"/>
                </a:lnTo>
                <a:lnTo>
                  <a:pt x="257" y="221"/>
                </a:lnTo>
                <a:lnTo>
                  <a:pt x="257" y="222"/>
                </a:lnTo>
                <a:lnTo>
                  <a:pt x="257" y="224"/>
                </a:lnTo>
                <a:lnTo>
                  <a:pt x="258" y="224"/>
                </a:lnTo>
                <a:lnTo>
                  <a:pt x="258" y="226"/>
                </a:lnTo>
                <a:lnTo>
                  <a:pt x="258" y="228"/>
                </a:lnTo>
                <a:lnTo>
                  <a:pt x="260" y="228"/>
                </a:lnTo>
                <a:lnTo>
                  <a:pt x="262" y="228"/>
                </a:lnTo>
                <a:lnTo>
                  <a:pt x="262" y="229"/>
                </a:lnTo>
                <a:lnTo>
                  <a:pt x="263" y="229"/>
                </a:lnTo>
                <a:lnTo>
                  <a:pt x="263" y="231"/>
                </a:lnTo>
                <a:lnTo>
                  <a:pt x="263" y="233"/>
                </a:lnTo>
                <a:lnTo>
                  <a:pt x="263" y="234"/>
                </a:lnTo>
                <a:lnTo>
                  <a:pt x="263" y="236"/>
                </a:lnTo>
                <a:lnTo>
                  <a:pt x="263" y="238"/>
                </a:lnTo>
                <a:lnTo>
                  <a:pt x="263" y="240"/>
                </a:lnTo>
                <a:lnTo>
                  <a:pt x="265" y="240"/>
                </a:lnTo>
                <a:lnTo>
                  <a:pt x="265" y="241"/>
                </a:lnTo>
                <a:lnTo>
                  <a:pt x="267" y="241"/>
                </a:lnTo>
                <a:lnTo>
                  <a:pt x="267" y="243"/>
                </a:lnTo>
                <a:lnTo>
                  <a:pt x="269" y="243"/>
                </a:lnTo>
                <a:lnTo>
                  <a:pt x="269" y="245"/>
                </a:lnTo>
                <a:lnTo>
                  <a:pt x="270" y="245"/>
                </a:lnTo>
                <a:lnTo>
                  <a:pt x="270" y="246"/>
                </a:lnTo>
                <a:lnTo>
                  <a:pt x="270" y="245"/>
                </a:lnTo>
                <a:lnTo>
                  <a:pt x="270" y="246"/>
                </a:lnTo>
                <a:lnTo>
                  <a:pt x="272" y="246"/>
                </a:lnTo>
                <a:lnTo>
                  <a:pt x="272" y="248"/>
                </a:lnTo>
                <a:lnTo>
                  <a:pt x="274" y="248"/>
                </a:lnTo>
                <a:lnTo>
                  <a:pt x="275" y="248"/>
                </a:lnTo>
                <a:lnTo>
                  <a:pt x="277" y="248"/>
                </a:lnTo>
                <a:lnTo>
                  <a:pt x="279" y="248"/>
                </a:lnTo>
                <a:lnTo>
                  <a:pt x="279" y="250"/>
                </a:lnTo>
                <a:lnTo>
                  <a:pt x="281" y="252"/>
                </a:lnTo>
                <a:lnTo>
                  <a:pt x="281" y="253"/>
                </a:lnTo>
                <a:lnTo>
                  <a:pt x="281" y="255"/>
                </a:lnTo>
                <a:lnTo>
                  <a:pt x="282" y="255"/>
                </a:lnTo>
                <a:lnTo>
                  <a:pt x="282" y="257"/>
                </a:lnTo>
                <a:lnTo>
                  <a:pt x="282" y="259"/>
                </a:lnTo>
                <a:lnTo>
                  <a:pt x="282" y="260"/>
                </a:lnTo>
                <a:lnTo>
                  <a:pt x="282" y="262"/>
                </a:lnTo>
                <a:lnTo>
                  <a:pt x="282" y="264"/>
                </a:lnTo>
                <a:lnTo>
                  <a:pt x="282" y="265"/>
                </a:lnTo>
                <a:lnTo>
                  <a:pt x="284" y="265"/>
                </a:lnTo>
                <a:lnTo>
                  <a:pt x="284" y="267"/>
                </a:lnTo>
                <a:lnTo>
                  <a:pt x="286" y="267"/>
                </a:lnTo>
                <a:lnTo>
                  <a:pt x="286" y="269"/>
                </a:lnTo>
                <a:lnTo>
                  <a:pt x="287" y="269"/>
                </a:lnTo>
                <a:lnTo>
                  <a:pt x="287" y="271"/>
                </a:lnTo>
                <a:lnTo>
                  <a:pt x="287" y="272"/>
                </a:lnTo>
                <a:lnTo>
                  <a:pt x="287" y="274"/>
                </a:lnTo>
                <a:lnTo>
                  <a:pt x="289" y="274"/>
                </a:lnTo>
                <a:lnTo>
                  <a:pt x="289" y="276"/>
                </a:lnTo>
                <a:lnTo>
                  <a:pt x="291" y="276"/>
                </a:lnTo>
                <a:lnTo>
                  <a:pt x="291" y="277"/>
                </a:lnTo>
                <a:lnTo>
                  <a:pt x="293" y="277"/>
                </a:lnTo>
                <a:lnTo>
                  <a:pt x="293" y="279"/>
                </a:lnTo>
                <a:lnTo>
                  <a:pt x="294" y="279"/>
                </a:lnTo>
                <a:lnTo>
                  <a:pt x="294" y="281"/>
                </a:lnTo>
                <a:lnTo>
                  <a:pt x="294" y="283"/>
                </a:lnTo>
                <a:lnTo>
                  <a:pt x="296" y="283"/>
                </a:lnTo>
                <a:lnTo>
                  <a:pt x="298" y="283"/>
                </a:lnTo>
                <a:lnTo>
                  <a:pt x="298" y="284"/>
                </a:lnTo>
                <a:lnTo>
                  <a:pt x="300" y="284"/>
                </a:lnTo>
                <a:lnTo>
                  <a:pt x="300" y="286"/>
                </a:lnTo>
                <a:lnTo>
                  <a:pt x="300" y="288"/>
                </a:lnTo>
                <a:lnTo>
                  <a:pt x="300" y="289"/>
                </a:lnTo>
                <a:lnTo>
                  <a:pt x="300" y="291"/>
                </a:lnTo>
                <a:lnTo>
                  <a:pt x="301" y="291"/>
                </a:lnTo>
                <a:lnTo>
                  <a:pt x="301" y="293"/>
                </a:lnTo>
                <a:lnTo>
                  <a:pt x="303" y="293"/>
                </a:lnTo>
                <a:lnTo>
                  <a:pt x="303" y="295"/>
                </a:lnTo>
                <a:lnTo>
                  <a:pt x="303" y="296"/>
                </a:lnTo>
                <a:lnTo>
                  <a:pt x="305" y="296"/>
                </a:lnTo>
                <a:lnTo>
                  <a:pt x="305" y="298"/>
                </a:lnTo>
                <a:lnTo>
                  <a:pt x="306" y="298"/>
                </a:lnTo>
                <a:lnTo>
                  <a:pt x="306" y="300"/>
                </a:lnTo>
                <a:lnTo>
                  <a:pt x="306" y="302"/>
                </a:lnTo>
                <a:lnTo>
                  <a:pt x="305" y="302"/>
                </a:lnTo>
                <a:lnTo>
                  <a:pt x="305" y="303"/>
                </a:lnTo>
                <a:lnTo>
                  <a:pt x="305" y="305"/>
                </a:lnTo>
                <a:lnTo>
                  <a:pt x="305" y="307"/>
                </a:lnTo>
                <a:lnTo>
                  <a:pt x="303" y="307"/>
                </a:lnTo>
                <a:lnTo>
                  <a:pt x="301" y="307"/>
                </a:lnTo>
                <a:lnTo>
                  <a:pt x="300" y="307"/>
                </a:lnTo>
                <a:lnTo>
                  <a:pt x="298" y="307"/>
                </a:lnTo>
                <a:lnTo>
                  <a:pt x="298" y="308"/>
                </a:lnTo>
                <a:lnTo>
                  <a:pt x="296" y="308"/>
                </a:lnTo>
                <a:lnTo>
                  <a:pt x="294" y="308"/>
                </a:lnTo>
                <a:lnTo>
                  <a:pt x="294" y="310"/>
                </a:lnTo>
                <a:lnTo>
                  <a:pt x="294" y="312"/>
                </a:lnTo>
                <a:lnTo>
                  <a:pt x="294" y="314"/>
                </a:lnTo>
                <a:lnTo>
                  <a:pt x="296" y="314"/>
                </a:lnTo>
                <a:lnTo>
                  <a:pt x="294" y="314"/>
                </a:lnTo>
                <a:lnTo>
                  <a:pt x="296" y="314"/>
                </a:lnTo>
                <a:lnTo>
                  <a:pt x="296" y="315"/>
                </a:lnTo>
                <a:lnTo>
                  <a:pt x="296" y="317"/>
                </a:lnTo>
                <a:lnTo>
                  <a:pt x="298" y="317"/>
                </a:lnTo>
                <a:lnTo>
                  <a:pt x="298" y="319"/>
                </a:lnTo>
                <a:lnTo>
                  <a:pt x="300" y="319"/>
                </a:lnTo>
                <a:lnTo>
                  <a:pt x="300" y="320"/>
                </a:lnTo>
                <a:lnTo>
                  <a:pt x="301" y="320"/>
                </a:lnTo>
                <a:lnTo>
                  <a:pt x="301" y="322"/>
                </a:lnTo>
                <a:lnTo>
                  <a:pt x="301" y="324"/>
                </a:lnTo>
                <a:lnTo>
                  <a:pt x="303" y="324"/>
                </a:lnTo>
                <a:lnTo>
                  <a:pt x="303" y="326"/>
                </a:lnTo>
                <a:lnTo>
                  <a:pt x="303" y="327"/>
                </a:lnTo>
                <a:lnTo>
                  <a:pt x="305" y="327"/>
                </a:lnTo>
                <a:lnTo>
                  <a:pt x="305" y="329"/>
                </a:lnTo>
                <a:lnTo>
                  <a:pt x="305" y="331"/>
                </a:lnTo>
                <a:lnTo>
                  <a:pt x="305" y="333"/>
                </a:lnTo>
                <a:lnTo>
                  <a:pt x="305" y="334"/>
                </a:lnTo>
                <a:lnTo>
                  <a:pt x="305" y="336"/>
                </a:lnTo>
                <a:lnTo>
                  <a:pt x="305" y="338"/>
                </a:lnTo>
                <a:lnTo>
                  <a:pt x="303" y="338"/>
                </a:lnTo>
                <a:lnTo>
                  <a:pt x="303" y="339"/>
                </a:lnTo>
                <a:lnTo>
                  <a:pt x="303" y="341"/>
                </a:lnTo>
                <a:lnTo>
                  <a:pt x="303" y="343"/>
                </a:lnTo>
                <a:lnTo>
                  <a:pt x="301" y="343"/>
                </a:lnTo>
                <a:lnTo>
                  <a:pt x="301" y="345"/>
                </a:lnTo>
                <a:lnTo>
                  <a:pt x="300" y="345"/>
                </a:lnTo>
                <a:lnTo>
                  <a:pt x="300" y="346"/>
                </a:lnTo>
                <a:lnTo>
                  <a:pt x="300" y="348"/>
                </a:lnTo>
                <a:lnTo>
                  <a:pt x="298" y="348"/>
                </a:lnTo>
                <a:lnTo>
                  <a:pt x="298" y="350"/>
                </a:lnTo>
                <a:lnTo>
                  <a:pt x="298" y="351"/>
                </a:lnTo>
                <a:lnTo>
                  <a:pt x="296" y="351"/>
                </a:lnTo>
                <a:lnTo>
                  <a:pt x="296" y="353"/>
                </a:lnTo>
                <a:lnTo>
                  <a:pt x="294" y="355"/>
                </a:lnTo>
                <a:lnTo>
                  <a:pt x="296" y="355"/>
                </a:lnTo>
                <a:lnTo>
                  <a:pt x="296" y="357"/>
                </a:lnTo>
                <a:lnTo>
                  <a:pt x="296" y="358"/>
                </a:lnTo>
                <a:lnTo>
                  <a:pt x="296" y="360"/>
                </a:lnTo>
                <a:lnTo>
                  <a:pt x="296" y="362"/>
                </a:lnTo>
                <a:lnTo>
                  <a:pt x="298" y="364"/>
                </a:lnTo>
                <a:lnTo>
                  <a:pt x="300" y="364"/>
                </a:lnTo>
                <a:lnTo>
                  <a:pt x="300" y="365"/>
                </a:lnTo>
                <a:lnTo>
                  <a:pt x="300" y="367"/>
                </a:lnTo>
                <a:lnTo>
                  <a:pt x="301" y="367"/>
                </a:lnTo>
                <a:lnTo>
                  <a:pt x="301" y="369"/>
                </a:lnTo>
                <a:lnTo>
                  <a:pt x="301" y="370"/>
                </a:lnTo>
                <a:lnTo>
                  <a:pt x="303" y="370"/>
                </a:lnTo>
                <a:lnTo>
                  <a:pt x="303" y="372"/>
                </a:lnTo>
                <a:lnTo>
                  <a:pt x="303" y="374"/>
                </a:lnTo>
                <a:lnTo>
                  <a:pt x="305" y="374"/>
                </a:lnTo>
                <a:lnTo>
                  <a:pt x="305" y="376"/>
                </a:lnTo>
                <a:lnTo>
                  <a:pt x="305" y="377"/>
                </a:lnTo>
                <a:lnTo>
                  <a:pt x="306" y="377"/>
                </a:lnTo>
                <a:lnTo>
                  <a:pt x="306" y="379"/>
                </a:lnTo>
                <a:lnTo>
                  <a:pt x="305" y="379"/>
                </a:lnTo>
                <a:lnTo>
                  <a:pt x="306" y="379"/>
                </a:lnTo>
                <a:lnTo>
                  <a:pt x="306" y="381"/>
                </a:lnTo>
                <a:lnTo>
                  <a:pt x="305" y="381"/>
                </a:lnTo>
                <a:lnTo>
                  <a:pt x="298" y="386"/>
                </a:lnTo>
                <a:lnTo>
                  <a:pt x="296" y="382"/>
                </a:lnTo>
                <a:lnTo>
                  <a:pt x="293" y="379"/>
                </a:lnTo>
                <a:lnTo>
                  <a:pt x="291" y="376"/>
                </a:lnTo>
                <a:lnTo>
                  <a:pt x="287" y="370"/>
                </a:lnTo>
                <a:lnTo>
                  <a:pt x="286" y="367"/>
                </a:lnTo>
                <a:lnTo>
                  <a:pt x="282" y="364"/>
                </a:lnTo>
                <a:lnTo>
                  <a:pt x="281" y="360"/>
                </a:lnTo>
                <a:lnTo>
                  <a:pt x="282" y="353"/>
                </a:lnTo>
                <a:lnTo>
                  <a:pt x="284" y="348"/>
                </a:lnTo>
                <a:lnTo>
                  <a:pt x="284" y="343"/>
                </a:lnTo>
                <a:lnTo>
                  <a:pt x="286" y="336"/>
                </a:lnTo>
                <a:lnTo>
                  <a:pt x="286" y="334"/>
                </a:lnTo>
                <a:lnTo>
                  <a:pt x="286" y="329"/>
                </a:lnTo>
                <a:lnTo>
                  <a:pt x="282" y="326"/>
                </a:lnTo>
                <a:lnTo>
                  <a:pt x="281" y="322"/>
                </a:lnTo>
                <a:lnTo>
                  <a:pt x="277" y="319"/>
                </a:lnTo>
                <a:lnTo>
                  <a:pt x="272" y="317"/>
                </a:lnTo>
                <a:lnTo>
                  <a:pt x="267" y="315"/>
                </a:lnTo>
                <a:lnTo>
                  <a:pt x="262" y="314"/>
                </a:lnTo>
                <a:lnTo>
                  <a:pt x="258" y="312"/>
                </a:lnTo>
                <a:lnTo>
                  <a:pt x="253" y="308"/>
                </a:lnTo>
                <a:lnTo>
                  <a:pt x="250" y="305"/>
                </a:lnTo>
                <a:lnTo>
                  <a:pt x="246" y="303"/>
                </a:lnTo>
                <a:lnTo>
                  <a:pt x="241" y="300"/>
                </a:lnTo>
                <a:lnTo>
                  <a:pt x="239" y="296"/>
                </a:lnTo>
                <a:lnTo>
                  <a:pt x="238" y="296"/>
                </a:lnTo>
                <a:lnTo>
                  <a:pt x="236" y="293"/>
                </a:lnTo>
                <a:lnTo>
                  <a:pt x="232" y="289"/>
                </a:lnTo>
                <a:lnTo>
                  <a:pt x="231" y="284"/>
                </a:lnTo>
                <a:lnTo>
                  <a:pt x="229" y="281"/>
                </a:lnTo>
                <a:lnTo>
                  <a:pt x="227" y="276"/>
                </a:lnTo>
                <a:lnTo>
                  <a:pt x="226" y="272"/>
                </a:lnTo>
                <a:lnTo>
                  <a:pt x="224" y="269"/>
                </a:lnTo>
                <a:lnTo>
                  <a:pt x="222" y="264"/>
                </a:lnTo>
                <a:lnTo>
                  <a:pt x="219" y="262"/>
                </a:lnTo>
                <a:lnTo>
                  <a:pt x="217" y="262"/>
                </a:lnTo>
                <a:lnTo>
                  <a:pt x="215" y="264"/>
                </a:lnTo>
                <a:lnTo>
                  <a:pt x="215" y="265"/>
                </a:lnTo>
                <a:lnTo>
                  <a:pt x="212" y="267"/>
                </a:lnTo>
                <a:lnTo>
                  <a:pt x="210" y="274"/>
                </a:lnTo>
                <a:lnTo>
                  <a:pt x="210" y="276"/>
                </a:lnTo>
                <a:lnTo>
                  <a:pt x="207" y="279"/>
                </a:lnTo>
                <a:lnTo>
                  <a:pt x="201" y="281"/>
                </a:lnTo>
                <a:lnTo>
                  <a:pt x="198" y="283"/>
                </a:lnTo>
                <a:lnTo>
                  <a:pt x="191" y="283"/>
                </a:lnTo>
                <a:lnTo>
                  <a:pt x="186" y="284"/>
                </a:lnTo>
                <a:lnTo>
                  <a:pt x="183" y="286"/>
                </a:lnTo>
                <a:lnTo>
                  <a:pt x="179" y="291"/>
                </a:lnTo>
                <a:lnTo>
                  <a:pt x="176" y="295"/>
                </a:lnTo>
                <a:lnTo>
                  <a:pt x="176" y="296"/>
                </a:lnTo>
                <a:lnTo>
                  <a:pt x="174" y="300"/>
                </a:lnTo>
                <a:lnTo>
                  <a:pt x="172" y="303"/>
                </a:lnTo>
                <a:lnTo>
                  <a:pt x="170" y="308"/>
                </a:lnTo>
                <a:lnTo>
                  <a:pt x="169" y="314"/>
                </a:lnTo>
                <a:lnTo>
                  <a:pt x="167" y="319"/>
                </a:lnTo>
                <a:lnTo>
                  <a:pt x="164" y="320"/>
                </a:lnTo>
                <a:lnTo>
                  <a:pt x="158" y="320"/>
                </a:lnTo>
                <a:lnTo>
                  <a:pt x="153" y="319"/>
                </a:lnTo>
                <a:lnTo>
                  <a:pt x="150" y="315"/>
                </a:lnTo>
                <a:lnTo>
                  <a:pt x="146" y="312"/>
                </a:lnTo>
                <a:lnTo>
                  <a:pt x="145" y="308"/>
                </a:lnTo>
                <a:lnTo>
                  <a:pt x="143" y="307"/>
                </a:lnTo>
                <a:lnTo>
                  <a:pt x="143" y="305"/>
                </a:lnTo>
                <a:lnTo>
                  <a:pt x="141" y="300"/>
                </a:lnTo>
                <a:lnTo>
                  <a:pt x="139" y="296"/>
                </a:lnTo>
                <a:lnTo>
                  <a:pt x="139" y="291"/>
                </a:lnTo>
                <a:lnTo>
                  <a:pt x="139" y="286"/>
                </a:lnTo>
                <a:lnTo>
                  <a:pt x="143" y="281"/>
                </a:lnTo>
                <a:lnTo>
                  <a:pt x="145" y="276"/>
                </a:lnTo>
                <a:lnTo>
                  <a:pt x="145" y="271"/>
                </a:lnTo>
                <a:lnTo>
                  <a:pt x="141" y="267"/>
                </a:lnTo>
                <a:lnTo>
                  <a:pt x="136" y="265"/>
                </a:lnTo>
                <a:lnTo>
                  <a:pt x="131" y="267"/>
                </a:lnTo>
                <a:lnTo>
                  <a:pt x="127" y="265"/>
                </a:lnTo>
                <a:lnTo>
                  <a:pt x="124" y="260"/>
                </a:lnTo>
                <a:lnTo>
                  <a:pt x="124" y="255"/>
                </a:lnTo>
                <a:lnTo>
                  <a:pt x="124" y="252"/>
                </a:lnTo>
                <a:lnTo>
                  <a:pt x="124" y="246"/>
                </a:lnTo>
                <a:lnTo>
                  <a:pt x="121" y="243"/>
                </a:lnTo>
                <a:lnTo>
                  <a:pt x="117" y="238"/>
                </a:lnTo>
                <a:lnTo>
                  <a:pt x="112" y="233"/>
                </a:lnTo>
                <a:lnTo>
                  <a:pt x="107" y="231"/>
                </a:lnTo>
                <a:lnTo>
                  <a:pt x="103" y="226"/>
                </a:lnTo>
                <a:lnTo>
                  <a:pt x="102" y="221"/>
                </a:lnTo>
                <a:lnTo>
                  <a:pt x="100" y="215"/>
                </a:lnTo>
                <a:lnTo>
                  <a:pt x="95" y="214"/>
                </a:lnTo>
                <a:lnTo>
                  <a:pt x="90" y="210"/>
                </a:lnTo>
                <a:lnTo>
                  <a:pt x="86" y="209"/>
                </a:lnTo>
                <a:lnTo>
                  <a:pt x="81" y="207"/>
                </a:lnTo>
                <a:lnTo>
                  <a:pt x="78" y="203"/>
                </a:lnTo>
                <a:lnTo>
                  <a:pt x="72" y="202"/>
                </a:lnTo>
                <a:lnTo>
                  <a:pt x="67" y="200"/>
                </a:lnTo>
                <a:lnTo>
                  <a:pt x="64" y="198"/>
                </a:lnTo>
                <a:lnTo>
                  <a:pt x="59" y="203"/>
                </a:lnTo>
                <a:lnTo>
                  <a:pt x="53" y="202"/>
                </a:lnTo>
                <a:lnTo>
                  <a:pt x="52" y="197"/>
                </a:lnTo>
                <a:lnTo>
                  <a:pt x="47" y="195"/>
                </a:lnTo>
                <a:lnTo>
                  <a:pt x="43" y="190"/>
                </a:lnTo>
                <a:lnTo>
                  <a:pt x="43" y="186"/>
                </a:lnTo>
                <a:lnTo>
                  <a:pt x="45" y="181"/>
                </a:lnTo>
                <a:lnTo>
                  <a:pt x="50" y="179"/>
                </a:lnTo>
                <a:lnTo>
                  <a:pt x="50" y="178"/>
                </a:lnTo>
                <a:lnTo>
                  <a:pt x="53" y="176"/>
                </a:lnTo>
                <a:lnTo>
                  <a:pt x="59" y="172"/>
                </a:lnTo>
                <a:lnTo>
                  <a:pt x="65" y="171"/>
                </a:lnTo>
                <a:lnTo>
                  <a:pt x="69" y="166"/>
                </a:lnTo>
                <a:lnTo>
                  <a:pt x="67" y="160"/>
                </a:lnTo>
                <a:lnTo>
                  <a:pt x="62" y="157"/>
                </a:lnTo>
                <a:lnTo>
                  <a:pt x="59" y="153"/>
                </a:lnTo>
                <a:lnTo>
                  <a:pt x="55" y="148"/>
                </a:lnTo>
                <a:lnTo>
                  <a:pt x="53" y="145"/>
                </a:lnTo>
                <a:lnTo>
                  <a:pt x="52" y="138"/>
                </a:lnTo>
                <a:lnTo>
                  <a:pt x="48" y="135"/>
                </a:lnTo>
                <a:lnTo>
                  <a:pt x="43" y="133"/>
                </a:lnTo>
                <a:lnTo>
                  <a:pt x="38" y="135"/>
                </a:lnTo>
                <a:lnTo>
                  <a:pt x="35" y="135"/>
                </a:lnTo>
                <a:lnTo>
                  <a:pt x="29" y="135"/>
                </a:lnTo>
                <a:lnTo>
                  <a:pt x="24" y="133"/>
                </a:lnTo>
                <a:lnTo>
                  <a:pt x="19" y="131"/>
                </a:lnTo>
                <a:lnTo>
                  <a:pt x="14" y="129"/>
                </a:lnTo>
                <a:lnTo>
                  <a:pt x="9" y="128"/>
                </a:lnTo>
                <a:lnTo>
                  <a:pt x="5" y="126"/>
                </a:lnTo>
                <a:lnTo>
                  <a:pt x="0" y="123"/>
                </a:lnTo>
                <a:lnTo>
                  <a:pt x="0" y="119"/>
                </a:lnTo>
                <a:lnTo>
                  <a:pt x="2" y="114"/>
                </a:lnTo>
                <a:lnTo>
                  <a:pt x="4" y="109"/>
                </a:lnTo>
                <a:lnTo>
                  <a:pt x="4" y="105"/>
                </a:lnTo>
                <a:lnTo>
                  <a:pt x="5" y="100"/>
                </a:lnTo>
                <a:lnTo>
                  <a:pt x="10" y="98"/>
                </a:lnTo>
                <a:lnTo>
                  <a:pt x="16" y="100"/>
                </a:lnTo>
                <a:lnTo>
                  <a:pt x="21" y="104"/>
                </a:lnTo>
                <a:lnTo>
                  <a:pt x="26" y="105"/>
                </a:lnTo>
                <a:lnTo>
                  <a:pt x="29" y="105"/>
                </a:lnTo>
                <a:lnTo>
                  <a:pt x="33" y="100"/>
                </a:lnTo>
                <a:lnTo>
                  <a:pt x="35" y="95"/>
                </a:lnTo>
                <a:lnTo>
                  <a:pt x="36" y="92"/>
                </a:lnTo>
                <a:lnTo>
                  <a:pt x="41" y="90"/>
                </a:lnTo>
                <a:lnTo>
                  <a:pt x="47" y="90"/>
                </a:lnTo>
                <a:lnTo>
                  <a:pt x="52" y="92"/>
                </a:lnTo>
                <a:lnTo>
                  <a:pt x="57" y="92"/>
                </a:lnTo>
                <a:lnTo>
                  <a:pt x="64" y="88"/>
                </a:lnTo>
                <a:lnTo>
                  <a:pt x="69" y="83"/>
                </a:lnTo>
                <a:lnTo>
                  <a:pt x="71" y="79"/>
                </a:lnTo>
                <a:lnTo>
                  <a:pt x="71" y="74"/>
                </a:lnTo>
                <a:lnTo>
                  <a:pt x="71" y="71"/>
                </a:lnTo>
                <a:lnTo>
                  <a:pt x="71" y="69"/>
                </a:lnTo>
                <a:lnTo>
                  <a:pt x="71" y="66"/>
                </a:lnTo>
                <a:lnTo>
                  <a:pt x="71" y="61"/>
                </a:lnTo>
                <a:lnTo>
                  <a:pt x="72" y="55"/>
                </a:lnTo>
                <a:lnTo>
                  <a:pt x="78" y="50"/>
                </a:lnTo>
                <a:lnTo>
                  <a:pt x="83" y="50"/>
                </a:lnTo>
                <a:lnTo>
                  <a:pt x="86" y="52"/>
                </a:lnTo>
                <a:lnTo>
                  <a:pt x="91" y="48"/>
                </a:lnTo>
                <a:lnTo>
                  <a:pt x="95" y="43"/>
                </a:lnTo>
                <a:lnTo>
                  <a:pt x="98" y="40"/>
                </a:lnTo>
                <a:lnTo>
                  <a:pt x="100" y="35"/>
                </a:lnTo>
                <a:lnTo>
                  <a:pt x="103" y="30"/>
                </a:lnTo>
                <a:lnTo>
                  <a:pt x="107" y="23"/>
                </a:lnTo>
                <a:lnTo>
                  <a:pt x="110" y="17"/>
                </a:lnTo>
                <a:lnTo>
                  <a:pt x="109" y="14"/>
                </a:lnTo>
                <a:lnTo>
                  <a:pt x="109" y="9"/>
                </a:lnTo>
                <a:lnTo>
                  <a:pt x="109" y="5"/>
                </a:lnTo>
                <a:lnTo>
                  <a:pt x="117" y="5"/>
                </a:lnTo>
                <a:lnTo>
                  <a:pt x="119" y="5"/>
                </a:lnTo>
                <a:lnTo>
                  <a:pt x="121" y="5"/>
                </a:lnTo>
                <a:lnTo>
                  <a:pt x="122" y="5"/>
                </a:lnTo>
                <a:lnTo>
                  <a:pt x="124" y="5"/>
                </a:lnTo>
                <a:lnTo>
                  <a:pt x="126" y="5"/>
                </a:lnTo>
                <a:lnTo>
                  <a:pt x="127" y="5"/>
                </a:lnTo>
                <a:lnTo>
                  <a:pt x="129" y="5"/>
                </a:lnTo>
                <a:lnTo>
                  <a:pt x="131" y="5"/>
                </a:lnTo>
                <a:lnTo>
                  <a:pt x="133" y="5"/>
                </a:lnTo>
                <a:lnTo>
                  <a:pt x="134" y="5"/>
                </a:lnTo>
                <a:lnTo>
                  <a:pt x="136" y="5"/>
                </a:lnTo>
                <a:lnTo>
                  <a:pt x="138" y="5"/>
                </a:lnTo>
                <a:lnTo>
                  <a:pt x="138" y="4"/>
                </a:lnTo>
                <a:lnTo>
                  <a:pt x="139" y="4"/>
                </a:lnTo>
                <a:lnTo>
                  <a:pt x="141" y="4"/>
                </a:lnTo>
                <a:lnTo>
                  <a:pt x="143" y="4"/>
                </a:lnTo>
                <a:lnTo>
                  <a:pt x="145" y="4"/>
                </a:lnTo>
                <a:lnTo>
                  <a:pt x="146" y="4"/>
                </a:lnTo>
                <a:lnTo>
                  <a:pt x="148" y="4"/>
                </a:lnTo>
                <a:lnTo>
                  <a:pt x="150" y="4"/>
                </a:lnTo>
                <a:lnTo>
                  <a:pt x="152" y="4"/>
                </a:lnTo>
                <a:lnTo>
                  <a:pt x="153" y="4"/>
                </a:lnTo>
                <a:lnTo>
                  <a:pt x="155" y="4"/>
                </a:lnTo>
                <a:lnTo>
                  <a:pt x="157" y="4"/>
                </a:lnTo>
                <a:lnTo>
                  <a:pt x="158" y="4"/>
                </a:lnTo>
                <a:lnTo>
                  <a:pt x="160" y="4"/>
                </a:lnTo>
                <a:lnTo>
                  <a:pt x="162" y="4"/>
                </a:lnTo>
                <a:lnTo>
                  <a:pt x="164" y="4"/>
                </a:lnTo>
                <a:lnTo>
                  <a:pt x="164" y="2"/>
                </a:lnTo>
                <a:lnTo>
                  <a:pt x="165" y="2"/>
                </a:lnTo>
                <a:lnTo>
                  <a:pt x="167" y="2"/>
                </a:lnTo>
                <a:lnTo>
                  <a:pt x="169" y="2"/>
                </a:lnTo>
                <a:lnTo>
                  <a:pt x="170" y="2"/>
                </a:lnTo>
                <a:lnTo>
                  <a:pt x="172" y="2"/>
                </a:lnTo>
                <a:lnTo>
                  <a:pt x="174" y="2"/>
                </a:lnTo>
                <a:lnTo>
                  <a:pt x="176" y="2"/>
                </a:lnTo>
                <a:lnTo>
                  <a:pt x="177" y="2"/>
                </a:lnTo>
                <a:lnTo>
                  <a:pt x="179" y="2"/>
                </a:lnTo>
                <a:lnTo>
                  <a:pt x="181" y="2"/>
                </a:lnTo>
                <a:lnTo>
                  <a:pt x="183" y="2"/>
                </a:lnTo>
                <a:lnTo>
                  <a:pt x="184" y="2"/>
                </a:lnTo>
                <a:lnTo>
                  <a:pt x="186" y="2"/>
                </a:lnTo>
                <a:lnTo>
                  <a:pt x="188" y="2"/>
                </a:lnTo>
                <a:lnTo>
                  <a:pt x="189" y="2"/>
                </a:lnTo>
                <a:lnTo>
                  <a:pt x="191" y="2"/>
                </a:lnTo>
                <a:lnTo>
                  <a:pt x="193" y="2"/>
                </a:lnTo>
                <a:lnTo>
                  <a:pt x="195" y="2"/>
                </a:lnTo>
                <a:lnTo>
                  <a:pt x="196" y="2"/>
                </a:lnTo>
                <a:lnTo>
                  <a:pt x="196" y="0"/>
                </a:lnTo>
                <a:lnTo>
                  <a:pt x="198" y="0"/>
                </a:lnTo>
                <a:lnTo>
                  <a:pt x="200" y="0"/>
                </a:lnTo>
                <a:lnTo>
                  <a:pt x="201" y="0"/>
                </a:lnTo>
                <a:lnTo>
                  <a:pt x="203" y="0"/>
                </a:lnTo>
                <a:lnTo>
                  <a:pt x="205" y="0"/>
                </a:lnTo>
                <a:lnTo>
                  <a:pt x="207" y="0"/>
                </a:lnTo>
                <a:close/>
              </a:path>
            </a:pathLst>
          </a:custGeom>
          <a:solidFill>
            <a:schemeClr val="tx2">
              <a:lumMod val="5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26"/>
          <p:cNvSpPr>
            <a:spLocks/>
          </p:cNvSpPr>
          <p:nvPr/>
        </p:nvSpPr>
        <p:spPr bwMode="auto">
          <a:xfrm>
            <a:off x="6799043" y="5435764"/>
            <a:ext cx="462074" cy="532142"/>
          </a:xfrm>
          <a:custGeom>
            <a:avLst/>
            <a:gdLst>
              <a:gd name="T0" fmla="*/ 115 w 244"/>
              <a:gd name="T1" fmla="*/ 11 h 281"/>
              <a:gd name="T2" fmla="*/ 110 w 244"/>
              <a:gd name="T3" fmla="*/ 25 h 281"/>
              <a:gd name="T4" fmla="*/ 101 w 244"/>
              <a:gd name="T5" fmla="*/ 31 h 281"/>
              <a:gd name="T6" fmla="*/ 105 w 244"/>
              <a:gd name="T7" fmla="*/ 43 h 281"/>
              <a:gd name="T8" fmla="*/ 108 w 244"/>
              <a:gd name="T9" fmla="*/ 55 h 281"/>
              <a:gd name="T10" fmla="*/ 106 w 244"/>
              <a:gd name="T11" fmla="*/ 69 h 281"/>
              <a:gd name="T12" fmla="*/ 105 w 244"/>
              <a:gd name="T13" fmla="*/ 85 h 281"/>
              <a:gd name="T14" fmla="*/ 111 w 244"/>
              <a:gd name="T15" fmla="*/ 97 h 281"/>
              <a:gd name="T16" fmla="*/ 115 w 244"/>
              <a:gd name="T17" fmla="*/ 109 h 281"/>
              <a:gd name="T18" fmla="*/ 122 w 244"/>
              <a:gd name="T19" fmla="*/ 111 h 281"/>
              <a:gd name="T20" fmla="*/ 134 w 244"/>
              <a:gd name="T21" fmla="*/ 119 h 281"/>
              <a:gd name="T22" fmla="*/ 144 w 244"/>
              <a:gd name="T23" fmla="*/ 123 h 281"/>
              <a:gd name="T24" fmla="*/ 160 w 244"/>
              <a:gd name="T25" fmla="*/ 131 h 281"/>
              <a:gd name="T26" fmla="*/ 158 w 244"/>
              <a:gd name="T27" fmla="*/ 126 h 281"/>
              <a:gd name="T28" fmla="*/ 151 w 244"/>
              <a:gd name="T29" fmla="*/ 114 h 281"/>
              <a:gd name="T30" fmla="*/ 165 w 244"/>
              <a:gd name="T31" fmla="*/ 107 h 281"/>
              <a:gd name="T32" fmla="*/ 182 w 244"/>
              <a:gd name="T33" fmla="*/ 111 h 281"/>
              <a:gd name="T34" fmla="*/ 191 w 244"/>
              <a:gd name="T35" fmla="*/ 116 h 281"/>
              <a:gd name="T36" fmla="*/ 203 w 244"/>
              <a:gd name="T37" fmla="*/ 121 h 281"/>
              <a:gd name="T38" fmla="*/ 213 w 244"/>
              <a:gd name="T39" fmla="*/ 131 h 281"/>
              <a:gd name="T40" fmla="*/ 220 w 244"/>
              <a:gd name="T41" fmla="*/ 143 h 281"/>
              <a:gd name="T42" fmla="*/ 228 w 244"/>
              <a:gd name="T43" fmla="*/ 150 h 281"/>
              <a:gd name="T44" fmla="*/ 244 w 244"/>
              <a:gd name="T45" fmla="*/ 183 h 281"/>
              <a:gd name="T46" fmla="*/ 234 w 244"/>
              <a:gd name="T47" fmla="*/ 209 h 281"/>
              <a:gd name="T48" fmla="*/ 215 w 244"/>
              <a:gd name="T49" fmla="*/ 221 h 281"/>
              <a:gd name="T50" fmla="*/ 192 w 244"/>
              <a:gd name="T51" fmla="*/ 235 h 281"/>
              <a:gd name="T52" fmla="*/ 168 w 244"/>
              <a:gd name="T53" fmla="*/ 238 h 281"/>
              <a:gd name="T54" fmla="*/ 142 w 244"/>
              <a:gd name="T55" fmla="*/ 247 h 281"/>
              <a:gd name="T56" fmla="*/ 118 w 244"/>
              <a:gd name="T57" fmla="*/ 255 h 281"/>
              <a:gd name="T58" fmla="*/ 99 w 244"/>
              <a:gd name="T59" fmla="*/ 253 h 281"/>
              <a:gd name="T60" fmla="*/ 77 w 244"/>
              <a:gd name="T61" fmla="*/ 240 h 281"/>
              <a:gd name="T62" fmla="*/ 53 w 244"/>
              <a:gd name="T63" fmla="*/ 248 h 281"/>
              <a:gd name="T64" fmla="*/ 34 w 244"/>
              <a:gd name="T65" fmla="*/ 264 h 281"/>
              <a:gd name="T66" fmla="*/ 13 w 244"/>
              <a:gd name="T67" fmla="*/ 279 h 281"/>
              <a:gd name="T68" fmla="*/ 1 w 244"/>
              <a:gd name="T69" fmla="*/ 266 h 281"/>
              <a:gd name="T70" fmla="*/ 8 w 244"/>
              <a:gd name="T71" fmla="*/ 252 h 281"/>
              <a:gd name="T72" fmla="*/ 18 w 244"/>
              <a:gd name="T73" fmla="*/ 245 h 281"/>
              <a:gd name="T74" fmla="*/ 24 w 244"/>
              <a:gd name="T75" fmla="*/ 231 h 281"/>
              <a:gd name="T76" fmla="*/ 20 w 244"/>
              <a:gd name="T77" fmla="*/ 219 h 281"/>
              <a:gd name="T78" fmla="*/ 18 w 244"/>
              <a:gd name="T79" fmla="*/ 209 h 281"/>
              <a:gd name="T80" fmla="*/ 15 w 244"/>
              <a:gd name="T81" fmla="*/ 193 h 281"/>
              <a:gd name="T82" fmla="*/ 18 w 244"/>
              <a:gd name="T83" fmla="*/ 185 h 281"/>
              <a:gd name="T84" fmla="*/ 12 w 244"/>
              <a:gd name="T85" fmla="*/ 176 h 281"/>
              <a:gd name="T86" fmla="*/ 20 w 244"/>
              <a:gd name="T87" fmla="*/ 164 h 281"/>
              <a:gd name="T88" fmla="*/ 22 w 244"/>
              <a:gd name="T89" fmla="*/ 145 h 281"/>
              <a:gd name="T90" fmla="*/ 18 w 244"/>
              <a:gd name="T91" fmla="*/ 130 h 281"/>
              <a:gd name="T92" fmla="*/ 17 w 244"/>
              <a:gd name="T93" fmla="*/ 112 h 281"/>
              <a:gd name="T94" fmla="*/ 15 w 244"/>
              <a:gd name="T95" fmla="*/ 93 h 281"/>
              <a:gd name="T96" fmla="*/ 13 w 244"/>
              <a:gd name="T97" fmla="*/ 76 h 281"/>
              <a:gd name="T98" fmla="*/ 13 w 244"/>
              <a:gd name="T99" fmla="*/ 61 h 281"/>
              <a:gd name="T100" fmla="*/ 18 w 244"/>
              <a:gd name="T101" fmla="*/ 47 h 281"/>
              <a:gd name="T102" fmla="*/ 25 w 244"/>
              <a:gd name="T103" fmla="*/ 38 h 281"/>
              <a:gd name="T104" fmla="*/ 37 w 244"/>
              <a:gd name="T105" fmla="*/ 37 h 281"/>
              <a:gd name="T106" fmla="*/ 48 w 244"/>
              <a:gd name="T107" fmla="*/ 33 h 281"/>
              <a:gd name="T108" fmla="*/ 56 w 244"/>
              <a:gd name="T109" fmla="*/ 33 h 281"/>
              <a:gd name="T110" fmla="*/ 68 w 244"/>
              <a:gd name="T111" fmla="*/ 33 h 281"/>
              <a:gd name="T112" fmla="*/ 79 w 244"/>
              <a:gd name="T113" fmla="*/ 28 h 281"/>
              <a:gd name="T114" fmla="*/ 89 w 244"/>
              <a:gd name="T115" fmla="*/ 23 h 281"/>
              <a:gd name="T116" fmla="*/ 96 w 244"/>
              <a:gd name="T117" fmla="*/ 11 h 281"/>
              <a:gd name="T118" fmla="*/ 106 w 244"/>
              <a:gd name="T119" fmla="*/ 2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4" h="281">
                <a:moveTo>
                  <a:pt x="111" y="4"/>
                </a:moveTo>
                <a:lnTo>
                  <a:pt x="111" y="6"/>
                </a:lnTo>
                <a:lnTo>
                  <a:pt x="113" y="6"/>
                </a:lnTo>
                <a:lnTo>
                  <a:pt x="113" y="7"/>
                </a:lnTo>
                <a:lnTo>
                  <a:pt x="115" y="7"/>
                </a:lnTo>
                <a:lnTo>
                  <a:pt x="115" y="9"/>
                </a:lnTo>
                <a:lnTo>
                  <a:pt x="115" y="7"/>
                </a:lnTo>
                <a:lnTo>
                  <a:pt x="117" y="7"/>
                </a:lnTo>
                <a:lnTo>
                  <a:pt x="117" y="9"/>
                </a:lnTo>
                <a:lnTo>
                  <a:pt x="117" y="11"/>
                </a:lnTo>
                <a:lnTo>
                  <a:pt x="115" y="11"/>
                </a:lnTo>
                <a:lnTo>
                  <a:pt x="115" y="12"/>
                </a:lnTo>
                <a:lnTo>
                  <a:pt x="115" y="14"/>
                </a:lnTo>
                <a:lnTo>
                  <a:pt x="115" y="16"/>
                </a:lnTo>
                <a:lnTo>
                  <a:pt x="115" y="18"/>
                </a:lnTo>
                <a:lnTo>
                  <a:pt x="113" y="18"/>
                </a:lnTo>
                <a:lnTo>
                  <a:pt x="113" y="19"/>
                </a:lnTo>
                <a:lnTo>
                  <a:pt x="111" y="19"/>
                </a:lnTo>
                <a:lnTo>
                  <a:pt x="111" y="21"/>
                </a:lnTo>
                <a:lnTo>
                  <a:pt x="110" y="21"/>
                </a:lnTo>
                <a:lnTo>
                  <a:pt x="110" y="23"/>
                </a:lnTo>
                <a:lnTo>
                  <a:pt x="110" y="25"/>
                </a:lnTo>
                <a:lnTo>
                  <a:pt x="110" y="26"/>
                </a:lnTo>
                <a:lnTo>
                  <a:pt x="108" y="26"/>
                </a:lnTo>
                <a:lnTo>
                  <a:pt x="108" y="28"/>
                </a:lnTo>
                <a:lnTo>
                  <a:pt x="106" y="28"/>
                </a:lnTo>
                <a:lnTo>
                  <a:pt x="105" y="28"/>
                </a:lnTo>
                <a:lnTo>
                  <a:pt x="105" y="30"/>
                </a:lnTo>
                <a:lnTo>
                  <a:pt x="106" y="30"/>
                </a:lnTo>
                <a:lnTo>
                  <a:pt x="105" y="30"/>
                </a:lnTo>
                <a:lnTo>
                  <a:pt x="105" y="31"/>
                </a:lnTo>
                <a:lnTo>
                  <a:pt x="103" y="31"/>
                </a:lnTo>
                <a:lnTo>
                  <a:pt x="101" y="31"/>
                </a:lnTo>
                <a:lnTo>
                  <a:pt x="101" y="33"/>
                </a:lnTo>
                <a:lnTo>
                  <a:pt x="101" y="35"/>
                </a:lnTo>
                <a:lnTo>
                  <a:pt x="101" y="37"/>
                </a:lnTo>
                <a:lnTo>
                  <a:pt x="101" y="38"/>
                </a:lnTo>
                <a:lnTo>
                  <a:pt x="99" y="38"/>
                </a:lnTo>
                <a:lnTo>
                  <a:pt x="99" y="40"/>
                </a:lnTo>
                <a:lnTo>
                  <a:pt x="99" y="42"/>
                </a:lnTo>
                <a:lnTo>
                  <a:pt x="99" y="43"/>
                </a:lnTo>
                <a:lnTo>
                  <a:pt x="101" y="43"/>
                </a:lnTo>
                <a:lnTo>
                  <a:pt x="103" y="43"/>
                </a:lnTo>
                <a:lnTo>
                  <a:pt x="105" y="43"/>
                </a:lnTo>
                <a:lnTo>
                  <a:pt x="105" y="45"/>
                </a:lnTo>
                <a:lnTo>
                  <a:pt x="106" y="45"/>
                </a:lnTo>
                <a:lnTo>
                  <a:pt x="106" y="47"/>
                </a:lnTo>
                <a:lnTo>
                  <a:pt x="108" y="47"/>
                </a:lnTo>
                <a:lnTo>
                  <a:pt x="106" y="47"/>
                </a:lnTo>
                <a:lnTo>
                  <a:pt x="106" y="49"/>
                </a:lnTo>
                <a:lnTo>
                  <a:pt x="108" y="49"/>
                </a:lnTo>
                <a:lnTo>
                  <a:pt x="108" y="50"/>
                </a:lnTo>
                <a:lnTo>
                  <a:pt x="108" y="52"/>
                </a:lnTo>
                <a:lnTo>
                  <a:pt x="108" y="54"/>
                </a:lnTo>
                <a:lnTo>
                  <a:pt x="108" y="55"/>
                </a:lnTo>
                <a:lnTo>
                  <a:pt x="108" y="57"/>
                </a:lnTo>
                <a:lnTo>
                  <a:pt x="108" y="59"/>
                </a:lnTo>
                <a:lnTo>
                  <a:pt x="108" y="61"/>
                </a:lnTo>
                <a:lnTo>
                  <a:pt x="110" y="61"/>
                </a:lnTo>
                <a:lnTo>
                  <a:pt x="110" y="62"/>
                </a:lnTo>
                <a:lnTo>
                  <a:pt x="108" y="62"/>
                </a:lnTo>
                <a:lnTo>
                  <a:pt x="108" y="64"/>
                </a:lnTo>
                <a:lnTo>
                  <a:pt x="108" y="66"/>
                </a:lnTo>
                <a:lnTo>
                  <a:pt x="106" y="66"/>
                </a:lnTo>
                <a:lnTo>
                  <a:pt x="106" y="68"/>
                </a:lnTo>
                <a:lnTo>
                  <a:pt x="106" y="69"/>
                </a:lnTo>
                <a:lnTo>
                  <a:pt x="106" y="71"/>
                </a:lnTo>
                <a:lnTo>
                  <a:pt x="106" y="73"/>
                </a:lnTo>
                <a:lnTo>
                  <a:pt x="106" y="74"/>
                </a:lnTo>
                <a:lnTo>
                  <a:pt x="106" y="76"/>
                </a:lnTo>
                <a:lnTo>
                  <a:pt x="106" y="78"/>
                </a:lnTo>
                <a:lnTo>
                  <a:pt x="106" y="80"/>
                </a:lnTo>
                <a:lnTo>
                  <a:pt x="105" y="81"/>
                </a:lnTo>
                <a:lnTo>
                  <a:pt x="105" y="83"/>
                </a:lnTo>
                <a:lnTo>
                  <a:pt x="103" y="83"/>
                </a:lnTo>
                <a:lnTo>
                  <a:pt x="103" y="85"/>
                </a:lnTo>
                <a:lnTo>
                  <a:pt x="105" y="85"/>
                </a:lnTo>
                <a:lnTo>
                  <a:pt x="105" y="86"/>
                </a:lnTo>
                <a:lnTo>
                  <a:pt x="106" y="86"/>
                </a:lnTo>
                <a:lnTo>
                  <a:pt x="106" y="88"/>
                </a:lnTo>
                <a:lnTo>
                  <a:pt x="106" y="90"/>
                </a:lnTo>
                <a:lnTo>
                  <a:pt x="108" y="90"/>
                </a:lnTo>
                <a:lnTo>
                  <a:pt x="108" y="92"/>
                </a:lnTo>
                <a:lnTo>
                  <a:pt x="110" y="92"/>
                </a:lnTo>
                <a:lnTo>
                  <a:pt x="110" y="93"/>
                </a:lnTo>
                <a:lnTo>
                  <a:pt x="111" y="93"/>
                </a:lnTo>
                <a:lnTo>
                  <a:pt x="111" y="95"/>
                </a:lnTo>
                <a:lnTo>
                  <a:pt x="111" y="97"/>
                </a:lnTo>
                <a:lnTo>
                  <a:pt x="111" y="99"/>
                </a:lnTo>
                <a:lnTo>
                  <a:pt x="111" y="100"/>
                </a:lnTo>
                <a:lnTo>
                  <a:pt x="113" y="100"/>
                </a:lnTo>
                <a:lnTo>
                  <a:pt x="113" y="102"/>
                </a:lnTo>
                <a:lnTo>
                  <a:pt x="113" y="104"/>
                </a:lnTo>
                <a:lnTo>
                  <a:pt x="113" y="105"/>
                </a:lnTo>
                <a:lnTo>
                  <a:pt x="115" y="105"/>
                </a:lnTo>
                <a:lnTo>
                  <a:pt x="115" y="107"/>
                </a:lnTo>
                <a:lnTo>
                  <a:pt x="113" y="107"/>
                </a:lnTo>
                <a:lnTo>
                  <a:pt x="115" y="107"/>
                </a:lnTo>
                <a:lnTo>
                  <a:pt x="115" y="109"/>
                </a:lnTo>
                <a:lnTo>
                  <a:pt x="113" y="109"/>
                </a:lnTo>
                <a:lnTo>
                  <a:pt x="115" y="109"/>
                </a:lnTo>
                <a:lnTo>
                  <a:pt x="117" y="109"/>
                </a:lnTo>
                <a:lnTo>
                  <a:pt x="117" y="107"/>
                </a:lnTo>
                <a:lnTo>
                  <a:pt x="118" y="107"/>
                </a:lnTo>
                <a:lnTo>
                  <a:pt x="118" y="109"/>
                </a:lnTo>
                <a:lnTo>
                  <a:pt x="120" y="109"/>
                </a:lnTo>
                <a:lnTo>
                  <a:pt x="120" y="111"/>
                </a:lnTo>
                <a:lnTo>
                  <a:pt x="122" y="111"/>
                </a:lnTo>
                <a:lnTo>
                  <a:pt x="123" y="111"/>
                </a:lnTo>
                <a:lnTo>
                  <a:pt x="122" y="111"/>
                </a:lnTo>
                <a:lnTo>
                  <a:pt x="123" y="112"/>
                </a:lnTo>
                <a:lnTo>
                  <a:pt x="123" y="114"/>
                </a:lnTo>
                <a:lnTo>
                  <a:pt x="125" y="114"/>
                </a:lnTo>
                <a:lnTo>
                  <a:pt x="127" y="114"/>
                </a:lnTo>
                <a:lnTo>
                  <a:pt x="129" y="114"/>
                </a:lnTo>
                <a:lnTo>
                  <a:pt x="130" y="114"/>
                </a:lnTo>
                <a:lnTo>
                  <a:pt x="130" y="116"/>
                </a:lnTo>
                <a:lnTo>
                  <a:pt x="130" y="117"/>
                </a:lnTo>
                <a:lnTo>
                  <a:pt x="130" y="119"/>
                </a:lnTo>
                <a:lnTo>
                  <a:pt x="132" y="119"/>
                </a:lnTo>
                <a:lnTo>
                  <a:pt x="134" y="119"/>
                </a:lnTo>
                <a:lnTo>
                  <a:pt x="134" y="121"/>
                </a:lnTo>
                <a:lnTo>
                  <a:pt x="135" y="121"/>
                </a:lnTo>
                <a:lnTo>
                  <a:pt x="135" y="123"/>
                </a:lnTo>
                <a:lnTo>
                  <a:pt x="137" y="123"/>
                </a:lnTo>
                <a:lnTo>
                  <a:pt x="137" y="124"/>
                </a:lnTo>
                <a:lnTo>
                  <a:pt x="137" y="126"/>
                </a:lnTo>
                <a:lnTo>
                  <a:pt x="139" y="126"/>
                </a:lnTo>
                <a:lnTo>
                  <a:pt x="141" y="124"/>
                </a:lnTo>
                <a:lnTo>
                  <a:pt x="142" y="124"/>
                </a:lnTo>
                <a:lnTo>
                  <a:pt x="142" y="123"/>
                </a:lnTo>
                <a:lnTo>
                  <a:pt x="144" y="123"/>
                </a:lnTo>
                <a:lnTo>
                  <a:pt x="146" y="121"/>
                </a:lnTo>
                <a:lnTo>
                  <a:pt x="148" y="123"/>
                </a:lnTo>
                <a:lnTo>
                  <a:pt x="149" y="123"/>
                </a:lnTo>
                <a:lnTo>
                  <a:pt x="149" y="124"/>
                </a:lnTo>
                <a:lnTo>
                  <a:pt x="151" y="124"/>
                </a:lnTo>
                <a:lnTo>
                  <a:pt x="153" y="126"/>
                </a:lnTo>
                <a:lnTo>
                  <a:pt x="154" y="128"/>
                </a:lnTo>
                <a:lnTo>
                  <a:pt x="156" y="130"/>
                </a:lnTo>
                <a:lnTo>
                  <a:pt x="158" y="130"/>
                </a:lnTo>
                <a:lnTo>
                  <a:pt x="158" y="131"/>
                </a:lnTo>
                <a:lnTo>
                  <a:pt x="160" y="131"/>
                </a:lnTo>
                <a:lnTo>
                  <a:pt x="161" y="133"/>
                </a:lnTo>
                <a:lnTo>
                  <a:pt x="161" y="135"/>
                </a:lnTo>
                <a:lnTo>
                  <a:pt x="163" y="135"/>
                </a:lnTo>
                <a:lnTo>
                  <a:pt x="165" y="133"/>
                </a:lnTo>
                <a:lnTo>
                  <a:pt x="163" y="133"/>
                </a:lnTo>
                <a:lnTo>
                  <a:pt x="163" y="131"/>
                </a:lnTo>
                <a:lnTo>
                  <a:pt x="163" y="130"/>
                </a:lnTo>
                <a:lnTo>
                  <a:pt x="161" y="130"/>
                </a:lnTo>
                <a:lnTo>
                  <a:pt x="161" y="128"/>
                </a:lnTo>
                <a:lnTo>
                  <a:pt x="160" y="126"/>
                </a:lnTo>
                <a:lnTo>
                  <a:pt x="158" y="126"/>
                </a:lnTo>
                <a:lnTo>
                  <a:pt x="156" y="124"/>
                </a:lnTo>
                <a:lnTo>
                  <a:pt x="156" y="123"/>
                </a:lnTo>
                <a:lnTo>
                  <a:pt x="154" y="123"/>
                </a:lnTo>
                <a:lnTo>
                  <a:pt x="154" y="121"/>
                </a:lnTo>
                <a:lnTo>
                  <a:pt x="153" y="121"/>
                </a:lnTo>
                <a:lnTo>
                  <a:pt x="153" y="119"/>
                </a:lnTo>
                <a:lnTo>
                  <a:pt x="151" y="117"/>
                </a:lnTo>
                <a:lnTo>
                  <a:pt x="151" y="116"/>
                </a:lnTo>
                <a:lnTo>
                  <a:pt x="149" y="116"/>
                </a:lnTo>
                <a:lnTo>
                  <a:pt x="149" y="114"/>
                </a:lnTo>
                <a:lnTo>
                  <a:pt x="151" y="114"/>
                </a:lnTo>
                <a:lnTo>
                  <a:pt x="151" y="112"/>
                </a:lnTo>
                <a:lnTo>
                  <a:pt x="153" y="112"/>
                </a:lnTo>
                <a:lnTo>
                  <a:pt x="153" y="111"/>
                </a:lnTo>
                <a:lnTo>
                  <a:pt x="154" y="111"/>
                </a:lnTo>
                <a:lnTo>
                  <a:pt x="154" y="109"/>
                </a:lnTo>
                <a:lnTo>
                  <a:pt x="156" y="109"/>
                </a:lnTo>
                <a:lnTo>
                  <a:pt x="158" y="107"/>
                </a:lnTo>
                <a:lnTo>
                  <a:pt x="160" y="107"/>
                </a:lnTo>
                <a:lnTo>
                  <a:pt x="161" y="107"/>
                </a:lnTo>
                <a:lnTo>
                  <a:pt x="163" y="107"/>
                </a:lnTo>
                <a:lnTo>
                  <a:pt x="165" y="107"/>
                </a:lnTo>
                <a:lnTo>
                  <a:pt x="168" y="107"/>
                </a:lnTo>
                <a:lnTo>
                  <a:pt x="170" y="107"/>
                </a:lnTo>
                <a:lnTo>
                  <a:pt x="172" y="107"/>
                </a:lnTo>
                <a:lnTo>
                  <a:pt x="173" y="107"/>
                </a:lnTo>
                <a:lnTo>
                  <a:pt x="175" y="107"/>
                </a:lnTo>
                <a:lnTo>
                  <a:pt x="177" y="107"/>
                </a:lnTo>
                <a:lnTo>
                  <a:pt x="179" y="107"/>
                </a:lnTo>
                <a:lnTo>
                  <a:pt x="180" y="107"/>
                </a:lnTo>
                <a:lnTo>
                  <a:pt x="182" y="107"/>
                </a:lnTo>
                <a:lnTo>
                  <a:pt x="182" y="109"/>
                </a:lnTo>
                <a:lnTo>
                  <a:pt x="182" y="111"/>
                </a:lnTo>
                <a:lnTo>
                  <a:pt x="182" y="112"/>
                </a:lnTo>
                <a:lnTo>
                  <a:pt x="184" y="112"/>
                </a:lnTo>
                <a:lnTo>
                  <a:pt x="184" y="114"/>
                </a:lnTo>
                <a:lnTo>
                  <a:pt x="184" y="116"/>
                </a:lnTo>
                <a:lnTo>
                  <a:pt x="185" y="116"/>
                </a:lnTo>
                <a:lnTo>
                  <a:pt x="187" y="116"/>
                </a:lnTo>
                <a:lnTo>
                  <a:pt x="189" y="116"/>
                </a:lnTo>
                <a:lnTo>
                  <a:pt x="189" y="114"/>
                </a:lnTo>
                <a:lnTo>
                  <a:pt x="189" y="116"/>
                </a:lnTo>
                <a:lnTo>
                  <a:pt x="191" y="114"/>
                </a:lnTo>
                <a:lnTo>
                  <a:pt x="191" y="116"/>
                </a:lnTo>
                <a:lnTo>
                  <a:pt x="192" y="116"/>
                </a:lnTo>
                <a:lnTo>
                  <a:pt x="192" y="117"/>
                </a:lnTo>
                <a:lnTo>
                  <a:pt x="194" y="117"/>
                </a:lnTo>
                <a:lnTo>
                  <a:pt x="196" y="117"/>
                </a:lnTo>
                <a:lnTo>
                  <a:pt x="196" y="116"/>
                </a:lnTo>
                <a:lnTo>
                  <a:pt x="197" y="116"/>
                </a:lnTo>
                <a:lnTo>
                  <a:pt x="199" y="117"/>
                </a:lnTo>
                <a:lnTo>
                  <a:pt x="201" y="117"/>
                </a:lnTo>
                <a:lnTo>
                  <a:pt x="201" y="119"/>
                </a:lnTo>
                <a:lnTo>
                  <a:pt x="201" y="121"/>
                </a:lnTo>
                <a:lnTo>
                  <a:pt x="203" y="121"/>
                </a:lnTo>
                <a:lnTo>
                  <a:pt x="203" y="123"/>
                </a:lnTo>
                <a:lnTo>
                  <a:pt x="204" y="123"/>
                </a:lnTo>
                <a:lnTo>
                  <a:pt x="206" y="123"/>
                </a:lnTo>
                <a:lnTo>
                  <a:pt x="208" y="123"/>
                </a:lnTo>
                <a:lnTo>
                  <a:pt x="208" y="124"/>
                </a:lnTo>
                <a:lnTo>
                  <a:pt x="209" y="124"/>
                </a:lnTo>
                <a:lnTo>
                  <a:pt x="209" y="126"/>
                </a:lnTo>
                <a:lnTo>
                  <a:pt x="211" y="128"/>
                </a:lnTo>
                <a:lnTo>
                  <a:pt x="211" y="130"/>
                </a:lnTo>
                <a:lnTo>
                  <a:pt x="213" y="130"/>
                </a:lnTo>
                <a:lnTo>
                  <a:pt x="213" y="131"/>
                </a:lnTo>
                <a:lnTo>
                  <a:pt x="213" y="133"/>
                </a:lnTo>
                <a:lnTo>
                  <a:pt x="215" y="133"/>
                </a:lnTo>
                <a:lnTo>
                  <a:pt x="215" y="135"/>
                </a:lnTo>
                <a:lnTo>
                  <a:pt x="216" y="135"/>
                </a:lnTo>
                <a:lnTo>
                  <a:pt x="218" y="135"/>
                </a:lnTo>
                <a:lnTo>
                  <a:pt x="218" y="136"/>
                </a:lnTo>
                <a:lnTo>
                  <a:pt x="218" y="138"/>
                </a:lnTo>
                <a:lnTo>
                  <a:pt x="220" y="138"/>
                </a:lnTo>
                <a:lnTo>
                  <a:pt x="220" y="140"/>
                </a:lnTo>
                <a:lnTo>
                  <a:pt x="220" y="142"/>
                </a:lnTo>
                <a:lnTo>
                  <a:pt x="220" y="143"/>
                </a:lnTo>
                <a:lnTo>
                  <a:pt x="220" y="145"/>
                </a:lnTo>
                <a:lnTo>
                  <a:pt x="218" y="147"/>
                </a:lnTo>
                <a:lnTo>
                  <a:pt x="218" y="148"/>
                </a:lnTo>
                <a:lnTo>
                  <a:pt x="220" y="150"/>
                </a:lnTo>
                <a:lnTo>
                  <a:pt x="220" y="152"/>
                </a:lnTo>
                <a:lnTo>
                  <a:pt x="222" y="152"/>
                </a:lnTo>
                <a:lnTo>
                  <a:pt x="222" y="150"/>
                </a:lnTo>
                <a:lnTo>
                  <a:pt x="223" y="150"/>
                </a:lnTo>
                <a:lnTo>
                  <a:pt x="225" y="150"/>
                </a:lnTo>
                <a:lnTo>
                  <a:pt x="227" y="150"/>
                </a:lnTo>
                <a:lnTo>
                  <a:pt x="228" y="150"/>
                </a:lnTo>
                <a:lnTo>
                  <a:pt x="230" y="150"/>
                </a:lnTo>
                <a:lnTo>
                  <a:pt x="230" y="152"/>
                </a:lnTo>
                <a:lnTo>
                  <a:pt x="232" y="152"/>
                </a:lnTo>
                <a:lnTo>
                  <a:pt x="234" y="152"/>
                </a:lnTo>
                <a:lnTo>
                  <a:pt x="235" y="152"/>
                </a:lnTo>
                <a:lnTo>
                  <a:pt x="244" y="155"/>
                </a:lnTo>
                <a:lnTo>
                  <a:pt x="242" y="159"/>
                </a:lnTo>
                <a:lnTo>
                  <a:pt x="240" y="164"/>
                </a:lnTo>
                <a:lnTo>
                  <a:pt x="242" y="173"/>
                </a:lnTo>
                <a:lnTo>
                  <a:pt x="242" y="179"/>
                </a:lnTo>
                <a:lnTo>
                  <a:pt x="244" y="183"/>
                </a:lnTo>
                <a:lnTo>
                  <a:pt x="244" y="186"/>
                </a:lnTo>
                <a:lnTo>
                  <a:pt x="244" y="190"/>
                </a:lnTo>
                <a:lnTo>
                  <a:pt x="242" y="191"/>
                </a:lnTo>
                <a:lnTo>
                  <a:pt x="242" y="195"/>
                </a:lnTo>
                <a:lnTo>
                  <a:pt x="240" y="197"/>
                </a:lnTo>
                <a:lnTo>
                  <a:pt x="239" y="198"/>
                </a:lnTo>
                <a:lnTo>
                  <a:pt x="239" y="200"/>
                </a:lnTo>
                <a:lnTo>
                  <a:pt x="237" y="204"/>
                </a:lnTo>
                <a:lnTo>
                  <a:pt x="235" y="205"/>
                </a:lnTo>
                <a:lnTo>
                  <a:pt x="235" y="207"/>
                </a:lnTo>
                <a:lnTo>
                  <a:pt x="234" y="209"/>
                </a:lnTo>
                <a:lnTo>
                  <a:pt x="232" y="210"/>
                </a:lnTo>
                <a:lnTo>
                  <a:pt x="230" y="212"/>
                </a:lnTo>
                <a:lnTo>
                  <a:pt x="228" y="212"/>
                </a:lnTo>
                <a:lnTo>
                  <a:pt x="227" y="214"/>
                </a:lnTo>
                <a:lnTo>
                  <a:pt x="225" y="216"/>
                </a:lnTo>
                <a:lnTo>
                  <a:pt x="223" y="216"/>
                </a:lnTo>
                <a:lnTo>
                  <a:pt x="220" y="217"/>
                </a:lnTo>
                <a:lnTo>
                  <a:pt x="218" y="219"/>
                </a:lnTo>
                <a:lnTo>
                  <a:pt x="216" y="219"/>
                </a:lnTo>
                <a:lnTo>
                  <a:pt x="216" y="221"/>
                </a:lnTo>
                <a:lnTo>
                  <a:pt x="215" y="221"/>
                </a:lnTo>
                <a:lnTo>
                  <a:pt x="213" y="222"/>
                </a:lnTo>
                <a:lnTo>
                  <a:pt x="209" y="222"/>
                </a:lnTo>
                <a:lnTo>
                  <a:pt x="208" y="224"/>
                </a:lnTo>
                <a:lnTo>
                  <a:pt x="206" y="226"/>
                </a:lnTo>
                <a:lnTo>
                  <a:pt x="204" y="226"/>
                </a:lnTo>
                <a:lnTo>
                  <a:pt x="203" y="228"/>
                </a:lnTo>
                <a:lnTo>
                  <a:pt x="201" y="229"/>
                </a:lnTo>
                <a:lnTo>
                  <a:pt x="199" y="231"/>
                </a:lnTo>
                <a:lnTo>
                  <a:pt x="197" y="233"/>
                </a:lnTo>
                <a:lnTo>
                  <a:pt x="196" y="233"/>
                </a:lnTo>
                <a:lnTo>
                  <a:pt x="192" y="235"/>
                </a:lnTo>
                <a:lnTo>
                  <a:pt x="191" y="235"/>
                </a:lnTo>
                <a:lnTo>
                  <a:pt x="189" y="235"/>
                </a:lnTo>
                <a:lnTo>
                  <a:pt x="187" y="233"/>
                </a:lnTo>
                <a:lnTo>
                  <a:pt x="184" y="233"/>
                </a:lnTo>
                <a:lnTo>
                  <a:pt x="182" y="231"/>
                </a:lnTo>
                <a:lnTo>
                  <a:pt x="179" y="233"/>
                </a:lnTo>
                <a:lnTo>
                  <a:pt x="177" y="233"/>
                </a:lnTo>
                <a:lnTo>
                  <a:pt x="175" y="235"/>
                </a:lnTo>
                <a:lnTo>
                  <a:pt x="173" y="236"/>
                </a:lnTo>
                <a:lnTo>
                  <a:pt x="172" y="236"/>
                </a:lnTo>
                <a:lnTo>
                  <a:pt x="168" y="238"/>
                </a:lnTo>
                <a:lnTo>
                  <a:pt x="166" y="238"/>
                </a:lnTo>
                <a:lnTo>
                  <a:pt x="165" y="240"/>
                </a:lnTo>
                <a:lnTo>
                  <a:pt x="163" y="241"/>
                </a:lnTo>
                <a:lnTo>
                  <a:pt x="160" y="241"/>
                </a:lnTo>
                <a:lnTo>
                  <a:pt x="158" y="243"/>
                </a:lnTo>
                <a:lnTo>
                  <a:pt x="156" y="243"/>
                </a:lnTo>
                <a:lnTo>
                  <a:pt x="153" y="243"/>
                </a:lnTo>
                <a:lnTo>
                  <a:pt x="151" y="245"/>
                </a:lnTo>
                <a:lnTo>
                  <a:pt x="149" y="245"/>
                </a:lnTo>
                <a:lnTo>
                  <a:pt x="146" y="247"/>
                </a:lnTo>
                <a:lnTo>
                  <a:pt x="142" y="247"/>
                </a:lnTo>
                <a:lnTo>
                  <a:pt x="139" y="245"/>
                </a:lnTo>
                <a:lnTo>
                  <a:pt x="137" y="245"/>
                </a:lnTo>
                <a:lnTo>
                  <a:pt x="134" y="245"/>
                </a:lnTo>
                <a:lnTo>
                  <a:pt x="130" y="245"/>
                </a:lnTo>
                <a:lnTo>
                  <a:pt x="127" y="245"/>
                </a:lnTo>
                <a:lnTo>
                  <a:pt x="123" y="245"/>
                </a:lnTo>
                <a:lnTo>
                  <a:pt x="122" y="245"/>
                </a:lnTo>
                <a:lnTo>
                  <a:pt x="120" y="247"/>
                </a:lnTo>
                <a:lnTo>
                  <a:pt x="120" y="248"/>
                </a:lnTo>
                <a:lnTo>
                  <a:pt x="118" y="252"/>
                </a:lnTo>
                <a:lnTo>
                  <a:pt x="118" y="255"/>
                </a:lnTo>
                <a:lnTo>
                  <a:pt x="118" y="259"/>
                </a:lnTo>
                <a:lnTo>
                  <a:pt x="117" y="260"/>
                </a:lnTo>
                <a:lnTo>
                  <a:pt x="115" y="260"/>
                </a:lnTo>
                <a:lnTo>
                  <a:pt x="111" y="260"/>
                </a:lnTo>
                <a:lnTo>
                  <a:pt x="108" y="260"/>
                </a:lnTo>
                <a:lnTo>
                  <a:pt x="106" y="259"/>
                </a:lnTo>
                <a:lnTo>
                  <a:pt x="105" y="259"/>
                </a:lnTo>
                <a:lnTo>
                  <a:pt x="103" y="257"/>
                </a:lnTo>
                <a:lnTo>
                  <a:pt x="101" y="255"/>
                </a:lnTo>
                <a:lnTo>
                  <a:pt x="101" y="253"/>
                </a:lnTo>
                <a:lnTo>
                  <a:pt x="99" y="253"/>
                </a:lnTo>
                <a:lnTo>
                  <a:pt x="99" y="250"/>
                </a:lnTo>
                <a:lnTo>
                  <a:pt x="99" y="248"/>
                </a:lnTo>
                <a:lnTo>
                  <a:pt x="98" y="245"/>
                </a:lnTo>
                <a:lnTo>
                  <a:pt x="96" y="243"/>
                </a:lnTo>
                <a:lnTo>
                  <a:pt x="94" y="243"/>
                </a:lnTo>
                <a:lnTo>
                  <a:pt x="92" y="243"/>
                </a:lnTo>
                <a:lnTo>
                  <a:pt x="89" y="241"/>
                </a:lnTo>
                <a:lnTo>
                  <a:pt x="86" y="241"/>
                </a:lnTo>
                <a:lnTo>
                  <a:pt x="82" y="241"/>
                </a:lnTo>
                <a:lnTo>
                  <a:pt x="80" y="240"/>
                </a:lnTo>
                <a:lnTo>
                  <a:pt x="77" y="240"/>
                </a:lnTo>
                <a:lnTo>
                  <a:pt x="74" y="240"/>
                </a:lnTo>
                <a:lnTo>
                  <a:pt x="72" y="238"/>
                </a:lnTo>
                <a:lnTo>
                  <a:pt x="68" y="238"/>
                </a:lnTo>
                <a:lnTo>
                  <a:pt x="65" y="240"/>
                </a:lnTo>
                <a:lnTo>
                  <a:pt x="63" y="240"/>
                </a:lnTo>
                <a:lnTo>
                  <a:pt x="60" y="240"/>
                </a:lnTo>
                <a:lnTo>
                  <a:pt x="58" y="241"/>
                </a:lnTo>
                <a:lnTo>
                  <a:pt x="56" y="241"/>
                </a:lnTo>
                <a:lnTo>
                  <a:pt x="55" y="243"/>
                </a:lnTo>
                <a:lnTo>
                  <a:pt x="53" y="245"/>
                </a:lnTo>
                <a:lnTo>
                  <a:pt x="53" y="248"/>
                </a:lnTo>
                <a:lnTo>
                  <a:pt x="51" y="250"/>
                </a:lnTo>
                <a:lnTo>
                  <a:pt x="49" y="252"/>
                </a:lnTo>
                <a:lnTo>
                  <a:pt x="48" y="253"/>
                </a:lnTo>
                <a:lnTo>
                  <a:pt x="46" y="255"/>
                </a:lnTo>
                <a:lnTo>
                  <a:pt x="44" y="257"/>
                </a:lnTo>
                <a:lnTo>
                  <a:pt x="43" y="257"/>
                </a:lnTo>
                <a:lnTo>
                  <a:pt x="41" y="259"/>
                </a:lnTo>
                <a:lnTo>
                  <a:pt x="39" y="260"/>
                </a:lnTo>
                <a:lnTo>
                  <a:pt x="37" y="260"/>
                </a:lnTo>
                <a:lnTo>
                  <a:pt x="36" y="262"/>
                </a:lnTo>
                <a:lnTo>
                  <a:pt x="34" y="264"/>
                </a:lnTo>
                <a:lnTo>
                  <a:pt x="32" y="266"/>
                </a:lnTo>
                <a:lnTo>
                  <a:pt x="31" y="267"/>
                </a:lnTo>
                <a:lnTo>
                  <a:pt x="29" y="269"/>
                </a:lnTo>
                <a:lnTo>
                  <a:pt x="27" y="271"/>
                </a:lnTo>
                <a:lnTo>
                  <a:pt x="25" y="271"/>
                </a:lnTo>
                <a:lnTo>
                  <a:pt x="24" y="272"/>
                </a:lnTo>
                <a:lnTo>
                  <a:pt x="20" y="274"/>
                </a:lnTo>
                <a:lnTo>
                  <a:pt x="18" y="276"/>
                </a:lnTo>
                <a:lnTo>
                  <a:pt x="17" y="276"/>
                </a:lnTo>
                <a:lnTo>
                  <a:pt x="15" y="278"/>
                </a:lnTo>
                <a:lnTo>
                  <a:pt x="13" y="279"/>
                </a:lnTo>
                <a:lnTo>
                  <a:pt x="12" y="281"/>
                </a:lnTo>
                <a:lnTo>
                  <a:pt x="5" y="274"/>
                </a:lnTo>
                <a:lnTo>
                  <a:pt x="5" y="272"/>
                </a:lnTo>
                <a:lnTo>
                  <a:pt x="5" y="271"/>
                </a:lnTo>
                <a:lnTo>
                  <a:pt x="5" y="269"/>
                </a:lnTo>
                <a:lnTo>
                  <a:pt x="3" y="269"/>
                </a:lnTo>
                <a:lnTo>
                  <a:pt x="1" y="269"/>
                </a:lnTo>
                <a:lnTo>
                  <a:pt x="1" y="267"/>
                </a:lnTo>
                <a:lnTo>
                  <a:pt x="0" y="267"/>
                </a:lnTo>
                <a:lnTo>
                  <a:pt x="0" y="266"/>
                </a:lnTo>
                <a:lnTo>
                  <a:pt x="1" y="266"/>
                </a:lnTo>
                <a:lnTo>
                  <a:pt x="3" y="264"/>
                </a:lnTo>
                <a:lnTo>
                  <a:pt x="3" y="262"/>
                </a:lnTo>
                <a:lnTo>
                  <a:pt x="3" y="260"/>
                </a:lnTo>
                <a:lnTo>
                  <a:pt x="3" y="259"/>
                </a:lnTo>
                <a:lnTo>
                  <a:pt x="5" y="259"/>
                </a:lnTo>
                <a:lnTo>
                  <a:pt x="5" y="257"/>
                </a:lnTo>
                <a:lnTo>
                  <a:pt x="5" y="255"/>
                </a:lnTo>
                <a:lnTo>
                  <a:pt x="6" y="255"/>
                </a:lnTo>
                <a:lnTo>
                  <a:pt x="6" y="253"/>
                </a:lnTo>
                <a:lnTo>
                  <a:pt x="6" y="252"/>
                </a:lnTo>
                <a:lnTo>
                  <a:pt x="8" y="252"/>
                </a:lnTo>
                <a:lnTo>
                  <a:pt x="8" y="250"/>
                </a:lnTo>
                <a:lnTo>
                  <a:pt x="10" y="250"/>
                </a:lnTo>
                <a:lnTo>
                  <a:pt x="10" y="248"/>
                </a:lnTo>
                <a:lnTo>
                  <a:pt x="12" y="248"/>
                </a:lnTo>
                <a:lnTo>
                  <a:pt x="13" y="247"/>
                </a:lnTo>
                <a:lnTo>
                  <a:pt x="15" y="247"/>
                </a:lnTo>
                <a:lnTo>
                  <a:pt x="17" y="247"/>
                </a:lnTo>
                <a:lnTo>
                  <a:pt x="18" y="247"/>
                </a:lnTo>
                <a:lnTo>
                  <a:pt x="20" y="247"/>
                </a:lnTo>
                <a:lnTo>
                  <a:pt x="20" y="245"/>
                </a:lnTo>
                <a:lnTo>
                  <a:pt x="18" y="245"/>
                </a:lnTo>
                <a:lnTo>
                  <a:pt x="18" y="243"/>
                </a:lnTo>
                <a:lnTo>
                  <a:pt x="20" y="243"/>
                </a:lnTo>
                <a:lnTo>
                  <a:pt x="20" y="241"/>
                </a:lnTo>
                <a:lnTo>
                  <a:pt x="22" y="241"/>
                </a:lnTo>
                <a:lnTo>
                  <a:pt x="24" y="241"/>
                </a:lnTo>
                <a:lnTo>
                  <a:pt x="24" y="240"/>
                </a:lnTo>
                <a:lnTo>
                  <a:pt x="24" y="238"/>
                </a:lnTo>
                <a:lnTo>
                  <a:pt x="24" y="236"/>
                </a:lnTo>
                <a:lnTo>
                  <a:pt x="24" y="235"/>
                </a:lnTo>
                <a:lnTo>
                  <a:pt x="24" y="233"/>
                </a:lnTo>
                <a:lnTo>
                  <a:pt x="24" y="231"/>
                </a:lnTo>
                <a:lnTo>
                  <a:pt x="24" y="229"/>
                </a:lnTo>
                <a:lnTo>
                  <a:pt x="24" y="228"/>
                </a:lnTo>
                <a:lnTo>
                  <a:pt x="22" y="228"/>
                </a:lnTo>
                <a:lnTo>
                  <a:pt x="20" y="228"/>
                </a:lnTo>
                <a:lnTo>
                  <a:pt x="20" y="226"/>
                </a:lnTo>
                <a:lnTo>
                  <a:pt x="18" y="226"/>
                </a:lnTo>
                <a:lnTo>
                  <a:pt x="18" y="224"/>
                </a:lnTo>
                <a:lnTo>
                  <a:pt x="20" y="224"/>
                </a:lnTo>
                <a:lnTo>
                  <a:pt x="20" y="222"/>
                </a:lnTo>
                <a:lnTo>
                  <a:pt x="20" y="221"/>
                </a:lnTo>
                <a:lnTo>
                  <a:pt x="20" y="219"/>
                </a:lnTo>
                <a:lnTo>
                  <a:pt x="22" y="219"/>
                </a:lnTo>
                <a:lnTo>
                  <a:pt x="22" y="217"/>
                </a:lnTo>
                <a:lnTo>
                  <a:pt x="22" y="216"/>
                </a:lnTo>
                <a:lnTo>
                  <a:pt x="20" y="216"/>
                </a:lnTo>
                <a:lnTo>
                  <a:pt x="20" y="214"/>
                </a:lnTo>
                <a:lnTo>
                  <a:pt x="18" y="214"/>
                </a:lnTo>
                <a:lnTo>
                  <a:pt x="18" y="212"/>
                </a:lnTo>
                <a:lnTo>
                  <a:pt x="20" y="212"/>
                </a:lnTo>
                <a:lnTo>
                  <a:pt x="20" y="210"/>
                </a:lnTo>
                <a:lnTo>
                  <a:pt x="20" y="209"/>
                </a:lnTo>
                <a:lnTo>
                  <a:pt x="18" y="209"/>
                </a:lnTo>
                <a:lnTo>
                  <a:pt x="18" y="207"/>
                </a:lnTo>
                <a:lnTo>
                  <a:pt x="18" y="205"/>
                </a:lnTo>
                <a:lnTo>
                  <a:pt x="17" y="205"/>
                </a:lnTo>
                <a:lnTo>
                  <a:pt x="17" y="204"/>
                </a:lnTo>
                <a:lnTo>
                  <a:pt x="17" y="202"/>
                </a:lnTo>
                <a:lnTo>
                  <a:pt x="17" y="200"/>
                </a:lnTo>
                <a:lnTo>
                  <a:pt x="17" y="198"/>
                </a:lnTo>
                <a:lnTo>
                  <a:pt x="17" y="197"/>
                </a:lnTo>
                <a:lnTo>
                  <a:pt x="15" y="197"/>
                </a:lnTo>
                <a:lnTo>
                  <a:pt x="15" y="195"/>
                </a:lnTo>
                <a:lnTo>
                  <a:pt x="15" y="193"/>
                </a:lnTo>
                <a:lnTo>
                  <a:pt x="17" y="193"/>
                </a:lnTo>
                <a:lnTo>
                  <a:pt x="17" y="195"/>
                </a:lnTo>
                <a:lnTo>
                  <a:pt x="18" y="195"/>
                </a:lnTo>
                <a:lnTo>
                  <a:pt x="18" y="193"/>
                </a:lnTo>
                <a:lnTo>
                  <a:pt x="18" y="191"/>
                </a:lnTo>
                <a:lnTo>
                  <a:pt x="18" y="190"/>
                </a:lnTo>
                <a:lnTo>
                  <a:pt x="17" y="190"/>
                </a:lnTo>
                <a:lnTo>
                  <a:pt x="17" y="188"/>
                </a:lnTo>
                <a:lnTo>
                  <a:pt x="17" y="186"/>
                </a:lnTo>
                <a:lnTo>
                  <a:pt x="17" y="185"/>
                </a:lnTo>
                <a:lnTo>
                  <a:pt x="18" y="185"/>
                </a:lnTo>
                <a:lnTo>
                  <a:pt x="20" y="185"/>
                </a:lnTo>
                <a:lnTo>
                  <a:pt x="18" y="183"/>
                </a:lnTo>
                <a:lnTo>
                  <a:pt x="17" y="183"/>
                </a:lnTo>
                <a:lnTo>
                  <a:pt x="17" y="181"/>
                </a:lnTo>
                <a:lnTo>
                  <a:pt x="15" y="181"/>
                </a:lnTo>
                <a:lnTo>
                  <a:pt x="13" y="181"/>
                </a:lnTo>
                <a:lnTo>
                  <a:pt x="13" y="179"/>
                </a:lnTo>
                <a:lnTo>
                  <a:pt x="15" y="179"/>
                </a:lnTo>
                <a:lnTo>
                  <a:pt x="15" y="178"/>
                </a:lnTo>
                <a:lnTo>
                  <a:pt x="13" y="178"/>
                </a:lnTo>
                <a:lnTo>
                  <a:pt x="12" y="176"/>
                </a:lnTo>
                <a:lnTo>
                  <a:pt x="12" y="174"/>
                </a:lnTo>
                <a:lnTo>
                  <a:pt x="13" y="174"/>
                </a:lnTo>
                <a:lnTo>
                  <a:pt x="13" y="173"/>
                </a:lnTo>
                <a:lnTo>
                  <a:pt x="15" y="171"/>
                </a:lnTo>
                <a:lnTo>
                  <a:pt x="15" y="169"/>
                </a:lnTo>
                <a:lnTo>
                  <a:pt x="17" y="169"/>
                </a:lnTo>
                <a:lnTo>
                  <a:pt x="17" y="167"/>
                </a:lnTo>
                <a:lnTo>
                  <a:pt x="17" y="166"/>
                </a:lnTo>
                <a:lnTo>
                  <a:pt x="18" y="166"/>
                </a:lnTo>
                <a:lnTo>
                  <a:pt x="20" y="166"/>
                </a:lnTo>
                <a:lnTo>
                  <a:pt x="20" y="164"/>
                </a:lnTo>
                <a:lnTo>
                  <a:pt x="20" y="162"/>
                </a:lnTo>
                <a:lnTo>
                  <a:pt x="22" y="161"/>
                </a:lnTo>
                <a:lnTo>
                  <a:pt x="22" y="159"/>
                </a:lnTo>
                <a:lnTo>
                  <a:pt x="22" y="157"/>
                </a:lnTo>
                <a:lnTo>
                  <a:pt x="22" y="155"/>
                </a:lnTo>
                <a:lnTo>
                  <a:pt x="22" y="154"/>
                </a:lnTo>
                <a:lnTo>
                  <a:pt x="22" y="152"/>
                </a:lnTo>
                <a:lnTo>
                  <a:pt x="22" y="150"/>
                </a:lnTo>
                <a:lnTo>
                  <a:pt x="22" y="148"/>
                </a:lnTo>
                <a:lnTo>
                  <a:pt x="22" y="147"/>
                </a:lnTo>
                <a:lnTo>
                  <a:pt x="22" y="145"/>
                </a:lnTo>
                <a:lnTo>
                  <a:pt x="20" y="145"/>
                </a:lnTo>
                <a:lnTo>
                  <a:pt x="20" y="143"/>
                </a:lnTo>
                <a:lnTo>
                  <a:pt x="20" y="142"/>
                </a:lnTo>
                <a:lnTo>
                  <a:pt x="20" y="140"/>
                </a:lnTo>
                <a:lnTo>
                  <a:pt x="20" y="138"/>
                </a:lnTo>
                <a:lnTo>
                  <a:pt x="20" y="136"/>
                </a:lnTo>
                <a:lnTo>
                  <a:pt x="20" y="135"/>
                </a:lnTo>
                <a:lnTo>
                  <a:pt x="20" y="133"/>
                </a:lnTo>
                <a:lnTo>
                  <a:pt x="20" y="131"/>
                </a:lnTo>
                <a:lnTo>
                  <a:pt x="20" y="130"/>
                </a:lnTo>
                <a:lnTo>
                  <a:pt x="18" y="130"/>
                </a:lnTo>
                <a:lnTo>
                  <a:pt x="18" y="128"/>
                </a:lnTo>
                <a:lnTo>
                  <a:pt x="18" y="126"/>
                </a:lnTo>
                <a:lnTo>
                  <a:pt x="18" y="124"/>
                </a:lnTo>
                <a:lnTo>
                  <a:pt x="18" y="123"/>
                </a:lnTo>
                <a:lnTo>
                  <a:pt x="18" y="121"/>
                </a:lnTo>
                <a:lnTo>
                  <a:pt x="18" y="119"/>
                </a:lnTo>
                <a:lnTo>
                  <a:pt x="18" y="117"/>
                </a:lnTo>
                <a:lnTo>
                  <a:pt x="18" y="116"/>
                </a:lnTo>
                <a:lnTo>
                  <a:pt x="17" y="116"/>
                </a:lnTo>
                <a:lnTo>
                  <a:pt x="17" y="114"/>
                </a:lnTo>
                <a:lnTo>
                  <a:pt x="17" y="112"/>
                </a:lnTo>
                <a:lnTo>
                  <a:pt x="17" y="111"/>
                </a:lnTo>
                <a:lnTo>
                  <a:pt x="17" y="109"/>
                </a:lnTo>
                <a:lnTo>
                  <a:pt x="17" y="107"/>
                </a:lnTo>
                <a:lnTo>
                  <a:pt x="17" y="105"/>
                </a:lnTo>
                <a:lnTo>
                  <a:pt x="17" y="104"/>
                </a:lnTo>
                <a:lnTo>
                  <a:pt x="17" y="102"/>
                </a:lnTo>
                <a:lnTo>
                  <a:pt x="15" y="100"/>
                </a:lnTo>
                <a:lnTo>
                  <a:pt x="15" y="99"/>
                </a:lnTo>
                <a:lnTo>
                  <a:pt x="15" y="97"/>
                </a:lnTo>
                <a:lnTo>
                  <a:pt x="15" y="95"/>
                </a:lnTo>
                <a:lnTo>
                  <a:pt x="15" y="93"/>
                </a:lnTo>
                <a:lnTo>
                  <a:pt x="15" y="92"/>
                </a:lnTo>
                <a:lnTo>
                  <a:pt x="15" y="90"/>
                </a:lnTo>
                <a:lnTo>
                  <a:pt x="15" y="88"/>
                </a:lnTo>
                <a:lnTo>
                  <a:pt x="15" y="86"/>
                </a:lnTo>
                <a:lnTo>
                  <a:pt x="13" y="86"/>
                </a:lnTo>
                <a:lnTo>
                  <a:pt x="13" y="85"/>
                </a:lnTo>
                <a:lnTo>
                  <a:pt x="13" y="83"/>
                </a:lnTo>
                <a:lnTo>
                  <a:pt x="13" y="81"/>
                </a:lnTo>
                <a:lnTo>
                  <a:pt x="13" y="80"/>
                </a:lnTo>
                <a:lnTo>
                  <a:pt x="13" y="78"/>
                </a:lnTo>
                <a:lnTo>
                  <a:pt x="13" y="76"/>
                </a:lnTo>
                <a:lnTo>
                  <a:pt x="13" y="74"/>
                </a:lnTo>
                <a:lnTo>
                  <a:pt x="13" y="73"/>
                </a:lnTo>
                <a:lnTo>
                  <a:pt x="13" y="71"/>
                </a:lnTo>
                <a:lnTo>
                  <a:pt x="12" y="71"/>
                </a:lnTo>
                <a:lnTo>
                  <a:pt x="12" y="69"/>
                </a:lnTo>
                <a:lnTo>
                  <a:pt x="12" y="68"/>
                </a:lnTo>
                <a:lnTo>
                  <a:pt x="12" y="66"/>
                </a:lnTo>
                <a:lnTo>
                  <a:pt x="12" y="64"/>
                </a:lnTo>
                <a:lnTo>
                  <a:pt x="12" y="62"/>
                </a:lnTo>
                <a:lnTo>
                  <a:pt x="13" y="62"/>
                </a:lnTo>
                <a:lnTo>
                  <a:pt x="13" y="61"/>
                </a:lnTo>
                <a:lnTo>
                  <a:pt x="13" y="59"/>
                </a:lnTo>
                <a:lnTo>
                  <a:pt x="13" y="57"/>
                </a:lnTo>
                <a:lnTo>
                  <a:pt x="15" y="57"/>
                </a:lnTo>
                <a:lnTo>
                  <a:pt x="15" y="55"/>
                </a:lnTo>
                <a:lnTo>
                  <a:pt x="15" y="54"/>
                </a:lnTo>
                <a:lnTo>
                  <a:pt x="17" y="54"/>
                </a:lnTo>
                <a:lnTo>
                  <a:pt x="17" y="52"/>
                </a:lnTo>
                <a:lnTo>
                  <a:pt x="17" y="50"/>
                </a:lnTo>
                <a:lnTo>
                  <a:pt x="18" y="50"/>
                </a:lnTo>
                <a:lnTo>
                  <a:pt x="18" y="49"/>
                </a:lnTo>
                <a:lnTo>
                  <a:pt x="18" y="47"/>
                </a:lnTo>
                <a:lnTo>
                  <a:pt x="18" y="45"/>
                </a:lnTo>
                <a:lnTo>
                  <a:pt x="20" y="45"/>
                </a:lnTo>
                <a:lnTo>
                  <a:pt x="20" y="43"/>
                </a:lnTo>
                <a:lnTo>
                  <a:pt x="20" y="42"/>
                </a:lnTo>
                <a:lnTo>
                  <a:pt x="22" y="42"/>
                </a:lnTo>
                <a:lnTo>
                  <a:pt x="22" y="40"/>
                </a:lnTo>
                <a:lnTo>
                  <a:pt x="22" y="38"/>
                </a:lnTo>
                <a:lnTo>
                  <a:pt x="24" y="38"/>
                </a:lnTo>
                <a:lnTo>
                  <a:pt x="24" y="40"/>
                </a:lnTo>
                <a:lnTo>
                  <a:pt x="24" y="38"/>
                </a:lnTo>
                <a:lnTo>
                  <a:pt x="25" y="38"/>
                </a:lnTo>
                <a:lnTo>
                  <a:pt x="27" y="37"/>
                </a:lnTo>
                <a:lnTo>
                  <a:pt x="27" y="38"/>
                </a:lnTo>
                <a:lnTo>
                  <a:pt x="29" y="38"/>
                </a:lnTo>
                <a:lnTo>
                  <a:pt x="31" y="38"/>
                </a:lnTo>
                <a:lnTo>
                  <a:pt x="31" y="40"/>
                </a:lnTo>
                <a:lnTo>
                  <a:pt x="31" y="38"/>
                </a:lnTo>
                <a:lnTo>
                  <a:pt x="32" y="38"/>
                </a:lnTo>
                <a:lnTo>
                  <a:pt x="34" y="38"/>
                </a:lnTo>
                <a:lnTo>
                  <a:pt x="36" y="38"/>
                </a:lnTo>
                <a:lnTo>
                  <a:pt x="37" y="38"/>
                </a:lnTo>
                <a:lnTo>
                  <a:pt x="37" y="37"/>
                </a:lnTo>
                <a:lnTo>
                  <a:pt x="39" y="37"/>
                </a:lnTo>
                <a:lnTo>
                  <a:pt x="41" y="37"/>
                </a:lnTo>
                <a:lnTo>
                  <a:pt x="43" y="37"/>
                </a:lnTo>
                <a:lnTo>
                  <a:pt x="43" y="35"/>
                </a:lnTo>
                <a:lnTo>
                  <a:pt x="44" y="37"/>
                </a:lnTo>
                <a:lnTo>
                  <a:pt x="44" y="35"/>
                </a:lnTo>
                <a:lnTo>
                  <a:pt x="44" y="33"/>
                </a:lnTo>
                <a:lnTo>
                  <a:pt x="46" y="33"/>
                </a:lnTo>
                <a:lnTo>
                  <a:pt x="48" y="33"/>
                </a:lnTo>
                <a:lnTo>
                  <a:pt x="46" y="33"/>
                </a:lnTo>
                <a:lnTo>
                  <a:pt x="48" y="33"/>
                </a:lnTo>
                <a:lnTo>
                  <a:pt x="48" y="31"/>
                </a:lnTo>
                <a:lnTo>
                  <a:pt x="49" y="31"/>
                </a:lnTo>
                <a:lnTo>
                  <a:pt x="49" y="30"/>
                </a:lnTo>
                <a:lnTo>
                  <a:pt x="51" y="30"/>
                </a:lnTo>
                <a:lnTo>
                  <a:pt x="53" y="30"/>
                </a:lnTo>
                <a:lnTo>
                  <a:pt x="53" y="31"/>
                </a:lnTo>
                <a:lnTo>
                  <a:pt x="55" y="31"/>
                </a:lnTo>
                <a:lnTo>
                  <a:pt x="55" y="33"/>
                </a:lnTo>
                <a:lnTo>
                  <a:pt x="55" y="31"/>
                </a:lnTo>
                <a:lnTo>
                  <a:pt x="56" y="31"/>
                </a:lnTo>
                <a:lnTo>
                  <a:pt x="56" y="33"/>
                </a:lnTo>
                <a:lnTo>
                  <a:pt x="58" y="33"/>
                </a:lnTo>
                <a:lnTo>
                  <a:pt x="58" y="35"/>
                </a:lnTo>
                <a:lnTo>
                  <a:pt x="60" y="35"/>
                </a:lnTo>
                <a:lnTo>
                  <a:pt x="60" y="37"/>
                </a:lnTo>
                <a:lnTo>
                  <a:pt x="60" y="35"/>
                </a:lnTo>
                <a:lnTo>
                  <a:pt x="61" y="35"/>
                </a:lnTo>
                <a:lnTo>
                  <a:pt x="63" y="35"/>
                </a:lnTo>
                <a:lnTo>
                  <a:pt x="65" y="35"/>
                </a:lnTo>
                <a:lnTo>
                  <a:pt x="67" y="35"/>
                </a:lnTo>
                <a:lnTo>
                  <a:pt x="67" y="33"/>
                </a:lnTo>
                <a:lnTo>
                  <a:pt x="68" y="33"/>
                </a:lnTo>
                <a:lnTo>
                  <a:pt x="70" y="33"/>
                </a:lnTo>
                <a:lnTo>
                  <a:pt x="70" y="35"/>
                </a:lnTo>
                <a:lnTo>
                  <a:pt x="70" y="33"/>
                </a:lnTo>
                <a:lnTo>
                  <a:pt x="72" y="33"/>
                </a:lnTo>
                <a:lnTo>
                  <a:pt x="74" y="33"/>
                </a:lnTo>
                <a:lnTo>
                  <a:pt x="75" y="33"/>
                </a:lnTo>
                <a:lnTo>
                  <a:pt x="77" y="33"/>
                </a:lnTo>
                <a:lnTo>
                  <a:pt x="77" y="31"/>
                </a:lnTo>
                <a:lnTo>
                  <a:pt x="77" y="30"/>
                </a:lnTo>
                <a:lnTo>
                  <a:pt x="79" y="30"/>
                </a:lnTo>
                <a:lnTo>
                  <a:pt x="79" y="28"/>
                </a:lnTo>
                <a:lnTo>
                  <a:pt x="80" y="28"/>
                </a:lnTo>
                <a:lnTo>
                  <a:pt x="80" y="26"/>
                </a:lnTo>
                <a:lnTo>
                  <a:pt x="82" y="26"/>
                </a:lnTo>
                <a:lnTo>
                  <a:pt x="82" y="28"/>
                </a:lnTo>
                <a:lnTo>
                  <a:pt x="84" y="28"/>
                </a:lnTo>
                <a:lnTo>
                  <a:pt x="84" y="26"/>
                </a:lnTo>
                <a:lnTo>
                  <a:pt x="86" y="26"/>
                </a:lnTo>
                <a:lnTo>
                  <a:pt x="87" y="26"/>
                </a:lnTo>
                <a:lnTo>
                  <a:pt x="87" y="25"/>
                </a:lnTo>
                <a:lnTo>
                  <a:pt x="89" y="25"/>
                </a:lnTo>
                <a:lnTo>
                  <a:pt x="89" y="23"/>
                </a:lnTo>
                <a:lnTo>
                  <a:pt x="89" y="21"/>
                </a:lnTo>
                <a:lnTo>
                  <a:pt x="91" y="21"/>
                </a:lnTo>
                <a:lnTo>
                  <a:pt x="91" y="19"/>
                </a:lnTo>
                <a:lnTo>
                  <a:pt x="91" y="18"/>
                </a:lnTo>
                <a:lnTo>
                  <a:pt x="92" y="18"/>
                </a:lnTo>
                <a:lnTo>
                  <a:pt x="92" y="16"/>
                </a:lnTo>
                <a:lnTo>
                  <a:pt x="92" y="14"/>
                </a:lnTo>
                <a:lnTo>
                  <a:pt x="94" y="14"/>
                </a:lnTo>
                <a:lnTo>
                  <a:pt x="96" y="14"/>
                </a:lnTo>
                <a:lnTo>
                  <a:pt x="96" y="12"/>
                </a:lnTo>
                <a:lnTo>
                  <a:pt x="96" y="11"/>
                </a:lnTo>
                <a:lnTo>
                  <a:pt x="96" y="9"/>
                </a:lnTo>
                <a:lnTo>
                  <a:pt x="98" y="9"/>
                </a:lnTo>
                <a:lnTo>
                  <a:pt x="98" y="7"/>
                </a:lnTo>
                <a:lnTo>
                  <a:pt x="99" y="7"/>
                </a:lnTo>
                <a:lnTo>
                  <a:pt x="101" y="7"/>
                </a:lnTo>
                <a:lnTo>
                  <a:pt x="101" y="6"/>
                </a:lnTo>
                <a:lnTo>
                  <a:pt x="103" y="6"/>
                </a:lnTo>
                <a:lnTo>
                  <a:pt x="105" y="6"/>
                </a:lnTo>
                <a:lnTo>
                  <a:pt x="106" y="6"/>
                </a:lnTo>
                <a:lnTo>
                  <a:pt x="106" y="4"/>
                </a:lnTo>
                <a:lnTo>
                  <a:pt x="106" y="2"/>
                </a:lnTo>
                <a:lnTo>
                  <a:pt x="108" y="2"/>
                </a:lnTo>
                <a:lnTo>
                  <a:pt x="108" y="4"/>
                </a:lnTo>
                <a:lnTo>
                  <a:pt x="108" y="2"/>
                </a:lnTo>
                <a:lnTo>
                  <a:pt x="110" y="2"/>
                </a:lnTo>
                <a:lnTo>
                  <a:pt x="110" y="0"/>
                </a:lnTo>
                <a:lnTo>
                  <a:pt x="111" y="0"/>
                </a:lnTo>
                <a:lnTo>
                  <a:pt x="111" y="2"/>
                </a:lnTo>
                <a:lnTo>
                  <a:pt x="111" y="4"/>
                </a:lnTo>
                <a:close/>
              </a:path>
            </a:pathLst>
          </a:custGeom>
          <a:solidFill>
            <a:schemeClr val="tx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27"/>
          <p:cNvSpPr>
            <a:spLocks/>
          </p:cNvSpPr>
          <p:nvPr/>
        </p:nvSpPr>
        <p:spPr bwMode="auto">
          <a:xfrm>
            <a:off x="6018820" y="5284264"/>
            <a:ext cx="310574" cy="340874"/>
          </a:xfrm>
          <a:custGeom>
            <a:avLst/>
            <a:gdLst>
              <a:gd name="T0" fmla="*/ 62 w 164"/>
              <a:gd name="T1" fmla="*/ 20 h 180"/>
              <a:gd name="T2" fmla="*/ 62 w 164"/>
              <a:gd name="T3" fmla="*/ 25 h 180"/>
              <a:gd name="T4" fmla="*/ 66 w 164"/>
              <a:gd name="T5" fmla="*/ 30 h 180"/>
              <a:gd name="T6" fmla="*/ 69 w 164"/>
              <a:gd name="T7" fmla="*/ 36 h 180"/>
              <a:gd name="T8" fmla="*/ 76 w 164"/>
              <a:gd name="T9" fmla="*/ 37 h 180"/>
              <a:gd name="T10" fmla="*/ 76 w 164"/>
              <a:gd name="T11" fmla="*/ 44 h 180"/>
              <a:gd name="T12" fmla="*/ 79 w 164"/>
              <a:gd name="T13" fmla="*/ 49 h 180"/>
              <a:gd name="T14" fmla="*/ 81 w 164"/>
              <a:gd name="T15" fmla="*/ 56 h 180"/>
              <a:gd name="T16" fmla="*/ 86 w 164"/>
              <a:gd name="T17" fmla="*/ 60 h 180"/>
              <a:gd name="T18" fmla="*/ 91 w 164"/>
              <a:gd name="T19" fmla="*/ 63 h 180"/>
              <a:gd name="T20" fmla="*/ 91 w 164"/>
              <a:gd name="T21" fmla="*/ 68 h 180"/>
              <a:gd name="T22" fmla="*/ 95 w 164"/>
              <a:gd name="T23" fmla="*/ 74 h 180"/>
              <a:gd name="T24" fmla="*/ 98 w 164"/>
              <a:gd name="T25" fmla="*/ 77 h 180"/>
              <a:gd name="T26" fmla="*/ 98 w 164"/>
              <a:gd name="T27" fmla="*/ 86 h 180"/>
              <a:gd name="T28" fmla="*/ 98 w 164"/>
              <a:gd name="T29" fmla="*/ 91 h 180"/>
              <a:gd name="T30" fmla="*/ 98 w 164"/>
              <a:gd name="T31" fmla="*/ 99 h 180"/>
              <a:gd name="T32" fmla="*/ 102 w 164"/>
              <a:gd name="T33" fmla="*/ 106 h 180"/>
              <a:gd name="T34" fmla="*/ 105 w 164"/>
              <a:gd name="T35" fmla="*/ 111 h 180"/>
              <a:gd name="T36" fmla="*/ 105 w 164"/>
              <a:gd name="T37" fmla="*/ 117 h 180"/>
              <a:gd name="T38" fmla="*/ 109 w 164"/>
              <a:gd name="T39" fmla="*/ 122 h 180"/>
              <a:gd name="T40" fmla="*/ 116 w 164"/>
              <a:gd name="T41" fmla="*/ 123 h 180"/>
              <a:gd name="T42" fmla="*/ 116 w 164"/>
              <a:gd name="T43" fmla="*/ 129 h 180"/>
              <a:gd name="T44" fmla="*/ 119 w 164"/>
              <a:gd name="T45" fmla="*/ 134 h 180"/>
              <a:gd name="T46" fmla="*/ 124 w 164"/>
              <a:gd name="T47" fmla="*/ 137 h 180"/>
              <a:gd name="T48" fmla="*/ 128 w 164"/>
              <a:gd name="T49" fmla="*/ 142 h 180"/>
              <a:gd name="T50" fmla="*/ 129 w 164"/>
              <a:gd name="T51" fmla="*/ 146 h 180"/>
              <a:gd name="T52" fmla="*/ 134 w 164"/>
              <a:gd name="T53" fmla="*/ 149 h 180"/>
              <a:gd name="T54" fmla="*/ 138 w 164"/>
              <a:gd name="T55" fmla="*/ 154 h 180"/>
              <a:gd name="T56" fmla="*/ 143 w 164"/>
              <a:gd name="T57" fmla="*/ 158 h 180"/>
              <a:gd name="T58" fmla="*/ 145 w 164"/>
              <a:gd name="T59" fmla="*/ 165 h 180"/>
              <a:gd name="T60" fmla="*/ 148 w 164"/>
              <a:gd name="T61" fmla="*/ 170 h 180"/>
              <a:gd name="T62" fmla="*/ 153 w 164"/>
              <a:gd name="T63" fmla="*/ 175 h 180"/>
              <a:gd name="T64" fmla="*/ 159 w 164"/>
              <a:gd name="T65" fmla="*/ 179 h 180"/>
              <a:gd name="T66" fmla="*/ 164 w 164"/>
              <a:gd name="T67" fmla="*/ 180 h 180"/>
              <a:gd name="T68" fmla="*/ 155 w 164"/>
              <a:gd name="T69" fmla="*/ 180 h 180"/>
              <a:gd name="T70" fmla="*/ 146 w 164"/>
              <a:gd name="T71" fmla="*/ 180 h 180"/>
              <a:gd name="T72" fmla="*/ 138 w 164"/>
              <a:gd name="T73" fmla="*/ 180 h 180"/>
              <a:gd name="T74" fmla="*/ 129 w 164"/>
              <a:gd name="T75" fmla="*/ 180 h 180"/>
              <a:gd name="T76" fmla="*/ 122 w 164"/>
              <a:gd name="T77" fmla="*/ 179 h 180"/>
              <a:gd name="T78" fmla="*/ 114 w 164"/>
              <a:gd name="T79" fmla="*/ 179 h 180"/>
              <a:gd name="T80" fmla="*/ 105 w 164"/>
              <a:gd name="T81" fmla="*/ 179 h 180"/>
              <a:gd name="T82" fmla="*/ 97 w 164"/>
              <a:gd name="T83" fmla="*/ 179 h 180"/>
              <a:gd name="T84" fmla="*/ 88 w 164"/>
              <a:gd name="T85" fmla="*/ 179 h 180"/>
              <a:gd name="T86" fmla="*/ 79 w 164"/>
              <a:gd name="T87" fmla="*/ 179 h 180"/>
              <a:gd name="T88" fmla="*/ 71 w 164"/>
              <a:gd name="T89" fmla="*/ 177 h 180"/>
              <a:gd name="T90" fmla="*/ 50 w 164"/>
              <a:gd name="T91" fmla="*/ 170 h 180"/>
              <a:gd name="T92" fmla="*/ 43 w 164"/>
              <a:gd name="T93" fmla="*/ 166 h 180"/>
              <a:gd name="T94" fmla="*/ 38 w 164"/>
              <a:gd name="T95" fmla="*/ 163 h 180"/>
              <a:gd name="T96" fmla="*/ 31 w 164"/>
              <a:gd name="T97" fmla="*/ 161 h 180"/>
              <a:gd name="T98" fmla="*/ 24 w 164"/>
              <a:gd name="T99" fmla="*/ 160 h 180"/>
              <a:gd name="T100" fmla="*/ 19 w 164"/>
              <a:gd name="T101" fmla="*/ 156 h 180"/>
              <a:gd name="T102" fmla="*/ 12 w 164"/>
              <a:gd name="T103" fmla="*/ 154 h 180"/>
              <a:gd name="T104" fmla="*/ 7 w 164"/>
              <a:gd name="T105" fmla="*/ 151 h 180"/>
              <a:gd name="T106" fmla="*/ 5 w 164"/>
              <a:gd name="T107" fmla="*/ 129 h 180"/>
              <a:gd name="T108" fmla="*/ 26 w 164"/>
              <a:gd name="T109" fmla="*/ 108 h 180"/>
              <a:gd name="T110" fmla="*/ 33 w 164"/>
              <a:gd name="T111" fmla="*/ 82 h 180"/>
              <a:gd name="T112" fmla="*/ 35 w 164"/>
              <a:gd name="T113" fmla="*/ 58 h 180"/>
              <a:gd name="T114" fmla="*/ 26 w 164"/>
              <a:gd name="T115" fmla="*/ 37 h 180"/>
              <a:gd name="T116" fmla="*/ 36 w 164"/>
              <a:gd name="T117" fmla="*/ 20 h 180"/>
              <a:gd name="T118" fmla="*/ 52 w 164"/>
              <a:gd name="T119" fmla="*/ 1 h 180"/>
              <a:gd name="T120" fmla="*/ 59 w 164"/>
              <a:gd name="T121" fmla="*/ 13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 h="180">
                <a:moveTo>
                  <a:pt x="59" y="17"/>
                </a:moveTo>
                <a:lnTo>
                  <a:pt x="60" y="17"/>
                </a:lnTo>
                <a:lnTo>
                  <a:pt x="60" y="18"/>
                </a:lnTo>
                <a:lnTo>
                  <a:pt x="62" y="18"/>
                </a:lnTo>
                <a:lnTo>
                  <a:pt x="62" y="20"/>
                </a:lnTo>
                <a:lnTo>
                  <a:pt x="62" y="22"/>
                </a:lnTo>
                <a:lnTo>
                  <a:pt x="60" y="22"/>
                </a:lnTo>
                <a:lnTo>
                  <a:pt x="60" y="24"/>
                </a:lnTo>
                <a:lnTo>
                  <a:pt x="60" y="25"/>
                </a:lnTo>
                <a:lnTo>
                  <a:pt x="62" y="25"/>
                </a:lnTo>
                <a:lnTo>
                  <a:pt x="62" y="27"/>
                </a:lnTo>
                <a:lnTo>
                  <a:pt x="64" y="27"/>
                </a:lnTo>
                <a:lnTo>
                  <a:pt x="66" y="27"/>
                </a:lnTo>
                <a:lnTo>
                  <a:pt x="66" y="29"/>
                </a:lnTo>
                <a:lnTo>
                  <a:pt x="66" y="30"/>
                </a:lnTo>
                <a:lnTo>
                  <a:pt x="67" y="30"/>
                </a:lnTo>
                <a:lnTo>
                  <a:pt x="67" y="32"/>
                </a:lnTo>
                <a:lnTo>
                  <a:pt x="67" y="34"/>
                </a:lnTo>
                <a:lnTo>
                  <a:pt x="69" y="34"/>
                </a:lnTo>
                <a:lnTo>
                  <a:pt x="69" y="36"/>
                </a:lnTo>
                <a:lnTo>
                  <a:pt x="71" y="36"/>
                </a:lnTo>
                <a:lnTo>
                  <a:pt x="72" y="36"/>
                </a:lnTo>
                <a:lnTo>
                  <a:pt x="74" y="36"/>
                </a:lnTo>
                <a:lnTo>
                  <a:pt x="76" y="36"/>
                </a:lnTo>
                <a:lnTo>
                  <a:pt x="76" y="37"/>
                </a:lnTo>
                <a:lnTo>
                  <a:pt x="76" y="39"/>
                </a:lnTo>
                <a:lnTo>
                  <a:pt x="78" y="39"/>
                </a:lnTo>
                <a:lnTo>
                  <a:pt x="78" y="41"/>
                </a:lnTo>
                <a:lnTo>
                  <a:pt x="78" y="43"/>
                </a:lnTo>
                <a:lnTo>
                  <a:pt x="76" y="44"/>
                </a:lnTo>
                <a:lnTo>
                  <a:pt x="78" y="44"/>
                </a:lnTo>
                <a:lnTo>
                  <a:pt x="78" y="46"/>
                </a:lnTo>
                <a:lnTo>
                  <a:pt x="78" y="48"/>
                </a:lnTo>
                <a:lnTo>
                  <a:pt x="79" y="48"/>
                </a:lnTo>
                <a:lnTo>
                  <a:pt x="79" y="49"/>
                </a:lnTo>
                <a:lnTo>
                  <a:pt x="79" y="51"/>
                </a:lnTo>
                <a:lnTo>
                  <a:pt x="81" y="51"/>
                </a:lnTo>
                <a:lnTo>
                  <a:pt x="81" y="53"/>
                </a:lnTo>
                <a:lnTo>
                  <a:pt x="81" y="55"/>
                </a:lnTo>
                <a:lnTo>
                  <a:pt x="81" y="56"/>
                </a:lnTo>
                <a:lnTo>
                  <a:pt x="83" y="56"/>
                </a:lnTo>
                <a:lnTo>
                  <a:pt x="83" y="58"/>
                </a:lnTo>
                <a:lnTo>
                  <a:pt x="85" y="58"/>
                </a:lnTo>
                <a:lnTo>
                  <a:pt x="85" y="60"/>
                </a:lnTo>
                <a:lnTo>
                  <a:pt x="86" y="60"/>
                </a:lnTo>
                <a:lnTo>
                  <a:pt x="88" y="60"/>
                </a:lnTo>
                <a:lnTo>
                  <a:pt x="90" y="60"/>
                </a:lnTo>
                <a:lnTo>
                  <a:pt x="90" y="61"/>
                </a:lnTo>
                <a:lnTo>
                  <a:pt x="90" y="63"/>
                </a:lnTo>
                <a:lnTo>
                  <a:pt x="91" y="63"/>
                </a:lnTo>
                <a:lnTo>
                  <a:pt x="91" y="65"/>
                </a:lnTo>
                <a:lnTo>
                  <a:pt x="91" y="67"/>
                </a:lnTo>
                <a:lnTo>
                  <a:pt x="93" y="67"/>
                </a:lnTo>
                <a:lnTo>
                  <a:pt x="93" y="68"/>
                </a:lnTo>
                <a:lnTo>
                  <a:pt x="91" y="68"/>
                </a:lnTo>
                <a:lnTo>
                  <a:pt x="91" y="70"/>
                </a:lnTo>
                <a:lnTo>
                  <a:pt x="91" y="72"/>
                </a:lnTo>
                <a:lnTo>
                  <a:pt x="91" y="74"/>
                </a:lnTo>
                <a:lnTo>
                  <a:pt x="93" y="74"/>
                </a:lnTo>
                <a:lnTo>
                  <a:pt x="95" y="74"/>
                </a:lnTo>
                <a:lnTo>
                  <a:pt x="95" y="75"/>
                </a:lnTo>
                <a:lnTo>
                  <a:pt x="95" y="77"/>
                </a:lnTo>
                <a:lnTo>
                  <a:pt x="97" y="77"/>
                </a:lnTo>
                <a:lnTo>
                  <a:pt x="97" y="75"/>
                </a:lnTo>
                <a:lnTo>
                  <a:pt x="98" y="77"/>
                </a:lnTo>
                <a:lnTo>
                  <a:pt x="98" y="79"/>
                </a:lnTo>
                <a:lnTo>
                  <a:pt x="98" y="80"/>
                </a:lnTo>
                <a:lnTo>
                  <a:pt x="98" y="82"/>
                </a:lnTo>
                <a:lnTo>
                  <a:pt x="98" y="84"/>
                </a:lnTo>
                <a:lnTo>
                  <a:pt x="98" y="86"/>
                </a:lnTo>
                <a:lnTo>
                  <a:pt x="98" y="87"/>
                </a:lnTo>
                <a:lnTo>
                  <a:pt x="97" y="87"/>
                </a:lnTo>
                <a:lnTo>
                  <a:pt x="97" y="89"/>
                </a:lnTo>
                <a:lnTo>
                  <a:pt x="97" y="91"/>
                </a:lnTo>
                <a:lnTo>
                  <a:pt x="98" y="91"/>
                </a:lnTo>
                <a:lnTo>
                  <a:pt x="98" y="92"/>
                </a:lnTo>
                <a:lnTo>
                  <a:pt x="98" y="94"/>
                </a:lnTo>
                <a:lnTo>
                  <a:pt x="98" y="96"/>
                </a:lnTo>
                <a:lnTo>
                  <a:pt x="98" y="98"/>
                </a:lnTo>
                <a:lnTo>
                  <a:pt x="98" y="99"/>
                </a:lnTo>
                <a:lnTo>
                  <a:pt x="100" y="101"/>
                </a:lnTo>
                <a:lnTo>
                  <a:pt x="102" y="101"/>
                </a:lnTo>
                <a:lnTo>
                  <a:pt x="102" y="103"/>
                </a:lnTo>
                <a:lnTo>
                  <a:pt x="102" y="105"/>
                </a:lnTo>
                <a:lnTo>
                  <a:pt x="102" y="106"/>
                </a:lnTo>
                <a:lnTo>
                  <a:pt x="102" y="108"/>
                </a:lnTo>
                <a:lnTo>
                  <a:pt x="102" y="110"/>
                </a:lnTo>
                <a:lnTo>
                  <a:pt x="102" y="111"/>
                </a:lnTo>
                <a:lnTo>
                  <a:pt x="103" y="111"/>
                </a:lnTo>
                <a:lnTo>
                  <a:pt x="105" y="111"/>
                </a:lnTo>
                <a:lnTo>
                  <a:pt x="105" y="113"/>
                </a:lnTo>
                <a:lnTo>
                  <a:pt x="105" y="115"/>
                </a:lnTo>
                <a:lnTo>
                  <a:pt x="103" y="115"/>
                </a:lnTo>
                <a:lnTo>
                  <a:pt x="103" y="117"/>
                </a:lnTo>
                <a:lnTo>
                  <a:pt x="105" y="117"/>
                </a:lnTo>
                <a:lnTo>
                  <a:pt x="105" y="118"/>
                </a:lnTo>
                <a:lnTo>
                  <a:pt x="107" y="118"/>
                </a:lnTo>
                <a:lnTo>
                  <a:pt x="107" y="120"/>
                </a:lnTo>
                <a:lnTo>
                  <a:pt x="109" y="120"/>
                </a:lnTo>
                <a:lnTo>
                  <a:pt x="109" y="122"/>
                </a:lnTo>
                <a:lnTo>
                  <a:pt x="110" y="122"/>
                </a:lnTo>
                <a:lnTo>
                  <a:pt x="112" y="122"/>
                </a:lnTo>
                <a:lnTo>
                  <a:pt x="112" y="123"/>
                </a:lnTo>
                <a:lnTo>
                  <a:pt x="114" y="123"/>
                </a:lnTo>
                <a:lnTo>
                  <a:pt x="116" y="123"/>
                </a:lnTo>
                <a:lnTo>
                  <a:pt x="116" y="125"/>
                </a:lnTo>
                <a:lnTo>
                  <a:pt x="117" y="125"/>
                </a:lnTo>
                <a:lnTo>
                  <a:pt x="117" y="127"/>
                </a:lnTo>
                <a:lnTo>
                  <a:pt x="117" y="129"/>
                </a:lnTo>
                <a:lnTo>
                  <a:pt x="116" y="129"/>
                </a:lnTo>
                <a:lnTo>
                  <a:pt x="116" y="130"/>
                </a:lnTo>
                <a:lnTo>
                  <a:pt x="117" y="130"/>
                </a:lnTo>
                <a:lnTo>
                  <a:pt x="117" y="132"/>
                </a:lnTo>
                <a:lnTo>
                  <a:pt x="119" y="132"/>
                </a:lnTo>
                <a:lnTo>
                  <a:pt x="119" y="134"/>
                </a:lnTo>
                <a:lnTo>
                  <a:pt x="121" y="134"/>
                </a:lnTo>
                <a:lnTo>
                  <a:pt x="121" y="135"/>
                </a:lnTo>
                <a:lnTo>
                  <a:pt x="122" y="135"/>
                </a:lnTo>
                <a:lnTo>
                  <a:pt x="122" y="137"/>
                </a:lnTo>
                <a:lnTo>
                  <a:pt x="124" y="137"/>
                </a:lnTo>
                <a:lnTo>
                  <a:pt x="124" y="139"/>
                </a:lnTo>
                <a:lnTo>
                  <a:pt x="126" y="139"/>
                </a:lnTo>
                <a:lnTo>
                  <a:pt x="126" y="141"/>
                </a:lnTo>
                <a:lnTo>
                  <a:pt x="128" y="141"/>
                </a:lnTo>
                <a:lnTo>
                  <a:pt x="128" y="142"/>
                </a:lnTo>
                <a:lnTo>
                  <a:pt x="128" y="144"/>
                </a:lnTo>
                <a:lnTo>
                  <a:pt x="129" y="144"/>
                </a:lnTo>
                <a:lnTo>
                  <a:pt x="128" y="144"/>
                </a:lnTo>
                <a:lnTo>
                  <a:pt x="128" y="146"/>
                </a:lnTo>
                <a:lnTo>
                  <a:pt x="129" y="146"/>
                </a:lnTo>
                <a:lnTo>
                  <a:pt x="129" y="148"/>
                </a:lnTo>
                <a:lnTo>
                  <a:pt x="131" y="148"/>
                </a:lnTo>
                <a:lnTo>
                  <a:pt x="133" y="148"/>
                </a:lnTo>
                <a:lnTo>
                  <a:pt x="133" y="149"/>
                </a:lnTo>
                <a:lnTo>
                  <a:pt x="134" y="149"/>
                </a:lnTo>
                <a:lnTo>
                  <a:pt x="134" y="151"/>
                </a:lnTo>
                <a:lnTo>
                  <a:pt x="136" y="151"/>
                </a:lnTo>
                <a:lnTo>
                  <a:pt x="136" y="153"/>
                </a:lnTo>
                <a:lnTo>
                  <a:pt x="138" y="153"/>
                </a:lnTo>
                <a:lnTo>
                  <a:pt x="138" y="154"/>
                </a:lnTo>
                <a:lnTo>
                  <a:pt x="138" y="156"/>
                </a:lnTo>
                <a:lnTo>
                  <a:pt x="140" y="156"/>
                </a:lnTo>
                <a:lnTo>
                  <a:pt x="141" y="156"/>
                </a:lnTo>
                <a:lnTo>
                  <a:pt x="141" y="158"/>
                </a:lnTo>
                <a:lnTo>
                  <a:pt x="143" y="158"/>
                </a:lnTo>
                <a:lnTo>
                  <a:pt x="143" y="160"/>
                </a:lnTo>
                <a:lnTo>
                  <a:pt x="143" y="161"/>
                </a:lnTo>
                <a:lnTo>
                  <a:pt x="143" y="163"/>
                </a:lnTo>
                <a:lnTo>
                  <a:pt x="145" y="163"/>
                </a:lnTo>
                <a:lnTo>
                  <a:pt x="145" y="165"/>
                </a:lnTo>
                <a:lnTo>
                  <a:pt x="145" y="166"/>
                </a:lnTo>
                <a:lnTo>
                  <a:pt x="145" y="168"/>
                </a:lnTo>
                <a:lnTo>
                  <a:pt x="146" y="168"/>
                </a:lnTo>
                <a:lnTo>
                  <a:pt x="148" y="168"/>
                </a:lnTo>
                <a:lnTo>
                  <a:pt x="148" y="170"/>
                </a:lnTo>
                <a:lnTo>
                  <a:pt x="148" y="172"/>
                </a:lnTo>
                <a:lnTo>
                  <a:pt x="150" y="173"/>
                </a:lnTo>
                <a:lnTo>
                  <a:pt x="150" y="175"/>
                </a:lnTo>
                <a:lnTo>
                  <a:pt x="152" y="175"/>
                </a:lnTo>
                <a:lnTo>
                  <a:pt x="153" y="175"/>
                </a:lnTo>
                <a:lnTo>
                  <a:pt x="155" y="175"/>
                </a:lnTo>
                <a:lnTo>
                  <a:pt x="155" y="177"/>
                </a:lnTo>
                <a:lnTo>
                  <a:pt x="155" y="179"/>
                </a:lnTo>
                <a:lnTo>
                  <a:pt x="157" y="179"/>
                </a:lnTo>
                <a:lnTo>
                  <a:pt x="159" y="179"/>
                </a:lnTo>
                <a:lnTo>
                  <a:pt x="160" y="179"/>
                </a:lnTo>
                <a:lnTo>
                  <a:pt x="160" y="177"/>
                </a:lnTo>
                <a:lnTo>
                  <a:pt x="160" y="179"/>
                </a:lnTo>
                <a:lnTo>
                  <a:pt x="162" y="179"/>
                </a:lnTo>
                <a:lnTo>
                  <a:pt x="164" y="180"/>
                </a:lnTo>
                <a:lnTo>
                  <a:pt x="162" y="180"/>
                </a:lnTo>
                <a:lnTo>
                  <a:pt x="160" y="180"/>
                </a:lnTo>
                <a:lnTo>
                  <a:pt x="159" y="180"/>
                </a:lnTo>
                <a:lnTo>
                  <a:pt x="157" y="180"/>
                </a:lnTo>
                <a:lnTo>
                  <a:pt x="155" y="180"/>
                </a:lnTo>
                <a:lnTo>
                  <a:pt x="153" y="180"/>
                </a:lnTo>
                <a:lnTo>
                  <a:pt x="152" y="180"/>
                </a:lnTo>
                <a:lnTo>
                  <a:pt x="150" y="180"/>
                </a:lnTo>
                <a:lnTo>
                  <a:pt x="148" y="180"/>
                </a:lnTo>
                <a:lnTo>
                  <a:pt x="146" y="180"/>
                </a:lnTo>
                <a:lnTo>
                  <a:pt x="145" y="180"/>
                </a:lnTo>
                <a:lnTo>
                  <a:pt x="143" y="180"/>
                </a:lnTo>
                <a:lnTo>
                  <a:pt x="141" y="180"/>
                </a:lnTo>
                <a:lnTo>
                  <a:pt x="140" y="180"/>
                </a:lnTo>
                <a:lnTo>
                  <a:pt x="138" y="180"/>
                </a:lnTo>
                <a:lnTo>
                  <a:pt x="136" y="180"/>
                </a:lnTo>
                <a:lnTo>
                  <a:pt x="134" y="180"/>
                </a:lnTo>
                <a:lnTo>
                  <a:pt x="133" y="180"/>
                </a:lnTo>
                <a:lnTo>
                  <a:pt x="131" y="180"/>
                </a:lnTo>
                <a:lnTo>
                  <a:pt x="129" y="180"/>
                </a:lnTo>
                <a:lnTo>
                  <a:pt x="129" y="179"/>
                </a:lnTo>
                <a:lnTo>
                  <a:pt x="128" y="179"/>
                </a:lnTo>
                <a:lnTo>
                  <a:pt x="126" y="179"/>
                </a:lnTo>
                <a:lnTo>
                  <a:pt x="124" y="179"/>
                </a:lnTo>
                <a:lnTo>
                  <a:pt x="122" y="179"/>
                </a:lnTo>
                <a:lnTo>
                  <a:pt x="121" y="179"/>
                </a:lnTo>
                <a:lnTo>
                  <a:pt x="119" y="179"/>
                </a:lnTo>
                <a:lnTo>
                  <a:pt x="117" y="179"/>
                </a:lnTo>
                <a:lnTo>
                  <a:pt x="116" y="179"/>
                </a:lnTo>
                <a:lnTo>
                  <a:pt x="114" y="179"/>
                </a:lnTo>
                <a:lnTo>
                  <a:pt x="112" y="179"/>
                </a:lnTo>
                <a:lnTo>
                  <a:pt x="110" y="179"/>
                </a:lnTo>
                <a:lnTo>
                  <a:pt x="109" y="179"/>
                </a:lnTo>
                <a:lnTo>
                  <a:pt x="107" y="179"/>
                </a:lnTo>
                <a:lnTo>
                  <a:pt x="105" y="179"/>
                </a:lnTo>
                <a:lnTo>
                  <a:pt x="103" y="179"/>
                </a:lnTo>
                <a:lnTo>
                  <a:pt x="102" y="179"/>
                </a:lnTo>
                <a:lnTo>
                  <a:pt x="100" y="179"/>
                </a:lnTo>
                <a:lnTo>
                  <a:pt x="98" y="179"/>
                </a:lnTo>
                <a:lnTo>
                  <a:pt x="97" y="179"/>
                </a:lnTo>
                <a:lnTo>
                  <a:pt x="95" y="179"/>
                </a:lnTo>
                <a:lnTo>
                  <a:pt x="93" y="179"/>
                </a:lnTo>
                <a:lnTo>
                  <a:pt x="91" y="179"/>
                </a:lnTo>
                <a:lnTo>
                  <a:pt x="90" y="179"/>
                </a:lnTo>
                <a:lnTo>
                  <a:pt x="88" y="179"/>
                </a:lnTo>
                <a:lnTo>
                  <a:pt x="86" y="179"/>
                </a:lnTo>
                <a:lnTo>
                  <a:pt x="85" y="179"/>
                </a:lnTo>
                <a:lnTo>
                  <a:pt x="83" y="179"/>
                </a:lnTo>
                <a:lnTo>
                  <a:pt x="81" y="179"/>
                </a:lnTo>
                <a:lnTo>
                  <a:pt x="79" y="179"/>
                </a:lnTo>
                <a:lnTo>
                  <a:pt x="78" y="179"/>
                </a:lnTo>
                <a:lnTo>
                  <a:pt x="76" y="179"/>
                </a:lnTo>
                <a:lnTo>
                  <a:pt x="74" y="177"/>
                </a:lnTo>
                <a:lnTo>
                  <a:pt x="72" y="177"/>
                </a:lnTo>
                <a:lnTo>
                  <a:pt x="71" y="177"/>
                </a:lnTo>
                <a:lnTo>
                  <a:pt x="55" y="172"/>
                </a:lnTo>
                <a:lnTo>
                  <a:pt x="54" y="172"/>
                </a:lnTo>
                <a:lnTo>
                  <a:pt x="54" y="170"/>
                </a:lnTo>
                <a:lnTo>
                  <a:pt x="52" y="170"/>
                </a:lnTo>
                <a:lnTo>
                  <a:pt x="50" y="170"/>
                </a:lnTo>
                <a:lnTo>
                  <a:pt x="50" y="168"/>
                </a:lnTo>
                <a:lnTo>
                  <a:pt x="48" y="168"/>
                </a:lnTo>
                <a:lnTo>
                  <a:pt x="47" y="168"/>
                </a:lnTo>
                <a:lnTo>
                  <a:pt x="45" y="166"/>
                </a:lnTo>
                <a:lnTo>
                  <a:pt x="43" y="166"/>
                </a:lnTo>
                <a:lnTo>
                  <a:pt x="42" y="166"/>
                </a:lnTo>
                <a:lnTo>
                  <a:pt x="42" y="165"/>
                </a:lnTo>
                <a:lnTo>
                  <a:pt x="40" y="165"/>
                </a:lnTo>
                <a:lnTo>
                  <a:pt x="38" y="165"/>
                </a:lnTo>
                <a:lnTo>
                  <a:pt x="38" y="163"/>
                </a:lnTo>
                <a:lnTo>
                  <a:pt x="36" y="163"/>
                </a:lnTo>
                <a:lnTo>
                  <a:pt x="35" y="163"/>
                </a:lnTo>
                <a:lnTo>
                  <a:pt x="33" y="163"/>
                </a:lnTo>
                <a:lnTo>
                  <a:pt x="33" y="161"/>
                </a:lnTo>
                <a:lnTo>
                  <a:pt x="31" y="161"/>
                </a:lnTo>
                <a:lnTo>
                  <a:pt x="29" y="161"/>
                </a:lnTo>
                <a:lnTo>
                  <a:pt x="29" y="160"/>
                </a:lnTo>
                <a:lnTo>
                  <a:pt x="28" y="160"/>
                </a:lnTo>
                <a:lnTo>
                  <a:pt x="26" y="160"/>
                </a:lnTo>
                <a:lnTo>
                  <a:pt x="24" y="160"/>
                </a:lnTo>
                <a:lnTo>
                  <a:pt x="24" y="158"/>
                </a:lnTo>
                <a:lnTo>
                  <a:pt x="23" y="158"/>
                </a:lnTo>
                <a:lnTo>
                  <a:pt x="21" y="158"/>
                </a:lnTo>
                <a:lnTo>
                  <a:pt x="21" y="156"/>
                </a:lnTo>
                <a:lnTo>
                  <a:pt x="19" y="156"/>
                </a:lnTo>
                <a:lnTo>
                  <a:pt x="17" y="156"/>
                </a:lnTo>
                <a:lnTo>
                  <a:pt x="16" y="156"/>
                </a:lnTo>
                <a:lnTo>
                  <a:pt x="16" y="154"/>
                </a:lnTo>
                <a:lnTo>
                  <a:pt x="14" y="154"/>
                </a:lnTo>
                <a:lnTo>
                  <a:pt x="12" y="154"/>
                </a:lnTo>
                <a:lnTo>
                  <a:pt x="12" y="153"/>
                </a:lnTo>
                <a:lnTo>
                  <a:pt x="11" y="153"/>
                </a:lnTo>
                <a:lnTo>
                  <a:pt x="9" y="153"/>
                </a:lnTo>
                <a:lnTo>
                  <a:pt x="7" y="153"/>
                </a:lnTo>
                <a:lnTo>
                  <a:pt x="7" y="151"/>
                </a:lnTo>
                <a:lnTo>
                  <a:pt x="5" y="151"/>
                </a:lnTo>
                <a:lnTo>
                  <a:pt x="0" y="144"/>
                </a:lnTo>
                <a:lnTo>
                  <a:pt x="4" y="139"/>
                </a:lnTo>
                <a:lnTo>
                  <a:pt x="4" y="134"/>
                </a:lnTo>
                <a:lnTo>
                  <a:pt x="5" y="129"/>
                </a:lnTo>
                <a:lnTo>
                  <a:pt x="9" y="125"/>
                </a:lnTo>
                <a:lnTo>
                  <a:pt x="14" y="120"/>
                </a:lnTo>
                <a:lnTo>
                  <a:pt x="19" y="117"/>
                </a:lnTo>
                <a:lnTo>
                  <a:pt x="23" y="113"/>
                </a:lnTo>
                <a:lnTo>
                  <a:pt x="26" y="108"/>
                </a:lnTo>
                <a:lnTo>
                  <a:pt x="28" y="103"/>
                </a:lnTo>
                <a:lnTo>
                  <a:pt x="28" y="98"/>
                </a:lnTo>
                <a:lnTo>
                  <a:pt x="29" y="92"/>
                </a:lnTo>
                <a:lnTo>
                  <a:pt x="31" y="87"/>
                </a:lnTo>
                <a:lnTo>
                  <a:pt x="33" y="82"/>
                </a:lnTo>
                <a:lnTo>
                  <a:pt x="31" y="77"/>
                </a:lnTo>
                <a:lnTo>
                  <a:pt x="33" y="72"/>
                </a:lnTo>
                <a:lnTo>
                  <a:pt x="33" y="68"/>
                </a:lnTo>
                <a:lnTo>
                  <a:pt x="33" y="63"/>
                </a:lnTo>
                <a:lnTo>
                  <a:pt x="35" y="58"/>
                </a:lnTo>
                <a:lnTo>
                  <a:pt x="33" y="55"/>
                </a:lnTo>
                <a:lnTo>
                  <a:pt x="31" y="49"/>
                </a:lnTo>
                <a:lnTo>
                  <a:pt x="29" y="44"/>
                </a:lnTo>
                <a:lnTo>
                  <a:pt x="28" y="41"/>
                </a:lnTo>
                <a:lnTo>
                  <a:pt x="26" y="37"/>
                </a:lnTo>
                <a:lnTo>
                  <a:pt x="26" y="36"/>
                </a:lnTo>
                <a:lnTo>
                  <a:pt x="28" y="30"/>
                </a:lnTo>
                <a:lnTo>
                  <a:pt x="29" y="25"/>
                </a:lnTo>
                <a:lnTo>
                  <a:pt x="31" y="20"/>
                </a:lnTo>
                <a:lnTo>
                  <a:pt x="36" y="20"/>
                </a:lnTo>
                <a:lnTo>
                  <a:pt x="42" y="20"/>
                </a:lnTo>
                <a:lnTo>
                  <a:pt x="45" y="17"/>
                </a:lnTo>
                <a:lnTo>
                  <a:pt x="47" y="8"/>
                </a:lnTo>
                <a:lnTo>
                  <a:pt x="47" y="5"/>
                </a:lnTo>
                <a:lnTo>
                  <a:pt x="52" y="1"/>
                </a:lnTo>
                <a:lnTo>
                  <a:pt x="55" y="0"/>
                </a:lnTo>
                <a:lnTo>
                  <a:pt x="59" y="8"/>
                </a:lnTo>
                <a:lnTo>
                  <a:pt x="59" y="10"/>
                </a:lnTo>
                <a:lnTo>
                  <a:pt x="59" y="12"/>
                </a:lnTo>
                <a:lnTo>
                  <a:pt x="59" y="13"/>
                </a:lnTo>
                <a:lnTo>
                  <a:pt x="59" y="15"/>
                </a:lnTo>
                <a:lnTo>
                  <a:pt x="59" y="17"/>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28"/>
          <p:cNvSpPr>
            <a:spLocks/>
          </p:cNvSpPr>
          <p:nvPr/>
        </p:nvSpPr>
        <p:spPr bwMode="auto">
          <a:xfrm>
            <a:off x="5045436" y="1462689"/>
            <a:ext cx="746135" cy="1526358"/>
          </a:xfrm>
          <a:custGeom>
            <a:avLst/>
            <a:gdLst>
              <a:gd name="T0" fmla="*/ 347 w 394"/>
              <a:gd name="T1" fmla="*/ 22 h 806"/>
              <a:gd name="T2" fmla="*/ 370 w 394"/>
              <a:gd name="T3" fmla="*/ 53 h 806"/>
              <a:gd name="T4" fmla="*/ 366 w 394"/>
              <a:gd name="T5" fmla="*/ 89 h 806"/>
              <a:gd name="T6" fmla="*/ 352 w 394"/>
              <a:gd name="T7" fmla="*/ 117 h 806"/>
              <a:gd name="T8" fmla="*/ 368 w 394"/>
              <a:gd name="T9" fmla="*/ 145 h 806"/>
              <a:gd name="T10" fmla="*/ 368 w 394"/>
              <a:gd name="T11" fmla="*/ 182 h 806"/>
              <a:gd name="T12" fmla="*/ 389 w 394"/>
              <a:gd name="T13" fmla="*/ 205 h 806"/>
              <a:gd name="T14" fmla="*/ 380 w 394"/>
              <a:gd name="T15" fmla="*/ 234 h 806"/>
              <a:gd name="T16" fmla="*/ 356 w 394"/>
              <a:gd name="T17" fmla="*/ 241 h 806"/>
              <a:gd name="T18" fmla="*/ 334 w 394"/>
              <a:gd name="T19" fmla="*/ 244 h 806"/>
              <a:gd name="T20" fmla="*/ 313 w 394"/>
              <a:gd name="T21" fmla="*/ 265 h 806"/>
              <a:gd name="T22" fmla="*/ 282 w 394"/>
              <a:gd name="T23" fmla="*/ 267 h 806"/>
              <a:gd name="T24" fmla="*/ 253 w 394"/>
              <a:gd name="T25" fmla="*/ 286 h 806"/>
              <a:gd name="T26" fmla="*/ 234 w 394"/>
              <a:gd name="T27" fmla="*/ 308 h 806"/>
              <a:gd name="T28" fmla="*/ 237 w 394"/>
              <a:gd name="T29" fmla="*/ 342 h 806"/>
              <a:gd name="T30" fmla="*/ 251 w 394"/>
              <a:gd name="T31" fmla="*/ 363 h 806"/>
              <a:gd name="T32" fmla="*/ 273 w 394"/>
              <a:gd name="T33" fmla="*/ 384 h 806"/>
              <a:gd name="T34" fmla="*/ 265 w 394"/>
              <a:gd name="T35" fmla="*/ 420 h 806"/>
              <a:gd name="T36" fmla="*/ 254 w 394"/>
              <a:gd name="T37" fmla="*/ 442 h 806"/>
              <a:gd name="T38" fmla="*/ 261 w 394"/>
              <a:gd name="T39" fmla="*/ 470 h 806"/>
              <a:gd name="T40" fmla="*/ 261 w 394"/>
              <a:gd name="T41" fmla="*/ 482 h 806"/>
              <a:gd name="T42" fmla="*/ 251 w 394"/>
              <a:gd name="T43" fmla="*/ 520 h 806"/>
              <a:gd name="T44" fmla="*/ 268 w 394"/>
              <a:gd name="T45" fmla="*/ 551 h 806"/>
              <a:gd name="T46" fmla="*/ 244 w 394"/>
              <a:gd name="T47" fmla="*/ 571 h 806"/>
              <a:gd name="T48" fmla="*/ 237 w 394"/>
              <a:gd name="T49" fmla="*/ 602 h 806"/>
              <a:gd name="T50" fmla="*/ 259 w 394"/>
              <a:gd name="T51" fmla="*/ 613 h 806"/>
              <a:gd name="T52" fmla="*/ 285 w 394"/>
              <a:gd name="T53" fmla="*/ 627 h 806"/>
              <a:gd name="T54" fmla="*/ 297 w 394"/>
              <a:gd name="T55" fmla="*/ 652 h 806"/>
              <a:gd name="T56" fmla="*/ 311 w 394"/>
              <a:gd name="T57" fmla="*/ 685 h 806"/>
              <a:gd name="T58" fmla="*/ 334 w 394"/>
              <a:gd name="T59" fmla="*/ 694 h 806"/>
              <a:gd name="T60" fmla="*/ 364 w 394"/>
              <a:gd name="T61" fmla="*/ 702 h 806"/>
              <a:gd name="T62" fmla="*/ 392 w 394"/>
              <a:gd name="T63" fmla="*/ 701 h 806"/>
              <a:gd name="T64" fmla="*/ 377 w 394"/>
              <a:gd name="T65" fmla="*/ 726 h 806"/>
              <a:gd name="T66" fmla="*/ 346 w 394"/>
              <a:gd name="T67" fmla="*/ 737 h 806"/>
              <a:gd name="T68" fmla="*/ 320 w 394"/>
              <a:gd name="T69" fmla="*/ 750 h 806"/>
              <a:gd name="T70" fmla="*/ 296 w 394"/>
              <a:gd name="T71" fmla="*/ 764 h 806"/>
              <a:gd name="T72" fmla="*/ 275 w 394"/>
              <a:gd name="T73" fmla="*/ 790 h 806"/>
              <a:gd name="T74" fmla="*/ 242 w 394"/>
              <a:gd name="T75" fmla="*/ 785 h 806"/>
              <a:gd name="T76" fmla="*/ 216 w 394"/>
              <a:gd name="T77" fmla="*/ 795 h 806"/>
              <a:gd name="T78" fmla="*/ 189 w 394"/>
              <a:gd name="T79" fmla="*/ 802 h 806"/>
              <a:gd name="T80" fmla="*/ 167 w 394"/>
              <a:gd name="T81" fmla="*/ 771 h 806"/>
              <a:gd name="T82" fmla="*/ 146 w 394"/>
              <a:gd name="T83" fmla="*/ 757 h 806"/>
              <a:gd name="T84" fmla="*/ 153 w 394"/>
              <a:gd name="T85" fmla="*/ 718 h 806"/>
              <a:gd name="T86" fmla="*/ 136 w 394"/>
              <a:gd name="T87" fmla="*/ 682 h 806"/>
              <a:gd name="T88" fmla="*/ 163 w 394"/>
              <a:gd name="T89" fmla="*/ 656 h 806"/>
              <a:gd name="T90" fmla="*/ 144 w 394"/>
              <a:gd name="T91" fmla="*/ 644 h 806"/>
              <a:gd name="T92" fmla="*/ 44 w 394"/>
              <a:gd name="T93" fmla="*/ 582 h 806"/>
              <a:gd name="T94" fmla="*/ 39 w 394"/>
              <a:gd name="T95" fmla="*/ 447 h 806"/>
              <a:gd name="T96" fmla="*/ 41 w 394"/>
              <a:gd name="T97" fmla="*/ 293 h 806"/>
              <a:gd name="T98" fmla="*/ 24 w 394"/>
              <a:gd name="T99" fmla="*/ 208 h 806"/>
              <a:gd name="T100" fmla="*/ 63 w 394"/>
              <a:gd name="T101" fmla="*/ 64 h 806"/>
              <a:gd name="T102" fmla="*/ 77 w 394"/>
              <a:gd name="T103" fmla="*/ 39 h 806"/>
              <a:gd name="T104" fmla="*/ 93 w 394"/>
              <a:gd name="T105" fmla="*/ 52 h 806"/>
              <a:gd name="T106" fmla="*/ 89 w 394"/>
              <a:gd name="T107" fmla="*/ 77 h 806"/>
              <a:gd name="T108" fmla="*/ 118 w 394"/>
              <a:gd name="T109" fmla="*/ 58 h 806"/>
              <a:gd name="T110" fmla="*/ 144 w 394"/>
              <a:gd name="T111" fmla="*/ 31 h 806"/>
              <a:gd name="T112" fmla="*/ 172 w 394"/>
              <a:gd name="T113" fmla="*/ 52 h 806"/>
              <a:gd name="T114" fmla="*/ 206 w 394"/>
              <a:gd name="T115" fmla="*/ 52 h 806"/>
              <a:gd name="T116" fmla="*/ 230 w 394"/>
              <a:gd name="T117" fmla="*/ 55 h 806"/>
              <a:gd name="T118" fmla="*/ 242 w 394"/>
              <a:gd name="T119" fmla="*/ 31 h 806"/>
              <a:gd name="T120" fmla="*/ 266 w 394"/>
              <a:gd name="T121" fmla="*/ 29 h 806"/>
              <a:gd name="T122" fmla="*/ 287 w 394"/>
              <a:gd name="T123" fmla="*/ 33 h 806"/>
              <a:gd name="T124" fmla="*/ 315 w 394"/>
              <a:gd name="T125" fmla="*/ 26 h 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4" h="806">
                <a:moveTo>
                  <a:pt x="323" y="2"/>
                </a:moveTo>
                <a:lnTo>
                  <a:pt x="323" y="3"/>
                </a:lnTo>
                <a:lnTo>
                  <a:pt x="325" y="3"/>
                </a:lnTo>
                <a:lnTo>
                  <a:pt x="325" y="5"/>
                </a:lnTo>
                <a:lnTo>
                  <a:pt x="327" y="5"/>
                </a:lnTo>
                <a:lnTo>
                  <a:pt x="328" y="5"/>
                </a:lnTo>
                <a:lnTo>
                  <a:pt x="328" y="7"/>
                </a:lnTo>
                <a:lnTo>
                  <a:pt x="330" y="7"/>
                </a:lnTo>
                <a:lnTo>
                  <a:pt x="332" y="7"/>
                </a:lnTo>
                <a:lnTo>
                  <a:pt x="332" y="9"/>
                </a:lnTo>
                <a:lnTo>
                  <a:pt x="332" y="10"/>
                </a:lnTo>
                <a:lnTo>
                  <a:pt x="334" y="10"/>
                </a:lnTo>
                <a:lnTo>
                  <a:pt x="334" y="12"/>
                </a:lnTo>
                <a:lnTo>
                  <a:pt x="334" y="14"/>
                </a:lnTo>
                <a:lnTo>
                  <a:pt x="335" y="14"/>
                </a:lnTo>
                <a:lnTo>
                  <a:pt x="337" y="15"/>
                </a:lnTo>
                <a:lnTo>
                  <a:pt x="339" y="15"/>
                </a:lnTo>
                <a:lnTo>
                  <a:pt x="339" y="17"/>
                </a:lnTo>
                <a:lnTo>
                  <a:pt x="339" y="19"/>
                </a:lnTo>
                <a:lnTo>
                  <a:pt x="339" y="17"/>
                </a:lnTo>
                <a:lnTo>
                  <a:pt x="339" y="19"/>
                </a:lnTo>
                <a:lnTo>
                  <a:pt x="340" y="19"/>
                </a:lnTo>
                <a:lnTo>
                  <a:pt x="342" y="19"/>
                </a:lnTo>
                <a:lnTo>
                  <a:pt x="342" y="21"/>
                </a:lnTo>
                <a:lnTo>
                  <a:pt x="344" y="21"/>
                </a:lnTo>
                <a:lnTo>
                  <a:pt x="346" y="21"/>
                </a:lnTo>
                <a:lnTo>
                  <a:pt x="346" y="22"/>
                </a:lnTo>
                <a:lnTo>
                  <a:pt x="346" y="24"/>
                </a:lnTo>
                <a:lnTo>
                  <a:pt x="347" y="24"/>
                </a:lnTo>
                <a:lnTo>
                  <a:pt x="347" y="22"/>
                </a:lnTo>
                <a:lnTo>
                  <a:pt x="349" y="22"/>
                </a:lnTo>
                <a:lnTo>
                  <a:pt x="349" y="24"/>
                </a:lnTo>
                <a:lnTo>
                  <a:pt x="351" y="24"/>
                </a:lnTo>
                <a:lnTo>
                  <a:pt x="351" y="26"/>
                </a:lnTo>
                <a:lnTo>
                  <a:pt x="352" y="26"/>
                </a:lnTo>
                <a:lnTo>
                  <a:pt x="352" y="27"/>
                </a:lnTo>
                <a:lnTo>
                  <a:pt x="354" y="27"/>
                </a:lnTo>
                <a:lnTo>
                  <a:pt x="354" y="29"/>
                </a:lnTo>
                <a:lnTo>
                  <a:pt x="356" y="29"/>
                </a:lnTo>
                <a:lnTo>
                  <a:pt x="356" y="31"/>
                </a:lnTo>
                <a:lnTo>
                  <a:pt x="358" y="33"/>
                </a:lnTo>
                <a:lnTo>
                  <a:pt x="359" y="33"/>
                </a:lnTo>
                <a:lnTo>
                  <a:pt x="359" y="34"/>
                </a:lnTo>
                <a:lnTo>
                  <a:pt x="361" y="34"/>
                </a:lnTo>
                <a:lnTo>
                  <a:pt x="361" y="36"/>
                </a:lnTo>
                <a:lnTo>
                  <a:pt x="363" y="36"/>
                </a:lnTo>
                <a:lnTo>
                  <a:pt x="364" y="36"/>
                </a:lnTo>
                <a:lnTo>
                  <a:pt x="364" y="38"/>
                </a:lnTo>
                <a:lnTo>
                  <a:pt x="366" y="39"/>
                </a:lnTo>
                <a:lnTo>
                  <a:pt x="368" y="39"/>
                </a:lnTo>
                <a:lnTo>
                  <a:pt x="368" y="41"/>
                </a:lnTo>
                <a:lnTo>
                  <a:pt x="368" y="43"/>
                </a:lnTo>
                <a:lnTo>
                  <a:pt x="370" y="43"/>
                </a:lnTo>
                <a:lnTo>
                  <a:pt x="370" y="45"/>
                </a:lnTo>
                <a:lnTo>
                  <a:pt x="371" y="45"/>
                </a:lnTo>
                <a:lnTo>
                  <a:pt x="371" y="46"/>
                </a:lnTo>
                <a:lnTo>
                  <a:pt x="371" y="48"/>
                </a:lnTo>
                <a:lnTo>
                  <a:pt x="371" y="50"/>
                </a:lnTo>
                <a:lnTo>
                  <a:pt x="370" y="52"/>
                </a:lnTo>
                <a:lnTo>
                  <a:pt x="370" y="53"/>
                </a:lnTo>
                <a:lnTo>
                  <a:pt x="371" y="53"/>
                </a:lnTo>
                <a:lnTo>
                  <a:pt x="371" y="52"/>
                </a:lnTo>
                <a:lnTo>
                  <a:pt x="373" y="52"/>
                </a:lnTo>
                <a:lnTo>
                  <a:pt x="373" y="53"/>
                </a:lnTo>
                <a:lnTo>
                  <a:pt x="373" y="55"/>
                </a:lnTo>
                <a:lnTo>
                  <a:pt x="373" y="57"/>
                </a:lnTo>
                <a:lnTo>
                  <a:pt x="373" y="58"/>
                </a:lnTo>
                <a:lnTo>
                  <a:pt x="373" y="60"/>
                </a:lnTo>
                <a:lnTo>
                  <a:pt x="373" y="62"/>
                </a:lnTo>
                <a:lnTo>
                  <a:pt x="373" y="64"/>
                </a:lnTo>
                <a:lnTo>
                  <a:pt x="371" y="64"/>
                </a:lnTo>
                <a:lnTo>
                  <a:pt x="371" y="65"/>
                </a:lnTo>
                <a:lnTo>
                  <a:pt x="371" y="67"/>
                </a:lnTo>
                <a:lnTo>
                  <a:pt x="371" y="69"/>
                </a:lnTo>
                <a:lnTo>
                  <a:pt x="371" y="70"/>
                </a:lnTo>
                <a:lnTo>
                  <a:pt x="373" y="70"/>
                </a:lnTo>
                <a:lnTo>
                  <a:pt x="373" y="72"/>
                </a:lnTo>
                <a:lnTo>
                  <a:pt x="373" y="74"/>
                </a:lnTo>
                <a:lnTo>
                  <a:pt x="373" y="76"/>
                </a:lnTo>
                <a:lnTo>
                  <a:pt x="373" y="77"/>
                </a:lnTo>
                <a:lnTo>
                  <a:pt x="371" y="77"/>
                </a:lnTo>
                <a:lnTo>
                  <a:pt x="371" y="79"/>
                </a:lnTo>
                <a:lnTo>
                  <a:pt x="371" y="81"/>
                </a:lnTo>
                <a:lnTo>
                  <a:pt x="370" y="81"/>
                </a:lnTo>
                <a:lnTo>
                  <a:pt x="370" y="83"/>
                </a:lnTo>
                <a:lnTo>
                  <a:pt x="370" y="84"/>
                </a:lnTo>
                <a:lnTo>
                  <a:pt x="368" y="84"/>
                </a:lnTo>
                <a:lnTo>
                  <a:pt x="368" y="86"/>
                </a:lnTo>
                <a:lnTo>
                  <a:pt x="368" y="88"/>
                </a:lnTo>
                <a:lnTo>
                  <a:pt x="366" y="89"/>
                </a:lnTo>
                <a:lnTo>
                  <a:pt x="366" y="91"/>
                </a:lnTo>
                <a:lnTo>
                  <a:pt x="366" y="93"/>
                </a:lnTo>
                <a:lnTo>
                  <a:pt x="366" y="95"/>
                </a:lnTo>
                <a:lnTo>
                  <a:pt x="364" y="95"/>
                </a:lnTo>
                <a:lnTo>
                  <a:pt x="364" y="96"/>
                </a:lnTo>
                <a:lnTo>
                  <a:pt x="364" y="98"/>
                </a:lnTo>
                <a:lnTo>
                  <a:pt x="366" y="98"/>
                </a:lnTo>
                <a:lnTo>
                  <a:pt x="366" y="100"/>
                </a:lnTo>
                <a:lnTo>
                  <a:pt x="364" y="100"/>
                </a:lnTo>
                <a:lnTo>
                  <a:pt x="363" y="100"/>
                </a:lnTo>
                <a:lnTo>
                  <a:pt x="361" y="100"/>
                </a:lnTo>
                <a:lnTo>
                  <a:pt x="361" y="101"/>
                </a:lnTo>
                <a:lnTo>
                  <a:pt x="359" y="101"/>
                </a:lnTo>
                <a:lnTo>
                  <a:pt x="359" y="103"/>
                </a:lnTo>
                <a:lnTo>
                  <a:pt x="358" y="103"/>
                </a:lnTo>
                <a:lnTo>
                  <a:pt x="356" y="103"/>
                </a:lnTo>
                <a:lnTo>
                  <a:pt x="356" y="105"/>
                </a:lnTo>
                <a:lnTo>
                  <a:pt x="356" y="107"/>
                </a:lnTo>
                <a:lnTo>
                  <a:pt x="354" y="107"/>
                </a:lnTo>
                <a:lnTo>
                  <a:pt x="354" y="108"/>
                </a:lnTo>
                <a:lnTo>
                  <a:pt x="354" y="110"/>
                </a:lnTo>
                <a:lnTo>
                  <a:pt x="356" y="110"/>
                </a:lnTo>
                <a:lnTo>
                  <a:pt x="354" y="110"/>
                </a:lnTo>
                <a:lnTo>
                  <a:pt x="354" y="112"/>
                </a:lnTo>
                <a:lnTo>
                  <a:pt x="352" y="112"/>
                </a:lnTo>
                <a:lnTo>
                  <a:pt x="352" y="114"/>
                </a:lnTo>
                <a:lnTo>
                  <a:pt x="351" y="114"/>
                </a:lnTo>
                <a:lnTo>
                  <a:pt x="351" y="115"/>
                </a:lnTo>
                <a:lnTo>
                  <a:pt x="352" y="115"/>
                </a:lnTo>
                <a:lnTo>
                  <a:pt x="352" y="117"/>
                </a:lnTo>
                <a:lnTo>
                  <a:pt x="354" y="119"/>
                </a:lnTo>
                <a:lnTo>
                  <a:pt x="354" y="120"/>
                </a:lnTo>
                <a:lnTo>
                  <a:pt x="354" y="122"/>
                </a:lnTo>
                <a:lnTo>
                  <a:pt x="352" y="122"/>
                </a:lnTo>
                <a:lnTo>
                  <a:pt x="352" y="124"/>
                </a:lnTo>
                <a:lnTo>
                  <a:pt x="354" y="124"/>
                </a:lnTo>
                <a:lnTo>
                  <a:pt x="354" y="126"/>
                </a:lnTo>
                <a:lnTo>
                  <a:pt x="354" y="127"/>
                </a:lnTo>
                <a:lnTo>
                  <a:pt x="354" y="129"/>
                </a:lnTo>
                <a:lnTo>
                  <a:pt x="352" y="129"/>
                </a:lnTo>
                <a:lnTo>
                  <a:pt x="352" y="131"/>
                </a:lnTo>
                <a:lnTo>
                  <a:pt x="352" y="132"/>
                </a:lnTo>
                <a:lnTo>
                  <a:pt x="351" y="132"/>
                </a:lnTo>
                <a:lnTo>
                  <a:pt x="351" y="134"/>
                </a:lnTo>
                <a:lnTo>
                  <a:pt x="351" y="136"/>
                </a:lnTo>
                <a:lnTo>
                  <a:pt x="351" y="138"/>
                </a:lnTo>
                <a:lnTo>
                  <a:pt x="351" y="139"/>
                </a:lnTo>
                <a:lnTo>
                  <a:pt x="351" y="141"/>
                </a:lnTo>
                <a:lnTo>
                  <a:pt x="352" y="141"/>
                </a:lnTo>
                <a:lnTo>
                  <a:pt x="354" y="141"/>
                </a:lnTo>
                <a:lnTo>
                  <a:pt x="356" y="141"/>
                </a:lnTo>
                <a:lnTo>
                  <a:pt x="358" y="141"/>
                </a:lnTo>
                <a:lnTo>
                  <a:pt x="359" y="141"/>
                </a:lnTo>
                <a:lnTo>
                  <a:pt x="359" y="143"/>
                </a:lnTo>
                <a:lnTo>
                  <a:pt x="361" y="143"/>
                </a:lnTo>
                <a:lnTo>
                  <a:pt x="361" y="145"/>
                </a:lnTo>
                <a:lnTo>
                  <a:pt x="363" y="145"/>
                </a:lnTo>
                <a:lnTo>
                  <a:pt x="364" y="145"/>
                </a:lnTo>
                <a:lnTo>
                  <a:pt x="366" y="145"/>
                </a:lnTo>
                <a:lnTo>
                  <a:pt x="368" y="145"/>
                </a:lnTo>
                <a:lnTo>
                  <a:pt x="368" y="146"/>
                </a:lnTo>
                <a:lnTo>
                  <a:pt x="366" y="146"/>
                </a:lnTo>
                <a:lnTo>
                  <a:pt x="366" y="148"/>
                </a:lnTo>
                <a:lnTo>
                  <a:pt x="366" y="150"/>
                </a:lnTo>
                <a:lnTo>
                  <a:pt x="366" y="151"/>
                </a:lnTo>
                <a:lnTo>
                  <a:pt x="364" y="151"/>
                </a:lnTo>
                <a:lnTo>
                  <a:pt x="364" y="153"/>
                </a:lnTo>
                <a:lnTo>
                  <a:pt x="366" y="153"/>
                </a:lnTo>
                <a:lnTo>
                  <a:pt x="366" y="155"/>
                </a:lnTo>
                <a:lnTo>
                  <a:pt x="364" y="157"/>
                </a:lnTo>
                <a:lnTo>
                  <a:pt x="364" y="158"/>
                </a:lnTo>
                <a:lnTo>
                  <a:pt x="363" y="158"/>
                </a:lnTo>
                <a:lnTo>
                  <a:pt x="363" y="160"/>
                </a:lnTo>
                <a:lnTo>
                  <a:pt x="363" y="162"/>
                </a:lnTo>
                <a:lnTo>
                  <a:pt x="364" y="162"/>
                </a:lnTo>
                <a:lnTo>
                  <a:pt x="364" y="163"/>
                </a:lnTo>
                <a:lnTo>
                  <a:pt x="364" y="165"/>
                </a:lnTo>
                <a:lnTo>
                  <a:pt x="363" y="165"/>
                </a:lnTo>
                <a:lnTo>
                  <a:pt x="363" y="167"/>
                </a:lnTo>
                <a:lnTo>
                  <a:pt x="363" y="169"/>
                </a:lnTo>
                <a:lnTo>
                  <a:pt x="363" y="170"/>
                </a:lnTo>
                <a:lnTo>
                  <a:pt x="363" y="172"/>
                </a:lnTo>
                <a:lnTo>
                  <a:pt x="364" y="172"/>
                </a:lnTo>
                <a:lnTo>
                  <a:pt x="364" y="174"/>
                </a:lnTo>
                <a:lnTo>
                  <a:pt x="364" y="175"/>
                </a:lnTo>
                <a:lnTo>
                  <a:pt x="364" y="177"/>
                </a:lnTo>
                <a:lnTo>
                  <a:pt x="366" y="177"/>
                </a:lnTo>
                <a:lnTo>
                  <a:pt x="366" y="179"/>
                </a:lnTo>
                <a:lnTo>
                  <a:pt x="366" y="181"/>
                </a:lnTo>
                <a:lnTo>
                  <a:pt x="368" y="182"/>
                </a:lnTo>
                <a:lnTo>
                  <a:pt x="368" y="184"/>
                </a:lnTo>
                <a:lnTo>
                  <a:pt x="368" y="186"/>
                </a:lnTo>
                <a:lnTo>
                  <a:pt x="368" y="188"/>
                </a:lnTo>
                <a:lnTo>
                  <a:pt x="366" y="188"/>
                </a:lnTo>
                <a:lnTo>
                  <a:pt x="366" y="189"/>
                </a:lnTo>
                <a:lnTo>
                  <a:pt x="368" y="189"/>
                </a:lnTo>
                <a:lnTo>
                  <a:pt x="368" y="191"/>
                </a:lnTo>
                <a:lnTo>
                  <a:pt x="368" y="193"/>
                </a:lnTo>
                <a:lnTo>
                  <a:pt x="368" y="194"/>
                </a:lnTo>
                <a:lnTo>
                  <a:pt x="370" y="196"/>
                </a:lnTo>
                <a:lnTo>
                  <a:pt x="371" y="196"/>
                </a:lnTo>
                <a:lnTo>
                  <a:pt x="373" y="196"/>
                </a:lnTo>
                <a:lnTo>
                  <a:pt x="375" y="196"/>
                </a:lnTo>
                <a:lnTo>
                  <a:pt x="377" y="196"/>
                </a:lnTo>
                <a:lnTo>
                  <a:pt x="377" y="194"/>
                </a:lnTo>
                <a:lnTo>
                  <a:pt x="378" y="194"/>
                </a:lnTo>
                <a:lnTo>
                  <a:pt x="380" y="194"/>
                </a:lnTo>
                <a:lnTo>
                  <a:pt x="382" y="194"/>
                </a:lnTo>
                <a:lnTo>
                  <a:pt x="383" y="194"/>
                </a:lnTo>
                <a:lnTo>
                  <a:pt x="383" y="196"/>
                </a:lnTo>
                <a:lnTo>
                  <a:pt x="385" y="196"/>
                </a:lnTo>
                <a:lnTo>
                  <a:pt x="385" y="198"/>
                </a:lnTo>
                <a:lnTo>
                  <a:pt x="387" y="198"/>
                </a:lnTo>
                <a:lnTo>
                  <a:pt x="387" y="200"/>
                </a:lnTo>
                <a:lnTo>
                  <a:pt x="387" y="201"/>
                </a:lnTo>
                <a:lnTo>
                  <a:pt x="389" y="201"/>
                </a:lnTo>
                <a:lnTo>
                  <a:pt x="389" y="203"/>
                </a:lnTo>
                <a:lnTo>
                  <a:pt x="390" y="203"/>
                </a:lnTo>
                <a:lnTo>
                  <a:pt x="390" y="205"/>
                </a:lnTo>
                <a:lnTo>
                  <a:pt x="389" y="205"/>
                </a:lnTo>
                <a:lnTo>
                  <a:pt x="389" y="206"/>
                </a:lnTo>
                <a:lnTo>
                  <a:pt x="389" y="208"/>
                </a:lnTo>
                <a:lnTo>
                  <a:pt x="387" y="208"/>
                </a:lnTo>
                <a:lnTo>
                  <a:pt x="387" y="210"/>
                </a:lnTo>
                <a:lnTo>
                  <a:pt x="387" y="212"/>
                </a:lnTo>
                <a:lnTo>
                  <a:pt x="389" y="212"/>
                </a:lnTo>
                <a:lnTo>
                  <a:pt x="389" y="213"/>
                </a:lnTo>
                <a:lnTo>
                  <a:pt x="389" y="215"/>
                </a:lnTo>
                <a:lnTo>
                  <a:pt x="389" y="217"/>
                </a:lnTo>
                <a:lnTo>
                  <a:pt x="390" y="217"/>
                </a:lnTo>
                <a:lnTo>
                  <a:pt x="392" y="217"/>
                </a:lnTo>
                <a:lnTo>
                  <a:pt x="392" y="219"/>
                </a:lnTo>
                <a:lnTo>
                  <a:pt x="392" y="220"/>
                </a:lnTo>
                <a:lnTo>
                  <a:pt x="394" y="220"/>
                </a:lnTo>
                <a:lnTo>
                  <a:pt x="394" y="222"/>
                </a:lnTo>
                <a:lnTo>
                  <a:pt x="394" y="224"/>
                </a:lnTo>
                <a:lnTo>
                  <a:pt x="392" y="224"/>
                </a:lnTo>
                <a:lnTo>
                  <a:pt x="392" y="225"/>
                </a:lnTo>
                <a:lnTo>
                  <a:pt x="390" y="225"/>
                </a:lnTo>
                <a:lnTo>
                  <a:pt x="390" y="227"/>
                </a:lnTo>
                <a:lnTo>
                  <a:pt x="390" y="229"/>
                </a:lnTo>
                <a:lnTo>
                  <a:pt x="389" y="229"/>
                </a:lnTo>
                <a:lnTo>
                  <a:pt x="389" y="231"/>
                </a:lnTo>
                <a:lnTo>
                  <a:pt x="387" y="231"/>
                </a:lnTo>
                <a:lnTo>
                  <a:pt x="385" y="231"/>
                </a:lnTo>
                <a:lnTo>
                  <a:pt x="383" y="231"/>
                </a:lnTo>
                <a:lnTo>
                  <a:pt x="382" y="231"/>
                </a:lnTo>
                <a:lnTo>
                  <a:pt x="380" y="231"/>
                </a:lnTo>
                <a:lnTo>
                  <a:pt x="380" y="232"/>
                </a:lnTo>
                <a:lnTo>
                  <a:pt x="380" y="234"/>
                </a:lnTo>
                <a:lnTo>
                  <a:pt x="380" y="236"/>
                </a:lnTo>
                <a:lnTo>
                  <a:pt x="378" y="236"/>
                </a:lnTo>
                <a:lnTo>
                  <a:pt x="377" y="236"/>
                </a:lnTo>
                <a:lnTo>
                  <a:pt x="377" y="237"/>
                </a:lnTo>
                <a:lnTo>
                  <a:pt x="378" y="237"/>
                </a:lnTo>
                <a:lnTo>
                  <a:pt x="378" y="239"/>
                </a:lnTo>
                <a:lnTo>
                  <a:pt x="377" y="239"/>
                </a:lnTo>
                <a:lnTo>
                  <a:pt x="375" y="239"/>
                </a:lnTo>
                <a:lnTo>
                  <a:pt x="375" y="241"/>
                </a:lnTo>
                <a:lnTo>
                  <a:pt x="373" y="241"/>
                </a:lnTo>
                <a:lnTo>
                  <a:pt x="371" y="241"/>
                </a:lnTo>
                <a:lnTo>
                  <a:pt x="371" y="243"/>
                </a:lnTo>
                <a:lnTo>
                  <a:pt x="373" y="243"/>
                </a:lnTo>
                <a:lnTo>
                  <a:pt x="373" y="244"/>
                </a:lnTo>
                <a:lnTo>
                  <a:pt x="371" y="244"/>
                </a:lnTo>
                <a:lnTo>
                  <a:pt x="370" y="244"/>
                </a:lnTo>
                <a:lnTo>
                  <a:pt x="368" y="244"/>
                </a:lnTo>
                <a:lnTo>
                  <a:pt x="368" y="243"/>
                </a:lnTo>
                <a:lnTo>
                  <a:pt x="366" y="243"/>
                </a:lnTo>
                <a:lnTo>
                  <a:pt x="366" y="244"/>
                </a:lnTo>
                <a:lnTo>
                  <a:pt x="366" y="243"/>
                </a:lnTo>
                <a:lnTo>
                  <a:pt x="364" y="243"/>
                </a:lnTo>
                <a:lnTo>
                  <a:pt x="364" y="241"/>
                </a:lnTo>
                <a:lnTo>
                  <a:pt x="363" y="241"/>
                </a:lnTo>
                <a:lnTo>
                  <a:pt x="363" y="239"/>
                </a:lnTo>
                <a:lnTo>
                  <a:pt x="361" y="239"/>
                </a:lnTo>
                <a:lnTo>
                  <a:pt x="359" y="239"/>
                </a:lnTo>
                <a:lnTo>
                  <a:pt x="358" y="239"/>
                </a:lnTo>
                <a:lnTo>
                  <a:pt x="356" y="239"/>
                </a:lnTo>
                <a:lnTo>
                  <a:pt x="356" y="241"/>
                </a:lnTo>
                <a:lnTo>
                  <a:pt x="354" y="243"/>
                </a:lnTo>
                <a:lnTo>
                  <a:pt x="354" y="241"/>
                </a:lnTo>
                <a:lnTo>
                  <a:pt x="354" y="239"/>
                </a:lnTo>
                <a:lnTo>
                  <a:pt x="352" y="239"/>
                </a:lnTo>
                <a:lnTo>
                  <a:pt x="352" y="237"/>
                </a:lnTo>
                <a:lnTo>
                  <a:pt x="351" y="237"/>
                </a:lnTo>
                <a:lnTo>
                  <a:pt x="351" y="236"/>
                </a:lnTo>
                <a:lnTo>
                  <a:pt x="351" y="234"/>
                </a:lnTo>
                <a:lnTo>
                  <a:pt x="351" y="232"/>
                </a:lnTo>
                <a:lnTo>
                  <a:pt x="349" y="232"/>
                </a:lnTo>
                <a:lnTo>
                  <a:pt x="347" y="232"/>
                </a:lnTo>
                <a:lnTo>
                  <a:pt x="346" y="232"/>
                </a:lnTo>
                <a:lnTo>
                  <a:pt x="344" y="232"/>
                </a:lnTo>
                <a:lnTo>
                  <a:pt x="342" y="232"/>
                </a:lnTo>
                <a:lnTo>
                  <a:pt x="342" y="231"/>
                </a:lnTo>
                <a:lnTo>
                  <a:pt x="340" y="231"/>
                </a:lnTo>
                <a:lnTo>
                  <a:pt x="340" y="232"/>
                </a:lnTo>
                <a:lnTo>
                  <a:pt x="339" y="232"/>
                </a:lnTo>
                <a:lnTo>
                  <a:pt x="339" y="234"/>
                </a:lnTo>
                <a:lnTo>
                  <a:pt x="337" y="234"/>
                </a:lnTo>
                <a:lnTo>
                  <a:pt x="337" y="236"/>
                </a:lnTo>
                <a:lnTo>
                  <a:pt x="337" y="237"/>
                </a:lnTo>
                <a:lnTo>
                  <a:pt x="335" y="237"/>
                </a:lnTo>
                <a:lnTo>
                  <a:pt x="334" y="237"/>
                </a:lnTo>
                <a:lnTo>
                  <a:pt x="332" y="237"/>
                </a:lnTo>
                <a:lnTo>
                  <a:pt x="332" y="239"/>
                </a:lnTo>
                <a:lnTo>
                  <a:pt x="332" y="241"/>
                </a:lnTo>
                <a:lnTo>
                  <a:pt x="334" y="241"/>
                </a:lnTo>
                <a:lnTo>
                  <a:pt x="334" y="243"/>
                </a:lnTo>
                <a:lnTo>
                  <a:pt x="334" y="244"/>
                </a:lnTo>
                <a:lnTo>
                  <a:pt x="334" y="246"/>
                </a:lnTo>
                <a:lnTo>
                  <a:pt x="334" y="248"/>
                </a:lnTo>
                <a:lnTo>
                  <a:pt x="332" y="248"/>
                </a:lnTo>
                <a:lnTo>
                  <a:pt x="332" y="250"/>
                </a:lnTo>
                <a:lnTo>
                  <a:pt x="332" y="251"/>
                </a:lnTo>
                <a:lnTo>
                  <a:pt x="330" y="251"/>
                </a:lnTo>
                <a:lnTo>
                  <a:pt x="330" y="253"/>
                </a:lnTo>
                <a:lnTo>
                  <a:pt x="330" y="255"/>
                </a:lnTo>
                <a:lnTo>
                  <a:pt x="330" y="256"/>
                </a:lnTo>
                <a:lnTo>
                  <a:pt x="330" y="258"/>
                </a:lnTo>
                <a:lnTo>
                  <a:pt x="330" y="260"/>
                </a:lnTo>
                <a:lnTo>
                  <a:pt x="328" y="260"/>
                </a:lnTo>
                <a:lnTo>
                  <a:pt x="328" y="262"/>
                </a:lnTo>
                <a:lnTo>
                  <a:pt x="327" y="262"/>
                </a:lnTo>
                <a:lnTo>
                  <a:pt x="327" y="263"/>
                </a:lnTo>
                <a:lnTo>
                  <a:pt x="325" y="263"/>
                </a:lnTo>
                <a:lnTo>
                  <a:pt x="325" y="265"/>
                </a:lnTo>
                <a:lnTo>
                  <a:pt x="323" y="265"/>
                </a:lnTo>
                <a:lnTo>
                  <a:pt x="321" y="265"/>
                </a:lnTo>
                <a:lnTo>
                  <a:pt x="321" y="267"/>
                </a:lnTo>
                <a:lnTo>
                  <a:pt x="320" y="267"/>
                </a:lnTo>
                <a:lnTo>
                  <a:pt x="320" y="268"/>
                </a:lnTo>
                <a:lnTo>
                  <a:pt x="318" y="268"/>
                </a:lnTo>
                <a:lnTo>
                  <a:pt x="318" y="270"/>
                </a:lnTo>
                <a:lnTo>
                  <a:pt x="316" y="270"/>
                </a:lnTo>
                <a:lnTo>
                  <a:pt x="316" y="268"/>
                </a:lnTo>
                <a:lnTo>
                  <a:pt x="315" y="268"/>
                </a:lnTo>
                <a:lnTo>
                  <a:pt x="315" y="267"/>
                </a:lnTo>
                <a:lnTo>
                  <a:pt x="313" y="267"/>
                </a:lnTo>
                <a:lnTo>
                  <a:pt x="313" y="265"/>
                </a:lnTo>
                <a:lnTo>
                  <a:pt x="311" y="265"/>
                </a:lnTo>
                <a:lnTo>
                  <a:pt x="309" y="265"/>
                </a:lnTo>
                <a:lnTo>
                  <a:pt x="308" y="265"/>
                </a:lnTo>
                <a:lnTo>
                  <a:pt x="306" y="265"/>
                </a:lnTo>
                <a:lnTo>
                  <a:pt x="306" y="263"/>
                </a:lnTo>
                <a:lnTo>
                  <a:pt x="304" y="263"/>
                </a:lnTo>
                <a:lnTo>
                  <a:pt x="304" y="262"/>
                </a:lnTo>
                <a:lnTo>
                  <a:pt x="303" y="262"/>
                </a:lnTo>
                <a:lnTo>
                  <a:pt x="301" y="262"/>
                </a:lnTo>
                <a:lnTo>
                  <a:pt x="301" y="263"/>
                </a:lnTo>
                <a:lnTo>
                  <a:pt x="299" y="263"/>
                </a:lnTo>
                <a:lnTo>
                  <a:pt x="299" y="265"/>
                </a:lnTo>
                <a:lnTo>
                  <a:pt x="297" y="265"/>
                </a:lnTo>
                <a:lnTo>
                  <a:pt x="297" y="263"/>
                </a:lnTo>
                <a:lnTo>
                  <a:pt x="296" y="263"/>
                </a:lnTo>
                <a:lnTo>
                  <a:pt x="296" y="262"/>
                </a:lnTo>
                <a:lnTo>
                  <a:pt x="294" y="262"/>
                </a:lnTo>
                <a:lnTo>
                  <a:pt x="292" y="262"/>
                </a:lnTo>
                <a:lnTo>
                  <a:pt x="290" y="262"/>
                </a:lnTo>
                <a:lnTo>
                  <a:pt x="290" y="260"/>
                </a:lnTo>
                <a:lnTo>
                  <a:pt x="289" y="260"/>
                </a:lnTo>
                <a:lnTo>
                  <a:pt x="287" y="260"/>
                </a:lnTo>
                <a:lnTo>
                  <a:pt x="285" y="262"/>
                </a:lnTo>
                <a:lnTo>
                  <a:pt x="287" y="262"/>
                </a:lnTo>
                <a:lnTo>
                  <a:pt x="287" y="263"/>
                </a:lnTo>
                <a:lnTo>
                  <a:pt x="285" y="263"/>
                </a:lnTo>
                <a:lnTo>
                  <a:pt x="285" y="265"/>
                </a:lnTo>
                <a:lnTo>
                  <a:pt x="284" y="265"/>
                </a:lnTo>
                <a:lnTo>
                  <a:pt x="284" y="267"/>
                </a:lnTo>
                <a:lnTo>
                  <a:pt x="282" y="267"/>
                </a:lnTo>
                <a:lnTo>
                  <a:pt x="282" y="268"/>
                </a:lnTo>
                <a:lnTo>
                  <a:pt x="280" y="268"/>
                </a:lnTo>
                <a:lnTo>
                  <a:pt x="280" y="270"/>
                </a:lnTo>
                <a:lnTo>
                  <a:pt x="278" y="270"/>
                </a:lnTo>
                <a:lnTo>
                  <a:pt x="278" y="272"/>
                </a:lnTo>
                <a:lnTo>
                  <a:pt x="277" y="272"/>
                </a:lnTo>
                <a:lnTo>
                  <a:pt x="275" y="272"/>
                </a:lnTo>
                <a:lnTo>
                  <a:pt x="275" y="274"/>
                </a:lnTo>
                <a:lnTo>
                  <a:pt x="275" y="275"/>
                </a:lnTo>
                <a:lnTo>
                  <a:pt x="275" y="277"/>
                </a:lnTo>
                <a:lnTo>
                  <a:pt x="273" y="277"/>
                </a:lnTo>
                <a:lnTo>
                  <a:pt x="272" y="277"/>
                </a:lnTo>
                <a:lnTo>
                  <a:pt x="270" y="277"/>
                </a:lnTo>
                <a:lnTo>
                  <a:pt x="270" y="279"/>
                </a:lnTo>
                <a:lnTo>
                  <a:pt x="270" y="281"/>
                </a:lnTo>
                <a:lnTo>
                  <a:pt x="268" y="281"/>
                </a:lnTo>
                <a:lnTo>
                  <a:pt x="266" y="281"/>
                </a:lnTo>
                <a:lnTo>
                  <a:pt x="265" y="281"/>
                </a:lnTo>
                <a:lnTo>
                  <a:pt x="265" y="279"/>
                </a:lnTo>
                <a:lnTo>
                  <a:pt x="263" y="279"/>
                </a:lnTo>
                <a:lnTo>
                  <a:pt x="263" y="281"/>
                </a:lnTo>
                <a:lnTo>
                  <a:pt x="261" y="281"/>
                </a:lnTo>
                <a:lnTo>
                  <a:pt x="261" y="282"/>
                </a:lnTo>
                <a:lnTo>
                  <a:pt x="259" y="282"/>
                </a:lnTo>
                <a:lnTo>
                  <a:pt x="259" y="284"/>
                </a:lnTo>
                <a:lnTo>
                  <a:pt x="258" y="284"/>
                </a:lnTo>
                <a:lnTo>
                  <a:pt x="258" y="286"/>
                </a:lnTo>
                <a:lnTo>
                  <a:pt x="256" y="286"/>
                </a:lnTo>
                <a:lnTo>
                  <a:pt x="254" y="286"/>
                </a:lnTo>
                <a:lnTo>
                  <a:pt x="253" y="286"/>
                </a:lnTo>
                <a:lnTo>
                  <a:pt x="251" y="286"/>
                </a:lnTo>
                <a:lnTo>
                  <a:pt x="251" y="287"/>
                </a:lnTo>
                <a:lnTo>
                  <a:pt x="251" y="289"/>
                </a:lnTo>
                <a:lnTo>
                  <a:pt x="249" y="289"/>
                </a:lnTo>
                <a:lnTo>
                  <a:pt x="251" y="289"/>
                </a:lnTo>
                <a:lnTo>
                  <a:pt x="253" y="289"/>
                </a:lnTo>
                <a:lnTo>
                  <a:pt x="253" y="291"/>
                </a:lnTo>
                <a:lnTo>
                  <a:pt x="253" y="293"/>
                </a:lnTo>
                <a:lnTo>
                  <a:pt x="251" y="293"/>
                </a:lnTo>
                <a:lnTo>
                  <a:pt x="249" y="293"/>
                </a:lnTo>
                <a:lnTo>
                  <a:pt x="249" y="294"/>
                </a:lnTo>
                <a:lnTo>
                  <a:pt x="247" y="294"/>
                </a:lnTo>
                <a:lnTo>
                  <a:pt x="247" y="296"/>
                </a:lnTo>
                <a:lnTo>
                  <a:pt x="246" y="296"/>
                </a:lnTo>
                <a:lnTo>
                  <a:pt x="246" y="298"/>
                </a:lnTo>
                <a:lnTo>
                  <a:pt x="244" y="298"/>
                </a:lnTo>
                <a:lnTo>
                  <a:pt x="244" y="299"/>
                </a:lnTo>
                <a:lnTo>
                  <a:pt x="244" y="301"/>
                </a:lnTo>
                <a:lnTo>
                  <a:pt x="246" y="301"/>
                </a:lnTo>
                <a:lnTo>
                  <a:pt x="246" y="303"/>
                </a:lnTo>
                <a:lnTo>
                  <a:pt x="246" y="305"/>
                </a:lnTo>
                <a:lnTo>
                  <a:pt x="246" y="306"/>
                </a:lnTo>
                <a:lnTo>
                  <a:pt x="244" y="306"/>
                </a:lnTo>
                <a:lnTo>
                  <a:pt x="242" y="306"/>
                </a:lnTo>
                <a:lnTo>
                  <a:pt x="241" y="306"/>
                </a:lnTo>
                <a:lnTo>
                  <a:pt x="239" y="306"/>
                </a:lnTo>
                <a:lnTo>
                  <a:pt x="239" y="308"/>
                </a:lnTo>
                <a:lnTo>
                  <a:pt x="237" y="308"/>
                </a:lnTo>
                <a:lnTo>
                  <a:pt x="235" y="308"/>
                </a:lnTo>
                <a:lnTo>
                  <a:pt x="234" y="308"/>
                </a:lnTo>
                <a:lnTo>
                  <a:pt x="232" y="308"/>
                </a:lnTo>
                <a:lnTo>
                  <a:pt x="232" y="310"/>
                </a:lnTo>
                <a:lnTo>
                  <a:pt x="232" y="311"/>
                </a:lnTo>
                <a:lnTo>
                  <a:pt x="232" y="313"/>
                </a:lnTo>
                <a:lnTo>
                  <a:pt x="230" y="313"/>
                </a:lnTo>
                <a:lnTo>
                  <a:pt x="230" y="315"/>
                </a:lnTo>
                <a:lnTo>
                  <a:pt x="229" y="315"/>
                </a:lnTo>
                <a:lnTo>
                  <a:pt x="229" y="317"/>
                </a:lnTo>
                <a:lnTo>
                  <a:pt x="229" y="318"/>
                </a:lnTo>
                <a:lnTo>
                  <a:pt x="227" y="318"/>
                </a:lnTo>
                <a:lnTo>
                  <a:pt x="227" y="320"/>
                </a:lnTo>
                <a:lnTo>
                  <a:pt x="229" y="320"/>
                </a:lnTo>
                <a:lnTo>
                  <a:pt x="229" y="322"/>
                </a:lnTo>
                <a:lnTo>
                  <a:pt x="230" y="322"/>
                </a:lnTo>
                <a:lnTo>
                  <a:pt x="232" y="322"/>
                </a:lnTo>
                <a:lnTo>
                  <a:pt x="232" y="324"/>
                </a:lnTo>
                <a:lnTo>
                  <a:pt x="234" y="324"/>
                </a:lnTo>
                <a:lnTo>
                  <a:pt x="234" y="325"/>
                </a:lnTo>
                <a:lnTo>
                  <a:pt x="235" y="327"/>
                </a:lnTo>
                <a:lnTo>
                  <a:pt x="237" y="329"/>
                </a:lnTo>
                <a:lnTo>
                  <a:pt x="237" y="330"/>
                </a:lnTo>
                <a:lnTo>
                  <a:pt x="237" y="332"/>
                </a:lnTo>
                <a:lnTo>
                  <a:pt x="239" y="332"/>
                </a:lnTo>
                <a:lnTo>
                  <a:pt x="239" y="334"/>
                </a:lnTo>
                <a:lnTo>
                  <a:pt x="239" y="336"/>
                </a:lnTo>
                <a:lnTo>
                  <a:pt x="239" y="337"/>
                </a:lnTo>
                <a:lnTo>
                  <a:pt x="239" y="339"/>
                </a:lnTo>
                <a:lnTo>
                  <a:pt x="239" y="341"/>
                </a:lnTo>
                <a:lnTo>
                  <a:pt x="237" y="341"/>
                </a:lnTo>
                <a:lnTo>
                  <a:pt x="237" y="342"/>
                </a:lnTo>
                <a:lnTo>
                  <a:pt x="239" y="342"/>
                </a:lnTo>
                <a:lnTo>
                  <a:pt x="241" y="342"/>
                </a:lnTo>
                <a:lnTo>
                  <a:pt x="242" y="342"/>
                </a:lnTo>
                <a:lnTo>
                  <a:pt x="242" y="344"/>
                </a:lnTo>
                <a:lnTo>
                  <a:pt x="241" y="344"/>
                </a:lnTo>
                <a:lnTo>
                  <a:pt x="239" y="344"/>
                </a:lnTo>
                <a:lnTo>
                  <a:pt x="239" y="346"/>
                </a:lnTo>
                <a:lnTo>
                  <a:pt x="239" y="348"/>
                </a:lnTo>
                <a:lnTo>
                  <a:pt x="237" y="348"/>
                </a:lnTo>
                <a:lnTo>
                  <a:pt x="237" y="349"/>
                </a:lnTo>
                <a:lnTo>
                  <a:pt x="237" y="351"/>
                </a:lnTo>
                <a:lnTo>
                  <a:pt x="235" y="351"/>
                </a:lnTo>
                <a:lnTo>
                  <a:pt x="235" y="353"/>
                </a:lnTo>
                <a:lnTo>
                  <a:pt x="235" y="355"/>
                </a:lnTo>
                <a:lnTo>
                  <a:pt x="235" y="356"/>
                </a:lnTo>
                <a:lnTo>
                  <a:pt x="237" y="356"/>
                </a:lnTo>
                <a:lnTo>
                  <a:pt x="237" y="358"/>
                </a:lnTo>
                <a:lnTo>
                  <a:pt x="239" y="358"/>
                </a:lnTo>
                <a:lnTo>
                  <a:pt x="239" y="360"/>
                </a:lnTo>
                <a:lnTo>
                  <a:pt x="239" y="361"/>
                </a:lnTo>
                <a:lnTo>
                  <a:pt x="241" y="361"/>
                </a:lnTo>
                <a:lnTo>
                  <a:pt x="241" y="360"/>
                </a:lnTo>
                <a:lnTo>
                  <a:pt x="242" y="360"/>
                </a:lnTo>
                <a:lnTo>
                  <a:pt x="244" y="360"/>
                </a:lnTo>
                <a:lnTo>
                  <a:pt x="246" y="360"/>
                </a:lnTo>
                <a:lnTo>
                  <a:pt x="246" y="361"/>
                </a:lnTo>
                <a:lnTo>
                  <a:pt x="247" y="361"/>
                </a:lnTo>
                <a:lnTo>
                  <a:pt x="247" y="363"/>
                </a:lnTo>
                <a:lnTo>
                  <a:pt x="249" y="363"/>
                </a:lnTo>
                <a:lnTo>
                  <a:pt x="251" y="363"/>
                </a:lnTo>
                <a:lnTo>
                  <a:pt x="251" y="365"/>
                </a:lnTo>
                <a:lnTo>
                  <a:pt x="253" y="365"/>
                </a:lnTo>
                <a:lnTo>
                  <a:pt x="254" y="365"/>
                </a:lnTo>
                <a:lnTo>
                  <a:pt x="254" y="367"/>
                </a:lnTo>
                <a:lnTo>
                  <a:pt x="256" y="367"/>
                </a:lnTo>
                <a:lnTo>
                  <a:pt x="256" y="368"/>
                </a:lnTo>
                <a:lnTo>
                  <a:pt x="254" y="368"/>
                </a:lnTo>
                <a:lnTo>
                  <a:pt x="254" y="370"/>
                </a:lnTo>
                <a:lnTo>
                  <a:pt x="253" y="370"/>
                </a:lnTo>
                <a:lnTo>
                  <a:pt x="253" y="372"/>
                </a:lnTo>
                <a:lnTo>
                  <a:pt x="253" y="373"/>
                </a:lnTo>
                <a:lnTo>
                  <a:pt x="251" y="373"/>
                </a:lnTo>
                <a:lnTo>
                  <a:pt x="251" y="375"/>
                </a:lnTo>
                <a:lnTo>
                  <a:pt x="251" y="377"/>
                </a:lnTo>
                <a:lnTo>
                  <a:pt x="251" y="379"/>
                </a:lnTo>
                <a:lnTo>
                  <a:pt x="253" y="379"/>
                </a:lnTo>
                <a:lnTo>
                  <a:pt x="253" y="380"/>
                </a:lnTo>
                <a:lnTo>
                  <a:pt x="254" y="380"/>
                </a:lnTo>
                <a:lnTo>
                  <a:pt x="256" y="380"/>
                </a:lnTo>
                <a:lnTo>
                  <a:pt x="258" y="380"/>
                </a:lnTo>
                <a:lnTo>
                  <a:pt x="259" y="380"/>
                </a:lnTo>
                <a:lnTo>
                  <a:pt x="261" y="380"/>
                </a:lnTo>
                <a:lnTo>
                  <a:pt x="263" y="380"/>
                </a:lnTo>
                <a:lnTo>
                  <a:pt x="265" y="380"/>
                </a:lnTo>
                <a:lnTo>
                  <a:pt x="266" y="380"/>
                </a:lnTo>
                <a:lnTo>
                  <a:pt x="268" y="380"/>
                </a:lnTo>
                <a:lnTo>
                  <a:pt x="270" y="382"/>
                </a:lnTo>
                <a:lnTo>
                  <a:pt x="272" y="382"/>
                </a:lnTo>
                <a:lnTo>
                  <a:pt x="272" y="384"/>
                </a:lnTo>
                <a:lnTo>
                  <a:pt x="273" y="384"/>
                </a:lnTo>
                <a:lnTo>
                  <a:pt x="275" y="384"/>
                </a:lnTo>
                <a:lnTo>
                  <a:pt x="275" y="386"/>
                </a:lnTo>
                <a:lnTo>
                  <a:pt x="277" y="386"/>
                </a:lnTo>
                <a:lnTo>
                  <a:pt x="278" y="387"/>
                </a:lnTo>
                <a:lnTo>
                  <a:pt x="278" y="389"/>
                </a:lnTo>
                <a:lnTo>
                  <a:pt x="278" y="391"/>
                </a:lnTo>
                <a:lnTo>
                  <a:pt x="278" y="392"/>
                </a:lnTo>
                <a:lnTo>
                  <a:pt x="278" y="394"/>
                </a:lnTo>
                <a:lnTo>
                  <a:pt x="278" y="396"/>
                </a:lnTo>
                <a:lnTo>
                  <a:pt x="278" y="398"/>
                </a:lnTo>
                <a:lnTo>
                  <a:pt x="278" y="399"/>
                </a:lnTo>
                <a:lnTo>
                  <a:pt x="278" y="401"/>
                </a:lnTo>
                <a:lnTo>
                  <a:pt x="278" y="403"/>
                </a:lnTo>
                <a:lnTo>
                  <a:pt x="277" y="403"/>
                </a:lnTo>
                <a:lnTo>
                  <a:pt x="277" y="404"/>
                </a:lnTo>
                <a:lnTo>
                  <a:pt x="277" y="406"/>
                </a:lnTo>
                <a:lnTo>
                  <a:pt x="275" y="406"/>
                </a:lnTo>
                <a:lnTo>
                  <a:pt x="275" y="408"/>
                </a:lnTo>
                <a:lnTo>
                  <a:pt x="275" y="410"/>
                </a:lnTo>
                <a:lnTo>
                  <a:pt x="273" y="410"/>
                </a:lnTo>
                <a:lnTo>
                  <a:pt x="273" y="411"/>
                </a:lnTo>
                <a:lnTo>
                  <a:pt x="272" y="411"/>
                </a:lnTo>
                <a:lnTo>
                  <a:pt x="272" y="413"/>
                </a:lnTo>
                <a:lnTo>
                  <a:pt x="272" y="415"/>
                </a:lnTo>
                <a:lnTo>
                  <a:pt x="270" y="415"/>
                </a:lnTo>
                <a:lnTo>
                  <a:pt x="270" y="417"/>
                </a:lnTo>
                <a:lnTo>
                  <a:pt x="268" y="418"/>
                </a:lnTo>
                <a:lnTo>
                  <a:pt x="268" y="420"/>
                </a:lnTo>
                <a:lnTo>
                  <a:pt x="266" y="420"/>
                </a:lnTo>
                <a:lnTo>
                  <a:pt x="265" y="420"/>
                </a:lnTo>
                <a:lnTo>
                  <a:pt x="263" y="420"/>
                </a:lnTo>
                <a:lnTo>
                  <a:pt x="261" y="420"/>
                </a:lnTo>
                <a:lnTo>
                  <a:pt x="259" y="418"/>
                </a:lnTo>
                <a:lnTo>
                  <a:pt x="258" y="418"/>
                </a:lnTo>
                <a:lnTo>
                  <a:pt x="256" y="418"/>
                </a:lnTo>
                <a:lnTo>
                  <a:pt x="254" y="418"/>
                </a:lnTo>
                <a:lnTo>
                  <a:pt x="253" y="418"/>
                </a:lnTo>
                <a:lnTo>
                  <a:pt x="253" y="420"/>
                </a:lnTo>
                <a:lnTo>
                  <a:pt x="251" y="420"/>
                </a:lnTo>
                <a:lnTo>
                  <a:pt x="249" y="420"/>
                </a:lnTo>
                <a:lnTo>
                  <a:pt x="249" y="422"/>
                </a:lnTo>
                <a:lnTo>
                  <a:pt x="247" y="422"/>
                </a:lnTo>
                <a:lnTo>
                  <a:pt x="247" y="423"/>
                </a:lnTo>
                <a:lnTo>
                  <a:pt x="247" y="425"/>
                </a:lnTo>
                <a:lnTo>
                  <a:pt x="249" y="425"/>
                </a:lnTo>
                <a:lnTo>
                  <a:pt x="249" y="427"/>
                </a:lnTo>
                <a:lnTo>
                  <a:pt x="251" y="427"/>
                </a:lnTo>
                <a:lnTo>
                  <a:pt x="253" y="427"/>
                </a:lnTo>
                <a:lnTo>
                  <a:pt x="253" y="429"/>
                </a:lnTo>
                <a:lnTo>
                  <a:pt x="253" y="430"/>
                </a:lnTo>
                <a:lnTo>
                  <a:pt x="254" y="430"/>
                </a:lnTo>
                <a:lnTo>
                  <a:pt x="254" y="432"/>
                </a:lnTo>
                <a:lnTo>
                  <a:pt x="254" y="434"/>
                </a:lnTo>
                <a:lnTo>
                  <a:pt x="253" y="434"/>
                </a:lnTo>
                <a:lnTo>
                  <a:pt x="253" y="435"/>
                </a:lnTo>
                <a:lnTo>
                  <a:pt x="254" y="435"/>
                </a:lnTo>
                <a:lnTo>
                  <a:pt x="254" y="437"/>
                </a:lnTo>
                <a:lnTo>
                  <a:pt x="254" y="439"/>
                </a:lnTo>
                <a:lnTo>
                  <a:pt x="254" y="441"/>
                </a:lnTo>
                <a:lnTo>
                  <a:pt x="254" y="442"/>
                </a:lnTo>
                <a:lnTo>
                  <a:pt x="256" y="442"/>
                </a:lnTo>
                <a:lnTo>
                  <a:pt x="256" y="444"/>
                </a:lnTo>
                <a:lnTo>
                  <a:pt x="256" y="446"/>
                </a:lnTo>
                <a:lnTo>
                  <a:pt x="258" y="446"/>
                </a:lnTo>
                <a:lnTo>
                  <a:pt x="258" y="447"/>
                </a:lnTo>
                <a:lnTo>
                  <a:pt x="259" y="447"/>
                </a:lnTo>
                <a:lnTo>
                  <a:pt x="259" y="449"/>
                </a:lnTo>
                <a:lnTo>
                  <a:pt x="261" y="449"/>
                </a:lnTo>
                <a:lnTo>
                  <a:pt x="259" y="449"/>
                </a:lnTo>
                <a:lnTo>
                  <a:pt x="259" y="451"/>
                </a:lnTo>
                <a:lnTo>
                  <a:pt x="259" y="453"/>
                </a:lnTo>
                <a:lnTo>
                  <a:pt x="259" y="454"/>
                </a:lnTo>
                <a:lnTo>
                  <a:pt x="258" y="454"/>
                </a:lnTo>
                <a:lnTo>
                  <a:pt x="258" y="456"/>
                </a:lnTo>
                <a:lnTo>
                  <a:pt x="256" y="456"/>
                </a:lnTo>
                <a:lnTo>
                  <a:pt x="256" y="458"/>
                </a:lnTo>
                <a:lnTo>
                  <a:pt x="254" y="458"/>
                </a:lnTo>
                <a:lnTo>
                  <a:pt x="253" y="458"/>
                </a:lnTo>
                <a:lnTo>
                  <a:pt x="253" y="460"/>
                </a:lnTo>
                <a:lnTo>
                  <a:pt x="253" y="461"/>
                </a:lnTo>
                <a:lnTo>
                  <a:pt x="254" y="461"/>
                </a:lnTo>
                <a:lnTo>
                  <a:pt x="254" y="463"/>
                </a:lnTo>
                <a:lnTo>
                  <a:pt x="256" y="463"/>
                </a:lnTo>
                <a:lnTo>
                  <a:pt x="256" y="465"/>
                </a:lnTo>
                <a:lnTo>
                  <a:pt x="256" y="466"/>
                </a:lnTo>
                <a:lnTo>
                  <a:pt x="256" y="468"/>
                </a:lnTo>
                <a:lnTo>
                  <a:pt x="258" y="468"/>
                </a:lnTo>
                <a:lnTo>
                  <a:pt x="259" y="468"/>
                </a:lnTo>
                <a:lnTo>
                  <a:pt x="261" y="468"/>
                </a:lnTo>
                <a:lnTo>
                  <a:pt x="261" y="470"/>
                </a:lnTo>
                <a:lnTo>
                  <a:pt x="261" y="472"/>
                </a:lnTo>
                <a:lnTo>
                  <a:pt x="263" y="472"/>
                </a:lnTo>
                <a:lnTo>
                  <a:pt x="265" y="472"/>
                </a:lnTo>
                <a:lnTo>
                  <a:pt x="265" y="473"/>
                </a:lnTo>
                <a:lnTo>
                  <a:pt x="266" y="475"/>
                </a:lnTo>
                <a:lnTo>
                  <a:pt x="268" y="475"/>
                </a:lnTo>
                <a:lnTo>
                  <a:pt x="270" y="475"/>
                </a:lnTo>
                <a:lnTo>
                  <a:pt x="272" y="475"/>
                </a:lnTo>
                <a:lnTo>
                  <a:pt x="272" y="473"/>
                </a:lnTo>
                <a:lnTo>
                  <a:pt x="273" y="473"/>
                </a:lnTo>
                <a:lnTo>
                  <a:pt x="275" y="473"/>
                </a:lnTo>
                <a:lnTo>
                  <a:pt x="277" y="473"/>
                </a:lnTo>
                <a:lnTo>
                  <a:pt x="277" y="475"/>
                </a:lnTo>
                <a:lnTo>
                  <a:pt x="277" y="477"/>
                </a:lnTo>
                <a:lnTo>
                  <a:pt x="278" y="477"/>
                </a:lnTo>
                <a:lnTo>
                  <a:pt x="278" y="478"/>
                </a:lnTo>
                <a:lnTo>
                  <a:pt x="278" y="480"/>
                </a:lnTo>
                <a:lnTo>
                  <a:pt x="277" y="480"/>
                </a:lnTo>
                <a:lnTo>
                  <a:pt x="275" y="480"/>
                </a:lnTo>
                <a:lnTo>
                  <a:pt x="275" y="482"/>
                </a:lnTo>
                <a:lnTo>
                  <a:pt x="273" y="482"/>
                </a:lnTo>
                <a:lnTo>
                  <a:pt x="272" y="482"/>
                </a:lnTo>
                <a:lnTo>
                  <a:pt x="270" y="482"/>
                </a:lnTo>
                <a:lnTo>
                  <a:pt x="268" y="482"/>
                </a:lnTo>
                <a:lnTo>
                  <a:pt x="266" y="482"/>
                </a:lnTo>
                <a:lnTo>
                  <a:pt x="265" y="482"/>
                </a:lnTo>
                <a:lnTo>
                  <a:pt x="265" y="484"/>
                </a:lnTo>
                <a:lnTo>
                  <a:pt x="263" y="484"/>
                </a:lnTo>
                <a:lnTo>
                  <a:pt x="261" y="484"/>
                </a:lnTo>
                <a:lnTo>
                  <a:pt x="261" y="482"/>
                </a:lnTo>
                <a:lnTo>
                  <a:pt x="259" y="482"/>
                </a:lnTo>
                <a:lnTo>
                  <a:pt x="259" y="484"/>
                </a:lnTo>
                <a:lnTo>
                  <a:pt x="259" y="485"/>
                </a:lnTo>
                <a:lnTo>
                  <a:pt x="258" y="485"/>
                </a:lnTo>
                <a:lnTo>
                  <a:pt x="258" y="487"/>
                </a:lnTo>
                <a:lnTo>
                  <a:pt x="256" y="487"/>
                </a:lnTo>
                <a:lnTo>
                  <a:pt x="256" y="489"/>
                </a:lnTo>
                <a:lnTo>
                  <a:pt x="256" y="491"/>
                </a:lnTo>
                <a:lnTo>
                  <a:pt x="254" y="491"/>
                </a:lnTo>
                <a:lnTo>
                  <a:pt x="254" y="492"/>
                </a:lnTo>
                <a:lnTo>
                  <a:pt x="253" y="492"/>
                </a:lnTo>
                <a:lnTo>
                  <a:pt x="253" y="494"/>
                </a:lnTo>
                <a:lnTo>
                  <a:pt x="251" y="494"/>
                </a:lnTo>
                <a:lnTo>
                  <a:pt x="249" y="496"/>
                </a:lnTo>
                <a:lnTo>
                  <a:pt x="249" y="497"/>
                </a:lnTo>
                <a:lnTo>
                  <a:pt x="247" y="497"/>
                </a:lnTo>
                <a:lnTo>
                  <a:pt x="247" y="499"/>
                </a:lnTo>
                <a:lnTo>
                  <a:pt x="247" y="501"/>
                </a:lnTo>
                <a:lnTo>
                  <a:pt x="247" y="503"/>
                </a:lnTo>
                <a:lnTo>
                  <a:pt x="247" y="504"/>
                </a:lnTo>
                <a:lnTo>
                  <a:pt x="249" y="506"/>
                </a:lnTo>
                <a:lnTo>
                  <a:pt x="249" y="508"/>
                </a:lnTo>
                <a:lnTo>
                  <a:pt x="249" y="509"/>
                </a:lnTo>
                <a:lnTo>
                  <a:pt x="249" y="511"/>
                </a:lnTo>
                <a:lnTo>
                  <a:pt x="249" y="513"/>
                </a:lnTo>
                <a:lnTo>
                  <a:pt x="249" y="515"/>
                </a:lnTo>
                <a:lnTo>
                  <a:pt x="249" y="516"/>
                </a:lnTo>
                <a:lnTo>
                  <a:pt x="251" y="516"/>
                </a:lnTo>
                <a:lnTo>
                  <a:pt x="251" y="518"/>
                </a:lnTo>
                <a:lnTo>
                  <a:pt x="251" y="520"/>
                </a:lnTo>
                <a:lnTo>
                  <a:pt x="253" y="520"/>
                </a:lnTo>
                <a:lnTo>
                  <a:pt x="253" y="522"/>
                </a:lnTo>
                <a:lnTo>
                  <a:pt x="254" y="522"/>
                </a:lnTo>
                <a:lnTo>
                  <a:pt x="254" y="523"/>
                </a:lnTo>
                <a:lnTo>
                  <a:pt x="256" y="523"/>
                </a:lnTo>
                <a:lnTo>
                  <a:pt x="256" y="525"/>
                </a:lnTo>
                <a:lnTo>
                  <a:pt x="256" y="527"/>
                </a:lnTo>
                <a:lnTo>
                  <a:pt x="256" y="528"/>
                </a:lnTo>
                <a:lnTo>
                  <a:pt x="258" y="528"/>
                </a:lnTo>
                <a:lnTo>
                  <a:pt x="258" y="530"/>
                </a:lnTo>
                <a:lnTo>
                  <a:pt x="258" y="532"/>
                </a:lnTo>
                <a:lnTo>
                  <a:pt x="259" y="532"/>
                </a:lnTo>
                <a:lnTo>
                  <a:pt x="259" y="534"/>
                </a:lnTo>
                <a:lnTo>
                  <a:pt x="259" y="535"/>
                </a:lnTo>
                <a:lnTo>
                  <a:pt x="259" y="537"/>
                </a:lnTo>
                <a:lnTo>
                  <a:pt x="259" y="539"/>
                </a:lnTo>
                <a:lnTo>
                  <a:pt x="261" y="539"/>
                </a:lnTo>
                <a:lnTo>
                  <a:pt x="259" y="539"/>
                </a:lnTo>
                <a:lnTo>
                  <a:pt x="261" y="539"/>
                </a:lnTo>
                <a:lnTo>
                  <a:pt x="261" y="540"/>
                </a:lnTo>
                <a:lnTo>
                  <a:pt x="263" y="540"/>
                </a:lnTo>
                <a:lnTo>
                  <a:pt x="263" y="542"/>
                </a:lnTo>
                <a:lnTo>
                  <a:pt x="265" y="542"/>
                </a:lnTo>
                <a:lnTo>
                  <a:pt x="265" y="544"/>
                </a:lnTo>
                <a:lnTo>
                  <a:pt x="266" y="544"/>
                </a:lnTo>
                <a:lnTo>
                  <a:pt x="266" y="546"/>
                </a:lnTo>
                <a:lnTo>
                  <a:pt x="268" y="546"/>
                </a:lnTo>
                <a:lnTo>
                  <a:pt x="268" y="547"/>
                </a:lnTo>
                <a:lnTo>
                  <a:pt x="268" y="549"/>
                </a:lnTo>
                <a:lnTo>
                  <a:pt x="268" y="551"/>
                </a:lnTo>
                <a:lnTo>
                  <a:pt x="270" y="551"/>
                </a:lnTo>
                <a:lnTo>
                  <a:pt x="268" y="551"/>
                </a:lnTo>
                <a:lnTo>
                  <a:pt x="266" y="551"/>
                </a:lnTo>
                <a:lnTo>
                  <a:pt x="266" y="553"/>
                </a:lnTo>
                <a:lnTo>
                  <a:pt x="265" y="553"/>
                </a:lnTo>
                <a:lnTo>
                  <a:pt x="265" y="554"/>
                </a:lnTo>
                <a:lnTo>
                  <a:pt x="265" y="556"/>
                </a:lnTo>
                <a:lnTo>
                  <a:pt x="263" y="556"/>
                </a:lnTo>
                <a:lnTo>
                  <a:pt x="261" y="556"/>
                </a:lnTo>
                <a:lnTo>
                  <a:pt x="259" y="556"/>
                </a:lnTo>
                <a:lnTo>
                  <a:pt x="259" y="558"/>
                </a:lnTo>
                <a:lnTo>
                  <a:pt x="258" y="558"/>
                </a:lnTo>
                <a:lnTo>
                  <a:pt x="258" y="559"/>
                </a:lnTo>
                <a:lnTo>
                  <a:pt x="256" y="559"/>
                </a:lnTo>
                <a:lnTo>
                  <a:pt x="256" y="561"/>
                </a:lnTo>
                <a:lnTo>
                  <a:pt x="256" y="563"/>
                </a:lnTo>
                <a:lnTo>
                  <a:pt x="254" y="563"/>
                </a:lnTo>
                <a:lnTo>
                  <a:pt x="253" y="563"/>
                </a:lnTo>
                <a:lnTo>
                  <a:pt x="253" y="565"/>
                </a:lnTo>
                <a:lnTo>
                  <a:pt x="251" y="565"/>
                </a:lnTo>
                <a:lnTo>
                  <a:pt x="249" y="565"/>
                </a:lnTo>
                <a:lnTo>
                  <a:pt x="249" y="566"/>
                </a:lnTo>
                <a:lnTo>
                  <a:pt x="247" y="566"/>
                </a:lnTo>
                <a:lnTo>
                  <a:pt x="247" y="568"/>
                </a:lnTo>
                <a:lnTo>
                  <a:pt x="246" y="568"/>
                </a:lnTo>
                <a:lnTo>
                  <a:pt x="246" y="570"/>
                </a:lnTo>
                <a:lnTo>
                  <a:pt x="244" y="570"/>
                </a:lnTo>
                <a:lnTo>
                  <a:pt x="246" y="570"/>
                </a:lnTo>
                <a:lnTo>
                  <a:pt x="246" y="571"/>
                </a:lnTo>
                <a:lnTo>
                  <a:pt x="244" y="571"/>
                </a:lnTo>
                <a:lnTo>
                  <a:pt x="242" y="571"/>
                </a:lnTo>
                <a:lnTo>
                  <a:pt x="241" y="571"/>
                </a:lnTo>
                <a:lnTo>
                  <a:pt x="241" y="573"/>
                </a:lnTo>
                <a:lnTo>
                  <a:pt x="239" y="573"/>
                </a:lnTo>
                <a:lnTo>
                  <a:pt x="237" y="573"/>
                </a:lnTo>
                <a:lnTo>
                  <a:pt x="237" y="575"/>
                </a:lnTo>
                <a:lnTo>
                  <a:pt x="235" y="575"/>
                </a:lnTo>
                <a:lnTo>
                  <a:pt x="235" y="577"/>
                </a:lnTo>
                <a:lnTo>
                  <a:pt x="237" y="577"/>
                </a:lnTo>
                <a:lnTo>
                  <a:pt x="237" y="578"/>
                </a:lnTo>
                <a:lnTo>
                  <a:pt x="237" y="580"/>
                </a:lnTo>
                <a:lnTo>
                  <a:pt x="237" y="582"/>
                </a:lnTo>
                <a:lnTo>
                  <a:pt x="237" y="583"/>
                </a:lnTo>
                <a:lnTo>
                  <a:pt x="235" y="583"/>
                </a:lnTo>
                <a:lnTo>
                  <a:pt x="235" y="585"/>
                </a:lnTo>
                <a:lnTo>
                  <a:pt x="235" y="587"/>
                </a:lnTo>
                <a:lnTo>
                  <a:pt x="235" y="589"/>
                </a:lnTo>
                <a:lnTo>
                  <a:pt x="237" y="589"/>
                </a:lnTo>
                <a:lnTo>
                  <a:pt x="239" y="589"/>
                </a:lnTo>
                <a:lnTo>
                  <a:pt x="241" y="589"/>
                </a:lnTo>
                <a:lnTo>
                  <a:pt x="241" y="590"/>
                </a:lnTo>
                <a:lnTo>
                  <a:pt x="239" y="590"/>
                </a:lnTo>
                <a:lnTo>
                  <a:pt x="239" y="592"/>
                </a:lnTo>
                <a:lnTo>
                  <a:pt x="237" y="592"/>
                </a:lnTo>
                <a:lnTo>
                  <a:pt x="237" y="594"/>
                </a:lnTo>
                <a:lnTo>
                  <a:pt x="237" y="596"/>
                </a:lnTo>
                <a:lnTo>
                  <a:pt x="237" y="597"/>
                </a:lnTo>
                <a:lnTo>
                  <a:pt x="237" y="599"/>
                </a:lnTo>
                <a:lnTo>
                  <a:pt x="237" y="601"/>
                </a:lnTo>
                <a:lnTo>
                  <a:pt x="237" y="602"/>
                </a:lnTo>
                <a:lnTo>
                  <a:pt x="235" y="602"/>
                </a:lnTo>
                <a:lnTo>
                  <a:pt x="235" y="604"/>
                </a:lnTo>
                <a:lnTo>
                  <a:pt x="237" y="604"/>
                </a:lnTo>
                <a:lnTo>
                  <a:pt x="237" y="606"/>
                </a:lnTo>
                <a:lnTo>
                  <a:pt x="239" y="606"/>
                </a:lnTo>
                <a:lnTo>
                  <a:pt x="239" y="608"/>
                </a:lnTo>
                <a:lnTo>
                  <a:pt x="239" y="609"/>
                </a:lnTo>
                <a:lnTo>
                  <a:pt x="241" y="609"/>
                </a:lnTo>
                <a:lnTo>
                  <a:pt x="241" y="608"/>
                </a:lnTo>
                <a:lnTo>
                  <a:pt x="242" y="608"/>
                </a:lnTo>
                <a:lnTo>
                  <a:pt x="242" y="609"/>
                </a:lnTo>
                <a:lnTo>
                  <a:pt x="244" y="609"/>
                </a:lnTo>
                <a:lnTo>
                  <a:pt x="244" y="611"/>
                </a:lnTo>
                <a:lnTo>
                  <a:pt x="246" y="611"/>
                </a:lnTo>
                <a:lnTo>
                  <a:pt x="247" y="611"/>
                </a:lnTo>
                <a:lnTo>
                  <a:pt x="249" y="609"/>
                </a:lnTo>
                <a:lnTo>
                  <a:pt x="249" y="608"/>
                </a:lnTo>
                <a:lnTo>
                  <a:pt x="249" y="606"/>
                </a:lnTo>
                <a:lnTo>
                  <a:pt x="251" y="606"/>
                </a:lnTo>
                <a:lnTo>
                  <a:pt x="251" y="608"/>
                </a:lnTo>
                <a:lnTo>
                  <a:pt x="251" y="609"/>
                </a:lnTo>
                <a:lnTo>
                  <a:pt x="253" y="609"/>
                </a:lnTo>
                <a:lnTo>
                  <a:pt x="253" y="611"/>
                </a:lnTo>
                <a:lnTo>
                  <a:pt x="253" y="613"/>
                </a:lnTo>
                <a:lnTo>
                  <a:pt x="253" y="614"/>
                </a:lnTo>
                <a:lnTo>
                  <a:pt x="253" y="613"/>
                </a:lnTo>
                <a:lnTo>
                  <a:pt x="254" y="613"/>
                </a:lnTo>
                <a:lnTo>
                  <a:pt x="256" y="613"/>
                </a:lnTo>
                <a:lnTo>
                  <a:pt x="258" y="613"/>
                </a:lnTo>
                <a:lnTo>
                  <a:pt x="259" y="613"/>
                </a:lnTo>
                <a:lnTo>
                  <a:pt x="261" y="613"/>
                </a:lnTo>
                <a:lnTo>
                  <a:pt x="263" y="613"/>
                </a:lnTo>
                <a:lnTo>
                  <a:pt x="263" y="611"/>
                </a:lnTo>
                <a:lnTo>
                  <a:pt x="265" y="611"/>
                </a:lnTo>
                <a:lnTo>
                  <a:pt x="266" y="611"/>
                </a:lnTo>
                <a:lnTo>
                  <a:pt x="266" y="613"/>
                </a:lnTo>
                <a:lnTo>
                  <a:pt x="268" y="613"/>
                </a:lnTo>
                <a:lnTo>
                  <a:pt x="268" y="614"/>
                </a:lnTo>
                <a:lnTo>
                  <a:pt x="270" y="614"/>
                </a:lnTo>
                <a:lnTo>
                  <a:pt x="272" y="614"/>
                </a:lnTo>
                <a:lnTo>
                  <a:pt x="273" y="614"/>
                </a:lnTo>
                <a:lnTo>
                  <a:pt x="275" y="616"/>
                </a:lnTo>
                <a:lnTo>
                  <a:pt x="277" y="616"/>
                </a:lnTo>
                <a:lnTo>
                  <a:pt x="278" y="616"/>
                </a:lnTo>
                <a:lnTo>
                  <a:pt x="278" y="618"/>
                </a:lnTo>
                <a:lnTo>
                  <a:pt x="280" y="618"/>
                </a:lnTo>
                <a:lnTo>
                  <a:pt x="280" y="616"/>
                </a:lnTo>
                <a:lnTo>
                  <a:pt x="282" y="616"/>
                </a:lnTo>
                <a:lnTo>
                  <a:pt x="284" y="616"/>
                </a:lnTo>
                <a:lnTo>
                  <a:pt x="285" y="616"/>
                </a:lnTo>
                <a:lnTo>
                  <a:pt x="287" y="616"/>
                </a:lnTo>
                <a:lnTo>
                  <a:pt x="287" y="618"/>
                </a:lnTo>
                <a:lnTo>
                  <a:pt x="287" y="620"/>
                </a:lnTo>
                <a:lnTo>
                  <a:pt x="289" y="620"/>
                </a:lnTo>
                <a:lnTo>
                  <a:pt x="289" y="621"/>
                </a:lnTo>
                <a:lnTo>
                  <a:pt x="287" y="621"/>
                </a:lnTo>
                <a:lnTo>
                  <a:pt x="287" y="623"/>
                </a:lnTo>
                <a:lnTo>
                  <a:pt x="285" y="623"/>
                </a:lnTo>
                <a:lnTo>
                  <a:pt x="285" y="625"/>
                </a:lnTo>
                <a:lnTo>
                  <a:pt x="285" y="627"/>
                </a:lnTo>
                <a:lnTo>
                  <a:pt x="285" y="628"/>
                </a:lnTo>
                <a:lnTo>
                  <a:pt x="287" y="628"/>
                </a:lnTo>
                <a:lnTo>
                  <a:pt x="287" y="630"/>
                </a:lnTo>
                <a:lnTo>
                  <a:pt x="287" y="632"/>
                </a:lnTo>
                <a:lnTo>
                  <a:pt x="285" y="632"/>
                </a:lnTo>
                <a:lnTo>
                  <a:pt x="285" y="633"/>
                </a:lnTo>
                <a:lnTo>
                  <a:pt x="287" y="633"/>
                </a:lnTo>
                <a:lnTo>
                  <a:pt x="287" y="635"/>
                </a:lnTo>
                <a:lnTo>
                  <a:pt x="289" y="635"/>
                </a:lnTo>
                <a:lnTo>
                  <a:pt x="289" y="637"/>
                </a:lnTo>
                <a:lnTo>
                  <a:pt x="289" y="639"/>
                </a:lnTo>
                <a:lnTo>
                  <a:pt x="290" y="639"/>
                </a:lnTo>
                <a:lnTo>
                  <a:pt x="292" y="639"/>
                </a:lnTo>
                <a:lnTo>
                  <a:pt x="294" y="639"/>
                </a:lnTo>
                <a:lnTo>
                  <a:pt x="294" y="637"/>
                </a:lnTo>
                <a:lnTo>
                  <a:pt x="296" y="637"/>
                </a:lnTo>
                <a:lnTo>
                  <a:pt x="297" y="637"/>
                </a:lnTo>
                <a:lnTo>
                  <a:pt x="297" y="639"/>
                </a:lnTo>
                <a:lnTo>
                  <a:pt x="297" y="640"/>
                </a:lnTo>
                <a:lnTo>
                  <a:pt x="299" y="640"/>
                </a:lnTo>
                <a:lnTo>
                  <a:pt x="299" y="642"/>
                </a:lnTo>
                <a:lnTo>
                  <a:pt x="301" y="642"/>
                </a:lnTo>
                <a:lnTo>
                  <a:pt x="301" y="644"/>
                </a:lnTo>
                <a:lnTo>
                  <a:pt x="301" y="645"/>
                </a:lnTo>
                <a:lnTo>
                  <a:pt x="301" y="647"/>
                </a:lnTo>
                <a:lnTo>
                  <a:pt x="299" y="647"/>
                </a:lnTo>
                <a:lnTo>
                  <a:pt x="299" y="649"/>
                </a:lnTo>
                <a:lnTo>
                  <a:pt x="297" y="649"/>
                </a:lnTo>
                <a:lnTo>
                  <a:pt x="297" y="651"/>
                </a:lnTo>
                <a:lnTo>
                  <a:pt x="297" y="652"/>
                </a:lnTo>
                <a:lnTo>
                  <a:pt x="296" y="654"/>
                </a:lnTo>
                <a:lnTo>
                  <a:pt x="296" y="656"/>
                </a:lnTo>
                <a:lnTo>
                  <a:pt x="294" y="656"/>
                </a:lnTo>
                <a:lnTo>
                  <a:pt x="294" y="658"/>
                </a:lnTo>
                <a:lnTo>
                  <a:pt x="294" y="659"/>
                </a:lnTo>
                <a:lnTo>
                  <a:pt x="296" y="659"/>
                </a:lnTo>
                <a:lnTo>
                  <a:pt x="296" y="661"/>
                </a:lnTo>
                <a:lnTo>
                  <a:pt x="296" y="663"/>
                </a:lnTo>
                <a:lnTo>
                  <a:pt x="297" y="663"/>
                </a:lnTo>
                <a:lnTo>
                  <a:pt x="297" y="664"/>
                </a:lnTo>
                <a:lnTo>
                  <a:pt x="297" y="666"/>
                </a:lnTo>
                <a:lnTo>
                  <a:pt x="297" y="668"/>
                </a:lnTo>
                <a:lnTo>
                  <a:pt x="297" y="670"/>
                </a:lnTo>
                <a:lnTo>
                  <a:pt x="297" y="671"/>
                </a:lnTo>
                <a:lnTo>
                  <a:pt x="297" y="673"/>
                </a:lnTo>
                <a:lnTo>
                  <a:pt x="297" y="675"/>
                </a:lnTo>
                <a:lnTo>
                  <a:pt x="297" y="676"/>
                </a:lnTo>
                <a:lnTo>
                  <a:pt x="299" y="676"/>
                </a:lnTo>
                <a:lnTo>
                  <a:pt x="299" y="678"/>
                </a:lnTo>
                <a:lnTo>
                  <a:pt x="301" y="678"/>
                </a:lnTo>
                <a:lnTo>
                  <a:pt x="301" y="680"/>
                </a:lnTo>
                <a:lnTo>
                  <a:pt x="303" y="680"/>
                </a:lnTo>
                <a:lnTo>
                  <a:pt x="303" y="682"/>
                </a:lnTo>
                <a:lnTo>
                  <a:pt x="304" y="682"/>
                </a:lnTo>
                <a:lnTo>
                  <a:pt x="306" y="682"/>
                </a:lnTo>
                <a:lnTo>
                  <a:pt x="306" y="683"/>
                </a:lnTo>
                <a:lnTo>
                  <a:pt x="308" y="683"/>
                </a:lnTo>
                <a:lnTo>
                  <a:pt x="308" y="685"/>
                </a:lnTo>
                <a:lnTo>
                  <a:pt x="309" y="685"/>
                </a:lnTo>
                <a:lnTo>
                  <a:pt x="311" y="685"/>
                </a:lnTo>
                <a:lnTo>
                  <a:pt x="311" y="687"/>
                </a:lnTo>
                <a:lnTo>
                  <a:pt x="309" y="687"/>
                </a:lnTo>
                <a:lnTo>
                  <a:pt x="309" y="689"/>
                </a:lnTo>
                <a:lnTo>
                  <a:pt x="309" y="690"/>
                </a:lnTo>
                <a:lnTo>
                  <a:pt x="311" y="690"/>
                </a:lnTo>
                <a:lnTo>
                  <a:pt x="311" y="692"/>
                </a:lnTo>
                <a:lnTo>
                  <a:pt x="313" y="692"/>
                </a:lnTo>
                <a:lnTo>
                  <a:pt x="315" y="692"/>
                </a:lnTo>
                <a:lnTo>
                  <a:pt x="315" y="690"/>
                </a:lnTo>
                <a:lnTo>
                  <a:pt x="315" y="689"/>
                </a:lnTo>
                <a:lnTo>
                  <a:pt x="316" y="689"/>
                </a:lnTo>
                <a:lnTo>
                  <a:pt x="316" y="687"/>
                </a:lnTo>
                <a:lnTo>
                  <a:pt x="318" y="687"/>
                </a:lnTo>
                <a:lnTo>
                  <a:pt x="320" y="687"/>
                </a:lnTo>
                <a:lnTo>
                  <a:pt x="320" y="685"/>
                </a:lnTo>
                <a:lnTo>
                  <a:pt x="321" y="685"/>
                </a:lnTo>
                <a:lnTo>
                  <a:pt x="323" y="685"/>
                </a:lnTo>
                <a:lnTo>
                  <a:pt x="323" y="683"/>
                </a:lnTo>
                <a:lnTo>
                  <a:pt x="325" y="683"/>
                </a:lnTo>
                <a:lnTo>
                  <a:pt x="325" y="685"/>
                </a:lnTo>
                <a:lnTo>
                  <a:pt x="327" y="685"/>
                </a:lnTo>
                <a:lnTo>
                  <a:pt x="328" y="685"/>
                </a:lnTo>
                <a:lnTo>
                  <a:pt x="328" y="687"/>
                </a:lnTo>
                <a:lnTo>
                  <a:pt x="330" y="687"/>
                </a:lnTo>
                <a:lnTo>
                  <a:pt x="332" y="687"/>
                </a:lnTo>
                <a:lnTo>
                  <a:pt x="332" y="689"/>
                </a:lnTo>
                <a:lnTo>
                  <a:pt x="334" y="689"/>
                </a:lnTo>
                <a:lnTo>
                  <a:pt x="334" y="690"/>
                </a:lnTo>
                <a:lnTo>
                  <a:pt x="334" y="692"/>
                </a:lnTo>
                <a:lnTo>
                  <a:pt x="334" y="694"/>
                </a:lnTo>
                <a:lnTo>
                  <a:pt x="335" y="694"/>
                </a:lnTo>
                <a:lnTo>
                  <a:pt x="337" y="694"/>
                </a:lnTo>
                <a:lnTo>
                  <a:pt x="337" y="695"/>
                </a:lnTo>
                <a:lnTo>
                  <a:pt x="339" y="695"/>
                </a:lnTo>
                <a:lnTo>
                  <a:pt x="339" y="697"/>
                </a:lnTo>
                <a:lnTo>
                  <a:pt x="340" y="697"/>
                </a:lnTo>
                <a:lnTo>
                  <a:pt x="340" y="699"/>
                </a:lnTo>
                <a:lnTo>
                  <a:pt x="342" y="699"/>
                </a:lnTo>
                <a:lnTo>
                  <a:pt x="342" y="701"/>
                </a:lnTo>
                <a:lnTo>
                  <a:pt x="344" y="701"/>
                </a:lnTo>
                <a:lnTo>
                  <a:pt x="346" y="701"/>
                </a:lnTo>
                <a:lnTo>
                  <a:pt x="347" y="701"/>
                </a:lnTo>
                <a:lnTo>
                  <a:pt x="349" y="701"/>
                </a:lnTo>
                <a:lnTo>
                  <a:pt x="351" y="701"/>
                </a:lnTo>
                <a:lnTo>
                  <a:pt x="351" y="702"/>
                </a:lnTo>
                <a:lnTo>
                  <a:pt x="352" y="702"/>
                </a:lnTo>
                <a:lnTo>
                  <a:pt x="354" y="702"/>
                </a:lnTo>
                <a:lnTo>
                  <a:pt x="356" y="702"/>
                </a:lnTo>
                <a:lnTo>
                  <a:pt x="356" y="704"/>
                </a:lnTo>
                <a:lnTo>
                  <a:pt x="358" y="702"/>
                </a:lnTo>
                <a:lnTo>
                  <a:pt x="358" y="701"/>
                </a:lnTo>
                <a:lnTo>
                  <a:pt x="359" y="701"/>
                </a:lnTo>
                <a:lnTo>
                  <a:pt x="359" y="702"/>
                </a:lnTo>
                <a:lnTo>
                  <a:pt x="359" y="704"/>
                </a:lnTo>
                <a:lnTo>
                  <a:pt x="361" y="704"/>
                </a:lnTo>
                <a:lnTo>
                  <a:pt x="361" y="706"/>
                </a:lnTo>
                <a:lnTo>
                  <a:pt x="361" y="704"/>
                </a:lnTo>
                <a:lnTo>
                  <a:pt x="363" y="704"/>
                </a:lnTo>
                <a:lnTo>
                  <a:pt x="364" y="704"/>
                </a:lnTo>
                <a:lnTo>
                  <a:pt x="364" y="702"/>
                </a:lnTo>
                <a:lnTo>
                  <a:pt x="366" y="702"/>
                </a:lnTo>
                <a:lnTo>
                  <a:pt x="366" y="701"/>
                </a:lnTo>
                <a:lnTo>
                  <a:pt x="368" y="701"/>
                </a:lnTo>
                <a:lnTo>
                  <a:pt x="368" y="699"/>
                </a:lnTo>
                <a:lnTo>
                  <a:pt x="370" y="699"/>
                </a:lnTo>
                <a:lnTo>
                  <a:pt x="370" y="701"/>
                </a:lnTo>
                <a:lnTo>
                  <a:pt x="371" y="701"/>
                </a:lnTo>
                <a:lnTo>
                  <a:pt x="371" y="702"/>
                </a:lnTo>
                <a:lnTo>
                  <a:pt x="373" y="702"/>
                </a:lnTo>
                <a:lnTo>
                  <a:pt x="373" y="701"/>
                </a:lnTo>
                <a:lnTo>
                  <a:pt x="375" y="701"/>
                </a:lnTo>
                <a:lnTo>
                  <a:pt x="375" y="699"/>
                </a:lnTo>
                <a:lnTo>
                  <a:pt x="373" y="699"/>
                </a:lnTo>
                <a:lnTo>
                  <a:pt x="373" y="697"/>
                </a:lnTo>
                <a:lnTo>
                  <a:pt x="375" y="697"/>
                </a:lnTo>
                <a:lnTo>
                  <a:pt x="375" y="695"/>
                </a:lnTo>
                <a:lnTo>
                  <a:pt x="377" y="695"/>
                </a:lnTo>
                <a:lnTo>
                  <a:pt x="378" y="695"/>
                </a:lnTo>
                <a:lnTo>
                  <a:pt x="380" y="694"/>
                </a:lnTo>
                <a:lnTo>
                  <a:pt x="382" y="694"/>
                </a:lnTo>
                <a:lnTo>
                  <a:pt x="383" y="694"/>
                </a:lnTo>
                <a:lnTo>
                  <a:pt x="385" y="694"/>
                </a:lnTo>
                <a:lnTo>
                  <a:pt x="385" y="695"/>
                </a:lnTo>
                <a:lnTo>
                  <a:pt x="387" y="695"/>
                </a:lnTo>
                <a:lnTo>
                  <a:pt x="387" y="697"/>
                </a:lnTo>
                <a:lnTo>
                  <a:pt x="387" y="699"/>
                </a:lnTo>
                <a:lnTo>
                  <a:pt x="389" y="699"/>
                </a:lnTo>
                <a:lnTo>
                  <a:pt x="390" y="699"/>
                </a:lnTo>
                <a:lnTo>
                  <a:pt x="390" y="701"/>
                </a:lnTo>
                <a:lnTo>
                  <a:pt x="392" y="701"/>
                </a:lnTo>
                <a:lnTo>
                  <a:pt x="390" y="701"/>
                </a:lnTo>
                <a:lnTo>
                  <a:pt x="390" y="702"/>
                </a:lnTo>
                <a:lnTo>
                  <a:pt x="389" y="702"/>
                </a:lnTo>
                <a:lnTo>
                  <a:pt x="387" y="702"/>
                </a:lnTo>
                <a:lnTo>
                  <a:pt x="387" y="704"/>
                </a:lnTo>
                <a:lnTo>
                  <a:pt x="385" y="704"/>
                </a:lnTo>
                <a:lnTo>
                  <a:pt x="383" y="704"/>
                </a:lnTo>
                <a:lnTo>
                  <a:pt x="383" y="706"/>
                </a:lnTo>
                <a:lnTo>
                  <a:pt x="382" y="706"/>
                </a:lnTo>
                <a:lnTo>
                  <a:pt x="382" y="707"/>
                </a:lnTo>
                <a:lnTo>
                  <a:pt x="382" y="709"/>
                </a:lnTo>
                <a:lnTo>
                  <a:pt x="380" y="709"/>
                </a:lnTo>
                <a:lnTo>
                  <a:pt x="380" y="711"/>
                </a:lnTo>
                <a:lnTo>
                  <a:pt x="378" y="711"/>
                </a:lnTo>
                <a:lnTo>
                  <a:pt x="377" y="711"/>
                </a:lnTo>
                <a:lnTo>
                  <a:pt x="377" y="713"/>
                </a:lnTo>
                <a:lnTo>
                  <a:pt x="378" y="713"/>
                </a:lnTo>
                <a:lnTo>
                  <a:pt x="378" y="714"/>
                </a:lnTo>
                <a:lnTo>
                  <a:pt x="380" y="714"/>
                </a:lnTo>
                <a:lnTo>
                  <a:pt x="380" y="716"/>
                </a:lnTo>
                <a:lnTo>
                  <a:pt x="380" y="718"/>
                </a:lnTo>
                <a:lnTo>
                  <a:pt x="378" y="718"/>
                </a:lnTo>
                <a:lnTo>
                  <a:pt x="378" y="719"/>
                </a:lnTo>
                <a:lnTo>
                  <a:pt x="378" y="721"/>
                </a:lnTo>
                <a:lnTo>
                  <a:pt x="377" y="721"/>
                </a:lnTo>
                <a:lnTo>
                  <a:pt x="377" y="723"/>
                </a:lnTo>
                <a:lnTo>
                  <a:pt x="375" y="723"/>
                </a:lnTo>
                <a:lnTo>
                  <a:pt x="375" y="725"/>
                </a:lnTo>
                <a:lnTo>
                  <a:pt x="375" y="726"/>
                </a:lnTo>
                <a:lnTo>
                  <a:pt x="377" y="726"/>
                </a:lnTo>
                <a:lnTo>
                  <a:pt x="378" y="726"/>
                </a:lnTo>
                <a:lnTo>
                  <a:pt x="380" y="726"/>
                </a:lnTo>
                <a:lnTo>
                  <a:pt x="380" y="728"/>
                </a:lnTo>
                <a:lnTo>
                  <a:pt x="378" y="728"/>
                </a:lnTo>
                <a:lnTo>
                  <a:pt x="378" y="730"/>
                </a:lnTo>
                <a:lnTo>
                  <a:pt x="377" y="730"/>
                </a:lnTo>
                <a:lnTo>
                  <a:pt x="375" y="730"/>
                </a:lnTo>
                <a:lnTo>
                  <a:pt x="373" y="730"/>
                </a:lnTo>
                <a:lnTo>
                  <a:pt x="373" y="732"/>
                </a:lnTo>
                <a:lnTo>
                  <a:pt x="371" y="732"/>
                </a:lnTo>
                <a:lnTo>
                  <a:pt x="370" y="732"/>
                </a:lnTo>
                <a:lnTo>
                  <a:pt x="368" y="733"/>
                </a:lnTo>
                <a:lnTo>
                  <a:pt x="366" y="733"/>
                </a:lnTo>
                <a:lnTo>
                  <a:pt x="366" y="732"/>
                </a:lnTo>
                <a:lnTo>
                  <a:pt x="364" y="732"/>
                </a:lnTo>
                <a:lnTo>
                  <a:pt x="363" y="732"/>
                </a:lnTo>
                <a:lnTo>
                  <a:pt x="363" y="730"/>
                </a:lnTo>
                <a:lnTo>
                  <a:pt x="361" y="730"/>
                </a:lnTo>
                <a:lnTo>
                  <a:pt x="359" y="730"/>
                </a:lnTo>
                <a:lnTo>
                  <a:pt x="359" y="732"/>
                </a:lnTo>
                <a:lnTo>
                  <a:pt x="358" y="732"/>
                </a:lnTo>
                <a:lnTo>
                  <a:pt x="356" y="732"/>
                </a:lnTo>
                <a:lnTo>
                  <a:pt x="354" y="732"/>
                </a:lnTo>
                <a:lnTo>
                  <a:pt x="352" y="733"/>
                </a:lnTo>
                <a:lnTo>
                  <a:pt x="351" y="733"/>
                </a:lnTo>
                <a:lnTo>
                  <a:pt x="349" y="733"/>
                </a:lnTo>
                <a:lnTo>
                  <a:pt x="347" y="733"/>
                </a:lnTo>
                <a:lnTo>
                  <a:pt x="347" y="735"/>
                </a:lnTo>
                <a:lnTo>
                  <a:pt x="346" y="735"/>
                </a:lnTo>
                <a:lnTo>
                  <a:pt x="346" y="737"/>
                </a:lnTo>
                <a:lnTo>
                  <a:pt x="346" y="738"/>
                </a:lnTo>
                <a:lnTo>
                  <a:pt x="344" y="738"/>
                </a:lnTo>
                <a:lnTo>
                  <a:pt x="344" y="737"/>
                </a:lnTo>
                <a:lnTo>
                  <a:pt x="342" y="737"/>
                </a:lnTo>
                <a:lnTo>
                  <a:pt x="340" y="737"/>
                </a:lnTo>
                <a:lnTo>
                  <a:pt x="339" y="737"/>
                </a:lnTo>
                <a:lnTo>
                  <a:pt x="339" y="738"/>
                </a:lnTo>
                <a:lnTo>
                  <a:pt x="340" y="738"/>
                </a:lnTo>
                <a:lnTo>
                  <a:pt x="340" y="740"/>
                </a:lnTo>
                <a:lnTo>
                  <a:pt x="339" y="740"/>
                </a:lnTo>
                <a:lnTo>
                  <a:pt x="337" y="742"/>
                </a:lnTo>
                <a:lnTo>
                  <a:pt x="335" y="742"/>
                </a:lnTo>
                <a:lnTo>
                  <a:pt x="335" y="744"/>
                </a:lnTo>
                <a:lnTo>
                  <a:pt x="335" y="745"/>
                </a:lnTo>
                <a:lnTo>
                  <a:pt x="337" y="745"/>
                </a:lnTo>
                <a:lnTo>
                  <a:pt x="337" y="747"/>
                </a:lnTo>
                <a:lnTo>
                  <a:pt x="335" y="747"/>
                </a:lnTo>
                <a:lnTo>
                  <a:pt x="334" y="747"/>
                </a:lnTo>
                <a:lnTo>
                  <a:pt x="334" y="749"/>
                </a:lnTo>
                <a:lnTo>
                  <a:pt x="334" y="750"/>
                </a:lnTo>
                <a:lnTo>
                  <a:pt x="332" y="750"/>
                </a:lnTo>
                <a:lnTo>
                  <a:pt x="332" y="752"/>
                </a:lnTo>
                <a:lnTo>
                  <a:pt x="330" y="752"/>
                </a:lnTo>
                <a:lnTo>
                  <a:pt x="330" y="750"/>
                </a:lnTo>
                <a:lnTo>
                  <a:pt x="328" y="750"/>
                </a:lnTo>
                <a:lnTo>
                  <a:pt x="327" y="750"/>
                </a:lnTo>
                <a:lnTo>
                  <a:pt x="325" y="750"/>
                </a:lnTo>
                <a:lnTo>
                  <a:pt x="323" y="750"/>
                </a:lnTo>
                <a:lnTo>
                  <a:pt x="321" y="750"/>
                </a:lnTo>
                <a:lnTo>
                  <a:pt x="320" y="750"/>
                </a:lnTo>
                <a:lnTo>
                  <a:pt x="318" y="750"/>
                </a:lnTo>
                <a:lnTo>
                  <a:pt x="316" y="750"/>
                </a:lnTo>
                <a:lnTo>
                  <a:pt x="316" y="749"/>
                </a:lnTo>
                <a:lnTo>
                  <a:pt x="315" y="749"/>
                </a:lnTo>
                <a:lnTo>
                  <a:pt x="313" y="749"/>
                </a:lnTo>
                <a:lnTo>
                  <a:pt x="313" y="750"/>
                </a:lnTo>
                <a:lnTo>
                  <a:pt x="313" y="752"/>
                </a:lnTo>
                <a:lnTo>
                  <a:pt x="313" y="754"/>
                </a:lnTo>
                <a:lnTo>
                  <a:pt x="313" y="756"/>
                </a:lnTo>
                <a:lnTo>
                  <a:pt x="313" y="757"/>
                </a:lnTo>
                <a:lnTo>
                  <a:pt x="313" y="759"/>
                </a:lnTo>
                <a:lnTo>
                  <a:pt x="311" y="759"/>
                </a:lnTo>
                <a:lnTo>
                  <a:pt x="311" y="757"/>
                </a:lnTo>
                <a:lnTo>
                  <a:pt x="309" y="757"/>
                </a:lnTo>
                <a:lnTo>
                  <a:pt x="309" y="756"/>
                </a:lnTo>
                <a:lnTo>
                  <a:pt x="308" y="756"/>
                </a:lnTo>
                <a:lnTo>
                  <a:pt x="308" y="757"/>
                </a:lnTo>
                <a:lnTo>
                  <a:pt x="306" y="757"/>
                </a:lnTo>
                <a:lnTo>
                  <a:pt x="304" y="757"/>
                </a:lnTo>
                <a:lnTo>
                  <a:pt x="303" y="757"/>
                </a:lnTo>
                <a:lnTo>
                  <a:pt x="303" y="756"/>
                </a:lnTo>
                <a:lnTo>
                  <a:pt x="301" y="756"/>
                </a:lnTo>
                <a:lnTo>
                  <a:pt x="301" y="757"/>
                </a:lnTo>
                <a:lnTo>
                  <a:pt x="301" y="759"/>
                </a:lnTo>
                <a:lnTo>
                  <a:pt x="299" y="759"/>
                </a:lnTo>
                <a:lnTo>
                  <a:pt x="299" y="761"/>
                </a:lnTo>
                <a:lnTo>
                  <a:pt x="297" y="761"/>
                </a:lnTo>
                <a:lnTo>
                  <a:pt x="297" y="763"/>
                </a:lnTo>
                <a:lnTo>
                  <a:pt x="296" y="763"/>
                </a:lnTo>
                <a:lnTo>
                  <a:pt x="296" y="764"/>
                </a:lnTo>
                <a:lnTo>
                  <a:pt x="294" y="764"/>
                </a:lnTo>
                <a:lnTo>
                  <a:pt x="294" y="763"/>
                </a:lnTo>
                <a:lnTo>
                  <a:pt x="294" y="764"/>
                </a:lnTo>
                <a:lnTo>
                  <a:pt x="292" y="764"/>
                </a:lnTo>
                <a:lnTo>
                  <a:pt x="292" y="766"/>
                </a:lnTo>
                <a:lnTo>
                  <a:pt x="294" y="766"/>
                </a:lnTo>
                <a:lnTo>
                  <a:pt x="294" y="768"/>
                </a:lnTo>
                <a:lnTo>
                  <a:pt x="292" y="768"/>
                </a:lnTo>
                <a:lnTo>
                  <a:pt x="290" y="768"/>
                </a:lnTo>
                <a:lnTo>
                  <a:pt x="289" y="768"/>
                </a:lnTo>
                <a:lnTo>
                  <a:pt x="289" y="769"/>
                </a:lnTo>
                <a:lnTo>
                  <a:pt x="287" y="769"/>
                </a:lnTo>
                <a:lnTo>
                  <a:pt x="287" y="771"/>
                </a:lnTo>
                <a:lnTo>
                  <a:pt x="287" y="773"/>
                </a:lnTo>
                <a:lnTo>
                  <a:pt x="285" y="773"/>
                </a:lnTo>
                <a:lnTo>
                  <a:pt x="285" y="775"/>
                </a:lnTo>
                <a:lnTo>
                  <a:pt x="285" y="776"/>
                </a:lnTo>
                <a:lnTo>
                  <a:pt x="284" y="776"/>
                </a:lnTo>
                <a:lnTo>
                  <a:pt x="284" y="778"/>
                </a:lnTo>
                <a:lnTo>
                  <a:pt x="284" y="780"/>
                </a:lnTo>
                <a:lnTo>
                  <a:pt x="284" y="781"/>
                </a:lnTo>
                <a:lnTo>
                  <a:pt x="284" y="783"/>
                </a:lnTo>
                <a:lnTo>
                  <a:pt x="282" y="783"/>
                </a:lnTo>
                <a:lnTo>
                  <a:pt x="282" y="785"/>
                </a:lnTo>
                <a:lnTo>
                  <a:pt x="280" y="785"/>
                </a:lnTo>
                <a:lnTo>
                  <a:pt x="280" y="787"/>
                </a:lnTo>
                <a:lnTo>
                  <a:pt x="280" y="788"/>
                </a:lnTo>
                <a:lnTo>
                  <a:pt x="278" y="788"/>
                </a:lnTo>
                <a:lnTo>
                  <a:pt x="277" y="790"/>
                </a:lnTo>
                <a:lnTo>
                  <a:pt x="275" y="790"/>
                </a:lnTo>
                <a:lnTo>
                  <a:pt x="275" y="792"/>
                </a:lnTo>
                <a:lnTo>
                  <a:pt x="273" y="792"/>
                </a:lnTo>
                <a:lnTo>
                  <a:pt x="272" y="792"/>
                </a:lnTo>
                <a:lnTo>
                  <a:pt x="270" y="792"/>
                </a:lnTo>
                <a:lnTo>
                  <a:pt x="268" y="792"/>
                </a:lnTo>
                <a:lnTo>
                  <a:pt x="266" y="792"/>
                </a:lnTo>
                <a:lnTo>
                  <a:pt x="265" y="792"/>
                </a:lnTo>
                <a:lnTo>
                  <a:pt x="263" y="792"/>
                </a:lnTo>
                <a:lnTo>
                  <a:pt x="263" y="790"/>
                </a:lnTo>
                <a:lnTo>
                  <a:pt x="261" y="790"/>
                </a:lnTo>
                <a:lnTo>
                  <a:pt x="259" y="790"/>
                </a:lnTo>
                <a:lnTo>
                  <a:pt x="259" y="792"/>
                </a:lnTo>
                <a:lnTo>
                  <a:pt x="258" y="792"/>
                </a:lnTo>
                <a:lnTo>
                  <a:pt x="256" y="792"/>
                </a:lnTo>
                <a:lnTo>
                  <a:pt x="256" y="794"/>
                </a:lnTo>
                <a:lnTo>
                  <a:pt x="256" y="795"/>
                </a:lnTo>
                <a:lnTo>
                  <a:pt x="254" y="795"/>
                </a:lnTo>
                <a:lnTo>
                  <a:pt x="253" y="795"/>
                </a:lnTo>
                <a:lnTo>
                  <a:pt x="251" y="795"/>
                </a:lnTo>
                <a:lnTo>
                  <a:pt x="251" y="794"/>
                </a:lnTo>
                <a:lnTo>
                  <a:pt x="249" y="794"/>
                </a:lnTo>
                <a:lnTo>
                  <a:pt x="249" y="792"/>
                </a:lnTo>
                <a:lnTo>
                  <a:pt x="249" y="790"/>
                </a:lnTo>
                <a:lnTo>
                  <a:pt x="247" y="790"/>
                </a:lnTo>
                <a:lnTo>
                  <a:pt x="247" y="788"/>
                </a:lnTo>
                <a:lnTo>
                  <a:pt x="246" y="788"/>
                </a:lnTo>
                <a:lnTo>
                  <a:pt x="246" y="787"/>
                </a:lnTo>
                <a:lnTo>
                  <a:pt x="244" y="787"/>
                </a:lnTo>
                <a:lnTo>
                  <a:pt x="244" y="785"/>
                </a:lnTo>
                <a:lnTo>
                  <a:pt x="242" y="785"/>
                </a:lnTo>
                <a:lnTo>
                  <a:pt x="244" y="785"/>
                </a:lnTo>
                <a:lnTo>
                  <a:pt x="246" y="783"/>
                </a:lnTo>
                <a:lnTo>
                  <a:pt x="244" y="783"/>
                </a:lnTo>
                <a:lnTo>
                  <a:pt x="242" y="783"/>
                </a:lnTo>
                <a:lnTo>
                  <a:pt x="242" y="781"/>
                </a:lnTo>
                <a:lnTo>
                  <a:pt x="242" y="780"/>
                </a:lnTo>
                <a:lnTo>
                  <a:pt x="241" y="780"/>
                </a:lnTo>
                <a:lnTo>
                  <a:pt x="241" y="781"/>
                </a:lnTo>
                <a:lnTo>
                  <a:pt x="239" y="781"/>
                </a:lnTo>
                <a:lnTo>
                  <a:pt x="237" y="781"/>
                </a:lnTo>
                <a:lnTo>
                  <a:pt x="237" y="783"/>
                </a:lnTo>
                <a:lnTo>
                  <a:pt x="235" y="783"/>
                </a:lnTo>
                <a:lnTo>
                  <a:pt x="234" y="781"/>
                </a:lnTo>
                <a:lnTo>
                  <a:pt x="234" y="783"/>
                </a:lnTo>
                <a:lnTo>
                  <a:pt x="232" y="783"/>
                </a:lnTo>
                <a:lnTo>
                  <a:pt x="232" y="785"/>
                </a:lnTo>
                <a:lnTo>
                  <a:pt x="230" y="785"/>
                </a:lnTo>
                <a:lnTo>
                  <a:pt x="229" y="785"/>
                </a:lnTo>
                <a:lnTo>
                  <a:pt x="227" y="785"/>
                </a:lnTo>
                <a:lnTo>
                  <a:pt x="225" y="785"/>
                </a:lnTo>
                <a:lnTo>
                  <a:pt x="225" y="787"/>
                </a:lnTo>
                <a:lnTo>
                  <a:pt x="223" y="787"/>
                </a:lnTo>
                <a:lnTo>
                  <a:pt x="223" y="788"/>
                </a:lnTo>
                <a:lnTo>
                  <a:pt x="222" y="788"/>
                </a:lnTo>
                <a:lnTo>
                  <a:pt x="222" y="790"/>
                </a:lnTo>
                <a:lnTo>
                  <a:pt x="220" y="792"/>
                </a:lnTo>
                <a:lnTo>
                  <a:pt x="218" y="792"/>
                </a:lnTo>
                <a:lnTo>
                  <a:pt x="218" y="794"/>
                </a:lnTo>
                <a:lnTo>
                  <a:pt x="218" y="795"/>
                </a:lnTo>
                <a:lnTo>
                  <a:pt x="216" y="795"/>
                </a:lnTo>
                <a:lnTo>
                  <a:pt x="215" y="795"/>
                </a:lnTo>
                <a:lnTo>
                  <a:pt x="215" y="797"/>
                </a:lnTo>
                <a:lnTo>
                  <a:pt x="213" y="797"/>
                </a:lnTo>
                <a:lnTo>
                  <a:pt x="213" y="799"/>
                </a:lnTo>
                <a:lnTo>
                  <a:pt x="211" y="799"/>
                </a:lnTo>
                <a:lnTo>
                  <a:pt x="210" y="799"/>
                </a:lnTo>
                <a:lnTo>
                  <a:pt x="208" y="799"/>
                </a:lnTo>
                <a:lnTo>
                  <a:pt x="208" y="800"/>
                </a:lnTo>
                <a:lnTo>
                  <a:pt x="206" y="800"/>
                </a:lnTo>
                <a:lnTo>
                  <a:pt x="204" y="800"/>
                </a:lnTo>
                <a:lnTo>
                  <a:pt x="204" y="802"/>
                </a:lnTo>
                <a:lnTo>
                  <a:pt x="203" y="802"/>
                </a:lnTo>
                <a:lnTo>
                  <a:pt x="201" y="802"/>
                </a:lnTo>
                <a:lnTo>
                  <a:pt x="201" y="800"/>
                </a:lnTo>
                <a:lnTo>
                  <a:pt x="199" y="800"/>
                </a:lnTo>
                <a:lnTo>
                  <a:pt x="199" y="802"/>
                </a:lnTo>
                <a:lnTo>
                  <a:pt x="199" y="800"/>
                </a:lnTo>
                <a:lnTo>
                  <a:pt x="199" y="802"/>
                </a:lnTo>
                <a:lnTo>
                  <a:pt x="198" y="802"/>
                </a:lnTo>
                <a:lnTo>
                  <a:pt x="198" y="804"/>
                </a:lnTo>
                <a:lnTo>
                  <a:pt x="196" y="804"/>
                </a:lnTo>
                <a:lnTo>
                  <a:pt x="196" y="806"/>
                </a:lnTo>
                <a:lnTo>
                  <a:pt x="194" y="806"/>
                </a:lnTo>
                <a:lnTo>
                  <a:pt x="192" y="806"/>
                </a:lnTo>
                <a:lnTo>
                  <a:pt x="192" y="804"/>
                </a:lnTo>
                <a:lnTo>
                  <a:pt x="192" y="806"/>
                </a:lnTo>
                <a:lnTo>
                  <a:pt x="191" y="806"/>
                </a:lnTo>
                <a:lnTo>
                  <a:pt x="191" y="804"/>
                </a:lnTo>
                <a:lnTo>
                  <a:pt x="191" y="802"/>
                </a:lnTo>
                <a:lnTo>
                  <a:pt x="189" y="802"/>
                </a:lnTo>
                <a:lnTo>
                  <a:pt x="189" y="800"/>
                </a:lnTo>
                <a:lnTo>
                  <a:pt x="187" y="800"/>
                </a:lnTo>
                <a:lnTo>
                  <a:pt x="187" y="799"/>
                </a:lnTo>
                <a:lnTo>
                  <a:pt x="185" y="799"/>
                </a:lnTo>
                <a:lnTo>
                  <a:pt x="185" y="797"/>
                </a:lnTo>
                <a:lnTo>
                  <a:pt x="184" y="797"/>
                </a:lnTo>
                <a:lnTo>
                  <a:pt x="184" y="795"/>
                </a:lnTo>
                <a:lnTo>
                  <a:pt x="184" y="794"/>
                </a:lnTo>
                <a:lnTo>
                  <a:pt x="182" y="794"/>
                </a:lnTo>
                <a:lnTo>
                  <a:pt x="182" y="792"/>
                </a:lnTo>
                <a:lnTo>
                  <a:pt x="180" y="792"/>
                </a:lnTo>
                <a:lnTo>
                  <a:pt x="180" y="790"/>
                </a:lnTo>
                <a:lnTo>
                  <a:pt x="180" y="788"/>
                </a:lnTo>
                <a:lnTo>
                  <a:pt x="180" y="787"/>
                </a:lnTo>
                <a:lnTo>
                  <a:pt x="179" y="787"/>
                </a:lnTo>
                <a:lnTo>
                  <a:pt x="179" y="785"/>
                </a:lnTo>
                <a:lnTo>
                  <a:pt x="179" y="783"/>
                </a:lnTo>
                <a:lnTo>
                  <a:pt x="177" y="783"/>
                </a:lnTo>
                <a:lnTo>
                  <a:pt x="177" y="781"/>
                </a:lnTo>
                <a:lnTo>
                  <a:pt x="175" y="781"/>
                </a:lnTo>
                <a:lnTo>
                  <a:pt x="175" y="780"/>
                </a:lnTo>
                <a:lnTo>
                  <a:pt x="173" y="780"/>
                </a:lnTo>
                <a:lnTo>
                  <a:pt x="173" y="778"/>
                </a:lnTo>
                <a:lnTo>
                  <a:pt x="172" y="776"/>
                </a:lnTo>
                <a:lnTo>
                  <a:pt x="172" y="775"/>
                </a:lnTo>
                <a:lnTo>
                  <a:pt x="170" y="775"/>
                </a:lnTo>
                <a:lnTo>
                  <a:pt x="170" y="773"/>
                </a:lnTo>
                <a:lnTo>
                  <a:pt x="168" y="773"/>
                </a:lnTo>
                <a:lnTo>
                  <a:pt x="168" y="771"/>
                </a:lnTo>
                <a:lnTo>
                  <a:pt x="167" y="771"/>
                </a:lnTo>
                <a:lnTo>
                  <a:pt x="165" y="771"/>
                </a:lnTo>
                <a:lnTo>
                  <a:pt x="165" y="773"/>
                </a:lnTo>
                <a:lnTo>
                  <a:pt x="163" y="773"/>
                </a:lnTo>
                <a:lnTo>
                  <a:pt x="161" y="773"/>
                </a:lnTo>
                <a:lnTo>
                  <a:pt x="161" y="775"/>
                </a:lnTo>
                <a:lnTo>
                  <a:pt x="160" y="775"/>
                </a:lnTo>
                <a:lnTo>
                  <a:pt x="160" y="776"/>
                </a:lnTo>
                <a:lnTo>
                  <a:pt x="158" y="776"/>
                </a:lnTo>
                <a:lnTo>
                  <a:pt x="156" y="776"/>
                </a:lnTo>
                <a:lnTo>
                  <a:pt x="156" y="778"/>
                </a:lnTo>
                <a:lnTo>
                  <a:pt x="155" y="778"/>
                </a:lnTo>
                <a:lnTo>
                  <a:pt x="153" y="778"/>
                </a:lnTo>
                <a:lnTo>
                  <a:pt x="153" y="780"/>
                </a:lnTo>
                <a:lnTo>
                  <a:pt x="153" y="778"/>
                </a:lnTo>
                <a:lnTo>
                  <a:pt x="151" y="778"/>
                </a:lnTo>
                <a:lnTo>
                  <a:pt x="151" y="776"/>
                </a:lnTo>
                <a:lnTo>
                  <a:pt x="151" y="775"/>
                </a:lnTo>
                <a:lnTo>
                  <a:pt x="151" y="773"/>
                </a:lnTo>
                <a:lnTo>
                  <a:pt x="149" y="773"/>
                </a:lnTo>
                <a:lnTo>
                  <a:pt x="149" y="771"/>
                </a:lnTo>
                <a:lnTo>
                  <a:pt x="149" y="769"/>
                </a:lnTo>
                <a:lnTo>
                  <a:pt x="149" y="768"/>
                </a:lnTo>
                <a:lnTo>
                  <a:pt x="148" y="768"/>
                </a:lnTo>
                <a:lnTo>
                  <a:pt x="148" y="766"/>
                </a:lnTo>
                <a:lnTo>
                  <a:pt x="148" y="764"/>
                </a:lnTo>
                <a:lnTo>
                  <a:pt x="146" y="764"/>
                </a:lnTo>
                <a:lnTo>
                  <a:pt x="146" y="763"/>
                </a:lnTo>
                <a:lnTo>
                  <a:pt x="146" y="761"/>
                </a:lnTo>
                <a:lnTo>
                  <a:pt x="146" y="759"/>
                </a:lnTo>
                <a:lnTo>
                  <a:pt x="146" y="757"/>
                </a:lnTo>
                <a:lnTo>
                  <a:pt x="146" y="756"/>
                </a:lnTo>
                <a:lnTo>
                  <a:pt x="146" y="754"/>
                </a:lnTo>
                <a:lnTo>
                  <a:pt x="146" y="752"/>
                </a:lnTo>
                <a:lnTo>
                  <a:pt x="146" y="750"/>
                </a:lnTo>
                <a:lnTo>
                  <a:pt x="146" y="749"/>
                </a:lnTo>
                <a:lnTo>
                  <a:pt x="146" y="747"/>
                </a:lnTo>
                <a:lnTo>
                  <a:pt x="146" y="745"/>
                </a:lnTo>
                <a:lnTo>
                  <a:pt x="146" y="744"/>
                </a:lnTo>
                <a:lnTo>
                  <a:pt x="146" y="742"/>
                </a:lnTo>
                <a:lnTo>
                  <a:pt x="146" y="740"/>
                </a:lnTo>
                <a:lnTo>
                  <a:pt x="146" y="738"/>
                </a:lnTo>
                <a:lnTo>
                  <a:pt x="148" y="738"/>
                </a:lnTo>
                <a:lnTo>
                  <a:pt x="148" y="737"/>
                </a:lnTo>
                <a:lnTo>
                  <a:pt x="149" y="735"/>
                </a:lnTo>
                <a:lnTo>
                  <a:pt x="151" y="733"/>
                </a:lnTo>
                <a:lnTo>
                  <a:pt x="153" y="732"/>
                </a:lnTo>
                <a:lnTo>
                  <a:pt x="153" y="730"/>
                </a:lnTo>
                <a:lnTo>
                  <a:pt x="155" y="730"/>
                </a:lnTo>
                <a:lnTo>
                  <a:pt x="155" y="728"/>
                </a:lnTo>
                <a:lnTo>
                  <a:pt x="156" y="728"/>
                </a:lnTo>
                <a:lnTo>
                  <a:pt x="156" y="726"/>
                </a:lnTo>
                <a:lnTo>
                  <a:pt x="158" y="726"/>
                </a:lnTo>
                <a:lnTo>
                  <a:pt x="158" y="725"/>
                </a:lnTo>
                <a:lnTo>
                  <a:pt x="158" y="723"/>
                </a:lnTo>
                <a:lnTo>
                  <a:pt x="158" y="721"/>
                </a:lnTo>
                <a:lnTo>
                  <a:pt x="156" y="721"/>
                </a:lnTo>
                <a:lnTo>
                  <a:pt x="155" y="721"/>
                </a:lnTo>
                <a:lnTo>
                  <a:pt x="155" y="719"/>
                </a:lnTo>
                <a:lnTo>
                  <a:pt x="153" y="719"/>
                </a:lnTo>
                <a:lnTo>
                  <a:pt x="153" y="718"/>
                </a:lnTo>
                <a:lnTo>
                  <a:pt x="151" y="718"/>
                </a:lnTo>
                <a:lnTo>
                  <a:pt x="151" y="716"/>
                </a:lnTo>
                <a:lnTo>
                  <a:pt x="149" y="716"/>
                </a:lnTo>
                <a:lnTo>
                  <a:pt x="149" y="714"/>
                </a:lnTo>
                <a:lnTo>
                  <a:pt x="149" y="713"/>
                </a:lnTo>
                <a:lnTo>
                  <a:pt x="149" y="711"/>
                </a:lnTo>
                <a:lnTo>
                  <a:pt x="148" y="711"/>
                </a:lnTo>
                <a:lnTo>
                  <a:pt x="146" y="711"/>
                </a:lnTo>
                <a:lnTo>
                  <a:pt x="146" y="709"/>
                </a:lnTo>
                <a:lnTo>
                  <a:pt x="146" y="707"/>
                </a:lnTo>
                <a:lnTo>
                  <a:pt x="146" y="706"/>
                </a:lnTo>
                <a:lnTo>
                  <a:pt x="146" y="704"/>
                </a:lnTo>
                <a:lnTo>
                  <a:pt x="146" y="702"/>
                </a:lnTo>
                <a:lnTo>
                  <a:pt x="146" y="701"/>
                </a:lnTo>
                <a:lnTo>
                  <a:pt x="146" y="699"/>
                </a:lnTo>
                <a:lnTo>
                  <a:pt x="144" y="699"/>
                </a:lnTo>
                <a:lnTo>
                  <a:pt x="144" y="697"/>
                </a:lnTo>
                <a:lnTo>
                  <a:pt x="144" y="695"/>
                </a:lnTo>
                <a:lnTo>
                  <a:pt x="142" y="695"/>
                </a:lnTo>
                <a:lnTo>
                  <a:pt x="142" y="694"/>
                </a:lnTo>
                <a:lnTo>
                  <a:pt x="142" y="692"/>
                </a:lnTo>
                <a:lnTo>
                  <a:pt x="142" y="690"/>
                </a:lnTo>
                <a:lnTo>
                  <a:pt x="141" y="689"/>
                </a:lnTo>
                <a:lnTo>
                  <a:pt x="141" y="687"/>
                </a:lnTo>
                <a:lnTo>
                  <a:pt x="141" y="685"/>
                </a:lnTo>
                <a:lnTo>
                  <a:pt x="139" y="685"/>
                </a:lnTo>
                <a:lnTo>
                  <a:pt x="139" y="683"/>
                </a:lnTo>
                <a:lnTo>
                  <a:pt x="137" y="683"/>
                </a:lnTo>
                <a:lnTo>
                  <a:pt x="137" y="682"/>
                </a:lnTo>
                <a:lnTo>
                  <a:pt x="136" y="682"/>
                </a:lnTo>
                <a:lnTo>
                  <a:pt x="136" y="680"/>
                </a:lnTo>
                <a:lnTo>
                  <a:pt x="137" y="680"/>
                </a:lnTo>
                <a:lnTo>
                  <a:pt x="139" y="680"/>
                </a:lnTo>
                <a:lnTo>
                  <a:pt x="139" y="678"/>
                </a:lnTo>
                <a:lnTo>
                  <a:pt x="141" y="678"/>
                </a:lnTo>
                <a:lnTo>
                  <a:pt x="142" y="678"/>
                </a:lnTo>
                <a:lnTo>
                  <a:pt x="144" y="676"/>
                </a:lnTo>
                <a:lnTo>
                  <a:pt x="146" y="676"/>
                </a:lnTo>
                <a:lnTo>
                  <a:pt x="148" y="676"/>
                </a:lnTo>
                <a:lnTo>
                  <a:pt x="149" y="676"/>
                </a:lnTo>
                <a:lnTo>
                  <a:pt x="149" y="675"/>
                </a:lnTo>
                <a:lnTo>
                  <a:pt x="151" y="675"/>
                </a:lnTo>
                <a:lnTo>
                  <a:pt x="153" y="675"/>
                </a:lnTo>
                <a:lnTo>
                  <a:pt x="155" y="675"/>
                </a:lnTo>
                <a:lnTo>
                  <a:pt x="156" y="673"/>
                </a:lnTo>
                <a:lnTo>
                  <a:pt x="158" y="673"/>
                </a:lnTo>
                <a:lnTo>
                  <a:pt x="160" y="673"/>
                </a:lnTo>
                <a:lnTo>
                  <a:pt x="160" y="671"/>
                </a:lnTo>
                <a:lnTo>
                  <a:pt x="160" y="670"/>
                </a:lnTo>
                <a:lnTo>
                  <a:pt x="160" y="668"/>
                </a:lnTo>
                <a:lnTo>
                  <a:pt x="160" y="666"/>
                </a:lnTo>
                <a:lnTo>
                  <a:pt x="160" y="664"/>
                </a:lnTo>
                <a:lnTo>
                  <a:pt x="158" y="664"/>
                </a:lnTo>
                <a:lnTo>
                  <a:pt x="160" y="663"/>
                </a:lnTo>
                <a:lnTo>
                  <a:pt x="160" y="661"/>
                </a:lnTo>
                <a:lnTo>
                  <a:pt x="160" y="659"/>
                </a:lnTo>
                <a:lnTo>
                  <a:pt x="161" y="659"/>
                </a:lnTo>
                <a:lnTo>
                  <a:pt x="161" y="658"/>
                </a:lnTo>
                <a:lnTo>
                  <a:pt x="161" y="656"/>
                </a:lnTo>
                <a:lnTo>
                  <a:pt x="163" y="656"/>
                </a:lnTo>
                <a:lnTo>
                  <a:pt x="163" y="654"/>
                </a:lnTo>
                <a:lnTo>
                  <a:pt x="163" y="652"/>
                </a:lnTo>
                <a:lnTo>
                  <a:pt x="165" y="652"/>
                </a:lnTo>
                <a:lnTo>
                  <a:pt x="165" y="651"/>
                </a:lnTo>
                <a:lnTo>
                  <a:pt x="165" y="649"/>
                </a:lnTo>
                <a:lnTo>
                  <a:pt x="167" y="649"/>
                </a:lnTo>
                <a:lnTo>
                  <a:pt x="167" y="647"/>
                </a:lnTo>
                <a:lnTo>
                  <a:pt x="167" y="645"/>
                </a:lnTo>
                <a:lnTo>
                  <a:pt x="168" y="645"/>
                </a:lnTo>
                <a:lnTo>
                  <a:pt x="168" y="644"/>
                </a:lnTo>
                <a:lnTo>
                  <a:pt x="168" y="642"/>
                </a:lnTo>
                <a:lnTo>
                  <a:pt x="170" y="642"/>
                </a:lnTo>
                <a:lnTo>
                  <a:pt x="170" y="640"/>
                </a:lnTo>
                <a:lnTo>
                  <a:pt x="168" y="640"/>
                </a:lnTo>
                <a:lnTo>
                  <a:pt x="167" y="640"/>
                </a:lnTo>
                <a:lnTo>
                  <a:pt x="165" y="640"/>
                </a:lnTo>
                <a:lnTo>
                  <a:pt x="163" y="640"/>
                </a:lnTo>
                <a:lnTo>
                  <a:pt x="161" y="640"/>
                </a:lnTo>
                <a:lnTo>
                  <a:pt x="161" y="642"/>
                </a:lnTo>
                <a:lnTo>
                  <a:pt x="160" y="642"/>
                </a:lnTo>
                <a:lnTo>
                  <a:pt x="160" y="644"/>
                </a:lnTo>
                <a:lnTo>
                  <a:pt x="158" y="644"/>
                </a:lnTo>
                <a:lnTo>
                  <a:pt x="156" y="644"/>
                </a:lnTo>
                <a:lnTo>
                  <a:pt x="155" y="644"/>
                </a:lnTo>
                <a:lnTo>
                  <a:pt x="153" y="644"/>
                </a:lnTo>
                <a:lnTo>
                  <a:pt x="151" y="644"/>
                </a:lnTo>
                <a:lnTo>
                  <a:pt x="149" y="644"/>
                </a:lnTo>
                <a:lnTo>
                  <a:pt x="148" y="644"/>
                </a:lnTo>
                <a:lnTo>
                  <a:pt x="146" y="644"/>
                </a:lnTo>
                <a:lnTo>
                  <a:pt x="144" y="644"/>
                </a:lnTo>
                <a:lnTo>
                  <a:pt x="139" y="639"/>
                </a:lnTo>
                <a:lnTo>
                  <a:pt x="139" y="637"/>
                </a:lnTo>
                <a:lnTo>
                  <a:pt x="142" y="633"/>
                </a:lnTo>
                <a:lnTo>
                  <a:pt x="142" y="628"/>
                </a:lnTo>
                <a:lnTo>
                  <a:pt x="142" y="625"/>
                </a:lnTo>
                <a:lnTo>
                  <a:pt x="141" y="620"/>
                </a:lnTo>
                <a:lnTo>
                  <a:pt x="136" y="618"/>
                </a:lnTo>
                <a:lnTo>
                  <a:pt x="130" y="621"/>
                </a:lnTo>
                <a:lnTo>
                  <a:pt x="125" y="621"/>
                </a:lnTo>
                <a:lnTo>
                  <a:pt x="122" y="618"/>
                </a:lnTo>
                <a:lnTo>
                  <a:pt x="118" y="613"/>
                </a:lnTo>
                <a:lnTo>
                  <a:pt x="113" y="611"/>
                </a:lnTo>
                <a:lnTo>
                  <a:pt x="108" y="614"/>
                </a:lnTo>
                <a:lnTo>
                  <a:pt x="103" y="618"/>
                </a:lnTo>
                <a:lnTo>
                  <a:pt x="98" y="620"/>
                </a:lnTo>
                <a:lnTo>
                  <a:pt x="93" y="623"/>
                </a:lnTo>
                <a:lnTo>
                  <a:pt x="87" y="625"/>
                </a:lnTo>
                <a:lnTo>
                  <a:pt x="84" y="625"/>
                </a:lnTo>
                <a:lnTo>
                  <a:pt x="79" y="627"/>
                </a:lnTo>
                <a:lnTo>
                  <a:pt x="74" y="625"/>
                </a:lnTo>
                <a:lnTo>
                  <a:pt x="68" y="625"/>
                </a:lnTo>
                <a:lnTo>
                  <a:pt x="65" y="621"/>
                </a:lnTo>
                <a:lnTo>
                  <a:pt x="60" y="616"/>
                </a:lnTo>
                <a:lnTo>
                  <a:pt x="56" y="611"/>
                </a:lnTo>
                <a:lnTo>
                  <a:pt x="53" y="606"/>
                </a:lnTo>
                <a:lnTo>
                  <a:pt x="53" y="601"/>
                </a:lnTo>
                <a:lnTo>
                  <a:pt x="53" y="597"/>
                </a:lnTo>
                <a:lnTo>
                  <a:pt x="51" y="592"/>
                </a:lnTo>
                <a:lnTo>
                  <a:pt x="46" y="587"/>
                </a:lnTo>
                <a:lnTo>
                  <a:pt x="44" y="582"/>
                </a:lnTo>
                <a:lnTo>
                  <a:pt x="44" y="578"/>
                </a:lnTo>
                <a:lnTo>
                  <a:pt x="44" y="573"/>
                </a:lnTo>
                <a:lnTo>
                  <a:pt x="44" y="568"/>
                </a:lnTo>
                <a:lnTo>
                  <a:pt x="43" y="563"/>
                </a:lnTo>
                <a:lnTo>
                  <a:pt x="39" y="559"/>
                </a:lnTo>
                <a:lnTo>
                  <a:pt x="36" y="554"/>
                </a:lnTo>
                <a:lnTo>
                  <a:pt x="31" y="549"/>
                </a:lnTo>
                <a:lnTo>
                  <a:pt x="27" y="546"/>
                </a:lnTo>
                <a:lnTo>
                  <a:pt x="24" y="540"/>
                </a:lnTo>
                <a:lnTo>
                  <a:pt x="19" y="535"/>
                </a:lnTo>
                <a:lnTo>
                  <a:pt x="19" y="530"/>
                </a:lnTo>
                <a:lnTo>
                  <a:pt x="17" y="527"/>
                </a:lnTo>
                <a:lnTo>
                  <a:pt x="19" y="522"/>
                </a:lnTo>
                <a:lnTo>
                  <a:pt x="20" y="516"/>
                </a:lnTo>
                <a:lnTo>
                  <a:pt x="20" y="511"/>
                </a:lnTo>
                <a:lnTo>
                  <a:pt x="20" y="508"/>
                </a:lnTo>
                <a:lnTo>
                  <a:pt x="19" y="503"/>
                </a:lnTo>
                <a:lnTo>
                  <a:pt x="20" y="497"/>
                </a:lnTo>
                <a:lnTo>
                  <a:pt x="24" y="492"/>
                </a:lnTo>
                <a:lnTo>
                  <a:pt x="27" y="489"/>
                </a:lnTo>
                <a:lnTo>
                  <a:pt x="29" y="484"/>
                </a:lnTo>
                <a:lnTo>
                  <a:pt x="34" y="478"/>
                </a:lnTo>
                <a:lnTo>
                  <a:pt x="36" y="472"/>
                </a:lnTo>
                <a:lnTo>
                  <a:pt x="37" y="472"/>
                </a:lnTo>
                <a:lnTo>
                  <a:pt x="37" y="470"/>
                </a:lnTo>
                <a:lnTo>
                  <a:pt x="37" y="466"/>
                </a:lnTo>
                <a:lnTo>
                  <a:pt x="39" y="463"/>
                </a:lnTo>
                <a:lnTo>
                  <a:pt x="39" y="458"/>
                </a:lnTo>
                <a:lnTo>
                  <a:pt x="39" y="451"/>
                </a:lnTo>
                <a:lnTo>
                  <a:pt x="39" y="447"/>
                </a:lnTo>
                <a:lnTo>
                  <a:pt x="39" y="442"/>
                </a:lnTo>
                <a:lnTo>
                  <a:pt x="41" y="439"/>
                </a:lnTo>
                <a:lnTo>
                  <a:pt x="43" y="434"/>
                </a:lnTo>
                <a:lnTo>
                  <a:pt x="44" y="429"/>
                </a:lnTo>
                <a:lnTo>
                  <a:pt x="46" y="423"/>
                </a:lnTo>
                <a:lnTo>
                  <a:pt x="44" y="420"/>
                </a:lnTo>
                <a:lnTo>
                  <a:pt x="43" y="415"/>
                </a:lnTo>
                <a:lnTo>
                  <a:pt x="39" y="411"/>
                </a:lnTo>
                <a:lnTo>
                  <a:pt x="36" y="404"/>
                </a:lnTo>
                <a:lnTo>
                  <a:pt x="37" y="399"/>
                </a:lnTo>
                <a:lnTo>
                  <a:pt x="37" y="396"/>
                </a:lnTo>
                <a:lnTo>
                  <a:pt x="41" y="391"/>
                </a:lnTo>
                <a:lnTo>
                  <a:pt x="44" y="384"/>
                </a:lnTo>
                <a:lnTo>
                  <a:pt x="44" y="377"/>
                </a:lnTo>
                <a:lnTo>
                  <a:pt x="44" y="368"/>
                </a:lnTo>
                <a:lnTo>
                  <a:pt x="44" y="365"/>
                </a:lnTo>
                <a:lnTo>
                  <a:pt x="44" y="360"/>
                </a:lnTo>
                <a:lnTo>
                  <a:pt x="44" y="355"/>
                </a:lnTo>
                <a:lnTo>
                  <a:pt x="44" y="349"/>
                </a:lnTo>
                <a:lnTo>
                  <a:pt x="43" y="344"/>
                </a:lnTo>
                <a:lnTo>
                  <a:pt x="41" y="339"/>
                </a:lnTo>
                <a:lnTo>
                  <a:pt x="41" y="334"/>
                </a:lnTo>
                <a:lnTo>
                  <a:pt x="41" y="330"/>
                </a:lnTo>
                <a:lnTo>
                  <a:pt x="41" y="324"/>
                </a:lnTo>
                <a:lnTo>
                  <a:pt x="43" y="318"/>
                </a:lnTo>
                <a:lnTo>
                  <a:pt x="43" y="313"/>
                </a:lnTo>
                <a:lnTo>
                  <a:pt x="43" y="306"/>
                </a:lnTo>
                <a:lnTo>
                  <a:pt x="43" y="303"/>
                </a:lnTo>
                <a:lnTo>
                  <a:pt x="43" y="298"/>
                </a:lnTo>
                <a:lnTo>
                  <a:pt x="41" y="293"/>
                </a:lnTo>
                <a:lnTo>
                  <a:pt x="39" y="289"/>
                </a:lnTo>
                <a:lnTo>
                  <a:pt x="37" y="284"/>
                </a:lnTo>
                <a:lnTo>
                  <a:pt x="32" y="281"/>
                </a:lnTo>
                <a:lnTo>
                  <a:pt x="29" y="279"/>
                </a:lnTo>
                <a:lnTo>
                  <a:pt x="24" y="277"/>
                </a:lnTo>
                <a:lnTo>
                  <a:pt x="19" y="275"/>
                </a:lnTo>
                <a:lnTo>
                  <a:pt x="13" y="277"/>
                </a:lnTo>
                <a:lnTo>
                  <a:pt x="10" y="279"/>
                </a:lnTo>
                <a:lnTo>
                  <a:pt x="3" y="281"/>
                </a:lnTo>
                <a:lnTo>
                  <a:pt x="0" y="279"/>
                </a:lnTo>
                <a:lnTo>
                  <a:pt x="0" y="272"/>
                </a:lnTo>
                <a:lnTo>
                  <a:pt x="1" y="267"/>
                </a:lnTo>
                <a:lnTo>
                  <a:pt x="5" y="263"/>
                </a:lnTo>
                <a:lnTo>
                  <a:pt x="7" y="258"/>
                </a:lnTo>
                <a:lnTo>
                  <a:pt x="10" y="253"/>
                </a:lnTo>
                <a:lnTo>
                  <a:pt x="12" y="248"/>
                </a:lnTo>
                <a:lnTo>
                  <a:pt x="13" y="244"/>
                </a:lnTo>
                <a:lnTo>
                  <a:pt x="13" y="243"/>
                </a:lnTo>
                <a:lnTo>
                  <a:pt x="13" y="237"/>
                </a:lnTo>
                <a:lnTo>
                  <a:pt x="8" y="234"/>
                </a:lnTo>
                <a:lnTo>
                  <a:pt x="8" y="229"/>
                </a:lnTo>
                <a:lnTo>
                  <a:pt x="10" y="224"/>
                </a:lnTo>
                <a:lnTo>
                  <a:pt x="8" y="219"/>
                </a:lnTo>
                <a:lnTo>
                  <a:pt x="7" y="215"/>
                </a:lnTo>
                <a:lnTo>
                  <a:pt x="5" y="210"/>
                </a:lnTo>
                <a:lnTo>
                  <a:pt x="5" y="205"/>
                </a:lnTo>
                <a:lnTo>
                  <a:pt x="7" y="201"/>
                </a:lnTo>
                <a:lnTo>
                  <a:pt x="13" y="201"/>
                </a:lnTo>
                <a:lnTo>
                  <a:pt x="19" y="205"/>
                </a:lnTo>
                <a:lnTo>
                  <a:pt x="24" y="208"/>
                </a:lnTo>
                <a:lnTo>
                  <a:pt x="27" y="205"/>
                </a:lnTo>
                <a:lnTo>
                  <a:pt x="29" y="200"/>
                </a:lnTo>
                <a:lnTo>
                  <a:pt x="29" y="194"/>
                </a:lnTo>
                <a:lnTo>
                  <a:pt x="27" y="189"/>
                </a:lnTo>
                <a:lnTo>
                  <a:pt x="27" y="184"/>
                </a:lnTo>
                <a:lnTo>
                  <a:pt x="32" y="181"/>
                </a:lnTo>
                <a:lnTo>
                  <a:pt x="37" y="179"/>
                </a:lnTo>
                <a:lnTo>
                  <a:pt x="41" y="175"/>
                </a:lnTo>
                <a:lnTo>
                  <a:pt x="39" y="170"/>
                </a:lnTo>
                <a:lnTo>
                  <a:pt x="39" y="167"/>
                </a:lnTo>
                <a:lnTo>
                  <a:pt x="44" y="158"/>
                </a:lnTo>
                <a:lnTo>
                  <a:pt x="50" y="153"/>
                </a:lnTo>
                <a:lnTo>
                  <a:pt x="51" y="150"/>
                </a:lnTo>
                <a:lnTo>
                  <a:pt x="53" y="145"/>
                </a:lnTo>
                <a:lnTo>
                  <a:pt x="55" y="139"/>
                </a:lnTo>
                <a:lnTo>
                  <a:pt x="56" y="134"/>
                </a:lnTo>
                <a:lnTo>
                  <a:pt x="60" y="129"/>
                </a:lnTo>
                <a:lnTo>
                  <a:pt x="65" y="126"/>
                </a:lnTo>
                <a:lnTo>
                  <a:pt x="68" y="120"/>
                </a:lnTo>
                <a:lnTo>
                  <a:pt x="72" y="115"/>
                </a:lnTo>
                <a:lnTo>
                  <a:pt x="74" y="112"/>
                </a:lnTo>
                <a:lnTo>
                  <a:pt x="77" y="107"/>
                </a:lnTo>
                <a:lnTo>
                  <a:pt x="77" y="101"/>
                </a:lnTo>
                <a:lnTo>
                  <a:pt x="81" y="95"/>
                </a:lnTo>
                <a:lnTo>
                  <a:pt x="81" y="89"/>
                </a:lnTo>
                <a:lnTo>
                  <a:pt x="74" y="83"/>
                </a:lnTo>
                <a:lnTo>
                  <a:pt x="70" y="79"/>
                </a:lnTo>
                <a:lnTo>
                  <a:pt x="68" y="74"/>
                </a:lnTo>
                <a:lnTo>
                  <a:pt x="68" y="69"/>
                </a:lnTo>
                <a:lnTo>
                  <a:pt x="63" y="64"/>
                </a:lnTo>
                <a:lnTo>
                  <a:pt x="58" y="60"/>
                </a:lnTo>
                <a:lnTo>
                  <a:pt x="55" y="55"/>
                </a:lnTo>
                <a:lnTo>
                  <a:pt x="51" y="52"/>
                </a:lnTo>
                <a:lnTo>
                  <a:pt x="48" y="46"/>
                </a:lnTo>
                <a:lnTo>
                  <a:pt x="46" y="41"/>
                </a:lnTo>
                <a:lnTo>
                  <a:pt x="44" y="36"/>
                </a:lnTo>
                <a:lnTo>
                  <a:pt x="43" y="33"/>
                </a:lnTo>
                <a:lnTo>
                  <a:pt x="51" y="29"/>
                </a:lnTo>
                <a:lnTo>
                  <a:pt x="53" y="29"/>
                </a:lnTo>
                <a:lnTo>
                  <a:pt x="55" y="29"/>
                </a:lnTo>
                <a:lnTo>
                  <a:pt x="55" y="31"/>
                </a:lnTo>
                <a:lnTo>
                  <a:pt x="56" y="31"/>
                </a:lnTo>
                <a:lnTo>
                  <a:pt x="58" y="31"/>
                </a:lnTo>
                <a:lnTo>
                  <a:pt x="58" y="29"/>
                </a:lnTo>
                <a:lnTo>
                  <a:pt x="60" y="29"/>
                </a:lnTo>
                <a:lnTo>
                  <a:pt x="62" y="29"/>
                </a:lnTo>
                <a:lnTo>
                  <a:pt x="63" y="29"/>
                </a:lnTo>
                <a:lnTo>
                  <a:pt x="65" y="29"/>
                </a:lnTo>
                <a:lnTo>
                  <a:pt x="65" y="31"/>
                </a:lnTo>
                <a:lnTo>
                  <a:pt x="67" y="31"/>
                </a:lnTo>
                <a:lnTo>
                  <a:pt x="67" y="33"/>
                </a:lnTo>
                <a:lnTo>
                  <a:pt x="67" y="34"/>
                </a:lnTo>
                <a:lnTo>
                  <a:pt x="68" y="36"/>
                </a:lnTo>
                <a:lnTo>
                  <a:pt x="68" y="38"/>
                </a:lnTo>
                <a:lnTo>
                  <a:pt x="70" y="38"/>
                </a:lnTo>
                <a:lnTo>
                  <a:pt x="70" y="39"/>
                </a:lnTo>
                <a:lnTo>
                  <a:pt x="72" y="39"/>
                </a:lnTo>
                <a:lnTo>
                  <a:pt x="74" y="39"/>
                </a:lnTo>
                <a:lnTo>
                  <a:pt x="75" y="39"/>
                </a:lnTo>
                <a:lnTo>
                  <a:pt x="77" y="39"/>
                </a:lnTo>
                <a:lnTo>
                  <a:pt x="77" y="38"/>
                </a:lnTo>
                <a:lnTo>
                  <a:pt x="79" y="38"/>
                </a:lnTo>
                <a:lnTo>
                  <a:pt x="79" y="36"/>
                </a:lnTo>
                <a:lnTo>
                  <a:pt x="79" y="34"/>
                </a:lnTo>
                <a:lnTo>
                  <a:pt x="81" y="34"/>
                </a:lnTo>
                <a:lnTo>
                  <a:pt x="81" y="33"/>
                </a:lnTo>
                <a:lnTo>
                  <a:pt x="82" y="33"/>
                </a:lnTo>
                <a:lnTo>
                  <a:pt x="82" y="34"/>
                </a:lnTo>
                <a:lnTo>
                  <a:pt x="84" y="34"/>
                </a:lnTo>
                <a:lnTo>
                  <a:pt x="86" y="34"/>
                </a:lnTo>
                <a:lnTo>
                  <a:pt x="87" y="34"/>
                </a:lnTo>
                <a:lnTo>
                  <a:pt x="87" y="36"/>
                </a:lnTo>
                <a:lnTo>
                  <a:pt x="89" y="36"/>
                </a:lnTo>
                <a:lnTo>
                  <a:pt x="91" y="36"/>
                </a:lnTo>
                <a:lnTo>
                  <a:pt x="91" y="38"/>
                </a:lnTo>
                <a:lnTo>
                  <a:pt x="93" y="38"/>
                </a:lnTo>
                <a:lnTo>
                  <a:pt x="93" y="39"/>
                </a:lnTo>
                <a:lnTo>
                  <a:pt x="94" y="39"/>
                </a:lnTo>
                <a:lnTo>
                  <a:pt x="94" y="41"/>
                </a:lnTo>
                <a:lnTo>
                  <a:pt x="93" y="41"/>
                </a:lnTo>
                <a:lnTo>
                  <a:pt x="93" y="43"/>
                </a:lnTo>
                <a:lnTo>
                  <a:pt x="93" y="45"/>
                </a:lnTo>
                <a:lnTo>
                  <a:pt x="91" y="45"/>
                </a:lnTo>
                <a:lnTo>
                  <a:pt x="93" y="45"/>
                </a:lnTo>
                <a:lnTo>
                  <a:pt x="93" y="46"/>
                </a:lnTo>
                <a:lnTo>
                  <a:pt x="93" y="48"/>
                </a:lnTo>
                <a:lnTo>
                  <a:pt x="91" y="48"/>
                </a:lnTo>
                <a:lnTo>
                  <a:pt x="91" y="50"/>
                </a:lnTo>
                <a:lnTo>
                  <a:pt x="93" y="50"/>
                </a:lnTo>
                <a:lnTo>
                  <a:pt x="93" y="52"/>
                </a:lnTo>
                <a:lnTo>
                  <a:pt x="93" y="53"/>
                </a:lnTo>
                <a:lnTo>
                  <a:pt x="93" y="55"/>
                </a:lnTo>
                <a:lnTo>
                  <a:pt x="94" y="55"/>
                </a:lnTo>
                <a:lnTo>
                  <a:pt x="94" y="57"/>
                </a:lnTo>
                <a:lnTo>
                  <a:pt x="94" y="58"/>
                </a:lnTo>
                <a:lnTo>
                  <a:pt x="96" y="58"/>
                </a:lnTo>
                <a:lnTo>
                  <a:pt x="96" y="60"/>
                </a:lnTo>
                <a:lnTo>
                  <a:pt x="94" y="60"/>
                </a:lnTo>
                <a:lnTo>
                  <a:pt x="94" y="62"/>
                </a:lnTo>
                <a:lnTo>
                  <a:pt x="93" y="62"/>
                </a:lnTo>
                <a:lnTo>
                  <a:pt x="94" y="62"/>
                </a:lnTo>
                <a:lnTo>
                  <a:pt x="93" y="62"/>
                </a:lnTo>
                <a:lnTo>
                  <a:pt x="93" y="64"/>
                </a:lnTo>
                <a:lnTo>
                  <a:pt x="94" y="64"/>
                </a:lnTo>
                <a:lnTo>
                  <a:pt x="93" y="65"/>
                </a:lnTo>
                <a:lnTo>
                  <a:pt x="94" y="65"/>
                </a:lnTo>
                <a:lnTo>
                  <a:pt x="93" y="65"/>
                </a:lnTo>
                <a:lnTo>
                  <a:pt x="94" y="65"/>
                </a:lnTo>
                <a:lnTo>
                  <a:pt x="94" y="67"/>
                </a:lnTo>
                <a:lnTo>
                  <a:pt x="93" y="67"/>
                </a:lnTo>
                <a:lnTo>
                  <a:pt x="93" y="69"/>
                </a:lnTo>
                <a:lnTo>
                  <a:pt x="93" y="70"/>
                </a:lnTo>
                <a:lnTo>
                  <a:pt x="91" y="70"/>
                </a:lnTo>
                <a:lnTo>
                  <a:pt x="91" y="72"/>
                </a:lnTo>
                <a:lnTo>
                  <a:pt x="91" y="74"/>
                </a:lnTo>
                <a:lnTo>
                  <a:pt x="89" y="74"/>
                </a:lnTo>
                <a:lnTo>
                  <a:pt x="89" y="76"/>
                </a:lnTo>
                <a:lnTo>
                  <a:pt x="87" y="76"/>
                </a:lnTo>
                <a:lnTo>
                  <a:pt x="87" y="77"/>
                </a:lnTo>
                <a:lnTo>
                  <a:pt x="89" y="77"/>
                </a:lnTo>
                <a:lnTo>
                  <a:pt x="91" y="77"/>
                </a:lnTo>
                <a:lnTo>
                  <a:pt x="91" y="79"/>
                </a:lnTo>
                <a:lnTo>
                  <a:pt x="93" y="79"/>
                </a:lnTo>
                <a:lnTo>
                  <a:pt x="94" y="79"/>
                </a:lnTo>
                <a:lnTo>
                  <a:pt x="94" y="77"/>
                </a:lnTo>
                <a:lnTo>
                  <a:pt x="96" y="77"/>
                </a:lnTo>
                <a:lnTo>
                  <a:pt x="96" y="76"/>
                </a:lnTo>
                <a:lnTo>
                  <a:pt x="98" y="76"/>
                </a:lnTo>
                <a:lnTo>
                  <a:pt x="99" y="76"/>
                </a:lnTo>
                <a:lnTo>
                  <a:pt x="101" y="76"/>
                </a:lnTo>
                <a:lnTo>
                  <a:pt x="101" y="74"/>
                </a:lnTo>
                <a:lnTo>
                  <a:pt x="103" y="74"/>
                </a:lnTo>
                <a:lnTo>
                  <a:pt x="105" y="74"/>
                </a:lnTo>
                <a:lnTo>
                  <a:pt x="105" y="72"/>
                </a:lnTo>
                <a:lnTo>
                  <a:pt x="106" y="72"/>
                </a:lnTo>
                <a:lnTo>
                  <a:pt x="108" y="72"/>
                </a:lnTo>
                <a:lnTo>
                  <a:pt x="108" y="70"/>
                </a:lnTo>
                <a:lnTo>
                  <a:pt x="110" y="70"/>
                </a:lnTo>
                <a:lnTo>
                  <a:pt x="110" y="69"/>
                </a:lnTo>
                <a:lnTo>
                  <a:pt x="111" y="69"/>
                </a:lnTo>
                <a:lnTo>
                  <a:pt x="113" y="69"/>
                </a:lnTo>
                <a:lnTo>
                  <a:pt x="113" y="67"/>
                </a:lnTo>
                <a:lnTo>
                  <a:pt x="115" y="67"/>
                </a:lnTo>
                <a:lnTo>
                  <a:pt x="115" y="65"/>
                </a:lnTo>
                <a:lnTo>
                  <a:pt x="115" y="64"/>
                </a:lnTo>
                <a:lnTo>
                  <a:pt x="117" y="64"/>
                </a:lnTo>
                <a:lnTo>
                  <a:pt x="117" y="62"/>
                </a:lnTo>
                <a:lnTo>
                  <a:pt x="117" y="60"/>
                </a:lnTo>
                <a:lnTo>
                  <a:pt x="118" y="60"/>
                </a:lnTo>
                <a:lnTo>
                  <a:pt x="118" y="58"/>
                </a:lnTo>
                <a:lnTo>
                  <a:pt x="118" y="57"/>
                </a:lnTo>
                <a:lnTo>
                  <a:pt x="120" y="57"/>
                </a:lnTo>
                <a:lnTo>
                  <a:pt x="120" y="55"/>
                </a:lnTo>
                <a:lnTo>
                  <a:pt x="122" y="53"/>
                </a:lnTo>
                <a:lnTo>
                  <a:pt x="122" y="52"/>
                </a:lnTo>
                <a:lnTo>
                  <a:pt x="124" y="52"/>
                </a:lnTo>
                <a:lnTo>
                  <a:pt x="124" y="50"/>
                </a:lnTo>
                <a:lnTo>
                  <a:pt x="125" y="50"/>
                </a:lnTo>
                <a:lnTo>
                  <a:pt x="125" y="48"/>
                </a:lnTo>
                <a:lnTo>
                  <a:pt x="127" y="48"/>
                </a:lnTo>
                <a:lnTo>
                  <a:pt x="127" y="46"/>
                </a:lnTo>
                <a:lnTo>
                  <a:pt x="129" y="46"/>
                </a:lnTo>
                <a:lnTo>
                  <a:pt x="129" y="45"/>
                </a:lnTo>
                <a:lnTo>
                  <a:pt x="130" y="45"/>
                </a:lnTo>
                <a:lnTo>
                  <a:pt x="130" y="43"/>
                </a:lnTo>
                <a:lnTo>
                  <a:pt x="130" y="41"/>
                </a:lnTo>
                <a:lnTo>
                  <a:pt x="130" y="39"/>
                </a:lnTo>
                <a:lnTo>
                  <a:pt x="132" y="39"/>
                </a:lnTo>
                <a:lnTo>
                  <a:pt x="132" y="38"/>
                </a:lnTo>
                <a:lnTo>
                  <a:pt x="132" y="36"/>
                </a:lnTo>
                <a:lnTo>
                  <a:pt x="134" y="36"/>
                </a:lnTo>
                <a:lnTo>
                  <a:pt x="134" y="34"/>
                </a:lnTo>
                <a:lnTo>
                  <a:pt x="136" y="34"/>
                </a:lnTo>
                <a:lnTo>
                  <a:pt x="137" y="34"/>
                </a:lnTo>
                <a:lnTo>
                  <a:pt x="137" y="33"/>
                </a:lnTo>
                <a:lnTo>
                  <a:pt x="139" y="33"/>
                </a:lnTo>
                <a:lnTo>
                  <a:pt x="141" y="33"/>
                </a:lnTo>
                <a:lnTo>
                  <a:pt x="141" y="31"/>
                </a:lnTo>
                <a:lnTo>
                  <a:pt x="142" y="31"/>
                </a:lnTo>
                <a:lnTo>
                  <a:pt x="144" y="31"/>
                </a:lnTo>
                <a:lnTo>
                  <a:pt x="144" y="33"/>
                </a:lnTo>
                <a:lnTo>
                  <a:pt x="146" y="33"/>
                </a:lnTo>
                <a:lnTo>
                  <a:pt x="146" y="34"/>
                </a:lnTo>
                <a:lnTo>
                  <a:pt x="146" y="36"/>
                </a:lnTo>
                <a:lnTo>
                  <a:pt x="148" y="36"/>
                </a:lnTo>
                <a:lnTo>
                  <a:pt x="148" y="38"/>
                </a:lnTo>
                <a:lnTo>
                  <a:pt x="148" y="39"/>
                </a:lnTo>
                <a:lnTo>
                  <a:pt x="149" y="39"/>
                </a:lnTo>
                <a:lnTo>
                  <a:pt x="149" y="41"/>
                </a:lnTo>
                <a:lnTo>
                  <a:pt x="151" y="41"/>
                </a:lnTo>
                <a:lnTo>
                  <a:pt x="153" y="41"/>
                </a:lnTo>
                <a:lnTo>
                  <a:pt x="155" y="41"/>
                </a:lnTo>
                <a:lnTo>
                  <a:pt x="155" y="43"/>
                </a:lnTo>
                <a:lnTo>
                  <a:pt x="156" y="43"/>
                </a:lnTo>
                <a:lnTo>
                  <a:pt x="156" y="45"/>
                </a:lnTo>
                <a:lnTo>
                  <a:pt x="158" y="45"/>
                </a:lnTo>
                <a:lnTo>
                  <a:pt x="158" y="46"/>
                </a:lnTo>
                <a:lnTo>
                  <a:pt x="160" y="46"/>
                </a:lnTo>
                <a:lnTo>
                  <a:pt x="160" y="48"/>
                </a:lnTo>
                <a:lnTo>
                  <a:pt x="161" y="48"/>
                </a:lnTo>
                <a:lnTo>
                  <a:pt x="163" y="48"/>
                </a:lnTo>
                <a:lnTo>
                  <a:pt x="163" y="50"/>
                </a:lnTo>
                <a:lnTo>
                  <a:pt x="165" y="50"/>
                </a:lnTo>
                <a:lnTo>
                  <a:pt x="167" y="50"/>
                </a:lnTo>
                <a:lnTo>
                  <a:pt x="167" y="52"/>
                </a:lnTo>
                <a:lnTo>
                  <a:pt x="168" y="52"/>
                </a:lnTo>
                <a:lnTo>
                  <a:pt x="170" y="52"/>
                </a:lnTo>
                <a:lnTo>
                  <a:pt x="170" y="53"/>
                </a:lnTo>
                <a:lnTo>
                  <a:pt x="172" y="53"/>
                </a:lnTo>
                <a:lnTo>
                  <a:pt x="172" y="52"/>
                </a:lnTo>
                <a:lnTo>
                  <a:pt x="173" y="52"/>
                </a:lnTo>
                <a:lnTo>
                  <a:pt x="175" y="52"/>
                </a:lnTo>
                <a:lnTo>
                  <a:pt x="177" y="52"/>
                </a:lnTo>
                <a:lnTo>
                  <a:pt x="177" y="50"/>
                </a:lnTo>
                <a:lnTo>
                  <a:pt x="179" y="50"/>
                </a:lnTo>
                <a:lnTo>
                  <a:pt x="180" y="50"/>
                </a:lnTo>
                <a:lnTo>
                  <a:pt x="182" y="50"/>
                </a:lnTo>
                <a:lnTo>
                  <a:pt x="182" y="52"/>
                </a:lnTo>
                <a:lnTo>
                  <a:pt x="182" y="50"/>
                </a:lnTo>
                <a:lnTo>
                  <a:pt x="184" y="50"/>
                </a:lnTo>
                <a:lnTo>
                  <a:pt x="185" y="50"/>
                </a:lnTo>
                <a:lnTo>
                  <a:pt x="185" y="48"/>
                </a:lnTo>
                <a:lnTo>
                  <a:pt x="187" y="48"/>
                </a:lnTo>
                <a:lnTo>
                  <a:pt x="189" y="48"/>
                </a:lnTo>
                <a:lnTo>
                  <a:pt x="189" y="46"/>
                </a:lnTo>
                <a:lnTo>
                  <a:pt x="191" y="46"/>
                </a:lnTo>
                <a:lnTo>
                  <a:pt x="192" y="46"/>
                </a:lnTo>
                <a:lnTo>
                  <a:pt x="192" y="45"/>
                </a:lnTo>
                <a:lnTo>
                  <a:pt x="194" y="45"/>
                </a:lnTo>
                <a:lnTo>
                  <a:pt x="194" y="46"/>
                </a:lnTo>
                <a:lnTo>
                  <a:pt x="196" y="46"/>
                </a:lnTo>
                <a:lnTo>
                  <a:pt x="198" y="46"/>
                </a:lnTo>
                <a:lnTo>
                  <a:pt x="198" y="48"/>
                </a:lnTo>
                <a:lnTo>
                  <a:pt x="199" y="48"/>
                </a:lnTo>
                <a:lnTo>
                  <a:pt x="201" y="48"/>
                </a:lnTo>
                <a:lnTo>
                  <a:pt x="203" y="48"/>
                </a:lnTo>
                <a:lnTo>
                  <a:pt x="203" y="50"/>
                </a:lnTo>
                <a:lnTo>
                  <a:pt x="204" y="50"/>
                </a:lnTo>
                <a:lnTo>
                  <a:pt x="204" y="52"/>
                </a:lnTo>
                <a:lnTo>
                  <a:pt x="206" y="52"/>
                </a:lnTo>
                <a:lnTo>
                  <a:pt x="206" y="53"/>
                </a:lnTo>
                <a:lnTo>
                  <a:pt x="206" y="55"/>
                </a:lnTo>
                <a:lnTo>
                  <a:pt x="206" y="57"/>
                </a:lnTo>
                <a:lnTo>
                  <a:pt x="208" y="57"/>
                </a:lnTo>
                <a:lnTo>
                  <a:pt x="208" y="58"/>
                </a:lnTo>
                <a:lnTo>
                  <a:pt x="208" y="60"/>
                </a:lnTo>
                <a:lnTo>
                  <a:pt x="210" y="60"/>
                </a:lnTo>
                <a:lnTo>
                  <a:pt x="210" y="62"/>
                </a:lnTo>
                <a:lnTo>
                  <a:pt x="211" y="62"/>
                </a:lnTo>
                <a:lnTo>
                  <a:pt x="211" y="64"/>
                </a:lnTo>
                <a:lnTo>
                  <a:pt x="213" y="64"/>
                </a:lnTo>
                <a:lnTo>
                  <a:pt x="213" y="65"/>
                </a:lnTo>
                <a:lnTo>
                  <a:pt x="213" y="64"/>
                </a:lnTo>
                <a:lnTo>
                  <a:pt x="215" y="64"/>
                </a:lnTo>
                <a:lnTo>
                  <a:pt x="215" y="62"/>
                </a:lnTo>
                <a:lnTo>
                  <a:pt x="216" y="62"/>
                </a:lnTo>
                <a:lnTo>
                  <a:pt x="218" y="62"/>
                </a:lnTo>
                <a:lnTo>
                  <a:pt x="220" y="62"/>
                </a:lnTo>
                <a:lnTo>
                  <a:pt x="222" y="62"/>
                </a:lnTo>
                <a:lnTo>
                  <a:pt x="223" y="62"/>
                </a:lnTo>
                <a:lnTo>
                  <a:pt x="223" y="60"/>
                </a:lnTo>
                <a:lnTo>
                  <a:pt x="225" y="60"/>
                </a:lnTo>
                <a:lnTo>
                  <a:pt x="225" y="62"/>
                </a:lnTo>
                <a:lnTo>
                  <a:pt x="227" y="62"/>
                </a:lnTo>
                <a:lnTo>
                  <a:pt x="227" y="60"/>
                </a:lnTo>
                <a:lnTo>
                  <a:pt x="227" y="58"/>
                </a:lnTo>
                <a:lnTo>
                  <a:pt x="229" y="58"/>
                </a:lnTo>
                <a:lnTo>
                  <a:pt x="229" y="57"/>
                </a:lnTo>
                <a:lnTo>
                  <a:pt x="229" y="55"/>
                </a:lnTo>
                <a:lnTo>
                  <a:pt x="230" y="55"/>
                </a:lnTo>
                <a:lnTo>
                  <a:pt x="230" y="53"/>
                </a:lnTo>
                <a:lnTo>
                  <a:pt x="230" y="52"/>
                </a:lnTo>
                <a:lnTo>
                  <a:pt x="232" y="50"/>
                </a:lnTo>
                <a:lnTo>
                  <a:pt x="232" y="48"/>
                </a:lnTo>
                <a:lnTo>
                  <a:pt x="232" y="46"/>
                </a:lnTo>
                <a:lnTo>
                  <a:pt x="230" y="46"/>
                </a:lnTo>
                <a:lnTo>
                  <a:pt x="230" y="45"/>
                </a:lnTo>
                <a:lnTo>
                  <a:pt x="229" y="45"/>
                </a:lnTo>
                <a:lnTo>
                  <a:pt x="229" y="43"/>
                </a:lnTo>
                <a:lnTo>
                  <a:pt x="227" y="41"/>
                </a:lnTo>
                <a:lnTo>
                  <a:pt x="225" y="41"/>
                </a:lnTo>
                <a:lnTo>
                  <a:pt x="225" y="39"/>
                </a:lnTo>
                <a:lnTo>
                  <a:pt x="227" y="38"/>
                </a:lnTo>
                <a:lnTo>
                  <a:pt x="225" y="38"/>
                </a:lnTo>
                <a:lnTo>
                  <a:pt x="225" y="36"/>
                </a:lnTo>
                <a:lnTo>
                  <a:pt x="227" y="36"/>
                </a:lnTo>
                <a:lnTo>
                  <a:pt x="229" y="36"/>
                </a:lnTo>
                <a:lnTo>
                  <a:pt x="230" y="36"/>
                </a:lnTo>
                <a:lnTo>
                  <a:pt x="232" y="36"/>
                </a:lnTo>
                <a:lnTo>
                  <a:pt x="234" y="36"/>
                </a:lnTo>
                <a:lnTo>
                  <a:pt x="234" y="34"/>
                </a:lnTo>
                <a:lnTo>
                  <a:pt x="232" y="34"/>
                </a:lnTo>
                <a:lnTo>
                  <a:pt x="232" y="33"/>
                </a:lnTo>
                <a:lnTo>
                  <a:pt x="234" y="33"/>
                </a:lnTo>
                <a:lnTo>
                  <a:pt x="234" y="31"/>
                </a:lnTo>
                <a:lnTo>
                  <a:pt x="235" y="31"/>
                </a:lnTo>
                <a:lnTo>
                  <a:pt x="237" y="31"/>
                </a:lnTo>
                <a:lnTo>
                  <a:pt x="239" y="31"/>
                </a:lnTo>
                <a:lnTo>
                  <a:pt x="241" y="31"/>
                </a:lnTo>
                <a:lnTo>
                  <a:pt x="242" y="31"/>
                </a:lnTo>
                <a:lnTo>
                  <a:pt x="242" y="33"/>
                </a:lnTo>
                <a:lnTo>
                  <a:pt x="244" y="33"/>
                </a:lnTo>
                <a:lnTo>
                  <a:pt x="244" y="31"/>
                </a:lnTo>
                <a:lnTo>
                  <a:pt x="246" y="31"/>
                </a:lnTo>
                <a:lnTo>
                  <a:pt x="246" y="29"/>
                </a:lnTo>
                <a:lnTo>
                  <a:pt x="247" y="29"/>
                </a:lnTo>
                <a:lnTo>
                  <a:pt x="249" y="29"/>
                </a:lnTo>
                <a:lnTo>
                  <a:pt x="249" y="27"/>
                </a:lnTo>
                <a:lnTo>
                  <a:pt x="249" y="29"/>
                </a:lnTo>
                <a:lnTo>
                  <a:pt x="251" y="29"/>
                </a:lnTo>
                <a:lnTo>
                  <a:pt x="253" y="31"/>
                </a:lnTo>
                <a:lnTo>
                  <a:pt x="254" y="31"/>
                </a:lnTo>
                <a:lnTo>
                  <a:pt x="254" y="29"/>
                </a:lnTo>
                <a:lnTo>
                  <a:pt x="256" y="29"/>
                </a:lnTo>
                <a:lnTo>
                  <a:pt x="254" y="29"/>
                </a:lnTo>
                <a:lnTo>
                  <a:pt x="256" y="29"/>
                </a:lnTo>
                <a:lnTo>
                  <a:pt x="256" y="27"/>
                </a:lnTo>
                <a:lnTo>
                  <a:pt x="256" y="26"/>
                </a:lnTo>
                <a:lnTo>
                  <a:pt x="256" y="27"/>
                </a:lnTo>
                <a:lnTo>
                  <a:pt x="258" y="27"/>
                </a:lnTo>
                <a:lnTo>
                  <a:pt x="258" y="26"/>
                </a:lnTo>
                <a:lnTo>
                  <a:pt x="258" y="27"/>
                </a:lnTo>
                <a:lnTo>
                  <a:pt x="259" y="27"/>
                </a:lnTo>
                <a:lnTo>
                  <a:pt x="261" y="27"/>
                </a:lnTo>
                <a:lnTo>
                  <a:pt x="263" y="27"/>
                </a:lnTo>
                <a:lnTo>
                  <a:pt x="265" y="27"/>
                </a:lnTo>
                <a:lnTo>
                  <a:pt x="265" y="29"/>
                </a:lnTo>
                <a:lnTo>
                  <a:pt x="263" y="29"/>
                </a:lnTo>
                <a:lnTo>
                  <a:pt x="265" y="29"/>
                </a:lnTo>
                <a:lnTo>
                  <a:pt x="266" y="29"/>
                </a:lnTo>
                <a:lnTo>
                  <a:pt x="266" y="31"/>
                </a:lnTo>
                <a:lnTo>
                  <a:pt x="266" y="29"/>
                </a:lnTo>
                <a:lnTo>
                  <a:pt x="268" y="29"/>
                </a:lnTo>
                <a:lnTo>
                  <a:pt x="268" y="31"/>
                </a:lnTo>
                <a:lnTo>
                  <a:pt x="270" y="31"/>
                </a:lnTo>
                <a:lnTo>
                  <a:pt x="272" y="31"/>
                </a:lnTo>
                <a:lnTo>
                  <a:pt x="272" y="29"/>
                </a:lnTo>
                <a:lnTo>
                  <a:pt x="273" y="29"/>
                </a:lnTo>
                <a:lnTo>
                  <a:pt x="273" y="31"/>
                </a:lnTo>
                <a:lnTo>
                  <a:pt x="273" y="29"/>
                </a:lnTo>
                <a:lnTo>
                  <a:pt x="273" y="31"/>
                </a:lnTo>
                <a:lnTo>
                  <a:pt x="275" y="31"/>
                </a:lnTo>
                <a:lnTo>
                  <a:pt x="275" y="29"/>
                </a:lnTo>
                <a:lnTo>
                  <a:pt x="275" y="31"/>
                </a:lnTo>
                <a:lnTo>
                  <a:pt x="277" y="31"/>
                </a:lnTo>
                <a:lnTo>
                  <a:pt x="277" y="29"/>
                </a:lnTo>
                <a:lnTo>
                  <a:pt x="278" y="29"/>
                </a:lnTo>
                <a:lnTo>
                  <a:pt x="278" y="31"/>
                </a:lnTo>
                <a:lnTo>
                  <a:pt x="280" y="31"/>
                </a:lnTo>
                <a:lnTo>
                  <a:pt x="282" y="31"/>
                </a:lnTo>
                <a:lnTo>
                  <a:pt x="282" y="29"/>
                </a:lnTo>
                <a:lnTo>
                  <a:pt x="284" y="29"/>
                </a:lnTo>
                <a:lnTo>
                  <a:pt x="284" y="27"/>
                </a:lnTo>
                <a:lnTo>
                  <a:pt x="285" y="27"/>
                </a:lnTo>
                <a:lnTo>
                  <a:pt x="285" y="29"/>
                </a:lnTo>
                <a:lnTo>
                  <a:pt x="287" y="29"/>
                </a:lnTo>
                <a:lnTo>
                  <a:pt x="285" y="29"/>
                </a:lnTo>
                <a:lnTo>
                  <a:pt x="285" y="31"/>
                </a:lnTo>
                <a:lnTo>
                  <a:pt x="287" y="31"/>
                </a:lnTo>
                <a:lnTo>
                  <a:pt x="287" y="33"/>
                </a:lnTo>
                <a:lnTo>
                  <a:pt x="289" y="33"/>
                </a:lnTo>
                <a:lnTo>
                  <a:pt x="289" y="34"/>
                </a:lnTo>
                <a:lnTo>
                  <a:pt x="289" y="33"/>
                </a:lnTo>
                <a:lnTo>
                  <a:pt x="290" y="33"/>
                </a:lnTo>
                <a:lnTo>
                  <a:pt x="292" y="33"/>
                </a:lnTo>
                <a:lnTo>
                  <a:pt x="294" y="33"/>
                </a:lnTo>
                <a:lnTo>
                  <a:pt x="296" y="33"/>
                </a:lnTo>
                <a:lnTo>
                  <a:pt x="297" y="33"/>
                </a:lnTo>
                <a:lnTo>
                  <a:pt x="299" y="33"/>
                </a:lnTo>
                <a:lnTo>
                  <a:pt x="301" y="33"/>
                </a:lnTo>
                <a:lnTo>
                  <a:pt x="303" y="33"/>
                </a:lnTo>
                <a:lnTo>
                  <a:pt x="304" y="33"/>
                </a:lnTo>
                <a:lnTo>
                  <a:pt x="304" y="34"/>
                </a:lnTo>
                <a:lnTo>
                  <a:pt x="304" y="33"/>
                </a:lnTo>
                <a:lnTo>
                  <a:pt x="306" y="33"/>
                </a:lnTo>
                <a:lnTo>
                  <a:pt x="306" y="34"/>
                </a:lnTo>
                <a:lnTo>
                  <a:pt x="308" y="34"/>
                </a:lnTo>
                <a:lnTo>
                  <a:pt x="308" y="33"/>
                </a:lnTo>
                <a:lnTo>
                  <a:pt x="309" y="33"/>
                </a:lnTo>
                <a:lnTo>
                  <a:pt x="311" y="33"/>
                </a:lnTo>
                <a:lnTo>
                  <a:pt x="311" y="31"/>
                </a:lnTo>
                <a:lnTo>
                  <a:pt x="311" y="33"/>
                </a:lnTo>
                <a:lnTo>
                  <a:pt x="313" y="33"/>
                </a:lnTo>
                <a:lnTo>
                  <a:pt x="313" y="31"/>
                </a:lnTo>
                <a:lnTo>
                  <a:pt x="315" y="31"/>
                </a:lnTo>
                <a:lnTo>
                  <a:pt x="315" y="29"/>
                </a:lnTo>
                <a:lnTo>
                  <a:pt x="315" y="27"/>
                </a:lnTo>
                <a:lnTo>
                  <a:pt x="313" y="27"/>
                </a:lnTo>
                <a:lnTo>
                  <a:pt x="313" y="26"/>
                </a:lnTo>
                <a:lnTo>
                  <a:pt x="315" y="26"/>
                </a:lnTo>
                <a:lnTo>
                  <a:pt x="315" y="24"/>
                </a:lnTo>
                <a:lnTo>
                  <a:pt x="315" y="22"/>
                </a:lnTo>
                <a:lnTo>
                  <a:pt x="315" y="21"/>
                </a:lnTo>
                <a:lnTo>
                  <a:pt x="315" y="19"/>
                </a:lnTo>
                <a:lnTo>
                  <a:pt x="316" y="19"/>
                </a:lnTo>
                <a:lnTo>
                  <a:pt x="316" y="17"/>
                </a:lnTo>
                <a:lnTo>
                  <a:pt x="318" y="17"/>
                </a:lnTo>
                <a:lnTo>
                  <a:pt x="318" y="15"/>
                </a:lnTo>
                <a:lnTo>
                  <a:pt x="320" y="15"/>
                </a:lnTo>
                <a:lnTo>
                  <a:pt x="320" y="14"/>
                </a:lnTo>
                <a:lnTo>
                  <a:pt x="318" y="14"/>
                </a:lnTo>
                <a:lnTo>
                  <a:pt x="320" y="12"/>
                </a:lnTo>
                <a:lnTo>
                  <a:pt x="320" y="10"/>
                </a:lnTo>
                <a:lnTo>
                  <a:pt x="320" y="9"/>
                </a:lnTo>
                <a:lnTo>
                  <a:pt x="320" y="7"/>
                </a:lnTo>
                <a:lnTo>
                  <a:pt x="320" y="5"/>
                </a:lnTo>
                <a:lnTo>
                  <a:pt x="320" y="3"/>
                </a:lnTo>
                <a:lnTo>
                  <a:pt x="321" y="3"/>
                </a:lnTo>
                <a:lnTo>
                  <a:pt x="320" y="2"/>
                </a:lnTo>
                <a:lnTo>
                  <a:pt x="321" y="2"/>
                </a:lnTo>
                <a:lnTo>
                  <a:pt x="321" y="0"/>
                </a:lnTo>
                <a:lnTo>
                  <a:pt x="323" y="0"/>
                </a:lnTo>
                <a:lnTo>
                  <a:pt x="323" y="2"/>
                </a:lnTo>
                <a:close/>
              </a:path>
            </a:pathLst>
          </a:custGeom>
          <a:solidFill>
            <a:schemeClr val="tx2"/>
          </a:solidFill>
          <a:ln w="9525">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78" name="Freeform 31"/>
          <p:cNvSpPr>
            <a:spLocks/>
          </p:cNvSpPr>
          <p:nvPr/>
        </p:nvSpPr>
        <p:spPr bwMode="auto">
          <a:xfrm>
            <a:off x="6122976" y="5110040"/>
            <a:ext cx="469648" cy="515098"/>
          </a:xfrm>
          <a:custGeom>
            <a:avLst/>
            <a:gdLst>
              <a:gd name="T0" fmla="*/ 67 w 248"/>
              <a:gd name="T1" fmla="*/ 4 h 272"/>
              <a:gd name="T2" fmla="*/ 76 w 248"/>
              <a:gd name="T3" fmla="*/ 5 h 272"/>
              <a:gd name="T4" fmla="*/ 81 w 248"/>
              <a:gd name="T5" fmla="*/ 11 h 272"/>
              <a:gd name="T6" fmla="*/ 91 w 248"/>
              <a:gd name="T7" fmla="*/ 5 h 272"/>
              <a:gd name="T8" fmla="*/ 98 w 248"/>
              <a:gd name="T9" fmla="*/ 12 h 272"/>
              <a:gd name="T10" fmla="*/ 109 w 248"/>
              <a:gd name="T11" fmla="*/ 14 h 272"/>
              <a:gd name="T12" fmla="*/ 124 w 248"/>
              <a:gd name="T13" fmla="*/ 12 h 272"/>
              <a:gd name="T14" fmla="*/ 136 w 248"/>
              <a:gd name="T15" fmla="*/ 17 h 272"/>
              <a:gd name="T16" fmla="*/ 143 w 248"/>
              <a:gd name="T17" fmla="*/ 23 h 272"/>
              <a:gd name="T18" fmla="*/ 145 w 248"/>
              <a:gd name="T19" fmla="*/ 33 h 272"/>
              <a:gd name="T20" fmla="*/ 145 w 248"/>
              <a:gd name="T21" fmla="*/ 43 h 272"/>
              <a:gd name="T22" fmla="*/ 148 w 248"/>
              <a:gd name="T23" fmla="*/ 52 h 272"/>
              <a:gd name="T24" fmla="*/ 165 w 248"/>
              <a:gd name="T25" fmla="*/ 50 h 272"/>
              <a:gd name="T26" fmla="*/ 183 w 248"/>
              <a:gd name="T27" fmla="*/ 50 h 272"/>
              <a:gd name="T28" fmla="*/ 200 w 248"/>
              <a:gd name="T29" fmla="*/ 50 h 272"/>
              <a:gd name="T30" fmla="*/ 217 w 248"/>
              <a:gd name="T31" fmla="*/ 50 h 272"/>
              <a:gd name="T32" fmla="*/ 234 w 248"/>
              <a:gd name="T33" fmla="*/ 50 h 272"/>
              <a:gd name="T34" fmla="*/ 245 w 248"/>
              <a:gd name="T35" fmla="*/ 52 h 272"/>
              <a:gd name="T36" fmla="*/ 234 w 248"/>
              <a:gd name="T37" fmla="*/ 55 h 272"/>
              <a:gd name="T38" fmla="*/ 227 w 248"/>
              <a:gd name="T39" fmla="*/ 62 h 272"/>
              <a:gd name="T40" fmla="*/ 215 w 248"/>
              <a:gd name="T41" fmla="*/ 61 h 272"/>
              <a:gd name="T42" fmla="*/ 205 w 248"/>
              <a:gd name="T43" fmla="*/ 64 h 272"/>
              <a:gd name="T44" fmla="*/ 195 w 248"/>
              <a:gd name="T45" fmla="*/ 73 h 272"/>
              <a:gd name="T46" fmla="*/ 184 w 248"/>
              <a:gd name="T47" fmla="*/ 79 h 272"/>
              <a:gd name="T48" fmla="*/ 179 w 248"/>
              <a:gd name="T49" fmla="*/ 93 h 272"/>
              <a:gd name="T50" fmla="*/ 171 w 248"/>
              <a:gd name="T51" fmla="*/ 102 h 272"/>
              <a:gd name="T52" fmla="*/ 169 w 248"/>
              <a:gd name="T53" fmla="*/ 114 h 272"/>
              <a:gd name="T54" fmla="*/ 162 w 248"/>
              <a:gd name="T55" fmla="*/ 126 h 272"/>
              <a:gd name="T56" fmla="*/ 153 w 248"/>
              <a:gd name="T57" fmla="*/ 135 h 272"/>
              <a:gd name="T58" fmla="*/ 150 w 248"/>
              <a:gd name="T59" fmla="*/ 141 h 272"/>
              <a:gd name="T60" fmla="*/ 140 w 248"/>
              <a:gd name="T61" fmla="*/ 148 h 272"/>
              <a:gd name="T62" fmla="*/ 131 w 248"/>
              <a:gd name="T63" fmla="*/ 153 h 272"/>
              <a:gd name="T64" fmla="*/ 122 w 248"/>
              <a:gd name="T65" fmla="*/ 162 h 272"/>
              <a:gd name="T66" fmla="*/ 119 w 248"/>
              <a:gd name="T67" fmla="*/ 174 h 272"/>
              <a:gd name="T68" fmla="*/ 122 w 248"/>
              <a:gd name="T69" fmla="*/ 188 h 272"/>
              <a:gd name="T70" fmla="*/ 124 w 248"/>
              <a:gd name="T71" fmla="*/ 203 h 272"/>
              <a:gd name="T72" fmla="*/ 114 w 248"/>
              <a:gd name="T73" fmla="*/ 210 h 272"/>
              <a:gd name="T74" fmla="*/ 104 w 248"/>
              <a:gd name="T75" fmla="*/ 219 h 272"/>
              <a:gd name="T76" fmla="*/ 107 w 248"/>
              <a:gd name="T77" fmla="*/ 233 h 272"/>
              <a:gd name="T78" fmla="*/ 112 w 248"/>
              <a:gd name="T79" fmla="*/ 245 h 272"/>
              <a:gd name="T80" fmla="*/ 112 w 248"/>
              <a:gd name="T81" fmla="*/ 262 h 272"/>
              <a:gd name="T82" fmla="*/ 107 w 248"/>
              <a:gd name="T83" fmla="*/ 271 h 272"/>
              <a:gd name="T84" fmla="*/ 97 w 248"/>
              <a:gd name="T85" fmla="*/ 267 h 272"/>
              <a:gd name="T86" fmla="*/ 90 w 248"/>
              <a:gd name="T87" fmla="*/ 255 h 272"/>
              <a:gd name="T88" fmla="*/ 83 w 248"/>
              <a:gd name="T89" fmla="*/ 245 h 272"/>
              <a:gd name="T90" fmla="*/ 73 w 248"/>
              <a:gd name="T91" fmla="*/ 238 h 272"/>
              <a:gd name="T92" fmla="*/ 67 w 248"/>
              <a:gd name="T93" fmla="*/ 229 h 272"/>
              <a:gd name="T94" fmla="*/ 62 w 248"/>
              <a:gd name="T95" fmla="*/ 221 h 272"/>
              <a:gd name="T96" fmla="*/ 54 w 248"/>
              <a:gd name="T97" fmla="*/ 212 h 272"/>
              <a:gd name="T98" fmla="*/ 48 w 248"/>
              <a:gd name="T99" fmla="*/ 203 h 272"/>
              <a:gd name="T100" fmla="*/ 43 w 248"/>
              <a:gd name="T101" fmla="*/ 190 h 272"/>
              <a:gd name="T102" fmla="*/ 43 w 248"/>
              <a:gd name="T103" fmla="*/ 176 h 272"/>
              <a:gd name="T104" fmla="*/ 38 w 248"/>
              <a:gd name="T105" fmla="*/ 166 h 272"/>
              <a:gd name="T106" fmla="*/ 35 w 248"/>
              <a:gd name="T107" fmla="*/ 155 h 272"/>
              <a:gd name="T108" fmla="*/ 26 w 248"/>
              <a:gd name="T109" fmla="*/ 147 h 272"/>
              <a:gd name="T110" fmla="*/ 23 w 248"/>
              <a:gd name="T111" fmla="*/ 135 h 272"/>
              <a:gd name="T112" fmla="*/ 14 w 248"/>
              <a:gd name="T113" fmla="*/ 126 h 272"/>
              <a:gd name="T114" fmla="*/ 5 w 248"/>
              <a:gd name="T115" fmla="*/ 117 h 272"/>
              <a:gd name="T116" fmla="*/ 4 w 248"/>
              <a:gd name="T117" fmla="*/ 105 h 272"/>
              <a:gd name="T118" fmla="*/ 11 w 248"/>
              <a:gd name="T119" fmla="*/ 69 h 272"/>
              <a:gd name="T120" fmla="*/ 45 w 248"/>
              <a:gd name="T121" fmla="*/ 3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8" h="272">
                <a:moveTo>
                  <a:pt x="54" y="0"/>
                </a:moveTo>
                <a:lnTo>
                  <a:pt x="55" y="0"/>
                </a:lnTo>
                <a:lnTo>
                  <a:pt x="57" y="2"/>
                </a:lnTo>
                <a:lnTo>
                  <a:pt x="59" y="2"/>
                </a:lnTo>
                <a:lnTo>
                  <a:pt x="59" y="4"/>
                </a:lnTo>
                <a:lnTo>
                  <a:pt x="61" y="4"/>
                </a:lnTo>
                <a:lnTo>
                  <a:pt x="62" y="4"/>
                </a:lnTo>
                <a:lnTo>
                  <a:pt x="64" y="4"/>
                </a:lnTo>
                <a:lnTo>
                  <a:pt x="66" y="4"/>
                </a:lnTo>
                <a:lnTo>
                  <a:pt x="67" y="4"/>
                </a:lnTo>
                <a:lnTo>
                  <a:pt x="67" y="5"/>
                </a:lnTo>
                <a:lnTo>
                  <a:pt x="69" y="5"/>
                </a:lnTo>
                <a:lnTo>
                  <a:pt x="69" y="7"/>
                </a:lnTo>
                <a:lnTo>
                  <a:pt x="69" y="5"/>
                </a:lnTo>
                <a:lnTo>
                  <a:pt x="71" y="5"/>
                </a:lnTo>
                <a:lnTo>
                  <a:pt x="71" y="7"/>
                </a:lnTo>
                <a:lnTo>
                  <a:pt x="73" y="7"/>
                </a:lnTo>
                <a:lnTo>
                  <a:pt x="74" y="7"/>
                </a:lnTo>
                <a:lnTo>
                  <a:pt x="74" y="5"/>
                </a:lnTo>
                <a:lnTo>
                  <a:pt x="76" y="5"/>
                </a:lnTo>
                <a:lnTo>
                  <a:pt x="76" y="7"/>
                </a:lnTo>
                <a:lnTo>
                  <a:pt x="78" y="7"/>
                </a:lnTo>
                <a:lnTo>
                  <a:pt x="78" y="9"/>
                </a:lnTo>
                <a:lnTo>
                  <a:pt x="78" y="7"/>
                </a:lnTo>
                <a:lnTo>
                  <a:pt x="78" y="9"/>
                </a:lnTo>
                <a:lnTo>
                  <a:pt x="79" y="9"/>
                </a:lnTo>
                <a:lnTo>
                  <a:pt x="79" y="7"/>
                </a:lnTo>
                <a:lnTo>
                  <a:pt x="79" y="9"/>
                </a:lnTo>
                <a:lnTo>
                  <a:pt x="81" y="9"/>
                </a:lnTo>
                <a:lnTo>
                  <a:pt x="81" y="11"/>
                </a:lnTo>
                <a:lnTo>
                  <a:pt x="81" y="12"/>
                </a:lnTo>
                <a:lnTo>
                  <a:pt x="83" y="12"/>
                </a:lnTo>
                <a:lnTo>
                  <a:pt x="85" y="11"/>
                </a:lnTo>
                <a:lnTo>
                  <a:pt x="86" y="11"/>
                </a:lnTo>
                <a:lnTo>
                  <a:pt x="86" y="9"/>
                </a:lnTo>
                <a:lnTo>
                  <a:pt x="88" y="9"/>
                </a:lnTo>
                <a:lnTo>
                  <a:pt x="88" y="7"/>
                </a:lnTo>
                <a:lnTo>
                  <a:pt x="90" y="7"/>
                </a:lnTo>
                <a:lnTo>
                  <a:pt x="91" y="7"/>
                </a:lnTo>
                <a:lnTo>
                  <a:pt x="91" y="5"/>
                </a:lnTo>
                <a:lnTo>
                  <a:pt x="93" y="5"/>
                </a:lnTo>
                <a:lnTo>
                  <a:pt x="93" y="7"/>
                </a:lnTo>
                <a:lnTo>
                  <a:pt x="91" y="7"/>
                </a:lnTo>
                <a:lnTo>
                  <a:pt x="93" y="7"/>
                </a:lnTo>
                <a:lnTo>
                  <a:pt x="93" y="9"/>
                </a:lnTo>
                <a:lnTo>
                  <a:pt x="93" y="11"/>
                </a:lnTo>
                <a:lnTo>
                  <a:pt x="95" y="11"/>
                </a:lnTo>
                <a:lnTo>
                  <a:pt x="97" y="11"/>
                </a:lnTo>
                <a:lnTo>
                  <a:pt x="97" y="12"/>
                </a:lnTo>
                <a:lnTo>
                  <a:pt x="98" y="12"/>
                </a:lnTo>
                <a:lnTo>
                  <a:pt x="100" y="12"/>
                </a:lnTo>
                <a:lnTo>
                  <a:pt x="102" y="12"/>
                </a:lnTo>
                <a:lnTo>
                  <a:pt x="104" y="12"/>
                </a:lnTo>
                <a:lnTo>
                  <a:pt x="104" y="14"/>
                </a:lnTo>
                <a:lnTo>
                  <a:pt x="105" y="14"/>
                </a:lnTo>
                <a:lnTo>
                  <a:pt x="105" y="12"/>
                </a:lnTo>
                <a:lnTo>
                  <a:pt x="107" y="12"/>
                </a:lnTo>
                <a:lnTo>
                  <a:pt x="107" y="14"/>
                </a:lnTo>
                <a:lnTo>
                  <a:pt x="109" y="12"/>
                </a:lnTo>
                <a:lnTo>
                  <a:pt x="109" y="14"/>
                </a:lnTo>
                <a:lnTo>
                  <a:pt x="110" y="14"/>
                </a:lnTo>
                <a:lnTo>
                  <a:pt x="112" y="14"/>
                </a:lnTo>
                <a:lnTo>
                  <a:pt x="114" y="14"/>
                </a:lnTo>
                <a:lnTo>
                  <a:pt x="116" y="14"/>
                </a:lnTo>
                <a:lnTo>
                  <a:pt x="117" y="14"/>
                </a:lnTo>
                <a:lnTo>
                  <a:pt x="119" y="14"/>
                </a:lnTo>
                <a:lnTo>
                  <a:pt x="121" y="14"/>
                </a:lnTo>
                <a:lnTo>
                  <a:pt x="122" y="14"/>
                </a:lnTo>
                <a:lnTo>
                  <a:pt x="122" y="12"/>
                </a:lnTo>
                <a:lnTo>
                  <a:pt x="124" y="12"/>
                </a:lnTo>
                <a:lnTo>
                  <a:pt x="124" y="14"/>
                </a:lnTo>
                <a:lnTo>
                  <a:pt x="126" y="14"/>
                </a:lnTo>
                <a:lnTo>
                  <a:pt x="128" y="14"/>
                </a:lnTo>
                <a:lnTo>
                  <a:pt x="129" y="14"/>
                </a:lnTo>
                <a:lnTo>
                  <a:pt x="129" y="16"/>
                </a:lnTo>
                <a:lnTo>
                  <a:pt x="131" y="16"/>
                </a:lnTo>
                <a:lnTo>
                  <a:pt x="133" y="16"/>
                </a:lnTo>
                <a:lnTo>
                  <a:pt x="133" y="17"/>
                </a:lnTo>
                <a:lnTo>
                  <a:pt x="135" y="17"/>
                </a:lnTo>
                <a:lnTo>
                  <a:pt x="136" y="17"/>
                </a:lnTo>
                <a:lnTo>
                  <a:pt x="136" y="19"/>
                </a:lnTo>
                <a:lnTo>
                  <a:pt x="135" y="21"/>
                </a:lnTo>
                <a:lnTo>
                  <a:pt x="135" y="23"/>
                </a:lnTo>
                <a:lnTo>
                  <a:pt x="136" y="23"/>
                </a:lnTo>
                <a:lnTo>
                  <a:pt x="138" y="23"/>
                </a:lnTo>
                <a:lnTo>
                  <a:pt x="140" y="23"/>
                </a:lnTo>
                <a:lnTo>
                  <a:pt x="140" y="24"/>
                </a:lnTo>
                <a:lnTo>
                  <a:pt x="141" y="24"/>
                </a:lnTo>
                <a:lnTo>
                  <a:pt x="141" y="23"/>
                </a:lnTo>
                <a:lnTo>
                  <a:pt x="143" y="23"/>
                </a:lnTo>
                <a:lnTo>
                  <a:pt x="143" y="24"/>
                </a:lnTo>
                <a:lnTo>
                  <a:pt x="141" y="26"/>
                </a:lnTo>
                <a:lnTo>
                  <a:pt x="141" y="28"/>
                </a:lnTo>
                <a:lnTo>
                  <a:pt x="141" y="30"/>
                </a:lnTo>
                <a:lnTo>
                  <a:pt x="141" y="31"/>
                </a:lnTo>
                <a:lnTo>
                  <a:pt x="143" y="31"/>
                </a:lnTo>
                <a:lnTo>
                  <a:pt x="143" y="33"/>
                </a:lnTo>
                <a:lnTo>
                  <a:pt x="143" y="31"/>
                </a:lnTo>
                <a:lnTo>
                  <a:pt x="143" y="33"/>
                </a:lnTo>
                <a:lnTo>
                  <a:pt x="145" y="33"/>
                </a:lnTo>
                <a:lnTo>
                  <a:pt x="145" y="35"/>
                </a:lnTo>
                <a:lnTo>
                  <a:pt x="145" y="36"/>
                </a:lnTo>
                <a:lnTo>
                  <a:pt x="147" y="36"/>
                </a:lnTo>
                <a:lnTo>
                  <a:pt x="147" y="38"/>
                </a:lnTo>
                <a:lnTo>
                  <a:pt x="145" y="38"/>
                </a:lnTo>
                <a:lnTo>
                  <a:pt x="145" y="40"/>
                </a:lnTo>
                <a:lnTo>
                  <a:pt x="145" y="42"/>
                </a:lnTo>
                <a:lnTo>
                  <a:pt x="147" y="42"/>
                </a:lnTo>
                <a:lnTo>
                  <a:pt x="145" y="42"/>
                </a:lnTo>
                <a:lnTo>
                  <a:pt x="145" y="43"/>
                </a:lnTo>
                <a:lnTo>
                  <a:pt x="145" y="45"/>
                </a:lnTo>
                <a:lnTo>
                  <a:pt x="143" y="45"/>
                </a:lnTo>
                <a:lnTo>
                  <a:pt x="141" y="45"/>
                </a:lnTo>
                <a:lnTo>
                  <a:pt x="141" y="47"/>
                </a:lnTo>
                <a:lnTo>
                  <a:pt x="143" y="48"/>
                </a:lnTo>
                <a:lnTo>
                  <a:pt x="143" y="50"/>
                </a:lnTo>
                <a:lnTo>
                  <a:pt x="145" y="50"/>
                </a:lnTo>
                <a:lnTo>
                  <a:pt x="147" y="50"/>
                </a:lnTo>
                <a:lnTo>
                  <a:pt x="147" y="52"/>
                </a:lnTo>
                <a:lnTo>
                  <a:pt x="148" y="52"/>
                </a:lnTo>
                <a:lnTo>
                  <a:pt x="150" y="52"/>
                </a:lnTo>
                <a:lnTo>
                  <a:pt x="152" y="52"/>
                </a:lnTo>
                <a:lnTo>
                  <a:pt x="153" y="52"/>
                </a:lnTo>
                <a:lnTo>
                  <a:pt x="155" y="52"/>
                </a:lnTo>
                <a:lnTo>
                  <a:pt x="157" y="52"/>
                </a:lnTo>
                <a:lnTo>
                  <a:pt x="159" y="50"/>
                </a:lnTo>
                <a:lnTo>
                  <a:pt x="160" y="50"/>
                </a:lnTo>
                <a:lnTo>
                  <a:pt x="162" y="50"/>
                </a:lnTo>
                <a:lnTo>
                  <a:pt x="164" y="50"/>
                </a:lnTo>
                <a:lnTo>
                  <a:pt x="165" y="50"/>
                </a:lnTo>
                <a:lnTo>
                  <a:pt x="167" y="50"/>
                </a:lnTo>
                <a:lnTo>
                  <a:pt x="169" y="50"/>
                </a:lnTo>
                <a:lnTo>
                  <a:pt x="171" y="50"/>
                </a:lnTo>
                <a:lnTo>
                  <a:pt x="172" y="50"/>
                </a:lnTo>
                <a:lnTo>
                  <a:pt x="174" y="50"/>
                </a:lnTo>
                <a:lnTo>
                  <a:pt x="176" y="50"/>
                </a:lnTo>
                <a:lnTo>
                  <a:pt x="178" y="50"/>
                </a:lnTo>
                <a:lnTo>
                  <a:pt x="179" y="50"/>
                </a:lnTo>
                <a:lnTo>
                  <a:pt x="181" y="50"/>
                </a:lnTo>
                <a:lnTo>
                  <a:pt x="183" y="50"/>
                </a:lnTo>
                <a:lnTo>
                  <a:pt x="184" y="50"/>
                </a:lnTo>
                <a:lnTo>
                  <a:pt x="186" y="50"/>
                </a:lnTo>
                <a:lnTo>
                  <a:pt x="188" y="50"/>
                </a:lnTo>
                <a:lnTo>
                  <a:pt x="190" y="50"/>
                </a:lnTo>
                <a:lnTo>
                  <a:pt x="191" y="50"/>
                </a:lnTo>
                <a:lnTo>
                  <a:pt x="193" y="50"/>
                </a:lnTo>
                <a:lnTo>
                  <a:pt x="195" y="50"/>
                </a:lnTo>
                <a:lnTo>
                  <a:pt x="196" y="50"/>
                </a:lnTo>
                <a:lnTo>
                  <a:pt x="198" y="50"/>
                </a:lnTo>
                <a:lnTo>
                  <a:pt x="200" y="50"/>
                </a:lnTo>
                <a:lnTo>
                  <a:pt x="202" y="50"/>
                </a:lnTo>
                <a:lnTo>
                  <a:pt x="203" y="50"/>
                </a:lnTo>
                <a:lnTo>
                  <a:pt x="205" y="50"/>
                </a:lnTo>
                <a:lnTo>
                  <a:pt x="207" y="50"/>
                </a:lnTo>
                <a:lnTo>
                  <a:pt x="209" y="50"/>
                </a:lnTo>
                <a:lnTo>
                  <a:pt x="210" y="50"/>
                </a:lnTo>
                <a:lnTo>
                  <a:pt x="212" y="50"/>
                </a:lnTo>
                <a:lnTo>
                  <a:pt x="214" y="50"/>
                </a:lnTo>
                <a:lnTo>
                  <a:pt x="215" y="50"/>
                </a:lnTo>
                <a:lnTo>
                  <a:pt x="217" y="50"/>
                </a:lnTo>
                <a:lnTo>
                  <a:pt x="219" y="50"/>
                </a:lnTo>
                <a:lnTo>
                  <a:pt x="221" y="50"/>
                </a:lnTo>
                <a:lnTo>
                  <a:pt x="222" y="50"/>
                </a:lnTo>
                <a:lnTo>
                  <a:pt x="224" y="50"/>
                </a:lnTo>
                <a:lnTo>
                  <a:pt x="226" y="50"/>
                </a:lnTo>
                <a:lnTo>
                  <a:pt x="227" y="50"/>
                </a:lnTo>
                <a:lnTo>
                  <a:pt x="229" y="50"/>
                </a:lnTo>
                <a:lnTo>
                  <a:pt x="231" y="50"/>
                </a:lnTo>
                <a:lnTo>
                  <a:pt x="233" y="50"/>
                </a:lnTo>
                <a:lnTo>
                  <a:pt x="234" y="50"/>
                </a:lnTo>
                <a:lnTo>
                  <a:pt x="236" y="50"/>
                </a:lnTo>
                <a:lnTo>
                  <a:pt x="238" y="50"/>
                </a:lnTo>
                <a:lnTo>
                  <a:pt x="239" y="50"/>
                </a:lnTo>
                <a:lnTo>
                  <a:pt x="241" y="50"/>
                </a:lnTo>
                <a:lnTo>
                  <a:pt x="243" y="50"/>
                </a:lnTo>
                <a:lnTo>
                  <a:pt x="245" y="50"/>
                </a:lnTo>
                <a:lnTo>
                  <a:pt x="246" y="50"/>
                </a:lnTo>
                <a:lnTo>
                  <a:pt x="248" y="50"/>
                </a:lnTo>
                <a:lnTo>
                  <a:pt x="246" y="52"/>
                </a:lnTo>
                <a:lnTo>
                  <a:pt x="245" y="52"/>
                </a:lnTo>
                <a:lnTo>
                  <a:pt x="243" y="52"/>
                </a:lnTo>
                <a:lnTo>
                  <a:pt x="243" y="50"/>
                </a:lnTo>
                <a:lnTo>
                  <a:pt x="241" y="50"/>
                </a:lnTo>
                <a:lnTo>
                  <a:pt x="239" y="50"/>
                </a:lnTo>
                <a:lnTo>
                  <a:pt x="239" y="52"/>
                </a:lnTo>
                <a:lnTo>
                  <a:pt x="238" y="52"/>
                </a:lnTo>
                <a:lnTo>
                  <a:pt x="236" y="52"/>
                </a:lnTo>
                <a:lnTo>
                  <a:pt x="234" y="52"/>
                </a:lnTo>
                <a:lnTo>
                  <a:pt x="234" y="54"/>
                </a:lnTo>
                <a:lnTo>
                  <a:pt x="234" y="55"/>
                </a:lnTo>
                <a:lnTo>
                  <a:pt x="233" y="55"/>
                </a:lnTo>
                <a:lnTo>
                  <a:pt x="233" y="57"/>
                </a:lnTo>
                <a:lnTo>
                  <a:pt x="231" y="57"/>
                </a:lnTo>
                <a:lnTo>
                  <a:pt x="231" y="55"/>
                </a:lnTo>
                <a:lnTo>
                  <a:pt x="231" y="57"/>
                </a:lnTo>
                <a:lnTo>
                  <a:pt x="229" y="57"/>
                </a:lnTo>
                <a:lnTo>
                  <a:pt x="229" y="59"/>
                </a:lnTo>
                <a:lnTo>
                  <a:pt x="227" y="59"/>
                </a:lnTo>
                <a:lnTo>
                  <a:pt x="227" y="61"/>
                </a:lnTo>
                <a:lnTo>
                  <a:pt x="227" y="62"/>
                </a:lnTo>
                <a:lnTo>
                  <a:pt x="226" y="62"/>
                </a:lnTo>
                <a:lnTo>
                  <a:pt x="226" y="64"/>
                </a:lnTo>
                <a:lnTo>
                  <a:pt x="224" y="64"/>
                </a:lnTo>
                <a:lnTo>
                  <a:pt x="222" y="64"/>
                </a:lnTo>
                <a:lnTo>
                  <a:pt x="222" y="62"/>
                </a:lnTo>
                <a:lnTo>
                  <a:pt x="221" y="62"/>
                </a:lnTo>
                <a:lnTo>
                  <a:pt x="219" y="62"/>
                </a:lnTo>
                <a:lnTo>
                  <a:pt x="219" y="61"/>
                </a:lnTo>
                <a:lnTo>
                  <a:pt x="217" y="61"/>
                </a:lnTo>
                <a:lnTo>
                  <a:pt x="215" y="61"/>
                </a:lnTo>
                <a:lnTo>
                  <a:pt x="215" y="62"/>
                </a:lnTo>
                <a:lnTo>
                  <a:pt x="214" y="62"/>
                </a:lnTo>
                <a:lnTo>
                  <a:pt x="212" y="62"/>
                </a:lnTo>
                <a:lnTo>
                  <a:pt x="212" y="61"/>
                </a:lnTo>
                <a:lnTo>
                  <a:pt x="210" y="61"/>
                </a:lnTo>
                <a:lnTo>
                  <a:pt x="209" y="61"/>
                </a:lnTo>
                <a:lnTo>
                  <a:pt x="209" y="62"/>
                </a:lnTo>
                <a:lnTo>
                  <a:pt x="209" y="64"/>
                </a:lnTo>
                <a:lnTo>
                  <a:pt x="207" y="64"/>
                </a:lnTo>
                <a:lnTo>
                  <a:pt x="205" y="64"/>
                </a:lnTo>
                <a:lnTo>
                  <a:pt x="203" y="64"/>
                </a:lnTo>
                <a:lnTo>
                  <a:pt x="202" y="64"/>
                </a:lnTo>
                <a:lnTo>
                  <a:pt x="200" y="64"/>
                </a:lnTo>
                <a:lnTo>
                  <a:pt x="200" y="66"/>
                </a:lnTo>
                <a:lnTo>
                  <a:pt x="198" y="66"/>
                </a:lnTo>
                <a:lnTo>
                  <a:pt x="196" y="66"/>
                </a:lnTo>
                <a:lnTo>
                  <a:pt x="196" y="67"/>
                </a:lnTo>
                <a:lnTo>
                  <a:pt x="196" y="69"/>
                </a:lnTo>
                <a:lnTo>
                  <a:pt x="195" y="71"/>
                </a:lnTo>
                <a:lnTo>
                  <a:pt x="195" y="73"/>
                </a:lnTo>
                <a:lnTo>
                  <a:pt x="193" y="73"/>
                </a:lnTo>
                <a:lnTo>
                  <a:pt x="193" y="74"/>
                </a:lnTo>
                <a:lnTo>
                  <a:pt x="191" y="74"/>
                </a:lnTo>
                <a:lnTo>
                  <a:pt x="191" y="76"/>
                </a:lnTo>
                <a:lnTo>
                  <a:pt x="190" y="76"/>
                </a:lnTo>
                <a:lnTo>
                  <a:pt x="190" y="78"/>
                </a:lnTo>
                <a:lnTo>
                  <a:pt x="188" y="78"/>
                </a:lnTo>
                <a:lnTo>
                  <a:pt x="186" y="78"/>
                </a:lnTo>
                <a:lnTo>
                  <a:pt x="186" y="79"/>
                </a:lnTo>
                <a:lnTo>
                  <a:pt x="184" y="79"/>
                </a:lnTo>
                <a:lnTo>
                  <a:pt x="183" y="81"/>
                </a:lnTo>
                <a:lnTo>
                  <a:pt x="183" y="83"/>
                </a:lnTo>
                <a:lnTo>
                  <a:pt x="181" y="83"/>
                </a:lnTo>
                <a:lnTo>
                  <a:pt x="181" y="85"/>
                </a:lnTo>
                <a:lnTo>
                  <a:pt x="179" y="86"/>
                </a:lnTo>
                <a:lnTo>
                  <a:pt x="179" y="88"/>
                </a:lnTo>
                <a:lnTo>
                  <a:pt x="178" y="90"/>
                </a:lnTo>
                <a:lnTo>
                  <a:pt x="178" y="92"/>
                </a:lnTo>
                <a:lnTo>
                  <a:pt x="179" y="92"/>
                </a:lnTo>
                <a:lnTo>
                  <a:pt x="179" y="93"/>
                </a:lnTo>
                <a:lnTo>
                  <a:pt x="178" y="93"/>
                </a:lnTo>
                <a:lnTo>
                  <a:pt x="178" y="95"/>
                </a:lnTo>
                <a:lnTo>
                  <a:pt x="176" y="95"/>
                </a:lnTo>
                <a:lnTo>
                  <a:pt x="176" y="97"/>
                </a:lnTo>
                <a:lnTo>
                  <a:pt x="176" y="98"/>
                </a:lnTo>
                <a:lnTo>
                  <a:pt x="174" y="98"/>
                </a:lnTo>
                <a:lnTo>
                  <a:pt x="174" y="100"/>
                </a:lnTo>
                <a:lnTo>
                  <a:pt x="174" y="102"/>
                </a:lnTo>
                <a:lnTo>
                  <a:pt x="172" y="102"/>
                </a:lnTo>
                <a:lnTo>
                  <a:pt x="171" y="102"/>
                </a:lnTo>
                <a:lnTo>
                  <a:pt x="171" y="104"/>
                </a:lnTo>
                <a:lnTo>
                  <a:pt x="169" y="104"/>
                </a:lnTo>
                <a:lnTo>
                  <a:pt x="169" y="105"/>
                </a:lnTo>
                <a:lnTo>
                  <a:pt x="169" y="107"/>
                </a:lnTo>
                <a:lnTo>
                  <a:pt x="171" y="107"/>
                </a:lnTo>
                <a:lnTo>
                  <a:pt x="171" y="109"/>
                </a:lnTo>
                <a:lnTo>
                  <a:pt x="171" y="110"/>
                </a:lnTo>
                <a:lnTo>
                  <a:pt x="169" y="110"/>
                </a:lnTo>
                <a:lnTo>
                  <a:pt x="169" y="112"/>
                </a:lnTo>
                <a:lnTo>
                  <a:pt x="169" y="114"/>
                </a:lnTo>
                <a:lnTo>
                  <a:pt x="167" y="114"/>
                </a:lnTo>
                <a:lnTo>
                  <a:pt x="167" y="116"/>
                </a:lnTo>
                <a:lnTo>
                  <a:pt x="167" y="117"/>
                </a:lnTo>
                <a:lnTo>
                  <a:pt x="167" y="119"/>
                </a:lnTo>
                <a:lnTo>
                  <a:pt x="167" y="121"/>
                </a:lnTo>
                <a:lnTo>
                  <a:pt x="165" y="121"/>
                </a:lnTo>
                <a:lnTo>
                  <a:pt x="165" y="122"/>
                </a:lnTo>
                <a:lnTo>
                  <a:pt x="164" y="122"/>
                </a:lnTo>
                <a:lnTo>
                  <a:pt x="162" y="124"/>
                </a:lnTo>
                <a:lnTo>
                  <a:pt x="162" y="126"/>
                </a:lnTo>
                <a:lnTo>
                  <a:pt x="160" y="126"/>
                </a:lnTo>
                <a:lnTo>
                  <a:pt x="160" y="128"/>
                </a:lnTo>
                <a:lnTo>
                  <a:pt x="159" y="128"/>
                </a:lnTo>
                <a:lnTo>
                  <a:pt x="159" y="129"/>
                </a:lnTo>
                <a:lnTo>
                  <a:pt x="157" y="129"/>
                </a:lnTo>
                <a:lnTo>
                  <a:pt x="157" y="131"/>
                </a:lnTo>
                <a:lnTo>
                  <a:pt x="155" y="131"/>
                </a:lnTo>
                <a:lnTo>
                  <a:pt x="155" y="133"/>
                </a:lnTo>
                <a:lnTo>
                  <a:pt x="153" y="133"/>
                </a:lnTo>
                <a:lnTo>
                  <a:pt x="153" y="135"/>
                </a:lnTo>
                <a:lnTo>
                  <a:pt x="153" y="136"/>
                </a:lnTo>
                <a:lnTo>
                  <a:pt x="153" y="138"/>
                </a:lnTo>
                <a:lnTo>
                  <a:pt x="155" y="138"/>
                </a:lnTo>
                <a:lnTo>
                  <a:pt x="155" y="140"/>
                </a:lnTo>
                <a:lnTo>
                  <a:pt x="153" y="140"/>
                </a:lnTo>
                <a:lnTo>
                  <a:pt x="153" y="141"/>
                </a:lnTo>
                <a:lnTo>
                  <a:pt x="153" y="143"/>
                </a:lnTo>
                <a:lnTo>
                  <a:pt x="152" y="143"/>
                </a:lnTo>
                <a:lnTo>
                  <a:pt x="150" y="143"/>
                </a:lnTo>
                <a:lnTo>
                  <a:pt x="150" y="141"/>
                </a:lnTo>
                <a:lnTo>
                  <a:pt x="148" y="141"/>
                </a:lnTo>
                <a:lnTo>
                  <a:pt x="148" y="143"/>
                </a:lnTo>
                <a:lnTo>
                  <a:pt x="147" y="143"/>
                </a:lnTo>
                <a:lnTo>
                  <a:pt x="145" y="143"/>
                </a:lnTo>
                <a:lnTo>
                  <a:pt x="145" y="145"/>
                </a:lnTo>
                <a:lnTo>
                  <a:pt x="143" y="145"/>
                </a:lnTo>
                <a:lnTo>
                  <a:pt x="143" y="147"/>
                </a:lnTo>
                <a:lnTo>
                  <a:pt x="141" y="147"/>
                </a:lnTo>
                <a:lnTo>
                  <a:pt x="141" y="148"/>
                </a:lnTo>
                <a:lnTo>
                  <a:pt x="140" y="148"/>
                </a:lnTo>
                <a:lnTo>
                  <a:pt x="140" y="150"/>
                </a:lnTo>
                <a:lnTo>
                  <a:pt x="138" y="150"/>
                </a:lnTo>
                <a:lnTo>
                  <a:pt x="138" y="152"/>
                </a:lnTo>
                <a:lnTo>
                  <a:pt x="136" y="152"/>
                </a:lnTo>
                <a:lnTo>
                  <a:pt x="136" y="153"/>
                </a:lnTo>
                <a:lnTo>
                  <a:pt x="136" y="155"/>
                </a:lnTo>
                <a:lnTo>
                  <a:pt x="135" y="155"/>
                </a:lnTo>
                <a:lnTo>
                  <a:pt x="133" y="155"/>
                </a:lnTo>
                <a:lnTo>
                  <a:pt x="133" y="153"/>
                </a:lnTo>
                <a:lnTo>
                  <a:pt x="131" y="153"/>
                </a:lnTo>
                <a:lnTo>
                  <a:pt x="131" y="155"/>
                </a:lnTo>
                <a:lnTo>
                  <a:pt x="129" y="155"/>
                </a:lnTo>
                <a:lnTo>
                  <a:pt x="129" y="157"/>
                </a:lnTo>
                <a:lnTo>
                  <a:pt x="128" y="157"/>
                </a:lnTo>
                <a:lnTo>
                  <a:pt x="128" y="159"/>
                </a:lnTo>
                <a:lnTo>
                  <a:pt x="126" y="159"/>
                </a:lnTo>
                <a:lnTo>
                  <a:pt x="126" y="160"/>
                </a:lnTo>
                <a:lnTo>
                  <a:pt x="124" y="160"/>
                </a:lnTo>
                <a:lnTo>
                  <a:pt x="124" y="162"/>
                </a:lnTo>
                <a:lnTo>
                  <a:pt x="122" y="162"/>
                </a:lnTo>
                <a:lnTo>
                  <a:pt x="121" y="164"/>
                </a:lnTo>
                <a:lnTo>
                  <a:pt x="119" y="164"/>
                </a:lnTo>
                <a:lnTo>
                  <a:pt x="119" y="166"/>
                </a:lnTo>
                <a:lnTo>
                  <a:pt x="117" y="166"/>
                </a:lnTo>
                <a:lnTo>
                  <a:pt x="117" y="167"/>
                </a:lnTo>
                <a:lnTo>
                  <a:pt x="117" y="169"/>
                </a:lnTo>
                <a:lnTo>
                  <a:pt x="119" y="169"/>
                </a:lnTo>
                <a:lnTo>
                  <a:pt x="119" y="171"/>
                </a:lnTo>
                <a:lnTo>
                  <a:pt x="119" y="172"/>
                </a:lnTo>
                <a:lnTo>
                  <a:pt x="119" y="174"/>
                </a:lnTo>
                <a:lnTo>
                  <a:pt x="119" y="176"/>
                </a:lnTo>
                <a:lnTo>
                  <a:pt x="119" y="178"/>
                </a:lnTo>
                <a:lnTo>
                  <a:pt x="121" y="178"/>
                </a:lnTo>
                <a:lnTo>
                  <a:pt x="121" y="179"/>
                </a:lnTo>
                <a:lnTo>
                  <a:pt x="121" y="181"/>
                </a:lnTo>
                <a:lnTo>
                  <a:pt x="121" y="183"/>
                </a:lnTo>
                <a:lnTo>
                  <a:pt x="121" y="184"/>
                </a:lnTo>
                <a:lnTo>
                  <a:pt x="121" y="186"/>
                </a:lnTo>
                <a:lnTo>
                  <a:pt x="122" y="186"/>
                </a:lnTo>
                <a:lnTo>
                  <a:pt x="122" y="188"/>
                </a:lnTo>
                <a:lnTo>
                  <a:pt x="122" y="190"/>
                </a:lnTo>
                <a:lnTo>
                  <a:pt x="122" y="191"/>
                </a:lnTo>
                <a:lnTo>
                  <a:pt x="122" y="193"/>
                </a:lnTo>
                <a:lnTo>
                  <a:pt x="124" y="193"/>
                </a:lnTo>
                <a:lnTo>
                  <a:pt x="124" y="195"/>
                </a:lnTo>
                <a:lnTo>
                  <a:pt x="124" y="197"/>
                </a:lnTo>
                <a:lnTo>
                  <a:pt x="124" y="198"/>
                </a:lnTo>
                <a:lnTo>
                  <a:pt x="124" y="200"/>
                </a:lnTo>
                <a:lnTo>
                  <a:pt x="124" y="202"/>
                </a:lnTo>
                <a:lnTo>
                  <a:pt x="124" y="203"/>
                </a:lnTo>
                <a:lnTo>
                  <a:pt x="122" y="203"/>
                </a:lnTo>
                <a:lnTo>
                  <a:pt x="122" y="205"/>
                </a:lnTo>
                <a:lnTo>
                  <a:pt x="121" y="205"/>
                </a:lnTo>
                <a:lnTo>
                  <a:pt x="121" y="207"/>
                </a:lnTo>
                <a:lnTo>
                  <a:pt x="121" y="209"/>
                </a:lnTo>
                <a:lnTo>
                  <a:pt x="119" y="209"/>
                </a:lnTo>
                <a:lnTo>
                  <a:pt x="117" y="209"/>
                </a:lnTo>
                <a:lnTo>
                  <a:pt x="117" y="210"/>
                </a:lnTo>
                <a:lnTo>
                  <a:pt x="116" y="210"/>
                </a:lnTo>
                <a:lnTo>
                  <a:pt x="114" y="210"/>
                </a:lnTo>
                <a:lnTo>
                  <a:pt x="114" y="212"/>
                </a:lnTo>
                <a:lnTo>
                  <a:pt x="112" y="212"/>
                </a:lnTo>
                <a:lnTo>
                  <a:pt x="110" y="212"/>
                </a:lnTo>
                <a:lnTo>
                  <a:pt x="110" y="214"/>
                </a:lnTo>
                <a:lnTo>
                  <a:pt x="109" y="214"/>
                </a:lnTo>
                <a:lnTo>
                  <a:pt x="109" y="215"/>
                </a:lnTo>
                <a:lnTo>
                  <a:pt x="107" y="215"/>
                </a:lnTo>
                <a:lnTo>
                  <a:pt x="105" y="217"/>
                </a:lnTo>
                <a:lnTo>
                  <a:pt x="104" y="217"/>
                </a:lnTo>
                <a:lnTo>
                  <a:pt x="104" y="219"/>
                </a:lnTo>
                <a:lnTo>
                  <a:pt x="105" y="219"/>
                </a:lnTo>
                <a:lnTo>
                  <a:pt x="105" y="221"/>
                </a:lnTo>
                <a:lnTo>
                  <a:pt x="105" y="222"/>
                </a:lnTo>
                <a:lnTo>
                  <a:pt x="107" y="222"/>
                </a:lnTo>
                <a:lnTo>
                  <a:pt x="107" y="224"/>
                </a:lnTo>
                <a:lnTo>
                  <a:pt x="107" y="226"/>
                </a:lnTo>
                <a:lnTo>
                  <a:pt x="107" y="227"/>
                </a:lnTo>
                <a:lnTo>
                  <a:pt x="107" y="229"/>
                </a:lnTo>
                <a:lnTo>
                  <a:pt x="107" y="231"/>
                </a:lnTo>
                <a:lnTo>
                  <a:pt x="107" y="233"/>
                </a:lnTo>
                <a:lnTo>
                  <a:pt x="109" y="233"/>
                </a:lnTo>
                <a:lnTo>
                  <a:pt x="109" y="234"/>
                </a:lnTo>
                <a:lnTo>
                  <a:pt x="110" y="234"/>
                </a:lnTo>
                <a:lnTo>
                  <a:pt x="110" y="236"/>
                </a:lnTo>
                <a:lnTo>
                  <a:pt x="110" y="238"/>
                </a:lnTo>
                <a:lnTo>
                  <a:pt x="110" y="240"/>
                </a:lnTo>
                <a:lnTo>
                  <a:pt x="110" y="241"/>
                </a:lnTo>
                <a:lnTo>
                  <a:pt x="112" y="241"/>
                </a:lnTo>
                <a:lnTo>
                  <a:pt x="112" y="243"/>
                </a:lnTo>
                <a:lnTo>
                  <a:pt x="112" y="245"/>
                </a:lnTo>
                <a:lnTo>
                  <a:pt x="112" y="246"/>
                </a:lnTo>
                <a:lnTo>
                  <a:pt x="112" y="248"/>
                </a:lnTo>
                <a:lnTo>
                  <a:pt x="112" y="250"/>
                </a:lnTo>
                <a:lnTo>
                  <a:pt x="112" y="252"/>
                </a:lnTo>
                <a:lnTo>
                  <a:pt x="112" y="253"/>
                </a:lnTo>
                <a:lnTo>
                  <a:pt x="112" y="255"/>
                </a:lnTo>
                <a:lnTo>
                  <a:pt x="112" y="257"/>
                </a:lnTo>
                <a:lnTo>
                  <a:pt x="112" y="258"/>
                </a:lnTo>
                <a:lnTo>
                  <a:pt x="112" y="260"/>
                </a:lnTo>
                <a:lnTo>
                  <a:pt x="112" y="262"/>
                </a:lnTo>
                <a:lnTo>
                  <a:pt x="112" y="264"/>
                </a:lnTo>
                <a:lnTo>
                  <a:pt x="112" y="265"/>
                </a:lnTo>
                <a:lnTo>
                  <a:pt x="112" y="267"/>
                </a:lnTo>
                <a:lnTo>
                  <a:pt x="112" y="269"/>
                </a:lnTo>
                <a:lnTo>
                  <a:pt x="110" y="269"/>
                </a:lnTo>
                <a:lnTo>
                  <a:pt x="110" y="271"/>
                </a:lnTo>
                <a:lnTo>
                  <a:pt x="110" y="272"/>
                </a:lnTo>
                <a:lnTo>
                  <a:pt x="112" y="272"/>
                </a:lnTo>
                <a:lnTo>
                  <a:pt x="109" y="272"/>
                </a:lnTo>
                <a:lnTo>
                  <a:pt x="107" y="271"/>
                </a:lnTo>
                <a:lnTo>
                  <a:pt x="105" y="271"/>
                </a:lnTo>
                <a:lnTo>
                  <a:pt x="105" y="269"/>
                </a:lnTo>
                <a:lnTo>
                  <a:pt x="105" y="271"/>
                </a:lnTo>
                <a:lnTo>
                  <a:pt x="104" y="271"/>
                </a:lnTo>
                <a:lnTo>
                  <a:pt x="102" y="271"/>
                </a:lnTo>
                <a:lnTo>
                  <a:pt x="100" y="271"/>
                </a:lnTo>
                <a:lnTo>
                  <a:pt x="100" y="269"/>
                </a:lnTo>
                <a:lnTo>
                  <a:pt x="100" y="267"/>
                </a:lnTo>
                <a:lnTo>
                  <a:pt x="98" y="267"/>
                </a:lnTo>
                <a:lnTo>
                  <a:pt x="97" y="267"/>
                </a:lnTo>
                <a:lnTo>
                  <a:pt x="95" y="267"/>
                </a:lnTo>
                <a:lnTo>
                  <a:pt x="95" y="265"/>
                </a:lnTo>
                <a:lnTo>
                  <a:pt x="93" y="264"/>
                </a:lnTo>
                <a:lnTo>
                  <a:pt x="93" y="262"/>
                </a:lnTo>
                <a:lnTo>
                  <a:pt x="93" y="260"/>
                </a:lnTo>
                <a:lnTo>
                  <a:pt x="91" y="260"/>
                </a:lnTo>
                <a:lnTo>
                  <a:pt x="90" y="260"/>
                </a:lnTo>
                <a:lnTo>
                  <a:pt x="90" y="258"/>
                </a:lnTo>
                <a:lnTo>
                  <a:pt x="90" y="257"/>
                </a:lnTo>
                <a:lnTo>
                  <a:pt x="90" y="255"/>
                </a:lnTo>
                <a:lnTo>
                  <a:pt x="88" y="255"/>
                </a:lnTo>
                <a:lnTo>
                  <a:pt x="88" y="253"/>
                </a:lnTo>
                <a:lnTo>
                  <a:pt x="88" y="252"/>
                </a:lnTo>
                <a:lnTo>
                  <a:pt x="88" y="250"/>
                </a:lnTo>
                <a:lnTo>
                  <a:pt x="86" y="250"/>
                </a:lnTo>
                <a:lnTo>
                  <a:pt x="86" y="248"/>
                </a:lnTo>
                <a:lnTo>
                  <a:pt x="85" y="248"/>
                </a:lnTo>
                <a:lnTo>
                  <a:pt x="83" y="248"/>
                </a:lnTo>
                <a:lnTo>
                  <a:pt x="83" y="246"/>
                </a:lnTo>
                <a:lnTo>
                  <a:pt x="83" y="245"/>
                </a:lnTo>
                <a:lnTo>
                  <a:pt x="81" y="245"/>
                </a:lnTo>
                <a:lnTo>
                  <a:pt x="81" y="243"/>
                </a:lnTo>
                <a:lnTo>
                  <a:pt x="79" y="243"/>
                </a:lnTo>
                <a:lnTo>
                  <a:pt x="79" y="241"/>
                </a:lnTo>
                <a:lnTo>
                  <a:pt x="78" y="241"/>
                </a:lnTo>
                <a:lnTo>
                  <a:pt x="78" y="240"/>
                </a:lnTo>
                <a:lnTo>
                  <a:pt x="76" y="240"/>
                </a:lnTo>
                <a:lnTo>
                  <a:pt x="74" y="240"/>
                </a:lnTo>
                <a:lnTo>
                  <a:pt x="74" y="238"/>
                </a:lnTo>
                <a:lnTo>
                  <a:pt x="73" y="238"/>
                </a:lnTo>
                <a:lnTo>
                  <a:pt x="73" y="236"/>
                </a:lnTo>
                <a:lnTo>
                  <a:pt x="74" y="236"/>
                </a:lnTo>
                <a:lnTo>
                  <a:pt x="73" y="236"/>
                </a:lnTo>
                <a:lnTo>
                  <a:pt x="73" y="234"/>
                </a:lnTo>
                <a:lnTo>
                  <a:pt x="73" y="233"/>
                </a:lnTo>
                <a:lnTo>
                  <a:pt x="71" y="233"/>
                </a:lnTo>
                <a:lnTo>
                  <a:pt x="71" y="231"/>
                </a:lnTo>
                <a:lnTo>
                  <a:pt x="69" y="231"/>
                </a:lnTo>
                <a:lnTo>
                  <a:pt x="69" y="229"/>
                </a:lnTo>
                <a:lnTo>
                  <a:pt x="67" y="229"/>
                </a:lnTo>
                <a:lnTo>
                  <a:pt x="67" y="227"/>
                </a:lnTo>
                <a:lnTo>
                  <a:pt x="66" y="227"/>
                </a:lnTo>
                <a:lnTo>
                  <a:pt x="66" y="226"/>
                </a:lnTo>
                <a:lnTo>
                  <a:pt x="64" y="226"/>
                </a:lnTo>
                <a:lnTo>
                  <a:pt x="64" y="224"/>
                </a:lnTo>
                <a:lnTo>
                  <a:pt x="62" y="224"/>
                </a:lnTo>
                <a:lnTo>
                  <a:pt x="62" y="222"/>
                </a:lnTo>
                <a:lnTo>
                  <a:pt x="61" y="222"/>
                </a:lnTo>
                <a:lnTo>
                  <a:pt x="61" y="221"/>
                </a:lnTo>
                <a:lnTo>
                  <a:pt x="62" y="221"/>
                </a:lnTo>
                <a:lnTo>
                  <a:pt x="62" y="219"/>
                </a:lnTo>
                <a:lnTo>
                  <a:pt x="62" y="217"/>
                </a:lnTo>
                <a:lnTo>
                  <a:pt x="61" y="217"/>
                </a:lnTo>
                <a:lnTo>
                  <a:pt x="61" y="215"/>
                </a:lnTo>
                <a:lnTo>
                  <a:pt x="59" y="215"/>
                </a:lnTo>
                <a:lnTo>
                  <a:pt x="57" y="215"/>
                </a:lnTo>
                <a:lnTo>
                  <a:pt x="57" y="214"/>
                </a:lnTo>
                <a:lnTo>
                  <a:pt x="55" y="214"/>
                </a:lnTo>
                <a:lnTo>
                  <a:pt x="54" y="214"/>
                </a:lnTo>
                <a:lnTo>
                  <a:pt x="54" y="212"/>
                </a:lnTo>
                <a:lnTo>
                  <a:pt x="52" y="212"/>
                </a:lnTo>
                <a:lnTo>
                  <a:pt x="52" y="210"/>
                </a:lnTo>
                <a:lnTo>
                  <a:pt x="50" y="210"/>
                </a:lnTo>
                <a:lnTo>
                  <a:pt x="50" y="209"/>
                </a:lnTo>
                <a:lnTo>
                  <a:pt x="48" y="209"/>
                </a:lnTo>
                <a:lnTo>
                  <a:pt x="48" y="207"/>
                </a:lnTo>
                <a:lnTo>
                  <a:pt x="50" y="207"/>
                </a:lnTo>
                <a:lnTo>
                  <a:pt x="50" y="205"/>
                </a:lnTo>
                <a:lnTo>
                  <a:pt x="50" y="203"/>
                </a:lnTo>
                <a:lnTo>
                  <a:pt x="48" y="203"/>
                </a:lnTo>
                <a:lnTo>
                  <a:pt x="47" y="203"/>
                </a:lnTo>
                <a:lnTo>
                  <a:pt x="47" y="202"/>
                </a:lnTo>
                <a:lnTo>
                  <a:pt x="47" y="200"/>
                </a:lnTo>
                <a:lnTo>
                  <a:pt x="47" y="198"/>
                </a:lnTo>
                <a:lnTo>
                  <a:pt x="47" y="197"/>
                </a:lnTo>
                <a:lnTo>
                  <a:pt x="47" y="195"/>
                </a:lnTo>
                <a:lnTo>
                  <a:pt x="47" y="193"/>
                </a:lnTo>
                <a:lnTo>
                  <a:pt x="45" y="193"/>
                </a:lnTo>
                <a:lnTo>
                  <a:pt x="43" y="191"/>
                </a:lnTo>
                <a:lnTo>
                  <a:pt x="43" y="190"/>
                </a:lnTo>
                <a:lnTo>
                  <a:pt x="43" y="188"/>
                </a:lnTo>
                <a:lnTo>
                  <a:pt x="43" y="186"/>
                </a:lnTo>
                <a:lnTo>
                  <a:pt x="43" y="184"/>
                </a:lnTo>
                <a:lnTo>
                  <a:pt x="43" y="183"/>
                </a:lnTo>
                <a:lnTo>
                  <a:pt x="42" y="183"/>
                </a:lnTo>
                <a:lnTo>
                  <a:pt x="42" y="181"/>
                </a:lnTo>
                <a:lnTo>
                  <a:pt x="42" y="179"/>
                </a:lnTo>
                <a:lnTo>
                  <a:pt x="43" y="179"/>
                </a:lnTo>
                <a:lnTo>
                  <a:pt x="43" y="178"/>
                </a:lnTo>
                <a:lnTo>
                  <a:pt x="43" y="176"/>
                </a:lnTo>
                <a:lnTo>
                  <a:pt x="43" y="174"/>
                </a:lnTo>
                <a:lnTo>
                  <a:pt x="43" y="172"/>
                </a:lnTo>
                <a:lnTo>
                  <a:pt x="43" y="171"/>
                </a:lnTo>
                <a:lnTo>
                  <a:pt x="43" y="169"/>
                </a:lnTo>
                <a:lnTo>
                  <a:pt x="42" y="167"/>
                </a:lnTo>
                <a:lnTo>
                  <a:pt x="42" y="169"/>
                </a:lnTo>
                <a:lnTo>
                  <a:pt x="40" y="169"/>
                </a:lnTo>
                <a:lnTo>
                  <a:pt x="40" y="167"/>
                </a:lnTo>
                <a:lnTo>
                  <a:pt x="40" y="166"/>
                </a:lnTo>
                <a:lnTo>
                  <a:pt x="38" y="166"/>
                </a:lnTo>
                <a:lnTo>
                  <a:pt x="36" y="166"/>
                </a:lnTo>
                <a:lnTo>
                  <a:pt x="36" y="164"/>
                </a:lnTo>
                <a:lnTo>
                  <a:pt x="36" y="162"/>
                </a:lnTo>
                <a:lnTo>
                  <a:pt x="36" y="160"/>
                </a:lnTo>
                <a:lnTo>
                  <a:pt x="38" y="160"/>
                </a:lnTo>
                <a:lnTo>
                  <a:pt x="38" y="159"/>
                </a:lnTo>
                <a:lnTo>
                  <a:pt x="36" y="159"/>
                </a:lnTo>
                <a:lnTo>
                  <a:pt x="36" y="157"/>
                </a:lnTo>
                <a:lnTo>
                  <a:pt x="36" y="155"/>
                </a:lnTo>
                <a:lnTo>
                  <a:pt x="35" y="155"/>
                </a:lnTo>
                <a:lnTo>
                  <a:pt x="35" y="153"/>
                </a:lnTo>
                <a:lnTo>
                  <a:pt x="35" y="152"/>
                </a:lnTo>
                <a:lnTo>
                  <a:pt x="33" y="152"/>
                </a:lnTo>
                <a:lnTo>
                  <a:pt x="31" y="152"/>
                </a:lnTo>
                <a:lnTo>
                  <a:pt x="30" y="152"/>
                </a:lnTo>
                <a:lnTo>
                  <a:pt x="30" y="150"/>
                </a:lnTo>
                <a:lnTo>
                  <a:pt x="28" y="150"/>
                </a:lnTo>
                <a:lnTo>
                  <a:pt x="28" y="148"/>
                </a:lnTo>
                <a:lnTo>
                  <a:pt x="26" y="148"/>
                </a:lnTo>
                <a:lnTo>
                  <a:pt x="26" y="147"/>
                </a:lnTo>
                <a:lnTo>
                  <a:pt x="26" y="145"/>
                </a:lnTo>
                <a:lnTo>
                  <a:pt x="26" y="143"/>
                </a:lnTo>
                <a:lnTo>
                  <a:pt x="24" y="143"/>
                </a:lnTo>
                <a:lnTo>
                  <a:pt x="24" y="141"/>
                </a:lnTo>
                <a:lnTo>
                  <a:pt x="24" y="140"/>
                </a:lnTo>
                <a:lnTo>
                  <a:pt x="23" y="140"/>
                </a:lnTo>
                <a:lnTo>
                  <a:pt x="23" y="138"/>
                </a:lnTo>
                <a:lnTo>
                  <a:pt x="23" y="136"/>
                </a:lnTo>
                <a:lnTo>
                  <a:pt x="21" y="136"/>
                </a:lnTo>
                <a:lnTo>
                  <a:pt x="23" y="135"/>
                </a:lnTo>
                <a:lnTo>
                  <a:pt x="23" y="133"/>
                </a:lnTo>
                <a:lnTo>
                  <a:pt x="23" y="131"/>
                </a:lnTo>
                <a:lnTo>
                  <a:pt x="21" y="131"/>
                </a:lnTo>
                <a:lnTo>
                  <a:pt x="21" y="129"/>
                </a:lnTo>
                <a:lnTo>
                  <a:pt x="21" y="128"/>
                </a:lnTo>
                <a:lnTo>
                  <a:pt x="19" y="128"/>
                </a:lnTo>
                <a:lnTo>
                  <a:pt x="17" y="128"/>
                </a:lnTo>
                <a:lnTo>
                  <a:pt x="16" y="128"/>
                </a:lnTo>
                <a:lnTo>
                  <a:pt x="14" y="128"/>
                </a:lnTo>
                <a:lnTo>
                  <a:pt x="14" y="126"/>
                </a:lnTo>
                <a:lnTo>
                  <a:pt x="12" y="126"/>
                </a:lnTo>
                <a:lnTo>
                  <a:pt x="12" y="124"/>
                </a:lnTo>
                <a:lnTo>
                  <a:pt x="12" y="122"/>
                </a:lnTo>
                <a:lnTo>
                  <a:pt x="11" y="122"/>
                </a:lnTo>
                <a:lnTo>
                  <a:pt x="11" y="121"/>
                </a:lnTo>
                <a:lnTo>
                  <a:pt x="11" y="119"/>
                </a:lnTo>
                <a:lnTo>
                  <a:pt x="9" y="119"/>
                </a:lnTo>
                <a:lnTo>
                  <a:pt x="7" y="119"/>
                </a:lnTo>
                <a:lnTo>
                  <a:pt x="7" y="117"/>
                </a:lnTo>
                <a:lnTo>
                  <a:pt x="5" y="117"/>
                </a:lnTo>
                <a:lnTo>
                  <a:pt x="5" y="116"/>
                </a:lnTo>
                <a:lnTo>
                  <a:pt x="5" y="114"/>
                </a:lnTo>
                <a:lnTo>
                  <a:pt x="7" y="114"/>
                </a:lnTo>
                <a:lnTo>
                  <a:pt x="7" y="112"/>
                </a:lnTo>
                <a:lnTo>
                  <a:pt x="7" y="110"/>
                </a:lnTo>
                <a:lnTo>
                  <a:pt x="5" y="110"/>
                </a:lnTo>
                <a:lnTo>
                  <a:pt x="5" y="109"/>
                </a:lnTo>
                <a:lnTo>
                  <a:pt x="4" y="109"/>
                </a:lnTo>
                <a:lnTo>
                  <a:pt x="4" y="107"/>
                </a:lnTo>
                <a:lnTo>
                  <a:pt x="4" y="105"/>
                </a:lnTo>
                <a:lnTo>
                  <a:pt x="4" y="104"/>
                </a:lnTo>
                <a:lnTo>
                  <a:pt x="4" y="102"/>
                </a:lnTo>
                <a:lnTo>
                  <a:pt x="4" y="100"/>
                </a:lnTo>
                <a:lnTo>
                  <a:pt x="0" y="92"/>
                </a:lnTo>
                <a:lnTo>
                  <a:pt x="5" y="90"/>
                </a:lnTo>
                <a:lnTo>
                  <a:pt x="5" y="88"/>
                </a:lnTo>
                <a:lnTo>
                  <a:pt x="9" y="83"/>
                </a:lnTo>
                <a:lnTo>
                  <a:pt x="11" y="78"/>
                </a:lnTo>
                <a:lnTo>
                  <a:pt x="11" y="73"/>
                </a:lnTo>
                <a:lnTo>
                  <a:pt x="11" y="69"/>
                </a:lnTo>
                <a:lnTo>
                  <a:pt x="14" y="64"/>
                </a:lnTo>
                <a:lnTo>
                  <a:pt x="16" y="61"/>
                </a:lnTo>
                <a:lnTo>
                  <a:pt x="19" y="55"/>
                </a:lnTo>
                <a:lnTo>
                  <a:pt x="24" y="54"/>
                </a:lnTo>
                <a:lnTo>
                  <a:pt x="30" y="54"/>
                </a:lnTo>
                <a:lnTo>
                  <a:pt x="35" y="48"/>
                </a:lnTo>
                <a:lnTo>
                  <a:pt x="36" y="45"/>
                </a:lnTo>
                <a:lnTo>
                  <a:pt x="38" y="40"/>
                </a:lnTo>
                <a:lnTo>
                  <a:pt x="42" y="35"/>
                </a:lnTo>
                <a:lnTo>
                  <a:pt x="45" y="31"/>
                </a:lnTo>
                <a:lnTo>
                  <a:pt x="47" y="26"/>
                </a:lnTo>
                <a:lnTo>
                  <a:pt x="47" y="21"/>
                </a:lnTo>
                <a:lnTo>
                  <a:pt x="47" y="17"/>
                </a:lnTo>
                <a:lnTo>
                  <a:pt x="47" y="12"/>
                </a:lnTo>
                <a:lnTo>
                  <a:pt x="45" y="9"/>
                </a:lnTo>
                <a:lnTo>
                  <a:pt x="45" y="4"/>
                </a:lnTo>
                <a:lnTo>
                  <a:pt x="52" y="0"/>
                </a:lnTo>
                <a:lnTo>
                  <a:pt x="54" y="0"/>
                </a:lnTo>
                <a:close/>
              </a:path>
            </a:pathLst>
          </a:custGeom>
          <a:solidFill>
            <a:schemeClr val="accent1">
              <a:lumMod val="5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32"/>
          <p:cNvSpPr>
            <a:spLocks/>
          </p:cNvSpPr>
          <p:nvPr/>
        </p:nvSpPr>
        <p:spPr bwMode="auto">
          <a:xfrm>
            <a:off x="5475316" y="1491095"/>
            <a:ext cx="1052922" cy="1066178"/>
          </a:xfrm>
          <a:custGeom>
            <a:avLst/>
            <a:gdLst>
              <a:gd name="T0" fmla="*/ 409 w 556"/>
              <a:gd name="T1" fmla="*/ 40 h 563"/>
              <a:gd name="T2" fmla="*/ 439 w 556"/>
              <a:gd name="T3" fmla="*/ 78 h 563"/>
              <a:gd name="T4" fmla="*/ 470 w 556"/>
              <a:gd name="T5" fmla="*/ 119 h 563"/>
              <a:gd name="T6" fmla="*/ 485 w 556"/>
              <a:gd name="T7" fmla="*/ 150 h 563"/>
              <a:gd name="T8" fmla="*/ 540 w 556"/>
              <a:gd name="T9" fmla="*/ 210 h 563"/>
              <a:gd name="T10" fmla="*/ 556 w 556"/>
              <a:gd name="T11" fmla="*/ 250 h 563"/>
              <a:gd name="T12" fmla="*/ 408 w 556"/>
              <a:gd name="T13" fmla="*/ 293 h 563"/>
              <a:gd name="T14" fmla="*/ 403 w 556"/>
              <a:gd name="T15" fmla="*/ 338 h 563"/>
              <a:gd name="T16" fmla="*/ 385 w 556"/>
              <a:gd name="T17" fmla="*/ 372 h 563"/>
              <a:gd name="T18" fmla="*/ 366 w 556"/>
              <a:gd name="T19" fmla="*/ 403 h 563"/>
              <a:gd name="T20" fmla="*/ 344 w 556"/>
              <a:gd name="T21" fmla="*/ 434 h 563"/>
              <a:gd name="T22" fmla="*/ 325 w 556"/>
              <a:gd name="T23" fmla="*/ 465 h 563"/>
              <a:gd name="T24" fmla="*/ 304 w 556"/>
              <a:gd name="T25" fmla="*/ 496 h 563"/>
              <a:gd name="T26" fmla="*/ 291 w 556"/>
              <a:gd name="T27" fmla="*/ 531 h 563"/>
              <a:gd name="T28" fmla="*/ 125 w 556"/>
              <a:gd name="T29" fmla="*/ 560 h 563"/>
              <a:gd name="T30" fmla="*/ 107 w 556"/>
              <a:gd name="T31" fmla="*/ 558 h 563"/>
              <a:gd name="T32" fmla="*/ 93 w 556"/>
              <a:gd name="T33" fmla="*/ 553 h 563"/>
              <a:gd name="T34" fmla="*/ 77 w 556"/>
              <a:gd name="T35" fmla="*/ 544 h 563"/>
              <a:gd name="T36" fmla="*/ 62 w 556"/>
              <a:gd name="T37" fmla="*/ 539 h 563"/>
              <a:gd name="T38" fmla="*/ 53 w 556"/>
              <a:gd name="T39" fmla="*/ 529 h 563"/>
              <a:gd name="T40" fmla="*/ 36 w 556"/>
              <a:gd name="T41" fmla="*/ 527 h 563"/>
              <a:gd name="T42" fmla="*/ 29 w 556"/>
              <a:gd name="T43" fmla="*/ 508 h 563"/>
              <a:gd name="T44" fmla="*/ 20 w 556"/>
              <a:gd name="T45" fmla="*/ 486 h 563"/>
              <a:gd name="T46" fmla="*/ 32 w 556"/>
              <a:gd name="T47" fmla="*/ 467 h 563"/>
              <a:gd name="T48" fmla="*/ 50 w 556"/>
              <a:gd name="T49" fmla="*/ 462 h 563"/>
              <a:gd name="T50" fmla="*/ 31 w 556"/>
              <a:gd name="T51" fmla="*/ 453 h 563"/>
              <a:gd name="T52" fmla="*/ 32 w 556"/>
              <a:gd name="T53" fmla="*/ 436 h 563"/>
              <a:gd name="T54" fmla="*/ 27 w 556"/>
              <a:gd name="T55" fmla="*/ 419 h 563"/>
              <a:gd name="T56" fmla="*/ 27 w 556"/>
              <a:gd name="T57" fmla="*/ 403 h 563"/>
              <a:gd name="T58" fmla="*/ 48 w 556"/>
              <a:gd name="T59" fmla="*/ 395 h 563"/>
              <a:gd name="T60" fmla="*/ 48 w 556"/>
              <a:gd name="T61" fmla="*/ 371 h 563"/>
              <a:gd name="T62" fmla="*/ 24 w 556"/>
              <a:gd name="T63" fmla="*/ 364 h 563"/>
              <a:gd name="T64" fmla="*/ 20 w 556"/>
              <a:gd name="T65" fmla="*/ 348 h 563"/>
              <a:gd name="T66" fmla="*/ 10 w 556"/>
              <a:gd name="T67" fmla="*/ 336 h 563"/>
              <a:gd name="T68" fmla="*/ 12 w 556"/>
              <a:gd name="T69" fmla="*/ 319 h 563"/>
              <a:gd name="T70" fmla="*/ 2 w 556"/>
              <a:gd name="T71" fmla="*/ 300 h 563"/>
              <a:gd name="T72" fmla="*/ 19 w 556"/>
              <a:gd name="T73" fmla="*/ 288 h 563"/>
              <a:gd name="T74" fmla="*/ 24 w 556"/>
              <a:gd name="T75" fmla="*/ 274 h 563"/>
              <a:gd name="T76" fmla="*/ 41 w 556"/>
              <a:gd name="T77" fmla="*/ 266 h 563"/>
              <a:gd name="T78" fmla="*/ 57 w 556"/>
              <a:gd name="T79" fmla="*/ 252 h 563"/>
              <a:gd name="T80" fmla="*/ 72 w 556"/>
              <a:gd name="T81" fmla="*/ 250 h 563"/>
              <a:gd name="T82" fmla="*/ 89 w 556"/>
              <a:gd name="T83" fmla="*/ 255 h 563"/>
              <a:gd name="T84" fmla="*/ 103 w 556"/>
              <a:gd name="T85" fmla="*/ 240 h 563"/>
              <a:gd name="T86" fmla="*/ 110 w 556"/>
              <a:gd name="T87" fmla="*/ 221 h 563"/>
              <a:gd name="T88" fmla="*/ 125 w 556"/>
              <a:gd name="T89" fmla="*/ 224 h 563"/>
              <a:gd name="T90" fmla="*/ 141 w 556"/>
              <a:gd name="T91" fmla="*/ 229 h 563"/>
              <a:gd name="T92" fmla="*/ 153 w 556"/>
              <a:gd name="T93" fmla="*/ 219 h 563"/>
              <a:gd name="T94" fmla="*/ 165 w 556"/>
              <a:gd name="T95" fmla="*/ 205 h 563"/>
              <a:gd name="T96" fmla="*/ 162 w 556"/>
              <a:gd name="T97" fmla="*/ 186 h 563"/>
              <a:gd name="T98" fmla="*/ 141 w 556"/>
              <a:gd name="T99" fmla="*/ 179 h 563"/>
              <a:gd name="T100" fmla="*/ 136 w 556"/>
              <a:gd name="T101" fmla="*/ 157 h 563"/>
              <a:gd name="T102" fmla="*/ 139 w 556"/>
              <a:gd name="T103" fmla="*/ 136 h 563"/>
              <a:gd name="T104" fmla="*/ 124 w 556"/>
              <a:gd name="T105" fmla="*/ 126 h 563"/>
              <a:gd name="T106" fmla="*/ 127 w 556"/>
              <a:gd name="T107" fmla="*/ 104 h 563"/>
              <a:gd name="T108" fmla="*/ 132 w 556"/>
              <a:gd name="T109" fmla="*/ 88 h 563"/>
              <a:gd name="T110" fmla="*/ 141 w 556"/>
              <a:gd name="T111" fmla="*/ 69 h 563"/>
              <a:gd name="T112" fmla="*/ 146 w 556"/>
              <a:gd name="T113" fmla="*/ 49 h 563"/>
              <a:gd name="T114" fmla="*/ 163 w 556"/>
              <a:gd name="T115" fmla="*/ 37 h 563"/>
              <a:gd name="T116" fmla="*/ 184 w 556"/>
              <a:gd name="T117" fmla="*/ 31 h 563"/>
              <a:gd name="T118" fmla="*/ 203 w 556"/>
              <a:gd name="T119" fmla="*/ 21 h 563"/>
              <a:gd name="T120" fmla="*/ 211 w 556"/>
              <a:gd name="T121" fmla="*/ 0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6" h="563">
                <a:moveTo>
                  <a:pt x="217" y="2"/>
                </a:moveTo>
                <a:lnTo>
                  <a:pt x="218" y="2"/>
                </a:lnTo>
                <a:lnTo>
                  <a:pt x="220" y="2"/>
                </a:lnTo>
                <a:lnTo>
                  <a:pt x="403" y="4"/>
                </a:lnTo>
                <a:lnTo>
                  <a:pt x="399" y="9"/>
                </a:lnTo>
                <a:lnTo>
                  <a:pt x="399" y="12"/>
                </a:lnTo>
                <a:lnTo>
                  <a:pt x="397" y="14"/>
                </a:lnTo>
                <a:lnTo>
                  <a:pt x="397" y="16"/>
                </a:lnTo>
                <a:lnTo>
                  <a:pt x="397" y="19"/>
                </a:lnTo>
                <a:lnTo>
                  <a:pt x="399" y="21"/>
                </a:lnTo>
                <a:lnTo>
                  <a:pt x="399" y="26"/>
                </a:lnTo>
                <a:lnTo>
                  <a:pt x="406" y="26"/>
                </a:lnTo>
                <a:lnTo>
                  <a:pt x="408" y="28"/>
                </a:lnTo>
                <a:lnTo>
                  <a:pt x="408" y="30"/>
                </a:lnTo>
                <a:lnTo>
                  <a:pt x="408" y="37"/>
                </a:lnTo>
                <a:lnTo>
                  <a:pt x="408" y="38"/>
                </a:lnTo>
                <a:lnTo>
                  <a:pt x="409" y="40"/>
                </a:lnTo>
                <a:lnTo>
                  <a:pt x="408" y="40"/>
                </a:lnTo>
                <a:lnTo>
                  <a:pt x="408" y="43"/>
                </a:lnTo>
                <a:lnTo>
                  <a:pt x="409" y="43"/>
                </a:lnTo>
                <a:lnTo>
                  <a:pt x="409" y="45"/>
                </a:lnTo>
                <a:lnTo>
                  <a:pt x="409" y="47"/>
                </a:lnTo>
                <a:lnTo>
                  <a:pt x="408" y="49"/>
                </a:lnTo>
                <a:lnTo>
                  <a:pt x="408" y="52"/>
                </a:lnTo>
                <a:lnTo>
                  <a:pt x="409" y="54"/>
                </a:lnTo>
                <a:lnTo>
                  <a:pt x="408" y="55"/>
                </a:lnTo>
                <a:lnTo>
                  <a:pt x="413" y="59"/>
                </a:lnTo>
                <a:lnTo>
                  <a:pt x="411" y="59"/>
                </a:lnTo>
                <a:lnTo>
                  <a:pt x="416" y="64"/>
                </a:lnTo>
                <a:lnTo>
                  <a:pt x="425" y="69"/>
                </a:lnTo>
                <a:lnTo>
                  <a:pt x="432" y="73"/>
                </a:lnTo>
                <a:lnTo>
                  <a:pt x="435" y="74"/>
                </a:lnTo>
                <a:lnTo>
                  <a:pt x="437" y="76"/>
                </a:lnTo>
                <a:lnTo>
                  <a:pt x="439" y="78"/>
                </a:lnTo>
                <a:lnTo>
                  <a:pt x="439" y="81"/>
                </a:lnTo>
                <a:lnTo>
                  <a:pt x="439" y="83"/>
                </a:lnTo>
                <a:lnTo>
                  <a:pt x="439" y="85"/>
                </a:lnTo>
                <a:lnTo>
                  <a:pt x="440" y="85"/>
                </a:lnTo>
                <a:lnTo>
                  <a:pt x="440" y="86"/>
                </a:lnTo>
                <a:lnTo>
                  <a:pt x="444" y="90"/>
                </a:lnTo>
                <a:lnTo>
                  <a:pt x="447" y="92"/>
                </a:lnTo>
                <a:lnTo>
                  <a:pt x="454" y="93"/>
                </a:lnTo>
                <a:lnTo>
                  <a:pt x="461" y="97"/>
                </a:lnTo>
                <a:lnTo>
                  <a:pt x="463" y="99"/>
                </a:lnTo>
                <a:lnTo>
                  <a:pt x="464" y="105"/>
                </a:lnTo>
                <a:lnTo>
                  <a:pt x="466" y="105"/>
                </a:lnTo>
                <a:lnTo>
                  <a:pt x="466" y="107"/>
                </a:lnTo>
                <a:lnTo>
                  <a:pt x="470" y="109"/>
                </a:lnTo>
                <a:lnTo>
                  <a:pt x="470" y="116"/>
                </a:lnTo>
                <a:lnTo>
                  <a:pt x="470" y="117"/>
                </a:lnTo>
                <a:lnTo>
                  <a:pt x="470" y="119"/>
                </a:lnTo>
                <a:lnTo>
                  <a:pt x="470" y="121"/>
                </a:lnTo>
                <a:lnTo>
                  <a:pt x="471" y="121"/>
                </a:lnTo>
                <a:lnTo>
                  <a:pt x="473" y="121"/>
                </a:lnTo>
                <a:lnTo>
                  <a:pt x="480" y="124"/>
                </a:lnTo>
                <a:lnTo>
                  <a:pt x="480" y="128"/>
                </a:lnTo>
                <a:lnTo>
                  <a:pt x="482" y="130"/>
                </a:lnTo>
                <a:lnTo>
                  <a:pt x="483" y="131"/>
                </a:lnTo>
                <a:lnTo>
                  <a:pt x="482" y="133"/>
                </a:lnTo>
                <a:lnTo>
                  <a:pt x="480" y="135"/>
                </a:lnTo>
                <a:lnTo>
                  <a:pt x="478" y="133"/>
                </a:lnTo>
                <a:lnTo>
                  <a:pt x="477" y="133"/>
                </a:lnTo>
                <a:lnTo>
                  <a:pt x="475" y="135"/>
                </a:lnTo>
                <a:lnTo>
                  <a:pt x="477" y="142"/>
                </a:lnTo>
                <a:lnTo>
                  <a:pt x="480" y="150"/>
                </a:lnTo>
                <a:lnTo>
                  <a:pt x="480" y="152"/>
                </a:lnTo>
                <a:lnTo>
                  <a:pt x="483" y="150"/>
                </a:lnTo>
                <a:lnTo>
                  <a:pt x="485" y="150"/>
                </a:lnTo>
                <a:lnTo>
                  <a:pt x="501" y="159"/>
                </a:lnTo>
                <a:lnTo>
                  <a:pt x="502" y="160"/>
                </a:lnTo>
                <a:lnTo>
                  <a:pt x="513" y="166"/>
                </a:lnTo>
                <a:lnTo>
                  <a:pt x="520" y="169"/>
                </a:lnTo>
                <a:lnTo>
                  <a:pt x="520" y="171"/>
                </a:lnTo>
                <a:lnTo>
                  <a:pt x="521" y="171"/>
                </a:lnTo>
                <a:lnTo>
                  <a:pt x="533" y="178"/>
                </a:lnTo>
                <a:lnTo>
                  <a:pt x="540" y="183"/>
                </a:lnTo>
                <a:lnTo>
                  <a:pt x="540" y="185"/>
                </a:lnTo>
                <a:lnTo>
                  <a:pt x="538" y="186"/>
                </a:lnTo>
                <a:lnTo>
                  <a:pt x="537" y="195"/>
                </a:lnTo>
                <a:lnTo>
                  <a:pt x="538" y="198"/>
                </a:lnTo>
                <a:lnTo>
                  <a:pt x="538" y="202"/>
                </a:lnTo>
                <a:lnTo>
                  <a:pt x="542" y="204"/>
                </a:lnTo>
                <a:lnTo>
                  <a:pt x="542" y="207"/>
                </a:lnTo>
                <a:lnTo>
                  <a:pt x="542" y="209"/>
                </a:lnTo>
                <a:lnTo>
                  <a:pt x="540" y="210"/>
                </a:lnTo>
                <a:lnTo>
                  <a:pt x="542" y="214"/>
                </a:lnTo>
                <a:lnTo>
                  <a:pt x="544" y="216"/>
                </a:lnTo>
                <a:lnTo>
                  <a:pt x="547" y="217"/>
                </a:lnTo>
                <a:lnTo>
                  <a:pt x="551" y="219"/>
                </a:lnTo>
                <a:lnTo>
                  <a:pt x="551" y="222"/>
                </a:lnTo>
                <a:lnTo>
                  <a:pt x="552" y="226"/>
                </a:lnTo>
                <a:lnTo>
                  <a:pt x="552" y="228"/>
                </a:lnTo>
                <a:lnTo>
                  <a:pt x="552" y="229"/>
                </a:lnTo>
                <a:lnTo>
                  <a:pt x="552" y="233"/>
                </a:lnTo>
                <a:lnTo>
                  <a:pt x="554" y="235"/>
                </a:lnTo>
                <a:lnTo>
                  <a:pt x="554" y="241"/>
                </a:lnTo>
                <a:lnTo>
                  <a:pt x="556" y="241"/>
                </a:lnTo>
                <a:lnTo>
                  <a:pt x="556" y="243"/>
                </a:lnTo>
                <a:lnTo>
                  <a:pt x="554" y="245"/>
                </a:lnTo>
                <a:lnTo>
                  <a:pt x="554" y="247"/>
                </a:lnTo>
                <a:lnTo>
                  <a:pt x="556" y="248"/>
                </a:lnTo>
                <a:lnTo>
                  <a:pt x="556" y="250"/>
                </a:lnTo>
                <a:lnTo>
                  <a:pt x="556" y="253"/>
                </a:lnTo>
                <a:lnTo>
                  <a:pt x="556" y="257"/>
                </a:lnTo>
                <a:lnTo>
                  <a:pt x="554" y="259"/>
                </a:lnTo>
                <a:lnTo>
                  <a:pt x="554" y="262"/>
                </a:lnTo>
                <a:lnTo>
                  <a:pt x="404" y="262"/>
                </a:lnTo>
                <a:lnTo>
                  <a:pt x="403" y="266"/>
                </a:lnTo>
                <a:lnTo>
                  <a:pt x="403" y="267"/>
                </a:lnTo>
                <a:lnTo>
                  <a:pt x="404" y="271"/>
                </a:lnTo>
                <a:lnTo>
                  <a:pt x="404" y="272"/>
                </a:lnTo>
                <a:lnTo>
                  <a:pt x="404" y="276"/>
                </a:lnTo>
                <a:lnTo>
                  <a:pt x="404" y="278"/>
                </a:lnTo>
                <a:lnTo>
                  <a:pt x="406" y="281"/>
                </a:lnTo>
                <a:lnTo>
                  <a:pt x="406" y="283"/>
                </a:lnTo>
                <a:lnTo>
                  <a:pt x="406" y="284"/>
                </a:lnTo>
                <a:lnTo>
                  <a:pt x="406" y="288"/>
                </a:lnTo>
                <a:lnTo>
                  <a:pt x="406" y="291"/>
                </a:lnTo>
                <a:lnTo>
                  <a:pt x="408" y="293"/>
                </a:lnTo>
                <a:lnTo>
                  <a:pt x="408" y="296"/>
                </a:lnTo>
                <a:lnTo>
                  <a:pt x="408" y="300"/>
                </a:lnTo>
                <a:lnTo>
                  <a:pt x="408" y="302"/>
                </a:lnTo>
                <a:lnTo>
                  <a:pt x="408" y="305"/>
                </a:lnTo>
                <a:lnTo>
                  <a:pt x="408" y="309"/>
                </a:lnTo>
                <a:lnTo>
                  <a:pt x="408" y="310"/>
                </a:lnTo>
                <a:lnTo>
                  <a:pt x="408" y="314"/>
                </a:lnTo>
                <a:lnTo>
                  <a:pt x="408" y="315"/>
                </a:lnTo>
                <a:lnTo>
                  <a:pt x="408" y="319"/>
                </a:lnTo>
                <a:lnTo>
                  <a:pt x="406" y="321"/>
                </a:lnTo>
                <a:lnTo>
                  <a:pt x="406" y="324"/>
                </a:lnTo>
                <a:lnTo>
                  <a:pt x="406" y="326"/>
                </a:lnTo>
                <a:lnTo>
                  <a:pt x="404" y="329"/>
                </a:lnTo>
                <a:lnTo>
                  <a:pt x="404" y="331"/>
                </a:lnTo>
                <a:lnTo>
                  <a:pt x="403" y="333"/>
                </a:lnTo>
                <a:lnTo>
                  <a:pt x="403" y="334"/>
                </a:lnTo>
                <a:lnTo>
                  <a:pt x="403" y="338"/>
                </a:lnTo>
                <a:lnTo>
                  <a:pt x="401" y="340"/>
                </a:lnTo>
                <a:lnTo>
                  <a:pt x="401" y="343"/>
                </a:lnTo>
                <a:lnTo>
                  <a:pt x="399" y="345"/>
                </a:lnTo>
                <a:lnTo>
                  <a:pt x="399" y="346"/>
                </a:lnTo>
                <a:lnTo>
                  <a:pt x="399" y="348"/>
                </a:lnTo>
                <a:lnTo>
                  <a:pt x="397" y="350"/>
                </a:lnTo>
                <a:lnTo>
                  <a:pt x="397" y="353"/>
                </a:lnTo>
                <a:lnTo>
                  <a:pt x="396" y="355"/>
                </a:lnTo>
                <a:lnTo>
                  <a:pt x="396" y="357"/>
                </a:lnTo>
                <a:lnTo>
                  <a:pt x="394" y="358"/>
                </a:lnTo>
                <a:lnTo>
                  <a:pt x="392" y="360"/>
                </a:lnTo>
                <a:lnTo>
                  <a:pt x="392" y="362"/>
                </a:lnTo>
                <a:lnTo>
                  <a:pt x="390" y="364"/>
                </a:lnTo>
                <a:lnTo>
                  <a:pt x="389" y="365"/>
                </a:lnTo>
                <a:lnTo>
                  <a:pt x="387" y="367"/>
                </a:lnTo>
                <a:lnTo>
                  <a:pt x="387" y="371"/>
                </a:lnTo>
                <a:lnTo>
                  <a:pt x="385" y="372"/>
                </a:lnTo>
                <a:lnTo>
                  <a:pt x="384" y="374"/>
                </a:lnTo>
                <a:lnTo>
                  <a:pt x="384" y="376"/>
                </a:lnTo>
                <a:lnTo>
                  <a:pt x="382" y="377"/>
                </a:lnTo>
                <a:lnTo>
                  <a:pt x="380" y="379"/>
                </a:lnTo>
                <a:lnTo>
                  <a:pt x="380" y="381"/>
                </a:lnTo>
                <a:lnTo>
                  <a:pt x="378" y="383"/>
                </a:lnTo>
                <a:lnTo>
                  <a:pt x="378" y="386"/>
                </a:lnTo>
                <a:lnTo>
                  <a:pt x="377" y="388"/>
                </a:lnTo>
                <a:lnTo>
                  <a:pt x="375" y="389"/>
                </a:lnTo>
                <a:lnTo>
                  <a:pt x="375" y="391"/>
                </a:lnTo>
                <a:lnTo>
                  <a:pt x="373" y="393"/>
                </a:lnTo>
                <a:lnTo>
                  <a:pt x="372" y="395"/>
                </a:lnTo>
                <a:lnTo>
                  <a:pt x="372" y="396"/>
                </a:lnTo>
                <a:lnTo>
                  <a:pt x="370" y="398"/>
                </a:lnTo>
                <a:lnTo>
                  <a:pt x="368" y="400"/>
                </a:lnTo>
                <a:lnTo>
                  <a:pt x="368" y="402"/>
                </a:lnTo>
                <a:lnTo>
                  <a:pt x="366" y="403"/>
                </a:lnTo>
                <a:lnTo>
                  <a:pt x="365" y="405"/>
                </a:lnTo>
                <a:lnTo>
                  <a:pt x="363" y="407"/>
                </a:lnTo>
                <a:lnTo>
                  <a:pt x="363" y="408"/>
                </a:lnTo>
                <a:lnTo>
                  <a:pt x="361" y="410"/>
                </a:lnTo>
                <a:lnTo>
                  <a:pt x="359" y="412"/>
                </a:lnTo>
                <a:lnTo>
                  <a:pt x="358" y="414"/>
                </a:lnTo>
                <a:lnTo>
                  <a:pt x="358" y="415"/>
                </a:lnTo>
                <a:lnTo>
                  <a:pt x="356" y="417"/>
                </a:lnTo>
                <a:lnTo>
                  <a:pt x="354" y="419"/>
                </a:lnTo>
                <a:lnTo>
                  <a:pt x="354" y="420"/>
                </a:lnTo>
                <a:lnTo>
                  <a:pt x="353" y="424"/>
                </a:lnTo>
                <a:lnTo>
                  <a:pt x="353" y="426"/>
                </a:lnTo>
                <a:lnTo>
                  <a:pt x="351" y="427"/>
                </a:lnTo>
                <a:lnTo>
                  <a:pt x="349" y="429"/>
                </a:lnTo>
                <a:lnTo>
                  <a:pt x="347" y="431"/>
                </a:lnTo>
                <a:lnTo>
                  <a:pt x="346" y="432"/>
                </a:lnTo>
                <a:lnTo>
                  <a:pt x="344" y="434"/>
                </a:lnTo>
                <a:lnTo>
                  <a:pt x="342" y="436"/>
                </a:lnTo>
                <a:lnTo>
                  <a:pt x="341" y="438"/>
                </a:lnTo>
                <a:lnTo>
                  <a:pt x="341" y="439"/>
                </a:lnTo>
                <a:lnTo>
                  <a:pt x="339" y="441"/>
                </a:lnTo>
                <a:lnTo>
                  <a:pt x="337" y="443"/>
                </a:lnTo>
                <a:lnTo>
                  <a:pt x="335" y="445"/>
                </a:lnTo>
                <a:lnTo>
                  <a:pt x="335" y="446"/>
                </a:lnTo>
                <a:lnTo>
                  <a:pt x="334" y="448"/>
                </a:lnTo>
                <a:lnTo>
                  <a:pt x="332" y="450"/>
                </a:lnTo>
                <a:lnTo>
                  <a:pt x="330" y="451"/>
                </a:lnTo>
                <a:lnTo>
                  <a:pt x="330" y="453"/>
                </a:lnTo>
                <a:lnTo>
                  <a:pt x="329" y="455"/>
                </a:lnTo>
                <a:lnTo>
                  <a:pt x="329" y="457"/>
                </a:lnTo>
                <a:lnTo>
                  <a:pt x="327" y="460"/>
                </a:lnTo>
                <a:lnTo>
                  <a:pt x="327" y="462"/>
                </a:lnTo>
                <a:lnTo>
                  <a:pt x="325" y="463"/>
                </a:lnTo>
                <a:lnTo>
                  <a:pt x="325" y="465"/>
                </a:lnTo>
                <a:lnTo>
                  <a:pt x="323" y="467"/>
                </a:lnTo>
                <a:lnTo>
                  <a:pt x="322" y="469"/>
                </a:lnTo>
                <a:lnTo>
                  <a:pt x="320" y="470"/>
                </a:lnTo>
                <a:lnTo>
                  <a:pt x="320" y="472"/>
                </a:lnTo>
                <a:lnTo>
                  <a:pt x="318" y="474"/>
                </a:lnTo>
                <a:lnTo>
                  <a:pt x="316" y="476"/>
                </a:lnTo>
                <a:lnTo>
                  <a:pt x="316" y="477"/>
                </a:lnTo>
                <a:lnTo>
                  <a:pt x="315" y="481"/>
                </a:lnTo>
                <a:lnTo>
                  <a:pt x="313" y="482"/>
                </a:lnTo>
                <a:lnTo>
                  <a:pt x="313" y="484"/>
                </a:lnTo>
                <a:lnTo>
                  <a:pt x="311" y="486"/>
                </a:lnTo>
                <a:lnTo>
                  <a:pt x="310" y="488"/>
                </a:lnTo>
                <a:lnTo>
                  <a:pt x="310" y="489"/>
                </a:lnTo>
                <a:lnTo>
                  <a:pt x="308" y="491"/>
                </a:lnTo>
                <a:lnTo>
                  <a:pt x="306" y="493"/>
                </a:lnTo>
                <a:lnTo>
                  <a:pt x="306" y="494"/>
                </a:lnTo>
                <a:lnTo>
                  <a:pt x="304" y="496"/>
                </a:lnTo>
                <a:lnTo>
                  <a:pt x="303" y="498"/>
                </a:lnTo>
                <a:lnTo>
                  <a:pt x="303" y="500"/>
                </a:lnTo>
                <a:lnTo>
                  <a:pt x="301" y="501"/>
                </a:lnTo>
                <a:lnTo>
                  <a:pt x="301" y="503"/>
                </a:lnTo>
                <a:lnTo>
                  <a:pt x="299" y="505"/>
                </a:lnTo>
                <a:lnTo>
                  <a:pt x="299" y="508"/>
                </a:lnTo>
                <a:lnTo>
                  <a:pt x="298" y="510"/>
                </a:lnTo>
                <a:lnTo>
                  <a:pt x="296" y="512"/>
                </a:lnTo>
                <a:lnTo>
                  <a:pt x="296" y="513"/>
                </a:lnTo>
                <a:lnTo>
                  <a:pt x="294" y="515"/>
                </a:lnTo>
                <a:lnTo>
                  <a:pt x="294" y="517"/>
                </a:lnTo>
                <a:lnTo>
                  <a:pt x="292" y="520"/>
                </a:lnTo>
                <a:lnTo>
                  <a:pt x="292" y="522"/>
                </a:lnTo>
                <a:lnTo>
                  <a:pt x="291" y="524"/>
                </a:lnTo>
                <a:lnTo>
                  <a:pt x="291" y="525"/>
                </a:lnTo>
                <a:lnTo>
                  <a:pt x="291" y="529"/>
                </a:lnTo>
                <a:lnTo>
                  <a:pt x="291" y="531"/>
                </a:lnTo>
                <a:lnTo>
                  <a:pt x="289" y="534"/>
                </a:lnTo>
                <a:lnTo>
                  <a:pt x="289" y="536"/>
                </a:lnTo>
                <a:lnTo>
                  <a:pt x="289" y="539"/>
                </a:lnTo>
                <a:lnTo>
                  <a:pt x="287" y="541"/>
                </a:lnTo>
                <a:lnTo>
                  <a:pt x="287" y="544"/>
                </a:lnTo>
                <a:lnTo>
                  <a:pt x="287" y="546"/>
                </a:lnTo>
                <a:lnTo>
                  <a:pt x="287" y="548"/>
                </a:lnTo>
                <a:lnTo>
                  <a:pt x="287" y="555"/>
                </a:lnTo>
                <a:lnTo>
                  <a:pt x="289" y="558"/>
                </a:lnTo>
                <a:lnTo>
                  <a:pt x="289" y="563"/>
                </a:lnTo>
                <a:lnTo>
                  <a:pt x="131" y="562"/>
                </a:lnTo>
                <a:lnTo>
                  <a:pt x="129" y="562"/>
                </a:lnTo>
                <a:lnTo>
                  <a:pt x="127" y="562"/>
                </a:lnTo>
                <a:lnTo>
                  <a:pt x="127" y="560"/>
                </a:lnTo>
                <a:lnTo>
                  <a:pt x="125" y="560"/>
                </a:lnTo>
                <a:lnTo>
                  <a:pt x="124" y="560"/>
                </a:lnTo>
                <a:lnTo>
                  <a:pt x="125" y="560"/>
                </a:lnTo>
                <a:lnTo>
                  <a:pt x="124" y="560"/>
                </a:lnTo>
                <a:lnTo>
                  <a:pt x="122" y="560"/>
                </a:lnTo>
                <a:lnTo>
                  <a:pt x="122" y="558"/>
                </a:lnTo>
                <a:lnTo>
                  <a:pt x="120" y="558"/>
                </a:lnTo>
                <a:lnTo>
                  <a:pt x="120" y="556"/>
                </a:lnTo>
                <a:lnTo>
                  <a:pt x="119" y="556"/>
                </a:lnTo>
                <a:lnTo>
                  <a:pt x="117" y="556"/>
                </a:lnTo>
                <a:lnTo>
                  <a:pt x="117" y="558"/>
                </a:lnTo>
                <a:lnTo>
                  <a:pt x="115" y="558"/>
                </a:lnTo>
                <a:lnTo>
                  <a:pt x="113" y="558"/>
                </a:lnTo>
                <a:lnTo>
                  <a:pt x="113" y="560"/>
                </a:lnTo>
                <a:lnTo>
                  <a:pt x="113" y="562"/>
                </a:lnTo>
                <a:lnTo>
                  <a:pt x="112" y="562"/>
                </a:lnTo>
                <a:lnTo>
                  <a:pt x="110" y="562"/>
                </a:lnTo>
                <a:lnTo>
                  <a:pt x="108" y="560"/>
                </a:lnTo>
                <a:lnTo>
                  <a:pt x="107" y="560"/>
                </a:lnTo>
                <a:lnTo>
                  <a:pt x="107" y="558"/>
                </a:lnTo>
                <a:lnTo>
                  <a:pt x="108" y="558"/>
                </a:lnTo>
                <a:lnTo>
                  <a:pt x="108" y="556"/>
                </a:lnTo>
                <a:lnTo>
                  <a:pt x="107" y="556"/>
                </a:lnTo>
                <a:lnTo>
                  <a:pt x="105" y="556"/>
                </a:lnTo>
                <a:lnTo>
                  <a:pt x="105" y="558"/>
                </a:lnTo>
                <a:lnTo>
                  <a:pt x="107" y="558"/>
                </a:lnTo>
                <a:lnTo>
                  <a:pt x="105" y="558"/>
                </a:lnTo>
                <a:lnTo>
                  <a:pt x="105" y="556"/>
                </a:lnTo>
                <a:lnTo>
                  <a:pt x="103" y="556"/>
                </a:lnTo>
                <a:lnTo>
                  <a:pt x="101" y="556"/>
                </a:lnTo>
                <a:lnTo>
                  <a:pt x="101" y="555"/>
                </a:lnTo>
                <a:lnTo>
                  <a:pt x="101" y="553"/>
                </a:lnTo>
                <a:lnTo>
                  <a:pt x="100" y="553"/>
                </a:lnTo>
                <a:lnTo>
                  <a:pt x="98" y="553"/>
                </a:lnTo>
                <a:lnTo>
                  <a:pt x="96" y="553"/>
                </a:lnTo>
                <a:lnTo>
                  <a:pt x="94" y="553"/>
                </a:lnTo>
                <a:lnTo>
                  <a:pt x="93" y="553"/>
                </a:lnTo>
                <a:lnTo>
                  <a:pt x="93" y="551"/>
                </a:lnTo>
                <a:lnTo>
                  <a:pt x="91" y="551"/>
                </a:lnTo>
                <a:lnTo>
                  <a:pt x="89" y="551"/>
                </a:lnTo>
                <a:lnTo>
                  <a:pt x="88" y="551"/>
                </a:lnTo>
                <a:lnTo>
                  <a:pt x="86" y="551"/>
                </a:lnTo>
                <a:lnTo>
                  <a:pt x="84" y="551"/>
                </a:lnTo>
                <a:lnTo>
                  <a:pt x="82" y="551"/>
                </a:lnTo>
                <a:lnTo>
                  <a:pt x="82" y="550"/>
                </a:lnTo>
                <a:lnTo>
                  <a:pt x="82" y="551"/>
                </a:lnTo>
                <a:lnTo>
                  <a:pt x="81" y="551"/>
                </a:lnTo>
                <a:lnTo>
                  <a:pt x="81" y="553"/>
                </a:lnTo>
                <a:lnTo>
                  <a:pt x="81" y="551"/>
                </a:lnTo>
                <a:lnTo>
                  <a:pt x="79" y="551"/>
                </a:lnTo>
                <a:lnTo>
                  <a:pt x="79" y="550"/>
                </a:lnTo>
                <a:lnTo>
                  <a:pt x="79" y="548"/>
                </a:lnTo>
                <a:lnTo>
                  <a:pt x="77" y="546"/>
                </a:lnTo>
                <a:lnTo>
                  <a:pt x="77" y="544"/>
                </a:lnTo>
                <a:lnTo>
                  <a:pt x="77" y="543"/>
                </a:lnTo>
                <a:lnTo>
                  <a:pt x="76" y="543"/>
                </a:lnTo>
                <a:lnTo>
                  <a:pt x="74" y="543"/>
                </a:lnTo>
                <a:lnTo>
                  <a:pt x="74" y="541"/>
                </a:lnTo>
                <a:lnTo>
                  <a:pt x="72" y="541"/>
                </a:lnTo>
                <a:lnTo>
                  <a:pt x="70" y="541"/>
                </a:lnTo>
                <a:lnTo>
                  <a:pt x="70" y="543"/>
                </a:lnTo>
                <a:lnTo>
                  <a:pt x="69" y="541"/>
                </a:lnTo>
                <a:lnTo>
                  <a:pt x="69" y="539"/>
                </a:lnTo>
                <a:lnTo>
                  <a:pt x="67" y="539"/>
                </a:lnTo>
                <a:lnTo>
                  <a:pt x="67" y="541"/>
                </a:lnTo>
                <a:lnTo>
                  <a:pt x="67" y="543"/>
                </a:lnTo>
                <a:lnTo>
                  <a:pt x="65" y="543"/>
                </a:lnTo>
                <a:lnTo>
                  <a:pt x="63" y="543"/>
                </a:lnTo>
                <a:lnTo>
                  <a:pt x="63" y="541"/>
                </a:lnTo>
                <a:lnTo>
                  <a:pt x="62" y="541"/>
                </a:lnTo>
                <a:lnTo>
                  <a:pt x="62" y="539"/>
                </a:lnTo>
                <a:lnTo>
                  <a:pt x="63" y="539"/>
                </a:lnTo>
                <a:lnTo>
                  <a:pt x="62" y="539"/>
                </a:lnTo>
                <a:lnTo>
                  <a:pt x="62" y="538"/>
                </a:lnTo>
                <a:lnTo>
                  <a:pt x="60" y="538"/>
                </a:lnTo>
                <a:lnTo>
                  <a:pt x="60" y="536"/>
                </a:lnTo>
                <a:lnTo>
                  <a:pt x="60" y="534"/>
                </a:lnTo>
                <a:lnTo>
                  <a:pt x="60" y="532"/>
                </a:lnTo>
                <a:lnTo>
                  <a:pt x="60" y="531"/>
                </a:lnTo>
                <a:lnTo>
                  <a:pt x="60" y="529"/>
                </a:lnTo>
                <a:lnTo>
                  <a:pt x="62" y="529"/>
                </a:lnTo>
                <a:lnTo>
                  <a:pt x="60" y="529"/>
                </a:lnTo>
                <a:lnTo>
                  <a:pt x="58" y="529"/>
                </a:lnTo>
                <a:lnTo>
                  <a:pt x="58" y="527"/>
                </a:lnTo>
                <a:lnTo>
                  <a:pt x="57" y="527"/>
                </a:lnTo>
                <a:lnTo>
                  <a:pt x="57" y="529"/>
                </a:lnTo>
                <a:lnTo>
                  <a:pt x="55" y="529"/>
                </a:lnTo>
                <a:lnTo>
                  <a:pt x="53" y="529"/>
                </a:lnTo>
                <a:lnTo>
                  <a:pt x="51" y="529"/>
                </a:lnTo>
                <a:lnTo>
                  <a:pt x="51" y="531"/>
                </a:lnTo>
                <a:lnTo>
                  <a:pt x="50" y="531"/>
                </a:lnTo>
                <a:lnTo>
                  <a:pt x="50" y="529"/>
                </a:lnTo>
                <a:lnTo>
                  <a:pt x="48" y="529"/>
                </a:lnTo>
                <a:lnTo>
                  <a:pt x="48" y="531"/>
                </a:lnTo>
                <a:lnTo>
                  <a:pt x="46" y="531"/>
                </a:lnTo>
                <a:lnTo>
                  <a:pt x="45" y="531"/>
                </a:lnTo>
                <a:lnTo>
                  <a:pt x="43" y="531"/>
                </a:lnTo>
                <a:lnTo>
                  <a:pt x="41" y="531"/>
                </a:lnTo>
                <a:lnTo>
                  <a:pt x="41" y="532"/>
                </a:lnTo>
                <a:lnTo>
                  <a:pt x="41" y="531"/>
                </a:lnTo>
                <a:lnTo>
                  <a:pt x="39" y="531"/>
                </a:lnTo>
                <a:lnTo>
                  <a:pt x="39" y="529"/>
                </a:lnTo>
                <a:lnTo>
                  <a:pt x="38" y="529"/>
                </a:lnTo>
                <a:lnTo>
                  <a:pt x="38" y="527"/>
                </a:lnTo>
                <a:lnTo>
                  <a:pt x="36" y="527"/>
                </a:lnTo>
                <a:lnTo>
                  <a:pt x="36" y="525"/>
                </a:lnTo>
                <a:lnTo>
                  <a:pt x="34" y="525"/>
                </a:lnTo>
                <a:lnTo>
                  <a:pt x="34" y="524"/>
                </a:lnTo>
                <a:lnTo>
                  <a:pt x="32" y="524"/>
                </a:lnTo>
                <a:lnTo>
                  <a:pt x="34" y="524"/>
                </a:lnTo>
                <a:lnTo>
                  <a:pt x="32" y="524"/>
                </a:lnTo>
                <a:lnTo>
                  <a:pt x="32" y="522"/>
                </a:lnTo>
                <a:lnTo>
                  <a:pt x="32" y="520"/>
                </a:lnTo>
                <a:lnTo>
                  <a:pt x="32" y="519"/>
                </a:lnTo>
                <a:lnTo>
                  <a:pt x="32" y="517"/>
                </a:lnTo>
                <a:lnTo>
                  <a:pt x="31" y="517"/>
                </a:lnTo>
                <a:lnTo>
                  <a:pt x="31" y="515"/>
                </a:lnTo>
                <a:lnTo>
                  <a:pt x="31" y="513"/>
                </a:lnTo>
                <a:lnTo>
                  <a:pt x="29" y="513"/>
                </a:lnTo>
                <a:lnTo>
                  <a:pt x="29" y="512"/>
                </a:lnTo>
                <a:lnTo>
                  <a:pt x="29" y="510"/>
                </a:lnTo>
                <a:lnTo>
                  <a:pt x="29" y="508"/>
                </a:lnTo>
                <a:lnTo>
                  <a:pt x="27" y="508"/>
                </a:lnTo>
                <a:lnTo>
                  <a:pt x="27" y="507"/>
                </a:lnTo>
                <a:lnTo>
                  <a:pt x="26" y="507"/>
                </a:lnTo>
                <a:lnTo>
                  <a:pt x="26" y="505"/>
                </a:lnTo>
                <a:lnTo>
                  <a:pt x="24" y="505"/>
                </a:lnTo>
                <a:lnTo>
                  <a:pt x="24" y="503"/>
                </a:lnTo>
                <a:lnTo>
                  <a:pt x="24" y="501"/>
                </a:lnTo>
                <a:lnTo>
                  <a:pt x="22" y="501"/>
                </a:lnTo>
                <a:lnTo>
                  <a:pt x="22" y="500"/>
                </a:lnTo>
                <a:lnTo>
                  <a:pt x="22" y="498"/>
                </a:lnTo>
                <a:lnTo>
                  <a:pt x="22" y="496"/>
                </a:lnTo>
                <a:lnTo>
                  <a:pt x="22" y="494"/>
                </a:lnTo>
                <a:lnTo>
                  <a:pt x="22" y="493"/>
                </a:lnTo>
                <a:lnTo>
                  <a:pt x="22" y="491"/>
                </a:lnTo>
                <a:lnTo>
                  <a:pt x="20" y="489"/>
                </a:lnTo>
                <a:lnTo>
                  <a:pt x="20" y="488"/>
                </a:lnTo>
                <a:lnTo>
                  <a:pt x="20" y="486"/>
                </a:lnTo>
                <a:lnTo>
                  <a:pt x="20" y="484"/>
                </a:lnTo>
                <a:lnTo>
                  <a:pt x="20" y="482"/>
                </a:lnTo>
                <a:lnTo>
                  <a:pt x="22" y="482"/>
                </a:lnTo>
                <a:lnTo>
                  <a:pt x="22" y="481"/>
                </a:lnTo>
                <a:lnTo>
                  <a:pt x="24" y="479"/>
                </a:lnTo>
                <a:lnTo>
                  <a:pt x="26" y="479"/>
                </a:lnTo>
                <a:lnTo>
                  <a:pt x="26" y="477"/>
                </a:lnTo>
                <a:lnTo>
                  <a:pt x="27" y="477"/>
                </a:lnTo>
                <a:lnTo>
                  <a:pt x="27" y="476"/>
                </a:lnTo>
                <a:lnTo>
                  <a:pt x="29" y="476"/>
                </a:lnTo>
                <a:lnTo>
                  <a:pt x="29" y="474"/>
                </a:lnTo>
                <a:lnTo>
                  <a:pt x="29" y="472"/>
                </a:lnTo>
                <a:lnTo>
                  <a:pt x="31" y="472"/>
                </a:lnTo>
                <a:lnTo>
                  <a:pt x="31" y="470"/>
                </a:lnTo>
                <a:lnTo>
                  <a:pt x="32" y="470"/>
                </a:lnTo>
                <a:lnTo>
                  <a:pt x="32" y="469"/>
                </a:lnTo>
                <a:lnTo>
                  <a:pt x="32" y="467"/>
                </a:lnTo>
                <a:lnTo>
                  <a:pt x="34" y="467"/>
                </a:lnTo>
                <a:lnTo>
                  <a:pt x="34" y="469"/>
                </a:lnTo>
                <a:lnTo>
                  <a:pt x="36" y="469"/>
                </a:lnTo>
                <a:lnTo>
                  <a:pt x="38" y="469"/>
                </a:lnTo>
                <a:lnTo>
                  <a:pt x="38" y="467"/>
                </a:lnTo>
                <a:lnTo>
                  <a:pt x="39" y="467"/>
                </a:lnTo>
                <a:lnTo>
                  <a:pt x="41" y="467"/>
                </a:lnTo>
                <a:lnTo>
                  <a:pt x="43" y="467"/>
                </a:lnTo>
                <a:lnTo>
                  <a:pt x="45" y="467"/>
                </a:lnTo>
                <a:lnTo>
                  <a:pt x="46" y="467"/>
                </a:lnTo>
                <a:lnTo>
                  <a:pt x="48" y="467"/>
                </a:lnTo>
                <a:lnTo>
                  <a:pt x="48" y="465"/>
                </a:lnTo>
                <a:lnTo>
                  <a:pt x="50" y="465"/>
                </a:lnTo>
                <a:lnTo>
                  <a:pt x="51" y="465"/>
                </a:lnTo>
                <a:lnTo>
                  <a:pt x="51" y="463"/>
                </a:lnTo>
                <a:lnTo>
                  <a:pt x="51" y="462"/>
                </a:lnTo>
                <a:lnTo>
                  <a:pt x="50" y="462"/>
                </a:lnTo>
                <a:lnTo>
                  <a:pt x="50" y="460"/>
                </a:lnTo>
                <a:lnTo>
                  <a:pt x="50" y="458"/>
                </a:lnTo>
                <a:lnTo>
                  <a:pt x="48" y="458"/>
                </a:lnTo>
                <a:lnTo>
                  <a:pt x="46" y="458"/>
                </a:lnTo>
                <a:lnTo>
                  <a:pt x="45" y="458"/>
                </a:lnTo>
                <a:lnTo>
                  <a:pt x="45" y="460"/>
                </a:lnTo>
                <a:lnTo>
                  <a:pt x="43" y="460"/>
                </a:lnTo>
                <a:lnTo>
                  <a:pt x="41" y="460"/>
                </a:lnTo>
                <a:lnTo>
                  <a:pt x="39" y="460"/>
                </a:lnTo>
                <a:lnTo>
                  <a:pt x="38" y="458"/>
                </a:lnTo>
                <a:lnTo>
                  <a:pt x="38" y="457"/>
                </a:lnTo>
                <a:lnTo>
                  <a:pt x="36" y="457"/>
                </a:lnTo>
                <a:lnTo>
                  <a:pt x="34" y="457"/>
                </a:lnTo>
                <a:lnTo>
                  <a:pt x="34" y="455"/>
                </a:lnTo>
                <a:lnTo>
                  <a:pt x="34" y="453"/>
                </a:lnTo>
                <a:lnTo>
                  <a:pt x="32" y="453"/>
                </a:lnTo>
                <a:lnTo>
                  <a:pt x="31" y="453"/>
                </a:lnTo>
                <a:lnTo>
                  <a:pt x="29" y="453"/>
                </a:lnTo>
                <a:lnTo>
                  <a:pt x="29" y="451"/>
                </a:lnTo>
                <a:lnTo>
                  <a:pt x="29" y="450"/>
                </a:lnTo>
                <a:lnTo>
                  <a:pt x="29" y="448"/>
                </a:lnTo>
                <a:lnTo>
                  <a:pt x="27" y="448"/>
                </a:lnTo>
                <a:lnTo>
                  <a:pt x="27" y="446"/>
                </a:lnTo>
                <a:lnTo>
                  <a:pt x="26" y="446"/>
                </a:lnTo>
                <a:lnTo>
                  <a:pt x="26" y="445"/>
                </a:lnTo>
                <a:lnTo>
                  <a:pt x="26" y="443"/>
                </a:lnTo>
                <a:lnTo>
                  <a:pt x="27" y="443"/>
                </a:lnTo>
                <a:lnTo>
                  <a:pt x="29" y="443"/>
                </a:lnTo>
                <a:lnTo>
                  <a:pt x="29" y="441"/>
                </a:lnTo>
                <a:lnTo>
                  <a:pt x="31" y="441"/>
                </a:lnTo>
                <a:lnTo>
                  <a:pt x="31" y="439"/>
                </a:lnTo>
                <a:lnTo>
                  <a:pt x="32" y="439"/>
                </a:lnTo>
                <a:lnTo>
                  <a:pt x="32" y="438"/>
                </a:lnTo>
                <a:lnTo>
                  <a:pt x="32" y="436"/>
                </a:lnTo>
                <a:lnTo>
                  <a:pt x="32" y="434"/>
                </a:lnTo>
                <a:lnTo>
                  <a:pt x="34" y="434"/>
                </a:lnTo>
                <a:lnTo>
                  <a:pt x="32" y="434"/>
                </a:lnTo>
                <a:lnTo>
                  <a:pt x="32" y="432"/>
                </a:lnTo>
                <a:lnTo>
                  <a:pt x="31" y="432"/>
                </a:lnTo>
                <a:lnTo>
                  <a:pt x="31" y="431"/>
                </a:lnTo>
                <a:lnTo>
                  <a:pt x="29" y="431"/>
                </a:lnTo>
                <a:lnTo>
                  <a:pt x="29" y="429"/>
                </a:lnTo>
                <a:lnTo>
                  <a:pt x="29" y="427"/>
                </a:lnTo>
                <a:lnTo>
                  <a:pt x="27" y="427"/>
                </a:lnTo>
                <a:lnTo>
                  <a:pt x="27" y="426"/>
                </a:lnTo>
                <a:lnTo>
                  <a:pt x="27" y="424"/>
                </a:lnTo>
                <a:lnTo>
                  <a:pt x="27" y="422"/>
                </a:lnTo>
                <a:lnTo>
                  <a:pt x="27" y="420"/>
                </a:lnTo>
                <a:lnTo>
                  <a:pt x="26" y="420"/>
                </a:lnTo>
                <a:lnTo>
                  <a:pt x="26" y="419"/>
                </a:lnTo>
                <a:lnTo>
                  <a:pt x="27" y="419"/>
                </a:lnTo>
                <a:lnTo>
                  <a:pt x="27" y="417"/>
                </a:lnTo>
                <a:lnTo>
                  <a:pt x="27" y="415"/>
                </a:lnTo>
                <a:lnTo>
                  <a:pt x="26" y="415"/>
                </a:lnTo>
                <a:lnTo>
                  <a:pt x="26" y="414"/>
                </a:lnTo>
                <a:lnTo>
                  <a:pt x="26" y="412"/>
                </a:lnTo>
                <a:lnTo>
                  <a:pt x="24" y="412"/>
                </a:lnTo>
                <a:lnTo>
                  <a:pt x="22" y="412"/>
                </a:lnTo>
                <a:lnTo>
                  <a:pt x="22" y="410"/>
                </a:lnTo>
                <a:lnTo>
                  <a:pt x="20" y="410"/>
                </a:lnTo>
                <a:lnTo>
                  <a:pt x="20" y="408"/>
                </a:lnTo>
                <a:lnTo>
                  <a:pt x="20" y="407"/>
                </a:lnTo>
                <a:lnTo>
                  <a:pt x="22" y="407"/>
                </a:lnTo>
                <a:lnTo>
                  <a:pt x="22" y="405"/>
                </a:lnTo>
                <a:lnTo>
                  <a:pt x="24" y="405"/>
                </a:lnTo>
                <a:lnTo>
                  <a:pt x="26" y="405"/>
                </a:lnTo>
                <a:lnTo>
                  <a:pt x="26" y="403"/>
                </a:lnTo>
                <a:lnTo>
                  <a:pt x="27" y="403"/>
                </a:lnTo>
                <a:lnTo>
                  <a:pt x="29" y="403"/>
                </a:lnTo>
                <a:lnTo>
                  <a:pt x="31" y="403"/>
                </a:lnTo>
                <a:lnTo>
                  <a:pt x="32" y="403"/>
                </a:lnTo>
                <a:lnTo>
                  <a:pt x="34" y="405"/>
                </a:lnTo>
                <a:lnTo>
                  <a:pt x="36" y="405"/>
                </a:lnTo>
                <a:lnTo>
                  <a:pt x="38" y="405"/>
                </a:lnTo>
                <a:lnTo>
                  <a:pt x="39" y="405"/>
                </a:lnTo>
                <a:lnTo>
                  <a:pt x="41" y="405"/>
                </a:lnTo>
                <a:lnTo>
                  <a:pt x="41" y="403"/>
                </a:lnTo>
                <a:lnTo>
                  <a:pt x="43" y="402"/>
                </a:lnTo>
                <a:lnTo>
                  <a:pt x="43" y="400"/>
                </a:lnTo>
                <a:lnTo>
                  <a:pt x="45" y="400"/>
                </a:lnTo>
                <a:lnTo>
                  <a:pt x="45" y="398"/>
                </a:lnTo>
                <a:lnTo>
                  <a:pt x="45" y="396"/>
                </a:lnTo>
                <a:lnTo>
                  <a:pt x="46" y="396"/>
                </a:lnTo>
                <a:lnTo>
                  <a:pt x="46" y="395"/>
                </a:lnTo>
                <a:lnTo>
                  <a:pt x="48" y="395"/>
                </a:lnTo>
                <a:lnTo>
                  <a:pt x="48" y="393"/>
                </a:lnTo>
                <a:lnTo>
                  <a:pt x="48" y="391"/>
                </a:lnTo>
                <a:lnTo>
                  <a:pt x="50" y="391"/>
                </a:lnTo>
                <a:lnTo>
                  <a:pt x="50" y="389"/>
                </a:lnTo>
                <a:lnTo>
                  <a:pt x="50" y="388"/>
                </a:lnTo>
                <a:lnTo>
                  <a:pt x="51" y="388"/>
                </a:lnTo>
                <a:lnTo>
                  <a:pt x="51" y="386"/>
                </a:lnTo>
                <a:lnTo>
                  <a:pt x="51" y="384"/>
                </a:lnTo>
                <a:lnTo>
                  <a:pt x="51" y="383"/>
                </a:lnTo>
                <a:lnTo>
                  <a:pt x="51" y="381"/>
                </a:lnTo>
                <a:lnTo>
                  <a:pt x="51" y="379"/>
                </a:lnTo>
                <a:lnTo>
                  <a:pt x="51" y="377"/>
                </a:lnTo>
                <a:lnTo>
                  <a:pt x="51" y="376"/>
                </a:lnTo>
                <a:lnTo>
                  <a:pt x="51" y="374"/>
                </a:lnTo>
                <a:lnTo>
                  <a:pt x="51" y="372"/>
                </a:lnTo>
                <a:lnTo>
                  <a:pt x="50" y="371"/>
                </a:lnTo>
                <a:lnTo>
                  <a:pt x="48" y="371"/>
                </a:lnTo>
                <a:lnTo>
                  <a:pt x="48" y="369"/>
                </a:lnTo>
                <a:lnTo>
                  <a:pt x="46" y="369"/>
                </a:lnTo>
                <a:lnTo>
                  <a:pt x="45" y="369"/>
                </a:lnTo>
                <a:lnTo>
                  <a:pt x="45" y="367"/>
                </a:lnTo>
                <a:lnTo>
                  <a:pt x="43" y="367"/>
                </a:lnTo>
                <a:lnTo>
                  <a:pt x="41" y="365"/>
                </a:lnTo>
                <a:lnTo>
                  <a:pt x="39" y="365"/>
                </a:lnTo>
                <a:lnTo>
                  <a:pt x="38" y="365"/>
                </a:lnTo>
                <a:lnTo>
                  <a:pt x="36" y="365"/>
                </a:lnTo>
                <a:lnTo>
                  <a:pt x="34" y="365"/>
                </a:lnTo>
                <a:lnTo>
                  <a:pt x="32" y="365"/>
                </a:lnTo>
                <a:lnTo>
                  <a:pt x="31" y="365"/>
                </a:lnTo>
                <a:lnTo>
                  <a:pt x="29" y="365"/>
                </a:lnTo>
                <a:lnTo>
                  <a:pt x="27" y="365"/>
                </a:lnTo>
                <a:lnTo>
                  <a:pt x="26" y="365"/>
                </a:lnTo>
                <a:lnTo>
                  <a:pt x="26" y="364"/>
                </a:lnTo>
                <a:lnTo>
                  <a:pt x="24" y="364"/>
                </a:lnTo>
                <a:lnTo>
                  <a:pt x="24" y="362"/>
                </a:lnTo>
                <a:lnTo>
                  <a:pt x="24" y="360"/>
                </a:lnTo>
                <a:lnTo>
                  <a:pt x="24" y="358"/>
                </a:lnTo>
                <a:lnTo>
                  <a:pt x="26" y="358"/>
                </a:lnTo>
                <a:lnTo>
                  <a:pt x="26" y="357"/>
                </a:lnTo>
                <a:lnTo>
                  <a:pt x="26" y="355"/>
                </a:lnTo>
                <a:lnTo>
                  <a:pt x="27" y="355"/>
                </a:lnTo>
                <a:lnTo>
                  <a:pt x="27" y="353"/>
                </a:lnTo>
                <a:lnTo>
                  <a:pt x="29" y="353"/>
                </a:lnTo>
                <a:lnTo>
                  <a:pt x="29" y="352"/>
                </a:lnTo>
                <a:lnTo>
                  <a:pt x="27" y="352"/>
                </a:lnTo>
                <a:lnTo>
                  <a:pt x="27" y="350"/>
                </a:lnTo>
                <a:lnTo>
                  <a:pt x="26" y="350"/>
                </a:lnTo>
                <a:lnTo>
                  <a:pt x="24" y="350"/>
                </a:lnTo>
                <a:lnTo>
                  <a:pt x="24" y="348"/>
                </a:lnTo>
                <a:lnTo>
                  <a:pt x="22" y="348"/>
                </a:lnTo>
                <a:lnTo>
                  <a:pt x="20" y="348"/>
                </a:lnTo>
                <a:lnTo>
                  <a:pt x="20" y="346"/>
                </a:lnTo>
                <a:lnTo>
                  <a:pt x="19" y="346"/>
                </a:lnTo>
                <a:lnTo>
                  <a:pt x="19" y="345"/>
                </a:lnTo>
                <a:lnTo>
                  <a:pt x="17" y="345"/>
                </a:lnTo>
                <a:lnTo>
                  <a:pt x="15" y="345"/>
                </a:lnTo>
                <a:lnTo>
                  <a:pt x="14" y="345"/>
                </a:lnTo>
                <a:lnTo>
                  <a:pt x="14" y="346"/>
                </a:lnTo>
                <a:lnTo>
                  <a:pt x="12" y="346"/>
                </a:lnTo>
                <a:lnTo>
                  <a:pt x="12" y="345"/>
                </a:lnTo>
                <a:lnTo>
                  <a:pt x="12" y="343"/>
                </a:lnTo>
                <a:lnTo>
                  <a:pt x="10" y="343"/>
                </a:lnTo>
                <a:lnTo>
                  <a:pt x="10" y="341"/>
                </a:lnTo>
                <a:lnTo>
                  <a:pt x="8" y="341"/>
                </a:lnTo>
                <a:lnTo>
                  <a:pt x="8" y="340"/>
                </a:lnTo>
                <a:lnTo>
                  <a:pt x="8" y="338"/>
                </a:lnTo>
                <a:lnTo>
                  <a:pt x="8" y="336"/>
                </a:lnTo>
                <a:lnTo>
                  <a:pt x="10" y="336"/>
                </a:lnTo>
                <a:lnTo>
                  <a:pt x="10" y="334"/>
                </a:lnTo>
                <a:lnTo>
                  <a:pt x="10" y="333"/>
                </a:lnTo>
                <a:lnTo>
                  <a:pt x="12" y="333"/>
                </a:lnTo>
                <a:lnTo>
                  <a:pt x="12" y="331"/>
                </a:lnTo>
                <a:lnTo>
                  <a:pt x="12" y="329"/>
                </a:lnTo>
                <a:lnTo>
                  <a:pt x="14" y="329"/>
                </a:lnTo>
                <a:lnTo>
                  <a:pt x="15" y="329"/>
                </a:lnTo>
                <a:lnTo>
                  <a:pt x="15" y="327"/>
                </a:lnTo>
                <a:lnTo>
                  <a:pt x="14" y="327"/>
                </a:lnTo>
                <a:lnTo>
                  <a:pt x="12" y="327"/>
                </a:lnTo>
                <a:lnTo>
                  <a:pt x="10" y="327"/>
                </a:lnTo>
                <a:lnTo>
                  <a:pt x="10" y="326"/>
                </a:lnTo>
                <a:lnTo>
                  <a:pt x="12" y="326"/>
                </a:lnTo>
                <a:lnTo>
                  <a:pt x="12" y="324"/>
                </a:lnTo>
                <a:lnTo>
                  <a:pt x="12" y="322"/>
                </a:lnTo>
                <a:lnTo>
                  <a:pt x="12" y="321"/>
                </a:lnTo>
                <a:lnTo>
                  <a:pt x="12" y="319"/>
                </a:lnTo>
                <a:lnTo>
                  <a:pt x="12" y="317"/>
                </a:lnTo>
                <a:lnTo>
                  <a:pt x="10" y="317"/>
                </a:lnTo>
                <a:lnTo>
                  <a:pt x="10" y="315"/>
                </a:lnTo>
                <a:lnTo>
                  <a:pt x="10" y="314"/>
                </a:lnTo>
                <a:lnTo>
                  <a:pt x="8" y="312"/>
                </a:lnTo>
                <a:lnTo>
                  <a:pt x="7" y="310"/>
                </a:lnTo>
                <a:lnTo>
                  <a:pt x="7" y="309"/>
                </a:lnTo>
                <a:lnTo>
                  <a:pt x="5" y="309"/>
                </a:lnTo>
                <a:lnTo>
                  <a:pt x="5" y="307"/>
                </a:lnTo>
                <a:lnTo>
                  <a:pt x="3" y="307"/>
                </a:lnTo>
                <a:lnTo>
                  <a:pt x="2" y="307"/>
                </a:lnTo>
                <a:lnTo>
                  <a:pt x="2" y="305"/>
                </a:lnTo>
                <a:lnTo>
                  <a:pt x="0" y="305"/>
                </a:lnTo>
                <a:lnTo>
                  <a:pt x="0" y="303"/>
                </a:lnTo>
                <a:lnTo>
                  <a:pt x="2" y="303"/>
                </a:lnTo>
                <a:lnTo>
                  <a:pt x="2" y="302"/>
                </a:lnTo>
                <a:lnTo>
                  <a:pt x="2" y="300"/>
                </a:lnTo>
                <a:lnTo>
                  <a:pt x="3" y="300"/>
                </a:lnTo>
                <a:lnTo>
                  <a:pt x="3" y="298"/>
                </a:lnTo>
                <a:lnTo>
                  <a:pt x="5" y="298"/>
                </a:lnTo>
                <a:lnTo>
                  <a:pt x="5" y="296"/>
                </a:lnTo>
                <a:lnTo>
                  <a:pt x="5" y="295"/>
                </a:lnTo>
                <a:lnTo>
                  <a:pt x="5" y="293"/>
                </a:lnTo>
                <a:lnTo>
                  <a:pt x="7" y="293"/>
                </a:lnTo>
                <a:lnTo>
                  <a:pt x="8" y="293"/>
                </a:lnTo>
                <a:lnTo>
                  <a:pt x="10" y="293"/>
                </a:lnTo>
                <a:lnTo>
                  <a:pt x="12" y="293"/>
                </a:lnTo>
                <a:lnTo>
                  <a:pt x="12" y="291"/>
                </a:lnTo>
                <a:lnTo>
                  <a:pt x="14" y="291"/>
                </a:lnTo>
                <a:lnTo>
                  <a:pt x="15" y="291"/>
                </a:lnTo>
                <a:lnTo>
                  <a:pt x="17" y="291"/>
                </a:lnTo>
                <a:lnTo>
                  <a:pt x="19" y="291"/>
                </a:lnTo>
                <a:lnTo>
                  <a:pt x="19" y="290"/>
                </a:lnTo>
                <a:lnTo>
                  <a:pt x="19" y="288"/>
                </a:lnTo>
                <a:lnTo>
                  <a:pt x="19" y="286"/>
                </a:lnTo>
                <a:lnTo>
                  <a:pt x="17" y="286"/>
                </a:lnTo>
                <a:lnTo>
                  <a:pt x="17" y="284"/>
                </a:lnTo>
                <a:lnTo>
                  <a:pt x="17" y="283"/>
                </a:lnTo>
                <a:lnTo>
                  <a:pt x="19" y="283"/>
                </a:lnTo>
                <a:lnTo>
                  <a:pt x="19" y="281"/>
                </a:lnTo>
                <a:lnTo>
                  <a:pt x="20" y="281"/>
                </a:lnTo>
                <a:lnTo>
                  <a:pt x="20" y="279"/>
                </a:lnTo>
                <a:lnTo>
                  <a:pt x="22" y="279"/>
                </a:lnTo>
                <a:lnTo>
                  <a:pt x="22" y="278"/>
                </a:lnTo>
                <a:lnTo>
                  <a:pt x="24" y="278"/>
                </a:lnTo>
                <a:lnTo>
                  <a:pt x="26" y="278"/>
                </a:lnTo>
                <a:lnTo>
                  <a:pt x="26" y="276"/>
                </a:lnTo>
                <a:lnTo>
                  <a:pt x="26" y="274"/>
                </a:lnTo>
                <a:lnTo>
                  <a:pt x="24" y="274"/>
                </a:lnTo>
                <a:lnTo>
                  <a:pt x="22" y="274"/>
                </a:lnTo>
                <a:lnTo>
                  <a:pt x="24" y="274"/>
                </a:lnTo>
                <a:lnTo>
                  <a:pt x="24" y="272"/>
                </a:lnTo>
                <a:lnTo>
                  <a:pt x="24" y="271"/>
                </a:lnTo>
                <a:lnTo>
                  <a:pt x="26" y="271"/>
                </a:lnTo>
                <a:lnTo>
                  <a:pt x="27" y="271"/>
                </a:lnTo>
                <a:lnTo>
                  <a:pt x="29" y="271"/>
                </a:lnTo>
                <a:lnTo>
                  <a:pt x="31" y="271"/>
                </a:lnTo>
                <a:lnTo>
                  <a:pt x="31" y="269"/>
                </a:lnTo>
                <a:lnTo>
                  <a:pt x="32" y="269"/>
                </a:lnTo>
                <a:lnTo>
                  <a:pt x="32" y="267"/>
                </a:lnTo>
                <a:lnTo>
                  <a:pt x="34" y="267"/>
                </a:lnTo>
                <a:lnTo>
                  <a:pt x="34" y="266"/>
                </a:lnTo>
                <a:lnTo>
                  <a:pt x="36" y="266"/>
                </a:lnTo>
                <a:lnTo>
                  <a:pt x="36" y="264"/>
                </a:lnTo>
                <a:lnTo>
                  <a:pt x="38" y="264"/>
                </a:lnTo>
                <a:lnTo>
                  <a:pt x="38" y="266"/>
                </a:lnTo>
                <a:lnTo>
                  <a:pt x="39" y="266"/>
                </a:lnTo>
                <a:lnTo>
                  <a:pt x="41" y="266"/>
                </a:lnTo>
                <a:lnTo>
                  <a:pt x="43" y="266"/>
                </a:lnTo>
                <a:lnTo>
                  <a:pt x="43" y="264"/>
                </a:lnTo>
                <a:lnTo>
                  <a:pt x="43" y="262"/>
                </a:lnTo>
                <a:lnTo>
                  <a:pt x="45" y="262"/>
                </a:lnTo>
                <a:lnTo>
                  <a:pt x="46" y="262"/>
                </a:lnTo>
                <a:lnTo>
                  <a:pt x="48" y="262"/>
                </a:lnTo>
                <a:lnTo>
                  <a:pt x="48" y="260"/>
                </a:lnTo>
                <a:lnTo>
                  <a:pt x="48" y="259"/>
                </a:lnTo>
                <a:lnTo>
                  <a:pt x="48" y="257"/>
                </a:lnTo>
                <a:lnTo>
                  <a:pt x="50" y="257"/>
                </a:lnTo>
                <a:lnTo>
                  <a:pt x="51" y="257"/>
                </a:lnTo>
                <a:lnTo>
                  <a:pt x="51" y="255"/>
                </a:lnTo>
                <a:lnTo>
                  <a:pt x="53" y="255"/>
                </a:lnTo>
                <a:lnTo>
                  <a:pt x="53" y="253"/>
                </a:lnTo>
                <a:lnTo>
                  <a:pt x="55" y="253"/>
                </a:lnTo>
                <a:lnTo>
                  <a:pt x="55" y="252"/>
                </a:lnTo>
                <a:lnTo>
                  <a:pt x="57" y="252"/>
                </a:lnTo>
                <a:lnTo>
                  <a:pt x="57" y="250"/>
                </a:lnTo>
                <a:lnTo>
                  <a:pt x="58" y="250"/>
                </a:lnTo>
                <a:lnTo>
                  <a:pt x="58" y="248"/>
                </a:lnTo>
                <a:lnTo>
                  <a:pt x="60" y="248"/>
                </a:lnTo>
                <a:lnTo>
                  <a:pt x="60" y="247"/>
                </a:lnTo>
                <a:lnTo>
                  <a:pt x="58" y="247"/>
                </a:lnTo>
                <a:lnTo>
                  <a:pt x="60" y="245"/>
                </a:lnTo>
                <a:lnTo>
                  <a:pt x="62" y="245"/>
                </a:lnTo>
                <a:lnTo>
                  <a:pt x="63" y="245"/>
                </a:lnTo>
                <a:lnTo>
                  <a:pt x="63" y="247"/>
                </a:lnTo>
                <a:lnTo>
                  <a:pt x="65" y="247"/>
                </a:lnTo>
                <a:lnTo>
                  <a:pt x="67" y="247"/>
                </a:lnTo>
                <a:lnTo>
                  <a:pt x="69" y="247"/>
                </a:lnTo>
                <a:lnTo>
                  <a:pt x="69" y="248"/>
                </a:lnTo>
                <a:lnTo>
                  <a:pt x="70" y="248"/>
                </a:lnTo>
                <a:lnTo>
                  <a:pt x="70" y="250"/>
                </a:lnTo>
                <a:lnTo>
                  <a:pt x="72" y="250"/>
                </a:lnTo>
                <a:lnTo>
                  <a:pt x="72" y="248"/>
                </a:lnTo>
                <a:lnTo>
                  <a:pt x="74" y="248"/>
                </a:lnTo>
                <a:lnTo>
                  <a:pt x="74" y="247"/>
                </a:lnTo>
                <a:lnTo>
                  <a:pt x="76" y="247"/>
                </a:lnTo>
                <a:lnTo>
                  <a:pt x="77" y="247"/>
                </a:lnTo>
                <a:lnTo>
                  <a:pt x="77" y="248"/>
                </a:lnTo>
                <a:lnTo>
                  <a:pt x="79" y="248"/>
                </a:lnTo>
                <a:lnTo>
                  <a:pt x="79" y="250"/>
                </a:lnTo>
                <a:lnTo>
                  <a:pt x="81" y="250"/>
                </a:lnTo>
                <a:lnTo>
                  <a:pt x="82" y="250"/>
                </a:lnTo>
                <a:lnTo>
                  <a:pt x="84" y="250"/>
                </a:lnTo>
                <a:lnTo>
                  <a:pt x="86" y="250"/>
                </a:lnTo>
                <a:lnTo>
                  <a:pt x="86" y="252"/>
                </a:lnTo>
                <a:lnTo>
                  <a:pt x="88" y="252"/>
                </a:lnTo>
                <a:lnTo>
                  <a:pt x="88" y="253"/>
                </a:lnTo>
                <a:lnTo>
                  <a:pt x="89" y="253"/>
                </a:lnTo>
                <a:lnTo>
                  <a:pt x="89" y="255"/>
                </a:lnTo>
                <a:lnTo>
                  <a:pt x="91" y="255"/>
                </a:lnTo>
                <a:lnTo>
                  <a:pt x="91" y="253"/>
                </a:lnTo>
                <a:lnTo>
                  <a:pt x="93" y="253"/>
                </a:lnTo>
                <a:lnTo>
                  <a:pt x="93" y="252"/>
                </a:lnTo>
                <a:lnTo>
                  <a:pt x="94" y="252"/>
                </a:lnTo>
                <a:lnTo>
                  <a:pt x="94" y="250"/>
                </a:lnTo>
                <a:lnTo>
                  <a:pt x="96" y="250"/>
                </a:lnTo>
                <a:lnTo>
                  <a:pt x="98" y="250"/>
                </a:lnTo>
                <a:lnTo>
                  <a:pt x="98" y="248"/>
                </a:lnTo>
                <a:lnTo>
                  <a:pt x="100" y="248"/>
                </a:lnTo>
                <a:lnTo>
                  <a:pt x="100" y="247"/>
                </a:lnTo>
                <a:lnTo>
                  <a:pt x="101" y="247"/>
                </a:lnTo>
                <a:lnTo>
                  <a:pt x="101" y="245"/>
                </a:lnTo>
                <a:lnTo>
                  <a:pt x="103" y="245"/>
                </a:lnTo>
                <a:lnTo>
                  <a:pt x="103" y="243"/>
                </a:lnTo>
                <a:lnTo>
                  <a:pt x="103" y="241"/>
                </a:lnTo>
                <a:lnTo>
                  <a:pt x="103" y="240"/>
                </a:lnTo>
                <a:lnTo>
                  <a:pt x="103" y="238"/>
                </a:lnTo>
                <a:lnTo>
                  <a:pt x="103" y="236"/>
                </a:lnTo>
                <a:lnTo>
                  <a:pt x="105" y="236"/>
                </a:lnTo>
                <a:lnTo>
                  <a:pt x="105" y="235"/>
                </a:lnTo>
                <a:lnTo>
                  <a:pt x="105" y="233"/>
                </a:lnTo>
                <a:lnTo>
                  <a:pt x="107" y="233"/>
                </a:lnTo>
                <a:lnTo>
                  <a:pt x="107" y="231"/>
                </a:lnTo>
                <a:lnTo>
                  <a:pt x="107" y="229"/>
                </a:lnTo>
                <a:lnTo>
                  <a:pt x="107" y="228"/>
                </a:lnTo>
                <a:lnTo>
                  <a:pt x="107" y="226"/>
                </a:lnTo>
                <a:lnTo>
                  <a:pt x="105" y="226"/>
                </a:lnTo>
                <a:lnTo>
                  <a:pt x="105" y="224"/>
                </a:lnTo>
                <a:lnTo>
                  <a:pt x="105" y="222"/>
                </a:lnTo>
                <a:lnTo>
                  <a:pt x="107" y="222"/>
                </a:lnTo>
                <a:lnTo>
                  <a:pt x="108" y="222"/>
                </a:lnTo>
                <a:lnTo>
                  <a:pt x="110" y="222"/>
                </a:lnTo>
                <a:lnTo>
                  <a:pt x="110" y="221"/>
                </a:lnTo>
                <a:lnTo>
                  <a:pt x="110" y="219"/>
                </a:lnTo>
                <a:lnTo>
                  <a:pt x="112" y="219"/>
                </a:lnTo>
                <a:lnTo>
                  <a:pt x="112" y="217"/>
                </a:lnTo>
                <a:lnTo>
                  <a:pt x="113" y="217"/>
                </a:lnTo>
                <a:lnTo>
                  <a:pt x="113" y="216"/>
                </a:lnTo>
                <a:lnTo>
                  <a:pt x="115" y="216"/>
                </a:lnTo>
                <a:lnTo>
                  <a:pt x="115" y="217"/>
                </a:lnTo>
                <a:lnTo>
                  <a:pt x="117" y="217"/>
                </a:lnTo>
                <a:lnTo>
                  <a:pt x="119" y="217"/>
                </a:lnTo>
                <a:lnTo>
                  <a:pt x="120" y="217"/>
                </a:lnTo>
                <a:lnTo>
                  <a:pt x="122" y="217"/>
                </a:lnTo>
                <a:lnTo>
                  <a:pt x="124" y="217"/>
                </a:lnTo>
                <a:lnTo>
                  <a:pt x="124" y="219"/>
                </a:lnTo>
                <a:lnTo>
                  <a:pt x="124" y="221"/>
                </a:lnTo>
                <a:lnTo>
                  <a:pt x="124" y="222"/>
                </a:lnTo>
                <a:lnTo>
                  <a:pt x="125" y="222"/>
                </a:lnTo>
                <a:lnTo>
                  <a:pt x="125" y="224"/>
                </a:lnTo>
                <a:lnTo>
                  <a:pt x="127" y="224"/>
                </a:lnTo>
                <a:lnTo>
                  <a:pt x="127" y="226"/>
                </a:lnTo>
                <a:lnTo>
                  <a:pt x="127" y="228"/>
                </a:lnTo>
                <a:lnTo>
                  <a:pt x="129" y="226"/>
                </a:lnTo>
                <a:lnTo>
                  <a:pt x="129" y="224"/>
                </a:lnTo>
                <a:lnTo>
                  <a:pt x="131" y="224"/>
                </a:lnTo>
                <a:lnTo>
                  <a:pt x="132" y="224"/>
                </a:lnTo>
                <a:lnTo>
                  <a:pt x="134" y="224"/>
                </a:lnTo>
                <a:lnTo>
                  <a:pt x="136" y="224"/>
                </a:lnTo>
                <a:lnTo>
                  <a:pt x="136" y="226"/>
                </a:lnTo>
                <a:lnTo>
                  <a:pt x="137" y="226"/>
                </a:lnTo>
                <a:lnTo>
                  <a:pt x="137" y="228"/>
                </a:lnTo>
                <a:lnTo>
                  <a:pt x="139" y="228"/>
                </a:lnTo>
                <a:lnTo>
                  <a:pt x="139" y="229"/>
                </a:lnTo>
                <a:lnTo>
                  <a:pt x="139" y="228"/>
                </a:lnTo>
                <a:lnTo>
                  <a:pt x="141" y="228"/>
                </a:lnTo>
                <a:lnTo>
                  <a:pt x="141" y="229"/>
                </a:lnTo>
                <a:lnTo>
                  <a:pt x="143" y="229"/>
                </a:lnTo>
                <a:lnTo>
                  <a:pt x="144" y="229"/>
                </a:lnTo>
                <a:lnTo>
                  <a:pt x="146" y="229"/>
                </a:lnTo>
                <a:lnTo>
                  <a:pt x="146" y="228"/>
                </a:lnTo>
                <a:lnTo>
                  <a:pt x="144" y="228"/>
                </a:lnTo>
                <a:lnTo>
                  <a:pt x="144" y="226"/>
                </a:lnTo>
                <a:lnTo>
                  <a:pt x="146" y="226"/>
                </a:lnTo>
                <a:lnTo>
                  <a:pt x="148" y="226"/>
                </a:lnTo>
                <a:lnTo>
                  <a:pt x="148" y="224"/>
                </a:lnTo>
                <a:lnTo>
                  <a:pt x="150" y="224"/>
                </a:lnTo>
                <a:lnTo>
                  <a:pt x="151" y="224"/>
                </a:lnTo>
                <a:lnTo>
                  <a:pt x="151" y="222"/>
                </a:lnTo>
                <a:lnTo>
                  <a:pt x="150" y="222"/>
                </a:lnTo>
                <a:lnTo>
                  <a:pt x="150" y="221"/>
                </a:lnTo>
                <a:lnTo>
                  <a:pt x="151" y="221"/>
                </a:lnTo>
                <a:lnTo>
                  <a:pt x="153" y="221"/>
                </a:lnTo>
                <a:lnTo>
                  <a:pt x="153" y="219"/>
                </a:lnTo>
                <a:lnTo>
                  <a:pt x="153" y="217"/>
                </a:lnTo>
                <a:lnTo>
                  <a:pt x="153" y="216"/>
                </a:lnTo>
                <a:lnTo>
                  <a:pt x="155" y="216"/>
                </a:lnTo>
                <a:lnTo>
                  <a:pt x="156" y="216"/>
                </a:lnTo>
                <a:lnTo>
                  <a:pt x="158" y="216"/>
                </a:lnTo>
                <a:lnTo>
                  <a:pt x="160" y="216"/>
                </a:lnTo>
                <a:lnTo>
                  <a:pt x="162" y="216"/>
                </a:lnTo>
                <a:lnTo>
                  <a:pt x="162" y="214"/>
                </a:lnTo>
                <a:lnTo>
                  <a:pt x="163" y="214"/>
                </a:lnTo>
                <a:lnTo>
                  <a:pt x="163" y="212"/>
                </a:lnTo>
                <a:lnTo>
                  <a:pt x="163" y="210"/>
                </a:lnTo>
                <a:lnTo>
                  <a:pt x="165" y="210"/>
                </a:lnTo>
                <a:lnTo>
                  <a:pt x="165" y="209"/>
                </a:lnTo>
                <a:lnTo>
                  <a:pt x="167" y="209"/>
                </a:lnTo>
                <a:lnTo>
                  <a:pt x="167" y="207"/>
                </a:lnTo>
                <a:lnTo>
                  <a:pt x="167" y="205"/>
                </a:lnTo>
                <a:lnTo>
                  <a:pt x="165" y="205"/>
                </a:lnTo>
                <a:lnTo>
                  <a:pt x="165" y="204"/>
                </a:lnTo>
                <a:lnTo>
                  <a:pt x="165" y="202"/>
                </a:lnTo>
                <a:lnTo>
                  <a:pt x="163" y="202"/>
                </a:lnTo>
                <a:lnTo>
                  <a:pt x="162" y="202"/>
                </a:lnTo>
                <a:lnTo>
                  <a:pt x="162" y="200"/>
                </a:lnTo>
                <a:lnTo>
                  <a:pt x="162" y="198"/>
                </a:lnTo>
                <a:lnTo>
                  <a:pt x="162" y="197"/>
                </a:lnTo>
                <a:lnTo>
                  <a:pt x="160" y="197"/>
                </a:lnTo>
                <a:lnTo>
                  <a:pt x="160" y="195"/>
                </a:lnTo>
                <a:lnTo>
                  <a:pt x="160" y="193"/>
                </a:lnTo>
                <a:lnTo>
                  <a:pt x="162" y="193"/>
                </a:lnTo>
                <a:lnTo>
                  <a:pt x="162" y="191"/>
                </a:lnTo>
                <a:lnTo>
                  <a:pt x="162" y="190"/>
                </a:lnTo>
                <a:lnTo>
                  <a:pt x="163" y="190"/>
                </a:lnTo>
                <a:lnTo>
                  <a:pt x="163" y="188"/>
                </a:lnTo>
                <a:lnTo>
                  <a:pt x="162" y="188"/>
                </a:lnTo>
                <a:lnTo>
                  <a:pt x="162" y="186"/>
                </a:lnTo>
                <a:lnTo>
                  <a:pt x="160" y="186"/>
                </a:lnTo>
                <a:lnTo>
                  <a:pt x="160" y="185"/>
                </a:lnTo>
                <a:lnTo>
                  <a:pt x="160" y="183"/>
                </a:lnTo>
                <a:lnTo>
                  <a:pt x="158" y="183"/>
                </a:lnTo>
                <a:lnTo>
                  <a:pt x="158" y="181"/>
                </a:lnTo>
                <a:lnTo>
                  <a:pt x="156" y="181"/>
                </a:lnTo>
                <a:lnTo>
                  <a:pt x="156" y="179"/>
                </a:lnTo>
                <a:lnTo>
                  <a:pt x="155" y="179"/>
                </a:lnTo>
                <a:lnTo>
                  <a:pt x="153" y="179"/>
                </a:lnTo>
                <a:lnTo>
                  <a:pt x="151" y="179"/>
                </a:lnTo>
                <a:lnTo>
                  <a:pt x="150" y="179"/>
                </a:lnTo>
                <a:lnTo>
                  <a:pt x="150" y="181"/>
                </a:lnTo>
                <a:lnTo>
                  <a:pt x="148" y="181"/>
                </a:lnTo>
                <a:lnTo>
                  <a:pt x="146" y="181"/>
                </a:lnTo>
                <a:lnTo>
                  <a:pt x="144" y="181"/>
                </a:lnTo>
                <a:lnTo>
                  <a:pt x="143" y="181"/>
                </a:lnTo>
                <a:lnTo>
                  <a:pt x="141" y="179"/>
                </a:lnTo>
                <a:lnTo>
                  <a:pt x="141" y="178"/>
                </a:lnTo>
                <a:lnTo>
                  <a:pt x="141" y="176"/>
                </a:lnTo>
                <a:lnTo>
                  <a:pt x="141" y="174"/>
                </a:lnTo>
                <a:lnTo>
                  <a:pt x="139" y="174"/>
                </a:lnTo>
                <a:lnTo>
                  <a:pt x="139" y="173"/>
                </a:lnTo>
                <a:lnTo>
                  <a:pt x="141" y="173"/>
                </a:lnTo>
                <a:lnTo>
                  <a:pt x="141" y="171"/>
                </a:lnTo>
                <a:lnTo>
                  <a:pt x="141" y="169"/>
                </a:lnTo>
                <a:lnTo>
                  <a:pt x="141" y="167"/>
                </a:lnTo>
                <a:lnTo>
                  <a:pt x="139" y="166"/>
                </a:lnTo>
                <a:lnTo>
                  <a:pt x="139" y="164"/>
                </a:lnTo>
                <a:lnTo>
                  <a:pt x="139" y="162"/>
                </a:lnTo>
                <a:lnTo>
                  <a:pt x="137" y="162"/>
                </a:lnTo>
                <a:lnTo>
                  <a:pt x="137" y="160"/>
                </a:lnTo>
                <a:lnTo>
                  <a:pt x="137" y="159"/>
                </a:lnTo>
                <a:lnTo>
                  <a:pt x="137" y="157"/>
                </a:lnTo>
                <a:lnTo>
                  <a:pt x="136" y="157"/>
                </a:lnTo>
                <a:lnTo>
                  <a:pt x="136" y="155"/>
                </a:lnTo>
                <a:lnTo>
                  <a:pt x="136" y="154"/>
                </a:lnTo>
                <a:lnTo>
                  <a:pt x="136" y="152"/>
                </a:lnTo>
                <a:lnTo>
                  <a:pt x="136" y="150"/>
                </a:lnTo>
                <a:lnTo>
                  <a:pt x="137" y="150"/>
                </a:lnTo>
                <a:lnTo>
                  <a:pt x="137" y="148"/>
                </a:lnTo>
                <a:lnTo>
                  <a:pt x="137" y="147"/>
                </a:lnTo>
                <a:lnTo>
                  <a:pt x="136" y="147"/>
                </a:lnTo>
                <a:lnTo>
                  <a:pt x="136" y="145"/>
                </a:lnTo>
                <a:lnTo>
                  <a:pt x="136" y="143"/>
                </a:lnTo>
                <a:lnTo>
                  <a:pt x="137" y="143"/>
                </a:lnTo>
                <a:lnTo>
                  <a:pt x="137" y="142"/>
                </a:lnTo>
                <a:lnTo>
                  <a:pt x="139" y="140"/>
                </a:lnTo>
                <a:lnTo>
                  <a:pt x="139" y="138"/>
                </a:lnTo>
                <a:lnTo>
                  <a:pt x="137" y="138"/>
                </a:lnTo>
                <a:lnTo>
                  <a:pt x="137" y="136"/>
                </a:lnTo>
                <a:lnTo>
                  <a:pt x="139" y="136"/>
                </a:lnTo>
                <a:lnTo>
                  <a:pt x="139" y="135"/>
                </a:lnTo>
                <a:lnTo>
                  <a:pt x="139" y="133"/>
                </a:lnTo>
                <a:lnTo>
                  <a:pt x="139" y="131"/>
                </a:lnTo>
                <a:lnTo>
                  <a:pt x="141" y="131"/>
                </a:lnTo>
                <a:lnTo>
                  <a:pt x="141" y="130"/>
                </a:lnTo>
                <a:lnTo>
                  <a:pt x="139" y="130"/>
                </a:lnTo>
                <a:lnTo>
                  <a:pt x="137" y="130"/>
                </a:lnTo>
                <a:lnTo>
                  <a:pt x="136" y="130"/>
                </a:lnTo>
                <a:lnTo>
                  <a:pt x="134" y="130"/>
                </a:lnTo>
                <a:lnTo>
                  <a:pt x="134" y="128"/>
                </a:lnTo>
                <a:lnTo>
                  <a:pt x="132" y="128"/>
                </a:lnTo>
                <a:lnTo>
                  <a:pt x="132" y="126"/>
                </a:lnTo>
                <a:lnTo>
                  <a:pt x="131" y="126"/>
                </a:lnTo>
                <a:lnTo>
                  <a:pt x="129" y="126"/>
                </a:lnTo>
                <a:lnTo>
                  <a:pt x="127" y="126"/>
                </a:lnTo>
                <a:lnTo>
                  <a:pt x="125" y="126"/>
                </a:lnTo>
                <a:lnTo>
                  <a:pt x="124" y="126"/>
                </a:lnTo>
                <a:lnTo>
                  <a:pt x="124" y="124"/>
                </a:lnTo>
                <a:lnTo>
                  <a:pt x="124" y="123"/>
                </a:lnTo>
                <a:lnTo>
                  <a:pt x="124" y="121"/>
                </a:lnTo>
                <a:lnTo>
                  <a:pt x="124" y="119"/>
                </a:lnTo>
                <a:lnTo>
                  <a:pt x="124" y="117"/>
                </a:lnTo>
                <a:lnTo>
                  <a:pt x="125" y="117"/>
                </a:lnTo>
                <a:lnTo>
                  <a:pt x="125" y="116"/>
                </a:lnTo>
                <a:lnTo>
                  <a:pt x="125" y="114"/>
                </a:lnTo>
                <a:lnTo>
                  <a:pt x="127" y="114"/>
                </a:lnTo>
                <a:lnTo>
                  <a:pt x="127" y="112"/>
                </a:lnTo>
                <a:lnTo>
                  <a:pt x="127" y="111"/>
                </a:lnTo>
                <a:lnTo>
                  <a:pt x="127" y="109"/>
                </a:lnTo>
                <a:lnTo>
                  <a:pt x="125" y="109"/>
                </a:lnTo>
                <a:lnTo>
                  <a:pt x="125" y="107"/>
                </a:lnTo>
                <a:lnTo>
                  <a:pt x="127" y="107"/>
                </a:lnTo>
                <a:lnTo>
                  <a:pt x="127" y="105"/>
                </a:lnTo>
                <a:lnTo>
                  <a:pt x="127" y="104"/>
                </a:lnTo>
                <a:lnTo>
                  <a:pt x="125" y="102"/>
                </a:lnTo>
                <a:lnTo>
                  <a:pt x="125" y="100"/>
                </a:lnTo>
                <a:lnTo>
                  <a:pt x="124" y="100"/>
                </a:lnTo>
                <a:lnTo>
                  <a:pt x="124" y="99"/>
                </a:lnTo>
                <a:lnTo>
                  <a:pt x="125" y="99"/>
                </a:lnTo>
                <a:lnTo>
                  <a:pt x="125" y="97"/>
                </a:lnTo>
                <a:lnTo>
                  <a:pt x="127" y="97"/>
                </a:lnTo>
                <a:lnTo>
                  <a:pt x="127" y="95"/>
                </a:lnTo>
                <a:lnTo>
                  <a:pt x="129" y="95"/>
                </a:lnTo>
                <a:lnTo>
                  <a:pt x="127" y="95"/>
                </a:lnTo>
                <a:lnTo>
                  <a:pt x="127" y="93"/>
                </a:lnTo>
                <a:lnTo>
                  <a:pt x="127" y="92"/>
                </a:lnTo>
                <a:lnTo>
                  <a:pt x="129" y="92"/>
                </a:lnTo>
                <a:lnTo>
                  <a:pt x="129" y="90"/>
                </a:lnTo>
                <a:lnTo>
                  <a:pt x="129" y="88"/>
                </a:lnTo>
                <a:lnTo>
                  <a:pt x="131" y="88"/>
                </a:lnTo>
                <a:lnTo>
                  <a:pt x="132" y="88"/>
                </a:lnTo>
                <a:lnTo>
                  <a:pt x="132" y="86"/>
                </a:lnTo>
                <a:lnTo>
                  <a:pt x="134" y="86"/>
                </a:lnTo>
                <a:lnTo>
                  <a:pt x="134" y="85"/>
                </a:lnTo>
                <a:lnTo>
                  <a:pt x="136" y="85"/>
                </a:lnTo>
                <a:lnTo>
                  <a:pt x="137" y="85"/>
                </a:lnTo>
                <a:lnTo>
                  <a:pt x="139" y="85"/>
                </a:lnTo>
                <a:lnTo>
                  <a:pt x="139" y="83"/>
                </a:lnTo>
                <a:lnTo>
                  <a:pt x="137" y="83"/>
                </a:lnTo>
                <a:lnTo>
                  <a:pt x="137" y="81"/>
                </a:lnTo>
                <a:lnTo>
                  <a:pt x="137" y="80"/>
                </a:lnTo>
                <a:lnTo>
                  <a:pt x="139" y="80"/>
                </a:lnTo>
                <a:lnTo>
                  <a:pt x="139" y="78"/>
                </a:lnTo>
                <a:lnTo>
                  <a:pt x="139" y="76"/>
                </a:lnTo>
                <a:lnTo>
                  <a:pt x="139" y="74"/>
                </a:lnTo>
                <a:lnTo>
                  <a:pt x="141" y="73"/>
                </a:lnTo>
                <a:lnTo>
                  <a:pt x="141" y="71"/>
                </a:lnTo>
                <a:lnTo>
                  <a:pt x="141" y="69"/>
                </a:lnTo>
                <a:lnTo>
                  <a:pt x="143" y="69"/>
                </a:lnTo>
                <a:lnTo>
                  <a:pt x="143" y="68"/>
                </a:lnTo>
                <a:lnTo>
                  <a:pt x="143" y="66"/>
                </a:lnTo>
                <a:lnTo>
                  <a:pt x="144" y="66"/>
                </a:lnTo>
                <a:lnTo>
                  <a:pt x="144" y="64"/>
                </a:lnTo>
                <a:lnTo>
                  <a:pt x="144" y="62"/>
                </a:lnTo>
                <a:lnTo>
                  <a:pt x="146" y="62"/>
                </a:lnTo>
                <a:lnTo>
                  <a:pt x="146" y="61"/>
                </a:lnTo>
                <a:lnTo>
                  <a:pt x="146" y="59"/>
                </a:lnTo>
                <a:lnTo>
                  <a:pt x="146" y="57"/>
                </a:lnTo>
                <a:lnTo>
                  <a:pt x="146" y="55"/>
                </a:lnTo>
                <a:lnTo>
                  <a:pt x="144" y="55"/>
                </a:lnTo>
                <a:lnTo>
                  <a:pt x="144" y="54"/>
                </a:lnTo>
                <a:lnTo>
                  <a:pt x="144" y="52"/>
                </a:lnTo>
                <a:lnTo>
                  <a:pt x="144" y="50"/>
                </a:lnTo>
                <a:lnTo>
                  <a:pt x="144" y="49"/>
                </a:lnTo>
                <a:lnTo>
                  <a:pt x="146" y="49"/>
                </a:lnTo>
                <a:lnTo>
                  <a:pt x="146" y="47"/>
                </a:lnTo>
                <a:lnTo>
                  <a:pt x="148" y="47"/>
                </a:lnTo>
                <a:lnTo>
                  <a:pt x="148" y="45"/>
                </a:lnTo>
                <a:lnTo>
                  <a:pt x="148" y="43"/>
                </a:lnTo>
                <a:lnTo>
                  <a:pt x="150" y="43"/>
                </a:lnTo>
                <a:lnTo>
                  <a:pt x="151" y="43"/>
                </a:lnTo>
                <a:lnTo>
                  <a:pt x="151" y="42"/>
                </a:lnTo>
                <a:lnTo>
                  <a:pt x="153" y="42"/>
                </a:lnTo>
                <a:lnTo>
                  <a:pt x="155" y="40"/>
                </a:lnTo>
                <a:lnTo>
                  <a:pt x="156" y="40"/>
                </a:lnTo>
                <a:lnTo>
                  <a:pt x="156" y="38"/>
                </a:lnTo>
                <a:lnTo>
                  <a:pt x="158" y="38"/>
                </a:lnTo>
                <a:lnTo>
                  <a:pt x="160" y="38"/>
                </a:lnTo>
                <a:lnTo>
                  <a:pt x="160" y="37"/>
                </a:lnTo>
                <a:lnTo>
                  <a:pt x="162" y="37"/>
                </a:lnTo>
                <a:lnTo>
                  <a:pt x="163" y="35"/>
                </a:lnTo>
                <a:lnTo>
                  <a:pt x="163" y="37"/>
                </a:lnTo>
                <a:lnTo>
                  <a:pt x="165" y="37"/>
                </a:lnTo>
                <a:lnTo>
                  <a:pt x="167" y="37"/>
                </a:lnTo>
                <a:lnTo>
                  <a:pt x="168" y="37"/>
                </a:lnTo>
                <a:lnTo>
                  <a:pt x="170" y="37"/>
                </a:lnTo>
                <a:lnTo>
                  <a:pt x="172" y="37"/>
                </a:lnTo>
                <a:lnTo>
                  <a:pt x="174" y="37"/>
                </a:lnTo>
                <a:lnTo>
                  <a:pt x="175" y="37"/>
                </a:lnTo>
                <a:lnTo>
                  <a:pt x="175" y="38"/>
                </a:lnTo>
                <a:lnTo>
                  <a:pt x="177" y="38"/>
                </a:lnTo>
                <a:lnTo>
                  <a:pt x="177" y="37"/>
                </a:lnTo>
                <a:lnTo>
                  <a:pt x="179" y="37"/>
                </a:lnTo>
                <a:lnTo>
                  <a:pt x="181" y="37"/>
                </a:lnTo>
                <a:lnTo>
                  <a:pt x="181" y="35"/>
                </a:lnTo>
                <a:lnTo>
                  <a:pt x="182" y="35"/>
                </a:lnTo>
                <a:lnTo>
                  <a:pt x="182" y="33"/>
                </a:lnTo>
                <a:lnTo>
                  <a:pt x="184" y="33"/>
                </a:lnTo>
                <a:lnTo>
                  <a:pt x="184" y="31"/>
                </a:lnTo>
                <a:lnTo>
                  <a:pt x="186" y="31"/>
                </a:lnTo>
                <a:lnTo>
                  <a:pt x="186" y="30"/>
                </a:lnTo>
                <a:lnTo>
                  <a:pt x="187" y="30"/>
                </a:lnTo>
                <a:lnTo>
                  <a:pt x="189" y="30"/>
                </a:lnTo>
                <a:lnTo>
                  <a:pt x="191" y="30"/>
                </a:lnTo>
                <a:lnTo>
                  <a:pt x="193" y="30"/>
                </a:lnTo>
                <a:lnTo>
                  <a:pt x="193" y="28"/>
                </a:lnTo>
                <a:lnTo>
                  <a:pt x="194" y="28"/>
                </a:lnTo>
                <a:lnTo>
                  <a:pt x="194" y="26"/>
                </a:lnTo>
                <a:lnTo>
                  <a:pt x="196" y="26"/>
                </a:lnTo>
                <a:lnTo>
                  <a:pt x="198" y="26"/>
                </a:lnTo>
                <a:lnTo>
                  <a:pt x="199" y="26"/>
                </a:lnTo>
                <a:lnTo>
                  <a:pt x="201" y="26"/>
                </a:lnTo>
                <a:lnTo>
                  <a:pt x="201" y="24"/>
                </a:lnTo>
                <a:lnTo>
                  <a:pt x="201" y="23"/>
                </a:lnTo>
                <a:lnTo>
                  <a:pt x="203" y="23"/>
                </a:lnTo>
                <a:lnTo>
                  <a:pt x="203" y="21"/>
                </a:lnTo>
                <a:lnTo>
                  <a:pt x="205" y="21"/>
                </a:lnTo>
                <a:lnTo>
                  <a:pt x="205" y="19"/>
                </a:lnTo>
                <a:lnTo>
                  <a:pt x="205" y="18"/>
                </a:lnTo>
                <a:lnTo>
                  <a:pt x="205" y="16"/>
                </a:lnTo>
                <a:lnTo>
                  <a:pt x="206" y="16"/>
                </a:lnTo>
                <a:lnTo>
                  <a:pt x="206" y="14"/>
                </a:lnTo>
                <a:lnTo>
                  <a:pt x="206" y="12"/>
                </a:lnTo>
                <a:lnTo>
                  <a:pt x="208" y="12"/>
                </a:lnTo>
                <a:lnTo>
                  <a:pt x="208" y="11"/>
                </a:lnTo>
                <a:lnTo>
                  <a:pt x="208" y="9"/>
                </a:lnTo>
                <a:lnTo>
                  <a:pt x="208" y="7"/>
                </a:lnTo>
                <a:lnTo>
                  <a:pt x="208" y="6"/>
                </a:lnTo>
                <a:lnTo>
                  <a:pt x="210" y="6"/>
                </a:lnTo>
                <a:lnTo>
                  <a:pt x="210" y="4"/>
                </a:lnTo>
                <a:lnTo>
                  <a:pt x="210" y="2"/>
                </a:lnTo>
                <a:lnTo>
                  <a:pt x="211" y="2"/>
                </a:lnTo>
                <a:lnTo>
                  <a:pt x="211" y="0"/>
                </a:lnTo>
                <a:lnTo>
                  <a:pt x="213" y="0"/>
                </a:lnTo>
                <a:lnTo>
                  <a:pt x="215" y="0"/>
                </a:lnTo>
                <a:lnTo>
                  <a:pt x="215" y="2"/>
                </a:lnTo>
                <a:lnTo>
                  <a:pt x="217" y="2"/>
                </a:lnTo>
                <a:close/>
              </a:path>
            </a:pathLst>
          </a:custGeom>
          <a:solidFill>
            <a:schemeClr val="tx2">
              <a:lumMod val="40000"/>
              <a:lumOff val="60000"/>
            </a:schemeClr>
          </a:solidFill>
          <a:ln w="9525">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82" name="Freeform 34"/>
          <p:cNvSpPr>
            <a:spLocks/>
          </p:cNvSpPr>
          <p:nvPr/>
        </p:nvSpPr>
        <p:spPr bwMode="auto">
          <a:xfrm>
            <a:off x="5863533" y="1491095"/>
            <a:ext cx="22725" cy="30300"/>
          </a:xfrm>
          <a:custGeom>
            <a:avLst/>
            <a:gdLst>
              <a:gd name="T0" fmla="*/ 0 w 12"/>
              <a:gd name="T1" fmla="*/ 16 h 16"/>
              <a:gd name="T2" fmla="*/ 1 w 12"/>
              <a:gd name="T3" fmla="*/ 16 h 16"/>
              <a:gd name="T4" fmla="*/ 1 w 12"/>
              <a:gd name="T5" fmla="*/ 14 h 16"/>
              <a:gd name="T6" fmla="*/ 1 w 12"/>
              <a:gd name="T7" fmla="*/ 12 h 16"/>
              <a:gd name="T8" fmla="*/ 3 w 12"/>
              <a:gd name="T9" fmla="*/ 12 h 16"/>
              <a:gd name="T10" fmla="*/ 3 w 12"/>
              <a:gd name="T11" fmla="*/ 11 h 16"/>
              <a:gd name="T12" fmla="*/ 3 w 12"/>
              <a:gd name="T13" fmla="*/ 9 h 16"/>
              <a:gd name="T14" fmla="*/ 3 w 12"/>
              <a:gd name="T15" fmla="*/ 7 h 16"/>
              <a:gd name="T16" fmla="*/ 3 w 12"/>
              <a:gd name="T17" fmla="*/ 6 h 16"/>
              <a:gd name="T18" fmla="*/ 5 w 12"/>
              <a:gd name="T19" fmla="*/ 6 h 16"/>
              <a:gd name="T20" fmla="*/ 5 w 12"/>
              <a:gd name="T21" fmla="*/ 4 h 16"/>
              <a:gd name="T22" fmla="*/ 5 w 12"/>
              <a:gd name="T23" fmla="*/ 2 h 16"/>
              <a:gd name="T24" fmla="*/ 6 w 12"/>
              <a:gd name="T25" fmla="*/ 2 h 16"/>
              <a:gd name="T26" fmla="*/ 6 w 12"/>
              <a:gd name="T27" fmla="*/ 0 h 16"/>
              <a:gd name="T28" fmla="*/ 8 w 12"/>
              <a:gd name="T29" fmla="*/ 0 h 16"/>
              <a:gd name="T30" fmla="*/ 10 w 12"/>
              <a:gd name="T31" fmla="*/ 0 h 16"/>
              <a:gd name="T32" fmla="*/ 10 w 12"/>
              <a:gd name="T33" fmla="*/ 2 h 16"/>
              <a:gd name="T34" fmla="*/ 12 w 12"/>
              <a:gd name="T35"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6">
                <a:moveTo>
                  <a:pt x="0" y="16"/>
                </a:moveTo>
                <a:lnTo>
                  <a:pt x="1" y="16"/>
                </a:lnTo>
                <a:lnTo>
                  <a:pt x="1" y="14"/>
                </a:lnTo>
                <a:lnTo>
                  <a:pt x="1" y="12"/>
                </a:lnTo>
                <a:lnTo>
                  <a:pt x="3" y="12"/>
                </a:lnTo>
                <a:lnTo>
                  <a:pt x="3" y="11"/>
                </a:lnTo>
                <a:lnTo>
                  <a:pt x="3" y="9"/>
                </a:lnTo>
                <a:lnTo>
                  <a:pt x="3" y="7"/>
                </a:lnTo>
                <a:lnTo>
                  <a:pt x="3" y="6"/>
                </a:lnTo>
                <a:lnTo>
                  <a:pt x="5" y="6"/>
                </a:lnTo>
                <a:lnTo>
                  <a:pt x="5" y="4"/>
                </a:lnTo>
                <a:lnTo>
                  <a:pt x="5" y="2"/>
                </a:lnTo>
                <a:lnTo>
                  <a:pt x="6" y="2"/>
                </a:lnTo>
                <a:lnTo>
                  <a:pt x="6" y="0"/>
                </a:lnTo>
                <a:lnTo>
                  <a:pt x="8" y="0"/>
                </a:lnTo>
                <a:lnTo>
                  <a:pt x="10" y="0"/>
                </a:lnTo>
                <a:lnTo>
                  <a:pt x="10" y="2"/>
                </a:lnTo>
                <a:lnTo>
                  <a:pt x="12" y="2"/>
                </a:lnTo>
              </a:path>
            </a:pathLst>
          </a:custGeom>
          <a:noFill/>
          <a:ln w="4763">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3" name="Freeform 35"/>
          <p:cNvSpPr>
            <a:spLocks/>
          </p:cNvSpPr>
          <p:nvPr/>
        </p:nvSpPr>
        <p:spPr bwMode="auto">
          <a:xfrm>
            <a:off x="5490466" y="2489098"/>
            <a:ext cx="744241" cy="1155184"/>
          </a:xfrm>
          <a:custGeom>
            <a:avLst/>
            <a:gdLst>
              <a:gd name="T0" fmla="*/ 61 w 393"/>
              <a:gd name="T1" fmla="*/ 12 h 610"/>
              <a:gd name="T2" fmla="*/ 78 w 393"/>
              <a:gd name="T3" fmla="*/ 24 h 610"/>
              <a:gd name="T4" fmla="*/ 100 w 393"/>
              <a:gd name="T5" fmla="*/ 31 h 610"/>
              <a:gd name="T6" fmla="*/ 119 w 393"/>
              <a:gd name="T7" fmla="*/ 33 h 610"/>
              <a:gd name="T8" fmla="*/ 296 w 393"/>
              <a:gd name="T9" fmla="*/ 72 h 610"/>
              <a:gd name="T10" fmla="*/ 307 w 393"/>
              <a:gd name="T11" fmla="*/ 128 h 610"/>
              <a:gd name="T12" fmla="*/ 321 w 393"/>
              <a:gd name="T13" fmla="*/ 174 h 610"/>
              <a:gd name="T14" fmla="*/ 339 w 393"/>
              <a:gd name="T15" fmla="*/ 219 h 610"/>
              <a:gd name="T16" fmla="*/ 351 w 393"/>
              <a:gd name="T17" fmla="*/ 270 h 610"/>
              <a:gd name="T18" fmla="*/ 357 w 393"/>
              <a:gd name="T19" fmla="*/ 329 h 610"/>
              <a:gd name="T20" fmla="*/ 360 w 393"/>
              <a:gd name="T21" fmla="*/ 384 h 610"/>
              <a:gd name="T22" fmla="*/ 370 w 393"/>
              <a:gd name="T23" fmla="*/ 437 h 610"/>
              <a:gd name="T24" fmla="*/ 367 w 393"/>
              <a:gd name="T25" fmla="*/ 494 h 610"/>
              <a:gd name="T26" fmla="*/ 376 w 393"/>
              <a:gd name="T27" fmla="*/ 548 h 610"/>
              <a:gd name="T28" fmla="*/ 255 w 393"/>
              <a:gd name="T29" fmla="*/ 577 h 610"/>
              <a:gd name="T30" fmla="*/ 231 w 393"/>
              <a:gd name="T31" fmla="*/ 584 h 610"/>
              <a:gd name="T32" fmla="*/ 210 w 393"/>
              <a:gd name="T33" fmla="*/ 594 h 610"/>
              <a:gd name="T34" fmla="*/ 185 w 393"/>
              <a:gd name="T35" fmla="*/ 601 h 610"/>
              <a:gd name="T36" fmla="*/ 167 w 393"/>
              <a:gd name="T37" fmla="*/ 598 h 610"/>
              <a:gd name="T38" fmla="*/ 162 w 393"/>
              <a:gd name="T39" fmla="*/ 565 h 610"/>
              <a:gd name="T40" fmla="*/ 167 w 393"/>
              <a:gd name="T41" fmla="*/ 537 h 610"/>
              <a:gd name="T42" fmla="*/ 154 w 393"/>
              <a:gd name="T43" fmla="*/ 517 h 610"/>
              <a:gd name="T44" fmla="*/ 162 w 393"/>
              <a:gd name="T45" fmla="*/ 499 h 610"/>
              <a:gd name="T46" fmla="*/ 155 w 393"/>
              <a:gd name="T47" fmla="*/ 472 h 610"/>
              <a:gd name="T48" fmla="*/ 142 w 393"/>
              <a:gd name="T49" fmla="*/ 462 h 610"/>
              <a:gd name="T50" fmla="*/ 136 w 393"/>
              <a:gd name="T51" fmla="*/ 444 h 610"/>
              <a:gd name="T52" fmla="*/ 131 w 393"/>
              <a:gd name="T53" fmla="*/ 437 h 610"/>
              <a:gd name="T54" fmla="*/ 116 w 393"/>
              <a:gd name="T55" fmla="*/ 436 h 610"/>
              <a:gd name="T56" fmla="*/ 109 w 393"/>
              <a:gd name="T57" fmla="*/ 453 h 610"/>
              <a:gd name="T58" fmla="*/ 97 w 393"/>
              <a:gd name="T59" fmla="*/ 460 h 610"/>
              <a:gd name="T60" fmla="*/ 93 w 393"/>
              <a:gd name="T61" fmla="*/ 439 h 610"/>
              <a:gd name="T62" fmla="*/ 74 w 393"/>
              <a:gd name="T63" fmla="*/ 422 h 610"/>
              <a:gd name="T64" fmla="*/ 74 w 393"/>
              <a:gd name="T65" fmla="*/ 393 h 610"/>
              <a:gd name="T66" fmla="*/ 86 w 393"/>
              <a:gd name="T67" fmla="*/ 369 h 610"/>
              <a:gd name="T68" fmla="*/ 107 w 393"/>
              <a:gd name="T69" fmla="*/ 357 h 610"/>
              <a:gd name="T70" fmla="*/ 104 w 393"/>
              <a:gd name="T71" fmla="*/ 339 h 610"/>
              <a:gd name="T72" fmla="*/ 92 w 393"/>
              <a:gd name="T73" fmla="*/ 319 h 610"/>
              <a:gd name="T74" fmla="*/ 66 w 393"/>
              <a:gd name="T75" fmla="*/ 312 h 610"/>
              <a:gd name="T76" fmla="*/ 42 w 393"/>
              <a:gd name="T77" fmla="*/ 301 h 610"/>
              <a:gd name="T78" fmla="*/ 28 w 393"/>
              <a:gd name="T79" fmla="*/ 293 h 610"/>
              <a:gd name="T80" fmla="*/ 31 w 393"/>
              <a:gd name="T81" fmla="*/ 270 h 610"/>
              <a:gd name="T82" fmla="*/ 38 w 393"/>
              <a:gd name="T83" fmla="*/ 252 h 610"/>
              <a:gd name="T84" fmla="*/ 52 w 393"/>
              <a:gd name="T85" fmla="*/ 227 h 610"/>
              <a:gd name="T86" fmla="*/ 68 w 393"/>
              <a:gd name="T87" fmla="*/ 214 h 610"/>
              <a:gd name="T88" fmla="*/ 85 w 393"/>
              <a:gd name="T89" fmla="*/ 208 h 610"/>
              <a:gd name="T90" fmla="*/ 105 w 393"/>
              <a:gd name="T91" fmla="*/ 198 h 610"/>
              <a:gd name="T92" fmla="*/ 126 w 393"/>
              <a:gd name="T93" fmla="*/ 188 h 610"/>
              <a:gd name="T94" fmla="*/ 140 w 393"/>
              <a:gd name="T95" fmla="*/ 181 h 610"/>
              <a:gd name="T96" fmla="*/ 150 w 393"/>
              <a:gd name="T97" fmla="*/ 162 h 610"/>
              <a:gd name="T98" fmla="*/ 140 w 393"/>
              <a:gd name="T99" fmla="*/ 155 h 610"/>
              <a:gd name="T100" fmla="*/ 124 w 393"/>
              <a:gd name="T101" fmla="*/ 162 h 610"/>
              <a:gd name="T102" fmla="*/ 102 w 393"/>
              <a:gd name="T103" fmla="*/ 153 h 610"/>
              <a:gd name="T104" fmla="*/ 81 w 393"/>
              <a:gd name="T105" fmla="*/ 145 h 610"/>
              <a:gd name="T106" fmla="*/ 66 w 393"/>
              <a:gd name="T107" fmla="*/ 138 h 610"/>
              <a:gd name="T108" fmla="*/ 62 w 393"/>
              <a:gd name="T109" fmla="*/ 110 h 610"/>
              <a:gd name="T110" fmla="*/ 54 w 393"/>
              <a:gd name="T111" fmla="*/ 93 h 610"/>
              <a:gd name="T112" fmla="*/ 47 w 393"/>
              <a:gd name="T113" fmla="*/ 74 h 610"/>
              <a:gd name="T114" fmla="*/ 19 w 393"/>
              <a:gd name="T115" fmla="*/ 71 h 610"/>
              <a:gd name="T116" fmla="*/ 4 w 393"/>
              <a:gd name="T117" fmla="*/ 66 h 610"/>
              <a:gd name="T118" fmla="*/ 0 w 393"/>
              <a:gd name="T119" fmla="*/ 43 h 610"/>
              <a:gd name="T120" fmla="*/ 12 w 393"/>
              <a:gd name="T121" fmla="*/ 26 h 610"/>
              <a:gd name="T122" fmla="*/ 31 w 393"/>
              <a:gd name="T123" fmla="*/ 9 h 610"/>
              <a:gd name="T124" fmla="*/ 50 w 393"/>
              <a:gd name="T125" fmla="*/ 2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3" h="610">
                <a:moveTo>
                  <a:pt x="50" y="2"/>
                </a:moveTo>
                <a:lnTo>
                  <a:pt x="52" y="2"/>
                </a:lnTo>
                <a:lnTo>
                  <a:pt x="54" y="2"/>
                </a:lnTo>
                <a:lnTo>
                  <a:pt x="52" y="2"/>
                </a:lnTo>
                <a:lnTo>
                  <a:pt x="52" y="4"/>
                </a:lnTo>
                <a:lnTo>
                  <a:pt x="52" y="5"/>
                </a:lnTo>
                <a:lnTo>
                  <a:pt x="52" y="7"/>
                </a:lnTo>
                <a:lnTo>
                  <a:pt x="52" y="9"/>
                </a:lnTo>
                <a:lnTo>
                  <a:pt x="52" y="11"/>
                </a:lnTo>
                <a:lnTo>
                  <a:pt x="54" y="11"/>
                </a:lnTo>
                <a:lnTo>
                  <a:pt x="54" y="12"/>
                </a:lnTo>
                <a:lnTo>
                  <a:pt x="55" y="12"/>
                </a:lnTo>
                <a:lnTo>
                  <a:pt x="54" y="12"/>
                </a:lnTo>
                <a:lnTo>
                  <a:pt x="54" y="14"/>
                </a:lnTo>
                <a:lnTo>
                  <a:pt x="55" y="14"/>
                </a:lnTo>
                <a:lnTo>
                  <a:pt x="55" y="16"/>
                </a:lnTo>
                <a:lnTo>
                  <a:pt x="57" y="16"/>
                </a:lnTo>
                <a:lnTo>
                  <a:pt x="59" y="16"/>
                </a:lnTo>
                <a:lnTo>
                  <a:pt x="59" y="14"/>
                </a:lnTo>
                <a:lnTo>
                  <a:pt x="59" y="12"/>
                </a:lnTo>
                <a:lnTo>
                  <a:pt x="61" y="12"/>
                </a:lnTo>
                <a:lnTo>
                  <a:pt x="61" y="14"/>
                </a:lnTo>
                <a:lnTo>
                  <a:pt x="62" y="16"/>
                </a:lnTo>
                <a:lnTo>
                  <a:pt x="62" y="14"/>
                </a:lnTo>
                <a:lnTo>
                  <a:pt x="64" y="14"/>
                </a:lnTo>
                <a:lnTo>
                  <a:pt x="66" y="14"/>
                </a:lnTo>
                <a:lnTo>
                  <a:pt x="66" y="16"/>
                </a:lnTo>
                <a:lnTo>
                  <a:pt x="68" y="16"/>
                </a:lnTo>
                <a:lnTo>
                  <a:pt x="69" y="16"/>
                </a:lnTo>
                <a:lnTo>
                  <a:pt x="69" y="17"/>
                </a:lnTo>
                <a:lnTo>
                  <a:pt x="69" y="19"/>
                </a:lnTo>
                <a:lnTo>
                  <a:pt x="71" y="21"/>
                </a:lnTo>
                <a:lnTo>
                  <a:pt x="71" y="23"/>
                </a:lnTo>
                <a:lnTo>
                  <a:pt x="71" y="24"/>
                </a:lnTo>
                <a:lnTo>
                  <a:pt x="73" y="24"/>
                </a:lnTo>
                <a:lnTo>
                  <a:pt x="73" y="26"/>
                </a:lnTo>
                <a:lnTo>
                  <a:pt x="73" y="24"/>
                </a:lnTo>
                <a:lnTo>
                  <a:pt x="74" y="24"/>
                </a:lnTo>
                <a:lnTo>
                  <a:pt x="74" y="23"/>
                </a:lnTo>
                <a:lnTo>
                  <a:pt x="74" y="24"/>
                </a:lnTo>
                <a:lnTo>
                  <a:pt x="76" y="24"/>
                </a:lnTo>
                <a:lnTo>
                  <a:pt x="78" y="24"/>
                </a:lnTo>
                <a:lnTo>
                  <a:pt x="80" y="24"/>
                </a:lnTo>
                <a:lnTo>
                  <a:pt x="81" y="24"/>
                </a:lnTo>
                <a:lnTo>
                  <a:pt x="83" y="24"/>
                </a:lnTo>
                <a:lnTo>
                  <a:pt x="85" y="24"/>
                </a:lnTo>
                <a:lnTo>
                  <a:pt x="85" y="26"/>
                </a:lnTo>
                <a:lnTo>
                  <a:pt x="86" y="26"/>
                </a:lnTo>
                <a:lnTo>
                  <a:pt x="88" y="26"/>
                </a:lnTo>
                <a:lnTo>
                  <a:pt x="90" y="26"/>
                </a:lnTo>
                <a:lnTo>
                  <a:pt x="92" y="26"/>
                </a:lnTo>
                <a:lnTo>
                  <a:pt x="93" y="26"/>
                </a:lnTo>
                <a:lnTo>
                  <a:pt x="93" y="28"/>
                </a:lnTo>
                <a:lnTo>
                  <a:pt x="93" y="29"/>
                </a:lnTo>
                <a:lnTo>
                  <a:pt x="95" y="29"/>
                </a:lnTo>
                <a:lnTo>
                  <a:pt x="97" y="29"/>
                </a:lnTo>
                <a:lnTo>
                  <a:pt x="97" y="31"/>
                </a:lnTo>
                <a:lnTo>
                  <a:pt x="99" y="31"/>
                </a:lnTo>
                <a:lnTo>
                  <a:pt x="97" y="31"/>
                </a:lnTo>
                <a:lnTo>
                  <a:pt x="97" y="29"/>
                </a:lnTo>
                <a:lnTo>
                  <a:pt x="99" y="29"/>
                </a:lnTo>
                <a:lnTo>
                  <a:pt x="100" y="29"/>
                </a:lnTo>
                <a:lnTo>
                  <a:pt x="100" y="31"/>
                </a:lnTo>
                <a:lnTo>
                  <a:pt x="99" y="31"/>
                </a:lnTo>
                <a:lnTo>
                  <a:pt x="99" y="33"/>
                </a:lnTo>
                <a:lnTo>
                  <a:pt x="100" y="33"/>
                </a:lnTo>
                <a:lnTo>
                  <a:pt x="102" y="35"/>
                </a:lnTo>
                <a:lnTo>
                  <a:pt x="104" y="35"/>
                </a:lnTo>
                <a:lnTo>
                  <a:pt x="105" y="35"/>
                </a:lnTo>
                <a:lnTo>
                  <a:pt x="105" y="33"/>
                </a:lnTo>
                <a:lnTo>
                  <a:pt x="105" y="31"/>
                </a:lnTo>
                <a:lnTo>
                  <a:pt x="107" y="31"/>
                </a:lnTo>
                <a:lnTo>
                  <a:pt x="109" y="31"/>
                </a:lnTo>
                <a:lnTo>
                  <a:pt x="109" y="29"/>
                </a:lnTo>
                <a:lnTo>
                  <a:pt x="111" y="29"/>
                </a:lnTo>
                <a:lnTo>
                  <a:pt x="112" y="29"/>
                </a:lnTo>
                <a:lnTo>
                  <a:pt x="112" y="31"/>
                </a:lnTo>
                <a:lnTo>
                  <a:pt x="114" y="31"/>
                </a:lnTo>
                <a:lnTo>
                  <a:pt x="114" y="33"/>
                </a:lnTo>
                <a:lnTo>
                  <a:pt x="116" y="33"/>
                </a:lnTo>
                <a:lnTo>
                  <a:pt x="117" y="33"/>
                </a:lnTo>
                <a:lnTo>
                  <a:pt x="116" y="33"/>
                </a:lnTo>
                <a:lnTo>
                  <a:pt x="117" y="33"/>
                </a:lnTo>
                <a:lnTo>
                  <a:pt x="119" y="33"/>
                </a:lnTo>
                <a:lnTo>
                  <a:pt x="119" y="35"/>
                </a:lnTo>
                <a:lnTo>
                  <a:pt x="121" y="35"/>
                </a:lnTo>
                <a:lnTo>
                  <a:pt x="123" y="35"/>
                </a:lnTo>
                <a:lnTo>
                  <a:pt x="281" y="36"/>
                </a:lnTo>
                <a:lnTo>
                  <a:pt x="283" y="40"/>
                </a:lnTo>
                <a:lnTo>
                  <a:pt x="284" y="43"/>
                </a:lnTo>
                <a:lnTo>
                  <a:pt x="284" y="45"/>
                </a:lnTo>
                <a:lnTo>
                  <a:pt x="284" y="47"/>
                </a:lnTo>
                <a:lnTo>
                  <a:pt x="286" y="48"/>
                </a:lnTo>
                <a:lnTo>
                  <a:pt x="286" y="50"/>
                </a:lnTo>
                <a:lnTo>
                  <a:pt x="288" y="52"/>
                </a:lnTo>
                <a:lnTo>
                  <a:pt x="290" y="54"/>
                </a:lnTo>
                <a:lnTo>
                  <a:pt x="290" y="55"/>
                </a:lnTo>
                <a:lnTo>
                  <a:pt x="291" y="57"/>
                </a:lnTo>
                <a:lnTo>
                  <a:pt x="293" y="60"/>
                </a:lnTo>
                <a:lnTo>
                  <a:pt x="293" y="62"/>
                </a:lnTo>
                <a:lnTo>
                  <a:pt x="295" y="64"/>
                </a:lnTo>
                <a:lnTo>
                  <a:pt x="296" y="66"/>
                </a:lnTo>
                <a:lnTo>
                  <a:pt x="296" y="67"/>
                </a:lnTo>
                <a:lnTo>
                  <a:pt x="296" y="71"/>
                </a:lnTo>
                <a:lnTo>
                  <a:pt x="296" y="72"/>
                </a:lnTo>
                <a:lnTo>
                  <a:pt x="298" y="76"/>
                </a:lnTo>
                <a:lnTo>
                  <a:pt x="298" y="79"/>
                </a:lnTo>
                <a:lnTo>
                  <a:pt x="298" y="81"/>
                </a:lnTo>
                <a:lnTo>
                  <a:pt x="298" y="85"/>
                </a:lnTo>
                <a:lnTo>
                  <a:pt x="298" y="88"/>
                </a:lnTo>
                <a:lnTo>
                  <a:pt x="298" y="90"/>
                </a:lnTo>
                <a:lnTo>
                  <a:pt x="300" y="93"/>
                </a:lnTo>
                <a:lnTo>
                  <a:pt x="300" y="95"/>
                </a:lnTo>
                <a:lnTo>
                  <a:pt x="300" y="98"/>
                </a:lnTo>
                <a:lnTo>
                  <a:pt x="302" y="100"/>
                </a:lnTo>
                <a:lnTo>
                  <a:pt x="302" y="102"/>
                </a:lnTo>
                <a:lnTo>
                  <a:pt x="302" y="105"/>
                </a:lnTo>
                <a:lnTo>
                  <a:pt x="303" y="107"/>
                </a:lnTo>
                <a:lnTo>
                  <a:pt x="303" y="109"/>
                </a:lnTo>
                <a:lnTo>
                  <a:pt x="303" y="112"/>
                </a:lnTo>
                <a:lnTo>
                  <a:pt x="305" y="114"/>
                </a:lnTo>
                <a:lnTo>
                  <a:pt x="305" y="117"/>
                </a:lnTo>
                <a:lnTo>
                  <a:pt x="305" y="119"/>
                </a:lnTo>
                <a:lnTo>
                  <a:pt x="307" y="122"/>
                </a:lnTo>
                <a:lnTo>
                  <a:pt x="307" y="124"/>
                </a:lnTo>
                <a:lnTo>
                  <a:pt x="307" y="128"/>
                </a:lnTo>
                <a:lnTo>
                  <a:pt x="308" y="129"/>
                </a:lnTo>
                <a:lnTo>
                  <a:pt x="308" y="131"/>
                </a:lnTo>
                <a:lnTo>
                  <a:pt x="308" y="134"/>
                </a:lnTo>
                <a:lnTo>
                  <a:pt x="310" y="136"/>
                </a:lnTo>
                <a:lnTo>
                  <a:pt x="310" y="140"/>
                </a:lnTo>
                <a:lnTo>
                  <a:pt x="310" y="141"/>
                </a:lnTo>
                <a:lnTo>
                  <a:pt x="312" y="145"/>
                </a:lnTo>
                <a:lnTo>
                  <a:pt x="312" y="147"/>
                </a:lnTo>
                <a:lnTo>
                  <a:pt x="312" y="148"/>
                </a:lnTo>
                <a:lnTo>
                  <a:pt x="312" y="152"/>
                </a:lnTo>
                <a:lnTo>
                  <a:pt x="314" y="153"/>
                </a:lnTo>
                <a:lnTo>
                  <a:pt x="314" y="155"/>
                </a:lnTo>
                <a:lnTo>
                  <a:pt x="314" y="157"/>
                </a:lnTo>
                <a:lnTo>
                  <a:pt x="315" y="159"/>
                </a:lnTo>
                <a:lnTo>
                  <a:pt x="315" y="162"/>
                </a:lnTo>
                <a:lnTo>
                  <a:pt x="315" y="164"/>
                </a:lnTo>
                <a:lnTo>
                  <a:pt x="317" y="165"/>
                </a:lnTo>
                <a:lnTo>
                  <a:pt x="317" y="169"/>
                </a:lnTo>
                <a:lnTo>
                  <a:pt x="319" y="171"/>
                </a:lnTo>
                <a:lnTo>
                  <a:pt x="319" y="172"/>
                </a:lnTo>
                <a:lnTo>
                  <a:pt x="321" y="174"/>
                </a:lnTo>
                <a:lnTo>
                  <a:pt x="321" y="177"/>
                </a:lnTo>
                <a:lnTo>
                  <a:pt x="322" y="179"/>
                </a:lnTo>
                <a:lnTo>
                  <a:pt x="322" y="181"/>
                </a:lnTo>
                <a:lnTo>
                  <a:pt x="322" y="184"/>
                </a:lnTo>
                <a:lnTo>
                  <a:pt x="324" y="186"/>
                </a:lnTo>
                <a:lnTo>
                  <a:pt x="324" y="188"/>
                </a:lnTo>
                <a:lnTo>
                  <a:pt x="326" y="191"/>
                </a:lnTo>
                <a:lnTo>
                  <a:pt x="326" y="193"/>
                </a:lnTo>
                <a:lnTo>
                  <a:pt x="327" y="195"/>
                </a:lnTo>
                <a:lnTo>
                  <a:pt x="327" y="196"/>
                </a:lnTo>
                <a:lnTo>
                  <a:pt x="329" y="198"/>
                </a:lnTo>
                <a:lnTo>
                  <a:pt x="329" y="202"/>
                </a:lnTo>
                <a:lnTo>
                  <a:pt x="331" y="203"/>
                </a:lnTo>
                <a:lnTo>
                  <a:pt x="333" y="205"/>
                </a:lnTo>
                <a:lnTo>
                  <a:pt x="334" y="207"/>
                </a:lnTo>
                <a:lnTo>
                  <a:pt x="334" y="208"/>
                </a:lnTo>
                <a:lnTo>
                  <a:pt x="336" y="210"/>
                </a:lnTo>
                <a:lnTo>
                  <a:pt x="338" y="212"/>
                </a:lnTo>
                <a:lnTo>
                  <a:pt x="338" y="214"/>
                </a:lnTo>
                <a:lnTo>
                  <a:pt x="339" y="217"/>
                </a:lnTo>
                <a:lnTo>
                  <a:pt x="339" y="219"/>
                </a:lnTo>
                <a:lnTo>
                  <a:pt x="341" y="221"/>
                </a:lnTo>
                <a:lnTo>
                  <a:pt x="341" y="222"/>
                </a:lnTo>
                <a:lnTo>
                  <a:pt x="343" y="224"/>
                </a:lnTo>
                <a:lnTo>
                  <a:pt x="343" y="227"/>
                </a:lnTo>
                <a:lnTo>
                  <a:pt x="343" y="229"/>
                </a:lnTo>
                <a:lnTo>
                  <a:pt x="345" y="233"/>
                </a:lnTo>
                <a:lnTo>
                  <a:pt x="345" y="234"/>
                </a:lnTo>
                <a:lnTo>
                  <a:pt x="346" y="236"/>
                </a:lnTo>
                <a:lnTo>
                  <a:pt x="346" y="239"/>
                </a:lnTo>
                <a:lnTo>
                  <a:pt x="346" y="241"/>
                </a:lnTo>
                <a:lnTo>
                  <a:pt x="346" y="243"/>
                </a:lnTo>
                <a:lnTo>
                  <a:pt x="348" y="245"/>
                </a:lnTo>
                <a:lnTo>
                  <a:pt x="348" y="248"/>
                </a:lnTo>
                <a:lnTo>
                  <a:pt x="350" y="250"/>
                </a:lnTo>
                <a:lnTo>
                  <a:pt x="350" y="252"/>
                </a:lnTo>
                <a:lnTo>
                  <a:pt x="350" y="255"/>
                </a:lnTo>
                <a:lnTo>
                  <a:pt x="350" y="258"/>
                </a:lnTo>
                <a:lnTo>
                  <a:pt x="350" y="260"/>
                </a:lnTo>
                <a:lnTo>
                  <a:pt x="350" y="265"/>
                </a:lnTo>
                <a:lnTo>
                  <a:pt x="351" y="267"/>
                </a:lnTo>
                <a:lnTo>
                  <a:pt x="351" y="270"/>
                </a:lnTo>
                <a:lnTo>
                  <a:pt x="353" y="272"/>
                </a:lnTo>
                <a:lnTo>
                  <a:pt x="353" y="276"/>
                </a:lnTo>
                <a:lnTo>
                  <a:pt x="353" y="277"/>
                </a:lnTo>
                <a:lnTo>
                  <a:pt x="353" y="281"/>
                </a:lnTo>
                <a:lnTo>
                  <a:pt x="353" y="283"/>
                </a:lnTo>
                <a:lnTo>
                  <a:pt x="353" y="286"/>
                </a:lnTo>
                <a:lnTo>
                  <a:pt x="353" y="289"/>
                </a:lnTo>
                <a:lnTo>
                  <a:pt x="353" y="291"/>
                </a:lnTo>
                <a:lnTo>
                  <a:pt x="355" y="295"/>
                </a:lnTo>
                <a:lnTo>
                  <a:pt x="355" y="298"/>
                </a:lnTo>
                <a:lnTo>
                  <a:pt x="355" y="301"/>
                </a:lnTo>
                <a:lnTo>
                  <a:pt x="355" y="303"/>
                </a:lnTo>
                <a:lnTo>
                  <a:pt x="355" y="307"/>
                </a:lnTo>
                <a:lnTo>
                  <a:pt x="355" y="310"/>
                </a:lnTo>
                <a:lnTo>
                  <a:pt x="355" y="312"/>
                </a:lnTo>
                <a:lnTo>
                  <a:pt x="355" y="315"/>
                </a:lnTo>
                <a:lnTo>
                  <a:pt x="355" y="319"/>
                </a:lnTo>
                <a:lnTo>
                  <a:pt x="355" y="320"/>
                </a:lnTo>
                <a:lnTo>
                  <a:pt x="355" y="324"/>
                </a:lnTo>
                <a:lnTo>
                  <a:pt x="357" y="326"/>
                </a:lnTo>
                <a:lnTo>
                  <a:pt x="357" y="329"/>
                </a:lnTo>
                <a:lnTo>
                  <a:pt x="357" y="332"/>
                </a:lnTo>
                <a:lnTo>
                  <a:pt x="357" y="336"/>
                </a:lnTo>
                <a:lnTo>
                  <a:pt x="357" y="338"/>
                </a:lnTo>
                <a:lnTo>
                  <a:pt x="357" y="341"/>
                </a:lnTo>
                <a:lnTo>
                  <a:pt x="357" y="344"/>
                </a:lnTo>
                <a:lnTo>
                  <a:pt x="357" y="346"/>
                </a:lnTo>
                <a:lnTo>
                  <a:pt x="357" y="350"/>
                </a:lnTo>
                <a:lnTo>
                  <a:pt x="357" y="353"/>
                </a:lnTo>
                <a:lnTo>
                  <a:pt x="357" y="355"/>
                </a:lnTo>
                <a:lnTo>
                  <a:pt x="358" y="358"/>
                </a:lnTo>
                <a:lnTo>
                  <a:pt x="358" y="362"/>
                </a:lnTo>
                <a:lnTo>
                  <a:pt x="358" y="363"/>
                </a:lnTo>
                <a:lnTo>
                  <a:pt x="358" y="367"/>
                </a:lnTo>
                <a:lnTo>
                  <a:pt x="358" y="369"/>
                </a:lnTo>
                <a:lnTo>
                  <a:pt x="358" y="372"/>
                </a:lnTo>
                <a:lnTo>
                  <a:pt x="360" y="374"/>
                </a:lnTo>
                <a:lnTo>
                  <a:pt x="360" y="377"/>
                </a:lnTo>
                <a:lnTo>
                  <a:pt x="360" y="379"/>
                </a:lnTo>
                <a:lnTo>
                  <a:pt x="360" y="381"/>
                </a:lnTo>
                <a:lnTo>
                  <a:pt x="360" y="382"/>
                </a:lnTo>
                <a:lnTo>
                  <a:pt x="360" y="384"/>
                </a:lnTo>
                <a:lnTo>
                  <a:pt x="362" y="388"/>
                </a:lnTo>
                <a:lnTo>
                  <a:pt x="362" y="389"/>
                </a:lnTo>
                <a:lnTo>
                  <a:pt x="362" y="393"/>
                </a:lnTo>
                <a:lnTo>
                  <a:pt x="364" y="394"/>
                </a:lnTo>
                <a:lnTo>
                  <a:pt x="364" y="398"/>
                </a:lnTo>
                <a:lnTo>
                  <a:pt x="364" y="400"/>
                </a:lnTo>
                <a:lnTo>
                  <a:pt x="364" y="403"/>
                </a:lnTo>
                <a:lnTo>
                  <a:pt x="365" y="405"/>
                </a:lnTo>
                <a:lnTo>
                  <a:pt x="365" y="408"/>
                </a:lnTo>
                <a:lnTo>
                  <a:pt x="367" y="410"/>
                </a:lnTo>
                <a:lnTo>
                  <a:pt x="367" y="412"/>
                </a:lnTo>
                <a:lnTo>
                  <a:pt x="367" y="415"/>
                </a:lnTo>
                <a:lnTo>
                  <a:pt x="367" y="417"/>
                </a:lnTo>
                <a:lnTo>
                  <a:pt x="369" y="420"/>
                </a:lnTo>
                <a:lnTo>
                  <a:pt x="369" y="422"/>
                </a:lnTo>
                <a:lnTo>
                  <a:pt x="370" y="424"/>
                </a:lnTo>
                <a:lnTo>
                  <a:pt x="370" y="427"/>
                </a:lnTo>
                <a:lnTo>
                  <a:pt x="370" y="429"/>
                </a:lnTo>
                <a:lnTo>
                  <a:pt x="370" y="432"/>
                </a:lnTo>
                <a:lnTo>
                  <a:pt x="370" y="434"/>
                </a:lnTo>
                <a:lnTo>
                  <a:pt x="370" y="437"/>
                </a:lnTo>
                <a:lnTo>
                  <a:pt x="372" y="441"/>
                </a:lnTo>
                <a:lnTo>
                  <a:pt x="372" y="444"/>
                </a:lnTo>
                <a:lnTo>
                  <a:pt x="372" y="446"/>
                </a:lnTo>
                <a:lnTo>
                  <a:pt x="372" y="449"/>
                </a:lnTo>
                <a:lnTo>
                  <a:pt x="372" y="453"/>
                </a:lnTo>
                <a:lnTo>
                  <a:pt x="372" y="455"/>
                </a:lnTo>
                <a:lnTo>
                  <a:pt x="372" y="458"/>
                </a:lnTo>
                <a:lnTo>
                  <a:pt x="372" y="462"/>
                </a:lnTo>
                <a:lnTo>
                  <a:pt x="372" y="465"/>
                </a:lnTo>
                <a:lnTo>
                  <a:pt x="372" y="467"/>
                </a:lnTo>
                <a:lnTo>
                  <a:pt x="372" y="468"/>
                </a:lnTo>
                <a:lnTo>
                  <a:pt x="370" y="472"/>
                </a:lnTo>
                <a:lnTo>
                  <a:pt x="370" y="474"/>
                </a:lnTo>
                <a:lnTo>
                  <a:pt x="370" y="477"/>
                </a:lnTo>
                <a:lnTo>
                  <a:pt x="370" y="479"/>
                </a:lnTo>
                <a:lnTo>
                  <a:pt x="370" y="482"/>
                </a:lnTo>
                <a:lnTo>
                  <a:pt x="369" y="484"/>
                </a:lnTo>
                <a:lnTo>
                  <a:pt x="369" y="487"/>
                </a:lnTo>
                <a:lnTo>
                  <a:pt x="369" y="491"/>
                </a:lnTo>
                <a:lnTo>
                  <a:pt x="369" y="493"/>
                </a:lnTo>
                <a:lnTo>
                  <a:pt x="367" y="494"/>
                </a:lnTo>
                <a:lnTo>
                  <a:pt x="367" y="498"/>
                </a:lnTo>
                <a:lnTo>
                  <a:pt x="367" y="501"/>
                </a:lnTo>
                <a:lnTo>
                  <a:pt x="367" y="503"/>
                </a:lnTo>
                <a:lnTo>
                  <a:pt x="367" y="506"/>
                </a:lnTo>
                <a:lnTo>
                  <a:pt x="367" y="510"/>
                </a:lnTo>
                <a:lnTo>
                  <a:pt x="367" y="511"/>
                </a:lnTo>
                <a:lnTo>
                  <a:pt x="367" y="515"/>
                </a:lnTo>
                <a:lnTo>
                  <a:pt x="367" y="517"/>
                </a:lnTo>
                <a:lnTo>
                  <a:pt x="367" y="520"/>
                </a:lnTo>
                <a:lnTo>
                  <a:pt x="367" y="524"/>
                </a:lnTo>
                <a:lnTo>
                  <a:pt x="367" y="525"/>
                </a:lnTo>
                <a:lnTo>
                  <a:pt x="369" y="529"/>
                </a:lnTo>
                <a:lnTo>
                  <a:pt x="369" y="532"/>
                </a:lnTo>
                <a:lnTo>
                  <a:pt x="369" y="534"/>
                </a:lnTo>
                <a:lnTo>
                  <a:pt x="369" y="536"/>
                </a:lnTo>
                <a:lnTo>
                  <a:pt x="370" y="539"/>
                </a:lnTo>
                <a:lnTo>
                  <a:pt x="370" y="541"/>
                </a:lnTo>
                <a:lnTo>
                  <a:pt x="372" y="542"/>
                </a:lnTo>
                <a:lnTo>
                  <a:pt x="372" y="544"/>
                </a:lnTo>
                <a:lnTo>
                  <a:pt x="374" y="546"/>
                </a:lnTo>
                <a:lnTo>
                  <a:pt x="376" y="548"/>
                </a:lnTo>
                <a:lnTo>
                  <a:pt x="376" y="551"/>
                </a:lnTo>
                <a:lnTo>
                  <a:pt x="377" y="553"/>
                </a:lnTo>
                <a:lnTo>
                  <a:pt x="377" y="554"/>
                </a:lnTo>
                <a:lnTo>
                  <a:pt x="379" y="556"/>
                </a:lnTo>
                <a:lnTo>
                  <a:pt x="381" y="558"/>
                </a:lnTo>
                <a:lnTo>
                  <a:pt x="382" y="560"/>
                </a:lnTo>
                <a:lnTo>
                  <a:pt x="382" y="561"/>
                </a:lnTo>
                <a:lnTo>
                  <a:pt x="384" y="563"/>
                </a:lnTo>
                <a:lnTo>
                  <a:pt x="386" y="565"/>
                </a:lnTo>
                <a:lnTo>
                  <a:pt x="388" y="567"/>
                </a:lnTo>
                <a:lnTo>
                  <a:pt x="389" y="567"/>
                </a:lnTo>
                <a:lnTo>
                  <a:pt x="391" y="568"/>
                </a:lnTo>
                <a:lnTo>
                  <a:pt x="393" y="570"/>
                </a:lnTo>
                <a:lnTo>
                  <a:pt x="260" y="570"/>
                </a:lnTo>
                <a:lnTo>
                  <a:pt x="259" y="570"/>
                </a:lnTo>
                <a:lnTo>
                  <a:pt x="259" y="572"/>
                </a:lnTo>
                <a:lnTo>
                  <a:pt x="257" y="572"/>
                </a:lnTo>
                <a:lnTo>
                  <a:pt x="257" y="573"/>
                </a:lnTo>
                <a:lnTo>
                  <a:pt x="257" y="575"/>
                </a:lnTo>
                <a:lnTo>
                  <a:pt x="255" y="575"/>
                </a:lnTo>
                <a:lnTo>
                  <a:pt x="255" y="577"/>
                </a:lnTo>
                <a:lnTo>
                  <a:pt x="253" y="577"/>
                </a:lnTo>
                <a:lnTo>
                  <a:pt x="253" y="579"/>
                </a:lnTo>
                <a:lnTo>
                  <a:pt x="252" y="579"/>
                </a:lnTo>
                <a:lnTo>
                  <a:pt x="250" y="579"/>
                </a:lnTo>
                <a:lnTo>
                  <a:pt x="250" y="580"/>
                </a:lnTo>
                <a:lnTo>
                  <a:pt x="248" y="580"/>
                </a:lnTo>
                <a:lnTo>
                  <a:pt x="248" y="579"/>
                </a:lnTo>
                <a:lnTo>
                  <a:pt x="247" y="579"/>
                </a:lnTo>
                <a:lnTo>
                  <a:pt x="245" y="579"/>
                </a:lnTo>
                <a:lnTo>
                  <a:pt x="243" y="579"/>
                </a:lnTo>
                <a:lnTo>
                  <a:pt x="241" y="579"/>
                </a:lnTo>
                <a:lnTo>
                  <a:pt x="240" y="580"/>
                </a:lnTo>
                <a:lnTo>
                  <a:pt x="238" y="580"/>
                </a:lnTo>
                <a:lnTo>
                  <a:pt x="238" y="582"/>
                </a:lnTo>
                <a:lnTo>
                  <a:pt x="238" y="584"/>
                </a:lnTo>
                <a:lnTo>
                  <a:pt x="236" y="584"/>
                </a:lnTo>
                <a:lnTo>
                  <a:pt x="236" y="585"/>
                </a:lnTo>
                <a:lnTo>
                  <a:pt x="234" y="585"/>
                </a:lnTo>
                <a:lnTo>
                  <a:pt x="233" y="585"/>
                </a:lnTo>
                <a:lnTo>
                  <a:pt x="231" y="585"/>
                </a:lnTo>
                <a:lnTo>
                  <a:pt x="231" y="584"/>
                </a:lnTo>
                <a:lnTo>
                  <a:pt x="229" y="584"/>
                </a:lnTo>
                <a:lnTo>
                  <a:pt x="228" y="584"/>
                </a:lnTo>
                <a:lnTo>
                  <a:pt x="226" y="584"/>
                </a:lnTo>
                <a:lnTo>
                  <a:pt x="224" y="584"/>
                </a:lnTo>
                <a:lnTo>
                  <a:pt x="224" y="585"/>
                </a:lnTo>
                <a:lnTo>
                  <a:pt x="222" y="587"/>
                </a:lnTo>
                <a:lnTo>
                  <a:pt x="222" y="589"/>
                </a:lnTo>
                <a:lnTo>
                  <a:pt x="221" y="589"/>
                </a:lnTo>
                <a:lnTo>
                  <a:pt x="221" y="591"/>
                </a:lnTo>
                <a:lnTo>
                  <a:pt x="221" y="592"/>
                </a:lnTo>
                <a:lnTo>
                  <a:pt x="219" y="591"/>
                </a:lnTo>
                <a:lnTo>
                  <a:pt x="219" y="592"/>
                </a:lnTo>
                <a:lnTo>
                  <a:pt x="217" y="592"/>
                </a:lnTo>
                <a:lnTo>
                  <a:pt x="216" y="592"/>
                </a:lnTo>
                <a:lnTo>
                  <a:pt x="214" y="592"/>
                </a:lnTo>
                <a:lnTo>
                  <a:pt x="212" y="592"/>
                </a:lnTo>
                <a:lnTo>
                  <a:pt x="212" y="594"/>
                </a:lnTo>
                <a:lnTo>
                  <a:pt x="210" y="594"/>
                </a:lnTo>
                <a:lnTo>
                  <a:pt x="212" y="594"/>
                </a:lnTo>
                <a:lnTo>
                  <a:pt x="210" y="596"/>
                </a:lnTo>
                <a:lnTo>
                  <a:pt x="210" y="594"/>
                </a:lnTo>
                <a:lnTo>
                  <a:pt x="209" y="594"/>
                </a:lnTo>
                <a:lnTo>
                  <a:pt x="207" y="594"/>
                </a:lnTo>
                <a:lnTo>
                  <a:pt x="205" y="594"/>
                </a:lnTo>
                <a:lnTo>
                  <a:pt x="205" y="596"/>
                </a:lnTo>
                <a:lnTo>
                  <a:pt x="205" y="598"/>
                </a:lnTo>
                <a:lnTo>
                  <a:pt x="203" y="598"/>
                </a:lnTo>
                <a:lnTo>
                  <a:pt x="203" y="599"/>
                </a:lnTo>
                <a:lnTo>
                  <a:pt x="202" y="599"/>
                </a:lnTo>
                <a:lnTo>
                  <a:pt x="200" y="599"/>
                </a:lnTo>
                <a:lnTo>
                  <a:pt x="198" y="599"/>
                </a:lnTo>
                <a:lnTo>
                  <a:pt x="197" y="599"/>
                </a:lnTo>
                <a:lnTo>
                  <a:pt x="197" y="601"/>
                </a:lnTo>
                <a:lnTo>
                  <a:pt x="195" y="601"/>
                </a:lnTo>
                <a:lnTo>
                  <a:pt x="195" y="603"/>
                </a:lnTo>
                <a:lnTo>
                  <a:pt x="193" y="603"/>
                </a:lnTo>
                <a:lnTo>
                  <a:pt x="191" y="603"/>
                </a:lnTo>
                <a:lnTo>
                  <a:pt x="190" y="603"/>
                </a:lnTo>
                <a:lnTo>
                  <a:pt x="188" y="603"/>
                </a:lnTo>
                <a:lnTo>
                  <a:pt x="186" y="603"/>
                </a:lnTo>
                <a:lnTo>
                  <a:pt x="186" y="601"/>
                </a:lnTo>
                <a:lnTo>
                  <a:pt x="185" y="601"/>
                </a:lnTo>
                <a:lnTo>
                  <a:pt x="183" y="603"/>
                </a:lnTo>
                <a:lnTo>
                  <a:pt x="183" y="604"/>
                </a:lnTo>
                <a:lnTo>
                  <a:pt x="181" y="604"/>
                </a:lnTo>
                <a:lnTo>
                  <a:pt x="179" y="604"/>
                </a:lnTo>
                <a:lnTo>
                  <a:pt x="179" y="606"/>
                </a:lnTo>
                <a:lnTo>
                  <a:pt x="178" y="606"/>
                </a:lnTo>
                <a:lnTo>
                  <a:pt x="178" y="608"/>
                </a:lnTo>
                <a:lnTo>
                  <a:pt x="176" y="608"/>
                </a:lnTo>
                <a:lnTo>
                  <a:pt x="174" y="608"/>
                </a:lnTo>
                <a:lnTo>
                  <a:pt x="173" y="608"/>
                </a:lnTo>
                <a:lnTo>
                  <a:pt x="173" y="610"/>
                </a:lnTo>
                <a:lnTo>
                  <a:pt x="171" y="610"/>
                </a:lnTo>
                <a:lnTo>
                  <a:pt x="171" y="608"/>
                </a:lnTo>
                <a:lnTo>
                  <a:pt x="171" y="606"/>
                </a:lnTo>
                <a:lnTo>
                  <a:pt x="171" y="604"/>
                </a:lnTo>
                <a:lnTo>
                  <a:pt x="169" y="604"/>
                </a:lnTo>
                <a:lnTo>
                  <a:pt x="169" y="603"/>
                </a:lnTo>
                <a:lnTo>
                  <a:pt x="169" y="601"/>
                </a:lnTo>
                <a:lnTo>
                  <a:pt x="169" y="599"/>
                </a:lnTo>
                <a:lnTo>
                  <a:pt x="169" y="598"/>
                </a:lnTo>
                <a:lnTo>
                  <a:pt x="167" y="598"/>
                </a:lnTo>
                <a:lnTo>
                  <a:pt x="167" y="596"/>
                </a:lnTo>
                <a:lnTo>
                  <a:pt x="167" y="594"/>
                </a:lnTo>
                <a:lnTo>
                  <a:pt x="167" y="592"/>
                </a:lnTo>
                <a:lnTo>
                  <a:pt x="167" y="591"/>
                </a:lnTo>
                <a:lnTo>
                  <a:pt x="166" y="591"/>
                </a:lnTo>
                <a:lnTo>
                  <a:pt x="166" y="589"/>
                </a:lnTo>
                <a:lnTo>
                  <a:pt x="166" y="587"/>
                </a:lnTo>
                <a:lnTo>
                  <a:pt x="166" y="585"/>
                </a:lnTo>
                <a:lnTo>
                  <a:pt x="166" y="584"/>
                </a:lnTo>
                <a:lnTo>
                  <a:pt x="164" y="584"/>
                </a:lnTo>
                <a:lnTo>
                  <a:pt x="164" y="582"/>
                </a:lnTo>
                <a:lnTo>
                  <a:pt x="164" y="580"/>
                </a:lnTo>
                <a:lnTo>
                  <a:pt x="164" y="579"/>
                </a:lnTo>
                <a:lnTo>
                  <a:pt x="164" y="577"/>
                </a:lnTo>
                <a:lnTo>
                  <a:pt x="164" y="575"/>
                </a:lnTo>
                <a:lnTo>
                  <a:pt x="164" y="573"/>
                </a:lnTo>
                <a:lnTo>
                  <a:pt x="164" y="572"/>
                </a:lnTo>
                <a:lnTo>
                  <a:pt x="164" y="570"/>
                </a:lnTo>
                <a:lnTo>
                  <a:pt x="164" y="568"/>
                </a:lnTo>
                <a:lnTo>
                  <a:pt x="164" y="567"/>
                </a:lnTo>
                <a:lnTo>
                  <a:pt x="162" y="565"/>
                </a:lnTo>
                <a:lnTo>
                  <a:pt x="162" y="563"/>
                </a:lnTo>
                <a:lnTo>
                  <a:pt x="162" y="561"/>
                </a:lnTo>
                <a:lnTo>
                  <a:pt x="162" y="560"/>
                </a:lnTo>
                <a:lnTo>
                  <a:pt x="162" y="558"/>
                </a:lnTo>
                <a:lnTo>
                  <a:pt x="162" y="556"/>
                </a:lnTo>
                <a:lnTo>
                  <a:pt x="162" y="554"/>
                </a:lnTo>
                <a:lnTo>
                  <a:pt x="162" y="553"/>
                </a:lnTo>
                <a:lnTo>
                  <a:pt x="162" y="551"/>
                </a:lnTo>
                <a:lnTo>
                  <a:pt x="162" y="549"/>
                </a:lnTo>
                <a:lnTo>
                  <a:pt x="162" y="548"/>
                </a:lnTo>
                <a:lnTo>
                  <a:pt x="160" y="548"/>
                </a:lnTo>
                <a:lnTo>
                  <a:pt x="160" y="546"/>
                </a:lnTo>
                <a:lnTo>
                  <a:pt x="162" y="546"/>
                </a:lnTo>
                <a:lnTo>
                  <a:pt x="162" y="544"/>
                </a:lnTo>
                <a:lnTo>
                  <a:pt x="162" y="542"/>
                </a:lnTo>
                <a:lnTo>
                  <a:pt x="164" y="542"/>
                </a:lnTo>
                <a:lnTo>
                  <a:pt x="166" y="542"/>
                </a:lnTo>
                <a:lnTo>
                  <a:pt x="166" y="541"/>
                </a:lnTo>
                <a:lnTo>
                  <a:pt x="167" y="541"/>
                </a:lnTo>
                <a:lnTo>
                  <a:pt x="167" y="539"/>
                </a:lnTo>
                <a:lnTo>
                  <a:pt x="167" y="537"/>
                </a:lnTo>
                <a:lnTo>
                  <a:pt x="167" y="536"/>
                </a:lnTo>
                <a:lnTo>
                  <a:pt x="166" y="536"/>
                </a:lnTo>
                <a:lnTo>
                  <a:pt x="164" y="536"/>
                </a:lnTo>
                <a:lnTo>
                  <a:pt x="162" y="536"/>
                </a:lnTo>
                <a:lnTo>
                  <a:pt x="162" y="537"/>
                </a:lnTo>
                <a:lnTo>
                  <a:pt x="160" y="537"/>
                </a:lnTo>
                <a:lnTo>
                  <a:pt x="160" y="536"/>
                </a:lnTo>
                <a:lnTo>
                  <a:pt x="160" y="534"/>
                </a:lnTo>
                <a:lnTo>
                  <a:pt x="159" y="534"/>
                </a:lnTo>
                <a:lnTo>
                  <a:pt x="159" y="532"/>
                </a:lnTo>
                <a:lnTo>
                  <a:pt x="159" y="530"/>
                </a:lnTo>
                <a:lnTo>
                  <a:pt x="159" y="529"/>
                </a:lnTo>
                <a:lnTo>
                  <a:pt x="159" y="527"/>
                </a:lnTo>
                <a:lnTo>
                  <a:pt x="159" y="525"/>
                </a:lnTo>
                <a:lnTo>
                  <a:pt x="157" y="525"/>
                </a:lnTo>
                <a:lnTo>
                  <a:pt x="157" y="524"/>
                </a:lnTo>
                <a:lnTo>
                  <a:pt x="157" y="522"/>
                </a:lnTo>
                <a:lnTo>
                  <a:pt x="157" y="520"/>
                </a:lnTo>
                <a:lnTo>
                  <a:pt x="157" y="518"/>
                </a:lnTo>
                <a:lnTo>
                  <a:pt x="155" y="517"/>
                </a:lnTo>
                <a:lnTo>
                  <a:pt x="154" y="517"/>
                </a:lnTo>
                <a:lnTo>
                  <a:pt x="154" y="515"/>
                </a:lnTo>
                <a:lnTo>
                  <a:pt x="154" y="513"/>
                </a:lnTo>
                <a:lnTo>
                  <a:pt x="152" y="513"/>
                </a:lnTo>
                <a:lnTo>
                  <a:pt x="154" y="513"/>
                </a:lnTo>
                <a:lnTo>
                  <a:pt x="152" y="513"/>
                </a:lnTo>
                <a:lnTo>
                  <a:pt x="152" y="511"/>
                </a:lnTo>
                <a:lnTo>
                  <a:pt x="152" y="510"/>
                </a:lnTo>
                <a:lnTo>
                  <a:pt x="152" y="508"/>
                </a:lnTo>
                <a:lnTo>
                  <a:pt x="152" y="506"/>
                </a:lnTo>
                <a:lnTo>
                  <a:pt x="154" y="506"/>
                </a:lnTo>
                <a:lnTo>
                  <a:pt x="152" y="506"/>
                </a:lnTo>
                <a:lnTo>
                  <a:pt x="152" y="505"/>
                </a:lnTo>
                <a:lnTo>
                  <a:pt x="154" y="505"/>
                </a:lnTo>
                <a:lnTo>
                  <a:pt x="155" y="505"/>
                </a:lnTo>
                <a:lnTo>
                  <a:pt x="157" y="505"/>
                </a:lnTo>
                <a:lnTo>
                  <a:pt x="157" y="503"/>
                </a:lnTo>
                <a:lnTo>
                  <a:pt x="159" y="503"/>
                </a:lnTo>
                <a:lnTo>
                  <a:pt x="160" y="503"/>
                </a:lnTo>
                <a:lnTo>
                  <a:pt x="160" y="501"/>
                </a:lnTo>
                <a:lnTo>
                  <a:pt x="162" y="501"/>
                </a:lnTo>
                <a:lnTo>
                  <a:pt x="162" y="499"/>
                </a:lnTo>
                <a:lnTo>
                  <a:pt x="162" y="498"/>
                </a:lnTo>
                <a:lnTo>
                  <a:pt x="162" y="496"/>
                </a:lnTo>
                <a:lnTo>
                  <a:pt x="160" y="494"/>
                </a:lnTo>
                <a:lnTo>
                  <a:pt x="162" y="494"/>
                </a:lnTo>
                <a:lnTo>
                  <a:pt x="160" y="494"/>
                </a:lnTo>
                <a:lnTo>
                  <a:pt x="160" y="493"/>
                </a:lnTo>
                <a:lnTo>
                  <a:pt x="160" y="491"/>
                </a:lnTo>
                <a:lnTo>
                  <a:pt x="160" y="489"/>
                </a:lnTo>
                <a:lnTo>
                  <a:pt x="160" y="487"/>
                </a:lnTo>
                <a:lnTo>
                  <a:pt x="159" y="487"/>
                </a:lnTo>
                <a:lnTo>
                  <a:pt x="159" y="486"/>
                </a:lnTo>
                <a:lnTo>
                  <a:pt x="159" y="484"/>
                </a:lnTo>
                <a:lnTo>
                  <a:pt x="159" y="482"/>
                </a:lnTo>
                <a:lnTo>
                  <a:pt x="159" y="480"/>
                </a:lnTo>
                <a:lnTo>
                  <a:pt x="159" y="479"/>
                </a:lnTo>
                <a:lnTo>
                  <a:pt x="157" y="479"/>
                </a:lnTo>
                <a:lnTo>
                  <a:pt x="157" y="477"/>
                </a:lnTo>
                <a:lnTo>
                  <a:pt x="157" y="475"/>
                </a:lnTo>
                <a:lnTo>
                  <a:pt x="157" y="474"/>
                </a:lnTo>
                <a:lnTo>
                  <a:pt x="157" y="472"/>
                </a:lnTo>
                <a:lnTo>
                  <a:pt x="155" y="472"/>
                </a:lnTo>
                <a:lnTo>
                  <a:pt x="155" y="470"/>
                </a:lnTo>
                <a:lnTo>
                  <a:pt x="155" y="468"/>
                </a:lnTo>
                <a:lnTo>
                  <a:pt x="155" y="467"/>
                </a:lnTo>
                <a:lnTo>
                  <a:pt x="155" y="465"/>
                </a:lnTo>
                <a:lnTo>
                  <a:pt x="154" y="463"/>
                </a:lnTo>
                <a:lnTo>
                  <a:pt x="154" y="462"/>
                </a:lnTo>
                <a:lnTo>
                  <a:pt x="154" y="460"/>
                </a:lnTo>
                <a:lnTo>
                  <a:pt x="154" y="458"/>
                </a:lnTo>
                <a:lnTo>
                  <a:pt x="154" y="456"/>
                </a:lnTo>
                <a:lnTo>
                  <a:pt x="152" y="456"/>
                </a:lnTo>
                <a:lnTo>
                  <a:pt x="152" y="455"/>
                </a:lnTo>
                <a:lnTo>
                  <a:pt x="152" y="456"/>
                </a:lnTo>
                <a:lnTo>
                  <a:pt x="150" y="456"/>
                </a:lnTo>
                <a:lnTo>
                  <a:pt x="148" y="456"/>
                </a:lnTo>
                <a:lnTo>
                  <a:pt x="147" y="456"/>
                </a:lnTo>
                <a:lnTo>
                  <a:pt x="145" y="456"/>
                </a:lnTo>
                <a:lnTo>
                  <a:pt x="145" y="458"/>
                </a:lnTo>
                <a:lnTo>
                  <a:pt x="143" y="458"/>
                </a:lnTo>
                <a:lnTo>
                  <a:pt x="143" y="460"/>
                </a:lnTo>
                <a:lnTo>
                  <a:pt x="143" y="462"/>
                </a:lnTo>
                <a:lnTo>
                  <a:pt x="142" y="462"/>
                </a:lnTo>
                <a:lnTo>
                  <a:pt x="142" y="463"/>
                </a:lnTo>
                <a:lnTo>
                  <a:pt x="140" y="463"/>
                </a:lnTo>
                <a:lnTo>
                  <a:pt x="140" y="462"/>
                </a:lnTo>
                <a:lnTo>
                  <a:pt x="138" y="462"/>
                </a:lnTo>
                <a:lnTo>
                  <a:pt x="138" y="463"/>
                </a:lnTo>
                <a:lnTo>
                  <a:pt x="138" y="462"/>
                </a:lnTo>
                <a:lnTo>
                  <a:pt x="138" y="460"/>
                </a:lnTo>
                <a:lnTo>
                  <a:pt x="136" y="460"/>
                </a:lnTo>
                <a:lnTo>
                  <a:pt x="135" y="460"/>
                </a:lnTo>
                <a:lnTo>
                  <a:pt x="135" y="458"/>
                </a:lnTo>
                <a:lnTo>
                  <a:pt x="136" y="458"/>
                </a:lnTo>
                <a:lnTo>
                  <a:pt x="136" y="456"/>
                </a:lnTo>
                <a:lnTo>
                  <a:pt x="136" y="455"/>
                </a:lnTo>
                <a:lnTo>
                  <a:pt x="135" y="455"/>
                </a:lnTo>
                <a:lnTo>
                  <a:pt x="135" y="453"/>
                </a:lnTo>
                <a:lnTo>
                  <a:pt x="136" y="453"/>
                </a:lnTo>
                <a:lnTo>
                  <a:pt x="136" y="451"/>
                </a:lnTo>
                <a:lnTo>
                  <a:pt x="136" y="449"/>
                </a:lnTo>
                <a:lnTo>
                  <a:pt x="136" y="448"/>
                </a:lnTo>
                <a:lnTo>
                  <a:pt x="136" y="446"/>
                </a:lnTo>
                <a:lnTo>
                  <a:pt x="136" y="444"/>
                </a:lnTo>
                <a:lnTo>
                  <a:pt x="136" y="443"/>
                </a:lnTo>
                <a:lnTo>
                  <a:pt x="138" y="443"/>
                </a:lnTo>
                <a:lnTo>
                  <a:pt x="136" y="443"/>
                </a:lnTo>
                <a:lnTo>
                  <a:pt x="138" y="443"/>
                </a:lnTo>
                <a:lnTo>
                  <a:pt x="136" y="443"/>
                </a:lnTo>
                <a:lnTo>
                  <a:pt x="136" y="441"/>
                </a:lnTo>
                <a:lnTo>
                  <a:pt x="138" y="441"/>
                </a:lnTo>
                <a:lnTo>
                  <a:pt x="138" y="439"/>
                </a:lnTo>
                <a:lnTo>
                  <a:pt x="138" y="437"/>
                </a:lnTo>
                <a:lnTo>
                  <a:pt x="140" y="437"/>
                </a:lnTo>
                <a:lnTo>
                  <a:pt x="140" y="436"/>
                </a:lnTo>
                <a:lnTo>
                  <a:pt x="142" y="436"/>
                </a:lnTo>
                <a:lnTo>
                  <a:pt x="140" y="436"/>
                </a:lnTo>
                <a:lnTo>
                  <a:pt x="138" y="436"/>
                </a:lnTo>
                <a:lnTo>
                  <a:pt x="138" y="434"/>
                </a:lnTo>
                <a:lnTo>
                  <a:pt x="136" y="434"/>
                </a:lnTo>
                <a:lnTo>
                  <a:pt x="136" y="436"/>
                </a:lnTo>
                <a:lnTo>
                  <a:pt x="135" y="436"/>
                </a:lnTo>
                <a:lnTo>
                  <a:pt x="135" y="437"/>
                </a:lnTo>
                <a:lnTo>
                  <a:pt x="133" y="437"/>
                </a:lnTo>
                <a:lnTo>
                  <a:pt x="131" y="437"/>
                </a:lnTo>
                <a:lnTo>
                  <a:pt x="129" y="437"/>
                </a:lnTo>
                <a:lnTo>
                  <a:pt x="129" y="439"/>
                </a:lnTo>
                <a:lnTo>
                  <a:pt x="128" y="439"/>
                </a:lnTo>
                <a:lnTo>
                  <a:pt x="126" y="441"/>
                </a:lnTo>
                <a:lnTo>
                  <a:pt x="126" y="439"/>
                </a:lnTo>
                <a:lnTo>
                  <a:pt x="124" y="439"/>
                </a:lnTo>
                <a:lnTo>
                  <a:pt x="124" y="437"/>
                </a:lnTo>
                <a:lnTo>
                  <a:pt x="124" y="439"/>
                </a:lnTo>
                <a:lnTo>
                  <a:pt x="123" y="439"/>
                </a:lnTo>
                <a:lnTo>
                  <a:pt x="121" y="439"/>
                </a:lnTo>
                <a:lnTo>
                  <a:pt x="119" y="439"/>
                </a:lnTo>
                <a:lnTo>
                  <a:pt x="119" y="437"/>
                </a:lnTo>
                <a:lnTo>
                  <a:pt x="117" y="437"/>
                </a:lnTo>
                <a:lnTo>
                  <a:pt x="119" y="437"/>
                </a:lnTo>
                <a:lnTo>
                  <a:pt x="119" y="436"/>
                </a:lnTo>
                <a:lnTo>
                  <a:pt x="119" y="434"/>
                </a:lnTo>
                <a:lnTo>
                  <a:pt x="117" y="434"/>
                </a:lnTo>
                <a:lnTo>
                  <a:pt x="117" y="436"/>
                </a:lnTo>
                <a:lnTo>
                  <a:pt x="117" y="434"/>
                </a:lnTo>
                <a:lnTo>
                  <a:pt x="117" y="436"/>
                </a:lnTo>
                <a:lnTo>
                  <a:pt x="116" y="436"/>
                </a:lnTo>
                <a:lnTo>
                  <a:pt x="117" y="436"/>
                </a:lnTo>
                <a:lnTo>
                  <a:pt x="116" y="437"/>
                </a:lnTo>
                <a:lnTo>
                  <a:pt x="114" y="437"/>
                </a:lnTo>
                <a:lnTo>
                  <a:pt x="114" y="439"/>
                </a:lnTo>
                <a:lnTo>
                  <a:pt x="112" y="439"/>
                </a:lnTo>
                <a:lnTo>
                  <a:pt x="112" y="441"/>
                </a:lnTo>
                <a:lnTo>
                  <a:pt x="112" y="443"/>
                </a:lnTo>
                <a:lnTo>
                  <a:pt x="112" y="444"/>
                </a:lnTo>
                <a:lnTo>
                  <a:pt x="111" y="444"/>
                </a:lnTo>
                <a:lnTo>
                  <a:pt x="111" y="446"/>
                </a:lnTo>
                <a:lnTo>
                  <a:pt x="111" y="448"/>
                </a:lnTo>
                <a:lnTo>
                  <a:pt x="111" y="446"/>
                </a:lnTo>
                <a:lnTo>
                  <a:pt x="111" y="448"/>
                </a:lnTo>
                <a:lnTo>
                  <a:pt x="111" y="449"/>
                </a:lnTo>
                <a:lnTo>
                  <a:pt x="112" y="449"/>
                </a:lnTo>
                <a:lnTo>
                  <a:pt x="111" y="449"/>
                </a:lnTo>
                <a:lnTo>
                  <a:pt x="111" y="451"/>
                </a:lnTo>
                <a:lnTo>
                  <a:pt x="111" y="453"/>
                </a:lnTo>
                <a:lnTo>
                  <a:pt x="111" y="455"/>
                </a:lnTo>
                <a:lnTo>
                  <a:pt x="109" y="455"/>
                </a:lnTo>
                <a:lnTo>
                  <a:pt x="109" y="453"/>
                </a:lnTo>
                <a:lnTo>
                  <a:pt x="109" y="455"/>
                </a:lnTo>
                <a:lnTo>
                  <a:pt x="109" y="456"/>
                </a:lnTo>
                <a:lnTo>
                  <a:pt x="111" y="456"/>
                </a:lnTo>
                <a:lnTo>
                  <a:pt x="109" y="456"/>
                </a:lnTo>
                <a:lnTo>
                  <a:pt x="109" y="458"/>
                </a:lnTo>
                <a:lnTo>
                  <a:pt x="107" y="458"/>
                </a:lnTo>
                <a:lnTo>
                  <a:pt x="107" y="460"/>
                </a:lnTo>
                <a:lnTo>
                  <a:pt x="107" y="462"/>
                </a:lnTo>
                <a:lnTo>
                  <a:pt x="107" y="460"/>
                </a:lnTo>
                <a:lnTo>
                  <a:pt x="105" y="460"/>
                </a:lnTo>
                <a:lnTo>
                  <a:pt x="105" y="462"/>
                </a:lnTo>
                <a:lnTo>
                  <a:pt x="105" y="460"/>
                </a:lnTo>
                <a:lnTo>
                  <a:pt x="105" y="462"/>
                </a:lnTo>
                <a:lnTo>
                  <a:pt x="104" y="462"/>
                </a:lnTo>
                <a:lnTo>
                  <a:pt x="104" y="463"/>
                </a:lnTo>
                <a:lnTo>
                  <a:pt x="102" y="463"/>
                </a:lnTo>
                <a:lnTo>
                  <a:pt x="102" y="462"/>
                </a:lnTo>
                <a:lnTo>
                  <a:pt x="100" y="462"/>
                </a:lnTo>
                <a:lnTo>
                  <a:pt x="99" y="462"/>
                </a:lnTo>
                <a:lnTo>
                  <a:pt x="99" y="460"/>
                </a:lnTo>
                <a:lnTo>
                  <a:pt x="97" y="460"/>
                </a:lnTo>
                <a:lnTo>
                  <a:pt x="95" y="460"/>
                </a:lnTo>
                <a:lnTo>
                  <a:pt x="95" y="458"/>
                </a:lnTo>
                <a:lnTo>
                  <a:pt x="93" y="458"/>
                </a:lnTo>
                <a:lnTo>
                  <a:pt x="92" y="458"/>
                </a:lnTo>
                <a:lnTo>
                  <a:pt x="90" y="458"/>
                </a:lnTo>
                <a:lnTo>
                  <a:pt x="90" y="460"/>
                </a:lnTo>
                <a:lnTo>
                  <a:pt x="88" y="460"/>
                </a:lnTo>
                <a:lnTo>
                  <a:pt x="88" y="458"/>
                </a:lnTo>
                <a:lnTo>
                  <a:pt x="88" y="456"/>
                </a:lnTo>
                <a:lnTo>
                  <a:pt x="88" y="455"/>
                </a:lnTo>
                <a:lnTo>
                  <a:pt x="88" y="453"/>
                </a:lnTo>
                <a:lnTo>
                  <a:pt x="88" y="451"/>
                </a:lnTo>
                <a:lnTo>
                  <a:pt x="90" y="451"/>
                </a:lnTo>
                <a:lnTo>
                  <a:pt x="92" y="451"/>
                </a:lnTo>
                <a:lnTo>
                  <a:pt x="92" y="449"/>
                </a:lnTo>
                <a:lnTo>
                  <a:pt x="93" y="448"/>
                </a:lnTo>
                <a:lnTo>
                  <a:pt x="93" y="446"/>
                </a:lnTo>
                <a:lnTo>
                  <a:pt x="93" y="444"/>
                </a:lnTo>
                <a:lnTo>
                  <a:pt x="93" y="443"/>
                </a:lnTo>
                <a:lnTo>
                  <a:pt x="93" y="441"/>
                </a:lnTo>
                <a:lnTo>
                  <a:pt x="93" y="439"/>
                </a:lnTo>
                <a:lnTo>
                  <a:pt x="92" y="439"/>
                </a:lnTo>
                <a:lnTo>
                  <a:pt x="90" y="439"/>
                </a:lnTo>
                <a:lnTo>
                  <a:pt x="88" y="439"/>
                </a:lnTo>
                <a:lnTo>
                  <a:pt x="88" y="437"/>
                </a:lnTo>
                <a:lnTo>
                  <a:pt x="86" y="437"/>
                </a:lnTo>
                <a:lnTo>
                  <a:pt x="86" y="436"/>
                </a:lnTo>
                <a:lnTo>
                  <a:pt x="86" y="434"/>
                </a:lnTo>
                <a:lnTo>
                  <a:pt x="86" y="432"/>
                </a:lnTo>
                <a:lnTo>
                  <a:pt x="86" y="431"/>
                </a:lnTo>
                <a:lnTo>
                  <a:pt x="85" y="431"/>
                </a:lnTo>
                <a:lnTo>
                  <a:pt x="83" y="431"/>
                </a:lnTo>
                <a:lnTo>
                  <a:pt x="81" y="431"/>
                </a:lnTo>
                <a:lnTo>
                  <a:pt x="80" y="431"/>
                </a:lnTo>
                <a:lnTo>
                  <a:pt x="78" y="431"/>
                </a:lnTo>
                <a:lnTo>
                  <a:pt x="76" y="431"/>
                </a:lnTo>
                <a:lnTo>
                  <a:pt x="74" y="431"/>
                </a:lnTo>
                <a:lnTo>
                  <a:pt x="74" y="429"/>
                </a:lnTo>
                <a:lnTo>
                  <a:pt x="74" y="427"/>
                </a:lnTo>
                <a:lnTo>
                  <a:pt x="74" y="425"/>
                </a:lnTo>
                <a:lnTo>
                  <a:pt x="74" y="424"/>
                </a:lnTo>
                <a:lnTo>
                  <a:pt x="74" y="422"/>
                </a:lnTo>
                <a:lnTo>
                  <a:pt x="74" y="420"/>
                </a:lnTo>
                <a:lnTo>
                  <a:pt x="74" y="418"/>
                </a:lnTo>
                <a:lnTo>
                  <a:pt x="74" y="417"/>
                </a:lnTo>
                <a:lnTo>
                  <a:pt x="74" y="415"/>
                </a:lnTo>
                <a:lnTo>
                  <a:pt x="74" y="413"/>
                </a:lnTo>
                <a:lnTo>
                  <a:pt x="74" y="412"/>
                </a:lnTo>
                <a:lnTo>
                  <a:pt x="73" y="412"/>
                </a:lnTo>
                <a:lnTo>
                  <a:pt x="73" y="410"/>
                </a:lnTo>
                <a:lnTo>
                  <a:pt x="73" y="408"/>
                </a:lnTo>
                <a:lnTo>
                  <a:pt x="71" y="408"/>
                </a:lnTo>
                <a:lnTo>
                  <a:pt x="71" y="406"/>
                </a:lnTo>
                <a:lnTo>
                  <a:pt x="73" y="406"/>
                </a:lnTo>
                <a:lnTo>
                  <a:pt x="73" y="405"/>
                </a:lnTo>
                <a:lnTo>
                  <a:pt x="73" y="403"/>
                </a:lnTo>
                <a:lnTo>
                  <a:pt x="73" y="401"/>
                </a:lnTo>
                <a:lnTo>
                  <a:pt x="73" y="400"/>
                </a:lnTo>
                <a:lnTo>
                  <a:pt x="73" y="398"/>
                </a:lnTo>
                <a:lnTo>
                  <a:pt x="73" y="396"/>
                </a:lnTo>
                <a:lnTo>
                  <a:pt x="74" y="396"/>
                </a:lnTo>
                <a:lnTo>
                  <a:pt x="74" y="394"/>
                </a:lnTo>
                <a:lnTo>
                  <a:pt x="74" y="393"/>
                </a:lnTo>
                <a:lnTo>
                  <a:pt x="76" y="393"/>
                </a:lnTo>
                <a:lnTo>
                  <a:pt x="76" y="391"/>
                </a:lnTo>
                <a:lnTo>
                  <a:pt x="76" y="389"/>
                </a:lnTo>
                <a:lnTo>
                  <a:pt x="76" y="388"/>
                </a:lnTo>
                <a:lnTo>
                  <a:pt x="78" y="388"/>
                </a:lnTo>
                <a:lnTo>
                  <a:pt x="78" y="386"/>
                </a:lnTo>
                <a:lnTo>
                  <a:pt x="80" y="386"/>
                </a:lnTo>
                <a:lnTo>
                  <a:pt x="81" y="386"/>
                </a:lnTo>
                <a:lnTo>
                  <a:pt x="81" y="384"/>
                </a:lnTo>
                <a:lnTo>
                  <a:pt x="81" y="382"/>
                </a:lnTo>
                <a:lnTo>
                  <a:pt x="81" y="381"/>
                </a:lnTo>
                <a:lnTo>
                  <a:pt x="81" y="379"/>
                </a:lnTo>
                <a:lnTo>
                  <a:pt x="81" y="377"/>
                </a:lnTo>
                <a:lnTo>
                  <a:pt x="81" y="375"/>
                </a:lnTo>
                <a:lnTo>
                  <a:pt x="81" y="374"/>
                </a:lnTo>
                <a:lnTo>
                  <a:pt x="83" y="374"/>
                </a:lnTo>
                <a:lnTo>
                  <a:pt x="83" y="372"/>
                </a:lnTo>
                <a:lnTo>
                  <a:pt x="83" y="370"/>
                </a:lnTo>
                <a:lnTo>
                  <a:pt x="85" y="370"/>
                </a:lnTo>
                <a:lnTo>
                  <a:pt x="85" y="369"/>
                </a:lnTo>
                <a:lnTo>
                  <a:pt x="86" y="369"/>
                </a:lnTo>
                <a:lnTo>
                  <a:pt x="86" y="367"/>
                </a:lnTo>
                <a:lnTo>
                  <a:pt x="88" y="367"/>
                </a:lnTo>
                <a:lnTo>
                  <a:pt x="90" y="367"/>
                </a:lnTo>
                <a:lnTo>
                  <a:pt x="90" y="369"/>
                </a:lnTo>
                <a:lnTo>
                  <a:pt x="92" y="369"/>
                </a:lnTo>
                <a:lnTo>
                  <a:pt x="92" y="367"/>
                </a:lnTo>
                <a:lnTo>
                  <a:pt x="93" y="367"/>
                </a:lnTo>
                <a:lnTo>
                  <a:pt x="95" y="367"/>
                </a:lnTo>
                <a:lnTo>
                  <a:pt x="95" y="365"/>
                </a:lnTo>
                <a:lnTo>
                  <a:pt x="95" y="363"/>
                </a:lnTo>
                <a:lnTo>
                  <a:pt x="97" y="363"/>
                </a:lnTo>
                <a:lnTo>
                  <a:pt x="97" y="362"/>
                </a:lnTo>
                <a:lnTo>
                  <a:pt x="99" y="362"/>
                </a:lnTo>
                <a:lnTo>
                  <a:pt x="100" y="362"/>
                </a:lnTo>
                <a:lnTo>
                  <a:pt x="100" y="360"/>
                </a:lnTo>
                <a:lnTo>
                  <a:pt x="102" y="360"/>
                </a:lnTo>
                <a:lnTo>
                  <a:pt x="104" y="360"/>
                </a:lnTo>
                <a:lnTo>
                  <a:pt x="105" y="360"/>
                </a:lnTo>
                <a:lnTo>
                  <a:pt x="105" y="358"/>
                </a:lnTo>
                <a:lnTo>
                  <a:pt x="107" y="358"/>
                </a:lnTo>
                <a:lnTo>
                  <a:pt x="107" y="357"/>
                </a:lnTo>
                <a:lnTo>
                  <a:pt x="109" y="357"/>
                </a:lnTo>
                <a:lnTo>
                  <a:pt x="111" y="357"/>
                </a:lnTo>
                <a:lnTo>
                  <a:pt x="112" y="357"/>
                </a:lnTo>
                <a:lnTo>
                  <a:pt x="112" y="355"/>
                </a:lnTo>
                <a:lnTo>
                  <a:pt x="112" y="353"/>
                </a:lnTo>
                <a:lnTo>
                  <a:pt x="114" y="353"/>
                </a:lnTo>
                <a:lnTo>
                  <a:pt x="114" y="351"/>
                </a:lnTo>
                <a:lnTo>
                  <a:pt x="114" y="350"/>
                </a:lnTo>
                <a:lnTo>
                  <a:pt x="114" y="348"/>
                </a:lnTo>
                <a:lnTo>
                  <a:pt x="116" y="348"/>
                </a:lnTo>
                <a:lnTo>
                  <a:pt x="116" y="346"/>
                </a:lnTo>
                <a:lnTo>
                  <a:pt x="114" y="346"/>
                </a:lnTo>
                <a:lnTo>
                  <a:pt x="112" y="346"/>
                </a:lnTo>
                <a:lnTo>
                  <a:pt x="111" y="344"/>
                </a:lnTo>
                <a:lnTo>
                  <a:pt x="109" y="344"/>
                </a:lnTo>
                <a:lnTo>
                  <a:pt x="109" y="343"/>
                </a:lnTo>
                <a:lnTo>
                  <a:pt x="107" y="343"/>
                </a:lnTo>
                <a:lnTo>
                  <a:pt x="105" y="343"/>
                </a:lnTo>
                <a:lnTo>
                  <a:pt x="104" y="343"/>
                </a:lnTo>
                <a:lnTo>
                  <a:pt x="104" y="341"/>
                </a:lnTo>
                <a:lnTo>
                  <a:pt x="104" y="339"/>
                </a:lnTo>
                <a:lnTo>
                  <a:pt x="102" y="339"/>
                </a:lnTo>
                <a:lnTo>
                  <a:pt x="102" y="338"/>
                </a:lnTo>
                <a:lnTo>
                  <a:pt x="100" y="338"/>
                </a:lnTo>
                <a:lnTo>
                  <a:pt x="99" y="338"/>
                </a:lnTo>
                <a:lnTo>
                  <a:pt x="99" y="336"/>
                </a:lnTo>
                <a:lnTo>
                  <a:pt x="97" y="336"/>
                </a:lnTo>
                <a:lnTo>
                  <a:pt x="97" y="334"/>
                </a:lnTo>
                <a:lnTo>
                  <a:pt x="97" y="332"/>
                </a:lnTo>
                <a:lnTo>
                  <a:pt x="95" y="332"/>
                </a:lnTo>
                <a:lnTo>
                  <a:pt x="95" y="334"/>
                </a:lnTo>
                <a:lnTo>
                  <a:pt x="93" y="334"/>
                </a:lnTo>
                <a:lnTo>
                  <a:pt x="93" y="332"/>
                </a:lnTo>
                <a:lnTo>
                  <a:pt x="93" y="331"/>
                </a:lnTo>
                <a:lnTo>
                  <a:pt x="93" y="329"/>
                </a:lnTo>
                <a:lnTo>
                  <a:pt x="92" y="329"/>
                </a:lnTo>
                <a:lnTo>
                  <a:pt x="92" y="327"/>
                </a:lnTo>
                <a:lnTo>
                  <a:pt x="92" y="326"/>
                </a:lnTo>
                <a:lnTo>
                  <a:pt x="92" y="324"/>
                </a:lnTo>
                <a:lnTo>
                  <a:pt x="92" y="322"/>
                </a:lnTo>
                <a:lnTo>
                  <a:pt x="92" y="320"/>
                </a:lnTo>
                <a:lnTo>
                  <a:pt x="92" y="319"/>
                </a:lnTo>
                <a:lnTo>
                  <a:pt x="90" y="319"/>
                </a:lnTo>
                <a:lnTo>
                  <a:pt x="90" y="317"/>
                </a:lnTo>
                <a:lnTo>
                  <a:pt x="90" y="315"/>
                </a:lnTo>
                <a:lnTo>
                  <a:pt x="88" y="315"/>
                </a:lnTo>
                <a:lnTo>
                  <a:pt x="86" y="315"/>
                </a:lnTo>
                <a:lnTo>
                  <a:pt x="85" y="315"/>
                </a:lnTo>
                <a:lnTo>
                  <a:pt x="83" y="315"/>
                </a:lnTo>
                <a:lnTo>
                  <a:pt x="83" y="313"/>
                </a:lnTo>
                <a:lnTo>
                  <a:pt x="81" y="313"/>
                </a:lnTo>
                <a:lnTo>
                  <a:pt x="80" y="313"/>
                </a:lnTo>
                <a:lnTo>
                  <a:pt x="78" y="313"/>
                </a:lnTo>
                <a:lnTo>
                  <a:pt x="78" y="312"/>
                </a:lnTo>
                <a:lnTo>
                  <a:pt x="76" y="312"/>
                </a:lnTo>
                <a:lnTo>
                  <a:pt x="74" y="312"/>
                </a:lnTo>
                <a:lnTo>
                  <a:pt x="73" y="312"/>
                </a:lnTo>
                <a:lnTo>
                  <a:pt x="71" y="312"/>
                </a:lnTo>
                <a:lnTo>
                  <a:pt x="71" y="310"/>
                </a:lnTo>
                <a:lnTo>
                  <a:pt x="69" y="310"/>
                </a:lnTo>
                <a:lnTo>
                  <a:pt x="69" y="312"/>
                </a:lnTo>
                <a:lnTo>
                  <a:pt x="68" y="312"/>
                </a:lnTo>
                <a:lnTo>
                  <a:pt x="66" y="312"/>
                </a:lnTo>
                <a:lnTo>
                  <a:pt x="64" y="312"/>
                </a:lnTo>
                <a:lnTo>
                  <a:pt x="64" y="310"/>
                </a:lnTo>
                <a:lnTo>
                  <a:pt x="62" y="310"/>
                </a:lnTo>
                <a:lnTo>
                  <a:pt x="61" y="310"/>
                </a:lnTo>
                <a:lnTo>
                  <a:pt x="59" y="310"/>
                </a:lnTo>
                <a:lnTo>
                  <a:pt x="57" y="310"/>
                </a:lnTo>
                <a:lnTo>
                  <a:pt x="55" y="310"/>
                </a:lnTo>
                <a:lnTo>
                  <a:pt x="54" y="310"/>
                </a:lnTo>
                <a:lnTo>
                  <a:pt x="54" y="308"/>
                </a:lnTo>
                <a:lnTo>
                  <a:pt x="52" y="310"/>
                </a:lnTo>
                <a:lnTo>
                  <a:pt x="50" y="310"/>
                </a:lnTo>
                <a:lnTo>
                  <a:pt x="50" y="308"/>
                </a:lnTo>
                <a:lnTo>
                  <a:pt x="49" y="308"/>
                </a:lnTo>
                <a:lnTo>
                  <a:pt x="47" y="308"/>
                </a:lnTo>
                <a:lnTo>
                  <a:pt x="47" y="307"/>
                </a:lnTo>
                <a:lnTo>
                  <a:pt x="47" y="305"/>
                </a:lnTo>
                <a:lnTo>
                  <a:pt x="45" y="305"/>
                </a:lnTo>
                <a:lnTo>
                  <a:pt x="45" y="303"/>
                </a:lnTo>
                <a:lnTo>
                  <a:pt x="43" y="303"/>
                </a:lnTo>
                <a:lnTo>
                  <a:pt x="43" y="301"/>
                </a:lnTo>
                <a:lnTo>
                  <a:pt x="42" y="301"/>
                </a:lnTo>
                <a:lnTo>
                  <a:pt x="40" y="301"/>
                </a:lnTo>
                <a:lnTo>
                  <a:pt x="38" y="301"/>
                </a:lnTo>
                <a:lnTo>
                  <a:pt x="37" y="301"/>
                </a:lnTo>
                <a:lnTo>
                  <a:pt x="37" y="303"/>
                </a:lnTo>
                <a:lnTo>
                  <a:pt x="35" y="303"/>
                </a:lnTo>
                <a:lnTo>
                  <a:pt x="33" y="303"/>
                </a:lnTo>
                <a:lnTo>
                  <a:pt x="33" y="301"/>
                </a:lnTo>
                <a:lnTo>
                  <a:pt x="33" y="300"/>
                </a:lnTo>
                <a:lnTo>
                  <a:pt x="33" y="298"/>
                </a:lnTo>
                <a:lnTo>
                  <a:pt x="31" y="298"/>
                </a:lnTo>
                <a:lnTo>
                  <a:pt x="31" y="296"/>
                </a:lnTo>
                <a:lnTo>
                  <a:pt x="31" y="298"/>
                </a:lnTo>
                <a:lnTo>
                  <a:pt x="30" y="298"/>
                </a:lnTo>
                <a:lnTo>
                  <a:pt x="30" y="296"/>
                </a:lnTo>
                <a:lnTo>
                  <a:pt x="30" y="295"/>
                </a:lnTo>
                <a:lnTo>
                  <a:pt x="28" y="295"/>
                </a:lnTo>
                <a:lnTo>
                  <a:pt x="30" y="295"/>
                </a:lnTo>
                <a:lnTo>
                  <a:pt x="28" y="295"/>
                </a:lnTo>
                <a:lnTo>
                  <a:pt x="28" y="293"/>
                </a:lnTo>
                <a:lnTo>
                  <a:pt x="30" y="293"/>
                </a:lnTo>
                <a:lnTo>
                  <a:pt x="28" y="293"/>
                </a:lnTo>
                <a:lnTo>
                  <a:pt x="28" y="291"/>
                </a:lnTo>
                <a:lnTo>
                  <a:pt x="30" y="291"/>
                </a:lnTo>
                <a:lnTo>
                  <a:pt x="30" y="289"/>
                </a:lnTo>
                <a:lnTo>
                  <a:pt x="30" y="288"/>
                </a:lnTo>
                <a:lnTo>
                  <a:pt x="30" y="286"/>
                </a:lnTo>
                <a:lnTo>
                  <a:pt x="31" y="286"/>
                </a:lnTo>
                <a:lnTo>
                  <a:pt x="31" y="284"/>
                </a:lnTo>
                <a:lnTo>
                  <a:pt x="30" y="284"/>
                </a:lnTo>
                <a:lnTo>
                  <a:pt x="30" y="283"/>
                </a:lnTo>
                <a:lnTo>
                  <a:pt x="31" y="283"/>
                </a:lnTo>
                <a:lnTo>
                  <a:pt x="31" y="281"/>
                </a:lnTo>
                <a:lnTo>
                  <a:pt x="31" y="279"/>
                </a:lnTo>
                <a:lnTo>
                  <a:pt x="31" y="277"/>
                </a:lnTo>
                <a:lnTo>
                  <a:pt x="33" y="277"/>
                </a:lnTo>
                <a:lnTo>
                  <a:pt x="33" y="276"/>
                </a:lnTo>
                <a:lnTo>
                  <a:pt x="31" y="276"/>
                </a:lnTo>
                <a:lnTo>
                  <a:pt x="31" y="274"/>
                </a:lnTo>
                <a:lnTo>
                  <a:pt x="33" y="274"/>
                </a:lnTo>
                <a:lnTo>
                  <a:pt x="33" y="272"/>
                </a:lnTo>
                <a:lnTo>
                  <a:pt x="31" y="272"/>
                </a:lnTo>
                <a:lnTo>
                  <a:pt x="31" y="270"/>
                </a:lnTo>
                <a:lnTo>
                  <a:pt x="30" y="270"/>
                </a:lnTo>
                <a:lnTo>
                  <a:pt x="30" y="269"/>
                </a:lnTo>
                <a:lnTo>
                  <a:pt x="31" y="269"/>
                </a:lnTo>
                <a:lnTo>
                  <a:pt x="31" y="267"/>
                </a:lnTo>
                <a:lnTo>
                  <a:pt x="33" y="267"/>
                </a:lnTo>
                <a:lnTo>
                  <a:pt x="33" y="265"/>
                </a:lnTo>
                <a:lnTo>
                  <a:pt x="33" y="264"/>
                </a:lnTo>
                <a:lnTo>
                  <a:pt x="35" y="264"/>
                </a:lnTo>
                <a:lnTo>
                  <a:pt x="35" y="262"/>
                </a:lnTo>
                <a:lnTo>
                  <a:pt x="35" y="260"/>
                </a:lnTo>
                <a:lnTo>
                  <a:pt x="37" y="260"/>
                </a:lnTo>
                <a:lnTo>
                  <a:pt x="37" y="258"/>
                </a:lnTo>
                <a:lnTo>
                  <a:pt x="38" y="258"/>
                </a:lnTo>
                <a:lnTo>
                  <a:pt x="38" y="257"/>
                </a:lnTo>
                <a:lnTo>
                  <a:pt x="40" y="257"/>
                </a:lnTo>
                <a:lnTo>
                  <a:pt x="40" y="255"/>
                </a:lnTo>
                <a:lnTo>
                  <a:pt x="38" y="255"/>
                </a:lnTo>
                <a:lnTo>
                  <a:pt x="37" y="255"/>
                </a:lnTo>
                <a:lnTo>
                  <a:pt x="37" y="253"/>
                </a:lnTo>
                <a:lnTo>
                  <a:pt x="37" y="252"/>
                </a:lnTo>
                <a:lnTo>
                  <a:pt x="38" y="252"/>
                </a:lnTo>
                <a:lnTo>
                  <a:pt x="38" y="250"/>
                </a:lnTo>
                <a:lnTo>
                  <a:pt x="40" y="250"/>
                </a:lnTo>
                <a:lnTo>
                  <a:pt x="40" y="248"/>
                </a:lnTo>
                <a:lnTo>
                  <a:pt x="42" y="248"/>
                </a:lnTo>
                <a:lnTo>
                  <a:pt x="43" y="246"/>
                </a:lnTo>
                <a:lnTo>
                  <a:pt x="45" y="246"/>
                </a:lnTo>
                <a:lnTo>
                  <a:pt x="45" y="245"/>
                </a:lnTo>
                <a:lnTo>
                  <a:pt x="45" y="243"/>
                </a:lnTo>
                <a:lnTo>
                  <a:pt x="47" y="243"/>
                </a:lnTo>
                <a:lnTo>
                  <a:pt x="47" y="241"/>
                </a:lnTo>
                <a:lnTo>
                  <a:pt x="49" y="241"/>
                </a:lnTo>
                <a:lnTo>
                  <a:pt x="49" y="239"/>
                </a:lnTo>
                <a:lnTo>
                  <a:pt x="49" y="238"/>
                </a:lnTo>
                <a:lnTo>
                  <a:pt x="49" y="236"/>
                </a:lnTo>
                <a:lnTo>
                  <a:pt x="49" y="234"/>
                </a:lnTo>
                <a:lnTo>
                  <a:pt x="50" y="234"/>
                </a:lnTo>
                <a:lnTo>
                  <a:pt x="50" y="233"/>
                </a:lnTo>
                <a:lnTo>
                  <a:pt x="50" y="231"/>
                </a:lnTo>
                <a:lnTo>
                  <a:pt x="52" y="231"/>
                </a:lnTo>
                <a:lnTo>
                  <a:pt x="52" y="229"/>
                </a:lnTo>
                <a:lnTo>
                  <a:pt x="52" y="227"/>
                </a:lnTo>
                <a:lnTo>
                  <a:pt x="54" y="227"/>
                </a:lnTo>
                <a:lnTo>
                  <a:pt x="54" y="226"/>
                </a:lnTo>
                <a:lnTo>
                  <a:pt x="55" y="226"/>
                </a:lnTo>
                <a:lnTo>
                  <a:pt x="57" y="226"/>
                </a:lnTo>
                <a:lnTo>
                  <a:pt x="59" y="226"/>
                </a:lnTo>
                <a:lnTo>
                  <a:pt x="59" y="224"/>
                </a:lnTo>
                <a:lnTo>
                  <a:pt x="57" y="224"/>
                </a:lnTo>
                <a:lnTo>
                  <a:pt x="57" y="222"/>
                </a:lnTo>
                <a:lnTo>
                  <a:pt x="59" y="222"/>
                </a:lnTo>
                <a:lnTo>
                  <a:pt x="59" y="221"/>
                </a:lnTo>
                <a:lnTo>
                  <a:pt x="59" y="222"/>
                </a:lnTo>
                <a:lnTo>
                  <a:pt x="61" y="222"/>
                </a:lnTo>
                <a:lnTo>
                  <a:pt x="61" y="221"/>
                </a:lnTo>
                <a:lnTo>
                  <a:pt x="62" y="221"/>
                </a:lnTo>
                <a:lnTo>
                  <a:pt x="62" y="219"/>
                </a:lnTo>
                <a:lnTo>
                  <a:pt x="64" y="219"/>
                </a:lnTo>
                <a:lnTo>
                  <a:pt x="64" y="217"/>
                </a:lnTo>
                <a:lnTo>
                  <a:pt x="66" y="217"/>
                </a:lnTo>
                <a:lnTo>
                  <a:pt x="66" y="215"/>
                </a:lnTo>
                <a:lnTo>
                  <a:pt x="66" y="214"/>
                </a:lnTo>
                <a:lnTo>
                  <a:pt x="68" y="214"/>
                </a:lnTo>
                <a:lnTo>
                  <a:pt x="68" y="215"/>
                </a:lnTo>
                <a:lnTo>
                  <a:pt x="69" y="215"/>
                </a:lnTo>
                <a:lnTo>
                  <a:pt x="71" y="215"/>
                </a:lnTo>
                <a:lnTo>
                  <a:pt x="73" y="215"/>
                </a:lnTo>
                <a:lnTo>
                  <a:pt x="73" y="214"/>
                </a:lnTo>
                <a:lnTo>
                  <a:pt x="74" y="214"/>
                </a:lnTo>
                <a:lnTo>
                  <a:pt x="74" y="215"/>
                </a:lnTo>
                <a:lnTo>
                  <a:pt x="76" y="215"/>
                </a:lnTo>
                <a:lnTo>
                  <a:pt x="76" y="217"/>
                </a:lnTo>
                <a:lnTo>
                  <a:pt x="78" y="217"/>
                </a:lnTo>
                <a:lnTo>
                  <a:pt x="78" y="215"/>
                </a:lnTo>
                <a:lnTo>
                  <a:pt x="78" y="214"/>
                </a:lnTo>
                <a:lnTo>
                  <a:pt x="78" y="212"/>
                </a:lnTo>
                <a:lnTo>
                  <a:pt x="78" y="210"/>
                </a:lnTo>
                <a:lnTo>
                  <a:pt x="78" y="208"/>
                </a:lnTo>
                <a:lnTo>
                  <a:pt x="78" y="207"/>
                </a:lnTo>
                <a:lnTo>
                  <a:pt x="80" y="207"/>
                </a:lnTo>
                <a:lnTo>
                  <a:pt x="81" y="207"/>
                </a:lnTo>
                <a:lnTo>
                  <a:pt x="81" y="208"/>
                </a:lnTo>
                <a:lnTo>
                  <a:pt x="83" y="208"/>
                </a:lnTo>
                <a:lnTo>
                  <a:pt x="85" y="208"/>
                </a:lnTo>
                <a:lnTo>
                  <a:pt x="86" y="208"/>
                </a:lnTo>
                <a:lnTo>
                  <a:pt x="88" y="208"/>
                </a:lnTo>
                <a:lnTo>
                  <a:pt x="90" y="208"/>
                </a:lnTo>
                <a:lnTo>
                  <a:pt x="92" y="208"/>
                </a:lnTo>
                <a:lnTo>
                  <a:pt x="93" y="208"/>
                </a:lnTo>
                <a:lnTo>
                  <a:pt x="95" y="208"/>
                </a:lnTo>
                <a:lnTo>
                  <a:pt x="95" y="210"/>
                </a:lnTo>
                <a:lnTo>
                  <a:pt x="97" y="210"/>
                </a:lnTo>
                <a:lnTo>
                  <a:pt x="97" y="208"/>
                </a:lnTo>
                <a:lnTo>
                  <a:pt x="99" y="208"/>
                </a:lnTo>
                <a:lnTo>
                  <a:pt x="99" y="207"/>
                </a:lnTo>
                <a:lnTo>
                  <a:pt x="99" y="205"/>
                </a:lnTo>
                <a:lnTo>
                  <a:pt x="100" y="205"/>
                </a:lnTo>
                <a:lnTo>
                  <a:pt x="102" y="205"/>
                </a:lnTo>
                <a:lnTo>
                  <a:pt x="102" y="203"/>
                </a:lnTo>
                <a:lnTo>
                  <a:pt x="100" y="203"/>
                </a:lnTo>
                <a:lnTo>
                  <a:pt x="100" y="202"/>
                </a:lnTo>
                <a:lnTo>
                  <a:pt x="100" y="200"/>
                </a:lnTo>
                <a:lnTo>
                  <a:pt x="102" y="200"/>
                </a:lnTo>
                <a:lnTo>
                  <a:pt x="104" y="198"/>
                </a:lnTo>
                <a:lnTo>
                  <a:pt x="105" y="198"/>
                </a:lnTo>
                <a:lnTo>
                  <a:pt x="105" y="196"/>
                </a:lnTo>
                <a:lnTo>
                  <a:pt x="104" y="196"/>
                </a:lnTo>
                <a:lnTo>
                  <a:pt x="104" y="195"/>
                </a:lnTo>
                <a:lnTo>
                  <a:pt x="105" y="195"/>
                </a:lnTo>
                <a:lnTo>
                  <a:pt x="107" y="195"/>
                </a:lnTo>
                <a:lnTo>
                  <a:pt x="109" y="195"/>
                </a:lnTo>
                <a:lnTo>
                  <a:pt x="109" y="196"/>
                </a:lnTo>
                <a:lnTo>
                  <a:pt x="111" y="196"/>
                </a:lnTo>
                <a:lnTo>
                  <a:pt x="111" y="195"/>
                </a:lnTo>
                <a:lnTo>
                  <a:pt x="111" y="193"/>
                </a:lnTo>
                <a:lnTo>
                  <a:pt x="112" y="193"/>
                </a:lnTo>
                <a:lnTo>
                  <a:pt x="112" y="191"/>
                </a:lnTo>
                <a:lnTo>
                  <a:pt x="114" y="191"/>
                </a:lnTo>
                <a:lnTo>
                  <a:pt x="116" y="191"/>
                </a:lnTo>
                <a:lnTo>
                  <a:pt x="117" y="191"/>
                </a:lnTo>
                <a:lnTo>
                  <a:pt x="119" y="190"/>
                </a:lnTo>
                <a:lnTo>
                  <a:pt x="121" y="190"/>
                </a:lnTo>
                <a:lnTo>
                  <a:pt x="123" y="190"/>
                </a:lnTo>
                <a:lnTo>
                  <a:pt x="124" y="190"/>
                </a:lnTo>
                <a:lnTo>
                  <a:pt x="124" y="188"/>
                </a:lnTo>
                <a:lnTo>
                  <a:pt x="126" y="188"/>
                </a:lnTo>
                <a:lnTo>
                  <a:pt x="128" y="188"/>
                </a:lnTo>
                <a:lnTo>
                  <a:pt x="128" y="190"/>
                </a:lnTo>
                <a:lnTo>
                  <a:pt x="129" y="190"/>
                </a:lnTo>
                <a:lnTo>
                  <a:pt x="131" y="190"/>
                </a:lnTo>
                <a:lnTo>
                  <a:pt x="131" y="191"/>
                </a:lnTo>
                <a:lnTo>
                  <a:pt x="133" y="191"/>
                </a:lnTo>
                <a:lnTo>
                  <a:pt x="135" y="190"/>
                </a:lnTo>
                <a:lnTo>
                  <a:pt x="136" y="190"/>
                </a:lnTo>
                <a:lnTo>
                  <a:pt x="138" y="190"/>
                </a:lnTo>
                <a:lnTo>
                  <a:pt x="138" y="188"/>
                </a:lnTo>
                <a:lnTo>
                  <a:pt x="140" y="188"/>
                </a:lnTo>
                <a:lnTo>
                  <a:pt x="142" y="188"/>
                </a:lnTo>
                <a:lnTo>
                  <a:pt x="143" y="188"/>
                </a:lnTo>
                <a:lnTo>
                  <a:pt x="143" y="186"/>
                </a:lnTo>
                <a:lnTo>
                  <a:pt x="145" y="186"/>
                </a:lnTo>
                <a:lnTo>
                  <a:pt x="145" y="184"/>
                </a:lnTo>
                <a:lnTo>
                  <a:pt x="143" y="184"/>
                </a:lnTo>
                <a:lnTo>
                  <a:pt x="142" y="184"/>
                </a:lnTo>
                <a:lnTo>
                  <a:pt x="140" y="184"/>
                </a:lnTo>
                <a:lnTo>
                  <a:pt x="140" y="183"/>
                </a:lnTo>
                <a:lnTo>
                  <a:pt x="140" y="181"/>
                </a:lnTo>
                <a:lnTo>
                  <a:pt x="142" y="181"/>
                </a:lnTo>
                <a:lnTo>
                  <a:pt x="142" y="179"/>
                </a:lnTo>
                <a:lnTo>
                  <a:pt x="143" y="179"/>
                </a:lnTo>
                <a:lnTo>
                  <a:pt x="143" y="177"/>
                </a:lnTo>
                <a:lnTo>
                  <a:pt x="143" y="176"/>
                </a:lnTo>
                <a:lnTo>
                  <a:pt x="145" y="176"/>
                </a:lnTo>
                <a:lnTo>
                  <a:pt x="145" y="174"/>
                </a:lnTo>
                <a:lnTo>
                  <a:pt x="145" y="172"/>
                </a:lnTo>
                <a:lnTo>
                  <a:pt x="143" y="172"/>
                </a:lnTo>
                <a:lnTo>
                  <a:pt x="143" y="171"/>
                </a:lnTo>
                <a:lnTo>
                  <a:pt x="142" y="171"/>
                </a:lnTo>
                <a:lnTo>
                  <a:pt x="142" y="169"/>
                </a:lnTo>
                <a:lnTo>
                  <a:pt x="143" y="169"/>
                </a:lnTo>
                <a:lnTo>
                  <a:pt x="145" y="169"/>
                </a:lnTo>
                <a:lnTo>
                  <a:pt x="145" y="167"/>
                </a:lnTo>
                <a:lnTo>
                  <a:pt x="147" y="167"/>
                </a:lnTo>
                <a:lnTo>
                  <a:pt x="147" y="165"/>
                </a:lnTo>
                <a:lnTo>
                  <a:pt x="147" y="164"/>
                </a:lnTo>
                <a:lnTo>
                  <a:pt x="148" y="164"/>
                </a:lnTo>
                <a:lnTo>
                  <a:pt x="148" y="162"/>
                </a:lnTo>
                <a:lnTo>
                  <a:pt x="150" y="162"/>
                </a:lnTo>
                <a:lnTo>
                  <a:pt x="152" y="162"/>
                </a:lnTo>
                <a:lnTo>
                  <a:pt x="152" y="160"/>
                </a:lnTo>
                <a:lnTo>
                  <a:pt x="154" y="160"/>
                </a:lnTo>
                <a:lnTo>
                  <a:pt x="155" y="160"/>
                </a:lnTo>
                <a:lnTo>
                  <a:pt x="155" y="159"/>
                </a:lnTo>
                <a:lnTo>
                  <a:pt x="157" y="159"/>
                </a:lnTo>
                <a:lnTo>
                  <a:pt x="155" y="159"/>
                </a:lnTo>
                <a:lnTo>
                  <a:pt x="155" y="157"/>
                </a:lnTo>
                <a:lnTo>
                  <a:pt x="154" y="157"/>
                </a:lnTo>
                <a:lnTo>
                  <a:pt x="152" y="157"/>
                </a:lnTo>
                <a:lnTo>
                  <a:pt x="152" y="155"/>
                </a:lnTo>
                <a:lnTo>
                  <a:pt x="152" y="153"/>
                </a:lnTo>
                <a:lnTo>
                  <a:pt x="150" y="153"/>
                </a:lnTo>
                <a:lnTo>
                  <a:pt x="150" y="152"/>
                </a:lnTo>
                <a:lnTo>
                  <a:pt x="148" y="152"/>
                </a:lnTo>
                <a:lnTo>
                  <a:pt x="147" y="152"/>
                </a:lnTo>
                <a:lnTo>
                  <a:pt x="145" y="152"/>
                </a:lnTo>
                <a:lnTo>
                  <a:pt x="143" y="153"/>
                </a:lnTo>
                <a:lnTo>
                  <a:pt x="142" y="153"/>
                </a:lnTo>
                <a:lnTo>
                  <a:pt x="140" y="153"/>
                </a:lnTo>
                <a:lnTo>
                  <a:pt x="140" y="155"/>
                </a:lnTo>
                <a:lnTo>
                  <a:pt x="138" y="155"/>
                </a:lnTo>
                <a:lnTo>
                  <a:pt x="138" y="157"/>
                </a:lnTo>
                <a:lnTo>
                  <a:pt x="140" y="157"/>
                </a:lnTo>
                <a:lnTo>
                  <a:pt x="140" y="159"/>
                </a:lnTo>
                <a:lnTo>
                  <a:pt x="138" y="159"/>
                </a:lnTo>
                <a:lnTo>
                  <a:pt x="138" y="160"/>
                </a:lnTo>
                <a:lnTo>
                  <a:pt x="136" y="160"/>
                </a:lnTo>
                <a:lnTo>
                  <a:pt x="136" y="159"/>
                </a:lnTo>
                <a:lnTo>
                  <a:pt x="135" y="159"/>
                </a:lnTo>
                <a:lnTo>
                  <a:pt x="135" y="157"/>
                </a:lnTo>
                <a:lnTo>
                  <a:pt x="133" y="157"/>
                </a:lnTo>
                <a:lnTo>
                  <a:pt x="133" y="159"/>
                </a:lnTo>
                <a:lnTo>
                  <a:pt x="131" y="159"/>
                </a:lnTo>
                <a:lnTo>
                  <a:pt x="131" y="160"/>
                </a:lnTo>
                <a:lnTo>
                  <a:pt x="129" y="160"/>
                </a:lnTo>
                <a:lnTo>
                  <a:pt x="129" y="162"/>
                </a:lnTo>
                <a:lnTo>
                  <a:pt x="128" y="162"/>
                </a:lnTo>
                <a:lnTo>
                  <a:pt x="126" y="162"/>
                </a:lnTo>
                <a:lnTo>
                  <a:pt x="126" y="164"/>
                </a:lnTo>
                <a:lnTo>
                  <a:pt x="126" y="162"/>
                </a:lnTo>
                <a:lnTo>
                  <a:pt x="124" y="162"/>
                </a:lnTo>
                <a:lnTo>
                  <a:pt x="124" y="160"/>
                </a:lnTo>
                <a:lnTo>
                  <a:pt x="124" y="159"/>
                </a:lnTo>
                <a:lnTo>
                  <a:pt x="123" y="159"/>
                </a:lnTo>
                <a:lnTo>
                  <a:pt x="123" y="160"/>
                </a:lnTo>
                <a:lnTo>
                  <a:pt x="121" y="162"/>
                </a:lnTo>
                <a:lnTo>
                  <a:pt x="121" y="160"/>
                </a:lnTo>
                <a:lnTo>
                  <a:pt x="119" y="160"/>
                </a:lnTo>
                <a:lnTo>
                  <a:pt x="117" y="160"/>
                </a:lnTo>
                <a:lnTo>
                  <a:pt x="116" y="160"/>
                </a:lnTo>
                <a:lnTo>
                  <a:pt x="116" y="159"/>
                </a:lnTo>
                <a:lnTo>
                  <a:pt x="114" y="159"/>
                </a:lnTo>
                <a:lnTo>
                  <a:pt x="112" y="159"/>
                </a:lnTo>
                <a:lnTo>
                  <a:pt x="111" y="159"/>
                </a:lnTo>
                <a:lnTo>
                  <a:pt x="109" y="159"/>
                </a:lnTo>
                <a:lnTo>
                  <a:pt x="107" y="159"/>
                </a:lnTo>
                <a:lnTo>
                  <a:pt x="107" y="157"/>
                </a:lnTo>
                <a:lnTo>
                  <a:pt x="105" y="157"/>
                </a:lnTo>
                <a:lnTo>
                  <a:pt x="105" y="155"/>
                </a:lnTo>
                <a:lnTo>
                  <a:pt x="104" y="155"/>
                </a:lnTo>
                <a:lnTo>
                  <a:pt x="104" y="153"/>
                </a:lnTo>
                <a:lnTo>
                  <a:pt x="102" y="153"/>
                </a:lnTo>
                <a:lnTo>
                  <a:pt x="102" y="152"/>
                </a:lnTo>
                <a:lnTo>
                  <a:pt x="100" y="152"/>
                </a:lnTo>
                <a:lnTo>
                  <a:pt x="99" y="152"/>
                </a:lnTo>
                <a:lnTo>
                  <a:pt x="99" y="150"/>
                </a:lnTo>
                <a:lnTo>
                  <a:pt x="99" y="148"/>
                </a:lnTo>
                <a:lnTo>
                  <a:pt x="99" y="147"/>
                </a:lnTo>
                <a:lnTo>
                  <a:pt x="97" y="147"/>
                </a:lnTo>
                <a:lnTo>
                  <a:pt x="97" y="145"/>
                </a:lnTo>
                <a:lnTo>
                  <a:pt x="95" y="145"/>
                </a:lnTo>
                <a:lnTo>
                  <a:pt x="93" y="145"/>
                </a:lnTo>
                <a:lnTo>
                  <a:pt x="93" y="143"/>
                </a:lnTo>
                <a:lnTo>
                  <a:pt x="92" y="143"/>
                </a:lnTo>
                <a:lnTo>
                  <a:pt x="90" y="143"/>
                </a:lnTo>
                <a:lnTo>
                  <a:pt x="90" y="141"/>
                </a:lnTo>
                <a:lnTo>
                  <a:pt x="88" y="141"/>
                </a:lnTo>
                <a:lnTo>
                  <a:pt x="88" y="143"/>
                </a:lnTo>
                <a:lnTo>
                  <a:pt x="86" y="143"/>
                </a:lnTo>
                <a:lnTo>
                  <a:pt x="85" y="143"/>
                </a:lnTo>
                <a:lnTo>
                  <a:pt x="85" y="145"/>
                </a:lnTo>
                <a:lnTo>
                  <a:pt x="83" y="145"/>
                </a:lnTo>
                <a:lnTo>
                  <a:pt x="81" y="145"/>
                </a:lnTo>
                <a:lnTo>
                  <a:pt x="81" y="147"/>
                </a:lnTo>
                <a:lnTo>
                  <a:pt x="80" y="147"/>
                </a:lnTo>
                <a:lnTo>
                  <a:pt x="80" y="148"/>
                </a:lnTo>
                <a:lnTo>
                  <a:pt x="80" y="150"/>
                </a:lnTo>
                <a:lnTo>
                  <a:pt x="78" y="150"/>
                </a:lnTo>
                <a:lnTo>
                  <a:pt x="76" y="150"/>
                </a:lnTo>
                <a:lnTo>
                  <a:pt x="76" y="148"/>
                </a:lnTo>
                <a:lnTo>
                  <a:pt x="74" y="148"/>
                </a:lnTo>
                <a:lnTo>
                  <a:pt x="74" y="147"/>
                </a:lnTo>
                <a:lnTo>
                  <a:pt x="74" y="145"/>
                </a:lnTo>
                <a:lnTo>
                  <a:pt x="76" y="145"/>
                </a:lnTo>
                <a:lnTo>
                  <a:pt x="76" y="143"/>
                </a:lnTo>
                <a:lnTo>
                  <a:pt x="74" y="143"/>
                </a:lnTo>
                <a:lnTo>
                  <a:pt x="73" y="143"/>
                </a:lnTo>
                <a:lnTo>
                  <a:pt x="73" y="141"/>
                </a:lnTo>
                <a:lnTo>
                  <a:pt x="71" y="141"/>
                </a:lnTo>
                <a:lnTo>
                  <a:pt x="71" y="140"/>
                </a:lnTo>
                <a:lnTo>
                  <a:pt x="69" y="140"/>
                </a:lnTo>
                <a:lnTo>
                  <a:pt x="68" y="140"/>
                </a:lnTo>
                <a:lnTo>
                  <a:pt x="68" y="138"/>
                </a:lnTo>
                <a:lnTo>
                  <a:pt x="66" y="138"/>
                </a:lnTo>
                <a:lnTo>
                  <a:pt x="66" y="136"/>
                </a:lnTo>
                <a:lnTo>
                  <a:pt x="64" y="136"/>
                </a:lnTo>
                <a:lnTo>
                  <a:pt x="64" y="134"/>
                </a:lnTo>
                <a:lnTo>
                  <a:pt x="62" y="134"/>
                </a:lnTo>
                <a:lnTo>
                  <a:pt x="62" y="133"/>
                </a:lnTo>
                <a:lnTo>
                  <a:pt x="62" y="131"/>
                </a:lnTo>
                <a:lnTo>
                  <a:pt x="62" y="129"/>
                </a:lnTo>
                <a:lnTo>
                  <a:pt x="62" y="128"/>
                </a:lnTo>
                <a:lnTo>
                  <a:pt x="62" y="126"/>
                </a:lnTo>
                <a:lnTo>
                  <a:pt x="62" y="124"/>
                </a:lnTo>
                <a:lnTo>
                  <a:pt x="62" y="122"/>
                </a:lnTo>
                <a:lnTo>
                  <a:pt x="62" y="121"/>
                </a:lnTo>
                <a:lnTo>
                  <a:pt x="61" y="121"/>
                </a:lnTo>
                <a:lnTo>
                  <a:pt x="61" y="119"/>
                </a:lnTo>
                <a:lnTo>
                  <a:pt x="61" y="117"/>
                </a:lnTo>
                <a:lnTo>
                  <a:pt x="59" y="117"/>
                </a:lnTo>
                <a:lnTo>
                  <a:pt x="59" y="116"/>
                </a:lnTo>
                <a:lnTo>
                  <a:pt x="59" y="114"/>
                </a:lnTo>
                <a:lnTo>
                  <a:pt x="61" y="114"/>
                </a:lnTo>
                <a:lnTo>
                  <a:pt x="61" y="112"/>
                </a:lnTo>
                <a:lnTo>
                  <a:pt x="62" y="110"/>
                </a:lnTo>
                <a:lnTo>
                  <a:pt x="62" y="109"/>
                </a:lnTo>
                <a:lnTo>
                  <a:pt x="62" y="107"/>
                </a:lnTo>
                <a:lnTo>
                  <a:pt x="64" y="107"/>
                </a:lnTo>
                <a:lnTo>
                  <a:pt x="64" y="105"/>
                </a:lnTo>
                <a:lnTo>
                  <a:pt x="66" y="105"/>
                </a:lnTo>
                <a:lnTo>
                  <a:pt x="66" y="103"/>
                </a:lnTo>
                <a:lnTo>
                  <a:pt x="66" y="102"/>
                </a:lnTo>
                <a:lnTo>
                  <a:pt x="66" y="100"/>
                </a:lnTo>
                <a:lnTo>
                  <a:pt x="64" y="100"/>
                </a:lnTo>
                <a:lnTo>
                  <a:pt x="64" y="98"/>
                </a:lnTo>
                <a:lnTo>
                  <a:pt x="62" y="98"/>
                </a:lnTo>
                <a:lnTo>
                  <a:pt x="62" y="97"/>
                </a:lnTo>
                <a:lnTo>
                  <a:pt x="62" y="95"/>
                </a:lnTo>
                <a:lnTo>
                  <a:pt x="61" y="95"/>
                </a:lnTo>
                <a:lnTo>
                  <a:pt x="59" y="95"/>
                </a:lnTo>
                <a:lnTo>
                  <a:pt x="59" y="97"/>
                </a:lnTo>
                <a:lnTo>
                  <a:pt x="57" y="97"/>
                </a:lnTo>
                <a:lnTo>
                  <a:pt x="55" y="97"/>
                </a:lnTo>
                <a:lnTo>
                  <a:pt x="54" y="97"/>
                </a:lnTo>
                <a:lnTo>
                  <a:pt x="54" y="95"/>
                </a:lnTo>
                <a:lnTo>
                  <a:pt x="54" y="93"/>
                </a:lnTo>
                <a:lnTo>
                  <a:pt x="52" y="93"/>
                </a:lnTo>
                <a:lnTo>
                  <a:pt x="52" y="91"/>
                </a:lnTo>
                <a:lnTo>
                  <a:pt x="50" y="91"/>
                </a:lnTo>
                <a:lnTo>
                  <a:pt x="50" y="90"/>
                </a:lnTo>
                <a:lnTo>
                  <a:pt x="52" y="90"/>
                </a:lnTo>
                <a:lnTo>
                  <a:pt x="52" y="88"/>
                </a:lnTo>
                <a:lnTo>
                  <a:pt x="52" y="86"/>
                </a:lnTo>
                <a:lnTo>
                  <a:pt x="50" y="86"/>
                </a:lnTo>
                <a:lnTo>
                  <a:pt x="50" y="85"/>
                </a:lnTo>
                <a:lnTo>
                  <a:pt x="50" y="83"/>
                </a:lnTo>
                <a:lnTo>
                  <a:pt x="50" y="81"/>
                </a:lnTo>
                <a:lnTo>
                  <a:pt x="52" y="81"/>
                </a:lnTo>
                <a:lnTo>
                  <a:pt x="52" y="79"/>
                </a:lnTo>
                <a:lnTo>
                  <a:pt x="54" y="79"/>
                </a:lnTo>
                <a:lnTo>
                  <a:pt x="54" y="78"/>
                </a:lnTo>
                <a:lnTo>
                  <a:pt x="52" y="78"/>
                </a:lnTo>
                <a:lnTo>
                  <a:pt x="52" y="76"/>
                </a:lnTo>
                <a:lnTo>
                  <a:pt x="52" y="74"/>
                </a:lnTo>
                <a:lnTo>
                  <a:pt x="50" y="74"/>
                </a:lnTo>
                <a:lnTo>
                  <a:pt x="49" y="74"/>
                </a:lnTo>
                <a:lnTo>
                  <a:pt x="47" y="74"/>
                </a:lnTo>
                <a:lnTo>
                  <a:pt x="45" y="74"/>
                </a:lnTo>
                <a:lnTo>
                  <a:pt x="45" y="76"/>
                </a:lnTo>
                <a:lnTo>
                  <a:pt x="43" y="76"/>
                </a:lnTo>
                <a:lnTo>
                  <a:pt x="43" y="74"/>
                </a:lnTo>
                <a:lnTo>
                  <a:pt x="42" y="74"/>
                </a:lnTo>
                <a:lnTo>
                  <a:pt x="40" y="74"/>
                </a:lnTo>
                <a:lnTo>
                  <a:pt x="38" y="72"/>
                </a:lnTo>
                <a:lnTo>
                  <a:pt x="37" y="72"/>
                </a:lnTo>
                <a:lnTo>
                  <a:pt x="35" y="72"/>
                </a:lnTo>
                <a:lnTo>
                  <a:pt x="33" y="72"/>
                </a:lnTo>
                <a:lnTo>
                  <a:pt x="33" y="71"/>
                </a:lnTo>
                <a:lnTo>
                  <a:pt x="31" y="71"/>
                </a:lnTo>
                <a:lnTo>
                  <a:pt x="31" y="69"/>
                </a:lnTo>
                <a:lnTo>
                  <a:pt x="30" y="69"/>
                </a:lnTo>
                <a:lnTo>
                  <a:pt x="28" y="69"/>
                </a:lnTo>
                <a:lnTo>
                  <a:pt x="28" y="71"/>
                </a:lnTo>
                <a:lnTo>
                  <a:pt x="26" y="71"/>
                </a:lnTo>
                <a:lnTo>
                  <a:pt x="24" y="71"/>
                </a:lnTo>
                <a:lnTo>
                  <a:pt x="23" y="71"/>
                </a:lnTo>
                <a:lnTo>
                  <a:pt x="21" y="71"/>
                </a:lnTo>
                <a:lnTo>
                  <a:pt x="19" y="71"/>
                </a:lnTo>
                <a:lnTo>
                  <a:pt x="18" y="71"/>
                </a:lnTo>
                <a:lnTo>
                  <a:pt x="18" y="72"/>
                </a:lnTo>
                <a:lnTo>
                  <a:pt x="18" y="71"/>
                </a:lnTo>
                <a:lnTo>
                  <a:pt x="18" y="69"/>
                </a:lnTo>
                <a:lnTo>
                  <a:pt x="18" y="67"/>
                </a:lnTo>
                <a:lnTo>
                  <a:pt x="16" y="67"/>
                </a:lnTo>
                <a:lnTo>
                  <a:pt x="16" y="66"/>
                </a:lnTo>
                <a:lnTo>
                  <a:pt x="16" y="64"/>
                </a:lnTo>
                <a:lnTo>
                  <a:pt x="14" y="64"/>
                </a:lnTo>
                <a:lnTo>
                  <a:pt x="14" y="66"/>
                </a:lnTo>
                <a:lnTo>
                  <a:pt x="14" y="67"/>
                </a:lnTo>
                <a:lnTo>
                  <a:pt x="12" y="69"/>
                </a:lnTo>
                <a:lnTo>
                  <a:pt x="11" y="69"/>
                </a:lnTo>
                <a:lnTo>
                  <a:pt x="9" y="69"/>
                </a:lnTo>
                <a:lnTo>
                  <a:pt x="9" y="67"/>
                </a:lnTo>
                <a:lnTo>
                  <a:pt x="7" y="67"/>
                </a:lnTo>
                <a:lnTo>
                  <a:pt x="7" y="66"/>
                </a:lnTo>
                <a:lnTo>
                  <a:pt x="6" y="66"/>
                </a:lnTo>
                <a:lnTo>
                  <a:pt x="6" y="67"/>
                </a:lnTo>
                <a:lnTo>
                  <a:pt x="4" y="67"/>
                </a:lnTo>
                <a:lnTo>
                  <a:pt x="4" y="66"/>
                </a:lnTo>
                <a:lnTo>
                  <a:pt x="4" y="64"/>
                </a:lnTo>
                <a:lnTo>
                  <a:pt x="2" y="64"/>
                </a:lnTo>
                <a:lnTo>
                  <a:pt x="2" y="62"/>
                </a:lnTo>
                <a:lnTo>
                  <a:pt x="0" y="62"/>
                </a:lnTo>
                <a:lnTo>
                  <a:pt x="0" y="60"/>
                </a:lnTo>
                <a:lnTo>
                  <a:pt x="2" y="60"/>
                </a:lnTo>
                <a:lnTo>
                  <a:pt x="2" y="59"/>
                </a:lnTo>
                <a:lnTo>
                  <a:pt x="2" y="57"/>
                </a:lnTo>
                <a:lnTo>
                  <a:pt x="2" y="55"/>
                </a:lnTo>
                <a:lnTo>
                  <a:pt x="2" y="54"/>
                </a:lnTo>
                <a:lnTo>
                  <a:pt x="2" y="52"/>
                </a:lnTo>
                <a:lnTo>
                  <a:pt x="2" y="50"/>
                </a:lnTo>
                <a:lnTo>
                  <a:pt x="4" y="50"/>
                </a:lnTo>
                <a:lnTo>
                  <a:pt x="4" y="48"/>
                </a:lnTo>
                <a:lnTo>
                  <a:pt x="6" y="48"/>
                </a:lnTo>
                <a:lnTo>
                  <a:pt x="6" y="47"/>
                </a:lnTo>
                <a:lnTo>
                  <a:pt x="4" y="47"/>
                </a:lnTo>
                <a:lnTo>
                  <a:pt x="2" y="47"/>
                </a:lnTo>
                <a:lnTo>
                  <a:pt x="0" y="47"/>
                </a:lnTo>
                <a:lnTo>
                  <a:pt x="0" y="45"/>
                </a:lnTo>
                <a:lnTo>
                  <a:pt x="0" y="43"/>
                </a:lnTo>
                <a:lnTo>
                  <a:pt x="0" y="41"/>
                </a:lnTo>
                <a:lnTo>
                  <a:pt x="2" y="41"/>
                </a:lnTo>
                <a:lnTo>
                  <a:pt x="2" y="40"/>
                </a:lnTo>
                <a:lnTo>
                  <a:pt x="2" y="38"/>
                </a:lnTo>
                <a:lnTo>
                  <a:pt x="2" y="36"/>
                </a:lnTo>
                <a:lnTo>
                  <a:pt x="2" y="35"/>
                </a:lnTo>
                <a:lnTo>
                  <a:pt x="0" y="35"/>
                </a:lnTo>
                <a:lnTo>
                  <a:pt x="0" y="33"/>
                </a:lnTo>
                <a:lnTo>
                  <a:pt x="2" y="33"/>
                </a:lnTo>
                <a:lnTo>
                  <a:pt x="2" y="31"/>
                </a:lnTo>
                <a:lnTo>
                  <a:pt x="4" y="31"/>
                </a:lnTo>
                <a:lnTo>
                  <a:pt x="6" y="31"/>
                </a:lnTo>
                <a:lnTo>
                  <a:pt x="6" y="29"/>
                </a:lnTo>
                <a:lnTo>
                  <a:pt x="7" y="29"/>
                </a:lnTo>
                <a:lnTo>
                  <a:pt x="9" y="29"/>
                </a:lnTo>
                <a:lnTo>
                  <a:pt x="11" y="29"/>
                </a:lnTo>
                <a:lnTo>
                  <a:pt x="11" y="28"/>
                </a:lnTo>
                <a:lnTo>
                  <a:pt x="9" y="28"/>
                </a:lnTo>
                <a:lnTo>
                  <a:pt x="11" y="28"/>
                </a:lnTo>
                <a:lnTo>
                  <a:pt x="11" y="26"/>
                </a:lnTo>
                <a:lnTo>
                  <a:pt x="12" y="26"/>
                </a:lnTo>
                <a:lnTo>
                  <a:pt x="12" y="24"/>
                </a:lnTo>
                <a:lnTo>
                  <a:pt x="14" y="24"/>
                </a:lnTo>
                <a:lnTo>
                  <a:pt x="14" y="23"/>
                </a:lnTo>
                <a:lnTo>
                  <a:pt x="16" y="23"/>
                </a:lnTo>
                <a:lnTo>
                  <a:pt x="18" y="23"/>
                </a:lnTo>
                <a:lnTo>
                  <a:pt x="18" y="21"/>
                </a:lnTo>
                <a:lnTo>
                  <a:pt x="19" y="21"/>
                </a:lnTo>
                <a:lnTo>
                  <a:pt x="21" y="21"/>
                </a:lnTo>
                <a:lnTo>
                  <a:pt x="21" y="19"/>
                </a:lnTo>
                <a:lnTo>
                  <a:pt x="21" y="17"/>
                </a:lnTo>
                <a:lnTo>
                  <a:pt x="23" y="17"/>
                </a:lnTo>
                <a:lnTo>
                  <a:pt x="23" y="16"/>
                </a:lnTo>
                <a:lnTo>
                  <a:pt x="24" y="16"/>
                </a:lnTo>
                <a:lnTo>
                  <a:pt x="24" y="14"/>
                </a:lnTo>
                <a:lnTo>
                  <a:pt x="26" y="14"/>
                </a:lnTo>
                <a:lnTo>
                  <a:pt x="28" y="14"/>
                </a:lnTo>
                <a:lnTo>
                  <a:pt x="30" y="14"/>
                </a:lnTo>
                <a:lnTo>
                  <a:pt x="30" y="12"/>
                </a:lnTo>
                <a:lnTo>
                  <a:pt x="30" y="11"/>
                </a:lnTo>
                <a:lnTo>
                  <a:pt x="31" y="11"/>
                </a:lnTo>
                <a:lnTo>
                  <a:pt x="31" y="9"/>
                </a:lnTo>
                <a:lnTo>
                  <a:pt x="33" y="9"/>
                </a:lnTo>
                <a:lnTo>
                  <a:pt x="35" y="9"/>
                </a:lnTo>
                <a:lnTo>
                  <a:pt x="33" y="9"/>
                </a:lnTo>
                <a:lnTo>
                  <a:pt x="33" y="7"/>
                </a:lnTo>
                <a:lnTo>
                  <a:pt x="33" y="5"/>
                </a:lnTo>
                <a:lnTo>
                  <a:pt x="33" y="4"/>
                </a:lnTo>
                <a:lnTo>
                  <a:pt x="35" y="4"/>
                </a:lnTo>
                <a:lnTo>
                  <a:pt x="37" y="4"/>
                </a:lnTo>
                <a:lnTo>
                  <a:pt x="38" y="4"/>
                </a:lnTo>
                <a:lnTo>
                  <a:pt x="40" y="4"/>
                </a:lnTo>
                <a:lnTo>
                  <a:pt x="40" y="2"/>
                </a:lnTo>
                <a:lnTo>
                  <a:pt x="42" y="2"/>
                </a:lnTo>
                <a:lnTo>
                  <a:pt x="42" y="4"/>
                </a:lnTo>
                <a:lnTo>
                  <a:pt x="43" y="4"/>
                </a:lnTo>
                <a:lnTo>
                  <a:pt x="43" y="2"/>
                </a:lnTo>
                <a:lnTo>
                  <a:pt x="45" y="2"/>
                </a:lnTo>
                <a:lnTo>
                  <a:pt x="47" y="2"/>
                </a:lnTo>
                <a:lnTo>
                  <a:pt x="49" y="2"/>
                </a:lnTo>
                <a:lnTo>
                  <a:pt x="49" y="0"/>
                </a:lnTo>
                <a:lnTo>
                  <a:pt x="50" y="0"/>
                </a:lnTo>
                <a:lnTo>
                  <a:pt x="50" y="2"/>
                </a:lnTo>
                <a:close/>
              </a:path>
            </a:pathLst>
          </a:custGeom>
          <a:solidFill>
            <a:schemeClr val="tx2">
              <a:lumMod val="40000"/>
              <a:lumOff val="60000"/>
            </a:schemeClr>
          </a:solidFill>
          <a:ln w="9525">
            <a:solidFill>
              <a:srgbClr val="FFFFFF"/>
            </a:solidFill>
          </a:ln>
        </p:spPr>
        <p:txBody>
          <a:bodyPr vert="horz" wrap="square" lIns="91440" tIns="45720" rIns="91440" bIns="45720" numCol="1" anchor="t" anchorCtr="0" compatLnSpc="1">
            <a:prstTxWarp prst="textNoShape">
              <a:avLst/>
            </a:prstTxWarp>
          </a:bodyPr>
          <a:lstStyle/>
          <a:p>
            <a:endParaRPr lang="en-US"/>
          </a:p>
        </p:txBody>
      </p:sp>
      <p:sp>
        <p:nvSpPr>
          <p:cNvPr id="86" name="Freeform 38"/>
          <p:cNvSpPr>
            <a:spLocks/>
          </p:cNvSpPr>
          <p:nvPr/>
        </p:nvSpPr>
        <p:spPr bwMode="auto">
          <a:xfrm>
            <a:off x="6471425" y="6039868"/>
            <a:ext cx="356024" cy="717729"/>
          </a:xfrm>
          <a:custGeom>
            <a:avLst/>
            <a:gdLst>
              <a:gd name="T0" fmla="*/ 126 w 188"/>
              <a:gd name="T1" fmla="*/ 15 h 379"/>
              <a:gd name="T2" fmla="*/ 131 w 188"/>
              <a:gd name="T3" fmla="*/ 22 h 379"/>
              <a:gd name="T4" fmla="*/ 131 w 188"/>
              <a:gd name="T5" fmla="*/ 29 h 379"/>
              <a:gd name="T6" fmla="*/ 135 w 188"/>
              <a:gd name="T7" fmla="*/ 33 h 379"/>
              <a:gd name="T8" fmla="*/ 143 w 188"/>
              <a:gd name="T9" fmla="*/ 38 h 379"/>
              <a:gd name="T10" fmla="*/ 148 w 188"/>
              <a:gd name="T11" fmla="*/ 46 h 379"/>
              <a:gd name="T12" fmla="*/ 162 w 188"/>
              <a:gd name="T13" fmla="*/ 55 h 379"/>
              <a:gd name="T14" fmla="*/ 159 w 188"/>
              <a:gd name="T15" fmla="*/ 77 h 379"/>
              <a:gd name="T16" fmla="*/ 143 w 188"/>
              <a:gd name="T17" fmla="*/ 86 h 379"/>
              <a:gd name="T18" fmla="*/ 130 w 188"/>
              <a:gd name="T19" fmla="*/ 98 h 379"/>
              <a:gd name="T20" fmla="*/ 116 w 188"/>
              <a:gd name="T21" fmla="*/ 108 h 379"/>
              <a:gd name="T22" fmla="*/ 112 w 188"/>
              <a:gd name="T23" fmla="*/ 122 h 379"/>
              <a:gd name="T24" fmla="*/ 121 w 188"/>
              <a:gd name="T25" fmla="*/ 139 h 379"/>
              <a:gd name="T26" fmla="*/ 133 w 188"/>
              <a:gd name="T27" fmla="*/ 151 h 379"/>
              <a:gd name="T28" fmla="*/ 152 w 188"/>
              <a:gd name="T29" fmla="*/ 160 h 379"/>
              <a:gd name="T30" fmla="*/ 164 w 188"/>
              <a:gd name="T31" fmla="*/ 172 h 379"/>
              <a:gd name="T32" fmla="*/ 174 w 188"/>
              <a:gd name="T33" fmla="*/ 189 h 379"/>
              <a:gd name="T34" fmla="*/ 178 w 188"/>
              <a:gd name="T35" fmla="*/ 210 h 379"/>
              <a:gd name="T36" fmla="*/ 179 w 188"/>
              <a:gd name="T37" fmla="*/ 229 h 379"/>
              <a:gd name="T38" fmla="*/ 185 w 188"/>
              <a:gd name="T39" fmla="*/ 244 h 379"/>
              <a:gd name="T40" fmla="*/ 176 w 188"/>
              <a:gd name="T41" fmla="*/ 262 h 379"/>
              <a:gd name="T42" fmla="*/ 174 w 188"/>
              <a:gd name="T43" fmla="*/ 282 h 379"/>
              <a:gd name="T44" fmla="*/ 173 w 188"/>
              <a:gd name="T45" fmla="*/ 301 h 379"/>
              <a:gd name="T46" fmla="*/ 188 w 188"/>
              <a:gd name="T47" fmla="*/ 311 h 379"/>
              <a:gd name="T48" fmla="*/ 181 w 188"/>
              <a:gd name="T49" fmla="*/ 330 h 379"/>
              <a:gd name="T50" fmla="*/ 186 w 188"/>
              <a:gd name="T51" fmla="*/ 348 h 379"/>
              <a:gd name="T52" fmla="*/ 185 w 188"/>
              <a:gd name="T53" fmla="*/ 370 h 379"/>
              <a:gd name="T54" fmla="*/ 155 w 188"/>
              <a:gd name="T55" fmla="*/ 379 h 379"/>
              <a:gd name="T56" fmla="*/ 97 w 188"/>
              <a:gd name="T57" fmla="*/ 375 h 379"/>
              <a:gd name="T58" fmla="*/ 83 w 188"/>
              <a:gd name="T59" fmla="*/ 349 h 379"/>
              <a:gd name="T60" fmla="*/ 76 w 188"/>
              <a:gd name="T61" fmla="*/ 318 h 379"/>
              <a:gd name="T62" fmla="*/ 104 w 188"/>
              <a:gd name="T63" fmla="*/ 303 h 379"/>
              <a:gd name="T64" fmla="*/ 111 w 188"/>
              <a:gd name="T65" fmla="*/ 268 h 379"/>
              <a:gd name="T66" fmla="*/ 105 w 188"/>
              <a:gd name="T67" fmla="*/ 234 h 379"/>
              <a:gd name="T68" fmla="*/ 64 w 188"/>
              <a:gd name="T69" fmla="*/ 236 h 379"/>
              <a:gd name="T70" fmla="*/ 40 w 188"/>
              <a:gd name="T71" fmla="*/ 215 h 379"/>
              <a:gd name="T72" fmla="*/ 11 w 188"/>
              <a:gd name="T73" fmla="*/ 194 h 379"/>
              <a:gd name="T74" fmla="*/ 6 w 188"/>
              <a:gd name="T75" fmla="*/ 167 h 379"/>
              <a:gd name="T76" fmla="*/ 11 w 188"/>
              <a:gd name="T77" fmla="*/ 158 h 379"/>
              <a:gd name="T78" fmla="*/ 19 w 188"/>
              <a:gd name="T79" fmla="*/ 151 h 379"/>
              <a:gd name="T80" fmla="*/ 28 w 188"/>
              <a:gd name="T81" fmla="*/ 150 h 379"/>
              <a:gd name="T82" fmla="*/ 35 w 188"/>
              <a:gd name="T83" fmla="*/ 143 h 379"/>
              <a:gd name="T84" fmla="*/ 37 w 188"/>
              <a:gd name="T85" fmla="*/ 138 h 379"/>
              <a:gd name="T86" fmla="*/ 35 w 188"/>
              <a:gd name="T87" fmla="*/ 131 h 379"/>
              <a:gd name="T88" fmla="*/ 37 w 188"/>
              <a:gd name="T89" fmla="*/ 126 h 379"/>
              <a:gd name="T90" fmla="*/ 42 w 188"/>
              <a:gd name="T91" fmla="*/ 117 h 379"/>
              <a:gd name="T92" fmla="*/ 49 w 188"/>
              <a:gd name="T93" fmla="*/ 114 h 379"/>
              <a:gd name="T94" fmla="*/ 54 w 188"/>
              <a:gd name="T95" fmla="*/ 105 h 379"/>
              <a:gd name="T96" fmla="*/ 59 w 188"/>
              <a:gd name="T97" fmla="*/ 100 h 379"/>
              <a:gd name="T98" fmla="*/ 68 w 188"/>
              <a:gd name="T99" fmla="*/ 95 h 379"/>
              <a:gd name="T100" fmla="*/ 73 w 188"/>
              <a:gd name="T101" fmla="*/ 86 h 379"/>
              <a:gd name="T102" fmla="*/ 76 w 188"/>
              <a:gd name="T103" fmla="*/ 74 h 379"/>
              <a:gd name="T104" fmla="*/ 78 w 188"/>
              <a:gd name="T105" fmla="*/ 62 h 379"/>
              <a:gd name="T106" fmla="*/ 81 w 188"/>
              <a:gd name="T107" fmla="*/ 52 h 379"/>
              <a:gd name="T108" fmla="*/ 85 w 188"/>
              <a:gd name="T109" fmla="*/ 41 h 379"/>
              <a:gd name="T110" fmla="*/ 88 w 188"/>
              <a:gd name="T111" fmla="*/ 31 h 379"/>
              <a:gd name="T112" fmla="*/ 90 w 188"/>
              <a:gd name="T113" fmla="*/ 19 h 379"/>
              <a:gd name="T114" fmla="*/ 95 w 188"/>
              <a:gd name="T115" fmla="*/ 10 h 379"/>
              <a:gd name="T116" fmla="*/ 100 w 188"/>
              <a:gd name="T117" fmla="*/ 2 h 379"/>
              <a:gd name="T118" fmla="*/ 105 w 188"/>
              <a:gd name="T119" fmla="*/ 3 h 379"/>
              <a:gd name="T120" fmla="*/ 116 w 188"/>
              <a:gd name="T121" fmla="*/ 10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8" h="379">
                <a:moveTo>
                  <a:pt x="119" y="12"/>
                </a:moveTo>
                <a:lnTo>
                  <a:pt x="121" y="12"/>
                </a:lnTo>
                <a:lnTo>
                  <a:pt x="123" y="14"/>
                </a:lnTo>
                <a:lnTo>
                  <a:pt x="121" y="14"/>
                </a:lnTo>
                <a:lnTo>
                  <a:pt x="123" y="14"/>
                </a:lnTo>
                <a:lnTo>
                  <a:pt x="124" y="14"/>
                </a:lnTo>
                <a:lnTo>
                  <a:pt x="124" y="15"/>
                </a:lnTo>
                <a:lnTo>
                  <a:pt x="126" y="15"/>
                </a:lnTo>
                <a:lnTo>
                  <a:pt x="126" y="17"/>
                </a:lnTo>
                <a:lnTo>
                  <a:pt x="128" y="17"/>
                </a:lnTo>
                <a:lnTo>
                  <a:pt x="126" y="17"/>
                </a:lnTo>
                <a:lnTo>
                  <a:pt x="126" y="19"/>
                </a:lnTo>
                <a:lnTo>
                  <a:pt x="128" y="19"/>
                </a:lnTo>
                <a:lnTo>
                  <a:pt x="128" y="21"/>
                </a:lnTo>
                <a:lnTo>
                  <a:pt x="130" y="21"/>
                </a:lnTo>
                <a:lnTo>
                  <a:pt x="131" y="22"/>
                </a:lnTo>
                <a:lnTo>
                  <a:pt x="131" y="24"/>
                </a:lnTo>
                <a:lnTo>
                  <a:pt x="133" y="24"/>
                </a:lnTo>
                <a:lnTo>
                  <a:pt x="131" y="24"/>
                </a:lnTo>
                <a:lnTo>
                  <a:pt x="131" y="26"/>
                </a:lnTo>
                <a:lnTo>
                  <a:pt x="133" y="26"/>
                </a:lnTo>
                <a:lnTo>
                  <a:pt x="133" y="27"/>
                </a:lnTo>
                <a:lnTo>
                  <a:pt x="133" y="29"/>
                </a:lnTo>
                <a:lnTo>
                  <a:pt x="131" y="29"/>
                </a:lnTo>
                <a:lnTo>
                  <a:pt x="130" y="29"/>
                </a:lnTo>
                <a:lnTo>
                  <a:pt x="130" y="31"/>
                </a:lnTo>
                <a:lnTo>
                  <a:pt x="131" y="31"/>
                </a:lnTo>
                <a:lnTo>
                  <a:pt x="131" y="33"/>
                </a:lnTo>
                <a:lnTo>
                  <a:pt x="130" y="33"/>
                </a:lnTo>
                <a:lnTo>
                  <a:pt x="131" y="33"/>
                </a:lnTo>
                <a:lnTo>
                  <a:pt x="133" y="33"/>
                </a:lnTo>
                <a:lnTo>
                  <a:pt x="135" y="33"/>
                </a:lnTo>
                <a:lnTo>
                  <a:pt x="136" y="33"/>
                </a:lnTo>
                <a:lnTo>
                  <a:pt x="138" y="33"/>
                </a:lnTo>
                <a:lnTo>
                  <a:pt x="138" y="34"/>
                </a:lnTo>
                <a:lnTo>
                  <a:pt x="140" y="34"/>
                </a:lnTo>
                <a:lnTo>
                  <a:pt x="142" y="34"/>
                </a:lnTo>
                <a:lnTo>
                  <a:pt x="142" y="36"/>
                </a:lnTo>
                <a:lnTo>
                  <a:pt x="143" y="36"/>
                </a:lnTo>
                <a:lnTo>
                  <a:pt x="143" y="38"/>
                </a:lnTo>
                <a:lnTo>
                  <a:pt x="145" y="38"/>
                </a:lnTo>
                <a:lnTo>
                  <a:pt x="145" y="39"/>
                </a:lnTo>
                <a:lnTo>
                  <a:pt x="145" y="41"/>
                </a:lnTo>
                <a:lnTo>
                  <a:pt x="145" y="43"/>
                </a:lnTo>
                <a:lnTo>
                  <a:pt x="147" y="43"/>
                </a:lnTo>
                <a:lnTo>
                  <a:pt x="148" y="43"/>
                </a:lnTo>
                <a:lnTo>
                  <a:pt x="148" y="45"/>
                </a:lnTo>
                <a:lnTo>
                  <a:pt x="148" y="46"/>
                </a:lnTo>
                <a:lnTo>
                  <a:pt x="150" y="46"/>
                </a:lnTo>
                <a:lnTo>
                  <a:pt x="152" y="46"/>
                </a:lnTo>
                <a:lnTo>
                  <a:pt x="152" y="45"/>
                </a:lnTo>
                <a:lnTo>
                  <a:pt x="154" y="45"/>
                </a:lnTo>
                <a:lnTo>
                  <a:pt x="162" y="46"/>
                </a:lnTo>
                <a:lnTo>
                  <a:pt x="162" y="48"/>
                </a:lnTo>
                <a:lnTo>
                  <a:pt x="162" y="52"/>
                </a:lnTo>
                <a:lnTo>
                  <a:pt x="162" y="55"/>
                </a:lnTo>
                <a:lnTo>
                  <a:pt x="160" y="57"/>
                </a:lnTo>
                <a:lnTo>
                  <a:pt x="162" y="60"/>
                </a:lnTo>
                <a:lnTo>
                  <a:pt x="162" y="64"/>
                </a:lnTo>
                <a:lnTo>
                  <a:pt x="160" y="65"/>
                </a:lnTo>
                <a:lnTo>
                  <a:pt x="160" y="69"/>
                </a:lnTo>
                <a:lnTo>
                  <a:pt x="160" y="72"/>
                </a:lnTo>
                <a:lnTo>
                  <a:pt x="160" y="74"/>
                </a:lnTo>
                <a:lnTo>
                  <a:pt x="159" y="77"/>
                </a:lnTo>
                <a:lnTo>
                  <a:pt x="159" y="79"/>
                </a:lnTo>
                <a:lnTo>
                  <a:pt x="157" y="81"/>
                </a:lnTo>
                <a:lnTo>
                  <a:pt x="155" y="83"/>
                </a:lnTo>
                <a:lnTo>
                  <a:pt x="152" y="83"/>
                </a:lnTo>
                <a:lnTo>
                  <a:pt x="150" y="84"/>
                </a:lnTo>
                <a:lnTo>
                  <a:pt x="148" y="84"/>
                </a:lnTo>
                <a:lnTo>
                  <a:pt x="145" y="86"/>
                </a:lnTo>
                <a:lnTo>
                  <a:pt x="143" y="86"/>
                </a:lnTo>
                <a:lnTo>
                  <a:pt x="142" y="88"/>
                </a:lnTo>
                <a:lnTo>
                  <a:pt x="140" y="89"/>
                </a:lnTo>
                <a:lnTo>
                  <a:pt x="138" y="91"/>
                </a:lnTo>
                <a:lnTo>
                  <a:pt x="136" y="93"/>
                </a:lnTo>
                <a:lnTo>
                  <a:pt x="135" y="95"/>
                </a:lnTo>
                <a:lnTo>
                  <a:pt x="133" y="95"/>
                </a:lnTo>
                <a:lnTo>
                  <a:pt x="131" y="96"/>
                </a:lnTo>
                <a:lnTo>
                  <a:pt x="130" y="98"/>
                </a:lnTo>
                <a:lnTo>
                  <a:pt x="128" y="100"/>
                </a:lnTo>
                <a:lnTo>
                  <a:pt x="126" y="101"/>
                </a:lnTo>
                <a:lnTo>
                  <a:pt x="124" y="103"/>
                </a:lnTo>
                <a:lnTo>
                  <a:pt x="123" y="103"/>
                </a:lnTo>
                <a:lnTo>
                  <a:pt x="121" y="105"/>
                </a:lnTo>
                <a:lnTo>
                  <a:pt x="119" y="107"/>
                </a:lnTo>
                <a:lnTo>
                  <a:pt x="117" y="108"/>
                </a:lnTo>
                <a:lnTo>
                  <a:pt x="116" y="108"/>
                </a:lnTo>
                <a:lnTo>
                  <a:pt x="114" y="110"/>
                </a:lnTo>
                <a:lnTo>
                  <a:pt x="111" y="112"/>
                </a:lnTo>
                <a:lnTo>
                  <a:pt x="111" y="114"/>
                </a:lnTo>
                <a:lnTo>
                  <a:pt x="109" y="114"/>
                </a:lnTo>
                <a:lnTo>
                  <a:pt x="111" y="115"/>
                </a:lnTo>
                <a:lnTo>
                  <a:pt x="111" y="119"/>
                </a:lnTo>
                <a:lnTo>
                  <a:pt x="112" y="120"/>
                </a:lnTo>
                <a:lnTo>
                  <a:pt x="112" y="122"/>
                </a:lnTo>
                <a:lnTo>
                  <a:pt x="114" y="126"/>
                </a:lnTo>
                <a:lnTo>
                  <a:pt x="114" y="127"/>
                </a:lnTo>
                <a:lnTo>
                  <a:pt x="114" y="129"/>
                </a:lnTo>
                <a:lnTo>
                  <a:pt x="116" y="131"/>
                </a:lnTo>
                <a:lnTo>
                  <a:pt x="117" y="134"/>
                </a:lnTo>
                <a:lnTo>
                  <a:pt x="117" y="136"/>
                </a:lnTo>
                <a:lnTo>
                  <a:pt x="119" y="138"/>
                </a:lnTo>
                <a:lnTo>
                  <a:pt x="121" y="139"/>
                </a:lnTo>
                <a:lnTo>
                  <a:pt x="121" y="141"/>
                </a:lnTo>
                <a:lnTo>
                  <a:pt x="123" y="143"/>
                </a:lnTo>
                <a:lnTo>
                  <a:pt x="124" y="146"/>
                </a:lnTo>
                <a:lnTo>
                  <a:pt x="126" y="146"/>
                </a:lnTo>
                <a:lnTo>
                  <a:pt x="128" y="148"/>
                </a:lnTo>
                <a:lnTo>
                  <a:pt x="130" y="150"/>
                </a:lnTo>
                <a:lnTo>
                  <a:pt x="131" y="150"/>
                </a:lnTo>
                <a:lnTo>
                  <a:pt x="133" y="151"/>
                </a:lnTo>
                <a:lnTo>
                  <a:pt x="136" y="153"/>
                </a:lnTo>
                <a:lnTo>
                  <a:pt x="138" y="153"/>
                </a:lnTo>
                <a:lnTo>
                  <a:pt x="142" y="153"/>
                </a:lnTo>
                <a:lnTo>
                  <a:pt x="143" y="155"/>
                </a:lnTo>
                <a:lnTo>
                  <a:pt x="147" y="157"/>
                </a:lnTo>
                <a:lnTo>
                  <a:pt x="148" y="157"/>
                </a:lnTo>
                <a:lnTo>
                  <a:pt x="150" y="158"/>
                </a:lnTo>
                <a:lnTo>
                  <a:pt x="152" y="160"/>
                </a:lnTo>
                <a:lnTo>
                  <a:pt x="152" y="162"/>
                </a:lnTo>
                <a:lnTo>
                  <a:pt x="152" y="165"/>
                </a:lnTo>
                <a:lnTo>
                  <a:pt x="154" y="167"/>
                </a:lnTo>
                <a:lnTo>
                  <a:pt x="155" y="169"/>
                </a:lnTo>
                <a:lnTo>
                  <a:pt x="157" y="169"/>
                </a:lnTo>
                <a:lnTo>
                  <a:pt x="160" y="170"/>
                </a:lnTo>
                <a:lnTo>
                  <a:pt x="162" y="170"/>
                </a:lnTo>
                <a:lnTo>
                  <a:pt x="164" y="172"/>
                </a:lnTo>
                <a:lnTo>
                  <a:pt x="166" y="175"/>
                </a:lnTo>
                <a:lnTo>
                  <a:pt x="167" y="177"/>
                </a:lnTo>
                <a:lnTo>
                  <a:pt x="167" y="179"/>
                </a:lnTo>
                <a:lnTo>
                  <a:pt x="171" y="181"/>
                </a:lnTo>
                <a:lnTo>
                  <a:pt x="171" y="182"/>
                </a:lnTo>
                <a:lnTo>
                  <a:pt x="173" y="184"/>
                </a:lnTo>
                <a:lnTo>
                  <a:pt x="174" y="186"/>
                </a:lnTo>
                <a:lnTo>
                  <a:pt x="174" y="189"/>
                </a:lnTo>
                <a:lnTo>
                  <a:pt x="173" y="193"/>
                </a:lnTo>
                <a:lnTo>
                  <a:pt x="174" y="194"/>
                </a:lnTo>
                <a:lnTo>
                  <a:pt x="174" y="196"/>
                </a:lnTo>
                <a:lnTo>
                  <a:pt x="176" y="198"/>
                </a:lnTo>
                <a:lnTo>
                  <a:pt x="176" y="201"/>
                </a:lnTo>
                <a:lnTo>
                  <a:pt x="178" y="203"/>
                </a:lnTo>
                <a:lnTo>
                  <a:pt x="178" y="206"/>
                </a:lnTo>
                <a:lnTo>
                  <a:pt x="178" y="210"/>
                </a:lnTo>
                <a:lnTo>
                  <a:pt x="176" y="212"/>
                </a:lnTo>
                <a:lnTo>
                  <a:pt x="176" y="215"/>
                </a:lnTo>
                <a:lnTo>
                  <a:pt x="176" y="219"/>
                </a:lnTo>
                <a:lnTo>
                  <a:pt x="176" y="220"/>
                </a:lnTo>
                <a:lnTo>
                  <a:pt x="176" y="224"/>
                </a:lnTo>
                <a:lnTo>
                  <a:pt x="178" y="225"/>
                </a:lnTo>
                <a:lnTo>
                  <a:pt x="178" y="227"/>
                </a:lnTo>
                <a:lnTo>
                  <a:pt x="179" y="229"/>
                </a:lnTo>
                <a:lnTo>
                  <a:pt x="181" y="229"/>
                </a:lnTo>
                <a:lnTo>
                  <a:pt x="185" y="231"/>
                </a:lnTo>
                <a:lnTo>
                  <a:pt x="186" y="232"/>
                </a:lnTo>
                <a:lnTo>
                  <a:pt x="186" y="234"/>
                </a:lnTo>
                <a:lnTo>
                  <a:pt x="186" y="237"/>
                </a:lnTo>
                <a:lnTo>
                  <a:pt x="186" y="239"/>
                </a:lnTo>
                <a:lnTo>
                  <a:pt x="185" y="243"/>
                </a:lnTo>
                <a:lnTo>
                  <a:pt x="185" y="244"/>
                </a:lnTo>
                <a:lnTo>
                  <a:pt x="185" y="248"/>
                </a:lnTo>
                <a:lnTo>
                  <a:pt x="185" y="251"/>
                </a:lnTo>
                <a:lnTo>
                  <a:pt x="183" y="253"/>
                </a:lnTo>
                <a:lnTo>
                  <a:pt x="181" y="255"/>
                </a:lnTo>
                <a:lnTo>
                  <a:pt x="179" y="256"/>
                </a:lnTo>
                <a:lnTo>
                  <a:pt x="178" y="258"/>
                </a:lnTo>
                <a:lnTo>
                  <a:pt x="178" y="260"/>
                </a:lnTo>
                <a:lnTo>
                  <a:pt x="176" y="262"/>
                </a:lnTo>
                <a:lnTo>
                  <a:pt x="176" y="265"/>
                </a:lnTo>
                <a:lnTo>
                  <a:pt x="174" y="267"/>
                </a:lnTo>
                <a:lnTo>
                  <a:pt x="174" y="270"/>
                </a:lnTo>
                <a:lnTo>
                  <a:pt x="174" y="274"/>
                </a:lnTo>
                <a:lnTo>
                  <a:pt x="174" y="275"/>
                </a:lnTo>
                <a:lnTo>
                  <a:pt x="173" y="279"/>
                </a:lnTo>
                <a:lnTo>
                  <a:pt x="174" y="280"/>
                </a:lnTo>
                <a:lnTo>
                  <a:pt x="174" y="282"/>
                </a:lnTo>
                <a:lnTo>
                  <a:pt x="174" y="286"/>
                </a:lnTo>
                <a:lnTo>
                  <a:pt x="174" y="289"/>
                </a:lnTo>
                <a:lnTo>
                  <a:pt x="173" y="291"/>
                </a:lnTo>
                <a:lnTo>
                  <a:pt x="171" y="293"/>
                </a:lnTo>
                <a:lnTo>
                  <a:pt x="169" y="294"/>
                </a:lnTo>
                <a:lnTo>
                  <a:pt x="171" y="298"/>
                </a:lnTo>
                <a:lnTo>
                  <a:pt x="173" y="298"/>
                </a:lnTo>
                <a:lnTo>
                  <a:pt x="173" y="301"/>
                </a:lnTo>
                <a:lnTo>
                  <a:pt x="176" y="301"/>
                </a:lnTo>
                <a:lnTo>
                  <a:pt x="178" y="303"/>
                </a:lnTo>
                <a:lnTo>
                  <a:pt x="181" y="303"/>
                </a:lnTo>
                <a:lnTo>
                  <a:pt x="183" y="303"/>
                </a:lnTo>
                <a:lnTo>
                  <a:pt x="186" y="305"/>
                </a:lnTo>
                <a:lnTo>
                  <a:pt x="186" y="306"/>
                </a:lnTo>
                <a:lnTo>
                  <a:pt x="186" y="310"/>
                </a:lnTo>
                <a:lnTo>
                  <a:pt x="188" y="311"/>
                </a:lnTo>
                <a:lnTo>
                  <a:pt x="188" y="315"/>
                </a:lnTo>
                <a:lnTo>
                  <a:pt x="186" y="317"/>
                </a:lnTo>
                <a:lnTo>
                  <a:pt x="185" y="318"/>
                </a:lnTo>
                <a:lnTo>
                  <a:pt x="185" y="320"/>
                </a:lnTo>
                <a:lnTo>
                  <a:pt x="183" y="322"/>
                </a:lnTo>
                <a:lnTo>
                  <a:pt x="181" y="324"/>
                </a:lnTo>
                <a:lnTo>
                  <a:pt x="181" y="327"/>
                </a:lnTo>
                <a:lnTo>
                  <a:pt x="181" y="330"/>
                </a:lnTo>
                <a:lnTo>
                  <a:pt x="179" y="332"/>
                </a:lnTo>
                <a:lnTo>
                  <a:pt x="181" y="336"/>
                </a:lnTo>
                <a:lnTo>
                  <a:pt x="181" y="337"/>
                </a:lnTo>
                <a:lnTo>
                  <a:pt x="183" y="339"/>
                </a:lnTo>
                <a:lnTo>
                  <a:pt x="185" y="341"/>
                </a:lnTo>
                <a:lnTo>
                  <a:pt x="186" y="342"/>
                </a:lnTo>
                <a:lnTo>
                  <a:pt x="186" y="344"/>
                </a:lnTo>
                <a:lnTo>
                  <a:pt x="186" y="348"/>
                </a:lnTo>
                <a:lnTo>
                  <a:pt x="186" y="351"/>
                </a:lnTo>
                <a:lnTo>
                  <a:pt x="186" y="353"/>
                </a:lnTo>
                <a:lnTo>
                  <a:pt x="186" y="356"/>
                </a:lnTo>
                <a:lnTo>
                  <a:pt x="186" y="360"/>
                </a:lnTo>
                <a:lnTo>
                  <a:pt x="186" y="361"/>
                </a:lnTo>
                <a:lnTo>
                  <a:pt x="186" y="365"/>
                </a:lnTo>
                <a:lnTo>
                  <a:pt x="185" y="367"/>
                </a:lnTo>
                <a:lnTo>
                  <a:pt x="185" y="370"/>
                </a:lnTo>
                <a:lnTo>
                  <a:pt x="183" y="372"/>
                </a:lnTo>
                <a:lnTo>
                  <a:pt x="181" y="373"/>
                </a:lnTo>
                <a:lnTo>
                  <a:pt x="179" y="375"/>
                </a:lnTo>
                <a:lnTo>
                  <a:pt x="179" y="377"/>
                </a:lnTo>
                <a:lnTo>
                  <a:pt x="178" y="379"/>
                </a:lnTo>
                <a:lnTo>
                  <a:pt x="171" y="379"/>
                </a:lnTo>
                <a:lnTo>
                  <a:pt x="162" y="379"/>
                </a:lnTo>
                <a:lnTo>
                  <a:pt x="155" y="379"/>
                </a:lnTo>
                <a:lnTo>
                  <a:pt x="154" y="377"/>
                </a:lnTo>
                <a:lnTo>
                  <a:pt x="147" y="377"/>
                </a:lnTo>
                <a:lnTo>
                  <a:pt x="138" y="377"/>
                </a:lnTo>
                <a:lnTo>
                  <a:pt x="130" y="377"/>
                </a:lnTo>
                <a:lnTo>
                  <a:pt x="121" y="377"/>
                </a:lnTo>
                <a:lnTo>
                  <a:pt x="112" y="377"/>
                </a:lnTo>
                <a:lnTo>
                  <a:pt x="105" y="377"/>
                </a:lnTo>
                <a:lnTo>
                  <a:pt x="97" y="375"/>
                </a:lnTo>
                <a:lnTo>
                  <a:pt x="88" y="375"/>
                </a:lnTo>
                <a:lnTo>
                  <a:pt x="85" y="373"/>
                </a:lnTo>
                <a:lnTo>
                  <a:pt x="85" y="368"/>
                </a:lnTo>
                <a:lnTo>
                  <a:pt x="86" y="365"/>
                </a:lnTo>
                <a:lnTo>
                  <a:pt x="90" y="360"/>
                </a:lnTo>
                <a:lnTo>
                  <a:pt x="90" y="355"/>
                </a:lnTo>
                <a:lnTo>
                  <a:pt x="86" y="351"/>
                </a:lnTo>
                <a:lnTo>
                  <a:pt x="83" y="349"/>
                </a:lnTo>
                <a:lnTo>
                  <a:pt x="80" y="346"/>
                </a:lnTo>
                <a:lnTo>
                  <a:pt x="76" y="342"/>
                </a:lnTo>
                <a:lnTo>
                  <a:pt x="74" y="339"/>
                </a:lnTo>
                <a:lnTo>
                  <a:pt x="73" y="334"/>
                </a:lnTo>
                <a:lnTo>
                  <a:pt x="71" y="329"/>
                </a:lnTo>
                <a:lnTo>
                  <a:pt x="71" y="327"/>
                </a:lnTo>
                <a:lnTo>
                  <a:pt x="73" y="322"/>
                </a:lnTo>
                <a:lnTo>
                  <a:pt x="76" y="318"/>
                </a:lnTo>
                <a:lnTo>
                  <a:pt x="78" y="317"/>
                </a:lnTo>
                <a:lnTo>
                  <a:pt x="80" y="317"/>
                </a:lnTo>
                <a:lnTo>
                  <a:pt x="85" y="313"/>
                </a:lnTo>
                <a:lnTo>
                  <a:pt x="88" y="311"/>
                </a:lnTo>
                <a:lnTo>
                  <a:pt x="92" y="310"/>
                </a:lnTo>
                <a:lnTo>
                  <a:pt x="97" y="306"/>
                </a:lnTo>
                <a:lnTo>
                  <a:pt x="100" y="305"/>
                </a:lnTo>
                <a:lnTo>
                  <a:pt x="104" y="303"/>
                </a:lnTo>
                <a:lnTo>
                  <a:pt x="107" y="299"/>
                </a:lnTo>
                <a:lnTo>
                  <a:pt x="111" y="296"/>
                </a:lnTo>
                <a:lnTo>
                  <a:pt x="112" y="291"/>
                </a:lnTo>
                <a:lnTo>
                  <a:pt x="112" y="287"/>
                </a:lnTo>
                <a:lnTo>
                  <a:pt x="112" y="284"/>
                </a:lnTo>
                <a:lnTo>
                  <a:pt x="112" y="279"/>
                </a:lnTo>
                <a:lnTo>
                  <a:pt x="111" y="275"/>
                </a:lnTo>
                <a:lnTo>
                  <a:pt x="111" y="268"/>
                </a:lnTo>
                <a:lnTo>
                  <a:pt x="111" y="263"/>
                </a:lnTo>
                <a:lnTo>
                  <a:pt x="112" y="258"/>
                </a:lnTo>
                <a:lnTo>
                  <a:pt x="112" y="255"/>
                </a:lnTo>
                <a:lnTo>
                  <a:pt x="112" y="248"/>
                </a:lnTo>
                <a:lnTo>
                  <a:pt x="114" y="246"/>
                </a:lnTo>
                <a:lnTo>
                  <a:pt x="112" y="241"/>
                </a:lnTo>
                <a:lnTo>
                  <a:pt x="109" y="237"/>
                </a:lnTo>
                <a:lnTo>
                  <a:pt x="105" y="234"/>
                </a:lnTo>
                <a:lnTo>
                  <a:pt x="100" y="234"/>
                </a:lnTo>
                <a:lnTo>
                  <a:pt x="95" y="234"/>
                </a:lnTo>
                <a:lnTo>
                  <a:pt x="90" y="236"/>
                </a:lnTo>
                <a:lnTo>
                  <a:pt x="85" y="237"/>
                </a:lnTo>
                <a:lnTo>
                  <a:pt x="80" y="237"/>
                </a:lnTo>
                <a:lnTo>
                  <a:pt x="76" y="237"/>
                </a:lnTo>
                <a:lnTo>
                  <a:pt x="69" y="237"/>
                </a:lnTo>
                <a:lnTo>
                  <a:pt x="64" y="236"/>
                </a:lnTo>
                <a:lnTo>
                  <a:pt x="59" y="234"/>
                </a:lnTo>
                <a:lnTo>
                  <a:pt x="55" y="231"/>
                </a:lnTo>
                <a:lnTo>
                  <a:pt x="52" y="229"/>
                </a:lnTo>
                <a:lnTo>
                  <a:pt x="49" y="225"/>
                </a:lnTo>
                <a:lnTo>
                  <a:pt x="47" y="225"/>
                </a:lnTo>
                <a:lnTo>
                  <a:pt x="45" y="222"/>
                </a:lnTo>
                <a:lnTo>
                  <a:pt x="42" y="219"/>
                </a:lnTo>
                <a:lnTo>
                  <a:pt x="40" y="215"/>
                </a:lnTo>
                <a:lnTo>
                  <a:pt x="38" y="210"/>
                </a:lnTo>
                <a:lnTo>
                  <a:pt x="37" y="206"/>
                </a:lnTo>
                <a:lnTo>
                  <a:pt x="31" y="205"/>
                </a:lnTo>
                <a:lnTo>
                  <a:pt x="26" y="203"/>
                </a:lnTo>
                <a:lnTo>
                  <a:pt x="23" y="203"/>
                </a:lnTo>
                <a:lnTo>
                  <a:pt x="18" y="201"/>
                </a:lnTo>
                <a:lnTo>
                  <a:pt x="14" y="200"/>
                </a:lnTo>
                <a:lnTo>
                  <a:pt x="11" y="194"/>
                </a:lnTo>
                <a:lnTo>
                  <a:pt x="11" y="189"/>
                </a:lnTo>
                <a:lnTo>
                  <a:pt x="9" y="186"/>
                </a:lnTo>
                <a:lnTo>
                  <a:pt x="6" y="182"/>
                </a:lnTo>
                <a:lnTo>
                  <a:pt x="2" y="179"/>
                </a:lnTo>
                <a:lnTo>
                  <a:pt x="0" y="177"/>
                </a:lnTo>
                <a:lnTo>
                  <a:pt x="6" y="170"/>
                </a:lnTo>
                <a:lnTo>
                  <a:pt x="6" y="169"/>
                </a:lnTo>
                <a:lnTo>
                  <a:pt x="6" y="167"/>
                </a:lnTo>
                <a:lnTo>
                  <a:pt x="6" y="165"/>
                </a:lnTo>
                <a:lnTo>
                  <a:pt x="7" y="165"/>
                </a:lnTo>
                <a:lnTo>
                  <a:pt x="7" y="163"/>
                </a:lnTo>
                <a:lnTo>
                  <a:pt x="9" y="163"/>
                </a:lnTo>
                <a:lnTo>
                  <a:pt x="9" y="162"/>
                </a:lnTo>
                <a:lnTo>
                  <a:pt x="11" y="162"/>
                </a:lnTo>
                <a:lnTo>
                  <a:pt x="11" y="160"/>
                </a:lnTo>
                <a:lnTo>
                  <a:pt x="11" y="158"/>
                </a:lnTo>
                <a:lnTo>
                  <a:pt x="12" y="158"/>
                </a:lnTo>
                <a:lnTo>
                  <a:pt x="12" y="157"/>
                </a:lnTo>
                <a:lnTo>
                  <a:pt x="14" y="157"/>
                </a:lnTo>
                <a:lnTo>
                  <a:pt x="14" y="155"/>
                </a:lnTo>
                <a:lnTo>
                  <a:pt x="14" y="153"/>
                </a:lnTo>
                <a:lnTo>
                  <a:pt x="16" y="153"/>
                </a:lnTo>
                <a:lnTo>
                  <a:pt x="18" y="153"/>
                </a:lnTo>
                <a:lnTo>
                  <a:pt x="19" y="151"/>
                </a:lnTo>
                <a:lnTo>
                  <a:pt x="19" y="153"/>
                </a:lnTo>
                <a:lnTo>
                  <a:pt x="19" y="151"/>
                </a:lnTo>
                <a:lnTo>
                  <a:pt x="21" y="151"/>
                </a:lnTo>
                <a:lnTo>
                  <a:pt x="23" y="151"/>
                </a:lnTo>
                <a:lnTo>
                  <a:pt x="23" y="150"/>
                </a:lnTo>
                <a:lnTo>
                  <a:pt x="25" y="150"/>
                </a:lnTo>
                <a:lnTo>
                  <a:pt x="26" y="150"/>
                </a:lnTo>
                <a:lnTo>
                  <a:pt x="28" y="150"/>
                </a:lnTo>
                <a:lnTo>
                  <a:pt x="30" y="150"/>
                </a:lnTo>
                <a:lnTo>
                  <a:pt x="30" y="148"/>
                </a:lnTo>
                <a:lnTo>
                  <a:pt x="31" y="148"/>
                </a:lnTo>
                <a:lnTo>
                  <a:pt x="31" y="146"/>
                </a:lnTo>
                <a:lnTo>
                  <a:pt x="33" y="146"/>
                </a:lnTo>
                <a:lnTo>
                  <a:pt x="33" y="144"/>
                </a:lnTo>
                <a:lnTo>
                  <a:pt x="35" y="144"/>
                </a:lnTo>
                <a:lnTo>
                  <a:pt x="35" y="143"/>
                </a:lnTo>
                <a:lnTo>
                  <a:pt x="37" y="143"/>
                </a:lnTo>
                <a:lnTo>
                  <a:pt x="37" y="141"/>
                </a:lnTo>
                <a:lnTo>
                  <a:pt x="38" y="141"/>
                </a:lnTo>
                <a:lnTo>
                  <a:pt x="38" y="139"/>
                </a:lnTo>
                <a:lnTo>
                  <a:pt x="38" y="138"/>
                </a:lnTo>
                <a:lnTo>
                  <a:pt x="37" y="138"/>
                </a:lnTo>
                <a:lnTo>
                  <a:pt x="37" y="139"/>
                </a:lnTo>
                <a:lnTo>
                  <a:pt x="37" y="138"/>
                </a:lnTo>
                <a:lnTo>
                  <a:pt x="35" y="138"/>
                </a:lnTo>
                <a:lnTo>
                  <a:pt x="35" y="136"/>
                </a:lnTo>
                <a:lnTo>
                  <a:pt x="35" y="134"/>
                </a:lnTo>
                <a:lnTo>
                  <a:pt x="37" y="134"/>
                </a:lnTo>
                <a:lnTo>
                  <a:pt x="37" y="132"/>
                </a:lnTo>
                <a:lnTo>
                  <a:pt x="35" y="132"/>
                </a:lnTo>
                <a:lnTo>
                  <a:pt x="37" y="132"/>
                </a:lnTo>
                <a:lnTo>
                  <a:pt x="35" y="131"/>
                </a:lnTo>
                <a:lnTo>
                  <a:pt x="37" y="131"/>
                </a:lnTo>
                <a:lnTo>
                  <a:pt x="35" y="131"/>
                </a:lnTo>
                <a:lnTo>
                  <a:pt x="35" y="129"/>
                </a:lnTo>
                <a:lnTo>
                  <a:pt x="37" y="129"/>
                </a:lnTo>
                <a:lnTo>
                  <a:pt x="35" y="129"/>
                </a:lnTo>
                <a:lnTo>
                  <a:pt x="35" y="127"/>
                </a:lnTo>
                <a:lnTo>
                  <a:pt x="37" y="127"/>
                </a:lnTo>
                <a:lnTo>
                  <a:pt x="37" y="126"/>
                </a:lnTo>
                <a:lnTo>
                  <a:pt x="37" y="124"/>
                </a:lnTo>
                <a:lnTo>
                  <a:pt x="37" y="122"/>
                </a:lnTo>
                <a:lnTo>
                  <a:pt x="37" y="120"/>
                </a:lnTo>
                <a:lnTo>
                  <a:pt x="38" y="120"/>
                </a:lnTo>
                <a:lnTo>
                  <a:pt x="40" y="120"/>
                </a:lnTo>
                <a:lnTo>
                  <a:pt x="40" y="119"/>
                </a:lnTo>
                <a:lnTo>
                  <a:pt x="42" y="119"/>
                </a:lnTo>
                <a:lnTo>
                  <a:pt x="42" y="117"/>
                </a:lnTo>
                <a:lnTo>
                  <a:pt x="42" y="119"/>
                </a:lnTo>
                <a:lnTo>
                  <a:pt x="43" y="119"/>
                </a:lnTo>
                <a:lnTo>
                  <a:pt x="43" y="117"/>
                </a:lnTo>
                <a:lnTo>
                  <a:pt x="45" y="117"/>
                </a:lnTo>
                <a:lnTo>
                  <a:pt x="45" y="115"/>
                </a:lnTo>
                <a:lnTo>
                  <a:pt x="47" y="115"/>
                </a:lnTo>
                <a:lnTo>
                  <a:pt x="49" y="115"/>
                </a:lnTo>
                <a:lnTo>
                  <a:pt x="49" y="114"/>
                </a:lnTo>
                <a:lnTo>
                  <a:pt x="50" y="114"/>
                </a:lnTo>
                <a:lnTo>
                  <a:pt x="50" y="112"/>
                </a:lnTo>
                <a:lnTo>
                  <a:pt x="50" y="110"/>
                </a:lnTo>
                <a:lnTo>
                  <a:pt x="50" y="108"/>
                </a:lnTo>
                <a:lnTo>
                  <a:pt x="52" y="108"/>
                </a:lnTo>
                <a:lnTo>
                  <a:pt x="52" y="107"/>
                </a:lnTo>
                <a:lnTo>
                  <a:pt x="54" y="107"/>
                </a:lnTo>
                <a:lnTo>
                  <a:pt x="54" y="105"/>
                </a:lnTo>
                <a:lnTo>
                  <a:pt x="54" y="103"/>
                </a:lnTo>
                <a:lnTo>
                  <a:pt x="55" y="103"/>
                </a:lnTo>
                <a:lnTo>
                  <a:pt x="57" y="103"/>
                </a:lnTo>
                <a:lnTo>
                  <a:pt x="59" y="103"/>
                </a:lnTo>
                <a:lnTo>
                  <a:pt x="59" y="101"/>
                </a:lnTo>
                <a:lnTo>
                  <a:pt x="61" y="101"/>
                </a:lnTo>
                <a:lnTo>
                  <a:pt x="61" y="100"/>
                </a:lnTo>
                <a:lnTo>
                  <a:pt x="59" y="100"/>
                </a:lnTo>
                <a:lnTo>
                  <a:pt x="61" y="100"/>
                </a:lnTo>
                <a:lnTo>
                  <a:pt x="61" y="98"/>
                </a:lnTo>
                <a:lnTo>
                  <a:pt x="62" y="98"/>
                </a:lnTo>
                <a:lnTo>
                  <a:pt x="62" y="96"/>
                </a:lnTo>
                <a:lnTo>
                  <a:pt x="64" y="96"/>
                </a:lnTo>
                <a:lnTo>
                  <a:pt x="66" y="96"/>
                </a:lnTo>
                <a:lnTo>
                  <a:pt x="66" y="95"/>
                </a:lnTo>
                <a:lnTo>
                  <a:pt x="68" y="95"/>
                </a:lnTo>
                <a:lnTo>
                  <a:pt x="68" y="93"/>
                </a:lnTo>
                <a:lnTo>
                  <a:pt x="69" y="93"/>
                </a:lnTo>
                <a:lnTo>
                  <a:pt x="69" y="91"/>
                </a:lnTo>
                <a:lnTo>
                  <a:pt x="71" y="91"/>
                </a:lnTo>
                <a:lnTo>
                  <a:pt x="71" y="89"/>
                </a:lnTo>
                <a:lnTo>
                  <a:pt x="71" y="88"/>
                </a:lnTo>
                <a:lnTo>
                  <a:pt x="71" y="86"/>
                </a:lnTo>
                <a:lnTo>
                  <a:pt x="73" y="86"/>
                </a:lnTo>
                <a:lnTo>
                  <a:pt x="73" y="84"/>
                </a:lnTo>
                <a:lnTo>
                  <a:pt x="73" y="83"/>
                </a:lnTo>
                <a:lnTo>
                  <a:pt x="73" y="81"/>
                </a:lnTo>
                <a:lnTo>
                  <a:pt x="74" y="79"/>
                </a:lnTo>
                <a:lnTo>
                  <a:pt x="74" y="77"/>
                </a:lnTo>
                <a:lnTo>
                  <a:pt x="74" y="76"/>
                </a:lnTo>
                <a:lnTo>
                  <a:pt x="74" y="74"/>
                </a:lnTo>
                <a:lnTo>
                  <a:pt x="76" y="74"/>
                </a:lnTo>
                <a:lnTo>
                  <a:pt x="76" y="72"/>
                </a:lnTo>
                <a:lnTo>
                  <a:pt x="76" y="70"/>
                </a:lnTo>
                <a:lnTo>
                  <a:pt x="76" y="69"/>
                </a:lnTo>
                <a:lnTo>
                  <a:pt x="76" y="67"/>
                </a:lnTo>
                <a:lnTo>
                  <a:pt x="78" y="67"/>
                </a:lnTo>
                <a:lnTo>
                  <a:pt x="78" y="65"/>
                </a:lnTo>
                <a:lnTo>
                  <a:pt x="78" y="64"/>
                </a:lnTo>
                <a:lnTo>
                  <a:pt x="78" y="62"/>
                </a:lnTo>
                <a:lnTo>
                  <a:pt x="80" y="62"/>
                </a:lnTo>
                <a:lnTo>
                  <a:pt x="80" y="60"/>
                </a:lnTo>
                <a:lnTo>
                  <a:pt x="80" y="58"/>
                </a:lnTo>
                <a:lnTo>
                  <a:pt x="80" y="57"/>
                </a:lnTo>
                <a:lnTo>
                  <a:pt x="80" y="55"/>
                </a:lnTo>
                <a:lnTo>
                  <a:pt x="81" y="55"/>
                </a:lnTo>
                <a:lnTo>
                  <a:pt x="81" y="53"/>
                </a:lnTo>
                <a:lnTo>
                  <a:pt x="81" y="52"/>
                </a:lnTo>
                <a:lnTo>
                  <a:pt x="81" y="50"/>
                </a:lnTo>
                <a:lnTo>
                  <a:pt x="83" y="50"/>
                </a:lnTo>
                <a:lnTo>
                  <a:pt x="83" y="48"/>
                </a:lnTo>
                <a:lnTo>
                  <a:pt x="83" y="46"/>
                </a:lnTo>
                <a:lnTo>
                  <a:pt x="83" y="45"/>
                </a:lnTo>
                <a:lnTo>
                  <a:pt x="83" y="43"/>
                </a:lnTo>
                <a:lnTo>
                  <a:pt x="85" y="43"/>
                </a:lnTo>
                <a:lnTo>
                  <a:pt x="85" y="41"/>
                </a:lnTo>
                <a:lnTo>
                  <a:pt x="85" y="39"/>
                </a:lnTo>
                <a:lnTo>
                  <a:pt x="85" y="38"/>
                </a:lnTo>
                <a:lnTo>
                  <a:pt x="86" y="38"/>
                </a:lnTo>
                <a:lnTo>
                  <a:pt x="86" y="36"/>
                </a:lnTo>
                <a:lnTo>
                  <a:pt x="86" y="34"/>
                </a:lnTo>
                <a:lnTo>
                  <a:pt x="86" y="33"/>
                </a:lnTo>
                <a:lnTo>
                  <a:pt x="86" y="31"/>
                </a:lnTo>
                <a:lnTo>
                  <a:pt x="88" y="31"/>
                </a:lnTo>
                <a:lnTo>
                  <a:pt x="88" y="29"/>
                </a:lnTo>
                <a:lnTo>
                  <a:pt x="88" y="27"/>
                </a:lnTo>
                <a:lnTo>
                  <a:pt x="88" y="26"/>
                </a:lnTo>
                <a:lnTo>
                  <a:pt x="90" y="26"/>
                </a:lnTo>
                <a:lnTo>
                  <a:pt x="90" y="24"/>
                </a:lnTo>
                <a:lnTo>
                  <a:pt x="90" y="22"/>
                </a:lnTo>
                <a:lnTo>
                  <a:pt x="90" y="21"/>
                </a:lnTo>
                <a:lnTo>
                  <a:pt x="90" y="19"/>
                </a:lnTo>
                <a:lnTo>
                  <a:pt x="90" y="17"/>
                </a:lnTo>
                <a:lnTo>
                  <a:pt x="90" y="15"/>
                </a:lnTo>
                <a:lnTo>
                  <a:pt x="92" y="15"/>
                </a:lnTo>
                <a:lnTo>
                  <a:pt x="92" y="14"/>
                </a:lnTo>
                <a:lnTo>
                  <a:pt x="92" y="12"/>
                </a:lnTo>
                <a:lnTo>
                  <a:pt x="93" y="12"/>
                </a:lnTo>
                <a:lnTo>
                  <a:pt x="93" y="10"/>
                </a:lnTo>
                <a:lnTo>
                  <a:pt x="95" y="10"/>
                </a:lnTo>
                <a:lnTo>
                  <a:pt x="95" y="8"/>
                </a:lnTo>
                <a:lnTo>
                  <a:pt x="97" y="8"/>
                </a:lnTo>
                <a:lnTo>
                  <a:pt x="97" y="7"/>
                </a:lnTo>
                <a:lnTo>
                  <a:pt x="99" y="7"/>
                </a:lnTo>
                <a:lnTo>
                  <a:pt x="99" y="5"/>
                </a:lnTo>
                <a:lnTo>
                  <a:pt x="99" y="3"/>
                </a:lnTo>
                <a:lnTo>
                  <a:pt x="100" y="3"/>
                </a:lnTo>
                <a:lnTo>
                  <a:pt x="100" y="2"/>
                </a:lnTo>
                <a:lnTo>
                  <a:pt x="100" y="0"/>
                </a:lnTo>
                <a:lnTo>
                  <a:pt x="102" y="0"/>
                </a:lnTo>
                <a:lnTo>
                  <a:pt x="104" y="0"/>
                </a:lnTo>
                <a:lnTo>
                  <a:pt x="105" y="0"/>
                </a:lnTo>
                <a:lnTo>
                  <a:pt x="105" y="2"/>
                </a:lnTo>
                <a:lnTo>
                  <a:pt x="107" y="2"/>
                </a:lnTo>
                <a:lnTo>
                  <a:pt x="107" y="3"/>
                </a:lnTo>
                <a:lnTo>
                  <a:pt x="105" y="3"/>
                </a:lnTo>
                <a:lnTo>
                  <a:pt x="107" y="3"/>
                </a:lnTo>
                <a:lnTo>
                  <a:pt x="109" y="5"/>
                </a:lnTo>
                <a:lnTo>
                  <a:pt x="111" y="5"/>
                </a:lnTo>
                <a:lnTo>
                  <a:pt x="111" y="7"/>
                </a:lnTo>
                <a:lnTo>
                  <a:pt x="112" y="7"/>
                </a:lnTo>
                <a:lnTo>
                  <a:pt x="112" y="8"/>
                </a:lnTo>
                <a:lnTo>
                  <a:pt x="114" y="8"/>
                </a:lnTo>
                <a:lnTo>
                  <a:pt x="116" y="10"/>
                </a:lnTo>
                <a:lnTo>
                  <a:pt x="117" y="10"/>
                </a:lnTo>
                <a:lnTo>
                  <a:pt x="117" y="12"/>
                </a:lnTo>
                <a:lnTo>
                  <a:pt x="119" y="12"/>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39"/>
          <p:cNvSpPr>
            <a:spLocks/>
          </p:cNvSpPr>
          <p:nvPr/>
        </p:nvSpPr>
        <p:spPr bwMode="auto">
          <a:xfrm>
            <a:off x="6054801" y="4344967"/>
            <a:ext cx="486692" cy="859760"/>
          </a:xfrm>
          <a:custGeom>
            <a:avLst/>
            <a:gdLst>
              <a:gd name="T0" fmla="*/ 152 w 257"/>
              <a:gd name="T1" fmla="*/ 65 h 454"/>
              <a:gd name="T2" fmla="*/ 160 w 257"/>
              <a:gd name="T3" fmla="*/ 79 h 454"/>
              <a:gd name="T4" fmla="*/ 172 w 257"/>
              <a:gd name="T5" fmla="*/ 89 h 454"/>
              <a:gd name="T6" fmla="*/ 167 w 257"/>
              <a:gd name="T7" fmla="*/ 106 h 454"/>
              <a:gd name="T8" fmla="*/ 174 w 257"/>
              <a:gd name="T9" fmla="*/ 118 h 454"/>
              <a:gd name="T10" fmla="*/ 184 w 257"/>
              <a:gd name="T11" fmla="*/ 131 h 454"/>
              <a:gd name="T12" fmla="*/ 196 w 257"/>
              <a:gd name="T13" fmla="*/ 141 h 454"/>
              <a:gd name="T14" fmla="*/ 210 w 257"/>
              <a:gd name="T15" fmla="*/ 153 h 454"/>
              <a:gd name="T16" fmla="*/ 222 w 257"/>
              <a:gd name="T17" fmla="*/ 167 h 454"/>
              <a:gd name="T18" fmla="*/ 231 w 257"/>
              <a:gd name="T19" fmla="*/ 177 h 454"/>
              <a:gd name="T20" fmla="*/ 236 w 257"/>
              <a:gd name="T21" fmla="*/ 191 h 454"/>
              <a:gd name="T22" fmla="*/ 251 w 257"/>
              <a:gd name="T23" fmla="*/ 198 h 454"/>
              <a:gd name="T24" fmla="*/ 257 w 257"/>
              <a:gd name="T25" fmla="*/ 217 h 454"/>
              <a:gd name="T26" fmla="*/ 250 w 257"/>
              <a:gd name="T27" fmla="*/ 229 h 454"/>
              <a:gd name="T28" fmla="*/ 250 w 257"/>
              <a:gd name="T29" fmla="*/ 244 h 454"/>
              <a:gd name="T30" fmla="*/ 241 w 257"/>
              <a:gd name="T31" fmla="*/ 241 h 454"/>
              <a:gd name="T32" fmla="*/ 234 w 257"/>
              <a:gd name="T33" fmla="*/ 256 h 454"/>
              <a:gd name="T34" fmla="*/ 226 w 257"/>
              <a:gd name="T35" fmla="*/ 273 h 454"/>
              <a:gd name="T36" fmla="*/ 219 w 257"/>
              <a:gd name="T37" fmla="*/ 289 h 454"/>
              <a:gd name="T38" fmla="*/ 226 w 257"/>
              <a:gd name="T39" fmla="*/ 306 h 454"/>
              <a:gd name="T40" fmla="*/ 220 w 257"/>
              <a:gd name="T41" fmla="*/ 325 h 454"/>
              <a:gd name="T42" fmla="*/ 215 w 257"/>
              <a:gd name="T43" fmla="*/ 344 h 454"/>
              <a:gd name="T44" fmla="*/ 210 w 257"/>
              <a:gd name="T45" fmla="*/ 363 h 454"/>
              <a:gd name="T46" fmla="*/ 205 w 257"/>
              <a:gd name="T47" fmla="*/ 380 h 454"/>
              <a:gd name="T48" fmla="*/ 200 w 257"/>
              <a:gd name="T49" fmla="*/ 397 h 454"/>
              <a:gd name="T50" fmla="*/ 195 w 257"/>
              <a:gd name="T51" fmla="*/ 411 h 454"/>
              <a:gd name="T52" fmla="*/ 191 w 257"/>
              <a:gd name="T53" fmla="*/ 421 h 454"/>
              <a:gd name="T54" fmla="*/ 191 w 257"/>
              <a:gd name="T55" fmla="*/ 434 h 454"/>
              <a:gd name="T56" fmla="*/ 188 w 257"/>
              <a:gd name="T57" fmla="*/ 446 h 454"/>
              <a:gd name="T58" fmla="*/ 179 w 257"/>
              <a:gd name="T59" fmla="*/ 452 h 454"/>
              <a:gd name="T60" fmla="*/ 181 w 257"/>
              <a:gd name="T61" fmla="*/ 440 h 454"/>
              <a:gd name="T62" fmla="*/ 177 w 257"/>
              <a:gd name="T63" fmla="*/ 427 h 454"/>
              <a:gd name="T64" fmla="*/ 167 w 257"/>
              <a:gd name="T65" fmla="*/ 420 h 454"/>
              <a:gd name="T66" fmla="*/ 150 w 257"/>
              <a:gd name="T67" fmla="*/ 418 h 454"/>
              <a:gd name="T68" fmla="*/ 134 w 257"/>
              <a:gd name="T69" fmla="*/ 416 h 454"/>
              <a:gd name="T70" fmla="*/ 124 w 257"/>
              <a:gd name="T71" fmla="*/ 411 h 454"/>
              <a:gd name="T72" fmla="*/ 114 w 257"/>
              <a:gd name="T73" fmla="*/ 411 h 454"/>
              <a:gd name="T74" fmla="*/ 103 w 257"/>
              <a:gd name="T75" fmla="*/ 409 h 454"/>
              <a:gd name="T76" fmla="*/ 76 w 257"/>
              <a:gd name="T77" fmla="*/ 404 h 454"/>
              <a:gd name="T78" fmla="*/ 78 w 257"/>
              <a:gd name="T79" fmla="*/ 349 h 454"/>
              <a:gd name="T80" fmla="*/ 78 w 257"/>
              <a:gd name="T81" fmla="*/ 285 h 454"/>
              <a:gd name="T82" fmla="*/ 71 w 257"/>
              <a:gd name="T83" fmla="*/ 220 h 454"/>
              <a:gd name="T84" fmla="*/ 50 w 257"/>
              <a:gd name="T85" fmla="*/ 160 h 454"/>
              <a:gd name="T86" fmla="*/ 36 w 257"/>
              <a:gd name="T87" fmla="*/ 101 h 454"/>
              <a:gd name="T88" fmla="*/ 0 w 257"/>
              <a:gd name="T89" fmla="*/ 46 h 454"/>
              <a:gd name="T90" fmla="*/ 19 w 257"/>
              <a:gd name="T91" fmla="*/ 39 h 454"/>
              <a:gd name="T92" fmla="*/ 24 w 257"/>
              <a:gd name="T93" fmla="*/ 43 h 454"/>
              <a:gd name="T94" fmla="*/ 40 w 257"/>
              <a:gd name="T95" fmla="*/ 48 h 454"/>
              <a:gd name="T96" fmla="*/ 50 w 257"/>
              <a:gd name="T97" fmla="*/ 50 h 454"/>
              <a:gd name="T98" fmla="*/ 60 w 257"/>
              <a:gd name="T99" fmla="*/ 51 h 454"/>
              <a:gd name="T100" fmla="*/ 76 w 257"/>
              <a:gd name="T101" fmla="*/ 51 h 454"/>
              <a:gd name="T102" fmla="*/ 88 w 257"/>
              <a:gd name="T103" fmla="*/ 43 h 454"/>
              <a:gd name="T104" fmla="*/ 102 w 257"/>
              <a:gd name="T105" fmla="*/ 32 h 454"/>
              <a:gd name="T106" fmla="*/ 114 w 257"/>
              <a:gd name="T107" fmla="*/ 22 h 454"/>
              <a:gd name="T108" fmla="*/ 127 w 257"/>
              <a:gd name="T109" fmla="*/ 12 h 454"/>
              <a:gd name="T110" fmla="*/ 141 w 257"/>
              <a:gd name="T111" fmla="*/ 1 h 454"/>
              <a:gd name="T112" fmla="*/ 143 w 257"/>
              <a:gd name="T113" fmla="*/ 15 h 454"/>
              <a:gd name="T114" fmla="*/ 152 w 257"/>
              <a:gd name="T115" fmla="*/ 31 h 454"/>
              <a:gd name="T116" fmla="*/ 152 w 257"/>
              <a:gd name="T117" fmla="*/ 50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 h="454">
                <a:moveTo>
                  <a:pt x="152" y="51"/>
                </a:moveTo>
                <a:lnTo>
                  <a:pt x="152" y="53"/>
                </a:lnTo>
                <a:lnTo>
                  <a:pt x="150" y="53"/>
                </a:lnTo>
                <a:lnTo>
                  <a:pt x="150" y="55"/>
                </a:lnTo>
                <a:lnTo>
                  <a:pt x="150" y="57"/>
                </a:lnTo>
                <a:lnTo>
                  <a:pt x="150" y="58"/>
                </a:lnTo>
                <a:lnTo>
                  <a:pt x="152" y="58"/>
                </a:lnTo>
                <a:lnTo>
                  <a:pt x="152" y="60"/>
                </a:lnTo>
                <a:lnTo>
                  <a:pt x="152" y="62"/>
                </a:lnTo>
                <a:lnTo>
                  <a:pt x="152" y="63"/>
                </a:lnTo>
                <a:lnTo>
                  <a:pt x="150" y="63"/>
                </a:lnTo>
                <a:lnTo>
                  <a:pt x="152" y="63"/>
                </a:lnTo>
                <a:lnTo>
                  <a:pt x="152" y="65"/>
                </a:lnTo>
                <a:lnTo>
                  <a:pt x="152" y="67"/>
                </a:lnTo>
                <a:lnTo>
                  <a:pt x="152" y="69"/>
                </a:lnTo>
                <a:lnTo>
                  <a:pt x="152" y="70"/>
                </a:lnTo>
                <a:lnTo>
                  <a:pt x="152" y="72"/>
                </a:lnTo>
                <a:lnTo>
                  <a:pt x="153" y="72"/>
                </a:lnTo>
                <a:lnTo>
                  <a:pt x="153" y="74"/>
                </a:lnTo>
                <a:lnTo>
                  <a:pt x="155" y="74"/>
                </a:lnTo>
                <a:lnTo>
                  <a:pt x="155" y="75"/>
                </a:lnTo>
                <a:lnTo>
                  <a:pt x="157" y="75"/>
                </a:lnTo>
                <a:lnTo>
                  <a:pt x="158" y="75"/>
                </a:lnTo>
                <a:lnTo>
                  <a:pt x="158" y="77"/>
                </a:lnTo>
                <a:lnTo>
                  <a:pt x="160" y="77"/>
                </a:lnTo>
                <a:lnTo>
                  <a:pt x="160" y="79"/>
                </a:lnTo>
                <a:lnTo>
                  <a:pt x="162" y="79"/>
                </a:lnTo>
                <a:lnTo>
                  <a:pt x="162" y="81"/>
                </a:lnTo>
                <a:lnTo>
                  <a:pt x="164" y="81"/>
                </a:lnTo>
                <a:lnTo>
                  <a:pt x="165" y="81"/>
                </a:lnTo>
                <a:lnTo>
                  <a:pt x="167" y="81"/>
                </a:lnTo>
                <a:lnTo>
                  <a:pt x="167" y="82"/>
                </a:lnTo>
                <a:lnTo>
                  <a:pt x="169" y="82"/>
                </a:lnTo>
                <a:lnTo>
                  <a:pt x="169" y="84"/>
                </a:lnTo>
                <a:lnTo>
                  <a:pt x="171" y="84"/>
                </a:lnTo>
                <a:lnTo>
                  <a:pt x="171" y="86"/>
                </a:lnTo>
                <a:lnTo>
                  <a:pt x="172" y="86"/>
                </a:lnTo>
                <a:lnTo>
                  <a:pt x="172" y="88"/>
                </a:lnTo>
                <a:lnTo>
                  <a:pt x="172" y="89"/>
                </a:lnTo>
                <a:lnTo>
                  <a:pt x="171" y="89"/>
                </a:lnTo>
                <a:lnTo>
                  <a:pt x="171" y="91"/>
                </a:lnTo>
                <a:lnTo>
                  <a:pt x="171" y="93"/>
                </a:lnTo>
                <a:lnTo>
                  <a:pt x="171" y="94"/>
                </a:lnTo>
                <a:lnTo>
                  <a:pt x="171" y="96"/>
                </a:lnTo>
                <a:lnTo>
                  <a:pt x="169" y="96"/>
                </a:lnTo>
                <a:lnTo>
                  <a:pt x="169" y="98"/>
                </a:lnTo>
                <a:lnTo>
                  <a:pt x="169" y="100"/>
                </a:lnTo>
                <a:lnTo>
                  <a:pt x="169" y="101"/>
                </a:lnTo>
                <a:lnTo>
                  <a:pt x="169" y="103"/>
                </a:lnTo>
                <a:lnTo>
                  <a:pt x="167" y="103"/>
                </a:lnTo>
                <a:lnTo>
                  <a:pt x="167" y="105"/>
                </a:lnTo>
                <a:lnTo>
                  <a:pt x="167" y="106"/>
                </a:lnTo>
                <a:lnTo>
                  <a:pt x="167" y="108"/>
                </a:lnTo>
                <a:lnTo>
                  <a:pt x="165" y="108"/>
                </a:lnTo>
                <a:lnTo>
                  <a:pt x="165" y="110"/>
                </a:lnTo>
                <a:lnTo>
                  <a:pt x="165" y="112"/>
                </a:lnTo>
                <a:lnTo>
                  <a:pt x="167" y="112"/>
                </a:lnTo>
                <a:lnTo>
                  <a:pt x="167" y="113"/>
                </a:lnTo>
                <a:lnTo>
                  <a:pt x="169" y="113"/>
                </a:lnTo>
                <a:lnTo>
                  <a:pt x="169" y="115"/>
                </a:lnTo>
                <a:lnTo>
                  <a:pt x="171" y="115"/>
                </a:lnTo>
                <a:lnTo>
                  <a:pt x="171" y="117"/>
                </a:lnTo>
                <a:lnTo>
                  <a:pt x="172" y="117"/>
                </a:lnTo>
                <a:lnTo>
                  <a:pt x="172" y="118"/>
                </a:lnTo>
                <a:lnTo>
                  <a:pt x="174" y="118"/>
                </a:lnTo>
                <a:lnTo>
                  <a:pt x="174" y="120"/>
                </a:lnTo>
                <a:lnTo>
                  <a:pt x="176" y="120"/>
                </a:lnTo>
                <a:lnTo>
                  <a:pt x="176" y="122"/>
                </a:lnTo>
                <a:lnTo>
                  <a:pt x="177" y="122"/>
                </a:lnTo>
                <a:lnTo>
                  <a:pt x="177" y="124"/>
                </a:lnTo>
                <a:lnTo>
                  <a:pt x="179" y="124"/>
                </a:lnTo>
                <a:lnTo>
                  <a:pt x="179" y="125"/>
                </a:lnTo>
                <a:lnTo>
                  <a:pt x="181" y="125"/>
                </a:lnTo>
                <a:lnTo>
                  <a:pt x="181" y="127"/>
                </a:lnTo>
                <a:lnTo>
                  <a:pt x="183" y="127"/>
                </a:lnTo>
                <a:lnTo>
                  <a:pt x="183" y="129"/>
                </a:lnTo>
                <a:lnTo>
                  <a:pt x="184" y="129"/>
                </a:lnTo>
                <a:lnTo>
                  <a:pt x="184" y="131"/>
                </a:lnTo>
                <a:lnTo>
                  <a:pt x="186" y="131"/>
                </a:lnTo>
                <a:lnTo>
                  <a:pt x="186" y="132"/>
                </a:lnTo>
                <a:lnTo>
                  <a:pt x="188" y="132"/>
                </a:lnTo>
                <a:lnTo>
                  <a:pt x="188" y="134"/>
                </a:lnTo>
                <a:lnTo>
                  <a:pt x="189" y="134"/>
                </a:lnTo>
                <a:lnTo>
                  <a:pt x="189" y="136"/>
                </a:lnTo>
                <a:lnTo>
                  <a:pt x="191" y="136"/>
                </a:lnTo>
                <a:lnTo>
                  <a:pt x="191" y="137"/>
                </a:lnTo>
                <a:lnTo>
                  <a:pt x="193" y="137"/>
                </a:lnTo>
                <a:lnTo>
                  <a:pt x="193" y="139"/>
                </a:lnTo>
                <a:lnTo>
                  <a:pt x="195" y="139"/>
                </a:lnTo>
                <a:lnTo>
                  <a:pt x="195" y="141"/>
                </a:lnTo>
                <a:lnTo>
                  <a:pt x="196" y="141"/>
                </a:lnTo>
                <a:lnTo>
                  <a:pt x="196" y="143"/>
                </a:lnTo>
                <a:lnTo>
                  <a:pt x="198" y="143"/>
                </a:lnTo>
                <a:lnTo>
                  <a:pt x="198" y="144"/>
                </a:lnTo>
                <a:lnTo>
                  <a:pt x="200" y="144"/>
                </a:lnTo>
                <a:lnTo>
                  <a:pt x="200" y="146"/>
                </a:lnTo>
                <a:lnTo>
                  <a:pt x="201" y="146"/>
                </a:lnTo>
                <a:lnTo>
                  <a:pt x="201" y="148"/>
                </a:lnTo>
                <a:lnTo>
                  <a:pt x="203" y="148"/>
                </a:lnTo>
                <a:lnTo>
                  <a:pt x="203" y="149"/>
                </a:lnTo>
                <a:lnTo>
                  <a:pt x="205" y="149"/>
                </a:lnTo>
                <a:lnTo>
                  <a:pt x="207" y="151"/>
                </a:lnTo>
                <a:lnTo>
                  <a:pt x="208" y="153"/>
                </a:lnTo>
                <a:lnTo>
                  <a:pt x="210" y="153"/>
                </a:lnTo>
                <a:lnTo>
                  <a:pt x="210" y="155"/>
                </a:lnTo>
                <a:lnTo>
                  <a:pt x="212" y="156"/>
                </a:lnTo>
                <a:lnTo>
                  <a:pt x="214" y="158"/>
                </a:lnTo>
                <a:lnTo>
                  <a:pt x="215" y="158"/>
                </a:lnTo>
                <a:lnTo>
                  <a:pt x="215" y="160"/>
                </a:lnTo>
                <a:lnTo>
                  <a:pt x="217" y="160"/>
                </a:lnTo>
                <a:lnTo>
                  <a:pt x="217" y="162"/>
                </a:lnTo>
                <a:lnTo>
                  <a:pt x="219" y="162"/>
                </a:lnTo>
                <a:lnTo>
                  <a:pt x="219" y="163"/>
                </a:lnTo>
                <a:lnTo>
                  <a:pt x="220" y="163"/>
                </a:lnTo>
                <a:lnTo>
                  <a:pt x="220" y="165"/>
                </a:lnTo>
                <a:lnTo>
                  <a:pt x="222" y="165"/>
                </a:lnTo>
                <a:lnTo>
                  <a:pt x="222" y="167"/>
                </a:lnTo>
                <a:lnTo>
                  <a:pt x="224" y="167"/>
                </a:lnTo>
                <a:lnTo>
                  <a:pt x="224" y="168"/>
                </a:lnTo>
                <a:lnTo>
                  <a:pt x="226" y="168"/>
                </a:lnTo>
                <a:lnTo>
                  <a:pt x="226" y="170"/>
                </a:lnTo>
                <a:lnTo>
                  <a:pt x="227" y="170"/>
                </a:lnTo>
                <a:lnTo>
                  <a:pt x="227" y="172"/>
                </a:lnTo>
                <a:lnTo>
                  <a:pt x="229" y="172"/>
                </a:lnTo>
                <a:lnTo>
                  <a:pt x="229" y="174"/>
                </a:lnTo>
                <a:lnTo>
                  <a:pt x="231" y="174"/>
                </a:lnTo>
                <a:lnTo>
                  <a:pt x="231" y="175"/>
                </a:lnTo>
                <a:lnTo>
                  <a:pt x="232" y="175"/>
                </a:lnTo>
                <a:lnTo>
                  <a:pt x="231" y="175"/>
                </a:lnTo>
                <a:lnTo>
                  <a:pt x="231" y="177"/>
                </a:lnTo>
                <a:lnTo>
                  <a:pt x="231" y="179"/>
                </a:lnTo>
                <a:lnTo>
                  <a:pt x="231" y="180"/>
                </a:lnTo>
                <a:lnTo>
                  <a:pt x="231" y="182"/>
                </a:lnTo>
                <a:lnTo>
                  <a:pt x="231" y="184"/>
                </a:lnTo>
                <a:lnTo>
                  <a:pt x="231" y="186"/>
                </a:lnTo>
                <a:lnTo>
                  <a:pt x="229" y="186"/>
                </a:lnTo>
                <a:lnTo>
                  <a:pt x="229" y="187"/>
                </a:lnTo>
                <a:lnTo>
                  <a:pt x="231" y="187"/>
                </a:lnTo>
                <a:lnTo>
                  <a:pt x="231" y="189"/>
                </a:lnTo>
                <a:lnTo>
                  <a:pt x="232" y="189"/>
                </a:lnTo>
                <a:lnTo>
                  <a:pt x="234" y="189"/>
                </a:lnTo>
                <a:lnTo>
                  <a:pt x="234" y="191"/>
                </a:lnTo>
                <a:lnTo>
                  <a:pt x="236" y="191"/>
                </a:lnTo>
                <a:lnTo>
                  <a:pt x="238" y="191"/>
                </a:lnTo>
                <a:lnTo>
                  <a:pt x="238" y="193"/>
                </a:lnTo>
                <a:lnTo>
                  <a:pt x="239" y="193"/>
                </a:lnTo>
                <a:lnTo>
                  <a:pt x="241" y="193"/>
                </a:lnTo>
                <a:lnTo>
                  <a:pt x="243" y="193"/>
                </a:lnTo>
                <a:lnTo>
                  <a:pt x="245" y="193"/>
                </a:lnTo>
                <a:lnTo>
                  <a:pt x="245" y="194"/>
                </a:lnTo>
                <a:lnTo>
                  <a:pt x="246" y="194"/>
                </a:lnTo>
                <a:lnTo>
                  <a:pt x="248" y="194"/>
                </a:lnTo>
                <a:lnTo>
                  <a:pt x="250" y="194"/>
                </a:lnTo>
                <a:lnTo>
                  <a:pt x="250" y="196"/>
                </a:lnTo>
                <a:lnTo>
                  <a:pt x="250" y="198"/>
                </a:lnTo>
                <a:lnTo>
                  <a:pt x="251" y="198"/>
                </a:lnTo>
                <a:lnTo>
                  <a:pt x="251" y="199"/>
                </a:lnTo>
                <a:lnTo>
                  <a:pt x="253" y="201"/>
                </a:lnTo>
                <a:lnTo>
                  <a:pt x="253" y="203"/>
                </a:lnTo>
                <a:lnTo>
                  <a:pt x="255" y="203"/>
                </a:lnTo>
                <a:lnTo>
                  <a:pt x="255" y="205"/>
                </a:lnTo>
                <a:lnTo>
                  <a:pt x="255" y="206"/>
                </a:lnTo>
                <a:lnTo>
                  <a:pt x="255" y="208"/>
                </a:lnTo>
                <a:lnTo>
                  <a:pt x="255" y="210"/>
                </a:lnTo>
                <a:lnTo>
                  <a:pt x="255" y="211"/>
                </a:lnTo>
                <a:lnTo>
                  <a:pt x="255" y="213"/>
                </a:lnTo>
                <a:lnTo>
                  <a:pt x="257" y="213"/>
                </a:lnTo>
                <a:lnTo>
                  <a:pt x="257" y="215"/>
                </a:lnTo>
                <a:lnTo>
                  <a:pt x="257" y="217"/>
                </a:lnTo>
                <a:lnTo>
                  <a:pt x="255" y="217"/>
                </a:lnTo>
                <a:lnTo>
                  <a:pt x="255" y="218"/>
                </a:lnTo>
                <a:lnTo>
                  <a:pt x="253" y="218"/>
                </a:lnTo>
                <a:lnTo>
                  <a:pt x="253" y="220"/>
                </a:lnTo>
                <a:lnTo>
                  <a:pt x="251" y="220"/>
                </a:lnTo>
                <a:lnTo>
                  <a:pt x="251" y="222"/>
                </a:lnTo>
                <a:lnTo>
                  <a:pt x="251" y="224"/>
                </a:lnTo>
                <a:lnTo>
                  <a:pt x="251" y="225"/>
                </a:lnTo>
                <a:lnTo>
                  <a:pt x="251" y="227"/>
                </a:lnTo>
                <a:lnTo>
                  <a:pt x="250" y="227"/>
                </a:lnTo>
                <a:lnTo>
                  <a:pt x="251" y="227"/>
                </a:lnTo>
                <a:lnTo>
                  <a:pt x="251" y="229"/>
                </a:lnTo>
                <a:lnTo>
                  <a:pt x="250" y="229"/>
                </a:lnTo>
                <a:lnTo>
                  <a:pt x="250" y="230"/>
                </a:lnTo>
                <a:lnTo>
                  <a:pt x="250" y="232"/>
                </a:lnTo>
                <a:lnTo>
                  <a:pt x="250" y="234"/>
                </a:lnTo>
                <a:lnTo>
                  <a:pt x="250" y="236"/>
                </a:lnTo>
                <a:lnTo>
                  <a:pt x="248" y="236"/>
                </a:lnTo>
                <a:lnTo>
                  <a:pt x="250" y="236"/>
                </a:lnTo>
                <a:lnTo>
                  <a:pt x="250" y="237"/>
                </a:lnTo>
                <a:lnTo>
                  <a:pt x="248" y="237"/>
                </a:lnTo>
                <a:lnTo>
                  <a:pt x="248" y="239"/>
                </a:lnTo>
                <a:lnTo>
                  <a:pt x="250" y="239"/>
                </a:lnTo>
                <a:lnTo>
                  <a:pt x="250" y="241"/>
                </a:lnTo>
                <a:lnTo>
                  <a:pt x="250" y="242"/>
                </a:lnTo>
                <a:lnTo>
                  <a:pt x="250" y="244"/>
                </a:lnTo>
                <a:lnTo>
                  <a:pt x="250" y="246"/>
                </a:lnTo>
                <a:lnTo>
                  <a:pt x="251" y="246"/>
                </a:lnTo>
                <a:lnTo>
                  <a:pt x="251" y="248"/>
                </a:lnTo>
                <a:lnTo>
                  <a:pt x="250" y="248"/>
                </a:lnTo>
                <a:lnTo>
                  <a:pt x="250" y="246"/>
                </a:lnTo>
                <a:lnTo>
                  <a:pt x="248" y="246"/>
                </a:lnTo>
                <a:lnTo>
                  <a:pt x="248" y="244"/>
                </a:lnTo>
                <a:lnTo>
                  <a:pt x="246" y="244"/>
                </a:lnTo>
                <a:lnTo>
                  <a:pt x="246" y="242"/>
                </a:lnTo>
                <a:lnTo>
                  <a:pt x="245" y="242"/>
                </a:lnTo>
                <a:lnTo>
                  <a:pt x="243" y="242"/>
                </a:lnTo>
                <a:lnTo>
                  <a:pt x="243" y="241"/>
                </a:lnTo>
                <a:lnTo>
                  <a:pt x="241" y="241"/>
                </a:lnTo>
                <a:lnTo>
                  <a:pt x="241" y="239"/>
                </a:lnTo>
                <a:lnTo>
                  <a:pt x="239" y="239"/>
                </a:lnTo>
                <a:lnTo>
                  <a:pt x="239" y="241"/>
                </a:lnTo>
                <a:lnTo>
                  <a:pt x="239" y="242"/>
                </a:lnTo>
                <a:lnTo>
                  <a:pt x="238" y="244"/>
                </a:lnTo>
                <a:lnTo>
                  <a:pt x="238" y="246"/>
                </a:lnTo>
                <a:lnTo>
                  <a:pt x="238" y="248"/>
                </a:lnTo>
                <a:lnTo>
                  <a:pt x="238" y="249"/>
                </a:lnTo>
                <a:lnTo>
                  <a:pt x="236" y="251"/>
                </a:lnTo>
                <a:lnTo>
                  <a:pt x="236" y="253"/>
                </a:lnTo>
                <a:lnTo>
                  <a:pt x="236" y="254"/>
                </a:lnTo>
                <a:lnTo>
                  <a:pt x="236" y="256"/>
                </a:lnTo>
                <a:lnTo>
                  <a:pt x="234" y="256"/>
                </a:lnTo>
                <a:lnTo>
                  <a:pt x="234" y="258"/>
                </a:lnTo>
                <a:lnTo>
                  <a:pt x="234" y="260"/>
                </a:lnTo>
                <a:lnTo>
                  <a:pt x="232" y="260"/>
                </a:lnTo>
                <a:lnTo>
                  <a:pt x="232" y="261"/>
                </a:lnTo>
                <a:lnTo>
                  <a:pt x="231" y="263"/>
                </a:lnTo>
                <a:lnTo>
                  <a:pt x="231" y="265"/>
                </a:lnTo>
                <a:lnTo>
                  <a:pt x="229" y="267"/>
                </a:lnTo>
                <a:lnTo>
                  <a:pt x="229" y="268"/>
                </a:lnTo>
                <a:lnTo>
                  <a:pt x="227" y="268"/>
                </a:lnTo>
                <a:lnTo>
                  <a:pt x="227" y="270"/>
                </a:lnTo>
                <a:lnTo>
                  <a:pt x="227" y="272"/>
                </a:lnTo>
                <a:lnTo>
                  <a:pt x="226" y="272"/>
                </a:lnTo>
                <a:lnTo>
                  <a:pt x="226" y="273"/>
                </a:lnTo>
                <a:lnTo>
                  <a:pt x="226" y="275"/>
                </a:lnTo>
                <a:lnTo>
                  <a:pt x="224" y="275"/>
                </a:lnTo>
                <a:lnTo>
                  <a:pt x="224" y="277"/>
                </a:lnTo>
                <a:lnTo>
                  <a:pt x="224" y="279"/>
                </a:lnTo>
                <a:lnTo>
                  <a:pt x="222" y="279"/>
                </a:lnTo>
                <a:lnTo>
                  <a:pt x="222" y="280"/>
                </a:lnTo>
                <a:lnTo>
                  <a:pt x="222" y="282"/>
                </a:lnTo>
                <a:lnTo>
                  <a:pt x="220" y="282"/>
                </a:lnTo>
                <a:lnTo>
                  <a:pt x="220" y="284"/>
                </a:lnTo>
                <a:lnTo>
                  <a:pt x="220" y="285"/>
                </a:lnTo>
                <a:lnTo>
                  <a:pt x="219" y="285"/>
                </a:lnTo>
                <a:lnTo>
                  <a:pt x="219" y="287"/>
                </a:lnTo>
                <a:lnTo>
                  <a:pt x="219" y="289"/>
                </a:lnTo>
                <a:lnTo>
                  <a:pt x="220" y="289"/>
                </a:lnTo>
                <a:lnTo>
                  <a:pt x="220" y="291"/>
                </a:lnTo>
                <a:lnTo>
                  <a:pt x="220" y="292"/>
                </a:lnTo>
                <a:lnTo>
                  <a:pt x="222" y="292"/>
                </a:lnTo>
                <a:lnTo>
                  <a:pt x="222" y="294"/>
                </a:lnTo>
                <a:lnTo>
                  <a:pt x="222" y="296"/>
                </a:lnTo>
                <a:lnTo>
                  <a:pt x="224" y="298"/>
                </a:lnTo>
                <a:lnTo>
                  <a:pt x="224" y="299"/>
                </a:lnTo>
                <a:lnTo>
                  <a:pt x="224" y="301"/>
                </a:lnTo>
                <a:lnTo>
                  <a:pt x="226" y="301"/>
                </a:lnTo>
                <a:lnTo>
                  <a:pt x="226" y="303"/>
                </a:lnTo>
                <a:lnTo>
                  <a:pt x="226" y="304"/>
                </a:lnTo>
                <a:lnTo>
                  <a:pt x="226" y="306"/>
                </a:lnTo>
                <a:lnTo>
                  <a:pt x="224" y="306"/>
                </a:lnTo>
                <a:lnTo>
                  <a:pt x="224" y="308"/>
                </a:lnTo>
                <a:lnTo>
                  <a:pt x="224" y="310"/>
                </a:lnTo>
                <a:lnTo>
                  <a:pt x="224" y="311"/>
                </a:lnTo>
                <a:lnTo>
                  <a:pt x="224" y="313"/>
                </a:lnTo>
                <a:lnTo>
                  <a:pt x="222" y="313"/>
                </a:lnTo>
                <a:lnTo>
                  <a:pt x="222" y="315"/>
                </a:lnTo>
                <a:lnTo>
                  <a:pt x="222" y="316"/>
                </a:lnTo>
                <a:lnTo>
                  <a:pt x="222" y="318"/>
                </a:lnTo>
                <a:lnTo>
                  <a:pt x="220" y="320"/>
                </a:lnTo>
                <a:lnTo>
                  <a:pt x="220" y="322"/>
                </a:lnTo>
                <a:lnTo>
                  <a:pt x="220" y="323"/>
                </a:lnTo>
                <a:lnTo>
                  <a:pt x="220" y="325"/>
                </a:lnTo>
                <a:lnTo>
                  <a:pt x="219" y="325"/>
                </a:lnTo>
                <a:lnTo>
                  <a:pt x="219" y="327"/>
                </a:lnTo>
                <a:lnTo>
                  <a:pt x="219" y="329"/>
                </a:lnTo>
                <a:lnTo>
                  <a:pt x="219" y="330"/>
                </a:lnTo>
                <a:lnTo>
                  <a:pt x="219" y="332"/>
                </a:lnTo>
                <a:lnTo>
                  <a:pt x="217" y="332"/>
                </a:lnTo>
                <a:lnTo>
                  <a:pt x="217" y="334"/>
                </a:lnTo>
                <a:lnTo>
                  <a:pt x="217" y="335"/>
                </a:lnTo>
                <a:lnTo>
                  <a:pt x="217" y="337"/>
                </a:lnTo>
                <a:lnTo>
                  <a:pt x="215" y="339"/>
                </a:lnTo>
                <a:lnTo>
                  <a:pt x="215" y="341"/>
                </a:lnTo>
                <a:lnTo>
                  <a:pt x="215" y="342"/>
                </a:lnTo>
                <a:lnTo>
                  <a:pt x="215" y="344"/>
                </a:lnTo>
                <a:lnTo>
                  <a:pt x="214" y="344"/>
                </a:lnTo>
                <a:lnTo>
                  <a:pt x="214" y="346"/>
                </a:lnTo>
                <a:lnTo>
                  <a:pt x="214" y="347"/>
                </a:lnTo>
                <a:lnTo>
                  <a:pt x="214" y="349"/>
                </a:lnTo>
                <a:lnTo>
                  <a:pt x="214" y="351"/>
                </a:lnTo>
                <a:lnTo>
                  <a:pt x="212" y="351"/>
                </a:lnTo>
                <a:lnTo>
                  <a:pt x="212" y="353"/>
                </a:lnTo>
                <a:lnTo>
                  <a:pt x="212" y="354"/>
                </a:lnTo>
                <a:lnTo>
                  <a:pt x="212" y="356"/>
                </a:lnTo>
                <a:lnTo>
                  <a:pt x="210" y="358"/>
                </a:lnTo>
                <a:lnTo>
                  <a:pt x="210" y="360"/>
                </a:lnTo>
                <a:lnTo>
                  <a:pt x="210" y="361"/>
                </a:lnTo>
                <a:lnTo>
                  <a:pt x="210" y="363"/>
                </a:lnTo>
                <a:lnTo>
                  <a:pt x="208" y="363"/>
                </a:lnTo>
                <a:lnTo>
                  <a:pt x="208" y="365"/>
                </a:lnTo>
                <a:lnTo>
                  <a:pt x="208" y="366"/>
                </a:lnTo>
                <a:lnTo>
                  <a:pt x="208" y="368"/>
                </a:lnTo>
                <a:lnTo>
                  <a:pt x="208" y="370"/>
                </a:lnTo>
                <a:lnTo>
                  <a:pt x="207" y="370"/>
                </a:lnTo>
                <a:lnTo>
                  <a:pt x="207" y="372"/>
                </a:lnTo>
                <a:lnTo>
                  <a:pt x="207" y="373"/>
                </a:lnTo>
                <a:lnTo>
                  <a:pt x="207" y="375"/>
                </a:lnTo>
                <a:lnTo>
                  <a:pt x="207" y="377"/>
                </a:lnTo>
                <a:lnTo>
                  <a:pt x="205" y="377"/>
                </a:lnTo>
                <a:lnTo>
                  <a:pt x="205" y="378"/>
                </a:lnTo>
                <a:lnTo>
                  <a:pt x="205" y="380"/>
                </a:lnTo>
                <a:lnTo>
                  <a:pt x="205" y="382"/>
                </a:lnTo>
                <a:lnTo>
                  <a:pt x="203" y="382"/>
                </a:lnTo>
                <a:lnTo>
                  <a:pt x="203" y="384"/>
                </a:lnTo>
                <a:lnTo>
                  <a:pt x="203" y="385"/>
                </a:lnTo>
                <a:lnTo>
                  <a:pt x="203" y="387"/>
                </a:lnTo>
                <a:lnTo>
                  <a:pt x="203" y="389"/>
                </a:lnTo>
                <a:lnTo>
                  <a:pt x="201" y="389"/>
                </a:lnTo>
                <a:lnTo>
                  <a:pt x="201" y="390"/>
                </a:lnTo>
                <a:lnTo>
                  <a:pt x="201" y="392"/>
                </a:lnTo>
                <a:lnTo>
                  <a:pt x="201" y="394"/>
                </a:lnTo>
                <a:lnTo>
                  <a:pt x="201" y="396"/>
                </a:lnTo>
                <a:lnTo>
                  <a:pt x="200" y="396"/>
                </a:lnTo>
                <a:lnTo>
                  <a:pt x="200" y="397"/>
                </a:lnTo>
                <a:lnTo>
                  <a:pt x="200" y="399"/>
                </a:lnTo>
                <a:lnTo>
                  <a:pt x="200" y="401"/>
                </a:lnTo>
                <a:lnTo>
                  <a:pt x="198" y="401"/>
                </a:lnTo>
                <a:lnTo>
                  <a:pt x="198" y="403"/>
                </a:lnTo>
                <a:lnTo>
                  <a:pt x="198" y="404"/>
                </a:lnTo>
                <a:lnTo>
                  <a:pt x="198" y="406"/>
                </a:lnTo>
                <a:lnTo>
                  <a:pt x="198" y="408"/>
                </a:lnTo>
                <a:lnTo>
                  <a:pt x="196" y="408"/>
                </a:lnTo>
                <a:lnTo>
                  <a:pt x="196" y="409"/>
                </a:lnTo>
                <a:lnTo>
                  <a:pt x="195" y="409"/>
                </a:lnTo>
                <a:lnTo>
                  <a:pt x="195" y="411"/>
                </a:lnTo>
                <a:lnTo>
                  <a:pt x="196" y="411"/>
                </a:lnTo>
                <a:lnTo>
                  <a:pt x="195" y="411"/>
                </a:lnTo>
                <a:lnTo>
                  <a:pt x="195" y="413"/>
                </a:lnTo>
                <a:lnTo>
                  <a:pt x="196" y="413"/>
                </a:lnTo>
                <a:lnTo>
                  <a:pt x="196" y="415"/>
                </a:lnTo>
                <a:lnTo>
                  <a:pt x="195" y="415"/>
                </a:lnTo>
                <a:lnTo>
                  <a:pt x="193" y="415"/>
                </a:lnTo>
                <a:lnTo>
                  <a:pt x="193" y="416"/>
                </a:lnTo>
                <a:lnTo>
                  <a:pt x="195" y="416"/>
                </a:lnTo>
                <a:lnTo>
                  <a:pt x="193" y="416"/>
                </a:lnTo>
                <a:lnTo>
                  <a:pt x="191" y="418"/>
                </a:lnTo>
                <a:lnTo>
                  <a:pt x="193" y="418"/>
                </a:lnTo>
                <a:lnTo>
                  <a:pt x="193" y="420"/>
                </a:lnTo>
                <a:lnTo>
                  <a:pt x="193" y="421"/>
                </a:lnTo>
                <a:lnTo>
                  <a:pt x="191" y="421"/>
                </a:lnTo>
                <a:lnTo>
                  <a:pt x="191" y="423"/>
                </a:lnTo>
                <a:lnTo>
                  <a:pt x="191" y="425"/>
                </a:lnTo>
                <a:lnTo>
                  <a:pt x="193" y="425"/>
                </a:lnTo>
                <a:lnTo>
                  <a:pt x="191" y="425"/>
                </a:lnTo>
                <a:lnTo>
                  <a:pt x="191" y="427"/>
                </a:lnTo>
                <a:lnTo>
                  <a:pt x="193" y="427"/>
                </a:lnTo>
                <a:lnTo>
                  <a:pt x="193" y="428"/>
                </a:lnTo>
                <a:lnTo>
                  <a:pt x="191" y="428"/>
                </a:lnTo>
                <a:lnTo>
                  <a:pt x="191" y="430"/>
                </a:lnTo>
                <a:lnTo>
                  <a:pt x="191" y="432"/>
                </a:lnTo>
                <a:lnTo>
                  <a:pt x="193" y="432"/>
                </a:lnTo>
                <a:lnTo>
                  <a:pt x="193" y="434"/>
                </a:lnTo>
                <a:lnTo>
                  <a:pt x="191" y="434"/>
                </a:lnTo>
                <a:lnTo>
                  <a:pt x="191" y="435"/>
                </a:lnTo>
                <a:lnTo>
                  <a:pt x="191" y="437"/>
                </a:lnTo>
                <a:lnTo>
                  <a:pt x="191" y="439"/>
                </a:lnTo>
                <a:lnTo>
                  <a:pt x="189" y="439"/>
                </a:lnTo>
                <a:lnTo>
                  <a:pt x="189" y="440"/>
                </a:lnTo>
                <a:lnTo>
                  <a:pt x="188" y="440"/>
                </a:lnTo>
                <a:lnTo>
                  <a:pt x="188" y="442"/>
                </a:lnTo>
                <a:lnTo>
                  <a:pt x="189" y="442"/>
                </a:lnTo>
                <a:lnTo>
                  <a:pt x="189" y="444"/>
                </a:lnTo>
                <a:lnTo>
                  <a:pt x="191" y="444"/>
                </a:lnTo>
                <a:lnTo>
                  <a:pt x="191" y="446"/>
                </a:lnTo>
                <a:lnTo>
                  <a:pt x="189" y="446"/>
                </a:lnTo>
                <a:lnTo>
                  <a:pt x="188" y="446"/>
                </a:lnTo>
                <a:lnTo>
                  <a:pt x="188" y="447"/>
                </a:lnTo>
                <a:lnTo>
                  <a:pt x="188" y="449"/>
                </a:lnTo>
                <a:lnTo>
                  <a:pt x="186" y="449"/>
                </a:lnTo>
                <a:lnTo>
                  <a:pt x="186" y="451"/>
                </a:lnTo>
                <a:lnTo>
                  <a:pt x="188" y="451"/>
                </a:lnTo>
                <a:lnTo>
                  <a:pt x="188" y="452"/>
                </a:lnTo>
                <a:lnTo>
                  <a:pt x="186" y="452"/>
                </a:lnTo>
                <a:lnTo>
                  <a:pt x="184" y="452"/>
                </a:lnTo>
                <a:lnTo>
                  <a:pt x="184" y="454"/>
                </a:lnTo>
                <a:lnTo>
                  <a:pt x="183" y="454"/>
                </a:lnTo>
                <a:lnTo>
                  <a:pt x="181" y="454"/>
                </a:lnTo>
                <a:lnTo>
                  <a:pt x="179" y="454"/>
                </a:lnTo>
                <a:lnTo>
                  <a:pt x="179" y="452"/>
                </a:lnTo>
                <a:lnTo>
                  <a:pt x="177" y="451"/>
                </a:lnTo>
                <a:lnTo>
                  <a:pt x="177" y="449"/>
                </a:lnTo>
                <a:lnTo>
                  <a:pt x="179" y="449"/>
                </a:lnTo>
                <a:lnTo>
                  <a:pt x="181" y="449"/>
                </a:lnTo>
                <a:lnTo>
                  <a:pt x="181" y="447"/>
                </a:lnTo>
                <a:lnTo>
                  <a:pt x="181" y="446"/>
                </a:lnTo>
                <a:lnTo>
                  <a:pt x="183" y="446"/>
                </a:lnTo>
                <a:lnTo>
                  <a:pt x="181" y="446"/>
                </a:lnTo>
                <a:lnTo>
                  <a:pt x="181" y="444"/>
                </a:lnTo>
                <a:lnTo>
                  <a:pt x="181" y="442"/>
                </a:lnTo>
                <a:lnTo>
                  <a:pt x="183" y="442"/>
                </a:lnTo>
                <a:lnTo>
                  <a:pt x="183" y="440"/>
                </a:lnTo>
                <a:lnTo>
                  <a:pt x="181" y="440"/>
                </a:lnTo>
                <a:lnTo>
                  <a:pt x="181" y="439"/>
                </a:lnTo>
                <a:lnTo>
                  <a:pt x="181" y="437"/>
                </a:lnTo>
                <a:lnTo>
                  <a:pt x="179" y="437"/>
                </a:lnTo>
                <a:lnTo>
                  <a:pt x="179" y="435"/>
                </a:lnTo>
                <a:lnTo>
                  <a:pt x="179" y="437"/>
                </a:lnTo>
                <a:lnTo>
                  <a:pt x="179" y="435"/>
                </a:lnTo>
                <a:lnTo>
                  <a:pt x="177" y="435"/>
                </a:lnTo>
                <a:lnTo>
                  <a:pt x="177" y="434"/>
                </a:lnTo>
                <a:lnTo>
                  <a:pt x="177" y="432"/>
                </a:lnTo>
                <a:lnTo>
                  <a:pt x="177" y="430"/>
                </a:lnTo>
                <a:lnTo>
                  <a:pt x="179" y="428"/>
                </a:lnTo>
                <a:lnTo>
                  <a:pt x="179" y="427"/>
                </a:lnTo>
                <a:lnTo>
                  <a:pt x="177" y="427"/>
                </a:lnTo>
                <a:lnTo>
                  <a:pt x="177" y="428"/>
                </a:lnTo>
                <a:lnTo>
                  <a:pt x="176" y="428"/>
                </a:lnTo>
                <a:lnTo>
                  <a:pt x="176" y="427"/>
                </a:lnTo>
                <a:lnTo>
                  <a:pt x="174" y="427"/>
                </a:lnTo>
                <a:lnTo>
                  <a:pt x="172" y="427"/>
                </a:lnTo>
                <a:lnTo>
                  <a:pt x="171" y="427"/>
                </a:lnTo>
                <a:lnTo>
                  <a:pt x="171" y="425"/>
                </a:lnTo>
                <a:lnTo>
                  <a:pt x="172" y="423"/>
                </a:lnTo>
                <a:lnTo>
                  <a:pt x="172" y="421"/>
                </a:lnTo>
                <a:lnTo>
                  <a:pt x="171" y="421"/>
                </a:lnTo>
                <a:lnTo>
                  <a:pt x="169" y="421"/>
                </a:lnTo>
                <a:lnTo>
                  <a:pt x="169" y="420"/>
                </a:lnTo>
                <a:lnTo>
                  <a:pt x="167" y="420"/>
                </a:lnTo>
                <a:lnTo>
                  <a:pt x="165" y="420"/>
                </a:lnTo>
                <a:lnTo>
                  <a:pt x="165" y="418"/>
                </a:lnTo>
                <a:lnTo>
                  <a:pt x="164" y="418"/>
                </a:lnTo>
                <a:lnTo>
                  <a:pt x="162" y="418"/>
                </a:lnTo>
                <a:lnTo>
                  <a:pt x="160" y="418"/>
                </a:lnTo>
                <a:lnTo>
                  <a:pt x="160" y="416"/>
                </a:lnTo>
                <a:lnTo>
                  <a:pt x="158" y="416"/>
                </a:lnTo>
                <a:lnTo>
                  <a:pt x="158" y="418"/>
                </a:lnTo>
                <a:lnTo>
                  <a:pt x="157" y="418"/>
                </a:lnTo>
                <a:lnTo>
                  <a:pt x="155" y="418"/>
                </a:lnTo>
                <a:lnTo>
                  <a:pt x="153" y="418"/>
                </a:lnTo>
                <a:lnTo>
                  <a:pt x="152" y="418"/>
                </a:lnTo>
                <a:lnTo>
                  <a:pt x="150" y="418"/>
                </a:lnTo>
                <a:lnTo>
                  <a:pt x="148" y="418"/>
                </a:lnTo>
                <a:lnTo>
                  <a:pt x="146" y="418"/>
                </a:lnTo>
                <a:lnTo>
                  <a:pt x="145" y="418"/>
                </a:lnTo>
                <a:lnTo>
                  <a:pt x="145" y="416"/>
                </a:lnTo>
                <a:lnTo>
                  <a:pt x="143" y="418"/>
                </a:lnTo>
                <a:lnTo>
                  <a:pt x="143" y="416"/>
                </a:lnTo>
                <a:lnTo>
                  <a:pt x="141" y="416"/>
                </a:lnTo>
                <a:lnTo>
                  <a:pt x="141" y="418"/>
                </a:lnTo>
                <a:lnTo>
                  <a:pt x="140" y="418"/>
                </a:lnTo>
                <a:lnTo>
                  <a:pt x="140" y="416"/>
                </a:lnTo>
                <a:lnTo>
                  <a:pt x="138" y="416"/>
                </a:lnTo>
                <a:lnTo>
                  <a:pt x="136" y="416"/>
                </a:lnTo>
                <a:lnTo>
                  <a:pt x="134" y="416"/>
                </a:lnTo>
                <a:lnTo>
                  <a:pt x="133" y="416"/>
                </a:lnTo>
                <a:lnTo>
                  <a:pt x="133" y="415"/>
                </a:lnTo>
                <a:lnTo>
                  <a:pt x="131" y="415"/>
                </a:lnTo>
                <a:lnTo>
                  <a:pt x="129" y="415"/>
                </a:lnTo>
                <a:lnTo>
                  <a:pt x="129" y="413"/>
                </a:lnTo>
                <a:lnTo>
                  <a:pt x="129" y="411"/>
                </a:lnTo>
                <a:lnTo>
                  <a:pt x="127" y="411"/>
                </a:lnTo>
                <a:lnTo>
                  <a:pt x="129" y="411"/>
                </a:lnTo>
                <a:lnTo>
                  <a:pt x="129" y="409"/>
                </a:lnTo>
                <a:lnTo>
                  <a:pt x="127" y="409"/>
                </a:lnTo>
                <a:lnTo>
                  <a:pt x="127" y="411"/>
                </a:lnTo>
                <a:lnTo>
                  <a:pt x="126" y="411"/>
                </a:lnTo>
                <a:lnTo>
                  <a:pt x="124" y="411"/>
                </a:lnTo>
                <a:lnTo>
                  <a:pt x="124" y="413"/>
                </a:lnTo>
                <a:lnTo>
                  <a:pt x="122" y="413"/>
                </a:lnTo>
                <a:lnTo>
                  <a:pt x="122" y="415"/>
                </a:lnTo>
                <a:lnTo>
                  <a:pt x="121" y="415"/>
                </a:lnTo>
                <a:lnTo>
                  <a:pt x="119" y="416"/>
                </a:lnTo>
                <a:lnTo>
                  <a:pt x="117" y="416"/>
                </a:lnTo>
                <a:lnTo>
                  <a:pt x="117" y="415"/>
                </a:lnTo>
                <a:lnTo>
                  <a:pt x="117" y="413"/>
                </a:lnTo>
                <a:lnTo>
                  <a:pt x="115" y="413"/>
                </a:lnTo>
                <a:lnTo>
                  <a:pt x="115" y="411"/>
                </a:lnTo>
                <a:lnTo>
                  <a:pt x="115" y="413"/>
                </a:lnTo>
                <a:lnTo>
                  <a:pt x="114" y="413"/>
                </a:lnTo>
                <a:lnTo>
                  <a:pt x="114" y="411"/>
                </a:lnTo>
                <a:lnTo>
                  <a:pt x="114" y="413"/>
                </a:lnTo>
                <a:lnTo>
                  <a:pt x="114" y="411"/>
                </a:lnTo>
                <a:lnTo>
                  <a:pt x="112" y="411"/>
                </a:lnTo>
                <a:lnTo>
                  <a:pt x="112" y="409"/>
                </a:lnTo>
                <a:lnTo>
                  <a:pt x="110" y="409"/>
                </a:lnTo>
                <a:lnTo>
                  <a:pt x="110" y="411"/>
                </a:lnTo>
                <a:lnTo>
                  <a:pt x="109" y="411"/>
                </a:lnTo>
                <a:lnTo>
                  <a:pt x="107" y="411"/>
                </a:lnTo>
                <a:lnTo>
                  <a:pt x="107" y="409"/>
                </a:lnTo>
                <a:lnTo>
                  <a:pt x="105" y="409"/>
                </a:lnTo>
                <a:lnTo>
                  <a:pt x="105" y="411"/>
                </a:lnTo>
                <a:lnTo>
                  <a:pt x="105" y="409"/>
                </a:lnTo>
                <a:lnTo>
                  <a:pt x="103" y="409"/>
                </a:lnTo>
                <a:lnTo>
                  <a:pt x="103" y="408"/>
                </a:lnTo>
                <a:lnTo>
                  <a:pt x="102" y="408"/>
                </a:lnTo>
                <a:lnTo>
                  <a:pt x="100" y="408"/>
                </a:lnTo>
                <a:lnTo>
                  <a:pt x="98" y="408"/>
                </a:lnTo>
                <a:lnTo>
                  <a:pt x="97" y="408"/>
                </a:lnTo>
                <a:lnTo>
                  <a:pt x="95" y="408"/>
                </a:lnTo>
                <a:lnTo>
                  <a:pt x="95" y="406"/>
                </a:lnTo>
                <a:lnTo>
                  <a:pt x="93" y="406"/>
                </a:lnTo>
                <a:lnTo>
                  <a:pt x="91" y="404"/>
                </a:lnTo>
                <a:lnTo>
                  <a:pt x="90" y="404"/>
                </a:lnTo>
                <a:lnTo>
                  <a:pt x="88" y="404"/>
                </a:lnTo>
                <a:lnTo>
                  <a:pt x="81" y="408"/>
                </a:lnTo>
                <a:lnTo>
                  <a:pt x="76" y="404"/>
                </a:lnTo>
                <a:lnTo>
                  <a:pt x="74" y="401"/>
                </a:lnTo>
                <a:lnTo>
                  <a:pt x="74" y="397"/>
                </a:lnTo>
                <a:lnTo>
                  <a:pt x="74" y="396"/>
                </a:lnTo>
                <a:lnTo>
                  <a:pt x="74" y="392"/>
                </a:lnTo>
                <a:lnTo>
                  <a:pt x="76" y="387"/>
                </a:lnTo>
                <a:lnTo>
                  <a:pt x="76" y="382"/>
                </a:lnTo>
                <a:lnTo>
                  <a:pt x="76" y="377"/>
                </a:lnTo>
                <a:lnTo>
                  <a:pt x="74" y="370"/>
                </a:lnTo>
                <a:lnTo>
                  <a:pt x="71" y="365"/>
                </a:lnTo>
                <a:lnTo>
                  <a:pt x="69" y="360"/>
                </a:lnTo>
                <a:lnTo>
                  <a:pt x="71" y="356"/>
                </a:lnTo>
                <a:lnTo>
                  <a:pt x="74" y="353"/>
                </a:lnTo>
                <a:lnTo>
                  <a:pt x="78" y="349"/>
                </a:lnTo>
                <a:lnTo>
                  <a:pt x="76" y="344"/>
                </a:lnTo>
                <a:lnTo>
                  <a:pt x="72" y="341"/>
                </a:lnTo>
                <a:lnTo>
                  <a:pt x="71" y="337"/>
                </a:lnTo>
                <a:lnTo>
                  <a:pt x="72" y="332"/>
                </a:lnTo>
                <a:lnTo>
                  <a:pt x="74" y="327"/>
                </a:lnTo>
                <a:lnTo>
                  <a:pt x="79" y="322"/>
                </a:lnTo>
                <a:lnTo>
                  <a:pt x="83" y="316"/>
                </a:lnTo>
                <a:lnTo>
                  <a:pt x="84" y="313"/>
                </a:lnTo>
                <a:lnTo>
                  <a:pt x="88" y="306"/>
                </a:lnTo>
                <a:lnTo>
                  <a:pt x="90" y="299"/>
                </a:lnTo>
                <a:lnTo>
                  <a:pt x="86" y="294"/>
                </a:lnTo>
                <a:lnTo>
                  <a:pt x="81" y="291"/>
                </a:lnTo>
                <a:lnTo>
                  <a:pt x="78" y="285"/>
                </a:lnTo>
                <a:lnTo>
                  <a:pt x="76" y="280"/>
                </a:lnTo>
                <a:lnTo>
                  <a:pt x="74" y="275"/>
                </a:lnTo>
                <a:lnTo>
                  <a:pt x="74" y="270"/>
                </a:lnTo>
                <a:lnTo>
                  <a:pt x="71" y="265"/>
                </a:lnTo>
                <a:lnTo>
                  <a:pt x="69" y="260"/>
                </a:lnTo>
                <a:lnTo>
                  <a:pt x="69" y="254"/>
                </a:lnTo>
                <a:lnTo>
                  <a:pt x="71" y="251"/>
                </a:lnTo>
                <a:lnTo>
                  <a:pt x="72" y="246"/>
                </a:lnTo>
                <a:lnTo>
                  <a:pt x="72" y="241"/>
                </a:lnTo>
                <a:lnTo>
                  <a:pt x="71" y="234"/>
                </a:lnTo>
                <a:lnTo>
                  <a:pt x="71" y="229"/>
                </a:lnTo>
                <a:lnTo>
                  <a:pt x="71" y="225"/>
                </a:lnTo>
                <a:lnTo>
                  <a:pt x="71" y="220"/>
                </a:lnTo>
                <a:lnTo>
                  <a:pt x="71" y="215"/>
                </a:lnTo>
                <a:lnTo>
                  <a:pt x="71" y="210"/>
                </a:lnTo>
                <a:lnTo>
                  <a:pt x="71" y="206"/>
                </a:lnTo>
                <a:lnTo>
                  <a:pt x="69" y="201"/>
                </a:lnTo>
                <a:lnTo>
                  <a:pt x="66" y="196"/>
                </a:lnTo>
                <a:lnTo>
                  <a:pt x="60" y="193"/>
                </a:lnTo>
                <a:lnTo>
                  <a:pt x="59" y="187"/>
                </a:lnTo>
                <a:lnTo>
                  <a:pt x="55" y="184"/>
                </a:lnTo>
                <a:lnTo>
                  <a:pt x="53" y="179"/>
                </a:lnTo>
                <a:lnTo>
                  <a:pt x="52" y="175"/>
                </a:lnTo>
                <a:lnTo>
                  <a:pt x="52" y="170"/>
                </a:lnTo>
                <a:lnTo>
                  <a:pt x="52" y="165"/>
                </a:lnTo>
                <a:lnTo>
                  <a:pt x="50" y="160"/>
                </a:lnTo>
                <a:lnTo>
                  <a:pt x="53" y="155"/>
                </a:lnTo>
                <a:lnTo>
                  <a:pt x="57" y="151"/>
                </a:lnTo>
                <a:lnTo>
                  <a:pt x="59" y="146"/>
                </a:lnTo>
                <a:lnTo>
                  <a:pt x="60" y="143"/>
                </a:lnTo>
                <a:lnTo>
                  <a:pt x="60" y="137"/>
                </a:lnTo>
                <a:lnTo>
                  <a:pt x="60" y="132"/>
                </a:lnTo>
                <a:lnTo>
                  <a:pt x="59" y="129"/>
                </a:lnTo>
                <a:lnTo>
                  <a:pt x="55" y="122"/>
                </a:lnTo>
                <a:lnTo>
                  <a:pt x="53" y="118"/>
                </a:lnTo>
                <a:lnTo>
                  <a:pt x="52" y="113"/>
                </a:lnTo>
                <a:lnTo>
                  <a:pt x="47" y="108"/>
                </a:lnTo>
                <a:lnTo>
                  <a:pt x="41" y="105"/>
                </a:lnTo>
                <a:lnTo>
                  <a:pt x="36" y="101"/>
                </a:lnTo>
                <a:lnTo>
                  <a:pt x="31" y="98"/>
                </a:lnTo>
                <a:lnTo>
                  <a:pt x="26" y="93"/>
                </a:lnTo>
                <a:lnTo>
                  <a:pt x="23" y="89"/>
                </a:lnTo>
                <a:lnTo>
                  <a:pt x="19" y="84"/>
                </a:lnTo>
                <a:lnTo>
                  <a:pt x="17" y="81"/>
                </a:lnTo>
                <a:lnTo>
                  <a:pt x="17" y="79"/>
                </a:lnTo>
                <a:lnTo>
                  <a:pt x="14" y="74"/>
                </a:lnTo>
                <a:lnTo>
                  <a:pt x="10" y="67"/>
                </a:lnTo>
                <a:lnTo>
                  <a:pt x="7" y="63"/>
                </a:lnTo>
                <a:lnTo>
                  <a:pt x="5" y="58"/>
                </a:lnTo>
                <a:lnTo>
                  <a:pt x="2" y="53"/>
                </a:lnTo>
                <a:lnTo>
                  <a:pt x="0" y="48"/>
                </a:lnTo>
                <a:lnTo>
                  <a:pt x="0" y="46"/>
                </a:lnTo>
                <a:lnTo>
                  <a:pt x="7" y="41"/>
                </a:lnTo>
                <a:lnTo>
                  <a:pt x="7" y="43"/>
                </a:lnTo>
                <a:lnTo>
                  <a:pt x="9" y="43"/>
                </a:lnTo>
                <a:lnTo>
                  <a:pt x="10" y="43"/>
                </a:lnTo>
                <a:lnTo>
                  <a:pt x="12" y="43"/>
                </a:lnTo>
                <a:lnTo>
                  <a:pt x="14" y="43"/>
                </a:lnTo>
                <a:lnTo>
                  <a:pt x="14" y="41"/>
                </a:lnTo>
                <a:lnTo>
                  <a:pt x="14" y="39"/>
                </a:lnTo>
                <a:lnTo>
                  <a:pt x="14" y="38"/>
                </a:lnTo>
                <a:lnTo>
                  <a:pt x="16" y="38"/>
                </a:lnTo>
                <a:lnTo>
                  <a:pt x="17" y="38"/>
                </a:lnTo>
                <a:lnTo>
                  <a:pt x="19" y="38"/>
                </a:lnTo>
                <a:lnTo>
                  <a:pt x="19" y="39"/>
                </a:lnTo>
                <a:lnTo>
                  <a:pt x="17" y="39"/>
                </a:lnTo>
                <a:lnTo>
                  <a:pt x="19" y="39"/>
                </a:lnTo>
                <a:lnTo>
                  <a:pt x="19" y="41"/>
                </a:lnTo>
                <a:lnTo>
                  <a:pt x="21" y="41"/>
                </a:lnTo>
                <a:lnTo>
                  <a:pt x="21" y="43"/>
                </a:lnTo>
                <a:lnTo>
                  <a:pt x="23" y="43"/>
                </a:lnTo>
                <a:lnTo>
                  <a:pt x="23" y="41"/>
                </a:lnTo>
                <a:lnTo>
                  <a:pt x="24" y="41"/>
                </a:lnTo>
                <a:lnTo>
                  <a:pt x="24" y="43"/>
                </a:lnTo>
                <a:lnTo>
                  <a:pt x="24" y="41"/>
                </a:lnTo>
                <a:lnTo>
                  <a:pt x="24" y="43"/>
                </a:lnTo>
                <a:lnTo>
                  <a:pt x="26" y="43"/>
                </a:lnTo>
                <a:lnTo>
                  <a:pt x="24" y="43"/>
                </a:lnTo>
                <a:lnTo>
                  <a:pt x="26" y="44"/>
                </a:lnTo>
                <a:lnTo>
                  <a:pt x="26" y="46"/>
                </a:lnTo>
                <a:lnTo>
                  <a:pt x="28" y="46"/>
                </a:lnTo>
                <a:lnTo>
                  <a:pt x="28" y="48"/>
                </a:lnTo>
                <a:lnTo>
                  <a:pt x="28" y="50"/>
                </a:lnTo>
                <a:lnTo>
                  <a:pt x="29" y="50"/>
                </a:lnTo>
                <a:lnTo>
                  <a:pt x="31" y="50"/>
                </a:lnTo>
                <a:lnTo>
                  <a:pt x="33" y="50"/>
                </a:lnTo>
                <a:lnTo>
                  <a:pt x="35" y="50"/>
                </a:lnTo>
                <a:lnTo>
                  <a:pt x="36" y="50"/>
                </a:lnTo>
                <a:lnTo>
                  <a:pt x="38" y="50"/>
                </a:lnTo>
                <a:lnTo>
                  <a:pt x="40" y="50"/>
                </a:lnTo>
                <a:lnTo>
                  <a:pt x="40" y="48"/>
                </a:lnTo>
                <a:lnTo>
                  <a:pt x="40" y="46"/>
                </a:lnTo>
                <a:lnTo>
                  <a:pt x="40" y="44"/>
                </a:lnTo>
                <a:lnTo>
                  <a:pt x="41" y="44"/>
                </a:lnTo>
                <a:lnTo>
                  <a:pt x="41" y="43"/>
                </a:lnTo>
                <a:lnTo>
                  <a:pt x="43" y="43"/>
                </a:lnTo>
                <a:lnTo>
                  <a:pt x="43" y="44"/>
                </a:lnTo>
                <a:lnTo>
                  <a:pt x="45" y="44"/>
                </a:lnTo>
                <a:lnTo>
                  <a:pt x="45" y="46"/>
                </a:lnTo>
                <a:lnTo>
                  <a:pt x="47" y="46"/>
                </a:lnTo>
                <a:lnTo>
                  <a:pt x="47" y="48"/>
                </a:lnTo>
                <a:lnTo>
                  <a:pt x="48" y="48"/>
                </a:lnTo>
                <a:lnTo>
                  <a:pt x="48" y="50"/>
                </a:lnTo>
                <a:lnTo>
                  <a:pt x="50" y="50"/>
                </a:lnTo>
                <a:lnTo>
                  <a:pt x="50" y="51"/>
                </a:lnTo>
                <a:lnTo>
                  <a:pt x="48" y="53"/>
                </a:lnTo>
                <a:lnTo>
                  <a:pt x="50" y="53"/>
                </a:lnTo>
                <a:lnTo>
                  <a:pt x="50" y="55"/>
                </a:lnTo>
                <a:lnTo>
                  <a:pt x="52" y="55"/>
                </a:lnTo>
                <a:lnTo>
                  <a:pt x="53" y="55"/>
                </a:lnTo>
                <a:lnTo>
                  <a:pt x="53" y="53"/>
                </a:lnTo>
                <a:lnTo>
                  <a:pt x="55" y="53"/>
                </a:lnTo>
                <a:lnTo>
                  <a:pt x="55" y="51"/>
                </a:lnTo>
                <a:lnTo>
                  <a:pt x="57" y="51"/>
                </a:lnTo>
                <a:lnTo>
                  <a:pt x="59" y="53"/>
                </a:lnTo>
                <a:lnTo>
                  <a:pt x="60" y="53"/>
                </a:lnTo>
                <a:lnTo>
                  <a:pt x="60" y="51"/>
                </a:lnTo>
                <a:lnTo>
                  <a:pt x="62" y="51"/>
                </a:lnTo>
                <a:lnTo>
                  <a:pt x="62" y="50"/>
                </a:lnTo>
                <a:lnTo>
                  <a:pt x="64" y="50"/>
                </a:lnTo>
                <a:lnTo>
                  <a:pt x="64" y="48"/>
                </a:lnTo>
                <a:lnTo>
                  <a:pt x="66" y="48"/>
                </a:lnTo>
                <a:lnTo>
                  <a:pt x="67" y="48"/>
                </a:lnTo>
                <a:lnTo>
                  <a:pt x="67" y="50"/>
                </a:lnTo>
                <a:lnTo>
                  <a:pt x="69" y="50"/>
                </a:lnTo>
                <a:lnTo>
                  <a:pt x="69" y="51"/>
                </a:lnTo>
                <a:lnTo>
                  <a:pt x="71" y="51"/>
                </a:lnTo>
                <a:lnTo>
                  <a:pt x="72" y="51"/>
                </a:lnTo>
                <a:lnTo>
                  <a:pt x="74" y="51"/>
                </a:lnTo>
                <a:lnTo>
                  <a:pt x="76" y="51"/>
                </a:lnTo>
                <a:lnTo>
                  <a:pt x="78" y="51"/>
                </a:lnTo>
                <a:lnTo>
                  <a:pt x="79" y="51"/>
                </a:lnTo>
                <a:lnTo>
                  <a:pt x="81" y="51"/>
                </a:lnTo>
                <a:lnTo>
                  <a:pt x="81" y="50"/>
                </a:lnTo>
                <a:lnTo>
                  <a:pt x="79" y="50"/>
                </a:lnTo>
                <a:lnTo>
                  <a:pt x="79" y="48"/>
                </a:lnTo>
                <a:lnTo>
                  <a:pt x="81" y="48"/>
                </a:lnTo>
                <a:lnTo>
                  <a:pt x="81" y="46"/>
                </a:lnTo>
                <a:lnTo>
                  <a:pt x="83" y="46"/>
                </a:lnTo>
                <a:lnTo>
                  <a:pt x="84" y="44"/>
                </a:lnTo>
                <a:lnTo>
                  <a:pt x="86" y="44"/>
                </a:lnTo>
                <a:lnTo>
                  <a:pt x="86" y="43"/>
                </a:lnTo>
                <a:lnTo>
                  <a:pt x="88" y="43"/>
                </a:lnTo>
                <a:lnTo>
                  <a:pt x="88" y="41"/>
                </a:lnTo>
                <a:lnTo>
                  <a:pt x="90" y="41"/>
                </a:lnTo>
                <a:lnTo>
                  <a:pt x="91" y="39"/>
                </a:lnTo>
                <a:lnTo>
                  <a:pt x="93" y="39"/>
                </a:lnTo>
                <a:lnTo>
                  <a:pt x="93" y="38"/>
                </a:lnTo>
                <a:lnTo>
                  <a:pt x="95" y="38"/>
                </a:lnTo>
                <a:lnTo>
                  <a:pt x="95" y="36"/>
                </a:lnTo>
                <a:lnTo>
                  <a:pt x="97" y="36"/>
                </a:lnTo>
                <a:lnTo>
                  <a:pt x="97" y="34"/>
                </a:lnTo>
                <a:lnTo>
                  <a:pt x="98" y="34"/>
                </a:lnTo>
                <a:lnTo>
                  <a:pt x="100" y="34"/>
                </a:lnTo>
                <a:lnTo>
                  <a:pt x="100" y="32"/>
                </a:lnTo>
                <a:lnTo>
                  <a:pt x="102" y="32"/>
                </a:lnTo>
                <a:lnTo>
                  <a:pt x="102" y="31"/>
                </a:lnTo>
                <a:lnTo>
                  <a:pt x="103" y="31"/>
                </a:lnTo>
                <a:lnTo>
                  <a:pt x="103" y="29"/>
                </a:lnTo>
                <a:lnTo>
                  <a:pt x="105" y="29"/>
                </a:lnTo>
                <a:lnTo>
                  <a:pt x="107" y="29"/>
                </a:lnTo>
                <a:lnTo>
                  <a:pt x="107" y="27"/>
                </a:lnTo>
                <a:lnTo>
                  <a:pt x="109" y="27"/>
                </a:lnTo>
                <a:lnTo>
                  <a:pt x="109" y="26"/>
                </a:lnTo>
                <a:lnTo>
                  <a:pt x="110" y="26"/>
                </a:lnTo>
                <a:lnTo>
                  <a:pt x="110" y="24"/>
                </a:lnTo>
                <a:lnTo>
                  <a:pt x="112" y="24"/>
                </a:lnTo>
                <a:lnTo>
                  <a:pt x="114" y="24"/>
                </a:lnTo>
                <a:lnTo>
                  <a:pt x="114" y="22"/>
                </a:lnTo>
                <a:lnTo>
                  <a:pt x="115" y="22"/>
                </a:lnTo>
                <a:lnTo>
                  <a:pt x="115" y="20"/>
                </a:lnTo>
                <a:lnTo>
                  <a:pt x="117" y="20"/>
                </a:lnTo>
                <a:lnTo>
                  <a:pt x="117" y="19"/>
                </a:lnTo>
                <a:lnTo>
                  <a:pt x="119" y="19"/>
                </a:lnTo>
                <a:lnTo>
                  <a:pt x="121" y="17"/>
                </a:lnTo>
                <a:lnTo>
                  <a:pt x="122" y="17"/>
                </a:lnTo>
                <a:lnTo>
                  <a:pt x="122" y="15"/>
                </a:lnTo>
                <a:lnTo>
                  <a:pt x="124" y="15"/>
                </a:lnTo>
                <a:lnTo>
                  <a:pt x="124" y="13"/>
                </a:lnTo>
                <a:lnTo>
                  <a:pt x="126" y="13"/>
                </a:lnTo>
                <a:lnTo>
                  <a:pt x="127" y="13"/>
                </a:lnTo>
                <a:lnTo>
                  <a:pt x="127" y="12"/>
                </a:lnTo>
                <a:lnTo>
                  <a:pt x="129" y="12"/>
                </a:lnTo>
                <a:lnTo>
                  <a:pt x="129" y="10"/>
                </a:lnTo>
                <a:lnTo>
                  <a:pt x="131" y="10"/>
                </a:lnTo>
                <a:lnTo>
                  <a:pt x="131" y="8"/>
                </a:lnTo>
                <a:lnTo>
                  <a:pt x="133" y="8"/>
                </a:lnTo>
                <a:lnTo>
                  <a:pt x="134" y="7"/>
                </a:lnTo>
                <a:lnTo>
                  <a:pt x="136" y="7"/>
                </a:lnTo>
                <a:lnTo>
                  <a:pt x="136" y="5"/>
                </a:lnTo>
                <a:lnTo>
                  <a:pt x="138" y="5"/>
                </a:lnTo>
                <a:lnTo>
                  <a:pt x="138" y="3"/>
                </a:lnTo>
                <a:lnTo>
                  <a:pt x="140" y="3"/>
                </a:lnTo>
                <a:lnTo>
                  <a:pt x="140" y="1"/>
                </a:lnTo>
                <a:lnTo>
                  <a:pt x="141" y="1"/>
                </a:lnTo>
                <a:lnTo>
                  <a:pt x="143" y="1"/>
                </a:lnTo>
                <a:lnTo>
                  <a:pt x="143" y="0"/>
                </a:lnTo>
                <a:lnTo>
                  <a:pt x="143" y="1"/>
                </a:lnTo>
                <a:lnTo>
                  <a:pt x="143" y="3"/>
                </a:lnTo>
                <a:lnTo>
                  <a:pt x="141" y="3"/>
                </a:lnTo>
                <a:lnTo>
                  <a:pt x="141" y="5"/>
                </a:lnTo>
                <a:lnTo>
                  <a:pt x="141" y="7"/>
                </a:lnTo>
                <a:lnTo>
                  <a:pt x="143" y="7"/>
                </a:lnTo>
                <a:lnTo>
                  <a:pt x="143" y="8"/>
                </a:lnTo>
                <a:lnTo>
                  <a:pt x="143" y="10"/>
                </a:lnTo>
                <a:lnTo>
                  <a:pt x="143" y="12"/>
                </a:lnTo>
                <a:lnTo>
                  <a:pt x="143" y="13"/>
                </a:lnTo>
                <a:lnTo>
                  <a:pt x="143" y="15"/>
                </a:lnTo>
                <a:lnTo>
                  <a:pt x="145" y="15"/>
                </a:lnTo>
                <a:lnTo>
                  <a:pt x="145" y="17"/>
                </a:lnTo>
                <a:lnTo>
                  <a:pt x="146" y="17"/>
                </a:lnTo>
                <a:lnTo>
                  <a:pt x="146" y="19"/>
                </a:lnTo>
                <a:lnTo>
                  <a:pt x="146" y="20"/>
                </a:lnTo>
                <a:lnTo>
                  <a:pt x="148" y="20"/>
                </a:lnTo>
                <a:lnTo>
                  <a:pt x="148" y="22"/>
                </a:lnTo>
                <a:lnTo>
                  <a:pt x="148" y="24"/>
                </a:lnTo>
                <a:lnTo>
                  <a:pt x="150" y="26"/>
                </a:lnTo>
                <a:lnTo>
                  <a:pt x="150" y="27"/>
                </a:lnTo>
                <a:lnTo>
                  <a:pt x="152" y="27"/>
                </a:lnTo>
                <a:lnTo>
                  <a:pt x="152" y="29"/>
                </a:lnTo>
                <a:lnTo>
                  <a:pt x="152" y="31"/>
                </a:lnTo>
                <a:lnTo>
                  <a:pt x="152" y="32"/>
                </a:lnTo>
                <a:lnTo>
                  <a:pt x="152" y="34"/>
                </a:lnTo>
                <a:lnTo>
                  <a:pt x="153" y="34"/>
                </a:lnTo>
                <a:lnTo>
                  <a:pt x="153" y="36"/>
                </a:lnTo>
                <a:lnTo>
                  <a:pt x="153" y="38"/>
                </a:lnTo>
                <a:lnTo>
                  <a:pt x="153" y="39"/>
                </a:lnTo>
                <a:lnTo>
                  <a:pt x="153" y="41"/>
                </a:lnTo>
                <a:lnTo>
                  <a:pt x="153" y="43"/>
                </a:lnTo>
                <a:lnTo>
                  <a:pt x="153" y="44"/>
                </a:lnTo>
                <a:lnTo>
                  <a:pt x="153" y="46"/>
                </a:lnTo>
                <a:lnTo>
                  <a:pt x="153" y="48"/>
                </a:lnTo>
                <a:lnTo>
                  <a:pt x="153" y="50"/>
                </a:lnTo>
                <a:lnTo>
                  <a:pt x="152" y="50"/>
                </a:lnTo>
                <a:lnTo>
                  <a:pt x="152" y="51"/>
                </a:lnTo>
                <a:close/>
              </a:path>
            </a:pathLst>
          </a:custGeom>
          <a:solidFill>
            <a:schemeClr val="tx2">
              <a:lumMod val="5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40"/>
          <p:cNvSpPr>
            <a:spLocks/>
          </p:cNvSpPr>
          <p:nvPr/>
        </p:nvSpPr>
        <p:spPr bwMode="auto">
          <a:xfrm>
            <a:off x="5445016" y="3223871"/>
            <a:ext cx="369280" cy="445030"/>
          </a:xfrm>
          <a:custGeom>
            <a:avLst/>
            <a:gdLst>
              <a:gd name="T0" fmla="*/ 97 w 195"/>
              <a:gd name="T1" fmla="*/ 15 h 235"/>
              <a:gd name="T2" fmla="*/ 98 w 195"/>
              <a:gd name="T3" fmla="*/ 30 h 235"/>
              <a:gd name="T4" fmla="*/ 107 w 195"/>
              <a:gd name="T5" fmla="*/ 43 h 235"/>
              <a:gd name="T6" fmla="*/ 117 w 195"/>
              <a:gd name="T7" fmla="*/ 53 h 235"/>
              <a:gd name="T8" fmla="*/ 112 w 195"/>
              <a:gd name="T9" fmla="*/ 70 h 235"/>
              <a:gd name="T10" fmla="*/ 126 w 195"/>
              <a:gd name="T11" fmla="*/ 74 h 235"/>
              <a:gd name="T12" fmla="*/ 133 w 195"/>
              <a:gd name="T13" fmla="*/ 70 h 235"/>
              <a:gd name="T14" fmla="*/ 135 w 195"/>
              <a:gd name="T15" fmla="*/ 61 h 235"/>
              <a:gd name="T16" fmla="*/ 140 w 195"/>
              <a:gd name="T17" fmla="*/ 49 h 235"/>
              <a:gd name="T18" fmla="*/ 143 w 195"/>
              <a:gd name="T19" fmla="*/ 51 h 235"/>
              <a:gd name="T20" fmla="*/ 157 w 195"/>
              <a:gd name="T21" fmla="*/ 49 h 235"/>
              <a:gd name="T22" fmla="*/ 162 w 195"/>
              <a:gd name="T23" fmla="*/ 51 h 235"/>
              <a:gd name="T24" fmla="*/ 160 w 195"/>
              <a:gd name="T25" fmla="*/ 63 h 235"/>
              <a:gd name="T26" fmla="*/ 162 w 195"/>
              <a:gd name="T27" fmla="*/ 75 h 235"/>
              <a:gd name="T28" fmla="*/ 172 w 195"/>
              <a:gd name="T29" fmla="*/ 68 h 235"/>
              <a:gd name="T30" fmla="*/ 179 w 195"/>
              <a:gd name="T31" fmla="*/ 80 h 235"/>
              <a:gd name="T32" fmla="*/ 183 w 195"/>
              <a:gd name="T33" fmla="*/ 98 h 235"/>
              <a:gd name="T34" fmla="*/ 186 w 195"/>
              <a:gd name="T35" fmla="*/ 113 h 235"/>
              <a:gd name="T36" fmla="*/ 176 w 195"/>
              <a:gd name="T37" fmla="*/ 120 h 235"/>
              <a:gd name="T38" fmla="*/ 181 w 195"/>
              <a:gd name="T39" fmla="*/ 134 h 235"/>
              <a:gd name="T40" fmla="*/ 186 w 195"/>
              <a:gd name="T41" fmla="*/ 149 h 235"/>
              <a:gd name="T42" fmla="*/ 186 w 195"/>
              <a:gd name="T43" fmla="*/ 156 h 235"/>
              <a:gd name="T44" fmla="*/ 186 w 195"/>
              <a:gd name="T45" fmla="*/ 173 h 235"/>
              <a:gd name="T46" fmla="*/ 188 w 195"/>
              <a:gd name="T47" fmla="*/ 194 h 235"/>
              <a:gd name="T48" fmla="*/ 193 w 195"/>
              <a:gd name="T49" fmla="*/ 210 h 235"/>
              <a:gd name="T50" fmla="*/ 190 w 195"/>
              <a:gd name="T51" fmla="*/ 223 h 235"/>
              <a:gd name="T52" fmla="*/ 179 w 195"/>
              <a:gd name="T53" fmla="*/ 232 h 235"/>
              <a:gd name="T54" fmla="*/ 164 w 195"/>
              <a:gd name="T55" fmla="*/ 234 h 235"/>
              <a:gd name="T56" fmla="*/ 153 w 195"/>
              <a:gd name="T57" fmla="*/ 230 h 235"/>
              <a:gd name="T58" fmla="*/ 150 w 195"/>
              <a:gd name="T59" fmla="*/ 222 h 235"/>
              <a:gd name="T60" fmla="*/ 141 w 195"/>
              <a:gd name="T61" fmla="*/ 220 h 235"/>
              <a:gd name="T62" fmla="*/ 126 w 195"/>
              <a:gd name="T63" fmla="*/ 223 h 235"/>
              <a:gd name="T64" fmla="*/ 112 w 195"/>
              <a:gd name="T65" fmla="*/ 223 h 235"/>
              <a:gd name="T66" fmla="*/ 105 w 195"/>
              <a:gd name="T67" fmla="*/ 213 h 235"/>
              <a:gd name="T68" fmla="*/ 93 w 195"/>
              <a:gd name="T69" fmla="*/ 215 h 235"/>
              <a:gd name="T70" fmla="*/ 79 w 195"/>
              <a:gd name="T71" fmla="*/ 222 h 235"/>
              <a:gd name="T72" fmla="*/ 64 w 195"/>
              <a:gd name="T73" fmla="*/ 223 h 235"/>
              <a:gd name="T74" fmla="*/ 57 w 195"/>
              <a:gd name="T75" fmla="*/ 213 h 235"/>
              <a:gd name="T76" fmla="*/ 47 w 195"/>
              <a:gd name="T77" fmla="*/ 203 h 235"/>
              <a:gd name="T78" fmla="*/ 42 w 195"/>
              <a:gd name="T79" fmla="*/ 191 h 235"/>
              <a:gd name="T80" fmla="*/ 38 w 195"/>
              <a:gd name="T81" fmla="*/ 177 h 235"/>
              <a:gd name="T82" fmla="*/ 30 w 195"/>
              <a:gd name="T83" fmla="*/ 165 h 235"/>
              <a:gd name="T84" fmla="*/ 19 w 195"/>
              <a:gd name="T85" fmla="*/ 154 h 235"/>
              <a:gd name="T86" fmla="*/ 11 w 195"/>
              <a:gd name="T87" fmla="*/ 142 h 235"/>
              <a:gd name="T88" fmla="*/ 11 w 195"/>
              <a:gd name="T89" fmla="*/ 132 h 235"/>
              <a:gd name="T90" fmla="*/ 5 w 195"/>
              <a:gd name="T91" fmla="*/ 120 h 235"/>
              <a:gd name="T92" fmla="*/ 5 w 195"/>
              <a:gd name="T93" fmla="*/ 110 h 235"/>
              <a:gd name="T94" fmla="*/ 2 w 195"/>
              <a:gd name="T95" fmla="*/ 92 h 235"/>
              <a:gd name="T96" fmla="*/ 4 w 195"/>
              <a:gd name="T97" fmla="*/ 82 h 235"/>
              <a:gd name="T98" fmla="*/ 9 w 195"/>
              <a:gd name="T99" fmla="*/ 72 h 235"/>
              <a:gd name="T100" fmla="*/ 21 w 195"/>
              <a:gd name="T101" fmla="*/ 63 h 235"/>
              <a:gd name="T102" fmla="*/ 28 w 195"/>
              <a:gd name="T103" fmla="*/ 56 h 235"/>
              <a:gd name="T104" fmla="*/ 33 w 195"/>
              <a:gd name="T105" fmla="*/ 44 h 235"/>
              <a:gd name="T106" fmla="*/ 45 w 195"/>
              <a:gd name="T107" fmla="*/ 36 h 235"/>
              <a:gd name="T108" fmla="*/ 57 w 195"/>
              <a:gd name="T109" fmla="*/ 32 h 235"/>
              <a:gd name="T110" fmla="*/ 57 w 195"/>
              <a:gd name="T111" fmla="*/ 18 h 235"/>
              <a:gd name="T112" fmla="*/ 73 w 195"/>
              <a:gd name="T113" fmla="*/ 17 h 235"/>
              <a:gd name="T114" fmla="*/ 86 w 195"/>
              <a:gd name="T115" fmla="*/ 10 h 235"/>
              <a:gd name="T116" fmla="*/ 97 w 195"/>
              <a:gd name="T117"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5" h="235">
                <a:moveTo>
                  <a:pt x="98" y="1"/>
                </a:moveTo>
                <a:lnTo>
                  <a:pt x="100" y="1"/>
                </a:lnTo>
                <a:lnTo>
                  <a:pt x="100" y="3"/>
                </a:lnTo>
                <a:lnTo>
                  <a:pt x="100" y="5"/>
                </a:lnTo>
                <a:lnTo>
                  <a:pt x="98" y="5"/>
                </a:lnTo>
                <a:lnTo>
                  <a:pt x="98" y="6"/>
                </a:lnTo>
                <a:lnTo>
                  <a:pt x="98" y="8"/>
                </a:lnTo>
                <a:lnTo>
                  <a:pt x="97" y="8"/>
                </a:lnTo>
                <a:lnTo>
                  <a:pt x="97" y="10"/>
                </a:lnTo>
                <a:lnTo>
                  <a:pt x="97" y="12"/>
                </a:lnTo>
                <a:lnTo>
                  <a:pt x="97" y="13"/>
                </a:lnTo>
                <a:lnTo>
                  <a:pt x="97" y="15"/>
                </a:lnTo>
                <a:lnTo>
                  <a:pt x="97" y="17"/>
                </a:lnTo>
                <a:lnTo>
                  <a:pt x="97" y="18"/>
                </a:lnTo>
                <a:lnTo>
                  <a:pt x="95" y="18"/>
                </a:lnTo>
                <a:lnTo>
                  <a:pt x="95" y="20"/>
                </a:lnTo>
                <a:lnTo>
                  <a:pt x="97" y="20"/>
                </a:lnTo>
                <a:lnTo>
                  <a:pt x="97" y="22"/>
                </a:lnTo>
                <a:lnTo>
                  <a:pt x="97" y="24"/>
                </a:lnTo>
                <a:lnTo>
                  <a:pt x="98" y="24"/>
                </a:lnTo>
                <a:lnTo>
                  <a:pt x="98" y="25"/>
                </a:lnTo>
                <a:lnTo>
                  <a:pt x="98" y="27"/>
                </a:lnTo>
                <a:lnTo>
                  <a:pt x="98" y="29"/>
                </a:lnTo>
                <a:lnTo>
                  <a:pt x="98" y="30"/>
                </a:lnTo>
                <a:lnTo>
                  <a:pt x="98" y="32"/>
                </a:lnTo>
                <a:lnTo>
                  <a:pt x="98" y="34"/>
                </a:lnTo>
                <a:lnTo>
                  <a:pt x="98" y="36"/>
                </a:lnTo>
                <a:lnTo>
                  <a:pt x="98" y="37"/>
                </a:lnTo>
                <a:lnTo>
                  <a:pt x="98" y="39"/>
                </a:lnTo>
                <a:lnTo>
                  <a:pt x="98" y="41"/>
                </a:lnTo>
                <a:lnTo>
                  <a:pt x="98" y="43"/>
                </a:lnTo>
                <a:lnTo>
                  <a:pt x="100" y="43"/>
                </a:lnTo>
                <a:lnTo>
                  <a:pt x="102" y="43"/>
                </a:lnTo>
                <a:lnTo>
                  <a:pt x="104" y="43"/>
                </a:lnTo>
                <a:lnTo>
                  <a:pt x="105" y="43"/>
                </a:lnTo>
                <a:lnTo>
                  <a:pt x="107" y="43"/>
                </a:lnTo>
                <a:lnTo>
                  <a:pt x="109" y="43"/>
                </a:lnTo>
                <a:lnTo>
                  <a:pt x="110" y="43"/>
                </a:lnTo>
                <a:lnTo>
                  <a:pt x="110" y="44"/>
                </a:lnTo>
                <a:lnTo>
                  <a:pt x="110" y="46"/>
                </a:lnTo>
                <a:lnTo>
                  <a:pt x="110" y="48"/>
                </a:lnTo>
                <a:lnTo>
                  <a:pt x="110" y="49"/>
                </a:lnTo>
                <a:lnTo>
                  <a:pt x="112" y="49"/>
                </a:lnTo>
                <a:lnTo>
                  <a:pt x="112" y="51"/>
                </a:lnTo>
                <a:lnTo>
                  <a:pt x="114" y="51"/>
                </a:lnTo>
                <a:lnTo>
                  <a:pt x="116" y="51"/>
                </a:lnTo>
                <a:lnTo>
                  <a:pt x="117" y="51"/>
                </a:lnTo>
                <a:lnTo>
                  <a:pt x="117" y="53"/>
                </a:lnTo>
                <a:lnTo>
                  <a:pt x="117" y="55"/>
                </a:lnTo>
                <a:lnTo>
                  <a:pt x="117" y="56"/>
                </a:lnTo>
                <a:lnTo>
                  <a:pt x="117" y="58"/>
                </a:lnTo>
                <a:lnTo>
                  <a:pt x="117" y="60"/>
                </a:lnTo>
                <a:lnTo>
                  <a:pt x="116" y="61"/>
                </a:lnTo>
                <a:lnTo>
                  <a:pt x="116" y="63"/>
                </a:lnTo>
                <a:lnTo>
                  <a:pt x="114" y="63"/>
                </a:lnTo>
                <a:lnTo>
                  <a:pt x="112" y="63"/>
                </a:lnTo>
                <a:lnTo>
                  <a:pt x="112" y="65"/>
                </a:lnTo>
                <a:lnTo>
                  <a:pt x="112" y="67"/>
                </a:lnTo>
                <a:lnTo>
                  <a:pt x="112" y="68"/>
                </a:lnTo>
                <a:lnTo>
                  <a:pt x="112" y="70"/>
                </a:lnTo>
                <a:lnTo>
                  <a:pt x="112" y="72"/>
                </a:lnTo>
                <a:lnTo>
                  <a:pt x="114" y="72"/>
                </a:lnTo>
                <a:lnTo>
                  <a:pt x="114" y="70"/>
                </a:lnTo>
                <a:lnTo>
                  <a:pt x="116" y="70"/>
                </a:lnTo>
                <a:lnTo>
                  <a:pt x="117" y="70"/>
                </a:lnTo>
                <a:lnTo>
                  <a:pt x="119" y="70"/>
                </a:lnTo>
                <a:lnTo>
                  <a:pt x="119" y="72"/>
                </a:lnTo>
                <a:lnTo>
                  <a:pt x="121" y="72"/>
                </a:lnTo>
                <a:lnTo>
                  <a:pt x="123" y="72"/>
                </a:lnTo>
                <a:lnTo>
                  <a:pt x="123" y="74"/>
                </a:lnTo>
                <a:lnTo>
                  <a:pt x="124" y="74"/>
                </a:lnTo>
                <a:lnTo>
                  <a:pt x="126" y="74"/>
                </a:lnTo>
                <a:lnTo>
                  <a:pt x="126" y="75"/>
                </a:lnTo>
                <a:lnTo>
                  <a:pt x="128" y="75"/>
                </a:lnTo>
                <a:lnTo>
                  <a:pt x="128" y="74"/>
                </a:lnTo>
                <a:lnTo>
                  <a:pt x="129" y="74"/>
                </a:lnTo>
                <a:lnTo>
                  <a:pt x="129" y="72"/>
                </a:lnTo>
                <a:lnTo>
                  <a:pt x="129" y="74"/>
                </a:lnTo>
                <a:lnTo>
                  <a:pt x="129" y="72"/>
                </a:lnTo>
                <a:lnTo>
                  <a:pt x="131" y="72"/>
                </a:lnTo>
                <a:lnTo>
                  <a:pt x="131" y="74"/>
                </a:lnTo>
                <a:lnTo>
                  <a:pt x="131" y="72"/>
                </a:lnTo>
                <a:lnTo>
                  <a:pt x="131" y="70"/>
                </a:lnTo>
                <a:lnTo>
                  <a:pt x="133" y="70"/>
                </a:lnTo>
                <a:lnTo>
                  <a:pt x="133" y="68"/>
                </a:lnTo>
                <a:lnTo>
                  <a:pt x="135" y="68"/>
                </a:lnTo>
                <a:lnTo>
                  <a:pt x="133" y="68"/>
                </a:lnTo>
                <a:lnTo>
                  <a:pt x="133" y="67"/>
                </a:lnTo>
                <a:lnTo>
                  <a:pt x="133" y="65"/>
                </a:lnTo>
                <a:lnTo>
                  <a:pt x="133" y="67"/>
                </a:lnTo>
                <a:lnTo>
                  <a:pt x="135" y="67"/>
                </a:lnTo>
                <a:lnTo>
                  <a:pt x="135" y="65"/>
                </a:lnTo>
                <a:lnTo>
                  <a:pt x="135" y="63"/>
                </a:lnTo>
                <a:lnTo>
                  <a:pt x="135" y="61"/>
                </a:lnTo>
                <a:lnTo>
                  <a:pt x="136" y="61"/>
                </a:lnTo>
                <a:lnTo>
                  <a:pt x="135" y="61"/>
                </a:lnTo>
                <a:lnTo>
                  <a:pt x="135" y="60"/>
                </a:lnTo>
                <a:lnTo>
                  <a:pt x="135" y="58"/>
                </a:lnTo>
                <a:lnTo>
                  <a:pt x="135" y="60"/>
                </a:lnTo>
                <a:lnTo>
                  <a:pt x="135" y="58"/>
                </a:lnTo>
                <a:lnTo>
                  <a:pt x="135" y="56"/>
                </a:lnTo>
                <a:lnTo>
                  <a:pt x="136" y="56"/>
                </a:lnTo>
                <a:lnTo>
                  <a:pt x="136" y="55"/>
                </a:lnTo>
                <a:lnTo>
                  <a:pt x="136" y="53"/>
                </a:lnTo>
                <a:lnTo>
                  <a:pt x="136" y="51"/>
                </a:lnTo>
                <a:lnTo>
                  <a:pt x="138" y="51"/>
                </a:lnTo>
                <a:lnTo>
                  <a:pt x="138" y="49"/>
                </a:lnTo>
                <a:lnTo>
                  <a:pt x="140" y="49"/>
                </a:lnTo>
                <a:lnTo>
                  <a:pt x="141" y="48"/>
                </a:lnTo>
                <a:lnTo>
                  <a:pt x="140" y="48"/>
                </a:lnTo>
                <a:lnTo>
                  <a:pt x="141" y="48"/>
                </a:lnTo>
                <a:lnTo>
                  <a:pt x="141" y="46"/>
                </a:lnTo>
                <a:lnTo>
                  <a:pt x="141" y="48"/>
                </a:lnTo>
                <a:lnTo>
                  <a:pt x="141" y="46"/>
                </a:lnTo>
                <a:lnTo>
                  <a:pt x="143" y="46"/>
                </a:lnTo>
                <a:lnTo>
                  <a:pt x="143" y="48"/>
                </a:lnTo>
                <a:lnTo>
                  <a:pt x="143" y="49"/>
                </a:lnTo>
                <a:lnTo>
                  <a:pt x="141" y="49"/>
                </a:lnTo>
                <a:lnTo>
                  <a:pt x="143" y="49"/>
                </a:lnTo>
                <a:lnTo>
                  <a:pt x="143" y="51"/>
                </a:lnTo>
                <a:lnTo>
                  <a:pt x="145" y="51"/>
                </a:lnTo>
                <a:lnTo>
                  <a:pt x="147" y="51"/>
                </a:lnTo>
                <a:lnTo>
                  <a:pt x="148" y="51"/>
                </a:lnTo>
                <a:lnTo>
                  <a:pt x="148" y="49"/>
                </a:lnTo>
                <a:lnTo>
                  <a:pt x="148" y="51"/>
                </a:lnTo>
                <a:lnTo>
                  <a:pt x="150" y="51"/>
                </a:lnTo>
                <a:lnTo>
                  <a:pt x="150" y="53"/>
                </a:lnTo>
                <a:lnTo>
                  <a:pt x="152" y="51"/>
                </a:lnTo>
                <a:lnTo>
                  <a:pt x="153" y="51"/>
                </a:lnTo>
                <a:lnTo>
                  <a:pt x="153" y="49"/>
                </a:lnTo>
                <a:lnTo>
                  <a:pt x="155" y="49"/>
                </a:lnTo>
                <a:lnTo>
                  <a:pt x="157" y="49"/>
                </a:lnTo>
                <a:lnTo>
                  <a:pt x="159" y="49"/>
                </a:lnTo>
                <a:lnTo>
                  <a:pt x="159" y="48"/>
                </a:lnTo>
                <a:lnTo>
                  <a:pt x="160" y="48"/>
                </a:lnTo>
                <a:lnTo>
                  <a:pt x="160" y="46"/>
                </a:lnTo>
                <a:lnTo>
                  <a:pt x="162" y="46"/>
                </a:lnTo>
                <a:lnTo>
                  <a:pt x="162" y="48"/>
                </a:lnTo>
                <a:lnTo>
                  <a:pt x="164" y="48"/>
                </a:lnTo>
                <a:lnTo>
                  <a:pt x="166" y="48"/>
                </a:lnTo>
                <a:lnTo>
                  <a:pt x="164" y="48"/>
                </a:lnTo>
                <a:lnTo>
                  <a:pt x="164" y="49"/>
                </a:lnTo>
                <a:lnTo>
                  <a:pt x="162" y="49"/>
                </a:lnTo>
                <a:lnTo>
                  <a:pt x="162" y="51"/>
                </a:lnTo>
                <a:lnTo>
                  <a:pt x="162" y="53"/>
                </a:lnTo>
                <a:lnTo>
                  <a:pt x="160" y="53"/>
                </a:lnTo>
                <a:lnTo>
                  <a:pt x="160" y="55"/>
                </a:lnTo>
                <a:lnTo>
                  <a:pt x="162" y="55"/>
                </a:lnTo>
                <a:lnTo>
                  <a:pt x="160" y="55"/>
                </a:lnTo>
                <a:lnTo>
                  <a:pt x="162" y="55"/>
                </a:lnTo>
                <a:lnTo>
                  <a:pt x="160" y="55"/>
                </a:lnTo>
                <a:lnTo>
                  <a:pt x="160" y="56"/>
                </a:lnTo>
                <a:lnTo>
                  <a:pt x="160" y="58"/>
                </a:lnTo>
                <a:lnTo>
                  <a:pt x="160" y="60"/>
                </a:lnTo>
                <a:lnTo>
                  <a:pt x="160" y="61"/>
                </a:lnTo>
                <a:lnTo>
                  <a:pt x="160" y="63"/>
                </a:lnTo>
                <a:lnTo>
                  <a:pt x="160" y="65"/>
                </a:lnTo>
                <a:lnTo>
                  <a:pt x="159" y="65"/>
                </a:lnTo>
                <a:lnTo>
                  <a:pt x="159" y="67"/>
                </a:lnTo>
                <a:lnTo>
                  <a:pt x="160" y="67"/>
                </a:lnTo>
                <a:lnTo>
                  <a:pt x="160" y="68"/>
                </a:lnTo>
                <a:lnTo>
                  <a:pt x="160" y="70"/>
                </a:lnTo>
                <a:lnTo>
                  <a:pt x="159" y="70"/>
                </a:lnTo>
                <a:lnTo>
                  <a:pt x="159" y="72"/>
                </a:lnTo>
                <a:lnTo>
                  <a:pt x="160" y="72"/>
                </a:lnTo>
                <a:lnTo>
                  <a:pt x="162" y="72"/>
                </a:lnTo>
                <a:lnTo>
                  <a:pt x="162" y="74"/>
                </a:lnTo>
                <a:lnTo>
                  <a:pt x="162" y="75"/>
                </a:lnTo>
                <a:lnTo>
                  <a:pt x="162" y="74"/>
                </a:lnTo>
                <a:lnTo>
                  <a:pt x="164" y="74"/>
                </a:lnTo>
                <a:lnTo>
                  <a:pt x="164" y="75"/>
                </a:lnTo>
                <a:lnTo>
                  <a:pt x="166" y="75"/>
                </a:lnTo>
                <a:lnTo>
                  <a:pt x="166" y="74"/>
                </a:lnTo>
                <a:lnTo>
                  <a:pt x="167" y="74"/>
                </a:lnTo>
                <a:lnTo>
                  <a:pt x="167" y="72"/>
                </a:lnTo>
                <a:lnTo>
                  <a:pt x="167" y="70"/>
                </a:lnTo>
                <a:lnTo>
                  <a:pt x="169" y="70"/>
                </a:lnTo>
                <a:lnTo>
                  <a:pt x="169" y="68"/>
                </a:lnTo>
                <a:lnTo>
                  <a:pt x="171" y="68"/>
                </a:lnTo>
                <a:lnTo>
                  <a:pt x="172" y="68"/>
                </a:lnTo>
                <a:lnTo>
                  <a:pt x="174" y="68"/>
                </a:lnTo>
                <a:lnTo>
                  <a:pt x="176" y="68"/>
                </a:lnTo>
                <a:lnTo>
                  <a:pt x="176" y="67"/>
                </a:lnTo>
                <a:lnTo>
                  <a:pt x="176" y="68"/>
                </a:lnTo>
                <a:lnTo>
                  <a:pt x="178" y="68"/>
                </a:lnTo>
                <a:lnTo>
                  <a:pt x="178" y="70"/>
                </a:lnTo>
                <a:lnTo>
                  <a:pt x="178" y="72"/>
                </a:lnTo>
                <a:lnTo>
                  <a:pt x="178" y="74"/>
                </a:lnTo>
                <a:lnTo>
                  <a:pt x="178" y="75"/>
                </a:lnTo>
                <a:lnTo>
                  <a:pt x="179" y="77"/>
                </a:lnTo>
                <a:lnTo>
                  <a:pt x="179" y="79"/>
                </a:lnTo>
                <a:lnTo>
                  <a:pt x="179" y="80"/>
                </a:lnTo>
                <a:lnTo>
                  <a:pt x="179" y="82"/>
                </a:lnTo>
                <a:lnTo>
                  <a:pt x="179" y="84"/>
                </a:lnTo>
                <a:lnTo>
                  <a:pt x="181" y="84"/>
                </a:lnTo>
                <a:lnTo>
                  <a:pt x="181" y="86"/>
                </a:lnTo>
                <a:lnTo>
                  <a:pt x="181" y="87"/>
                </a:lnTo>
                <a:lnTo>
                  <a:pt x="181" y="89"/>
                </a:lnTo>
                <a:lnTo>
                  <a:pt x="181" y="91"/>
                </a:lnTo>
                <a:lnTo>
                  <a:pt x="183" y="91"/>
                </a:lnTo>
                <a:lnTo>
                  <a:pt x="183" y="92"/>
                </a:lnTo>
                <a:lnTo>
                  <a:pt x="183" y="94"/>
                </a:lnTo>
                <a:lnTo>
                  <a:pt x="183" y="96"/>
                </a:lnTo>
                <a:lnTo>
                  <a:pt x="183" y="98"/>
                </a:lnTo>
                <a:lnTo>
                  <a:pt x="183" y="99"/>
                </a:lnTo>
                <a:lnTo>
                  <a:pt x="184" y="99"/>
                </a:lnTo>
                <a:lnTo>
                  <a:pt x="184" y="101"/>
                </a:lnTo>
                <a:lnTo>
                  <a:pt x="184" y="103"/>
                </a:lnTo>
                <a:lnTo>
                  <a:pt x="184" y="105"/>
                </a:lnTo>
                <a:lnTo>
                  <a:pt x="184" y="106"/>
                </a:lnTo>
                <a:lnTo>
                  <a:pt x="186" y="106"/>
                </a:lnTo>
                <a:lnTo>
                  <a:pt x="184" y="106"/>
                </a:lnTo>
                <a:lnTo>
                  <a:pt x="186" y="108"/>
                </a:lnTo>
                <a:lnTo>
                  <a:pt x="186" y="110"/>
                </a:lnTo>
                <a:lnTo>
                  <a:pt x="186" y="111"/>
                </a:lnTo>
                <a:lnTo>
                  <a:pt x="186" y="113"/>
                </a:lnTo>
                <a:lnTo>
                  <a:pt x="184" y="113"/>
                </a:lnTo>
                <a:lnTo>
                  <a:pt x="184" y="115"/>
                </a:lnTo>
                <a:lnTo>
                  <a:pt x="183" y="115"/>
                </a:lnTo>
                <a:lnTo>
                  <a:pt x="181" y="115"/>
                </a:lnTo>
                <a:lnTo>
                  <a:pt x="181" y="117"/>
                </a:lnTo>
                <a:lnTo>
                  <a:pt x="179" y="117"/>
                </a:lnTo>
                <a:lnTo>
                  <a:pt x="178" y="117"/>
                </a:lnTo>
                <a:lnTo>
                  <a:pt x="176" y="117"/>
                </a:lnTo>
                <a:lnTo>
                  <a:pt x="176" y="118"/>
                </a:lnTo>
                <a:lnTo>
                  <a:pt x="178" y="118"/>
                </a:lnTo>
                <a:lnTo>
                  <a:pt x="176" y="118"/>
                </a:lnTo>
                <a:lnTo>
                  <a:pt x="176" y="120"/>
                </a:lnTo>
                <a:lnTo>
                  <a:pt x="176" y="122"/>
                </a:lnTo>
                <a:lnTo>
                  <a:pt x="176" y="123"/>
                </a:lnTo>
                <a:lnTo>
                  <a:pt x="176" y="125"/>
                </a:lnTo>
                <a:lnTo>
                  <a:pt x="178" y="125"/>
                </a:lnTo>
                <a:lnTo>
                  <a:pt x="176" y="125"/>
                </a:lnTo>
                <a:lnTo>
                  <a:pt x="178" y="125"/>
                </a:lnTo>
                <a:lnTo>
                  <a:pt x="178" y="127"/>
                </a:lnTo>
                <a:lnTo>
                  <a:pt x="178" y="129"/>
                </a:lnTo>
                <a:lnTo>
                  <a:pt x="179" y="129"/>
                </a:lnTo>
                <a:lnTo>
                  <a:pt x="181" y="130"/>
                </a:lnTo>
                <a:lnTo>
                  <a:pt x="181" y="132"/>
                </a:lnTo>
                <a:lnTo>
                  <a:pt x="181" y="134"/>
                </a:lnTo>
                <a:lnTo>
                  <a:pt x="181" y="136"/>
                </a:lnTo>
                <a:lnTo>
                  <a:pt x="181" y="137"/>
                </a:lnTo>
                <a:lnTo>
                  <a:pt x="183" y="137"/>
                </a:lnTo>
                <a:lnTo>
                  <a:pt x="183" y="139"/>
                </a:lnTo>
                <a:lnTo>
                  <a:pt x="183" y="141"/>
                </a:lnTo>
                <a:lnTo>
                  <a:pt x="183" y="142"/>
                </a:lnTo>
                <a:lnTo>
                  <a:pt x="183" y="144"/>
                </a:lnTo>
                <a:lnTo>
                  <a:pt x="183" y="146"/>
                </a:lnTo>
                <a:lnTo>
                  <a:pt x="184" y="146"/>
                </a:lnTo>
                <a:lnTo>
                  <a:pt x="184" y="148"/>
                </a:lnTo>
                <a:lnTo>
                  <a:pt x="184" y="149"/>
                </a:lnTo>
                <a:lnTo>
                  <a:pt x="186" y="149"/>
                </a:lnTo>
                <a:lnTo>
                  <a:pt x="186" y="148"/>
                </a:lnTo>
                <a:lnTo>
                  <a:pt x="188" y="148"/>
                </a:lnTo>
                <a:lnTo>
                  <a:pt x="190" y="148"/>
                </a:lnTo>
                <a:lnTo>
                  <a:pt x="191" y="148"/>
                </a:lnTo>
                <a:lnTo>
                  <a:pt x="191" y="149"/>
                </a:lnTo>
                <a:lnTo>
                  <a:pt x="191" y="151"/>
                </a:lnTo>
                <a:lnTo>
                  <a:pt x="191" y="153"/>
                </a:lnTo>
                <a:lnTo>
                  <a:pt x="190" y="153"/>
                </a:lnTo>
                <a:lnTo>
                  <a:pt x="190" y="154"/>
                </a:lnTo>
                <a:lnTo>
                  <a:pt x="188" y="154"/>
                </a:lnTo>
                <a:lnTo>
                  <a:pt x="186" y="154"/>
                </a:lnTo>
                <a:lnTo>
                  <a:pt x="186" y="156"/>
                </a:lnTo>
                <a:lnTo>
                  <a:pt x="186" y="158"/>
                </a:lnTo>
                <a:lnTo>
                  <a:pt x="184" y="158"/>
                </a:lnTo>
                <a:lnTo>
                  <a:pt x="184" y="160"/>
                </a:lnTo>
                <a:lnTo>
                  <a:pt x="186" y="160"/>
                </a:lnTo>
                <a:lnTo>
                  <a:pt x="186" y="161"/>
                </a:lnTo>
                <a:lnTo>
                  <a:pt x="186" y="163"/>
                </a:lnTo>
                <a:lnTo>
                  <a:pt x="186" y="165"/>
                </a:lnTo>
                <a:lnTo>
                  <a:pt x="186" y="166"/>
                </a:lnTo>
                <a:lnTo>
                  <a:pt x="186" y="168"/>
                </a:lnTo>
                <a:lnTo>
                  <a:pt x="186" y="170"/>
                </a:lnTo>
                <a:lnTo>
                  <a:pt x="186" y="172"/>
                </a:lnTo>
                <a:lnTo>
                  <a:pt x="186" y="173"/>
                </a:lnTo>
                <a:lnTo>
                  <a:pt x="186" y="175"/>
                </a:lnTo>
                <a:lnTo>
                  <a:pt x="186" y="177"/>
                </a:lnTo>
                <a:lnTo>
                  <a:pt x="188" y="179"/>
                </a:lnTo>
                <a:lnTo>
                  <a:pt x="188" y="180"/>
                </a:lnTo>
                <a:lnTo>
                  <a:pt x="188" y="182"/>
                </a:lnTo>
                <a:lnTo>
                  <a:pt x="188" y="184"/>
                </a:lnTo>
                <a:lnTo>
                  <a:pt x="188" y="185"/>
                </a:lnTo>
                <a:lnTo>
                  <a:pt x="188" y="187"/>
                </a:lnTo>
                <a:lnTo>
                  <a:pt x="188" y="189"/>
                </a:lnTo>
                <a:lnTo>
                  <a:pt x="188" y="191"/>
                </a:lnTo>
                <a:lnTo>
                  <a:pt x="188" y="192"/>
                </a:lnTo>
                <a:lnTo>
                  <a:pt x="188" y="194"/>
                </a:lnTo>
                <a:lnTo>
                  <a:pt x="188" y="196"/>
                </a:lnTo>
                <a:lnTo>
                  <a:pt x="190" y="196"/>
                </a:lnTo>
                <a:lnTo>
                  <a:pt x="190" y="197"/>
                </a:lnTo>
                <a:lnTo>
                  <a:pt x="190" y="199"/>
                </a:lnTo>
                <a:lnTo>
                  <a:pt x="190" y="201"/>
                </a:lnTo>
                <a:lnTo>
                  <a:pt x="190" y="203"/>
                </a:lnTo>
                <a:lnTo>
                  <a:pt x="191" y="203"/>
                </a:lnTo>
                <a:lnTo>
                  <a:pt x="191" y="204"/>
                </a:lnTo>
                <a:lnTo>
                  <a:pt x="191" y="206"/>
                </a:lnTo>
                <a:lnTo>
                  <a:pt x="191" y="208"/>
                </a:lnTo>
                <a:lnTo>
                  <a:pt x="191" y="210"/>
                </a:lnTo>
                <a:lnTo>
                  <a:pt x="193" y="210"/>
                </a:lnTo>
                <a:lnTo>
                  <a:pt x="193" y="211"/>
                </a:lnTo>
                <a:lnTo>
                  <a:pt x="193" y="213"/>
                </a:lnTo>
                <a:lnTo>
                  <a:pt x="193" y="215"/>
                </a:lnTo>
                <a:lnTo>
                  <a:pt x="193" y="216"/>
                </a:lnTo>
                <a:lnTo>
                  <a:pt x="195" y="216"/>
                </a:lnTo>
                <a:lnTo>
                  <a:pt x="195" y="218"/>
                </a:lnTo>
                <a:lnTo>
                  <a:pt x="195" y="220"/>
                </a:lnTo>
                <a:lnTo>
                  <a:pt x="195" y="222"/>
                </a:lnTo>
                <a:lnTo>
                  <a:pt x="193" y="222"/>
                </a:lnTo>
                <a:lnTo>
                  <a:pt x="191" y="222"/>
                </a:lnTo>
                <a:lnTo>
                  <a:pt x="191" y="223"/>
                </a:lnTo>
                <a:lnTo>
                  <a:pt x="190" y="223"/>
                </a:lnTo>
                <a:lnTo>
                  <a:pt x="190" y="225"/>
                </a:lnTo>
                <a:lnTo>
                  <a:pt x="188" y="225"/>
                </a:lnTo>
                <a:lnTo>
                  <a:pt x="186" y="227"/>
                </a:lnTo>
                <a:lnTo>
                  <a:pt x="186" y="225"/>
                </a:lnTo>
                <a:lnTo>
                  <a:pt x="184" y="225"/>
                </a:lnTo>
                <a:lnTo>
                  <a:pt x="184" y="227"/>
                </a:lnTo>
                <a:lnTo>
                  <a:pt x="184" y="228"/>
                </a:lnTo>
                <a:lnTo>
                  <a:pt x="183" y="228"/>
                </a:lnTo>
                <a:lnTo>
                  <a:pt x="183" y="230"/>
                </a:lnTo>
                <a:lnTo>
                  <a:pt x="181" y="230"/>
                </a:lnTo>
                <a:lnTo>
                  <a:pt x="179" y="230"/>
                </a:lnTo>
                <a:lnTo>
                  <a:pt x="179" y="232"/>
                </a:lnTo>
                <a:lnTo>
                  <a:pt x="178" y="232"/>
                </a:lnTo>
                <a:lnTo>
                  <a:pt x="176" y="234"/>
                </a:lnTo>
                <a:lnTo>
                  <a:pt x="174" y="234"/>
                </a:lnTo>
                <a:lnTo>
                  <a:pt x="172" y="235"/>
                </a:lnTo>
                <a:lnTo>
                  <a:pt x="172" y="234"/>
                </a:lnTo>
                <a:lnTo>
                  <a:pt x="171" y="234"/>
                </a:lnTo>
                <a:lnTo>
                  <a:pt x="169" y="234"/>
                </a:lnTo>
                <a:lnTo>
                  <a:pt x="167" y="234"/>
                </a:lnTo>
                <a:lnTo>
                  <a:pt x="167" y="235"/>
                </a:lnTo>
                <a:lnTo>
                  <a:pt x="166" y="235"/>
                </a:lnTo>
                <a:lnTo>
                  <a:pt x="164" y="235"/>
                </a:lnTo>
                <a:lnTo>
                  <a:pt x="164" y="234"/>
                </a:lnTo>
                <a:lnTo>
                  <a:pt x="162" y="234"/>
                </a:lnTo>
                <a:lnTo>
                  <a:pt x="160" y="234"/>
                </a:lnTo>
                <a:lnTo>
                  <a:pt x="160" y="235"/>
                </a:lnTo>
                <a:lnTo>
                  <a:pt x="160" y="234"/>
                </a:lnTo>
                <a:lnTo>
                  <a:pt x="159" y="234"/>
                </a:lnTo>
                <a:lnTo>
                  <a:pt x="159" y="232"/>
                </a:lnTo>
                <a:lnTo>
                  <a:pt x="157" y="232"/>
                </a:lnTo>
                <a:lnTo>
                  <a:pt x="155" y="232"/>
                </a:lnTo>
                <a:lnTo>
                  <a:pt x="157" y="232"/>
                </a:lnTo>
                <a:lnTo>
                  <a:pt x="157" y="230"/>
                </a:lnTo>
                <a:lnTo>
                  <a:pt x="155" y="230"/>
                </a:lnTo>
                <a:lnTo>
                  <a:pt x="153" y="230"/>
                </a:lnTo>
                <a:lnTo>
                  <a:pt x="153" y="232"/>
                </a:lnTo>
                <a:lnTo>
                  <a:pt x="153" y="230"/>
                </a:lnTo>
                <a:lnTo>
                  <a:pt x="152" y="230"/>
                </a:lnTo>
                <a:lnTo>
                  <a:pt x="152" y="228"/>
                </a:lnTo>
                <a:lnTo>
                  <a:pt x="152" y="227"/>
                </a:lnTo>
                <a:lnTo>
                  <a:pt x="153" y="227"/>
                </a:lnTo>
                <a:lnTo>
                  <a:pt x="153" y="225"/>
                </a:lnTo>
                <a:lnTo>
                  <a:pt x="153" y="223"/>
                </a:lnTo>
                <a:lnTo>
                  <a:pt x="153" y="222"/>
                </a:lnTo>
                <a:lnTo>
                  <a:pt x="152" y="222"/>
                </a:lnTo>
                <a:lnTo>
                  <a:pt x="152" y="220"/>
                </a:lnTo>
                <a:lnTo>
                  <a:pt x="150" y="222"/>
                </a:lnTo>
                <a:lnTo>
                  <a:pt x="152" y="222"/>
                </a:lnTo>
                <a:lnTo>
                  <a:pt x="150" y="222"/>
                </a:lnTo>
                <a:lnTo>
                  <a:pt x="148" y="222"/>
                </a:lnTo>
                <a:lnTo>
                  <a:pt x="148" y="220"/>
                </a:lnTo>
                <a:lnTo>
                  <a:pt x="148" y="218"/>
                </a:lnTo>
                <a:lnTo>
                  <a:pt x="148" y="216"/>
                </a:lnTo>
                <a:lnTo>
                  <a:pt x="147" y="216"/>
                </a:lnTo>
                <a:lnTo>
                  <a:pt x="147" y="218"/>
                </a:lnTo>
                <a:lnTo>
                  <a:pt x="145" y="218"/>
                </a:lnTo>
                <a:lnTo>
                  <a:pt x="143" y="218"/>
                </a:lnTo>
                <a:lnTo>
                  <a:pt x="143" y="220"/>
                </a:lnTo>
                <a:lnTo>
                  <a:pt x="141" y="220"/>
                </a:lnTo>
                <a:lnTo>
                  <a:pt x="140" y="220"/>
                </a:lnTo>
                <a:lnTo>
                  <a:pt x="138" y="220"/>
                </a:lnTo>
                <a:lnTo>
                  <a:pt x="136" y="220"/>
                </a:lnTo>
                <a:lnTo>
                  <a:pt x="135" y="220"/>
                </a:lnTo>
                <a:lnTo>
                  <a:pt x="135" y="222"/>
                </a:lnTo>
                <a:lnTo>
                  <a:pt x="133" y="222"/>
                </a:lnTo>
                <a:lnTo>
                  <a:pt x="131" y="222"/>
                </a:lnTo>
                <a:lnTo>
                  <a:pt x="129" y="223"/>
                </a:lnTo>
                <a:lnTo>
                  <a:pt x="128" y="223"/>
                </a:lnTo>
                <a:lnTo>
                  <a:pt x="128" y="225"/>
                </a:lnTo>
                <a:lnTo>
                  <a:pt x="126" y="225"/>
                </a:lnTo>
                <a:lnTo>
                  <a:pt x="126" y="223"/>
                </a:lnTo>
                <a:lnTo>
                  <a:pt x="124" y="223"/>
                </a:lnTo>
                <a:lnTo>
                  <a:pt x="123" y="223"/>
                </a:lnTo>
                <a:lnTo>
                  <a:pt x="123" y="225"/>
                </a:lnTo>
                <a:lnTo>
                  <a:pt x="121" y="225"/>
                </a:lnTo>
                <a:lnTo>
                  <a:pt x="121" y="227"/>
                </a:lnTo>
                <a:lnTo>
                  <a:pt x="119" y="227"/>
                </a:lnTo>
                <a:lnTo>
                  <a:pt x="117" y="227"/>
                </a:lnTo>
                <a:lnTo>
                  <a:pt x="116" y="227"/>
                </a:lnTo>
                <a:lnTo>
                  <a:pt x="114" y="227"/>
                </a:lnTo>
                <a:lnTo>
                  <a:pt x="114" y="225"/>
                </a:lnTo>
                <a:lnTo>
                  <a:pt x="114" y="223"/>
                </a:lnTo>
                <a:lnTo>
                  <a:pt x="112" y="223"/>
                </a:lnTo>
                <a:lnTo>
                  <a:pt x="112" y="225"/>
                </a:lnTo>
                <a:lnTo>
                  <a:pt x="110" y="225"/>
                </a:lnTo>
                <a:lnTo>
                  <a:pt x="110" y="223"/>
                </a:lnTo>
                <a:lnTo>
                  <a:pt x="110" y="222"/>
                </a:lnTo>
                <a:lnTo>
                  <a:pt x="110" y="220"/>
                </a:lnTo>
                <a:lnTo>
                  <a:pt x="109" y="220"/>
                </a:lnTo>
                <a:lnTo>
                  <a:pt x="109" y="218"/>
                </a:lnTo>
                <a:lnTo>
                  <a:pt x="107" y="218"/>
                </a:lnTo>
                <a:lnTo>
                  <a:pt x="107" y="216"/>
                </a:lnTo>
                <a:lnTo>
                  <a:pt x="107" y="215"/>
                </a:lnTo>
                <a:lnTo>
                  <a:pt x="107" y="213"/>
                </a:lnTo>
                <a:lnTo>
                  <a:pt x="105" y="213"/>
                </a:lnTo>
                <a:lnTo>
                  <a:pt x="105" y="211"/>
                </a:lnTo>
                <a:lnTo>
                  <a:pt x="104" y="211"/>
                </a:lnTo>
                <a:lnTo>
                  <a:pt x="104" y="210"/>
                </a:lnTo>
                <a:lnTo>
                  <a:pt x="102" y="210"/>
                </a:lnTo>
                <a:lnTo>
                  <a:pt x="102" y="211"/>
                </a:lnTo>
                <a:lnTo>
                  <a:pt x="100" y="211"/>
                </a:lnTo>
                <a:lnTo>
                  <a:pt x="100" y="213"/>
                </a:lnTo>
                <a:lnTo>
                  <a:pt x="98" y="213"/>
                </a:lnTo>
                <a:lnTo>
                  <a:pt x="98" y="215"/>
                </a:lnTo>
                <a:lnTo>
                  <a:pt x="97" y="215"/>
                </a:lnTo>
                <a:lnTo>
                  <a:pt x="95" y="215"/>
                </a:lnTo>
                <a:lnTo>
                  <a:pt x="93" y="215"/>
                </a:lnTo>
                <a:lnTo>
                  <a:pt x="93" y="216"/>
                </a:lnTo>
                <a:lnTo>
                  <a:pt x="92" y="216"/>
                </a:lnTo>
                <a:lnTo>
                  <a:pt x="90" y="216"/>
                </a:lnTo>
                <a:lnTo>
                  <a:pt x="88" y="216"/>
                </a:lnTo>
                <a:lnTo>
                  <a:pt x="88" y="218"/>
                </a:lnTo>
                <a:lnTo>
                  <a:pt x="86" y="218"/>
                </a:lnTo>
                <a:lnTo>
                  <a:pt x="86" y="220"/>
                </a:lnTo>
                <a:lnTo>
                  <a:pt x="85" y="220"/>
                </a:lnTo>
                <a:lnTo>
                  <a:pt x="83" y="220"/>
                </a:lnTo>
                <a:lnTo>
                  <a:pt x="83" y="222"/>
                </a:lnTo>
                <a:lnTo>
                  <a:pt x="81" y="222"/>
                </a:lnTo>
                <a:lnTo>
                  <a:pt x="79" y="222"/>
                </a:lnTo>
                <a:lnTo>
                  <a:pt x="78" y="222"/>
                </a:lnTo>
                <a:lnTo>
                  <a:pt x="76" y="222"/>
                </a:lnTo>
                <a:lnTo>
                  <a:pt x="74" y="222"/>
                </a:lnTo>
                <a:lnTo>
                  <a:pt x="73" y="222"/>
                </a:lnTo>
                <a:lnTo>
                  <a:pt x="73" y="220"/>
                </a:lnTo>
                <a:lnTo>
                  <a:pt x="71" y="220"/>
                </a:lnTo>
                <a:lnTo>
                  <a:pt x="71" y="222"/>
                </a:lnTo>
                <a:lnTo>
                  <a:pt x="69" y="222"/>
                </a:lnTo>
                <a:lnTo>
                  <a:pt x="67" y="222"/>
                </a:lnTo>
                <a:lnTo>
                  <a:pt x="66" y="222"/>
                </a:lnTo>
                <a:lnTo>
                  <a:pt x="66" y="223"/>
                </a:lnTo>
                <a:lnTo>
                  <a:pt x="64" y="223"/>
                </a:lnTo>
                <a:lnTo>
                  <a:pt x="62" y="223"/>
                </a:lnTo>
                <a:lnTo>
                  <a:pt x="62" y="225"/>
                </a:lnTo>
                <a:lnTo>
                  <a:pt x="61" y="225"/>
                </a:lnTo>
                <a:lnTo>
                  <a:pt x="61" y="223"/>
                </a:lnTo>
                <a:lnTo>
                  <a:pt x="61" y="222"/>
                </a:lnTo>
                <a:lnTo>
                  <a:pt x="61" y="220"/>
                </a:lnTo>
                <a:lnTo>
                  <a:pt x="59" y="220"/>
                </a:lnTo>
                <a:lnTo>
                  <a:pt x="59" y="218"/>
                </a:lnTo>
                <a:lnTo>
                  <a:pt x="59" y="216"/>
                </a:lnTo>
                <a:lnTo>
                  <a:pt x="59" y="215"/>
                </a:lnTo>
                <a:lnTo>
                  <a:pt x="57" y="215"/>
                </a:lnTo>
                <a:lnTo>
                  <a:pt x="57" y="213"/>
                </a:lnTo>
                <a:lnTo>
                  <a:pt x="57" y="211"/>
                </a:lnTo>
                <a:lnTo>
                  <a:pt x="55" y="211"/>
                </a:lnTo>
                <a:lnTo>
                  <a:pt x="55" y="210"/>
                </a:lnTo>
                <a:lnTo>
                  <a:pt x="54" y="210"/>
                </a:lnTo>
                <a:lnTo>
                  <a:pt x="54" y="208"/>
                </a:lnTo>
                <a:lnTo>
                  <a:pt x="52" y="208"/>
                </a:lnTo>
                <a:lnTo>
                  <a:pt x="52" y="206"/>
                </a:lnTo>
                <a:lnTo>
                  <a:pt x="50" y="206"/>
                </a:lnTo>
                <a:lnTo>
                  <a:pt x="48" y="206"/>
                </a:lnTo>
                <a:lnTo>
                  <a:pt x="48" y="204"/>
                </a:lnTo>
                <a:lnTo>
                  <a:pt x="48" y="203"/>
                </a:lnTo>
                <a:lnTo>
                  <a:pt x="47" y="203"/>
                </a:lnTo>
                <a:lnTo>
                  <a:pt x="47" y="201"/>
                </a:lnTo>
                <a:lnTo>
                  <a:pt x="45" y="201"/>
                </a:lnTo>
                <a:lnTo>
                  <a:pt x="43" y="201"/>
                </a:lnTo>
                <a:lnTo>
                  <a:pt x="42" y="201"/>
                </a:lnTo>
                <a:lnTo>
                  <a:pt x="42" y="199"/>
                </a:lnTo>
                <a:lnTo>
                  <a:pt x="42" y="197"/>
                </a:lnTo>
                <a:lnTo>
                  <a:pt x="42" y="196"/>
                </a:lnTo>
                <a:lnTo>
                  <a:pt x="42" y="194"/>
                </a:lnTo>
                <a:lnTo>
                  <a:pt x="42" y="192"/>
                </a:lnTo>
                <a:lnTo>
                  <a:pt x="43" y="192"/>
                </a:lnTo>
                <a:lnTo>
                  <a:pt x="43" y="191"/>
                </a:lnTo>
                <a:lnTo>
                  <a:pt x="42" y="191"/>
                </a:lnTo>
                <a:lnTo>
                  <a:pt x="42" y="189"/>
                </a:lnTo>
                <a:lnTo>
                  <a:pt x="42" y="187"/>
                </a:lnTo>
                <a:lnTo>
                  <a:pt x="42" y="185"/>
                </a:lnTo>
                <a:lnTo>
                  <a:pt x="40" y="185"/>
                </a:lnTo>
                <a:lnTo>
                  <a:pt x="40" y="184"/>
                </a:lnTo>
                <a:lnTo>
                  <a:pt x="40" y="182"/>
                </a:lnTo>
                <a:lnTo>
                  <a:pt x="38" y="182"/>
                </a:lnTo>
                <a:lnTo>
                  <a:pt x="40" y="182"/>
                </a:lnTo>
                <a:lnTo>
                  <a:pt x="40" y="180"/>
                </a:lnTo>
                <a:lnTo>
                  <a:pt x="38" y="180"/>
                </a:lnTo>
                <a:lnTo>
                  <a:pt x="38" y="179"/>
                </a:lnTo>
                <a:lnTo>
                  <a:pt x="38" y="177"/>
                </a:lnTo>
                <a:lnTo>
                  <a:pt x="36" y="177"/>
                </a:lnTo>
                <a:lnTo>
                  <a:pt x="36" y="175"/>
                </a:lnTo>
                <a:lnTo>
                  <a:pt x="35" y="175"/>
                </a:lnTo>
                <a:lnTo>
                  <a:pt x="35" y="173"/>
                </a:lnTo>
                <a:lnTo>
                  <a:pt x="33" y="173"/>
                </a:lnTo>
                <a:lnTo>
                  <a:pt x="33" y="172"/>
                </a:lnTo>
                <a:lnTo>
                  <a:pt x="33" y="170"/>
                </a:lnTo>
                <a:lnTo>
                  <a:pt x="31" y="170"/>
                </a:lnTo>
                <a:lnTo>
                  <a:pt x="31" y="168"/>
                </a:lnTo>
                <a:lnTo>
                  <a:pt x="30" y="168"/>
                </a:lnTo>
                <a:lnTo>
                  <a:pt x="30" y="166"/>
                </a:lnTo>
                <a:lnTo>
                  <a:pt x="30" y="165"/>
                </a:lnTo>
                <a:lnTo>
                  <a:pt x="28" y="165"/>
                </a:lnTo>
                <a:lnTo>
                  <a:pt x="28" y="163"/>
                </a:lnTo>
                <a:lnTo>
                  <a:pt x="26" y="163"/>
                </a:lnTo>
                <a:lnTo>
                  <a:pt x="26" y="161"/>
                </a:lnTo>
                <a:lnTo>
                  <a:pt x="24" y="161"/>
                </a:lnTo>
                <a:lnTo>
                  <a:pt x="23" y="161"/>
                </a:lnTo>
                <a:lnTo>
                  <a:pt x="23" y="160"/>
                </a:lnTo>
                <a:lnTo>
                  <a:pt x="23" y="158"/>
                </a:lnTo>
                <a:lnTo>
                  <a:pt x="21" y="158"/>
                </a:lnTo>
                <a:lnTo>
                  <a:pt x="21" y="156"/>
                </a:lnTo>
                <a:lnTo>
                  <a:pt x="19" y="156"/>
                </a:lnTo>
                <a:lnTo>
                  <a:pt x="19" y="154"/>
                </a:lnTo>
                <a:lnTo>
                  <a:pt x="19" y="153"/>
                </a:lnTo>
                <a:lnTo>
                  <a:pt x="18" y="153"/>
                </a:lnTo>
                <a:lnTo>
                  <a:pt x="18" y="151"/>
                </a:lnTo>
                <a:lnTo>
                  <a:pt x="16" y="151"/>
                </a:lnTo>
                <a:lnTo>
                  <a:pt x="16" y="149"/>
                </a:lnTo>
                <a:lnTo>
                  <a:pt x="16" y="148"/>
                </a:lnTo>
                <a:lnTo>
                  <a:pt x="14" y="148"/>
                </a:lnTo>
                <a:lnTo>
                  <a:pt x="14" y="146"/>
                </a:lnTo>
                <a:lnTo>
                  <a:pt x="14" y="144"/>
                </a:lnTo>
                <a:lnTo>
                  <a:pt x="12" y="144"/>
                </a:lnTo>
                <a:lnTo>
                  <a:pt x="12" y="142"/>
                </a:lnTo>
                <a:lnTo>
                  <a:pt x="11" y="142"/>
                </a:lnTo>
                <a:lnTo>
                  <a:pt x="11" y="141"/>
                </a:lnTo>
                <a:lnTo>
                  <a:pt x="11" y="139"/>
                </a:lnTo>
                <a:lnTo>
                  <a:pt x="9" y="139"/>
                </a:lnTo>
                <a:lnTo>
                  <a:pt x="11" y="139"/>
                </a:lnTo>
                <a:lnTo>
                  <a:pt x="11" y="137"/>
                </a:lnTo>
                <a:lnTo>
                  <a:pt x="9" y="137"/>
                </a:lnTo>
                <a:lnTo>
                  <a:pt x="11" y="137"/>
                </a:lnTo>
                <a:lnTo>
                  <a:pt x="11" y="136"/>
                </a:lnTo>
                <a:lnTo>
                  <a:pt x="12" y="136"/>
                </a:lnTo>
                <a:lnTo>
                  <a:pt x="11" y="136"/>
                </a:lnTo>
                <a:lnTo>
                  <a:pt x="11" y="134"/>
                </a:lnTo>
                <a:lnTo>
                  <a:pt x="11" y="132"/>
                </a:lnTo>
                <a:lnTo>
                  <a:pt x="11" y="130"/>
                </a:lnTo>
                <a:lnTo>
                  <a:pt x="9" y="130"/>
                </a:lnTo>
                <a:lnTo>
                  <a:pt x="9" y="129"/>
                </a:lnTo>
                <a:lnTo>
                  <a:pt x="11" y="129"/>
                </a:lnTo>
                <a:lnTo>
                  <a:pt x="9" y="129"/>
                </a:lnTo>
                <a:lnTo>
                  <a:pt x="9" y="127"/>
                </a:lnTo>
                <a:lnTo>
                  <a:pt x="9" y="125"/>
                </a:lnTo>
                <a:lnTo>
                  <a:pt x="7" y="125"/>
                </a:lnTo>
                <a:lnTo>
                  <a:pt x="7" y="123"/>
                </a:lnTo>
                <a:lnTo>
                  <a:pt x="5" y="123"/>
                </a:lnTo>
                <a:lnTo>
                  <a:pt x="5" y="122"/>
                </a:lnTo>
                <a:lnTo>
                  <a:pt x="5" y="120"/>
                </a:lnTo>
                <a:lnTo>
                  <a:pt x="5" y="118"/>
                </a:lnTo>
                <a:lnTo>
                  <a:pt x="5" y="117"/>
                </a:lnTo>
                <a:lnTo>
                  <a:pt x="5" y="115"/>
                </a:lnTo>
                <a:lnTo>
                  <a:pt x="5" y="113"/>
                </a:lnTo>
                <a:lnTo>
                  <a:pt x="4" y="113"/>
                </a:lnTo>
                <a:lnTo>
                  <a:pt x="4" y="111"/>
                </a:lnTo>
                <a:lnTo>
                  <a:pt x="5" y="111"/>
                </a:lnTo>
                <a:lnTo>
                  <a:pt x="4" y="111"/>
                </a:lnTo>
                <a:lnTo>
                  <a:pt x="4" y="110"/>
                </a:lnTo>
                <a:lnTo>
                  <a:pt x="5" y="110"/>
                </a:lnTo>
                <a:lnTo>
                  <a:pt x="4" y="110"/>
                </a:lnTo>
                <a:lnTo>
                  <a:pt x="5" y="110"/>
                </a:lnTo>
                <a:lnTo>
                  <a:pt x="5" y="108"/>
                </a:lnTo>
                <a:lnTo>
                  <a:pt x="5" y="106"/>
                </a:lnTo>
                <a:lnTo>
                  <a:pt x="5" y="105"/>
                </a:lnTo>
                <a:lnTo>
                  <a:pt x="5" y="103"/>
                </a:lnTo>
                <a:lnTo>
                  <a:pt x="5" y="101"/>
                </a:lnTo>
                <a:lnTo>
                  <a:pt x="5" y="99"/>
                </a:lnTo>
                <a:lnTo>
                  <a:pt x="4" y="99"/>
                </a:lnTo>
                <a:lnTo>
                  <a:pt x="4" y="98"/>
                </a:lnTo>
                <a:lnTo>
                  <a:pt x="4" y="96"/>
                </a:lnTo>
                <a:lnTo>
                  <a:pt x="2" y="96"/>
                </a:lnTo>
                <a:lnTo>
                  <a:pt x="2" y="94"/>
                </a:lnTo>
                <a:lnTo>
                  <a:pt x="2" y="92"/>
                </a:lnTo>
                <a:lnTo>
                  <a:pt x="4" y="92"/>
                </a:lnTo>
                <a:lnTo>
                  <a:pt x="4" y="91"/>
                </a:lnTo>
                <a:lnTo>
                  <a:pt x="5" y="91"/>
                </a:lnTo>
                <a:lnTo>
                  <a:pt x="5" y="89"/>
                </a:lnTo>
                <a:lnTo>
                  <a:pt x="5" y="87"/>
                </a:lnTo>
                <a:lnTo>
                  <a:pt x="7" y="87"/>
                </a:lnTo>
                <a:lnTo>
                  <a:pt x="7" y="86"/>
                </a:lnTo>
                <a:lnTo>
                  <a:pt x="5" y="86"/>
                </a:lnTo>
                <a:lnTo>
                  <a:pt x="7" y="86"/>
                </a:lnTo>
                <a:lnTo>
                  <a:pt x="7" y="84"/>
                </a:lnTo>
                <a:lnTo>
                  <a:pt x="5" y="84"/>
                </a:lnTo>
                <a:lnTo>
                  <a:pt x="4" y="82"/>
                </a:lnTo>
                <a:lnTo>
                  <a:pt x="2" y="82"/>
                </a:lnTo>
                <a:lnTo>
                  <a:pt x="2" y="80"/>
                </a:lnTo>
                <a:lnTo>
                  <a:pt x="0" y="80"/>
                </a:lnTo>
                <a:lnTo>
                  <a:pt x="0" y="79"/>
                </a:lnTo>
                <a:lnTo>
                  <a:pt x="2" y="77"/>
                </a:lnTo>
                <a:lnTo>
                  <a:pt x="2" y="75"/>
                </a:lnTo>
                <a:lnTo>
                  <a:pt x="4" y="75"/>
                </a:lnTo>
                <a:lnTo>
                  <a:pt x="5" y="75"/>
                </a:lnTo>
                <a:lnTo>
                  <a:pt x="5" y="74"/>
                </a:lnTo>
                <a:lnTo>
                  <a:pt x="7" y="74"/>
                </a:lnTo>
                <a:lnTo>
                  <a:pt x="9" y="74"/>
                </a:lnTo>
                <a:lnTo>
                  <a:pt x="9" y="72"/>
                </a:lnTo>
                <a:lnTo>
                  <a:pt x="11" y="72"/>
                </a:lnTo>
                <a:lnTo>
                  <a:pt x="12" y="72"/>
                </a:lnTo>
                <a:lnTo>
                  <a:pt x="14" y="72"/>
                </a:lnTo>
                <a:lnTo>
                  <a:pt x="14" y="70"/>
                </a:lnTo>
                <a:lnTo>
                  <a:pt x="14" y="68"/>
                </a:lnTo>
                <a:lnTo>
                  <a:pt x="16" y="68"/>
                </a:lnTo>
                <a:lnTo>
                  <a:pt x="16" y="67"/>
                </a:lnTo>
                <a:lnTo>
                  <a:pt x="18" y="67"/>
                </a:lnTo>
                <a:lnTo>
                  <a:pt x="19" y="67"/>
                </a:lnTo>
                <a:lnTo>
                  <a:pt x="19" y="65"/>
                </a:lnTo>
                <a:lnTo>
                  <a:pt x="21" y="65"/>
                </a:lnTo>
                <a:lnTo>
                  <a:pt x="21" y="63"/>
                </a:lnTo>
                <a:lnTo>
                  <a:pt x="23" y="63"/>
                </a:lnTo>
                <a:lnTo>
                  <a:pt x="24" y="63"/>
                </a:lnTo>
                <a:lnTo>
                  <a:pt x="26" y="63"/>
                </a:lnTo>
                <a:lnTo>
                  <a:pt x="26" y="61"/>
                </a:lnTo>
                <a:lnTo>
                  <a:pt x="28" y="61"/>
                </a:lnTo>
                <a:lnTo>
                  <a:pt x="28" y="60"/>
                </a:lnTo>
                <a:lnTo>
                  <a:pt x="26" y="60"/>
                </a:lnTo>
                <a:lnTo>
                  <a:pt x="26" y="58"/>
                </a:lnTo>
                <a:lnTo>
                  <a:pt x="28" y="58"/>
                </a:lnTo>
                <a:lnTo>
                  <a:pt x="26" y="58"/>
                </a:lnTo>
                <a:lnTo>
                  <a:pt x="26" y="56"/>
                </a:lnTo>
                <a:lnTo>
                  <a:pt x="28" y="56"/>
                </a:lnTo>
                <a:lnTo>
                  <a:pt x="26" y="56"/>
                </a:lnTo>
                <a:lnTo>
                  <a:pt x="26" y="55"/>
                </a:lnTo>
                <a:lnTo>
                  <a:pt x="26" y="53"/>
                </a:lnTo>
                <a:lnTo>
                  <a:pt x="26" y="51"/>
                </a:lnTo>
                <a:lnTo>
                  <a:pt x="28" y="51"/>
                </a:lnTo>
                <a:lnTo>
                  <a:pt x="28" y="49"/>
                </a:lnTo>
                <a:lnTo>
                  <a:pt x="28" y="48"/>
                </a:lnTo>
                <a:lnTo>
                  <a:pt x="30" y="48"/>
                </a:lnTo>
                <a:lnTo>
                  <a:pt x="30" y="46"/>
                </a:lnTo>
                <a:lnTo>
                  <a:pt x="30" y="44"/>
                </a:lnTo>
                <a:lnTo>
                  <a:pt x="31" y="44"/>
                </a:lnTo>
                <a:lnTo>
                  <a:pt x="33" y="44"/>
                </a:lnTo>
                <a:lnTo>
                  <a:pt x="35" y="44"/>
                </a:lnTo>
                <a:lnTo>
                  <a:pt x="36" y="44"/>
                </a:lnTo>
                <a:lnTo>
                  <a:pt x="36" y="43"/>
                </a:lnTo>
                <a:lnTo>
                  <a:pt x="36" y="41"/>
                </a:lnTo>
                <a:lnTo>
                  <a:pt x="38" y="41"/>
                </a:lnTo>
                <a:lnTo>
                  <a:pt x="38" y="39"/>
                </a:lnTo>
                <a:lnTo>
                  <a:pt x="40" y="39"/>
                </a:lnTo>
                <a:lnTo>
                  <a:pt x="40" y="37"/>
                </a:lnTo>
                <a:lnTo>
                  <a:pt x="42" y="37"/>
                </a:lnTo>
                <a:lnTo>
                  <a:pt x="42" y="36"/>
                </a:lnTo>
                <a:lnTo>
                  <a:pt x="43" y="36"/>
                </a:lnTo>
                <a:lnTo>
                  <a:pt x="45" y="36"/>
                </a:lnTo>
                <a:lnTo>
                  <a:pt x="47" y="36"/>
                </a:lnTo>
                <a:lnTo>
                  <a:pt x="48" y="37"/>
                </a:lnTo>
                <a:lnTo>
                  <a:pt x="50" y="37"/>
                </a:lnTo>
                <a:lnTo>
                  <a:pt x="50" y="36"/>
                </a:lnTo>
                <a:lnTo>
                  <a:pt x="50" y="34"/>
                </a:lnTo>
                <a:lnTo>
                  <a:pt x="52" y="34"/>
                </a:lnTo>
                <a:lnTo>
                  <a:pt x="52" y="36"/>
                </a:lnTo>
                <a:lnTo>
                  <a:pt x="54" y="36"/>
                </a:lnTo>
                <a:lnTo>
                  <a:pt x="55" y="36"/>
                </a:lnTo>
                <a:lnTo>
                  <a:pt x="55" y="34"/>
                </a:lnTo>
                <a:lnTo>
                  <a:pt x="57" y="34"/>
                </a:lnTo>
                <a:lnTo>
                  <a:pt x="57" y="32"/>
                </a:lnTo>
                <a:lnTo>
                  <a:pt x="59" y="32"/>
                </a:lnTo>
                <a:lnTo>
                  <a:pt x="59" y="30"/>
                </a:lnTo>
                <a:lnTo>
                  <a:pt x="57" y="30"/>
                </a:lnTo>
                <a:lnTo>
                  <a:pt x="57" y="29"/>
                </a:lnTo>
                <a:lnTo>
                  <a:pt x="55" y="29"/>
                </a:lnTo>
                <a:lnTo>
                  <a:pt x="55" y="27"/>
                </a:lnTo>
                <a:lnTo>
                  <a:pt x="55" y="25"/>
                </a:lnTo>
                <a:lnTo>
                  <a:pt x="55" y="24"/>
                </a:lnTo>
                <a:lnTo>
                  <a:pt x="55" y="22"/>
                </a:lnTo>
                <a:lnTo>
                  <a:pt x="55" y="20"/>
                </a:lnTo>
                <a:lnTo>
                  <a:pt x="57" y="20"/>
                </a:lnTo>
                <a:lnTo>
                  <a:pt x="57" y="18"/>
                </a:lnTo>
                <a:lnTo>
                  <a:pt x="59" y="18"/>
                </a:lnTo>
                <a:lnTo>
                  <a:pt x="61" y="18"/>
                </a:lnTo>
                <a:lnTo>
                  <a:pt x="62" y="18"/>
                </a:lnTo>
                <a:lnTo>
                  <a:pt x="62" y="17"/>
                </a:lnTo>
                <a:lnTo>
                  <a:pt x="64" y="17"/>
                </a:lnTo>
                <a:lnTo>
                  <a:pt x="64" y="15"/>
                </a:lnTo>
                <a:lnTo>
                  <a:pt x="66" y="15"/>
                </a:lnTo>
                <a:lnTo>
                  <a:pt x="67" y="15"/>
                </a:lnTo>
                <a:lnTo>
                  <a:pt x="69" y="15"/>
                </a:lnTo>
                <a:lnTo>
                  <a:pt x="69" y="17"/>
                </a:lnTo>
                <a:lnTo>
                  <a:pt x="71" y="17"/>
                </a:lnTo>
                <a:lnTo>
                  <a:pt x="73" y="17"/>
                </a:lnTo>
                <a:lnTo>
                  <a:pt x="74" y="17"/>
                </a:lnTo>
                <a:lnTo>
                  <a:pt x="74" y="15"/>
                </a:lnTo>
                <a:lnTo>
                  <a:pt x="76" y="15"/>
                </a:lnTo>
                <a:lnTo>
                  <a:pt x="76" y="13"/>
                </a:lnTo>
                <a:lnTo>
                  <a:pt x="76" y="12"/>
                </a:lnTo>
                <a:lnTo>
                  <a:pt x="78" y="12"/>
                </a:lnTo>
                <a:lnTo>
                  <a:pt x="78" y="10"/>
                </a:lnTo>
                <a:lnTo>
                  <a:pt x="79" y="10"/>
                </a:lnTo>
                <a:lnTo>
                  <a:pt x="81" y="10"/>
                </a:lnTo>
                <a:lnTo>
                  <a:pt x="83" y="10"/>
                </a:lnTo>
                <a:lnTo>
                  <a:pt x="85" y="10"/>
                </a:lnTo>
                <a:lnTo>
                  <a:pt x="86" y="10"/>
                </a:lnTo>
                <a:lnTo>
                  <a:pt x="86" y="8"/>
                </a:lnTo>
                <a:lnTo>
                  <a:pt x="88" y="8"/>
                </a:lnTo>
                <a:lnTo>
                  <a:pt x="88" y="6"/>
                </a:lnTo>
                <a:lnTo>
                  <a:pt x="88" y="5"/>
                </a:lnTo>
                <a:lnTo>
                  <a:pt x="88" y="3"/>
                </a:lnTo>
                <a:lnTo>
                  <a:pt x="90" y="3"/>
                </a:lnTo>
                <a:lnTo>
                  <a:pt x="92" y="3"/>
                </a:lnTo>
                <a:lnTo>
                  <a:pt x="92" y="1"/>
                </a:lnTo>
                <a:lnTo>
                  <a:pt x="93" y="1"/>
                </a:lnTo>
                <a:lnTo>
                  <a:pt x="95" y="1"/>
                </a:lnTo>
                <a:lnTo>
                  <a:pt x="97" y="1"/>
                </a:lnTo>
                <a:lnTo>
                  <a:pt x="97" y="0"/>
                </a:lnTo>
                <a:lnTo>
                  <a:pt x="97" y="1"/>
                </a:lnTo>
                <a:lnTo>
                  <a:pt x="98" y="1"/>
                </a:lnTo>
                <a:close/>
              </a:path>
            </a:pathLst>
          </a:custGeom>
          <a:solidFill>
            <a:schemeClr val="tx2"/>
          </a:solidFill>
          <a:ln w="9525">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41"/>
          <p:cNvSpPr>
            <a:spLocks/>
          </p:cNvSpPr>
          <p:nvPr/>
        </p:nvSpPr>
        <p:spPr bwMode="auto">
          <a:xfrm>
            <a:off x="6986523" y="5312670"/>
            <a:ext cx="316255" cy="416624"/>
          </a:xfrm>
          <a:custGeom>
            <a:avLst/>
            <a:gdLst>
              <a:gd name="T0" fmla="*/ 164 w 167"/>
              <a:gd name="T1" fmla="*/ 22 h 220"/>
              <a:gd name="T2" fmla="*/ 160 w 167"/>
              <a:gd name="T3" fmla="*/ 74 h 220"/>
              <a:gd name="T4" fmla="*/ 155 w 167"/>
              <a:gd name="T5" fmla="*/ 129 h 220"/>
              <a:gd name="T6" fmla="*/ 152 w 167"/>
              <a:gd name="T7" fmla="*/ 182 h 220"/>
              <a:gd name="T8" fmla="*/ 136 w 167"/>
              <a:gd name="T9" fmla="*/ 217 h 220"/>
              <a:gd name="T10" fmla="*/ 126 w 167"/>
              <a:gd name="T11" fmla="*/ 215 h 220"/>
              <a:gd name="T12" fmla="*/ 119 w 167"/>
              <a:gd name="T13" fmla="*/ 212 h 220"/>
              <a:gd name="T14" fmla="*/ 119 w 167"/>
              <a:gd name="T15" fmla="*/ 201 h 220"/>
              <a:gd name="T16" fmla="*/ 114 w 167"/>
              <a:gd name="T17" fmla="*/ 195 h 220"/>
              <a:gd name="T18" fmla="*/ 107 w 167"/>
              <a:gd name="T19" fmla="*/ 188 h 220"/>
              <a:gd name="T20" fmla="*/ 100 w 167"/>
              <a:gd name="T21" fmla="*/ 182 h 220"/>
              <a:gd name="T22" fmla="*/ 92 w 167"/>
              <a:gd name="T23" fmla="*/ 181 h 220"/>
              <a:gd name="T24" fmla="*/ 85 w 167"/>
              <a:gd name="T25" fmla="*/ 181 h 220"/>
              <a:gd name="T26" fmla="*/ 81 w 167"/>
              <a:gd name="T27" fmla="*/ 172 h 220"/>
              <a:gd name="T28" fmla="*/ 69 w 167"/>
              <a:gd name="T29" fmla="*/ 172 h 220"/>
              <a:gd name="T30" fmla="*/ 55 w 167"/>
              <a:gd name="T31" fmla="*/ 174 h 220"/>
              <a:gd name="T32" fmla="*/ 50 w 167"/>
              <a:gd name="T33" fmla="*/ 181 h 220"/>
              <a:gd name="T34" fmla="*/ 57 w 167"/>
              <a:gd name="T35" fmla="*/ 188 h 220"/>
              <a:gd name="T36" fmla="*/ 64 w 167"/>
              <a:gd name="T37" fmla="*/ 196 h 220"/>
              <a:gd name="T38" fmla="*/ 59 w 167"/>
              <a:gd name="T39" fmla="*/ 196 h 220"/>
              <a:gd name="T40" fmla="*/ 50 w 167"/>
              <a:gd name="T41" fmla="*/ 188 h 220"/>
              <a:gd name="T42" fmla="*/ 40 w 167"/>
              <a:gd name="T43" fmla="*/ 191 h 220"/>
              <a:gd name="T44" fmla="*/ 35 w 167"/>
              <a:gd name="T45" fmla="*/ 184 h 220"/>
              <a:gd name="T46" fmla="*/ 28 w 167"/>
              <a:gd name="T47" fmla="*/ 179 h 220"/>
              <a:gd name="T48" fmla="*/ 21 w 167"/>
              <a:gd name="T49" fmla="*/ 176 h 220"/>
              <a:gd name="T50" fmla="*/ 14 w 167"/>
              <a:gd name="T51" fmla="*/ 174 h 220"/>
              <a:gd name="T52" fmla="*/ 14 w 167"/>
              <a:gd name="T53" fmla="*/ 169 h 220"/>
              <a:gd name="T54" fmla="*/ 12 w 167"/>
              <a:gd name="T55" fmla="*/ 158 h 220"/>
              <a:gd name="T56" fmla="*/ 7 w 167"/>
              <a:gd name="T57" fmla="*/ 151 h 220"/>
              <a:gd name="T58" fmla="*/ 7 w 167"/>
              <a:gd name="T59" fmla="*/ 145 h 220"/>
              <a:gd name="T60" fmla="*/ 7 w 167"/>
              <a:gd name="T61" fmla="*/ 133 h 220"/>
              <a:gd name="T62" fmla="*/ 9 w 167"/>
              <a:gd name="T63" fmla="*/ 126 h 220"/>
              <a:gd name="T64" fmla="*/ 9 w 167"/>
              <a:gd name="T65" fmla="*/ 114 h 220"/>
              <a:gd name="T66" fmla="*/ 6 w 167"/>
              <a:gd name="T67" fmla="*/ 108 h 220"/>
              <a:gd name="T68" fmla="*/ 2 w 167"/>
              <a:gd name="T69" fmla="*/ 103 h 220"/>
              <a:gd name="T70" fmla="*/ 6 w 167"/>
              <a:gd name="T71" fmla="*/ 95 h 220"/>
              <a:gd name="T72" fmla="*/ 11 w 167"/>
              <a:gd name="T73" fmla="*/ 91 h 220"/>
              <a:gd name="T74" fmla="*/ 14 w 167"/>
              <a:gd name="T75" fmla="*/ 83 h 220"/>
              <a:gd name="T76" fmla="*/ 18 w 167"/>
              <a:gd name="T77" fmla="*/ 74 h 220"/>
              <a:gd name="T78" fmla="*/ 12 w 167"/>
              <a:gd name="T79" fmla="*/ 71 h 220"/>
              <a:gd name="T80" fmla="*/ 16 w 167"/>
              <a:gd name="T81" fmla="*/ 60 h 220"/>
              <a:gd name="T82" fmla="*/ 16 w 167"/>
              <a:gd name="T83" fmla="*/ 52 h 220"/>
              <a:gd name="T84" fmla="*/ 21 w 167"/>
              <a:gd name="T85" fmla="*/ 45 h 220"/>
              <a:gd name="T86" fmla="*/ 28 w 167"/>
              <a:gd name="T87" fmla="*/ 43 h 220"/>
              <a:gd name="T88" fmla="*/ 36 w 167"/>
              <a:gd name="T89" fmla="*/ 40 h 220"/>
              <a:gd name="T90" fmla="*/ 38 w 167"/>
              <a:gd name="T91" fmla="*/ 36 h 220"/>
              <a:gd name="T92" fmla="*/ 47 w 167"/>
              <a:gd name="T93" fmla="*/ 33 h 220"/>
              <a:gd name="T94" fmla="*/ 54 w 167"/>
              <a:gd name="T95" fmla="*/ 28 h 220"/>
              <a:gd name="T96" fmla="*/ 59 w 167"/>
              <a:gd name="T97" fmla="*/ 24 h 220"/>
              <a:gd name="T98" fmla="*/ 62 w 167"/>
              <a:gd name="T99" fmla="*/ 19 h 220"/>
              <a:gd name="T100" fmla="*/ 64 w 167"/>
              <a:gd name="T101" fmla="*/ 12 h 220"/>
              <a:gd name="T102" fmla="*/ 71 w 167"/>
              <a:gd name="T103" fmla="*/ 10 h 220"/>
              <a:gd name="T104" fmla="*/ 74 w 167"/>
              <a:gd name="T105" fmla="*/ 5 h 220"/>
              <a:gd name="T106" fmla="*/ 81 w 167"/>
              <a:gd name="T107" fmla="*/ 0 h 220"/>
              <a:gd name="T108" fmla="*/ 93 w 167"/>
              <a:gd name="T109" fmla="*/ 0 h 220"/>
              <a:gd name="T110" fmla="*/ 105 w 167"/>
              <a:gd name="T111" fmla="*/ 0 h 220"/>
              <a:gd name="T112" fmla="*/ 117 w 167"/>
              <a:gd name="T113" fmla="*/ 0 h 220"/>
              <a:gd name="T114" fmla="*/ 129 w 167"/>
              <a:gd name="T115" fmla="*/ 0 h 220"/>
              <a:gd name="T116" fmla="*/ 141 w 167"/>
              <a:gd name="T117" fmla="*/ 0 h 220"/>
              <a:gd name="T118" fmla="*/ 154 w 167"/>
              <a:gd name="T119"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7" h="220">
                <a:moveTo>
                  <a:pt x="157" y="0"/>
                </a:moveTo>
                <a:lnTo>
                  <a:pt x="167" y="0"/>
                </a:lnTo>
                <a:lnTo>
                  <a:pt x="166" y="2"/>
                </a:lnTo>
                <a:lnTo>
                  <a:pt x="166" y="3"/>
                </a:lnTo>
                <a:lnTo>
                  <a:pt x="166" y="12"/>
                </a:lnTo>
                <a:lnTo>
                  <a:pt x="166" y="19"/>
                </a:lnTo>
                <a:lnTo>
                  <a:pt x="164" y="22"/>
                </a:lnTo>
                <a:lnTo>
                  <a:pt x="164" y="28"/>
                </a:lnTo>
                <a:lnTo>
                  <a:pt x="164" y="34"/>
                </a:lnTo>
                <a:lnTo>
                  <a:pt x="162" y="43"/>
                </a:lnTo>
                <a:lnTo>
                  <a:pt x="162" y="50"/>
                </a:lnTo>
                <a:lnTo>
                  <a:pt x="162" y="59"/>
                </a:lnTo>
                <a:lnTo>
                  <a:pt x="160" y="65"/>
                </a:lnTo>
                <a:lnTo>
                  <a:pt x="160" y="74"/>
                </a:lnTo>
                <a:lnTo>
                  <a:pt x="160" y="81"/>
                </a:lnTo>
                <a:lnTo>
                  <a:pt x="159" y="90"/>
                </a:lnTo>
                <a:lnTo>
                  <a:pt x="159" y="96"/>
                </a:lnTo>
                <a:lnTo>
                  <a:pt x="157" y="105"/>
                </a:lnTo>
                <a:lnTo>
                  <a:pt x="157" y="114"/>
                </a:lnTo>
                <a:lnTo>
                  <a:pt x="157" y="120"/>
                </a:lnTo>
                <a:lnTo>
                  <a:pt x="155" y="129"/>
                </a:lnTo>
                <a:lnTo>
                  <a:pt x="155" y="136"/>
                </a:lnTo>
                <a:lnTo>
                  <a:pt x="155" y="145"/>
                </a:lnTo>
                <a:lnTo>
                  <a:pt x="154" y="151"/>
                </a:lnTo>
                <a:lnTo>
                  <a:pt x="154" y="160"/>
                </a:lnTo>
                <a:lnTo>
                  <a:pt x="154" y="167"/>
                </a:lnTo>
                <a:lnTo>
                  <a:pt x="152" y="176"/>
                </a:lnTo>
                <a:lnTo>
                  <a:pt x="152" y="182"/>
                </a:lnTo>
                <a:lnTo>
                  <a:pt x="152" y="191"/>
                </a:lnTo>
                <a:lnTo>
                  <a:pt x="150" y="198"/>
                </a:lnTo>
                <a:lnTo>
                  <a:pt x="150" y="207"/>
                </a:lnTo>
                <a:lnTo>
                  <a:pt x="150" y="208"/>
                </a:lnTo>
                <a:lnTo>
                  <a:pt x="147" y="217"/>
                </a:lnTo>
                <a:lnTo>
                  <a:pt x="145" y="220"/>
                </a:lnTo>
                <a:lnTo>
                  <a:pt x="136" y="217"/>
                </a:lnTo>
                <a:lnTo>
                  <a:pt x="135" y="217"/>
                </a:lnTo>
                <a:lnTo>
                  <a:pt x="133" y="217"/>
                </a:lnTo>
                <a:lnTo>
                  <a:pt x="131" y="217"/>
                </a:lnTo>
                <a:lnTo>
                  <a:pt x="131" y="215"/>
                </a:lnTo>
                <a:lnTo>
                  <a:pt x="129" y="215"/>
                </a:lnTo>
                <a:lnTo>
                  <a:pt x="128" y="215"/>
                </a:lnTo>
                <a:lnTo>
                  <a:pt x="126" y="215"/>
                </a:lnTo>
                <a:lnTo>
                  <a:pt x="124" y="215"/>
                </a:lnTo>
                <a:lnTo>
                  <a:pt x="123" y="215"/>
                </a:lnTo>
                <a:lnTo>
                  <a:pt x="123" y="217"/>
                </a:lnTo>
                <a:lnTo>
                  <a:pt x="121" y="217"/>
                </a:lnTo>
                <a:lnTo>
                  <a:pt x="121" y="215"/>
                </a:lnTo>
                <a:lnTo>
                  <a:pt x="119" y="213"/>
                </a:lnTo>
                <a:lnTo>
                  <a:pt x="119" y="212"/>
                </a:lnTo>
                <a:lnTo>
                  <a:pt x="121" y="210"/>
                </a:lnTo>
                <a:lnTo>
                  <a:pt x="121" y="208"/>
                </a:lnTo>
                <a:lnTo>
                  <a:pt x="121" y="207"/>
                </a:lnTo>
                <a:lnTo>
                  <a:pt x="121" y="205"/>
                </a:lnTo>
                <a:lnTo>
                  <a:pt x="121" y="203"/>
                </a:lnTo>
                <a:lnTo>
                  <a:pt x="119" y="203"/>
                </a:lnTo>
                <a:lnTo>
                  <a:pt x="119" y="201"/>
                </a:lnTo>
                <a:lnTo>
                  <a:pt x="119" y="200"/>
                </a:lnTo>
                <a:lnTo>
                  <a:pt x="117" y="200"/>
                </a:lnTo>
                <a:lnTo>
                  <a:pt x="116" y="200"/>
                </a:lnTo>
                <a:lnTo>
                  <a:pt x="116" y="198"/>
                </a:lnTo>
                <a:lnTo>
                  <a:pt x="114" y="198"/>
                </a:lnTo>
                <a:lnTo>
                  <a:pt x="114" y="196"/>
                </a:lnTo>
                <a:lnTo>
                  <a:pt x="114" y="195"/>
                </a:lnTo>
                <a:lnTo>
                  <a:pt x="112" y="195"/>
                </a:lnTo>
                <a:lnTo>
                  <a:pt x="112" y="193"/>
                </a:lnTo>
                <a:lnTo>
                  <a:pt x="110" y="191"/>
                </a:lnTo>
                <a:lnTo>
                  <a:pt x="110" y="189"/>
                </a:lnTo>
                <a:lnTo>
                  <a:pt x="109" y="189"/>
                </a:lnTo>
                <a:lnTo>
                  <a:pt x="109" y="188"/>
                </a:lnTo>
                <a:lnTo>
                  <a:pt x="107" y="188"/>
                </a:lnTo>
                <a:lnTo>
                  <a:pt x="105" y="188"/>
                </a:lnTo>
                <a:lnTo>
                  <a:pt x="104" y="188"/>
                </a:lnTo>
                <a:lnTo>
                  <a:pt x="104" y="186"/>
                </a:lnTo>
                <a:lnTo>
                  <a:pt x="102" y="186"/>
                </a:lnTo>
                <a:lnTo>
                  <a:pt x="102" y="184"/>
                </a:lnTo>
                <a:lnTo>
                  <a:pt x="102" y="182"/>
                </a:lnTo>
                <a:lnTo>
                  <a:pt x="100" y="182"/>
                </a:lnTo>
                <a:lnTo>
                  <a:pt x="98" y="181"/>
                </a:lnTo>
                <a:lnTo>
                  <a:pt x="97" y="181"/>
                </a:lnTo>
                <a:lnTo>
                  <a:pt x="97" y="182"/>
                </a:lnTo>
                <a:lnTo>
                  <a:pt x="95" y="182"/>
                </a:lnTo>
                <a:lnTo>
                  <a:pt x="93" y="182"/>
                </a:lnTo>
                <a:lnTo>
                  <a:pt x="93" y="181"/>
                </a:lnTo>
                <a:lnTo>
                  <a:pt x="92" y="181"/>
                </a:lnTo>
                <a:lnTo>
                  <a:pt x="92" y="179"/>
                </a:lnTo>
                <a:lnTo>
                  <a:pt x="90" y="181"/>
                </a:lnTo>
                <a:lnTo>
                  <a:pt x="90" y="179"/>
                </a:lnTo>
                <a:lnTo>
                  <a:pt x="90" y="181"/>
                </a:lnTo>
                <a:lnTo>
                  <a:pt x="88" y="181"/>
                </a:lnTo>
                <a:lnTo>
                  <a:pt x="86" y="181"/>
                </a:lnTo>
                <a:lnTo>
                  <a:pt x="85" y="181"/>
                </a:lnTo>
                <a:lnTo>
                  <a:pt x="85" y="179"/>
                </a:lnTo>
                <a:lnTo>
                  <a:pt x="85" y="177"/>
                </a:lnTo>
                <a:lnTo>
                  <a:pt x="83" y="177"/>
                </a:lnTo>
                <a:lnTo>
                  <a:pt x="83" y="176"/>
                </a:lnTo>
                <a:lnTo>
                  <a:pt x="83" y="174"/>
                </a:lnTo>
                <a:lnTo>
                  <a:pt x="83" y="172"/>
                </a:lnTo>
                <a:lnTo>
                  <a:pt x="81" y="172"/>
                </a:lnTo>
                <a:lnTo>
                  <a:pt x="80" y="172"/>
                </a:lnTo>
                <a:lnTo>
                  <a:pt x="78" y="172"/>
                </a:lnTo>
                <a:lnTo>
                  <a:pt x="76" y="172"/>
                </a:lnTo>
                <a:lnTo>
                  <a:pt x="74" y="172"/>
                </a:lnTo>
                <a:lnTo>
                  <a:pt x="73" y="172"/>
                </a:lnTo>
                <a:lnTo>
                  <a:pt x="71" y="172"/>
                </a:lnTo>
                <a:lnTo>
                  <a:pt x="69" y="172"/>
                </a:lnTo>
                <a:lnTo>
                  <a:pt x="66" y="172"/>
                </a:lnTo>
                <a:lnTo>
                  <a:pt x="64" y="172"/>
                </a:lnTo>
                <a:lnTo>
                  <a:pt x="62" y="172"/>
                </a:lnTo>
                <a:lnTo>
                  <a:pt x="61" y="172"/>
                </a:lnTo>
                <a:lnTo>
                  <a:pt x="59" y="172"/>
                </a:lnTo>
                <a:lnTo>
                  <a:pt x="57" y="174"/>
                </a:lnTo>
                <a:lnTo>
                  <a:pt x="55" y="174"/>
                </a:lnTo>
                <a:lnTo>
                  <a:pt x="55" y="176"/>
                </a:lnTo>
                <a:lnTo>
                  <a:pt x="54" y="176"/>
                </a:lnTo>
                <a:lnTo>
                  <a:pt x="54" y="177"/>
                </a:lnTo>
                <a:lnTo>
                  <a:pt x="52" y="177"/>
                </a:lnTo>
                <a:lnTo>
                  <a:pt x="52" y="179"/>
                </a:lnTo>
                <a:lnTo>
                  <a:pt x="50" y="179"/>
                </a:lnTo>
                <a:lnTo>
                  <a:pt x="50" y="181"/>
                </a:lnTo>
                <a:lnTo>
                  <a:pt x="52" y="181"/>
                </a:lnTo>
                <a:lnTo>
                  <a:pt x="52" y="182"/>
                </a:lnTo>
                <a:lnTo>
                  <a:pt x="54" y="184"/>
                </a:lnTo>
                <a:lnTo>
                  <a:pt x="54" y="186"/>
                </a:lnTo>
                <a:lnTo>
                  <a:pt x="55" y="186"/>
                </a:lnTo>
                <a:lnTo>
                  <a:pt x="55" y="188"/>
                </a:lnTo>
                <a:lnTo>
                  <a:pt x="57" y="188"/>
                </a:lnTo>
                <a:lnTo>
                  <a:pt x="57" y="189"/>
                </a:lnTo>
                <a:lnTo>
                  <a:pt x="59" y="191"/>
                </a:lnTo>
                <a:lnTo>
                  <a:pt x="61" y="191"/>
                </a:lnTo>
                <a:lnTo>
                  <a:pt x="62" y="193"/>
                </a:lnTo>
                <a:lnTo>
                  <a:pt x="62" y="195"/>
                </a:lnTo>
                <a:lnTo>
                  <a:pt x="64" y="195"/>
                </a:lnTo>
                <a:lnTo>
                  <a:pt x="64" y="196"/>
                </a:lnTo>
                <a:lnTo>
                  <a:pt x="64" y="198"/>
                </a:lnTo>
                <a:lnTo>
                  <a:pt x="66" y="198"/>
                </a:lnTo>
                <a:lnTo>
                  <a:pt x="64" y="200"/>
                </a:lnTo>
                <a:lnTo>
                  <a:pt x="62" y="200"/>
                </a:lnTo>
                <a:lnTo>
                  <a:pt x="62" y="198"/>
                </a:lnTo>
                <a:lnTo>
                  <a:pt x="61" y="196"/>
                </a:lnTo>
                <a:lnTo>
                  <a:pt x="59" y="196"/>
                </a:lnTo>
                <a:lnTo>
                  <a:pt x="59" y="195"/>
                </a:lnTo>
                <a:lnTo>
                  <a:pt x="57" y="195"/>
                </a:lnTo>
                <a:lnTo>
                  <a:pt x="55" y="193"/>
                </a:lnTo>
                <a:lnTo>
                  <a:pt x="54" y="191"/>
                </a:lnTo>
                <a:lnTo>
                  <a:pt x="52" y="189"/>
                </a:lnTo>
                <a:lnTo>
                  <a:pt x="50" y="189"/>
                </a:lnTo>
                <a:lnTo>
                  <a:pt x="50" y="188"/>
                </a:lnTo>
                <a:lnTo>
                  <a:pt x="49" y="188"/>
                </a:lnTo>
                <a:lnTo>
                  <a:pt x="47" y="186"/>
                </a:lnTo>
                <a:lnTo>
                  <a:pt x="45" y="188"/>
                </a:lnTo>
                <a:lnTo>
                  <a:pt x="43" y="188"/>
                </a:lnTo>
                <a:lnTo>
                  <a:pt x="43" y="189"/>
                </a:lnTo>
                <a:lnTo>
                  <a:pt x="42" y="189"/>
                </a:lnTo>
                <a:lnTo>
                  <a:pt x="40" y="191"/>
                </a:lnTo>
                <a:lnTo>
                  <a:pt x="38" y="191"/>
                </a:lnTo>
                <a:lnTo>
                  <a:pt x="38" y="189"/>
                </a:lnTo>
                <a:lnTo>
                  <a:pt x="38" y="188"/>
                </a:lnTo>
                <a:lnTo>
                  <a:pt x="36" y="188"/>
                </a:lnTo>
                <a:lnTo>
                  <a:pt x="36" y="186"/>
                </a:lnTo>
                <a:lnTo>
                  <a:pt x="35" y="186"/>
                </a:lnTo>
                <a:lnTo>
                  <a:pt x="35" y="184"/>
                </a:lnTo>
                <a:lnTo>
                  <a:pt x="33" y="184"/>
                </a:lnTo>
                <a:lnTo>
                  <a:pt x="31" y="184"/>
                </a:lnTo>
                <a:lnTo>
                  <a:pt x="31" y="182"/>
                </a:lnTo>
                <a:lnTo>
                  <a:pt x="31" y="181"/>
                </a:lnTo>
                <a:lnTo>
                  <a:pt x="31" y="179"/>
                </a:lnTo>
                <a:lnTo>
                  <a:pt x="30" y="179"/>
                </a:lnTo>
                <a:lnTo>
                  <a:pt x="28" y="179"/>
                </a:lnTo>
                <a:lnTo>
                  <a:pt x="26" y="179"/>
                </a:lnTo>
                <a:lnTo>
                  <a:pt x="24" y="179"/>
                </a:lnTo>
                <a:lnTo>
                  <a:pt x="24" y="177"/>
                </a:lnTo>
                <a:lnTo>
                  <a:pt x="23" y="176"/>
                </a:lnTo>
                <a:lnTo>
                  <a:pt x="24" y="176"/>
                </a:lnTo>
                <a:lnTo>
                  <a:pt x="23" y="176"/>
                </a:lnTo>
                <a:lnTo>
                  <a:pt x="21" y="176"/>
                </a:lnTo>
                <a:lnTo>
                  <a:pt x="21" y="174"/>
                </a:lnTo>
                <a:lnTo>
                  <a:pt x="19" y="174"/>
                </a:lnTo>
                <a:lnTo>
                  <a:pt x="19" y="172"/>
                </a:lnTo>
                <a:lnTo>
                  <a:pt x="18" y="172"/>
                </a:lnTo>
                <a:lnTo>
                  <a:pt x="18" y="174"/>
                </a:lnTo>
                <a:lnTo>
                  <a:pt x="16" y="174"/>
                </a:lnTo>
                <a:lnTo>
                  <a:pt x="14" y="174"/>
                </a:lnTo>
                <a:lnTo>
                  <a:pt x="16" y="174"/>
                </a:lnTo>
                <a:lnTo>
                  <a:pt x="16" y="172"/>
                </a:lnTo>
                <a:lnTo>
                  <a:pt x="14" y="172"/>
                </a:lnTo>
                <a:lnTo>
                  <a:pt x="16" y="172"/>
                </a:lnTo>
                <a:lnTo>
                  <a:pt x="16" y="170"/>
                </a:lnTo>
                <a:lnTo>
                  <a:pt x="14" y="170"/>
                </a:lnTo>
                <a:lnTo>
                  <a:pt x="14" y="169"/>
                </a:lnTo>
                <a:lnTo>
                  <a:pt x="14" y="167"/>
                </a:lnTo>
                <a:lnTo>
                  <a:pt x="14" y="165"/>
                </a:lnTo>
                <a:lnTo>
                  <a:pt x="12" y="165"/>
                </a:lnTo>
                <a:lnTo>
                  <a:pt x="12" y="164"/>
                </a:lnTo>
                <a:lnTo>
                  <a:pt x="12" y="162"/>
                </a:lnTo>
                <a:lnTo>
                  <a:pt x="12" y="160"/>
                </a:lnTo>
                <a:lnTo>
                  <a:pt x="12" y="158"/>
                </a:lnTo>
                <a:lnTo>
                  <a:pt x="11" y="158"/>
                </a:lnTo>
                <a:lnTo>
                  <a:pt x="11" y="157"/>
                </a:lnTo>
                <a:lnTo>
                  <a:pt x="9" y="157"/>
                </a:lnTo>
                <a:lnTo>
                  <a:pt x="9" y="155"/>
                </a:lnTo>
                <a:lnTo>
                  <a:pt x="7" y="155"/>
                </a:lnTo>
                <a:lnTo>
                  <a:pt x="7" y="153"/>
                </a:lnTo>
                <a:lnTo>
                  <a:pt x="7" y="151"/>
                </a:lnTo>
                <a:lnTo>
                  <a:pt x="6" y="151"/>
                </a:lnTo>
                <a:lnTo>
                  <a:pt x="6" y="150"/>
                </a:lnTo>
                <a:lnTo>
                  <a:pt x="4" y="150"/>
                </a:lnTo>
                <a:lnTo>
                  <a:pt x="4" y="148"/>
                </a:lnTo>
                <a:lnTo>
                  <a:pt x="6" y="148"/>
                </a:lnTo>
                <a:lnTo>
                  <a:pt x="6" y="146"/>
                </a:lnTo>
                <a:lnTo>
                  <a:pt x="7" y="145"/>
                </a:lnTo>
                <a:lnTo>
                  <a:pt x="7" y="143"/>
                </a:lnTo>
                <a:lnTo>
                  <a:pt x="7" y="141"/>
                </a:lnTo>
                <a:lnTo>
                  <a:pt x="7" y="139"/>
                </a:lnTo>
                <a:lnTo>
                  <a:pt x="7" y="138"/>
                </a:lnTo>
                <a:lnTo>
                  <a:pt x="7" y="136"/>
                </a:lnTo>
                <a:lnTo>
                  <a:pt x="7" y="134"/>
                </a:lnTo>
                <a:lnTo>
                  <a:pt x="7" y="133"/>
                </a:lnTo>
                <a:lnTo>
                  <a:pt x="7" y="131"/>
                </a:lnTo>
                <a:lnTo>
                  <a:pt x="9" y="131"/>
                </a:lnTo>
                <a:lnTo>
                  <a:pt x="9" y="129"/>
                </a:lnTo>
                <a:lnTo>
                  <a:pt x="9" y="127"/>
                </a:lnTo>
                <a:lnTo>
                  <a:pt x="11" y="127"/>
                </a:lnTo>
                <a:lnTo>
                  <a:pt x="11" y="126"/>
                </a:lnTo>
                <a:lnTo>
                  <a:pt x="9" y="126"/>
                </a:lnTo>
                <a:lnTo>
                  <a:pt x="9" y="124"/>
                </a:lnTo>
                <a:lnTo>
                  <a:pt x="9" y="122"/>
                </a:lnTo>
                <a:lnTo>
                  <a:pt x="9" y="120"/>
                </a:lnTo>
                <a:lnTo>
                  <a:pt x="9" y="119"/>
                </a:lnTo>
                <a:lnTo>
                  <a:pt x="9" y="117"/>
                </a:lnTo>
                <a:lnTo>
                  <a:pt x="9" y="115"/>
                </a:lnTo>
                <a:lnTo>
                  <a:pt x="9" y="114"/>
                </a:lnTo>
                <a:lnTo>
                  <a:pt x="7" y="114"/>
                </a:lnTo>
                <a:lnTo>
                  <a:pt x="7" y="112"/>
                </a:lnTo>
                <a:lnTo>
                  <a:pt x="9" y="112"/>
                </a:lnTo>
                <a:lnTo>
                  <a:pt x="7" y="112"/>
                </a:lnTo>
                <a:lnTo>
                  <a:pt x="7" y="110"/>
                </a:lnTo>
                <a:lnTo>
                  <a:pt x="6" y="110"/>
                </a:lnTo>
                <a:lnTo>
                  <a:pt x="6" y="108"/>
                </a:lnTo>
                <a:lnTo>
                  <a:pt x="4" y="108"/>
                </a:lnTo>
                <a:lnTo>
                  <a:pt x="2" y="108"/>
                </a:lnTo>
                <a:lnTo>
                  <a:pt x="0" y="108"/>
                </a:lnTo>
                <a:lnTo>
                  <a:pt x="0" y="107"/>
                </a:lnTo>
                <a:lnTo>
                  <a:pt x="0" y="105"/>
                </a:lnTo>
                <a:lnTo>
                  <a:pt x="0" y="103"/>
                </a:lnTo>
                <a:lnTo>
                  <a:pt x="2" y="103"/>
                </a:lnTo>
                <a:lnTo>
                  <a:pt x="2" y="102"/>
                </a:lnTo>
                <a:lnTo>
                  <a:pt x="2" y="100"/>
                </a:lnTo>
                <a:lnTo>
                  <a:pt x="2" y="98"/>
                </a:lnTo>
                <a:lnTo>
                  <a:pt x="2" y="96"/>
                </a:lnTo>
                <a:lnTo>
                  <a:pt x="4" y="96"/>
                </a:lnTo>
                <a:lnTo>
                  <a:pt x="6" y="96"/>
                </a:lnTo>
                <a:lnTo>
                  <a:pt x="6" y="95"/>
                </a:lnTo>
                <a:lnTo>
                  <a:pt x="7" y="95"/>
                </a:lnTo>
                <a:lnTo>
                  <a:pt x="6" y="95"/>
                </a:lnTo>
                <a:lnTo>
                  <a:pt x="6" y="93"/>
                </a:lnTo>
                <a:lnTo>
                  <a:pt x="7" y="93"/>
                </a:lnTo>
                <a:lnTo>
                  <a:pt x="9" y="93"/>
                </a:lnTo>
                <a:lnTo>
                  <a:pt x="9" y="91"/>
                </a:lnTo>
                <a:lnTo>
                  <a:pt x="11" y="91"/>
                </a:lnTo>
                <a:lnTo>
                  <a:pt x="11" y="90"/>
                </a:lnTo>
                <a:lnTo>
                  <a:pt x="11" y="88"/>
                </a:lnTo>
                <a:lnTo>
                  <a:pt x="11" y="86"/>
                </a:lnTo>
                <a:lnTo>
                  <a:pt x="12" y="86"/>
                </a:lnTo>
                <a:lnTo>
                  <a:pt x="12" y="84"/>
                </a:lnTo>
                <a:lnTo>
                  <a:pt x="14" y="84"/>
                </a:lnTo>
                <a:lnTo>
                  <a:pt x="14" y="83"/>
                </a:lnTo>
                <a:lnTo>
                  <a:pt x="16" y="83"/>
                </a:lnTo>
                <a:lnTo>
                  <a:pt x="16" y="81"/>
                </a:lnTo>
                <a:lnTo>
                  <a:pt x="16" y="79"/>
                </a:lnTo>
                <a:lnTo>
                  <a:pt x="16" y="77"/>
                </a:lnTo>
                <a:lnTo>
                  <a:pt x="16" y="76"/>
                </a:lnTo>
                <a:lnTo>
                  <a:pt x="18" y="76"/>
                </a:lnTo>
                <a:lnTo>
                  <a:pt x="18" y="74"/>
                </a:lnTo>
                <a:lnTo>
                  <a:pt x="18" y="72"/>
                </a:lnTo>
                <a:lnTo>
                  <a:pt x="16" y="72"/>
                </a:lnTo>
                <a:lnTo>
                  <a:pt x="16" y="74"/>
                </a:lnTo>
                <a:lnTo>
                  <a:pt x="16" y="72"/>
                </a:lnTo>
                <a:lnTo>
                  <a:pt x="14" y="72"/>
                </a:lnTo>
                <a:lnTo>
                  <a:pt x="14" y="71"/>
                </a:lnTo>
                <a:lnTo>
                  <a:pt x="12" y="71"/>
                </a:lnTo>
                <a:lnTo>
                  <a:pt x="12" y="69"/>
                </a:lnTo>
                <a:lnTo>
                  <a:pt x="12" y="67"/>
                </a:lnTo>
                <a:lnTo>
                  <a:pt x="12" y="65"/>
                </a:lnTo>
                <a:lnTo>
                  <a:pt x="14" y="64"/>
                </a:lnTo>
                <a:lnTo>
                  <a:pt x="14" y="62"/>
                </a:lnTo>
                <a:lnTo>
                  <a:pt x="16" y="62"/>
                </a:lnTo>
                <a:lnTo>
                  <a:pt x="16" y="60"/>
                </a:lnTo>
                <a:lnTo>
                  <a:pt x="16" y="59"/>
                </a:lnTo>
                <a:lnTo>
                  <a:pt x="18" y="59"/>
                </a:lnTo>
                <a:lnTo>
                  <a:pt x="18" y="57"/>
                </a:lnTo>
                <a:lnTo>
                  <a:pt x="18" y="55"/>
                </a:lnTo>
                <a:lnTo>
                  <a:pt x="16" y="55"/>
                </a:lnTo>
                <a:lnTo>
                  <a:pt x="16" y="53"/>
                </a:lnTo>
                <a:lnTo>
                  <a:pt x="16" y="52"/>
                </a:lnTo>
                <a:lnTo>
                  <a:pt x="18" y="52"/>
                </a:lnTo>
                <a:lnTo>
                  <a:pt x="18" y="50"/>
                </a:lnTo>
                <a:lnTo>
                  <a:pt x="19" y="50"/>
                </a:lnTo>
                <a:lnTo>
                  <a:pt x="19" y="48"/>
                </a:lnTo>
                <a:lnTo>
                  <a:pt x="19" y="46"/>
                </a:lnTo>
                <a:lnTo>
                  <a:pt x="19" y="45"/>
                </a:lnTo>
                <a:lnTo>
                  <a:pt x="21" y="45"/>
                </a:lnTo>
                <a:lnTo>
                  <a:pt x="23" y="45"/>
                </a:lnTo>
                <a:lnTo>
                  <a:pt x="23" y="46"/>
                </a:lnTo>
                <a:lnTo>
                  <a:pt x="24" y="46"/>
                </a:lnTo>
                <a:lnTo>
                  <a:pt x="24" y="45"/>
                </a:lnTo>
                <a:lnTo>
                  <a:pt x="26" y="45"/>
                </a:lnTo>
                <a:lnTo>
                  <a:pt x="26" y="43"/>
                </a:lnTo>
                <a:lnTo>
                  <a:pt x="28" y="43"/>
                </a:lnTo>
                <a:lnTo>
                  <a:pt x="28" y="41"/>
                </a:lnTo>
                <a:lnTo>
                  <a:pt x="30" y="41"/>
                </a:lnTo>
                <a:lnTo>
                  <a:pt x="31" y="41"/>
                </a:lnTo>
                <a:lnTo>
                  <a:pt x="33" y="41"/>
                </a:lnTo>
                <a:lnTo>
                  <a:pt x="35" y="41"/>
                </a:lnTo>
                <a:lnTo>
                  <a:pt x="35" y="40"/>
                </a:lnTo>
                <a:lnTo>
                  <a:pt x="36" y="40"/>
                </a:lnTo>
                <a:lnTo>
                  <a:pt x="38" y="40"/>
                </a:lnTo>
                <a:lnTo>
                  <a:pt x="38" y="41"/>
                </a:lnTo>
                <a:lnTo>
                  <a:pt x="40" y="41"/>
                </a:lnTo>
                <a:lnTo>
                  <a:pt x="40" y="40"/>
                </a:lnTo>
                <a:lnTo>
                  <a:pt x="40" y="38"/>
                </a:lnTo>
                <a:lnTo>
                  <a:pt x="38" y="38"/>
                </a:lnTo>
                <a:lnTo>
                  <a:pt x="38" y="36"/>
                </a:lnTo>
                <a:lnTo>
                  <a:pt x="40" y="36"/>
                </a:lnTo>
                <a:lnTo>
                  <a:pt x="42" y="36"/>
                </a:lnTo>
                <a:lnTo>
                  <a:pt x="43" y="36"/>
                </a:lnTo>
                <a:lnTo>
                  <a:pt x="43" y="34"/>
                </a:lnTo>
                <a:lnTo>
                  <a:pt x="45" y="34"/>
                </a:lnTo>
                <a:lnTo>
                  <a:pt x="47" y="34"/>
                </a:lnTo>
                <a:lnTo>
                  <a:pt x="47" y="33"/>
                </a:lnTo>
                <a:lnTo>
                  <a:pt x="49" y="33"/>
                </a:lnTo>
                <a:lnTo>
                  <a:pt x="50" y="33"/>
                </a:lnTo>
                <a:lnTo>
                  <a:pt x="52" y="33"/>
                </a:lnTo>
                <a:lnTo>
                  <a:pt x="52" y="31"/>
                </a:lnTo>
                <a:lnTo>
                  <a:pt x="54" y="31"/>
                </a:lnTo>
                <a:lnTo>
                  <a:pt x="54" y="29"/>
                </a:lnTo>
                <a:lnTo>
                  <a:pt x="54" y="28"/>
                </a:lnTo>
                <a:lnTo>
                  <a:pt x="54" y="26"/>
                </a:lnTo>
                <a:lnTo>
                  <a:pt x="55" y="26"/>
                </a:lnTo>
                <a:lnTo>
                  <a:pt x="55" y="28"/>
                </a:lnTo>
                <a:lnTo>
                  <a:pt x="57" y="28"/>
                </a:lnTo>
                <a:lnTo>
                  <a:pt x="57" y="26"/>
                </a:lnTo>
                <a:lnTo>
                  <a:pt x="57" y="24"/>
                </a:lnTo>
                <a:lnTo>
                  <a:pt x="59" y="24"/>
                </a:lnTo>
                <a:lnTo>
                  <a:pt x="59" y="22"/>
                </a:lnTo>
                <a:lnTo>
                  <a:pt x="61" y="22"/>
                </a:lnTo>
                <a:lnTo>
                  <a:pt x="61" y="21"/>
                </a:lnTo>
                <a:lnTo>
                  <a:pt x="59" y="21"/>
                </a:lnTo>
                <a:lnTo>
                  <a:pt x="59" y="19"/>
                </a:lnTo>
                <a:lnTo>
                  <a:pt x="61" y="19"/>
                </a:lnTo>
                <a:lnTo>
                  <a:pt x="62" y="19"/>
                </a:lnTo>
                <a:lnTo>
                  <a:pt x="62" y="17"/>
                </a:lnTo>
                <a:lnTo>
                  <a:pt x="61" y="17"/>
                </a:lnTo>
                <a:lnTo>
                  <a:pt x="62" y="17"/>
                </a:lnTo>
                <a:lnTo>
                  <a:pt x="62" y="15"/>
                </a:lnTo>
                <a:lnTo>
                  <a:pt x="62" y="14"/>
                </a:lnTo>
                <a:lnTo>
                  <a:pt x="64" y="14"/>
                </a:lnTo>
                <a:lnTo>
                  <a:pt x="64" y="12"/>
                </a:lnTo>
                <a:lnTo>
                  <a:pt x="66" y="12"/>
                </a:lnTo>
                <a:lnTo>
                  <a:pt x="66" y="14"/>
                </a:lnTo>
                <a:lnTo>
                  <a:pt x="67" y="14"/>
                </a:lnTo>
                <a:lnTo>
                  <a:pt x="67" y="12"/>
                </a:lnTo>
                <a:lnTo>
                  <a:pt x="69" y="12"/>
                </a:lnTo>
                <a:lnTo>
                  <a:pt x="69" y="10"/>
                </a:lnTo>
                <a:lnTo>
                  <a:pt x="71" y="10"/>
                </a:lnTo>
                <a:lnTo>
                  <a:pt x="73" y="10"/>
                </a:lnTo>
                <a:lnTo>
                  <a:pt x="73" y="9"/>
                </a:lnTo>
                <a:lnTo>
                  <a:pt x="74" y="9"/>
                </a:lnTo>
                <a:lnTo>
                  <a:pt x="74" y="7"/>
                </a:lnTo>
                <a:lnTo>
                  <a:pt x="76" y="7"/>
                </a:lnTo>
                <a:lnTo>
                  <a:pt x="76" y="5"/>
                </a:lnTo>
                <a:lnTo>
                  <a:pt x="74" y="5"/>
                </a:lnTo>
                <a:lnTo>
                  <a:pt x="74" y="3"/>
                </a:lnTo>
                <a:lnTo>
                  <a:pt x="76" y="3"/>
                </a:lnTo>
                <a:lnTo>
                  <a:pt x="76" y="2"/>
                </a:lnTo>
                <a:lnTo>
                  <a:pt x="76" y="0"/>
                </a:lnTo>
                <a:lnTo>
                  <a:pt x="78" y="0"/>
                </a:lnTo>
                <a:lnTo>
                  <a:pt x="80" y="0"/>
                </a:lnTo>
                <a:lnTo>
                  <a:pt x="81" y="0"/>
                </a:lnTo>
                <a:lnTo>
                  <a:pt x="83" y="0"/>
                </a:lnTo>
                <a:lnTo>
                  <a:pt x="85" y="0"/>
                </a:lnTo>
                <a:lnTo>
                  <a:pt x="86" y="0"/>
                </a:lnTo>
                <a:lnTo>
                  <a:pt x="88" y="0"/>
                </a:lnTo>
                <a:lnTo>
                  <a:pt x="90" y="0"/>
                </a:lnTo>
                <a:lnTo>
                  <a:pt x="92" y="0"/>
                </a:lnTo>
                <a:lnTo>
                  <a:pt x="93" y="0"/>
                </a:lnTo>
                <a:lnTo>
                  <a:pt x="95" y="0"/>
                </a:lnTo>
                <a:lnTo>
                  <a:pt x="97" y="0"/>
                </a:lnTo>
                <a:lnTo>
                  <a:pt x="98" y="0"/>
                </a:lnTo>
                <a:lnTo>
                  <a:pt x="100" y="0"/>
                </a:lnTo>
                <a:lnTo>
                  <a:pt x="102" y="0"/>
                </a:lnTo>
                <a:lnTo>
                  <a:pt x="104" y="0"/>
                </a:lnTo>
                <a:lnTo>
                  <a:pt x="105" y="0"/>
                </a:lnTo>
                <a:lnTo>
                  <a:pt x="107" y="0"/>
                </a:lnTo>
                <a:lnTo>
                  <a:pt x="109" y="0"/>
                </a:lnTo>
                <a:lnTo>
                  <a:pt x="110" y="0"/>
                </a:lnTo>
                <a:lnTo>
                  <a:pt x="112" y="0"/>
                </a:lnTo>
                <a:lnTo>
                  <a:pt x="114" y="0"/>
                </a:lnTo>
                <a:lnTo>
                  <a:pt x="116" y="0"/>
                </a:lnTo>
                <a:lnTo>
                  <a:pt x="117" y="0"/>
                </a:lnTo>
                <a:lnTo>
                  <a:pt x="119" y="0"/>
                </a:lnTo>
                <a:lnTo>
                  <a:pt x="121" y="0"/>
                </a:lnTo>
                <a:lnTo>
                  <a:pt x="123" y="0"/>
                </a:lnTo>
                <a:lnTo>
                  <a:pt x="124" y="0"/>
                </a:lnTo>
                <a:lnTo>
                  <a:pt x="126" y="0"/>
                </a:lnTo>
                <a:lnTo>
                  <a:pt x="128" y="0"/>
                </a:lnTo>
                <a:lnTo>
                  <a:pt x="129" y="0"/>
                </a:lnTo>
                <a:lnTo>
                  <a:pt x="131" y="0"/>
                </a:lnTo>
                <a:lnTo>
                  <a:pt x="133" y="0"/>
                </a:lnTo>
                <a:lnTo>
                  <a:pt x="135" y="0"/>
                </a:lnTo>
                <a:lnTo>
                  <a:pt x="136" y="0"/>
                </a:lnTo>
                <a:lnTo>
                  <a:pt x="138" y="0"/>
                </a:lnTo>
                <a:lnTo>
                  <a:pt x="140" y="0"/>
                </a:lnTo>
                <a:lnTo>
                  <a:pt x="141" y="0"/>
                </a:lnTo>
                <a:lnTo>
                  <a:pt x="143" y="0"/>
                </a:lnTo>
                <a:lnTo>
                  <a:pt x="145" y="0"/>
                </a:lnTo>
                <a:lnTo>
                  <a:pt x="147" y="0"/>
                </a:lnTo>
                <a:lnTo>
                  <a:pt x="148" y="0"/>
                </a:lnTo>
                <a:lnTo>
                  <a:pt x="150" y="0"/>
                </a:lnTo>
                <a:lnTo>
                  <a:pt x="152" y="0"/>
                </a:lnTo>
                <a:lnTo>
                  <a:pt x="154" y="0"/>
                </a:lnTo>
                <a:lnTo>
                  <a:pt x="155" y="0"/>
                </a:lnTo>
                <a:lnTo>
                  <a:pt x="157" y="0"/>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42"/>
          <p:cNvSpPr>
            <a:spLocks/>
          </p:cNvSpPr>
          <p:nvPr/>
        </p:nvSpPr>
        <p:spPr bwMode="auto">
          <a:xfrm>
            <a:off x="5060586" y="1025234"/>
            <a:ext cx="1225252" cy="587061"/>
          </a:xfrm>
          <a:custGeom>
            <a:avLst/>
            <a:gdLst>
              <a:gd name="T0" fmla="*/ 386 w 647"/>
              <a:gd name="T1" fmla="*/ 59 h 310"/>
              <a:gd name="T2" fmla="*/ 403 w 647"/>
              <a:gd name="T3" fmla="*/ 55 h 310"/>
              <a:gd name="T4" fmla="*/ 418 w 647"/>
              <a:gd name="T5" fmla="*/ 59 h 310"/>
              <a:gd name="T6" fmla="*/ 618 w 647"/>
              <a:gd name="T7" fmla="*/ 78 h 310"/>
              <a:gd name="T8" fmla="*/ 635 w 647"/>
              <a:gd name="T9" fmla="*/ 105 h 310"/>
              <a:gd name="T10" fmla="*/ 646 w 647"/>
              <a:gd name="T11" fmla="*/ 145 h 310"/>
              <a:gd name="T12" fmla="*/ 644 w 647"/>
              <a:gd name="T13" fmla="*/ 184 h 310"/>
              <a:gd name="T14" fmla="*/ 639 w 647"/>
              <a:gd name="T15" fmla="*/ 224 h 310"/>
              <a:gd name="T16" fmla="*/ 432 w 647"/>
              <a:gd name="T17" fmla="*/ 246 h 310"/>
              <a:gd name="T18" fmla="*/ 424 w 647"/>
              <a:gd name="T19" fmla="*/ 262 h 310"/>
              <a:gd name="T20" fmla="*/ 412 w 647"/>
              <a:gd name="T21" fmla="*/ 274 h 310"/>
              <a:gd name="T22" fmla="*/ 396 w 647"/>
              <a:gd name="T23" fmla="*/ 283 h 310"/>
              <a:gd name="T24" fmla="*/ 379 w 647"/>
              <a:gd name="T25" fmla="*/ 284 h 310"/>
              <a:gd name="T26" fmla="*/ 365 w 647"/>
              <a:gd name="T27" fmla="*/ 289 h 310"/>
              <a:gd name="T28" fmla="*/ 362 w 647"/>
              <a:gd name="T29" fmla="*/ 274 h 310"/>
              <a:gd name="T30" fmla="*/ 348 w 647"/>
              <a:gd name="T31" fmla="*/ 260 h 310"/>
              <a:gd name="T32" fmla="*/ 336 w 647"/>
              <a:gd name="T33" fmla="*/ 252 h 310"/>
              <a:gd name="T34" fmla="*/ 324 w 647"/>
              <a:gd name="T35" fmla="*/ 241 h 310"/>
              <a:gd name="T36" fmla="*/ 312 w 647"/>
              <a:gd name="T37" fmla="*/ 233 h 310"/>
              <a:gd name="T38" fmla="*/ 308 w 647"/>
              <a:gd name="T39" fmla="*/ 250 h 310"/>
              <a:gd name="T40" fmla="*/ 303 w 647"/>
              <a:gd name="T41" fmla="*/ 262 h 310"/>
              <a:gd name="T42" fmla="*/ 288 w 647"/>
              <a:gd name="T43" fmla="*/ 264 h 310"/>
              <a:gd name="T44" fmla="*/ 276 w 647"/>
              <a:gd name="T45" fmla="*/ 258 h 310"/>
              <a:gd name="T46" fmla="*/ 265 w 647"/>
              <a:gd name="T47" fmla="*/ 262 h 310"/>
              <a:gd name="T48" fmla="*/ 255 w 647"/>
              <a:gd name="T49" fmla="*/ 258 h 310"/>
              <a:gd name="T50" fmla="*/ 245 w 647"/>
              <a:gd name="T51" fmla="*/ 262 h 310"/>
              <a:gd name="T52" fmla="*/ 229 w 647"/>
              <a:gd name="T53" fmla="*/ 262 h 310"/>
              <a:gd name="T54" fmla="*/ 219 w 647"/>
              <a:gd name="T55" fmla="*/ 269 h 310"/>
              <a:gd name="T56" fmla="*/ 221 w 647"/>
              <a:gd name="T57" fmla="*/ 286 h 310"/>
              <a:gd name="T58" fmla="*/ 207 w 647"/>
              <a:gd name="T59" fmla="*/ 293 h 310"/>
              <a:gd name="T60" fmla="*/ 198 w 647"/>
              <a:gd name="T61" fmla="*/ 284 h 310"/>
              <a:gd name="T62" fmla="*/ 184 w 647"/>
              <a:gd name="T63" fmla="*/ 277 h 310"/>
              <a:gd name="T64" fmla="*/ 169 w 647"/>
              <a:gd name="T65" fmla="*/ 283 h 310"/>
              <a:gd name="T66" fmla="*/ 152 w 647"/>
              <a:gd name="T67" fmla="*/ 279 h 310"/>
              <a:gd name="T68" fmla="*/ 140 w 647"/>
              <a:gd name="T69" fmla="*/ 267 h 310"/>
              <a:gd name="T70" fmla="*/ 126 w 647"/>
              <a:gd name="T71" fmla="*/ 267 h 310"/>
              <a:gd name="T72" fmla="*/ 116 w 647"/>
              <a:gd name="T73" fmla="*/ 281 h 310"/>
              <a:gd name="T74" fmla="*/ 107 w 647"/>
              <a:gd name="T75" fmla="*/ 298 h 310"/>
              <a:gd name="T76" fmla="*/ 91 w 647"/>
              <a:gd name="T77" fmla="*/ 307 h 310"/>
              <a:gd name="T78" fmla="*/ 83 w 647"/>
              <a:gd name="T79" fmla="*/ 305 h 310"/>
              <a:gd name="T80" fmla="*/ 86 w 647"/>
              <a:gd name="T81" fmla="*/ 293 h 310"/>
              <a:gd name="T82" fmla="*/ 83 w 647"/>
              <a:gd name="T83" fmla="*/ 279 h 310"/>
              <a:gd name="T84" fmla="*/ 81 w 647"/>
              <a:gd name="T85" fmla="*/ 267 h 310"/>
              <a:gd name="T86" fmla="*/ 67 w 647"/>
              <a:gd name="T87" fmla="*/ 270 h 310"/>
              <a:gd name="T88" fmla="*/ 52 w 647"/>
              <a:gd name="T89" fmla="*/ 260 h 310"/>
              <a:gd name="T90" fmla="*/ 28 w 647"/>
              <a:gd name="T91" fmla="*/ 241 h 310"/>
              <a:gd name="T92" fmla="*/ 4 w 647"/>
              <a:gd name="T93" fmla="*/ 188 h 310"/>
              <a:gd name="T94" fmla="*/ 67 w 647"/>
              <a:gd name="T95" fmla="*/ 159 h 310"/>
              <a:gd name="T96" fmla="*/ 126 w 647"/>
              <a:gd name="T97" fmla="*/ 136 h 310"/>
              <a:gd name="T98" fmla="*/ 165 w 647"/>
              <a:gd name="T99" fmla="*/ 90 h 310"/>
              <a:gd name="T100" fmla="*/ 214 w 647"/>
              <a:gd name="T101" fmla="*/ 50 h 310"/>
              <a:gd name="T102" fmla="*/ 233 w 647"/>
              <a:gd name="T103" fmla="*/ 43 h 310"/>
              <a:gd name="T104" fmla="*/ 248 w 647"/>
              <a:gd name="T105" fmla="*/ 35 h 310"/>
              <a:gd name="T106" fmla="*/ 265 w 647"/>
              <a:gd name="T107" fmla="*/ 28 h 310"/>
              <a:gd name="T108" fmla="*/ 281 w 647"/>
              <a:gd name="T109" fmla="*/ 19 h 310"/>
              <a:gd name="T110" fmla="*/ 298 w 647"/>
              <a:gd name="T111" fmla="*/ 11 h 310"/>
              <a:gd name="T112" fmla="*/ 317 w 647"/>
              <a:gd name="T113" fmla="*/ 4 h 310"/>
              <a:gd name="T114" fmla="*/ 331 w 647"/>
              <a:gd name="T115" fmla="*/ 7 h 310"/>
              <a:gd name="T116" fmla="*/ 343 w 647"/>
              <a:gd name="T117" fmla="*/ 19 h 310"/>
              <a:gd name="T118" fmla="*/ 356 w 647"/>
              <a:gd name="T119" fmla="*/ 31 h 310"/>
              <a:gd name="T120" fmla="*/ 369 w 647"/>
              <a:gd name="T121" fmla="*/ 43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7" h="310">
                <a:moveTo>
                  <a:pt x="375" y="50"/>
                </a:moveTo>
                <a:lnTo>
                  <a:pt x="375" y="52"/>
                </a:lnTo>
                <a:lnTo>
                  <a:pt x="377" y="52"/>
                </a:lnTo>
                <a:lnTo>
                  <a:pt x="377" y="54"/>
                </a:lnTo>
                <a:lnTo>
                  <a:pt x="379" y="54"/>
                </a:lnTo>
                <a:lnTo>
                  <a:pt x="379" y="55"/>
                </a:lnTo>
                <a:lnTo>
                  <a:pt x="381" y="55"/>
                </a:lnTo>
                <a:lnTo>
                  <a:pt x="381" y="54"/>
                </a:lnTo>
                <a:lnTo>
                  <a:pt x="381" y="55"/>
                </a:lnTo>
                <a:lnTo>
                  <a:pt x="382" y="55"/>
                </a:lnTo>
                <a:lnTo>
                  <a:pt x="382" y="57"/>
                </a:lnTo>
                <a:lnTo>
                  <a:pt x="384" y="57"/>
                </a:lnTo>
                <a:lnTo>
                  <a:pt x="386" y="57"/>
                </a:lnTo>
                <a:lnTo>
                  <a:pt x="386" y="59"/>
                </a:lnTo>
                <a:lnTo>
                  <a:pt x="387" y="59"/>
                </a:lnTo>
                <a:lnTo>
                  <a:pt x="389" y="59"/>
                </a:lnTo>
                <a:lnTo>
                  <a:pt x="391" y="59"/>
                </a:lnTo>
                <a:lnTo>
                  <a:pt x="393" y="59"/>
                </a:lnTo>
                <a:lnTo>
                  <a:pt x="393" y="60"/>
                </a:lnTo>
                <a:lnTo>
                  <a:pt x="394" y="60"/>
                </a:lnTo>
                <a:lnTo>
                  <a:pt x="396" y="60"/>
                </a:lnTo>
                <a:lnTo>
                  <a:pt x="396" y="59"/>
                </a:lnTo>
                <a:lnTo>
                  <a:pt x="398" y="59"/>
                </a:lnTo>
                <a:lnTo>
                  <a:pt x="398" y="57"/>
                </a:lnTo>
                <a:lnTo>
                  <a:pt x="400" y="57"/>
                </a:lnTo>
                <a:lnTo>
                  <a:pt x="401" y="57"/>
                </a:lnTo>
                <a:lnTo>
                  <a:pt x="401" y="55"/>
                </a:lnTo>
                <a:lnTo>
                  <a:pt x="403" y="55"/>
                </a:lnTo>
                <a:lnTo>
                  <a:pt x="405" y="55"/>
                </a:lnTo>
                <a:lnTo>
                  <a:pt x="405" y="54"/>
                </a:lnTo>
                <a:lnTo>
                  <a:pt x="406" y="54"/>
                </a:lnTo>
                <a:lnTo>
                  <a:pt x="408" y="54"/>
                </a:lnTo>
                <a:lnTo>
                  <a:pt x="410" y="54"/>
                </a:lnTo>
                <a:lnTo>
                  <a:pt x="412" y="54"/>
                </a:lnTo>
                <a:lnTo>
                  <a:pt x="412" y="55"/>
                </a:lnTo>
                <a:lnTo>
                  <a:pt x="413" y="57"/>
                </a:lnTo>
                <a:lnTo>
                  <a:pt x="415" y="57"/>
                </a:lnTo>
                <a:lnTo>
                  <a:pt x="415" y="55"/>
                </a:lnTo>
                <a:lnTo>
                  <a:pt x="415" y="57"/>
                </a:lnTo>
                <a:lnTo>
                  <a:pt x="417" y="57"/>
                </a:lnTo>
                <a:lnTo>
                  <a:pt x="418" y="57"/>
                </a:lnTo>
                <a:lnTo>
                  <a:pt x="418" y="59"/>
                </a:lnTo>
                <a:lnTo>
                  <a:pt x="420" y="59"/>
                </a:lnTo>
                <a:lnTo>
                  <a:pt x="606" y="59"/>
                </a:lnTo>
                <a:lnTo>
                  <a:pt x="611" y="60"/>
                </a:lnTo>
                <a:lnTo>
                  <a:pt x="616" y="62"/>
                </a:lnTo>
                <a:lnTo>
                  <a:pt x="620" y="64"/>
                </a:lnTo>
                <a:lnTo>
                  <a:pt x="622" y="66"/>
                </a:lnTo>
                <a:lnTo>
                  <a:pt x="622" y="67"/>
                </a:lnTo>
                <a:lnTo>
                  <a:pt x="622" y="69"/>
                </a:lnTo>
                <a:lnTo>
                  <a:pt x="622" y="71"/>
                </a:lnTo>
                <a:lnTo>
                  <a:pt x="622" y="73"/>
                </a:lnTo>
                <a:lnTo>
                  <a:pt x="622" y="74"/>
                </a:lnTo>
                <a:lnTo>
                  <a:pt x="620" y="74"/>
                </a:lnTo>
                <a:lnTo>
                  <a:pt x="618" y="74"/>
                </a:lnTo>
                <a:lnTo>
                  <a:pt x="618" y="78"/>
                </a:lnTo>
                <a:lnTo>
                  <a:pt x="622" y="81"/>
                </a:lnTo>
                <a:lnTo>
                  <a:pt x="627" y="85"/>
                </a:lnTo>
                <a:lnTo>
                  <a:pt x="627" y="86"/>
                </a:lnTo>
                <a:lnTo>
                  <a:pt x="632" y="88"/>
                </a:lnTo>
                <a:lnTo>
                  <a:pt x="632" y="90"/>
                </a:lnTo>
                <a:lnTo>
                  <a:pt x="630" y="91"/>
                </a:lnTo>
                <a:lnTo>
                  <a:pt x="630" y="95"/>
                </a:lnTo>
                <a:lnTo>
                  <a:pt x="632" y="97"/>
                </a:lnTo>
                <a:lnTo>
                  <a:pt x="635" y="98"/>
                </a:lnTo>
                <a:lnTo>
                  <a:pt x="635" y="100"/>
                </a:lnTo>
                <a:lnTo>
                  <a:pt x="635" y="102"/>
                </a:lnTo>
                <a:lnTo>
                  <a:pt x="634" y="104"/>
                </a:lnTo>
                <a:lnTo>
                  <a:pt x="635" y="104"/>
                </a:lnTo>
                <a:lnTo>
                  <a:pt x="635" y="105"/>
                </a:lnTo>
                <a:lnTo>
                  <a:pt x="635" y="107"/>
                </a:lnTo>
                <a:lnTo>
                  <a:pt x="634" y="110"/>
                </a:lnTo>
                <a:lnTo>
                  <a:pt x="632" y="114"/>
                </a:lnTo>
                <a:lnTo>
                  <a:pt x="632" y="116"/>
                </a:lnTo>
                <a:lnTo>
                  <a:pt x="632" y="119"/>
                </a:lnTo>
                <a:lnTo>
                  <a:pt x="632" y="121"/>
                </a:lnTo>
                <a:lnTo>
                  <a:pt x="635" y="126"/>
                </a:lnTo>
                <a:lnTo>
                  <a:pt x="640" y="129"/>
                </a:lnTo>
                <a:lnTo>
                  <a:pt x="642" y="133"/>
                </a:lnTo>
                <a:lnTo>
                  <a:pt x="646" y="134"/>
                </a:lnTo>
                <a:lnTo>
                  <a:pt x="647" y="136"/>
                </a:lnTo>
                <a:lnTo>
                  <a:pt x="647" y="141"/>
                </a:lnTo>
                <a:lnTo>
                  <a:pt x="646" y="143"/>
                </a:lnTo>
                <a:lnTo>
                  <a:pt x="646" y="145"/>
                </a:lnTo>
                <a:lnTo>
                  <a:pt x="646" y="147"/>
                </a:lnTo>
                <a:lnTo>
                  <a:pt x="644" y="148"/>
                </a:lnTo>
                <a:lnTo>
                  <a:pt x="644" y="152"/>
                </a:lnTo>
                <a:lnTo>
                  <a:pt x="644" y="159"/>
                </a:lnTo>
                <a:lnTo>
                  <a:pt x="646" y="160"/>
                </a:lnTo>
                <a:lnTo>
                  <a:pt x="647" y="164"/>
                </a:lnTo>
                <a:lnTo>
                  <a:pt x="646" y="167"/>
                </a:lnTo>
                <a:lnTo>
                  <a:pt x="646" y="169"/>
                </a:lnTo>
                <a:lnTo>
                  <a:pt x="644" y="172"/>
                </a:lnTo>
                <a:lnTo>
                  <a:pt x="646" y="174"/>
                </a:lnTo>
                <a:lnTo>
                  <a:pt x="646" y="176"/>
                </a:lnTo>
                <a:lnTo>
                  <a:pt x="644" y="176"/>
                </a:lnTo>
                <a:lnTo>
                  <a:pt x="644" y="178"/>
                </a:lnTo>
                <a:lnTo>
                  <a:pt x="644" y="184"/>
                </a:lnTo>
                <a:lnTo>
                  <a:pt x="646" y="184"/>
                </a:lnTo>
                <a:lnTo>
                  <a:pt x="644" y="188"/>
                </a:lnTo>
                <a:lnTo>
                  <a:pt x="644" y="195"/>
                </a:lnTo>
                <a:lnTo>
                  <a:pt x="642" y="195"/>
                </a:lnTo>
                <a:lnTo>
                  <a:pt x="642" y="200"/>
                </a:lnTo>
                <a:lnTo>
                  <a:pt x="642" y="202"/>
                </a:lnTo>
                <a:lnTo>
                  <a:pt x="646" y="205"/>
                </a:lnTo>
                <a:lnTo>
                  <a:pt x="646" y="207"/>
                </a:lnTo>
                <a:lnTo>
                  <a:pt x="646" y="212"/>
                </a:lnTo>
                <a:lnTo>
                  <a:pt x="644" y="215"/>
                </a:lnTo>
                <a:lnTo>
                  <a:pt x="644" y="219"/>
                </a:lnTo>
                <a:lnTo>
                  <a:pt x="642" y="222"/>
                </a:lnTo>
                <a:lnTo>
                  <a:pt x="640" y="224"/>
                </a:lnTo>
                <a:lnTo>
                  <a:pt x="639" y="224"/>
                </a:lnTo>
                <a:lnTo>
                  <a:pt x="635" y="227"/>
                </a:lnTo>
                <a:lnTo>
                  <a:pt x="632" y="231"/>
                </a:lnTo>
                <a:lnTo>
                  <a:pt x="632" y="233"/>
                </a:lnTo>
                <a:lnTo>
                  <a:pt x="628" y="240"/>
                </a:lnTo>
                <a:lnTo>
                  <a:pt x="627" y="245"/>
                </a:lnTo>
                <a:lnTo>
                  <a:pt x="625" y="246"/>
                </a:lnTo>
                <a:lnTo>
                  <a:pt x="623" y="248"/>
                </a:lnTo>
                <a:lnTo>
                  <a:pt x="622" y="250"/>
                </a:lnTo>
                <a:lnTo>
                  <a:pt x="439" y="248"/>
                </a:lnTo>
                <a:lnTo>
                  <a:pt x="437" y="248"/>
                </a:lnTo>
                <a:lnTo>
                  <a:pt x="436" y="248"/>
                </a:lnTo>
                <a:lnTo>
                  <a:pt x="434" y="248"/>
                </a:lnTo>
                <a:lnTo>
                  <a:pt x="434" y="246"/>
                </a:lnTo>
                <a:lnTo>
                  <a:pt x="432" y="246"/>
                </a:lnTo>
                <a:lnTo>
                  <a:pt x="430" y="246"/>
                </a:lnTo>
                <a:lnTo>
                  <a:pt x="430" y="248"/>
                </a:lnTo>
                <a:lnTo>
                  <a:pt x="429" y="248"/>
                </a:lnTo>
                <a:lnTo>
                  <a:pt x="429" y="250"/>
                </a:lnTo>
                <a:lnTo>
                  <a:pt x="429" y="252"/>
                </a:lnTo>
                <a:lnTo>
                  <a:pt x="427" y="252"/>
                </a:lnTo>
                <a:lnTo>
                  <a:pt x="427" y="253"/>
                </a:lnTo>
                <a:lnTo>
                  <a:pt x="427" y="255"/>
                </a:lnTo>
                <a:lnTo>
                  <a:pt x="427" y="257"/>
                </a:lnTo>
                <a:lnTo>
                  <a:pt x="427" y="258"/>
                </a:lnTo>
                <a:lnTo>
                  <a:pt x="425" y="258"/>
                </a:lnTo>
                <a:lnTo>
                  <a:pt x="425" y="260"/>
                </a:lnTo>
                <a:lnTo>
                  <a:pt x="425" y="262"/>
                </a:lnTo>
                <a:lnTo>
                  <a:pt x="424" y="262"/>
                </a:lnTo>
                <a:lnTo>
                  <a:pt x="424" y="264"/>
                </a:lnTo>
                <a:lnTo>
                  <a:pt x="424" y="265"/>
                </a:lnTo>
                <a:lnTo>
                  <a:pt x="424" y="267"/>
                </a:lnTo>
                <a:lnTo>
                  <a:pt x="422" y="267"/>
                </a:lnTo>
                <a:lnTo>
                  <a:pt x="422" y="269"/>
                </a:lnTo>
                <a:lnTo>
                  <a:pt x="420" y="269"/>
                </a:lnTo>
                <a:lnTo>
                  <a:pt x="420" y="270"/>
                </a:lnTo>
                <a:lnTo>
                  <a:pt x="420" y="272"/>
                </a:lnTo>
                <a:lnTo>
                  <a:pt x="418" y="272"/>
                </a:lnTo>
                <a:lnTo>
                  <a:pt x="417" y="272"/>
                </a:lnTo>
                <a:lnTo>
                  <a:pt x="415" y="272"/>
                </a:lnTo>
                <a:lnTo>
                  <a:pt x="413" y="272"/>
                </a:lnTo>
                <a:lnTo>
                  <a:pt x="413" y="274"/>
                </a:lnTo>
                <a:lnTo>
                  <a:pt x="412" y="274"/>
                </a:lnTo>
                <a:lnTo>
                  <a:pt x="412" y="276"/>
                </a:lnTo>
                <a:lnTo>
                  <a:pt x="410" y="276"/>
                </a:lnTo>
                <a:lnTo>
                  <a:pt x="408" y="276"/>
                </a:lnTo>
                <a:lnTo>
                  <a:pt x="406" y="276"/>
                </a:lnTo>
                <a:lnTo>
                  <a:pt x="405" y="276"/>
                </a:lnTo>
                <a:lnTo>
                  <a:pt x="405" y="277"/>
                </a:lnTo>
                <a:lnTo>
                  <a:pt x="403" y="277"/>
                </a:lnTo>
                <a:lnTo>
                  <a:pt x="403" y="279"/>
                </a:lnTo>
                <a:lnTo>
                  <a:pt x="401" y="279"/>
                </a:lnTo>
                <a:lnTo>
                  <a:pt x="401" y="281"/>
                </a:lnTo>
                <a:lnTo>
                  <a:pt x="400" y="281"/>
                </a:lnTo>
                <a:lnTo>
                  <a:pt x="400" y="283"/>
                </a:lnTo>
                <a:lnTo>
                  <a:pt x="398" y="283"/>
                </a:lnTo>
                <a:lnTo>
                  <a:pt x="396" y="283"/>
                </a:lnTo>
                <a:lnTo>
                  <a:pt x="396" y="284"/>
                </a:lnTo>
                <a:lnTo>
                  <a:pt x="394" y="284"/>
                </a:lnTo>
                <a:lnTo>
                  <a:pt x="394" y="283"/>
                </a:lnTo>
                <a:lnTo>
                  <a:pt x="393" y="283"/>
                </a:lnTo>
                <a:lnTo>
                  <a:pt x="391" y="283"/>
                </a:lnTo>
                <a:lnTo>
                  <a:pt x="389" y="283"/>
                </a:lnTo>
                <a:lnTo>
                  <a:pt x="387" y="283"/>
                </a:lnTo>
                <a:lnTo>
                  <a:pt x="386" y="283"/>
                </a:lnTo>
                <a:lnTo>
                  <a:pt x="384" y="283"/>
                </a:lnTo>
                <a:lnTo>
                  <a:pt x="382" y="283"/>
                </a:lnTo>
                <a:lnTo>
                  <a:pt x="382" y="281"/>
                </a:lnTo>
                <a:lnTo>
                  <a:pt x="381" y="283"/>
                </a:lnTo>
                <a:lnTo>
                  <a:pt x="379" y="283"/>
                </a:lnTo>
                <a:lnTo>
                  <a:pt x="379" y="284"/>
                </a:lnTo>
                <a:lnTo>
                  <a:pt x="377" y="284"/>
                </a:lnTo>
                <a:lnTo>
                  <a:pt x="375" y="284"/>
                </a:lnTo>
                <a:lnTo>
                  <a:pt x="375" y="286"/>
                </a:lnTo>
                <a:lnTo>
                  <a:pt x="374" y="286"/>
                </a:lnTo>
                <a:lnTo>
                  <a:pt x="372" y="288"/>
                </a:lnTo>
                <a:lnTo>
                  <a:pt x="370" y="288"/>
                </a:lnTo>
                <a:lnTo>
                  <a:pt x="370" y="289"/>
                </a:lnTo>
                <a:lnTo>
                  <a:pt x="369" y="289"/>
                </a:lnTo>
                <a:lnTo>
                  <a:pt x="367" y="289"/>
                </a:lnTo>
                <a:lnTo>
                  <a:pt x="367" y="291"/>
                </a:lnTo>
                <a:lnTo>
                  <a:pt x="367" y="293"/>
                </a:lnTo>
                <a:lnTo>
                  <a:pt x="365" y="293"/>
                </a:lnTo>
                <a:lnTo>
                  <a:pt x="365" y="291"/>
                </a:lnTo>
                <a:lnTo>
                  <a:pt x="365" y="289"/>
                </a:lnTo>
                <a:lnTo>
                  <a:pt x="365" y="288"/>
                </a:lnTo>
                <a:lnTo>
                  <a:pt x="365" y="286"/>
                </a:lnTo>
                <a:lnTo>
                  <a:pt x="365" y="284"/>
                </a:lnTo>
                <a:lnTo>
                  <a:pt x="365" y="283"/>
                </a:lnTo>
                <a:lnTo>
                  <a:pt x="363" y="283"/>
                </a:lnTo>
                <a:lnTo>
                  <a:pt x="363" y="284"/>
                </a:lnTo>
                <a:lnTo>
                  <a:pt x="362" y="284"/>
                </a:lnTo>
                <a:lnTo>
                  <a:pt x="362" y="283"/>
                </a:lnTo>
                <a:lnTo>
                  <a:pt x="363" y="281"/>
                </a:lnTo>
                <a:lnTo>
                  <a:pt x="363" y="279"/>
                </a:lnTo>
                <a:lnTo>
                  <a:pt x="363" y="277"/>
                </a:lnTo>
                <a:lnTo>
                  <a:pt x="363" y="276"/>
                </a:lnTo>
                <a:lnTo>
                  <a:pt x="362" y="276"/>
                </a:lnTo>
                <a:lnTo>
                  <a:pt x="362" y="274"/>
                </a:lnTo>
                <a:lnTo>
                  <a:pt x="360" y="274"/>
                </a:lnTo>
                <a:lnTo>
                  <a:pt x="360" y="272"/>
                </a:lnTo>
                <a:lnTo>
                  <a:pt x="360" y="270"/>
                </a:lnTo>
                <a:lnTo>
                  <a:pt x="358" y="270"/>
                </a:lnTo>
                <a:lnTo>
                  <a:pt x="356" y="269"/>
                </a:lnTo>
                <a:lnTo>
                  <a:pt x="356" y="267"/>
                </a:lnTo>
                <a:lnTo>
                  <a:pt x="355" y="267"/>
                </a:lnTo>
                <a:lnTo>
                  <a:pt x="353" y="267"/>
                </a:lnTo>
                <a:lnTo>
                  <a:pt x="353" y="265"/>
                </a:lnTo>
                <a:lnTo>
                  <a:pt x="351" y="265"/>
                </a:lnTo>
                <a:lnTo>
                  <a:pt x="351" y="264"/>
                </a:lnTo>
                <a:lnTo>
                  <a:pt x="350" y="264"/>
                </a:lnTo>
                <a:lnTo>
                  <a:pt x="348" y="262"/>
                </a:lnTo>
                <a:lnTo>
                  <a:pt x="348" y="260"/>
                </a:lnTo>
                <a:lnTo>
                  <a:pt x="346" y="260"/>
                </a:lnTo>
                <a:lnTo>
                  <a:pt x="346" y="258"/>
                </a:lnTo>
                <a:lnTo>
                  <a:pt x="344" y="258"/>
                </a:lnTo>
                <a:lnTo>
                  <a:pt x="344" y="257"/>
                </a:lnTo>
                <a:lnTo>
                  <a:pt x="343" y="257"/>
                </a:lnTo>
                <a:lnTo>
                  <a:pt x="343" y="255"/>
                </a:lnTo>
                <a:lnTo>
                  <a:pt x="341" y="255"/>
                </a:lnTo>
                <a:lnTo>
                  <a:pt x="341" y="253"/>
                </a:lnTo>
                <a:lnTo>
                  <a:pt x="339" y="253"/>
                </a:lnTo>
                <a:lnTo>
                  <a:pt x="339" y="255"/>
                </a:lnTo>
                <a:lnTo>
                  <a:pt x="338" y="255"/>
                </a:lnTo>
                <a:lnTo>
                  <a:pt x="338" y="253"/>
                </a:lnTo>
                <a:lnTo>
                  <a:pt x="338" y="252"/>
                </a:lnTo>
                <a:lnTo>
                  <a:pt x="336" y="252"/>
                </a:lnTo>
                <a:lnTo>
                  <a:pt x="334" y="252"/>
                </a:lnTo>
                <a:lnTo>
                  <a:pt x="334" y="250"/>
                </a:lnTo>
                <a:lnTo>
                  <a:pt x="332" y="250"/>
                </a:lnTo>
                <a:lnTo>
                  <a:pt x="331" y="250"/>
                </a:lnTo>
                <a:lnTo>
                  <a:pt x="331" y="248"/>
                </a:lnTo>
                <a:lnTo>
                  <a:pt x="331" y="250"/>
                </a:lnTo>
                <a:lnTo>
                  <a:pt x="331" y="248"/>
                </a:lnTo>
                <a:lnTo>
                  <a:pt x="331" y="246"/>
                </a:lnTo>
                <a:lnTo>
                  <a:pt x="329" y="246"/>
                </a:lnTo>
                <a:lnTo>
                  <a:pt x="327" y="245"/>
                </a:lnTo>
                <a:lnTo>
                  <a:pt x="326" y="245"/>
                </a:lnTo>
                <a:lnTo>
                  <a:pt x="326" y="243"/>
                </a:lnTo>
                <a:lnTo>
                  <a:pt x="326" y="241"/>
                </a:lnTo>
                <a:lnTo>
                  <a:pt x="324" y="241"/>
                </a:lnTo>
                <a:lnTo>
                  <a:pt x="324" y="240"/>
                </a:lnTo>
                <a:lnTo>
                  <a:pt x="324" y="238"/>
                </a:lnTo>
                <a:lnTo>
                  <a:pt x="322" y="238"/>
                </a:lnTo>
                <a:lnTo>
                  <a:pt x="320" y="238"/>
                </a:lnTo>
                <a:lnTo>
                  <a:pt x="320" y="236"/>
                </a:lnTo>
                <a:lnTo>
                  <a:pt x="319" y="236"/>
                </a:lnTo>
                <a:lnTo>
                  <a:pt x="317" y="236"/>
                </a:lnTo>
                <a:lnTo>
                  <a:pt x="317" y="234"/>
                </a:lnTo>
                <a:lnTo>
                  <a:pt x="315" y="234"/>
                </a:lnTo>
                <a:lnTo>
                  <a:pt x="315" y="233"/>
                </a:lnTo>
                <a:lnTo>
                  <a:pt x="315" y="231"/>
                </a:lnTo>
                <a:lnTo>
                  <a:pt x="313" y="231"/>
                </a:lnTo>
                <a:lnTo>
                  <a:pt x="313" y="233"/>
                </a:lnTo>
                <a:lnTo>
                  <a:pt x="312" y="233"/>
                </a:lnTo>
                <a:lnTo>
                  <a:pt x="313" y="234"/>
                </a:lnTo>
                <a:lnTo>
                  <a:pt x="312" y="234"/>
                </a:lnTo>
                <a:lnTo>
                  <a:pt x="312" y="236"/>
                </a:lnTo>
                <a:lnTo>
                  <a:pt x="312" y="238"/>
                </a:lnTo>
                <a:lnTo>
                  <a:pt x="312" y="240"/>
                </a:lnTo>
                <a:lnTo>
                  <a:pt x="312" y="241"/>
                </a:lnTo>
                <a:lnTo>
                  <a:pt x="312" y="243"/>
                </a:lnTo>
                <a:lnTo>
                  <a:pt x="310" y="245"/>
                </a:lnTo>
                <a:lnTo>
                  <a:pt x="312" y="245"/>
                </a:lnTo>
                <a:lnTo>
                  <a:pt x="312" y="246"/>
                </a:lnTo>
                <a:lnTo>
                  <a:pt x="310" y="246"/>
                </a:lnTo>
                <a:lnTo>
                  <a:pt x="310" y="248"/>
                </a:lnTo>
                <a:lnTo>
                  <a:pt x="308" y="248"/>
                </a:lnTo>
                <a:lnTo>
                  <a:pt x="308" y="250"/>
                </a:lnTo>
                <a:lnTo>
                  <a:pt x="307" y="250"/>
                </a:lnTo>
                <a:lnTo>
                  <a:pt x="307" y="252"/>
                </a:lnTo>
                <a:lnTo>
                  <a:pt x="307" y="253"/>
                </a:lnTo>
                <a:lnTo>
                  <a:pt x="307" y="255"/>
                </a:lnTo>
                <a:lnTo>
                  <a:pt x="307" y="257"/>
                </a:lnTo>
                <a:lnTo>
                  <a:pt x="305" y="257"/>
                </a:lnTo>
                <a:lnTo>
                  <a:pt x="305" y="258"/>
                </a:lnTo>
                <a:lnTo>
                  <a:pt x="307" y="258"/>
                </a:lnTo>
                <a:lnTo>
                  <a:pt x="307" y="260"/>
                </a:lnTo>
                <a:lnTo>
                  <a:pt x="307" y="262"/>
                </a:lnTo>
                <a:lnTo>
                  <a:pt x="305" y="262"/>
                </a:lnTo>
                <a:lnTo>
                  <a:pt x="305" y="264"/>
                </a:lnTo>
                <a:lnTo>
                  <a:pt x="303" y="264"/>
                </a:lnTo>
                <a:lnTo>
                  <a:pt x="303" y="262"/>
                </a:lnTo>
                <a:lnTo>
                  <a:pt x="303" y="264"/>
                </a:lnTo>
                <a:lnTo>
                  <a:pt x="301" y="264"/>
                </a:lnTo>
                <a:lnTo>
                  <a:pt x="300" y="264"/>
                </a:lnTo>
                <a:lnTo>
                  <a:pt x="300" y="265"/>
                </a:lnTo>
                <a:lnTo>
                  <a:pt x="298" y="265"/>
                </a:lnTo>
                <a:lnTo>
                  <a:pt x="298" y="264"/>
                </a:lnTo>
                <a:lnTo>
                  <a:pt x="296" y="264"/>
                </a:lnTo>
                <a:lnTo>
                  <a:pt x="296" y="265"/>
                </a:lnTo>
                <a:lnTo>
                  <a:pt x="296" y="264"/>
                </a:lnTo>
                <a:lnTo>
                  <a:pt x="295" y="264"/>
                </a:lnTo>
                <a:lnTo>
                  <a:pt x="293" y="264"/>
                </a:lnTo>
                <a:lnTo>
                  <a:pt x="291" y="264"/>
                </a:lnTo>
                <a:lnTo>
                  <a:pt x="289" y="264"/>
                </a:lnTo>
                <a:lnTo>
                  <a:pt x="288" y="264"/>
                </a:lnTo>
                <a:lnTo>
                  <a:pt x="286" y="264"/>
                </a:lnTo>
                <a:lnTo>
                  <a:pt x="284" y="264"/>
                </a:lnTo>
                <a:lnTo>
                  <a:pt x="282" y="264"/>
                </a:lnTo>
                <a:lnTo>
                  <a:pt x="281" y="264"/>
                </a:lnTo>
                <a:lnTo>
                  <a:pt x="281" y="265"/>
                </a:lnTo>
                <a:lnTo>
                  <a:pt x="281" y="264"/>
                </a:lnTo>
                <a:lnTo>
                  <a:pt x="279" y="264"/>
                </a:lnTo>
                <a:lnTo>
                  <a:pt x="279" y="262"/>
                </a:lnTo>
                <a:lnTo>
                  <a:pt x="277" y="262"/>
                </a:lnTo>
                <a:lnTo>
                  <a:pt x="277" y="260"/>
                </a:lnTo>
                <a:lnTo>
                  <a:pt x="279" y="260"/>
                </a:lnTo>
                <a:lnTo>
                  <a:pt x="277" y="260"/>
                </a:lnTo>
                <a:lnTo>
                  <a:pt x="277" y="258"/>
                </a:lnTo>
                <a:lnTo>
                  <a:pt x="276" y="258"/>
                </a:lnTo>
                <a:lnTo>
                  <a:pt x="276" y="260"/>
                </a:lnTo>
                <a:lnTo>
                  <a:pt x="274" y="260"/>
                </a:lnTo>
                <a:lnTo>
                  <a:pt x="274" y="262"/>
                </a:lnTo>
                <a:lnTo>
                  <a:pt x="272" y="262"/>
                </a:lnTo>
                <a:lnTo>
                  <a:pt x="270" y="262"/>
                </a:lnTo>
                <a:lnTo>
                  <a:pt x="270" y="260"/>
                </a:lnTo>
                <a:lnTo>
                  <a:pt x="269" y="260"/>
                </a:lnTo>
                <a:lnTo>
                  <a:pt x="269" y="262"/>
                </a:lnTo>
                <a:lnTo>
                  <a:pt x="267" y="262"/>
                </a:lnTo>
                <a:lnTo>
                  <a:pt x="267" y="260"/>
                </a:lnTo>
                <a:lnTo>
                  <a:pt x="267" y="262"/>
                </a:lnTo>
                <a:lnTo>
                  <a:pt x="265" y="262"/>
                </a:lnTo>
                <a:lnTo>
                  <a:pt x="265" y="260"/>
                </a:lnTo>
                <a:lnTo>
                  <a:pt x="265" y="262"/>
                </a:lnTo>
                <a:lnTo>
                  <a:pt x="265" y="260"/>
                </a:lnTo>
                <a:lnTo>
                  <a:pt x="264" y="260"/>
                </a:lnTo>
                <a:lnTo>
                  <a:pt x="264" y="262"/>
                </a:lnTo>
                <a:lnTo>
                  <a:pt x="262" y="262"/>
                </a:lnTo>
                <a:lnTo>
                  <a:pt x="260" y="262"/>
                </a:lnTo>
                <a:lnTo>
                  <a:pt x="260" y="260"/>
                </a:lnTo>
                <a:lnTo>
                  <a:pt x="258" y="260"/>
                </a:lnTo>
                <a:lnTo>
                  <a:pt x="258" y="262"/>
                </a:lnTo>
                <a:lnTo>
                  <a:pt x="258" y="260"/>
                </a:lnTo>
                <a:lnTo>
                  <a:pt x="257" y="260"/>
                </a:lnTo>
                <a:lnTo>
                  <a:pt x="255" y="260"/>
                </a:lnTo>
                <a:lnTo>
                  <a:pt x="257" y="260"/>
                </a:lnTo>
                <a:lnTo>
                  <a:pt x="257" y="258"/>
                </a:lnTo>
                <a:lnTo>
                  <a:pt x="255" y="258"/>
                </a:lnTo>
                <a:lnTo>
                  <a:pt x="253" y="258"/>
                </a:lnTo>
                <a:lnTo>
                  <a:pt x="251" y="258"/>
                </a:lnTo>
                <a:lnTo>
                  <a:pt x="250" y="258"/>
                </a:lnTo>
                <a:lnTo>
                  <a:pt x="250" y="257"/>
                </a:lnTo>
                <a:lnTo>
                  <a:pt x="250" y="258"/>
                </a:lnTo>
                <a:lnTo>
                  <a:pt x="248" y="258"/>
                </a:lnTo>
                <a:lnTo>
                  <a:pt x="248" y="257"/>
                </a:lnTo>
                <a:lnTo>
                  <a:pt x="248" y="258"/>
                </a:lnTo>
                <a:lnTo>
                  <a:pt x="248" y="260"/>
                </a:lnTo>
                <a:lnTo>
                  <a:pt x="246" y="260"/>
                </a:lnTo>
                <a:lnTo>
                  <a:pt x="248" y="260"/>
                </a:lnTo>
                <a:lnTo>
                  <a:pt x="246" y="260"/>
                </a:lnTo>
                <a:lnTo>
                  <a:pt x="246" y="262"/>
                </a:lnTo>
                <a:lnTo>
                  <a:pt x="245" y="262"/>
                </a:lnTo>
                <a:lnTo>
                  <a:pt x="243" y="260"/>
                </a:lnTo>
                <a:lnTo>
                  <a:pt x="241" y="260"/>
                </a:lnTo>
                <a:lnTo>
                  <a:pt x="241" y="258"/>
                </a:lnTo>
                <a:lnTo>
                  <a:pt x="241" y="260"/>
                </a:lnTo>
                <a:lnTo>
                  <a:pt x="239" y="260"/>
                </a:lnTo>
                <a:lnTo>
                  <a:pt x="238" y="260"/>
                </a:lnTo>
                <a:lnTo>
                  <a:pt x="238" y="262"/>
                </a:lnTo>
                <a:lnTo>
                  <a:pt x="236" y="262"/>
                </a:lnTo>
                <a:lnTo>
                  <a:pt x="236" y="264"/>
                </a:lnTo>
                <a:lnTo>
                  <a:pt x="234" y="264"/>
                </a:lnTo>
                <a:lnTo>
                  <a:pt x="234" y="262"/>
                </a:lnTo>
                <a:lnTo>
                  <a:pt x="233" y="262"/>
                </a:lnTo>
                <a:lnTo>
                  <a:pt x="231" y="262"/>
                </a:lnTo>
                <a:lnTo>
                  <a:pt x="229" y="262"/>
                </a:lnTo>
                <a:lnTo>
                  <a:pt x="227" y="262"/>
                </a:lnTo>
                <a:lnTo>
                  <a:pt x="226" y="262"/>
                </a:lnTo>
                <a:lnTo>
                  <a:pt x="226" y="264"/>
                </a:lnTo>
                <a:lnTo>
                  <a:pt x="224" y="264"/>
                </a:lnTo>
                <a:lnTo>
                  <a:pt x="224" y="265"/>
                </a:lnTo>
                <a:lnTo>
                  <a:pt x="226" y="265"/>
                </a:lnTo>
                <a:lnTo>
                  <a:pt x="226" y="267"/>
                </a:lnTo>
                <a:lnTo>
                  <a:pt x="224" y="267"/>
                </a:lnTo>
                <a:lnTo>
                  <a:pt x="222" y="267"/>
                </a:lnTo>
                <a:lnTo>
                  <a:pt x="221" y="267"/>
                </a:lnTo>
                <a:lnTo>
                  <a:pt x="219" y="267"/>
                </a:lnTo>
                <a:lnTo>
                  <a:pt x="217" y="267"/>
                </a:lnTo>
                <a:lnTo>
                  <a:pt x="217" y="269"/>
                </a:lnTo>
                <a:lnTo>
                  <a:pt x="219" y="269"/>
                </a:lnTo>
                <a:lnTo>
                  <a:pt x="217" y="270"/>
                </a:lnTo>
                <a:lnTo>
                  <a:pt x="217" y="272"/>
                </a:lnTo>
                <a:lnTo>
                  <a:pt x="219" y="272"/>
                </a:lnTo>
                <a:lnTo>
                  <a:pt x="221" y="274"/>
                </a:lnTo>
                <a:lnTo>
                  <a:pt x="221" y="276"/>
                </a:lnTo>
                <a:lnTo>
                  <a:pt x="222" y="276"/>
                </a:lnTo>
                <a:lnTo>
                  <a:pt x="222" y="277"/>
                </a:lnTo>
                <a:lnTo>
                  <a:pt x="224" y="277"/>
                </a:lnTo>
                <a:lnTo>
                  <a:pt x="224" y="279"/>
                </a:lnTo>
                <a:lnTo>
                  <a:pt x="224" y="281"/>
                </a:lnTo>
                <a:lnTo>
                  <a:pt x="222" y="283"/>
                </a:lnTo>
                <a:lnTo>
                  <a:pt x="222" y="284"/>
                </a:lnTo>
                <a:lnTo>
                  <a:pt x="222" y="286"/>
                </a:lnTo>
                <a:lnTo>
                  <a:pt x="221" y="286"/>
                </a:lnTo>
                <a:lnTo>
                  <a:pt x="221" y="288"/>
                </a:lnTo>
                <a:lnTo>
                  <a:pt x="221" y="289"/>
                </a:lnTo>
                <a:lnTo>
                  <a:pt x="219" y="289"/>
                </a:lnTo>
                <a:lnTo>
                  <a:pt x="219" y="291"/>
                </a:lnTo>
                <a:lnTo>
                  <a:pt x="219" y="293"/>
                </a:lnTo>
                <a:lnTo>
                  <a:pt x="217" y="293"/>
                </a:lnTo>
                <a:lnTo>
                  <a:pt x="217" y="291"/>
                </a:lnTo>
                <a:lnTo>
                  <a:pt x="215" y="291"/>
                </a:lnTo>
                <a:lnTo>
                  <a:pt x="215" y="293"/>
                </a:lnTo>
                <a:lnTo>
                  <a:pt x="214" y="293"/>
                </a:lnTo>
                <a:lnTo>
                  <a:pt x="212" y="293"/>
                </a:lnTo>
                <a:lnTo>
                  <a:pt x="210" y="293"/>
                </a:lnTo>
                <a:lnTo>
                  <a:pt x="208" y="293"/>
                </a:lnTo>
                <a:lnTo>
                  <a:pt x="207" y="293"/>
                </a:lnTo>
                <a:lnTo>
                  <a:pt x="207" y="295"/>
                </a:lnTo>
                <a:lnTo>
                  <a:pt x="205" y="295"/>
                </a:lnTo>
                <a:lnTo>
                  <a:pt x="205" y="296"/>
                </a:lnTo>
                <a:lnTo>
                  <a:pt x="205" y="295"/>
                </a:lnTo>
                <a:lnTo>
                  <a:pt x="203" y="295"/>
                </a:lnTo>
                <a:lnTo>
                  <a:pt x="203" y="293"/>
                </a:lnTo>
                <a:lnTo>
                  <a:pt x="202" y="293"/>
                </a:lnTo>
                <a:lnTo>
                  <a:pt x="202" y="291"/>
                </a:lnTo>
                <a:lnTo>
                  <a:pt x="200" y="291"/>
                </a:lnTo>
                <a:lnTo>
                  <a:pt x="200" y="289"/>
                </a:lnTo>
                <a:lnTo>
                  <a:pt x="200" y="288"/>
                </a:lnTo>
                <a:lnTo>
                  <a:pt x="198" y="288"/>
                </a:lnTo>
                <a:lnTo>
                  <a:pt x="198" y="286"/>
                </a:lnTo>
                <a:lnTo>
                  <a:pt x="198" y="284"/>
                </a:lnTo>
                <a:lnTo>
                  <a:pt x="198" y="283"/>
                </a:lnTo>
                <a:lnTo>
                  <a:pt x="196" y="283"/>
                </a:lnTo>
                <a:lnTo>
                  <a:pt x="196" y="281"/>
                </a:lnTo>
                <a:lnTo>
                  <a:pt x="195" y="281"/>
                </a:lnTo>
                <a:lnTo>
                  <a:pt x="195" y="279"/>
                </a:lnTo>
                <a:lnTo>
                  <a:pt x="193" y="279"/>
                </a:lnTo>
                <a:lnTo>
                  <a:pt x="191" y="279"/>
                </a:lnTo>
                <a:lnTo>
                  <a:pt x="190" y="279"/>
                </a:lnTo>
                <a:lnTo>
                  <a:pt x="190" y="277"/>
                </a:lnTo>
                <a:lnTo>
                  <a:pt x="188" y="277"/>
                </a:lnTo>
                <a:lnTo>
                  <a:pt x="186" y="277"/>
                </a:lnTo>
                <a:lnTo>
                  <a:pt x="186" y="276"/>
                </a:lnTo>
                <a:lnTo>
                  <a:pt x="184" y="276"/>
                </a:lnTo>
                <a:lnTo>
                  <a:pt x="184" y="277"/>
                </a:lnTo>
                <a:lnTo>
                  <a:pt x="183" y="277"/>
                </a:lnTo>
                <a:lnTo>
                  <a:pt x="181" y="277"/>
                </a:lnTo>
                <a:lnTo>
                  <a:pt x="181" y="279"/>
                </a:lnTo>
                <a:lnTo>
                  <a:pt x="179" y="279"/>
                </a:lnTo>
                <a:lnTo>
                  <a:pt x="177" y="279"/>
                </a:lnTo>
                <a:lnTo>
                  <a:pt x="177" y="281"/>
                </a:lnTo>
                <a:lnTo>
                  <a:pt x="176" y="281"/>
                </a:lnTo>
                <a:lnTo>
                  <a:pt x="174" y="281"/>
                </a:lnTo>
                <a:lnTo>
                  <a:pt x="174" y="283"/>
                </a:lnTo>
                <a:lnTo>
                  <a:pt x="174" y="281"/>
                </a:lnTo>
                <a:lnTo>
                  <a:pt x="172" y="281"/>
                </a:lnTo>
                <a:lnTo>
                  <a:pt x="171" y="281"/>
                </a:lnTo>
                <a:lnTo>
                  <a:pt x="169" y="281"/>
                </a:lnTo>
                <a:lnTo>
                  <a:pt x="169" y="283"/>
                </a:lnTo>
                <a:lnTo>
                  <a:pt x="167" y="283"/>
                </a:lnTo>
                <a:lnTo>
                  <a:pt x="165" y="283"/>
                </a:lnTo>
                <a:lnTo>
                  <a:pt x="164" y="283"/>
                </a:lnTo>
                <a:lnTo>
                  <a:pt x="164" y="284"/>
                </a:lnTo>
                <a:lnTo>
                  <a:pt x="162" y="284"/>
                </a:lnTo>
                <a:lnTo>
                  <a:pt x="162" y="283"/>
                </a:lnTo>
                <a:lnTo>
                  <a:pt x="160" y="283"/>
                </a:lnTo>
                <a:lnTo>
                  <a:pt x="159" y="283"/>
                </a:lnTo>
                <a:lnTo>
                  <a:pt x="159" y="281"/>
                </a:lnTo>
                <a:lnTo>
                  <a:pt x="157" y="281"/>
                </a:lnTo>
                <a:lnTo>
                  <a:pt x="155" y="281"/>
                </a:lnTo>
                <a:lnTo>
                  <a:pt x="155" y="279"/>
                </a:lnTo>
                <a:lnTo>
                  <a:pt x="153" y="279"/>
                </a:lnTo>
                <a:lnTo>
                  <a:pt x="152" y="279"/>
                </a:lnTo>
                <a:lnTo>
                  <a:pt x="152" y="277"/>
                </a:lnTo>
                <a:lnTo>
                  <a:pt x="150" y="277"/>
                </a:lnTo>
                <a:lnTo>
                  <a:pt x="150" y="276"/>
                </a:lnTo>
                <a:lnTo>
                  <a:pt x="148" y="276"/>
                </a:lnTo>
                <a:lnTo>
                  <a:pt x="148" y="274"/>
                </a:lnTo>
                <a:lnTo>
                  <a:pt x="147" y="274"/>
                </a:lnTo>
                <a:lnTo>
                  <a:pt x="147" y="272"/>
                </a:lnTo>
                <a:lnTo>
                  <a:pt x="145" y="272"/>
                </a:lnTo>
                <a:lnTo>
                  <a:pt x="143" y="272"/>
                </a:lnTo>
                <a:lnTo>
                  <a:pt x="141" y="272"/>
                </a:lnTo>
                <a:lnTo>
                  <a:pt x="141" y="270"/>
                </a:lnTo>
                <a:lnTo>
                  <a:pt x="140" y="270"/>
                </a:lnTo>
                <a:lnTo>
                  <a:pt x="140" y="269"/>
                </a:lnTo>
                <a:lnTo>
                  <a:pt x="140" y="267"/>
                </a:lnTo>
                <a:lnTo>
                  <a:pt x="138" y="267"/>
                </a:lnTo>
                <a:lnTo>
                  <a:pt x="138" y="265"/>
                </a:lnTo>
                <a:lnTo>
                  <a:pt x="138" y="264"/>
                </a:lnTo>
                <a:lnTo>
                  <a:pt x="136" y="264"/>
                </a:lnTo>
                <a:lnTo>
                  <a:pt x="136" y="262"/>
                </a:lnTo>
                <a:lnTo>
                  <a:pt x="134" y="262"/>
                </a:lnTo>
                <a:lnTo>
                  <a:pt x="133" y="262"/>
                </a:lnTo>
                <a:lnTo>
                  <a:pt x="133" y="264"/>
                </a:lnTo>
                <a:lnTo>
                  <a:pt x="131" y="264"/>
                </a:lnTo>
                <a:lnTo>
                  <a:pt x="129" y="264"/>
                </a:lnTo>
                <a:lnTo>
                  <a:pt x="129" y="265"/>
                </a:lnTo>
                <a:lnTo>
                  <a:pt x="128" y="265"/>
                </a:lnTo>
                <a:lnTo>
                  <a:pt x="126" y="265"/>
                </a:lnTo>
                <a:lnTo>
                  <a:pt x="126" y="267"/>
                </a:lnTo>
                <a:lnTo>
                  <a:pt x="124" y="267"/>
                </a:lnTo>
                <a:lnTo>
                  <a:pt x="124" y="269"/>
                </a:lnTo>
                <a:lnTo>
                  <a:pt x="124" y="270"/>
                </a:lnTo>
                <a:lnTo>
                  <a:pt x="122" y="270"/>
                </a:lnTo>
                <a:lnTo>
                  <a:pt x="122" y="272"/>
                </a:lnTo>
                <a:lnTo>
                  <a:pt x="122" y="274"/>
                </a:lnTo>
                <a:lnTo>
                  <a:pt x="122" y="276"/>
                </a:lnTo>
                <a:lnTo>
                  <a:pt x="121" y="276"/>
                </a:lnTo>
                <a:lnTo>
                  <a:pt x="121" y="277"/>
                </a:lnTo>
                <a:lnTo>
                  <a:pt x="119" y="277"/>
                </a:lnTo>
                <a:lnTo>
                  <a:pt x="119" y="279"/>
                </a:lnTo>
                <a:lnTo>
                  <a:pt x="117" y="279"/>
                </a:lnTo>
                <a:lnTo>
                  <a:pt x="117" y="281"/>
                </a:lnTo>
                <a:lnTo>
                  <a:pt x="116" y="281"/>
                </a:lnTo>
                <a:lnTo>
                  <a:pt x="116" y="283"/>
                </a:lnTo>
                <a:lnTo>
                  <a:pt x="114" y="283"/>
                </a:lnTo>
                <a:lnTo>
                  <a:pt x="114" y="284"/>
                </a:lnTo>
                <a:lnTo>
                  <a:pt x="112" y="286"/>
                </a:lnTo>
                <a:lnTo>
                  <a:pt x="112" y="288"/>
                </a:lnTo>
                <a:lnTo>
                  <a:pt x="110" y="288"/>
                </a:lnTo>
                <a:lnTo>
                  <a:pt x="110" y="289"/>
                </a:lnTo>
                <a:lnTo>
                  <a:pt x="110" y="291"/>
                </a:lnTo>
                <a:lnTo>
                  <a:pt x="109" y="291"/>
                </a:lnTo>
                <a:lnTo>
                  <a:pt x="109" y="293"/>
                </a:lnTo>
                <a:lnTo>
                  <a:pt x="109" y="295"/>
                </a:lnTo>
                <a:lnTo>
                  <a:pt x="107" y="295"/>
                </a:lnTo>
                <a:lnTo>
                  <a:pt x="107" y="296"/>
                </a:lnTo>
                <a:lnTo>
                  <a:pt x="107" y="298"/>
                </a:lnTo>
                <a:lnTo>
                  <a:pt x="105" y="298"/>
                </a:lnTo>
                <a:lnTo>
                  <a:pt x="105" y="300"/>
                </a:lnTo>
                <a:lnTo>
                  <a:pt x="103" y="300"/>
                </a:lnTo>
                <a:lnTo>
                  <a:pt x="102" y="300"/>
                </a:lnTo>
                <a:lnTo>
                  <a:pt x="102" y="301"/>
                </a:lnTo>
                <a:lnTo>
                  <a:pt x="100" y="301"/>
                </a:lnTo>
                <a:lnTo>
                  <a:pt x="100" y="303"/>
                </a:lnTo>
                <a:lnTo>
                  <a:pt x="98" y="303"/>
                </a:lnTo>
                <a:lnTo>
                  <a:pt x="97" y="303"/>
                </a:lnTo>
                <a:lnTo>
                  <a:pt x="97" y="305"/>
                </a:lnTo>
                <a:lnTo>
                  <a:pt x="95" y="305"/>
                </a:lnTo>
                <a:lnTo>
                  <a:pt x="93" y="305"/>
                </a:lnTo>
                <a:lnTo>
                  <a:pt x="93" y="307"/>
                </a:lnTo>
                <a:lnTo>
                  <a:pt x="91" y="307"/>
                </a:lnTo>
                <a:lnTo>
                  <a:pt x="90" y="307"/>
                </a:lnTo>
                <a:lnTo>
                  <a:pt x="88" y="307"/>
                </a:lnTo>
                <a:lnTo>
                  <a:pt x="88" y="308"/>
                </a:lnTo>
                <a:lnTo>
                  <a:pt x="86" y="308"/>
                </a:lnTo>
                <a:lnTo>
                  <a:pt x="86" y="310"/>
                </a:lnTo>
                <a:lnTo>
                  <a:pt x="85" y="310"/>
                </a:lnTo>
                <a:lnTo>
                  <a:pt x="83" y="310"/>
                </a:lnTo>
                <a:lnTo>
                  <a:pt x="83" y="308"/>
                </a:lnTo>
                <a:lnTo>
                  <a:pt x="81" y="308"/>
                </a:lnTo>
                <a:lnTo>
                  <a:pt x="79" y="308"/>
                </a:lnTo>
                <a:lnTo>
                  <a:pt x="79" y="307"/>
                </a:lnTo>
                <a:lnTo>
                  <a:pt x="81" y="307"/>
                </a:lnTo>
                <a:lnTo>
                  <a:pt x="81" y="305"/>
                </a:lnTo>
                <a:lnTo>
                  <a:pt x="83" y="305"/>
                </a:lnTo>
                <a:lnTo>
                  <a:pt x="83" y="303"/>
                </a:lnTo>
                <a:lnTo>
                  <a:pt x="83" y="301"/>
                </a:lnTo>
                <a:lnTo>
                  <a:pt x="85" y="301"/>
                </a:lnTo>
                <a:lnTo>
                  <a:pt x="85" y="300"/>
                </a:lnTo>
                <a:lnTo>
                  <a:pt x="85" y="298"/>
                </a:lnTo>
                <a:lnTo>
                  <a:pt x="86" y="298"/>
                </a:lnTo>
                <a:lnTo>
                  <a:pt x="86" y="296"/>
                </a:lnTo>
                <a:lnTo>
                  <a:pt x="85" y="296"/>
                </a:lnTo>
                <a:lnTo>
                  <a:pt x="86" y="296"/>
                </a:lnTo>
                <a:lnTo>
                  <a:pt x="85" y="296"/>
                </a:lnTo>
                <a:lnTo>
                  <a:pt x="86" y="295"/>
                </a:lnTo>
                <a:lnTo>
                  <a:pt x="85" y="295"/>
                </a:lnTo>
                <a:lnTo>
                  <a:pt x="85" y="293"/>
                </a:lnTo>
                <a:lnTo>
                  <a:pt x="86" y="293"/>
                </a:lnTo>
                <a:lnTo>
                  <a:pt x="85" y="293"/>
                </a:lnTo>
                <a:lnTo>
                  <a:pt x="86" y="293"/>
                </a:lnTo>
                <a:lnTo>
                  <a:pt x="86" y="291"/>
                </a:lnTo>
                <a:lnTo>
                  <a:pt x="88" y="291"/>
                </a:lnTo>
                <a:lnTo>
                  <a:pt x="88" y="289"/>
                </a:lnTo>
                <a:lnTo>
                  <a:pt x="86" y="289"/>
                </a:lnTo>
                <a:lnTo>
                  <a:pt x="86" y="288"/>
                </a:lnTo>
                <a:lnTo>
                  <a:pt x="86" y="286"/>
                </a:lnTo>
                <a:lnTo>
                  <a:pt x="85" y="286"/>
                </a:lnTo>
                <a:lnTo>
                  <a:pt x="85" y="284"/>
                </a:lnTo>
                <a:lnTo>
                  <a:pt x="85" y="283"/>
                </a:lnTo>
                <a:lnTo>
                  <a:pt x="85" y="281"/>
                </a:lnTo>
                <a:lnTo>
                  <a:pt x="83" y="281"/>
                </a:lnTo>
                <a:lnTo>
                  <a:pt x="83" y="279"/>
                </a:lnTo>
                <a:lnTo>
                  <a:pt x="85" y="279"/>
                </a:lnTo>
                <a:lnTo>
                  <a:pt x="85" y="277"/>
                </a:lnTo>
                <a:lnTo>
                  <a:pt x="85" y="276"/>
                </a:lnTo>
                <a:lnTo>
                  <a:pt x="83" y="276"/>
                </a:lnTo>
                <a:lnTo>
                  <a:pt x="85" y="276"/>
                </a:lnTo>
                <a:lnTo>
                  <a:pt x="85" y="274"/>
                </a:lnTo>
                <a:lnTo>
                  <a:pt x="85" y="272"/>
                </a:lnTo>
                <a:lnTo>
                  <a:pt x="86" y="272"/>
                </a:lnTo>
                <a:lnTo>
                  <a:pt x="86" y="270"/>
                </a:lnTo>
                <a:lnTo>
                  <a:pt x="85" y="270"/>
                </a:lnTo>
                <a:lnTo>
                  <a:pt x="85" y="269"/>
                </a:lnTo>
                <a:lnTo>
                  <a:pt x="83" y="269"/>
                </a:lnTo>
                <a:lnTo>
                  <a:pt x="83" y="267"/>
                </a:lnTo>
                <a:lnTo>
                  <a:pt x="81" y="267"/>
                </a:lnTo>
                <a:lnTo>
                  <a:pt x="79" y="267"/>
                </a:lnTo>
                <a:lnTo>
                  <a:pt x="79" y="265"/>
                </a:lnTo>
                <a:lnTo>
                  <a:pt x="78" y="265"/>
                </a:lnTo>
                <a:lnTo>
                  <a:pt x="76" y="265"/>
                </a:lnTo>
                <a:lnTo>
                  <a:pt x="74" y="265"/>
                </a:lnTo>
                <a:lnTo>
                  <a:pt x="74" y="264"/>
                </a:lnTo>
                <a:lnTo>
                  <a:pt x="73" y="264"/>
                </a:lnTo>
                <a:lnTo>
                  <a:pt x="73" y="265"/>
                </a:lnTo>
                <a:lnTo>
                  <a:pt x="71" y="265"/>
                </a:lnTo>
                <a:lnTo>
                  <a:pt x="71" y="267"/>
                </a:lnTo>
                <a:lnTo>
                  <a:pt x="71" y="269"/>
                </a:lnTo>
                <a:lnTo>
                  <a:pt x="69" y="269"/>
                </a:lnTo>
                <a:lnTo>
                  <a:pt x="69" y="270"/>
                </a:lnTo>
                <a:lnTo>
                  <a:pt x="67" y="270"/>
                </a:lnTo>
                <a:lnTo>
                  <a:pt x="66" y="270"/>
                </a:lnTo>
                <a:lnTo>
                  <a:pt x="64" y="270"/>
                </a:lnTo>
                <a:lnTo>
                  <a:pt x="62" y="270"/>
                </a:lnTo>
                <a:lnTo>
                  <a:pt x="62" y="269"/>
                </a:lnTo>
                <a:lnTo>
                  <a:pt x="60" y="269"/>
                </a:lnTo>
                <a:lnTo>
                  <a:pt x="60" y="267"/>
                </a:lnTo>
                <a:lnTo>
                  <a:pt x="59" y="265"/>
                </a:lnTo>
                <a:lnTo>
                  <a:pt x="59" y="264"/>
                </a:lnTo>
                <a:lnTo>
                  <a:pt x="59" y="262"/>
                </a:lnTo>
                <a:lnTo>
                  <a:pt x="57" y="262"/>
                </a:lnTo>
                <a:lnTo>
                  <a:pt x="57" y="260"/>
                </a:lnTo>
                <a:lnTo>
                  <a:pt x="55" y="260"/>
                </a:lnTo>
                <a:lnTo>
                  <a:pt x="54" y="260"/>
                </a:lnTo>
                <a:lnTo>
                  <a:pt x="52" y="260"/>
                </a:lnTo>
                <a:lnTo>
                  <a:pt x="50" y="260"/>
                </a:lnTo>
                <a:lnTo>
                  <a:pt x="50" y="262"/>
                </a:lnTo>
                <a:lnTo>
                  <a:pt x="48" y="262"/>
                </a:lnTo>
                <a:lnTo>
                  <a:pt x="47" y="262"/>
                </a:lnTo>
                <a:lnTo>
                  <a:pt x="47" y="260"/>
                </a:lnTo>
                <a:lnTo>
                  <a:pt x="45" y="260"/>
                </a:lnTo>
                <a:lnTo>
                  <a:pt x="43" y="260"/>
                </a:lnTo>
                <a:lnTo>
                  <a:pt x="35" y="264"/>
                </a:lnTo>
                <a:lnTo>
                  <a:pt x="33" y="262"/>
                </a:lnTo>
                <a:lnTo>
                  <a:pt x="31" y="257"/>
                </a:lnTo>
                <a:lnTo>
                  <a:pt x="29" y="252"/>
                </a:lnTo>
                <a:lnTo>
                  <a:pt x="29" y="250"/>
                </a:lnTo>
                <a:lnTo>
                  <a:pt x="28" y="246"/>
                </a:lnTo>
                <a:lnTo>
                  <a:pt x="28" y="241"/>
                </a:lnTo>
                <a:lnTo>
                  <a:pt x="26" y="236"/>
                </a:lnTo>
                <a:lnTo>
                  <a:pt x="26" y="229"/>
                </a:lnTo>
                <a:lnTo>
                  <a:pt x="26" y="224"/>
                </a:lnTo>
                <a:lnTo>
                  <a:pt x="24" y="217"/>
                </a:lnTo>
                <a:lnTo>
                  <a:pt x="24" y="212"/>
                </a:lnTo>
                <a:lnTo>
                  <a:pt x="23" y="207"/>
                </a:lnTo>
                <a:lnTo>
                  <a:pt x="19" y="203"/>
                </a:lnTo>
                <a:lnTo>
                  <a:pt x="14" y="203"/>
                </a:lnTo>
                <a:lnTo>
                  <a:pt x="9" y="205"/>
                </a:lnTo>
                <a:lnTo>
                  <a:pt x="5" y="205"/>
                </a:lnTo>
                <a:lnTo>
                  <a:pt x="0" y="203"/>
                </a:lnTo>
                <a:lnTo>
                  <a:pt x="0" y="198"/>
                </a:lnTo>
                <a:lnTo>
                  <a:pt x="2" y="193"/>
                </a:lnTo>
                <a:lnTo>
                  <a:pt x="4" y="188"/>
                </a:lnTo>
                <a:lnTo>
                  <a:pt x="9" y="184"/>
                </a:lnTo>
                <a:lnTo>
                  <a:pt x="14" y="184"/>
                </a:lnTo>
                <a:lnTo>
                  <a:pt x="17" y="188"/>
                </a:lnTo>
                <a:lnTo>
                  <a:pt x="23" y="186"/>
                </a:lnTo>
                <a:lnTo>
                  <a:pt x="28" y="181"/>
                </a:lnTo>
                <a:lnTo>
                  <a:pt x="31" y="178"/>
                </a:lnTo>
                <a:lnTo>
                  <a:pt x="35" y="172"/>
                </a:lnTo>
                <a:lnTo>
                  <a:pt x="38" y="167"/>
                </a:lnTo>
                <a:lnTo>
                  <a:pt x="43" y="165"/>
                </a:lnTo>
                <a:lnTo>
                  <a:pt x="48" y="164"/>
                </a:lnTo>
                <a:lnTo>
                  <a:pt x="52" y="165"/>
                </a:lnTo>
                <a:lnTo>
                  <a:pt x="57" y="165"/>
                </a:lnTo>
                <a:lnTo>
                  <a:pt x="62" y="160"/>
                </a:lnTo>
                <a:lnTo>
                  <a:pt x="67" y="159"/>
                </a:lnTo>
                <a:lnTo>
                  <a:pt x="73" y="159"/>
                </a:lnTo>
                <a:lnTo>
                  <a:pt x="76" y="160"/>
                </a:lnTo>
                <a:lnTo>
                  <a:pt x="85" y="160"/>
                </a:lnTo>
                <a:lnTo>
                  <a:pt x="90" y="162"/>
                </a:lnTo>
                <a:lnTo>
                  <a:pt x="95" y="160"/>
                </a:lnTo>
                <a:lnTo>
                  <a:pt x="98" y="159"/>
                </a:lnTo>
                <a:lnTo>
                  <a:pt x="102" y="155"/>
                </a:lnTo>
                <a:lnTo>
                  <a:pt x="103" y="152"/>
                </a:lnTo>
                <a:lnTo>
                  <a:pt x="109" y="150"/>
                </a:lnTo>
                <a:lnTo>
                  <a:pt x="114" y="150"/>
                </a:lnTo>
                <a:lnTo>
                  <a:pt x="119" y="147"/>
                </a:lnTo>
                <a:lnTo>
                  <a:pt x="121" y="145"/>
                </a:lnTo>
                <a:lnTo>
                  <a:pt x="122" y="140"/>
                </a:lnTo>
                <a:lnTo>
                  <a:pt x="126" y="136"/>
                </a:lnTo>
                <a:lnTo>
                  <a:pt x="131" y="136"/>
                </a:lnTo>
                <a:lnTo>
                  <a:pt x="133" y="131"/>
                </a:lnTo>
                <a:lnTo>
                  <a:pt x="133" y="124"/>
                </a:lnTo>
                <a:lnTo>
                  <a:pt x="134" y="119"/>
                </a:lnTo>
                <a:lnTo>
                  <a:pt x="136" y="116"/>
                </a:lnTo>
                <a:lnTo>
                  <a:pt x="140" y="112"/>
                </a:lnTo>
                <a:lnTo>
                  <a:pt x="143" y="110"/>
                </a:lnTo>
                <a:lnTo>
                  <a:pt x="147" y="107"/>
                </a:lnTo>
                <a:lnTo>
                  <a:pt x="150" y="104"/>
                </a:lnTo>
                <a:lnTo>
                  <a:pt x="152" y="100"/>
                </a:lnTo>
                <a:lnTo>
                  <a:pt x="155" y="97"/>
                </a:lnTo>
                <a:lnTo>
                  <a:pt x="159" y="93"/>
                </a:lnTo>
                <a:lnTo>
                  <a:pt x="160" y="90"/>
                </a:lnTo>
                <a:lnTo>
                  <a:pt x="165" y="90"/>
                </a:lnTo>
                <a:lnTo>
                  <a:pt x="169" y="90"/>
                </a:lnTo>
                <a:lnTo>
                  <a:pt x="172" y="86"/>
                </a:lnTo>
                <a:lnTo>
                  <a:pt x="172" y="81"/>
                </a:lnTo>
                <a:lnTo>
                  <a:pt x="176" y="78"/>
                </a:lnTo>
                <a:lnTo>
                  <a:pt x="179" y="76"/>
                </a:lnTo>
                <a:lnTo>
                  <a:pt x="184" y="74"/>
                </a:lnTo>
                <a:lnTo>
                  <a:pt x="188" y="71"/>
                </a:lnTo>
                <a:lnTo>
                  <a:pt x="191" y="69"/>
                </a:lnTo>
                <a:lnTo>
                  <a:pt x="195" y="66"/>
                </a:lnTo>
                <a:lnTo>
                  <a:pt x="198" y="62"/>
                </a:lnTo>
                <a:lnTo>
                  <a:pt x="200" y="59"/>
                </a:lnTo>
                <a:lnTo>
                  <a:pt x="203" y="55"/>
                </a:lnTo>
                <a:lnTo>
                  <a:pt x="205" y="50"/>
                </a:lnTo>
                <a:lnTo>
                  <a:pt x="214" y="50"/>
                </a:lnTo>
                <a:lnTo>
                  <a:pt x="215" y="50"/>
                </a:lnTo>
                <a:lnTo>
                  <a:pt x="217" y="50"/>
                </a:lnTo>
                <a:lnTo>
                  <a:pt x="217" y="48"/>
                </a:lnTo>
                <a:lnTo>
                  <a:pt x="219" y="48"/>
                </a:lnTo>
                <a:lnTo>
                  <a:pt x="221" y="48"/>
                </a:lnTo>
                <a:lnTo>
                  <a:pt x="221" y="47"/>
                </a:lnTo>
                <a:lnTo>
                  <a:pt x="222" y="47"/>
                </a:lnTo>
                <a:lnTo>
                  <a:pt x="224" y="47"/>
                </a:lnTo>
                <a:lnTo>
                  <a:pt x="224" y="45"/>
                </a:lnTo>
                <a:lnTo>
                  <a:pt x="226" y="45"/>
                </a:lnTo>
                <a:lnTo>
                  <a:pt x="227" y="45"/>
                </a:lnTo>
                <a:lnTo>
                  <a:pt x="229" y="43"/>
                </a:lnTo>
                <a:lnTo>
                  <a:pt x="231" y="43"/>
                </a:lnTo>
                <a:lnTo>
                  <a:pt x="233" y="43"/>
                </a:lnTo>
                <a:lnTo>
                  <a:pt x="233" y="42"/>
                </a:lnTo>
                <a:lnTo>
                  <a:pt x="234" y="42"/>
                </a:lnTo>
                <a:lnTo>
                  <a:pt x="236" y="42"/>
                </a:lnTo>
                <a:lnTo>
                  <a:pt x="236" y="40"/>
                </a:lnTo>
                <a:lnTo>
                  <a:pt x="238" y="40"/>
                </a:lnTo>
                <a:lnTo>
                  <a:pt x="239" y="40"/>
                </a:lnTo>
                <a:lnTo>
                  <a:pt x="239" y="38"/>
                </a:lnTo>
                <a:lnTo>
                  <a:pt x="241" y="38"/>
                </a:lnTo>
                <a:lnTo>
                  <a:pt x="243" y="38"/>
                </a:lnTo>
                <a:lnTo>
                  <a:pt x="243" y="36"/>
                </a:lnTo>
                <a:lnTo>
                  <a:pt x="245" y="36"/>
                </a:lnTo>
                <a:lnTo>
                  <a:pt x="246" y="36"/>
                </a:lnTo>
                <a:lnTo>
                  <a:pt x="246" y="35"/>
                </a:lnTo>
                <a:lnTo>
                  <a:pt x="248" y="35"/>
                </a:lnTo>
                <a:lnTo>
                  <a:pt x="250" y="35"/>
                </a:lnTo>
                <a:lnTo>
                  <a:pt x="250" y="33"/>
                </a:lnTo>
                <a:lnTo>
                  <a:pt x="251" y="33"/>
                </a:lnTo>
                <a:lnTo>
                  <a:pt x="253" y="33"/>
                </a:lnTo>
                <a:lnTo>
                  <a:pt x="253" y="31"/>
                </a:lnTo>
                <a:lnTo>
                  <a:pt x="255" y="31"/>
                </a:lnTo>
                <a:lnTo>
                  <a:pt x="257" y="31"/>
                </a:lnTo>
                <a:lnTo>
                  <a:pt x="258" y="31"/>
                </a:lnTo>
                <a:lnTo>
                  <a:pt x="258" y="29"/>
                </a:lnTo>
                <a:lnTo>
                  <a:pt x="260" y="29"/>
                </a:lnTo>
                <a:lnTo>
                  <a:pt x="262" y="29"/>
                </a:lnTo>
                <a:lnTo>
                  <a:pt x="262" y="28"/>
                </a:lnTo>
                <a:lnTo>
                  <a:pt x="264" y="28"/>
                </a:lnTo>
                <a:lnTo>
                  <a:pt x="265" y="28"/>
                </a:lnTo>
                <a:lnTo>
                  <a:pt x="265" y="26"/>
                </a:lnTo>
                <a:lnTo>
                  <a:pt x="267" y="26"/>
                </a:lnTo>
                <a:lnTo>
                  <a:pt x="269" y="26"/>
                </a:lnTo>
                <a:lnTo>
                  <a:pt x="269" y="24"/>
                </a:lnTo>
                <a:lnTo>
                  <a:pt x="270" y="24"/>
                </a:lnTo>
                <a:lnTo>
                  <a:pt x="272" y="24"/>
                </a:lnTo>
                <a:lnTo>
                  <a:pt x="272" y="23"/>
                </a:lnTo>
                <a:lnTo>
                  <a:pt x="274" y="23"/>
                </a:lnTo>
                <a:lnTo>
                  <a:pt x="276" y="23"/>
                </a:lnTo>
                <a:lnTo>
                  <a:pt x="276" y="21"/>
                </a:lnTo>
                <a:lnTo>
                  <a:pt x="277" y="21"/>
                </a:lnTo>
                <a:lnTo>
                  <a:pt x="279" y="21"/>
                </a:lnTo>
                <a:lnTo>
                  <a:pt x="279" y="19"/>
                </a:lnTo>
                <a:lnTo>
                  <a:pt x="281" y="19"/>
                </a:lnTo>
                <a:lnTo>
                  <a:pt x="282" y="19"/>
                </a:lnTo>
                <a:lnTo>
                  <a:pt x="284" y="17"/>
                </a:lnTo>
                <a:lnTo>
                  <a:pt x="286" y="17"/>
                </a:lnTo>
                <a:lnTo>
                  <a:pt x="288" y="17"/>
                </a:lnTo>
                <a:lnTo>
                  <a:pt x="288" y="16"/>
                </a:lnTo>
                <a:lnTo>
                  <a:pt x="289" y="16"/>
                </a:lnTo>
                <a:lnTo>
                  <a:pt x="291" y="16"/>
                </a:lnTo>
                <a:lnTo>
                  <a:pt x="291" y="14"/>
                </a:lnTo>
                <a:lnTo>
                  <a:pt x="293" y="14"/>
                </a:lnTo>
                <a:lnTo>
                  <a:pt x="295" y="14"/>
                </a:lnTo>
                <a:lnTo>
                  <a:pt x="295" y="12"/>
                </a:lnTo>
                <a:lnTo>
                  <a:pt x="296" y="12"/>
                </a:lnTo>
                <a:lnTo>
                  <a:pt x="298" y="12"/>
                </a:lnTo>
                <a:lnTo>
                  <a:pt x="298" y="11"/>
                </a:lnTo>
                <a:lnTo>
                  <a:pt x="300" y="11"/>
                </a:lnTo>
                <a:lnTo>
                  <a:pt x="301" y="11"/>
                </a:lnTo>
                <a:lnTo>
                  <a:pt x="301" y="9"/>
                </a:lnTo>
                <a:lnTo>
                  <a:pt x="303" y="9"/>
                </a:lnTo>
                <a:lnTo>
                  <a:pt x="305" y="9"/>
                </a:lnTo>
                <a:lnTo>
                  <a:pt x="307" y="7"/>
                </a:lnTo>
                <a:lnTo>
                  <a:pt x="308" y="7"/>
                </a:lnTo>
                <a:lnTo>
                  <a:pt x="310" y="7"/>
                </a:lnTo>
                <a:lnTo>
                  <a:pt x="310" y="5"/>
                </a:lnTo>
                <a:lnTo>
                  <a:pt x="312" y="5"/>
                </a:lnTo>
                <a:lnTo>
                  <a:pt x="313" y="5"/>
                </a:lnTo>
                <a:lnTo>
                  <a:pt x="313" y="4"/>
                </a:lnTo>
                <a:lnTo>
                  <a:pt x="315" y="4"/>
                </a:lnTo>
                <a:lnTo>
                  <a:pt x="317" y="4"/>
                </a:lnTo>
                <a:lnTo>
                  <a:pt x="317" y="2"/>
                </a:lnTo>
                <a:lnTo>
                  <a:pt x="319" y="2"/>
                </a:lnTo>
                <a:lnTo>
                  <a:pt x="320" y="2"/>
                </a:lnTo>
                <a:lnTo>
                  <a:pt x="320" y="0"/>
                </a:lnTo>
                <a:lnTo>
                  <a:pt x="322" y="0"/>
                </a:lnTo>
                <a:lnTo>
                  <a:pt x="324" y="0"/>
                </a:lnTo>
                <a:lnTo>
                  <a:pt x="324" y="2"/>
                </a:lnTo>
                <a:lnTo>
                  <a:pt x="326" y="2"/>
                </a:lnTo>
                <a:lnTo>
                  <a:pt x="326" y="4"/>
                </a:lnTo>
                <a:lnTo>
                  <a:pt x="327" y="4"/>
                </a:lnTo>
                <a:lnTo>
                  <a:pt x="327" y="5"/>
                </a:lnTo>
                <a:lnTo>
                  <a:pt x="329" y="5"/>
                </a:lnTo>
                <a:lnTo>
                  <a:pt x="329" y="7"/>
                </a:lnTo>
                <a:lnTo>
                  <a:pt x="331" y="7"/>
                </a:lnTo>
                <a:lnTo>
                  <a:pt x="331" y="9"/>
                </a:lnTo>
                <a:lnTo>
                  <a:pt x="332" y="9"/>
                </a:lnTo>
                <a:lnTo>
                  <a:pt x="332" y="11"/>
                </a:lnTo>
                <a:lnTo>
                  <a:pt x="334" y="11"/>
                </a:lnTo>
                <a:lnTo>
                  <a:pt x="334" y="12"/>
                </a:lnTo>
                <a:lnTo>
                  <a:pt x="336" y="12"/>
                </a:lnTo>
                <a:lnTo>
                  <a:pt x="336" y="14"/>
                </a:lnTo>
                <a:lnTo>
                  <a:pt x="338" y="14"/>
                </a:lnTo>
                <a:lnTo>
                  <a:pt x="338" y="16"/>
                </a:lnTo>
                <a:lnTo>
                  <a:pt x="339" y="16"/>
                </a:lnTo>
                <a:lnTo>
                  <a:pt x="339" y="17"/>
                </a:lnTo>
                <a:lnTo>
                  <a:pt x="341" y="17"/>
                </a:lnTo>
                <a:lnTo>
                  <a:pt x="341" y="19"/>
                </a:lnTo>
                <a:lnTo>
                  <a:pt x="343" y="19"/>
                </a:lnTo>
                <a:lnTo>
                  <a:pt x="343" y="21"/>
                </a:lnTo>
                <a:lnTo>
                  <a:pt x="344" y="21"/>
                </a:lnTo>
                <a:lnTo>
                  <a:pt x="344" y="23"/>
                </a:lnTo>
                <a:lnTo>
                  <a:pt x="346" y="23"/>
                </a:lnTo>
                <a:lnTo>
                  <a:pt x="346" y="24"/>
                </a:lnTo>
                <a:lnTo>
                  <a:pt x="348" y="24"/>
                </a:lnTo>
                <a:lnTo>
                  <a:pt x="348" y="26"/>
                </a:lnTo>
                <a:lnTo>
                  <a:pt x="350" y="26"/>
                </a:lnTo>
                <a:lnTo>
                  <a:pt x="351" y="28"/>
                </a:lnTo>
                <a:lnTo>
                  <a:pt x="353" y="28"/>
                </a:lnTo>
                <a:lnTo>
                  <a:pt x="353" y="29"/>
                </a:lnTo>
                <a:lnTo>
                  <a:pt x="355" y="29"/>
                </a:lnTo>
                <a:lnTo>
                  <a:pt x="355" y="31"/>
                </a:lnTo>
                <a:lnTo>
                  <a:pt x="356" y="31"/>
                </a:lnTo>
                <a:lnTo>
                  <a:pt x="356" y="33"/>
                </a:lnTo>
                <a:lnTo>
                  <a:pt x="358" y="33"/>
                </a:lnTo>
                <a:lnTo>
                  <a:pt x="358" y="35"/>
                </a:lnTo>
                <a:lnTo>
                  <a:pt x="360" y="35"/>
                </a:lnTo>
                <a:lnTo>
                  <a:pt x="360" y="36"/>
                </a:lnTo>
                <a:lnTo>
                  <a:pt x="362" y="36"/>
                </a:lnTo>
                <a:lnTo>
                  <a:pt x="362" y="38"/>
                </a:lnTo>
                <a:lnTo>
                  <a:pt x="363" y="38"/>
                </a:lnTo>
                <a:lnTo>
                  <a:pt x="363" y="40"/>
                </a:lnTo>
                <a:lnTo>
                  <a:pt x="365" y="40"/>
                </a:lnTo>
                <a:lnTo>
                  <a:pt x="365" y="42"/>
                </a:lnTo>
                <a:lnTo>
                  <a:pt x="367" y="42"/>
                </a:lnTo>
                <a:lnTo>
                  <a:pt x="367" y="43"/>
                </a:lnTo>
                <a:lnTo>
                  <a:pt x="369" y="43"/>
                </a:lnTo>
                <a:lnTo>
                  <a:pt x="369" y="45"/>
                </a:lnTo>
                <a:lnTo>
                  <a:pt x="370" y="45"/>
                </a:lnTo>
                <a:lnTo>
                  <a:pt x="370" y="47"/>
                </a:lnTo>
                <a:lnTo>
                  <a:pt x="372" y="47"/>
                </a:lnTo>
                <a:lnTo>
                  <a:pt x="372" y="48"/>
                </a:lnTo>
                <a:lnTo>
                  <a:pt x="374" y="48"/>
                </a:lnTo>
                <a:lnTo>
                  <a:pt x="374" y="50"/>
                </a:lnTo>
                <a:lnTo>
                  <a:pt x="375" y="50"/>
                </a:lnTo>
                <a:close/>
              </a:path>
            </a:pathLst>
          </a:custGeom>
          <a:solidFill>
            <a:schemeClr val="tx2">
              <a:lumMod val="40000"/>
              <a:lumOff val="60000"/>
            </a:schemeClr>
          </a:solidFill>
          <a:ln w="9525">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43"/>
          <p:cNvSpPr>
            <a:spLocks/>
          </p:cNvSpPr>
          <p:nvPr/>
        </p:nvSpPr>
        <p:spPr bwMode="auto">
          <a:xfrm>
            <a:off x="5801040" y="3568532"/>
            <a:ext cx="534036" cy="600317"/>
          </a:xfrm>
          <a:custGeom>
            <a:avLst/>
            <a:gdLst>
              <a:gd name="T0" fmla="*/ 237 w 282"/>
              <a:gd name="T1" fmla="*/ 12 h 317"/>
              <a:gd name="T2" fmla="*/ 244 w 282"/>
              <a:gd name="T3" fmla="*/ 29 h 317"/>
              <a:gd name="T4" fmla="*/ 193 w 282"/>
              <a:gd name="T5" fmla="*/ 312 h 317"/>
              <a:gd name="T6" fmla="*/ 179 w 282"/>
              <a:gd name="T7" fmla="*/ 313 h 317"/>
              <a:gd name="T8" fmla="*/ 169 w 282"/>
              <a:gd name="T9" fmla="*/ 315 h 317"/>
              <a:gd name="T10" fmla="*/ 163 w 282"/>
              <a:gd name="T11" fmla="*/ 306 h 317"/>
              <a:gd name="T12" fmla="*/ 155 w 282"/>
              <a:gd name="T13" fmla="*/ 301 h 317"/>
              <a:gd name="T14" fmla="*/ 151 w 282"/>
              <a:gd name="T15" fmla="*/ 293 h 317"/>
              <a:gd name="T16" fmla="*/ 143 w 282"/>
              <a:gd name="T17" fmla="*/ 287 h 317"/>
              <a:gd name="T18" fmla="*/ 138 w 282"/>
              <a:gd name="T19" fmla="*/ 279 h 317"/>
              <a:gd name="T20" fmla="*/ 126 w 282"/>
              <a:gd name="T21" fmla="*/ 270 h 317"/>
              <a:gd name="T22" fmla="*/ 120 w 282"/>
              <a:gd name="T23" fmla="*/ 260 h 317"/>
              <a:gd name="T24" fmla="*/ 115 w 282"/>
              <a:gd name="T25" fmla="*/ 251 h 317"/>
              <a:gd name="T26" fmla="*/ 110 w 282"/>
              <a:gd name="T27" fmla="*/ 243 h 317"/>
              <a:gd name="T28" fmla="*/ 101 w 282"/>
              <a:gd name="T29" fmla="*/ 234 h 317"/>
              <a:gd name="T30" fmla="*/ 95 w 282"/>
              <a:gd name="T31" fmla="*/ 227 h 317"/>
              <a:gd name="T32" fmla="*/ 91 w 282"/>
              <a:gd name="T33" fmla="*/ 219 h 317"/>
              <a:gd name="T34" fmla="*/ 88 w 282"/>
              <a:gd name="T35" fmla="*/ 210 h 317"/>
              <a:gd name="T36" fmla="*/ 81 w 282"/>
              <a:gd name="T37" fmla="*/ 203 h 317"/>
              <a:gd name="T38" fmla="*/ 72 w 282"/>
              <a:gd name="T39" fmla="*/ 201 h 317"/>
              <a:gd name="T40" fmla="*/ 65 w 282"/>
              <a:gd name="T41" fmla="*/ 201 h 317"/>
              <a:gd name="T42" fmla="*/ 60 w 282"/>
              <a:gd name="T43" fmla="*/ 201 h 317"/>
              <a:gd name="T44" fmla="*/ 53 w 282"/>
              <a:gd name="T45" fmla="*/ 205 h 317"/>
              <a:gd name="T46" fmla="*/ 46 w 282"/>
              <a:gd name="T47" fmla="*/ 210 h 317"/>
              <a:gd name="T48" fmla="*/ 38 w 282"/>
              <a:gd name="T49" fmla="*/ 212 h 317"/>
              <a:gd name="T50" fmla="*/ 36 w 282"/>
              <a:gd name="T51" fmla="*/ 205 h 317"/>
              <a:gd name="T52" fmla="*/ 41 w 282"/>
              <a:gd name="T53" fmla="*/ 196 h 317"/>
              <a:gd name="T54" fmla="*/ 50 w 282"/>
              <a:gd name="T55" fmla="*/ 191 h 317"/>
              <a:gd name="T56" fmla="*/ 57 w 282"/>
              <a:gd name="T57" fmla="*/ 184 h 317"/>
              <a:gd name="T58" fmla="*/ 55 w 282"/>
              <a:gd name="T59" fmla="*/ 176 h 317"/>
              <a:gd name="T60" fmla="*/ 58 w 282"/>
              <a:gd name="T61" fmla="*/ 169 h 317"/>
              <a:gd name="T62" fmla="*/ 70 w 282"/>
              <a:gd name="T63" fmla="*/ 167 h 317"/>
              <a:gd name="T64" fmla="*/ 83 w 282"/>
              <a:gd name="T65" fmla="*/ 165 h 317"/>
              <a:gd name="T66" fmla="*/ 84 w 282"/>
              <a:gd name="T67" fmla="*/ 157 h 317"/>
              <a:gd name="T68" fmla="*/ 81 w 282"/>
              <a:gd name="T69" fmla="*/ 150 h 317"/>
              <a:gd name="T70" fmla="*/ 76 w 282"/>
              <a:gd name="T71" fmla="*/ 145 h 317"/>
              <a:gd name="T72" fmla="*/ 74 w 282"/>
              <a:gd name="T73" fmla="*/ 133 h 317"/>
              <a:gd name="T74" fmla="*/ 74 w 282"/>
              <a:gd name="T75" fmla="*/ 119 h 317"/>
              <a:gd name="T76" fmla="*/ 69 w 282"/>
              <a:gd name="T77" fmla="*/ 120 h 317"/>
              <a:gd name="T78" fmla="*/ 60 w 282"/>
              <a:gd name="T79" fmla="*/ 126 h 317"/>
              <a:gd name="T80" fmla="*/ 53 w 282"/>
              <a:gd name="T81" fmla="*/ 129 h 317"/>
              <a:gd name="T82" fmla="*/ 43 w 282"/>
              <a:gd name="T83" fmla="*/ 129 h 317"/>
              <a:gd name="T84" fmla="*/ 36 w 282"/>
              <a:gd name="T85" fmla="*/ 129 h 317"/>
              <a:gd name="T86" fmla="*/ 26 w 282"/>
              <a:gd name="T87" fmla="*/ 122 h 317"/>
              <a:gd name="T88" fmla="*/ 19 w 282"/>
              <a:gd name="T89" fmla="*/ 115 h 317"/>
              <a:gd name="T90" fmla="*/ 12 w 282"/>
              <a:gd name="T91" fmla="*/ 108 h 317"/>
              <a:gd name="T92" fmla="*/ 5 w 282"/>
              <a:gd name="T93" fmla="*/ 102 h 317"/>
              <a:gd name="T94" fmla="*/ 2 w 282"/>
              <a:gd name="T95" fmla="*/ 95 h 317"/>
              <a:gd name="T96" fmla="*/ 5 w 282"/>
              <a:gd name="T97" fmla="*/ 84 h 317"/>
              <a:gd name="T98" fmla="*/ 3 w 282"/>
              <a:gd name="T99" fmla="*/ 72 h 317"/>
              <a:gd name="T100" fmla="*/ 2 w 282"/>
              <a:gd name="T101" fmla="*/ 60 h 317"/>
              <a:gd name="T102" fmla="*/ 2 w 282"/>
              <a:gd name="T103" fmla="*/ 46 h 317"/>
              <a:gd name="T104" fmla="*/ 5 w 282"/>
              <a:gd name="T105" fmla="*/ 40 h 317"/>
              <a:gd name="T106" fmla="*/ 14 w 282"/>
              <a:gd name="T107" fmla="*/ 38 h 317"/>
              <a:gd name="T108" fmla="*/ 22 w 282"/>
              <a:gd name="T109" fmla="*/ 31 h 317"/>
              <a:gd name="T110" fmla="*/ 33 w 282"/>
              <a:gd name="T111" fmla="*/ 31 h 317"/>
              <a:gd name="T112" fmla="*/ 41 w 282"/>
              <a:gd name="T113" fmla="*/ 26 h 317"/>
              <a:gd name="T114" fmla="*/ 48 w 282"/>
              <a:gd name="T115" fmla="*/ 24 h 317"/>
              <a:gd name="T116" fmla="*/ 57 w 282"/>
              <a:gd name="T117" fmla="*/ 21 h 317"/>
              <a:gd name="T118" fmla="*/ 65 w 282"/>
              <a:gd name="T119" fmla="*/ 14 h 317"/>
              <a:gd name="T120" fmla="*/ 74 w 282"/>
              <a:gd name="T121" fmla="*/ 12 h 317"/>
              <a:gd name="T122" fmla="*/ 84 w 282"/>
              <a:gd name="T123" fmla="*/ 10 h 317"/>
              <a:gd name="T124" fmla="*/ 93 w 282"/>
              <a:gd name="T125" fmla="*/ 5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2" h="317">
                <a:moveTo>
                  <a:pt x="229" y="0"/>
                </a:moveTo>
                <a:lnTo>
                  <a:pt x="231" y="2"/>
                </a:lnTo>
                <a:lnTo>
                  <a:pt x="232" y="3"/>
                </a:lnTo>
                <a:lnTo>
                  <a:pt x="234" y="5"/>
                </a:lnTo>
                <a:lnTo>
                  <a:pt x="234" y="7"/>
                </a:lnTo>
                <a:lnTo>
                  <a:pt x="236" y="7"/>
                </a:lnTo>
                <a:lnTo>
                  <a:pt x="237" y="9"/>
                </a:lnTo>
                <a:lnTo>
                  <a:pt x="237" y="12"/>
                </a:lnTo>
                <a:lnTo>
                  <a:pt x="239" y="14"/>
                </a:lnTo>
                <a:lnTo>
                  <a:pt x="241" y="15"/>
                </a:lnTo>
                <a:lnTo>
                  <a:pt x="241" y="17"/>
                </a:lnTo>
                <a:lnTo>
                  <a:pt x="241" y="19"/>
                </a:lnTo>
                <a:lnTo>
                  <a:pt x="243" y="21"/>
                </a:lnTo>
                <a:lnTo>
                  <a:pt x="244" y="24"/>
                </a:lnTo>
                <a:lnTo>
                  <a:pt x="244" y="26"/>
                </a:lnTo>
                <a:lnTo>
                  <a:pt x="244" y="29"/>
                </a:lnTo>
                <a:lnTo>
                  <a:pt x="244" y="31"/>
                </a:lnTo>
                <a:lnTo>
                  <a:pt x="246" y="34"/>
                </a:lnTo>
                <a:lnTo>
                  <a:pt x="246" y="36"/>
                </a:lnTo>
                <a:lnTo>
                  <a:pt x="282" y="255"/>
                </a:lnTo>
                <a:lnTo>
                  <a:pt x="198" y="312"/>
                </a:lnTo>
                <a:lnTo>
                  <a:pt x="196" y="312"/>
                </a:lnTo>
                <a:lnTo>
                  <a:pt x="194" y="313"/>
                </a:lnTo>
                <a:lnTo>
                  <a:pt x="193" y="312"/>
                </a:lnTo>
                <a:lnTo>
                  <a:pt x="191" y="312"/>
                </a:lnTo>
                <a:lnTo>
                  <a:pt x="189" y="312"/>
                </a:lnTo>
                <a:lnTo>
                  <a:pt x="187" y="313"/>
                </a:lnTo>
                <a:lnTo>
                  <a:pt x="186" y="313"/>
                </a:lnTo>
                <a:lnTo>
                  <a:pt x="184" y="313"/>
                </a:lnTo>
                <a:lnTo>
                  <a:pt x="182" y="313"/>
                </a:lnTo>
                <a:lnTo>
                  <a:pt x="181" y="313"/>
                </a:lnTo>
                <a:lnTo>
                  <a:pt x="179" y="313"/>
                </a:lnTo>
                <a:lnTo>
                  <a:pt x="177" y="313"/>
                </a:lnTo>
                <a:lnTo>
                  <a:pt x="175" y="313"/>
                </a:lnTo>
                <a:lnTo>
                  <a:pt x="174" y="313"/>
                </a:lnTo>
                <a:lnTo>
                  <a:pt x="172" y="315"/>
                </a:lnTo>
                <a:lnTo>
                  <a:pt x="170" y="315"/>
                </a:lnTo>
                <a:lnTo>
                  <a:pt x="170" y="317"/>
                </a:lnTo>
                <a:lnTo>
                  <a:pt x="169" y="317"/>
                </a:lnTo>
                <a:lnTo>
                  <a:pt x="169" y="315"/>
                </a:lnTo>
                <a:lnTo>
                  <a:pt x="169" y="313"/>
                </a:lnTo>
                <a:lnTo>
                  <a:pt x="167" y="313"/>
                </a:lnTo>
                <a:lnTo>
                  <a:pt x="167" y="312"/>
                </a:lnTo>
                <a:lnTo>
                  <a:pt x="167" y="310"/>
                </a:lnTo>
                <a:lnTo>
                  <a:pt x="165" y="310"/>
                </a:lnTo>
                <a:lnTo>
                  <a:pt x="165" y="308"/>
                </a:lnTo>
                <a:lnTo>
                  <a:pt x="165" y="306"/>
                </a:lnTo>
                <a:lnTo>
                  <a:pt x="163" y="306"/>
                </a:lnTo>
                <a:lnTo>
                  <a:pt x="162" y="306"/>
                </a:lnTo>
                <a:lnTo>
                  <a:pt x="160" y="306"/>
                </a:lnTo>
                <a:lnTo>
                  <a:pt x="160" y="305"/>
                </a:lnTo>
                <a:lnTo>
                  <a:pt x="158" y="305"/>
                </a:lnTo>
                <a:lnTo>
                  <a:pt x="158" y="303"/>
                </a:lnTo>
                <a:lnTo>
                  <a:pt x="158" y="301"/>
                </a:lnTo>
                <a:lnTo>
                  <a:pt x="157" y="301"/>
                </a:lnTo>
                <a:lnTo>
                  <a:pt x="155" y="301"/>
                </a:lnTo>
                <a:lnTo>
                  <a:pt x="155" y="300"/>
                </a:lnTo>
                <a:lnTo>
                  <a:pt x="153" y="298"/>
                </a:lnTo>
                <a:lnTo>
                  <a:pt x="153" y="296"/>
                </a:lnTo>
                <a:lnTo>
                  <a:pt x="155" y="296"/>
                </a:lnTo>
                <a:lnTo>
                  <a:pt x="153" y="296"/>
                </a:lnTo>
                <a:lnTo>
                  <a:pt x="153" y="294"/>
                </a:lnTo>
                <a:lnTo>
                  <a:pt x="151" y="294"/>
                </a:lnTo>
                <a:lnTo>
                  <a:pt x="151" y="293"/>
                </a:lnTo>
                <a:lnTo>
                  <a:pt x="150" y="293"/>
                </a:lnTo>
                <a:lnTo>
                  <a:pt x="148" y="293"/>
                </a:lnTo>
                <a:lnTo>
                  <a:pt x="148" y="291"/>
                </a:lnTo>
                <a:lnTo>
                  <a:pt x="146" y="291"/>
                </a:lnTo>
                <a:lnTo>
                  <a:pt x="144" y="291"/>
                </a:lnTo>
                <a:lnTo>
                  <a:pt x="144" y="289"/>
                </a:lnTo>
                <a:lnTo>
                  <a:pt x="144" y="287"/>
                </a:lnTo>
                <a:lnTo>
                  <a:pt x="143" y="287"/>
                </a:lnTo>
                <a:lnTo>
                  <a:pt x="143" y="286"/>
                </a:lnTo>
                <a:lnTo>
                  <a:pt x="143" y="284"/>
                </a:lnTo>
                <a:lnTo>
                  <a:pt x="141" y="284"/>
                </a:lnTo>
                <a:lnTo>
                  <a:pt x="141" y="282"/>
                </a:lnTo>
                <a:lnTo>
                  <a:pt x="139" y="282"/>
                </a:lnTo>
                <a:lnTo>
                  <a:pt x="139" y="281"/>
                </a:lnTo>
                <a:lnTo>
                  <a:pt x="138" y="281"/>
                </a:lnTo>
                <a:lnTo>
                  <a:pt x="138" y="279"/>
                </a:lnTo>
                <a:lnTo>
                  <a:pt x="136" y="277"/>
                </a:lnTo>
                <a:lnTo>
                  <a:pt x="134" y="275"/>
                </a:lnTo>
                <a:lnTo>
                  <a:pt x="132" y="274"/>
                </a:lnTo>
                <a:lnTo>
                  <a:pt x="131" y="274"/>
                </a:lnTo>
                <a:lnTo>
                  <a:pt x="131" y="272"/>
                </a:lnTo>
                <a:lnTo>
                  <a:pt x="129" y="272"/>
                </a:lnTo>
                <a:lnTo>
                  <a:pt x="127" y="270"/>
                </a:lnTo>
                <a:lnTo>
                  <a:pt x="126" y="270"/>
                </a:lnTo>
                <a:lnTo>
                  <a:pt x="126" y="269"/>
                </a:lnTo>
                <a:lnTo>
                  <a:pt x="126" y="267"/>
                </a:lnTo>
                <a:lnTo>
                  <a:pt x="124" y="267"/>
                </a:lnTo>
                <a:lnTo>
                  <a:pt x="124" y="265"/>
                </a:lnTo>
                <a:lnTo>
                  <a:pt x="124" y="263"/>
                </a:lnTo>
                <a:lnTo>
                  <a:pt x="124" y="262"/>
                </a:lnTo>
                <a:lnTo>
                  <a:pt x="122" y="260"/>
                </a:lnTo>
                <a:lnTo>
                  <a:pt x="120" y="260"/>
                </a:lnTo>
                <a:lnTo>
                  <a:pt x="120" y="258"/>
                </a:lnTo>
                <a:lnTo>
                  <a:pt x="119" y="258"/>
                </a:lnTo>
                <a:lnTo>
                  <a:pt x="119" y="256"/>
                </a:lnTo>
                <a:lnTo>
                  <a:pt x="117" y="256"/>
                </a:lnTo>
                <a:lnTo>
                  <a:pt x="117" y="255"/>
                </a:lnTo>
                <a:lnTo>
                  <a:pt x="117" y="253"/>
                </a:lnTo>
                <a:lnTo>
                  <a:pt x="117" y="251"/>
                </a:lnTo>
                <a:lnTo>
                  <a:pt x="115" y="251"/>
                </a:lnTo>
                <a:lnTo>
                  <a:pt x="115" y="250"/>
                </a:lnTo>
                <a:lnTo>
                  <a:pt x="113" y="250"/>
                </a:lnTo>
                <a:lnTo>
                  <a:pt x="113" y="248"/>
                </a:lnTo>
                <a:lnTo>
                  <a:pt x="112" y="248"/>
                </a:lnTo>
                <a:lnTo>
                  <a:pt x="112" y="246"/>
                </a:lnTo>
                <a:lnTo>
                  <a:pt x="110" y="246"/>
                </a:lnTo>
                <a:lnTo>
                  <a:pt x="110" y="244"/>
                </a:lnTo>
                <a:lnTo>
                  <a:pt x="110" y="243"/>
                </a:lnTo>
                <a:lnTo>
                  <a:pt x="108" y="243"/>
                </a:lnTo>
                <a:lnTo>
                  <a:pt x="108" y="241"/>
                </a:lnTo>
                <a:lnTo>
                  <a:pt x="107" y="241"/>
                </a:lnTo>
                <a:lnTo>
                  <a:pt x="107" y="239"/>
                </a:lnTo>
                <a:lnTo>
                  <a:pt x="105" y="239"/>
                </a:lnTo>
                <a:lnTo>
                  <a:pt x="103" y="238"/>
                </a:lnTo>
                <a:lnTo>
                  <a:pt x="101" y="236"/>
                </a:lnTo>
                <a:lnTo>
                  <a:pt x="101" y="234"/>
                </a:lnTo>
                <a:lnTo>
                  <a:pt x="100" y="234"/>
                </a:lnTo>
                <a:lnTo>
                  <a:pt x="100" y="232"/>
                </a:lnTo>
                <a:lnTo>
                  <a:pt x="98" y="232"/>
                </a:lnTo>
                <a:lnTo>
                  <a:pt x="98" y="231"/>
                </a:lnTo>
                <a:lnTo>
                  <a:pt x="98" y="229"/>
                </a:lnTo>
                <a:lnTo>
                  <a:pt x="98" y="227"/>
                </a:lnTo>
                <a:lnTo>
                  <a:pt x="96" y="227"/>
                </a:lnTo>
                <a:lnTo>
                  <a:pt x="95" y="227"/>
                </a:lnTo>
                <a:lnTo>
                  <a:pt x="95" y="226"/>
                </a:lnTo>
                <a:lnTo>
                  <a:pt x="93" y="224"/>
                </a:lnTo>
                <a:lnTo>
                  <a:pt x="93" y="222"/>
                </a:lnTo>
                <a:lnTo>
                  <a:pt x="91" y="222"/>
                </a:lnTo>
                <a:lnTo>
                  <a:pt x="91" y="220"/>
                </a:lnTo>
                <a:lnTo>
                  <a:pt x="89" y="220"/>
                </a:lnTo>
                <a:lnTo>
                  <a:pt x="89" y="219"/>
                </a:lnTo>
                <a:lnTo>
                  <a:pt x="91" y="219"/>
                </a:lnTo>
                <a:lnTo>
                  <a:pt x="91" y="217"/>
                </a:lnTo>
                <a:lnTo>
                  <a:pt x="91" y="215"/>
                </a:lnTo>
                <a:lnTo>
                  <a:pt x="93" y="215"/>
                </a:lnTo>
                <a:lnTo>
                  <a:pt x="93" y="213"/>
                </a:lnTo>
                <a:lnTo>
                  <a:pt x="91" y="212"/>
                </a:lnTo>
                <a:lnTo>
                  <a:pt x="89" y="212"/>
                </a:lnTo>
                <a:lnTo>
                  <a:pt x="89" y="210"/>
                </a:lnTo>
                <a:lnTo>
                  <a:pt x="88" y="210"/>
                </a:lnTo>
                <a:lnTo>
                  <a:pt x="88" y="208"/>
                </a:lnTo>
                <a:lnTo>
                  <a:pt x="86" y="208"/>
                </a:lnTo>
                <a:lnTo>
                  <a:pt x="84" y="208"/>
                </a:lnTo>
                <a:lnTo>
                  <a:pt x="84" y="207"/>
                </a:lnTo>
                <a:lnTo>
                  <a:pt x="83" y="207"/>
                </a:lnTo>
                <a:lnTo>
                  <a:pt x="83" y="205"/>
                </a:lnTo>
                <a:lnTo>
                  <a:pt x="81" y="205"/>
                </a:lnTo>
                <a:lnTo>
                  <a:pt x="81" y="203"/>
                </a:lnTo>
                <a:lnTo>
                  <a:pt x="79" y="203"/>
                </a:lnTo>
                <a:lnTo>
                  <a:pt x="77" y="203"/>
                </a:lnTo>
                <a:lnTo>
                  <a:pt x="77" y="201"/>
                </a:lnTo>
                <a:lnTo>
                  <a:pt x="76" y="201"/>
                </a:lnTo>
                <a:lnTo>
                  <a:pt x="74" y="201"/>
                </a:lnTo>
                <a:lnTo>
                  <a:pt x="74" y="200"/>
                </a:lnTo>
                <a:lnTo>
                  <a:pt x="74" y="201"/>
                </a:lnTo>
                <a:lnTo>
                  <a:pt x="72" y="201"/>
                </a:lnTo>
                <a:lnTo>
                  <a:pt x="70" y="201"/>
                </a:lnTo>
                <a:lnTo>
                  <a:pt x="70" y="200"/>
                </a:lnTo>
                <a:lnTo>
                  <a:pt x="69" y="200"/>
                </a:lnTo>
                <a:lnTo>
                  <a:pt x="69" y="201"/>
                </a:lnTo>
                <a:lnTo>
                  <a:pt x="67" y="201"/>
                </a:lnTo>
                <a:lnTo>
                  <a:pt x="67" y="200"/>
                </a:lnTo>
                <a:lnTo>
                  <a:pt x="67" y="201"/>
                </a:lnTo>
                <a:lnTo>
                  <a:pt x="65" y="201"/>
                </a:lnTo>
                <a:lnTo>
                  <a:pt x="67" y="203"/>
                </a:lnTo>
                <a:lnTo>
                  <a:pt x="65" y="203"/>
                </a:lnTo>
                <a:lnTo>
                  <a:pt x="64" y="203"/>
                </a:lnTo>
                <a:lnTo>
                  <a:pt x="64" y="201"/>
                </a:lnTo>
                <a:lnTo>
                  <a:pt x="64" y="203"/>
                </a:lnTo>
                <a:lnTo>
                  <a:pt x="62" y="203"/>
                </a:lnTo>
                <a:lnTo>
                  <a:pt x="60" y="203"/>
                </a:lnTo>
                <a:lnTo>
                  <a:pt x="60" y="201"/>
                </a:lnTo>
                <a:lnTo>
                  <a:pt x="60" y="203"/>
                </a:lnTo>
                <a:lnTo>
                  <a:pt x="58" y="203"/>
                </a:lnTo>
                <a:lnTo>
                  <a:pt x="58" y="205"/>
                </a:lnTo>
                <a:lnTo>
                  <a:pt x="57" y="205"/>
                </a:lnTo>
                <a:lnTo>
                  <a:pt x="57" y="203"/>
                </a:lnTo>
                <a:lnTo>
                  <a:pt x="55" y="203"/>
                </a:lnTo>
                <a:lnTo>
                  <a:pt x="55" y="205"/>
                </a:lnTo>
                <a:lnTo>
                  <a:pt x="53" y="205"/>
                </a:lnTo>
                <a:lnTo>
                  <a:pt x="52" y="207"/>
                </a:lnTo>
                <a:lnTo>
                  <a:pt x="52" y="205"/>
                </a:lnTo>
                <a:lnTo>
                  <a:pt x="50" y="205"/>
                </a:lnTo>
                <a:lnTo>
                  <a:pt x="50" y="207"/>
                </a:lnTo>
                <a:lnTo>
                  <a:pt x="48" y="207"/>
                </a:lnTo>
                <a:lnTo>
                  <a:pt x="48" y="208"/>
                </a:lnTo>
                <a:lnTo>
                  <a:pt x="46" y="208"/>
                </a:lnTo>
                <a:lnTo>
                  <a:pt x="46" y="210"/>
                </a:lnTo>
                <a:lnTo>
                  <a:pt x="45" y="210"/>
                </a:lnTo>
                <a:lnTo>
                  <a:pt x="45" y="212"/>
                </a:lnTo>
                <a:lnTo>
                  <a:pt x="43" y="212"/>
                </a:lnTo>
                <a:lnTo>
                  <a:pt x="43" y="213"/>
                </a:lnTo>
                <a:lnTo>
                  <a:pt x="41" y="213"/>
                </a:lnTo>
                <a:lnTo>
                  <a:pt x="39" y="213"/>
                </a:lnTo>
                <a:lnTo>
                  <a:pt x="39" y="212"/>
                </a:lnTo>
                <a:lnTo>
                  <a:pt x="38" y="212"/>
                </a:lnTo>
                <a:lnTo>
                  <a:pt x="38" y="210"/>
                </a:lnTo>
                <a:lnTo>
                  <a:pt x="36" y="210"/>
                </a:lnTo>
                <a:lnTo>
                  <a:pt x="34" y="210"/>
                </a:lnTo>
                <a:lnTo>
                  <a:pt x="34" y="208"/>
                </a:lnTo>
                <a:lnTo>
                  <a:pt x="33" y="208"/>
                </a:lnTo>
                <a:lnTo>
                  <a:pt x="34" y="208"/>
                </a:lnTo>
                <a:lnTo>
                  <a:pt x="34" y="207"/>
                </a:lnTo>
                <a:lnTo>
                  <a:pt x="36" y="205"/>
                </a:lnTo>
                <a:lnTo>
                  <a:pt x="36" y="203"/>
                </a:lnTo>
                <a:lnTo>
                  <a:pt x="38" y="203"/>
                </a:lnTo>
                <a:lnTo>
                  <a:pt x="38" y="201"/>
                </a:lnTo>
                <a:lnTo>
                  <a:pt x="39" y="201"/>
                </a:lnTo>
                <a:lnTo>
                  <a:pt x="39" y="200"/>
                </a:lnTo>
                <a:lnTo>
                  <a:pt x="39" y="198"/>
                </a:lnTo>
                <a:lnTo>
                  <a:pt x="41" y="198"/>
                </a:lnTo>
                <a:lnTo>
                  <a:pt x="41" y="196"/>
                </a:lnTo>
                <a:lnTo>
                  <a:pt x="43" y="196"/>
                </a:lnTo>
                <a:lnTo>
                  <a:pt x="43" y="195"/>
                </a:lnTo>
                <a:lnTo>
                  <a:pt x="45" y="195"/>
                </a:lnTo>
                <a:lnTo>
                  <a:pt x="46" y="195"/>
                </a:lnTo>
                <a:lnTo>
                  <a:pt x="46" y="193"/>
                </a:lnTo>
                <a:lnTo>
                  <a:pt x="48" y="193"/>
                </a:lnTo>
                <a:lnTo>
                  <a:pt x="48" y="191"/>
                </a:lnTo>
                <a:lnTo>
                  <a:pt x="50" y="191"/>
                </a:lnTo>
                <a:lnTo>
                  <a:pt x="50" y="189"/>
                </a:lnTo>
                <a:lnTo>
                  <a:pt x="52" y="189"/>
                </a:lnTo>
                <a:lnTo>
                  <a:pt x="53" y="189"/>
                </a:lnTo>
                <a:lnTo>
                  <a:pt x="55" y="189"/>
                </a:lnTo>
                <a:lnTo>
                  <a:pt x="57" y="189"/>
                </a:lnTo>
                <a:lnTo>
                  <a:pt x="57" y="188"/>
                </a:lnTo>
                <a:lnTo>
                  <a:pt x="57" y="186"/>
                </a:lnTo>
                <a:lnTo>
                  <a:pt x="57" y="184"/>
                </a:lnTo>
                <a:lnTo>
                  <a:pt x="57" y="182"/>
                </a:lnTo>
                <a:lnTo>
                  <a:pt x="58" y="182"/>
                </a:lnTo>
                <a:lnTo>
                  <a:pt x="58" y="181"/>
                </a:lnTo>
                <a:lnTo>
                  <a:pt x="57" y="181"/>
                </a:lnTo>
                <a:lnTo>
                  <a:pt x="55" y="181"/>
                </a:lnTo>
                <a:lnTo>
                  <a:pt x="55" y="179"/>
                </a:lnTo>
                <a:lnTo>
                  <a:pt x="55" y="177"/>
                </a:lnTo>
                <a:lnTo>
                  <a:pt x="55" y="176"/>
                </a:lnTo>
                <a:lnTo>
                  <a:pt x="57" y="176"/>
                </a:lnTo>
                <a:lnTo>
                  <a:pt x="57" y="174"/>
                </a:lnTo>
                <a:lnTo>
                  <a:pt x="55" y="174"/>
                </a:lnTo>
                <a:lnTo>
                  <a:pt x="55" y="172"/>
                </a:lnTo>
                <a:lnTo>
                  <a:pt x="55" y="170"/>
                </a:lnTo>
                <a:lnTo>
                  <a:pt x="57" y="170"/>
                </a:lnTo>
                <a:lnTo>
                  <a:pt x="58" y="170"/>
                </a:lnTo>
                <a:lnTo>
                  <a:pt x="58" y="169"/>
                </a:lnTo>
                <a:lnTo>
                  <a:pt x="60" y="169"/>
                </a:lnTo>
                <a:lnTo>
                  <a:pt x="62" y="169"/>
                </a:lnTo>
                <a:lnTo>
                  <a:pt x="62" y="167"/>
                </a:lnTo>
                <a:lnTo>
                  <a:pt x="64" y="167"/>
                </a:lnTo>
                <a:lnTo>
                  <a:pt x="65" y="167"/>
                </a:lnTo>
                <a:lnTo>
                  <a:pt x="67" y="167"/>
                </a:lnTo>
                <a:lnTo>
                  <a:pt x="69" y="167"/>
                </a:lnTo>
                <a:lnTo>
                  <a:pt x="70" y="167"/>
                </a:lnTo>
                <a:lnTo>
                  <a:pt x="70" y="165"/>
                </a:lnTo>
                <a:lnTo>
                  <a:pt x="72" y="165"/>
                </a:lnTo>
                <a:lnTo>
                  <a:pt x="74" y="165"/>
                </a:lnTo>
                <a:lnTo>
                  <a:pt x="76" y="165"/>
                </a:lnTo>
                <a:lnTo>
                  <a:pt x="77" y="165"/>
                </a:lnTo>
                <a:lnTo>
                  <a:pt x="79" y="165"/>
                </a:lnTo>
                <a:lnTo>
                  <a:pt x="81" y="165"/>
                </a:lnTo>
                <a:lnTo>
                  <a:pt x="83" y="165"/>
                </a:lnTo>
                <a:lnTo>
                  <a:pt x="84" y="165"/>
                </a:lnTo>
                <a:lnTo>
                  <a:pt x="84" y="164"/>
                </a:lnTo>
                <a:lnTo>
                  <a:pt x="84" y="162"/>
                </a:lnTo>
                <a:lnTo>
                  <a:pt x="84" y="160"/>
                </a:lnTo>
                <a:lnTo>
                  <a:pt x="86" y="160"/>
                </a:lnTo>
                <a:lnTo>
                  <a:pt x="86" y="158"/>
                </a:lnTo>
                <a:lnTo>
                  <a:pt x="84" y="158"/>
                </a:lnTo>
                <a:lnTo>
                  <a:pt x="84" y="157"/>
                </a:lnTo>
                <a:lnTo>
                  <a:pt x="84" y="155"/>
                </a:lnTo>
                <a:lnTo>
                  <a:pt x="84" y="153"/>
                </a:lnTo>
                <a:lnTo>
                  <a:pt x="84" y="151"/>
                </a:lnTo>
                <a:lnTo>
                  <a:pt x="83" y="151"/>
                </a:lnTo>
                <a:lnTo>
                  <a:pt x="83" y="150"/>
                </a:lnTo>
                <a:lnTo>
                  <a:pt x="83" y="151"/>
                </a:lnTo>
                <a:lnTo>
                  <a:pt x="81" y="151"/>
                </a:lnTo>
                <a:lnTo>
                  <a:pt x="81" y="150"/>
                </a:lnTo>
                <a:lnTo>
                  <a:pt x="79" y="150"/>
                </a:lnTo>
                <a:lnTo>
                  <a:pt x="77" y="150"/>
                </a:lnTo>
                <a:lnTo>
                  <a:pt x="76" y="150"/>
                </a:lnTo>
                <a:lnTo>
                  <a:pt x="74" y="150"/>
                </a:lnTo>
                <a:lnTo>
                  <a:pt x="74" y="148"/>
                </a:lnTo>
                <a:lnTo>
                  <a:pt x="74" y="146"/>
                </a:lnTo>
                <a:lnTo>
                  <a:pt x="76" y="146"/>
                </a:lnTo>
                <a:lnTo>
                  <a:pt x="76" y="145"/>
                </a:lnTo>
                <a:lnTo>
                  <a:pt x="76" y="143"/>
                </a:lnTo>
                <a:lnTo>
                  <a:pt x="74" y="143"/>
                </a:lnTo>
                <a:lnTo>
                  <a:pt x="74" y="141"/>
                </a:lnTo>
                <a:lnTo>
                  <a:pt x="74" y="139"/>
                </a:lnTo>
                <a:lnTo>
                  <a:pt x="74" y="138"/>
                </a:lnTo>
                <a:lnTo>
                  <a:pt x="74" y="136"/>
                </a:lnTo>
                <a:lnTo>
                  <a:pt x="74" y="134"/>
                </a:lnTo>
                <a:lnTo>
                  <a:pt x="74" y="133"/>
                </a:lnTo>
                <a:lnTo>
                  <a:pt x="74" y="131"/>
                </a:lnTo>
                <a:lnTo>
                  <a:pt x="74" y="129"/>
                </a:lnTo>
                <a:lnTo>
                  <a:pt x="74" y="127"/>
                </a:lnTo>
                <a:lnTo>
                  <a:pt x="74" y="126"/>
                </a:lnTo>
                <a:lnTo>
                  <a:pt x="74" y="124"/>
                </a:lnTo>
                <a:lnTo>
                  <a:pt x="74" y="122"/>
                </a:lnTo>
                <a:lnTo>
                  <a:pt x="74" y="120"/>
                </a:lnTo>
                <a:lnTo>
                  <a:pt x="74" y="119"/>
                </a:lnTo>
                <a:lnTo>
                  <a:pt x="76" y="119"/>
                </a:lnTo>
                <a:lnTo>
                  <a:pt x="76" y="117"/>
                </a:lnTo>
                <a:lnTo>
                  <a:pt x="74" y="117"/>
                </a:lnTo>
                <a:lnTo>
                  <a:pt x="74" y="119"/>
                </a:lnTo>
                <a:lnTo>
                  <a:pt x="72" y="119"/>
                </a:lnTo>
                <a:lnTo>
                  <a:pt x="72" y="120"/>
                </a:lnTo>
                <a:lnTo>
                  <a:pt x="70" y="120"/>
                </a:lnTo>
                <a:lnTo>
                  <a:pt x="69" y="120"/>
                </a:lnTo>
                <a:lnTo>
                  <a:pt x="69" y="122"/>
                </a:lnTo>
                <a:lnTo>
                  <a:pt x="67" y="122"/>
                </a:lnTo>
                <a:lnTo>
                  <a:pt x="65" y="122"/>
                </a:lnTo>
                <a:lnTo>
                  <a:pt x="64" y="122"/>
                </a:lnTo>
                <a:lnTo>
                  <a:pt x="64" y="124"/>
                </a:lnTo>
                <a:lnTo>
                  <a:pt x="62" y="124"/>
                </a:lnTo>
                <a:lnTo>
                  <a:pt x="60" y="124"/>
                </a:lnTo>
                <a:lnTo>
                  <a:pt x="60" y="126"/>
                </a:lnTo>
                <a:lnTo>
                  <a:pt x="58" y="126"/>
                </a:lnTo>
                <a:lnTo>
                  <a:pt x="58" y="127"/>
                </a:lnTo>
                <a:lnTo>
                  <a:pt x="58" y="126"/>
                </a:lnTo>
                <a:lnTo>
                  <a:pt x="57" y="126"/>
                </a:lnTo>
                <a:lnTo>
                  <a:pt x="57" y="127"/>
                </a:lnTo>
                <a:lnTo>
                  <a:pt x="55" y="127"/>
                </a:lnTo>
                <a:lnTo>
                  <a:pt x="55" y="129"/>
                </a:lnTo>
                <a:lnTo>
                  <a:pt x="53" y="129"/>
                </a:lnTo>
                <a:lnTo>
                  <a:pt x="53" y="127"/>
                </a:lnTo>
                <a:lnTo>
                  <a:pt x="52" y="127"/>
                </a:lnTo>
                <a:lnTo>
                  <a:pt x="50" y="127"/>
                </a:lnTo>
                <a:lnTo>
                  <a:pt x="50" y="129"/>
                </a:lnTo>
                <a:lnTo>
                  <a:pt x="48" y="129"/>
                </a:lnTo>
                <a:lnTo>
                  <a:pt x="46" y="129"/>
                </a:lnTo>
                <a:lnTo>
                  <a:pt x="45" y="129"/>
                </a:lnTo>
                <a:lnTo>
                  <a:pt x="43" y="129"/>
                </a:lnTo>
                <a:lnTo>
                  <a:pt x="43" y="131"/>
                </a:lnTo>
                <a:lnTo>
                  <a:pt x="41" y="131"/>
                </a:lnTo>
                <a:lnTo>
                  <a:pt x="39" y="131"/>
                </a:lnTo>
                <a:lnTo>
                  <a:pt x="39" y="129"/>
                </a:lnTo>
                <a:lnTo>
                  <a:pt x="38" y="129"/>
                </a:lnTo>
                <a:lnTo>
                  <a:pt x="38" y="131"/>
                </a:lnTo>
                <a:lnTo>
                  <a:pt x="38" y="129"/>
                </a:lnTo>
                <a:lnTo>
                  <a:pt x="36" y="129"/>
                </a:lnTo>
                <a:lnTo>
                  <a:pt x="34" y="129"/>
                </a:lnTo>
                <a:lnTo>
                  <a:pt x="33" y="129"/>
                </a:lnTo>
                <a:lnTo>
                  <a:pt x="33" y="127"/>
                </a:lnTo>
                <a:lnTo>
                  <a:pt x="31" y="127"/>
                </a:lnTo>
                <a:lnTo>
                  <a:pt x="31" y="126"/>
                </a:lnTo>
                <a:lnTo>
                  <a:pt x="29" y="126"/>
                </a:lnTo>
                <a:lnTo>
                  <a:pt x="27" y="124"/>
                </a:lnTo>
                <a:lnTo>
                  <a:pt x="26" y="122"/>
                </a:lnTo>
                <a:lnTo>
                  <a:pt x="24" y="122"/>
                </a:lnTo>
                <a:lnTo>
                  <a:pt x="24" y="120"/>
                </a:lnTo>
                <a:lnTo>
                  <a:pt x="22" y="120"/>
                </a:lnTo>
                <a:lnTo>
                  <a:pt x="22" y="119"/>
                </a:lnTo>
                <a:lnTo>
                  <a:pt x="21" y="119"/>
                </a:lnTo>
                <a:lnTo>
                  <a:pt x="21" y="117"/>
                </a:lnTo>
                <a:lnTo>
                  <a:pt x="19" y="117"/>
                </a:lnTo>
                <a:lnTo>
                  <a:pt x="19" y="115"/>
                </a:lnTo>
                <a:lnTo>
                  <a:pt x="17" y="115"/>
                </a:lnTo>
                <a:lnTo>
                  <a:pt x="17" y="114"/>
                </a:lnTo>
                <a:lnTo>
                  <a:pt x="15" y="114"/>
                </a:lnTo>
                <a:lnTo>
                  <a:pt x="15" y="112"/>
                </a:lnTo>
                <a:lnTo>
                  <a:pt x="14" y="112"/>
                </a:lnTo>
                <a:lnTo>
                  <a:pt x="14" y="110"/>
                </a:lnTo>
                <a:lnTo>
                  <a:pt x="12" y="110"/>
                </a:lnTo>
                <a:lnTo>
                  <a:pt x="12" y="108"/>
                </a:lnTo>
                <a:lnTo>
                  <a:pt x="10" y="108"/>
                </a:lnTo>
                <a:lnTo>
                  <a:pt x="10" y="107"/>
                </a:lnTo>
                <a:lnTo>
                  <a:pt x="9" y="107"/>
                </a:lnTo>
                <a:lnTo>
                  <a:pt x="9" y="105"/>
                </a:lnTo>
                <a:lnTo>
                  <a:pt x="7" y="105"/>
                </a:lnTo>
                <a:lnTo>
                  <a:pt x="7" y="103"/>
                </a:lnTo>
                <a:lnTo>
                  <a:pt x="5" y="103"/>
                </a:lnTo>
                <a:lnTo>
                  <a:pt x="5" y="102"/>
                </a:lnTo>
                <a:lnTo>
                  <a:pt x="3" y="102"/>
                </a:lnTo>
                <a:lnTo>
                  <a:pt x="3" y="100"/>
                </a:lnTo>
                <a:lnTo>
                  <a:pt x="2" y="100"/>
                </a:lnTo>
                <a:lnTo>
                  <a:pt x="2" y="98"/>
                </a:lnTo>
                <a:lnTo>
                  <a:pt x="0" y="98"/>
                </a:lnTo>
                <a:lnTo>
                  <a:pt x="0" y="96"/>
                </a:lnTo>
                <a:lnTo>
                  <a:pt x="2" y="96"/>
                </a:lnTo>
                <a:lnTo>
                  <a:pt x="2" y="95"/>
                </a:lnTo>
                <a:lnTo>
                  <a:pt x="2" y="93"/>
                </a:lnTo>
                <a:lnTo>
                  <a:pt x="2" y="91"/>
                </a:lnTo>
                <a:lnTo>
                  <a:pt x="3" y="91"/>
                </a:lnTo>
                <a:lnTo>
                  <a:pt x="3" y="90"/>
                </a:lnTo>
                <a:lnTo>
                  <a:pt x="3" y="88"/>
                </a:lnTo>
                <a:lnTo>
                  <a:pt x="5" y="88"/>
                </a:lnTo>
                <a:lnTo>
                  <a:pt x="5" y="86"/>
                </a:lnTo>
                <a:lnTo>
                  <a:pt x="5" y="84"/>
                </a:lnTo>
                <a:lnTo>
                  <a:pt x="3" y="84"/>
                </a:lnTo>
                <a:lnTo>
                  <a:pt x="3" y="83"/>
                </a:lnTo>
                <a:lnTo>
                  <a:pt x="3" y="81"/>
                </a:lnTo>
                <a:lnTo>
                  <a:pt x="3" y="79"/>
                </a:lnTo>
                <a:lnTo>
                  <a:pt x="3" y="77"/>
                </a:lnTo>
                <a:lnTo>
                  <a:pt x="3" y="76"/>
                </a:lnTo>
                <a:lnTo>
                  <a:pt x="3" y="74"/>
                </a:lnTo>
                <a:lnTo>
                  <a:pt x="3" y="72"/>
                </a:lnTo>
                <a:lnTo>
                  <a:pt x="3" y="71"/>
                </a:lnTo>
                <a:lnTo>
                  <a:pt x="3" y="69"/>
                </a:lnTo>
                <a:lnTo>
                  <a:pt x="3" y="67"/>
                </a:lnTo>
                <a:lnTo>
                  <a:pt x="3" y="65"/>
                </a:lnTo>
                <a:lnTo>
                  <a:pt x="2" y="65"/>
                </a:lnTo>
                <a:lnTo>
                  <a:pt x="2" y="64"/>
                </a:lnTo>
                <a:lnTo>
                  <a:pt x="2" y="62"/>
                </a:lnTo>
                <a:lnTo>
                  <a:pt x="2" y="60"/>
                </a:lnTo>
                <a:lnTo>
                  <a:pt x="2" y="59"/>
                </a:lnTo>
                <a:lnTo>
                  <a:pt x="2" y="57"/>
                </a:lnTo>
                <a:lnTo>
                  <a:pt x="2" y="55"/>
                </a:lnTo>
                <a:lnTo>
                  <a:pt x="2" y="53"/>
                </a:lnTo>
                <a:lnTo>
                  <a:pt x="2" y="52"/>
                </a:lnTo>
                <a:lnTo>
                  <a:pt x="2" y="50"/>
                </a:lnTo>
                <a:lnTo>
                  <a:pt x="2" y="48"/>
                </a:lnTo>
                <a:lnTo>
                  <a:pt x="2" y="46"/>
                </a:lnTo>
                <a:lnTo>
                  <a:pt x="0" y="46"/>
                </a:lnTo>
                <a:lnTo>
                  <a:pt x="0" y="45"/>
                </a:lnTo>
                <a:lnTo>
                  <a:pt x="0" y="43"/>
                </a:lnTo>
                <a:lnTo>
                  <a:pt x="2" y="43"/>
                </a:lnTo>
                <a:lnTo>
                  <a:pt x="2" y="41"/>
                </a:lnTo>
                <a:lnTo>
                  <a:pt x="3" y="41"/>
                </a:lnTo>
                <a:lnTo>
                  <a:pt x="3" y="40"/>
                </a:lnTo>
                <a:lnTo>
                  <a:pt x="5" y="40"/>
                </a:lnTo>
                <a:lnTo>
                  <a:pt x="7" y="40"/>
                </a:lnTo>
                <a:lnTo>
                  <a:pt x="7" y="38"/>
                </a:lnTo>
                <a:lnTo>
                  <a:pt x="7" y="40"/>
                </a:lnTo>
                <a:lnTo>
                  <a:pt x="9" y="40"/>
                </a:lnTo>
                <a:lnTo>
                  <a:pt x="9" y="38"/>
                </a:lnTo>
                <a:lnTo>
                  <a:pt x="10" y="38"/>
                </a:lnTo>
                <a:lnTo>
                  <a:pt x="12" y="38"/>
                </a:lnTo>
                <a:lnTo>
                  <a:pt x="14" y="38"/>
                </a:lnTo>
                <a:lnTo>
                  <a:pt x="14" y="36"/>
                </a:lnTo>
                <a:lnTo>
                  <a:pt x="15" y="36"/>
                </a:lnTo>
                <a:lnTo>
                  <a:pt x="15" y="34"/>
                </a:lnTo>
                <a:lnTo>
                  <a:pt x="17" y="34"/>
                </a:lnTo>
                <a:lnTo>
                  <a:pt x="19" y="34"/>
                </a:lnTo>
                <a:lnTo>
                  <a:pt x="19" y="33"/>
                </a:lnTo>
                <a:lnTo>
                  <a:pt x="21" y="31"/>
                </a:lnTo>
                <a:lnTo>
                  <a:pt x="22" y="31"/>
                </a:lnTo>
                <a:lnTo>
                  <a:pt x="22" y="33"/>
                </a:lnTo>
                <a:lnTo>
                  <a:pt x="24" y="33"/>
                </a:lnTo>
                <a:lnTo>
                  <a:pt x="26" y="33"/>
                </a:lnTo>
                <a:lnTo>
                  <a:pt x="27" y="33"/>
                </a:lnTo>
                <a:lnTo>
                  <a:pt x="29" y="33"/>
                </a:lnTo>
                <a:lnTo>
                  <a:pt x="31" y="33"/>
                </a:lnTo>
                <a:lnTo>
                  <a:pt x="31" y="31"/>
                </a:lnTo>
                <a:lnTo>
                  <a:pt x="33" y="31"/>
                </a:lnTo>
                <a:lnTo>
                  <a:pt x="33" y="29"/>
                </a:lnTo>
                <a:lnTo>
                  <a:pt x="34" y="29"/>
                </a:lnTo>
                <a:lnTo>
                  <a:pt x="36" y="29"/>
                </a:lnTo>
                <a:lnTo>
                  <a:pt x="38" y="29"/>
                </a:lnTo>
                <a:lnTo>
                  <a:pt x="39" y="29"/>
                </a:lnTo>
                <a:lnTo>
                  <a:pt x="39" y="28"/>
                </a:lnTo>
                <a:lnTo>
                  <a:pt x="41" y="28"/>
                </a:lnTo>
                <a:lnTo>
                  <a:pt x="41" y="26"/>
                </a:lnTo>
                <a:lnTo>
                  <a:pt x="41" y="24"/>
                </a:lnTo>
                <a:lnTo>
                  <a:pt x="43" y="24"/>
                </a:lnTo>
                <a:lnTo>
                  <a:pt x="45" y="24"/>
                </a:lnTo>
                <a:lnTo>
                  <a:pt x="46" y="24"/>
                </a:lnTo>
                <a:lnTo>
                  <a:pt x="46" y="26"/>
                </a:lnTo>
                <a:lnTo>
                  <a:pt x="48" y="24"/>
                </a:lnTo>
                <a:lnTo>
                  <a:pt x="46" y="24"/>
                </a:lnTo>
                <a:lnTo>
                  <a:pt x="48" y="24"/>
                </a:lnTo>
                <a:lnTo>
                  <a:pt x="48" y="22"/>
                </a:lnTo>
                <a:lnTo>
                  <a:pt x="50" y="22"/>
                </a:lnTo>
                <a:lnTo>
                  <a:pt x="52" y="22"/>
                </a:lnTo>
                <a:lnTo>
                  <a:pt x="53" y="22"/>
                </a:lnTo>
                <a:lnTo>
                  <a:pt x="55" y="22"/>
                </a:lnTo>
                <a:lnTo>
                  <a:pt x="55" y="21"/>
                </a:lnTo>
                <a:lnTo>
                  <a:pt x="57" y="22"/>
                </a:lnTo>
                <a:lnTo>
                  <a:pt x="57" y="21"/>
                </a:lnTo>
                <a:lnTo>
                  <a:pt x="57" y="19"/>
                </a:lnTo>
                <a:lnTo>
                  <a:pt x="58" y="19"/>
                </a:lnTo>
                <a:lnTo>
                  <a:pt x="58" y="17"/>
                </a:lnTo>
                <a:lnTo>
                  <a:pt x="60" y="15"/>
                </a:lnTo>
                <a:lnTo>
                  <a:pt x="60" y="14"/>
                </a:lnTo>
                <a:lnTo>
                  <a:pt x="62" y="14"/>
                </a:lnTo>
                <a:lnTo>
                  <a:pt x="64" y="14"/>
                </a:lnTo>
                <a:lnTo>
                  <a:pt x="65" y="14"/>
                </a:lnTo>
                <a:lnTo>
                  <a:pt x="67" y="14"/>
                </a:lnTo>
                <a:lnTo>
                  <a:pt x="67" y="15"/>
                </a:lnTo>
                <a:lnTo>
                  <a:pt x="69" y="15"/>
                </a:lnTo>
                <a:lnTo>
                  <a:pt x="70" y="15"/>
                </a:lnTo>
                <a:lnTo>
                  <a:pt x="72" y="15"/>
                </a:lnTo>
                <a:lnTo>
                  <a:pt x="72" y="14"/>
                </a:lnTo>
                <a:lnTo>
                  <a:pt x="74" y="14"/>
                </a:lnTo>
                <a:lnTo>
                  <a:pt x="74" y="12"/>
                </a:lnTo>
                <a:lnTo>
                  <a:pt x="74" y="10"/>
                </a:lnTo>
                <a:lnTo>
                  <a:pt x="76" y="10"/>
                </a:lnTo>
                <a:lnTo>
                  <a:pt x="77" y="9"/>
                </a:lnTo>
                <a:lnTo>
                  <a:pt x="79" y="9"/>
                </a:lnTo>
                <a:lnTo>
                  <a:pt x="81" y="9"/>
                </a:lnTo>
                <a:lnTo>
                  <a:pt x="83" y="9"/>
                </a:lnTo>
                <a:lnTo>
                  <a:pt x="84" y="9"/>
                </a:lnTo>
                <a:lnTo>
                  <a:pt x="84" y="10"/>
                </a:lnTo>
                <a:lnTo>
                  <a:pt x="86" y="10"/>
                </a:lnTo>
                <a:lnTo>
                  <a:pt x="86" y="9"/>
                </a:lnTo>
                <a:lnTo>
                  <a:pt x="88" y="9"/>
                </a:lnTo>
                <a:lnTo>
                  <a:pt x="89" y="9"/>
                </a:lnTo>
                <a:lnTo>
                  <a:pt x="89" y="7"/>
                </a:lnTo>
                <a:lnTo>
                  <a:pt x="91" y="7"/>
                </a:lnTo>
                <a:lnTo>
                  <a:pt x="91" y="5"/>
                </a:lnTo>
                <a:lnTo>
                  <a:pt x="93" y="5"/>
                </a:lnTo>
                <a:lnTo>
                  <a:pt x="93" y="3"/>
                </a:lnTo>
                <a:lnTo>
                  <a:pt x="93" y="2"/>
                </a:lnTo>
                <a:lnTo>
                  <a:pt x="95" y="2"/>
                </a:lnTo>
                <a:lnTo>
                  <a:pt x="95" y="0"/>
                </a:lnTo>
                <a:lnTo>
                  <a:pt x="96" y="0"/>
                </a:lnTo>
                <a:lnTo>
                  <a:pt x="229" y="0"/>
                </a:lnTo>
                <a:close/>
              </a:path>
            </a:pathLst>
          </a:custGeom>
          <a:solidFill>
            <a:schemeClr val="tx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44"/>
          <p:cNvSpPr>
            <a:spLocks/>
          </p:cNvSpPr>
          <p:nvPr/>
        </p:nvSpPr>
        <p:spPr bwMode="auto">
          <a:xfrm>
            <a:off x="6475213" y="5655438"/>
            <a:ext cx="369280" cy="471542"/>
          </a:xfrm>
          <a:custGeom>
            <a:avLst/>
            <a:gdLst>
              <a:gd name="T0" fmla="*/ 115 w 195"/>
              <a:gd name="T1" fmla="*/ 1 h 249"/>
              <a:gd name="T2" fmla="*/ 126 w 195"/>
              <a:gd name="T3" fmla="*/ 5 h 249"/>
              <a:gd name="T4" fmla="*/ 136 w 195"/>
              <a:gd name="T5" fmla="*/ 5 h 249"/>
              <a:gd name="T6" fmla="*/ 138 w 195"/>
              <a:gd name="T7" fmla="*/ 17 h 249"/>
              <a:gd name="T8" fmla="*/ 150 w 195"/>
              <a:gd name="T9" fmla="*/ 19 h 249"/>
              <a:gd name="T10" fmla="*/ 158 w 195"/>
              <a:gd name="T11" fmla="*/ 26 h 249"/>
              <a:gd name="T12" fmla="*/ 162 w 195"/>
              <a:gd name="T13" fmla="*/ 32 h 249"/>
              <a:gd name="T14" fmla="*/ 164 w 195"/>
              <a:gd name="T15" fmla="*/ 45 h 249"/>
              <a:gd name="T16" fmla="*/ 167 w 195"/>
              <a:gd name="T17" fmla="*/ 51 h 249"/>
              <a:gd name="T18" fmla="*/ 172 w 195"/>
              <a:gd name="T19" fmla="*/ 60 h 249"/>
              <a:gd name="T20" fmla="*/ 179 w 195"/>
              <a:gd name="T21" fmla="*/ 65 h 249"/>
              <a:gd name="T22" fmla="*/ 186 w 195"/>
              <a:gd name="T23" fmla="*/ 65 h 249"/>
              <a:gd name="T24" fmla="*/ 189 w 195"/>
              <a:gd name="T25" fmla="*/ 74 h 249"/>
              <a:gd name="T26" fmla="*/ 188 w 195"/>
              <a:gd name="T27" fmla="*/ 82 h 249"/>
              <a:gd name="T28" fmla="*/ 191 w 195"/>
              <a:gd name="T29" fmla="*/ 96 h 249"/>
              <a:gd name="T30" fmla="*/ 191 w 195"/>
              <a:gd name="T31" fmla="*/ 106 h 249"/>
              <a:gd name="T32" fmla="*/ 195 w 195"/>
              <a:gd name="T33" fmla="*/ 117 h 249"/>
              <a:gd name="T34" fmla="*/ 189 w 195"/>
              <a:gd name="T35" fmla="*/ 129 h 249"/>
              <a:gd name="T36" fmla="*/ 179 w 195"/>
              <a:gd name="T37" fmla="*/ 134 h 249"/>
              <a:gd name="T38" fmla="*/ 174 w 195"/>
              <a:gd name="T39" fmla="*/ 146 h 249"/>
              <a:gd name="T40" fmla="*/ 176 w 195"/>
              <a:gd name="T41" fmla="*/ 156 h 249"/>
              <a:gd name="T42" fmla="*/ 174 w 195"/>
              <a:gd name="T43" fmla="*/ 182 h 249"/>
              <a:gd name="T44" fmla="*/ 169 w 195"/>
              <a:gd name="T45" fmla="*/ 208 h 249"/>
              <a:gd name="T46" fmla="*/ 176 w 195"/>
              <a:gd name="T47" fmla="*/ 230 h 249"/>
              <a:gd name="T48" fmla="*/ 160 w 195"/>
              <a:gd name="T49" fmla="*/ 249 h 249"/>
              <a:gd name="T50" fmla="*/ 143 w 195"/>
              <a:gd name="T51" fmla="*/ 244 h 249"/>
              <a:gd name="T52" fmla="*/ 134 w 195"/>
              <a:gd name="T53" fmla="*/ 236 h 249"/>
              <a:gd name="T54" fmla="*/ 131 w 195"/>
              <a:gd name="T55" fmla="*/ 232 h 249"/>
              <a:gd name="T56" fmla="*/ 126 w 195"/>
              <a:gd name="T57" fmla="*/ 222 h 249"/>
              <a:gd name="T58" fmla="*/ 121 w 195"/>
              <a:gd name="T59" fmla="*/ 217 h 249"/>
              <a:gd name="T60" fmla="*/ 109 w 195"/>
              <a:gd name="T61" fmla="*/ 208 h 249"/>
              <a:gd name="T62" fmla="*/ 100 w 195"/>
              <a:gd name="T63" fmla="*/ 201 h 249"/>
              <a:gd name="T64" fmla="*/ 90 w 195"/>
              <a:gd name="T65" fmla="*/ 194 h 249"/>
              <a:gd name="T66" fmla="*/ 81 w 195"/>
              <a:gd name="T67" fmla="*/ 186 h 249"/>
              <a:gd name="T68" fmla="*/ 69 w 195"/>
              <a:gd name="T69" fmla="*/ 181 h 249"/>
              <a:gd name="T70" fmla="*/ 62 w 195"/>
              <a:gd name="T71" fmla="*/ 168 h 249"/>
              <a:gd name="T72" fmla="*/ 57 w 195"/>
              <a:gd name="T73" fmla="*/ 160 h 249"/>
              <a:gd name="T74" fmla="*/ 57 w 195"/>
              <a:gd name="T75" fmla="*/ 150 h 249"/>
              <a:gd name="T76" fmla="*/ 48 w 195"/>
              <a:gd name="T77" fmla="*/ 139 h 249"/>
              <a:gd name="T78" fmla="*/ 38 w 195"/>
              <a:gd name="T79" fmla="*/ 132 h 249"/>
              <a:gd name="T80" fmla="*/ 26 w 195"/>
              <a:gd name="T81" fmla="*/ 125 h 249"/>
              <a:gd name="T82" fmla="*/ 21 w 195"/>
              <a:gd name="T83" fmla="*/ 113 h 249"/>
              <a:gd name="T84" fmla="*/ 12 w 195"/>
              <a:gd name="T85" fmla="*/ 103 h 249"/>
              <a:gd name="T86" fmla="*/ 10 w 195"/>
              <a:gd name="T87" fmla="*/ 96 h 249"/>
              <a:gd name="T88" fmla="*/ 5 w 195"/>
              <a:gd name="T89" fmla="*/ 84 h 249"/>
              <a:gd name="T90" fmla="*/ 2 w 195"/>
              <a:gd name="T91" fmla="*/ 74 h 249"/>
              <a:gd name="T92" fmla="*/ 12 w 195"/>
              <a:gd name="T93" fmla="*/ 67 h 249"/>
              <a:gd name="T94" fmla="*/ 19 w 195"/>
              <a:gd name="T95" fmla="*/ 63 h 249"/>
              <a:gd name="T96" fmla="*/ 26 w 195"/>
              <a:gd name="T97" fmla="*/ 55 h 249"/>
              <a:gd name="T98" fmla="*/ 29 w 195"/>
              <a:gd name="T99" fmla="*/ 45 h 249"/>
              <a:gd name="T100" fmla="*/ 35 w 195"/>
              <a:gd name="T101" fmla="*/ 39 h 249"/>
              <a:gd name="T102" fmla="*/ 41 w 195"/>
              <a:gd name="T103" fmla="*/ 32 h 249"/>
              <a:gd name="T104" fmla="*/ 52 w 195"/>
              <a:gd name="T105" fmla="*/ 29 h 249"/>
              <a:gd name="T106" fmla="*/ 60 w 195"/>
              <a:gd name="T107" fmla="*/ 32 h 249"/>
              <a:gd name="T108" fmla="*/ 69 w 195"/>
              <a:gd name="T109" fmla="*/ 27 h 249"/>
              <a:gd name="T110" fmla="*/ 79 w 195"/>
              <a:gd name="T111" fmla="*/ 20 h 249"/>
              <a:gd name="T112" fmla="*/ 90 w 195"/>
              <a:gd name="T113" fmla="*/ 14 h 249"/>
              <a:gd name="T114" fmla="*/ 97 w 195"/>
              <a:gd name="T115" fmla="*/ 7 h 249"/>
              <a:gd name="T116" fmla="*/ 105 w 195"/>
              <a:gd name="T117" fmla="*/ 1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5" h="249">
                <a:moveTo>
                  <a:pt x="107" y="1"/>
                </a:moveTo>
                <a:lnTo>
                  <a:pt x="109" y="1"/>
                </a:lnTo>
                <a:lnTo>
                  <a:pt x="109" y="3"/>
                </a:lnTo>
                <a:lnTo>
                  <a:pt x="110" y="3"/>
                </a:lnTo>
                <a:lnTo>
                  <a:pt x="112" y="3"/>
                </a:lnTo>
                <a:lnTo>
                  <a:pt x="112" y="5"/>
                </a:lnTo>
                <a:lnTo>
                  <a:pt x="112" y="3"/>
                </a:lnTo>
                <a:lnTo>
                  <a:pt x="114" y="3"/>
                </a:lnTo>
                <a:lnTo>
                  <a:pt x="115" y="3"/>
                </a:lnTo>
                <a:lnTo>
                  <a:pt x="115" y="1"/>
                </a:lnTo>
                <a:lnTo>
                  <a:pt x="117" y="1"/>
                </a:lnTo>
                <a:lnTo>
                  <a:pt x="119" y="1"/>
                </a:lnTo>
                <a:lnTo>
                  <a:pt x="121" y="1"/>
                </a:lnTo>
                <a:lnTo>
                  <a:pt x="122" y="1"/>
                </a:lnTo>
                <a:lnTo>
                  <a:pt x="122" y="3"/>
                </a:lnTo>
                <a:lnTo>
                  <a:pt x="121" y="3"/>
                </a:lnTo>
                <a:lnTo>
                  <a:pt x="122" y="3"/>
                </a:lnTo>
                <a:lnTo>
                  <a:pt x="124" y="3"/>
                </a:lnTo>
                <a:lnTo>
                  <a:pt x="126" y="3"/>
                </a:lnTo>
                <a:lnTo>
                  <a:pt x="126" y="5"/>
                </a:lnTo>
                <a:lnTo>
                  <a:pt x="126" y="3"/>
                </a:lnTo>
                <a:lnTo>
                  <a:pt x="128" y="3"/>
                </a:lnTo>
                <a:lnTo>
                  <a:pt x="129" y="3"/>
                </a:lnTo>
                <a:lnTo>
                  <a:pt x="131" y="1"/>
                </a:lnTo>
                <a:lnTo>
                  <a:pt x="131" y="0"/>
                </a:lnTo>
                <a:lnTo>
                  <a:pt x="133" y="1"/>
                </a:lnTo>
                <a:lnTo>
                  <a:pt x="134" y="1"/>
                </a:lnTo>
                <a:lnTo>
                  <a:pt x="136" y="1"/>
                </a:lnTo>
                <a:lnTo>
                  <a:pt x="136" y="3"/>
                </a:lnTo>
                <a:lnTo>
                  <a:pt x="136" y="5"/>
                </a:lnTo>
                <a:lnTo>
                  <a:pt x="134" y="5"/>
                </a:lnTo>
                <a:lnTo>
                  <a:pt x="134" y="7"/>
                </a:lnTo>
                <a:lnTo>
                  <a:pt x="134" y="8"/>
                </a:lnTo>
                <a:lnTo>
                  <a:pt x="134" y="10"/>
                </a:lnTo>
                <a:lnTo>
                  <a:pt x="136" y="10"/>
                </a:lnTo>
                <a:lnTo>
                  <a:pt x="138" y="10"/>
                </a:lnTo>
                <a:lnTo>
                  <a:pt x="138" y="12"/>
                </a:lnTo>
                <a:lnTo>
                  <a:pt x="138" y="14"/>
                </a:lnTo>
                <a:lnTo>
                  <a:pt x="138" y="15"/>
                </a:lnTo>
                <a:lnTo>
                  <a:pt x="138" y="17"/>
                </a:lnTo>
                <a:lnTo>
                  <a:pt x="140" y="17"/>
                </a:lnTo>
                <a:lnTo>
                  <a:pt x="140" y="15"/>
                </a:lnTo>
                <a:lnTo>
                  <a:pt x="141" y="15"/>
                </a:lnTo>
                <a:lnTo>
                  <a:pt x="141" y="17"/>
                </a:lnTo>
                <a:lnTo>
                  <a:pt x="143" y="17"/>
                </a:lnTo>
                <a:lnTo>
                  <a:pt x="145" y="17"/>
                </a:lnTo>
                <a:lnTo>
                  <a:pt x="146" y="17"/>
                </a:lnTo>
                <a:lnTo>
                  <a:pt x="148" y="17"/>
                </a:lnTo>
                <a:lnTo>
                  <a:pt x="148" y="19"/>
                </a:lnTo>
                <a:lnTo>
                  <a:pt x="150" y="19"/>
                </a:lnTo>
                <a:lnTo>
                  <a:pt x="152" y="19"/>
                </a:lnTo>
                <a:lnTo>
                  <a:pt x="153" y="19"/>
                </a:lnTo>
                <a:lnTo>
                  <a:pt x="153" y="20"/>
                </a:lnTo>
                <a:lnTo>
                  <a:pt x="155" y="20"/>
                </a:lnTo>
                <a:lnTo>
                  <a:pt x="155" y="22"/>
                </a:lnTo>
                <a:lnTo>
                  <a:pt x="155" y="24"/>
                </a:lnTo>
                <a:lnTo>
                  <a:pt x="157" y="22"/>
                </a:lnTo>
                <a:lnTo>
                  <a:pt x="157" y="24"/>
                </a:lnTo>
                <a:lnTo>
                  <a:pt x="158" y="24"/>
                </a:lnTo>
                <a:lnTo>
                  <a:pt x="158" y="26"/>
                </a:lnTo>
                <a:lnTo>
                  <a:pt x="158" y="27"/>
                </a:lnTo>
                <a:lnTo>
                  <a:pt x="157" y="27"/>
                </a:lnTo>
                <a:lnTo>
                  <a:pt x="157" y="29"/>
                </a:lnTo>
                <a:lnTo>
                  <a:pt x="158" y="29"/>
                </a:lnTo>
                <a:lnTo>
                  <a:pt x="160" y="29"/>
                </a:lnTo>
                <a:lnTo>
                  <a:pt x="160" y="31"/>
                </a:lnTo>
                <a:lnTo>
                  <a:pt x="162" y="31"/>
                </a:lnTo>
                <a:lnTo>
                  <a:pt x="162" y="32"/>
                </a:lnTo>
                <a:lnTo>
                  <a:pt x="164" y="32"/>
                </a:lnTo>
                <a:lnTo>
                  <a:pt x="162" y="32"/>
                </a:lnTo>
                <a:lnTo>
                  <a:pt x="162" y="34"/>
                </a:lnTo>
                <a:lnTo>
                  <a:pt x="162" y="36"/>
                </a:lnTo>
                <a:lnTo>
                  <a:pt x="160" y="36"/>
                </a:lnTo>
                <a:lnTo>
                  <a:pt x="162" y="36"/>
                </a:lnTo>
                <a:lnTo>
                  <a:pt x="162" y="38"/>
                </a:lnTo>
                <a:lnTo>
                  <a:pt x="162" y="39"/>
                </a:lnTo>
                <a:lnTo>
                  <a:pt x="162" y="41"/>
                </a:lnTo>
                <a:lnTo>
                  <a:pt x="162" y="43"/>
                </a:lnTo>
                <a:lnTo>
                  <a:pt x="162" y="45"/>
                </a:lnTo>
                <a:lnTo>
                  <a:pt x="164" y="45"/>
                </a:lnTo>
                <a:lnTo>
                  <a:pt x="164" y="46"/>
                </a:lnTo>
                <a:lnTo>
                  <a:pt x="164" y="48"/>
                </a:lnTo>
                <a:lnTo>
                  <a:pt x="164" y="50"/>
                </a:lnTo>
                <a:lnTo>
                  <a:pt x="162" y="50"/>
                </a:lnTo>
                <a:lnTo>
                  <a:pt x="164" y="50"/>
                </a:lnTo>
                <a:lnTo>
                  <a:pt x="164" y="51"/>
                </a:lnTo>
                <a:lnTo>
                  <a:pt x="164" y="50"/>
                </a:lnTo>
                <a:lnTo>
                  <a:pt x="165" y="50"/>
                </a:lnTo>
                <a:lnTo>
                  <a:pt x="165" y="51"/>
                </a:lnTo>
                <a:lnTo>
                  <a:pt x="167" y="51"/>
                </a:lnTo>
                <a:lnTo>
                  <a:pt x="169" y="51"/>
                </a:lnTo>
                <a:lnTo>
                  <a:pt x="167" y="51"/>
                </a:lnTo>
                <a:lnTo>
                  <a:pt x="167" y="53"/>
                </a:lnTo>
                <a:lnTo>
                  <a:pt x="167" y="55"/>
                </a:lnTo>
                <a:lnTo>
                  <a:pt x="169" y="55"/>
                </a:lnTo>
                <a:lnTo>
                  <a:pt x="169" y="57"/>
                </a:lnTo>
                <a:lnTo>
                  <a:pt x="171" y="57"/>
                </a:lnTo>
                <a:lnTo>
                  <a:pt x="171" y="58"/>
                </a:lnTo>
                <a:lnTo>
                  <a:pt x="172" y="58"/>
                </a:lnTo>
                <a:lnTo>
                  <a:pt x="172" y="60"/>
                </a:lnTo>
                <a:lnTo>
                  <a:pt x="172" y="62"/>
                </a:lnTo>
                <a:lnTo>
                  <a:pt x="174" y="62"/>
                </a:lnTo>
                <a:lnTo>
                  <a:pt x="174" y="63"/>
                </a:lnTo>
                <a:lnTo>
                  <a:pt x="176" y="63"/>
                </a:lnTo>
                <a:lnTo>
                  <a:pt x="176" y="62"/>
                </a:lnTo>
                <a:lnTo>
                  <a:pt x="177" y="63"/>
                </a:lnTo>
                <a:lnTo>
                  <a:pt x="176" y="63"/>
                </a:lnTo>
                <a:lnTo>
                  <a:pt x="176" y="65"/>
                </a:lnTo>
                <a:lnTo>
                  <a:pt x="177" y="65"/>
                </a:lnTo>
                <a:lnTo>
                  <a:pt x="179" y="65"/>
                </a:lnTo>
                <a:lnTo>
                  <a:pt x="179" y="67"/>
                </a:lnTo>
                <a:lnTo>
                  <a:pt x="177" y="67"/>
                </a:lnTo>
                <a:lnTo>
                  <a:pt x="179" y="67"/>
                </a:lnTo>
                <a:lnTo>
                  <a:pt x="179" y="69"/>
                </a:lnTo>
                <a:lnTo>
                  <a:pt x="181" y="69"/>
                </a:lnTo>
                <a:lnTo>
                  <a:pt x="183" y="69"/>
                </a:lnTo>
                <a:lnTo>
                  <a:pt x="183" y="67"/>
                </a:lnTo>
                <a:lnTo>
                  <a:pt x="184" y="67"/>
                </a:lnTo>
                <a:lnTo>
                  <a:pt x="184" y="65"/>
                </a:lnTo>
                <a:lnTo>
                  <a:pt x="186" y="65"/>
                </a:lnTo>
                <a:lnTo>
                  <a:pt x="188" y="65"/>
                </a:lnTo>
                <a:lnTo>
                  <a:pt x="188" y="67"/>
                </a:lnTo>
                <a:lnTo>
                  <a:pt x="189" y="67"/>
                </a:lnTo>
                <a:lnTo>
                  <a:pt x="191" y="69"/>
                </a:lnTo>
                <a:lnTo>
                  <a:pt x="189" y="69"/>
                </a:lnTo>
                <a:lnTo>
                  <a:pt x="188" y="69"/>
                </a:lnTo>
                <a:lnTo>
                  <a:pt x="188" y="70"/>
                </a:lnTo>
                <a:lnTo>
                  <a:pt x="188" y="72"/>
                </a:lnTo>
                <a:lnTo>
                  <a:pt x="188" y="74"/>
                </a:lnTo>
                <a:lnTo>
                  <a:pt x="189" y="74"/>
                </a:lnTo>
                <a:lnTo>
                  <a:pt x="189" y="75"/>
                </a:lnTo>
                <a:lnTo>
                  <a:pt x="189" y="77"/>
                </a:lnTo>
                <a:lnTo>
                  <a:pt x="189" y="79"/>
                </a:lnTo>
                <a:lnTo>
                  <a:pt x="188" y="79"/>
                </a:lnTo>
                <a:lnTo>
                  <a:pt x="188" y="77"/>
                </a:lnTo>
                <a:lnTo>
                  <a:pt x="186" y="77"/>
                </a:lnTo>
                <a:lnTo>
                  <a:pt x="186" y="79"/>
                </a:lnTo>
                <a:lnTo>
                  <a:pt x="186" y="81"/>
                </a:lnTo>
                <a:lnTo>
                  <a:pt x="188" y="81"/>
                </a:lnTo>
                <a:lnTo>
                  <a:pt x="188" y="82"/>
                </a:lnTo>
                <a:lnTo>
                  <a:pt x="188" y="84"/>
                </a:lnTo>
                <a:lnTo>
                  <a:pt x="188" y="86"/>
                </a:lnTo>
                <a:lnTo>
                  <a:pt x="188" y="88"/>
                </a:lnTo>
                <a:lnTo>
                  <a:pt x="188" y="89"/>
                </a:lnTo>
                <a:lnTo>
                  <a:pt x="189" y="89"/>
                </a:lnTo>
                <a:lnTo>
                  <a:pt x="189" y="91"/>
                </a:lnTo>
                <a:lnTo>
                  <a:pt x="189" y="93"/>
                </a:lnTo>
                <a:lnTo>
                  <a:pt x="191" y="93"/>
                </a:lnTo>
                <a:lnTo>
                  <a:pt x="191" y="94"/>
                </a:lnTo>
                <a:lnTo>
                  <a:pt x="191" y="96"/>
                </a:lnTo>
                <a:lnTo>
                  <a:pt x="189" y="96"/>
                </a:lnTo>
                <a:lnTo>
                  <a:pt x="189" y="98"/>
                </a:lnTo>
                <a:lnTo>
                  <a:pt x="191" y="98"/>
                </a:lnTo>
                <a:lnTo>
                  <a:pt x="191" y="100"/>
                </a:lnTo>
                <a:lnTo>
                  <a:pt x="193" y="100"/>
                </a:lnTo>
                <a:lnTo>
                  <a:pt x="193" y="101"/>
                </a:lnTo>
                <a:lnTo>
                  <a:pt x="193" y="103"/>
                </a:lnTo>
                <a:lnTo>
                  <a:pt x="191" y="103"/>
                </a:lnTo>
                <a:lnTo>
                  <a:pt x="191" y="105"/>
                </a:lnTo>
                <a:lnTo>
                  <a:pt x="191" y="106"/>
                </a:lnTo>
                <a:lnTo>
                  <a:pt x="191" y="108"/>
                </a:lnTo>
                <a:lnTo>
                  <a:pt x="189" y="108"/>
                </a:lnTo>
                <a:lnTo>
                  <a:pt x="189" y="110"/>
                </a:lnTo>
                <a:lnTo>
                  <a:pt x="191" y="110"/>
                </a:lnTo>
                <a:lnTo>
                  <a:pt x="191" y="112"/>
                </a:lnTo>
                <a:lnTo>
                  <a:pt x="193" y="112"/>
                </a:lnTo>
                <a:lnTo>
                  <a:pt x="195" y="112"/>
                </a:lnTo>
                <a:lnTo>
                  <a:pt x="195" y="113"/>
                </a:lnTo>
                <a:lnTo>
                  <a:pt x="195" y="115"/>
                </a:lnTo>
                <a:lnTo>
                  <a:pt x="195" y="117"/>
                </a:lnTo>
                <a:lnTo>
                  <a:pt x="195" y="119"/>
                </a:lnTo>
                <a:lnTo>
                  <a:pt x="195" y="120"/>
                </a:lnTo>
                <a:lnTo>
                  <a:pt x="195" y="122"/>
                </a:lnTo>
                <a:lnTo>
                  <a:pt x="195" y="124"/>
                </a:lnTo>
                <a:lnTo>
                  <a:pt x="195" y="125"/>
                </a:lnTo>
                <a:lnTo>
                  <a:pt x="193" y="125"/>
                </a:lnTo>
                <a:lnTo>
                  <a:pt x="191" y="125"/>
                </a:lnTo>
                <a:lnTo>
                  <a:pt x="191" y="127"/>
                </a:lnTo>
                <a:lnTo>
                  <a:pt x="189" y="127"/>
                </a:lnTo>
                <a:lnTo>
                  <a:pt x="189" y="129"/>
                </a:lnTo>
                <a:lnTo>
                  <a:pt x="191" y="129"/>
                </a:lnTo>
                <a:lnTo>
                  <a:pt x="191" y="131"/>
                </a:lnTo>
                <a:lnTo>
                  <a:pt x="189" y="131"/>
                </a:lnTo>
                <a:lnTo>
                  <a:pt x="188" y="131"/>
                </a:lnTo>
                <a:lnTo>
                  <a:pt x="186" y="131"/>
                </a:lnTo>
                <a:lnTo>
                  <a:pt x="184" y="131"/>
                </a:lnTo>
                <a:lnTo>
                  <a:pt x="183" y="132"/>
                </a:lnTo>
                <a:lnTo>
                  <a:pt x="181" y="132"/>
                </a:lnTo>
                <a:lnTo>
                  <a:pt x="181" y="134"/>
                </a:lnTo>
                <a:lnTo>
                  <a:pt x="179" y="134"/>
                </a:lnTo>
                <a:lnTo>
                  <a:pt x="179" y="136"/>
                </a:lnTo>
                <a:lnTo>
                  <a:pt x="177" y="136"/>
                </a:lnTo>
                <a:lnTo>
                  <a:pt x="177" y="137"/>
                </a:lnTo>
                <a:lnTo>
                  <a:pt x="177" y="139"/>
                </a:lnTo>
                <a:lnTo>
                  <a:pt x="176" y="139"/>
                </a:lnTo>
                <a:lnTo>
                  <a:pt x="176" y="141"/>
                </a:lnTo>
                <a:lnTo>
                  <a:pt x="176" y="143"/>
                </a:lnTo>
                <a:lnTo>
                  <a:pt x="174" y="143"/>
                </a:lnTo>
                <a:lnTo>
                  <a:pt x="174" y="144"/>
                </a:lnTo>
                <a:lnTo>
                  <a:pt x="174" y="146"/>
                </a:lnTo>
                <a:lnTo>
                  <a:pt x="174" y="148"/>
                </a:lnTo>
                <a:lnTo>
                  <a:pt x="172" y="150"/>
                </a:lnTo>
                <a:lnTo>
                  <a:pt x="171" y="150"/>
                </a:lnTo>
                <a:lnTo>
                  <a:pt x="171" y="151"/>
                </a:lnTo>
                <a:lnTo>
                  <a:pt x="172" y="151"/>
                </a:lnTo>
                <a:lnTo>
                  <a:pt x="172" y="153"/>
                </a:lnTo>
                <a:lnTo>
                  <a:pt x="174" y="153"/>
                </a:lnTo>
                <a:lnTo>
                  <a:pt x="176" y="153"/>
                </a:lnTo>
                <a:lnTo>
                  <a:pt x="176" y="155"/>
                </a:lnTo>
                <a:lnTo>
                  <a:pt x="176" y="156"/>
                </a:lnTo>
                <a:lnTo>
                  <a:pt x="176" y="158"/>
                </a:lnTo>
                <a:lnTo>
                  <a:pt x="183" y="165"/>
                </a:lnTo>
                <a:lnTo>
                  <a:pt x="181" y="167"/>
                </a:lnTo>
                <a:lnTo>
                  <a:pt x="179" y="167"/>
                </a:lnTo>
                <a:lnTo>
                  <a:pt x="177" y="168"/>
                </a:lnTo>
                <a:lnTo>
                  <a:pt x="177" y="172"/>
                </a:lnTo>
                <a:lnTo>
                  <a:pt x="176" y="174"/>
                </a:lnTo>
                <a:lnTo>
                  <a:pt x="176" y="177"/>
                </a:lnTo>
                <a:lnTo>
                  <a:pt x="174" y="179"/>
                </a:lnTo>
                <a:lnTo>
                  <a:pt x="174" y="182"/>
                </a:lnTo>
                <a:lnTo>
                  <a:pt x="174" y="184"/>
                </a:lnTo>
                <a:lnTo>
                  <a:pt x="174" y="187"/>
                </a:lnTo>
                <a:lnTo>
                  <a:pt x="174" y="189"/>
                </a:lnTo>
                <a:lnTo>
                  <a:pt x="174" y="193"/>
                </a:lnTo>
                <a:lnTo>
                  <a:pt x="172" y="194"/>
                </a:lnTo>
                <a:lnTo>
                  <a:pt x="172" y="198"/>
                </a:lnTo>
                <a:lnTo>
                  <a:pt x="171" y="201"/>
                </a:lnTo>
                <a:lnTo>
                  <a:pt x="171" y="203"/>
                </a:lnTo>
                <a:lnTo>
                  <a:pt x="169" y="205"/>
                </a:lnTo>
                <a:lnTo>
                  <a:pt x="169" y="208"/>
                </a:lnTo>
                <a:lnTo>
                  <a:pt x="169" y="211"/>
                </a:lnTo>
                <a:lnTo>
                  <a:pt x="167" y="213"/>
                </a:lnTo>
                <a:lnTo>
                  <a:pt x="167" y="217"/>
                </a:lnTo>
                <a:lnTo>
                  <a:pt x="167" y="220"/>
                </a:lnTo>
                <a:lnTo>
                  <a:pt x="169" y="222"/>
                </a:lnTo>
                <a:lnTo>
                  <a:pt x="169" y="224"/>
                </a:lnTo>
                <a:lnTo>
                  <a:pt x="171" y="225"/>
                </a:lnTo>
                <a:lnTo>
                  <a:pt x="172" y="227"/>
                </a:lnTo>
                <a:lnTo>
                  <a:pt x="174" y="229"/>
                </a:lnTo>
                <a:lnTo>
                  <a:pt x="176" y="230"/>
                </a:lnTo>
                <a:lnTo>
                  <a:pt x="174" y="232"/>
                </a:lnTo>
                <a:lnTo>
                  <a:pt x="172" y="234"/>
                </a:lnTo>
                <a:lnTo>
                  <a:pt x="171" y="236"/>
                </a:lnTo>
                <a:lnTo>
                  <a:pt x="169" y="237"/>
                </a:lnTo>
                <a:lnTo>
                  <a:pt x="167" y="239"/>
                </a:lnTo>
                <a:lnTo>
                  <a:pt x="165" y="241"/>
                </a:lnTo>
                <a:lnTo>
                  <a:pt x="164" y="242"/>
                </a:lnTo>
                <a:lnTo>
                  <a:pt x="162" y="244"/>
                </a:lnTo>
                <a:lnTo>
                  <a:pt x="162" y="246"/>
                </a:lnTo>
                <a:lnTo>
                  <a:pt x="160" y="249"/>
                </a:lnTo>
                <a:lnTo>
                  <a:pt x="152" y="248"/>
                </a:lnTo>
                <a:lnTo>
                  <a:pt x="150" y="248"/>
                </a:lnTo>
                <a:lnTo>
                  <a:pt x="150" y="249"/>
                </a:lnTo>
                <a:lnTo>
                  <a:pt x="148" y="249"/>
                </a:lnTo>
                <a:lnTo>
                  <a:pt x="146" y="249"/>
                </a:lnTo>
                <a:lnTo>
                  <a:pt x="146" y="248"/>
                </a:lnTo>
                <a:lnTo>
                  <a:pt x="146" y="246"/>
                </a:lnTo>
                <a:lnTo>
                  <a:pt x="145" y="246"/>
                </a:lnTo>
                <a:lnTo>
                  <a:pt x="143" y="246"/>
                </a:lnTo>
                <a:lnTo>
                  <a:pt x="143" y="244"/>
                </a:lnTo>
                <a:lnTo>
                  <a:pt x="143" y="242"/>
                </a:lnTo>
                <a:lnTo>
                  <a:pt x="143" y="241"/>
                </a:lnTo>
                <a:lnTo>
                  <a:pt x="141" y="241"/>
                </a:lnTo>
                <a:lnTo>
                  <a:pt x="141" y="239"/>
                </a:lnTo>
                <a:lnTo>
                  <a:pt x="140" y="239"/>
                </a:lnTo>
                <a:lnTo>
                  <a:pt x="140" y="237"/>
                </a:lnTo>
                <a:lnTo>
                  <a:pt x="138" y="237"/>
                </a:lnTo>
                <a:lnTo>
                  <a:pt x="136" y="237"/>
                </a:lnTo>
                <a:lnTo>
                  <a:pt x="136" y="236"/>
                </a:lnTo>
                <a:lnTo>
                  <a:pt x="134" y="236"/>
                </a:lnTo>
                <a:lnTo>
                  <a:pt x="133" y="236"/>
                </a:lnTo>
                <a:lnTo>
                  <a:pt x="131" y="236"/>
                </a:lnTo>
                <a:lnTo>
                  <a:pt x="129" y="236"/>
                </a:lnTo>
                <a:lnTo>
                  <a:pt x="128" y="236"/>
                </a:lnTo>
                <a:lnTo>
                  <a:pt x="129" y="236"/>
                </a:lnTo>
                <a:lnTo>
                  <a:pt x="129" y="234"/>
                </a:lnTo>
                <a:lnTo>
                  <a:pt x="128" y="234"/>
                </a:lnTo>
                <a:lnTo>
                  <a:pt x="128" y="232"/>
                </a:lnTo>
                <a:lnTo>
                  <a:pt x="129" y="232"/>
                </a:lnTo>
                <a:lnTo>
                  <a:pt x="131" y="232"/>
                </a:lnTo>
                <a:lnTo>
                  <a:pt x="131" y="230"/>
                </a:lnTo>
                <a:lnTo>
                  <a:pt x="131" y="229"/>
                </a:lnTo>
                <a:lnTo>
                  <a:pt x="129" y="229"/>
                </a:lnTo>
                <a:lnTo>
                  <a:pt x="129" y="227"/>
                </a:lnTo>
                <a:lnTo>
                  <a:pt x="131" y="227"/>
                </a:lnTo>
                <a:lnTo>
                  <a:pt x="129" y="227"/>
                </a:lnTo>
                <a:lnTo>
                  <a:pt x="129" y="225"/>
                </a:lnTo>
                <a:lnTo>
                  <a:pt x="128" y="224"/>
                </a:lnTo>
                <a:lnTo>
                  <a:pt x="126" y="224"/>
                </a:lnTo>
                <a:lnTo>
                  <a:pt x="126" y="222"/>
                </a:lnTo>
                <a:lnTo>
                  <a:pt x="124" y="222"/>
                </a:lnTo>
                <a:lnTo>
                  <a:pt x="124" y="220"/>
                </a:lnTo>
                <a:lnTo>
                  <a:pt x="126" y="220"/>
                </a:lnTo>
                <a:lnTo>
                  <a:pt x="124" y="220"/>
                </a:lnTo>
                <a:lnTo>
                  <a:pt x="124" y="218"/>
                </a:lnTo>
                <a:lnTo>
                  <a:pt x="122" y="218"/>
                </a:lnTo>
                <a:lnTo>
                  <a:pt x="122" y="217"/>
                </a:lnTo>
                <a:lnTo>
                  <a:pt x="121" y="217"/>
                </a:lnTo>
                <a:lnTo>
                  <a:pt x="119" y="217"/>
                </a:lnTo>
                <a:lnTo>
                  <a:pt x="121" y="217"/>
                </a:lnTo>
                <a:lnTo>
                  <a:pt x="119" y="215"/>
                </a:lnTo>
                <a:lnTo>
                  <a:pt x="117" y="215"/>
                </a:lnTo>
                <a:lnTo>
                  <a:pt x="115" y="215"/>
                </a:lnTo>
                <a:lnTo>
                  <a:pt x="115" y="213"/>
                </a:lnTo>
                <a:lnTo>
                  <a:pt x="114" y="213"/>
                </a:lnTo>
                <a:lnTo>
                  <a:pt x="112" y="211"/>
                </a:lnTo>
                <a:lnTo>
                  <a:pt x="110" y="211"/>
                </a:lnTo>
                <a:lnTo>
                  <a:pt x="110" y="210"/>
                </a:lnTo>
                <a:lnTo>
                  <a:pt x="109" y="210"/>
                </a:lnTo>
                <a:lnTo>
                  <a:pt x="109" y="208"/>
                </a:lnTo>
                <a:lnTo>
                  <a:pt x="107" y="208"/>
                </a:lnTo>
                <a:lnTo>
                  <a:pt x="105" y="206"/>
                </a:lnTo>
                <a:lnTo>
                  <a:pt x="103" y="206"/>
                </a:lnTo>
                <a:lnTo>
                  <a:pt x="105" y="206"/>
                </a:lnTo>
                <a:lnTo>
                  <a:pt x="105" y="205"/>
                </a:lnTo>
                <a:lnTo>
                  <a:pt x="103" y="205"/>
                </a:lnTo>
                <a:lnTo>
                  <a:pt x="103" y="203"/>
                </a:lnTo>
                <a:lnTo>
                  <a:pt x="102" y="203"/>
                </a:lnTo>
                <a:lnTo>
                  <a:pt x="100" y="203"/>
                </a:lnTo>
                <a:lnTo>
                  <a:pt x="100" y="201"/>
                </a:lnTo>
                <a:lnTo>
                  <a:pt x="98" y="201"/>
                </a:lnTo>
                <a:lnTo>
                  <a:pt x="98" y="199"/>
                </a:lnTo>
                <a:lnTo>
                  <a:pt x="97" y="199"/>
                </a:lnTo>
                <a:lnTo>
                  <a:pt x="97" y="198"/>
                </a:lnTo>
                <a:lnTo>
                  <a:pt x="97" y="196"/>
                </a:lnTo>
                <a:lnTo>
                  <a:pt x="95" y="196"/>
                </a:lnTo>
                <a:lnTo>
                  <a:pt x="93" y="196"/>
                </a:lnTo>
                <a:lnTo>
                  <a:pt x="91" y="196"/>
                </a:lnTo>
                <a:lnTo>
                  <a:pt x="91" y="194"/>
                </a:lnTo>
                <a:lnTo>
                  <a:pt x="90" y="194"/>
                </a:lnTo>
                <a:lnTo>
                  <a:pt x="88" y="194"/>
                </a:lnTo>
                <a:lnTo>
                  <a:pt x="88" y="193"/>
                </a:lnTo>
                <a:lnTo>
                  <a:pt x="86" y="193"/>
                </a:lnTo>
                <a:lnTo>
                  <a:pt x="86" y="191"/>
                </a:lnTo>
                <a:lnTo>
                  <a:pt x="84" y="191"/>
                </a:lnTo>
                <a:lnTo>
                  <a:pt x="84" y="189"/>
                </a:lnTo>
                <a:lnTo>
                  <a:pt x="83" y="189"/>
                </a:lnTo>
                <a:lnTo>
                  <a:pt x="83" y="187"/>
                </a:lnTo>
                <a:lnTo>
                  <a:pt x="81" y="187"/>
                </a:lnTo>
                <a:lnTo>
                  <a:pt x="81" y="186"/>
                </a:lnTo>
                <a:lnTo>
                  <a:pt x="79" y="186"/>
                </a:lnTo>
                <a:lnTo>
                  <a:pt x="78" y="186"/>
                </a:lnTo>
                <a:lnTo>
                  <a:pt x="76" y="186"/>
                </a:lnTo>
                <a:lnTo>
                  <a:pt x="76" y="184"/>
                </a:lnTo>
                <a:lnTo>
                  <a:pt x="74" y="184"/>
                </a:lnTo>
                <a:lnTo>
                  <a:pt x="72" y="184"/>
                </a:lnTo>
                <a:lnTo>
                  <a:pt x="72" y="182"/>
                </a:lnTo>
                <a:lnTo>
                  <a:pt x="71" y="182"/>
                </a:lnTo>
                <a:lnTo>
                  <a:pt x="71" y="181"/>
                </a:lnTo>
                <a:lnTo>
                  <a:pt x="69" y="181"/>
                </a:lnTo>
                <a:lnTo>
                  <a:pt x="69" y="179"/>
                </a:lnTo>
                <a:lnTo>
                  <a:pt x="69" y="177"/>
                </a:lnTo>
                <a:lnTo>
                  <a:pt x="67" y="177"/>
                </a:lnTo>
                <a:lnTo>
                  <a:pt x="67" y="175"/>
                </a:lnTo>
                <a:lnTo>
                  <a:pt x="66" y="175"/>
                </a:lnTo>
                <a:lnTo>
                  <a:pt x="66" y="174"/>
                </a:lnTo>
                <a:lnTo>
                  <a:pt x="64" y="174"/>
                </a:lnTo>
                <a:lnTo>
                  <a:pt x="64" y="172"/>
                </a:lnTo>
                <a:lnTo>
                  <a:pt x="62" y="170"/>
                </a:lnTo>
                <a:lnTo>
                  <a:pt x="62" y="168"/>
                </a:lnTo>
                <a:lnTo>
                  <a:pt x="60" y="168"/>
                </a:lnTo>
                <a:lnTo>
                  <a:pt x="60" y="167"/>
                </a:lnTo>
                <a:lnTo>
                  <a:pt x="60" y="165"/>
                </a:lnTo>
                <a:lnTo>
                  <a:pt x="60" y="163"/>
                </a:lnTo>
                <a:lnTo>
                  <a:pt x="59" y="163"/>
                </a:lnTo>
                <a:lnTo>
                  <a:pt x="60" y="163"/>
                </a:lnTo>
                <a:lnTo>
                  <a:pt x="60" y="162"/>
                </a:lnTo>
                <a:lnTo>
                  <a:pt x="59" y="162"/>
                </a:lnTo>
                <a:lnTo>
                  <a:pt x="57" y="162"/>
                </a:lnTo>
                <a:lnTo>
                  <a:pt x="57" y="160"/>
                </a:lnTo>
                <a:lnTo>
                  <a:pt x="57" y="158"/>
                </a:lnTo>
                <a:lnTo>
                  <a:pt x="55" y="158"/>
                </a:lnTo>
                <a:lnTo>
                  <a:pt x="53" y="156"/>
                </a:lnTo>
                <a:lnTo>
                  <a:pt x="53" y="155"/>
                </a:lnTo>
                <a:lnTo>
                  <a:pt x="53" y="153"/>
                </a:lnTo>
                <a:lnTo>
                  <a:pt x="55" y="153"/>
                </a:lnTo>
                <a:lnTo>
                  <a:pt x="55" y="151"/>
                </a:lnTo>
                <a:lnTo>
                  <a:pt x="57" y="150"/>
                </a:lnTo>
                <a:lnTo>
                  <a:pt x="55" y="150"/>
                </a:lnTo>
                <a:lnTo>
                  <a:pt x="57" y="150"/>
                </a:lnTo>
                <a:lnTo>
                  <a:pt x="55" y="150"/>
                </a:lnTo>
                <a:lnTo>
                  <a:pt x="55" y="148"/>
                </a:lnTo>
                <a:lnTo>
                  <a:pt x="53" y="148"/>
                </a:lnTo>
                <a:lnTo>
                  <a:pt x="53" y="146"/>
                </a:lnTo>
                <a:lnTo>
                  <a:pt x="52" y="146"/>
                </a:lnTo>
                <a:lnTo>
                  <a:pt x="52" y="144"/>
                </a:lnTo>
                <a:lnTo>
                  <a:pt x="50" y="144"/>
                </a:lnTo>
                <a:lnTo>
                  <a:pt x="50" y="143"/>
                </a:lnTo>
                <a:lnTo>
                  <a:pt x="48" y="141"/>
                </a:lnTo>
                <a:lnTo>
                  <a:pt x="48" y="139"/>
                </a:lnTo>
                <a:lnTo>
                  <a:pt x="47" y="139"/>
                </a:lnTo>
                <a:lnTo>
                  <a:pt x="47" y="137"/>
                </a:lnTo>
                <a:lnTo>
                  <a:pt x="45" y="137"/>
                </a:lnTo>
                <a:lnTo>
                  <a:pt x="45" y="136"/>
                </a:lnTo>
                <a:lnTo>
                  <a:pt x="43" y="136"/>
                </a:lnTo>
                <a:lnTo>
                  <a:pt x="43" y="134"/>
                </a:lnTo>
                <a:lnTo>
                  <a:pt x="41" y="134"/>
                </a:lnTo>
                <a:lnTo>
                  <a:pt x="41" y="132"/>
                </a:lnTo>
                <a:lnTo>
                  <a:pt x="40" y="132"/>
                </a:lnTo>
                <a:lnTo>
                  <a:pt x="38" y="132"/>
                </a:lnTo>
                <a:lnTo>
                  <a:pt x="38" y="131"/>
                </a:lnTo>
                <a:lnTo>
                  <a:pt x="36" y="131"/>
                </a:lnTo>
                <a:lnTo>
                  <a:pt x="35" y="131"/>
                </a:lnTo>
                <a:lnTo>
                  <a:pt x="35" y="129"/>
                </a:lnTo>
                <a:lnTo>
                  <a:pt x="33" y="129"/>
                </a:lnTo>
                <a:lnTo>
                  <a:pt x="31" y="129"/>
                </a:lnTo>
                <a:lnTo>
                  <a:pt x="31" y="127"/>
                </a:lnTo>
                <a:lnTo>
                  <a:pt x="29" y="127"/>
                </a:lnTo>
                <a:lnTo>
                  <a:pt x="28" y="125"/>
                </a:lnTo>
                <a:lnTo>
                  <a:pt x="26" y="125"/>
                </a:lnTo>
                <a:lnTo>
                  <a:pt x="26" y="124"/>
                </a:lnTo>
                <a:lnTo>
                  <a:pt x="24" y="124"/>
                </a:lnTo>
                <a:lnTo>
                  <a:pt x="24" y="122"/>
                </a:lnTo>
                <a:lnTo>
                  <a:pt x="24" y="120"/>
                </a:lnTo>
                <a:lnTo>
                  <a:pt x="23" y="120"/>
                </a:lnTo>
                <a:lnTo>
                  <a:pt x="23" y="119"/>
                </a:lnTo>
                <a:lnTo>
                  <a:pt x="21" y="119"/>
                </a:lnTo>
                <a:lnTo>
                  <a:pt x="21" y="117"/>
                </a:lnTo>
                <a:lnTo>
                  <a:pt x="21" y="115"/>
                </a:lnTo>
                <a:lnTo>
                  <a:pt x="21" y="113"/>
                </a:lnTo>
                <a:lnTo>
                  <a:pt x="19" y="113"/>
                </a:lnTo>
                <a:lnTo>
                  <a:pt x="19" y="112"/>
                </a:lnTo>
                <a:lnTo>
                  <a:pt x="19" y="110"/>
                </a:lnTo>
                <a:lnTo>
                  <a:pt x="17" y="110"/>
                </a:lnTo>
                <a:lnTo>
                  <a:pt x="17" y="108"/>
                </a:lnTo>
                <a:lnTo>
                  <a:pt x="16" y="108"/>
                </a:lnTo>
                <a:lnTo>
                  <a:pt x="14" y="106"/>
                </a:lnTo>
                <a:lnTo>
                  <a:pt x="12" y="106"/>
                </a:lnTo>
                <a:lnTo>
                  <a:pt x="12" y="105"/>
                </a:lnTo>
                <a:lnTo>
                  <a:pt x="12" y="103"/>
                </a:lnTo>
                <a:lnTo>
                  <a:pt x="14" y="103"/>
                </a:lnTo>
                <a:lnTo>
                  <a:pt x="14" y="105"/>
                </a:lnTo>
                <a:lnTo>
                  <a:pt x="14" y="103"/>
                </a:lnTo>
                <a:lnTo>
                  <a:pt x="14" y="101"/>
                </a:lnTo>
                <a:lnTo>
                  <a:pt x="16" y="101"/>
                </a:lnTo>
                <a:lnTo>
                  <a:pt x="14" y="101"/>
                </a:lnTo>
                <a:lnTo>
                  <a:pt x="14" y="100"/>
                </a:lnTo>
                <a:lnTo>
                  <a:pt x="12" y="98"/>
                </a:lnTo>
                <a:lnTo>
                  <a:pt x="12" y="96"/>
                </a:lnTo>
                <a:lnTo>
                  <a:pt x="10" y="96"/>
                </a:lnTo>
                <a:lnTo>
                  <a:pt x="9" y="96"/>
                </a:lnTo>
                <a:lnTo>
                  <a:pt x="9" y="94"/>
                </a:lnTo>
                <a:lnTo>
                  <a:pt x="7" y="94"/>
                </a:lnTo>
                <a:lnTo>
                  <a:pt x="7" y="93"/>
                </a:lnTo>
                <a:lnTo>
                  <a:pt x="7" y="91"/>
                </a:lnTo>
                <a:lnTo>
                  <a:pt x="7" y="89"/>
                </a:lnTo>
                <a:lnTo>
                  <a:pt x="7" y="88"/>
                </a:lnTo>
                <a:lnTo>
                  <a:pt x="5" y="88"/>
                </a:lnTo>
                <a:lnTo>
                  <a:pt x="5" y="86"/>
                </a:lnTo>
                <a:lnTo>
                  <a:pt x="5" y="84"/>
                </a:lnTo>
                <a:lnTo>
                  <a:pt x="5" y="82"/>
                </a:lnTo>
                <a:lnTo>
                  <a:pt x="4" y="82"/>
                </a:lnTo>
                <a:lnTo>
                  <a:pt x="4" y="81"/>
                </a:lnTo>
                <a:lnTo>
                  <a:pt x="2" y="81"/>
                </a:lnTo>
                <a:lnTo>
                  <a:pt x="2" y="79"/>
                </a:lnTo>
                <a:lnTo>
                  <a:pt x="0" y="79"/>
                </a:lnTo>
                <a:lnTo>
                  <a:pt x="0" y="77"/>
                </a:lnTo>
                <a:lnTo>
                  <a:pt x="2" y="77"/>
                </a:lnTo>
                <a:lnTo>
                  <a:pt x="2" y="75"/>
                </a:lnTo>
                <a:lnTo>
                  <a:pt x="2" y="74"/>
                </a:lnTo>
                <a:lnTo>
                  <a:pt x="2" y="72"/>
                </a:lnTo>
                <a:lnTo>
                  <a:pt x="4" y="72"/>
                </a:lnTo>
                <a:lnTo>
                  <a:pt x="4" y="70"/>
                </a:lnTo>
                <a:lnTo>
                  <a:pt x="5" y="70"/>
                </a:lnTo>
                <a:lnTo>
                  <a:pt x="7" y="70"/>
                </a:lnTo>
                <a:lnTo>
                  <a:pt x="9" y="70"/>
                </a:lnTo>
                <a:lnTo>
                  <a:pt x="10" y="70"/>
                </a:lnTo>
                <a:lnTo>
                  <a:pt x="10" y="69"/>
                </a:lnTo>
                <a:lnTo>
                  <a:pt x="12" y="69"/>
                </a:lnTo>
                <a:lnTo>
                  <a:pt x="12" y="67"/>
                </a:lnTo>
                <a:lnTo>
                  <a:pt x="10" y="67"/>
                </a:lnTo>
                <a:lnTo>
                  <a:pt x="10" y="65"/>
                </a:lnTo>
                <a:lnTo>
                  <a:pt x="10" y="63"/>
                </a:lnTo>
                <a:lnTo>
                  <a:pt x="12" y="63"/>
                </a:lnTo>
                <a:lnTo>
                  <a:pt x="14" y="63"/>
                </a:lnTo>
                <a:lnTo>
                  <a:pt x="16" y="63"/>
                </a:lnTo>
                <a:lnTo>
                  <a:pt x="16" y="65"/>
                </a:lnTo>
                <a:lnTo>
                  <a:pt x="17" y="65"/>
                </a:lnTo>
                <a:lnTo>
                  <a:pt x="17" y="63"/>
                </a:lnTo>
                <a:lnTo>
                  <a:pt x="19" y="63"/>
                </a:lnTo>
                <a:lnTo>
                  <a:pt x="21" y="62"/>
                </a:lnTo>
                <a:lnTo>
                  <a:pt x="23" y="62"/>
                </a:lnTo>
                <a:lnTo>
                  <a:pt x="23" y="60"/>
                </a:lnTo>
                <a:lnTo>
                  <a:pt x="23" y="58"/>
                </a:lnTo>
                <a:lnTo>
                  <a:pt x="24" y="58"/>
                </a:lnTo>
                <a:lnTo>
                  <a:pt x="24" y="57"/>
                </a:lnTo>
                <a:lnTo>
                  <a:pt x="23" y="57"/>
                </a:lnTo>
                <a:lnTo>
                  <a:pt x="23" y="55"/>
                </a:lnTo>
                <a:lnTo>
                  <a:pt x="24" y="55"/>
                </a:lnTo>
                <a:lnTo>
                  <a:pt x="26" y="55"/>
                </a:lnTo>
                <a:lnTo>
                  <a:pt x="24" y="55"/>
                </a:lnTo>
                <a:lnTo>
                  <a:pt x="24" y="53"/>
                </a:lnTo>
                <a:lnTo>
                  <a:pt x="24" y="51"/>
                </a:lnTo>
                <a:lnTo>
                  <a:pt x="26" y="51"/>
                </a:lnTo>
                <a:lnTo>
                  <a:pt x="28" y="51"/>
                </a:lnTo>
                <a:lnTo>
                  <a:pt x="28" y="50"/>
                </a:lnTo>
                <a:lnTo>
                  <a:pt x="29" y="50"/>
                </a:lnTo>
                <a:lnTo>
                  <a:pt x="29" y="48"/>
                </a:lnTo>
                <a:lnTo>
                  <a:pt x="29" y="46"/>
                </a:lnTo>
                <a:lnTo>
                  <a:pt x="29" y="45"/>
                </a:lnTo>
                <a:lnTo>
                  <a:pt x="29" y="43"/>
                </a:lnTo>
                <a:lnTo>
                  <a:pt x="28" y="43"/>
                </a:lnTo>
                <a:lnTo>
                  <a:pt x="29" y="43"/>
                </a:lnTo>
                <a:lnTo>
                  <a:pt x="29" y="41"/>
                </a:lnTo>
                <a:lnTo>
                  <a:pt x="31" y="41"/>
                </a:lnTo>
                <a:lnTo>
                  <a:pt x="31" y="43"/>
                </a:lnTo>
                <a:lnTo>
                  <a:pt x="33" y="43"/>
                </a:lnTo>
                <a:lnTo>
                  <a:pt x="33" y="41"/>
                </a:lnTo>
                <a:lnTo>
                  <a:pt x="35" y="41"/>
                </a:lnTo>
                <a:lnTo>
                  <a:pt x="35" y="39"/>
                </a:lnTo>
                <a:lnTo>
                  <a:pt x="35" y="38"/>
                </a:lnTo>
                <a:lnTo>
                  <a:pt x="36" y="38"/>
                </a:lnTo>
                <a:lnTo>
                  <a:pt x="36" y="39"/>
                </a:lnTo>
                <a:lnTo>
                  <a:pt x="38" y="39"/>
                </a:lnTo>
                <a:lnTo>
                  <a:pt x="38" y="38"/>
                </a:lnTo>
                <a:lnTo>
                  <a:pt x="38" y="36"/>
                </a:lnTo>
                <a:lnTo>
                  <a:pt x="38" y="34"/>
                </a:lnTo>
                <a:lnTo>
                  <a:pt x="40" y="34"/>
                </a:lnTo>
                <a:lnTo>
                  <a:pt x="40" y="32"/>
                </a:lnTo>
                <a:lnTo>
                  <a:pt x="41" y="32"/>
                </a:lnTo>
                <a:lnTo>
                  <a:pt x="43" y="32"/>
                </a:lnTo>
                <a:lnTo>
                  <a:pt x="43" y="31"/>
                </a:lnTo>
                <a:lnTo>
                  <a:pt x="45" y="31"/>
                </a:lnTo>
                <a:lnTo>
                  <a:pt x="45" y="29"/>
                </a:lnTo>
                <a:lnTo>
                  <a:pt x="47" y="29"/>
                </a:lnTo>
                <a:lnTo>
                  <a:pt x="48" y="29"/>
                </a:lnTo>
                <a:lnTo>
                  <a:pt x="50" y="29"/>
                </a:lnTo>
                <a:lnTo>
                  <a:pt x="50" y="31"/>
                </a:lnTo>
                <a:lnTo>
                  <a:pt x="52" y="31"/>
                </a:lnTo>
                <a:lnTo>
                  <a:pt x="52" y="29"/>
                </a:lnTo>
                <a:lnTo>
                  <a:pt x="52" y="27"/>
                </a:lnTo>
                <a:lnTo>
                  <a:pt x="52" y="29"/>
                </a:lnTo>
                <a:lnTo>
                  <a:pt x="53" y="31"/>
                </a:lnTo>
                <a:lnTo>
                  <a:pt x="55" y="31"/>
                </a:lnTo>
                <a:lnTo>
                  <a:pt x="55" y="32"/>
                </a:lnTo>
                <a:lnTo>
                  <a:pt x="55" y="34"/>
                </a:lnTo>
                <a:lnTo>
                  <a:pt x="57" y="34"/>
                </a:lnTo>
                <a:lnTo>
                  <a:pt x="59" y="34"/>
                </a:lnTo>
                <a:lnTo>
                  <a:pt x="59" y="32"/>
                </a:lnTo>
                <a:lnTo>
                  <a:pt x="60" y="32"/>
                </a:lnTo>
                <a:lnTo>
                  <a:pt x="60" y="31"/>
                </a:lnTo>
                <a:lnTo>
                  <a:pt x="62" y="31"/>
                </a:lnTo>
                <a:lnTo>
                  <a:pt x="62" y="29"/>
                </a:lnTo>
                <a:lnTo>
                  <a:pt x="64" y="29"/>
                </a:lnTo>
                <a:lnTo>
                  <a:pt x="64" y="27"/>
                </a:lnTo>
                <a:lnTo>
                  <a:pt x="66" y="27"/>
                </a:lnTo>
                <a:lnTo>
                  <a:pt x="66" y="29"/>
                </a:lnTo>
                <a:lnTo>
                  <a:pt x="67" y="29"/>
                </a:lnTo>
                <a:lnTo>
                  <a:pt x="69" y="29"/>
                </a:lnTo>
                <a:lnTo>
                  <a:pt x="69" y="27"/>
                </a:lnTo>
                <a:lnTo>
                  <a:pt x="71" y="27"/>
                </a:lnTo>
                <a:lnTo>
                  <a:pt x="72" y="27"/>
                </a:lnTo>
                <a:lnTo>
                  <a:pt x="72" y="26"/>
                </a:lnTo>
                <a:lnTo>
                  <a:pt x="74" y="26"/>
                </a:lnTo>
                <a:lnTo>
                  <a:pt x="74" y="24"/>
                </a:lnTo>
                <a:lnTo>
                  <a:pt x="76" y="24"/>
                </a:lnTo>
                <a:lnTo>
                  <a:pt x="76" y="22"/>
                </a:lnTo>
                <a:lnTo>
                  <a:pt x="78" y="22"/>
                </a:lnTo>
                <a:lnTo>
                  <a:pt x="78" y="20"/>
                </a:lnTo>
                <a:lnTo>
                  <a:pt x="79" y="20"/>
                </a:lnTo>
                <a:lnTo>
                  <a:pt x="81" y="20"/>
                </a:lnTo>
                <a:lnTo>
                  <a:pt x="81" y="19"/>
                </a:lnTo>
                <a:lnTo>
                  <a:pt x="83" y="19"/>
                </a:lnTo>
                <a:lnTo>
                  <a:pt x="83" y="17"/>
                </a:lnTo>
                <a:lnTo>
                  <a:pt x="84" y="17"/>
                </a:lnTo>
                <a:lnTo>
                  <a:pt x="86" y="17"/>
                </a:lnTo>
                <a:lnTo>
                  <a:pt x="88" y="17"/>
                </a:lnTo>
                <a:lnTo>
                  <a:pt x="88" y="15"/>
                </a:lnTo>
                <a:lnTo>
                  <a:pt x="88" y="14"/>
                </a:lnTo>
                <a:lnTo>
                  <a:pt x="90" y="14"/>
                </a:lnTo>
                <a:lnTo>
                  <a:pt x="91" y="14"/>
                </a:lnTo>
                <a:lnTo>
                  <a:pt x="91" y="12"/>
                </a:lnTo>
                <a:lnTo>
                  <a:pt x="93" y="12"/>
                </a:lnTo>
                <a:lnTo>
                  <a:pt x="95" y="12"/>
                </a:lnTo>
                <a:lnTo>
                  <a:pt x="95" y="10"/>
                </a:lnTo>
                <a:lnTo>
                  <a:pt x="95" y="8"/>
                </a:lnTo>
                <a:lnTo>
                  <a:pt x="97" y="8"/>
                </a:lnTo>
                <a:lnTo>
                  <a:pt x="95" y="8"/>
                </a:lnTo>
                <a:lnTo>
                  <a:pt x="97" y="8"/>
                </a:lnTo>
                <a:lnTo>
                  <a:pt x="97" y="7"/>
                </a:lnTo>
                <a:lnTo>
                  <a:pt x="98" y="7"/>
                </a:lnTo>
                <a:lnTo>
                  <a:pt x="98" y="5"/>
                </a:lnTo>
                <a:lnTo>
                  <a:pt x="100" y="5"/>
                </a:lnTo>
                <a:lnTo>
                  <a:pt x="100" y="3"/>
                </a:lnTo>
                <a:lnTo>
                  <a:pt x="102" y="3"/>
                </a:lnTo>
                <a:lnTo>
                  <a:pt x="103" y="3"/>
                </a:lnTo>
                <a:lnTo>
                  <a:pt x="103" y="1"/>
                </a:lnTo>
                <a:lnTo>
                  <a:pt x="105" y="1"/>
                </a:lnTo>
                <a:lnTo>
                  <a:pt x="103" y="1"/>
                </a:lnTo>
                <a:lnTo>
                  <a:pt x="105" y="1"/>
                </a:lnTo>
                <a:lnTo>
                  <a:pt x="105" y="0"/>
                </a:lnTo>
                <a:lnTo>
                  <a:pt x="107" y="0"/>
                </a:lnTo>
                <a:lnTo>
                  <a:pt x="107" y="1"/>
                </a:lnTo>
                <a:close/>
              </a:path>
            </a:pathLst>
          </a:custGeom>
          <a:solidFill>
            <a:schemeClr val="tx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45"/>
          <p:cNvSpPr>
            <a:spLocks/>
          </p:cNvSpPr>
          <p:nvPr/>
        </p:nvSpPr>
        <p:spPr bwMode="auto">
          <a:xfrm>
            <a:off x="6552856" y="5091102"/>
            <a:ext cx="749923" cy="420411"/>
          </a:xfrm>
          <a:custGeom>
            <a:avLst/>
            <a:gdLst>
              <a:gd name="T0" fmla="*/ 395 w 396"/>
              <a:gd name="T1" fmla="*/ 98 h 222"/>
              <a:gd name="T2" fmla="*/ 369 w 396"/>
              <a:gd name="T3" fmla="*/ 117 h 222"/>
              <a:gd name="T4" fmla="*/ 345 w 396"/>
              <a:gd name="T5" fmla="*/ 117 h 222"/>
              <a:gd name="T6" fmla="*/ 321 w 396"/>
              <a:gd name="T7" fmla="*/ 117 h 222"/>
              <a:gd name="T8" fmla="*/ 305 w 396"/>
              <a:gd name="T9" fmla="*/ 122 h 222"/>
              <a:gd name="T10" fmla="*/ 293 w 396"/>
              <a:gd name="T11" fmla="*/ 131 h 222"/>
              <a:gd name="T12" fmla="*/ 286 w 396"/>
              <a:gd name="T13" fmla="*/ 141 h 222"/>
              <a:gd name="T14" fmla="*/ 276 w 396"/>
              <a:gd name="T15" fmla="*/ 151 h 222"/>
              <a:gd name="T16" fmla="*/ 264 w 396"/>
              <a:gd name="T17" fmla="*/ 157 h 222"/>
              <a:gd name="T18" fmla="*/ 248 w 396"/>
              <a:gd name="T19" fmla="*/ 162 h 222"/>
              <a:gd name="T20" fmla="*/ 245 w 396"/>
              <a:gd name="T21" fmla="*/ 179 h 222"/>
              <a:gd name="T22" fmla="*/ 231 w 396"/>
              <a:gd name="T23" fmla="*/ 188 h 222"/>
              <a:gd name="T24" fmla="*/ 221 w 396"/>
              <a:gd name="T25" fmla="*/ 201 h 222"/>
              <a:gd name="T26" fmla="*/ 209 w 396"/>
              <a:gd name="T27" fmla="*/ 210 h 222"/>
              <a:gd name="T28" fmla="*/ 195 w 396"/>
              <a:gd name="T29" fmla="*/ 217 h 222"/>
              <a:gd name="T30" fmla="*/ 183 w 396"/>
              <a:gd name="T31" fmla="*/ 212 h 222"/>
              <a:gd name="T32" fmla="*/ 171 w 396"/>
              <a:gd name="T33" fmla="*/ 219 h 222"/>
              <a:gd name="T34" fmla="*/ 154 w 396"/>
              <a:gd name="T35" fmla="*/ 220 h 222"/>
              <a:gd name="T36" fmla="*/ 145 w 396"/>
              <a:gd name="T37" fmla="*/ 213 h 222"/>
              <a:gd name="T38" fmla="*/ 130 w 396"/>
              <a:gd name="T39" fmla="*/ 210 h 222"/>
              <a:gd name="T40" fmla="*/ 119 w 396"/>
              <a:gd name="T41" fmla="*/ 198 h 222"/>
              <a:gd name="T42" fmla="*/ 114 w 396"/>
              <a:gd name="T43" fmla="*/ 186 h 222"/>
              <a:gd name="T44" fmla="*/ 107 w 396"/>
              <a:gd name="T45" fmla="*/ 172 h 222"/>
              <a:gd name="T46" fmla="*/ 93 w 396"/>
              <a:gd name="T47" fmla="*/ 170 h 222"/>
              <a:gd name="T48" fmla="*/ 90 w 396"/>
              <a:gd name="T49" fmla="*/ 160 h 222"/>
              <a:gd name="T50" fmla="*/ 80 w 396"/>
              <a:gd name="T51" fmla="*/ 151 h 222"/>
              <a:gd name="T52" fmla="*/ 74 w 396"/>
              <a:gd name="T53" fmla="*/ 155 h 222"/>
              <a:gd name="T54" fmla="*/ 61 w 396"/>
              <a:gd name="T55" fmla="*/ 155 h 222"/>
              <a:gd name="T56" fmla="*/ 49 w 396"/>
              <a:gd name="T57" fmla="*/ 157 h 222"/>
              <a:gd name="T58" fmla="*/ 54 w 396"/>
              <a:gd name="T59" fmla="*/ 145 h 222"/>
              <a:gd name="T60" fmla="*/ 66 w 396"/>
              <a:gd name="T61" fmla="*/ 131 h 222"/>
              <a:gd name="T62" fmla="*/ 50 w 396"/>
              <a:gd name="T63" fmla="*/ 126 h 222"/>
              <a:gd name="T64" fmla="*/ 37 w 396"/>
              <a:gd name="T65" fmla="*/ 115 h 222"/>
              <a:gd name="T66" fmla="*/ 30 w 396"/>
              <a:gd name="T67" fmla="*/ 98 h 222"/>
              <a:gd name="T68" fmla="*/ 14 w 396"/>
              <a:gd name="T69" fmla="*/ 89 h 222"/>
              <a:gd name="T70" fmla="*/ 6 w 396"/>
              <a:gd name="T71" fmla="*/ 74 h 222"/>
              <a:gd name="T72" fmla="*/ 7 w 396"/>
              <a:gd name="T73" fmla="*/ 65 h 222"/>
              <a:gd name="T74" fmla="*/ 23 w 396"/>
              <a:gd name="T75" fmla="*/ 58 h 222"/>
              <a:gd name="T76" fmla="*/ 37 w 396"/>
              <a:gd name="T77" fmla="*/ 50 h 222"/>
              <a:gd name="T78" fmla="*/ 47 w 396"/>
              <a:gd name="T79" fmla="*/ 46 h 222"/>
              <a:gd name="T80" fmla="*/ 54 w 396"/>
              <a:gd name="T81" fmla="*/ 34 h 222"/>
              <a:gd name="T82" fmla="*/ 66 w 396"/>
              <a:gd name="T83" fmla="*/ 22 h 222"/>
              <a:gd name="T84" fmla="*/ 76 w 396"/>
              <a:gd name="T85" fmla="*/ 9 h 222"/>
              <a:gd name="T86" fmla="*/ 88 w 396"/>
              <a:gd name="T87" fmla="*/ 14 h 222"/>
              <a:gd name="T88" fmla="*/ 105 w 396"/>
              <a:gd name="T89" fmla="*/ 15 h 222"/>
              <a:gd name="T90" fmla="*/ 123 w 396"/>
              <a:gd name="T91" fmla="*/ 19 h 222"/>
              <a:gd name="T92" fmla="*/ 140 w 396"/>
              <a:gd name="T93" fmla="*/ 26 h 222"/>
              <a:gd name="T94" fmla="*/ 148 w 396"/>
              <a:gd name="T95" fmla="*/ 14 h 222"/>
              <a:gd name="T96" fmla="*/ 159 w 396"/>
              <a:gd name="T97" fmla="*/ 3 h 222"/>
              <a:gd name="T98" fmla="*/ 176 w 396"/>
              <a:gd name="T99" fmla="*/ 7 h 222"/>
              <a:gd name="T100" fmla="*/ 193 w 396"/>
              <a:gd name="T101" fmla="*/ 14 h 222"/>
              <a:gd name="T102" fmla="*/ 207 w 396"/>
              <a:gd name="T103" fmla="*/ 17 h 222"/>
              <a:gd name="T104" fmla="*/ 219 w 396"/>
              <a:gd name="T105" fmla="*/ 15 h 222"/>
              <a:gd name="T106" fmla="*/ 229 w 396"/>
              <a:gd name="T107" fmla="*/ 15 h 222"/>
              <a:gd name="T108" fmla="*/ 243 w 396"/>
              <a:gd name="T109" fmla="*/ 5 h 222"/>
              <a:gd name="T110" fmla="*/ 265 w 396"/>
              <a:gd name="T111" fmla="*/ 3 h 222"/>
              <a:gd name="T112" fmla="*/ 290 w 396"/>
              <a:gd name="T113" fmla="*/ 3 h 222"/>
              <a:gd name="T114" fmla="*/ 314 w 396"/>
              <a:gd name="T115" fmla="*/ 3 h 222"/>
              <a:gd name="T116" fmla="*/ 336 w 396"/>
              <a:gd name="T117" fmla="*/ 2 h 222"/>
              <a:gd name="T118" fmla="*/ 369 w 396"/>
              <a:gd name="T119"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6" h="222">
                <a:moveTo>
                  <a:pt x="369" y="2"/>
                </a:moveTo>
                <a:lnTo>
                  <a:pt x="370" y="9"/>
                </a:lnTo>
                <a:lnTo>
                  <a:pt x="372" y="17"/>
                </a:lnTo>
                <a:lnTo>
                  <a:pt x="376" y="26"/>
                </a:lnTo>
                <a:lnTo>
                  <a:pt x="377" y="33"/>
                </a:lnTo>
                <a:lnTo>
                  <a:pt x="379" y="41"/>
                </a:lnTo>
                <a:lnTo>
                  <a:pt x="383" y="50"/>
                </a:lnTo>
                <a:lnTo>
                  <a:pt x="384" y="57"/>
                </a:lnTo>
                <a:lnTo>
                  <a:pt x="384" y="60"/>
                </a:lnTo>
                <a:lnTo>
                  <a:pt x="386" y="65"/>
                </a:lnTo>
                <a:lnTo>
                  <a:pt x="388" y="74"/>
                </a:lnTo>
                <a:lnTo>
                  <a:pt x="391" y="81"/>
                </a:lnTo>
                <a:lnTo>
                  <a:pt x="393" y="89"/>
                </a:lnTo>
                <a:lnTo>
                  <a:pt x="395" y="98"/>
                </a:lnTo>
                <a:lnTo>
                  <a:pt x="396" y="103"/>
                </a:lnTo>
                <a:lnTo>
                  <a:pt x="396" y="110"/>
                </a:lnTo>
                <a:lnTo>
                  <a:pt x="396" y="117"/>
                </a:lnTo>
                <a:lnTo>
                  <a:pt x="386" y="117"/>
                </a:lnTo>
                <a:lnTo>
                  <a:pt x="384" y="117"/>
                </a:lnTo>
                <a:lnTo>
                  <a:pt x="383" y="117"/>
                </a:lnTo>
                <a:lnTo>
                  <a:pt x="381" y="117"/>
                </a:lnTo>
                <a:lnTo>
                  <a:pt x="379" y="117"/>
                </a:lnTo>
                <a:lnTo>
                  <a:pt x="377" y="117"/>
                </a:lnTo>
                <a:lnTo>
                  <a:pt x="376" y="117"/>
                </a:lnTo>
                <a:lnTo>
                  <a:pt x="374" y="117"/>
                </a:lnTo>
                <a:lnTo>
                  <a:pt x="372" y="117"/>
                </a:lnTo>
                <a:lnTo>
                  <a:pt x="370" y="117"/>
                </a:lnTo>
                <a:lnTo>
                  <a:pt x="369" y="117"/>
                </a:lnTo>
                <a:lnTo>
                  <a:pt x="367" y="117"/>
                </a:lnTo>
                <a:lnTo>
                  <a:pt x="365" y="117"/>
                </a:lnTo>
                <a:lnTo>
                  <a:pt x="364" y="117"/>
                </a:lnTo>
                <a:lnTo>
                  <a:pt x="362" y="117"/>
                </a:lnTo>
                <a:lnTo>
                  <a:pt x="360" y="117"/>
                </a:lnTo>
                <a:lnTo>
                  <a:pt x="358" y="117"/>
                </a:lnTo>
                <a:lnTo>
                  <a:pt x="357" y="117"/>
                </a:lnTo>
                <a:lnTo>
                  <a:pt x="355" y="117"/>
                </a:lnTo>
                <a:lnTo>
                  <a:pt x="353" y="117"/>
                </a:lnTo>
                <a:lnTo>
                  <a:pt x="352" y="117"/>
                </a:lnTo>
                <a:lnTo>
                  <a:pt x="350" y="117"/>
                </a:lnTo>
                <a:lnTo>
                  <a:pt x="348" y="117"/>
                </a:lnTo>
                <a:lnTo>
                  <a:pt x="346" y="117"/>
                </a:lnTo>
                <a:lnTo>
                  <a:pt x="345" y="117"/>
                </a:lnTo>
                <a:lnTo>
                  <a:pt x="343" y="117"/>
                </a:lnTo>
                <a:lnTo>
                  <a:pt x="341" y="117"/>
                </a:lnTo>
                <a:lnTo>
                  <a:pt x="339" y="117"/>
                </a:lnTo>
                <a:lnTo>
                  <a:pt x="338" y="117"/>
                </a:lnTo>
                <a:lnTo>
                  <a:pt x="336" y="117"/>
                </a:lnTo>
                <a:lnTo>
                  <a:pt x="334" y="117"/>
                </a:lnTo>
                <a:lnTo>
                  <a:pt x="333" y="117"/>
                </a:lnTo>
                <a:lnTo>
                  <a:pt x="331" y="117"/>
                </a:lnTo>
                <a:lnTo>
                  <a:pt x="329" y="117"/>
                </a:lnTo>
                <a:lnTo>
                  <a:pt x="327" y="117"/>
                </a:lnTo>
                <a:lnTo>
                  <a:pt x="326" y="117"/>
                </a:lnTo>
                <a:lnTo>
                  <a:pt x="324" y="117"/>
                </a:lnTo>
                <a:lnTo>
                  <a:pt x="322" y="117"/>
                </a:lnTo>
                <a:lnTo>
                  <a:pt x="321" y="117"/>
                </a:lnTo>
                <a:lnTo>
                  <a:pt x="319" y="117"/>
                </a:lnTo>
                <a:lnTo>
                  <a:pt x="317" y="117"/>
                </a:lnTo>
                <a:lnTo>
                  <a:pt x="315" y="117"/>
                </a:lnTo>
                <a:lnTo>
                  <a:pt x="314" y="117"/>
                </a:lnTo>
                <a:lnTo>
                  <a:pt x="312" y="117"/>
                </a:lnTo>
                <a:lnTo>
                  <a:pt x="310" y="117"/>
                </a:lnTo>
                <a:lnTo>
                  <a:pt x="309" y="117"/>
                </a:lnTo>
                <a:lnTo>
                  <a:pt x="307" y="117"/>
                </a:lnTo>
                <a:lnTo>
                  <a:pt x="305" y="117"/>
                </a:lnTo>
                <a:lnTo>
                  <a:pt x="305" y="119"/>
                </a:lnTo>
                <a:lnTo>
                  <a:pt x="305" y="120"/>
                </a:lnTo>
                <a:lnTo>
                  <a:pt x="303" y="120"/>
                </a:lnTo>
                <a:lnTo>
                  <a:pt x="303" y="122"/>
                </a:lnTo>
                <a:lnTo>
                  <a:pt x="305" y="122"/>
                </a:lnTo>
                <a:lnTo>
                  <a:pt x="305" y="124"/>
                </a:lnTo>
                <a:lnTo>
                  <a:pt x="303" y="124"/>
                </a:lnTo>
                <a:lnTo>
                  <a:pt x="303" y="126"/>
                </a:lnTo>
                <a:lnTo>
                  <a:pt x="302" y="126"/>
                </a:lnTo>
                <a:lnTo>
                  <a:pt x="302" y="127"/>
                </a:lnTo>
                <a:lnTo>
                  <a:pt x="300" y="127"/>
                </a:lnTo>
                <a:lnTo>
                  <a:pt x="298" y="127"/>
                </a:lnTo>
                <a:lnTo>
                  <a:pt x="298" y="129"/>
                </a:lnTo>
                <a:lnTo>
                  <a:pt x="296" y="129"/>
                </a:lnTo>
                <a:lnTo>
                  <a:pt x="296" y="131"/>
                </a:lnTo>
                <a:lnTo>
                  <a:pt x="295" y="131"/>
                </a:lnTo>
                <a:lnTo>
                  <a:pt x="295" y="129"/>
                </a:lnTo>
                <a:lnTo>
                  <a:pt x="293" y="129"/>
                </a:lnTo>
                <a:lnTo>
                  <a:pt x="293" y="131"/>
                </a:lnTo>
                <a:lnTo>
                  <a:pt x="291" y="131"/>
                </a:lnTo>
                <a:lnTo>
                  <a:pt x="291" y="132"/>
                </a:lnTo>
                <a:lnTo>
                  <a:pt x="291" y="134"/>
                </a:lnTo>
                <a:lnTo>
                  <a:pt x="290" y="134"/>
                </a:lnTo>
                <a:lnTo>
                  <a:pt x="291" y="134"/>
                </a:lnTo>
                <a:lnTo>
                  <a:pt x="291" y="136"/>
                </a:lnTo>
                <a:lnTo>
                  <a:pt x="290" y="136"/>
                </a:lnTo>
                <a:lnTo>
                  <a:pt x="288" y="136"/>
                </a:lnTo>
                <a:lnTo>
                  <a:pt x="288" y="138"/>
                </a:lnTo>
                <a:lnTo>
                  <a:pt x="290" y="138"/>
                </a:lnTo>
                <a:lnTo>
                  <a:pt x="290" y="139"/>
                </a:lnTo>
                <a:lnTo>
                  <a:pt x="288" y="139"/>
                </a:lnTo>
                <a:lnTo>
                  <a:pt x="288" y="141"/>
                </a:lnTo>
                <a:lnTo>
                  <a:pt x="286" y="141"/>
                </a:lnTo>
                <a:lnTo>
                  <a:pt x="286" y="143"/>
                </a:lnTo>
                <a:lnTo>
                  <a:pt x="286" y="145"/>
                </a:lnTo>
                <a:lnTo>
                  <a:pt x="284" y="145"/>
                </a:lnTo>
                <a:lnTo>
                  <a:pt x="284" y="143"/>
                </a:lnTo>
                <a:lnTo>
                  <a:pt x="283" y="143"/>
                </a:lnTo>
                <a:lnTo>
                  <a:pt x="283" y="145"/>
                </a:lnTo>
                <a:lnTo>
                  <a:pt x="283" y="146"/>
                </a:lnTo>
                <a:lnTo>
                  <a:pt x="283" y="148"/>
                </a:lnTo>
                <a:lnTo>
                  <a:pt x="281" y="148"/>
                </a:lnTo>
                <a:lnTo>
                  <a:pt x="281" y="150"/>
                </a:lnTo>
                <a:lnTo>
                  <a:pt x="279" y="150"/>
                </a:lnTo>
                <a:lnTo>
                  <a:pt x="278" y="150"/>
                </a:lnTo>
                <a:lnTo>
                  <a:pt x="276" y="150"/>
                </a:lnTo>
                <a:lnTo>
                  <a:pt x="276" y="151"/>
                </a:lnTo>
                <a:lnTo>
                  <a:pt x="274" y="151"/>
                </a:lnTo>
                <a:lnTo>
                  <a:pt x="272" y="151"/>
                </a:lnTo>
                <a:lnTo>
                  <a:pt x="272" y="153"/>
                </a:lnTo>
                <a:lnTo>
                  <a:pt x="271" y="153"/>
                </a:lnTo>
                <a:lnTo>
                  <a:pt x="269" y="153"/>
                </a:lnTo>
                <a:lnTo>
                  <a:pt x="267" y="153"/>
                </a:lnTo>
                <a:lnTo>
                  <a:pt x="267" y="155"/>
                </a:lnTo>
                <a:lnTo>
                  <a:pt x="269" y="155"/>
                </a:lnTo>
                <a:lnTo>
                  <a:pt x="269" y="157"/>
                </a:lnTo>
                <a:lnTo>
                  <a:pt x="269" y="158"/>
                </a:lnTo>
                <a:lnTo>
                  <a:pt x="267" y="158"/>
                </a:lnTo>
                <a:lnTo>
                  <a:pt x="267" y="157"/>
                </a:lnTo>
                <a:lnTo>
                  <a:pt x="265" y="157"/>
                </a:lnTo>
                <a:lnTo>
                  <a:pt x="264" y="157"/>
                </a:lnTo>
                <a:lnTo>
                  <a:pt x="264" y="158"/>
                </a:lnTo>
                <a:lnTo>
                  <a:pt x="262" y="158"/>
                </a:lnTo>
                <a:lnTo>
                  <a:pt x="260" y="158"/>
                </a:lnTo>
                <a:lnTo>
                  <a:pt x="259" y="158"/>
                </a:lnTo>
                <a:lnTo>
                  <a:pt x="257" y="158"/>
                </a:lnTo>
                <a:lnTo>
                  <a:pt x="257" y="160"/>
                </a:lnTo>
                <a:lnTo>
                  <a:pt x="255" y="160"/>
                </a:lnTo>
                <a:lnTo>
                  <a:pt x="255" y="162"/>
                </a:lnTo>
                <a:lnTo>
                  <a:pt x="253" y="162"/>
                </a:lnTo>
                <a:lnTo>
                  <a:pt x="253" y="163"/>
                </a:lnTo>
                <a:lnTo>
                  <a:pt x="252" y="163"/>
                </a:lnTo>
                <a:lnTo>
                  <a:pt x="252" y="162"/>
                </a:lnTo>
                <a:lnTo>
                  <a:pt x="250" y="162"/>
                </a:lnTo>
                <a:lnTo>
                  <a:pt x="248" y="162"/>
                </a:lnTo>
                <a:lnTo>
                  <a:pt x="248" y="163"/>
                </a:lnTo>
                <a:lnTo>
                  <a:pt x="248" y="165"/>
                </a:lnTo>
                <a:lnTo>
                  <a:pt x="248" y="167"/>
                </a:lnTo>
                <a:lnTo>
                  <a:pt x="247" y="167"/>
                </a:lnTo>
                <a:lnTo>
                  <a:pt x="247" y="169"/>
                </a:lnTo>
                <a:lnTo>
                  <a:pt x="245" y="169"/>
                </a:lnTo>
                <a:lnTo>
                  <a:pt x="245" y="170"/>
                </a:lnTo>
                <a:lnTo>
                  <a:pt x="245" y="172"/>
                </a:lnTo>
                <a:lnTo>
                  <a:pt x="247" y="172"/>
                </a:lnTo>
                <a:lnTo>
                  <a:pt x="247" y="174"/>
                </a:lnTo>
                <a:lnTo>
                  <a:pt x="247" y="176"/>
                </a:lnTo>
                <a:lnTo>
                  <a:pt x="245" y="176"/>
                </a:lnTo>
                <a:lnTo>
                  <a:pt x="245" y="177"/>
                </a:lnTo>
                <a:lnTo>
                  <a:pt x="245" y="179"/>
                </a:lnTo>
                <a:lnTo>
                  <a:pt x="243" y="179"/>
                </a:lnTo>
                <a:lnTo>
                  <a:pt x="243" y="181"/>
                </a:lnTo>
                <a:lnTo>
                  <a:pt x="241" y="182"/>
                </a:lnTo>
                <a:lnTo>
                  <a:pt x="240" y="182"/>
                </a:lnTo>
                <a:lnTo>
                  <a:pt x="240" y="184"/>
                </a:lnTo>
                <a:lnTo>
                  <a:pt x="238" y="184"/>
                </a:lnTo>
                <a:lnTo>
                  <a:pt x="238" y="186"/>
                </a:lnTo>
                <a:lnTo>
                  <a:pt x="238" y="184"/>
                </a:lnTo>
                <a:lnTo>
                  <a:pt x="236" y="184"/>
                </a:lnTo>
                <a:lnTo>
                  <a:pt x="236" y="186"/>
                </a:lnTo>
                <a:lnTo>
                  <a:pt x="236" y="188"/>
                </a:lnTo>
                <a:lnTo>
                  <a:pt x="235" y="188"/>
                </a:lnTo>
                <a:lnTo>
                  <a:pt x="233" y="188"/>
                </a:lnTo>
                <a:lnTo>
                  <a:pt x="231" y="188"/>
                </a:lnTo>
                <a:lnTo>
                  <a:pt x="231" y="189"/>
                </a:lnTo>
                <a:lnTo>
                  <a:pt x="229" y="189"/>
                </a:lnTo>
                <a:lnTo>
                  <a:pt x="228" y="189"/>
                </a:lnTo>
                <a:lnTo>
                  <a:pt x="228" y="191"/>
                </a:lnTo>
                <a:lnTo>
                  <a:pt x="226" y="191"/>
                </a:lnTo>
                <a:lnTo>
                  <a:pt x="226" y="193"/>
                </a:lnTo>
                <a:lnTo>
                  <a:pt x="226" y="194"/>
                </a:lnTo>
                <a:lnTo>
                  <a:pt x="226" y="196"/>
                </a:lnTo>
                <a:lnTo>
                  <a:pt x="224" y="196"/>
                </a:lnTo>
                <a:lnTo>
                  <a:pt x="222" y="196"/>
                </a:lnTo>
                <a:lnTo>
                  <a:pt x="222" y="198"/>
                </a:lnTo>
                <a:lnTo>
                  <a:pt x="222" y="200"/>
                </a:lnTo>
                <a:lnTo>
                  <a:pt x="221" y="200"/>
                </a:lnTo>
                <a:lnTo>
                  <a:pt x="221" y="201"/>
                </a:lnTo>
                <a:lnTo>
                  <a:pt x="221" y="203"/>
                </a:lnTo>
                <a:lnTo>
                  <a:pt x="219" y="203"/>
                </a:lnTo>
                <a:lnTo>
                  <a:pt x="219" y="205"/>
                </a:lnTo>
                <a:lnTo>
                  <a:pt x="219" y="207"/>
                </a:lnTo>
                <a:lnTo>
                  <a:pt x="217" y="207"/>
                </a:lnTo>
                <a:lnTo>
                  <a:pt x="217" y="208"/>
                </a:lnTo>
                <a:lnTo>
                  <a:pt x="216" y="208"/>
                </a:lnTo>
                <a:lnTo>
                  <a:pt x="214" y="208"/>
                </a:lnTo>
                <a:lnTo>
                  <a:pt x="214" y="210"/>
                </a:lnTo>
                <a:lnTo>
                  <a:pt x="212" y="210"/>
                </a:lnTo>
                <a:lnTo>
                  <a:pt x="212" y="208"/>
                </a:lnTo>
                <a:lnTo>
                  <a:pt x="210" y="208"/>
                </a:lnTo>
                <a:lnTo>
                  <a:pt x="210" y="210"/>
                </a:lnTo>
                <a:lnTo>
                  <a:pt x="209" y="210"/>
                </a:lnTo>
                <a:lnTo>
                  <a:pt x="209" y="212"/>
                </a:lnTo>
                <a:lnTo>
                  <a:pt x="207" y="212"/>
                </a:lnTo>
                <a:lnTo>
                  <a:pt x="207" y="213"/>
                </a:lnTo>
                <a:lnTo>
                  <a:pt x="207" y="215"/>
                </a:lnTo>
                <a:lnTo>
                  <a:pt x="205" y="215"/>
                </a:lnTo>
                <a:lnTo>
                  <a:pt x="204" y="215"/>
                </a:lnTo>
                <a:lnTo>
                  <a:pt x="202" y="215"/>
                </a:lnTo>
                <a:lnTo>
                  <a:pt x="200" y="215"/>
                </a:lnTo>
                <a:lnTo>
                  <a:pt x="200" y="217"/>
                </a:lnTo>
                <a:lnTo>
                  <a:pt x="200" y="215"/>
                </a:lnTo>
                <a:lnTo>
                  <a:pt x="198" y="215"/>
                </a:lnTo>
                <a:lnTo>
                  <a:pt x="197" y="215"/>
                </a:lnTo>
                <a:lnTo>
                  <a:pt x="197" y="217"/>
                </a:lnTo>
                <a:lnTo>
                  <a:pt x="195" y="217"/>
                </a:lnTo>
                <a:lnTo>
                  <a:pt x="193" y="217"/>
                </a:lnTo>
                <a:lnTo>
                  <a:pt x="191" y="217"/>
                </a:lnTo>
                <a:lnTo>
                  <a:pt x="190" y="217"/>
                </a:lnTo>
                <a:lnTo>
                  <a:pt x="190" y="219"/>
                </a:lnTo>
                <a:lnTo>
                  <a:pt x="190" y="217"/>
                </a:lnTo>
                <a:lnTo>
                  <a:pt x="188" y="217"/>
                </a:lnTo>
                <a:lnTo>
                  <a:pt x="188" y="215"/>
                </a:lnTo>
                <a:lnTo>
                  <a:pt x="186" y="215"/>
                </a:lnTo>
                <a:lnTo>
                  <a:pt x="186" y="213"/>
                </a:lnTo>
                <a:lnTo>
                  <a:pt x="185" y="213"/>
                </a:lnTo>
                <a:lnTo>
                  <a:pt x="185" y="215"/>
                </a:lnTo>
                <a:lnTo>
                  <a:pt x="185" y="213"/>
                </a:lnTo>
                <a:lnTo>
                  <a:pt x="183" y="213"/>
                </a:lnTo>
                <a:lnTo>
                  <a:pt x="183" y="212"/>
                </a:lnTo>
                <a:lnTo>
                  <a:pt x="181" y="212"/>
                </a:lnTo>
                <a:lnTo>
                  <a:pt x="179" y="212"/>
                </a:lnTo>
                <a:lnTo>
                  <a:pt x="179" y="213"/>
                </a:lnTo>
                <a:lnTo>
                  <a:pt x="178" y="213"/>
                </a:lnTo>
                <a:lnTo>
                  <a:pt x="178" y="215"/>
                </a:lnTo>
                <a:lnTo>
                  <a:pt x="176" y="215"/>
                </a:lnTo>
                <a:lnTo>
                  <a:pt x="178" y="215"/>
                </a:lnTo>
                <a:lnTo>
                  <a:pt x="176" y="215"/>
                </a:lnTo>
                <a:lnTo>
                  <a:pt x="174" y="215"/>
                </a:lnTo>
                <a:lnTo>
                  <a:pt x="174" y="217"/>
                </a:lnTo>
                <a:lnTo>
                  <a:pt x="174" y="219"/>
                </a:lnTo>
                <a:lnTo>
                  <a:pt x="173" y="217"/>
                </a:lnTo>
                <a:lnTo>
                  <a:pt x="173" y="219"/>
                </a:lnTo>
                <a:lnTo>
                  <a:pt x="171" y="219"/>
                </a:lnTo>
                <a:lnTo>
                  <a:pt x="169" y="219"/>
                </a:lnTo>
                <a:lnTo>
                  <a:pt x="167" y="219"/>
                </a:lnTo>
                <a:lnTo>
                  <a:pt x="167" y="220"/>
                </a:lnTo>
                <a:lnTo>
                  <a:pt x="166" y="220"/>
                </a:lnTo>
                <a:lnTo>
                  <a:pt x="164" y="220"/>
                </a:lnTo>
                <a:lnTo>
                  <a:pt x="162" y="220"/>
                </a:lnTo>
                <a:lnTo>
                  <a:pt x="161" y="220"/>
                </a:lnTo>
                <a:lnTo>
                  <a:pt x="161" y="222"/>
                </a:lnTo>
                <a:lnTo>
                  <a:pt x="161" y="220"/>
                </a:lnTo>
                <a:lnTo>
                  <a:pt x="159" y="220"/>
                </a:lnTo>
                <a:lnTo>
                  <a:pt x="157" y="220"/>
                </a:lnTo>
                <a:lnTo>
                  <a:pt x="157" y="219"/>
                </a:lnTo>
                <a:lnTo>
                  <a:pt x="155" y="220"/>
                </a:lnTo>
                <a:lnTo>
                  <a:pt x="154" y="220"/>
                </a:lnTo>
                <a:lnTo>
                  <a:pt x="154" y="222"/>
                </a:lnTo>
                <a:lnTo>
                  <a:pt x="154" y="220"/>
                </a:lnTo>
                <a:lnTo>
                  <a:pt x="152" y="220"/>
                </a:lnTo>
                <a:lnTo>
                  <a:pt x="152" y="219"/>
                </a:lnTo>
                <a:lnTo>
                  <a:pt x="150" y="219"/>
                </a:lnTo>
                <a:lnTo>
                  <a:pt x="148" y="219"/>
                </a:lnTo>
                <a:lnTo>
                  <a:pt x="150" y="217"/>
                </a:lnTo>
                <a:lnTo>
                  <a:pt x="148" y="217"/>
                </a:lnTo>
                <a:lnTo>
                  <a:pt x="147" y="217"/>
                </a:lnTo>
                <a:lnTo>
                  <a:pt x="147" y="215"/>
                </a:lnTo>
                <a:lnTo>
                  <a:pt x="145" y="215"/>
                </a:lnTo>
                <a:lnTo>
                  <a:pt x="147" y="215"/>
                </a:lnTo>
                <a:lnTo>
                  <a:pt x="147" y="213"/>
                </a:lnTo>
                <a:lnTo>
                  <a:pt x="145" y="213"/>
                </a:lnTo>
                <a:lnTo>
                  <a:pt x="145" y="215"/>
                </a:lnTo>
                <a:lnTo>
                  <a:pt x="143" y="215"/>
                </a:lnTo>
                <a:lnTo>
                  <a:pt x="142" y="215"/>
                </a:lnTo>
                <a:lnTo>
                  <a:pt x="142" y="213"/>
                </a:lnTo>
                <a:lnTo>
                  <a:pt x="140" y="213"/>
                </a:lnTo>
                <a:lnTo>
                  <a:pt x="138" y="213"/>
                </a:lnTo>
                <a:lnTo>
                  <a:pt x="136" y="213"/>
                </a:lnTo>
                <a:lnTo>
                  <a:pt x="136" y="212"/>
                </a:lnTo>
                <a:lnTo>
                  <a:pt x="135" y="213"/>
                </a:lnTo>
                <a:lnTo>
                  <a:pt x="133" y="213"/>
                </a:lnTo>
                <a:lnTo>
                  <a:pt x="131" y="213"/>
                </a:lnTo>
                <a:lnTo>
                  <a:pt x="131" y="212"/>
                </a:lnTo>
                <a:lnTo>
                  <a:pt x="130" y="212"/>
                </a:lnTo>
                <a:lnTo>
                  <a:pt x="130" y="210"/>
                </a:lnTo>
                <a:lnTo>
                  <a:pt x="128" y="210"/>
                </a:lnTo>
                <a:lnTo>
                  <a:pt x="128" y="208"/>
                </a:lnTo>
                <a:lnTo>
                  <a:pt x="126" y="208"/>
                </a:lnTo>
                <a:lnTo>
                  <a:pt x="124" y="207"/>
                </a:lnTo>
                <a:lnTo>
                  <a:pt x="124" y="205"/>
                </a:lnTo>
                <a:lnTo>
                  <a:pt x="123" y="205"/>
                </a:lnTo>
                <a:lnTo>
                  <a:pt x="121" y="205"/>
                </a:lnTo>
                <a:lnTo>
                  <a:pt x="121" y="203"/>
                </a:lnTo>
                <a:lnTo>
                  <a:pt x="119" y="203"/>
                </a:lnTo>
                <a:lnTo>
                  <a:pt x="119" y="201"/>
                </a:lnTo>
                <a:lnTo>
                  <a:pt x="117" y="201"/>
                </a:lnTo>
                <a:lnTo>
                  <a:pt x="117" y="200"/>
                </a:lnTo>
                <a:lnTo>
                  <a:pt x="119" y="200"/>
                </a:lnTo>
                <a:lnTo>
                  <a:pt x="119" y="198"/>
                </a:lnTo>
                <a:lnTo>
                  <a:pt x="117" y="198"/>
                </a:lnTo>
                <a:lnTo>
                  <a:pt x="117" y="196"/>
                </a:lnTo>
                <a:lnTo>
                  <a:pt x="116" y="196"/>
                </a:lnTo>
                <a:lnTo>
                  <a:pt x="116" y="194"/>
                </a:lnTo>
                <a:lnTo>
                  <a:pt x="116" y="196"/>
                </a:lnTo>
                <a:lnTo>
                  <a:pt x="116" y="194"/>
                </a:lnTo>
                <a:lnTo>
                  <a:pt x="116" y="193"/>
                </a:lnTo>
                <a:lnTo>
                  <a:pt x="116" y="191"/>
                </a:lnTo>
                <a:lnTo>
                  <a:pt x="114" y="191"/>
                </a:lnTo>
                <a:lnTo>
                  <a:pt x="114" y="189"/>
                </a:lnTo>
                <a:lnTo>
                  <a:pt x="114" y="188"/>
                </a:lnTo>
                <a:lnTo>
                  <a:pt x="114" y="186"/>
                </a:lnTo>
                <a:lnTo>
                  <a:pt x="112" y="186"/>
                </a:lnTo>
                <a:lnTo>
                  <a:pt x="114" y="186"/>
                </a:lnTo>
                <a:lnTo>
                  <a:pt x="114" y="184"/>
                </a:lnTo>
                <a:lnTo>
                  <a:pt x="112" y="184"/>
                </a:lnTo>
                <a:lnTo>
                  <a:pt x="111" y="184"/>
                </a:lnTo>
                <a:lnTo>
                  <a:pt x="111" y="182"/>
                </a:lnTo>
                <a:lnTo>
                  <a:pt x="111" y="181"/>
                </a:lnTo>
                <a:lnTo>
                  <a:pt x="112" y="181"/>
                </a:lnTo>
                <a:lnTo>
                  <a:pt x="111" y="181"/>
                </a:lnTo>
                <a:lnTo>
                  <a:pt x="111" y="179"/>
                </a:lnTo>
                <a:lnTo>
                  <a:pt x="111" y="177"/>
                </a:lnTo>
                <a:lnTo>
                  <a:pt x="109" y="177"/>
                </a:lnTo>
                <a:lnTo>
                  <a:pt x="109" y="176"/>
                </a:lnTo>
                <a:lnTo>
                  <a:pt x="109" y="174"/>
                </a:lnTo>
                <a:lnTo>
                  <a:pt x="107" y="174"/>
                </a:lnTo>
                <a:lnTo>
                  <a:pt x="107" y="172"/>
                </a:lnTo>
                <a:lnTo>
                  <a:pt x="105" y="172"/>
                </a:lnTo>
                <a:lnTo>
                  <a:pt x="105" y="170"/>
                </a:lnTo>
                <a:lnTo>
                  <a:pt x="104" y="170"/>
                </a:lnTo>
                <a:lnTo>
                  <a:pt x="102" y="170"/>
                </a:lnTo>
                <a:lnTo>
                  <a:pt x="102" y="172"/>
                </a:lnTo>
                <a:lnTo>
                  <a:pt x="102" y="170"/>
                </a:lnTo>
                <a:lnTo>
                  <a:pt x="102" y="172"/>
                </a:lnTo>
                <a:lnTo>
                  <a:pt x="100" y="172"/>
                </a:lnTo>
                <a:lnTo>
                  <a:pt x="100" y="170"/>
                </a:lnTo>
                <a:lnTo>
                  <a:pt x="99" y="170"/>
                </a:lnTo>
                <a:lnTo>
                  <a:pt x="99" y="172"/>
                </a:lnTo>
                <a:lnTo>
                  <a:pt x="97" y="170"/>
                </a:lnTo>
                <a:lnTo>
                  <a:pt x="95" y="170"/>
                </a:lnTo>
                <a:lnTo>
                  <a:pt x="93" y="170"/>
                </a:lnTo>
                <a:lnTo>
                  <a:pt x="93" y="169"/>
                </a:lnTo>
                <a:lnTo>
                  <a:pt x="92" y="169"/>
                </a:lnTo>
                <a:lnTo>
                  <a:pt x="90" y="169"/>
                </a:lnTo>
                <a:lnTo>
                  <a:pt x="90" y="167"/>
                </a:lnTo>
                <a:lnTo>
                  <a:pt x="88" y="167"/>
                </a:lnTo>
                <a:lnTo>
                  <a:pt x="88" y="165"/>
                </a:lnTo>
                <a:lnTo>
                  <a:pt x="90" y="165"/>
                </a:lnTo>
                <a:lnTo>
                  <a:pt x="88" y="165"/>
                </a:lnTo>
                <a:lnTo>
                  <a:pt x="88" y="163"/>
                </a:lnTo>
                <a:lnTo>
                  <a:pt x="90" y="163"/>
                </a:lnTo>
                <a:lnTo>
                  <a:pt x="88" y="163"/>
                </a:lnTo>
                <a:lnTo>
                  <a:pt x="90" y="163"/>
                </a:lnTo>
                <a:lnTo>
                  <a:pt x="90" y="162"/>
                </a:lnTo>
                <a:lnTo>
                  <a:pt x="90" y="160"/>
                </a:lnTo>
                <a:lnTo>
                  <a:pt x="88" y="158"/>
                </a:lnTo>
                <a:lnTo>
                  <a:pt x="88" y="157"/>
                </a:lnTo>
                <a:lnTo>
                  <a:pt x="88" y="155"/>
                </a:lnTo>
                <a:lnTo>
                  <a:pt x="88" y="153"/>
                </a:lnTo>
                <a:lnTo>
                  <a:pt x="90" y="153"/>
                </a:lnTo>
                <a:lnTo>
                  <a:pt x="90" y="151"/>
                </a:lnTo>
                <a:lnTo>
                  <a:pt x="90" y="150"/>
                </a:lnTo>
                <a:lnTo>
                  <a:pt x="88" y="150"/>
                </a:lnTo>
                <a:lnTo>
                  <a:pt x="87" y="150"/>
                </a:lnTo>
                <a:lnTo>
                  <a:pt x="87" y="151"/>
                </a:lnTo>
                <a:lnTo>
                  <a:pt x="85" y="151"/>
                </a:lnTo>
                <a:lnTo>
                  <a:pt x="83" y="151"/>
                </a:lnTo>
                <a:lnTo>
                  <a:pt x="81" y="151"/>
                </a:lnTo>
                <a:lnTo>
                  <a:pt x="80" y="151"/>
                </a:lnTo>
                <a:lnTo>
                  <a:pt x="80" y="150"/>
                </a:lnTo>
                <a:lnTo>
                  <a:pt x="80" y="151"/>
                </a:lnTo>
                <a:lnTo>
                  <a:pt x="78" y="151"/>
                </a:lnTo>
                <a:lnTo>
                  <a:pt x="78" y="153"/>
                </a:lnTo>
                <a:lnTo>
                  <a:pt x="78" y="155"/>
                </a:lnTo>
                <a:lnTo>
                  <a:pt x="76" y="155"/>
                </a:lnTo>
                <a:lnTo>
                  <a:pt x="76" y="157"/>
                </a:lnTo>
                <a:lnTo>
                  <a:pt x="76" y="158"/>
                </a:lnTo>
                <a:lnTo>
                  <a:pt x="74" y="160"/>
                </a:lnTo>
                <a:lnTo>
                  <a:pt x="74" y="158"/>
                </a:lnTo>
                <a:lnTo>
                  <a:pt x="73" y="158"/>
                </a:lnTo>
                <a:lnTo>
                  <a:pt x="73" y="157"/>
                </a:lnTo>
                <a:lnTo>
                  <a:pt x="73" y="155"/>
                </a:lnTo>
                <a:lnTo>
                  <a:pt x="74" y="155"/>
                </a:lnTo>
                <a:lnTo>
                  <a:pt x="74" y="153"/>
                </a:lnTo>
                <a:lnTo>
                  <a:pt x="74" y="151"/>
                </a:lnTo>
                <a:lnTo>
                  <a:pt x="73" y="151"/>
                </a:lnTo>
                <a:lnTo>
                  <a:pt x="73" y="150"/>
                </a:lnTo>
                <a:lnTo>
                  <a:pt x="71" y="150"/>
                </a:lnTo>
                <a:lnTo>
                  <a:pt x="71" y="151"/>
                </a:lnTo>
                <a:lnTo>
                  <a:pt x="69" y="151"/>
                </a:lnTo>
                <a:lnTo>
                  <a:pt x="68" y="151"/>
                </a:lnTo>
                <a:lnTo>
                  <a:pt x="66" y="151"/>
                </a:lnTo>
                <a:lnTo>
                  <a:pt x="66" y="153"/>
                </a:lnTo>
                <a:lnTo>
                  <a:pt x="64" y="153"/>
                </a:lnTo>
                <a:lnTo>
                  <a:pt x="64" y="155"/>
                </a:lnTo>
                <a:lnTo>
                  <a:pt x="62" y="155"/>
                </a:lnTo>
                <a:lnTo>
                  <a:pt x="61" y="155"/>
                </a:lnTo>
                <a:lnTo>
                  <a:pt x="61" y="157"/>
                </a:lnTo>
                <a:lnTo>
                  <a:pt x="59" y="157"/>
                </a:lnTo>
                <a:lnTo>
                  <a:pt x="57" y="157"/>
                </a:lnTo>
                <a:lnTo>
                  <a:pt x="57" y="155"/>
                </a:lnTo>
                <a:lnTo>
                  <a:pt x="56" y="155"/>
                </a:lnTo>
                <a:lnTo>
                  <a:pt x="54" y="155"/>
                </a:lnTo>
                <a:lnTo>
                  <a:pt x="54" y="157"/>
                </a:lnTo>
                <a:lnTo>
                  <a:pt x="52" y="157"/>
                </a:lnTo>
                <a:lnTo>
                  <a:pt x="52" y="158"/>
                </a:lnTo>
                <a:lnTo>
                  <a:pt x="52" y="160"/>
                </a:lnTo>
                <a:lnTo>
                  <a:pt x="50" y="160"/>
                </a:lnTo>
                <a:lnTo>
                  <a:pt x="50" y="158"/>
                </a:lnTo>
                <a:lnTo>
                  <a:pt x="49" y="158"/>
                </a:lnTo>
                <a:lnTo>
                  <a:pt x="49" y="157"/>
                </a:lnTo>
                <a:lnTo>
                  <a:pt x="47" y="157"/>
                </a:lnTo>
                <a:lnTo>
                  <a:pt x="47" y="155"/>
                </a:lnTo>
                <a:lnTo>
                  <a:pt x="45" y="155"/>
                </a:lnTo>
                <a:lnTo>
                  <a:pt x="47" y="155"/>
                </a:lnTo>
                <a:lnTo>
                  <a:pt x="47" y="153"/>
                </a:lnTo>
                <a:lnTo>
                  <a:pt x="49" y="153"/>
                </a:lnTo>
                <a:lnTo>
                  <a:pt x="49" y="151"/>
                </a:lnTo>
                <a:lnTo>
                  <a:pt x="49" y="150"/>
                </a:lnTo>
                <a:lnTo>
                  <a:pt x="50" y="150"/>
                </a:lnTo>
                <a:lnTo>
                  <a:pt x="50" y="148"/>
                </a:lnTo>
                <a:lnTo>
                  <a:pt x="52" y="148"/>
                </a:lnTo>
                <a:lnTo>
                  <a:pt x="52" y="146"/>
                </a:lnTo>
                <a:lnTo>
                  <a:pt x="52" y="145"/>
                </a:lnTo>
                <a:lnTo>
                  <a:pt x="54" y="145"/>
                </a:lnTo>
                <a:lnTo>
                  <a:pt x="54" y="143"/>
                </a:lnTo>
                <a:lnTo>
                  <a:pt x="56" y="143"/>
                </a:lnTo>
                <a:lnTo>
                  <a:pt x="56" y="141"/>
                </a:lnTo>
                <a:lnTo>
                  <a:pt x="57" y="141"/>
                </a:lnTo>
                <a:lnTo>
                  <a:pt x="57" y="139"/>
                </a:lnTo>
                <a:lnTo>
                  <a:pt x="59" y="138"/>
                </a:lnTo>
                <a:lnTo>
                  <a:pt x="61" y="138"/>
                </a:lnTo>
                <a:lnTo>
                  <a:pt x="61" y="136"/>
                </a:lnTo>
                <a:lnTo>
                  <a:pt x="62" y="136"/>
                </a:lnTo>
                <a:lnTo>
                  <a:pt x="62" y="134"/>
                </a:lnTo>
                <a:lnTo>
                  <a:pt x="64" y="134"/>
                </a:lnTo>
                <a:lnTo>
                  <a:pt x="64" y="132"/>
                </a:lnTo>
                <a:lnTo>
                  <a:pt x="64" y="131"/>
                </a:lnTo>
                <a:lnTo>
                  <a:pt x="66" y="131"/>
                </a:lnTo>
                <a:lnTo>
                  <a:pt x="66" y="129"/>
                </a:lnTo>
                <a:lnTo>
                  <a:pt x="66" y="127"/>
                </a:lnTo>
                <a:lnTo>
                  <a:pt x="68" y="127"/>
                </a:lnTo>
                <a:lnTo>
                  <a:pt x="66" y="127"/>
                </a:lnTo>
                <a:lnTo>
                  <a:pt x="64" y="127"/>
                </a:lnTo>
                <a:lnTo>
                  <a:pt x="62" y="127"/>
                </a:lnTo>
                <a:lnTo>
                  <a:pt x="61" y="127"/>
                </a:lnTo>
                <a:lnTo>
                  <a:pt x="59" y="127"/>
                </a:lnTo>
                <a:lnTo>
                  <a:pt x="57" y="127"/>
                </a:lnTo>
                <a:lnTo>
                  <a:pt x="56" y="127"/>
                </a:lnTo>
                <a:lnTo>
                  <a:pt x="54" y="127"/>
                </a:lnTo>
                <a:lnTo>
                  <a:pt x="54" y="126"/>
                </a:lnTo>
                <a:lnTo>
                  <a:pt x="52" y="126"/>
                </a:lnTo>
                <a:lnTo>
                  <a:pt x="50" y="126"/>
                </a:lnTo>
                <a:lnTo>
                  <a:pt x="49" y="126"/>
                </a:lnTo>
                <a:lnTo>
                  <a:pt x="47" y="126"/>
                </a:lnTo>
                <a:lnTo>
                  <a:pt x="47" y="124"/>
                </a:lnTo>
                <a:lnTo>
                  <a:pt x="45" y="124"/>
                </a:lnTo>
                <a:lnTo>
                  <a:pt x="45" y="122"/>
                </a:lnTo>
                <a:lnTo>
                  <a:pt x="43" y="122"/>
                </a:lnTo>
                <a:lnTo>
                  <a:pt x="43" y="120"/>
                </a:lnTo>
                <a:lnTo>
                  <a:pt x="42" y="120"/>
                </a:lnTo>
                <a:lnTo>
                  <a:pt x="42" y="119"/>
                </a:lnTo>
                <a:lnTo>
                  <a:pt x="40" y="119"/>
                </a:lnTo>
                <a:lnTo>
                  <a:pt x="40" y="117"/>
                </a:lnTo>
                <a:lnTo>
                  <a:pt x="38" y="117"/>
                </a:lnTo>
                <a:lnTo>
                  <a:pt x="38" y="115"/>
                </a:lnTo>
                <a:lnTo>
                  <a:pt x="37" y="115"/>
                </a:lnTo>
                <a:lnTo>
                  <a:pt x="37" y="114"/>
                </a:lnTo>
                <a:lnTo>
                  <a:pt x="37" y="112"/>
                </a:lnTo>
                <a:lnTo>
                  <a:pt x="35" y="112"/>
                </a:lnTo>
                <a:lnTo>
                  <a:pt x="35" y="110"/>
                </a:lnTo>
                <a:lnTo>
                  <a:pt x="35" y="108"/>
                </a:lnTo>
                <a:lnTo>
                  <a:pt x="33" y="108"/>
                </a:lnTo>
                <a:lnTo>
                  <a:pt x="33" y="107"/>
                </a:lnTo>
                <a:lnTo>
                  <a:pt x="33" y="105"/>
                </a:lnTo>
                <a:lnTo>
                  <a:pt x="31" y="105"/>
                </a:lnTo>
                <a:lnTo>
                  <a:pt x="31" y="103"/>
                </a:lnTo>
                <a:lnTo>
                  <a:pt x="31" y="102"/>
                </a:lnTo>
                <a:lnTo>
                  <a:pt x="30" y="102"/>
                </a:lnTo>
                <a:lnTo>
                  <a:pt x="30" y="100"/>
                </a:lnTo>
                <a:lnTo>
                  <a:pt x="30" y="98"/>
                </a:lnTo>
                <a:lnTo>
                  <a:pt x="30" y="96"/>
                </a:lnTo>
                <a:lnTo>
                  <a:pt x="30" y="95"/>
                </a:lnTo>
                <a:lnTo>
                  <a:pt x="30" y="93"/>
                </a:lnTo>
                <a:lnTo>
                  <a:pt x="28" y="93"/>
                </a:lnTo>
                <a:lnTo>
                  <a:pt x="26" y="93"/>
                </a:lnTo>
                <a:lnTo>
                  <a:pt x="25" y="93"/>
                </a:lnTo>
                <a:lnTo>
                  <a:pt x="25" y="91"/>
                </a:lnTo>
                <a:lnTo>
                  <a:pt x="23" y="91"/>
                </a:lnTo>
                <a:lnTo>
                  <a:pt x="21" y="91"/>
                </a:lnTo>
                <a:lnTo>
                  <a:pt x="19" y="91"/>
                </a:lnTo>
                <a:lnTo>
                  <a:pt x="19" y="89"/>
                </a:lnTo>
                <a:lnTo>
                  <a:pt x="18" y="89"/>
                </a:lnTo>
                <a:lnTo>
                  <a:pt x="16" y="89"/>
                </a:lnTo>
                <a:lnTo>
                  <a:pt x="14" y="89"/>
                </a:lnTo>
                <a:lnTo>
                  <a:pt x="14" y="88"/>
                </a:lnTo>
                <a:lnTo>
                  <a:pt x="14" y="86"/>
                </a:lnTo>
                <a:lnTo>
                  <a:pt x="12" y="86"/>
                </a:lnTo>
                <a:lnTo>
                  <a:pt x="12" y="84"/>
                </a:lnTo>
                <a:lnTo>
                  <a:pt x="11" y="84"/>
                </a:lnTo>
                <a:lnTo>
                  <a:pt x="9" y="84"/>
                </a:lnTo>
                <a:lnTo>
                  <a:pt x="9" y="83"/>
                </a:lnTo>
                <a:lnTo>
                  <a:pt x="9" y="81"/>
                </a:lnTo>
                <a:lnTo>
                  <a:pt x="9" y="79"/>
                </a:lnTo>
                <a:lnTo>
                  <a:pt x="7" y="79"/>
                </a:lnTo>
                <a:lnTo>
                  <a:pt x="7" y="77"/>
                </a:lnTo>
                <a:lnTo>
                  <a:pt x="7" y="76"/>
                </a:lnTo>
                <a:lnTo>
                  <a:pt x="7" y="74"/>
                </a:lnTo>
                <a:lnTo>
                  <a:pt x="6" y="74"/>
                </a:lnTo>
                <a:lnTo>
                  <a:pt x="6" y="72"/>
                </a:lnTo>
                <a:lnTo>
                  <a:pt x="4" y="72"/>
                </a:lnTo>
                <a:lnTo>
                  <a:pt x="2" y="72"/>
                </a:lnTo>
                <a:lnTo>
                  <a:pt x="0" y="72"/>
                </a:lnTo>
                <a:lnTo>
                  <a:pt x="0" y="71"/>
                </a:lnTo>
                <a:lnTo>
                  <a:pt x="0" y="69"/>
                </a:lnTo>
                <a:lnTo>
                  <a:pt x="2" y="69"/>
                </a:lnTo>
                <a:lnTo>
                  <a:pt x="2" y="67"/>
                </a:lnTo>
                <a:lnTo>
                  <a:pt x="4" y="67"/>
                </a:lnTo>
                <a:lnTo>
                  <a:pt x="4" y="65"/>
                </a:lnTo>
                <a:lnTo>
                  <a:pt x="4" y="67"/>
                </a:lnTo>
                <a:lnTo>
                  <a:pt x="6" y="67"/>
                </a:lnTo>
                <a:lnTo>
                  <a:pt x="6" y="65"/>
                </a:lnTo>
                <a:lnTo>
                  <a:pt x="7" y="65"/>
                </a:lnTo>
                <a:lnTo>
                  <a:pt x="7" y="64"/>
                </a:lnTo>
                <a:lnTo>
                  <a:pt x="7" y="62"/>
                </a:lnTo>
                <a:lnTo>
                  <a:pt x="9" y="62"/>
                </a:lnTo>
                <a:lnTo>
                  <a:pt x="11" y="62"/>
                </a:lnTo>
                <a:lnTo>
                  <a:pt x="12" y="62"/>
                </a:lnTo>
                <a:lnTo>
                  <a:pt x="12" y="60"/>
                </a:lnTo>
                <a:lnTo>
                  <a:pt x="14" y="60"/>
                </a:lnTo>
                <a:lnTo>
                  <a:pt x="16" y="60"/>
                </a:lnTo>
                <a:lnTo>
                  <a:pt x="16" y="62"/>
                </a:lnTo>
                <a:lnTo>
                  <a:pt x="18" y="62"/>
                </a:lnTo>
                <a:lnTo>
                  <a:pt x="19" y="62"/>
                </a:lnTo>
                <a:lnTo>
                  <a:pt x="21" y="60"/>
                </a:lnTo>
                <a:lnTo>
                  <a:pt x="21" y="58"/>
                </a:lnTo>
                <a:lnTo>
                  <a:pt x="23" y="58"/>
                </a:lnTo>
                <a:lnTo>
                  <a:pt x="25" y="58"/>
                </a:lnTo>
                <a:lnTo>
                  <a:pt x="25" y="57"/>
                </a:lnTo>
                <a:lnTo>
                  <a:pt x="26" y="57"/>
                </a:lnTo>
                <a:lnTo>
                  <a:pt x="28" y="57"/>
                </a:lnTo>
                <a:lnTo>
                  <a:pt x="30" y="58"/>
                </a:lnTo>
                <a:lnTo>
                  <a:pt x="31" y="58"/>
                </a:lnTo>
                <a:lnTo>
                  <a:pt x="33" y="58"/>
                </a:lnTo>
                <a:lnTo>
                  <a:pt x="33" y="57"/>
                </a:lnTo>
                <a:lnTo>
                  <a:pt x="33" y="55"/>
                </a:lnTo>
                <a:lnTo>
                  <a:pt x="33" y="53"/>
                </a:lnTo>
                <a:lnTo>
                  <a:pt x="35" y="53"/>
                </a:lnTo>
                <a:lnTo>
                  <a:pt x="35" y="52"/>
                </a:lnTo>
                <a:lnTo>
                  <a:pt x="35" y="50"/>
                </a:lnTo>
                <a:lnTo>
                  <a:pt x="37" y="50"/>
                </a:lnTo>
                <a:lnTo>
                  <a:pt x="38" y="50"/>
                </a:lnTo>
                <a:lnTo>
                  <a:pt x="38" y="52"/>
                </a:lnTo>
                <a:lnTo>
                  <a:pt x="37" y="52"/>
                </a:lnTo>
                <a:lnTo>
                  <a:pt x="38" y="52"/>
                </a:lnTo>
                <a:lnTo>
                  <a:pt x="38" y="53"/>
                </a:lnTo>
                <a:lnTo>
                  <a:pt x="40" y="53"/>
                </a:lnTo>
                <a:lnTo>
                  <a:pt x="40" y="52"/>
                </a:lnTo>
                <a:lnTo>
                  <a:pt x="40" y="50"/>
                </a:lnTo>
                <a:lnTo>
                  <a:pt x="40" y="48"/>
                </a:lnTo>
                <a:lnTo>
                  <a:pt x="42" y="48"/>
                </a:lnTo>
                <a:lnTo>
                  <a:pt x="43" y="48"/>
                </a:lnTo>
                <a:lnTo>
                  <a:pt x="43" y="46"/>
                </a:lnTo>
                <a:lnTo>
                  <a:pt x="45" y="46"/>
                </a:lnTo>
                <a:lnTo>
                  <a:pt x="47" y="46"/>
                </a:lnTo>
                <a:lnTo>
                  <a:pt x="49" y="46"/>
                </a:lnTo>
                <a:lnTo>
                  <a:pt x="49" y="45"/>
                </a:lnTo>
                <a:lnTo>
                  <a:pt x="50" y="45"/>
                </a:lnTo>
                <a:lnTo>
                  <a:pt x="50" y="43"/>
                </a:lnTo>
                <a:lnTo>
                  <a:pt x="52" y="41"/>
                </a:lnTo>
                <a:lnTo>
                  <a:pt x="54" y="41"/>
                </a:lnTo>
                <a:lnTo>
                  <a:pt x="54" y="40"/>
                </a:lnTo>
                <a:lnTo>
                  <a:pt x="56" y="40"/>
                </a:lnTo>
                <a:lnTo>
                  <a:pt x="56" y="38"/>
                </a:lnTo>
                <a:lnTo>
                  <a:pt x="54" y="38"/>
                </a:lnTo>
                <a:lnTo>
                  <a:pt x="52" y="38"/>
                </a:lnTo>
                <a:lnTo>
                  <a:pt x="52" y="36"/>
                </a:lnTo>
                <a:lnTo>
                  <a:pt x="54" y="36"/>
                </a:lnTo>
                <a:lnTo>
                  <a:pt x="54" y="34"/>
                </a:lnTo>
                <a:lnTo>
                  <a:pt x="56" y="34"/>
                </a:lnTo>
                <a:lnTo>
                  <a:pt x="56" y="33"/>
                </a:lnTo>
                <a:lnTo>
                  <a:pt x="56" y="31"/>
                </a:lnTo>
                <a:lnTo>
                  <a:pt x="57" y="31"/>
                </a:lnTo>
                <a:lnTo>
                  <a:pt x="59" y="31"/>
                </a:lnTo>
                <a:lnTo>
                  <a:pt x="59" y="29"/>
                </a:lnTo>
                <a:lnTo>
                  <a:pt x="61" y="29"/>
                </a:lnTo>
                <a:lnTo>
                  <a:pt x="61" y="27"/>
                </a:lnTo>
                <a:lnTo>
                  <a:pt x="62" y="27"/>
                </a:lnTo>
                <a:lnTo>
                  <a:pt x="62" y="26"/>
                </a:lnTo>
                <a:lnTo>
                  <a:pt x="64" y="26"/>
                </a:lnTo>
                <a:lnTo>
                  <a:pt x="64" y="24"/>
                </a:lnTo>
                <a:lnTo>
                  <a:pt x="66" y="24"/>
                </a:lnTo>
                <a:lnTo>
                  <a:pt x="66" y="22"/>
                </a:lnTo>
                <a:lnTo>
                  <a:pt x="68" y="22"/>
                </a:lnTo>
                <a:lnTo>
                  <a:pt x="68" y="21"/>
                </a:lnTo>
                <a:lnTo>
                  <a:pt x="69" y="21"/>
                </a:lnTo>
                <a:lnTo>
                  <a:pt x="69" y="19"/>
                </a:lnTo>
                <a:lnTo>
                  <a:pt x="71" y="19"/>
                </a:lnTo>
                <a:lnTo>
                  <a:pt x="71" y="17"/>
                </a:lnTo>
                <a:lnTo>
                  <a:pt x="73" y="17"/>
                </a:lnTo>
                <a:lnTo>
                  <a:pt x="73" y="15"/>
                </a:lnTo>
                <a:lnTo>
                  <a:pt x="73" y="14"/>
                </a:lnTo>
                <a:lnTo>
                  <a:pt x="74" y="14"/>
                </a:lnTo>
                <a:lnTo>
                  <a:pt x="74" y="12"/>
                </a:lnTo>
                <a:lnTo>
                  <a:pt x="74" y="10"/>
                </a:lnTo>
                <a:lnTo>
                  <a:pt x="74" y="9"/>
                </a:lnTo>
                <a:lnTo>
                  <a:pt x="76" y="9"/>
                </a:lnTo>
                <a:lnTo>
                  <a:pt x="76" y="7"/>
                </a:lnTo>
                <a:lnTo>
                  <a:pt x="78" y="7"/>
                </a:lnTo>
                <a:lnTo>
                  <a:pt x="78" y="9"/>
                </a:lnTo>
                <a:lnTo>
                  <a:pt x="80" y="9"/>
                </a:lnTo>
                <a:lnTo>
                  <a:pt x="80" y="10"/>
                </a:lnTo>
                <a:lnTo>
                  <a:pt x="81" y="10"/>
                </a:lnTo>
                <a:lnTo>
                  <a:pt x="81" y="12"/>
                </a:lnTo>
                <a:lnTo>
                  <a:pt x="83" y="12"/>
                </a:lnTo>
                <a:lnTo>
                  <a:pt x="83" y="14"/>
                </a:lnTo>
                <a:lnTo>
                  <a:pt x="85" y="14"/>
                </a:lnTo>
                <a:lnTo>
                  <a:pt x="85" y="12"/>
                </a:lnTo>
                <a:lnTo>
                  <a:pt x="87" y="12"/>
                </a:lnTo>
                <a:lnTo>
                  <a:pt x="88" y="12"/>
                </a:lnTo>
                <a:lnTo>
                  <a:pt x="88" y="14"/>
                </a:lnTo>
                <a:lnTo>
                  <a:pt x="90" y="15"/>
                </a:lnTo>
                <a:lnTo>
                  <a:pt x="92" y="15"/>
                </a:lnTo>
                <a:lnTo>
                  <a:pt x="93" y="15"/>
                </a:lnTo>
                <a:lnTo>
                  <a:pt x="95" y="15"/>
                </a:lnTo>
                <a:lnTo>
                  <a:pt x="97" y="15"/>
                </a:lnTo>
                <a:lnTo>
                  <a:pt x="97" y="17"/>
                </a:lnTo>
                <a:lnTo>
                  <a:pt x="99" y="17"/>
                </a:lnTo>
                <a:lnTo>
                  <a:pt x="100" y="17"/>
                </a:lnTo>
                <a:lnTo>
                  <a:pt x="100" y="19"/>
                </a:lnTo>
                <a:lnTo>
                  <a:pt x="102" y="19"/>
                </a:lnTo>
                <a:lnTo>
                  <a:pt x="102" y="17"/>
                </a:lnTo>
                <a:lnTo>
                  <a:pt x="102" y="15"/>
                </a:lnTo>
                <a:lnTo>
                  <a:pt x="104" y="15"/>
                </a:lnTo>
                <a:lnTo>
                  <a:pt x="105" y="15"/>
                </a:lnTo>
                <a:lnTo>
                  <a:pt x="105" y="14"/>
                </a:lnTo>
                <a:lnTo>
                  <a:pt x="107" y="14"/>
                </a:lnTo>
                <a:lnTo>
                  <a:pt x="109" y="14"/>
                </a:lnTo>
                <a:lnTo>
                  <a:pt x="109" y="15"/>
                </a:lnTo>
                <a:lnTo>
                  <a:pt x="111" y="15"/>
                </a:lnTo>
                <a:lnTo>
                  <a:pt x="112" y="15"/>
                </a:lnTo>
                <a:lnTo>
                  <a:pt x="114" y="15"/>
                </a:lnTo>
                <a:lnTo>
                  <a:pt x="114" y="17"/>
                </a:lnTo>
                <a:lnTo>
                  <a:pt x="116" y="17"/>
                </a:lnTo>
                <a:lnTo>
                  <a:pt x="117" y="17"/>
                </a:lnTo>
                <a:lnTo>
                  <a:pt x="119" y="17"/>
                </a:lnTo>
                <a:lnTo>
                  <a:pt x="119" y="19"/>
                </a:lnTo>
                <a:lnTo>
                  <a:pt x="121" y="19"/>
                </a:lnTo>
                <a:lnTo>
                  <a:pt x="123" y="19"/>
                </a:lnTo>
                <a:lnTo>
                  <a:pt x="124" y="19"/>
                </a:lnTo>
                <a:lnTo>
                  <a:pt x="124" y="21"/>
                </a:lnTo>
                <a:lnTo>
                  <a:pt x="126" y="21"/>
                </a:lnTo>
                <a:lnTo>
                  <a:pt x="128" y="21"/>
                </a:lnTo>
                <a:lnTo>
                  <a:pt x="130" y="21"/>
                </a:lnTo>
                <a:lnTo>
                  <a:pt x="131" y="21"/>
                </a:lnTo>
                <a:lnTo>
                  <a:pt x="133" y="21"/>
                </a:lnTo>
                <a:lnTo>
                  <a:pt x="135" y="21"/>
                </a:lnTo>
                <a:lnTo>
                  <a:pt x="136" y="21"/>
                </a:lnTo>
                <a:lnTo>
                  <a:pt x="138" y="21"/>
                </a:lnTo>
                <a:lnTo>
                  <a:pt x="138" y="22"/>
                </a:lnTo>
                <a:lnTo>
                  <a:pt x="140" y="22"/>
                </a:lnTo>
                <a:lnTo>
                  <a:pt x="140" y="24"/>
                </a:lnTo>
                <a:lnTo>
                  <a:pt x="140" y="26"/>
                </a:lnTo>
                <a:lnTo>
                  <a:pt x="142" y="26"/>
                </a:lnTo>
                <a:lnTo>
                  <a:pt x="142" y="27"/>
                </a:lnTo>
                <a:lnTo>
                  <a:pt x="143" y="27"/>
                </a:lnTo>
                <a:lnTo>
                  <a:pt x="143" y="26"/>
                </a:lnTo>
                <a:lnTo>
                  <a:pt x="143" y="24"/>
                </a:lnTo>
                <a:lnTo>
                  <a:pt x="143" y="22"/>
                </a:lnTo>
                <a:lnTo>
                  <a:pt x="145" y="22"/>
                </a:lnTo>
                <a:lnTo>
                  <a:pt x="145" y="21"/>
                </a:lnTo>
                <a:lnTo>
                  <a:pt x="145" y="19"/>
                </a:lnTo>
                <a:lnTo>
                  <a:pt x="145" y="17"/>
                </a:lnTo>
                <a:lnTo>
                  <a:pt x="145" y="15"/>
                </a:lnTo>
                <a:lnTo>
                  <a:pt x="145" y="14"/>
                </a:lnTo>
                <a:lnTo>
                  <a:pt x="147" y="14"/>
                </a:lnTo>
                <a:lnTo>
                  <a:pt x="148" y="14"/>
                </a:lnTo>
                <a:lnTo>
                  <a:pt x="148" y="12"/>
                </a:lnTo>
                <a:lnTo>
                  <a:pt x="150" y="12"/>
                </a:lnTo>
                <a:lnTo>
                  <a:pt x="150" y="10"/>
                </a:lnTo>
                <a:lnTo>
                  <a:pt x="150" y="9"/>
                </a:lnTo>
                <a:lnTo>
                  <a:pt x="150" y="7"/>
                </a:lnTo>
                <a:lnTo>
                  <a:pt x="152" y="7"/>
                </a:lnTo>
                <a:lnTo>
                  <a:pt x="152" y="5"/>
                </a:lnTo>
                <a:lnTo>
                  <a:pt x="154" y="5"/>
                </a:lnTo>
                <a:lnTo>
                  <a:pt x="155" y="5"/>
                </a:lnTo>
                <a:lnTo>
                  <a:pt x="157" y="5"/>
                </a:lnTo>
                <a:lnTo>
                  <a:pt x="157" y="7"/>
                </a:lnTo>
                <a:lnTo>
                  <a:pt x="157" y="5"/>
                </a:lnTo>
                <a:lnTo>
                  <a:pt x="159" y="5"/>
                </a:lnTo>
                <a:lnTo>
                  <a:pt x="159" y="3"/>
                </a:lnTo>
                <a:lnTo>
                  <a:pt x="161" y="3"/>
                </a:lnTo>
                <a:lnTo>
                  <a:pt x="161" y="2"/>
                </a:lnTo>
                <a:lnTo>
                  <a:pt x="162" y="2"/>
                </a:lnTo>
                <a:lnTo>
                  <a:pt x="162" y="3"/>
                </a:lnTo>
                <a:lnTo>
                  <a:pt x="164" y="3"/>
                </a:lnTo>
                <a:lnTo>
                  <a:pt x="166" y="3"/>
                </a:lnTo>
                <a:lnTo>
                  <a:pt x="167" y="3"/>
                </a:lnTo>
                <a:lnTo>
                  <a:pt x="167" y="5"/>
                </a:lnTo>
                <a:lnTo>
                  <a:pt x="169" y="5"/>
                </a:lnTo>
                <a:lnTo>
                  <a:pt x="171" y="5"/>
                </a:lnTo>
                <a:lnTo>
                  <a:pt x="173" y="5"/>
                </a:lnTo>
                <a:lnTo>
                  <a:pt x="173" y="7"/>
                </a:lnTo>
                <a:lnTo>
                  <a:pt x="174" y="7"/>
                </a:lnTo>
                <a:lnTo>
                  <a:pt x="176" y="7"/>
                </a:lnTo>
                <a:lnTo>
                  <a:pt x="178" y="7"/>
                </a:lnTo>
                <a:lnTo>
                  <a:pt x="178" y="9"/>
                </a:lnTo>
                <a:lnTo>
                  <a:pt x="179" y="9"/>
                </a:lnTo>
                <a:lnTo>
                  <a:pt x="181" y="9"/>
                </a:lnTo>
                <a:lnTo>
                  <a:pt x="181" y="10"/>
                </a:lnTo>
                <a:lnTo>
                  <a:pt x="183" y="10"/>
                </a:lnTo>
                <a:lnTo>
                  <a:pt x="185" y="10"/>
                </a:lnTo>
                <a:lnTo>
                  <a:pt x="186" y="10"/>
                </a:lnTo>
                <a:lnTo>
                  <a:pt x="186" y="12"/>
                </a:lnTo>
                <a:lnTo>
                  <a:pt x="188" y="12"/>
                </a:lnTo>
                <a:lnTo>
                  <a:pt x="190" y="12"/>
                </a:lnTo>
                <a:lnTo>
                  <a:pt x="191" y="12"/>
                </a:lnTo>
                <a:lnTo>
                  <a:pt x="191" y="14"/>
                </a:lnTo>
                <a:lnTo>
                  <a:pt x="193" y="14"/>
                </a:lnTo>
                <a:lnTo>
                  <a:pt x="195" y="14"/>
                </a:lnTo>
                <a:lnTo>
                  <a:pt x="197" y="14"/>
                </a:lnTo>
                <a:lnTo>
                  <a:pt x="197" y="15"/>
                </a:lnTo>
                <a:lnTo>
                  <a:pt x="198" y="15"/>
                </a:lnTo>
                <a:lnTo>
                  <a:pt x="198" y="17"/>
                </a:lnTo>
                <a:lnTo>
                  <a:pt x="200" y="17"/>
                </a:lnTo>
                <a:lnTo>
                  <a:pt x="200" y="19"/>
                </a:lnTo>
                <a:lnTo>
                  <a:pt x="202" y="19"/>
                </a:lnTo>
                <a:lnTo>
                  <a:pt x="202" y="17"/>
                </a:lnTo>
                <a:lnTo>
                  <a:pt x="204" y="17"/>
                </a:lnTo>
                <a:lnTo>
                  <a:pt x="204" y="19"/>
                </a:lnTo>
                <a:lnTo>
                  <a:pt x="204" y="17"/>
                </a:lnTo>
                <a:lnTo>
                  <a:pt x="205" y="17"/>
                </a:lnTo>
                <a:lnTo>
                  <a:pt x="207" y="17"/>
                </a:lnTo>
                <a:lnTo>
                  <a:pt x="207" y="19"/>
                </a:lnTo>
                <a:lnTo>
                  <a:pt x="207" y="21"/>
                </a:lnTo>
                <a:lnTo>
                  <a:pt x="209" y="21"/>
                </a:lnTo>
                <a:lnTo>
                  <a:pt x="209" y="19"/>
                </a:lnTo>
                <a:lnTo>
                  <a:pt x="210" y="19"/>
                </a:lnTo>
                <a:lnTo>
                  <a:pt x="210" y="17"/>
                </a:lnTo>
                <a:lnTo>
                  <a:pt x="212" y="17"/>
                </a:lnTo>
                <a:lnTo>
                  <a:pt x="212" y="19"/>
                </a:lnTo>
                <a:lnTo>
                  <a:pt x="214" y="19"/>
                </a:lnTo>
                <a:lnTo>
                  <a:pt x="216" y="19"/>
                </a:lnTo>
                <a:lnTo>
                  <a:pt x="216" y="17"/>
                </a:lnTo>
                <a:lnTo>
                  <a:pt x="217" y="17"/>
                </a:lnTo>
                <a:lnTo>
                  <a:pt x="217" y="15"/>
                </a:lnTo>
                <a:lnTo>
                  <a:pt x="219" y="15"/>
                </a:lnTo>
                <a:lnTo>
                  <a:pt x="221" y="15"/>
                </a:lnTo>
                <a:lnTo>
                  <a:pt x="221" y="17"/>
                </a:lnTo>
                <a:lnTo>
                  <a:pt x="221" y="15"/>
                </a:lnTo>
                <a:lnTo>
                  <a:pt x="222" y="15"/>
                </a:lnTo>
                <a:lnTo>
                  <a:pt x="222" y="17"/>
                </a:lnTo>
                <a:lnTo>
                  <a:pt x="224" y="17"/>
                </a:lnTo>
                <a:lnTo>
                  <a:pt x="224" y="15"/>
                </a:lnTo>
                <a:lnTo>
                  <a:pt x="222" y="15"/>
                </a:lnTo>
                <a:lnTo>
                  <a:pt x="224" y="15"/>
                </a:lnTo>
                <a:lnTo>
                  <a:pt x="224" y="14"/>
                </a:lnTo>
                <a:lnTo>
                  <a:pt x="224" y="15"/>
                </a:lnTo>
                <a:lnTo>
                  <a:pt x="226" y="15"/>
                </a:lnTo>
                <a:lnTo>
                  <a:pt x="228" y="15"/>
                </a:lnTo>
                <a:lnTo>
                  <a:pt x="229" y="15"/>
                </a:lnTo>
                <a:lnTo>
                  <a:pt x="229" y="14"/>
                </a:lnTo>
                <a:lnTo>
                  <a:pt x="229" y="12"/>
                </a:lnTo>
                <a:lnTo>
                  <a:pt x="231" y="12"/>
                </a:lnTo>
                <a:lnTo>
                  <a:pt x="233" y="12"/>
                </a:lnTo>
                <a:lnTo>
                  <a:pt x="233" y="10"/>
                </a:lnTo>
                <a:lnTo>
                  <a:pt x="235" y="10"/>
                </a:lnTo>
                <a:lnTo>
                  <a:pt x="236" y="10"/>
                </a:lnTo>
                <a:lnTo>
                  <a:pt x="236" y="9"/>
                </a:lnTo>
                <a:lnTo>
                  <a:pt x="238" y="9"/>
                </a:lnTo>
                <a:lnTo>
                  <a:pt x="240" y="9"/>
                </a:lnTo>
                <a:lnTo>
                  <a:pt x="241" y="9"/>
                </a:lnTo>
                <a:lnTo>
                  <a:pt x="241" y="7"/>
                </a:lnTo>
                <a:lnTo>
                  <a:pt x="243" y="7"/>
                </a:lnTo>
                <a:lnTo>
                  <a:pt x="243" y="5"/>
                </a:lnTo>
                <a:lnTo>
                  <a:pt x="245" y="5"/>
                </a:lnTo>
                <a:lnTo>
                  <a:pt x="245" y="3"/>
                </a:lnTo>
                <a:lnTo>
                  <a:pt x="247" y="3"/>
                </a:lnTo>
                <a:lnTo>
                  <a:pt x="248" y="3"/>
                </a:lnTo>
                <a:lnTo>
                  <a:pt x="250" y="3"/>
                </a:lnTo>
                <a:lnTo>
                  <a:pt x="252" y="3"/>
                </a:lnTo>
                <a:lnTo>
                  <a:pt x="253" y="3"/>
                </a:lnTo>
                <a:lnTo>
                  <a:pt x="255" y="3"/>
                </a:lnTo>
                <a:lnTo>
                  <a:pt x="257" y="3"/>
                </a:lnTo>
                <a:lnTo>
                  <a:pt x="259" y="3"/>
                </a:lnTo>
                <a:lnTo>
                  <a:pt x="260" y="3"/>
                </a:lnTo>
                <a:lnTo>
                  <a:pt x="262" y="3"/>
                </a:lnTo>
                <a:lnTo>
                  <a:pt x="264" y="3"/>
                </a:lnTo>
                <a:lnTo>
                  <a:pt x="265" y="3"/>
                </a:lnTo>
                <a:lnTo>
                  <a:pt x="267" y="3"/>
                </a:lnTo>
                <a:lnTo>
                  <a:pt x="269" y="3"/>
                </a:lnTo>
                <a:lnTo>
                  <a:pt x="271" y="3"/>
                </a:lnTo>
                <a:lnTo>
                  <a:pt x="272" y="3"/>
                </a:lnTo>
                <a:lnTo>
                  <a:pt x="274" y="3"/>
                </a:lnTo>
                <a:lnTo>
                  <a:pt x="276" y="3"/>
                </a:lnTo>
                <a:lnTo>
                  <a:pt x="278" y="3"/>
                </a:lnTo>
                <a:lnTo>
                  <a:pt x="279" y="3"/>
                </a:lnTo>
                <a:lnTo>
                  <a:pt x="281" y="3"/>
                </a:lnTo>
                <a:lnTo>
                  <a:pt x="283" y="3"/>
                </a:lnTo>
                <a:lnTo>
                  <a:pt x="284" y="3"/>
                </a:lnTo>
                <a:lnTo>
                  <a:pt x="286" y="3"/>
                </a:lnTo>
                <a:lnTo>
                  <a:pt x="288" y="3"/>
                </a:lnTo>
                <a:lnTo>
                  <a:pt x="290" y="3"/>
                </a:lnTo>
                <a:lnTo>
                  <a:pt x="291" y="3"/>
                </a:lnTo>
                <a:lnTo>
                  <a:pt x="293" y="3"/>
                </a:lnTo>
                <a:lnTo>
                  <a:pt x="295" y="3"/>
                </a:lnTo>
                <a:lnTo>
                  <a:pt x="296" y="3"/>
                </a:lnTo>
                <a:lnTo>
                  <a:pt x="298" y="3"/>
                </a:lnTo>
                <a:lnTo>
                  <a:pt x="300" y="3"/>
                </a:lnTo>
                <a:lnTo>
                  <a:pt x="302" y="3"/>
                </a:lnTo>
                <a:lnTo>
                  <a:pt x="303" y="3"/>
                </a:lnTo>
                <a:lnTo>
                  <a:pt x="305" y="3"/>
                </a:lnTo>
                <a:lnTo>
                  <a:pt x="307" y="3"/>
                </a:lnTo>
                <a:lnTo>
                  <a:pt x="309" y="3"/>
                </a:lnTo>
                <a:lnTo>
                  <a:pt x="310" y="3"/>
                </a:lnTo>
                <a:lnTo>
                  <a:pt x="312" y="3"/>
                </a:lnTo>
                <a:lnTo>
                  <a:pt x="314" y="3"/>
                </a:lnTo>
                <a:lnTo>
                  <a:pt x="315" y="3"/>
                </a:lnTo>
                <a:lnTo>
                  <a:pt x="317" y="3"/>
                </a:lnTo>
                <a:lnTo>
                  <a:pt x="319" y="3"/>
                </a:lnTo>
                <a:lnTo>
                  <a:pt x="321" y="3"/>
                </a:lnTo>
                <a:lnTo>
                  <a:pt x="322" y="3"/>
                </a:lnTo>
                <a:lnTo>
                  <a:pt x="324" y="3"/>
                </a:lnTo>
                <a:lnTo>
                  <a:pt x="326" y="3"/>
                </a:lnTo>
                <a:lnTo>
                  <a:pt x="327" y="3"/>
                </a:lnTo>
                <a:lnTo>
                  <a:pt x="329" y="3"/>
                </a:lnTo>
                <a:lnTo>
                  <a:pt x="331" y="3"/>
                </a:lnTo>
                <a:lnTo>
                  <a:pt x="333" y="3"/>
                </a:lnTo>
                <a:lnTo>
                  <a:pt x="333" y="2"/>
                </a:lnTo>
                <a:lnTo>
                  <a:pt x="334" y="2"/>
                </a:lnTo>
                <a:lnTo>
                  <a:pt x="336" y="2"/>
                </a:lnTo>
                <a:lnTo>
                  <a:pt x="338" y="2"/>
                </a:lnTo>
                <a:lnTo>
                  <a:pt x="339" y="2"/>
                </a:lnTo>
                <a:lnTo>
                  <a:pt x="341" y="2"/>
                </a:lnTo>
                <a:lnTo>
                  <a:pt x="343" y="2"/>
                </a:lnTo>
                <a:lnTo>
                  <a:pt x="345" y="2"/>
                </a:lnTo>
                <a:lnTo>
                  <a:pt x="346" y="2"/>
                </a:lnTo>
                <a:lnTo>
                  <a:pt x="348" y="2"/>
                </a:lnTo>
                <a:lnTo>
                  <a:pt x="350" y="2"/>
                </a:lnTo>
                <a:lnTo>
                  <a:pt x="352" y="2"/>
                </a:lnTo>
                <a:lnTo>
                  <a:pt x="353" y="2"/>
                </a:lnTo>
                <a:lnTo>
                  <a:pt x="355" y="2"/>
                </a:lnTo>
                <a:lnTo>
                  <a:pt x="357" y="2"/>
                </a:lnTo>
                <a:lnTo>
                  <a:pt x="358" y="2"/>
                </a:lnTo>
                <a:lnTo>
                  <a:pt x="369" y="0"/>
                </a:lnTo>
                <a:lnTo>
                  <a:pt x="369" y="2"/>
                </a:lnTo>
                <a:close/>
              </a:path>
            </a:pathLst>
          </a:custGeom>
          <a:solidFill>
            <a:schemeClr val="tx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TextBox 73"/>
          <p:cNvSpPr txBox="1"/>
          <p:nvPr/>
        </p:nvSpPr>
        <p:spPr>
          <a:xfrm>
            <a:off x="4315000" y="227060"/>
            <a:ext cx="920190" cy="523220"/>
          </a:xfrm>
          <a:prstGeom prst="rect">
            <a:avLst/>
          </a:prstGeom>
          <a:noFill/>
        </p:spPr>
        <p:txBody>
          <a:bodyPr wrap="square" rtlCol="0">
            <a:spAutoFit/>
          </a:bodyPr>
          <a:lstStyle/>
          <a:p>
            <a:pPr algn="ctr"/>
            <a:r>
              <a:rPr lang="en-US" sz="1400" dirty="0" err="1" smtClean="0">
                <a:latin typeface="Calibri" pitchFamily="34" charset="0"/>
              </a:rPr>
              <a:t>Chitipa</a:t>
            </a:r>
            <a:r>
              <a:rPr lang="en-US" sz="1400" dirty="0" smtClean="0">
                <a:latin typeface="Calibri" pitchFamily="34" charset="0"/>
              </a:rPr>
              <a:t/>
            </a:r>
            <a:br>
              <a:rPr lang="en-US" sz="1400" dirty="0" smtClean="0">
                <a:latin typeface="Calibri" pitchFamily="34" charset="0"/>
              </a:rPr>
            </a:br>
            <a:r>
              <a:rPr lang="en-US" sz="1400" dirty="0" smtClean="0">
                <a:latin typeface="Calibri" pitchFamily="34" charset="0"/>
              </a:rPr>
              <a:t>33%</a:t>
            </a:r>
          </a:p>
        </p:txBody>
      </p:sp>
      <p:sp>
        <p:nvSpPr>
          <p:cNvPr id="94" name="TextBox 93"/>
          <p:cNvSpPr txBox="1"/>
          <p:nvPr/>
        </p:nvSpPr>
        <p:spPr>
          <a:xfrm>
            <a:off x="5338048" y="1041791"/>
            <a:ext cx="796056" cy="523220"/>
          </a:xfrm>
          <a:prstGeom prst="rect">
            <a:avLst/>
          </a:prstGeom>
          <a:noFill/>
        </p:spPr>
        <p:txBody>
          <a:bodyPr wrap="square" rtlCol="0">
            <a:spAutoFit/>
          </a:bodyPr>
          <a:lstStyle/>
          <a:p>
            <a:pPr algn="ctr"/>
            <a:r>
              <a:rPr lang="en-US" sz="1400" dirty="0" err="1" smtClean="0">
                <a:solidFill>
                  <a:schemeClr val="bg1"/>
                </a:solidFill>
                <a:latin typeface="Calibri" pitchFamily="34" charset="0"/>
              </a:rPr>
              <a:t>Rumphi</a:t>
            </a:r>
            <a:r>
              <a:rPr lang="en-US" sz="1400" dirty="0" smtClean="0">
                <a:solidFill>
                  <a:schemeClr val="bg1"/>
                </a:solidFill>
                <a:latin typeface="Calibri" pitchFamily="34" charset="0"/>
              </a:rPr>
              <a:t/>
            </a:r>
            <a:br>
              <a:rPr lang="en-US" sz="1400" dirty="0" smtClean="0">
                <a:solidFill>
                  <a:schemeClr val="bg1"/>
                </a:solidFill>
                <a:latin typeface="Calibri" pitchFamily="34" charset="0"/>
              </a:rPr>
            </a:br>
            <a:r>
              <a:rPr lang="en-US" sz="1400" dirty="0" smtClean="0">
                <a:solidFill>
                  <a:schemeClr val="bg1"/>
                </a:solidFill>
                <a:latin typeface="Calibri" pitchFamily="34" charset="0"/>
              </a:rPr>
              <a:t>32%</a:t>
            </a:r>
          </a:p>
        </p:txBody>
      </p:sp>
      <p:sp>
        <p:nvSpPr>
          <p:cNvPr id="95" name="TextBox 94"/>
          <p:cNvSpPr txBox="1"/>
          <p:nvPr/>
        </p:nvSpPr>
        <p:spPr>
          <a:xfrm>
            <a:off x="5336771" y="424090"/>
            <a:ext cx="829664" cy="523220"/>
          </a:xfrm>
          <a:prstGeom prst="rect">
            <a:avLst/>
          </a:prstGeom>
          <a:noFill/>
        </p:spPr>
        <p:txBody>
          <a:bodyPr wrap="square" rtlCol="0">
            <a:spAutoFit/>
          </a:bodyPr>
          <a:lstStyle/>
          <a:p>
            <a:pPr algn="ctr"/>
            <a:r>
              <a:rPr lang="en-US" sz="1400" dirty="0" err="1" smtClean="0">
                <a:solidFill>
                  <a:schemeClr val="bg1"/>
                </a:solidFill>
                <a:latin typeface="Calibri" pitchFamily="34" charset="0"/>
              </a:rPr>
              <a:t>Karonga</a:t>
            </a:r>
            <a:endParaRPr lang="en-US" sz="1400" dirty="0" smtClean="0">
              <a:solidFill>
                <a:schemeClr val="bg1"/>
              </a:solidFill>
              <a:latin typeface="Calibri" pitchFamily="34" charset="0"/>
            </a:endParaRPr>
          </a:p>
          <a:p>
            <a:pPr algn="ctr"/>
            <a:r>
              <a:rPr lang="en-US" sz="1400" dirty="0" smtClean="0">
                <a:solidFill>
                  <a:schemeClr val="bg1"/>
                </a:solidFill>
                <a:latin typeface="Calibri" pitchFamily="34" charset="0"/>
              </a:rPr>
              <a:t>28%</a:t>
            </a:r>
          </a:p>
        </p:txBody>
      </p:sp>
      <p:sp>
        <p:nvSpPr>
          <p:cNvPr id="96" name="TextBox 95"/>
          <p:cNvSpPr txBox="1"/>
          <p:nvPr/>
        </p:nvSpPr>
        <p:spPr>
          <a:xfrm>
            <a:off x="5661626" y="1567432"/>
            <a:ext cx="725867" cy="738664"/>
          </a:xfrm>
          <a:prstGeom prst="rect">
            <a:avLst/>
          </a:prstGeom>
          <a:noFill/>
        </p:spPr>
        <p:txBody>
          <a:bodyPr wrap="square" rtlCol="0">
            <a:spAutoFit/>
          </a:bodyPr>
          <a:lstStyle/>
          <a:p>
            <a:pPr algn="ctr"/>
            <a:r>
              <a:rPr lang="en-US" sz="1400" dirty="0" err="1" smtClean="0">
                <a:solidFill>
                  <a:schemeClr val="bg1"/>
                </a:solidFill>
                <a:latin typeface="Calibri" pitchFamily="34" charset="0"/>
              </a:rPr>
              <a:t>Nkhata</a:t>
            </a:r>
            <a:r>
              <a:rPr lang="en-US" sz="1400" dirty="0" smtClean="0">
                <a:solidFill>
                  <a:schemeClr val="bg1"/>
                </a:solidFill>
                <a:latin typeface="Calibri" pitchFamily="34" charset="0"/>
              </a:rPr>
              <a:t> </a:t>
            </a:r>
            <a:br>
              <a:rPr lang="en-US" sz="1400" dirty="0" smtClean="0">
                <a:solidFill>
                  <a:schemeClr val="bg1"/>
                </a:solidFill>
                <a:latin typeface="Calibri" pitchFamily="34" charset="0"/>
              </a:rPr>
            </a:br>
            <a:r>
              <a:rPr lang="en-US" sz="1400" dirty="0" smtClean="0">
                <a:solidFill>
                  <a:schemeClr val="bg1"/>
                </a:solidFill>
                <a:latin typeface="Calibri" pitchFamily="34" charset="0"/>
              </a:rPr>
              <a:t>Bay</a:t>
            </a:r>
          </a:p>
          <a:p>
            <a:pPr algn="ctr"/>
            <a:r>
              <a:rPr lang="en-US" sz="1400" dirty="0" smtClean="0">
                <a:solidFill>
                  <a:schemeClr val="bg1"/>
                </a:solidFill>
                <a:latin typeface="Calibri" pitchFamily="34" charset="0"/>
              </a:rPr>
              <a:t>33%</a:t>
            </a:r>
          </a:p>
        </p:txBody>
      </p:sp>
      <p:sp>
        <p:nvSpPr>
          <p:cNvPr id="97" name="TextBox 96"/>
          <p:cNvSpPr txBox="1"/>
          <p:nvPr/>
        </p:nvSpPr>
        <p:spPr>
          <a:xfrm>
            <a:off x="5004749" y="1705898"/>
            <a:ext cx="777230" cy="523220"/>
          </a:xfrm>
          <a:prstGeom prst="rect">
            <a:avLst/>
          </a:prstGeom>
          <a:noFill/>
        </p:spPr>
        <p:txBody>
          <a:bodyPr wrap="square" rtlCol="0">
            <a:spAutoFit/>
          </a:bodyPr>
          <a:lstStyle/>
          <a:p>
            <a:pPr algn="ctr"/>
            <a:r>
              <a:rPr lang="en-US" sz="1400" dirty="0" err="1" smtClean="0">
                <a:solidFill>
                  <a:schemeClr val="bg1"/>
                </a:solidFill>
                <a:latin typeface="Calibri" pitchFamily="34" charset="0"/>
              </a:rPr>
              <a:t>Mzimba</a:t>
            </a:r>
            <a:endParaRPr lang="en-US" sz="1400" dirty="0" smtClean="0">
              <a:solidFill>
                <a:schemeClr val="bg1"/>
              </a:solidFill>
              <a:latin typeface="Calibri" pitchFamily="34" charset="0"/>
            </a:endParaRPr>
          </a:p>
          <a:p>
            <a:pPr algn="ctr"/>
            <a:r>
              <a:rPr lang="en-US" sz="1400" dirty="0" smtClean="0">
                <a:solidFill>
                  <a:schemeClr val="bg1"/>
                </a:solidFill>
                <a:latin typeface="Calibri" pitchFamily="34" charset="0"/>
              </a:rPr>
              <a:t>39%</a:t>
            </a:r>
          </a:p>
        </p:txBody>
      </p:sp>
      <p:sp>
        <p:nvSpPr>
          <p:cNvPr id="98" name="TextBox 97"/>
          <p:cNvSpPr txBox="1"/>
          <p:nvPr/>
        </p:nvSpPr>
        <p:spPr>
          <a:xfrm>
            <a:off x="6313334" y="2205224"/>
            <a:ext cx="744171" cy="523220"/>
          </a:xfrm>
          <a:prstGeom prst="rect">
            <a:avLst/>
          </a:prstGeom>
          <a:noFill/>
        </p:spPr>
        <p:txBody>
          <a:bodyPr wrap="square" rtlCol="0">
            <a:spAutoFit/>
          </a:bodyPr>
          <a:lstStyle/>
          <a:p>
            <a:pPr algn="ctr"/>
            <a:r>
              <a:rPr lang="en-US" sz="1400" dirty="0" err="1" smtClean="0">
                <a:latin typeface="Calibri" pitchFamily="34" charset="0"/>
              </a:rPr>
              <a:t>Likoma</a:t>
            </a:r>
            <a:endParaRPr lang="en-US" sz="1400" dirty="0" smtClean="0">
              <a:latin typeface="Calibri" pitchFamily="34" charset="0"/>
            </a:endParaRPr>
          </a:p>
          <a:p>
            <a:pPr algn="ctr"/>
            <a:r>
              <a:rPr lang="en-US" sz="1400" dirty="0" smtClean="0">
                <a:latin typeface="Calibri" pitchFamily="34" charset="0"/>
              </a:rPr>
              <a:t>25%</a:t>
            </a:r>
          </a:p>
        </p:txBody>
      </p:sp>
      <p:sp>
        <p:nvSpPr>
          <p:cNvPr id="99" name="TextBox 98"/>
          <p:cNvSpPr txBox="1"/>
          <p:nvPr/>
        </p:nvSpPr>
        <p:spPr>
          <a:xfrm>
            <a:off x="6064353" y="2821148"/>
            <a:ext cx="1164570" cy="523220"/>
          </a:xfrm>
          <a:prstGeom prst="rect">
            <a:avLst/>
          </a:prstGeom>
          <a:noFill/>
        </p:spPr>
        <p:txBody>
          <a:bodyPr wrap="square" rtlCol="0">
            <a:spAutoFit/>
          </a:bodyPr>
          <a:lstStyle/>
          <a:p>
            <a:pPr algn="ctr"/>
            <a:r>
              <a:rPr lang="en-US" sz="1400" dirty="0" err="1" smtClean="0">
                <a:latin typeface="Calibri" pitchFamily="34" charset="0"/>
              </a:rPr>
              <a:t>Nkhotakota</a:t>
            </a:r>
            <a:endParaRPr lang="en-US" sz="1400" dirty="0" smtClean="0">
              <a:latin typeface="Calibri" pitchFamily="34" charset="0"/>
            </a:endParaRPr>
          </a:p>
          <a:p>
            <a:pPr algn="ctr"/>
            <a:r>
              <a:rPr lang="en-US" sz="1400" dirty="0" smtClean="0">
                <a:latin typeface="Calibri" pitchFamily="34" charset="0"/>
              </a:rPr>
              <a:t>33%</a:t>
            </a:r>
          </a:p>
        </p:txBody>
      </p:sp>
      <p:sp>
        <p:nvSpPr>
          <p:cNvPr id="100" name="TextBox 99"/>
          <p:cNvSpPr txBox="1"/>
          <p:nvPr/>
        </p:nvSpPr>
        <p:spPr>
          <a:xfrm>
            <a:off x="4801884" y="2914571"/>
            <a:ext cx="838187" cy="523220"/>
          </a:xfrm>
          <a:prstGeom prst="rect">
            <a:avLst/>
          </a:prstGeom>
          <a:noFill/>
        </p:spPr>
        <p:txBody>
          <a:bodyPr wrap="square" rtlCol="0">
            <a:spAutoFit/>
          </a:bodyPr>
          <a:lstStyle/>
          <a:p>
            <a:pPr algn="ctr"/>
            <a:r>
              <a:rPr lang="en-US" sz="1400" dirty="0" smtClean="0">
                <a:solidFill>
                  <a:schemeClr val="bg1"/>
                </a:solidFill>
                <a:latin typeface="Calibri" pitchFamily="34" charset="0"/>
              </a:rPr>
              <a:t>Kasungu</a:t>
            </a:r>
          </a:p>
          <a:p>
            <a:pPr algn="ctr"/>
            <a:r>
              <a:rPr lang="en-US" sz="1400" dirty="0">
                <a:solidFill>
                  <a:schemeClr val="bg1"/>
                </a:solidFill>
                <a:latin typeface="Calibri" pitchFamily="34" charset="0"/>
              </a:rPr>
              <a:t>3</a:t>
            </a:r>
            <a:r>
              <a:rPr lang="en-US" sz="1400" dirty="0" smtClean="0">
                <a:solidFill>
                  <a:schemeClr val="bg1"/>
                </a:solidFill>
                <a:latin typeface="Calibri" pitchFamily="34" charset="0"/>
              </a:rPr>
              <a:t>6%</a:t>
            </a:r>
          </a:p>
        </p:txBody>
      </p:sp>
      <p:sp>
        <p:nvSpPr>
          <p:cNvPr id="101" name="TextBox 100"/>
          <p:cNvSpPr txBox="1"/>
          <p:nvPr/>
        </p:nvSpPr>
        <p:spPr>
          <a:xfrm>
            <a:off x="4130133" y="3844609"/>
            <a:ext cx="733927" cy="523220"/>
          </a:xfrm>
          <a:prstGeom prst="rect">
            <a:avLst/>
          </a:prstGeom>
          <a:noFill/>
        </p:spPr>
        <p:txBody>
          <a:bodyPr wrap="square" rtlCol="0">
            <a:spAutoFit/>
          </a:bodyPr>
          <a:lstStyle/>
          <a:p>
            <a:pPr algn="ctr"/>
            <a:r>
              <a:rPr lang="en-US" sz="1400" dirty="0" err="1" smtClean="0">
                <a:latin typeface="Calibri" pitchFamily="34" charset="0"/>
              </a:rPr>
              <a:t>Mchinji</a:t>
            </a:r>
            <a:endParaRPr lang="en-US" sz="1400" dirty="0" smtClean="0">
              <a:latin typeface="Calibri" pitchFamily="34" charset="0"/>
            </a:endParaRPr>
          </a:p>
          <a:p>
            <a:pPr algn="ctr"/>
            <a:r>
              <a:rPr lang="en-US" sz="1400" dirty="0" smtClean="0">
                <a:latin typeface="Calibri" pitchFamily="34" charset="0"/>
              </a:rPr>
              <a:t>44%</a:t>
            </a:r>
          </a:p>
        </p:txBody>
      </p:sp>
      <p:sp>
        <p:nvSpPr>
          <p:cNvPr id="102" name="TextBox 101"/>
          <p:cNvSpPr txBox="1"/>
          <p:nvPr/>
        </p:nvSpPr>
        <p:spPr>
          <a:xfrm>
            <a:off x="6204582" y="4233506"/>
            <a:ext cx="980105" cy="523220"/>
          </a:xfrm>
          <a:prstGeom prst="rect">
            <a:avLst/>
          </a:prstGeom>
          <a:noFill/>
        </p:spPr>
        <p:txBody>
          <a:bodyPr wrap="square" rtlCol="0">
            <a:spAutoFit/>
          </a:bodyPr>
          <a:lstStyle/>
          <a:p>
            <a:pPr algn="ctr"/>
            <a:r>
              <a:rPr lang="en-US" sz="1400" dirty="0" smtClean="0">
                <a:solidFill>
                  <a:schemeClr val="bg1"/>
                </a:solidFill>
                <a:latin typeface="Calibri" pitchFamily="34" charset="0"/>
              </a:rPr>
              <a:t>Mangochi</a:t>
            </a:r>
          </a:p>
          <a:p>
            <a:pPr algn="ctr"/>
            <a:r>
              <a:rPr lang="en-US" sz="1400" dirty="0" smtClean="0">
                <a:solidFill>
                  <a:schemeClr val="bg1"/>
                </a:solidFill>
                <a:latin typeface="Calibri" pitchFamily="34" charset="0"/>
              </a:rPr>
              <a:t>45%</a:t>
            </a:r>
          </a:p>
        </p:txBody>
      </p:sp>
      <p:sp>
        <p:nvSpPr>
          <p:cNvPr id="103" name="TextBox 102"/>
          <p:cNvSpPr txBox="1"/>
          <p:nvPr/>
        </p:nvSpPr>
        <p:spPr>
          <a:xfrm>
            <a:off x="7220659" y="4606794"/>
            <a:ext cx="895934" cy="523220"/>
          </a:xfrm>
          <a:prstGeom prst="rect">
            <a:avLst/>
          </a:prstGeom>
          <a:noFill/>
        </p:spPr>
        <p:txBody>
          <a:bodyPr wrap="square" rtlCol="0">
            <a:spAutoFit/>
          </a:bodyPr>
          <a:lstStyle/>
          <a:p>
            <a:pPr algn="ctr"/>
            <a:r>
              <a:rPr lang="en-US" sz="1400" dirty="0" err="1" smtClean="0">
                <a:latin typeface="Calibri" pitchFamily="34" charset="0"/>
              </a:rPr>
              <a:t>Machinga</a:t>
            </a:r>
            <a:endParaRPr lang="en-US" sz="1400" dirty="0" smtClean="0">
              <a:latin typeface="Calibri" pitchFamily="34" charset="0"/>
            </a:endParaRPr>
          </a:p>
          <a:p>
            <a:pPr algn="ctr"/>
            <a:r>
              <a:rPr lang="en-US" sz="1400" dirty="0" smtClean="0">
                <a:latin typeface="Calibri" pitchFamily="34" charset="0"/>
              </a:rPr>
              <a:t>39%</a:t>
            </a:r>
          </a:p>
        </p:txBody>
      </p:sp>
      <p:sp>
        <p:nvSpPr>
          <p:cNvPr id="104" name="TextBox 103"/>
          <p:cNvSpPr txBox="1"/>
          <p:nvPr/>
        </p:nvSpPr>
        <p:spPr>
          <a:xfrm>
            <a:off x="5023575" y="3863410"/>
            <a:ext cx="931722" cy="523220"/>
          </a:xfrm>
          <a:prstGeom prst="rect">
            <a:avLst/>
          </a:prstGeom>
          <a:noFill/>
        </p:spPr>
        <p:txBody>
          <a:bodyPr wrap="square" rtlCol="0">
            <a:spAutoFit/>
          </a:bodyPr>
          <a:lstStyle/>
          <a:p>
            <a:pPr algn="ctr"/>
            <a:r>
              <a:rPr lang="en-US" sz="1400" dirty="0" smtClean="0">
                <a:solidFill>
                  <a:schemeClr val="bg1"/>
                </a:solidFill>
                <a:latin typeface="Calibri" pitchFamily="34" charset="0"/>
              </a:rPr>
              <a:t>Lilongwe</a:t>
            </a:r>
          </a:p>
          <a:p>
            <a:pPr algn="ctr"/>
            <a:r>
              <a:rPr lang="en-US" sz="1400" dirty="0" smtClean="0">
                <a:solidFill>
                  <a:schemeClr val="bg1"/>
                </a:solidFill>
                <a:latin typeface="Calibri" pitchFamily="34" charset="0"/>
              </a:rPr>
              <a:t>37%</a:t>
            </a:r>
          </a:p>
        </p:txBody>
      </p:sp>
      <p:sp>
        <p:nvSpPr>
          <p:cNvPr id="105" name="TextBox 104"/>
          <p:cNvSpPr txBox="1"/>
          <p:nvPr/>
        </p:nvSpPr>
        <p:spPr>
          <a:xfrm>
            <a:off x="5790244" y="3561560"/>
            <a:ext cx="691289" cy="523220"/>
          </a:xfrm>
          <a:prstGeom prst="rect">
            <a:avLst/>
          </a:prstGeom>
          <a:noFill/>
        </p:spPr>
        <p:txBody>
          <a:bodyPr wrap="square" rtlCol="0">
            <a:spAutoFit/>
          </a:bodyPr>
          <a:lstStyle/>
          <a:p>
            <a:pPr algn="ctr"/>
            <a:r>
              <a:rPr lang="en-US" sz="1400" dirty="0" smtClean="0">
                <a:solidFill>
                  <a:schemeClr val="bg1"/>
                </a:solidFill>
                <a:latin typeface="Calibri" pitchFamily="34" charset="0"/>
              </a:rPr>
              <a:t>Salima</a:t>
            </a:r>
          </a:p>
          <a:p>
            <a:pPr algn="ctr"/>
            <a:r>
              <a:rPr lang="en-US" sz="1400" dirty="0" smtClean="0">
                <a:solidFill>
                  <a:schemeClr val="bg1"/>
                </a:solidFill>
                <a:latin typeface="Calibri" pitchFamily="34" charset="0"/>
              </a:rPr>
              <a:t>35%</a:t>
            </a:r>
          </a:p>
        </p:txBody>
      </p:sp>
      <p:sp>
        <p:nvSpPr>
          <p:cNvPr id="106" name="TextBox 105"/>
          <p:cNvSpPr txBox="1"/>
          <p:nvPr/>
        </p:nvSpPr>
        <p:spPr>
          <a:xfrm>
            <a:off x="6611561" y="3308996"/>
            <a:ext cx="766463" cy="523220"/>
          </a:xfrm>
          <a:prstGeom prst="rect">
            <a:avLst/>
          </a:prstGeom>
          <a:noFill/>
        </p:spPr>
        <p:txBody>
          <a:bodyPr wrap="square" rtlCol="0">
            <a:spAutoFit/>
          </a:bodyPr>
          <a:lstStyle/>
          <a:p>
            <a:pPr algn="ctr"/>
            <a:r>
              <a:rPr lang="en-US" sz="1400" dirty="0" err="1" smtClean="0">
                <a:latin typeface="Calibri" pitchFamily="34" charset="0"/>
              </a:rPr>
              <a:t>Ntchisi</a:t>
            </a:r>
            <a:endParaRPr lang="en-US" sz="1400" dirty="0" smtClean="0">
              <a:latin typeface="Calibri" pitchFamily="34" charset="0"/>
            </a:endParaRPr>
          </a:p>
          <a:p>
            <a:pPr algn="ctr"/>
            <a:r>
              <a:rPr lang="en-US" sz="1400" dirty="0" smtClean="0">
                <a:latin typeface="Calibri" pitchFamily="34" charset="0"/>
              </a:rPr>
              <a:t>40%</a:t>
            </a:r>
          </a:p>
        </p:txBody>
      </p:sp>
      <p:sp>
        <p:nvSpPr>
          <p:cNvPr id="107" name="TextBox 106"/>
          <p:cNvSpPr txBox="1"/>
          <p:nvPr/>
        </p:nvSpPr>
        <p:spPr>
          <a:xfrm>
            <a:off x="5091453" y="3494013"/>
            <a:ext cx="666598" cy="523220"/>
          </a:xfrm>
          <a:prstGeom prst="rect">
            <a:avLst/>
          </a:prstGeom>
          <a:noFill/>
        </p:spPr>
        <p:txBody>
          <a:bodyPr wrap="square" rtlCol="0">
            <a:spAutoFit/>
          </a:bodyPr>
          <a:lstStyle/>
          <a:p>
            <a:pPr algn="ctr"/>
            <a:r>
              <a:rPr lang="en-US" sz="1400" dirty="0" smtClean="0">
                <a:solidFill>
                  <a:schemeClr val="bg1"/>
                </a:solidFill>
                <a:latin typeface="Calibri" pitchFamily="34" charset="0"/>
              </a:rPr>
              <a:t>Dowa</a:t>
            </a:r>
          </a:p>
          <a:p>
            <a:pPr algn="ctr"/>
            <a:r>
              <a:rPr lang="en-US" sz="1400" dirty="0" smtClean="0">
                <a:solidFill>
                  <a:schemeClr val="bg1"/>
                </a:solidFill>
                <a:latin typeface="Calibri" pitchFamily="34" charset="0"/>
              </a:rPr>
              <a:t>39%</a:t>
            </a:r>
          </a:p>
        </p:txBody>
      </p:sp>
      <p:sp>
        <p:nvSpPr>
          <p:cNvPr id="108" name="TextBox 107"/>
          <p:cNvSpPr txBox="1"/>
          <p:nvPr/>
        </p:nvSpPr>
        <p:spPr>
          <a:xfrm>
            <a:off x="5579306" y="4141002"/>
            <a:ext cx="721516" cy="523220"/>
          </a:xfrm>
          <a:prstGeom prst="rect">
            <a:avLst/>
          </a:prstGeom>
          <a:noFill/>
        </p:spPr>
        <p:txBody>
          <a:bodyPr wrap="square" rtlCol="0">
            <a:spAutoFit/>
          </a:bodyPr>
          <a:lstStyle/>
          <a:p>
            <a:pPr algn="ctr"/>
            <a:r>
              <a:rPr lang="en-US" sz="1400" dirty="0" err="1" smtClean="0">
                <a:solidFill>
                  <a:schemeClr val="bg1"/>
                </a:solidFill>
                <a:latin typeface="Calibri" pitchFamily="34" charset="0"/>
              </a:rPr>
              <a:t>Dedza</a:t>
            </a:r>
            <a:endParaRPr lang="en-US" sz="1400" dirty="0" smtClean="0">
              <a:solidFill>
                <a:schemeClr val="bg1"/>
              </a:solidFill>
              <a:latin typeface="Calibri" pitchFamily="34" charset="0"/>
            </a:endParaRPr>
          </a:p>
          <a:p>
            <a:pPr algn="ctr"/>
            <a:r>
              <a:rPr lang="en-US" sz="1400" dirty="0" smtClean="0">
                <a:latin typeface="Calibri" pitchFamily="34" charset="0"/>
              </a:rPr>
              <a:t>43%</a:t>
            </a:r>
          </a:p>
        </p:txBody>
      </p:sp>
      <p:sp>
        <p:nvSpPr>
          <p:cNvPr id="109" name="TextBox 108"/>
          <p:cNvSpPr txBox="1"/>
          <p:nvPr/>
        </p:nvSpPr>
        <p:spPr>
          <a:xfrm>
            <a:off x="5553721" y="4604020"/>
            <a:ext cx="714751" cy="523220"/>
          </a:xfrm>
          <a:prstGeom prst="rect">
            <a:avLst/>
          </a:prstGeom>
          <a:noFill/>
        </p:spPr>
        <p:txBody>
          <a:bodyPr wrap="square" rtlCol="0">
            <a:spAutoFit/>
          </a:bodyPr>
          <a:lstStyle/>
          <a:p>
            <a:pPr algn="ctr"/>
            <a:r>
              <a:rPr lang="en-US" sz="1400" dirty="0" err="1" smtClean="0">
                <a:latin typeface="Calibri" pitchFamily="34" charset="0"/>
              </a:rPr>
              <a:t>Ntcheu</a:t>
            </a:r>
            <a:endParaRPr lang="en-US" sz="1400" dirty="0" smtClean="0">
              <a:latin typeface="Calibri" pitchFamily="34" charset="0"/>
            </a:endParaRPr>
          </a:p>
          <a:p>
            <a:pPr algn="ctr"/>
            <a:r>
              <a:rPr lang="en-US" sz="1400" dirty="0">
                <a:latin typeface="Calibri" pitchFamily="34" charset="0"/>
              </a:rPr>
              <a:t>4</a:t>
            </a:r>
            <a:r>
              <a:rPr lang="en-US" sz="1400" dirty="0" smtClean="0">
                <a:latin typeface="Calibri" pitchFamily="34" charset="0"/>
              </a:rPr>
              <a:t>2%</a:t>
            </a:r>
          </a:p>
        </p:txBody>
      </p:sp>
      <p:sp>
        <p:nvSpPr>
          <p:cNvPr id="110" name="TextBox 109"/>
          <p:cNvSpPr txBox="1"/>
          <p:nvPr/>
        </p:nvSpPr>
        <p:spPr>
          <a:xfrm>
            <a:off x="6610325" y="6122468"/>
            <a:ext cx="688010" cy="523220"/>
          </a:xfrm>
          <a:prstGeom prst="rect">
            <a:avLst/>
          </a:prstGeom>
          <a:noFill/>
        </p:spPr>
        <p:txBody>
          <a:bodyPr wrap="square" rtlCol="0">
            <a:spAutoFit/>
          </a:bodyPr>
          <a:lstStyle/>
          <a:p>
            <a:pPr algn="ctr"/>
            <a:r>
              <a:rPr lang="en-US" sz="1400" dirty="0" err="1" smtClean="0">
                <a:latin typeface="Calibri" pitchFamily="34" charset="0"/>
              </a:rPr>
              <a:t>Nsanje</a:t>
            </a:r>
            <a:endParaRPr lang="en-US" sz="1400" dirty="0" smtClean="0">
              <a:latin typeface="Calibri" pitchFamily="34" charset="0"/>
            </a:endParaRPr>
          </a:p>
          <a:p>
            <a:pPr algn="ctr"/>
            <a:r>
              <a:rPr lang="en-US" sz="1400" dirty="0" smtClean="0">
                <a:latin typeface="Calibri" pitchFamily="34" charset="0"/>
              </a:rPr>
              <a:t>32%</a:t>
            </a:r>
          </a:p>
        </p:txBody>
      </p:sp>
      <p:sp>
        <p:nvSpPr>
          <p:cNvPr id="111" name="TextBox 110"/>
          <p:cNvSpPr txBox="1"/>
          <p:nvPr/>
        </p:nvSpPr>
        <p:spPr>
          <a:xfrm>
            <a:off x="5275730" y="5937369"/>
            <a:ext cx="1035878" cy="523220"/>
          </a:xfrm>
          <a:prstGeom prst="rect">
            <a:avLst/>
          </a:prstGeom>
          <a:noFill/>
        </p:spPr>
        <p:txBody>
          <a:bodyPr wrap="square" rtlCol="0">
            <a:spAutoFit/>
          </a:bodyPr>
          <a:lstStyle/>
          <a:p>
            <a:pPr algn="ctr"/>
            <a:r>
              <a:rPr lang="en-US" sz="1400" dirty="0" err="1" smtClean="0">
                <a:latin typeface="Calibri" pitchFamily="34" charset="0"/>
              </a:rPr>
              <a:t>Chikhwawa</a:t>
            </a:r>
            <a:endParaRPr lang="en-US" sz="1400" dirty="0" smtClean="0">
              <a:latin typeface="Calibri" pitchFamily="34" charset="0"/>
            </a:endParaRPr>
          </a:p>
          <a:p>
            <a:pPr algn="ctr"/>
            <a:r>
              <a:rPr lang="en-US" sz="1400" dirty="0" smtClean="0">
                <a:latin typeface="Calibri" pitchFamily="34" charset="0"/>
              </a:rPr>
              <a:t>33%</a:t>
            </a:r>
          </a:p>
        </p:txBody>
      </p:sp>
      <p:sp>
        <p:nvSpPr>
          <p:cNvPr id="112" name="TextBox 111"/>
          <p:cNvSpPr txBox="1"/>
          <p:nvPr/>
        </p:nvSpPr>
        <p:spPr>
          <a:xfrm>
            <a:off x="5328528" y="5202317"/>
            <a:ext cx="821181" cy="523220"/>
          </a:xfrm>
          <a:prstGeom prst="rect">
            <a:avLst/>
          </a:prstGeom>
          <a:noFill/>
        </p:spPr>
        <p:txBody>
          <a:bodyPr wrap="square" rtlCol="0">
            <a:spAutoFit/>
          </a:bodyPr>
          <a:lstStyle/>
          <a:p>
            <a:pPr algn="ctr"/>
            <a:r>
              <a:rPr lang="en-US" sz="1400" dirty="0" smtClean="0">
                <a:latin typeface="Calibri" pitchFamily="34" charset="0"/>
              </a:rPr>
              <a:t>Mwanza</a:t>
            </a:r>
          </a:p>
          <a:p>
            <a:pPr algn="ctr"/>
            <a:r>
              <a:rPr lang="en-US" sz="1400" dirty="0" smtClean="0">
                <a:latin typeface="Calibri" pitchFamily="34" charset="0"/>
              </a:rPr>
              <a:t>31%</a:t>
            </a:r>
          </a:p>
        </p:txBody>
      </p:sp>
      <p:sp>
        <p:nvSpPr>
          <p:cNvPr id="113" name="TextBox 112"/>
          <p:cNvSpPr txBox="1"/>
          <p:nvPr/>
        </p:nvSpPr>
        <p:spPr>
          <a:xfrm>
            <a:off x="6567215" y="5032123"/>
            <a:ext cx="711818" cy="523220"/>
          </a:xfrm>
          <a:prstGeom prst="rect">
            <a:avLst/>
          </a:prstGeom>
          <a:noFill/>
        </p:spPr>
        <p:txBody>
          <a:bodyPr wrap="square" rtlCol="0">
            <a:spAutoFit/>
          </a:bodyPr>
          <a:lstStyle/>
          <a:p>
            <a:pPr algn="ctr"/>
            <a:r>
              <a:rPr lang="en-US" sz="1400" dirty="0" err="1" smtClean="0">
                <a:solidFill>
                  <a:schemeClr val="bg1"/>
                </a:solidFill>
                <a:latin typeface="Calibri" pitchFamily="34" charset="0"/>
              </a:rPr>
              <a:t>Zomba</a:t>
            </a:r>
            <a:endParaRPr lang="en-US" sz="1400" dirty="0" smtClean="0">
              <a:solidFill>
                <a:schemeClr val="bg1"/>
              </a:solidFill>
              <a:latin typeface="Calibri" pitchFamily="34" charset="0"/>
            </a:endParaRPr>
          </a:p>
          <a:p>
            <a:pPr algn="ctr"/>
            <a:r>
              <a:rPr lang="en-US" sz="1400" dirty="0" smtClean="0">
                <a:solidFill>
                  <a:schemeClr val="bg1"/>
                </a:solidFill>
                <a:latin typeface="Calibri" pitchFamily="34" charset="0"/>
              </a:rPr>
              <a:t>36%</a:t>
            </a:r>
          </a:p>
        </p:txBody>
      </p:sp>
      <p:sp>
        <p:nvSpPr>
          <p:cNvPr id="114" name="TextBox 113"/>
          <p:cNvSpPr txBox="1"/>
          <p:nvPr/>
        </p:nvSpPr>
        <p:spPr>
          <a:xfrm>
            <a:off x="7216002" y="5312670"/>
            <a:ext cx="925456" cy="523220"/>
          </a:xfrm>
          <a:prstGeom prst="rect">
            <a:avLst/>
          </a:prstGeom>
          <a:noFill/>
        </p:spPr>
        <p:txBody>
          <a:bodyPr wrap="square" rtlCol="0">
            <a:spAutoFit/>
          </a:bodyPr>
          <a:lstStyle/>
          <a:p>
            <a:pPr algn="ctr"/>
            <a:r>
              <a:rPr lang="en-US" sz="1400" dirty="0" err="1" smtClean="0">
                <a:latin typeface="Calibri" pitchFamily="34" charset="0"/>
              </a:rPr>
              <a:t>Phalombe</a:t>
            </a:r>
            <a:endParaRPr lang="en-US" sz="1400" dirty="0" smtClean="0">
              <a:latin typeface="Calibri" pitchFamily="34" charset="0"/>
            </a:endParaRPr>
          </a:p>
          <a:p>
            <a:pPr algn="ctr"/>
            <a:r>
              <a:rPr lang="en-US" sz="1400" dirty="0" smtClean="0">
                <a:latin typeface="Calibri" pitchFamily="34" charset="0"/>
              </a:rPr>
              <a:t>31%</a:t>
            </a:r>
          </a:p>
        </p:txBody>
      </p:sp>
      <p:sp>
        <p:nvSpPr>
          <p:cNvPr id="115" name="TextBox 114"/>
          <p:cNvSpPr txBox="1"/>
          <p:nvPr/>
        </p:nvSpPr>
        <p:spPr>
          <a:xfrm>
            <a:off x="7118456" y="5740754"/>
            <a:ext cx="792843" cy="523220"/>
          </a:xfrm>
          <a:prstGeom prst="rect">
            <a:avLst/>
          </a:prstGeom>
          <a:noFill/>
        </p:spPr>
        <p:txBody>
          <a:bodyPr wrap="square" rtlCol="0">
            <a:spAutoFit/>
          </a:bodyPr>
          <a:lstStyle/>
          <a:p>
            <a:pPr algn="ctr"/>
            <a:r>
              <a:rPr lang="en-US" sz="1400" dirty="0" err="1" smtClean="0">
                <a:latin typeface="Calibri" pitchFamily="34" charset="0"/>
              </a:rPr>
              <a:t>Mulanje</a:t>
            </a:r>
            <a:endParaRPr lang="en-US" sz="1400" dirty="0" smtClean="0">
              <a:latin typeface="Calibri" pitchFamily="34" charset="0"/>
            </a:endParaRPr>
          </a:p>
          <a:p>
            <a:pPr algn="ctr"/>
            <a:r>
              <a:rPr lang="en-US" sz="1400" dirty="0" smtClean="0">
                <a:latin typeface="Calibri" pitchFamily="34" charset="0"/>
              </a:rPr>
              <a:t>37%</a:t>
            </a:r>
          </a:p>
        </p:txBody>
      </p:sp>
      <p:sp>
        <p:nvSpPr>
          <p:cNvPr id="116" name="TextBox 115"/>
          <p:cNvSpPr txBox="1"/>
          <p:nvPr/>
        </p:nvSpPr>
        <p:spPr>
          <a:xfrm>
            <a:off x="4904102" y="4757024"/>
            <a:ext cx="584329" cy="523220"/>
          </a:xfrm>
          <a:prstGeom prst="rect">
            <a:avLst/>
          </a:prstGeom>
          <a:noFill/>
        </p:spPr>
        <p:txBody>
          <a:bodyPr wrap="square" rtlCol="0">
            <a:spAutoFit/>
          </a:bodyPr>
          <a:lstStyle/>
          <a:p>
            <a:pPr algn="ctr"/>
            <a:r>
              <a:rPr lang="en-US" sz="1400" dirty="0" err="1" smtClean="0">
                <a:latin typeface="Calibri" pitchFamily="34" charset="0"/>
              </a:rPr>
              <a:t>Neno</a:t>
            </a:r>
            <a:endParaRPr lang="en-US" sz="1400" dirty="0" smtClean="0">
              <a:latin typeface="Calibri" pitchFamily="34" charset="0"/>
            </a:endParaRPr>
          </a:p>
          <a:p>
            <a:pPr algn="ctr"/>
            <a:r>
              <a:rPr lang="en-US" sz="1400" dirty="0" smtClean="0">
                <a:latin typeface="Calibri" pitchFamily="34" charset="0"/>
              </a:rPr>
              <a:t>45%</a:t>
            </a:r>
          </a:p>
        </p:txBody>
      </p:sp>
      <p:cxnSp>
        <p:nvCxnSpPr>
          <p:cNvPr id="118" name="Straight Connector 117"/>
          <p:cNvCxnSpPr/>
          <p:nvPr/>
        </p:nvCxnSpPr>
        <p:spPr>
          <a:xfrm>
            <a:off x="5418503" y="5024821"/>
            <a:ext cx="894831" cy="2463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9" name="TextBox 118"/>
          <p:cNvSpPr txBox="1"/>
          <p:nvPr/>
        </p:nvSpPr>
        <p:spPr>
          <a:xfrm>
            <a:off x="7681512" y="6334780"/>
            <a:ext cx="727707" cy="523220"/>
          </a:xfrm>
          <a:prstGeom prst="rect">
            <a:avLst/>
          </a:prstGeom>
          <a:noFill/>
        </p:spPr>
        <p:txBody>
          <a:bodyPr wrap="square" rtlCol="0">
            <a:spAutoFit/>
          </a:bodyPr>
          <a:lstStyle/>
          <a:p>
            <a:pPr algn="ctr"/>
            <a:r>
              <a:rPr lang="en-US" sz="1400" dirty="0" err="1" smtClean="0">
                <a:latin typeface="Calibri" pitchFamily="34" charset="0"/>
              </a:rPr>
              <a:t>Thyolo</a:t>
            </a:r>
            <a:endParaRPr lang="en-US" sz="1400" dirty="0" smtClean="0">
              <a:latin typeface="Calibri" pitchFamily="34" charset="0"/>
            </a:endParaRPr>
          </a:p>
          <a:p>
            <a:pPr algn="ctr"/>
            <a:r>
              <a:rPr lang="en-US" sz="1400" dirty="0" smtClean="0">
                <a:latin typeface="Calibri" pitchFamily="34" charset="0"/>
              </a:rPr>
              <a:t>36%</a:t>
            </a:r>
          </a:p>
        </p:txBody>
      </p:sp>
      <p:cxnSp>
        <p:nvCxnSpPr>
          <p:cNvPr id="121" name="Straight Connector 120"/>
          <p:cNvCxnSpPr/>
          <p:nvPr/>
        </p:nvCxnSpPr>
        <p:spPr>
          <a:xfrm flipH="1" flipV="1">
            <a:off x="6681631" y="5829835"/>
            <a:ext cx="1070300" cy="6543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2" name="TextBox 121"/>
          <p:cNvSpPr txBox="1"/>
          <p:nvPr/>
        </p:nvSpPr>
        <p:spPr>
          <a:xfrm>
            <a:off x="7575479" y="4170731"/>
            <a:ext cx="730321" cy="523220"/>
          </a:xfrm>
          <a:prstGeom prst="rect">
            <a:avLst/>
          </a:prstGeom>
          <a:noFill/>
        </p:spPr>
        <p:txBody>
          <a:bodyPr wrap="square" rtlCol="0">
            <a:spAutoFit/>
          </a:bodyPr>
          <a:lstStyle/>
          <a:p>
            <a:pPr algn="ctr"/>
            <a:r>
              <a:rPr lang="en-US" sz="1400" dirty="0" err="1" smtClean="0">
                <a:latin typeface="Calibri" pitchFamily="34" charset="0"/>
              </a:rPr>
              <a:t>Balaka</a:t>
            </a:r>
            <a:endParaRPr lang="en-US" sz="1400" dirty="0" smtClean="0">
              <a:latin typeface="Calibri" pitchFamily="34" charset="0"/>
            </a:endParaRPr>
          </a:p>
          <a:p>
            <a:pPr algn="ctr"/>
            <a:r>
              <a:rPr lang="en-US" sz="1400" dirty="0" smtClean="0">
                <a:latin typeface="Calibri" pitchFamily="34" charset="0"/>
              </a:rPr>
              <a:t>33%</a:t>
            </a:r>
          </a:p>
        </p:txBody>
      </p:sp>
      <p:cxnSp>
        <p:nvCxnSpPr>
          <p:cNvPr id="124" name="Straight Connector 123"/>
          <p:cNvCxnSpPr>
            <a:stCxn id="122" idx="1"/>
          </p:cNvCxnSpPr>
          <p:nvPr/>
        </p:nvCxnSpPr>
        <p:spPr>
          <a:xfrm flipH="1">
            <a:off x="6664587" y="4432341"/>
            <a:ext cx="910892" cy="4462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5" name="TextBox 124"/>
          <p:cNvSpPr txBox="1"/>
          <p:nvPr/>
        </p:nvSpPr>
        <p:spPr>
          <a:xfrm>
            <a:off x="3973495" y="5896050"/>
            <a:ext cx="792649" cy="523220"/>
          </a:xfrm>
          <a:prstGeom prst="rect">
            <a:avLst/>
          </a:prstGeom>
          <a:noFill/>
        </p:spPr>
        <p:txBody>
          <a:bodyPr wrap="square" rtlCol="0">
            <a:spAutoFit/>
          </a:bodyPr>
          <a:lstStyle/>
          <a:p>
            <a:pPr algn="ctr"/>
            <a:r>
              <a:rPr lang="en-US" sz="1400" dirty="0" smtClean="0">
                <a:latin typeface="Calibri" pitchFamily="34" charset="0"/>
              </a:rPr>
              <a:t>Blantyre</a:t>
            </a:r>
          </a:p>
          <a:p>
            <a:pPr algn="ctr"/>
            <a:r>
              <a:rPr lang="en-US" sz="1400" dirty="0" smtClean="0">
                <a:latin typeface="Calibri" pitchFamily="34" charset="0"/>
              </a:rPr>
              <a:t>33%</a:t>
            </a:r>
          </a:p>
        </p:txBody>
      </p:sp>
      <p:cxnSp>
        <p:nvCxnSpPr>
          <p:cNvPr id="127" name="Straight Connector 126"/>
          <p:cNvCxnSpPr>
            <a:stCxn id="125" idx="3"/>
          </p:cNvCxnSpPr>
          <p:nvPr/>
        </p:nvCxnSpPr>
        <p:spPr>
          <a:xfrm flipV="1">
            <a:off x="4766144" y="5556963"/>
            <a:ext cx="1780816" cy="6006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9" name="TextBox 128"/>
          <p:cNvSpPr txBox="1"/>
          <p:nvPr/>
        </p:nvSpPr>
        <p:spPr>
          <a:xfrm>
            <a:off x="7917225" y="4884586"/>
            <a:ext cx="977393" cy="523220"/>
          </a:xfrm>
          <a:prstGeom prst="rect">
            <a:avLst/>
          </a:prstGeom>
          <a:noFill/>
        </p:spPr>
        <p:txBody>
          <a:bodyPr wrap="square" rtlCol="0">
            <a:spAutoFit/>
          </a:bodyPr>
          <a:lstStyle/>
          <a:p>
            <a:pPr algn="ctr"/>
            <a:r>
              <a:rPr lang="en-US" sz="1400" dirty="0" err="1" smtClean="0">
                <a:latin typeface="Calibri" pitchFamily="34" charset="0"/>
              </a:rPr>
              <a:t>Chiradzulu</a:t>
            </a:r>
            <a:endParaRPr lang="en-US" sz="1400" dirty="0" smtClean="0">
              <a:latin typeface="Calibri" pitchFamily="34" charset="0"/>
            </a:endParaRPr>
          </a:p>
          <a:p>
            <a:pPr algn="ctr"/>
            <a:r>
              <a:rPr lang="en-US" sz="1400" dirty="0" smtClean="0">
                <a:latin typeface="Calibri" pitchFamily="34" charset="0"/>
              </a:rPr>
              <a:t>33%</a:t>
            </a:r>
          </a:p>
        </p:txBody>
      </p:sp>
      <p:cxnSp>
        <p:nvCxnSpPr>
          <p:cNvPr id="131" name="Straight Connector 130"/>
          <p:cNvCxnSpPr/>
          <p:nvPr/>
        </p:nvCxnSpPr>
        <p:spPr>
          <a:xfrm flipH="1">
            <a:off x="6732643" y="5168178"/>
            <a:ext cx="1292726" cy="3810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5" name="TextBox 64"/>
          <p:cNvSpPr txBox="1"/>
          <p:nvPr/>
        </p:nvSpPr>
        <p:spPr>
          <a:xfrm>
            <a:off x="1262438" y="2460692"/>
            <a:ext cx="1605255" cy="954107"/>
          </a:xfrm>
          <a:prstGeom prst="rect">
            <a:avLst/>
          </a:prstGeom>
          <a:noFill/>
        </p:spPr>
        <p:txBody>
          <a:bodyPr wrap="square" rtlCol="0">
            <a:spAutoFit/>
          </a:bodyPr>
          <a:lstStyle/>
          <a:p>
            <a:pPr algn="ctr"/>
            <a:r>
              <a:rPr lang="en-US" sz="2800" b="1" dirty="0" smtClean="0">
                <a:latin typeface="Calibri (Headings)"/>
              </a:rPr>
              <a:t>Malawi</a:t>
            </a:r>
          </a:p>
          <a:p>
            <a:pPr algn="ctr"/>
            <a:r>
              <a:rPr lang="en-US" sz="2800" b="1" dirty="0" smtClean="0">
                <a:latin typeface="Calibri (Headings)"/>
              </a:rPr>
              <a:t>37%</a:t>
            </a:r>
            <a:endParaRPr lang="en-US" sz="2800" b="1" dirty="0">
              <a:latin typeface="Calibri (Headings)"/>
            </a:endParaRPr>
          </a:p>
        </p:txBody>
      </p:sp>
      <p:cxnSp>
        <p:nvCxnSpPr>
          <p:cNvPr id="4" name="Straight Connector 3"/>
          <p:cNvCxnSpPr/>
          <p:nvPr/>
        </p:nvCxnSpPr>
        <p:spPr>
          <a:xfrm flipH="1" flipV="1">
            <a:off x="5862586" y="3066690"/>
            <a:ext cx="538771" cy="716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flipH="1" flipV="1">
            <a:off x="5636687" y="3471864"/>
            <a:ext cx="1145949" cy="966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Text Box 34"/>
          <p:cNvSpPr txBox="1">
            <a:spLocks noChangeArrowheads="1"/>
          </p:cNvSpPr>
          <p:nvPr/>
        </p:nvSpPr>
        <p:spPr bwMode="auto">
          <a:xfrm>
            <a:off x="-21209" y="1458421"/>
            <a:ext cx="4130133"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i="1" dirty="0"/>
              <a:t>Percent of children under 5 stunted, or too short for age</a:t>
            </a:r>
          </a:p>
        </p:txBody>
      </p:sp>
      <p:sp>
        <p:nvSpPr>
          <p:cNvPr id="75" name="Rectangle 74"/>
          <p:cNvSpPr/>
          <p:nvPr/>
        </p:nvSpPr>
        <p:spPr>
          <a:xfrm>
            <a:off x="1626943" y="4072660"/>
            <a:ext cx="217357" cy="191827"/>
          </a:xfrm>
          <a:prstGeom prst="rect">
            <a:avLst/>
          </a:prstGeom>
          <a:solidFill>
            <a:schemeClr val="tx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76" name="Rectangle 75"/>
          <p:cNvSpPr/>
          <p:nvPr/>
        </p:nvSpPr>
        <p:spPr>
          <a:xfrm>
            <a:off x="1625478" y="4411914"/>
            <a:ext cx="217357" cy="191827"/>
          </a:xfrm>
          <a:prstGeom prst="rect">
            <a:avLst/>
          </a:prstGeom>
          <a:solidFill>
            <a:schemeClr val="tx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77" name="Rectangle 76"/>
          <p:cNvSpPr/>
          <p:nvPr/>
        </p:nvSpPr>
        <p:spPr>
          <a:xfrm>
            <a:off x="1625478" y="4747649"/>
            <a:ext cx="217357" cy="191827"/>
          </a:xfrm>
          <a:prstGeom prst="rect">
            <a:avLst/>
          </a:prstGeom>
          <a:solidFill>
            <a:schemeClr val="tx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79" name="Text Box 34"/>
          <p:cNvSpPr txBox="1">
            <a:spLocks noChangeArrowheads="1"/>
          </p:cNvSpPr>
          <p:nvPr/>
        </p:nvSpPr>
        <p:spPr bwMode="auto">
          <a:xfrm>
            <a:off x="1836475" y="4670743"/>
            <a:ext cx="89579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b="1" dirty="0" smtClean="0"/>
              <a:t>&gt; 40%</a:t>
            </a:r>
            <a:endParaRPr lang="en-US" b="1" dirty="0"/>
          </a:p>
        </p:txBody>
      </p:sp>
      <p:sp>
        <p:nvSpPr>
          <p:cNvPr id="81" name="Text Box 34"/>
          <p:cNvSpPr txBox="1">
            <a:spLocks noChangeArrowheads="1"/>
          </p:cNvSpPr>
          <p:nvPr/>
        </p:nvSpPr>
        <p:spPr bwMode="auto">
          <a:xfrm>
            <a:off x="1795190" y="4338650"/>
            <a:ext cx="1299030"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b="1" dirty="0" smtClean="0"/>
              <a:t> 34-40%</a:t>
            </a:r>
            <a:endParaRPr lang="en-US" b="1" dirty="0"/>
          </a:p>
        </p:txBody>
      </p:sp>
      <p:sp>
        <p:nvSpPr>
          <p:cNvPr id="84" name="Text Box 34"/>
          <p:cNvSpPr txBox="1">
            <a:spLocks noChangeArrowheads="1"/>
          </p:cNvSpPr>
          <p:nvPr/>
        </p:nvSpPr>
        <p:spPr bwMode="auto">
          <a:xfrm>
            <a:off x="1836474" y="3998497"/>
            <a:ext cx="89579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b="1" dirty="0" smtClean="0"/>
              <a:t>&lt; 34%</a:t>
            </a:r>
            <a:endParaRPr lang="en-US" b="1" dirty="0"/>
          </a:p>
        </p:txBody>
      </p:sp>
    </p:spTree>
    <p:extLst>
      <p:ext uri="{BB962C8B-B14F-4D97-AF65-F5344CB8AC3E}">
        <p14:creationId xmlns:p14="http://schemas.microsoft.com/office/powerpoint/2010/main" val="2014879489"/>
      </p:ext>
    </p:extLst>
  </p:cSld>
  <p:clrMapOvr>
    <a:masterClrMapping/>
  </p:clrMapOvr>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Autofit/>
          </a:bodyPr>
          <a:lstStyle/>
          <a:p>
            <a:r>
              <a:rPr lang="en-US" sz="4200" dirty="0" smtClean="0"/>
              <a:t>Child Stunting by Wealth</a:t>
            </a:r>
            <a:endParaRPr lang="en-US" sz="4200" dirty="0"/>
          </a:p>
        </p:txBody>
      </p:sp>
      <p:graphicFrame>
        <p:nvGraphicFramePr>
          <p:cNvPr id="11" name="Content Placeholder 10"/>
          <p:cNvGraphicFramePr>
            <a:graphicFrameLocks noGrp="1"/>
          </p:cNvGraphicFramePr>
          <p:nvPr>
            <p:ph idx="1"/>
            <p:extLst/>
          </p:nvPr>
        </p:nvGraphicFramePr>
        <p:xfrm>
          <a:off x="484093" y="1664732"/>
          <a:ext cx="8216153" cy="4534912"/>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295400"/>
            <a:ext cx="9144000" cy="369332"/>
          </a:xfrm>
          <a:prstGeom prst="rect">
            <a:avLst/>
          </a:prstGeom>
          <a:noFill/>
        </p:spPr>
        <p:txBody>
          <a:bodyPr wrap="square" rtlCol="0">
            <a:spAutoFit/>
          </a:bodyPr>
          <a:lstStyle/>
          <a:p>
            <a:pPr algn="ctr"/>
            <a:r>
              <a:rPr lang="en-US" i="1" dirty="0"/>
              <a:t>Percent of children under 5 stunted, or too short for age</a:t>
            </a:r>
          </a:p>
        </p:txBody>
      </p:sp>
      <p:sp>
        <p:nvSpPr>
          <p:cNvPr id="5" name="TextBox 4"/>
          <p:cNvSpPr txBox="1"/>
          <p:nvPr/>
        </p:nvSpPr>
        <p:spPr>
          <a:xfrm>
            <a:off x="628650" y="6199641"/>
            <a:ext cx="1981200" cy="646331"/>
          </a:xfrm>
          <a:prstGeom prst="rect">
            <a:avLst/>
          </a:prstGeom>
          <a:noFill/>
        </p:spPr>
        <p:txBody>
          <a:bodyPr wrap="square" rtlCol="0">
            <a:spAutoFit/>
          </a:bodyPr>
          <a:lstStyle/>
          <a:p>
            <a:pPr algn="ctr"/>
            <a:r>
              <a:rPr lang="en-US" dirty="0" smtClean="0"/>
              <a:t>Poorest households</a:t>
            </a:r>
            <a:endParaRPr lang="en-US" dirty="0"/>
          </a:p>
        </p:txBody>
      </p:sp>
      <p:sp>
        <p:nvSpPr>
          <p:cNvPr id="6" name="TextBox 5"/>
          <p:cNvSpPr txBox="1"/>
          <p:nvPr/>
        </p:nvSpPr>
        <p:spPr>
          <a:xfrm>
            <a:off x="6534150" y="6199641"/>
            <a:ext cx="1981200" cy="646331"/>
          </a:xfrm>
          <a:prstGeom prst="rect">
            <a:avLst/>
          </a:prstGeom>
          <a:noFill/>
        </p:spPr>
        <p:txBody>
          <a:bodyPr wrap="square" rtlCol="0">
            <a:spAutoFit/>
          </a:bodyPr>
          <a:lstStyle/>
          <a:p>
            <a:pPr algn="ctr"/>
            <a:r>
              <a:rPr lang="en-US" dirty="0" smtClean="0"/>
              <a:t>Wealthiest households</a:t>
            </a:r>
            <a:endParaRPr lang="en-US" dirty="0"/>
          </a:p>
        </p:txBody>
      </p:sp>
      <p:sp>
        <p:nvSpPr>
          <p:cNvPr id="7" name="Notched Right Arrow 6"/>
          <p:cNvSpPr/>
          <p:nvPr/>
        </p:nvSpPr>
        <p:spPr>
          <a:xfrm>
            <a:off x="2895600" y="6388773"/>
            <a:ext cx="3352800" cy="268069"/>
          </a:xfrm>
          <a:prstGeom prst="notchedRightArrow">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346840003"/>
      </p:ext>
    </p:extLst>
  </p:cSld>
  <p:clrMapOvr>
    <a:masterClrMapping/>
  </p:clrMapOvr>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Autofit/>
          </a:bodyPr>
          <a:lstStyle/>
          <a:p>
            <a:r>
              <a:rPr lang="en-US" sz="4200" dirty="0" smtClean="0"/>
              <a:t>Trends in Nutritional Status of Children</a:t>
            </a:r>
            <a:endParaRPr lang="en-US" sz="4200" dirty="0"/>
          </a:p>
        </p:txBody>
      </p:sp>
      <p:graphicFrame>
        <p:nvGraphicFramePr>
          <p:cNvPr id="11" name="Content Placeholder 10"/>
          <p:cNvGraphicFramePr>
            <a:graphicFrameLocks noGrp="1"/>
          </p:cNvGraphicFramePr>
          <p:nvPr>
            <p:ph idx="1"/>
            <p:extLst/>
          </p:nvPr>
        </p:nvGraphicFramePr>
        <p:xfrm>
          <a:off x="487680" y="1510229"/>
          <a:ext cx="8241792" cy="4992172"/>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40897"/>
            <a:ext cx="9144000" cy="369332"/>
          </a:xfrm>
          <a:prstGeom prst="rect">
            <a:avLst/>
          </a:prstGeom>
          <a:noFill/>
        </p:spPr>
        <p:txBody>
          <a:bodyPr wrap="square" rtlCol="0">
            <a:spAutoFit/>
          </a:bodyPr>
          <a:lstStyle/>
          <a:p>
            <a:pPr algn="ctr"/>
            <a:r>
              <a:rPr lang="en-US" i="1" dirty="0" smtClean="0"/>
              <a:t>Percent of children under 5</a:t>
            </a:r>
            <a:endParaRPr lang="en-US" i="1" dirty="0"/>
          </a:p>
        </p:txBody>
      </p:sp>
      <p:sp>
        <p:nvSpPr>
          <p:cNvPr id="3" name="TextBox 2"/>
          <p:cNvSpPr txBox="1"/>
          <p:nvPr/>
        </p:nvSpPr>
        <p:spPr>
          <a:xfrm>
            <a:off x="1527754" y="2988408"/>
            <a:ext cx="1543050" cy="369332"/>
          </a:xfrm>
          <a:prstGeom prst="rect">
            <a:avLst/>
          </a:prstGeom>
          <a:noFill/>
        </p:spPr>
        <p:txBody>
          <a:bodyPr wrap="square" rtlCol="0">
            <a:spAutoFit/>
          </a:bodyPr>
          <a:lstStyle/>
          <a:p>
            <a:r>
              <a:rPr lang="en-US" b="1" dirty="0" smtClean="0">
                <a:solidFill>
                  <a:schemeClr val="accent3"/>
                </a:solidFill>
              </a:rPr>
              <a:t>Stunted</a:t>
            </a:r>
            <a:endParaRPr lang="en-US" b="1" dirty="0">
              <a:solidFill>
                <a:schemeClr val="accent3"/>
              </a:solidFill>
            </a:endParaRPr>
          </a:p>
        </p:txBody>
      </p:sp>
      <p:sp>
        <p:nvSpPr>
          <p:cNvPr id="6" name="TextBox 5"/>
          <p:cNvSpPr txBox="1"/>
          <p:nvPr/>
        </p:nvSpPr>
        <p:spPr>
          <a:xfrm>
            <a:off x="1527754" y="5681895"/>
            <a:ext cx="2270815" cy="369332"/>
          </a:xfrm>
          <a:prstGeom prst="rect">
            <a:avLst/>
          </a:prstGeom>
          <a:noFill/>
        </p:spPr>
        <p:txBody>
          <a:bodyPr wrap="square" rtlCol="0">
            <a:spAutoFit/>
          </a:bodyPr>
          <a:lstStyle/>
          <a:p>
            <a:r>
              <a:rPr lang="en-US" b="1" dirty="0" smtClean="0">
                <a:solidFill>
                  <a:schemeClr val="tx2"/>
                </a:solidFill>
              </a:rPr>
              <a:t>Wasted</a:t>
            </a:r>
            <a:endParaRPr lang="en-US" b="1" dirty="0">
              <a:solidFill>
                <a:schemeClr val="tx2"/>
              </a:solidFill>
            </a:endParaRPr>
          </a:p>
        </p:txBody>
      </p:sp>
      <p:sp>
        <p:nvSpPr>
          <p:cNvPr id="7" name="TextBox 6"/>
          <p:cNvSpPr txBox="1"/>
          <p:nvPr/>
        </p:nvSpPr>
        <p:spPr>
          <a:xfrm>
            <a:off x="0" y="6488668"/>
            <a:ext cx="5540138" cy="369332"/>
          </a:xfrm>
          <a:prstGeom prst="rect">
            <a:avLst/>
          </a:prstGeom>
          <a:noFill/>
        </p:spPr>
        <p:txBody>
          <a:bodyPr wrap="square" rtlCol="0">
            <a:spAutoFit/>
          </a:bodyPr>
          <a:lstStyle/>
          <a:p>
            <a:r>
              <a:rPr lang="en-US" dirty="0" smtClean="0"/>
              <a:t>*Based on the 2006 WHO Child Growth Standards</a:t>
            </a:r>
            <a:endParaRPr lang="en-US" dirty="0"/>
          </a:p>
        </p:txBody>
      </p:sp>
      <p:sp>
        <p:nvSpPr>
          <p:cNvPr id="9" name="TextBox 8"/>
          <p:cNvSpPr txBox="1"/>
          <p:nvPr/>
        </p:nvSpPr>
        <p:spPr>
          <a:xfrm>
            <a:off x="1527754" y="4478734"/>
            <a:ext cx="2270815" cy="369332"/>
          </a:xfrm>
          <a:prstGeom prst="rect">
            <a:avLst/>
          </a:prstGeom>
          <a:noFill/>
        </p:spPr>
        <p:txBody>
          <a:bodyPr wrap="square" rtlCol="0">
            <a:spAutoFit/>
          </a:bodyPr>
          <a:lstStyle/>
          <a:p>
            <a:r>
              <a:rPr lang="en-US" b="1" dirty="0" smtClean="0">
                <a:solidFill>
                  <a:schemeClr val="accent2"/>
                </a:solidFill>
              </a:rPr>
              <a:t>Underweight</a:t>
            </a:r>
            <a:endParaRPr lang="en-US" b="1" dirty="0">
              <a:solidFill>
                <a:schemeClr val="accent2"/>
              </a:solidFill>
            </a:endParaRPr>
          </a:p>
        </p:txBody>
      </p:sp>
      <p:sp>
        <p:nvSpPr>
          <p:cNvPr id="12" name="TextBox 11"/>
          <p:cNvSpPr txBox="1"/>
          <p:nvPr/>
        </p:nvSpPr>
        <p:spPr>
          <a:xfrm>
            <a:off x="1527753" y="5151995"/>
            <a:ext cx="2270815" cy="369332"/>
          </a:xfrm>
          <a:prstGeom prst="rect">
            <a:avLst/>
          </a:prstGeom>
          <a:noFill/>
        </p:spPr>
        <p:txBody>
          <a:bodyPr wrap="square" rtlCol="0">
            <a:spAutoFit/>
          </a:bodyPr>
          <a:lstStyle/>
          <a:p>
            <a:r>
              <a:rPr lang="en-US" b="1" dirty="0" smtClean="0">
                <a:solidFill>
                  <a:schemeClr val="accent4"/>
                </a:solidFill>
              </a:rPr>
              <a:t>Overweight</a:t>
            </a:r>
            <a:endParaRPr lang="en-US" b="1" dirty="0">
              <a:solidFill>
                <a:schemeClr val="accent4"/>
              </a:solidFill>
            </a:endParaRPr>
          </a:p>
        </p:txBody>
      </p:sp>
    </p:spTree>
    <p:extLst>
      <p:ext uri="{BB962C8B-B14F-4D97-AF65-F5344CB8AC3E}">
        <p14:creationId xmlns:p14="http://schemas.microsoft.com/office/powerpoint/2010/main" val="4195617274"/>
      </p:ext>
    </p:extLst>
  </p:cSld>
  <p:clrMapOvr>
    <a:masterClrMapping/>
  </p:clrMapOvr>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3600" dirty="0"/>
              <a:t>Child Stunting within </a:t>
            </a:r>
            <a:r>
              <a:rPr lang="en-US" sz="3600" dirty="0" smtClean="0"/>
              <a:t>Eastern/Southern Africa</a:t>
            </a:r>
            <a:endParaRPr lang="en-US" sz="3600" dirty="0"/>
          </a:p>
        </p:txBody>
      </p:sp>
      <p:graphicFrame>
        <p:nvGraphicFramePr>
          <p:cNvPr id="11" name="Content Placeholder 10"/>
          <p:cNvGraphicFramePr>
            <a:graphicFrameLocks noGrp="1"/>
          </p:cNvGraphicFramePr>
          <p:nvPr>
            <p:ph idx="1"/>
            <p:extLst/>
          </p:nvPr>
        </p:nvGraphicFramePr>
        <p:xfrm>
          <a:off x="163773" y="1574157"/>
          <a:ext cx="8980227" cy="5181485"/>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 Box 34"/>
          <p:cNvSpPr txBox="1">
            <a:spLocks noChangeArrowheads="1"/>
          </p:cNvSpPr>
          <p:nvPr/>
        </p:nvSpPr>
        <p:spPr bwMode="auto">
          <a:xfrm>
            <a:off x="0" y="1033964"/>
            <a:ext cx="9144000"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en-US" sz="1800" i="1" dirty="0"/>
              <a:t>Percent of children </a:t>
            </a:r>
            <a:r>
              <a:rPr lang="en-US" sz="1800" i="1" dirty="0" smtClean="0"/>
              <a:t>under 5 stunted, or too short for age</a:t>
            </a:r>
            <a:endParaRPr lang="en-US" sz="1800" i="1" dirty="0"/>
          </a:p>
        </p:txBody>
      </p:sp>
    </p:spTree>
    <p:extLst>
      <p:ext uri="{BB962C8B-B14F-4D97-AF65-F5344CB8AC3E}">
        <p14:creationId xmlns:p14="http://schemas.microsoft.com/office/powerpoint/2010/main" val="4118933687"/>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0" y="125464"/>
            <a:ext cx="9144000" cy="1446550"/>
          </a:xfrm>
          <a:prstGeom prst="rect">
            <a:avLst/>
          </a:prstGeom>
          <a:noFill/>
        </p:spPr>
        <p:txBody>
          <a:bodyPr wrap="square" rtlCol="0">
            <a:spAutoFit/>
          </a:bodyPr>
          <a:lstStyle/>
          <a:p>
            <a:pPr algn="ctr"/>
            <a:r>
              <a:rPr lang="en-US" sz="4400" b="1" dirty="0" smtClean="0">
                <a:solidFill>
                  <a:schemeClr val="bg1"/>
                </a:solidFill>
                <a:latin typeface="Calibri" pitchFamily="34" charset="0"/>
              </a:rPr>
              <a:t>Household and Respondent Characteristics</a:t>
            </a:r>
            <a:endParaRPr lang="en-US" sz="4400" b="1" dirty="0">
              <a:solidFill>
                <a:schemeClr val="bg1"/>
              </a:solidFill>
              <a:latin typeface="Calibri" pitchFamily="34" charset="0"/>
            </a:endParaRPr>
          </a:p>
        </p:txBody>
      </p:sp>
      <p:sp>
        <p:nvSpPr>
          <p:cNvPr id="5" name="TextBox 4"/>
          <p:cNvSpPr txBox="1"/>
          <p:nvPr/>
        </p:nvSpPr>
        <p:spPr>
          <a:xfrm>
            <a:off x="6490253" y="1554344"/>
            <a:ext cx="2653747" cy="923330"/>
          </a:xfrm>
          <a:prstGeom prst="rect">
            <a:avLst/>
          </a:prstGeom>
          <a:noFill/>
        </p:spPr>
        <p:txBody>
          <a:bodyPr wrap="square" rtlCol="0">
            <a:spAutoFit/>
          </a:bodyPr>
          <a:lstStyle/>
          <a:p>
            <a:pPr algn="ctr"/>
            <a:r>
              <a:rPr lang="en-US" b="1" i="1" dirty="0" smtClean="0">
                <a:solidFill>
                  <a:schemeClr val="bg1"/>
                </a:solidFill>
              </a:rPr>
              <a:t>Follow along on Twitter!</a:t>
            </a:r>
            <a:br>
              <a:rPr lang="en-US" b="1" i="1" dirty="0" smtClean="0">
                <a:solidFill>
                  <a:schemeClr val="bg1"/>
                </a:solidFill>
              </a:rPr>
            </a:br>
            <a:r>
              <a:rPr lang="en-US" b="1" i="1" dirty="0" smtClean="0">
                <a:solidFill>
                  <a:schemeClr val="bg1"/>
                </a:solidFill>
              </a:rPr>
              <a:t>#</a:t>
            </a:r>
            <a:r>
              <a:rPr lang="en-US" b="1" i="1" dirty="0" err="1" smtClean="0">
                <a:solidFill>
                  <a:schemeClr val="bg1"/>
                </a:solidFill>
              </a:rPr>
              <a:t>MalawiDHS</a:t>
            </a:r>
            <a:r>
              <a:rPr lang="en-US" b="1" i="1" dirty="0" smtClean="0">
                <a:solidFill>
                  <a:schemeClr val="bg1"/>
                </a:solidFill>
              </a:rPr>
              <a:t/>
            </a:r>
            <a:br>
              <a:rPr lang="en-US" b="1" i="1" dirty="0" smtClean="0">
                <a:solidFill>
                  <a:schemeClr val="bg1"/>
                </a:solidFill>
              </a:rPr>
            </a:br>
            <a:r>
              <a:rPr lang="en-US" b="1" i="1" dirty="0" smtClean="0">
                <a:solidFill>
                  <a:schemeClr val="bg1"/>
                </a:solidFill>
              </a:rPr>
              <a:t>@DHSprogram</a:t>
            </a:r>
            <a:endParaRPr lang="en-US" b="1" i="1" dirty="0">
              <a:solidFill>
                <a:schemeClr val="bg1"/>
              </a:solidFill>
            </a:endParaRPr>
          </a:p>
        </p:txBody>
      </p:sp>
    </p:spTree>
    <p:extLst>
      <p:ext uri="{BB962C8B-B14F-4D97-AF65-F5344CB8AC3E}">
        <p14:creationId xmlns:p14="http://schemas.microsoft.com/office/powerpoint/2010/main" val="1157679219"/>
      </p:ext>
    </p:extLst>
  </p:cSld>
  <p:clrMapOvr>
    <a:masterClrMapping/>
  </p:clrMapOvr>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Women’s Nutritional Status</a:t>
            </a:r>
            <a:endParaRPr lang="en-US" sz="4200" dirty="0"/>
          </a:p>
        </p:txBody>
      </p:sp>
      <p:sp>
        <p:nvSpPr>
          <p:cNvPr id="4" name="TextBox 3"/>
          <p:cNvSpPr txBox="1"/>
          <p:nvPr/>
        </p:nvSpPr>
        <p:spPr>
          <a:xfrm>
            <a:off x="0" y="1029291"/>
            <a:ext cx="9144000" cy="369332"/>
          </a:xfrm>
          <a:prstGeom prst="rect">
            <a:avLst/>
          </a:prstGeom>
          <a:noFill/>
        </p:spPr>
        <p:txBody>
          <a:bodyPr wrap="square" rtlCol="0">
            <a:spAutoFit/>
          </a:bodyPr>
          <a:lstStyle/>
          <a:p>
            <a:pPr algn="ctr"/>
            <a:r>
              <a:rPr lang="en-US" i="1" dirty="0" smtClean="0"/>
              <a:t>Percent distribution of women age 15-49</a:t>
            </a:r>
            <a:endParaRPr lang="en-US" i="1" dirty="0"/>
          </a:p>
        </p:txBody>
      </p:sp>
      <p:graphicFrame>
        <p:nvGraphicFramePr>
          <p:cNvPr id="12" name="Content Placeholder 6"/>
          <p:cNvGraphicFramePr>
            <a:graphicFrameLocks noGrp="1"/>
          </p:cNvGraphicFramePr>
          <p:nvPr>
            <p:ph idx="1"/>
            <p:extLst/>
          </p:nvPr>
        </p:nvGraphicFramePr>
        <p:xfrm>
          <a:off x="2028825" y="1612280"/>
          <a:ext cx="5372100" cy="524572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521645858"/>
      </p:ext>
    </p:extLst>
  </p:cSld>
  <p:clrMapOvr>
    <a:masterClrMapping/>
  </p:clrMapOvr>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Autofit/>
          </a:bodyPr>
          <a:lstStyle/>
          <a:p>
            <a:r>
              <a:rPr lang="en-US" sz="4200" dirty="0" smtClean="0"/>
              <a:t>Overweight/Obesity among Women </a:t>
            </a:r>
            <a:br>
              <a:rPr lang="en-US" sz="4200" dirty="0" smtClean="0"/>
            </a:br>
            <a:r>
              <a:rPr lang="en-US" sz="4200" dirty="0" smtClean="0"/>
              <a:t>by Wealth</a:t>
            </a:r>
            <a:endParaRPr lang="en-US" sz="4200" dirty="0"/>
          </a:p>
        </p:txBody>
      </p:sp>
      <p:graphicFrame>
        <p:nvGraphicFramePr>
          <p:cNvPr id="11" name="Content Placeholder 10"/>
          <p:cNvGraphicFramePr>
            <a:graphicFrameLocks noGrp="1"/>
          </p:cNvGraphicFramePr>
          <p:nvPr>
            <p:ph idx="1"/>
            <p:extLst/>
          </p:nvPr>
        </p:nvGraphicFramePr>
        <p:xfrm>
          <a:off x="484093" y="1664732"/>
          <a:ext cx="8216153" cy="4534912"/>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295400"/>
            <a:ext cx="9144000" cy="369332"/>
          </a:xfrm>
          <a:prstGeom prst="rect">
            <a:avLst/>
          </a:prstGeom>
          <a:noFill/>
        </p:spPr>
        <p:txBody>
          <a:bodyPr wrap="square" rtlCol="0">
            <a:spAutoFit/>
          </a:bodyPr>
          <a:lstStyle/>
          <a:p>
            <a:pPr algn="ctr"/>
            <a:r>
              <a:rPr lang="en-US" i="1" dirty="0"/>
              <a:t>Percent of </a:t>
            </a:r>
            <a:r>
              <a:rPr lang="en-US" i="1" dirty="0" smtClean="0"/>
              <a:t>women age 15-49</a:t>
            </a:r>
            <a:endParaRPr lang="en-US" i="1" dirty="0"/>
          </a:p>
        </p:txBody>
      </p:sp>
      <p:sp>
        <p:nvSpPr>
          <p:cNvPr id="5" name="TextBox 4"/>
          <p:cNvSpPr txBox="1"/>
          <p:nvPr/>
        </p:nvSpPr>
        <p:spPr>
          <a:xfrm>
            <a:off x="628650" y="6199641"/>
            <a:ext cx="1981200" cy="646331"/>
          </a:xfrm>
          <a:prstGeom prst="rect">
            <a:avLst/>
          </a:prstGeom>
          <a:noFill/>
        </p:spPr>
        <p:txBody>
          <a:bodyPr wrap="square" rtlCol="0">
            <a:spAutoFit/>
          </a:bodyPr>
          <a:lstStyle/>
          <a:p>
            <a:pPr algn="ctr"/>
            <a:r>
              <a:rPr lang="en-US" dirty="0" smtClean="0"/>
              <a:t>Poorest households</a:t>
            </a:r>
            <a:endParaRPr lang="en-US" dirty="0"/>
          </a:p>
        </p:txBody>
      </p:sp>
      <p:sp>
        <p:nvSpPr>
          <p:cNvPr id="6" name="TextBox 5"/>
          <p:cNvSpPr txBox="1"/>
          <p:nvPr/>
        </p:nvSpPr>
        <p:spPr>
          <a:xfrm>
            <a:off x="6534150" y="6199641"/>
            <a:ext cx="1981200" cy="646331"/>
          </a:xfrm>
          <a:prstGeom prst="rect">
            <a:avLst/>
          </a:prstGeom>
          <a:noFill/>
        </p:spPr>
        <p:txBody>
          <a:bodyPr wrap="square" rtlCol="0">
            <a:spAutoFit/>
          </a:bodyPr>
          <a:lstStyle/>
          <a:p>
            <a:pPr algn="ctr"/>
            <a:r>
              <a:rPr lang="en-US" dirty="0" smtClean="0"/>
              <a:t>Wealthiest households</a:t>
            </a:r>
            <a:endParaRPr lang="en-US" dirty="0"/>
          </a:p>
        </p:txBody>
      </p:sp>
      <p:sp>
        <p:nvSpPr>
          <p:cNvPr id="7" name="Notched Right Arrow 6"/>
          <p:cNvSpPr/>
          <p:nvPr/>
        </p:nvSpPr>
        <p:spPr>
          <a:xfrm>
            <a:off x="2895600" y="6388773"/>
            <a:ext cx="3352800" cy="268069"/>
          </a:xfrm>
          <a:prstGeom prst="notchedRightArrow">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1615368800"/>
      </p:ext>
    </p:extLst>
  </p:cSld>
  <p:clrMapOvr>
    <a:masterClrMapping/>
  </p:clrMapOvr>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Autofit/>
          </a:bodyPr>
          <a:lstStyle/>
          <a:p>
            <a:r>
              <a:rPr lang="en-US" sz="4200" dirty="0" smtClean="0"/>
              <a:t>Trends in Nutritional Status of Women</a:t>
            </a:r>
            <a:endParaRPr lang="en-US" sz="4200" dirty="0"/>
          </a:p>
        </p:txBody>
      </p:sp>
      <p:graphicFrame>
        <p:nvGraphicFramePr>
          <p:cNvPr id="11" name="Content Placeholder 10"/>
          <p:cNvGraphicFramePr>
            <a:graphicFrameLocks noGrp="1"/>
          </p:cNvGraphicFramePr>
          <p:nvPr>
            <p:ph idx="1"/>
            <p:extLst/>
          </p:nvPr>
        </p:nvGraphicFramePr>
        <p:xfrm>
          <a:off x="487680" y="1510228"/>
          <a:ext cx="8241792" cy="5347771"/>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40897"/>
            <a:ext cx="9144000" cy="369332"/>
          </a:xfrm>
          <a:prstGeom prst="rect">
            <a:avLst/>
          </a:prstGeom>
          <a:noFill/>
        </p:spPr>
        <p:txBody>
          <a:bodyPr wrap="square" rtlCol="0">
            <a:spAutoFit/>
          </a:bodyPr>
          <a:lstStyle/>
          <a:p>
            <a:pPr algn="ctr"/>
            <a:r>
              <a:rPr lang="en-US" i="1" dirty="0" smtClean="0"/>
              <a:t>Percent of women age 15-49</a:t>
            </a:r>
            <a:endParaRPr lang="en-US" i="1" dirty="0"/>
          </a:p>
        </p:txBody>
      </p:sp>
      <p:sp>
        <p:nvSpPr>
          <p:cNvPr id="3" name="TextBox 2"/>
          <p:cNvSpPr txBox="1"/>
          <p:nvPr/>
        </p:nvSpPr>
        <p:spPr>
          <a:xfrm>
            <a:off x="1527752" y="4243268"/>
            <a:ext cx="2091747" cy="369332"/>
          </a:xfrm>
          <a:prstGeom prst="rect">
            <a:avLst/>
          </a:prstGeom>
          <a:noFill/>
        </p:spPr>
        <p:txBody>
          <a:bodyPr wrap="square" rtlCol="0">
            <a:spAutoFit/>
          </a:bodyPr>
          <a:lstStyle/>
          <a:p>
            <a:r>
              <a:rPr lang="en-US" b="1" dirty="0" smtClean="0">
                <a:solidFill>
                  <a:schemeClr val="accent3"/>
                </a:solidFill>
              </a:rPr>
              <a:t>Overweight/obese</a:t>
            </a:r>
            <a:endParaRPr lang="en-US" b="1" dirty="0">
              <a:solidFill>
                <a:schemeClr val="accent3"/>
              </a:solidFill>
            </a:endParaRPr>
          </a:p>
        </p:txBody>
      </p:sp>
      <p:sp>
        <p:nvSpPr>
          <p:cNvPr id="6" name="TextBox 5"/>
          <p:cNvSpPr txBox="1"/>
          <p:nvPr/>
        </p:nvSpPr>
        <p:spPr>
          <a:xfrm>
            <a:off x="1527752" y="5810468"/>
            <a:ext cx="2270815" cy="369332"/>
          </a:xfrm>
          <a:prstGeom prst="rect">
            <a:avLst/>
          </a:prstGeom>
          <a:noFill/>
        </p:spPr>
        <p:txBody>
          <a:bodyPr wrap="square" rtlCol="0">
            <a:spAutoFit/>
          </a:bodyPr>
          <a:lstStyle/>
          <a:p>
            <a:r>
              <a:rPr lang="en-US" b="1" dirty="0" smtClean="0">
                <a:solidFill>
                  <a:schemeClr val="tx2"/>
                </a:solidFill>
              </a:rPr>
              <a:t>Thin</a:t>
            </a:r>
            <a:endParaRPr lang="en-US" b="1" dirty="0">
              <a:solidFill>
                <a:schemeClr val="tx2"/>
              </a:solidFill>
            </a:endParaRPr>
          </a:p>
        </p:txBody>
      </p:sp>
    </p:spTree>
    <p:extLst>
      <p:ext uri="{BB962C8B-B14F-4D97-AF65-F5344CB8AC3E}">
        <p14:creationId xmlns:p14="http://schemas.microsoft.com/office/powerpoint/2010/main" val="151549860"/>
      </p:ext>
    </p:extLst>
  </p:cSld>
  <p:clrMapOvr>
    <a:masterClrMapping/>
  </p:clrMapOvr>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28650" y="0"/>
            <a:ext cx="7886700" cy="1325563"/>
          </a:xfrm>
        </p:spPr>
        <p:txBody>
          <a:bodyPr>
            <a:normAutofit/>
          </a:bodyPr>
          <a:lstStyle/>
          <a:p>
            <a:r>
              <a:rPr lang="en-US" sz="4200" dirty="0" smtClean="0"/>
              <a:t>Key Findings</a:t>
            </a:r>
            <a:endParaRPr lang="en-US" sz="4200" dirty="0"/>
          </a:p>
        </p:txBody>
      </p:sp>
      <p:sp>
        <p:nvSpPr>
          <p:cNvPr id="3" name="Content Placeholder 2"/>
          <p:cNvSpPr>
            <a:spLocks noGrp="1"/>
          </p:cNvSpPr>
          <p:nvPr>
            <p:ph idx="1"/>
          </p:nvPr>
        </p:nvSpPr>
        <p:spPr>
          <a:xfrm>
            <a:off x="628650" y="1325562"/>
            <a:ext cx="7886700" cy="5347953"/>
          </a:xfrm>
        </p:spPr>
        <p:txBody>
          <a:bodyPr>
            <a:normAutofit fontScale="92500" lnSpcReduction="20000"/>
          </a:bodyPr>
          <a:lstStyle/>
          <a:p>
            <a:pPr>
              <a:lnSpc>
                <a:spcPct val="100000"/>
              </a:lnSpc>
              <a:spcBef>
                <a:spcPts val="0"/>
              </a:spcBef>
              <a:spcAft>
                <a:spcPts val="600"/>
              </a:spcAft>
              <a:buClr>
                <a:schemeClr val="tx1"/>
              </a:buClr>
            </a:pPr>
            <a:r>
              <a:rPr lang="en-GB" dirty="0"/>
              <a:t>Children are </a:t>
            </a:r>
            <a:r>
              <a:rPr lang="en-GB" b="1" dirty="0">
                <a:solidFill>
                  <a:schemeClr val="accent1"/>
                </a:solidFill>
              </a:rPr>
              <a:t>breastfed</a:t>
            </a:r>
            <a:r>
              <a:rPr lang="en-GB" dirty="0"/>
              <a:t> for a median of </a:t>
            </a:r>
            <a:r>
              <a:rPr lang="en-GB" b="1" dirty="0" smtClean="0">
                <a:solidFill>
                  <a:schemeClr val="accent1"/>
                </a:solidFill>
              </a:rPr>
              <a:t>23.0 </a:t>
            </a:r>
            <a:r>
              <a:rPr lang="en-GB" b="1" dirty="0">
                <a:solidFill>
                  <a:schemeClr val="accent1"/>
                </a:solidFill>
              </a:rPr>
              <a:t>months</a:t>
            </a:r>
            <a:r>
              <a:rPr lang="en-GB" dirty="0"/>
              <a:t>.</a:t>
            </a:r>
          </a:p>
          <a:p>
            <a:pPr lvl="1">
              <a:lnSpc>
                <a:spcPct val="100000"/>
              </a:lnSpc>
              <a:spcBef>
                <a:spcPts val="0"/>
              </a:spcBef>
              <a:spcAft>
                <a:spcPts val="600"/>
              </a:spcAft>
              <a:buClr>
                <a:schemeClr val="tx1"/>
              </a:buClr>
            </a:pPr>
            <a:r>
              <a:rPr lang="en-GB" dirty="0"/>
              <a:t>Children under 6 months are </a:t>
            </a:r>
            <a:r>
              <a:rPr lang="en-GB" b="1" dirty="0">
                <a:solidFill>
                  <a:schemeClr val="accent1"/>
                </a:solidFill>
              </a:rPr>
              <a:t>exclusively breastfed</a:t>
            </a:r>
            <a:r>
              <a:rPr lang="en-GB" dirty="0">
                <a:solidFill>
                  <a:schemeClr val="accent1"/>
                </a:solidFill>
              </a:rPr>
              <a:t> </a:t>
            </a:r>
            <a:r>
              <a:rPr lang="en-GB" dirty="0"/>
              <a:t>for </a:t>
            </a:r>
            <a:r>
              <a:rPr lang="en-GB" b="1" dirty="0" smtClean="0">
                <a:solidFill>
                  <a:schemeClr val="accent1"/>
                </a:solidFill>
              </a:rPr>
              <a:t>3.2 </a:t>
            </a:r>
            <a:r>
              <a:rPr lang="en-GB" b="1" dirty="0">
                <a:solidFill>
                  <a:schemeClr val="accent1"/>
                </a:solidFill>
              </a:rPr>
              <a:t>months</a:t>
            </a:r>
            <a:r>
              <a:rPr lang="en-GB" dirty="0"/>
              <a:t>. </a:t>
            </a:r>
          </a:p>
          <a:p>
            <a:pPr>
              <a:lnSpc>
                <a:spcPct val="100000"/>
              </a:lnSpc>
              <a:spcBef>
                <a:spcPts val="0"/>
              </a:spcBef>
              <a:spcAft>
                <a:spcPts val="600"/>
              </a:spcAft>
              <a:buClr>
                <a:schemeClr val="tx1"/>
              </a:buClr>
            </a:pPr>
            <a:r>
              <a:rPr lang="en-GB" b="1" dirty="0" smtClean="0">
                <a:solidFill>
                  <a:schemeClr val="accent1"/>
                </a:solidFill>
              </a:rPr>
              <a:t>61%</a:t>
            </a:r>
            <a:r>
              <a:rPr lang="en-GB" dirty="0" smtClean="0">
                <a:solidFill>
                  <a:schemeClr val="accent5"/>
                </a:solidFill>
              </a:rPr>
              <a:t> </a:t>
            </a:r>
            <a:r>
              <a:rPr lang="en-GB" dirty="0"/>
              <a:t>of children under 6 months are </a:t>
            </a:r>
            <a:r>
              <a:rPr lang="en-GB" b="1" dirty="0">
                <a:solidFill>
                  <a:schemeClr val="accent1"/>
                </a:solidFill>
              </a:rPr>
              <a:t>exclusively breastfed</a:t>
            </a:r>
            <a:r>
              <a:rPr lang="en-GB" dirty="0"/>
              <a:t>.</a:t>
            </a:r>
          </a:p>
          <a:p>
            <a:pPr>
              <a:lnSpc>
                <a:spcPct val="100000"/>
              </a:lnSpc>
              <a:spcBef>
                <a:spcPts val="0"/>
              </a:spcBef>
              <a:spcAft>
                <a:spcPts val="600"/>
              </a:spcAft>
              <a:buClr>
                <a:schemeClr val="tx1"/>
              </a:buClr>
            </a:pPr>
            <a:r>
              <a:rPr lang="en-GB" b="1" dirty="0" smtClean="0">
                <a:solidFill>
                  <a:schemeClr val="accent1"/>
                </a:solidFill>
              </a:rPr>
              <a:t>33%</a:t>
            </a:r>
            <a:r>
              <a:rPr lang="en-GB" dirty="0" smtClean="0">
                <a:solidFill>
                  <a:schemeClr val="accent1"/>
                </a:solidFill>
              </a:rPr>
              <a:t> </a:t>
            </a:r>
            <a:r>
              <a:rPr lang="en-GB" dirty="0"/>
              <a:t>of pregnant women took </a:t>
            </a:r>
            <a:r>
              <a:rPr lang="en-GB" b="1" dirty="0">
                <a:solidFill>
                  <a:schemeClr val="accent1"/>
                </a:solidFill>
              </a:rPr>
              <a:t>iron supplements</a:t>
            </a:r>
            <a:r>
              <a:rPr lang="en-GB" dirty="0">
                <a:solidFill>
                  <a:schemeClr val="accent1"/>
                </a:solidFill>
              </a:rPr>
              <a:t> </a:t>
            </a:r>
            <a:r>
              <a:rPr lang="en-GB" dirty="0"/>
              <a:t>for 90+ days as recommended.</a:t>
            </a:r>
          </a:p>
          <a:p>
            <a:pPr>
              <a:lnSpc>
                <a:spcPct val="100000"/>
              </a:lnSpc>
              <a:spcBef>
                <a:spcPts val="0"/>
              </a:spcBef>
              <a:spcAft>
                <a:spcPts val="600"/>
              </a:spcAft>
              <a:buClr>
                <a:schemeClr val="tx1"/>
              </a:buClr>
            </a:pPr>
            <a:r>
              <a:rPr lang="en-GB" b="1" dirty="0" smtClean="0">
                <a:solidFill>
                  <a:schemeClr val="accent1"/>
                </a:solidFill>
              </a:rPr>
              <a:t>63% </a:t>
            </a:r>
            <a:r>
              <a:rPr lang="en-GB" dirty="0" smtClean="0"/>
              <a:t>of children under 5 and </a:t>
            </a:r>
            <a:r>
              <a:rPr lang="en-GB" b="1" dirty="0" smtClean="0">
                <a:solidFill>
                  <a:schemeClr val="accent1"/>
                </a:solidFill>
              </a:rPr>
              <a:t>33%</a:t>
            </a:r>
            <a:r>
              <a:rPr lang="en-GB" dirty="0" smtClean="0"/>
              <a:t> of women age </a:t>
            </a:r>
            <a:br>
              <a:rPr lang="en-GB" dirty="0" smtClean="0"/>
            </a:br>
            <a:r>
              <a:rPr lang="en-GB" dirty="0" smtClean="0"/>
              <a:t>15-49 are </a:t>
            </a:r>
            <a:r>
              <a:rPr lang="en-GB" b="1" dirty="0" smtClean="0">
                <a:solidFill>
                  <a:schemeClr val="accent1"/>
                </a:solidFill>
              </a:rPr>
              <a:t>anaemic</a:t>
            </a:r>
            <a:r>
              <a:rPr lang="en-GB" dirty="0" smtClean="0"/>
              <a:t>.</a:t>
            </a:r>
          </a:p>
          <a:p>
            <a:pPr>
              <a:lnSpc>
                <a:spcPct val="100000"/>
              </a:lnSpc>
              <a:spcBef>
                <a:spcPts val="0"/>
              </a:spcBef>
              <a:spcAft>
                <a:spcPts val="600"/>
              </a:spcAft>
              <a:buClr>
                <a:schemeClr val="tx1"/>
              </a:buClr>
            </a:pPr>
            <a:r>
              <a:rPr lang="en-GB" b="1" smtClean="0">
                <a:solidFill>
                  <a:schemeClr val="accent1"/>
                </a:solidFill>
              </a:rPr>
              <a:t>37%</a:t>
            </a:r>
            <a:r>
              <a:rPr lang="en-GB" b="1" smtClean="0">
                <a:solidFill>
                  <a:schemeClr val="accent5"/>
                </a:solidFill>
              </a:rPr>
              <a:t> </a:t>
            </a:r>
            <a:r>
              <a:rPr lang="en-GB" dirty="0"/>
              <a:t>of children under 5 are </a:t>
            </a:r>
            <a:r>
              <a:rPr lang="en-GB" b="1" dirty="0">
                <a:solidFill>
                  <a:schemeClr val="accent1"/>
                </a:solidFill>
              </a:rPr>
              <a:t>stunted</a:t>
            </a:r>
            <a:r>
              <a:rPr lang="en-GB" dirty="0"/>
              <a:t> (too short for their age).</a:t>
            </a:r>
          </a:p>
          <a:p>
            <a:pPr>
              <a:lnSpc>
                <a:spcPct val="100000"/>
              </a:lnSpc>
              <a:spcBef>
                <a:spcPts val="0"/>
              </a:spcBef>
              <a:spcAft>
                <a:spcPts val="600"/>
              </a:spcAft>
              <a:buClr>
                <a:schemeClr val="tx1"/>
              </a:buClr>
            </a:pPr>
            <a:r>
              <a:rPr lang="en-GB" b="1" dirty="0" smtClean="0">
                <a:solidFill>
                  <a:schemeClr val="accent1"/>
                </a:solidFill>
              </a:rPr>
              <a:t>21%</a:t>
            </a:r>
            <a:r>
              <a:rPr lang="en-GB" dirty="0" smtClean="0">
                <a:solidFill>
                  <a:schemeClr val="accent5"/>
                </a:solidFill>
              </a:rPr>
              <a:t> </a:t>
            </a:r>
            <a:r>
              <a:rPr lang="en-GB" dirty="0"/>
              <a:t>of women </a:t>
            </a:r>
            <a:r>
              <a:rPr lang="en-GB" dirty="0" smtClean="0"/>
              <a:t>are </a:t>
            </a:r>
            <a:r>
              <a:rPr lang="en-GB" b="1" dirty="0">
                <a:solidFill>
                  <a:schemeClr val="accent1"/>
                </a:solidFill>
              </a:rPr>
              <a:t>overweight or </a:t>
            </a:r>
            <a:r>
              <a:rPr lang="en-GB" b="1" dirty="0" smtClean="0">
                <a:solidFill>
                  <a:schemeClr val="accent1"/>
                </a:solidFill>
              </a:rPr>
              <a:t>obese</a:t>
            </a:r>
            <a:r>
              <a:rPr lang="en-US" dirty="0" smtClean="0">
                <a:latin typeface="Calibri" pitchFamily="34" charset="0"/>
              </a:rPr>
              <a:t>.</a:t>
            </a:r>
            <a:endParaRPr lang="en-GB" b="1" dirty="0"/>
          </a:p>
          <a:p>
            <a:pPr marL="0" indent="0">
              <a:lnSpc>
                <a:spcPct val="100000"/>
              </a:lnSpc>
              <a:spcBef>
                <a:spcPts val="0"/>
              </a:spcBef>
              <a:spcAft>
                <a:spcPts val="600"/>
              </a:spcAft>
              <a:buNone/>
            </a:pPr>
            <a:endParaRPr lang="en-GB" b="1" dirty="0"/>
          </a:p>
        </p:txBody>
      </p:sp>
    </p:spTree>
    <p:extLst>
      <p:ext uri="{BB962C8B-B14F-4D97-AF65-F5344CB8AC3E}">
        <p14:creationId xmlns:p14="http://schemas.microsoft.com/office/powerpoint/2010/main" val="592005482"/>
      </p:ext>
    </p:extLst>
  </p:cSld>
  <p:clrMapOvr>
    <a:masterClrMapping/>
  </p:clrMapOvr>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0" y="269842"/>
            <a:ext cx="9144000" cy="769441"/>
          </a:xfrm>
          <a:prstGeom prst="rect">
            <a:avLst/>
          </a:prstGeom>
          <a:noFill/>
        </p:spPr>
        <p:txBody>
          <a:bodyPr wrap="square" rtlCol="0">
            <a:spAutoFit/>
          </a:bodyPr>
          <a:lstStyle/>
          <a:p>
            <a:pPr algn="ctr"/>
            <a:r>
              <a:rPr lang="en-US" sz="4400" b="1" smtClean="0">
                <a:solidFill>
                  <a:schemeClr val="bg1"/>
                </a:solidFill>
                <a:latin typeface="Calibri" pitchFamily="34" charset="0"/>
              </a:rPr>
              <a:t>Malaria</a:t>
            </a:r>
            <a:endParaRPr lang="en-US" sz="4400" b="1" dirty="0">
              <a:solidFill>
                <a:schemeClr val="bg1"/>
              </a:solidFill>
              <a:latin typeface="Calibri" pitchFamily="34" charset="0"/>
            </a:endParaRPr>
          </a:p>
        </p:txBody>
      </p:sp>
      <p:sp>
        <p:nvSpPr>
          <p:cNvPr id="4" name="TextBox 3"/>
          <p:cNvSpPr txBox="1"/>
          <p:nvPr/>
        </p:nvSpPr>
        <p:spPr>
          <a:xfrm>
            <a:off x="6490253" y="1554344"/>
            <a:ext cx="2653747" cy="923330"/>
          </a:xfrm>
          <a:prstGeom prst="rect">
            <a:avLst/>
          </a:prstGeom>
          <a:noFill/>
        </p:spPr>
        <p:txBody>
          <a:bodyPr wrap="square" rtlCol="0">
            <a:spAutoFit/>
          </a:bodyPr>
          <a:lstStyle/>
          <a:p>
            <a:pPr algn="ctr"/>
            <a:r>
              <a:rPr lang="en-US" b="1" i="1" dirty="0" smtClean="0">
                <a:solidFill>
                  <a:schemeClr val="bg1"/>
                </a:solidFill>
              </a:rPr>
              <a:t>Follow along on Twitter!</a:t>
            </a:r>
            <a:br>
              <a:rPr lang="en-US" b="1" i="1" dirty="0" smtClean="0">
                <a:solidFill>
                  <a:schemeClr val="bg1"/>
                </a:solidFill>
              </a:rPr>
            </a:br>
            <a:r>
              <a:rPr lang="en-US" b="1" i="1" dirty="0" smtClean="0">
                <a:solidFill>
                  <a:schemeClr val="bg1"/>
                </a:solidFill>
              </a:rPr>
              <a:t>#</a:t>
            </a:r>
            <a:r>
              <a:rPr lang="en-US" b="1" i="1" dirty="0" err="1" smtClean="0">
                <a:solidFill>
                  <a:schemeClr val="bg1"/>
                </a:solidFill>
              </a:rPr>
              <a:t>MalawiDHS</a:t>
            </a:r>
            <a:r>
              <a:rPr lang="en-US" b="1" i="1" dirty="0" smtClean="0">
                <a:solidFill>
                  <a:schemeClr val="bg1"/>
                </a:solidFill>
              </a:rPr>
              <a:t/>
            </a:r>
            <a:br>
              <a:rPr lang="en-US" b="1" i="1" dirty="0" smtClean="0">
                <a:solidFill>
                  <a:schemeClr val="bg1"/>
                </a:solidFill>
              </a:rPr>
            </a:br>
            <a:r>
              <a:rPr lang="en-US" b="1" i="1" dirty="0" smtClean="0">
                <a:solidFill>
                  <a:schemeClr val="bg1"/>
                </a:solidFill>
              </a:rPr>
              <a:t>@DHSprogram</a:t>
            </a:r>
            <a:endParaRPr lang="en-US" b="1" i="1" dirty="0">
              <a:solidFill>
                <a:schemeClr val="bg1"/>
              </a:solidFill>
            </a:endParaRPr>
          </a:p>
        </p:txBody>
      </p:sp>
    </p:spTree>
    <p:extLst>
      <p:ext uri="{BB962C8B-B14F-4D97-AF65-F5344CB8AC3E}">
        <p14:creationId xmlns:p14="http://schemas.microsoft.com/office/powerpoint/2010/main" val="399028721"/>
      </p:ext>
    </p:extLst>
  </p:cSld>
  <p:clrMapOvr>
    <a:masterClrMapping/>
  </p:clrMapOvr>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2"/>
          <p:cNvSpPr txBox="1">
            <a:spLocks/>
          </p:cNvSpPr>
          <p:nvPr/>
        </p:nvSpPr>
        <p:spPr>
          <a:xfrm>
            <a:off x="252919" y="1629132"/>
            <a:ext cx="3976181" cy="2962656"/>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spcBef>
                <a:spcPts val="0"/>
              </a:spcBef>
              <a:spcAft>
                <a:spcPts val="600"/>
              </a:spcAft>
              <a:buClr>
                <a:schemeClr val="tx1"/>
              </a:buClr>
            </a:pPr>
            <a:r>
              <a:rPr lang="en-GB" b="1" dirty="0" smtClean="0">
                <a:solidFill>
                  <a:schemeClr val="accent1"/>
                </a:solidFill>
              </a:rPr>
              <a:t>Malaria prevention</a:t>
            </a:r>
          </a:p>
          <a:p>
            <a:pPr>
              <a:lnSpc>
                <a:spcPct val="110000"/>
              </a:lnSpc>
              <a:spcBef>
                <a:spcPts val="0"/>
              </a:spcBef>
              <a:spcAft>
                <a:spcPts val="600"/>
              </a:spcAft>
              <a:buClr>
                <a:schemeClr val="tx1"/>
              </a:buClr>
            </a:pPr>
            <a:r>
              <a:rPr lang="en-GB" dirty="0" smtClean="0"/>
              <a:t>Malaria in pregnancy</a:t>
            </a:r>
          </a:p>
          <a:p>
            <a:pPr>
              <a:lnSpc>
                <a:spcPct val="110000"/>
              </a:lnSpc>
              <a:spcBef>
                <a:spcPts val="0"/>
              </a:spcBef>
              <a:spcAft>
                <a:spcPts val="600"/>
              </a:spcAft>
              <a:buClr>
                <a:schemeClr val="tx1"/>
              </a:buClr>
            </a:pPr>
            <a:r>
              <a:rPr lang="en-GB" dirty="0" smtClean="0"/>
              <a:t>Case management of fever in children</a:t>
            </a:r>
          </a:p>
          <a:p>
            <a:pPr>
              <a:lnSpc>
                <a:spcPct val="110000"/>
              </a:lnSpc>
              <a:spcBef>
                <a:spcPts val="0"/>
              </a:spcBef>
              <a:spcAft>
                <a:spcPts val="600"/>
              </a:spcAft>
              <a:buClr>
                <a:schemeClr val="tx1"/>
              </a:buClr>
            </a:pPr>
            <a:r>
              <a:rPr lang="en-GB" dirty="0" smtClean="0"/>
              <a:t>Low haemoglobin</a:t>
            </a:r>
          </a:p>
        </p:txBody>
      </p:sp>
    </p:spTree>
    <p:extLst>
      <p:ext uri="{BB962C8B-B14F-4D97-AF65-F5344CB8AC3E}">
        <p14:creationId xmlns:p14="http://schemas.microsoft.com/office/powerpoint/2010/main" val="2951081455"/>
      </p:ext>
    </p:extLst>
  </p:cSld>
  <p:clrMapOvr>
    <a:masterClrMapping/>
  </p:clrMapOvr>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Autofit/>
          </a:bodyPr>
          <a:lstStyle/>
          <a:p>
            <a:r>
              <a:rPr lang="en-US" sz="4200" dirty="0" smtClean="0"/>
              <a:t>Ownership of Mosquito Nets</a:t>
            </a:r>
            <a:endParaRPr lang="en-US" sz="4200" dirty="0"/>
          </a:p>
        </p:txBody>
      </p:sp>
      <p:graphicFrame>
        <p:nvGraphicFramePr>
          <p:cNvPr id="11" name="Content Placeholder 10"/>
          <p:cNvGraphicFramePr>
            <a:graphicFrameLocks noGrp="1"/>
          </p:cNvGraphicFramePr>
          <p:nvPr>
            <p:ph idx="1"/>
            <p:extLst/>
          </p:nvPr>
        </p:nvGraphicFramePr>
        <p:xfrm>
          <a:off x="491319" y="1664732"/>
          <a:ext cx="8215954" cy="519326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295400"/>
            <a:ext cx="9144000" cy="369332"/>
          </a:xfrm>
          <a:prstGeom prst="rect">
            <a:avLst/>
          </a:prstGeom>
          <a:noFill/>
        </p:spPr>
        <p:txBody>
          <a:bodyPr wrap="square" rtlCol="0">
            <a:spAutoFit/>
          </a:bodyPr>
          <a:lstStyle/>
          <a:p>
            <a:pPr algn="ctr"/>
            <a:r>
              <a:rPr lang="en-US" i="1" dirty="0" smtClean="0"/>
              <a:t>Percent of households with at least one mosquito net</a:t>
            </a:r>
            <a:endParaRPr lang="en-US" i="1" dirty="0"/>
          </a:p>
        </p:txBody>
      </p:sp>
    </p:spTree>
    <p:extLst>
      <p:ext uri="{BB962C8B-B14F-4D97-AF65-F5344CB8AC3E}">
        <p14:creationId xmlns:p14="http://schemas.microsoft.com/office/powerpoint/2010/main" val="2894784580"/>
      </p:ext>
    </p:extLst>
  </p:cSld>
  <p:clrMapOvr>
    <a:masterClrMapping/>
  </p:clrMapOvr>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Autofit/>
          </a:bodyPr>
          <a:lstStyle/>
          <a:p>
            <a:r>
              <a:rPr lang="en-US" sz="4200" dirty="0" smtClean="0"/>
              <a:t>ITN Ownership by Wealth</a:t>
            </a:r>
            <a:endParaRPr lang="en-US" sz="4200" dirty="0"/>
          </a:p>
        </p:txBody>
      </p:sp>
      <p:graphicFrame>
        <p:nvGraphicFramePr>
          <p:cNvPr id="11" name="Content Placeholder 10"/>
          <p:cNvGraphicFramePr>
            <a:graphicFrameLocks noGrp="1"/>
          </p:cNvGraphicFramePr>
          <p:nvPr>
            <p:ph idx="1"/>
            <p:extLst/>
          </p:nvPr>
        </p:nvGraphicFramePr>
        <p:xfrm>
          <a:off x="484093" y="1664732"/>
          <a:ext cx="8216153" cy="4534912"/>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295400"/>
            <a:ext cx="9144000" cy="369332"/>
          </a:xfrm>
          <a:prstGeom prst="rect">
            <a:avLst/>
          </a:prstGeom>
          <a:noFill/>
        </p:spPr>
        <p:txBody>
          <a:bodyPr wrap="square" rtlCol="0">
            <a:spAutoFit/>
          </a:bodyPr>
          <a:lstStyle/>
          <a:p>
            <a:pPr algn="ctr"/>
            <a:r>
              <a:rPr lang="en-US" i="1" dirty="0"/>
              <a:t>Percent of households </a:t>
            </a:r>
            <a:r>
              <a:rPr lang="en-US" i="1" dirty="0" smtClean="0"/>
              <a:t>with at </a:t>
            </a:r>
            <a:r>
              <a:rPr lang="en-US" i="1" dirty="0"/>
              <a:t>least one ITN</a:t>
            </a:r>
          </a:p>
        </p:txBody>
      </p:sp>
      <p:sp>
        <p:nvSpPr>
          <p:cNvPr id="5" name="TextBox 4"/>
          <p:cNvSpPr txBox="1"/>
          <p:nvPr/>
        </p:nvSpPr>
        <p:spPr>
          <a:xfrm>
            <a:off x="628650" y="6199641"/>
            <a:ext cx="1981200" cy="646331"/>
          </a:xfrm>
          <a:prstGeom prst="rect">
            <a:avLst/>
          </a:prstGeom>
          <a:noFill/>
        </p:spPr>
        <p:txBody>
          <a:bodyPr wrap="square" rtlCol="0">
            <a:spAutoFit/>
          </a:bodyPr>
          <a:lstStyle/>
          <a:p>
            <a:pPr algn="ctr"/>
            <a:r>
              <a:rPr lang="en-US" dirty="0" smtClean="0"/>
              <a:t>Poorest households</a:t>
            </a:r>
            <a:endParaRPr lang="en-US" dirty="0"/>
          </a:p>
        </p:txBody>
      </p:sp>
      <p:sp>
        <p:nvSpPr>
          <p:cNvPr id="6" name="TextBox 5"/>
          <p:cNvSpPr txBox="1"/>
          <p:nvPr/>
        </p:nvSpPr>
        <p:spPr>
          <a:xfrm>
            <a:off x="6534150" y="6199641"/>
            <a:ext cx="1981200" cy="646331"/>
          </a:xfrm>
          <a:prstGeom prst="rect">
            <a:avLst/>
          </a:prstGeom>
          <a:noFill/>
        </p:spPr>
        <p:txBody>
          <a:bodyPr wrap="square" rtlCol="0">
            <a:spAutoFit/>
          </a:bodyPr>
          <a:lstStyle/>
          <a:p>
            <a:pPr algn="ctr"/>
            <a:r>
              <a:rPr lang="en-US" dirty="0" smtClean="0"/>
              <a:t>Wealthiest households</a:t>
            </a:r>
            <a:endParaRPr lang="en-US" dirty="0"/>
          </a:p>
        </p:txBody>
      </p:sp>
      <p:sp>
        <p:nvSpPr>
          <p:cNvPr id="7" name="Notched Right Arrow 6"/>
          <p:cNvSpPr/>
          <p:nvPr/>
        </p:nvSpPr>
        <p:spPr>
          <a:xfrm>
            <a:off x="2895600" y="6388773"/>
            <a:ext cx="3352800" cy="268069"/>
          </a:xfrm>
          <a:prstGeom prst="notchedRightArrow">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2430338966"/>
      </p:ext>
    </p:extLst>
  </p:cSld>
  <p:clrMapOvr>
    <a:masterClrMapping/>
  </p:clrMapOvr>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4130133" cy="1612295"/>
          </a:xfrm>
        </p:spPr>
        <p:txBody>
          <a:bodyPr>
            <a:normAutofit/>
          </a:bodyPr>
          <a:lstStyle/>
          <a:p>
            <a:r>
              <a:rPr lang="en-US" sz="4200" dirty="0" smtClean="0"/>
              <a:t>ITN Ownership</a:t>
            </a:r>
            <a:br>
              <a:rPr lang="en-US" sz="4200" dirty="0" smtClean="0"/>
            </a:br>
            <a:r>
              <a:rPr lang="en-US" sz="4200" dirty="0" smtClean="0"/>
              <a:t> by District</a:t>
            </a:r>
            <a:endParaRPr lang="en-US" sz="4200" dirty="0"/>
          </a:p>
        </p:txBody>
      </p:sp>
      <p:sp>
        <p:nvSpPr>
          <p:cNvPr id="7" name="Freeform 5"/>
          <p:cNvSpPr>
            <a:spLocks/>
          </p:cNvSpPr>
          <p:nvPr/>
        </p:nvSpPr>
        <p:spPr bwMode="auto">
          <a:xfrm>
            <a:off x="6401357" y="4699097"/>
            <a:ext cx="416624" cy="509417"/>
          </a:xfrm>
          <a:custGeom>
            <a:avLst/>
            <a:gdLst>
              <a:gd name="T0" fmla="*/ 185 w 220"/>
              <a:gd name="T1" fmla="*/ 23 h 269"/>
              <a:gd name="T2" fmla="*/ 199 w 220"/>
              <a:gd name="T3" fmla="*/ 24 h 269"/>
              <a:gd name="T4" fmla="*/ 211 w 220"/>
              <a:gd name="T5" fmla="*/ 21 h 269"/>
              <a:gd name="T6" fmla="*/ 213 w 220"/>
              <a:gd name="T7" fmla="*/ 33 h 269"/>
              <a:gd name="T8" fmla="*/ 216 w 220"/>
              <a:gd name="T9" fmla="*/ 47 h 269"/>
              <a:gd name="T10" fmla="*/ 218 w 220"/>
              <a:gd name="T11" fmla="*/ 59 h 269"/>
              <a:gd name="T12" fmla="*/ 215 w 220"/>
              <a:gd name="T13" fmla="*/ 66 h 269"/>
              <a:gd name="T14" fmla="*/ 215 w 220"/>
              <a:gd name="T15" fmla="*/ 83 h 269"/>
              <a:gd name="T16" fmla="*/ 210 w 220"/>
              <a:gd name="T17" fmla="*/ 95 h 269"/>
              <a:gd name="T18" fmla="*/ 203 w 220"/>
              <a:gd name="T19" fmla="*/ 107 h 269"/>
              <a:gd name="T20" fmla="*/ 194 w 220"/>
              <a:gd name="T21" fmla="*/ 116 h 269"/>
              <a:gd name="T22" fmla="*/ 189 w 220"/>
              <a:gd name="T23" fmla="*/ 128 h 269"/>
              <a:gd name="T24" fmla="*/ 184 w 220"/>
              <a:gd name="T25" fmla="*/ 140 h 269"/>
              <a:gd name="T26" fmla="*/ 179 w 220"/>
              <a:gd name="T27" fmla="*/ 152 h 269"/>
              <a:gd name="T28" fmla="*/ 177 w 220"/>
              <a:gd name="T29" fmla="*/ 167 h 269"/>
              <a:gd name="T30" fmla="*/ 170 w 220"/>
              <a:gd name="T31" fmla="*/ 179 h 269"/>
              <a:gd name="T32" fmla="*/ 167 w 220"/>
              <a:gd name="T33" fmla="*/ 190 h 269"/>
              <a:gd name="T34" fmla="*/ 161 w 220"/>
              <a:gd name="T35" fmla="*/ 202 h 269"/>
              <a:gd name="T36" fmla="*/ 156 w 220"/>
              <a:gd name="T37" fmla="*/ 216 h 269"/>
              <a:gd name="T38" fmla="*/ 149 w 220"/>
              <a:gd name="T39" fmla="*/ 226 h 269"/>
              <a:gd name="T40" fmla="*/ 141 w 220"/>
              <a:gd name="T41" fmla="*/ 234 h 269"/>
              <a:gd name="T42" fmla="*/ 132 w 220"/>
              <a:gd name="T43" fmla="*/ 243 h 269"/>
              <a:gd name="T44" fmla="*/ 129 w 220"/>
              <a:gd name="T45" fmla="*/ 252 h 269"/>
              <a:gd name="T46" fmla="*/ 120 w 220"/>
              <a:gd name="T47" fmla="*/ 260 h 269"/>
              <a:gd name="T48" fmla="*/ 113 w 220"/>
              <a:gd name="T49" fmla="*/ 260 h 269"/>
              <a:gd name="T50" fmla="*/ 103 w 220"/>
              <a:gd name="T51" fmla="*/ 265 h 269"/>
              <a:gd name="T52" fmla="*/ 87 w 220"/>
              <a:gd name="T53" fmla="*/ 267 h 269"/>
              <a:gd name="T54" fmla="*/ 70 w 220"/>
              <a:gd name="T55" fmla="*/ 267 h 269"/>
              <a:gd name="T56" fmla="*/ 53 w 220"/>
              <a:gd name="T57" fmla="*/ 267 h 269"/>
              <a:gd name="T58" fmla="*/ 36 w 220"/>
              <a:gd name="T59" fmla="*/ 267 h 269"/>
              <a:gd name="T60" fmla="*/ 18 w 220"/>
              <a:gd name="T61" fmla="*/ 267 h 269"/>
              <a:gd name="T62" fmla="*/ 1 w 220"/>
              <a:gd name="T63" fmla="*/ 269 h 269"/>
              <a:gd name="T64" fmla="*/ 5 w 220"/>
              <a:gd name="T65" fmla="*/ 262 h 269"/>
              <a:gd name="T66" fmla="*/ 6 w 220"/>
              <a:gd name="T67" fmla="*/ 253 h 269"/>
              <a:gd name="T68" fmla="*/ 8 w 220"/>
              <a:gd name="T69" fmla="*/ 241 h 269"/>
              <a:gd name="T70" fmla="*/ 10 w 220"/>
              <a:gd name="T71" fmla="*/ 233 h 269"/>
              <a:gd name="T72" fmla="*/ 12 w 220"/>
              <a:gd name="T73" fmla="*/ 226 h 269"/>
              <a:gd name="T74" fmla="*/ 15 w 220"/>
              <a:gd name="T75" fmla="*/ 216 h 269"/>
              <a:gd name="T76" fmla="*/ 18 w 220"/>
              <a:gd name="T77" fmla="*/ 202 h 269"/>
              <a:gd name="T78" fmla="*/ 24 w 220"/>
              <a:gd name="T79" fmla="*/ 190 h 269"/>
              <a:gd name="T80" fmla="*/ 27 w 220"/>
              <a:gd name="T81" fmla="*/ 176 h 269"/>
              <a:gd name="T82" fmla="*/ 31 w 220"/>
              <a:gd name="T83" fmla="*/ 160 h 269"/>
              <a:gd name="T84" fmla="*/ 34 w 220"/>
              <a:gd name="T85" fmla="*/ 145 h 269"/>
              <a:gd name="T86" fmla="*/ 39 w 220"/>
              <a:gd name="T87" fmla="*/ 131 h 269"/>
              <a:gd name="T88" fmla="*/ 43 w 220"/>
              <a:gd name="T89" fmla="*/ 117 h 269"/>
              <a:gd name="T90" fmla="*/ 37 w 220"/>
              <a:gd name="T91" fmla="*/ 104 h 269"/>
              <a:gd name="T92" fmla="*/ 39 w 220"/>
              <a:gd name="T93" fmla="*/ 92 h 269"/>
              <a:gd name="T94" fmla="*/ 46 w 220"/>
              <a:gd name="T95" fmla="*/ 81 h 269"/>
              <a:gd name="T96" fmla="*/ 53 w 220"/>
              <a:gd name="T97" fmla="*/ 67 h 269"/>
              <a:gd name="T98" fmla="*/ 58 w 220"/>
              <a:gd name="T99" fmla="*/ 52 h 269"/>
              <a:gd name="T100" fmla="*/ 67 w 220"/>
              <a:gd name="T101" fmla="*/ 61 h 269"/>
              <a:gd name="T102" fmla="*/ 67 w 220"/>
              <a:gd name="T103" fmla="*/ 50 h 269"/>
              <a:gd name="T104" fmla="*/ 67 w 220"/>
              <a:gd name="T105" fmla="*/ 40 h 269"/>
              <a:gd name="T106" fmla="*/ 74 w 220"/>
              <a:gd name="T107" fmla="*/ 30 h 269"/>
              <a:gd name="T108" fmla="*/ 75 w 220"/>
              <a:gd name="T109" fmla="*/ 18 h 269"/>
              <a:gd name="T110" fmla="*/ 92 w 220"/>
              <a:gd name="T111" fmla="*/ 18 h 269"/>
              <a:gd name="T112" fmla="*/ 110 w 220"/>
              <a:gd name="T113" fmla="*/ 16 h 269"/>
              <a:gd name="T114" fmla="*/ 127 w 220"/>
              <a:gd name="T115" fmla="*/ 16 h 269"/>
              <a:gd name="T116" fmla="*/ 144 w 220"/>
              <a:gd name="T117" fmla="*/ 16 h 269"/>
              <a:gd name="T118" fmla="*/ 156 w 220"/>
              <a:gd name="T119" fmla="*/ 11 h 269"/>
              <a:gd name="T120" fmla="*/ 167 w 220"/>
              <a:gd name="T121" fmla="*/ 0 h 269"/>
              <a:gd name="T122" fmla="*/ 175 w 220"/>
              <a:gd name="T123" fmla="*/ 11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0" h="269">
                <a:moveTo>
                  <a:pt x="179" y="14"/>
                </a:moveTo>
                <a:lnTo>
                  <a:pt x="179" y="16"/>
                </a:lnTo>
                <a:lnTo>
                  <a:pt x="180" y="16"/>
                </a:lnTo>
                <a:lnTo>
                  <a:pt x="180" y="18"/>
                </a:lnTo>
                <a:lnTo>
                  <a:pt x="180" y="19"/>
                </a:lnTo>
                <a:lnTo>
                  <a:pt x="182" y="19"/>
                </a:lnTo>
                <a:lnTo>
                  <a:pt x="182" y="21"/>
                </a:lnTo>
                <a:lnTo>
                  <a:pt x="184" y="21"/>
                </a:lnTo>
                <a:lnTo>
                  <a:pt x="184" y="23"/>
                </a:lnTo>
                <a:lnTo>
                  <a:pt x="185" y="23"/>
                </a:lnTo>
                <a:lnTo>
                  <a:pt x="185" y="24"/>
                </a:lnTo>
                <a:lnTo>
                  <a:pt x="187" y="24"/>
                </a:lnTo>
                <a:lnTo>
                  <a:pt x="187" y="26"/>
                </a:lnTo>
                <a:lnTo>
                  <a:pt x="189" y="26"/>
                </a:lnTo>
                <a:lnTo>
                  <a:pt x="191" y="26"/>
                </a:lnTo>
                <a:lnTo>
                  <a:pt x="192" y="26"/>
                </a:lnTo>
                <a:lnTo>
                  <a:pt x="194" y="26"/>
                </a:lnTo>
                <a:lnTo>
                  <a:pt x="196" y="26"/>
                </a:lnTo>
                <a:lnTo>
                  <a:pt x="197" y="24"/>
                </a:lnTo>
                <a:lnTo>
                  <a:pt x="199" y="24"/>
                </a:lnTo>
                <a:lnTo>
                  <a:pt x="201" y="24"/>
                </a:lnTo>
                <a:lnTo>
                  <a:pt x="201" y="23"/>
                </a:lnTo>
                <a:lnTo>
                  <a:pt x="203" y="23"/>
                </a:lnTo>
                <a:lnTo>
                  <a:pt x="204" y="23"/>
                </a:lnTo>
                <a:lnTo>
                  <a:pt x="206" y="21"/>
                </a:lnTo>
                <a:lnTo>
                  <a:pt x="208" y="21"/>
                </a:lnTo>
                <a:lnTo>
                  <a:pt x="210" y="21"/>
                </a:lnTo>
                <a:lnTo>
                  <a:pt x="210" y="19"/>
                </a:lnTo>
                <a:lnTo>
                  <a:pt x="211" y="19"/>
                </a:lnTo>
                <a:lnTo>
                  <a:pt x="211" y="21"/>
                </a:lnTo>
                <a:lnTo>
                  <a:pt x="211" y="23"/>
                </a:lnTo>
                <a:lnTo>
                  <a:pt x="211" y="24"/>
                </a:lnTo>
                <a:lnTo>
                  <a:pt x="210" y="24"/>
                </a:lnTo>
                <a:lnTo>
                  <a:pt x="210" y="26"/>
                </a:lnTo>
                <a:lnTo>
                  <a:pt x="210" y="28"/>
                </a:lnTo>
                <a:lnTo>
                  <a:pt x="210" y="30"/>
                </a:lnTo>
                <a:lnTo>
                  <a:pt x="211" y="30"/>
                </a:lnTo>
                <a:lnTo>
                  <a:pt x="211" y="31"/>
                </a:lnTo>
                <a:lnTo>
                  <a:pt x="213" y="31"/>
                </a:lnTo>
                <a:lnTo>
                  <a:pt x="213" y="33"/>
                </a:lnTo>
                <a:lnTo>
                  <a:pt x="215" y="33"/>
                </a:lnTo>
                <a:lnTo>
                  <a:pt x="215" y="35"/>
                </a:lnTo>
                <a:lnTo>
                  <a:pt x="216" y="35"/>
                </a:lnTo>
                <a:lnTo>
                  <a:pt x="216" y="37"/>
                </a:lnTo>
                <a:lnTo>
                  <a:pt x="216" y="38"/>
                </a:lnTo>
                <a:lnTo>
                  <a:pt x="216" y="40"/>
                </a:lnTo>
                <a:lnTo>
                  <a:pt x="216" y="42"/>
                </a:lnTo>
                <a:lnTo>
                  <a:pt x="216" y="43"/>
                </a:lnTo>
                <a:lnTo>
                  <a:pt x="216" y="45"/>
                </a:lnTo>
                <a:lnTo>
                  <a:pt x="216" y="47"/>
                </a:lnTo>
                <a:lnTo>
                  <a:pt x="215" y="47"/>
                </a:lnTo>
                <a:lnTo>
                  <a:pt x="215" y="49"/>
                </a:lnTo>
                <a:lnTo>
                  <a:pt x="216" y="49"/>
                </a:lnTo>
                <a:lnTo>
                  <a:pt x="216" y="50"/>
                </a:lnTo>
                <a:lnTo>
                  <a:pt x="216" y="52"/>
                </a:lnTo>
                <a:lnTo>
                  <a:pt x="216" y="54"/>
                </a:lnTo>
                <a:lnTo>
                  <a:pt x="216" y="55"/>
                </a:lnTo>
                <a:lnTo>
                  <a:pt x="216" y="57"/>
                </a:lnTo>
                <a:lnTo>
                  <a:pt x="218" y="57"/>
                </a:lnTo>
                <a:lnTo>
                  <a:pt x="218" y="59"/>
                </a:lnTo>
                <a:lnTo>
                  <a:pt x="220" y="59"/>
                </a:lnTo>
                <a:lnTo>
                  <a:pt x="220" y="61"/>
                </a:lnTo>
                <a:lnTo>
                  <a:pt x="220" y="62"/>
                </a:lnTo>
                <a:lnTo>
                  <a:pt x="220" y="64"/>
                </a:lnTo>
                <a:lnTo>
                  <a:pt x="218" y="64"/>
                </a:lnTo>
                <a:lnTo>
                  <a:pt x="216" y="64"/>
                </a:lnTo>
                <a:lnTo>
                  <a:pt x="215" y="64"/>
                </a:lnTo>
                <a:lnTo>
                  <a:pt x="215" y="66"/>
                </a:lnTo>
                <a:lnTo>
                  <a:pt x="213" y="66"/>
                </a:lnTo>
                <a:lnTo>
                  <a:pt x="215" y="66"/>
                </a:lnTo>
                <a:lnTo>
                  <a:pt x="215" y="67"/>
                </a:lnTo>
                <a:lnTo>
                  <a:pt x="215" y="69"/>
                </a:lnTo>
                <a:lnTo>
                  <a:pt x="215" y="71"/>
                </a:lnTo>
                <a:lnTo>
                  <a:pt x="215" y="73"/>
                </a:lnTo>
                <a:lnTo>
                  <a:pt x="215" y="74"/>
                </a:lnTo>
                <a:lnTo>
                  <a:pt x="215" y="76"/>
                </a:lnTo>
                <a:lnTo>
                  <a:pt x="215" y="78"/>
                </a:lnTo>
                <a:lnTo>
                  <a:pt x="215" y="80"/>
                </a:lnTo>
                <a:lnTo>
                  <a:pt x="215" y="81"/>
                </a:lnTo>
                <a:lnTo>
                  <a:pt x="215" y="83"/>
                </a:lnTo>
                <a:lnTo>
                  <a:pt x="213" y="83"/>
                </a:lnTo>
                <a:lnTo>
                  <a:pt x="213" y="85"/>
                </a:lnTo>
                <a:lnTo>
                  <a:pt x="213" y="86"/>
                </a:lnTo>
                <a:lnTo>
                  <a:pt x="213" y="88"/>
                </a:lnTo>
                <a:lnTo>
                  <a:pt x="213" y="90"/>
                </a:lnTo>
                <a:lnTo>
                  <a:pt x="211" y="90"/>
                </a:lnTo>
                <a:lnTo>
                  <a:pt x="211" y="92"/>
                </a:lnTo>
                <a:lnTo>
                  <a:pt x="210" y="92"/>
                </a:lnTo>
                <a:lnTo>
                  <a:pt x="210" y="93"/>
                </a:lnTo>
                <a:lnTo>
                  <a:pt x="210" y="95"/>
                </a:lnTo>
                <a:lnTo>
                  <a:pt x="208" y="95"/>
                </a:lnTo>
                <a:lnTo>
                  <a:pt x="208" y="97"/>
                </a:lnTo>
                <a:lnTo>
                  <a:pt x="208" y="98"/>
                </a:lnTo>
                <a:lnTo>
                  <a:pt x="208" y="100"/>
                </a:lnTo>
                <a:lnTo>
                  <a:pt x="208" y="102"/>
                </a:lnTo>
                <a:lnTo>
                  <a:pt x="208" y="104"/>
                </a:lnTo>
                <a:lnTo>
                  <a:pt x="208" y="105"/>
                </a:lnTo>
                <a:lnTo>
                  <a:pt x="206" y="107"/>
                </a:lnTo>
                <a:lnTo>
                  <a:pt x="204" y="107"/>
                </a:lnTo>
                <a:lnTo>
                  <a:pt x="203" y="107"/>
                </a:lnTo>
                <a:lnTo>
                  <a:pt x="201" y="107"/>
                </a:lnTo>
                <a:lnTo>
                  <a:pt x="201" y="109"/>
                </a:lnTo>
                <a:lnTo>
                  <a:pt x="199" y="109"/>
                </a:lnTo>
                <a:lnTo>
                  <a:pt x="199" y="111"/>
                </a:lnTo>
                <a:lnTo>
                  <a:pt x="199" y="112"/>
                </a:lnTo>
                <a:lnTo>
                  <a:pt x="197" y="112"/>
                </a:lnTo>
                <a:lnTo>
                  <a:pt x="197" y="114"/>
                </a:lnTo>
                <a:lnTo>
                  <a:pt x="196" y="114"/>
                </a:lnTo>
                <a:lnTo>
                  <a:pt x="196" y="116"/>
                </a:lnTo>
                <a:lnTo>
                  <a:pt x="194" y="116"/>
                </a:lnTo>
                <a:lnTo>
                  <a:pt x="194" y="117"/>
                </a:lnTo>
                <a:lnTo>
                  <a:pt x="192" y="117"/>
                </a:lnTo>
                <a:lnTo>
                  <a:pt x="192" y="119"/>
                </a:lnTo>
                <a:lnTo>
                  <a:pt x="191" y="119"/>
                </a:lnTo>
                <a:lnTo>
                  <a:pt x="191" y="121"/>
                </a:lnTo>
                <a:lnTo>
                  <a:pt x="191" y="123"/>
                </a:lnTo>
                <a:lnTo>
                  <a:pt x="191" y="124"/>
                </a:lnTo>
                <a:lnTo>
                  <a:pt x="189" y="124"/>
                </a:lnTo>
                <a:lnTo>
                  <a:pt x="189" y="126"/>
                </a:lnTo>
                <a:lnTo>
                  <a:pt x="189" y="128"/>
                </a:lnTo>
                <a:lnTo>
                  <a:pt x="189" y="129"/>
                </a:lnTo>
                <a:lnTo>
                  <a:pt x="189" y="131"/>
                </a:lnTo>
                <a:lnTo>
                  <a:pt x="187" y="131"/>
                </a:lnTo>
                <a:lnTo>
                  <a:pt x="185" y="131"/>
                </a:lnTo>
                <a:lnTo>
                  <a:pt x="185" y="133"/>
                </a:lnTo>
                <a:lnTo>
                  <a:pt x="185" y="135"/>
                </a:lnTo>
                <a:lnTo>
                  <a:pt x="185" y="136"/>
                </a:lnTo>
                <a:lnTo>
                  <a:pt x="185" y="138"/>
                </a:lnTo>
                <a:lnTo>
                  <a:pt x="185" y="140"/>
                </a:lnTo>
                <a:lnTo>
                  <a:pt x="184" y="140"/>
                </a:lnTo>
                <a:lnTo>
                  <a:pt x="184" y="142"/>
                </a:lnTo>
                <a:lnTo>
                  <a:pt x="184" y="143"/>
                </a:lnTo>
                <a:lnTo>
                  <a:pt x="184" y="145"/>
                </a:lnTo>
                <a:lnTo>
                  <a:pt x="184" y="147"/>
                </a:lnTo>
                <a:lnTo>
                  <a:pt x="182" y="147"/>
                </a:lnTo>
                <a:lnTo>
                  <a:pt x="182" y="148"/>
                </a:lnTo>
                <a:lnTo>
                  <a:pt x="180" y="148"/>
                </a:lnTo>
                <a:lnTo>
                  <a:pt x="180" y="150"/>
                </a:lnTo>
                <a:lnTo>
                  <a:pt x="180" y="152"/>
                </a:lnTo>
                <a:lnTo>
                  <a:pt x="179" y="152"/>
                </a:lnTo>
                <a:lnTo>
                  <a:pt x="179" y="154"/>
                </a:lnTo>
                <a:lnTo>
                  <a:pt x="179" y="155"/>
                </a:lnTo>
                <a:lnTo>
                  <a:pt x="180" y="157"/>
                </a:lnTo>
                <a:lnTo>
                  <a:pt x="179" y="159"/>
                </a:lnTo>
                <a:lnTo>
                  <a:pt x="179" y="160"/>
                </a:lnTo>
                <a:lnTo>
                  <a:pt x="179" y="162"/>
                </a:lnTo>
                <a:lnTo>
                  <a:pt x="179" y="164"/>
                </a:lnTo>
                <a:lnTo>
                  <a:pt x="179" y="166"/>
                </a:lnTo>
                <a:lnTo>
                  <a:pt x="179" y="167"/>
                </a:lnTo>
                <a:lnTo>
                  <a:pt x="177" y="167"/>
                </a:lnTo>
                <a:lnTo>
                  <a:pt x="177" y="169"/>
                </a:lnTo>
                <a:lnTo>
                  <a:pt x="177" y="171"/>
                </a:lnTo>
                <a:lnTo>
                  <a:pt x="175" y="173"/>
                </a:lnTo>
                <a:lnTo>
                  <a:pt x="173" y="173"/>
                </a:lnTo>
                <a:lnTo>
                  <a:pt x="173" y="174"/>
                </a:lnTo>
                <a:lnTo>
                  <a:pt x="172" y="174"/>
                </a:lnTo>
                <a:lnTo>
                  <a:pt x="172" y="176"/>
                </a:lnTo>
                <a:lnTo>
                  <a:pt x="170" y="176"/>
                </a:lnTo>
                <a:lnTo>
                  <a:pt x="170" y="178"/>
                </a:lnTo>
                <a:lnTo>
                  <a:pt x="170" y="179"/>
                </a:lnTo>
                <a:lnTo>
                  <a:pt x="168" y="179"/>
                </a:lnTo>
                <a:lnTo>
                  <a:pt x="168" y="181"/>
                </a:lnTo>
                <a:lnTo>
                  <a:pt x="167" y="181"/>
                </a:lnTo>
                <a:lnTo>
                  <a:pt x="167" y="183"/>
                </a:lnTo>
                <a:lnTo>
                  <a:pt x="165" y="183"/>
                </a:lnTo>
                <a:lnTo>
                  <a:pt x="165" y="185"/>
                </a:lnTo>
                <a:lnTo>
                  <a:pt x="165" y="186"/>
                </a:lnTo>
                <a:lnTo>
                  <a:pt x="167" y="186"/>
                </a:lnTo>
                <a:lnTo>
                  <a:pt x="167" y="188"/>
                </a:lnTo>
                <a:lnTo>
                  <a:pt x="167" y="190"/>
                </a:lnTo>
                <a:lnTo>
                  <a:pt x="167" y="191"/>
                </a:lnTo>
                <a:lnTo>
                  <a:pt x="167" y="193"/>
                </a:lnTo>
                <a:lnTo>
                  <a:pt x="165" y="193"/>
                </a:lnTo>
                <a:lnTo>
                  <a:pt x="165" y="195"/>
                </a:lnTo>
                <a:lnTo>
                  <a:pt x="163" y="195"/>
                </a:lnTo>
                <a:lnTo>
                  <a:pt x="163" y="197"/>
                </a:lnTo>
                <a:lnTo>
                  <a:pt x="161" y="197"/>
                </a:lnTo>
                <a:lnTo>
                  <a:pt x="161" y="198"/>
                </a:lnTo>
                <a:lnTo>
                  <a:pt x="161" y="200"/>
                </a:lnTo>
                <a:lnTo>
                  <a:pt x="161" y="202"/>
                </a:lnTo>
                <a:lnTo>
                  <a:pt x="161" y="203"/>
                </a:lnTo>
                <a:lnTo>
                  <a:pt x="161" y="205"/>
                </a:lnTo>
                <a:lnTo>
                  <a:pt x="161" y="207"/>
                </a:lnTo>
                <a:lnTo>
                  <a:pt x="160" y="207"/>
                </a:lnTo>
                <a:lnTo>
                  <a:pt x="160" y="209"/>
                </a:lnTo>
                <a:lnTo>
                  <a:pt x="158" y="210"/>
                </a:lnTo>
                <a:lnTo>
                  <a:pt x="158" y="212"/>
                </a:lnTo>
                <a:lnTo>
                  <a:pt x="158" y="214"/>
                </a:lnTo>
                <a:lnTo>
                  <a:pt x="156" y="214"/>
                </a:lnTo>
                <a:lnTo>
                  <a:pt x="156" y="216"/>
                </a:lnTo>
                <a:lnTo>
                  <a:pt x="154" y="216"/>
                </a:lnTo>
                <a:lnTo>
                  <a:pt x="154" y="217"/>
                </a:lnTo>
                <a:lnTo>
                  <a:pt x="154" y="219"/>
                </a:lnTo>
                <a:lnTo>
                  <a:pt x="154" y="221"/>
                </a:lnTo>
                <a:lnTo>
                  <a:pt x="153" y="221"/>
                </a:lnTo>
                <a:lnTo>
                  <a:pt x="153" y="222"/>
                </a:lnTo>
                <a:lnTo>
                  <a:pt x="153" y="224"/>
                </a:lnTo>
                <a:lnTo>
                  <a:pt x="151" y="224"/>
                </a:lnTo>
                <a:lnTo>
                  <a:pt x="151" y="226"/>
                </a:lnTo>
                <a:lnTo>
                  <a:pt x="149" y="226"/>
                </a:lnTo>
                <a:lnTo>
                  <a:pt x="149" y="228"/>
                </a:lnTo>
                <a:lnTo>
                  <a:pt x="148" y="228"/>
                </a:lnTo>
                <a:lnTo>
                  <a:pt x="148" y="229"/>
                </a:lnTo>
                <a:lnTo>
                  <a:pt x="146" y="229"/>
                </a:lnTo>
                <a:lnTo>
                  <a:pt x="146" y="231"/>
                </a:lnTo>
                <a:lnTo>
                  <a:pt x="144" y="231"/>
                </a:lnTo>
                <a:lnTo>
                  <a:pt x="144" y="233"/>
                </a:lnTo>
                <a:lnTo>
                  <a:pt x="142" y="233"/>
                </a:lnTo>
                <a:lnTo>
                  <a:pt x="142" y="234"/>
                </a:lnTo>
                <a:lnTo>
                  <a:pt x="141" y="234"/>
                </a:lnTo>
                <a:lnTo>
                  <a:pt x="141" y="236"/>
                </a:lnTo>
                <a:lnTo>
                  <a:pt x="139" y="236"/>
                </a:lnTo>
                <a:lnTo>
                  <a:pt x="139" y="238"/>
                </a:lnTo>
                <a:lnTo>
                  <a:pt x="137" y="238"/>
                </a:lnTo>
                <a:lnTo>
                  <a:pt x="136" y="238"/>
                </a:lnTo>
                <a:lnTo>
                  <a:pt x="136" y="240"/>
                </a:lnTo>
                <a:lnTo>
                  <a:pt x="136" y="241"/>
                </a:lnTo>
                <a:lnTo>
                  <a:pt x="134" y="241"/>
                </a:lnTo>
                <a:lnTo>
                  <a:pt x="134" y="243"/>
                </a:lnTo>
                <a:lnTo>
                  <a:pt x="132" y="243"/>
                </a:lnTo>
                <a:lnTo>
                  <a:pt x="132" y="245"/>
                </a:lnTo>
                <a:lnTo>
                  <a:pt x="134" y="245"/>
                </a:lnTo>
                <a:lnTo>
                  <a:pt x="136" y="245"/>
                </a:lnTo>
                <a:lnTo>
                  <a:pt x="136" y="247"/>
                </a:lnTo>
                <a:lnTo>
                  <a:pt x="134" y="247"/>
                </a:lnTo>
                <a:lnTo>
                  <a:pt x="134" y="248"/>
                </a:lnTo>
                <a:lnTo>
                  <a:pt x="132" y="248"/>
                </a:lnTo>
                <a:lnTo>
                  <a:pt x="130" y="250"/>
                </a:lnTo>
                <a:lnTo>
                  <a:pt x="130" y="252"/>
                </a:lnTo>
                <a:lnTo>
                  <a:pt x="129" y="252"/>
                </a:lnTo>
                <a:lnTo>
                  <a:pt x="129" y="253"/>
                </a:lnTo>
                <a:lnTo>
                  <a:pt x="127" y="253"/>
                </a:lnTo>
                <a:lnTo>
                  <a:pt x="125" y="253"/>
                </a:lnTo>
                <a:lnTo>
                  <a:pt x="123" y="253"/>
                </a:lnTo>
                <a:lnTo>
                  <a:pt x="123" y="255"/>
                </a:lnTo>
                <a:lnTo>
                  <a:pt x="122" y="255"/>
                </a:lnTo>
                <a:lnTo>
                  <a:pt x="120" y="255"/>
                </a:lnTo>
                <a:lnTo>
                  <a:pt x="120" y="257"/>
                </a:lnTo>
                <a:lnTo>
                  <a:pt x="120" y="259"/>
                </a:lnTo>
                <a:lnTo>
                  <a:pt x="120" y="260"/>
                </a:lnTo>
                <a:lnTo>
                  <a:pt x="118" y="260"/>
                </a:lnTo>
                <a:lnTo>
                  <a:pt x="118" y="259"/>
                </a:lnTo>
                <a:lnTo>
                  <a:pt x="117" y="259"/>
                </a:lnTo>
                <a:lnTo>
                  <a:pt x="118" y="259"/>
                </a:lnTo>
                <a:lnTo>
                  <a:pt x="118" y="257"/>
                </a:lnTo>
                <a:lnTo>
                  <a:pt x="117" y="257"/>
                </a:lnTo>
                <a:lnTo>
                  <a:pt x="115" y="257"/>
                </a:lnTo>
                <a:lnTo>
                  <a:pt x="115" y="259"/>
                </a:lnTo>
                <a:lnTo>
                  <a:pt x="115" y="260"/>
                </a:lnTo>
                <a:lnTo>
                  <a:pt x="113" y="260"/>
                </a:lnTo>
                <a:lnTo>
                  <a:pt x="113" y="262"/>
                </a:lnTo>
                <a:lnTo>
                  <a:pt x="113" y="264"/>
                </a:lnTo>
                <a:lnTo>
                  <a:pt x="113" y="265"/>
                </a:lnTo>
                <a:lnTo>
                  <a:pt x="111" y="265"/>
                </a:lnTo>
                <a:lnTo>
                  <a:pt x="110" y="265"/>
                </a:lnTo>
                <a:lnTo>
                  <a:pt x="108" y="264"/>
                </a:lnTo>
                <a:lnTo>
                  <a:pt x="106" y="264"/>
                </a:lnTo>
                <a:lnTo>
                  <a:pt x="105" y="264"/>
                </a:lnTo>
                <a:lnTo>
                  <a:pt x="105" y="265"/>
                </a:lnTo>
                <a:lnTo>
                  <a:pt x="103" y="265"/>
                </a:lnTo>
                <a:lnTo>
                  <a:pt x="101" y="265"/>
                </a:lnTo>
                <a:lnTo>
                  <a:pt x="101" y="267"/>
                </a:lnTo>
                <a:lnTo>
                  <a:pt x="99" y="267"/>
                </a:lnTo>
                <a:lnTo>
                  <a:pt x="98" y="267"/>
                </a:lnTo>
                <a:lnTo>
                  <a:pt x="96" y="267"/>
                </a:lnTo>
                <a:lnTo>
                  <a:pt x="94" y="267"/>
                </a:lnTo>
                <a:lnTo>
                  <a:pt x="92" y="267"/>
                </a:lnTo>
                <a:lnTo>
                  <a:pt x="91" y="267"/>
                </a:lnTo>
                <a:lnTo>
                  <a:pt x="89" y="267"/>
                </a:lnTo>
                <a:lnTo>
                  <a:pt x="87" y="267"/>
                </a:lnTo>
                <a:lnTo>
                  <a:pt x="86" y="267"/>
                </a:lnTo>
                <a:lnTo>
                  <a:pt x="84" y="267"/>
                </a:lnTo>
                <a:lnTo>
                  <a:pt x="82" y="267"/>
                </a:lnTo>
                <a:lnTo>
                  <a:pt x="80" y="267"/>
                </a:lnTo>
                <a:lnTo>
                  <a:pt x="79" y="267"/>
                </a:lnTo>
                <a:lnTo>
                  <a:pt x="77" y="267"/>
                </a:lnTo>
                <a:lnTo>
                  <a:pt x="75" y="267"/>
                </a:lnTo>
                <a:lnTo>
                  <a:pt x="74" y="267"/>
                </a:lnTo>
                <a:lnTo>
                  <a:pt x="72" y="267"/>
                </a:lnTo>
                <a:lnTo>
                  <a:pt x="70" y="267"/>
                </a:lnTo>
                <a:lnTo>
                  <a:pt x="68" y="267"/>
                </a:lnTo>
                <a:lnTo>
                  <a:pt x="67" y="267"/>
                </a:lnTo>
                <a:lnTo>
                  <a:pt x="65" y="267"/>
                </a:lnTo>
                <a:lnTo>
                  <a:pt x="63" y="267"/>
                </a:lnTo>
                <a:lnTo>
                  <a:pt x="62" y="267"/>
                </a:lnTo>
                <a:lnTo>
                  <a:pt x="60" y="267"/>
                </a:lnTo>
                <a:lnTo>
                  <a:pt x="58" y="267"/>
                </a:lnTo>
                <a:lnTo>
                  <a:pt x="56" y="267"/>
                </a:lnTo>
                <a:lnTo>
                  <a:pt x="55" y="267"/>
                </a:lnTo>
                <a:lnTo>
                  <a:pt x="53" y="267"/>
                </a:lnTo>
                <a:lnTo>
                  <a:pt x="51" y="267"/>
                </a:lnTo>
                <a:lnTo>
                  <a:pt x="49" y="267"/>
                </a:lnTo>
                <a:lnTo>
                  <a:pt x="48" y="267"/>
                </a:lnTo>
                <a:lnTo>
                  <a:pt x="46" y="267"/>
                </a:lnTo>
                <a:lnTo>
                  <a:pt x="44" y="267"/>
                </a:lnTo>
                <a:lnTo>
                  <a:pt x="43" y="267"/>
                </a:lnTo>
                <a:lnTo>
                  <a:pt x="41" y="267"/>
                </a:lnTo>
                <a:lnTo>
                  <a:pt x="39" y="267"/>
                </a:lnTo>
                <a:lnTo>
                  <a:pt x="37" y="267"/>
                </a:lnTo>
                <a:lnTo>
                  <a:pt x="36" y="267"/>
                </a:lnTo>
                <a:lnTo>
                  <a:pt x="34" y="267"/>
                </a:lnTo>
                <a:lnTo>
                  <a:pt x="32" y="267"/>
                </a:lnTo>
                <a:lnTo>
                  <a:pt x="31" y="267"/>
                </a:lnTo>
                <a:lnTo>
                  <a:pt x="29" y="267"/>
                </a:lnTo>
                <a:lnTo>
                  <a:pt x="27" y="267"/>
                </a:lnTo>
                <a:lnTo>
                  <a:pt x="25" y="267"/>
                </a:lnTo>
                <a:lnTo>
                  <a:pt x="24" y="267"/>
                </a:lnTo>
                <a:lnTo>
                  <a:pt x="22" y="267"/>
                </a:lnTo>
                <a:lnTo>
                  <a:pt x="20" y="267"/>
                </a:lnTo>
                <a:lnTo>
                  <a:pt x="18" y="267"/>
                </a:lnTo>
                <a:lnTo>
                  <a:pt x="17" y="267"/>
                </a:lnTo>
                <a:lnTo>
                  <a:pt x="15" y="267"/>
                </a:lnTo>
                <a:lnTo>
                  <a:pt x="13" y="267"/>
                </a:lnTo>
                <a:lnTo>
                  <a:pt x="12" y="267"/>
                </a:lnTo>
                <a:lnTo>
                  <a:pt x="10" y="269"/>
                </a:lnTo>
                <a:lnTo>
                  <a:pt x="8" y="269"/>
                </a:lnTo>
                <a:lnTo>
                  <a:pt x="6" y="269"/>
                </a:lnTo>
                <a:lnTo>
                  <a:pt x="5" y="269"/>
                </a:lnTo>
                <a:lnTo>
                  <a:pt x="3" y="269"/>
                </a:lnTo>
                <a:lnTo>
                  <a:pt x="1" y="269"/>
                </a:lnTo>
                <a:lnTo>
                  <a:pt x="0" y="269"/>
                </a:lnTo>
                <a:lnTo>
                  <a:pt x="0" y="267"/>
                </a:lnTo>
                <a:lnTo>
                  <a:pt x="1" y="267"/>
                </a:lnTo>
                <a:lnTo>
                  <a:pt x="1" y="265"/>
                </a:lnTo>
                <a:lnTo>
                  <a:pt x="3" y="265"/>
                </a:lnTo>
                <a:lnTo>
                  <a:pt x="5" y="265"/>
                </a:lnTo>
                <a:lnTo>
                  <a:pt x="5" y="264"/>
                </a:lnTo>
                <a:lnTo>
                  <a:pt x="3" y="264"/>
                </a:lnTo>
                <a:lnTo>
                  <a:pt x="3" y="262"/>
                </a:lnTo>
                <a:lnTo>
                  <a:pt x="5" y="262"/>
                </a:lnTo>
                <a:lnTo>
                  <a:pt x="5" y="260"/>
                </a:lnTo>
                <a:lnTo>
                  <a:pt x="5" y="259"/>
                </a:lnTo>
                <a:lnTo>
                  <a:pt x="6" y="259"/>
                </a:lnTo>
                <a:lnTo>
                  <a:pt x="8" y="259"/>
                </a:lnTo>
                <a:lnTo>
                  <a:pt x="8" y="257"/>
                </a:lnTo>
                <a:lnTo>
                  <a:pt x="6" y="257"/>
                </a:lnTo>
                <a:lnTo>
                  <a:pt x="6" y="255"/>
                </a:lnTo>
                <a:lnTo>
                  <a:pt x="5" y="255"/>
                </a:lnTo>
                <a:lnTo>
                  <a:pt x="5" y="253"/>
                </a:lnTo>
                <a:lnTo>
                  <a:pt x="6" y="253"/>
                </a:lnTo>
                <a:lnTo>
                  <a:pt x="6" y="252"/>
                </a:lnTo>
                <a:lnTo>
                  <a:pt x="8" y="252"/>
                </a:lnTo>
                <a:lnTo>
                  <a:pt x="8" y="250"/>
                </a:lnTo>
                <a:lnTo>
                  <a:pt x="8" y="248"/>
                </a:lnTo>
                <a:lnTo>
                  <a:pt x="8" y="247"/>
                </a:lnTo>
                <a:lnTo>
                  <a:pt x="10" y="247"/>
                </a:lnTo>
                <a:lnTo>
                  <a:pt x="10" y="245"/>
                </a:lnTo>
                <a:lnTo>
                  <a:pt x="8" y="245"/>
                </a:lnTo>
                <a:lnTo>
                  <a:pt x="8" y="243"/>
                </a:lnTo>
                <a:lnTo>
                  <a:pt x="8" y="241"/>
                </a:lnTo>
                <a:lnTo>
                  <a:pt x="10" y="241"/>
                </a:lnTo>
                <a:lnTo>
                  <a:pt x="10" y="240"/>
                </a:lnTo>
                <a:lnTo>
                  <a:pt x="8" y="240"/>
                </a:lnTo>
                <a:lnTo>
                  <a:pt x="8" y="238"/>
                </a:lnTo>
                <a:lnTo>
                  <a:pt x="10" y="238"/>
                </a:lnTo>
                <a:lnTo>
                  <a:pt x="8" y="238"/>
                </a:lnTo>
                <a:lnTo>
                  <a:pt x="8" y="236"/>
                </a:lnTo>
                <a:lnTo>
                  <a:pt x="8" y="234"/>
                </a:lnTo>
                <a:lnTo>
                  <a:pt x="10" y="234"/>
                </a:lnTo>
                <a:lnTo>
                  <a:pt x="10" y="233"/>
                </a:lnTo>
                <a:lnTo>
                  <a:pt x="10" y="231"/>
                </a:lnTo>
                <a:lnTo>
                  <a:pt x="8" y="231"/>
                </a:lnTo>
                <a:lnTo>
                  <a:pt x="10" y="229"/>
                </a:lnTo>
                <a:lnTo>
                  <a:pt x="12" y="229"/>
                </a:lnTo>
                <a:lnTo>
                  <a:pt x="10" y="229"/>
                </a:lnTo>
                <a:lnTo>
                  <a:pt x="10" y="228"/>
                </a:lnTo>
                <a:lnTo>
                  <a:pt x="12" y="228"/>
                </a:lnTo>
                <a:lnTo>
                  <a:pt x="13" y="228"/>
                </a:lnTo>
                <a:lnTo>
                  <a:pt x="13" y="226"/>
                </a:lnTo>
                <a:lnTo>
                  <a:pt x="12" y="226"/>
                </a:lnTo>
                <a:lnTo>
                  <a:pt x="12" y="224"/>
                </a:lnTo>
                <a:lnTo>
                  <a:pt x="13" y="224"/>
                </a:lnTo>
                <a:lnTo>
                  <a:pt x="12" y="224"/>
                </a:lnTo>
                <a:lnTo>
                  <a:pt x="12" y="222"/>
                </a:lnTo>
                <a:lnTo>
                  <a:pt x="13" y="222"/>
                </a:lnTo>
                <a:lnTo>
                  <a:pt x="13" y="221"/>
                </a:lnTo>
                <a:lnTo>
                  <a:pt x="15" y="221"/>
                </a:lnTo>
                <a:lnTo>
                  <a:pt x="15" y="219"/>
                </a:lnTo>
                <a:lnTo>
                  <a:pt x="15" y="217"/>
                </a:lnTo>
                <a:lnTo>
                  <a:pt x="15" y="216"/>
                </a:lnTo>
                <a:lnTo>
                  <a:pt x="15" y="214"/>
                </a:lnTo>
                <a:lnTo>
                  <a:pt x="17" y="214"/>
                </a:lnTo>
                <a:lnTo>
                  <a:pt x="17" y="212"/>
                </a:lnTo>
                <a:lnTo>
                  <a:pt x="17" y="210"/>
                </a:lnTo>
                <a:lnTo>
                  <a:pt x="17" y="209"/>
                </a:lnTo>
                <a:lnTo>
                  <a:pt x="18" y="209"/>
                </a:lnTo>
                <a:lnTo>
                  <a:pt x="18" y="207"/>
                </a:lnTo>
                <a:lnTo>
                  <a:pt x="18" y="205"/>
                </a:lnTo>
                <a:lnTo>
                  <a:pt x="18" y="203"/>
                </a:lnTo>
                <a:lnTo>
                  <a:pt x="18" y="202"/>
                </a:lnTo>
                <a:lnTo>
                  <a:pt x="20" y="202"/>
                </a:lnTo>
                <a:lnTo>
                  <a:pt x="20" y="200"/>
                </a:lnTo>
                <a:lnTo>
                  <a:pt x="20" y="198"/>
                </a:lnTo>
                <a:lnTo>
                  <a:pt x="20" y="197"/>
                </a:lnTo>
                <a:lnTo>
                  <a:pt x="20" y="195"/>
                </a:lnTo>
                <a:lnTo>
                  <a:pt x="22" y="195"/>
                </a:lnTo>
                <a:lnTo>
                  <a:pt x="22" y="193"/>
                </a:lnTo>
                <a:lnTo>
                  <a:pt x="22" y="191"/>
                </a:lnTo>
                <a:lnTo>
                  <a:pt x="22" y="190"/>
                </a:lnTo>
                <a:lnTo>
                  <a:pt x="24" y="190"/>
                </a:lnTo>
                <a:lnTo>
                  <a:pt x="24" y="188"/>
                </a:lnTo>
                <a:lnTo>
                  <a:pt x="24" y="186"/>
                </a:lnTo>
                <a:lnTo>
                  <a:pt x="24" y="185"/>
                </a:lnTo>
                <a:lnTo>
                  <a:pt x="24" y="183"/>
                </a:lnTo>
                <a:lnTo>
                  <a:pt x="25" y="183"/>
                </a:lnTo>
                <a:lnTo>
                  <a:pt x="25" y="181"/>
                </a:lnTo>
                <a:lnTo>
                  <a:pt x="25" y="179"/>
                </a:lnTo>
                <a:lnTo>
                  <a:pt x="25" y="178"/>
                </a:lnTo>
                <a:lnTo>
                  <a:pt x="25" y="176"/>
                </a:lnTo>
                <a:lnTo>
                  <a:pt x="27" y="176"/>
                </a:lnTo>
                <a:lnTo>
                  <a:pt x="27" y="174"/>
                </a:lnTo>
                <a:lnTo>
                  <a:pt x="27" y="173"/>
                </a:lnTo>
                <a:lnTo>
                  <a:pt x="27" y="171"/>
                </a:lnTo>
                <a:lnTo>
                  <a:pt x="29" y="169"/>
                </a:lnTo>
                <a:lnTo>
                  <a:pt x="29" y="167"/>
                </a:lnTo>
                <a:lnTo>
                  <a:pt x="29" y="166"/>
                </a:lnTo>
                <a:lnTo>
                  <a:pt x="29" y="164"/>
                </a:lnTo>
                <a:lnTo>
                  <a:pt x="31" y="164"/>
                </a:lnTo>
                <a:lnTo>
                  <a:pt x="31" y="162"/>
                </a:lnTo>
                <a:lnTo>
                  <a:pt x="31" y="160"/>
                </a:lnTo>
                <a:lnTo>
                  <a:pt x="31" y="159"/>
                </a:lnTo>
                <a:lnTo>
                  <a:pt x="31" y="157"/>
                </a:lnTo>
                <a:lnTo>
                  <a:pt x="32" y="157"/>
                </a:lnTo>
                <a:lnTo>
                  <a:pt x="32" y="155"/>
                </a:lnTo>
                <a:lnTo>
                  <a:pt x="32" y="154"/>
                </a:lnTo>
                <a:lnTo>
                  <a:pt x="32" y="152"/>
                </a:lnTo>
                <a:lnTo>
                  <a:pt x="34" y="150"/>
                </a:lnTo>
                <a:lnTo>
                  <a:pt x="34" y="148"/>
                </a:lnTo>
                <a:lnTo>
                  <a:pt x="34" y="147"/>
                </a:lnTo>
                <a:lnTo>
                  <a:pt x="34" y="145"/>
                </a:lnTo>
                <a:lnTo>
                  <a:pt x="36" y="145"/>
                </a:lnTo>
                <a:lnTo>
                  <a:pt x="36" y="143"/>
                </a:lnTo>
                <a:lnTo>
                  <a:pt x="36" y="142"/>
                </a:lnTo>
                <a:lnTo>
                  <a:pt x="36" y="140"/>
                </a:lnTo>
                <a:lnTo>
                  <a:pt x="36" y="138"/>
                </a:lnTo>
                <a:lnTo>
                  <a:pt x="37" y="138"/>
                </a:lnTo>
                <a:lnTo>
                  <a:pt x="37" y="136"/>
                </a:lnTo>
                <a:lnTo>
                  <a:pt x="37" y="135"/>
                </a:lnTo>
                <a:lnTo>
                  <a:pt x="37" y="133"/>
                </a:lnTo>
                <a:lnTo>
                  <a:pt x="39" y="131"/>
                </a:lnTo>
                <a:lnTo>
                  <a:pt x="39" y="129"/>
                </a:lnTo>
                <a:lnTo>
                  <a:pt x="39" y="128"/>
                </a:lnTo>
                <a:lnTo>
                  <a:pt x="39" y="126"/>
                </a:lnTo>
                <a:lnTo>
                  <a:pt x="41" y="126"/>
                </a:lnTo>
                <a:lnTo>
                  <a:pt x="41" y="124"/>
                </a:lnTo>
                <a:lnTo>
                  <a:pt x="41" y="123"/>
                </a:lnTo>
                <a:lnTo>
                  <a:pt x="41" y="121"/>
                </a:lnTo>
                <a:lnTo>
                  <a:pt x="41" y="119"/>
                </a:lnTo>
                <a:lnTo>
                  <a:pt x="43" y="119"/>
                </a:lnTo>
                <a:lnTo>
                  <a:pt x="43" y="117"/>
                </a:lnTo>
                <a:lnTo>
                  <a:pt x="43" y="116"/>
                </a:lnTo>
                <a:lnTo>
                  <a:pt x="43" y="114"/>
                </a:lnTo>
                <a:lnTo>
                  <a:pt x="41" y="114"/>
                </a:lnTo>
                <a:lnTo>
                  <a:pt x="41" y="112"/>
                </a:lnTo>
                <a:lnTo>
                  <a:pt x="41" y="111"/>
                </a:lnTo>
                <a:lnTo>
                  <a:pt x="39" y="109"/>
                </a:lnTo>
                <a:lnTo>
                  <a:pt x="39" y="107"/>
                </a:lnTo>
                <a:lnTo>
                  <a:pt x="39" y="105"/>
                </a:lnTo>
                <a:lnTo>
                  <a:pt x="37" y="105"/>
                </a:lnTo>
                <a:lnTo>
                  <a:pt x="37" y="104"/>
                </a:lnTo>
                <a:lnTo>
                  <a:pt x="37" y="102"/>
                </a:lnTo>
                <a:lnTo>
                  <a:pt x="36" y="102"/>
                </a:lnTo>
                <a:lnTo>
                  <a:pt x="36" y="100"/>
                </a:lnTo>
                <a:lnTo>
                  <a:pt x="36" y="98"/>
                </a:lnTo>
                <a:lnTo>
                  <a:pt x="37" y="98"/>
                </a:lnTo>
                <a:lnTo>
                  <a:pt x="37" y="97"/>
                </a:lnTo>
                <a:lnTo>
                  <a:pt x="37" y="95"/>
                </a:lnTo>
                <a:lnTo>
                  <a:pt x="39" y="95"/>
                </a:lnTo>
                <a:lnTo>
                  <a:pt x="39" y="93"/>
                </a:lnTo>
                <a:lnTo>
                  <a:pt x="39" y="92"/>
                </a:lnTo>
                <a:lnTo>
                  <a:pt x="41" y="92"/>
                </a:lnTo>
                <a:lnTo>
                  <a:pt x="41" y="90"/>
                </a:lnTo>
                <a:lnTo>
                  <a:pt x="41" y="88"/>
                </a:lnTo>
                <a:lnTo>
                  <a:pt x="43" y="88"/>
                </a:lnTo>
                <a:lnTo>
                  <a:pt x="43" y="86"/>
                </a:lnTo>
                <a:lnTo>
                  <a:pt x="43" y="85"/>
                </a:lnTo>
                <a:lnTo>
                  <a:pt x="44" y="85"/>
                </a:lnTo>
                <a:lnTo>
                  <a:pt x="44" y="83"/>
                </a:lnTo>
                <a:lnTo>
                  <a:pt x="44" y="81"/>
                </a:lnTo>
                <a:lnTo>
                  <a:pt x="46" y="81"/>
                </a:lnTo>
                <a:lnTo>
                  <a:pt x="46" y="80"/>
                </a:lnTo>
                <a:lnTo>
                  <a:pt x="48" y="78"/>
                </a:lnTo>
                <a:lnTo>
                  <a:pt x="48" y="76"/>
                </a:lnTo>
                <a:lnTo>
                  <a:pt x="49" y="74"/>
                </a:lnTo>
                <a:lnTo>
                  <a:pt x="49" y="73"/>
                </a:lnTo>
                <a:lnTo>
                  <a:pt x="51" y="73"/>
                </a:lnTo>
                <a:lnTo>
                  <a:pt x="51" y="71"/>
                </a:lnTo>
                <a:lnTo>
                  <a:pt x="51" y="69"/>
                </a:lnTo>
                <a:lnTo>
                  <a:pt x="53" y="69"/>
                </a:lnTo>
                <a:lnTo>
                  <a:pt x="53" y="67"/>
                </a:lnTo>
                <a:lnTo>
                  <a:pt x="53" y="66"/>
                </a:lnTo>
                <a:lnTo>
                  <a:pt x="53" y="64"/>
                </a:lnTo>
                <a:lnTo>
                  <a:pt x="55" y="62"/>
                </a:lnTo>
                <a:lnTo>
                  <a:pt x="55" y="61"/>
                </a:lnTo>
                <a:lnTo>
                  <a:pt x="55" y="59"/>
                </a:lnTo>
                <a:lnTo>
                  <a:pt x="55" y="57"/>
                </a:lnTo>
                <a:lnTo>
                  <a:pt x="56" y="55"/>
                </a:lnTo>
                <a:lnTo>
                  <a:pt x="56" y="54"/>
                </a:lnTo>
                <a:lnTo>
                  <a:pt x="56" y="52"/>
                </a:lnTo>
                <a:lnTo>
                  <a:pt x="58" y="52"/>
                </a:lnTo>
                <a:lnTo>
                  <a:pt x="58" y="54"/>
                </a:lnTo>
                <a:lnTo>
                  <a:pt x="60" y="54"/>
                </a:lnTo>
                <a:lnTo>
                  <a:pt x="60" y="55"/>
                </a:lnTo>
                <a:lnTo>
                  <a:pt x="62" y="55"/>
                </a:lnTo>
                <a:lnTo>
                  <a:pt x="63" y="55"/>
                </a:lnTo>
                <a:lnTo>
                  <a:pt x="63" y="57"/>
                </a:lnTo>
                <a:lnTo>
                  <a:pt x="65" y="57"/>
                </a:lnTo>
                <a:lnTo>
                  <a:pt x="65" y="59"/>
                </a:lnTo>
                <a:lnTo>
                  <a:pt x="67" y="59"/>
                </a:lnTo>
                <a:lnTo>
                  <a:pt x="67" y="61"/>
                </a:lnTo>
                <a:lnTo>
                  <a:pt x="68" y="61"/>
                </a:lnTo>
                <a:lnTo>
                  <a:pt x="68" y="59"/>
                </a:lnTo>
                <a:lnTo>
                  <a:pt x="67" y="59"/>
                </a:lnTo>
                <a:lnTo>
                  <a:pt x="67" y="57"/>
                </a:lnTo>
                <a:lnTo>
                  <a:pt x="67" y="55"/>
                </a:lnTo>
                <a:lnTo>
                  <a:pt x="67" y="54"/>
                </a:lnTo>
                <a:lnTo>
                  <a:pt x="67" y="52"/>
                </a:lnTo>
                <a:lnTo>
                  <a:pt x="65" y="52"/>
                </a:lnTo>
                <a:lnTo>
                  <a:pt x="65" y="50"/>
                </a:lnTo>
                <a:lnTo>
                  <a:pt x="67" y="50"/>
                </a:lnTo>
                <a:lnTo>
                  <a:pt x="67" y="49"/>
                </a:lnTo>
                <a:lnTo>
                  <a:pt x="65" y="49"/>
                </a:lnTo>
                <a:lnTo>
                  <a:pt x="67" y="49"/>
                </a:lnTo>
                <a:lnTo>
                  <a:pt x="67" y="47"/>
                </a:lnTo>
                <a:lnTo>
                  <a:pt x="67" y="45"/>
                </a:lnTo>
                <a:lnTo>
                  <a:pt x="67" y="43"/>
                </a:lnTo>
                <a:lnTo>
                  <a:pt x="67" y="42"/>
                </a:lnTo>
                <a:lnTo>
                  <a:pt x="68" y="42"/>
                </a:lnTo>
                <a:lnTo>
                  <a:pt x="68" y="40"/>
                </a:lnTo>
                <a:lnTo>
                  <a:pt x="67" y="40"/>
                </a:lnTo>
                <a:lnTo>
                  <a:pt x="68" y="40"/>
                </a:lnTo>
                <a:lnTo>
                  <a:pt x="68" y="38"/>
                </a:lnTo>
                <a:lnTo>
                  <a:pt x="68" y="37"/>
                </a:lnTo>
                <a:lnTo>
                  <a:pt x="68" y="35"/>
                </a:lnTo>
                <a:lnTo>
                  <a:pt x="68" y="33"/>
                </a:lnTo>
                <a:lnTo>
                  <a:pt x="70" y="33"/>
                </a:lnTo>
                <a:lnTo>
                  <a:pt x="70" y="31"/>
                </a:lnTo>
                <a:lnTo>
                  <a:pt x="72" y="31"/>
                </a:lnTo>
                <a:lnTo>
                  <a:pt x="72" y="30"/>
                </a:lnTo>
                <a:lnTo>
                  <a:pt x="74" y="30"/>
                </a:lnTo>
                <a:lnTo>
                  <a:pt x="74" y="28"/>
                </a:lnTo>
                <a:lnTo>
                  <a:pt x="74" y="26"/>
                </a:lnTo>
                <a:lnTo>
                  <a:pt x="72" y="26"/>
                </a:lnTo>
                <a:lnTo>
                  <a:pt x="72" y="24"/>
                </a:lnTo>
                <a:lnTo>
                  <a:pt x="72" y="23"/>
                </a:lnTo>
                <a:lnTo>
                  <a:pt x="72" y="21"/>
                </a:lnTo>
                <a:lnTo>
                  <a:pt x="72" y="19"/>
                </a:lnTo>
                <a:lnTo>
                  <a:pt x="72" y="18"/>
                </a:lnTo>
                <a:lnTo>
                  <a:pt x="74" y="18"/>
                </a:lnTo>
                <a:lnTo>
                  <a:pt x="75" y="18"/>
                </a:lnTo>
                <a:lnTo>
                  <a:pt x="77" y="18"/>
                </a:lnTo>
                <a:lnTo>
                  <a:pt x="79" y="18"/>
                </a:lnTo>
                <a:lnTo>
                  <a:pt x="80" y="18"/>
                </a:lnTo>
                <a:lnTo>
                  <a:pt x="82" y="18"/>
                </a:lnTo>
                <a:lnTo>
                  <a:pt x="84" y="18"/>
                </a:lnTo>
                <a:lnTo>
                  <a:pt x="86" y="18"/>
                </a:lnTo>
                <a:lnTo>
                  <a:pt x="87" y="18"/>
                </a:lnTo>
                <a:lnTo>
                  <a:pt x="89" y="18"/>
                </a:lnTo>
                <a:lnTo>
                  <a:pt x="91" y="18"/>
                </a:lnTo>
                <a:lnTo>
                  <a:pt x="92" y="18"/>
                </a:lnTo>
                <a:lnTo>
                  <a:pt x="94" y="18"/>
                </a:lnTo>
                <a:lnTo>
                  <a:pt x="96" y="18"/>
                </a:lnTo>
                <a:lnTo>
                  <a:pt x="98" y="18"/>
                </a:lnTo>
                <a:lnTo>
                  <a:pt x="99" y="18"/>
                </a:lnTo>
                <a:lnTo>
                  <a:pt x="101" y="18"/>
                </a:lnTo>
                <a:lnTo>
                  <a:pt x="103" y="18"/>
                </a:lnTo>
                <a:lnTo>
                  <a:pt x="105" y="18"/>
                </a:lnTo>
                <a:lnTo>
                  <a:pt x="106" y="16"/>
                </a:lnTo>
                <a:lnTo>
                  <a:pt x="108" y="16"/>
                </a:lnTo>
                <a:lnTo>
                  <a:pt x="110" y="16"/>
                </a:lnTo>
                <a:lnTo>
                  <a:pt x="111" y="16"/>
                </a:lnTo>
                <a:lnTo>
                  <a:pt x="113" y="16"/>
                </a:lnTo>
                <a:lnTo>
                  <a:pt x="115" y="16"/>
                </a:lnTo>
                <a:lnTo>
                  <a:pt x="117" y="16"/>
                </a:lnTo>
                <a:lnTo>
                  <a:pt x="118" y="16"/>
                </a:lnTo>
                <a:lnTo>
                  <a:pt x="120" y="16"/>
                </a:lnTo>
                <a:lnTo>
                  <a:pt x="122" y="16"/>
                </a:lnTo>
                <a:lnTo>
                  <a:pt x="123" y="16"/>
                </a:lnTo>
                <a:lnTo>
                  <a:pt x="125" y="16"/>
                </a:lnTo>
                <a:lnTo>
                  <a:pt x="127" y="16"/>
                </a:lnTo>
                <a:lnTo>
                  <a:pt x="129" y="16"/>
                </a:lnTo>
                <a:lnTo>
                  <a:pt x="130" y="16"/>
                </a:lnTo>
                <a:lnTo>
                  <a:pt x="132" y="16"/>
                </a:lnTo>
                <a:lnTo>
                  <a:pt x="134" y="16"/>
                </a:lnTo>
                <a:lnTo>
                  <a:pt x="136" y="16"/>
                </a:lnTo>
                <a:lnTo>
                  <a:pt x="137" y="16"/>
                </a:lnTo>
                <a:lnTo>
                  <a:pt x="139" y="16"/>
                </a:lnTo>
                <a:lnTo>
                  <a:pt x="141" y="16"/>
                </a:lnTo>
                <a:lnTo>
                  <a:pt x="142" y="16"/>
                </a:lnTo>
                <a:lnTo>
                  <a:pt x="144" y="16"/>
                </a:lnTo>
                <a:lnTo>
                  <a:pt x="146" y="16"/>
                </a:lnTo>
                <a:lnTo>
                  <a:pt x="146" y="14"/>
                </a:lnTo>
                <a:lnTo>
                  <a:pt x="148" y="14"/>
                </a:lnTo>
                <a:lnTo>
                  <a:pt x="149" y="14"/>
                </a:lnTo>
                <a:lnTo>
                  <a:pt x="151" y="14"/>
                </a:lnTo>
                <a:lnTo>
                  <a:pt x="153" y="14"/>
                </a:lnTo>
                <a:lnTo>
                  <a:pt x="154" y="14"/>
                </a:lnTo>
                <a:lnTo>
                  <a:pt x="154" y="12"/>
                </a:lnTo>
                <a:lnTo>
                  <a:pt x="156" y="12"/>
                </a:lnTo>
                <a:lnTo>
                  <a:pt x="156" y="11"/>
                </a:lnTo>
                <a:lnTo>
                  <a:pt x="158" y="11"/>
                </a:lnTo>
                <a:lnTo>
                  <a:pt x="158" y="9"/>
                </a:lnTo>
                <a:lnTo>
                  <a:pt x="160" y="9"/>
                </a:lnTo>
                <a:lnTo>
                  <a:pt x="160" y="7"/>
                </a:lnTo>
                <a:lnTo>
                  <a:pt x="161" y="7"/>
                </a:lnTo>
                <a:lnTo>
                  <a:pt x="163" y="6"/>
                </a:lnTo>
                <a:lnTo>
                  <a:pt x="165" y="4"/>
                </a:lnTo>
                <a:lnTo>
                  <a:pt x="165" y="2"/>
                </a:lnTo>
                <a:lnTo>
                  <a:pt x="165" y="0"/>
                </a:lnTo>
                <a:lnTo>
                  <a:pt x="167" y="0"/>
                </a:lnTo>
                <a:lnTo>
                  <a:pt x="167" y="2"/>
                </a:lnTo>
                <a:lnTo>
                  <a:pt x="168" y="2"/>
                </a:lnTo>
                <a:lnTo>
                  <a:pt x="168" y="4"/>
                </a:lnTo>
                <a:lnTo>
                  <a:pt x="170" y="4"/>
                </a:lnTo>
                <a:lnTo>
                  <a:pt x="170" y="6"/>
                </a:lnTo>
                <a:lnTo>
                  <a:pt x="172" y="6"/>
                </a:lnTo>
                <a:lnTo>
                  <a:pt x="173" y="6"/>
                </a:lnTo>
                <a:lnTo>
                  <a:pt x="173" y="7"/>
                </a:lnTo>
                <a:lnTo>
                  <a:pt x="175" y="9"/>
                </a:lnTo>
                <a:lnTo>
                  <a:pt x="175" y="11"/>
                </a:lnTo>
                <a:lnTo>
                  <a:pt x="177" y="11"/>
                </a:lnTo>
                <a:lnTo>
                  <a:pt x="177" y="12"/>
                </a:lnTo>
                <a:lnTo>
                  <a:pt x="177" y="14"/>
                </a:lnTo>
                <a:lnTo>
                  <a:pt x="179" y="14"/>
                </a:lnTo>
                <a:close/>
              </a:path>
            </a:pathLst>
          </a:custGeom>
          <a:solidFill>
            <a:schemeClr val="tx2">
              <a:lumMod val="5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p:cNvSpPr>
          <p:nvPr/>
        </p:nvSpPr>
        <p:spPr bwMode="auto">
          <a:xfrm>
            <a:off x="6319926" y="5225558"/>
            <a:ext cx="361705" cy="571911"/>
          </a:xfrm>
          <a:custGeom>
            <a:avLst/>
            <a:gdLst>
              <a:gd name="T0" fmla="*/ 129 w 191"/>
              <a:gd name="T1" fmla="*/ 3 h 302"/>
              <a:gd name="T2" fmla="*/ 137 w 191"/>
              <a:gd name="T3" fmla="*/ 15 h 302"/>
              <a:gd name="T4" fmla="*/ 151 w 191"/>
              <a:gd name="T5" fmla="*/ 22 h 302"/>
              <a:gd name="T6" fmla="*/ 156 w 191"/>
              <a:gd name="T7" fmla="*/ 37 h 302"/>
              <a:gd name="T8" fmla="*/ 165 w 191"/>
              <a:gd name="T9" fmla="*/ 49 h 302"/>
              <a:gd name="T10" fmla="*/ 179 w 191"/>
              <a:gd name="T11" fmla="*/ 56 h 302"/>
              <a:gd name="T12" fmla="*/ 187 w 191"/>
              <a:gd name="T13" fmla="*/ 61 h 302"/>
              <a:gd name="T14" fmla="*/ 177 w 191"/>
              <a:gd name="T15" fmla="*/ 74 h 302"/>
              <a:gd name="T16" fmla="*/ 170 w 191"/>
              <a:gd name="T17" fmla="*/ 84 h 302"/>
              <a:gd name="T18" fmla="*/ 180 w 191"/>
              <a:gd name="T19" fmla="*/ 84 h 302"/>
              <a:gd name="T20" fmla="*/ 179 w 191"/>
              <a:gd name="T21" fmla="*/ 99 h 302"/>
              <a:gd name="T22" fmla="*/ 173 w 191"/>
              <a:gd name="T23" fmla="*/ 115 h 302"/>
              <a:gd name="T24" fmla="*/ 177 w 191"/>
              <a:gd name="T25" fmla="*/ 129 h 302"/>
              <a:gd name="T26" fmla="*/ 180 w 191"/>
              <a:gd name="T27" fmla="*/ 139 h 302"/>
              <a:gd name="T28" fmla="*/ 177 w 191"/>
              <a:gd name="T29" fmla="*/ 153 h 302"/>
              <a:gd name="T30" fmla="*/ 180 w 191"/>
              <a:gd name="T31" fmla="*/ 163 h 302"/>
              <a:gd name="T32" fmla="*/ 184 w 191"/>
              <a:gd name="T33" fmla="*/ 173 h 302"/>
              <a:gd name="T34" fmla="*/ 175 w 191"/>
              <a:gd name="T35" fmla="*/ 185 h 302"/>
              <a:gd name="T36" fmla="*/ 179 w 191"/>
              <a:gd name="T37" fmla="*/ 201 h 302"/>
              <a:gd name="T38" fmla="*/ 180 w 191"/>
              <a:gd name="T39" fmla="*/ 213 h 302"/>
              <a:gd name="T40" fmla="*/ 175 w 191"/>
              <a:gd name="T41" fmla="*/ 227 h 302"/>
              <a:gd name="T42" fmla="*/ 182 w 191"/>
              <a:gd name="T43" fmla="*/ 230 h 302"/>
              <a:gd name="T44" fmla="*/ 173 w 191"/>
              <a:gd name="T45" fmla="*/ 239 h 302"/>
              <a:gd name="T46" fmla="*/ 161 w 191"/>
              <a:gd name="T47" fmla="*/ 247 h 302"/>
              <a:gd name="T48" fmla="*/ 149 w 191"/>
              <a:gd name="T49" fmla="*/ 256 h 302"/>
              <a:gd name="T50" fmla="*/ 137 w 191"/>
              <a:gd name="T51" fmla="*/ 261 h 302"/>
              <a:gd name="T52" fmla="*/ 127 w 191"/>
              <a:gd name="T53" fmla="*/ 256 h 302"/>
              <a:gd name="T54" fmla="*/ 118 w 191"/>
              <a:gd name="T55" fmla="*/ 265 h 302"/>
              <a:gd name="T56" fmla="*/ 111 w 191"/>
              <a:gd name="T57" fmla="*/ 272 h 302"/>
              <a:gd name="T58" fmla="*/ 105 w 191"/>
              <a:gd name="T59" fmla="*/ 282 h 302"/>
              <a:gd name="T60" fmla="*/ 98 w 191"/>
              <a:gd name="T61" fmla="*/ 290 h 302"/>
              <a:gd name="T62" fmla="*/ 87 w 191"/>
              <a:gd name="T63" fmla="*/ 297 h 302"/>
              <a:gd name="T64" fmla="*/ 77 w 191"/>
              <a:gd name="T65" fmla="*/ 297 h 302"/>
              <a:gd name="T66" fmla="*/ 77 w 191"/>
              <a:gd name="T67" fmla="*/ 284 h 302"/>
              <a:gd name="T68" fmla="*/ 68 w 191"/>
              <a:gd name="T69" fmla="*/ 278 h 302"/>
              <a:gd name="T70" fmla="*/ 58 w 191"/>
              <a:gd name="T71" fmla="*/ 278 h 302"/>
              <a:gd name="T72" fmla="*/ 65 w 191"/>
              <a:gd name="T73" fmla="*/ 263 h 302"/>
              <a:gd name="T74" fmla="*/ 61 w 191"/>
              <a:gd name="T75" fmla="*/ 253 h 302"/>
              <a:gd name="T76" fmla="*/ 68 w 191"/>
              <a:gd name="T77" fmla="*/ 237 h 302"/>
              <a:gd name="T78" fmla="*/ 72 w 191"/>
              <a:gd name="T79" fmla="*/ 223 h 302"/>
              <a:gd name="T80" fmla="*/ 65 w 191"/>
              <a:gd name="T81" fmla="*/ 213 h 302"/>
              <a:gd name="T82" fmla="*/ 44 w 191"/>
              <a:gd name="T83" fmla="*/ 213 h 302"/>
              <a:gd name="T84" fmla="*/ 25 w 191"/>
              <a:gd name="T85" fmla="*/ 211 h 302"/>
              <a:gd name="T86" fmla="*/ 6 w 191"/>
              <a:gd name="T87" fmla="*/ 210 h 302"/>
              <a:gd name="T88" fmla="*/ 8 w 191"/>
              <a:gd name="T89" fmla="*/ 191 h 302"/>
              <a:gd name="T90" fmla="*/ 5 w 191"/>
              <a:gd name="T91" fmla="*/ 173 h 302"/>
              <a:gd name="T92" fmla="*/ 0 w 191"/>
              <a:gd name="T93" fmla="*/ 158 h 302"/>
              <a:gd name="T94" fmla="*/ 13 w 191"/>
              <a:gd name="T95" fmla="*/ 149 h 302"/>
              <a:gd name="T96" fmla="*/ 20 w 191"/>
              <a:gd name="T97" fmla="*/ 136 h 302"/>
              <a:gd name="T98" fmla="*/ 17 w 191"/>
              <a:gd name="T99" fmla="*/ 118 h 302"/>
              <a:gd name="T100" fmla="*/ 15 w 191"/>
              <a:gd name="T101" fmla="*/ 103 h 302"/>
              <a:gd name="T102" fmla="*/ 27 w 191"/>
              <a:gd name="T103" fmla="*/ 92 h 302"/>
              <a:gd name="T104" fmla="*/ 37 w 191"/>
              <a:gd name="T105" fmla="*/ 86 h 302"/>
              <a:gd name="T106" fmla="*/ 49 w 191"/>
              <a:gd name="T107" fmla="*/ 80 h 302"/>
              <a:gd name="T108" fmla="*/ 55 w 191"/>
              <a:gd name="T109" fmla="*/ 68 h 302"/>
              <a:gd name="T110" fmla="*/ 63 w 191"/>
              <a:gd name="T111" fmla="*/ 55 h 302"/>
              <a:gd name="T112" fmla="*/ 67 w 191"/>
              <a:gd name="T113" fmla="*/ 41 h 302"/>
              <a:gd name="T114" fmla="*/ 74 w 191"/>
              <a:gd name="T115" fmla="*/ 31 h 302"/>
              <a:gd name="T116" fmla="*/ 86 w 191"/>
              <a:gd name="T117" fmla="*/ 17 h 302"/>
              <a:gd name="T118" fmla="*/ 96 w 191"/>
              <a:gd name="T119" fmla="*/ 5 h 302"/>
              <a:gd name="T120" fmla="*/ 110 w 191"/>
              <a:gd name="T121" fmla="*/ 1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1" h="302">
                <a:moveTo>
                  <a:pt x="115" y="1"/>
                </a:moveTo>
                <a:lnTo>
                  <a:pt x="117" y="1"/>
                </a:lnTo>
                <a:lnTo>
                  <a:pt x="118" y="1"/>
                </a:lnTo>
                <a:lnTo>
                  <a:pt x="118" y="3"/>
                </a:lnTo>
                <a:lnTo>
                  <a:pt x="120" y="3"/>
                </a:lnTo>
                <a:lnTo>
                  <a:pt x="122" y="3"/>
                </a:lnTo>
                <a:lnTo>
                  <a:pt x="122" y="1"/>
                </a:lnTo>
                <a:lnTo>
                  <a:pt x="123" y="1"/>
                </a:lnTo>
                <a:lnTo>
                  <a:pt x="125" y="1"/>
                </a:lnTo>
                <a:lnTo>
                  <a:pt x="127" y="1"/>
                </a:lnTo>
                <a:lnTo>
                  <a:pt x="129" y="1"/>
                </a:lnTo>
                <a:lnTo>
                  <a:pt x="129" y="3"/>
                </a:lnTo>
                <a:lnTo>
                  <a:pt x="130" y="3"/>
                </a:lnTo>
                <a:lnTo>
                  <a:pt x="130" y="5"/>
                </a:lnTo>
                <a:lnTo>
                  <a:pt x="130" y="6"/>
                </a:lnTo>
                <a:lnTo>
                  <a:pt x="130" y="8"/>
                </a:lnTo>
                <a:lnTo>
                  <a:pt x="132" y="8"/>
                </a:lnTo>
                <a:lnTo>
                  <a:pt x="132" y="10"/>
                </a:lnTo>
                <a:lnTo>
                  <a:pt x="132" y="12"/>
                </a:lnTo>
                <a:lnTo>
                  <a:pt x="132" y="13"/>
                </a:lnTo>
                <a:lnTo>
                  <a:pt x="134" y="13"/>
                </a:lnTo>
                <a:lnTo>
                  <a:pt x="135" y="13"/>
                </a:lnTo>
                <a:lnTo>
                  <a:pt x="135" y="15"/>
                </a:lnTo>
                <a:lnTo>
                  <a:pt x="137" y="15"/>
                </a:lnTo>
                <a:lnTo>
                  <a:pt x="137" y="17"/>
                </a:lnTo>
                <a:lnTo>
                  <a:pt x="137" y="18"/>
                </a:lnTo>
                <a:lnTo>
                  <a:pt x="139" y="18"/>
                </a:lnTo>
                <a:lnTo>
                  <a:pt x="141" y="18"/>
                </a:lnTo>
                <a:lnTo>
                  <a:pt x="142" y="18"/>
                </a:lnTo>
                <a:lnTo>
                  <a:pt x="142" y="20"/>
                </a:lnTo>
                <a:lnTo>
                  <a:pt x="144" y="20"/>
                </a:lnTo>
                <a:lnTo>
                  <a:pt x="146" y="20"/>
                </a:lnTo>
                <a:lnTo>
                  <a:pt x="148" y="20"/>
                </a:lnTo>
                <a:lnTo>
                  <a:pt x="148" y="22"/>
                </a:lnTo>
                <a:lnTo>
                  <a:pt x="149" y="22"/>
                </a:lnTo>
                <a:lnTo>
                  <a:pt x="151" y="22"/>
                </a:lnTo>
                <a:lnTo>
                  <a:pt x="153" y="22"/>
                </a:lnTo>
                <a:lnTo>
                  <a:pt x="153" y="24"/>
                </a:lnTo>
                <a:lnTo>
                  <a:pt x="153" y="25"/>
                </a:lnTo>
                <a:lnTo>
                  <a:pt x="153" y="27"/>
                </a:lnTo>
                <a:lnTo>
                  <a:pt x="153" y="29"/>
                </a:lnTo>
                <a:lnTo>
                  <a:pt x="153" y="31"/>
                </a:lnTo>
                <a:lnTo>
                  <a:pt x="154" y="31"/>
                </a:lnTo>
                <a:lnTo>
                  <a:pt x="154" y="32"/>
                </a:lnTo>
                <a:lnTo>
                  <a:pt x="154" y="34"/>
                </a:lnTo>
                <a:lnTo>
                  <a:pt x="156" y="34"/>
                </a:lnTo>
                <a:lnTo>
                  <a:pt x="156" y="36"/>
                </a:lnTo>
                <a:lnTo>
                  <a:pt x="156" y="37"/>
                </a:lnTo>
                <a:lnTo>
                  <a:pt x="158" y="37"/>
                </a:lnTo>
                <a:lnTo>
                  <a:pt x="158" y="39"/>
                </a:lnTo>
                <a:lnTo>
                  <a:pt x="158" y="41"/>
                </a:lnTo>
                <a:lnTo>
                  <a:pt x="160" y="41"/>
                </a:lnTo>
                <a:lnTo>
                  <a:pt x="160" y="43"/>
                </a:lnTo>
                <a:lnTo>
                  <a:pt x="160" y="44"/>
                </a:lnTo>
                <a:lnTo>
                  <a:pt x="161" y="44"/>
                </a:lnTo>
                <a:lnTo>
                  <a:pt x="161" y="46"/>
                </a:lnTo>
                <a:lnTo>
                  <a:pt x="163" y="46"/>
                </a:lnTo>
                <a:lnTo>
                  <a:pt x="163" y="48"/>
                </a:lnTo>
                <a:lnTo>
                  <a:pt x="165" y="48"/>
                </a:lnTo>
                <a:lnTo>
                  <a:pt x="165" y="49"/>
                </a:lnTo>
                <a:lnTo>
                  <a:pt x="166" y="49"/>
                </a:lnTo>
                <a:lnTo>
                  <a:pt x="166" y="51"/>
                </a:lnTo>
                <a:lnTo>
                  <a:pt x="168" y="51"/>
                </a:lnTo>
                <a:lnTo>
                  <a:pt x="168" y="53"/>
                </a:lnTo>
                <a:lnTo>
                  <a:pt x="170" y="53"/>
                </a:lnTo>
                <a:lnTo>
                  <a:pt x="170" y="55"/>
                </a:lnTo>
                <a:lnTo>
                  <a:pt x="172" y="55"/>
                </a:lnTo>
                <a:lnTo>
                  <a:pt x="173" y="55"/>
                </a:lnTo>
                <a:lnTo>
                  <a:pt x="175" y="55"/>
                </a:lnTo>
                <a:lnTo>
                  <a:pt x="177" y="55"/>
                </a:lnTo>
                <a:lnTo>
                  <a:pt x="177" y="56"/>
                </a:lnTo>
                <a:lnTo>
                  <a:pt x="179" y="56"/>
                </a:lnTo>
                <a:lnTo>
                  <a:pt x="180" y="56"/>
                </a:lnTo>
                <a:lnTo>
                  <a:pt x="182" y="56"/>
                </a:lnTo>
                <a:lnTo>
                  <a:pt x="184" y="56"/>
                </a:lnTo>
                <a:lnTo>
                  <a:pt x="185" y="56"/>
                </a:lnTo>
                <a:lnTo>
                  <a:pt x="187" y="56"/>
                </a:lnTo>
                <a:lnTo>
                  <a:pt x="189" y="56"/>
                </a:lnTo>
                <a:lnTo>
                  <a:pt x="191" y="56"/>
                </a:lnTo>
                <a:lnTo>
                  <a:pt x="189" y="56"/>
                </a:lnTo>
                <a:lnTo>
                  <a:pt x="189" y="58"/>
                </a:lnTo>
                <a:lnTo>
                  <a:pt x="189" y="60"/>
                </a:lnTo>
                <a:lnTo>
                  <a:pt x="187" y="60"/>
                </a:lnTo>
                <a:lnTo>
                  <a:pt x="187" y="61"/>
                </a:lnTo>
                <a:lnTo>
                  <a:pt x="187" y="63"/>
                </a:lnTo>
                <a:lnTo>
                  <a:pt x="185" y="63"/>
                </a:lnTo>
                <a:lnTo>
                  <a:pt x="185" y="65"/>
                </a:lnTo>
                <a:lnTo>
                  <a:pt x="184" y="65"/>
                </a:lnTo>
                <a:lnTo>
                  <a:pt x="184" y="67"/>
                </a:lnTo>
                <a:lnTo>
                  <a:pt x="182" y="67"/>
                </a:lnTo>
                <a:lnTo>
                  <a:pt x="180" y="68"/>
                </a:lnTo>
                <a:lnTo>
                  <a:pt x="180" y="70"/>
                </a:lnTo>
                <a:lnTo>
                  <a:pt x="179" y="70"/>
                </a:lnTo>
                <a:lnTo>
                  <a:pt x="179" y="72"/>
                </a:lnTo>
                <a:lnTo>
                  <a:pt x="177" y="72"/>
                </a:lnTo>
                <a:lnTo>
                  <a:pt x="177" y="74"/>
                </a:lnTo>
                <a:lnTo>
                  <a:pt x="175" y="74"/>
                </a:lnTo>
                <a:lnTo>
                  <a:pt x="175" y="75"/>
                </a:lnTo>
                <a:lnTo>
                  <a:pt x="175" y="77"/>
                </a:lnTo>
                <a:lnTo>
                  <a:pt x="173" y="77"/>
                </a:lnTo>
                <a:lnTo>
                  <a:pt x="173" y="79"/>
                </a:lnTo>
                <a:lnTo>
                  <a:pt x="172" y="79"/>
                </a:lnTo>
                <a:lnTo>
                  <a:pt x="172" y="80"/>
                </a:lnTo>
                <a:lnTo>
                  <a:pt x="172" y="82"/>
                </a:lnTo>
                <a:lnTo>
                  <a:pt x="170" y="82"/>
                </a:lnTo>
                <a:lnTo>
                  <a:pt x="170" y="84"/>
                </a:lnTo>
                <a:lnTo>
                  <a:pt x="168" y="84"/>
                </a:lnTo>
                <a:lnTo>
                  <a:pt x="170" y="84"/>
                </a:lnTo>
                <a:lnTo>
                  <a:pt x="170" y="86"/>
                </a:lnTo>
                <a:lnTo>
                  <a:pt x="172" y="86"/>
                </a:lnTo>
                <a:lnTo>
                  <a:pt x="172" y="87"/>
                </a:lnTo>
                <a:lnTo>
                  <a:pt x="173" y="87"/>
                </a:lnTo>
                <a:lnTo>
                  <a:pt x="173" y="89"/>
                </a:lnTo>
                <a:lnTo>
                  <a:pt x="175" y="89"/>
                </a:lnTo>
                <a:lnTo>
                  <a:pt x="175" y="87"/>
                </a:lnTo>
                <a:lnTo>
                  <a:pt x="175" y="86"/>
                </a:lnTo>
                <a:lnTo>
                  <a:pt x="177" y="86"/>
                </a:lnTo>
                <a:lnTo>
                  <a:pt x="177" y="84"/>
                </a:lnTo>
                <a:lnTo>
                  <a:pt x="179" y="84"/>
                </a:lnTo>
                <a:lnTo>
                  <a:pt x="180" y="84"/>
                </a:lnTo>
                <a:lnTo>
                  <a:pt x="180" y="86"/>
                </a:lnTo>
                <a:lnTo>
                  <a:pt x="182" y="86"/>
                </a:lnTo>
                <a:lnTo>
                  <a:pt x="182" y="87"/>
                </a:lnTo>
                <a:lnTo>
                  <a:pt x="182" y="89"/>
                </a:lnTo>
                <a:lnTo>
                  <a:pt x="182" y="91"/>
                </a:lnTo>
                <a:lnTo>
                  <a:pt x="182" y="92"/>
                </a:lnTo>
                <a:lnTo>
                  <a:pt x="182" y="94"/>
                </a:lnTo>
                <a:lnTo>
                  <a:pt x="182" y="96"/>
                </a:lnTo>
                <a:lnTo>
                  <a:pt x="180" y="96"/>
                </a:lnTo>
                <a:lnTo>
                  <a:pt x="180" y="98"/>
                </a:lnTo>
                <a:lnTo>
                  <a:pt x="179" y="98"/>
                </a:lnTo>
                <a:lnTo>
                  <a:pt x="179" y="99"/>
                </a:lnTo>
                <a:lnTo>
                  <a:pt x="179" y="101"/>
                </a:lnTo>
                <a:lnTo>
                  <a:pt x="177" y="101"/>
                </a:lnTo>
                <a:lnTo>
                  <a:pt x="177" y="103"/>
                </a:lnTo>
                <a:lnTo>
                  <a:pt x="177" y="105"/>
                </a:lnTo>
                <a:lnTo>
                  <a:pt x="175" y="105"/>
                </a:lnTo>
                <a:lnTo>
                  <a:pt x="175" y="106"/>
                </a:lnTo>
                <a:lnTo>
                  <a:pt x="175" y="108"/>
                </a:lnTo>
                <a:lnTo>
                  <a:pt x="173" y="108"/>
                </a:lnTo>
                <a:lnTo>
                  <a:pt x="173" y="110"/>
                </a:lnTo>
                <a:lnTo>
                  <a:pt x="173" y="111"/>
                </a:lnTo>
                <a:lnTo>
                  <a:pt x="173" y="113"/>
                </a:lnTo>
                <a:lnTo>
                  <a:pt x="173" y="115"/>
                </a:lnTo>
                <a:lnTo>
                  <a:pt x="172" y="115"/>
                </a:lnTo>
                <a:lnTo>
                  <a:pt x="172" y="117"/>
                </a:lnTo>
                <a:lnTo>
                  <a:pt x="172" y="118"/>
                </a:lnTo>
                <a:lnTo>
                  <a:pt x="172" y="120"/>
                </a:lnTo>
                <a:lnTo>
                  <a:pt x="172" y="122"/>
                </a:lnTo>
                <a:lnTo>
                  <a:pt x="172" y="123"/>
                </a:lnTo>
                <a:lnTo>
                  <a:pt x="172" y="125"/>
                </a:lnTo>
                <a:lnTo>
                  <a:pt x="173" y="125"/>
                </a:lnTo>
                <a:lnTo>
                  <a:pt x="173" y="127"/>
                </a:lnTo>
                <a:lnTo>
                  <a:pt x="175" y="127"/>
                </a:lnTo>
                <a:lnTo>
                  <a:pt x="175" y="129"/>
                </a:lnTo>
                <a:lnTo>
                  <a:pt x="177" y="129"/>
                </a:lnTo>
                <a:lnTo>
                  <a:pt x="177" y="130"/>
                </a:lnTo>
                <a:lnTo>
                  <a:pt x="179" y="130"/>
                </a:lnTo>
                <a:lnTo>
                  <a:pt x="179" y="132"/>
                </a:lnTo>
                <a:lnTo>
                  <a:pt x="180" y="132"/>
                </a:lnTo>
                <a:lnTo>
                  <a:pt x="180" y="134"/>
                </a:lnTo>
                <a:lnTo>
                  <a:pt x="182" y="134"/>
                </a:lnTo>
                <a:lnTo>
                  <a:pt x="182" y="136"/>
                </a:lnTo>
                <a:lnTo>
                  <a:pt x="182" y="137"/>
                </a:lnTo>
                <a:lnTo>
                  <a:pt x="180" y="137"/>
                </a:lnTo>
                <a:lnTo>
                  <a:pt x="182" y="137"/>
                </a:lnTo>
                <a:lnTo>
                  <a:pt x="180" y="137"/>
                </a:lnTo>
                <a:lnTo>
                  <a:pt x="180" y="139"/>
                </a:lnTo>
                <a:lnTo>
                  <a:pt x="180" y="141"/>
                </a:lnTo>
                <a:lnTo>
                  <a:pt x="179" y="141"/>
                </a:lnTo>
                <a:lnTo>
                  <a:pt x="177" y="141"/>
                </a:lnTo>
                <a:lnTo>
                  <a:pt x="175" y="141"/>
                </a:lnTo>
                <a:lnTo>
                  <a:pt x="175" y="142"/>
                </a:lnTo>
                <a:lnTo>
                  <a:pt x="175" y="144"/>
                </a:lnTo>
                <a:lnTo>
                  <a:pt x="177" y="144"/>
                </a:lnTo>
                <a:lnTo>
                  <a:pt x="177" y="146"/>
                </a:lnTo>
                <a:lnTo>
                  <a:pt x="177" y="148"/>
                </a:lnTo>
                <a:lnTo>
                  <a:pt x="177" y="149"/>
                </a:lnTo>
                <a:lnTo>
                  <a:pt x="177" y="151"/>
                </a:lnTo>
                <a:lnTo>
                  <a:pt x="177" y="153"/>
                </a:lnTo>
                <a:lnTo>
                  <a:pt x="175" y="153"/>
                </a:lnTo>
                <a:lnTo>
                  <a:pt x="175" y="154"/>
                </a:lnTo>
                <a:lnTo>
                  <a:pt x="177" y="154"/>
                </a:lnTo>
                <a:lnTo>
                  <a:pt x="177" y="156"/>
                </a:lnTo>
                <a:lnTo>
                  <a:pt x="179" y="156"/>
                </a:lnTo>
                <a:lnTo>
                  <a:pt x="179" y="158"/>
                </a:lnTo>
                <a:lnTo>
                  <a:pt x="180" y="158"/>
                </a:lnTo>
                <a:lnTo>
                  <a:pt x="179" y="158"/>
                </a:lnTo>
                <a:lnTo>
                  <a:pt x="179" y="160"/>
                </a:lnTo>
                <a:lnTo>
                  <a:pt x="180" y="160"/>
                </a:lnTo>
                <a:lnTo>
                  <a:pt x="180" y="161"/>
                </a:lnTo>
                <a:lnTo>
                  <a:pt x="180" y="163"/>
                </a:lnTo>
                <a:lnTo>
                  <a:pt x="179" y="163"/>
                </a:lnTo>
                <a:lnTo>
                  <a:pt x="179" y="165"/>
                </a:lnTo>
                <a:lnTo>
                  <a:pt x="179" y="166"/>
                </a:lnTo>
                <a:lnTo>
                  <a:pt x="177" y="166"/>
                </a:lnTo>
                <a:lnTo>
                  <a:pt x="179" y="166"/>
                </a:lnTo>
                <a:lnTo>
                  <a:pt x="179" y="168"/>
                </a:lnTo>
                <a:lnTo>
                  <a:pt x="180" y="168"/>
                </a:lnTo>
                <a:lnTo>
                  <a:pt x="180" y="170"/>
                </a:lnTo>
                <a:lnTo>
                  <a:pt x="182" y="170"/>
                </a:lnTo>
                <a:lnTo>
                  <a:pt x="182" y="172"/>
                </a:lnTo>
                <a:lnTo>
                  <a:pt x="182" y="173"/>
                </a:lnTo>
                <a:lnTo>
                  <a:pt x="184" y="173"/>
                </a:lnTo>
                <a:lnTo>
                  <a:pt x="184" y="175"/>
                </a:lnTo>
                <a:lnTo>
                  <a:pt x="184" y="177"/>
                </a:lnTo>
                <a:lnTo>
                  <a:pt x="184" y="179"/>
                </a:lnTo>
                <a:lnTo>
                  <a:pt x="182" y="179"/>
                </a:lnTo>
                <a:lnTo>
                  <a:pt x="182" y="180"/>
                </a:lnTo>
                <a:lnTo>
                  <a:pt x="180" y="180"/>
                </a:lnTo>
                <a:lnTo>
                  <a:pt x="179" y="180"/>
                </a:lnTo>
                <a:lnTo>
                  <a:pt x="177" y="180"/>
                </a:lnTo>
                <a:lnTo>
                  <a:pt x="177" y="182"/>
                </a:lnTo>
                <a:lnTo>
                  <a:pt x="175" y="182"/>
                </a:lnTo>
                <a:lnTo>
                  <a:pt x="175" y="184"/>
                </a:lnTo>
                <a:lnTo>
                  <a:pt x="175" y="185"/>
                </a:lnTo>
                <a:lnTo>
                  <a:pt x="177" y="187"/>
                </a:lnTo>
                <a:lnTo>
                  <a:pt x="177" y="189"/>
                </a:lnTo>
                <a:lnTo>
                  <a:pt x="177" y="191"/>
                </a:lnTo>
                <a:lnTo>
                  <a:pt x="177" y="192"/>
                </a:lnTo>
                <a:lnTo>
                  <a:pt x="179" y="192"/>
                </a:lnTo>
                <a:lnTo>
                  <a:pt x="179" y="194"/>
                </a:lnTo>
                <a:lnTo>
                  <a:pt x="179" y="196"/>
                </a:lnTo>
                <a:lnTo>
                  <a:pt x="179" y="197"/>
                </a:lnTo>
                <a:lnTo>
                  <a:pt x="177" y="197"/>
                </a:lnTo>
                <a:lnTo>
                  <a:pt x="177" y="199"/>
                </a:lnTo>
                <a:lnTo>
                  <a:pt x="179" y="199"/>
                </a:lnTo>
                <a:lnTo>
                  <a:pt x="179" y="201"/>
                </a:lnTo>
                <a:lnTo>
                  <a:pt x="180" y="201"/>
                </a:lnTo>
                <a:lnTo>
                  <a:pt x="182" y="201"/>
                </a:lnTo>
                <a:lnTo>
                  <a:pt x="182" y="203"/>
                </a:lnTo>
                <a:lnTo>
                  <a:pt x="184" y="203"/>
                </a:lnTo>
                <a:lnTo>
                  <a:pt x="184" y="204"/>
                </a:lnTo>
                <a:lnTo>
                  <a:pt x="184" y="206"/>
                </a:lnTo>
                <a:lnTo>
                  <a:pt x="184" y="208"/>
                </a:lnTo>
                <a:lnTo>
                  <a:pt x="182" y="208"/>
                </a:lnTo>
                <a:lnTo>
                  <a:pt x="182" y="210"/>
                </a:lnTo>
                <a:lnTo>
                  <a:pt x="182" y="211"/>
                </a:lnTo>
                <a:lnTo>
                  <a:pt x="182" y="213"/>
                </a:lnTo>
                <a:lnTo>
                  <a:pt x="180" y="213"/>
                </a:lnTo>
                <a:lnTo>
                  <a:pt x="180" y="215"/>
                </a:lnTo>
                <a:lnTo>
                  <a:pt x="179" y="216"/>
                </a:lnTo>
                <a:lnTo>
                  <a:pt x="179" y="218"/>
                </a:lnTo>
                <a:lnTo>
                  <a:pt x="179" y="220"/>
                </a:lnTo>
                <a:lnTo>
                  <a:pt x="177" y="220"/>
                </a:lnTo>
                <a:lnTo>
                  <a:pt x="177" y="222"/>
                </a:lnTo>
                <a:lnTo>
                  <a:pt x="177" y="223"/>
                </a:lnTo>
                <a:lnTo>
                  <a:pt x="175" y="223"/>
                </a:lnTo>
                <a:lnTo>
                  <a:pt x="175" y="225"/>
                </a:lnTo>
                <a:lnTo>
                  <a:pt x="177" y="225"/>
                </a:lnTo>
                <a:lnTo>
                  <a:pt x="175" y="225"/>
                </a:lnTo>
                <a:lnTo>
                  <a:pt x="175" y="227"/>
                </a:lnTo>
                <a:lnTo>
                  <a:pt x="175" y="228"/>
                </a:lnTo>
                <a:lnTo>
                  <a:pt x="173" y="228"/>
                </a:lnTo>
                <a:lnTo>
                  <a:pt x="173" y="230"/>
                </a:lnTo>
                <a:lnTo>
                  <a:pt x="175" y="230"/>
                </a:lnTo>
                <a:lnTo>
                  <a:pt x="175" y="228"/>
                </a:lnTo>
                <a:lnTo>
                  <a:pt x="177" y="228"/>
                </a:lnTo>
                <a:lnTo>
                  <a:pt x="179" y="228"/>
                </a:lnTo>
                <a:lnTo>
                  <a:pt x="180" y="228"/>
                </a:lnTo>
                <a:lnTo>
                  <a:pt x="182" y="228"/>
                </a:lnTo>
                <a:lnTo>
                  <a:pt x="182" y="230"/>
                </a:lnTo>
                <a:lnTo>
                  <a:pt x="184" y="230"/>
                </a:lnTo>
                <a:lnTo>
                  <a:pt x="182" y="230"/>
                </a:lnTo>
                <a:lnTo>
                  <a:pt x="182" y="232"/>
                </a:lnTo>
                <a:lnTo>
                  <a:pt x="180" y="232"/>
                </a:lnTo>
                <a:lnTo>
                  <a:pt x="180" y="234"/>
                </a:lnTo>
                <a:lnTo>
                  <a:pt x="179" y="234"/>
                </a:lnTo>
                <a:lnTo>
                  <a:pt x="179" y="235"/>
                </a:lnTo>
                <a:lnTo>
                  <a:pt x="177" y="235"/>
                </a:lnTo>
                <a:lnTo>
                  <a:pt x="179" y="235"/>
                </a:lnTo>
                <a:lnTo>
                  <a:pt x="177" y="235"/>
                </a:lnTo>
                <a:lnTo>
                  <a:pt x="177" y="237"/>
                </a:lnTo>
                <a:lnTo>
                  <a:pt x="177" y="239"/>
                </a:lnTo>
                <a:lnTo>
                  <a:pt x="175" y="239"/>
                </a:lnTo>
                <a:lnTo>
                  <a:pt x="173" y="239"/>
                </a:lnTo>
                <a:lnTo>
                  <a:pt x="173" y="241"/>
                </a:lnTo>
                <a:lnTo>
                  <a:pt x="172" y="241"/>
                </a:lnTo>
                <a:lnTo>
                  <a:pt x="170" y="241"/>
                </a:lnTo>
                <a:lnTo>
                  <a:pt x="170" y="242"/>
                </a:lnTo>
                <a:lnTo>
                  <a:pt x="170" y="244"/>
                </a:lnTo>
                <a:lnTo>
                  <a:pt x="168" y="244"/>
                </a:lnTo>
                <a:lnTo>
                  <a:pt x="166" y="244"/>
                </a:lnTo>
                <a:lnTo>
                  <a:pt x="165" y="244"/>
                </a:lnTo>
                <a:lnTo>
                  <a:pt x="165" y="246"/>
                </a:lnTo>
                <a:lnTo>
                  <a:pt x="163" y="246"/>
                </a:lnTo>
                <a:lnTo>
                  <a:pt x="163" y="247"/>
                </a:lnTo>
                <a:lnTo>
                  <a:pt x="161" y="247"/>
                </a:lnTo>
                <a:lnTo>
                  <a:pt x="160" y="247"/>
                </a:lnTo>
                <a:lnTo>
                  <a:pt x="160" y="249"/>
                </a:lnTo>
                <a:lnTo>
                  <a:pt x="158" y="249"/>
                </a:lnTo>
                <a:lnTo>
                  <a:pt x="158" y="251"/>
                </a:lnTo>
                <a:lnTo>
                  <a:pt x="156" y="251"/>
                </a:lnTo>
                <a:lnTo>
                  <a:pt x="156" y="253"/>
                </a:lnTo>
                <a:lnTo>
                  <a:pt x="154" y="253"/>
                </a:lnTo>
                <a:lnTo>
                  <a:pt x="154" y="254"/>
                </a:lnTo>
                <a:lnTo>
                  <a:pt x="153" y="254"/>
                </a:lnTo>
                <a:lnTo>
                  <a:pt x="151" y="254"/>
                </a:lnTo>
                <a:lnTo>
                  <a:pt x="151" y="256"/>
                </a:lnTo>
                <a:lnTo>
                  <a:pt x="149" y="256"/>
                </a:lnTo>
                <a:lnTo>
                  <a:pt x="148" y="256"/>
                </a:lnTo>
                <a:lnTo>
                  <a:pt x="148" y="254"/>
                </a:lnTo>
                <a:lnTo>
                  <a:pt x="146" y="254"/>
                </a:lnTo>
                <a:lnTo>
                  <a:pt x="146" y="256"/>
                </a:lnTo>
                <a:lnTo>
                  <a:pt x="144" y="256"/>
                </a:lnTo>
                <a:lnTo>
                  <a:pt x="144" y="258"/>
                </a:lnTo>
                <a:lnTo>
                  <a:pt x="142" y="258"/>
                </a:lnTo>
                <a:lnTo>
                  <a:pt x="142" y="259"/>
                </a:lnTo>
                <a:lnTo>
                  <a:pt x="141" y="259"/>
                </a:lnTo>
                <a:lnTo>
                  <a:pt x="141" y="261"/>
                </a:lnTo>
                <a:lnTo>
                  <a:pt x="139" y="261"/>
                </a:lnTo>
                <a:lnTo>
                  <a:pt x="137" y="261"/>
                </a:lnTo>
                <a:lnTo>
                  <a:pt x="137" y="259"/>
                </a:lnTo>
                <a:lnTo>
                  <a:pt x="137" y="258"/>
                </a:lnTo>
                <a:lnTo>
                  <a:pt x="135" y="258"/>
                </a:lnTo>
                <a:lnTo>
                  <a:pt x="134" y="256"/>
                </a:lnTo>
                <a:lnTo>
                  <a:pt x="134" y="254"/>
                </a:lnTo>
                <a:lnTo>
                  <a:pt x="134" y="256"/>
                </a:lnTo>
                <a:lnTo>
                  <a:pt x="134" y="258"/>
                </a:lnTo>
                <a:lnTo>
                  <a:pt x="132" y="258"/>
                </a:lnTo>
                <a:lnTo>
                  <a:pt x="132" y="256"/>
                </a:lnTo>
                <a:lnTo>
                  <a:pt x="130" y="256"/>
                </a:lnTo>
                <a:lnTo>
                  <a:pt x="129" y="256"/>
                </a:lnTo>
                <a:lnTo>
                  <a:pt x="127" y="256"/>
                </a:lnTo>
                <a:lnTo>
                  <a:pt x="127" y="258"/>
                </a:lnTo>
                <a:lnTo>
                  <a:pt x="125" y="258"/>
                </a:lnTo>
                <a:lnTo>
                  <a:pt x="125" y="259"/>
                </a:lnTo>
                <a:lnTo>
                  <a:pt x="123" y="259"/>
                </a:lnTo>
                <a:lnTo>
                  <a:pt x="122" y="259"/>
                </a:lnTo>
                <a:lnTo>
                  <a:pt x="122" y="261"/>
                </a:lnTo>
                <a:lnTo>
                  <a:pt x="120" y="261"/>
                </a:lnTo>
                <a:lnTo>
                  <a:pt x="120" y="263"/>
                </a:lnTo>
                <a:lnTo>
                  <a:pt x="120" y="265"/>
                </a:lnTo>
                <a:lnTo>
                  <a:pt x="120" y="266"/>
                </a:lnTo>
                <a:lnTo>
                  <a:pt x="118" y="266"/>
                </a:lnTo>
                <a:lnTo>
                  <a:pt x="118" y="265"/>
                </a:lnTo>
                <a:lnTo>
                  <a:pt x="117" y="265"/>
                </a:lnTo>
                <a:lnTo>
                  <a:pt x="117" y="266"/>
                </a:lnTo>
                <a:lnTo>
                  <a:pt x="117" y="268"/>
                </a:lnTo>
                <a:lnTo>
                  <a:pt x="115" y="268"/>
                </a:lnTo>
                <a:lnTo>
                  <a:pt x="115" y="270"/>
                </a:lnTo>
                <a:lnTo>
                  <a:pt x="113" y="270"/>
                </a:lnTo>
                <a:lnTo>
                  <a:pt x="113" y="268"/>
                </a:lnTo>
                <a:lnTo>
                  <a:pt x="111" y="268"/>
                </a:lnTo>
                <a:lnTo>
                  <a:pt x="111" y="270"/>
                </a:lnTo>
                <a:lnTo>
                  <a:pt x="110" y="270"/>
                </a:lnTo>
                <a:lnTo>
                  <a:pt x="111" y="270"/>
                </a:lnTo>
                <a:lnTo>
                  <a:pt x="111" y="272"/>
                </a:lnTo>
                <a:lnTo>
                  <a:pt x="111" y="273"/>
                </a:lnTo>
                <a:lnTo>
                  <a:pt x="111" y="275"/>
                </a:lnTo>
                <a:lnTo>
                  <a:pt x="111" y="277"/>
                </a:lnTo>
                <a:lnTo>
                  <a:pt x="110" y="277"/>
                </a:lnTo>
                <a:lnTo>
                  <a:pt x="110" y="278"/>
                </a:lnTo>
                <a:lnTo>
                  <a:pt x="108" y="278"/>
                </a:lnTo>
                <a:lnTo>
                  <a:pt x="106" y="278"/>
                </a:lnTo>
                <a:lnTo>
                  <a:pt x="106" y="280"/>
                </a:lnTo>
                <a:lnTo>
                  <a:pt x="106" y="282"/>
                </a:lnTo>
                <a:lnTo>
                  <a:pt x="108" y="282"/>
                </a:lnTo>
                <a:lnTo>
                  <a:pt x="106" y="282"/>
                </a:lnTo>
                <a:lnTo>
                  <a:pt x="105" y="282"/>
                </a:lnTo>
                <a:lnTo>
                  <a:pt x="105" y="284"/>
                </a:lnTo>
                <a:lnTo>
                  <a:pt x="106" y="284"/>
                </a:lnTo>
                <a:lnTo>
                  <a:pt x="106" y="285"/>
                </a:lnTo>
                <a:lnTo>
                  <a:pt x="105" y="285"/>
                </a:lnTo>
                <a:lnTo>
                  <a:pt x="105" y="287"/>
                </a:lnTo>
                <a:lnTo>
                  <a:pt x="105" y="289"/>
                </a:lnTo>
                <a:lnTo>
                  <a:pt x="103" y="289"/>
                </a:lnTo>
                <a:lnTo>
                  <a:pt x="101" y="290"/>
                </a:lnTo>
                <a:lnTo>
                  <a:pt x="99" y="290"/>
                </a:lnTo>
                <a:lnTo>
                  <a:pt x="99" y="292"/>
                </a:lnTo>
                <a:lnTo>
                  <a:pt x="98" y="292"/>
                </a:lnTo>
                <a:lnTo>
                  <a:pt x="98" y="290"/>
                </a:lnTo>
                <a:lnTo>
                  <a:pt x="96" y="290"/>
                </a:lnTo>
                <a:lnTo>
                  <a:pt x="94" y="290"/>
                </a:lnTo>
                <a:lnTo>
                  <a:pt x="92" y="290"/>
                </a:lnTo>
                <a:lnTo>
                  <a:pt x="92" y="292"/>
                </a:lnTo>
                <a:lnTo>
                  <a:pt x="92" y="294"/>
                </a:lnTo>
                <a:lnTo>
                  <a:pt x="94" y="294"/>
                </a:lnTo>
                <a:lnTo>
                  <a:pt x="94" y="296"/>
                </a:lnTo>
                <a:lnTo>
                  <a:pt x="92" y="296"/>
                </a:lnTo>
                <a:lnTo>
                  <a:pt x="92" y="297"/>
                </a:lnTo>
                <a:lnTo>
                  <a:pt x="91" y="297"/>
                </a:lnTo>
                <a:lnTo>
                  <a:pt x="89" y="297"/>
                </a:lnTo>
                <a:lnTo>
                  <a:pt x="87" y="297"/>
                </a:lnTo>
                <a:lnTo>
                  <a:pt x="86" y="297"/>
                </a:lnTo>
                <a:lnTo>
                  <a:pt x="86" y="299"/>
                </a:lnTo>
                <a:lnTo>
                  <a:pt x="84" y="299"/>
                </a:lnTo>
                <a:lnTo>
                  <a:pt x="84" y="301"/>
                </a:lnTo>
                <a:lnTo>
                  <a:pt x="82" y="301"/>
                </a:lnTo>
                <a:lnTo>
                  <a:pt x="80" y="301"/>
                </a:lnTo>
                <a:lnTo>
                  <a:pt x="79" y="301"/>
                </a:lnTo>
                <a:lnTo>
                  <a:pt x="79" y="302"/>
                </a:lnTo>
                <a:lnTo>
                  <a:pt x="77" y="302"/>
                </a:lnTo>
                <a:lnTo>
                  <a:pt x="77" y="301"/>
                </a:lnTo>
                <a:lnTo>
                  <a:pt x="77" y="299"/>
                </a:lnTo>
                <a:lnTo>
                  <a:pt x="77" y="297"/>
                </a:lnTo>
                <a:lnTo>
                  <a:pt x="75" y="297"/>
                </a:lnTo>
                <a:lnTo>
                  <a:pt x="75" y="296"/>
                </a:lnTo>
                <a:lnTo>
                  <a:pt x="75" y="294"/>
                </a:lnTo>
                <a:lnTo>
                  <a:pt x="75" y="292"/>
                </a:lnTo>
                <a:lnTo>
                  <a:pt x="75" y="290"/>
                </a:lnTo>
                <a:lnTo>
                  <a:pt x="75" y="289"/>
                </a:lnTo>
                <a:lnTo>
                  <a:pt x="77" y="289"/>
                </a:lnTo>
                <a:lnTo>
                  <a:pt x="77" y="287"/>
                </a:lnTo>
                <a:lnTo>
                  <a:pt x="75" y="287"/>
                </a:lnTo>
                <a:lnTo>
                  <a:pt x="75" y="285"/>
                </a:lnTo>
                <a:lnTo>
                  <a:pt x="77" y="285"/>
                </a:lnTo>
                <a:lnTo>
                  <a:pt x="77" y="284"/>
                </a:lnTo>
                <a:lnTo>
                  <a:pt x="77" y="282"/>
                </a:lnTo>
                <a:lnTo>
                  <a:pt x="77" y="280"/>
                </a:lnTo>
                <a:lnTo>
                  <a:pt x="75" y="280"/>
                </a:lnTo>
                <a:lnTo>
                  <a:pt x="75" y="278"/>
                </a:lnTo>
                <a:lnTo>
                  <a:pt x="74" y="278"/>
                </a:lnTo>
                <a:lnTo>
                  <a:pt x="74" y="277"/>
                </a:lnTo>
                <a:lnTo>
                  <a:pt x="72" y="277"/>
                </a:lnTo>
                <a:lnTo>
                  <a:pt x="70" y="277"/>
                </a:lnTo>
                <a:lnTo>
                  <a:pt x="70" y="278"/>
                </a:lnTo>
                <a:lnTo>
                  <a:pt x="68" y="278"/>
                </a:lnTo>
                <a:lnTo>
                  <a:pt x="68" y="277"/>
                </a:lnTo>
                <a:lnTo>
                  <a:pt x="68" y="278"/>
                </a:lnTo>
                <a:lnTo>
                  <a:pt x="68" y="277"/>
                </a:lnTo>
                <a:lnTo>
                  <a:pt x="67" y="277"/>
                </a:lnTo>
                <a:lnTo>
                  <a:pt x="67" y="278"/>
                </a:lnTo>
                <a:lnTo>
                  <a:pt x="65" y="278"/>
                </a:lnTo>
                <a:lnTo>
                  <a:pt x="65" y="280"/>
                </a:lnTo>
                <a:lnTo>
                  <a:pt x="63" y="280"/>
                </a:lnTo>
                <a:lnTo>
                  <a:pt x="61" y="280"/>
                </a:lnTo>
                <a:lnTo>
                  <a:pt x="61" y="282"/>
                </a:lnTo>
                <a:lnTo>
                  <a:pt x="60" y="282"/>
                </a:lnTo>
                <a:lnTo>
                  <a:pt x="58" y="282"/>
                </a:lnTo>
                <a:lnTo>
                  <a:pt x="58" y="280"/>
                </a:lnTo>
                <a:lnTo>
                  <a:pt x="58" y="278"/>
                </a:lnTo>
                <a:lnTo>
                  <a:pt x="58" y="277"/>
                </a:lnTo>
                <a:lnTo>
                  <a:pt x="58" y="275"/>
                </a:lnTo>
                <a:lnTo>
                  <a:pt x="60" y="273"/>
                </a:lnTo>
                <a:lnTo>
                  <a:pt x="60" y="272"/>
                </a:lnTo>
                <a:lnTo>
                  <a:pt x="61" y="272"/>
                </a:lnTo>
                <a:lnTo>
                  <a:pt x="61" y="270"/>
                </a:lnTo>
                <a:lnTo>
                  <a:pt x="63" y="270"/>
                </a:lnTo>
                <a:lnTo>
                  <a:pt x="63" y="268"/>
                </a:lnTo>
                <a:lnTo>
                  <a:pt x="63" y="266"/>
                </a:lnTo>
                <a:lnTo>
                  <a:pt x="63" y="265"/>
                </a:lnTo>
                <a:lnTo>
                  <a:pt x="65" y="265"/>
                </a:lnTo>
                <a:lnTo>
                  <a:pt x="65" y="263"/>
                </a:lnTo>
                <a:lnTo>
                  <a:pt x="67" y="263"/>
                </a:lnTo>
                <a:lnTo>
                  <a:pt x="67" y="261"/>
                </a:lnTo>
                <a:lnTo>
                  <a:pt x="67" y="259"/>
                </a:lnTo>
                <a:lnTo>
                  <a:pt x="67" y="258"/>
                </a:lnTo>
                <a:lnTo>
                  <a:pt x="68" y="258"/>
                </a:lnTo>
                <a:lnTo>
                  <a:pt x="67" y="258"/>
                </a:lnTo>
                <a:lnTo>
                  <a:pt x="67" y="256"/>
                </a:lnTo>
                <a:lnTo>
                  <a:pt x="65" y="256"/>
                </a:lnTo>
                <a:lnTo>
                  <a:pt x="65" y="254"/>
                </a:lnTo>
                <a:lnTo>
                  <a:pt x="65" y="253"/>
                </a:lnTo>
                <a:lnTo>
                  <a:pt x="63" y="253"/>
                </a:lnTo>
                <a:lnTo>
                  <a:pt x="61" y="253"/>
                </a:lnTo>
                <a:lnTo>
                  <a:pt x="61" y="251"/>
                </a:lnTo>
                <a:lnTo>
                  <a:pt x="61" y="249"/>
                </a:lnTo>
                <a:lnTo>
                  <a:pt x="61" y="247"/>
                </a:lnTo>
                <a:lnTo>
                  <a:pt x="63" y="247"/>
                </a:lnTo>
                <a:lnTo>
                  <a:pt x="65" y="247"/>
                </a:lnTo>
                <a:lnTo>
                  <a:pt x="65" y="246"/>
                </a:lnTo>
                <a:lnTo>
                  <a:pt x="65" y="244"/>
                </a:lnTo>
                <a:lnTo>
                  <a:pt x="67" y="242"/>
                </a:lnTo>
                <a:lnTo>
                  <a:pt x="67" y="241"/>
                </a:lnTo>
                <a:lnTo>
                  <a:pt x="68" y="241"/>
                </a:lnTo>
                <a:lnTo>
                  <a:pt x="68" y="239"/>
                </a:lnTo>
                <a:lnTo>
                  <a:pt x="68" y="237"/>
                </a:lnTo>
                <a:lnTo>
                  <a:pt x="70" y="237"/>
                </a:lnTo>
                <a:lnTo>
                  <a:pt x="70" y="235"/>
                </a:lnTo>
                <a:lnTo>
                  <a:pt x="72" y="235"/>
                </a:lnTo>
                <a:lnTo>
                  <a:pt x="72" y="234"/>
                </a:lnTo>
                <a:lnTo>
                  <a:pt x="72" y="232"/>
                </a:lnTo>
                <a:lnTo>
                  <a:pt x="72" y="230"/>
                </a:lnTo>
                <a:lnTo>
                  <a:pt x="74" y="230"/>
                </a:lnTo>
                <a:lnTo>
                  <a:pt x="72" y="230"/>
                </a:lnTo>
                <a:lnTo>
                  <a:pt x="72" y="228"/>
                </a:lnTo>
                <a:lnTo>
                  <a:pt x="72" y="227"/>
                </a:lnTo>
                <a:lnTo>
                  <a:pt x="72" y="225"/>
                </a:lnTo>
                <a:lnTo>
                  <a:pt x="72" y="223"/>
                </a:lnTo>
                <a:lnTo>
                  <a:pt x="70" y="223"/>
                </a:lnTo>
                <a:lnTo>
                  <a:pt x="70" y="222"/>
                </a:lnTo>
                <a:lnTo>
                  <a:pt x="72" y="222"/>
                </a:lnTo>
                <a:lnTo>
                  <a:pt x="70" y="222"/>
                </a:lnTo>
                <a:lnTo>
                  <a:pt x="70" y="220"/>
                </a:lnTo>
                <a:lnTo>
                  <a:pt x="70" y="218"/>
                </a:lnTo>
                <a:lnTo>
                  <a:pt x="70" y="216"/>
                </a:lnTo>
                <a:lnTo>
                  <a:pt x="68" y="216"/>
                </a:lnTo>
                <a:lnTo>
                  <a:pt x="68" y="215"/>
                </a:lnTo>
                <a:lnTo>
                  <a:pt x="67" y="215"/>
                </a:lnTo>
                <a:lnTo>
                  <a:pt x="67" y="213"/>
                </a:lnTo>
                <a:lnTo>
                  <a:pt x="65" y="213"/>
                </a:lnTo>
                <a:lnTo>
                  <a:pt x="63" y="213"/>
                </a:lnTo>
                <a:lnTo>
                  <a:pt x="61" y="213"/>
                </a:lnTo>
                <a:lnTo>
                  <a:pt x="60" y="213"/>
                </a:lnTo>
                <a:lnTo>
                  <a:pt x="58" y="213"/>
                </a:lnTo>
                <a:lnTo>
                  <a:pt x="56" y="213"/>
                </a:lnTo>
                <a:lnTo>
                  <a:pt x="55" y="213"/>
                </a:lnTo>
                <a:lnTo>
                  <a:pt x="53" y="213"/>
                </a:lnTo>
                <a:lnTo>
                  <a:pt x="51" y="213"/>
                </a:lnTo>
                <a:lnTo>
                  <a:pt x="49" y="213"/>
                </a:lnTo>
                <a:lnTo>
                  <a:pt x="48" y="213"/>
                </a:lnTo>
                <a:lnTo>
                  <a:pt x="46" y="213"/>
                </a:lnTo>
                <a:lnTo>
                  <a:pt x="44" y="213"/>
                </a:lnTo>
                <a:lnTo>
                  <a:pt x="43" y="213"/>
                </a:lnTo>
                <a:lnTo>
                  <a:pt x="41" y="213"/>
                </a:lnTo>
                <a:lnTo>
                  <a:pt x="39" y="213"/>
                </a:lnTo>
                <a:lnTo>
                  <a:pt x="37" y="213"/>
                </a:lnTo>
                <a:lnTo>
                  <a:pt x="36" y="213"/>
                </a:lnTo>
                <a:lnTo>
                  <a:pt x="34" y="213"/>
                </a:lnTo>
                <a:lnTo>
                  <a:pt x="32" y="213"/>
                </a:lnTo>
                <a:lnTo>
                  <a:pt x="31" y="213"/>
                </a:lnTo>
                <a:lnTo>
                  <a:pt x="29" y="213"/>
                </a:lnTo>
                <a:lnTo>
                  <a:pt x="27" y="213"/>
                </a:lnTo>
                <a:lnTo>
                  <a:pt x="25" y="213"/>
                </a:lnTo>
                <a:lnTo>
                  <a:pt x="25" y="211"/>
                </a:lnTo>
                <a:lnTo>
                  <a:pt x="24" y="211"/>
                </a:lnTo>
                <a:lnTo>
                  <a:pt x="22" y="211"/>
                </a:lnTo>
                <a:lnTo>
                  <a:pt x="20" y="211"/>
                </a:lnTo>
                <a:lnTo>
                  <a:pt x="18" y="211"/>
                </a:lnTo>
                <a:lnTo>
                  <a:pt x="17" y="211"/>
                </a:lnTo>
                <a:lnTo>
                  <a:pt x="15" y="211"/>
                </a:lnTo>
                <a:lnTo>
                  <a:pt x="13" y="211"/>
                </a:lnTo>
                <a:lnTo>
                  <a:pt x="12" y="211"/>
                </a:lnTo>
                <a:lnTo>
                  <a:pt x="10" y="211"/>
                </a:lnTo>
                <a:lnTo>
                  <a:pt x="8" y="211"/>
                </a:lnTo>
                <a:lnTo>
                  <a:pt x="6" y="211"/>
                </a:lnTo>
                <a:lnTo>
                  <a:pt x="6" y="210"/>
                </a:lnTo>
                <a:lnTo>
                  <a:pt x="6" y="208"/>
                </a:lnTo>
                <a:lnTo>
                  <a:pt x="8" y="208"/>
                </a:lnTo>
                <a:lnTo>
                  <a:pt x="8" y="206"/>
                </a:lnTo>
                <a:lnTo>
                  <a:pt x="8" y="204"/>
                </a:lnTo>
                <a:lnTo>
                  <a:pt x="8" y="203"/>
                </a:lnTo>
                <a:lnTo>
                  <a:pt x="8" y="201"/>
                </a:lnTo>
                <a:lnTo>
                  <a:pt x="8" y="199"/>
                </a:lnTo>
                <a:lnTo>
                  <a:pt x="8" y="197"/>
                </a:lnTo>
                <a:lnTo>
                  <a:pt x="8" y="196"/>
                </a:lnTo>
                <a:lnTo>
                  <a:pt x="8" y="194"/>
                </a:lnTo>
                <a:lnTo>
                  <a:pt x="8" y="192"/>
                </a:lnTo>
                <a:lnTo>
                  <a:pt x="8" y="191"/>
                </a:lnTo>
                <a:lnTo>
                  <a:pt x="8" y="189"/>
                </a:lnTo>
                <a:lnTo>
                  <a:pt x="8" y="187"/>
                </a:lnTo>
                <a:lnTo>
                  <a:pt x="8" y="185"/>
                </a:lnTo>
                <a:lnTo>
                  <a:pt x="8" y="184"/>
                </a:lnTo>
                <a:lnTo>
                  <a:pt x="8" y="182"/>
                </a:lnTo>
                <a:lnTo>
                  <a:pt x="8" y="180"/>
                </a:lnTo>
                <a:lnTo>
                  <a:pt x="6" y="180"/>
                </a:lnTo>
                <a:lnTo>
                  <a:pt x="6" y="179"/>
                </a:lnTo>
                <a:lnTo>
                  <a:pt x="6" y="177"/>
                </a:lnTo>
                <a:lnTo>
                  <a:pt x="6" y="175"/>
                </a:lnTo>
                <a:lnTo>
                  <a:pt x="6" y="173"/>
                </a:lnTo>
                <a:lnTo>
                  <a:pt x="5" y="173"/>
                </a:lnTo>
                <a:lnTo>
                  <a:pt x="5" y="172"/>
                </a:lnTo>
                <a:lnTo>
                  <a:pt x="3" y="172"/>
                </a:lnTo>
                <a:lnTo>
                  <a:pt x="3" y="170"/>
                </a:lnTo>
                <a:lnTo>
                  <a:pt x="3" y="168"/>
                </a:lnTo>
                <a:lnTo>
                  <a:pt x="3" y="166"/>
                </a:lnTo>
                <a:lnTo>
                  <a:pt x="3" y="165"/>
                </a:lnTo>
                <a:lnTo>
                  <a:pt x="3" y="163"/>
                </a:lnTo>
                <a:lnTo>
                  <a:pt x="3" y="161"/>
                </a:lnTo>
                <a:lnTo>
                  <a:pt x="1" y="161"/>
                </a:lnTo>
                <a:lnTo>
                  <a:pt x="1" y="160"/>
                </a:lnTo>
                <a:lnTo>
                  <a:pt x="1" y="158"/>
                </a:lnTo>
                <a:lnTo>
                  <a:pt x="0" y="158"/>
                </a:lnTo>
                <a:lnTo>
                  <a:pt x="0" y="156"/>
                </a:lnTo>
                <a:lnTo>
                  <a:pt x="1" y="156"/>
                </a:lnTo>
                <a:lnTo>
                  <a:pt x="3" y="154"/>
                </a:lnTo>
                <a:lnTo>
                  <a:pt x="5" y="154"/>
                </a:lnTo>
                <a:lnTo>
                  <a:pt x="5" y="153"/>
                </a:lnTo>
                <a:lnTo>
                  <a:pt x="6" y="153"/>
                </a:lnTo>
                <a:lnTo>
                  <a:pt x="6" y="151"/>
                </a:lnTo>
                <a:lnTo>
                  <a:pt x="8" y="151"/>
                </a:lnTo>
                <a:lnTo>
                  <a:pt x="10" y="151"/>
                </a:lnTo>
                <a:lnTo>
                  <a:pt x="10" y="149"/>
                </a:lnTo>
                <a:lnTo>
                  <a:pt x="12" y="149"/>
                </a:lnTo>
                <a:lnTo>
                  <a:pt x="13" y="149"/>
                </a:lnTo>
                <a:lnTo>
                  <a:pt x="13" y="148"/>
                </a:lnTo>
                <a:lnTo>
                  <a:pt x="15" y="148"/>
                </a:lnTo>
                <a:lnTo>
                  <a:pt x="17" y="148"/>
                </a:lnTo>
                <a:lnTo>
                  <a:pt x="17" y="146"/>
                </a:lnTo>
                <a:lnTo>
                  <a:pt x="17" y="144"/>
                </a:lnTo>
                <a:lnTo>
                  <a:pt x="18" y="144"/>
                </a:lnTo>
                <a:lnTo>
                  <a:pt x="18" y="142"/>
                </a:lnTo>
                <a:lnTo>
                  <a:pt x="20" y="142"/>
                </a:lnTo>
                <a:lnTo>
                  <a:pt x="20" y="141"/>
                </a:lnTo>
                <a:lnTo>
                  <a:pt x="20" y="139"/>
                </a:lnTo>
                <a:lnTo>
                  <a:pt x="20" y="137"/>
                </a:lnTo>
                <a:lnTo>
                  <a:pt x="20" y="136"/>
                </a:lnTo>
                <a:lnTo>
                  <a:pt x="20" y="134"/>
                </a:lnTo>
                <a:lnTo>
                  <a:pt x="20" y="132"/>
                </a:lnTo>
                <a:lnTo>
                  <a:pt x="18" y="132"/>
                </a:lnTo>
                <a:lnTo>
                  <a:pt x="18" y="130"/>
                </a:lnTo>
                <a:lnTo>
                  <a:pt x="18" y="129"/>
                </a:lnTo>
                <a:lnTo>
                  <a:pt x="18" y="127"/>
                </a:lnTo>
                <a:lnTo>
                  <a:pt x="18" y="125"/>
                </a:lnTo>
                <a:lnTo>
                  <a:pt x="17" y="125"/>
                </a:lnTo>
                <a:lnTo>
                  <a:pt x="17" y="123"/>
                </a:lnTo>
                <a:lnTo>
                  <a:pt x="17" y="122"/>
                </a:lnTo>
                <a:lnTo>
                  <a:pt x="17" y="120"/>
                </a:lnTo>
                <a:lnTo>
                  <a:pt x="17" y="118"/>
                </a:lnTo>
                <a:lnTo>
                  <a:pt x="17" y="117"/>
                </a:lnTo>
                <a:lnTo>
                  <a:pt x="15" y="117"/>
                </a:lnTo>
                <a:lnTo>
                  <a:pt x="15" y="115"/>
                </a:lnTo>
                <a:lnTo>
                  <a:pt x="15" y="113"/>
                </a:lnTo>
                <a:lnTo>
                  <a:pt x="15" y="111"/>
                </a:lnTo>
                <a:lnTo>
                  <a:pt x="15" y="110"/>
                </a:lnTo>
                <a:lnTo>
                  <a:pt x="15" y="108"/>
                </a:lnTo>
                <a:lnTo>
                  <a:pt x="13" y="108"/>
                </a:lnTo>
                <a:lnTo>
                  <a:pt x="13" y="106"/>
                </a:lnTo>
                <a:lnTo>
                  <a:pt x="13" y="105"/>
                </a:lnTo>
                <a:lnTo>
                  <a:pt x="15" y="105"/>
                </a:lnTo>
                <a:lnTo>
                  <a:pt x="15" y="103"/>
                </a:lnTo>
                <a:lnTo>
                  <a:pt x="17" y="103"/>
                </a:lnTo>
                <a:lnTo>
                  <a:pt x="18" y="101"/>
                </a:lnTo>
                <a:lnTo>
                  <a:pt x="20" y="101"/>
                </a:lnTo>
                <a:lnTo>
                  <a:pt x="20" y="99"/>
                </a:lnTo>
                <a:lnTo>
                  <a:pt x="22" y="99"/>
                </a:lnTo>
                <a:lnTo>
                  <a:pt x="22" y="98"/>
                </a:lnTo>
                <a:lnTo>
                  <a:pt x="24" y="98"/>
                </a:lnTo>
                <a:lnTo>
                  <a:pt x="24" y="96"/>
                </a:lnTo>
                <a:lnTo>
                  <a:pt x="25" y="96"/>
                </a:lnTo>
                <a:lnTo>
                  <a:pt x="25" y="94"/>
                </a:lnTo>
                <a:lnTo>
                  <a:pt x="27" y="94"/>
                </a:lnTo>
                <a:lnTo>
                  <a:pt x="27" y="92"/>
                </a:lnTo>
                <a:lnTo>
                  <a:pt x="29" y="92"/>
                </a:lnTo>
                <a:lnTo>
                  <a:pt x="29" y="94"/>
                </a:lnTo>
                <a:lnTo>
                  <a:pt x="31" y="94"/>
                </a:lnTo>
                <a:lnTo>
                  <a:pt x="32" y="94"/>
                </a:lnTo>
                <a:lnTo>
                  <a:pt x="32" y="92"/>
                </a:lnTo>
                <a:lnTo>
                  <a:pt x="32" y="91"/>
                </a:lnTo>
                <a:lnTo>
                  <a:pt x="34" y="91"/>
                </a:lnTo>
                <a:lnTo>
                  <a:pt x="34" y="89"/>
                </a:lnTo>
                <a:lnTo>
                  <a:pt x="36" y="89"/>
                </a:lnTo>
                <a:lnTo>
                  <a:pt x="36" y="87"/>
                </a:lnTo>
                <a:lnTo>
                  <a:pt x="37" y="87"/>
                </a:lnTo>
                <a:lnTo>
                  <a:pt x="37" y="86"/>
                </a:lnTo>
                <a:lnTo>
                  <a:pt x="39" y="86"/>
                </a:lnTo>
                <a:lnTo>
                  <a:pt x="39" y="84"/>
                </a:lnTo>
                <a:lnTo>
                  <a:pt x="41" y="84"/>
                </a:lnTo>
                <a:lnTo>
                  <a:pt x="41" y="82"/>
                </a:lnTo>
                <a:lnTo>
                  <a:pt x="43" y="82"/>
                </a:lnTo>
                <a:lnTo>
                  <a:pt x="44" y="82"/>
                </a:lnTo>
                <a:lnTo>
                  <a:pt x="44" y="80"/>
                </a:lnTo>
                <a:lnTo>
                  <a:pt x="46" y="80"/>
                </a:lnTo>
                <a:lnTo>
                  <a:pt x="46" y="82"/>
                </a:lnTo>
                <a:lnTo>
                  <a:pt x="48" y="82"/>
                </a:lnTo>
                <a:lnTo>
                  <a:pt x="49" y="82"/>
                </a:lnTo>
                <a:lnTo>
                  <a:pt x="49" y="80"/>
                </a:lnTo>
                <a:lnTo>
                  <a:pt x="49" y="79"/>
                </a:lnTo>
                <a:lnTo>
                  <a:pt x="51" y="79"/>
                </a:lnTo>
                <a:lnTo>
                  <a:pt x="51" y="77"/>
                </a:lnTo>
                <a:lnTo>
                  <a:pt x="49" y="77"/>
                </a:lnTo>
                <a:lnTo>
                  <a:pt x="49" y="75"/>
                </a:lnTo>
                <a:lnTo>
                  <a:pt x="49" y="74"/>
                </a:lnTo>
                <a:lnTo>
                  <a:pt x="49" y="72"/>
                </a:lnTo>
                <a:lnTo>
                  <a:pt x="51" y="72"/>
                </a:lnTo>
                <a:lnTo>
                  <a:pt x="51" y="70"/>
                </a:lnTo>
                <a:lnTo>
                  <a:pt x="53" y="70"/>
                </a:lnTo>
                <a:lnTo>
                  <a:pt x="53" y="68"/>
                </a:lnTo>
                <a:lnTo>
                  <a:pt x="55" y="68"/>
                </a:lnTo>
                <a:lnTo>
                  <a:pt x="55" y="67"/>
                </a:lnTo>
                <a:lnTo>
                  <a:pt x="56" y="67"/>
                </a:lnTo>
                <a:lnTo>
                  <a:pt x="56" y="65"/>
                </a:lnTo>
                <a:lnTo>
                  <a:pt x="58" y="65"/>
                </a:lnTo>
                <a:lnTo>
                  <a:pt x="58" y="63"/>
                </a:lnTo>
                <a:lnTo>
                  <a:pt x="60" y="61"/>
                </a:lnTo>
                <a:lnTo>
                  <a:pt x="61" y="61"/>
                </a:lnTo>
                <a:lnTo>
                  <a:pt x="61" y="60"/>
                </a:lnTo>
                <a:lnTo>
                  <a:pt x="63" y="60"/>
                </a:lnTo>
                <a:lnTo>
                  <a:pt x="63" y="58"/>
                </a:lnTo>
                <a:lnTo>
                  <a:pt x="63" y="56"/>
                </a:lnTo>
                <a:lnTo>
                  <a:pt x="63" y="55"/>
                </a:lnTo>
                <a:lnTo>
                  <a:pt x="63" y="53"/>
                </a:lnTo>
                <a:lnTo>
                  <a:pt x="65" y="53"/>
                </a:lnTo>
                <a:lnTo>
                  <a:pt x="65" y="51"/>
                </a:lnTo>
                <a:lnTo>
                  <a:pt x="65" y="49"/>
                </a:lnTo>
                <a:lnTo>
                  <a:pt x="67" y="49"/>
                </a:lnTo>
                <a:lnTo>
                  <a:pt x="67" y="48"/>
                </a:lnTo>
                <a:lnTo>
                  <a:pt x="67" y="46"/>
                </a:lnTo>
                <a:lnTo>
                  <a:pt x="65" y="46"/>
                </a:lnTo>
                <a:lnTo>
                  <a:pt x="65" y="44"/>
                </a:lnTo>
                <a:lnTo>
                  <a:pt x="65" y="43"/>
                </a:lnTo>
                <a:lnTo>
                  <a:pt x="67" y="43"/>
                </a:lnTo>
                <a:lnTo>
                  <a:pt x="67" y="41"/>
                </a:lnTo>
                <a:lnTo>
                  <a:pt x="68" y="41"/>
                </a:lnTo>
                <a:lnTo>
                  <a:pt x="70" y="41"/>
                </a:lnTo>
                <a:lnTo>
                  <a:pt x="70" y="39"/>
                </a:lnTo>
                <a:lnTo>
                  <a:pt x="70" y="37"/>
                </a:lnTo>
                <a:lnTo>
                  <a:pt x="72" y="37"/>
                </a:lnTo>
                <a:lnTo>
                  <a:pt x="72" y="36"/>
                </a:lnTo>
                <a:lnTo>
                  <a:pt x="72" y="34"/>
                </a:lnTo>
                <a:lnTo>
                  <a:pt x="74" y="34"/>
                </a:lnTo>
                <a:lnTo>
                  <a:pt x="74" y="32"/>
                </a:lnTo>
                <a:lnTo>
                  <a:pt x="75" y="32"/>
                </a:lnTo>
                <a:lnTo>
                  <a:pt x="75" y="31"/>
                </a:lnTo>
                <a:lnTo>
                  <a:pt x="74" y="31"/>
                </a:lnTo>
                <a:lnTo>
                  <a:pt x="74" y="29"/>
                </a:lnTo>
                <a:lnTo>
                  <a:pt x="75" y="27"/>
                </a:lnTo>
                <a:lnTo>
                  <a:pt x="75" y="25"/>
                </a:lnTo>
                <a:lnTo>
                  <a:pt x="77" y="24"/>
                </a:lnTo>
                <a:lnTo>
                  <a:pt x="77" y="22"/>
                </a:lnTo>
                <a:lnTo>
                  <a:pt x="79" y="22"/>
                </a:lnTo>
                <a:lnTo>
                  <a:pt x="79" y="20"/>
                </a:lnTo>
                <a:lnTo>
                  <a:pt x="80" y="18"/>
                </a:lnTo>
                <a:lnTo>
                  <a:pt x="82" y="18"/>
                </a:lnTo>
                <a:lnTo>
                  <a:pt x="82" y="17"/>
                </a:lnTo>
                <a:lnTo>
                  <a:pt x="84" y="17"/>
                </a:lnTo>
                <a:lnTo>
                  <a:pt x="86" y="17"/>
                </a:lnTo>
                <a:lnTo>
                  <a:pt x="86" y="15"/>
                </a:lnTo>
                <a:lnTo>
                  <a:pt x="87" y="15"/>
                </a:lnTo>
                <a:lnTo>
                  <a:pt x="87" y="13"/>
                </a:lnTo>
                <a:lnTo>
                  <a:pt x="89" y="13"/>
                </a:lnTo>
                <a:lnTo>
                  <a:pt x="89" y="12"/>
                </a:lnTo>
                <a:lnTo>
                  <a:pt x="91" y="12"/>
                </a:lnTo>
                <a:lnTo>
                  <a:pt x="91" y="10"/>
                </a:lnTo>
                <a:lnTo>
                  <a:pt x="92" y="8"/>
                </a:lnTo>
                <a:lnTo>
                  <a:pt x="92" y="6"/>
                </a:lnTo>
                <a:lnTo>
                  <a:pt x="92" y="5"/>
                </a:lnTo>
                <a:lnTo>
                  <a:pt x="94" y="5"/>
                </a:lnTo>
                <a:lnTo>
                  <a:pt x="96" y="5"/>
                </a:lnTo>
                <a:lnTo>
                  <a:pt x="96" y="3"/>
                </a:lnTo>
                <a:lnTo>
                  <a:pt x="98" y="3"/>
                </a:lnTo>
                <a:lnTo>
                  <a:pt x="99" y="3"/>
                </a:lnTo>
                <a:lnTo>
                  <a:pt x="101" y="3"/>
                </a:lnTo>
                <a:lnTo>
                  <a:pt x="103" y="3"/>
                </a:lnTo>
                <a:lnTo>
                  <a:pt x="105" y="3"/>
                </a:lnTo>
                <a:lnTo>
                  <a:pt x="105" y="1"/>
                </a:lnTo>
                <a:lnTo>
                  <a:pt x="105" y="0"/>
                </a:lnTo>
                <a:lnTo>
                  <a:pt x="106" y="0"/>
                </a:lnTo>
                <a:lnTo>
                  <a:pt x="108" y="0"/>
                </a:lnTo>
                <a:lnTo>
                  <a:pt x="108" y="1"/>
                </a:lnTo>
                <a:lnTo>
                  <a:pt x="110" y="1"/>
                </a:lnTo>
                <a:lnTo>
                  <a:pt x="111" y="1"/>
                </a:lnTo>
                <a:lnTo>
                  <a:pt x="111" y="0"/>
                </a:lnTo>
                <a:lnTo>
                  <a:pt x="113" y="0"/>
                </a:lnTo>
                <a:lnTo>
                  <a:pt x="115" y="0"/>
                </a:lnTo>
                <a:lnTo>
                  <a:pt x="115" y="1"/>
                </a:lnTo>
                <a:close/>
              </a:path>
            </a:pathLst>
          </a:custGeom>
          <a:solidFill>
            <a:schemeClr val="tx2">
              <a:lumMod val="5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a:off x="5918452" y="5556963"/>
            <a:ext cx="746135" cy="818097"/>
          </a:xfrm>
          <a:custGeom>
            <a:avLst/>
            <a:gdLst>
              <a:gd name="T0" fmla="*/ 69 w 394"/>
              <a:gd name="T1" fmla="*/ 12 h 432"/>
              <a:gd name="T2" fmla="*/ 82 w 394"/>
              <a:gd name="T3" fmla="*/ 17 h 432"/>
              <a:gd name="T4" fmla="*/ 96 w 394"/>
              <a:gd name="T5" fmla="*/ 22 h 432"/>
              <a:gd name="T6" fmla="*/ 125 w 394"/>
              <a:gd name="T7" fmla="*/ 33 h 432"/>
              <a:gd name="T8" fmla="*/ 144 w 394"/>
              <a:gd name="T9" fmla="*/ 35 h 432"/>
              <a:gd name="T10" fmla="*/ 163 w 394"/>
              <a:gd name="T11" fmla="*/ 35 h 432"/>
              <a:gd name="T12" fmla="*/ 182 w 394"/>
              <a:gd name="T13" fmla="*/ 35 h 432"/>
              <a:gd name="T14" fmla="*/ 199 w 394"/>
              <a:gd name="T15" fmla="*/ 36 h 432"/>
              <a:gd name="T16" fmla="*/ 220 w 394"/>
              <a:gd name="T17" fmla="*/ 36 h 432"/>
              <a:gd name="T18" fmla="*/ 237 w 394"/>
              <a:gd name="T19" fmla="*/ 38 h 432"/>
              <a:gd name="T20" fmla="*/ 256 w 394"/>
              <a:gd name="T21" fmla="*/ 38 h 432"/>
              <a:gd name="T22" fmla="*/ 275 w 394"/>
              <a:gd name="T23" fmla="*/ 38 h 432"/>
              <a:gd name="T24" fmla="*/ 282 w 394"/>
              <a:gd name="T25" fmla="*/ 47 h 432"/>
              <a:gd name="T26" fmla="*/ 284 w 394"/>
              <a:gd name="T27" fmla="*/ 60 h 432"/>
              <a:gd name="T28" fmla="*/ 275 w 394"/>
              <a:gd name="T29" fmla="*/ 72 h 432"/>
              <a:gd name="T30" fmla="*/ 280 w 394"/>
              <a:gd name="T31" fmla="*/ 83 h 432"/>
              <a:gd name="T32" fmla="*/ 273 w 394"/>
              <a:gd name="T33" fmla="*/ 95 h 432"/>
              <a:gd name="T34" fmla="*/ 273 w 394"/>
              <a:gd name="T35" fmla="*/ 105 h 432"/>
              <a:gd name="T36" fmla="*/ 282 w 394"/>
              <a:gd name="T37" fmla="*/ 102 h 432"/>
              <a:gd name="T38" fmla="*/ 287 w 394"/>
              <a:gd name="T39" fmla="*/ 112 h 432"/>
              <a:gd name="T40" fmla="*/ 289 w 394"/>
              <a:gd name="T41" fmla="*/ 126 h 432"/>
              <a:gd name="T42" fmla="*/ 296 w 394"/>
              <a:gd name="T43" fmla="*/ 131 h 432"/>
              <a:gd name="T44" fmla="*/ 301 w 394"/>
              <a:gd name="T45" fmla="*/ 145 h 432"/>
              <a:gd name="T46" fmla="*/ 308 w 394"/>
              <a:gd name="T47" fmla="*/ 155 h 432"/>
              <a:gd name="T48" fmla="*/ 313 w 394"/>
              <a:gd name="T49" fmla="*/ 164 h 432"/>
              <a:gd name="T50" fmla="*/ 320 w 394"/>
              <a:gd name="T51" fmla="*/ 176 h 432"/>
              <a:gd name="T52" fmla="*/ 332 w 394"/>
              <a:gd name="T53" fmla="*/ 184 h 432"/>
              <a:gd name="T54" fmla="*/ 342 w 394"/>
              <a:gd name="T55" fmla="*/ 193 h 432"/>
              <a:gd name="T56" fmla="*/ 351 w 394"/>
              <a:gd name="T57" fmla="*/ 202 h 432"/>
              <a:gd name="T58" fmla="*/ 354 w 394"/>
              <a:gd name="T59" fmla="*/ 214 h 432"/>
              <a:gd name="T60" fmla="*/ 360 w 394"/>
              <a:gd name="T61" fmla="*/ 226 h 432"/>
              <a:gd name="T62" fmla="*/ 368 w 394"/>
              <a:gd name="T63" fmla="*/ 236 h 432"/>
              <a:gd name="T64" fmla="*/ 380 w 394"/>
              <a:gd name="T65" fmla="*/ 243 h 432"/>
              <a:gd name="T66" fmla="*/ 391 w 394"/>
              <a:gd name="T67" fmla="*/ 251 h 432"/>
              <a:gd name="T68" fmla="*/ 389 w 394"/>
              <a:gd name="T69" fmla="*/ 262 h 432"/>
              <a:gd name="T70" fmla="*/ 382 w 394"/>
              <a:gd name="T71" fmla="*/ 274 h 432"/>
              <a:gd name="T72" fmla="*/ 378 w 394"/>
              <a:gd name="T73" fmla="*/ 289 h 432"/>
              <a:gd name="T74" fmla="*/ 375 w 394"/>
              <a:gd name="T75" fmla="*/ 305 h 432"/>
              <a:gd name="T76" fmla="*/ 370 w 394"/>
              <a:gd name="T77" fmla="*/ 319 h 432"/>
              <a:gd name="T78" fmla="*/ 366 w 394"/>
              <a:gd name="T79" fmla="*/ 334 h 432"/>
              <a:gd name="T80" fmla="*/ 360 w 394"/>
              <a:gd name="T81" fmla="*/ 348 h 432"/>
              <a:gd name="T82" fmla="*/ 353 w 394"/>
              <a:gd name="T83" fmla="*/ 356 h 432"/>
              <a:gd name="T84" fmla="*/ 342 w 394"/>
              <a:gd name="T85" fmla="*/ 365 h 432"/>
              <a:gd name="T86" fmla="*/ 334 w 394"/>
              <a:gd name="T87" fmla="*/ 372 h 432"/>
              <a:gd name="T88" fmla="*/ 327 w 394"/>
              <a:gd name="T89" fmla="*/ 384 h 432"/>
              <a:gd name="T90" fmla="*/ 327 w 394"/>
              <a:gd name="T91" fmla="*/ 391 h 432"/>
              <a:gd name="T92" fmla="*/ 327 w 394"/>
              <a:gd name="T93" fmla="*/ 399 h 432"/>
              <a:gd name="T94" fmla="*/ 315 w 394"/>
              <a:gd name="T95" fmla="*/ 406 h 432"/>
              <a:gd name="T96" fmla="*/ 304 w 394"/>
              <a:gd name="T97" fmla="*/ 413 h 432"/>
              <a:gd name="T98" fmla="*/ 298 w 394"/>
              <a:gd name="T99" fmla="*/ 425 h 432"/>
              <a:gd name="T100" fmla="*/ 265 w 394"/>
              <a:gd name="T101" fmla="*/ 399 h 432"/>
              <a:gd name="T102" fmla="*/ 232 w 394"/>
              <a:gd name="T103" fmla="*/ 363 h 432"/>
              <a:gd name="T104" fmla="*/ 189 w 394"/>
              <a:gd name="T105" fmla="*/ 334 h 432"/>
              <a:gd name="T106" fmla="*/ 156 w 394"/>
              <a:gd name="T107" fmla="*/ 296 h 432"/>
              <a:gd name="T108" fmla="*/ 132 w 394"/>
              <a:gd name="T109" fmla="*/ 255 h 432"/>
              <a:gd name="T110" fmla="*/ 89 w 394"/>
              <a:gd name="T111" fmla="*/ 245 h 432"/>
              <a:gd name="T112" fmla="*/ 72 w 394"/>
              <a:gd name="T113" fmla="*/ 198 h 432"/>
              <a:gd name="T114" fmla="*/ 79 w 394"/>
              <a:gd name="T115" fmla="*/ 143 h 432"/>
              <a:gd name="T116" fmla="*/ 45 w 394"/>
              <a:gd name="T117" fmla="*/ 109 h 432"/>
              <a:gd name="T118" fmla="*/ 3 w 394"/>
              <a:gd name="T119" fmla="*/ 78 h 432"/>
              <a:gd name="T120" fmla="*/ 5 w 394"/>
              <a:gd name="T121" fmla="*/ 28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4" h="432">
                <a:moveTo>
                  <a:pt x="53" y="0"/>
                </a:moveTo>
                <a:lnTo>
                  <a:pt x="58" y="7"/>
                </a:lnTo>
                <a:lnTo>
                  <a:pt x="60" y="7"/>
                </a:lnTo>
                <a:lnTo>
                  <a:pt x="60" y="9"/>
                </a:lnTo>
                <a:lnTo>
                  <a:pt x="62" y="9"/>
                </a:lnTo>
                <a:lnTo>
                  <a:pt x="64" y="9"/>
                </a:lnTo>
                <a:lnTo>
                  <a:pt x="65" y="9"/>
                </a:lnTo>
                <a:lnTo>
                  <a:pt x="65" y="10"/>
                </a:lnTo>
                <a:lnTo>
                  <a:pt x="67" y="10"/>
                </a:lnTo>
                <a:lnTo>
                  <a:pt x="69" y="10"/>
                </a:lnTo>
                <a:lnTo>
                  <a:pt x="69" y="12"/>
                </a:lnTo>
                <a:lnTo>
                  <a:pt x="70" y="12"/>
                </a:lnTo>
                <a:lnTo>
                  <a:pt x="72" y="12"/>
                </a:lnTo>
                <a:lnTo>
                  <a:pt x="74" y="12"/>
                </a:lnTo>
                <a:lnTo>
                  <a:pt x="74" y="14"/>
                </a:lnTo>
                <a:lnTo>
                  <a:pt x="76" y="14"/>
                </a:lnTo>
                <a:lnTo>
                  <a:pt x="77" y="14"/>
                </a:lnTo>
                <a:lnTo>
                  <a:pt x="77" y="16"/>
                </a:lnTo>
                <a:lnTo>
                  <a:pt x="79" y="16"/>
                </a:lnTo>
                <a:lnTo>
                  <a:pt x="81" y="16"/>
                </a:lnTo>
                <a:lnTo>
                  <a:pt x="82" y="16"/>
                </a:lnTo>
                <a:lnTo>
                  <a:pt x="82" y="17"/>
                </a:lnTo>
                <a:lnTo>
                  <a:pt x="84" y="17"/>
                </a:lnTo>
                <a:lnTo>
                  <a:pt x="86" y="17"/>
                </a:lnTo>
                <a:lnTo>
                  <a:pt x="86" y="19"/>
                </a:lnTo>
                <a:lnTo>
                  <a:pt x="88" y="19"/>
                </a:lnTo>
                <a:lnTo>
                  <a:pt x="89" y="19"/>
                </a:lnTo>
                <a:lnTo>
                  <a:pt x="91" y="19"/>
                </a:lnTo>
                <a:lnTo>
                  <a:pt x="91" y="21"/>
                </a:lnTo>
                <a:lnTo>
                  <a:pt x="93" y="21"/>
                </a:lnTo>
                <a:lnTo>
                  <a:pt x="95" y="21"/>
                </a:lnTo>
                <a:lnTo>
                  <a:pt x="95" y="22"/>
                </a:lnTo>
                <a:lnTo>
                  <a:pt x="96" y="22"/>
                </a:lnTo>
                <a:lnTo>
                  <a:pt x="98" y="22"/>
                </a:lnTo>
                <a:lnTo>
                  <a:pt x="100" y="24"/>
                </a:lnTo>
                <a:lnTo>
                  <a:pt x="101" y="24"/>
                </a:lnTo>
                <a:lnTo>
                  <a:pt x="103" y="24"/>
                </a:lnTo>
                <a:lnTo>
                  <a:pt x="103" y="26"/>
                </a:lnTo>
                <a:lnTo>
                  <a:pt x="105" y="26"/>
                </a:lnTo>
                <a:lnTo>
                  <a:pt x="107" y="26"/>
                </a:lnTo>
                <a:lnTo>
                  <a:pt x="107" y="28"/>
                </a:lnTo>
                <a:lnTo>
                  <a:pt x="108" y="28"/>
                </a:lnTo>
                <a:lnTo>
                  <a:pt x="124" y="33"/>
                </a:lnTo>
                <a:lnTo>
                  <a:pt x="125" y="33"/>
                </a:lnTo>
                <a:lnTo>
                  <a:pt x="127" y="33"/>
                </a:lnTo>
                <a:lnTo>
                  <a:pt x="129" y="35"/>
                </a:lnTo>
                <a:lnTo>
                  <a:pt x="131" y="35"/>
                </a:lnTo>
                <a:lnTo>
                  <a:pt x="132" y="35"/>
                </a:lnTo>
                <a:lnTo>
                  <a:pt x="134" y="35"/>
                </a:lnTo>
                <a:lnTo>
                  <a:pt x="136" y="35"/>
                </a:lnTo>
                <a:lnTo>
                  <a:pt x="138" y="35"/>
                </a:lnTo>
                <a:lnTo>
                  <a:pt x="139" y="35"/>
                </a:lnTo>
                <a:lnTo>
                  <a:pt x="141" y="35"/>
                </a:lnTo>
                <a:lnTo>
                  <a:pt x="143" y="35"/>
                </a:lnTo>
                <a:lnTo>
                  <a:pt x="144" y="35"/>
                </a:lnTo>
                <a:lnTo>
                  <a:pt x="146" y="35"/>
                </a:lnTo>
                <a:lnTo>
                  <a:pt x="148" y="35"/>
                </a:lnTo>
                <a:lnTo>
                  <a:pt x="150" y="35"/>
                </a:lnTo>
                <a:lnTo>
                  <a:pt x="151" y="35"/>
                </a:lnTo>
                <a:lnTo>
                  <a:pt x="153" y="35"/>
                </a:lnTo>
                <a:lnTo>
                  <a:pt x="155" y="35"/>
                </a:lnTo>
                <a:lnTo>
                  <a:pt x="156" y="35"/>
                </a:lnTo>
                <a:lnTo>
                  <a:pt x="158" y="35"/>
                </a:lnTo>
                <a:lnTo>
                  <a:pt x="160" y="35"/>
                </a:lnTo>
                <a:lnTo>
                  <a:pt x="162" y="35"/>
                </a:lnTo>
                <a:lnTo>
                  <a:pt x="163" y="35"/>
                </a:lnTo>
                <a:lnTo>
                  <a:pt x="165" y="35"/>
                </a:lnTo>
                <a:lnTo>
                  <a:pt x="167" y="35"/>
                </a:lnTo>
                <a:lnTo>
                  <a:pt x="169" y="35"/>
                </a:lnTo>
                <a:lnTo>
                  <a:pt x="170" y="35"/>
                </a:lnTo>
                <a:lnTo>
                  <a:pt x="172" y="35"/>
                </a:lnTo>
                <a:lnTo>
                  <a:pt x="174" y="35"/>
                </a:lnTo>
                <a:lnTo>
                  <a:pt x="175" y="35"/>
                </a:lnTo>
                <a:lnTo>
                  <a:pt x="177" y="35"/>
                </a:lnTo>
                <a:lnTo>
                  <a:pt x="179" y="35"/>
                </a:lnTo>
                <a:lnTo>
                  <a:pt x="181" y="35"/>
                </a:lnTo>
                <a:lnTo>
                  <a:pt x="182" y="35"/>
                </a:lnTo>
                <a:lnTo>
                  <a:pt x="182" y="36"/>
                </a:lnTo>
                <a:lnTo>
                  <a:pt x="184" y="36"/>
                </a:lnTo>
                <a:lnTo>
                  <a:pt x="186" y="36"/>
                </a:lnTo>
                <a:lnTo>
                  <a:pt x="187" y="36"/>
                </a:lnTo>
                <a:lnTo>
                  <a:pt x="189" y="36"/>
                </a:lnTo>
                <a:lnTo>
                  <a:pt x="191" y="36"/>
                </a:lnTo>
                <a:lnTo>
                  <a:pt x="193" y="36"/>
                </a:lnTo>
                <a:lnTo>
                  <a:pt x="194" y="36"/>
                </a:lnTo>
                <a:lnTo>
                  <a:pt x="196" y="36"/>
                </a:lnTo>
                <a:lnTo>
                  <a:pt x="198" y="36"/>
                </a:lnTo>
                <a:lnTo>
                  <a:pt x="199" y="36"/>
                </a:lnTo>
                <a:lnTo>
                  <a:pt x="201" y="36"/>
                </a:lnTo>
                <a:lnTo>
                  <a:pt x="203" y="36"/>
                </a:lnTo>
                <a:lnTo>
                  <a:pt x="205" y="36"/>
                </a:lnTo>
                <a:lnTo>
                  <a:pt x="206" y="36"/>
                </a:lnTo>
                <a:lnTo>
                  <a:pt x="208" y="36"/>
                </a:lnTo>
                <a:lnTo>
                  <a:pt x="210" y="36"/>
                </a:lnTo>
                <a:lnTo>
                  <a:pt x="212" y="36"/>
                </a:lnTo>
                <a:lnTo>
                  <a:pt x="213" y="36"/>
                </a:lnTo>
                <a:lnTo>
                  <a:pt x="215" y="36"/>
                </a:lnTo>
                <a:lnTo>
                  <a:pt x="217" y="36"/>
                </a:lnTo>
                <a:lnTo>
                  <a:pt x="220" y="36"/>
                </a:lnTo>
                <a:lnTo>
                  <a:pt x="222" y="36"/>
                </a:lnTo>
                <a:lnTo>
                  <a:pt x="224" y="36"/>
                </a:lnTo>
                <a:lnTo>
                  <a:pt x="225" y="36"/>
                </a:lnTo>
                <a:lnTo>
                  <a:pt x="227" y="36"/>
                </a:lnTo>
                <a:lnTo>
                  <a:pt x="229" y="36"/>
                </a:lnTo>
                <a:lnTo>
                  <a:pt x="230" y="36"/>
                </a:lnTo>
                <a:lnTo>
                  <a:pt x="232" y="36"/>
                </a:lnTo>
                <a:lnTo>
                  <a:pt x="234" y="36"/>
                </a:lnTo>
                <a:lnTo>
                  <a:pt x="236" y="36"/>
                </a:lnTo>
                <a:lnTo>
                  <a:pt x="237" y="36"/>
                </a:lnTo>
                <a:lnTo>
                  <a:pt x="237" y="38"/>
                </a:lnTo>
                <a:lnTo>
                  <a:pt x="239" y="38"/>
                </a:lnTo>
                <a:lnTo>
                  <a:pt x="241" y="38"/>
                </a:lnTo>
                <a:lnTo>
                  <a:pt x="243" y="38"/>
                </a:lnTo>
                <a:lnTo>
                  <a:pt x="244" y="38"/>
                </a:lnTo>
                <a:lnTo>
                  <a:pt x="246" y="38"/>
                </a:lnTo>
                <a:lnTo>
                  <a:pt x="248" y="38"/>
                </a:lnTo>
                <a:lnTo>
                  <a:pt x="249" y="38"/>
                </a:lnTo>
                <a:lnTo>
                  <a:pt x="251" y="38"/>
                </a:lnTo>
                <a:lnTo>
                  <a:pt x="253" y="38"/>
                </a:lnTo>
                <a:lnTo>
                  <a:pt x="255" y="38"/>
                </a:lnTo>
                <a:lnTo>
                  <a:pt x="256" y="38"/>
                </a:lnTo>
                <a:lnTo>
                  <a:pt x="258" y="38"/>
                </a:lnTo>
                <a:lnTo>
                  <a:pt x="260" y="38"/>
                </a:lnTo>
                <a:lnTo>
                  <a:pt x="261" y="38"/>
                </a:lnTo>
                <a:lnTo>
                  <a:pt x="263" y="38"/>
                </a:lnTo>
                <a:lnTo>
                  <a:pt x="265" y="38"/>
                </a:lnTo>
                <a:lnTo>
                  <a:pt x="267" y="38"/>
                </a:lnTo>
                <a:lnTo>
                  <a:pt x="268" y="38"/>
                </a:lnTo>
                <a:lnTo>
                  <a:pt x="270" y="38"/>
                </a:lnTo>
                <a:lnTo>
                  <a:pt x="272" y="38"/>
                </a:lnTo>
                <a:lnTo>
                  <a:pt x="273" y="38"/>
                </a:lnTo>
                <a:lnTo>
                  <a:pt x="275" y="38"/>
                </a:lnTo>
                <a:lnTo>
                  <a:pt x="277" y="38"/>
                </a:lnTo>
                <a:lnTo>
                  <a:pt x="279" y="38"/>
                </a:lnTo>
                <a:lnTo>
                  <a:pt x="279" y="40"/>
                </a:lnTo>
                <a:lnTo>
                  <a:pt x="280" y="40"/>
                </a:lnTo>
                <a:lnTo>
                  <a:pt x="280" y="41"/>
                </a:lnTo>
                <a:lnTo>
                  <a:pt x="282" y="41"/>
                </a:lnTo>
                <a:lnTo>
                  <a:pt x="282" y="43"/>
                </a:lnTo>
                <a:lnTo>
                  <a:pt x="282" y="45"/>
                </a:lnTo>
                <a:lnTo>
                  <a:pt x="282" y="47"/>
                </a:lnTo>
                <a:lnTo>
                  <a:pt x="284" y="47"/>
                </a:lnTo>
                <a:lnTo>
                  <a:pt x="282" y="47"/>
                </a:lnTo>
                <a:lnTo>
                  <a:pt x="282" y="48"/>
                </a:lnTo>
                <a:lnTo>
                  <a:pt x="284" y="48"/>
                </a:lnTo>
                <a:lnTo>
                  <a:pt x="284" y="50"/>
                </a:lnTo>
                <a:lnTo>
                  <a:pt x="284" y="52"/>
                </a:lnTo>
                <a:lnTo>
                  <a:pt x="284" y="53"/>
                </a:lnTo>
                <a:lnTo>
                  <a:pt x="284" y="55"/>
                </a:lnTo>
                <a:lnTo>
                  <a:pt x="286" y="55"/>
                </a:lnTo>
                <a:lnTo>
                  <a:pt x="284" y="55"/>
                </a:lnTo>
                <a:lnTo>
                  <a:pt x="284" y="57"/>
                </a:lnTo>
                <a:lnTo>
                  <a:pt x="284" y="59"/>
                </a:lnTo>
                <a:lnTo>
                  <a:pt x="284" y="60"/>
                </a:lnTo>
                <a:lnTo>
                  <a:pt x="282" y="60"/>
                </a:lnTo>
                <a:lnTo>
                  <a:pt x="282" y="62"/>
                </a:lnTo>
                <a:lnTo>
                  <a:pt x="280" y="62"/>
                </a:lnTo>
                <a:lnTo>
                  <a:pt x="280" y="64"/>
                </a:lnTo>
                <a:lnTo>
                  <a:pt x="280" y="66"/>
                </a:lnTo>
                <a:lnTo>
                  <a:pt x="279" y="66"/>
                </a:lnTo>
                <a:lnTo>
                  <a:pt x="279" y="67"/>
                </a:lnTo>
                <a:lnTo>
                  <a:pt x="277" y="69"/>
                </a:lnTo>
                <a:lnTo>
                  <a:pt x="277" y="71"/>
                </a:lnTo>
                <a:lnTo>
                  <a:pt x="277" y="72"/>
                </a:lnTo>
                <a:lnTo>
                  <a:pt x="275" y="72"/>
                </a:lnTo>
                <a:lnTo>
                  <a:pt x="273" y="72"/>
                </a:lnTo>
                <a:lnTo>
                  <a:pt x="273" y="74"/>
                </a:lnTo>
                <a:lnTo>
                  <a:pt x="273" y="76"/>
                </a:lnTo>
                <a:lnTo>
                  <a:pt x="273" y="78"/>
                </a:lnTo>
                <a:lnTo>
                  <a:pt x="275" y="78"/>
                </a:lnTo>
                <a:lnTo>
                  <a:pt x="277" y="78"/>
                </a:lnTo>
                <a:lnTo>
                  <a:pt x="277" y="79"/>
                </a:lnTo>
                <a:lnTo>
                  <a:pt x="277" y="81"/>
                </a:lnTo>
                <a:lnTo>
                  <a:pt x="279" y="81"/>
                </a:lnTo>
                <a:lnTo>
                  <a:pt x="279" y="83"/>
                </a:lnTo>
                <a:lnTo>
                  <a:pt x="280" y="83"/>
                </a:lnTo>
                <a:lnTo>
                  <a:pt x="279" y="83"/>
                </a:lnTo>
                <a:lnTo>
                  <a:pt x="279" y="84"/>
                </a:lnTo>
                <a:lnTo>
                  <a:pt x="279" y="86"/>
                </a:lnTo>
                <a:lnTo>
                  <a:pt x="279" y="88"/>
                </a:lnTo>
                <a:lnTo>
                  <a:pt x="277" y="88"/>
                </a:lnTo>
                <a:lnTo>
                  <a:pt x="277" y="90"/>
                </a:lnTo>
                <a:lnTo>
                  <a:pt x="275" y="90"/>
                </a:lnTo>
                <a:lnTo>
                  <a:pt x="275" y="91"/>
                </a:lnTo>
                <a:lnTo>
                  <a:pt x="275" y="93"/>
                </a:lnTo>
                <a:lnTo>
                  <a:pt x="275" y="95"/>
                </a:lnTo>
                <a:lnTo>
                  <a:pt x="273" y="95"/>
                </a:lnTo>
                <a:lnTo>
                  <a:pt x="273" y="97"/>
                </a:lnTo>
                <a:lnTo>
                  <a:pt x="272" y="97"/>
                </a:lnTo>
                <a:lnTo>
                  <a:pt x="272" y="98"/>
                </a:lnTo>
                <a:lnTo>
                  <a:pt x="270" y="100"/>
                </a:lnTo>
                <a:lnTo>
                  <a:pt x="270" y="102"/>
                </a:lnTo>
                <a:lnTo>
                  <a:pt x="270" y="103"/>
                </a:lnTo>
                <a:lnTo>
                  <a:pt x="270" y="105"/>
                </a:lnTo>
                <a:lnTo>
                  <a:pt x="270" y="107"/>
                </a:lnTo>
                <a:lnTo>
                  <a:pt x="272" y="107"/>
                </a:lnTo>
                <a:lnTo>
                  <a:pt x="273" y="107"/>
                </a:lnTo>
                <a:lnTo>
                  <a:pt x="273" y="105"/>
                </a:lnTo>
                <a:lnTo>
                  <a:pt x="275" y="105"/>
                </a:lnTo>
                <a:lnTo>
                  <a:pt x="277" y="105"/>
                </a:lnTo>
                <a:lnTo>
                  <a:pt x="277" y="103"/>
                </a:lnTo>
                <a:lnTo>
                  <a:pt x="279" y="103"/>
                </a:lnTo>
                <a:lnTo>
                  <a:pt x="279" y="102"/>
                </a:lnTo>
                <a:lnTo>
                  <a:pt x="280" y="102"/>
                </a:lnTo>
                <a:lnTo>
                  <a:pt x="280" y="103"/>
                </a:lnTo>
                <a:lnTo>
                  <a:pt x="280" y="102"/>
                </a:lnTo>
                <a:lnTo>
                  <a:pt x="280" y="103"/>
                </a:lnTo>
                <a:lnTo>
                  <a:pt x="282" y="103"/>
                </a:lnTo>
                <a:lnTo>
                  <a:pt x="282" y="102"/>
                </a:lnTo>
                <a:lnTo>
                  <a:pt x="284" y="102"/>
                </a:lnTo>
                <a:lnTo>
                  <a:pt x="286" y="102"/>
                </a:lnTo>
                <a:lnTo>
                  <a:pt x="286" y="103"/>
                </a:lnTo>
                <a:lnTo>
                  <a:pt x="287" y="103"/>
                </a:lnTo>
                <a:lnTo>
                  <a:pt x="287" y="105"/>
                </a:lnTo>
                <a:lnTo>
                  <a:pt x="289" y="105"/>
                </a:lnTo>
                <a:lnTo>
                  <a:pt x="289" y="107"/>
                </a:lnTo>
                <a:lnTo>
                  <a:pt x="289" y="109"/>
                </a:lnTo>
                <a:lnTo>
                  <a:pt x="289" y="110"/>
                </a:lnTo>
                <a:lnTo>
                  <a:pt x="287" y="110"/>
                </a:lnTo>
                <a:lnTo>
                  <a:pt x="287" y="112"/>
                </a:lnTo>
                <a:lnTo>
                  <a:pt x="289" y="112"/>
                </a:lnTo>
                <a:lnTo>
                  <a:pt x="289" y="114"/>
                </a:lnTo>
                <a:lnTo>
                  <a:pt x="287" y="114"/>
                </a:lnTo>
                <a:lnTo>
                  <a:pt x="287" y="115"/>
                </a:lnTo>
                <a:lnTo>
                  <a:pt x="287" y="117"/>
                </a:lnTo>
                <a:lnTo>
                  <a:pt x="287" y="119"/>
                </a:lnTo>
                <a:lnTo>
                  <a:pt x="287" y="121"/>
                </a:lnTo>
                <a:lnTo>
                  <a:pt x="287" y="122"/>
                </a:lnTo>
                <a:lnTo>
                  <a:pt x="289" y="122"/>
                </a:lnTo>
                <a:lnTo>
                  <a:pt x="289" y="124"/>
                </a:lnTo>
                <a:lnTo>
                  <a:pt x="289" y="126"/>
                </a:lnTo>
                <a:lnTo>
                  <a:pt x="289" y="127"/>
                </a:lnTo>
                <a:lnTo>
                  <a:pt x="291" y="127"/>
                </a:lnTo>
                <a:lnTo>
                  <a:pt x="291" y="126"/>
                </a:lnTo>
                <a:lnTo>
                  <a:pt x="292" y="126"/>
                </a:lnTo>
                <a:lnTo>
                  <a:pt x="294" y="126"/>
                </a:lnTo>
                <a:lnTo>
                  <a:pt x="296" y="126"/>
                </a:lnTo>
                <a:lnTo>
                  <a:pt x="296" y="127"/>
                </a:lnTo>
                <a:lnTo>
                  <a:pt x="296" y="129"/>
                </a:lnTo>
                <a:lnTo>
                  <a:pt x="294" y="129"/>
                </a:lnTo>
                <a:lnTo>
                  <a:pt x="294" y="131"/>
                </a:lnTo>
                <a:lnTo>
                  <a:pt x="296" y="131"/>
                </a:lnTo>
                <a:lnTo>
                  <a:pt x="296" y="133"/>
                </a:lnTo>
                <a:lnTo>
                  <a:pt x="298" y="133"/>
                </a:lnTo>
                <a:lnTo>
                  <a:pt x="298" y="134"/>
                </a:lnTo>
                <a:lnTo>
                  <a:pt x="299" y="134"/>
                </a:lnTo>
                <a:lnTo>
                  <a:pt x="299" y="136"/>
                </a:lnTo>
                <a:lnTo>
                  <a:pt x="299" y="138"/>
                </a:lnTo>
                <a:lnTo>
                  <a:pt x="299" y="140"/>
                </a:lnTo>
                <a:lnTo>
                  <a:pt x="301" y="140"/>
                </a:lnTo>
                <a:lnTo>
                  <a:pt x="301" y="141"/>
                </a:lnTo>
                <a:lnTo>
                  <a:pt x="301" y="143"/>
                </a:lnTo>
                <a:lnTo>
                  <a:pt x="301" y="145"/>
                </a:lnTo>
                <a:lnTo>
                  <a:pt x="301" y="146"/>
                </a:lnTo>
                <a:lnTo>
                  <a:pt x="303" y="146"/>
                </a:lnTo>
                <a:lnTo>
                  <a:pt x="303" y="148"/>
                </a:lnTo>
                <a:lnTo>
                  <a:pt x="304" y="148"/>
                </a:lnTo>
                <a:lnTo>
                  <a:pt x="306" y="148"/>
                </a:lnTo>
                <a:lnTo>
                  <a:pt x="306" y="150"/>
                </a:lnTo>
                <a:lnTo>
                  <a:pt x="308" y="152"/>
                </a:lnTo>
                <a:lnTo>
                  <a:pt x="308" y="153"/>
                </a:lnTo>
                <a:lnTo>
                  <a:pt x="310" y="153"/>
                </a:lnTo>
                <a:lnTo>
                  <a:pt x="308" y="153"/>
                </a:lnTo>
                <a:lnTo>
                  <a:pt x="308" y="155"/>
                </a:lnTo>
                <a:lnTo>
                  <a:pt x="308" y="157"/>
                </a:lnTo>
                <a:lnTo>
                  <a:pt x="308" y="155"/>
                </a:lnTo>
                <a:lnTo>
                  <a:pt x="306" y="155"/>
                </a:lnTo>
                <a:lnTo>
                  <a:pt x="306" y="157"/>
                </a:lnTo>
                <a:lnTo>
                  <a:pt x="306" y="158"/>
                </a:lnTo>
                <a:lnTo>
                  <a:pt x="308" y="158"/>
                </a:lnTo>
                <a:lnTo>
                  <a:pt x="310" y="160"/>
                </a:lnTo>
                <a:lnTo>
                  <a:pt x="311" y="160"/>
                </a:lnTo>
                <a:lnTo>
                  <a:pt x="311" y="162"/>
                </a:lnTo>
                <a:lnTo>
                  <a:pt x="313" y="162"/>
                </a:lnTo>
                <a:lnTo>
                  <a:pt x="313" y="164"/>
                </a:lnTo>
                <a:lnTo>
                  <a:pt x="313" y="165"/>
                </a:lnTo>
                <a:lnTo>
                  <a:pt x="315" y="165"/>
                </a:lnTo>
                <a:lnTo>
                  <a:pt x="315" y="167"/>
                </a:lnTo>
                <a:lnTo>
                  <a:pt x="315" y="169"/>
                </a:lnTo>
                <a:lnTo>
                  <a:pt x="315" y="171"/>
                </a:lnTo>
                <a:lnTo>
                  <a:pt x="317" y="171"/>
                </a:lnTo>
                <a:lnTo>
                  <a:pt x="317" y="172"/>
                </a:lnTo>
                <a:lnTo>
                  <a:pt x="318" y="172"/>
                </a:lnTo>
                <a:lnTo>
                  <a:pt x="318" y="174"/>
                </a:lnTo>
                <a:lnTo>
                  <a:pt x="318" y="176"/>
                </a:lnTo>
                <a:lnTo>
                  <a:pt x="320" y="176"/>
                </a:lnTo>
                <a:lnTo>
                  <a:pt x="320" y="177"/>
                </a:lnTo>
                <a:lnTo>
                  <a:pt x="322" y="177"/>
                </a:lnTo>
                <a:lnTo>
                  <a:pt x="323" y="179"/>
                </a:lnTo>
                <a:lnTo>
                  <a:pt x="325" y="179"/>
                </a:lnTo>
                <a:lnTo>
                  <a:pt x="325" y="181"/>
                </a:lnTo>
                <a:lnTo>
                  <a:pt x="327" y="181"/>
                </a:lnTo>
                <a:lnTo>
                  <a:pt x="329" y="181"/>
                </a:lnTo>
                <a:lnTo>
                  <a:pt x="329" y="183"/>
                </a:lnTo>
                <a:lnTo>
                  <a:pt x="330" y="183"/>
                </a:lnTo>
                <a:lnTo>
                  <a:pt x="332" y="183"/>
                </a:lnTo>
                <a:lnTo>
                  <a:pt x="332" y="184"/>
                </a:lnTo>
                <a:lnTo>
                  <a:pt x="334" y="184"/>
                </a:lnTo>
                <a:lnTo>
                  <a:pt x="335" y="184"/>
                </a:lnTo>
                <a:lnTo>
                  <a:pt x="335" y="186"/>
                </a:lnTo>
                <a:lnTo>
                  <a:pt x="337" y="186"/>
                </a:lnTo>
                <a:lnTo>
                  <a:pt x="337" y="188"/>
                </a:lnTo>
                <a:lnTo>
                  <a:pt x="339" y="188"/>
                </a:lnTo>
                <a:lnTo>
                  <a:pt x="339" y="189"/>
                </a:lnTo>
                <a:lnTo>
                  <a:pt x="341" y="189"/>
                </a:lnTo>
                <a:lnTo>
                  <a:pt x="341" y="191"/>
                </a:lnTo>
                <a:lnTo>
                  <a:pt x="342" y="191"/>
                </a:lnTo>
                <a:lnTo>
                  <a:pt x="342" y="193"/>
                </a:lnTo>
                <a:lnTo>
                  <a:pt x="344" y="195"/>
                </a:lnTo>
                <a:lnTo>
                  <a:pt x="344" y="196"/>
                </a:lnTo>
                <a:lnTo>
                  <a:pt x="346" y="196"/>
                </a:lnTo>
                <a:lnTo>
                  <a:pt x="346" y="198"/>
                </a:lnTo>
                <a:lnTo>
                  <a:pt x="347" y="198"/>
                </a:lnTo>
                <a:lnTo>
                  <a:pt x="347" y="200"/>
                </a:lnTo>
                <a:lnTo>
                  <a:pt x="349" y="200"/>
                </a:lnTo>
                <a:lnTo>
                  <a:pt x="349" y="202"/>
                </a:lnTo>
                <a:lnTo>
                  <a:pt x="351" y="202"/>
                </a:lnTo>
                <a:lnTo>
                  <a:pt x="349" y="202"/>
                </a:lnTo>
                <a:lnTo>
                  <a:pt x="351" y="202"/>
                </a:lnTo>
                <a:lnTo>
                  <a:pt x="349" y="203"/>
                </a:lnTo>
                <a:lnTo>
                  <a:pt x="349" y="205"/>
                </a:lnTo>
                <a:lnTo>
                  <a:pt x="347" y="205"/>
                </a:lnTo>
                <a:lnTo>
                  <a:pt x="347" y="207"/>
                </a:lnTo>
                <a:lnTo>
                  <a:pt x="347" y="208"/>
                </a:lnTo>
                <a:lnTo>
                  <a:pt x="349" y="210"/>
                </a:lnTo>
                <a:lnTo>
                  <a:pt x="351" y="210"/>
                </a:lnTo>
                <a:lnTo>
                  <a:pt x="351" y="212"/>
                </a:lnTo>
                <a:lnTo>
                  <a:pt x="351" y="214"/>
                </a:lnTo>
                <a:lnTo>
                  <a:pt x="353" y="214"/>
                </a:lnTo>
                <a:lnTo>
                  <a:pt x="354" y="214"/>
                </a:lnTo>
                <a:lnTo>
                  <a:pt x="354" y="215"/>
                </a:lnTo>
                <a:lnTo>
                  <a:pt x="353" y="215"/>
                </a:lnTo>
                <a:lnTo>
                  <a:pt x="354" y="215"/>
                </a:lnTo>
                <a:lnTo>
                  <a:pt x="354" y="217"/>
                </a:lnTo>
                <a:lnTo>
                  <a:pt x="354" y="219"/>
                </a:lnTo>
                <a:lnTo>
                  <a:pt x="354" y="220"/>
                </a:lnTo>
                <a:lnTo>
                  <a:pt x="356" y="220"/>
                </a:lnTo>
                <a:lnTo>
                  <a:pt x="356" y="222"/>
                </a:lnTo>
                <a:lnTo>
                  <a:pt x="358" y="224"/>
                </a:lnTo>
                <a:lnTo>
                  <a:pt x="358" y="226"/>
                </a:lnTo>
                <a:lnTo>
                  <a:pt x="360" y="226"/>
                </a:lnTo>
                <a:lnTo>
                  <a:pt x="360" y="227"/>
                </a:lnTo>
                <a:lnTo>
                  <a:pt x="361" y="227"/>
                </a:lnTo>
                <a:lnTo>
                  <a:pt x="361" y="229"/>
                </a:lnTo>
                <a:lnTo>
                  <a:pt x="363" y="229"/>
                </a:lnTo>
                <a:lnTo>
                  <a:pt x="363" y="231"/>
                </a:lnTo>
                <a:lnTo>
                  <a:pt x="363" y="233"/>
                </a:lnTo>
                <a:lnTo>
                  <a:pt x="365" y="233"/>
                </a:lnTo>
                <a:lnTo>
                  <a:pt x="365" y="234"/>
                </a:lnTo>
                <a:lnTo>
                  <a:pt x="366" y="234"/>
                </a:lnTo>
                <a:lnTo>
                  <a:pt x="366" y="236"/>
                </a:lnTo>
                <a:lnTo>
                  <a:pt x="368" y="236"/>
                </a:lnTo>
                <a:lnTo>
                  <a:pt x="370" y="236"/>
                </a:lnTo>
                <a:lnTo>
                  <a:pt x="370" y="238"/>
                </a:lnTo>
                <a:lnTo>
                  <a:pt x="372" y="238"/>
                </a:lnTo>
                <a:lnTo>
                  <a:pt x="373" y="238"/>
                </a:lnTo>
                <a:lnTo>
                  <a:pt x="375" y="238"/>
                </a:lnTo>
                <a:lnTo>
                  <a:pt x="375" y="239"/>
                </a:lnTo>
                <a:lnTo>
                  <a:pt x="377" y="239"/>
                </a:lnTo>
                <a:lnTo>
                  <a:pt x="377" y="241"/>
                </a:lnTo>
                <a:lnTo>
                  <a:pt x="378" y="241"/>
                </a:lnTo>
                <a:lnTo>
                  <a:pt x="378" y="243"/>
                </a:lnTo>
                <a:lnTo>
                  <a:pt x="380" y="243"/>
                </a:lnTo>
                <a:lnTo>
                  <a:pt x="380" y="245"/>
                </a:lnTo>
                <a:lnTo>
                  <a:pt x="382" y="245"/>
                </a:lnTo>
                <a:lnTo>
                  <a:pt x="382" y="246"/>
                </a:lnTo>
                <a:lnTo>
                  <a:pt x="384" y="246"/>
                </a:lnTo>
                <a:lnTo>
                  <a:pt x="385" y="246"/>
                </a:lnTo>
                <a:lnTo>
                  <a:pt x="385" y="248"/>
                </a:lnTo>
                <a:lnTo>
                  <a:pt x="387" y="248"/>
                </a:lnTo>
                <a:lnTo>
                  <a:pt x="389" y="248"/>
                </a:lnTo>
                <a:lnTo>
                  <a:pt x="391" y="248"/>
                </a:lnTo>
                <a:lnTo>
                  <a:pt x="391" y="250"/>
                </a:lnTo>
                <a:lnTo>
                  <a:pt x="391" y="251"/>
                </a:lnTo>
                <a:lnTo>
                  <a:pt x="392" y="251"/>
                </a:lnTo>
                <a:lnTo>
                  <a:pt x="392" y="253"/>
                </a:lnTo>
                <a:lnTo>
                  <a:pt x="394" y="253"/>
                </a:lnTo>
                <a:lnTo>
                  <a:pt x="394" y="255"/>
                </a:lnTo>
                <a:lnTo>
                  <a:pt x="392" y="255"/>
                </a:lnTo>
                <a:lnTo>
                  <a:pt x="392" y="257"/>
                </a:lnTo>
                <a:lnTo>
                  <a:pt x="392" y="258"/>
                </a:lnTo>
                <a:lnTo>
                  <a:pt x="391" y="258"/>
                </a:lnTo>
                <a:lnTo>
                  <a:pt x="391" y="260"/>
                </a:lnTo>
                <a:lnTo>
                  <a:pt x="391" y="262"/>
                </a:lnTo>
                <a:lnTo>
                  <a:pt x="389" y="262"/>
                </a:lnTo>
                <a:lnTo>
                  <a:pt x="389" y="263"/>
                </a:lnTo>
                <a:lnTo>
                  <a:pt x="387" y="263"/>
                </a:lnTo>
                <a:lnTo>
                  <a:pt x="387" y="265"/>
                </a:lnTo>
                <a:lnTo>
                  <a:pt x="385" y="265"/>
                </a:lnTo>
                <a:lnTo>
                  <a:pt x="385" y="267"/>
                </a:lnTo>
                <a:lnTo>
                  <a:pt x="384" y="267"/>
                </a:lnTo>
                <a:lnTo>
                  <a:pt x="384" y="269"/>
                </a:lnTo>
                <a:lnTo>
                  <a:pt x="384" y="270"/>
                </a:lnTo>
                <a:lnTo>
                  <a:pt x="382" y="270"/>
                </a:lnTo>
                <a:lnTo>
                  <a:pt x="382" y="272"/>
                </a:lnTo>
                <a:lnTo>
                  <a:pt x="382" y="274"/>
                </a:lnTo>
                <a:lnTo>
                  <a:pt x="382" y="276"/>
                </a:lnTo>
                <a:lnTo>
                  <a:pt x="382" y="277"/>
                </a:lnTo>
                <a:lnTo>
                  <a:pt x="382" y="279"/>
                </a:lnTo>
                <a:lnTo>
                  <a:pt x="382" y="281"/>
                </a:lnTo>
                <a:lnTo>
                  <a:pt x="380" y="281"/>
                </a:lnTo>
                <a:lnTo>
                  <a:pt x="380" y="282"/>
                </a:lnTo>
                <a:lnTo>
                  <a:pt x="380" y="284"/>
                </a:lnTo>
                <a:lnTo>
                  <a:pt x="380" y="286"/>
                </a:lnTo>
                <a:lnTo>
                  <a:pt x="378" y="286"/>
                </a:lnTo>
                <a:lnTo>
                  <a:pt x="378" y="288"/>
                </a:lnTo>
                <a:lnTo>
                  <a:pt x="378" y="289"/>
                </a:lnTo>
                <a:lnTo>
                  <a:pt x="378" y="291"/>
                </a:lnTo>
                <a:lnTo>
                  <a:pt x="378" y="293"/>
                </a:lnTo>
                <a:lnTo>
                  <a:pt x="377" y="293"/>
                </a:lnTo>
                <a:lnTo>
                  <a:pt x="377" y="294"/>
                </a:lnTo>
                <a:lnTo>
                  <a:pt x="377" y="296"/>
                </a:lnTo>
                <a:lnTo>
                  <a:pt x="377" y="298"/>
                </a:lnTo>
                <a:lnTo>
                  <a:pt x="375" y="298"/>
                </a:lnTo>
                <a:lnTo>
                  <a:pt x="375" y="300"/>
                </a:lnTo>
                <a:lnTo>
                  <a:pt x="375" y="301"/>
                </a:lnTo>
                <a:lnTo>
                  <a:pt x="375" y="303"/>
                </a:lnTo>
                <a:lnTo>
                  <a:pt x="375" y="305"/>
                </a:lnTo>
                <a:lnTo>
                  <a:pt x="373" y="305"/>
                </a:lnTo>
                <a:lnTo>
                  <a:pt x="373" y="307"/>
                </a:lnTo>
                <a:lnTo>
                  <a:pt x="373" y="308"/>
                </a:lnTo>
                <a:lnTo>
                  <a:pt x="373" y="310"/>
                </a:lnTo>
                <a:lnTo>
                  <a:pt x="372" y="310"/>
                </a:lnTo>
                <a:lnTo>
                  <a:pt x="372" y="312"/>
                </a:lnTo>
                <a:lnTo>
                  <a:pt x="372" y="313"/>
                </a:lnTo>
                <a:lnTo>
                  <a:pt x="372" y="315"/>
                </a:lnTo>
                <a:lnTo>
                  <a:pt x="372" y="317"/>
                </a:lnTo>
                <a:lnTo>
                  <a:pt x="370" y="317"/>
                </a:lnTo>
                <a:lnTo>
                  <a:pt x="370" y="319"/>
                </a:lnTo>
                <a:lnTo>
                  <a:pt x="370" y="320"/>
                </a:lnTo>
                <a:lnTo>
                  <a:pt x="370" y="322"/>
                </a:lnTo>
                <a:lnTo>
                  <a:pt x="368" y="322"/>
                </a:lnTo>
                <a:lnTo>
                  <a:pt x="368" y="324"/>
                </a:lnTo>
                <a:lnTo>
                  <a:pt x="368" y="325"/>
                </a:lnTo>
                <a:lnTo>
                  <a:pt x="368" y="327"/>
                </a:lnTo>
                <a:lnTo>
                  <a:pt x="368" y="329"/>
                </a:lnTo>
                <a:lnTo>
                  <a:pt x="366" y="329"/>
                </a:lnTo>
                <a:lnTo>
                  <a:pt x="366" y="331"/>
                </a:lnTo>
                <a:lnTo>
                  <a:pt x="366" y="332"/>
                </a:lnTo>
                <a:lnTo>
                  <a:pt x="366" y="334"/>
                </a:lnTo>
                <a:lnTo>
                  <a:pt x="365" y="336"/>
                </a:lnTo>
                <a:lnTo>
                  <a:pt x="365" y="338"/>
                </a:lnTo>
                <a:lnTo>
                  <a:pt x="365" y="339"/>
                </a:lnTo>
                <a:lnTo>
                  <a:pt x="365" y="341"/>
                </a:lnTo>
                <a:lnTo>
                  <a:pt x="363" y="341"/>
                </a:lnTo>
                <a:lnTo>
                  <a:pt x="363" y="343"/>
                </a:lnTo>
                <a:lnTo>
                  <a:pt x="363" y="344"/>
                </a:lnTo>
                <a:lnTo>
                  <a:pt x="363" y="346"/>
                </a:lnTo>
                <a:lnTo>
                  <a:pt x="361" y="346"/>
                </a:lnTo>
                <a:lnTo>
                  <a:pt x="361" y="348"/>
                </a:lnTo>
                <a:lnTo>
                  <a:pt x="360" y="348"/>
                </a:lnTo>
                <a:lnTo>
                  <a:pt x="360" y="350"/>
                </a:lnTo>
                <a:lnTo>
                  <a:pt x="358" y="350"/>
                </a:lnTo>
                <a:lnTo>
                  <a:pt x="358" y="351"/>
                </a:lnTo>
                <a:lnTo>
                  <a:pt x="356" y="351"/>
                </a:lnTo>
                <a:lnTo>
                  <a:pt x="354" y="351"/>
                </a:lnTo>
                <a:lnTo>
                  <a:pt x="354" y="353"/>
                </a:lnTo>
                <a:lnTo>
                  <a:pt x="353" y="353"/>
                </a:lnTo>
                <a:lnTo>
                  <a:pt x="353" y="355"/>
                </a:lnTo>
                <a:lnTo>
                  <a:pt x="351" y="355"/>
                </a:lnTo>
                <a:lnTo>
                  <a:pt x="353" y="355"/>
                </a:lnTo>
                <a:lnTo>
                  <a:pt x="353" y="356"/>
                </a:lnTo>
                <a:lnTo>
                  <a:pt x="351" y="356"/>
                </a:lnTo>
                <a:lnTo>
                  <a:pt x="351" y="358"/>
                </a:lnTo>
                <a:lnTo>
                  <a:pt x="349" y="358"/>
                </a:lnTo>
                <a:lnTo>
                  <a:pt x="347" y="358"/>
                </a:lnTo>
                <a:lnTo>
                  <a:pt x="346" y="358"/>
                </a:lnTo>
                <a:lnTo>
                  <a:pt x="346" y="360"/>
                </a:lnTo>
                <a:lnTo>
                  <a:pt x="346" y="362"/>
                </a:lnTo>
                <a:lnTo>
                  <a:pt x="344" y="362"/>
                </a:lnTo>
                <a:lnTo>
                  <a:pt x="344" y="363"/>
                </a:lnTo>
                <a:lnTo>
                  <a:pt x="342" y="363"/>
                </a:lnTo>
                <a:lnTo>
                  <a:pt x="342" y="365"/>
                </a:lnTo>
                <a:lnTo>
                  <a:pt x="342" y="367"/>
                </a:lnTo>
                <a:lnTo>
                  <a:pt x="342" y="369"/>
                </a:lnTo>
                <a:lnTo>
                  <a:pt x="341" y="369"/>
                </a:lnTo>
                <a:lnTo>
                  <a:pt x="341" y="370"/>
                </a:lnTo>
                <a:lnTo>
                  <a:pt x="339" y="370"/>
                </a:lnTo>
                <a:lnTo>
                  <a:pt x="337" y="370"/>
                </a:lnTo>
                <a:lnTo>
                  <a:pt x="337" y="372"/>
                </a:lnTo>
                <a:lnTo>
                  <a:pt x="335" y="372"/>
                </a:lnTo>
                <a:lnTo>
                  <a:pt x="335" y="374"/>
                </a:lnTo>
                <a:lnTo>
                  <a:pt x="334" y="374"/>
                </a:lnTo>
                <a:lnTo>
                  <a:pt x="334" y="372"/>
                </a:lnTo>
                <a:lnTo>
                  <a:pt x="334" y="374"/>
                </a:lnTo>
                <a:lnTo>
                  <a:pt x="332" y="374"/>
                </a:lnTo>
                <a:lnTo>
                  <a:pt x="332" y="375"/>
                </a:lnTo>
                <a:lnTo>
                  <a:pt x="330" y="375"/>
                </a:lnTo>
                <a:lnTo>
                  <a:pt x="329" y="375"/>
                </a:lnTo>
                <a:lnTo>
                  <a:pt x="329" y="377"/>
                </a:lnTo>
                <a:lnTo>
                  <a:pt x="329" y="379"/>
                </a:lnTo>
                <a:lnTo>
                  <a:pt x="329" y="381"/>
                </a:lnTo>
                <a:lnTo>
                  <a:pt x="329" y="382"/>
                </a:lnTo>
                <a:lnTo>
                  <a:pt x="327" y="382"/>
                </a:lnTo>
                <a:lnTo>
                  <a:pt x="327" y="384"/>
                </a:lnTo>
                <a:lnTo>
                  <a:pt x="329" y="384"/>
                </a:lnTo>
                <a:lnTo>
                  <a:pt x="327" y="384"/>
                </a:lnTo>
                <a:lnTo>
                  <a:pt x="327" y="386"/>
                </a:lnTo>
                <a:lnTo>
                  <a:pt x="329" y="386"/>
                </a:lnTo>
                <a:lnTo>
                  <a:pt x="327" y="386"/>
                </a:lnTo>
                <a:lnTo>
                  <a:pt x="329" y="387"/>
                </a:lnTo>
                <a:lnTo>
                  <a:pt x="327" y="387"/>
                </a:lnTo>
                <a:lnTo>
                  <a:pt x="329" y="387"/>
                </a:lnTo>
                <a:lnTo>
                  <a:pt x="329" y="389"/>
                </a:lnTo>
                <a:lnTo>
                  <a:pt x="327" y="389"/>
                </a:lnTo>
                <a:lnTo>
                  <a:pt x="327" y="391"/>
                </a:lnTo>
                <a:lnTo>
                  <a:pt x="327" y="393"/>
                </a:lnTo>
                <a:lnTo>
                  <a:pt x="329" y="393"/>
                </a:lnTo>
                <a:lnTo>
                  <a:pt x="329" y="394"/>
                </a:lnTo>
                <a:lnTo>
                  <a:pt x="329" y="393"/>
                </a:lnTo>
                <a:lnTo>
                  <a:pt x="330" y="393"/>
                </a:lnTo>
                <a:lnTo>
                  <a:pt x="330" y="394"/>
                </a:lnTo>
                <a:lnTo>
                  <a:pt x="330" y="396"/>
                </a:lnTo>
                <a:lnTo>
                  <a:pt x="329" y="396"/>
                </a:lnTo>
                <a:lnTo>
                  <a:pt x="329" y="398"/>
                </a:lnTo>
                <a:lnTo>
                  <a:pt x="327" y="398"/>
                </a:lnTo>
                <a:lnTo>
                  <a:pt x="327" y="399"/>
                </a:lnTo>
                <a:lnTo>
                  <a:pt x="325" y="399"/>
                </a:lnTo>
                <a:lnTo>
                  <a:pt x="325" y="401"/>
                </a:lnTo>
                <a:lnTo>
                  <a:pt x="323" y="401"/>
                </a:lnTo>
                <a:lnTo>
                  <a:pt x="323" y="403"/>
                </a:lnTo>
                <a:lnTo>
                  <a:pt x="322" y="403"/>
                </a:lnTo>
                <a:lnTo>
                  <a:pt x="322" y="405"/>
                </a:lnTo>
                <a:lnTo>
                  <a:pt x="320" y="405"/>
                </a:lnTo>
                <a:lnTo>
                  <a:pt x="318" y="405"/>
                </a:lnTo>
                <a:lnTo>
                  <a:pt x="317" y="405"/>
                </a:lnTo>
                <a:lnTo>
                  <a:pt x="315" y="405"/>
                </a:lnTo>
                <a:lnTo>
                  <a:pt x="315" y="406"/>
                </a:lnTo>
                <a:lnTo>
                  <a:pt x="313" y="406"/>
                </a:lnTo>
                <a:lnTo>
                  <a:pt x="311" y="406"/>
                </a:lnTo>
                <a:lnTo>
                  <a:pt x="311" y="408"/>
                </a:lnTo>
                <a:lnTo>
                  <a:pt x="311" y="406"/>
                </a:lnTo>
                <a:lnTo>
                  <a:pt x="310" y="408"/>
                </a:lnTo>
                <a:lnTo>
                  <a:pt x="308" y="408"/>
                </a:lnTo>
                <a:lnTo>
                  <a:pt x="306" y="408"/>
                </a:lnTo>
                <a:lnTo>
                  <a:pt x="306" y="410"/>
                </a:lnTo>
                <a:lnTo>
                  <a:pt x="306" y="412"/>
                </a:lnTo>
                <a:lnTo>
                  <a:pt x="304" y="412"/>
                </a:lnTo>
                <a:lnTo>
                  <a:pt x="304" y="413"/>
                </a:lnTo>
                <a:lnTo>
                  <a:pt x="303" y="413"/>
                </a:lnTo>
                <a:lnTo>
                  <a:pt x="303" y="415"/>
                </a:lnTo>
                <a:lnTo>
                  <a:pt x="303" y="417"/>
                </a:lnTo>
                <a:lnTo>
                  <a:pt x="301" y="417"/>
                </a:lnTo>
                <a:lnTo>
                  <a:pt x="301" y="418"/>
                </a:lnTo>
                <a:lnTo>
                  <a:pt x="299" y="418"/>
                </a:lnTo>
                <a:lnTo>
                  <a:pt x="299" y="420"/>
                </a:lnTo>
                <a:lnTo>
                  <a:pt x="298" y="420"/>
                </a:lnTo>
                <a:lnTo>
                  <a:pt x="298" y="422"/>
                </a:lnTo>
                <a:lnTo>
                  <a:pt x="298" y="424"/>
                </a:lnTo>
                <a:lnTo>
                  <a:pt x="298" y="425"/>
                </a:lnTo>
                <a:lnTo>
                  <a:pt x="292" y="432"/>
                </a:lnTo>
                <a:lnTo>
                  <a:pt x="291" y="432"/>
                </a:lnTo>
                <a:lnTo>
                  <a:pt x="286" y="430"/>
                </a:lnTo>
                <a:lnTo>
                  <a:pt x="280" y="429"/>
                </a:lnTo>
                <a:lnTo>
                  <a:pt x="275" y="425"/>
                </a:lnTo>
                <a:lnTo>
                  <a:pt x="273" y="422"/>
                </a:lnTo>
                <a:lnTo>
                  <a:pt x="273" y="417"/>
                </a:lnTo>
                <a:lnTo>
                  <a:pt x="272" y="412"/>
                </a:lnTo>
                <a:lnTo>
                  <a:pt x="270" y="406"/>
                </a:lnTo>
                <a:lnTo>
                  <a:pt x="268" y="403"/>
                </a:lnTo>
                <a:lnTo>
                  <a:pt x="265" y="399"/>
                </a:lnTo>
                <a:lnTo>
                  <a:pt x="261" y="396"/>
                </a:lnTo>
                <a:lnTo>
                  <a:pt x="258" y="394"/>
                </a:lnTo>
                <a:lnTo>
                  <a:pt x="253" y="393"/>
                </a:lnTo>
                <a:lnTo>
                  <a:pt x="249" y="389"/>
                </a:lnTo>
                <a:lnTo>
                  <a:pt x="244" y="387"/>
                </a:lnTo>
                <a:lnTo>
                  <a:pt x="241" y="384"/>
                </a:lnTo>
                <a:lnTo>
                  <a:pt x="239" y="381"/>
                </a:lnTo>
                <a:lnTo>
                  <a:pt x="236" y="377"/>
                </a:lnTo>
                <a:lnTo>
                  <a:pt x="236" y="372"/>
                </a:lnTo>
                <a:lnTo>
                  <a:pt x="234" y="367"/>
                </a:lnTo>
                <a:lnTo>
                  <a:pt x="232" y="363"/>
                </a:lnTo>
                <a:lnTo>
                  <a:pt x="227" y="360"/>
                </a:lnTo>
                <a:lnTo>
                  <a:pt x="224" y="358"/>
                </a:lnTo>
                <a:lnTo>
                  <a:pt x="220" y="355"/>
                </a:lnTo>
                <a:lnTo>
                  <a:pt x="217" y="351"/>
                </a:lnTo>
                <a:lnTo>
                  <a:pt x="213" y="350"/>
                </a:lnTo>
                <a:lnTo>
                  <a:pt x="208" y="348"/>
                </a:lnTo>
                <a:lnTo>
                  <a:pt x="203" y="346"/>
                </a:lnTo>
                <a:lnTo>
                  <a:pt x="196" y="344"/>
                </a:lnTo>
                <a:lnTo>
                  <a:pt x="193" y="343"/>
                </a:lnTo>
                <a:lnTo>
                  <a:pt x="191" y="338"/>
                </a:lnTo>
                <a:lnTo>
                  <a:pt x="189" y="334"/>
                </a:lnTo>
                <a:lnTo>
                  <a:pt x="187" y="329"/>
                </a:lnTo>
                <a:lnTo>
                  <a:pt x="186" y="325"/>
                </a:lnTo>
                <a:lnTo>
                  <a:pt x="182" y="320"/>
                </a:lnTo>
                <a:lnTo>
                  <a:pt x="179" y="319"/>
                </a:lnTo>
                <a:lnTo>
                  <a:pt x="175" y="315"/>
                </a:lnTo>
                <a:lnTo>
                  <a:pt x="172" y="313"/>
                </a:lnTo>
                <a:lnTo>
                  <a:pt x="167" y="310"/>
                </a:lnTo>
                <a:lnTo>
                  <a:pt x="163" y="308"/>
                </a:lnTo>
                <a:lnTo>
                  <a:pt x="158" y="307"/>
                </a:lnTo>
                <a:lnTo>
                  <a:pt x="156" y="303"/>
                </a:lnTo>
                <a:lnTo>
                  <a:pt x="156" y="296"/>
                </a:lnTo>
                <a:lnTo>
                  <a:pt x="155" y="291"/>
                </a:lnTo>
                <a:lnTo>
                  <a:pt x="153" y="288"/>
                </a:lnTo>
                <a:lnTo>
                  <a:pt x="151" y="284"/>
                </a:lnTo>
                <a:lnTo>
                  <a:pt x="150" y="279"/>
                </a:lnTo>
                <a:lnTo>
                  <a:pt x="148" y="274"/>
                </a:lnTo>
                <a:lnTo>
                  <a:pt x="148" y="270"/>
                </a:lnTo>
                <a:lnTo>
                  <a:pt x="148" y="265"/>
                </a:lnTo>
                <a:lnTo>
                  <a:pt x="144" y="262"/>
                </a:lnTo>
                <a:lnTo>
                  <a:pt x="141" y="258"/>
                </a:lnTo>
                <a:lnTo>
                  <a:pt x="138" y="257"/>
                </a:lnTo>
                <a:lnTo>
                  <a:pt x="132" y="255"/>
                </a:lnTo>
                <a:lnTo>
                  <a:pt x="127" y="253"/>
                </a:lnTo>
                <a:lnTo>
                  <a:pt x="122" y="253"/>
                </a:lnTo>
                <a:lnTo>
                  <a:pt x="119" y="251"/>
                </a:lnTo>
                <a:lnTo>
                  <a:pt x="115" y="251"/>
                </a:lnTo>
                <a:lnTo>
                  <a:pt x="113" y="251"/>
                </a:lnTo>
                <a:lnTo>
                  <a:pt x="110" y="253"/>
                </a:lnTo>
                <a:lnTo>
                  <a:pt x="105" y="253"/>
                </a:lnTo>
                <a:lnTo>
                  <a:pt x="101" y="253"/>
                </a:lnTo>
                <a:lnTo>
                  <a:pt x="96" y="251"/>
                </a:lnTo>
                <a:lnTo>
                  <a:pt x="93" y="248"/>
                </a:lnTo>
                <a:lnTo>
                  <a:pt x="89" y="245"/>
                </a:lnTo>
                <a:lnTo>
                  <a:pt x="86" y="241"/>
                </a:lnTo>
                <a:lnTo>
                  <a:pt x="84" y="238"/>
                </a:lnTo>
                <a:lnTo>
                  <a:pt x="82" y="234"/>
                </a:lnTo>
                <a:lnTo>
                  <a:pt x="79" y="229"/>
                </a:lnTo>
                <a:lnTo>
                  <a:pt x="79" y="224"/>
                </a:lnTo>
                <a:lnTo>
                  <a:pt x="77" y="220"/>
                </a:lnTo>
                <a:lnTo>
                  <a:pt x="74" y="217"/>
                </a:lnTo>
                <a:lnTo>
                  <a:pt x="72" y="212"/>
                </a:lnTo>
                <a:lnTo>
                  <a:pt x="72" y="207"/>
                </a:lnTo>
                <a:lnTo>
                  <a:pt x="72" y="202"/>
                </a:lnTo>
                <a:lnTo>
                  <a:pt x="72" y="198"/>
                </a:lnTo>
                <a:lnTo>
                  <a:pt x="72" y="193"/>
                </a:lnTo>
                <a:lnTo>
                  <a:pt x="70" y="188"/>
                </a:lnTo>
                <a:lnTo>
                  <a:pt x="70" y="183"/>
                </a:lnTo>
                <a:lnTo>
                  <a:pt x="72" y="176"/>
                </a:lnTo>
                <a:lnTo>
                  <a:pt x="74" y="172"/>
                </a:lnTo>
                <a:lnTo>
                  <a:pt x="77" y="167"/>
                </a:lnTo>
                <a:lnTo>
                  <a:pt x="79" y="164"/>
                </a:lnTo>
                <a:lnTo>
                  <a:pt x="81" y="158"/>
                </a:lnTo>
                <a:lnTo>
                  <a:pt x="81" y="153"/>
                </a:lnTo>
                <a:lnTo>
                  <a:pt x="81" y="148"/>
                </a:lnTo>
                <a:lnTo>
                  <a:pt x="79" y="143"/>
                </a:lnTo>
                <a:lnTo>
                  <a:pt x="76" y="141"/>
                </a:lnTo>
                <a:lnTo>
                  <a:pt x="72" y="138"/>
                </a:lnTo>
                <a:lnTo>
                  <a:pt x="69" y="134"/>
                </a:lnTo>
                <a:lnTo>
                  <a:pt x="65" y="131"/>
                </a:lnTo>
                <a:lnTo>
                  <a:pt x="62" y="129"/>
                </a:lnTo>
                <a:lnTo>
                  <a:pt x="60" y="126"/>
                </a:lnTo>
                <a:lnTo>
                  <a:pt x="57" y="122"/>
                </a:lnTo>
                <a:lnTo>
                  <a:pt x="53" y="119"/>
                </a:lnTo>
                <a:lnTo>
                  <a:pt x="50" y="115"/>
                </a:lnTo>
                <a:lnTo>
                  <a:pt x="46" y="112"/>
                </a:lnTo>
                <a:lnTo>
                  <a:pt x="45" y="109"/>
                </a:lnTo>
                <a:lnTo>
                  <a:pt x="41" y="105"/>
                </a:lnTo>
                <a:lnTo>
                  <a:pt x="38" y="102"/>
                </a:lnTo>
                <a:lnTo>
                  <a:pt x="34" y="98"/>
                </a:lnTo>
                <a:lnTo>
                  <a:pt x="31" y="97"/>
                </a:lnTo>
                <a:lnTo>
                  <a:pt x="27" y="93"/>
                </a:lnTo>
                <a:lnTo>
                  <a:pt x="22" y="91"/>
                </a:lnTo>
                <a:lnTo>
                  <a:pt x="19" y="88"/>
                </a:lnTo>
                <a:lnTo>
                  <a:pt x="14" y="86"/>
                </a:lnTo>
                <a:lnTo>
                  <a:pt x="10" y="84"/>
                </a:lnTo>
                <a:lnTo>
                  <a:pt x="7" y="81"/>
                </a:lnTo>
                <a:lnTo>
                  <a:pt x="3" y="78"/>
                </a:lnTo>
                <a:lnTo>
                  <a:pt x="2" y="74"/>
                </a:lnTo>
                <a:lnTo>
                  <a:pt x="2" y="69"/>
                </a:lnTo>
                <a:lnTo>
                  <a:pt x="2" y="64"/>
                </a:lnTo>
                <a:lnTo>
                  <a:pt x="2" y="60"/>
                </a:lnTo>
                <a:lnTo>
                  <a:pt x="2" y="55"/>
                </a:lnTo>
                <a:lnTo>
                  <a:pt x="0" y="50"/>
                </a:lnTo>
                <a:lnTo>
                  <a:pt x="0" y="47"/>
                </a:lnTo>
                <a:lnTo>
                  <a:pt x="2" y="41"/>
                </a:lnTo>
                <a:lnTo>
                  <a:pt x="7" y="36"/>
                </a:lnTo>
                <a:lnTo>
                  <a:pt x="5" y="33"/>
                </a:lnTo>
                <a:lnTo>
                  <a:pt x="5" y="28"/>
                </a:lnTo>
                <a:lnTo>
                  <a:pt x="8" y="22"/>
                </a:lnTo>
                <a:lnTo>
                  <a:pt x="14" y="19"/>
                </a:lnTo>
                <a:lnTo>
                  <a:pt x="19" y="17"/>
                </a:lnTo>
                <a:lnTo>
                  <a:pt x="22" y="10"/>
                </a:lnTo>
                <a:lnTo>
                  <a:pt x="29" y="7"/>
                </a:lnTo>
                <a:lnTo>
                  <a:pt x="33" y="4"/>
                </a:lnTo>
                <a:lnTo>
                  <a:pt x="38" y="2"/>
                </a:lnTo>
                <a:lnTo>
                  <a:pt x="43" y="0"/>
                </a:lnTo>
                <a:lnTo>
                  <a:pt x="48" y="0"/>
                </a:lnTo>
                <a:lnTo>
                  <a:pt x="53" y="0"/>
                </a:lnTo>
                <a:close/>
              </a:path>
            </a:pathLst>
          </a:custGeom>
          <a:solidFill>
            <a:schemeClr val="tx2">
              <a:lumMod val="5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8"/>
          <p:cNvSpPr>
            <a:spLocks/>
          </p:cNvSpPr>
          <p:nvPr/>
        </p:nvSpPr>
        <p:spPr bwMode="auto">
          <a:xfrm>
            <a:off x="6645650" y="5375164"/>
            <a:ext cx="195056" cy="410942"/>
          </a:xfrm>
          <a:custGeom>
            <a:avLst/>
            <a:gdLst>
              <a:gd name="T0" fmla="*/ 41 w 103"/>
              <a:gd name="T1" fmla="*/ 12 h 217"/>
              <a:gd name="T2" fmla="*/ 39 w 103"/>
              <a:gd name="T3" fmla="*/ 17 h 217"/>
              <a:gd name="T4" fmla="*/ 50 w 103"/>
              <a:gd name="T5" fmla="*/ 22 h 217"/>
              <a:gd name="T6" fmla="*/ 55 w 103"/>
              <a:gd name="T7" fmla="*/ 20 h 217"/>
              <a:gd name="T8" fmla="*/ 62 w 103"/>
              <a:gd name="T9" fmla="*/ 27 h 217"/>
              <a:gd name="T10" fmla="*/ 65 w 103"/>
              <a:gd name="T11" fmla="*/ 34 h 217"/>
              <a:gd name="T12" fmla="*/ 67 w 103"/>
              <a:gd name="T13" fmla="*/ 43 h 217"/>
              <a:gd name="T14" fmla="*/ 70 w 103"/>
              <a:gd name="T15" fmla="*/ 50 h 217"/>
              <a:gd name="T16" fmla="*/ 75 w 103"/>
              <a:gd name="T17" fmla="*/ 55 h 217"/>
              <a:gd name="T18" fmla="*/ 82 w 103"/>
              <a:gd name="T19" fmla="*/ 63 h 217"/>
              <a:gd name="T20" fmla="*/ 93 w 103"/>
              <a:gd name="T21" fmla="*/ 65 h 217"/>
              <a:gd name="T22" fmla="*/ 98 w 103"/>
              <a:gd name="T23" fmla="*/ 67 h 217"/>
              <a:gd name="T24" fmla="*/ 103 w 103"/>
              <a:gd name="T25" fmla="*/ 74 h 217"/>
              <a:gd name="T26" fmla="*/ 98 w 103"/>
              <a:gd name="T27" fmla="*/ 82 h 217"/>
              <a:gd name="T28" fmla="*/ 94 w 103"/>
              <a:gd name="T29" fmla="*/ 93 h 217"/>
              <a:gd name="T30" fmla="*/ 94 w 103"/>
              <a:gd name="T31" fmla="*/ 103 h 217"/>
              <a:gd name="T32" fmla="*/ 94 w 103"/>
              <a:gd name="T33" fmla="*/ 117 h 217"/>
              <a:gd name="T34" fmla="*/ 96 w 103"/>
              <a:gd name="T35" fmla="*/ 129 h 217"/>
              <a:gd name="T36" fmla="*/ 98 w 103"/>
              <a:gd name="T37" fmla="*/ 143 h 217"/>
              <a:gd name="T38" fmla="*/ 99 w 103"/>
              <a:gd name="T39" fmla="*/ 155 h 217"/>
              <a:gd name="T40" fmla="*/ 101 w 103"/>
              <a:gd name="T41" fmla="*/ 167 h 217"/>
              <a:gd name="T42" fmla="*/ 103 w 103"/>
              <a:gd name="T43" fmla="*/ 179 h 217"/>
              <a:gd name="T44" fmla="*/ 103 w 103"/>
              <a:gd name="T45" fmla="*/ 193 h 217"/>
              <a:gd name="T46" fmla="*/ 96 w 103"/>
              <a:gd name="T47" fmla="*/ 201 h 217"/>
              <a:gd name="T48" fmla="*/ 96 w 103"/>
              <a:gd name="T49" fmla="*/ 211 h 217"/>
              <a:gd name="T50" fmla="*/ 89 w 103"/>
              <a:gd name="T51" fmla="*/ 215 h 217"/>
              <a:gd name="T52" fmla="*/ 86 w 103"/>
              <a:gd name="T53" fmla="*/ 210 h 217"/>
              <a:gd name="T54" fmla="*/ 81 w 103"/>
              <a:gd name="T55" fmla="*/ 205 h 217"/>
              <a:gd name="T56" fmla="*/ 75 w 103"/>
              <a:gd name="T57" fmla="*/ 199 h 217"/>
              <a:gd name="T58" fmla="*/ 74 w 103"/>
              <a:gd name="T59" fmla="*/ 194 h 217"/>
              <a:gd name="T60" fmla="*/ 70 w 103"/>
              <a:gd name="T61" fmla="*/ 184 h 217"/>
              <a:gd name="T62" fmla="*/ 70 w 103"/>
              <a:gd name="T63" fmla="*/ 177 h 217"/>
              <a:gd name="T64" fmla="*/ 67 w 103"/>
              <a:gd name="T65" fmla="*/ 170 h 217"/>
              <a:gd name="T66" fmla="*/ 58 w 103"/>
              <a:gd name="T67" fmla="*/ 167 h 217"/>
              <a:gd name="T68" fmla="*/ 50 w 103"/>
              <a:gd name="T69" fmla="*/ 165 h 217"/>
              <a:gd name="T70" fmla="*/ 44 w 103"/>
              <a:gd name="T71" fmla="*/ 156 h 217"/>
              <a:gd name="T72" fmla="*/ 41 w 103"/>
              <a:gd name="T73" fmla="*/ 148 h 217"/>
              <a:gd name="T74" fmla="*/ 32 w 103"/>
              <a:gd name="T75" fmla="*/ 151 h 217"/>
              <a:gd name="T76" fmla="*/ 25 w 103"/>
              <a:gd name="T77" fmla="*/ 151 h 217"/>
              <a:gd name="T78" fmla="*/ 17 w 103"/>
              <a:gd name="T79" fmla="*/ 149 h 217"/>
              <a:gd name="T80" fmla="*/ 12 w 103"/>
              <a:gd name="T81" fmla="*/ 151 h 217"/>
              <a:gd name="T82" fmla="*/ 1 w 103"/>
              <a:gd name="T83" fmla="*/ 151 h 217"/>
              <a:gd name="T84" fmla="*/ 5 w 103"/>
              <a:gd name="T85" fmla="*/ 144 h 217"/>
              <a:gd name="T86" fmla="*/ 10 w 103"/>
              <a:gd name="T87" fmla="*/ 134 h 217"/>
              <a:gd name="T88" fmla="*/ 10 w 103"/>
              <a:gd name="T89" fmla="*/ 124 h 217"/>
              <a:gd name="T90" fmla="*/ 7 w 103"/>
              <a:gd name="T91" fmla="*/ 117 h 217"/>
              <a:gd name="T92" fmla="*/ 3 w 103"/>
              <a:gd name="T93" fmla="*/ 105 h 217"/>
              <a:gd name="T94" fmla="*/ 12 w 103"/>
              <a:gd name="T95" fmla="*/ 100 h 217"/>
              <a:gd name="T96" fmla="*/ 8 w 103"/>
              <a:gd name="T97" fmla="*/ 89 h 217"/>
              <a:gd name="T98" fmla="*/ 8 w 103"/>
              <a:gd name="T99" fmla="*/ 82 h 217"/>
              <a:gd name="T100" fmla="*/ 5 w 103"/>
              <a:gd name="T101" fmla="*/ 75 h 217"/>
              <a:gd name="T102" fmla="*/ 5 w 103"/>
              <a:gd name="T103" fmla="*/ 65 h 217"/>
              <a:gd name="T104" fmla="*/ 8 w 103"/>
              <a:gd name="T105" fmla="*/ 58 h 217"/>
              <a:gd name="T106" fmla="*/ 7 w 103"/>
              <a:gd name="T107" fmla="*/ 53 h 217"/>
              <a:gd name="T108" fmla="*/ 0 w 103"/>
              <a:gd name="T109" fmla="*/ 46 h 217"/>
              <a:gd name="T110" fmla="*/ 1 w 103"/>
              <a:gd name="T111" fmla="*/ 34 h 217"/>
              <a:gd name="T112" fmla="*/ 5 w 103"/>
              <a:gd name="T113" fmla="*/ 24 h 217"/>
              <a:gd name="T114" fmla="*/ 10 w 103"/>
              <a:gd name="T115" fmla="*/ 15 h 217"/>
              <a:gd name="T116" fmla="*/ 13 w 103"/>
              <a:gd name="T117" fmla="*/ 5 h 217"/>
              <a:gd name="T118" fmla="*/ 22 w 103"/>
              <a:gd name="T119" fmla="*/ 0 h 217"/>
              <a:gd name="T120" fmla="*/ 24 w 103"/>
              <a:gd name="T121" fmla="*/ 8 h 217"/>
              <a:gd name="T122" fmla="*/ 29 w 103"/>
              <a:gd name="T123" fmla="*/ 1 h 217"/>
              <a:gd name="T124" fmla="*/ 38 w 103"/>
              <a:gd name="T125"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 h="217">
                <a:moveTo>
                  <a:pt x="41" y="1"/>
                </a:moveTo>
                <a:lnTo>
                  <a:pt x="41" y="3"/>
                </a:lnTo>
                <a:lnTo>
                  <a:pt x="39" y="3"/>
                </a:lnTo>
                <a:lnTo>
                  <a:pt x="39" y="5"/>
                </a:lnTo>
                <a:lnTo>
                  <a:pt x="39" y="7"/>
                </a:lnTo>
                <a:lnTo>
                  <a:pt x="39" y="8"/>
                </a:lnTo>
                <a:lnTo>
                  <a:pt x="41" y="10"/>
                </a:lnTo>
                <a:lnTo>
                  <a:pt x="41" y="12"/>
                </a:lnTo>
                <a:lnTo>
                  <a:pt x="41" y="13"/>
                </a:lnTo>
                <a:lnTo>
                  <a:pt x="39" y="13"/>
                </a:lnTo>
                <a:lnTo>
                  <a:pt x="41" y="13"/>
                </a:lnTo>
                <a:lnTo>
                  <a:pt x="39" y="13"/>
                </a:lnTo>
                <a:lnTo>
                  <a:pt x="39" y="15"/>
                </a:lnTo>
                <a:lnTo>
                  <a:pt x="41" y="15"/>
                </a:lnTo>
                <a:lnTo>
                  <a:pt x="39" y="15"/>
                </a:lnTo>
                <a:lnTo>
                  <a:pt x="39" y="17"/>
                </a:lnTo>
                <a:lnTo>
                  <a:pt x="41" y="17"/>
                </a:lnTo>
                <a:lnTo>
                  <a:pt x="41" y="19"/>
                </a:lnTo>
                <a:lnTo>
                  <a:pt x="43" y="19"/>
                </a:lnTo>
                <a:lnTo>
                  <a:pt x="44" y="19"/>
                </a:lnTo>
                <a:lnTo>
                  <a:pt x="44" y="20"/>
                </a:lnTo>
                <a:lnTo>
                  <a:pt x="46" y="20"/>
                </a:lnTo>
                <a:lnTo>
                  <a:pt x="48" y="20"/>
                </a:lnTo>
                <a:lnTo>
                  <a:pt x="50" y="22"/>
                </a:lnTo>
                <a:lnTo>
                  <a:pt x="50" y="20"/>
                </a:lnTo>
                <a:lnTo>
                  <a:pt x="51" y="20"/>
                </a:lnTo>
                <a:lnTo>
                  <a:pt x="51" y="22"/>
                </a:lnTo>
                <a:lnTo>
                  <a:pt x="53" y="22"/>
                </a:lnTo>
                <a:lnTo>
                  <a:pt x="53" y="20"/>
                </a:lnTo>
                <a:lnTo>
                  <a:pt x="53" y="22"/>
                </a:lnTo>
                <a:lnTo>
                  <a:pt x="53" y="20"/>
                </a:lnTo>
                <a:lnTo>
                  <a:pt x="55" y="20"/>
                </a:lnTo>
                <a:lnTo>
                  <a:pt x="56" y="20"/>
                </a:lnTo>
                <a:lnTo>
                  <a:pt x="56" y="22"/>
                </a:lnTo>
                <a:lnTo>
                  <a:pt x="58" y="22"/>
                </a:lnTo>
                <a:lnTo>
                  <a:pt x="58" y="24"/>
                </a:lnTo>
                <a:lnTo>
                  <a:pt x="60" y="24"/>
                </a:lnTo>
                <a:lnTo>
                  <a:pt x="60" y="26"/>
                </a:lnTo>
                <a:lnTo>
                  <a:pt x="60" y="27"/>
                </a:lnTo>
                <a:lnTo>
                  <a:pt x="62" y="27"/>
                </a:lnTo>
                <a:lnTo>
                  <a:pt x="62" y="29"/>
                </a:lnTo>
                <a:lnTo>
                  <a:pt x="62" y="31"/>
                </a:lnTo>
                <a:lnTo>
                  <a:pt x="63" y="31"/>
                </a:lnTo>
                <a:lnTo>
                  <a:pt x="62" y="31"/>
                </a:lnTo>
                <a:lnTo>
                  <a:pt x="62" y="32"/>
                </a:lnTo>
                <a:lnTo>
                  <a:pt x="62" y="34"/>
                </a:lnTo>
                <a:lnTo>
                  <a:pt x="63" y="34"/>
                </a:lnTo>
                <a:lnTo>
                  <a:pt x="65" y="34"/>
                </a:lnTo>
                <a:lnTo>
                  <a:pt x="65" y="36"/>
                </a:lnTo>
                <a:lnTo>
                  <a:pt x="63" y="36"/>
                </a:lnTo>
                <a:lnTo>
                  <a:pt x="65" y="36"/>
                </a:lnTo>
                <a:lnTo>
                  <a:pt x="65" y="38"/>
                </a:lnTo>
                <a:lnTo>
                  <a:pt x="65" y="39"/>
                </a:lnTo>
                <a:lnTo>
                  <a:pt x="65" y="41"/>
                </a:lnTo>
                <a:lnTo>
                  <a:pt x="67" y="41"/>
                </a:lnTo>
                <a:lnTo>
                  <a:pt x="67" y="43"/>
                </a:lnTo>
                <a:lnTo>
                  <a:pt x="67" y="44"/>
                </a:lnTo>
                <a:lnTo>
                  <a:pt x="67" y="46"/>
                </a:lnTo>
                <a:lnTo>
                  <a:pt x="67" y="44"/>
                </a:lnTo>
                <a:lnTo>
                  <a:pt x="67" y="46"/>
                </a:lnTo>
                <a:lnTo>
                  <a:pt x="68" y="46"/>
                </a:lnTo>
                <a:lnTo>
                  <a:pt x="68" y="48"/>
                </a:lnTo>
                <a:lnTo>
                  <a:pt x="70" y="48"/>
                </a:lnTo>
                <a:lnTo>
                  <a:pt x="70" y="50"/>
                </a:lnTo>
                <a:lnTo>
                  <a:pt x="68" y="50"/>
                </a:lnTo>
                <a:lnTo>
                  <a:pt x="68" y="51"/>
                </a:lnTo>
                <a:lnTo>
                  <a:pt x="70" y="51"/>
                </a:lnTo>
                <a:lnTo>
                  <a:pt x="70" y="53"/>
                </a:lnTo>
                <a:lnTo>
                  <a:pt x="72" y="53"/>
                </a:lnTo>
                <a:lnTo>
                  <a:pt x="72" y="55"/>
                </a:lnTo>
                <a:lnTo>
                  <a:pt x="74" y="55"/>
                </a:lnTo>
                <a:lnTo>
                  <a:pt x="75" y="55"/>
                </a:lnTo>
                <a:lnTo>
                  <a:pt x="75" y="57"/>
                </a:lnTo>
                <a:lnTo>
                  <a:pt x="77" y="58"/>
                </a:lnTo>
                <a:lnTo>
                  <a:pt x="79" y="58"/>
                </a:lnTo>
                <a:lnTo>
                  <a:pt x="79" y="60"/>
                </a:lnTo>
                <a:lnTo>
                  <a:pt x="81" y="60"/>
                </a:lnTo>
                <a:lnTo>
                  <a:pt x="81" y="62"/>
                </a:lnTo>
                <a:lnTo>
                  <a:pt x="82" y="62"/>
                </a:lnTo>
                <a:lnTo>
                  <a:pt x="82" y="63"/>
                </a:lnTo>
                <a:lnTo>
                  <a:pt x="84" y="63"/>
                </a:lnTo>
                <a:lnTo>
                  <a:pt x="86" y="63"/>
                </a:lnTo>
                <a:lnTo>
                  <a:pt x="87" y="62"/>
                </a:lnTo>
                <a:lnTo>
                  <a:pt x="87" y="63"/>
                </a:lnTo>
                <a:lnTo>
                  <a:pt x="89" y="63"/>
                </a:lnTo>
                <a:lnTo>
                  <a:pt x="91" y="63"/>
                </a:lnTo>
                <a:lnTo>
                  <a:pt x="93" y="63"/>
                </a:lnTo>
                <a:lnTo>
                  <a:pt x="93" y="65"/>
                </a:lnTo>
                <a:lnTo>
                  <a:pt x="94" y="65"/>
                </a:lnTo>
                <a:lnTo>
                  <a:pt x="96" y="65"/>
                </a:lnTo>
                <a:lnTo>
                  <a:pt x="96" y="63"/>
                </a:lnTo>
                <a:lnTo>
                  <a:pt x="98" y="63"/>
                </a:lnTo>
                <a:lnTo>
                  <a:pt x="98" y="65"/>
                </a:lnTo>
                <a:lnTo>
                  <a:pt x="96" y="65"/>
                </a:lnTo>
                <a:lnTo>
                  <a:pt x="98" y="65"/>
                </a:lnTo>
                <a:lnTo>
                  <a:pt x="98" y="67"/>
                </a:lnTo>
                <a:lnTo>
                  <a:pt x="99" y="67"/>
                </a:lnTo>
                <a:lnTo>
                  <a:pt x="101" y="67"/>
                </a:lnTo>
                <a:lnTo>
                  <a:pt x="99" y="69"/>
                </a:lnTo>
                <a:lnTo>
                  <a:pt x="101" y="69"/>
                </a:lnTo>
                <a:lnTo>
                  <a:pt x="103" y="69"/>
                </a:lnTo>
                <a:lnTo>
                  <a:pt x="103" y="70"/>
                </a:lnTo>
                <a:lnTo>
                  <a:pt x="103" y="72"/>
                </a:lnTo>
                <a:lnTo>
                  <a:pt x="103" y="74"/>
                </a:lnTo>
                <a:lnTo>
                  <a:pt x="101" y="74"/>
                </a:lnTo>
                <a:lnTo>
                  <a:pt x="101" y="75"/>
                </a:lnTo>
                <a:lnTo>
                  <a:pt x="101" y="77"/>
                </a:lnTo>
                <a:lnTo>
                  <a:pt x="99" y="77"/>
                </a:lnTo>
                <a:lnTo>
                  <a:pt x="99" y="79"/>
                </a:lnTo>
                <a:lnTo>
                  <a:pt x="99" y="81"/>
                </a:lnTo>
                <a:lnTo>
                  <a:pt x="99" y="82"/>
                </a:lnTo>
                <a:lnTo>
                  <a:pt x="98" y="82"/>
                </a:lnTo>
                <a:lnTo>
                  <a:pt x="98" y="84"/>
                </a:lnTo>
                <a:lnTo>
                  <a:pt x="98" y="86"/>
                </a:lnTo>
                <a:lnTo>
                  <a:pt x="96" y="86"/>
                </a:lnTo>
                <a:lnTo>
                  <a:pt x="96" y="87"/>
                </a:lnTo>
                <a:lnTo>
                  <a:pt x="96" y="89"/>
                </a:lnTo>
                <a:lnTo>
                  <a:pt x="94" y="89"/>
                </a:lnTo>
                <a:lnTo>
                  <a:pt x="94" y="91"/>
                </a:lnTo>
                <a:lnTo>
                  <a:pt x="94" y="93"/>
                </a:lnTo>
                <a:lnTo>
                  <a:pt x="94" y="94"/>
                </a:lnTo>
                <a:lnTo>
                  <a:pt x="93" y="94"/>
                </a:lnTo>
                <a:lnTo>
                  <a:pt x="93" y="96"/>
                </a:lnTo>
                <a:lnTo>
                  <a:pt x="93" y="98"/>
                </a:lnTo>
                <a:lnTo>
                  <a:pt x="93" y="100"/>
                </a:lnTo>
                <a:lnTo>
                  <a:pt x="93" y="101"/>
                </a:lnTo>
                <a:lnTo>
                  <a:pt x="93" y="103"/>
                </a:lnTo>
                <a:lnTo>
                  <a:pt x="94" y="103"/>
                </a:lnTo>
                <a:lnTo>
                  <a:pt x="94" y="105"/>
                </a:lnTo>
                <a:lnTo>
                  <a:pt x="94" y="106"/>
                </a:lnTo>
                <a:lnTo>
                  <a:pt x="94" y="108"/>
                </a:lnTo>
                <a:lnTo>
                  <a:pt x="94" y="110"/>
                </a:lnTo>
                <a:lnTo>
                  <a:pt x="94" y="112"/>
                </a:lnTo>
                <a:lnTo>
                  <a:pt x="94" y="113"/>
                </a:lnTo>
                <a:lnTo>
                  <a:pt x="94" y="115"/>
                </a:lnTo>
                <a:lnTo>
                  <a:pt x="94" y="117"/>
                </a:lnTo>
                <a:lnTo>
                  <a:pt x="94" y="118"/>
                </a:lnTo>
                <a:lnTo>
                  <a:pt x="96" y="118"/>
                </a:lnTo>
                <a:lnTo>
                  <a:pt x="96" y="120"/>
                </a:lnTo>
                <a:lnTo>
                  <a:pt x="96" y="122"/>
                </a:lnTo>
                <a:lnTo>
                  <a:pt x="96" y="124"/>
                </a:lnTo>
                <a:lnTo>
                  <a:pt x="96" y="125"/>
                </a:lnTo>
                <a:lnTo>
                  <a:pt x="96" y="127"/>
                </a:lnTo>
                <a:lnTo>
                  <a:pt x="96" y="129"/>
                </a:lnTo>
                <a:lnTo>
                  <a:pt x="96" y="131"/>
                </a:lnTo>
                <a:lnTo>
                  <a:pt x="96" y="132"/>
                </a:lnTo>
                <a:lnTo>
                  <a:pt x="98" y="134"/>
                </a:lnTo>
                <a:lnTo>
                  <a:pt x="98" y="136"/>
                </a:lnTo>
                <a:lnTo>
                  <a:pt x="98" y="137"/>
                </a:lnTo>
                <a:lnTo>
                  <a:pt x="98" y="139"/>
                </a:lnTo>
                <a:lnTo>
                  <a:pt x="98" y="141"/>
                </a:lnTo>
                <a:lnTo>
                  <a:pt x="98" y="143"/>
                </a:lnTo>
                <a:lnTo>
                  <a:pt x="98" y="144"/>
                </a:lnTo>
                <a:lnTo>
                  <a:pt x="98" y="146"/>
                </a:lnTo>
                <a:lnTo>
                  <a:pt x="98" y="148"/>
                </a:lnTo>
                <a:lnTo>
                  <a:pt x="99" y="148"/>
                </a:lnTo>
                <a:lnTo>
                  <a:pt x="99" y="149"/>
                </a:lnTo>
                <a:lnTo>
                  <a:pt x="99" y="151"/>
                </a:lnTo>
                <a:lnTo>
                  <a:pt x="99" y="153"/>
                </a:lnTo>
                <a:lnTo>
                  <a:pt x="99" y="155"/>
                </a:lnTo>
                <a:lnTo>
                  <a:pt x="99" y="156"/>
                </a:lnTo>
                <a:lnTo>
                  <a:pt x="99" y="158"/>
                </a:lnTo>
                <a:lnTo>
                  <a:pt x="99" y="160"/>
                </a:lnTo>
                <a:lnTo>
                  <a:pt x="99" y="162"/>
                </a:lnTo>
                <a:lnTo>
                  <a:pt x="101" y="162"/>
                </a:lnTo>
                <a:lnTo>
                  <a:pt x="101" y="163"/>
                </a:lnTo>
                <a:lnTo>
                  <a:pt x="101" y="165"/>
                </a:lnTo>
                <a:lnTo>
                  <a:pt x="101" y="167"/>
                </a:lnTo>
                <a:lnTo>
                  <a:pt x="101" y="168"/>
                </a:lnTo>
                <a:lnTo>
                  <a:pt x="101" y="170"/>
                </a:lnTo>
                <a:lnTo>
                  <a:pt x="101" y="172"/>
                </a:lnTo>
                <a:lnTo>
                  <a:pt x="101" y="174"/>
                </a:lnTo>
                <a:lnTo>
                  <a:pt x="101" y="175"/>
                </a:lnTo>
                <a:lnTo>
                  <a:pt x="101" y="177"/>
                </a:lnTo>
                <a:lnTo>
                  <a:pt x="103" y="177"/>
                </a:lnTo>
                <a:lnTo>
                  <a:pt x="103" y="179"/>
                </a:lnTo>
                <a:lnTo>
                  <a:pt x="103" y="180"/>
                </a:lnTo>
                <a:lnTo>
                  <a:pt x="103" y="182"/>
                </a:lnTo>
                <a:lnTo>
                  <a:pt x="103" y="184"/>
                </a:lnTo>
                <a:lnTo>
                  <a:pt x="103" y="186"/>
                </a:lnTo>
                <a:lnTo>
                  <a:pt x="103" y="187"/>
                </a:lnTo>
                <a:lnTo>
                  <a:pt x="103" y="189"/>
                </a:lnTo>
                <a:lnTo>
                  <a:pt x="103" y="191"/>
                </a:lnTo>
                <a:lnTo>
                  <a:pt x="103" y="193"/>
                </a:lnTo>
                <a:lnTo>
                  <a:pt x="101" y="194"/>
                </a:lnTo>
                <a:lnTo>
                  <a:pt x="101" y="196"/>
                </a:lnTo>
                <a:lnTo>
                  <a:pt x="101" y="198"/>
                </a:lnTo>
                <a:lnTo>
                  <a:pt x="99" y="198"/>
                </a:lnTo>
                <a:lnTo>
                  <a:pt x="98" y="198"/>
                </a:lnTo>
                <a:lnTo>
                  <a:pt x="98" y="199"/>
                </a:lnTo>
                <a:lnTo>
                  <a:pt x="98" y="201"/>
                </a:lnTo>
                <a:lnTo>
                  <a:pt x="96" y="201"/>
                </a:lnTo>
                <a:lnTo>
                  <a:pt x="96" y="203"/>
                </a:lnTo>
                <a:lnTo>
                  <a:pt x="94" y="205"/>
                </a:lnTo>
                <a:lnTo>
                  <a:pt x="94" y="206"/>
                </a:lnTo>
                <a:lnTo>
                  <a:pt x="93" y="206"/>
                </a:lnTo>
                <a:lnTo>
                  <a:pt x="93" y="208"/>
                </a:lnTo>
                <a:lnTo>
                  <a:pt x="94" y="210"/>
                </a:lnTo>
                <a:lnTo>
                  <a:pt x="96" y="210"/>
                </a:lnTo>
                <a:lnTo>
                  <a:pt x="96" y="211"/>
                </a:lnTo>
                <a:lnTo>
                  <a:pt x="94" y="211"/>
                </a:lnTo>
                <a:lnTo>
                  <a:pt x="94" y="213"/>
                </a:lnTo>
                <a:lnTo>
                  <a:pt x="94" y="215"/>
                </a:lnTo>
                <a:lnTo>
                  <a:pt x="93" y="215"/>
                </a:lnTo>
                <a:lnTo>
                  <a:pt x="93" y="217"/>
                </a:lnTo>
                <a:lnTo>
                  <a:pt x="91" y="217"/>
                </a:lnTo>
                <a:lnTo>
                  <a:pt x="89" y="217"/>
                </a:lnTo>
                <a:lnTo>
                  <a:pt x="89" y="215"/>
                </a:lnTo>
                <a:lnTo>
                  <a:pt x="87" y="215"/>
                </a:lnTo>
                <a:lnTo>
                  <a:pt x="89" y="215"/>
                </a:lnTo>
                <a:lnTo>
                  <a:pt x="89" y="213"/>
                </a:lnTo>
                <a:lnTo>
                  <a:pt x="87" y="213"/>
                </a:lnTo>
                <a:lnTo>
                  <a:pt x="86" y="213"/>
                </a:lnTo>
                <a:lnTo>
                  <a:pt x="86" y="211"/>
                </a:lnTo>
                <a:lnTo>
                  <a:pt x="87" y="211"/>
                </a:lnTo>
                <a:lnTo>
                  <a:pt x="86" y="210"/>
                </a:lnTo>
                <a:lnTo>
                  <a:pt x="86" y="211"/>
                </a:lnTo>
                <a:lnTo>
                  <a:pt x="84" y="211"/>
                </a:lnTo>
                <a:lnTo>
                  <a:pt x="84" y="210"/>
                </a:lnTo>
                <a:lnTo>
                  <a:pt x="82" y="210"/>
                </a:lnTo>
                <a:lnTo>
                  <a:pt x="82" y="208"/>
                </a:lnTo>
                <a:lnTo>
                  <a:pt x="82" y="206"/>
                </a:lnTo>
                <a:lnTo>
                  <a:pt x="81" y="206"/>
                </a:lnTo>
                <a:lnTo>
                  <a:pt x="81" y="205"/>
                </a:lnTo>
                <a:lnTo>
                  <a:pt x="79" y="205"/>
                </a:lnTo>
                <a:lnTo>
                  <a:pt x="79" y="203"/>
                </a:lnTo>
                <a:lnTo>
                  <a:pt x="77" y="203"/>
                </a:lnTo>
                <a:lnTo>
                  <a:pt x="77" y="201"/>
                </a:lnTo>
                <a:lnTo>
                  <a:pt x="77" y="199"/>
                </a:lnTo>
                <a:lnTo>
                  <a:pt x="79" y="199"/>
                </a:lnTo>
                <a:lnTo>
                  <a:pt x="77" y="199"/>
                </a:lnTo>
                <a:lnTo>
                  <a:pt x="75" y="199"/>
                </a:lnTo>
                <a:lnTo>
                  <a:pt x="75" y="198"/>
                </a:lnTo>
                <a:lnTo>
                  <a:pt x="74" y="198"/>
                </a:lnTo>
                <a:lnTo>
                  <a:pt x="74" y="199"/>
                </a:lnTo>
                <a:lnTo>
                  <a:pt x="74" y="198"/>
                </a:lnTo>
                <a:lnTo>
                  <a:pt x="72" y="198"/>
                </a:lnTo>
                <a:lnTo>
                  <a:pt x="74" y="198"/>
                </a:lnTo>
                <a:lnTo>
                  <a:pt x="74" y="196"/>
                </a:lnTo>
                <a:lnTo>
                  <a:pt x="74" y="194"/>
                </a:lnTo>
                <a:lnTo>
                  <a:pt x="74" y="193"/>
                </a:lnTo>
                <a:lnTo>
                  <a:pt x="72" y="193"/>
                </a:lnTo>
                <a:lnTo>
                  <a:pt x="72" y="191"/>
                </a:lnTo>
                <a:lnTo>
                  <a:pt x="72" y="189"/>
                </a:lnTo>
                <a:lnTo>
                  <a:pt x="72" y="187"/>
                </a:lnTo>
                <a:lnTo>
                  <a:pt x="72" y="186"/>
                </a:lnTo>
                <a:lnTo>
                  <a:pt x="72" y="184"/>
                </a:lnTo>
                <a:lnTo>
                  <a:pt x="70" y="184"/>
                </a:lnTo>
                <a:lnTo>
                  <a:pt x="72" y="184"/>
                </a:lnTo>
                <a:lnTo>
                  <a:pt x="72" y="182"/>
                </a:lnTo>
                <a:lnTo>
                  <a:pt x="72" y="180"/>
                </a:lnTo>
                <a:lnTo>
                  <a:pt x="74" y="180"/>
                </a:lnTo>
                <a:lnTo>
                  <a:pt x="72" y="180"/>
                </a:lnTo>
                <a:lnTo>
                  <a:pt x="72" y="179"/>
                </a:lnTo>
                <a:lnTo>
                  <a:pt x="70" y="179"/>
                </a:lnTo>
                <a:lnTo>
                  <a:pt x="70" y="177"/>
                </a:lnTo>
                <a:lnTo>
                  <a:pt x="68" y="177"/>
                </a:lnTo>
                <a:lnTo>
                  <a:pt x="67" y="177"/>
                </a:lnTo>
                <a:lnTo>
                  <a:pt x="67" y="175"/>
                </a:lnTo>
                <a:lnTo>
                  <a:pt x="68" y="175"/>
                </a:lnTo>
                <a:lnTo>
                  <a:pt x="68" y="174"/>
                </a:lnTo>
                <a:lnTo>
                  <a:pt x="68" y="172"/>
                </a:lnTo>
                <a:lnTo>
                  <a:pt x="67" y="172"/>
                </a:lnTo>
                <a:lnTo>
                  <a:pt x="67" y="170"/>
                </a:lnTo>
                <a:lnTo>
                  <a:pt x="65" y="172"/>
                </a:lnTo>
                <a:lnTo>
                  <a:pt x="65" y="170"/>
                </a:lnTo>
                <a:lnTo>
                  <a:pt x="65" y="168"/>
                </a:lnTo>
                <a:lnTo>
                  <a:pt x="63" y="168"/>
                </a:lnTo>
                <a:lnTo>
                  <a:pt x="63" y="167"/>
                </a:lnTo>
                <a:lnTo>
                  <a:pt x="62" y="167"/>
                </a:lnTo>
                <a:lnTo>
                  <a:pt x="60" y="167"/>
                </a:lnTo>
                <a:lnTo>
                  <a:pt x="58" y="167"/>
                </a:lnTo>
                <a:lnTo>
                  <a:pt x="58" y="165"/>
                </a:lnTo>
                <a:lnTo>
                  <a:pt x="56" y="165"/>
                </a:lnTo>
                <a:lnTo>
                  <a:pt x="55" y="165"/>
                </a:lnTo>
                <a:lnTo>
                  <a:pt x="53" y="165"/>
                </a:lnTo>
                <a:lnTo>
                  <a:pt x="51" y="165"/>
                </a:lnTo>
                <a:lnTo>
                  <a:pt x="51" y="163"/>
                </a:lnTo>
                <a:lnTo>
                  <a:pt x="50" y="163"/>
                </a:lnTo>
                <a:lnTo>
                  <a:pt x="50" y="165"/>
                </a:lnTo>
                <a:lnTo>
                  <a:pt x="48" y="165"/>
                </a:lnTo>
                <a:lnTo>
                  <a:pt x="48" y="163"/>
                </a:lnTo>
                <a:lnTo>
                  <a:pt x="48" y="162"/>
                </a:lnTo>
                <a:lnTo>
                  <a:pt x="48" y="160"/>
                </a:lnTo>
                <a:lnTo>
                  <a:pt x="48" y="158"/>
                </a:lnTo>
                <a:lnTo>
                  <a:pt x="46" y="158"/>
                </a:lnTo>
                <a:lnTo>
                  <a:pt x="44" y="158"/>
                </a:lnTo>
                <a:lnTo>
                  <a:pt x="44" y="156"/>
                </a:lnTo>
                <a:lnTo>
                  <a:pt x="44" y="155"/>
                </a:lnTo>
                <a:lnTo>
                  <a:pt x="44" y="153"/>
                </a:lnTo>
                <a:lnTo>
                  <a:pt x="46" y="153"/>
                </a:lnTo>
                <a:lnTo>
                  <a:pt x="46" y="151"/>
                </a:lnTo>
                <a:lnTo>
                  <a:pt x="46" y="149"/>
                </a:lnTo>
                <a:lnTo>
                  <a:pt x="44" y="149"/>
                </a:lnTo>
                <a:lnTo>
                  <a:pt x="43" y="149"/>
                </a:lnTo>
                <a:lnTo>
                  <a:pt x="41" y="148"/>
                </a:lnTo>
                <a:lnTo>
                  <a:pt x="41" y="149"/>
                </a:lnTo>
                <a:lnTo>
                  <a:pt x="39" y="151"/>
                </a:lnTo>
                <a:lnTo>
                  <a:pt x="38" y="151"/>
                </a:lnTo>
                <a:lnTo>
                  <a:pt x="36" y="151"/>
                </a:lnTo>
                <a:lnTo>
                  <a:pt x="36" y="153"/>
                </a:lnTo>
                <a:lnTo>
                  <a:pt x="36" y="151"/>
                </a:lnTo>
                <a:lnTo>
                  <a:pt x="34" y="151"/>
                </a:lnTo>
                <a:lnTo>
                  <a:pt x="32" y="151"/>
                </a:lnTo>
                <a:lnTo>
                  <a:pt x="31" y="151"/>
                </a:lnTo>
                <a:lnTo>
                  <a:pt x="32" y="151"/>
                </a:lnTo>
                <a:lnTo>
                  <a:pt x="32" y="149"/>
                </a:lnTo>
                <a:lnTo>
                  <a:pt x="31" y="149"/>
                </a:lnTo>
                <a:lnTo>
                  <a:pt x="29" y="149"/>
                </a:lnTo>
                <a:lnTo>
                  <a:pt x="27" y="149"/>
                </a:lnTo>
                <a:lnTo>
                  <a:pt x="25" y="149"/>
                </a:lnTo>
                <a:lnTo>
                  <a:pt x="25" y="151"/>
                </a:lnTo>
                <a:lnTo>
                  <a:pt x="24" y="151"/>
                </a:lnTo>
                <a:lnTo>
                  <a:pt x="22" y="151"/>
                </a:lnTo>
                <a:lnTo>
                  <a:pt x="22" y="153"/>
                </a:lnTo>
                <a:lnTo>
                  <a:pt x="22" y="151"/>
                </a:lnTo>
                <a:lnTo>
                  <a:pt x="20" y="151"/>
                </a:lnTo>
                <a:lnTo>
                  <a:pt x="19" y="151"/>
                </a:lnTo>
                <a:lnTo>
                  <a:pt x="19" y="149"/>
                </a:lnTo>
                <a:lnTo>
                  <a:pt x="17" y="149"/>
                </a:lnTo>
                <a:lnTo>
                  <a:pt x="17" y="148"/>
                </a:lnTo>
                <a:lnTo>
                  <a:pt x="15" y="148"/>
                </a:lnTo>
                <a:lnTo>
                  <a:pt x="15" y="149"/>
                </a:lnTo>
                <a:lnTo>
                  <a:pt x="13" y="149"/>
                </a:lnTo>
                <a:lnTo>
                  <a:pt x="15" y="149"/>
                </a:lnTo>
                <a:lnTo>
                  <a:pt x="13" y="149"/>
                </a:lnTo>
                <a:lnTo>
                  <a:pt x="13" y="151"/>
                </a:lnTo>
                <a:lnTo>
                  <a:pt x="12" y="151"/>
                </a:lnTo>
                <a:lnTo>
                  <a:pt x="10" y="151"/>
                </a:lnTo>
                <a:lnTo>
                  <a:pt x="10" y="149"/>
                </a:lnTo>
                <a:lnTo>
                  <a:pt x="8" y="149"/>
                </a:lnTo>
                <a:lnTo>
                  <a:pt x="7" y="149"/>
                </a:lnTo>
                <a:lnTo>
                  <a:pt x="5" y="149"/>
                </a:lnTo>
                <a:lnTo>
                  <a:pt x="3" y="149"/>
                </a:lnTo>
                <a:lnTo>
                  <a:pt x="3" y="151"/>
                </a:lnTo>
                <a:lnTo>
                  <a:pt x="1" y="151"/>
                </a:lnTo>
                <a:lnTo>
                  <a:pt x="1" y="149"/>
                </a:lnTo>
                <a:lnTo>
                  <a:pt x="3" y="149"/>
                </a:lnTo>
                <a:lnTo>
                  <a:pt x="3" y="148"/>
                </a:lnTo>
                <a:lnTo>
                  <a:pt x="3" y="146"/>
                </a:lnTo>
                <a:lnTo>
                  <a:pt x="5" y="146"/>
                </a:lnTo>
                <a:lnTo>
                  <a:pt x="3" y="146"/>
                </a:lnTo>
                <a:lnTo>
                  <a:pt x="3" y="144"/>
                </a:lnTo>
                <a:lnTo>
                  <a:pt x="5" y="144"/>
                </a:lnTo>
                <a:lnTo>
                  <a:pt x="5" y="143"/>
                </a:lnTo>
                <a:lnTo>
                  <a:pt x="5" y="141"/>
                </a:lnTo>
                <a:lnTo>
                  <a:pt x="7" y="141"/>
                </a:lnTo>
                <a:lnTo>
                  <a:pt x="7" y="139"/>
                </a:lnTo>
                <a:lnTo>
                  <a:pt x="7" y="137"/>
                </a:lnTo>
                <a:lnTo>
                  <a:pt x="8" y="136"/>
                </a:lnTo>
                <a:lnTo>
                  <a:pt x="8" y="134"/>
                </a:lnTo>
                <a:lnTo>
                  <a:pt x="10" y="134"/>
                </a:lnTo>
                <a:lnTo>
                  <a:pt x="10" y="132"/>
                </a:lnTo>
                <a:lnTo>
                  <a:pt x="10" y="131"/>
                </a:lnTo>
                <a:lnTo>
                  <a:pt x="10" y="129"/>
                </a:lnTo>
                <a:lnTo>
                  <a:pt x="12" y="129"/>
                </a:lnTo>
                <a:lnTo>
                  <a:pt x="12" y="127"/>
                </a:lnTo>
                <a:lnTo>
                  <a:pt x="12" y="125"/>
                </a:lnTo>
                <a:lnTo>
                  <a:pt x="12" y="124"/>
                </a:lnTo>
                <a:lnTo>
                  <a:pt x="10" y="124"/>
                </a:lnTo>
                <a:lnTo>
                  <a:pt x="10" y="122"/>
                </a:lnTo>
                <a:lnTo>
                  <a:pt x="8" y="122"/>
                </a:lnTo>
                <a:lnTo>
                  <a:pt x="7" y="122"/>
                </a:lnTo>
                <a:lnTo>
                  <a:pt x="7" y="120"/>
                </a:lnTo>
                <a:lnTo>
                  <a:pt x="5" y="120"/>
                </a:lnTo>
                <a:lnTo>
                  <a:pt x="5" y="118"/>
                </a:lnTo>
                <a:lnTo>
                  <a:pt x="7" y="118"/>
                </a:lnTo>
                <a:lnTo>
                  <a:pt x="7" y="117"/>
                </a:lnTo>
                <a:lnTo>
                  <a:pt x="7" y="115"/>
                </a:lnTo>
                <a:lnTo>
                  <a:pt x="7" y="113"/>
                </a:lnTo>
                <a:lnTo>
                  <a:pt x="5" y="113"/>
                </a:lnTo>
                <a:lnTo>
                  <a:pt x="5" y="112"/>
                </a:lnTo>
                <a:lnTo>
                  <a:pt x="5" y="110"/>
                </a:lnTo>
                <a:lnTo>
                  <a:pt x="5" y="108"/>
                </a:lnTo>
                <a:lnTo>
                  <a:pt x="3" y="106"/>
                </a:lnTo>
                <a:lnTo>
                  <a:pt x="3" y="105"/>
                </a:lnTo>
                <a:lnTo>
                  <a:pt x="3" y="103"/>
                </a:lnTo>
                <a:lnTo>
                  <a:pt x="5" y="103"/>
                </a:lnTo>
                <a:lnTo>
                  <a:pt x="5" y="101"/>
                </a:lnTo>
                <a:lnTo>
                  <a:pt x="7" y="101"/>
                </a:lnTo>
                <a:lnTo>
                  <a:pt x="8" y="101"/>
                </a:lnTo>
                <a:lnTo>
                  <a:pt x="10" y="101"/>
                </a:lnTo>
                <a:lnTo>
                  <a:pt x="10" y="100"/>
                </a:lnTo>
                <a:lnTo>
                  <a:pt x="12" y="100"/>
                </a:lnTo>
                <a:lnTo>
                  <a:pt x="12" y="98"/>
                </a:lnTo>
                <a:lnTo>
                  <a:pt x="12" y="96"/>
                </a:lnTo>
                <a:lnTo>
                  <a:pt x="12" y="94"/>
                </a:lnTo>
                <a:lnTo>
                  <a:pt x="10" y="94"/>
                </a:lnTo>
                <a:lnTo>
                  <a:pt x="10" y="93"/>
                </a:lnTo>
                <a:lnTo>
                  <a:pt x="10" y="91"/>
                </a:lnTo>
                <a:lnTo>
                  <a:pt x="8" y="91"/>
                </a:lnTo>
                <a:lnTo>
                  <a:pt x="8" y="89"/>
                </a:lnTo>
                <a:lnTo>
                  <a:pt x="7" y="89"/>
                </a:lnTo>
                <a:lnTo>
                  <a:pt x="7" y="87"/>
                </a:lnTo>
                <a:lnTo>
                  <a:pt x="5" y="87"/>
                </a:lnTo>
                <a:lnTo>
                  <a:pt x="7" y="87"/>
                </a:lnTo>
                <a:lnTo>
                  <a:pt x="7" y="86"/>
                </a:lnTo>
                <a:lnTo>
                  <a:pt x="7" y="84"/>
                </a:lnTo>
                <a:lnTo>
                  <a:pt x="8" y="84"/>
                </a:lnTo>
                <a:lnTo>
                  <a:pt x="8" y="82"/>
                </a:lnTo>
                <a:lnTo>
                  <a:pt x="8" y="81"/>
                </a:lnTo>
                <a:lnTo>
                  <a:pt x="7" y="81"/>
                </a:lnTo>
                <a:lnTo>
                  <a:pt x="7" y="79"/>
                </a:lnTo>
                <a:lnTo>
                  <a:pt x="8" y="79"/>
                </a:lnTo>
                <a:lnTo>
                  <a:pt x="7" y="79"/>
                </a:lnTo>
                <a:lnTo>
                  <a:pt x="7" y="77"/>
                </a:lnTo>
                <a:lnTo>
                  <a:pt x="5" y="77"/>
                </a:lnTo>
                <a:lnTo>
                  <a:pt x="5" y="75"/>
                </a:lnTo>
                <a:lnTo>
                  <a:pt x="3" y="75"/>
                </a:lnTo>
                <a:lnTo>
                  <a:pt x="3" y="74"/>
                </a:lnTo>
                <a:lnTo>
                  <a:pt x="5" y="74"/>
                </a:lnTo>
                <a:lnTo>
                  <a:pt x="5" y="72"/>
                </a:lnTo>
                <a:lnTo>
                  <a:pt x="5" y="70"/>
                </a:lnTo>
                <a:lnTo>
                  <a:pt x="5" y="69"/>
                </a:lnTo>
                <a:lnTo>
                  <a:pt x="5" y="67"/>
                </a:lnTo>
                <a:lnTo>
                  <a:pt x="5" y="65"/>
                </a:lnTo>
                <a:lnTo>
                  <a:pt x="3" y="65"/>
                </a:lnTo>
                <a:lnTo>
                  <a:pt x="3" y="63"/>
                </a:lnTo>
                <a:lnTo>
                  <a:pt x="3" y="62"/>
                </a:lnTo>
                <a:lnTo>
                  <a:pt x="5" y="62"/>
                </a:lnTo>
                <a:lnTo>
                  <a:pt x="7" y="62"/>
                </a:lnTo>
                <a:lnTo>
                  <a:pt x="8" y="62"/>
                </a:lnTo>
                <a:lnTo>
                  <a:pt x="8" y="60"/>
                </a:lnTo>
                <a:lnTo>
                  <a:pt x="8" y="58"/>
                </a:lnTo>
                <a:lnTo>
                  <a:pt x="10" y="58"/>
                </a:lnTo>
                <a:lnTo>
                  <a:pt x="8" y="58"/>
                </a:lnTo>
                <a:lnTo>
                  <a:pt x="10" y="58"/>
                </a:lnTo>
                <a:lnTo>
                  <a:pt x="10" y="57"/>
                </a:lnTo>
                <a:lnTo>
                  <a:pt x="10" y="55"/>
                </a:lnTo>
                <a:lnTo>
                  <a:pt x="8" y="55"/>
                </a:lnTo>
                <a:lnTo>
                  <a:pt x="8" y="53"/>
                </a:lnTo>
                <a:lnTo>
                  <a:pt x="7" y="53"/>
                </a:lnTo>
                <a:lnTo>
                  <a:pt x="7" y="51"/>
                </a:lnTo>
                <a:lnTo>
                  <a:pt x="5" y="51"/>
                </a:lnTo>
                <a:lnTo>
                  <a:pt x="5" y="50"/>
                </a:lnTo>
                <a:lnTo>
                  <a:pt x="3" y="50"/>
                </a:lnTo>
                <a:lnTo>
                  <a:pt x="3" y="48"/>
                </a:lnTo>
                <a:lnTo>
                  <a:pt x="1" y="48"/>
                </a:lnTo>
                <a:lnTo>
                  <a:pt x="1" y="46"/>
                </a:lnTo>
                <a:lnTo>
                  <a:pt x="0" y="46"/>
                </a:lnTo>
                <a:lnTo>
                  <a:pt x="0" y="44"/>
                </a:lnTo>
                <a:lnTo>
                  <a:pt x="0" y="43"/>
                </a:lnTo>
                <a:lnTo>
                  <a:pt x="0" y="41"/>
                </a:lnTo>
                <a:lnTo>
                  <a:pt x="0" y="39"/>
                </a:lnTo>
                <a:lnTo>
                  <a:pt x="0" y="38"/>
                </a:lnTo>
                <a:lnTo>
                  <a:pt x="0" y="36"/>
                </a:lnTo>
                <a:lnTo>
                  <a:pt x="1" y="36"/>
                </a:lnTo>
                <a:lnTo>
                  <a:pt x="1" y="34"/>
                </a:lnTo>
                <a:lnTo>
                  <a:pt x="1" y="32"/>
                </a:lnTo>
                <a:lnTo>
                  <a:pt x="1" y="31"/>
                </a:lnTo>
                <a:lnTo>
                  <a:pt x="1" y="29"/>
                </a:lnTo>
                <a:lnTo>
                  <a:pt x="3" y="29"/>
                </a:lnTo>
                <a:lnTo>
                  <a:pt x="3" y="27"/>
                </a:lnTo>
                <a:lnTo>
                  <a:pt x="3" y="26"/>
                </a:lnTo>
                <a:lnTo>
                  <a:pt x="5" y="26"/>
                </a:lnTo>
                <a:lnTo>
                  <a:pt x="5" y="24"/>
                </a:lnTo>
                <a:lnTo>
                  <a:pt x="5" y="22"/>
                </a:lnTo>
                <a:lnTo>
                  <a:pt x="7" y="22"/>
                </a:lnTo>
                <a:lnTo>
                  <a:pt x="7" y="20"/>
                </a:lnTo>
                <a:lnTo>
                  <a:pt x="7" y="19"/>
                </a:lnTo>
                <a:lnTo>
                  <a:pt x="8" y="19"/>
                </a:lnTo>
                <a:lnTo>
                  <a:pt x="8" y="17"/>
                </a:lnTo>
                <a:lnTo>
                  <a:pt x="10" y="17"/>
                </a:lnTo>
                <a:lnTo>
                  <a:pt x="10" y="15"/>
                </a:lnTo>
                <a:lnTo>
                  <a:pt x="10" y="13"/>
                </a:lnTo>
                <a:lnTo>
                  <a:pt x="10" y="12"/>
                </a:lnTo>
                <a:lnTo>
                  <a:pt x="10" y="10"/>
                </a:lnTo>
                <a:lnTo>
                  <a:pt x="10" y="8"/>
                </a:lnTo>
                <a:lnTo>
                  <a:pt x="10" y="7"/>
                </a:lnTo>
                <a:lnTo>
                  <a:pt x="12" y="7"/>
                </a:lnTo>
                <a:lnTo>
                  <a:pt x="12" y="5"/>
                </a:lnTo>
                <a:lnTo>
                  <a:pt x="13" y="5"/>
                </a:lnTo>
                <a:lnTo>
                  <a:pt x="15" y="5"/>
                </a:lnTo>
                <a:lnTo>
                  <a:pt x="15" y="3"/>
                </a:lnTo>
                <a:lnTo>
                  <a:pt x="17" y="3"/>
                </a:lnTo>
                <a:lnTo>
                  <a:pt x="17" y="1"/>
                </a:lnTo>
                <a:lnTo>
                  <a:pt x="19" y="1"/>
                </a:lnTo>
                <a:lnTo>
                  <a:pt x="20" y="1"/>
                </a:lnTo>
                <a:lnTo>
                  <a:pt x="22" y="1"/>
                </a:lnTo>
                <a:lnTo>
                  <a:pt x="22" y="0"/>
                </a:lnTo>
                <a:lnTo>
                  <a:pt x="24" y="0"/>
                </a:lnTo>
                <a:lnTo>
                  <a:pt x="24" y="1"/>
                </a:lnTo>
                <a:lnTo>
                  <a:pt x="25" y="1"/>
                </a:lnTo>
                <a:lnTo>
                  <a:pt x="25" y="3"/>
                </a:lnTo>
                <a:lnTo>
                  <a:pt x="25" y="5"/>
                </a:lnTo>
                <a:lnTo>
                  <a:pt x="24" y="5"/>
                </a:lnTo>
                <a:lnTo>
                  <a:pt x="24" y="7"/>
                </a:lnTo>
                <a:lnTo>
                  <a:pt x="24" y="8"/>
                </a:lnTo>
                <a:lnTo>
                  <a:pt x="25" y="8"/>
                </a:lnTo>
                <a:lnTo>
                  <a:pt x="25" y="10"/>
                </a:lnTo>
                <a:lnTo>
                  <a:pt x="27" y="8"/>
                </a:lnTo>
                <a:lnTo>
                  <a:pt x="27" y="7"/>
                </a:lnTo>
                <a:lnTo>
                  <a:pt x="27" y="5"/>
                </a:lnTo>
                <a:lnTo>
                  <a:pt x="29" y="5"/>
                </a:lnTo>
                <a:lnTo>
                  <a:pt x="29" y="3"/>
                </a:lnTo>
                <a:lnTo>
                  <a:pt x="29" y="1"/>
                </a:lnTo>
                <a:lnTo>
                  <a:pt x="31" y="1"/>
                </a:lnTo>
                <a:lnTo>
                  <a:pt x="31" y="0"/>
                </a:lnTo>
                <a:lnTo>
                  <a:pt x="31" y="1"/>
                </a:lnTo>
                <a:lnTo>
                  <a:pt x="32" y="1"/>
                </a:lnTo>
                <a:lnTo>
                  <a:pt x="34" y="1"/>
                </a:lnTo>
                <a:lnTo>
                  <a:pt x="36" y="1"/>
                </a:lnTo>
                <a:lnTo>
                  <a:pt x="38" y="1"/>
                </a:lnTo>
                <a:lnTo>
                  <a:pt x="38" y="0"/>
                </a:lnTo>
                <a:lnTo>
                  <a:pt x="39" y="0"/>
                </a:lnTo>
                <a:lnTo>
                  <a:pt x="41" y="0"/>
                </a:lnTo>
                <a:lnTo>
                  <a:pt x="41" y="1"/>
                </a:lnTo>
                <a:close/>
              </a:path>
            </a:pathLst>
          </a:custGeom>
          <a:solidFill>
            <a:schemeClr val="tx2">
              <a:lumMod val="5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9"/>
          <p:cNvSpPr>
            <a:spLocks/>
          </p:cNvSpPr>
          <p:nvPr/>
        </p:nvSpPr>
        <p:spPr bwMode="auto">
          <a:xfrm>
            <a:off x="4797356" y="97300"/>
            <a:ext cx="873016" cy="1022622"/>
          </a:xfrm>
          <a:custGeom>
            <a:avLst/>
            <a:gdLst>
              <a:gd name="T0" fmla="*/ 129 w 461"/>
              <a:gd name="T1" fmla="*/ 58 h 540"/>
              <a:gd name="T2" fmla="*/ 177 w 461"/>
              <a:gd name="T3" fmla="*/ 63 h 540"/>
              <a:gd name="T4" fmla="*/ 205 w 461"/>
              <a:gd name="T5" fmla="*/ 77 h 540"/>
              <a:gd name="T6" fmla="*/ 218 w 461"/>
              <a:gd name="T7" fmla="*/ 106 h 540"/>
              <a:gd name="T8" fmla="*/ 251 w 461"/>
              <a:gd name="T9" fmla="*/ 115 h 540"/>
              <a:gd name="T10" fmla="*/ 280 w 461"/>
              <a:gd name="T11" fmla="*/ 103 h 540"/>
              <a:gd name="T12" fmla="*/ 310 w 461"/>
              <a:gd name="T13" fmla="*/ 106 h 540"/>
              <a:gd name="T14" fmla="*/ 322 w 461"/>
              <a:gd name="T15" fmla="*/ 127 h 540"/>
              <a:gd name="T16" fmla="*/ 330 w 461"/>
              <a:gd name="T17" fmla="*/ 137 h 540"/>
              <a:gd name="T18" fmla="*/ 322 w 461"/>
              <a:gd name="T19" fmla="*/ 153 h 540"/>
              <a:gd name="T20" fmla="*/ 335 w 461"/>
              <a:gd name="T21" fmla="*/ 163 h 540"/>
              <a:gd name="T22" fmla="*/ 339 w 461"/>
              <a:gd name="T23" fmla="*/ 179 h 540"/>
              <a:gd name="T24" fmla="*/ 342 w 461"/>
              <a:gd name="T25" fmla="*/ 189 h 540"/>
              <a:gd name="T26" fmla="*/ 334 w 461"/>
              <a:gd name="T27" fmla="*/ 191 h 540"/>
              <a:gd name="T28" fmla="*/ 325 w 461"/>
              <a:gd name="T29" fmla="*/ 192 h 540"/>
              <a:gd name="T30" fmla="*/ 315 w 461"/>
              <a:gd name="T31" fmla="*/ 203 h 540"/>
              <a:gd name="T32" fmla="*/ 308 w 461"/>
              <a:gd name="T33" fmla="*/ 211 h 540"/>
              <a:gd name="T34" fmla="*/ 299 w 461"/>
              <a:gd name="T35" fmla="*/ 225 h 540"/>
              <a:gd name="T36" fmla="*/ 287 w 461"/>
              <a:gd name="T37" fmla="*/ 234 h 540"/>
              <a:gd name="T38" fmla="*/ 275 w 461"/>
              <a:gd name="T39" fmla="*/ 239 h 540"/>
              <a:gd name="T40" fmla="*/ 265 w 461"/>
              <a:gd name="T41" fmla="*/ 247 h 540"/>
              <a:gd name="T42" fmla="*/ 251 w 461"/>
              <a:gd name="T43" fmla="*/ 254 h 540"/>
              <a:gd name="T44" fmla="*/ 241 w 461"/>
              <a:gd name="T45" fmla="*/ 261 h 540"/>
              <a:gd name="T46" fmla="*/ 244 w 461"/>
              <a:gd name="T47" fmla="*/ 275 h 540"/>
              <a:gd name="T48" fmla="*/ 258 w 461"/>
              <a:gd name="T49" fmla="*/ 280 h 540"/>
              <a:gd name="T50" fmla="*/ 268 w 461"/>
              <a:gd name="T51" fmla="*/ 287 h 540"/>
              <a:gd name="T52" fmla="*/ 280 w 461"/>
              <a:gd name="T53" fmla="*/ 292 h 540"/>
              <a:gd name="T54" fmla="*/ 294 w 461"/>
              <a:gd name="T55" fmla="*/ 296 h 540"/>
              <a:gd name="T56" fmla="*/ 303 w 461"/>
              <a:gd name="T57" fmla="*/ 311 h 540"/>
              <a:gd name="T58" fmla="*/ 320 w 461"/>
              <a:gd name="T59" fmla="*/ 318 h 540"/>
              <a:gd name="T60" fmla="*/ 334 w 461"/>
              <a:gd name="T61" fmla="*/ 315 h 540"/>
              <a:gd name="T62" fmla="*/ 351 w 461"/>
              <a:gd name="T63" fmla="*/ 315 h 540"/>
              <a:gd name="T64" fmla="*/ 356 w 461"/>
              <a:gd name="T65" fmla="*/ 332 h 540"/>
              <a:gd name="T66" fmla="*/ 365 w 461"/>
              <a:gd name="T67" fmla="*/ 344 h 540"/>
              <a:gd name="T68" fmla="*/ 372 w 461"/>
              <a:gd name="T69" fmla="*/ 358 h 540"/>
              <a:gd name="T70" fmla="*/ 382 w 461"/>
              <a:gd name="T71" fmla="*/ 371 h 540"/>
              <a:gd name="T72" fmla="*/ 392 w 461"/>
              <a:gd name="T73" fmla="*/ 387 h 540"/>
              <a:gd name="T74" fmla="*/ 403 w 461"/>
              <a:gd name="T75" fmla="*/ 401 h 540"/>
              <a:gd name="T76" fmla="*/ 415 w 461"/>
              <a:gd name="T77" fmla="*/ 420 h 540"/>
              <a:gd name="T78" fmla="*/ 425 w 461"/>
              <a:gd name="T79" fmla="*/ 437 h 540"/>
              <a:gd name="T80" fmla="*/ 435 w 461"/>
              <a:gd name="T81" fmla="*/ 452 h 540"/>
              <a:gd name="T82" fmla="*/ 447 w 461"/>
              <a:gd name="T83" fmla="*/ 470 h 540"/>
              <a:gd name="T84" fmla="*/ 458 w 461"/>
              <a:gd name="T85" fmla="*/ 485 h 540"/>
              <a:gd name="T86" fmla="*/ 449 w 461"/>
              <a:gd name="T87" fmla="*/ 495 h 540"/>
              <a:gd name="T88" fmla="*/ 432 w 461"/>
              <a:gd name="T89" fmla="*/ 504 h 540"/>
              <a:gd name="T90" fmla="*/ 415 w 461"/>
              <a:gd name="T91" fmla="*/ 513 h 540"/>
              <a:gd name="T92" fmla="*/ 397 w 461"/>
              <a:gd name="T93" fmla="*/ 519 h 540"/>
              <a:gd name="T94" fmla="*/ 382 w 461"/>
              <a:gd name="T95" fmla="*/ 528 h 540"/>
              <a:gd name="T96" fmla="*/ 363 w 461"/>
              <a:gd name="T97" fmla="*/ 535 h 540"/>
              <a:gd name="T98" fmla="*/ 335 w 461"/>
              <a:gd name="T99" fmla="*/ 525 h 540"/>
              <a:gd name="T100" fmla="*/ 296 w 461"/>
              <a:gd name="T101" fmla="*/ 476 h 540"/>
              <a:gd name="T102" fmla="*/ 273 w 461"/>
              <a:gd name="T103" fmla="*/ 414 h 540"/>
              <a:gd name="T104" fmla="*/ 244 w 461"/>
              <a:gd name="T105" fmla="*/ 365 h 540"/>
              <a:gd name="T106" fmla="*/ 191 w 461"/>
              <a:gd name="T107" fmla="*/ 328 h 540"/>
              <a:gd name="T108" fmla="*/ 181 w 461"/>
              <a:gd name="T109" fmla="*/ 275 h 540"/>
              <a:gd name="T110" fmla="*/ 191 w 461"/>
              <a:gd name="T111" fmla="*/ 217 h 540"/>
              <a:gd name="T112" fmla="*/ 143 w 461"/>
              <a:gd name="T113" fmla="*/ 168 h 540"/>
              <a:gd name="T114" fmla="*/ 127 w 461"/>
              <a:gd name="T115" fmla="*/ 117 h 540"/>
              <a:gd name="T116" fmla="*/ 76 w 461"/>
              <a:gd name="T117" fmla="*/ 110 h 540"/>
              <a:gd name="T118" fmla="*/ 41 w 461"/>
              <a:gd name="T119" fmla="*/ 117 h 540"/>
              <a:gd name="T120" fmla="*/ 24 w 461"/>
              <a:gd name="T121" fmla="*/ 89 h 540"/>
              <a:gd name="T122" fmla="*/ 17 w 461"/>
              <a:gd name="T123" fmla="*/ 50 h 540"/>
              <a:gd name="T124" fmla="*/ 2 w 461"/>
              <a:gd name="T125" fmla="*/ 34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1" h="540">
                <a:moveTo>
                  <a:pt x="45" y="20"/>
                </a:moveTo>
                <a:lnTo>
                  <a:pt x="46" y="22"/>
                </a:lnTo>
                <a:lnTo>
                  <a:pt x="48" y="22"/>
                </a:lnTo>
                <a:lnTo>
                  <a:pt x="57" y="32"/>
                </a:lnTo>
                <a:lnTo>
                  <a:pt x="62" y="34"/>
                </a:lnTo>
                <a:lnTo>
                  <a:pt x="64" y="37"/>
                </a:lnTo>
                <a:lnTo>
                  <a:pt x="70" y="39"/>
                </a:lnTo>
                <a:lnTo>
                  <a:pt x="72" y="41"/>
                </a:lnTo>
                <a:lnTo>
                  <a:pt x="79" y="44"/>
                </a:lnTo>
                <a:lnTo>
                  <a:pt x="82" y="51"/>
                </a:lnTo>
                <a:lnTo>
                  <a:pt x="94" y="58"/>
                </a:lnTo>
                <a:lnTo>
                  <a:pt x="112" y="58"/>
                </a:lnTo>
                <a:lnTo>
                  <a:pt x="122" y="65"/>
                </a:lnTo>
                <a:lnTo>
                  <a:pt x="129" y="58"/>
                </a:lnTo>
                <a:lnTo>
                  <a:pt x="141" y="55"/>
                </a:lnTo>
                <a:lnTo>
                  <a:pt x="146" y="58"/>
                </a:lnTo>
                <a:lnTo>
                  <a:pt x="151" y="60"/>
                </a:lnTo>
                <a:lnTo>
                  <a:pt x="156" y="55"/>
                </a:lnTo>
                <a:lnTo>
                  <a:pt x="160" y="55"/>
                </a:lnTo>
                <a:lnTo>
                  <a:pt x="162" y="53"/>
                </a:lnTo>
                <a:lnTo>
                  <a:pt x="163" y="53"/>
                </a:lnTo>
                <a:lnTo>
                  <a:pt x="168" y="56"/>
                </a:lnTo>
                <a:lnTo>
                  <a:pt x="172" y="55"/>
                </a:lnTo>
                <a:lnTo>
                  <a:pt x="172" y="56"/>
                </a:lnTo>
                <a:lnTo>
                  <a:pt x="174" y="58"/>
                </a:lnTo>
                <a:lnTo>
                  <a:pt x="175" y="60"/>
                </a:lnTo>
                <a:lnTo>
                  <a:pt x="175" y="62"/>
                </a:lnTo>
                <a:lnTo>
                  <a:pt x="177" y="63"/>
                </a:lnTo>
                <a:lnTo>
                  <a:pt x="179" y="63"/>
                </a:lnTo>
                <a:lnTo>
                  <a:pt x="181" y="65"/>
                </a:lnTo>
                <a:lnTo>
                  <a:pt x="182" y="67"/>
                </a:lnTo>
                <a:lnTo>
                  <a:pt x="186" y="67"/>
                </a:lnTo>
                <a:lnTo>
                  <a:pt x="187" y="68"/>
                </a:lnTo>
                <a:lnTo>
                  <a:pt x="189" y="68"/>
                </a:lnTo>
                <a:lnTo>
                  <a:pt x="191" y="70"/>
                </a:lnTo>
                <a:lnTo>
                  <a:pt x="193" y="72"/>
                </a:lnTo>
                <a:lnTo>
                  <a:pt x="194" y="74"/>
                </a:lnTo>
                <a:lnTo>
                  <a:pt x="196" y="74"/>
                </a:lnTo>
                <a:lnTo>
                  <a:pt x="198" y="74"/>
                </a:lnTo>
                <a:lnTo>
                  <a:pt x="201" y="75"/>
                </a:lnTo>
                <a:lnTo>
                  <a:pt x="203" y="77"/>
                </a:lnTo>
                <a:lnTo>
                  <a:pt x="205" y="77"/>
                </a:lnTo>
                <a:lnTo>
                  <a:pt x="206" y="79"/>
                </a:lnTo>
                <a:lnTo>
                  <a:pt x="208" y="81"/>
                </a:lnTo>
                <a:lnTo>
                  <a:pt x="208" y="82"/>
                </a:lnTo>
                <a:lnTo>
                  <a:pt x="210" y="84"/>
                </a:lnTo>
                <a:lnTo>
                  <a:pt x="210" y="87"/>
                </a:lnTo>
                <a:lnTo>
                  <a:pt x="212" y="89"/>
                </a:lnTo>
                <a:lnTo>
                  <a:pt x="212" y="91"/>
                </a:lnTo>
                <a:lnTo>
                  <a:pt x="213" y="93"/>
                </a:lnTo>
                <a:lnTo>
                  <a:pt x="215" y="94"/>
                </a:lnTo>
                <a:lnTo>
                  <a:pt x="215" y="96"/>
                </a:lnTo>
                <a:lnTo>
                  <a:pt x="217" y="99"/>
                </a:lnTo>
                <a:lnTo>
                  <a:pt x="217" y="101"/>
                </a:lnTo>
                <a:lnTo>
                  <a:pt x="217" y="105"/>
                </a:lnTo>
                <a:lnTo>
                  <a:pt x="218" y="106"/>
                </a:lnTo>
                <a:lnTo>
                  <a:pt x="218" y="108"/>
                </a:lnTo>
                <a:lnTo>
                  <a:pt x="220" y="111"/>
                </a:lnTo>
                <a:lnTo>
                  <a:pt x="222" y="111"/>
                </a:lnTo>
                <a:lnTo>
                  <a:pt x="224" y="113"/>
                </a:lnTo>
                <a:lnTo>
                  <a:pt x="227" y="113"/>
                </a:lnTo>
                <a:lnTo>
                  <a:pt x="229" y="113"/>
                </a:lnTo>
                <a:lnTo>
                  <a:pt x="232" y="113"/>
                </a:lnTo>
                <a:lnTo>
                  <a:pt x="236" y="113"/>
                </a:lnTo>
                <a:lnTo>
                  <a:pt x="237" y="115"/>
                </a:lnTo>
                <a:lnTo>
                  <a:pt x="239" y="115"/>
                </a:lnTo>
                <a:lnTo>
                  <a:pt x="242" y="115"/>
                </a:lnTo>
                <a:lnTo>
                  <a:pt x="246" y="115"/>
                </a:lnTo>
                <a:lnTo>
                  <a:pt x="248" y="115"/>
                </a:lnTo>
                <a:lnTo>
                  <a:pt x="251" y="115"/>
                </a:lnTo>
                <a:lnTo>
                  <a:pt x="253" y="115"/>
                </a:lnTo>
                <a:lnTo>
                  <a:pt x="256" y="115"/>
                </a:lnTo>
                <a:lnTo>
                  <a:pt x="260" y="115"/>
                </a:lnTo>
                <a:lnTo>
                  <a:pt x="261" y="113"/>
                </a:lnTo>
                <a:lnTo>
                  <a:pt x="263" y="113"/>
                </a:lnTo>
                <a:lnTo>
                  <a:pt x="265" y="111"/>
                </a:lnTo>
                <a:lnTo>
                  <a:pt x="268" y="111"/>
                </a:lnTo>
                <a:lnTo>
                  <a:pt x="268" y="110"/>
                </a:lnTo>
                <a:lnTo>
                  <a:pt x="270" y="108"/>
                </a:lnTo>
                <a:lnTo>
                  <a:pt x="272" y="106"/>
                </a:lnTo>
                <a:lnTo>
                  <a:pt x="273" y="105"/>
                </a:lnTo>
                <a:lnTo>
                  <a:pt x="275" y="103"/>
                </a:lnTo>
                <a:lnTo>
                  <a:pt x="277" y="103"/>
                </a:lnTo>
                <a:lnTo>
                  <a:pt x="280" y="103"/>
                </a:lnTo>
                <a:lnTo>
                  <a:pt x="282" y="101"/>
                </a:lnTo>
                <a:lnTo>
                  <a:pt x="284" y="101"/>
                </a:lnTo>
                <a:lnTo>
                  <a:pt x="286" y="99"/>
                </a:lnTo>
                <a:lnTo>
                  <a:pt x="287" y="98"/>
                </a:lnTo>
                <a:lnTo>
                  <a:pt x="291" y="98"/>
                </a:lnTo>
                <a:lnTo>
                  <a:pt x="292" y="99"/>
                </a:lnTo>
                <a:lnTo>
                  <a:pt x="294" y="99"/>
                </a:lnTo>
                <a:lnTo>
                  <a:pt x="298" y="101"/>
                </a:lnTo>
                <a:lnTo>
                  <a:pt x="299" y="101"/>
                </a:lnTo>
                <a:lnTo>
                  <a:pt x="301" y="103"/>
                </a:lnTo>
                <a:lnTo>
                  <a:pt x="303" y="103"/>
                </a:lnTo>
                <a:lnTo>
                  <a:pt x="306" y="105"/>
                </a:lnTo>
                <a:lnTo>
                  <a:pt x="308" y="105"/>
                </a:lnTo>
                <a:lnTo>
                  <a:pt x="310" y="106"/>
                </a:lnTo>
                <a:lnTo>
                  <a:pt x="311" y="106"/>
                </a:lnTo>
                <a:lnTo>
                  <a:pt x="313" y="108"/>
                </a:lnTo>
                <a:lnTo>
                  <a:pt x="316" y="108"/>
                </a:lnTo>
                <a:lnTo>
                  <a:pt x="318" y="110"/>
                </a:lnTo>
                <a:lnTo>
                  <a:pt x="320" y="110"/>
                </a:lnTo>
                <a:lnTo>
                  <a:pt x="322" y="110"/>
                </a:lnTo>
                <a:lnTo>
                  <a:pt x="322" y="118"/>
                </a:lnTo>
                <a:lnTo>
                  <a:pt x="322" y="120"/>
                </a:lnTo>
                <a:lnTo>
                  <a:pt x="323" y="120"/>
                </a:lnTo>
                <a:lnTo>
                  <a:pt x="323" y="122"/>
                </a:lnTo>
                <a:lnTo>
                  <a:pt x="323" y="124"/>
                </a:lnTo>
                <a:lnTo>
                  <a:pt x="323" y="125"/>
                </a:lnTo>
                <a:lnTo>
                  <a:pt x="322" y="125"/>
                </a:lnTo>
                <a:lnTo>
                  <a:pt x="322" y="127"/>
                </a:lnTo>
                <a:lnTo>
                  <a:pt x="323" y="127"/>
                </a:lnTo>
                <a:lnTo>
                  <a:pt x="323" y="129"/>
                </a:lnTo>
                <a:lnTo>
                  <a:pt x="323" y="130"/>
                </a:lnTo>
                <a:lnTo>
                  <a:pt x="323" y="132"/>
                </a:lnTo>
                <a:lnTo>
                  <a:pt x="325" y="132"/>
                </a:lnTo>
                <a:lnTo>
                  <a:pt x="325" y="134"/>
                </a:lnTo>
                <a:lnTo>
                  <a:pt x="327" y="134"/>
                </a:lnTo>
                <a:lnTo>
                  <a:pt x="327" y="136"/>
                </a:lnTo>
                <a:lnTo>
                  <a:pt x="329" y="136"/>
                </a:lnTo>
                <a:lnTo>
                  <a:pt x="330" y="134"/>
                </a:lnTo>
                <a:lnTo>
                  <a:pt x="332" y="134"/>
                </a:lnTo>
                <a:lnTo>
                  <a:pt x="332" y="136"/>
                </a:lnTo>
                <a:lnTo>
                  <a:pt x="332" y="137"/>
                </a:lnTo>
                <a:lnTo>
                  <a:pt x="330" y="137"/>
                </a:lnTo>
                <a:lnTo>
                  <a:pt x="330" y="139"/>
                </a:lnTo>
                <a:lnTo>
                  <a:pt x="330" y="141"/>
                </a:lnTo>
                <a:lnTo>
                  <a:pt x="330" y="142"/>
                </a:lnTo>
                <a:lnTo>
                  <a:pt x="330" y="144"/>
                </a:lnTo>
                <a:lnTo>
                  <a:pt x="330" y="146"/>
                </a:lnTo>
                <a:lnTo>
                  <a:pt x="329" y="146"/>
                </a:lnTo>
                <a:lnTo>
                  <a:pt x="329" y="148"/>
                </a:lnTo>
                <a:lnTo>
                  <a:pt x="327" y="148"/>
                </a:lnTo>
                <a:lnTo>
                  <a:pt x="327" y="149"/>
                </a:lnTo>
                <a:lnTo>
                  <a:pt x="325" y="149"/>
                </a:lnTo>
                <a:lnTo>
                  <a:pt x="325" y="151"/>
                </a:lnTo>
                <a:lnTo>
                  <a:pt x="323" y="151"/>
                </a:lnTo>
                <a:lnTo>
                  <a:pt x="323" y="153"/>
                </a:lnTo>
                <a:lnTo>
                  <a:pt x="322" y="153"/>
                </a:lnTo>
                <a:lnTo>
                  <a:pt x="322" y="155"/>
                </a:lnTo>
                <a:lnTo>
                  <a:pt x="323" y="155"/>
                </a:lnTo>
                <a:lnTo>
                  <a:pt x="325" y="155"/>
                </a:lnTo>
                <a:lnTo>
                  <a:pt x="325" y="156"/>
                </a:lnTo>
                <a:lnTo>
                  <a:pt x="327" y="156"/>
                </a:lnTo>
                <a:lnTo>
                  <a:pt x="327" y="158"/>
                </a:lnTo>
                <a:lnTo>
                  <a:pt x="329" y="158"/>
                </a:lnTo>
                <a:lnTo>
                  <a:pt x="329" y="160"/>
                </a:lnTo>
                <a:lnTo>
                  <a:pt x="330" y="160"/>
                </a:lnTo>
                <a:lnTo>
                  <a:pt x="330" y="161"/>
                </a:lnTo>
                <a:lnTo>
                  <a:pt x="332" y="161"/>
                </a:lnTo>
                <a:lnTo>
                  <a:pt x="334" y="161"/>
                </a:lnTo>
                <a:lnTo>
                  <a:pt x="334" y="163"/>
                </a:lnTo>
                <a:lnTo>
                  <a:pt x="335" y="163"/>
                </a:lnTo>
                <a:lnTo>
                  <a:pt x="335" y="165"/>
                </a:lnTo>
                <a:lnTo>
                  <a:pt x="335" y="167"/>
                </a:lnTo>
                <a:lnTo>
                  <a:pt x="334" y="168"/>
                </a:lnTo>
                <a:lnTo>
                  <a:pt x="334" y="170"/>
                </a:lnTo>
                <a:lnTo>
                  <a:pt x="332" y="170"/>
                </a:lnTo>
                <a:lnTo>
                  <a:pt x="332" y="172"/>
                </a:lnTo>
                <a:lnTo>
                  <a:pt x="334" y="172"/>
                </a:lnTo>
                <a:lnTo>
                  <a:pt x="334" y="173"/>
                </a:lnTo>
                <a:lnTo>
                  <a:pt x="335" y="173"/>
                </a:lnTo>
                <a:lnTo>
                  <a:pt x="335" y="175"/>
                </a:lnTo>
                <a:lnTo>
                  <a:pt x="337" y="175"/>
                </a:lnTo>
                <a:lnTo>
                  <a:pt x="337" y="177"/>
                </a:lnTo>
                <a:lnTo>
                  <a:pt x="339" y="177"/>
                </a:lnTo>
                <a:lnTo>
                  <a:pt x="339" y="179"/>
                </a:lnTo>
                <a:lnTo>
                  <a:pt x="339" y="180"/>
                </a:lnTo>
                <a:lnTo>
                  <a:pt x="339" y="182"/>
                </a:lnTo>
                <a:lnTo>
                  <a:pt x="337" y="182"/>
                </a:lnTo>
                <a:lnTo>
                  <a:pt x="339" y="182"/>
                </a:lnTo>
                <a:lnTo>
                  <a:pt x="339" y="184"/>
                </a:lnTo>
                <a:lnTo>
                  <a:pt x="339" y="182"/>
                </a:lnTo>
                <a:lnTo>
                  <a:pt x="339" y="184"/>
                </a:lnTo>
                <a:lnTo>
                  <a:pt x="341" y="184"/>
                </a:lnTo>
                <a:lnTo>
                  <a:pt x="342" y="184"/>
                </a:lnTo>
                <a:lnTo>
                  <a:pt x="342" y="186"/>
                </a:lnTo>
                <a:lnTo>
                  <a:pt x="344" y="186"/>
                </a:lnTo>
                <a:lnTo>
                  <a:pt x="344" y="187"/>
                </a:lnTo>
                <a:lnTo>
                  <a:pt x="342" y="187"/>
                </a:lnTo>
                <a:lnTo>
                  <a:pt x="342" y="189"/>
                </a:lnTo>
                <a:lnTo>
                  <a:pt x="344" y="189"/>
                </a:lnTo>
                <a:lnTo>
                  <a:pt x="344" y="191"/>
                </a:lnTo>
                <a:lnTo>
                  <a:pt x="342" y="191"/>
                </a:lnTo>
                <a:lnTo>
                  <a:pt x="342" y="192"/>
                </a:lnTo>
                <a:lnTo>
                  <a:pt x="344" y="192"/>
                </a:lnTo>
                <a:lnTo>
                  <a:pt x="342" y="192"/>
                </a:lnTo>
                <a:lnTo>
                  <a:pt x="341" y="192"/>
                </a:lnTo>
                <a:lnTo>
                  <a:pt x="341" y="191"/>
                </a:lnTo>
                <a:lnTo>
                  <a:pt x="339" y="191"/>
                </a:lnTo>
                <a:lnTo>
                  <a:pt x="337" y="191"/>
                </a:lnTo>
                <a:lnTo>
                  <a:pt x="337" y="192"/>
                </a:lnTo>
                <a:lnTo>
                  <a:pt x="335" y="192"/>
                </a:lnTo>
                <a:lnTo>
                  <a:pt x="334" y="192"/>
                </a:lnTo>
                <a:lnTo>
                  <a:pt x="334" y="191"/>
                </a:lnTo>
                <a:lnTo>
                  <a:pt x="332" y="191"/>
                </a:lnTo>
                <a:lnTo>
                  <a:pt x="332" y="192"/>
                </a:lnTo>
                <a:lnTo>
                  <a:pt x="330" y="192"/>
                </a:lnTo>
                <a:lnTo>
                  <a:pt x="330" y="191"/>
                </a:lnTo>
                <a:lnTo>
                  <a:pt x="329" y="191"/>
                </a:lnTo>
                <a:lnTo>
                  <a:pt x="327" y="191"/>
                </a:lnTo>
                <a:lnTo>
                  <a:pt x="325" y="191"/>
                </a:lnTo>
                <a:lnTo>
                  <a:pt x="325" y="192"/>
                </a:lnTo>
                <a:lnTo>
                  <a:pt x="327" y="192"/>
                </a:lnTo>
                <a:lnTo>
                  <a:pt x="329" y="192"/>
                </a:lnTo>
                <a:lnTo>
                  <a:pt x="329" y="194"/>
                </a:lnTo>
                <a:lnTo>
                  <a:pt x="327" y="194"/>
                </a:lnTo>
                <a:lnTo>
                  <a:pt x="325" y="194"/>
                </a:lnTo>
                <a:lnTo>
                  <a:pt x="325" y="192"/>
                </a:lnTo>
                <a:lnTo>
                  <a:pt x="325" y="194"/>
                </a:lnTo>
                <a:lnTo>
                  <a:pt x="325" y="196"/>
                </a:lnTo>
                <a:lnTo>
                  <a:pt x="323" y="196"/>
                </a:lnTo>
                <a:lnTo>
                  <a:pt x="322" y="196"/>
                </a:lnTo>
                <a:lnTo>
                  <a:pt x="322" y="198"/>
                </a:lnTo>
                <a:lnTo>
                  <a:pt x="320" y="198"/>
                </a:lnTo>
                <a:lnTo>
                  <a:pt x="322" y="198"/>
                </a:lnTo>
                <a:lnTo>
                  <a:pt x="322" y="199"/>
                </a:lnTo>
                <a:lnTo>
                  <a:pt x="320" y="199"/>
                </a:lnTo>
                <a:lnTo>
                  <a:pt x="320" y="201"/>
                </a:lnTo>
                <a:lnTo>
                  <a:pt x="318" y="201"/>
                </a:lnTo>
                <a:lnTo>
                  <a:pt x="318" y="203"/>
                </a:lnTo>
                <a:lnTo>
                  <a:pt x="316" y="203"/>
                </a:lnTo>
                <a:lnTo>
                  <a:pt x="315" y="203"/>
                </a:lnTo>
                <a:lnTo>
                  <a:pt x="315" y="204"/>
                </a:lnTo>
                <a:lnTo>
                  <a:pt x="313" y="204"/>
                </a:lnTo>
                <a:lnTo>
                  <a:pt x="315" y="204"/>
                </a:lnTo>
                <a:lnTo>
                  <a:pt x="315" y="206"/>
                </a:lnTo>
                <a:lnTo>
                  <a:pt x="313" y="206"/>
                </a:lnTo>
                <a:lnTo>
                  <a:pt x="311" y="206"/>
                </a:lnTo>
                <a:lnTo>
                  <a:pt x="310" y="206"/>
                </a:lnTo>
                <a:lnTo>
                  <a:pt x="310" y="204"/>
                </a:lnTo>
                <a:lnTo>
                  <a:pt x="308" y="204"/>
                </a:lnTo>
                <a:lnTo>
                  <a:pt x="308" y="206"/>
                </a:lnTo>
                <a:lnTo>
                  <a:pt x="310" y="206"/>
                </a:lnTo>
                <a:lnTo>
                  <a:pt x="310" y="208"/>
                </a:lnTo>
                <a:lnTo>
                  <a:pt x="308" y="210"/>
                </a:lnTo>
                <a:lnTo>
                  <a:pt x="308" y="211"/>
                </a:lnTo>
                <a:lnTo>
                  <a:pt x="306" y="211"/>
                </a:lnTo>
                <a:lnTo>
                  <a:pt x="306" y="213"/>
                </a:lnTo>
                <a:lnTo>
                  <a:pt x="306" y="215"/>
                </a:lnTo>
                <a:lnTo>
                  <a:pt x="304" y="215"/>
                </a:lnTo>
                <a:lnTo>
                  <a:pt x="304" y="217"/>
                </a:lnTo>
                <a:lnTo>
                  <a:pt x="303" y="217"/>
                </a:lnTo>
                <a:lnTo>
                  <a:pt x="303" y="218"/>
                </a:lnTo>
                <a:lnTo>
                  <a:pt x="303" y="220"/>
                </a:lnTo>
                <a:lnTo>
                  <a:pt x="301" y="220"/>
                </a:lnTo>
                <a:lnTo>
                  <a:pt x="301" y="222"/>
                </a:lnTo>
                <a:lnTo>
                  <a:pt x="303" y="223"/>
                </a:lnTo>
                <a:lnTo>
                  <a:pt x="301" y="223"/>
                </a:lnTo>
                <a:lnTo>
                  <a:pt x="299" y="223"/>
                </a:lnTo>
                <a:lnTo>
                  <a:pt x="299" y="225"/>
                </a:lnTo>
                <a:lnTo>
                  <a:pt x="298" y="225"/>
                </a:lnTo>
                <a:lnTo>
                  <a:pt x="298" y="227"/>
                </a:lnTo>
                <a:lnTo>
                  <a:pt x="296" y="227"/>
                </a:lnTo>
                <a:lnTo>
                  <a:pt x="294" y="227"/>
                </a:lnTo>
                <a:lnTo>
                  <a:pt x="294" y="229"/>
                </a:lnTo>
                <a:lnTo>
                  <a:pt x="294" y="230"/>
                </a:lnTo>
                <a:lnTo>
                  <a:pt x="292" y="230"/>
                </a:lnTo>
                <a:lnTo>
                  <a:pt x="292" y="232"/>
                </a:lnTo>
                <a:lnTo>
                  <a:pt x="291" y="232"/>
                </a:lnTo>
                <a:lnTo>
                  <a:pt x="291" y="234"/>
                </a:lnTo>
                <a:lnTo>
                  <a:pt x="289" y="234"/>
                </a:lnTo>
                <a:lnTo>
                  <a:pt x="289" y="235"/>
                </a:lnTo>
                <a:lnTo>
                  <a:pt x="287" y="235"/>
                </a:lnTo>
                <a:lnTo>
                  <a:pt x="287" y="234"/>
                </a:lnTo>
                <a:lnTo>
                  <a:pt x="286" y="234"/>
                </a:lnTo>
                <a:lnTo>
                  <a:pt x="284" y="234"/>
                </a:lnTo>
                <a:lnTo>
                  <a:pt x="284" y="235"/>
                </a:lnTo>
                <a:lnTo>
                  <a:pt x="282" y="235"/>
                </a:lnTo>
                <a:lnTo>
                  <a:pt x="282" y="237"/>
                </a:lnTo>
                <a:lnTo>
                  <a:pt x="282" y="235"/>
                </a:lnTo>
                <a:lnTo>
                  <a:pt x="280" y="235"/>
                </a:lnTo>
                <a:lnTo>
                  <a:pt x="280" y="234"/>
                </a:lnTo>
                <a:lnTo>
                  <a:pt x="280" y="235"/>
                </a:lnTo>
                <a:lnTo>
                  <a:pt x="280" y="237"/>
                </a:lnTo>
                <a:lnTo>
                  <a:pt x="279" y="237"/>
                </a:lnTo>
                <a:lnTo>
                  <a:pt x="279" y="239"/>
                </a:lnTo>
                <a:lnTo>
                  <a:pt x="277" y="239"/>
                </a:lnTo>
                <a:lnTo>
                  <a:pt x="275" y="239"/>
                </a:lnTo>
                <a:lnTo>
                  <a:pt x="275" y="241"/>
                </a:lnTo>
                <a:lnTo>
                  <a:pt x="273" y="241"/>
                </a:lnTo>
                <a:lnTo>
                  <a:pt x="273" y="239"/>
                </a:lnTo>
                <a:lnTo>
                  <a:pt x="272" y="239"/>
                </a:lnTo>
                <a:lnTo>
                  <a:pt x="272" y="241"/>
                </a:lnTo>
                <a:lnTo>
                  <a:pt x="270" y="241"/>
                </a:lnTo>
                <a:lnTo>
                  <a:pt x="270" y="242"/>
                </a:lnTo>
                <a:lnTo>
                  <a:pt x="268" y="242"/>
                </a:lnTo>
                <a:lnTo>
                  <a:pt x="268" y="244"/>
                </a:lnTo>
                <a:lnTo>
                  <a:pt x="268" y="246"/>
                </a:lnTo>
                <a:lnTo>
                  <a:pt x="267" y="247"/>
                </a:lnTo>
                <a:lnTo>
                  <a:pt x="267" y="249"/>
                </a:lnTo>
                <a:lnTo>
                  <a:pt x="265" y="249"/>
                </a:lnTo>
                <a:lnTo>
                  <a:pt x="265" y="247"/>
                </a:lnTo>
                <a:lnTo>
                  <a:pt x="265" y="249"/>
                </a:lnTo>
                <a:lnTo>
                  <a:pt x="263" y="249"/>
                </a:lnTo>
                <a:lnTo>
                  <a:pt x="261" y="249"/>
                </a:lnTo>
                <a:lnTo>
                  <a:pt x="261" y="247"/>
                </a:lnTo>
                <a:lnTo>
                  <a:pt x="260" y="247"/>
                </a:lnTo>
                <a:lnTo>
                  <a:pt x="260" y="249"/>
                </a:lnTo>
                <a:lnTo>
                  <a:pt x="260" y="251"/>
                </a:lnTo>
                <a:lnTo>
                  <a:pt x="258" y="251"/>
                </a:lnTo>
                <a:lnTo>
                  <a:pt x="256" y="251"/>
                </a:lnTo>
                <a:lnTo>
                  <a:pt x="256" y="253"/>
                </a:lnTo>
                <a:lnTo>
                  <a:pt x="255" y="253"/>
                </a:lnTo>
                <a:lnTo>
                  <a:pt x="253" y="253"/>
                </a:lnTo>
                <a:lnTo>
                  <a:pt x="251" y="253"/>
                </a:lnTo>
                <a:lnTo>
                  <a:pt x="251" y="254"/>
                </a:lnTo>
                <a:lnTo>
                  <a:pt x="249" y="254"/>
                </a:lnTo>
                <a:lnTo>
                  <a:pt x="248" y="254"/>
                </a:lnTo>
                <a:lnTo>
                  <a:pt x="248" y="256"/>
                </a:lnTo>
                <a:lnTo>
                  <a:pt x="246" y="256"/>
                </a:lnTo>
                <a:lnTo>
                  <a:pt x="246" y="258"/>
                </a:lnTo>
                <a:lnTo>
                  <a:pt x="246" y="256"/>
                </a:lnTo>
                <a:lnTo>
                  <a:pt x="244" y="256"/>
                </a:lnTo>
                <a:lnTo>
                  <a:pt x="244" y="258"/>
                </a:lnTo>
                <a:lnTo>
                  <a:pt x="242" y="258"/>
                </a:lnTo>
                <a:lnTo>
                  <a:pt x="241" y="258"/>
                </a:lnTo>
                <a:lnTo>
                  <a:pt x="239" y="258"/>
                </a:lnTo>
                <a:lnTo>
                  <a:pt x="239" y="260"/>
                </a:lnTo>
                <a:lnTo>
                  <a:pt x="241" y="260"/>
                </a:lnTo>
                <a:lnTo>
                  <a:pt x="241" y="261"/>
                </a:lnTo>
                <a:lnTo>
                  <a:pt x="241" y="263"/>
                </a:lnTo>
                <a:lnTo>
                  <a:pt x="242" y="263"/>
                </a:lnTo>
                <a:lnTo>
                  <a:pt x="242" y="265"/>
                </a:lnTo>
                <a:lnTo>
                  <a:pt x="242" y="266"/>
                </a:lnTo>
                <a:lnTo>
                  <a:pt x="241" y="266"/>
                </a:lnTo>
                <a:lnTo>
                  <a:pt x="241" y="268"/>
                </a:lnTo>
                <a:lnTo>
                  <a:pt x="241" y="270"/>
                </a:lnTo>
                <a:lnTo>
                  <a:pt x="241" y="272"/>
                </a:lnTo>
                <a:lnTo>
                  <a:pt x="241" y="273"/>
                </a:lnTo>
                <a:lnTo>
                  <a:pt x="239" y="273"/>
                </a:lnTo>
                <a:lnTo>
                  <a:pt x="241" y="273"/>
                </a:lnTo>
                <a:lnTo>
                  <a:pt x="241" y="275"/>
                </a:lnTo>
                <a:lnTo>
                  <a:pt x="242" y="275"/>
                </a:lnTo>
                <a:lnTo>
                  <a:pt x="244" y="275"/>
                </a:lnTo>
                <a:lnTo>
                  <a:pt x="244" y="277"/>
                </a:lnTo>
                <a:lnTo>
                  <a:pt x="246" y="277"/>
                </a:lnTo>
                <a:lnTo>
                  <a:pt x="248" y="277"/>
                </a:lnTo>
                <a:lnTo>
                  <a:pt x="249" y="277"/>
                </a:lnTo>
                <a:lnTo>
                  <a:pt x="249" y="275"/>
                </a:lnTo>
                <a:lnTo>
                  <a:pt x="251" y="273"/>
                </a:lnTo>
                <a:lnTo>
                  <a:pt x="253" y="273"/>
                </a:lnTo>
                <a:lnTo>
                  <a:pt x="253" y="275"/>
                </a:lnTo>
                <a:lnTo>
                  <a:pt x="255" y="275"/>
                </a:lnTo>
                <a:lnTo>
                  <a:pt x="255" y="277"/>
                </a:lnTo>
                <a:lnTo>
                  <a:pt x="256" y="277"/>
                </a:lnTo>
                <a:lnTo>
                  <a:pt x="256" y="278"/>
                </a:lnTo>
                <a:lnTo>
                  <a:pt x="258" y="278"/>
                </a:lnTo>
                <a:lnTo>
                  <a:pt x="258" y="280"/>
                </a:lnTo>
                <a:lnTo>
                  <a:pt x="260" y="280"/>
                </a:lnTo>
                <a:lnTo>
                  <a:pt x="261" y="280"/>
                </a:lnTo>
                <a:lnTo>
                  <a:pt x="263" y="280"/>
                </a:lnTo>
                <a:lnTo>
                  <a:pt x="263" y="282"/>
                </a:lnTo>
                <a:lnTo>
                  <a:pt x="263" y="280"/>
                </a:lnTo>
                <a:lnTo>
                  <a:pt x="263" y="282"/>
                </a:lnTo>
                <a:lnTo>
                  <a:pt x="265" y="282"/>
                </a:lnTo>
                <a:lnTo>
                  <a:pt x="267" y="282"/>
                </a:lnTo>
                <a:lnTo>
                  <a:pt x="267" y="284"/>
                </a:lnTo>
                <a:lnTo>
                  <a:pt x="268" y="284"/>
                </a:lnTo>
                <a:lnTo>
                  <a:pt x="270" y="284"/>
                </a:lnTo>
                <a:lnTo>
                  <a:pt x="270" y="285"/>
                </a:lnTo>
                <a:lnTo>
                  <a:pt x="268" y="285"/>
                </a:lnTo>
                <a:lnTo>
                  <a:pt x="268" y="287"/>
                </a:lnTo>
                <a:lnTo>
                  <a:pt x="268" y="289"/>
                </a:lnTo>
                <a:lnTo>
                  <a:pt x="270" y="289"/>
                </a:lnTo>
                <a:lnTo>
                  <a:pt x="268" y="289"/>
                </a:lnTo>
                <a:lnTo>
                  <a:pt x="268" y="291"/>
                </a:lnTo>
                <a:lnTo>
                  <a:pt x="270" y="291"/>
                </a:lnTo>
                <a:lnTo>
                  <a:pt x="270" y="292"/>
                </a:lnTo>
                <a:lnTo>
                  <a:pt x="272" y="292"/>
                </a:lnTo>
                <a:lnTo>
                  <a:pt x="273" y="292"/>
                </a:lnTo>
                <a:lnTo>
                  <a:pt x="275" y="292"/>
                </a:lnTo>
                <a:lnTo>
                  <a:pt x="275" y="294"/>
                </a:lnTo>
                <a:lnTo>
                  <a:pt x="277" y="294"/>
                </a:lnTo>
                <a:lnTo>
                  <a:pt x="279" y="294"/>
                </a:lnTo>
                <a:lnTo>
                  <a:pt x="280" y="294"/>
                </a:lnTo>
                <a:lnTo>
                  <a:pt x="280" y="292"/>
                </a:lnTo>
                <a:lnTo>
                  <a:pt x="282" y="292"/>
                </a:lnTo>
                <a:lnTo>
                  <a:pt x="284" y="292"/>
                </a:lnTo>
                <a:lnTo>
                  <a:pt x="286" y="292"/>
                </a:lnTo>
                <a:lnTo>
                  <a:pt x="286" y="291"/>
                </a:lnTo>
                <a:lnTo>
                  <a:pt x="286" y="292"/>
                </a:lnTo>
                <a:lnTo>
                  <a:pt x="287" y="292"/>
                </a:lnTo>
                <a:lnTo>
                  <a:pt x="287" y="294"/>
                </a:lnTo>
                <a:lnTo>
                  <a:pt x="289" y="294"/>
                </a:lnTo>
                <a:lnTo>
                  <a:pt x="291" y="294"/>
                </a:lnTo>
                <a:lnTo>
                  <a:pt x="291" y="292"/>
                </a:lnTo>
                <a:lnTo>
                  <a:pt x="292" y="292"/>
                </a:lnTo>
                <a:lnTo>
                  <a:pt x="292" y="294"/>
                </a:lnTo>
                <a:lnTo>
                  <a:pt x="294" y="294"/>
                </a:lnTo>
                <a:lnTo>
                  <a:pt x="294" y="296"/>
                </a:lnTo>
                <a:lnTo>
                  <a:pt x="294" y="297"/>
                </a:lnTo>
                <a:lnTo>
                  <a:pt x="294" y="299"/>
                </a:lnTo>
                <a:lnTo>
                  <a:pt x="296" y="299"/>
                </a:lnTo>
                <a:lnTo>
                  <a:pt x="296" y="301"/>
                </a:lnTo>
                <a:lnTo>
                  <a:pt x="298" y="301"/>
                </a:lnTo>
                <a:lnTo>
                  <a:pt x="298" y="303"/>
                </a:lnTo>
                <a:lnTo>
                  <a:pt x="299" y="303"/>
                </a:lnTo>
                <a:lnTo>
                  <a:pt x="299" y="304"/>
                </a:lnTo>
                <a:lnTo>
                  <a:pt x="299" y="306"/>
                </a:lnTo>
                <a:lnTo>
                  <a:pt x="301" y="306"/>
                </a:lnTo>
                <a:lnTo>
                  <a:pt x="301" y="308"/>
                </a:lnTo>
                <a:lnTo>
                  <a:pt x="303" y="308"/>
                </a:lnTo>
                <a:lnTo>
                  <a:pt x="303" y="309"/>
                </a:lnTo>
                <a:lnTo>
                  <a:pt x="303" y="311"/>
                </a:lnTo>
                <a:lnTo>
                  <a:pt x="303" y="313"/>
                </a:lnTo>
                <a:lnTo>
                  <a:pt x="304" y="313"/>
                </a:lnTo>
                <a:lnTo>
                  <a:pt x="304" y="315"/>
                </a:lnTo>
                <a:lnTo>
                  <a:pt x="306" y="315"/>
                </a:lnTo>
                <a:lnTo>
                  <a:pt x="308" y="315"/>
                </a:lnTo>
                <a:lnTo>
                  <a:pt x="310" y="315"/>
                </a:lnTo>
                <a:lnTo>
                  <a:pt x="310" y="316"/>
                </a:lnTo>
                <a:lnTo>
                  <a:pt x="311" y="316"/>
                </a:lnTo>
                <a:lnTo>
                  <a:pt x="313" y="316"/>
                </a:lnTo>
                <a:lnTo>
                  <a:pt x="315" y="316"/>
                </a:lnTo>
                <a:lnTo>
                  <a:pt x="315" y="318"/>
                </a:lnTo>
                <a:lnTo>
                  <a:pt x="316" y="318"/>
                </a:lnTo>
                <a:lnTo>
                  <a:pt x="318" y="318"/>
                </a:lnTo>
                <a:lnTo>
                  <a:pt x="320" y="318"/>
                </a:lnTo>
                <a:lnTo>
                  <a:pt x="320" y="320"/>
                </a:lnTo>
                <a:lnTo>
                  <a:pt x="322" y="320"/>
                </a:lnTo>
                <a:lnTo>
                  <a:pt x="322" y="318"/>
                </a:lnTo>
                <a:lnTo>
                  <a:pt x="323" y="318"/>
                </a:lnTo>
                <a:lnTo>
                  <a:pt x="325" y="318"/>
                </a:lnTo>
                <a:lnTo>
                  <a:pt x="325" y="316"/>
                </a:lnTo>
                <a:lnTo>
                  <a:pt x="327" y="316"/>
                </a:lnTo>
                <a:lnTo>
                  <a:pt x="329" y="316"/>
                </a:lnTo>
                <a:lnTo>
                  <a:pt x="330" y="316"/>
                </a:lnTo>
                <a:lnTo>
                  <a:pt x="330" y="315"/>
                </a:lnTo>
                <a:lnTo>
                  <a:pt x="332" y="315"/>
                </a:lnTo>
                <a:lnTo>
                  <a:pt x="332" y="316"/>
                </a:lnTo>
                <a:lnTo>
                  <a:pt x="334" y="316"/>
                </a:lnTo>
                <a:lnTo>
                  <a:pt x="334" y="315"/>
                </a:lnTo>
                <a:lnTo>
                  <a:pt x="335" y="315"/>
                </a:lnTo>
                <a:lnTo>
                  <a:pt x="335" y="316"/>
                </a:lnTo>
                <a:lnTo>
                  <a:pt x="337" y="316"/>
                </a:lnTo>
                <a:lnTo>
                  <a:pt x="337" y="315"/>
                </a:lnTo>
                <a:lnTo>
                  <a:pt x="339" y="315"/>
                </a:lnTo>
                <a:lnTo>
                  <a:pt x="339" y="316"/>
                </a:lnTo>
                <a:lnTo>
                  <a:pt x="341" y="315"/>
                </a:lnTo>
                <a:lnTo>
                  <a:pt x="342" y="315"/>
                </a:lnTo>
                <a:lnTo>
                  <a:pt x="344" y="315"/>
                </a:lnTo>
                <a:lnTo>
                  <a:pt x="346" y="315"/>
                </a:lnTo>
                <a:lnTo>
                  <a:pt x="347" y="315"/>
                </a:lnTo>
                <a:lnTo>
                  <a:pt x="349" y="313"/>
                </a:lnTo>
                <a:lnTo>
                  <a:pt x="351" y="313"/>
                </a:lnTo>
                <a:lnTo>
                  <a:pt x="351" y="315"/>
                </a:lnTo>
                <a:lnTo>
                  <a:pt x="353" y="315"/>
                </a:lnTo>
                <a:lnTo>
                  <a:pt x="353" y="316"/>
                </a:lnTo>
                <a:lnTo>
                  <a:pt x="353" y="318"/>
                </a:lnTo>
                <a:lnTo>
                  <a:pt x="353" y="320"/>
                </a:lnTo>
                <a:lnTo>
                  <a:pt x="354" y="320"/>
                </a:lnTo>
                <a:lnTo>
                  <a:pt x="356" y="322"/>
                </a:lnTo>
                <a:lnTo>
                  <a:pt x="356" y="323"/>
                </a:lnTo>
                <a:lnTo>
                  <a:pt x="354" y="323"/>
                </a:lnTo>
                <a:lnTo>
                  <a:pt x="354" y="325"/>
                </a:lnTo>
                <a:lnTo>
                  <a:pt x="356" y="325"/>
                </a:lnTo>
                <a:lnTo>
                  <a:pt x="356" y="327"/>
                </a:lnTo>
                <a:lnTo>
                  <a:pt x="356" y="328"/>
                </a:lnTo>
                <a:lnTo>
                  <a:pt x="356" y="330"/>
                </a:lnTo>
                <a:lnTo>
                  <a:pt x="356" y="332"/>
                </a:lnTo>
                <a:lnTo>
                  <a:pt x="356" y="334"/>
                </a:lnTo>
                <a:lnTo>
                  <a:pt x="356" y="335"/>
                </a:lnTo>
                <a:lnTo>
                  <a:pt x="356" y="337"/>
                </a:lnTo>
                <a:lnTo>
                  <a:pt x="358" y="337"/>
                </a:lnTo>
                <a:lnTo>
                  <a:pt x="360" y="337"/>
                </a:lnTo>
                <a:lnTo>
                  <a:pt x="361" y="337"/>
                </a:lnTo>
                <a:lnTo>
                  <a:pt x="361" y="339"/>
                </a:lnTo>
                <a:lnTo>
                  <a:pt x="361" y="337"/>
                </a:lnTo>
                <a:lnTo>
                  <a:pt x="363" y="337"/>
                </a:lnTo>
                <a:lnTo>
                  <a:pt x="363" y="339"/>
                </a:lnTo>
                <a:lnTo>
                  <a:pt x="363" y="340"/>
                </a:lnTo>
                <a:lnTo>
                  <a:pt x="365" y="340"/>
                </a:lnTo>
                <a:lnTo>
                  <a:pt x="365" y="342"/>
                </a:lnTo>
                <a:lnTo>
                  <a:pt x="365" y="344"/>
                </a:lnTo>
                <a:lnTo>
                  <a:pt x="363" y="344"/>
                </a:lnTo>
                <a:lnTo>
                  <a:pt x="363" y="346"/>
                </a:lnTo>
                <a:lnTo>
                  <a:pt x="365" y="346"/>
                </a:lnTo>
                <a:lnTo>
                  <a:pt x="365" y="347"/>
                </a:lnTo>
                <a:lnTo>
                  <a:pt x="365" y="349"/>
                </a:lnTo>
                <a:lnTo>
                  <a:pt x="366" y="349"/>
                </a:lnTo>
                <a:lnTo>
                  <a:pt x="366" y="351"/>
                </a:lnTo>
                <a:lnTo>
                  <a:pt x="368" y="351"/>
                </a:lnTo>
                <a:lnTo>
                  <a:pt x="368" y="353"/>
                </a:lnTo>
                <a:lnTo>
                  <a:pt x="368" y="354"/>
                </a:lnTo>
                <a:lnTo>
                  <a:pt x="370" y="354"/>
                </a:lnTo>
                <a:lnTo>
                  <a:pt x="370" y="356"/>
                </a:lnTo>
                <a:lnTo>
                  <a:pt x="372" y="356"/>
                </a:lnTo>
                <a:lnTo>
                  <a:pt x="372" y="358"/>
                </a:lnTo>
                <a:lnTo>
                  <a:pt x="372" y="359"/>
                </a:lnTo>
                <a:lnTo>
                  <a:pt x="373" y="359"/>
                </a:lnTo>
                <a:lnTo>
                  <a:pt x="373" y="361"/>
                </a:lnTo>
                <a:lnTo>
                  <a:pt x="375" y="361"/>
                </a:lnTo>
                <a:lnTo>
                  <a:pt x="375" y="363"/>
                </a:lnTo>
                <a:lnTo>
                  <a:pt x="375" y="365"/>
                </a:lnTo>
                <a:lnTo>
                  <a:pt x="377" y="365"/>
                </a:lnTo>
                <a:lnTo>
                  <a:pt x="377" y="366"/>
                </a:lnTo>
                <a:lnTo>
                  <a:pt x="378" y="366"/>
                </a:lnTo>
                <a:lnTo>
                  <a:pt x="378" y="368"/>
                </a:lnTo>
                <a:lnTo>
                  <a:pt x="378" y="370"/>
                </a:lnTo>
                <a:lnTo>
                  <a:pt x="380" y="370"/>
                </a:lnTo>
                <a:lnTo>
                  <a:pt x="380" y="371"/>
                </a:lnTo>
                <a:lnTo>
                  <a:pt x="382" y="371"/>
                </a:lnTo>
                <a:lnTo>
                  <a:pt x="382" y="373"/>
                </a:lnTo>
                <a:lnTo>
                  <a:pt x="382" y="375"/>
                </a:lnTo>
                <a:lnTo>
                  <a:pt x="384" y="375"/>
                </a:lnTo>
                <a:lnTo>
                  <a:pt x="384" y="377"/>
                </a:lnTo>
                <a:lnTo>
                  <a:pt x="385" y="377"/>
                </a:lnTo>
                <a:lnTo>
                  <a:pt x="385" y="378"/>
                </a:lnTo>
                <a:lnTo>
                  <a:pt x="385" y="380"/>
                </a:lnTo>
                <a:lnTo>
                  <a:pt x="387" y="380"/>
                </a:lnTo>
                <a:lnTo>
                  <a:pt x="387" y="382"/>
                </a:lnTo>
                <a:lnTo>
                  <a:pt x="389" y="382"/>
                </a:lnTo>
                <a:lnTo>
                  <a:pt x="389" y="383"/>
                </a:lnTo>
                <a:lnTo>
                  <a:pt x="390" y="385"/>
                </a:lnTo>
                <a:lnTo>
                  <a:pt x="390" y="387"/>
                </a:lnTo>
                <a:lnTo>
                  <a:pt x="392" y="387"/>
                </a:lnTo>
                <a:lnTo>
                  <a:pt x="392" y="389"/>
                </a:lnTo>
                <a:lnTo>
                  <a:pt x="394" y="389"/>
                </a:lnTo>
                <a:lnTo>
                  <a:pt x="394" y="390"/>
                </a:lnTo>
                <a:lnTo>
                  <a:pt x="394" y="392"/>
                </a:lnTo>
                <a:lnTo>
                  <a:pt x="396" y="392"/>
                </a:lnTo>
                <a:lnTo>
                  <a:pt x="396" y="394"/>
                </a:lnTo>
                <a:lnTo>
                  <a:pt x="397" y="394"/>
                </a:lnTo>
                <a:lnTo>
                  <a:pt x="397" y="396"/>
                </a:lnTo>
                <a:lnTo>
                  <a:pt x="397" y="397"/>
                </a:lnTo>
                <a:lnTo>
                  <a:pt x="399" y="397"/>
                </a:lnTo>
                <a:lnTo>
                  <a:pt x="399" y="399"/>
                </a:lnTo>
                <a:lnTo>
                  <a:pt x="401" y="399"/>
                </a:lnTo>
                <a:lnTo>
                  <a:pt x="401" y="401"/>
                </a:lnTo>
                <a:lnTo>
                  <a:pt x="403" y="401"/>
                </a:lnTo>
                <a:lnTo>
                  <a:pt x="403" y="402"/>
                </a:lnTo>
                <a:lnTo>
                  <a:pt x="404" y="404"/>
                </a:lnTo>
                <a:lnTo>
                  <a:pt x="404" y="406"/>
                </a:lnTo>
                <a:lnTo>
                  <a:pt x="406" y="406"/>
                </a:lnTo>
                <a:lnTo>
                  <a:pt x="406" y="408"/>
                </a:lnTo>
                <a:lnTo>
                  <a:pt x="408" y="409"/>
                </a:lnTo>
                <a:lnTo>
                  <a:pt x="408" y="411"/>
                </a:lnTo>
                <a:lnTo>
                  <a:pt x="409" y="411"/>
                </a:lnTo>
                <a:lnTo>
                  <a:pt x="409" y="413"/>
                </a:lnTo>
                <a:lnTo>
                  <a:pt x="411" y="414"/>
                </a:lnTo>
                <a:lnTo>
                  <a:pt x="411" y="416"/>
                </a:lnTo>
                <a:lnTo>
                  <a:pt x="413" y="416"/>
                </a:lnTo>
                <a:lnTo>
                  <a:pt x="413" y="418"/>
                </a:lnTo>
                <a:lnTo>
                  <a:pt x="415" y="420"/>
                </a:lnTo>
                <a:lnTo>
                  <a:pt x="415" y="421"/>
                </a:lnTo>
                <a:lnTo>
                  <a:pt x="416" y="421"/>
                </a:lnTo>
                <a:lnTo>
                  <a:pt x="416" y="423"/>
                </a:lnTo>
                <a:lnTo>
                  <a:pt x="418" y="425"/>
                </a:lnTo>
                <a:lnTo>
                  <a:pt x="418" y="427"/>
                </a:lnTo>
                <a:lnTo>
                  <a:pt x="420" y="427"/>
                </a:lnTo>
                <a:lnTo>
                  <a:pt x="420" y="428"/>
                </a:lnTo>
                <a:lnTo>
                  <a:pt x="421" y="430"/>
                </a:lnTo>
                <a:lnTo>
                  <a:pt x="421" y="432"/>
                </a:lnTo>
                <a:lnTo>
                  <a:pt x="423" y="432"/>
                </a:lnTo>
                <a:lnTo>
                  <a:pt x="423" y="433"/>
                </a:lnTo>
                <a:lnTo>
                  <a:pt x="425" y="433"/>
                </a:lnTo>
                <a:lnTo>
                  <a:pt x="425" y="435"/>
                </a:lnTo>
                <a:lnTo>
                  <a:pt x="425" y="437"/>
                </a:lnTo>
                <a:lnTo>
                  <a:pt x="427" y="437"/>
                </a:lnTo>
                <a:lnTo>
                  <a:pt x="427" y="439"/>
                </a:lnTo>
                <a:lnTo>
                  <a:pt x="428" y="439"/>
                </a:lnTo>
                <a:lnTo>
                  <a:pt x="428" y="440"/>
                </a:lnTo>
                <a:lnTo>
                  <a:pt x="428" y="442"/>
                </a:lnTo>
                <a:lnTo>
                  <a:pt x="430" y="442"/>
                </a:lnTo>
                <a:lnTo>
                  <a:pt x="430" y="444"/>
                </a:lnTo>
                <a:lnTo>
                  <a:pt x="432" y="445"/>
                </a:lnTo>
                <a:lnTo>
                  <a:pt x="432" y="447"/>
                </a:lnTo>
                <a:lnTo>
                  <a:pt x="434" y="447"/>
                </a:lnTo>
                <a:lnTo>
                  <a:pt x="434" y="449"/>
                </a:lnTo>
                <a:lnTo>
                  <a:pt x="435" y="449"/>
                </a:lnTo>
                <a:lnTo>
                  <a:pt x="435" y="451"/>
                </a:lnTo>
                <a:lnTo>
                  <a:pt x="435" y="452"/>
                </a:lnTo>
                <a:lnTo>
                  <a:pt x="437" y="452"/>
                </a:lnTo>
                <a:lnTo>
                  <a:pt x="437" y="454"/>
                </a:lnTo>
                <a:lnTo>
                  <a:pt x="439" y="456"/>
                </a:lnTo>
                <a:lnTo>
                  <a:pt x="439" y="458"/>
                </a:lnTo>
                <a:lnTo>
                  <a:pt x="440" y="458"/>
                </a:lnTo>
                <a:lnTo>
                  <a:pt x="440" y="459"/>
                </a:lnTo>
                <a:lnTo>
                  <a:pt x="442" y="461"/>
                </a:lnTo>
                <a:lnTo>
                  <a:pt x="442" y="463"/>
                </a:lnTo>
                <a:lnTo>
                  <a:pt x="444" y="463"/>
                </a:lnTo>
                <a:lnTo>
                  <a:pt x="444" y="464"/>
                </a:lnTo>
                <a:lnTo>
                  <a:pt x="446" y="466"/>
                </a:lnTo>
                <a:lnTo>
                  <a:pt x="446" y="468"/>
                </a:lnTo>
                <a:lnTo>
                  <a:pt x="447" y="468"/>
                </a:lnTo>
                <a:lnTo>
                  <a:pt x="447" y="470"/>
                </a:lnTo>
                <a:lnTo>
                  <a:pt x="449" y="470"/>
                </a:lnTo>
                <a:lnTo>
                  <a:pt x="449" y="471"/>
                </a:lnTo>
                <a:lnTo>
                  <a:pt x="449" y="473"/>
                </a:lnTo>
                <a:lnTo>
                  <a:pt x="451" y="473"/>
                </a:lnTo>
                <a:lnTo>
                  <a:pt x="451" y="475"/>
                </a:lnTo>
                <a:lnTo>
                  <a:pt x="452" y="476"/>
                </a:lnTo>
                <a:lnTo>
                  <a:pt x="452" y="478"/>
                </a:lnTo>
                <a:lnTo>
                  <a:pt x="454" y="478"/>
                </a:lnTo>
                <a:lnTo>
                  <a:pt x="454" y="480"/>
                </a:lnTo>
                <a:lnTo>
                  <a:pt x="456" y="480"/>
                </a:lnTo>
                <a:lnTo>
                  <a:pt x="456" y="482"/>
                </a:lnTo>
                <a:lnTo>
                  <a:pt x="456" y="483"/>
                </a:lnTo>
                <a:lnTo>
                  <a:pt x="458" y="483"/>
                </a:lnTo>
                <a:lnTo>
                  <a:pt x="458" y="485"/>
                </a:lnTo>
                <a:lnTo>
                  <a:pt x="459" y="487"/>
                </a:lnTo>
                <a:lnTo>
                  <a:pt x="459" y="488"/>
                </a:lnTo>
                <a:lnTo>
                  <a:pt x="461" y="488"/>
                </a:lnTo>
                <a:lnTo>
                  <a:pt x="461" y="490"/>
                </a:lnTo>
                <a:lnTo>
                  <a:pt x="459" y="490"/>
                </a:lnTo>
                <a:lnTo>
                  <a:pt x="459" y="492"/>
                </a:lnTo>
                <a:lnTo>
                  <a:pt x="458" y="492"/>
                </a:lnTo>
                <a:lnTo>
                  <a:pt x="456" y="492"/>
                </a:lnTo>
                <a:lnTo>
                  <a:pt x="456" y="494"/>
                </a:lnTo>
                <a:lnTo>
                  <a:pt x="454" y="494"/>
                </a:lnTo>
                <a:lnTo>
                  <a:pt x="452" y="494"/>
                </a:lnTo>
                <a:lnTo>
                  <a:pt x="452" y="495"/>
                </a:lnTo>
                <a:lnTo>
                  <a:pt x="451" y="495"/>
                </a:lnTo>
                <a:lnTo>
                  <a:pt x="449" y="495"/>
                </a:lnTo>
                <a:lnTo>
                  <a:pt x="449" y="497"/>
                </a:lnTo>
                <a:lnTo>
                  <a:pt x="447" y="497"/>
                </a:lnTo>
                <a:lnTo>
                  <a:pt x="446" y="497"/>
                </a:lnTo>
                <a:lnTo>
                  <a:pt x="444" y="499"/>
                </a:lnTo>
                <a:lnTo>
                  <a:pt x="442" y="499"/>
                </a:lnTo>
                <a:lnTo>
                  <a:pt x="440" y="499"/>
                </a:lnTo>
                <a:lnTo>
                  <a:pt x="440" y="501"/>
                </a:lnTo>
                <a:lnTo>
                  <a:pt x="439" y="501"/>
                </a:lnTo>
                <a:lnTo>
                  <a:pt x="437" y="501"/>
                </a:lnTo>
                <a:lnTo>
                  <a:pt x="437" y="502"/>
                </a:lnTo>
                <a:lnTo>
                  <a:pt x="435" y="502"/>
                </a:lnTo>
                <a:lnTo>
                  <a:pt x="434" y="502"/>
                </a:lnTo>
                <a:lnTo>
                  <a:pt x="434" y="504"/>
                </a:lnTo>
                <a:lnTo>
                  <a:pt x="432" y="504"/>
                </a:lnTo>
                <a:lnTo>
                  <a:pt x="430" y="504"/>
                </a:lnTo>
                <a:lnTo>
                  <a:pt x="430" y="506"/>
                </a:lnTo>
                <a:lnTo>
                  <a:pt x="428" y="506"/>
                </a:lnTo>
                <a:lnTo>
                  <a:pt x="427" y="506"/>
                </a:lnTo>
                <a:lnTo>
                  <a:pt x="427" y="507"/>
                </a:lnTo>
                <a:lnTo>
                  <a:pt x="425" y="507"/>
                </a:lnTo>
                <a:lnTo>
                  <a:pt x="423" y="507"/>
                </a:lnTo>
                <a:lnTo>
                  <a:pt x="421" y="509"/>
                </a:lnTo>
                <a:lnTo>
                  <a:pt x="420" y="509"/>
                </a:lnTo>
                <a:lnTo>
                  <a:pt x="418" y="509"/>
                </a:lnTo>
                <a:lnTo>
                  <a:pt x="418" y="511"/>
                </a:lnTo>
                <a:lnTo>
                  <a:pt x="416" y="511"/>
                </a:lnTo>
                <a:lnTo>
                  <a:pt x="415" y="511"/>
                </a:lnTo>
                <a:lnTo>
                  <a:pt x="415" y="513"/>
                </a:lnTo>
                <a:lnTo>
                  <a:pt x="413" y="513"/>
                </a:lnTo>
                <a:lnTo>
                  <a:pt x="411" y="513"/>
                </a:lnTo>
                <a:lnTo>
                  <a:pt x="411" y="514"/>
                </a:lnTo>
                <a:lnTo>
                  <a:pt x="409" y="514"/>
                </a:lnTo>
                <a:lnTo>
                  <a:pt x="408" y="514"/>
                </a:lnTo>
                <a:lnTo>
                  <a:pt x="408" y="516"/>
                </a:lnTo>
                <a:lnTo>
                  <a:pt x="406" y="516"/>
                </a:lnTo>
                <a:lnTo>
                  <a:pt x="404" y="516"/>
                </a:lnTo>
                <a:lnTo>
                  <a:pt x="404" y="518"/>
                </a:lnTo>
                <a:lnTo>
                  <a:pt x="403" y="518"/>
                </a:lnTo>
                <a:lnTo>
                  <a:pt x="401" y="518"/>
                </a:lnTo>
                <a:lnTo>
                  <a:pt x="401" y="519"/>
                </a:lnTo>
                <a:lnTo>
                  <a:pt x="399" y="519"/>
                </a:lnTo>
                <a:lnTo>
                  <a:pt x="397" y="519"/>
                </a:lnTo>
                <a:lnTo>
                  <a:pt x="397" y="521"/>
                </a:lnTo>
                <a:lnTo>
                  <a:pt x="396" y="521"/>
                </a:lnTo>
                <a:lnTo>
                  <a:pt x="394" y="521"/>
                </a:lnTo>
                <a:lnTo>
                  <a:pt x="392" y="521"/>
                </a:lnTo>
                <a:lnTo>
                  <a:pt x="392" y="523"/>
                </a:lnTo>
                <a:lnTo>
                  <a:pt x="390" y="523"/>
                </a:lnTo>
                <a:lnTo>
                  <a:pt x="389" y="523"/>
                </a:lnTo>
                <a:lnTo>
                  <a:pt x="389" y="525"/>
                </a:lnTo>
                <a:lnTo>
                  <a:pt x="387" y="525"/>
                </a:lnTo>
                <a:lnTo>
                  <a:pt x="385" y="525"/>
                </a:lnTo>
                <a:lnTo>
                  <a:pt x="385" y="526"/>
                </a:lnTo>
                <a:lnTo>
                  <a:pt x="384" y="526"/>
                </a:lnTo>
                <a:lnTo>
                  <a:pt x="382" y="526"/>
                </a:lnTo>
                <a:lnTo>
                  <a:pt x="382" y="528"/>
                </a:lnTo>
                <a:lnTo>
                  <a:pt x="380" y="528"/>
                </a:lnTo>
                <a:lnTo>
                  <a:pt x="378" y="528"/>
                </a:lnTo>
                <a:lnTo>
                  <a:pt x="378" y="530"/>
                </a:lnTo>
                <a:lnTo>
                  <a:pt x="377" y="530"/>
                </a:lnTo>
                <a:lnTo>
                  <a:pt x="375" y="530"/>
                </a:lnTo>
                <a:lnTo>
                  <a:pt x="375" y="532"/>
                </a:lnTo>
                <a:lnTo>
                  <a:pt x="373" y="532"/>
                </a:lnTo>
                <a:lnTo>
                  <a:pt x="372" y="532"/>
                </a:lnTo>
                <a:lnTo>
                  <a:pt x="372" y="533"/>
                </a:lnTo>
                <a:lnTo>
                  <a:pt x="370" y="533"/>
                </a:lnTo>
                <a:lnTo>
                  <a:pt x="368" y="533"/>
                </a:lnTo>
                <a:lnTo>
                  <a:pt x="366" y="535"/>
                </a:lnTo>
                <a:lnTo>
                  <a:pt x="365" y="535"/>
                </a:lnTo>
                <a:lnTo>
                  <a:pt x="363" y="535"/>
                </a:lnTo>
                <a:lnTo>
                  <a:pt x="363" y="537"/>
                </a:lnTo>
                <a:lnTo>
                  <a:pt x="361" y="537"/>
                </a:lnTo>
                <a:lnTo>
                  <a:pt x="360" y="537"/>
                </a:lnTo>
                <a:lnTo>
                  <a:pt x="360" y="538"/>
                </a:lnTo>
                <a:lnTo>
                  <a:pt x="358" y="538"/>
                </a:lnTo>
                <a:lnTo>
                  <a:pt x="356" y="538"/>
                </a:lnTo>
                <a:lnTo>
                  <a:pt x="356" y="540"/>
                </a:lnTo>
                <a:lnTo>
                  <a:pt x="354" y="540"/>
                </a:lnTo>
                <a:lnTo>
                  <a:pt x="353" y="540"/>
                </a:lnTo>
                <a:lnTo>
                  <a:pt x="344" y="540"/>
                </a:lnTo>
                <a:lnTo>
                  <a:pt x="341" y="537"/>
                </a:lnTo>
                <a:lnTo>
                  <a:pt x="337" y="535"/>
                </a:lnTo>
                <a:lnTo>
                  <a:pt x="335" y="530"/>
                </a:lnTo>
                <a:lnTo>
                  <a:pt x="335" y="525"/>
                </a:lnTo>
                <a:lnTo>
                  <a:pt x="335" y="519"/>
                </a:lnTo>
                <a:lnTo>
                  <a:pt x="330" y="519"/>
                </a:lnTo>
                <a:lnTo>
                  <a:pt x="325" y="518"/>
                </a:lnTo>
                <a:lnTo>
                  <a:pt x="318" y="513"/>
                </a:lnTo>
                <a:lnTo>
                  <a:pt x="316" y="509"/>
                </a:lnTo>
                <a:lnTo>
                  <a:pt x="313" y="506"/>
                </a:lnTo>
                <a:lnTo>
                  <a:pt x="313" y="501"/>
                </a:lnTo>
                <a:lnTo>
                  <a:pt x="315" y="495"/>
                </a:lnTo>
                <a:lnTo>
                  <a:pt x="311" y="492"/>
                </a:lnTo>
                <a:lnTo>
                  <a:pt x="308" y="488"/>
                </a:lnTo>
                <a:lnTo>
                  <a:pt x="304" y="487"/>
                </a:lnTo>
                <a:lnTo>
                  <a:pt x="301" y="483"/>
                </a:lnTo>
                <a:lnTo>
                  <a:pt x="298" y="480"/>
                </a:lnTo>
                <a:lnTo>
                  <a:pt x="296" y="476"/>
                </a:lnTo>
                <a:lnTo>
                  <a:pt x="292" y="473"/>
                </a:lnTo>
                <a:lnTo>
                  <a:pt x="289" y="471"/>
                </a:lnTo>
                <a:lnTo>
                  <a:pt x="286" y="468"/>
                </a:lnTo>
                <a:lnTo>
                  <a:pt x="282" y="464"/>
                </a:lnTo>
                <a:lnTo>
                  <a:pt x="282" y="459"/>
                </a:lnTo>
                <a:lnTo>
                  <a:pt x="282" y="454"/>
                </a:lnTo>
                <a:lnTo>
                  <a:pt x="279" y="451"/>
                </a:lnTo>
                <a:lnTo>
                  <a:pt x="277" y="445"/>
                </a:lnTo>
                <a:lnTo>
                  <a:pt x="273" y="442"/>
                </a:lnTo>
                <a:lnTo>
                  <a:pt x="272" y="439"/>
                </a:lnTo>
                <a:lnTo>
                  <a:pt x="272" y="433"/>
                </a:lnTo>
                <a:lnTo>
                  <a:pt x="272" y="427"/>
                </a:lnTo>
                <a:lnTo>
                  <a:pt x="273" y="420"/>
                </a:lnTo>
                <a:lnTo>
                  <a:pt x="273" y="414"/>
                </a:lnTo>
                <a:lnTo>
                  <a:pt x="275" y="409"/>
                </a:lnTo>
                <a:lnTo>
                  <a:pt x="277" y="404"/>
                </a:lnTo>
                <a:lnTo>
                  <a:pt x="279" y="401"/>
                </a:lnTo>
                <a:lnTo>
                  <a:pt x="280" y="394"/>
                </a:lnTo>
                <a:lnTo>
                  <a:pt x="279" y="389"/>
                </a:lnTo>
                <a:lnTo>
                  <a:pt x="277" y="385"/>
                </a:lnTo>
                <a:lnTo>
                  <a:pt x="272" y="383"/>
                </a:lnTo>
                <a:lnTo>
                  <a:pt x="268" y="380"/>
                </a:lnTo>
                <a:lnTo>
                  <a:pt x="263" y="378"/>
                </a:lnTo>
                <a:lnTo>
                  <a:pt x="260" y="375"/>
                </a:lnTo>
                <a:lnTo>
                  <a:pt x="256" y="370"/>
                </a:lnTo>
                <a:lnTo>
                  <a:pt x="253" y="366"/>
                </a:lnTo>
                <a:lnTo>
                  <a:pt x="248" y="363"/>
                </a:lnTo>
                <a:lnTo>
                  <a:pt x="244" y="365"/>
                </a:lnTo>
                <a:lnTo>
                  <a:pt x="239" y="365"/>
                </a:lnTo>
                <a:lnTo>
                  <a:pt x="236" y="361"/>
                </a:lnTo>
                <a:lnTo>
                  <a:pt x="232" y="356"/>
                </a:lnTo>
                <a:lnTo>
                  <a:pt x="230" y="353"/>
                </a:lnTo>
                <a:lnTo>
                  <a:pt x="229" y="347"/>
                </a:lnTo>
                <a:lnTo>
                  <a:pt x="225" y="342"/>
                </a:lnTo>
                <a:lnTo>
                  <a:pt x="220" y="340"/>
                </a:lnTo>
                <a:lnTo>
                  <a:pt x="215" y="339"/>
                </a:lnTo>
                <a:lnTo>
                  <a:pt x="212" y="337"/>
                </a:lnTo>
                <a:lnTo>
                  <a:pt x="208" y="332"/>
                </a:lnTo>
                <a:lnTo>
                  <a:pt x="205" y="330"/>
                </a:lnTo>
                <a:lnTo>
                  <a:pt x="199" y="330"/>
                </a:lnTo>
                <a:lnTo>
                  <a:pt x="194" y="330"/>
                </a:lnTo>
                <a:lnTo>
                  <a:pt x="191" y="328"/>
                </a:lnTo>
                <a:lnTo>
                  <a:pt x="186" y="325"/>
                </a:lnTo>
                <a:lnTo>
                  <a:pt x="182" y="323"/>
                </a:lnTo>
                <a:lnTo>
                  <a:pt x="177" y="322"/>
                </a:lnTo>
                <a:lnTo>
                  <a:pt x="172" y="316"/>
                </a:lnTo>
                <a:lnTo>
                  <a:pt x="172" y="311"/>
                </a:lnTo>
                <a:lnTo>
                  <a:pt x="174" y="306"/>
                </a:lnTo>
                <a:lnTo>
                  <a:pt x="174" y="303"/>
                </a:lnTo>
                <a:lnTo>
                  <a:pt x="175" y="297"/>
                </a:lnTo>
                <a:lnTo>
                  <a:pt x="175" y="294"/>
                </a:lnTo>
                <a:lnTo>
                  <a:pt x="175" y="289"/>
                </a:lnTo>
                <a:lnTo>
                  <a:pt x="175" y="287"/>
                </a:lnTo>
                <a:lnTo>
                  <a:pt x="175" y="284"/>
                </a:lnTo>
                <a:lnTo>
                  <a:pt x="179" y="278"/>
                </a:lnTo>
                <a:lnTo>
                  <a:pt x="181" y="275"/>
                </a:lnTo>
                <a:lnTo>
                  <a:pt x="184" y="270"/>
                </a:lnTo>
                <a:lnTo>
                  <a:pt x="186" y="266"/>
                </a:lnTo>
                <a:lnTo>
                  <a:pt x="187" y="261"/>
                </a:lnTo>
                <a:lnTo>
                  <a:pt x="189" y="256"/>
                </a:lnTo>
                <a:lnTo>
                  <a:pt x="193" y="251"/>
                </a:lnTo>
                <a:lnTo>
                  <a:pt x="198" y="249"/>
                </a:lnTo>
                <a:lnTo>
                  <a:pt x="201" y="247"/>
                </a:lnTo>
                <a:lnTo>
                  <a:pt x="203" y="242"/>
                </a:lnTo>
                <a:lnTo>
                  <a:pt x="201" y="239"/>
                </a:lnTo>
                <a:lnTo>
                  <a:pt x="199" y="234"/>
                </a:lnTo>
                <a:lnTo>
                  <a:pt x="198" y="230"/>
                </a:lnTo>
                <a:lnTo>
                  <a:pt x="196" y="225"/>
                </a:lnTo>
                <a:lnTo>
                  <a:pt x="194" y="220"/>
                </a:lnTo>
                <a:lnTo>
                  <a:pt x="191" y="217"/>
                </a:lnTo>
                <a:lnTo>
                  <a:pt x="191" y="211"/>
                </a:lnTo>
                <a:lnTo>
                  <a:pt x="189" y="206"/>
                </a:lnTo>
                <a:lnTo>
                  <a:pt x="186" y="204"/>
                </a:lnTo>
                <a:lnTo>
                  <a:pt x="181" y="204"/>
                </a:lnTo>
                <a:lnTo>
                  <a:pt x="177" y="203"/>
                </a:lnTo>
                <a:lnTo>
                  <a:pt x="172" y="201"/>
                </a:lnTo>
                <a:lnTo>
                  <a:pt x="167" y="198"/>
                </a:lnTo>
                <a:lnTo>
                  <a:pt x="163" y="196"/>
                </a:lnTo>
                <a:lnTo>
                  <a:pt x="158" y="191"/>
                </a:lnTo>
                <a:lnTo>
                  <a:pt x="155" y="186"/>
                </a:lnTo>
                <a:lnTo>
                  <a:pt x="153" y="180"/>
                </a:lnTo>
                <a:lnTo>
                  <a:pt x="151" y="177"/>
                </a:lnTo>
                <a:lnTo>
                  <a:pt x="148" y="172"/>
                </a:lnTo>
                <a:lnTo>
                  <a:pt x="143" y="168"/>
                </a:lnTo>
                <a:lnTo>
                  <a:pt x="139" y="167"/>
                </a:lnTo>
                <a:lnTo>
                  <a:pt x="134" y="165"/>
                </a:lnTo>
                <a:lnTo>
                  <a:pt x="131" y="160"/>
                </a:lnTo>
                <a:lnTo>
                  <a:pt x="129" y="156"/>
                </a:lnTo>
                <a:lnTo>
                  <a:pt x="127" y="151"/>
                </a:lnTo>
                <a:lnTo>
                  <a:pt x="125" y="146"/>
                </a:lnTo>
                <a:lnTo>
                  <a:pt x="127" y="141"/>
                </a:lnTo>
                <a:lnTo>
                  <a:pt x="132" y="139"/>
                </a:lnTo>
                <a:lnTo>
                  <a:pt x="132" y="137"/>
                </a:lnTo>
                <a:lnTo>
                  <a:pt x="132" y="136"/>
                </a:lnTo>
                <a:lnTo>
                  <a:pt x="132" y="130"/>
                </a:lnTo>
                <a:lnTo>
                  <a:pt x="131" y="125"/>
                </a:lnTo>
                <a:lnTo>
                  <a:pt x="131" y="120"/>
                </a:lnTo>
                <a:lnTo>
                  <a:pt x="127" y="117"/>
                </a:lnTo>
                <a:lnTo>
                  <a:pt x="124" y="113"/>
                </a:lnTo>
                <a:lnTo>
                  <a:pt x="122" y="110"/>
                </a:lnTo>
                <a:lnTo>
                  <a:pt x="120" y="106"/>
                </a:lnTo>
                <a:lnTo>
                  <a:pt x="115" y="106"/>
                </a:lnTo>
                <a:lnTo>
                  <a:pt x="110" y="106"/>
                </a:lnTo>
                <a:lnTo>
                  <a:pt x="105" y="106"/>
                </a:lnTo>
                <a:lnTo>
                  <a:pt x="101" y="103"/>
                </a:lnTo>
                <a:lnTo>
                  <a:pt x="96" y="103"/>
                </a:lnTo>
                <a:lnTo>
                  <a:pt x="93" y="105"/>
                </a:lnTo>
                <a:lnTo>
                  <a:pt x="88" y="105"/>
                </a:lnTo>
                <a:lnTo>
                  <a:pt x="84" y="101"/>
                </a:lnTo>
                <a:lnTo>
                  <a:pt x="79" y="99"/>
                </a:lnTo>
                <a:lnTo>
                  <a:pt x="77" y="105"/>
                </a:lnTo>
                <a:lnTo>
                  <a:pt x="76" y="110"/>
                </a:lnTo>
                <a:lnTo>
                  <a:pt x="76" y="117"/>
                </a:lnTo>
                <a:lnTo>
                  <a:pt x="76" y="124"/>
                </a:lnTo>
                <a:lnTo>
                  <a:pt x="76" y="129"/>
                </a:lnTo>
                <a:lnTo>
                  <a:pt x="74" y="134"/>
                </a:lnTo>
                <a:lnTo>
                  <a:pt x="69" y="134"/>
                </a:lnTo>
                <a:lnTo>
                  <a:pt x="64" y="132"/>
                </a:lnTo>
                <a:lnTo>
                  <a:pt x="62" y="129"/>
                </a:lnTo>
                <a:lnTo>
                  <a:pt x="60" y="124"/>
                </a:lnTo>
                <a:lnTo>
                  <a:pt x="58" y="120"/>
                </a:lnTo>
                <a:lnTo>
                  <a:pt x="57" y="117"/>
                </a:lnTo>
                <a:lnTo>
                  <a:pt x="53" y="111"/>
                </a:lnTo>
                <a:lnTo>
                  <a:pt x="48" y="111"/>
                </a:lnTo>
                <a:lnTo>
                  <a:pt x="45" y="113"/>
                </a:lnTo>
                <a:lnTo>
                  <a:pt x="41" y="117"/>
                </a:lnTo>
                <a:lnTo>
                  <a:pt x="38" y="120"/>
                </a:lnTo>
                <a:lnTo>
                  <a:pt x="33" y="120"/>
                </a:lnTo>
                <a:lnTo>
                  <a:pt x="26" y="115"/>
                </a:lnTo>
                <a:lnTo>
                  <a:pt x="24" y="113"/>
                </a:lnTo>
                <a:lnTo>
                  <a:pt x="26" y="111"/>
                </a:lnTo>
                <a:lnTo>
                  <a:pt x="26" y="108"/>
                </a:lnTo>
                <a:lnTo>
                  <a:pt x="26" y="106"/>
                </a:lnTo>
                <a:lnTo>
                  <a:pt x="26" y="105"/>
                </a:lnTo>
                <a:lnTo>
                  <a:pt x="26" y="103"/>
                </a:lnTo>
                <a:lnTo>
                  <a:pt x="26" y="101"/>
                </a:lnTo>
                <a:lnTo>
                  <a:pt x="26" y="98"/>
                </a:lnTo>
                <a:lnTo>
                  <a:pt x="26" y="94"/>
                </a:lnTo>
                <a:lnTo>
                  <a:pt x="26" y="91"/>
                </a:lnTo>
                <a:lnTo>
                  <a:pt x="24" y="89"/>
                </a:lnTo>
                <a:lnTo>
                  <a:pt x="24" y="87"/>
                </a:lnTo>
                <a:lnTo>
                  <a:pt x="26" y="84"/>
                </a:lnTo>
                <a:lnTo>
                  <a:pt x="27" y="79"/>
                </a:lnTo>
                <a:lnTo>
                  <a:pt x="29" y="75"/>
                </a:lnTo>
                <a:lnTo>
                  <a:pt x="33" y="70"/>
                </a:lnTo>
                <a:lnTo>
                  <a:pt x="34" y="67"/>
                </a:lnTo>
                <a:lnTo>
                  <a:pt x="33" y="62"/>
                </a:lnTo>
                <a:lnTo>
                  <a:pt x="31" y="60"/>
                </a:lnTo>
                <a:lnTo>
                  <a:pt x="29" y="58"/>
                </a:lnTo>
                <a:lnTo>
                  <a:pt x="26" y="58"/>
                </a:lnTo>
                <a:lnTo>
                  <a:pt x="24" y="58"/>
                </a:lnTo>
                <a:lnTo>
                  <a:pt x="20" y="55"/>
                </a:lnTo>
                <a:lnTo>
                  <a:pt x="19" y="51"/>
                </a:lnTo>
                <a:lnTo>
                  <a:pt x="17" y="50"/>
                </a:lnTo>
                <a:lnTo>
                  <a:pt x="15" y="50"/>
                </a:lnTo>
                <a:lnTo>
                  <a:pt x="14" y="51"/>
                </a:lnTo>
                <a:lnTo>
                  <a:pt x="12" y="53"/>
                </a:lnTo>
                <a:lnTo>
                  <a:pt x="10" y="53"/>
                </a:lnTo>
                <a:lnTo>
                  <a:pt x="8" y="55"/>
                </a:lnTo>
                <a:lnTo>
                  <a:pt x="5" y="55"/>
                </a:lnTo>
                <a:lnTo>
                  <a:pt x="3" y="53"/>
                </a:lnTo>
                <a:lnTo>
                  <a:pt x="2" y="50"/>
                </a:lnTo>
                <a:lnTo>
                  <a:pt x="2" y="48"/>
                </a:lnTo>
                <a:lnTo>
                  <a:pt x="2" y="44"/>
                </a:lnTo>
                <a:lnTo>
                  <a:pt x="2" y="43"/>
                </a:lnTo>
                <a:lnTo>
                  <a:pt x="0" y="39"/>
                </a:lnTo>
                <a:lnTo>
                  <a:pt x="0" y="37"/>
                </a:lnTo>
                <a:lnTo>
                  <a:pt x="2" y="34"/>
                </a:lnTo>
                <a:lnTo>
                  <a:pt x="0" y="32"/>
                </a:lnTo>
                <a:lnTo>
                  <a:pt x="0" y="31"/>
                </a:lnTo>
                <a:lnTo>
                  <a:pt x="0" y="27"/>
                </a:lnTo>
                <a:lnTo>
                  <a:pt x="0" y="25"/>
                </a:lnTo>
                <a:lnTo>
                  <a:pt x="0" y="24"/>
                </a:lnTo>
                <a:lnTo>
                  <a:pt x="3" y="20"/>
                </a:lnTo>
                <a:lnTo>
                  <a:pt x="7" y="15"/>
                </a:lnTo>
                <a:lnTo>
                  <a:pt x="26" y="0"/>
                </a:lnTo>
                <a:lnTo>
                  <a:pt x="27" y="0"/>
                </a:lnTo>
                <a:lnTo>
                  <a:pt x="31" y="3"/>
                </a:lnTo>
                <a:lnTo>
                  <a:pt x="38" y="17"/>
                </a:lnTo>
                <a:lnTo>
                  <a:pt x="45" y="20"/>
                </a:lnTo>
                <a:close/>
              </a:path>
            </a:pathLst>
          </a:custGeom>
          <a:solidFill>
            <a:schemeClr val="tx2">
              <a:lumMod val="5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0"/>
          <p:cNvSpPr>
            <a:spLocks/>
          </p:cNvSpPr>
          <p:nvPr/>
        </p:nvSpPr>
        <p:spPr bwMode="auto">
          <a:xfrm>
            <a:off x="5435547" y="3949175"/>
            <a:ext cx="903316" cy="577592"/>
          </a:xfrm>
          <a:custGeom>
            <a:avLst/>
            <a:gdLst>
              <a:gd name="T0" fmla="*/ 291 w 477"/>
              <a:gd name="T1" fmla="*/ 28 h 305"/>
              <a:gd name="T2" fmla="*/ 303 w 477"/>
              <a:gd name="T3" fmla="*/ 42 h 305"/>
              <a:gd name="T4" fmla="*/ 312 w 477"/>
              <a:gd name="T5" fmla="*/ 55 h 305"/>
              <a:gd name="T6" fmla="*/ 322 w 477"/>
              <a:gd name="T7" fmla="*/ 71 h 305"/>
              <a:gd name="T8" fmla="*/ 336 w 477"/>
              <a:gd name="T9" fmla="*/ 85 h 305"/>
              <a:gd name="T10" fmla="*/ 348 w 477"/>
              <a:gd name="T11" fmla="*/ 95 h 305"/>
              <a:gd name="T12" fmla="*/ 358 w 477"/>
              <a:gd name="T13" fmla="*/ 105 h 305"/>
              <a:gd name="T14" fmla="*/ 368 w 477"/>
              <a:gd name="T15" fmla="*/ 112 h 305"/>
              <a:gd name="T16" fmla="*/ 391 w 477"/>
              <a:gd name="T17" fmla="*/ 111 h 305"/>
              <a:gd name="T18" fmla="*/ 475 w 477"/>
              <a:gd name="T19" fmla="*/ 202 h 305"/>
              <a:gd name="T20" fmla="*/ 465 w 477"/>
              <a:gd name="T21" fmla="*/ 214 h 305"/>
              <a:gd name="T22" fmla="*/ 451 w 477"/>
              <a:gd name="T23" fmla="*/ 224 h 305"/>
              <a:gd name="T24" fmla="*/ 437 w 477"/>
              <a:gd name="T25" fmla="*/ 235 h 305"/>
              <a:gd name="T26" fmla="*/ 424 w 477"/>
              <a:gd name="T27" fmla="*/ 243 h 305"/>
              <a:gd name="T28" fmla="*/ 410 w 477"/>
              <a:gd name="T29" fmla="*/ 255 h 305"/>
              <a:gd name="T30" fmla="*/ 396 w 477"/>
              <a:gd name="T31" fmla="*/ 260 h 305"/>
              <a:gd name="T32" fmla="*/ 382 w 477"/>
              <a:gd name="T33" fmla="*/ 260 h 305"/>
              <a:gd name="T34" fmla="*/ 374 w 477"/>
              <a:gd name="T35" fmla="*/ 255 h 305"/>
              <a:gd name="T36" fmla="*/ 362 w 477"/>
              <a:gd name="T37" fmla="*/ 259 h 305"/>
              <a:gd name="T38" fmla="*/ 351 w 477"/>
              <a:gd name="T39" fmla="*/ 252 h 305"/>
              <a:gd name="T40" fmla="*/ 341 w 477"/>
              <a:gd name="T41" fmla="*/ 247 h 305"/>
              <a:gd name="T42" fmla="*/ 317 w 477"/>
              <a:gd name="T43" fmla="*/ 243 h 305"/>
              <a:gd name="T44" fmla="*/ 255 w 477"/>
              <a:gd name="T45" fmla="*/ 255 h 305"/>
              <a:gd name="T46" fmla="*/ 189 w 477"/>
              <a:gd name="T47" fmla="*/ 267 h 305"/>
              <a:gd name="T48" fmla="*/ 141 w 477"/>
              <a:gd name="T49" fmla="*/ 283 h 305"/>
              <a:gd name="T50" fmla="*/ 86 w 477"/>
              <a:gd name="T51" fmla="*/ 291 h 305"/>
              <a:gd name="T52" fmla="*/ 35 w 477"/>
              <a:gd name="T53" fmla="*/ 291 h 305"/>
              <a:gd name="T54" fmla="*/ 0 w 477"/>
              <a:gd name="T55" fmla="*/ 281 h 305"/>
              <a:gd name="T56" fmla="*/ 2 w 477"/>
              <a:gd name="T57" fmla="*/ 264 h 305"/>
              <a:gd name="T58" fmla="*/ 5 w 477"/>
              <a:gd name="T59" fmla="*/ 252 h 305"/>
              <a:gd name="T60" fmla="*/ 12 w 477"/>
              <a:gd name="T61" fmla="*/ 241 h 305"/>
              <a:gd name="T62" fmla="*/ 23 w 477"/>
              <a:gd name="T63" fmla="*/ 238 h 305"/>
              <a:gd name="T64" fmla="*/ 36 w 477"/>
              <a:gd name="T65" fmla="*/ 235 h 305"/>
              <a:gd name="T66" fmla="*/ 47 w 477"/>
              <a:gd name="T67" fmla="*/ 224 h 305"/>
              <a:gd name="T68" fmla="*/ 53 w 477"/>
              <a:gd name="T69" fmla="*/ 217 h 305"/>
              <a:gd name="T70" fmla="*/ 64 w 477"/>
              <a:gd name="T71" fmla="*/ 209 h 305"/>
              <a:gd name="T72" fmla="*/ 74 w 477"/>
              <a:gd name="T73" fmla="*/ 207 h 305"/>
              <a:gd name="T74" fmla="*/ 91 w 477"/>
              <a:gd name="T75" fmla="*/ 205 h 305"/>
              <a:gd name="T76" fmla="*/ 107 w 477"/>
              <a:gd name="T77" fmla="*/ 204 h 305"/>
              <a:gd name="T78" fmla="*/ 117 w 477"/>
              <a:gd name="T79" fmla="*/ 195 h 305"/>
              <a:gd name="T80" fmla="*/ 119 w 477"/>
              <a:gd name="T81" fmla="*/ 181 h 305"/>
              <a:gd name="T82" fmla="*/ 121 w 477"/>
              <a:gd name="T83" fmla="*/ 164 h 305"/>
              <a:gd name="T84" fmla="*/ 124 w 477"/>
              <a:gd name="T85" fmla="*/ 157 h 305"/>
              <a:gd name="T86" fmla="*/ 138 w 477"/>
              <a:gd name="T87" fmla="*/ 152 h 305"/>
              <a:gd name="T88" fmla="*/ 150 w 477"/>
              <a:gd name="T89" fmla="*/ 152 h 305"/>
              <a:gd name="T90" fmla="*/ 162 w 477"/>
              <a:gd name="T91" fmla="*/ 145 h 305"/>
              <a:gd name="T92" fmla="*/ 169 w 477"/>
              <a:gd name="T93" fmla="*/ 133 h 305"/>
              <a:gd name="T94" fmla="*/ 181 w 477"/>
              <a:gd name="T95" fmla="*/ 126 h 305"/>
              <a:gd name="T96" fmla="*/ 186 w 477"/>
              <a:gd name="T97" fmla="*/ 112 h 305"/>
              <a:gd name="T98" fmla="*/ 193 w 477"/>
              <a:gd name="T99" fmla="*/ 100 h 305"/>
              <a:gd name="T100" fmla="*/ 202 w 477"/>
              <a:gd name="T101" fmla="*/ 88 h 305"/>
              <a:gd name="T102" fmla="*/ 208 w 477"/>
              <a:gd name="T103" fmla="*/ 74 h 305"/>
              <a:gd name="T104" fmla="*/ 220 w 477"/>
              <a:gd name="T105" fmla="*/ 64 h 305"/>
              <a:gd name="T106" fmla="*/ 229 w 477"/>
              <a:gd name="T107" fmla="*/ 50 h 305"/>
              <a:gd name="T108" fmla="*/ 236 w 477"/>
              <a:gd name="T109" fmla="*/ 35 h 305"/>
              <a:gd name="T110" fmla="*/ 241 w 477"/>
              <a:gd name="T111" fmla="*/ 31 h 305"/>
              <a:gd name="T112" fmla="*/ 248 w 477"/>
              <a:gd name="T113" fmla="*/ 23 h 305"/>
              <a:gd name="T114" fmla="*/ 262 w 477"/>
              <a:gd name="T115" fmla="*/ 14 h 305"/>
              <a:gd name="T116" fmla="*/ 270 w 477"/>
              <a:gd name="T117" fmla="*/ 0 h 305"/>
              <a:gd name="T118" fmla="*/ 282 w 477"/>
              <a:gd name="T119" fmla="*/ 11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7" h="305">
                <a:moveTo>
                  <a:pt x="284" y="16"/>
                </a:moveTo>
                <a:lnTo>
                  <a:pt x="284" y="18"/>
                </a:lnTo>
                <a:lnTo>
                  <a:pt x="282" y="18"/>
                </a:lnTo>
                <a:lnTo>
                  <a:pt x="282" y="19"/>
                </a:lnTo>
                <a:lnTo>
                  <a:pt x="284" y="19"/>
                </a:lnTo>
                <a:lnTo>
                  <a:pt x="284" y="21"/>
                </a:lnTo>
                <a:lnTo>
                  <a:pt x="286" y="21"/>
                </a:lnTo>
                <a:lnTo>
                  <a:pt x="286" y="23"/>
                </a:lnTo>
                <a:lnTo>
                  <a:pt x="288" y="25"/>
                </a:lnTo>
                <a:lnTo>
                  <a:pt x="288" y="26"/>
                </a:lnTo>
                <a:lnTo>
                  <a:pt x="289" y="26"/>
                </a:lnTo>
                <a:lnTo>
                  <a:pt x="291" y="26"/>
                </a:lnTo>
                <a:lnTo>
                  <a:pt x="291" y="28"/>
                </a:lnTo>
                <a:lnTo>
                  <a:pt x="291" y="30"/>
                </a:lnTo>
                <a:lnTo>
                  <a:pt x="291" y="31"/>
                </a:lnTo>
                <a:lnTo>
                  <a:pt x="293" y="31"/>
                </a:lnTo>
                <a:lnTo>
                  <a:pt x="293" y="33"/>
                </a:lnTo>
                <a:lnTo>
                  <a:pt x="294" y="33"/>
                </a:lnTo>
                <a:lnTo>
                  <a:pt x="294" y="35"/>
                </a:lnTo>
                <a:lnTo>
                  <a:pt x="296" y="37"/>
                </a:lnTo>
                <a:lnTo>
                  <a:pt x="298" y="38"/>
                </a:lnTo>
                <a:lnTo>
                  <a:pt x="300" y="38"/>
                </a:lnTo>
                <a:lnTo>
                  <a:pt x="300" y="40"/>
                </a:lnTo>
                <a:lnTo>
                  <a:pt x="301" y="40"/>
                </a:lnTo>
                <a:lnTo>
                  <a:pt x="301" y="42"/>
                </a:lnTo>
                <a:lnTo>
                  <a:pt x="303" y="42"/>
                </a:lnTo>
                <a:lnTo>
                  <a:pt x="303" y="43"/>
                </a:lnTo>
                <a:lnTo>
                  <a:pt x="303" y="45"/>
                </a:lnTo>
                <a:lnTo>
                  <a:pt x="305" y="45"/>
                </a:lnTo>
                <a:lnTo>
                  <a:pt x="305" y="47"/>
                </a:lnTo>
                <a:lnTo>
                  <a:pt x="306" y="47"/>
                </a:lnTo>
                <a:lnTo>
                  <a:pt x="306" y="49"/>
                </a:lnTo>
                <a:lnTo>
                  <a:pt x="308" y="49"/>
                </a:lnTo>
                <a:lnTo>
                  <a:pt x="308" y="50"/>
                </a:lnTo>
                <a:lnTo>
                  <a:pt x="310" y="50"/>
                </a:lnTo>
                <a:lnTo>
                  <a:pt x="310" y="52"/>
                </a:lnTo>
                <a:lnTo>
                  <a:pt x="310" y="54"/>
                </a:lnTo>
                <a:lnTo>
                  <a:pt x="310" y="55"/>
                </a:lnTo>
                <a:lnTo>
                  <a:pt x="312" y="55"/>
                </a:lnTo>
                <a:lnTo>
                  <a:pt x="312" y="57"/>
                </a:lnTo>
                <a:lnTo>
                  <a:pt x="313" y="57"/>
                </a:lnTo>
                <a:lnTo>
                  <a:pt x="313" y="59"/>
                </a:lnTo>
                <a:lnTo>
                  <a:pt x="315" y="59"/>
                </a:lnTo>
                <a:lnTo>
                  <a:pt x="317" y="61"/>
                </a:lnTo>
                <a:lnTo>
                  <a:pt x="317" y="62"/>
                </a:lnTo>
                <a:lnTo>
                  <a:pt x="317" y="64"/>
                </a:lnTo>
                <a:lnTo>
                  <a:pt x="317" y="66"/>
                </a:lnTo>
                <a:lnTo>
                  <a:pt x="319" y="66"/>
                </a:lnTo>
                <a:lnTo>
                  <a:pt x="319" y="68"/>
                </a:lnTo>
                <a:lnTo>
                  <a:pt x="319" y="69"/>
                </a:lnTo>
                <a:lnTo>
                  <a:pt x="320" y="69"/>
                </a:lnTo>
                <a:lnTo>
                  <a:pt x="322" y="71"/>
                </a:lnTo>
                <a:lnTo>
                  <a:pt x="324" y="71"/>
                </a:lnTo>
                <a:lnTo>
                  <a:pt x="324" y="73"/>
                </a:lnTo>
                <a:lnTo>
                  <a:pt x="325" y="73"/>
                </a:lnTo>
                <a:lnTo>
                  <a:pt x="327" y="74"/>
                </a:lnTo>
                <a:lnTo>
                  <a:pt x="329" y="76"/>
                </a:lnTo>
                <a:lnTo>
                  <a:pt x="331" y="78"/>
                </a:lnTo>
                <a:lnTo>
                  <a:pt x="331" y="80"/>
                </a:lnTo>
                <a:lnTo>
                  <a:pt x="332" y="80"/>
                </a:lnTo>
                <a:lnTo>
                  <a:pt x="332" y="81"/>
                </a:lnTo>
                <a:lnTo>
                  <a:pt x="334" y="81"/>
                </a:lnTo>
                <a:lnTo>
                  <a:pt x="334" y="83"/>
                </a:lnTo>
                <a:lnTo>
                  <a:pt x="336" y="83"/>
                </a:lnTo>
                <a:lnTo>
                  <a:pt x="336" y="85"/>
                </a:lnTo>
                <a:lnTo>
                  <a:pt x="336" y="86"/>
                </a:lnTo>
                <a:lnTo>
                  <a:pt x="337" y="86"/>
                </a:lnTo>
                <a:lnTo>
                  <a:pt x="337" y="88"/>
                </a:lnTo>
                <a:lnTo>
                  <a:pt x="337" y="90"/>
                </a:lnTo>
                <a:lnTo>
                  <a:pt x="339" y="90"/>
                </a:lnTo>
                <a:lnTo>
                  <a:pt x="341" y="90"/>
                </a:lnTo>
                <a:lnTo>
                  <a:pt x="341" y="92"/>
                </a:lnTo>
                <a:lnTo>
                  <a:pt x="343" y="92"/>
                </a:lnTo>
                <a:lnTo>
                  <a:pt x="344" y="92"/>
                </a:lnTo>
                <a:lnTo>
                  <a:pt x="344" y="93"/>
                </a:lnTo>
                <a:lnTo>
                  <a:pt x="346" y="93"/>
                </a:lnTo>
                <a:lnTo>
                  <a:pt x="346" y="95"/>
                </a:lnTo>
                <a:lnTo>
                  <a:pt x="348" y="95"/>
                </a:lnTo>
                <a:lnTo>
                  <a:pt x="346" y="95"/>
                </a:lnTo>
                <a:lnTo>
                  <a:pt x="346" y="97"/>
                </a:lnTo>
                <a:lnTo>
                  <a:pt x="348" y="99"/>
                </a:lnTo>
                <a:lnTo>
                  <a:pt x="348" y="100"/>
                </a:lnTo>
                <a:lnTo>
                  <a:pt x="350" y="100"/>
                </a:lnTo>
                <a:lnTo>
                  <a:pt x="351" y="100"/>
                </a:lnTo>
                <a:lnTo>
                  <a:pt x="351" y="102"/>
                </a:lnTo>
                <a:lnTo>
                  <a:pt x="351" y="104"/>
                </a:lnTo>
                <a:lnTo>
                  <a:pt x="353" y="104"/>
                </a:lnTo>
                <a:lnTo>
                  <a:pt x="353" y="105"/>
                </a:lnTo>
                <a:lnTo>
                  <a:pt x="355" y="105"/>
                </a:lnTo>
                <a:lnTo>
                  <a:pt x="356" y="105"/>
                </a:lnTo>
                <a:lnTo>
                  <a:pt x="358" y="105"/>
                </a:lnTo>
                <a:lnTo>
                  <a:pt x="358" y="107"/>
                </a:lnTo>
                <a:lnTo>
                  <a:pt x="358" y="109"/>
                </a:lnTo>
                <a:lnTo>
                  <a:pt x="360" y="109"/>
                </a:lnTo>
                <a:lnTo>
                  <a:pt x="360" y="111"/>
                </a:lnTo>
                <a:lnTo>
                  <a:pt x="360" y="112"/>
                </a:lnTo>
                <a:lnTo>
                  <a:pt x="362" y="112"/>
                </a:lnTo>
                <a:lnTo>
                  <a:pt x="362" y="114"/>
                </a:lnTo>
                <a:lnTo>
                  <a:pt x="362" y="116"/>
                </a:lnTo>
                <a:lnTo>
                  <a:pt x="363" y="116"/>
                </a:lnTo>
                <a:lnTo>
                  <a:pt x="363" y="114"/>
                </a:lnTo>
                <a:lnTo>
                  <a:pt x="365" y="114"/>
                </a:lnTo>
                <a:lnTo>
                  <a:pt x="367" y="112"/>
                </a:lnTo>
                <a:lnTo>
                  <a:pt x="368" y="112"/>
                </a:lnTo>
                <a:lnTo>
                  <a:pt x="370" y="112"/>
                </a:lnTo>
                <a:lnTo>
                  <a:pt x="372" y="112"/>
                </a:lnTo>
                <a:lnTo>
                  <a:pt x="374" y="112"/>
                </a:lnTo>
                <a:lnTo>
                  <a:pt x="375" y="112"/>
                </a:lnTo>
                <a:lnTo>
                  <a:pt x="377" y="112"/>
                </a:lnTo>
                <a:lnTo>
                  <a:pt x="379" y="112"/>
                </a:lnTo>
                <a:lnTo>
                  <a:pt x="380" y="112"/>
                </a:lnTo>
                <a:lnTo>
                  <a:pt x="382" y="111"/>
                </a:lnTo>
                <a:lnTo>
                  <a:pt x="384" y="111"/>
                </a:lnTo>
                <a:lnTo>
                  <a:pt x="386" y="111"/>
                </a:lnTo>
                <a:lnTo>
                  <a:pt x="387" y="112"/>
                </a:lnTo>
                <a:lnTo>
                  <a:pt x="389" y="111"/>
                </a:lnTo>
                <a:lnTo>
                  <a:pt x="391" y="111"/>
                </a:lnTo>
                <a:lnTo>
                  <a:pt x="475" y="54"/>
                </a:lnTo>
                <a:lnTo>
                  <a:pt x="477" y="188"/>
                </a:lnTo>
                <a:lnTo>
                  <a:pt x="475" y="188"/>
                </a:lnTo>
                <a:lnTo>
                  <a:pt x="475" y="190"/>
                </a:lnTo>
                <a:lnTo>
                  <a:pt x="475" y="191"/>
                </a:lnTo>
                <a:lnTo>
                  <a:pt x="475" y="193"/>
                </a:lnTo>
                <a:lnTo>
                  <a:pt x="477" y="193"/>
                </a:lnTo>
                <a:lnTo>
                  <a:pt x="477" y="195"/>
                </a:lnTo>
                <a:lnTo>
                  <a:pt x="477" y="197"/>
                </a:lnTo>
                <a:lnTo>
                  <a:pt x="477" y="198"/>
                </a:lnTo>
                <a:lnTo>
                  <a:pt x="477" y="200"/>
                </a:lnTo>
                <a:lnTo>
                  <a:pt x="475" y="200"/>
                </a:lnTo>
                <a:lnTo>
                  <a:pt x="475" y="202"/>
                </a:lnTo>
                <a:lnTo>
                  <a:pt x="473" y="202"/>
                </a:lnTo>
                <a:lnTo>
                  <a:pt x="473" y="204"/>
                </a:lnTo>
                <a:lnTo>
                  <a:pt x="472" y="204"/>
                </a:lnTo>
                <a:lnTo>
                  <a:pt x="472" y="205"/>
                </a:lnTo>
                <a:lnTo>
                  <a:pt x="472" y="207"/>
                </a:lnTo>
                <a:lnTo>
                  <a:pt x="470" y="207"/>
                </a:lnTo>
                <a:lnTo>
                  <a:pt x="470" y="209"/>
                </a:lnTo>
                <a:lnTo>
                  <a:pt x="470" y="210"/>
                </a:lnTo>
                <a:lnTo>
                  <a:pt x="468" y="210"/>
                </a:lnTo>
                <a:lnTo>
                  <a:pt x="467" y="210"/>
                </a:lnTo>
                <a:lnTo>
                  <a:pt x="467" y="212"/>
                </a:lnTo>
                <a:lnTo>
                  <a:pt x="465" y="212"/>
                </a:lnTo>
                <a:lnTo>
                  <a:pt x="465" y="214"/>
                </a:lnTo>
                <a:lnTo>
                  <a:pt x="463" y="214"/>
                </a:lnTo>
                <a:lnTo>
                  <a:pt x="463" y="216"/>
                </a:lnTo>
                <a:lnTo>
                  <a:pt x="461" y="216"/>
                </a:lnTo>
                <a:lnTo>
                  <a:pt x="460" y="217"/>
                </a:lnTo>
                <a:lnTo>
                  <a:pt x="458" y="217"/>
                </a:lnTo>
                <a:lnTo>
                  <a:pt x="458" y="219"/>
                </a:lnTo>
                <a:lnTo>
                  <a:pt x="456" y="219"/>
                </a:lnTo>
                <a:lnTo>
                  <a:pt x="456" y="221"/>
                </a:lnTo>
                <a:lnTo>
                  <a:pt x="454" y="221"/>
                </a:lnTo>
                <a:lnTo>
                  <a:pt x="454" y="222"/>
                </a:lnTo>
                <a:lnTo>
                  <a:pt x="453" y="222"/>
                </a:lnTo>
                <a:lnTo>
                  <a:pt x="451" y="222"/>
                </a:lnTo>
                <a:lnTo>
                  <a:pt x="451" y="224"/>
                </a:lnTo>
                <a:lnTo>
                  <a:pt x="449" y="224"/>
                </a:lnTo>
                <a:lnTo>
                  <a:pt x="449" y="226"/>
                </a:lnTo>
                <a:lnTo>
                  <a:pt x="448" y="226"/>
                </a:lnTo>
                <a:lnTo>
                  <a:pt x="446" y="228"/>
                </a:lnTo>
                <a:lnTo>
                  <a:pt x="444" y="228"/>
                </a:lnTo>
                <a:lnTo>
                  <a:pt x="444" y="229"/>
                </a:lnTo>
                <a:lnTo>
                  <a:pt x="442" y="229"/>
                </a:lnTo>
                <a:lnTo>
                  <a:pt x="442" y="231"/>
                </a:lnTo>
                <a:lnTo>
                  <a:pt x="441" y="231"/>
                </a:lnTo>
                <a:lnTo>
                  <a:pt x="441" y="233"/>
                </a:lnTo>
                <a:lnTo>
                  <a:pt x="439" y="233"/>
                </a:lnTo>
                <a:lnTo>
                  <a:pt x="437" y="233"/>
                </a:lnTo>
                <a:lnTo>
                  <a:pt x="437" y="235"/>
                </a:lnTo>
                <a:lnTo>
                  <a:pt x="436" y="235"/>
                </a:lnTo>
                <a:lnTo>
                  <a:pt x="436" y="236"/>
                </a:lnTo>
                <a:lnTo>
                  <a:pt x="434" y="236"/>
                </a:lnTo>
                <a:lnTo>
                  <a:pt x="434" y="238"/>
                </a:lnTo>
                <a:lnTo>
                  <a:pt x="432" y="238"/>
                </a:lnTo>
                <a:lnTo>
                  <a:pt x="430" y="238"/>
                </a:lnTo>
                <a:lnTo>
                  <a:pt x="430" y="240"/>
                </a:lnTo>
                <a:lnTo>
                  <a:pt x="429" y="240"/>
                </a:lnTo>
                <a:lnTo>
                  <a:pt x="429" y="241"/>
                </a:lnTo>
                <a:lnTo>
                  <a:pt x="427" y="241"/>
                </a:lnTo>
                <a:lnTo>
                  <a:pt x="427" y="243"/>
                </a:lnTo>
                <a:lnTo>
                  <a:pt x="425" y="243"/>
                </a:lnTo>
                <a:lnTo>
                  <a:pt x="424" y="243"/>
                </a:lnTo>
                <a:lnTo>
                  <a:pt x="424" y="245"/>
                </a:lnTo>
                <a:lnTo>
                  <a:pt x="422" y="245"/>
                </a:lnTo>
                <a:lnTo>
                  <a:pt x="422" y="247"/>
                </a:lnTo>
                <a:lnTo>
                  <a:pt x="420" y="247"/>
                </a:lnTo>
                <a:lnTo>
                  <a:pt x="420" y="248"/>
                </a:lnTo>
                <a:lnTo>
                  <a:pt x="418" y="248"/>
                </a:lnTo>
                <a:lnTo>
                  <a:pt x="417" y="250"/>
                </a:lnTo>
                <a:lnTo>
                  <a:pt x="415" y="250"/>
                </a:lnTo>
                <a:lnTo>
                  <a:pt x="415" y="252"/>
                </a:lnTo>
                <a:lnTo>
                  <a:pt x="413" y="252"/>
                </a:lnTo>
                <a:lnTo>
                  <a:pt x="413" y="253"/>
                </a:lnTo>
                <a:lnTo>
                  <a:pt x="411" y="253"/>
                </a:lnTo>
                <a:lnTo>
                  <a:pt x="410" y="255"/>
                </a:lnTo>
                <a:lnTo>
                  <a:pt x="408" y="255"/>
                </a:lnTo>
                <a:lnTo>
                  <a:pt x="408" y="257"/>
                </a:lnTo>
                <a:lnTo>
                  <a:pt x="406" y="257"/>
                </a:lnTo>
                <a:lnTo>
                  <a:pt x="406" y="259"/>
                </a:lnTo>
                <a:lnTo>
                  <a:pt x="408" y="259"/>
                </a:lnTo>
                <a:lnTo>
                  <a:pt x="408" y="260"/>
                </a:lnTo>
                <a:lnTo>
                  <a:pt x="406" y="260"/>
                </a:lnTo>
                <a:lnTo>
                  <a:pt x="405" y="260"/>
                </a:lnTo>
                <a:lnTo>
                  <a:pt x="403" y="260"/>
                </a:lnTo>
                <a:lnTo>
                  <a:pt x="401" y="260"/>
                </a:lnTo>
                <a:lnTo>
                  <a:pt x="399" y="260"/>
                </a:lnTo>
                <a:lnTo>
                  <a:pt x="398" y="260"/>
                </a:lnTo>
                <a:lnTo>
                  <a:pt x="396" y="260"/>
                </a:lnTo>
                <a:lnTo>
                  <a:pt x="396" y="259"/>
                </a:lnTo>
                <a:lnTo>
                  <a:pt x="394" y="259"/>
                </a:lnTo>
                <a:lnTo>
                  <a:pt x="394" y="257"/>
                </a:lnTo>
                <a:lnTo>
                  <a:pt x="393" y="257"/>
                </a:lnTo>
                <a:lnTo>
                  <a:pt x="391" y="257"/>
                </a:lnTo>
                <a:lnTo>
                  <a:pt x="391" y="259"/>
                </a:lnTo>
                <a:lnTo>
                  <a:pt x="389" y="259"/>
                </a:lnTo>
                <a:lnTo>
                  <a:pt x="389" y="260"/>
                </a:lnTo>
                <a:lnTo>
                  <a:pt x="387" y="260"/>
                </a:lnTo>
                <a:lnTo>
                  <a:pt x="387" y="262"/>
                </a:lnTo>
                <a:lnTo>
                  <a:pt x="386" y="262"/>
                </a:lnTo>
                <a:lnTo>
                  <a:pt x="384" y="260"/>
                </a:lnTo>
                <a:lnTo>
                  <a:pt x="382" y="260"/>
                </a:lnTo>
                <a:lnTo>
                  <a:pt x="382" y="262"/>
                </a:lnTo>
                <a:lnTo>
                  <a:pt x="380" y="262"/>
                </a:lnTo>
                <a:lnTo>
                  <a:pt x="380" y="264"/>
                </a:lnTo>
                <a:lnTo>
                  <a:pt x="379" y="264"/>
                </a:lnTo>
                <a:lnTo>
                  <a:pt x="377" y="264"/>
                </a:lnTo>
                <a:lnTo>
                  <a:pt x="377" y="262"/>
                </a:lnTo>
                <a:lnTo>
                  <a:pt x="375" y="262"/>
                </a:lnTo>
                <a:lnTo>
                  <a:pt x="377" y="260"/>
                </a:lnTo>
                <a:lnTo>
                  <a:pt x="377" y="259"/>
                </a:lnTo>
                <a:lnTo>
                  <a:pt x="375" y="259"/>
                </a:lnTo>
                <a:lnTo>
                  <a:pt x="375" y="257"/>
                </a:lnTo>
                <a:lnTo>
                  <a:pt x="374" y="257"/>
                </a:lnTo>
                <a:lnTo>
                  <a:pt x="374" y="255"/>
                </a:lnTo>
                <a:lnTo>
                  <a:pt x="372" y="255"/>
                </a:lnTo>
                <a:lnTo>
                  <a:pt x="372" y="253"/>
                </a:lnTo>
                <a:lnTo>
                  <a:pt x="370" y="253"/>
                </a:lnTo>
                <a:lnTo>
                  <a:pt x="370" y="252"/>
                </a:lnTo>
                <a:lnTo>
                  <a:pt x="368" y="252"/>
                </a:lnTo>
                <a:lnTo>
                  <a:pt x="368" y="253"/>
                </a:lnTo>
                <a:lnTo>
                  <a:pt x="367" y="253"/>
                </a:lnTo>
                <a:lnTo>
                  <a:pt x="367" y="255"/>
                </a:lnTo>
                <a:lnTo>
                  <a:pt x="367" y="257"/>
                </a:lnTo>
                <a:lnTo>
                  <a:pt x="367" y="259"/>
                </a:lnTo>
                <a:lnTo>
                  <a:pt x="365" y="259"/>
                </a:lnTo>
                <a:lnTo>
                  <a:pt x="363" y="259"/>
                </a:lnTo>
                <a:lnTo>
                  <a:pt x="362" y="259"/>
                </a:lnTo>
                <a:lnTo>
                  <a:pt x="360" y="259"/>
                </a:lnTo>
                <a:lnTo>
                  <a:pt x="358" y="259"/>
                </a:lnTo>
                <a:lnTo>
                  <a:pt x="356" y="259"/>
                </a:lnTo>
                <a:lnTo>
                  <a:pt x="355" y="259"/>
                </a:lnTo>
                <a:lnTo>
                  <a:pt x="355" y="257"/>
                </a:lnTo>
                <a:lnTo>
                  <a:pt x="355" y="255"/>
                </a:lnTo>
                <a:lnTo>
                  <a:pt x="353" y="255"/>
                </a:lnTo>
                <a:lnTo>
                  <a:pt x="353" y="253"/>
                </a:lnTo>
                <a:lnTo>
                  <a:pt x="351" y="252"/>
                </a:lnTo>
                <a:lnTo>
                  <a:pt x="353" y="252"/>
                </a:lnTo>
                <a:lnTo>
                  <a:pt x="351" y="252"/>
                </a:lnTo>
                <a:lnTo>
                  <a:pt x="351" y="250"/>
                </a:lnTo>
                <a:lnTo>
                  <a:pt x="351" y="252"/>
                </a:lnTo>
                <a:lnTo>
                  <a:pt x="351" y="250"/>
                </a:lnTo>
                <a:lnTo>
                  <a:pt x="350" y="250"/>
                </a:lnTo>
                <a:lnTo>
                  <a:pt x="350" y="252"/>
                </a:lnTo>
                <a:lnTo>
                  <a:pt x="348" y="252"/>
                </a:lnTo>
                <a:lnTo>
                  <a:pt x="348" y="250"/>
                </a:lnTo>
                <a:lnTo>
                  <a:pt x="346" y="250"/>
                </a:lnTo>
                <a:lnTo>
                  <a:pt x="346" y="248"/>
                </a:lnTo>
                <a:lnTo>
                  <a:pt x="344" y="248"/>
                </a:lnTo>
                <a:lnTo>
                  <a:pt x="346" y="248"/>
                </a:lnTo>
                <a:lnTo>
                  <a:pt x="346" y="247"/>
                </a:lnTo>
                <a:lnTo>
                  <a:pt x="344" y="247"/>
                </a:lnTo>
                <a:lnTo>
                  <a:pt x="343" y="247"/>
                </a:lnTo>
                <a:lnTo>
                  <a:pt x="341" y="247"/>
                </a:lnTo>
                <a:lnTo>
                  <a:pt x="341" y="248"/>
                </a:lnTo>
                <a:lnTo>
                  <a:pt x="341" y="250"/>
                </a:lnTo>
                <a:lnTo>
                  <a:pt x="341" y="252"/>
                </a:lnTo>
                <a:lnTo>
                  <a:pt x="339" y="252"/>
                </a:lnTo>
                <a:lnTo>
                  <a:pt x="337" y="252"/>
                </a:lnTo>
                <a:lnTo>
                  <a:pt x="336" y="252"/>
                </a:lnTo>
                <a:lnTo>
                  <a:pt x="334" y="252"/>
                </a:lnTo>
                <a:lnTo>
                  <a:pt x="334" y="250"/>
                </a:lnTo>
                <a:lnTo>
                  <a:pt x="327" y="255"/>
                </a:lnTo>
                <a:lnTo>
                  <a:pt x="324" y="252"/>
                </a:lnTo>
                <a:lnTo>
                  <a:pt x="320" y="248"/>
                </a:lnTo>
                <a:lnTo>
                  <a:pt x="320" y="247"/>
                </a:lnTo>
                <a:lnTo>
                  <a:pt x="317" y="243"/>
                </a:lnTo>
                <a:lnTo>
                  <a:pt x="313" y="240"/>
                </a:lnTo>
                <a:lnTo>
                  <a:pt x="308" y="238"/>
                </a:lnTo>
                <a:lnTo>
                  <a:pt x="305" y="238"/>
                </a:lnTo>
                <a:lnTo>
                  <a:pt x="300" y="240"/>
                </a:lnTo>
                <a:lnTo>
                  <a:pt x="294" y="245"/>
                </a:lnTo>
                <a:lnTo>
                  <a:pt x="289" y="247"/>
                </a:lnTo>
                <a:lnTo>
                  <a:pt x="282" y="247"/>
                </a:lnTo>
                <a:lnTo>
                  <a:pt x="277" y="247"/>
                </a:lnTo>
                <a:lnTo>
                  <a:pt x="274" y="247"/>
                </a:lnTo>
                <a:lnTo>
                  <a:pt x="270" y="252"/>
                </a:lnTo>
                <a:lnTo>
                  <a:pt x="265" y="255"/>
                </a:lnTo>
                <a:lnTo>
                  <a:pt x="260" y="255"/>
                </a:lnTo>
                <a:lnTo>
                  <a:pt x="255" y="255"/>
                </a:lnTo>
                <a:lnTo>
                  <a:pt x="250" y="257"/>
                </a:lnTo>
                <a:lnTo>
                  <a:pt x="245" y="259"/>
                </a:lnTo>
                <a:lnTo>
                  <a:pt x="239" y="262"/>
                </a:lnTo>
                <a:lnTo>
                  <a:pt x="234" y="262"/>
                </a:lnTo>
                <a:lnTo>
                  <a:pt x="229" y="260"/>
                </a:lnTo>
                <a:lnTo>
                  <a:pt x="226" y="260"/>
                </a:lnTo>
                <a:lnTo>
                  <a:pt x="219" y="260"/>
                </a:lnTo>
                <a:lnTo>
                  <a:pt x="215" y="262"/>
                </a:lnTo>
                <a:lnTo>
                  <a:pt x="210" y="262"/>
                </a:lnTo>
                <a:lnTo>
                  <a:pt x="205" y="264"/>
                </a:lnTo>
                <a:lnTo>
                  <a:pt x="200" y="264"/>
                </a:lnTo>
                <a:lnTo>
                  <a:pt x="195" y="266"/>
                </a:lnTo>
                <a:lnTo>
                  <a:pt x="189" y="267"/>
                </a:lnTo>
                <a:lnTo>
                  <a:pt x="186" y="269"/>
                </a:lnTo>
                <a:lnTo>
                  <a:pt x="181" y="271"/>
                </a:lnTo>
                <a:lnTo>
                  <a:pt x="179" y="274"/>
                </a:lnTo>
                <a:lnTo>
                  <a:pt x="179" y="279"/>
                </a:lnTo>
                <a:lnTo>
                  <a:pt x="179" y="284"/>
                </a:lnTo>
                <a:lnTo>
                  <a:pt x="176" y="286"/>
                </a:lnTo>
                <a:lnTo>
                  <a:pt x="172" y="286"/>
                </a:lnTo>
                <a:lnTo>
                  <a:pt x="165" y="284"/>
                </a:lnTo>
                <a:lnTo>
                  <a:pt x="160" y="284"/>
                </a:lnTo>
                <a:lnTo>
                  <a:pt x="153" y="284"/>
                </a:lnTo>
                <a:lnTo>
                  <a:pt x="152" y="283"/>
                </a:lnTo>
                <a:lnTo>
                  <a:pt x="148" y="283"/>
                </a:lnTo>
                <a:lnTo>
                  <a:pt x="141" y="283"/>
                </a:lnTo>
                <a:lnTo>
                  <a:pt x="136" y="281"/>
                </a:lnTo>
                <a:lnTo>
                  <a:pt x="129" y="281"/>
                </a:lnTo>
                <a:lnTo>
                  <a:pt x="126" y="279"/>
                </a:lnTo>
                <a:lnTo>
                  <a:pt x="124" y="279"/>
                </a:lnTo>
                <a:lnTo>
                  <a:pt x="117" y="279"/>
                </a:lnTo>
                <a:lnTo>
                  <a:pt x="110" y="278"/>
                </a:lnTo>
                <a:lnTo>
                  <a:pt x="105" y="279"/>
                </a:lnTo>
                <a:lnTo>
                  <a:pt x="102" y="281"/>
                </a:lnTo>
                <a:lnTo>
                  <a:pt x="97" y="283"/>
                </a:lnTo>
                <a:lnTo>
                  <a:pt x="93" y="284"/>
                </a:lnTo>
                <a:lnTo>
                  <a:pt x="90" y="288"/>
                </a:lnTo>
                <a:lnTo>
                  <a:pt x="88" y="290"/>
                </a:lnTo>
                <a:lnTo>
                  <a:pt x="86" y="291"/>
                </a:lnTo>
                <a:lnTo>
                  <a:pt x="83" y="293"/>
                </a:lnTo>
                <a:lnTo>
                  <a:pt x="79" y="297"/>
                </a:lnTo>
                <a:lnTo>
                  <a:pt x="76" y="300"/>
                </a:lnTo>
                <a:lnTo>
                  <a:pt x="72" y="302"/>
                </a:lnTo>
                <a:lnTo>
                  <a:pt x="67" y="303"/>
                </a:lnTo>
                <a:lnTo>
                  <a:pt x="62" y="305"/>
                </a:lnTo>
                <a:lnTo>
                  <a:pt x="57" y="305"/>
                </a:lnTo>
                <a:lnTo>
                  <a:pt x="53" y="305"/>
                </a:lnTo>
                <a:lnTo>
                  <a:pt x="48" y="303"/>
                </a:lnTo>
                <a:lnTo>
                  <a:pt x="45" y="300"/>
                </a:lnTo>
                <a:lnTo>
                  <a:pt x="41" y="298"/>
                </a:lnTo>
                <a:lnTo>
                  <a:pt x="38" y="295"/>
                </a:lnTo>
                <a:lnTo>
                  <a:pt x="35" y="291"/>
                </a:lnTo>
                <a:lnTo>
                  <a:pt x="33" y="290"/>
                </a:lnTo>
                <a:lnTo>
                  <a:pt x="31" y="288"/>
                </a:lnTo>
                <a:lnTo>
                  <a:pt x="28" y="284"/>
                </a:lnTo>
                <a:lnTo>
                  <a:pt x="23" y="284"/>
                </a:lnTo>
                <a:lnTo>
                  <a:pt x="17" y="284"/>
                </a:lnTo>
                <a:lnTo>
                  <a:pt x="12" y="286"/>
                </a:lnTo>
                <a:lnTo>
                  <a:pt x="10" y="290"/>
                </a:lnTo>
                <a:lnTo>
                  <a:pt x="9" y="290"/>
                </a:lnTo>
                <a:lnTo>
                  <a:pt x="2" y="286"/>
                </a:lnTo>
                <a:lnTo>
                  <a:pt x="2" y="284"/>
                </a:lnTo>
                <a:lnTo>
                  <a:pt x="2" y="283"/>
                </a:lnTo>
                <a:lnTo>
                  <a:pt x="0" y="283"/>
                </a:lnTo>
                <a:lnTo>
                  <a:pt x="0" y="281"/>
                </a:lnTo>
                <a:lnTo>
                  <a:pt x="0" y="279"/>
                </a:lnTo>
                <a:lnTo>
                  <a:pt x="0" y="278"/>
                </a:lnTo>
                <a:lnTo>
                  <a:pt x="0" y="276"/>
                </a:lnTo>
                <a:lnTo>
                  <a:pt x="0" y="274"/>
                </a:lnTo>
                <a:lnTo>
                  <a:pt x="2" y="274"/>
                </a:lnTo>
                <a:lnTo>
                  <a:pt x="2" y="272"/>
                </a:lnTo>
                <a:lnTo>
                  <a:pt x="2" y="271"/>
                </a:lnTo>
                <a:lnTo>
                  <a:pt x="4" y="271"/>
                </a:lnTo>
                <a:lnTo>
                  <a:pt x="4" y="269"/>
                </a:lnTo>
                <a:lnTo>
                  <a:pt x="2" y="269"/>
                </a:lnTo>
                <a:lnTo>
                  <a:pt x="2" y="267"/>
                </a:lnTo>
                <a:lnTo>
                  <a:pt x="2" y="266"/>
                </a:lnTo>
                <a:lnTo>
                  <a:pt x="2" y="264"/>
                </a:lnTo>
                <a:lnTo>
                  <a:pt x="4" y="264"/>
                </a:lnTo>
                <a:lnTo>
                  <a:pt x="4" y="262"/>
                </a:lnTo>
                <a:lnTo>
                  <a:pt x="2" y="262"/>
                </a:lnTo>
                <a:lnTo>
                  <a:pt x="4" y="262"/>
                </a:lnTo>
                <a:lnTo>
                  <a:pt x="4" y="260"/>
                </a:lnTo>
                <a:lnTo>
                  <a:pt x="4" y="259"/>
                </a:lnTo>
                <a:lnTo>
                  <a:pt x="5" y="259"/>
                </a:lnTo>
                <a:lnTo>
                  <a:pt x="5" y="257"/>
                </a:lnTo>
                <a:lnTo>
                  <a:pt x="5" y="255"/>
                </a:lnTo>
                <a:lnTo>
                  <a:pt x="4" y="255"/>
                </a:lnTo>
                <a:lnTo>
                  <a:pt x="4" y="253"/>
                </a:lnTo>
                <a:lnTo>
                  <a:pt x="4" y="252"/>
                </a:lnTo>
                <a:lnTo>
                  <a:pt x="5" y="252"/>
                </a:lnTo>
                <a:lnTo>
                  <a:pt x="4" y="250"/>
                </a:lnTo>
                <a:lnTo>
                  <a:pt x="5" y="250"/>
                </a:lnTo>
                <a:lnTo>
                  <a:pt x="7" y="250"/>
                </a:lnTo>
                <a:lnTo>
                  <a:pt x="7" y="252"/>
                </a:lnTo>
                <a:lnTo>
                  <a:pt x="9" y="252"/>
                </a:lnTo>
                <a:lnTo>
                  <a:pt x="9" y="250"/>
                </a:lnTo>
                <a:lnTo>
                  <a:pt x="9" y="248"/>
                </a:lnTo>
                <a:lnTo>
                  <a:pt x="9" y="247"/>
                </a:lnTo>
                <a:lnTo>
                  <a:pt x="10" y="247"/>
                </a:lnTo>
                <a:lnTo>
                  <a:pt x="10" y="245"/>
                </a:lnTo>
                <a:lnTo>
                  <a:pt x="12" y="245"/>
                </a:lnTo>
                <a:lnTo>
                  <a:pt x="12" y="243"/>
                </a:lnTo>
                <a:lnTo>
                  <a:pt x="12" y="241"/>
                </a:lnTo>
                <a:lnTo>
                  <a:pt x="12" y="240"/>
                </a:lnTo>
                <a:lnTo>
                  <a:pt x="14" y="240"/>
                </a:lnTo>
                <a:lnTo>
                  <a:pt x="16" y="240"/>
                </a:lnTo>
                <a:lnTo>
                  <a:pt x="16" y="238"/>
                </a:lnTo>
                <a:lnTo>
                  <a:pt x="17" y="238"/>
                </a:lnTo>
                <a:lnTo>
                  <a:pt x="17" y="236"/>
                </a:lnTo>
                <a:lnTo>
                  <a:pt x="17" y="238"/>
                </a:lnTo>
                <a:lnTo>
                  <a:pt x="19" y="236"/>
                </a:lnTo>
                <a:lnTo>
                  <a:pt x="19" y="238"/>
                </a:lnTo>
                <a:lnTo>
                  <a:pt x="19" y="240"/>
                </a:lnTo>
                <a:lnTo>
                  <a:pt x="21" y="240"/>
                </a:lnTo>
                <a:lnTo>
                  <a:pt x="23" y="240"/>
                </a:lnTo>
                <a:lnTo>
                  <a:pt x="23" y="238"/>
                </a:lnTo>
                <a:lnTo>
                  <a:pt x="24" y="238"/>
                </a:lnTo>
                <a:lnTo>
                  <a:pt x="26" y="238"/>
                </a:lnTo>
                <a:lnTo>
                  <a:pt x="26" y="240"/>
                </a:lnTo>
                <a:lnTo>
                  <a:pt x="28" y="238"/>
                </a:lnTo>
                <a:lnTo>
                  <a:pt x="28" y="240"/>
                </a:lnTo>
                <a:lnTo>
                  <a:pt x="28" y="238"/>
                </a:lnTo>
                <a:lnTo>
                  <a:pt x="29" y="238"/>
                </a:lnTo>
                <a:lnTo>
                  <a:pt x="29" y="236"/>
                </a:lnTo>
                <a:lnTo>
                  <a:pt x="31" y="236"/>
                </a:lnTo>
                <a:lnTo>
                  <a:pt x="33" y="236"/>
                </a:lnTo>
                <a:lnTo>
                  <a:pt x="35" y="236"/>
                </a:lnTo>
                <a:lnTo>
                  <a:pt x="35" y="235"/>
                </a:lnTo>
                <a:lnTo>
                  <a:pt x="36" y="235"/>
                </a:lnTo>
                <a:lnTo>
                  <a:pt x="38" y="235"/>
                </a:lnTo>
                <a:lnTo>
                  <a:pt x="38" y="233"/>
                </a:lnTo>
                <a:lnTo>
                  <a:pt x="40" y="233"/>
                </a:lnTo>
                <a:lnTo>
                  <a:pt x="41" y="233"/>
                </a:lnTo>
                <a:lnTo>
                  <a:pt x="41" y="231"/>
                </a:lnTo>
                <a:lnTo>
                  <a:pt x="41" y="229"/>
                </a:lnTo>
                <a:lnTo>
                  <a:pt x="43" y="229"/>
                </a:lnTo>
                <a:lnTo>
                  <a:pt x="43" y="228"/>
                </a:lnTo>
                <a:lnTo>
                  <a:pt x="45" y="226"/>
                </a:lnTo>
                <a:lnTo>
                  <a:pt x="43" y="226"/>
                </a:lnTo>
                <a:lnTo>
                  <a:pt x="45" y="226"/>
                </a:lnTo>
                <a:lnTo>
                  <a:pt x="45" y="224"/>
                </a:lnTo>
                <a:lnTo>
                  <a:pt x="47" y="224"/>
                </a:lnTo>
                <a:lnTo>
                  <a:pt x="48" y="224"/>
                </a:lnTo>
                <a:lnTo>
                  <a:pt x="48" y="226"/>
                </a:lnTo>
                <a:lnTo>
                  <a:pt x="50" y="226"/>
                </a:lnTo>
                <a:lnTo>
                  <a:pt x="52" y="228"/>
                </a:lnTo>
                <a:lnTo>
                  <a:pt x="52" y="226"/>
                </a:lnTo>
                <a:lnTo>
                  <a:pt x="52" y="224"/>
                </a:lnTo>
                <a:lnTo>
                  <a:pt x="52" y="222"/>
                </a:lnTo>
                <a:lnTo>
                  <a:pt x="52" y="221"/>
                </a:lnTo>
                <a:lnTo>
                  <a:pt x="52" y="219"/>
                </a:lnTo>
                <a:lnTo>
                  <a:pt x="53" y="219"/>
                </a:lnTo>
                <a:lnTo>
                  <a:pt x="53" y="217"/>
                </a:lnTo>
                <a:lnTo>
                  <a:pt x="53" y="219"/>
                </a:lnTo>
                <a:lnTo>
                  <a:pt x="53" y="217"/>
                </a:lnTo>
                <a:lnTo>
                  <a:pt x="55" y="217"/>
                </a:lnTo>
                <a:lnTo>
                  <a:pt x="53" y="217"/>
                </a:lnTo>
                <a:lnTo>
                  <a:pt x="53" y="216"/>
                </a:lnTo>
                <a:lnTo>
                  <a:pt x="55" y="216"/>
                </a:lnTo>
                <a:lnTo>
                  <a:pt x="57" y="216"/>
                </a:lnTo>
                <a:lnTo>
                  <a:pt x="57" y="214"/>
                </a:lnTo>
                <a:lnTo>
                  <a:pt x="59" y="214"/>
                </a:lnTo>
                <a:lnTo>
                  <a:pt x="60" y="214"/>
                </a:lnTo>
                <a:lnTo>
                  <a:pt x="60" y="212"/>
                </a:lnTo>
                <a:lnTo>
                  <a:pt x="62" y="212"/>
                </a:lnTo>
                <a:lnTo>
                  <a:pt x="62" y="210"/>
                </a:lnTo>
                <a:lnTo>
                  <a:pt x="64" y="210"/>
                </a:lnTo>
                <a:lnTo>
                  <a:pt x="64" y="209"/>
                </a:lnTo>
                <a:lnTo>
                  <a:pt x="66" y="209"/>
                </a:lnTo>
                <a:lnTo>
                  <a:pt x="66" y="207"/>
                </a:lnTo>
                <a:lnTo>
                  <a:pt x="67" y="207"/>
                </a:lnTo>
                <a:lnTo>
                  <a:pt x="67" y="205"/>
                </a:lnTo>
                <a:lnTo>
                  <a:pt x="69" y="205"/>
                </a:lnTo>
                <a:lnTo>
                  <a:pt x="69" y="204"/>
                </a:lnTo>
                <a:lnTo>
                  <a:pt x="69" y="205"/>
                </a:lnTo>
                <a:lnTo>
                  <a:pt x="71" y="205"/>
                </a:lnTo>
                <a:lnTo>
                  <a:pt x="71" y="204"/>
                </a:lnTo>
                <a:lnTo>
                  <a:pt x="71" y="205"/>
                </a:lnTo>
                <a:lnTo>
                  <a:pt x="72" y="205"/>
                </a:lnTo>
                <a:lnTo>
                  <a:pt x="72" y="207"/>
                </a:lnTo>
                <a:lnTo>
                  <a:pt x="74" y="207"/>
                </a:lnTo>
                <a:lnTo>
                  <a:pt x="74" y="209"/>
                </a:lnTo>
                <a:lnTo>
                  <a:pt x="76" y="209"/>
                </a:lnTo>
                <a:lnTo>
                  <a:pt x="78" y="209"/>
                </a:lnTo>
                <a:lnTo>
                  <a:pt x="79" y="209"/>
                </a:lnTo>
                <a:lnTo>
                  <a:pt x="81" y="209"/>
                </a:lnTo>
                <a:lnTo>
                  <a:pt x="83" y="209"/>
                </a:lnTo>
                <a:lnTo>
                  <a:pt x="84" y="209"/>
                </a:lnTo>
                <a:lnTo>
                  <a:pt x="86" y="209"/>
                </a:lnTo>
                <a:lnTo>
                  <a:pt x="86" y="207"/>
                </a:lnTo>
                <a:lnTo>
                  <a:pt x="88" y="207"/>
                </a:lnTo>
                <a:lnTo>
                  <a:pt x="88" y="205"/>
                </a:lnTo>
                <a:lnTo>
                  <a:pt x="90" y="205"/>
                </a:lnTo>
                <a:lnTo>
                  <a:pt x="91" y="205"/>
                </a:lnTo>
                <a:lnTo>
                  <a:pt x="93" y="205"/>
                </a:lnTo>
                <a:lnTo>
                  <a:pt x="93" y="204"/>
                </a:lnTo>
                <a:lnTo>
                  <a:pt x="95" y="204"/>
                </a:lnTo>
                <a:lnTo>
                  <a:pt x="97" y="202"/>
                </a:lnTo>
                <a:lnTo>
                  <a:pt x="97" y="200"/>
                </a:lnTo>
                <a:lnTo>
                  <a:pt x="97" y="202"/>
                </a:lnTo>
                <a:lnTo>
                  <a:pt x="98" y="202"/>
                </a:lnTo>
                <a:lnTo>
                  <a:pt x="100" y="202"/>
                </a:lnTo>
                <a:lnTo>
                  <a:pt x="100" y="204"/>
                </a:lnTo>
                <a:lnTo>
                  <a:pt x="102" y="204"/>
                </a:lnTo>
                <a:lnTo>
                  <a:pt x="103" y="204"/>
                </a:lnTo>
                <a:lnTo>
                  <a:pt x="105" y="204"/>
                </a:lnTo>
                <a:lnTo>
                  <a:pt x="107" y="204"/>
                </a:lnTo>
                <a:lnTo>
                  <a:pt x="107" y="202"/>
                </a:lnTo>
                <a:lnTo>
                  <a:pt x="109" y="202"/>
                </a:lnTo>
                <a:lnTo>
                  <a:pt x="110" y="202"/>
                </a:lnTo>
                <a:lnTo>
                  <a:pt x="112" y="202"/>
                </a:lnTo>
                <a:lnTo>
                  <a:pt x="112" y="200"/>
                </a:lnTo>
                <a:lnTo>
                  <a:pt x="114" y="200"/>
                </a:lnTo>
                <a:lnTo>
                  <a:pt x="114" y="198"/>
                </a:lnTo>
                <a:lnTo>
                  <a:pt x="114" y="200"/>
                </a:lnTo>
                <a:lnTo>
                  <a:pt x="115" y="200"/>
                </a:lnTo>
                <a:lnTo>
                  <a:pt x="115" y="198"/>
                </a:lnTo>
                <a:lnTo>
                  <a:pt x="115" y="197"/>
                </a:lnTo>
                <a:lnTo>
                  <a:pt x="115" y="195"/>
                </a:lnTo>
                <a:lnTo>
                  <a:pt x="117" y="195"/>
                </a:lnTo>
                <a:lnTo>
                  <a:pt x="119" y="195"/>
                </a:lnTo>
                <a:lnTo>
                  <a:pt x="119" y="193"/>
                </a:lnTo>
                <a:lnTo>
                  <a:pt x="119" y="191"/>
                </a:lnTo>
                <a:lnTo>
                  <a:pt x="117" y="191"/>
                </a:lnTo>
                <a:lnTo>
                  <a:pt x="119" y="191"/>
                </a:lnTo>
                <a:lnTo>
                  <a:pt x="117" y="191"/>
                </a:lnTo>
                <a:lnTo>
                  <a:pt x="117" y="190"/>
                </a:lnTo>
                <a:lnTo>
                  <a:pt x="117" y="188"/>
                </a:lnTo>
                <a:lnTo>
                  <a:pt x="117" y="186"/>
                </a:lnTo>
                <a:lnTo>
                  <a:pt x="117" y="185"/>
                </a:lnTo>
                <a:lnTo>
                  <a:pt x="117" y="183"/>
                </a:lnTo>
                <a:lnTo>
                  <a:pt x="117" y="181"/>
                </a:lnTo>
                <a:lnTo>
                  <a:pt x="119" y="181"/>
                </a:lnTo>
                <a:lnTo>
                  <a:pt x="119" y="179"/>
                </a:lnTo>
                <a:lnTo>
                  <a:pt x="117" y="179"/>
                </a:lnTo>
                <a:lnTo>
                  <a:pt x="117" y="178"/>
                </a:lnTo>
                <a:lnTo>
                  <a:pt x="117" y="176"/>
                </a:lnTo>
                <a:lnTo>
                  <a:pt x="117" y="174"/>
                </a:lnTo>
                <a:lnTo>
                  <a:pt x="117" y="173"/>
                </a:lnTo>
                <a:lnTo>
                  <a:pt x="117" y="171"/>
                </a:lnTo>
                <a:lnTo>
                  <a:pt x="117" y="169"/>
                </a:lnTo>
                <a:lnTo>
                  <a:pt x="117" y="167"/>
                </a:lnTo>
                <a:lnTo>
                  <a:pt x="119" y="167"/>
                </a:lnTo>
                <a:lnTo>
                  <a:pt x="121" y="167"/>
                </a:lnTo>
                <a:lnTo>
                  <a:pt x="121" y="166"/>
                </a:lnTo>
                <a:lnTo>
                  <a:pt x="121" y="164"/>
                </a:lnTo>
                <a:lnTo>
                  <a:pt x="122" y="164"/>
                </a:lnTo>
                <a:lnTo>
                  <a:pt x="122" y="162"/>
                </a:lnTo>
                <a:lnTo>
                  <a:pt x="121" y="162"/>
                </a:lnTo>
                <a:lnTo>
                  <a:pt x="121" y="161"/>
                </a:lnTo>
                <a:lnTo>
                  <a:pt x="119" y="161"/>
                </a:lnTo>
                <a:lnTo>
                  <a:pt x="119" y="159"/>
                </a:lnTo>
                <a:lnTo>
                  <a:pt x="121" y="159"/>
                </a:lnTo>
                <a:lnTo>
                  <a:pt x="121" y="157"/>
                </a:lnTo>
                <a:lnTo>
                  <a:pt x="119" y="157"/>
                </a:lnTo>
                <a:lnTo>
                  <a:pt x="121" y="157"/>
                </a:lnTo>
                <a:lnTo>
                  <a:pt x="122" y="155"/>
                </a:lnTo>
                <a:lnTo>
                  <a:pt x="122" y="157"/>
                </a:lnTo>
                <a:lnTo>
                  <a:pt x="124" y="157"/>
                </a:lnTo>
                <a:lnTo>
                  <a:pt x="126" y="157"/>
                </a:lnTo>
                <a:lnTo>
                  <a:pt x="128" y="157"/>
                </a:lnTo>
                <a:lnTo>
                  <a:pt x="129" y="157"/>
                </a:lnTo>
                <a:lnTo>
                  <a:pt x="129" y="155"/>
                </a:lnTo>
                <a:lnTo>
                  <a:pt x="131" y="155"/>
                </a:lnTo>
                <a:lnTo>
                  <a:pt x="133" y="155"/>
                </a:lnTo>
                <a:lnTo>
                  <a:pt x="133" y="154"/>
                </a:lnTo>
                <a:lnTo>
                  <a:pt x="134" y="154"/>
                </a:lnTo>
                <a:lnTo>
                  <a:pt x="134" y="152"/>
                </a:lnTo>
                <a:lnTo>
                  <a:pt x="136" y="152"/>
                </a:lnTo>
                <a:lnTo>
                  <a:pt x="138" y="152"/>
                </a:lnTo>
                <a:lnTo>
                  <a:pt x="138" y="150"/>
                </a:lnTo>
                <a:lnTo>
                  <a:pt x="138" y="152"/>
                </a:lnTo>
                <a:lnTo>
                  <a:pt x="140" y="152"/>
                </a:lnTo>
                <a:lnTo>
                  <a:pt x="141" y="152"/>
                </a:lnTo>
                <a:lnTo>
                  <a:pt x="141" y="154"/>
                </a:lnTo>
                <a:lnTo>
                  <a:pt x="143" y="154"/>
                </a:lnTo>
                <a:lnTo>
                  <a:pt x="143" y="155"/>
                </a:lnTo>
                <a:lnTo>
                  <a:pt x="143" y="157"/>
                </a:lnTo>
                <a:lnTo>
                  <a:pt x="143" y="155"/>
                </a:lnTo>
                <a:lnTo>
                  <a:pt x="145" y="155"/>
                </a:lnTo>
                <a:lnTo>
                  <a:pt x="146" y="155"/>
                </a:lnTo>
                <a:lnTo>
                  <a:pt x="146" y="154"/>
                </a:lnTo>
                <a:lnTo>
                  <a:pt x="148" y="154"/>
                </a:lnTo>
                <a:lnTo>
                  <a:pt x="148" y="152"/>
                </a:lnTo>
                <a:lnTo>
                  <a:pt x="150" y="152"/>
                </a:lnTo>
                <a:lnTo>
                  <a:pt x="152" y="152"/>
                </a:lnTo>
                <a:lnTo>
                  <a:pt x="153" y="152"/>
                </a:lnTo>
                <a:lnTo>
                  <a:pt x="155" y="152"/>
                </a:lnTo>
                <a:lnTo>
                  <a:pt x="155" y="150"/>
                </a:lnTo>
                <a:lnTo>
                  <a:pt x="157" y="150"/>
                </a:lnTo>
                <a:lnTo>
                  <a:pt x="157" y="148"/>
                </a:lnTo>
                <a:lnTo>
                  <a:pt x="158" y="148"/>
                </a:lnTo>
                <a:lnTo>
                  <a:pt x="160" y="148"/>
                </a:lnTo>
                <a:lnTo>
                  <a:pt x="160" y="147"/>
                </a:lnTo>
                <a:lnTo>
                  <a:pt x="162" y="147"/>
                </a:lnTo>
                <a:lnTo>
                  <a:pt x="164" y="147"/>
                </a:lnTo>
                <a:lnTo>
                  <a:pt x="164" y="145"/>
                </a:lnTo>
                <a:lnTo>
                  <a:pt x="162" y="145"/>
                </a:lnTo>
                <a:lnTo>
                  <a:pt x="162" y="143"/>
                </a:lnTo>
                <a:lnTo>
                  <a:pt x="164" y="143"/>
                </a:lnTo>
                <a:lnTo>
                  <a:pt x="164" y="142"/>
                </a:lnTo>
                <a:lnTo>
                  <a:pt x="164" y="140"/>
                </a:lnTo>
                <a:lnTo>
                  <a:pt x="164" y="138"/>
                </a:lnTo>
                <a:lnTo>
                  <a:pt x="165" y="138"/>
                </a:lnTo>
                <a:lnTo>
                  <a:pt x="165" y="136"/>
                </a:lnTo>
                <a:lnTo>
                  <a:pt x="167" y="136"/>
                </a:lnTo>
                <a:lnTo>
                  <a:pt x="167" y="135"/>
                </a:lnTo>
                <a:lnTo>
                  <a:pt x="169" y="135"/>
                </a:lnTo>
                <a:lnTo>
                  <a:pt x="169" y="133"/>
                </a:lnTo>
                <a:lnTo>
                  <a:pt x="167" y="133"/>
                </a:lnTo>
                <a:lnTo>
                  <a:pt x="169" y="133"/>
                </a:lnTo>
                <a:lnTo>
                  <a:pt x="169" y="131"/>
                </a:lnTo>
                <a:lnTo>
                  <a:pt x="169" y="130"/>
                </a:lnTo>
                <a:lnTo>
                  <a:pt x="169" y="128"/>
                </a:lnTo>
                <a:lnTo>
                  <a:pt x="169" y="126"/>
                </a:lnTo>
                <a:lnTo>
                  <a:pt x="169" y="124"/>
                </a:lnTo>
                <a:lnTo>
                  <a:pt x="171" y="124"/>
                </a:lnTo>
                <a:lnTo>
                  <a:pt x="172" y="124"/>
                </a:lnTo>
                <a:lnTo>
                  <a:pt x="174" y="124"/>
                </a:lnTo>
                <a:lnTo>
                  <a:pt x="174" y="126"/>
                </a:lnTo>
                <a:lnTo>
                  <a:pt x="176" y="126"/>
                </a:lnTo>
                <a:lnTo>
                  <a:pt x="177" y="126"/>
                </a:lnTo>
                <a:lnTo>
                  <a:pt x="179" y="126"/>
                </a:lnTo>
                <a:lnTo>
                  <a:pt x="181" y="126"/>
                </a:lnTo>
                <a:lnTo>
                  <a:pt x="181" y="124"/>
                </a:lnTo>
                <a:lnTo>
                  <a:pt x="181" y="123"/>
                </a:lnTo>
                <a:lnTo>
                  <a:pt x="183" y="123"/>
                </a:lnTo>
                <a:lnTo>
                  <a:pt x="183" y="121"/>
                </a:lnTo>
                <a:lnTo>
                  <a:pt x="183" y="119"/>
                </a:lnTo>
                <a:lnTo>
                  <a:pt x="183" y="117"/>
                </a:lnTo>
                <a:lnTo>
                  <a:pt x="184" y="117"/>
                </a:lnTo>
                <a:lnTo>
                  <a:pt x="183" y="117"/>
                </a:lnTo>
                <a:lnTo>
                  <a:pt x="183" y="116"/>
                </a:lnTo>
                <a:lnTo>
                  <a:pt x="183" y="114"/>
                </a:lnTo>
                <a:lnTo>
                  <a:pt x="184" y="114"/>
                </a:lnTo>
                <a:lnTo>
                  <a:pt x="184" y="112"/>
                </a:lnTo>
                <a:lnTo>
                  <a:pt x="186" y="112"/>
                </a:lnTo>
                <a:lnTo>
                  <a:pt x="186" y="111"/>
                </a:lnTo>
                <a:lnTo>
                  <a:pt x="184" y="111"/>
                </a:lnTo>
                <a:lnTo>
                  <a:pt x="184" y="109"/>
                </a:lnTo>
                <a:lnTo>
                  <a:pt x="186" y="109"/>
                </a:lnTo>
                <a:lnTo>
                  <a:pt x="186" y="107"/>
                </a:lnTo>
                <a:lnTo>
                  <a:pt x="186" y="105"/>
                </a:lnTo>
                <a:lnTo>
                  <a:pt x="186" y="104"/>
                </a:lnTo>
                <a:lnTo>
                  <a:pt x="186" y="102"/>
                </a:lnTo>
                <a:lnTo>
                  <a:pt x="188" y="102"/>
                </a:lnTo>
                <a:lnTo>
                  <a:pt x="189" y="102"/>
                </a:lnTo>
                <a:lnTo>
                  <a:pt x="191" y="102"/>
                </a:lnTo>
                <a:lnTo>
                  <a:pt x="191" y="100"/>
                </a:lnTo>
                <a:lnTo>
                  <a:pt x="193" y="100"/>
                </a:lnTo>
                <a:lnTo>
                  <a:pt x="193" y="99"/>
                </a:lnTo>
                <a:lnTo>
                  <a:pt x="193" y="97"/>
                </a:lnTo>
                <a:lnTo>
                  <a:pt x="195" y="97"/>
                </a:lnTo>
                <a:lnTo>
                  <a:pt x="195" y="95"/>
                </a:lnTo>
                <a:lnTo>
                  <a:pt x="196" y="95"/>
                </a:lnTo>
                <a:lnTo>
                  <a:pt x="196" y="93"/>
                </a:lnTo>
                <a:lnTo>
                  <a:pt x="198" y="93"/>
                </a:lnTo>
                <a:lnTo>
                  <a:pt x="200" y="93"/>
                </a:lnTo>
                <a:lnTo>
                  <a:pt x="202" y="93"/>
                </a:lnTo>
                <a:lnTo>
                  <a:pt x="202" y="92"/>
                </a:lnTo>
                <a:lnTo>
                  <a:pt x="203" y="90"/>
                </a:lnTo>
                <a:lnTo>
                  <a:pt x="202" y="90"/>
                </a:lnTo>
                <a:lnTo>
                  <a:pt x="202" y="88"/>
                </a:lnTo>
                <a:lnTo>
                  <a:pt x="202" y="86"/>
                </a:lnTo>
                <a:lnTo>
                  <a:pt x="203" y="86"/>
                </a:lnTo>
                <a:lnTo>
                  <a:pt x="202" y="85"/>
                </a:lnTo>
                <a:lnTo>
                  <a:pt x="203" y="85"/>
                </a:lnTo>
                <a:lnTo>
                  <a:pt x="203" y="83"/>
                </a:lnTo>
                <a:lnTo>
                  <a:pt x="203" y="81"/>
                </a:lnTo>
                <a:lnTo>
                  <a:pt x="203" y="80"/>
                </a:lnTo>
                <a:lnTo>
                  <a:pt x="205" y="80"/>
                </a:lnTo>
                <a:lnTo>
                  <a:pt x="205" y="78"/>
                </a:lnTo>
                <a:lnTo>
                  <a:pt x="207" y="78"/>
                </a:lnTo>
                <a:lnTo>
                  <a:pt x="207" y="76"/>
                </a:lnTo>
                <a:lnTo>
                  <a:pt x="207" y="74"/>
                </a:lnTo>
                <a:lnTo>
                  <a:pt x="208" y="74"/>
                </a:lnTo>
                <a:lnTo>
                  <a:pt x="210" y="74"/>
                </a:lnTo>
                <a:lnTo>
                  <a:pt x="212" y="74"/>
                </a:lnTo>
                <a:lnTo>
                  <a:pt x="214" y="74"/>
                </a:lnTo>
                <a:lnTo>
                  <a:pt x="215" y="74"/>
                </a:lnTo>
                <a:lnTo>
                  <a:pt x="217" y="74"/>
                </a:lnTo>
                <a:lnTo>
                  <a:pt x="217" y="73"/>
                </a:lnTo>
                <a:lnTo>
                  <a:pt x="219" y="73"/>
                </a:lnTo>
                <a:lnTo>
                  <a:pt x="219" y="71"/>
                </a:lnTo>
                <a:lnTo>
                  <a:pt x="219" y="69"/>
                </a:lnTo>
                <a:lnTo>
                  <a:pt x="219" y="68"/>
                </a:lnTo>
                <a:lnTo>
                  <a:pt x="220" y="68"/>
                </a:lnTo>
                <a:lnTo>
                  <a:pt x="220" y="66"/>
                </a:lnTo>
                <a:lnTo>
                  <a:pt x="220" y="64"/>
                </a:lnTo>
                <a:lnTo>
                  <a:pt x="220" y="62"/>
                </a:lnTo>
                <a:lnTo>
                  <a:pt x="222" y="62"/>
                </a:lnTo>
                <a:lnTo>
                  <a:pt x="222" y="61"/>
                </a:lnTo>
                <a:lnTo>
                  <a:pt x="222" y="59"/>
                </a:lnTo>
                <a:lnTo>
                  <a:pt x="224" y="59"/>
                </a:lnTo>
                <a:lnTo>
                  <a:pt x="224" y="57"/>
                </a:lnTo>
                <a:lnTo>
                  <a:pt x="224" y="55"/>
                </a:lnTo>
                <a:lnTo>
                  <a:pt x="226" y="55"/>
                </a:lnTo>
                <a:lnTo>
                  <a:pt x="226" y="54"/>
                </a:lnTo>
                <a:lnTo>
                  <a:pt x="226" y="52"/>
                </a:lnTo>
                <a:lnTo>
                  <a:pt x="227" y="52"/>
                </a:lnTo>
                <a:lnTo>
                  <a:pt x="227" y="50"/>
                </a:lnTo>
                <a:lnTo>
                  <a:pt x="229" y="50"/>
                </a:lnTo>
                <a:lnTo>
                  <a:pt x="229" y="49"/>
                </a:lnTo>
                <a:lnTo>
                  <a:pt x="231" y="49"/>
                </a:lnTo>
                <a:lnTo>
                  <a:pt x="231" y="47"/>
                </a:lnTo>
                <a:lnTo>
                  <a:pt x="231" y="45"/>
                </a:lnTo>
                <a:lnTo>
                  <a:pt x="232" y="45"/>
                </a:lnTo>
                <a:lnTo>
                  <a:pt x="232" y="43"/>
                </a:lnTo>
                <a:lnTo>
                  <a:pt x="232" y="42"/>
                </a:lnTo>
                <a:lnTo>
                  <a:pt x="232" y="40"/>
                </a:lnTo>
                <a:lnTo>
                  <a:pt x="234" y="40"/>
                </a:lnTo>
                <a:lnTo>
                  <a:pt x="234" y="38"/>
                </a:lnTo>
                <a:lnTo>
                  <a:pt x="234" y="37"/>
                </a:lnTo>
                <a:lnTo>
                  <a:pt x="234" y="35"/>
                </a:lnTo>
                <a:lnTo>
                  <a:pt x="236" y="35"/>
                </a:lnTo>
                <a:lnTo>
                  <a:pt x="234" y="35"/>
                </a:lnTo>
                <a:lnTo>
                  <a:pt x="234" y="33"/>
                </a:lnTo>
                <a:lnTo>
                  <a:pt x="234" y="35"/>
                </a:lnTo>
                <a:lnTo>
                  <a:pt x="232" y="37"/>
                </a:lnTo>
                <a:lnTo>
                  <a:pt x="232" y="35"/>
                </a:lnTo>
                <a:lnTo>
                  <a:pt x="232" y="33"/>
                </a:lnTo>
                <a:lnTo>
                  <a:pt x="234" y="31"/>
                </a:lnTo>
                <a:lnTo>
                  <a:pt x="234" y="30"/>
                </a:lnTo>
                <a:lnTo>
                  <a:pt x="236" y="30"/>
                </a:lnTo>
                <a:lnTo>
                  <a:pt x="236" y="31"/>
                </a:lnTo>
                <a:lnTo>
                  <a:pt x="238" y="31"/>
                </a:lnTo>
                <a:lnTo>
                  <a:pt x="239" y="31"/>
                </a:lnTo>
                <a:lnTo>
                  <a:pt x="241" y="31"/>
                </a:lnTo>
                <a:lnTo>
                  <a:pt x="241" y="33"/>
                </a:lnTo>
                <a:lnTo>
                  <a:pt x="243" y="33"/>
                </a:lnTo>
                <a:lnTo>
                  <a:pt x="243" y="31"/>
                </a:lnTo>
                <a:lnTo>
                  <a:pt x="245" y="31"/>
                </a:lnTo>
                <a:lnTo>
                  <a:pt x="243" y="31"/>
                </a:lnTo>
                <a:lnTo>
                  <a:pt x="243" y="30"/>
                </a:lnTo>
                <a:lnTo>
                  <a:pt x="243" y="28"/>
                </a:lnTo>
                <a:lnTo>
                  <a:pt x="243" y="26"/>
                </a:lnTo>
                <a:lnTo>
                  <a:pt x="245" y="26"/>
                </a:lnTo>
                <a:lnTo>
                  <a:pt x="246" y="26"/>
                </a:lnTo>
                <a:lnTo>
                  <a:pt x="246" y="25"/>
                </a:lnTo>
                <a:lnTo>
                  <a:pt x="248" y="25"/>
                </a:lnTo>
                <a:lnTo>
                  <a:pt x="248" y="23"/>
                </a:lnTo>
                <a:lnTo>
                  <a:pt x="250" y="21"/>
                </a:lnTo>
                <a:lnTo>
                  <a:pt x="250" y="19"/>
                </a:lnTo>
                <a:lnTo>
                  <a:pt x="250" y="18"/>
                </a:lnTo>
                <a:lnTo>
                  <a:pt x="251" y="18"/>
                </a:lnTo>
                <a:lnTo>
                  <a:pt x="253" y="18"/>
                </a:lnTo>
                <a:lnTo>
                  <a:pt x="255" y="18"/>
                </a:lnTo>
                <a:lnTo>
                  <a:pt x="255" y="16"/>
                </a:lnTo>
                <a:lnTo>
                  <a:pt x="257" y="16"/>
                </a:lnTo>
                <a:lnTo>
                  <a:pt x="258" y="16"/>
                </a:lnTo>
                <a:lnTo>
                  <a:pt x="260" y="18"/>
                </a:lnTo>
                <a:lnTo>
                  <a:pt x="260" y="16"/>
                </a:lnTo>
                <a:lnTo>
                  <a:pt x="262" y="16"/>
                </a:lnTo>
                <a:lnTo>
                  <a:pt x="262" y="14"/>
                </a:lnTo>
                <a:lnTo>
                  <a:pt x="262" y="12"/>
                </a:lnTo>
                <a:lnTo>
                  <a:pt x="263" y="12"/>
                </a:lnTo>
                <a:lnTo>
                  <a:pt x="263" y="11"/>
                </a:lnTo>
                <a:lnTo>
                  <a:pt x="265" y="11"/>
                </a:lnTo>
                <a:lnTo>
                  <a:pt x="265" y="9"/>
                </a:lnTo>
                <a:lnTo>
                  <a:pt x="267" y="9"/>
                </a:lnTo>
                <a:lnTo>
                  <a:pt x="267" y="7"/>
                </a:lnTo>
                <a:lnTo>
                  <a:pt x="267" y="6"/>
                </a:lnTo>
                <a:lnTo>
                  <a:pt x="267" y="4"/>
                </a:lnTo>
                <a:lnTo>
                  <a:pt x="269" y="4"/>
                </a:lnTo>
                <a:lnTo>
                  <a:pt x="269" y="2"/>
                </a:lnTo>
                <a:lnTo>
                  <a:pt x="269" y="0"/>
                </a:lnTo>
                <a:lnTo>
                  <a:pt x="270" y="0"/>
                </a:lnTo>
                <a:lnTo>
                  <a:pt x="270" y="2"/>
                </a:lnTo>
                <a:lnTo>
                  <a:pt x="272" y="2"/>
                </a:lnTo>
                <a:lnTo>
                  <a:pt x="274" y="2"/>
                </a:lnTo>
                <a:lnTo>
                  <a:pt x="274" y="4"/>
                </a:lnTo>
                <a:lnTo>
                  <a:pt x="276" y="4"/>
                </a:lnTo>
                <a:lnTo>
                  <a:pt x="276" y="6"/>
                </a:lnTo>
                <a:lnTo>
                  <a:pt x="277" y="6"/>
                </a:lnTo>
                <a:lnTo>
                  <a:pt x="277" y="7"/>
                </a:lnTo>
                <a:lnTo>
                  <a:pt x="279" y="7"/>
                </a:lnTo>
                <a:lnTo>
                  <a:pt x="281" y="7"/>
                </a:lnTo>
                <a:lnTo>
                  <a:pt x="281" y="9"/>
                </a:lnTo>
                <a:lnTo>
                  <a:pt x="282" y="9"/>
                </a:lnTo>
                <a:lnTo>
                  <a:pt x="282" y="11"/>
                </a:lnTo>
                <a:lnTo>
                  <a:pt x="284" y="11"/>
                </a:lnTo>
                <a:lnTo>
                  <a:pt x="286" y="12"/>
                </a:lnTo>
                <a:lnTo>
                  <a:pt x="286" y="14"/>
                </a:lnTo>
                <a:lnTo>
                  <a:pt x="284" y="14"/>
                </a:lnTo>
                <a:lnTo>
                  <a:pt x="284" y="16"/>
                </a:lnTo>
                <a:close/>
              </a:path>
            </a:pathLst>
          </a:custGeom>
          <a:solidFill>
            <a:schemeClr val="tx2">
              <a:lumMod val="5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1"/>
          <p:cNvSpPr>
            <a:spLocks/>
          </p:cNvSpPr>
          <p:nvPr/>
        </p:nvSpPr>
        <p:spPr bwMode="auto">
          <a:xfrm>
            <a:off x="5195042" y="3379158"/>
            <a:ext cx="768860" cy="558654"/>
          </a:xfrm>
          <a:custGeom>
            <a:avLst/>
            <a:gdLst>
              <a:gd name="T0" fmla="*/ 136 w 406"/>
              <a:gd name="T1" fmla="*/ 17 h 295"/>
              <a:gd name="T2" fmla="*/ 137 w 406"/>
              <a:gd name="T3" fmla="*/ 38 h 295"/>
              <a:gd name="T4" fmla="*/ 143 w 406"/>
              <a:gd name="T5" fmla="*/ 55 h 295"/>
              <a:gd name="T6" fmla="*/ 153 w 406"/>
              <a:gd name="T7" fmla="*/ 74 h 295"/>
              <a:gd name="T8" fmla="*/ 167 w 406"/>
              <a:gd name="T9" fmla="*/ 93 h 295"/>
              <a:gd name="T10" fmla="*/ 174 w 406"/>
              <a:gd name="T11" fmla="*/ 112 h 295"/>
              <a:gd name="T12" fmla="*/ 189 w 406"/>
              <a:gd name="T13" fmla="*/ 129 h 295"/>
              <a:gd name="T14" fmla="*/ 203 w 406"/>
              <a:gd name="T15" fmla="*/ 138 h 295"/>
              <a:gd name="T16" fmla="*/ 227 w 406"/>
              <a:gd name="T17" fmla="*/ 133 h 295"/>
              <a:gd name="T18" fmla="*/ 242 w 406"/>
              <a:gd name="T19" fmla="*/ 140 h 295"/>
              <a:gd name="T20" fmla="*/ 260 w 406"/>
              <a:gd name="T21" fmla="*/ 141 h 295"/>
              <a:gd name="T22" fmla="*/ 282 w 406"/>
              <a:gd name="T23" fmla="*/ 140 h 295"/>
              <a:gd name="T24" fmla="*/ 289 w 406"/>
              <a:gd name="T25" fmla="*/ 150 h 295"/>
              <a:gd name="T26" fmla="*/ 311 w 406"/>
              <a:gd name="T27" fmla="*/ 150 h 295"/>
              <a:gd name="T28" fmla="*/ 322 w 406"/>
              <a:gd name="T29" fmla="*/ 157 h 295"/>
              <a:gd name="T30" fmla="*/ 325 w 406"/>
              <a:gd name="T31" fmla="*/ 186 h 295"/>
              <a:gd name="T32" fmla="*/ 329 w 406"/>
              <a:gd name="T33" fmla="*/ 205 h 295"/>
              <a:gd name="T34" fmla="*/ 344 w 406"/>
              <a:gd name="T35" fmla="*/ 222 h 295"/>
              <a:gd name="T36" fmla="*/ 366 w 406"/>
              <a:gd name="T37" fmla="*/ 229 h 295"/>
              <a:gd name="T38" fmla="*/ 385 w 406"/>
              <a:gd name="T39" fmla="*/ 222 h 295"/>
              <a:gd name="T40" fmla="*/ 394 w 406"/>
              <a:gd name="T41" fmla="*/ 233 h 295"/>
              <a:gd name="T42" fmla="*/ 403 w 406"/>
              <a:gd name="T43" fmla="*/ 250 h 295"/>
              <a:gd name="T44" fmla="*/ 392 w 406"/>
              <a:gd name="T45" fmla="*/ 265 h 295"/>
              <a:gd name="T46" fmla="*/ 372 w 406"/>
              <a:gd name="T47" fmla="*/ 277 h 295"/>
              <a:gd name="T48" fmla="*/ 353 w 406"/>
              <a:gd name="T49" fmla="*/ 274 h 295"/>
              <a:gd name="T50" fmla="*/ 334 w 406"/>
              <a:gd name="T51" fmla="*/ 282 h 295"/>
              <a:gd name="T52" fmla="*/ 318 w 406"/>
              <a:gd name="T53" fmla="*/ 286 h 295"/>
              <a:gd name="T54" fmla="*/ 306 w 406"/>
              <a:gd name="T55" fmla="*/ 289 h 295"/>
              <a:gd name="T56" fmla="*/ 285 w 406"/>
              <a:gd name="T57" fmla="*/ 293 h 295"/>
              <a:gd name="T58" fmla="*/ 273 w 406"/>
              <a:gd name="T59" fmla="*/ 276 h 295"/>
              <a:gd name="T60" fmla="*/ 258 w 406"/>
              <a:gd name="T61" fmla="*/ 269 h 295"/>
              <a:gd name="T62" fmla="*/ 244 w 406"/>
              <a:gd name="T63" fmla="*/ 264 h 295"/>
              <a:gd name="T64" fmla="*/ 229 w 406"/>
              <a:gd name="T65" fmla="*/ 260 h 295"/>
              <a:gd name="T66" fmla="*/ 205 w 406"/>
              <a:gd name="T67" fmla="*/ 258 h 295"/>
              <a:gd name="T68" fmla="*/ 182 w 406"/>
              <a:gd name="T69" fmla="*/ 262 h 295"/>
              <a:gd name="T70" fmla="*/ 162 w 406"/>
              <a:gd name="T71" fmla="*/ 255 h 295"/>
              <a:gd name="T72" fmla="*/ 158 w 406"/>
              <a:gd name="T73" fmla="*/ 233 h 295"/>
              <a:gd name="T74" fmla="*/ 162 w 406"/>
              <a:gd name="T75" fmla="*/ 214 h 295"/>
              <a:gd name="T76" fmla="*/ 136 w 406"/>
              <a:gd name="T77" fmla="*/ 220 h 295"/>
              <a:gd name="T78" fmla="*/ 108 w 406"/>
              <a:gd name="T79" fmla="*/ 227 h 295"/>
              <a:gd name="T80" fmla="*/ 82 w 406"/>
              <a:gd name="T81" fmla="*/ 234 h 295"/>
              <a:gd name="T82" fmla="*/ 67 w 406"/>
              <a:gd name="T83" fmla="*/ 234 h 295"/>
              <a:gd name="T84" fmla="*/ 48 w 406"/>
              <a:gd name="T85" fmla="*/ 239 h 295"/>
              <a:gd name="T86" fmla="*/ 31 w 406"/>
              <a:gd name="T87" fmla="*/ 222 h 295"/>
              <a:gd name="T88" fmla="*/ 26 w 406"/>
              <a:gd name="T89" fmla="*/ 210 h 295"/>
              <a:gd name="T90" fmla="*/ 20 w 406"/>
              <a:gd name="T91" fmla="*/ 191 h 295"/>
              <a:gd name="T92" fmla="*/ 14 w 406"/>
              <a:gd name="T93" fmla="*/ 165 h 295"/>
              <a:gd name="T94" fmla="*/ 20 w 406"/>
              <a:gd name="T95" fmla="*/ 143 h 295"/>
              <a:gd name="T96" fmla="*/ 2 w 406"/>
              <a:gd name="T97" fmla="*/ 131 h 295"/>
              <a:gd name="T98" fmla="*/ 12 w 406"/>
              <a:gd name="T99" fmla="*/ 114 h 295"/>
              <a:gd name="T100" fmla="*/ 19 w 406"/>
              <a:gd name="T101" fmla="*/ 98 h 295"/>
              <a:gd name="T102" fmla="*/ 22 w 406"/>
              <a:gd name="T103" fmla="*/ 78 h 295"/>
              <a:gd name="T104" fmla="*/ 19 w 406"/>
              <a:gd name="T105" fmla="*/ 62 h 295"/>
              <a:gd name="T106" fmla="*/ 31 w 406"/>
              <a:gd name="T107" fmla="*/ 57 h 295"/>
              <a:gd name="T108" fmla="*/ 51 w 406"/>
              <a:gd name="T109" fmla="*/ 59 h 295"/>
              <a:gd name="T110" fmla="*/ 60 w 406"/>
              <a:gd name="T111" fmla="*/ 52 h 295"/>
              <a:gd name="T112" fmla="*/ 69 w 406"/>
              <a:gd name="T113" fmla="*/ 41 h 295"/>
              <a:gd name="T114" fmla="*/ 82 w 406"/>
              <a:gd name="T115" fmla="*/ 28 h 295"/>
              <a:gd name="T116" fmla="*/ 94 w 406"/>
              <a:gd name="T117" fmla="*/ 16 h 295"/>
              <a:gd name="T118" fmla="*/ 113 w 406"/>
              <a:gd name="T119" fmla="*/ 7 h 295"/>
              <a:gd name="T120" fmla="*/ 132 w 406"/>
              <a:gd name="T121" fmla="*/ 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6" h="295">
                <a:moveTo>
                  <a:pt x="134" y="0"/>
                </a:moveTo>
                <a:lnTo>
                  <a:pt x="136" y="0"/>
                </a:lnTo>
                <a:lnTo>
                  <a:pt x="137" y="2"/>
                </a:lnTo>
                <a:lnTo>
                  <a:pt x="139" y="2"/>
                </a:lnTo>
                <a:lnTo>
                  <a:pt x="139" y="4"/>
                </a:lnTo>
                <a:lnTo>
                  <a:pt x="137" y="4"/>
                </a:lnTo>
                <a:lnTo>
                  <a:pt x="139" y="4"/>
                </a:lnTo>
                <a:lnTo>
                  <a:pt x="139" y="5"/>
                </a:lnTo>
                <a:lnTo>
                  <a:pt x="137" y="5"/>
                </a:lnTo>
                <a:lnTo>
                  <a:pt x="137" y="7"/>
                </a:lnTo>
                <a:lnTo>
                  <a:pt x="137" y="9"/>
                </a:lnTo>
                <a:lnTo>
                  <a:pt x="136" y="9"/>
                </a:lnTo>
                <a:lnTo>
                  <a:pt x="136" y="10"/>
                </a:lnTo>
                <a:lnTo>
                  <a:pt x="134" y="10"/>
                </a:lnTo>
                <a:lnTo>
                  <a:pt x="134" y="12"/>
                </a:lnTo>
                <a:lnTo>
                  <a:pt x="134" y="14"/>
                </a:lnTo>
                <a:lnTo>
                  <a:pt x="136" y="14"/>
                </a:lnTo>
                <a:lnTo>
                  <a:pt x="136" y="16"/>
                </a:lnTo>
                <a:lnTo>
                  <a:pt x="136" y="17"/>
                </a:lnTo>
                <a:lnTo>
                  <a:pt x="137" y="17"/>
                </a:lnTo>
                <a:lnTo>
                  <a:pt x="137" y="19"/>
                </a:lnTo>
                <a:lnTo>
                  <a:pt x="137" y="21"/>
                </a:lnTo>
                <a:lnTo>
                  <a:pt x="137" y="23"/>
                </a:lnTo>
                <a:lnTo>
                  <a:pt x="137" y="24"/>
                </a:lnTo>
                <a:lnTo>
                  <a:pt x="137" y="26"/>
                </a:lnTo>
                <a:lnTo>
                  <a:pt x="137" y="28"/>
                </a:lnTo>
                <a:lnTo>
                  <a:pt x="136" y="28"/>
                </a:lnTo>
                <a:lnTo>
                  <a:pt x="137" y="28"/>
                </a:lnTo>
                <a:lnTo>
                  <a:pt x="136" y="28"/>
                </a:lnTo>
                <a:lnTo>
                  <a:pt x="136" y="29"/>
                </a:lnTo>
                <a:lnTo>
                  <a:pt x="137" y="29"/>
                </a:lnTo>
                <a:lnTo>
                  <a:pt x="136" y="29"/>
                </a:lnTo>
                <a:lnTo>
                  <a:pt x="136" y="31"/>
                </a:lnTo>
                <a:lnTo>
                  <a:pt x="137" y="31"/>
                </a:lnTo>
                <a:lnTo>
                  <a:pt x="137" y="33"/>
                </a:lnTo>
                <a:lnTo>
                  <a:pt x="137" y="35"/>
                </a:lnTo>
                <a:lnTo>
                  <a:pt x="137" y="36"/>
                </a:lnTo>
                <a:lnTo>
                  <a:pt x="137" y="38"/>
                </a:lnTo>
                <a:lnTo>
                  <a:pt x="137" y="40"/>
                </a:lnTo>
                <a:lnTo>
                  <a:pt x="137" y="41"/>
                </a:lnTo>
                <a:lnTo>
                  <a:pt x="139" y="41"/>
                </a:lnTo>
                <a:lnTo>
                  <a:pt x="139" y="43"/>
                </a:lnTo>
                <a:lnTo>
                  <a:pt x="141" y="43"/>
                </a:lnTo>
                <a:lnTo>
                  <a:pt x="141" y="45"/>
                </a:lnTo>
                <a:lnTo>
                  <a:pt x="141" y="47"/>
                </a:lnTo>
                <a:lnTo>
                  <a:pt x="143" y="47"/>
                </a:lnTo>
                <a:lnTo>
                  <a:pt x="141" y="47"/>
                </a:lnTo>
                <a:lnTo>
                  <a:pt x="141" y="48"/>
                </a:lnTo>
                <a:lnTo>
                  <a:pt x="143" y="48"/>
                </a:lnTo>
                <a:lnTo>
                  <a:pt x="143" y="50"/>
                </a:lnTo>
                <a:lnTo>
                  <a:pt x="143" y="52"/>
                </a:lnTo>
                <a:lnTo>
                  <a:pt x="143" y="54"/>
                </a:lnTo>
                <a:lnTo>
                  <a:pt x="144" y="54"/>
                </a:lnTo>
                <a:lnTo>
                  <a:pt x="143" y="54"/>
                </a:lnTo>
                <a:lnTo>
                  <a:pt x="143" y="55"/>
                </a:lnTo>
                <a:lnTo>
                  <a:pt x="141" y="55"/>
                </a:lnTo>
                <a:lnTo>
                  <a:pt x="143" y="55"/>
                </a:lnTo>
                <a:lnTo>
                  <a:pt x="143" y="57"/>
                </a:lnTo>
                <a:lnTo>
                  <a:pt x="141" y="57"/>
                </a:lnTo>
                <a:lnTo>
                  <a:pt x="143" y="57"/>
                </a:lnTo>
                <a:lnTo>
                  <a:pt x="143" y="59"/>
                </a:lnTo>
                <a:lnTo>
                  <a:pt x="143" y="60"/>
                </a:lnTo>
                <a:lnTo>
                  <a:pt x="144" y="60"/>
                </a:lnTo>
                <a:lnTo>
                  <a:pt x="144" y="62"/>
                </a:lnTo>
                <a:lnTo>
                  <a:pt x="146" y="62"/>
                </a:lnTo>
                <a:lnTo>
                  <a:pt x="146" y="64"/>
                </a:lnTo>
                <a:lnTo>
                  <a:pt x="146" y="66"/>
                </a:lnTo>
                <a:lnTo>
                  <a:pt x="148" y="66"/>
                </a:lnTo>
                <a:lnTo>
                  <a:pt x="148" y="67"/>
                </a:lnTo>
                <a:lnTo>
                  <a:pt x="148" y="69"/>
                </a:lnTo>
                <a:lnTo>
                  <a:pt x="150" y="69"/>
                </a:lnTo>
                <a:lnTo>
                  <a:pt x="150" y="71"/>
                </a:lnTo>
                <a:lnTo>
                  <a:pt x="151" y="71"/>
                </a:lnTo>
                <a:lnTo>
                  <a:pt x="151" y="72"/>
                </a:lnTo>
                <a:lnTo>
                  <a:pt x="151" y="74"/>
                </a:lnTo>
                <a:lnTo>
                  <a:pt x="153" y="74"/>
                </a:lnTo>
                <a:lnTo>
                  <a:pt x="153" y="76"/>
                </a:lnTo>
                <a:lnTo>
                  <a:pt x="155" y="76"/>
                </a:lnTo>
                <a:lnTo>
                  <a:pt x="155" y="78"/>
                </a:lnTo>
                <a:lnTo>
                  <a:pt x="155" y="79"/>
                </a:lnTo>
                <a:lnTo>
                  <a:pt x="156" y="79"/>
                </a:lnTo>
                <a:lnTo>
                  <a:pt x="158" y="79"/>
                </a:lnTo>
                <a:lnTo>
                  <a:pt x="158" y="81"/>
                </a:lnTo>
                <a:lnTo>
                  <a:pt x="160" y="81"/>
                </a:lnTo>
                <a:lnTo>
                  <a:pt x="160" y="83"/>
                </a:lnTo>
                <a:lnTo>
                  <a:pt x="162" y="83"/>
                </a:lnTo>
                <a:lnTo>
                  <a:pt x="162" y="84"/>
                </a:lnTo>
                <a:lnTo>
                  <a:pt x="162" y="86"/>
                </a:lnTo>
                <a:lnTo>
                  <a:pt x="163" y="86"/>
                </a:lnTo>
                <a:lnTo>
                  <a:pt x="163" y="88"/>
                </a:lnTo>
                <a:lnTo>
                  <a:pt x="165" y="88"/>
                </a:lnTo>
                <a:lnTo>
                  <a:pt x="165" y="90"/>
                </a:lnTo>
                <a:lnTo>
                  <a:pt x="165" y="91"/>
                </a:lnTo>
                <a:lnTo>
                  <a:pt x="167" y="91"/>
                </a:lnTo>
                <a:lnTo>
                  <a:pt x="167" y="93"/>
                </a:lnTo>
                <a:lnTo>
                  <a:pt x="168" y="93"/>
                </a:lnTo>
                <a:lnTo>
                  <a:pt x="168" y="95"/>
                </a:lnTo>
                <a:lnTo>
                  <a:pt x="170" y="95"/>
                </a:lnTo>
                <a:lnTo>
                  <a:pt x="170" y="97"/>
                </a:lnTo>
                <a:lnTo>
                  <a:pt x="170" y="98"/>
                </a:lnTo>
                <a:lnTo>
                  <a:pt x="172" y="98"/>
                </a:lnTo>
                <a:lnTo>
                  <a:pt x="172" y="100"/>
                </a:lnTo>
                <a:lnTo>
                  <a:pt x="170" y="100"/>
                </a:lnTo>
                <a:lnTo>
                  <a:pt x="172" y="100"/>
                </a:lnTo>
                <a:lnTo>
                  <a:pt x="172" y="102"/>
                </a:lnTo>
                <a:lnTo>
                  <a:pt x="172" y="103"/>
                </a:lnTo>
                <a:lnTo>
                  <a:pt x="174" y="103"/>
                </a:lnTo>
                <a:lnTo>
                  <a:pt x="174" y="105"/>
                </a:lnTo>
                <a:lnTo>
                  <a:pt x="174" y="107"/>
                </a:lnTo>
                <a:lnTo>
                  <a:pt x="174" y="109"/>
                </a:lnTo>
                <a:lnTo>
                  <a:pt x="175" y="109"/>
                </a:lnTo>
                <a:lnTo>
                  <a:pt x="175" y="110"/>
                </a:lnTo>
                <a:lnTo>
                  <a:pt x="174" y="110"/>
                </a:lnTo>
                <a:lnTo>
                  <a:pt x="174" y="112"/>
                </a:lnTo>
                <a:lnTo>
                  <a:pt x="174" y="114"/>
                </a:lnTo>
                <a:lnTo>
                  <a:pt x="174" y="115"/>
                </a:lnTo>
                <a:lnTo>
                  <a:pt x="174" y="117"/>
                </a:lnTo>
                <a:lnTo>
                  <a:pt x="174" y="119"/>
                </a:lnTo>
                <a:lnTo>
                  <a:pt x="175" y="119"/>
                </a:lnTo>
                <a:lnTo>
                  <a:pt x="177" y="119"/>
                </a:lnTo>
                <a:lnTo>
                  <a:pt x="179" y="119"/>
                </a:lnTo>
                <a:lnTo>
                  <a:pt x="179" y="121"/>
                </a:lnTo>
                <a:lnTo>
                  <a:pt x="180" y="121"/>
                </a:lnTo>
                <a:lnTo>
                  <a:pt x="180" y="122"/>
                </a:lnTo>
                <a:lnTo>
                  <a:pt x="180" y="124"/>
                </a:lnTo>
                <a:lnTo>
                  <a:pt x="182" y="124"/>
                </a:lnTo>
                <a:lnTo>
                  <a:pt x="184" y="124"/>
                </a:lnTo>
                <a:lnTo>
                  <a:pt x="184" y="126"/>
                </a:lnTo>
                <a:lnTo>
                  <a:pt x="186" y="126"/>
                </a:lnTo>
                <a:lnTo>
                  <a:pt x="186" y="128"/>
                </a:lnTo>
                <a:lnTo>
                  <a:pt x="187" y="128"/>
                </a:lnTo>
                <a:lnTo>
                  <a:pt x="187" y="129"/>
                </a:lnTo>
                <a:lnTo>
                  <a:pt x="189" y="129"/>
                </a:lnTo>
                <a:lnTo>
                  <a:pt x="189" y="131"/>
                </a:lnTo>
                <a:lnTo>
                  <a:pt x="189" y="133"/>
                </a:lnTo>
                <a:lnTo>
                  <a:pt x="191" y="133"/>
                </a:lnTo>
                <a:lnTo>
                  <a:pt x="191" y="134"/>
                </a:lnTo>
                <a:lnTo>
                  <a:pt x="191" y="136"/>
                </a:lnTo>
                <a:lnTo>
                  <a:pt x="191" y="138"/>
                </a:lnTo>
                <a:lnTo>
                  <a:pt x="193" y="138"/>
                </a:lnTo>
                <a:lnTo>
                  <a:pt x="193" y="140"/>
                </a:lnTo>
                <a:lnTo>
                  <a:pt x="193" y="141"/>
                </a:lnTo>
                <a:lnTo>
                  <a:pt x="193" y="143"/>
                </a:lnTo>
                <a:lnTo>
                  <a:pt x="194" y="143"/>
                </a:lnTo>
                <a:lnTo>
                  <a:pt x="194" y="141"/>
                </a:lnTo>
                <a:lnTo>
                  <a:pt x="196" y="141"/>
                </a:lnTo>
                <a:lnTo>
                  <a:pt x="198" y="141"/>
                </a:lnTo>
                <a:lnTo>
                  <a:pt x="198" y="140"/>
                </a:lnTo>
                <a:lnTo>
                  <a:pt x="199" y="140"/>
                </a:lnTo>
                <a:lnTo>
                  <a:pt x="201" y="140"/>
                </a:lnTo>
                <a:lnTo>
                  <a:pt x="203" y="140"/>
                </a:lnTo>
                <a:lnTo>
                  <a:pt x="203" y="138"/>
                </a:lnTo>
                <a:lnTo>
                  <a:pt x="205" y="138"/>
                </a:lnTo>
                <a:lnTo>
                  <a:pt x="205" y="140"/>
                </a:lnTo>
                <a:lnTo>
                  <a:pt x="206" y="140"/>
                </a:lnTo>
                <a:lnTo>
                  <a:pt x="208" y="140"/>
                </a:lnTo>
                <a:lnTo>
                  <a:pt x="210" y="140"/>
                </a:lnTo>
                <a:lnTo>
                  <a:pt x="211" y="140"/>
                </a:lnTo>
                <a:lnTo>
                  <a:pt x="213" y="140"/>
                </a:lnTo>
                <a:lnTo>
                  <a:pt x="215" y="140"/>
                </a:lnTo>
                <a:lnTo>
                  <a:pt x="215" y="138"/>
                </a:lnTo>
                <a:lnTo>
                  <a:pt x="217" y="138"/>
                </a:lnTo>
                <a:lnTo>
                  <a:pt x="218" y="138"/>
                </a:lnTo>
                <a:lnTo>
                  <a:pt x="218" y="136"/>
                </a:lnTo>
                <a:lnTo>
                  <a:pt x="220" y="136"/>
                </a:lnTo>
                <a:lnTo>
                  <a:pt x="220" y="134"/>
                </a:lnTo>
                <a:lnTo>
                  <a:pt x="222" y="134"/>
                </a:lnTo>
                <a:lnTo>
                  <a:pt x="224" y="134"/>
                </a:lnTo>
                <a:lnTo>
                  <a:pt x="225" y="134"/>
                </a:lnTo>
                <a:lnTo>
                  <a:pt x="225" y="133"/>
                </a:lnTo>
                <a:lnTo>
                  <a:pt x="227" y="133"/>
                </a:lnTo>
                <a:lnTo>
                  <a:pt x="229" y="133"/>
                </a:lnTo>
                <a:lnTo>
                  <a:pt x="230" y="133"/>
                </a:lnTo>
                <a:lnTo>
                  <a:pt x="230" y="131"/>
                </a:lnTo>
                <a:lnTo>
                  <a:pt x="232" y="131"/>
                </a:lnTo>
                <a:lnTo>
                  <a:pt x="232" y="129"/>
                </a:lnTo>
                <a:lnTo>
                  <a:pt x="234" y="129"/>
                </a:lnTo>
                <a:lnTo>
                  <a:pt x="234" y="128"/>
                </a:lnTo>
                <a:lnTo>
                  <a:pt x="236" y="128"/>
                </a:lnTo>
                <a:lnTo>
                  <a:pt x="236" y="129"/>
                </a:lnTo>
                <a:lnTo>
                  <a:pt x="237" y="129"/>
                </a:lnTo>
                <a:lnTo>
                  <a:pt x="237" y="131"/>
                </a:lnTo>
                <a:lnTo>
                  <a:pt x="239" y="131"/>
                </a:lnTo>
                <a:lnTo>
                  <a:pt x="239" y="133"/>
                </a:lnTo>
                <a:lnTo>
                  <a:pt x="239" y="134"/>
                </a:lnTo>
                <a:lnTo>
                  <a:pt x="239" y="136"/>
                </a:lnTo>
                <a:lnTo>
                  <a:pt x="241" y="136"/>
                </a:lnTo>
                <a:lnTo>
                  <a:pt x="241" y="138"/>
                </a:lnTo>
                <a:lnTo>
                  <a:pt x="242" y="138"/>
                </a:lnTo>
                <a:lnTo>
                  <a:pt x="242" y="140"/>
                </a:lnTo>
                <a:lnTo>
                  <a:pt x="242" y="141"/>
                </a:lnTo>
                <a:lnTo>
                  <a:pt x="242" y="143"/>
                </a:lnTo>
                <a:lnTo>
                  <a:pt x="244" y="143"/>
                </a:lnTo>
                <a:lnTo>
                  <a:pt x="244" y="141"/>
                </a:lnTo>
                <a:lnTo>
                  <a:pt x="246" y="141"/>
                </a:lnTo>
                <a:lnTo>
                  <a:pt x="246" y="143"/>
                </a:lnTo>
                <a:lnTo>
                  <a:pt x="246" y="145"/>
                </a:lnTo>
                <a:lnTo>
                  <a:pt x="248" y="145"/>
                </a:lnTo>
                <a:lnTo>
                  <a:pt x="249" y="145"/>
                </a:lnTo>
                <a:lnTo>
                  <a:pt x="251" y="145"/>
                </a:lnTo>
                <a:lnTo>
                  <a:pt x="253" y="145"/>
                </a:lnTo>
                <a:lnTo>
                  <a:pt x="253" y="143"/>
                </a:lnTo>
                <a:lnTo>
                  <a:pt x="255" y="143"/>
                </a:lnTo>
                <a:lnTo>
                  <a:pt x="255" y="141"/>
                </a:lnTo>
                <a:lnTo>
                  <a:pt x="256" y="141"/>
                </a:lnTo>
                <a:lnTo>
                  <a:pt x="258" y="141"/>
                </a:lnTo>
                <a:lnTo>
                  <a:pt x="258" y="143"/>
                </a:lnTo>
                <a:lnTo>
                  <a:pt x="260" y="143"/>
                </a:lnTo>
                <a:lnTo>
                  <a:pt x="260" y="141"/>
                </a:lnTo>
                <a:lnTo>
                  <a:pt x="261" y="141"/>
                </a:lnTo>
                <a:lnTo>
                  <a:pt x="263" y="140"/>
                </a:lnTo>
                <a:lnTo>
                  <a:pt x="265" y="140"/>
                </a:lnTo>
                <a:lnTo>
                  <a:pt x="267" y="140"/>
                </a:lnTo>
                <a:lnTo>
                  <a:pt x="267" y="138"/>
                </a:lnTo>
                <a:lnTo>
                  <a:pt x="268" y="138"/>
                </a:lnTo>
                <a:lnTo>
                  <a:pt x="270" y="138"/>
                </a:lnTo>
                <a:lnTo>
                  <a:pt x="272" y="138"/>
                </a:lnTo>
                <a:lnTo>
                  <a:pt x="273" y="138"/>
                </a:lnTo>
                <a:lnTo>
                  <a:pt x="275" y="138"/>
                </a:lnTo>
                <a:lnTo>
                  <a:pt x="275" y="136"/>
                </a:lnTo>
                <a:lnTo>
                  <a:pt x="277" y="136"/>
                </a:lnTo>
                <a:lnTo>
                  <a:pt x="279" y="136"/>
                </a:lnTo>
                <a:lnTo>
                  <a:pt x="279" y="134"/>
                </a:lnTo>
                <a:lnTo>
                  <a:pt x="280" y="134"/>
                </a:lnTo>
                <a:lnTo>
                  <a:pt x="280" y="136"/>
                </a:lnTo>
                <a:lnTo>
                  <a:pt x="280" y="138"/>
                </a:lnTo>
                <a:lnTo>
                  <a:pt x="280" y="140"/>
                </a:lnTo>
                <a:lnTo>
                  <a:pt x="282" y="140"/>
                </a:lnTo>
                <a:lnTo>
                  <a:pt x="284" y="140"/>
                </a:lnTo>
                <a:lnTo>
                  <a:pt x="282" y="140"/>
                </a:lnTo>
                <a:lnTo>
                  <a:pt x="284" y="138"/>
                </a:lnTo>
                <a:lnTo>
                  <a:pt x="284" y="140"/>
                </a:lnTo>
                <a:lnTo>
                  <a:pt x="285" y="140"/>
                </a:lnTo>
                <a:lnTo>
                  <a:pt x="285" y="141"/>
                </a:lnTo>
                <a:lnTo>
                  <a:pt x="285" y="143"/>
                </a:lnTo>
                <a:lnTo>
                  <a:pt x="285" y="145"/>
                </a:lnTo>
                <a:lnTo>
                  <a:pt x="284" y="145"/>
                </a:lnTo>
                <a:lnTo>
                  <a:pt x="284" y="146"/>
                </a:lnTo>
                <a:lnTo>
                  <a:pt x="284" y="148"/>
                </a:lnTo>
                <a:lnTo>
                  <a:pt x="285" y="148"/>
                </a:lnTo>
                <a:lnTo>
                  <a:pt x="285" y="150"/>
                </a:lnTo>
                <a:lnTo>
                  <a:pt x="285" y="148"/>
                </a:lnTo>
                <a:lnTo>
                  <a:pt x="287" y="148"/>
                </a:lnTo>
                <a:lnTo>
                  <a:pt x="289" y="148"/>
                </a:lnTo>
                <a:lnTo>
                  <a:pt x="289" y="150"/>
                </a:lnTo>
                <a:lnTo>
                  <a:pt x="287" y="150"/>
                </a:lnTo>
                <a:lnTo>
                  <a:pt x="289" y="150"/>
                </a:lnTo>
                <a:lnTo>
                  <a:pt x="291" y="150"/>
                </a:lnTo>
                <a:lnTo>
                  <a:pt x="291" y="152"/>
                </a:lnTo>
                <a:lnTo>
                  <a:pt x="292" y="152"/>
                </a:lnTo>
                <a:lnTo>
                  <a:pt x="292" y="153"/>
                </a:lnTo>
                <a:lnTo>
                  <a:pt x="292" y="152"/>
                </a:lnTo>
                <a:lnTo>
                  <a:pt x="294" y="152"/>
                </a:lnTo>
                <a:lnTo>
                  <a:pt x="296" y="152"/>
                </a:lnTo>
                <a:lnTo>
                  <a:pt x="296" y="153"/>
                </a:lnTo>
                <a:lnTo>
                  <a:pt x="298" y="153"/>
                </a:lnTo>
                <a:lnTo>
                  <a:pt x="299" y="153"/>
                </a:lnTo>
                <a:lnTo>
                  <a:pt x="299" y="152"/>
                </a:lnTo>
                <a:lnTo>
                  <a:pt x="301" y="152"/>
                </a:lnTo>
                <a:lnTo>
                  <a:pt x="303" y="152"/>
                </a:lnTo>
                <a:lnTo>
                  <a:pt x="304" y="152"/>
                </a:lnTo>
                <a:lnTo>
                  <a:pt x="304" y="153"/>
                </a:lnTo>
                <a:lnTo>
                  <a:pt x="306" y="152"/>
                </a:lnTo>
                <a:lnTo>
                  <a:pt x="308" y="152"/>
                </a:lnTo>
                <a:lnTo>
                  <a:pt x="310" y="150"/>
                </a:lnTo>
                <a:lnTo>
                  <a:pt x="311" y="150"/>
                </a:lnTo>
                <a:lnTo>
                  <a:pt x="311" y="148"/>
                </a:lnTo>
                <a:lnTo>
                  <a:pt x="313" y="148"/>
                </a:lnTo>
                <a:lnTo>
                  <a:pt x="315" y="148"/>
                </a:lnTo>
                <a:lnTo>
                  <a:pt x="315" y="146"/>
                </a:lnTo>
                <a:lnTo>
                  <a:pt x="316" y="146"/>
                </a:lnTo>
                <a:lnTo>
                  <a:pt x="316" y="145"/>
                </a:lnTo>
                <a:lnTo>
                  <a:pt x="316" y="143"/>
                </a:lnTo>
                <a:lnTo>
                  <a:pt x="318" y="143"/>
                </a:lnTo>
                <a:lnTo>
                  <a:pt x="318" y="145"/>
                </a:lnTo>
                <a:lnTo>
                  <a:pt x="320" y="143"/>
                </a:lnTo>
                <a:lnTo>
                  <a:pt x="320" y="145"/>
                </a:lnTo>
                <a:lnTo>
                  <a:pt x="320" y="146"/>
                </a:lnTo>
                <a:lnTo>
                  <a:pt x="322" y="146"/>
                </a:lnTo>
                <a:lnTo>
                  <a:pt x="322" y="148"/>
                </a:lnTo>
                <a:lnTo>
                  <a:pt x="322" y="150"/>
                </a:lnTo>
                <a:lnTo>
                  <a:pt x="322" y="152"/>
                </a:lnTo>
                <a:lnTo>
                  <a:pt x="322" y="153"/>
                </a:lnTo>
                <a:lnTo>
                  <a:pt x="322" y="155"/>
                </a:lnTo>
                <a:lnTo>
                  <a:pt x="322" y="157"/>
                </a:lnTo>
                <a:lnTo>
                  <a:pt x="322" y="159"/>
                </a:lnTo>
                <a:lnTo>
                  <a:pt x="322" y="160"/>
                </a:lnTo>
                <a:lnTo>
                  <a:pt x="322" y="162"/>
                </a:lnTo>
                <a:lnTo>
                  <a:pt x="322" y="164"/>
                </a:lnTo>
                <a:lnTo>
                  <a:pt x="322" y="165"/>
                </a:lnTo>
                <a:lnTo>
                  <a:pt x="323" y="165"/>
                </a:lnTo>
                <a:lnTo>
                  <a:pt x="323" y="167"/>
                </a:lnTo>
                <a:lnTo>
                  <a:pt x="323" y="169"/>
                </a:lnTo>
                <a:lnTo>
                  <a:pt x="323" y="171"/>
                </a:lnTo>
                <a:lnTo>
                  <a:pt x="323" y="172"/>
                </a:lnTo>
                <a:lnTo>
                  <a:pt x="323" y="174"/>
                </a:lnTo>
                <a:lnTo>
                  <a:pt x="323" y="176"/>
                </a:lnTo>
                <a:lnTo>
                  <a:pt x="323" y="177"/>
                </a:lnTo>
                <a:lnTo>
                  <a:pt x="323" y="179"/>
                </a:lnTo>
                <a:lnTo>
                  <a:pt x="323" y="181"/>
                </a:lnTo>
                <a:lnTo>
                  <a:pt x="323" y="183"/>
                </a:lnTo>
                <a:lnTo>
                  <a:pt x="323" y="184"/>
                </a:lnTo>
                <a:lnTo>
                  <a:pt x="325" y="184"/>
                </a:lnTo>
                <a:lnTo>
                  <a:pt x="325" y="186"/>
                </a:lnTo>
                <a:lnTo>
                  <a:pt x="325" y="188"/>
                </a:lnTo>
                <a:lnTo>
                  <a:pt x="323" y="188"/>
                </a:lnTo>
                <a:lnTo>
                  <a:pt x="323" y="190"/>
                </a:lnTo>
                <a:lnTo>
                  <a:pt x="323" y="191"/>
                </a:lnTo>
                <a:lnTo>
                  <a:pt x="322" y="191"/>
                </a:lnTo>
                <a:lnTo>
                  <a:pt x="322" y="193"/>
                </a:lnTo>
                <a:lnTo>
                  <a:pt x="322" y="195"/>
                </a:lnTo>
                <a:lnTo>
                  <a:pt x="322" y="196"/>
                </a:lnTo>
                <a:lnTo>
                  <a:pt x="320" y="196"/>
                </a:lnTo>
                <a:lnTo>
                  <a:pt x="320" y="198"/>
                </a:lnTo>
                <a:lnTo>
                  <a:pt x="322" y="198"/>
                </a:lnTo>
                <a:lnTo>
                  <a:pt x="322" y="200"/>
                </a:lnTo>
                <a:lnTo>
                  <a:pt x="323" y="200"/>
                </a:lnTo>
                <a:lnTo>
                  <a:pt x="323" y="202"/>
                </a:lnTo>
                <a:lnTo>
                  <a:pt x="325" y="202"/>
                </a:lnTo>
                <a:lnTo>
                  <a:pt x="325" y="203"/>
                </a:lnTo>
                <a:lnTo>
                  <a:pt x="327" y="203"/>
                </a:lnTo>
                <a:lnTo>
                  <a:pt x="327" y="205"/>
                </a:lnTo>
                <a:lnTo>
                  <a:pt x="329" y="205"/>
                </a:lnTo>
                <a:lnTo>
                  <a:pt x="329" y="207"/>
                </a:lnTo>
                <a:lnTo>
                  <a:pt x="330" y="207"/>
                </a:lnTo>
                <a:lnTo>
                  <a:pt x="330" y="208"/>
                </a:lnTo>
                <a:lnTo>
                  <a:pt x="332" y="208"/>
                </a:lnTo>
                <a:lnTo>
                  <a:pt x="332" y="210"/>
                </a:lnTo>
                <a:lnTo>
                  <a:pt x="334" y="210"/>
                </a:lnTo>
                <a:lnTo>
                  <a:pt x="334" y="212"/>
                </a:lnTo>
                <a:lnTo>
                  <a:pt x="335" y="212"/>
                </a:lnTo>
                <a:lnTo>
                  <a:pt x="335" y="214"/>
                </a:lnTo>
                <a:lnTo>
                  <a:pt x="337" y="214"/>
                </a:lnTo>
                <a:lnTo>
                  <a:pt x="337" y="215"/>
                </a:lnTo>
                <a:lnTo>
                  <a:pt x="339" y="215"/>
                </a:lnTo>
                <a:lnTo>
                  <a:pt x="339" y="217"/>
                </a:lnTo>
                <a:lnTo>
                  <a:pt x="341" y="217"/>
                </a:lnTo>
                <a:lnTo>
                  <a:pt x="341" y="219"/>
                </a:lnTo>
                <a:lnTo>
                  <a:pt x="342" y="219"/>
                </a:lnTo>
                <a:lnTo>
                  <a:pt x="342" y="220"/>
                </a:lnTo>
                <a:lnTo>
                  <a:pt x="344" y="220"/>
                </a:lnTo>
                <a:lnTo>
                  <a:pt x="344" y="222"/>
                </a:lnTo>
                <a:lnTo>
                  <a:pt x="346" y="222"/>
                </a:lnTo>
                <a:lnTo>
                  <a:pt x="347" y="224"/>
                </a:lnTo>
                <a:lnTo>
                  <a:pt x="349" y="226"/>
                </a:lnTo>
                <a:lnTo>
                  <a:pt x="351" y="226"/>
                </a:lnTo>
                <a:lnTo>
                  <a:pt x="351" y="227"/>
                </a:lnTo>
                <a:lnTo>
                  <a:pt x="353" y="227"/>
                </a:lnTo>
                <a:lnTo>
                  <a:pt x="353" y="229"/>
                </a:lnTo>
                <a:lnTo>
                  <a:pt x="354" y="229"/>
                </a:lnTo>
                <a:lnTo>
                  <a:pt x="356" y="229"/>
                </a:lnTo>
                <a:lnTo>
                  <a:pt x="358" y="229"/>
                </a:lnTo>
                <a:lnTo>
                  <a:pt x="358" y="231"/>
                </a:lnTo>
                <a:lnTo>
                  <a:pt x="358" y="229"/>
                </a:lnTo>
                <a:lnTo>
                  <a:pt x="359" y="229"/>
                </a:lnTo>
                <a:lnTo>
                  <a:pt x="359" y="231"/>
                </a:lnTo>
                <a:lnTo>
                  <a:pt x="361" y="231"/>
                </a:lnTo>
                <a:lnTo>
                  <a:pt x="363" y="231"/>
                </a:lnTo>
                <a:lnTo>
                  <a:pt x="363" y="229"/>
                </a:lnTo>
                <a:lnTo>
                  <a:pt x="365" y="229"/>
                </a:lnTo>
                <a:lnTo>
                  <a:pt x="366" y="229"/>
                </a:lnTo>
                <a:lnTo>
                  <a:pt x="368" y="229"/>
                </a:lnTo>
                <a:lnTo>
                  <a:pt x="370" y="229"/>
                </a:lnTo>
                <a:lnTo>
                  <a:pt x="370" y="227"/>
                </a:lnTo>
                <a:lnTo>
                  <a:pt x="372" y="227"/>
                </a:lnTo>
                <a:lnTo>
                  <a:pt x="373" y="227"/>
                </a:lnTo>
                <a:lnTo>
                  <a:pt x="373" y="229"/>
                </a:lnTo>
                <a:lnTo>
                  <a:pt x="375" y="229"/>
                </a:lnTo>
                <a:lnTo>
                  <a:pt x="375" y="227"/>
                </a:lnTo>
                <a:lnTo>
                  <a:pt x="377" y="227"/>
                </a:lnTo>
                <a:lnTo>
                  <a:pt x="377" y="226"/>
                </a:lnTo>
                <a:lnTo>
                  <a:pt x="378" y="226"/>
                </a:lnTo>
                <a:lnTo>
                  <a:pt x="378" y="227"/>
                </a:lnTo>
                <a:lnTo>
                  <a:pt x="378" y="226"/>
                </a:lnTo>
                <a:lnTo>
                  <a:pt x="380" y="226"/>
                </a:lnTo>
                <a:lnTo>
                  <a:pt x="380" y="224"/>
                </a:lnTo>
                <a:lnTo>
                  <a:pt x="382" y="224"/>
                </a:lnTo>
                <a:lnTo>
                  <a:pt x="384" y="224"/>
                </a:lnTo>
                <a:lnTo>
                  <a:pt x="384" y="222"/>
                </a:lnTo>
                <a:lnTo>
                  <a:pt x="385" y="222"/>
                </a:lnTo>
                <a:lnTo>
                  <a:pt x="387" y="222"/>
                </a:lnTo>
                <a:lnTo>
                  <a:pt x="389" y="222"/>
                </a:lnTo>
                <a:lnTo>
                  <a:pt x="389" y="220"/>
                </a:lnTo>
                <a:lnTo>
                  <a:pt x="390" y="220"/>
                </a:lnTo>
                <a:lnTo>
                  <a:pt x="392" y="220"/>
                </a:lnTo>
                <a:lnTo>
                  <a:pt x="392" y="219"/>
                </a:lnTo>
                <a:lnTo>
                  <a:pt x="394" y="219"/>
                </a:lnTo>
                <a:lnTo>
                  <a:pt x="394" y="217"/>
                </a:lnTo>
                <a:lnTo>
                  <a:pt x="396" y="217"/>
                </a:lnTo>
                <a:lnTo>
                  <a:pt x="396" y="219"/>
                </a:lnTo>
                <a:lnTo>
                  <a:pt x="394" y="219"/>
                </a:lnTo>
                <a:lnTo>
                  <a:pt x="394" y="220"/>
                </a:lnTo>
                <a:lnTo>
                  <a:pt x="394" y="222"/>
                </a:lnTo>
                <a:lnTo>
                  <a:pt x="394" y="224"/>
                </a:lnTo>
                <a:lnTo>
                  <a:pt x="394" y="226"/>
                </a:lnTo>
                <a:lnTo>
                  <a:pt x="394" y="227"/>
                </a:lnTo>
                <a:lnTo>
                  <a:pt x="394" y="229"/>
                </a:lnTo>
                <a:lnTo>
                  <a:pt x="394" y="231"/>
                </a:lnTo>
                <a:lnTo>
                  <a:pt x="394" y="233"/>
                </a:lnTo>
                <a:lnTo>
                  <a:pt x="394" y="234"/>
                </a:lnTo>
                <a:lnTo>
                  <a:pt x="394" y="236"/>
                </a:lnTo>
                <a:lnTo>
                  <a:pt x="394" y="238"/>
                </a:lnTo>
                <a:lnTo>
                  <a:pt x="394" y="239"/>
                </a:lnTo>
                <a:lnTo>
                  <a:pt x="394" y="241"/>
                </a:lnTo>
                <a:lnTo>
                  <a:pt x="394" y="243"/>
                </a:lnTo>
                <a:lnTo>
                  <a:pt x="396" y="243"/>
                </a:lnTo>
                <a:lnTo>
                  <a:pt x="396" y="245"/>
                </a:lnTo>
                <a:lnTo>
                  <a:pt x="396" y="246"/>
                </a:lnTo>
                <a:lnTo>
                  <a:pt x="394" y="246"/>
                </a:lnTo>
                <a:lnTo>
                  <a:pt x="394" y="248"/>
                </a:lnTo>
                <a:lnTo>
                  <a:pt x="394" y="250"/>
                </a:lnTo>
                <a:lnTo>
                  <a:pt x="396" y="250"/>
                </a:lnTo>
                <a:lnTo>
                  <a:pt x="397" y="250"/>
                </a:lnTo>
                <a:lnTo>
                  <a:pt x="399" y="250"/>
                </a:lnTo>
                <a:lnTo>
                  <a:pt x="401" y="250"/>
                </a:lnTo>
                <a:lnTo>
                  <a:pt x="401" y="251"/>
                </a:lnTo>
                <a:lnTo>
                  <a:pt x="403" y="251"/>
                </a:lnTo>
                <a:lnTo>
                  <a:pt x="403" y="250"/>
                </a:lnTo>
                <a:lnTo>
                  <a:pt x="403" y="251"/>
                </a:lnTo>
                <a:lnTo>
                  <a:pt x="404" y="251"/>
                </a:lnTo>
                <a:lnTo>
                  <a:pt x="404" y="253"/>
                </a:lnTo>
                <a:lnTo>
                  <a:pt x="404" y="255"/>
                </a:lnTo>
                <a:lnTo>
                  <a:pt x="404" y="257"/>
                </a:lnTo>
                <a:lnTo>
                  <a:pt x="404" y="258"/>
                </a:lnTo>
                <a:lnTo>
                  <a:pt x="406" y="258"/>
                </a:lnTo>
                <a:lnTo>
                  <a:pt x="406" y="260"/>
                </a:lnTo>
                <a:lnTo>
                  <a:pt x="404" y="260"/>
                </a:lnTo>
                <a:lnTo>
                  <a:pt x="404" y="262"/>
                </a:lnTo>
                <a:lnTo>
                  <a:pt x="404" y="264"/>
                </a:lnTo>
                <a:lnTo>
                  <a:pt x="404" y="265"/>
                </a:lnTo>
                <a:lnTo>
                  <a:pt x="403" y="265"/>
                </a:lnTo>
                <a:lnTo>
                  <a:pt x="401" y="265"/>
                </a:lnTo>
                <a:lnTo>
                  <a:pt x="399" y="265"/>
                </a:lnTo>
                <a:lnTo>
                  <a:pt x="397" y="265"/>
                </a:lnTo>
                <a:lnTo>
                  <a:pt x="396" y="265"/>
                </a:lnTo>
                <a:lnTo>
                  <a:pt x="394" y="265"/>
                </a:lnTo>
                <a:lnTo>
                  <a:pt x="392" y="265"/>
                </a:lnTo>
                <a:lnTo>
                  <a:pt x="390" y="265"/>
                </a:lnTo>
                <a:lnTo>
                  <a:pt x="390" y="267"/>
                </a:lnTo>
                <a:lnTo>
                  <a:pt x="389" y="267"/>
                </a:lnTo>
                <a:lnTo>
                  <a:pt x="387" y="267"/>
                </a:lnTo>
                <a:lnTo>
                  <a:pt x="385" y="267"/>
                </a:lnTo>
                <a:lnTo>
                  <a:pt x="384" y="267"/>
                </a:lnTo>
                <a:lnTo>
                  <a:pt x="382" y="267"/>
                </a:lnTo>
                <a:lnTo>
                  <a:pt x="382" y="269"/>
                </a:lnTo>
                <a:lnTo>
                  <a:pt x="380" y="269"/>
                </a:lnTo>
                <a:lnTo>
                  <a:pt x="378" y="269"/>
                </a:lnTo>
                <a:lnTo>
                  <a:pt x="378" y="270"/>
                </a:lnTo>
                <a:lnTo>
                  <a:pt x="377" y="270"/>
                </a:lnTo>
                <a:lnTo>
                  <a:pt x="375" y="270"/>
                </a:lnTo>
                <a:lnTo>
                  <a:pt x="375" y="272"/>
                </a:lnTo>
                <a:lnTo>
                  <a:pt x="375" y="274"/>
                </a:lnTo>
                <a:lnTo>
                  <a:pt x="373" y="274"/>
                </a:lnTo>
                <a:lnTo>
                  <a:pt x="372" y="274"/>
                </a:lnTo>
                <a:lnTo>
                  <a:pt x="372" y="276"/>
                </a:lnTo>
                <a:lnTo>
                  <a:pt x="372" y="277"/>
                </a:lnTo>
                <a:lnTo>
                  <a:pt x="372" y="279"/>
                </a:lnTo>
                <a:lnTo>
                  <a:pt x="370" y="279"/>
                </a:lnTo>
                <a:lnTo>
                  <a:pt x="368" y="279"/>
                </a:lnTo>
                <a:lnTo>
                  <a:pt x="368" y="281"/>
                </a:lnTo>
                <a:lnTo>
                  <a:pt x="366" y="281"/>
                </a:lnTo>
                <a:lnTo>
                  <a:pt x="366" y="282"/>
                </a:lnTo>
                <a:lnTo>
                  <a:pt x="365" y="282"/>
                </a:lnTo>
                <a:lnTo>
                  <a:pt x="365" y="281"/>
                </a:lnTo>
                <a:lnTo>
                  <a:pt x="365" y="279"/>
                </a:lnTo>
                <a:lnTo>
                  <a:pt x="363" y="279"/>
                </a:lnTo>
                <a:lnTo>
                  <a:pt x="363" y="277"/>
                </a:lnTo>
                <a:lnTo>
                  <a:pt x="361" y="277"/>
                </a:lnTo>
                <a:lnTo>
                  <a:pt x="361" y="276"/>
                </a:lnTo>
                <a:lnTo>
                  <a:pt x="359" y="276"/>
                </a:lnTo>
                <a:lnTo>
                  <a:pt x="358" y="276"/>
                </a:lnTo>
                <a:lnTo>
                  <a:pt x="356" y="276"/>
                </a:lnTo>
                <a:lnTo>
                  <a:pt x="356" y="274"/>
                </a:lnTo>
                <a:lnTo>
                  <a:pt x="354" y="274"/>
                </a:lnTo>
                <a:lnTo>
                  <a:pt x="353" y="274"/>
                </a:lnTo>
                <a:lnTo>
                  <a:pt x="351" y="274"/>
                </a:lnTo>
                <a:lnTo>
                  <a:pt x="351" y="272"/>
                </a:lnTo>
                <a:lnTo>
                  <a:pt x="349" y="272"/>
                </a:lnTo>
                <a:lnTo>
                  <a:pt x="347" y="272"/>
                </a:lnTo>
                <a:lnTo>
                  <a:pt x="346" y="272"/>
                </a:lnTo>
                <a:lnTo>
                  <a:pt x="346" y="274"/>
                </a:lnTo>
                <a:lnTo>
                  <a:pt x="344" y="276"/>
                </a:lnTo>
                <a:lnTo>
                  <a:pt x="342" y="276"/>
                </a:lnTo>
                <a:lnTo>
                  <a:pt x="342" y="277"/>
                </a:lnTo>
                <a:lnTo>
                  <a:pt x="341" y="277"/>
                </a:lnTo>
                <a:lnTo>
                  <a:pt x="341" y="279"/>
                </a:lnTo>
                <a:lnTo>
                  <a:pt x="339" y="279"/>
                </a:lnTo>
                <a:lnTo>
                  <a:pt x="337" y="279"/>
                </a:lnTo>
                <a:lnTo>
                  <a:pt x="337" y="281"/>
                </a:lnTo>
                <a:lnTo>
                  <a:pt x="337" y="282"/>
                </a:lnTo>
                <a:lnTo>
                  <a:pt x="335" y="282"/>
                </a:lnTo>
                <a:lnTo>
                  <a:pt x="335" y="284"/>
                </a:lnTo>
                <a:lnTo>
                  <a:pt x="335" y="282"/>
                </a:lnTo>
                <a:lnTo>
                  <a:pt x="334" y="282"/>
                </a:lnTo>
                <a:lnTo>
                  <a:pt x="332" y="282"/>
                </a:lnTo>
                <a:lnTo>
                  <a:pt x="330" y="282"/>
                </a:lnTo>
                <a:lnTo>
                  <a:pt x="330" y="284"/>
                </a:lnTo>
                <a:lnTo>
                  <a:pt x="329" y="284"/>
                </a:lnTo>
                <a:lnTo>
                  <a:pt x="329" y="286"/>
                </a:lnTo>
                <a:lnTo>
                  <a:pt x="327" y="286"/>
                </a:lnTo>
                <a:lnTo>
                  <a:pt x="327" y="288"/>
                </a:lnTo>
                <a:lnTo>
                  <a:pt x="327" y="289"/>
                </a:lnTo>
                <a:lnTo>
                  <a:pt x="325" y="289"/>
                </a:lnTo>
                <a:lnTo>
                  <a:pt x="325" y="288"/>
                </a:lnTo>
                <a:lnTo>
                  <a:pt x="325" y="286"/>
                </a:lnTo>
                <a:lnTo>
                  <a:pt x="323" y="286"/>
                </a:lnTo>
                <a:lnTo>
                  <a:pt x="323" y="288"/>
                </a:lnTo>
                <a:lnTo>
                  <a:pt x="322" y="288"/>
                </a:lnTo>
                <a:lnTo>
                  <a:pt x="320" y="288"/>
                </a:lnTo>
                <a:lnTo>
                  <a:pt x="318" y="288"/>
                </a:lnTo>
                <a:lnTo>
                  <a:pt x="316" y="288"/>
                </a:lnTo>
                <a:lnTo>
                  <a:pt x="318" y="288"/>
                </a:lnTo>
                <a:lnTo>
                  <a:pt x="318" y="286"/>
                </a:lnTo>
                <a:lnTo>
                  <a:pt x="316" y="288"/>
                </a:lnTo>
                <a:lnTo>
                  <a:pt x="315" y="288"/>
                </a:lnTo>
                <a:lnTo>
                  <a:pt x="315" y="286"/>
                </a:lnTo>
                <a:lnTo>
                  <a:pt x="313" y="286"/>
                </a:lnTo>
                <a:lnTo>
                  <a:pt x="315" y="288"/>
                </a:lnTo>
                <a:lnTo>
                  <a:pt x="315" y="289"/>
                </a:lnTo>
                <a:lnTo>
                  <a:pt x="313" y="289"/>
                </a:lnTo>
                <a:lnTo>
                  <a:pt x="313" y="288"/>
                </a:lnTo>
                <a:lnTo>
                  <a:pt x="311" y="288"/>
                </a:lnTo>
                <a:lnTo>
                  <a:pt x="311" y="289"/>
                </a:lnTo>
                <a:lnTo>
                  <a:pt x="313" y="289"/>
                </a:lnTo>
                <a:lnTo>
                  <a:pt x="311" y="289"/>
                </a:lnTo>
                <a:lnTo>
                  <a:pt x="311" y="288"/>
                </a:lnTo>
                <a:lnTo>
                  <a:pt x="310" y="288"/>
                </a:lnTo>
                <a:lnTo>
                  <a:pt x="308" y="288"/>
                </a:lnTo>
                <a:lnTo>
                  <a:pt x="308" y="289"/>
                </a:lnTo>
                <a:lnTo>
                  <a:pt x="306" y="289"/>
                </a:lnTo>
                <a:lnTo>
                  <a:pt x="306" y="288"/>
                </a:lnTo>
                <a:lnTo>
                  <a:pt x="306" y="289"/>
                </a:lnTo>
                <a:lnTo>
                  <a:pt x="304" y="289"/>
                </a:lnTo>
                <a:lnTo>
                  <a:pt x="303" y="288"/>
                </a:lnTo>
                <a:lnTo>
                  <a:pt x="301" y="288"/>
                </a:lnTo>
                <a:lnTo>
                  <a:pt x="299" y="288"/>
                </a:lnTo>
                <a:lnTo>
                  <a:pt x="299" y="286"/>
                </a:lnTo>
                <a:lnTo>
                  <a:pt x="298" y="286"/>
                </a:lnTo>
                <a:lnTo>
                  <a:pt x="296" y="286"/>
                </a:lnTo>
                <a:lnTo>
                  <a:pt x="296" y="288"/>
                </a:lnTo>
                <a:lnTo>
                  <a:pt x="294" y="288"/>
                </a:lnTo>
                <a:lnTo>
                  <a:pt x="292" y="288"/>
                </a:lnTo>
                <a:lnTo>
                  <a:pt x="292" y="289"/>
                </a:lnTo>
                <a:lnTo>
                  <a:pt x="291" y="289"/>
                </a:lnTo>
                <a:lnTo>
                  <a:pt x="291" y="291"/>
                </a:lnTo>
                <a:lnTo>
                  <a:pt x="289" y="291"/>
                </a:lnTo>
                <a:lnTo>
                  <a:pt x="289" y="293"/>
                </a:lnTo>
                <a:lnTo>
                  <a:pt x="287" y="293"/>
                </a:lnTo>
                <a:lnTo>
                  <a:pt x="287" y="295"/>
                </a:lnTo>
                <a:lnTo>
                  <a:pt x="285" y="295"/>
                </a:lnTo>
                <a:lnTo>
                  <a:pt x="285" y="293"/>
                </a:lnTo>
                <a:lnTo>
                  <a:pt x="284" y="293"/>
                </a:lnTo>
                <a:lnTo>
                  <a:pt x="284" y="291"/>
                </a:lnTo>
                <a:lnTo>
                  <a:pt x="282" y="291"/>
                </a:lnTo>
                <a:lnTo>
                  <a:pt x="282" y="289"/>
                </a:lnTo>
                <a:lnTo>
                  <a:pt x="280" y="289"/>
                </a:lnTo>
                <a:lnTo>
                  <a:pt x="280" y="288"/>
                </a:lnTo>
                <a:lnTo>
                  <a:pt x="280" y="286"/>
                </a:lnTo>
                <a:lnTo>
                  <a:pt x="280" y="284"/>
                </a:lnTo>
                <a:lnTo>
                  <a:pt x="279" y="284"/>
                </a:lnTo>
                <a:lnTo>
                  <a:pt x="277" y="284"/>
                </a:lnTo>
                <a:lnTo>
                  <a:pt x="277" y="282"/>
                </a:lnTo>
                <a:lnTo>
                  <a:pt x="279" y="282"/>
                </a:lnTo>
                <a:lnTo>
                  <a:pt x="279" y="281"/>
                </a:lnTo>
                <a:lnTo>
                  <a:pt x="279" y="279"/>
                </a:lnTo>
                <a:lnTo>
                  <a:pt x="277" y="279"/>
                </a:lnTo>
                <a:lnTo>
                  <a:pt x="277" y="277"/>
                </a:lnTo>
                <a:lnTo>
                  <a:pt x="275" y="277"/>
                </a:lnTo>
                <a:lnTo>
                  <a:pt x="275" y="276"/>
                </a:lnTo>
                <a:lnTo>
                  <a:pt x="273" y="276"/>
                </a:lnTo>
                <a:lnTo>
                  <a:pt x="273" y="274"/>
                </a:lnTo>
                <a:lnTo>
                  <a:pt x="272" y="274"/>
                </a:lnTo>
                <a:lnTo>
                  <a:pt x="272" y="276"/>
                </a:lnTo>
                <a:lnTo>
                  <a:pt x="272" y="274"/>
                </a:lnTo>
                <a:lnTo>
                  <a:pt x="270" y="274"/>
                </a:lnTo>
                <a:lnTo>
                  <a:pt x="270" y="272"/>
                </a:lnTo>
                <a:lnTo>
                  <a:pt x="268" y="272"/>
                </a:lnTo>
                <a:lnTo>
                  <a:pt x="267" y="272"/>
                </a:lnTo>
                <a:lnTo>
                  <a:pt x="265" y="272"/>
                </a:lnTo>
                <a:lnTo>
                  <a:pt x="265" y="270"/>
                </a:lnTo>
                <a:lnTo>
                  <a:pt x="263" y="270"/>
                </a:lnTo>
                <a:lnTo>
                  <a:pt x="263" y="272"/>
                </a:lnTo>
                <a:lnTo>
                  <a:pt x="263" y="270"/>
                </a:lnTo>
                <a:lnTo>
                  <a:pt x="263" y="269"/>
                </a:lnTo>
                <a:lnTo>
                  <a:pt x="261" y="269"/>
                </a:lnTo>
                <a:lnTo>
                  <a:pt x="261" y="270"/>
                </a:lnTo>
                <a:lnTo>
                  <a:pt x="260" y="270"/>
                </a:lnTo>
                <a:lnTo>
                  <a:pt x="260" y="269"/>
                </a:lnTo>
                <a:lnTo>
                  <a:pt x="258" y="269"/>
                </a:lnTo>
                <a:lnTo>
                  <a:pt x="258" y="267"/>
                </a:lnTo>
                <a:lnTo>
                  <a:pt x="258" y="269"/>
                </a:lnTo>
                <a:lnTo>
                  <a:pt x="256" y="269"/>
                </a:lnTo>
                <a:lnTo>
                  <a:pt x="256" y="267"/>
                </a:lnTo>
                <a:lnTo>
                  <a:pt x="255" y="269"/>
                </a:lnTo>
                <a:lnTo>
                  <a:pt x="255" y="270"/>
                </a:lnTo>
                <a:lnTo>
                  <a:pt x="255" y="269"/>
                </a:lnTo>
                <a:lnTo>
                  <a:pt x="253" y="269"/>
                </a:lnTo>
                <a:lnTo>
                  <a:pt x="253" y="267"/>
                </a:lnTo>
                <a:lnTo>
                  <a:pt x="251" y="267"/>
                </a:lnTo>
                <a:lnTo>
                  <a:pt x="251" y="269"/>
                </a:lnTo>
                <a:lnTo>
                  <a:pt x="249" y="269"/>
                </a:lnTo>
                <a:lnTo>
                  <a:pt x="248" y="269"/>
                </a:lnTo>
                <a:lnTo>
                  <a:pt x="246" y="269"/>
                </a:lnTo>
                <a:lnTo>
                  <a:pt x="246" y="267"/>
                </a:lnTo>
                <a:lnTo>
                  <a:pt x="244" y="265"/>
                </a:lnTo>
                <a:lnTo>
                  <a:pt x="246" y="265"/>
                </a:lnTo>
                <a:lnTo>
                  <a:pt x="246" y="264"/>
                </a:lnTo>
                <a:lnTo>
                  <a:pt x="244" y="264"/>
                </a:lnTo>
                <a:lnTo>
                  <a:pt x="244" y="262"/>
                </a:lnTo>
                <a:lnTo>
                  <a:pt x="242" y="262"/>
                </a:lnTo>
                <a:lnTo>
                  <a:pt x="241" y="262"/>
                </a:lnTo>
                <a:lnTo>
                  <a:pt x="239" y="262"/>
                </a:lnTo>
                <a:lnTo>
                  <a:pt x="239" y="260"/>
                </a:lnTo>
                <a:lnTo>
                  <a:pt x="239" y="262"/>
                </a:lnTo>
                <a:lnTo>
                  <a:pt x="237" y="262"/>
                </a:lnTo>
                <a:lnTo>
                  <a:pt x="237" y="264"/>
                </a:lnTo>
                <a:lnTo>
                  <a:pt x="236" y="264"/>
                </a:lnTo>
                <a:lnTo>
                  <a:pt x="236" y="262"/>
                </a:lnTo>
                <a:lnTo>
                  <a:pt x="236" y="264"/>
                </a:lnTo>
                <a:lnTo>
                  <a:pt x="236" y="262"/>
                </a:lnTo>
                <a:lnTo>
                  <a:pt x="234" y="262"/>
                </a:lnTo>
                <a:lnTo>
                  <a:pt x="234" y="260"/>
                </a:lnTo>
                <a:lnTo>
                  <a:pt x="232" y="260"/>
                </a:lnTo>
                <a:lnTo>
                  <a:pt x="232" y="258"/>
                </a:lnTo>
                <a:lnTo>
                  <a:pt x="230" y="258"/>
                </a:lnTo>
                <a:lnTo>
                  <a:pt x="229" y="258"/>
                </a:lnTo>
                <a:lnTo>
                  <a:pt x="229" y="260"/>
                </a:lnTo>
                <a:lnTo>
                  <a:pt x="227" y="260"/>
                </a:lnTo>
                <a:lnTo>
                  <a:pt x="225" y="258"/>
                </a:lnTo>
                <a:lnTo>
                  <a:pt x="225" y="260"/>
                </a:lnTo>
                <a:lnTo>
                  <a:pt x="224" y="260"/>
                </a:lnTo>
                <a:lnTo>
                  <a:pt x="224" y="258"/>
                </a:lnTo>
                <a:lnTo>
                  <a:pt x="222" y="258"/>
                </a:lnTo>
                <a:lnTo>
                  <a:pt x="222" y="260"/>
                </a:lnTo>
                <a:lnTo>
                  <a:pt x="220" y="260"/>
                </a:lnTo>
                <a:lnTo>
                  <a:pt x="218" y="260"/>
                </a:lnTo>
                <a:lnTo>
                  <a:pt x="218" y="258"/>
                </a:lnTo>
                <a:lnTo>
                  <a:pt x="217" y="258"/>
                </a:lnTo>
                <a:lnTo>
                  <a:pt x="215" y="258"/>
                </a:lnTo>
                <a:lnTo>
                  <a:pt x="213" y="258"/>
                </a:lnTo>
                <a:lnTo>
                  <a:pt x="211" y="257"/>
                </a:lnTo>
                <a:lnTo>
                  <a:pt x="211" y="258"/>
                </a:lnTo>
                <a:lnTo>
                  <a:pt x="210" y="258"/>
                </a:lnTo>
                <a:lnTo>
                  <a:pt x="208" y="258"/>
                </a:lnTo>
                <a:lnTo>
                  <a:pt x="206" y="258"/>
                </a:lnTo>
                <a:lnTo>
                  <a:pt x="205" y="258"/>
                </a:lnTo>
                <a:lnTo>
                  <a:pt x="203" y="258"/>
                </a:lnTo>
                <a:lnTo>
                  <a:pt x="203" y="260"/>
                </a:lnTo>
                <a:lnTo>
                  <a:pt x="203" y="262"/>
                </a:lnTo>
                <a:lnTo>
                  <a:pt x="201" y="262"/>
                </a:lnTo>
                <a:lnTo>
                  <a:pt x="201" y="264"/>
                </a:lnTo>
                <a:lnTo>
                  <a:pt x="199" y="264"/>
                </a:lnTo>
                <a:lnTo>
                  <a:pt x="198" y="264"/>
                </a:lnTo>
                <a:lnTo>
                  <a:pt x="196" y="264"/>
                </a:lnTo>
                <a:lnTo>
                  <a:pt x="194" y="264"/>
                </a:lnTo>
                <a:lnTo>
                  <a:pt x="194" y="265"/>
                </a:lnTo>
                <a:lnTo>
                  <a:pt x="193" y="265"/>
                </a:lnTo>
                <a:lnTo>
                  <a:pt x="193" y="264"/>
                </a:lnTo>
                <a:lnTo>
                  <a:pt x="191" y="264"/>
                </a:lnTo>
                <a:lnTo>
                  <a:pt x="189" y="264"/>
                </a:lnTo>
                <a:lnTo>
                  <a:pt x="189" y="262"/>
                </a:lnTo>
                <a:lnTo>
                  <a:pt x="187" y="262"/>
                </a:lnTo>
                <a:lnTo>
                  <a:pt x="186" y="262"/>
                </a:lnTo>
                <a:lnTo>
                  <a:pt x="184" y="262"/>
                </a:lnTo>
                <a:lnTo>
                  <a:pt x="182" y="262"/>
                </a:lnTo>
                <a:lnTo>
                  <a:pt x="182" y="264"/>
                </a:lnTo>
                <a:lnTo>
                  <a:pt x="180" y="264"/>
                </a:lnTo>
                <a:lnTo>
                  <a:pt x="179" y="264"/>
                </a:lnTo>
                <a:lnTo>
                  <a:pt x="179" y="262"/>
                </a:lnTo>
                <a:lnTo>
                  <a:pt x="177" y="262"/>
                </a:lnTo>
                <a:lnTo>
                  <a:pt x="177" y="260"/>
                </a:lnTo>
                <a:lnTo>
                  <a:pt x="175" y="260"/>
                </a:lnTo>
                <a:lnTo>
                  <a:pt x="175" y="258"/>
                </a:lnTo>
                <a:lnTo>
                  <a:pt x="174" y="258"/>
                </a:lnTo>
                <a:lnTo>
                  <a:pt x="172" y="258"/>
                </a:lnTo>
                <a:lnTo>
                  <a:pt x="170" y="260"/>
                </a:lnTo>
                <a:lnTo>
                  <a:pt x="168" y="260"/>
                </a:lnTo>
                <a:lnTo>
                  <a:pt x="167" y="260"/>
                </a:lnTo>
                <a:lnTo>
                  <a:pt x="167" y="258"/>
                </a:lnTo>
                <a:lnTo>
                  <a:pt x="165" y="258"/>
                </a:lnTo>
                <a:lnTo>
                  <a:pt x="165" y="257"/>
                </a:lnTo>
                <a:lnTo>
                  <a:pt x="163" y="257"/>
                </a:lnTo>
                <a:lnTo>
                  <a:pt x="162" y="257"/>
                </a:lnTo>
                <a:lnTo>
                  <a:pt x="162" y="255"/>
                </a:lnTo>
                <a:lnTo>
                  <a:pt x="160" y="255"/>
                </a:lnTo>
                <a:lnTo>
                  <a:pt x="160" y="253"/>
                </a:lnTo>
                <a:lnTo>
                  <a:pt x="160" y="251"/>
                </a:lnTo>
                <a:lnTo>
                  <a:pt x="160" y="250"/>
                </a:lnTo>
                <a:lnTo>
                  <a:pt x="162" y="250"/>
                </a:lnTo>
                <a:lnTo>
                  <a:pt x="162" y="248"/>
                </a:lnTo>
                <a:lnTo>
                  <a:pt x="162" y="246"/>
                </a:lnTo>
                <a:lnTo>
                  <a:pt x="162" y="245"/>
                </a:lnTo>
                <a:lnTo>
                  <a:pt x="162" y="243"/>
                </a:lnTo>
                <a:lnTo>
                  <a:pt x="160" y="243"/>
                </a:lnTo>
                <a:lnTo>
                  <a:pt x="160" y="241"/>
                </a:lnTo>
                <a:lnTo>
                  <a:pt x="162" y="241"/>
                </a:lnTo>
                <a:lnTo>
                  <a:pt x="162" y="239"/>
                </a:lnTo>
                <a:lnTo>
                  <a:pt x="162" y="238"/>
                </a:lnTo>
                <a:lnTo>
                  <a:pt x="160" y="238"/>
                </a:lnTo>
                <a:lnTo>
                  <a:pt x="160" y="236"/>
                </a:lnTo>
                <a:lnTo>
                  <a:pt x="160" y="234"/>
                </a:lnTo>
                <a:lnTo>
                  <a:pt x="158" y="234"/>
                </a:lnTo>
                <a:lnTo>
                  <a:pt x="158" y="233"/>
                </a:lnTo>
                <a:lnTo>
                  <a:pt x="156" y="233"/>
                </a:lnTo>
                <a:lnTo>
                  <a:pt x="156" y="231"/>
                </a:lnTo>
                <a:lnTo>
                  <a:pt x="155" y="231"/>
                </a:lnTo>
                <a:lnTo>
                  <a:pt x="155" y="229"/>
                </a:lnTo>
                <a:lnTo>
                  <a:pt x="155" y="227"/>
                </a:lnTo>
                <a:lnTo>
                  <a:pt x="156" y="227"/>
                </a:lnTo>
                <a:lnTo>
                  <a:pt x="155" y="227"/>
                </a:lnTo>
                <a:lnTo>
                  <a:pt x="156" y="227"/>
                </a:lnTo>
                <a:lnTo>
                  <a:pt x="156" y="226"/>
                </a:lnTo>
                <a:lnTo>
                  <a:pt x="156" y="224"/>
                </a:lnTo>
                <a:lnTo>
                  <a:pt x="158" y="224"/>
                </a:lnTo>
                <a:lnTo>
                  <a:pt x="158" y="222"/>
                </a:lnTo>
                <a:lnTo>
                  <a:pt x="158" y="220"/>
                </a:lnTo>
                <a:lnTo>
                  <a:pt x="160" y="220"/>
                </a:lnTo>
                <a:lnTo>
                  <a:pt x="160" y="219"/>
                </a:lnTo>
                <a:lnTo>
                  <a:pt x="162" y="219"/>
                </a:lnTo>
                <a:lnTo>
                  <a:pt x="162" y="217"/>
                </a:lnTo>
                <a:lnTo>
                  <a:pt x="162" y="215"/>
                </a:lnTo>
                <a:lnTo>
                  <a:pt x="162" y="214"/>
                </a:lnTo>
                <a:lnTo>
                  <a:pt x="162" y="215"/>
                </a:lnTo>
                <a:lnTo>
                  <a:pt x="160" y="215"/>
                </a:lnTo>
                <a:lnTo>
                  <a:pt x="158" y="215"/>
                </a:lnTo>
                <a:lnTo>
                  <a:pt x="156" y="215"/>
                </a:lnTo>
                <a:lnTo>
                  <a:pt x="155" y="215"/>
                </a:lnTo>
                <a:lnTo>
                  <a:pt x="155" y="217"/>
                </a:lnTo>
                <a:lnTo>
                  <a:pt x="153" y="217"/>
                </a:lnTo>
                <a:lnTo>
                  <a:pt x="151" y="217"/>
                </a:lnTo>
                <a:lnTo>
                  <a:pt x="150" y="217"/>
                </a:lnTo>
                <a:lnTo>
                  <a:pt x="148" y="217"/>
                </a:lnTo>
                <a:lnTo>
                  <a:pt x="148" y="219"/>
                </a:lnTo>
                <a:lnTo>
                  <a:pt x="146" y="219"/>
                </a:lnTo>
                <a:lnTo>
                  <a:pt x="144" y="219"/>
                </a:lnTo>
                <a:lnTo>
                  <a:pt x="143" y="219"/>
                </a:lnTo>
                <a:lnTo>
                  <a:pt x="141" y="219"/>
                </a:lnTo>
                <a:lnTo>
                  <a:pt x="141" y="220"/>
                </a:lnTo>
                <a:lnTo>
                  <a:pt x="139" y="220"/>
                </a:lnTo>
                <a:lnTo>
                  <a:pt x="137" y="220"/>
                </a:lnTo>
                <a:lnTo>
                  <a:pt x="136" y="220"/>
                </a:lnTo>
                <a:lnTo>
                  <a:pt x="136" y="222"/>
                </a:lnTo>
                <a:lnTo>
                  <a:pt x="134" y="222"/>
                </a:lnTo>
                <a:lnTo>
                  <a:pt x="132" y="222"/>
                </a:lnTo>
                <a:lnTo>
                  <a:pt x="132" y="224"/>
                </a:lnTo>
                <a:lnTo>
                  <a:pt x="131" y="224"/>
                </a:lnTo>
                <a:lnTo>
                  <a:pt x="129" y="224"/>
                </a:lnTo>
                <a:lnTo>
                  <a:pt x="127" y="224"/>
                </a:lnTo>
                <a:lnTo>
                  <a:pt x="125" y="224"/>
                </a:lnTo>
                <a:lnTo>
                  <a:pt x="124" y="224"/>
                </a:lnTo>
                <a:lnTo>
                  <a:pt x="122" y="226"/>
                </a:lnTo>
                <a:lnTo>
                  <a:pt x="120" y="226"/>
                </a:lnTo>
                <a:lnTo>
                  <a:pt x="119" y="226"/>
                </a:lnTo>
                <a:lnTo>
                  <a:pt x="117" y="226"/>
                </a:lnTo>
                <a:lnTo>
                  <a:pt x="115" y="226"/>
                </a:lnTo>
                <a:lnTo>
                  <a:pt x="113" y="226"/>
                </a:lnTo>
                <a:lnTo>
                  <a:pt x="112" y="226"/>
                </a:lnTo>
                <a:lnTo>
                  <a:pt x="110" y="226"/>
                </a:lnTo>
                <a:lnTo>
                  <a:pt x="110" y="227"/>
                </a:lnTo>
                <a:lnTo>
                  <a:pt x="108" y="227"/>
                </a:lnTo>
                <a:lnTo>
                  <a:pt x="106" y="227"/>
                </a:lnTo>
                <a:lnTo>
                  <a:pt x="105" y="227"/>
                </a:lnTo>
                <a:lnTo>
                  <a:pt x="103" y="227"/>
                </a:lnTo>
                <a:lnTo>
                  <a:pt x="101" y="227"/>
                </a:lnTo>
                <a:lnTo>
                  <a:pt x="100" y="227"/>
                </a:lnTo>
                <a:lnTo>
                  <a:pt x="100" y="229"/>
                </a:lnTo>
                <a:lnTo>
                  <a:pt x="98" y="229"/>
                </a:lnTo>
                <a:lnTo>
                  <a:pt x="96" y="229"/>
                </a:lnTo>
                <a:lnTo>
                  <a:pt x="94" y="229"/>
                </a:lnTo>
                <a:lnTo>
                  <a:pt x="93" y="229"/>
                </a:lnTo>
                <a:lnTo>
                  <a:pt x="91" y="229"/>
                </a:lnTo>
                <a:lnTo>
                  <a:pt x="91" y="231"/>
                </a:lnTo>
                <a:lnTo>
                  <a:pt x="89" y="231"/>
                </a:lnTo>
                <a:lnTo>
                  <a:pt x="88" y="231"/>
                </a:lnTo>
                <a:lnTo>
                  <a:pt x="86" y="231"/>
                </a:lnTo>
                <a:lnTo>
                  <a:pt x="86" y="233"/>
                </a:lnTo>
                <a:lnTo>
                  <a:pt x="84" y="233"/>
                </a:lnTo>
                <a:lnTo>
                  <a:pt x="82" y="233"/>
                </a:lnTo>
                <a:lnTo>
                  <a:pt x="82" y="234"/>
                </a:lnTo>
                <a:lnTo>
                  <a:pt x="82" y="236"/>
                </a:lnTo>
                <a:lnTo>
                  <a:pt x="82" y="238"/>
                </a:lnTo>
                <a:lnTo>
                  <a:pt x="81" y="238"/>
                </a:lnTo>
                <a:lnTo>
                  <a:pt x="81" y="239"/>
                </a:lnTo>
                <a:lnTo>
                  <a:pt x="81" y="241"/>
                </a:lnTo>
                <a:lnTo>
                  <a:pt x="79" y="241"/>
                </a:lnTo>
                <a:lnTo>
                  <a:pt x="77" y="241"/>
                </a:lnTo>
                <a:lnTo>
                  <a:pt x="76" y="241"/>
                </a:lnTo>
                <a:lnTo>
                  <a:pt x="76" y="239"/>
                </a:lnTo>
                <a:lnTo>
                  <a:pt x="74" y="239"/>
                </a:lnTo>
                <a:lnTo>
                  <a:pt x="72" y="239"/>
                </a:lnTo>
                <a:lnTo>
                  <a:pt x="72" y="238"/>
                </a:lnTo>
                <a:lnTo>
                  <a:pt x="72" y="239"/>
                </a:lnTo>
                <a:lnTo>
                  <a:pt x="72" y="238"/>
                </a:lnTo>
                <a:lnTo>
                  <a:pt x="70" y="238"/>
                </a:lnTo>
                <a:lnTo>
                  <a:pt x="70" y="236"/>
                </a:lnTo>
                <a:lnTo>
                  <a:pt x="69" y="236"/>
                </a:lnTo>
                <a:lnTo>
                  <a:pt x="69" y="234"/>
                </a:lnTo>
                <a:lnTo>
                  <a:pt x="67" y="234"/>
                </a:lnTo>
                <a:lnTo>
                  <a:pt x="67" y="236"/>
                </a:lnTo>
                <a:lnTo>
                  <a:pt x="67" y="234"/>
                </a:lnTo>
                <a:lnTo>
                  <a:pt x="65" y="234"/>
                </a:lnTo>
                <a:lnTo>
                  <a:pt x="63" y="234"/>
                </a:lnTo>
                <a:lnTo>
                  <a:pt x="63" y="236"/>
                </a:lnTo>
                <a:lnTo>
                  <a:pt x="62" y="236"/>
                </a:lnTo>
                <a:lnTo>
                  <a:pt x="60" y="236"/>
                </a:lnTo>
                <a:lnTo>
                  <a:pt x="60" y="238"/>
                </a:lnTo>
                <a:lnTo>
                  <a:pt x="58" y="238"/>
                </a:lnTo>
                <a:lnTo>
                  <a:pt x="58" y="239"/>
                </a:lnTo>
                <a:lnTo>
                  <a:pt x="58" y="238"/>
                </a:lnTo>
                <a:lnTo>
                  <a:pt x="58" y="239"/>
                </a:lnTo>
                <a:lnTo>
                  <a:pt x="57" y="239"/>
                </a:lnTo>
                <a:lnTo>
                  <a:pt x="55" y="239"/>
                </a:lnTo>
                <a:lnTo>
                  <a:pt x="53" y="239"/>
                </a:lnTo>
                <a:lnTo>
                  <a:pt x="51" y="239"/>
                </a:lnTo>
                <a:lnTo>
                  <a:pt x="50" y="239"/>
                </a:lnTo>
                <a:lnTo>
                  <a:pt x="50" y="238"/>
                </a:lnTo>
                <a:lnTo>
                  <a:pt x="48" y="239"/>
                </a:lnTo>
                <a:lnTo>
                  <a:pt x="46" y="239"/>
                </a:lnTo>
                <a:lnTo>
                  <a:pt x="46" y="238"/>
                </a:lnTo>
                <a:lnTo>
                  <a:pt x="45" y="238"/>
                </a:lnTo>
                <a:lnTo>
                  <a:pt x="45" y="236"/>
                </a:lnTo>
                <a:lnTo>
                  <a:pt x="43" y="234"/>
                </a:lnTo>
                <a:lnTo>
                  <a:pt x="43" y="233"/>
                </a:lnTo>
                <a:lnTo>
                  <a:pt x="43" y="231"/>
                </a:lnTo>
                <a:lnTo>
                  <a:pt x="43" y="229"/>
                </a:lnTo>
                <a:lnTo>
                  <a:pt x="43" y="227"/>
                </a:lnTo>
                <a:lnTo>
                  <a:pt x="41" y="227"/>
                </a:lnTo>
                <a:lnTo>
                  <a:pt x="41" y="226"/>
                </a:lnTo>
                <a:lnTo>
                  <a:pt x="41" y="224"/>
                </a:lnTo>
                <a:lnTo>
                  <a:pt x="39" y="224"/>
                </a:lnTo>
                <a:lnTo>
                  <a:pt x="39" y="222"/>
                </a:lnTo>
                <a:lnTo>
                  <a:pt x="38" y="222"/>
                </a:lnTo>
                <a:lnTo>
                  <a:pt x="36" y="222"/>
                </a:lnTo>
                <a:lnTo>
                  <a:pt x="34" y="222"/>
                </a:lnTo>
                <a:lnTo>
                  <a:pt x="32" y="222"/>
                </a:lnTo>
                <a:lnTo>
                  <a:pt x="31" y="222"/>
                </a:lnTo>
                <a:lnTo>
                  <a:pt x="31" y="224"/>
                </a:lnTo>
                <a:lnTo>
                  <a:pt x="29" y="224"/>
                </a:lnTo>
                <a:lnTo>
                  <a:pt x="29" y="226"/>
                </a:lnTo>
                <a:lnTo>
                  <a:pt x="29" y="224"/>
                </a:lnTo>
                <a:lnTo>
                  <a:pt x="27" y="224"/>
                </a:lnTo>
                <a:lnTo>
                  <a:pt x="27" y="226"/>
                </a:lnTo>
                <a:lnTo>
                  <a:pt x="26" y="226"/>
                </a:lnTo>
                <a:lnTo>
                  <a:pt x="26" y="224"/>
                </a:lnTo>
                <a:lnTo>
                  <a:pt x="26" y="222"/>
                </a:lnTo>
                <a:lnTo>
                  <a:pt x="24" y="222"/>
                </a:lnTo>
                <a:lnTo>
                  <a:pt x="24" y="220"/>
                </a:lnTo>
                <a:lnTo>
                  <a:pt x="22" y="220"/>
                </a:lnTo>
                <a:lnTo>
                  <a:pt x="22" y="219"/>
                </a:lnTo>
                <a:lnTo>
                  <a:pt x="22" y="217"/>
                </a:lnTo>
                <a:lnTo>
                  <a:pt x="22" y="215"/>
                </a:lnTo>
                <a:lnTo>
                  <a:pt x="22" y="214"/>
                </a:lnTo>
                <a:lnTo>
                  <a:pt x="24" y="214"/>
                </a:lnTo>
                <a:lnTo>
                  <a:pt x="24" y="212"/>
                </a:lnTo>
                <a:lnTo>
                  <a:pt x="26" y="210"/>
                </a:lnTo>
                <a:lnTo>
                  <a:pt x="26" y="208"/>
                </a:lnTo>
                <a:lnTo>
                  <a:pt x="24" y="208"/>
                </a:lnTo>
                <a:lnTo>
                  <a:pt x="26" y="208"/>
                </a:lnTo>
                <a:lnTo>
                  <a:pt x="24" y="208"/>
                </a:lnTo>
                <a:lnTo>
                  <a:pt x="24" y="207"/>
                </a:lnTo>
                <a:lnTo>
                  <a:pt x="24" y="205"/>
                </a:lnTo>
                <a:lnTo>
                  <a:pt x="24" y="203"/>
                </a:lnTo>
                <a:lnTo>
                  <a:pt x="24" y="202"/>
                </a:lnTo>
                <a:lnTo>
                  <a:pt x="24" y="200"/>
                </a:lnTo>
                <a:lnTo>
                  <a:pt x="22" y="200"/>
                </a:lnTo>
                <a:lnTo>
                  <a:pt x="24" y="200"/>
                </a:lnTo>
                <a:lnTo>
                  <a:pt x="24" y="198"/>
                </a:lnTo>
                <a:lnTo>
                  <a:pt x="22" y="198"/>
                </a:lnTo>
                <a:lnTo>
                  <a:pt x="24" y="198"/>
                </a:lnTo>
                <a:lnTo>
                  <a:pt x="22" y="198"/>
                </a:lnTo>
                <a:lnTo>
                  <a:pt x="22" y="196"/>
                </a:lnTo>
                <a:lnTo>
                  <a:pt x="22" y="195"/>
                </a:lnTo>
                <a:lnTo>
                  <a:pt x="20" y="193"/>
                </a:lnTo>
                <a:lnTo>
                  <a:pt x="20" y="191"/>
                </a:lnTo>
                <a:lnTo>
                  <a:pt x="19" y="191"/>
                </a:lnTo>
                <a:lnTo>
                  <a:pt x="19" y="190"/>
                </a:lnTo>
                <a:lnTo>
                  <a:pt x="19" y="188"/>
                </a:lnTo>
                <a:lnTo>
                  <a:pt x="19" y="186"/>
                </a:lnTo>
                <a:lnTo>
                  <a:pt x="19" y="184"/>
                </a:lnTo>
                <a:lnTo>
                  <a:pt x="19" y="183"/>
                </a:lnTo>
                <a:lnTo>
                  <a:pt x="19" y="181"/>
                </a:lnTo>
                <a:lnTo>
                  <a:pt x="19" y="179"/>
                </a:lnTo>
                <a:lnTo>
                  <a:pt x="19" y="177"/>
                </a:lnTo>
                <a:lnTo>
                  <a:pt x="17" y="177"/>
                </a:lnTo>
                <a:lnTo>
                  <a:pt x="17" y="176"/>
                </a:lnTo>
                <a:lnTo>
                  <a:pt x="15" y="176"/>
                </a:lnTo>
                <a:lnTo>
                  <a:pt x="15" y="174"/>
                </a:lnTo>
                <a:lnTo>
                  <a:pt x="15" y="172"/>
                </a:lnTo>
                <a:lnTo>
                  <a:pt x="14" y="172"/>
                </a:lnTo>
                <a:lnTo>
                  <a:pt x="14" y="171"/>
                </a:lnTo>
                <a:lnTo>
                  <a:pt x="14" y="169"/>
                </a:lnTo>
                <a:lnTo>
                  <a:pt x="14" y="167"/>
                </a:lnTo>
                <a:lnTo>
                  <a:pt x="14" y="165"/>
                </a:lnTo>
                <a:lnTo>
                  <a:pt x="14" y="164"/>
                </a:lnTo>
                <a:lnTo>
                  <a:pt x="15" y="164"/>
                </a:lnTo>
                <a:lnTo>
                  <a:pt x="14" y="162"/>
                </a:lnTo>
                <a:lnTo>
                  <a:pt x="15" y="162"/>
                </a:lnTo>
                <a:lnTo>
                  <a:pt x="15" y="160"/>
                </a:lnTo>
                <a:lnTo>
                  <a:pt x="15" y="159"/>
                </a:lnTo>
                <a:lnTo>
                  <a:pt x="17" y="157"/>
                </a:lnTo>
                <a:lnTo>
                  <a:pt x="17" y="155"/>
                </a:lnTo>
                <a:lnTo>
                  <a:pt x="15" y="155"/>
                </a:lnTo>
                <a:lnTo>
                  <a:pt x="15" y="153"/>
                </a:lnTo>
                <a:lnTo>
                  <a:pt x="15" y="152"/>
                </a:lnTo>
                <a:lnTo>
                  <a:pt x="15" y="150"/>
                </a:lnTo>
                <a:lnTo>
                  <a:pt x="17" y="150"/>
                </a:lnTo>
                <a:lnTo>
                  <a:pt x="17" y="148"/>
                </a:lnTo>
                <a:lnTo>
                  <a:pt x="19" y="148"/>
                </a:lnTo>
                <a:lnTo>
                  <a:pt x="19" y="146"/>
                </a:lnTo>
                <a:lnTo>
                  <a:pt x="20" y="146"/>
                </a:lnTo>
                <a:lnTo>
                  <a:pt x="20" y="145"/>
                </a:lnTo>
                <a:lnTo>
                  <a:pt x="20" y="143"/>
                </a:lnTo>
                <a:lnTo>
                  <a:pt x="19" y="143"/>
                </a:lnTo>
                <a:lnTo>
                  <a:pt x="19" y="141"/>
                </a:lnTo>
                <a:lnTo>
                  <a:pt x="19" y="140"/>
                </a:lnTo>
                <a:lnTo>
                  <a:pt x="17" y="140"/>
                </a:lnTo>
                <a:lnTo>
                  <a:pt x="17" y="138"/>
                </a:lnTo>
                <a:lnTo>
                  <a:pt x="15" y="138"/>
                </a:lnTo>
                <a:lnTo>
                  <a:pt x="14" y="138"/>
                </a:lnTo>
                <a:lnTo>
                  <a:pt x="14" y="136"/>
                </a:lnTo>
                <a:lnTo>
                  <a:pt x="14" y="138"/>
                </a:lnTo>
                <a:lnTo>
                  <a:pt x="12" y="138"/>
                </a:lnTo>
                <a:lnTo>
                  <a:pt x="10" y="136"/>
                </a:lnTo>
                <a:lnTo>
                  <a:pt x="8" y="136"/>
                </a:lnTo>
                <a:lnTo>
                  <a:pt x="8" y="134"/>
                </a:lnTo>
                <a:lnTo>
                  <a:pt x="7" y="134"/>
                </a:lnTo>
                <a:lnTo>
                  <a:pt x="7" y="133"/>
                </a:lnTo>
                <a:lnTo>
                  <a:pt x="5" y="133"/>
                </a:lnTo>
                <a:lnTo>
                  <a:pt x="5" y="131"/>
                </a:lnTo>
                <a:lnTo>
                  <a:pt x="3" y="131"/>
                </a:lnTo>
                <a:lnTo>
                  <a:pt x="2" y="131"/>
                </a:lnTo>
                <a:lnTo>
                  <a:pt x="0" y="131"/>
                </a:lnTo>
                <a:lnTo>
                  <a:pt x="0" y="129"/>
                </a:lnTo>
                <a:lnTo>
                  <a:pt x="0" y="128"/>
                </a:lnTo>
                <a:lnTo>
                  <a:pt x="0" y="126"/>
                </a:lnTo>
                <a:lnTo>
                  <a:pt x="0" y="124"/>
                </a:lnTo>
                <a:lnTo>
                  <a:pt x="2" y="124"/>
                </a:lnTo>
                <a:lnTo>
                  <a:pt x="3" y="124"/>
                </a:lnTo>
                <a:lnTo>
                  <a:pt x="3" y="122"/>
                </a:lnTo>
                <a:lnTo>
                  <a:pt x="5" y="122"/>
                </a:lnTo>
                <a:lnTo>
                  <a:pt x="7" y="122"/>
                </a:lnTo>
                <a:lnTo>
                  <a:pt x="7" y="121"/>
                </a:lnTo>
                <a:lnTo>
                  <a:pt x="8" y="119"/>
                </a:lnTo>
                <a:lnTo>
                  <a:pt x="10" y="119"/>
                </a:lnTo>
                <a:lnTo>
                  <a:pt x="8" y="119"/>
                </a:lnTo>
                <a:lnTo>
                  <a:pt x="8" y="117"/>
                </a:lnTo>
                <a:lnTo>
                  <a:pt x="8" y="115"/>
                </a:lnTo>
                <a:lnTo>
                  <a:pt x="10" y="115"/>
                </a:lnTo>
                <a:lnTo>
                  <a:pt x="10" y="114"/>
                </a:lnTo>
                <a:lnTo>
                  <a:pt x="12" y="114"/>
                </a:lnTo>
                <a:lnTo>
                  <a:pt x="12" y="112"/>
                </a:lnTo>
                <a:lnTo>
                  <a:pt x="12" y="110"/>
                </a:lnTo>
                <a:lnTo>
                  <a:pt x="12" y="109"/>
                </a:lnTo>
                <a:lnTo>
                  <a:pt x="12" y="107"/>
                </a:lnTo>
                <a:lnTo>
                  <a:pt x="14" y="107"/>
                </a:lnTo>
                <a:lnTo>
                  <a:pt x="14" y="105"/>
                </a:lnTo>
                <a:lnTo>
                  <a:pt x="15" y="105"/>
                </a:lnTo>
                <a:lnTo>
                  <a:pt x="15" y="103"/>
                </a:lnTo>
                <a:lnTo>
                  <a:pt x="14" y="103"/>
                </a:lnTo>
                <a:lnTo>
                  <a:pt x="15" y="103"/>
                </a:lnTo>
                <a:lnTo>
                  <a:pt x="15" y="102"/>
                </a:lnTo>
                <a:lnTo>
                  <a:pt x="14" y="102"/>
                </a:lnTo>
                <a:lnTo>
                  <a:pt x="15" y="102"/>
                </a:lnTo>
                <a:lnTo>
                  <a:pt x="14" y="102"/>
                </a:lnTo>
                <a:lnTo>
                  <a:pt x="15" y="102"/>
                </a:lnTo>
                <a:lnTo>
                  <a:pt x="15" y="100"/>
                </a:lnTo>
                <a:lnTo>
                  <a:pt x="15" y="98"/>
                </a:lnTo>
                <a:lnTo>
                  <a:pt x="17" y="98"/>
                </a:lnTo>
                <a:lnTo>
                  <a:pt x="19" y="98"/>
                </a:lnTo>
                <a:lnTo>
                  <a:pt x="19" y="97"/>
                </a:lnTo>
                <a:lnTo>
                  <a:pt x="20" y="97"/>
                </a:lnTo>
                <a:lnTo>
                  <a:pt x="20" y="95"/>
                </a:lnTo>
                <a:lnTo>
                  <a:pt x="20" y="93"/>
                </a:lnTo>
                <a:lnTo>
                  <a:pt x="22" y="93"/>
                </a:lnTo>
                <a:lnTo>
                  <a:pt x="22" y="91"/>
                </a:lnTo>
                <a:lnTo>
                  <a:pt x="22" y="90"/>
                </a:lnTo>
                <a:lnTo>
                  <a:pt x="20" y="90"/>
                </a:lnTo>
                <a:lnTo>
                  <a:pt x="20" y="88"/>
                </a:lnTo>
                <a:lnTo>
                  <a:pt x="20" y="86"/>
                </a:lnTo>
                <a:lnTo>
                  <a:pt x="22" y="86"/>
                </a:lnTo>
                <a:lnTo>
                  <a:pt x="22" y="84"/>
                </a:lnTo>
                <a:lnTo>
                  <a:pt x="24" y="84"/>
                </a:lnTo>
                <a:lnTo>
                  <a:pt x="22" y="83"/>
                </a:lnTo>
                <a:lnTo>
                  <a:pt x="22" y="81"/>
                </a:lnTo>
                <a:lnTo>
                  <a:pt x="20" y="81"/>
                </a:lnTo>
                <a:lnTo>
                  <a:pt x="20" y="79"/>
                </a:lnTo>
                <a:lnTo>
                  <a:pt x="22" y="79"/>
                </a:lnTo>
                <a:lnTo>
                  <a:pt x="22" y="78"/>
                </a:lnTo>
                <a:lnTo>
                  <a:pt x="24" y="78"/>
                </a:lnTo>
                <a:lnTo>
                  <a:pt x="26" y="78"/>
                </a:lnTo>
                <a:lnTo>
                  <a:pt x="26" y="76"/>
                </a:lnTo>
                <a:lnTo>
                  <a:pt x="27" y="76"/>
                </a:lnTo>
                <a:lnTo>
                  <a:pt x="26" y="76"/>
                </a:lnTo>
                <a:lnTo>
                  <a:pt x="26" y="74"/>
                </a:lnTo>
                <a:lnTo>
                  <a:pt x="24" y="74"/>
                </a:lnTo>
                <a:lnTo>
                  <a:pt x="24" y="72"/>
                </a:lnTo>
                <a:lnTo>
                  <a:pt x="26" y="72"/>
                </a:lnTo>
                <a:lnTo>
                  <a:pt x="26" y="71"/>
                </a:lnTo>
                <a:lnTo>
                  <a:pt x="26" y="69"/>
                </a:lnTo>
                <a:lnTo>
                  <a:pt x="24" y="69"/>
                </a:lnTo>
                <a:lnTo>
                  <a:pt x="24" y="67"/>
                </a:lnTo>
                <a:lnTo>
                  <a:pt x="22" y="67"/>
                </a:lnTo>
                <a:lnTo>
                  <a:pt x="22" y="66"/>
                </a:lnTo>
                <a:lnTo>
                  <a:pt x="20" y="66"/>
                </a:lnTo>
                <a:lnTo>
                  <a:pt x="20" y="64"/>
                </a:lnTo>
                <a:lnTo>
                  <a:pt x="19" y="64"/>
                </a:lnTo>
                <a:lnTo>
                  <a:pt x="19" y="62"/>
                </a:lnTo>
                <a:lnTo>
                  <a:pt x="20" y="62"/>
                </a:lnTo>
                <a:lnTo>
                  <a:pt x="20" y="60"/>
                </a:lnTo>
                <a:lnTo>
                  <a:pt x="20" y="59"/>
                </a:lnTo>
                <a:lnTo>
                  <a:pt x="22" y="59"/>
                </a:lnTo>
                <a:lnTo>
                  <a:pt x="22" y="57"/>
                </a:lnTo>
                <a:lnTo>
                  <a:pt x="24" y="57"/>
                </a:lnTo>
                <a:lnTo>
                  <a:pt x="24" y="55"/>
                </a:lnTo>
                <a:lnTo>
                  <a:pt x="24" y="54"/>
                </a:lnTo>
                <a:lnTo>
                  <a:pt x="24" y="52"/>
                </a:lnTo>
                <a:lnTo>
                  <a:pt x="24" y="50"/>
                </a:lnTo>
                <a:lnTo>
                  <a:pt x="26" y="50"/>
                </a:lnTo>
                <a:lnTo>
                  <a:pt x="26" y="52"/>
                </a:lnTo>
                <a:lnTo>
                  <a:pt x="26" y="50"/>
                </a:lnTo>
                <a:lnTo>
                  <a:pt x="27" y="50"/>
                </a:lnTo>
                <a:lnTo>
                  <a:pt x="27" y="52"/>
                </a:lnTo>
                <a:lnTo>
                  <a:pt x="27" y="54"/>
                </a:lnTo>
                <a:lnTo>
                  <a:pt x="29" y="55"/>
                </a:lnTo>
                <a:lnTo>
                  <a:pt x="31" y="55"/>
                </a:lnTo>
                <a:lnTo>
                  <a:pt x="31" y="57"/>
                </a:lnTo>
                <a:lnTo>
                  <a:pt x="32" y="57"/>
                </a:lnTo>
                <a:lnTo>
                  <a:pt x="32" y="59"/>
                </a:lnTo>
                <a:lnTo>
                  <a:pt x="34" y="59"/>
                </a:lnTo>
                <a:lnTo>
                  <a:pt x="34" y="60"/>
                </a:lnTo>
                <a:lnTo>
                  <a:pt x="36" y="60"/>
                </a:lnTo>
                <a:lnTo>
                  <a:pt x="38" y="60"/>
                </a:lnTo>
                <a:lnTo>
                  <a:pt x="39" y="60"/>
                </a:lnTo>
                <a:lnTo>
                  <a:pt x="39" y="62"/>
                </a:lnTo>
                <a:lnTo>
                  <a:pt x="41" y="62"/>
                </a:lnTo>
                <a:lnTo>
                  <a:pt x="41" y="64"/>
                </a:lnTo>
                <a:lnTo>
                  <a:pt x="43" y="64"/>
                </a:lnTo>
                <a:lnTo>
                  <a:pt x="45" y="64"/>
                </a:lnTo>
                <a:lnTo>
                  <a:pt x="46" y="64"/>
                </a:lnTo>
                <a:lnTo>
                  <a:pt x="46" y="62"/>
                </a:lnTo>
                <a:lnTo>
                  <a:pt x="48" y="62"/>
                </a:lnTo>
                <a:lnTo>
                  <a:pt x="48" y="60"/>
                </a:lnTo>
                <a:lnTo>
                  <a:pt x="50" y="60"/>
                </a:lnTo>
                <a:lnTo>
                  <a:pt x="50" y="59"/>
                </a:lnTo>
                <a:lnTo>
                  <a:pt x="51" y="59"/>
                </a:lnTo>
                <a:lnTo>
                  <a:pt x="51" y="60"/>
                </a:lnTo>
                <a:lnTo>
                  <a:pt x="53" y="60"/>
                </a:lnTo>
                <a:lnTo>
                  <a:pt x="53" y="62"/>
                </a:lnTo>
                <a:lnTo>
                  <a:pt x="53" y="64"/>
                </a:lnTo>
                <a:lnTo>
                  <a:pt x="53" y="66"/>
                </a:lnTo>
                <a:lnTo>
                  <a:pt x="55" y="66"/>
                </a:lnTo>
                <a:lnTo>
                  <a:pt x="55" y="64"/>
                </a:lnTo>
                <a:lnTo>
                  <a:pt x="57" y="64"/>
                </a:lnTo>
                <a:lnTo>
                  <a:pt x="58" y="64"/>
                </a:lnTo>
                <a:lnTo>
                  <a:pt x="58" y="62"/>
                </a:lnTo>
                <a:lnTo>
                  <a:pt x="58" y="60"/>
                </a:lnTo>
                <a:lnTo>
                  <a:pt x="58" y="59"/>
                </a:lnTo>
                <a:lnTo>
                  <a:pt x="58" y="57"/>
                </a:lnTo>
                <a:lnTo>
                  <a:pt x="58" y="55"/>
                </a:lnTo>
                <a:lnTo>
                  <a:pt x="58" y="54"/>
                </a:lnTo>
                <a:lnTo>
                  <a:pt x="57" y="54"/>
                </a:lnTo>
                <a:lnTo>
                  <a:pt x="57" y="52"/>
                </a:lnTo>
                <a:lnTo>
                  <a:pt x="58" y="52"/>
                </a:lnTo>
                <a:lnTo>
                  <a:pt x="60" y="52"/>
                </a:lnTo>
                <a:lnTo>
                  <a:pt x="62" y="52"/>
                </a:lnTo>
                <a:lnTo>
                  <a:pt x="62" y="54"/>
                </a:lnTo>
                <a:lnTo>
                  <a:pt x="63" y="54"/>
                </a:lnTo>
                <a:lnTo>
                  <a:pt x="65" y="54"/>
                </a:lnTo>
                <a:lnTo>
                  <a:pt x="65" y="52"/>
                </a:lnTo>
                <a:lnTo>
                  <a:pt x="63" y="52"/>
                </a:lnTo>
                <a:lnTo>
                  <a:pt x="63" y="50"/>
                </a:lnTo>
                <a:lnTo>
                  <a:pt x="63" y="48"/>
                </a:lnTo>
                <a:lnTo>
                  <a:pt x="63" y="47"/>
                </a:lnTo>
                <a:lnTo>
                  <a:pt x="62" y="47"/>
                </a:lnTo>
                <a:lnTo>
                  <a:pt x="63" y="47"/>
                </a:lnTo>
                <a:lnTo>
                  <a:pt x="63" y="45"/>
                </a:lnTo>
                <a:lnTo>
                  <a:pt x="63" y="43"/>
                </a:lnTo>
                <a:lnTo>
                  <a:pt x="63" y="41"/>
                </a:lnTo>
                <a:lnTo>
                  <a:pt x="63" y="40"/>
                </a:lnTo>
                <a:lnTo>
                  <a:pt x="65" y="40"/>
                </a:lnTo>
                <a:lnTo>
                  <a:pt x="67" y="40"/>
                </a:lnTo>
                <a:lnTo>
                  <a:pt x="67" y="41"/>
                </a:lnTo>
                <a:lnTo>
                  <a:pt x="69" y="41"/>
                </a:lnTo>
                <a:lnTo>
                  <a:pt x="70" y="41"/>
                </a:lnTo>
                <a:lnTo>
                  <a:pt x="70" y="40"/>
                </a:lnTo>
                <a:lnTo>
                  <a:pt x="70" y="41"/>
                </a:lnTo>
                <a:lnTo>
                  <a:pt x="72" y="41"/>
                </a:lnTo>
                <a:lnTo>
                  <a:pt x="74" y="41"/>
                </a:lnTo>
                <a:lnTo>
                  <a:pt x="74" y="40"/>
                </a:lnTo>
                <a:lnTo>
                  <a:pt x="76" y="40"/>
                </a:lnTo>
                <a:lnTo>
                  <a:pt x="77" y="40"/>
                </a:lnTo>
                <a:lnTo>
                  <a:pt x="79" y="40"/>
                </a:lnTo>
                <a:lnTo>
                  <a:pt x="79" y="38"/>
                </a:lnTo>
                <a:lnTo>
                  <a:pt x="81" y="38"/>
                </a:lnTo>
                <a:lnTo>
                  <a:pt x="79" y="38"/>
                </a:lnTo>
                <a:lnTo>
                  <a:pt x="81" y="36"/>
                </a:lnTo>
                <a:lnTo>
                  <a:pt x="81" y="35"/>
                </a:lnTo>
                <a:lnTo>
                  <a:pt x="82" y="35"/>
                </a:lnTo>
                <a:lnTo>
                  <a:pt x="82" y="33"/>
                </a:lnTo>
                <a:lnTo>
                  <a:pt x="82" y="31"/>
                </a:lnTo>
                <a:lnTo>
                  <a:pt x="82" y="29"/>
                </a:lnTo>
                <a:lnTo>
                  <a:pt x="82" y="28"/>
                </a:lnTo>
                <a:lnTo>
                  <a:pt x="84" y="28"/>
                </a:lnTo>
                <a:lnTo>
                  <a:pt x="84" y="26"/>
                </a:lnTo>
                <a:lnTo>
                  <a:pt x="82" y="26"/>
                </a:lnTo>
                <a:lnTo>
                  <a:pt x="82" y="24"/>
                </a:lnTo>
                <a:lnTo>
                  <a:pt x="81" y="24"/>
                </a:lnTo>
                <a:lnTo>
                  <a:pt x="81" y="23"/>
                </a:lnTo>
                <a:lnTo>
                  <a:pt x="81" y="21"/>
                </a:lnTo>
                <a:lnTo>
                  <a:pt x="81" y="19"/>
                </a:lnTo>
                <a:lnTo>
                  <a:pt x="82" y="19"/>
                </a:lnTo>
                <a:lnTo>
                  <a:pt x="84" y="19"/>
                </a:lnTo>
                <a:lnTo>
                  <a:pt x="84" y="17"/>
                </a:lnTo>
                <a:lnTo>
                  <a:pt x="86" y="17"/>
                </a:lnTo>
                <a:lnTo>
                  <a:pt x="88" y="16"/>
                </a:lnTo>
                <a:lnTo>
                  <a:pt x="89" y="16"/>
                </a:lnTo>
                <a:lnTo>
                  <a:pt x="91" y="16"/>
                </a:lnTo>
                <a:lnTo>
                  <a:pt x="93" y="16"/>
                </a:lnTo>
                <a:lnTo>
                  <a:pt x="93" y="17"/>
                </a:lnTo>
                <a:lnTo>
                  <a:pt x="94" y="17"/>
                </a:lnTo>
                <a:lnTo>
                  <a:pt x="94" y="16"/>
                </a:lnTo>
                <a:lnTo>
                  <a:pt x="96" y="16"/>
                </a:lnTo>
                <a:lnTo>
                  <a:pt x="98" y="16"/>
                </a:lnTo>
                <a:lnTo>
                  <a:pt x="98" y="17"/>
                </a:lnTo>
                <a:lnTo>
                  <a:pt x="100" y="17"/>
                </a:lnTo>
                <a:lnTo>
                  <a:pt x="100" y="16"/>
                </a:lnTo>
                <a:lnTo>
                  <a:pt x="101" y="16"/>
                </a:lnTo>
                <a:lnTo>
                  <a:pt x="101" y="17"/>
                </a:lnTo>
                <a:lnTo>
                  <a:pt x="103" y="17"/>
                </a:lnTo>
                <a:lnTo>
                  <a:pt x="103" y="16"/>
                </a:lnTo>
                <a:lnTo>
                  <a:pt x="105" y="16"/>
                </a:lnTo>
                <a:lnTo>
                  <a:pt x="105" y="14"/>
                </a:lnTo>
                <a:lnTo>
                  <a:pt x="105" y="12"/>
                </a:lnTo>
                <a:lnTo>
                  <a:pt x="106" y="12"/>
                </a:lnTo>
                <a:lnTo>
                  <a:pt x="108" y="10"/>
                </a:lnTo>
                <a:lnTo>
                  <a:pt x="110" y="10"/>
                </a:lnTo>
                <a:lnTo>
                  <a:pt x="112" y="10"/>
                </a:lnTo>
                <a:lnTo>
                  <a:pt x="112" y="9"/>
                </a:lnTo>
                <a:lnTo>
                  <a:pt x="112" y="7"/>
                </a:lnTo>
                <a:lnTo>
                  <a:pt x="113" y="7"/>
                </a:lnTo>
                <a:lnTo>
                  <a:pt x="113" y="5"/>
                </a:lnTo>
                <a:lnTo>
                  <a:pt x="115" y="5"/>
                </a:lnTo>
                <a:lnTo>
                  <a:pt x="117" y="4"/>
                </a:lnTo>
                <a:lnTo>
                  <a:pt x="119" y="4"/>
                </a:lnTo>
                <a:lnTo>
                  <a:pt x="120" y="4"/>
                </a:lnTo>
                <a:lnTo>
                  <a:pt x="122" y="4"/>
                </a:lnTo>
                <a:lnTo>
                  <a:pt x="122" y="2"/>
                </a:lnTo>
                <a:lnTo>
                  <a:pt x="122" y="4"/>
                </a:lnTo>
                <a:lnTo>
                  <a:pt x="124" y="4"/>
                </a:lnTo>
                <a:lnTo>
                  <a:pt x="124" y="2"/>
                </a:lnTo>
                <a:lnTo>
                  <a:pt x="125" y="2"/>
                </a:lnTo>
                <a:lnTo>
                  <a:pt x="125" y="4"/>
                </a:lnTo>
                <a:lnTo>
                  <a:pt x="127" y="4"/>
                </a:lnTo>
                <a:lnTo>
                  <a:pt x="129" y="4"/>
                </a:lnTo>
                <a:lnTo>
                  <a:pt x="129" y="5"/>
                </a:lnTo>
                <a:lnTo>
                  <a:pt x="131" y="4"/>
                </a:lnTo>
                <a:lnTo>
                  <a:pt x="131" y="5"/>
                </a:lnTo>
                <a:lnTo>
                  <a:pt x="131" y="4"/>
                </a:lnTo>
                <a:lnTo>
                  <a:pt x="132" y="4"/>
                </a:lnTo>
                <a:lnTo>
                  <a:pt x="134" y="4"/>
                </a:lnTo>
                <a:lnTo>
                  <a:pt x="134" y="2"/>
                </a:lnTo>
                <a:lnTo>
                  <a:pt x="134" y="0"/>
                </a:lnTo>
                <a:close/>
              </a:path>
            </a:pathLst>
          </a:custGeom>
          <a:solidFill>
            <a:schemeClr val="tx2">
              <a:lumMod val="40000"/>
              <a:lumOff val="60000"/>
            </a:schemeClr>
          </a:solidFill>
          <a:ln w="9525">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21" name="Freeform 14"/>
          <p:cNvSpPr>
            <a:spLocks/>
          </p:cNvSpPr>
          <p:nvPr/>
        </p:nvSpPr>
        <p:spPr bwMode="auto">
          <a:xfrm>
            <a:off x="5249960" y="207137"/>
            <a:ext cx="963916" cy="931722"/>
          </a:xfrm>
          <a:custGeom>
            <a:avLst/>
            <a:gdLst>
              <a:gd name="T0" fmla="*/ 308 w 509"/>
              <a:gd name="T1" fmla="*/ 47 h 492"/>
              <a:gd name="T2" fmla="*/ 365 w 509"/>
              <a:gd name="T3" fmla="*/ 100 h 492"/>
              <a:gd name="T4" fmla="*/ 392 w 509"/>
              <a:gd name="T5" fmla="*/ 134 h 492"/>
              <a:gd name="T6" fmla="*/ 463 w 509"/>
              <a:gd name="T7" fmla="*/ 222 h 492"/>
              <a:gd name="T8" fmla="*/ 480 w 509"/>
              <a:gd name="T9" fmla="*/ 295 h 492"/>
              <a:gd name="T10" fmla="*/ 489 w 509"/>
              <a:gd name="T11" fmla="*/ 400 h 492"/>
              <a:gd name="T12" fmla="*/ 509 w 509"/>
              <a:gd name="T13" fmla="*/ 446 h 492"/>
              <a:gd name="T14" fmla="*/ 503 w 509"/>
              <a:gd name="T15" fmla="*/ 486 h 492"/>
              <a:gd name="T16" fmla="*/ 310 w 509"/>
              <a:gd name="T17" fmla="*/ 486 h 492"/>
              <a:gd name="T18" fmla="*/ 294 w 509"/>
              <a:gd name="T19" fmla="*/ 492 h 492"/>
              <a:gd name="T20" fmla="*/ 281 w 509"/>
              <a:gd name="T21" fmla="*/ 487 h 492"/>
              <a:gd name="T22" fmla="*/ 269 w 509"/>
              <a:gd name="T23" fmla="*/ 477 h 492"/>
              <a:gd name="T24" fmla="*/ 258 w 509"/>
              <a:gd name="T25" fmla="*/ 465 h 492"/>
              <a:gd name="T26" fmla="*/ 244 w 509"/>
              <a:gd name="T27" fmla="*/ 455 h 492"/>
              <a:gd name="T28" fmla="*/ 234 w 509"/>
              <a:gd name="T29" fmla="*/ 443 h 492"/>
              <a:gd name="T30" fmla="*/ 222 w 509"/>
              <a:gd name="T31" fmla="*/ 432 h 492"/>
              <a:gd name="T32" fmla="*/ 212 w 509"/>
              <a:gd name="T33" fmla="*/ 417 h 492"/>
              <a:gd name="T34" fmla="*/ 201 w 509"/>
              <a:gd name="T35" fmla="*/ 401 h 492"/>
              <a:gd name="T36" fmla="*/ 191 w 509"/>
              <a:gd name="T37" fmla="*/ 386 h 492"/>
              <a:gd name="T38" fmla="*/ 182 w 509"/>
              <a:gd name="T39" fmla="*/ 372 h 492"/>
              <a:gd name="T40" fmla="*/ 170 w 509"/>
              <a:gd name="T41" fmla="*/ 355 h 492"/>
              <a:gd name="T42" fmla="*/ 160 w 509"/>
              <a:gd name="T43" fmla="*/ 339 h 492"/>
              <a:gd name="T44" fmla="*/ 150 w 509"/>
              <a:gd name="T45" fmla="*/ 325 h 492"/>
              <a:gd name="T46" fmla="*/ 141 w 509"/>
              <a:gd name="T47" fmla="*/ 312 h 492"/>
              <a:gd name="T48" fmla="*/ 133 w 509"/>
              <a:gd name="T49" fmla="*/ 298 h 492"/>
              <a:gd name="T50" fmla="*/ 126 w 509"/>
              <a:gd name="T51" fmla="*/ 286 h 492"/>
              <a:gd name="T52" fmla="*/ 117 w 509"/>
              <a:gd name="T53" fmla="*/ 276 h 492"/>
              <a:gd name="T54" fmla="*/ 114 w 509"/>
              <a:gd name="T55" fmla="*/ 258 h 492"/>
              <a:gd name="T56" fmla="*/ 98 w 509"/>
              <a:gd name="T57" fmla="*/ 258 h 492"/>
              <a:gd name="T58" fmla="*/ 84 w 509"/>
              <a:gd name="T59" fmla="*/ 260 h 492"/>
              <a:gd name="T60" fmla="*/ 69 w 509"/>
              <a:gd name="T61" fmla="*/ 257 h 492"/>
              <a:gd name="T62" fmla="*/ 59 w 509"/>
              <a:gd name="T63" fmla="*/ 245 h 492"/>
              <a:gd name="T64" fmla="*/ 48 w 509"/>
              <a:gd name="T65" fmla="*/ 236 h 492"/>
              <a:gd name="T66" fmla="*/ 34 w 509"/>
              <a:gd name="T67" fmla="*/ 234 h 492"/>
              <a:gd name="T68" fmla="*/ 28 w 509"/>
              <a:gd name="T69" fmla="*/ 226 h 492"/>
              <a:gd name="T70" fmla="*/ 16 w 509"/>
              <a:gd name="T71" fmla="*/ 219 h 492"/>
              <a:gd name="T72" fmla="*/ 2 w 509"/>
              <a:gd name="T73" fmla="*/ 215 h 492"/>
              <a:gd name="T74" fmla="*/ 0 w 509"/>
              <a:gd name="T75" fmla="*/ 202 h 492"/>
              <a:gd name="T76" fmla="*/ 12 w 509"/>
              <a:gd name="T77" fmla="*/ 195 h 492"/>
              <a:gd name="T78" fmla="*/ 26 w 509"/>
              <a:gd name="T79" fmla="*/ 189 h 492"/>
              <a:gd name="T80" fmla="*/ 36 w 509"/>
              <a:gd name="T81" fmla="*/ 183 h 492"/>
              <a:gd name="T82" fmla="*/ 45 w 509"/>
              <a:gd name="T83" fmla="*/ 176 h 492"/>
              <a:gd name="T84" fmla="*/ 57 w 509"/>
              <a:gd name="T85" fmla="*/ 169 h 492"/>
              <a:gd name="T86" fmla="*/ 65 w 509"/>
              <a:gd name="T87" fmla="*/ 157 h 492"/>
              <a:gd name="T88" fmla="*/ 74 w 509"/>
              <a:gd name="T89" fmla="*/ 148 h 492"/>
              <a:gd name="T90" fmla="*/ 81 w 509"/>
              <a:gd name="T91" fmla="*/ 140 h 492"/>
              <a:gd name="T92" fmla="*/ 86 w 509"/>
              <a:gd name="T93" fmla="*/ 133 h 492"/>
              <a:gd name="T94" fmla="*/ 102 w 509"/>
              <a:gd name="T95" fmla="*/ 133 h 492"/>
              <a:gd name="T96" fmla="*/ 103 w 509"/>
              <a:gd name="T97" fmla="*/ 126 h 492"/>
              <a:gd name="T98" fmla="*/ 96 w 509"/>
              <a:gd name="T99" fmla="*/ 117 h 492"/>
              <a:gd name="T100" fmla="*/ 93 w 509"/>
              <a:gd name="T101" fmla="*/ 103 h 492"/>
              <a:gd name="T102" fmla="*/ 84 w 509"/>
              <a:gd name="T103" fmla="*/ 93 h 492"/>
              <a:gd name="T104" fmla="*/ 93 w 509"/>
              <a:gd name="T105" fmla="*/ 79 h 492"/>
              <a:gd name="T106" fmla="*/ 83 w 509"/>
              <a:gd name="T107" fmla="*/ 69 h 492"/>
              <a:gd name="T108" fmla="*/ 96 w 509"/>
              <a:gd name="T109" fmla="*/ 52 h 492"/>
              <a:gd name="T110" fmla="*/ 124 w 509"/>
              <a:gd name="T111" fmla="*/ 41 h 492"/>
              <a:gd name="T112" fmla="*/ 150 w 509"/>
              <a:gd name="T113" fmla="*/ 52 h 492"/>
              <a:gd name="T114" fmla="*/ 169 w 509"/>
              <a:gd name="T115" fmla="*/ 67 h 492"/>
              <a:gd name="T116" fmla="*/ 193 w 509"/>
              <a:gd name="T117" fmla="*/ 88 h 492"/>
              <a:gd name="T118" fmla="*/ 220 w 509"/>
              <a:gd name="T119" fmla="*/ 69 h 492"/>
              <a:gd name="T120" fmla="*/ 241 w 509"/>
              <a:gd name="T121" fmla="*/ 7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9" h="492">
                <a:moveTo>
                  <a:pt x="269" y="14"/>
                </a:moveTo>
                <a:lnTo>
                  <a:pt x="270" y="14"/>
                </a:lnTo>
                <a:lnTo>
                  <a:pt x="274" y="14"/>
                </a:lnTo>
                <a:lnTo>
                  <a:pt x="279" y="19"/>
                </a:lnTo>
                <a:lnTo>
                  <a:pt x="281" y="21"/>
                </a:lnTo>
                <a:lnTo>
                  <a:pt x="281" y="23"/>
                </a:lnTo>
                <a:lnTo>
                  <a:pt x="282" y="24"/>
                </a:lnTo>
                <a:lnTo>
                  <a:pt x="284" y="24"/>
                </a:lnTo>
                <a:lnTo>
                  <a:pt x="291" y="29"/>
                </a:lnTo>
                <a:lnTo>
                  <a:pt x="301" y="40"/>
                </a:lnTo>
                <a:lnTo>
                  <a:pt x="303" y="41"/>
                </a:lnTo>
                <a:lnTo>
                  <a:pt x="305" y="43"/>
                </a:lnTo>
                <a:lnTo>
                  <a:pt x="308" y="47"/>
                </a:lnTo>
                <a:lnTo>
                  <a:pt x="310" y="48"/>
                </a:lnTo>
                <a:lnTo>
                  <a:pt x="315" y="52"/>
                </a:lnTo>
                <a:lnTo>
                  <a:pt x="318" y="55"/>
                </a:lnTo>
                <a:lnTo>
                  <a:pt x="320" y="55"/>
                </a:lnTo>
                <a:lnTo>
                  <a:pt x="322" y="59"/>
                </a:lnTo>
                <a:lnTo>
                  <a:pt x="327" y="64"/>
                </a:lnTo>
                <a:lnTo>
                  <a:pt x="337" y="72"/>
                </a:lnTo>
                <a:lnTo>
                  <a:pt x="343" y="78"/>
                </a:lnTo>
                <a:lnTo>
                  <a:pt x="346" y="81"/>
                </a:lnTo>
                <a:lnTo>
                  <a:pt x="355" y="88"/>
                </a:lnTo>
                <a:lnTo>
                  <a:pt x="360" y="93"/>
                </a:lnTo>
                <a:lnTo>
                  <a:pt x="363" y="97"/>
                </a:lnTo>
                <a:lnTo>
                  <a:pt x="365" y="100"/>
                </a:lnTo>
                <a:lnTo>
                  <a:pt x="368" y="103"/>
                </a:lnTo>
                <a:lnTo>
                  <a:pt x="372" y="103"/>
                </a:lnTo>
                <a:lnTo>
                  <a:pt x="374" y="105"/>
                </a:lnTo>
                <a:lnTo>
                  <a:pt x="375" y="109"/>
                </a:lnTo>
                <a:lnTo>
                  <a:pt x="380" y="114"/>
                </a:lnTo>
                <a:lnTo>
                  <a:pt x="384" y="115"/>
                </a:lnTo>
                <a:lnTo>
                  <a:pt x="386" y="119"/>
                </a:lnTo>
                <a:lnTo>
                  <a:pt x="387" y="119"/>
                </a:lnTo>
                <a:lnTo>
                  <a:pt x="387" y="121"/>
                </a:lnTo>
                <a:lnTo>
                  <a:pt x="389" y="124"/>
                </a:lnTo>
                <a:lnTo>
                  <a:pt x="391" y="128"/>
                </a:lnTo>
                <a:lnTo>
                  <a:pt x="391" y="131"/>
                </a:lnTo>
                <a:lnTo>
                  <a:pt x="392" y="134"/>
                </a:lnTo>
                <a:lnTo>
                  <a:pt x="396" y="138"/>
                </a:lnTo>
                <a:lnTo>
                  <a:pt x="398" y="140"/>
                </a:lnTo>
                <a:lnTo>
                  <a:pt x="410" y="155"/>
                </a:lnTo>
                <a:lnTo>
                  <a:pt x="411" y="159"/>
                </a:lnTo>
                <a:lnTo>
                  <a:pt x="418" y="169"/>
                </a:lnTo>
                <a:lnTo>
                  <a:pt x="427" y="177"/>
                </a:lnTo>
                <a:lnTo>
                  <a:pt x="444" y="202"/>
                </a:lnTo>
                <a:lnTo>
                  <a:pt x="444" y="203"/>
                </a:lnTo>
                <a:lnTo>
                  <a:pt x="448" y="208"/>
                </a:lnTo>
                <a:lnTo>
                  <a:pt x="451" y="208"/>
                </a:lnTo>
                <a:lnTo>
                  <a:pt x="458" y="219"/>
                </a:lnTo>
                <a:lnTo>
                  <a:pt x="460" y="219"/>
                </a:lnTo>
                <a:lnTo>
                  <a:pt x="463" y="222"/>
                </a:lnTo>
                <a:lnTo>
                  <a:pt x="466" y="231"/>
                </a:lnTo>
                <a:lnTo>
                  <a:pt x="466" y="233"/>
                </a:lnTo>
                <a:lnTo>
                  <a:pt x="466" y="234"/>
                </a:lnTo>
                <a:lnTo>
                  <a:pt x="466" y="236"/>
                </a:lnTo>
                <a:lnTo>
                  <a:pt x="466" y="238"/>
                </a:lnTo>
                <a:lnTo>
                  <a:pt x="473" y="246"/>
                </a:lnTo>
                <a:lnTo>
                  <a:pt x="477" y="253"/>
                </a:lnTo>
                <a:lnTo>
                  <a:pt x="477" y="258"/>
                </a:lnTo>
                <a:lnTo>
                  <a:pt x="473" y="269"/>
                </a:lnTo>
                <a:lnTo>
                  <a:pt x="473" y="276"/>
                </a:lnTo>
                <a:lnTo>
                  <a:pt x="473" y="282"/>
                </a:lnTo>
                <a:lnTo>
                  <a:pt x="477" y="289"/>
                </a:lnTo>
                <a:lnTo>
                  <a:pt x="480" y="295"/>
                </a:lnTo>
                <a:lnTo>
                  <a:pt x="484" y="298"/>
                </a:lnTo>
                <a:lnTo>
                  <a:pt x="485" y="303"/>
                </a:lnTo>
                <a:lnTo>
                  <a:pt x="489" y="315"/>
                </a:lnTo>
                <a:lnTo>
                  <a:pt x="492" y="327"/>
                </a:lnTo>
                <a:lnTo>
                  <a:pt x="491" y="334"/>
                </a:lnTo>
                <a:lnTo>
                  <a:pt x="491" y="341"/>
                </a:lnTo>
                <a:lnTo>
                  <a:pt x="491" y="346"/>
                </a:lnTo>
                <a:lnTo>
                  <a:pt x="492" y="353"/>
                </a:lnTo>
                <a:lnTo>
                  <a:pt x="496" y="358"/>
                </a:lnTo>
                <a:lnTo>
                  <a:pt x="496" y="363"/>
                </a:lnTo>
                <a:lnTo>
                  <a:pt x="494" y="374"/>
                </a:lnTo>
                <a:lnTo>
                  <a:pt x="491" y="389"/>
                </a:lnTo>
                <a:lnTo>
                  <a:pt x="489" y="400"/>
                </a:lnTo>
                <a:lnTo>
                  <a:pt x="489" y="413"/>
                </a:lnTo>
                <a:lnTo>
                  <a:pt x="489" y="424"/>
                </a:lnTo>
                <a:lnTo>
                  <a:pt x="492" y="432"/>
                </a:lnTo>
                <a:lnTo>
                  <a:pt x="499" y="437"/>
                </a:lnTo>
                <a:lnTo>
                  <a:pt x="503" y="434"/>
                </a:lnTo>
                <a:lnTo>
                  <a:pt x="504" y="434"/>
                </a:lnTo>
                <a:lnTo>
                  <a:pt x="508" y="437"/>
                </a:lnTo>
                <a:lnTo>
                  <a:pt x="508" y="439"/>
                </a:lnTo>
                <a:lnTo>
                  <a:pt x="506" y="441"/>
                </a:lnTo>
                <a:lnTo>
                  <a:pt x="504" y="441"/>
                </a:lnTo>
                <a:lnTo>
                  <a:pt x="506" y="443"/>
                </a:lnTo>
                <a:lnTo>
                  <a:pt x="508" y="444"/>
                </a:lnTo>
                <a:lnTo>
                  <a:pt x="509" y="446"/>
                </a:lnTo>
                <a:lnTo>
                  <a:pt x="509" y="449"/>
                </a:lnTo>
                <a:lnTo>
                  <a:pt x="508" y="451"/>
                </a:lnTo>
                <a:lnTo>
                  <a:pt x="503" y="456"/>
                </a:lnTo>
                <a:lnTo>
                  <a:pt x="499" y="460"/>
                </a:lnTo>
                <a:lnTo>
                  <a:pt x="499" y="461"/>
                </a:lnTo>
                <a:lnTo>
                  <a:pt x="499" y="465"/>
                </a:lnTo>
                <a:lnTo>
                  <a:pt x="497" y="467"/>
                </a:lnTo>
                <a:lnTo>
                  <a:pt x="497" y="472"/>
                </a:lnTo>
                <a:lnTo>
                  <a:pt x="499" y="472"/>
                </a:lnTo>
                <a:lnTo>
                  <a:pt x="499" y="475"/>
                </a:lnTo>
                <a:lnTo>
                  <a:pt x="499" y="479"/>
                </a:lnTo>
                <a:lnTo>
                  <a:pt x="499" y="482"/>
                </a:lnTo>
                <a:lnTo>
                  <a:pt x="503" y="486"/>
                </a:lnTo>
                <a:lnTo>
                  <a:pt x="503" y="487"/>
                </a:lnTo>
                <a:lnTo>
                  <a:pt x="506" y="491"/>
                </a:lnTo>
                <a:lnTo>
                  <a:pt x="320" y="491"/>
                </a:lnTo>
                <a:lnTo>
                  <a:pt x="318" y="491"/>
                </a:lnTo>
                <a:lnTo>
                  <a:pt x="318" y="489"/>
                </a:lnTo>
                <a:lnTo>
                  <a:pt x="317" y="489"/>
                </a:lnTo>
                <a:lnTo>
                  <a:pt x="315" y="489"/>
                </a:lnTo>
                <a:lnTo>
                  <a:pt x="315" y="487"/>
                </a:lnTo>
                <a:lnTo>
                  <a:pt x="315" y="489"/>
                </a:lnTo>
                <a:lnTo>
                  <a:pt x="313" y="489"/>
                </a:lnTo>
                <a:lnTo>
                  <a:pt x="312" y="487"/>
                </a:lnTo>
                <a:lnTo>
                  <a:pt x="312" y="486"/>
                </a:lnTo>
                <a:lnTo>
                  <a:pt x="310" y="486"/>
                </a:lnTo>
                <a:lnTo>
                  <a:pt x="308" y="486"/>
                </a:lnTo>
                <a:lnTo>
                  <a:pt x="306" y="486"/>
                </a:lnTo>
                <a:lnTo>
                  <a:pt x="305" y="486"/>
                </a:lnTo>
                <a:lnTo>
                  <a:pt x="305" y="487"/>
                </a:lnTo>
                <a:lnTo>
                  <a:pt x="303" y="487"/>
                </a:lnTo>
                <a:lnTo>
                  <a:pt x="301" y="487"/>
                </a:lnTo>
                <a:lnTo>
                  <a:pt x="301" y="489"/>
                </a:lnTo>
                <a:lnTo>
                  <a:pt x="300" y="489"/>
                </a:lnTo>
                <a:lnTo>
                  <a:pt x="298" y="489"/>
                </a:lnTo>
                <a:lnTo>
                  <a:pt x="298" y="491"/>
                </a:lnTo>
                <a:lnTo>
                  <a:pt x="296" y="491"/>
                </a:lnTo>
                <a:lnTo>
                  <a:pt x="296" y="492"/>
                </a:lnTo>
                <a:lnTo>
                  <a:pt x="294" y="492"/>
                </a:lnTo>
                <a:lnTo>
                  <a:pt x="293" y="492"/>
                </a:lnTo>
                <a:lnTo>
                  <a:pt x="293" y="491"/>
                </a:lnTo>
                <a:lnTo>
                  <a:pt x="291" y="491"/>
                </a:lnTo>
                <a:lnTo>
                  <a:pt x="289" y="491"/>
                </a:lnTo>
                <a:lnTo>
                  <a:pt x="287" y="491"/>
                </a:lnTo>
                <a:lnTo>
                  <a:pt x="286" y="491"/>
                </a:lnTo>
                <a:lnTo>
                  <a:pt x="286" y="489"/>
                </a:lnTo>
                <a:lnTo>
                  <a:pt x="284" y="489"/>
                </a:lnTo>
                <a:lnTo>
                  <a:pt x="282" y="489"/>
                </a:lnTo>
                <a:lnTo>
                  <a:pt x="282" y="487"/>
                </a:lnTo>
                <a:lnTo>
                  <a:pt x="281" y="487"/>
                </a:lnTo>
                <a:lnTo>
                  <a:pt x="281" y="486"/>
                </a:lnTo>
                <a:lnTo>
                  <a:pt x="281" y="487"/>
                </a:lnTo>
                <a:lnTo>
                  <a:pt x="279" y="487"/>
                </a:lnTo>
                <a:lnTo>
                  <a:pt x="279" y="486"/>
                </a:lnTo>
                <a:lnTo>
                  <a:pt x="277" y="486"/>
                </a:lnTo>
                <a:lnTo>
                  <a:pt x="277" y="484"/>
                </a:lnTo>
                <a:lnTo>
                  <a:pt x="275" y="484"/>
                </a:lnTo>
                <a:lnTo>
                  <a:pt x="275" y="482"/>
                </a:lnTo>
                <a:lnTo>
                  <a:pt x="274" y="482"/>
                </a:lnTo>
                <a:lnTo>
                  <a:pt x="274" y="480"/>
                </a:lnTo>
                <a:lnTo>
                  <a:pt x="272" y="480"/>
                </a:lnTo>
                <a:lnTo>
                  <a:pt x="272" y="479"/>
                </a:lnTo>
                <a:lnTo>
                  <a:pt x="270" y="479"/>
                </a:lnTo>
                <a:lnTo>
                  <a:pt x="270" y="477"/>
                </a:lnTo>
                <a:lnTo>
                  <a:pt x="269" y="477"/>
                </a:lnTo>
                <a:lnTo>
                  <a:pt x="269" y="475"/>
                </a:lnTo>
                <a:lnTo>
                  <a:pt x="267" y="475"/>
                </a:lnTo>
                <a:lnTo>
                  <a:pt x="267" y="474"/>
                </a:lnTo>
                <a:lnTo>
                  <a:pt x="265" y="474"/>
                </a:lnTo>
                <a:lnTo>
                  <a:pt x="265" y="472"/>
                </a:lnTo>
                <a:lnTo>
                  <a:pt x="263" y="472"/>
                </a:lnTo>
                <a:lnTo>
                  <a:pt x="263" y="470"/>
                </a:lnTo>
                <a:lnTo>
                  <a:pt x="262" y="470"/>
                </a:lnTo>
                <a:lnTo>
                  <a:pt x="262" y="468"/>
                </a:lnTo>
                <a:lnTo>
                  <a:pt x="260" y="468"/>
                </a:lnTo>
                <a:lnTo>
                  <a:pt x="260" y="467"/>
                </a:lnTo>
                <a:lnTo>
                  <a:pt x="258" y="467"/>
                </a:lnTo>
                <a:lnTo>
                  <a:pt x="258" y="465"/>
                </a:lnTo>
                <a:lnTo>
                  <a:pt x="256" y="465"/>
                </a:lnTo>
                <a:lnTo>
                  <a:pt x="256" y="463"/>
                </a:lnTo>
                <a:lnTo>
                  <a:pt x="255" y="463"/>
                </a:lnTo>
                <a:lnTo>
                  <a:pt x="255" y="461"/>
                </a:lnTo>
                <a:lnTo>
                  <a:pt x="253" y="461"/>
                </a:lnTo>
                <a:lnTo>
                  <a:pt x="253" y="460"/>
                </a:lnTo>
                <a:lnTo>
                  <a:pt x="251" y="460"/>
                </a:lnTo>
                <a:lnTo>
                  <a:pt x="250" y="458"/>
                </a:lnTo>
                <a:lnTo>
                  <a:pt x="248" y="458"/>
                </a:lnTo>
                <a:lnTo>
                  <a:pt x="248" y="456"/>
                </a:lnTo>
                <a:lnTo>
                  <a:pt x="246" y="456"/>
                </a:lnTo>
                <a:lnTo>
                  <a:pt x="246" y="455"/>
                </a:lnTo>
                <a:lnTo>
                  <a:pt x="244" y="455"/>
                </a:lnTo>
                <a:lnTo>
                  <a:pt x="244" y="453"/>
                </a:lnTo>
                <a:lnTo>
                  <a:pt x="243" y="453"/>
                </a:lnTo>
                <a:lnTo>
                  <a:pt x="243" y="451"/>
                </a:lnTo>
                <a:lnTo>
                  <a:pt x="241" y="451"/>
                </a:lnTo>
                <a:lnTo>
                  <a:pt x="241" y="449"/>
                </a:lnTo>
                <a:lnTo>
                  <a:pt x="239" y="449"/>
                </a:lnTo>
                <a:lnTo>
                  <a:pt x="239" y="448"/>
                </a:lnTo>
                <a:lnTo>
                  <a:pt x="238" y="448"/>
                </a:lnTo>
                <a:lnTo>
                  <a:pt x="238" y="446"/>
                </a:lnTo>
                <a:lnTo>
                  <a:pt x="236" y="446"/>
                </a:lnTo>
                <a:lnTo>
                  <a:pt x="236" y="444"/>
                </a:lnTo>
                <a:lnTo>
                  <a:pt x="234" y="444"/>
                </a:lnTo>
                <a:lnTo>
                  <a:pt x="234" y="443"/>
                </a:lnTo>
                <a:lnTo>
                  <a:pt x="232" y="443"/>
                </a:lnTo>
                <a:lnTo>
                  <a:pt x="232" y="441"/>
                </a:lnTo>
                <a:lnTo>
                  <a:pt x="231" y="441"/>
                </a:lnTo>
                <a:lnTo>
                  <a:pt x="231" y="439"/>
                </a:lnTo>
                <a:lnTo>
                  <a:pt x="229" y="439"/>
                </a:lnTo>
                <a:lnTo>
                  <a:pt x="229" y="437"/>
                </a:lnTo>
                <a:lnTo>
                  <a:pt x="227" y="437"/>
                </a:lnTo>
                <a:lnTo>
                  <a:pt x="227" y="436"/>
                </a:lnTo>
                <a:lnTo>
                  <a:pt x="226" y="436"/>
                </a:lnTo>
                <a:lnTo>
                  <a:pt x="226" y="434"/>
                </a:lnTo>
                <a:lnTo>
                  <a:pt x="224" y="434"/>
                </a:lnTo>
                <a:lnTo>
                  <a:pt x="224" y="432"/>
                </a:lnTo>
                <a:lnTo>
                  <a:pt x="222" y="432"/>
                </a:lnTo>
                <a:lnTo>
                  <a:pt x="222" y="430"/>
                </a:lnTo>
                <a:lnTo>
                  <a:pt x="220" y="430"/>
                </a:lnTo>
                <a:lnTo>
                  <a:pt x="220" y="429"/>
                </a:lnTo>
                <a:lnTo>
                  <a:pt x="219" y="427"/>
                </a:lnTo>
                <a:lnTo>
                  <a:pt x="219" y="425"/>
                </a:lnTo>
                <a:lnTo>
                  <a:pt x="217" y="425"/>
                </a:lnTo>
                <a:lnTo>
                  <a:pt x="217" y="424"/>
                </a:lnTo>
                <a:lnTo>
                  <a:pt x="217" y="422"/>
                </a:lnTo>
                <a:lnTo>
                  <a:pt x="215" y="422"/>
                </a:lnTo>
                <a:lnTo>
                  <a:pt x="215" y="420"/>
                </a:lnTo>
                <a:lnTo>
                  <a:pt x="213" y="420"/>
                </a:lnTo>
                <a:lnTo>
                  <a:pt x="213" y="418"/>
                </a:lnTo>
                <a:lnTo>
                  <a:pt x="212" y="417"/>
                </a:lnTo>
                <a:lnTo>
                  <a:pt x="212" y="415"/>
                </a:lnTo>
                <a:lnTo>
                  <a:pt x="210" y="415"/>
                </a:lnTo>
                <a:lnTo>
                  <a:pt x="210" y="413"/>
                </a:lnTo>
                <a:lnTo>
                  <a:pt x="210" y="412"/>
                </a:lnTo>
                <a:lnTo>
                  <a:pt x="208" y="412"/>
                </a:lnTo>
                <a:lnTo>
                  <a:pt x="208" y="410"/>
                </a:lnTo>
                <a:lnTo>
                  <a:pt x="207" y="410"/>
                </a:lnTo>
                <a:lnTo>
                  <a:pt x="207" y="408"/>
                </a:lnTo>
                <a:lnTo>
                  <a:pt x="205" y="406"/>
                </a:lnTo>
                <a:lnTo>
                  <a:pt x="205" y="405"/>
                </a:lnTo>
                <a:lnTo>
                  <a:pt x="203" y="405"/>
                </a:lnTo>
                <a:lnTo>
                  <a:pt x="203" y="403"/>
                </a:lnTo>
                <a:lnTo>
                  <a:pt x="201" y="401"/>
                </a:lnTo>
                <a:lnTo>
                  <a:pt x="201" y="400"/>
                </a:lnTo>
                <a:lnTo>
                  <a:pt x="200" y="400"/>
                </a:lnTo>
                <a:lnTo>
                  <a:pt x="200" y="398"/>
                </a:lnTo>
                <a:lnTo>
                  <a:pt x="198" y="396"/>
                </a:lnTo>
                <a:lnTo>
                  <a:pt x="198" y="394"/>
                </a:lnTo>
                <a:lnTo>
                  <a:pt x="196" y="394"/>
                </a:lnTo>
                <a:lnTo>
                  <a:pt x="196" y="393"/>
                </a:lnTo>
                <a:lnTo>
                  <a:pt x="196" y="391"/>
                </a:lnTo>
                <a:lnTo>
                  <a:pt x="195" y="391"/>
                </a:lnTo>
                <a:lnTo>
                  <a:pt x="195" y="389"/>
                </a:lnTo>
                <a:lnTo>
                  <a:pt x="193" y="389"/>
                </a:lnTo>
                <a:lnTo>
                  <a:pt x="193" y="387"/>
                </a:lnTo>
                <a:lnTo>
                  <a:pt x="191" y="386"/>
                </a:lnTo>
                <a:lnTo>
                  <a:pt x="191" y="384"/>
                </a:lnTo>
                <a:lnTo>
                  <a:pt x="189" y="384"/>
                </a:lnTo>
                <a:lnTo>
                  <a:pt x="189" y="382"/>
                </a:lnTo>
                <a:lnTo>
                  <a:pt x="189" y="381"/>
                </a:lnTo>
                <a:lnTo>
                  <a:pt x="188" y="381"/>
                </a:lnTo>
                <a:lnTo>
                  <a:pt x="188" y="379"/>
                </a:lnTo>
                <a:lnTo>
                  <a:pt x="186" y="379"/>
                </a:lnTo>
                <a:lnTo>
                  <a:pt x="186" y="377"/>
                </a:lnTo>
                <a:lnTo>
                  <a:pt x="186" y="375"/>
                </a:lnTo>
                <a:lnTo>
                  <a:pt x="184" y="375"/>
                </a:lnTo>
                <a:lnTo>
                  <a:pt x="184" y="374"/>
                </a:lnTo>
                <a:lnTo>
                  <a:pt x="182" y="374"/>
                </a:lnTo>
                <a:lnTo>
                  <a:pt x="182" y="372"/>
                </a:lnTo>
                <a:lnTo>
                  <a:pt x="181" y="370"/>
                </a:lnTo>
                <a:lnTo>
                  <a:pt x="181" y="369"/>
                </a:lnTo>
                <a:lnTo>
                  <a:pt x="179" y="369"/>
                </a:lnTo>
                <a:lnTo>
                  <a:pt x="179" y="367"/>
                </a:lnTo>
                <a:lnTo>
                  <a:pt x="177" y="365"/>
                </a:lnTo>
                <a:lnTo>
                  <a:pt x="177" y="363"/>
                </a:lnTo>
                <a:lnTo>
                  <a:pt x="176" y="363"/>
                </a:lnTo>
                <a:lnTo>
                  <a:pt x="176" y="362"/>
                </a:lnTo>
                <a:lnTo>
                  <a:pt x="174" y="360"/>
                </a:lnTo>
                <a:lnTo>
                  <a:pt x="174" y="358"/>
                </a:lnTo>
                <a:lnTo>
                  <a:pt x="172" y="358"/>
                </a:lnTo>
                <a:lnTo>
                  <a:pt x="172" y="356"/>
                </a:lnTo>
                <a:lnTo>
                  <a:pt x="170" y="355"/>
                </a:lnTo>
                <a:lnTo>
                  <a:pt x="170" y="353"/>
                </a:lnTo>
                <a:lnTo>
                  <a:pt x="169" y="353"/>
                </a:lnTo>
                <a:lnTo>
                  <a:pt x="169" y="351"/>
                </a:lnTo>
                <a:lnTo>
                  <a:pt x="167" y="350"/>
                </a:lnTo>
                <a:lnTo>
                  <a:pt x="167" y="348"/>
                </a:lnTo>
                <a:lnTo>
                  <a:pt x="165" y="348"/>
                </a:lnTo>
                <a:lnTo>
                  <a:pt x="165" y="346"/>
                </a:lnTo>
                <a:lnTo>
                  <a:pt x="164" y="344"/>
                </a:lnTo>
                <a:lnTo>
                  <a:pt x="164" y="343"/>
                </a:lnTo>
                <a:lnTo>
                  <a:pt x="162" y="343"/>
                </a:lnTo>
                <a:lnTo>
                  <a:pt x="162" y="341"/>
                </a:lnTo>
                <a:lnTo>
                  <a:pt x="160" y="341"/>
                </a:lnTo>
                <a:lnTo>
                  <a:pt x="160" y="339"/>
                </a:lnTo>
                <a:lnTo>
                  <a:pt x="158" y="339"/>
                </a:lnTo>
                <a:lnTo>
                  <a:pt x="158" y="338"/>
                </a:lnTo>
                <a:lnTo>
                  <a:pt x="158" y="336"/>
                </a:lnTo>
                <a:lnTo>
                  <a:pt x="157" y="336"/>
                </a:lnTo>
                <a:lnTo>
                  <a:pt x="157" y="334"/>
                </a:lnTo>
                <a:lnTo>
                  <a:pt x="155" y="334"/>
                </a:lnTo>
                <a:lnTo>
                  <a:pt x="155" y="332"/>
                </a:lnTo>
                <a:lnTo>
                  <a:pt x="155" y="331"/>
                </a:lnTo>
                <a:lnTo>
                  <a:pt x="153" y="331"/>
                </a:lnTo>
                <a:lnTo>
                  <a:pt x="153" y="329"/>
                </a:lnTo>
                <a:lnTo>
                  <a:pt x="151" y="329"/>
                </a:lnTo>
                <a:lnTo>
                  <a:pt x="151" y="327"/>
                </a:lnTo>
                <a:lnTo>
                  <a:pt x="150" y="325"/>
                </a:lnTo>
                <a:lnTo>
                  <a:pt x="150" y="324"/>
                </a:lnTo>
                <a:lnTo>
                  <a:pt x="148" y="324"/>
                </a:lnTo>
                <a:lnTo>
                  <a:pt x="148" y="322"/>
                </a:lnTo>
                <a:lnTo>
                  <a:pt x="146" y="322"/>
                </a:lnTo>
                <a:lnTo>
                  <a:pt x="146" y="320"/>
                </a:lnTo>
                <a:lnTo>
                  <a:pt x="146" y="319"/>
                </a:lnTo>
                <a:lnTo>
                  <a:pt x="145" y="319"/>
                </a:lnTo>
                <a:lnTo>
                  <a:pt x="145" y="317"/>
                </a:lnTo>
                <a:lnTo>
                  <a:pt x="143" y="317"/>
                </a:lnTo>
                <a:lnTo>
                  <a:pt x="143" y="315"/>
                </a:lnTo>
                <a:lnTo>
                  <a:pt x="143" y="313"/>
                </a:lnTo>
                <a:lnTo>
                  <a:pt x="141" y="313"/>
                </a:lnTo>
                <a:lnTo>
                  <a:pt x="141" y="312"/>
                </a:lnTo>
                <a:lnTo>
                  <a:pt x="139" y="312"/>
                </a:lnTo>
                <a:lnTo>
                  <a:pt x="139" y="310"/>
                </a:lnTo>
                <a:lnTo>
                  <a:pt x="139" y="308"/>
                </a:lnTo>
                <a:lnTo>
                  <a:pt x="138" y="308"/>
                </a:lnTo>
                <a:lnTo>
                  <a:pt x="138" y="307"/>
                </a:lnTo>
                <a:lnTo>
                  <a:pt x="136" y="307"/>
                </a:lnTo>
                <a:lnTo>
                  <a:pt x="136" y="305"/>
                </a:lnTo>
                <a:lnTo>
                  <a:pt x="136" y="303"/>
                </a:lnTo>
                <a:lnTo>
                  <a:pt x="134" y="303"/>
                </a:lnTo>
                <a:lnTo>
                  <a:pt x="134" y="301"/>
                </a:lnTo>
                <a:lnTo>
                  <a:pt x="133" y="301"/>
                </a:lnTo>
                <a:lnTo>
                  <a:pt x="133" y="300"/>
                </a:lnTo>
                <a:lnTo>
                  <a:pt x="133" y="298"/>
                </a:lnTo>
                <a:lnTo>
                  <a:pt x="131" y="298"/>
                </a:lnTo>
                <a:lnTo>
                  <a:pt x="131" y="296"/>
                </a:lnTo>
                <a:lnTo>
                  <a:pt x="129" y="296"/>
                </a:lnTo>
                <a:lnTo>
                  <a:pt x="129" y="295"/>
                </a:lnTo>
                <a:lnTo>
                  <a:pt x="129" y="293"/>
                </a:lnTo>
                <a:lnTo>
                  <a:pt x="127" y="293"/>
                </a:lnTo>
                <a:lnTo>
                  <a:pt x="127" y="291"/>
                </a:lnTo>
                <a:lnTo>
                  <a:pt x="126" y="291"/>
                </a:lnTo>
                <a:lnTo>
                  <a:pt x="126" y="289"/>
                </a:lnTo>
                <a:lnTo>
                  <a:pt x="126" y="288"/>
                </a:lnTo>
                <a:lnTo>
                  <a:pt x="124" y="288"/>
                </a:lnTo>
                <a:lnTo>
                  <a:pt x="124" y="286"/>
                </a:lnTo>
                <a:lnTo>
                  <a:pt x="126" y="286"/>
                </a:lnTo>
                <a:lnTo>
                  <a:pt x="126" y="284"/>
                </a:lnTo>
                <a:lnTo>
                  <a:pt x="126" y="282"/>
                </a:lnTo>
                <a:lnTo>
                  <a:pt x="124" y="282"/>
                </a:lnTo>
                <a:lnTo>
                  <a:pt x="124" y="281"/>
                </a:lnTo>
                <a:lnTo>
                  <a:pt x="124" y="279"/>
                </a:lnTo>
                <a:lnTo>
                  <a:pt x="122" y="279"/>
                </a:lnTo>
                <a:lnTo>
                  <a:pt x="122" y="281"/>
                </a:lnTo>
                <a:lnTo>
                  <a:pt x="122" y="279"/>
                </a:lnTo>
                <a:lnTo>
                  <a:pt x="121" y="279"/>
                </a:lnTo>
                <a:lnTo>
                  <a:pt x="119" y="279"/>
                </a:lnTo>
                <a:lnTo>
                  <a:pt x="117" y="279"/>
                </a:lnTo>
                <a:lnTo>
                  <a:pt x="117" y="277"/>
                </a:lnTo>
                <a:lnTo>
                  <a:pt x="117" y="276"/>
                </a:lnTo>
                <a:lnTo>
                  <a:pt x="117" y="274"/>
                </a:lnTo>
                <a:lnTo>
                  <a:pt x="117" y="272"/>
                </a:lnTo>
                <a:lnTo>
                  <a:pt x="117" y="270"/>
                </a:lnTo>
                <a:lnTo>
                  <a:pt x="117" y="269"/>
                </a:lnTo>
                <a:lnTo>
                  <a:pt x="117" y="267"/>
                </a:lnTo>
                <a:lnTo>
                  <a:pt x="115" y="267"/>
                </a:lnTo>
                <a:lnTo>
                  <a:pt x="115" y="265"/>
                </a:lnTo>
                <a:lnTo>
                  <a:pt x="117" y="265"/>
                </a:lnTo>
                <a:lnTo>
                  <a:pt x="117" y="264"/>
                </a:lnTo>
                <a:lnTo>
                  <a:pt x="115" y="262"/>
                </a:lnTo>
                <a:lnTo>
                  <a:pt x="114" y="262"/>
                </a:lnTo>
                <a:lnTo>
                  <a:pt x="114" y="260"/>
                </a:lnTo>
                <a:lnTo>
                  <a:pt x="114" y="258"/>
                </a:lnTo>
                <a:lnTo>
                  <a:pt x="114" y="257"/>
                </a:lnTo>
                <a:lnTo>
                  <a:pt x="112" y="257"/>
                </a:lnTo>
                <a:lnTo>
                  <a:pt x="112" y="255"/>
                </a:lnTo>
                <a:lnTo>
                  <a:pt x="110" y="255"/>
                </a:lnTo>
                <a:lnTo>
                  <a:pt x="108" y="257"/>
                </a:lnTo>
                <a:lnTo>
                  <a:pt x="107" y="257"/>
                </a:lnTo>
                <a:lnTo>
                  <a:pt x="105" y="257"/>
                </a:lnTo>
                <a:lnTo>
                  <a:pt x="103" y="257"/>
                </a:lnTo>
                <a:lnTo>
                  <a:pt x="102" y="257"/>
                </a:lnTo>
                <a:lnTo>
                  <a:pt x="100" y="258"/>
                </a:lnTo>
                <a:lnTo>
                  <a:pt x="100" y="257"/>
                </a:lnTo>
                <a:lnTo>
                  <a:pt x="98" y="257"/>
                </a:lnTo>
                <a:lnTo>
                  <a:pt x="98" y="258"/>
                </a:lnTo>
                <a:lnTo>
                  <a:pt x="96" y="258"/>
                </a:lnTo>
                <a:lnTo>
                  <a:pt x="96" y="257"/>
                </a:lnTo>
                <a:lnTo>
                  <a:pt x="95" y="257"/>
                </a:lnTo>
                <a:lnTo>
                  <a:pt x="95" y="258"/>
                </a:lnTo>
                <a:lnTo>
                  <a:pt x="93" y="258"/>
                </a:lnTo>
                <a:lnTo>
                  <a:pt x="93" y="257"/>
                </a:lnTo>
                <a:lnTo>
                  <a:pt x="91" y="257"/>
                </a:lnTo>
                <a:lnTo>
                  <a:pt x="91" y="258"/>
                </a:lnTo>
                <a:lnTo>
                  <a:pt x="90" y="258"/>
                </a:lnTo>
                <a:lnTo>
                  <a:pt x="88" y="258"/>
                </a:lnTo>
                <a:lnTo>
                  <a:pt x="86" y="258"/>
                </a:lnTo>
                <a:lnTo>
                  <a:pt x="86" y="260"/>
                </a:lnTo>
                <a:lnTo>
                  <a:pt x="84" y="260"/>
                </a:lnTo>
                <a:lnTo>
                  <a:pt x="83" y="260"/>
                </a:lnTo>
                <a:lnTo>
                  <a:pt x="83" y="262"/>
                </a:lnTo>
                <a:lnTo>
                  <a:pt x="81" y="262"/>
                </a:lnTo>
                <a:lnTo>
                  <a:pt x="81" y="260"/>
                </a:lnTo>
                <a:lnTo>
                  <a:pt x="79" y="260"/>
                </a:lnTo>
                <a:lnTo>
                  <a:pt x="77" y="260"/>
                </a:lnTo>
                <a:lnTo>
                  <a:pt x="76" y="260"/>
                </a:lnTo>
                <a:lnTo>
                  <a:pt x="76" y="258"/>
                </a:lnTo>
                <a:lnTo>
                  <a:pt x="74" y="258"/>
                </a:lnTo>
                <a:lnTo>
                  <a:pt x="72" y="258"/>
                </a:lnTo>
                <a:lnTo>
                  <a:pt x="71" y="258"/>
                </a:lnTo>
                <a:lnTo>
                  <a:pt x="71" y="257"/>
                </a:lnTo>
                <a:lnTo>
                  <a:pt x="69" y="257"/>
                </a:lnTo>
                <a:lnTo>
                  <a:pt x="67" y="257"/>
                </a:lnTo>
                <a:lnTo>
                  <a:pt x="65" y="257"/>
                </a:lnTo>
                <a:lnTo>
                  <a:pt x="65" y="255"/>
                </a:lnTo>
                <a:lnTo>
                  <a:pt x="64" y="255"/>
                </a:lnTo>
                <a:lnTo>
                  <a:pt x="64" y="253"/>
                </a:lnTo>
                <a:lnTo>
                  <a:pt x="64" y="251"/>
                </a:lnTo>
                <a:lnTo>
                  <a:pt x="64" y="250"/>
                </a:lnTo>
                <a:lnTo>
                  <a:pt x="62" y="250"/>
                </a:lnTo>
                <a:lnTo>
                  <a:pt x="62" y="248"/>
                </a:lnTo>
                <a:lnTo>
                  <a:pt x="60" y="248"/>
                </a:lnTo>
                <a:lnTo>
                  <a:pt x="60" y="246"/>
                </a:lnTo>
                <a:lnTo>
                  <a:pt x="60" y="245"/>
                </a:lnTo>
                <a:lnTo>
                  <a:pt x="59" y="245"/>
                </a:lnTo>
                <a:lnTo>
                  <a:pt x="59" y="243"/>
                </a:lnTo>
                <a:lnTo>
                  <a:pt x="57" y="243"/>
                </a:lnTo>
                <a:lnTo>
                  <a:pt x="57" y="241"/>
                </a:lnTo>
                <a:lnTo>
                  <a:pt x="55" y="241"/>
                </a:lnTo>
                <a:lnTo>
                  <a:pt x="55" y="239"/>
                </a:lnTo>
                <a:lnTo>
                  <a:pt x="55" y="238"/>
                </a:lnTo>
                <a:lnTo>
                  <a:pt x="55" y="236"/>
                </a:lnTo>
                <a:lnTo>
                  <a:pt x="53" y="236"/>
                </a:lnTo>
                <a:lnTo>
                  <a:pt x="53" y="234"/>
                </a:lnTo>
                <a:lnTo>
                  <a:pt x="52" y="234"/>
                </a:lnTo>
                <a:lnTo>
                  <a:pt x="52" y="236"/>
                </a:lnTo>
                <a:lnTo>
                  <a:pt x="50" y="236"/>
                </a:lnTo>
                <a:lnTo>
                  <a:pt x="48" y="236"/>
                </a:lnTo>
                <a:lnTo>
                  <a:pt x="48" y="234"/>
                </a:lnTo>
                <a:lnTo>
                  <a:pt x="47" y="234"/>
                </a:lnTo>
                <a:lnTo>
                  <a:pt x="47" y="233"/>
                </a:lnTo>
                <a:lnTo>
                  <a:pt x="47" y="234"/>
                </a:lnTo>
                <a:lnTo>
                  <a:pt x="45" y="234"/>
                </a:lnTo>
                <a:lnTo>
                  <a:pt x="43" y="234"/>
                </a:lnTo>
                <a:lnTo>
                  <a:pt x="41" y="234"/>
                </a:lnTo>
                <a:lnTo>
                  <a:pt x="41" y="236"/>
                </a:lnTo>
                <a:lnTo>
                  <a:pt x="40" y="236"/>
                </a:lnTo>
                <a:lnTo>
                  <a:pt x="38" y="236"/>
                </a:lnTo>
                <a:lnTo>
                  <a:pt x="36" y="236"/>
                </a:lnTo>
                <a:lnTo>
                  <a:pt x="36" y="234"/>
                </a:lnTo>
                <a:lnTo>
                  <a:pt x="34" y="234"/>
                </a:lnTo>
                <a:lnTo>
                  <a:pt x="33" y="234"/>
                </a:lnTo>
                <a:lnTo>
                  <a:pt x="31" y="234"/>
                </a:lnTo>
                <a:lnTo>
                  <a:pt x="31" y="233"/>
                </a:lnTo>
                <a:lnTo>
                  <a:pt x="29" y="233"/>
                </a:lnTo>
                <a:lnTo>
                  <a:pt x="29" y="231"/>
                </a:lnTo>
                <a:lnTo>
                  <a:pt x="31" y="231"/>
                </a:lnTo>
                <a:lnTo>
                  <a:pt x="29" y="231"/>
                </a:lnTo>
                <a:lnTo>
                  <a:pt x="29" y="229"/>
                </a:lnTo>
                <a:lnTo>
                  <a:pt x="29" y="227"/>
                </a:lnTo>
                <a:lnTo>
                  <a:pt x="31" y="227"/>
                </a:lnTo>
                <a:lnTo>
                  <a:pt x="31" y="226"/>
                </a:lnTo>
                <a:lnTo>
                  <a:pt x="29" y="226"/>
                </a:lnTo>
                <a:lnTo>
                  <a:pt x="28" y="226"/>
                </a:lnTo>
                <a:lnTo>
                  <a:pt x="28" y="224"/>
                </a:lnTo>
                <a:lnTo>
                  <a:pt x="26" y="224"/>
                </a:lnTo>
                <a:lnTo>
                  <a:pt x="24" y="224"/>
                </a:lnTo>
                <a:lnTo>
                  <a:pt x="24" y="222"/>
                </a:lnTo>
                <a:lnTo>
                  <a:pt x="24" y="224"/>
                </a:lnTo>
                <a:lnTo>
                  <a:pt x="24" y="222"/>
                </a:lnTo>
                <a:lnTo>
                  <a:pt x="22" y="222"/>
                </a:lnTo>
                <a:lnTo>
                  <a:pt x="21" y="222"/>
                </a:lnTo>
                <a:lnTo>
                  <a:pt x="19" y="222"/>
                </a:lnTo>
                <a:lnTo>
                  <a:pt x="19" y="220"/>
                </a:lnTo>
                <a:lnTo>
                  <a:pt x="17" y="220"/>
                </a:lnTo>
                <a:lnTo>
                  <a:pt x="17" y="219"/>
                </a:lnTo>
                <a:lnTo>
                  <a:pt x="16" y="219"/>
                </a:lnTo>
                <a:lnTo>
                  <a:pt x="16" y="217"/>
                </a:lnTo>
                <a:lnTo>
                  <a:pt x="14" y="217"/>
                </a:lnTo>
                <a:lnTo>
                  <a:pt x="14" y="215"/>
                </a:lnTo>
                <a:lnTo>
                  <a:pt x="12" y="215"/>
                </a:lnTo>
                <a:lnTo>
                  <a:pt x="10" y="217"/>
                </a:lnTo>
                <a:lnTo>
                  <a:pt x="10" y="219"/>
                </a:lnTo>
                <a:lnTo>
                  <a:pt x="9" y="219"/>
                </a:lnTo>
                <a:lnTo>
                  <a:pt x="7" y="219"/>
                </a:lnTo>
                <a:lnTo>
                  <a:pt x="5" y="219"/>
                </a:lnTo>
                <a:lnTo>
                  <a:pt x="5" y="217"/>
                </a:lnTo>
                <a:lnTo>
                  <a:pt x="3" y="217"/>
                </a:lnTo>
                <a:lnTo>
                  <a:pt x="2" y="217"/>
                </a:lnTo>
                <a:lnTo>
                  <a:pt x="2" y="215"/>
                </a:lnTo>
                <a:lnTo>
                  <a:pt x="0" y="215"/>
                </a:lnTo>
                <a:lnTo>
                  <a:pt x="2" y="215"/>
                </a:lnTo>
                <a:lnTo>
                  <a:pt x="2" y="214"/>
                </a:lnTo>
                <a:lnTo>
                  <a:pt x="2" y="212"/>
                </a:lnTo>
                <a:lnTo>
                  <a:pt x="2" y="210"/>
                </a:lnTo>
                <a:lnTo>
                  <a:pt x="2" y="208"/>
                </a:lnTo>
                <a:lnTo>
                  <a:pt x="3" y="208"/>
                </a:lnTo>
                <a:lnTo>
                  <a:pt x="3" y="207"/>
                </a:lnTo>
                <a:lnTo>
                  <a:pt x="3" y="205"/>
                </a:lnTo>
                <a:lnTo>
                  <a:pt x="2" y="205"/>
                </a:lnTo>
                <a:lnTo>
                  <a:pt x="2" y="203"/>
                </a:lnTo>
                <a:lnTo>
                  <a:pt x="2" y="202"/>
                </a:lnTo>
                <a:lnTo>
                  <a:pt x="0" y="202"/>
                </a:lnTo>
                <a:lnTo>
                  <a:pt x="0" y="200"/>
                </a:lnTo>
                <a:lnTo>
                  <a:pt x="2" y="200"/>
                </a:lnTo>
                <a:lnTo>
                  <a:pt x="3" y="200"/>
                </a:lnTo>
                <a:lnTo>
                  <a:pt x="5" y="200"/>
                </a:lnTo>
                <a:lnTo>
                  <a:pt x="5" y="198"/>
                </a:lnTo>
                <a:lnTo>
                  <a:pt x="7" y="198"/>
                </a:lnTo>
                <a:lnTo>
                  <a:pt x="7" y="200"/>
                </a:lnTo>
                <a:lnTo>
                  <a:pt x="7" y="198"/>
                </a:lnTo>
                <a:lnTo>
                  <a:pt x="9" y="198"/>
                </a:lnTo>
                <a:lnTo>
                  <a:pt x="9" y="196"/>
                </a:lnTo>
                <a:lnTo>
                  <a:pt x="10" y="196"/>
                </a:lnTo>
                <a:lnTo>
                  <a:pt x="12" y="196"/>
                </a:lnTo>
                <a:lnTo>
                  <a:pt x="12" y="195"/>
                </a:lnTo>
                <a:lnTo>
                  <a:pt x="14" y="195"/>
                </a:lnTo>
                <a:lnTo>
                  <a:pt x="16" y="195"/>
                </a:lnTo>
                <a:lnTo>
                  <a:pt x="17" y="195"/>
                </a:lnTo>
                <a:lnTo>
                  <a:pt x="17" y="193"/>
                </a:lnTo>
                <a:lnTo>
                  <a:pt x="19" y="193"/>
                </a:lnTo>
                <a:lnTo>
                  <a:pt x="21" y="193"/>
                </a:lnTo>
                <a:lnTo>
                  <a:pt x="21" y="191"/>
                </a:lnTo>
                <a:lnTo>
                  <a:pt x="21" y="189"/>
                </a:lnTo>
                <a:lnTo>
                  <a:pt x="22" y="189"/>
                </a:lnTo>
                <a:lnTo>
                  <a:pt x="22" y="191"/>
                </a:lnTo>
                <a:lnTo>
                  <a:pt x="24" y="191"/>
                </a:lnTo>
                <a:lnTo>
                  <a:pt x="26" y="191"/>
                </a:lnTo>
                <a:lnTo>
                  <a:pt x="26" y="189"/>
                </a:lnTo>
                <a:lnTo>
                  <a:pt x="26" y="191"/>
                </a:lnTo>
                <a:lnTo>
                  <a:pt x="28" y="191"/>
                </a:lnTo>
                <a:lnTo>
                  <a:pt x="28" y="189"/>
                </a:lnTo>
                <a:lnTo>
                  <a:pt x="29" y="188"/>
                </a:lnTo>
                <a:lnTo>
                  <a:pt x="29" y="186"/>
                </a:lnTo>
                <a:lnTo>
                  <a:pt x="29" y="184"/>
                </a:lnTo>
                <a:lnTo>
                  <a:pt x="31" y="184"/>
                </a:lnTo>
                <a:lnTo>
                  <a:pt x="31" y="183"/>
                </a:lnTo>
                <a:lnTo>
                  <a:pt x="33" y="183"/>
                </a:lnTo>
                <a:lnTo>
                  <a:pt x="33" y="181"/>
                </a:lnTo>
                <a:lnTo>
                  <a:pt x="34" y="181"/>
                </a:lnTo>
                <a:lnTo>
                  <a:pt x="34" y="183"/>
                </a:lnTo>
                <a:lnTo>
                  <a:pt x="36" y="183"/>
                </a:lnTo>
                <a:lnTo>
                  <a:pt x="36" y="181"/>
                </a:lnTo>
                <a:lnTo>
                  <a:pt x="38" y="181"/>
                </a:lnTo>
                <a:lnTo>
                  <a:pt x="40" y="181"/>
                </a:lnTo>
                <a:lnTo>
                  <a:pt x="40" y="179"/>
                </a:lnTo>
                <a:lnTo>
                  <a:pt x="41" y="179"/>
                </a:lnTo>
                <a:lnTo>
                  <a:pt x="41" y="177"/>
                </a:lnTo>
                <a:lnTo>
                  <a:pt x="41" y="176"/>
                </a:lnTo>
                <a:lnTo>
                  <a:pt x="41" y="177"/>
                </a:lnTo>
                <a:lnTo>
                  <a:pt x="43" y="177"/>
                </a:lnTo>
                <a:lnTo>
                  <a:pt x="43" y="179"/>
                </a:lnTo>
                <a:lnTo>
                  <a:pt x="43" y="177"/>
                </a:lnTo>
                <a:lnTo>
                  <a:pt x="45" y="177"/>
                </a:lnTo>
                <a:lnTo>
                  <a:pt x="45" y="176"/>
                </a:lnTo>
                <a:lnTo>
                  <a:pt x="47" y="176"/>
                </a:lnTo>
                <a:lnTo>
                  <a:pt x="48" y="176"/>
                </a:lnTo>
                <a:lnTo>
                  <a:pt x="48" y="177"/>
                </a:lnTo>
                <a:lnTo>
                  <a:pt x="50" y="177"/>
                </a:lnTo>
                <a:lnTo>
                  <a:pt x="50" y="176"/>
                </a:lnTo>
                <a:lnTo>
                  <a:pt x="52" y="176"/>
                </a:lnTo>
                <a:lnTo>
                  <a:pt x="52" y="174"/>
                </a:lnTo>
                <a:lnTo>
                  <a:pt x="53" y="174"/>
                </a:lnTo>
                <a:lnTo>
                  <a:pt x="53" y="172"/>
                </a:lnTo>
                <a:lnTo>
                  <a:pt x="55" y="172"/>
                </a:lnTo>
                <a:lnTo>
                  <a:pt x="55" y="171"/>
                </a:lnTo>
                <a:lnTo>
                  <a:pt x="55" y="169"/>
                </a:lnTo>
                <a:lnTo>
                  <a:pt x="57" y="169"/>
                </a:lnTo>
                <a:lnTo>
                  <a:pt x="59" y="169"/>
                </a:lnTo>
                <a:lnTo>
                  <a:pt x="59" y="167"/>
                </a:lnTo>
                <a:lnTo>
                  <a:pt x="60" y="167"/>
                </a:lnTo>
                <a:lnTo>
                  <a:pt x="60" y="165"/>
                </a:lnTo>
                <a:lnTo>
                  <a:pt x="62" y="165"/>
                </a:lnTo>
                <a:lnTo>
                  <a:pt x="64" y="165"/>
                </a:lnTo>
                <a:lnTo>
                  <a:pt x="62" y="164"/>
                </a:lnTo>
                <a:lnTo>
                  <a:pt x="62" y="162"/>
                </a:lnTo>
                <a:lnTo>
                  <a:pt x="64" y="162"/>
                </a:lnTo>
                <a:lnTo>
                  <a:pt x="64" y="160"/>
                </a:lnTo>
                <a:lnTo>
                  <a:pt x="64" y="159"/>
                </a:lnTo>
                <a:lnTo>
                  <a:pt x="65" y="159"/>
                </a:lnTo>
                <a:lnTo>
                  <a:pt x="65" y="157"/>
                </a:lnTo>
                <a:lnTo>
                  <a:pt x="67" y="157"/>
                </a:lnTo>
                <a:lnTo>
                  <a:pt x="67" y="155"/>
                </a:lnTo>
                <a:lnTo>
                  <a:pt x="67" y="153"/>
                </a:lnTo>
                <a:lnTo>
                  <a:pt x="69" y="153"/>
                </a:lnTo>
                <a:lnTo>
                  <a:pt x="69" y="152"/>
                </a:lnTo>
                <a:lnTo>
                  <a:pt x="71" y="150"/>
                </a:lnTo>
                <a:lnTo>
                  <a:pt x="71" y="148"/>
                </a:lnTo>
                <a:lnTo>
                  <a:pt x="69" y="148"/>
                </a:lnTo>
                <a:lnTo>
                  <a:pt x="69" y="146"/>
                </a:lnTo>
                <a:lnTo>
                  <a:pt x="71" y="146"/>
                </a:lnTo>
                <a:lnTo>
                  <a:pt x="71" y="148"/>
                </a:lnTo>
                <a:lnTo>
                  <a:pt x="72" y="148"/>
                </a:lnTo>
                <a:lnTo>
                  <a:pt x="74" y="148"/>
                </a:lnTo>
                <a:lnTo>
                  <a:pt x="76" y="148"/>
                </a:lnTo>
                <a:lnTo>
                  <a:pt x="76" y="146"/>
                </a:lnTo>
                <a:lnTo>
                  <a:pt x="74" y="146"/>
                </a:lnTo>
                <a:lnTo>
                  <a:pt x="76" y="146"/>
                </a:lnTo>
                <a:lnTo>
                  <a:pt x="76" y="145"/>
                </a:lnTo>
                <a:lnTo>
                  <a:pt x="77" y="145"/>
                </a:lnTo>
                <a:lnTo>
                  <a:pt x="79" y="145"/>
                </a:lnTo>
                <a:lnTo>
                  <a:pt x="79" y="143"/>
                </a:lnTo>
                <a:lnTo>
                  <a:pt x="81" y="143"/>
                </a:lnTo>
                <a:lnTo>
                  <a:pt x="81" y="141"/>
                </a:lnTo>
                <a:lnTo>
                  <a:pt x="83" y="141"/>
                </a:lnTo>
                <a:lnTo>
                  <a:pt x="83" y="140"/>
                </a:lnTo>
                <a:lnTo>
                  <a:pt x="81" y="140"/>
                </a:lnTo>
                <a:lnTo>
                  <a:pt x="83" y="140"/>
                </a:lnTo>
                <a:lnTo>
                  <a:pt x="83" y="138"/>
                </a:lnTo>
                <a:lnTo>
                  <a:pt x="84" y="138"/>
                </a:lnTo>
                <a:lnTo>
                  <a:pt x="86" y="138"/>
                </a:lnTo>
                <a:lnTo>
                  <a:pt x="86" y="136"/>
                </a:lnTo>
                <a:lnTo>
                  <a:pt x="86" y="134"/>
                </a:lnTo>
                <a:lnTo>
                  <a:pt x="86" y="136"/>
                </a:lnTo>
                <a:lnTo>
                  <a:pt x="88" y="136"/>
                </a:lnTo>
                <a:lnTo>
                  <a:pt x="90" y="136"/>
                </a:lnTo>
                <a:lnTo>
                  <a:pt x="90" y="134"/>
                </a:lnTo>
                <a:lnTo>
                  <a:pt x="88" y="134"/>
                </a:lnTo>
                <a:lnTo>
                  <a:pt x="86" y="134"/>
                </a:lnTo>
                <a:lnTo>
                  <a:pt x="86" y="133"/>
                </a:lnTo>
                <a:lnTo>
                  <a:pt x="88" y="133"/>
                </a:lnTo>
                <a:lnTo>
                  <a:pt x="90" y="133"/>
                </a:lnTo>
                <a:lnTo>
                  <a:pt x="91" y="133"/>
                </a:lnTo>
                <a:lnTo>
                  <a:pt x="91" y="134"/>
                </a:lnTo>
                <a:lnTo>
                  <a:pt x="93" y="134"/>
                </a:lnTo>
                <a:lnTo>
                  <a:pt x="93" y="133"/>
                </a:lnTo>
                <a:lnTo>
                  <a:pt x="95" y="133"/>
                </a:lnTo>
                <a:lnTo>
                  <a:pt x="95" y="134"/>
                </a:lnTo>
                <a:lnTo>
                  <a:pt x="96" y="134"/>
                </a:lnTo>
                <a:lnTo>
                  <a:pt x="98" y="134"/>
                </a:lnTo>
                <a:lnTo>
                  <a:pt x="98" y="133"/>
                </a:lnTo>
                <a:lnTo>
                  <a:pt x="100" y="133"/>
                </a:lnTo>
                <a:lnTo>
                  <a:pt x="102" y="133"/>
                </a:lnTo>
                <a:lnTo>
                  <a:pt x="102" y="134"/>
                </a:lnTo>
                <a:lnTo>
                  <a:pt x="103" y="134"/>
                </a:lnTo>
                <a:lnTo>
                  <a:pt x="105" y="134"/>
                </a:lnTo>
                <a:lnTo>
                  <a:pt x="103" y="134"/>
                </a:lnTo>
                <a:lnTo>
                  <a:pt x="103" y="133"/>
                </a:lnTo>
                <a:lnTo>
                  <a:pt x="105" y="133"/>
                </a:lnTo>
                <a:lnTo>
                  <a:pt x="105" y="131"/>
                </a:lnTo>
                <a:lnTo>
                  <a:pt x="103" y="131"/>
                </a:lnTo>
                <a:lnTo>
                  <a:pt x="103" y="129"/>
                </a:lnTo>
                <a:lnTo>
                  <a:pt x="105" y="129"/>
                </a:lnTo>
                <a:lnTo>
                  <a:pt x="105" y="128"/>
                </a:lnTo>
                <a:lnTo>
                  <a:pt x="103" y="128"/>
                </a:lnTo>
                <a:lnTo>
                  <a:pt x="103" y="126"/>
                </a:lnTo>
                <a:lnTo>
                  <a:pt x="102" y="126"/>
                </a:lnTo>
                <a:lnTo>
                  <a:pt x="100" y="126"/>
                </a:lnTo>
                <a:lnTo>
                  <a:pt x="100" y="124"/>
                </a:lnTo>
                <a:lnTo>
                  <a:pt x="100" y="126"/>
                </a:lnTo>
                <a:lnTo>
                  <a:pt x="100" y="124"/>
                </a:lnTo>
                <a:lnTo>
                  <a:pt x="98" y="124"/>
                </a:lnTo>
                <a:lnTo>
                  <a:pt x="100" y="124"/>
                </a:lnTo>
                <a:lnTo>
                  <a:pt x="100" y="122"/>
                </a:lnTo>
                <a:lnTo>
                  <a:pt x="100" y="121"/>
                </a:lnTo>
                <a:lnTo>
                  <a:pt x="100" y="119"/>
                </a:lnTo>
                <a:lnTo>
                  <a:pt x="98" y="119"/>
                </a:lnTo>
                <a:lnTo>
                  <a:pt x="98" y="117"/>
                </a:lnTo>
                <a:lnTo>
                  <a:pt x="96" y="117"/>
                </a:lnTo>
                <a:lnTo>
                  <a:pt x="96" y="115"/>
                </a:lnTo>
                <a:lnTo>
                  <a:pt x="95" y="115"/>
                </a:lnTo>
                <a:lnTo>
                  <a:pt x="95" y="114"/>
                </a:lnTo>
                <a:lnTo>
                  <a:pt x="93" y="114"/>
                </a:lnTo>
                <a:lnTo>
                  <a:pt x="93" y="112"/>
                </a:lnTo>
                <a:lnTo>
                  <a:pt x="95" y="112"/>
                </a:lnTo>
                <a:lnTo>
                  <a:pt x="95" y="110"/>
                </a:lnTo>
                <a:lnTo>
                  <a:pt x="96" y="109"/>
                </a:lnTo>
                <a:lnTo>
                  <a:pt x="96" y="107"/>
                </a:lnTo>
                <a:lnTo>
                  <a:pt x="96" y="105"/>
                </a:lnTo>
                <a:lnTo>
                  <a:pt x="95" y="105"/>
                </a:lnTo>
                <a:lnTo>
                  <a:pt x="95" y="103"/>
                </a:lnTo>
                <a:lnTo>
                  <a:pt x="93" y="103"/>
                </a:lnTo>
                <a:lnTo>
                  <a:pt x="91" y="103"/>
                </a:lnTo>
                <a:lnTo>
                  <a:pt x="91" y="102"/>
                </a:lnTo>
                <a:lnTo>
                  <a:pt x="90" y="102"/>
                </a:lnTo>
                <a:lnTo>
                  <a:pt x="90" y="100"/>
                </a:lnTo>
                <a:lnTo>
                  <a:pt x="88" y="100"/>
                </a:lnTo>
                <a:lnTo>
                  <a:pt x="88" y="98"/>
                </a:lnTo>
                <a:lnTo>
                  <a:pt x="86" y="98"/>
                </a:lnTo>
                <a:lnTo>
                  <a:pt x="86" y="97"/>
                </a:lnTo>
                <a:lnTo>
                  <a:pt x="84" y="97"/>
                </a:lnTo>
                <a:lnTo>
                  <a:pt x="83" y="97"/>
                </a:lnTo>
                <a:lnTo>
                  <a:pt x="83" y="95"/>
                </a:lnTo>
                <a:lnTo>
                  <a:pt x="84" y="95"/>
                </a:lnTo>
                <a:lnTo>
                  <a:pt x="84" y="93"/>
                </a:lnTo>
                <a:lnTo>
                  <a:pt x="86" y="93"/>
                </a:lnTo>
                <a:lnTo>
                  <a:pt x="86" y="91"/>
                </a:lnTo>
                <a:lnTo>
                  <a:pt x="88" y="91"/>
                </a:lnTo>
                <a:lnTo>
                  <a:pt x="88" y="90"/>
                </a:lnTo>
                <a:lnTo>
                  <a:pt x="90" y="90"/>
                </a:lnTo>
                <a:lnTo>
                  <a:pt x="90" y="88"/>
                </a:lnTo>
                <a:lnTo>
                  <a:pt x="91" y="88"/>
                </a:lnTo>
                <a:lnTo>
                  <a:pt x="91" y="86"/>
                </a:lnTo>
                <a:lnTo>
                  <a:pt x="91" y="84"/>
                </a:lnTo>
                <a:lnTo>
                  <a:pt x="91" y="83"/>
                </a:lnTo>
                <a:lnTo>
                  <a:pt x="91" y="81"/>
                </a:lnTo>
                <a:lnTo>
                  <a:pt x="91" y="79"/>
                </a:lnTo>
                <a:lnTo>
                  <a:pt x="93" y="79"/>
                </a:lnTo>
                <a:lnTo>
                  <a:pt x="93" y="78"/>
                </a:lnTo>
                <a:lnTo>
                  <a:pt x="93" y="76"/>
                </a:lnTo>
                <a:lnTo>
                  <a:pt x="91" y="76"/>
                </a:lnTo>
                <a:lnTo>
                  <a:pt x="90" y="78"/>
                </a:lnTo>
                <a:lnTo>
                  <a:pt x="88" y="78"/>
                </a:lnTo>
                <a:lnTo>
                  <a:pt x="88" y="76"/>
                </a:lnTo>
                <a:lnTo>
                  <a:pt x="86" y="76"/>
                </a:lnTo>
                <a:lnTo>
                  <a:pt x="86" y="74"/>
                </a:lnTo>
                <a:lnTo>
                  <a:pt x="84" y="74"/>
                </a:lnTo>
                <a:lnTo>
                  <a:pt x="84" y="72"/>
                </a:lnTo>
                <a:lnTo>
                  <a:pt x="84" y="71"/>
                </a:lnTo>
                <a:lnTo>
                  <a:pt x="84" y="69"/>
                </a:lnTo>
                <a:lnTo>
                  <a:pt x="83" y="69"/>
                </a:lnTo>
                <a:lnTo>
                  <a:pt x="83" y="67"/>
                </a:lnTo>
                <a:lnTo>
                  <a:pt x="84" y="67"/>
                </a:lnTo>
                <a:lnTo>
                  <a:pt x="84" y="66"/>
                </a:lnTo>
                <a:lnTo>
                  <a:pt x="84" y="64"/>
                </a:lnTo>
                <a:lnTo>
                  <a:pt x="84" y="62"/>
                </a:lnTo>
                <a:lnTo>
                  <a:pt x="83" y="62"/>
                </a:lnTo>
                <a:lnTo>
                  <a:pt x="83" y="60"/>
                </a:lnTo>
                <a:lnTo>
                  <a:pt x="83" y="52"/>
                </a:lnTo>
                <a:lnTo>
                  <a:pt x="84" y="52"/>
                </a:lnTo>
                <a:lnTo>
                  <a:pt x="88" y="52"/>
                </a:lnTo>
                <a:lnTo>
                  <a:pt x="91" y="52"/>
                </a:lnTo>
                <a:lnTo>
                  <a:pt x="93" y="52"/>
                </a:lnTo>
                <a:lnTo>
                  <a:pt x="96" y="52"/>
                </a:lnTo>
                <a:lnTo>
                  <a:pt x="100" y="52"/>
                </a:lnTo>
                <a:lnTo>
                  <a:pt x="102" y="52"/>
                </a:lnTo>
                <a:lnTo>
                  <a:pt x="105" y="50"/>
                </a:lnTo>
                <a:lnTo>
                  <a:pt x="107" y="50"/>
                </a:lnTo>
                <a:lnTo>
                  <a:pt x="110" y="50"/>
                </a:lnTo>
                <a:lnTo>
                  <a:pt x="110" y="48"/>
                </a:lnTo>
                <a:lnTo>
                  <a:pt x="112" y="47"/>
                </a:lnTo>
                <a:lnTo>
                  <a:pt x="114" y="43"/>
                </a:lnTo>
                <a:lnTo>
                  <a:pt x="115" y="43"/>
                </a:lnTo>
                <a:lnTo>
                  <a:pt x="117" y="41"/>
                </a:lnTo>
                <a:lnTo>
                  <a:pt x="119" y="40"/>
                </a:lnTo>
                <a:lnTo>
                  <a:pt x="121" y="41"/>
                </a:lnTo>
                <a:lnTo>
                  <a:pt x="124" y="41"/>
                </a:lnTo>
                <a:lnTo>
                  <a:pt x="126" y="40"/>
                </a:lnTo>
                <a:lnTo>
                  <a:pt x="129" y="40"/>
                </a:lnTo>
                <a:lnTo>
                  <a:pt x="131" y="40"/>
                </a:lnTo>
                <a:lnTo>
                  <a:pt x="133" y="41"/>
                </a:lnTo>
                <a:lnTo>
                  <a:pt x="136" y="41"/>
                </a:lnTo>
                <a:lnTo>
                  <a:pt x="138" y="43"/>
                </a:lnTo>
                <a:lnTo>
                  <a:pt x="139" y="45"/>
                </a:lnTo>
                <a:lnTo>
                  <a:pt x="139" y="47"/>
                </a:lnTo>
                <a:lnTo>
                  <a:pt x="141" y="48"/>
                </a:lnTo>
                <a:lnTo>
                  <a:pt x="145" y="48"/>
                </a:lnTo>
                <a:lnTo>
                  <a:pt x="146" y="50"/>
                </a:lnTo>
                <a:lnTo>
                  <a:pt x="148" y="50"/>
                </a:lnTo>
                <a:lnTo>
                  <a:pt x="150" y="52"/>
                </a:lnTo>
                <a:lnTo>
                  <a:pt x="151" y="53"/>
                </a:lnTo>
                <a:lnTo>
                  <a:pt x="153" y="55"/>
                </a:lnTo>
                <a:lnTo>
                  <a:pt x="153" y="57"/>
                </a:lnTo>
                <a:lnTo>
                  <a:pt x="155" y="59"/>
                </a:lnTo>
                <a:lnTo>
                  <a:pt x="155" y="60"/>
                </a:lnTo>
                <a:lnTo>
                  <a:pt x="157" y="62"/>
                </a:lnTo>
                <a:lnTo>
                  <a:pt x="158" y="64"/>
                </a:lnTo>
                <a:lnTo>
                  <a:pt x="160" y="64"/>
                </a:lnTo>
                <a:lnTo>
                  <a:pt x="160" y="66"/>
                </a:lnTo>
                <a:lnTo>
                  <a:pt x="164" y="67"/>
                </a:lnTo>
                <a:lnTo>
                  <a:pt x="165" y="66"/>
                </a:lnTo>
                <a:lnTo>
                  <a:pt x="167" y="66"/>
                </a:lnTo>
                <a:lnTo>
                  <a:pt x="169" y="67"/>
                </a:lnTo>
                <a:lnTo>
                  <a:pt x="169" y="69"/>
                </a:lnTo>
                <a:lnTo>
                  <a:pt x="170" y="71"/>
                </a:lnTo>
                <a:lnTo>
                  <a:pt x="172" y="71"/>
                </a:lnTo>
                <a:lnTo>
                  <a:pt x="172" y="72"/>
                </a:lnTo>
                <a:lnTo>
                  <a:pt x="174" y="74"/>
                </a:lnTo>
                <a:lnTo>
                  <a:pt x="179" y="74"/>
                </a:lnTo>
                <a:lnTo>
                  <a:pt x="182" y="81"/>
                </a:lnTo>
                <a:lnTo>
                  <a:pt x="186" y="81"/>
                </a:lnTo>
                <a:lnTo>
                  <a:pt x="188" y="83"/>
                </a:lnTo>
                <a:lnTo>
                  <a:pt x="189" y="83"/>
                </a:lnTo>
                <a:lnTo>
                  <a:pt x="189" y="84"/>
                </a:lnTo>
                <a:lnTo>
                  <a:pt x="191" y="86"/>
                </a:lnTo>
                <a:lnTo>
                  <a:pt x="193" y="88"/>
                </a:lnTo>
                <a:lnTo>
                  <a:pt x="195" y="88"/>
                </a:lnTo>
                <a:lnTo>
                  <a:pt x="198" y="90"/>
                </a:lnTo>
                <a:lnTo>
                  <a:pt x="198" y="91"/>
                </a:lnTo>
                <a:lnTo>
                  <a:pt x="201" y="95"/>
                </a:lnTo>
                <a:lnTo>
                  <a:pt x="201" y="97"/>
                </a:lnTo>
                <a:lnTo>
                  <a:pt x="201" y="98"/>
                </a:lnTo>
                <a:lnTo>
                  <a:pt x="205" y="97"/>
                </a:lnTo>
                <a:lnTo>
                  <a:pt x="213" y="93"/>
                </a:lnTo>
                <a:lnTo>
                  <a:pt x="215" y="86"/>
                </a:lnTo>
                <a:lnTo>
                  <a:pt x="217" y="79"/>
                </a:lnTo>
                <a:lnTo>
                  <a:pt x="219" y="74"/>
                </a:lnTo>
                <a:lnTo>
                  <a:pt x="220" y="71"/>
                </a:lnTo>
                <a:lnTo>
                  <a:pt x="220" y="69"/>
                </a:lnTo>
                <a:lnTo>
                  <a:pt x="220" y="67"/>
                </a:lnTo>
                <a:lnTo>
                  <a:pt x="219" y="66"/>
                </a:lnTo>
                <a:lnTo>
                  <a:pt x="220" y="64"/>
                </a:lnTo>
                <a:lnTo>
                  <a:pt x="224" y="59"/>
                </a:lnTo>
                <a:lnTo>
                  <a:pt x="226" y="55"/>
                </a:lnTo>
                <a:lnTo>
                  <a:pt x="220" y="53"/>
                </a:lnTo>
                <a:lnTo>
                  <a:pt x="219" y="48"/>
                </a:lnTo>
                <a:lnTo>
                  <a:pt x="220" y="43"/>
                </a:lnTo>
                <a:lnTo>
                  <a:pt x="215" y="35"/>
                </a:lnTo>
                <a:lnTo>
                  <a:pt x="222" y="24"/>
                </a:lnTo>
                <a:lnTo>
                  <a:pt x="222" y="23"/>
                </a:lnTo>
                <a:lnTo>
                  <a:pt x="227" y="14"/>
                </a:lnTo>
                <a:lnTo>
                  <a:pt x="241" y="7"/>
                </a:lnTo>
                <a:lnTo>
                  <a:pt x="253" y="0"/>
                </a:lnTo>
                <a:lnTo>
                  <a:pt x="256" y="0"/>
                </a:lnTo>
                <a:lnTo>
                  <a:pt x="258" y="2"/>
                </a:lnTo>
                <a:lnTo>
                  <a:pt x="263" y="5"/>
                </a:lnTo>
                <a:lnTo>
                  <a:pt x="265" y="7"/>
                </a:lnTo>
                <a:lnTo>
                  <a:pt x="269" y="14"/>
                </a:lnTo>
                <a:close/>
              </a:path>
            </a:pathLst>
          </a:custGeom>
          <a:solidFill>
            <a:schemeClr val="tx2"/>
          </a:solidFill>
          <a:ln w="9525">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5"/>
          <p:cNvSpPr>
            <a:spLocks/>
          </p:cNvSpPr>
          <p:nvPr/>
        </p:nvSpPr>
        <p:spPr bwMode="auto">
          <a:xfrm>
            <a:off x="4778418" y="2672792"/>
            <a:ext cx="931722" cy="1071859"/>
          </a:xfrm>
          <a:custGeom>
            <a:avLst/>
            <a:gdLst>
              <a:gd name="T0" fmla="*/ 311 w 492"/>
              <a:gd name="T1" fmla="*/ 1 h 566"/>
              <a:gd name="T2" fmla="*/ 301 w 492"/>
              <a:gd name="T3" fmla="*/ 24 h 566"/>
              <a:gd name="T4" fmla="*/ 282 w 492"/>
              <a:gd name="T5" fmla="*/ 39 h 566"/>
              <a:gd name="T6" fmla="*/ 285 w 492"/>
              <a:gd name="T7" fmla="*/ 60 h 566"/>
              <a:gd name="T8" fmla="*/ 296 w 492"/>
              <a:gd name="T9" fmla="*/ 82 h 566"/>
              <a:gd name="T10" fmla="*/ 287 w 492"/>
              <a:gd name="T11" fmla="*/ 105 h 566"/>
              <a:gd name="T12" fmla="*/ 290 w 492"/>
              <a:gd name="T13" fmla="*/ 134 h 566"/>
              <a:gd name="T14" fmla="*/ 308 w 492"/>
              <a:gd name="T15" fmla="*/ 132 h 566"/>
              <a:gd name="T16" fmla="*/ 321 w 492"/>
              <a:gd name="T17" fmla="*/ 153 h 566"/>
              <a:gd name="T18" fmla="*/ 337 w 492"/>
              <a:gd name="T19" fmla="*/ 167 h 566"/>
              <a:gd name="T20" fmla="*/ 354 w 492"/>
              <a:gd name="T21" fmla="*/ 158 h 566"/>
              <a:gd name="T22" fmla="*/ 375 w 492"/>
              <a:gd name="T23" fmla="*/ 144 h 566"/>
              <a:gd name="T24" fmla="*/ 388 w 492"/>
              <a:gd name="T25" fmla="*/ 149 h 566"/>
              <a:gd name="T26" fmla="*/ 407 w 492"/>
              <a:gd name="T27" fmla="*/ 153 h 566"/>
              <a:gd name="T28" fmla="*/ 409 w 492"/>
              <a:gd name="T29" fmla="*/ 167 h 566"/>
              <a:gd name="T30" fmla="*/ 406 w 492"/>
              <a:gd name="T31" fmla="*/ 186 h 566"/>
              <a:gd name="T32" fmla="*/ 407 w 492"/>
              <a:gd name="T33" fmla="*/ 199 h 566"/>
              <a:gd name="T34" fmla="*/ 425 w 492"/>
              <a:gd name="T35" fmla="*/ 211 h 566"/>
              <a:gd name="T36" fmla="*/ 449 w 492"/>
              <a:gd name="T37" fmla="*/ 215 h 566"/>
              <a:gd name="T38" fmla="*/ 468 w 492"/>
              <a:gd name="T39" fmla="*/ 229 h 566"/>
              <a:gd name="T40" fmla="*/ 480 w 492"/>
              <a:gd name="T41" fmla="*/ 246 h 566"/>
              <a:gd name="T42" fmla="*/ 483 w 492"/>
              <a:gd name="T43" fmla="*/ 260 h 566"/>
              <a:gd name="T44" fmla="*/ 464 w 492"/>
              <a:gd name="T45" fmla="*/ 270 h 566"/>
              <a:gd name="T46" fmla="*/ 452 w 492"/>
              <a:gd name="T47" fmla="*/ 291 h 566"/>
              <a:gd name="T48" fmla="*/ 433 w 492"/>
              <a:gd name="T49" fmla="*/ 301 h 566"/>
              <a:gd name="T50" fmla="*/ 413 w 492"/>
              <a:gd name="T51" fmla="*/ 309 h 566"/>
              <a:gd name="T52" fmla="*/ 404 w 492"/>
              <a:gd name="T53" fmla="*/ 327 h 566"/>
              <a:gd name="T54" fmla="*/ 385 w 492"/>
              <a:gd name="T55" fmla="*/ 335 h 566"/>
              <a:gd name="T56" fmla="*/ 380 w 492"/>
              <a:gd name="T57" fmla="*/ 352 h 566"/>
              <a:gd name="T58" fmla="*/ 359 w 492"/>
              <a:gd name="T59" fmla="*/ 365 h 566"/>
              <a:gd name="T60" fmla="*/ 345 w 492"/>
              <a:gd name="T61" fmla="*/ 377 h 566"/>
              <a:gd name="T62" fmla="*/ 325 w 492"/>
              <a:gd name="T63" fmla="*/ 385 h 566"/>
              <a:gd name="T64" fmla="*/ 306 w 492"/>
              <a:gd name="T65" fmla="*/ 390 h 566"/>
              <a:gd name="T66" fmla="*/ 299 w 492"/>
              <a:gd name="T67" fmla="*/ 411 h 566"/>
              <a:gd name="T68" fmla="*/ 283 w 492"/>
              <a:gd name="T69" fmla="*/ 418 h 566"/>
              <a:gd name="T70" fmla="*/ 278 w 492"/>
              <a:gd name="T71" fmla="*/ 432 h 566"/>
              <a:gd name="T72" fmla="*/ 265 w 492"/>
              <a:gd name="T73" fmla="*/ 437 h 566"/>
              <a:gd name="T74" fmla="*/ 246 w 492"/>
              <a:gd name="T75" fmla="*/ 425 h 566"/>
              <a:gd name="T76" fmla="*/ 244 w 492"/>
              <a:gd name="T77" fmla="*/ 442 h 566"/>
              <a:gd name="T78" fmla="*/ 242 w 492"/>
              <a:gd name="T79" fmla="*/ 457 h 566"/>
              <a:gd name="T80" fmla="*/ 234 w 492"/>
              <a:gd name="T81" fmla="*/ 475 h 566"/>
              <a:gd name="T82" fmla="*/ 228 w 492"/>
              <a:gd name="T83" fmla="*/ 492 h 566"/>
              <a:gd name="T84" fmla="*/ 211 w 492"/>
              <a:gd name="T85" fmla="*/ 506 h 566"/>
              <a:gd name="T86" fmla="*/ 204 w 492"/>
              <a:gd name="T87" fmla="*/ 521 h 566"/>
              <a:gd name="T88" fmla="*/ 206 w 492"/>
              <a:gd name="T89" fmla="*/ 549 h 566"/>
              <a:gd name="T90" fmla="*/ 187 w 492"/>
              <a:gd name="T91" fmla="*/ 559 h 566"/>
              <a:gd name="T92" fmla="*/ 170 w 492"/>
              <a:gd name="T93" fmla="*/ 556 h 566"/>
              <a:gd name="T94" fmla="*/ 149 w 492"/>
              <a:gd name="T95" fmla="*/ 542 h 566"/>
              <a:gd name="T96" fmla="*/ 137 w 492"/>
              <a:gd name="T97" fmla="*/ 525 h 566"/>
              <a:gd name="T98" fmla="*/ 118 w 492"/>
              <a:gd name="T99" fmla="*/ 511 h 566"/>
              <a:gd name="T100" fmla="*/ 111 w 492"/>
              <a:gd name="T101" fmla="*/ 485 h 566"/>
              <a:gd name="T102" fmla="*/ 106 w 492"/>
              <a:gd name="T103" fmla="*/ 464 h 566"/>
              <a:gd name="T104" fmla="*/ 101 w 492"/>
              <a:gd name="T105" fmla="*/ 440 h 566"/>
              <a:gd name="T106" fmla="*/ 70 w 492"/>
              <a:gd name="T107" fmla="*/ 442 h 566"/>
              <a:gd name="T108" fmla="*/ 39 w 492"/>
              <a:gd name="T109" fmla="*/ 444 h 566"/>
              <a:gd name="T110" fmla="*/ 8 w 492"/>
              <a:gd name="T111" fmla="*/ 445 h 566"/>
              <a:gd name="T112" fmla="*/ 43 w 492"/>
              <a:gd name="T113" fmla="*/ 378 h 566"/>
              <a:gd name="T114" fmla="*/ 34 w 492"/>
              <a:gd name="T115" fmla="*/ 296 h 566"/>
              <a:gd name="T116" fmla="*/ 34 w 492"/>
              <a:gd name="T117" fmla="*/ 225 h 566"/>
              <a:gd name="T118" fmla="*/ 39 w 492"/>
              <a:gd name="T119" fmla="*/ 146 h 566"/>
              <a:gd name="T120" fmla="*/ 104 w 492"/>
              <a:gd name="T121" fmla="*/ 94 h 566"/>
              <a:gd name="T122" fmla="*/ 173 w 492"/>
              <a:gd name="T123" fmla="*/ 68 h 566"/>
              <a:gd name="T124" fmla="*/ 252 w 492"/>
              <a:gd name="T125" fmla="*/ 24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2" h="566">
                <a:moveTo>
                  <a:pt x="280" y="0"/>
                </a:moveTo>
                <a:lnTo>
                  <a:pt x="285" y="5"/>
                </a:lnTo>
                <a:lnTo>
                  <a:pt x="287" y="5"/>
                </a:lnTo>
                <a:lnTo>
                  <a:pt x="289" y="5"/>
                </a:lnTo>
                <a:lnTo>
                  <a:pt x="290" y="5"/>
                </a:lnTo>
                <a:lnTo>
                  <a:pt x="292" y="5"/>
                </a:lnTo>
                <a:lnTo>
                  <a:pt x="294" y="5"/>
                </a:lnTo>
                <a:lnTo>
                  <a:pt x="296" y="5"/>
                </a:lnTo>
                <a:lnTo>
                  <a:pt x="297" y="5"/>
                </a:lnTo>
                <a:lnTo>
                  <a:pt x="299" y="5"/>
                </a:lnTo>
                <a:lnTo>
                  <a:pt x="301" y="5"/>
                </a:lnTo>
                <a:lnTo>
                  <a:pt x="301" y="3"/>
                </a:lnTo>
                <a:lnTo>
                  <a:pt x="302" y="3"/>
                </a:lnTo>
                <a:lnTo>
                  <a:pt x="302" y="1"/>
                </a:lnTo>
                <a:lnTo>
                  <a:pt x="304" y="1"/>
                </a:lnTo>
                <a:lnTo>
                  <a:pt x="306" y="1"/>
                </a:lnTo>
                <a:lnTo>
                  <a:pt x="308" y="1"/>
                </a:lnTo>
                <a:lnTo>
                  <a:pt x="309" y="1"/>
                </a:lnTo>
                <a:lnTo>
                  <a:pt x="311" y="1"/>
                </a:lnTo>
                <a:lnTo>
                  <a:pt x="311" y="3"/>
                </a:lnTo>
                <a:lnTo>
                  <a:pt x="309" y="3"/>
                </a:lnTo>
                <a:lnTo>
                  <a:pt x="309" y="5"/>
                </a:lnTo>
                <a:lnTo>
                  <a:pt x="309" y="6"/>
                </a:lnTo>
                <a:lnTo>
                  <a:pt x="308" y="6"/>
                </a:lnTo>
                <a:lnTo>
                  <a:pt x="308" y="8"/>
                </a:lnTo>
                <a:lnTo>
                  <a:pt x="308" y="10"/>
                </a:lnTo>
                <a:lnTo>
                  <a:pt x="306" y="10"/>
                </a:lnTo>
                <a:lnTo>
                  <a:pt x="306" y="12"/>
                </a:lnTo>
                <a:lnTo>
                  <a:pt x="306" y="13"/>
                </a:lnTo>
                <a:lnTo>
                  <a:pt x="304" y="13"/>
                </a:lnTo>
                <a:lnTo>
                  <a:pt x="304" y="15"/>
                </a:lnTo>
                <a:lnTo>
                  <a:pt x="304" y="17"/>
                </a:lnTo>
                <a:lnTo>
                  <a:pt x="302" y="17"/>
                </a:lnTo>
                <a:lnTo>
                  <a:pt x="302" y="19"/>
                </a:lnTo>
                <a:lnTo>
                  <a:pt x="302" y="20"/>
                </a:lnTo>
                <a:lnTo>
                  <a:pt x="301" y="20"/>
                </a:lnTo>
                <a:lnTo>
                  <a:pt x="301" y="22"/>
                </a:lnTo>
                <a:lnTo>
                  <a:pt x="301" y="24"/>
                </a:lnTo>
                <a:lnTo>
                  <a:pt x="299" y="25"/>
                </a:lnTo>
                <a:lnTo>
                  <a:pt x="301" y="25"/>
                </a:lnTo>
                <a:lnTo>
                  <a:pt x="301" y="27"/>
                </a:lnTo>
                <a:lnTo>
                  <a:pt x="301" y="29"/>
                </a:lnTo>
                <a:lnTo>
                  <a:pt x="301" y="31"/>
                </a:lnTo>
                <a:lnTo>
                  <a:pt x="301" y="32"/>
                </a:lnTo>
                <a:lnTo>
                  <a:pt x="301" y="34"/>
                </a:lnTo>
                <a:lnTo>
                  <a:pt x="299" y="34"/>
                </a:lnTo>
                <a:lnTo>
                  <a:pt x="297" y="34"/>
                </a:lnTo>
                <a:lnTo>
                  <a:pt x="296" y="36"/>
                </a:lnTo>
                <a:lnTo>
                  <a:pt x="294" y="36"/>
                </a:lnTo>
                <a:lnTo>
                  <a:pt x="292" y="36"/>
                </a:lnTo>
                <a:lnTo>
                  <a:pt x="290" y="36"/>
                </a:lnTo>
                <a:lnTo>
                  <a:pt x="290" y="37"/>
                </a:lnTo>
                <a:lnTo>
                  <a:pt x="289" y="37"/>
                </a:lnTo>
                <a:lnTo>
                  <a:pt x="287" y="37"/>
                </a:lnTo>
                <a:lnTo>
                  <a:pt x="285" y="37"/>
                </a:lnTo>
                <a:lnTo>
                  <a:pt x="283" y="39"/>
                </a:lnTo>
                <a:lnTo>
                  <a:pt x="282" y="39"/>
                </a:lnTo>
                <a:lnTo>
                  <a:pt x="280" y="39"/>
                </a:lnTo>
                <a:lnTo>
                  <a:pt x="280" y="41"/>
                </a:lnTo>
                <a:lnTo>
                  <a:pt x="278" y="41"/>
                </a:lnTo>
                <a:lnTo>
                  <a:pt x="277" y="41"/>
                </a:lnTo>
                <a:lnTo>
                  <a:pt x="277" y="43"/>
                </a:lnTo>
                <a:lnTo>
                  <a:pt x="278" y="43"/>
                </a:lnTo>
                <a:lnTo>
                  <a:pt x="278" y="44"/>
                </a:lnTo>
                <a:lnTo>
                  <a:pt x="280" y="44"/>
                </a:lnTo>
                <a:lnTo>
                  <a:pt x="280" y="46"/>
                </a:lnTo>
                <a:lnTo>
                  <a:pt x="282" y="46"/>
                </a:lnTo>
                <a:lnTo>
                  <a:pt x="282" y="48"/>
                </a:lnTo>
                <a:lnTo>
                  <a:pt x="282" y="50"/>
                </a:lnTo>
                <a:lnTo>
                  <a:pt x="283" y="51"/>
                </a:lnTo>
                <a:lnTo>
                  <a:pt x="283" y="53"/>
                </a:lnTo>
                <a:lnTo>
                  <a:pt x="283" y="55"/>
                </a:lnTo>
                <a:lnTo>
                  <a:pt x="283" y="56"/>
                </a:lnTo>
                <a:lnTo>
                  <a:pt x="285" y="56"/>
                </a:lnTo>
                <a:lnTo>
                  <a:pt x="285" y="58"/>
                </a:lnTo>
                <a:lnTo>
                  <a:pt x="285" y="60"/>
                </a:lnTo>
                <a:lnTo>
                  <a:pt x="287" y="60"/>
                </a:lnTo>
                <a:lnTo>
                  <a:pt x="287" y="62"/>
                </a:lnTo>
                <a:lnTo>
                  <a:pt x="287" y="63"/>
                </a:lnTo>
                <a:lnTo>
                  <a:pt x="287" y="65"/>
                </a:lnTo>
                <a:lnTo>
                  <a:pt x="287" y="67"/>
                </a:lnTo>
                <a:lnTo>
                  <a:pt x="287" y="68"/>
                </a:lnTo>
                <a:lnTo>
                  <a:pt x="287" y="70"/>
                </a:lnTo>
                <a:lnTo>
                  <a:pt x="287" y="72"/>
                </a:lnTo>
                <a:lnTo>
                  <a:pt x="289" y="72"/>
                </a:lnTo>
                <a:lnTo>
                  <a:pt x="290" y="72"/>
                </a:lnTo>
                <a:lnTo>
                  <a:pt x="290" y="74"/>
                </a:lnTo>
                <a:lnTo>
                  <a:pt x="290" y="75"/>
                </a:lnTo>
                <a:lnTo>
                  <a:pt x="290" y="77"/>
                </a:lnTo>
                <a:lnTo>
                  <a:pt x="292" y="77"/>
                </a:lnTo>
                <a:lnTo>
                  <a:pt x="292" y="79"/>
                </a:lnTo>
                <a:lnTo>
                  <a:pt x="294" y="79"/>
                </a:lnTo>
                <a:lnTo>
                  <a:pt x="294" y="80"/>
                </a:lnTo>
                <a:lnTo>
                  <a:pt x="296" y="80"/>
                </a:lnTo>
                <a:lnTo>
                  <a:pt x="296" y="82"/>
                </a:lnTo>
                <a:lnTo>
                  <a:pt x="297" y="82"/>
                </a:lnTo>
                <a:lnTo>
                  <a:pt x="299" y="82"/>
                </a:lnTo>
                <a:lnTo>
                  <a:pt x="299" y="84"/>
                </a:lnTo>
                <a:lnTo>
                  <a:pt x="299" y="86"/>
                </a:lnTo>
                <a:lnTo>
                  <a:pt x="299" y="87"/>
                </a:lnTo>
                <a:lnTo>
                  <a:pt x="297" y="87"/>
                </a:lnTo>
                <a:lnTo>
                  <a:pt x="297" y="89"/>
                </a:lnTo>
                <a:lnTo>
                  <a:pt x="296" y="89"/>
                </a:lnTo>
                <a:lnTo>
                  <a:pt x="296" y="91"/>
                </a:lnTo>
                <a:lnTo>
                  <a:pt x="294" y="91"/>
                </a:lnTo>
                <a:lnTo>
                  <a:pt x="294" y="93"/>
                </a:lnTo>
                <a:lnTo>
                  <a:pt x="292" y="94"/>
                </a:lnTo>
                <a:lnTo>
                  <a:pt x="290" y="96"/>
                </a:lnTo>
                <a:lnTo>
                  <a:pt x="289" y="98"/>
                </a:lnTo>
                <a:lnTo>
                  <a:pt x="289" y="99"/>
                </a:lnTo>
                <a:lnTo>
                  <a:pt x="287" y="99"/>
                </a:lnTo>
                <a:lnTo>
                  <a:pt x="287" y="101"/>
                </a:lnTo>
                <a:lnTo>
                  <a:pt x="287" y="103"/>
                </a:lnTo>
                <a:lnTo>
                  <a:pt x="287" y="105"/>
                </a:lnTo>
                <a:lnTo>
                  <a:pt x="287" y="106"/>
                </a:lnTo>
                <a:lnTo>
                  <a:pt x="287" y="108"/>
                </a:lnTo>
                <a:lnTo>
                  <a:pt x="287" y="110"/>
                </a:lnTo>
                <a:lnTo>
                  <a:pt x="287" y="111"/>
                </a:lnTo>
                <a:lnTo>
                  <a:pt x="287" y="113"/>
                </a:lnTo>
                <a:lnTo>
                  <a:pt x="287" y="115"/>
                </a:lnTo>
                <a:lnTo>
                  <a:pt x="287" y="117"/>
                </a:lnTo>
                <a:lnTo>
                  <a:pt x="287" y="118"/>
                </a:lnTo>
                <a:lnTo>
                  <a:pt x="287" y="120"/>
                </a:lnTo>
                <a:lnTo>
                  <a:pt x="287" y="122"/>
                </a:lnTo>
                <a:lnTo>
                  <a:pt x="287" y="124"/>
                </a:lnTo>
                <a:lnTo>
                  <a:pt x="287" y="125"/>
                </a:lnTo>
                <a:lnTo>
                  <a:pt x="289" y="125"/>
                </a:lnTo>
                <a:lnTo>
                  <a:pt x="289" y="127"/>
                </a:lnTo>
                <a:lnTo>
                  <a:pt x="289" y="129"/>
                </a:lnTo>
                <a:lnTo>
                  <a:pt x="290" y="129"/>
                </a:lnTo>
                <a:lnTo>
                  <a:pt x="290" y="130"/>
                </a:lnTo>
                <a:lnTo>
                  <a:pt x="290" y="132"/>
                </a:lnTo>
                <a:lnTo>
                  <a:pt x="290" y="134"/>
                </a:lnTo>
                <a:lnTo>
                  <a:pt x="292" y="134"/>
                </a:lnTo>
                <a:lnTo>
                  <a:pt x="292" y="136"/>
                </a:lnTo>
                <a:lnTo>
                  <a:pt x="292" y="137"/>
                </a:lnTo>
                <a:lnTo>
                  <a:pt x="292" y="139"/>
                </a:lnTo>
                <a:lnTo>
                  <a:pt x="294" y="139"/>
                </a:lnTo>
                <a:lnTo>
                  <a:pt x="294" y="141"/>
                </a:lnTo>
                <a:lnTo>
                  <a:pt x="294" y="139"/>
                </a:lnTo>
                <a:lnTo>
                  <a:pt x="296" y="139"/>
                </a:lnTo>
                <a:lnTo>
                  <a:pt x="297" y="139"/>
                </a:lnTo>
                <a:lnTo>
                  <a:pt x="297" y="137"/>
                </a:lnTo>
                <a:lnTo>
                  <a:pt x="299" y="137"/>
                </a:lnTo>
                <a:lnTo>
                  <a:pt x="301" y="137"/>
                </a:lnTo>
                <a:lnTo>
                  <a:pt x="301" y="136"/>
                </a:lnTo>
                <a:lnTo>
                  <a:pt x="302" y="136"/>
                </a:lnTo>
                <a:lnTo>
                  <a:pt x="302" y="134"/>
                </a:lnTo>
                <a:lnTo>
                  <a:pt x="304" y="134"/>
                </a:lnTo>
                <a:lnTo>
                  <a:pt x="306" y="134"/>
                </a:lnTo>
                <a:lnTo>
                  <a:pt x="306" y="132"/>
                </a:lnTo>
                <a:lnTo>
                  <a:pt x="308" y="132"/>
                </a:lnTo>
                <a:lnTo>
                  <a:pt x="309" y="132"/>
                </a:lnTo>
                <a:lnTo>
                  <a:pt x="309" y="134"/>
                </a:lnTo>
                <a:lnTo>
                  <a:pt x="311" y="134"/>
                </a:lnTo>
                <a:lnTo>
                  <a:pt x="311" y="136"/>
                </a:lnTo>
                <a:lnTo>
                  <a:pt x="313" y="136"/>
                </a:lnTo>
                <a:lnTo>
                  <a:pt x="313" y="137"/>
                </a:lnTo>
                <a:lnTo>
                  <a:pt x="314" y="139"/>
                </a:lnTo>
                <a:lnTo>
                  <a:pt x="314" y="141"/>
                </a:lnTo>
                <a:lnTo>
                  <a:pt x="316" y="141"/>
                </a:lnTo>
                <a:lnTo>
                  <a:pt x="316" y="142"/>
                </a:lnTo>
                <a:lnTo>
                  <a:pt x="318" y="142"/>
                </a:lnTo>
                <a:lnTo>
                  <a:pt x="318" y="144"/>
                </a:lnTo>
                <a:lnTo>
                  <a:pt x="320" y="144"/>
                </a:lnTo>
                <a:lnTo>
                  <a:pt x="320" y="146"/>
                </a:lnTo>
                <a:lnTo>
                  <a:pt x="320" y="148"/>
                </a:lnTo>
                <a:lnTo>
                  <a:pt x="321" y="148"/>
                </a:lnTo>
                <a:lnTo>
                  <a:pt x="321" y="149"/>
                </a:lnTo>
                <a:lnTo>
                  <a:pt x="321" y="151"/>
                </a:lnTo>
                <a:lnTo>
                  <a:pt x="321" y="153"/>
                </a:lnTo>
                <a:lnTo>
                  <a:pt x="323" y="153"/>
                </a:lnTo>
                <a:lnTo>
                  <a:pt x="323" y="155"/>
                </a:lnTo>
                <a:lnTo>
                  <a:pt x="325" y="155"/>
                </a:lnTo>
                <a:lnTo>
                  <a:pt x="325" y="156"/>
                </a:lnTo>
                <a:lnTo>
                  <a:pt x="325" y="158"/>
                </a:lnTo>
                <a:lnTo>
                  <a:pt x="326" y="158"/>
                </a:lnTo>
                <a:lnTo>
                  <a:pt x="326" y="160"/>
                </a:lnTo>
                <a:lnTo>
                  <a:pt x="328" y="160"/>
                </a:lnTo>
                <a:lnTo>
                  <a:pt x="328" y="161"/>
                </a:lnTo>
                <a:lnTo>
                  <a:pt x="330" y="161"/>
                </a:lnTo>
                <a:lnTo>
                  <a:pt x="330" y="163"/>
                </a:lnTo>
                <a:lnTo>
                  <a:pt x="332" y="163"/>
                </a:lnTo>
                <a:lnTo>
                  <a:pt x="332" y="165"/>
                </a:lnTo>
                <a:lnTo>
                  <a:pt x="332" y="167"/>
                </a:lnTo>
                <a:lnTo>
                  <a:pt x="333" y="167"/>
                </a:lnTo>
                <a:lnTo>
                  <a:pt x="333" y="165"/>
                </a:lnTo>
                <a:lnTo>
                  <a:pt x="333" y="167"/>
                </a:lnTo>
                <a:lnTo>
                  <a:pt x="335" y="167"/>
                </a:lnTo>
                <a:lnTo>
                  <a:pt x="337" y="167"/>
                </a:lnTo>
                <a:lnTo>
                  <a:pt x="337" y="165"/>
                </a:lnTo>
                <a:lnTo>
                  <a:pt x="339" y="165"/>
                </a:lnTo>
                <a:lnTo>
                  <a:pt x="339" y="163"/>
                </a:lnTo>
                <a:lnTo>
                  <a:pt x="340" y="163"/>
                </a:lnTo>
                <a:lnTo>
                  <a:pt x="340" y="161"/>
                </a:lnTo>
                <a:lnTo>
                  <a:pt x="340" y="163"/>
                </a:lnTo>
                <a:lnTo>
                  <a:pt x="340" y="161"/>
                </a:lnTo>
                <a:lnTo>
                  <a:pt x="342" y="161"/>
                </a:lnTo>
                <a:lnTo>
                  <a:pt x="342" y="163"/>
                </a:lnTo>
                <a:lnTo>
                  <a:pt x="344" y="163"/>
                </a:lnTo>
                <a:lnTo>
                  <a:pt x="345" y="163"/>
                </a:lnTo>
                <a:lnTo>
                  <a:pt x="345" y="161"/>
                </a:lnTo>
                <a:lnTo>
                  <a:pt x="347" y="161"/>
                </a:lnTo>
                <a:lnTo>
                  <a:pt x="349" y="161"/>
                </a:lnTo>
                <a:lnTo>
                  <a:pt x="349" y="160"/>
                </a:lnTo>
                <a:lnTo>
                  <a:pt x="351" y="160"/>
                </a:lnTo>
                <a:lnTo>
                  <a:pt x="352" y="160"/>
                </a:lnTo>
                <a:lnTo>
                  <a:pt x="354" y="160"/>
                </a:lnTo>
                <a:lnTo>
                  <a:pt x="354" y="158"/>
                </a:lnTo>
                <a:lnTo>
                  <a:pt x="356" y="158"/>
                </a:lnTo>
                <a:lnTo>
                  <a:pt x="356" y="156"/>
                </a:lnTo>
                <a:lnTo>
                  <a:pt x="357" y="156"/>
                </a:lnTo>
                <a:lnTo>
                  <a:pt x="359" y="156"/>
                </a:lnTo>
                <a:lnTo>
                  <a:pt x="359" y="155"/>
                </a:lnTo>
                <a:lnTo>
                  <a:pt x="359" y="153"/>
                </a:lnTo>
                <a:lnTo>
                  <a:pt x="361" y="153"/>
                </a:lnTo>
                <a:lnTo>
                  <a:pt x="363" y="151"/>
                </a:lnTo>
                <a:lnTo>
                  <a:pt x="363" y="149"/>
                </a:lnTo>
                <a:lnTo>
                  <a:pt x="364" y="149"/>
                </a:lnTo>
                <a:lnTo>
                  <a:pt x="364" y="148"/>
                </a:lnTo>
                <a:lnTo>
                  <a:pt x="366" y="148"/>
                </a:lnTo>
                <a:lnTo>
                  <a:pt x="366" y="146"/>
                </a:lnTo>
                <a:lnTo>
                  <a:pt x="368" y="146"/>
                </a:lnTo>
                <a:lnTo>
                  <a:pt x="370" y="146"/>
                </a:lnTo>
                <a:lnTo>
                  <a:pt x="371" y="146"/>
                </a:lnTo>
                <a:lnTo>
                  <a:pt x="373" y="146"/>
                </a:lnTo>
                <a:lnTo>
                  <a:pt x="373" y="144"/>
                </a:lnTo>
                <a:lnTo>
                  <a:pt x="375" y="144"/>
                </a:lnTo>
                <a:lnTo>
                  <a:pt x="375" y="142"/>
                </a:lnTo>
                <a:lnTo>
                  <a:pt x="376" y="144"/>
                </a:lnTo>
                <a:lnTo>
                  <a:pt x="378" y="144"/>
                </a:lnTo>
                <a:lnTo>
                  <a:pt x="378" y="142"/>
                </a:lnTo>
                <a:lnTo>
                  <a:pt x="380" y="142"/>
                </a:lnTo>
                <a:lnTo>
                  <a:pt x="382" y="142"/>
                </a:lnTo>
                <a:lnTo>
                  <a:pt x="382" y="141"/>
                </a:lnTo>
                <a:lnTo>
                  <a:pt x="383" y="141"/>
                </a:lnTo>
                <a:lnTo>
                  <a:pt x="383" y="142"/>
                </a:lnTo>
                <a:lnTo>
                  <a:pt x="383" y="144"/>
                </a:lnTo>
                <a:lnTo>
                  <a:pt x="385" y="144"/>
                </a:lnTo>
                <a:lnTo>
                  <a:pt x="387" y="144"/>
                </a:lnTo>
                <a:lnTo>
                  <a:pt x="385" y="146"/>
                </a:lnTo>
                <a:lnTo>
                  <a:pt x="383" y="146"/>
                </a:lnTo>
                <a:lnTo>
                  <a:pt x="385" y="146"/>
                </a:lnTo>
                <a:lnTo>
                  <a:pt x="385" y="148"/>
                </a:lnTo>
                <a:lnTo>
                  <a:pt x="387" y="148"/>
                </a:lnTo>
                <a:lnTo>
                  <a:pt x="387" y="149"/>
                </a:lnTo>
                <a:lnTo>
                  <a:pt x="388" y="149"/>
                </a:lnTo>
                <a:lnTo>
                  <a:pt x="388" y="151"/>
                </a:lnTo>
                <a:lnTo>
                  <a:pt x="390" y="151"/>
                </a:lnTo>
                <a:lnTo>
                  <a:pt x="390" y="153"/>
                </a:lnTo>
                <a:lnTo>
                  <a:pt x="390" y="155"/>
                </a:lnTo>
                <a:lnTo>
                  <a:pt x="392" y="155"/>
                </a:lnTo>
                <a:lnTo>
                  <a:pt x="392" y="156"/>
                </a:lnTo>
                <a:lnTo>
                  <a:pt x="394" y="156"/>
                </a:lnTo>
                <a:lnTo>
                  <a:pt x="395" y="156"/>
                </a:lnTo>
                <a:lnTo>
                  <a:pt x="397" y="156"/>
                </a:lnTo>
                <a:lnTo>
                  <a:pt x="397" y="155"/>
                </a:lnTo>
                <a:lnTo>
                  <a:pt x="397" y="153"/>
                </a:lnTo>
                <a:lnTo>
                  <a:pt x="399" y="153"/>
                </a:lnTo>
                <a:lnTo>
                  <a:pt x="400" y="153"/>
                </a:lnTo>
                <a:lnTo>
                  <a:pt x="400" y="151"/>
                </a:lnTo>
                <a:lnTo>
                  <a:pt x="402" y="151"/>
                </a:lnTo>
                <a:lnTo>
                  <a:pt x="404" y="151"/>
                </a:lnTo>
                <a:lnTo>
                  <a:pt x="404" y="153"/>
                </a:lnTo>
                <a:lnTo>
                  <a:pt x="406" y="153"/>
                </a:lnTo>
                <a:lnTo>
                  <a:pt x="407" y="153"/>
                </a:lnTo>
                <a:lnTo>
                  <a:pt x="409" y="153"/>
                </a:lnTo>
                <a:lnTo>
                  <a:pt x="411" y="153"/>
                </a:lnTo>
                <a:lnTo>
                  <a:pt x="413" y="153"/>
                </a:lnTo>
                <a:lnTo>
                  <a:pt x="414" y="153"/>
                </a:lnTo>
                <a:lnTo>
                  <a:pt x="414" y="155"/>
                </a:lnTo>
                <a:lnTo>
                  <a:pt x="413" y="155"/>
                </a:lnTo>
                <a:lnTo>
                  <a:pt x="413" y="156"/>
                </a:lnTo>
                <a:lnTo>
                  <a:pt x="413" y="158"/>
                </a:lnTo>
                <a:lnTo>
                  <a:pt x="414" y="158"/>
                </a:lnTo>
                <a:lnTo>
                  <a:pt x="416" y="158"/>
                </a:lnTo>
                <a:lnTo>
                  <a:pt x="416" y="160"/>
                </a:lnTo>
                <a:lnTo>
                  <a:pt x="414" y="160"/>
                </a:lnTo>
                <a:lnTo>
                  <a:pt x="414" y="161"/>
                </a:lnTo>
                <a:lnTo>
                  <a:pt x="413" y="161"/>
                </a:lnTo>
                <a:lnTo>
                  <a:pt x="413" y="163"/>
                </a:lnTo>
                <a:lnTo>
                  <a:pt x="411" y="163"/>
                </a:lnTo>
                <a:lnTo>
                  <a:pt x="411" y="165"/>
                </a:lnTo>
                <a:lnTo>
                  <a:pt x="411" y="167"/>
                </a:lnTo>
                <a:lnTo>
                  <a:pt x="409" y="167"/>
                </a:lnTo>
                <a:lnTo>
                  <a:pt x="409" y="168"/>
                </a:lnTo>
                <a:lnTo>
                  <a:pt x="409" y="170"/>
                </a:lnTo>
                <a:lnTo>
                  <a:pt x="407" y="170"/>
                </a:lnTo>
                <a:lnTo>
                  <a:pt x="407" y="172"/>
                </a:lnTo>
                <a:lnTo>
                  <a:pt x="406" y="172"/>
                </a:lnTo>
                <a:lnTo>
                  <a:pt x="406" y="173"/>
                </a:lnTo>
                <a:lnTo>
                  <a:pt x="407" y="173"/>
                </a:lnTo>
                <a:lnTo>
                  <a:pt x="407" y="175"/>
                </a:lnTo>
                <a:lnTo>
                  <a:pt x="409" y="175"/>
                </a:lnTo>
                <a:lnTo>
                  <a:pt x="409" y="177"/>
                </a:lnTo>
                <a:lnTo>
                  <a:pt x="407" y="177"/>
                </a:lnTo>
                <a:lnTo>
                  <a:pt x="407" y="179"/>
                </a:lnTo>
                <a:lnTo>
                  <a:pt x="409" y="179"/>
                </a:lnTo>
                <a:lnTo>
                  <a:pt x="409" y="180"/>
                </a:lnTo>
                <a:lnTo>
                  <a:pt x="407" y="180"/>
                </a:lnTo>
                <a:lnTo>
                  <a:pt x="407" y="182"/>
                </a:lnTo>
                <a:lnTo>
                  <a:pt x="407" y="184"/>
                </a:lnTo>
                <a:lnTo>
                  <a:pt x="407" y="186"/>
                </a:lnTo>
                <a:lnTo>
                  <a:pt x="406" y="186"/>
                </a:lnTo>
                <a:lnTo>
                  <a:pt x="406" y="187"/>
                </a:lnTo>
                <a:lnTo>
                  <a:pt x="407" y="187"/>
                </a:lnTo>
                <a:lnTo>
                  <a:pt x="407" y="189"/>
                </a:lnTo>
                <a:lnTo>
                  <a:pt x="406" y="189"/>
                </a:lnTo>
                <a:lnTo>
                  <a:pt x="406" y="191"/>
                </a:lnTo>
                <a:lnTo>
                  <a:pt x="406" y="192"/>
                </a:lnTo>
                <a:lnTo>
                  <a:pt x="406" y="194"/>
                </a:lnTo>
                <a:lnTo>
                  <a:pt x="404" y="194"/>
                </a:lnTo>
                <a:lnTo>
                  <a:pt x="404" y="196"/>
                </a:lnTo>
                <a:lnTo>
                  <a:pt x="406" y="196"/>
                </a:lnTo>
                <a:lnTo>
                  <a:pt x="404" y="196"/>
                </a:lnTo>
                <a:lnTo>
                  <a:pt x="404" y="198"/>
                </a:lnTo>
                <a:lnTo>
                  <a:pt x="406" y="198"/>
                </a:lnTo>
                <a:lnTo>
                  <a:pt x="404" y="198"/>
                </a:lnTo>
                <a:lnTo>
                  <a:pt x="406" y="198"/>
                </a:lnTo>
                <a:lnTo>
                  <a:pt x="406" y="199"/>
                </a:lnTo>
                <a:lnTo>
                  <a:pt x="406" y="201"/>
                </a:lnTo>
                <a:lnTo>
                  <a:pt x="407" y="201"/>
                </a:lnTo>
                <a:lnTo>
                  <a:pt x="407" y="199"/>
                </a:lnTo>
                <a:lnTo>
                  <a:pt x="407" y="201"/>
                </a:lnTo>
                <a:lnTo>
                  <a:pt x="409" y="201"/>
                </a:lnTo>
                <a:lnTo>
                  <a:pt x="409" y="203"/>
                </a:lnTo>
                <a:lnTo>
                  <a:pt x="409" y="204"/>
                </a:lnTo>
                <a:lnTo>
                  <a:pt x="409" y="206"/>
                </a:lnTo>
                <a:lnTo>
                  <a:pt x="411" y="206"/>
                </a:lnTo>
                <a:lnTo>
                  <a:pt x="413" y="206"/>
                </a:lnTo>
                <a:lnTo>
                  <a:pt x="413" y="204"/>
                </a:lnTo>
                <a:lnTo>
                  <a:pt x="414" y="204"/>
                </a:lnTo>
                <a:lnTo>
                  <a:pt x="416" y="204"/>
                </a:lnTo>
                <a:lnTo>
                  <a:pt x="418" y="204"/>
                </a:lnTo>
                <a:lnTo>
                  <a:pt x="419" y="204"/>
                </a:lnTo>
                <a:lnTo>
                  <a:pt x="419" y="206"/>
                </a:lnTo>
                <a:lnTo>
                  <a:pt x="421" y="206"/>
                </a:lnTo>
                <a:lnTo>
                  <a:pt x="421" y="208"/>
                </a:lnTo>
                <a:lnTo>
                  <a:pt x="423" y="208"/>
                </a:lnTo>
                <a:lnTo>
                  <a:pt x="423" y="210"/>
                </a:lnTo>
                <a:lnTo>
                  <a:pt x="423" y="211"/>
                </a:lnTo>
                <a:lnTo>
                  <a:pt x="425" y="211"/>
                </a:lnTo>
                <a:lnTo>
                  <a:pt x="426" y="211"/>
                </a:lnTo>
                <a:lnTo>
                  <a:pt x="426" y="213"/>
                </a:lnTo>
                <a:lnTo>
                  <a:pt x="428" y="213"/>
                </a:lnTo>
                <a:lnTo>
                  <a:pt x="430" y="211"/>
                </a:lnTo>
                <a:lnTo>
                  <a:pt x="430" y="213"/>
                </a:lnTo>
                <a:lnTo>
                  <a:pt x="431" y="213"/>
                </a:lnTo>
                <a:lnTo>
                  <a:pt x="433" y="213"/>
                </a:lnTo>
                <a:lnTo>
                  <a:pt x="435" y="213"/>
                </a:lnTo>
                <a:lnTo>
                  <a:pt x="437" y="213"/>
                </a:lnTo>
                <a:lnTo>
                  <a:pt x="438" y="213"/>
                </a:lnTo>
                <a:lnTo>
                  <a:pt x="440" y="213"/>
                </a:lnTo>
                <a:lnTo>
                  <a:pt x="440" y="215"/>
                </a:lnTo>
                <a:lnTo>
                  <a:pt x="442" y="215"/>
                </a:lnTo>
                <a:lnTo>
                  <a:pt x="444" y="215"/>
                </a:lnTo>
                <a:lnTo>
                  <a:pt x="445" y="215"/>
                </a:lnTo>
                <a:lnTo>
                  <a:pt x="445" y="213"/>
                </a:lnTo>
                <a:lnTo>
                  <a:pt x="447" y="213"/>
                </a:lnTo>
                <a:lnTo>
                  <a:pt x="447" y="215"/>
                </a:lnTo>
                <a:lnTo>
                  <a:pt x="449" y="215"/>
                </a:lnTo>
                <a:lnTo>
                  <a:pt x="450" y="215"/>
                </a:lnTo>
                <a:lnTo>
                  <a:pt x="452" y="215"/>
                </a:lnTo>
                <a:lnTo>
                  <a:pt x="454" y="215"/>
                </a:lnTo>
                <a:lnTo>
                  <a:pt x="454" y="216"/>
                </a:lnTo>
                <a:lnTo>
                  <a:pt x="456" y="216"/>
                </a:lnTo>
                <a:lnTo>
                  <a:pt x="457" y="216"/>
                </a:lnTo>
                <a:lnTo>
                  <a:pt x="459" y="216"/>
                </a:lnTo>
                <a:lnTo>
                  <a:pt x="459" y="218"/>
                </a:lnTo>
                <a:lnTo>
                  <a:pt x="461" y="218"/>
                </a:lnTo>
                <a:lnTo>
                  <a:pt x="462" y="218"/>
                </a:lnTo>
                <a:lnTo>
                  <a:pt x="464" y="218"/>
                </a:lnTo>
                <a:lnTo>
                  <a:pt x="466" y="218"/>
                </a:lnTo>
                <a:lnTo>
                  <a:pt x="466" y="220"/>
                </a:lnTo>
                <a:lnTo>
                  <a:pt x="466" y="222"/>
                </a:lnTo>
                <a:lnTo>
                  <a:pt x="468" y="222"/>
                </a:lnTo>
                <a:lnTo>
                  <a:pt x="468" y="223"/>
                </a:lnTo>
                <a:lnTo>
                  <a:pt x="468" y="225"/>
                </a:lnTo>
                <a:lnTo>
                  <a:pt x="468" y="227"/>
                </a:lnTo>
                <a:lnTo>
                  <a:pt x="468" y="229"/>
                </a:lnTo>
                <a:lnTo>
                  <a:pt x="468" y="230"/>
                </a:lnTo>
                <a:lnTo>
                  <a:pt x="468" y="232"/>
                </a:lnTo>
                <a:lnTo>
                  <a:pt x="469" y="232"/>
                </a:lnTo>
                <a:lnTo>
                  <a:pt x="469" y="234"/>
                </a:lnTo>
                <a:lnTo>
                  <a:pt x="469" y="235"/>
                </a:lnTo>
                <a:lnTo>
                  <a:pt x="469" y="237"/>
                </a:lnTo>
                <a:lnTo>
                  <a:pt x="471" y="237"/>
                </a:lnTo>
                <a:lnTo>
                  <a:pt x="471" y="235"/>
                </a:lnTo>
                <a:lnTo>
                  <a:pt x="473" y="235"/>
                </a:lnTo>
                <a:lnTo>
                  <a:pt x="473" y="237"/>
                </a:lnTo>
                <a:lnTo>
                  <a:pt x="473" y="239"/>
                </a:lnTo>
                <a:lnTo>
                  <a:pt x="475" y="239"/>
                </a:lnTo>
                <a:lnTo>
                  <a:pt x="475" y="241"/>
                </a:lnTo>
                <a:lnTo>
                  <a:pt x="476" y="241"/>
                </a:lnTo>
                <a:lnTo>
                  <a:pt x="478" y="241"/>
                </a:lnTo>
                <a:lnTo>
                  <a:pt x="478" y="242"/>
                </a:lnTo>
                <a:lnTo>
                  <a:pt x="480" y="242"/>
                </a:lnTo>
                <a:lnTo>
                  <a:pt x="480" y="244"/>
                </a:lnTo>
                <a:lnTo>
                  <a:pt x="480" y="246"/>
                </a:lnTo>
                <a:lnTo>
                  <a:pt x="481" y="246"/>
                </a:lnTo>
                <a:lnTo>
                  <a:pt x="483" y="246"/>
                </a:lnTo>
                <a:lnTo>
                  <a:pt x="485" y="246"/>
                </a:lnTo>
                <a:lnTo>
                  <a:pt x="485" y="247"/>
                </a:lnTo>
                <a:lnTo>
                  <a:pt x="487" y="247"/>
                </a:lnTo>
                <a:lnTo>
                  <a:pt x="488" y="249"/>
                </a:lnTo>
                <a:lnTo>
                  <a:pt x="490" y="249"/>
                </a:lnTo>
                <a:lnTo>
                  <a:pt x="492" y="249"/>
                </a:lnTo>
                <a:lnTo>
                  <a:pt x="492" y="251"/>
                </a:lnTo>
                <a:lnTo>
                  <a:pt x="490" y="251"/>
                </a:lnTo>
                <a:lnTo>
                  <a:pt x="490" y="253"/>
                </a:lnTo>
                <a:lnTo>
                  <a:pt x="490" y="254"/>
                </a:lnTo>
                <a:lnTo>
                  <a:pt x="490" y="256"/>
                </a:lnTo>
                <a:lnTo>
                  <a:pt x="488" y="256"/>
                </a:lnTo>
                <a:lnTo>
                  <a:pt x="488" y="258"/>
                </a:lnTo>
                <a:lnTo>
                  <a:pt x="488" y="260"/>
                </a:lnTo>
                <a:lnTo>
                  <a:pt x="487" y="260"/>
                </a:lnTo>
                <a:lnTo>
                  <a:pt x="485" y="260"/>
                </a:lnTo>
                <a:lnTo>
                  <a:pt x="483" y="260"/>
                </a:lnTo>
                <a:lnTo>
                  <a:pt x="483" y="261"/>
                </a:lnTo>
                <a:lnTo>
                  <a:pt x="481" y="261"/>
                </a:lnTo>
                <a:lnTo>
                  <a:pt x="481" y="263"/>
                </a:lnTo>
                <a:lnTo>
                  <a:pt x="480" y="263"/>
                </a:lnTo>
                <a:lnTo>
                  <a:pt x="478" y="263"/>
                </a:lnTo>
                <a:lnTo>
                  <a:pt x="476" y="263"/>
                </a:lnTo>
                <a:lnTo>
                  <a:pt x="476" y="265"/>
                </a:lnTo>
                <a:lnTo>
                  <a:pt x="475" y="265"/>
                </a:lnTo>
                <a:lnTo>
                  <a:pt x="473" y="265"/>
                </a:lnTo>
                <a:lnTo>
                  <a:pt x="473" y="266"/>
                </a:lnTo>
                <a:lnTo>
                  <a:pt x="471" y="266"/>
                </a:lnTo>
                <a:lnTo>
                  <a:pt x="471" y="268"/>
                </a:lnTo>
                <a:lnTo>
                  <a:pt x="471" y="270"/>
                </a:lnTo>
                <a:lnTo>
                  <a:pt x="469" y="270"/>
                </a:lnTo>
                <a:lnTo>
                  <a:pt x="468" y="270"/>
                </a:lnTo>
                <a:lnTo>
                  <a:pt x="468" y="272"/>
                </a:lnTo>
                <a:lnTo>
                  <a:pt x="466" y="272"/>
                </a:lnTo>
                <a:lnTo>
                  <a:pt x="466" y="270"/>
                </a:lnTo>
                <a:lnTo>
                  <a:pt x="464" y="270"/>
                </a:lnTo>
                <a:lnTo>
                  <a:pt x="462" y="270"/>
                </a:lnTo>
                <a:lnTo>
                  <a:pt x="462" y="272"/>
                </a:lnTo>
                <a:lnTo>
                  <a:pt x="461" y="272"/>
                </a:lnTo>
                <a:lnTo>
                  <a:pt x="461" y="273"/>
                </a:lnTo>
                <a:lnTo>
                  <a:pt x="459" y="273"/>
                </a:lnTo>
                <a:lnTo>
                  <a:pt x="459" y="275"/>
                </a:lnTo>
                <a:lnTo>
                  <a:pt x="459" y="277"/>
                </a:lnTo>
                <a:lnTo>
                  <a:pt x="457" y="277"/>
                </a:lnTo>
                <a:lnTo>
                  <a:pt x="457" y="278"/>
                </a:lnTo>
                <a:lnTo>
                  <a:pt x="457" y="280"/>
                </a:lnTo>
                <a:lnTo>
                  <a:pt x="457" y="282"/>
                </a:lnTo>
                <a:lnTo>
                  <a:pt x="457" y="284"/>
                </a:lnTo>
                <a:lnTo>
                  <a:pt x="457" y="285"/>
                </a:lnTo>
                <a:lnTo>
                  <a:pt x="457" y="287"/>
                </a:lnTo>
                <a:lnTo>
                  <a:pt x="457" y="289"/>
                </a:lnTo>
                <a:lnTo>
                  <a:pt x="456" y="289"/>
                </a:lnTo>
                <a:lnTo>
                  <a:pt x="454" y="289"/>
                </a:lnTo>
                <a:lnTo>
                  <a:pt x="454" y="291"/>
                </a:lnTo>
                <a:lnTo>
                  <a:pt x="452" y="291"/>
                </a:lnTo>
                <a:lnTo>
                  <a:pt x="452" y="292"/>
                </a:lnTo>
                <a:lnTo>
                  <a:pt x="450" y="292"/>
                </a:lnTo>
                <a:lnTo>
                  <a:pt x="449" y="292"/>
                </a:lnTo>
                <a:lnTo>
                  <a:pt x="449" y="291"/>
                </a:lnTo>
                <a:lnTo>
                  <a:pt x="449" y="292"/>
                </a:lnTo>
                <a:lnTo>
                  <a:pt x="447" y="292"/>
                </a:lnTo>
                <a:lnTo>
                  <a:pt x="445" y="292"/>
                </a:lnTo>
                <a:lnTo>
                  <a:pt x="444" y="292"/>
                </a:lnTo>
                <a:lnTo>
                  <a:pt x="444" y="294"/>
                </a:lnTo>
                <a:lnTo>
                  <a:pt x="442" y="294"/>
                </a:lnTo>
                <a:lnTo>
                  <a:pt x="440" y="294"/>
                </a:lnTo>
                <a:lnTo>
                  <a:pt x="440" y="296"/>
                </a:lnTo>
                <a:lnTo>
                  <a:pt x="440" y="297"/>
                </a:lnTo>
                <a:lnTo>
                  <a:pt x="440" y="299"/>
                </a:lnTo>
                <a:lnTo>
                  <a:pt x="438" y="299"/>
                </a:lnTo>
                <a:lnTo>
                  <a:pt x="438" y="301"/>
                </a:lnTo>
                <a:lnTo>
                  <a:pt x="437" y="301"/>
                </a:lnTo>
                <a:lnTo>
                  <a:pt x="435" y="301"/>
                </a:lnTo>
                <a:lnTo>
                  <a:pt x="433" y="301"/>
                </a:lnTo>
                <a:lnTo>
                  <a:pt x="431" y="301"/>
                </a:lnTo>
                <a:lnTo>
                  <a:pt x="430" y="301"/>
                </a:lnTo>
                <a:lnTo>
                  <a:pt x="430" y="303"/>
                </a:lnTo>
                <a:lnTo>
                  <a:pt x="428" y="303"/>
                </a:lnTo>
                <a:lnTo>
                  <a:pt x="428" y="304"/>
                </a:lnTo>
                <a:lnTo>
                  <a:pt x="428" y="306"/>
                </a:lnTo>
                <a:lnTo>
                  <a:pt x="426" y="306"/>
                </a:lnTo>
                <a:lnTo>
                  <a:pt x="426" y="308"/>
                </a:lnTo>
                <a:lnTo>
                  <a:pt x="425" y="308"/>
                </a:lnTo>
                <a:lnTo>
                  <a:pt x="423" y="308"/>
                </a:lnTo>
                <a:lnTo>
                  <a:pt x="421" y="308"/>
                </a:lnTo>
                <a:lnTo>
                  <a:pt x="421" y="306"/>
                </a:lnTo>
                <a:lnTo>
                  <a:pt x="419" y="306"/>
                </a:lnTo>
                <a:lnTo>
                  <a:pt x="418" y="306"/>
                </a:lnTo>
                <a:lnTo>
                  <a:pt x="416" y="306"/>
                </a:lnTo>
                <a:lnTo>
                  <a:pt x="416" y="308"/>
                </a:lnTo>
                <a:lnTo>
                  <a:pt x="414" y="308"/>
                </a:lnTo>
                <a:lnTo>
                  <a:pt x="414" y="309"/>
                </a:lnTo>
                <a:lnTo>
                  <a:pt x="413" y="309"/>
                </a:lnTo>
                <a:lnTo>
                  <a:pt x="411" y="309"/>
                </a:lnTo>
                <a:lnTo>
                  <a:pt x="409" y="309"/>
                </a:lnTo>
                <a:lnTo>
                  <a:pt x="409" y="311"/>
                </a:lnTo>
                <a:lnTo>
                  <a:pt x="407" y="311"/>
                </a:lnTo>
                <a:lnTo>
                  <a:pt x="407" y="313"/>
                </a:lnTo>
                <a:lnTo>
                  <a:pt x="407" y="315"/>
                </a:lnTo>
                <a:lnTo>
                  <a:pt x="407" y="316"/>
                </a:lnTo>
                <a:lnTo>
                  <a:pt x="407" y="318"/>
                </a:lnTo>
                <a:lnTo>
                  <a:pt x="407" y="320"/>
                </a:lnTo>
                <a:lnTo>
                  <a:pt x="409" y="320"/>
                </a:lnTo>
                <a:lnTo>
                  <a:pt x="409" y="321"/>
                </a:lnTo>
                <a:lnTo>
                  <a:pt x="411" y="321"/>
                </a:lnTo>
                <a:lnTo>
                  <a:pt x="411" y="323"/>
                </a:lnTo>
                <a:lnTo>
                  <a:pt x="409" y="323"/>
                </a:lnTo>
                <a:lnTo>
                  <a:pt x="409" y="325"/>
                </a:lnTo>
                <a:lnTo>
                  <a:pt x="407" y="325"/>
                </a:lnTo>
                <a:lnTo>
                  <a:pt x="407" y="327"/>
                </a:lnTo>
                <a:lnTo>
                  <a:pt x="406" y="327"/>
                </a:lnTo>
                <a:lnTo>
                  <a:pt x="404" y="327"/>
                </a:lnTo>
                <a:lnTo>
                  <a:pt x="404" y="325"/>
                </a:lnTo>
                <a:lnTo>
                  <a:pt x="402" y="325"/>
                </a:lnTo>
                <a:lnTo>
                  <a:pt x="402" y="327"/>
                </a:lnTo>
                <a:lnTo>
                  <a:pt x="402" y="328"/>
                </a:lnTo>
                <a:lnTo>
                  <a:pt x="400" y="328"/>
                </a:lnTo>
                <a:lnTo>
                  <a:pt x="399" y="327"/>
                </a:lnTo>
                <a:lnTo>
                  <a:pt x="397" y="327"/>
                </a:lnTo>
                <a:lnTo>
                  <a:pt x="395" y="327"/>
                </a:lnTo>
                <a:lnTo>
                  <a:pt x="394" y="327"/>
                </a:lnTo>
                <a:lnTo>
                  <a:pt x="394" y="328"/>
                </a:lnTo>
                <a:lnTo>
                  <a:pt x="392" y="328"/>
                </a:lnTo>
                <a:lnTo>
                  <a:pt x="392" y="330"/>
                </a:lnTo>
                <a:lnTo>
                  <a:pt x="390" y="330"/>
                </a:lnTo>
                <a:lnTo>
                  <a:pt x="390" y="332"/>
                </a:lnTo>
                <a:lnTo>
                  <a:pt x="388" y="332"/>
                </a:lnTo>
                <a:lnTo>
                  <a:pt x="388" y="334"/>
                </a:lnTo>
                <a:lnTo>
                  <a:pt x="388" y="335"/>
                </a:lnTo>
                <a:lnTo>
                  <a:pt x="387" y="335"/>
                </a:lnTo>
                <a:lnTo>
                  <a:pt x="385" y="335"/>
                </a:lnTo>
                <a:lnTo>
                  <a:pt x="383" y="335"/>
                </a:lnTo>
                <a:lnTo>
                  <a:pt x="382" y="335"/>
                </a:lnTo>
                <a:lnTo>
                  <a:pt x="382" y="337"/>
                </a:lnTo>
                <a:lnTo>
                  <a:pt x="382" y="339"/>
                </a:lnTo>
                <a:lnTo>
                  <a:pt x="380" y="339"/>
                </a:lnTo>
                <a:lnTo>
                  <a:pt x="380" y="340"/>
                </a:lnTo>
                <a:lnTo>
                  <a:pt x="380" y="342"/>
                </a:lnTo>
                <a:lnTo>
                  <a:pt x="378" y="342"/>
                </a:lnTo>
                <a:lnTo>
                  <a:pt x="378" y="344"/>
                </a:lnTo>
                <a:lnTo>
                  <a:pt x="378" y="346"/>
                </a:lnTo>
                <a:lnTo>
                  <a:pt x="378" y="347"/>
                </a:lnTo>
                <a:lnTo>
                  <a:pt x="380" y="347"/>
                </a:lnTo>
                <a:lnTo>
                  <a:pt x="378" y="347"/>
                </a:lnTo>
                <a:lnTo>
                  <a:pt x="378" y="349"/>
                </a:lnTo>
                <a:lnTo>
                  <a:pt x="380" y="349"/>
                </a:lnTo>
                <a:lnTo>
                  <a:pt x="378" y="349"/>
                </a:lnTo>
                <a:lnTo>
                  <a:pt x="378" y="351"/>
                </a:lnTo>
                <a:lnTo>
                  <a:pt x="380" y="351"/>
                </a:lnTo>
                <a:lnTo>
                  <a:pt x="380" y="352"/>
                </a:lnTo>
                <a:lnTo>
                  <a:pt x="378" y="352"/>
                </a:lnTo>
                <a:lnTo>
                  <a:pt x="378" y="354"/>
                </a:lnTo>
                <a:lnTo>
                  <a:pt x="376" y="354"/>
                </a:lnTo>
                <a:lnTo>
                  <a:pt x="375" y="354"/>
                </a:lnTo>
                <a:lnTo>
                  <a:pt x="373" y="354"/>
                </a:lnTo>
                <a:lnTo>
                  <a:pt x="373" y="356"/>
                </a:lnTo>
                <a:lnTo>
                  <a:pt x="371" y="356"/>
                </a:lnTo>
                <a:lnTo>
                  <a:pt x="371" y="358"/>
                </a:lnTo>
                <a:lnTo>
                  <a:pt x="370" y="358"/>
                </a:lnTo>
                <a:lnTo>
                  <a:pt x="368" y="358"/>
                </a:lnTo>
                <a:lnTo>
                  <a:pt x="368" y="359"/>
                </a:lnTo>
                <a:lnTo>
                  <a:pt x="366" y="359"/>
                </a:lnTo>
                <a:lnTo>
                  <a:pt x="366" y="361"/>
                </a:lnTo>
                <a:lnTo>
                  <a:pt x="366" y="363"/>
                </a:lnTo>
                <a:lnTo>
                  <a:pt x="364" y="363"/>
                </a:lnTo>
                <a:lnTo>
                  <a:pt x="363" y="363"/>
                </a:lnTo>
                <a:lnTo>
                  <a:pt x="361" y="363"/>
                </a:lnTo>
                <a:lnTo>
                  <a:pt x="361" y="365"/>
                </a:lnTo>
                <a:lnTo>
                  <a:pt x="359" y="365"/>
                </a:lnTo>
                <a:lnTo>
                  <a:pt x="357" y="365"/>
                </a:lnTo>
                <a:lnTo>
                  <a:pt x="357" y="366"/>
                </a:lnTo>
                <a:lnTo>
                  <a:pt x="356" y="366"/>
                </a:lnTo>
                <a:lnTo>
                  <a:pt x="354" y="366"/>
                </a:lnTo>
                <a:lnTo>
                  <a:pt x="354" y="368"/>
                </a:lnTo>
                <a:lnTo>
                  <a:pt x="352" y="370"/>
                </a:lnTo>
                <a:lnTo>
                  <a:pt x="352" y="371"/>
                </a:lnTo>
                <a:lnTo>
                  <a:pt x="354" y="371"/>
                </a:lnTo>
                <a:lnTo>
                  <a:pt x="354" y="373"/>
                </a:lnTo>
                <a:lnTo>
                  <a:pt x="354" y="375"/>
                </a:lnTo>
                <a:lnTo>
                  <a:pt x="354" y="377"/>
                </a:lnTo>
                <a:lnTo>
                  <a:pt x="352" y="377"/>
                </a:lnTo>
                <a:lnTo>
                  <a:pt x="351" y="377"/>
                </a:lnTo>
                <a:lnTo>
                  <a:pt x="351" y="378"/>
                </a:lnTo>
                <a:lnTo>
                  <a:pt x="351" y="377"/>
                </a:lnTo>
                <a:lnTo>
                  <a:pt x="349" y="378"/>
                </a:lnTo>
                <a:lnTo>
                  <a:pt x="349" y="377"/>
                </a:lnTo>
                <a:lnTo>
                  <a:pt x="347" y="377"/>
                </a:lnTo>
                <a:lnTo>
                  <a:pt x="345" y="377"/>
                </a:lnTo>
                <a:lnTo>
                  <a:pt x="345" y="375"/>
                </a:lnTo>
                <a:lnTo>
                  <a:pt x="344" y="375"/>
                </a:lnTo>
                <a:lnTo>
                  <a:pt x="344" y="377"/>
                </a:lnTo>
                <a:lnTo>
                  <a:pt x="342" y="377"/>
                </a:lnTo>
                <a:lnTo>
                  <a:pt x="342" y="375"/>
                </a:lnTo>
                <a:lnTo>
                  <a:pt x="342" y="377"/>
                </a:lnTo>
                <a:lnTo>
                  <a:pt x="340" y="377"/>
                </a:lnTo>
                <a:lnTo>
                  <a:pt x="339" y="377"/>
                </a:lnTo>
                <a:lnTo>
                  <a:pt x="337" y="377"/>
                </a:lnTo>
                <a:lnTo>
                  <a:pt x="335" y="378"/>
                </a:lnTo>
                <a:lnTo>
                  <a:pt x="333" y="378"/>
                </a:lnTo>
                <a:lnTo>
                  <a:pt x="333" y="380"/>
                </a:lnTo>
                <a:lnTo>
                  <a:pt x="332" y="380"/>
                </a:lnTo>
                <a:lnTo>
                  <a:pt x="332" y="382"/>
                </a:lnTo>
                <a:lnTo>
                  <a:pt x="332" y="383"/>
                </a:lnTo>
                <a:lnTo>
                  <a:pt x="330" y="383"/>
                </a:lnTo>
                <a:lnTo>
                  <a:pt x="328" y="383"/>
                </a:lnTo>
                <a:lnTo>
                  <a:pt x="326" y="385"/>
                </a:lnTo>
                <a:lnTo>
                  <a:pt x="325" y="385"/>
                </a:lnTo>
                <a:lnTo>
                  <a:pt x="325" y="387"/>
                </a:lnTo>
                <a:lnTo>
                  <a:pt x="325" y="389"/>
                </a:lnTo>
                <a:lnTo>
                  <a:pt x="323" y="389"/>
                </a:lnTo>
                <a:lnTo>
                  <a:pt x="323" y="390"/>
                </a:lnTo>
                <a:lnTo>
                  <a:pt x="321" y="390"/>
                </a:lnTo>
                <a:lnTo>
                  <a:pt x="321" y="389"/>
                </a:lnTo>
                <a:lnTo>
                  <a:pt x="320" y="389"/>
                </a:lnTo>
                <a:lnTo>
                  <a:pt x="320" y="390"/>
                </a:lnTo>
                <a:lnTo>
                  <a:pt x="318" y="390"/>
                </a:lnTo>
                <a:lnTo>
                  <a:pt x="318" y="389"/>
                </a:lnTo>
                <a:lnTo>
                  <a:pt x="316" y="389"/>
                </a:lnTo>
                <a:lnTo>
                  <a:pt x="314" y="389"/>
                </a:lnTo>
                <a:lnTo>
                  <a:pt x="314" y="390"/>
                </a:lnTo>
                <a:lnTo>
                  <a:pt x="313" y="390"/>
                </a:lnTo>
                <a:lnTo>
                  <a:pt x="313" y="389"/>
                </a:lnTo>
                <a:lnTo>
                  <a:pt x="311" y="389"/>
                </a:lnTo>
                <a:lnTo>
                  <a:pt x="309" y="389"/>
                </a:lnTo>
                <a:lnTo>
                  <a:pt x="308" y="389"/>
                </a:lnTo>
                <a:lnTo>
                  <a:pt x="306" y="390"/>
                </a:lnTo>
                <a:lnTo>
                  <a:pt x="304" y="390"/>
                </a:lnTo>
                <a:lnTo>
                  <a:pt x="304" y="392"/>
                </a:lnTo>
                <a:lnTo>
                  <a:pt x="302" y="392"/>
                </a:lnTo>
                <a:lnTo>
                  <a:pt x="301" y="392"/>
                </a:lnTo>
                <a:lnTo>
                  <a:pt x="301" y="394"/>
                </a:lnTo>
                <a:lnTo>
                  <a:pt x="301" y="396"/>
                </a:lnTo>
                <a:lnTo>
                  <a:pt x="301" y="397"/>
                </a:lnTo>
                <a:lnTo>
                  <a:pt x="302" y="397"/>
                </a:lnTo>
                <a:lnTo>
                  <a:pt x="302" y="399"/>
                </a:lnTo>
                <a:lnTo>
                  <a:pt x="304" y="399"/>
                </a:lnTo>
                <a:lnTo>
                  <a:pt x="304" y="401"/>
                </a:lnTo>
                <a:lnTo>
                  <a:pt x="302" y="401"/>
                </a:lnTo>
                <a:lnTo>
                  <a:pt x="302" y="402"/>
                </a:lnTo>
                <a:lnTo>
                  <a:pt x="302" y="404"/>
                </a:lnTo>
                <a:lnTo>
                  <a:pt x="302" y="406"/>
                </a:lnTo>
                <a:lnTo>
                  <a:pt x="302" y="408"/>
                </a:lnTo>
                <a:lnTo>
                  <a:pt x="301" y="408"/>
                </a:lnTo>
                <a:lnTo>
                  <a:pt x="301" y="409"/>
                </a:lnTo>
                <a:lnTo>
                  <a:pt x="299" y="411"/>
                </a:lnTo>
                <a:lnTo>
                  <a:pt x="301" y="411"/>
                </a:lnTo>
                <a:lnTo>
                  <a:pt x="299" y="411"/>
                </a:lnTo>
                <a:lnTo>
                  <a:pt x="299" y="413"/>
                </a:lnTo>
                <a:lnTo>
                  <a:pt x="297" y="413"/>
                </a:lnTo>
                <a:lnTo>
                  <a:pt x="296" y="413"/>
                </a:lnTo>
                <a:lnTo>
                  <a:pt x="294" y="413"/>
                </a:lnTo>
                <a:lnTo>
                  <a:pt x="294" y="414"/>
                </a:lnTo>
                <a:lnTo>
                  <a:pt x="292" y="414"/>
                </a:lnTo>
                <a:lnTo>
                  <a:pt x="290" y="414"/>
                </a:lnTo>
                <a:lnTo>
                  <a:pt x="290" y="413"/>
                </a:lnTo>
                <a:lnTo>
                  <a:pt x="290" y="414"/>
                </a:lnTo>
                <a:lnTo>
                  <a:pt x="289" y="414"/>
                </a:lnTo>
                <a:lnTo>
                  <a:pt x="287" y="414"/>
                </a:lnTo>
                <a:lnTo>
                  <a:pt x="287" y="413"/>
                </a:lnTo>
                <a:lnTo>
                  <a:pt x="285" y="413"/>
                </a:lnTo>
                <a:lnTo>
                  <a:pt x="283" y="413"/>
                </a:lnTo>
                <a:lnTo>
                  <a:pt x="283" y="414"/>
                </a:lnTo>
                <a:lnTo>
                  <a:pt x="283" y="416"/>
                </a:lnTo>
                <a:lnTo>
                  <a:pt x="283" y="418"/>
                </a:lnTo>
                <a:lnTo>
                  <a:pt x="283" y="420"/>
                </a:lnTo>
                <a:lnTo>
                  <a:pt x="282" y="420"/>
                </a:lnTo>
                <a:lnTo>
                  <a:pt x="283" y="420"/>
                </a:lnTo>
                <a:lnTo>
                  <a:pt x="283" y="421"/>
                </a:lnTo>
                <a:lnTo>
                  <a:pt x="283" y="423"/>
                </a:lnTo>
                <a:lnTo>
                  <a:pt x="283" y="425"/>
                </a:lnTo>
                <a:lnTo>
                  <a:pt x="285" y="425"/>
                </a:lnTo>
                <a:lnTo>
                  <a:pt x="285" y="427"/>
                </a:lnTo>
                <a:lnTo>
                  <a:pt x="283" y="427"/>
                </a:lnTo>
                <a:lnTo>
                  <a:pt x="282" y="427"/>
                </a:lnTo>
                <a:lnTo>
                  <a:pt x="282" y="425"/>
                </a:lnTo>
                <a:lnTo>
                  <a:pt x="280" y="425"/>
                </a:lnTo>
                <a:lnTo>
                  <a:pt x="278" y="425"/>
                </a:lnTo>
                <a:lnTo>
                  <a:pt x="277" y="425"/>
                </a:lnTo>
                <a:lnTo>
                  <a:pt x="277" y="427"/>
                </a:lnTo>
                <a:lnTo>
                  <a:pt x="278" y="427"/>
                </a:lnTo>
                <a:lnTo>
                  <a:pt x="278" y="428"/>
                </a:lnTo>
                <a:lnTo>
                  <a:pt x="278" y="430"/>
                </a:lnTo>
                <a:lnTo>
                  <a:pt x="278" y="432"/>
                </a:lnTo>
                <a:lnTo>
                  <a:pt x="278" y="433"/>
                </a:lnTo>
                <a:lnTo>
                  <a:pt x="278" y="435"/>
                </a:lnTo>
                <a:lnTo>
                  <a:pt x="278" y="437"/>
                </a:lnTo>
                <a:lnTo>
                  <a:pt x="277" y="437"/>
                </a:lnTo>
                <a:lnTo>
                  <a:pt x="275" y="437"/>
                </a:lnTo>
                <a:lnTo>
                  <a:pt x="275" y="439"/>
                </a:lnTo>
                <a:lnTo>
                  <a:pt x="273" y="439"/>
                </a:lnTo>
                <a:lnTo>
                  <a:pt x="273" y="437"/>
                </a:lnTo>
                <a:lnTo>
                  <a:pt x="273" y="435"/>
                </a:lnTo>
                <a:lnTo>
                  <a:pt x="273" y="433"/>
                </a:lnTo>
                <a:lnTo>
                  <a:pt x="271" y="433"/>
                </a:lnTo>
                <a:lnTo>
                  <a:pt x="271" y="432"/>
                </a:lnTo>
                <a:lnTo>
                  <a:pt x="270" y="432"/>
                </a:lnTo>
                <a:lnTo>
                  <a:pt x="270" y="433"/>
                </a:lnTo>
                <a:lnTo>
                  <a:pt x="268" y="433"/>
                </a:lnTo>
                <a:lnTo>
                  <a:pt x="268" y="435"/>
                </a:lnTo>
                <a:lnTo>
                  <a:pt x="266" y="435"/>
                </a:lnTo>
                <a:lnTo>
                  <a:pt x="266" y="437"/>
                </a:lnTo>
                <a:lnTo>
                  <a:pt x="265" y="437"/>
                </a:lnTo>
                <a:lnTo>
                  <a:pt x="263" y="437"/>
                </a:lnTo>
                <a:lnTo>
                  <a:pt x="261" y="437"/>
                </a:lnTo>
                <a:lnTo>
                  <a:pt x="261" y="435"/>
                </a:lnTo>
                <a:lnTo>
                  <a:pt x="259" y="435"/>
                </a:lnTo>
                <a:lnTo>
                  <a:pt x="259" y="433"/>
                </a:lnTo>
                <a:lnTo>
                  <a:pt x="258" y="433"/>
                </a:lnTo>
                <a:lnTo>
                  <a:pt x="256" y="433"/>
                </a:lnTo>
                <a:lnTo>
                  <a:pt x="254" y="433"/>
                </a:lnTo>
                <a:lnTo>
                  <a:pt x="254" y="432"/>
                </a:lnTo>
                <a:lnTo>
                  <a:pt x="252" y="432"/>
                </a:lnTo>
                <a:lnTo>
                  <a:pt x="252" y="430"/>
                </a:lnTo>
                <a:lnTo>
                  <a:pt x="251" y="430"/>
                </a:lnTo>
                <a:lnTo>
                  <a:pt x="251" y="428"/>
                </a:lnTo>
                <a:lnTo>
                  <a:pt x="249" y="428"/>
                </a:lnTo>
                <a:lnTo>
                  <a:pt x="247" y="427"/>
                </a:lnTo>
                <a:lnTo>
                  <a:pt x="247" y="425"/>
                </a:lnTo>
                <a:lnTo>
                  <a:pt x="247" y="423"/>
                </a:lnTo>
                <a:lnTo>
                  <a:pt x="246" y="423"/>
                </a:lnTo>
                <a:lnTo>
                  <a:pt x="246" y="425"/>
                </a:lnTo>
                <a:lnTo>
                  <a:pt x="246" y="423"/>
                </a:lnTo>
                <a:lnTo>
                  <a:pt x="244" y="423"/>
                </a:lnTo>
                <a:lnTo>
                  <a:pt x="244" y="425"/>
                </a:lnTo>
                <a:lnTo>
                  <a:pt x="244" y="427"/>
                </a:lnTo>
                <a:lnTo>
                  <a:pt x="244" y="428"/>
                </a:lnTo>
                <a:lnTo>
                  <a:pt x="244" y="430"/>
                </a:lnTo>
                <a:lnTo>
                  <a:pt x="242" y="430"/>
                </a:lnTo>
                <a:lnTo>
                  <a:pt x="242" y="432"/>
                </a:lnTo>
                <a:lnTo>
                  <a:pt x="240" y="432"/>
                </a:lnTo>
                <a:lnTo>
                  <a:pt x="240" y="433"/>
                </a:lnTo>
                <a:lnTo>
                  <a:pt x="240" y="435"/>
                </a:lnTo>
                <a:lnTo>
                  <a:pt x="239" y="435"/>
                </a:lnTo>
                <a:lnTo>
                  <a:pt x="239" y="437"/>
                </a:lnTo>
                <a:lnTo>
                  <a:pt x="240" y="437"/>
                </a:lnTo>
                <a:lnTo>
                  <a:pt x="240" y="439"/>
                </a:lnTo>
                <a:lnTo>
                  <a:pt x="242" y="439"/>
                </a:lnTo>
                <a:lnTo>
                  <a:pt x="242" y="440"/>
                </a:lnTo>
                <a:lnTo>
                  <a:pt x="244" y="440"/>
                </a:lnTo>
                <a:lnTo>
                  <a:pt x="244" y="442"/>
                </a:lnTo>
                <a:lnTo>
                  <a:pt x="246" y="442"/>
                </a:lnTo>
                <a:lnTo>
                  <a:pt x="246" y="444"/>
                </a:lnTo>
                <a:lnTo>
                  <a:pt x="246" y="445"/>
                </a:lnTo>
                <a:lnTo>
                  <a:pt x="244" y="445"/>
                </a:lnTo>
                <a:lnTo>
                  <a:pt x="244" y="447"/>
                </a:lnTo>
                <a:lnTo>
                  <a:pt x="246" y="447"/>
                </a:lnTo>
                <a:lnTo>
                  <a:pt x="246" y="449"/>
                </a:lnTo>
                <a:lnTo>
                  <a:pt x="247" y="449"/>
                </a:lnTo>
                <a:lnTo>
                  <a:pt x="246" y="449"/>
                </a:lnTo>
                <a:lnTo>
                  <a:pt x="246" y="451"/>
                </a:lnTo>
                <a:lnTo>
                  <a:pt x="244" y="451"/>
                </a:lnTo>
                <a:lnTo>
                  <a:pt x="242" y="451"/>
                </a:lnTo>
                <a:lnTo>
                  <a:pt x="242" y="452"/>
                </a:lnTo>
                <a:lnTo>
                  <a:pt x="240" y="452"/>
                </a:lnTo>
                <a:lnTo>
                  <a:pt x="240" y="454"/>
                </a:lnTo>
                <a:lnTo>
                  <a:pt x="242" y="454"/>
                </a:lnTo>
                <a:lnTo>
                  <a:pt x="242" y="456"/>
                </a:lnTo>
                <a:lnTo>
                  <a:pt x="244" y="457"/>
                </a:lnTo>
                <a:lnTo>
                  <a:pt x="242" y="457"/>
                </a:lnTo>
                <a:lnTo>
                  <a:pt x="242" y="459"/>
                </a:lnTo>
                <a:lnTo>
                  <a:pt x="240" y="459"/>
                </a:lnTo>
                <a:lnTo>
                  <a:pt x="240" y="461"/>
                </a:lnTo>
                <a:lnTo>
                  <a:pt x="240" y="463"/>
                </a:lnTo>
                <a:lnTo>
                  <a:pt x="242" y="463"/>
                </a:lnTo>
                <a:lnTo>
                  <a:pt x="242" y="464"/>
                </a:lnTo>
                <a:lnTo>
                  <a:pt x="242" y="466"/>
                </a:lnTo>
                <a:lnTo>
                  <a:pt x="240" y="466"/>
                </a:lnTo>
                <a:lnTo>
                  <a:pt x="240" y="468"/>
                </a:lnTo>
                <a:lnTo>
                  <a:pt x="240" y="470"/>
                </a:lnTo>
                <a:lnTo>
                  <a:pt x="239" y="470"/>
                </a:lnTo>
                <a:lnTo>
                  <a:pt x="239" y="471"/>
                </a:lnTo>
                <a:lnTo>
                  <a:pt x="237" y="471"/>
                </a:lnTo>
                <a:lnTo>
                  <a:pt x="235" y="471"/>
                </a:lnTo>
                <a:lnTo>
                  <a:pt x="235" y="473"/>
                </a:lnTo>
                <a:lnTo>
                  <a:pt x="235" y="475"/>
                </a:lnTo>
                <a:lnTo>
                  <a:pt x="234" y="475"/>
                </a:lnTo>
                <a:lnTo>
                  <a:pt x="235" y="475"/>
                </a:lnTo>
                <a:lnTo>
                  <a:pt x="234" y="475"/>
                </a:lnTo>
                <a:lnTo>
                  <a:pt x="235" y="475"/>
                </a:lnTo>
                <a:lnTo>
                  <a:pt x="235" y="476"/>
                </a:lnTo>
                <a:lnTo>
                  <a:pt x="234" y="476"/>
                </a:lnTo>
                <a:lnTo>
                  <a:pt x="235" y="476"/>
                </a:lnTo>
                <a:lnTo>
                  <a:pt x="235" y="478"/>
                </a:lnTo>
                <a:lnTo>
                  <a:pt x="234" y="478"/>
                </a:lnTo>
                <a:lnTo>
                  <a:pt x="234" y="480"/>
                </a:lnTo>
                <a:lnTo>
                  <a:pt x="232" y="480"/>
                </a:lnTo>
                <a:lnTo>
                  <a:pt x="232" y="482"/>
                </a:lnTo>
                <a:lnTo>
                  <a:pt x="232" y="483"/>
                </a:lnTo>
                <a:lnTo>
                  <a:pt x="232" y="485"/>
                </a:lnTo>
                <a:lnTo>
                  <a:pt x="232" y="487"/>
                </a:lnTo>
                <a:lnTo>
                  <a:pt x="230" y="487"/>
                </a:lnTo>
                <a:lnTo>
                  <a:pt x="230" y="488"/>
                </a:lnTo>
                <a:lnTo>
                  <a:pt x="228" y="488"/>
                </a:lnTo>
                <a:lnTo>
                  <a:pt x="228" y="490"/>
                </a:lnTo>
                <a:lnTo>
                  <a:pt x="228" y="492"/>
                </a:lnTo>
                <a:lnTo>
                  <a:pt x="230" y="492"/>
                </a:lnTo>
                <a:lnTo>
                  <a:pt x="228" y="492"/>
                </a:lnTo>
                <a:lnTo>
                  <a:pt x="227" y="494"/>
                </a:lnTo>
                <a:lnTo>
                  <a:pt x="227" y="495"/>
                </a:lnTo>
                <a:lnTo>
                  <a:pt x="225" y="495"/>
                </a:lnTo>
                <a:lnTo>
                  <a:pt x="223" y="495"/>
                </a:lnTo>
                <a:lnTo>
                  <a:pt x="223" y="497"/>
                </a:lnTo>
                <a:lnTo>
                  <a:pt x="222" y="497"/>
                </a:lnTo>
                <a:lnTo>
                  <a:pt x="220" y="497"/>
                </a:lnTo>
                <a:lnTo>
                  <a:pt x="220" y="499"/>
                </a:lnTo>
                <a:lnTo>
                  <a:pt x="220" y="501"/>
                </a:lnTo>
                <a:lnTo>
                  <a:pt x="220" y="502"/>
                </a:lnTo>
                <a:lnTo>
                  <a:pt x="220" y="504"/>
                </a:lnTo>
                <a:lnTo>
                  <a:pt x="220" y="506"/>
                </a:lnTo>
                <a:lnTo>
                  <a:pt x="218" y="506"/>
                </a:lnTo>
                <a:lnTo>
                  <a:pt x="216" y="506"/>
                </a:lnTo>
                <a:lnTo>
                  <a:pt x="216" y="504"/>
                </a:lnTo>
                <a:lnTo>
                  <a:pt x="215" y="504"/>
                </a:lnTo>
                <a:lnTo>
                  <a:pt x="215" y="506"/>
                </a:lnTo>
                <a:lnTo>
                  <a:pt x="213" y="506"/>
                </a:lnTo>
                <a:lnTo>
                  <a:pt x="211" y="506"/>
                </a:lnTo>
                <a:lnTo>
                  <a:pt x="211" y="504"/>
                </a:lnTo>
                <a:lnTo>
                  <a:pt x="211" y="506"/>
                </a:lnTo>
                <a:lnTo>
                  <a:pt x="209" y="506"/>
                </a:lnTo>
                <a:lnTo>
                  <a:pt x="208" y="506"/>
                </a:lnTo>
                <a:lnTo>
                  <a:pt x="208" y="507"/>
                </a:lnTo>
                <a:lnTo>
                  <a:pt x="208" y="509"/>
                </a:lnTo>
                <a:lnTo>
                  <a:pt x="206" y="509"/>
                </a:lnTo>
                <a:lnTo>
                  <a:pt x="206" y="511"/>
                </a:lnTo>
                <a:lnTo>
                  <a:pt x="206" y="513"/>
                </a:lnTo>
                <a:lnTo>
                  <a:pt x="204" y="513"/>
                </a:lnTo>
                <a:lnTo>
                  <a:pt x="204" y="514"/>
                </a:lnTo>
                <a:lnTo>
                  <a:pt x="206" y="514"/>
                </a:lnTo>
                <a:lnTo>
                  <a:pt x="206" y="516"/>
                </a:lnTo>
                <a:lnTo>
                  <a:pt x="206" y="518"/>
                </a:lnTo>
                <a:lnTo>
                  <a:pt x="208" y="518"/>
                </a:lnTo>
                <a:lnTo>
                  <a:pt x="206" y="518"/>
                </a:lnTo>
                <a:lnTo>
                  <a:pt x="206" y="519"/>
                </a:lnTo>
                <a:lnTo>
                  <a:pt x="204" y="519"/>
                </a:lnTo>
                <a:lnTo>
                  <a:pt x="204" y="521"/>
                </a:lnTo>
                <a:lnTo>
                  <a:pt x="204" y="523"/>
                </a:lnTo>
                <a:lnTo>
                  <a:pt x="204" y="525"/>
                </a:lnTo>
                <a:lnTo>
                  <a:pt x="204" y="526"/>
                </a:lnTo>
                <a:lnTo>
                  <a:pt x="206" y="526"/>
                </a:lnTo>
                <a:lnTo>
                  <a:pt x="206" y="528"/>
                </a:lnTo>
                <a:lnTo>
                  <a:pt x="208" y="528"/>
                </a:lnTo>
                <a:lnTo>
                  <a:pt x="208" y="530"/>
                </a:lnTo>
                <a:lnTo>
                  <a:pt x="206" y="532"/>
                </a:lnTo>
                <a:lnTo>
                  <a:pt x="206" y="533"/>
                </a:lnTo>
                <a:lnTo>
                  <a:pt x="208" y="533"/>
                </a:lnTo>
                <a:lnTo>
                  <a:pt x="208" y="535"/>
                </a:lnTo>
                <a:lnTo>
                  <a:pt x="208" y="537"/>
                </a:lnTo>
                <a:lnTo>
                  <a:pt x="208" y="538"/>
                </a:lnTo>
                <a:lnTo>
                  <a:pt x="208" y="540"/>
                </a:lnTo>
                <a:lnTo>
                  <a:pt x="208" y="542"/>
                </a:lnTo>
                <a:lnTo>
                  <a:pt x="208" y="544"/>
                </a:lnTo>
                <a:lnTo>
                  <a:pt x="208" y="545"/>
                </a:lnTo>
                <a:lnTo>
                  <a:pt x="208" y="547"/>
                </a:lnTo>
                <a:lnTo>
                  <a:pt x="206" y="549"/>
                </a:lnTo>
                <a:lnTo>
                  <a:pt x="204" y="549"/>
                </a:lnTo>
                <a:lnTo>
                  <a:pt x="203" y="549"/>
                </a:lnTo>
                <a:lnTo>
                  <a:pt x="203" y="550"/>
                </a:lnTo>
                <a:lnTo>
                  <a:pt x="201" y="550"/>
                </a:lnTo>
                <a:lnTo>
                  <a:pt x="199" y="550"/>
                </a:lnTo>
                <a:lnTo>
                  <a:pt x="199" y="552"/>
                </a:lnTo>
                <a:lnTo>
                  <a:pt x="199" y="554"/>
                </a:lnTo>
                <a:lnTo>
                  <a:pt x="197" y="554"/>
                </a:lnTo>
                <a:lnTo>
                  <a:pt x="197" y="556"/>
                </a:lnTo>
                <a:lnTo>
                  <a:pt x="196" y="556"/>
                </a:lnTo>
                <a:lnTo>
                  <a:pt x="194" y="556"/>
                </a:lnTo>
                <a:lnTo>
                  <a:pt x="192" y="556"/>
                </a:lnTo>
                <a:lnTo>
                  <a:pt x="192" y="557"/>
                </a:lnTo>
                <a:lnTo>
                  <a:pt x="191" y="557"/>
                </a:lnTo>
                <a:lnTo>
                  <a:pt x="192" y="557"/>
                </a:lnTo>
                <a:lnTo>
                  <a:pt x="192" y="559"/>
                </a:lnTo>
                <a:lnTo>
                  <a:pt x="191" y="559"/>
                </a:lnTo>
                <a:lnTo>
                  <a:pt x="189" y="559"/>
                </a:lnTo>
                <a:lnTo>
                  <a:pt x="187" y="559"/>
                </a:lnTo>
                <a:lnTo>
                  <a:pt x="187" y="561"/>
                </a:lnTo>
                <a:lnTo>
                  <a:pt x="187" y="563"/>
                </a:lnTo>
                <a:lnTo>
                  <a:pt x="185" y="563"/>
                </a:lnTo>
                <a:lnTo>
                  <a:pt x="184" y="563"/>
                </a:lnTo>
                <a:lnTo>
                  <a:pt x="182" y="563"/>
                </a:lnTo>
                <a:lnTo>
                  <a:pt x="182" y="564"/>
                </a:lnTo>
                <a:lnTo>
                  <a:pt x="180" y="564"/>
                </a:lnTo>
                <a:lnTo>
                  <a:pt x="178" y="564"/>
                </a:lnTo>
                <a:lnTo>
                  <a:pt x="178" y="566"/>
                </a:lnTo>
                <a:lnTo>
                  <a:pt x="178" y="564"/>
                </a:lnTo>
                <a:lnTo>
                  <a:pt x="177" y="564"/>
                </a:lnTo>
                <a:lnTo>
                  <a:pt x="177" y="563"/>
                </a:lnTo>
                <a:lnTo>
                  <a:pt x="175" y="563"/>
                </a:lnTo>
                <a:lnTo>
                  <a:pt x="173" y="563"/>
                </a:lnTo>
                <a:lnTo>
                  <a:pt x="173" y="561"/>
                </a:lnTo>
                <a:lnTo>
                  <a:pt x="173" y="559"/>
                </a:lnTo>
                <a:lnTo>
                  <a:pt x="172" y="559"/>
                </a:lnTo>
                <a:lnTo>
                  <a:pt x="172" y="557"/>
                </a:lnTo>
                <a:lnTo>
                  <a:pt x="170" y="556"/>
                </a:lnTo>
                <a:lnTo>
                  <a:pt x="170" y="554"/>
                </a:lnTo>
                <a:lnTo>
                  <a:pt x="170" y="552"/>
                </a:lnTo>
                <a:lnTo>
                  <a:pt x="170" y="550"/>
                </a:lnTo>
                <a:lnTo>
                  <a:pt x="168" y="550"/>
                </a:lnTo>
                <a:lnTo>
                  <a:pt x="168" y="549"/>
                </a:lnTo>
                <a:lnTo>
                  <a:pt x="168" y="547"/>
                </a:lnTo>
                <a:lnTo>
                  <a:pt x="166" y="547"/>
                </a:lnTo>
                <a:lnTo>
                  <a:pt x="165" y="547"/>
                </a:lnTo>
                <a:lnTo>
                  <a:pt x="163" y="547"/>
                </a:lnTo>
                <a:lnTo>
                  <a:pt x="161" y="547"/>
                </a:lnTo>
                <a:lnTo>
                  <a:pt x="160" y="547"/>
                </a:lnTo>
                <a:lnTo>
                  <a:pt x="158" y="547"/>
                </a:lnTo>
                <a:lnTo>
                  <a:pt x="156" y="547"/>
                </a:lnTo>
                <a:lnTo>
                  <a:pt x="154" y="547"/>
                </a:lnTo>
                <a:lnTo>
                  <a:pt x="153" y="547"/>
                </a:lnTo>
                <a:lnTo>
                  <a:pt x="151" y="545"/>
                </a:lnTo>
                <a:lnTo>
                  <a:pt x="149" y="545"/>
                </a:lnTo>
                <a:lnTo>
                  <a:pt x="149" y="544"/>
                </a:lnTo>
                <a:lnTo>
                  <a:pt x="149" y="542"/>
                </a:lnTo>
                <a:lnTo>
                  <a:pt x="149" y="540"/>
                </a:lnTo>
                <a:lnTo>
                  <a:pt x="151" y="540"/>
                </a:lnTo>
                <a:lnTo>
                  <a:pt x="151" y="538"/>
                </a:lnTo>
                <a:lnTo>
                  <a:pt x="149" y="538"/>
                </a:lnTo>
                <a:lnTo>
                  <a:pt x="149" y="537"/>
                </a:lnTo>
                <a:lnTo>
                  <a:pt x="148" y="537"/>
                </a:lnTo>
                <a:lnTo>
                  <a:pt x="148" y="535"/>
                </a:lnTo>
                <a:lnTo>
                  <a:pt x="146" y="535"/>
                </a:lnTo>
                <a:lnTo>
                  <a:pt x="146" y="533"/>
                </a:lnTo>
                <a:lnTo>
                  <a:pt x="146" y="532"/>
                </a:lnTo>
                <a:lnTo>
                  <a:pt x="144" y="532"/>
                </a:lnTo>
                <a:lnTo>
                  <a:pt x="144" y="530"/>
                </a:lnTo>
                <a:lnTo>
                  <a:pt x="142" y="530"/>
                </a:lnTo>
                <a:lnTo>
                  <a:pt x="142" y="528"/>
                </a:lnTo>
                <a:lnTo>
                  <a:pt x="141" y="528"/>
                </a:lnTo>
                <a:lnTo>
                  <a:pt x="141" y="526"/>
                </a:lnTo>
                <a:lnTo>
                  <a:pt x="139" y="526"/>
                </a:lnTo>
                <a:lnTo>
                  <a:pt x="139" y="525"/>
                </a:lnTo>
                <a:lnTo>
                  <a:pt x="137" y="525"/>
                </a:lnTo>
                <a:lnTo>
                  <a:pt x="137" y="523"/>
                </a:lnTo>
                <a:lnTo>
                  <a:pt x="135" y="523"/>
                </a:lnTo>
                <a:lnTo>
                  <a:pt x="134" y="523"/>
                </a:lnTo>
                <a:lnTo>
                  <a:pt x="134" y="521"/>
                </a:lnTo>
                <a:lnTo>
                  <a:pt x="132" y="521"/>
                </a:lnTo>
                <a:lnTo>
                  <a:pt x="132" y="519"/>
                </a:lnTo>
                <a:lnTo>
                  <a:pt x="130" y="519"/>
                </a:lnTo>
                <a:lnTo>
                  <a:pt x="130" y="518"/>
                </a:lnTo>
                <a:lnTo>
                  <a:pt x="129" y="518"/>
                </a:lnTo>
                <a:lnTo>
                  <a:pt x="127" y="518"/>
                </a:lnTo>
                <a:lnTo>
                  <a:pt x="125" y="518"/>
                </a:lnTo>
                <a:lnTo>
                  <a:pt x="125" y="516"/>
                </a:lnTo>
                <a:lnTo>
                  <a:pt x="123" y="516"/>
                </a:lnTo>
                <a:lnTo>
                  <a:pt x="122" y="516"/>
                </a:lnTo>
                <a:lnTo>
                  <a:pt x="122" y="514"/>
                </a:lnTo>
                <a:lnTo>
                  <a:pt x="120" y="514"/>
                </a:lnTo>
                <a:lnTo>
                  <a:pt x="120" y="513"/>
                </a:lnTo>
                <a:lnTo>
                  <a:pt x="118" y="513"/>
                </a:lnTo>
                <a:lnTo>
                  <a:pt x="118" y="511"/>
                </a:lnTo>
                <a:lnTo>
                  <a:pt x="117" y="511"/>
                </a:lnTo>
                <a:lnTo>
                  <a:pt x="117" y="509"/>
                </a:lnTo>
                <a:lnTo>
                  <a:pt x="117" y="507"/>
                </a:lnTo>
                <a:lnTo>
                  <a:pt x="117" y="506"/>
                </a:lnTo>
                <a:lnTo>
                  <a:pt x="117" y="504"/>
                </a:lnTo>
                <a:lnTo>
                  <a:pt x="117" y="502"/>
                </a:lnTo>
                <a:lnTo>
                  <a:pt x="117" y="501"/>
                </a:lnTo>
                <a:lnTo>
                  <a:pt x="117" y="499"/>
                </a:lnTo>
                <a:lnTo>
                  <a:pt x="117" y="497"/>
                </a:lnTo>
                <a:lnTo>
                  <a:pt x="117" y="495"/>
                </a:lnTo>
                <a:lnTo>
                  <a:pt x="117" y="494"/>
                </a:lnTo>
                <a:lnTo>
                  <a:pt x="115" y="494"/>
                </a:lnTo>
                <a:lnTo>
                  <a:pt x="115" y="492"/>
                </a:lnTo>
                <a:lnTo>
                  <a:pt x="113" y="492"/>
                </a:lnTo>
                <a:lnTo>
                  <a:pt x="113" y="490"/>
                </a:lnTo>
                <a:lnTo>
                  <a:pt x="113" y="488"/>
                </a:lnTo>
                <a:lnTo>
                  <a:pt x="111" y="488"/>
                </a:lnTo>
                <a:lnTo>
                  <a:pt x="111" y="487"/>
                </a:lnTo>
                <a:lnTo>
                  <a:pt x="111" y="485"/>
                </a:lnTo>
                <a:lnTo>
                  <a:pt x="110" y="485"/>
                </a:lnTo>
                <a:lnTo>
                  <a:pt x="110" y="483"/>
                </a:lnTo>
                <a:lnTo>
                  <a:pt x="108" y="483"/>
                </a:lnTo>
                <a:lnTo>
                  <a:pt x="108" y="482"/>
                </a:lnTo>
                <a:lnTo>
                  <a:pt x="108" y="480"/>
                </a:lnTo>
                <a:lnTo>
                  <a:pt x="108" y="478"/>
                </a:lnTo>
                <a:lnTo>
                  <a:pt x="106" y="478"/>
                </a:lnTo>
                <a:lnTo>
                  <a:pt x="106" y="476"/>
                </a:lnTo>
                <a:lnTo>
                  <a:pt x="106" y="475"/>
                </a:lnTo>
                <a:lnTo>
                  <a:pt x="104" y="475"/>
                </a:lnTo>
                <a:lnTo>
                  <a:pt x="104" y="473"/>
                </a:lnTo>
                <a:lnTo>
                  <a:pt x="104" y="471"/>
                </a:lnTo>
                <a:lnTo>
                  <a:pt x="103" y="471"/>
                </a:lnTo>
                <a:lnTo>
                  <a:pt x="103" y="470"/>
                </a:lnTo>
                <a:lnTo>
                  <a:pt x="103" y="468"/>
                </a:lnTo>
                <a:lnTo>
                  <a:pt x="103" y="466"/>
                </a:lnTo>
                <a:lnTo>
                  <a:pt x="104" y="466"/>
                </a:lnTo>
                <a:lnTo>
                  <a:pt x="104" y="464"/>
                </a:lnTo>
                <a:lnTo>
                  <a:pt x="106" y="464"/>
                </a:lnTo>
                <a:lnTo>
                  <a:pt x="106" y="463"/>
                </a:lnTo>
                <a:lnTo>
                  <a:pt x="106" y="461"/>
                </a:lnTo>
                <a:lnTo>
                  <a:pt x="106" y="459"/>
                </a:lnTo>
                <a:lnTo>
                  <a:pt x="106" y="457"/>
                </a:lnTo>
                <a:lnTo>
                  <a:pt x="106" y="456"/>
                </a:lnTo>
                <a:lnTo>
                  <a:pt x="106" y="454"/>
                </a:lnTo>
                <a:lnTo>
                  <a:pt x="106" y="452"/>
                </a:lnTo>
                <a:lnTo>
                  <a:pt x="104" y="452"/>
                </a:lnTo>
                <a:lnTo>
                  <a:pt x="104" y="451"/>
                </a:lnTo>
                <a:lnTo>
                  <a:pt x="104" y="449"/>
                </a:lnTo>
                <a:lnTo>
                  <a:pt x="104" y="447"/>
                </a:lnTo>
                <a:lnTo>
                  <a:pt x="106" y="447"/>
                </a:lnTo>
                <a:lnTo>
                  <a:pt x="106" y="445"/>
                </a:lnTo>
                <a:lnTo>
                  <a:pt x="106" y="444"/>
                </a:lnTo>
                <a:lnTo>
                  <a:pt x="104" y="444"/>
                </a:lnTo>
                <a:lnTo>
                  <a:pt x="104" y="442"/>
                </a:lnTo>
                <a:lnTo>
                  <a:pt x="103" y="442"/>
                </a:lnTo>
                <a:lnTo>
                  <a:pt x="101" y="442"/>
                </a:lnTo>
                <a:lnTo>
                  <a:pt x="101" y="440"/>
                </a:lnTo>
                <a:lnTo>
                  <a:pt x="99" y="440"/>
                </a:lnTo>
                <a:lnTo>
                  <a:pt x="98" y="440"/>
                </a:lnTo>
                <a:lnTo>
                  <a:pt x="96" y="440"/>
                </a:lnTo>
                <a:lnTo>
                  <a:pt x="94" y="440"/>
                </a:lnTo>
                <a:lnTo>
                  <a:pt x="92" y="440"/>
                </a:lnTo>
                <a:lnTo>
                  <a:pt x="91" y="440"/>
                </a:lnTo>
                <a:lnTo>
                  <a:pt x="89" y="440"/>
                </a:lnTo>
                <a:lnTo>
                  <a:pt x="87" y="440"/>
                </a:lnTo>
                <a:lnTo>
                  <a:pt x="87" y="442"/>
                </a:lnTo>
                <a:lnTo>
                  <a:pt x="86" y="442"/>
                </a:lnTo>
                <a:lnTo>
                  <a:pt x="84" y="442"/>
                </a:lnTo>
                <a:lnTo>
                  <a:pt x="82" y="442"/>
                </a:lnTo>
                <a:lnTo>
                  <a:pt x="80" y="442"/>
                </a:lnTo>
                <a:lnTo>
                  <a:pt x="79" y="442"/>
                </a:lnTo>
                <a:lnTo>
                  <a:pt x="77" y="442"/>
                </a:lnTo>
                <a:lnTo>
                  <a:pt x="75" y="442"/>
                </a:lnTo>
                <a:lnTo>
                  <a:pt x="74" y="442"/>
                </a:lnTo>
                <a:lnTo>
                  <a:pt x="72" y="442"/>
                </a:lnTo>
                <a:lnTo>
                  <a:pt x="70" y="442"/>
                </a:lnTo>
                <a:lnTo>
                  <a:pt x="68" y="442"/>
                </a:lnTo>
                <a:lnTo>
                  <a:pt x="67" y="442"/>
                </a:lnTo>
                <a:lnTo>
                  <a:pt x="65" y="442"/>
                </a:lnTo>
                <a:lnTo>
                  <a:pt x="63" y="442"/>
                </a:lnTo>
                <a:lnTo>
                  <a:pt x="61" y="442"/>
                </a:lnTo>
                <a:lnTo>
                  <a:pt x="60" y="442"/>
                </a:lnTo>
                <a:lnTo>
                  <a:pt x="58" y="442"/>
                </a:lnTo>
                <a:lnTo>
                  <a:pt x="56" y="442"/>
                </a:lnTo>
                <a:lnTo>
                  <a:pt x="55" y="442"/>
                </a:lnTo>
                <a:lnTo>
                  <a:pt x="55" y="444"/>
                </a:lnTo>
                <a:lnTo>
                  <a:pt x="53" y="444"/>
                </a:lnTo>
                <a:lnTo>
                  <a:pt x="51" y="444"/>
                </a:lnTo>
                <a:lnTo>
                  <a:pt x="49" y="444"/>
                </a:lnTo>
                <a:lnTo>
                  <a:pt x="48" y="444"/>
                </a:lnTo>
                <a:lnTo>
                  <a:pt x="46" y="444"/>
                </a:lnTo>
                <a:lnTo>
                  <a:pt x="44" y="444"/>
                </a:lnTo>
                <a:lnTo>
                  <a:pt x="43" y="444"/>
                </a:lnTo>
                <a:lnTo>
                  <a:pt x="41" y="444"/>
                </a:lnTo>
                <a:lnTo>
                  <a:pt x="39" y="444"/>
                </a:lnTo>
                <a:lnTo>
                  <a:pt x="37" y="444"/>
                </a:lnTo>
                <a:lnTo>
                  <a:pt x="36" y="444"/>
                </a:lnTo>
                <a:lnTo>
                  <a:pt x="34" y="444"/>
                </a:lnTo>
                <a:lnTo>
                  <a:pt x="32" y="444"/>
                </a:lnTo>
                <a:lnTo>
                  <a:pt x="30" y="444"/>
                </a:lnTo>
                <a:lnTo>
                  <a:pt x="29" y="444"/>
                </a:lnTo>
                <a:lnTo>
                  <a:pt x="29" y="445"/>
                </a:lnTo>
                <a:lnTo>
                  <a:pt x="27" y="445"/>
                </a:lnTo>
                <a:lnTo>
                  <a:pt x="25" y="445"/>
                </a:lnTo>
                <a:lnTo>
                  <a:pt x="24" y="445"/>
                </a:lnTo>
                <a:lnTo>
                  <a:pt x="22" y="445"/>
                </a:lnTo>
                <a:lnTo>
                  <a:pt x="20" y="445"/>
                </a:lnTo>
                <a:lnTo>
                  <a:pt x="18" y="445"/>
                </a:lnTo>
                <a:lnTo>
                  <a:pt x="17" y="445"/>
                </a:lnTo>
                <a:lnTo>
                  <a:pt x="15" y="445"/>
                </a:lnTo>
                <a:lnTo>
                  <a:pt x="13" y="445"/>
                </a:lnTo>
                <a:lnTo>
                  <a:pt x="12" y="445"/>
                </a:lnTo>
                <a:lnTo>
                  <a:pt x="10" y="445"/>
                </a:lnTo>
                <a:lnTo>
                  <a:pt x="8" y="445"/>
                </a:lnTo>
                <a:lnTo>
                  <a:pt x="0" y="445"/>
                </a:lnTo>
                <a:lnTo>
                  <a:pt x="0" y="444"/>
                </a:lnTo>
                <a:lnTo>
                  <a:pt x="0" y="442"/>
                </a:lnTo>
                <a:lnTo>
                  <a:pt x="1" y="439"/>
                </a:lnTo>
                <a:lnTo>
                  <a:pt x="3" y="432"/>
                </a:lnTo>
                <a:lnTo>
                  <a:pt x="6" y="427"/>
                </a:lnTo>
                <a:lnTo>
                  <a:pt x="6" y="423"/>
                </a:lnTo>
                <a:lnTo>
                  <a:pt x="6" y="418"/>
                </a:lnTo>
                <a:lnTo>
                  <a:pt x="8" y="413"/>
                </a:lnTo>
                <a:lnTo>
                  <a:pt x="10" y="408"/>
                </a:lnTo>
                <a:lnTo>
                  <a:pt x="17" y="404"/>
                </a:lnTo>
                <a:lnTo>
                  <a:pt x="22" y="397"/>
                </a:lnTo>
                <a:lnTo>
                  <a:pt x="22" y="392"/>
                </a:lnTo>
                <a:lnTo>
                  <a:pt x="25" y="389"/>
                </a:lnTo>
                <a:lnTo>
                  <a:pt x="30" y="385"/>
                </a:lnTo>
                <a:lnTo>
                  <a:pt x="36" y="382"/>
                </a:lnTo>
                <a:lnTo>
                  <a:pt x="39" y="380"/>
                </a:lnTo>
                <a:lnTo>
                  <a:pt x="41" y="382"/>
                </a:lnTo>
                <a:lnTo>
                  <a:pt x="43" y="378"/>
                </a:lnTo>
                <a:lnTo>
                  <a:pt x="44" y="373"/>
                </a:lnTo>
                <a:lnTo>
                  <a:pt x="43" y="370"/>
                </a:lnTo>
                <a:lnTo>
                  <a:pt x="39" y="366"/>
                </a:lnTo>
                <a:lnTo>
                  <a:pt x="37" y="363"/>
                </a:lnTo>
                <a:lnTo>
                  <a:pt x="36" y="361"/>
                </a:lnTo>
                <a:lnTo>
                  <a:pt x="36" y="359"/>
                </a:lnTo>
                <a:lnTo>
                  <a:pt x="32" y="354"/>
                </a:lnTo>
                <a:lnTo>
                  <a:pt x="30" y="351"/>
                </a:lnTo>
                <a:lnTo>
                  <a:pt x="29" y="346"/>
                </a:lnTo>
                <a:lnTo>
                  <a:pt x="30" y="339"/>
                </a:lnTo>
                <a:lnTo>
                  <a:pt x="30" y="334"/>
                </a:lnTo>
                <a:lnTo>
                  <a:pt x="30" y="328"/>
                </a:lnTo>
                <a:lnTo>
                  <a:pt x="30" y="325"/>
                </a:lnTo>
                <a:lnTo>
                  <a:pt x="30" y="321"/>
                </a:lnTo>
                <a:lnTo>
                  <a:pt x="32" y="316"/>
                </a:lnTo>
                <a:lnTo>
                  <a:pt x="34" y="311"/>
                </a:lnTo>
                <a:lnTo>
                  <a:pt x="32" y="306"/>
                </a:lnTo>
                <a:lnTo>
                  <a:pt x="32" y="301"/>
                </a:lnTo>
                <a:lnTo>
                  <a:pt x="34" y="296"/>
                </a:lnTo>
                <a:lnTo>
                  <a:pt x="36" y="291"/>
                </a:lnTo>
                <a:lnTo>
                  <a:pt x="37" y="285"/>
                </a:lnTo>
                <a:lnTo>
                  <a:pt x="37" y="284"/>
                </a:lnTo>
                <a:lnTo>
                  <a:pt x="39" y="280"/>
                </a:lnTo>
                <a:lnTo>
                  <a:pt x="41" y="275"/>
                </a:lnTo>
                <a:lnTo>
                  <a:pt x="43" y="272"/>
                </a:lnTo>
                <a:lnTo>
                  <a:pt x="46" y="268"/>
                </a:lnTo>
                <a:lnTo>
                  <a:pt x="48" y="263"/>
                </a:lnTo>
                <a:lnTo>
                  <a:pt x="49" y="258"/>
                </a:lnTo>
                <a:lnTo>
                  <a:pt x="51" y="253"/>
                </a:lnTo>
                <a:lnTo>
                  <a:pt x="51" y="247"/>
                </a:lnTo>
                <a:lnTo>
                  <a:pt x="53" y="244"/>
                </a:lnTo>
                <a:lnTo>
                  <a:pt x="51" y="239"/>
                </a:lnTo>
                <a:lnTo>
                  <a:pt x="49" y="234"/>
                </a:lnTo>
                <a:lnTo>
                  <a:pt x="48" y="230"/>
                </a:lnTo>
                <a:lnTo>
                  <a:pt x="44" y="229"/>
                </a:lnTo>
                <a:lnTo>
                  <a:pt x="39" y="227"/>
                </a:lnTo>
                <a:lnTo>
                  <a:pt x="36" y="225"/>
                </a:lnTo>
                <a:lnTo>
                  <a:pt x="34" y="225"/>
                </a:lnTo>
                <a:lnTo>
                  <a:pt x="29" y="223"/>
                </a:lnTo>
                <a:lnTo>
                  <a:pt x="24" y="220"/>
                </a:lnTo>
                <a:lnTo>
                  <a:pt x="22" y="216"/>
                </a:lnTo>
                <a:lnTo>
                  <a:pt x="20" y="211"/>
                </a:lnTo>
                <a:lnTo>
                  <a:pt x="20" y="206"/>
                </a:lnTo>
                <a:lnTo>
                  <a:pt x="20" y="201"/>
                </a:lnTo>
                <a:lnTo>
                  <a:pt x="20" y="196"/>
                </a:lnTo>
                <a:lnTo>
                  <a:pt x="18" y="191"/>
                </a:lnTo>
                <a:lnTo>
                  <a:pt x="18" y="186"/>
                </a:lnTo>
                <a:lnTo>
                  <a:pt x="18" y="180"/>
                </a:lnTo>
                <a:lnTo>
                  <a:pt x="18" y="177"/>
                </a:lnTo>
                <a:lnTo>
                  <a:pt x="20" y="172"/>
                </a:lnTo>
                <a:lnTo>
                  <a:pt x="22" y="168"/>
                </a:lnTo>
                <a:lnTo>
                  <a:pt x="25" y="163"/>
                </a:lnTo>
                <a:lnTo>
                  <a:pt x="27" y="160"/>
                </a:lnTo>
                <a:lnTo>
                  <a:pt x="30" y="156"/>
                </a:lnTo>
                <a:lnTo>
                  <a:pt x="32" y="153"/>
                </a:lnTo>
                <a:lnTo>
                  <a:pt x="36" y="149"/>
                </a:lnTo>
                <a:lnTo>
                  <a:pt x="39" y="146"/>
                </a:lnTo>
                <a:lnTo>
                  <a:pt x="41" y="142"/>
                </a:lnTo>
                <a:lnTo>
                  <a:pt x="44" y="137"/>
                </a:lnTo>
                <a:lnTo>
                  <a:pt x="46" y="132"/>
                </a:lnTo>
                <a:lnTo>
                  <a:pt x="48" y="127"/>
                </a:lnTo>
                <a:lnTo>
                  <a:pt x="49" y="124"/>
                </a:lnTo>
                <a:lnTo>
                  <a:pt x="51" y="118"/>
                </a:lnTo>
                <a:lnTo>
                  <a:pt x="53" y="113"/>
                </a:lnTo>
                <a:lnTo>
                  <a:pt x="55" y="110"/>
                </a:lnTo>
                <a:lnTo>
                  <a:pt x="56" y="105"/>
                </a:lnTo>
                <a:lnTo>
                  <a:pt x="65" y="98"/>
                </a:lnTo>
                <a:lnTo>
                  <a:pt x="70" y="94"/>
                </a:lnTo>
                <a:lnTo>
                  <a:pt x="74" y="96"/>
                </a:lnTo>
                <a:lnTo>
                  <a:pt x="77" y="99"/>
                </a:lnTo>
                <a:lnTo>
                  <a:pt x="79" y="105"/>
                </a:lnTo>
                <a:lnTo>
                  <a:pt x="84" y="105"/>
                </a:lnTo>
                <a:lnTo>
                  <a:pt x="89" y="101"/>
                </a:lnTo>
                <a:lnTo>
                  <a:pt x="92" y="98"/>
                </a:lnTo>
                <a:lnTo>
                  <a:pt x="98" y="94"/>
                </a:lnTo>
                <a:lnTo>
                  <a:pt x="104" y="94"/>
                </a:lnTo>
                <a:lnTo>
                  <a:pt x="108" y="96"/>
                </a:lnTo>
                <a:lnTo>
                  <a:pt x="113" y="101"/>
                </a:lnTo>
                <a:lnTo>
                  <a:pt x="117" y="108"/>
                </a:lnTo>
                <a:lnTo>
                  <a:pt x="118" y="111"/>
                </a:lnTo>
                <a:lnTo>
                  <a:pt x="123" y="113"/>
                </a:lnTo>
                <a:lnTo>
                  <a:pt x="129" y="108"/>
                </a:lnTo>
                <a:lnTo>
                  <a:pt x="130" y="103"/>
                </a:lnTo>
                <a:lnTo>
                  <a:pt x="130" y="99"/>
                </a:lnTo>
                <a:lnTo>
                  <a:pt x="134" y="96"/>
                </a:lnTo>
                <a:lnTo>
                  <a:pt x="139" y="98"/>
                </a:lnTo>
                <a:lnTo>
                  <a:pt x="144" y="98"/>
                </a:lnTo>
                <a:lnTo>
                  <a:pt x="148" y="91"/>
                </a:lnTo>
                <a:lnTo>
                  <a:pt x="151" y="86"/>
                </a:lnTo>
                <a:lnTo>
                  <a:pt x="153" y="82"/>
                </a:lnTo>
                <a:lnTo>
                  <a:pt x="154" y="77"/>
                </a:lnTo>
                <a:lnTo>
                  <a:pt x="158" y="74"/>
                </a:lnTo>
                <a:lnTo>
                  <a:pt x="163" y="70"/>
                </a:lnTo>
                <a:lnTo>
                  <a:pt x="168" y="70"/>
                </a:lnTo>
                <a:lnTo>
                  <a:pt x="173" y="68"/>
                </a:lnTo>
                <a:lnTo>
                  <a:pt x="178" y="68"/>
                </a:lnTo>
                <a:lnTo>
                  <a:pt x="184" y="68"/>
                </a:lnTo>
                <a:lnTo>
                  <a:pt x="189" y="70"/>
                </a:lnTo>
                <a:lnTo>
                  <a:pt x="194" y="74"/>
                </a:lnTo>
                <a:lnTo>
                  <a:pt x="197" y="77"/>
                </a:lnTo>
                <a:lnTo>
                  <a:pt x="204" y="75"/>
                </a:lnTo>
                <a:lnTo>
                  <a:pt x="208" y="70"/>
                </a:lnTo>
                <a:lnTo>
                  <a:pt x="213" y="65"/>
                </a:lnTo>
                <a:lnTo>
                  <a:pt x="218" y="62"/>
                </a:lnTo>
                <a:lnTo>
                  <a:pt x="222" y="58"/>
                </a:lnTo>
                <a:lnTo>
                  <a:pt x="227" y="53"/>
                </a:lnTo>
                <a:lnTo>
                  <a:pt x="228" y="48"/>
                </a:lnTo>
                <a:lnTo>
                  <a:pt x="232" y="44"/>
                </a:lnTo>
                <a:lnTo>
                  <a:pt x="237" y="41"/>
                </a:lnTo>
                <a:lnTo>
                  <a:pt x="242" y="39"/>
                </a:lnTo>
                <a:lnTo>
                  <a:pt x="247" y="37"/>
                </a:lnTo>
                <a:lnTo>
                  <a:pt x="252" y="32"/>
                </a:lnTo>
                <a:lnTo>
                  <a:pt x="254" y="29"/>
                </a:lnTo>
                <a:lnTo>
                  <a:pt x="252" y="24"/>
                </a:lnTo>
                <a:lnTo>
                  <a:pt x="252" y="19"/>
                </a:lnTo>
                <a:lnTo>
                  <a:pt x="258" y="15"/>
                </a:lnTo>
                <a:lnTo>
                  <a:pt x="263" y="15"/>
                </a:lnTo>
                <a:lnTo>
                  <a:pt x="263" y="12"/>
                </a:lnTo>
                <a:lnTo>
                  <a:pt x="265" y="6"/>
                </a:lnTo>
                <a:lnTo>
                  <a:pt x="270" y="5"/>
                </a:lnTo>
                <a:lnTo>
                  <a:pt x="275" y="3"/>
                </a:lnTo>
                <a:lnTo>
                  <a:pt x="280" y="0"/>
                </a:lnTo>
                <a:close/>
              </a:path>
            </a:pathLst>
          </a:custGeom>
          <a:solidFill>
            <a:schemeClr val="tx2">
              <a:lumMod val="50000"/>
            </a:schemeClr>
          </a:solidFill>
          <a:ln w="9525">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26" name="Freeform 18"/>
          <p:cNvSpPr>
            <a:spLocks noEditPoints="1"/>
          </p:cNvSpPr>
          <p:nvPr/>
        </p:nvSpPr>
        <p:spPr bwMode="auto">
          <a:xfrm>
            <a:off x="6185470" y="2326236"/>
            <a:ext cx="193162" cy="134456"/>
          </a:xfrm>
          <a:custGeom>
            <a:avLst/>
            <a:gdLst>
              <a:gd name="T0" fmla="*/ 62 w 102"/>
              <a:gd name="T1" fmla="*/ 71 h 71"/>
              <a:gd name="T2" fmla="*/ 57 w 102"/>
              <a:gd name="T3" fmla="*/ 67 h 71"/>
              <a:gd name="T4" fmla="*/ 53 w 102"/>
              <a:gd name="T5" fmla="*/ 62 h 71"/>
              <a:gd name="T6" fmla="*/ 52 w 102"/>
              <a:gd name="T7" fmla="*/ 53 h 71"/>
              <a:gd name="T8" fmla="*/ 52 w 102"/>
              <a:gd name="T9" fmla="*/ 47 h 71"/>
              <a:gd name="T10" fmla="*/ 55 w 102"/>
              <a:gd name="T11" fmla="*/ 40 h 71"/>
              <a:gd name="T12" fmla="*/ 57 w 102"/>
              <a:gd name="T13" fmla="*/ 35 h 71"/>
              <a:gd name="T14" fmla="*/ 58 w 102"/>
              <a:gd name="T15" fmla="*/ 28 h 71"/>
              <a:gd name="T16" fmla="*/ 62 w 102"/>
              <a:gd name="T17" fmla="*/ 21 h 71"/>
              <a:gd name="T18" fmla="*/ 64 w 102"/>
              <a:gd name="T19" fmla="*/ 16 h 71"/>
              <a:gd name="T20" fmla="*/ 65 w 102"/>
              <a:gd name="T21" fmla="*/ 14 h 71"/>
              <a:gd name="T22" fmla="*/ 71 w 102"/>
              <a:gd name="T23" fmla="*/ 12 h 71"/>
              <a:gd name="T24" fmla="*/ 76 w 102"/>
              <a:gd name="T25" fmla="*/ 14 h 71"/>
              <a:gd name="T26" fmla="*/ 79 w 102"/>
              <a:gd name="T27" fmla="*/ 17 h 71"/>
              <a:gd name="T28" fmla="*/ 84 w 102"/>
              <a:gd name="T29" fmla="*/ 19 h 71"/>
              <a:gd name="T30" fmla="*/ 91 w 102"/>
              <a:gd name="T31" fmla="*/ 21 h 71"/>
              <a:gd name="T32" fmla="*/ 98 w 102"/>
              <a:gd name="T33" fmla="*/ 24 h 71"/>
              <a:gd name="T34" fmla="*/ 102 w 102"/>
              <a:gd name="T35" fmla="*/ 29 h 71"/>
              <a:gd name="T36" fmla="*/ 100 w 102"/>
              <a:gd name="T37" fmla="*/ 36 h 71"/>
              <a:gd name="T38" fmla="*/ 96 w 102"/>
              <a:gd name="T39" fmla="*/ 43 h 71"/>
              <a:gd name="T40" fmla="*/ 95 w 102"/>
              <a:gd name="T41" fmla="*/ 50 h 71"/>
              <a:gd name="T42" fmla="*/ 93 w 102"/>
              <a:gd name="T43" fmla="*/ 55 h 71"/>
              <a:gd name="T44" fmla="*/ 88 w 102"/>
              <a:gd name="T45" fmla="*/ 60 h 71"/>
              <a:gd name="T46" fmla="*/ 83 w 102"/>
              <a:gd name="T47" fmla="*/ 66 h 71"/>
              <a:gd name="T48" fmla="*/ 77 w 102"/>
              <a:gd name="T49" fmla="*/ 69 h 71"/>
              <a:gd name="T50" fmla="*/ 71 w 102"/>
              <a:gd name="T51" fmla="*/ 71 h 71"/>
              <a:gd name="T52" fmla="*/ 21 w 102"/>
              <a:gd name="T53" fmla="*/ 48 h 71"/>
              <a:gd name="T54" fmla="*/ 17 w 102"/>
              <a:gd name="T55" fmla="*/ 43 h 71"/>
              <a:gd name="T56" fmla="*/ 14 w 102"/>
              <a:gd name="T57" fmla="*/ 36 h 71"/>
              <a:gd name="T58" fmla="*/ 12 w 102"/>
              <a:gd name="T59" fmla="*/ 31 h 71"/>
              <a:gd name="T60" fmla="*/ 5 w 102"/>
              <a:gd name="T61" fmla="*/ 28 h 71"/>
              <a:gd name="T62" fmla="*/ 0 w 102"/>
              <a:gd name="T63" fmla="*/ 24 h 71"/>
              <a:gd name="T64" fmla="*/ 0 w 102"/>
              <a:gd name="T65" fmla="*/ 16 h 71"/>
              <a:gd name="T66" fmla="*/ 2 w 102"/>
              <a:gd name="T67" fmla="*/ 12 h 71"/>
              <a:gd name="T68" fmla="*/ 5 w 102"/>
              <a:gd name="T69" fmla="*/ 7 h 71"/>
              <a:gd name="T70" fmla="*/ 9 w 102"/>
              <a:gd name="T71" fmla="*/ 4 h 71"/>
              <a:gd name="T72" fmla="*/ 14 w 102"/>
              <a:gd name="T73" fmla="*/ 2 h 71"/>
              <a:gd name="T74" fmla="*/ 22 w 102"/>
              <a:gd name="T75" fmla="*/ 0 h 71"/>
              <a:gd name="T76" fmla="*/ 29 w 102"/>
              <a:gd name="T77" fmla="*/ 2 h 71"/>
              <a:gd name="T78" fmla="*/ 36 w 102"/>
              <a:gd name="T79" fmla="*/ 4 h 71"/>
              <a:gd name="T80" fmla="*/ 40 w 102"/>
              <a:gd name="T81" fmla="*/ 9 h 71"/>
              <a:gd name="T82" fmla="*/ 43 w 102"/>
              <a:gd name="T83" fmla="*/ 14 h 71"/>
              <a:gd name="T84" fmla="*/ 45 w 102"/>
              <a:gd name="T85" fmla="*/ 17 h 71"/>
              <a:gd name="T86" fmla="*/ 45 w 102"/>
              <a:gd name="T87" fmla="*/ 26 h 71"/>
              <a:gd name="T88" fmla="*/ 45 w 102"/>
              <a:gd name="T89" fmla="*/ 33 h 71"/>
              <a:gd name="T90" fmla="*/ 41 w 102"/>
              <a:gd name="T91" fmla="*/ 38 h 71"/>
              <a:gd name="T92" fmla="*/ 36 w 102"/>
              <a:gd name="T93" fmla="*/ 41 h 71"/>
              <a:gd name="T94" fmla="*/ 31 w 102"/>
              <a:gd name="T95" fmla="*/ 45 h 71"/>
              <a:gd name="T96" fmla="*/ 24 w 102"/>
              <a:gd name="T97" fmla="*/ 4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2" h="71">
                <a:moveTo>
                  <a:pt x="67" y="71"/>
                </a:moveTo>
                <a:lnTo>
                  <a:pt x="64" y="71"/>
                </a:lnTo>
                <a:lnTo>
                  <a:pt x="62" y="71"/>
                </a:lnTo>
                <a:lnTo>
                  <a:pt x="60" y="69"/>
                </a:lnTo>
                <a:lnTo>
                  <a:pt x="58" y="69"/>
                </a:lnTo>
                <a:lnTo>
                  <a:pt x="57" y="67"/>
                </a:lnTo>
                <a:lnTo>
                  <a:pt x="55" y="66"/>
                </a:lnTo>
                <a:lnTo>
                  <a:pt x="53" y="64"/>
                </a:lnTo>
                <a:lnTo>
                  <a:pt x="53" y="62"/>
                </a:lnTo>
                <a:lnTo>
                  <a:pt x="52" y="59"/>
                </a:lnTo>
                <a:lnTo>
                  <a:pt x="52" y="57"/>
                </a:lnTo>
                <a:lnTo>
                  <a:pt x="52" y="53"/>
                </a:lnTo>
                <a:lnTo>
                  <a:pt x="52" y="52"/>
                </a:lnTo>
                <a:lnTo>
                  <a:pt x="52" y="48"/>
                </a:lnTo>
                <a:lnTo>
                  <a:pt x="52" y="47"/>
                </a:lnTo>
                <a:lnTo>
                  <a:pt x="53" y="45"/>
                </a:lnTo>
                <a:lnTo>
                  <a:pt x="53" y="41"/>
                </a:lnTo>
                <a:lnTo>
                  <a:pt x="55" y="40"/>
                </a:lnTo>
                <a:lnTo>
                  <a:pt x="55" y="38"/>
                </a:lnTo>
                <a:lnTo>
                  <a:pt x="57" y="36"/>
                </a:lnTo>
                <a:lnTo>
                  <a:pt x="57" y="35"/>
                </a:lnTo>
                <a:lnTo>
                  <a:pt x="58" y="31"/>
                </a:lnTo>
                <a:lnTo>
                  <a:pt x="58" y="29"/>
                </a:lnTo>
                <a:lnTo>
                  <a:pt x="58" y="28"/>
                </a:lnTo>
                <a:lnTo>
                  <a:pt x="60" y="24"/>
                </a:lnTo>
                <a:lnTo>
                  <a:pt x="60" y="22"/>
                </a:lnTo>
                <a:lnTo>
                  <a:pt x="62" y="21"/>
                </a:lnTo>
                <a:lnTo>
                  <a:pt x="62" y="19"/>
                </a:lnTo>
                <a:lnTo>
                  <a:pt x="62" y="19"/>
                </a:lnTo>
                <a:lnTo>
                  <a:pt x="64" y="16"/>
                </a:lnTo>
                <a:lnTo>
                  <a:pt x="64" y="16"/>
                </a:lnTo>
                <a:lnTo>
                  <a:pt x="65" y="14"/>
                </a:lnTo>
                <a:lnTo>
                  <a:pt x="65" y="14"/>
                </a:lnTo>
                <a:lnTo>
                  <a:pt x="65" y="12"/>
                </a:lnTo>
                <a:lnTo>
                  <a:pt x="69" y="12"/>
                </a:lnTo>
                <a:lnTo>
                  <a:pt x="71" y="12"/>
                </a:lnTo>
                <a:lnTo>
                  <a:pt x="74" y="14"/>
                </a:lnTo>
                <a:lnTo>
                  <a:pt x="76" y="14"/>
                </a:lnTo>
                <a:lnTo>
                  <a:pt x="76" y="14"/>
                </a:lnTo>
                <a:lnTo>
                  <a:pt x="76" y="16"/>
                </a:lnTo>
                <a:lnTo>
                  <a:pt x="77" y="16"/>
                </a:lnTo>
                <a:lnTo>
                  <a:pt x="79" y="17"/>
                </a:lnTo>
                <a:lnTo>
                  <a:pt x="81" y="17"/>
                </a:lnTo>
                <a:lnTo>
                  <a:pt x="83" y="19"/>
                </a:lnTo>
                <a:lnTo>
                  <a:pt x="84" y="19"/>
                </a:lnTo>
                <a:lnTo>
                  <a:pt x="88" y="19"/>
                </a:lnTo>
                <a:lnTo>
                  <a:pt x="89" y="21"/>
                </a:lnTo>
                <a:lnTo>
                  <a:pt x="91" y="21"/>
                </a:lnTo>
                <a:lnTo>
                  <a:pt x="95" y="22"/>
                </a:lnTo>
                <a:lnTo>
                  <a:pt x="96" y="22"/>
                </a:lnTo>
                <a:lnTo>
                  <a:pt x="98" y="24"/>
                </a:lnTo>
                <a:lnTo>
                  <a:pt x="100" y="26"/>
                </a:lnTo>
                <a:lnTo>
                  <a:pt x="100" y="28"/>
                </a:lnTo>
                <a:lnTo>
                  <a:pt x="102" y="29"/>
                </a:lnTo>
                <a:lnTo>
                  <a:pt x="102" y="33"/>
                </a:lnTo>
                <a:lnTo>
                  <a:pt x="102" y="35"/>
                </a:lnTo>
                <a:lnTo>
                  <a:pt x="100" y="36"/>
                </a:lnTo>
                <a:lnTo>
                  <a:pt x="98" y="40"/>
                </a:lnTo>
                <a:lnTo>
                  <a:pt x="98" y="41"/>
                </a:lnTo>
                <a:lnTo>
                  <a:pt x="96" y="43"/>
                </a:lnTo>
                <a:lnTo>
                  <a:pt x="96" y="45"/>
                </a:lnTo>
                <a:lnTo>
                  <a:pt x="95" y="47"/>
                </a:lnTo>
                <a:lnTo>
                  <a:pt x="95" y="50"/>
                </a:lnTo>
                <a:lnTo>
                  <a:pt x="93" y="52"/>
                </a:lnTo>
                <a:lnTo>
                  <a:pt x="93" y="53"/>
                </a:lnTo>
                <a:lnTo>
                  <a:pt x="93" y="55"/>
                </a:lnTo>
                <a:lnTo>
                  <a:pt x="91" y="57"/>
                </a:lnTo>
                <a:lnTo>
                  <a:pt x="89" y="59"/>
                </a:lnTo>
                <a:lnTo>
                  <a:pt x="88" y="60"/>
                </a:lnTo>
                <a:lnTo>
                  <a:pt x="88" y="62"/>
                </a:lnTo>
                <a:lnTo>
                  <a:pt x="84" y="64"/>
                </a:lnTo>
                <a:lnTo>
                  <a:pt x="83" y="66"/>
                </a:lnTo>
                <a:lnTo>
                  <a:pt x="81" y="67"/>
                </a:lnTo>
                <a:lnTo>
                  <a:pt x="79" y="67"/>
                </a:lnTo>
                <a:lnTo>
                  <a:pt x="77" y="69"/>
                </a:lnTo>
                <a:lnTo>
                  <a:pt x="76" y="69"/>
                </a:lnTo>
                <a:lnTo>
                  <a:pt x="72" y="69"/>
                </a:lnTo>
                <a:lnTo>
                  <a:pt x="71" y="71"/>
                </a:lnTo>
                <a:lnTo>
                  <a:pt x="67" y="71"/>
                </a:lnTo>
                <a:close/>
                <a:moveTo>
                  <a:pt x="24" y="48"/>
                </a:moveTo>
                <a:lnTo>
                  <a:pt x="21" y="48"/>
                </a:lnTo>
                <a:lnTo>
                  <a:pt x="19" y="47"/>
                </a:lnTo>
                <a:lnTo>
                  <a:pt x="19" y="45"/>
                </a:lnTo>
                <a:lnTo>
                  <a:pt x="17" y="43"/>
                </a:lnTo>
                <a:lnTo>
                  <a:pt x="15" y="41"/>
                </a:lnTo>
                <a:lnTo>
                  <a:pt x="15" y="40"/>
                </a:lnTo>
                <a:lnTo>
                  <a:pt x="14" y="36"/>
                </a:lnTo>
                <a:lnTo>
                  <a:pt x="14" y="35"/>
                </a:lnTo>
                <a:lnTo>
                  <a:pt x="12" y="33"/>
                </a:lnTo>
                <a:lnTo>
                  <a:pt x="12" y="31"/>
                </a:lnTo>
                <a:lnTo>
                  <a:pt x="9" y="29"/>
                </a:lnTo>
                <a:lnTo>
                  <a:pt x="7" y="29"/>
                </a:lnTo>
                <a:lnTo>
                  <a:pt x="5" y="28"/>
                </a:lnTo>
                <a:lnTo>
                  <a:pt x="3" y="28"/>
                </a:lnTo>
                <a:lnTo>
                  <a:pt x="2" y="26"/>
                </a:lnTo>
                <a:lnTo>
                  <a:pt x="0" y="24"/>
                </a:lnTo>
                <a:lnTo>
                  <a:pt x="0" y="21"/>
                </a:lnTo>
                <a:lnTo>
                  <a:pt x="0" y="19"/>
                </a:lnTo>
                <a:lnTo>
                  <a:pt x="0" y="16"/>
                </a:lnTo>
                <a:lnTo>
                  <a:pt x="0" y="14"/>
                </a:lnTo>
                <a:lnTo>
                  <a:pt x="0" y="14"/>
                </a:lnTo>
                <a:lnTo>
                  <a:pt x="2" y="12"/>
                </a:lnTo>
                <a:lnTo>
                  <a:pt x="2" y="9"/>
                </a:lnTo>
                <a:lnTo>
                  <a:pt x="3" y="7"/>
                </a:lnTo>
                <a:lnTo>
                  <a:pt x="5" y="7"/>
                </a:lnTo>
                <a:lnTo>
                  <a:pt x="7" y="5"/>
                </a:lnTo>
                <a:lnTo>
                  <a:pt x="9" y="4"/>
                </a:lnTo>
                <a:lnTo>
                  <a:pt x="9" y="4"/>
                </a:lnTo>
                <a:lnTo>
                  <a:pt x="10" y="4"/>
                </a:lnTo>
                <a:lnTo>
                  <a:pt x="12" y="4"/>
                </a:lnTo>
                <a:lnTo>
                  <a:pt x="14" y="2"/>
                </a:lnTo>
                <a:lnTo>
                  <a:pt x="15" y="0"/>
                </a:lnTo>
                <a:lnTo>
                  <a:pt x="19" y="0"/>
                </a:lnTo>
                <a:lnTo>
                  <a:pt x="22" y="0"/>
                </a:lnTo>
                <a:lnTo>
                  <a:pt x="24" y="2"/>
                </a:lnTo>
                <a:lnTo>
                  <a:pt x="28" y="2"/>
                </a:lnTo>
                <a:lnTo>
                  <a:pt x="29" y="2"/>
                </a:lnTo>
                <a:lnTo>
                  <a:pt x="33" y="2"/>
                </a:lnTo>
                <a:lnTo>
                  <a:pt x="34" y="4"/>
                </a:lnTo>
                <a:lnTo>
                  <a:pt x="36" y="4"/>
                </a:lnTo>
                <a:lnTo>
                  <a:pt x="38" y="5"/>
                </a:lnTo>
                <a:lnTo>
                  <a:pt x="40" y="7"/>
                </a:lnTo>
                <a:lnTo>
                  <a:pt x="40" y="9"/>
                </a:lnTo>
                <a:lnTo>
                  <a:pt x="41" y="12"/>
                </a:lnTo>
                <a:lnTo>
                  <a:pt x="43" y="14"/>
                </a:lnTo>
                <a:lnTo>
                  <a:pt x="43" y="14"/>
                </a:lnTo>
                <a:lnTo>
                  <a:pt x="43" y="16"/>
                </a:lnTo>
                <a:lnTo>
                  <a:pt x="43" y="16"/>
                </a:lnTo>
                <a:lnTo>
                  <a:pt x="45" y="17"/>
                </a:lnTo>
                <a:lnTo>
                  <a:pt x="45" y="19"/>
                </a:lnTo>
                <a:lnTo>
                  <a:pt x="45" y="22"/>
                </a:lnTo>
                <a:lnTo>
                  <a:pt x="45" y="26"/>
                </a:lnTo>
                <a:lnTo>
                  <a:pt x="46" y="28"/>
                </a:lnTo>
                <a:lnTo>
                  <a:pt x="45" y="31"/>
                </a:lnTo>
                <a:lnTo>
                  <a:pt x="45" y="33"/>
                </a:lnTo>
                <a:lnTo>
                  <a:pt x="43" y="35"/>
                </a:lnTo>
                <a:lnTo>
                  <a:pt x="41" y="36"/>
                </a:lnTo>
                <a:lnTo>
                  <a:pt x="41" y="38"/>
                </a:lnTo>
                <a:lnTo>
                  <a:pt x="40" y="40"/>
                </a:lnTo>
                <a:lnTo>
                  <a:pt x="38" y="40"/>
                </a:lnTo>
                <a:lnTo>
                  <a:pt x="36" y="41"/>
                </a:lnTo>
                <a:lnTo>
                  <a:pt x="34" y="43"/>
                </a:lnTo>
                <a:lnTo>
                  <a:pt x="31" y="45"/>
                </a:lnTo>
                <a:lnTo>
                  <a:pt x="31" y="45"/>
                </a:lnTo>
                <a:lnTo>
                  <a:pt x="28" y="47"/>
                </a:lnTo>
                <a:lnTo>
                  <a:pt x="26" y="48"/>
                </a:lnTo>
                <a:lnTo>
                  <a:pt x="24" y="48"/>
                </a:lnTo>
                <a:close/>
              </a:path>
            </a:pathLst>
          </a:custGeom>
          <a:solidFill>
            <a:schemeClr val="tx2">
              <a:lumMod val="5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20"/>
          <p:cNvSpPr>
            <a:spLocks/>
          </p:cNvSpPr>
          <p:nvPr/>
        </p:nvSpPr>
        <p:spPr bwMode="auto">
          <a:xfrm>
            <a:off x="5058692" y="3627238"/>
            <a:ext cx="886272" cy="962022"/>
          </a:xfrm>
          <a:custGeom>
            <a:avLst/>
            <a:gdLst>
              <a:gd name="T0" fmla="*/ 91 w 468"/>
              <a:gd name="T1" fmla="*/ 15 h 508"/>
              <a:gd name="T2" fmla="*/ 87 w 468"/>
              <a:gd name="T3" fmla="*/ 43 h 508"/>
              <a:gd name="T4" fmla="*/ 94 w 468"/>
              <a:gd name="T5" fmla="*/ 69 h 508"/>
              <a:gd name="T6" fmla="*/ 98 w 468"/>
              <a:gd name="T7" fmla="*/ 95 h 508"/>
              <a:gd name="T8" fmla="*/ 117 w 468"/>
              <a:gd name="T9" fmla="*/ 105 h 508"/>
              <a:gd name="T10" fmla="*/ 139 w 468"/>
              <a:gd name="T11" fmla="*/ 105 h 508"/>
              <a:gd name="T12" fmla="*/ 156 w 468"/>
              <a:gd name="T13" fmla="*/ 102 h 508"/>
              <a:gd name="T14" fmla="*/ 187 w 468"/>
              <a:gd name="T15" fmla="*/ 95 h 508"/>
              <a:gd name="T16" fmla="*/ 220 w 468"/>
              <a:gd name="T17" fmla="*/ 88 h 508"/>
              <a:gd name="T18" fmla="*/ 228 w 468"/>
              <a:gd name="T19" fmla="*/ 96 h 508"/>
              <a:gd name="T20" fmla="*/ 234 w 468"/>
              <a:gd name="T21" fmla="*/ 119 h 508"/>
              <a:gd name="T22" fmla="*/ 252 w 468"/>
              <a:gd name="T23" fmla="*/ 133 h 508"/>
              <a:gd name="T24" fmla="*/ 278 w 468"/>
              <a:gd name="T25" fmla="*/ 127 h 508"/>
              <a:gd name="T26" fmla="*/ 304 w 468"/>
              <a:gd name="T27" fmla="*/ 129 h 508"/>
              <a:gd name="T28" fmla="*/ 321 w 468"/>
              <a:gd name="T29" fmla="*/ 138 h 508"/>
              <a:gd name="T30" fmla="*/ 337 w 468"/>
              <a:gd name="T31" fmla="*/ 141 h 508"/>
              <a:gd name="T32" fmla="*/ 352 w 468"/>
              <a:gd name="T33" fmla="*/ 157 h 508"/>
              <a:gd name="T34" fmla="*/ 373 w 468"/>
              <a:gd name="T35" fmla="*/ 157 h 508"/>
              <a:gd name="T36" fmla="*/ 390 w 468"/>
              <a:gd name="T37" fmla="*/ 155 h 508"/>
              <a:gd name="T38" fmla="*/ 407 w 468"/>
              <a:gd name="T39" fmla="*/ 151 h 508"/>
              <a:gd name="T40" fmla="*/ 433 w 468"/>
              <a:gd name="T41" fmla="*/ 145 h 508"/>
              <a:gd name="T42" fmla="*/ 447 w 468"/>
              <a:gd name="T43" fmla="*/ 148 h 508"/>
              <a:gd name="T44" fmla="*/ 433 w 468"/>
              <a:gd name="T45" fmla="*/ 165 h 508"/>
              <a:gd name="T46" fmla="*/ 437 w 468"/>
              <a:gd name="T47" fmla="*/ 181 h 508"/>
              <a:gd name="T48" fmla="*/ 456 w 468"/>
              <a:gd name="T49" fmla="*/ 170 h 508"/>
              <a:gd name="T50" fmla="*/ 466 w 468"/>
              <a:gd name="T51" fmla="*/ 179 h 508"/>
              <a:gd name="T52" fmla="*/ 445 w 468"/>
              <a:gd name="T53" fmla="*/ 196 h 508"/>
              <a:gd name="T54" fmla="*/ 433 w 468"/>
              <a:gd name="T55" fmla="*/ 205 h 508"/>
              <a:gd name="T56" fmla="*/ 423 w 468"/>
              <a:gd name="T57" fmla="*/ 229 h 508"/>
              <a:gd name="T58" fmla="*/ 404 w 468"/>
              <a:gd name="T59" fmla="*/ 248 h 508"/>
              <a:gd name="T60" fmla="*/ 392 w 468"/>
              <a:gd name="T61" fmla="*/ 270 h 508"/>
              <a:gd name="T62" fmla="*/ 382 w 468"/>
              <a:gd name="T63" fmla="*/ 291 h 508"/>
              <a:gd name="T64" fmla="*/ 366 w 468"/>
              <a:gd name="T65" fmla="*/ 306 h 508"/>
              <a:gd name="T66" fmla="*/ 347 w 468"/>
              <a:gd name="T67" fmla="*/ 322 h 508"/>
              <a:gd name="T68" fmla="*/ 328 w 468"/>
              <a:gd name="T69" fmla="*/ 327 h 508"/>
              <a:gd name="T70" fmla="*/ 316 w 468"/>
              <a:gd name="T71" fmla="*/ 341 h 508"/>
              <a:gd name="T72" fmla="*/ 314 w 468"/>
              <a:gd name="T73" fmla="*/ 367 h 508"/>
              <a:gd name="T74" fmla="*/ 292 w 468"/>
              <a:gd name="T75" fmla="*/ 374 h 508"/>
              <a:gd name="T76" fmla="*/ 268 w 468"/>
              <a:gd name="T77" fmla="*/ 374 h 508"/>
              <a:gd name="T78" fmla="*/ 252 w 468"/>
              <a:gd name="T79" fmla="*/ 389 h 508"/>
              <a:gd name="T80" fmla="*/ 237 w 468"/>
              <a:gd name="T81" fmla="*/ 405 h 508"/>
              <a:gd name="T82" fmla="*/ 216 w 468"/>
              <a:gd name="T83" fmla="*/ 408 h 508"/>
              <a:gd name="T84" fmla="*/ 204 w 468"/>
              <a:gd name="T85" fmla="*/ 425 h 508"/>
              <a:gd name="T86" fmla="*/ 199 w 468"/>
              <a:gd name="T87" fmla="*/ 451 h 508"/>
              <a:gd name="T88" fmla="*/ 177 w 468"/>
              <a:gd name="T89" fmla="*/ 487 h 508"/>
              <a:gd name="T90" fmla="*/ 115 w 468"/>
              <a:gd name="T91" fmla="*/ 423 h 508"/>
              <a:gd name="T92" fmla="*/ 63 w 468"/>
              <a:gd name="T93" fmla="*/ 344 h 508"/>
              <a:gd name="T94" fmla="*/ 44 w 468"/>
              <a:gd name="T95" fmla="*/ 305 h 508"/>
              <a:gd name="T96" fmla="*/ 46 w 468"/>
              <a:gd name="T97" fmla="*/ 279 h 508"/>
              <a:gd name="T98" fmla="*/ 39 w 468"/>
              <a:gd name="T99" fmla="*/ 251 h 508"/>
              <a:gd name="T100" fmla="*/ 48 w 468"/>
              <a:gd name="T101" fmla="*/ 232 h 508"/>
              <a:gd name="T102" fmla="*/ 32 w 468"/>
              <a:gd name="T103" fmla="*/ 210 h 508"/>
              <a:gd name="T104" fmla="*/ 18 w 468"/>
              <a:gd name="T105" fmla="*/ 184 h 508"/>
              <a:gd name="T106" fmla="*/ 5 w 468"/>
              <a:gd name="T107" fmla="*/ 164 h 508"/>
              <a:gd name="T108" fmla="*/ 6 w 468"/>
              <a:gd name="T109" fmla="*/ 141 h 508"/>
              <a:gd name="T110" fmla="*/ 15 w 468"/>
              <a:gd name="T111" fmla="*/ 119 h 508"/>
              <a:gd name="T112" fmla="*/ 15 w 468"/>
              <a:gd name="T113" fmla="*/ 95 h 508"/>
              <a:gd name="T114" fmla="*/ 30 w 468"/>
              <a:gd name="T115" fmla="*/ 72 h 508"/>
              <a:gd name="T116" fmla="*/ 44 w 468"/>
              <a:gd name="T117" fmla="*/ 55 h 508"/>
              <a:gd name="T118" fmla="*/ 60 w 468"/>
              <a:gd name="T119" fmla="*/ 34 h 508"/>
              <a:gd name="T120" fmla="*/ 56 w 468"/>
              <a:gd name="T121" fmla="*/ 9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8" h="508">
                <a:moveTo>
                  <a:pt x="75" y="0"/>
                </a:moveTo>
                <a:lnTo>
                  <a:pt x="77" y="0"/>
                </a:lnTo>
                <a:lnTo>
                  <a:pt x="77" y="2"/>
                </a:lnTo>
                <a:lnTo>
                  <a:pt x="79" y="2"/>
                </a:lnTo>
                <a:lnTo>
                  <a:pt x="79" y="3"/>
                </a:lnTo>
                <a:lnTo>
                  <a:pt x="80" y="3"/>
                </a:lnTo>
                <a:lnTo>
                  <a:pt x="80" y="5"/>
                </a:lnTo>
                <a:lnTo>
                  <a:pt x="82" y="5"/>
                </a:lnTo>
                <a:lnTo>
                  <a:pt x="84" y="7"/>
                </a:lnTo>
                <a:lnTo>
                  <a:pt x="86" y="7"/>
                </a:lnTo>
                <a:lnTo>
                  <a:pt x="86" y="5"/>
                </a:lnTo>
                <a:lnTo>
                  <a:pt x="86" y="7"/>
                </a:lnTo>
                <a:lnTo>
                  <a:pt x="87" y="7"/>
                </a:lnTo>
                <a:lnTo>
                  <a:pt x="89" y="7"/>
                </a:lnTo>
                <a:lnTo>
                  <a:pt x="89" y="9"/>
                </a:lnTo>
                <a:lnTo>
                  <a:pt x="91" y="9"/>
                </a:lnTo>
                <a:lnTo>
                  <a:pt x="91" y="10"/>
                </a:lnTo>
                <a:lnTo>
                  <a:pt x="91" y="12"/>
                </a:lnTo>
                <a:lnTo>
                  <a:pt x="92" y="12"/>
                </a:lnTo>
                <a:lnTo>
                  <a:pt x="92" y="14"/>
                </a:lnTo>
                <a:lnTo>
                  <a:pt x="92" y="15"/>
                </a:lnTo>
                <a:lnTo>
                  <a:pt x="91" y="15"/>
                </a:lnTo>
                <a:lnTo>
                  <a:pt x="91" y="17"/>
                </a:lnTo>
                <a:lnTo>
                  <a:pt x="89" y="17"/>
                </a:lnTo>
                <a:lnTo>
                  <a:pt x="89" y="19"/>
                </a:lnTo>
                <a:lnTo>
                  <a:pt x="87" y="19"/>
                </a:lnTo>
                <a:lnTo>
                  <a:pt x="87" y="21"/>
                </a:lnTo>
                <a:lnTo>
                  <a:pt x="87" y="22"/>
                </a:lnTo>
                <a:lnTo>
                  <a:pt x="87" y="24"/>
                </a:lnTo>
                <a:lnTo>
                  <a:pt x="89" y="24"/>
                </a:lnTo>
                <a:lnTo>
                  <a:pt x="89" y="26"/>
                </a:lnTo>
                <a:lnTo>
                  <a:pt x="87" y="28"/>
                </a:lnTo>
                <a:lnTo>
                  <a:pt x="87" y="29"/>
                </a:lnTo>
                <a:lnTo>
                  <a:pt x="87" y="31"/>
                </a:lnTo>
                <a:lnTo>
                  <a:pt x="86" y="31"/>
                </a:lnTo>
                <a:lnTo>
                  <a:pt x="87" y="33"/>
                </a:lnTo>
                <a:lnTo>
                  <a:pt x="86" y="33"/>
                </a:lnTo>
                <a:lnTo>
                  <a:pt x="86" y="34"/>
                </a:lnTo>
                <a:lnTo>
                  <a:pt x="86" y="36"/>
                </a:lnTo>
                <a:lnTo>
                  <a:pt x="86" y="38"/>
                </a:lnTo>
                <a:lnTo>
                  <a:pt x="86" y="40"/>
                </a:lnTo>
                <a:lnTo>
                  <a:pt x="86" y="41"/>
                </a:lnTo>
                <a:lnTo>
                  <a:pt x="87" y="41"/>
                </a:lnTo>
                <a:lnTo>
                  <a:pt x="87" y="43"/>
                </a:lnTo>
                <a:lnTo>
                  <a:pt x="87" y="45"/>
                </a:lnTo>
                <a:lnTo>
                  <a:pt x="89" y="45"/>
                </a:lnTo>
                <a:lnTo>
                  <a:pt x="89" y="46"/>
                </a:lnTo>
                <a:lnTo>
                  <a:pt x="91" y="46"/>
                </a:lnTo>
                <a:lnTo>
                  <a:pt x="91" y="48"/>
                </a:lnTo>
                <a:lnTo>
                  <a:pt x="91" y="50"/>
                </a:lnTo>
                <a:lnTo>
                  <a:pt x="91" y="52"/>
                </a:lnTo>
                <a:lnTo>
                  <a:pt x="91" y="53"/>
                </a:lnTo>
                <a:lnTo>
                  <a:pt x="91" y="55"/>
                </a:lnTo>
                <a:lnTo>
                  <a:pt x="91" y="57"/>
                </a:lnTo>
                <a:lnTo>
                  <a:pt x="91" y="59"/>
                </a:lnTo>
                <a:lnTo>
                  <a:pt x="91" y="60"/>
                </a:lnTo>
                <a:lnTo>
                  <a:pt x="92" y="60"/>
                </a:lnTo>
                <a:lnTo>
                  <a:pt x="92" y="62"/>
                </a:lnTo>
                <a:lnTo>
                  <a:pt x="94" y="64"/>
                </a:lnTo>
                <a:lnTo>
                  <a:pt x="94" y="65"/>
                </a:lnTo>
                <a:lnTo>
                  <a:pt x="94" y="67"/>
                </a:lnTo>
                <a:lnTo>
                  <a:pt x="96" y="67"/>
                </a:lnTo>
                <a:lnTo>
                  <a:pt x="94" y="67"/>
                </a:lnTo>
                <a:lnTo>
                  <a:pt x="96" y="67"/>
                </a:lnTo>
                <a:lnTo>
                  <a:pt x="96" y="69"/>
                </a:lnTo>
                <a:lnTo>
                  <a:pt x="94" y="69"/>
                </a:lnTo>
                <a:lnTo>
                  <a:pt x="96" y="69"/>
                </a:lnTo>
                <a:lnTo>
                  <a:pt x="96" y="71"/>
                </a:lnTo>
                <a:lnTo>
                  <a:pt x="96" y="72"/>
                </a:lnTo>
                <a:lnTo>
                  <a:pt x="96" y="74"/>
                </a:lnTo>
                <a:lnTo>
                  <a:pt x="96" y="76"/>
                </a:lnTo>
                <a:lnTo>
                  <a:pt x="96" y="77"/>
                </a:lnTo>
                <a:lnTo>
                  <a:pt x="98" y="77"/>
                </a:lnTo>
                <a:lnTo>
                  <a:pt x="96" y="77"/>
                </a:lnTo>
                <a:lnTo>
                  <a:pt x="98" y="77"/>
                </a:lnTo>
                <a:lnTo>
                  <a:pt x="98" y="79"/>
                </a:lnTo>
                <a:lnTo>
                  <a:pt x="96" y="81"/>
                </a:lnTo>
                <a:lnTo>
                  <a:pt x="96" y="83"/>
                </a:lnTo>
                <a:lnTo>
                  <a:pt x="94" y="83"/>
                </a:lnTo>
                <a:lnTo>
                  <a:pt x="94" y="84"/>
                </a:lnTo>
                <a:lnTo>
                  <a:pt x="94" y="86"/>
                </a:lnTo>
                <a:lnTo>
                  <a:pt x="94" y="88"/>
                </a:lnTo>
                <a:lnTo>
                  <a:pt x="94" y="89"/>
                </a:lnTo>
                <a:lnTo>
                  <a:pt x="96" y="89"/>
                </a:lnTo>
                <a:lnTo>
                  <a:pt x="96" y="91"/>
                </a:lnTo>
                <a:lnTo>
                  <a:pt x="98" y="91"/>
                </a:lnTo>
                <a:lnTo>
                  <a:pt x="98" y="93"/>
                </a:lnTo>
                <a:lnTo>
                  <a:pt x="98" y="95"/>
                </a:lnTo>
                <a:lnTo>
                  <a:pt x="99" y="95"/>
                </a:lnTo>
                <a:lnTo>
                  <a:pt x="99" y="93"/>
                </a:lnTo>
                <a:lnTo>
                  <a:pt x="101" y="93"/>
                </a:lnTo>
                <a:lnTo>
                  <a:pt x="101" y="95"/>
                </a:lnTo>
                <a:lnTo>
                  <a:pt x="101" y="93"/>
                </a:lnTo>
                <a:lnTo>
                  <a:pt x="103" y="93"/>
                </a:lnTo>
                <a:lnTo>
                  <a:pt x="103" y="91"/>
                </a:lnTo>
                <a:lnTo>
                  <a:pt x="104" y="91"/>
                </a:lnTo>
                <a:lnTo>
                  <a:pt x="106" y="91"/>
                </a:lnTo>
                <a:lnTo>
                  <a:pt x="108" y="91"/>
                </a:lnTo>
                <a:lnTo>
                  <a:pt x="110" y="91"/>
                </a:lnTo>
                <a:lnTo>
                  <a:pt x="111" y="91"/>
                </a:lnTo>
                <a:lnTo>
                  <a:pt x="111" y="93"/>
                </a:lnTo>
                <a:lnTo>
                  <a:pt x="113" y="93"/>
                </a:lnTo>
                <a:lnTo>
                  <a:pt x="113" y="95"/>
                </a:lnTo>
                <a:lnTo>
                  <a:pt x="113" y="96"/>
                </a:lnTo>
                <a:lnTo>
                  <a:pt x="115" y="96"/>
                </a:lnTo>
                <a:lnTo>
                  <a:pt x="115" y="98"/>
                </a:lnTo>
                <a:lnTo>
                  <a:pt x="115" y="100"/>
                </a:lnTo>
                <a:lnTo>
                  <a:pt x="115" y="102"/>
                </a:lnTo>
                <a:lnTo>
                  <a:pt x="115" y="103"/>
                </a:lnTo>
                <a:lnTo>
                  <a:pt x="117" y="105"/>
                </a:lnTo>
                <a:lnTo>
                  <a:pt x="117" y="107"/>
                </a:lnTo>
                <a:lnTo>
                  <a:pt x="118" y="107"/>
                </a:lnTo>
                <a:lnTo>
                  <a:pt x="118" y="108"/>
                </a:lnTo>
                <a:lnTo>
                  <a:pt x="120" y="108"/>
                </a:lnTo>
                <a:lnTo>
                  <a:pt x="122" y="107"/>
                </a:lnTo>
                <a:lnTo>
                  <a:pt x="122" y="108"/>
                </a:lnTo>
                <a:lnTo>
                  <a:pt x="123" y="108"/>
                </a:lnTo>
                <a:lnTo>
                  <a:pt x="125" y="108"/>
                </a:lnTo>
                <a:lnTo>
                  <a:pt x="127" y="108"/>
                </a:lnTo>
                <a:lnTo>
                  <a:pt x="129" y="108"/>
                </a:lnTo>
                <a:lnTo>
                  <a:pt x="130" y="108"/>
                </a:lnTo>
                <a:lnTo>
                  <a:pt x="130" y="107"/>
                </a:lnTo>
                <a:lnTo>
                  <a:pt x="130" y="108"/>
                </a:lnTo>
                <a:lnTo>
                  <a:pt x="130" y="107"/>
                </a:lnTo>
                <a:lnTo>
                  <a:pt x="132" y="107"/>
                </a:lnTo>
                <a:lnTo>
                  <a:pt x="132" y="105"/>
                </a:lnTo>
                <a:lnTo>
                  <a:pt x="134" y="105"/>
                </a:lnTo>
                <a:lnTo>
                  <a:pt x="135" y="105"/>
                </a:lnTo>
                <a:lnTo>
                  <a:pt x="135" y="103"/>
                </a:lnTo>
                <a:lnTo>
                  <a:pt x="137" y="103"/>
                </a:lnTo>
                <a:lnTo>
                  <a:pt x="139" y="103"/>
                </a:lnTo>
                <a:lnTo>
                  <a:pt x="139" y="105"/>
                </a:lnTo>
                <a:lnTo>
                  <a:pt x="139" y="103"/>
                </a:lnTo>
                <a:lnTo>
                  <a:pt x="141" y="103"/>
                </a:lnTo>
                <a:lnTo>
                  <a:pt x="141" y="105"/>
                </a:lnTo>
                <a:lnTo>
                  <a:pt x="142" y="105"/>
                </a:lnTo>
                <a:lnTo>
                  <a:pt x="142" y="107"/>
                </a:lnTo>
                <a:lnTo>
                  <a:pt x="144" y="107"/>
                </a:lnTo>
                <a:lnTo>
                  <a:pt x="144" y="108"/>
                </a:lnTo>
                <a:lnTo>
                  <a:pt x="144" y="107"/>
                </a:lnTo>
                <a:lnTo>
                  <a:pt x="144" y="108"/>
                </a:lnTo>
                <a:lnTo>
                  <a:pt x="146" y="108"/>
                </a:lnTo>
                <a:lnTo>
                  <a:pt x="148" y="108"/>
                </a:lnTo>
                <a:lnTo>
                  <a:pt x="148" y="110"/>
                </a:lnTo>
                <a:lnTo>
                  <a:pt x="149" y="110"/>
                </a:lnTo>
                <a:lnTo>
                  <a:pt x="151" y="110"/>
                </a:lnTo>
                <a:lnTo>
                  <a:pt x="153" y="110"/>
                </a:lnTo>
                <a:lnTo>
                  <a:pt x="153" y="108"/>
                </a:lnTo>
                <a:lnTo>
                  <a:pt x="153" y="107"/>
                </a:lnTo>
                <a:lnTo>
                  <a:pt x="154" y="107"/>
                </a:lnTo>
                <a:lnTo>
                  <a:pt x="154" y="105"/>
                </a:lnTo>
                <a:lnTo>
                  <a:pt x="154" y="103"/>
                </a:lnTo>
                <a:lnTo>
                  <a:pt x="154" y="102"/>
                </a:lnTo>
                <a:lnTo>
                  <a:pt x="156" y="102"/>
                </a:lnTo>
                <a:lnTo>
                  <a:pt x="158" y="102"/>
                </a:lnTo>
                <a:lnTo>
                  <a:pt x="158" y="100"/>
                </a:lnTo>
                <a:lnTo>
                  <a:pt x="160" y="100"/>
                </a:lnTo>
                <a:lnTo>
                  <a:pt x="161" y="100"/>
                </a:lnTo>
                <a:lnTo>
                  <a:pt x="163" y="100"/>
                </a:lnTo>
                <a:lnTo>
                  <a:pt x="163" y="98"/>
                </a:lnTo>
                <a:lnTo>
                  <a:pt x="165" y="98"/>
                </a:lnTo>
                <a:lnTo>
                  <a:pt x="166" y="98"/>
                </a:lnTo>
                <a:lnTo>
                  <a:pt x="168" y="98"/>
                </a:lnTo>
                <a:lnTo>
                  <a:pt x="170" y="98"/>
                </a:lnTo>
                <a:lnTo>
                  <a:pt x="172" y="98"/>
                </a:lnTo>
                <a:lnTo>
                  <a:pt x="172" y="96"/>
                </a:lnTo>
                <a:lnTo>
                  <a:pt x="173" y="96"/>
                </a:lnTo>
                <a:lnTo>
                  <a:pt x="175" y="96"/>
                </a:lnTo>
                <a:lnTo>
                  <a:pt x="177" y="96"/>
                </a:lnTo>
                <a:lnTo>
                  <a:pt x="178" y="96"/>
                </a:lnTo>
                <a:lnTo>
                  <a:pt x="180" y="96"/>
                </a:lnTo>
                <a:lnTo>
                  <a:pt x="182" y="96"/>
                </a:lnTo>
                <a:lnTo>
                  <a:pt x="182" y="95"/>
                </a:lnTo>
                <a:lnTo>
                  <a:pt x="184" y="95"/>
                </a:lnTo>
                <a:lnTo>
                  <a:pt x="185" y="95"/>
                </a:lnTo>
                <a:lnTo>
                  <a:pt x="187" y="95"/>
                </a:lnTo>
                <a:lnTo>
                  <a:pt x="189" y="95"/>
                </a:lnTo>
                <a:lnTo>
                  <a:pt x="191" y="95"/>
                </a:lnTo>
                <a:lnTo>
                  <a:pt x="192" y="95"/>
                </a:lnTo>
                <a:lnTo>
                  <a:pt x="194" y="95"/>
                </a:lnTo>
                <a:lnTo>
                  <a:pt x="196" y="93"/>
                </a:lnTo>
                <a:lnTo>
                  <a:pt x="197" y="93"/>
                </a:lnTo>
                <a:lnTo>
                  <a:pt x="199" y="93"/>
                </a:lnTo>
                <a:lnTo>
                  <a:pt x="201" y="93"/>
                </a:lnTo>
                <a:lnTo>
                  <a:pt x="203" y="93"/>
                </a:lnTo>
                <a:lnTo>
                  <a:pt x="204" y="93"/>
                </a:lnTo>
                <a:lnTo>
                  <a:pt x="204" y="91"/>
                </a:lnTo>
                <a:lnTo>
                  <a:pt x="206" y="91"/>
                </a:lnTo>
                <a:lnTo>
                  <a:pt x="208" y="91"/>
                </a:lnTo>
                <a:lnTo>
                  <a:pt x="208" y="89"/>
                </a:lnTo>
                <a:lnTo>
                  <a:pt x="209" y="89"/>
                </a:lnTo>
                <a:lnTo>
                  <a:pt x="211" y="89"/>
                </a:lnTo>
                <a:lnTo>
                  <a:pt x="213" y="89"/>
                </a:lnTo>
                <a:lnTo>
                  <a:pt x="213" y="88"/>
                </a:lnTo>
                <a:lnTo>
                  <a:pt x="215" y="88"/>
                </a:lnTo>
                <a:lnTo>
                  <a:pt x="216" y="88"/>
                </a:lnTo>
                <a:lnTo>
                  <a:pt x="218" y="88"/>
                </a:lnTo>
                <a:lnTo>
                  <a:pt x="220" y="88"/>
                </a:lnTo>
                <a:lnTo>
                  <a:pt x="220" y="86"/>
                </a:lnTo>
                <a:lnTo>
                  <a:pt x="222" y="86"/>
                </a:lnTo>
                <a:lnTo>
                  <a:pt x="223" y="86"/>
                </a:lnTo>
                <a:lnTo>
                  <a:pt x="225" y="86"/>
                </a:lnTo>
                <a:lnTo>
                  <a:pt x="227" y="86"/>
                </a:lnTo>
                <a:lnTo>
                  <a:pt x="227" y="84"/>
                </a:lnTo>
                <a:lnTo>
                  <a:pt x="228" y="84"/>
                </a:lnTo>
                <a:lnTo>
                  <a:pt x="230" y="84"/>
                </a:lnTo>
                <a:lnTo>
                  <a:pt x="232" y="84"/>
                </a:lnTo>
                <a:lnTo>
                  <a:pt x="234" y="84"/>
                </a:lnTo>
                <a:lnTo>
                  <a:pt x="234" y="83"/>
                </a:lnTo>
                <a:lnTo>
                  <a:pt x="234" y="84"/>
                </a:lnTo>
                <a:lnTo>
                  <a:pt x="234" y="86"/>
                </a:lnTo>
                <a:lnTo>
                  <a:pt x="234" y="88"/>
                </a:lnTo>
                <a:lnTo>
                  <a:pt x="232" y="88"/>
                </a:lnTo>
                <a:lnTo>
                  <a:pt x="232" y="89"/>
                </a:lnTo>
                <a:lnTo>
                  <a:pt x="230" y="89"/>
                </a:lnTo>
                <a:lnTo>
                  <a:pt x="230" y="91"/>
                </a:lnTo>
                <a:lnTo>
                  <a:pt x="230" y="93"/>
                </a:lnTo>
                <a:lnTo>
                  <a:pt x="228" y="93"/>
                </a:lnTo>
                <a:lnTo>
                  <a:pt x="228" y="95"/>
                </a:lnTo>
                <a:lnTo>
                  <a:pt x="228" y="96"/>
                </a:lnTo>
                <a:lnTo>
                  <a:pt x="227" y="96"/>
                </a:lnTo>
                <a:lnTo>
                  <a:pt x="228" y="96"/>
                </a:lnTo>
                <a:lnTo>
                  <a:pt x="227" y="96"/>
                </a:lnTo>
                <a:lnTo>
                  <a:pt x="227" y="98"/>
                </a:lnTo>
                <a:lnTo>
                  <a:pt x="227" y="100"/>
                </a:lnTo>
                <a:lnTo>
                  <a:pt x="228" y="100"/>
                </a:lnTo>
                <a:lnTo>
                  <a:pt x="228" y="102"/>
                </a:lnTo>
                <a:lnTo>
                  <a:pt x="230" y="102"/>
                </a:lnTo>
                <a:lnTo>
                  <a:pt x="230" y="103"/>
                </a:lnTo>
                <a:lnTo>
                  <a:pt x="232" y="103"/>
                </a:lnTo>
                <a:lnTo>
                  <a:pt x="232" y="105"/>
                </a:lnTo>
                <a:lnTo>
                  <a:pt x="232" y="107"/>
                </a:lnTo>
                <a:lnTo>
                  <a:pt x="234" y="107"/>
                </a:lnTo>
                <a:lnTo>
                  <a:pt x="234" y="108"/>
                </a:lnTo>
                <a:lnTo>
                  <a:pt x="234" y="110"/>
                </a:lnTo>
                <a:lnTo>
                  <a:pt x="232" y="110"/>
                </a:lnTo>
                <a:lnTo>
                  <a:pt x="232" y="112"/>
                </a:lnTo>
                <a:lnTo>
                  <a:pt x="234" y="112"/>
                </a:lnTo>
                <a:lnTo>
                  <a:pt x="234" y="114"/>
                </a:lnTo>
                <a:lnTo>
                  <a:pt x="234" y="115"/>
                </a:lnTo>
                <a:lnTo>
                  <a:pt x="234" y="117"/>
                </a:lnTo>
                <a:lnTo>
                  <a:pt x="234" y="119"/>
                </a:lnTo>
                <a:lnTo>
                  <a:pt x="232" y="119"/>
                </a:lnTo>
                <a:lnTo>
                  <a:pt x="232" y="120"/>
                </a:lnTo>
                <a:lnTo>
                  <a:pt x="232" y="122"/>
                </a:lnTo>
                <a:lnTo>
                  <a:pt x="232" y="124"/>
                </a:lnTo>
                <a:lnTo>
                  <a:pt x="234" y="124"/>
                </a:lnTo>
                <a:lnTo>
                  <a:pt x="234" y="126"/>
                </a:lnTo>
                <a:lnTo>
                  <a:pt x="235" y="126"/>
                </a:lnTo>
                <a:lnTo>
                  <a:pt x="237" y="126"/>
                </a:lnTo>
                <a:lnTo>
                  <a:pt x="237" y="127"/>
                </a:lnTo>
                <a:lnTo>
                  <a:pt x="239" y="127"/>
                </a:lnTo>
                <a:lnTo>
                  <a:pt x="239" y="129"/>
                </a:lnTo>
                <a:lnTo>
                  <a:pt x="240" y="129"/>
                </a:lnTo>
                <a:lnTo>
                  <a:pt x="242" y="129"/>
                </a:lnTo>
                <a:lnTo>
                  <a:pt x="244" y="127"/>
                </a:lnTo>
                <a:lnTo>
                  <a:pt x="246" y="127"/>
                </a:lnTo>
                <a:lnTo>
                  <a:pt x="247" y="127"/>
                </a:lnTo>
                <a:lnTo>
                  <a:pt x="247" y="129"/>
                </a:lnTo>
                <a:lnTo>
                  <a:pt x="249" y="129"/>
                </a:lnTo>
                <a:lnTo>
                  <a:pt x="249" y="131"/>
                </a:lnTo>
                <a:lnTo>
                  <a:pt x="251" y="131"/>
                </a:lnTo>
                <a:lnTo>
                  <a:pt x="251" y="133"/>
                </a:lnTo>
                <a:lnTo>
                  <a:pt x="252" y="133"/>
                </a:lnTo>
                <a:lnTo>
                  <a:pt x="254" y="133"/>
                </a:lnTo>
                <a:lnTo>
                  <a:pt x="254" y="131"/>
                </a:lnTo>
                <a:lnTo>
                  <a:pt x="256" y="131"/>
                </a:lnTo>
                <a:lnTo>
                  <a:pt x="258" y="131"/>
                </a:lnTo>
                <a:lnTo>
                  <a:pt x="259" y="131"/>
                </a:lnTo>
                <a:lnTo>
                  <a:pt x="261" y="131"/>
                </a:lnTo>
                <a:lnTo>
                  <a:pt x="261" y="133"/>
                </a:lnTo>
                <a:lnTo>
                  <a:pt x="263" y="133"/>
                </a:lnTo>
                <a:lnTo>
                  <a:pt x="265" y="133"/>
                </a:lnTo>
                <a:lnTo>
                  <a:pt x="265" y="134"/>
                </a:lnTo>
                <a:lnTo>
                  <a:pt x="266" y="134"/>
                </a:lnTo>
                <a:lnTo>
                  <a:pt x="266" y="133"/>
                </a:lnTo>
                <a:lnTo>
                  <a:pt x="268" y="133"/>
                </a:lnTo>
                <a:lnTo>
                  <a:pt x="270" y="133"/>
                </a:lnTo>
                <a:lnTo>
                  <a:pt x="271" y="133"/>
                </a:lnTo>
                <a:lnTo>
                  <a:pt x="273" y="133"/>
                </a:lnTo>
                <a:lnTo>
                  <a:pt x="273" y="131"/>
                </a:lnTo>
                <a:lnTo>
                  <a:pt x="275" y="131"/>
                </a:lnTo>
                <a:lnTo>
                  <a:pt x="275" y="129"/>
                </a:lnTo>
                <a:lnTo>
                  <a:pt x="275" y="127"/>
                </a:lnTo>
                <a:lnTo>
                  <a:pt x="277" y="127"/>
                </a:lnTo>
                <a:lnTo>
                  <a:pt x="278" y="127"/>
                </a:lnTo>
                <a:lnTo>
                  <a:pt x="280" y="127"/>
                </a:lnTo>
                <a:lnTo>
                  <a:pt x="282" y="127"/>
                </a:lnTo>
                <a:lnTo>
                  <a:pt x="283" y="127"/>
                </a:lnTo>
                <a:lnTo>
                  <a:pt x="283" y="126"/>
                </a:lnTo>
                <a:lnTo>
                  <a:pt x="285" y="127"/>
                </a:lnTo>
                <a:lnTo>
                  <a:pt x="287" y="127"/>
                </a:lnTo>
                <a:lnTo>
                  <a:pt x="289" y="127"/>
                </a:lnTo>
                <a:lnTo>
                  <a:pt x="290" y="127"/>
                </a:lnTo>
                <a:lnTo>
                  <a:pt x="290" y="129"/>
                </a:lnTo>
                <a:lnTo>
                  <a:pt x="292" y="129"/>
                </a:lnTo>
                <a:lnTo>
                  <a:pt x="294" y="129"/>
                </a:lnTo>
                <a:lnTo>
                  <a:pt x="294" y="127"/>
                </a:lnTo>
                <a:lnTo>
                  <a:pt x="296" y="127"/>
                </a:lnTo>
                <a:lnTo>
                  <a:pt x="296" y="129"/>
                </a:lnTo>
                <a:lnTo>
                  <a:pt x="297" y="129"/>
                </a:lnTo>
                <a:lnTo>
                  <a:pt x="297" y="127"/>
                </a:lnTo>
                <a:lnTo>
                  <a:pt x="299" y="129"/>
                </a:lnTo>
                <a:lnTo>
                  <a:pt x="301" y="129"/>
                </a:lnTo>
                <a:lnTo>
                  <a:pt x="301" y="127"/>
                </a:lnTo>
                <a:lnTo>
                  <a:pt x="302" y="127"/>
                </a:lnTo>
                <a:lnTo>
                  <a:pt x="304" y="127"/>
                </a:lnTo>
                <a:lnTo>
                  <a:pt x="304" y="129"/>
                </a:lnTo>
                <a:lnTo>
                  <a:pt x="306" y="129"/>
                </a:lnTo>
                <a:lnTo>
                  <a:pt x="306" y="131"/>
                </a:lnTo>
                <a:lnTo>
                  <a:pt x="308" y="131"/>
                </a:lnTo>
                <a:lnTo>
                  <a:pt x="308" y="133"/>
                </a:lnTo>
                <a:lnTo>
                  <a:pt x="308" y="131"/>
                </a:lnTo>
                <a:lnTo>
                  <a:pt x="308" y="133"/>
                </a:lnTo>
                <a:lnTo>
                  <a:pt x="309" y="133"/>
                </a:lnTo>
                <a:lnTo>
                  <a:pt x="309" y="131"/>
                </a:lnTo>
                <a:lnTo>
                  <a:pt x="311" y="131"/>
                </a:lnTo>
                <a:lnTo>
                  <a:pt x="311" y="129"/>
                </a:lnTo>
                <a:lnTo>
                  <a:pt x="311" y="131"/>
                </a:lnTo>
                <a:lnTo>
                  <a:pt x="313" y="131"/>
                </a:lnTo>
                <a:lnTo>
                  <a:pt x="314" y="131"/>
                </a:lnTo>
                <a:lnTo>
                  <a:pt x="316" y="131"/>
                </a:lnTo>
                <a:lnTo>
                  <a:pt x="316" y="133"/>
                </a:lnTo>
                <a:lnTo>
                  <a:pt x="318" y="133"/>
                </a:lnTo>
                <a:lnTo>
                  <a:pt x="318" y="134"/>
                </a:lnTo>
                <a:lnTo>
                  <a:pt x="316" y="134"/>
                </a:lnTo>
                <a:lnTo>
                  <a:pt x="318" y="136"/>
                </a:lnTo>
                <a:lnTo>
                  <a:pt x="318" y="138"/>
                </a:lnTo>
                <a:lnTo>
                  <a:pt x="320" y="138"/>
                </a:lnTo>
                <a:lnTo>
                  <a:pt x="321" y="138"/>
                </a:lnTo>
                <a:lnTo>
                  <a:pt x="323" y="138"/>
                </a:lnTo>
                <a:lnTo>
                  <a:pt x="323" y="136"/>
                </a:lnTo>
                <a:lnTo>
                  <a:pt x="325" y="136"/>
                </a:lnTo>
                <a:lnTo>
                  <a:pt x="325" y="138"/>
                </a:lnTo>
                <a:lnTo>
                  <a:pt x="327" y="138"/>
                </a:lnTo>
                <a:lnTo>
                  <a:pt x="327" y="139"/>
                </a:lnTo>
                <a:lnTo>
                  <a:pt x="327" y="138"/>
                </a:lnTo>
                <a:lnTo>
                  <a:pt x="328" y="136"/>
                </a:lnTo>
                <a:lnTo>
                  <a:pt x="328" y="138"/>
                </a:lnTo>
                <a:lnTo>
                  <a:pt x="330" y="138"/>
                </a:lnTo>
                <a:lnTo>
                  <a:pt x="330" y="136"/>
                </a:lnTo>
                <a:lnTo>
                  <a:pt x="330" y="138"/>
                </a:lnTo>
                <a:lnTo>
                  <a:pt x="332" y="138"/>
                </a:lnTo>
                <a:lnTo>
                  <a:pt x="332" y="139"/>
                </a:lnTo>
                <a:lnTo>
                  <a:pt x="333" y="139"/>
                </a:lnTo>
                <a:lnTo>
                  <a:pt x="333" y="138"/>
                </a:lnTo>
                <a:lnTo>
                  <a:pt x="335" y="138"/>
                </a:lnTo>
                <a:lnTo>
                  <a:pt x="335" y="139"/>
                </a:lnTo>
                <a:lnTo>
                  <a:pt x="335" y="141"/>
                </a:lnTo>
                <a:lnTo>
                  <a:pt x="335" y="139"/>
                </a:lnTo>
                <a:lnTo>
                  <a:pt x="337" y="139"/>
                </a:lnTo>
                <a:lnTo>
                  <a:pt x="337" y="141"/>
                </a:lnTo>
                <a:lnTo>
                  <a:pt x="339" y="141"/>
                </a:lnTo>
                <a:lnTo>
                  <a:pt x="340" y="141"/>
                </a:lnTo>
                <a:lnTo>
                  <a:pt x="342" y="141"/>
                </a:lnTo>
                <a:lnTo>
                  <a:pt x="342" y="143"/>
                </a:lnTo>
                <a:lnTo>
                  <a:pt x="344" y="143"/>
                </a:lnTo>
                <a:lnTo>
                  <a:pt x="344" y="145"/>
                </a:lnTo>
                <a:lnTo>
                  <a:pt x="344" y="143"/>
                </a:lnTo>
                <a:lnTo>
                  <a:pt x="345" y="143"/>
                </a:lnTo>
                <a:lnTo>
                  <a:pt x="345" y="145"/>
                </a:lnTo>
                <a:lnTo>
                  <a:pt x="347" y="145"/>
                </a:lnTo>
                <a:lnTo>
                  <a:pt x="347" y="146"/>
                </a:lnTo>
                <a:lnTo>
                  <a:pt x="349" y="146"/>
                </a:lnTo>
                <a:lnTo>
                  <a:pt x="349" y="148"/>
                </a:lnTo>
                <a:lnTo>
                  <a:pt x="351" y="148"/>
                </a:lnTo>
                <a:lnTo>
                  <a:pt x="351" y="150"/>
                </a:lnTo>
                <a:lnTo>
                  <a:pt x="351" y="151"/>
                </a:lnTo>
                <a:lnTo>
                  <a:pt x="349" y="151"/>
                </a:lnTo>
                <a:lnTo>
                  <a:pt x="349" y="153"/>
                </a:lnTo>
                <a:lnTo>
                  <a:pt x="351" y="153"/>
                </a:lnTo>
                <a:lnTo>
                  <a:pt x="352" y="153"/>
                </a:lnTo>
                <a:lnTo>
                  <a:pt x="352" y="155"/>
                </a:lnTo>
                <a:lnTo>
                  <a:pt x="352" y="157"/>
                </a:lnTo>
                <a:lnTo>
                  <a:pt x="352" y="158"/>
                </a:lnTo>
                <a:lnTo>
                  <a:pt x="354" y="158"/>
                </a:lnTo>
                <a:lnTo>
                  <a:pt x="354" y="160"/>
                </a:lnTo>
                <a:lnTo>
                  <a:pt x="356" y="160"/>
                </a:lnTo>
                <a:lnTo>
                  <a:pt x="356" y="162"/>
                </a:lnTo>
                <a:lnTo>
                  <a:pt x="357" y="162"/>
                </a:lnTo>
                <a:lnTo>
                  <a:pt x="357" y="164"/>
                </a:lnTo>
                <a:lnTo>
                  <a:pt x="359" y="164"/>
                </a:lnTo>
                <a:lnTo>
                  <a:pt x="359" y="162"/>
                </a:lnTo>
                <a:lnTo>
                  <a:pt x="361" y="162"/>
                </a:lnTo>
                <a:lnTo>
                  <a:pt x="361" y="160"/>
                </a:lnTo>
                <a:lnTo>
                  <a:pt x="363" y="160"/>
                </a:lnTo>
                <a:lnTo>
                  <a:pt x="363" y="158"/>
                </a:lnTo>
                <a:lnTo>
                  <a:pt x="364" y="158"/>
                </a:lnTo>
                <a:lnTo>
                  <a:pt x="364" y="157"/>
                </a:lnTo>
                <a:lnTo>
                  <a:pt x="366" y="157"/>
                </a:lnTo>
                <a:lnTo>
                  <a:pt x="368" y="157"/>
                </a:lnTo>
                <a:lnTo>
                  <a:pt x="368" y="155"/>
                </a:lnTo>
                <a:lnTo>
                  <a:pt x="370" y="155"/>
                </a:lnTo>
                <a:lnTo>
                  <a:pt x="371" y="155"/>
                </a:lnTo>
                <a:lnTo>
                  <a:pt x="371" y="157"/>
                </a:lnTo>
                <a:lnTo>
                  <a:pt x="373" y="157"/>
                </a:lnTo>
                <a:lnTo>
                  <a:pt x="375" y="157"/>
                </a:lnTo>
                <a:lnTo>
                  <a:pt x="376" y="158"/>
                </a:lnTo>
                <a:lnTo>
                  <a:pt x="378" y="158"/>
                </a:lnTo>
                <a:lnTo>
                  <a:pt x="378" y="157"/>
                </a:lnTo>
                <a:lnTo>
                  <a:pt x="378" y="158"/>
                </a:lnTo>
                <a:lnTo>
                  <a:pt x="380" y="158"/>
                </a:lnTo>
                <a:lnTo>
                  <a:pt x="380" y="157"/>
                </a:lnTo>
                <a:lnTo>
                  <a:pt x="382" y="157"/>
                </a:lnTo>
                <a:lnTo>
                  <a:pt x="383" y="157"/>
                </a:lnTo>
                <a:lnTo>
                  <a:pt x="383" y="158"/>
                </a:lnTo>
                <a:lnTo>
                  <a:pt x="385" y="158"/>
                </a:lnTo>
                <a:lnTo>
                  <a:pt x="383" y="158"/>
                </a:lnTo>
                <a:lnTo>
                  <a:pt x="383" y="157"/>
                </a:lnTo>
                <a:lnTo>
                  <a:pt x="385" y="157"/>
                </a:lnTo>
                <a:lnTo>
                  <a:pt x="385" y="158"/>
                </a:lnTo>
                <a:lnTo>
                  <a:pt x="387" y="158"/>
                </a:lnTo>
                <a:lnTo>
                  <a:pt x="387" y="157"/>
                </a:lnTo>
                <a:lnTo>
                  <a:pt x="385" y="155"/>
                </a:lnTo>
                <a:lnTo>
                  <a:pt x="387" y="155"/>
                </a:lnTo>
                <a:lnTo>
                  <a:pt x="387" y="157"/>
                </a:lnTo>
                <a:lnTo>
                  <a:pt x="388" y="157"/>
                </a:lnTo>
                <a:lnTo>
                  <a:pt x="390" y="155"/>
                </a:lnTo>
                <a:lnTo>
                  <a:pt x="390" y="157"/>
                </a:lnTo>
                <a:lnTo>
                  <a:pt x="388" y="157"/>
                </a:lnTo>
                <a:lnTo>
                  <a:pt x="390" y="157"/>
                </a:lnTo>
                <a:lnTo>
                  <a:pt x="392" y="157"/>
                </a:lnTo>
                <a:lnTo>
                  <a:pt x="394" y="157"/>
                </a:lnTo>
                <a:lnTo>
                  <a:pt x="395" y="157"/>
                </a:lnTo>
                <a:lnTo>
                  <a:pt x="395" y="155"/>
                </a:lnTo>
                <a:lnTo>
                  <a:pt x="397" y="155"/>
                </a:lnTo>
                <a:lnTo>
                  <a:pt x="397" y="157"/>
                </a:lnTo>
                <a:lnTo>
                  <a:pt x="397" y="158"/>
                </a:lnTo>
                <a:lnTo>
                  <a:pt x="399" y="158"/>
                </a:lnTo>
                <a:lnTo>
                  <a:pt x="399" y="157"/>
                </a:lnTo>
                <a:lnTo>
                  <a:pt x="399" y="155"/>
                </a:lnTo>
                <a:lnTo>
                  <a:pt x="401" y="155"/>
                </a:lnTo>
                <a:lnTo>
                  <a:pt x="401" y="153"/>
                </a:lnTo>
                <a:lnTo>
                  <a:pt x="402" y="153"/>
                </a:lnTo>
                <a:lnTo>
                  <a:pt x="402" y="151"/>
                </a:lnTo>
                <a:lnTo>
                  <a:pt x="404" y="151"/>
                </a:lnTo>
                <a:lnTo>
                  <a:pt x="406" y="151"/>
                </a:lnTo>
                <a:lnTo>
                  <a:pt x="407" y="151"/>
                </a:lnTo>
                <a:lnTo>
                  <a:pt x="407" y="153"/>
                </a:lnTo>
                <a:lnTo>
                  <a:pt x="407" y="151"/>
                </a:lnTo>
                <a:lnTo>
                  <a:pt x="409" y="151"/>
                </a:lnTo>
                <a:lnTo>
                  <a:pt x="409" y="150"/>
                </a:lnTo>
                <a:lnTo>
                  <a:pt x="409" y="148"/>
                </a:lnTo>
                <a:lnTo>
                  <a:pt x="411" y="148"/>
                </a:lnTo>
                <a:lnTo>
                  <a:pt x="413" y="148"/>
                </a:lnTo>
                <a:lnTo>
                  <a:pt x="413" y="146"/>
                </a:lnTo>
                <a:lnTo>
                  <a:pt x="414" y="146"/>
                </a:lnTo>
                <a:lnTo>
                  <a:pt x="414" y="145"/>
                </a:lnTo>
                <a:lnTo>
                  <a:pt x="416" y="145"/>
                </a:lnTo>
                <a:lnTo>
                  <a:pt x="418" y="143"/>
                </a:lnTo>
                <a:lnTo>
                  <a:pt x="418" y="141"/>
                </a:lnTo>
                <a:lnTo>
                  <a:pt x="419" y="141"/>
                </a:lnTo>
                <a:lnTo>
                  <a:pt x="421" y="141"/>
                </a:lnTo>
                <a:lnTo>
                  <a:pt x="423" y="141"/>
                </a:lnTo>
                <a:lnTo>
                  <a:pt x="423" y="143"/>
                </a:lnTo>
                <a:lnTo>
                  <a:pt x="425" y="143"/>
                </a:lnTo>
                <a:lnTo>
                  <a:pt x="426" y="143"/>
                </a:lnTo>
                <a:lnTo>
                  <a:pt x="428" y="143"/>
                </a:lnTo>
                <a:lnTo>
                  <a:pt x="428" y="145"/>
                </a:lnTo>
                <a:lnTo>
                  <a:pt x="430" y="145"/>
                </a:lnTo>
                <a:lnTo>
                  <a:pt x="431" y="145"/>
                </a:lnTo>
                <a:lnTo>
                  <a:pt x="433" y="145"/>
                </a:lnTo>
                <a:lnTo>
                  <a:pt x="433" y="146"/>
                </a:lnTo>
                <a:lnTo>
                  <a:pt x="435" y="146"/>
                </a:lnTo>
                <a:lnTo>
                  <a:pt x="435" y="148"/>
                </a:lnTo>
                <a:lnTo>
                  <a:pt x="437" y="148"/>
                </a:lnTo>
                <a:lnTo>
                  <a:pt x="437" y="150"/>
                </a:lnTo>
                <a:lnTo>
                  <a:pt x="437" y="151"/>
                </a:lnTo>
                <a:lnTo>
                  <a:pt x="438" y="151"/>
                </a:lnTo>
                <a:lnTo>
                  <a:pt x="438" y="150"/>
                </a:lnTo>
                <a:lnTo>
                  <a:pt x="440" y="150"/>
                </a:lnTo>
                <a:lnTo>
                  <a:pt x="440" y="148"/>
                </a:lnTo>
                <a:lnTo>
                  <a:pt x="442" y="148"/>
                </a:lnTo>
                <a:lnTo>
                  <a:pt x="444" y="148"/>
                </a:lnTo>
                <a:lnTo>
                  <a:pt x="444" y="146"/>
                </a:lnTo>
                <a:lnTo>
                  <a:pt x="444" y="145"/>
                </a:lnTo>
                <a:lnTo>
                  <a:pt x="444" y="143"/>
                </a:lnTo>
                <a:lnTo>
                  <a:pt x="445" y="143"/>
                </a:lnTo>
                <a:lnTo>
                  <a:pt x="447" y="143"/>
                </a:lnTo>
                <a:lnTo>
                  <a:pt x="449" y="143"/>
                </a:lnTo>
                <a:lnTo>
                  <a:pt x="449" y="145"/>
                </a:lnTo>
                <a:lnTo>
                  <a:pt x="447" y="145"/>
                </a:lnTo>
                <a:lnTo>
                  <a:pt x="447" y="146"/>
                </a:lnTo>
                <a:lnTo>
                  <a:pt x="447" y="148"/>
                </a:lnTo>
                <a:lnTo>
                  <a:pt x="447" y="150"/>
                </a:lnTo>
                <a:lnTo>
                  <a:pt x="449" y="150"/>
                </a:lnTo>
                <a:lnTo>
                  <a:pt x="450" y="150"/>
                </a:lnTo>
                <a:lnTo>
                  <a:pt x="450" y="151"/>
                </a:lnTo>
                <a:lnTo>
                  <a:pt x="449" y="151"/>
                </a:lnTo>
                <a:lnTo>
                  <a:pt x="449" y="153"/>
                </a:lnTo>
                <a:lnTo>
                  <a:pt x="449" y="155"/>
                </a:lnTo>
                <a:lnTo>
                  <a:pt x="449" y="157"/>
                </a:lnTo>
                <a:lnTo>
                  <a:pt x="449" y="158"/>
                </a:lnTo>
                <a:lnTo>
                  <a:pt x="447" y="158"/>
                </a:lnTo>
                <a:lnTo>
                  <a:pt x="445" y="158"/>
                </a:lnTo>
                <a:lnTo>
                  <a:pt x="444" y="158"/>
                </a:lnTo>
                <a:lnTo>
                  <a:pt x="442" y="158"/>
                </a:lnTo>
                <a:lnTo>
                  <a:pt x="442" y="160"/>
                </a:lnTo>
                <a:lnTo>
                  <a:pt x="440" y="160"/>
                </a:lnTo>
                <a:lnTo>
                  <a:pt x="440" y="162"/>
                </a:lnTo>
                <a:lnTo>
                  <a:pt x="438" y="162"/>
                </a:lnTo>
                <a:lnTo>
                  <a:pt x="438" y="164"/>
                </a:lnTo>
                <a:lnTo>
                  <a:pt x="437" y="164"/>
                </a:lnTo>
                <a:lnTo>
                  <a:pt x="435" y="164"/>
                </a:lnTo>
                <a:lnTo>
                  <a:pt x="435" y="165"/>
                </a:lnTo>
                <a:lnTo>
                  <a:pt x="433" y="165"/>
                </a:lnTo>
                <a:lnTo>
                  <a:pt x="433" y="167"/>
                </a:lnTo>
                <a:lnTo>
                  <a:pt x="431" y="167"/>
                </a:lnTo>
                <a:lnTo>
                  <a:pt x="431" y="169"/>
                </a:lnTo>
                <a:lnTo>
                  <a:pt x="431" y="170"/>
                </a:lnTo>
                <a:lnTo>
                  <a:pt x="430" y="170"/>
                </a:lnTo>
                <a:lnTo>
                  <a:pt x="430" y="172"/>
                </a:lnTo>
                <a:lnTo>
                  <a:pt x="428" y="172"/>
                </a:lnTo>
                <a:lnTo>
                  <a:pt x="428" y="174"/>
                </a:lnTo>
                <a:lnTo>
                  <a:pt x="426" y="176"/>
                </a:lnTo>
                <a:lnTo>
                  <a:pt x="426" y="177"/>
                </a:lnTo>
                <a:lnTo>
                  <a:pt x="425" y="177"/>
                </a:lnTo>
                <a:lnTo>
                  <a:pt x="426" y="177"/>
                </a:lnTo>
                <a:lnTo>
                  <a:pt x="426" y="179"/>
                </a:lnTo>
                <a:lnTo>
                  <a:pt x="428" y="179"/>
                </a:lnTo>
                <a:lnTo>
                  <a:pt x="430" y="179"/>
                </a:lnTo>
                <a:lnTo>
                  <a:pt x="430" y="181"/>
                </a:lnTo>
                <a:lnTo>
                  <a:pt x="431" y="181"/>
                </a:lnTo>
                <a:lnTo>
                  <a:pt x="431" y="182"/>
                </a:lnTo>
                <a:lnTo>
                  <a:pt x="433" y="182"/>
                </a:lnTo>
                <a:lnTo>
                  <a:pt x="435" y="182"/>
                </a:lnTo>
                <a:lnTo>
                  <a:pt x="435" y="181"/>
                </a:lnTo>
                <a:lnTo>
                  <a:pt x="437" y="181"/>
                </a:lnTo>
                <a:lnTo>
                  <a:pt x="437" y="179"/>
                </a:lnTo>
                <a:lnTo>
                  <a:pt x="438" y="179"/>
                </a:lnTo>
                <a:lnTo>
                  <a:pt x="438" y="177"/>
                </a:lnTo>
                <a:lnTo>
                  <a:pt x="440" y="177"/>
                </a:lnTo>
                <a:lnTo>
                  <a:pt x="440" y="176"/>
                </a:lnTo>
                <a:lnTo>
                  <a:pt x="442" y="176"/>
                </a:lnTo>
                <a:lnTo>
                  <a:pt x="442" y="174"/>
                </a:lnTo>
                <a:lnTo>
                  <a:pt x="444" y="174"/>
                </a:lnTo>
                <a:lnTo>
                  <a:pt x="444" y="176"/>
                </a:lnTo>
                <a:lnTo>
                  <a:pt x="445" y="174"/>
                </a:lnTo>
                <a:lnTo>
                  <a:pt x="447" y="174"/>
                </a:lnTo>
                <a:lnTo>
                  <a:pt x="447" y="172"/>
                </a:lnTo>
                <a:lnTo>
                  <a:pt x="449" y="172"/>
                </a:lnTo>
                <a:lnTo>
                  <a:pt x="449" y="174"/>
                </a:lnTo>
                <a:lnTo>
                  <a:pt x="450" y="174"/>
                </a:lnTo>
                <a:lnTo>
                  <a:pt x="450" y="172"/>
                </a:lnTo>
                <a:lnTo>
                  <a:pt x="452" y="172"/>
                </a:lnTo>
                <a:lnTo>
                  <a:pt x="452" y="170"/>
                </a:lnTo>
                <a:lnTo>
                  <a:pt x="452" y="172"/>
                </a:lnTo>
                <a:lnTo>
                  <a:pt x="454" y="172"/>
                </a:lnTo>
                <a:lnTo>
                  <a:pt x="456" y="172"/>
                </a:lnTo>
                <a:lnTo>
                  <a:pt x="456" y="170"/>
                </a:lnTo>
                <a:lnTo>
                  <a:pt x="456" y="172"/>
                </a:lnTo>
                <a:lnTo>
                  <a:pt x="457" y="172"/>
                </a:lnTo>
                <a:lnTo>
                  <a:pt x="459" y="172"/>
                </a:lnTo>
                <a:lnTo>
                  <a:pt x="457" y="170"/>
                </a:lnTo>
                <a:lnTo>
                  <a:pt x="459" y="170"/>
                </a:lnTo>
                <a:lnTo>
                  <a:pt x="459" y="169"/>
                </a:lnTo>
                <a:lnTo>
                  <a:pt x="459" y="170"/>
                </a:lnTo>
                <a:lnTo>
                  <a:pt x="461" y="170"/>
                </a:lnTo>
                <a:lnTo>
                  <a:pt x="461" y="169"/>
                </a:lnTo>
                <a:lnTo>
                  <a:pt x="462" y="169"/>
                </a:lnTo>
                <a:lnTo>
                  <a:pt x="462" y="170"/>
                </a:lnTo>
                <a:lnTo>
                  <a:pt x="464" y="170"/>
                </a:lnTo>
                <a:lnTo>
                  <a:pt x="466" y="170"/>
                </a:lnTo>
                <a:lnTo>
                  <a:pt x="466" y="169"/>
                </a:lnTo>
                <a:lnTo>
                  <a:pt x="466" y="170"/>
                </a:lnTo>
                <a:lnTo>
                  <a:pt x="468" y="170"/>
                </a:lnTo>
                <a:lnTo>
                  <a:pt x="468" y="172"/>
                </a:lnTo>
                <a:lnTo>
                  <a:pt x="468" y="174"/>
                </a:lnTo>
                <a:lnTo>
                  <a:pt x="466" y="174"/>
                </a:lnTo>
                <a:lnTo>
                  <a:pt x="466" y="176"/>
                </a:lnTo>
                <a:lnTo>
                  <a:pt x="466" y="177"/>
                </a:lnTo>
                <a:lnTo>
                  <a:pt x="466" y="179"/>
                </a:lnTo>
                <a:lnTo>
                  <a:pt x="464" y="179"/>
                </a:lnTo>
                <a:lnTo>
                  <a:pt x="464" y="181"/>
                </a:lnTo>
                <a:lnTo>
                  <a:pt x="462" y="181"/>
                </a:lnTo>
                <a:lnTo>
                  <a:pt x="462" y="182"/>
                </a:lnTo>
                <a:lnTo>
                  <a:pt x="461" y="182"/>
                </a:lnTo>
                <a:lnTo>
                  <a:pt x="461" y="184"/>
                </a:lnTo>
                <a:lnTo>
                  <a:pt x="461" y="186"/>
                </a:lnTo>
                <a:lnTo>
                  <a:pt x="459" y="186"/>
                </a:lnTo>
                <a:lnTo>
                  <a:pt x="459" y="188"/>
                </a:lnTo>
                <a:lnTo>
                  <a:pt x="457" y="186"/>
                </a:lnTo>
                <a:lnTo>
                  <a:pt x="456" y="186"/>
                </a:lnTo>
                <a:lnTo>
                  <a:pt x="454" y="186"/>
                </a:lnTo>
                <a:lnTo>
                  <a:pt x="454" y="188"/>
                </a:lnTo>
                <a:lnTo>
                  <a:pt x="452" y="188"/>
                </a:lnTo>
                <a:lnTo>
                  <a:pt x="450" y="188"/>
                </a:lnTo>
                <a:lnTo>
                  <a:pt x="449" y="188"/>
                </a:lnTo>
                <a:lnTo>
                  <a:pt x="449" y="189"/>
                </a:lnTo>
                <a:lnTo>
                  <a:pt x="449" y="191"/>
                </a:lnTo>
                <a:lnTo>
                  <a:pt x="447" y="193"/>
                </a:lnTo>
                <a:lnTo>
                  <a:pt x="447" y="195"/>
                </a:lnTo>
                <a:lnTo>
                  <a:pt x="445" y="195"/>
                </a:lnTo>
                <a:lnTo>
                  <a:pt x="445" y="196"/>
                </a:lnTo>
                <a:lnTo>
                  <a:pt x="444" y="196"/>
                </a:lnTo>
                <a:lnTo>
                  <a:pt x="442" y="196"/>
                </a:lnTo>
                <a:lnTo>
                  <a:pt x="442" y="198"/>
                </a:lnTo>
                <a:lnTo>
                  <a:pt x="442" y="200"/>
                </a:lnTo>
                <a:lnTo>
                  <a:pt x="442" y="201"/>
                </a:lnTo>
                <a:lnTo>
                  <a:pt x="444" y="201"/>
                </a:lnTo>
                <a:lnTo>
                  <a:pt x="442" y="201"/>
                </a:lnTo>
                <a:lnTo>
                  <a:pt x="442" y="203"/>
                </a:lnTo>
                <a:lnTo>
                  <a:pt x="440" y="203"/>
                </a:lnTo>
                <a:lnTo>
                  <a:pt x="440" y="201"/>
                </a:lnTo>
                <a:lnTo>
                  <a:pt x="438" y="201"/>
                </a:lnTo>
                <a:lnTo>
                  <a:pt x="437" y="201"/>
                </a:lnTo>
                <a:lnTo>
                  <a:pt x="435" y="201"/>
                </a:lnTo>
                <a:lnTo>
                  <a:pt x="435" y="200"/>
                </a:lnTo>
                <a:lnTo>
                  <a:pt x="433" y="200"/>
                </a:lnTo>
                <a:lnTo>
                  <a:pt x="433" y="201"/>
                </a:lnTo>
                <a:lnTo>
                  <a:pt x="431" y="203"/>
                </a:lnTo>
                <a:lnTo>
                  <a:pt x="431" y="205"/>
                </a:lnTo>
                <a:lnTo>
                  <a:pt x="431" y="207"/>
                </a:lnTo>
                <a:lnTo>
                  <a:pt x="433" y="205"/>
                </a:lnTo>
                <a:lnTo>
                  <a:pt x="433" y="203"/>
                </a:lnTo>
                <a:lnTo>
                  <a:pt x="433" y="205"/>
                </a:lnTo>
                <a:lnTo>
                  <a:pt x="435" y="205"/>
                </a:lnTo>
                <a:lnTo>
                  <a:pt x="433" y="205"/>
                </a:lnTo>
                <a:lnTo>
                  <a:pt x="433" y="207"/>
                </a:lnTo>
                <a:lnTo>
                  <a:pt x="433" y="208"/>
                </a:lnTo>
                <a:lnTo>
                  <a:pt x="433" y="210"/>
                </a:lnTo>
                <a:lnTo>
                  <a:pt x="431" y="210"/>
                </a:lnTo>
                <a:lnTo>
                  <a:pt x="431" y="212"/>
                </a:lnTo>
                <a:lnTo>
                  <a:pt x="431" y="213"/>
                </a:lnTo>
                <a:lnTo>
                  <a:pt x="431" y="215"/>
                </a:lnTo>
                <a:lnTo>
                  <a:pt x="430" y="215"/>
                </a:lnTo>
                <a:lnTo>
                  <a:pt x="430" y="217"/>
                </a:lnTo>
                <a:lnTo>
                  <a:pt x="430" y="219"/>
                </a:lnTo>
                <a:lnTo>
                  <a:pt x="428" y="219"/>
                </a:lnTo>
                <a:lnTo>
                  <a:pt x="428" y="220"/>
                </a:lnTo>
                <a:lnTo>
                  <a:pt x="426" y="220"/>
                </a:lnTo>
                <a:lnTo>
                  <a:pt x="426" y="222"/>
                </a:lnTo>
                <a:lnTo>
                  <a:pt x="425" y="222"/>
                </a:lnTo>
                <a:lnTo>
                  <a:pt x="425" y="224"/>
                </a:lnTo>
                <a:lnTo>
                  <a:pt x="425" y="225"/>
                </a:lnTo>
                <a:lnTo>
                  <a:pt x="423" y="225"/>
                </a:lnTo>
                <a:lnTo>
                  <a:pt x="423" y="227"/>
                </a:lnTo>
                <a:lnTo>
                  <a:pt x="423" y="229"/>
                </a:lnTo>
                <a:lnTo>
                  <a:pt x="421" y="229"/>
                </a:lnTo>
                <a:lnTo>
                  <a:pt x="421" y="231"/>
                </a:lnTo>
                <a:lnTo>
                  <a:pt x="421" y="232"/>
                </a:lnTo>
                <a:lnTo>
                  <a:pt x="419" y="232"/>
                </a:lnTo>
                <a:lnTo>
                  <a:pt x="419" y="234"/>
                </a:lnTo>
                <a:lnTo>
                  <a:pt x="419" y="236"/>
                </a:lnTo>
                <a:lnTo>
                  <a:pt x="419" y="238"/>
                </a:lnTo>
                <a:lnTo>
                  <a:pt x="418" y="238"/>
                </a:lnTo>
                <a:lnTo>
                  <a:pt x="418" y="239"/>
                </a:lnTo>
                <a:lnTo>
                  <a:pt x="418" y="241"/>
                </a:lnTo>
                <a:lnTo>
                  <a:pt x="418" y="243"/>
                </a:lnTo>
                <a:lnTo>
                  <a:pt x="416" y="243"/>
                </a:lnTo>
                <a:lnTo>
                  <a:pt x="416" y="244"/>
                </a:lnTo>
                <a:lnTo>
                  <a:pt x="414" y="244"/>
                </a:lnTo>
                <a:lnTo>
                  <a:pt x="413" y="244"/>
                </a:lnTo>
                <a:lnTo>
                  <a:pt x="411" y="244"/>
                </a:lnTo>
                <a:lnTo>
                  <a:pt x="409" y="244"/>
                </a:lnTo>
                <a:lnTo>
                  <a:pt x="407" y="244"/>
                </a:lnTo>
                <a:lnTo>
                  <a:pt x="406" y="244"/>
                </a:lnTo>
                <a:lnTo>
                  <a:pt x="406" y="246"/>
                </a:lnTo>
                <a:lnTo>
                  <a:pt x="406" y="248"/>
                </a:lnTo>
                <a:lnTo>
                  <a:pt x="404" y="248"/>
                </a:lnTo>
                <a:lnTo>
                  <a:pt x="404" y="250"/>
                </a:lnTo>
                <a:lnTo>
                  <a:pt x="402" y="250"/>
                </a:lnTo>
                <a:lnTo>
                  <a:pt x="402" y="251"/>
                </a:lnTo>
                <a:lnTo>
                  <a:pt x="402" y="253"/>
                </a:lnTo>
                <a:lnTo>
                  <a:pt x="402" y="255"/>
                </a:lnTo>
                <a:lnTo>
                  <a:pt x="401" y="255"/>
                </a:lnTo>
                <a:lnTo>
                  <a:pt x="402" y="256"/>
                </a:lnTo>
                <a:lnTo>
                  <a:pt x="401" y="256"/>
                </a:lnTo>
                <a:lnTo>
                  <a:pt x="401" y="258"/>
                </a:lnTo>
                <a:lnTo>
                  <a:pt x="401" y="260"/>
                </a:lnTo>
                <a:lnTo>
                  <a:pt x="402" y="260"/>
                </a:lnTo>
                <a:lnTo>
                  <a:pt x="401" y="262"/>
                </a:lnTo>
                <a:lnTo>
                  <a:pt x="401" y="263"/>
                </a:lnTo>
                <a:lnTo>
                  <a:pt x="399" y="263"/>
                </a:lnTo>
                <a:lnTo>
                  <a:pt x="397" y="263"/>
                </a:lnTo>
                <a:lnTo>
                  <a:pt x="395" y="263"/>
                </a:lnTo>
                <a:lnTo>
                  <a:pt x="395" y="265"/>
                </a:lnTo>
                <a:lnTo>
                  <a:pt x="394" y="265"/>
                </a:lnTo>
                <a:lnTo>
                  <a:pt x="394" y="267"/>
                </a:lnTo>
                <a:lnTo>
                  <a:pt x="392" y="267"/>
                </a:lnTo>
                <a:lnTo>
                  <a:pt x="392" y="269"/>
                </a:lnTo>
                <a:lnTo>
                  <a:pt x="392" y="270"/>
                </a:lnTo>
                <a:lnTo>
                  <a:pt x="390" y="270"/>
                </a:lnTo>
                <a:lnTo>
                  <a:pt x="390" y="272"/>
                </a:lnTo>
                <a:lnTo>
                  <a:pt x="388" y="272"/>
                </a:lnTo>
                <a:lnTo>
                  <a:pt x="387" y="272"/>
                </a:lnTo>
                <a:lnTo>
                  <a:pt x="385" y="272"/>
                </a:lnTo>
                <a:lnTo>
                  <a:pt x="385" y="274"/>
                </a:lnTo>
                <a:lnTo>
                  <a:pt x="385" y="275"/>
                </a:lnTo>
                <a:lnTo>
                  <a:pt x="385" y="277"/>
                </a:lnTo>
                <a:lnTo>
                  <a:pt x="385" y="279"/>
                </a:lnTo>
                <a:lnTo>
                  <a:pt x="383" y="279"/>
                </a:lnTo>
                <a:lnTo>
                  <a:pt x="383" y="281"/>
                </a:lnTo>
                <a:lnTo>
                  <a:pt x="385" y="281"/>
                </a:lnTo>
                <a:lnTo>
                  <a:pt x="385" y="282"/>
                </a:lnTo>
                <a:lnTo>
                  <a:pt x="383" y="282"/>
                </a:lnTo>
                <a:lnTo>
                  <a:pt x="383" y="284"/>
                </a:lnTo>
                <a:lnTo>
                  <a:pt x="382" y="284"/>
                </a:lnTo>
                <a:lnTo>
                  <a:pt x="382" y="286"/>
                </a:lnTo>
                <a:lnTo>
                  <a:pt x="382" y="287"/>
                </a:lnTo>
                <a:lnTo>
                  <a:pt x="383" y="287"/>
                </a:lnTo>
                <a:lnTo>
                  <a:pt x="382" y="287"/>
                </a:lnTo>
                <a:lnTo>
                  <a:pt x="382" y="289"/>
                </a:lnTo>
                <a:lnTo>
                  <a:pt x="382" y="291"/>
                </a:lnTo>
                <a:lnTo>
                  <a:pt x="382" y="293"/>
                </a:lnTo>
                <a:lnTo>
                  <a:pt x="380" y="293"/>
                </a:lnTo>
                <a:lnTo>
                  <a:pt x="380" y="294"/>
                </a:lnTo>
                <a:lnTo>
                  <a:pt x="380" y="296"/>
                </a:lnTo>
                <a:lnTo>
                  <a:pt x="378" y="296"/>
                </a:lnTo>
                <a:lnTo>
                  <a:pt x="376" y="296"/>
                </a:lnTo>
                <a:lnTo>
                  <a:pt x="375" y="296"/>
                </a:lnTo>
                <a:lnTo>
                  <a:pt x="373" y="296"/>
                </a:lnTo>
                <a:lnTo>
                  <a:pt x="373" y="294"/>
                </a:lnTo>
                <a:lnTo>
                  <a:pt x="371" y="294"/>
                </a:lnTo>
                <a:lnTo>
                  <a:pt x="370" y="294"/>
                </a:lnTo>
                <a:lnTo>
                  <a:pt x="368" y="294"/>
                </a:lnTo>
                <a:lnTo>
                  <a:pt x="368" y="296"/>
                </a:lnTo>
                <a:lnTo>
                  <a:pt x="368" y="298"/>
                </a:lnTo>
                <a:lnTo>
                  <a:pt x="368" y="300"/>
                </a:lnTo>
                <a:lnTo>
                  <a:pt x="368" y="301"/>
                </a:lnTo>
                <a:lnTo>
                  <a:pt x="368" y="303"/>
                </a:lnTo>
                <a:lnTo>
                  <a:pt x="366" y="303"/>
                </a:lnTo>
                <a:lnTo>
                  <a:pt x="368" y="303"/>
                </a:lnTo>
                <a:lnTo>
                  <a:pt x="368" y="305"/>
                </a:lnTo>
                <a:lnTo>
                  <a:pt x="366" y="305"/>
                </a:lnTo>
                <a:lnTo>
                  <a:pt x="366" y="306"/>
                </a:lnTo>
                <a:lnTo>
                  <a:pt x="364" y="306"/>
                </a:lnTo>
                <a:lnTo>
                  <a:pt x="364" y="308"/>
                </a:lnTo>
                <a:lnTo>
                  <a:pt x="363" y="308"/>
                </a:lnTo>
                <a:lnTo>
                  <a:pt x="363" y="310"/>
                </a:lnTo>
                <a:lnTo>
                  <a:pt x="363" y="312"/>
                </a:lnTo>
                <a:lnTo>
                  <a:pt x="363" y="313"/>
                </a:lnTo>
                <a:lnTo>
                  <a:pt x="361" y="313"/>
                </a:lnTo>
                <a:lnTo>
                  <a:pt x="361" y="315"/>
                </a:lnTo>
                <a:lnTo>
                  <a:pt x="363" y="315"/>
                </a:lnTo>
                <a:lnTo>
                  <a:pt x="363" y="317"/>
                </a:lnTo>
                <a:lnTo>
                  <a:pt x="361" y="317"/>
                </a:lnTo>
                <a:lnTo>
                  <a:pt x="359" y="317"/>
                </a:lnTo>
                <a:lnTo>
                  <a:pt x="359" y="318"/>
                </a:lnTo>
                <a:lnTo>
                  <a:pt x="357" y="318"/>
                </a:lnTo>
                <a:lnTo>
                  <a:pt x="356" y="318"/>
                </a:lnTo>
                <a:lnTo>
                  <a:pt x="356" y="320"/>
                </a:lnTo>
                <a:lnTo>
                  <a:pt x="354" y="320"/>
                </a:lnTo>
                <a:lnTo>
                  <a:pt x="354" y="322"/>
                </a:lnTo>
                <a:lnTo>
                  <a:pt x="352" y="322"/>
                </a:lnTo>
                <a:lnTo>
                  <a:pt x="351" y="322"/>
                </a:lnTo>
                <a:lnTo>
                  <a:pt x="349" y="322"/>
                </a:lnTo>
                <a:lnTo>
                  <a:pt x="347" y="322"/>
                </a:lnTo>
                <a:lnTo>
                  <a:pt x="347" y="324"/>
                </a:lnTo>
                <a:lnTo>
                  <a:pt x="345" y="324"/>
                </a:lnTo>
                <a:lnTo>
                  <a:pt x="345" y="325"/>
                </a:lnTo>
                <a:lnTo>
                  <a:pt x="344" y="325"/>
                </a:lnTo>
                <a:lnTo>
                  <a:pt x="342" y="325"/>
                </a:lnTo>
                <a:lnTo>
                  <a:pt x="342" y="327"/>
                </a:lnTo>
                <a:lnTo>
                  <a:pt x="342" y="325"/>
                </a:lnTo>
                <a:lnTo>
                  <a:pt x="342" y="324"/>
                </a:lnTo>
                <a:lnTo>
                  <a:pt x="340" y="324"/>
                </a:lnTo>
                <a:lnTo>
                  <a:pt x="340" y="322"/>
                </a:lnTo>
                <a:lnTo>
                  <a:pt x="339" y="322"/>
                </a:lnTo>
                <a:lnTo>
                  <a:pt x="337" y="322"/>
                </a:lnTo>
                <a:lnTo>
                  <a:pt x="337" y="320"/>
                </a:lnTo>
                <a:lnTo>
                  <a:pt x="337" y="322"/>
                </a:lnTo>
                <a:lnTo>
                  <a:pt x="335" y="322"/>
                </a:lnTo>
                <a:lnTo>
                  <a:pt x="333" y="322"/>
                </a:lnTo>
                <a:lnTo>
                  <a:pt x="333" y="324"/>
                </a:lnTo>
                <a:lnTo>
                  <a:pt x="332" y="324"/>
                </a:lnTo>
                <a:lnTo>
                  <a:pt x="332" y="325"/>
                </a:lnTo>
                <a:lnTo>
                  <a:pt x="330" y="325"/>
                </a:lnTo>
                <a:lnTo>
                  <a:pt x="328" y="325"/>
                </a:lnTo>
                <a:lnTo>
                  <a:pt x="328" y="327"/>
                </a:lnTo>
                <a:lnTo>
                  <a:pt x="327" y="327"/>
                </a:lnTo>
                <a:lnTo>
                  <a:pt x="325" y="327"/>
                </a:lnTo>
                <a:lnTo>
                  <a:pt x="323" y="327"/>
                </a:lnTo>
                <a:lnTo>
                  <a:pt x="321" y="327"/>
                </a:lnTo>
                <a:lnTo>
                  <a:pt x="321" y="325"/>
                </a:lnTo>
                <a:lnTo>
                  <a:pt x="320" y="327"/>
                </a:lnTo>
                <a:lnTo>
                  <a:pt x="318" y="327"/>
                </a:lnTo>
                <a:lnTo>
                  <a:pt x="320" y="327"/>
                </a:lnTo>
                <a:lnTo>
                  <a:pt x="320" y="329"/>
                </a:lnTo>
                <a:lnTo>
                  <a:pt x="318" y="329"/>
                </a:lnTo>
                <a:lnTo>
                  <a:pt x="318" y="331"/>
                </a:lnTo>
                <a:lnTo>
                  <a:pt x="320" y="331"/>
                </a:lnTo>
                <a:lnTo>
                  <a:pt x="320" y="332"/>
                </a:lnTo>
                <a:lnTo>
                  <a:pt x="321" y="332"/>
                </a:lnTo>
                <a:lnTo>
                  <a:pt x="321" y="334"/>
                </a:lnTo>
                <a:lnTo>
                  <a:pt x="320" y="334"/>
                </a:lnTo>
                <a:lnTo>
                  <a:pt x="320" y="336"/>
                </a:lnTo>
                <a:lnTo>
                  <a:pt x="320" y="337"/>
                </a:lnTo>
                <a:lnTo>
                  <a:pt x="318" y="337"/>
                </a:lnTo>
                <a:lnTo>
                  <a:pt x="316" y="337"/>
                </a:lnTo>
                <a:lnTo>
                  <a:pt x="316" y="339"/>
                </a:lnTo>
                <a:lnTo>
                  <a:pt x="316" y="341"/>
                </a:lnTo>
                <a:lnTo>
                  <a:pt x="316" y="343"/>
                </a:lnTo>
                <a:lnTo>
                  <a:pt x="316" y="344"/>
                </a:lnTo>
                <a:lnTo>
                  <a:pt x="316" y="346"/>
                </a:lnTo>
                <a:lnTo>
                  <a:pt x="316" y="348"/>
                </a:lnTo>
                <a:lnTo>
                  <a:pt x="316" y="349"/>
                </a:lnTo>
                <a:lnTo>
                  <a:pt x="318" y="349"/>
                </a:lnTo>
                <a:lnTo>
                  <a:pt x="318" y="351"/>
                </a:lnTo>
                <a:lnTo>
                  <a:pt x="316" y="351"/>
                </a:lnTo>
                <a:lnTo>
                  <a:pt x="316" y="353"/>
                </a:lnTo>
                <a:lnTo>
                  <a:pt x="316" y="355"/>
                </a:lnTo>
                <a:lnTo>
                  <a:pt x="316" y="356"/>
                </a:lnTo>
                <a:lnTo>
                  <a:pt x="316" y="358"/>
                </a:lnTo>
                <a:lnTo>
                  <a:pt x="316" y="360"/>
                </a:lnTo>
                <a:lnTo>
                  <a:pt x="316" y="361"/>
                </a:lnTo>
                <a:lnTo>
                  <a:pt x="318" y="361"/>
                </a:lnTo>
                <a:lnTo>
                  <a:pt x="316" y="361"/>
                </a:lnTo>
                <a:lnTo>
                  <a:pt x="318" y="361"/>
                </a:lnTo>
                <a:lnTo>
                  <a:pt x="318" y="363"/>
                </a:lnTo>
                <a:lnTo>
                  <a:pt x="318" y="365"/>
                </a:lnTo>
                <a:lnTo>
                  <a:pt x="316" y="365"/>
                </a:lnTo>
                <a:lnTo>
                  <a:pt x="314" y="365"/>
                </a:lnTo>
                <a:lnTo>
                  <a:pt x="314" y="367"/>
                </a:lnTo>
                <a:lnTo>
                  <a:pt x="314" y="368"/>
                </a:lnTo>
                <a:lnTo>
                  <a:pt x="314" y="370"/>
                </a:lnTo>
                <a:lnTo>
                  <a:pt x="313" y="370"/>
                </a:lnTo>
                <a:lnTo>
                  <a:pt x="313" y="368"/>
                </a:lnTo>
                <a:lnTo>
                  <a:pt x="313" y="370"/>
                </a:lnTo>
                <a:lnTo>
                  <a:pt x="311" y="370"/>
                </a:lnTo>
                <a:lnTo>
                  <a:pt x="311" y="372"/>
                </a:lnTo>
                <a:lnTo>
                  <a:pt x="309" y="372"/>
                </a:lnTo>
                <a:lnTo>
                  <a:pt x="308" y="372"/>
                </a:lnTo>
                <a:lnTo>
                  <a:pt x="306" y="372"/>
                </a:lnTo>
                <a:lnTo>
                  <a:pt x="306" y="374"/>
                </a:lnTo>
                <a:lnTo>
                  <a:pt x="304" y="374"/>
                </a:lnTo>
                <a:lnTo>
                  <a:pt x="302" y="374"/>
                </a:lnTo>
                <a:lnTo>
                  <a:pt x="301" y="374"/>
                </a:lnTo>
                <a:lnTo>
                  <a:pt x="299" y="374"/>
                </a:lnTo>
                <a:lnTo>
                  <a:pt x="299" y="372"/>
                </a:lnTo>
                <a:lnTo>
                  <a:pt x="297" y="372"/>
                </a:lnTo>
                <a:lnTo>
                  <a:pt x="296" y="372"/>
                </a:lnTo>
                <a:lnTo>
                  <a:pt x="296" y="370"/>
                </a:lnTo>
                <a:lnTo>
                  <a:pt x="296" y="372"/>
                </a:lnTo>
                <a:lnTo>
                  <a:pt x="294" y="374"/>
                </a:lnTo>
                <a:lnTo>
                  <a:pt x="292" y="374"/>
                </a:lnTo>
                <a:lnTo>
                  <a:pt x="292" y="375"/>
                </a:lnTo>
                <a:lnTo>
                  <a:pt x="290" y="375"/>
                </a:lnTo>
                <a:lnTo>
                  <a:pt x="289" y="375"/>
                </a:lnTo>
                <a:lnTo>
                  <a:pt x="287" y="375"/>
                </a:lnTo>
                <a:lnTo>
                  <a:pt x="287" y="377"/>
                </a:lnTo>
                <a:lnTo>
                  <a:pt x="285" y="377"/>
                </a:lnTo>
                <a:lnTo>
                  <a:pt x="285" y="379"/>
                </a:lnTo>
                <a:lnTo>
                  <a:pt x="283" y="379"/>
                </a:lnTo>
                <a:lnTo>
                  <a:pt x="282" y="379"/>
                </a:lnTo>
                <a:lnTo>
                  <a:pt x="280" y="379"/>
                </a:lnTo>
                <a:lnTo>
                  <a:pt x="278" y="379"/>
                </a:lnTo>
                <a:lnTo>
                  <a:pt x="277" y="379"/>
                </a:lnTo>
                <a:lnTo>
                  <a:pt x="275" y="379"/>
                </a:lnTo>
                <a:lnTo>
                  <a:pt x="273" y="379"/>
                </a:lnTo>
                <a:lnTo>
                  <a:pt x="273" y="377"/>
                </a:lnTo>
                <a:lnTo>
                  <a:pt x="271" y="377"/>
                </a:lnTo>
                <a:lnTo>
                  <a:pt x="271" y="375"/>
                </a:lnTo>
                <a:lnTo>
                  <a:pt x="270" y="375"/>
                </a:lnTo>
                <a:lnTo>
                  <a:pt x="270" y="374"/>
                </a:lnTo>
                <a:lnTo>
                  <a:pt x="270" y="375"/>
                </a:lnTo>
                <a:lnTo>
                  <a:pt x="268" y="375"/>
                </a:lnTo>
                <a:lnTo>
                  <a:pt x="268" y="374"/>
                </a:lnTo>
                <a:lnTo>
                  <a:pt x="268" y="375"/>
                </a:lnTo>
                <a:lnTo>
                  <a:pt x="266" y="375"/>
                </a:lnTo>
                <a:lnTo>
                  <a:pt x="266" y="377"/>
                </a:lnTo>
                <a:lnTo>
                  <a:pt x="265" y="377"/>
                </a:lnTo>
                <a:lnTo>
                  <a:pt x="265" y="379"/>
                </a:lnTo>
                <a:lnTo>
                  <a:pt x="263" y="379"/>
                </a:lnTo>
                <a:lnTo>
                  <a:pt x="263" y="380"/>
                </a:lnTo>
                <a:lnTo>
                  <a:pt x="261" y="380"/>
                </a:lnTo>
                <a:lnTo>
                  <a:pt x="261" y="382"/>
                </a:lnTo>
                <a:lnTo>
                  <a:pt x="259" y="382"/>
                </a:lnTo>
                <a:lnTo>
                  <a:pt x="259" y="384"/>
                </a:lnTo>
                <a:lnTo>
                  <a:pt x="258" y="384"/>
                </a:lnTo>
                <a:lnTo>
                  <a:pt x="256" y="384"/>
                </a:lnTo>
                <a:lnTo>
                  <a:pt x="256" y="386"/>
                </a:lnTo>
                <a:lnTo>
                  <a:pt x="254" y="386"/>
                </a:lnTo>
                <a:lnTo>
                  <a:pt x="252" y="386"/>
                </a:lnTo>
                <a:lnTo>
                  <a:pt x="252" y="387"/>
                </a:lnTo>
                <a:lnTo>
                  <a:pt x="254" y="387"/>
                </a:lnTo>
                <a:lnTo>
                  <a:pt x="252" y="387"/>
                </a:lnTo>
                <a:lnTo>
                  <a:pt x="252" y="389"/>
                </a:lnTo>
                <a:lnTo>
                  <a:pt x="252" y="387"/>
                </a:lnTo>
                <a:lnTo>
                  <a:pt x="252" y="389"/>
                </a:lnTo>
                <a:lnTo>
                  <a:pt x="251" y="389"/>
                </a:lnTo>
                <a:lnTo>
                  <a:pt x="251" y="391"/>
                </a:lnTo>
                <a:lnTo>
                  <a:pt x="251" y="392"/>
                </a:lnTo>
                <a:lnTo>
                  <a:pt x="251" y="394"/>
                </a:lnTo>
                <a:lnTo>
                  <a:pt x="251" y="396"/>
                </a:lnTo>
                <a:lnTo>
                  <a:pt x="251" y="398"/>
                </a:lnTo>
                <a:lnTo>
                  <a:pt x="249" y="396"/>
                </a:lnTo>
                <a:lnTo>
                  <a:pt x="247" y="396"/>
                </a:lnTo>
                <a:lnTo>
                  <a:pt x="247" y="394"/>
                </a:lnTo>
                <a:lnTo>
                  <a:pt x="246" y="394"/>
                </a:lnTo>
                <a:lnTo>
                  <a:pt x="244" y="394"/>
                </a:lnTo>
                <a:lnTo>
                  <a:pt x="244" y="396"/>
                </a:lnTo>
                <a:lnTo>
                  <a:pt x="242" y="396"/>
                </a:lnTo>
                <a:lnTo>
                  <a:pt x="244" y="396"/>
                </a:lnTo>
                <a:lnTo>
                  <a:pt x="242" y="398"/>
                </a:lnTo>
                <a:lnTo>
                  <a:pt x="242" y="399"/>
                </a:lnTo>
                <a:lnTo>
                  <a:pt x="240" y="399"/>
                </a:lnTo>
                <a:lnTo>
                  <a:pt x="240" y="401"/>
                </a:lnTo>
                <a:lnTo>
                  <a:pt x="240" y="403"/>
                </a:lnTo>
                <a:lnTo>
                  <a:pt x="239" y="403"/>
                </a:lnTo>
                <a:lnTo>
                  <a:pt x="237" y="403"/>
                </a:lnTo>
                <a:lnTo>
                  <a:pt x="237" y="405"/>
                </a:lnTo>
                <a:lnTo>
                  <a:pt x="235" y="405"/>
                </a:lnTo>
                <a:lnTo>
                  <a:pt x="234" y="405"/>
                </a:lnTo>
                <a:lnTo>
                  <a:pt x="234" y="406"/>
                </a:lnTo>
                <a:lnTo>
                  <a:pt x="232" y="406"/>
                </a:lnTo>
                <a:lnTo>
                  <a:pt x="230" y="406"/>
                </a:lnTo>
                <a:lnTo>
                  <a:pt x="228" y="406"/>
                </a:lnTo>
                <a:lnTo>
                  <a:pt x="228" y="408"/>
                </a:lnTo>
                <a:lnTo>
                  <a:pt x="227" y="408"/>
                </a:lnTo>
                <a:lnTo>
                  <a:pt x="227" y="410"/>
                </a:lnTo>
                <a:lnTo>
                  <a:pt x="227" y="408"/>
                </a:lnTo>
                <a:lnTo>
                  <a:pt x="225" y="410"/>
                </a:lnTo>
                <a:lnTo>
                  <a:pt x="225" y="408"/>
                </a:lnTo>
                <a:lnTo>
                  <a:pt x="223" y="408"/>
                </a:lnTo>
                <a:lnTo>
                  <a:pt x="222" y="408"/>
                </a:lnTo>
                <a:lnTo>
                  <a:pt x="222" y="410"/>
                </a:lnTo>
                <a:lnTo>
                  <a:pt x="220" y="410"/>
                </a:lnTo>
                <a:lnTo>
                  <a:pt x="218" y="410"/>
                </a:lnTo>
                <a:lnTo>
                  <a:pt x="218" y="408"/>
                </a:lnTo>
                <a:lnTo>
                  <a:pt x="218" y="406"/>
                </a:lnTo>
                <a:lnTo>
                  <a:pt x="216" y="408"/>
                </a:lnTo>
                <a:lnTo>
                  <a:pt x="216" y="406"/>
                </a:lnTo>
                <a:lnTo>
                  <a:pt x="216" y="408"/>
                </a:lnTo>
                <a:lnTo>
                  <a:pt x="215" y="408"/>
                </a:lnTo>
                <a:lnTo>
                  <a:pt x="215" y="410"/>
                </a:lnTo>
                <a:lnTo>
                  <a:pt x="213" y="410"/>
                </a:lnTo>
                <a:lnTo>
                  <a:pt x="211" y="410"/>
                </a:lnTo>
                <a:lnTo>
                  <a:pt x="211" y="411"/>
                </a:lnTo>
                <a:lnTo>
                  <a:pt x="211" y="413"/>
                </a:lnTo>
                <a:lnTo>
                  <a:pt x="211" y="415"/>
                </a:lnTo>
                <a:lnTo>
                  <a:pt x="209" y="415"/>
                </a:lnTo>
                <a:lnTo>
                  <a:pt x="209" y="417"/>
                </a:lnTo>
                <a:lnTo>
                  <a:pt x="208" y="417"/>
                </a:lnTo>
                <a:lnTo>
                  <a:pt x="208" y="418"/>
                </a:lnTo>
                <a:lnTo>
                  <a:pt x="208" y="420"/>
                </a:lnTo>
                <a:lnTo>
                  <a:pt x="208" y="422"/>
                </a:lnTo>
                <a:lnTo>
                  <a:pt x="206" y="422"/>
                </a:lnTo>
                <a:lnTo>
                  <a:pt x="206" y="420"/>
                </a:lnTo>
                <a:lnTo>
                  <a:pt x="204" y="420"/>
                </a:lnTo>
                <a:lnTo>
                  <a:pt x="203" y="420"/>
                </a:lnTo>
                <a:lnTo>
                  <a:pt x="204" y="422"/>
                </a:lnTo>
                <a:lnTo>
                  <a:pt x="203" y="422"/>
                </a:lnTo>
                <a:lnTo>
                  <a:pt x="203" y="423"/>
                </a:lnTo>
                <a:lnTo>
                  <a:pt x="203" y="425"/>
                </a:lnTo>
                <a:lnTo>
                  <a:pt x="204" y="425"/>
                </a:lnTo>
                <a:lnTo>
                  <a:pt x="204" y="427"/>
                </a:lnTo>
                <a:lnTo>
                  <a:pt x="204" y="429"/>
                </a:lnTo>
                <a:lnTo>
                  <a:pt x="203" y="429"/>
                </a:lnTo>
                <a:lnTo>
                  <a:pt x="203" y="430"/>
                </a:lnTo>
                <a:lnTo>
                  <a:pt x="203" y="432"/>
                </a:lnTo>
                <a:lnTo>
                  <a:pt x="201" y="432"/>
                </a:lnTo>
                <a:lnTo>
                  <a:pt x="203" y="432"/>
                </a:lnTo>
                <a:lnTo>
                  <a:pt x="203" y="434"/>
                </a:lnTo>
                <a:lnTo>
                  <a:pt x="201" y="434"/>
                </a:lnTo>
                <a:lnTo>
                  <a:pt x="201" y="436"/>
                </a:lnTo>
                <a:lnTo>
                  <a:pt x="201" y="437"/>
                </a:lnTo>
                <a:lnTo>
                  <a:pt x="201" y="439"/>
                </a:lnTo>
                <a:lnTo>
                  <a:pt x="203" y="439"/>
                </a:lnTo>
                <a:lnTo>
                  <a:pt x="203" y="441"/>
                </a:lnTo>
                <a:lnTo>
                  <a:pt x="201" y="441"/>
                </a:lnTo>
                <a:lnTo>
                  <a:pt x="201" y="442"/>
                </a:lnTo>
                <a:lnTo>
                  <a:pt x="201" y="444"/>
                </a:lnTo>
                <a:lnTo>
                  <a:pt x="199" y="444"/>
                </a:lnTo>
                <a:lnTo>
                  <a:pt x="199" y="446"/>
                </a:lnTo>
                <a:lnTo>
                  <a:pt x="199" y="448"/>
                </a:lnTo>
                <a:lnTo>
                  <a:pt x="199" y="449"/>
                </a:lnTo>
                <a:lnTo>
                  <a:pt x="199" y="451"/>
                </a:lnTo>
                <a:lnTo>
                  <a:pt x="199" y="453"/>
                </a:lnTo>
                <a:lnTo>
                  <a:pt x="201" y="453"/>
                </a:lnTo>
                <a:lnTo>
                  <a:pt x="201" y="454"/>
                </a:lnTo>
                <a:lnTo>
                  <a:pt x="201" y="456"/>
                </a:lnTo>
                <a:lnTo>
                  <a:pt x="208" y="460"/>
                </a:lnTo>
                <a:lnTo>
                  <a:pt x="206" y="465"/>
                </a:lnTo>
                <a:lnTo>
                  <a:pt x="204" y="470"/>
                </a:lnTo>
                <a:lnTo>
                  <a:pt x="203" y="475"/>
                </a:lnTo>
                <a:lnTo>
                  <a:pt x="203" y="477"/>
                </a:lnTo>
                <a:lnTo>
                  <a:pt x="203" y="484"/>
                </a:lnTo>
                <a:lnTo>
                  <a:pt x="203" y="489"/>
                </a:lnTo>
                <a:lnTo>
                  <a:pt x="203" y="496"/>
                </a:lnTo>
                <a:lnTo>
                  <a:pt x="203" y="501"/>
                </a:lnTo>
                <a:lnTo>
                  <a:pt x="201" y="504"/>
                </a:lnTo>
                <a:lnTo>
                  <a:pt x="199" y="508"/>
                </a:lnTo>
                <a:lnTo>
                  <a:pt x="196" y="508"/>
                </a:lnTo>
                <a:lnTo>
                  <a:pt x="191" y="504"/>
                </a:lnTo>
                <a:lnTo>
                  <a:pt x="187" y="503"/>
                </a:lnTo>
                <a:lnTo>
                  <a:pt x="182" y="499"/>
                </a:lnTo>
                <a:lnTo>
                  <a:pt x="178" y="497"/>
                </a:lnTo>
                <a:lnTo>
                  <a:pt x="177" y="492"/>
                </a:lnTo>
                <a:lnTo>
                  <a:pt x="177" y="487"/>
                </a:lnTo>
                <a:lnTo>
                  <a:pt x="175" y="484"/>
                </a:lnTo>
                <a:lnTo>
                  <a:pt x="175" y="482"/>
                </a:lnTo>
                <a:lnTo>
                  <a:pt x="175" y="477"/>
                </a:lnTo>
                <a:lnTo>
                  <a:pt x="173" y="473"/>
                </a:lnTo>
                <a:lnTo>
                  <a:pt x="170" y="468"/>
                </a:lnTo>
                <a:lnTo>
                  <a:pt x="168" y="465"/>
                </a:lnTo>
                <a:lnTo>
                  <a:pt x="165" y="463"/>
                </a:lnTo>
                <a:lnTo>
                  <a:pt x="161" y="460"/>
                </a:lnTo>
                <a:lnTo>
                  <a:pt x="160" y="460"/>
                </a:lnTo>
                <a:lnTo>
                  <a:pt x="156" y="458"/>
                </a:lnTo>
                <a:lnTo>
                  <a:pt x="151" y="456"/>
                </a:lnTo>
                <a:lnTo>
                  <a:pt x="148" y="454"/>
                </a:lnTo>
                <a:lnTo>
                  <a:pt x="144" y="451"/>
                </a:lnTo>
                <a:lnTo>
                  <a:pt x="142" y="446"/>
                </a:lnTo>
                <a:lnTo>
                  <a:pt x="141" y="441"/>
                </a:lnTo>
                <a:lnTo>
                  <a:pt x="139" y="437"/>
                </a:lnTo>
                <a:lnTo>
                  <a:pt x="137" y="434"/>
                </a:lnTo>
                <a:lnTo>
                  <a:pt x="132" y="430"/>
                </a:lnTo>
                <a:lnTo>
                  <a:pt x="129" y="429"/>
                </a:lnTo>
                <a:lnTo>
                  <a:pt x="123" y="427"/>
                </a:lnTo>
                <a:lnTo>
                  <a:pt x="118" y="425"/>
                </a:lnTo>
                <a:lnTo>
                  <a:pt x="115" y="423"/>
                </a:lnTo>
                <a:lnTo>
                  <a:pt x="113" y="423"/>
                </a:lnTo>
                <a:lnTo>
                  <a:pt x="108" y="422"/>
                </a:lnTo>
                <a:lnTo>
                  <a:pt x="104" y="418"/>
                </a:lnTo>
                <a:lnTo>
                  <a:pt x="104" y="415"/>
                </a:lnTo>
                <a:lnTo>
                  <a:pt x="101" y="411"/>
                </a:lnTo>
                <a:lnTo>
                  <a:pt x="99" y="408"/>
                </a:lnTo>
                <a:lnTo>
                  <a:pt x="96" y="405"/>
                </a:lnTo>
                <a:lnTo>
                  <a:pt x="94" y="401"/>
                </a:lnTo>
                <a:lnTo>
                  <a:pt x="92" y="396"/>
                </a:lnTo>
                <a:lnTo>
                  <a:pt x="91" y="391"/>
                </a:lnTo>
                <a:lnTo>
                  <a:pt x="89" y="387"/>
                </a:lnTo>
                <a:lnTo>
                  <a:pt x="87" y="382"/>
                </a:lnTo>
                <a:lnTo>
                  <a:pt x="86" y="379"/>
                </a:lnTo>
                <a:lnTo>
                  <a:pt x="82" y="375"/>
                </a:lnTo>
                <a:lnTo>
                  <a:pt x="79" y="372"/>
                </a:lnTo>
                <a:lnTo>
                  <a:pt x="77" y="367"/>
                </a:lnTo>
                <a:lnTo>
                  <a:pt x="75" y="363"/>
                </a:lnTo>
                <a:lnTo>
                  <a:pt x="74" y="360"/>
                </a:lnTo>
                <a:lnTo>
                  <a:pt x="70" y="355"/>
                </a:lnTo>
                <a:lnTo>
                  <a:pt x="68" y="353"/>
                </a:lnTo>
                <a:lnTo>
                  <a:pt x="65" y="349"/>
                </a:lnTo>
                <a:lnTo>
                  <a:pt x="63" y="344"/>
                </a:lnTo>
                <a:lnTo>
                  <a:pt x="61" y="341"/>
                </a:lnTo>
                <a:lnTo>
                  <a:pt x="60" y="336"/>
                </a:lnTo>
                <a:lnTo>
                  <a:pt x="60" y="331"/>
                </a:lnTo>
                <a:lnTo>
                  <a:pt x="56" y="327"/>
                </a:lnTo>
                <a:lnTo>
                  <a:pt x="51" y="329"/>
                </a:lnTo>
                <a:lnTo>
                  <a:pt x="46" y="329"/>
                </a:lnTo>
                <a:lnTo>
                  <a:pt x="44" y="325"/>
                </a:lnTo>
                <a:lnTo>
                  <a:pt x="41" y="322"/>
                </a:lnTo>
                <a:lnTo>
                  <a:pt x="48" y="317"/>
                </a:lnTo>
                <a:lnTo>
                  <a:pt x="49" y="317"/>
                </a:lnTo>
                <a:lnTo>
                  <a:pt x="49" y="315"/>
                </a:lnTo>
                <a:lnTo>
                  <a:pt x="48" y="315"/>
                </a:lnTo>
                <a:lnTo>
                  <a:pt x="49" y="315"/>
                </a:lnTo>
                <a:lnTo>
                  <a:pt x="49" y="313"/>
                </a:lnTo>
                <a:lnTo>
                  <a:pt x="48" y="313"/>
                </a:lnTo>
                <a:lnTo>
                  <a:pt x="48" y="312"/>
                </a:lnTo>
                <a:lnTo>
                  <a:pt x="48" y="310"/>
                </a:lnTo>
                <a:lnTo>
                  <a:pt x="46" y="310"/>
                </a:lnTo>
                <a:lnTo>
                  <a:pt x="46" y="308"/>
                </a:lnTo>
                <a:lnTo>
                  <a:pt x="46" y="306"/>
                </a:lnTo>
                <a:lnTo>
                  <a:pt x="44" y="306"/>
                </a:lnTo>
                <a:lnTo>
                  <a:pt x="44" y="305"/>
                </a:lnTo>
                <a:lnTo>
                  <a:pt x="44" y="303"/>
                </a:lnTo>
                <a:lnTo>
                  <a:pt x="43" y="303"/>
                </a:lnTo>
                <a:lnTo>
                  <a:pt x="43" y="301"/>
                </a:lnTo>
                <a:lnTo>
                  <a:pt x="43" y="300"/>
                </a:lnTo>
                <a:lnTo>
                  <a:pt x="41" y="300"/>
                </a:lnTo>
                <a:lnTo>
                  <a:pt x="39" y="298"/>
                </a:lnTo>
                <a:lnTo>
                  <a:pt x="39" y="296"/>
                </a:lnTo>
                <a:lnTo>
                  <a:pt x="39" y="294"/>
                </a:lnTo>
                <a:lnTo>
                  <a:pt x="39" y="293"/>
                </a:lnTo>
                <a:lnTo>
                  <a:pt x="39" y="291"/>
                </a:lnTo>
                <a:lnTo>
                  <a:pt x="37" y="291"/>
                </a:lnTo>
                <a:lnTo>
                  <a:pt x="39" y="289"/>
                </a:lnTo>
                <a:lnTo>
                  <a:pt x="39" y="287"/>
                </a:lnTo>
                <a:lnTo>
                  <a:pt x="41" y="287"/>
                </a:lnTo>
                <a:lnTo>
                  <a:pt x="41" y="286"/>
                </a:lnTo>
                <a:lnTo>
                  <a:pt x="41" y="284"/>
                </a:lnTo>
                <a:lnTo>
                  <a:pt x="43" y="284"/>
                </a:lnTo>
                <a:lnTo>
                  <a:pt x="43" y="282"/>
                </a:lnTo>
                <a:lnTo>
                  <a:pt x="43" y="281"/>
                </a:lnTo>
                <a:lnTo>
                  <a:pt x="44" y="281"/>
                </a:lnTo>
                <a:lnTo>
                  <a:pt x="44" y="279"/>
                </a:lnTo>
                <a:lnTo>
                  <a:pt x="46" y="279"/>
                </a:lnTo>
                <a:lnTo>
                  <a:pt x="46" y="277"/>
                </a:lnTo>
                <a:lnTo>
                  <a:pt x="46" y="275"/>
                </a:lnTo>
                <a:lnTo>
                  <a:pt x="46" y="274"/>
                </a:lnTo>
                <a:lnTo>
                  <a:pt x="48" y="274"/>
                </a:lnTo>
                <a:lnTo>
                  <a:pt x="48" y="272"/>
                </a:lnTo>
                <a:lnTo>
                  <a:pt x="48" y="270"/>
                </a:lnTo>
                <a:lnTo>
                  <a:pt x="48" y="269"/>
                </a:lnTo>
                <a:lnTo>
                  <a:pt x="48" y="267"/>
                </a:lnTo>
                <a:lnTo>
                  <a:pt x="48" y="265"/>
                </a:lnTo>
                <a:lnTo>
                  <a:pt x="48" y="263"/>
                </a:lnTo>
                <a:lnTo>
                  <a:pt x="46" y="263"/>
                </a:lnTo>
                <a:lnTo>
                  <a:pt x="46" y="262"/>
                </a:lnTo>
                <a:lnTo>
                  <a:pt x="46" y="260"/>
                </a:lnTo>
                <a:lnTo>
                  <a:pt x="44" y="260"/>
                </a:lnTo>
                <a:lnTo>
                  <a:pt x="44" y="258"/>
                </a:lnTo>
                <a:lnTo>
                  <a:pt x="44" y="256"/>
                </a:lnTo>
                <a:lnTo>
                  <a:pt x="43" y="256"/>
                </a:lnTo>
                <a:lnTo>
                  <a:pt x="43" y="255"/>
                </a:lnTo>
                <a:lnTo>
                  <a:pt x="41" y="255"/>
                </a:lnTo>
                <a:lnTo>
                  <a:pt x="41" y="253"/>
                </a:lnTo>
                <a:lnTo>
                  <a:pt x="39" y="253"/>
                </a:lnTo>
                <a:lnTo>
                  <a:pt x="39" y="251"/>
                </a:lnTo>
                <a:lnTo>
                  <a:pt x="39" y="250"/>
                </a:lnTo>
                <a:lnTo>
                  <a:pt x="37" y="250"/>
                </a:lnTo>
                <a:lnTo>
                  <a:pt x="39" y="250"/>
                </a:lnTo>
                <a:lnTo>
                  <a:pt x="37" y="250"/>
                </a:lnTo>
                <a:lnTo>
                  <a:pt x="37" y="248"/>
                </a:lnTo>
                <a:lnTo>
                  <a:pt x="37" y="246"/>
                </a:lnTo>
                <a:lnTo>
                  <a:pt x="37" y="244"/>
                </a:lnTo>
                <a:lnTo>
                  <a:pt x="39" y="244"/>
                </a:lnTo>
                <a:lnTo>
                  <a:pt x="41" y="244"/>
                </a:lnTo>
                <a:lnTo>
                  <a:pt x="41" y="243"/>
                </a:lnTo>
                <a:lnTo>
                  <a:pt x="43" y="243"/>
                </a:lnTo>
                <a:lnTo>
                  <a:pt x="44" y="243"/>
                </a:lnTo>
                <a:lnTo>
                  <a:pt x="46" y="243"/>
                </a:lnTo>
                <a:lnTo>
                  <a:pt x="48" y="243"/>
                </a:lnTo>
                <a:lnTo>
                  <a:pt x="48" y="241"/>
                </a:lnTo>
                <a:lnTo>
                  <a:pt x="48" y="239"/>
                </a:lnTo>
                <a:lnTo>
                  <a:pt x="48" y="238"/>
                </a:lnTo>
                <a:lnTo>
                  <a:pt x="49" y="238"/>
                </a:lnTo>
                <a:lnTo>
                  <a:pt x="49" y="236"/>
                </a:lnTo>
                <a:lnTo>
                  <a:pt x="49" y="234"/>
                </a:lnTo>
                <a:lnTo>
                  <a:pt x="48" y="234"/>
                </a:lnTo>
                <a:lnTo>
                  <a:pt x="48" y="232"/>
                </a:lnTo>
                <a:lnTo>
                  <a:pt x="46" y="232"/>
                </a:lnTo>
                <a:lnTo>
                  <a:pt x="46" y="231"/>
                </a:lnTo>
                <a:lnTo>
                  <a:pt x="46" y="229"/>
                </a:lnTo>
                <a:lnTo>
                  <a:pt x="44" y="229"/>
                </a:lnTo>
                <a:lnTo>
                  <a:pt x="44" y="227"/>
                </a:lnTo>
                <a:lnTo>
                  <a:pt x="43" y="227"/>
                </a:lnTo>
                <a:lnTo>
                  <a:pt x="43" y="225"/>
                </a:lnTo>
                <a:lnTo>
                  <a:pt x="43" y="224"/>
                </a:lnTo>
                <a:lnTo>
                  <a:pt x="43" y="222"/>
                </a:lnTo>
                <a:lnTo>
                  <a:pt x="43" y="220"/>
                </a:lnTo>
                <a:lnTo>
                  <a:pt x="41" y="220"/>
                </a:lnTo>
                <a:lnTo>
                  <a:pt x="41" y="219"/>
                </a:lnTo>
                <a:lnTo>
                  <a:pt x="39" y="219"/>
                </a:lnTo>
                <a:lnTo>
                  <a:pt x="37" y="219"/>
                </a:lnTo>
                <a:lnTo>
                  <a:pt x="37" y="217"/>
                </a:lnTo>
                <a:lnTo>
                  <a:pt x="37" y="215"/>
                </a:lnTo>
                <a:lnTo>
                  <a:pt x="36" y="215"/>
                </a:lnTo>
                <a:lnTo>
                  <a:pt x="36" y="213"/>
                </a:lnTo>
                <a:lnTo>
                  <a:pt x="34" y="213"/>
                </a:lnTo>
                <a:lnTo>
                  <a:pt x="34" y="212"/>
                </a:lnTo>
                <a:lnTo>
                  <a:pt x="32" y="212"/>
                </a:lnTo>
                <a:lnTo>
                  <a:pt x="32" y="210"/>
                </a:lnTo>
                <a:lnTo>
                  <a:pt x="30" y="210"/>
                </a:lnTo>
                <a:lnTo>
                  <a:pt x="30" y="208"/>
                </a:lnTo>
                <a:lnTo>
                  <a:pt x="30" y="207"/>
                </a:lnTo>
                <a:lnTo>
                  <a:pt x="30" y="205"/>
                </a:lnTo>
                <a:lnTo>
                  <a:pt x="29" y="205"/>
                </a:lnTo>
                <a:lnTo>
                  <a:pt x="29" y="203"/>
                </a:lnTo>
                <a:lnTo>
                  <a:pt x="27" y="203"/>
                </a:lnTo>
                <a:lnTo>
                  <a:pt x="27" y="201"/>
                </a:lnTo>
                <a:lnTo>
                  <a:pt x="25" y="201"/>
                </a:lnTo>
                <a:lnTo>
                  <a:pt x="25" y="200"/>
                </a:lnTo>
                <a:lnTo>
                  <a:pt x="25" y="198"/>
                </a:lnTo>
                <a:lnTo>
                  <a:pt x="25" y="196"/>
                </a:lnTo>
                <a:lnTo>
                  <a:pt x="25" y="195"/>
                </a:lnTo>
                <a:lnTo>
                  <a:pt x="25" y="193"/>
                </a:lnTo>
                <a:lnTo>
                  <a:pt x="25" y="191"/>
                </a:lnTo>
                <a:lnTo>
                  <a:pt x="24" y="191"/>
                </a:lnTo>
                <a:lnTo>
                  <a:pt x="24" y="189"/>
                </a:lnTo>
                <a:lnTo>
                  <a:pt x="24" y="188"/>
                </a:lnTo>
                <a:lnTo>
                  <a:pt x="22" y="186"/>
                </a:lnTo>
                <a:lnTo>
                  <a:pt x="22" y="184"/>
                </a:lnTo>
                <a:lnTo>
                  <a:pt x="20" y="184"/>
                </a:lnTo>
                <a:lnTo>
                  <a:pt x="18" y="184"/>
                </a:lnTo>
                <a:lnTo>
                  <a:pt x="17" y="184"/>
                </a:lnTo>
                <a:lnTo>
                  <a:pt x="15" y="184"/>
                </a:lnTo>
                <a:lnTo>
                  <a:pt x="15" y="182"/>
                </a:lnTo>
                <a:lnTo>
                  <a:pt x="13" y="182"/>
                </a:lnTo>
                <a:lnTo>
                  <a:pt x="13" y="181"/>
                </a:lnTo>
                <a:lnTo>
                  <a:pt x="13" y="182"/>
                </a:lnTo>
                <a:lnTo>
                  <a:pt x="13" y="181"/>
                </a:lnTo>
                <a:lnTo>
                  <a:pt x="12" y="181"/>
                </a:lnTo>
                <a:lnTo>
                  <a:pt x="12" y="179"/>
                </a:lnTo>
                <a:lnTo>
                  <a:pt x="10" y="179"/>
                </a:lnTo>
                <a:lnTo>
                  <a:pt x="10" y="177"/>
                </a:lnTo>
                <a:lnTo>
                  <a:pt x="8" y="177"/>
                </a:lnTo>
                <a:lnTo>
                  <a:pt x="8" y="176"/>
                </a:lnTo>
                <a:lnTo>
                  <a:pt x="6" y="176"/>
                </a:lnTo>
                <a:lnTo>
                  <a:pt x="6" y="174"/>
                </a:lnTo>
                <a:lnTo>
                  <a:pt x="6" y="172"/>
                </a:lnTo>
                <a:lnTo>
                  <a:pt x="6" y="170"/>
                </a:lnTo>
                <a:lnTo>
                  <a:pt x="6" y="169"/>
                </a:lnTo>
                <a:lnTo>
                  <a:pt x="6" y="167"/>
                </a:lnTo>
                <a:lnTo>
                  <a:pt x="6" y="165"/>
                </a:lnTo>
                <a:lnTo>
                  <a:pt x="5" y="165"/>
                </a:lnTo>
                <a:lnTo>
                  <a:pt x="5" y="164"/>
                </a:lnTo>
                <a:lnTo>
                  <a:pt x="3" y="164"/>
                </a:lnTo>
                <a:lnTo>
                  <a:pt x="1" y="164"/>
                </a:lnTo>
                <a:lnTo>
                  <a:pt x="1" y="162"/>
                </a:lnTo>
                <a:lnTo>
                  <a:pt x="1" y="160"/>
                </a:lnTo>
                <a:lnTo>
                  <a:pt x="0" y="160"/>
                </a:lnTo>
                <a:lnTo>
                  <a:pt x="0" y="158"/>
                </a:lnTo>
                <a:lnTo>
                  <a:pt x="0" y="157"/>
                </a:lnTo>
                <a:lnTo>
                  <a:pt x="0" y="155"/>
                </a:lnTo>
                <a:lnTo>
                  <a:pt x="0" y="153"/>
                </a:lnTo>
                <a:lnTo>
                  <a:pt x="0" y="151"/>
                </a:lnTo>
                <a:lnTo>
                  <a:pt x="1" y="151"/>
                </a:lnTo>
                <a:lnTo>
                  <a:pt x="1" y="150"/>
                </a:lnTo>
                <a:lnTo>
                  <a:pt x="3" y="150"/>
                </a:lnTo>
                <a:lnTo>
                  <a:pt x="5" y="150"/>
                </a:lnTo>
                <a:lnTo>
                  <a:pt x="5" y="148"/>
                </a:lnTo>
                <a:lnTo>
                  <a:pt x="6" y="148"/>
                </a:lnTo>
                <a:lnTo>
                  <a:pt x="6" y="146"/>
                </a:lnTo>
                <a:lnTo>
                  <a:pt x="6" y="145"/>
                </a:lnTo>
                <a:lnTo>
                  <a:pt x="8" y="145"/>
                </a:lnTo>
                <a:lnTo>
                  <a:pt x="8" y="143"/>
                </a:lnTo>
                <a:lnTo>
                  <a:pt x="6" y="143"/>
                </a:lnTo>
                <a:lnTo>
                  <a:pt x="6" y="141"/>
                </a:lnTo>
                <a:lnTo>
                  <a:pt x="6" y="139"/>
                </a:lnTo>
                <a:lnTo>
                  <a:pt x="5" y="139"/>
                </a:lnTo>
                <a:lnTo>
                  <a:pt x="5" y="138"/>
                </a:lnTo>
                <a:lnTo>
                  <a:pt x="5" y="136"/>
                </a:lnTo>
                <a:lnTo>
                  <a:pt x="5" y="134"/>
                </a:lnTo>
                <a:lnTo>
                  <a:pt x="5" y="133"/>
                </a:lnTo>
                <a:lnTo>
                  <a:pt x="5" y="131"/>
                </a:lnTo>
                <a:lnTo>
                  <a:pt x="6" y="131"/>
                </a:lnTo>
                <a:lnTo>
                  <a:pt x="6" y="129"/>
                </a:lnTo>
                <a:lnTo>
                  <a:pt x="6" y="127"/>
                </a:lnTo>
                <a:lnTo>
                  <a:pt x="8" y="127"/>
                </a:lnTo>
                <a:lnTo>
                  <a:pt x="10" y="127"/>
                </a:lnTo>
                <a:lnTo>
                  <a:pt x="12" y="127"/>
                </a:lnTo>
                <a:lnTo>
                  <a:pt x="12" y="126"/>
                </a:lnTo>
                <a:lnTo>
                  <a:pt x="13" y="126"/>
                </a:lnTo>
                <a:lnTo>
                  <a:pt x="13" y="124"/>
                </a:lnTo>
                <a:lnTo>
                  <a:pt x="15" y="124"/>
                </a:lnTo>
                <a:lnTo>
                  <a:pt x="15" y="122"/>
                </a:lnTo>
                <a:lnTo>
                  <a:pt x="15" y="120"/>
                </a:lnTo>
                <a:lnTo>
                  <a:pt x="17" y="120"/>
                </a:lnTo>
                <a:lnTo>
                  <a:pt x="17" y="119"/>
                </a:lnTo>
                <a:lnTo>
                  <a:pt x="15" y="119"/>
                </a:lnTo>
                <a:lnTo>
                  <a:pt x="15" y="117"/>
                </a:lnTo>
                <a:lnTo>
                  <a:pt x="15" y="115"/>
                </a:lnTo>
                <a:lnTo>
                  <a:pt x="15" y="114"/>
                </a:lnTo>
                <a:lnTo>
                  <a:pt x="13" y="114"/>
                </a:lnTo>
                <a:lnTo>
                  <a:pt x="13" y="112"/>
                </a:lnTo>
                <a:lnTo>
                  <a:pt x="13" y="110"/>
                </a:lnTo>
                <a:lnTo>
                  <a:pt x="12" y="110"/>
                </a:lnTo>
                <a:lnTo>
                  <a:pt x="12" y="108"/>
                </a:lnTo>
                <a:lnTo>
                  <a:pt x="10" y="108"/>
                </a:lnTo>
                <a:lnTo>
                  <a:pt x="10" y="107"/>
                </a:lnTo>
                <a:lnTo>
                  <a:pt x="8" y="107"/>
                </a:lnTo>
                <a:lnTo>
                  <a:pt x="8" y="105"/>
                </a:lnTo>
                <a:lnTo>
                  <a:pt x="10" y="105"/>
                </a:lnTo>
                <a:lnTo>
                  <a:pt x="10" y="103"/>
                </a:lnTo>
                <a:lnTo>
                  <a:pt x="10" y="102"/>
                </a:lnTo>
                <a:lnTo>
                  <a:pt x="12" y="102"/>
                </a:lnTo>
                <a:lnTo>
                  <a:pt x="12" y="100"/>
                </a:lnTo>
                <a:lnTo>
                  <a:pt x="13" y="100"/>
                </a:lnTo>
                <a:lnTo>
                  <a:pt x="15" y="100"/>
                </a:lnTo>
                <a:lnTo>
                  <a:pt x="15" y="98"/>
                </a:lnTo>
                <a:lnTo>
                  <a:pt x="15" y="96"/>
                </a:lnTo>
                <a:lnTo>
                  <a:pt x="15" y="95"/>
                </a:lnTo>
                <a:lnTo>
                  <a:pt x="17" y="95"/>
                </a:lnTo>
                <a:lnTo>
                  <a:pt x="17" y="93"/>
                </a:lnTo>
                <a:lnTo>
                  <a:pt x="18" y="93"/>
                </a:lnTo>
                <a:lnTo>
                  <a:pt x="18" y="91"/>
                </a:lnTo>
                <a:lnTo>
                  <a:pt x="20" y="91"/>
                </a:lnTo>
                <a:lnTo>
                  <a:pt x="20" y="89"/>
                </a:lnTo>
                <a:lnTo>
                  <a:pt x="20" y="88"/>
                </a:lnTo>
                <a:lnTo>
                  <a:pt x="20" y="86"/>
                </a:lnTo>
                <a:lnTo>
                  <a:pt x="22" y="86"/>
                </a:lnTo>
                <a:lnTo>
                  <a:pt x="22" y="84"/>
                </a:lnTo>
                <a:lnTo>
                  <a:pt x="24" y="84"/>
                </a:lnTo>
                <a:lnTo>
                  <a:pt x="24" y="83"/>
                </a:lnTo>
                <a:lnTo>
                  <a:pt x="25" y="83"/>
                </a:lnTo>
                <a:lnTo>
                  <a:pt x="25" y="81"/>
                </a:lnTo>
                <a:lnTo>
                  <a:pt x="25" y="79"/>
                </a:lnTo>
                <a:lnTo>
                  <a:pt x="25" y="77"/>
                </a:lnTo>
                <a:lnTo>
                  <a:pt x="25" y="76"/>
                </a:lnTo>
                <a:lnTo>
                  <a:pt x="27" y="76"/>
                </a:lnTo>
                <a:lnTo>
                  <a:pt x="29" y="76"/>
                </a:lnTo>
                <a:lnTo>
                  <a:pt x="29" y="74"/>
                </a:lnTo>
                <a:lnTo>
                  <a:pt x="30" y="74"/>
                </a:lnTo>
                <a:lnTo>
                  <a:pt x="30" y="72"/>
                </a:lnTo>
                <a:lnTo>
                  <a:pt x="30" y="71"/>
                </a:lnTo>
                <a:lnTo>
                  <a:pt x="29" y="71"/>
                </a:lnTo>
                <a:lnTo>
                  <a:pt x="29" y="69"/>
                </a:lnTo>
                <a:lnTo>
                  <a:pt x="30" y="69"/>
                </a:lnTo>
                <a:lnTo>
                  <a:pt x="32" y="69"/>
                </a:lnTo>
                <a:lnTo>
                  <a:pt x="32" y="67"/>
                </a:lnTo>
                <a:lnTo>
                  <a:pt x="32" y="65"/>
                </a:lnTo>
                <a:lnTo>
                  <a:pt x="30" y="65"/>
                </a:lnTo>
                <a:lnTo>
                  <a:pt x="32" y="65"/>
                </a:lnTo>
                <a:lnTo>
                  <a:pt x="32" y="64"/>
                </a:lnTo>
                <a:lnTo>
                  <a:pt x="34" y="64"/>
                </a:lnTo>
                <a:lnTo>
                  <a:pt x="34" y="62"/>
                </a:lnTo>
                <a:lnTo>
                  <a:pt x="34" y="60"/>
                </a:lnTo>
                <a:lnTo>
                  <a:pt x="34" y="59"/>
                </a:lnTo>
                <a:lnTo>
                  <a:pt x="36" y="59"/>
                </a:lnTo>
                <a:lnTo>
                  <a:pt x="37" y="59"/>
                </a:lnTo>
                <a:lnTo>
                  <a:pt x="39" y="59"/>
                </a:lnTo>
                <a:lnTo>
                  <a:pt x="39" y="57"/>
                </a:lnTo>
                <a:lnTo>
                  <a:pt x="39" y="55"/>
                </a:lnTo>
                <a:lnTo>
                  <a:pt x="41" y="55"/>
                </a:lnTo>
                <a:lnTo>
                  <a:pt x="43" y="55"/>
                </a:lnTo>
                <a:lnTo>
                  <a:pt x="44" y="55"/>
                </a:lnTo>
                <a:lnTo>
                  <a:pt x="44" y="53"/>
                </a:lnTo>
                <a:lnTo>
                  <a:pt x="43" y="53"/>
                </a:lnTo>
                <a:lnTo>
                  <a:pt x="44" y="53"/>
                </a:lnTo>
                <a:lnTo>
                  <a:pt x="44" y="52"/>
                </a:lnTo>
                <a:lnTo>
                  <a:pt x="46" y="52"/>
                </a:lnTo>
                <a:lnTo>
                  <a:pt x="48" y="52"/>
                </a:lnTo>
                <a:lnTo>
                  <a:pt x="49" y="52"/>
                </a:lnTo>
                <a:lnTo>
                  <a:pt x="49" y="50"/>
                </a:lnTo>
                <a:lnTo>
                  <a:pt x="51" y="50"/>
                </a:lnTo>
                <a:lnTo>
                  <a:pt x="51" y="48"/>
                </a:lnTo>
                <a:lnTo>
                  <a:pt x="51" y="46"/>
                </a:lnTo>
                <a:lnTo>
                  <a:pt x="53" y="46"/>
                </a:lnTo>
                <a:lnTo>
                  <a:pt x="55" y="46"/>
                </a:lnTo>
                <a:lnTo>
                  <a:pt x="55" y="45"/>
                </a:lnTo>
                <a:lnTo>
                  <a:pt x="56" y="45"/>
                </a:lnTo>
                <a:lnTo>
                  <a:pt x="58" y="45"/>
                </a:lnTo>
                <a:lnTo>
                  <a:pt x="60" y="43"/>
                </a:lnTo>
                <a:lnTo>
                  <a:pt x="60" y="41"/>
                </a:lnTo>
                <a:lnTo>
                  <a:pt x="60" y="40"/>
                </a:lnTo>
                <a:lnTo>
                  <a:pt x="60" y="38"/>
                </a:lnTo>
                <a:lnTo>
                  <a:pt x="60" y="36"/>
                </a:lnTo>
                <a:lnTo>
                  <a:pt x="60" y="34"/>
                </a:lnTo>
                <a:lnTo>
                  <a:pt x="60" y="33"/>
                </a:lnTo>
                <a:lnTo>
                  <a:pt x="60" y="31"/>
                </a:lnTo>
                <a:lnTo>
                  <a:pt x="60" y="29"/>
                </a:lnTo>
                <a:lnTo>
                  <a:pt x="58" y="29"/>
                </a:lnTo>
                <a:lnTo>
                  <a:pt x="58" y="28"/>
                </a:lnTo>
                <a:lnTo>
                  <a:pt x="60" y="26"/>
                </a:lnTo>
                <a:lnTo>
                  <a:pt x="60" y="24"/>
                </a:lnTo>
                <a:lnTo>
                  <a:pt x="58" y="24"/>
                </a:lnTo>
                <a:lnTo>
                  <a:pt x="58" y="22"/>
                </a:lnTo>
                <a:lnTo>
                  <a:pt x="56" y="22"/>
                </a:lnTo>
                <a:lnTo>
                  <a:pt x="56" y="21"/>
                </a:lnTo>
                <a:lnTo>
                  <a:pt x="56" y="19"/>
                </a:lnTo>
                <a:lnTo>
                  <a:pt x="56" y="17"/>
                </a:lnTo>
                <a:lnTo>
                  <a:pt x="56" y="15"/>
                </a:lnTo>
                <a:lnTo>
                  <a:pt x="58" y="15"/>
                </a:lnTo>
                <a:lnTo>
                  <a:pt x="58" y="14"/>
                </a:lnTo>
                <a:lnTo>
                  <a:pt x="60" y="14"/>
                </a:lnTo>
                <a:lnTo>
                  <a:pt x="58" y="14"/>
                </a:lnTo>
                <a:lnTo>
                  <a:pt x="58" y="12"/>
                </a:lnTo>
                <a:lnTo>
                  <a:pt x="58" y="10"/>
                </a:lnTo>
                <a:lnTo>
                  <a:pt x="56" y="10"/>
                </a:lnTo>
                <a:lnTo>
                  <a:pt x="56" y="9"/>
                </a:lnTo>
                <a:lnTo>
                  <a:pt x="58" y="9"/>
                </a:lnTo>
                <a:lnTo>
                  <a:pt x="58" y="7"/>
                </a:lnTo>
                <a:lnTo>
                  <a:pt x="58" y="5"/>
                </a:lnTo>
                <a:lnTo>
                  <a:pt x="60" y="5"/>
                </a:lnTo>
                <a:lnTo>
                  <a:pt x="60" y="3"/>
                </a:lnTo>
                <a:lnTo>
                  <a:pt x="60" y="2"/>
                </a:lnTo>
                <a:lnTo>
                  <a:pt x="61" y="2"/>
                </a:lnTo>
                <a:lnTo>
                  <a:pt x="63" y="2"/>
                </a:lnTo>
                <a:lnTo>
                  <a:pt x="63" y="0"/>
                </a:lnTo>
                <a:lnTo>
                  <a:pt x="63" y="2"/>
                </a:lnTo>
                <a:lnTo>
                  <a:pt x="65" y="2"/>
                </a:lnTo>
                <a:lnTo>
                  <a:pt x="67" y="2"/>
                </a:lnTo>
                <a:lnTo>
                  <a:pt x="67" y="0"/>
                </a:lnTo>
                <a:lnTo>
                  <a:pt x="68" y="0"/>
                </a:lnTo>
                <a:lnTo>
                  <a:pt x="68" y="2"/>
                </a:lnTo>
                <a:lnTo>
                  <a:pt x="70" y="2"/>
                </a:lnTo>
                <a:lnTo>
                  <a:pt x="72" y="2"/>
                </a:lnTo>
                <a:lnTo>
                  <a:pt x="72" y="0"/>
                </a:lnTo>
                <a:lnTo>
                  <a:pt x="74" y="0"/>
                </a:lnTo>
                <a:lnTo>
                  <a:pt x="75" y="0"/>
                </a:lnTo>
                <a:close/>
              </a:path>
            </a:pathLst>
          </a:custGeom>
          <a:solidFill>
            <a:schemeClr val="tx2">
              <a:lumMod val="50000"/>
            </a:schemeClr>
          </a:solidFill>
          <a:ln w="9525">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67" name="Freeform 23"/>
          <p:cNvSpPr>
            <a:spLocks/>
          </p:cNvSpPr>
          <p:nvPr/>
        </p:nvSpPr>
        <p:spPr bwMode="auto">
          <a:xfrm>
            <a:off x="6700568" y="4540023"/>
            <a:ext cx="651448" cy="602211"/>
          </a:xfrm>
          <a:custGeom>
            <a:avLst/>
            <a:gdLst>
              <a:gd name="T0" fmla="*/ 322 w 344"/>
              <a:gd name="T1" fmla="*/ 93 h 318"/>
              <a:gd name="T2" fmla="*/ 344 w 344"/>
              <a:gd name="T3" fmla="*/ 151 h 318"/>
              <a:gd name="T4" fmla="*/ 313 w 344"/>
              <a:gd name="T5" fmla="*/ 227 h 318"/>
              <a:gd name="T6" fmla="*/ 277 w 344"/>
              <a:gd name="T7" fmla="*/ 293 h 318"/>
              <a:gd name="T8" fmla="*/ 256 w 344"/>
              <a:gd name="T9" fmla="*/ 293 h 318"/>
              <a:gd name="T10" fmla="*/ 237 w 344"/>
              <a:gd name="T11" fmla="*/ 294 h 318"/>
              <a:gd name="T12" fmla="*/ 217 w 344"/>
              <a:gd name="T13" fmla="*/ 294 h 318"/>
              <a:gd name="T14" fmla="*/ 196 w 344"/>
              <a:gd name="T15" fmla="*/ 294 h 318"/>
              <a:gd name="T16" fmla="*/ 175 w 344"/>
              <a:gd name="T17" fmla="*/ 294 h 318"/>
              <a:gd name="T18" fmla="*/ 160 w 344"/>
              <a:gd name="T19" fmla="*/ 300 h 318"/>
              <a:gd name="T20" fmla="*/ 146 w 344"/>
              <a:gd name="T21" fmla="*/ 306 h 318"/>
              <a:gd name="T22" fmla="*/ 139 w 344"/>
              <a:gd name="T23" fmla="*/ 306 h 318"/>
              <a:gd name="T24" fmla="*/ 129 w 344"/>
              <a:gd name="T25" fmla="*/ 310 h 318"/>
              <a:gd name="T26" fmla="*/ 119 w 344"/>
              <a:gd name="T27" fmla="*/ 306 h 318"/>
              <a:gd name="T28" fmla="*/ 103 w 344"/>
              <a:gd name="T29" fmla="*/ 301 h 318"/>
              <a:gd name="T30" fmla="*/ 89 w 344"/>
              <a:gd name="T31" fmla="*/ 294 h 318"/>
              <a:gd name="T32" fmla="*/ 77 w 344"/>
              <a:gd name="T33" fmla="*/ 296 h 318"/>
              <a:gd name="T34" fmla="*/ 67 w 344"/>
              <a:gd name="T35" fmla="*/ 306 h 318"/>
              <a:gd name="T36" fmla="*/ 62 w 344"/>
              <a:gd name="T37" fmla="*/ 315 h 318"/>
              <a:gd name="T38" fmla="*/ 46 w 344"/>
              <a:gd name="T39" fmla="*/ 310 h 318"/>
              <a:gd name="T40" fmla="*/ 31 w 344"/>
              <a:gd name="T41" fmla="*/ 305 h 318"/>
              <a:gd name="T42" fmla="*/ 19 w 344"/>
              <a:gd name="T43" fmla="*/ 306 h 318"/>
              <a:gd name="T44" fmla="*/ 3 w 344"/>
              <a:gd name="T45" fmla="*/ 303 h 318"/>
              <a:gd name="T46" fmla="*/ 3 w 344"/>
              <a:gd name="T47" fmla="*/ 287 h 318"/>
              <a:gd name="T48" fmla="*/ 9 w 344"/>
              <a:gd name="T49" fmla="*/ 272 h 318"/>
              <a:gd name="T50" fmla="*/ 14 w 344"/>
              <a:gd name="T51" fmla="*/ 260 h 318"/>
              <a:gd name="T52" fmla="*/ 21 w 344"/>
              <a:gd name="T53" fmla="*/ 244 h 318"/>
              <a:gd name="T54" fmla="*/ 26 w 344"/>
              <a:gd name="T55" fmla="*/ 229 h 318"/>
              <a:gd name="T56" fmla="*/ 31 w 344"/>
              <a:gd name="T57" fmla="*/ 213 h 318"/>
              <a:gd name="T58" fmla="*/ 38 w 344"/>
              <a:gd name="T59" fmla="*/ 200 h 318"/>
              <a:gd name="T60" fmla="*/ 50 w 344"/>
              <a:gd name="T61" fmla="*/ 189 h 318"/>
              <a:gd name="T62" fmla="*/ 55 w 344"/>
              <a:gd name="T63" fmla="*/ 174 h 318"/>
              <a:gd name="T64" fmla="*/ 57 w 344"/>
              <a:gd name="T65" fmla="*/ 155 h 318"/>
              <a:gd name="T66" fmla="*/ 62 w 344"/>
              <a:gd name="T67" fmla="*/ 143 h 318"/>
              <a:gd name="T68" fmla="*/ 58 w 344"/>
              <a:gd name="T69" fmla="*/ 129 h 318"/>
              <a:gd name="T70" fmla="*/ 53 w 344"/>
              <a:gd name="T71" fmla="*/ 114 h 318"/>
              <a:gd name="T72" fmla="*/ 53 w 344"/>
              <a:gd name="T73" fmla="*/ 96 h 318"/>
              <a:gd name="T74" fmla="*/ 46 w 344"/>
              <a:gd name="T75" fmla="*/ 83 h 318"/>
              <a:gd name="T76" fmla="*/ 57 w 344"/>
              <a:gd name="T77" fmla="*/ 72 h 318"/>
              <a:gd name="T78" fmla="*/ 64 w 344"/>
              <a:gd name="T79" fmla="*/ 69 h 318"/>
              <a:gd name="T80" fmla="*/ 76 w 344"/>
              <a:gd name="T81" fmla="*/ 77 h 318"/>
              <a:gd name="T82" fmla="*/ 81 w 344"/>
              <a:gd name="T83" fmla="*/ 86 h 318"/>
              <a:gd name="T84" fmla="*/ 91 w 344"/>
              <a:gd name="T85" fmla="*/ 96 h 318"/>
              <a:gd name="T86" fmla="*/ 105 w 344"/>
              <a:gd name="T87" fmla="*/ 100 h 318"/>
              <a:gd name="T88" fmla="*/ 113 w 344"/>
              <a:gd name="T89" fmla="*/ 105 h 318"/>
              <a:gd name="T90" fmla="*/ 126 w 344"/>
              <a:gd name="T91" fmla="*/ 110 h 318"/>
              <a:gd name="T92" fmla="*/ 141 w 344"/>
              <a:gd name="T93" fmla="*/ 108 h 318"/>
              <a:gd name="T94" fmla="*/ 150 w 344"/>
              <a:gd name="T95" fmla="*/ 100 h 318"/>
              <a:gd name="T96" fmla="*/ 153 w 344"/>
              <a:gd name="T97" fmla="*/ 93 h 318"/>
              <a:gd name="T98" fmla="*/ 158 w 344"/>
              <a:gd name="T99" fmla="*/ 84 h 318"/>
              <a:gd name="T100" fmla="*/ 174 w 344"/>
              <a:gd name="T101" fmla="*/ 77 h 318"/>
              <a:gd name="T102" fmla="*/ 177 w 344"/>
              <a:gd name="T103" fmla="*/ 67 h 318"/>
              <a:gd name="T104" fmla="*/ 175 w 344"/>
              <a:gd name="T105" fmla="*/ 52 h 318"/>
              <a:gd name="T106" fmla="*/ 184 w 344"/>
              <a:gd name="T107" fmla="*/ 40 h 318"/>
              <a:gd name="T108" fmla="*/ 189 w 344"/>
              <a:gd name="T109" fmla="*/ 28 h 318"/>
              <a:gd name="T110" fmla="*/ 201 w 344"/>
              <a:gd name="T111" fmla="*/ 21 h 318"/>
              <a:gd name="T112" fmla="*/ 213 w 344"/>
              <a:gd name="T113" fmla="*/ 22 h 318"/>
              <a:gd name="T114" fmla="*/ 220 w 344"/>
              <a:gd name="T115" fmla="*/ 17 h 318"/>
              <a:gd name="T116" fmla="*/ 231 w 344"/>
              <a:gd name="T117" fmla="*/ 17 h 318"/>
              <a:gd name="T118" fmla="*/ 244 w 344"/>
              <a:gd name="T119" fmla="*/ 21 h 318"/>
              <a:gd name="T120" fmla="*/ 258 w 344"/>
              <a:gd name="T121" fmla="*/ 21 h 318"/>
              <a:gd name="T122" fmla="*/ 265 w 344"/>
              <a:gd name="T123" fmla="*/ 1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4" h="318">
                <a:moveTo>
                  <a:pt x="291" y="15"/>
                </a:moveTo>
                <a:lnTo>
                  <a:pt x="298" y="24"/>
                </a:lnTo>
                <a:lnTo>
                  <a:pt x="299" y="26"/>
                </a:lnTo>
                <a:lnTo>
                  <a:pt x="306" y="33"/>
                </a:lnTo>
                <a:lnTo>
                  <a:pt x="315" y="40"/>
                </a:lnTo>
                <a:lnTo>
                  <a:pt x="322" y="46"/>
                </a:lnTo>
                <a:lnTo>
                  <a:pt x="322" y="53"/>
                </a:lnTo>
                <a:lnTo>
                  <a:pt x="322" y="67"/>
                </a:lnTo>
                <a:lnTo>
                  <a:pt x="322" y="72"/>
                </a:lnTo>
                <a:lnTo>
                  <a:pt x="322" y="76"/>
                </a:lnTo>
                <a:lnTo>
                  <a:pt x="322" y="86"/>
                </a:lnTo>
                <a:lnTo>
                  <a:pt x="322" y="93"/>
                </a:lnTo>
                <a:lnTo>
                  <a:pt x="322" y="98"/>
                </a:lnTo>
                <a:lnTo>
                  <a:pt x="322" y="103"/>
                </a:lnTo>
                <a:lnTo>
                  <a:pt x="322" y="110"/>
                </a:lnTo>
                <a:lnTo>
                  <a:pt x="323" y="119"/>
                </a:lnTo>
                <a:lnTo>
                  <a:pt x="323" y="126"/>
                </a:lnTo>
                <a:lnTo>
                  <a:pt x="325" y="134"/>
                </a:lnTo>
                <a:lnTo>
                  <a:pt x="325" y="143"/>
                </a:lnTo>
                <a:lnTo>
                  <a:pt x="325" y="150"/>
                </a:lnTo>
                <a:lnTo>
                  <a:pt x="325" y="151"/>
                </a:lnTo>
                <a:lnTo>
                  <a:pt x="334" y="151"/>
                </a:lnTo>
                <a:lnTo>
                  <a:pt x="341" y="151"/>
                </a:lnTo>
                <a:lnTo>
                  <a:pt x="344" y="151"/>
                </a:lnTo>
                <a:lnTo>
                  <a:pt x="342" y="160"/>
                </a:lnTo>
                <a:lnTo>
                  <a:pt x="339" y="167"/>
                </a:lnTo>
                <a:lnTo>
                  <a:pt x="335" y="174"/>
                </a:lnTo>
                <a:lnTo>
                  <a:pt x="332" y="181"/>
                </a:lnTo>
                <a:lnTo>
                  <a:pt x="332" y="182"/>
                </a:lnTo>
                <a:lnTo>
                  <a:pt x="329" y="189"/>
                </a:lnTo>
                <a:lnTo>
                  <a:pt x="325" y="198"/>
                </a:lnTo>
                <a:lnTo>
                  <a:pt x="323" y="203"/>
                </a:lnTo>
                <a:lnTo>
                  <a:pt x="322" y="205"/>
                </a:lnTo>
                <a:lnTo>
                  <a:pt x="318" y="213"/>
                </a:lnTo>
                <a:lnTo>
                  <a:pt x="317" y="220"/>
                </a:lnTo>
                <a:lnTo>
                  <a:pt x="313" y="227"/>
                </a:lnTo>
                <a:lnTo>
                  <a:pt x="310" y="236"/>
                </a:lnTo>
                <a:lnTo>
                  <a:pt x="306" y="243"/>
                </a:lnTo>
                <a:lnTo>
                  <a:pt x="303" y="251"/>
                </a:lnTo>
                <a:lnTo>
                  <a:pt x="299" y="258"/>
                </a:lnTo>
                <a:lnTo>
                  <a:pt x="296" y="265"/>
                </a:lnTo>
                <a:lnTo>
                  <a:pt x="292" y="274"/>
                </a:lnTo>
                <a:lnTo>
                  <a:pt x="291" y="281"/>
                </a:lnTo>
                <a:lnTo>
                  <a:pt x="289" y="284"/>
                </a:lnTo>
                <a:lnTo>
                  <a:pt x="291" y="291"/>
                </a:lnTo>
                <a:lnTo>
                  <a:pt x="280" y="293"/>
                </a:lnTo>
                <a:lnTo>
                  <a:pt x="279" y="293"/>
                </a:lnTo>
                <a:lnTo>
                  <a:pt x="277" y="293"/>
                </a:lnTo>
                <a:lnTo>
                  <a:pt x="275" y="293"/>
                </a:lnTo>
                <a:lnTo>
                  <a:pt x="274" y="293"/>
                </a:lnTo>
                <a:lnTo>
                  <a:pt x="272" y="293"/>
                </a:lnTo>
                <a:lnTo>
                  <a:pt x="270" y="293"/>
                </a:lnTo>
                <a:lnTo>
                  <a:pt x="268" y="293"/>
                </a:lnTo>
                <a:lnTo>
                  <a:pt x="267" y="293"/>
                </a:lnTo>
                <a:lnTo>
                  <a:pt x="265" y="293"/>
                </a:lnTo>
                <a:lnTo>
                  <a:pt x="263" y="293"/>
                </a:lnTo>
                <a:lnTo>
                  <a:pt x="261" y="293"/>
                </a:lnTo>
                <a:lnTo>
                  <a:pt x="260" y="293"/>
                </a:lnTo>
                <a:lnTo>
                  <a:pt x="258" y="293"/>
                </a:lnTo>
                <a:lnTo>
                  <a:pt x="256" y="293"/>
                </a:lnTo>
                <a:lnTo>
                  <a:pt x="255" y="293"/>
                </a:lnTo>
                <a:lnTo>
                  <a:pt x="255" y="294"/>
                </a:lnTo>
                <a:lnTo>
                  <a:pt x="253" y="294"/>
                </a:lnTo>
                <a:lnTo>
                  <a:pt x="251" y="294"/>
                </a:lnTo>
                <a:lnTo>
                  <a:pt x="249" y="294"/>
                </a:lnTo>
                <a:lnTo>
                  <a:pt x="248" y="294"/>
                </a:lnTo>
                <a:lnTo>
                  <a:pt x="246" y="294"/>
                </a:lnTo>
                <a:lnTo>
                  <a:pt x="244" y="294"/>
                </a:lnTo>
                <a:lnTo>
                  <a:pt x="243" y="294"/>
                </a:lnTo>
                <a:lnTo>
                  <a:pt x="241" y="294"/>
                </a:lnTo>
                <a:lnTo>
                  <a:pt x="239" y="294"/>
                </a:lnTo>
                <a:lnTo>
                  <a:pt x="237" y="294"/>
                </a:lnTo>
                <a:lnTo>
                  <a:pt x="236" y="294"/>
                </a:lnTo>
                <a:lnTo>
                  <a:pt x="234" y="294"/>
                </a:lnTo>
                <a:lnTo>
                  <a:pt x="232" y="294"/>
                </a:lnTo>
                <a:lnTo>
                  <a:pt x="231" y="294"/>
                </a:lnTo>
                <a:lnTo>
                  <a:pt x="229" y="294"/>
                </a:lnTo>
                <a:lnTo>
                  <a:pt x="227" y="294"/>
                </a:lnTo>
                <a:lnTo>
                  <a:pt x="225" y="294"/>
                </a:lnTo>
                <a:lnTo>
                  <a:pt x="224" y="294"/>
                </a:lnTo>
                <a:lnTo>
                  <a:pt x="222" y="294"/>
                </a:lnTo>
                <a:lnTo>
                  <a:pt x="220" y="294"/>
                </a:lnTo>
                <a:lnTo>
                  <a:pt x="218" y="294"/>
                </a:lnTo>
                <a:lnTo>
                  <a:pt x="217" y="294"/>
                </a:lnTo>
                <a:lnTo>
                  <a:pt x="215" y="294"/>
                </a:lnTo>
                <a:lnTo>
                  <a:pt x="213" y="294"/>
                </a:lnTo>
                <a:lnTo>
                  <a:pt x="212" y="294"/>
                </a:lnTo>
                <a:lnTo>
                  <a:pt x="210" y="294"/>
                </a:lnTo>
                <a:lnTo>
                  <a:pt x="208" y="294"/>
                </a:lnTo>
                <a:lnTo>
                  <a:pt x="206" y="294"/>
                </a:lnTo>
                <a:lnTo>
                  <a:pt x="205" y="294"/>
                </a:lnTo>
                <a:lnTo>
                  <a:pt x="203" y="294"/>
                </a:lnTo>
                <a:lnTo>
                  <a:pt x="201" y="294"/>
                </a:lnTo>
                <a:lnTo>
                  <a:pt x="200" y="294"/>
                </a:lnTo>
                <a:lnTo>
                  <a:pt x="198" y="294"/>
                </a:lnTo>
                <a:lnTo>
                  <a:pt x="196" y="294"/>
                </a:lnTo>
                <a:lnTo>
                  <a:pt x="194" y="294"/>
                </a:lnTo>
                <a:lnTo>
                  <a:pt x="193" y="294"/>
                </a:lnTo>
                <a:lnTo>
                  <a:pt x="191" y="294"/>
                </a:lnTo>
                <a:lnTo>
                  <a:pt x="189" y="294"/>
                </a:lnTo>
                <a:lnTo>
                  <a:pt x="187" y="294"/>
                </a:lnTo>
                <a:lnTo>
                  <a:pt x="186" y="294"/>
                </a:lnTo>
                <a:lnTo>
                  <a:pt x="184" y="294"/>
                </a:lnTo>
                <a:lnTo>
                  <a:pt x="182" y="294"/>
                </a:lnTo>
                <a:lnTo>
                  <a:pt x="181" y="294"/>
                </a:lnTo>
                <a:lnTo>
                  <a:pt x="179" y="294"/>
                </a:lnTo>
                <a:lnTo>
                  <a:pt x="177" y="294"/>
                </a:lnTo>
                <a:lnTo>
                  <a:pt x="175" y="294"/>
                </a:lnTo>
                <a:lnTo>
                  <a:pt x="174" y="294"/>
                </a:lnTo>
                <a:lnTo>
                  <a:pt x="172" y="294"/>
                </a:lnTo>
                <a:lnTo>
                  <a:pt x="170" y="294"/>
                </a:lnTo>
                <a:lnTo>
                  <a:pt x="169" y="294"/>
                </a:lnTo>
                <a:lnTo>
                  <a:pt x="167" y="294"/>
                </a:lnTo>
                <a:lnTo>
                  <a:pt x="167" y="296"/>
                </a:lnTo>
                <a:lnTo>
                  <a:pt x="165" y="296"/>
                </a:lnTo>
                <a:lnTo>
                  <a:pt x="165" y="298"/>
                </a:lnTo>
                <a:lnTo>
                  <a:pt x="163" y="298"/>
                </a:lnTo>
                <a:lnTo>
                  <a:pt x="163" y="300"/>
                </a:lnTo>
                <a:lnTo>
                  <a:pt x="162" y="300"/>
                </a:lnTo>
                <a:lnTo>
                  <a:pt x="160" y="300"/>
                </a:lnTo>
                <a:lnTo>
                  <a:pt x="158" y="300"/>
                </a:lnTo>
                <a:lnTo>
                  <a:pt x="158" y="301"/>
                </a:lnTo>
                <a:lnTo>
                  <a:pt x="157" y="301"/>
                </a:lnTo>
                <a:lnTo>
                  <a:pt x="155" y="301"/>
                </a:lnTo>
                <a:lnTo>
                  <a:pt x="155" y="303"/>
                </a:lnTo>
                <a:lnTo>
                  <a:pt x="153" y="303"/>
                </a:lnTo>
                <a:lnTo>
                  <a:pt x="151" y="303"/>
                </a:lnTo>
                <a:lnTo>
                  <a:pt x="151" y="305"/>
                </a:lnTo>
                <a:lnTo>
                  <a:pt x="151" y="306"/>
                </a:lnTo>
                <a:lnTo>
                  <a:pt x="150" y="306"/>
                </a:lnTo>
                <a:lnTo>
                  <a:pt x="148" y="306"/>
                </a:lnTo>
                <a:lnTo>
                  <a:pt x="146" y="306"/>
                </a:lnTo>
                <a:lnTo>
                  <a:pt x="146" y="305"/>
                </a:lnTo>
                <a:lnTo>
                  <a:pt x="146" y="306"/>
                </a:lnTo>
                <a:lnTo>
                  <a:pt x="144" y="306"/>
                </a:lnTo>
                <a:lnTo>
                  <a:pt x="146" y="306"/>
                </a:lnTo>
                <a:lnTo>
                  <a:pt x="146" y="308"/>
                </a:lnTo>
                <a:lnTo>
                  <a:pt x="144" y="308"/>
                </a:lnTo>
                <a:lnTo>
                  <a:pt x="144" y="306"/>
                </a:lnTo>
                <a:lnTo>
                  <a:pt x="143" y="306"/>
                </a:lnTo>
                <a:lnTo>
                  <a:pt x="143" y="308"/>
                </a:lnTo>
                <a:lnTo>
                  <a:pt x="143" y="306"/>
                </a:lnTo>
                <a:lnTo>
                  <a:pt x="141" y="306"/>
                </a:lnTo>
                <a:lnTo>
                  <a:pt x="139" y="306"/>
                </a:lnTo>
                <a:lnTo>
                  <a:pt x="139" y="308"/>
                </a:lnTo>
                <a:lnTo>
                  <a:pt x="138" y="308"/>
                </a:lnTo>
                <a:lnTo>
                  <a:pt x="138" y="310"/>
                </a:lnTo>
                <a:lnTo>
                  <a:pt x="136" y="310"/>
                </a:lnTo>
                <a:lnTo>
                  <a:pt x="134" y="310"/>
                </a:lnTo>
                <a:lnTo>
                  <a:pt x="134" y="308"/>
                </a:lnTo>
                <a:lnTo>
                  <a:pt x="132" y="308"/>
                </a:lnTo>
                <a:lnTo>
                  <a:pt x="132" y="310"/>
                </a:lnTo>
                <a:lnTo>
                  <a:pt x="131" y="310"/>
                </a:lnTo>
                <a:lnTo>
                  <a:pt x="131" y="312"/>
                </a:lnTo>
                <a:lnTo>
                  <a:pt x="129" y="312"/>
                </a:lnTo>
                <a:lnTo>
                  <a:pt x="129" y="310"/>
                </a:lnTo>
                <a:lnTo>
                  <a:pt x="129" y="308"/>
                </a:lnTo>
                <a:lnTo>
                  <a:pt x="127" y="308"/>
                </a:lnTo>
                <a:lnTo>
                  <a:pt x="126" y="308"/>
                </a:lnTo>
                <a:lnTo>
                  <a:pt x="126" y="310"/>
                </a:lnTo>
                <a:lnTo>
                  <a:pt x="126" y="308"/>
                </a:lnTo>
                <a:lnTo>
                  <a:pt x="124" y="308"/>
                </a:lnTo>
                <a:lnTo>
                  <a:pt x="124" y="310"/>
                </a:lnTo>
                <a:lnTo>
                  <a:pt x="122" y="310"/>
                </a:lnTo>
                <a:lnTo>
                  <a:pt x="122" y="308"/>
                </a:lnTo>
                <a:lnTo>
                  <a:pt x="120" y="308"/>
                </a:lnTo>
                <a:lnTo>
                  <a:pt x="120" y="306"/>
                </a:lnTo>
                <a:lnTo>
                  <a:pt x="119" y="306"/>
                </a:lnTo>
                <a:lnTo>
                  <a:pt x="119" y="305"/>
                </a:lnTo>
                <a:lnTo>
                  <a:pt x="117" y="305"/>
                </a:lnTo>
                <a:lnTo>
                  <a:pt x="115" y="305"/>
                </a:lnTo>
                <a:lnTo>
                  <a:pt x="113" y="305"/>
                </a:lnTo>
                <a:lnTo>
                  <a:pt x="113" y="303"/>
                </a:lnTo>
                <a:lnTo>
                  <a:pt x="112" y="303"/>
                </a:lnTo>
                <a:lnTo>
                  <a:pt x="110" y="303"/>
                </a:lnTo>
                <a:lnTo>
                  <a:pt x="108" y="303"/>
                </a:lnTo>
                <a:lnTo>
                  <a:pt x="108" y="301"/>
                </a:lnTo>
                <a:lnTo>
                  <a:pt x="107" y="301"/>
                </a:lnTo>
                <a:lnTo>
                  <a:pt x="105" y="301"/>
                </a:lnTo>
                <a:lnTo>
                  <a:pt x="103" y="301"/>
                </a:lnTo>
                <a:lnTo>
                  <a:pt x="103" y="300"/>
                </a:lnTo>
                <a:lnTo>
                  <a:pt x="101" y="300"/>
                </a:lnTo>
                <a:lnTo>
                  <a:pt x="100" y="300"/>
                </a:lnTo>
                <a:lnTo>
                  <a:pt x="100" y="298"/>
                </a:lnTo>
                <a:lnTo>
                  <a:pt x="98" y="298"/>
                </a:lnTo>
                <a:lnTo>
                  <a:pt x="96" y="298"/>
                </a:lnTo>
                <a:lnTo>
                  <a:pt x="95" y="298"/>
                </a:lnTo>
                <a:lnTo>
                  <a:pt x="95" y="296"/>
                </a:lnTo>
                <a:lnTo>
                  <a:pt x="93" y="296"/>
                </a:lnTo>
                <a:lnTo>
                  <a:pt x="91" y="296"/>
                </a:lnTo>
                <a:lnTo>
                  <a:pt x="89" y="296"/>
                </a:lnTo>
                <a:lnTo>
                  <a:pt x="89" y="294"/>
                </a:lnTo>
                <a:lnTo>
                  <a:pt x="88" y="294"/>
                </a:lnTo>
                <a:lnTo>
                  <a:pt x="86" y="294"/>
                </a:lnTo>
                <a:lnTo>
                  <a:pt x="84" y="294"/>
                </a:lnTo>
                <a:lnTo>
                  <a:pt x="84" y="293"/>
                </a:lnTo>
                <a:lnTo>
                  <a:pt x="83" y="293"/>
                </a:lnTo>
                <a:lnTo>
                  <a:pt x="83" y="294"/>
                </a:lnTo>
                <a:lnTo>
                  <a:pt x="81" y="294"/>
                </a:lnTo>
                <a:lnTo>
                  <a:pt x="81" y="296"/>
                </a:lnTo>
                <a:lnTo>
                  <a:pt x="79" y="296"/>
                </a:lnTo>
                <a:lnTo>
                  <a:pt x="79" y="298"/>
                </a:lnTo>
                <a:lnTo>
                  <a:pt x="79" y="296"/>
                </a:lnTo>
                <a:lnTo>
                  <a:pt x="77" y="296"/>
                </a:lnTo>
                <a:lnTo>
                  <a:pt x="76" y="296"/>
                </a:lnTo>
                <a:lnTo>
                  <a:pt x="74" y="296"/>
                </a:lnTo>
                <a:lnTo>
                  <a:pt x="74" y="298"/>
                </a:lnTo>
                <a:lnTo>
                  <a:pt x="72" y="298"/>
                </a:lnTo>
                <a:lnTo>
                  <a:pt x="72" y="300"/>
                </a:lnTo>
                <a:lnTo>
                  <a:pt x="72" y="301"/>
                </a:lnTo>
                <a:lnTo>
                  <a:pt x="72" y="303"/>
                </a:lnTo>
                <a:lnTo>
                  <a:pt x="70" y="303"/>
                </a:lnTo>
                <a:lnTo>
                  <a:pt x="70" y="305"/>
                </a:lnTo>
                <a:lnTo>
                  <a:pt x="69" y="305"/>
                </a:lnTo>
                <a:lnTo>
                  <a:pt x="67" y="305"/>
                </a:lnTo>
                <a:lnTo>
                  <a:pt x="67" y="306"/>
                </a:lnTo>
                <a:lnTo>
                  <a:pt x="67" y="308"/>
                </a:lnTo>
                <a:lnTo>
                  <a:pt x="67" y="310"/>
                </a:lnTo>
                <a:lnTo>
                  <a:pt x="67" y="312"/>
                </a:lnTo>
                <a:lnTo>
                  <a:pt x="67" y="313"/>
                </a:lnTo>
                <a:lnTo>
                  <a:pt x="65" y="313"/>
                </a:lnTo>
                <a:lnTo>
                  <a:pt x="65" y="315"/>
                </a:lnTo>
                <a:lnTo>
                  <a:pt x="65" y="317"/>
                </a:lnTo>
                <a:lnTo>
                  <a:pt x="65" y="318"/>
                </a:lnTo>
                <a:lnTo>
                  <a:pt x="64" y="318"/>
                </a:lnTo>
                <a:lnTo>
                  <a:pt x="64" y="317"/>
                </a:lnTo>
                <a:lnTo>
                  <a:pt x="62" y="317"/>
                </a:lnTo>
                <a:lnTo>
                  <a:pt x="62" y="315"/>
                </a:lnTo>
                <a:lnTo>
                  <a:pt x="62" y="313"/>
                </a:lnTo>
                <a:lnTo>
                  <a:pt x="60" y="313"/>
                </a:lnTo>
                <a:lnTo>
                  <a:pt x="60" y="312"/>
                </a:lnTo>
                <a:lnTo>
                  <a:pt x="58" y="312"/>
                </a:lnTo>
                <a:lnTo>
                  <a:pt x="57" y="312"/>
                </a:lnTo>
                <a:lnTo>
                  <a:pt x="55" y="312"/>
                </a:lnTo>
                <a:lnTo>
                  <a:pt x="53" y="312"/>
                </a:lnTo>
                <a:lnTo>
                  <a:pt x="52" y="312"/>
                </a:lnTo>
                <a:lnTo>
                  <a:pt x="50" y="312"/>
                </a:lnTo>
                <a:lnTo>
                  <a:pt x="48" y="312"/>
                </a:lnTo>
                <a:lnTo>
                  <a:pt x="46" y="312"/>
                </a:lnTo>
                <a:lnTo>
                  <a:pt x="46" y="310"/>
                </a:lnTo>
                <a:lnTo>
                  <a:pt x="45" y="310"/>
                </a:lnTo>
                <a:lnTo>
                  <a:pt x="43" y="310"/>
                </a:lnTo>
                <a:lnTo>
                  <a:pt x="41" y="310"/>
                </a:lnTo>
                <a:lnTo>
                  <a:pt x="41" y="308"/>
                </a:lnTo>
                <a:lnTo>
                  <a:pt x="39" y="308"/>
                </a:lnTo>
                <a:lnTo>
                  <a:pt x="38" y="308"/>
                </a:lnTo>
                <a:lnTo>
                  <a:pt x="36" y="308"/>
                </a:lnTo>
                <a:lnTo>
                  <a:pt x="36" y="306"/>
                </a:lnTo>
                <a:lnTo>
                  <a:pt x="34" y="306"/>
                </a:lnTo>
                <a:lnTo>
                  <a:pt x="33" y="306"/>
                </a:lnTo>
                <a:lnTo>
                  <a:pt x="31" y="306"/>
                </a:lnTo>
                <a:lnTo>
                  <a:pt x="31" y="305"/>
                </a:lnTo>
                <a:lnTo>
                  <a:pt x="29" y="305"/>
                </a:lnTo>
                <a:lnTo>
                  <a:pt x="27" y="305"/>
                </a:lnTo>
                <a:lnTo>
                  <a:pt x="27" y="306"/>
                </a:lnTo>
                <a:lnTo>
                  <a:pt x="26" y="306"/>
                </a:lnTo>
                <a:lnTo>
                  <a:pt x="24" y="306"/>
                </a:lnTo>
                <a:lnTo>
                  <a:pt x="24" y="308"/>
                </a:lnTo>
                <a:lnTo>
                  <a:pt x="24" y="310"/>
                </a:lnTo>
                <a:lnTo>
                  <a:pt x="22" y="310"/>
                </a:lnTo>
                <a:lnTo>
                  <a:pt x="22" y="308"/>
                </a:lnTo>
                <a:lnTo>
                  <a:pt x="21" y="308"/>
                </a:lnTo>
                <a:lnTo>
                  <a:pt x="19" y="308"/>
                </a:lnTo>
                <a:lnTo>
                  <a:pt x="19" y="306"/>
                </a:lnTo>
                <a:lnTo>
                  <a:pt x="17" y="306"/>
                </a:lnTo>
                <a:lnTo>
                  <a:pt x="15" y="306"/>
                </a:lnTo>
                <a:lnTo>
                  <a:pt x="14" y="306"/>
                </a:lnTo>
                <a:lnTo>
                  <a:pt x="12" y="306"/>
                </a:lnTo>
                <a:lnTo>
                  <a:pt x="10" y="305"/>
                </a:lnTo>
                <a:lnTo>
                  <a:pt x="10" y="303"/>
                </a:lnTo>
                <a:lnTo>
                  <a:pt x="9" y="303"/>
                </a:lnTo>
                <a:lnTo>
                  <a:pt x="7" y="303"/>
                </a:lnTo>
                <a:lnTo>
                  <a:pt x="7" y="305"/>
                </a:lnTo>
                <a:lnTo>
                  <a:pt x="5" y="305"/>
                </a:lnTo>
                <a:lnTo>
                  <a:pt x="5" y="303"/>
                </a:lnTo>
                <a:lnTo>
                  <a:pt x="3" y="303"/>
                </a:lnTo>
                <a:lnTo>
                  <a:pt x="3" y="301"/>
                </a:lnTo>
                <a:lnTo>
                  <a:pt x="2" y="301"/>
                </a:lnTo>
                <a:lnTo>
                  <a:pt x="2" y="300"/>
                </a:lnTo>
                <a:lnTo>
                  <a:pt x="0" y="300"/>
                </a:lnTo>
                <a:lnTo>
                  <a:pt x="0" y="298"/>
                </a:lnTo>
                <a:lnTo>
                  <a:pt x="0" y="296"/>
                </a:lnTo>
                <a:lnTo>
                  <a:pt x="0" y="294"/>
                </a:lnTo>
                <a:lnTo>
                  <a:pt x="2" y="293"/>
                </a:lnTo>
                <a:lnTo>
                  <a:pt x="2" y="291"/>
                </a:lnTo>
                <a:lnTo>
                  <a:pt x="3" y="291"/>
                </a:lnTo>
                <a:lnTo>
                  <a:pt x="3" y="289"/>
                </a:lnTo>
                <a:lnTo>
                  <a:pt x="3" y="287"/>
                </a:lnTo>
                <a:lnTo>
                  <a:pt x="3" y="286"/>
                </a:lnTo>
                <a:lnTo>
                  <a:pt x="3" y="284"/>
                </a:lnTo>
                <a:lnTo>
                  <a:pt x="3" y="282"/>
                </a:lnTo>
                <a:lnTo>
                  <a:pt x="3" y="281"/>
                </a:lnTo>
                <a:lnTo>
                  <a:pt x="5" y="281"/>
                </a:lnTo>
                <a:lnTo>
                  <a:pt x="5" y="279"/>
                </a:lnTo>
                <a:lnTo>
                  <a:pt x="7" y="279"/>
                </a:lnTo>
                <a:lnTo>
                  <a:pt x="7" y="277"/>
                </a:lnTo>
                <a:lnTo>
                  <a:pt x="9" y="277"/>
                </a:lnTo>
                <a:lnTo>
                  <a:pt x="9" y="275"/>
                </a:lnTo>
                <a:lnTo>
                  <a:pt x="9" y="274"/>
                </a:lnTo>
                <a:lnTo>
                  <a:pt x="9" y="272"/>
                </a:lnTo>
                <a:lnTo>
                  <a:pt x="9" y="270"/>
                </a:lnTo>
                <a:lnTo>
                  <a:pt x="7" y="270"/>
                </a:lnTo>
                <a:lnTo>
                  <a:pt x="7" y="269"/>
                </a:lnTo>
                <a:lnTo>
                  <a:pt x="7" y="267"/>
                </a:lnTo>
                <a:lnTo>
                  <a:pt x="9" y="267"/>
                </a:lnTo>
                <a:lnTo>
                  <a:pt x="9" y="265"/>
                </a:lnTo>
                <a:lnTo>
                  <a:pt x="10" y="265"/>
                </a:lnTo>
                <a:lnTo>
                  <a:pt x="10" y="263"/>
                </a:lnTo>
                <a:lnTo>
                  <a:pt x="12" y="263"/>
                </a:lnTo>
                <a:lnTo>
                  <a:pt x="12" y="262"/>
                </a:lnTo>
                <a:lnTo>
                  <a:pt x="12" y="260"/>
                </a:lnTo>
                <a:lnTo>
                  <a:pt x="14" y="260"/>
                </a:lnTo>
                <a:lnTo>
                  <a:pt x="14" y="258"/>
                </a:lnTo>
                <a:lnTo>
                  <a:pt x="15" y="258"/>
                </a:lnTo>
                <a:lnTo>
                  <a:pt x="15" y="257"/>
                </a:lnTo>
                <a:lnTo>
                  <a:pt x="17" y="257"/>
                </a:lnTo>
                <a:lnTo>
                  <a:pt x="19" y="255"/>
                </a:lnTo>
                <a:lnTo>
                  <a:pt x="19" y="253"/>
                </a:lnTo>
                <a:lnTo>
                  <a:pt x="19" y="251"/>
                </a:lnTo>
                <a:lnTo>
                  <a:pt x="21" y="251"/>
                </a:lnTo>
                <a:lnTo>
                  <a:pt x="21" y="250"/>
                </a:lnTo>
                <a:lnTo>
                  <a:pt x="21" y="248"/>
                </a:lnTo>
                <a:lnTo>
                  <a:pt x="21" y="246"/>
                </a:lnTo>
                <a:lnTo>
                  <a:pt x="21" y="244"/>
                </a:lnTo>
                <a:lnTo>
                  <a:pt x="21" y="243"/>
                </a:lnTo>
                <a:lnTo>
                  <a:pt x="22" y="241"/>
                </a:lnTo>
                <a:lnTo>
                  <a:pt x="21" y="239"/>
                </a:lnTo>
                <a:lnTo>
                  <a:pt x="21" y="238"/>
                </a:lnTo>
                <a:lnTo>
                  <a:pt x="21" y="236"/>
                </a:lnTo>
                <a:lnTo>
                  <a:pt x="22" y="236"/>
                </a:lnTo>
                <a:lnTo>
                  <a:pt x="22" y="234"/>
                </a:lnTo>
                <a:lnTo>
                  <a:pt x="22" y="232"/>
                </a:lnTo>
                <a:lnTo>
                  <a:pt x="24" y="232"/>
                </a:lnTo>
                <a:lnTo>
                  <a:pt x="24" y="231"/>
                </a:lnTo>
                <a:lnTo>
                  <a:pt x="26" y="231"/>
                </a:lnTo>
                <a:lnTo>
                  <a:pt x="26" y="229"/>
                </a:lnTo>
                <a:lnTo>
                  <a:pt x="26" y="227"/>
                </a:lnTo>
                <a:lnTo>
                  <a:pt x="26" y="226"/>
                </a:lnTo>
                <a:lnTo>
                  <a:pt x="26" y="224"/>
                </a:lnTo>
                <a:lnTo>
                  <a:pt x="27" y="224"/>
                </a:lnTo>
                <a:lnTo>
                  <a:pt x="27" y="222"/>
                </a:lnTo>
                <a:lnTo>
                  <a:pt x="27" y="220"/>
                </a:lnTo>
                <a:lnTo>
                  <a:pt x="27" y="219"/>
                </a:lnTo>
                <a:lnTo>
                  <a:pt x="27" y="217"/>
                </a:lnTo>
                <a:lnTo>
                  <a:pt x="27" y="215"/>
                </a:lnTo>
                <a:lnTo>
                  <a:pt x="29" y="215"/>
                </a:lnTo>
                <a:lnTo>
                  <a:pt x="31" y="215"/>
                </a:lnTo>
                <a:lnTo>
                  <a:pt x="31" y="213"/>
                </a:lnTo>
                <a:lnTo>
                  <a:pt x="31" y="212"/>
                </a:lnTo>
                <a:lnTo>
                  <a:pt x="31" y="210"/>
                </a:lnTo>
                <a:lnTo>
                  <a:pt x="31" y="208"/>
                </a:lnTo>
                <a:lnTo>
                  <a:pt x="33" y="208"/>
                </a:lnTo>
                <a:lnTo>
                  <a:pt x="33" y="207"/>
                </a:lnTo>
                <a:lnTo>
                  <a:pt x="33" y="205"/>
                </a:lnTo>
                <a:lnTo>
                  <a:pt x="33" y="203"/>
                </a:lnTo>
                <a:lnTo>
                  <a:pt x="34" y="203"/>
                </a:lnTo>
                <a:lnTo>
                  <a:pt x="34" y="201"/>
                </a:lnTo>
                <a:lnTo>
                  <a:pt x="36" y="201"/>
                </a:lnTo>
                <a:lnTo>
                  <a:pt x="36" y="200"/>
                </a:lnTo>
                <a:lnTo>
                  <a:pt x="38" y="200"/>
                </a:lnTo>
                <a:lnTo>
                  <a:pt x="38" y="198"/>
                </a:lnTo>
                <a:lnTo>
                  <a:pt x="39" y="198"/>
                </a:lnTo>
                <a:lnTo>
                  <a:pt x="39" y="196"/>
                </a:lnTo>
                <a:lnTo>
                  <a:pt x="41" y="196"/>
                </a:lnTo>
                <a:lnTo>
                  <a:pt x="41" y="195"/>
                </a:lnTo>
                <a:lnTo>
                  <a:pt x="41" y="193"/>
                </a:lnTo>
                <a:lnTo>
                  <a:pt x="43" y="193"/>
                </a:lnTo>
                <a:lnTo>
                  <a:pt x="43" y="191"/>
                </a:lnTo>
                <a:lnTo>
                  <a:pt x="45" y="191"/>
                </a:lnTo>
                <a:lnTo>
                  <a:pt x="46" y="191"/>
                </a:lnTo>
                <a:lnTo>
                  <a:pt x="48" y="191"/>
                </a:lnTo>
                <a:lnTo>
                  <a:pt x="50" y="189"/>
                </a:lnTo>
                <a:lnTo>
                  <a:pt x="50" y="188"/>
                </a:lnTo>
                <a:lnTo>
                  <a:pt x="50" y="186"/>
                </a:lnTo>
                <a:lnTo>
                  <a:pt x="50" y="184"/>
                </a:lnTo>
                <a:lnTo>
                  <a:pt x="50" y="182"/>
                </a:lnTo>
                <a:lnTo>
                  <a:pt x="50" y="181"/>
                </a:lnTo>
                <a:lnTo>
                  <a:pt x="50" y="179"/>
                </a:lnTo>
                <a:lnTo>
                  <a:pt x="52" y="179"/>
                </a:lnTo>
                <a:lnTo>
                  <a:pt x="52" y="177"/>
                </a:lnTo>
                <a:lnTo>
                  <a:pt x="52" y="176"/>
                </a:lnTo>
                <a:lnTo>
                  <a:pt x="53" y="176"/>
                </a:lnTo>
                <a:lnTo>
                  <a:pt x="53" y="174"/>
                </a:lnTo>
                <a:lnTo>
                  <a:pt x="55" y="174"/>
                </a:lnTo>
                <a:lnTo>
                  <a:pt x="55" y="172"/>
                </a:lnTo>
                <a:lnTo>
                  <a:pt x="55" y="170"/>
                </a:lnTo>
                <a:lnTo>
                  <a:pt x="55" y="169"/>
                </a:lnTo>
                <a:lnTo>
                  <a:pt x="55" y="167"/>
                </a:lnTo>
                <a:lnTo>
                  <a:pt x="57" y="167"/>
                </a:lnTo>
                <a:lnTo>
                  <a:pt x="57" y="165"/>
                </a:lnTo>
                <a:lnTo>
                  <a:pt x="57" y="164"/>
                </a:lnTo>
                <a:lnTo>
                  <a:pt x="57" y="162"/>
                </a:lnTo>
                <a:lnTo>
                  <a:pt x="57" y="160"/>
                </a:lnTo>
                <a:lnTo>
                  <a:pt x="57" y="158"/>
                </a:lnTo>
                <a:lnTo>
                  <a:pt x="57" y="157"/>
                </a:lnTo>
                <a:lnTo>
                  <a:pt x="57" y="155"/>
                </a:lnTo>
                <a:lnTo>
                  <a:pt x="57" y="153"/>
                </a:lnTo>
                <a:lnTo>
                  <a:pt x="57" y="151"/>
                </a:lnTo>
                <a:lnTo>
                  <a:pt x="57" y="150"/>
                </a:lnTo>
                <a:lnTo>
                  <a:pt x="55" y="150"/>
                </a:lnTo>
                <a:lnTo>
                  <a:pt x="57" y="150"/>
                </a:lnTo>
                <a:lnTo>
                  <a:pt x="57" y="148"/>
                </a:lnTo>
                <a:lnTo>
                  <a:pt x="58" y="148"/>
                </a:lnTo>
                <a:lnTo>
                  <a:pt x="60" y="148"/>
                </a:lnTo>
                <a:lnTo>
                  <a:pt x="62" y="148"/>
                </a:lnTo>
                <a:lnTo>
                  <a:pt x="62" y="146"/>
                </a:lnTo>
                <a:lnTo>
                  <a:pt x="62" y="145"/>
                </a:lnTo>
                <a:lnTo>
                  <a:pt x="62" y="143"/>
                </a:lnTo>
                <a:lnTo>
                  <a:pt x="60" y="143"/>
                </a:lnTo>
                <a:lnTo>
                  <a:pt x="60" y="141"/>
                </a:lnTo>
                <a:lnTo>
                  <a:pt x="58" y="141"/>
                </a:lnTo>
                <a:lnTo>
                  <a:pt x="58" y="139"/>
                </a:lnTo>
                <a:lnTo>
                  <a:pt x="58" y="138"/>
                </a:lnTo>
                <a:lnTo>
                  <a:pt x="58" y="136"/>
                </a:lnTo>
                <a:lnTo>
                  <a:pt x="58" y="134"/>
                </a:lnTo>
                <a:lnTo>
                  <a:pt x="58" y="133"/>
                </a:lnTo>
                <a:lnTo>
                  <a:pt x="57" y="133"/>
                </a:lnTo>
                <a:lnTo>
                  <a:pt x="57" y="131"/>
                </a:lnTo>
                <a:lnTo>
                  <a:pt x="58" y="131"/>
                </a:lnTo>
                <a:lnTo>
                  <a:pt x="58" y="129"/>
                </a:lnTo>
                <a:lnTo>
                  <a:pt x="58" y="127"/>
                </a:lnTo>
                <a:lnTo>
                  <a:pt x="58" y="126"/>
                </a:lnTo>
                <a:lnTo>
                  <a:pt x="58" y="124"/>
                </a:lnTo>
                <a:lnTo>
                  <a:pt x="58" y="122"/>
                </a:lnTo>
                <a:lnTo>
                  <a:pt x="58" y="121"/>
                </a:lnTo>
                <a:lnTo>
                  <a:pt x="58" y="119"/>
                </a:lnTo>
                <a:lnTo>
                  <a:pt x="57" y="119"/>
                </a:lnTo>
                <a:lnTo>
                  <a:pt x="57" y="117"/>
                </a:lnTo>
                <a:lnTo>
                  <a:pt x="55" y="117"/>
                </a:lnTo>
                <a:lnTo>
                  <a:pt x="55" y="115"/>
                </a:lnTo>
                <a:lnTo>
                  <a:pt x="53" y="115"/>
                </a:lnTo>
                <a:lnTo>
                  <a:pt x="53" y="114"/>
                </a:lnTo>
                <a:lnTo>
                  <a:pt x="52" y="114"/>
                </a:lnTo>
                <a:lnTo>
                  <a:pt x="52" y="112"/>
                </a:lnTo>
                <a:lnTo>
                  <a:pt x="52" y="110"/>
                </a:lnTo>
                <a:lnTo>
                  <a:pt x="52" y="108"/>
                </a:lnTo>
                <a:lnTo>
                  <a:pt x="53" y="108"/>
                </a:lnTo>
                <a:lnTo>
                  <a:pt x="53" y="107"/>
                </a:lnTo>
                <a:lnTo>
                  <a:pt x="53" y="105"/>
                </a:lnTo>
                <a:lnTo>
                  <a:pt x="53" y="103"/>
                </a:lnTo>
                <a:lnTo>
                  <a:pt x="53" y="102"/>
                </a:lnTo>
                <a:lnTo>
                  <a:pt x="53" y="100"/>
                </a:lnTo>
                <a:lnTo>
                  <a:pt x="53" y="98"/>
                </a:lnTo>
                <a:lnTo>
                  <a:pt x="53" y="96"/>
                </a:lnTo>
                <a:lnTo>
                  <a:pt x="52" y="96"/>
                </a:lnTo>
                <a:lnTo>
                  <a:pt x="52" y="95"/>
                </a:lnTo>
                <a:lnTo>
                  <a:pt x="52" y="93"/>
                </a:lnTo>
                <a:lnTo>
                  <a:pt x="52" y="91"/>
                </a:lnTo>
                <a:lnTo>
                  <a:pt x="52" y="90"/>
                </a:lnTo>
                <a:lnTo>
                  <a:pt x="50" y="90"/>
                </a:lnTo>
                <a:lnTo>
                  <a:pt x="50" y="88"/>
                </a:lnTo>
                <a:lnTo>
                  <a:pt x="50" y="86"/>
                </a:lnTo>
                <a:lnTo>
                  <a:pt x="48" y="86"/>
                </a:lnTo>
                <a:lnTo>
                  <a:pt x="48" y="84"/>
                </a:lnTo>
                <a:lnTo>
                  <a:pt x="46" y="84"/>
                </a:lnTo>
                <a:lnTo>
                  <a:pt x="46" y="83"/>
                </a:lnTo>
                <a:lnTo>
                  <a:pt x="46" y="81"/>
                </a:lnTo>
                <a:lnTo>
                  <a:pt x="46" y="79"/>
                </a:lnTo>
                <a:lnTo>
                  <a:pt x="48" y="79"/>
                </a:lnTo>
                <a:lnTo>
                  <a:pt x="50" y="79"/>
                </a:lnTo>
                <a:lnTo>
                  <a:pt x="50" y="77"/>
                </a:lnTo>
                <a:lnTo>
                  <a:pt x="52" y="77"/>
                </a:lnTo>
                <a:lnTo>
                  <a:pt x="52" y="76"/>
                </a:lnTo>
                <a:lnTo>
                  <a:pt x="53" y="76"/>
                </a:lnTo>
                <a:lnTo>
                  <a:pt x="55" y="76"/>
                </a:lnTo>
                <a:lnTo>
                  <a:pt x="55" y="74"/>
                </a:lnTo>
                <a:lnTo>
                  <a:pt x="55" y="72"/>
                </a:lnTo>
                <a:lnTo>
                  <a:pt x="57" y="72"/>
                </a:lnTo>
                <a:lnTo>
                  <a:pt x="57" y="71"/>
                </a:lnTo>
                <a:lnTo>
                  <a:pt x="57" y="69"/>
                </a:lnTo>
                <a:lnTo>
                  <a:pt x="57" y="67"/>
                </a:lnTo>
                <a:lnTo>
                  <a:pt x="57" y="65"/>
                </a:lnTo>
                <a:lnTo>
                  <a:pt x="58" y="65"/>
                </a:lnTo>
                <a:lnTo>
                  <a:pt x="58" y="64"/>
                </a:lnTo>
                <a:lnTo>
                  <a:pt x="58" y="65"/>
                </a:lnTo>
                <a:lnTo>
                  <a:pt x="60" y="65"/>
                </a:lnTo>
                <a:lnTo>
                  <a:pt x="60" y="67"/>
                </a:lnTo>
                <a:lnTo>
                  <a:pt x="62" y="67"/>
                </a:lnTo>
                <a:lnTo>
                  <a:pt x="62" y="69"/>
                </a:lnTo>
                <a:lnTo>
                  <a:pt x="64" y="69"/>
                </a:lnTo>
                <a:lnTo>
                  <a:pt x="65" y="69"/>
                </a:lnTo>
                <a:lnTo>
                  <a:pt x="67" y="69"/>
                </a:lnTo>
                <a:lnTo>
                  <a:pt x="67" y="71"/>
                </a:lnTo>
                <a:lnTo>
                  <a:pt x="69" y="71"/>
                </a:lnTo>
                <a:lnTo>
                  <a:pt x="69" y="72"/>
                </a:lnTo>
                <a:lnTo>
                  <a:pt x="70" y="72"/>
                </a:lnTo>
                <a:lnTo>
                  <a:pt x="72" y="72"/>
                </a:lnTo>
                <a:lnTo>
                  <a:pt x="72" y="74"/>
                </a:lnTo>
                <a:lnTo>
                  <a:pt x="74" y="74"/>
                </a:lnTo>
                <a:lnTo>
                  <a:pt x="74" y="76"/>
                </a:lnTo>
                <a:lnTo>
                  <a:pt x="76" y="76"/>
                </a:lnTo>
                <a:lnTo>
                  <a:pt x="76" y="77"/>
                </a:lnTo>
                <a:lnTo>
                  <a:pt x="77" y="77"/>
                </a:lnTo>
                <a:lnTo>
                  <a:pt x="77" y="79"/>
                </a:lnTo>
                <a:lnTo>
                  <a:pt x="79" y="79"/>
                </a:lnTo>
                <a:lnTo>
                  <a:pt x="81" y="79"/>
                </a:lnTo>
                <a:lnTo>
                  <a:pt x="81" y="81"/>
                </a:lnTo>
                <a:lnTo>
                  <a:pt x="81" y="83"/>
                </a:lnTo>
                <a:lnTo>
                  <a:pt x="83" y="83"/>
                </a:lnTo>
                <a:lnTo>
                  <a:pt x="83" y="84"/>
                </a:lnTo>
                <a:lnTo>
                  <a:pt x="81" y="84"/>
                </a:lnTo>
                <a:lnTo>
                  <a:pt x="83" y="84"/>
                </a:lnTo>
                <a:lnTo>
                  <a:pt x="81" y="84"/>
                </a:lnTo>
                <a:lnTo>
                  <a:pt x="81" y="86"/>
                </a:lnTo>
                <a:lnTo>
                  <a:pt x="83" y="86"/>
                </a:lnTo>
                <a:lnTo>
                  <a:pt x="83" y="88"/>
                </a:lnTo>
                <a:lnTo>
                  <a:pt x="84" y="88"/>
                </a:lnTo>
                <a:lnTo>
                  <a:pt x="86" y="88"/>
                </a:lnTo>
                <a:lnTo>
                  <a:pt x="86" y="90"/>
                </a:lnTo>
                <a:lnTo>
                  <a:pt x="88" y="90"/>
                </a:lnTo>
                <a:lnTo>
                  <a:pt x="88" y="91"/>
                </a:lnTo>
                <a:lnTo>
                  <a:pt x="88" y="93"/>
                </a:lnTo>
                <a:lnTo>
                  <a:pt x="89" y="93"/>
                </a:lnTo>
                <a:lnTo>
                  <a:pt x="89" y="95"/>
                </a:lnTo>
                <a:lnTo>
                  <a:pt x="89" y="96"/>
                </a:lnTo>
                <a:lnTo>
                  <a:pt x="91" y="96"/>
                </a:lnTo>
                <a:lnTo>
                  <a:pt x="91" y="98"/>
                </a:lnTo>
                <a:lnTo>
                  <a:pt x="93" y="98"/>
                </a:lnTo>
                <a:lnTo>
                  <a:pt x="93" y="100"/>
                </a:lnTo>
                <a:lnTo>
                  <a:pt x="95" y="100"/>
                </a:lnTo>
                <a:lnTo>
                  <a:pt x="96" y="100"/>
                </a:lnTo>
                <a:lnTo>
                  <a:pt x="98" y="100"/>
                </a:lnTo>
                <a:lnTo>
                  <a:pt x="98" y="102"/>
                </a:lnTo>
                <a:lnTo>
                  <a:pt x="100" y="102"/>
                </a:lnTo>
                <a:lnTo>
                  <a:pt x="101" y="102"/>
                </a:lnTo>
                <a:lnTo>
                  <a:pt x="103" y="102"/>
                </a:lnTo>
                <a:lnTo>
                  <a:pt x="103" y="100"/>
                </a:lnTo>
                <a:lnTo>
                  <a:pt x="105" y="100"/>
                </a:lnTo>
                <a:lnTo>
                  <a:pt x="105" y="102"/>
                </a:lnTo>
                <a:lnTo>
                  <a:pt x="107" y="102"/>
                </a:lnTo>
                <a:lnTo>
                  <a:pt x="108" y="102"/>
                </a:lnTo>
                <a:lnTo>
                  <a:pt x="108" y="103"/>
                </a:lnTo>
                <a:lnTo>
                  <a:pt x="110" y="103"/>
                </a:lnTo>
                <a:lnTo>
                  <a:pt x="110" y="105"/>
                </a:lnTo>
                <a:lnTo>
                  <a:pt x="110" y="107"/>
                </a:lnTo>
                <a:lnTo>
                  <a:pt x="112" y="107"/>
                </a:lnTo>
                <a:lnTo>
                  <a:pt x="113" y="107"/>
                </a:lnTo>
                <a:lnTo>
                  <a:pt x="113" y="105"/>
                </a:lnTo>
                <a:lnTo>
                  <a:pt x="112" y="105"/>
                </a:lnTo>
                <a:lnTo>
                  <a:pt x="113" y="105"/>
                </a:lnTo>
                <a:lnTo>
                  <a:pt x="115" y="105"/>
                </a:lnTo>
                <a:lnTo>
                  <a:pt x="117" y="105"/>
                </a:lnTo>
                <a:lnTo>
                  <a:pt x="119" y="105"/>
                </a:lnTo>
                <a:lnTo>
                  <a:pt x="119" y="103"/>
                </a:lnTo>
                <a:lnTo>
                  <a:pt x="120" y="103"/>
                </a:lnTo>
                <a:lnTo>
                  <a:pt x="122" y="103"/>
                </a:lnTo>
                <a:lnTo>
                  <a:pt x="122" y="105"/>
                </a:lnTo>
                <a:lnTo>
                  <a:pt x="122" y="107"/>
                </a:lnTo>
                <a:lnTo>
                  <a:pt x="124" y="107"/>
                </a:lnTo>
                <a:lnTo>
                  <a:pt x="124" y="108"/>
                </a:lnTo>
                <a:lnTo>
                  <a:pt x="126" y="108"/>
                </a:lnTo>
                <a:lnTo>
                  <a:pt x="126" y="110"/>
                </a:lnTo>
                <a:lnTo>
                  <a:pt x="127" y="110"/>
                </a:lnTo>
                <a:lnTo>
                  <a:pt x="127" y="112"/>
                </a:lnTo>
                <a:lnTo>
                  <a:pt x="129" y="112"/>
                </a:lnTo>
                <a:lnTo>
                  <a:pt x="131" y="112"/>
                </a:lnTo>
                <a:lnTo>
                  <a:pt x="132" y="112"/>
                </a:lnTo>
                <a:lnTo>
                  <a:pt x="132" y="110"/>
                </a:lnTo>
                <a:lnTo>
                  <a:pt x="134" y="110"/>
                </a:lnTo>
                <a:lnTo>
                  <a:pt x="134" y="108"/>
                </a:lnTo>
                <a:lnTo>
                  <a:pt x="136" y="108"/>
                </a:lnTo>
                <a:lnTo>
                  <a:pt x="138" y="108"/>
                </a:lnTo>
                <a:lnTo>
                  <a:pt x="139" y="108"/>
                </a:lnTo>
                <a:lnTo>
                  <a:pt x="141" y="108"/>
                </a:lnTo>
                <a:lnTo>
                  <a:pt x="141" y="107"/>
                </a:lnTo>
                <a:lnTo>
                  <a:pt x="143" y="107"/>
                </a:lnTo>
                <a:lnTo>
                  <a:pt x="143" y="105"/>
                </a:lnTo>
                <a:lnTo>
                  <a:pt x="143" y="103"/>
                </a:lnTo>
                <a:lnTo>
                  <a:pt x="144" y="103"/>
                </a:lnTo>
                <a:lnTo>
                  <a:pt x="144" y="102"/>
                </a:lnTo>
                <a:lnTo>
                  <a:pt x="146" y="102"/>
                </a:lnTo>
                <a:lnTo>
                  <a:pt x="148" y="102"/>
                </a:lnTo>
                <a:lnTo>
                  <a:pt x="148" y="100"/>
                </a:lnTo>
                <a:lnTo>
                  <a:pt x="148" y="102"/>
                </a:lnTo>
                <a:lnTo>
                  <a:pt x="150" y="102"/>
                </a:lnTo>
                <a:lnTo>
                  <a:pt x="150" y="100"/>
                </a:lnTo>
                <a:lnTo>
                  <a:pt x="150" y="98"/>
                </a:lnTo>
                <a:lnTo>
                  <a:pt x="150" y="100"/>
                </a:lnTo>
                <a:lnTo>
                  <a:pt x="151" y="100"/>
                </a:lnTo>
                <a:lnTo>
                  <a:pt x="151" y="98"/>
                </a:lnTo>
                <a:lnTo>
                  <a:pt x="151" y="96"/>
                </a:lnTo>
                <a:lnTo>
                  <a:pt x="151" y="95"/>
                </a:lnTo>
                <a:lnTo>
                  <a:pt x="151" y="93"/>
                </a:lnTo>
                <a:lnTo>
                  <a:pt x="153" y="93"/>
                </a:lnTo>
                <a:lnTo>
                  <a:pt x="153" y="95"/>
                </a:lnTo>
                <a:lnTo>
                  <a:pt x="155" y="95"/>
                </a:lnTo>
                <a:lnTo>
                  <a:pt x="153" y="95"/>
                </a:lnTo>
                <a:lnTo>
                  <a:pt x="153" y="93"/>
                </a:lnTo>
                <a:lnTo>
                  <a:pt x="155" y="93"/>
                </a:lnTo>
                <a:lnTo>
                  <a:pt x="155" y="91"/>
                </a:lnTo>
                <a:lnTo>
                  <a:pt x="153" y="91"/>
                </a:lnTo>
                <a:lnTo>
                  <a:pt x="153" y="90"/>
                </a:lnTo>
                <a:lnTo>
                  <a:pt x="153" y="88"/>
                </a:lnTo>
                <a:lnTo>
                  <a:pt x="153" y="86"/>
                </a:lnTo>
                <a:lnTo>
                  <a:pt x="153" y="84"/>
                </a:lnTo>
                <a:lnTo>
                  <a:pt x="155" y="84"/>
                </a:lnTo>
                <a:lnTo>
                  <a:pt x="157" y="84"/>
                </a:lnTo>
                <a:lnTo>
                  <a:pt x="158" y="84"/>
                </a:lnTo>
                <a:lnTo>
                  <a:pt x="158" y="83"/>
                </a:lnTo>
                <a:lnTo>
                  <a:pt x="158" y="84"/>
                </a:lnTo>
                <a:lnTo>
                  <a:pt x="160" y="84"/>
                </a:lnTo>
                <a:lnTo>
                  <a:pt x="160" y="83"/>
                </a:lnTo>
                <a:lnTo>
                  <a:pt x="162" y="83"/>
                </a:lnTo>
                <a:lnTo>
                  <a:pt x="163" y="83"/>
                </a:lnTo>
                <a:lnTo>
                  <a:pt x="165" y="83"/>
                </a:lnTo>
                <a:lnTo>
                  <a:pt x="167" y="81"/>
                </a:lnTo>
                <a:lnTo>
                  <a:pt x="169" y="81"/>
                </a:lnTo>
                <a:lnTo>
                  <a:pt x="169" y="79"/>
                </a:lnTo>
                <a:lnTo>
                  <a:pt x="170" y="79"/>
                </a:lnTo>
                <a:lnTo>
                  <a:pt x="170" y="77"/>
                </a:lnTo>
                <a:lnTo>
                  <a:pt x="172" y="77"/>
                </a:lnTo>
                <a:lnTo>
                  <a:pt x="174" y="77"/>
                </a:lnTo>
                <a:lnTo>
                  <a:pt x="174" y="76"/>
                </a:lnTo>
                <a:lnTo>
                  <a:pt x="174" y="74"/>
                </a:lnTo>
                <a:lnTo>
                  <a:pt x="174" y="72"/>
                </a:lnTo>
                <a:lnTo>
                  <a:pt x="174" y="74"/>
                </a:lnTo>
                <a:lnTo>
                  <a:pt x="175" y="74"/>
                </a:lnTo>
                <a:lnTo>
                  <a:pt x="177" y="74"/>
                </a:lnTo>
                <a:lnTo>
                  <a:pt x="177" y="72"/>
                </a:lnTo>
                <a:lnTo>
                  <a:pt x="179" y="72"/>
                </a:lnTo>
                <a:lnTo>
                  <a:pt x="177" y="72"/>
                </a:lnTo>
                <a:lnTo>
                  <a:pt x="177" y="71"/>
                </a:lnTo>
                <a:lnTo>
                  <a:pt x="177" y="69"/>
                </a:lnTo>
                <a:lnTo>
                  <a:pt x="177" y="67"/>
                </a:lnTo>
                <a:lnTo>
                  <a:pt x="177" y="65"/>
                </a:lnTo>
                <a:lnTo>
                  <a:pt x="177" y="64"/>
                </a:lnTo>
                <a:lnTo>
                  <a:pt x="177" y="62"/>
                </a:lnTo>
                <a:lnTo>
                  <a:pt x="177" y="60"/>
                </a:lnTo>
                <a:lnTo>
                  <a:pt x="177" y="59"/>
                </a:lnTo>
                <a:lnTo>
                  <a:pt x="177" y="57"/>
                </a:lnTo>
                <a:lnTo>
                  <a:pt x="177" y="55"/>
                </a:lnTo>
                <a:lnTo>
                  <a:pt x="177" y="53"/>
                </a:lnTo>
                <a:lnTo>
                  <a:pt x="175" y="53"/>
                </a:lnTo>
                <a:lnTo>
                  <a:pt x="177" y="53"/>
                </a:lnTo>
                <a:lnTo>
                  <a:pt x="175" y="53"/>
                </a:lnTo>
                <a:lnTo>
                  <a:pt x="175" y="52"/>
                </a:lnTo>
                <a:lnTo>
                  <a:pt x="175" y="50"/>
                </a:lnTo>
                <a:lnTo>
                  <a:pt x="175" y="48"/>
                </a:lnTo>
                <a:lnTo>
                  <a:pt x="175" y="46"/>
                </a:lnTo>
                <a:lnTo>
                  <a:pt x="175" y="45"/>
                </a:lnTo>
                <a:lnTo>
                  <a:pt x="175" y="43"/>
                </a:lnTo>
                <a:lnTo>
                  <a:pt x="177" y="43"/>
                </a:lnTo>
                <a:lnTo>
                  <a:pt x="179" y="43"/>
                </a:lnTo>
                <a:lnTo>
                  <a:pt x="179" y="41"/>
                </a:lnTo>
                <a:lnTo>
                  <a:pt x="181" y="41"/>
                </a:lnTo>
                <a:lnTo>
                  <a:pt x="181" y="40"/>
                </a:lnTo>
                <a:lnTo>
                  <a:pt x="182" y="40"/>
                </a:lnTo>
                <a:lnTo>
                  <a:pt x="184" y="40"/>
                </a:lnTo>
                <a:lnTo>
                  <a:pt x="184" y="38"/>
                </a:lnTo>
                <a:lnTo>
                  <a:pt x="184" y="36"/>
                </a:lnTo>
                <a:lnTo>
                  <a:pt x="186" y="36"/>
                </a:lnTo>
                <a:lnTo>
                  <a:pt x="186" y="34"/>
                </a:lnTo>
                <a:lnTo>
                  <a:pt x="186" y="33"/>
                </a:lnTo>
                <a:lnTo>
                  <a:pt x="187" y="33"/>
                </a:lnTo>
                <a:lnTo>
                  <a:pt x="186" y="33"/>
                </a:lnTo>
                <a:lnTo>
                  <a:pt x="186" y="31"/>
                </a:lnTo>
                <a:lnTo>
                  <a:pt x="186" y="29"/>
                </a:lnTo>
                <a:lnTo>
                  <a:pt x="186" y="28"/>
                </a:lnTo>
                <a:lnTo>
                  <a:pt x="187" y="28"/>
                </a:lnTo>
                <a:lnTo>
                  <a:pt x="189" y="28"/>
                </a:lnTo>
                <a:lnTo>
                  <a:pt x="189" y="26"/>
                </a:lnTo>
                <a:lnTo>
                  <a:pt x="191" y="28"/>
                </a:lnTo>
                <a:lnTo>
                  <a:pt x="193" y="28"/>
                </a:lnTo>
                <a:lnTo>
                  <a:pt x="193" y="26"/>
                </a:lnTo>
                <a:lnTo>
                  <a:pt x="194" y="26"/>
                </a:lnTo>
                <a:lnTo>
                  <a:pt x="196" y="26"/>
                </a:lnTo>
                <a:lnTo>
                  <a:pt x="196" y="24"/>
                </a:lnTo>
                <a:lnTo>
                  <a:pt x="198" y="24"/>
                </a:lnTo>
                <a:lnTo>
                  <a:pt x="198" y="22"/>
                </a:lnTo>
                <a:lnTo>
                  <a:pt x="200" y="22"/>
                </a:lnTo>
                <a:lnTo>
                  <a:pt x="200" y="21"/>
                </a:lnTo>
                <a:lnTo>
                  <a:pt x="201" y="21"/>
                </a:lnTo>
                <a:lnTo>
                  <a:pt x="203" y="21"/>
                </a:lnTo>
                <a:lnTo>
                  <a:pt x="203" y="19"/>
                </a:lnTo>
                <a:lnTo>
                  <a:pt x="205" y="19"/>
                </a:lnTo>
                <a:lnTo>
                  <a:pt x="205" y="21"/>
                </a:lnTo>
                <a:lnTo>
                  <a:pt x="206" y="21"/>
                </a:lnTo>
                <a:lnTo>
                  <a:pt x="206" y="22"/>
                </a:lnTo>
                <a:lnTo>
                  <a:pt x="208" y="22"/>
                </a:lnTo>
                <a:lnTo>
                  <a:pt x="208" y="24"/>
                </a:lnTo>
                <a:lnTo>
                  <a:pt x="210" y="24"/>
                </a:lnTo>
                <a:lnTo>
                  <a:pt x="212" y="24"/>
                </a:lnTo>
                <a:lnTo>
                  <a:pt x="213" y="24"/>
                </a:lnTo>
                <a:lnTo>
                  <a:pt x="213" y="22"/>
                </a:lnTo>
                <a:lnTo>
                  <a:pt x="213" y="21"/>
                </a:lnTo>
                <a:lnTo>
                  <a:pt x="213" y="19"/>
                </a:lnTo>
                <a:lnTo>
                  <a:pt x="215" y="19"/>
                </a:lnTo>
                <a:lnTo>
                  <a:pt x="215" y="17"/>
                </a:lnTo>
                <a:lnTo>
                  <a:pt x="217" y="17"/>
                </a:lnTo>
                <a:lnTo>
                  <a:pt x="217" y="19"/>
                </a:lnTo>
                <a:lnTo>
                  <a:pt x="217" y="17"/>
                </a:lnTo>
                <a:lnTo>
                  <a:pt x="218" y="17"/>
                </a:lnTo>
                <a:lnTo>
                  <a:pt x="218" y="15"/>
                </a:lnTo>
                <a:lnTo>
                  <a:pt x="220" y="15"/>
                </a:lnTo>
                <a:lnTo>
                  <a:pt x="218" y="15"/>
                </a:lnTo>
                <a:lnTo>
                  <a:pt x="220" y="17"/>
                </a:lnTo>
                <a:lnTo>
                  <a:pt x="222" y="17"/>
                </a:lnTo>
                <a:lnTo>
                  <a:pt x="222" y="15"/>
                </a:lnTo>
                <a:lnTo>
                  <a:pt x="224" y="15"/>
                </a:lnTo>
                <a:lnTo>
                  <a:pt x="225" y="15"/>
                </a:lnTo>
                <a:lnTo>
                  <a:pt x="225" y="17"/>
                </a:lnTo>
                <a:lnTo>
                  <a:pt x="225" y="15"/>
                </a:lnTo>
                <a:lnTo>
                  <a:pt x="227" y="15"/>
                </a:lnTo>
                <a:lnTo>
                  <a:pt x="229" y="15"/>
                </a:lnTo>
                <a:lnTo>
                  <a:pt x="229" y="17"/>
                </a:lnTo>
                <a:lnTo>
                  <a:pt x="229" y="15"/>
                </a:lnTo>
                <a:lnTo>
                  <a:pt x="231" y="15"/>
                </a:lnTo>
                <a:lnTo>
                  <a:pt x="231" y="17"/>
                </a:lnTo>
                <a:lnTo>
                  <a:pt x="232" y="17"/>
                </a:lnTo>
                <a:lnTo>
                  <a:pt x="234" y="17"/>
                </a:lnTo>
                <a:lnTo>
                  <a:pt x="236" y="17"/>
                </a:lnTo>
                <a:lnTo>
                  <a:pt x="236" y="19"/>
                </a:lnTo>
                <a:lnTo>
                  <a:pt x="237" y="19"/>
                </a:lnTo>
                <a:lnTo>
                  <a:pt x="237" y="17"/>
                </a:lnTo>
                <a:lnTo>
                  <a:pt x="239" y="17"/>
                </a:lnTo>
                <a:lnTo>
                  <a:pt x="239" y="19"/>
                </a:lnTo>
                <a:lnTo>
                  <a:pt x="241" y="19"/>
                </a:lnTo>
                <a:lnTo>
                  <a:pt x="241" y="21"/>
                </a:lnTo>
                <a:lnTo>
                  <a:pt x="243" y="21"/>
                </a:lnTo>
                <a:lnTo>
                  <a:pt x="244" y="21"/>
                </a:lnTo>
                <a:lnTo>
                  <a:pt x="246" y="21"/>
                </a:lnTo>
                <a:lnTo>
                  <a:pt x="248" y="21"/>
                </a:lnTo>
                <a:lnTo>
                  <a:pt x="248" y="19"/>
                </a:lnTo>
                <a:lnTo>
                  <a:pt x="249" y="19"/>
                </a:lnTo>
                <a:lnTo>
                  <a:pt x="251" y="19"/>
                </a:lnTo>
                <a:lnTo>
                  <a:pt x="251" y="17"/>
                </a:lnTo>
                <a:lnTo>
                  <a:pt x="253" y="17"/>
                </a:lnTo>
                <a:lnTo>
                  <a:pt x="255" y="17"/>
                </a:lnTo>
                <a:lnTo>
                  <a:pt x="255" y="19"/>
                </a:lnTo>
                <a:lnTo>
                  <a:pt x="256" y="19"/>
                </a:lnTo>
                <a:lnTo>
                  <a:pt x="256" y="21"/>
                </a:lnTo>
                <a:lnTo>
                  <a:pt x="258" y="21"/>
                </a:lnTo>
                <a:lnTo>
                  <a:pt x="258" y="19"/>
                </a:lnTo>
                <a:lnTo>
                  <a:pt x="260" y="19"/>
                </a:lnTo>
                <a:lnTo>
                  <a:pt x="261" y="19"/>
                </a:lnTo>
                <a:lnTo>
                  <a:pt x="261" y="17"/>
                </a:lnTo>
                <a:lnTo>
                  <a:pt x="263" y="17"/>
                </a:lnTo>
                <a:lnTo>
                  <a:pt x="263" y="19"/>
                </a:lnTo>
                <a:lnTo>
                  <a:pt x="265" y="19"/>
                </a:lnTo>
                <a:lnTo>
                  <a:pt x="265" y="17"/>
                </a:lnTo>
                <a:lnTo>
                  <a:pt x="267" y="17"/>
                </a:lnTo>
                <a:lnTo>
                  <a:pt x="267" y="15"/>
                </a:lnTo>
                <a:lnTo>
                  <a:pt x="265" y="15"/>
                </a:lnTo>
                <a:lnTo>
                  <a:pt x="265" y="14"/>
                </a:lnTo>
                <a:lnTo>
                  <a:pt x="267" y="14"/>
                </a:lnTo>
                <a:lnTo>
                  <a:pt x="267" y="12"/>
                </a:lnTo>
                <a:lnTo>
                  <a:pt x="267" y="10"/>
                </a:lnTo>
                <a:lnTo>
                  <a:pt x="268" y="10"/>
                </a:lnTo>
                <a:lnTo>
                  <a:pt x="268" y="9"/>
                </a:lnTo>
                <a:lnTo>
                  <a:pt x="270" y="9"/>
                </a:lnTo>
                <a:lnTo>
                  <a:pt x="270" y="7"/>
                </a:lnTo>
                <a:lnTo>
                  <a:pt x="272" y="5"/>
                </a:lnTo>
                <a:lnTo>
                  <a:pt x="279" y="0"/>
                </a:lnTo>
                <a:lnTo>
                  <a:pt x="284" y="7"/>
                </a:lnTo>
                <a:lnTo>
                  <a:pt x="291" y="15"/>
                </a:lnTo>
                <a:close/>
              </a:path>
            </a:pathLst>
          </a:custGeom>
          <a:solidFill>
            <a:schemeClr val="tx2">
              <a:lumMod val="5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24"/>
          <p:cNvSpPr>
            <a:spLocks/>
          </p:cNvSpPr>
          <p:nvPr/>
        </p:nvSpPr>
        <p:spPr bwMode="auto">
          <a:xfrm>
            <a:off x="6266901" y="3636707"/>
            <a:ext cx="962022" cy="1115415"/>
          </a:xfrm>
          <a:custGeom>
            <a:avLst/>
            <a:gdLst>
              <a:gd name="T0" fmla="*/ 133 w 508"/>
              <a:gd name="T1" fmla="*/ 31 h 589"/>
              <a:gd name="T2" fmla="*/ 215 w 508"/>
              <a:gd name="T3" fmla="*/ 110 h 589"/>
              <a:gd name="T4" fmla="*/ 293 w 508"/>
              <a:gd name="T5" fmla="*/ 207 h 589"/>
              <a:gd name="T6" fmla="*/ 373 w 508"/>
              <a:gd name="T7" fmla="*/ 295 h 589"/>
              <a:gd name="T8" fmla="*/ 423 w 508"/>
              <a:gd name="T9" fmla="*/ 375 h 589"/>
              <a:gd name="T10" fmla="*/ 492 w 508"/>
              <a:gd name="T11" fmla="*/ 460 h 589"/>
              <a:gd name="T12" fmla="*/ 496 w 508"/>
              <a:gd name="T13" fmla="*/ 491 h 589"/>
              <a:gd name="T14" fmla="*/ 487 w 508"/>
              <a:gd name="T15" fmla="*/ 496 h 589"/>
              <a:gd name="T16" fmla="*/ 475 w 508"/>
              <a:gd name="T17" fmla="*/ 498 h 589"/>
              <a:gd name="T18" fmla="*/ 461 w 508"/>
              <a:gd name="T19" fmla="*/ 494 h 589"/>
              <a:gd name="T20" fmla="*/ 451 w 508"/>
              <a:gd name="T21" fmla="*/ 494 h 589"/>
              <a:gd name="T22" fmla="*/ 442 w 508"/>
              <a:gd name="T23" fmla="*/ 498 h 589"/>
              <a:gd name="T24" fmla="*/ 432 w 508"/>
              <a:gd name="T25" fmla="*/ 498 h 589"/>
              <a:gd name="T26" fmla="*/ 418 w 508"/>
              <a:gd name="T27" fmla="*/ 503 h 589"/>
              <a:gd name="T28" fmla="*/ 413 w 508"/>
              <a:gd name="T29" fmla="*/ 515 h 589"/>
              <a:gd name="T30" fmla="*/ 404 w 508"/>
              <a:gd name="T31" fmla="*/ 527 h 589"/>
              <a:gd name="T32" fmla="*/ 406 w 508"/>
              <a:gd name="T33" fmla="*/ 542 h 589"/>
              <a:gd name="T34" fmla="*/ 403 w 508"/>
              <a:gd name="T35" fmla="*/ 553 h 589"/>
              <a:gd name="T36" fmla="*/ 389 w 508"/>
              <a:gd name="T37" fmla="*/ 561 h 589"/>
              <a:gd name="T38" fmla="*/ 384 w 508"/>
              <a:gd name="T39" fmla="*/ 570 h 589"/>
              <a:gd name="T40" fmla="*/ 379 w 508"/>
              <a:gd name="T41" fmla="*/ 575 h 589"/>
              <a:gd name="T42" fmla="*/ 370 w 508"/>
              <a:gd name="T43" fmla="*/ 584 h 589"/>
              <a:gd name="T44" fmla="*/ 356 w 508"/>
              <a:gd name="T45" fmla="*/ 587 h 589"/>
              <a:gd name="T46" fmla="*/ 344 w 508"/>
              <a:gd name="T47" fmla="*/ 582 h 589"/>
              <a:gd name="T48" fmla="*/ 334 w 508"/>
              <a:gd name="T49" fmla="*/ 579 h 589"/>
              <a:gd name="T50" fmla="*/ 320 w 508"/>
              <a:gd name="T51" fmla="*/ 575 h 589"/>
              <a:gd name="T52" fmla="*/ 312 w 508"/>
              <a:gd name="T53" fmla="*/ 563 h 589"/>
              <a:gd name="T54" fmla="*/ 306 w 508"/>
              <a:gd name="T55" fmla="*/ 554 h 589"/>
              <a:gd name="T56" fmla="*/ 294 w 508"/>
              <a:gd name="T57" fmla="*/ 546 h 589"/>
              <a:gd name="T58" fmla="*/ 286 w 508"/>
              <a:gd name="T59" fmla="*/ 548 h 589"/>
              <a:gd name="T60" fmla="*/ 275 w 508"/>
              <a:gd name="T61" fmla="*/ 558 h 589"/>
              <a:gd name="T62" fmla="*/ 281 w 508"/>
              <a:gd name="T63" fmla="*/ 573 h 589"/>
              <a:gd name="T64" fmla="*/ 272 w 508"/>
              <a:gd name="T65" fmla="*/ 584 h 589"/>
              <a:gd name="T66" fmla="*/ 256 w 508"/>
              <a:gd name="T67" fmla="*/ 584 h 589"/>
              <a:gd name="T68" fmla="*/ 248 w 508"/>
              <a:gd name="T69" fmla="*/ 572 h 589"/>
              <a:gd name="T70" fmla="*/ 236 w 508"/>
              <a:gd name="T71" fmla="*/ 561 h 589"/>
              <a:gd name="T72" fmla="*/ 225 w 508"/>
              <a:gd name="T73" fmla="*/ 575 h 589"/>
              <a:gd name="T74" fmla="*/ 207 w 508"/>
              <a:gd name="T75" fmla="*/ 577 h 589"/>
              <a:gd name="T76" fmla="*/ 186 w 508"/>
              <a:gd name="T77" fmla="*/ 577 h 589"/>
              <a:gd name="T78" fmla="*/ 165 w 508"/>
              <a:gd name="T79" fmla="*/ 579 h 589"/>
              <a:gd name="T80" fmla="*/ 145 w 508"/>
              <a:gd name="T81" fmla="*/ 579 h 589"/>
              <a:gd name="T82" fmla="*/ 133 w 508"/>
              <a:gd name="T83" fmla="*/ 568 h 589"/>
              <a:gd name="T84" fmla="*/ 119 w 508"/>
              <a:gd name="T85" fmla="*/ 561 h 589"/>
              <a:gd name="T86" fmla="*/ 119 w 508"/>
              <a:gd name="T87" fmla="*/ 548 h 589"/>
              <a:gd name="T88" fmla="*/ 108 w 508"/>
              <a:gd name="T89" fmla="*/ 537 h 589"/>
              <a:gd name="T90" fmla="*/ 95 w 508"/>
              <a:gd name="T91" fmla="*/ 525 h 589"/>
              <a:gd name="T92" fmla="*/ 83 w 508"/>
              <a:gd name="T93" fmla="*/ 515 h 589"/>
              <a:gd name="T94" fmla="*/ 72 w 508"/>
              <a:gd name="T95" fmla="*/ 505 h 589"/>
              <a:gd name="T96" fmla="*/ 62 w 508"/>
              <a:gd name="T97" fmla="*/ 494 h 589"/>
              <a:gd name="T98" fmla="*/ 53 w 508"/>
              <a:gd name="T99" fmla="*/ 482 h 589"/>
              <a:gd name="T100" fmla="*/ 59 w 508"/>
              <a:gd name="T101" fmla="*/ 467 h 589"/>
              <a:gd name="T102" fmla="*/ 53 w 508"/>
              <a:gd name="T103" fmla="*/ 455 h 589"/>
              <a:gd name="T104" fmla="*/ 41 w 508"/>
              <a:gd name="T105" fmla="*/ 446 h 589"/>
              <a:gd name="T106" fmla="*/ 38 w 508"/>
              <a:gd name="T107" fmla="*/ 432 h 589"/>
              <a:gd name="T108" fmla="*/ 41 w 508"/>
              <a:gd name="T109" fmla="*/ 415 h 589"/>
              <a:gd name="T110" fmla="*/ 36 w 508"/>
              <a:gd name="T111" fmla="*/ 398 h 589"/>
              <a:gd name="T112" fmla="*/ 31 w 508"/>
              <a:gd name="T113" fmla="*/ 382 h 589"/>
              <a:gd name="T114" fmla="*/ 34 w 508"/>
              <a:gd name="T115" fmla="*/ 369 h 589"/>
              <a:gd name="T116" fmla="*/ 36 w 508"/>
              <a:gd name="T117" fmla="*/ 353 h 589"/>
              <a:gd name="T118" fmla="*/ 55 w 508"/>
              <a:gd name="T119" fmla="*/ 0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8" h="589">
                <a:moveTo>
                  <a:pt x="55" y="0"/>
                </a:moveTo>
                <a:lnTo>
                  <a:pt x="60" y="0"/>
                </a:lnTo>
                <a:lnTo>
                  <a:pt x="67" y="0"/>
                </a:lnTo>
                <a:lnTo>
                  <a:pt x="72" y="0"/>
                </a:lnTo>
                <a:lnTo>
                  <a:pt x="79" y="0"/>
                </a:lnTo>
                <a:lnTo>
                  <a:pt x="84" y="2"/>
                </a:lnTo>
                <a:lnTo>
                  <a:pt x="95" y="5"/>
                </a:lnTo>
                <a:lnTo>
                  <a:pt x="100" y="7"/>
                </a:lnTo>
                <a:lnTo>
                  <a:pt x="110" y="12"/>
                </a:lnTo>
                <a:lnTo>
                  <a:pt x="117" y="17"/>
                </a:lnTo>
                <a:lnTo>
                  <a:pt x="124" y="24"/>
                </a:lnTo>
                <a:lnTo>
                  <a:pt x="133" y="31"/>
                </a:lnTo>
                <a:lnTo>
                  <a:pt x="139" y="36"/>
                </a:lnTo>
                <a:lnTo>
                  <a:pt x="148" y="43"/>
                </a:lnTo>
                <a:lnTo>
                  <a:pt x="155" y="50"/>
                </a:lnTo>
                <a:lnTo>
                  <a:pt x="162" y="55"/>
                </a:lnTo>
                <a:lnTo>
                  <a:pt x="170" y="62"/>
                </a:lnTo>
                <a:lnTo>
                  <a:pt x="177" y="69"/>
                </a:lnTo>
                <a:lnTo>
                  <a:pt x="184" y="74"/>
                </a:lnTo>
                <a:lnTo>
                  <a:pt x="193" y="81"/>
                </a:lnTo>
                <a:lnTo>
                  <a:pt x="198" y="86"/>
                </a:lnTo>
                <a:lnTo>
                  <a:pt x="205" y="95"/>
                </a:lnTo>
                <a:lnTo>
                  <a:pt x="210" y="103"/>
                </a:lnTo>
                <a:lnTo>
                  <a:pt x="215" y="110"/>
                </a:lnTo>
                <a:lnTo>
                  <a:pt x="222" y="119"/>
                </a:lnTo>
                <a:lnTo>
                  <a:pt x="227" y="128"/>
                </a:lnTo>
                <a:lnTo>
                  <a:pt x="232" y="136"/>
                </a:lnTo>
                <a:lnTo>
                  <a:pt x="239" y="145"/>
                </a:lnTo>
                <a:lnTo>
                  <a:pt x="244" y="152"/>
                </a:lnTo>
                <a:lnTo>
                  <a:pt x="248" y="157"/>
                </a:lnTo>
                <a:lnTo>
                  <a:pt x="256" y="165"/>
                </a:lnTo>
                <a:lnTo>
                  <a:pt x="263" y="174"/>
                </a:lnTo>
                <a:lnTo>
                  <a:pt x="270" y="181"/>
                </a:lnTo>
                <a:lnTo>
                  <a:pt x="277" y="190"/>
                </a:lnTo>
                <a:lnTo>
                  <a:pt x="286" y="198"/>
                </a:lnTo>
                <a:lnTo>
                  <a:pt x="293" y="207"/>
                </a:lnTo>
                <a:lnTo>
                  <a:pt x="299" y="214"/>
                </a:lnTo>
                <a:lnTo>
                  <a:pt x="308" y="222"/>
                </a:lnTo>
                <a:lnTo>
                  <a:pt x="313" y="227"/>
                </a:lnTo>
                <a:lnTo>
                  <a:pt x="315" y="231"/>
                </a:lnTo>
                <a:lnTo>
                  <a:pt x="322" y="238"/>
                </a:lnTo>
                <a:lnTo>
                  <a:pt x="329" y="246"/>
                </a:lnTo>
                <a:lnTo>
                  <a:pt x="337" y="255"/>
                </a:lnTo>
                <a:lnTo>
                  <a:pt x="344" y="262"/>
                </a:lnTo>
                <a:lnTo>
                  <a:pt x="351" y="270"/>
                </a:lnTo>
                <a:lnTo>
                  <a:pt x="360" y="279"/>
                </a:lnTo>
                <a:lnTo>
                  <a:pt x="367" y="286"/>
                </a:lnTo>
                <a:lnTo>
                  <a:pt x="373" y="295"/>
                </a:lnTo>
                <a:lnTo>
                  <a:pt x="377" y="298"/>
                </a:lnTo>
                <a:lnTo>
                  <a:pt x="380" y="307"/>
                </a:lnTo>
                <a:lnTo>
                  <a:pt x="382" y="310"/>
                </a:lnTo>
                <a:lnTo>
                  <a:pt x="384" y="315"/>
                </a:lnTo>
                <a:lnTo>
                  <a:pt x="387" y="322"/>
                </a:lnTo>
                <a:lnTo>
                  <a:pt x="391" y="331"/>
                </a:lnTo>
                <a:lnTo>
                  <a:pt x="394" y="339"/>
                </a:lnTo>
                <a:lnTo>
                  <a:pt x="396" y="341"/>
                </a:lnTo>
                <a:lnTo>
                  <a:pt x="401" y="350"/>
                </a:lnTo>
                <a:lnTo>
                  <a:pt x="410" y="358"/>
                </a:lnTo>
                <a:lnTo>
                  <a:pt x="415" y="367"/>
                </a:lnTo>
                <a:lnTo>
                  <a:pt x="423" y="375"/>
                </a:lnTo>
                <a:lnTo>
                  <a:pt x="430" y="384"/>
                </a:lnTo>
                <a:lnTo>
                  <a:pt x="435" y="391"/>
                </a:lnTo>
                <a:lnTo>
                  <a:pt x="437" y="393"/>
                </a:lnTo>
                <a:lnTo>
                  <a:pt x="444" y="400"/>
                </a:lnTo>
                <a:lnTo>
                  <a:pt x="451" y="408"/>
                </a:lnTo>
                <a:lnTo>
                  <a:pt x="458" y="417"/>
                </a:lnTo>
                <a:lnTo>
                  <a:pt x="465" y="425"/>
                </a:lnTo>
                <a:lnTo>
                  <a:pt x="472" y="434"/>
                </a:lnTo>
                <a:lnTo>
                  <a:pt x="478" y="443"/>
                </a:lnTo>
                <a:lnTo>
                  <a:pt x="485" y="451"/>
                </a:lnTo>
                <a:lnTo>
                  <a:pt x="489" y="455"/>
                </a:lnTo>
                <a:lnTo>
                  <a:pt x="492" y="460"/>
                </a:lnTo>
                <a:lnTo>
                  <a:pt x="499" y="467"/>
                </a:lnTo>
                <a:lnTo>
                  <a:pt x="501" y="470"/>
                </a:lnTo>
                <a:lnTo>
                  <a:pt x="506" y="475"/>
                </a:lnTo>
                <a:lnTo>
                  <a:pt x="508" y="477"/>
                </a:lnTo>
                <a:lnTo>
                  <a:pt x="501" y="482"/>
                </a:lnTo>
                <a:lnTo>
                  <a:pt x="499" y="484"/>
                </a:lnTo>
                <a:lnTo>
                  <a:pt x="499" y="486"/>
                </a:lnTo>
                <a:lnTo>
                  <a:pt x="497" y="486"/>
                </a:lnTo>
                <a:lnTo>
                  <a:pt x="497" y="487"/>
                </a:lnTo>
                <a:lnTo>
                  <a:pt x="496" y="487"/>
                </a:lnTo>
                <a:lnTo>
                  <a:pt x="496" y="489"/>
                </a:lnTo>
                <a:lnTo>
                  <a:pt x="496" y="491"/>
                </a:lnTo>
                <a:lnTo>
                  <a:pt x="494" y="491"/>
                </a:lnTo>
                <a:lnTo>
                  <a:pt x="494" y="492"/>
                </a:lnTo>
                <a:lnTo>
                  <a:pt x="496" y="492"/>
                </a:lnTo>
                <a:lnTo>
                  <a:pt x="496" y="494"/>
                </a:lnTo>
                <a:lnTo>
                  <a:pt x="494" y="494"/>
                </a:lnTo>
                <a:lnTo>
                  <a:pt x="494" y="496"/>
                </a:lnTo>
                <a:lnTo>
                  <a:pt x="492" y="496"/>
                </a:lnTo>
                <a:lnTo>
                  <a:pt x="492" y="494"/>
                </a:lnTo>
                <a:lnTo>
                  <a:pt x="490" y="494"/>
                </a:lnTo>
                <a:lnTo>
                  <a:pt x="490" y="496"/>
                </a:lnTo>
                <a:lnTo>
                  <a:pt x="489" y="496"/>
                </a:lnTo>
                <a:lnTo>
                  <a:pt x="487" y="496"/>
                </a:lnTo>
                <a:lnTo>
                  <a:pt x="487" y="498"/>
                </a:lnTo>
                <a:lnTo>
                  <a:pt x="485" y="498"/>
                </a:lnTo>
                <a:lnTo>
                  <a:pt x="485" y="496"/>
                </a:lnTo>
                <a:lnTo>
                  <a:pt x="484" y="496"/>
                </a:lnTo>
                <a:lnTo>
                  <a:pt x="484" y="494"/>
                </a:lnTo>
                <a:lnTo>
                  <a:pt x="482" y="494"/>
                </a:lnTo>
                <a:lnTo>
                  <a:pt x="480" y="494"/>
                </a:lnTo>
                <a:lnTo>
                  <a:pt x="480" y="496"/>
                </a:lnTo>
                <a:lnTo>
                  <a:pt x="478" y="496"/>
                </a:lnTo>
                <a:lnTo>
                  <a:pt x="477" y="496"/>
                </a:lnTo>
                <a:lnTo>
                  <a:pt x="477" y="498"/>
                </a:lnTo>
                <a:lnTo>
                  <a:pt x="475" y="498"/>
                </a:lnTo>
                <a:lnTo>
                  <a:pt x="473" y="498"/>
                </a:lnTo>
                <a:lnTo>
                  <a:pt x="472" y="498"/>
                </a:lnTo>
                <a:lnTo>
                  <a:pt x="470" y="498"/>
                </a:lnTo>
                <a:lnTo>
                  <a:pt x="470" y="496"/>
                </a:lnTo>
                <a:lnTo>
                  <a:pt x="468" y="496"/>
                </a:lnTo>
                <a:lnTo>
                  <a:pt x="468" y="494"/>
                </a:lnTo>
                <a:lnTo>
                  <a:pt x="466" y="494"/>
                </a:lnTo>
                <a:lnTo>
                  <a:pt x="466" y="496"/>
                </a:lnTo>
                <a:lnTo>
                  <a:pt x="465" y="496"/>
                </a:lnTo>
                <a:lnTo>
                  <a:pt x="465" y="494"/>
                </a:lnTo>
                <a:lnTo>
                  <a:pt x="463" y="494"/>
                </a:lnTo>
                <a:lnTo>
                  <a:pt x="461" y="494"/>
                </a:lnTo>
                <a:lnTo>
                  <a:pt x="460" y="494"/>
                </a:lnTo>
                <a:lnTo>
                  <a:pt x="460" y="492"/>
                </a:lnTo>
                <a:lnTo>
                  <a:pt x="458" y="492"/>
                </a:lnTo>
                <a:lnTo>
                  <a:pt x="458" y="494"/>
                </a:lnTo>
                <a:lnTo>
                  <a:pt x="458" y="492"/>
                </a:lnTo>
                <a:lnTo>
                  <a:pt x="456" y="492"/>
                </a:lnTo>
                <a:lnTo>
                  <a:pt x="454" y="492"/>
                </a:lnTo>
                <a:lnTo>
                  <a:pt x="454" y="494"/>
                </a:lnTo>
                <a:lnTo>
                  <a:pt x="454" y="492"/>
                </a:lnTo>
                <a:lnTo>
                  <a:pt x="453" y="492"/>
                </a:lnTo>
                <a:lnTo>
                  <a:pt x="451" y="492"/>
                </a:lnTo>
                <a:lnTo>
                  <a:pt x="451" y="494"/>
                </a:lnTo>
                <a:lnTo>
                  <a:pt x="449" y="494"/>
                </a:lnTo>
                <a:lnTo>
                  <a:pt x="447" y="492"/>
                </a:lnTo>
                <a:lnTo>
                  <a:pt x="449" y="492"/>
                </a:lnTo>
                <a:lnTo>
                  <a:pt x="447" y="492"/>
                </a:lnTo>
                <a:lnTo>
                  <a:pt x="447" y="494"/>
                </a:lnTo>
                <a:lnTo>
                  <a:pt x="446" y="494"/>
                </a:lnTo>
                <a:lnTo>
                  <a:pt x="446" y="496"/>
                </a:lnTo>
                <a:lnTo>
                  <a:pt x="446" y="494"/>
                </a:lnTo>
                <a:lnTo>
                  <a:pt x="444" y="494"/>
                </a:lnTo>
                <a:lnTo>
                  <a:pt x="444" y="496"/>
                </a:lnTo>
                <a:lnTo>
                  <a:pt x="442" y="496"/>
                </a:lnTo>
                <a:lnTo>
                  <a:pt x="442" y="498"/>
                </a:lnTo>
                <a:lnTo>
                  <a:pt x="442" y="499"/>
                </a:lnTo>
                <a:lnTo>
                  <a:pt x="442" y="501"/>
                </a:lnTo>
                <a:lnTo>
                  <a:pt x="441" y="501"/>
                </a:lnTo>
                <a:lnTo>
                  <a:pt x="439" y="501"/>
                </a:lnTo>
                <a:lnTo>
                  <a:pt x="437" y="501"/>
                </a:lnTo>
                <a:lnTo>
                  <a:pt x="437" y="499"/>
                </a:lnTo>
                <a:lnTo>
                  <a:pt x="435" y="499"/>
                </a:lnTo>
                <a:lnTo>
                  <a:pt x="435" y="498"/>
                </a:lnTo>
                <a:lnTo>
                  <a:pt x="434" y="498"/>
                </a:lnTo>
                <a:lnTo>
                  <a:pt x="434" y="496"/>
                </a:lnTo>
                <a:lnTo>
                  <a:pt x="432" y="496"/>
                </a:lnTo>
                <a:lnTo>
                  <a:pt x="432" y="498"/>
                </a:lnTo>
                <a:lnTo>
                  <a:pt x="430" y="498"/>
                </a:lnTo>
                <a:lnTo>
                  <a:pt x="429" y="498"/>
                </a:lnTo>
                <a:lnTo>
                  <a:pt x="429" y="499"/>
                </a:lnTo>
                <a:lnTo>
                  <a:pt x="427" y="499"/>
                </a:lnTo>
                <a:lnTo>
                  <a:pt x="427" y="501"/>
                </a:lnTo>
                <a:lnTo>
                  <a:pt x="425" y="501"/>
                </a:lnTo>
                <a:lnTo>
                  <a:pt x="425" y="503"/>
                </a:lnTo>
                <a:lnTo>
                  <a:pt x="423" y="503"/>
                </a:lnTo>
                <a:lnTo>
                  <a:pt x="422" y="503"/>
                </a:lnTo>
                <a:lnTo>
                  <a:pt x="422" y="505"/>
                </a:lnTo>
                <a:lnTo>
                  <a:pt x="420" y="505"/>
                </a:lnTo>
                <a:lnTo>
                  <a:pt x="418" y="503"/>
                </a:lnTo>
                <a:lnTo>
                  <a:pt x="418" y="505"/>
                </a:lnTo>
                <a:lnTo>
                  <a:pt x="416" y="505"/>
                </a:lnTo>
                <a:lnTo>
                  <a:pt x="415" y="505"/>
                </a:lnTo>
                <a:lnTo>
                  <a:pt x="415" y="506"/>
                </a:lnTo>
                <a:lnTo>
                  <a:pt x="415" y="508"/>
                </a:lnTo>
                <a:lnTo>
                  <a:pt x="415" y="510"/>
                </a:lnTo>
                <a:lnTo>
                  <a:pt x="416" y="510"/>
                </a:lnTo>
                <a:lnTo>
                  <a:pt x="415" y="510"/>
                </a:lnTo>
                <a:lnTo>
                  <a:pt x="415" y="511"/>
                </a:lnTo>
                <a:lnTo>
                  <a:pt x="415" y="513"/>
                </a:lnTo>
                <a:lnTo>
                  <a:pt x="413" y="513"/>
                </a:lnTo>
                <a:lnTo>
                  <a:pt x="413" y="515"/>
                </a:lnTo>
                <a:lnTo>
                  <a:pt x="413" y="517"/>
                </a:lnTo>
                <a:lnTo>
                  <a:pt x="411" y="517"/>
                </a:lnTo>
                <a:lnTo>
                  <a:pt x="410" y="517"/>
                </a:lnTo>
                <a:lnTo>
                  <a:pt x="410" y="518"/>
                </a:lnTo>
                <a:lnTo>
                  <a:pt x="408" y="518"/>
                </a:lnTo>
                <a:lnTo>
                  <a:pt x="408" y="520"/>
                </a:lnTo>
                <a:lnTo>
                  <a:pt x="406" y="520"/>
                </a:lnTo>
                <a:lnTo>
                  <a:pt x="404" y="520"/>
                </a:lnTo>
                <a:lnTo>
                  <a:pt x="404" y="522"/>
                </a:lnTo>
                <a:lnTo>
                  <a:pt x="404" y="523"/>
                </a:lnTo>
                <a:lnTo>
                  <a:pt x="404" y="525"/>
                </a:lnTo>
                <a:lnTo>
                  <a:pt x="404" y="527"/>
                </a:lnTo>
                <a:lnTo>
                  <a:pt x="404" y="529"/>
                </a:lnTo>
                <a:lnTo>
                  <a:pt x="404" y="530"/>
                </a:lnTo>
                <a:lnTo>
                  <a:pt x="406" y="530"/>
                </a:lnTo>
                <a:lnTo>
                  <a:pt x="404" y="530"/>
                </a:lnTo>
                <a:lnTo>
                  <a:pt x="406" y="530"/>
                </a:lnTo>
                <a:lnTo>
                  <a:pt x="406" y="532"/>
                </a:lnTo>
                <a:lnTo>
                  <a:pt x="406" y="534"/>
                </a:lnTo>
                <a:lnTo>
                  <a:pt x="406" y="536"/>
                </a:lnTo>
                <a:lnTo>
                  <a:pt x="406" y="537"/>
                </a:lnTo>
                <a:lnTo>
                  <a:pt x="406" y="539"/>
                </a:lnTo>
                <a:lnTo>
                  <a:pt x="406" y="541"/>
                </a:lnTo>
                <a:lnTo>
                  <a:pt x="406" y="542"/>
                </a:lnTo>
                <a:lnTo>
                  <a:pt x="406" y="544"/>
                </a:lnTo>
                <a:lnTo>
                  <a:pt x="406" y="546"/>
                </a:lnTo>
                <a:lnTo>
                  <a:pt x="406" y="548"/>
                </a:lnTo>
                <a:lnTo>
                  <a:pt x="406" y="549"/>
                </a:lnTo>
                <a:lnTo>
                  <a:pt x="408" y="549"/>
                </a:lnTo>
                <a:lnTo>
                  <a:pt x="406" y="549"/>
                </a:lnTo>
                <a:lnTo>
                  <a:pt x="406" y="551"/>
                </a:lnTo>
                <a:lnTo>
                  <a:pt x="404" y="551"/>
                </a:lnTo>
                <a:lnTo>
                  <a:pt x="403" y="551"/>
                </a:lnTo>
                <a:lnTo>
                  <a:pt x="403" y="549"/>
                </a:lnTo>
                <a:lnTo>
                  <a:pt x="403" y="551"/>
                </a:lnTo>
                <a:lnTo>
                  <a:pt x="403" y="553"/>
                </a:lnTo>
                <a:lnTo>
                  <a:pt x="403" y="554"/>
                </a:lnTo>
                <a:lnTo>
                  <a:pt x="401" y="554"/>
                </a:lnTo>
                <a:lnTo>
                  <a:pt x="399" y="554"/>
                </a:lnTo>
                <a:lnTo>
                  <a:pt x="399" y="556"/>
                </a:lnTo>
                <a:lnTo>
                  <a:pt x="398" y="556"/>
                </a:lnTo>
                <a:lnTo>
                  <a:pt x="398" y="558"/>
                </a:lnTo>
                <a:lnTo>
                  <a:pt x="396" y="558"/>
                </a:lnTo>
                <a:lnTo>
                  <a:pt x="394" y="560"/>
                </a:lnTo>
                <a:lnTo>
                  <a:pt x="392" y="560"/>
                </a:lnTo>
                <a:lnTo>
                  <a:pt x="391" y="560"/>
                </a:lnTo>
                <a:lnTo>
                  <a:pt x="389" y="560"/>
                </a:lnTo>
                <a:lnTo>
                  <a:pt x="389" y="561"/>
                </a:lnTo>
                <a:lnTo>
                  <a:pt x="387" y="561"/>
                </a:lnTo>
                <a:lnTo>
                  <a:pt x="387" y="560"/>
                </a:lnTo>
                <a:lnTo>
                  <a:pt x="387" y="561"/>
                </a:lnTo>
                <a:lnTo>
                  <a:pt x="386" y="561"/>
                </a:lnTo>
                <a:lnTo>
                  <a:pt x="384" y="561"/>
                </a:lnTo>
                <a:lnTo>
                  <a:pt x="382" y="561"/>
                </a:lnTo>
                <a:lnTo>
                  <a:pt x="382" y="563"/>
                </a:lnTo>
                <a:lnTo>
                  <a:pt x="382" y="565"/>
                </a:lnTo>
                <a:lnTo>
                  <a:pt x="382" y="567"/>
                </a:lnTo>
                <a:lnTo>
                  <a:pt x="382" y="568"/>
                </a:lnTo>
                <a:lnTo>
                  <a:pt x="384" y="568"/>
                </a:lnTo>
                <a:lnTo>
                  <a:pt x="384" y="570"/>
                </a:lnTo>
                <a:lnTo>
                  <a:pt x="382" y="570"/>
                </a:lnTo>
                <a:lnTo>
                  <a:pt x="382" y="572"/>
                </a:lnTo>
                <a:lnTo>
                  <a:pt x="384" y="572"/>
                </a:lnTo>
                <a:lnTo>
                  <a:pt x="382" y="572"/>
                </a:lnTo>
                <a:lnTo>
                  <a:pt x="382" y="570"/>
                </a:lnTo>
                <a:lnTo>
                  <a:pt x="380" y="570"/>
                </a:lnTo>
                <a:lnTo>
                  <a:pt x="380" y="572"/>
                </a:lnTo>
                <a:lnTo>
                  <a:pt x="380" y="573"/>
                </a:lnTo>
                <a:lnTo>
                  <a:pt x="380" y="575"/>
                </a:lnTo>
                <a:lnTo>
                  <a:pt x="380" y="577"/>
                </a:lnTo>
                <a:lnTo>
                  <a:pt x="379" y="577"/>
                </a:lnTo>
                <a:lnTo>
                  <a:pt x="379" y="575"/>
                </a:lnTo>
                <a:lnTo>
                  <a:pt x="379" y="577"/>
                </a:lnTo>
                <a:lnTo>
                  <a:pt x="379" y="579"/>
                </a:lnTo>
                <a:lnTo>
                  <a:pt x="377" y="579"/>
                </a:lnTo>
                <a:lnTo>
                  <a:pt x="377" y="577"/>
                </a:lnTo>
                <a:lnTo>
                  <a:pt x="377" y="579"/>
                </a:lnTo>
                <a:lnTo>
                  <a:pt x="375" y="579"/>
                </a:lnTo>
                <a:lnTo>
                  <a:pt x="373" y="579"/>
                </a:lnTo>
                <a:lnTo>
                  <a:pt x="373" y="580"/>
                </a:lnTo>
                <a:lnTo>
                  <a:pt x="372" y="580"/>
                </a:lnTo>
                <a:lnTo>
                  <a:pt x="372" y="582"/>
                </a:lnTo>
                <a:lnTo>
                  <a:pt x="372" y="584"/>
                </a:lnTo>
                <a:lnTo>
                  <a:pt x="370" y="584"/>
                </a:lnTo>
                <a:lnTo>
                  <a:pt x="370" y="585"/>
                </a:lnTo>
                <a:lnTo>
                  <a:pt x="368" y="585"/>
                </a:lnTo>
                <a:lnTo>
                  <a:pt x="367" y="585"/>
                </a:lnTo>
                <a:lnTo>
                  <a:pt x="365" y="585"/>
                </a:lnTo>
                <a:lnTo>
                  <a:pt x="363" y="585"/>
                </a:lnTo>
                <a:lnTo>
                  <a:pt x="363" y="587"/>
                </a:lnTo>
                <a:lnTo>
                  <a:pt x="361" y="587"/>
                </a:lnTo>
                <a:lnTo>
                  <a:pt x="361" y="589"/>
                </a:lnTo>
                <a:lnTo>
                  <a:pt x="360" y="589"/>
                </a:lnTo>
                <a:lnTo>
                  <a:pt x="358" y="589"/>
                </a:lnTo>
                <a:lnTo>
                  <a:pt x="356" y="589"/>
                </a:lnTo>
                <a:lnTo>
                  <a:pt x="356" y="587"/>
                </a:lnTo>
                <a:lnTo>
                  <a:pt x="355" y="587"/>
                </a:lnTo>
                <a:lnTo>
                  <a:pt x="355" y="585"/>
                </a:lnTo>
                <a:lnTo>
                  <a:pt x="353" y="585"/>
                </a:lnTo>
                <a:lnTo>
                  <a:pt x="353" y="584"/>
                </a:lnTo>
                <a:lnTo>
                  <a:pt x="351" y="584"/>
                </a:lnTo>
                <a:lnTo>
                  <a:pt x="351" y="582"/>
                </a:lnTo>
                <a:lnTo>
                  <a:pt x="351" y="580"/>
                </a:lnTo>
                <a:lnTo>
                  <a:pt x="349" y="580"/>
                </a:lnTo>
                <a:lnTo>
                  <a:pt x="348" y="580"/>
                </a:lnTo>
                <a:lnTo>
                  <a:pt x="348" y="582"/>
                </a:lnTo>
                <a:lnTo>
                  <a:pt x="346" y="582"/>
                </a:lnTo>
                <a:lnTo>
                  <a:pt x="344" y="582"/>
                </a:lnTo>
                <a:lnTo>
                  <a:pt x="342" y="582"/>
                </a:lnTo>
                <a:lnTo>
                  <a:pt x="341" y="582"/>
                </a:lnTo>
                <a:lnTo>
                  <a:pt x="342" y="582"/>
                </a:lnTo>
                <a:lnTo>
                  <a:pt x="342" y="584"/>
                </a:lnTo>
                <a:lnTo>
                  <a:pt x="341" y="584"/>
                </a:lnTo>
                <a:lnTo>
                  <a:pt x="339" y="584"/>
                </a:lnTo>
                <a:lnTo>
                  <a:pt x="339" y="582"/>
                </a:lnTo>
                <a:lnTo>
                  <a:pt x="339" y="580"/>
                </a:lnTo>
                <a:lnTo>
                  <a:pt x="337" y="580"/>
                </a:lnTo>
                <a:lnTo>
                  <a:pt x="337" y="579"/>
                </a:lnTo>
                <a:lnTo>
                  <a:pt x="336" y="579"/>
                </a:lnTo>
                <a:lnTo>
                  <a:pt x="334" y="579"/>
                </a:lnTo>
                <a:lnTo>
                  <a:pt x="334" y="577"/>
                </a:lnTo>
                <a:lnTo>
                  <a:pt x="332" y="577"/>
                </a:lnTo>
                <a:lnTo>
                  <a:pt x="332" y="579"/>
                </a:lnTo>
                <a:lnTo>
                  <a:pt x="330" y="579"/>
                </a:lnTo>
                <a:lnTo>
                  <a:pt x="329" y="579"/>
                </a:lnTo>
                <a:lnTo>
                  <a:pt x="327" y="579"/>
                </a:lnTo>
                <a:lnTo>
                  <a:pt x="327" y="577"/>
                </a:lnTo>
                <a:lnTo>
                  <a:pt x="325" y="577"/>
                </a:lnTo>
                <a:lnTo>
                  <a:pt x="324" y="577"/>
                </a:lnTo>
                <a:lnTo>
                  <a:pt x="322" y="577"/>
                </a:lnTo>
                <a:lnTo>
                  <a:pt x="322" y="575"/>
                </a:lnTo>
                <a:lnTo>
                  <a:pt x="320" y="575"/>
                </a:lnTo>
                <a:lnTo>
                  <a:pt x="320" y="573"/>
                </a:lnTo>
                <a:lnTo>
                  <a:pt x="318" y="573"/>
                </a:lnTo>
                <a:lnTo>
                  <a:pt x="318" y="572"/>
                </a:lnTo>
                <a:lnTo>
                  <a:pt x="318" y="570"/>
                </a:lnTo>
                <a:lnTo>
                  <a:pt x="317" y="570"/>
                </a:lnTo>
                <a:lnTo>
                  <a:pt x="317" y="568"/>
                </a:lnTo>
                <a:lnTo>
                  <a:pt x="317" y="567"/>
                </a:lnTo>
                <a:lnTo>
                  <a:pt x="315" y="567"/>
                </a:lnTo>
                <a:lnTo>
                  <a:pt x="315" y="565"/>
                </a:lnTo>
                <a:lnTo>
                  <a:pt x="313" y="565"/>
                </a:lnTo>
                <a:lnTo>
                  <a:pt x="312" y="565"/>
                </a:lnTo>
                <a:lnTo>
                  <a:pt x="312" y="563"/>
                </a:lnTo>
                <a:lnTo>
                  <a:pt x="310" y="563"/>
                </a:lnTo>
                <a:lnTo>
                  <a:pt x="310" y="561"/>
                </a:lnTo>
                <a:lnTo>
                  <a:pt x="312" y="561"/>
                </a:lnTo>
                <a:lnTo>
                  <a:pt x="310" y="561"/>
                </a:lnTo>
                <a:lnTo>
                  <a:pt x="312" y="561"/>
                </a:lnTo>
                <a:lnTo>
                  <a:pt x="312" y="560"/>
                </a:lnTo>
                <a:lnTo>
                  <a:pt x="310" y="560"/>
                </a:lnTo>
                <a:lnTo>
                  <a:pt x="310" y="558"/>
                </a:lnTo>
                <a:lnTo>
                  <a:pt x="310" y="556"/>
                </a:lnTo>
                <a:lnTo>
                  <a:pt x="308" y="556"/>
                </a:lnTo>
                <a:lnTo>
                  <a:pt x="306" y="556"/>
                </a:lnTo>
                <a:lnTo>
                  <a:pt x="306" y="554"/>
                </a:lnTo>
                <a:lnTo>
                  <a:pt x="305" y="554"/>
                </a:lnTo>
                <a:lnTo>
                  <a:pt x="305" y="553"/>
                </a:lnTo>
                <a:lnTo>
                  <a:pt x="303" y="553"/>
                </a:lnTo>
                <a:lnTo>
                  <a:pt x="303" y="551"/>
                </a:lnTo>
                <a:lnTo>
                  <a:pt x="301" y="551"/>
                </a:lnTo>
                <a:lnTo>
                  <a:pt x="301" y="549"/>
                </a:lnTo>
                <a:lnTo>
                  <a:pt x="299" y="549"/>
                </a:lnTo>
                <a:lnTo>
                  <a:pt x="298" y="549"/>
                </a:lnTo>
                <a:lnTo>
                  <a:pt x="298" y="548"/>
                </a:lnTo>
                <a:lnTo>
                  <a:pt x="296" y="548"/>
                </a:lnTo>
                <a:lnTo>
                  <a:pt x="296" y="546"/>
                </a:lnTo>
                <a:lnTo>
                  <a:pt x="294" y="546"/>
                </a:lnTo>
                <a:lnTo>
                  <a:pt x="293" y="546"/>
                </a:lnTo>
                <a:lnTo>
                  <a:pt x="291" y="546"/>
                </a:lnTo>
                <a:lnTo>
                  <a:pt x="291" y="544"/>
                </a:lnTo>
                <a:lnTo>
                  <a:pt x="289" y="544"/>
                </a:lnTo>
                <a:lnTo>
                  <a:pt x="289" y="542"/>
                </a:lnTo>
                <a:lnTo>
                  <a:pt x="287" y="542"/>
                </a:lnTo>
                <a:lnTo>
                  <a:pt x="287" y="541"/>
                </a:lnTo>
                <a:lnTo>
                  <a:pt x="287" y="542"/>
                </a:lnTo>
                <a:lnTo>
                  <a:pt x="286" y="542"/>
                </a:lnTo>
                <a:lnTo>
                  <a:pt x="286" y="544"/>
                </a:lnTo>
                <a:lnTo>
                  <a:pt x="286" y="546"/>
                </a:lnTo>
                <a:lnTo>
                  <a:pt x="286" y="548"/>
                </a:lnTo>
                <a:lnTo>
                  <a:pt x="286" y="549"/>
                </a:lnTo>
                <a:lnTo>
                  <a:pt x="284" y="549"/>
                </a:lnTo>
                <a:lnTo>
                  <a:pt x="284" y="551"/>
                </a:lnTo>
                <a:lnTo>
                  <a:pt x="284" y="553"/>
                </a:lnTo>
                <a:lnTo>
                  <a:pt x="282" y="553"/>
                </a:lnTo>
                <a:lnTo>
                  <a:pt x="281" y="553"/>
                </a:lnTo>
                <a:lnTo>
                  <a:pt x="281" y="554"/>
                </a:lnTo>
                <a:lnTo>
                  <a:pt x="279" y="554"/>
                </a:lnTo>
                <a:lnTo>
                  <a:pt x="279" y="556"/>
                </a:lnTo>
                <a:lnTo>
                  <a:pt x="277" y="556"/>
                </a:lnTo>
                <a:lnTo>
                  <a:pt x="275" y="556"/>
                </a:lnTo>
                <a:lnTo>
                  <a:pt x="275" y="558"/>
                </a:lnTo>
                <a:lnTo>
                  <a:pt x="275" y="560"/>
                </a:lnTo>
                <a:lnTo>
                  <a:pt x="275" y="561"/>
                </a:lnTo>
                <a:lnTo>
                  <a:pt x="277" y="561"/>
                </a:lnTo>
                <a:lnTo>
                  <a:pt x="277" y="563"/>
                </a:lnTo>
                <a:lnTo>
                  <a:pt x="279" y="563"/>
                </a:lnTo>
                <a:lnTo>
                  <a:pt x="279" y="565"/>
                </a:lnTo>
                <a:lnTo>
                  <a:pt x="279" y="567"/>
                </a:lnTo>
                <a:lnTo>
                  <a:pt x="281" y="567"/>
                </a:lnTo>
                <a:lnTo>
                  <a:pt x="281" y="568"/>
                </a:lnTo>
                <a:lnTo>
                  <a:pt x="281" y="570"/>
                </a:lnTo>
                <a:lnTo>
                  <a:pt x="281" y="572"/>
                </a:lnTo>
                <a:lnTo>
                  <a:pt x="281" y="573"/>
                </a:lnTo>
                <a:lnTo>
                  <a:pt x="282" y="573"/>
                </a:lnTo>
                <a:lnTo>
                  <a:pt x="282" y="575"/>
                </a:lnTo>
                <a:lnTo>
                  <a:pt x="282" y="577"/>
                </a:lnTo>
                <a:lnTo>
                  <a:pt x="282" y="579"/>
                </a:lnTo>
                <a:lnTo>
                  <a:pt x="282" y="580"/>
                </a:lnTo>
                <a:lnTo>
                  <a:pt x="281" y="580"/>
                </a:lnTo>
                <a:lnTo>
                  <a:pt x="281" y="582"/>
                </a:lnTo>
                <a:lnTo>
                  <a:pt x="279" y="582"/>
                </a:lnTo>
                <a:lnTo>
                  <a:pt x="277" y="582"/>
                </a:lnTo>
                <a:lnTo>
                  <a:pt x="275" y="584"/>
                </a:lnTo>
                <a:lnTo>
                  <a:pt x="274" y="584"/>
                </a:lnTo>
                <a:lnTo>
                  <a:pt x="272" y="584"/>
                </a:lnTo>
                <a:lnTo>
                  <a:pt x="272" y="585"/>
                </a:lnTo>
                <a:lnTo>
                  <a:pt x="270" y="585"/>
                </a:lnTo>
                <a:lnTo>
                  <a:pt x="268" y="585"/>
                </a:lnTo>
                <a:lnTo>
                  <a:pt x="267" y="587"/>
                </a:lnTo>
                <a:lnTo>
                  <a:pt x="265" y="587"/>
                </a:lnTo>
                <a:lnTo>
                  <a:pt x="263" y="587"/>
                </a:lnTo>
                <a:lnTo>
                  <a:pt x="262" y="587"/>
                </a:lnTo>
                <a:lnTo>
                  <a:pt x="260" y="587"/>
                </a:lnTo>
                <a:lnTo>
                  <a:pt x="258" y="587"/>
                </a:lnTo>
                <a:lnTo>
                  <a:pt x="258" y="585"/>
                </a:lnTo>
                <a:lnTo>
                  <a:pt x="256" y="585"/>
                </a:lnTo>
                <a:lnTo>
                  <a:pt x="256" y="584"/>
                </a:lnTo>
                <a:lnTo>
                  <a:pt x="255" y="584"/>
                </a:lnTo>
                <a:lnTo>
                  <a:pt x="255" y="582"/>
                </a:lnTo>
                <a:lnTo>
                  <a:pt x="253" y="582"/>
                </a:lnTo>
                <a:lnTo>
                  <a:pt x="253" y="580"/>
                </a:lnTo>
                <a:lnTo>
                  <a:pt x="251" y="580"/>
                </a:lnTo>
                <a:lnTo>
                  <a:pt x="251" y="579"/>
                </a:lnTo>
                <a:lnTo>
                  <a:pt x="251" y="577"/>
                </a:lnTo>
                <a:lnTo>
                  <a:pt x="250" y="577"/>
                </a:lnTo>
                <a:lnTo>
                  <a:pt x="250" y="575"/>
                </a:lnTo>
                <a:lnTo>
                  <a:pt x="248" y="575"/>
                </a:lnTo>
                <a:lnTo>
                  <a:pt x="248" y="573"/>
                </a:lnTo>
                <a:lnTo>
                  <a:pt x="248" y="572"/>
                </a:lnTo>
                <a:lnTo>
                  <a:pt x="246" y="572"/>
                </a:lnTo>
                <a:lnTo>
                  <a:pt x="246" y="570"/>
                </a:lnTo>
                <a:lnTo>
                  <a:pt x="244" y="568"/>
                </a:lnTo>
                <a:lnTo>
                  <a:pt x="244" y="567"/>
                </a:lnTo>
                <a:lnTo>
                  <a:pt x="243" y="567"/>
                </a:lnTo>
                <a:lnTo>
                  <a:pt x="241" y="567"/>
                </a:lnTo>
                <a:lnTo>
                  <a:pt x="241" y="565"/>
                </a:lnTo>
                <a:lnTo>
                  <a:pt x="239" y="565"/>
                </a:lnTo>
                <a:lnTo>
                  <a:pt x="239" y="563"/>
                </a:lnTo>
                <a:lnTo>
                  <a:pt x="238" y="563"/>
                </a:lnTo>
                <a:lnTo>
                  <a:pt x="238" y="561"/>
                </a:lnTo>
                <a:lnTo>
                  <a:pt x="236" y="561"/>
                </a:lnTo>
                <a:lnTo>
                  <a:pt x="236" y="563"/>
                </a:lnTo>
                <a:lnTo>
                  <a:pt x="236" y="565"/>
                </a:lnTo>
                <a:lnTo>
                  <a:pt x="234" y="567"/>
                </a:lnTo>
                <a:lnTo>
                  <a:pt x="232" y="568"/>
                </a:lnTo>
                <a:lnTo>
                  <a:pt x="231" y="568"/>
                </a:lnTo>
                <a:lnTo>
                  <a:pt x="231" y="570"/>
                </a:lnTo>
                <a:lnTo>
                  <a:pt x="229" y="570"/>
                </a:lnTo>
                <a:lnTo>
                  <a:pt x="229" y="572"/>
                </a:lnTo>
                <a:lnTo>
                  <a:pt x="227" y="572"/>
                </a:lnTo>
                <a:lnTo>
                  <a:pt x="227" y="573"/>
                </a:lnTo>
                <a:lnTo>
                  <a:pt x="225" y="573"/>
                </a:lnTo>
                <a:lnTo>
                  <a:pt x="225" y="575"/>
                </a:lnTo>
                <a:lnTo>
                  <a:pt x="224" y="575"/>
                </a:lnTo>
                <a:lnTo>
                  <a:pt x="222" y="575"/>
                </a:lnTo>
                <a:lnTo>
                  <a:pt x="220" y="575"/>
                </a:lnTo>
                <a:lnTo>
                  <a:pt x="219" y="575"/>
                </a:lnTo>
                <a:lnTo>
                  <a:pt x="217" y="575"/>
                </a:lnTo>
                <a:lnTo>
                  <a:pt x="217" y="577"/>
                </a:lnTo>
                <a:lnTo>
                  <a:pt x="215" y="577"/>
                </a:lnTo>
                <a:lnTo>
                  <a:pt x="213" y="577"/>
                </a:lnTo>
                <a:lnTo>
                  <a:pt x="212" y="577"/>
                </a:lnTo>
                <a:lnTo>
                  <a:pt x="210" y="577"/>
                </a:lnTo>
                <a:lnTo>
                  <a:pt x="208" y="577"/>
                </a:lnTo>
                <a:lnTo>
                  <a:pt x="207" y="577"/>
                </a:lnTo>
                <a:lnTo>
                  <a:pt x="205" y="577"/>
                </a:lnTo>
                <a:lnTo>
                  <a:pt x="203" y="577"/>
                </a:lnTo>
                <a:lnTo>
                  <a:pt x="201" y="577"/>
                </a:lnTo>
                <a:lnTo>
                  <a:pt x="200" y="577"/>
                </a:lnTo>
                <a:lnTo>
                  <a:pt x="198" y="577"/>
                </a:lnTo>
                <a:lnTo>
                  <a:pt x="196" y="577"/>
                </a:lnTo>
                <a:lnTo>
                  <a:pt x="194" y="577"/>
                </a:lnTo>
                <a:lnTo>
                  <a:pt x="193" y="577"/>
                </a:lnTo>
                <a:lnTo>
                  <a:pt x="191" y="577"/>
                </a:lnTo>
                <a:lnTo>
                  <a:pt x="189" y="577"/>
                </a:lnTo>
                <a:lnTo>
                  <a:pt x="188" y="577"/>
                </a:lnTo>
                <a:lnTo>
                  <a:pt x="186" y="577"/>
                </a:lnTo>
                <a:lnTo>
                  <a:pt x="184" y="577"/>
                </a:lnTo>
                <a:lnTo>
                  <a:pt x="182" y="577"/>
                </a:lnTo>
                <a:lnTo>
                  <a:pt x="181" y="577"/>
                </a:lnTo>
                <a:lnTo>
                  <a:pt x="179" y="577"/>
                </a:lnTo>
                <a:lnTo>
                  <a:pt x="177" y="577"/>
                </a:lnTo>
                <a:lnTo>
                  <a:pt x="176" y="579"/>
                </a:lnTo>
                <a:lnTo>
                  <a:pt x="174" y="579"/>
                </a:lnTo>
                <a:lnTo>
                  <a:pt x="172" y="579"/>
                </a:lnTo>
                <a:lnTo>
                  <a:pt x="170" y="579"/>
                </a:lnTo>
                <a:lnTo>
                  <a:pt x="169" y="579"/>
                </a:lnTo>
                <a:lnTo>
                  <a:pt x="167" y="579"/>
                </a:lnTo>
                <a:lnTo>
                  <a:pt x="165" y="579"/>
                </a:lnTo>
                <a:lnTo>
                  <a:pt x="163" y="579"/>
                </a:lnTo>
                <a:lnTo>
                  <a:pt x="162" y="579"/>
                </a:lnTo>
                <a:lnTo>
                  <a:pt x="160" y="579"/>
                </a:lnTo>
                <a:lnTo>
                  <a:pt x="158" y="579"/>
                </a:lnTo>
                <a:lnTo>
                  <a:pt x="157" y="579"/>
                </a:lnTo>
                <a:lnTo>
                  <a:pt x="155" y="579"/>
                </a:lnTo>
                <a:lnTo>
                  <a:pt x="153" y="579"/>
                </a:lnTo>
                <a:lnTo>
                  <a:pt x="151" y="579"/>
                </a:lnTo>
                <a:lnTo>
                  <a:pt x="150" y="579"/>
                </a:lnTo>
                <a:lnTo>
                  <a:pt x="148" y="579"/>
                </a:lnTo>
                <a:lnTo>
                  <a:pt x="146" y="579"/>
                </a:lnTo>
                <a:lnTo>
                  <a:pt x="145" y="579"/>
                </a:lnTo>
                <a:lnTo>
                  <a:pt x="143" y="579"/>
                </a:lnTo>
                <a:lnTo>
                  <a:pt x="143" y="577"/>
                </a:lnTo>
                <a:lnTo>
                  <a:pt x="141" y="577"/>
                </a:lnTo>
                <a:lnTo>
                  <a:pt x="141" y="575"/>
                </a:lnTo>
                <a:lnTo>
                  <a:pt x="139" y="573"/>
                </a:lnTo>
                <a:lnTo>
                  <a:pt x="139" y="572"/>
                </a:lnTo>
                <a:lnTo>
                  <a:pt x="138" y="572"/>
                </a:lnTo>
                <a:lnTo>
                  <a:pt x="138" y="570"/>
                </a:lnTo>
                <a:lnTo>
                  <a:pt x="138" y="568"/>
                </a:lnTo>
                <a:lnTo>
                  <a:pt x="136" y="568"/>
                </a:lnTo>
                <a:lnTo>
                  <a:pt x="134" y="568"/>
                </a:lnTo>
                <a:lnTo>
                  <a:pt x="133" y="568"/>
                </a:lnTo>
                <a:lnTo>
                  <a:pt x="133" y="567"/>
                </a:lnTo>
                <a:lnTo>
                  <a:pt x="131" y="567"/>
                </a:lnTo>
                <a:lnTo>
                  <a:pt x="129" y="567"/>
                </a:lnTo>
                <a:lnTo>
                  <a:pt x="127" y="567"/>
                </a:lnTo>
                <a:lnTo>
                  <a:pt x="126" y="567"/>
                </a:lnTo>
                <a:lnTo>
                  <a:pt x="126" y="565"/>
                </a:lnTo>
                <a:lnTo>
                  <a:pt x="124" y="565"/>
                </a:lnTo>
                <a:lnTo>
                  <a:pt x="122" y="565"/>
                </a:lnTo>
                <a:lnTo>
                  <a:pt x="122" y="563"/>
                </a:lnTo>
                <a:lnTo>
                  <a:pt x="120" y="563"/>
                </a:lnTo>
                <a:lnTo>
                  <a:pt x="119" y="563"/>
                </a:lnTo>
                <a:lnTo>
                  <a:pt x="119" y="561"/>
                </a:lnTo>
                <a:lnTo>
                  <a:pt x="117" y="561"/>
                </a:lnTo>
                <a:lnTo>
                  <a:pt x="117" y="560"/>
                </a:lnTo>
                <a:lnTo>
                  <a:pt x="119" y="560"/>
                </a:lnTo>
                <a:lnTo>
                  <a:pt x="119" y="558"/>
                </a:lnTo>
                <a:lnTo>
                  <a:pt x="119" y="556"/>
                </a:lnTo>
                <a:lnTo>
                  <a:pt x="119" y="554"/>
                </a:lnTo>
                <a:lnTo>
                  <a:pt x="119" y="553"/>
                </a:lnTo>
                <a:lnTo>
                  <a:pt x="119" y="551"/>
                </a:lnTo>
                <a:lnTo>
                  <a:pt x="119" y="549"/>
                </a:lnTo>
                <a:lnTo>
                  <a:pt x="120" y="549"/>
                </a:lnTo>
                <a:lnTo>
                  <a:pt x="119" y="549"/>
                </a:lnTo>
                <a:lnTo>
                  <a:pt x="119" y="548"/>
                </a:lnTo>
                <a:lnTo>
                  <a:pt x="117" y="548"/>
                </a:lnTo>
                <a:lnTo>
                  <a:pt x="117" y="546"/>
                </a:lnTo>
                <a:lnTo>
                  <a:pt x="115" y="546"/>
                </a:lnTo>
                <a:lnTo>
                  <a:pt x="115" y="544"/>
                </a:lnTo>
                <a:lnTo>
                  <a:pt x="114" y="544"/>
                </a:lnTo>
                <a:lnTo>
                  <a:pt x="114" y="542"/>
                </a:lnTo>
                <a:lnTo>
                  <a:pt x="112" y="542"/>
                </a:lnTo>
                <a:lnTo>
                  <a:pt x="112" y="541"/>
                </a:lnTo>
                <a:lnTo>
                  <a:pt x="110" y="541"/>
                </a:lnTo>
                <a:lnTo>
                  <a:pt x="110" y="539"/>
                </a:lnTo>
                <a:lnTo>
                  <a:pt x="108" y="539"/>
                </a:lnTo>
                <a:lnTo>
                  <a:pt x="108" y="537"/>
                </a:lnTo>
                <a:lnTo>
                  <a:pt x="107" y="537"/>
                </a:lnTo>
                <a:lnTo>
                  <a:pt x="107" y="536"/>
                </a:lnTo>
                <a:lnTo>
                  <a:pt x="105" y="536"/>
                </a:lnTo>
                <a:lnTo>
                  <a:pt x="105" y="534"/>
                </a:lnTo>
                <a:lnTo>
                  <a:pt x="103" y="534"/>
                </a:lnTo>
                <a:lnTo>
                  <a:pt x="103" y="532"/>
                </a:lnTo>
                <a:lnTo>
                  <a:pt x="102" y="532"/>
                </a:lnTo>
                <a:lnTo>
                  <a:pt x="100" y="530"/>
                </a:lnTo>
                <a:lnTo>
                  <a:pt x="98" y="529"/>
                </a:lnTo>
                <a:lnTo>
                  <a:pt x="98" y="527"/>
                </a:lnTo>
                <a:lnTo>
                  <a:pt x="96" y="527"/>
                </a:lnTo>
                <a:lnTo>
                  <a:pt x="95" y="525"/>
                </a:lnTo>
                <a:lnTo>
                  <a:pt x="93" y="523"/>
                </a:lnTo>
                <a:lnTo>
                  <a:pt x="91" y="523"/>
                </a:lnTo>
                <a:lnTo>
                  <a:pt x="91" y="522"/>
                </a:lnTo>
                <a:lnTo>
                  <a:pt x="89" y="522"/>
                </a:lnTo>
                <a:lnTo>
                  <a:pt x="89" y="520"/>
                </a:lnTo>
                <a:lnTo>
                  <a:pt x="88" y="520"/>
                </a:lnTo>
                <a:lnTo>
                  <a:pt x="88" y="518"/>
                </a:lnTo>
                <a:lnTo>
                  <a:pt x="86" y="518"/>
                </a:lnTo>
                <a:lnTo>
                  <a:pt x="86" y="517"/>
                </a:lnTo>
                <a:lnTo>
                  <a:pt x="84" y="517"/>
                </a:lnTo>
                <a:lnTo>
                  <a:pt x="84" y="515"/>
                </a:lnTo>
                <a:lnTo>
                  <a:pt x="83" y="515"/>
                </a:lnTo>
                <a:lnTo>
                  <a:pt x="83" y="513"/>
                </a:lnTo>
                <a:lnTo>
                  <a:pt x="81" y="513"/>
                </a:lnTo>
                <a:lnTo>
                  <a:pt x="81" y="511"/>
                </a:lnTo>
                <a:lnTo>
                  <a:pt x="79" y="511"/>
                </a:lnTo>
                <a:lnTo>
                  <a:pt x="79" y="510"/>
                </a:lnTo>
                <a:lnTo>
                  <a:pt x="77" y="510"/>
                </a:lnTo>
                <a:lnTo>
                  <a:pt x="77" y="508"/>
                </a:lnTo>
                <a:lnTo>
                  <a:pt x="76" y="508"/>
                </a:lnTo>
                <a:lnTo>
                  <a:pt x="76" y="506"/>
                </a:lnTo>
                <a:lnTo>
                  <a:pt x="74" y="506"/>
                </a:lnTo>
                <a:lnTo>
                  <a:pt x="74" y="505"/>
                </a:lnTo>
                <a:lnTo>
                  <a:pt x="72" y="505"/>
                </a:lnTo>
                <a:lnTo>
                  <a:pt x="72" y="503"/>
                </a:lnTo>
                <a:lnTo>
                  <a:pt x="71" y="503"/>
                </a:lnTo>
                <a:lnTo>
                  <a:pt x="71" y="501"/>
                </a:lnTo>
                <a:lnTo>
                  <a:pt x="69" y="501"/>
                </a:lnTo>
                <a:lnTo>
                  <a:pt x="69" y="499"/>
                </a:lnTo>
                <a:lnTo>
                  <a:pt x="67" y="499"/>
                </a:lnTo>
                <a:lnTo>
                  <a:pt x="67" y="498"/>
                </a:lnTo>
                <a:lnTo>
                  <a:pt x="65" y="498"/>
                </a:lnTo>
                <a:lnTo>
                  <a:pt x="65" y="496"/>
                </a:lnTo>
                <a:lnTo>
                  <a:pt x="64" y="496"/>
                </a:lnTo>
                <a:lnTo>
                  <a:pt x="64" y="494"/>
                </a:lnTo>
                <a:lnTo>
                  <a:pt x="62" y="494"/>
                </a:lnTo>
                <a:lnTo>
                  <a:pt x="62" y="492"/>
                </a:lnTo>
                <a:lnTo>
                  <a:pt x="60" y="492"/>
                </a:lnTo>
                <a:lnTo>
                  <a:pt x="60" y="491"/>
                </a:lnTo>
                <a:lnTo>
                  <a:pt x="59" y="491"/>
                </a:lnTo>
                <a:lnTo>
                  <a:pt x="59" y="489"/>
                </a:lnTo>
                <a:lnTo>
                  <a:pt x="57" y="489"/>
                </a:lnTo>
                <a:lnTo>
                  <a:pt x="57" y="487"/>
                </a:lnTo>
                <a:lnTo>
                  <a:pt x="55" y="487"/>
                </a:lnTo>
                <a:lnTo>
                  <a:pt x="55" y="486"/>
                </a:lnTo>
                <a:lnTo>
                  <a:pt x="53" y="486"/>
                </a:lnTo>
                <a:lnTo>
                  <a:pt x="53" y="484"/>
                </a:lnTo>
                <a:lnTo>
                  <a:pt x="53" y="482"/>
                </a:lnTo>
                <a:lnTo>
                  <a:pt x="55" y="482"/>
                </a:lnTo>
                <a:lnTo>
                  <a:pt x="55" y="480"/>
                </a:lnTo>
                <a:lnTo>
                  <a:pt x="55" y="479"/>
                </a:lnTo>
                <a:lnTo>
                  <a:pt x="55" y="477"/>
                </a:lnTo>
                <a:lnTo>
                  <a:pt x="57" y="477"/>
                </a:lnTo>
                <a:lnTo>
                  <a:pt x="57" y="475"/>
                </a:lnTo>
                <a:lnTo>
                  <a:pt x="57" y="474"/>
                </a:lnTo>
                <a:lnTo>
                  <a:pt x="57" y="472"/>
                </a:lnTo>
                <a:lnTo>
                  <a:pt x="57" y="470"/>
                </a:lnTo>
                <a:lnTo>
                  <a:pt x="59" y="470"/>
                </a:lnTo>
                <a:lnTo>
                  <a:pt x="59" y="468"/>
                </a:lnTo>
                <a:lnTo>
                  <a:pt x="59" y="467"/>
                </a:lnTo>
                <a:lnTo>
                  <a:pt x="59" y="465"/>
                </a:lnTo>
                <a:lnTo>
                  <a:pt x="59" y="463"/>
                </a:lnTo>
                <a:lnTo>
                  <a:pt x="60" y="463"/>
                </a:lnTo>
                <a:lnTo>
                  <a:pt x="60" y="462"/>
                </a:lnTo>
                <a:lnTo>
                  <a:pt x="60" y="460"/>
                </a:lnTo>
                <a:lnTo>
                  <a:pt x="59" y="460"/>
                </a:lnTo>
                <a:lnTo>
                  <a:pt x="59" y="458"/>
                </a:lnTo>
                <a:lnTo>
                  <a:pt x="57" y="458"/>
                </a:lnTo>
                <a:lnTo>
                  <a:pt x="57" y="456"/>
                </a:lnTo>
                <a:lnTo>
                  <a:pt x="55" y="456"/>
                </a:lnTo>
                <a:lnTo>
                  <a:pt x="55" y="455"/>
                </a:lnTo>
                <a:lnTo>
                  <a:pt x="53" y="455"/>
                </a:lnTo>
                <a:lnTo>
                  <a:pt x="52" y="455"/>
                </a:lnTo>
                <a:lnTo>
                  <a:pt x="50" y="455"/>
                </a:lnTo>
                <a:lnTo>
                  <a:pt x="50" y="453"/>
                </a:lnTo>
                <a:lnTo>
                  <a:pt x="48" y="453"/>
                </a:lnTo>
                <a:lnTo>
                  <a:pt x="48" y="451"/>
                </a:lnTo>
                <a:lnTo>
                  <a:pt x="46" y="451"/>
                </a:lnTo>
                <a:lnTo>
                  <a:pt x="46" y="449"/>
                </a:lnTo>
                <a:lnTo>
                  <a:pt x="45" y="449"/>
                </a:lnTo>
                <a:lnTo>
                  <a:pt x="43" y="449"/>
                </a:lnTo>
                <a:lnTo>
                  <a:pt x="43" y="448"/>
                </a:lnTo>
                <a:lnTo>
                  <a:pt x="41" y="448"/>
                </a:lnTo>
                <a:lnTo>
                  <a:pt x="41" y="446"/>
                </a:lnTo>
                <a:lnTo>
                  <a:pt x="40" y="446"/>
                </a:lnTo>
                <a:lnTo>
                  <a:pt x="40" y="444"/>
                </a:lnTo>
                <a:lnTo>
                  <a:pt x="40" y="443"/>
                </a:lnTo>
                <a:lnTo>
                  <a:pt x="40" y="441"/>
                </a:lnTo>
                <a:lnTo>
                  <a:pt x="40" y="439"/>
                </a:lnTo>
                <a:lnTo>
                  <a:pt x="40" y="437"/>
                </a:lnTo>
                <a:lnTo>
                  <a:pt x="38" y="437"/>
                </a:lnTo>
                <a:lnTo>
                  <a:pt x="40" y="437"/>
                </a:lnTo>
                <a:lnTo>
                  <a:pt x="40" y="436"/>
                </a:lnTo>
                <a:lnTo>
                  <a:pt x="40" y="434"/>
                </a:lnTo>
                <a:lnTo>
                  <a:pt x="40" y="432"/>
                </a:lnTo>
                <a:lnTo>
                  <a:pt x="38" y="432"/>
                </a:lnTo>
                <a:lnTo>
                  <a:pt x="38" y="431"/>
                </a:lnTo>
                <a:lnTo>
                  <a:pt x="38" y="429"/>
                </a:lnTo>
                <a:lnTo>
                  <a:pt x="38" y="427"/>
                </a:lnTo>
                <a:lnTo>
                  <a:pt x="40" y="427"/>
                </a:lnTo>
                <a:lnTo>
                  <a:pt x="40" y="425"/>
                </a:lnTo>
                <a:lnTo>
                  <a:pt x="40" y="424"/>
                </a:lnTo>
                <a:lnTo>
                  <a:pt x="41" y="424"/>
                </a:lnTo>
                <a:lnTo>
                  <a:pt x="41" y="422"/>
                </a:lnTo>
                <a:lnTo>
                  <a:pt x="41" y="420"/>
                </a:lnTo>
                <a:lnTo>
                  <a:pt x="41" y="418"/>
                </a:lnTo>
                <a:lnTo>
                  <a:pt x="41" y="417"/>
                </a:lnTo>
                <a:lnTo>
                  <a:pt x="41" y="415"/>
                </a:lnTo>
                <a:lnTo>
                  <a:pt x="41" y="413"/>
                </a:lnTo>
                <a:lnTo>
                  <a:pt x="41" y="412"/>
                </a:lnTo>
                <a:lnTo>
                  <a:pt x="41" y="410"/>
                </a:lnTo>
                <a:lnTo>
                  <a:pt x="41" y="408"/>
                </a:lnTo>
                <a:lnTo>
                  <a:pt x="40" y="408"/>
                </a:lnTo>
                <a:lnTo>
                  <a:pt x="40" y="406"/>
                </a:lnTo>
                <a:lnTo>
                  <a:pt x="40" y="405"/>
                </a:lnTo>
                <a:lnTo>
                  <a:pt x="40" y="403"/>
                </a:lnTo>
                <a:lnTo>
                  <a:pt x="40" y="401"/>
                </a:lnTo>
                <a:lnTo>
                  <a:pt x="38" y="401"/>
                </a:lnTo>
                <a:lnTo>
                  <a:pt x="38" y="400"/>
                </a:lnTo>
                <a:lnTo>
                  <a:pt x="36" y="398"/>
                </a:lnTo>
                <a:lnTo>
                  <a:pt x="36" y="396"/>
                </a:lnTo>
                <a:lnTo>
                  <a:pt x="36" y="394"/>
                </a:lnTo>
                <a:lnTo>
                  <a:pt x="34" y="394"/>
                </a:lnTo>
                <a:lnTo>
                  <a:pt x="34" y="393"/>
                </a:lnTo>
                <a:lnTo>
                  <a:pt x="34" y="391"/>
                </a:lnTo>
                <a:lnTo>
                  <a:pt x="33" y="391"/>
                </a:lnTo>
                <a:lnTo>
                  <a:pt x="33" y="389"/>
                </a:lnTo>
                <a:lnTo>
                  <a:pt x="31" y="389"/>
                </a:lnTo>
                <a:lnTo>
                  <a:pt x="31" y="387"/>
                </a:lnTo>
                <a:lnTo>
                  <a:pt x="31" y="386"/>
                </a:lnTo>
                <a:lnTo>
                  <a:pt x="31" y="384"/>
                </a:lnTo>
                <a:lnTo>
                  <a:pt x="31" y="382"/>
                </a:lnTo>
                <a:lnTo>
                  <a:pt x="31" y="381"/>
                </a:lnTo>
                <a:lnTo>
                  <a:pt x="29" y="381"/>
                </a:lnTo>
                <a:lnTo>
                  <a:pt x="29" y="379"/>
                </a:lnTo>
                <a:lnTo>
                  <a:pt x="29" y="377"/>
                </a:lnTo>
                <a:lnTo>
                  <a:pt x="31" y="377"/>
                </a:lnTo>
                <a:lnTo>
                  <a:pt x="31" y="375"/>
                </a:lnTo>
                <a:lnTo>
                  <a:pt x="31" y="374"/>
                </a:lnTo>
                <a:lnTo>
                  <a:pt x="31" y="372"/>
                </a:lnTo>
                <a:lnTo>
                  <a:pt x="33" y="372"/>
                </a:lnTo>
                <a:lnTo>
                  <a:pt x="33" y="370"/>
                </a:lnTo>
                <a:lnTo>
                  <a:pt x="33" y="369"/>
                </a:lnTo>
                <a:lnTo>
                  <a:pt x="34" y="369"/>
                </a:lnTo>
                <a:lnTo>
                  <a:pt x="34" y="367"/>
                </a:lnTo>
                <a:lnTo>
                  <a:pt x="36" y="367"/>
                </a:lnTo>
                <a:lnTo>
                  <a:pt x="36" y="365"/>
                </a:lnTo>
                <a:lnTo>
                  <a:pt x="38" y="365"/>
                </a:lnTo>
                <a:lnTo>
                  <a:pt x="38" y="363"/>
                </a:lnTo>
                <a:lnTo>
                  <a:pt x="38" y="362"/>
                </a:lnTo>
                <a:lnTo>
                  <a:pt x="38" y="360"/>
                </a:lnTo>
                <a:lnTo>
                  <a:pt x="38" y="358"/>
                </a:lnTo>
                <a:lnTo>
                  <a:pt x="36" y="358"/>
                </a:lnTo>
                <a:lnTo>
                  <a:pt x="36" y="356"/>
                </a:lnTo>
                <a:lnTo>
                  <a:pt x="36" y="355"/>
                </a:lnTo>
                <a:lnTo>
                  <a:pt x="36" y="353"/>
                </a:lnTo>
                <a:lnTo>
                  <a:pt x="38" y="353"/>
                </a:lnTo>
                <a:lnTo>
                  <a:pt x="36" y="219"/>
                </a:lnTo>
                <a:lnTo>
                  <a:pt x="0" y="0"/>
                </a:lnTo>
                <a:lnTo>
                  <a:pt x="7" y="0"/>
                </a:lnTo>
                <a:lnTo>
                  <a:pt x="12" y="0"/>
                </a:lnTo>
                <a:lnTo>
                  <a:pt x="19" y="0"/>
                </a:lnTo>
                <a:lnTo>
                  <a:pt x="24" y="0"/>
                </a:lnTo>
                <a:lnTo>
                  <a:pt x="31" y="0"/>
                </a:lnTo>
                <a:lnTo>
                  <a:pt x="36" y="0"/>
                </a:lnTo>
                <a:lnTo>
                  <a:pt x="43" y="0"/>
                </a:lnTo>
                <a:lnTo>
                  <a:pt x="48" y="0"/>
                </a:lnTo>
                <a:lnTo>
                  <a:pt x="55" y="0"/>
                </a:lnTo>
                <a:close/>
              </a:path>
            </a:pathLst>
          </a:custGeom>
          <a:solidFill>
            <a:schemeClr val="tx2">
              <a:lumMod val="5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25"/>
          <p:cNvSpPr>
            <a:spLocks/>
          </p:cNvSpPr>
          <p:nvPr/>
        </p:nvSpPr>
        <p:spPr bwMode="auto">
          <a:xfrm>
            <a:off x="4572000" y="3506039"/>
            <a:ext cx="579486" cy="730985"/>
          </a:xfrm>
          <a:custGeom>
            <a:avLst/>
            <a:gdLst>
              <a:gd name="T0" fmla="*/ 215 w 306"/>
              <a:gd name="T1" fmla="*/ 7 h 386"/>
              <a:gd name="T2" fmla="*/ 215 w 306"/>
              <a:gd name="T3" fmla="*/ 21 h 386"/>
              <a:gd name="T4" fmla="*/ 213 w 306"/>
              <a:gd name="T5" fmla="*/ 33 h 386"/>
              <a:gd name="T6" fmla="*/ 219 w 306"/>
              <a:gd name="T7" fmla="*/ 45 h 386"/>
              <a:gd name="T8" fmla="*/ 226 w 306"/>
              <a:gd name="T9" fmla="*/ 55 h 386"/>
              <a:gd name="T10" fmla="*/ 227 w 306"/>
              <a:gd name="T11" fmla="*/ 71 h 386"/>
              <a:gd name="T12" fmla="*/ 238 w 306"/>
              <a:gd name="T13" fmla="*/ 78 h 386"/>
              <a:gd name="T14" fmla="*/ 248 w 306"/>
              <a:gd name="T15" fmla="*/ 85 h 386"/>
              <a:gd name="T16" fmla="*/ 255 w 306"/>
              <a:gd name="T17" fmla="*/ 95 h 386"/>
              <a:gd name="T18" fmla="*/ 258 w 306"/>
              <a:gd name="T19" fmla="*/ 105 h 386"/>
              <a:gd name="T20" fmla="*/ 275 w 306"/>
              <a:gd name="T21" fmla="*/ 107 h 386"/>
              <a:gd name="T22" fmla="*/ 282 w 306"/>
              <a:gd name="T23" fmla="*/ 119 h 386"/>
              <a:gd name="T24" fmla="*/ 291 w 306"/>
              <a:gd name="T25" fmla="*/ 124 h 386"/>
              <a:gd name="T26" fmla="*/ 289 w 306"/>
              <a:gd name="T27" fmla="*/ 133 h 386"/>
              <a:gd name="T28" fmla="*/ 282 w 306"/>
              <a:gd name="T29" fmla="*/ 140 h 386"/>
              <a:gd name="T30" fmla="*/ 277 w 306"/>
              <a:gd name="T31" fmla="*/ 152 h 386"/>
              <a:gd name="T32" fmla="*/ 272 w 306"/>
              <a:gd name="T33" fmla="*/ 164 h 386"/>
              <a:gd name="T34" fmla="*/ 267 w 306"/>
              <a:gd name="T35" fmla="*/ 172 h 386"/>
              <a:gd name="T36" fmla="*/ 274 w 306"/>
              <a:gd name="T37" fmla="*/ 183 h 386"/>
              <a:gd name="T38" fmla="*/ 265 w 306"/>
              <a:gd name="T39" fmla="*/ 191 h 386"/>
              <a:gd name="T40" fmla="*/ 263 w 306"/>
              <a:gd name="T41" fmla="*/ 203 h 386"/>
              <a:gd name="T42" fmla="*/ 260 w 306"/>
              <a:gd name="T43" fmla="*/ 214 h 386"/>
              <a:gd name="T44" fmla="*/ 258 w 306"/>
              <a:gd name="T45" fmla="*/ 226 h 386"/>
              <a:gd name="T46" fmla="*/ 263 w 306"/>
              <a:gd name="T47" fmla="*/ 238 h 386"/>
              <a:gd name="T48" fmla="*/ 270 w 306"/>
              <a:gd name="T49" fmla="*/ 245 h 386"/>
              <a:gd name="T50" fmla="*/ 281 w 306"/>
              <a:gd name="T51" fmla="*/ 253 h 386"/>
              <a:gd name="T52" fmla="*/ 284 w 306"/>
              <a:gd name="T53" fmla="*/ 267 h 386"/>
              <a:gd name="T54" fmla="*/ 291 w 306"/>
              <a:gd name="T55" fmla="*/ 277 h 386"/>
              <a:gd name="T56" fmla="*/ 300 w 306"/>
              <a:gd name="T57" fmla="*/ 286 h 386"/>
              <a:gd name="T58" fmla="*/ 305 w 306"/>
              <a:gd name="T59" fmla="*/ 298 h 386"/>
              <a:gd name="T60" fmla="*/ 300 w 306"/>
              <a:gd name="T61" fmla="*/ 307 h 386"/>
              <a:gd name="T62" fmla="*/ 296 w 306"/>
              <a:gd name="T63" fmla="*/ 314 h 386"/>
              <a:gd name="T64" fmla="*/ 303 w 306"/>
              <a:gd name="T65" fmla="*/ 324 h 386"/>
              <a:gd name="T66" fmla="*/ 303 w 306"/>
              <a:gd name="T67" fmla="*/ 338 h 386"/>
              <a:gd name="T68" fmla="*/ 298 w 306"/>
              <a:gd name="T69" fmla="*/ 350 h 386"/>
              <a:gd name="T70" fmla="*/ 298 w 306"/>
              <a:gd name="T71" fmla="*/ 364 h 386"/>
              <a:gd name="T72" fmla="*/ 305 w 306"/>
              <a:gd name="T73" fmla="*/ 374 h 386"/>
              <a:gd name="T74" fmla="*/ 296 w 306"/>
              <a:gd name="T75" fmla="*/ 382 h 386"/>
              <a:gd name="T76" fmla="*/ 286 w 306"/>
              <a:gd name="T77" fmla="*/ 336 h 386"/>
              <a:gd name="T78" fmla="*/ 253 w 306"/>
              <a:gd name="T79" fmla="*/ 308 h 386"/>
              <a:gd name="T80" fmla="*/ 227 w 306"/>
              <a:gd name="T81" fmla="*/ 276 h 386"/>
              <a:gd name="T82" fmla="*/ 210 w 306"/>
              <a:gd name="T83" fmla="*/ 276 h 386"/>
              <a:gd name="T84" fmla="*/ 174 w 306"/>
              <a:gd name="T85" fmla="*/ 300 h 386"/>
              <a:gd name="T86" fmla="*/ 145 w 306"/>
              <a:gd name="T87" fmla="*/ 308 h 386"/>
              <a:gd name="T88" fmla="*/ 141 w 306"/>
              <a:gd name="T89" fmla="*/ 267 h 386"/>
              <a:gd name="T90" fmla="*/ 112 w 306"/>
              <a:gd name="T91" fmla="*/ 233 h 386"/>
              <a:gd name="T92" fmla="*/ 72 w 306"/>
              <a:gd name="T93" fmla="*/ 202 h 386"/>
              <a:gd name="T94" fmla="*/ 50 w 306"/>
              <a:gd name="T95" fmla="*/ 179 h 386"/>
              <a:gd name="T96" fmla="*/ 53 w 306"/>
              <a:gd name="T97" fmla="*/ 145 h 386"/>
              <a:gd name="T98" fmla="*/ 9 w 306"/>
              <a:gd name="T99" fmla="*/ 128 h 386"/>
              <a:gd name="T100" fmla="*/ 21 w 306"/>
              <a:gd name="T101" fmla="*/ 104 h 386"/>
              <a:gd name="T102" fmla="*/ 64 w 306"/>
              <a:gd name="T103" fmla="*/ 88 h 386"/>
              <a:gd name="T104" fmla="*/ 83 w 306"/>
              <a:gd name="T105" fmla="*/ 50 h 386"/>
              <a:gd name="T106" fmla="*/ 109 w 306"/>
              <a:gd name="T107" fmla="*/ 9 h 386"/>
              <a:gd name="T108" fmla="*/ 131 w 306"/>
              <a:gd name="T109" fmla="*/ 5 h 386"/>
              <a:gd name="T110" fmla="*/ 146 w 306"/>
              <a:gd name="T111" fmla="*/ 4 h 386"/>
              <a:gd name="T112" fmla="*/ 164 w 306"/>
              <a:gd name="T113" fmla="*/ 4 h 386"/>
              <a:gd name="T114" fmla="*/ 179 w 306"/>
              <a:gd name="T115" fmla="*/ 2 h 386"/>
              <a:gd name="T116" fmla="*/ 196 w 306"/>
              <a:gd name="T117" fmla="*/ 2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6" h="386">
                <a:moveTo>
                  <a:pt x="207" y="0"/>
                </a:moveTo>
                <a:lnTo>
                  <a:pt x="208" y="0"/>
                </a:lnTo>
                <a:lnTo>
                  <a:pt x="210" y="0"/>
                </a:lnTo>
                <a:lnTo>
                  <a:pt x="210" y="2"/>
                </a:lnTo>
                <a:lnTo>
                  <a:pt x="212" y="2"/>
                </a:lnTo>
                <a:lnTo>
                  <a:pt x="213" y="2"/>
                </a:lnTo>
                <a:lnTo>
                  <a:pt x="213" y="4"/>
                </a:lnTo>
                <a:lnTo>
                  <a:pt x="215" y="4"/>
                </a:lnTo>
                <a:lnTo>
                  <a:pt x="215" y="5"/>
                </a:lnTo>
                <a:lnTo>
                  <a:pt x="215" y="7"/>
                </a:lnTo>
                <a:lnTo>
                  <a:pt x="213" y="7"/>
                </a:lnTo>
                <a:lnTo>
                  <a:pt x="213" y="9"/>
                </a:lnTo>
                <a:lnTo>
                  <a:pt x="213" y="11"/>
                </a:lnTo>
                <a:lnTo>
                  <a:pt x="213" y="12"/>
                </a:lnTo>
                <a:lnTo>
                  <a:pt x="215" y="12"/>
                </a:lnTo>
                <a:lnTo>
                  <a:pt x="215" y="14"/>
                </a:lnTo>
                <a:lnTo>
                  <a:pt x="215" y="16"/>
                </a:lnTo>
                <a:lnTo>
                  <a:pt x="215" y="17"/>
                </a:lnTo>
                <a:lnTo>
                  <a:pt x="215" y="19"/>
                </a:lnTo>
                <a:lnTo>
                  <a:pt x="215" y="21"/>
                </a:lnTo>
                <a:lnTo>
                  <a:pt x="215" y="23"/>
                </a:lnTo>
                <a:lnTo>
                  <a:pt x="215" y="24"/>
                </a:lnTo>
                <a:lnTo>
                  <a:pt x="213" y="24"/>
                </a:lnTo>
                <a:lnTo>
                  <a:pt x="213" y="26"/>
                </a:lnTo>
                <a:lnTo>
                  <a:pt x="212" y="26"/>
                </a:lnTo>
                <a:lnTo>
                  <a:pt x="212" y="28"/>
                </a:lnTo>
                <a:lnTo>
                  <a:pt x="212" y="30"/>
                </a:lnTo>
                <a:lnTo>
                  <a:pt x="212" y="31"/>
                </a:lnTo>
                <a:lnTo>
                  <a:pt x="213" y="31"/>
                </a:lnTo>
                <a:lnTo>
                  <a:pt x="213" y="33"/>
                </a:lnTo>
                <a:lnTo>
                  <a:pt x="213" y="35"/>
                </a:lnTo>
                <a:lnTo>
                  <a:pt x="215" y="35"/>
                </a:lnTo>
                <a:lnTo>
                  <a:pt x="215" y="36"/>
                </a:lnTo>
                <a:lnTo>
                  <a:pt x="215" y="38"/>
                </a:lnTo>
                <a:lnTo>
                  <a:pt x="217" y="38"/>
                </a:lnTo>
                <a:lnTo>
                  <a:pt x="217" y="40"/>
                </a:lnTo>
                <a:lnTo>
                  <a:pt x="217" y="42"/>
                </a:lnTo>
                <a:lnTo>
                  <a:pt x="217" y="43"/>
                </a:lnTo>
                <a:lnTo>
                  <a:pt x="219" y="43"/>
                </a:lnTo>
                <a:lnTo>
                  <a:pt x="219" y="45"/>
                </a:lnTo>
                <a:lnTo>
                  <a:pt x="220" y="45"/>
                </a:lnTo>
                <a:lnTo>
                  <a:pt x="220" y="47"/>
                </a:lnTo>
                <a:lnTo>
                  <a:pt x="220" y="48"/>
                </a:lnTo>
                <a:lnTo>
                  <a:pt x="222" y="48"/>
                </a:lnTo>
                <a:lnTo>
                  <a:pt x="222" y="50"/>
                </a:lnTo>
                <a:lnTo>
                  <a:pt x="222" y="52"/>
                </a:lnTo>
                <a:lnTo>
                  <a:pt x="224" y="52"/>
                </a:lnTo>
                <a:lnTo>
                  <a:pt x="224" y="54"/>
                </a:lnTo>
                <a:lnTo>
                  <a:pt x="226" y="54"/>
                </a:lnTo>
                <a:lnTo>
                  <a:pt x="226" y="55"/>
                </a:lnTo>
                <a:lnTo>
                  <a:pt x="226" y="57"/>
                </a:lnTo>
                <a:lnTo>
                  <a:pt x="226" y="59"/>
                </a:lnTo>
                <a:lnTo>
                  <a:pt x="226" y="61"/>
                </a:lnTo>
                <a:lnTo>
                  <a:pt x="226" y="62"/>
                </a:lnTo>
                <a:lnTo>
                  <a:pt x="226" y="64"/>
                </a:lnTo>
                <a:lnTo>
                  <a:pt x="226" y="66"/>
                </a:lnTo>
                <a:lnTo>
                  <a:pt x="226" y="67"/>
                </a:lnTo>
                <a:lnTo>
                  <a:pt x="226" y="69"/>
                </a:lnTo>
                <a:lnTo>
                  <a:pt x="226" y="71"/>
                </a:lnTo>
                <a:lnTo>
                  <a:pt x="227" y="71"/>
                </a:lnTo>
                <a:lnTo>
                  <a:pt x="227" y="73"/>
                </a:lnTo>
                <a:lnTo>
                  <a:pt x="229" y="73"/>
                </a:lnTo>
                <a:lnTo>
                  <a:pt x="229" y="74"/>
                </a:lnTo>
                <a:lnTo>
                  <a:pt x="231" y="74"/>
                </a:lnTo>
                <a:lnTo>
                  <a:pt x="231" y="76"/>
                </a:lnTo>
                <a:lnTo>
                  <a:pt x="232" y="76"/>
                </a:lnTo>
                <a:lnTo>
                  <a:pt x="234" y="76"/>
                </a:lnTo>
                <a:lnTo>
                  <a:pt x="234" y="78"/>
                </a:lnTo>
                <a:lnTo>
                  <a:pt x="236" y="78"/>
                </a:lnTo>
                <a:lnTo>
                  <a:pt x="238" y="78"/>
                </a:lnTo>
                <a:lnTo>
                  <a:pt x="239" y="78"/>
                </a:lnTo>
                <a:lnTo>
                  <a:pt x="239" y="79"/>
                </a:lnTo>
                <a:lnTo>
                  <a:pt x="241" y="79"/>
                </a:lnTo>
                <a:lnTo>
                  <a:pt x="241" y="81"/>
                </a:lnTo>
                <a:lnTo>
                  <a:pt x="243" y="81"/>
                </a:lnTo>
                <a:lnTo>
                  <a:pt x="243" y="83"/>
                </a:lnTo>
                <a:lnTo>
                  <a:pt x="244" y="83"/>
                </a:lnTo>
                <a:lnTo>
                  <a:pt x="246" y="83"/>
                </a:lnTo>
                <a:lnTo>
                  <a:pt x="246" y="85"/>
                </a:lnTo>
                <a:lnTo>
                  <a:pt x="248" y="85"/>
                </a:lnTo>
                <a:lnTo>
                  <a:pt x="248" y="86"/>
                </a:lnTo>
                <a:lnTo>
                  <a:pt x="250" y="86"/>
                </a:lnTo>
                <a:lnTo>
                  <a:pt x="250" y="88"/>
                </a:lnTo>
                <a:lnTo>
                  <a:pt x="251" y="88"/>
                </a:lnTo>
                <a:lnTo>
                  <a:pt x="251" y="90"/>
                </a:lnTo>
                <a:lnTo>
                  <a:pt x="253" y="90"/>
                </a:lnTo>
                <a:lnTo>
                  <a:pt x="253" y="92"/>
                </a:lnTo>
                <a:lnTo>
                  <a:pt x="255" y="92"/>
                </a:lnTo>
                <a:lnTo>
                  <a:pt x="255" y="93"/>
                </a:lnTo>
                <a:lnTo>
                  <a:pt x="255" y="95"/>
                </a:lnTo>
                <a:lnTo>
                  <a:pt x="257" y="95"/>
                </a:lnTo>
                <a:lnTo>
                  <a:pt x="257" y="97"/>
                </a:lnTo>
                <a:lnTo>
                  <a:pt x="258" y="97"/>
                </a:lnTo>
                <a:lnTo>
                  <a:pt x="258" y="98"/>
                </a:lnTo>
                <a:lnTo>
                  <a:pt x="260" y="98"/>
                </a:lnTo>
                <a:lnTo>
                  <a:pt x="260" y="100"/>
                </a:lnTo>
                <a:lnTo>
                  <a:pt x="258" y="100"/>
                </a:lnTo>
                <a:lnTo>
                  <a:pt x="258" y="102"/>
                </a:lnTo>
                <a:lnTo>
                  <a:pt x="258" y="104"/>
                </a:lnTo>
                <a:lnTo>
                  <a:pt x="258" y="105"/>
                </a:lnTo>
                <a:lnTo>
                  <a:pt x="260" y="105"/>
                </a:lnTo>
                <a:lnTo>
                  <a:pt x="262" y="107"/>
                </a:lnTo>
                <a:lnTo>
                  <a:pt x="263" y="107"/>
                </a:lnTo>
                <a:lnTo>
                  <a:pt x="265" y="107"/>
                </a:lnTo>
                <a:lnTo>
                  <a:pt x="267" y="107"/>
                </a:lnTo>
                <a:lnTo>
                  <a:pt x="269" y="107"/>
                </a:lnTo>
                <a:lnTo>
                  <a:pt x="270" y="107"/>
                </a:lnTo>
                <a:lnTo>
                  <a:pt x="272" y="107"/>
                </a:lnTo>
                <a:lnTo>
                  <a:pt x="274" y="107"/>
                </a:lnTo>
                <a:lnTo>
                  <a:pt x="275" y="107"/>
                </a:lnTo>
                <a:lnTo>
                  <a:pt x="277" y="107"/>
                </a:lnTo>
                <a:lnTo>
                  <a:pt x="277" y="109"/>
                </a:lnTo>
                <a:lnTo>
                  <a:pt x="277" y="110"/>
                </a:lnTo>
                <a:lnTo>
                  <a:pt x="279" y="110"/>
                </a:lnTo>
                <a:lnTo>
                  <a:pt x="279" y="112"/>
                </a:lnTo>
                <a:lnTo>
                  <a:pt x="279" y="114"/>
                </a:lnTo>
                <a:lnTo>
                  <a:pt x="279" y="116"/>
                </a:lnTo>
                <a:lnTo>
                  <a:pt x="281" y="117"/>
                </a:lnTo>
                <a:lnTo>
                  <a:pt x="281" y="119"/>
                </a:lnTo>
                <a:lnTo>
                  <a:pt x="282" y="119"/>
                </a:lnTo>
                <a:lnTo>
                  <a:pt x="282" y="121"/>
                </a:lnTo>
                <a:lnTo>
                  <a:pt x="282" y="123"/>
                </a:lnTo>
                <a:lnTo>
                  <a:pt x="284" y="123"/>
                </a:lnTo>
                <a:lnTo>
                  <a:pt x="286" y="123"/>
                </a:lnTo>
                <a:lnTo>
                  <a:pt x="286" y="124"/>
                </a:lnTo>
                <a:lnTo>
                  <a:pt x="287" y="124"/>
                </a:lnTo>
                <a:lnTo>
                  <a:pt x="287" y="126"/>
                </a:lnTo>
                <a:lnTo>
                  <a:pt x="287" y="124"/>
                </a:lnTo>
                <a:lnTo>
                  <a:pt x="289" y="124"/>
                </a:lnTo>
                <a:lnTo>
                  <a:pt x="291" y="124"/>
                </a:lnTo>
                <a:lnTo>
                  <a:pt x="291" y="123"/>
                </a:lnTo>
                <a:lnTo>
                  <a:pt x="291" y="124"/>
                </a:lnTo>
                <a:lnTo>
                  <a:pt x="291" y="126"/>
                </a:lnTo>
                <a:lnTo>
                  <a:pt x="291" y="128"/>
                </a:lnTo>
                <a:lnTo>
                  <a:pt x="289" y="128"/>
                </a:lnTo>
                <a:lnTo>
                  <a:pt x="289" y="129"/>
                </a:lnTo>
                <a:lnTo>
                  <a:pt x="287" y="129"/>
                </a:lnTo>
                <a:lnTo>
                  <a:pt x="289" y="129"/>
                </a:lnTo>
                <a:lnTo>
                  <a:pt x="289" y="131"/>
                </a:lnTo>
                <a:lnTo>
                  <a:pt x="289" y="133"/>
                </a:lnTo>
                <a:lnTo>
                  <a:pt x="287" y="133"/>
                </a:lnTo>
                <a:lnTo>
                  <a:pt x="286" y="133"/>
                </a:lnTo>
                <a:lnTo>
                  <a:pt x="286" y="135"/>
                </a:lnTo>
                <a:lnTo>
                  <a:pt x="287" y="135"/>
                </a:lnTo>
                <a:lnTo>
                  <a:pt x="287" y="136"/>
                </a:lnTo>
                <a:lnTo>
                  <a:pt x="287" y="138"/>
                </a:lnTo>
                <a:lnTo>
                  <a:pt x="286" y="138"/>
                </a:lnTo>
                <a:lnTo>
                  <a:pt x="286" y="140"/>
                </a:lnTo>
                <a:lnTo>
                  <a:pt x="284" y="140"/>
                </a:lnTo>
                <a:lnTo>
                  <a:pt x="282" y="140"/>
                </a:lnTo>
                <a:lnTo>
                  <a:pt x="282" y="141"/>
                </a:lnTo>
                <a:lnTo>
                  <a:pt x="282" y="143"/>
                </a:lnTo>
                <a:lnTo>
                  <a:pt x="282" y="145"/>
                </a:lnTo>
                <a:lnTo>
                  <a:pt x="282" y="147"/>
                </a:lnTo>
                <a:lnTo>
                  <a:pt x="281" y="147"/>
                </a:lnTo>
                <a:lnTo>
                  <a:pt x="281" y="148"/>
                </a:lnTo>
                <a:lnTo>
                  <a:pt x="279" y="148"/>
                </a:lnTo>
                <a:lnTo>
                  <a:pt x="279" y="150"/>
                </a:lnTo>
                <a:lnTo>
                  <a:pt x="277" y="150"/>
                </a:lnTo>
                <a:lnTo>
                  <a:pt x="277" y="152"/>
                </a:lnTo>
                <a:lnTo>
                  <a:pt x="277" y="153"/>
                </a:lnTo>
                <a:lnTo>
                  <a:pt x="277" y="155"/>
                </a:lnTo>
                <a:lnTo>
                  <a:pt x="275" y="155"/>
                </a:lnTo>
                <a:lnTo>
                  <a:pt x="275" y="157"/>
                </a:lnTo>
                <a:lnTo>
                  <a:pt x="274" y="157"/>
                </a:lnTo>
                <a:lnTo>
                  <a:pt x="274" y="159"/>
                </a:lnTo>
                <a:lnTo>
                  <a:pt x="272" y="159"/>
                </a:lnTo>
                <a:lnTo>
                  <a:pt x="272" y="160"/>
                </a:lnTo>
                <a:lnTo>
                  <a:pt x="272" y="162"/>
                </a:lnTo>
                <a:lnTo>
                  <a:pt x="272" y="164"/>
                </a:lnTo>
                <a:lnTo>
                  <a:pt x="270" y="164"/>
                </a:lnTo>
                <a:lnTo>
                  <a:pt x="269" y="164"/>
                </a:lnTo>
                <a:lnTo>
                  <a:pt x="269" y="166"/>
                </a:lnTo>
                <a:lnTo>
                  <a:pt x="267" y="166"/>
                </a:lnTo>
                <a:lnTo>
                  <a:pt x="267" y="167"/>
                </a:lnTo>
                <a:lnTo>
                  <a:pt x="267" y="169"/>
                </a:lnTo>
                <a:lnTo>
                  <a:pt x="265" y="169"/>
                </a:lnTo>
                <a:lnTo>
                  <a:pt x="265" y="171"/>
                </a:lnTo>
                <a:lnTo>
                  <a:pt x="267" y="171"/>
                </a:lnTo>
                <a:lnTo>
                  <a:pt x="267" y="172"/>
                </a:lnTo>
                <a:lnTo>
                  <a:pt x="269" y="172"/>
                </a:lnTo>
                <a:lnTo>
                  <a:pt x="269" y="174"/>
                </a:lnTo>
                <a:lnTo>
                  <a:pt x="270" y="174"/>
                </a:lnTo>
                <a:lnTo>
                  <a:pt x="270" y="176"/>
                </a:lnTo>
                <a:lnTo>
                  <a:pt x="270" y="178"/>
                </a:lnTo>
                <a:lnTo>
                  <a:pt x="272" y="178"/>
                </a:lnTo>
                <a:lnTo>
                  <a:pt x="272" y="179"/>
                </a:lnTo>
                <a:lnTo>
                  <a:pt x="272" y="181"/>
                </a:lnTo>
                <a:lnTo>
                  <a:pt x="272" y="183"/>
                </a:lnTo>
                <a:lnTo>
                  <a:pt x="274" y="183"/>
                </a:lnTo>
                <a:lnTo>
                  <a:pt x="274" y="184"/>
                </a:lnTo>
                <a:lnTo>
                  <a:pt x="272" y="184"/>
                </a:lnTo>
                <a:lnTo>
                  <a:pt x="272" y="186"/>
                </a:lnTo>
                <a:lnTo>
                  <a:pt x="272" y="188"/>
                </a:lnTo>
                <a:lnTo>
                  <a:pt x="270" y="188"/>
                </a:lnTo>
                <a:lnTo>
                  <a:pt x="270" y="190"/>
                </a:lnTo>
                <a:lnTo>
                  <a:pt x="269" y="190"/>
                </a:lnTo>
                <a:lnTo>
                  <a:pt x="269" y="191"/>
                </a:lnTo>
                <a:lnTo>
                  <a:pt x="267" y="191"/>
                </a:lnTo>
                <a:lnTo>
                  <a:pt x="265" y="191"/>
                </a:lnTo>
                <a:lnTo>
                  <a:pt x="263" y="191"/>
                </a:lnTo>
                <a:lnTo>
                  <a:pt x="263" y="193"/>
                </a:lnTo>
                <a:lnTo>
                  <a:pt x="263" y="195"/>
                </a:lnTo>
                <a:lnTo>
                  <a:pt x="262" y="195"/>
                </a:lnTo>
                <a:lnTo>
                  <a:pt x="262" y="197"/>
                </a:lnTo>
                <a:lnTo>
                  <a:pt x="262" y="198"/>
                </a:lnTo>
                <a:lnTo>
                  <a:pt x="262" y="200"/>
                </a:lnTo>
                <a:lnTo>
                  <a:pt x="262" y="202"/>
                </a:lnTo>
                <a:lnTo>
                  <a:pt x="262" y="203"/>
                </a:lnTo>
                <a:lnTo>
                  <a:pt x="263" y="203"/>
                </a:lnTo>
                <a:lnTo>
                  <a:pt x="263" y="205"/>
                </a:lnTo>
                <a:lnTo>
                  <a:pt x="263" y="207"/>
                </a:lnTo>
                <a:lnTo>
                  <a:pt x="265" y="207"/>
                </a:lnTo>
                <a:lnTo>
                  <a:pt x="265" y="209"/>
                </a:lnTo>
                <a:lnTo>
                  <a:pt x="263" y="209"/>
                </a:lnTo>
                <a:lnTo>
                  <a:pt x="263" y="210"/>
                </a:lnTo>
                <a:lnTo>
                  <a:pt x="263" y="212"/>
                </a:lnTo>
                <a:lnTo>
                  <a:pt x="262" y="212"/>
                </a:lnTo>
                <a:lnTo>
                  <a:pt x="262" y="214"/>
                </a:lnTo>
                <a:lnTo>
                  <a:pt x="260" y="214"/>
                </a:lnTo>
                <a:lnTo>
                  <a:pt x="258" y="214"/>
                </a:lnTo>
                <a:lnTo>
                  <a:pt x="258" y="215"/>
                </a:lnTo>
                <a:lnTo>
                  <a:pt x="257" y="215"/>
                </a:lnTo>
                <a:lnTo>
                  <a:pt x="257" y="217"/>
                </a:lnTo>
                <a:lnTo>
                  <a:pt x="257" y="219"/>
                </a:lnTo>
                <a:lnTo>
                  <a:pt x="257" y="221"/>
                </a:lnTo>
                <a:lnTo>
                  <a:pt x="257" y="222"/>
                </a:lnTo>
                <a:lnTo>
                  <a:pt x="257" y="224"/>
                </a:lnTo>
                <a:lnTo>
                  <a:pt x="258" y="224"/>
                </a:lnTo>
                <a:lnTo>
                  <a:pt x="258" y="226"/>
                </a:lnTo>
                <a:lnTo>
                  <a:pt x="258" y="228"/>
                </a:lnTo>
                <a:lnTo>
                  <a:pt x="260" y="228"/>
                </a:lnTo>
                <a:lnTo>
                  <a:pt x="262" y="228"/>
                </a:lnTo>
                <a:lnTo>
                  <a:pt x="262" y="229"/>
                </a:lnTo>
                <a:lnTo>
                  <a:pt x="263" y="229"/>
                </a:lnTo>
                <a:lnTo>
                  <a:pt x="263" y="231"/>
                </a:lnTo>
                <a:lnTo>
                  <a:pt x="263" y="233"/>
                </a:lnTo>
                <a:lnTo>
                  <a:pt x="263" y="234"/>
                </a:lnTo>
                <a:lnTo>
                  <a:pt x="263" y="236"/>
                </a:lnTo>
                <a:lnTo>
                  <a:pt x="263" y="238"/>
                </a:lnTo>
                <a:lnTo>
                  <a:pt x="263" y="240"/>
                </a:lnTo>
                <a:lnTo>
                  <a:pt x="265" y="240"/>
                </a:lnTo>
                <a:lnTo>
                  <a:pt x="265" y="241"/>
                </a:lnTo>
                <a:lnTo>
                  <a:pt x="267" y="241"/>
                </a:lnTo>
                <a:lnTo>
                  <a:pt x="267" y="243"/>
                </a:lnTo>
                <a:lnTo>
                  <a:pt x="269" y="243"/>
                </a:lnTo>
                <a:lnTo>
                  <a:pt x="269" y="245"/>
                </a:lnTo>
                <a:lnTo>
                  <a:pt x="270" y="245"/>
                </a:lnTo>
                <a:lnTo>
                  <a:pt x="270" y="246"/>
                </a:lnTo>
                <a:lnTo>
                  <a:pt x="270" y="245"/>
                </a:lnTo>
                <a:lnTo>
                  <a:pt x="270" y="246"/>
                </a:lnTo>
                <a:lnTo>
                  <a:pt x="272" y="246"/>
                </a:lnTo>
                <a:lnTo>
                  <a:pt x="272" y="248"/>
                </a:lnTo>
                <a:lnTo>
                  <a:pt x="274" y="248"/>
                </a:lnTo>
                <a:lnTo>
                  <a:pt x="275" y="248"/>
                </a:lnTo>
                <a:lnTo>
                  <a:pt x="277" y="248"/>
                </a:lnTo>
                <a:lnTo>
                  <a:pt x="279" y="248"/>
                </a:lnTo>
                <a:lnTo>
                  <a:pt x="279" y="250"/>
                </a:lnTo>
                <a:lnTo>
                  <a:pt x="281" y="252"/>
                </a:lnTo>
                <a:lnTo>
                  <a:pt x="281" y="253"/>
                </a:lnTo>
                <a:lnTo>
                  <a:pt x="281" y="255"/>
                </a:lnTo>
                <a:lnTo>
                  <a:pt x="282" y="255"/>
                </a:lnTo>
                <a:lnTo>
                  <a:pt x="282" y="257"/>
                </a:lnTo>
                <a:lnTo>
                  <a:pt x="282" y="259"/>
                </a:lnTo>
                <a:lnTo>
                  <a:pt x="282" y="260"/>
                </a:lnTo>
                <a:lnTo>
                  <a:pt x="282" y="262"/>
                </a:lnTo>
                <a:lnTo>
                  <a:pt x="282" y="264"/>
                </a:lnTo>
                <a:lnTo>
                  <a:pt x="282" y="265"/>
                </a:lnTo>
                <a:lnTo>
                  <a:pt x="284" y="265"/>
                </a:lnTo>
                <a:lnTo>
                  <a:pt x="284" y="267"/>
                </a:lnTo>
                <a:lnTo>
                  <a:pt x="286" y="267"/>
                </a:lnTo>
                <a:lnTo>
                  <a:pt x="286" y="269"/>
                </a:lnTo>
                <a:lnTo>
                  <a:pt x="287" y="269"/>
                </a:lnTo>
                <a:lnTo>
                  <a:pt x="287" y="271"/>
                </a:lnTo>
                <a:lnTo>
                  <a:pt x="287" y="272"/>
                </a:lnTo>
                <a:lnTo>
                  <a:pt x="287" y="274"/>
                </a:lnTo>
                <a:lnTo>
                  <a:pt x="289" y="274"/>
                </a:lnTo>
                <a:lnTo>
                  <a:pt x="289" y="276"/>
                </a:lnTo>
                <a:lnTo>
                  <a:pt x="291" y="276"/>
                </a:lnTo>
                <a:lnTo>
                  <a:pt x="291" y="277"/>
                </a:lnTo>
                <a:lnTo>
                  <a:pt x="293" y="277"/>
                </a:lnTo>
                <a:lnTo>
                  <a:pt x="293" y="279"/>
                </a:lnTo>
                <a:lnTo>
                  <a:pt x="294" y="279"/>
                </a:lnTo>
                <a:lnTo>
                  <a:pt x="294" y="281"/>
                </a:lnTo>
                <a:lnTo>
                  <a:pt x="294" y="283"/>
                </a:lnTo>
                <a:lnTo>
                  <a:pt x="296" y="283"/>
                </a:lnTo>
                <a:lnTo>
                  <a:pt x="298" y="283"/>
                </a:lnTo>
                <a:lnTo>
                  <a:pt x="298" y="284"/>
                </a:lnTo>
                <a:lnTo>
                  <a:pt x="300" y="284"/>
                </a:lnTo>
                <a:lnTo>
                  <a:pt x="300" y="286"/>
                </a:lnTo>
                <a:lnTo>
                  <a:pt x="300" y="288"/>
                </a:lnTo>
                <a:lnTo>
                  <a:pt x="300" y="289"/>
                </a:lnTo>
                <a:lnTo>
                  <a:pt x="300" y="291"/>
                </a:lnTo>
                <a:lnTo>
                  <a:pt x="301" y="291"/>
                </a:lnTo>
                <a:lnTo>
                  <a:pt x="301" y="293"/>
                </a:lnTo>
                <a:lnTo>
                  <a:pt x="303" y="293"/>
                </a:lnTo>
                <a:lnTo>
                  <a:pt x="303" y="295"/>
                </a:lnTo>
                <a:lnTo>
                  <a:pt x="303" y="296"/>
                </a:lnTo>
                <a:lnTo>
                  <a:pt x="305" y="296"/>
                </a:lnTo>
                <a:lnTo>
                  <a:pt x="305" y="298"/>
                </a:lnTo>
                <a:lnTo>
                  <a:pt x="306" y="298"/>
                </a:lnTo>
                <a:lnTo>
                  <a:pt x="306" y="300"/>
                </a:lnTo>
                <a:lnTo>
                  <a:pt x="306" y="302"/>
                </a:lnTo>
                <a:lnTo>
                  <a:pt x="305" y="302"/>
                </a:lnTo>
                <a:lnTo>
                  <a:pt x="305" y="303"/>
                </a:lnTo>
                <a:lnTo>
                  <a:pt x="305" y="305"/>
                </a:lnTo>
                <a:lnTo>
                  <a:pt x="305" y="307"/>
                </a:lnTo>
                <a:lnTo>
                  <a:pt x="303" y="307"/>
                </a:lnTo>
                <a:lnTo>
                  <a:pt x="301" y="307"/>
                </a:lnTo>
                <a:lnTo>
                  <a:pt x="300" y="307"/>
                </a:lnTo>
                <a:lnTo>
                  <a:pt x="298" y="307"/>
                </a:lnTo>
                <a:lnTo>
                  <a:pt x="298" y="308"/>
                </a:lnTo>
                <a:lnTo>
                  <a:pt x="296" y="308"/>
                </a:lnTo>
                <a:lnTo>
                  <a:pt x="294" y="308"/>
                </a:lnTo>
                <a:lnTo>
                  <a:pt x="294" y="310"/>
                </a:lnTo>
                <a:lnTo>
                  <a:pt x="294" y="312"/>
                </a:lnTo>
                <a:lnTo>
                  <a:pt x="294" y="314"/>
                </a:lnTo>
                <a:lnTo>
                  <a:pt x="296" y="314"/>
                </a:lnTo>
                <a:lnTo>
                  <a:pt x="294" y="314"/>
                </a:lnTo>
                <a:lnTo>
                  <a:pt x="296" y="314"/>
                </a:lnTo>
                <a:lnTo>
                  <a:pt x="296" y="315"/>
                </a:lnTo>
                <a:lnTo>
                  <a:pt x="296" y="317"/>
                </a:lnTo>
                <a:lnTo>
                  <a:pt x="298" y="317"/>
                </a:lnTo>
                <a:lnTo>
                  <a:pt x="298" y="319"/>
                </a:lnTo>
                <a:lnTo>
                  <a:pt x="300" y="319"/>
                </a:lnTo>
                <a:lnTo>
                  <a:pt x="300" y="320"/>
                </a:lnTo>
                <a:lnTo>
                  <a:pt x="301" y="320"/>
                </a:lnTo>
                <a:lnTo>
                  <a:pt x="301" y="322"/>
                </a:lnTo>
                <a:lnTo>
                  <a:pt x="301" y="324"/>
                </a:lnTo>
                <a:lnTo>
                  <a:pt x="303" y="324"/>
                </a:lnTo>
                <a:lnTo>
                  <a:pt x="303" y="326"/>
                </a:lnTo>
                <a:lnTo>
                  <a:pt x="303" y="327"/>
                </a:lnTo>
                <a:lnTo>
                  <a:pt x="305" y="327"/>
                </a:lnTo>
                <a:lnTo>
                  <a:pt x="305" y="329"/>
                </a:lnTo>
                <a:lnTo>
                  <a:pt x="305" y="331"/>
                </a:lnTo>
                <a:lnTo>
                  <a:pt x="305" y="333"/>
                </a:lnTo>
                <a:lnTo>
                  <a:pt x="305" y="334"/>
                </a:lnTo>
                <a:lnTo>
                  <a:pt x="305" y="336"/>
                </a:lnTo>
                <a:lnTo>
                  <a:pt x="305" y="338"/>
                </a:lnTo>
                <a:lnTo>
                  <a:pt x="303" y="338"/>
                </a:lnTo>
                <a:lnTo>
                  <a:pt x="303" y="339"/>
                </a:lnTo>
                <a:lnTo>
                  <a:pt x="303" y="341"/>
                </a:lnTo>
                <a:lnTo>
                  <a:pt x="303" y="343"/>
                </a:lnTo>
                <a:lnTo>
                  <a:pt x="301" y="343"/>
                </a:lnTo>
                <a:lnTo>
                  <a:pt x="301" y="345"/>
                </a:lnTo>
                <a:lnTo>
                  <a:pt x="300" y="345"/>
                </a:lnTo>
                <a:lnTo>
                  <a:pt x="300" y="346"/>
                </a:lnTo>
                <a:lnTo>
                  <a:pt x="300" y="348"/>
                </a:lnTo>
                <a:lnTo>
                  <a:pt x="298" y="348"/>
                </a:lnTo>
                <a:lnTo>
                  <a:pt x="298" y="350"/>
                </a:lnTo>
                <a:lnTo>
                  <a:pt x="298" y="351"/>
                </a:lnTo>
                <a:lnTo>
                  <a:pt x="296" y="351"/>
                </a:lnTo>
                <a:lnTo>
                  <a:pt x="296" y="353"/>
                </a:lnTo>
                <a:lnTo>
                  <a:pt x="294" y="355"/>
                </a:lnTo>
                <a:lnTo>
                  <a:pt x="296" y="355"/>
                </a:lnTo>
                <a:lnTo>
                  <a:pt x="296" y="357"/>
                </a:lnTo>
                <a:lnTo>
                  <a:pt x="296" y="358"/>
                </a:lnTo>
                <a:lnTo>
                  <a:pt x="296" y="360"/>
                </a:lnTo>
                <a:lnTo>
                  <a:pt x="296" y="362"/>
                </a:lnTo>
                <a:lnTo>
                  <a:pt x="298" y="364"/>
                </a:lnTo>
                <a:lnTo>
                  <a:pt x="300" y="364"/>
                </a:lnTo>
                <a:lnTo>
                  <a:pt x="300" y="365"/>
                </a:lnTo>
                <a:lnTo>
                  <a:pt x="300" y="367"/>
                </a:lnTo>
                <a:lnTo>
                  <a:pt x="301" y="367"/>
                </a:lnTo>
                <a:lnTo>
                  <a:pt x="301" y="369"/>
                </a:lnTo>
                <a:lnTo>
                  <a:pt x="301" y="370"/>
                </a:lnTo>
                <a:lnTo>
                  <a:pt x="303" y="370"/>
                </a:lnTo>
                <a:lnTo>
                  <a:pt x="303" y="372"/>
                </a:lnTo>
                <a:lnTo>
                  <a:pt x="303" y="374"/>
                </a:lnTo>
                <a:lnTo>
                  <a:pt x="305" y="374"/>
                </a:lnTo>
                <a:lnTo>
                  <a:pt x="305" y="376"/>
                </a:lnTo>
                <a:lnTo>
                  <a:pt x="305" y="377"/>
                </a:lnTo>
                <a:lnTo>
                  <a:pt x="306" y="377"/>
                </a:lnTo>
                <a:lnTo>
                  <a:pt x="306" y="379"/>
                </a:lnTo>
                <a:lnTo>
                  <a:pt x="305" y="379"/>
                </a:lnTo>
                <a:lnTo>
                  <a:pt x="306" y="379"/>
                </a:lnTo>
                <a:lnTo>
                  <a:pt x="306" y="381"/>
                </a:lnTo>
                <a:lnTo>
                  <a:pt x="305" y="381"/>
                </a:lnTo>
                <a:lnTo>
                  <a:pt x="298" y="386"/>
                </a:lnTo>
                <a:lnTo>
                  <a:pt x="296" y="382"/>
                </a:lnTo>
                <a:lnTo>
                  <a:pt x="293" y="379"/>
                </a:lnTo>
                <a:lnTo>
                  <a:pt x="291" y="376"/>
                </a:lnTo>
                <a:lnTo>
                  <a:pt x="287" y="370"/>
                </a:lnTo>
                <a:lnTo>
                  <a:pt x="286" y="367"/>
                </a:lnTo>
                <a:lnTo>
                  <a:pt x="282" y="364"/>
                </a:lnTo>
                <a:lnTo>
                  <a:pt x="281" y="360"/>
                </a:lnTo>
                <a:lnTo>
                  <a:pt x="282" y="353"/>
                </a:lnTo>
                <a:lnTo>
                  <a:pt x="284" y="348"/>
                </a:lnTo>
                <a:lnTo>
                  <a:pt x="284" y="343"/>
                </a:lnTo>
                <a:lnTo>
                  <a:pt x="286" y="336"/>
                </a:lnTo>
                <a:lnTo>
                  <a:pt x="286" y="334"/>
                </a:lnTo>
                <a:lnTo>
                  <a:pt x="286" y="329"/>
                </a:lnTo>
                <a:lnTo>
                  <a:pt x="282" y="326"/>
                </a:lnTo>
                <a:lnTo>
                  <a:pt x="281" y="322"/>
                </a:lnTo>
                <a:lnTo>
                  <a:pt x="277" y="319"/>
                </a:lnTo>
                <a:lnTo>
                  <a:pt x="272" y="317"/>
                </a:lnTo>
                <a:lnTo>
                  <a:pt x="267" y="315"/>
                </a:lnTo>
                <a:lnTo>
                  <a:pt x="262" y="314"/>
                </a:lnTo>
                <a:lnTo>
                  <a:pt x="258" y="312"/>
                </a:lnTo>
                <a:lnTo>
                  <a:pt x="253" y="308"/>
                </a:lnTo>
                <a:lnTo>
                  <a:pt x="250" y="305"/>
                </a:lnTo>
                <a:lnTo>
                  <a:pt x="246" y="303"/>
                </a:lnTo>
                <a:lnTo>
                  <a:pt x="241" y="300"/>
                </a:lnTo>
                <a:lnTo>
                  <a:pt x="239" y="296"/>
                </a:lnTo>
                <a:lnTo>
                  <a:pt x="238" y="296"/>
                </a:lnTo>
                <a:lnTo>
                  <a:pt x="236" y="293"/>
                </a:lnTo>
                <a:lnTo>
                  <a:pt x="232" y="289"/>
                </a:lnTo>
                <a:lnTo>
                  <a:pt x="231" y="284"/>
                </a:lnTo>
                <a:lnTo>
                  <a:pt x="229" y="281"/>
                </a:lnTo>
                <a:lnTo>
                  <a:pt x="227" y="276"/>
                </a:lnTo>
                <a:lnTo>
                  <a:pt x="226" y="272"/>
                </a:lnTo>
                <a:lnTo>
                  <a:pt x="224" y="269"/>
                </a:lnTo>
                <a:lnTo>
                  <a:pt x="222" y="264"/>
                </a:lnTo>
                <a:lnTo>
                  <a:pt x="219" y="262"/>
                </a:lnTo>
                <a:lnTo>
                  <a:pt x="217" y="262"/>
                </a:lnTo>
                <a:lnTo>
                  <a:pt x="215" y="264"/>
                </a:lnTo>
                <a:lnTo>
                  <a:pt x="215" y="265"/>
                </a:lnTo>
                <a:lnTo>
                  <a:pt x="212" y="267"/>
                </a:lnTo>
                <a:lnTo>
                  <a:pt x="210" y="274"/>
                </a:lnTo>
                <a:lnTo>
                  <a:pt x="210" y="276"/>
                </a:lnTo>
                <a:lnTo>
                  <a:pt x="207" y="279"/>
                </a:lnTo>
                <a:lnTo>
                  <a:pt x="201" y="281"/>
                </a:lnTo>
                <a:lnTo>
                  <a:pt x="198" y="283"/>
                </a:lnTo>
                <a:lnTo>
                  <a:pt x="191" y="283"/>
                </a:lnTo>
                <a:lnTo>
                  <a:pt x="186" y="284"/>
                </a:lnTo>
                <a:lnTo>
                  <a:pt x="183" y="286"/>
                </a:lnTo>
                <a:lnTo>
                  <a:pt x="179" y="291"/>
                </a:lnTo>
                <a:lnTo>
                  <a:pt x="176" y="295"/>
                </a:lnTo>
                <a:lnTo>
                  <a:pt x="176" y="296"/>
                </a:lnTo>
                <a:lnTo>
                  <a:pt x="174" y="300"/>
                </a:lnTo>
                <a:lnTo>
                  <a:pt x="172" y="303"/>
                </a:lnTo>
                <a:lnTo>
                  <a:pt x="170" y="308"/>
                </a:lnTo>
                <a:lnTo>
                  <a:pt x="169" y="314"/>
                </a:lnTo>
                <a:lnTo>
                  <a:pt x="167" y="319"/>
                </a:lnTo>
                <a:lnTo>
                  <a:pt x="164" y="320"/>
                </a:lnTo>
                <a:lnTo>
                  <a:pt x="158" y="320"/>
                </a:lnTo>
                <a:lnTo>
                  <a:pt x="153" y="319"/>
                </a:lnTo>
                <a:lnTo>
                  <a:pt x="150" y="315"/>
                </a:lnTo>
                <a:lnTo>
                  <a:pt x="146" y="312"/>
                </a:lnTo>
                <a:lnTo>
                  <a:pt x="145" y="308"/>
                </a:lnTo>
                <a:lnTo>
                  <a:pt x="143" y="307"/>
                </a:lnTo>
                <a:lnTo>
                  <a:pt x="143" y="305"/>
                </a:lnTo>
                <a:lnTo>
                  <a:pt x="141" y="300"/>
                </a:lnTo>
                <a:lnTo>
                  <a:pt x="139" y="296"/>
                </a:lnTo>
                <a:lnTo>
                  <a:pt x="139" y="291"/>
                </a:lnTo>
                <a:lnTo>
                  <a:pt x="139" y="286"/>
                </a:lnTo>
                <a:lnTo>
                  <a:pt x="143" y="281"/>
                </a:lnTo>
                <a:lnTo>
                  <a:pt x="145" y="276"/>
                </a:lnTo>
                <a:lnTo>
                  <a:pt x="145" y="271"/>
                </a:lnTo>
                <a:lnTo>
                  <a:pt x="141" y="267"/>
                </a:lnTo>
                <a:lnTo>
                  <a:pt x="136" y="265"/>
                </a:lnTo>
                <a:lnTo>
                  <a:pt x="131" y="267"/>
                </a:lnTo>
                <a:lnTo>
                  <a:pt x="127" y="265"/>
                </a:lnTo>
                <a:lnTo>
                  <a:pt x="124" y="260"/>
                </a:lnTo>
                <a:lnTo>
                  <a:pt x="124" y="255"/>
                </a:lnTo>
                <a:lnTo>
                  <a:pt x="124" y="252"/>
                </a:lnTo>
                <a:lnTo>
                  <a:pt x="124" y="246"/>
                </a:lnTo>
                <a:lnTo>
                  <a:pt x="121" y="243"/>
                </a:lnTo>
                <a:lnTo>
                  <a:pt x="117" y="238"/>
                </a:lnTo>
                <a:lnTo>
                  <a:pt x="112" y="233"/>
                </a:lnTo>
                <a:lnTo>
                  <a:pt x="107" y="231"/>
                </a:lnTo>
                <a:lnTo>
                  <a:pt x="103" y="226"/>
                </a:lnTo>
                <a:lnTo>
                  <a:pt x="102" y="221"/>
                </a:lnTo>
                <a:lnTo>
                  <a:pt x="100" y="215"/>
                </a:lnTo>
                <a:lnTo>
                  <a:pt x="95" y="214"/>
                </a:lnTo>
                <a:lnTo>
                  <a:pt x="90" y="210"/>
                </a:lnTo>
                <a:lnTo>
                  <a:pt x="86" y="209"/>
                </a:lnTo>
                <a:lnTo>
                  <a:pt x="81" y="207"/>
                </a:lnTo>
                <a:lnTo>
                  <a:pt x="78" y="203"/>
                </a:lnTo>
                <a:lnTo>
                  <a:pt x="72" y="202"/>
                </a:lnTo>
                <a:lnTo>
                  <a:pt x="67" y="200"/>
                </a:lnTo>
                <a:lnTo>
                  <a:pt x="64" y="198"/>
                </a:lnTo>
                <a:lnTo>
                  <a:pt x="59" y="203"/>
                </a:lnTo>
                <a:lnTo>
                  <a:pt x="53" y="202"/>
                </a:lnTo>
                <a:lnTo>
                  <a:pt x="52" y="197"/>
                </a:lnTo>
                <a:lnTo>
                  <a:pt x="47" y="195"/>
                </a:lnTo>
                <a:lnTo>
                  <a:pt x="43" y="190"/>
                </a:lnTo>
                <a:lnTo>
                  <a:pt x="43" y="186"/>
                </a:lnTo>
                <a:lnTo>
                  <a:pt x="45" y="181"/>
                </a:lnTo>
                <a:lnTo>
                  <a:pt x="50" y="179"/>
                </a:lnTo>
                <a:lnTo>
                  <a:pt x="50" y="178"/>
                </a:lnTo>
                <a:lnTo>
                  <a:pt x="53" y="176"/>
                </a:lnTo>
                <a:lnTo>
                  <a:pt x="59" y="172"/>
                </a:lnTo>
                <a:lnTo>
                  <a:pt x="65" y="171"/>
                </a:lnTo>
                <a:lnTo>
                  <a:pt x="69" y="166"/>
                </a:lnTo>
                <a:lnTo>
                  <a:pt x="67" y="160"/>
                </a:lnTo>
                <a:lnTo>
                  <a:pt x="62" y="157"/>
                </a:lnTo>
                <a:lnTo>
                  <a:pt x="59" y="153"/>
                </a:lnTo>
                <a:lnTo>
                  <a:pt x="55" y="148"/>
                </a:lnTo>
                <a:lnTo>
                  <a:pt x="53" y="145"/>
                </a:lnTo>
                <a:lnTo>
                  <a:pt x="52" y="138"/>
                </a:lnTo>
                <a:lnTo>
                  <a:pt x="48" y="135"/>
                </a:lnTo>
                <a:lnTo>
                  <a:pt x="43" y="133"/>
                </a:lnTo>
                <a:lnTo>
                  <a:pt x="38" y="135"/>
                </a:lnTo>
                <a:lnTo>
                  <a:pt x="35" y="135"/>
                </a:lnTo>
                <a:lnTo>
                  <a:pt x="29" y="135"/>
                </a:lnTo>
                <a:lnTo>
                  <a:pt x="24" y="133"/>
                </a:lnTo>
                <a:lnTo>
                  <a:pt x="19" y="131"/>
                </a:lnTo>
                <a:lnTo>
                  <a:pt x="14" y="129"/>
                </a:lnTo>
                <a:lnTo>
                  <a:pt x="9" y="128"/>
                </a:lnTo>
                <a:lnTo>
                  <a:pt x="5" y="126"/>
                </a:lnTo>
                <a:lnTo>
                  <a:pt x="0" y="123"/>
                </a:lnTo>
                <a:lnTo>
                  <a:pt x="0" y="119"/>
                </a:lnTo>
                <a:lnTo>
                  <a:pt x="2" y="114"/>
                </a:lnTo>
                <a:lnTo>
                  <a:pt x="4" y="109"/>
                </a:lnTo>
                <a:lnTo>
                  <a:pt x="4" y="105"/>
                </a:lnTo>
                <a:lnTo>
                  <a:pt x="5" y="100"/>
                </a:lnTo>
                <a:lnTo>
                  <a:pt x="10" y="98"/>
                </a:lnTo>
                <a:lnTo>
                  <a:pt x="16" y="100"/>
                </a:lnTo>
                <a:lnTo>
                  <a:pt x="21" y="104"/>
                </a:lnTo>
                <a:lnTo>
                  <a:pt x="26" y="105"/>
                </a:lnTo>
                <a:lnTo>
                  <a:pt x="29" y="105"/>
                </a:lnTo>
                <a:lnTo>
                  <a:pt x="33" y="100"/>
                </a:lnTo>
                <a:lnTo>
                  <a:pt x="35" y="95"/>
                </a:lnTo>
                <a:lnTo>
                  <a:pt x="36" y="92"/>
                </a:lnTo>
                <a:lnTo>
                  <a:pt x="41" y="90"/>
                </a:lnTo>
                <a:lnTo>
                  <a:pt x="47" y="90"/>
                </a:lnTo>
                <a:lnTo>
                  <a:pt x="52" y="92"/>
                </a:lnTo>
                <a:lnTo>
                  <a:pt x="57" y="92"/>
                </a:lnTo>
                <a:lnTo>
                  <a:pt x="64" y="88"/>
                </a:lnTo>
                <a:lnTo>
                  <a:pt x="69" y="83"/>
                </a:lnTo>
                <a:lnTo>
                  <a:pt x="71" y="79"/>
                </a:lnTo>
                <a:lnTo>
                  <a:pt x="71" y="74"/>
                </a:lnTo>
                <a:lnTo>
                  <a:pt x="71" y="71"/>
                </a:lnTo>
                <a:lnTo>
                  <a:pt x="71" y="69"/>
                </a:lnTo>
                <a:lnTo>
                  <a:pt x="71" y="66"/>
                </a:lnTo>
                <a:lnTo>
                  <a:pt x="71" y="61"/>
                </a:lnTo>
                <a:lnTo>
                  <a:pt x="72" y="55"/>
                </a:lnTo>
                <a:lnTo>
                  <a:pt x="78" y="50"/>
                </a:lnTo>
                <a:lnTo>
                  <a:pt x="83" y="50"/>
                </a:lnTo>
                <a:lnTo>
                  <a:pt x="86" y="52"/>
                </a:lnTo>
                <a:lnTo>
                  <a:pt x="91" y="48"/>
                </a:lnTo>
                <a:lnTo>
                  <a:pt x="95" y="43"/>
                </a:lnTo>
                <a:lnTo>
                  <a:pt x="98" y="40"/>
                </a:lnTo>
                <a:lnTo>
                  <a:pt x="100" y="35"/>
                </a:lnTo>
                <a:lnTo>
                  <a:pt x="103" y="30"/>
                </a:lnTo>
                <a:lnTo>
                  <a:pt x="107" y="23"/>
                </a:lnTo>
                <a:lnTo>
                  <a:pt x="110" y="17"/>
                </a:lnTo>
                <a:lnTo>
                  <a:pt x="109" y="14"/>
                </a:lnTo>
                <a:lnTo>
                  <a:pt x="109" y="9"/>
                </a:lnTo>
                <a:lnTo>
                  <a:pt x="109" y="5"/>
                </a:lnTo>
                <a:lnTo>
                  <a:pt x="117" y="5"/>
                </a:lnTo>
                <a:lnTo>
                  <a:pt x="119" y="5"/>
                </a:lnTo>
                <a:lnTo>
                  <a:pt x="121" y="5"/>
                </a:lnTo>
                <a:lnTo>
                  <a:pt x="122" y="5"/>
                </a:lnTo>
                <a:lnTo>
                  <a:pt x="124" y="5"/>
                </a:lnTo>
                <a:lnTo>
                  <a:pt x="126" y="5"/>
                </a:lnTo>
                <a:lnTo>
                  <a:pt x="127" y="5"/>
                </a:lnTo>
                <a:lnTo>
                  <a:pt x="129" y="5"/>
                </a:lnTo>
                <a:lnTo>
                  <a:pt x="131" y="5"/>
                </a:lnTo>
                <a:lnTo>
                  <a:pt x="133" y="5"/>
                </a:lnTo>
                <a:lnTo>
                  <a:pt x="134" y="5"/>
                </a:lnTo>
                <a:lnTo>
                  <a:pt x="136" y="5"/>
                </a:lnTo>
                <a:lnTo>
                  <a:pt x="138" y="5"/>
                </a:lnTo>
                <a:lnTo>
                  <a:pt x="138" y="4"/>
                </a:lnTo>
                <a:lnTo>
                  <a:pt x="139" y="4"/>
                </a:lnTo>
                <a:lnTo>
                  <a:pt x="141" y="4"/>
                </a:lnTo>
                <a:lnTo>
                  <a:pt x="143" y="4"/>
                </a:lnTo>
                <a:lnTo>
                  <a:pt x="145" y="4"/>
                </a:lnTo>
                <a:lnTo>
                  <a:pt x="146" y="4"/>
                </a:lnTo>
                <a:lnTo>
                  <a:pt x="148" y="4"/>
                </a:lnTo>
                <a:lnTo>
                  <a:pt x="150" y="4"/>
                </a:lnTo>
                <a:lnTo>
                  <a:pt x="152" y="4"/>
                </a:lnTo>
                <a:lnTo>
                  <a:pt x="153" y="4"/>
                </a:lnTo>
                <a:lnTo>
                  <a:pt x="155" y="4"/>
                </a:lnTo>
                <a:lnTo>
                  <a:pt x="157" y="4"/>
                </a:lnTo>
                <a:lnTo>
                  <a:pt x="158" y="4"/>
                </a:lnTo>
                <a:lnTo>
                  <a:pt x="160" y="4"/>
                </a:lnTo>
                <a:lnTo>
                  <a:pt x="162" y="4"/>
                </a:lnTo>
                <a:lnTo>
                  <a:pt x="164" y="4"/>
                </a:lnTo>
                <a:lnTo>
                  <a:pt x="164" y="2"/>
                </a:lnTo>
                <a:lnTo>
                  <a:pt x="165" y="2"/>
                </a:lnTo>
                <a:lnTo>
                  <a:pt x="167" y="2"/>
                </a:lnTo>
                <a:lnTo>
                  <a:pt x="169" y="2"/>
                </a:lnTo>
                <a:lnTo>
                  <a:pt x="170" y="2"/>
                </a:lnTo>
                <a:lnTo>
                  <a:pt x="172" y="2"/>
                </a:lnTo>
                <a:lnTo>
                  <a:pt x="174" y="2"/>
                </a:lnTo>
                <a:lnTo>
                  <a:pt x="176" y="2"/>
                </a:lnTo>
                <a:lnTo>
                  <a:pt x="177" y="2"/>
                </a:lnTo>
                <a:lnTo>
                  <a:pt x="179" y="2"/>
                </a:lnTo>
                <a:lnTo>
                  <a:pt x="181" y="2"/>
                </a:lnTo>
                <a:lnTo>
                  <a:pt x="183" y="2"/>
                </a:lnTo>
                <a:lnTo>
                  <a:pt x="184" y="2"/>
                </a:lnTo>
                <a:lnTo>
                  <a:pt x="186" y="2"/>
                </a:lnTo>
                <a:lnTo>
                  <a:pt x="188" y="2"/>
                </a:lnTo>
                <a:lnTo>
                  <a:pt x="189" y="2"/>
                </a:lnTo>
                <a:lnTo>
                  <a:pt x="191" y="2"/>
                </a:lnTo>
                <a:lnTo>
                  <a:pt x="193" y="2"/>
                </a:lnTo>
                <a:lnTo>
                  <a:pt x="195" y="2"/>
                </a:lnTo>
                <a:lnTo>
                  <a:pt x="196" y="2"/>
                </a:lnTo>
                <a:lnTo>
                  <a:pt x="196" y="0"/>
                </a:lnTo>
                <a:lnTo>
                  <a:pt x="198" y="0"/>
                </a:lnTo>
                <a:lnTo>
                  <a:pt x="200" y="0"/>
                </a:lnTo>
                <a:lnTo>
                  <a:pt x="201" y="0"/>
                </a:lnTo>
                <a:lnTo>
                  <a:pt x="203" y="0"/>
                </a:lnTo>
                <a:lnTo>
                  <a:pt x="205" y="0"/>
                </a:lnTo>
                <a:lnTo>
                  <a:pt x="207" y="0"/>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26"/>
          <p:cNvSpPr>
            <a:spLocks/>
          </p:cNvSpPr>
          <p:nvPr/>
        </p:nvSpPr>
        <p:spPr bwMode="auto">
          <a:xfrm>
            <a:off x="6799043" y="5435764"/>
            <a:ext cx="462074" cy="532142"/>
          </a:xfrm>
          <a:custGeom>
            <a:avLst/>
            <a:gdLst>
              <a:gd name="T0" fmla="*/ 115 w 244"/>
              <a:gd name="T1" fmla="*/ 11 h 281"/>
              <a:gd name="T2" fmla="*/ 110 w 244"/>
              <a:gd name="T3" fmla="*/ 25 h 281"/>
              <a:gd name="T4" fmla="*/ 101 w 244"/>
              <a:gd name="T5" fmla="*/ 31 h 281"/>
              <a:gd name="T6" fmla="*/ 105 w 244"/>
              <a:gd name="T7" fmla="*/ 43 h 281"/>
              <a:gd name="T8" fmla="*/ 108 w 244"/>
              <a:gd name="T9" fmla="*/ 55 h 281"/>
              <a:gd name="T10" fmla="*/ 106 w 244"/>
              <a:gd name="T11" fmla="*/ 69 h 281"/>
              <a:gd name="T12" fmla="*/ 105 w 244"/>
              <a:gd name="T13" fmla="*/ 85 h 281"/>
              <a:gd name="T14" fmla="*/ 111 w 244"/>
              <a:gd name="T15" fmla="*/ 97 h 281"/>
              <a:gd name="T16" fmla="*/ 115 w 244"/>
              <a:gd name="T17" fmla="*/ 109 h 281"/>
              <a:gd name="T18" fmla="*/ 122 w 244"/>
              <a:gd name="T19" fmla="*/ 111 h 281"/>
              <a:gd name="T20" fmla="*/ 134 w 244"/>
              <a:gd name="T21" fmla="*/ 119 h 281"/>
              <a:gd name="T22" fmla="*/ 144 w 244"/>
              <a:gd name="T23" fmla="*/ 123 h 281"/>
              <a:gd name="T24" fmla="*/ 160 w 244"/>
              <a:gd name="T25" fmla="*/ 131 h 281"/>
              <a:gd name="T26" fmla="*/ 158 w 244"/>
              <a:gd name="T27" fmla="*/ 126 h 281"/>
              <a:gd name="T28" fmla="*/ 151 w 244"/>
              <a:gd name="T29" fmla="*/ 114 h 281"/>
              <a:gd name="T30" fmla="*/ 165 w 244"/>
              <a:gd name="T31" fmla="*/ 107 h 281"/>
              <a:gd name="T32" fmla="*/ 182 w 244"/>
              <a:gd name="T33" fmla="*/ 111 h 281"/>
              <a:gd name="T34" fmla="*/ 191 w 244"/>
              <a:gd name="T35" fmla="*/ 116 h 281"/>
              <a:gd name="T36" fmla="*/ 203 w 244"/>
              <a:gd name="T37" fmla="*/ 121 h 281"/>
              <a:gd name="T38" fmla="*/ 213 w 244"/>
              <a:gd name="T39" fmla="*/ 131 h 281"/>
              <a:gd name="T40" fmla="*/ 220 w 244"/>
              <a:gd name="T41" fmla="*/ 143 h 281"/>
              <a:gd name="T42" fmla="*/ 228 w 244"/>
              <a:gd name="T43" fmla="*/ 150 h 281"/>
              <a:gd name="T44" fmla="*/ 244 w 244"/>
              <a:gd name="T45" fmla="*/ 183 h 281"/>
              <a:gd name="T46" fmla="*/ 234 w 244"/>
              <a:gd name="T47" fmla="*/ 209 h 281"/>
              <a:gd name="T48" fmla="*/ 215 w 244"/>
              <a:gd name="T49" fmla="*/ 221 h 281"/>
              <a:gd name="T50" fmla="*/ 192 w 244"/>
              <a:gd name="T51" fmla="*/ 235 h 281"/>
              <a:gd name="T52" fmla="*/ 168 w 244"/>
              <a:gd name="T53" fmla="*/ 238 h 281"/>
              <a:gd name="T54" fmla="*/ 142 w 244"/>
              <a:gd name="T55" fmla="*/ 247 h 281"/>
              <a:gd name="T56" fmla="*/ 118 w 244"/>
              <a:gd name="T57" fmla="*/ 255 h 281"/>
              <a:gd name="T58" fmla="*/ 99 w 244"/>
              <a:gd name="T59" fmla="*/ 253 h 281"/>
              <a:gd name="T60" fmla="*/ 77 w 244"/>
              <a:gd name="T61" fmla="*/ 240 h 281"/>
              <a:gd name="T62" fmla="*/ 53 w 244"/>
              <a:gd name="T63" fmla="*/ 248 h 281"/>
              <a:gd name="T64" fmla="*/ 34 w 244"/>
              <a:gd name="T65" fmla="*/ 264 h 281"/>
              <a:gd name="T66" fmla="*/ 13 w 244"/>
              <a:gd name="T67" fmla="*/ 279 h 281"/>
              <a:gd name="T68" fmla="*/ 1 w 244"/>
              <a:gd name="T69" fmla="*/ 266 h 281"/>
              <a:gd name="T70" fmla="*/ 8 w 244"/>
              <a:gd name="T71" fmla="*/ 252 h 281"/>
              <a:gd name="T72" fmla="*/ 18 w 244"/>
              <a:gd name="T73" fmla="*/ 245 h 281"/>
              <a:gd name="T74" fmla="*/ 24 w 244"/>
              <a:gd name="T75" fmla="*/ 231 h 281"/>
              <a:gd name="T76" fmla="*/ 20 w 244"/>
              <a:gd name="T77" fmla="*/ 219 h 281"/>
              <a:gd name="T78" fmla="*/ 18 w 244"/>
              <a:gd name="T79" fmla="*/ 209 h 281"/>
              <a:gd name="T80" fmla="*/ 15 w 244"/>
              <a:gd name="T81" fmla="*/ 193 h 281"/>
              <a:gd name="T82" fmla="*/ 18 w 244"/>
              <a:gd name="T83" fmla="*/ 185 h 281"/>
              <a:gd name="T84" fmla="*/ 12 w 244"/>
              <a:gd name="T85" fmla="*/ 176 h 281"/>
              <a:gd name="T86" fmla="*/ 20 w 244"/>
              <a:gd name="T87" fmla="*/ 164 h 281"/>
              <a:gd name="T88" fmla="*/ 22 w 244"/>
              <a:gd name="T89" fmla="*/ 145 h 281"/>
              <a:gd name="T90" fmla="*/ 18 w 244"/>
              <a:gd name="T91" fmla="*/ 130 h 281"/>
              <a:gd name="T92" fmla="*/ 17 w 244"/>
              <a:gd name="T93" fmla="*/ 112 h 281"/>
              <a:gd name="T94" fmla="*/ 15 w 244"/>
              <a:gd name="T95" fmla="*/ 93 h 281"/>
              <a:gd name="T96" fmla="*/ 13 w 244"/>
              <a:gd name="T97" fmla="*/ 76 h 281"/>
              <a:gd name="T98" fmla="*/ 13 w 244"/>
              <a:gd name="T99" fmla="*/ 61 h 281"/>
              <a:gd name="T100" fmla="*/ 18 w 244"/>
              <a:gd name="T101" fmla="*/ 47 h 281"/>
              <a:gd name="T102" fmla="*/ 25 w 244"/>
              <a:gd name="T103" fmla="*/ 38 h 281"/>
              <a:gd name="T104" fmla="*/ 37 w 244"/>
              <a:gd name="T105" fmla="*/ 37 h 281"/>
              <a:gd name="T106" fmla="*/ 48 w 244"/>
              <a:gd name="T107" fmla="*/ 33 h 281"/>
              <a:gd name="T108" fmla="*/ 56 w 244"/>
              <a:gd name="T109" fmla="*/ 33 h 281"/>
              <a:gd name="T110" fmla="*/ 68 w 244"/>
              <a:gd name="T111" fmla="*/ 33 h 281"/>
              <a:gd name="T112" fmla="*/ 79 w 244"/>
              <a:gd name="T113" fmla="*/ 28 h 281"/>
              <a:gd name="T114" fmla="*/ 89 w 244"/>
              <a:gd name="T115" fmla="*/ 23 h 281"/>
              <a:gd name="T116" fmla="*/ 96 w 244"/>
              <a:gd name="T117" fmla="*/ 11 h 281"/>
              <a:gd name="T118" fmla="*/ 106 w 244"/>
              <a:gd name="T119" fmla="*/ 2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4" h="281">
                <a:moveTo>
                  <a:pt x="111" y="4"/>
                </a:moveTo>
                <a:lnTo>
                  <a:pt x="111" y="6"/>
                </a:lnTo>
                <a:lnTo>
                  <a:pt x="113" y="6"/>
                </a:lnTo>
                <a:lnTo>
                  <a:pt x="113" y="7"/>
                </a:lnTo>
                <a:lnTo>
                  <a:pt x="115" y="7"/>
                </a:lnTo>
                <a:lnTo>
                  <a:pt x="115" y="9"/>
                </a:lnTo>
                <a:lnTo>
                  <a:pt x="115" y="7"/>
                </a:lnTo>
                <a:lnTo>
                  <a:pt x="117" y="7"/>
                </a:lnTo>
                <a:lnTo>
                  <a:pt x="117" y="9"/>
                </a:lnTo>
                <a:lnTo>
                  <a:pt x="117" y="11"/>
                </a:lnTo>
                <a:lnTo>
                  <a:pt x="115" y="11"/>
                </a:lnTo>
                <a:lnTo>
                  <a:pt x="115" y="12"/>
                </a:lnTo>
                <a:lnTo>
                  <a:pt x="115" y="14"/>
                </a:lnTo>
                <a:lnTo>
                  <a:pt x="115" y="16"/>
                </a:lnTo>
                <a:lnTo>
                  <a:pt x="115" y="18"/>
                </a:lnTo>
                <a:lnTo>
                  <a:pt x="113" y="18"/>
                </a:lnTo>
                <a:lnTo>
                  <a:pt x="113" y="19"/>
                </a:lnTo>
                <a:lnTo>
                  <a:pt x="111" y="19"/>
                </a:lnTo>
                <a:lnTo>
                  <a:pt x="111" y="21"/>
                </a:lnTo>
                <a:lnTo>
                  <a:pt x="110" y="21"/>
                </a:lnTo>
                <a:lnTo>
                  <a:pt x="110" y="23"/>
                </a:lnTo>
                <a:lnTo>
                  <a:pt x="110" y="25"/>
                </a:lnTo>
                <a:lnTo>
                  <a:pt x="110" y="26"/>
                </a:lnTo>
                <a:lnTo>
                  <a:pt x="108" y="26"/>
                </a:lnTo>
                <a:lnTo>
                  <a:pt x="108" y="28"/>
                </a:lnTo>
                <a:lnTo>
                  <a:pt x="106" y="28"/>
                </a:lnTo>
                <a:lnTo>
                  <a:pt x="105" y="28"/>
                </a:lnTo>
                <a:lnTo>
                  <a:pt x="105" y="30"/>
                </a:lnTo>
                <a:lnTo>
                  <a:pt x="106" y="30"/>
                </a:lnTo>
                <a:lnTo>
                  <a:pt x="105" y="30"/>
                </a:lnTo>
                <a:lnTo>
                  <a:pt x="105" y="31"/>
                </a:lnTo>
                <a:lnTo>
                  <a:pt x="103" y="31"/>
                </a:lnTo>
                <a:lnTo>
                  <a:pt x="101" y="31"/>
                </a:lnTo>
                <a:lnTo>
                  <a:pt x="101" y="33"/>
                </a:lnTo>
                <a:lnTo>
                  <a:pt x="101" y="35"/>
                </a:lnTo>
                <a:lnTo>
                  <a:pt x="101" y="37"/>
                </a:lnTo>
                <a:lnTo>
                  <a:pt x="101" y="38"/>
                </a:lnTo>
                <a:lnTo>
                  <a:pt x="99" y="38"/>
                </a:lnTo>
                <a:lnTo>
                  <a:pt x="99" y="40"/>
                </a:lnTo>
                <a:lnTo>
                  <a:pt x="99" y="42"/>
                </a:lnTo>
                <a:lnTo>
                  <a:pt x="99" y="43"/>
                </a:lnTo>
                <a:lnTo>
                  <a:pt x="101" y="43"/>
                </a:lnTo>
                <a:lnTo>
                  <a:pt x="103" y="43"/>
                </a:lnTo>
                <a:lnTo>
                  <a:pt x="105" y="43"/>
                </a:lnTo>
                <a:lnTo>
                  <a:pt x="105" y="45"/>
                </a:lnTo>
                <a:lnTo>
                  <a:pt x="106" y="45"/>
                </a:lnTo>
                <a:lnTo>
                  <a:pt x="106" y="47"/>
                </a:lnTo>
                <a:lnTo>
                  <a:pt x="108" y="47"/>
                </a:lnTo>
                <a:lnTo>
                  <a:pt x="106" y="47"/>
                </a:lnTo>
                <a:lnTo>
                  <a:pt x="106" y="49"/>
                </a:lnTo>
                <a:lnTo>
                  <a:pt x="108" y="49"/>
                </a:lnTo>
                <a:lnTo>
                  <a:pt x="108" y="50"/>
                </a:lnTo>
                <a:lnTo>
                  <a:pt x="108" y="52"/>
                </a:lnTo>
                <a:lnTo>
                  <a:pt x="108" y="54"/>
                </a:lnTo>
                <a:lnTo>
                  <a:pt x="108" y="55"/>
                </a:lnTo>
                <a:lnTo>
                  <a:pt x="108" y="57"/>
                </a:lnTo>
                <a:lnTo>
                  <a:pt x="108" y="59"/>
                </a:lnTo>
                <a:lnTo>
                  <a:pt x="108" y="61"/>
                </a:lnTo>
                <a:lnTo>
                  <a:pt x="110" y="61"/>
                </a:lnTo>
                <a:lnTo>
                  <a:pt x="110" y="62"/>
                </a:lnTo>
                <a:lnTo>
                  <a:pt x="108" y="62"/>
                </a:lnTo>
                <a:lnTo>
                  <a:pt x="108" y="64"/>
                </a:lnTo>
                <a:lnTo>
                  <a:pt x="108" y="66"/>
                </a:lnTo>
                <a:lnTo>
                  <a:pt x="106" y="66"/>
                </a:lnTo>
                <a:lnTo>
                  <a:pt x="106" y="68"/>
                </a:lnTo>
                <a:lnTo>
                  <a:pt x="106" y="69"/>
                </a:lnTo>
                <a:lnTo>
                  <a:pt x="106" y="71"/>
                </a:lnTo>
                <a:lnTo>
                  <a:pt x="106" y="73"/>
                </a:lnTo>
                <a:lnTo>
                  <a:pt x="106" y="74"/>
                </a:lnTo>
                <a:lnTo>
                  <a:pt x="106" y="76"/>
                </a:lnTo>
                <a:lnTo>
                  <a:pt x="106" y="78"/>
                </a:lnTo>
                <a:lnTo>
                  <a:pt x="106" y="80"/>
                </a:lnTo>
                <a:lnTo>
                  <a:pt x="105" y="81"/>
                </a:lnTo>
                <a:lnTo>
                  <a:pt x="105" y="83"/>
                </a:lnTo>
                <a:lnTo>
                  <a:pt x="103" y="83"/>
                </a:lnTo>
                <a:lnTo>
                  <a:pt x="103" y="85"/>
                </a:lnTo>
                <a:lnTo>
                  <a:pt x="105" y="85"/>
                </a:lnTo>
                <a:lnTo>
                  <a:pt x="105" y="86"/>
                </a:lnTo>
                <a:lnTo>
                  <a:pt x="106" y="86"/>
                </a:lnTo>
                <a:lnTo>
                  <a:pt x="106" y="88"/>
                </a:lnTo>
                <a:lnTo>
                  <a:pt x="106" y="90"/>
                </a:lnTo>
                <a:lnTo>
                  <a:pt x="108" y="90"/>
                </a:lnTo>
                <a:lnTo>
                  <a:pt x="108" y="92"/>
                </a:lnTo>
                <a:lnTo>
                  <a:pt x="110" y="92"/>
                </a:lnTo>
                <a:lnTo>
                  <a:pt x="110" y="93"/>
                </a:lnTo>
                <a:lnTo>
                  <a:pt x="111" y="93"/>
                </a:lnTo>
                <a:lnTo>
                  <a:pt x="111" y="95"/>
                </a:lnTo>
                <a:lnTo>
                  <a:pt x="111" y="97"/>
                </a:lnTo>
                <a:lnTo>
                  <a:pt x="111" y="99"/>
                </a:lnTo>
                <a:lnTo>
                  <a:pt x="111" y="100"/>
                </a:lnTo>
                <a:lnTo>
                  <a:pt x="113" y="100"/>
                </a:lnTo>
                <a:lnTo>
                  <a:pt x="113" y="102"/>
                </a:lnTo>
                <a:lnTo>
                  <a:pt x="113" y="104"/>
                </a:lnTo>
                <a:lnTo>
                  <a:pt x="113" y="105"/>
                </a:lnTo>
                <a:lnTo>
                  <a:pt x="115" y="105"/>
                </a:lnTo>
                <a:lnTo>
                  <a:pt x="115" y="107"/>
                </a:lnTo>
                <a:lnTo>
                  <a:pt x="113" y="107"/>
                </a:lnTo>
                <a:lnTo>
                  <a:pt x="115" y="107"/>
                </a:lnTo>
                <a:lnTo>
                  <a:pt x="115" y="109"/>
                </a:lnTo>
                <a:lnTo>
                  <a:pt x="113" y="109"/>
                </a:lnTo>
                <a:lnTo>
                  <a:pt x="115" y="109"/>
                </a:lnTo>
                <a:lnTo>
                  <a:pt x="117" y="109"/>
                </a:lnTo>
                <a:lnTo>
                  <a:pt x="117" y="107"/>
                </a:lnTo>
                <a:lnTo>
                  <a:pt x="118" y="107"/>
                </a:lnTo>
                <a:lnTo>
                  <a:pt x="118" y="109"/>
                </a:lnTo>
                <a:lnTo>
                  <a:pt x="120" y="109"/>
                </a:lnTo>
                <a:lnTo>
                  <a:pt x="120" y="111"/>
                </a:lnTo>
                <a:lnTo>
                  <a:pt x="122" y="111"/>
                </a:lnTo>
                <a:lnTo>
                  <a:pt x="123" y="111"/>
                </a:lnTo>
                <a:lnTo>
                  <a:pt x="122" y="111"/>
                </a:lnTo>
                <a:lnTo>
                  <a:pt x="123" y="112"/>
                </a:lnTo>
                <a:lnTo>
                  <a:pt x="123" y="114"/>
                </a:lnTo>
                <a:lnTo>
                  <a:pt x="125" y="114"/>
                </a:lnTo>
                <a:lnTo>
                  <a:pt x="127" y="114"/>
                </a:lnTo>
                <a:lnTo>
                  <a:pt x="129" y="114"/>
                </a:lnTo>
                <a:lnTo>
                  <a:pt x="130" y="114"/>
                </a:lnTo>
                <a:lnTo>
                  <a:pt x="130" y="116"/>
                </a:lnTo>
                <a:lnTo>
                  <a:pt x="130" y="117"/>
                </a:lnTo>
                <a:lnTo>
                  <a:pt x="130" y="119"/>
                </a:lnTo>
                <a:lnTo>
                  <a:pt x="132" y="119"/>
                </a:lnTo>
                <a:lnTo>
                  <a:pt x="134" y="119"/>
                </a:lnTo>
                <a:lnTo>
                  <a:pt x="134" y="121"/>
                </a:lnTo>
                <a:lnTo>
                  <a:pt x="135" y="121"/>
                </a:lnTo>
                <a:lnTo>
                  <a:pt x="135" y="123"/>
                </a:lnTo>
                <a:lnTo>
                  <a:pt x="137" y="123"/>
                </a:lnTo>
                <a:lnTo>
                  <a:pt x="137" y="124"/>
                </a:lnTo>
                <a:lnTo>
                  <a:pt x="137" y="126"/>
                </a:lnTo>
                <a:lnTo>
                  <a:pt x="139" y="126"/>
                </a:lnTo>
                <a:lnTo>
                  <a:pt x="141" y="124"/>
                </a:lnTo>
                <a:lnTo>
                  <a:pt x="142" y="124"/>
                </a:lnTo>
                <a:lnTo>
                  <a:pt x="142" y="123"/>
                </a:lnTo>
                <a:lnTo>
                  <a:pt x="144" y="123"/>
                </a:lnTo>
                <a:lnTo>
                  <a:pt x="146" y="121"/>
                </a:lnTo>
                <a:lnTo>
                  <a:pt x="148" y="123"/>
                </a:lnTo>
                <a:lnTo>
                  <a:pt x="149" y="123"/>
                </a:lnTo>
                <a:lnTo>
                  <a:pt x="149" y="124"/>
                </a:lnTo>
                <a:lnTo>
                  <a:pt x="151" y="124"/>
                </a:lnTo>
                <a:lnTo>
                  <a:pt x="153" y="126"/>
                </a:lnTo>
                <a:lnTo>
                  <a:pt x="154" y="128"/>
                </a:lnTo>
                <a:lnTo>
                  <a:pt x="156" y="130"/>
                </a:lnTo>
                <a:lnTo>
                  <a:pt x="158" y="130"/>
                </a:lnTo>
                <a:lnTo>
                  <a:pt x="158" y="131"/>
                </a:lnTo>
                <a:lnTo>
                  <a:pt x="160" y="131"/>
                </a:lnTo>
                <a:lnTo>
                  <a:pt x="161" y="133"/>
                </a:lnTo>
                <a:lnTo>
                  <a:pt x="161" y="135"/>
                </a:lnTo>
                <a:lnTo>
                  <a:pt x="163" y="135"/>
                </a:lnTo>
                <a:lnTo>
                  <a:pt x="165" y="133"/>
                </a:lnTo>
                <a:lnTo>
                  <a:pt x="163" y="133"/>
                </a:lnTo>
                <a:lnTo>
                  <a:pt x="163" y="131"/>
                </a:lnTo>
                <a:lnTo>
                  <a:pt x="163" y="130"/>
                </a:lnTo>
                <a:lnTo>
                  <a:pt x="161" y="130"/>
                </a:lnTo>
                <a:lnTo>
                  <a:pt x="161" y="128"/>
                </a:lnTo>
                <a:lnTo>
                  <a:pt x="160" y="126"/>
                </a:lnTo>
                <a:lnTo>
                  <a:pt x="158" y="126"/>
                </a:lnTo>
                <a:lnTo>
                  <a:pt x="156" y="124"/>
                </a:lnTo>
                <a:lnTo>
                  <a:pt x="156" y="123"/>
                </a:lnTo>
                <a:lnTo>
                  <a:pt x="154" y="123"/>
                </a:lnTo>
                <a:lnTo>
                  <a:pt x="154" y="121"/>
                </a:lnTo>
                <a:lnTo>
                  <a:pt x="153" y="121"/>
                </a:lnTo>
                <a:lnTo>
                  <a:pt x="153" y="119"/>
                </a:lnTo>
                <a:lnTo>
                  <a:pt x="151" y="117"/>
                </a:lnTo>
                <a:lnTo>
                  <a:pt x="151" y="116"/>
                </a:lnTo>
                <a:lnTo>
                  <a:pt x="149" y="116"/>
                </a:lnTo>
                <a:lnTo>
                  <a:pt x="149" y="114"/>
                </a:lnTo>
                <a:lnTo>
                  <a:pt x="151" y="114"/>
                </a:lnTo>
                <a:lnTo>
                  <a:pt x="151" y="112"/>
                </a:lnTo>
                <a:lnTo>
                  <a:pt x="153" y="112"/>
                </a:lnTo>
                <a:lnTo>
                  <a:pt x="153" y="111"/>
                </a:lnTo>
                <a:lnTo>
                  <a:pt x="154" y="111"/>
                </a:lnTo>
                <a:lnTo>
                  <a:pt x="154" y="109"/>
                </a:lnTo>
                <a:lnTo>
                  <a:pt x="156" y="109"/>
                </a:lnTo>
                <a:lnTo>
                  <a:pt x="158" y="107"/>
                </a:lnTo>
                <a:lnTo>
                  <a:pt x="160" y="107"/>
                </a:lnTo>
                <a:lnTo>
                  <a:pt x="161" y="107"/>
                </a:lnTo>
                <a:lnTo>
                  <a:pt x="163" y="107"/>
                </a:lnTo>
                <a:lnTo>
                  <a:pt x="165" y="107"/>
                </a:lnTo>
                <a:lnTo>
                  <a:pt x="168" y="107"/>
                </a:lnTo>
                <a:lnTo>
                  <a:pt x="170" y="107"/>
                </a:lnTo>
                <a:lnTo>
                  <a:pt x="172" y="107"/>
                </a:lnTo>
                <a:lnTo>
                  <a:pt x="173" y="107"/>
                </a:lnTo>
                <a:lnTo>
                  <a:pt x="175" y="107"/>
                </a:lnTo>
                <a:lnTo>
                  <a:pt x="177" y="107"/>
                </a:lnTo>
                <a:lnTo>
                  <a:pt x="179" y="107"/>
                </a:lnTo>
                <a:lnTo>
                  <a:pt x="180" y="107"/>
                </a:lnTo>
                <a:lnTo>
                  <a:pt x="182" y="107"/>
                </a:lnTo>
                <a:lnTo>
                  <a:pt x="182" y="109"/>
                </a:lnTo>
                <a:lnTo>
                  <a:pt x="182" y="111"/>
                </a:lnTo>
                <a:lnTo>
                  <a:pt x="182" y="112"/>
                </a:lnTo>
                <a:lnTo>
                  <a:pt x="184" y="112"/>
                </a:lnTo>
                <a:lnTo>
                  <a:pt x="184" y="114"/>
                </a:lnTo>
                <a:lnTo>
                  <a:pt x="184" y="116"/>
                </a:lnTo>
                <a:lnTo>
                  <a:pt x="185" y="116"/>
                </a:lnTo>
                <a:lnTo>
                  <a:pt x="187" y="116"/>
                </a:lnTo>
                <a:lnTo>
                  <a:pt x="189" y="116"/>
                </a:lnTo>
                <a:lnTo>
                  <a:pt x="189" y="114"/>
                </a:lnTo>
                <a:lnTo>
                  <a:pt x="189" y="116"/>
                </a:lnTo>
                <a:lnTo>
                  <a:pt x="191" y="114"/>
                </a:lnTo>
                <a:lnTo>
                  <a:pt x="191" y="116"/>
                </a:lnTo>
                <a:lnTo>
                  <a:pt x="192" y="116"/>
                </a:lnTo>
                <a:lnTo>
                  <a:pt x="192" y="117"/>
                </a:lnTo>
                <a:lnTo>
                  <a:pt x="194" y="117"/>
                </a:lnTo>
                <a:lnTo>
                  <a:pt x="196" y="117"/>
                </a:lnTo>
                <a:lnTo>
                  <a:pt x="196" y="116"/>
                </a:lnTo>
                <a:lnTo>
                  <a:pt x="197" y="116"/>
                </a:lnTo>
                <a:lnTo>
                  <a:pt x="199" y="117"/>
                </a:lnTo>
                <a:lnTo>
                  <a:pt x="201" y="117"/>
                </a:lnTo>
                <a:lnTo>
                  <a:pt x="201" y="119"/>
                </a:lnTo>
                <a:lnTo>
                  <a:pt x="201" y="121"/>
                </a:lnTo>
                <a:lnTo>
                  <a:pt x="203" y="121"/>
                </a:lnTo>
                <a:lnTo>
                  <a:pt x="203" y="123"/>
                </a:lnTo>
                <a:lnTo>
                  <a:pt x="204" y="123"/>
                </a:lnTo>
                <a:lnTo>
                  <a:pt x="206" y="123"/>
                </a:lnTo>
                <a:lnTo>
                  <a:pt x="208" y="123"/>
                </a:lnTo>
                <a:lnTo>
                  <a:pt x="208" y="124"/>
                </a:lnTo>
                <a:lnTo>
                  <a:pt x="209" y="124"/>
                </a:lnTo>
                <a:lnTo>
                  <a:pt x="209" y="126"/>
                </a:lnTo>
                <a:lnTo>
                  <a:pt x="211" y="128"/>
                </a:lnTo>
                <a:lnTo>
                  <a:pt x="211" y="130"/>
                </a:lnTo>
                <a:lnTo>
                  <a:pt x="213" y="130"/>
                </a:lnTo>
                <a:lnTo>
                  <a:pt x="213" y="131"/>
                </a:lnTo>
                <a:lnTo>
                  <a:pt x="213" y="133"/>
                </a:lnTo>
                <a:lnTo>
                  <a:pt x="215" y="133"/>
                </a:lnTo>
                <a:lnTo>
                  <a:pt x="215" y="135"/>
                </a:lnTo>
                <a:lnTo>
                  <a:pt x="216" y="135"/>
                </a:lnTo>
                <a:lnTo>
                  <a:pt x="218" y="135"/>
                </a:lnTo>
                <a:lnTo>
                  <a:pt x="218" y="136"/>
                </a:lnTo>
                <a:lnTo>
                  <a:pt x="218" y="138"/>
                </a:lnTo>
                <a:lnTo>
                  <a:pt x="220" y="138"/>
                </a:lnTo>
                <a:lnTo>
                  <a:pt x="220" y="140"/>
                </a:lnTo>
                <a:lnTo>
                  <a:pt x="220" y="142"/>
                </a:lnTo>
                <a:lnTo>
                  <a:pt x="220" y="143"/>
                </a:lnTo>
                <a:lnTo>
                  <a:pt x="220" y="145"/>
                </a:lnTo>
                <a:lnTo>
                  <a:pt x="218" y="147"/>
                </a:lnTo>
                <a:lnTo>
                  <a:pt x="218" y="148"/>
                </a:lnTo>
                <a:lnTo>
                  <a:pt x="220" y="150"/>
                </a:lnTo>
                <a:lnTo>
                  <a:pt x="220" y="152"/>
                </a:lnTo>
                <a:lnTo>
                  <a:pt x="222" y="152"/>
                </a:lnTo>
                <a:lnTo>
                  <a:pt x="222" y="150"/>
                </a:lnTo>
                <a:lnTo>
                  <a:pt x="223" y="150"/>
                </a:lnTo>
                <a:lnTo>
                  <a:pt x="225" y="150"/>
                </a:lnTo>
                <a:lnTo>
                  <a:pt x="227" y="150"/>
                </a:lnTo>
                <a:lnTo>
                  <a:pt x="228" y="150"/>
                </a:lnTo>
                <a:lnTo>
                  <a:pt x="230" y="150"/>
                </a:lnTo>
                <a:lnTo>
                  <a:pt x="230" y="152"/>
                </a:lnTo>
                <a:lnTo>
                  <a:pt x="232" y="152"/>
                </a:lnTo>
                <a:lnTo>
                  <a:pt x="234" y="152"/>
                </a:lnTo>
                <a:lnTo>
                  <a:pt x="235" y="152"/>
                </a:lnTo>
                <a:lnTo>
                  <a:pt x="244" y="155"/>
                </a:lnTo>
                <a:lnTo>
                  <a:pt x="242" y="159"/>
                </a:lnTo>
                <a:lnTo>
                  <a:pt x="240" y="164"/>
                </a:lnTo>
                <a:lnTo>
                  <a:pt x="242" y="173"/>
                </a:lnTo>
                <a:lnTo>
                  <a:pt x="242" y="179"/>
                </a:lnTo>
                <a:lnTo>
                  <a:pt x="244" y="183"/>
                </a:lnTo>
                <a:lnTo>
                  <a:pt x="244" y="186"/>
                </a:lnTo>
                <a:lnTo>
                  <a:pt x="244" y="190"/>
                </a:lnTo>
                <a:lnTo>
                  <a:pt x="242" y="191"/>
                </a:lnTo>
                <a:lnTo>
                  <a:pt x="242" y="195"/>
                </a:lnTo>
                <a:lnTo>
                  <a:pt x="240" y="197"/>
                </a:lnTo>
                <a:lnTo>
                  <a:pt x="239" y="198"/>
                </a:lnTo>
                <a:lnTo>
                  <a:pt x="239" y="200"/>
                </a:lnTo>
                <a:lnTo>
                  <a:pt x="237" y="204"/>
                </a:lnTo>
                <a:lnTo>
                  <a:pt x="235" y="205"/>
                </a:lnTo>
                <a:lnTo>
                  <a:pt x="235" y="207"/>
                </a:lnTo>
                <a:lnTo>
                  <a:pt x="234" y="209"/>
                </a:lnTo>
                <a:lnTo>
                  <a:pt x="232" y="210"/>
                </a:lnTo>
                <a:lnTo>
                  <a:pt x="230" y="212"/>
                </a:lnTo>
                <a:lnTo>
                  <a:pt x="228" y="212"/>
                </a:lnTo>
                <a:lnTo>
                  <a:pt x="227" y="214"/>
                </a:lnTo>
                <a:lnTo>
                  <a:pt x="225" y="216"/>
                </a:lnTo>
                <a:lnTo>
                  <a:pt x="223" y="216"/>
                </a:lnTo>
                <a:lnTo>
                  <a:pt x="220" y="217"/>
                </a:lnTo>
                <a:lnTo>
                  <a:pt x="218" y="219"/>
                </a:lnTo>
                <a:lnTo>
                  <a:pt x="216" y="219"/>
                </a:lnTo>
                <a:lnTo>
                  <a:pt x="216" y="221"/>
                </a:lnTo>
                <a:lnTo>
                  <a:pt x="215" y="221"/>
                </a:lnTo>
                <a:lnTo>
                  <a:pt x="213" y="222"/>
                </a:lnTo>
                <a:lnTo>
                  <a:pt x="209" y="222"/>
                </a:lnTo>
                <a:lnTo>
                  <a:pt x="208" y="224"/>
                </a:lnTo>
                <a:lnTo>
                  <a:pt x="206" y="226"/>
                </a:lnTo>
                <a:lnTo>
                  <a:pt x="204" y="226"/>
                </a:lnTo>
                <a:lnTo>
                  <a:pt x="203" y="228"/>
                </a:lnTo>
                <a:lnTo>
                  <a:pt x="201" y="229"/>
                </a:lnTo>
                <a:lnTo>
                  <a:pt x="199" y="231"/>
                </a:lnTo>
                <a:lnTo>
                  <a:pt x="197" y="233"/>
                </a:lnTo>
                <a:lnTo>
                  <a:pt x="196" y="233"/>
                </a:lnTo>
                <a:lnTo>
                  <a:pt x="192" y="235"/>
                </a:lnTo>
                <a:lnTo>
                  <a:pt x="191" y="235"/>
                </a:lnTo>
                <a:lnTo>
                  <a:pt x="189" y="235"/>
                </a:lnTo>
                <a:lnTo>
                  <a:pt x="187" y="233"/>
                </a:lnTo>
                <a:lnTo>
                  <a:pt x="184" y="233"/>
                </a:lnTo>
                <a:lnTo>
                  <a:pt x="182" y="231"/>
                </a:lnTo>
                <a:lnTo>
                  <a:pt x="179" y="233"/>
                </a:lnTo>
                <a:lnTo>
                  <a:pt x="177" y="233"/>
                </a:lnTo>
                <a:lnTo>
                  <a:pt x="175" y="235"/>
                </a:lnTo>
                <a:lnTo>
                  <a:pt x="173" y="236"/>
                </a:lnTo>
                <a:lnTo>
                  <a:pt x="172" y="236"/>
                </a:lnTo>
                <a:lnTo>
                  <a:pt x="168" y="238"/>
                </a:lnTo>
                <a:lnTo>
                  <a:pt x="166" y="238"/>
                </a:lnTo>
                <a:lnTo>
                  <a:pt x="165" y="240"/>
                </a:lnTo>
                <a:lnTo>
                  <a:pt x="163" y="241"/>
                </a:lnTo>
                <a:lnTo>
                  <a:pt x="160" y="241"/>
                </a:lnTo>
                <a:lnTo>
                  <a:pt x="158" y="243"/>
                </a:lnTo>
                <a:lnTo>
                  <a:pt x="156" y="243"/>
                </a:lnTo>
                <a:lnTo>
                  <a:pt x="153" y="243"/>
                </a:lnTo>
                <a:lnTo>
                  <a:pt x="151" y="245"/>
                </a:lnTo>
                <a:lnTo>
                  <a:pt x="149" y="245"/>
                </a:lnTo>
                <a:lnTo>
                  <a:pt x="146" y="247"/>
                </a:lnTo>
                <a:lnTo>
                  <a:pt x="142" y="247"/>
                </a:lnTo>
                <a:lnTo>
                  <a:pt x="139" y="245"/>
                </a:lnTo>
                <a:lnTo>
                  <a:pt x="137" y="245"/>
                </a:lnTo>
                <a:lnTo>
                  <a:pt x="134" y="245"/>
                </a:lnTo>
                <a:lnTo>
                  <a:pt x="130" y="245"/>
                </a:lnTo>
                <a:lnTo>
                  <a:pt x="127" y="245"/>
                </a:lnTo>
                <a:lnTo>
                  <a:pt x="123" y="245"/>
                </a:lnTo>
                <a:lnTo>
                  <a:pt x="122" y="245"/>
                </a:lnTo>
                <a:lnTo>
                  <a:pt x="120" y="247"/>
                </a:lnTo>
                <a:lnTo>
                  <a:pt x="120" y="248"/>
                </a:lnTo>
                <a:lnTo>
                  <a:pt x="118" y="252"/>
                </a:lnTo>
                <a:lnTo>
                  <a:pt x="118" y="255"/>
                </a:lnTo>
                <a:lnTo>
                  <a:pt x="118" y="259"/>
                </a:lnTo>
                <a:lnTo>
                  <a:pt x="117" y="260"/>
                </a:lnTo>
                <a:lnTo>
                  <a:pt x="115" y="260"/>
                </a:lnTo>
                <a:lnTo>
                  <a:pt x="111" y="260"/>
                </a:lnTo>
                <a:lnTo>
                  <a:pt x="108" y="260"/>
                </a:lnTo>
                <a:lnTo>
                  <a:pt x="106" y="259"/>
                </a:lnTo>
                <a:lnTo>
                  <a:pt x="105" y="259"/>
                </a:lnTo>
                <a:lnTo>
                  <a:pt x="103" y="257"/>
                </a:lnTo>
                <a:lnTo>
                  <a:pt x="101" y="255"/>
                </a:lnTo>
                <a:lnTo>
                  <a:pt x="101" y="253"/>
                </a:lnTo>
                <a:lnTo>
                  <a:pt x="99" y="253"/>
                </a:lnTo>
                <a:lnTo>
                  <a:pt x="99" y="250"/>
                </a:lnTo>
                <a:lnTo>
                  <a:pt x="99" y="248"/>
                </a:lnTo>
                <a:lnTo>
                  <a:pt x="98" y="245"/>
                </a:lnTo>
                <a:lnTo>
                  <a:pt x="96" y="243"/>
                </a:lnTo>
                <a:lnTo>
                  <a:pt x="94" y="243"/>
                </a:lnTo>
                <a:lnTo>
                  <a:pt x="92" y="243"/>
                </a:lnTo>
                <a:lnTo>
                  <a:pt x="89" y="241"/>
                </a:lnTo>
                <a:lnTo>
                  <a:pt x="86" y="241"/>
                </a:lnTo>
                <a:lnTo>
                  <a:pt x="82" y="241"/>
                </a:lnTo>
                <a:lnTo>
                  <a:pt x="80" y="240"/>
                </a:lnTo>
                <a:lnTo>
                  <a:pt x="77" y="240"/>
                </a:lnTo>
                <a:lnTo>
                  <a:pt x="74" y="240"/>
                </a:lnTo>
                <a:lnTo>
                  <a:pt x="72" y="238"/>
                </a:lnTo>
                <a:lnTo>
                  <a:pt x="68" y="238"/>
                </a:lnTo>
                <a:lnTo>
                  <a:pt x="65" y="240"/>
                </a:lnTo>
                <a:lnTo>
                  <a:pt x="63" y="240"/>
                </a:lnTo>
                <a:lnTo>
                  <a:pt x="60" y="240"/>
                </a:lnTo>
                <a:lnTo>
                  <a:pt x="58" y="241"/>
                </a:lnTo>
                <a:lnTo>
                  <a:pt x="56" y="241"/>
                </a:lnTo>
                <a:lnTo>
                  <a:pt x="55" y="243"/>
                </a:lnTo>
                <a:lnTo>
                  <a:pt x="53" y="245"/>
                </a:lnTo>
                <a:lnTo>
                  <a:pt x="53" y="248"/>
                </a:lnTo>
                <a:lnTo>
                  <a:pt x="51" y="250"/>
                </a:lnTo>
                <a:lnTo>
                  <a:pt x="49" y="252"/>
                </a:lnTo>
                <a:lnTo>
                  <a:pt x="48" y="253"/>
                </a:lnTo>
                <a:lnTo>
                  <a:pt x="46" y="255"/>
                </a:lnTo>
                <a:lnTo>
                  <a:pt x="44" y="257"/>
                </a:lnTo>
                <a:lnTo>
                  <a:pt x="43" y="257"/>
                </a:lnTo>
                <a:lnTo>
                  <a:pt x="41" y="259"/>
                </a:lnTo>
                <a:lnTo>
                  <a:pt x="39" y="260"/>
                </a:lnTo>
                <a:lnTo>
                  <a:pt x="37" y="260"/>
                </a:lnTo>
                <a:lnTo>
                  <a:pt x="36" y="262"/>
                </a:lnTo>
                <a:lnTo>
                  <a:pt x="34" y="264"/>
                </a:lnTo>
                <a:lnTo>
                  <a:pt x="32" y="266"/>
                </a:lnTo>
                <a:lnTo>
                  <a:pt x="31" y="267"/>
                </a:lnTo>
                <a:lnTo>
                  <a:pt x="29" y="269"/>
                </a:lnTo>
                <a:lnTo>
                  <a:pt x="27" y="271"/>
                </a:lnTo>
                <a:lnTo>
                  <a:pt x="25" y="271"/>
                </a:lnTo>
                <a:lnTo>
                  <a:pt x="24" y="272"/>
                </a:lnTo>
                <a:lnTo>
                  <a:pt x="20" y="274"/>
                </a:lnTo>
                <a:lnTo>
                  <a:pt x="18" y="276"/>
                </a:lnTo>
                <a:lnTo>
                  <a:pt x="17" y="276"/>
                </a:lnTo>
                <a:lnTo>
                  <a:pt x="15" y="278"/>
                </a:lnTo>
                <a:lnTo>
                  <a:pt x="13" y="279"/>
                </a:lnTo>
                <a:lnTo>
                  <a:pt x="12" y="281"/>
                </a:lnTo>
                <a:lnTo>
                  <a:pt x="5" y="274"/>
                </a:lnTo>
                <a:lnTo>
                  <a:pt x="5" y="272"/>
                </a:lnTo>
                <a:lnTo>
                  <a:pt x="5" y="271"/>
                </a:lnTo>
                <a:lnTo>
                  <a:pt x="5" y="269"/>
                </a:lnTo>
                <a:lnTo>
                  <a:pt x="3" y="269"/>
                </a:lnTo>
                <a:lnTo>
                  <a:pt x="1" y="269"/>
                </a:lnTo>
                <a:lnTo>
                  <a:pt x="1" y="267"/>
                </a:lnTo>
                <a:lnTo>
                  <a:pt x="0" y="267"/>
                </a:lnTo>
                <a:lnTo>
                  <a:pt x="0" y="266"/>
                </a:lnTo>
                <a:lnTo>
                  <a:pt x="1" y="266"/>
                </a:lnTo>
                <a:lnTo>
                  <a:pt x="3" y="264"/>
                </a:lnTo>
                <a:lnTo>
                  <a:pt x="3" y="262"/>
                </a:lnTo>
                <a:lnTo>
                  <a:pt x="3" y="260"/>
                </a:lnTo>
                <a:lnTo>
                  <a:pt x="3" y="259"/>
                </a:lnTo>
                <a:lnTo>
                  <a:pt x="5" y="259"/>
                </a:lnTo>
                <a:lnTo>
                  <a:pt x="5" y="257"/>
                </a:lnTo>
                <a:lnTo>
                  <a:pt x="5" y="255"/>
                </a:lnTo>
                <a:lnTo>
                  <a:pt x="6" y="255"/>
                </a:lnTo>
                <a:lnTo>
                  <a:pt x="6" y="253"/>
                </a:lnTo>
                <a:lnTo>
                  <a:pt x="6" y="252"/>
                </a:lnTo>
                <a:lnTo>
                  <a:pt x="8" y="252"/>
                </a:lnTo>
                <a:lnTo>
                  <a:pt x="8" y="250"/>
                </a:lnTo>
                <a:lnTo>
                  <a:pt x="10" y="250"/>
                </a:lnTo>
                <a:lnTo>
                  <a:pt x="10" y="248"/>
                </a:lnTo>
                <a:lnTo>
                  <a:pt x="12" y="248"/>
                </a:lnTo>
                <a:lnTo>
                  <a:pt x="13" y="247"/>
                </a:lnTo>
                <a:lnTo>
                  <a:pt x="15" y="247"/>
                </a:lnTo>
                <a:lnTo>
                  <a:pt x="17" y="247"/>
                </a:lnTo>
                <a:lnTo>
                  <a:pt x="18" y="247"/>
                </a:lnTo>
                <a:lnTo>
                  <a:pt x="20" y="247"/>
                </a:lnTo>
                <a:lnTo>
                  <a:pt x="20" y="245"/>
                </a:lnTo>
                <a:lnTo>
                  <a:pt x="18" y="245"/>
                </a:lnTo>
                <a:lnTo>
                  <a:pt x="18" y="243"/>
                </a:lnTo>
                <a:lnTo>
                  <a:pt x="20" y="243"/>
                </a:lnTo>
                <a:lnTo>
                  <a:pt x="20" y="241"/>
                </a:lnTo>
                <a:lnTo>
                  <a:pt x="22" y="241"/>
                </a:lnTo>
                <a:lnTo>
                  <a:pt x="24" y="241"/>
                </a:lnTo>
                <a:lnTo>
                  <a:pt x="24" y="240"/>
                </a:lnTo>
                <a:lnTo>
                  <a:pt x="24" y="238"/>
                </a:lnTo>
                <a:lnTo>
                  <a:pt x="24" y="236"/>
                </a:lnTo>
                <a:lnTo>
                  <a:pt x="24" y="235"/>
                </a:lnTo>
                <a:lnTo>
                  <a:pt x="24" y="233"/>
                </a:lnTo>
                <a:lnTo>
                  <a:pt x="24" y="231"/>
                </a:lnTo>
                <a:lnTo>
                  <a:pt x="24" y="229"/>
                </a:lnTo>
                <a:lnTo>
                  <a:pt x="24" y="228"/>
                </a:lnTo>
                <a:lnTo>
                  <a:pt x="22" y="228"/>
                </a:lnTo>
                <a:lnTo>
                  <a:pt x="20" y="228"/>
                </a:lnTo>
                <a:lnTo>
                  <a:pt x="20" y="226"/>
                </a:lnTo>
                <a:lnTo>
                  <a:pt x="18" y="226"/>
                </a:lnTo>
                <a:lnTo>
                  <a:pt x="18" y="224"/>
                </a:lnTo>
                <a:lnTo>
                  <a:pt x="20" y="224"/>
                </a:lnTo>
                <a:lnTo>
                  <a:pt x="20" y="222"/>
                </a:lnTo>
                <a:lnTo>
                  <a:pt x="20" y="221"/>
                </a:lnTo>
                <a:lnTo>
                  <a:pt x="20" y="219"/>
                </a:lnTo>
                <a:lnTo>
                  <a:pt x="22" y="219"/>
                </a:lnTo>
                <a:lnTo>
                  <a:pt x="22" y="217"/>
                </a:lnTo>
                <a:lnTo>
                  <a:pt x="22" y="216"/>
                </a:lnTo>
                <a:lnTo>
                  <a:pt x="20" y="216"/>
                </a:lnTo>
                <a:lnTo>
                  <a:pt x="20" y="214"/>
                </a:lnTo>
                <a:lnTo>
                  <a:pt x="18" y="214"/>
                </a:lnTo>
                <a:lnTo>
                  <a:pt x="18" y="212"/>
                </a:lnTo>
                <a:lnTo>
                  <a:pt x="20" y="212"/>
                </a:lnTo>
                <a:lnTo>
                  <a:pt x="20" y="210"/>
                </a:lnTo>
                <a:lnTo>
                  <a:pt x="20" y="209"/>
                </a:lnTo>
                <a:lnTo>
                  <a:pt x="18" y="209"/>
                </a:lnTo>
                <a:lnTo>
                  <a:pt x="18" y="207"/>
                </a:lnTo>
                <a:lnTo>
                  <a:pt x="18" y="205"/>
                </a:lnTo>
                <a:lnTo>
                  <a:pt x="17" y="205"/>
                </a:lnTo>
                <a:lnTo>
                  <a:pt x="17" y="204"/>
                </a:lnTo>
                <a:lnTo>
                  <a:pt x="17" y="202"/>
                </a:lnTo>
                <a:lnTo>
                  <a:pt x="17" y="200"/>
                </a:lnTo>
                <a:lnTo>
                  <a:pt x="17" y="198"/>
                </a:lnTo>
                <a:lnTo>
                  <a:pt x="17" y="197"/>
                </a:lnTo>
                <a:lnTo>
                  <a:pt x="15" y="197"/>
                </a:lnTo>
                <a:lnTo>
                  <a:pt x="15" y="195"/>
                </a:lnTo>
                <a:lnTo>
                  <a:pt x="15" y="193"/>
                </a:lnTo>
                <a:lnTo>
                  <a:pt x="17" y="193"/>
                </a:lnTo>
                <a:lnTo>
                  <a:pt x="17" y="195"/>
                </a:lnTo>
                <a:lnTo>
                  <a:pt x="18" y="195"/>
                </a:lnTo>
                <a:lnTo>
                  <a:pt x="18" y="193"/>
                </a:lnTo>
                <a:lnTo>
                  <a:pt x="18" y="191"/>
                </a:lnTo>
                <a:lnTo>
                  <a:pt x="18" y="190"/>
                </a:lnTo>
                <a:lnTo>
                  <a:pt x="17" y="190"/>
                </a:lnTo>
                <a:lnTo>
                  <a:pt x="17" y="188"/>
                </a:lnTo>
                <a:lnTo>
                  <a:pt x="17" y="186"/>
                </a:lnTo>
                <a:lnTo>
                  <a:pt x="17" y="185"/>
                </a:lnTo>
                <a:lnTo>
                  <a:pt x="18" y="185"/>
                </a:lnTo>
                <a:lnTo>
                  <a:pt x="20" y="185"/>
                </a:lnTo>
                <a:lnTo>
                  <a:pt x="18" y="183"/>
                </a:lnTo>
                <a:lnTo>
                  <a:pt x="17" y="183"/>
                </a:lnTo>
                <a:lnTo>
                  <a:pt x="17" y="181"/>
                </a:lnTo>
                <a:lnTo>
                  <a:pt x="15" y="181"/>
                </a:lnTo>
                <a:lnTo>
                  <a:pt x="13" y="181"/>
                </a:lnTo>
                <a:lnTo>
                  <a:pt x="13" y="179"/>
                </a:lnTo>
                <a:lnTo>
                  <a:pt x="15" y="179"/>
                </a:lnTo>
                <a:lnTo>
                  <a:pt x="15" y="178"/>
                </a:lnTo>
                <a:lnTo>
                  <a:pt x="13" y="178"/>
                </a:lnTo>
                <a:lnTo>
                  <a:pt x="12" y="176"/>
                </a:lnTo>
                <a:lnTo>
                  <a:pt x="12" y="174"/>
                </a:lnTo>
                <a:lnTo>
                  <a:pt x="13" y="174"/>
                </a:lnTo>
                <a:lnTo>
                  <a:pt x="13" y="173"/>
                </a:lnTo>
                <a:lnTo>
                  <a:pt x="15" y="171"/>
                </a:lnTo>
                <a:lnTo>
                  <a:pt x="15" y="169"/>
                </a:lnTo>
                <a:lnTo>
                  <a:pt x="17" y="169"/>
                </a:lnTo>
                <a:lnTo>
                  <a:pt x="17" y="167"/>
                </a:lnTo>
                <a:lnTo>
                  <a:pt x="17" y="166"/>
                </a:lnTo>
                <a:lnTo>
                  <a:pt x="18" y="166"/>
                </a:lnTo>
                <a:lnTo>
                  <a:pt x="20" y="166"/>
                </a:lnTo>
                <a:lnTo>
                  <a:pt x="20" y="164"/>
                </a:lnTo>
                <a:lnTo>
                  <a:pt x="20" y="162"/>
                </a:lnTo>
                <a:lnTo>
                  <a:pt x="22" y="161"/>
                </a:lnTo>
                <a:lnTo>
                  <a:pt x="22" y="159"/>
                </a:lnTo>
                <a:lnTo>
                  <a:pt x="22" y="157"/>
                </a:lnTo>
                <a:lnTo>
                  <a:pt x="22" y="155"/>
                </a:lnTo>
                <a:lnTo>
                  <a:pt x="22" y="154"/>
                </a:lnTo>
                <a:lnTo>
                  <a:pt x="22" y="152"/>
                </a:lnTo>
                <a:lnTo>
                  <a:pt x="22" y="150"/>
                </a:lnTo>
                <a:lnTo>
                  <a:pt x="22" y="148"/>
                </a:lnTo>
                <a:lnTo>
                  <a:pt x="22" y="147"/>
                </a:lnTo>
                <a:lnTo>
                  <a:pt x="22" y="145"/>
                </a:lnTo>
                <a:lnTo>
                  <a:pt x="20" y="145"/>
                </a:lnTo>
                <a:lnTo>
                  <a:pt x="20" y="143"/>
                </a:lnTo>
                <a:lnTo>
                  <a:pt x="20" y="142"/>
                </a:lnTo>
                <a:lnTo>
                  <a:pt x="20" y="140"/>
                </a:lnTo>
                <a:lnTo>
                  <a:pt x="20" y="138"/>
                </a:lnTo>
                <a:lnTo>
                  <a:pt x="20" y="136"/>
                </a:lnTo>
                <a:lnTo>
                  <a:pt x="20" y="135"/>
                </a:lnTo>
                <a:lnTo>
                  <a:pt x="20" y="133"/>
                </a:lnTo>
                <a:lnTo>
                  <a:pt x="20" y="131"/>
                </a:lnTo>
                <a:lnTo>
                  <a:pt x="20" y="130"/>
                </a:lnTo>
                <a:lnTo>
                  <a:pt x="18" y="130"/>
                </a:lnTo>
                <a:lnTo>
                  <a:pt x="18" y="128"/>
                </a:lnTo>
                <a:lnTo>
                  <a:pt x="18" y="126"/>
                </a:lnTo>
                <a:lnTo>
                  <a:pt x="18" y="124"/>
                </a:lnTo>
                <a:lnTo>
                  <a:pt x="18" y="123"/>
                </a:lnTo>
                <a:lnTo>
                  <a:pt x="18" y="121"/>
                </a:lnTo>
                <a:lnTo>
                  <a:pt x="18" y="119"/>
                </a:lnTo>
                <a:lnTo>
                  <a:pt x="18" y="117"/>
                </a:lnTo>
                <a:lnTo>
                  <a:pt x="18" y="116"/>
                </a:lnTo>
                <a:lnTo>
                  <a:pt x="17" y="116"/>
                </a:lnTo>
                <a:lnTo>
                  <a:pt x="17" y="114"/>
                </a:lnTo>
                <a:lnTo>
                  <a:pt x="17" y="112"/>
                </a:lnTo>
                <a:lnTo>
                  <a:pt x="17" y="111"/>
                </a:lnTo>
                <a:lnTo>
                  <a:pt x="17" y="109"/>
                </a:lnTo>
                <a:lnTo>
                  <a:pt x="17" y="107"/>
                </a:lnTo>
                <a:lnTo>
                  <a:pt x="17" y="105"/>
                </a:lnTo>
                <a:lnTo>
                  <a:pt x="17" y="104"/>
                </a:lnTo>
                <a:lnTo>
                  <a:pt x="17" y="102"/>
                </a:lnTo>
                <a:lnTo>
                  <a:pt x="15" y="100"/>
                </a:lnTo>
                <a:lnTo>
                  <a:pt x="15" y="99"/>
                </a:lnTo>
                <a:lnTo>
                  <a:pt x="15" y="97"/>
                </a:lnTo>
                <a:lnTo>
                  <a:pt x="15" y="95"/>
                </a:lnTo>
                <a:lnTo>
                  <a:pt x="15" y="93"/>
                </a:lnTo>
                <a:lnTo>
                  <a:pt x="15" y="92"/>
                </a:lnTo>
                <a:lnTo>
                  <a:pt x="15" y="90"/>
                </a:lnTo>
                <a:lnTo>
                  <a:pt x="15" y="88"/>
                </a:lnTo>
                <a:lnTo>
                  <a:pt x="15" y="86"/>
                </a:lnTo>
                <a:lnTo>
                  <a:pt x="13" y="86"/>
                </a:lnTo>
                <a:lnTo>
                  <a:pt x="13" y="85"/>
                </a:lnTo>
                <a:lnTo>
                  <a:pt x="13" y="83"/>
                </a:lnTo>
                <a:lnTo>
                  <a:pt x="13" y="81"/>
                </a:lnTo>
                <a:lnTo>
                  <a:pt x="13" y="80"/>
                </a:lnTo>
                <a:lnTo>
                  <a:pt x="13" y="78"/>
                </a:lnTo>
                <a:lnTo>
                  <a:pt x="13" y="76"/>
                </a:lnTo>
                <a:lnTo>
                  <a:pt x="13" y="74"/>
                </a:lnTo>
                <a:lnTo>
                  <a:pt x="13" y="73"/>
                </a:lnTo>
                <a:lnTo>
                  <a:pt x="13" y="71"/>
                </a:lnTo>
                <a:lnTo>
                  <a:pt x="12" y="71"/>
                </a:lnTo>
                <a:lnTo>
                  <a:pt x="12" y="69"/>
                </a:lnTo>
                <a:lnTo>
                  <a:pt x="12" y="68"/>
                </a:lnTo>
                <a:lnTo>
                  <a:pt x="12" y="66"/>
                </a:lnTo>
                <a:lnTo>
                  <a:pt x="12" y="64"/>
                </a:lnTo>
                <a:lnTo>
                  <a:pt x="12" y="62"/>
                </a:lnTo>
                <a:lnTo>
                  <a:pt x="13" y="62"/>
                </a:lnTo>
                <a:lnTo>
                  <a:pt x="13" y="61"/>
                </a:lnTo>
                <a:lnTo>
                  <a:pt x="13" y="59"/>
                </a:lnTo>
                <a:lnTo>
                  <a:pt x="13" y="57"/>
                </a:lnTo>
                <a:lnTo>
                  <a:pt x="15" y="57"/>
                </a:lnTo>
                <a:lnTo>
                  <a:pt x="15" y="55"/>
                </a:lnTo>
                <a:lnTo>
                  <a:pt x="15" y="54"/>
                </a:lnTo>
                <a:lnTo>
                  <a:pt x="17" y="54"/>
                </a:lnTo>
                <a:lnTo>
                  <a:pt x="17" y="52"/>
                </a:lnTo>
                <a:lnTo>
                  <a:pt x="17" y="50"/>
                </a:lnTo>
                <a:lnTo>
                  <a:pt x="18" y="50"/>
                </a:lnTo>
                <a:lnTo>
                  <a:pt x="18" y="49"/>
                </a:lnTo>
                <a:lnTo>
                  <a:pt x="18" y="47"/>
                </a:lnTo>
                <a:lnTo>
                  <a:pt x="18" y="45"/>
                </a:lnTo>
                <a:lnTo>
                  <a:pt x="20" y="45"/>
                </a:lnTo>
                <a:lnTo>
                  <a:pt x="20" y="43"/>
                </a:lnTo>
                <a:lnTo>
                  <a:pt x="20" y="42"/>
                </a:lnTo>
                <a:lnTo>
                  <a:pt x="22" y="42"/>
                </a:lnTo>
                <a:lnTo>
                  <a:pt x="22" y="40"/>
                </a:lnTo>
                <a:lnTo>
                  <a:pt x="22" y="38"/>
                </a:lnTo>
                <a:lnTo>
                  <a:pt x="24" y="38"/>
                </a:lnTo>
                <a:lnTo>
                  <a:pt x="24" y="40"/>
                </a:lnTo>
                <a:lnTo>
                  <a:pt x="24" y="38"/>
                </a:lnTo>
                <a:lnTo>
                  <a:pt x="25" y="38"/>
                </a:lnTo>
                <a:lnTo>
                  <a:pt x="27" y="37"/>
                </a:lnTo>
                <a:lnTo>
                  <a:pt x="27" y="38"/>
                </a:lnTo>
                <a:lnTo>
                  <a:pt x="29" y="38"/>
                </a:lnTo>
                <a:lnTo>
                  <a:pt x="31" y="38"/>
                </a:lnTo>
                <a:lnTo>
                  <a:pt x="31" y="40"/>
                </a:lnTo>
                <a:lnTo>
                  <a:pt x="31" y="38"/>
                </a:lnTo>
                <a:lnTo>
                  <a:pt x="32" y="38"/>
                </a:lnTo>
                <a:lnTo>
                  <a:pt x="34" y="38"/>
                </a:lnTo>
                <a:lnTo>
                  <a:pt x="36" y="38"/>
                </a:lnTo>
                <a:lnTo>
                  <a:pt x="37" y="38"/>
                </a:lnTo>
                <a:lnTo>
                  <a:pt x="37" y="37"/>
                </a:lnTo>
                <a:lnTo>
                  <a:pt x="39" y="37"/>
                </a:lnTo>
                <a:lnTo>
                  <a:pt x="41" y="37"/>
                </a:lnTo>
                <a:lnTo>
                  <a:pt x="43" y="37"/>
                </a:lnTo>
                <a:lnTo>
                  <a:pt x="43" y="35"/>
                </a:lnTo>
                <a:lnTo>
                  <a:pt x="44" y="37"/>
                </a:lnTo>
                <a:lnTo>
                  <a:pt x="44" y="35"/>
                </a:lnTo>
                <a:lnTo>
                  <a:pt x="44" y="33"/>
                </a:lnTo>
                <a:lnTo>
                  <a:pt x="46" y="33"/>
                </a:lnTo>
                <a:lnTo>
                  <a:pt x="48" y="33"/>
                </a:lnTo>
                <a:lnTo>
                  <a:pt x="46" y="33"/>
                </a:lnTo>
                <a:lnTo>
                  <a:pt x="48" y="33"/>
                </a:lnTo>
                <a:lnTo>
                  <a:pt x="48" y="31"/>
                </a:lnTo>
                <a:lnTo>
                  <a:pt x="49" y="31"/>
                </a:lnTo>
                <a:lnTo>
                  <a:pt x="49" y="30"/>
                </a:lnTo>
                <a:lnTo>
                  <a:pt x="51" y="30"/>
                </a:lnTo>
                <a:lnTo>
                  <a:pt x="53" y="30"/>
                </a:lnTo>
                <a:lnTo>
                  <a:pt x="53" y="31"/>
                </a:lnTo>
                <a:lnTo>
                  <a:pt x="55" y="31"/>
                </a:lnTo>
                <a:lnTo>
                  <a:pt x="55" y="33"/>
                </a:lnTo>
                <a:lnTo>
                  <a:pt x="55" y="31"/>
                </a:lnTo>
                <a:lnTo>
                  <a:pt x="56" y="31"/>
                </a:lnTo>
                <a:lnTo>
                  <a:pt x="56" y="33"/>
                </a:lnTo>
                <a:lnTo>
                  <a:pt x="58" y="33"/>
                </a:lnTo>
                <a:lnTo>
                  <a:pt x="58" y="35"/>
                </a:lnTo>
                <a:lnTo>
                  <a:pt x="60" y="35"/>
                </a:lnTo>
                <a:lnTo>
                  <a:pt x="60" y="37"/>
                </a:lnTo>
                <a:lnTo>
                  <a:pt x="60" y="35"/>
                </a:lnTo>
                <a:lnTo>
                  <a:pt x="61" y="35"/>
                </a:lnTo>
                <a:lnTo>
                  <a:pt x="63" y="35"/>
                </a:lnTo>
                <a:lnTo>
                  <a:pt x="65" y="35"/>
                </a:lnTo>
                <a:lnTo>
                  <a:pt x="67" y="35"/>
                </a:lnTo>
                <a:lnTo>
                  <a:pt x="67" y="33"/>
                </a:lnTo>
                <a:lnTo>
                  <a:pt x="68" y="33"/>
                </a:lnTo>
                <a:lnTo>
                  <a:pt x="70" y="33"/>
                </a:lnTo>
                <a:lnTo>
                  <a:pt x="70" y="35"/>
                </a:lnTo>
                <a:lnTo>
                  <a:pt x="70" y="33"/>
                </a:lnTo>
                <a:lnTo>
                  <a:pt x="72" y="33"/>
                </a:lnTo>
                <a:lnTo>
                  <a:pt x="74" y="33"/>
                </a:lnTo>
                <a:lnTo>
                  <a:pt x="75" y="33"/>
                </a:lnTo>
                <a:lnTo>
                  <a:pt x="77" y="33"/>
                </a:lnTo>
                <a:lnTo>
                  <a:pt x="77" y="31"/>
                </a:lnTo>
                <a:lnTo>
                  <a:pt x="77" y="30"/>
                </a:lnTo>
                <a:lnTo>
                  <a:pt x="79" y="30"/>
                </a:lnTo>
                <a:lnTo>
                  <a:pt x="79" y="28"/>
                </a:lnTo>
                <a:lnTo>
                  <a:pt x="80" y="28"/>
                </a:lnTo>
                <a:lnTo>
                  <a:pt x="80" y="26"/>
                </a:lnTo>
                <a:lnTo>
                  <a:pt x="82" y="26"/>
                </a:lnTo>
                <a:lnTo>
                  <a:pt x="82" y="28"/>
                </a:lnTo>
                <a:lnTo>
                  <a:pt x="84" y="28"/>
                </a:lnTo>
                <a:lnTo>
                  <a:pt x="84" y="26"/>
                </a:lnTo>
                <a:lnTo>
                  <a:pt x="86" y="26"/>
                </a:lnTo>
                <a:lnTo>
                  <a:pt x="87" y="26"/>
                </a:lnTo>
                <a:lnTo>
                  <a:pt x="87" y="25"/>
                </a:lnTo>
                <a:lnTo>
                  <a:pt x="89" y="25"/>
                </a:lnTo>
                <a:lnTo>
                  <a:pt x="89" y="23"/>
                </a:lnTo>
                <a:lnTo>
                  <a:pt x="89" y="21"/>
                </a:lnTo>
                <a:lnTo>
                  <a:pt x="91" y="21"/>
                </a:lnTo>
                <a:lnTo>
                  <a:pt x="91" y="19"/>
                </a:lnTo>
                <a:lnTo>
                  <a:pt x="91" y="18"/>
                </a:lnTo>
                <a:lnTo>
                  <a:pt x="92" y="18"/>
                </a:lnTo>
                <a:lnTo>
                  <a:pt x="92" y="16"/>
                </a:lnTo>
                <a:lnTo>
                  <a:pt x="92" y="14"/>
                </a:lnTo>
                <a:lnTo>
                  <a:pt x="94" y="14"/>
                </a:lnTo>
                <a:lnTo>
                  <a:pt x="96" y="14"/>
                </a:lnTo>
                <a:lnTo>
                  <a:pt x="96" y="12"/>
                </a:lnTo>
                <a:lnTo>
                  <a:pt x="96" y="11"/>
                </a:lnTo>
                <a:lnTo>
                  <a:pt x="96" y="9"/>
                </a:lnTo>
                <a:lnTo>
                  <a:pt x="98" y="9"/>
                </a:lnTo>
                <a:lnTo>
                  <a:pt x="98" y="7"/>
                </a:lnTo>
                <a:lnTo>
                  <a:pt x="99" y="7"/>
                </a:lnTo>
                <a:lnTo>
                  <a:pt x="101" y="7"/>
                </a:lnTo>
                <a:lnTo>
                  <a:pt x="101" y="6"/>
                </a:lnTo>
                <a:lnTo>
                  <a:pt x="103" y="6"/>
                </a:lnTo>
                <a:lnTo>
                  <a:pt x="105" y="6"/>
                </a:lnTo>
                <a:lnTo>
                  <a:pt x="106" y="6"/>
                </a:lnTo>
                <a:lnTo>
                  <a:pt x="106" y="4"/>
                </a:lnTo>
                <a:lnTo>
                  <a:pt x="106" y="2"/>
                </a:lnTo>
                <a:lnTo>
                  <a:pt x="108" y="2"/>
                </a:lnTo>
                <a:lnTo>
                  <a:pt x="108" y="4"/>
                </a:lnTo>
                <a:lnTo>
                  <a:pt x="108" y="2"/>
                </a:lnTo>
                <a:lnTo>
                  <a:pt x="110" y="2"/>
                </a:lnTo>
                <a:lnTo>
                  <a:pt x="110" y="0"/>
                </a:lnTo>
                <a:lnTo>
                  <a:pt x="111" y="0"/>
                </a:lnTo>
                <a:lnTo>
                  <a:pt x="111" y="2"/>
                </a:lnTo>
                <a:lnTo>
                  <a:pt x="111" y="4"/>
                </a:lnTo>
                <a:close/>
              </a:path>
            </a:pathLst>
          </a:custGeom>
          <a:solidFill>
            <a:schemeClr val="accent1">
              <a:lumMod val="5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27"/>
          <p:cNvSpPr>
            <a:spLocks/>
          </p:cNvSpPr>
          <p:nvPr/>
        </p:nvSpPr>
        <p:spPr bwMode="auto">
          <a:xfrm>
            <a:off x="6018820" y="5284264"/>
            <a:ext cx="310574" cy="340874"/>
          </a:xfrm>
          <a:custGeom>
            <a:avLst/>
            <a:gdLst>
              <a:gd name="T0" fmla="*/ 62 w 164"/>
              <a:gd name="T1" fmla="*/ 20 h 180"/>
              <a:gd name="T2" fmla="*/ 62 w 164"/>
              <a:gd name="T3" fmla="*/ 25 h 180"/>
              <a:gd name="T4" fmla="*/ 66 w 164"/>
              <a:gd name="T5" fmla="*/ 30 h 180"/>
              <a:gd name="T6" fmla="*/ 69 w 164"/>
              <a:gd name="T7" fmla="*/ 36 h 180"/>
              <a:gd name="T8" fmla="*/ 76 w 164"/>
              <a:gd name="T9" fmla="*/ 37 h 180"/>
              <a:gd name="T10" fmla="*/ 76 w 164"/>
              <a:gd name="T11" fmla="*/ 44 h 180"/>
              <a:gd name="T12" fmla="*/ 79 w 164"/>
              <a:gd name="T13" fmla="*/ 49 h 180"/>
              <a:gd name="T14" fmla="*/ 81 w 164"/>
              <a:gd name="T15" fmla="*/ 56 h 180"/>
              <a:gd name="T16" fmla="*/ 86 w 164"/>
              <a:gd name="T17" fmla="*/ 60 h 180"/>
              <a:gd name="T18" fmla="*/ 91 w 164"/>
              <a:gd name="T19" fmla="*/ 63 h 180"/>
              <a:gd name="T20" fmla="*/ 91 w 164"/>
              <a:gd name="T21" fmla="*/ 68 h 180"/>
              <a:gd name="T22" fmla="*/ 95 w 164"/>
              <a:gd name="T23" fmla="*/ 74 h 180"/>
              <a:gd name="T24" fmla="*/ 98 w 164"/>
              <a:gd name="T25" fmla="*/ 77 h 180"/>
              <a:gd name="T26" fmla="*/ 98 w 164"/>
              <a:gd name="T27" fmla="*/ 86 h 180"/>
              <a:gd name="T28" fmla="*/ 98 w 164"/>
              <a:gd name="T29" fmla="*/ 91 h 180"/>
              <a:gd name="T30" fmla="*/ 98 w 164"/>
              <a:gd name="T31" fmla="*/ 99 h 180"/>
              <a:gd name="T32" fmla="*/ 102 w 164"/>
              <a:gd name="T33" fmla="*/ 106 h 180"/>
              <a:gd name="T34" fmla="*/ 105 w 164"/>
              <a:gd name="T35" fmla="*/ 111 h 180"/>
              <a:gd name="T36" fmla="*/ 105 w 164"/>
              <a:gd name="T37" fmla="*/ 117 h 180"/>
              <a:gd name="T38" fmla="*/ 109 w 164"/>
              <a:gd name="T39" fmla="*/ 122 h 180"/>
              <a:gd name="T40" fmla="*/ 116 w 164"/>
              <a:gd name="T41" fmla="*/ 123 h 180"/>
              <a:gd name="T42" fmla="*/ 116 w 164"/>
              <a:gd name="T43" fmla="*/ 129 h 180"/>
              <a:gd name="T44" fmla="*/ 119 w 164"/>
              <a:gd name="T45" fmla="*/ 134 h 180"/>
              <a:gd name="T46" fmla="*/ 124 w 164"/>
              <a:gd name="T47" fmla="*/ 137 h 180"/>
              <a:gd name="T48" fmla="*/ 128 w 164"/>
              <a:gd name="T49" fmla="*/ 142 h 180"/>
              <a:gd name="T50" fmla="*/ 129 w 164"/>
              <a:gd name="T51" fmla="*/ 146 h 180"/>
              <a:gd name="T52" fmla="*/ 134 w 164"/>
              <a:gd name="T53" fmla="*/ 149 h 180"/>
              <a:gd name="T54" fmla="*/ 138 w 164"/>
              <a:gd name="T55" fmla="*/ 154 h 180"/>
              <a:gd name="T56" fmla="*/ 143 w 164"/>
              <a:gd name="T57" fmla="*/ 158 h 180"/>
              <a:gd name="T58" fmla="*/ 145 w 164"/>
              <a:gd name="T59" fmla="*/ 165 h 180"/>
              <a:gd name="T60" fmla="*/ 148 w 164"/>
              <a:gd name="T61" fmla="*/ 170 h 180"/>
              <a:gd name="T62" fmla="*/ 153 w 164"/>
              <a:gd name="T63" fmla="*/ 175 h 180"/>
              <a:gd name="T64" fmla="*/ 159 w 164"/>
              <a:gd name="T65" fmla="*/ 179 h 180"/>
              <a:gd name="T66" fmla="*/ 164 w 164"/>
              <a:gd name="T67" fmla="*/ 180 h 180"/>
              <a:gd name="T68" fmla="*/ 155 w 164"/>
              <a:gd name="T69" fmla="*/ 180 h 180"/>
              <a:gd name="T70" fmla="*/ 146 w 164"/>
              <a:gd name="T71" fmla="*/ 180 h 180"/>
              <a:gd name="T72" fmla="*/ 138 w 164"/>
              <a:gd name="T73" fmla="*/ 180 h 180"/>
              <a:gd name="T74" fmla="*/ 129 w 164"/>
              <a:gd name="T75" fmla="*/ 180 h 180"/>
              <a:gd name="T76" fmla="*/ 122 w 164"/>
              <a:gd name="T77" fmla="*/ 179 h 180"/>
              <a:gd name="T78" fmla="*/ 114 w 164"/>
              <a:gd name="T79" fmla="*/ 179 h 180"/>
              <a:gd name="T80" fmla="*/ 105 w 164"/>
              <a:gd name="T81" fmla="*/ 179 h 180"/>
              <a:gd name="T82" fmla="*/ 97 w 164"/>
              <a:gd name="T83" fmla="*/ 179 h 180"/>
              <a:gd name="T84" fmla="*/ 88 w 164"/>
              <a:gd name="T85" fmla="*/ 179 h 180"/>
              <a:gd name="T86" fmla="*/ 79 w 164"/>
              <a:gd name="T87" fmla="*/ 179 h 180"/>
              <a:gd name="T88" fmla="*/ 71 w 164"/>
              <a:gd name="T89" fmla="*/ 177 h 180"/>
              <a:gd name="T90" fmla="*/ 50 w 164"/>
              <a:gd name="T91" fmla="*/ 170 h 180"/>
              <a:gd name="T92" fmla="*/ 43 w 164"/>
              <a:gd name="T93" fmla="*/ 166 h 180"/>
              <a:gd name="T94" fmla="*/ 38 w 164"/>
              <a:gd name="T95" fmla="*/ 163 h 180"/>
              <a:gd name="T96" fmla="*/ 31 w 164"/>
              <a:gd name="T97" fmla="*/ 161 h 180"/>
              <a:gd name="T98" fmla="*/ 24 w 164"/>
              <a:gd name="T99" fmla="*/ 160 h 180"/>
              <a:gd name="T100" fmla="*/ 19 w 164"/>
              <a:gd name="T101" fmla="*/ 156 h 180"/>
              <a:gd name="T102" fmla="*/ 12 w 164"/>
              <a:gd name="T103" fmla="*/ 154 h 180"/>
              <a:gd name="T104" fmla="*/ 7 w 164"/>
              <a:gd name="T105" fmla="*/ 151 h 180"/>
              <a:gd name="T106" fmla="*/ 5 w 164"/>
              <a:gd name="T107" fmla="*/ 129 h 180"/>
              <a:gd name="T108" fmla="*/ 26 w 164"/>
              <a:gd name="T109" fmla="*/ 108 h 180"/>
              <a:gd name="T110" fmla="*/ 33 w 164"/>
              <a:gd name="T111" fmla="*/ 82 h 180"/>
              <a:gd name="T112" fmla="*/ 35 w 164"/>
              <a:gd name="T113" fmla="*/ 58 h 180"/>
              <a:gd name="T114" fmla="*/ 26 w 164"/>
              <a:gd name="T115" fmla="*/ 37 h 180"/>
              <a:gd name="T116" fmla="*/ 36 w 164"/>
              <a:gd name="T117" fmla="*/ 20 h 180"/>
              <a:gd name="T118" fmla="*/ 52 w 164"/>
              <a:gd name="T119" fmla="*/ 1 h 180"/>
              <a:gd name="T120" fmla="*/ 59 w 164"/>
              <a:gd name="T121" fmla="*/ 13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 h="180">
                <a:moveTo>
                  <a:pt x="59" y="17"/>
                </a:moveTo>
                <a:lnTo>
                  <a:pt x="60" y="17"/>
                </a:lnTo>
                <a:lnTo>
                  <a:pt x="60" y="18"/>
                </a:lnTo>
                <a:lnTo>
                  <a:pt x="62" y="18"/>
                </a:lnTo>
                <a:lnTo>
                  <a:pt x="62" y="20"/>
                </a:lnTo>
                <a:lnTo>
                  <a:pt x="62" y="22"/>
                </a:lnTo>
                <a:lnTo>
                  <a:pt x="60" y="22"/>
                </a:lnTo>
                <a:lnTo>
                  <a:pt x="60" y="24"/>
                </a:lnTo>
                <a:lnTo>
                  <a:pt x="60" y="25"/>
                </a:lnTo>
                <a:lnTo>
                  <a:pt x="62" y="25"/>
                </a:lnTo>
                <a:lnTo>
                  <a:pt x="62" y="27"/>
                </a:lnTo>
                <a:lnTo>
                  <a:pt x="64" y="27"/>
                </a:lnTo>
                <a:lnTo>
                  <a:pt x="66" y="27"/>
                </a:lnTo>
                <a:lnTo>
                  <a:pt x="66" y="29"/>
                </a:lnTo>
                <a:lnTo>
                  <a:pt x="66" y="30"/>
                </a:lnTo>
                <a:lnTo>
                  <a:pt x="67" y="30"/>
                </a:lnTo>
                <a:lnTo>
                  <a:pt x="67" y="32"/>
                </a:lnTo>
                <a:lnTo>
                  <a:pt x="67" y="34"/>
                </a:lnTo>
                <a:lnTo>
                  <a:pt x="69" y="34"/>
                </a:lnTo>
                <a:lnTo>
                  <a:pt x="69" y="36"/>
                </a:lnTo>
                <a:lnTo>
                  <a:pt x="71" y="36"/>
                </a:lnTo>
                <a:lnTo>
                  <a:pt x="72" y="36"/>
                </a:lnTo>
                <a:lnTo>
                  <a:pt x="74" y="36"/>
                </a:lnTo>
                <a:lnTo>
                  <a:pt x="76" y="36"/>
                </a:lnTo>
                <a:lnTo>
                  <a:pt x="76" y="37"/>
                </a:lnTo>
                <a:lnTo>
                  <a:pt x="76" y="39"/>
                </a:lnTo>
                <a:lnTo>
                  <a:pt x="78" y="39"/>
                </a:lnTo>
                <a:lnTo>
                  <a:pt x="78" y="41"/>
                </a:lnTo>
                <a:lnTo>
                  <a:pt x="78" y="43"/>
                </a:lnTo>
                <a:lnTo>
                  <a:pt x="76" y="44"/>
                </a:lnTo>
                <a:lnTo>
                  <a:pt x="78" y="44"/>
                </a:lnTo>
                <a:lnTo>
                  <a:pt x="78" y="46"/>
                </a:lnTo>
                <a:lnTo>
                  <a:pt x="78" y="48"/>
                </a:lnTo>
                <a:lnTo>
                  <a:pt x="79" y="48"/>
                </a:lnTo>
                <a:lnTo>
                  <a:pt x="79" y="49"/>
                </a:lnTo>
                <a:lnTo>
                  <a:pt x="79" y="51"/>
                </a:lnTo>
                <a:lnTo>
                  <a:pt x="81" y="51"/>
                </a:lnTo>
                <a:lnTo>
                  <a:pt x="81" y="53"/>
                </a:lnTo>
                <a:lnTo>
                  <a:pt x="81" y="55"/>
                </a:lnTo>
                <a:lnTo>
                  <a:pt x="81" y="56"/>
                </a:lnTo>
                <a:lnTo>
                  <a:pt x="83" y="56"/>
                </a:lnTo>
                <a:lnTo>
                  <a:pt x="83" y="58"/>
                </a:lnTo>
                <a:lnTo>
                  <a:pt x="85" y="58"/>
                </a:lnTo>
                <a:lnTo>
                  <a:pt x="85" y="60"/>
                </a:lnTo>
                <a:lnTo>
                  <a:pt x="86" y="60"/>
                </a:lnTo>
                <a:lnTo>
                  <a:pt x="88" y="60"/>
                </a:lnTo>
                <a:lnTo>
                  <a:pt x="90" y="60"/>
                </a:lnTo>
                <a:lnTo>
                  <a:pt x="90" y="61"/>
                </a:lnTo>
                <a:lnTo>
                  <a:pt x="90" y="63"/>
                </a:lnTo>
                <a:lnTo>
                  <a:pt x="91" y="63"/>
                </a:lnTo>
                <a:lnTo>
                  <a:pt x="91" y="65"/>
                </a:lnTo>
                <a:lnTo>
                  <a:pt x="91" y="67"/>
                </a:lnTo>
                <a:lnTo>
                  <a:pt x="93" y="67"/>
                </a:lnTo>
                <a:lnTo>
                  <a:pt x="93" y="68"/>
                </a:lnTo>
                <a:lnTo>
                  <a:pt x="91" y="68"/>
                </a:lnTo>
                <a:lnTo>
                  <a:pt x="91" y="70"/>
                </a:lnTo>
                <a:lnTo>
                  <a:pt x="91" y="72"/>
                </a:lnTo>
                <a:lnTo>
                  <a:pt x="91" y="74"/>
                </a:lnTo>
                <a:lnTo>
                  <a:pt x="93" y="74"/>
                </a:lnTo>
                <a:lnTo>
                  <a:pt x="95" y="74"/>
                </a:lnTo>
                <a:lnTo>
                  <a:pt x="95" y="75"/>
                </a:lnTo>
                <a:lnTo>
                  <a:pt x="95" y="77"/>
                </a:lnTo>
                <a:lnTo>
                  <a:pt x="97" y="77"/>
                </a:lnTo>
                <a:lnTo>
                  <a:pt x="97" y="75"/>
                </a:lnTo>
                <a:lnTo>
                  <a:pt x="98" y="77"/>
                </a:lnTo>
                <a:lnTo>
                  <a:pt x="98" y="79"/>
                </a:lnTo>
                <a:lnTo>
                  <a:pt x="98" y="80"/>
                </a:lnTo>
                <a:lnTo>
                  <a:pt x="98" y="82"/>
                </a:lnTo>
                <a:lnTo>
                  <a:pt x="98" y="84"/>
                </a:lnTo>
                <a:lnTo>
                  <a:pt x="98" y="86"/>
                </a:lnTo>
                <a:lnTo>
                  <a:pt x="98" y="87"/>
                </a:lnTo>
                <a:lnTo>
                  <a:pt x="97" y="87"/>
                </a:lnTo>
                <a:lnTo>
                  <a:pt x="97" y="89"/>
                </a:lnTo>
                <a:lnTo>
                  <a:pt x="97" y="91"/>
                </a:lnTo>
                <a:lnTo>
                  <a:pt x="98" y="91"/>
                </a:lnTo>
                <a:lnTo>
                  <a:pt x="98" y="92"/>
                </a:lnTo>
                <a:lnTo>
                  <a:pt x="98" y="94"/>
                </a:lnTo>
                <a:lnTo>
                  <a:pt x="98" y="96"/>
                </a:lnTo>
                <a:lnTo>
                  <a:pt x="98" y="98"/>
                </a:lnTo>
                <a:lnTo>
                  <a:pt x="98" y="99"/>
                </a:lnTo>
                <a:lnTo>
                  <a:pt x="100" y="101"/>
                </a:lnTo>
                <a:lnTo>
                  <a:pt x="102" y="101"/>
                </a:lnTo>
                <a:lnTo>
                  <a:pt x="102" y="103"/>
                </a:lnTo>
                <a:lnTo>
                  <a:pt x="102" y="105"/>
                </a:lnTo>
                <a:lnTo>
                  <a:pt x="102" y="106"/>
                </a:lnTo>
                <a:lnTo>
                  <a:pt x="102" y="108"/>
                </a:lnTo>
                <a:lnTo>
                  <a:pt x="102" y="110"/>
                </a:lnTo>
                <a:lnTo>
                  <a:pt x="102" y="111"/>
                </a:lnTo>
                <a:lnTo>
                  <a:pt x="103" y="111"/>
                </a:lnTo>
                <a:lnTo>
                  <a:pt x="105" y="111"/>
                </a:lnTo>
                <a:lnTo>
                  <a:pt x="105" y="113"/>
                </a:lnTo>
                <a:lnTo>
                  <a:pt x="105" y="115"/>
                </a:lnTo>
                <a:lnTo>
                  <a:pt x="103" y="115"/>
                </a:lnTo>
                <a:lnTo>
                  <a:pt x="103" y="117"/>
                </a:lnTo>
                <a:lnTo>
                  <a:pt x="105" y="117"/>
                </a:lnTo>
                <a:lnTo>
                  <a:pt x="105" y="118"/>
                </a:lnTo>
                <a:lnTo>
                  <a:pt x="107" y="118"/>
                </a:lnTo>
                <a:lnTo>
                  <a:pt x="107" y="120"/>
                </a:lnTo>
                <a:lnTo>
                  <a:pt x="109" y="120"/>
                </a:lnTo>
                <a:lnTo>
                  <a:pt x="109" y="122"/>
                </a:lnTo>
                <a:lnTo>
                  <a:pt x="110" y="122"/>
                </a:lnTo>
                <a:lnTo>
                  <a:pt x="112" y="122"/>
                </a:lnTo>
                <a:lnTo>
                  <a:pt x="112" y="123"/>
                </a:lnTo>
                <a:lnTo>
                  <a:pt x="114" y="123"/>
                </a:lnTo>
                <a:lnTo>
                  <a:pt x="116" y="123"/>
                </a:lnTo>
                <a:lnTo>
                  <a:pt x="116" y="125"/>
                </a:lnTo>
                <a:lnTo>
                  <a:pt x="117" y="125"/>
                </a:lnTo>
                <a:lnTo>
                  <a:pt x="117" y="127"/>
                </a:lnTo>
                <a:lnTo>
                  <a:pt x="117" y="129"/>
                </a:lnTo>
                <a:lnTo>
                  <a:pt x="116" y="129"/>
                </a:lnTo>
                <a:lnTo>
                  <a:pt x="116" y="130"/>
                </a:lnTo>
                <a:lnTo>
                  <a:pt x="117" y="130"/>
                </a:lnTo>
                <a:lnTo>
                  <a:pt x="117" y="132"/>
                </a:lnTo>
                <a:lnTo>
                  <a:pt x="119" y="132"/>
                </a:lnTo>
                <a:lnTo>
                  <a:pt x="119" y="134"/>
                </a:lnTo>
                <a:lnTo>
                  <a:pt x="121" y="134"/>
                </a:lnTo>
                <a:lnTo>
                  <a:pt x="121" y="135"/>
                </a:lnTo>
                <a:lnTo>
                  <a:pt x="122" y="135"/>
                </a:lnTo>
                <a:lnTo>
                  <a:pt x="122" y="137"/>
                </a:lnTo>
                <a:lnTo>
                  <a:pt x="124" y="137"/>
                </a:lnTo>
                <a:lnTo>
                  <a:pt x="124" y="139"/>
                </a:lnTo>
                <a:lnTo>
                  <a:pt x="126" y="139"/>
                </a:lnTo>
                <a:lnTo>
                  <a:pt x="126" y="141"/>
                </a:lnTo>
                <a:lnTo>
                  <a:pt x="128" y="141"/>
                </a:lnTo>
                <a:lnTo>
                  <a:pt x="128" y="142"/>
                </a:lnTo>
                <a:lnTo>
                  <a:pt x="128" y="144"/>
                </a:lnTo>
                <a:lnTo>
                  <a:pt x="129" y="144"/>
                </a:lnTo>
                <a:lnTo>
                  <a:pt x="128" y="144"/>
                </a:lnTo>
                <a:lnTo>
                  <a:pt x="128" y="146"/>
                </a:lnTo>
                <a:lnTo>
                  <a:pt x="129" y="146"/>
                </a:lnTo>
                <a:lnTo>
                  <a:pt x="129" y="148"/>
                </a:lnTo>
                <a:lnTo>
                  <a:pt x="131" y="148"/>
                </a:lnTo>
                <a:lnTo>
                  <a:pt x="133" y="148"/>
                </a:lnTo>
                <a:lnTo>
                  <a:pt x="133" y="149"/>
                </a:lnTo>
                <a:lnTo>
                  <a:pt x="134" y="149"/>
                </a:lnTo>
                <a:lnTo>
                  <a:pt x="134" y="151"/>
                </a:lnTo>
                <a:lnTo>
                  <a:pt x="136" y="151"/>
                </a:lnTo>
                <a:lnTo>
                  <a:pt x="136" y="153"/>
                </a:lnTo>
                <a:lnTo>
                  <a:pt x="138" y="153"/>
                </a:lnTo>
                <a:lnTo>
                  <a:pt x="138" y="154"/>
                </a:lnTo>
                <a:lnTo>
                  <a:pt x="138" y="156"/>
                </a:lnTo>
                <a:lnTo>
                  <a:pt x="140" y="156"/>
                </a:lnTo>
                <a:lnTo>
                  <a:pt x="141" y="156"/>
                </a:lnTo>
                <a:lnTo>
                  <a:pt x="141" y="158"/>
                </a:lnTo>
                <a:lnTo>
                  <a:pt x="143" y="158"/>
                </a:lnTo>
                <a:lnTo>
                  <a:pt x="143" y="160"/>
                </a:lnTo>
                <a:lnTo>
                  <a:pt x="143" y="161"/>
                </a:lnTo>
                <a:lnTo>
                  <a:pt x="143" y="163"/>
                </a:lnTo>
                <a:lnTo>
                  <a:pt x="145" y="163"/>
                </a:lnTo>
                <a:lnTo>
                  <a:pt x="145" y="165"/>
                </a:lnTo>
                <a:lnTo>
                  <a:pt x="145" y="166"/>
                </a:lnTo>
                <a:lnTo>
                  <a:pt x="145" y="168"/>
                </a:lnTo>
                <a:lnTo>
                  <a:pt x="146" y="168"/>
                </a:lnTo>
                <a:lnTo>
                  <a:pt x="148" y="168"/>
                </a:lnTo>
                <a:lnTo>
                  <a:pt x="148" y="170"/>
                </a:lnTo>
                <a:lnTo>
                  <a:pt x="148" y="172"/>
                </a:lnTo>
                <a:lnTo>
                  <a:pt x="150" y="173"/>
                </a:lnTo>
                <a:lnTo>
                  <a:pt x="150" y="175"/>
                </a:lnTo>
                <a:lnTo>
                  <a:pt x="152" y="175"/>
                </a:lnTo>
                <a:lnTo>
                  <a:pt x="153" y="175"/>
                </a:lnTo>
                <a:lnTo>
                  <a:pt x="155" y="175"/>
                </a:lnTo>
                <a:lnTo>
                  <a:pt x="155" y="177"/>
                </a:lnTo>
                <a:lnTo>
                  <a:pt x="155" y="179"/>
                </a:lnTo>
                <a:lnTo>
                  <a:pt x="157" y="179"/>
                </a:lnTo>
                <a:lnTo>
                  <a:pt x="159" y="179"/>
                </a:lnTo>
                <a:lnTo>
                  <a:pt x="160" y="179"/>
                </a:lnTo>
                <a:lnTo>
                  <a:pt x="160" y="177"/>
                </a:lnTo>
                <a:lnTo>
                  <a:pt x="160" y="179"/>
                </a:lnTo>
                <a:lnTo>
                  <a:pt x="162" y="179"/>
                </a:lnTo>
                <a:lnTo>
                  <a:pt x="164" y="180"/>
                </a:lnTo>
                <a:lnTo>
                  <a:pt x="162" y="180"/>
                </a:lnTo>
                <a:lnTo>
                  <a:pt x="160" y="180"/>
                </a:lnTo>
                <a:lnTo>
                  <a:pt x="159" y="180"/>
                </a:lnTo>
                <a:lnTo>
                  <a:pt x="157" y="180"/>
                </a:lnTo>
                <a:lnTo>
                  <a:pt x="155" y="180"/>
                </a:lnTo>
                <a:lnTo>
                  <a:pt x="153" y="180"/>
                </a:lnTo>
                <a:lnTo>
                  <a:pt x="152" y="180"/>
                </a:lnTo>
                <a:lnTo>
                  <a:pt x="150" y="180"/>
                </a:lnTo>
                <a:lnTo>
                  <a:pt x="148" y="180"/>
                </a:lnTo>
                <a:lnTo>
                  <a:pt x="146" y="180"/>
                </a:lnTo>
                <a:lnTo>
                  <a:pt x="145" y="180"/>
                </a:lnTo>
                <a:lnTo>
                  <a:pt x="143" y="180"/>
                </a:lnTo>
                <a:lnTo>
                  <a:pt x="141" y="180"/>
                </a:lnTo>
                <a:lnTo>
                  <a:pt x="140" y="180"/>
                </a:lnTo>
                <a:lnTo>
                  <a:pt x="138" y="180"/>
                </a:lnTo>
                <a:lnTo>
                  <a:pt x="136" y="180"/>
                </a:lnTo>
                <a:lnTo>
                  <a:pt x="134" y="180"/>
                </a:lnTo>
                <a:lnTo>
                  <a:pt x="133" y="180"/>
                </a:lnTo>
                <a:lnTo>
                  <a:pt x="131" y="180"/>
                </a:lnTo>
                <a:lnTo>
                  <a:pt x="129" y="180"/>
                </a:lnTo>
                <a:lnTo>
                  <a:pt x="129" y="179"/>
                </a:lnTo>
                <a:lnTo>
                  <a:pt x="128" y="179"/>
                </a:lnTo>
                <a:lnTo>
                  <a:pt x="126" y="179"/>
                </a:lnTo>
                <a:lnTo>
                  <a:pt x="124" y="179"/>
                </a:lnTo>
                <a:lnTo>
                  <a:pt x="122" y="179"/>
                </a:lnTo>
                <a:lnTo>
                  <a:pt x="121" y="179"/>
                </a:lnTo>
                <a:lnTo>
                  <a:pt x="119" y="179"/>
                </a:lnTo>
                <a:lnTo>
                  <a:pt x="117" y="179"/>
                </a:lnTo>
                <a:lnTo>
                  <a:pt x="116" y="179"/>
                </a:lnTo>
                <a:lnTo>
                  <a:pt x="114" y="179"/>
                </a:lnTo>
                <a:lnTo>
                  <a:pt x="112" y="179"/>
                </a:lnTo>
                <a:lnTo>
                  <a:pt x="110" y="179"/>
                </a:lnTo>
                <a:lnTo>
                  <a:pt x="109" y="179"/>
                </a:lnTo>
                <a:lnTo>
                  <a:pt x="107" y="179"/>
                </a:lnTo>
                <a:lnTo>
                  <a:pt x="105" y="179"/>
                </a:lnTo>
                <a:lnTo>
                  <a:pt x="103" y="179"/>
                </a:lnTo>
                <a:lnTo>
                  <a:pt x="102" y="179"/>
                </a:lnTo>
                <a:lnTo>
                  <a:pt x="100" y="179"/>
                </a:lnTo>
                <a:lnTo>
                  <a:pt x="98" y="179"/>
                </a:lnTo>
                <a:lnTo>
                  <a:pt x="97" y="179"/>
                </a:lnTo>
                <a:lnTo>
                  <a:pt x="95" y="179"/>
                </a:lnTo>
                <a:lnTo>
                  <a:pt x="93" y="179"/>
                </a:lnTo>
                <a:lnTo>
                  <a:pt x="91" y="179"/>
                </a:lnTo>
                <a:lnTo>
                  <a:pt x="90" y="179"/>
                </a:lnTo>
                <a:lnTo>
                  <a:pt x="88" y="179"/>
                </a:lnTo>
                <a:lnTo>
                  <a:pt x="86" y="179"/>
                </a:lnTo>
                <a:lnTo>
                  <a:pt x="85" y="179"/>
                </a:lnTo>
                <a:lnTo>
                  <a:pt x="83" y="179"/>
                </a:lnTo>
                <a:lnTo>
                  <a:pt x="81" y="179"/>
                </a:lnTo>
                <a:lnTo>
                  <a:pt x="79" y="179"/>
                </a:lnTo>
                <a:lnTo>
                  <a:pt x="78" y="179"/>
                </a:lnTo>
                <a:lnTo>
                  <a:pt x="76" y="179"/>
                </a:lnTo>
                <a:lnTo>
                  <a:pt x="74" y="177"/>
                </a:lnTo>
                <a:lnTo>
                  <a:pt x="72" y="177"/>
                </a:lnTo>
                <a:lnTo>
                  <a:pt x="71" y="177"/>
                </a:lnTo>
                <a:lnTo>
                  <a:pt x="55" y="172"/>
                </a:lnTo>
                <a:lnTo>
                  <a:pt x="54" y="172"/>
                </a:lnTo>
                <a:lnTo>
                  <a:pt x="54" y="170"/>
                </a:lnTo>
                <a:lnTo>
                  <a:pt x="52" y="170"/>
                </a:lnTo>
                <a:lnTo>
                  <a:pt x="50" y="170"/>
                </a:lnTo>
                <a:lnTo>
                  <a:pt x="50" y="168"/>
                </a:lnTo>
                <a:lnTo>
                  <a:pt x="48" y="168"/>
                </a:lnTo>
                <a:lnTo>
                  <a:pt x="47" y="168"/>
                </a:lnTo>
                <a:lnTo>
                  <a:pt x="45" y="166"/>
                </a:lnTo>
                <a:lnTo>
                  <a:pt x="43" y="166"/>
                </a:lnTo>
                <a:lnTo>
                  <a:pt x="42" y="166"/>
                </a:lnTo>
                <a:lnTo>
                  <a:pt x="42" y="165"/>
                </a:lnTo>
                <a:lnTo>
                  <a:pt x="40" y="165"/>
                </a:lnTo>
                <a:lnTo>
                  <a:pt x="38" y="165"/>
                </a:lnTo>
                <a:lnTo>
                  <a:pt x="38" y="163"/>
                </a:lnTo>
                <a:lnTo>
                  <a:pt x="36" y="163"/>
                </a:lnTo>
                <a:lnTo>
                  <a:pt x="35" y="163"/>
                </a:lnTo>
                <a:lnTo>
                  <a:pt x="33" y="163"/>
                </a:lnTo>
                <a:lnTo>
                  <a:pt x="33" y="161"/>
                </a:lnTo>
                <a:lnTo>
                  <a:pt x="31" y="161"/>
                </a:lnTo>
                <a:lnTo>
                  <a:pt x="29" y="161"/>
                </a:lnTo>
                <a:lnTo>
                  <a:pt x="29" y="160"/>
                </a:lnTo>
                <a:lnTo>
                  <a:pt x="28" y="160"/>
                </a:lnTo>
                <a:lnTo>
                  <a:pt x="26" y="160"/>
                </a:lnTo>
                <a:lnTo>
                  <a:pt x="24" y="160"/>
                </a:lnTo>
                <a:lnTo>
                  <a:pt x="24" y="158"/>
                </a:lnTo>
                <a:lnTo>
                  <a:pt x="23" y="158"/>
                </a:lnTo>
                <a:lnTo>
                  <a:pt x="21" y="158"/>
                </a:lnTo>
                <a:lnTo>
                  <a:pt x="21" y="156"/>
                </a:lnTo>
                <a:lnTo>
                  <a:pt x="19" y="156"/>
                </a:lnTo>
                <a:lnTo>
                  <a:pt x="17" y="156"/>
                </a:lnTo>
                <a:lnTo>
                  <a:pt x="16" y="156"/>
                </a:lnTo>
                <a:lnTo>
                  <a:pt x="16" y="154"/>
                </a:lnTo>
                <a:lnTo>
                  <a:pt x="14" y="154"/>
                </a:lnTo>
                <a:lnTo>
                  <a:pt x="12" y="154"/>
                </a:lnTo>
                <a:lnTo>
                  <a:pt x="12" y="153"/>
                </a:lnTo>
                <a:lnTo>
                  <a:pt x="11" y="153"/>
                </a:lnTo>
                <a:lnTo>
                  <a:pt x="9" y="153"/>
                </a:lnTo>
                <a:lnTo>
                  <a:pt x="7" y="153"/>
                </a:lnTo>
                <a:lnTo>
                  <a:pt x="7" y="151"/>
                </a:lnTo>
                <a:lnTo>
                  <a:pt x="5" y="151"/>
                </a:lnTo>
                <a:lnTo>
                  <a:pt x="0" y="144"/>
                </a:lnTo>
                <a:lnTo>
                  <a:pt x="4" y="139"/>
                </a:lnTo>
                <a:lnTo>
                  <a:pt x="4" y="134"/>
                </a:lnTo>
                <a:lnTo>
                  <a:pt x="5" y="129"/>
                </a:lnTo>
                <a:lnTo>
                  <a:pt x="9" y="125"/>
                </a:lnTo>
                <a:lnTo>
                  <a:pt x="14" y="120"/>
                </a:lnTo>
                <a:lnTo>
                  <a:pt x="19" y="117"/>
                </a:lnTo>
                <a:lnTo>
                  <a:pt x="23" y="113"/>
                </a:lnTo>
                <a:lnTo>
                  <a:pt x="26" y="108"/>
                </a:lnTo>
                <a:lnTo>
                  <a:pt x="28" y="103"/>
                </a:lnTo>
                <a:lnTo>
                  <a:pt x="28" y="98"/>
                </a:lnTo>
                <a:lnTo>
                  <a:pt x="29" y="92"/>
                </a:lnTo>
                <a:lnTo>
                  <a:pt x="31" y="87"/>
                </a:lnTo>
                <a:lnTo>
                  <a:pt x="33" y="82"/>
                </a:lnTo>
                <a:lnTo>
                  <a:pt x="31" y="77"/>
                </a:lnTo>
                <a:lnTo>
                  <a:pt x="33" y="72"/>
                </a:lnTo>
                <a:lnTo>
                  <a:pt x="33" y="68"/>
                </a:lnTo>
                <a:lnTo>
                  <a:pt x="33" y="63"/>
                </a:lnTo>
                <a:lnTo>
                  <a:pt x="35" y="58"/>
                </a:lnTo>
                <a:lnTo>
                  <a:pt x="33" y="55"/>
                </a:lnTo>
                <a:lnTo>
                  <a:pt x="31" y="49"/>
                </a:lnTo>
                <a:lnTo>
                  <a:pt x="29" y="44"/>
                </a:lnTo>
                <a:lnTo>
                  <a:pt x="28" y="41"/>
                </a:lnTo>
                <a:lnTo>
                  <a:pt x="26" y="37"/>
                </a:lnTo>
                <a:lnTo>
                  <a:pt x="26" y="36"/>
                </a:lnTo>
                <a:lnTo>
                  <a:pt x="28" y="30"/>
                </a:lnTo>
                <a:lnTo>
                  <a:pt x="29" y="25"/>
                </a:lnTo>
                <a:lnTo>
                  <a:pt x="31" y="20"/>
                </a:lnTo>
                <a:lnTo>
                  <a:pt x="36" y="20"/>
                </a:lnTo>
                <a:lnTo>
                  <a:pt x="42" y="20"/>
                </a:lnTo>
                <a:lnTo>
                  <a:pt x="45" y="17"/>
                </a:lnTo>
                <a:lnTo>
                  <a:pt x="47" y="8"/>
                </a:lnTo>
                <a:lnTo>
                  <a:pt x="47" y="5"/>
                </a:lnTo>
                <a:lnTo>
                  <a:pt x="52" y="1"/>
                </a:lnTo>
                <a:lnTo>
                  <a:pt x="55" y="0"/>
                </a:lnTo>
                <a:lnTo>
                  <a:pt x="59" y="8"/>
                </a:lnTo>
                <a:lnTo>
                  <a:pt x="59" y="10"/>
                </a:lnTo>
                <a:lnTo>
                  <a:pt x="59" y="12"/>
                </a:lnTo>
                <a:lnTo>
                  <a:pt x="59" y="13"/>
                </a:lnTo>
                <a:lnTo>
                  <a:pt x="59" y="15"/>
                </a:lnTo>
                <a:lnTo>
                  <a:pt x="59" y="17"/>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28"/>
          <p:cNvSpPr>
            <a:spLocks/>
          </p:cNvSpPr>
          <p:nvPr/>
        </p:nvSpPr>
        <p:spPr bwMode="auto">
          <a:xfrm>
            <a:off x="5045436" y="1462689"/>
            <a:ext cx="746135" cy="1526358"/>
          </a:xfrm>
          <a:custGeom>
            <a:avLst/>
            <a:gdLst>
              <a:gd name="T0" fmla="*/ 347 w 394"/>
              <a:gd name="T1" fmla="*/ 22 h 806"/>
              <a:gd name="T2" fmla="*/ 370 w 394"/>
              <a:gd name="T3" fmla="*/ 53 h 806"/>
              <a:gd name="T4" fmla="*/ 366 w 394"/>
              <a:gd name="T5" fmla="*/ 89 h 806"/>
              <a:gd name="T6" fmla="*/ 352 w 394"/>
              <a:gd name="T7" fmla="*/ 117 h 806"/>
              <a:gd name="T8" fmla="*/ 368 w 394"/>
              <a:gd name="T9" fmla="*/ 145 h 806"/>
              <a:gd name="T10" fmla="*/ 368 w 394"/>
              <a:gd name="T11" fmla="*/ 182 h 806"/>
              <a:gd name="T12" fmla="*/ 389 w 394"/>
              <a:gd name="T13" fmla="*/ 205 h 806"/>
              <a:gd name="T14" fmla="*/ 380 w 394"/>
              <a:gd name="T15" fmla="*/ 234 h 806"/>
              <a:gd name="T16" fmla="*/ 356 w 394"/>
              <a:gd name="T17" fmla="*/ 241 h 806"/>
              <a:gd name="T18" fmla="*/ 334 w 394"/>
              <a:gd name="T19" fmla="*/ 244 h 806"/>
              <a:gd name="T20" fmla="*/ 313 w 394"/>
              <a:gd name="T21" fmla="*/ 265 h 806"/>
              <a:gd name="T22" fmla="*/ 282 w 394"/>
              <a:gd name="T23" fmla="*/ 267 h 806"/>
              <a:gd name="T24" fmla="*/ 253 w 394"/>
              <a:gd name="T25" fmla="*/ 286 h 806"/>
              <a:gd name="T26" fmla="*/ 234 w 394"/>
              <a:gd name="T27" fmla="*/ 308 h 806"/>
              <a:gd name="T28" fmla="*/ 237 w 394"/>
              <a:gd name="T29" fmla="*/ 342 h 806"/>
              <a:gd name="T30" fmla="*/ 251 w 394"/>
              <a:gd name="T31" fmla="*/ 363 h 806"/>
              <a:gd name="T32" fmla="*/ 273 w 394"/>
              <a:gd name="T33" fmla="*/ 384 h 806"/>
              <a:gd name="T34" fmla="*/ 265 w 394"/>
              <a:gd name="T35" fmla="*/ 420 h 806"/>
              <a:gd name="T36" fmla="*/ 254 w 394"/>
              <a:gd name="T37" fmla="*/ 442 h 806"/>
              <a:gd name="T38" fmla="*/ 261 w 394"/>
              <a:gd name="T39" fmla="*/ 470 h 806"/>
              <a:gd name="T40" fmla="*/ 261 w 394"/>
              <a:gd name="T41" fmla="*/ 482 h 806"/>
              <a:gd name="T42" fmla="*/ 251 w 394"/>
              <a:gd name="T43" fmla="*/ 520 h 806"/>
              <a:gd name="T44" fmla="*/ 268 w 394"/>
              <a:gd name="T45" fmla="*/ 551 h 806"/>
              <a:gd name="T46" fmla="*/ 244 w 394"/>
              <a:gd name="T47" fmla="*/ 571 h 806"/>
              <a:gd name="T48" fmla="*/ 237 w 394"/>
              <a:gd name="T49" fmla="*/ 602 h 806"/>
              <a:gd name="T50" fmla="*/ 259 w 394"/>
              <a:gd name="T51" fmla="*/ 613 h 806"/>
              <a:gd name="T52" fmla="*/ 285 w 394"/>
              <a:gd name="T53" fmla="*/ 627 h 806"/>
              <a:gd name="T54" fmla="*/ 297 w 394"/>
              <a:gd name="T55" fmla="*/ 652 h 806"/>
              <a:gd name="T56" fmla="*/ 311 w 394"/>
              <a:gd name="T57" fmla="*/ 685 h 806"/>
              <a:gd name="T58" fmla="*/ 334 w 394"/>
              <a:gd name="T59" fmla="*/ 694 h 806"/>
              <a:gd name="T60" fmla="*/ 364 w 394"/>
              <a:gd name="T61" fmla="*/ 702 h 806"/>
              <a:gd name="T62" fmla="*/ 392 w 394"/>
              <a:gd name="T63" fmla="*/ 701 h 806"/>
              <a:gd name="T64" fmla="*/ 377 w 394"/>
              <a:gd name="T65" fmla="*/ 726 h 806"/>
              <a:gd name="T66" fmla="*/ 346 w 394"/>
              <a:gd name="T67" fmla="*/ 737 h 806"/>
              <a:gd name="T68" fmla="*/ 320 w 394"/>
              <a:gd name="T69" fmla="*/ 750 h 806"/>
              <a:gd name="T70" fmla="*/ 296 w 394"/>
              <a:gd name="T71" fmla="*/ 764 h 806"/>
              <a:gd name="T72" fmla="*/ 275 w 394"/>
              <a:gd name="T73" fmla="*/ 790 h 806"/>
              <a:gd name="T74" fmla="*/ 242 w 394"/>
              <a:gd name="T75" fmla="*/ 785 h 806"/>
              <a:gd name="T76" fmla="*/ 216 w 394"/>
              <a:gd name="T77" fmla="*/ 795 h 806"/>
              <a:gd name="T78" fmla="*/ 189 w 394"/>
              <a:gd name="T79" fmla="*/ 802 h 806"/>
              <a:gd name="T80" fmla="*/ 167 w 394"/>
              <a:gd name="T81" fmla="*/ 771 h 806"/>
              <a:gd name="T82" fmla="*/ 146 w 394"/>
              <a:gd name="T83" fmla="*/ 757 h 806"/>
              <a:gd name="T84" fmla="*/ 153 w 394"/>
              <a:gd name="T85" fmla="*/ 718 h 806"/>
              <a:gd name="T86" fmla="*/ 136 w 394"/>
              <a:gd name="T87" fmla="*/ 682 h 806"/>
              <a:gd name="T88" fmla="*/ 163 w 394"/>
              <a:gd name="T89" fmla="*/ 656 h 806"/>
              <a:gd name="T90" fmla="*/ 144 w 394"/>
              <a:gd name="T91" fmla="*/ 644 h 806"/>
              <a:gd name="T92" fmla="*/ 44 w 394"/>
              <a:gd name="T93" fmla="*/ 582 h 806"/>
              <a:gd name="T94" fmla="*/ 39 w 394"/>
              <a:gd name="T95" fmla="*/ 447 h 806"/>
              <a:gd name="T96" fmla="*/ 41 w 394"/>
              <a:gd name="T97" fmla="*/ 293 h 806"/>
              <a:gd name="T98" fmla="*/ 24 w 394"/>
              <a:gd name="T99" fmla="*/ 208 h 806"/>
              <a:gd name="T100" fmla="*/ 63 w 394"/>
              <a:gd name="T101" fmla="*/ 64 h 806"/>
              <a:gd name="T102" fmla="*/ 77 w 394"/>
              <a:gd name="T103" fmla="*/ 39 h 806"/>
              <a:gd name="T104" fmla="*/ 93 w 394"/>
              <a:gd name="T105" fmla="*/ 52 h 806"/>
              <a:gd name="T106" fmla="*/ 89 w 394"/>
              <a:gd name="T107" fmla="*/ 77 h 806"/>
              <a:gd name="T108" fmla="*/ 118 w 394"/>
              <a:gd name="T109" fmla="*/ 58 h 806"/>
              <a:gd name="T110" fmla="*/ 144 w 394"/>
              <a:gd name="T111" fmla="*/ 31 h 806"/>
              <a:gd name="T112" fmla="*/ 172 w 394"/>
              <a:gd name="T113" fmla="*/ 52 h 806"/>
              <a:gd name="T114" fmla="*/ 206 w 394"/>
              <a:gd name="T115" fmla="*/ 52 h 806"/>
              <a:gd name="T116" fmla="*/ 230 w 394"/>
              <a:gd name="T117" fmla="*/ 55 h 806"/>
              <a:gd name="T118" fmla="*/ 242 w 394"/>
              <a:gd name="T119" fmla="*/ 31 h 806"/>
              <a:gd name="T120" fmla="*/ 266 w 394"/>
              <a:gd name="T121" fmla="*/ 29 h 806"/>
              <a:gd name="T122" fmla="*/ 287 w 394"/>
              <a:gd name="T123" fmla="*/ 33 h 806"/>
              <a:gd name="T124" fmla="*/ 315 w 394"/>
              <a:gd name="T125" fmla="*/ 26 h 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4" h="806">
                <a:moveTo>
                  <a:pt x="323" y="2"/>
                </a:moveTo>
                <a:lnTo>
                  <a:pt x="323" y="3"/>
                </a:lnTo>
                <a:lnTo>
                  <a:pt x="325" y="3"/>
                </a:lnTo>
                <a:lnTo>
                  <a:pt x="325" y="5"/>
                </a:lnTo>
                <a:lnTo>
                  <a:pt x="327" y="5"/>
                </a:lnTo>
                <a:lnTo>
                  <a:pt x="328" y="5"/>
                </a:lnTo>
                <a:lnTo>
                  <a:pt x="328" y="7"/>
                </a:lnTo>
                <a:lnTo>
                  <a:pt x="330" y="7"/>
                </a:lnTo>
                <a:lnTo>
                  <a:pt x="332" y="7"/>
                </a:lnTo>
                <a:lnTo>
                  <a:pt x="332" y="9"/>
                </a:lnTo>
                <a:lnTo>
                  <a:pt x="332" y="10"/>
                </a:lnTo>
                <a:lnTo>
                  <a:pt x="334" y="10"/>
                </a:lnTo>
                <a:lnTo>
                  <a:pt x="334" y="12"/>
                </a:lnTo>
                <a:lnTo>
                  <a:pt x="334" y="14"/>
                </a:lnTo>
                <a:lnTo>
                  <a:pt x="335" y="14"/>
                </a:lnTo>
                <a:lnTo>
                  <a:pt x="337" y="15"/>
                </a:lnTo>
                <a:lnTo>
                  <a:pt x="339" y="15"/>
                </a:lnTo>
                <a:lnTo>
                  <a:pt x="339" y="17"/>
                </a:lnTo>
                <a:lnTo>
                  <a:pt x="339" y="19"/>
                </a:lnTo>
                <a:lnTo>
                  <a:pt x="339" y="17"/>
                </a:lnTo>
                <a:lnTo>
                  <a:pt x="339" y="19"/>
                </a:lnTo>
                <a:lnTo>
                  <a:pt x="340" y="19"/>
                </a:lnTo>
                <a:lnTo>
                  <a:pt x="342" y="19"/>
                </a:lnTo>
                <a:lnTo>
                  <a:pt x="342" y="21"/>
                </a:lnTo>
                <a:lnTo>
                  <a:pt x="344" y="21"/>
                </a:lnTo>
                <a:lnTo>
                  <a:pt x="346" y="21"/>
                </a:lnTo>
                <a:lnTo>
                  <a:pt x="346" y="22"/>
                </a:lnTo>
                <a:lnTo>
                  <a:pt x="346" y="24"/>
                </a:lnTo>
                <a:lnTo>
                  <a:pt x="347" y="24"/>
                </a:lnTo>
                <a:lnTo>
                  <a:pt x="347" y="22"/>
                </a:lnTo>
                <a:lnTo>
                  <a:pt x="349" y="22"/>
                </a:lnTo>
                <a:lnTo>
                  <a:pt x="349" y="24"/>
                </a:lnTo>
                <a:lnTo>
                  <a:pt x="351" y="24"/>
                </a:lnTo>
                <a:lnTo>
                  <a:pt x="351" y="26"/>
                </a:lnTo>
                <a:lnTo>
                  <a:pt x="352" y="26"/>
                </a:lnTo>
                <a:lnTo>
                  <a:pt x="352" y="27"/>
                </a:lnTo>
                <a:lnTo>
                  <a:pt x="354" y="27"/>
                </a:lnTo>
                <a:lnTo>
                  <a:pt x="354" y="29"/>
                </a:lnTo>
                <a:lnTo>
                  <a:pt x="356" y="29"/>
                </a:lnTo>
                <a:lnTo>
                  <a:pt x="356" y="31"/>
                </a:lnTo>
                <a:lnTo>
                  <a:pt x="358" y="33"/>
                </a:lnTo>
                <a:lnTo>
                  <a:pt x="359" y="33"/>
                </a:lnTo>
                <a:lnTo>
                  <a:pt x="359" y="34"/>
                </a:lnTo>
                <a:lnTo>
                  <a:pt x="361" y="34"/>
                </a:lnTo>
                <a:lnTo>
                  <a:pt x="361" y="36"/>
                </a:lnTo>
                <a:lnTo>
                  <a:pt x="363" y="36"/>
                </a:lnTo>
                <a:lnTo>
                  <a:pt x="364" y="36"/>
                </a:lnTo>
                <a:lnTo>
                  <a:pt x="364" y="38"/>
                </a:lnTo>
                <a:lnTo>
                  <a:pt x="366" y="39"/>
                </a:lnTo>
                <a:lnTo>
                  <a:pt x="368" y="39"/>
                </a:lnTo>
                <a:lnTo>
                  <a:pt x="368" y="41"/>
                </a:lnTo>
                <a:lnTo>
                  <a:pt x="368" y="43"/>
                </a:lnTo>
                <a:lnTo>
                  <a:pt x="370" y="43"/>
                </a:lnTo>
                <a:lnTo>
                  <a:pt x="370" y="45"/>
                </a:lnTo>
                <a:lnTo>
                  <a:pt x="371" y="45"/>
                </a:lnTo>
                <a:lnTo>
                  <a:pt x="371" y="46"/>
                </a:lnTo>
                <a:lnTo>
                  <a:pt x="371" y="48"/>
                </a:lnTo>
                <a:lnTo>
                  <a:pt x="371" y="50"/>
                </a:lnTo>
                <a:lnTo>
                  <a:pt x="370" y="52"/>
                </a:lnTo>
                <a:lnTo>
                  <a:pt x="370" y="53"/>
                </a:lnTo>
                <a:lnTo>
                  <a:pt x="371" y="53"/>
                </a:lnTo>
                <a:lnTo>
                  <a:pt x="371" y="52"/>
                </a:lnTo>
                <a:lnTo>
                  <a:pt x="373" y="52"/>
                </a:lnTo>
                <a:lnTo>
                  <a:pt x="373" y="53"/>
                </a:lnTo>
                <a:lnTo>
                  <a:pt x="373" y="55"/>
                </a:lnTo>
                <a:lnTo>
                  <a:pt x="373" y="57"/>
                </a:lnTo>
                <a:lnTo>
                  <a:pt x="373" y="58"/>
                </a:lnTo>
                <a:lnTo>
                  <a:pt x="373" y="60"/>
                </a:lnTo>
                <a:lnTo>
                  <a:pt x="373" y="62"/>
                </a:lnTo>
                <a:lnTo>
                  <a:pt x="373" y="64"/>
                </a:lnTo>
                <a:lnTo>
                  <a:pt x="371" y="64"/>
                </a:lnTo>
                <a:lnTo>
                  <a:pt x="371" y="65"/>
                </a:lnTo>
                <a:lnTo>
                  <a:pt x="371" y="67"/>
                </a:lnTo>
                <a:lnTo>
                  <a:pt x="371" y="69"/>
                </a:lnTo>
                <a:lnTo>
                  <a:pt x="371" y="70"/>
                </a:lnTo>
                <a:lnTo>
                  <a:pt x="373" y="70"/>
                </a:lnTo>
                <a:lnTo>
                  <a:pt x="373" y="72"/>
                </a:lnTo>
                <a:lnTo>
                  <a:pt x="373" y="74"/>
                </a:lnTo>
                <a:lnTo>
                  <a:pt x="373" y="76"/>
                </a:lnTo>
                <a:lnTo>
                  <a:pt x="373" y="77"/>
                </a:lnTo>
                <a:lnTo>
                  <a:pt x="371" y="77"/>
                </a:lnTo>
                <a:lnTo>
                  <a:pt x="371" y="79"/>
                </a:lnTo>
                <a:lnTo>
                  <a:pt x="371" y="81"/>
                </a:lnTo>
                <a:lnTo>
                  <a:pt x="370" y="81"/>
                </a:lnTo>
                <a:lnTo>
                  <a:pt x="370" y="83"/>
                </a:lnTo>
                <a:lnTo>
                  <a:pt x="370" y="84"/>
                </a:lnTo>
                <a:lnTo>
                  <a:pt x="368" y="84"/>
                </a:lnTo>
                <a:lnTo>
                  <a:pt x="368" y="86"/>
                </a:lnTo>
                <a:lnTo>
                  <a:pt x="368" y="88"/>
                </a:lnTo>
                <a:lnTo>
                  <a:pt x="366" y="89"/>
                </a:lnTo>
                <a:lnTo>
                  <a:pt x="366" y="91"/>
                </a:lnTo>
                <a:lnTo>
                  <a:pt x="366" y="93"/>
                </a:lnTo>
                <a:lnTo>
                  <a:pt x="366" y="95"/>
                </a:lnTo>
                <a:lnTo>
                  <a:pt x="364" y="95"/>
                </a:lnTo>
                <a:lnTo>
                  <a:pt x="364" y="96"/>
                </a:lnTo>
                <a:lnTo>
                  <a:pt x="364" y="98"/>
                </a:lnTo>
                <a:lnTo>
                  <a:pt x="366" y="98"/>
                </a:lnTo>
                <a:lnTo>
                  <a:pt x="366" y="100"/>
                </a:lnTo>
                <a:lnTo>
                  <a:pt x="364" y="100"/>
                </a:lnTo>
                <a:lnTo>
                  <a:pt x="363" y="100"/>
                </a:lnTo>
                <a:lnTo>
                  <a:pt x="361" y="100"/>
                </a:lnTo>
                <a:lnTo>
                  <a:pt x="361" y="101"/>
                </a:lnTo>
                <a:lnTo>
                  <a:pt x="359" y="101"/>
                </a:lnTo>
                <a:lnTo>
                  <a:pt x="359" y="103"/>
                </a:lnTo>
                <a:lnTo>
                  <a:pt x="358" y="103"/>
                </a:lnTo>
                <a:lnTo>
                  <a:pt x="356" y="103"/>
                </a:lnTo>
                <a:lnTo>
                  <a:pt x="356" y="105"/>
                </a:lnTo>
                <a:lnTo>
                  <a:pt x="356" y="107"/>
                </a:lnTo>
                <a:lnTo>
                  <a:pt x="354" y="107"/>
                </a:lnTo>
                <a:lnTo>
                  <a:pt x="354" y="108"/>
                </a:lnTo>
                <a:lnTo>
                  <a:pt x="354" y="110"/>
                </a:lnTo>
                <a:lnTo>
                  <a:pt x="356" y="110"/>
                </a:lnTo>
                <a:lnTo>
                  <a:pt x="354" y="110"/>
                </a:lnTo>
                <a:lnTo>
                  <a:pt x="354" y="112"/>
                </a:lnTo>
                <a:lnTo>
                  <a:pt x="352" y="112"/>
                </a:lnTo>
                <a:lnTo>
                  <a:pt x="352" y="114"/>
                </a:lnTo>
                <a:lnTo>
                  <a:pt x="351" y="114"/>
                </a:lnTo>
                <a:lnTo>
                  <a:pt x="351" y="115"/>
                </a:lnTo>
                <a:lnTo>
                  <a:pt x="352" y="115"/>
                </a:lnTo>
                <a:lnTo>
                  <a:pt x="352" y="117"/>
                </a:lnTo>
                <a:lnTo>
                  <a:pt x="354" y="119"/>
                </a:lnTo>
                <a:lnTo>
                  <a:pt x="354" y="120"/>
                </a:lnTo>
                <a:lnTo>
                  <a:pt x="354" y="122"/>
                </a:lnTo>
                <a:lnTo>
                  <a:pt x="352" y="122"/>
                </a:lnTo>
                <a:lnTo>
                  <a:pt x="352" y="124"/>
                </a:lnTo>
                <a:lnTo>
                  <a:pt x="354" y="124"/>
                </a:lnTo>
                <a:lnTo>
                  <a:pt x="354" y="126"/>
                </a:lnTo>
                <a:lnTo>
                  <a:pt x="354" y="127"/>
                </a:lnTo>
                <a:lnTo>
                  <a:pt x="354" y="129"/>
                </a:lnTo>
                <a:lnTo>
                  <a:pt x="352" y="129"/>
                </a:lnTo>
                <a:lnTo>
                  <a:pt x="352" y="131"/>
                </a:lnTo>
                <a:lnTo>
                  <a:pt x="352" y="132"/>
                </a:lnTo>
                <a:lnTo>
                  <a:pt x="351" y="132"/>
                </a:lnTo>
                <a:lnTo>
                  <a:pt x="351" y="134"/>
                </a:lnTo>
                <a:lnTo>
                  <a:pt x="351" y="136"/>
                </a:lnTo>
                <a:lnTo>
                  <a:pt x="351" y="138"/>
                </a:lnTo>
                <a:lnTo>
                  <a:pt x="351" y="139"/>
                </a:lnTo>
                <a:lnTo>
                  <a:pt x="351" y="141"/>
                </a:lnTo>
                <a:lnTo>
                  <a:pt x="352" y="141"/>
                </a:lnTo>
                <a:lnTo>
                  <a:pt x="354" y="141"/>
                </a:lnTo>
                <a:lnTo>
                  <a:pt x="356" y="141"/>
                </a:lnTo>
                <a:lnTo>
                  <a:pt x="358" y="141"/>
                </a:lnTo>
                <a:lnTo>
                  <a:pt x="359" y="141"/>
                </a:lnTo>
                <a:lnTo>
                  <a:pt x="359" y="143"/>
                </a:lnTo>
                <a:lnTo>
                  <a:pt x="361" y="143"/>
                </a:lnTo>
                <a:lnTo>
                  <a:pt x="361" y="145"/>
                </a:lnTo>
                <a:lnTo>
                  <a:pt x="363" y="145"/>
                </a:lnTo>
                <a:lnTo>
                  <a:pt x="364" y="145"/>
                </a:lnTo>
                <a:lnTo>
                  <a:pt x="366" y="145"/>
                </a:lnTo>
                <a:lnTo>
                  <a:pt x="368" y="145"/>
                </a:lnTo>
                <a:lnTo>
                  <a:pt x="368" y="146"/>
                </a:lnTo>
                <a:lnTo>
                  <a:pt x="366" y="146"/>
                </a:lnTo>
                <a:lnTo>
                  <a:pt x="366" y="148"/>
                </a:lnTo>
                <a:lnTo>
                  <a:pt x="366" y="150"/>
                </a:lnTo>
                <a:lnTo>
                  <a:pt x="366" y="151"/>
                </a:lnTo>
                <a:lnTo>
                  <a:pt x="364" y="151"/>
                </a:lnTo>
                <a:lnTo>
                  <a:pt x="364" y="153"/>
                </a:lnTo>
                <a:lnTo>
                  <a:pt x="366" y="153"/>
                </a:lnTo>
                <a:lnTo>
                  <a:pt x="366" y="155"/>
                </a:lnTo>
                <a:lnTo>
                  <a:pt x="364" y="157"/>
                </a:lnTo>
                <a:lnTo>
                  <a:pt x="364" y="158"/>
                </a:lnTo>
                <a:lnTo>
                  <a:pt x="363" y="158"/>
                </a:lnTo>
                <a:lnTo>
                  <a:pt x="363" y="160"/>
                </a:lnTo>
                <a:lnTo>
                  <a:pt x="363" y="162"/>
                </a:lnTo>
                <a:lnTo>
                  <a:pt x="364" y="162"/>
                </a:lnTo>
                <a:lnTo>
                  <a:pt x="364" y="163"/>
                </a:lnTo>
                <a:lnTo>
                  <a:pt x="364" y="165"/>
                </a:lnTo>
                <a:lnTo>
                  <a:pt x="363" y="165"/>
                </a:lnTo>
                <a:lnTo>
                  <a:pt x="363" y="167"/>
                </a:lnTo>
                <a:lnTo>
                  <a:pt x="363" y="169"/>
                </a:lnTo>
                <a:lnTo>
                  <a:pt x="363" y="170"/>
                </a:lnTo>
                <a:lnTo>
                  <a:pt x="363" y="172"/>
                </a:lnTo>
                <a:lnTo>
                  <a:pt x="364" y="172"/>
                </a:lnTo>
                <a:lnTo>
                  <a:pt x="364" y="174"/>
                </a:lnTo>
                <a:lnTo>
                  <a:pt x="364" y="175"/>
                </a:lnTo>
                <a:lnTo>
                  <a:pt x="364" y="177"/>
                </a:lnTo>
                <a:lnTo>
                  <a:pt x="366" y="177"/>
                </a:lnTo>
                <a:lnTo>
                  <a:pt x="366" y="179"/>
                </a:lnTo>
                <a:lnTo>
                  <a:pt x="366" y="181"/>
                </a:lnTo>
                <a:lnTo>
                  <a:pt x="368" y="182"/>
                </a:lnTo>
                <a:lnTo>
                  <a:pt x="368" y="184"/>
                </a:lnTo>
                <a:lnTo>
                  <a:pt x="368" y="186"/>
                </a:lnTo>
                <a:lnTo>
                  <a:pt x="368" y="188"/>
                </a:lnTo>
                <a:lnTo>
                  <a:pt x="366" y="188"/>
                </a:lnTo>
                <a:lnTo>
                  <a:pt x="366" y="189"/>
                </a:lnTo>
                <a:lnTo>
                  <a:pt x="368" y="189"/>
                </a:lnTo>
                <a:lnTo>
                  <a:pt x="368" y="191"/>
                </a:lnTo>
                <a:lnTo>
                  <a:pt x="368" y="193"/>
                </a:lnTo>
                <a:lnTo>
                  <a:pt x="368" y="194"/>
                </a:lnTo>
                <a:lnTo>
                  <a:pt x="370" y="196"/>
                </a:lnTo>
                <a:lnTo>
                  <a:pt x="371" y="196"/>
                </a:lnTo>
                <a:lnTo>
                  <a:pt x="373" y="196"/>
                </a:lnTo>
                <a:lnTo>
                  <a:pt x="375" y="196"/>
                </a:lnTo>
                <a:lnTo>
                  <a:pt x="377" y="196"/>
                </a:lnTo>
                <a:lnTo>
                  <a:pt x="377" y="194"/>
                </a:lnTo>
                <a:lnTo>
                  <a:pt x="378" y="194"/>
                </a:lnTo>
                <a:lnTo>
                  <a:pt x="380" y="194"/>
                </a:lnTo>
                <a:lnTo>
                  <a:pt x="382" y="194"/>
                </a:lnTo>
                <a:lnTo>
                  <a:pt x="383" y="194"/>
                </a:lnTo>
                <a:lnTo>
                  <a:pt x="383" y="196"/>
                </a:lnTo>
                <a:lnTo>
                  <a:pt x="385" y="196"/>
                </a:lnTo>
                <a:lnTo>
                  <a:pt x="385" y="198"/>
                </a:lnTo>
                <a:lnTo>
                  <a:pt x="387" y="198"/>
                </a:lnTo>
                <a:lnTo>
                  <a:pt x="387" y="200"/>
                </a:lnTo>
                <a:lnTo>
                  <a:pt x="387" y="201"/>
                </a:lnTo>
                <a:lnTo>
                  <a:pt x="389" y="201"/>
                </a:lnTo>
                <a:lnTo>
                  <a:pt x="389" y="203"/>
                </a:lnTo>
                <a:lnTo>
                  <a:pt x="390" y="203"/>
                </a:lnTo>
                <a:lnTo>
                  <a:pt x="390" y="205"/>
                </a:lnTo>
                <a:lnTo>
                  <a:pt x="389" y="205"/>
                </a:lnTo>
                <a:lnTo>
                  <a:pt x="389" y="206"/>
                </a:lnTo>
                <a:lnTo>
                  <a:pt x="389" y="208"/>
                </a:lnTo>
                <a:lnTo>
                  <a:pt x="387" y="208"/>
                </a:lnTo>
                <a:lnTo>
                  <a:pt x="387" y="210"/>
                </a:lnTo>
                <a:lnTo>
                  <a:pt x="387" y="212"/>
                </a:lnTo>
                <a:lnTo>
                  <a:pt x="389" y="212"/>
                </a:lnTo>
                <a:lnTo>
                  <a:pt x="389" y="213"/>
                </a:lnTo>
                <a:lnTo>
                  <a:pt x="389" y="215"/>
                </a:lnTo>
                <a:lnTo>
                  <a:pt x="389" y="217"/>
                </a:lnTo>
                <a:lnTo>
                  <a:pt x="390" y="217"/>
                </a:lnTo>
                <a:lnTo>
                  <a:pt x="392" y="217"/>
                </a:lnTo>
                <a:lnTo>
                  <a:pt x="392" y="219"/>
                </a:lnTo>
                <a:lnTo>
                  <a:pt x="392" y="220"/>
                </a:lnTo>
                <a:lnTo>
                  <a:pt x="394" y="220"/>
                </a:lnTo>
                <a:lnTo>
                  <a:pt x="394" y="222"/>
                </a:lnTo>
                <a:lnTo>
                  <a:pt x="394" y="224"/>
                </a:lnTo>
                <a:lnTo>
                  <a:pt x="392" y="224"/>
                </a:lnTo>
                <a:lnTo>
                  <a:pt x="392" y="225"/>
                </a:lnTo>
                <a:lnTo>
                  <a:pt x="390" y="225"/>
                </a:lnTo>
                <a:lnTo>
                  <a:pt x="390" y="227"/>
                </a:lnTo>
                <a:lnTo>
                  <a:pt x="390" y="229"/>
                </a:lnTo>
                <a:lnTo>
                  <a:pt x="389" y="229"/>
                </a:lnTo>
                <a:lnTo>
                  <a:pt x="389" y="231"/>
                </a:lnTo>
                <a:lnTo>
                  <a:pt x="387" y="231"/>
                </a:lnTo>
                <a:lnTo>
                  <a:pt x="385" y="231"/>
                </a:lnTo>
                <a:lnTo>
                  <a:pt x="383" y="231"/>
                </a:lnTo>
                <a:lnTo>
                  <a:pt x="382" y="231"/>
                </a:lnTo>
                <a:lnTo>
                  <a:pt x="380" y="231"/>
                </a:lnTo>
                <a:lnTo>
                  <a:pt x="380" y="232"/>
                </a:lnTo>
                <a:lnTo>
                  <a:pt x="380" y="234"/>
                </a:lnTo>
                <a:lnTo>
                  <a:pt x="380" y="236"/>
                </a:lnTo>
                <a:lnTo>
                  <a:pt x="378" y="236"/>
                </a:lnTo>
                <a:lnTo>
                  <a:pt x="377" y="236"/>
                </a:lnTo>
                <a:lnTo>
                  <a:pt x="377" y="237"/>
                </a:lnTo>
                <a:lnTo>
                  <a:pt x="378" y="237"/>
                </a:lnTo>
                <a:lnTo>
                  <a:pt x="378" y="239"/>
                </a:lnTo>
                <a:lnTo>
                  <a:pt x="377" y="239"/>
                </a:lnTo>
                <a:lnTo>
                  <a:pt x="375" y="239"/>
                </a:lnTo>
                <a:lnTo>
                  <a:pt x="375" y="241"/>
                </a:lnTo>
                <a:lnTo>
                  <a:pt x="373" y="241"/>
                </a:lnTo>
                <a:lnTo>
                  <a:pt x="371" y="241"/>
                </a:lnTo>
                <a:lnTo>
                  <a:pt x="371" y="243"/>
                </a:lnTo>
                <a:lnTo>
                  <a:pt x="373" y="243"/>
                </a:lnTo>
                <a:lnTo>
                  <a:pt x="373" y="244"/>
                </a:lnTo>
                <a:lnTo>
                  <a:pt x="371" y="244"/>
                </a:lnTo>
                <a:lnTo>
                  <a:pt x="370" y="244"/>
                </a:lnTo>
                <a:lnTo>
                  <a:pt x="368" y="244"/>
                </a:lnTo>
                <a:lnTo>
                  <a:pt x="368" y="243"/>
                </a:lnTo>
                <a:lnTo>
                  <a:pt x="366" y="243"/>
                </a:lnTo>
                <a:lnTo>
                  <a:pt x="366" y="244"/>
                </a:lnTo>
                <a:lnTo>
                  <a:pt x="366" y="243"/>
                </a:lnTo>
                <a:lnTo>
                  <a:pt x="364" y="243"/>
                </a:lnTo>
                <a:lnTo>
                  <a:pt x="364" y="241"/>
                </a:lnTo>
                <a:lnTo>
                  <a:pt x="363" y="241"/>
                </a:lnTo>
                <a:lnTo>
                  <a:pt x="363" y="239"/>
                </a:lnTo>
                <a:lnTo>
                  <a:pt x="361" y="239"/>
                </a:lnTo>
                <a:lnTo>
                  <a:pt x="359" y="239"/>
                </a:lnTo>
                <a:lnTo>
                  <a:pt x="358" y="239"/>
                </a:lnTo>
                <a:lnTo>
                  <a:pt x="356" y="239"/>
                </a:lnTo>
                <a:lnTo>
                  <a:pt x="356" y="241"/>
                </a:lnTo>
                <a:lnTo>
                  <a:pt x="354" y="243"/>
                </a:lnTo>
                <a:lnTo>
                  <a:pt x="354" y="241"/>
                </a:lnTo>
                <a:lnTo>
                  <a:pt x="354" y="239"/>
                </a:lnTo>
                <a:lnTo>
                  <a:pt x="352" y="239"/>
                </a:lnTo>
                <a:lnTo>
                  <a:pt x="352" y="237"/>
                </a:lnTo>
                <a:lnTo>
                  <a:pt x="351" y="237"/>
                </a:lnTo>
                <a:lnTo>
                  <a:pt x="351" y="236"/>
                </a:lnTo>
                <a:lnTo>
                  <a:pt x="351" y="234"/>
                </a:lnTo>
                <a:lnTo>
                  <a:pt x="351" y="232"/>
                </a:lnTo>
                <a:lnTo>
                  <a:pt x="349" y="232"/>
                </a:lnTo>
                <a:lnTo>
                  <a:pt x="347" y="232"/>
                </a:lnTo>
                <a:lnTo>
                  <a:pt x="346" y="232"/>
                </a:lnTo>
                <a:lnTo>
                  <a:pt x="344" y="232"/>
                </a:lnTo>
                <a:lnTo>
                  <a:pt x="342" y="232"/>
                </a:lnTo>
                <a:lnTo>
                  <a:pt x="342" y="231"/>
                </a:lnTo>
                <a:lnTo>
                  <a:pt x="340" y="231"/>
                </a:lnTo>
                <a:lnTo>
                  <a:pt x="340" y="232"/>
                </a:lnTo>
                <a:lnTo>
                  <a:pt x="339" y="232"/>
                </a:lnTo>
                <a:lnTo>
                  <a:pt x="339" y="234"/>
                </a:lnTo>
                <a:lnTo>
                  <a:pt x="337" y="234"/>
                </a:lnTo>
                <a:lnTo>
                  <a:pt x="337" y="236"/>
                </a:lnTo>
                <a:lnTo>
                  <a:pt x="337" y="237"/>
                </a:lnTo>
                <a:lnTo>
                  <a:pt x="335" y="237"/>
                </a:lnTo>
                <a:lnTo>
                  <a:pt x="334" y="237"/>
                </a:lnTo>
                <a:lnTo>
                  <a:pt x="332" y="237"/>
                </a:lnTo>
                <a:lnTo>
                  <a:pt x="332" y="239"/>
                </a:lnTo>
                <a:lnTo>
                  <a:pt x="332" y="241"/>
                </a:lnTo>
                <a:lnTo>
                  <a:pt x="334" y="241"/>
                </a:lnTo>
                <a:lnTo>
                  <a:pt x="334" y="243"/>
                </a:lnTo>
                <a:lnTo>
                  <a:pt x="334" y="244"/>
                </a:lnTo>
                <a:lnTo>
                  <a:pt x="334" y="246"/>
                </a:lnTo>
                <a:lnTo>
                  <a:pt x="334" y="248"/>
                </a:lnTo>
                <a:lnTo>
                  <a:pt x="332" y="248"/>
                </a:lnTo>
                <a:lnTo>
                  <a:pt x="332" y="250"/>
                </a:lnTo>
                <a:lnTo>
                  <a:pt x="332" y="251"/>
                </a:lnTo>
                <a:lnTo>
                  <a:pt x="330" y="251"/>
                </a:lnTo>
                <a:lnTo>
                  <a:pt x="330" y="253"/>
                </a:lnTo>
                <a:lnTo>
                  <a:pt x="330" y="255"/>
                </a:lnTo>
                <a:lnTo>
                  <a:pt x="330" y="256"/>
                </a:lnTo>
                <a:lnTo>
                  <a:pt x="330" y="258"/>
                </a:lnTo>
                <a:lnTo>
                  <a:pt x="330" y="260"/>
                </a:lnTo>
                <a:lnTo>
                  <a:pt x="328" y="260"/>
                </a:lnTo>
                <a:lnTo>
                  <a:pt x="328" y="262"/>
                </a:lnTo>
                <a:lnTo>
                  <a:pt x="327" y="262"/>
                </a:lnTo>
                <a:lnTo>
                  <a:pt x="327" y="263"/>
                </a:lnTo>
                <a:lnTo>
                  <a:pt x="325" y="263"/>
                </a:lnTo>
                <a:lnTo>
                  <a:pt x="325" y="265"/>
                </a:lnTo>
                <a:lnTo>
                  <a:pt x="323" y="265"/>
                </a:lnTo>
                <a:lnTo>
                  <a:pt x="321" y="265"/>
                </a:lnTo>
                <a:lnTo>
                  <a:pt x="321" y="267"/>
                </a:lnTo>
                <a:lnTo>
                  <a:pt x="320" y="267"/>
                </a:lnTo>
                <a:lnTo>
                  <a:pt x="320" y="268"/>
                </a:lnTo>
                <a:lnTo>
                  <a:pt x="318" y="268"/>
                </a:lnTo>
                <a:lnTo>
                  <a:pt x="318" y="270"/>
                </a:lnTo>
                <a:lnTo>
                  <a:pt x="316" y="270"/>
                </a:lnTo>
                <a:lnTo>
                  <a:pt x="316" y="268"/>
                </a:lnTo>
                <a:lnTo>
                  <a:pt x="315" y="268"/>
                </a:lnTo>
                <a:lnTo>
                  <a:pt x="315" y="267"/>
                </a:lnTo>
                <a:lnTo>
                  <a:pt x="313" y="267"/>
                </a:lnTo>
                <a:lnTo>
                  <a:pt x="313" y="265"/>
                </a:lnTo>
                <a:lnTo>
                  <a:pt x="311" y="265"/>
                </a:lnTo>
                <a:lnTo>
                  <a:pt x="309" y="265"/>
                </a:lnTo>
                <a:lnTo>
                  <a:pt x="308" y="265"/>
                </a:lnTo>
                <a:lnTo>
                  <a:pt x="306" y="265"/>
                </a:lnTo>
                <a:lnTo>
                  <a:pt x="306" y="263"/>
                </a:lnTo>
                <a:lnTo>
                  <a:pt x="304" y="263"/>
                </a:lnTo>
                <a:lnTo>
                  <a:pt x="304" y="262"/>
                </a:lnTo>
                <a:lnTo>
                  <a:pt x="303" y="262"/>
                </a:lnTo>
                <a:lnTo>
                  <a:pt x="301" y="262"/>
                </a:lnTo>
                <a:lnTo>
                  <a:pt x="301" y="263"/>
                </a:lnTo>
                <a:lnTo>
                  <a:pt x="299" y="263"/>
                </a:lnTo>
                <a:lnTo>
                  <a:pt x="299" y="265"/>
                </a:lnTo>
                <a:lnTo>
                  <a:pt x="297" y="265"/>
                </a:lnTo>
                <a:lnTo>
                  <a:pt x="297" y="263"/>
                </a:lnTo>
                <a:lnTo>
                  <a:pt x="296" y="263"/>
                </a:lnTo>
                <a:lnTo>
                  <a:pt x="296" y="262"/>
                </a:lnTo>
                <a:lnTo>
                  <a:pt x="294" y="262"/>
                </a:lnTo>
                <a:lnTo>
                  <a:pt x="292" y="262"/>
                </a:lnTo>
                <a:lnTo>
                  <a:pt x="290" y="262"/>
                </a:lnTo>
                <a:lnTo>
                  <a:pt x="290" y="260"/>
                </a:lnTo>
                <a:lnTo>
                  <a:pt x="289" y="260"/>
                </a:lnTo>
                <a:lnTo>
                  <a:pt x="287" y="260"/>
                </a:lnTo>
                <a:lnTo>
                  <a:pt x="285" y="262"/>
                </a:lnTo>
                <a:lnTo>
                  <a:pt x="287" y="262"/>
                </a:lnTo>
                <a:lnTo>
                  <a:pt x="287" y="263"/>
                </a:lnTo>
                <a:lnTo>
                  <a:pt x="285" y="263"/>
                </a:lnTo>
                <a:lnTo>
                  <a:pt x="285" y="265"/>
                </a:lnTo>
                <a:lnTo>
                  <a:pt x="284" y="265"/>
                </a:lnTo>
                <a:lnTo>
                  <a:pt x="284" y="267"/>
                </a:lnTo>
                <a:lnTo>
                  <a:pt x="282" y="267"/>
                </a:lnTo>
                <a:lnTo>
                  <a:pt x="282" y="268"/>
                </a:lnTo>
                <a:lnTo>
                  <a:pt x="280" y="268"/>
                </a:lnTo>
                <a:lnTo>
                  <a:pt x="280" y="270"/>
                </a:lnTo>
                <a:lnTo>
                  <a:pt x="278" y="270"/>
                </a:lnTo>
                <a:lnTo>
                  <a:pt x="278" y="272"/>
                </a:lnTo>
                <a:lnTo>
                  <a:pt x="277" y="272"/>
                </a:lnTo>
                <a:lnTo>
                  <a:pt x="275" y="272"/>
                </a:lnTo>
                <a:lnTo>
                  <a:pt x="275" y="274"/>
                </a:lnTo>
                <a:lnTo>
                  <a:pt x="275" y="275"/>
                </a:lnTo>
                <a:lnTo>
                  <a:pt x="275" y="277"/>
                </a:lnTo>
                <a:lnTo>
                  <a:pt x="273" y="277"/>
                </a:lnTo>
                <a:lnTo>
                  <a:pt x="272" y="277"/>
                </a:lnTo>
                <a:lnTo>
                  <a:pt x="270" y="277"/>
                </a:lnTo>
                <a:lnTo>
                  <a:pt x="270" y="279"/>
                </a:lnTo>
                <a:lnTo>
                  <a:pt x="270" y="281"/>
                </a:lnTo>
                <a:lnTo>
                  <a:pt x="268" y="281"/>
                </a:lnTo>
                <a:lnTo>
                  <a:pt x="266" y="281"/>
                </a:lnTo>
                <a:lnTo>
                  <a:pt x="265" y="281"/>
                </a:lnTo>
                <a:lnTo>
                  <a:pt x="265" y="279"/>
                </a:lnTo>
                <a:lnTo>
                  <a:pt x="263" y="279"/>
                </a:lnTo>
                <a:lnTo>
                  <a:pt x="263" y="281"/>
                </a:lnTo>
                <a:lnTo>
                  <a:pt x="261" y="281"/>
                </a:lnTo>
                <a:lnTo>
                  <a:pt x="261" y="282"/>
                </a:lnTo>
                <a:lnTo>
                  <a:pt x="259" y="282"/>
                </a:lnTo>
                <a:lnTo>
                  <a:pt x="259" y="284"/>
                </a:lnTo>
                <a:lnTo>
                  <a:pt x="258" y="284"/>
                </a:lnTo>
                <a:lnTo>
                  <a:pt x="258" y="286"/>
                </a:lnTo>
                <a:lnTo>
                  <a:pt x="256" y="286"/>
                </a:lnTo>
                <a:lnTo>
                  <a:pt x="254" y="286"/>
                </a:lnTo>
                <a:lnTo>
                  <a:pt x="253" y="286"/>
                </a:lnTo>
                <a:lnTo>
                  <a:pt x="251" y="286"/>
                </a:lnTo>
                <a:lnTo>
                  <a:pt x="251" y="287"/>
                </a:lnTo>
                <a:lnTo>
                  <a:pt x="251" y="289"/>
                </a:lnTo>
                <a:lnTo>
                  <a:pt x="249" y="289"/>
                </a:lnTo>
                <a:lnTo>
                  <a:pt x="251" y="289"/>
                </a:lnTo>
                <a:lnTo>
                  <a:pt x="253" y="289"/>
                </a:lnTo>
                <a:lnTo>
                  <a:pt x="253" y="291"/>
                </a:lnTo>
                <a:lnTo>
                  <a:pt x="253" y="293"/>
                </a:lnTo>
                <a:lnTo>
                  <a:pt x="251" y="293"/>
                </a:lnTo>
                <a:lnTo>
                  <a:pt x="249" y="293"/>
                </a:lnTo>
                <a:lnTo>
                  <a:pt x="249" y="294"/>
                </a:lnTo>
                <a:lnTo>
                  <a:pt x="247" y="294"/>
                </a:lnTo>
                <a:lnTo>
                  <a:pt x="247" y="296"/>
                </a:lnTo>
                <a:lnTo>
                  <a:pt x="246" y="296"/>
                </a:lnTo>
                <a:lnTo>
                  <a:pt x="246" y="298"/>
                </a:lnTo>
                <a:lnTo>
                  <a:pt x="244" y="298"/>
                </a:lnTo>
                <a:lnTo>
                  <a:pt x="244" y="299"/>
                </a:lnTo>
                <a:lnTo>
                  <a:pt x="244" y="301"/>
                </a:lnTo>
                <a:lnTo>
                  <a:pt x="246" y="301"/>
                </a:lnTo>
                <a:lnTo>
                  <a:pt x="246" y="303"/>
                </a:lnTo>
                <a:lnTo>
                  <a:pt x="246" y="305"/>
                </a:lnTo>
                <a:lnTo>
                  <a:pt x="246" y="306"/>
                </a:lnTo>
                <a:lnTo>
                  <a:pt x="244" y="306"/>
                </a:lnTo>
                <a:lnTo>
                  <a:pt x="242" y="306"/>
                </a:lnTo>
                <a:lnTo>
                  <a:pt x="241" y="306"/>
                </a:lnTo>
                <a:lnTo>
                  <a:pt x="239" y="306"/>
                </a:lnTo>
                <a:lnTo>
                  <a:pt x="239" y="308"/>
                </a:lnTo>
                <a:lnTo>
                  <a:pt x="237" y="308"/>
                </a:lnTo>
                <a:lnTo>
                  <a:pt x="235" y="308"/>
                </a:lnTo>
                <a:lnTo>
                  <a:pt x="234" y="308"/>
                </a:lnTo>
                <a:lnTo>
                  <a:pt x="232" y="308"/>
                </a:lnTo>
                <a:lnTo>
                  <a:pt x="232" y="310"/>
                </a:lnTo>
                <a:lnTo>
                  <a:pt x="232" y="311"/>
                </a:lnTo>
                <a:lnTo>
                  <a:pt x="232" y="313"/>
                </a:lnTo>
                <a:lnTo>
                  <a:pt x="230" y="313"/>
                </a:lnTo>
                <a:lnTo>
                  <a:pt x="230" y="315"/>
                </a:lnTo>
                <a:lnTo>
                  <a:pt x="229" y="315"/>
                </a:lnTo>
                <a:lnTo>
                  <a:pt x="229" y="317"/>
                </a:lnTo>
                <a:lnTo>
                  <a:pt x="229" y="318"/>
                </a:lnTo>
                <a:lnTo>
                  <a:pt x="227" y="318"/>
                </a:lnTo>
                <a:lnTo>
                  <a:pt x="227" y="320"/>
                </a:lnTo>
                <a:lnTo>
                  <a:pt x="229" y="320"/>
                </a:lnTo>
                <a:lnTo>
                  <a:pt x="229" y="322"/>
                </a:lnTo>
                <a:lnTo>
                  <a:pt x="230" y="322"/>
                </a:lnTo>
                <a:lnTo>
                  <a:pt x="232" y="322"/>
                </a:lnTo>
                <a:lnTo>
                  <a:pt x="232" y="324"/>
                </a:lnTo>
                <a:lnTo>
                  <a:pt x="234" y="324"/>
                </a:lnTo>
                <a:lnTo>
                  <a:pt x="234" y="325"/>
                </a:lnTo>
                <a:lnTo>
                  <a:pt x="235" y="327"/>
                </a:lnTo>
                <a:lnTo>
                  <a:pt x="237" y="329"/>
                </a:lnTo>
                <a:lnTo>
                  <a:pt x="237" y="330"/>
                </a:lnTo>
                <a:lnTo>
                  <a:pt x="237" y="332"/>
                </a:lnTo>
                <a:lnTo>
                  <a:pt x="239" y="332"/>
                </a:lnTo>
                <a:lnTo>
                  <a:pt x="239" y="334"/>
                </a:lnTo>
                <a:lnTo>
                  <a:pt x="239" y="336"/>
                </a:lnTo>
                <a:lnTo>
                  <a:pt x="239" y="337"/>
                </a:lnTo>
                <a:lnTo>
                  <a:pt x="239" y="339"/>
                </a:lnTo>
                <a:lnTo>
                  <a:pt x="239" y="341"/>
                </a:lnTo>
                <a:lnTo>
                  <a:pt x="237" y="341"/>
                </a:lnTo>
                <a:lnTo>
                  <a:pt x="237" y="342"/>
                </a:lnTo>
                <a:lnTo>
                  <a:pt x="239" y="342"/>
                </a:lnTo>
                <a:lnTo>
                  <a:pt x="241" y="342"/>
                </a:lnTo>
                <a:lnTo>
                  <a:pt x="242" y="342"/>
                </a:lnTo>
                <a:lnTo>
                  <a:pt x="242" y="344"/>
                </a:lnTo>
                <a:lnTo>
                  <a:pt x="241" y="344"/>
                </a:lnTo>
                <a:lnTo>
                  <a:pt x="239" y="344"/>
                </a:lnTo>
                <a:lnTo>
                  <a:pt x="239" y="346"/>
                </a:lnTo>
                <a:lnTo>
                  <a:pt x="239" y="348"/>
                </a:lnTo>
                <a:lnTo>
                  <a:pt x="237" y="348"/>
                </a:lnTo>
                <a:lnTo>
                  <a:pt x="237" y="349"/>
                </a:lnTo>
                <a:lnTo>
                  <a:pt x="237" y="351"/>
                </a:lnTo>
                <a:lnTo>
                  <a:pt x="235" y="351"/>
                </a:lnTo>
                <a:lnTo>
                  <a:pt x="235" y="353"/>
                </a:lnTo>
                <a:lnTo>
                  <a:pt x="235" y="355"/>
                </a:lnTo>
                <a:lnTo>
                  <a:pt x="235" y="356"/>
                </a:lnTo>
                <a:lnTo>
                  <a:pt x="237" y="356"/>
                </a:lnTo>
                <a:lnTo>
                  <a:pt x="237" y="358"/>
                </a:lnTo>
                <a:lnTo>
                  <a:pt x="239" y="358"/>
                </a:lnTo>
                <a:lnTo>
                  <a:pt x="239" y="360"/>
                </a:lnTo>
                <a:lnTo>
                  <a:pt x="239" y="361"/>
                </a:lnTo>
                <a:lnTo>
                  <a:pt x="241" y="361"/>
                </a:lnTo>
                <a:lnTo>
                  <a:pt x="241" y="360"/>
                </a:lnTo>
                <a:lnTo>
                  <a:pt x="242" y="360"/>
                </a:lnTo>
                <a:lnTo>
                  <a:pt x="244" y="360"/>
                </a:lnTo>
                <a:lnTo>
                  <a:pt x="246" y="360"/>
                </a:lnTo>
                <a:lnTo>
                  <a:pt x="246" y="361"/>
                </a:lnTo>
                <a:lnTo>
                  <a:pt x="247" y="361"/>
                </a:lnTo>
                <a:lnTo>
                  <a:pt x="247" y="363"/>
                </a:lnTo>
                <a:lnTo>
                  <a:pt x="249" y="363"/>
                </a:lnTo>
                <a:lnTo>
                  <a:pt x="251" y="363"/>
                </a:lnTo>
                <a:lnTo>
                  <a:pt x="251" y="365"/>
                </a:lnTo>
                <a:lnTo>
                  <a:pt x="253" y="365"/>
                </a:lnTo>
                <a:lnTo>
                  <a:pt x="254" y="365"/>
                </a:lnTo>
                <a:lnTo>
                  <a:pt x="254" y="367"/>
                </a:lnTo>
                <a:lnTo>
                  <a:pt x="256" y="367"/>
                </a:lnTo>
                <a:lnTo>
                  <a:pt x="256" y="368"/>
                </a:lnTo>
                <a:lnTo>
                  <a:pt x="254" y="368"/>
                </a:lnTo>
                <a:lnTo>
                  <a:pt x="254" y="370"/>
                </a:lnTo>
                <a:lnTo>
                  <a:pt x="253" y="370"/>
                </a:lnTo>
                <a:lnTo>
                  <a:pt x="253" y="372"/>
                </a:lnTo>
                <a:lnTo>
                  <a:pt x="253" y="373"/>
                </a:lnTo>
                <a:lnTo>
                  <a:pt x="251" y="373"/>
                </a:lnTo>
                <a:lnTo>
                  <a:pt x="251" y="375"/>
                </a:lnTo>
                <a:lnTo>
                  <a:pt x="251" y="377"/>
                </a:lnTo>
                <a:lnTo>
                  <a:pt x="251" y="379"/>
                </a:lnTo>
                <a:lnTo>
                  <a:pt x="253" y="379"/>
                </a:lnTo>
                <a:lnTo>
                  <a:pt x="253" y="380"/>
                </a:lnTo>
                <a:lnTo>
                  <a:pt x="254" y="380"/>
                </a:lnTo>
                <a:lnTo>
                  <a:pt x="256" y="380"/>
                </a:lnTo>
                <a:lnTo>
                  <a:pt x="258" y="380"/>
                </a:lnTo>
                <a:lnTo>
                  <a:pt x="259" y="380"/>
                </a:lnTo>
                <a:lnTo>
                  <a:pt x="261" y="380"/>
                </a:lnTo>
                <a:lnTo>
                  <a:pt x="263" y="380"/>
                </a:lnTo>
                <a:lnTo>
                  <a:pt x="265" y="380"/>
                </a:lnTo>
                <a:lnTo>
                  <a:pt x="266" y="380"/>
                </a:lnTo>
                <a:lnTo>
                  <a:pt x="268" y="380"/>
                </a:lnTo>
                <a:lnTo>
                  <a:pt x="270" y="382"/>
                </a:lnTo>
                <a:lnTo>
                  <a:pt x="272" y="382"/>
                </a:lnTo>
                <a:lnTo>
                  <a:pt x="272" y="384"/>
                </a:lnTo>
                <a:lnTo>
                  <a:pt x="273" y="384"/>
                </a:lnTo>
                <a:lnTo>
                  <a:pt x="275" y="384"/>
                </a:lnTo>
                <a:lnTo>
                  <a:pt x="275" y="386"/>
                </a:lnTo>
                <a:lnTo>
                  <a:pt x="277" y="386"/>
                </a:lnTo>
                <a:lnTo>
                  <a:pt x="278" y="387"/>
                </a:lnTo>
                <a:lnTo>
                  <a:pt x="278" y="389"/>
                </a:lnTo>
                <a:lnTo>
                  <a:pt x="278" y="391"/>
                </a:lnTo>
                <a:lnTo>
                  <a:pt x="278" y="392"/>
                </a:lnTo>
                <a:lnTo>
                  <a:pt x="278" y="394"/>
                </a:lnTo>
                <a:lnTo>
                  <a:pt x="278" y="396"/>
                </a:lnTo>
                <a:lnTo>
                  <a:pt x="278" y="398"/>
                </a:lnTo>
                <a:lnTo>
                  <a:pt x="278" y="399"/>
                </a:lnTo>
                <a:lnTo>
                  <a:pt x="278" y="401"/>
                </a:lnTo>
                <a:lnTo>
                  <a:pt x="278" y="403"/>
                </a:lnTo>
                <a:lnTo>
                  <a:pt x="277" y="403"/>
                </a:lnTo>
                <a:lnTo>
                  <a:pt x="277" y="404"/>
                </a:lnTo>
                <a:lnTo>
                  <a:pt x="277" y="406"/>
                </a:lnTo>
                <a:lnTo>
                  <a:pt x="275" y="406"/>
                </a:lnTo>
                <a:lnTo>
                  <a:pt x="275" y="408"/>
                </a:lnTo>
                <a:lnTo>
                  <a:pt x="275" y="410"/>
                </a:lnTo>
                <a:lnTo>
                  <a:pt x="273" y="410"/>
                </a:lnTo>
                <a:lnTo>
                  <a:pt x="273" y="411"/>
                </a:lnTo>
                <a:lnTo>
                  <a:pt x="272" y="411"/>
                </a:lnTo>
                <a:lnTo>
                  <a:pt x="272" y="413"/>
                </a:lnTo>
                <a:lnTo>
                  <a:pt x="272" y="415"/>
                </a:lnTo>
                <a:lnTo>
                  <a:pt x="270" y="415"/>
                </a:lnTo>
                <a:lnTo>
                  <a:pt x="270" y="417"/>
                </a:lnTo>
                <a:lnTo>
                  <a:pt x="268" y="418"/>
                </a:lnTo>
                <a:lnTo>
                  <a:pt x="268" y="420"/>
                </a:lnTo>
                <a:lnTo>
                  <a:pt x="266" y="420"/>
                </a:lnTo>
                <a:lnTo>
                  <a:pt x="265" y="420"/>
                </a:lnTo>
                <a:lnTo>
                  <a:pt x="263" y="420"/>
                </a:lnTo>
                <a:lnTo>
                  <a:pt x="261" y="420"/>
                </a:lnTo>
                <a:lnTo>
                  <a:pt x="259" y="418"/>
                </a:lnTo>
                <a:lnTo>
                  <a:pt x="258" y="418"/>
                </a:lnTo>
                <a:lnTo>
                  <a:pt x="256" y="418"/>
                </a:lnTo>
                <a:lnTo>
                  <a:pt x="254" y="418"/>
                </a:lnTo>
                <a:lnTo>
                  <a:pt x="253" y="418"/>
                </a:lnTo>
                <a:lnTo>
                  <a:pt x="253" y="420"/>
                </a:lnTo>
                <a:lnTo>
                  <a:pt x="251" y="420"/>
                </a:lnTo>
                <a:lnTo>
                  <a:pt x="249" y="420"/>
                </a:lnTo>
                <a:lnTo>
                  <a:pt x="249" y="422"/>
                </a:lnTo>
                <a:lnTo>
                  <a:pt x="247" y="422"/>
                </a:lnTo>
                <a:lnTo>
                  <a:pt x="247" y="423"/>
                </a:lnTo>
                <a:lnTo>
                  <a:pt x="247" y="425"/>
                </a:lnTo>
                <a:lnTo>
                  <a:pt x="249" y="425"/>
                </a:lnTo>
                <a:lnTo>
                  <a:pt x="249" y="427"/>
                </a:lnTo>
                <a:lnTo>
                  <a:pt x="251" y="427"/>
                </a:lnTo>
                <a:lnTo>
                  <a:pt x="253" y="427"/>
                </a:lnTo>
                <a:lnTo>
                  <a:pt x="253" y="429"/>
                </a:lnTo>
                <a:lnTo>
                  <a:pt x="253" y="430"/>
                </a:lnTo>
                <a:lnTo>
                  <a:pt x="254" y="430"/>
                </a:lnTo>
                <a:lnTo>
                  <a:pt x="254" y="432"/>
                </a:lnTo>
                <a:lnTo>
                  <a:pt x="254" y="434"/>
                </a:lnTo>
                <a:lnTo>
                  <a:pt x="253" y="434"/>
                </a:lnTo>
                <a:lnTo>
                  <a:pt x="253" y="435"/>
                </a:lnTo>
                <a:lnTo>
                  <a:pt x="254" y="435"/>
                </a:lnTo>
                <a:lnTo>
                  <a:pt x="254" y="437"/>
                </a:lnTo>
                <a:lnTo>
                  <a:pt x="254" y="439"/>
                </a:lnTo>
                <a:lnTo>
                  <a:pt x="254" y="441"/>
                </a:lnTo>
                <a:lnTo>
                  <a:pt x="254" y="442"/>
                </a:lnTo>
                <a:lnTo>
                  <a:pt x="256" y="442"/>
                </a:lnTo>
                <a:lnTo>
                  <a:pt x="256" y="444"/>
                </a:lnTo>
                <a:lnTo>
                  <a:pt x="256" y="446"/>
                </a:lnTo>
                <a:lnTo>
                  <a:pt x="258" y="446"/>
                </a:lnTo>
                <a:lnTo>
                  <a:pt x="258" y="447"/>
                </a:lnTo>
                <a:lnTo>
                  <a:pt x="259" y="447"/>
                </a:lnTo>
                <a:lnTo>
                  <a:pt x="259" y="449"/>
                </a:lnTo>
                <a:lnTo>
                  <a:pt x="261" y="449"/>
                </a:lnTo>
                <a:lnTo>
                  <a:pt x="259" y="449"/>
                </a:lnTo>
                <a:lnTo>
                  <a:pt x="259" y="451"/>
                </a:lnTo>
                <a:lnTo>
                  <a:pt x="259" y="453"/>
                </a:lnTo>
                <a:lnTo>
                  <a:pt x="259" y="454"/>
                </a:lnTo>
                <a:lnTo>
                  <a:pt x="258" y="454"/>
                </a:lnTo>
                <a:lnTo>
                  <a:pt x="258" y="456"/>
                </a:lnTo>
                <a:lnTo>
                  <a:pt x="256" y="456"/>
                </a:lnTo>
                <a:lnTo>
                  <a:pt x="256" y="458"/>
                </a:lnTo>
                <a:lnTo>
                  <a:pt x="254" y="458"/>
                </a:lnTo>
                <a:lnTo>
                  <a:pt x="253" y="458"/>
                </a:lnTo>
                <a:lnTo>
                  <a:pt x="253" y="460"/>
                </a:lnTo>
                <a:lnTo>
                  <a:pt x="253" y="461"/>
                </a:lnTo>
                <a:lnTo>
                  <a:pt x="254" y="461"/>
                </a:lnTo>
                <a:lnTo>
                  <a:pt x="254" y="463"/>
                </a:lnTo>
                <a:lnTo>
                  <a:pt x="256" y="463"/>
                </a:lnTo>
                <a:lnTo>
                  <a:pt x="256" y="465"/>
                </a:lnTo>
                <a:lnTo>
                  <a:pt x="256" y="466"/>
                </a:lnTo>
                <a:lnTo>
                  <a:pt x="256" y="468"/>
                </a:lnTo>
                <a:lnTo>
                  <a:pt x="258" y="468"/>
                </a:lnTo>
                <a:lnTo>
                  <a:pt x="259" y="468"/>
                </a:lnTo>
                <a:lnTo>
                  <a:pt x="261" y="468"/>
                </a:lnTo>
                <a:lnTo>
                  <a:pt x="261" y="470"/>
                </a:lnTo>
                <a:lnTo>
                  <a:pt x="261" y="472"/>
                </a:lnTo>
                <a:lnTo>
                  <a:pt x="263" y="472"/>
                </a:lnTo>
                <a:lnTo>
                  <a:pt x="265" y="472"/>
                </a:lnTo>
                <a:lnTo>
                  <a:pt x="265" y="473"/>
                </a:lnTo>
                <a:lnTo>
                  <a:pt x="266" y="475"/>
                </a:lnTo>
                <a:lnTo>
                  <a:pt x="268" y="475"/>
                </a:lnTo>
                <a:lnTo>
                  <a:pt x="270" y="475"/>
                </a:lnTo>
                <a:lnTo>
                  <a:pt x="272" y="475"/>
                </a:lnTo>
                <a:lnTo>
                  <a:pt x="272" y="473"/>
                </a:lnTo>
                <a:lnTo>
                  <a:pt x="273" y="473"/>
                </a:lnTo>
                <a:lnTo>
                  <a:pt x="275" y="473"/>
                </a:lnTo>
                <a:lnTo>
                  <a:pt x="277" y="473"/>
                </a:lnTo>
                <a:lnTo>
                  <a:pt x="277" y="475"/>
                </a:lnTo>
                <a:lnTo>
                  <a:pt x="277" y="477"/>
                </a:lnTo>
                <a:lnTo>
                  <a:pt x="278" y="477"/>
                </a:lnTo>
                <a:lnTo>
                  <a:pt x="278" y="478"/>
                </a:lnTo>
                <a:lnTo>
                  <a:pt x="278" y="480"/>
                </a:lnTo>
                <a:lnTo>
                  <a:pt x="277" y="480"/>
                </a:lnTo>
                <a:lnTo>
                  <a:pt x="275" y="480"/>
                </a:lnTo>
                <a:lnTo>
                  <a:pt x="275" y="482"/>
                </a:lnTo>
                <a:lnTo>
                  <a:pt x="273" y="482"/>
                </a:lnTo>
                <a:lnTo>
                  <a:pt x="272" y="482"/>
                </a:lnTo>
                <a:lnTo>
                  <a:pt x="270" y="482"/>
                </a:lnTo>
                <a:lnTo>
                  <a:pt x="268" y="482"/>
                </a:lnTo>
                <a:lnTo>
                  <a:pt x="266" y="482"/>
                </a:lnTo>
                <a:lnTo>
                  <a:pt x="265" y="482"/>
                </a:lnTo>
                <a:lnTo>
                  <a:pt x="265" y="484"/>
                </a:lnTo>
                <a:lnTo>
                  <a:pt x="263" y="484"/>
                </a:lnTo>
                <a:lnTo>
                  <a:pt x="261" y="484"/>
                </a:lnTo>
                <a:lnTo>
                  <a:pt x="261" y="482"/>
                </a:lnTo>
                <a:lnTo>
                  <a:pt x="259" y="482"/>
                </a:lnTo>
                <a:lnTo>
                  <a:pt x="259" y="484"/>
                </a:lnTo>
                <a:lnTo>
                  <a:pt x="259" y="485"/>
                </a:lnTo>
                <a:lnTo>
                  <a:pt x="258" y="485"/>
                </a:lnTo>
                <a:lnTo>
                  <a:pt x="258" y="487"/>
                </a:lnTo>
                <a:lnTo>
                  <a:pt x="256" y="487"/>
                </a:lnTo>
                <a:lnTo>
                  <a:pt x="256" y="489"/>
                </a:lnTo>
                <a:lnTo>
                  <a:pt x="256" y="491"/>
                </a:lnTo>
                <a:lnTo>
                  <a:pt x="254" y="491"/>
                </a:lnTo>
                <a:lnTo>
                  <a:pt x="254" y="492"/>
                </a:lnTo>
                <a:lnTo>
                  <a:pt x="253" y="492"/>
                </a:lnTo>
                <a:lnTo>
                  <a:pt x="253" y="494"/>
                </a:lnTo>
                <a:lnTo>
                  <a:pt x="251" y="494"/>
                </a:lnTo>
                <a:lnTo>
                  <a:pt x="249" y="496"/>
                </a:lnTo>
                <a:lnTo>
                  <a:pt x="249" y="497"/>
                </a:lnTo>
                <a:lnTo>
                  <a:pt x="247" y="497"/>
                </a:lnTo>
                <a:lnTo>
                  <a:pt x="247" y="499"/>
                </a:lnTo>
                <a:lnTo>
                  <a:pt x="247" y="501"/>
                </a:lnTo>
                <a:lnTo>
                  <a:pt x="247" y="503"/>
                </a:lnTo>
                <a:lnTo>
                  <a:pt x="247" y="504"/>
                </a:lnTo>
                <a:lnTo>
                  <a:pt x="249" y="506"/>
                </a:lnTo>
                <a:lnTo>
                  <a:pt x="249" y="508"/>
                </a:lnTo>
                <a:lnTo>
                  <a:pt x="249" y="509"/>
                </a:lnTo>
                <a:lnTo>
                  <a:pt x="249" y="511"/>
                </a:lnTo>
                <a:lnTo>
                  <a:pt x="249" y="513"/>
                </a:lnTo>
                <a:lnTo>
                  <a:pt x="249" y="515"/>
                </a:lnTo>
                <a:lnTo>
                  <a:pt x="249" y="516"/>
                </a:lnTo>
                <a:lnTo>
                  <a:pt x="251" y="516"/>
                </a:lnTo>
                <a:lnTo>
                  <a:pt x="251" y="518"/>
                </a:lnTo>
                <a:lnTo>
                  <a:pt x="251" y="520"/>
                </a:lnTo>
                <a:lnTo>
                  <a:pt x="253" y="520"/>
                </a:lnTo>
                <a:lnTo>
                  <a:pt x="253" y="522"/>
                </a:lnTo>
                <a:lnTo>
                  <a:pt x="254" y="522"/>
                </a:lnTo>
                <a:lnTo>
                  <a:pt x="254" y="523"/>
                </a:lnTo>
                <a:lnTo>
                  <a:pt x="256" y="523"/>
                </a:lnTo>
                <a:lnTo>
                  <a:pt x="256" y="525"/>
                </a:lnTo>
                <a:lnTo>
                  <a:pt x="256" y="527"/>
                </a:lnTo>
                <a:lnTo>
                  <a:pt x="256" y="528"/>
                </a:lnTo>
                <a:lnTo>
                  <a:pt x="258" y="528"/>
                </a:lnTo>
                <a:lnTo>
                  <a:pt x="258" y="530"/>
                </a:lnTo>
                <a:lnTo>
                  <a:pt x="258" y="532"/>
                </a:lnTo>
                <a:lnTo>
                  <a:pt x="259" y="532"/>
                </a:lnTo>
                <a:lnTo>
                  <a:pt x="259" y="534"/>
                </a:lnTo>
                <a:lnTo>
                  <a:pt x="259" y="535"/>
                </a:lnTo>
                <a:lnTo>
                  <a:pt x="259" y="537"/>
                </a:lnTo>
                <a:lnTo>
                  <a:pt x="259" y="539"/>
                </a:lnTo>
                <a:lnTo>
                  <a:pt x="261" y="539"/>
                </a:lnTo>
                <a:lnTo>
                  <a:pt x="259" y="539"/>
                </a:lnTo>
                <a:lnTo>
                  <a:pt x="261" y="539"/>
                </a:lnTo>
                <a:lnTo>
                  <a:pt x="261" y="540"/>
                </a:lnTo>
                <a:lnTo>
                  <a:pt x="263" y="540"/>
                </a:lnTo>
                <a:lnTo>
                  <a:pt x="263" y="542"/>
                </a:lnTo>
                <a:lnTo>
                  <a:pt x="265" y="542"/>
                </a:lnTo>
                <a:lnTo>
                  <a:pt x="265" y="544"/>
                </a:lnTo>
                <a:lnTo>
                  <a:pt x="266" y="544"/>
                </a:lnTo>
                <a:lnTo>
                  <a:pt x="266" y="546"/>
                </a:lnTo>
                <a:lnTo>
                  <a:pt x="268" y="546"/>
                </a:lnTo>
                <a:lnTo>
                  <a:pt x="268" y="547"/>
                </a:lnTo>
                <a:lnTo>
                  <a:pt x="268" y="549"/>
                </a:lnTo>
                <a:lnTo>
                  <a:pt x="268" y="551"/>
                </a:lnTo>
                <a:lnTo>
                  <a:pt x="270" y="551"/>
                </a:lnTo>
                <a:lnTo>
                  <a:pt x="268" y="551"/>
                </a:lnTo>
                <a:lnTo>
                  <a:pt x="266" y="551"/>
                </a:lnTo>
                <a:lnTo>
                  <a:pt x="266" y="553"/>
                </a:lnTo>
                <a:lnTo>
                  <a:pt x="265" y="553"/>
                </a:lnTo>
                <a:lnTo>
                  <a:pt x="265" y="554"/>
                </a:lnTo>
                <a:lnTo>
                  <a:pt x="265" y="556"/>
                </a:lnTo>
                <a:lnTo>
                  <a:pt x="263" y="556"/>
                </a:lnTo>
                <a:lnTo>
                  <a:pt x="261" y="556"/>
                </a:lnTo>
                <a:lnTo>
                  <a:pt x="259" y="556"/>
                </a:lnTo>
                <a:lnTo>
                  <a:pt x="259" y="558"/>
                </a:lnTo>
                <a:lnTo>
                  <a:pt x="258" y="558"/>
                </a:lnTo>
                <a:lnTo>
                  <a:pt x="258" y="559"/>
                </a:lnTo>
                <a:lnTo>
                  <a:pt x="256" y="559"/>
                </a:lnTo>
                <a:lnTo>
                  <a:pt x="256" y="561"/>
                </a:lnTo>
                <a:lnTo>
                  <a:pt x="256" y="563"/>
                </a:lnTo>
                <a:lnTo>
                  <a:pt x="254" y="563"/>
                </a:lnTo>
                <a:lnTo>
                  <a:pt x="253" y="563"/>
                </a:lnTo>
                <a:lnTo>
                  <a:pt x="253" y="565"/>
                </a:lnTo>
                <a:lnTo>
                  <a:pt x="251" y="565"/>
                </a:lnTo>
                <a:lnTo>
                  <a:pt x="249" y="565"/>
                </a:lnTo>
                <a:lnTo>
                  <a:pt x="249" y="566"/>
                </a:lnTo>
                <a:lnTo>
                  <a:pt x="247" y="566"/>
                </a:lnTo>
                <a:lnTo>
                  <a:pt x="247" y="568"/>
                </a:lnTo>
                <a:lnTo>
                  <a:pt x="246" y="568"/>
                </a:lnTo>
                <a:lnTo>
                  <a:pt x="246" y="570"/>
                </a:lnTo>
                <a:lnTo>
                  <a:pt x="244" y="570"/>
                </a:lnTo>
                <a:lnTo>
                  <a:pt x="246" y="570"/>
                </a:lnTo>
                <a:lnTo>
                  <a:pt x="246" y="571"/>
                </a:lnTo>
                <a:lnTo>
                  <a:pt x="244" y="571"/>
                </a:lnTo>
                <a:lnTo>
                  <a:pt x="242" y="571"/>
                </a:lnTo>
                <a:lnTo>
                  <a:pt x="241" y="571"/>
                </a:lnTo>
                <a:lnTo>
                  <a:pt x="241" y="573"/>
                </a:lnTo>
                <a:lnTo>
                  <a:pt x="239" y="573"/>
                </a:lnTo>
                <a:lnTo>
                  <a:pt x="237" y="573"/>
                </a:lnTo>
                <a:lnTo>
                  <a:pt x="237" y="575"/>
                </a:lnTo>
                <a:lnTo>
                  <a:pt x="235" y="575"/>
                </a:lnTo>
                <a:lnTo>
                  <a:pt x="235" y="577"/>
                </a:lnTo>
                <a:lnTo>
                  <a:pt x="237" y="577"/>
                </a:lnTo>
                <a:lnTo>
                  <a:pt x="237" y="578"/>
                </a:lnTo>
                <a:lnTo>
                  <a:pt x="237" y="580"/>
                </a:lnTo>
                <a:lnTo>
                  <a:pt x="237" y="582"/>
                </a:lnTo>
                <a:lnTo>
                  <a:pt x="237" y="583"/>
                </a:lnTo>
                <a:lnTo>
                  <a:pt x="235" y="583"/>
                </a:lnTo>
                <a:lnTo>
                  <a:pt x="235" y="585"/>
                </a:lnTo>
                <a:lnTo>
                  <a:pt x="235" y="587"/>
                </a:lnTo>
                <a:lnTo>
                  <a:pt x="235" y="589"/>
                </a:lnTo>
                <a:lnTo>
                  <a:pt x="237" y="589"/>
                </a:lnTo>
                <a:lnTo>
                  <a:pt x="239" y="589"/>
                </a:lnTo>
                <a:lnTo>
                  <a:pt x="241" y="589"/>
                </a:lnTo>
                <a:lnTo>
                  <a:pt x="241" y="590"/>
                </a:lnTo>
                <a:lnTo>
                  <a:pt x="239" y="590"/>
                </a:lnTo>
                <a:lnTo>
                  <a:pt x="239" y="592"/>
                </a:lnTo>
                <a:lnTo>
                  <a:pt x="237" y="592"/>
                </a:lnTo>
                <a:lnTo>
                  <a:pt x="237" y="594"/>
                </a:lnTo>
                <a:lnTo>
                  <a:pt x="237" y="596"/>
                </a:lnTo>
                <a:lnTo>
                  <a:pt x="237" y="597"/>
                </a:lnTo>
                <a:lnTo>
                  <a:pt x="237" y="599"/>
                </a:lnTo>
                <a:lnTo>
                  <a:pt x="237" y="601"/>
                </a:lnTo>
                <a:lnTo>
                  <a:pt x="237" y="602"/>
                </a:lnTo>
                <a:lnTo>
                  <a:pt x="235" y="602"/>
                </a:lnTo>
                <a:lnTo>
                  <a:pt x="235" y="604"/>
                </a:lnTo>
                <a:lnTo>
                  <a:pt x="237" y="604"/>
                </a:lnTo>
                <a:lnTo>
                  <a:pt x="237" y="606"/>
                </a:lnTo>
                <a:lnTo>
                  <a:pt x="239" y="606"/>
                </a:lnTo>
                <a:lnTo>
                  <a:pt x="239" y="608"/>
                </a:lnTo>
                <a:lnTo>
                  <a:pt x="239" y="609"/>
                </a:lnTo>
                <a:lnTo>
                  <a:pt x="241" y="609"/>
                </a:lnTo>
                <a:lnTo>
                  <a:pt x="241" y="608"/>
                </a:lnTo>
                <a:lnTo>
                  <a:pt x="242" y="608"/>
                </a:lnTo>
                <a:lnTo>
                  <a:pt x="242" y="609"/>
                </a:lnTo>
                <a:lnTo>
                  <a:pt x="244" y="609"/>
                </a:lnTo>
                <a:lnTo>
                  <a:pt x="244" y="611"/>
                </a:lnTo>
                <a:lnTo>
                  <a:pt x="246" y="611"/>
                </a:lnTo>
                <a:lnTo>
                  <a:pt x="247" y="611"/>
                </a:lnTo>
                <a:lnTo>
                  <a:pt x="249" y="609"/>
                </a:lnTo>
                <a:lnTo>
                  <a:pt x="249" y="608"/>
                </a:lnTo>
                <a:lnTo>
                  <a:pt x="249" y="606"/>
                </a:lnTo>
                <a:lnTo>
                  <a:pt x="251" y="606"/>
                </a:lnTo>
                <a:lnTo>
                  <a:pt x="251" y="608"/>
                </a:lnTo>
                <a:lnTo>
                  <a:pt x="251" y="609"/>
                </a:lnTo>
                <a:lnTo>
                  <a:pt x="253" y="609"/>
                </a:lnTo>
                <a:lnTo>
                  <a:pt x="253" y="611"/>
                </a:lnTo>
                <a:lnTo>
                  <a:pt x="253" y="613"/>
                </a:lnTo>
                <a:lnTo>
                  <a:pt x="253" y="614"/>
                </a:lnTo>
                <a:lnTo>
                  <a:pt x="253" y="613"/>
                </a:lnTo>
                <a:lnTo>
                  <a:pt x="254" y="613"/>
                </a:lnTo>
                <a:lnTo>
                  <a:pt x="256" y="613"/>
                </a:lnTo>
                <a:lnTo>
                  <a:pt x="258" y="613"/>
                </a:lnTo>
                <a:lnTo>
                  <a:pt x="259" y="613"/>
                </a:lnTo>
                <a:lnTo>
                  <a:pt x="261" y="613"/>
                </a:lnTo>
                <a:lnTo>
                  <a:pt x="263" y="613"/>
                </a:lnTo>
                <a:lnTo>
                  <a:pt x="263" y="611"/>
                </a:lnTo>
                <a:lnTo>
                  <a:pt x="265" y="611"/>
                </a:lnTo>
                <a:lnTo>
                  <a:pt x="266" y="611"/>
                </a:lnTo>
                <a:lnTo>
                  <a:pt x="266" y="613"/>
                </a:lnTo>
                <a:lnTo>
                  <a:pt x="268" y="613"/>
                </a:lnTo>
                <a:lnTo>
                  <a:pt x="268" y="614"/>
                </a:lnTo>
                <a:lnTo>
                  <a:pt x="270" y="614"/>
                </a:lnTo>
                <a:lnTo>
                  <a:pt x="272" y="614"/>
                </a:lnTo>
                <a:lnTo>
                  <a:pt x="273" y="614"/>
                </a:lnTo>
                <a:lnTo>
                  <a:pt x="275" y="616"/>
                </a:lnTo>
                <a:lnTo>
                  <a:pt x="277" y="616"/>
                </a:lnTo>
                <a:lnTo>
                  <a:pt x="278" y="616"/>
                </a:lnTo>
                <a:lnTo>
                  <a:pt x="278" y="618"/>
                </a:lnTo>
                <a:lnTo>
                  <a:pt x="280" y="618"/>
                </a:lnTo>
                <a:lnTo>
                  <a:pt x="280" y="616"/>
                </a:lnTo>
                <a:lnTo>
                  <a:pt x="282" y="616"/>
                </a:lnTo>
                <a:lnTo>
                  <a:pt x="284" y="616"/>
                </a:lnTo>
                <a:lnTo>
                  <a:pt x="285" y="616"/>
                </a:lnTo>
                <a:lnTo>
                  <a:pt x="287" y="616"/>
                </a:lnTo>
                <a:lnTo>
                  <a:pt x="287" y="618"/>
                </a:lnTo>
                <a:lnTo>
                  <a:pt x="287" y="620"/>
                </a:lnTo>
                <a:lnTo>
                  <a:pt x="289" y="620"/>
                </a:lnTo>
                <a:lnTo>
                  <a:pt x="289" y="621"/>
                </a:lnTo>
                <a:lnTo>
                  <a:pt x="287" y="621"/>
                </a:lnTo>
                <a:lnTo>
                  <a:pt x="287" y="623"/>
                </a:lnTo>
                <a:lnTo>
                  <a:pt x="285" y="623"/>
                </a:lnTo>
                <a:lnTo>
                  <a:pt x="285" y="625"/>
                </a:lnTo>
                <a:lnTo>
                  <a:pt x="285" y="627"/>
                </a:lnTo>
                <a:lnTo>
                  <a:pt x="285" y="628"/>
                </a:lnTo>
                <a:lnTo>
                  <a:pt x="287" y="628"/>
                </a:lnTo>
                <a:lnTo>
                  <a:pt x="287" y="630"/>
                </a:lnTo>
                <a:lnTo>
                  <a:pt x="287" y="632"/>
                </a:lnTo>
                <a:lnTo>
                  <a:pt x="285" y="632"/>
                </a:lnTo>
                <a:lnTo>
                  <a:pt x="285" y="633"/>
                </a:lnTo>
                <a:lnTo>
                  <a:pt x="287" y="633"/>
                </a:lnTo>
                <a:lnTo>
                  <a:pt x="287" y="635"/>
                </a:lnTo>
                <a:lnTo>
                  <a:pt x="289" y="635"/>
                </a:lnTo>
                <a:lnTo>
                  <a:pt x="289" y="637"/>
                </a:lnTo>
                <a:lnTo>
                  <a:pt x="289" y="639"/>
                </a:lnTo>
                <a:lnTo>
                  <a:pt x="290" y="639"/>
                </a:lnTo>
                <a:lnTo>
                  <a:pt x="292" y="639"/>
                </a:lnTo>
                <a:lnTo>
                  <a:pt x="294" y="639"/>
                </a:lnTo>
                <a:lnTo>
                  <a:pt x="294" y="637"/>
                </a:lnTo>
                <a:lnTo>
                  <a:pt x="296" y="637"/>
                </a:lnTo>
                <a:lnTo>
                  <a:pt x="297" y="637"/>
                </a:lnTo>
                <a:lnTo>
                  <a:pt x="297" y="639"/>
                </a:lnTo>
                <a:lnTo>
                  <a:pt x="297" y="640"/>
                </a:lnTo>
                <a:lnTo>
                  <a:pt x="299" y="640"/>
                </a:lnTo>
                <a:lnTo>
                  <a:pt x="299" y="642"/>
                </a:lnTo>
                <a:lnTo>
                  <a:pt x="301" y="642"/>
                </a:lnTo>
                <a:lnTo>
                  <a:pt x="301" y="644"/>
                </a:lnTo>
                <a:lnTo>
                  <a:pt x="301" y="645"/>
                </a:lnTo>
                <a:lnTo>
                  <a:pt x="301" y="647"/>
                </a:lnTo>
                <a:lnTo>
                  <a:pt x="299" y="647"/>
                </a:lnTo>
                <a:lnTo>
                  <a:pt x="299" y="649"/>
                </a:lnTo>
                <a:lnTo>
                  <a:pt x="297" y="649"/>
                </a:lnTo>
                <a:lnTo>
                  <a:pt x="297" y="651"/>
                </a:lnTo>
                <a:lnTo>
                  <a:pt x="297" y="652"/>
                </a:lnTo>
                <a:lnTo>
                  <a:pt x="296" y="654"/>
                </a:lnTo>
                <a:lnTo>
                  <a:pt x="296" y="656"/>
                </a:lnTo>
                <a:lnTo>
                  <a:pt x="294" y="656"/>
                </a:lnTo>
                <a:lnTo>
                  <a:pt x="294" y="658"/>
                </a:lnTo>
                <a:lnTo>
                  <a:pt x="294" y="659"/>
                </a:lnTo>
                <a:lnTo>
                  <a:pt x="296" y="659"/>
                </a:lnTo>
                <a:lnTo>
                  <a:pt x="296" y="661"/>
                </a:lnTo>
                <a:lnTo>
                  <a:pt x="296" y="663"/>
                </a:lnTo>
                <a:lnTo>
                  <a:pt x="297" y="663"/>
                </a:lnTo>
                <a:lnTo>
                  <a:pt x="297" y="664"/>
                </a:lnTo>
                <a:lnTo>
                  <a:pt x="297" y="666"/>
                </a:lnTo>
                <a:lnTo>
                  <a:pt x="297" y="668"/>
                </a:lnTo>
                <a:lnTo>
                  <a:pt x="297" y="670"/>
                </a:lnTo>
                <a:lnTo>
                  <a:pt x="297" y="671"/>
                </a:lnTo>
                <a:lnTo>
                  <a:pt x="297" y="673"/>
                </a:lnTo>
                <a:lnTo>
                  <a:pt x="297" y="675"/>
                </a:lnTo>
                <a:lnTo>
                  <a:pt x="297" y="676"/>
                </a:lnTo>
                <a:lnTo>
                  <a:pt x="299" y="676"/>
                </a:lnTo>
                <a:lnTo>
                  <a:pt x="299" y="678"/>
                </a:lnTo>
                <a:lnTo>
                  <a:pt x="301" y="678"/>
                </a:lnTo>
                <a:lnTo>
                  <a:pt x="301" y="680"/>
                </a:lnTo>
                <a:lnTo>
                  <a:pt x="303" y="680"/>
                </a:lnTo>
                <a:lnTo>
                  <a:pt x="303" y="682"/>
                </a:lnTo>
                <a:lnTo>
                  <a:pt x="304" y="682"/>
                </a:lnTo>
                <a:lnTo>
                  <a:pt x="306" y="682"/>
                </a:lnTo>
                <a:lnTo>
                  <a:pt x="306" y="683"/>
                </a:lnTo>
                <a:lnTo>
                  <a:pt x="308" y="683"/>
                </a:lnTo>
                <a:lnTo>
                  <a:pt x="308" y="685"/>
                </a:lnTo>
                <a:lnTo>
                  <a:pt x="309" y="685"/>
                </a:lnTo>
                <a:lnTo>
                  <a:pt x="311" y="685"/>
                </a:lnTo>
                <a:lnTo>
                  <a:pt x="311" y="687"/>
                </a:lnTo>
                <a:lnTo>
                  <a:pt x="309" y="687"/>
                </a:lnTo>
                <a:lnTo>
                  <a:pt x="309" y="689"/>
                </a:lnTo>
                <a:lnTo>
                  <a:pt x="309" y="690"/>
                </a:lnTo>
                <a:lnTo>
                  <a:pt x="311" y="690"/>
                </a:lnTo>
                <a:lnTo>
                  <a:pt x="311" y="692"/>
                </a:lnTo>
                <a:lnTo>
                  <a:pt x="313" y="692"/>
                </a:lnTo>
                <a:lnTo>
                  <a:pt x="315" y="692"/>
                </a:lnTo>
                <a:lnTo>
                  <a:pt x="315" y="690"/>
                </a:lnTo>
                <a:lnTo>
                  <a:pt x="315" y="689"/>
                </a:lnTo>
                <a:lnTo>
                  <a:pt x="316" y="689"/>
                </a:lnTo>
                <a:lnTo>
                  <a:pt x="316" y="687"/>
                </a:lnTo>
                <a:lnTo>
                  <a:pt x="318" y="687"/>
                </a:lnTo>
                <a:lnTo>
                  <a:pt x="320" y="687"/>
                </a:lnTo>
                <a:lnTo>
                  <a:pt x="320" y="685"/>
                </a:lnTo>
                <a:lnTo>
                  <a:pt x="321" y="685"/>
                </a:lnTo>
                <a:lnTo>
                  <a:pt x="323" y="685"/>
                </a:lnTo>
                <a:lnTo>
                  <a:pt x="323" y="683"/>
                </a:lnTo>
                <a:lnTo>
                  <a:pt x="325" y="683"/>
                </a:lnTo>
                <a:lnTo>
                  <a:pt x="325" y="685"/>
                </a:lnTo>
                <a:lnTo>
                  <a:pt x="327" y="685"/>
                </a:lnTo>
                <a:lnTo>
                  <a:pt x="328" y="685"/>
                </a:lnTo>
                <a:lnTo>
                  <a:pt x="328" y="687"/>
                </a:lnTo>
                <a:lnTo>
                  <a:pt x="330" y="687"/>
                </a:lnTo>
                <a:lnTo>
                  <a:pt x="332" y="687"/>
                </a:lnTo>
                <a:lnTo>
                  <a:pt x="332" y="689"/>
                </a:lnTo>
                <a:lnTo>
                  <a:pt x="334" y="689"/>
                </a:lnTo>
                <a:lnTo>
                  <a:pt x="334" y="690"/>
                </a:lnTo>
                <a:lnTo>
                  <a:pt x="334" y="692"/>
                </a:lnTo>
                <a:lnTo>
                  <a:pt x="334" y="694"/>
                </a:lnTo>
                <a:lnTo>
                  <a:pt x="335" y="694"/>
                </a:lnTo>
                <a:lnTo>
                  <a:pt x="337" y="694"/>
                </a:lnTo>
                <a:lnTo>
                  <a:pt x="337" y="695"/>
                </a:lnTo>
                <a:lnTo>
                  <a:pt x="339" y="695"/>
                </a:lnTo>
                <a:lnTo>
                  <a:pt x="339" y="697"/>
                </a:lnTo>
                <a:lnTo>
                  <a:pt x="340" y="697"/>
                </a:lnTo>
                <a:lnTo>
                  <a:pt x="340" y="699"/>
                </a:lnTo>
                <a:lnTo>
                  <a:pt x="342" y="699"/>
                </a:lnTo>
                <a:lnTo>
                  <a:pt x="342" y="701"/>
                </a:lnTo>
                <a:lnTo>
                  <a:pt x="344" y="701"/>
                </a:lnTo>
                <a:lnTo>
                  <a:pt x="346" y="701"/>
                </a:lnTo>
                <a:lnTo>
                  <a:pt x="347" y="701"/>
                </a:lnTo>
                <a:lnTo>
                  <a:pt x="349" y="701"/>
                </a:lnTo>
                <a:lnTo>
                  <a:pt x="351" y="701"/>
                </a:lnTo>
                <a:lnTo>
                  <a:pt x="351" y="702"/>
                </a:lnTo>
                <a:lnTo>
                  <a:pt x="352" y="702"/>
                </a:lnTo>
                <a:lnTo>
                  <a:pt x="354" y="702"/>
                </a:lnTo>
                <a:lnTo>
                  <a:pt x="356" y="702"/>
                </a:lnTo>
                <a:lnTo>
                  <a:pt x="356" y="704"/>
                </a:lnTo>
                <a:lnTo>
                  <a:pt x="358" y="702"/>
                </a:lnTo>
                <a:lnTo>
                  <a:pt x="358" y="701"/>
                </a:lnTo>
                <a:lnTo>
                  <a:pt x="359" y="701"/>
                </a:lnTo>
                <a:lnTo>
                  <a:pt x="359" y="702"/>
                </a:lnTo>
                <a:lnTo>
                  <a:pt x="359" y="704"/>
                </a:lnTo>
                <a:lnTo>
                  <a:pt x="361" y="704"/>
                </a:lnTo>
                <a:lnTo>
                  <a:pt x="361" y="706"/>
                </a:lnTo>
                <a:lnTo>
                  <a:pt x="361" y="704"/>
                </a:lnTo>
                <a:lnTo>
                  <a:pt x="363" y="704"/>
                </a:lnTo>
                <a:lnTo>
                  <a:pt x="364" y="704"/>
                </a:lnTo>
                <a:lnTo>
                  <a:pt x="364" y="702"/>
                </a:lnTo>
                <a:lnTo>
                  <a:pt x="366" y="702"/>
                </a:lnTo>
                <a:lnTo>
                  <a:pt x="366" y="701"/>
                </a:lnTo>
                <a:lnTo>
                  <a:pt x="368" y="701"/>
                </a:lnTo>
                <a:lnTo>
                  <a:pt x="368" y="699"/>
                </a:lnTo>
                <a:lnTo>
                  <a:pt x="370" y="699"/>
                </a:lnTo>
                <a:lnTo>
                  <a:pt x="370" y="701"/>
                </a:lnTo>
                <a:lnTo>
                  <a:pt x="371" y="701"/>
                </a:lnTo>
                <a:lnTo>
                  <a:pt x="371" y="702"/>
                </a:lnTo>
                <a:lnTo>
                  <a:pt x="373" y="702"/>
                </a:lnTo>
                <a:lnTo>
                  <a:pt x="373" y="701"/>
                </a:lnTo>
                <a:lnTo>
                  <a:pt x="375" y="701"/>
                </a:lnTo>
                <a:lnTo>
                  <a:pt x="375" y="699"/>
                </a:lnTo>
                <a:lnTo>
                  <a:pt x="373" y="699"/>
                </a:lnTo>
                <a:lnTo>
                  <a:pt x="373" y="697"/>
                </a:lnTo>
                <a:lnTo>
                  <a:pt x="375" y="697"/>
                </a:lnTo>
                <a:lnTo>
                  <a:pt x="375" y="695"/>
                </a:lnTo>
                <a:lnTo>
                  <a:pt x="377" y="695"/>
                </a:lnTo>
                <a:lnTo>
                  <a:pt x="378" y="695"/>
                </a:lnTo>
                <a:lnTo>
                  <a:pt x="380" y="694"/>
                </a:lnTo>
                <a:lnTo>
                  <a:pt x="382" y="694"/>
                </a:lnTo>
                <a:lnTo>
                  <a:pt x="383" y="694"/>
                </a:lnTo>
                <a:lnTo>
                  <a:pt x="385" y="694"/>
                </a:lnTo>
                <a:lnTo>
                  <a:pt x="385" y="695"/>
                </a:lnTo>
                <a:lnTo>
                  <a:pt x="387" y="695"/>
                </a:lnTo>
                <a:lnTo>
                  <a:pt x="387" y="697"/>
                </a:lnTo>
                <a:lnTo>
                  <a:pt x="387" y="699"/>
                </a:lnTo>
                <a:lnTo>
                  <a:pt x="389" y="699"/>
                </a:lnTo>
                <a:lnTo>
                  <a:pt x="390" y="699"/>
                </a:lnTo>
                <a:lnTo>
                  <a:pt x="390" y="701"/>
                </a:lnTo>
                <a:lnTo>
                  <a:pt x="392" y="701"/>
                </a:lnTo>
                <a:lnTo>
                  <a:pt x="390" y="701"/>
                </a:lnTo>
                <a:lnTo>
                  <a:pt x="390" y="702"/>
                </a:lnTo>
                <a:lnTo>
                  <a:pt x="389" y="702"/>
                </a:lnTo>
                <a:lnTo>
                  <a:pt x="387" y="702"/>
                </a:lnTo>
                <a:lnTo>
                  <a:pt x="387" y="704"/>
                </a:lnTo>
                <a:lnTo>
                  <a:pt x="385" y="704"/>
                </a:lnTo>
                <a:lnTo>
                  <a:pt x="383" y="704"/>
                </a:lnTo>
                <a:lnTo>
                  <a:pt x="383" y="706"/>
                </a:lnTo>
                <a:lnTo>
                  <a:pt x="382" y="706"/>
                </a:lnTo>
                <a:lnTo>
                  <a:pt x="382" y="707"/>
                </a:lnTo>
                <a:lnTo>
                  <a:pt x="382" y="709"/>
                </a:lnTo>
                <a:lnTo>
                  <a:pt x="380" y="709"/>
                </a:lnTo>
                <a:lnTo>
                  <a:pt x="380" y="711"/>
                </a:lnTo>
                <a:lnTo>
                  <a:pt x="378" y="711"/>
                </a:lnTo>
                <a:lnTo>
                  <a:pt x="377" y="711"/>
                </a:lnTo>
                <a:lnTo>
                  <a:pt x="377" y="713"/>
                </a:lnTo>
                <a:lnTo>
                  <a:pt x="378" y="713"/>
                </a:lnTo>
                <a:lnTo>
                  <a:pt x="378" y="714"/>
                </a:lnTo>
                <a:lnTo>
                  <a:pt x="380" y="714"/>
                </a:lnTo>
                <a:lnTo>
                  <a:pt x="380" y="716"/>
                </a:lnTo>
                <a:lnTo>
                  <a:pt x="380" y="718"/>
                </a:lnTo>
                <a:lnTo>
                  <a:pt x="378" y="718"/>
                </a:lnTo>
                <a:lnTo>
                  <a:pt x="378" y="719"/>
                </a:lnTo>
                <a:lnTo>
                  <a:pt x="378" y="721"/>
                </a:lnTo>
                <a:lnTo>
                  <a:pt x="377" y="721"/>
                </a:lnTo>
                <a:lnTo>
                  <a:pt x="377" y="723"/>
                </a:lnTo>
                <a:lnTo>
                  <a:pt x="375" y="723"/>
                </a:lnTo>
                <a:lnTo>
                  <a:pt x="375" y="725"/>
                </a:lnTo>
                <a:lnTo>
                  <a:pt x="375" y="726"/>
                </a:lnTo>
                <a:lnTo>
                  <a:pt x="377" y="726"/>
                </a:lnTo>
                <a:lnTo>
                  <a:pt x="378" y="726"/>
                </a:lnTo>
                <a:lnTo>
                  <a:pt x="380" y="726"/>
                </a:lnTo>
                <a:lnTo>
                  <a:pt x="380" y="728"/>
                </a:lnTo>
                <a:lnTo>
                  <a:pt x="378" y="728"/>
                </a:lnTo>
                <a:lnTo>
                  <a:pt x="378" y="730"/>
                </a:lnTo>
                <a:lnTo>
                  <a:pt x="377" y="730"/>
                </a:lnTo>
                <a:lnTo>
                  <a:pt x="375" y="730"/>
                </a:lnTo>
                <a:lnTo>
                  <a:pt x="373" y="730"/>
                </a:lnTo>
                <a:lnTo>
                  <a:pt x="373" y="732"/>
                </a:lnTo>
                <a:lnTo>
                  <a:pt x="371" y="732"/>
                </a:lnTo>
                <a:lnTo>
                  <a:pt x="370" y="732"/>
                </a:lnTo>
                <a:lnTo>
                  <a:pt x="368" y="733"/>
                </a:lnTo>
                <a:lnTo>
                  <a:pt x="366" y="733"/>
                </a:lnTo>
                <a:lnTo>
                  <a:pt x="366" y="732"/>
                </a:lnTo>
                <a:lnTo>
                  <a:pt x="364" y="732"/>
                </a:lnTo>
                <a:lnTo>
                  <a:pt x="363" y="732"/>
                </a:lnTo>
                <a:lnTo>
                  <a:pt x="363" y="730"/>
                </a:lnTo>
                <a:lnTo>
                  <a:pt x="361" y="730"/>
                </a:lnTo>
                <a:lnTo>
                  <a:pt x="359" y="730"/>
                </a:lnTo>
                <a:lnTo>
                  <a:pt x="359" y="732"/>
                </a:lnTo>
                <a:lnTo>
                  <a:pt x="358" y="732"/>
                </a:lnTo>
                <a:lnTo>
                  <a:pt x="356" y="732"/>
                </a:lnTo>
                <a:lnTo>
                  <a:pt x="354" y="732"/>
                </a:lnTo>
                <a:lnTo>
                  <a:pt x="352" y="733"/>
                </a:lnTo>
                <a:lnTo>
                  <a:pt x="351" y="733"/>
                </a:lnTo>
                <a:lnTo>
                  <a:pt x="349" y="733"/>
                </a:lnTo>
                <a:lnTo>
                  <a:pt x="347" y="733"/>
                </a:lnTo>
                <a:lnTo>
                  <a:pt x="347" y="735"/>
                </a:lnTo>
                <a:lnTo>
                  <a:pt x="346" y="735"/>
                </a:lnTo>
                <a:lnTo>
                  <a:pt x="346" y="737"/>
                </a:lnTo>
                <a:lnTo>
                  <a:pt x="346" y="738"/>
                </a:lnTo>
                <a:lnTo>
                  <a:pt x="344" y="738"/>
                </a:lnTo>
                <a:lnTo>
                  <a:pt x="344" y="737"/>
                </a:lnTo>
                <a:lnTo>
                  <a:pt x="342" y="737"/>
                </a:lnTo>
                <a:lnTo>
                  <a:pt x="340" y="737"/>
                </a:lnTo>
                <a:lnTo>
                  <a:pt x="339" y="737"/>
                </a:lnTo>
                <a:lnTo>
                  <a:pt x="339" y="738"/>
                </a:lnTo>
                <a:lnTo>
                  <a:pt x="340" y="738"/>
                </a:lnTo>
                <a:lnTo>
                  <a:pt x="340" y="740"/>
                </a:lnTo>
                <a:lnTo>
                  <a:pt x="339" y="740"/>
                </a:lnTo>
                <a:lnTo>
                  <a:pt x="337" y="742"/>
                </a:lnTo>
                <a:lnTo>
                  <a:pt x="335" y="742"/>
                </a:lnTo>
                <a:lnTo>
                  <a:pt x="335" y="744"/>
                </a:lnTo>
                <a:lnTo>
                  <a:pt x="335" y="745"/>
                </a:lnTo>
                <a:lnTo>
                  <a:pt x="337" y="745"/>
                </a:lnTo>
                <a:lnTo>
                  <a:pt x="337" y="747"/>
                </a:lnTo>
                <a:lnTo>
                  <a:pt x="335" y="747"/>
                </a:lnTo>
                <a:lnTo>
                  <a:pt x="334" y="747"/>
                </a:lnTo>
                <a:lnTo>
                  <a:pt x="334" y="749"/>
                </a:lnTo>
                <a:lnTo>
                  <a:pt x="334" y="750"/>
                </a:lnTo>
                <a:lnTo>
                  <a:pt x="332" y="750"/>
                </a:lnTo>
                <a:lnTo>
                  <a:pt x="332" y="752"/>
                </a:lnTo>
                <a:lnTo>
                  <a:pt x="330" y="752"/>
                </a:lnTo>
                <a:lnTo>
                  <a:pt x="330" y="750"/>
                </a:lnTo>
                <a:lnTo>
                  <a:pt x="328" y="750"/>
                </a:lnTo>
                <a:lnTo>
                  <a:pt x="327" y="750"/>
                </a:lnTo>
                <a:lnTo>
                  <a:pt x="325" y="750"/>
                </a:lnTo>
                <a:lnTo>
                  <a:pt x="323" y="750"/>
                </a:lnTo>
                <a:lnTo>
                  <a:pt x="321" y="750"/>
                </a:lnTo>
                <a:lnTo>
                  <a:pt x="320" y="750"/>
                </a:lnTo>
                <a:lnTo>
                  <a:pt x="318" y="750"/>
                </a:lnTo>
                <a:lnTo>
                  <a:pt x="316" y="750"/>
                </a:lnTo>
                <a:lnTo>
                  <a:pt x="316" y="749"/>
                </a:lnTo>
                <a:lnTo>
                  <a:pt x="315" y="749"/>
                </a:lnTo>
                <a:lnTo>
                  <a:pt x="313" y="749"/>
                </a:lnTo>
                <a:lnTo>
                  <a:pt x="313" y="750"/>
                </a:lnTo>
                <a:lnTo>
                  <a:pt x="313" y="752"/>
                </a:lnTo>
                <a:lnTo>
                  <a:pt x="313" y="754"/>
                </a:lnTo>
                <a:lnTo>
                  <a:pt x="313" y="756"/>
                </a:lnTo>
                <a:lnTo>
                  <a:pt x="313" y="757"/>
                </a:lnTo>
                <a:lnTo>
                  <a:pt x="313" y="759"/>
                </a:lnTo>
                <a:lnTo>
                  <a:pt x="311" y="759"/>
                </a:lnTo>
                <a:lnTo>
                  <a:pt x="311" y="757"/>
                </a:lnTo>
                <a:lnTo>
                  <a:pt x="309" y="757"/>
                </a:lnTo>
                <a:lnTo>
                  <a:pt x="309" y="756"/>
                </a:lnTo>
                <a:lnTo>
                  <a:pt x="308" y="756"/>
                </a:lnTo>
                <a:lnTo>
                  <a:pt x="308" y="757"/>
                </a:lnTo>
                <a:lnTo>
                  <a:pt x="306" y="757"/>
                </a:lnTo>
                <a:lnTo>
                  <a:pt x="304" y="757"/>
                </a:lnTo>
                <a:lnTo>
                  <a:pt x="303" y="757"/>
                </a:lnTo>
                <a:lnTo>
                  <a:pt x="303" y="756"/>
                </a:lnTo>
                <a:lnTo>
                  <a:pt x="301" y="756"/>
                </a:lnTo>
                <a:lnTo>
                  <a:pt x="301" y="757"/>
                </a:lnTo>
                <a:lnTo>
                  <a:pt x="301" y="759"/>
                </a:lnTo>
                <a:lnTo>
                  <a:pt x="299" y="759"/>
                </a:lnTo>
                <a:lnTo>
                  <a:pt x="299" y="761"/>
                </a:lnTo>
                <a:lnTo>
                  <a:pt x="297" y="761"/>
                </a:lnTo>
                <a:lnTo>
                  <a:pt x="297" y="763"/>
                </a:lnTo>
                <a:lnTo>
                  <a:pt x="296" y="763"/>
                </a:lnTo>
                <a:lnTo>
                  <a:pt x="296" y="764"/>
                </a:lnTo>
                <a:lnTo>
                  <a:pt x="294" y="764"/>
                </a:lnTo>
                <a:lnTo>
                  <a:pt x="294" y="763"/>
                </a:lnTo>
                <a:lnTo>
                  <a:pt x="294" y="764"/>
                </a:lnTo>
                <a:lnTo>
                  <a:pt x="292" y="764"/>
                </a:lnTo>
                <a:lnTo>
                  <a:pt x="292" y="766"/>
                </a:lnTo>
                <a:lnTo>
                  <a:pt x="294" y="766"/>
                </a:lnTo>
                <a:lnTo>
                  <a:pt x="294" y="768"/>
                </a:lnTo>
                <a:lnTo>
                  <a:pt x="292" y="768"/>
                </a:lnTo>
                <a:lnTo>
                  <a:pt x="290" y="768"/>
                </a:lnTo>
                <a:lnTo>
                  <a:pt x="289" y="768"/>
                </a:lnTo>
                <a:lnTo>
                  <a:pt x="289" y="769"/>
                </a:lnTo>
                <a:lnTo>
                  <a:pt x="287" y="769"/>
                </a:lnTo>
                <a:lnTo>
                  <a:pt x="287" y="771"/>
                </a:lnTo>
                <a:lnTo>
                  <a:pt x="287" y="773"/>
                </a:lnTo>
                <a:lnTo>
                  <a:pt x="285" y="773"/>
                </a:lnTo>
                <a:lnTo>
                  <a:pt x="285" y="775"/>
                </a:lnTo>
                <a:lnTo>
                  <a:pt x="285" y="776"/>
                </a:lnTo>
                <a:lnTo>
                  <a:pt x="284" y="776"/>
                </a:lnTo>
                <a:lnTo>
                  <a:pt x="284" y="778"/>
                </a:lnTo>
                <a:lnTo>
                  <a:pt x="284" y="780"/>
                </a:lnTo>
                <a:lnTo>
                  <a:pt x="284" y="781"/>
                </a:lnTo>
                <a:lnTo>
                  <a:pt x="284" y="783"/>
                </a:lnTo>
                <a:lnTo>
                  <a:pt x="282" y="783"/>
                </a:lnTo>
                <a:lnTo>
                  <a:pt x="282" y="785"/>
                </a:lnTo>
                <a:lnTo>
                  <a:pt x="280" y="785"/>
                </a:lnTo>
                <a:lnTo>
                  <a:pt x="280" y="787"/>
                </a:lnTo>
                <a:lnTo>
                  <a:pt x="280" y="788"/>
                </a:lnTo>
                <a:lnTo>
                  <a:pt x="278" y="788"/>
                </a:lnTo>
                <a:lnTo>
                  <a:pt x="277" y="790"/>
                </a:lnTo>
                <a:lnTo>
                  <a:pt x="275" y="790"/>
                </a:lnTo>
                <a:lnTo>
                  <a:pt x="275" y="792"/>
                </a:lnTo>
                <a:lnTo>
                  <a:pt x="273" y="792"/>
                </a:lnTo>
                <a:lnTo>
                  <a:pt x="272" y="792"/>
                </a:lnTo>
                <a:lnTo>
                  <a:pt x="270" y="792"/>
                </a:lnTo>
                <a:lnTo>
                  <a:pt x="268" y="792"/>
                </a:lnTo>
                <a:lnTo>
                  <a:pt x="266" y="792"/>
                </a:lnTo>
                <a:lnTo>
                  <a:pt x="265" y="792"/>
                </a:lnTo>
                <a:lnTo>
                  <a:pt x="263" y="792"/>
                </a:lnTo>
                <a:lnTo>
                  <a:pt x="263" y="790"/>
                </a:lnTo>
                <a:lnTo>
                  <a:pt x="261" y="790"/>
                </a:lnTo>
                <a:lnTo>
                  <a:pt x="259" y="790"/>
                </a:lnTo>
                <a:lnTo>
                  <a:pt x="259" y="792"/>
                </a:lnTo>
                <a:lnTo>
                  <a:pt x="258" y="792"/>
                </a:lnTo>
                <a:lnTo>
                  <a:pt x="256" y="792"/>
                </a:lnTo>
                <a:lnTo>
                  <a:pt x="256" y="794"/>
                </a:lnTo>
                <a:lnTo>
                  <a:pt x="256" y="795"/>
                </a:lnTo>
                <a:lnTo>
                  <a:pt x="254" y="795"/>
                </a:lnTo>
                <a:lnTo>
                  <a:pt x="253" y="795"/>
                </a:lnTo>
                <a:lnTo>
                  <a:pt x="251" y="795"/>
                </a:lnTo>
                <a:lnTo>
                  <a:pt x="251" y="794"/>
                </a:lnTo>
                <a:lnTo>
                  <a:pt x="249" y="794"/>
                </a:lnTo>
                <a:lnTo>
                  <a:pt x="249" y="792"/>
                </a:lnTo>
                <a:lnTo>
                  <a:pt x="249" y="790"/>
                </a:lnTo>
                <a:lnTo>
                  <a:pt x="247" y="790"/>
                </a:lnTo>
                <a:lnTo>
                  <a:pt x="247" y="788"/>
                </a:lnTo>
                <a:lnTo>
                  <a:pt x="246" y="788"/>
                </a:lnTo>
                <a:lnTo>
                  <a:pt x="246" y="787"/>
                </a:lnTo>
                <a:lnTo>
                  <a:pt x="244" y="787"/>
                </a:lnTo>
                <a:lnTo>
                  <a:pt x="244" y="785"/>
                </a:lnTo>
                <a:lnTo>
                  <a:pt x="242" y="785"/>
                </a:lnTo>
                <a:lnTo>
                  <a:pt x="244" y="785"/>
                </a:lnTo>
                <a:lnTo>
                  <a:pt x="246" y="783"/>
                </a:lnTo>
                <a:lnTo>
                  <a:pt x="244" y="783"/>
                </a:lnTo>
                <a:lnTo>
                  <a:pt x="242" y="783"/>
                </a:lnTo>
                <a:lnTo>
                  <a:pt x="242" y="781"/>
                </a:lnTo>
                <a:lnTo>
                  <a:pt x="242" y="780"/>
                </a:lnTo>
                <a:lnTo>
                  <a:pt x="241" y="780"/>
                </a:lnTo>
                <a:lnTo>
                  <a:pt x="241" y="781"/>
                </a:lnTo>
                <a:lnTo>
                  <a:pt x="239" y="781"/>
                </a:lnTo>
                <a:lnTo>
                  <a:pt x="237" y="781"/>
                </a:lnTo>
                <a:lnTo>
                  <a:pt x="237" y="783"/>
                </a:lnTo>
                <a:lnTo>
                  <a:pt x="235" y="783"/>
                </a:lnTo>
                <a:lnTo>
                  <a:pt x="234" y="781"/>
                </a:lnTo>
                <a:lnTo>
                  <a:pt x="234" y="783"/>
                </a:lnTo>
                <a:lnTo>
                  <a:pt x="232" y="783"/>
                </a:lnTo>
                <a:lnTo>
                  <a:pt x="232" y="785"/>
                </a:lnTo>
                <a:lnTo>
                  <a:pt x="230" y="785"/>
                </a:lnTo>
                <a:lnTo>
                  <a:pt x="229" y="785"/>
                </a:lnTo>
                <a:lnTo>
                  <a:pt x="227" y="785"/>
                </a:lnTo>
                <a:lnTo>
                  <a:pt x="225" y="785"/>
                </a:lnTo>
                <a:lnTo>
                  <a:pt x="225" y="787"/>
                </a:lnTo>
                <a:lnTo>
                  <a:pt x="223" y="787"/>
                </a:lnTo>
                <a:lnTo>
                  <a:pt x="223" y="788"/>
                </a:lnTo>
                <a:lnTo>
                  <a:pt x="222" y="788"/>
                </a:lnTo>
                <a:lnTo>
                  <a:pt x="222" y="790"/>
                </a:lnTo>
                <a:lnTo>
                  <a:pt x="220" y="792"/>
                </a:lnTo>
                <a:lnTo>
                  <a:pt x="218" y="792"/>
                </a:lnTo>
                <a:lnTo>
                  <a:pt x="218" y="794"/>
                </a:lnTo>
                <a:lnTo>
                  <a:pt x="218" y="795"/>
                </a:lnTo>
                <a:lnTo>
                  <a:pt x="216" y="795"/>
                </a:lnTo>
                <a:lnTo>
                  <a:pt x="215" y="795"/>
                </a:lnTo>
                <a:lnTo>
                  <a:pt x="215" y="797"/>
                </a:lnTo>
                <a:lnTo>
                  <a:pt x="213" y="797"/>
                </a:lnTo>
                <a:lnTo>
                  <a:pt x="213" y="799"/>
                </a:lnTo>
                <a:lnTo>
                  <a:pt x="211" y="799"/>
                </a:lnTo>
                <a:lnTo>
                  <a:pt x="210" y="799"/>
                </a:lnTo>
                <a:lnTo>
                  <a:pt x="208" y="799"/>
                </a:lnTo>
                <a:lnTo>
                  <a:pt x="208" y="800"/>
                </a:lnTo>
                <a:lnTo>
                  <a:pt x="206" y="800"/>
                </a:lnTo>
                <a:lnTo>
                  <a:pt x="204" y="800"/>
                </a:lnTo>
                <a:lnTo>
                  <a:pt x="204" y="802"/>
                </a:lnTo>
                <a:lnTo>
                  <a:pt x="203" y="802"/>
                </a:lnTo>
                <a:lnTo>
                  <a:pt x="201" y="802"/>
                </a:lnTo>
                <a:lnTo>
                  <a:pt x="201" y="800"/>
                </a:lnTo>
                <a:lnTo>
                  <a:pt x="199" y="800"/>
                </a:lnTo>
                <a:lnTo>
                  <a:pt x="199" y="802"/>
                </a:lnTo>
                <a:lnTo>
                  <a:pt x="199" y="800"/>
                </a:lnTo>
                <a:lnTo>
                  <a:pt x="199" y="802"/>
                </a:lnTo>
                <a:lnTo>
                  <a:pt x="198" y="802"/>
                </a:lnTo>
                <a:lnTo>
                  <a:pt x="198" y="804"/>
                </a:lnTo>
                <a:lnTo>
                  <a:pt x="196" y="804"/>
                </a:lnTo>
                <a:lnTo>
                  <a:pt x="196" y="806"/>
                </a:lnTo>
                <a:lnTo>
                  <a:pt x="194" y="806"/>
                </a:lnTo>
                <a:lnTo>
                  <a:pt x="192" y="806"/>
                </a:lnTo>
                <a:lnTo>
                  <a:pt x="192" y="804"/>
                </a:lnTo>
                <a:lnTo>
                  <a:pt x="192" y="806"/>
                </a:lnTo>
                <a:lnTo>
                  <a:pt x="191" y="806"/>
                </a:lnTo>
                <a:lnTo>
                  <a:pt x="191" y="804"/>
                </a:lnTo>
                <a:lnTo>
                  <a:pt x="191" y="802"/>
                </a:lnTo>
                <a:lnTo>
                  <a:pt x="189" y="802"/>
                </a:lnTo>
                <a:lnTo>
                  <a:pt x="189" y="800"/>
                </a:lnTo>
                <a:lnTo>
                  <a:pt x="187" y="800"/>
                </a:lnTo>
                <a:lnTo>
                  <a:pt x="187" y="799"/>
                </a:lnTo>
                <a:lnTo>
                  <a:pt x="185" y="799"/>
                </a:lnTo>
                <a:lnTo>
                  <a:pt x="185" y="797"/>
                </a:lnTo>
                <a:lnTo>
                  <a:pt x="184" y="797"/>
                </a:lnTo>
                <a:lnTo>
                  <a:pt x="184" y="795"/>
                </a:lnTo>
                <a:lnTo>
                  <a:pt x="184" y="794"/>
                </a:lnTo>
                <a:lnTo>
                  <a:pt x="182" y="794"/>
                </a:lnTo>
                <a:lnTo>
                  <a:pt x="182" y="792"/>
                </a:lnTo>
                <a:lnTo>
                  <a:pt x="180" y="792"/>
                </a:lnTo>
                <a:lnTo>
                  <a:pt x="180" y="790"/>
                </a:lnTo>
                <a:lnTo>
                  <a:pt x="180" y="788"/>
                </a:lnTo>
                <a:lnTo>
                  <a:pt x="180" y="787"/>
                </a:lnTo>
                <a:lnTo>
                  <a:pt x="179" y="787"/>
                </a:lnTo>
                <a:lnTo>
                  <a:pt x="179" y="785"/>
                </a:lnTo>
                <a:lnTo>
                  <a:pt x="179" y="783"/>
                </a:lnTo>
                <a:lnTo>
                  <a:pt x="177" y="783"/>
                </a:lnTo>
                <a:lnTo>
                  <a:pt x="177" y="781"/>
                </a:lnTo>
                <a:lnTo>
                  <a:pt x="175" y="781"/>
                </a:lnTo>
                <a:lnTo>
                  <a:pt x="175" y="780"/>
                </a:lnTo>
                <a:lnTo>
                  <a:pt x="173" y="780"/>
                </a:lnTo>
                <a:lnTo>
                  <a:pt x="173" y="778"/>
                </a:lnTo>
                <a:lnTo>
                  <a:pt x="172" y="776"/>
                </a:lnTo>
                <a:lnTo>
                  <a:pt x="172" y="775"/>
                </a:lnTo>
                <a:lnTo>
                  <a:pt x="170" y="775"/>
                </a:lnTo>
                <a:lnTo>
                  <a:pt x="170" y="773"/>
                </a:lnTo>
                <a:lnTo>
                  <a:pt x="168" y="773"/>
                </a:lnTo>
                <a:lnTo>
                  <a:pt x="168" y="771"/>
                </a:lnTo>
                <a:lnTo>
                  <a:pt x="167" y="771"/>
                </a:lnTo>
                <a:lnTo>
                  <a:pt x="165" y="771"/>
                </a:lnTo>
                <a:lnTo>
                  <a:pt x="165" y="773"/>
                </a:lnTo>
                <a:lnTo>
                  <a:pt x="163" y="773"/>
                </a:lnTo>
                <a:lnTo>
                  <a:pt x="161" y="773"/>
                </a:lnTo>
                <a:lnTo>
                  <a:pt x="161" y="775"/>
                </a:lnTo>
                <a:lnTo>
                  <a:pt x="160" y="775"/>
                </a:lnTo>
                <a:lnTo>
                  <a:pt x="160" y="776"/>
                </a:lnTo>
                <a:lnTo>
                  <a:pt x="158" y="776"/>
                </a:lnTo>
                <a:lnTo>
                  <a:pt x="156" y="776"/>
                </a:lnTo>
                <a:lnTo>
                  <a:pt x="156" y="778"/>
                </a:lnTo>
                <a:lnTo>
                  <a:pt x="155" y="778"/>
                </a:lnTo>
                <a:lnTo>
                  <a:pt x="153" y="778"/>
                </a:lnTo>
                <a:lnTo>
                  <a:pt x="153" y="780"/>
                </a:lnTo>
                <a:lnTo>
                  <a:pt x="153" y="778"/>
                </a:lnTo>
                <a:lnTo>
                  <a:pt x="151" y="778"/>
                </a:lnTo>
                <a:lnTo>
                  <a:pt x="151" y="776"/>
                </a:lnTo>
                <a:lnTo>
                  <a:pt x="151" y="775"/>
                </a:lnTo>
                <a:lnTo>
                  <a:pt x="151" y="773"/>
                </a:lnTo>
                <a:lnTo>
                  <a:pt x="149" y="773"/>
                </a:lnTo>
                <a:lnTo>
                  <a:pt x="149" y="771"/>
                </a:lnTo>
                <a:lnTo>
                  <a:pt x="149" y="769"/>
                </a:lnTo>
                <a:lnTo>
                  <a:pt x="149" y="768"/>
                </a:lnTo>
                <a:lnTo>
                  <a:pt x="148" y="768"/>
                </a:lnTo>
                <a:lnTo>
                  <a:pt x="148" y="766"/>
                </a:lnTo>
                <a:lnTo>
                  <a:pt x="148" y="764"/>
                </a:lnTo>
                <a:lnTo>
                  <a:pt x="146" y="764"/>
                </a:lnTo>
                <a:lnTo>
                  <a:pt x="146" y="763"/>
                </a:lnTo>
                <a:lnTo>
                  <a:pt x="146" y="761"/>
                </a:lnTo>
                <a:lnTo>
                  <a:pt x="146" y="759"/>
                </a:lnTo>
                <a:lnTo>
                  <a:pt x="146" y="757"/>
                </a:lnTo>
                <a:lnTo>
                  <a:pt x="146" y="756"/>
                </a:lnTo>
                <a:lnTo>
                  <a:pt x="146" y="754"/>
                </a:lnTo>
                <a:lnTo>
                  <a:pt x="146" y="752"/>
                </a:lnTo>
                <a:lnTo>
                  <a:pt x="146" y="750"/>
                </a:lnTo>
                <a:lnTo>
                  <a:pt x="146" y="749"/>
                </a:lnTo>
                <a:lnTo>
                  <a:pt x="146" y="747"/>
                </a:lnTo>
                <a:lnTo>
                  <a:pt x="146" y="745"/>
                </a:lnTo>
                <a:lnTo>
                  <a:pt x="146" y="744"/>
                </a:lnTo>
                <a:lnTo>
                  <a:pt x="146" y="742"/>
                </a:lnTo>
                <a:lnTo>
                  <a:pt x="146" y="740"/>
                </a:lnTo>
                <a:lnTo>
                  <a:pt x="146" y="738"/>
                </a:lnTo>
                <a:lnTo>
                  <a:pt x="148" y="738"/>
                </a:lnTo>
                <a:lnTo>
                  <a:pt x="148" y="737"/>
                </a:lnTo>
                <a:lnTo>
                  <a:pt x="149" y="735"/>
                </a:lnTo>
                <a:lnTo>
                  <a:pt x="151" y="733"/>
                </a:lnTo>
                <a:lnTo>
                  <a:pt x="153" y="732"/>
                </a:lnTo>
                <a:lnTo>
                  <a:pt x="153" y="730"/>
                </a:lnTo>
                <a:lnTo>
                  <a:pt x="155" y="730"/>
                </a:lnTo>
                <a:lnTo>
                  <a:pt x="155" y="728"/>
                </a:lnTo>
                <a:lnTo>
                  <a:pt x="156" y="728"/>
                </a:lnTo>
                <a:lnTo>
                  <a:pt x="156" y="726"/>
                </a:lnTo>
                <a:lnTo>
                  <a:pt x="158" y="726"/>
                </a:lnTo>
                <a:lnTo>
                  <a:pt x="158" y="725"/>
                </a:lnTo>
                <a:lnTo>
                  <a:pt x="158" y="723"/>
                </a:lnTo>
                <a:lnTo>
                  <a:pt x="158" y="721"/>
                </a:lnTo>
                <a:lnTo>
                  <a:pt x="156" y="721"/>
                </a:lnTo>
                <a:lnTo>
                  <a:pt x="155" y="721"/>
                </a:lnTo>
                <a:lnTo>
                  <a:pt x="155" y="719"/>
                </a:lnTo>
                <a:lnTo>
                  <a:pt x="153" y="719"/>
                </a:lnTo>
                <a:lnTo>
                  <a:pt x="153" y="718"/>
                </a:lnTo>
                <a:lnTo>
                  <a:pt x="151" y="718"/>
                </a:lnTo>
                <a:lnTo>
                  <a:pt x="151" y="716"/>
                </a:lnTo>
                <a:lnTo>
                  <a:pt x="149" y="716"/>
                </a:lnTo>
                <a:lnTo>
                  <a:pt x="149" y="714"/>
                </a:lnTo>
                <a:lnTo>
                  <a:pt x="149" y="713"/>
                </a:lnTo>
                <a:lnTo>
                  <a:pt x="149" y="711"/>
                </a:lnTo>
                <a:lnTo>
                  <a:pt x="148" y="711"/>
                </a:lnTo>
                <a:lnTo>
                  <a:pt x="146" y="711"/>
                </a:lnTo>
                <a:lnTo>
                  <a:pt x="146" y="709"/>
                </a:lnTo>
                <a:lnTo>
                  <a:pt x="146" y="707"/>
                </a:lnTo>
                <a:lnTo>
                  <a:pt x="146" y="706"/>
                </a:lnTo>
                <a:lnTo>
                  <a:pt x="146" y="704"/>
                </a:lnTo>
                <a:lnTo>
                  <a:pt x="146" y="702"/>
                </a:lnTo>
                <a:lnTo>
                  <a:pt x="146" y="701"/>
                </a:lnTo>
                <a:lnTo>
                  <a:pt x="146" y="699"/>
                </a:lnTo>
                <a:lnTo>
                  <a:pt x="144" y="699"/>
                </a:lnTo>
                <a:lnTo>
                  <a:pt x="144" y="697"/>
                </a:lnTo>
                <a:lnTo>
                  <a:pt x="144" y="695"/>
                </a:lnTo>
                <a:lnTo>
                  <a:pt x="142" y="695"/>
                </a:lnTo>
                <a:lnTo>
                  <a:pt x="142" y="694"/>
                </a:lnTo>
                <a:lnTo>
                  <a:pt x="142" y="692"/>
                </a:lnTo>
                <a:lnTo>
                  <a:pt x="142" y="690"/>
                </a:lnTo>
                <a:lnTo>
                  <a:pt x="141" y="689"/>
                </a:lnTo>
                <a:lnTo>
                  <a:pt x="141" y="687"/>
                </a:lnTo>
                <a:lnTo>
                  <a:pt x="141" y="685"/>
                </a:lnTo>
                <a:lnTo>
                  <a:pt x="139" y="685"/>
                </a:lnTo>
                <a:lnTo>
                  <a:pt x="139" y="683"/>
                </a:lnTo>
                <a:lnTo>
                  <a:pt x="137" y="683"/>
                </a:lnTo>
                <a:lnTo>
                  <a:pt x="137" y="682"/>
                </a:lnTo>
                <a:lnTo>
                  <a:pt x="136" y="682"/>
                </a:lnTo>
                <a:lnTo>
                  <a:pt x="136" y="680"/>
                </a:lnTo>
                <a:lnTo>
                  <a:pt x="137" y="680"/>
                </a:lnTo>
                <a:lnTo>
                  <a:pt x="139" y="680"/>
                </a:lnTo>
                <a:lnTo>
                  <a:pt x="139" y="678"/>
                </a:lnTo>
                <a:lnTo>
                  <a:pt x="141" y="678"/>
                </a:lnTo>
                <a:lnTo>
                  <a:pt x="142" y="678"/>
                </a:lnTo>
                <a:lnTo>
                  <a:pt x="144" y="676"/>
                </a:lnTo>
                <a:lnTo>
                  <a:pt x="146" y="676"/>
                </a:lnTo>
                <a:lnTo>
                  <a:pt x="148" y="676"/>
                </a:lnTo>
                <a:lnTo>
                  <a:pt x="149" y="676"/>
                </a:lnTo>
                <a:lnTo>
                  <a:pt x="149" y="675"/>
                </a:lnTo>
                <a:lnTo>
                  <a:pt x="151" y="675"/>
                </a:lnTo>
                <a:lnTo>
                  <a:pt x="153" y="675"/>
                </a:lnTo>
                <a:lnTo>
                  <a:pt x="155" y="675"/>
                </a:lnTo>
                <a:lnTo>
                  <a:pt x="156" y="673"/>
                </a:lnTo>
                <a:lnTo>
                  <a:pt x="158" y="673"/>
                </a:lnTo>
                <a:lnTo>
                  <a:pt x="160" y="673"/>
                </a:lnTo>
                <a:lnTo>
                  <a:pt x="160" y="671"/>
                </a:lnTo>
                <a:lnTo>
                  <a:pt x="160" y="670"/>
                </a:lnTo>
                <a:lnTo>
                  <a:pt x="160" y="668"/>
                </a:lnTo>
                <a:lnTo>
                  <a:pt x="160" y="666"/>
                </a:lnTo>
                <a:lnTo>
                  <a:pt x="160" y="664"/>
                </a:lnTo>
                <a:lnTo>
                  <a:pt x="158" y="664"/>
                </a:lnTo>
                <a:lnTo>
                  <a:pt x="160" y="663"/>
                </a:lnTo>
                <a:lnTo>
                  <a:pt x="160" y="661"/>
                </a:lnTo>
                <a:lnTo>
                  <a:pt x="160" y="659"/>
                </a:lnTo>
                <a:lnTo>
                  <a:pt x="161" y="659"/>
                </a:lnTo>
                <a:lnTo>
                  <a:pt x="161" y="658"/>
                </a:lnTo>
                <a:lnTo>
                  <a:pt x="161" y="656"/>
                </a:lnTo>
                <a:lnTo>
                  <a:pt x="163" y="656"/>
                </a:lnTo>
                <a:lnTo>
                  <a:pt x="163" y="654"/>
                </a:lnTo>
                <a:lnTo>
                  <a:pt x="163" y="652"/>
                </a:lnTo>
                <a:lnTo>
                  <a:pt x="165" y="652"/>
                </a:lnTo>
                <a:lnTo>
                  <a:pt x="165" y="651"/>
                </a:lnTo>
                <a:lnTo>
                  <a:pt x="165" y="649"/>
                </a:lnTo>
                <a:lnTo>
                  <a:pt x="167" y="649"/>
                </a:lnTo>
                <a:lnTo>
                  <a:pt x="167" y="647"/>
                </a:lnTo>
                <a:lnTo>
                  <a:pt x="167" y="645"/>
                </a:lnTo>
                <a:lnTo>
                  <a:pt x="168" y="645"/>
                </a:lnTo>
                <a:lnTo>
                  <a:pt x="168" y="644"/>
                </a:lnTo>
                <a:lnTo>
                  <a:pt x="168" y="642"/>
                </a:lnTo>
                <a:lnTo>
                  <a:pt x="170" y="642"/>
                </a:lnTo>
                <a:lnTo>
                  <a:pt x="170" y="640"/>
                </a:lnTo>
                <a:lnTo>
                  <a:pt x="168" y="640"/>
                </a:lnTo>
                <a:lnTo>
                  <a:pt x="167" y="640"/>
                </a:lnTo>
                <a:lnTo>
                  <a:pt x="165" y="640"/>
                </a:lnTo>
                <a:lnTo>
                  <a:pt x="163" y="640"/>
                </a:lnTo>
                <a:lnTo>
                  <a:pt x="161" y="640"/>
                </a:lnTo>
                <a:lnTo>
                  <a:pt x="161" y="642"/>
                </a:lnTo>
                <a:lnTo>
                  <a:pt x="160" y="642"/>
                </a:lnTo>
                <a:lnTo>
                  <a:pt x="160" y="644"/>
                </a:lnTo>
                <a:lnTo>
                  <a:pt x="158" y="644"/>
                </a:lnTo>
                <a:lnTo>
                  <a:pt x="156" y="644"/>
                </a:lnTo>
                <a:lnTo>
                  <a:pt x="155" y="644"/>
                </a:lnTo>
                <a:lnTo>
                  <a:pt x="153" y="644"/>
                </a:lnTo>
                <a:lnTo>
                  <a:pt x="151" y="644"/>
                </a:lnTo>
                <a:lnTo>
                  <a:pt x="149" y="644"/>
                </a:lnTo>
                <a:lnTo>
                  <a:pt x="148" y="644"/>
                </a:lnTo>
                <a:lnTo>
                  <a:pt x="146" y="644"/>
                </a:lnTo>
                <a:lnTo>
                  <a:pt x="144" y="644"/>
                </a:lnTo>
                <a:lnTo>
                  <a:pt x="139" y="639"/>
                </a:lnTo>
                <a:lnTo>
                  <a:pt x="139" y="637"/>
                </a:lnTo>
                <a:lnTo>
                  <a:pt x="142" y="633"/>
                </a:lnTo>
                <a:lnTo>
                  <a:pt x="142" y="628"/>
                </a:lnTo>
                <a:lnTo>
                  <a:pt x="142" y="625"/>
                </a:lnTo>
                <a:lnTo>
                  <a:pt x="141" y="620"/>
                </a:lnTo>
                <a:lnTo>
                  <a:pt x="136" y="618"/>
                </a:lnTo>
                <a:lnTo>
                  <a:pt x="130" y="621"/>
                </a:lnTo>
                <a:lnTo>
                  <a:pt x="125" y="621"/>
                </a:lnTo>
                <a:lnTo>
                  <a:pt x="122" y="618"/>
                </a:lnTo>
                <a:lnTo>
                  <a:pt x="118" y="613"/>
                </a:lnTo>
                <a:lnTo>
                  <a:pt x="113" y="611"/>
                </a:lnTo>
                <a:lnTo>
                  <a:pt x="108" y="614"/>
                </a:lnTo>
                <a:lnTo>
                  <a:pt x="103" y="618"/>
                </a:lnTo>
                <a:lnTo>
                  <a:pt x="98" y="620"/>
                </a:lnTo>
                <a:lnTo>
                  <a:pt x="93" y="623"/>
                </a:lnTo>
                <a:lnTo>
                  <a:pt x="87" y="625"/>
                </a:lnTo>
                <a:lnTo>
                  <a:pt x="84" y="625"/>
                </a:lnTo>
                <a:lnTo>
                  <a:pt x="79" y="627"/>
                </a:lnTo>
                <a:lnTo>
                  <a:pt x="74" y="625"/>
                </a:lnTo>
                <a:lnTo>
                  <a:pt x="68" y="625"/>
                </a:lnTo>
                <a:lnTo>
                  <a:pt x="65" y="621"/>
                </a:lnTo>
                <a:lnTo>
                  <a:pt x="60" y="616"/>
                </a:lnTo>
                <a:lnTo>
                  <a:pt x="56" y="611"/>
                </a:lnTo>
                <a:lnTo>
                  <a:pt x="53" y="606"/>
                </a:lnTo>
                <a:lnTo>
                  <a:pt x="53" y="601"/>
                </a:lnTo>
                <a:lnTo>
                  <a:pt x="53" y="597"/>
                </a:lnTo>
                <a:lnTo>
                  <a:pt x="51" y="592"/>
                </a:lnTo>
                <a:lnTo>
                  <a:pt x="46" y="587"/>
                </a:lnTo>
                <a:lnTo>
                  <a:pt x="44" y="582"/>
                </a:lnTo>
                <a:lnTo>
                  <a:pt x="44" y="578"/>
                </a:lnTo>
                <a:lnTo>
                  <a:pt x="44" y="573"/>
                </a:lnTo>
                <a:lnTo>
                  <a:pt x="44" y="568"/>
                </a:lnTo>
                <a:lnTo>
                  <a:pt x="43" y="563"/>
                </a:lnTo>
                <a:lnTo>
                  <a:pt x="39" y="559"/>
                </a:lnTo>
                <a:lnTo>
                  <a:pt x="36" y="554"/>
                </a:lnTo>
                <a:lnTo>
                  <a:pt x="31" y="549"/>
                </a:lnTo>
                <a:lnTo>
                  <a:pt x="27" y="546"/>
                </a:lnTo>
                <a:lnTo>
                  <a:pt x="24" y="540"/>
                </a:lnTo>
                <a:lnTo>
                  <a:pt x="19" y="535"/>
                </a:lnTo>
                <a:lnTo>
                  <a:pt x="19" y="530"/>
                </a:lnTo>
                <a:lnTo>
                  <a:pt x="17" y="527"/>
                </a:lnTo>
                <a:lnTo>
                  <a:pt x="19" y="522"/>
                </a:lnTo>
                <a:lnTo>
                  <a:pt x="20" y="516"/>
                </a:lnTo>
                <a:lnTo>
                  <a:pt x="20" y="511"/>
                </a:lnTo>
                <a:lnTo>
                  <a:pt x="20" y="508"/>
                </a:lnTo>
                <a:lnTo>
                  <a:pt x="19" y="503"/>
                </a:lnTo>
                <a:lnTo>
                  <a:pt x="20" y="497"/>
                </a:lnTo>
                <a:lnTo>
                  <a:pt x="24" y="492"/>
                </a:lnTo>
                <a:lnTo>
                  <a:pt x="27" y="489"/>
                </a:lnTo>
                <a:lnTo>
                  <a:pt x="29" y="484"/>
                </a:lnTo>
                <a:lnTo>
                  <a:pt x="34" y="478"/>
                </a:lnTo>
                <a:lnTo>
                  <a:pt x="36" y="472"/>
                </a:lnTo>
                <a:lnTo>
                  <a:pt x="37" y="472"/>
                </a:lnTo>
                <a:lnTo>
                  <a:pt x="37" y="470"/>
                </a:lnTo>
                <a:lnTo>
                  <a:pt x="37" y="466"/>
                </a:lnTo>
                <a:lnTo>
                  <a:pt x="39" y="463"/>
                </a:lnTo>
                <a:lnTo>
                  <a:pt x="39" y="458"/>
                </a:lnTo>
                <a:lnTo>
                  <a:pt x="39" y="451"/>
                </a:lnTo>
                <a:lnTo>
                  <a:pt x="39" y="447"/>
                </a:lnTo>
                <a:lnTo>
                  <a:pt x="39" y="442"/>
                </a:lnTo>
                <a:lnTo>
                  <a:pt x="41" y="439"/>
                </a:lnTo>
                <a:lnTo>
                  <a:pt x="43" y="434"/>
                </a:lnTo>
                <a:lnTo>
                  <a:pt x="44" y="429"/>
                </a:lnTo>
                <a:lnTo>
                  <a:pt x="46" y="423"/>
                </a:lnTo>
                <a:lnTo>
                  <a:pt x="44" y="420"/>
                </a:lnTo>
                <a:lnTo>
                  <a:pt x="43" y="415"/>
                </a:lnTo>
                <a:lnTo>
                  <a:pt x="39" y="411"/>
                </a:lnTo>
                <a:lnTo>
                  <a:pt x="36" y="404"/>
                </a:lnTo>
                <a:lnTo>
                  <a:pt x="37" y="399"/>
                </a:lnTo>
                <a:lnTo>
                  <a:pt x="37" y="396"/>
                </a:lnTo>
                <a:lnTo>
                  <a:pt x="41" y="391"/>
                </a:lnTo>
                <a:lnTo>
                  <a:pt x="44" y="384"/>
                </a:lnTo>
                <a:lnTo>
                  <a:pt x="44" y="377"/>
                </a:lnTo>
                <a:lnTo>
                  <a:pt x="44" y="368"/>
                </a:lnTo>
                <a:lnTo>
                  <a:pt x="44" y="365"/>
                </a:lnTo>
                <a:lnTo>
                  <a:pt x="44" y="360"/>
                </a:lnTo>
                <a:lnTo>
                  <a:pt x="44" y="355"/>
                </a:lnTo>
                <a:lnTo>
                  <a:pt x="44" y="349"/>
                </a:lnTo>
                <a:lnTo>
                  <a:pt x="43" y="344"/>
                </a:lnTo>
                <a:lnTo>
                  <a:pt x="41" y="339"/>
                </a:lnTo>
                <a:lnTo>
                  <a:pt x="41" y="334"/>
                </a:lnTo>
                <a:lnTo>
                  <a:pt x="41" y="330"/>
                </a:lnTo>
                <a:lnTo>
                  <a:pt x="41" y="324"/>
                </a:lnTo>
                <a:lnTo>
                  <a:pt x="43" y="318"/>
                </a:lnTo>
                <a:lnTo>
                  <a:pt x="43" y="313"/>
                </a:lnTo>
                <a:lnTo>
                  <a:pt x="43" y="306"/>
                </a:lnTo>
                <a:lnTo>
                  <a:pt x="43" y="303"/>
                </a:lnTo>
                <a:lnTo>
                  <a:pt x="43" y="298"/>
                </a:lnTo>
                <a:lnTo>
                  <a:pt x="41" y="293"/>
                </a:lnTo>
                <a:lnTo>
                  <a:pt x="39" y="289"/>
                </a:lnTo>
                <a:lnTo>
                  <a:pt x="37" y="284"/>
                </a:lnTo>
                <a:lnTo>
                  <a:pt x="32" y="281"/>
                </a:lnTo>
                <a:lnTo>
                  <a:pt x="29" y="279"/>
                </a:lnTo>
                <a:lnTo>
                  <a:pt x="24" y="277"/>
                </a:lnTo>
                <a:lnTo>
                  <a:pt x="19" y="275"/>
                </a:lnTo>
                <a:lnTo>
                  <a:pt x="13" y="277"/>
                </a:lnTo>
                <a:lnTo>
                  <a:pt x="10" y="279"/>
                </a:lnTo>
                <a:lnTo>
                  <a:pt x="3" y="281"/>
                </a:lnTo>
                <a:lnTo>
                  <a:pt x="0" y="279"/>
                </a:lnTo>
                <a:lnTo>
                  <a:pt x="0" y="272"/>
                </a:lnTo>
                <a:lnTo>
                  <a:pt x="1" y="267"/>
                </a:lnTo>
                <a:lnTo>
                  <a:pt x="5" y="263"/>
                </a:lnTo>
                <a:lnTo>
                  <a:pt x="7" y="258"/>
                </a:lnTo>
                <a:lnTo>
                  <a:pt x="10" y="253"/>
                </a:lnTo>
                <a:lnTo>
                  <a:pt x="12" y="248"/>
                </a:lnTo>
                <a:lnTo>
                  <a:pt x="13" y="244"/>
                </a:lnTo>
                <a:lnTo>
                  <a:pt x="13" y="243"/>
                </a:lnTo>
                <a:lnTo>
                  <a:pt x="13" y="237"/>
                </a:lnTo>
                <a:lnTo>
                  <a:pt x="8" y="234"/>
                </a:lnTo>
                <a:lnTo>
                  <a:pt x="8" y="229"/>
                </a:lnTo>
                <a:lnTo>
                  <a:pt x="10" y="224"/>
                </a:lnTo>
                <a:lnTo>
                  <a:pt x="8" y="219"/>
                </a:lnTo>
                <a:lnTo>
                  <a:pt x="7" y="215"/>
                </a:lnTo>
                <a:lnTo>
                  <a:pt x="5" y="210"/>
                </a:lnTo>
                <a:lnTo>
                  <a:pt x="5" y="205"/>
                </a:lnTo>
                <a:lnTo>
                  <a:pt x="7" y="201"/>
                </a:lnTo>
                <a:lnTo>
                  <a:pt x="13" y="201"/>
                </a:lnTo>
                <a:lnTo>
                  <a:pt x="19" y="205"/>
                </a:lnTo>
                <a:lnTo>
                  <a:pt x="24" y="208"/>
                </a:lnTo>
                <a:lnTo>
                  <a:pt x="27" y="205"/>
                </a:lnTo>
                <a:lnTo>
                  <a:pt x="29" y="200"/>
                </a:lnTo>
                <a:lnTo>
                  <a:pt x="29" y="194"/>
                </a:lnTo>
                <a:lnTo>
                  <a:pt x="27" y="189"/>
                </a:lnTo>
                <a:lnTo>
                  <a:pt x="27" y="184"/>
                </a:lnTo>
                <a:lnTo>
                  <a:pt x="32" y="181"/>
                </a:lnTo>
                <a:lnTo>
                  <a:pt x="37" y="179"/>
                </a:lnTo>
                <a:lnTo>
                  <a:pt x="41" y="175"/>
                </a:lnTo>
                <a:lnTo>
                  <a:pt x="39" y="170"/>
                </a:lnTo>
                <a:lnTo>
                  <a:pt x="39" y="167"/>
                </a:lnTo>
                <a:lnTo>
                  <a:pt x="44" y="158"/>
                </a:lnTo>
                <a:lnTo>
                  <a:pt x="50" y="153"/>
                </a:lnTo>
                <a:lnTo>
                  <a:pt x="51" y="150"/>
                </a:lnTo>
                <a:lnTo>
                  <a:pt x="53" y="145"/>
                </a:lnTo>
                <a:lnTo>
                  <a:pt x="55" y="139"/>
                </a:lnTo>
                <a:lnTo>
                  <a:pt x="56" y="134"/>
                </a:lnTo>
                <a:lnTo>
                  <a:pt x="60" y="129"/>
                </a:lnTo>
                <a:lnTo>
                  <a:pt x="65" y="126"/>
                </a:lnTo>
                <a:lnTo>
                  <a:pt x="68" y="120"/>
                </a:lnTo>
                <a:lnTo>
                  <a:pt x="72" y="115"/>
                </a:lnTo>
                <a:lnTo>
                  <a:pt x="74" y="112"/>
                </a:lnTo>
                <a:lnTo>
                  <a:pt x="77" y="107"/>
                </a:lnTo>
                <a:lnTo>
                  <a:pt x="77" y="101"/>
                </a:lnTo>
                <a:lnTo>
                  <a:pt x="81" y="95"/>
                </a:lnTo>
                <a:lnTo>
                  <a:pt x="81" y="89"/>
                </a:lnTo>
                <a:lnTo>
                  <a:pt x="74" y="83"/>
                </a:lnTo>
                <a:lnTo>
                  <a:pt x="70" y="79"/>
                </a:lnTo>
                <a:lnTo>
                  <a:pt x="68" y="74"/>
                </a:lnTo>
                <a:lnTo>
                  <a:pt x="68" y="69"/>
                </a:lnTo>
                <a:lnTo>
                  <a:pt x="63" y="64"/>
                </a:lnTo>
                <a:lnTo>
                  <a:pt x="58" y="60"/>
                </a:lnTo>
                <a:lnTo>
                  <a:pt x="55" y="55"/>
                </a:lnTo>
                <a:lnTo>
                  <a:pt x="51" y="52"/>
                </a:lnTo>
                <a:lnTo>
                  <a:pt x="48" y="46"/>
                </a:lnTo>
                <a:lnTo>
                  <a:pt x="46" y="41"/>
                </a:lnTo>
                <a:lnTo>
                  <a:pt x="44" y="36"/>
                </a:lnTo>
                <a:lnTo>
                  <a:pt x="43" y="33"/>
                </a:lnTo>
                <a:lnTo>
                  <a:pt x="51" y="29"/>
                </a:lnTo>
                <a:lnTo>
                  <a:pt x="53" y="29"/>
                </a:lnTo>
                <a:lnTo>
                  <a:pt x="55" y="29"/>
                </a:lnTo>
                <a:lnTo>
                  <a:pt x="55" y="31"/>
                </a:lnTo>
                <a:lnTo>
                  <a:pt x="56" y="31"/>
                </a:lnTo>
                <a:lnTo>
                  <a:pt x="58" y="31"/>
                </a:lnTo>
                <a:lnTo>
                  <a:pt x="58" y="29"/>
                </a:lnTo>
                <a:lnTo>
                  <a:pt x="60" y="29"/>
                </a:lnTo>
                <a:lnTo>
                  <a:pt x="62" y="29"/>
                </a:lnTo>
                <a:lnTo>
                  <a:pt x="63" y="29"/>
                </a:lnTo>
                <a:lnTo>
                  <a:pt x="65" y="29"/>
                </a:lnTo>
                <a:lnTo>
                  <a:pt x="65" y="31"/>
                </a:lnTo>
                <a:lnTo>
                  <a:pt x="67" y="31"/>
                </a:lnTo>
                <a:lnTo>
                  <a:pt x="67" y="33"/>
                </a:lnTo>
                <a:lnTo>
                  <a:pt x="67" y="34"/>
                </a:lnTo>
                <a:lnTo>
                  <a:pt x="68" y="36"/>
                </a:lnTo>
                <a:lnTo>
                  <a:pt x="68" y="38"/>
                </a:lnTo>
                <a:lnTo>
                  <a:pt x="70" y="38"/>
                </a:lnTo>
                <a:lnTo>
                  <a:pt x="70" y="39"/>
                </a:lnTo>
                <a:lnTo>
                  <a:pt x="72" y="39"/>
                </a:lnTo>
                <a:lnTo>
                  <a:pt x="74" y="39"/>
                </a:lnTo>
                <a:lnTo>
                  <a:pt x="75" y="39"/>
                </a:lnTo>
                <a:lnTo>
                  <a:pt x="77" y="39"/>
                </a:lnTo>
                <a:lnTo>
                  <a:pt x="77" y="38"/>
                </a:lnTo>
                <a:lnTo>
                  <a:pt x="79" y="38"/>
                </a:lnTo>
                <a:lnTo>
                  <a:pt x="79" y="36"/>
                </a:lnTo>
                <a:lnTo>
                  <a:pt x="79" y="34"/>
                </a:lnTo>
                <a:lnTo>
                  <a:pt x="81" y="34"/>
                </a:lnTo>
                <a:lnTo>
                  <a:pt x="81" y="33"/>
                </a:lnTo>
                <a:lnTo>
                  <a:pt x="82" y="33"/>
                </a:lnTo>
                <a:lnTo>
                  <a:pt x="82" y="34"/>
                </a:lnTo>
                <a:lnTo>
                  <a:pt x="84" y="34"/>
                </a:lnTo>
                <a:lnTo>
                  <a:pt x="86" y="34"/>
                </a:lnTo>
                <a:lnTo>
                  <a:pt x="87" y="34"/>
                </a:lnTo>
                <a:lnTo>
                  <a:pt x="87" y="36"/>
                </a:lnTo>
                <a:lnTo>
                  <a:pt x="89" y="36"/>
                </a:lnTo>
                <a:lnTo>
                  <a:pt x="91" y="36"/>
                </a:lnTo>
                <a:lnTo>
                  <a:pt x="91" y="38"/>
                </a:lnTo>
                <a:lnTo>
                  <a:pt x="93" y="38"/>
                </a:lnTo>
                <a:lnTo>
                  <a:pt x="93" y="39"/>
                </a:lnTo>
                <a:lnTo>
                  <a:pt x="94" y="39"/>
                </a:lnTo>
                <a:lnTo>
                  <a:pt x="94" y="41"/>
                </a:lnTo>
                <a:lnTo>
                  <a:pt x="93" y="41"/>
                </a:lnTo>
                <a:lnTo>
                  <a:pt x="93" y="43"/>
                </a:lnTo>
                <a:lnTo>
                  <a:pt x="93" y="45"/>
                </a:lnTo>
                <a:lnTo>
                  <a:pt x="91" y="45"/>
                </a:lnTo>
                <a:lnTo>
                  <a:pt x="93" y="45"/>
                </a:lnTo>
                <a:lnTo>
                  <a:pt x="93" y="46"/>
                </a:lnTo>
                <a:lnTo>
                  <a:pt x="93" y="48"/>
                </a:lnTo>
                <a:lnTo>
                  <a:pt x="91" y="48"/>
                </a:lnTo>
                <a:lnTo>
                  <a:pt x="91" y="50"/>
                </a:lnTo>
                <a:lnTo>
                  <a:pt x="93" y="50"/>
                </a:lnTo>
                <a:lnTo>
                  <a:pt x="93" y="52"/>
                </a:lnTo>
                <a:lnTo>
                  <a:pt x="93" y="53"/>
                </a:lnTo>
                <a:lnTo>
                  <a:pt x="93" y="55"/>
                </a:lnTo>
                <a:lnTo>
                  <a:pt x="94" y="55"/>
                </a:lnTo>
                <a:lnTo>
                  <a:pt x="94" y="57"/>
                </a:lnTo>
                <a:lnTo>
                  <a:pt x="94" y="58"/>
                </a:lnTo>
                <a:lnTo>
                  <a:pt x="96" y="58"/>
                </a:lnTo>
                <a:lnTo>
                  <a:pt x="96" y="60"/>
                </a:lnTo>
                <a:lnTo>
                  <a:pt x="94" y="60"/>
                </a:lnTo>
                <a:lnTo>
                  <a:pt x="94" y="62"/>
                </a:lnTo>
                <a:lnTo>
                  <a:pt x="93" y="62"/>
                </a:lnTo>
                <a:lnTo>
                  <a:pt x="94" y="62"/>
                </a:lnTo>
                <a:lnTo>
                  <a:pt x="93" y="62"/>
                </a:lnTo>
                <a:lnTo>
                  <a:pt x="93" y="64"/>
                </a:lnTo>
                <a:lnTo>
                  <a:pt x="94" y="64"/>
                </a:lnTo>
                <a:lnTo>
                  <a:pt x="93" y="65"/>
                </a:lnTo>
                <a:lnTo>
                  <a:pt x="94" y="65"/>
                </a:lnTo>
                <a:lnTo>
                  <a:pt x="93" y="65"/>
                </a:lnTo>
                <a:lnTo>
                  <a:pt x="94" y="65"/>
                </a:lnTo>
                <a:lnTo>
                  <a:pt x="94" y="67"/>
                </a:lnTo>
                <a:lnTo>
                  <a:pt x="93" y="67"/>
                </a:lnTo>
                <a:lnTo>
                  <a:pt x="93" y="69"/>
                </a:lnTo>
                <a:lnTo>
                  <a:pt x="93" y="70"/>
                </a:lnTo>
                <a:lnTo>
                  <a:pt x="91" y="70"/>
                </a:lnTo>
                <a:lnTo>
                  <a:pt x="91" y="72"/>
                </a:lnTo>
                <a:lnTo>
                  <a:pt x="91" y="74"/>
                </a:lnTo>
                <a:lnTo>
                  <a:pt x="89" y="74"/>
                </a:lnTo>
                <a:lnTo>
                  <a:pt x="89" y="76"/>
                </a:lnTo>
                <a:lnTo>
                  <a:pt x="87" y="76"/>
                </a:lnTo>
                <a:lnTo>
                  <a:pt x="87" y="77"/>
                </a:lnTo>
                <a:lnTo>
                  <a:pt x="89" y="77"/>
                </a:lnTo>
                <a:lnTo>
                  <a:pt x="91" y="77"/>
                </a:lnTo>
                <a:lnTo>
                  <a:pt x="91" y="79"/>
                </a:lnTo>
                <a:lnTo>
                  <a:pt x="93" y="79"/>
                </a:lnTo>
                <a:lnTo>
                  <a:pt x="94" y="79"/>
                </a:lnTo>
                <a:lnTo>
                  <a:pt x="94" y="77"/>
                </a:lnTo>
                <a:lnTo>
                  <a:pt x="96" y="77"/>
                </a:lnTo>
                <a:lnTo>
                  <a:pt x="96" y="76"/>
                </a:lnTo>
                <a:lnTo>
                  <a:pt x="98" y="76"/>
                </a:lnTo>
                <a:lnTo>
                  <a:pt x="99" y="76"/>
                </a:lnTo>
                <a:lnTo>
                  <a:pt x="101" y="76"/>
                </a:lnTo>
                <a:lnTo>
                  <a:pt x="101" y="74"/>
                </a:lnTo>
                <a:lnTo>
                  <a:pt x="103" y="74"/>
                </a:lnTo>
                <a:lnTo>
                  <a:pt x="105" y="74"/>
                </a:lnTo>
                <a:lnTo>
                  <a:pt x="105" y="72"/>
                </a:lnTo>
                <a:lnTo>
                  <a:pt x="106" y="72"/>
                </a:lnTo>
                <a:lnTo>
                  <a:pt x="108" y="72"/>
                </a:lnTo>
                <a:lnTo>
                  <a:pt x="108" y="70"/>
                </a:lnTo>
                <a:lnTo>
                  <a:pt x="110" y="70"/>
                </a:lnTo>
                <a:lnTo>
                  <a:pt x="110" y="69"/>
                </a:lnTo>
                <a:lnTo>
                  <a:pt x="111" y="69"/>
                </a:lnTo>
                <a:lnTo>
                  <a:pt x="113" y="69"/>
                </a:lnTo>
                <a:lnTo>
                  <a:pt x="113" y="67"/>
                </a:lnTo>
                <a:lnTo>
                  <a:pt x="115" y="67"/>
                </a:lnTo>
                <a:lnTo>
                  <a:pt x="115" y="65"/>
                </a:lnTo>
                <a:lnTo>
                  <a:pt x="115" y="64"/>
                </a:lnTo>
                <a:lnTo>
                  <a:pt x="117" y="64"/>
                </a:lnTo>
                <a:lnTo>
                  <a:pt x="117" y="62"/>
                </a:lnTo>
                <a:lnTo>
                  <a:pt x="117" y="60"/>
                </a:lnTo>
                <a:lnTo>
                  <a:pt x="118" y="60"/>
                </a:lnTo>
                <a:lnTo>
                  <a:pt x="118" y="58"/>
                </a:lnTo>
                <a:lnTo>
                  <a:pt x="118" y="57"/>
                </a:lnTo>
                <a:lnTo>
                  <a:pt x="120" y="57"/>
                </a:lnTo>
                <a:lnTo>
                  <a:pt x="120" y="55"/>
                </a:lnTo>
                <a:lnTo>
                  <a:pt x="122" y="53"/>
                </a:lnTo>
                <a:lnTo>
                  <a:pt x="122" y="52"/>
                </a:lnTo>
                <a:lnTo>
                  <a:pt x="124" y="52"/>
                </a:lnTo>
                <a:lnTo>
                  <a:pt x="124" y="50"/>
                </a:lnTo>
                <a:lnTo>
                  <a:pt x="125" y="50"/>
                </a:lnTo>
                <a:lnTo>
                  <a:pt x="125" y="48"/>
                </a:lnTo>
                <a:lnTo>
                  <a:pt x="127" y="48"/>
                </a:lnTo>
                <a:lnTo>
                  <a:pt x="127" y="46"/>
                </a:lnTo>
                <a:lnTo>
                  <a:pt x="129" y="46"/>
                </a:lnTo>
                <a:lnTo>
                  <a:pt x="129" y="45"/>
                </a:lnTo>
                <a:lnTo>
                  <a:pt x="130" y="45"/>
                </a:lnTo>
                <a:lnTo>
                  <a:pt x="130" y="43"/>
                </a:lnTo>
                <a:lnTo>
                  <a:pt x="130" y="41"/>
                </a:lnTo>
                <a:lnTo>
                  <a:pt x="130" y="39"/>
                </a:lnTo>
                <a:lnTo>
                  <a:pt x="132" y="39"/>
                </a:lnTo>
                <a:lnTo>
                  <a:pt x="132" y="38"/>
                </a:lnTo>
                <a:lnTo>
                  <a:pt x="132" y="36"/>
                </a:lnTo>
                <a:lnTo>
                  <a:pt x="134" y="36"/>
                </a:lnTo>
                <a:lnTo>
                  <a:pt x="134" y="34"/>
                </a:lnTo>
                <a:lnTo>
                  <a:pt x="136" y="34"/>
                </a:lnTo>
                <a:lnTo>
                  <a:pt x="137" y="34"/>
                </a:lnTo>
                <a:lnTo>
                  <a:pt x="137" y="33"/>
                </a:lnTo>
                <a:lnTo>
                  <a:pt x="139" y="33"/>
                </a:lnTo>
                <a:lnTo>
                  <a:pt x="141" y="33"/>
                </a:lnTo>
                <a:lnTo>
                  <a:pt x="141" y="31"/>
                </a:lnTo>
                <a:lnTo>
                  <a:pt x="142" y="31"/>
                </a:lnTo>
                <a:lnTo>
                  <a:pt x="144" y="31"/>
                </a:lnTo>
                <a:lnTo>
                  <a:pt x="144" y="33"/>
                </a:lnTo>
                <a:lnTo>
                  <a:pt x="146" y="33"/>
                </a:lnTo>
                <a:lnTo>
                  <a:pt x="146" y="34"/>
                </a:lnTo>
                <a:lnTo>
                  <a:pt x="146" y="36"/>
                </a:lnTo>
                <a:lnTo>
                  <a:pt x="148" y="36"/>
                </a:lnTo>
                <a:lnTo>
                  <a:pt x="148" y="38"/>
                </a:lnTo>
                <a:lnTo>
                  <a:pt x="148" y="39"/>
                </a:lnTo>
                <a:lnTo>
                  <a:pt x="149" y="39"/>
                </a:lnTo>
                <a:lnTo>
                  <a:pt x="149" y="41"/>
                </a:lnTo>
                <a:lnTo>
                  <a:pt x="151" y="41"/>
                </a:lnTo>
                <a:lnTo>
                  <a:pt x="153" y="41"/>
                </a:lnTo>
                <a:lnTo>
                  <a:pt x="155" y="41"/>
                </a:lnTo>
                <a:lnTo>
                  <a:pt x="155" y="43"/>
                </a:lnTo>
                <a:lnTo>
                  <a:pt x="156" y="43"/>
                </a:lnTo>
                <a:lnTo>
                  <a:pt x="156" y="45"/>
                </a:lnTo>
                <a:lnTo>
                  <a:pt x="158" y="45"/>
                </a:lnTo>
                <a:lnTo>
                  <a:pt x="158" y="46"/>
                </a:lnTo>
                <a:lnTo>
                  <a:pt x="160" y="46"/>
                </a:lnTo>
                <a:lnTo>
                  <a:pt x="160" y="48"/>
                </a:lnTo>
                <a:lnTo>
                  <a:pt x="161" y="48"/>
                </a:lnTo>
                <a:lnTo>
                  <a:pt x="163" y="48"/>
                </a:lnTo>
                <a:lnTo>
                  <a:pt x="163" y="50"/>
                </a:lnTo>
                <a:lnTo>
                  <a:pt x="165" y="50"/>
                </a:lnTo>
                <a:lnTo>
                  <a:pt x="167" y="50"/>
                </a:lnTo>
                <a:lnTo>
                  <a:pt x="167" y="52"/>
                </a:lnTo>
                <a:lnTo>
                  <a:pt x="168" y="52"/>
                </a:lnTo>
                <a:lnTo>
                  <a:pt x="170" y="52"/>
                </a:lnTo>
                <a:lnTo>
                  <a:pt x="170" y="53"/>
                </a:lnTo>
                <a:lnTo>
                  <a:pt x="172" y="53"/>
                </a:lnTo>
                <a:lnTo>
                  <a:pt x="172" y="52"/>
                </a:lnTo>
                <a:lnTo>
                  <a:pt x="173" y="52"/>
                </a:lnTo>
                <a:lnTo>
                  <a:pt x="175" y="52"/>
                </a:lnTo>
                <a:lnTo>
                  <a:pt x="177" y="52"/>
                </a:lnTo>
                <a:lnTo>
                  <a:pt x="177" y="50"/>
                </a:lnTo>
                <a:lnTo>
                  <a:pt x="179" y="50"/>
                </a:lnTo>
                <a:lnTo>
                  <a:pt x="180" y="50"/>
                </a:lnTo>
                <a:lnTo>
                  <a:pt x="182" y="50"/>
                </a:lnTo>
                <a:lnTo>
                  <a:pt x="182" y="52"/>
                </a:lnTo>
                <a:lnTo>
                  <a:pt x="182" y="50"/>
                </a:lnTo>
                <a:lnTo>
                  <a:pt x="184" y="50"/>
                </a:lnTo>
                <a:lnTo>
                  <a:pt x="185" y="50"/>
                </a:lnTo>
                <a:lnTo>
                  <a:pt x="185" y="48"/>
                </a:lnTo>
                <a:lnTo>
                  <a:pt x="187" y="48"/>
                </a:lnTo>
                <a:lnTo>
                  <a:pt x="189" y="48"/>
                </a:lnTo>
                <a:lnTo>
                  <a:pt x="189" y="46"/>
                </a:lnTo>
                <a:lnTo>
                  <a:pt x="191" y="46"/>
                </a:lnTo>
                <a:lnTo>
                  <a:pt x="192" y="46"/>
                </a:lnTo>
                <a:lnTo>
                  <a:pt x="192" y="45"/>
                </a:lnTo>
                <a:lnTo>
                  <a:pt x="194" y="45"/>
                </a:lnTo>
                <a:lnTo>
                  <a:pt x="194" y="46"/>
                </a:lnTo>
                <a:lnTo>
                  <a:pt x="196" y="46"/>
                </a:lnTo>
                <a:lnTo>
                  <a:pt x="198" y="46"/>
                </a:lnTo>
                <a:lnTo>
                  <a:pt x="198" y="48"/>
                </a:lnTo>
                <a:lnTo>
                  <a:pt x="199" y="48"/>
                </a:lnTo>
                <a:lnTo>
                  <a:pt x="201" y="48"/>
                </a:lnTo>
                <a:lnTo>
                  <a:pt x="203" y="48"/>
                </a:lnTo>
                <a:lnTo>
                  <a:pt x="203" y="50"/>
                </a:lnTo>
                <a:lnTo>
                  <a:pt x="204" y="50"/>
                </a:lnTo>
                <a:lnTo>
                  <a:pt x="204" y="52"/>
                </a:lnTo>
                <a:lnTo>
                  <a:pt x="206" y="52"/>
                </a:lnTo>
                <a:lnTo>
                  <a:pt x="206" y="53"/>
                </a:lnTo>
                <a:lnTo>
                  <a:pt x="206" y="55"/>
                </a:lnTo>
                <a:lnTo>
                  <a:pt x="206" y="57"/>
                </a:lnTo>
                <a:lnTo>
                  <a:pt x="208" y="57"/>
                </a:lnTo>
                <a:lnTo>
                  <a:pt x="208" y="58"/>
                </a:lnTo>
                <a:lnTo>
                  <a:pt x="208" y="60"/>
                </a:lnTo>
                <a:lnTo>
                  <a:pt x="210" y="60"/>
                </a:lnTo>
                <a:lnTo>
                  <a:pt x="210" y="62"/>
                </a:lnTo>
                <a:lnTo>
                  <a:pt x="211" y="62"/>
                </a:lnTo>
                <a:lnTo>
                  <a:pt x="211" y="64"/>
                </a:lnTo>
                <a:lnTo>
                  <a:pt x="213" y="64"/>
                </a:lnTo>
                <a:lnTo>
                  <a:pt x="213" y="65"/>
                </a:lnTo>
                <a:lnTo>
                  <a:pt x="213" y="64"/>
                </a:lnTo>
                <a:lnTo>
                  <a:pt x="215" y="64"/>
                </a:lnTo>
                <a:lnTo>
                  <a:pt x="215" y="62"/>
                </a:lnTo>
                <a:lnTo>
                  <a:pt x="216" y="62"/>
                </a:lnTo>
                <a:lnTo>
                  <a:pt x="218" y="62"/>
                </a:lnTo>
                <a:lnTo>
                  <a:pt x="220" y="62"/>
                </a:lnTo>
                <a:lnTo>
                  <a:pt x="222" y="62"/>
                </a:lnTo>
                <a:lnTo>
                  <a:pt x="223" y="62"/>
                </a:lnTo>
                <a:lnTo>
                  <a:pt x="223" y="60"/>
                </a:lnTo>
                <a:lnTo>
                  <a:pt x="225" y="60"/>
                </a:lnTo>
                <a:lnTo>
                  <a:pt x="225" y="62"/>
                </a:lnTo>
                <a:lnTo>
                  <a:pt x="227" y="62"/>
                </a:lnTo>
                <a:lnTo>
                  <a:pt x="227" y="60"/>
                </a:lnTo>
                <a:lnTo>
                  <a:pt x="227" y="58"/>
                </a:lnTo>
                <a:lnTo>
                  <a:pt x="229" y="58"/>
                </a:lnTo>
                <a:lnTo>
                  <a:pt x="229" y="57"/>
                </a:lnTo>
                <a:lnTo>
                  <a:pt x="229" y="55"/>
                </a:lnTo>
                <a:lnTo>
                  <a:pt x="230" y="55"/>
                </a:lnTo>
                <a:lnTo>
                  <a:pt x="230" y="53"/>
                </a:lnTo>
                <a:lnTo>
                  <a:pt x="230" y="52"/>
                </a:lnTo>
                <a:lnTo>
                  <a:pt x="232" y="50"/>
                </a:lnTo>
                <a:lnTo>
                  <a:pt x="232" y="48"/>
                </a:lnTo>
                <a:lnTo>
                  <a:pt x="232" y="46"/>
                </a:lnTo>
                <a:lnTo>
                  <a:pt x="230" y="46"/>
                </a:lnTo>
                <a:lnTo>
                  <a:pt x="230" y="45"/>
                </a:lnTo>
                <a:lnTo>
                  <a:pt x="229" y="45"/>
                </a:lnTo>
                <a:lnTo>
                  <a:pt x="229" y="43"/>
                </a:lnTo>
                <a:lnTo>
                  <a:pt x="227" y="41"/>
                </a:lnTo>
                <a:lnTo>
                  <a:pt x="225" y="41"/>
                </a:lnTo>
                <a:lnTo>
                  <a:pt x="225" y="39"/>
                </a:lnTo>
                <a:lnTo>
                  <a:pt x="227" y="38"/>
                </a:lnTo>
                <a:lnTo>
                  <a:pt x="225" y="38"/>
                </a:lnTo>
                <a:lnTo>
                  <a:pt x="225" y="36"/>
                </a:lnTo>
                <a:lnTo>
                  <a:pt x="227" y="36"/>
                </a:lnTo>
                <a:lnTo>
                  <a:pt x="229" y="36"/>
                </a:lnTo>
                <a:lnTo>
                  <a:pt x="230" y="36"/>
                </a:lnTo>
                <a:lnTo>
                  <a:pt x="232" y="36"/>
                </a:lnTo>
                <a:lnTo>
                  <a:pt x="234" y="36"/>
                </a:lnTo>
                <a:lnTo>
                  <a:pt x="234" y="34"/>
                </a:lnTo>
                <a:lnTo>
                  <a:pt x="232" y="34"/>
                </a:lnTo>
                <a:lnTo>
                  <a:pt x="232" y="33"/>
                </a:lnTo>
                <a:lnTo>
                  <a:pt x="234" y="33"/>
                </a:lnTo>
                <a:lnTo>
                  <a:pt x="234" y="31"/>
                </a:lnTo>
                <a:lnTo>
                  <a:pt x="235" y="31"/>
                </a:lnTo>
                <a:lnTo>
                  <a:pt x="237" y="31"/>
                </a:lnTo>
                <a:lnTo>
                  <a:pt x="239" y="31"/>
                </a:lnTo>
                <a:lnTo>
                  <a:pt x="241" y="31"/>
                </a:lnTo>
                <a:lnTo>
                  <a:pt x="242" y="31"/>
                </a:lnTo>
                <a:lnTo>
                  <a:pt x="242" y="33"/>
                </a:lnTo>
                <a:lnTo>
                  <a:pt x="244" y="33"/>
                </a:lnTo>
                <a:lnTo>
                  <a:pt x="244" y="31"/>
                </a:lnTo>
                <a:lnTo>
                  <a:pt x="246" y="31"/>
                </a:lnTo>
                <a:lnTo>
                  <a:pt x="246" y="29"/>
                </a:lnTo>
                <a:lnTo>
                  <a:pt x="247" y="29"/>
                </a:lnTo>
                <a:lnTo>
                  <a:pt x="249" y="29"/>
                </a:lnTo>
                <a:lnTo>
                  <a:pt x="249" y="27"/>
                </a:lnTo>
                <a:lnTo>
                  <a:pt x="249" y="29"/>
                </a:lnTo>
                <a:lnTo>
                  <a:pt x="251" y="29"/>
                </a:lnTo>
                <a:lnTo>
                  <a:pt x="253" y="31"/>
                </a:lnTo>
                <a:lnTo>
                  <a:pt x="254" y="31"/>
                </a:lnTo>
                <a:lnTo>
                  <a:pt x="254" y="29"/>
                </a:lnTo>
                <a:lnTo>
                  <a:pt x="256" y="29"/>
                </a:lnTo>
                <a:lnTo>
                  <a:pt x="254" y="29"/>
                </a:lnTo>
                <a:lnTo>
                  <a:pt x="256" y="29"/>
                </a:lnTo>
                <a:lnTo>
                  <a:pt x="256" y="27"/>
                </a:lnTo>
                <a:lnTo>
                  <a:pt x="256" y="26"/>
                </a:lnTo>
                <a:lnTo>
                  <a:pt x="256" y="27"/>
                </a:lnTo>
                <a:lnTo>
                  <a:pt x="258" y="27"/>
                </a:lnTo>
                <a:lnTo>
                  <a:pt x="258" y="26"/>
                </a:lnTo>
                <a:lnTo>
                  <a:pt x="258" y="27"/>
                </a:lnTo>
                <a:lnTo>
                  <a:pt x="259" y="27"/>
                </a:lnTo>
                <a:lnTo>
                  <a:pt x="261" y="27"/>
                </a:lnTo>
                <a:lnTo>
                  <a:pt x="263" y="27"/>
                </a:lnTo>
                <a:lnTo>
                  <a:pt x="265" y="27"/>
                </a:lnTo>
                <a:lnTo>
                  <a:pt x="265" y="29"/>
                </a:lnTo>
                <a:lnTo>
                  <a:pt x="263" y="29"/>
                </a:lnTo>
                <a:lnTo>
                  <a:pt x="265" y="29"/>
                </a:lnTo>
                <a:lnTo>
                  <a:pt x="266" y="29"/>
                </a:lnTo>
                <a:lnTo>
                  <a:pt x="266" y="31"/>
                </a:lnTo>
                <a:lnTo>
                  <a:pt x="266" y="29"/>
                </a:lnTo>
                <a:lnTo>
                  <a:pt x="268" y="29"/>
                </a:lnTo>
                <a:lnTo>
                  <a:pt x="268" y="31"/>
                </a:lnTo>
                <a:lnTo>
                  <a:pt x="270" y="31"/>
                </a:lnTo>
                <a:lnTo>
                  <a:pt x="272" y="31"/>
                </a:lnTo>
                <a:lnTo>
                  <a:pt x="272" y="29"/>
                </a:lnTo>
                <a:lnTo>
                  <a:pt x="273" y="29"/>
                </a:lnTo>
                <a:lnTo>
                  <a:pt x="273" y="31"/>
                </a:lnTo>
                <a:lnTo>
                  <a:pt x="273" y="29"/>
                </a:lnTo>
                <a:lnTo>
                  <a:pt x="273" y="31"/>
                </a:lnTo>
                <a:lnTo>
                  <a:pt x="275" y="31"/>
                </a:lnTo>
                <a:lnTo>
                  <a:pt x="275" y="29"/>
                </a:lnTo>
                <a:lnTo>
                  <a:pt x="275" y="31"/>
                </a:lnTo>
                <a:lnTo>
                  <a:pt x="277" y="31"/>
                </a:lnTo>
                <a:lnTo>
                  <a:pt x="277" y="29"/>
                </a:lnTo>
                <a:lnTo>
                  <a:pt x="278" y="29"/>
                </a:lnTo>
                <a:lnTo>
                  <a:pt x="278" y="31"/>
                </a:lnTo>
                <a:lnTo>
                  <a:pt x="280" y="31"/>
                </a:lnTo>
                <a:lnTo>
                  <a:pt x="282" y="31"/>
                </a:lnTo>
                <a:lnTo>
                  <a:pt x="282" y="29"/>
                </a:lnTo>
                <a:lnTo>
                  <a:pt x="284" y="29"/>
                </a:lnTo>
                <a:lnTo>
                  <a:pt x="284" y="27"/>
                </a:lnTo>
                <a:lnTo>
                  <a:pt x="285" y="27"/>
                </a:lnTo>
                <a:lnTo>
                  <a:pt x="285" y="29"/>
                </a:lnTo>
                <a:lnTo>
                  <a:pt x="287" y="29"/>
                </a:lnTo>
                <a:lnTo>
                  <a:pt x="285" y="29"/>
                </a:lnTo>
                <a:lnTo>
                  <a:pt x="285" y="31"/>
                </a:lnTo>
                <a:lnTo>
                  <a:pt x="287" y="31"/>
                </a:lnTo>
                <a:lnTo>
                  <a:pt x="287" y="33"/>
                </a:lnTo>
                <a:lnTo>
                  <a:pt x="289" y="33"/>
                </a:lnTo>
                <a:lnTo>
                  <a:pt x="289" y="34"/>
                </a:lnTo>
                <a:lnTo>
                  <a:pt x="289" y="33"/>
                </a:lnTo>
                <a:lnTo>
                  <a:pt x="290" y="33"/>
                </a:lnTo>
                <a:lnTo>
                  <a:pt x="292" y="33"/>
                </a:lnTo>
                <a:lnTo>
                  <a:pt x="294" y="33"/>
                </a:lnTo>
                <a:lnTo>
                  <a:pt x="296" y="33"/>
                </a:lnTo>
                <a:lnTo>
                  <a:pt x="297" y="33"/>
                </a:lnTo>
                <a:lnTo>
                  <a:pt x="299" y="33"/>
                </a:lnTo>
                <a:lnTo>
                  <a:pt x="301" y="33"/>
                </a:lnTo>
                <a:lnTo>
                  <a:pt x="303" y="33"/>
                </a:lnTo>
                <a:lnTo>
                  <a:pt x="304" y="33"/>
                </a:lnTo>
                <a:lnTo>
                  <a:pt x="304" y="34"/>
                </a:lnTo>
                <a:lnTo>
                  <a:pt x="304" y="33"/>
                </a:lnTo>
                <a:lnTo>
                  <a:pt x="306" y="33"/>
                </a:lnTo>
                <a:lnTo>
                  <a:pt x="306" y="34"/>
                </a:lnTo>
                <a:lnTo>
                  <a:pt x="308" y="34"/>
                </a:lnTo>
                <a:lnTo>
                  <a:pt x="308" y="33"/>
                </a:lnTo>
                <a:lnTo>
                  <a:pt x="309" y="33"/>
                </a:lnTo>
                <a:lnTo>
                  <a:pt x="311" y="33"/>
                </a:lnTo>
                <a:lnTo>
                  <a:pt x="311" y="31"/>
                </a:lnTo>
                <a:lnTo>
                  <a:pt x="311" y="33"/>
                </a:lnTo>
                <a:lnTo>
                  <a:pt x="313" y="33"/>
                </a:lnTo>
                <a:lnTo>
                  <a:pt x="313" y="31"/>
                </a:lnTo>
                <a:lnTo>
                  <a:pt x="315" y="31"/>
                </a:lnTo>
                <a:lnTo>
                  <a:pt x="315" y="29"/>
                </a:lnTo>
                <a:lnTo>
                  <a:pt x="315" y="27"/>
                </a:lnTo>
                <a:lnTo>
                  <a:pt x="313" y="27"/>
                </a:lnTo>
                <a:lnTo>
                  <a:pt x="313" y="26"/>
                </a:lnTo>
                <a:lnTo>
                  <a:pt x="315" y="26"/>
                </a:lnTo>
                <a:lnTo>
                  <a:pt x="315" y="24"/>
                </a:lnTo>
                <a:lnTo>
                  <a:pt x="315" y="22"/>
                </a:lnTo>
                <a:lnTo>
                  <a:pt x="315" y="21"/>
                </a:lnTo>
                <a:lnTo>
                  <a:pt x="315" y="19"/>
                </a:lnTo>
                <a:lnTo>
                  <a:pt x="316" y="19"/>
                </a:lnTo>
                <a:lnTo>
                  <a:pt x="316" y="17"/>
                </a:lnTo>
                <a:lnTo>
                  <a:pt x="318" y="17"/>
                </a:lnTo>
                <a:lnTo>
                  <a:pt x="318" y="15"/>
                </a:lnTo>
                <a:lnTo>
                  <a:pt x="320" y="15"/>
                </a:lnTo>
                <a:lnTo>
                  <a:pt x="320" y="14"/>
                </a:lnTo>
                <a:lnTo>
                  <a:pt x="318" y="14"/>
                </a:lnTo>
                <a:lnTo>
                  <a:pt x="320" y="12"/>
                </a:lnTo>
                <a:lnTo>
                  <a:pt x="320" y="10"/>
                </a:lnTo>
                <a:lnTo>
                  <a:pt x="320" y="9"/>
                </a:lnTo>
                <a:lnTo>
                  <a:pt x="320" y="7"/>
                </a:lnTo>
                <a:lnTo>
                  <a:pt x="320" y="5"/>
                </a:lnTo>
                <a:lnTo>
                  <a:pt x="320" y="3"/>
                </a:lnTo>
                <a:lnTo>
                  <a:pt x="321" y="3"/>
                </a:lnTo>
                <a:lnTo>
                  <a:pt x="320" y="2"/>
                </a:lnTo>
                <a:lnTo>
                  <a:pt x="321" y="2"/>
                </a:lnTo>
                <a:lnTo>
                  <a:pt x="321" y="0"/>
                </a:lnTo>
                <a:lnTo>
                  <a:pt x="323" y="0"/>
                </a:lnTo>
                <a:lnTo>
                  <a:pt x="323" y="2"/>
                </a:lnTo>
                <a:close/>
              </a:path>
            </a:pathLst>
          </a:custGeom>
          <a:solidFill>
            <a:schemeClr val="tx2">
              <a:lumMod val="50000"/>
            </a:schemeClr>
          </a:solidFill>
          <a:ln w="9525">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78" name="Freeform 31"/>
          <p:cNvSpPr>
            <a:spLocks/>
          </p:cNvSpPr>
          <p:nvPr/>
        </p:nvSpPr>
        <p:spPr bwMode="auto">
          <a:xfrm>
            <a:off x="6122976" y="5110040"/>
            <a:ext cx="469648" cy="515098"/>
          </a:xfrm>
          <a:custGeom>
            <a:avLst/>
            <a:gdLst>
              <a:gd name="T0" fmla="*/ 67 w 248"/>
              <a:gd name="T1" fmla="*/ 4 h 272"/>
              <a:gd name="T2" fmla="*/ 76 w 248"/>
              <a:gd name="T3" fmla="*/ 5 h 272"/>
              <a:gd name="T4" fmla="*/ 81 w 248"/>
              <a:gd name="T5" fmla="*/ 11 h 272"/>
              <a:gd name="T6" fmla="*/ 91 w 248"/>
              <a:gd name="T7" fmla="*/ 5 h 272"/>
              <a:gd name="T8" fmla="*/ 98 w 248"/>
              <a:gd name="T9" fmla="*/ 12 h 272"/>
              <a:gd name="T10" fmla="*/ 109 w 248"/>
              <a:gd name="T11" fmla="*/ 14 h 272"/>
              <a:gd name="T12" fmla="*/ 124 w 248"/>
              <a:gd name="T13" fmla="*/ 12 h 272"/>
              <a:gd name="T14" fmla="*/ 136 w 248"/>
              <a:gd name="T15" fmla="*/ 17 h 272"/>
              <a:gd name="T16" fmla="*/ 143 w 248"/>
              <a:gd name="T17" fmla="*/ 23 h 272"/>
              <a:gd name="T18" fmla="*/ 145 w 248"/>
              <a:gd name="T19" fmla="*/ 33 h 272"/>
              <a:gd name="T20" fmla="*/ 145 w 248"/>
              <a:gd name="T21" fmla="*/ 43 h 272"/>
              <a:gd name="T22" fmla="*/ 148 w 248"/>
              <a:gd name="T23" fmla="*/ 52 h 272"/>
              <a:gd name="T24" fmla="*/ 165 w 248"/>
              <a:gd name="T25" fmla="*/ 50 h 272"/>
              <a:gd name="T26" fmla="*/ 183 w 248"/>
              <a:gd name="T27" fmla="*/ 50 h 272"/>
              <a:gd name="T28" fmla="*/ 200 w 248"/>
              <a:gd name="T29" fmla="*/ 50 h 272"/>
              <a:gd name="T30" fmla="*/ 217 w 248"/>
              <a:gd name="T31" fmla="*/ 50 h 272"/>
              <a:gd name="T32" fmla="*/ 234 w 248"/>
              <a:gd name="T33" fmla="*/ 50 h 272"/>
              <a:gd name="T34" fmla="*/ 245 w 248"/>
              <a:gd name="T35" fmla="*/ 52 h 272"/>
              <a:gd name="T36" fmla="*/ 234 w 248"/>
              <a:gd name="T37" fmla="*/ 55 h 272"/>
              <a:gd name="T38" fmla="*/ 227 w 248"/>
              <a:gd name="T39" fmla="*/ 62 h 272"/>
              <a:gd name="T40" fmla="*/ 215 w 248"/>
              <a:gd name="T41" fmla="*/ 61 h 272"/>
              <a:gd name="T42" fmla="*/ 205 w 248"/>
              <a:gd name="T43" fmla="*/ 64 h 272"/>
              <a:gd name="T44" fmla="*/ 195 w 248"/>
              <a:gd name="T45" fmla="*/ 73 h 272"/>
              <a:gd name="T46" fmla="*/ 184 w 248"/>
              <a:gd name="T47" fmla="*/ 79 h 272"/>
              <a:gd name="T48" fmla="*/ 179 w 248"/>
              <a:gd name="T49" fmla="*/ 93 h 272"/>
              <a:gd name="T50" fmla="*/ 171 w 248"/>
              <a:gd name="T51" fmla="*/ 102 h 272"/>
              <a:gd name="T52" fmla="*/ 169 w 248"/>
              <a:gd name="T53" fmla="*/ 114 h 272"/>
              <a:gd name="T54" fmla="*/ 162 w 248"/>
              <a:gd name="T55" fmla="*/ 126 h 272"/>
              <a:gd name="T56" fmla="*/ 153 w 248"/>
              <a:gd name="T57" fmla="*/ 135 h 272"/>
              <a:gd name="T58" fmla="*/ 150 w 248"/>
              <a:gd name="T59" fmla="*/ 141 h 272"/>
              <a:gd name="T60" fmla="*/ 140 w 248"/>
              <a:gd name="T61" fmla="*/ 148 h 272"/>
              <a:gd name="T62" fmla="*/ 131 w 248"/>
              <a:gd name="T63" fmla="*/ 153 h 272"/>
              <a:gd name="T64" fmla="*/ 122 w 248"/>
              <a:gd name="T65" fmla="*/ 162 h 272"/>
              <a:gd name="T66" fmla="*/ 119 w 248"/>
              <a:gd name="T67" fmla="*/ 174 h 272"/>
              <a:gd name="T68" fmla="*/ 122 w 248"/>
              <a:gd name="T69" fmla="*/ 188 h 272"/>
              <a:gd name="T70" fmla="*/ 124 w 248"/>
              <a:gd name="T71" fmla="*/ 203 h 272"/>
              <a:gd name="T72" fmla="*/ 114 w 248"/>
              <a:gd name="T73" fmla="*/ 210 h 272"/>
              <a:gd name="T74" fmla="*/ 104 w 248"/>
              <a:gd name="T75" fmla="*/ 219 h 272"/>
              <a:gd name="T76" fmla="*/ 107 w 248"/>
              <a:gd name="T77" fmla="*/ 233 h 272"/>
              <a:gd name="T78" fmla="*/ 112 w 248"/>
              <a:gd name="T79" fmla="*/ 245 h 272"/>
              <a:gd name="T80" fmla="*/ 112 w 248"/>
              <a:gd name="T81" fmla="*/ 262 h 272"/>
              <a:gd name="T82" fmla="*/ 107 w 248"/>
              <a:gd name="T83" fmla="*/ 271 h 272"/>
              <a:gd name="T84" fmla="*/ 97 w 248"/>
              <a:gd name="T85" fmla="*/ 267 h 272"/>
              <a:gd name="T86" fmla="*/ 90 w 248"/>
              <a:gd name="T87" fmla="*/ 255 h 272"/>
              <a:gd name="T88" fmla="*/ 83 w 248"/>
              <a:gd name="T89" fmla="*/ 245 h 272"/>
              <a:gd name="T90" fmla="*/ 73 w 248"/>
              <a:gd name="T91" fmla="*/ 238 h 272"/>
              <a:gd name="T92" fmla="*/ 67 w 248"/>
              <a:gd name="T93" fmla="*/ 229 h 272"/>
              <a:gd name="T94" fmla="*/ 62 w 248"/>
              <a:gd name="T95" fmla="*/ 221 h 272"/>
              <a:gd name="T96" fmla="*/ 54 w 248"/>
              <a:gd name="T97" fmla="*/ 212 h 272"/>
              <a:gd name="T98" fmla="*/ 48 w 248"/>
              <a:gd name="T99" fmla="*/ 203 h 272"/>
              <a:gd name="T100" fmla="*/ 43 w 248"/>
              <a:gd name="T101" fmla="*/ 190 h 272"/>
              <a:gd name="T102" fmla="*/ 43 w 248"/>
              <a:gd name="T103" fmla="*/ 176 h 272"/>
              <a:gd name="T104" fmla="*/ 38 w 248"/>
              <a:gd name="T105" fmla="*/ 166 h 272"/>
              <a:gd name="T106" fmla="*/ 35 w 248"/>
              <a:gd name="T107" fmla="*/ 155 h 272"/>
              <a:gd name="T108" fmla="*/ 26 w 248"/>
              <a:gd name="T109" fmla="*/ 147 h 272"/>
              <a:gd name="T110" fmla="*/ 23 w 248"/>
              <a:gd name="T111" fmla="*/ 135 h 272"/>
              <a:gd name="T112" fmla="*/ 14 w 248"/>
              <a:gd name="T113" fmla="*/ 126 h 272"/>
              <a:gd name="T114" fmla="*/ 5 w 248"/>
              <a:gd name="T115" fmla="*/ 117 h 272"/>
              <a:gd name="T116" fmla="*/ 4 w 248"/>
              <a:gd name="T117" fmla="*/ 105 h 272"/>
              <a:gd name="T118" fmla="*/ 11 w 248"/>
              <a:gd name="T119" fmla="*/ 69 h 272"/>
              <a:gd name="T120" fmla="*/ 45 w 248"/>
              <a:gd name="T121" fmla="*/ 3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8" h="272">
                <a:moveTo>
                  <a:pt x="54" y="0"/>
                </a:moveTo>
                <a:lnTo>
                  <a:pt x="55" y="0"/>
                </a:lnTo>
                <a:lnTo>
                  <a:pt x="57" y="2"/>
                </a:lnTo>
                <a:lnTo>
                  <a:pt x="59" y="2"/>
                </a:lnTo>
                <a:lnTo>
                  <a:pt x="59" y="4"/>
                </a:lnTo>
                <a:lnTo>
                  <a:pt x="61" y="4"/>
                </a:lnTo>
                <a:lnTo>
                  <a:pt x="62" y="4"/>
                </a:lnTo>
                <a:lnTo>
                  <a:pt x="64" y="4"/>
                </a:lnTo>
                <a:lnTo>
                  <a:pt x="66" y="4"/>
                </a:lnTo>
                <a:lnTo>
                  <a:pt x="67" y="4"/>
                </a:lnTo>
                <a:lnTo>
                  <a:pt x="67" y="5"/>
                </a:lnTo>
                <a:lnTo>
                  <a:pt x="69" y="5"/>
                </a:lnTo>
                <a:lnTo>
                  <a:pt x="69" y="7"/>
                </a:lnTo>
                <a:lnTo>
                  <a:pt x="69" y="5"/>
                </a:lnTo>
                <a:lnTo>
                  <a:pt x="71" y="5"/>
                </a:lnTo>
                <a:lnTo>
                  <a:pt x="71" y="7"/>
                </a:lnTo>
                <a:lnTo>
                  <a:pt x="73" y="7"/>
                </a:lnTo>
                <a:lnTo>
                  <a:pt x="74" y="7"/>
                </a:lnTo>
                <a:lnTo>
                  <a:pt x="74" y="5"/>
                </a:lnTo>
                <a:lnTo>
                  <a:pt x="76" y="5"/>
                </a:lnTo>
                <a:lnTo>
                  <a:pt x="76" y="7"/>
                </a:lnTo>
                <a:lnTo>
                  <a:pt x="78" y="7"/>
                </a:lnTo>
                <a:lnTo>
                  <a:pt x="78" y="9"/>
                </a:lnTo>
                <a:lnTo>
                  <a:pt x="78" y="7"/>
                </a:lnTo>
                <a:lnTo>
                  <a:pt x="78" y="9"/>
                </a:lnTo>
                <a:lnTo>
                  <a:pt x="79" y="9"/>
                </a:lnTo>
                <a:lnTo>
                  <a:pt x="79" y="7"/>
                </a:lnTo>
                <a:lnTo>
                  <a:pt x="79" y="9"/>
                </a:lnTo>
                <a:lnTo>
                  <a:pt x="81" y="9"/>
                </a:lnTo>
                <a:lnTo>
                  <a:pt x="81" y="11"/>
                </a:lnTo>
                <a:lnTo>
                  <a:pt x="81" y="12"/>
                </a:lnTo>
                <a:lnTo>
                  <a:pt x="83" y="12"/>
                </a:lnTo>
                <a:lnTo>
                  <a:pt x="85" y="11"/>
                </a:lnTo>
                <a:lnTo>
                  <a:pt x="86" y="11"/>
                </a:lnTo>
                <a:lnTo>
                  <a:pt x="86" y="9"/>
                </a:lnTo>
                <a:lnTo>
                  <a:pt x="88" y="9"/>
                </a:lnTo>
                <a:lnTo>
                  <a:pt x="88" y="7"/>
                </a:lnTo>
                <a:lnTo>
                  <a:pt x="90" y="7"/>
                </a:lnTo>
                <a:lnTo>
                  <a:pt x="91" y="7"/>
                </a:lnTo>
                <a:lnTo>
                  <a:pt x="91" y="5"/>
                </a:lnTo>
                <a:lnTo>
                  <a:pt x="93" y="5"/>
                </a:lnTo>
                <a:lnTo>
                  <a:pt x="93" y="7"/>
                </a:lnTo>
                <a:lnTo>
                  <a:pt x="91" y="7"/>
                </a:lnTo>
                <a:lnTo>
                  <a:pt x="93" y="7"/>
                </a:lnTo>
                <a:lnTo>
                  <a:pt x="93" y="9"/>
                </a:lnTo>
                <a:lnTo>
                  <a:pt x="93" y="11"/>
                </a:lnTo>
                <a:lnTo>
                  <a:pt x="95" y="11"/>
                </a:lnTo>
                <a:lnTo>
                  <a:pt x="97" y="11"/>
                </a:lnTo>
                <a:lnTo>
                  <a:pt x="97" y="12"/>
                </a:lnTo>
                <a:lnTo>
                  <a:pt x="98" y="12"/>
                </a:lnTo>
                <a:lnTo>
                  <a:pt x="100" y="12"/>
                </a:lnTo>
                <a:lnTo>
                  <a:pt x="102" y="12"/>
                </a:lnTo>
                <a:lnTo>
                  <a:pt x="104" y="12"/>
                </a:lnTo>
                <a:lnTo>
                  <a:pt x="104" y="14"/>
                </a:lnTo>
                <a:lnTo>
                  <a:pt x="105" y="14"/>
                </a:lnTo>
                <a:lnTo>
                  <a:pt x="105" y="12"/>
                </a:lnTo>
                <a:lnTo>
                  <a:pt x="107" y="12"/>
                </a:lnTo>
                <a:lnTo>
                  <a:pt x="107" y="14"/>
                </a:lnTo>
                <a:lnTo>
                  <a:pt x="109" y="12"/>
                </a:lnTo>
                <a:lnTo>
                  <a:pt x="109" y="14"/>
                </a:lnTo>
                <a:lnTo>
                  <a:pt x="110" y="14"/>
                </a:lnTo>
                <a:lnTo>
                  <a:pt x="112" y="14"/>
                </a:lnTo>
                <a:lnTo>
                  <a:pt x="114" y="14"/>
                </a:lnTo>
                <a:lnTo>
                  <a:pt x="116" y="14"/>
                </a:lnTo>
                <a:lnTo>
                  <a:pt x="117" y="14"/>
                </a:lnTo>
                <a:lnTo>
                  <a:pt x="119" y="14"/>
                </a:lnTo>
                <a:lnTo>
                  <a:pt x="121" y="14"/>
                </a:lnTo>
                <a:lnTo>
                  <a:pt x="122" y="14"/>
                </a:lnTo>
                <a:lnTo>
                  <a:pt x="122" y="12"/>
                </a:lnTo>
                <a:lnTo>
                  <a:pt x="124" y="12"/>
                </a:lnTo>
                <a:lnTo>
                  <a:pt x="124" y="14"/>
                </a:lnTo>
                <a:lnTo>
                  <a:pt x="126" y="14"/>
                </a:lnTo>
                <a:lnTo>
                  <a:pt x="128" y="14"/>
                </a:lnTo>
                <a:lnTo>
                  <a:pt x="129" y="14"/>
                </a:lnTo>
                <a:lnTo>
                  <a:pt x="129" y="16"/>
                </a:lnTo>
                <a:lnTo>
                  <a:pt x="131" y="16"/>
                </a:lnTo>
                <a:lnTo>
                  <a:pt x="133" y="16"/>
                </a:lnTo>
                <a:lnTo>
                  <a:pt x="133" y="17"/>
                </a:lnTo>
                <a:lnTo>
                  <a:pt x="135" y="17"/>
                </a:lnTo>
                <a:lnTo>
                  <a:pt x="136" y="17"/>
                </a:lnTo>
                <a:lnTo>
                  <a:pt x="136" y="19"/>
                </a:lnTo>
                <a:lnTo>
                  <a:pt x="135" y="21"/>
                </a:lnTo>
                <a:lnTo>
                  <a:pt x="135" y="23"/>
                </a:lnTo>
                <a:lnTo>
                  <a:pt x="136" y="23"/>
                </a:lnTo>
                <a:lnTo>
                  <a:pt x="138" y="23"/>
                </a:lnTo>
                <a:lnTo>
                  <a:pt x="140" y="23"/>
                </a:lnTo>
                <a:lnTo>
                  <a:pt x="140" y="24"/>
                </a:lnTo>
                <a:lnTo>
                  <a:pt x="141" y="24"/>
                </a:lnTo>
                <a:lnTo>
                  <a:pt x="141" y="23"/>
                </a:lnTo>
                <a:lnTo>
                  <a:pt x="143" y="23"/>
                </a:lnTo>
                <a:lnTo>
                  <a:pt x="143" y="24"/>
                </a:lnTo>
                <a:lnTo>
                  <a:pt x="141" y="26"/>
                </a:lnTo>
                <a:lnTo>
                  <a:pt x="141" y="28"/>
                </a:lnTo>
                <a:lnTo>
                  <a:pt x="141" y="30"/>
                </a:lnTo>
                <a:lnTo>
                  <a:pt x="141" y="31"/>
                </a:lnTo>
                <a:lnTo>
                  <a:pt x="143" y="31"/>
                </a:lnTo>
                <a:lnTo>
                  <a:pt x="143" y="33"/>
                </a:lnTo>
                <a:lnTo>
                  <a:pt x="143" y="31"/>
                </a:lnTo>
                <a:lnTo>
                  <a:pt x="143" y="33"/>
                </a:lnTo>
                <a:lnTo>
                  <a:pt x="145" y="33"/>
                </a:lnTo>
                <a:lnTo>
                  <a:pt x="145" y="35"/>
                </a:lnTo>
                <a:lnTo>
                  <a:pt x="145" y="36"/>
                </a:lnTo>
                <a:lnTo>
                  <a:pt x="147" y="36"/>
                </a:lnTo>
                <a:lnTo>
                  <a:pt x="147" y="38"/>
                </a:lnTo>
                <a:lnTo>
                  <a:pt x="145" y="38"/>
                </a:lnTo>
                <a:lnTo>
                  <a:pt x="145" y="40"/>
                </a:lnTo>
                <a:lnTo>
                  <a:pt x="145" y="42"/>
                </a:lnTo>
                <a:lnTo>
                  <a:pt x="147" y="42"/>
                </a:lnTo>
                <a:lnTo>
                  <a:pt x="145" y="42"/>
                </a:lnTo>
                <a:lnTo>
                  <a:pt x="145" y="43"/>
                </a:lnTo>
                <a:lnTo>
                  <a:pt x="145" y="45"/>
                </a:lnTo>
                <a:lnTo>
                  <a:pt x="143" y="45"/>
                </a:lnTo>
                <a:lnTo>
                  <a:pt x="141" y="45"/>
                </a:lnTo>
                <a:lnTo>
                  <a:pt x="141" y="47"/>
                </a:lnTo>
                <a:lnTo>
                  <a:pt x="143" y="48"/>
                </a:lnTo>
                <a:lnTo>
                  <a:pt x="143" y="50"/>
                </a:lnTo>
                <a:lnTo>
                  <a:pt x="145" y="50"/>
                </a:lnTo>
                <a:lnTo>
                  <a:pt x="147" y="50"/>
                </a:lnTo>
                <a:lnTo>
                  <a:pt x="147" y="52"/>
                </a:lnTo>
                <a:lnTo>
                  <a:pt x="148" y="52"/>
                </a:lnTo>
                <a:lnTo>
                  <a:pt x="150" y="52"/>
                </a:lnTo>
                <a:lnTo>
                  <a:pt x="152" y="52"/>
                </a:lnTo>
                <a:lnTo>
                  <a:pt x="153" y="52"/>
                </a:lnTo>
                <a:lnTo>
                  <a:pt x="155" y="52"/>
                </a:lnTo>
                <a:lnTo>
                  <a:pt x="157" y="52"/>
                </a:lnTo>
                <a:lnTo>
                  <a:pt x="159" y="50"/>
                </a:lnTo>
                <a:lnTo>
                  <a:pt x="160" y="50"/>
                </a:lnTo>
                <a:lnTo>
                  <a:pt x="162" y="50"/>
                </a:lnTo>
                <a:lnTo>
                  <a:pt x="164" y="50"/>
                </a:lnTo>
                <a:lnTo>
                  <a:pt x="165" y="50"/>
                </a:lnTo>
                <a:lnTo>
                  <a:pt x="167" y="50"/>
                </a:lnTo>
                <a:lnTo>
                  <a:pt x="169" y="50"/>
                </a:lnTo>
                <a:lnTo>
                  <a:pt x="171" y="50"/>
                </a:lnTo>
                <a:lnTo>
                  <a:pt x="172" y="50"/>
                </a:lnTo>
                <a:lnTo>
                  <a:pt x="174" y="50"/>
                </a:lnTo>
                <a:lnTo>
                  <a:pt x="176" y="50"/>
                </a:lnTo>
                <a:lnTo>
                  <a:pt x="178" y="50"/>
                </a:lnTo>
                <a:lnTo>
                  <a:pt x="179" y="50"/>
                </a:lnTo>
                <a:lnTo>
                  <a:pt x="181" y="50"/>
                </a:lnTo>
                <a:lnTo>
                  <a:pt x="183" y="50"/>
                </a:lnTo>
                <a:lnTo>
                  <a:pt x="184" y="50"/>
                </a:lnTo>
                <a:lnTo>
                  <a:pt x="186" y="50"/>
                </a:lnTo>
                <a:lnTo>
                  <a:pt x="188" y="50"/>
                </a:lnTo>
                <a:lnTo>
                  <a:pt x="190" y="50"/>
                </a:lnTo>
                <a:lnTo>
                  <a:pt x="191" y="50"/>
                </a:lnTo>
                <a:lnTo>
                  <a:pt x="193" y="50"/>
                </a:lnTo>
                <a:lnTo>
                  <a:pt x="195" y="50"/>
                </a:lnTo>
                <a:lnTo>
                  <a:pt x="196" y="50"/>
                </a:lnTo>
                <a:lnTo>
                  <a:pt x="198" y="50"/>
                </a:lnTo>
                <a:lnTo>
                  <a:pt x="200" y="50"/>
                </a:lnTo>
                <a:lnTo>
                  <a:pt x="202" y="50"/>
                </a:lnTo>
                <a:lnTo>
                  <a:pt x="203" y="50"/>
                </a:lnTo>
                <a:lnTo>
                  <a:pt x="205" y="50"/>
                </a:lnTo>
                <a:lnTo>
                  <a:pt x="207" y="50"/>
                </a:lnTo>
                <a:lnTo>
                  <a:pt x="209" y="50"/>
                </a:lnTo>
                <a:lnTo>
                  <a:pt x="210" y="50"/>
                </a:lnTo>
                <a:lnTo>
                  <a:pt x="212" y="50"/>
                </a:lnTo>
                <a:lnTo>
                  <a:pt x="214" y="50"/>
                </a:lnTo>
                <a:lnTo>
                  <a:pt x="215" y="50"/>
                </a:lnTo>
                <a:lnTo>
                  <a:pt x="217" y="50"/>
                </a:lnTo>
                <a:lnTo>
                  <a:pt x="219" y="50"/>
                </a:lnTo>
                <a:lnTo>
                  <a:pt x="221" y="50"/>
                </a:lnTo>
                <a:lnTo>
                  <a:pt x="222" y="50"/>
                </a:lnTo>
                <a:lnTo>
                  <a:pt x="224" y="50"/>
                </a:lnTo>
                <a:lnTo>
                  <a:pt x="226" y="50"/>
                </a:lnTo>
                <a:lnTo>
                  <a:pt x="227" y="50"/>
                </a:lnTo>
                <a:lnTo>
                  <a:pt x="229" y="50"/>
                </a:lnTo>
                <a:lnTo>
                  <a:pt x="231" y="50"/>
                </a:lnTo>
                <a:lnTo>
                  <a:pt x="233" y="50"/>
                </a:lnTo>
                <a:lnTo>
                  <a:pt x="234" y="50"/>
                </a:lnTo>
                <a:lnTo>
                  <a:pt x="236" y="50"/>
                </a:lnTo>
                <a:lnTo>
                  <a:pt x="238" y="50"/>
                </a:lnTo>
                <a:lnTo>
                  <a:pt x="239" y="50"/>
                </a:lnTo>
                <a:lnTo>
                  <a:pt x="241" y="50"/>
                </a:lnTo>
                <a:lnTo>
                  <a:pt x="243" y="50"/>
                </a:lnTo>
                <a:lnTo>
                  <a:pt x="245" y="50"/>
                </a:lnTo>
                <a:lnTo>
                  <a:pt x="246" y="50"/>
                </a:lnTo>
                <a:lnTo>
                  <a:pt x="248" y="50"/>
                </a:lnTo>
                <a:lnTo>
                  <a:pt x="246" y="52"/>
                </a:lnTo>
                <a:lnTo>
                  <a:pt x="245" y="52"/>
                </a:lnTo>
                <a:lnTo>
                  <a:pt x="243" y="52"/>
                </a:lnTo>
                <a:lnTo>
                  <a:pt x="243" y="50"/>
                </a:lnTo>
                <a:lnTo>
                  <a:pt x="241" y="50"/>
                </a:lnTo>
                <a:lnTo>
                  <a:pt x="239" y="50"/>
                </a:lnTo>
                <a:lnTo>
                  <a:pt x="239" y="52"/>
                </a:lnTo>
                <a:lnTo>
                  <a:pt x="238" y="52"/>
                </a:lnTo>
                <a:lnTo>
                  <a:pt x="236" y="52"/>
                </a:lnTo>
                <a:lnTo>
                  <a:pt x="234" y="52"/>
                </a:lnTo>
                <a:lnTo>
                  <a:pt x="234" y="54"/>
                </a:lnTo>
                <a:lnTo>
                  <a:pt x="234" y="55"/>
                </a:lnTo>
                <a:lnTo>
                  <a:pt x="233" y="55"/>
                </a:lnTo>
                <a:lnTo>
                  <a:pt x="233" y="57"/>
                </a:lnTo>
                <a:lnTo>
                  <a:pt x="231" y="57"/>
                </a:lnTo>
                <a:lnTo>
                  <a:pt x="231" y="55"/>
                </a:lnTo>
                <a:lnTo>
                  <a:pt x="231" y="57"/>
                </a:lnTo>
                <a:lnTo>
                  <a:pt x="229" y="57"/>
                </a:lnTo>
                <a:lnTo>
                  <a:pt x="229" y="59"/>
                </a:lnTo>
                <a:lnTo>
                  <a:pt x="227" y="59"/>
                </a:lnTo>
                <a:lnTo>
                  <a:pt x="227" y="61"/>
                </a:lnTo>
                <a:lnTo>
                  <a:pt x="227" y="62"/>
                </a:lnTo>
                <a:lnTo>
                  <a:pt x="226" y="62"/>
                </a:lnTo>
                <a:lnTo>
                  <a:pt x="226" y="64"/>
                </a:lnTo>
                <a:lnTo>
                  <a:pt x="224" y="64"/>
                </a:lnTo>
                <a:lnTo>
                  <a:pt x="222" y="64"/>
                </a:lnTo>
                <a:lnTo>
                  <a:pt x="222" y="62"/>
                </a:lnTo>
                <a:lnTo>
                  <a:pt x="221" y="62"/>
                </a:lnTo>
                <a:lnTo>
                  <a:pt x="219" y="62"/>
                </a:lnTo>
                <a:lnTo>
                  <a:pt x="219" y="61"/>
                </a:lnTo>
                <a:lnTo>
                  <a:pt x="217" y="61"/>
                </a:lnTo>
                <a:lnTo>
                  <a:pt x="215" y="61"/>
                </a:lnTo>
                <a:lnTo>
                  <a:pt x="215" y="62"/>
                </a:lnTo>
                <a:lnTo>
                  <a:pt x="214" y="62"/>
                </a:lnTo>
                <a:lnTo>
                  <a:pt x="212" y="62"/>
                </a:lnTo>
                <a:lnTo>
                  <a:pt x="212" y="61"/>
                </a:lnTo>
                <a:lnTo>
                  <a:pt x="210" y="61"/>
                </a:lnTo>
                <a:lnTo>
                  <a:pt x="209" y="61"/>
                </a:lnTo>
                <a:lnTo>
                  <a:pt x="209" y="62"/>
                </a:lnTo>
                <a:lnTo>
                  <a:pt x="209" y="64"/>
                </a:lnTo>
                <a:lnTo>
                  <a:pt x="207" y="64"/>
                </a:lnTo>
                <a:lnTo>
                  <a:pt x="205" y="64"/>
                </a:lnTo>
                <a:lnTo>
                  <a:pt x="203" y="64"/>
                </a:lnTo>
                <a:lnTo>
                  <a:pt x="202" y="64"/>
                </a:lnTo>
                <a:lnTo>
                  <a:pt x="200" y="64"/>
                </a:lnTo>
                <a:lnTo>
                  <a:pt x="200" y="66"/>
                </a:lnTo>
                <a:lnTo>
                  <a:pt x="198" y="66"/>
                </a:lnTo>
                <a:lnTo>
                  <a:pt x="196" y="66"/>
                </a:lnTo>
                <a:lnTo>
                  <a:pt x="196" y="67"/>
                </a:lnTo>
                <a:lnTo>
                  <a:pt x="196" y="69"/>
                </a:lnTo>
                <a:lnTo>
                  <a:pt x="195" y="71"/>
                </a:lnTo>
                <a:lnTo>
                  <a:pt x="195" y="73"/>
                </a:lnTo>
                <a:lnTo>
                  <a:pt x="193" y="73"/>
                </a:lnTo>
                <a:lnTo>
                  <a:pt x="193" y="74"/>
                </a:lnTo>
                <a:lnTo>
                  <a:pt x="191" y="74"/>
                </a:lnTo>
                <a:lnTo>
                  <a:pt x="191" y="76"/>
                </a:lnTo>
                <a:lnTo>
                  <a:pt x="190" y="76"/>
                </a:lnTo>
                <a:lnTo>
                  <a:pt x="190" y="78"/>
                </a:lnTo>
                <a:lnTo>
                  <a:pt x="188" y="78"/>
                </a:lnTo>
                <a:lnTo>
                  <a:pt x="186" y="78"/>
                </a:lnTo>
                <a:lnTo>
                  <a:pt x="186" y="79"/>
                </a:lnTo>
                <a:lnTo>
                  <a:pt x="184" y="79"/>
                </a:lnTo>
                <a:lnTo>
                  <a:pt x="183" y="81"/>
                </a:lnTo>
                <a:lnTo>
                  <a:pt x="183" y="83"/>
                </a:lnTo>
                <a:lnTo>
                  <a:pt x="181" y="83"/>
                </a:lnTo>
                <a:lnTo>
                  <a:pt x="181" y="85"/>
                </a:lnTo>
                <a:lnTo>
                  <a:pt x="179" y="86"/>
                </a:lnTo>
                <a:lnTo>
                  <a:pt x="179" y="88"/>
                </a:lnTo>
                <a:lnTo>
                  <a:pt x="178" y="90"/>
                </a:lnTo>
                <a:lnTo>
                  <a:pt x="178" y="92"/>
                </a:lnTo>
                <a:lnTo>
                  <a:pt x="179" y="92"/>
                </a:lnTo>
                <a:lnTo>
                  <a:pt x="179" y="93"/>
                </a:lnTo>
                <a:lnTo>
                  <a:pt x="178" y="93"/>
                </a:lnTo>
                <a:lnTo>
                  <a:pt x="178" y="95"/>
                </a:lnTo>
                <a:lnTo>
                  <a:pt x="176" y="95"/>
                </a:lnTo>
                <a:lnTo>
                  <a:pt x="176" y="97"/>
                </a:lnTo>
                <a:lnTo>
                  <a:pt x="176" y="98"/>
                </a:lnTo>
                <a:lnTo>
                  <a:pt x="174" y="98"/>
                </a:lnTo>
                <a:lnTo>
                  <a:pt x="174" y="100"/>
                </a:lnTo>
                <a:lnTo>
                  <a:pt x="174" y="102"/>
                </a:lnTo>
                <a:lnTo>
                  <a:pt x="172" y="102"/>
                </a:lnTo>
                <a:lnTo>
                  <a:pt x="171" y="102"/>
                </a:lnTo>
                <a:lnTo>
                  <a:pt x="171" y="104"/>
                </a:lnTo>
                <a:lnTo>
                  <a:pt x="169" y="104"/>
                </a:lnTo>
                <a:lnTo>
                  <a:pt x="169" y="105"/>
                </a:lnTo>
                <a:lnTo>
                  <a:pt x="169" y="107"/>
                </a:lnTo>
                <a:lnTo>
                  <a:pt x="171" y="107"/>
                </a:lnTo>
                <a:lnTo>
                  <a:pt x="171" y="109"/>
                </a:lnTo>
                <a:lnTo>
                  <a:pt x="171" y="110"/>
                </a:lnTo>
                <a:lnTo>
                  <a:pt x="169" y="110"/>
                </a:lnTo>
                <a:lnTo>
                  <a:pt x="169" y="112"/>
                </a:lnTo>
                <a:lnTo>
                  <a:pt x="169" y="114"/>
                </a:lnTo>
                <a:lnTo>
                  <a:pt x="167" y="114"/>
                </a:lnTo>
                <a:lnTo>
                  <a:pt x="167" y="116"/>
                </a:lnTo>
                <a:lnTo>
                  <a:pt x="167" y="117"/>
                </a:lnTo>
                <a:lnTo>
                  <a:pt x="167" y="119"/>
                </a:lnTo>
                <a:lnTo>
                  <a:pt x="167" y="121"/>
                </a:lnTo>
                <a:lnTo>
                  <a:pt x="165" y="121"/>
                </a:lnTo>
                <a:lnTo>
                  <a:pt x="165" y="122"/>
                </a:lnTo>
                <a:lnTo>
                  <a:pt x="164" y="122"/>
                </a:lnTo>
                <a:lnTo>
                  <a:pt x="162" y="124"/>
                </a:lnTo>
                <a:lnTo>
                  <a:pt x="162" y="126"/>
                </a:lnTo>
                <a:lnTo>
                  <a:pt x="160" y="126"/>
                </a:lnTo>
                <a:lnTo>
                  <a:pt x="160" y="128"/>
                </a:lnTo>
                <a:lnTo>
                  <a:pt x="159" y="128"/>
                </a:lnTo>
                <a:lnTo>
                  <a:pt x="159" y="129"/>
                </a:lnTo>
                <a:lnTo>
                  <a:pt x="157" y="129"/>
                </a:lnTo>
                <a:lnTo>
                  <a:pt x="157" y="131"/>
                </a:lnTo>
                <a:lnTo>
                  <a:pt x="155" y="131"/>
                </a:lnTo>
                <a:lnTo>
                  <a:pt x="155" y="133"/>
                </a:lnTo>
                <a:lnTo>
                  <a:pt x="153" y="133"/>
                </a:lnTo>
                <a:lnTo>
                  <a:pt x="153" y="135"/>
                </a:lnTo>
                <a:lnTo>
                  <a:pt x="153" y="136"/>
                </a:lnTo>
                <a:lnTo>
                  <a:pt x="153" y="138"/>
                </a:lnTo>
                <a:lnTo>
                  <a:pt x="155" y="138"/>
                </a:lnTo>
                <a:lnTo>
                  <a:pt x="155" y="140"/>
                </a:lnTo>
                <a:lnTo>
                  <a:pt x="153" y="140"/>
                </a:lnTo>
                <a:lnTo>
                  <a:pt x="153" y="141"/>
                </a:lnTo>
                <a:lnTo>
                  <a:pt x="153" y="143"/>
                </a:lnTo>
                <a:lnTo>
                  <a:pt x="152" y="143"/>
                </a:lnTo>
                <a:lnTo>
                  <a:pt x="150" y="143"/>
                </a:lnTo>
                <a:lnTo>
                  <a:pt x="150" y="141"/>
                </a:lnTo>
                <a:lnTo>
                  <a:pt x="148" y="141"/>
                </a:lnTo>
                <a:lnTo>
                  <a:pt x="148" y="143"/>
                </a:lnTo>
                <a:lnTo>
                  <a:pt x="147" y="143"/>
                </a:lnTo>
                <a:lnTo>
                  <a:pt x="145" y="143"/>
                </a:lnTo>
                <a:lnTo>
                  <a:pt x="145" y="145"/>
                </a:lnTo>
                <a:lnTo>
                  <a:pt x="143" y="145"/>
                </a:lnTo>
                <a:lnTo>
                  <a:pt x="143" y="147"/>
                </a:lnTo>
                <a:lnTo>
                  <a:pt x="141" y="147"/>
                </a:lnTo>
                <a:lnTo>
                  <a:pt x="141" y="148"/>
                </a:lnTo>
                <a:lnTo>
                  <a:pt x="140" y="148"/>
                </a:lnTo>
                <a:lnTo>
                  <a:pt x="140" y="150"/>
                </a:lnTo>
                <a:lnTo>
                  <a:pt x="138" y="150"/>
                </a:lnTo>
                <a:lnTo>
                  <a:pt x="138" y="152"/>
                </a:lnTo>
                <a:lnTo>
                  <a:pt x="136" y="152"/>
                </a:lnTo>
                <a:lnTo>
                  <a:pt x="136" y="153"/>
                </a:lnTo>
                <a:lnTo>
                  <a:pt x="136" y="155"/>
                </a:lnTo>
                <a:lnTo>
                  <a:pt x="135" y="155"/>
                </a:lnTo>
                <a:lnTo>
                  <a:pt x="133" y="155"/>
                </a:lnTo>
                <a:lnTo>
                  <a:pt x="133" y="153"/>
                </a:lnTo>
                <a:lnTo>
                  <a:pt x="131" y="153"/>
                </a:lnTo>
                <a:lnTo>
                  <a:pt x="131" y="155"/>
                </a:lnTo>
                <a:lnTo>
                  <a:pt x="129" y="155"/>
                </a:lnTo>
                <a:lnTo>
                  <a:pt x="129" y="157"/>
                </a:lnTo>
                <a:lnTo>
                  <a:pt x="128" y="157"/>
                </a:lnTo>
                <a:lnTo>
                  <a:pt x="128" y="159"/>
                </a:lnTo>
                <a:lnTo>
                  <a:pt x="126" y="159"/>
                </a:lnTo>
                <a:lnTo>
                  <a:pt x="126" y="160"/>
                </a:lnTo>
                <a:lnTo>
                  <a:pt x="124" y="160"/>
                </a:lnTo>
                <a:lnTo>
                  <a:pt x="124" y="162"/>
                </a:lnTo>
                <a:lnTo>
                  <a:pt x="122" y="162"/>
                </a:lnTo>
                <a:lnTo>
                  <a:pt x="121" y="164"/>
                </a:lnTo>
                <a:lnTo>
                  <a:pt x="119" y="164"/>
                </a:lnTo>
                <a:lnTo>
                  <a:pt x="119" y="166"/>
                </a:lnTo>
                <a:lnTo>
                  <a:pt x="117" y="166"/>
                </a:lnTo>
                <a:lnTo>
                  <a:pt x="117" y="167"/>
                </a:lnTo>
                <a:lnTo>
                  <a:pt x="117" y="169"/>
                </a:lnTo>
                <a:lnTo>
                  <a:pt x="119" y="169"/>
                </a:lnTo>
                <a:lnTo>
                  <a:pt x="119" y="171"/>
                </a:lnTo>
                <a:lnTo>
                  <a:pt x="119" y="172"/>
                </a:lnTo>
                <a:lnTo>
                  <a:pt x="119" y="174"/>
                </a:lnTo>
                <a:lnTo>
                  <a:pt x="119" y="176"/>
                </a:lnTo>
                <a:lnTo>
                  <a:pt x="119" y="178"/>
                </a:lnTo>
                <a:lnTo>
                  <a:pt x="121" y="178"/>
                </a:lnTo>
                <a:lnTo>
                  <a:pt x="121" y="179"/>
                </a:lnTo>
                <a:lnTo>
                  <a:pt x="121" y="181"/>
                </a:lnTo>
                <a:lnTo>
                  <a:pt x="121" y="183"/>
                </a:lnTo>
                <a:lnTo>
                  <a:pt x="121" y="184"/>
                </a:lnTo>
                <a:lnTo>
                  <a:pt x="121" y="186"/>
                </a:lnTo>
                <a:lnTo>
                  <a:pt x="122" y="186"/>
                </a:lnTo>
                <a:lnTo>
                  <a:pt x="122" y="188"/>
                </a:lnTo>
                <a:lnTo>
                  <a:pt x="122" y="190"/>
                </a:lnTo>
                <a:lnTo>
                  <a:pt x="122" y="191"/>
                </a:lnTo>
                <a:lnTo>
                  <a:pt x="122" y="193"/>
                </a:lnTo>
                <a:lnTo>
                  <a:pt x="124" y="193"/>
                </a:lnTo>
                <a:lnTo>
                  <a:pt x="124" y="195"/>
                </a:lnTo>
                <a:lnTo>
                  <a:pt x="124" y="197"/>
                </a:lnTo>
                <a:lnTo>
                  <a:pt x="124" y="198"/>
                </a:lnTo>
                <a:lnTo>
                  <a:pt x="124" y="200"/>
                </a:lnTo>
                <a:lnTo>
                  <a:pt x="124" y="202"/>
                </a:lnTo>
                <a:lnTo>
                  <a:pt x="124" y="203"/>
                </a:lnTo>
                <a:lnTo>
                  <a:pt x="122" y="203"/>
                </a:lnTo>
                <a:lnTo>
                  <a:pt x="122" y="205"/>
                </a:lnTo>
                <a:lnTo>
                  <a:pt x="121" y="205"/>
                </a:lnTo>
                <a:lnTo>
                  <a:pt x="121" y="207"/>
                </a:lnTo>
                <a:lnTo>
                  <a:pt x="121" y="209"/>
                </a:lnTo>
                <a:lnTo>
                  <a:pt x="119" y="209"/>
                </a:lnTo>
                <a:lnTo>
                  <a:pt x="117" y="209"/>
                </a:lnTo>
                <a:lnTo>
                  <a:pt x="117" y="210"/>
                </a:lnTo>
                <a:lnTo>
                  <a:pt x="116" y="210"/>
                </a:lnTo>
                <a:lnTo>
                  <a:pt x="114" y="210"/>
                </a:lnTo>
                <a:lnTo>
                  <a:pt x="114" y="212"/>
                </a:lnTo>
                <a:lnTo>
                  <a:pt x="112" y="212"/>
                </a:lnTo>
                <a:lnTo>
                  <a:pt x="110" y="212"/>
                </a:lnTo>
                <a:lnTo>
                  <a:pt x="110" y="214"/>
                </a:lnTo>
                <a:lnTo>
                  <a:pt x="109" y="214"/>
                </a:lnTo>
                <a:lnTo>
                  <a:pt x="109" y="215"/>
                </a:lnTo>
                <a:lnTo>
                  <a:pt x="107" y="215"/>
                </a:lnTo>
                <a:lnTo>
                  <a:pt x="105" y="217"/>
                </a:lnTo>
                <a:lnTo>
                  <a:pt x="104" y="217"/>
                </a:lnTo>
                <a:lnTo>
                  <a:pt x="104" y="219"/>
                </a:lnTo>
                <a:lnTo>
                  <a:pt x="105" y="219"/>
                </a:lnTo>
                <a:lnTo>
                  <a:pt x="105" y="221"/>
                </a:lnTo>
                <a:lnTo>
                  <a:pt x="105" y="222"/>
                </a:lnTo>
                <a:lnTo>
                  <a:pt x="107" y="222"/>
                </a:lnTo>
                <a:lnTo>
                  <a:pt x="107" y="224"/>
                </a:lnTo>
                <a:lnTo>
                  <a:pt x="107" y="226"/>
                </a:lnTo>
                <a:lnTo>
                  <a:pt x="107" y="227"/>
                </a:lnTo>
                <a:lnTo>
                  <a:pt x="107" y="229"/>
                </a:lnTo>
                <a:lnTo>
                  <a:pt x="107" y="231"/>
                </a:lnTo>
                <a:lnTo>
                  <a:pt x="107" y="233"/>
                </a:lnTo>
                <a:lnTo>
                  <a:pt x="109" y="233"/>
                </a:lnTo>
                <a:lnTo>
                  <a:pt x="109" y="234"/>
                </a:lnTo>
                <a:lnTo>
                  <a:pt x="110" y="234"/>
                </a:lnTo>
                <a:lnTo>
                  <a:pt x="110" y="236"/>
                </a:lnTo>
                <a:lnTo>
                  <a:pt x="110" y="238"/>
                </a:lnTo>
                <a:lnTo>
                  <a:pt x="110" y="240"/>
                </a:lnTo>
                <a:lnTo>
                  <a:pt x="110" y="241"/>
                </a:lnTo>
                <a:lnTo>
                  <a:pt x="112" y="241"/>
                </a:lnTo>
                <a:lnTo>
                  <a:pt x="112" y="243"/>
                </a:lnTo>
                <a:lnTo>
                  <a:pt x="112" y="245"/>
                </a:lnTo>
                <a:lnTo>
                  <a:pt x="112" y="246"/>
                </a:lnTo>
                <a:lnTo>
                  <a:pt x="112" y="248"/>
                </a:lnTo>
                <a:lnTo>
                  <a:pt x="112" y="250"/>
                </a:lnTo>
                <a:lnTo>
                  <a:pt x="112" y="252"/>
                </a:lnTo>
                <a:lnTo>
                  <a:pt x="112" y="253"/>
                </a:lnTo>
                <a:lnTo>
                  <a:pt x="112" y="255"/>
                </a:lnTo>
                <a:lnTo>
                  <a:pt x="112" y="257"/>
                </a:lnTo>
                <a:lnTo>
                  <a:pt x="112" y="258"/>
                </a:lnTo>
                <a:lnTo>
                  <a:pt x="112" y="260"/>
                </a:lnTo>
                <a:lnTo>
                  <a:pt x="112" y="262"/>
                </a:lnTo>
                <a:lnTo>
                  <a:pt x="112" y="264"/>
                </a:lnTo>
                <a:lnTo>
                  <a:pt x="112" y="265"/>
                </a:lnTo>
                <a:lnTo>
                  <a:pt x="112" y="267"/>
                </a:lnTo>
                <a:lnTo>
                  <a:pt x="112" y="269"/>
                </a:lnTo>
                <a:lnTo>
                  <a:pt x="110" y="269"/>
                </a:lnTo>
                <a:lnTo>
                  <a:pt x="110" y="271"/>
                </a:lnTo>
                <a:lnTo>
                  <a:pt x="110" y="272"/>
                </a:lnTo>
                <a:lnTo>
                  <a:pt x="112" y="272"/>
                </a:lnTo>
                <a:lnTo>
                  <a:pt x="109" y="272"/>
                </a:lnTo>
                <a:lnTo>
                  <a:pt x="107" y="271"/>
                </a:lnTo>
                <a:lnTo>
                  <a:pt x="105" y="271"/>
                </a:lnTo>
                <a:lnTo>
                  <a:pt x="105" y="269"/>
                </a:lnTo>
                <a:lnTo>
                  <a:pt x="105" y="271"/>
                </a:lnTo>
                <a:lnTo>
                  <a:pt x="104" y="271"/>
                </a:lnTo>
                <a:lnTo>
                  <a:pt x="102" y="271"/>
                </a:lnTo>
                <a:lnTo>
                  <a:pt x="100" y="271"/>
                </a:lnTo>
                <a:lnTo>
                  <a:pt x="100" y="269"/>
                </a:lnTo>
                <a:lnTo>
                  <a:pt x="100" y="267"/>
                </a:lnTo>
                <a:lnTo>
                  <a:pt x="98" y="267"/>
                </a:lnTo>
                <a:lnTo>
                  <a:pt x="97" y="267"/>
                </a:lnTo>
                <a:lnTo>
                  <a:pt x="95" y="267"/>
                </a:lnTo>
                <a:lnTo>
                  <a:pt x="95" y="265"/>
                </a:lnTo>
                <a:lnTo>
                  <a:pt x="93" y="264"/>
                </a:lnTo>
                <a:lnTo>
                  <a:pt x="93" y="262"/>
                </a:lnTo>
                <a:lnTo>
                  <a:pt x="93" y="260"/>
                </a:lnTo>
                <a:lnTo>
                  <a:pt x="91" y="260"/>
                </a:lnTo>
                <a:lnTo>
                  <a:pt x="90" y="260"/>
                </a:lnTo>
                <a:lnTo>
                  <a:pt x="90" y="258"/>
                </a:lnTo>
                <a:lnTo>
                  <a:pt x="90" y="257"/>
                </a:lnTo>
                <a:lnTo>
                  <a:pt x="90" y="255"/>
                </a:lnTo>
                <a:lnTo>
                  <a:pt x="88" y="255"/>
                </a:lnTo>
                <a:lnTo>
                  <a:pt x="88" y="253"/>
                </a:lnTo>
                <a:lnTo>
                  <a:pt x="88" y="252"/>
                </a:lnTo>
                <a:lnTo>
                  <a:pt x="88" y="250"/>
                </a:lnTo>
                <a:lnTo>
                  <a:pt x="86" y="250"/>
                </a:lnTo>
                <a:lnTo>
                  <a:pt x="86" y="248"/>
                </a:lnTo>
                <a:lnTo>
                  <a:pt x="85" y="248"/>
                </a:lnTo>
                <a:lnTo>
                  <a:pt x="83" y="248"/>
                </a:lnTo>
                <a:lnTo>
                  <a:pt x="83" y="246"/>
                </a:lnTo>
                <a:lnTo>
                  <a:pt x="83" y="245"/>
                </a:lnTo>
                <a:lnTo>
                  <a:pt x="81" y="245"/>
                </a:lnTo>
                <a:lnTo>
                  <a:pt x="81" y="243"/>
                </a:lnTo>
                <a:lnTo>
                  <a:pt x="79" y="243"/>
                </a:lnTo>
                <a:lnTo>
                  <a:pt x="79" y="241"/>
                </a:lnTo>
                <a:lnTo>
                  <a:pt x="78" y="241"/>
                </a:lnTo>
                <a:lnTo>
                  <a:pt x="78" y="240"/>
                </a:lnTo>
                <a:lnTo>
                  <a:pt x="76" y="240"/>
                </a:lnTo>
                <a:lnTo>
                  <a:pt x="74" y="240"/>
                </a:lnTo>
                <a:lnTo>
                  <a:pt x="74" y="238"/>
                </a:lnTo>
                <a:lnTo>
                  <a:pt x="73" y="238"/>
                </a:lnTo>
                <a:lnTo>
                  <a:pt x="73" y="236"/>
                </a:lnTo>
                <a:lnTo>
                  <a:pt x="74" y="236"/>
                </a:lnTo>
                <a:lnTo>
                  <a:pt x="73" y="236"/>
                </a:lnTo>
                <a:lnTo>
                  <a:pt x="73" y="234"/>
                </a:lnTo>
                <a:lnTo>
                  <a:pt x="73" y="233"/>
                </a:lnTo>
                <a:lnTo>
                  <a:pt x="71" y="233"/>
                </a:lnTo>
                <a:lnTo>
                  <a:pt x="71" y="231"/>
                </a:lnTo>
                <a:lnTo>
                  <a:pt x="69" y="231"/>
                </a:lnTo>
                <a:lnTo>
                  <a:pt x="69" y="229"/>
                </a:lnTo>
                <a:lnTo>
                  <a:pt x="67" y="229"/>
                </a:lnTo>
                <a:lnTo>
                  <a:pt x="67" y="227"/>
                </a:lnTo>
                <a:lnTo>
                  <a:pt x="66" y="227"/>
                </a:lnTo>
                <a:lnTo>
                  <a:pt x="66" y="226"/>
                </a:lnTo>
                <a:lnTo>
                  <a:pt x="64" y="226"/>
                </a:lnTo>
                <a:lnTo>
                  <a:pt x="64" y="224"/>
                </a:lnTo>
                <a:lnTo>
                  <a:pt x="62" y="224"/>
                </a:lnTo>
                <a:lnTo>
                  <a:pt x="62" y="222"/>
                </a:lnTo>
                <a:lnTo>
                  <a:pt x="61" y="222"/>
                </a:lnTo>
                <a:lnTo>
                  <a:pt x="61" y="221"/>
                </a:lnTo>
                <a:lnTo>
                  <a:pt x="62" y="221"/>
                </a:lnTo>
                <a:lnTo>
                  <a:pt x="62" y="219"/>
                </a:lnTo>
                <a:lnTo>
                  <a:pt x="62" y="217"/>
                </a:lnTo>
                <a:lnTo>
                  <a:pt x="61" y="217"/>
                </a:lnTo>
                <a:lnTo>
                  <a:pt x="61" y="215"/>
                </a:lnTo>
                <a:lnTo>
                  <a:pt x="59" y="215"/>
                </a:lnTo>
                <a:lnTo>
                  <a:pt x="57" y="215"/>
                </a:lnTo>
                <a:lnTo>
                  <a:pt x="57" y="214"/>
                </a:lnTo>
                <a:lnTo>
                  <a:pt x="55" y="214"/>
                </a:lnTo>
                <a:lnTo>
                  <a:pt x="54" y="214"/>
                </a:lnTo>
                <a:lnTo>
                  <a:pt x="54" y="212"/>
                </a:lnTo>
                <a:lnTo>
                  <a:pt x="52" y="212"/>
                </a:lnTo>
                <a:lnTo>
                  <a:pt x="52" y="210"/>
                </a:lnTo>
                <a:lnTo>
                  <a:pt x="50" y="210"/>
                </a:lnTo>
                <a:lnTo>
                  <a:pt x="50" y="209"/>
                </a:lnTo>
                <a:lnTo>
                  <a:pt x="48" y="209"/>
                </a:lnTo>
                <a:lnTo>
                  <a:pt x="48" y="207"/>
                </a:lnTo>
                <a:lnTo>
                  <a:pt x="50" y="207"/>
                </a:lnTo>
                <a:lnTo>
                  <a:pt x="50" y="205"/>
                </a:lnTo>
                <a:lnTo>
                  <a:pt x="50" y="203"/>
                </a:lnTo>
                <a:lnTo>
                  <a:pt x="48" y="203"/>
                </a:lnTo>
                <a:lnTo>
                  <a:pt x="47" y="203"/>
                </a:lnTo>
                <a:lnTo>
                  <a:pt x="47" y="202"/>
                </a:lnTo>
                <a:lnTo>
                  <a:pt x="47" y="200"/>
                </a:lnTo>
                <a:lnTo>
                  <a:pt x="47" y="198"/>
                </a:lnTo>
                <a:lnTo>
                  <a:pt x="47" y="197"/>
                </a:lnTo>
                <a:lnTo>
                  <a:pt x="47" y="195"/>
                </a:lnTo>
                <a:lnTo>
                  <a:pt x="47" y="193"/>
                </a:lnTo>
                <a:lnTo>
                  <a:pt x="45" y="193"/>
                </a:lnTo>
                <a:lnTo>
                  <a:pt x="43" y="191"/>
                </a:lnTo>
                <a:lnTo>
                  <a:pt x="43" y="190"/>
                </a:lnTo>
                <a:lnTo>
                  <a:pt x="43" y="188"/>
                </a:lnTo>
                <a:lnTo>
                  <a:pt x="43" y="186"/>
                </a:lnTo>
                <a:lnTo>
                  <a:pt x="43" y="184"/>
                </a:lnTo>
                <a:lnTo>
                  <a:pt x="43" y="183"/>
                </a:lnTo>
                <a:lnTo>
                  <a:pt x="42" y="183"/>
                </a:lnTo>
                <a:lnTo>
                  <a:pt x="42" y="181"/>
                </a:lnTo>
                <a:lnTo>
                  <a:pt x="42" y="179"/>
                </a:lnTo>
                <a:lnTo>
                  <a:pt x="43" y="179"/>
                </a:lnTo>
                <a:lnTo>
                  <a:pt x="43" y="178"/>
                </a:lnTo>
                <a:lnTo>
                  <a:pt x="43" y="176"/>
                </a:lnTo>
                <a:lnTo>
                  <a:pt x="43" y="174"/>
                </a:lnTo>
                <a:lnTo>
                  <a:pt x="43" y="172"/>
                </a:lnTo>
                <a:lnTo>
                  <a:pt x="43" y="171"/>
                </a:lnTo>
                <a:lnTo>
                  <a:pt x="43" y="169"/>
                </a:lnTo>
                <a:lnTo>
                  <a:pt x="42" y="167"/>
                </a:lnTo>
                <a:lnTo>
                  <a:pt x="42" y="169"/>
                </a:lnTo>
                <a:lnTo>
                  <a:pt x="40" y="169"/>
                </a:lnTo>
                <a:lnTo>
                  <a:pt x="40" y="167"/>
                </a:lnTo>
                <a:lnTo>
                  <a:pt x="40" y="166"/>
                </a:lnTo>
                <a:lnTo>
                  <a:pt x="38" y="166"/>
                </a:lnTo>
                <a:lnTo>
                  <a:pt x="36" y="166"/>
                </a:lnTo>
                <a:lnTo>
                  <a:pt x="36" y="164"/>
                </a:lnTo>
                <a:lnTo>
                  <a:pt x="36" y="162"/>
                </a:lnTo>
                <a:lnTo>
                  <a:pt x="36" y="160"/>
                </a:lnTo>
                <a:lnTo>
                  <a:pt x="38" y="160"/>
                </a:lnTo>
                <a:lnTo>
                  <a:pt x="38" y="159"/>
                </a:lnTo>
                <a:lnTo>
                  <a:pt x="36" y="159"/>
                </a:lnTo>
                <a:lnTo>
                  <a:pt x="36" y="157"/>
                </a:lnTo>
                <a:lnTo>
                  <a:pt x="36" y="155"/>
                </a:lnTo>
                <a:lnTo>
                  <a:pt x="35" y="155"/>
                </a:lnTo>
                <a:lnTo>
                  <a:pt x="35" y="153"/>
                </a:lnTo>
                <a:lnTo>
                  <a:pt x="35" y="152"/>
                </a:lnTo>
                <a:lnTo>
                  <a:pt x="33" y="152"/>
                </a:lnTo>
                <a:lnTo>
                  <a:pt x="31" y="152"/>
                </a:lnTo>
                <a:lnTo>
                  <a:pt x="30" y="152"/>
                </a:lnTo>
                <a:lnTo>
                  <a:pt x="30" y="150"/>
                </a:lnTo>
                <a:lnTo>
                  <a:pt x="28" y="150"/>
                </a:lnTo>
                <a:lnTo>
                  <a:pt x="28" y="148"/>
                </a:lnTo>
                <a:lnTo>
                  <a:pt x="26" y="148"/>
                </a:lnTo>
                <a:lnTo>
                  <a:pt x="26" y="147"/>
                </a:lnTo>
                <a:lnTo>
                  <a:pt x="26" y="145"/>
                </a:lnTo>
                <a:lnTo>
                  <a:pt x="26" y="143"/>
                </a:lnTo>
                <a:lnTo>
                  <a:pt x="24" y="143"/>
                </a:lnTo>
                <a:lnTo>
                  <a:pt x="24" y="141"/>
                </a:lnTo>
                <a:lnTo>
                  <a:pt x="24" y="140"/>
                </a:lnTo>
                <a:lnTo>
                  <a:pt x="23" y="140"/>
                </a:lnTo>
                <a:lnTo>
                  <a:pt x="23" y="138"/>
                </a:lnTo>
                <a:lnTo>
                  <a:pt x="23" y="136"/>
                </a:lnTo>
                <a:lnTo>
                  <a:pt x="21" y="136"/>
                </a:lnTo>
                <a:lnTo>
                  <a:pt x="23" y="135"/>
                </a:lnTo>
                <a:lnTo>
                  <a:pt x="23" y="133"/>
                </a:lnTo>
                <a:lnTo>
                  <a:pt x="23" y="131"/>
                </a:lnTo>
                <a:lnTo>
                  <a:pt x="21" y="131"/>
                </a:lnTo>
                <a:lnTo>
                  <a:pt x="21" y="129"/>
                </a:lnTo>
                <a:lnTo>
                  <a:pt x="21" y="128"/>
                </a:lnTo>
                <a:lnTo>
                  <a:pt x="19" y="128"/>
                </a:lnTo>
                <a:lnTo>
                  <a:pt x="17" y="128"/>
                </a:lnTo>
                <a:lnTo>
                  <a:pt x="16" y="128"/>
                </a:lnTo>
                <a:lnTo>
                  <a:pt x="14" y="128"/>
                </a:lnTo>
                <a:lnTo>
                  <a:pt x="14" y="126"/>
                </a:lnTo>
                <a:lnTo>
                  <a:pt x="12" y="126"/>
                </a:lnTo>
                <a:lnTo>
                  <a:pt x="12" y="124"/>
                </a:lnTo>
                <a:lnTo>
                  <a:pt x="12" y="122"/>
                </a:lnTo>
                <a:lnTo>
                  <a:pt x="11" y="122"/>
                </a:lnTo>
                <a:lnTo>
                  <a:pt x="11" y="121"/>
                </a:lnTo>
                <a:lnTo>
                  <a:pt x="11" y="119"/>
                </a:lnTo>
                <a:lnTo>
                  <a:pt x="9" y="119"/>
                </a:lnTo>
                <a:lnTo>
                  <a:pt x="7" y="119"/>
                </a:lnTo>
                <a:lnTo>
                  <a:pt x="7" y="117"/>
                </a:lnTo>
                <a:lnTo>
                  <a:pt x="5" y="117"/>
                </a:lnTo>
                <a:lnTo>
                  <a:pt x="5" y="116"/>
                </a:lnTo>
                <a:lnTo>
                  <a:pt x="5" y="114"/>
                </a:lnTo>
                <a:lnTo>
                  <a:pt x="7" y="114"/>
                </a:lnTo>
                <a:lnTo>
                  <a:pt x="7" y="112"/>
                </a:lnTo>
                <a:lnTo>
                  <a:pt x="7" y="110"/>
                </a:lnTo>
                <a:lnTo>
                  <a:pt x="5" y="110"/>
                </a:lnTo>
                <a:lnTo>
                  <a:pt x="5" y="109"/>
                </a:lnTo>
                <a:lnTo>
                  <a:pt x="4" y="109"/>
                </a:lnTo>
                <a:lnTo>
                  <a:pt x="4" y="107"/>
                </a:lnTo>
                <a:lnTo>
                  <a:pt x="4" y="105"/>
                </a:lnTo>
                <a:lnTo>
                  <a:pt x="4" y="104"/>
                </a:lnTo>
                <a:lnTo>
                  <a:pt x="4" y="102"/>
                </a:lnTo>
                <a:lnTo>
                  <a:pt x="4" y="100"/>
                </a:lnTo>
                <a:lnTo>
                  <a:pt x="0" y="92"/>
                </a:lnTo>
                <a:lnTo>
                  <a:pt x="5" y="90"/>
                </a:lnTo>
                <a:lnTo>
                  <a:pt x="5" y="88"/>
                </a:lnTo>
                <a:lnTo>
                  <a:pt x="9" y="83"/>
                </a:lnTo>
                <a:lnTo>
                  <a:pt x="11" y="78"/>
                </a:lnTo>
                <a:lnTo>
                  <a:pt x="11" y="73"/>
                </a:lnTo>
                <a:lnTo>
                  <a:pt x="11" y="69"/>
                </a:lnTo>
                <a:lnTo>
                  <a:pt x="14" y="64"/>
                </a:lnTo>
                <a:lnTo>
                  <a:pt x="16" y="61"/>
                </a:lnTo>
                <a:lnTo>
                  <a:pt x="19" y="55"/>
                </a:lnTo>
                <a:lnTo>
                  <a:pt x="24" y="54"/>
                </a:lnTo>
                <a:lnTo>
                  <a:pt x="30" y="54"/>
                </a:lnTo>
                <a:lnTo>
                  <a:pt x="35" y="48"/>
                </a:lnTo>
                <a:lnTo>
                  <a:pt x="36" y="45"/>
                </a:lnTo>
                <a:lnTo>
                  <a:pt x="38" y="40"/>
                </a:lnTo>
                <a:lnTo>
                  <a:pt x="42" y="35"/>
                </a:lnTo>
                <a:lnTo>
                  <a:pt x="45" y="31"/>
                </a:lnTo>
                <a:lnTo>
                  <a:pt x="47" y="26"/>
                </a:lnTo>
                <a:lnTo>
                  <a:pt x="47" y="21"/>
                </a:lnTo>
                <a:lnTo>
                  <a:pt x="47" y="17"/>
                </a:lnTo>
                <a:lnTo>
                  <a:pt x="47" y="12"/>
                </a:lnTo>
                <a:lnTo>
                  <a:pt x="45" y="9"/>
                </a:lnTo>
                <a:lnTo>
                  <a:pt x="45" y="4"/>
                </a:lnTo>
                <a:lnTo>
                  <a:pt x="52" y="0"/>
                </a:lnTo>
                <a:lnTo>
                  <a:pt x="54" y="0"/>
                </a:lnTo>
                <a:close/>
              </a:path>
            </a:pathLst>
          </a:custGeom>
          <a:solidFill>
            <a:schemeClr val="tx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32"/>
          <p:cNvSpPr>
            <a:spLocks/>
          </p:cNvSpPr>
          <p:nvPr/>
        </p:nvSpPr>
        <p:spPr bwMode="auto">
          <a:xfrm>
            <a:off x="5475316" y="1491095"/>
            <a:ext cx="1052922" cy="1066178"/>
          </a:xfrm>
          <a:custGeom>
            <a:avLst/>
            <a:gdLst>
              <a:gd name="T0" fmla="*/ 409 w 556"/>
              <a:gd name="T1" fmla="*/ 40 h 563"/>
              <a:gd name="T2" fmla="*/ 439 w 556"/>
              <a:gd name="T3" fmla="*/ 78 h 563"/>
              <a:gd name="T4" fmla="*/ 470 w 556"/>
              <a:gd name="T5" fmla="*/ 119 h 563"/>
              <a:gd name="T6" fmla="*/ 485 w 556"/>
              <a:gd name="T7" fmla="*/ 150 h 563"/>
              <a:gd name="T8" fmla="*/ 540 w 556"/>
              <a:gd name="T9" fmla="*/ 210 h 563"/>
              <a:gd name="T10" fmla="*/ 556 w 556"/>
              <a:gd name="T11" fmla="*/ 250 h 563"/>
              <a:gd name="T12" fmla="*/ 408 w 556"/>
              <a:gd name="T13" fmla="*/ 293 h 563"/>
              <a:gd name="T14" fmla="*/ 403 w 556"/>
              <a:gd name="T15" fmla="*/ 338 h 563"/>
              <a:gd name="T16" fmla="*/ 385 w 556"/>
              <a:gd name="T17" fmla="*/ 372 h 563"/>
              <a:gd name="T18" fmla="*/ 366 w 556"/>
              <a:gd name="T19" fmla="*/ 403 h 563"/>
              <a:gd name="T20" fmla="*/ 344 w 556"/>
              <a:gd name="T21" fmla="*/ 434 h 563"/>
              <a:gd name="T22" fmla="*/ 325 w 556"/>
              <a:gd name="T23" fmla="*/ 465 h 563"/>
              <a:gd name="T24" fmla="*/ 304 w 556"/>
              <a:gd name="T25" fmla="*/ 496 h 563"/>
              <a:gd name="T26" fmla="*/ 291 w 556"/>
              <a:gd name="T27" fmla="*/ 531 h 563"/>
              <a:gd name="T28" fmla="*/ 125 w 556"/>
              <a:gd name="T29" fmla="*/ 560 h 563"/>
              <a:gd name="T30" fmla="*/ 107 w 556"/>
              <a:gd name="T31" fmla="*/ 558 h 563"/>
              <a:gd name="T32" fmla="*/ 93 w 556"/>
              <a:gd name="T33" fmla="*/ 553 h 563"/>
              <a:gd name="T34" fmla="*/ 77 w 556"/>
              <a:gd name="T35" fmla="*/ 544 h 563"/>
              <a:gd name="T36" fmla="*/ 62 w 556"/>
              <a:gd name="T37" fmla="*/ 539 h 563"/>
              <a:gd name="T38" fmla="*/ 53 w 556"/>
              <a:gd name="T39" fmla="*/ 529 h 563"/>
              <a:gd name="T40" fmla="*/ 36 w 556"/>
              <a:gd name="T41" fmla="*/ 527 h 563"/>
              <a:gd name="T42" fmla="*/ 29 w 556"/>
              <a:gd name="T43" fmla="*/ 508 h 563"/>
              <a:gd name="T44" fmla="*/ 20 w 556"/>
              <a:gd name="T45" fmla="*/ 486 h 563"/>
              <a:gd name="T46" fmla="*/ 32 w 556"/>
              <a:gd name="T47" fmla="*/ 467 h 563"/>
              <a:gd name="T48" fmla="*/ 50 w 556"/>
              <a:gd name="T49" fmla="*/ 462 h 563"/>
              <a:gd name="T50" fmla="*/ 31 w 556"/>
              <a:gd name="T51" fmla="*/ 453 h 563"/>
              <a:gd name="T52" fmla="*/ 32 w 556"/>
              <a:gd name="T53" fmla="*/ 436 h 563"/>
              <a:gd name="T54" fmla="*/ 27 w 556"/>
              <a:gd name="T55" fmla="*/ 419 h 563"/>
              <a:gd name="T56" fmla="*/ 27 w 556"/>
              <a:gd name="T57" fmla="*/ 403 h 563"/>
              <a:gd name="T58" fmla="*/ 48 w 556"/>
              <a:gd name="T59" fmla="*/ 395 h 563"/>
              <a:gd name="T60" fmla="*/ 48 w 556"/>
              <a:gd name="T61" fmla="*/ 371 h 563"/>
              <a:gd name="T62" fmla="*/ 24 w 556"/>
              <a:gd name="T63" fmla="*/ 364 h 563"/>
              <a:gd name="T64" fmla="*/ 20 w 556"/>
              <a:gd name="T65" fmla="*/ 348 h 563"/>
              <a:gd name="T66" fmla="*/ 10 w 556"/>
              <a:gd name="T67" fmla="*/ 336 h 563"/>
              <a:gd name="T68" fmla="*/ 12 w 556"/>
              <a:gd name="T69" fmla="*/ 319 h 563"/>
              <a:gd name="T70" fmla="*/ 2 w 556"/>
              <a:gd name="T71" fmla="*/ 300 h 563"/>
              <a:gd name="T72" fmla="*/ 19 w 556"/>
              <a:gd name="T73" fmla="*/ 288 h 563"/>
              <a:gd name="T74" fmla="*/ 24 w 556"/>
              <a:gd name="T75" fmla="*/ 274 h 563"/>
              <a:gd name="T76" fmla="*/ 41 w 556"/>
              <a:gd name="T77" fmla="*/ 266 h 563"/>
              <a:gd name="T78" fmla="*/ 57 w 556"/>
              <a:gd name="T79" fmla="*/ 252 h 563"/>
              <a:gd name="T80" fmla="*/ 72 w 556"/>
              <a:gd name="T81" fmla="*/ 250 h 563"/>
              <a:gd name="T82" fmla="*/ 89 w 556"/>
              <a:gd name="T83" fmla="*/ 255 h 563"/>
              <a:gd name="T84" fmla="*/ 103 w 556"/>
              <a:gd name="T85" fmla="*/ 240 h 563"/>
              <a:gd name="T86" fmla="*/ 110 w 556"/>
              <a:gd name="T87" fmla="*/ 221 h 563"/>
              <a:gd name="T88" fmla="*/ 125 w 556"/>
              <a:gd name="T89" fmla="*/ 224 h 563"/>
              <a:gd name="T90" fmla="*/ 141 w 556"/>
              <a:gd name="T91" fmla="*/ 229 h 563"/>
              <a:gd name="T92" fmla="*/ 153 w 556"/>
              <a:gd name="T93" fmla="*/ 219 h 563"/>
              <a:gd name="T94" fmla="*/ 165 w 556"/>
              <a:gd name="T95" fmla="*/ 205 h 563"/>
              <a:gd name="T96" fmla="*/ 162 w 556"/>
              <a:gd name="T97" fmla="*/ 186 h 563"/>
              <a:gd name="T98" fmla="*/ 141 w 556"/>
              <a:gd name="T99" fmla="*/ 179 h 563"/>
              <a:gd name="T100" fmla="*/ 136 w 556"/>
              <a:gd name="T101" fmla="*/ 157 h 563"/>
              <a:gd name="T102" fmla="*/ 139 w 556"/>
              <a:gd name="T103" fmla="*/ 136 h 563"/>
              <a:gd name="T104" fmla="*/ 124 w 556"/>
              <a:gd name="T105" fmla="*/ 126 h 563"/>
              <a:gd name="T106" fmla="*/ 127 w 556"/>
              <a:gd name="T107" fmla="*/ 104 h 563"/>
              <a:gd name="T108" fmla="*/ 132 w 556"/>
              <a:gd name="T109" fmla="*/ 88 h 563"/>
              <a:gd name="T110" fmla="*/ 141 w 556"/>
              <a:gd name="T111" fmla="*/ 69 h 563"/>
              <a:gd name="T112" fmla="*/ 146 w 556"/>
              <a:gd name="T113" fmla="*/ 49 h 563"/>
              <a:gd name="T114" fmla="*/ 163 w 556"/>
              <a:gd name="T115" fmla="*/ 37 h 563"/>
              <a:gd name="T116" fmla="*/ 184 w 556"/>
              <a:gd name="T117" fmla="*/ 31 h 563"/>
              <a:gd name="T118" fmla="*/ 203 w 556"/>
              <a:gd name="T119" fmla="*/ 21 h 563"/>
              <a:gd name="T120" fmla="*/ 211 w 556"/>
              <a:gd name="T121" fmla="*/ 0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6" h="563">
                <a:moveTo>
                  <a:pt x="217" y="2"/>
                </a:moveTo>
                <a:lnTo>
                  <a:pt x="218" y="2"/>
                </a:lnTo>
                <a:lnTo>
                  <a:pt x="220" y="2"/>
                </a:lnTo>
                <a:lnTo>
                  <a:pt x="403" y="4"/>
                </a:lnTo>
                <a:lnTo>
                  <a:pt x="399" y="9"/>
                </a:lnTo>
                <a:lnTo>
                  <a:pt x="399" y="12"/>
                </a:lnTo>
                <a:lnTo>
                  <a:pt x="397" y="14"/>
                </a:lnTo>
                <a:lnTo>
                  <a:pt x="397" y="16"/>
                </a:lnTo>
                <a:lnTo>
                  <a:pt x="397" y="19"/>
                </a:lnTo>
                <a:lnTo>
                  <a:pt x="399" y="21"/>
                </a:lnTo>
                <a:lnTo>
                  <a:pt x="399" y="26"/>
                </a:lnTo>
                <a:lnTo>
                  <a:pt x="406" y="26"/>
                </a:lnTo>
                <a:lnTo>
                  <a:pt x="408" y="28"/>
                </a:lnTo>
                <a:lnTo>
                  <a:pt x="408" y="30"/>
                </a:lnTo>
                <a:lnTo>
                  <a:pt x="408" y="37"/>
                </a:lnTo>
                <a:lnTo>
                  <a:pt x="408" y="38"/>
                </a:lnTo>
                <a:lnTo>
                  <a:pt x="409" y="40"/>
                </a:lnTo>
                <a:lnTo>
                  <a:pt x="408" y="40"/>
                </a:lnTo>
                <a:lnTo>
                  <a:pt x="408" y="43"/>
                </a:lnTo>
                <a:lnTo>
                  <a:pt x="409" y="43"/>
                </a:lnTo>
                <a:lnTo>
                  <a:pt x="409" y="45"/>
                </a:lnTo>
                <a:lnTo>
                  <a:pt x="409" y="47"/>
                </a:lnTo>
                <a:lnTo>
                  <a:pt x="408" y="49"/>
                </a:lnTo>
                <a:lnTo>
                  <a:pt x="408" y="52"/>
                </a:lnTo>
                <a:lnTo>
                  <a:pt x="409" y="54"/>
                </a:lnTo>
                <a:lnTo>
                  <a:pt x="408" y="55"/>
                </a:lnTo>
                <a:lnTo>
                  <a:pt x="413" y="59"/>
                </a:lnTo>
                <a:lnTo>
                  <a:pt x="411" y="59"/>
                </a:lnTo>
                <a:lnTo>
                  <a:pt x="416" y="64"/>
                </a:lnTo>
                <a:lnTo>
                  <a:pt x="425" y="69"/>
                </a:lnTo>
                <a:lnTo>
                  <a:pt x="432" y="73"/>
                </a:lnTo>
                <a:lnTo>
                  <a:pt x="435" y="74"/>
                </a:lnTo>
                <a:lnTo>
                  <a:pt x="437" y="76"/>
                </a:lnTo>
                <a:lnTo>
                  <a:pt x="439" y="78"/>
                </a:lnTo>
                <a:lnTo>
                  <a:pt x="439" y="81"/>
                </a:lnTo>
                <a:lnTo>
                  <a:pt x="439" y="83"/>
                </a:lnTo>
                <a:lnTo>
                  <a:pt x="439" y="85"/>
                </a:lnTo>
                <a:lnTo>
                  <a:pt x="440" y="85"/>
                </a:lnTo>
                <a:lnTo>
                  <a:pt x="440" y="86"/>
                </a:lnTo>
                <a:lnTo>
                  <a:pt x="444" y="90"/>
                </a:lnTo>
                <a:lnTo>
                  <a:pt x="447" y="92"/>
                </a:lnTo>
                <a:lnTo>
                  <a:pt x="454" y="93"/>
                </a:lnTo>
                <a:lnTo>
                  <a:pt x="461" y="97"/>
                </a:lnTo>
                <a:lnTo>
                  <a:pt x="463" y="99"/>
                </a:lnTo>
                <a:lnTo>
                  <a:pt x="464" y="105"/>
                </a:lnTo>
                <a:lnTo>
                  <a:pt x="466" y="105"/>
                </a:lnTo>
                <a:lnTo>
                  <a:pt x="466" y="107"/>
                </a:lnTo>
                <a:lnTo>
                  <a:pt x="470" y="109"/>
                </a:lnTo>
                <a:lnTo>
                  <a:pt x="470" y="116"/>
                </a:lnTo>
                <a:lnTo>
                  <a:pt x="470" y="117"/>
                </a:lnTo>
                <a:lnTo>
                  <a:pt x="470" y="119"/>
                </a:lnTo>
                <a:lnTo>
                  <a:pt x="470" y="121"/>
                </a:lnTo>
                <a:lnTo>
                  <a:pt x="471" y="121"/>
                </a:lnTo>
                <a:lnTo>
                  <a:pt x="473" y="121"/>
                </a:lnTo>
                <a:lnTo>
                  <a:pt x="480" y="124"/>
                </a:lnTo>
                <a:lnTo>
                  <a:pt x="480" y="128"/>
                </a:lnTo>
                <a:lnTo>
                  <a:pt x="482" y="130"/>
                </a:lnTo>
                <a:lnTo>
                  <a:pt x="483" y="131"/>
                </a:lnTo>
                <a:lnTo>
                  <a:pt x="482" y="133"/>
                </a:lnTo>
                <a:lnTo>
                  <a:pt x="480" y="135"/>
                </a:lnTo>
                <a:lnTo>
                  <a:pt x="478" y="133"/>
                </a:lnTo>
                <a:lnTo>
                  <a:pt x="477" y="133"/>
                </a:lnTo>
                <a:lnTo>
                  <a:pt x="475" y="135"/>
                </a:lnTo>
                <a:lnTo>
                  <a:pt x="477" y="142"/>
                </a:lnTo>
                <a:lnTo>
                  <a:pt x="480" y="150"/>
                </a:lnTo>
                <a:lnTo>
                  <a:pt x="480" y="152"/>
                </a:lnTo>
                <a:lnTo>
                  <a:pt x="483" y="150"/>
                </a:lnTo>
                <a:lnTo>
                  <a:pt x="485" y="150"/>
                </a:lnTo>
                <a:lnTo>
                  <a:pt x="501" y="159"/>
                </a:lnTo>
                <a:lnTo>
                  <a:pt x="502" y="160"/>
                </a:lnTo>
                <a:lnTo>
                  <a:pt x="513" y="166"/>
                </a:lnTo>
                <a:lnTo>
                  <a:pt x="520" y="169"/>
                </a:lnTo>
                <a:lnTo>
                  <a:pt x="520" y="171"/>
                </a:lnTo>
                <a:lnTo>
                  <a:pt x="521" y="171"/>
                </a:lnTo>
                <a:lnTo>
                  <a:pt x="533" y="178"/>
                </a:lnTo>
                <a:lnTo>
                  <a:pt x="540" y="183"/>
                </a:lnTo>
                <a:lnTo>
                  <a:pt x="540" y="185"/>
                </a:lnTo>
                <a:lnTo>
                  <a:pt x="538" y="186"/>
                </a:lnTo>
                <a:lnTo>
                  <a:pt x="537" y="195"/>
                </a:lnTo>
                <a:lnTo>
                  <a:pt x="538" y="198"/>
                </a:lnTo>
                <a:lnTo>
                  <a:pt x="538" y="202"/>
                </a:lnTo>
                <a:lnTo>
                  <a:pt x="542" y="204"/>
                </a:lnTo>
                <a:lnTo>
                  <a:pt x="542" y="207"/>
                </a:lnTo>
                <a:lnTo>
                  <a:pt x="542" y="209"/>
                </a:lnTo>
                <a:lnTo>
                  <a:pt x="540" y="210"/>
                </a:lnTo>
                <a:lnTo>
                  <a:pt x="542" y="214"/>
                </a:lnTo>
                <a:lnTo>
                  <a:pt x="544" y="216"/>
                </a:lnTo>
                <a:lnTo>
                  <a:pt x="547" y="217"/>
                </a:lnTo>
                <a:lnTo>
                  <a:pt x="551" y="219"/>
                </a:lnTo>
                <a:lnTo>
                  <a:pt x="551" y="222"/>
                </a:lnTo>
                <a:lnTo>
                  <a:pt x="552" y="226"/>
                </a:lnTo>
                <a:lnTo>
                  <a:pt x="552" y="228"/>
                </a:lnTo>
                <a:lnTo>
                  <a:pt x="552" y="229"/>
                </a:lnTo>
                <a:lnTo>
                  <a:pt x="552" y="233"/>
                </a:lnTo>
                <a:lnTo>
                  <a:pt x="554" y="235"/>
                </a:lnTo>
                <a:lnTo>
                  <a:pt x="554" y="241"/>
                </a:lnTo>
                <a:lnTo>
                  <a:pt x="556" y="241"/>
                </a:lnTo>
                <a:lnTo>
                  <a:pt x="556" y="243"/>
                </a:lnTo>
                <a:lnTo>
                  <a:pt x="554" y="245"/>
                </a:lnTo>
                <a:lnTo>
                  <a:pt x="554" y="247"/>
                </a:lnTo>
                <a:lnTo>
                  <a:pt x="556" y="248"/>
                </a:lnTo>
                <a:lnTo>
                  <a:pt x="556" y="250"/>
                </a:lnTo>
                <a:lnTo>
                  <a:pt x="556" y="253"/>
                </a:lnTo>
                <a:lnTo>
                  <a:pt x="556" y="257"/>
                </a:lnTo>
                <a:lnTo>
                  <a:pt x="554" y="259"/>
                </a:lnTo>
                <a:lnTo>
                  <a:pt x="554" y="262"/>
                </a:lnTo>
                <a:lnTo>
                  <a:pt x="404" y="262"/>
                </a:lnTo>
                <a:lnTo>
                  <a:pt x="403" y="266"/>
                </a:lnTo>
                <a:lnTo>
                  <a:pt x="403" y="267"/>
                </a:lnTo>
                <a:lnTo>
                  <a:pt x="404" y="271"/>
                </a:lnTo>
                <a:lnTo>
                  <a:pt x="404" y="272"/>
                </a:lnTo>
                <a:lnTo>
                  <a:pt x="404" y="276"/>
                </a:lnTo>
                <a:lnTo>
                  <a:pt x="404" y="278"/>
                </a:lnTo>
                <a:lnTo>
                  <a:pt x="406" y="281"/>
                </a:lnTo>
                <a:lnTo>
                  <a:pt x="406" y="283"/>
                </a:lnTo>
                <a:lnTo>
                  <a:pt x="406" y="284"/>
                </a:lnTo>
                <a:lnTo>
                  <a:pt x="406" y="288"/>
                </a:lnTo>
                <a:lnTo>
                  <a:pt x="406" y="291"/>
                </a:lnTo>
                <a:lnTo>
                  <a:pt x="408" y="293"/>
                </a:lnTo>
                <a:lnTo>
                  <a:pt x="408" y="296"/>
                </a:lnTo>
                <a:lnTo>
                  <a:pt x="408" y="300"/>
                </a:lnTo>
                <a:lnTo>
                  <a:pt x="408" y="302"/>
                </a:lnTo>
                <a:lnTo>
                  <a:pt x="408" y="305"/>
                </a:lnTo>
                <a:lnTo>
                  <a:pt x="408" y="309"/>
                </a:lnTo>
                <a:lnTo>
                  <a:pt x="408" y="310"/>
                </a:lnTo>
                <a:lnTo>
                  <a:pt x="408" y="314"/>
                </a:lnTo>
                <a:lnTo>
                  <a:pt x="408" y="315"/>
                </a:lnTo>
                <a:lnTo>
                  <a:pt x="408" y="319"/>
                </a:lnTo>
                <a:lnTo>
                  <a:pt x="406" y="321"/>
                </a:lnTo>
                <a:lnTo>
                  <a:pt x="406" y="324"/>
                </a:lnTo>
                <a:lnTo>
                  <a:pt x="406" y="326"/>
                </a:lnTo>
                <a:lnTo>
                  <a:pt x="404" y="329"/>
                </a:lnTo>
                <a:lnTo>
                  <a:pt x="404" y="331"/>
                </a:lnTo>
                <a:lnTo>
                  <a:pt x="403" y="333"/>
                </a:lnTo>
                <a:lnTo>
                  <a:pt x="403" y="334"/>
                </a:lnTo>
                <a:lnTo>
                  <a:pt x="403" y="338"/>
                </a:lnTo>
                <a:lnTo>
                  <a:pt x="401" y="340"/>
                </a:lnTo>
                <a:lnTo>
                  <a:pt x="401" y="343"/>
                </a:lnTo>
                <a:lnTo>
                  <a:pt x="399" y="345"/>
                </a:lnTo>
                <a:lnTo>
                  <a:pt x="399" y="346"/>
                </a:lnTo>
                <a:lnTo>
                  <a:pt x="399" y="348"/>
                </a:lnTo>
                <a:lnTo>
                  <a:pt x="397" y="350"/>
                </a:lnTo>
                <a:lnTo>
                  <a:pt x="397" y="353"/>
                </a:lnTo>
                <a:lnTo>
                  <a:pt x="396" y="355"/>
                </a:lnTo>
                <a:lnTo>
                  <a:pt x="396" y="357"/>
                </a:lnTo>
                <a:lnTo>
                  <a:pt x="394" y="358"/>
                </a:lnTo>
                <a:lnTo>
                  <a:pt x="392" y="360"/>
                </a:lnTo>
                <a:lnTo>
                  <a:pt x="392" y="362"/>
                </a:lnTo>
                <a:lnTo>
                  <a:pt x="390" y="364"/>
                </a:lnTo>
                <a:lnTo>
                  <a:pt x="389" y="365"/>
                </a:lnTo>
                <a:lnTo>
                  <a:pt x="387" y="367"/>
                </a:lnTo>
                <a:lnTo>
                  <a:pt x="387" y="371"/>
                </a:lnTo>
                <a:lnTo>
                  <a:pt x="385" y="372"/>
                </a:lnTo>
                <a:lnTo>
                  <a:pt x="384" y="374"/>
                </a:lnTo>
                <a:lnTo>
                  <a:pt x="384" y="376"/>
                </a:lnTo>
                <a:lnTo>
                  <a:pt x="382" y="377"/>
                </a:lnTo>
                <a:lnTo>
                  <a:pt x="380" y="379"/>
                </a:lnTo>
                <a:lnTo>
                  <a:pt x="380" y="381"/>
                </a:lnTo>
                <a:lnTo>
                  <a:pt x="378" y="383"/>
                </a:lnTo>
                <a:lnTo>
                  <a:pt x="378" y="386"/>
                </a:lnTo>
                <a:lnTo>
                  <a:pt x="377" y="388"/>
                </a:lnTo>
                <a:lnTo>
                  <a:pt x="375" y="389"/>
                </a:lnTo>
                <a:lnTo>
                  <a:pt x="375" y="391"/>
                </a:lnTo>
                <a:lnTo>
                  <a:pt x="373" y="393"/>
                </a:lnTo>
                <a:lnTo>
                  <a:pt x="372" y="395"/>
                </a:lnTo>
                <a:lnTo>
                  <a:pt x="372" y="396"/>
                </a:lnTo>
                <a:lnTo>
                  <a:pt x="370" y="398"/>
                </a:lnTo>
                <a:lnTo>
                  <a:pt x="368" y="400"/>
                </a:lnTo>
                <a:lnTo>
                  <a:pt x="368" y="402"/>
                </a:lnTo>
                <a:lnTo>
                  <a:pt x="366" y="403"/>
                </a:lnTo>
                <a:lnTo>
                  <a:pt x="365" y="405"/>
                </a:lnTo>
                <a:lnTo>
                  <a:pt x="363" y="407"/>
                </a:lnTo>
                <a:lnTo>
                  <a:pt x="363" y="408"/>
                </a:lnTo>
                <a:lnTo>
                  <a:pt x="361" y="410"/>
                </a:lnTo>
                <a:lnTo>
                  <a:pt x="359" y="412"/>
                </a:lnTo>
                <a:lnTo>
                  <a:pt x="358" y="414"/>
                </a:lnTo>
                <a:lnTo>
                  <a:pt x="358" y="415"/>
                </a:lnTo>
                <a:lnTo>
                  <a:pt x="356" y="417"/>
                </a:lnTo>
                <a:lnTo>
                  <a:pt x="354" y="419"/>
                </a:lnTo>
                <a:lnTo>
                  <a:pt x="354" y="420"/>
                </a:lnTo>
                <a:lnTo>
                  <a:pt x="353" y="424"/>
                </a:lnTo>
                <a:lnTo>
                  <a:pt x="353" y="426"/>
                </a:lnTo>
                <a:lnTo>
                  <a:pt x="351" y="427"/>
                </a:lnTo>
                <a:lnTo>
                  <a:pt x="349" y="429"/>
                </a:lnTo>
                <a:lnTo>
                  <a:pt x="347" y="431"/>
                </a:lnTo>
                <a:lnTo>
                  <a:pt x="346" y="432"/>
                </a:lnTo>
                <a:lnTo>
                  <a:pt x="344" y="434"/>
                </a:lnTo>
                <a:lnTo>
                  <a:pt x="342" y="436"/>
                </a:lnTo>
                <a:lnTo>
                  <a:pt x="341" y="438"/>
                </a:lnTo>
                <a:lnTo>
                  <a:pt x="341" y="439"/>
                </a:lnTo>
                <a:lnTo>
                  <a:pt x="339" y="441"/>
                </a:lnTo>
                <a:lnTo>
                  <a:pt x="337" y="443"/>
                </a:lnTo>
                <a:lnTo>
                  <a:pt x="335" y="445"/>
                </a:lnTo>
                <a:lnTo>
                  <a:pt x="335" y="446"/>
                </a:lnTo>
                <a:lnTo>
                  <a:pt x="334" y="448"/>
                </a:lnTo>
                <a:lnTo>
                  <a:pt x="332" y="450"/>
                </a:lnTo>
                <a:lnTo>
                  <a:pt x="330" y="451"/>
                </a:lnTo>
                <a:lnTo>
                  <a:pt x="330" y="453"/>
                </a:lnTo>
                <a:lnTo>
                  <a:pt x="329" y="455"/>
                </a:lnTo>
                <a:lnTo>
                  <a:pt x="329" y="457"/>
                </a:lnTo>
                <a:lnTo>
                  <a:pt x="327" y="460"/>
                </a:lnTo>
                <a:lnTo>
                  <a:pt x="327" y="462"/>
                </a:lnTo>
                <a:lnTo>
                  <a:pt x="325" y="463"/>
                </a:lnTo>
                <a:lnTo>
                  <a:pt x="325" y="465"/>
                </a:lnTo>
                <a:lnTo>
                  <a:pt x="323" y="467"/>
                </a:lnTo>
                <a:lnTo>
                  <a:pt x="322" y="469"/>
                </a:lnTo>
                <a:lnTo>
                  <a:pt x="320" y="470"/>
                </a:lnTo>
                <a:lnTo>
                  <a:pt x="320" y="472"/>
                </a:lnTo>
                <a:lnTo>
                  <a:pt x="318" y="474"/>
                </a:lnTo>
                <a:lnTo>
                  <a:pt x="316" y="476"/>
                </a:lnTo>
                <a:lnTo>
                  <a:pt x="316" y="477"/>
                </a:lnTo>
                <a:lnTo>
                  <a:pt x="315" y="481"/>
                </a:lnTo>
                <a:lnTo>
                  <a:pt x="313" y="482"/>
                </a:lnTo>
                <a:lnTo>
                  <a:pt x="313" y="484"/>
                </a:lnTo>
                <a:lnTo>
                  <a:pt x="311" y="486"/>
                </a:lnTo>
                <a:lnTo>
                  <a:pt x="310" y="488"/>
                </a:lnTo>
                <a:lnTo>
                  <a:pt x="310" y="489"/>
                </a:lnTo>
                <a:lnTo>
                  <a:pt x="308" y="491"/>
                </a:lnTo>
                <a:lnTo>
                  <a:pt x="306" y="493"/>
                </a:lnTo>
                <a:lnTo>
                  <a:pt x="306" y="494"/>
                </a:lnTo>
                <a:lnTo>
                  <a:pt x="304" y="496"/>
                </a:lnTo>
                <a:lnTo>
                  <a:pt x="303" y="498"/>
                </a:lnTo>
                <a:lnTo>
                  <a:pt x="303" y="500"/>
                </a:lnTo>
                <a:lnTo>
                  <a:pt x="301" y="501"/>
                </a:lnTo>
                <a:lnTo>
                  <a:pt x="301" y="503"/>
                </a:lnTo>
                <a:lnTo>
                  <a:pt x="299" y="505"/>
                </a:lnTo>
                <a:lnTo>
                  <a:pt x="299" y="508"/>
                </a:lnTo>
                <a:lnTo>
                  <a:pt x="298" y="510"/>
                </a:lnTo>
                <a:lnTo>
                  <a:pt x="296" y="512"/>
                </a:lnTo>
                <a:lnTo>
                  <a:pt x="296" y="513"/>
                </a:lnTo>
                <a:lnTo>
                  <a:pt x="294" y="515"/>
                </a:lnTo>
                <a:lnTo>
                  <a:pt x="294" y="517"/>
                </a:lnTo>
                <a:lnTo>
                  <a:pt x="292" y="520"/>
                </a:lnTo>
                <a:lnTo>
                  <a:pt x="292" y="522"/>
                </a:lnTo>
                <a:lnTo>
                  <a:pt x="291" y="524"/>
                </a:lnTo>
                <a:lnTo>
                  <a:pt x="291" y="525"/>
                </a:lnTo>
                <a:lnTo>
                  <a:pt x="291" y="529"/>
                </a:lnTo>
                <a:lnTo>
                  <a:pt x="291" y="531"/>
                </a:lnTo>
                <a:lnTo>
                  <a:pt x="289" y="534"/>
                </a:lnTo>
                <a:lnTo>
                  <a:pt x="289" y="536"/>
                </a:lnTo>
                <a:lnTo>
                  <a:pt x="289" y="539"/>
                </a:lnTo>
                <a:lnTo>
                  <a:pt x="287" y="541"/>
                </a:lnTo>
                <a:lnTo>
                  <a:pt x="287" y="544"/>
                </a:lnTo>
                <a:lnTo>
                  <a:pt x="287" y="546"/>
                </a:lnTo>
                <a:lnTo>
                  <a:pt x="287" y="548"/>
                </a:lnTo>
                <a:lnTo>
                  <a:pt x="287" y="555"/>
                </a:lnTo>
                <a:lnTo>
                  <a:pt x="289" y="558"/>
                </a:lnTo>
                <a:lnTo>
                  <a:pt x="289" y="563"/>
                </a:lnTo>
                <a:lnTo>
                  <a:pt x="131" y="562"/>
                </a:lnTo>
                <a:lnTo>
                  <a:pt x="129" y="562"/>
                </a:lnTo>
                <a:lnTo>
                  <a:pt x="127" y="562"/>
                </a:lnTo>
                <a:lnTo>
                  <a:pt x="127" y="560"/>
                </a:lnTo>
                <a:lnTo>
                  <a:pt x="125" y="560"/>
                </a:lnTo>
                <a:lnTo>
                  <a:pt x="124" y="560"/>
                </a:lnTo>
                <a:lnTo>
                  <a:pt x="125" y="560"/>
                </a:lnTo>
                <a:lnTo>
                  <a:pt x="124" y="560"/>
                </a:lnTo>
                <a:lnTo>
                  <a:pt x="122" y="560"/>
                </a:lnTo>
                <a:lnTo>
                  <a:pt x="122" y="558"/>
                </a:lnTo>
                <a:lnTo>
                  <a:pt x="120" y="558"/>
                </a:lnTo>
                <a:lnTo>
                  <a:pt x="120" y="556"/>
                </a:lnTo>
                <a:lnTo>
                  <a:pt x="119" y="556"/>
                </a:lnTo>
                <a:lnTo>
                  <a:pt x="117" y="556"/>
                </a:lnTo>
                <a:lnTo>
                  <a:pt x="117" y="558"/>
                </a:lnTo>
                <a:lnTo>
                  <a:pt x="115" y="558"/>
                </a:lnTo>
                <a:lnTo>
                  <a:pt x="113" y="558"/>
                </a:lnTo>
                <a:lnTo>
                  <a:pt x="113" y="560"/>
                </a:lnTo>
                <a:lnTo>
                  <a:pt x="113" y="562"/>
                </a:lnTo>
                <a:lnTo>
                  <a:pt x="112" y="562"/>
                </a:lnTo>
                <a:lnTo>
                  <a:pt x="110" y="562"/>
                </a:lnTo>
                <a:lnTo>
                  <a:pt x="108" y="560"/>
                </a:lnTo>
                <a:lnTo>
                  <a:pt x="107" y="560"/>
                </a:lnTo>
                <a:lnTo>
                  <a:pt x="107" y="558"/>
                </a:lnTo>
                <a:lnTo>
                  <a:pt x="108" y="558"/>
                </a:lnTo>
                <a:lnTo>
                  <a:pt x="108" y="556"/>
                </a:lnTo>
                <a:lnTo>
                  <a:pt x="107" y="556"/>
                </a:lnTo>
                <a:lnTo>
                  <a:pt x="105" y="556"/>
                </a:lnTo>
                <a:lnTo>
                  <a:pt x="105" y="558"/>
                </a:lnTo>
                <a:lnTo>
                  <a:pt x="107" y="558"/>
                </a:lnTo>
                <a:lnTo>
                  <a:pt x="105" y="558"/>
                </a:lnTo>
                <a:lnTo>
                  <a:pt x="105" y="556"/>
                </a:lnTo>
                <a:lnTo>
                  <a:pt x="103" y="556"/>
                </a:lnTo>
                <a:lnTo>
                  <a:pt x="101" y="556"/>
                </a:lnTo>
                <a:lnTo>
                  <a:pt x="101" y="555"/>
                </a:lnTo>
                <a:lnTo>
                  <a:pt x="101" y="553"/>
                </a:lnTo>
                <a:lnTo>
                  <a:pt x="100" y="553"/>
                </a:lnTo>
                <a:lnTo>
                  <a:pt x="98" y="553"/>
                </a:lnTo>
                <a:lnTo>
                  <a:pt x="96" y="553"/>
                </a:lnTo>
                <a:lnTo>
                  <a:pt x="94" y="553"/>
                </a:lnTo>
                <a:lnTo>
                  <a:pt x="93" y="553"/>
                </a:lnTo>
                <a:lnTo>
                  <a:pt x="93" y="551"/>
                </a:lnTo>
                <a:lnTo>
                  <a:pt x="91" y="551"/>
                </a:lnTo>
                <a:lnTo>
                  <a:pt x="89" y="551"/>
                </a:lnTo>
                <a:lnTo>
                  <a:pt x="88" y="551"/>
                </a:lnTo>
                <a:lnTo>
                  <a:pt x="86" y="551"/>
                </a:lnTo>
                <a:lnTo>
                  <a:pt x="84" y="551"/>
                </a:lnTo>
                <a:lnTo>
                  <a:pt x="82" y="551"/>
                </a:lnTo>
                <a:lnTo>
                  <a:pt x="82" y="550"/>
                </a:lnTo>
                <a:lnTo>
                  <a:pt x="82" y="551"/>
                </a:lnTo>
                <a:lnTo>
                  <a:pt x="81" y="551"/>
                </a:lnTo>
                <a:lnTo>
                  <a:pt x="81" y="553"/>
                </a:lnTo>
                <a:lnTo>
                  <a:pt x="81" y="551"/>
                </a:lnTo>
                <a:lnTo>
                  <a:pt x="79" y="551"/>
                </a:lnTo>
                <a:lnTo>
                  <a:pt x="79" y="550"/>
                </a:lnTo>
                <a:lnTo>
                  <a:pt x="79" y="548"/>
                </a:lnTo>
                <a:lnTo>
                  <a:pt x="77" y="546"/>
                </a:lnTo>
                <a:lnTo>
                  <a:pt x="77" y="544"/>
                </a:lnTo>
                <a:lnTo>
                  <a:pt x="77" y="543"/>
                </a:lnTo>
                <a:lnTo>
                  <a:pt x="76" y="543"/>
                </a:lnTo>
                <a:lnTo>
                  <a:pt x="74" y="543"/>
                </a:lnTo>
                <a:lnTo>
                  <a:pt x="74" y="541"/>
                </a:lnTo>
                <a:lnTo>
                  <a:pt x="72" y="541"/>
                </a:lnTo>
                <a:lnTo>
                  <a:pt x="70" y="541"/>
                </a:lnTo>
                <a:lnTo>
                  <a:pt x="70" y="543"/>
                </a:lnTo>
                <a:lnTo>
                  <a:pt x="69" y="541"/>
                </a:lnTo>
                <a:lnTo>
                  <a:pt x="69" y="539"/>
                </a:lnTo>
                <a:lnTo>
                  <a:pt x="67" y="539"/>
                </a:lnTo>
                <a:lnTo>
                  <a:pt x="67" y="541"/>
                </a:lnTo>
                <a:lnTo>
                  <a:pt x="67" y="543"/>
                </a:lnTo>
                <a:lnTo>
                  <a:pt x="65" y="543"/>
                </a:lnTo>
                <a:lnTo>
                  <a:pt x="63" y="543"/>
                </a:lnTo>
                <a:lnTo>
                  <a:pt x="63" y="541"/>
                </a:lnTo>
                <a:lnTo>
                  <a:pt x="62" y="541"/>
                </a:lnTo>
                <a:lnTo>
                  <a:pt x="62" y="539"/>
                </a:lnTo>
                <a:lnTo>
                  <a:pt x="63" y="539"/>
                </a:lnTo>
                <a:lnTo>
                  <a:pt x="62" y="539"/>
                </a:lnTo>
                <a:lnTo>
                  <a:pt x="62" y="538"/>
                </a:lnTo>
                <a:lnTo>
                  <a:pt x="60" y="538"/>
                </a:lnTo>
                <a:lnTo>
                  <a:pt x="60" y="536"/>
                </a:lnTo>
                <a:lnTo>
                  <a:pt x="60" y="534"/>
                </a:lnTo>
                <a:lnTo>
                  <a:pt x="60" y="532"/>
                </a:lnTo>
                <a:lnTo>
                  <a:pt x="60" y="531"/>
                </a:lnTo>
                <a:lnTo>
                  <a:pt x="60" y="529"/>
                </a:lnTo>
                <a:lnTo>
                  <a:pt x="62" y="529"/>
                </a:lnTo>
                <a:lnTo>
                  <a:pt x="60" y="529"/>
                </a:lnTo>
                <a:lnTo>
                  <a:pt x="58" y="529"/>
                </a:lnTo>
                <a:lnTo>
                  <a:pt x="58" y="527"/>
                </a:lnTo>
                <a:lnTo>
                  <a:pt x="57" y="527"/>
                </a:lnTo>
                <a:lnTo>
                  <a:pt x="57" y="529"/>
                </a:lnTo>
                <a:lnTo>
                  <a:pt x="55" y="529"/>
                </a:lnTo>
                <a:lnTo>
                  <a:pt x="53" y="529"/>
                </a:lnTo>
                <a:lnTo>
                  <a:pt x="51" y="529"/>
                </a:lnTo>
                <a:lnTo>
                  <a:pt x="51" y="531"/>
                </a:lnTo>
                <a:lnTo>
                  <a:pt x="50" y="531"/>
                </a:lnTo>
                <a:lnTo>
                  <a:pt x="50" y="529"/>
                </a:lnTo>
                <a:lnTo>
                  <a:pt x="48" y="529"/>
                </a:lnTo>
                <a:lnTo>
                  <a:pt x="48" y="531"/>
                </a:lnTo>
                <a:lnTo>
                  <a:pt x="46" y="531"/>
                </a:lnTo>
                <a:lnTo>
                  <a:pt x="45" y="531"/>
                </a:lnTo>
                <a:lnTo>
                  <a:pt x="43" y="531"/>
                </a:lnTo>
                <a:lnTo>
                  <a:pt x="41" y="531"/>
                </a:lnTo>
                <a:lnTo>
                  <a:pt x="41" y="532"/>
                </a:lnTo>
                <a:lnTo>
                  <a:pt x="41" y="531"/>
                </a:lnTo>
                <a:lnTo>
                  <a:pt x="39" y="531"/>
                </a:lnTo>
                <a:lnTo>
                  <a:pt x="39" y="529"/>
                </a:lnTo>
                <a:lnTo>
                  <a:pt x="38" y="529"/>
                </a:lnTo>
                <a:lnTo>
                  <a:pt x="38" y="527"/>
                </a:lnTo>
                <a:lnTo>
                  <a:pt x="36" y="527"/>
                </a:lnTo>
                <a:lnTo>
                  <a:pt x="36" y="525"/>
                </a:lnTo>
                <a:lnTo>
                  <a:pt x="34" y="525"/>
                </a:lnTo>
                <a:lnTo>
                  <a:pt x="34" y="524"/>
                </a:lnTo>
                <a:lnTo>
                  <a:pt x="32" y="524"/>
                </a:lnTo>
                <a:lnTo>
                  <a:pt x="34" y="524"/>
                </a:lnTo>
                <a:lnTo>
                  <a:pt x="32" y="524"/>
                </a:lnTo>
                <a:lnTo>
                  <a:pt x="32" y="522"/>
                </a:lnTo>
                <a:lnTo>
                  <a:pt x="32" y="520"/>
                </a:lnTo>
                <a:lnTo>
                  <a:pt x="32" y="519"/>
                </a:lnTo>
                <a:lnTo>
                  <a:pt x="32" y="517"/>
                </a:lnTo>
                <a:lnTo>
                  <a:pt x="31" y="517"/>
                </a:lnTo>
                <a:lnTo>
                  <a:pt x="31" y="515"/>
                </a:lnTo>
                <a:lnTo>
                  <a:pt x="31" y="513"/>
                </a:lnTo>
                <a:lnTo>
                  <a:pt x="29" y="513"/>
                </a:lnTo>
                <a:lnTo>
                  <a:pt x="29" y="512"/>
                </a:lnTo>
                <a:lnTo>
                  <a:pt x="29" y="510"/>
                </a:lnTo>
                <a:lnTo>
                  <a:pt x="29" y="508"/>
                </a:lnTo>
                <a:lnTo>
                  <a:pt x="27" y="508"/>
                </a:lnTo>
                <a:lnTo>
                  <a:pt x="27" y="507"/>
                </a:lnTo>
                <a:lnTo>
                  <a:pt x="26" y="507"/>
                </a:lnTo>
                <a:lnTo>
                  <a:pt x="26" y="505"/>
                </a:lnTo>
                <a:lnTo>
                  <a:pt x="24" y="505"/>
                </a:lnTo>
                <a:lnTo>
                  <a:pt x="24" y="503"/>
                </a:lnTo>
                <a:lnTo>
                  <a:pt x="24" y="501"/>
                </a:lnTo>
                <a:lnTo>
                  <a:pt x="22" y="501"/>
                </a:lnTo>
                <a:lnTo>
                  <a:pt x="22" y="500"/>
                </a:lnTo>
                <a:lnTo>
                  <a:pt x="22" y="498"/>
                </a:lnTo>
                <a:lnTo>
                  <a:pt x="22" y="496"/>
                </a:lnTo>
                <a:lnTo>
                  <a:pt x="22" y="494"/>
                </a:lnTo>
                <a:lnTo>
                  <a:pt x="22" y="493"/>
                </a:lnTo>
                <a:lnTo>
                  <a:pt x="22" y="491"/>
                </a:lnTo>
                <a:lnTo>
                  <a:pt x="20" y="489"/>
                </a:lnTo>
                <a:lnTo>
                  <a:pt x="20" y="488"/>
                </a:lnTo>
                <a:lnTo>
                  <a:pt x="20" y="486"/>
                </a:lnTo>
                <a:lnTo>
                  <a:pt x="20" y="484"/>
                </a:lnTo>
                <a:lnTo>
                  <a:pt x="20" y="482"/>
                </a:lnTo>
                <a:lnTo>
                  <a:pt x="22" y="482"/>
                </a:lnTo>
                <a:lnTo>
                  <a:pt x="22" y="481"/>
                </a:lnTo>
                <a:lnTo>
                  <a:pt x="24" y="479"/>
                </a:lnTo>
                <a:lnTo>
                  <a:pt x="26" y="479"/>
                </a:lnTo>
                <a:lnTo>
                  <a:pt x="26" y="477"/>
                </a:lnTo>
                <a:lnTo>
                  <a:pt x="27" y="477"/>
                </a:lnTo>
                <a:lnTo>
                  <a:pt x="27" y="476"/>
                </a:lnTo>
                <a:lnTo>
                  <a:pt x="29" y="476"/>
                </a:lnTo>
                <a:lnTo>
                  <a:pt x="29" y="474"/>
                </a:lnTo>
                <a:lnTo>
                  <a:pt x="29" y="472"/>
                </a:lnTo>
                <a:lnTo>
                  <a:pt x="31" y="472"/>
                </a:lnTo>
                <a:lnTo>
                  <a:pt x="31" y="470"/>
                </a:lnTo>
                <a:lnTo>
                  <a:pt x="32" y="470"/>
                </a:lnTo>
                <a:lnTo>
                  <a:pt x="32" y="469"/>
                </a:lnTo>
                <a:lnTo>
                  <a:pt x="32" y="467"/>
                </a:lnTo>
                <a:lnTo>
                  <a:pt x="34" y="467"/>
                </a:lnTo>
                <a:lnTo>
                  <a:pt x="34" y="469"/>
                </a:lnTo>
                <a:lnTo>
                  <a:pt x="36" y="469"/>
                </a:lnTo>
                <a:lnTo>
                  <a:pt x="38" y="469"/>
                </a:lnTo>
                <a:lnTo>
                  <a:pt x="38" y="467"/>
                </a:lnTo>
                <a:lnTo>
                  <a:pt x="39" y="467"/>
                </a:lnTo>
                <a:lnTo>
                  <a:pt x="41" y="467"/>
                </a:lnTo>
                <a:lnTo>
                  <a:pt x="43" y="467"/>
                </a:lnTo>
                <a:lnTo>
                  <a:pt x="45" y="467"/>
                </a:lnTo>
                <a:lnTo>
                  <a:pt x="46" y="467"/>
                </a:lnTo>
                <a:lnTo>
                  <a:pt x="48" y="467"/>
                </a:lnTo>
                <a:lnTo>
                  <a:pt x="48" y="465"/>
                </a:lnTo>
                <a:lnTo>
                  <a:pt x="50" y="465"/>
                </a:lnTo>
                <a:lnTo>
                  <a:pt x="51" y="465"/>
                </a:lnTo>
                <a:lnTo>
                  <a:pt x="51" y="463"/>
                </a:lnTo>
                <a:lnTo>
                  <a:pt x="51" y="462"/>
                </a:lnTo>
                <a:lnTo>
                  <a:pt x="50" y="462"/>
                </a:lnTo>
                <a:lnTo>
                  <a:pt x="50" y="460"/>
                </a:lnTo>
                <a:lnTo>
                  <a:pt x="50" y="458"/>
                </a:lnTo>
                <a:lnTo>
                  <a:pt x="48" y="458"/>
                </a:lnTo>
                <a:lnTo>
                  <a:pt x="46" y="458"/>
                </a:lnTo>
                <a:lnTo>
                  <a:pt x="45" y="458"/>
                </a:lnTo>
                <a:lnTo>
                  <a:pt x="45" y="460"/>
                </a:lnTo>
                <a:lnTo>
                  <a:pt x="43" y="460"/>
                </a:lnTo>
                <a:lnTo>
                  <a:pt x="41" y="460"/>
                </a:lnTo>
                <a:lnTo>
                  <a:pt x="39" y="460"/>
                </a:lnTo>
                <a:lnTo>
                  <a:pt x="38" y="458"/>
                </a:lnTo>
                <a:lnTo>
                  <a:pt x="38" y="457"/>
                </a:lnTo>
                <a:lnTo>
                  <a:pt x="36" y="457"/>
                </a:lnTo>
                <a:lnTo>
                  <a:pt x="34" y="457"/>
                </a:lnTo>
                <a:lnTo>
                  <a:pt x="34" y="455"/>
                </a:lnTo>
                <a:lnTo>
                  <a:pt x="34" y="453"/>
                </a:lnTo>
                <a:lnTo>
                  <a:pt x="32" y="453"/>
                </a:lnTo>
                <a:lnTo>
                  <a:pt x="31" y="453"/>
                </a:lnTo>
                <a:lnTo>
                  <a:pt x="29" y="453"/>
                </a:lnTo>
                <a:lnTo>
                  <a:pt x="29" y="451"/>
                </a:lnTo>
                <a:lnTo>
                  <a:pt x="29" y="450"/>
                </a:lnTo>
                <a:lnTo>
                  <a:pt x="29" y="448"/>
                </a:lnTo>
                <a:lnTo>
                  <a:pt x="27" y="448"/>
                </a:lnTo>
                <a:lnTo>
                  <a:pt x="27" y="446"/>
                </a:lnTo>
                <a:lnTo>
                  <a:pt x="26" y="446"/>
                </a:lnTo>
                <a:lnTo>
                  <a:pt x="26" y="445"/>
                </a:lnTo>
                <a:lnTo>
                  <a:pt x="26" y="443"/>
                </a:lnTo>
                <a:lnTo>
                  <a:pt x="27" y="443"/>
                </a:lnTo>
                <a:lnTo>
                  <a:pt x="29" y="443"/>
                </a:lnTo>
                <a:lnTo>
                  <a:pt x="29" y="441"/>
                </a:lnTo>
                <a:lnTo>
                  <a:pt x="31" y="441"/>
                </a:lnTo>
                <a:lnTo>
                  <a:pt x="31" y="439"/>
                </a:lnTo>
                <a:lnTo>
                  <a:pt x="32" y="439"/>
                </a:lnTo>
                <a:lnTo>
                  <a:pt x="32" y="438"/>
                </a:lnTo>
                <a:lnTo>
                  <a:pt x="32" y="436"/>
                </a:lnTo>
                <a:lnTo>
                  <a:pt x="32" y="434"/>
                </a:lnTo>
                <a:lnTo>
                  <a:pt x="34" y="434"/>
                </a:lnTo>
                <a:lnTo>
                  <a:pt x="32" y="434"/>
                </a:lnTo>
                <a:lnTo>
                  <a:pt x="32" y="432"/>
                </a:lnTo>
                <a:lnTo>
                  <a:pt x="31" y="432"/>
                </a:lnTo>
                <a:lnTo>
                  <a:pt x="31" y="431"/>
                </a:lnTo>
                <a:lnTo>
                  <a:pt x="29" y="431"/>
                </a:lnTo>
                <a:lnTo>
                  <a:pt x="29" y="429"/>
                </a:lnTo>
                <a:lnTo>
                  <a:pt x="29" y="427"/>
                </a:lnTo>
                <a:lnTo>
                  <a:pt x="27" y="427"/>
                </a:lnTo>
                <a:lnTo>
                  <a:pt x="27" y="426"/>
                </a:lnTo>
                <a:lnTo>
                  <a:pt x="27" y="424"/>
                </a:lnTo>
                <a:lnTo>
                  <a:pt x="27" y="422"/>
                </a:lnTo>
                <a:lnTo>
                  <a:pt x="27" y="420"/>
                </a:lnTo>
                <a:lnTo>
                  <a:pt x="26" y="420"/>
                </a:lnTo>
                <a:lnTo>
                  <a:pt x="26" y="419"/>
                </a:lnTo>
                <a:lnTo>
                  <a:pt x="27" y="419"/>
                </a:lnTo>
                <a:lnTo>
                  <a:pt x="27" y="417"/>
                </a:lnTo>
                <a:lnTo>
                  <a:pt x="27" y="415"/>
                </a:lnTo>
                <a:lnTo>
                  <a:pt x="26" y="415"/>
                </a:lnTo>
                <a:lnTo>
                  <a:pt x="26" y="414"/>
                </a:lnTo>
                <a:lnTo>
                  <a:pt x="26" y="412"/>
                </a:lnTo>
                <a:lnTo>
                  <a:pt x="24" y="412"/>
                </a:lnTo>
                <a:lnTo>
                  <a:pt x="22" y="412"/>
                </a:lnTo>
                <a:lnTo>
                  <a:pt x="22" y="410"/>
                </a:lnTo>
                <a:lnTo>
                  <a:pt x="20" y="410"/>
                </a:lnTo>
                <a:lnTo>
                  <a:pt x="20" y="408"/>
                </a:lnTo>
                <a:lnTo>
                  <a:pt x="20" y="407"/>
                </a:lnTo>
                <a:lnTo>
                  <a:pt x="22" y="407"/>
                </a:lnTo>
                <a:lnTo>
                  <a:pt x="22" y="405"/>
                </a:lnTo>
                <a:lnTo>
                  <a:pt x="24" y="405"/>
                </a:lnTo>
                <a:lnTo>
                  <a:pt x="26" y="405"/>
                </a:lnTo>
                <a:lnTo>
                  <a:pt x="26" y="403"/>
                </a:lnTo>
                <a:lnTo>
                  <a:pt x="27" y="403"/>
                </a:lnTo>
                <a:lnTo>
                  <a:pt x="29" y="403"/>
                </a:lnTo>
                <a:lnTo>
                  <a:pt x="31" y="403"/>
                </a:lnTo>
                <a:lnTo>
                  <a:pt x="32" y="403"/>
                </a:lnTo>
                <a:lnTo>
                  <a:pt x="34" y="405"/>
                </a:lnTo>
                <a:lnTo>
                  <a:pt x="36" y="405"/>
                </a:lnTo>
                <a:lnTo>
                  <a:pt x="38" y="405"/>
                </a:lnTo>
                <a:lnTo>
                  <a:pt x="39" y="405"/>
                </a:lnTo>
                <a:lnTo>
                  <a:pt x="41" y="405"/>
                </a:lnTo>
                <a:lnTo>
                  <a:pt x="41" y="403"/>
                </a:lnTo>
                <a:lnTo>
                  <a:pt x="43" y="402"/>
                </a:lnTo>
                <a:lnTo>
                  <a:pt x="43" y="400"/>
                </a:lnTo>
                <a:lnTo>
                  <a:pt x="45" y="400"/>
                </a:lnTo>
                <a:lnTo>
                  <a:pt x="45" y="398"/>
                </a:lnTo>
                <a:lnTo>
                  <a:pt x="45" y="396"/>
                </a:lnTo>
                <a:lnTo>
                  <a:pt x="46" y="396"/>
                </a:lnTo>
                <a:lnTo>
                  <a:pt x="46" y="395"/>
                </a:lnTo>
                <a:lnTo>
                  <a:pt x="48" y="395"/>
                </a:lnTo>
                <a:lnTo>
                  <a:pt x="48" y="393"/>
                </a:lnTo>
                <a:lnTo>
                  <a:pt x="48" y="391"/>
                </a:lnTo>
                <a:lnTo>
                  <a:pt x="50" y="391"/>
                </a:lnTo>
                <a:lnTo>
                  <a:pt x="50" y="389"/>
                </a:lnTo>
                <a:lnTo>
                  <a:pt x="50" y="388"/>
                </a:lnTo>
                <a:lnTo>
                  <a:pt x="51" y="388"/>
                </a:lnTo>
                <a:lnTo>
                  <a:pt x="51" y="386"/>
                </a:lnTo>
                <a:lnTo>
                  <a:pt x="51" y="384"/>
                </a:lnTo>
                <a:lnTo>
                  <a:pt x="51" y="383"/>
                </a:lnTo>
                <a:lnTo>
                  <a:pt x="51" y="381"/>
                </a:lnTo>
                <a:lnTo>
                  <a:pt x="51" y="379"/>
                </a:lnTo>
                <a:lnTo>
                  <a:pt x="51" y="377"/>
                </a:lnTo>
                <a:lnTo>
                  <a:pt x="51" y="376"/>
                </a:lnTo>
                <a:lnTo>
                  <a:pt x="51" y="374"/>
                </a:lnTo>
                <a:lnTo>
                  <a:pt x="51" y="372"/>
                </a:lnTo>
                <a:lnTo>
                  <a:pt x="50" y="371"/>
                </a:lnTo>
                <a:lnTo>
                  <a:pt x="48" y="371"/>
                </a:lnTo>
                <a:lnTo>
                  <a:pt x="48" y="369"/>
                </a:lnTo>
                <a:lnTo>
                  <a:pt x="46" y="369"/>
                </a:lnTo>
                <a:lnTo>
                  <a:pt x="45" y="369"/>
                </a:lnTo>
                <a:lnTo>
                  <a:pt x="45" y="367"/>
                </a:lnTo>
                <a:lnTo>
                  <a:pt x="43" y="367"/>
                </a:lnTo>
                <a:lnTo>
                  <a:pt x="41" y="365"/>
                </a:lnTo>
                <a:lnTo>
                  <a:pt x="39" y="365"/>
                </a:lnTo>
                <a:lnTo>
                  <a:pt x="38" y="365"/>
                </a:lnTo>
                <a:lnTo>
                  <a:pt x="36" y="365"/>
                </a:lnTo>
                <a:lnTo>
                  <a:pt x="34" y="365"/>
                </a:lnTo>
                <a:lnTo>
                  <a:pt x="32" y="365"/>
                </a:lnTo>
                <a:lnTo>
                  <a:pt x="31" y="365"/>
                </a:lnTo>
                <a:lnTo>
                  <a:pt x="29" y="365"/>
                </a:lnTo>
                <a:lnTo>
                  <a:pt x="27" y="365"/>
                </a:lnTo>
                <a:lnTo>
                  <a:pt x="26" y="365"/>
                </a:lnTo>
                <a:lnTo>
                  <a:pt x="26" y="364"/>
                </a:lnTo>
                <a:lnTo>
                  <a:pt x="24" y="364"/>
                </a:lnTo>
                <a:lnTo>
                  <a:pt x="24" y="362"/>
                </a:lnTo>
                <a:lnTo>
                  <a:pt x="24" y="360"/>
                </a:lnTo>
                <a:lnTo>
                  <a:pt x="24" y="358"/>
                </a:lnTo>
                <a:lnTo>
                  <a:pt x="26" y="358"/>
                </a:lnTo>
                <a:lnTo>
                  <a:pt x="26" y="357"/>
                </a:lnTo>
                <a:lnTo>
                  <a:pt x="26" y="355"/>
                </a:lnTo>
                <a:lnTo>
                  <a:pt x="27" y="355"/>
                </a:lnTo>
                <a:lnTo>
                  <a:pt x="27" y="353"/>
                </a:lnTo>
                <a:lnTo>
                  <a:pt x="29" y="353"/>
                </a:lnTo>
                <a:lnTo>
                  <a:pt x="29" y="352"/>
                </a:lnTo>
                <a:lnTo>
                  <a:pt x="27" y="352"/>
                </a:lnTo>
                <a:lnTo>
                  <a:pt x="27" y="350"/>
                </a:lnTo>
                <a:lnTo>
                  <a:pt x="26" y="350"/>
                </a:lnTo>
                <a:lnTo>
                  <a:pt x="24" y="350"/>
                </a:lnTo>
                <a:lnTo>
                  <a:pt x="24" y="348"/>
                </a:lnTo>
                <a:lnTo>
                  <a:pt x="22" y="348"/>
                </a:lnTo>
                <a:lnTo>
                  <a:pt x="20" y="348"/>
                </a:lnTo>
                <a:lnTo>
                  <a:pt x="20" y="346"/>
                </a:lnTo>
                <a:lnTo>
                  <a:pt x="19" y="346"/>
                </a:lnTo>
                <a:lnTo>
                  <a:pt x="19" y="345"/>
                </a:lnTo>
                <a:lnTo>
                  <a:pt x="17" y="345"/>
                </a:lnTo>
                <a:lnTo>
                  <a:pt x="15" y="345"/>
                </a:lnTo>
                <a:lnTo>
                  <a:pt x="14" y="345"/>
                </a:lnTo>
                <a:lnTo>
                  <a:pt x="14" y="346"/>
                </a:lnTo>
                <a:lnTo>
                  <a:pt x="12" y="346"/>
                </a:lnTo>
                <a:lnTo>
                  <a:pt x="12" y="345"/>
                </a:lnTo>
                <a:lnTo>
                  <a:pt x="12" y="343"/>
                </a:lnTo>
                <a:lnTo>
                  <a:pt x="10" y="343"/>
                </a:lnTo>
                <a:lnTo>
                  <a:pt x="10" y="341"/>
                </a:lnTo>
                <a:lnTo>
                  <a:pt x="8" y="341"/>
                </a:lnTo>
                <a:lnTo>
                  <a:pt x="8" y="340"/>
                </a:lnTo>
                <a:lnTo>
                  <a:pt x="8" y="338"/>
                </a:lnTo>
                <a:lnTo>
                  <a:pt x="8" y="336"/>
                </a:lnTo>
                <a:lnTo>
                  <a:pt x="10" y="336"/>
                </a:lnTo>
                <a:lnTo>
                  <a:pt x="10" y="334"/>
                </a:lnTo>
                <a:lnTo>
                  <a:pt x="10" y="333"/>
                </a:lnTo>
                <a:lnTo>
                  <a:pt x="12" y="333"/>
                </a:lnTo>
                <a:lnTo>
                  <a:pt x="12" y="331"/>
                </a:lnTo>
                <a:lnTo>
                  <a:pt x="12" y="329"/>
                </a:lnTo>
                <a:lnTo>
                  <a:pt x="14" y="329"/>
                </a:lnTo>
                <a:lnTo>
                  <a:pt x="15" y="329"/>
                </a:lnTo>
                <a:lnTo>
                  <a:pt x="15" y="327"/>
                </a:lnTo>
                <a:lnTo>
                  <a:pt x="14" y="327"/>
                </a:lnTo>
                <a:lnTo>
                  <a:pt x="12" y="327"/>
                </a:lnTo>
                <a:lnTo>
                  <a:pt x="10" y="327"/>
                </a:lnTo>
                <a:lnTo>
                  <a:pt x="10" y="326"/>
                </a:lnTo>
                <a:lnTo>
                  <a:pt x="12" y="326"/>
                </a:lnTo>
                <a:lnTo>
                  <a:pt x="12" y="324"/>
                </a:lnTo>
                <a:lnTo>
                  <a:pt x="12" y="322"/>
                </a:lnTo>
                <a:lnTo>
                  <a:pt x="12" y="321"/>
                </a:lnTo>
                <a:lnTo>
                  <a:pt x="12" y="319"/>
                </a:lnTo>
                <a:lnTo>
                  <a:pt x="12" y="317"/>
                </a:lnTo>
                <a:lnTo>
                  <a:pt x="10" y="317"/>
                </a:lnTo>
                <a:lnTo>
                  <a:pt x="10" y="315"/>
                </a:lnTo>
                <a:lnTo>
                  <a:pt x="10" y="314"/>
                </a:lnTo>
                <a:lnTo>
                  <a:pt x="8" y="312"/>
                </a:lnTo>
                <a:lnTo>
                  <a:pt x="7" y="310"/>
                </a:lnTo>
                <a:lnTo>
                  <a:pt x="7" y="309"/>
                </a:lnTo>
                <a:lnTo>
                  <a:pt x="5" y="309"/>
                </a:lnTo>
                <a:lnTo>
                  <a:pt x="5" y="307"/>
                </a:lnTo>
                <a:lnTo>
                  <a:pt x="3" y="307"/>
                </a:lnTo>
                <a:lnTo>
                  <a:pt x="2" y="307"/>
                </a:lnTo>
                <a:lnTo>
                  <a:pt x="2" y="305"/>
                </a:lnTo>
                <a:lnTo>
                  <a:pt x="0" y="305"/>
                </a:lnTo>
                <a:lnTo>
                  <a:pt x="0" y="303"/>
                </a:lnTo>
                <a:lnTo>
                  <a:pt x="2" y="303"/>
                </a:lnTo>
                <a:lnTo>
                  <a:pt x="2" y="302"/>
                </a:lnTo>
                <a:lnTo>
                  <a:pt x="2" y="300"/>
                </a:lnTo>
                <a:lnTo>
                  <a:pt x="3" y="300"/>
                </a:lnTo>
                <a:lnTo>
                  <a:pt x="3" y="298"/>
                </a:lnTo>
                <a:lnTo>
                  <a:pt x="5" y="298"/>
                </a:lnTo>
                <a:lnTo>
                  <a:pt x="5" y="296"/>
                </a:lnTo>
                <a:lnTo>
                  <a:pt x="5" y="295"/>
                </a:lnTo>
                <a:lnTo>
                  <a:pt x="5" y="293"/>
                </a:lnTo>
                <a:lnTo>
                  <a:pt x="7" y="293"/>
                </a:lnTo>
                <a:lnTo>
                  <a:pt x="8" y="293"/>
                </a:lnTo>
                <a:lnTo>
                  <a:pt x="10" y="293"/>
                </a:lnTo>
                <a:lnTo>
                  <a:pt x="12" y="293"/>
                </a:lnTo>
                <a:lnTo>
                  <a:pt x="12" y="291"/>
                </a:lnTo>
                <a:lnTo>
                  <a:pt x="14" y="291"/>
                </a:lnTo>
                <a:lnTo>
                  <a:pt x="15" y="291"/>
                </a:lnTo>
                <a:lnTo>
                  <a:pt x="17" y="291"/>
                </a:lnTo>
                <a:lnTo>
                  <a:pt x="19" y="291"/>
                </a:lnTo>
                <a:lnTo>
                  <a:pt x="19" y="290"/>
                </a:lnTo>
                <a:lnTo>
                  <a:pt x="19" y="288"/>
                </a:lnTo>
                <a:lnTo>
                  <a:pt x="19" y="286"/>
                </a:lnTo>
                <a:lnTo>
                  <a:pt x="17" y="286"/>
                </a:lnTo>
                <a:lnTo>
                  <a:pt x="17" y="284"/>
                </a:lnTo>
                <a:lnTo>
                  <a:pt x="17" y="283"/>
                </a:lnTo>
                <a:lnTo>
                  <a:pt x="19" y="283"/>
                </a:lnTo>
                <a:lnTo>
                  <a:pt x="19" y="281"/>
                </a:lnTo>
                <a:lnTo>
                  <a:pt x="20" y="281"/>
                </a:lnTo>
                <a:lnTo>
                  <a:pt x="20" y="279"/>
                </a:lnTo>
                <a:lnTo>
                  <a:pt x="22" y="279"/>
                </a:lnTo>
                <a:lnTo>
                  <a:pt x="22" y="278"/>
                </a:lnTo>
                <a:lnTo>
                  <a:pt x="24" y="278"/>
                </a:lnTo>
                <a:lnTo>
                  <a:pt x="26" y="278"/>
                </a:lnTo>
                <a:lnTo>
                  <a:pt x="26" y="276"/>
                </a:lnTo>
                <a:lnTo>
                  <a:pt x="26" y="274"/>
                </a:lnTo>
                <a:lnTo>
                  <a:pt x="24" y="274"/>
                </a:lnTo>
                <a:lnTo>
                  <a:pt x="22" y="274"/>
                </a:lnTo>
                <a:lnTo>
                  <a:pt x="24" y="274"/>
                </a:lnTo>
                <a:lnTo>
                  <a:pt x="24" y="272"/>
                </a:lnTo>
                <a:lnTo>
                  <a:pt x="24" y="271"/>
                </a:lnTo>
                <a:lnTo>
                  <a:pt x="26" y="271"/>
                </a:lnTo>
                <a:lnTo>
                  <a:pt x="27" y="271"/>
                </a:lnTo>
                <a:lnTo>
                  <a:pt x="29" y="271"/>
                </a:lnTo>
                <a:lnTo>
                  <a:pt x="31" y="271"/>
                </a:lnTo>
                <a:lnTo>
                  <a:pt x="31" y="269"/>
                </a:lnTo>
                <a:lnTo>
                  <a:pt x="32" y="269"/>
                </a:lnTo>
                <a:lnTo>
                  <a:pt x="32" y="267"/>
                </a:lnTo>
                <a:lnTo>
                  <a:pt x="34" y="267"/>
                </a:lnTo>
                <a:lnTo>
                  <a:pt x="34" y="266"/>
                </a:lnTo>
                <a:lnTo>
                  <a:pt x="36" y="266"/>
                </a:lnTo>
                <a:lnTo>
                  <a:pt x="36" y="264"/>
                </a:lnTo>
                <a:lnTo>
                  <a:pt x="38" y="264"/>
                </a:lnTo>
                <a:lnTo>
                  <a:pt x="38" y="266"/>
                </a:lnTo>
                <a:lnTo>
                  <a:pt x="39" y="266"/>
                </a:lnTo>
                <a:lnTo>
                  <a:pt x="41" y="266"/>
                </a:lnTo>
                <a:lnTo>
                  <a:pt x="43" y="266"/>
                </a:lnTo>
                <a:lnTo>
                  <a:pt x="43" y="264"/>
                </a:lnTo>
                <a:lnTo>
                  <a:pt x="43" y="262"/>
                </a:lnTo>
                <a:lnTo>
                  <a:pt x="45" y="262"/>
                </a:lnTo>
                <a:lnTo>
                  <a:pt x="46" y="262"/>
                </a:lnTo>
                <a:lnTo>
                  <a:pt x="48" y="262"/>
                </a:lnTo>
                <a:lnTo>
                  <a:pt x="48" y="260"/>
                </a:lnTo>
                <a:lnTo>
                  <a:pt x="48" y="259"/>
                </a:lnTo>
                <a:lnTo>
                  <a:pt x="48" y="257"/>
                </a:lnTo>
                <a:lnTo>
                  <a:pt x="50" y="257"/>
                </a:lnTo>
                <a:lnTo>
                  <a:pt x="51" y="257"/>
                </a:lnTo>
                <a:lnTo>
                  <a:pt x="51" y="255"/>
                </a:lnTo>
                <a:lnTo>
                  <a:pt x="53" y="255"/>
                </a:lnTo>
                <a:lnTo>
                  <a:pt x="53" y="253"/>
                </a:lnTo>
                <a:lnTo>
                  <a:pt x="55" y="253"/>
                </a:lnTo>
                <a:lnTo>
                  <a:pt x="55" y="252"/>
                </a:lnTo>
                <a:lnTo>
                  <a:pt x="57" y="252"/>
                </a:lnTo>
                <a:lnTo>
                  <a:pt x="57" y="250"/>
                </a:lnTo>
                <a:lnTo>
                  <a:pt x="58" y="250"/>
                </a:lnTo>
                <a:lnTo>
                  <a:pt x="58" y="248"/>
                </a:lnTo>
                <a:lnTo>
                  <a:pt x="60" y="248"/>
                </a:lnTo>
                <a:lnTo>
                  <a:pt x="60" y="247"/>
                </a:lnTo>
                <a:lnTo>
                  <a:pt x="58" y="247"/>
                </a:lnTo>
                <a:lnTo>
                  <a:pt x="60" y="245"/>
                </a:lnTo>
                <a:lnTo>
                  <a:pt x="62" y="245"/>
                </a:lnTo>
                <a:lnTo>
                  <a:pt x="63" y="245"/>
                </a:lnTo>
                <a:lnTo>
                  <a:pt x="63" y="247"/>
                </a:lnTo>
                <a:lnTo>
                  <a:pt x="65" y="247"/>
                </a:lnTo>
                <a:lnTo>
                  <a:pt x="67" y="247"/>
                </a:lnTo>
                <a:lnTo>
                  <a:pt x="69" y="247"/>
                </a:lnTo>
                <a:lnTo>
                  <a:pt x="69" y="248"/>
                </a:lnTo>
                <a:lnTo>
                  <a:pt x="70" y="248"/>
                </a:lnTo>
                <a:lnTo>
                  <a:pt x="70" y="250"/>
                </a:lnTo>
                <a:lnTo>
                  <a:pt x="72" y="250"/>
                </a:lnTo>
                <a:lnTo>
                  <a:pt x="72" y="248"/>
                </a:lnTo>
                <a:lnTo>
                  <a:pt x="74" y="248"/>
                </a:lnTo>
                <a:lnTo>
                  <a:pt x="74" y="247"/>
                </a:lnTo>
                <a:lnTo>
                  <a:pt x="76" y="247"/>
                </a:lnTo>
                <a:lnTo>
                  <a:pt x="77" y="247"/>
                </a:lnTo>
                <a:lnTo>
                  <a:pt x="77" y="248"/>
                </a:lnTo>
                <a:lnTo>
                  <a:pt x="79" y="248"/>
                </a:lnTo>
                <a:lnTo>
                  <a:pt x="79" y="250"/>
                </a:lnTo>
                <a:lnTo>
                  <a:pt x="81" y="250"/>
                </a:lnTo>
                <a:lnTo>
                  <a:pt x="82" y="250"/>
                </a:lnTo>
                <a:lnTo>
                  <a:pt x="84" y="250"/>
                </a:lnTo>
                <a:lnTo>
                  <a:pt x="86" y="250"/>
                </a:lnTo>
                <a:lnTo>
                  <a:pt x="86" y="252"/>
                </a:lnTo>
                <a:lnTo>
                  <a:pt x="88" y="252"/>
                </a:lnTo>
                <a:lnTo>
                  <a:pt x="88" y="253"/>
                </a:lnTo>
                <a:lnTo>
                  <a:pt x="89" y="253"/>
                </a:lnTo>
                <a:lnTo>
                  <a:pt x="89" y="255"/>
                </a:lnTo>
                <a:lnTo>
                  <a:pt x="91" y="255"/>
                </a:lnTo>
                <a:lnTo>
                  <a:pt x="91" y="253"/>
                </a:lnTo>
                <a:lnTo>
                  <a:pt x="93" y="253"/>
                </a:lnTo>
                <a:lnTo>
                  <a:pt x="93" y="252"/>
                </a:lnTo>
                <a:lnTo>
                  <a:pt x="94" y="252"/>
                </a:lnTo>
                <a:lnTo>
                  <a:pt x="94" y="250"/>
                </a:lnTo>
                <a:lnTo>
                  <a:pt x="96" y="250"/>
                </a:lnTo>
                <a:lnTo>
                  <a:pt x="98" y="250"/>
                </a:lnTo>
                <a:lnTo>
                  <a:pt x="98" y="248"/>
                </a:lnTo>
                <a:lnTo>
                  <a:pt x="100" y="248"/>
                </a:lnTo>
                <a:lnTo>
                  <a:pt x="100" y="247"/>
                </a:lnTo>
                <a:lnTo>
                  <a:pt x="101" y="247"/>
                </a:lnTo>
                <a:lnTo>
                  <a:pt x="101" y="245"/>
                </a:lnTo>
                <a:lnTo>
                  <a:pt x="103" y="245"/>
                </a:lnTo>
                <a:lnTo>
                  <a:pt x="103" y="243"/>
                </a:lnTo>
                <a:lnTo>
                  <a:pt x="103" y="241"/>
                </a:lnTo>
                <a:lnTo>
                  <a:pt x="103" y="240"/>
                </a:lnTo>
                <a:lnTo>
                  <a:pt x="103" y="238"/>
                </a:lnTo>
                <a:lnTo>
                  <a:pt x="103" y="236"/>
                </a:lnTo>
                <a:lnTo>
                  <a:pt x="105" y="236"/>
                </a:lnTo>
                <a:lnTo>
                  <a:pt x="105" y="235"/>
                </a:lnTo>
                <a:lnTo>
                  <a:pt x="105" y="233"/>
                </a:lnTo>
                <a:lnTo>
                  <a:pt x="107" y="233"/>
                </a:lnTo>
                <a:lnTo>
                  <a:pt x="107" y="231"/>
                </a:lnTo>
                <a:lnTo>
                  <a:pt x="107" y="229"/>
                </a:lnTo>
                <a:lnTo>
                  <a:pt x="107" y="228"/>
                </a:lnTo>
                <a:lnTo>
                  <a:pt x="107" y="226"/>
                </a:lnTo>
                <a:lnTo>
                  <a:pt x="105" y="226"/>
                </a:lnTo>
                <a:lnTo>
                  <a:pt x="105" y="224"/>
                </a:lnTo>
                <a:lnTo>
                  <a:pt x="105" y="222"/>
                </a:lnTo>
                <a:lnTo>
                  <a:pt x="107" y="222"/>
                </a:lnTo>
                <a:lnTo>
                  <a:pt x="108" y="222"/>
                </a:lnTo>
                <a:lnTo>
                  <a:pt x="110" y="222"/>
                </a:lnTo>
                <a:lnTo>
                  <a:pt x="110" y="221"/>
                </a:lnTo>
                <a:lnTo>
                  <a:pt x="110" y="219"/>
                </a:lnTo>
                <a:lnTo>
                  <a:pt x="112" y="219"/>
                </a:lnTo>
                <a:lnTo>
                  <a:pt x="112" y="217"/>
                </a:lnTo>
                <a:lnTo>
                  <a:pt x="113" y="217"/>
                </a:lnTo>
                <a:lnTo>
                  <a:pt x="113" y="216"/>
                </a:lnTo>
                <a:lnTo>
                  <a:pt x="115" y="216"/>
                </a:lnTo>
                <a:lnTo>
                  <a:pt x="115" y="217"/>
                </a:lnTo>
                <a:lnTo>
                  <a:pt x="117" y="217"/>
                </a:lnTo>
                <a:lnTo>
                  <a:pt x="119" y="217"/>
                </a:lnTo>
                <a:lnTo>
                  <a:pt x="120" y="217"/>
                </a:lnTo>
                <a:lnTo>
                  <a:pt x="122" y="217"/>
                </a:lnTo>
                <a:lnTo>
                  <a:pt x="124" y="217"/>
                </a:lnTo>
                <a:lnTo>
                  <a:pt x="124" y="219"/>
                </a:lnTo>
                <a:lnTo>
                  <a:pt x="124" y="221"/>
                </a:lnTo>
                <a:lnTo>
                  <a:pt x="124" y="222"/>
                </a:lnTo>
                <a:lnTo>
                  <a:pt x="125" y="222"/>
                </a:lnTo>
                <a:lnTo>
                  <a:pt x="125" y="224"/>
                </a:lnTo>
                <a:lnTo>
                  <a:pt x="127" y="224"/>
                </a:lnTo>
                <a:lnTo>
                  <a:pt x="127" y="226"/>
                </a:lnTo>
                <a:lnTo>
                  <a:pt x="127" y="228"/>
                </a:lnTo>
                <a:lnTo>
                  <a:pt x="129" y="226"/>
                </a:lnTo>
                <a:lnTo>
                  <a:pt x="129" y="224"/>
                </a:lnTo>
                <a:lnTo>
                  <a:pt x="131" y="224"/>
                </a:lnTo>
                <a:lnTo>
                  <a:pt x="132" y="224"/>
                </a:lnTo>
                <a:lnTo>
                  <a:pt x="134" y="224"/>
                </a:lnTo>
                <a:lnTo>
                  <a:pt x="136" y="224"/>
                </a:lnTo>
                <a:lnTo>
                  <a:pt x="136" y="226"/>
                </a:lnTo>
                <a:lnTo>
                  <a:pt x="137" y="226"/>
                </a:lnTo>
                <a:lnTo>
                  <a:pt x="137" y="228"/>
                </a:lnTo>
                <a:lnTo>
                  <a:pt x="139" y="228"/>
                </a:lnTo>
                <a:lnTo>
                  <a:pt x="139" y="229"/>
                </a:lnTo>
                <a:lnTo>
                  <a:pt x="139" y="228"/>
                </a:lnTo>
                <a:lnTo>
                  <a:pt x="141" y="228"/>
                </a:lnTo>
                <a:lnTo>
                  <a:pt x="141" y="229"/>
                </a:lnTo>
                <a:lnTo>
                  <a:pt x="143" y="229"/>
                </a:lnTo>
                <a:lnTo>
                  <a:pt x="144" y="229"/>
                </a:lnTo>
                <a:lnTo>
                  <a:pt x="146" y="229"/>
                </a:lnTo>
                <a:lnTo>
                  <a:pt x="146" y="228"/>
                </a:lnTo>
                <a:lnTo>
                  <a:pt x="144" y="228"/>
                </a:lnTo>
                <a:lnTo>
                  <a:pt x="144" y="226"/>
                </a:lnTo>
                <a:lnTo>
                  <a:pt x="146" y="226"/>
                </a:lnTo>
                <a:lnTo>
                  <a:pt x="148" y="226"/>
                </a:lnTo>
                <a:lnTo>
                  <a:pt x="148" y="224"/>
                </a:lnTo>
                <a:lnTo>
                  <a:pt x="150" y="224"/>
                </a:lnTo>
                <a:lnTo>
                  <a:pt x="151" y="224"/>
                </a:lnTo>
                <a:lnTo>
                  <a:pt x="151" y="222"/>
                </a:lnTo>
                <a:lnTo>
                  <a:pt x="150" y="222"/>
                </a:lnTo>
                <a:lnTo>
                  <a:pt x="150" y="221"/>
                </a:lnTo>
                <a:lnTo>
                  <a:pt x="151" y="221"/>
                </a:lnTo>
                <a:lnTo>
                  <a:pt x="153" y="221"/>
                </a:lnTo>
                <a:lnTo>
                  <a:pt x="153" y="219"/>
                </a:lnTo>
                <a:lnTo>
                  <a:pt x="153" y="217"/>
                </a:lnTo>
                <a:lnTo>
                  <a:pt x="153" y="216"/>
                </a:lnTo>
                <a:lnTo>
                  <a:pt x="155" y="216"/>
                </a:lnTo>
                <a:lnTo>
                  <a:pt x="156" y="216"/>
                </a:lnTo>
                <a:lnTo>
                  <a:pt x="158" y="216"/>
                </a:lnTo>
                <a:lnTo>
                  <a:pt x="160" y="216"/>
                </a:lnTo>
                <a:lnTo>
                  <a:pt x="162" y="216"/>
                </a:lnTo>
                <a:lnTo>
                  <a:pt x="162" y="214"/>
                </a:lnTo>
                <a:lnTo>
                  <a:pt x="163" y="214"/>
                </a:lnTo>
                <a:lnTo>
                  <a:pt x="163" y="212"/>
                </a:lnTo>
                <a:lnTo>
                  <a:pt x="163" y="210"/>
                </a:lnTo>
                <a:lnTo>
                  <a:pt x="165" y="210"/>
                </a:lnTo>
                <a:lnTo>
                  <a:pt x="165" y="209"/>
                </a:lnTo>
                <a:lnTo>
                  <a:pt x="167" y="209"/>
                </a:lnTo>
                <a:lnTo>
                  <a:pt x="167" y="207"/>
                </a:lnTo>
                <a:lnTo>
                  <a:pt x="167" y="205"/>
                </a:lnTo>
                <a:lnTo>
                  <a:pt x="165" y="205"/>
                </a:lnTo>
                <a:lnTo>
                  <a:pt x="165" y="204"/>
                </a:lnTo>
                <a:lnTo>
                  <a:pt x="165" y="202"/>
                </a:lnTo>
                <a:lnTo>
                  <a:pt x="163" y="202"/>
                </a:lnTo>
                <a:lnTo>
                  <a:pt x="162" y="202"/>
                </a:lnTo>
                <a:lnTo>
                  <a:pt x="162" y="200"/>
                </a:lnTo>
                <a:lnTo>
                  <a:pt x="162" y="198"/>
                </a:lnTo>
                <a:lnTo>
                  <a:pt x="162" y="197"/>
                </a:lnTo>
                <a:lnTo>
                  <a:pt x="160" y="197"/>
                </a:lnTo>
                <a:lnTo>
                  <a:pt x="160" y="195"/>
                </a:lnTo>
                <a:lnTo>
                  <a:pt x="160" y="193"/>
                </a:lnTo>
                <a:lnTo>
                  <a:pt x="162" y="193"/>
                </a:lnTo>
                <a:lnTo>
                  <a:pt x="162" y="191"/>
                </a:lnTo>
                <a:lnTo>
                  <a:pt x="162" y="190"/>
                </a:lnTo>
                <a:lnTo>
                  <a:pt x="163" y="190"/>
                </a:lnTo>
                <a:lnTo>
                  <a:pt x="163" y="188"/>
                </a:lnTo>
                <a:lnTo>
                  <a:pt x="162" y="188"/>
                </a:lnTo>
                <a:lnTo>
                  <a:pt x="162" y="186"/>
                </a:lnTo>
                <a:lnTo>
                  <a:pt x="160" y="186"/>
                </a:lnTo>
                <a:lnTo>
                  <a:pt x="160" y="185"/>
                </a:lnTo>
                <a:lnTo>
                  <a:pt x="160" y="183"/>
                </a:lnTo>
                <a:lnTo>
                  <a:pt x="158" y="183"/>
                </a:lnTo>
                <a:lnTo>
                  <a:pt x="158" y="181"/>
                </a:lnTo>
                <a:lnTo>
                  <a:pt x="156" y="181"/>
                </a:lnTo>
                <a:lnTo>
                  <a:pt x="156" y="179"/>
                </a:lnTo>
                <a:lnTo>
                  <a:pt x="155" y="179"/>
                </a:lnTo>
                <a:lnTo>
                  <a:pt x="153" y="179"/>
                </a:lnTo>
                <a:lnTo>
                  <a:pt x="151" y="179"/>
                </a:lnTo>
                <a:lnTo>
                  <a:pt x="150" y="179"/>
                </a:lnTo>
                <a:lnTo>
                  <a:pt x="150" y="181"/>
                </a:lnTo>
                <a:lnTo>
                  <a:pt x="148" y="181"/>
                </a:lnTo>
                <a:lnTo>
                  <a:pt x="146" y="181"/>
                </a:lnTo>
                <a:lnTo>
                  <a:pt x="144" y="181"/>
                </a:lnTo>
                <a:lnTo>
                  <a:pt x="143" y="181"/>
                </a:lnTo>
                <a:lnTo>
                  <a:pt x="141" y="179"/>
                </a:lnTo>
                <a:lnTo>
                  <a:pt x="141" y="178"/>
                </a:lnTo>
                <a:lnTo>
                  <a:pt x="141" y="176"/>
                </a:lnTo>
                <a:lnTo>
                  <a:pt x="141" y="174"/>
                </a:lnTo>
                <a:lnTo>
                  <a:pt x="139" y="174"/>
                </a:lnTo>
                <a:lnTo>
                  <a:pt x="139" y="173"/>
                </a:lnTo>
                <a:lnTo>
                  <a:pt x="141" y="173"/>
                </a:lnTo>
                <a:lnTo>
                  <a:pt x="141" y="171"/>
                </a:lnTo>
                <a:lnTo>
                  <a:pt x="141" y="169"/>
                </a:lnTo>
                <a:lnTo>
                  <a:pt x="141" y="167"/>
                </a:lnTo>
                <a:lnTo>
                  <a:pt x="139" y="166"/>
                </a:lnTo>
                <a:lnTo>
                  <a:pt x="139" y="164"/>
                </a:lnTo>
                <a:lnTo>
                  <a:pt x="139" y="162"/>
                </a:lnTo>
                <a:lnTo>
                  <a:pt x="137" y="162"/>
                </a:lnTo>
                <a:lnTo>
                  <a:pt x="137" y="160"/>
                </a:lnTo>
                <a:lnTo>
                  <a:pt x="137" y="159"/>
                </a:lnTo>
                <a:lnTo>
                  <a:pt x="137" y="157"/>
                </a:lnTo>
                <a:lnTo>
                  <a:pt x="136" y="157"/>
                </a:lnTo>
                <a:lnTo>
                  <a:pt x="136" y="155"/>
                </a:lnTo>
                <a:lnTo>
                  <a:pt x="136" y="154"/>
                </a:lnTo>
                <a:lnTo>
                  <a:pt x="136" y="152"/>
                </a:lnTo>
                <a:lnTo>
                  <a:pt x="136" y="150"/>
                </a:lnTo>
                <a:lnTo>
                  <a:pt x="137" y="150"/>
                </a:lnTo>
                <a:lnTo>
                  <a:pt x="137" y="148"/>
                </a:lnTo>
                <a:lnTo>
                  <a:pt x="137" y="147"/>
                </a:lnTo>
                <a:lnTo>
                  <a:pt x="136" y="147"/>
                </a:lnTo>
                <a:lnTo>
                  <a:pt x="136" y="145"/>
                </a:lnTo>
                <a:lnTo>
                  <a:pt x="136" y="143"/>
                </a:lnTo>
                <a:lnTo>
                  <a:pt x="137" y="143"/>
                </a:lnTo>
                <a:lnTo>
                  <a:pt x="137" y="142"/>
                </a:lnTo>
                <a:lnTo>
                  <a:pt x="139" y="140"/>
                </a:lnTo>
                <a:lnTo>
                  <a:pt x="139" y="138"/>
                </a:lnTo>
                <a:lnTo>
                  <a:pt x="137" y="138"/>
                </a:lnTo>
                <a:lnTo>
                  <a:pt x="137" y="136"/>
                </a:lnTo>
                <a:lnTo>
                  <a:pt x="139" y="136"/>
                </a:lnTo>
                <a:lnTo>
                  <a:pt x="139" y="135"/>
                </a:lnTo>
                <a:lnTo>
                  <a:pt x="139" y="133"/>
                </a:lnTo>
                <a:lnTo>
                  <a:pt x="139" y="131"/>
                </a:lnTo>
                <a:lnTo>
                  <a:pt x="141" y="131"/>
                </a:lnTo>
                <a:lnTo>
                  <a:pt x="141" y="130"/>
                </a:lnTo>
                <a:lnTo>
                  <a:pt x="139" y="130"/>
                </a:lnTo>
                <a:lnTo>
                  <a:pt x="137" y="130"/>
                </a:lnTo>
                <a:lnTo>
                  <a:pt x="136" y="130"/>
                </a:lnTo>
                <a:lnTo>
                  <a:pt x="134" y="130"/>
                </a:lnTo>
                <a:lnTo>
                  <a:pt x="134" y="128"/>
                </a:lnTo>
                <a:lnTo>
                  <a:pt x="132" y="128"/>
                </a:lnTo>
                <a:lnTo>
                  <a:pt x="132" y="126"/>
                </a:lnTo>
                <a:lnTo>
                  <a:pt x="131" y="126"/>
                </a:lnTo>
                <a:lnTo>
                  <a:pt x="129" y="126"/>
                </a:lnTo>
                <a:lnTo>
                  <a:pt x="127" y="126"/>
                </a:lnTo>
                <a:lnTo>
                  <a:pt x="125" y="126"/>
                </a:lnTo>
                <a:lnTo>
                  <a:pt x="124" y="126"/>
                </a:lnTo>
                <a:lnTo>
                  <a:pt x="124" y="124"/>
                </a:lnTo>
                <a:lnTo>
                  <a:pt x="124" y="123"/>
                </a:lnTo>
                <a:lnTo>
                  <a:pt x="124" y="121"/>
                </a:lnTo>
                <a:lnTo>
                  <a:pt x="124" y="119"/>
                </a:lnTo>
                <a:lnTo>
                  <a:pt x="124" y="117"/>
                </a:lnTo>
                <a:lnTo>
                  <a:pt x="125" y="117"/>
                </a:lnTo>
                <a:lnTo>
                  <a:pt x="125" y="116"/>
                </a:lnTo>
                <a:lnTo>
                  <a:pt x="125" y="114"/>
                </a:lnTo>
                <a:lnTo>
                  <a:pt x="127" y="114"/>
                </a:lnTo>
                <a:lnTo>
                  <a:pt x="127" y="112"/>
                </a:lnTo>
                <a:lnTo>
                  <a:pt x="127" y="111"/>
                </a:lnTo>
                <a:lnTo>
                  <a:pt x="127" y="109"/>
                </a:lnTo>
                <a:lnTo>
                  <a:pt x="125" y="109"/>
                </a:lnTo>
                <a:lnTo>
                  <a:pt x="125" y="107"/>
                </a:lnTo>
                <a:lnTo>
                  <a:pt x="127" y="107"/>
                </a:lnTo>
                <a:lnTo>
                  <a:pt x="127" y="105"/>
                </a:lnTo>
                <a:lnTo>
                  <a:pt x="127" y="104"/>
                </a:lnTo>
                <a:lnTo>
                  <a:pt x="125" y="102"/>
                </a:lnTo>
                <a:lnTo>
                  <a:pt x="125" y="100"/>
                </a:lnTo>
                <a:lnTo>
                  <a:pt x="124" y="100"/>
                </a:lnTo>
                <a:lnTo>
                  <a:pt x="124" y="99"/>
                </a:lnTo>
                <a:lnTo>
                  <a:pt x="125" y="99"/>
                </a:lnTo>
                <a:lnTo>
                  <a:pt x="125" y="97"/>
                </a:lnTo>
                <a:lnTo>
                  <a:pt x="127" y="97"/>
                </a:lnTo>
                <a:lnTo>
                  <a:pt x="127" y="95"/>
                </a:lnTo>
                <a:lnTo>
                  <a:pt x="129" y="95"/>
                </a:lnTo>
                <a:lnTo>
                  <a:pt x="127" y="95"/>
                </a:lnTo>
                <a:lnTo>
                  <a:pt x="127" y="93"/>
                </a:lnTo>
                <a:lnTo>
                  <a:pt x="127" y="92"/>
                </a:lnTo>
                <a:lnTo>
                  <a:pt x="129" y="92"/>
                </a:lnTo>
                <a:lnTo>
                  <a:pt x="129" y="90"/>
                </a:lnTo>
                <a:lnTo>
                  <a:pt x="129" y="88"/>
                </a:lnTo>
                <a:lnTo>
                  <a:pt x="131" y="88"/>
                </a:lnTo>
                <a:lnTo>
                  <a:pt x="132" y="88"/>
                </a:lnTo>
                <a:lnTo>
                  <a:pt x="132" y="86"/>
                </a:lnTo>
                <a:lnTo>
                  <a:pt x="134" y="86"/>
                </a:lnTo>
                <a:lnTo>
                  <a:pt x="134" y="85"/>
                </a:lnTo>
                <a:lnTo>
                  <a:pt x="136" y="85"/>
                </a:lnTo>
                <a:lnTo>
                  <a:pt x="137" y="85"/>
                </a:lnTo>
                <a:lnTo>
                  <a:pt x="139" y="85"/>
                </a:lnTo>
                <a:lnTo>
                  <a:pt x="139" y="83"/>
                </a:lnTo>
                <a:lnTo>
                  <a:pt x="137" y="83"/>
                </a:lnTo>
                <a:lnTo>
                  <a:pt x="137" y="81"/>
                </a:lnTo>
                <a:lnTo>
                  <a:pt x="137" y="80"/>
                </a:lnTo>
                <a:lnTo>
                  <a:pt x="139" y="80"/>
                </a:lnTo>
                <a:lnTo>
                  <a:pt x="139" y="78"/>
                </a:lnTo>
                <a:lnTo>
                  <a:pt x="139" y="76"/>
                </a:lnTo>
                <a:lnTo>
                  <a:pt x="139" y="74"/>
                </a:lnTo>
                <a:lnTo>
                  <a:pt x="141" y="73"/>
                </a:lnTo>
                <a:lnTo>
                  <a:pt x="141" y="71"/>
                </a:lnTo>
                <a:lnTo>
                  <a:pt x="141" y="69"/>
                </a:lnTo>
                <a:lnTo>
                  <a:pt x="143" y="69"/>
                </a:lnTo>
                <a:lnTo>
                  <a:pt x="143" y="68"/>
                </a:lnTo>
                <a:lnTo>
                  <a:pt x="143" y="66"/>
                </a:lnTo>
                <a:lnTo>
                  <a:pt x="144" y="66"/>
                </a:lnTo>
                <a:lnTo>
                  <a:pt x="144" y="64"/>
                </a:lnTo>
                <a:lnTo>
                  <a:pt x="144" y="62"/>
                </a:lnTo>
                <a:lnTo>
                  <a:pt x="146" y="62"/>
                </a:lnTo>
                <a:lnTo>
                  <a:pt x="146" y="61"/>
                </a:lnTo>
                <a:lnTo>
                  <a:pt x="146" y="59"/>
                </a:lnTo>
                <a:lnTo>
                  <a:pt x="146" y="57"/>
                </a:lnTo>
                <a:lnTo>
                  <a:pt x="146" y="55"/>
                </a:lnTo>
                <a:lnTo>
                  <a:pt x="144" y="55"/>
                </a:lnTo>
                <a:lnTo>
                  <a:pt x="144" y="54"/>
                </a:lnTo>
                <a:lnTo>
                  <a:pt x="144" y="52"/>
                </a:lnTo>
                <a:lnTo>
                  <a:pt x="144" y="50"/>
                </a:lnTo>
                <a:lnTo>
                  <a:pt x="144" y="49"/>
                </a:lnTo>
                <a:lnTo>
                  <a:pt x="146" y="49"/>
                </a:lnTo>
                <a:lnTo>
                  <a:pt x="146" y="47"/>
                </a:lnTo>
                <a:lnTo>
                  <a:pt x="148" y="47"/>
                </a:lnTo>
                <a:lnTo>
                  <a:pt x="148" y="45"/>
                </a:lnTo>
                <a:lnTo>
                  <a:pt x="148" y="43"/>
                </a:lnTo>
                <a:lnTo>
                  <a:pt x="150" y="43"/>
                </a:lnTo>
                <a:lnTo>
                  <a:pt x="151" y="43"/>
                </a:lnTo>
                <a:lnTo>
                  <a:pt x="151" y="42"/>
                </a:lnTo>
                <a:lnTo>
                  <a:pt x="153" y="42"/>
                </a:lnTo>
                <a:lnTo>
                  <a:pt x="155" y="40"/>
                </a:lnTo>
                <a:lnTo>
                  <a:pt x="156" y="40"/>
                </a:lnTo>
                <a:lnTo>
                  <a:pt x="156" y="38"/>
                </a:lnTo>
                <a:lnTo>
                  <a:pt x="158" y="38"/>
                </a:lnTo>
                <a:lnTo>
                  <a:pt x="160" y="38"/>
                </a:lnTo>
                <a:lnTo>
                  <a:pt x="160" y="37"/>
                </a:lnTo>
                <a:lnTo>
                  <a:pt x="162" y="37"/>
                </a:lnTo>
                <a:lnTo>
                  <a:pt x="163" y="35"/>
                </a:lnTo>
                <a:lnTo>
                  <a:pt x="163" y="37"/>
                </a:lnTo>
                <a:lnTo>
                  <a:pt x="165" y="37"/>
                </a:lnTo>
                <a:lnTo>
                  <a:pt x="167" y="37"/>
                </a:lnTo>
                <a:lnTo>
                  <a:pt x="168" y="37"/>
                </a:lnTo>
                <a:lnTo>
                  <a:pt x="170" y="37"/>
                </a:lnTo>
                <a:lnTo>
                  <a:pt x="172" y="37"/>
                </a:lnTo>
                <a:lnTo>
                  <a:pt x="174" y="37"/>
                </a:lnTo>
                <a:lnTo>
                  <a:pt x="175" y="37"/>
                </a:lnTo>
                <a:lnTo>
                  <a:pt x="175" y="38"/>
                </a:lnTo>
                <a:lnTo>
                  <a:pt x="177" y="38"/>
                </a:lnTo>
                <a:lnTo>
                  <a:pt x="177" y="37"/>
                </a:lnTo>
                <a:lnTo>
                  <a:pt x="179" y="37"/>
                </a:lnTo>
                <a:lnTo>
                  <a:pt x="181" y="37"/>
                </a:lnTo>
                <a:lnTo>
                  <a:pt x="181" y="35"/>
                </a:lnTo>
                <a:lnTo>
                  <a:pt x="182" y="35"/>
                </a:lnTo>
                <a:lnTo>
                  <a:pt x="182" y="33"/>
                </a:lnTo>
                <a:lnTo>
                  <a:pt x="184" y="33"/>
                </a:lnTo>
                <a:lnTo>
                  <a:pt x="184" y="31"/>
                </a:lnTo>
                <a:lnTo>
                  <a:pt x="186" y="31"/>
                </a:lnTo>
                <a:lnTo>
                  <a:pt x="186" y="30"/>
                </a:lnTo>
                <a:lnTo>
                  <a:pt x="187" y="30"/>
                </a:lnTo>
                <a:lnTo>
                  <a:pt x="189" y="30"/>
                </a:lnTo>
                <a:lnTo>
                  <a:pt x="191" y="30"/>
                </a:lnTo>
                <a:lnTo>
                  <a:pt x="193" y="30"/>
                </a:lnTo>
                <a:lnTo>
                  <a:pt x="193" y="28"/>
                </a:lnTo>
                <a:lnTo>
                  <a:pt x="194" y="28"/>
                </a:lnTo>
                <a:lnTo>
                  <a:pt x="194" y="26"/>
                </a:lnTo>
                <a:lnTo>
                  <a:pt x="196" y="26"/>
                </a:lnTo>
                <a:lnTo>
                  <a:pt x="198" y="26"/>
                </a:lnTo>
                <a:lnTo>
                  <a:pt x="199" y="26"/>
                </a:lnTo>
                <a:lnTo>
                  <a:pt x="201" y="26"/>
                </a:lnTo>
                <a:lnTo>
                  <a:pt x="201" y="24"/>
                </a:lnTo>
                <a:lnTo>
                  <a:pt x="201" y="23"/>
                </a:lnTo>
                <a:lnTo>
                  <a:pt x="203" y="23"/>
                </a:lnTo>
                <a:lnTo>
                  <a:pt x="203" y="21"/>
                </a:lnTo>
                <a:lnTo>
                  <a:pt x="205" y="21"/>
                </a:lnTo>
                <a:lnTo>
                  <a:pt x="205" y="19"/>
                </a:lnTo>
                <a:lnTo>
                  <a:pt x="205" y="18"/>
                </a:lnTo>
                <a:lnTo>
                  <a:pt x="205" y="16"/>
                </a:lnTo>
                <a:lnTo>
                  <a:pt x="206" y="16"/>
                </a:lnTo>
                <a:lnTo>
                  <a:pt x="206" y="14"/>
                </a:lnTo>
                <a:lnTo>
                  <a:pt x="206" y="12"/>
                </a:lnTo>
                <a:lnTo>
                  <a:pt x="208" y="12"/>
                </a:lnTo>
                <a:lnTo>
                  <a:pt x="208" y="11"/>
                </a:lnTo>
                <a:lnTo>
                  <a:pt x="208" y="9"/>
                </a:lnTo>
                <a:lnTo>
                  <a:pt x="208" y="7"/>
                </a:lnTo>
                <a:lnTo>
                  <a:pt x="208" y="6"/>
                </a:lnTo>
                <a:lnTo>
                  <a:pt x="210" y="6"/>
                </a:lnTo>
                <a:lnTo>
                  <a:pt x="210" y="4"/>
                </a:lnTo>
                <a:lnTo>
                  <a:pt x="210" y="2"/>
                </a:lnTo>
                <a:lnTo>
                  <a:pt x="211" y="2"/>
                </a:lnTo>
                <a:lnTo>
                  <a:pt x="211" y="0"/>
                </a:lnTo>
                <a:lnTo>
                  <a:pt x="213" y="0"/>
                </a:lnTo>
                <a:lnTo>
                  <a:pt x="215" y="0"/>
                </a:lnTo>
                <a:lnTo>
                  <a:pt x="215" y="2"/>
                </a:lnTo>
                <a:lnTo>
                  <a:pt x="217" y="2"/>
                </a:lnTo>
                <a:close/>
              </a:path>
            </a:pathLst>
          </a:custGeom>
          <a:solidFill>
            <a:schemeClr val="accent1"/>
          </a:solidFill>
          <a:ln w="9525">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82" name="Freeform 34"/>
          <p:cNvSpPr>
            <a:spLocks/>
          </p:cNvSpPr>
          <p:nvPr/>
        </p:nvSpPr>
        <p:spPr bwMode="auto">
          <a:xfrm>
            <a:off x="5863533" y="1491095"/>
            <a:ext cx="22725" cy="30300"/>
          </a:xfrm>
          <a:custGeom>
            <a:avLst/>
            <a:gdLst>
              <a:gd name="T0" fmla="*/ 0 w 12"/>
              <a:gd name="T1" fmla="*/ 16 h 16"/>
              <a:gd name="T2" fmla="*/ 1 w 12"/>
              <a:gd name="T3" fmla="*/ 16 h 16"/>
              <a:gd name="T4" fmla="*/ 1 w 12"/>
              <a:gd name="T5" fmla="*/ 14 h 16"/>
              <a:gd name="T6" fmla="*/ 1 w 12"/>
              <a:gd name="T7" fmla="*/ 12 h 16"/>
              <a:gd name="T8" fmla="*/ 3 w 12"/>
              <a:gd name="T9" fmla="*/ 12 h 16"/>
              <a:gd name="T10" fmla="*/ 3 w 12"/>
              <a:gd name="T11" fmla="*/ 11 h 16"/>
              <a:gd name="T12" fmla="*/ 3 w 12"/>
              <a:gd name="T13" fmla="*/ 9 h 16"/>
              <a:gd name="T14" fmla="*/ 3 w 12"/>
              <a:gd name="T15" fmla="*/ 7 h 16"/>
              <a:gd name="T16" fmla="*/ 3 w 12"/>
              <a:gd name="T17" fmla="*/ 6 h 16"/>
              <a:gd name="T18" fmla="*/ 5 w 12"/>
              <a:gd name="T19" fmla="*/ 6 h 16"/>
              <a:gd name="T20" fmla="*/ 5 w 12"/>
              <a:gd name="T21" fmla="*/ 4 h 16"/>
              <a:gd name="T22" fmla="*/ 5 w 12"/>
              <a:gd name="T23" fmla="*/ 2 h 16"/>
              <a:gd name="T24" fmla="*/ 6 w 12"/>
              <a:gd name="T25" fmla="*/ 2 h 16"/>
              <a:gd name="T26" fmla="*/ 6 w 12"/>
              <a:gd name="T27" fmla="*/ 0 h 16"/>
              <a:gd name="T28" fmla="*/ 8 w 12"/>
              <a:gd name="T29" fmla="*/ 0 h 16"/>
              <a:gd name="T30" fmla="*/ 10 w 12"/>
              <a:gd name="T31" fmla="*/ 0 h 16"/>
              <a:gd name="T32" fmla="*/ 10 w 12"/>
              <a:gd name="T33" fmla="*/ 2 h 16"/>
              <a:gd name="T34" fmla="*/ 12 w 12"/>
              <a:gd name="T35"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6">
                <a:moveTo>
                  <a:pt x="0" y="16"/>
                </a:moveTo>
                <a:lnTo>
                  <a:pt x="1" y="16"/>
                </a:lnTo>
                <a:lnTo>
                  <a:pt x="1" y="14"/>
                </a:lnTo>
                <a:lnTo>
                  <a:pt x="1" y="12"/>
                </a:lnTo>
                <a:lnTo>
                  <a:pt x="3" y="12"/>
                </a:lnTo>
                <a:lnTo>
                  <a:pt x="3" y="11"/>
                </a:lnTo>
                <a:lnTo>
                  <a:pt x="3" y="9"/>
                </a:lnTo>
                <a:lnTo>
                  <a:pt x="3" y="7"/>
                </a:lnTo>
                <a:lnTo>
                  <a:pt x="3" y="6"/>
                </a:lnTo>
                <a:lnTo>
                  <a:pt x="5" y="6"/>
                </a:lnTo>
                <a:lnTo>
                  <a:pt x="5" y="4"/>
                </a:lnTo>
                <a:lnTo>
                  <a:pt x="5" y="2"/>
                </a:lnTo>
                <a:lnTo>
                  <a:pt x="6" y="2"/>
                </a:lnTo>
                <a:lnTo>
                  <a:pt x="6" y="0"/>
                </a:lnTo>
                <a:lnTo>
                  <a:pt x="8" y="0"/>
                </a:lnTo>
                <a:lnTo>
                  <a:pt x="10" y="0"/>
                </a:lnTo>
                <a:lnTo>
                  <a:pt x="10" y="2"/>
                </a:lnTo>
                <a:lnTo>
                  <a:pt x="12" y="2"/>
                </a:lnTo>
              </a:path>
            </a:pathLst>
          </a:custGeom>
          <a:noFill/>
          <a:ln w="4763">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3" name="Freeform 35"/>
          <p:cNvSpPr>
            <a:spLocks/>
          </p:cNvSpPr>
          <p:nvPr/>
        </p:nvSpPr>
        <p:spPr bwMode="auto">
          <a:xfrm>
            <a:off x="5490466" y="2489098"/>
            <a:ext cx="744241" cy="1155184"/>
          </a:xfrm>
          <a:custGeom>
            <a:avLst/>
            <a:gdLst>
              <a:gd name="T0" fmla="*/ 61 w 393"/>
              <a:gd name="T1" fmla="*/ 12 h 610"/>
              <a:gd name="T2" fmla="*/ 78 w 393"/>
              <a:gd name="T3" fmla="*/ 24 h 610"/>
              <a:gd name="T4" fmla="*/ 100 w 393"/>
              <a:gd name="T5" fmla="*/ 31 h 610"/>
              <a:gd name="T6" fmla="*/ 119 w 393"/>
              <a:gd name="T7" fmla="*/ 33 h 610"/>
              <a:gd name="T8" fmla="*/ 296 w 393"/>
              <a:gd name="T9" fmla="*/ 72 h 610"/>
              <a:gd name="T10" fmla="*/ 307 w 393"/>
              <a:gd name="T11" fmla="*/ 128 h 610"/>
              <a:gd name="T12" fmla="*/ 321 w 393"/>
              <a:gd name="T13" fmla="*/ 174 h 610"/>
              <a:gd name="T14" fmla="*/ 339 w 393"/>
              <a:gd name="T15" fmla="*/ 219 h 610"/>
              <a:gd name="T16" fmla="*/ 351 w 393"/>
              <a:gd name="T17" fmla="*/ 270 h 610"/>
              <a:gd name="T18" fmla="*/ 357 w 393"/>
              <a:gd name="T19" fmla="*/ 329 h 610"/>
              <a:gd name="T20" fmla="*/ 360 w 393"/>
              <a:gd name="T21" fmla="*/ 384 h 610"/>
              <a:gd name="T22" fmla="*/ 370 w 393"/>
              <a:gd name="T23" fmla="*/ 437 h 610"/>
              <a:gd name="T24" fmla="*/ 367 w 393"/>
              <a:gd name="T25" fmla="*/ 494 h 610"/>
              <a:gd name="T26" fmla="*/ 376 w 393"/>
              <a:gd name="T27" fmla="*/ 548 h 610"/>
              <a:gd name="T28" fmla="*/ 255 w 393"/>
              <a:gd name="T29" fmla="*/ 577 h 610"/>
              <a:gd name="T30" fmla="*/ 231 w 393"/>
              <a:gd name="T31" fmla="*/ 584 h 610"/>
              <a:gd name="T32" fmla="*/ 210 w 393"/>
              <a:gd name="T33" fmla="*/ 594 h 610"/>
              <a:gd name="T34" fmla="*/ 185 w 393"/>
              <a:gd name="T35" fmla="*/ 601 h 610"/>
              <a:gd name="T36" fmla="*/ 167 w 393"/>
              <a:gd name="T37" fmla="*/ 598 h 610"/>
              <a:gd name="T38" fmla="*/ 162 w 393"/>
              <a:gd name="T39" fmla="*/ 565 h 610"/>
              <a:gd name="T40" fmla="*/ 167 w 393"/>
              <a:gd name="T41" fmla="*/ 537 h 610"/>
              <a:gd name="T42" fmla="*/ 154 w 393"/>
              <a:gd name="T43" fmla="*/ 517 h 610"/>
              <a:gd name="T44" fmla="*/ 162 w 393"/>
              <a:gd name="T45" fmla="*/ 499 h 610"/>
              <a:gd name="T46" fmla="*/ 155 w 393"/>
              <a:gd name="T47" fmla="*/ 472 h 610"/>
              <a:gd name="T48" fmla="*/ 142 w 393"/>
              <a:gd name="T49" fmla="*/ 462 h 610"/>
              <a:gd name="T50" fmla="*/ 136 w 393"/>
              <a:gd name="T51" fmla="*/ 444 h 610"/>
              <a:gd name="T52" fmla="*/ 131 w 393"/>
              <a:gd name="T53" fmla="*/ 437 h 610"/>
              <a:gd name="T54" fmla="*/ 116 w 393"/>
              <a:gd name="T55" fmla="*/ 436 h 610"/>
              <a:gd name="T56" fmla="*/ 109 w 393"/>
              <a:gd name="T57" fmla="*/ 453 h 610"/>
              <a:gd name="T58" fmla="*/ 97 w 393"/>
              <a:gd name="T59" fmla="*/ 460 h 610"/>
              <a:gd name="T60" fmla="*/ 93 w 393"/>
              <a:gd name="T61" fmla="*/ 439 h 610"/>
              <a:gd name="T62" fmla="*/ 74 w 393"/>
              <a:gd name="T63" fmla="*/ 422 h 610"/>
              <a:gd name="T64" fmla="*/ 74 w 393"/>
              <a:gd name="T65" fmla="*/ 393 h 610"/>
              <a:gd name="T66" fmla="*/ 86 w 393"/>
              <a:gd name="T67" fmla="*/ 369 h 610"/>
              <a:gd name="T68" fmla="*/ 107 w 393"/>
              <a:gd name="T69" fmla="*/ 357 h 610"/>
              <a:gd name="T70" fmla="*/ 104 w 393"/>
              <a:gd name="T71" fmla="*/ 339 h 610"/>
              <a:gd name="T72" fmla="*/ 92 w 393"/>
              <a:gd name="T73" fmla="*/ 319 h 610"/>
              <a:gd name="T74" fmla="*/ 66 w 393"/>
              <a:gd name="T75" fmla="*/ 312 h 610"/>
              <a:gd name="T76" fmla="*/ 42 w 393"/>
              <a:gd name="T77" fmla="*/ 301 h 610"/>
              <a:gd name="T78" fmla="*/ 28 w 393"/>
              <a:gd name="T79" fmla="*/ 293 h 610"/>
              <a:gd name="T80" fmla="*/ 31 w 393"/>
              <a:gd name="T81" fmla="*/ 270 h 610"/>
              <a:gd name="T82" fmla="*/ 38 w 393"/>
              <a:gd name="T83" fmla="*/ 252 h 610"/>
              <a:gd name="T84" fmla="*/ 52 w 393"/>
              <a:gd name="T85" fmla="*/ 227 h 610"/>
              <a:gd name="T86" fmla="*/ 68 w 393"/>
              <a:gd name="T87" fmla="*/ 214 h 610"/>
              <a:gd name="T88" fmla="*/ 85 w 393"/>
              <a:gd name="T89" fmla="*/ 208 h 610"/>
              <a:gd name="T90" fmla="*/ 105 w 393"/>
              <a:gd name="T91" fmla="*/ 198 h 610"/>
              <a:gd name="T92" fmla="*/ 126 w 393"/>
              <a:gd name="T93" fmla="*/ 188 h 610"/>
              <a:gd name="T94" fmla="*/ 140 w 393"/>
              <a:gd name="T95" fmla="*/ 181 h 610"/>
              <a:gd name="T96" fmla="*/ 150 w 393"/>
              <a:gd name="T97" fmla="*/ 162 h 610"/>
              <a:gd name="T98" fmla="*/ 140 w 393"/>
              <a:gd name="T99" fmla="*/ 155 h 610"/>
              <a:gd name="T100" fmla="*/ 124 w 393"/>
              <a:gd name="T101" fmla="*/ 162 h 610"/>
              <a:gd name="T102" fmla="*/ 102 w 393"/>
              <a:gd name="T103" fmla="*/ 153 h 610"/>
              <a:gd name="T104" fmla="*/ 81 w 393"/>
              <a:gd name="T105" fmla="*/ 145 h 610"/>
              <a:gd name="T106" fmla="*/ 66 w 393"/>
              <a:gd name="T107" fmla="*/ 138 h 610"/>
              <a:gd name="T108" fmla="*/ 62 w 393"/>
              <a:gd name="T109" fmla="*/ 110 h 610"/>
              <a:gd name="T110" fmla="*/ 54 w 393"/>
              <a:gd name="T111" fmla="*/ 93 h 610"/>
              <a:gd name="T112" fmla="*/ 47 w 393"/>
              <a:gd name="T113" fmla="*/ 74 h 610"/>
              <a:gd name="T114" fmla="*/ 19 w 393"/>
              <a:gd name="T115" fmla="*/ 71 h 610"/>
              <a:gd name="T116" fmla="*/ 4 w 393"/>
              <a:gd name="T117" fmla="*/ 66 h 610"/>
              <a:gd name="T118" fmla="*/ 0 w 393"/>
              <a:gd name="T119" fmla="*/ 43 h 610"/>
              <a:gd name="T120" fmla="*/ 12 w 393"/>
              <a:gd name="T121" fmla="*/ 26 h 610"/>
              <a:gd name="T122" fmla="*/ 31 w 393"/>
              <a:gd name="T123" fmla="*/ 9 h 610"/>
              <a:gd name="T124" fmla="*/ 50 w 393"/>
              <a:gd name="T125" fmla="*/ 2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3" h="610">
                <a:moveTo>
                  <a:pt x="50" y="2"/>
                </a:moveTo>
                <a:lnTo>
                  <a:pt x="52" y="2"/>
                </a:lnTo>
                <a:lnTo>
                  <a:pt x="54" y="2"/>
                </a:lnTo>
                <a:lnTo>
                  <a:pt x="52" y="2"/>
                </a:lnTo>
                <a:lnTo>
                  <a:pt x="52" y="4"/>
                </a:lnTo>
                <a:lnTo>
                  <a:pt x="52" y="5"/>
                </a:lnTo>
                <a:lnTo>
                  <a:pt x="52" y="7"/>
                </a:lnTo>
                <a:lnTo>
                  <a:pt x="52" y="9"/>
                </a:lnTo>
                <a:lnTo>
                  <a:pt x="52" y="11"/>
                </a:lnTo>
                <a:lnTo>
                  <a:pt x="54" y="11"/>
                </a:lnTo>
                <a:lnTo>
                  <a:pt x="54" y="12"/>
                </a:lnTo>
                <a:lnTo>
                  <a:pt x="55" y="12"/>
                </a:lnTo>
                <a:lnTo>
                  <a:pt x="54" y="12"/>
                </a:lnTo>
                <a:lnTo>
                  <a:pt x="54" y="14"/>
                </a:lnTo>
                <a:lnTo>
                  <a:pt x="55" y="14"/>
                </a:lnTo>
                <a:lnTo>
                  <a:pt x="55" y="16"/>
                </a:lnTo>
                <a:lnTo>
                  <a:pt x="57" y="16"/>
                </a:lnTo>
                <a:lnTo>
                  <a:pt x="59" y="16"/>
                </a:lnTo>
                <a:lnTo>
                  <a:pt x="59" y="14"/>
                </a:lnTo>
                <a:lnTo>
                  <a:pt x="59" y="12"/>
                </a:lnTo>
                <a:lnTo>
                  <a:pt x="61" y="12"/>
                </a:lnTo>
                <a:lnTo>
                  <a:pt x="61" y="14"/>
                </a:lnTo>
                <a:lnTo>
                  <a:pt x="62" y="16"/>
                </a:lnTo>
                <a:lnTo>
                  <a:pt x="62" y="14"/>
                </a:lnTo>
                <a:lnTo>
                  <a:pt x="64" y="14"/>
                </a:lnTo>
                <a:lnTo>
                  <a:pt x="66" y="14"/>
                </a:lnTo>
                <a:lnTo>
                  <a:pt x="66" y="16"/>
                </a:lnTo>
                <a:lnTo>
                  <a:pt x="68" y="16"/>
                </a:lnTo>
                <a:lnTo>
                  <a:pt x="69" y="16"/>
                </a:lnTo>
                <a:lnTo>
                  <a:pt x="69" y="17"/>
                </a:lnTo>
                <a:lnTo>
                  <a:pt x="69" y="19"/>
                </a:lnTo>
                <a:lnTo>
                  <a:pt x="71" y="21"/>
                </a:lnTo>
                <a:lnTo>
                  <a:pt x="71" y="23"/>
                </a:lnTo>
                <a:lnTo>
                  <a:pt x="71" y="24"/>
                </a:lnTo>
                <a:lnTo>
                  <a:pt x="73" y="24"/>
                </a:lnTo>
                <a:lnTo>
                  <a:pt x="73" y="26"/>
                </a:lnTo>
                <a:lnTo>
                  <a:pt x="73" y="24"/>
                </a:lnTo>
                <a:lnTo>
                  <a:pt x="74" y="24"/>
                </a:lnTo>
                <a:lnTo>
                  <a:pt x="74" y="23"/>
                </a:lnTo>
                <a:lnTo>
                  <a:pt x="74" y="24"/>
                </a:lnTo>
                <a:lnTo>
                  <a:pt x="76" y="24"/>
                </a:lnTo>
                <a:lnTo>
                  <a:pt x="78" y="24"/>
                </a:lnTo>
                <a:lnTo>
                  <a:pt x="80" y="24"/>
                </a:lnTo>
                <a:lnTo>
                  <a:pt x="81" y="24"/>
                </a:lnTo>
                <a:lnTo>
                  <a:pt x="83" y="24"/>
                </a:lnTo>
                <a:lnTo>
                  <a:pt x="85" y="24"/>
                </a:lnTo>
                <a:lnTo>
                  <a:pt x="85" y="26"/>
                </a:lnTo>
                <a:lnTo>
                  <a:pt x="86" y="26"/>
                </a:lnTo>
                <a:lnTo>
                  <a:pt x="88" y="26"/>
                </a:lnTo>
                <a:lnTo>
                  <a:pt x="90" y="26"/>
                </a:lnTo>
                <a:lnTo>
                  <a:pt x="92" y="26"/>
                </a:lnTo>
                <a:lnTo>
                  <a:pt x="93" y="26"/>
                </a:lnTo>
                <a:lnTo>
                  <a:pt x="93" y="28"/>
                </a:lnTo>
                <a:lnTo>
                  <a:pt x="93" y="29"/>
                </a:lnTo>
                <a:lnTo>
                  <a:pt x="95" y="29"/>
                </a:lnTo>
                <a:lnTo>
                  <a:pt x="97" y="29"/>
                </a:lnTo>
                <a:lnTo>
                  <a:pt x="97" y="31"/>
                </a:lnTo>
                <a:lnTo>
                  <a:pt x="99" y="31"/>
                </a:lnTo>
                <a:lnTo>
                  <a:pt x="97" y="31"/>
                </a:lnTo>
                <a:lnTo>
                  <a:pt x="97" y="29"/>
                </a:lnTo>
                <a:lnTo>
                  <a:pt x="99" y="29"/>
                </a:lnTo>
                <a:lnTo>
                  <a:pt x="100" y="29"/>
                </a:lnTo>
                <a:lnTo>
                  <a:pt x="100" y="31"/>
                </a:lnTo>
                <a:lnTo>
                  <a:pt x="99" y="31"/>
                </a:lnTo>
                <a:lnTo>
                  <a:pt x="99" y="33"/>
                </a:lnTo>
                <a:lnTo>
                  <a:pt x="100" y="33"/>
                </a:lnTo>
                <a:lnTo>
                  <a:pt x="102" y="35"/>
                </a:lnTo>
                <a:lnTo>
                  <a:pt x="104" y="35"/>
                </a:lnTo>
                <a:lnTo>
                  <a:pt x="105" y="35"/>
                </a:lnTo>
                <a:lnTo>
                  <a:pt x="105" y="33"/>
                </a:lnTo>
                <a:lnTo>
                  <a:pt x="105" y="31"/>
                </a:lnTo>
                <a:lnTo>
                  <a:pt x="107" y="31"/>
                </a:lnTo>
                <a:lnTo>
                  <a:pt x="109" y="31"/>
                </a:lnTo>
                <a:lnTo>
                  <a:pt x="109" y="29"/>
                </a:lnTo>
                <a:lnTo>
                  <a:pt x="111" y="29"/>
                </a:lnTo>
                <a:lnTo>
                  <a:pt x="112" y="29"/>
                </a:lnTo>
                <a:lnTo>
                  <a:pt x="112" y="31"/>
                </a:lnTo>
                <a:lnTo>
                  <a:pt x="114" y="31"/>
                </a:lnTo>
                <a:lnTo>
                  <a:pt x="114" y="33"/>
                </a:lnTo>
                <a:lnTo>
                  <a:pt x="116" y="33"/>
                </a:lnTo>
                <a:lnTo>
                  <a:pt x="117" y="33"/>
                </a:lnTo>
                <a:lnTo>
                  <a:pt x="116" y="33"/>
                </a:lnTo>
                <a:lnTo>
                  <a:pt x="117" y="33"/>
                </a:lnTo>
                <a:lnTo>
                  <a:pt x="119" y="33"/>
                </a:lnTo>
                <a:lnTo>
                  <a:pt x="119" y="35"/>
                </a:lnTo>
                <a:lnTo>
                  <a:pt x="121" y="35"/>
                </a:lnTo>
                <a:lnTo>
                  <a:pt x="123" y="35"/>
                </a:lnTo>
                <a:lnTo>
                  <a:pt x="281" y="36"/>
                </a:lnTo>
                <a:lnTo>
                  <a:pt x="283" y="40"/>
                </a:lnTo>
                <a:lnTo>
                  <a:pt x="284" y="43"/>
                </a:lnTo>
                <a:lnTo>
                  <a:pt x="284" y="45"/>
                </a:lnTo>
                <a:lnTo>
                  <a:pt x="284" y="47"/>
                </a:lnTo>
                <a:lnTo>
                  <a:pt x="286" y="48"/>
                </a:lnTo>
                <a:lnTo>
                  <a:pt x="286" y="50"/>
                </a:lnTo>
                <a:lnTo>
                  <a:pt x="288" y="52"/>
                </a:lnTo>
                <a:lnTo>
                  <a:pt x="290" y="54"/>
                </a:lnTo>
                <a:lnTo>
                  <a:pt x="290" y="55"/>
                </a:lnTo>
                <a:lnTo>
                  <a:pt x="291" y="57"/>
                </a:lnTo>
                <a:lnTo>
                  <a:pt x="293" y="60"/>
                </a:lnTo>
                <a:lnTo>
                  <a:pt x="293" y="62"/>
                </a:lnTo>
                <a:lnTo>
                  <a:pt x="295" y="64"/>
                </a:lnTo>
                <a:lnTo>
                  <a:pt x="296" y="66"/>
                </a:lnTo>
                <a:lnTo>
                  <a:pt x="296" y="67"/>
                </a:lnTo>
                <a:lnTo>
                  <a:pt x="296" y="71"/>
                </a:lnTo>
                <a:lnTo>
                  <a:pt x="296" y="72"/>
                </a:lnTo>
                <a:lnTo>
                  <a:pt x="298" y="76"/>
                </a:lnTo>
                <a:lnTo>
                  <a:pt x="298" y="79"/>
                </a:lnTo>
                <a:lnTo>
                  <a:pt x="298" y="81"/>
                </a:lnTo>
                <a:lnTo>
                  <a:pt x="298" y="85"/>
                </a:lnTo>
                <a:lnTo>
                  <a:pt x="298" y="88"/>
                </a:lnTo>
                <a:lnTo>
                  <a:pt x="298" y="90"/>
                </a:lnTo>
                <a:lnTo>
                  <a:pt x="300" y="93"/>
                </a:lnTo>
                <a:lnTo>
                  <a:pt x="300" y="95"/>
                </a:lnTo>
                <a:lnTo>
                  <a:pt x="300" y="98"/>
                </a:lnTo>
                <a:lnTo>
                  <a:pt x="302" y="100"/>
                </a:lnTo>
                <a:lnTo>
                  <a:pt x="302" y="102"/>
                </a:lnTo>
                <a:lnTo>
                  <a:pt x="302" y="105"/>
                </a:lnTo>
                <a:lnTo>
                  <a:pt x="303" y="107"/>
                </a:lnTo>
                <a:lnTo>
                  <a:pt x="303" y="109"/>
                </a:lnTo>
                <a:lnTo>
                  <a:pt x="303" y="112"/>
                </a:lnTo>
                <a:lnTo>
                  <a:pt x="305" y="114"/>
                </a:lnTo>
                <a:lnTo>
                  <a:pt x="305" y="117"/>
                </a:lnTo>
                <a:lnTo>
                  <a:pt x="305" y="119"/>
                </a:lnTo>
                <a:lnTo>
                  <a:pt x="307" y="122"/>
                </a:lnTo>
                <a:lnTo>
                  <a:pt x="307" y="124"/>
                </a:lnTo>
                <a:lnTo>
                  <a:pt x="307" y="128"/>
                </a:lnTo>
                <a:lnTo>
                  <a:pt x="308" y="129"/>
                </a:lnTo>
                <a:lnTo>
                  <a:pt x="308" y="131"/>
                </a:lnTo>
                <a:lnTo>
                  <a:pt x="308" y="134"/>
                </a:lnTo>
                <a:lnTo>
                  <a:pt x="310" y="136"/>
                </a:lnTo>
                <a:lnTo>
                  <a:pt x="310" y="140"/>
                </a:lnTo>
                <a:lnTo>
                  <a:pt x="310" y="141"/>
                </a:lnTo>
                <a:lnTo>
                  <a:pt x="312" y="145"/>
                </a:lnTo>
                <a:lnTo>
                  <a:pt x="312" y="147"/>
                </a:lnTo>
                <a:lnTo>
                  <a:pt x="312" y="148"/>
                </a:lnTo>
                <a:lnTo>
                  <a:pt x="312" y="152"/>
                </a:lnTo>
                <a:lnTo>
                  <a:pt x="314" y="153"/>
                </a:lnTo>
                <a:lnTo>
                  <a:pt x="314" y="155"/>
                </a:lnTo>
                <a:lnTo>
                  <a:pt x="314" y="157"/>
                </a:lnTo>
                <a:lnTo>
                  <a:pt x="315" y="159"/>
                </a:lnTo>
                <a:lnTo>
                  <a:pt x="315" y="162"/>
                </a:lnTo>
                <a:lnTo>
                  <a:pt x="315" y="164"/>
                </a:lnTo>
                <a:lnTo>
                  <a:pt x="317" y="165"/>
                </a:lnTo>
                <a:lnTo>
                  <a:pt x="317" y="169"/>
                </a:lnTo>
                <a:lnTo>
                  <a:pt x="319" y="171"/>
                </a:lnTo>
                <a:lnTo>
                  <a:pt x="319" y="172"/>
                </a:lnTo>
                <a:lnTo>
                  <a:pt x="321" y="174"/>
                </a:lnTo>
                <a:lnTo>
                  <a:pt x="321" y="177"/>
                </a:lnTo>
                <a:lnTo>
                  <a:pt x="322" y="179"/>
                </a:lnTo>
                <a:lnTo>
                  <a:pt x="322" y="181"/>
                </a:lnTo>
                <a:lnTo>
                  <a:pt x="322" y="184"/>
                </a:lnTo>
                <a:lnTo>
                  <a:pt x="324" y="186"/>
                </a:lnTo>
                <a:lnTo>
                  <a:pt x="324" y="188"/>
                </a:lnTo>
                <a:lnTo>
                  <a:pt x="326" y="191"/>
                </a:lnTo>
                <a:lnTo>
                  <a:pt x="326" y="193"/>
                </a:lnTo>
                <a:lnTo>
                  <a:pt x="327" y="195"/>
                </a:lnTo>
                <a:lnTo>
                  <a:pt x="327" y="196"/>
                </a:lnTo>
                <a:lnTo>
                  <a:pt x="329" y="198"/>
                </a:lnTo>
                <a:lnTo>
                  <a:pt x="329" y="202"/>
                </a:lnTo>
                <a:lnTo>
                  <a:pt x="331" y="203"/>
                </a:lnTo>
                <a:lnTo>
                  <a:pt x="333" y="205"/>
                </a:lnTo>
                <a:lnTo>
                  <a:pt x="334" y="207"/>
                </a:lnTo>
                <a:lnTo>
                  <a:pt x="334" y="208"/>
                </a:lnTo>
                <a:lnTo>
                  <a:pt x="336" y="210"/>
                </a:lnTo>
                <a:lnTo>
                  <a:pt x="338" y="212"/>
                </a:lnTo>
                <a:lnTo>
                  <a:pt x="338" y="214"/>
                </a:lnTo>
                <a:lnTo>
                  <a:pt x="339" y="217"/>
                </a:lnTo>
                <a:lnTo>
                  <a:pt x="339" y="219"/>
                </a:lnTo>
                <a:lnTo>
                  <a:pt x="341" y="221"/>
                </a:lnTo>
                <a:lnTo>
                  <a:pt x="341" y="222"/>
                </a:lnTo>
                <a:lnTo>
                  <a:pt x="343" y="224"/>
                </a:lnTo>
                <a:lnTo>
                  <a:pt x="343" y="227"/>
                </a:lnTo>
                <a:lnTo>
                  <a:pt x="343" y="229"/>
                </a:lnTo>
                <a:lnTo>
                  <a:pt x="345" y="233"/>
                </a:lnTo>
                <a:lnTo>
                  <a:pt x="345" y="234"/>
                </a:lnTo>
                <a:lnTo>
                  <a:pt x="346" y="236"/>
                </a:lnTo>
                <a:lnTo>
                  <a:pt x="346" y="239"/>
                </a:lnTo>
                <a:lnTo>
                  <a:pt x="346" y="241"/>
                </a:lnTo>
                <a:lnTo>
                  <a:pt x="346" y="243"/>
                </a:lnTo>
                <a:lnTo>
                  <a:pt x="348" y="245"/>
                </a:lnTo>
                <a:lnTo>
                  <a:pt x="348" y="248"/>
                </a:lnTo>
                <a:lnTo>
                  <a:pt x="350" y="250"/>
                </a:lnTo>
                <a:lnTo>
                  <a:pt x="350" y="252"/>
                </a:lnTo>
                <a:lnTo>
                  <a:pt x="350" y="255"/>
                </a:lnTo>
                <a:lnTo>
                  <a:pt x="350" y="258"/>
                </a:lnTo>
                <a:lnTo>
                  <a:pt x="350" y="260"/>
                </a:lnTo>
                <a:lnTo>
                  <a:pt x="350" y="265"/>
                </a:lnTo>
                <a:lnTo>
                  <a:pt x="351" y="267"/>
                </a:lnTo>
                <a:lnTo>
                  <a:pt x="351" y="270"/>
                </a:lnTo>
                <a:lnTo>
                  <a:pt x="353" y="272"/>
                </a:lnTo>
                <a:lnTo>
                  <a:pt x="353" y="276"/>
                </a:lnTo>
                <a:lnTo>
                  <a:pt x="353" y="277"/>
                </a:lnTo>
                <a:lnTo>
                  <a:pt x="353" y="281"/>
                </a:lnTo>
                <a:lnTo>
                  <a:pt x="353" y="283"/>
                </a:lnTo>
                <a:lnTo>
                  <a:pt x="353" y="286"/>
                </a:lnTo>
                <a:lnTo>
                  <a:pt x="353" y="289"/>
                </a:lnTo>
                <a:lnTo>
                  <a:pt x="353" y="291"/>
                </a:lnTo>
                <a:lnTo>
                  <a:pt x="355" y="295"/>
                </a:lnTo>
                <a:lnTo>
                  <a:pt x="355" y="298"/>
                </a:lnTo>
                <a:lnTo>
                  <a:pt x="355" y="301"/>
                </a:lnTo>
                <a:lnTo>
                  <a:pt x="355" y="303"/>
                </a:lnTo>
                <a:lnTo>
                  <a:pt x="355" y="307"/>
                </a:lnTo>
                <a:lnTo>
                  <a:pt x="355" y="310"/>
                </a:lnTo>
                <a:lnTo>
                  <a:pt x="355" y="312"/>
                </a:lnTo>
                <a:lnTo>
                  <a:pt x="355" y="315"/>
                </a:lnTo>
                <a:lnTo>
                  <a:pt x="355" y="319"/>
                </a:lnTo>
                <a:lnTo>
                  <a:pt x="355" y="320"/>
                </a:lnTo>
                <a:lnTo>
                  <a:pt x="355" y="324"/>
                </a:lnTo>
                <a:lnTo>
                  <a:pt x="357" y="326"/>
                </a:lnTo>
                <a:lnTo>
                  <a:pt x="357" y="329"/>
                </a:lnTo>
                <a:lnTo>
                  <a:pt x="357" y="332"/>
                </a:lnTo>
                <a:lnTo>
                  <a:pt x="357" y="336"/>
                </a:lnTo>
                <a:lnTo>
                  <a:pt x="357" y="338"/>
                </a:lnTo>
                <a:lnTo>
                  <a:pt x="357" y="341"/>
                </a:lnTo>
                <a:lnTo>
                  <a:pt x="357" y="344"/>
                </a:lnTo>
                <a:lnTo>
                  <a:pt x="357" y="346"/>
                </a:lnTo>
                <a:lnTo>
                  <a:pt x="357" y="350"/>
                </a:lnTo>
                <a:lnTo>
                  <a:pt x="357" y="353"/>
                </a:lnTo>
                <a:lnTo>
                  <a:pt x="357" y="355"/>
                </a:lnTo>
                <a:lnTo>
                  <a:pt x="358" y="358"/>
                </a:lnTo>
                <a:lnTo>
                  <a:pt x="358" y="362"/>
                </a:lnTo>
                <a:lnTo>
                  <a:pt x="358" y="363"/>
                </a:lnTo>
                <a:lnTo>
                  <a:pt x="358" y="367"/>
                </a:lnTo>
                <a:lnTo>
                  <a:pt x="358" y="369"/>
                </a:lnTo>
                <a:lnTo>
                  <a:pt x="358" y="372"/>
                </a:lnTo>
                <a:lnTo>
                  <a:pt x="360" y="374"/>
                </a:lnTo>
                <a:lnTo>
                  <a:pt x="360" y="377"/>
                </a:lnTo>
                <a:lnTo>
                  <a:pt x="360" y="379"/>
                </a:lnTo>
                <a:lnTo>
                  <a:pt x="360" y="381"/>
                </a:lnTo>
                <a:lnTo>
                  <a:pt x="360" y="382"/>
                </a:lnTo>
                <a:lnTo>
                  <a:pt x="360" y="384"/>
                </a:lnTo>
                <a:lnTo>
                  <a:pt x="362" y="388"/>
                </a:lnTo>
                <a:lnTo>
                  <a:pt x="362" y="389"/>
                </a:lnTo>
                <a:lnTo>
                  <a:pt x="362" y="393"/>
                </a:lnTo>
                <a:lnTo>
                  <a:pt x="364" y="394"/>
                </a:lnTo>
                <a:lnTo>
                  <a:pt x="364" y="398"/>
                </a:lnTo>
                <a:lnTo>
                  <a:pt x="364" y="400"/>
                </a:lnTo>
                <a:lnTo>
                  <a:pt x="364" y="403"/>
                </a:lnTo>
                <a:lnTo>
                  <a:pt x="365" y="405"/>
                </a:lnTo>
                <a:lnTo>
                  <a:pt x="365" y="408"/>
                </a:lnTo>
                <a:lnTo>
                  <a:pt x="367" y="410"/>
                </a:lnTo>
                <a:lnTo>
                  <a:pt x="367" y="412"/>
                </a:lnTo>
                <a:lnTo>
                  <a:pt x="367" y="415"/>
                </a:lnTo>
                <a:lnTo>
                  <a:pt x="367" y="417"/>
                </a:lnTo>
                <a:lnTo>
                  <a:pt x="369" y="420"/>
                </a:lnTo>
                <a:lnTo>
                  <a:pt x="369" y="422"/>
                </a:lnTo>
                <a:lnTo>
                  <a:pt x="370" y="424"/>
                </a:lnTo>
                <a:lnTo>
                  <a:pt x="370" y="427"/>
                </a:lnTo>
                <a:lnTo>
                  <a:pt x="370" y="429"/>
                </a:lnTo>
                <a:lnTo>
                  <a:pt x="370" y="432"/>
                </a:lnTo>
                <a:lnTo>
                  <a:pt x="370" y="434"/>
                </a:lnTo>
                <a:lnTo>
                  <a:pt x="370" y="437"/>
                </a:lnTo>
                <a:lnTo>
                  <a:pt x="372" y="441"/>
                </a:lnTo>
                <a:lnTo>
                  <a:pt x="372" y="444"/>
                </a:lnTo>
                <a:lnTo>
                  <a:pt x="372" y="446"/>
                </a:lnTo>
                <a:lnTo>
                  <a:pt x="372" y="449"/>
                </a:lnTo>
                <a:lnTo>
                  <a:pt x="372" y="453"/>
                </a:lnTo>
                <a:lnTo>
                  <a:pt x="372" y="455"/>
                </a:lnTo>
                <a:lnTo>
                  <a:pt x="372" y="458"/>
                </a:lnTo>
                <a:lnTo>
                  <a:pt x="372" y="462"/>
                </a:lnTo>
                <a:lnTo>
                  <a:pt x="372" y="465"/>
                </a:lnTo>
                <a:lnTo>
                  <a:pt x="372" y="467"/>
                </a:lnTo>
                <a:lnTo>
                  <a:pt x="372" y="468"/>
                </a:lnTo>
                <a:lnTo>
                  <a:pt x="370" y="472"/>
                </a:lnTo>
                <a:lnTo>
                  <a:pt x="370" y="474"/>
                </a:lnTo>
                <a:lnTo>
                  <a:pt x="370" y="477"/>
                </a:lnTo>
                <a:lnTo>
                  <a:pt x="370" y="479"/>
                </a:lnTo>
                <a:lnTo>
                  <a:pt x="370" y="482"/>
                </a:lnTo>
                <a:lnTo>
                  <a:pt x="369" y="484"/>
                </a:lnTo>
                <a:lnTo>
                  <a:pt x="369" y="487"/>
                </a:lnTo>
                <a:lnTo>
                  <a:pt x="369" y="491"/>
                </a:lnTo>
                <a:lnTo>
                  <a:pt x="369" y="493"/>
                </a:lnTo>
                <a:lnTo>
                  <a:pt x="367" y="494"/>
                </a:lnTo>
                <a:lnTo>
                  <a:pt x="367" y="498"/>
                </a:lnTo>
                <a:lnTo>
                  <a:pt x="367" y="501"/>
                </a:lnTo>
                <a:lnTo>
                  <a:pt x="367" y="503"/>
                </a:lnTo>
                <a:lnTo>
                  <a:pt x="367" y="506"/>
                </a:lnTo>
                <a:lnTo>
                  <a:pt x="367" y="510"/>
                </a:lnTo>
                <a:lnTo>
                  <a:pt x="367" y="511"/>
                </a:lnTo>
                <a:lnTo>
                  <a:pt x="367" y="515"/>
                </a:lnTo>
                <a:lnTo>
                  <a:pt x="367" y="517"/>
                </a:lnTo>
                <a:lnTo>
                  <a:pt x="367" y="520"/>
                </a:lnTo>
                <a:lnTo>
                  <a:pt x="367" y="524"/>
                </a:lnTo>
                <a:lnTo>
                  <a:pt x="367" y="525"/>
                </a:lnTo>
                <a:lnTo>
                  <a:pt x="369" y="529"/>
                </a:lnTo>
                <a:lnTo>
                  <a:pt x="369" y="532"/>
                </a:lnTo>
                <a:lnTo>
                  <a:pt x="369" y="534"/>
                </a:lnTo>
                <a:lnTo>
                  <a:pt x="369" y="536"/>
                </a:lnTo>
                <a:lnTo>
                  <a:pt x="370" y="539"/>
                </a:lnTo>
                <a:lnTo>
                  <a:pt x="370" y="541"/>
                </a:lnTo>
                <a:lnTo>
                  <a:pt x="372" y="542"/>
                </a:lnTo>
                <a:lnTo>
                  <a:pt x="372" y="544"/>
                </a:lnTo>
                <a:lnTo>
                  <a:pt x="374" y="546"/>
                </a:lnTo>
                <a:lnTo>
                  <a:pt x="376" y="548"/>
                </a:lnTo>
                <a:lnTo>
                  <a:pt x="376" y="551"/>
                </a:lnTo>
                <a:lnTo>
                  <a:pt x="377" y="553"/>
                </a:lnTo>
                <a:lnTo>
                  <a:pt x="377" y="554"/>
                </a:lnTo>
                <a:lnTo>
                  <a:pt x="379" y="556"/>
                </a:lnTo>
                <a:lnTo>
                  <a:pt x="381" y="558"/>
                </a:lnTo>
                <a:lnTo>
                  <a:pt x="382" y="560"/>
                </a:lnTo>
                <a:lnTo>
                  <a:pt x="382" y="561"/>
                </a:lnTo>
                <a:lnTo>
                  <a:pt x="384" y="563"/>
                </a:lnTo>
                <a:lnTo>
                  <a:pt x="386" y="565"/>
                </a:lnTo>
                <a:lnTo>
                  <a:pt x="388" y="567"/>
                </a:lnTo>
                <a:lnTo>
                  <a:pt x="389" y="567"/>
                </a:lnTo>
                <a:lnTo>
                  <a:pt x="391" y="568"/>
                </a:lnTo>
                <a:lnTo>
                  <a:pt x="393" y="570"/>
                </a:lnTo>
                <a:lnTo>
                  <a:pt x="260" y="570"/>
                </a:lnTo>
                <a:lnTo>
                  <a:pt x="259" y="570"/>
                </a:lnTo>
                <a:lnTo>
                  <a:pt x="259" y="572"/>
                </a:lnTo>
                <a:lnTo>
                  <a:pt x="257" y="572"/>
                </a:lnTo>
                <a:lnTo>
                  <a:pt x="257" y="573"/>
                </a:lnTo>
                <a:lnTo>
                  <a:pt x="257" y="575"/>
                </a:lnTo>
                <a:lnTo>
                  <a:pt x="255" y="575"/>
                </a:lnTo>
                <a:lnTo>
                  <a:pt x="255" y="577"/>
                </a:lnTo>
                <a:lnTo>
                  <a:pt x="253" y="577"/>
                </a:lnTo>
                <a:lnTo>
                  <a:pt x="253" y="579"/>
                </a:lnTo>
                <a:lnTo>
                  <a:pt x="252" y="579"/>
                </a:lnTo>
                <a:lnTo>
                  <a:pt x="250" y="579"/>
                </a:lnTo>
                <a:lnTo>
                  <a:pt x="250" y="580"/>
                </a:lnTo>
                <a:lnTo>
                  <a:pt x="248" y="580"/>
                </a:lnTo>
                <a:lnTo>
                  <a:pt x="248" y="579"/>
                </a:lnTo>
                <a:lnTo>
                  <a:pt x="247" y="579"/>
                </a:lnTo>
                <a:lnTo>
                  <a:pt x="245" y="579"/>
                </a:lnTo>
                <a:lnTo>
                  <a:pt x="243" y="579"/>
                </a:lnTo>
                <a:lnTo>
                  <a:pt x="241" y="579"/>
                </a:lnTo>
                <a:lnTo>
                  <a:pt x="240" y="580"/>
                </a:lnTo>
                <a:lnTo>
                  <a:pt x="238" y="580"/>
                </a:lnTo>
                <a:lnTo>
                  <a:pt x="238" y="582"/>
                </a:lnTo>
                <a:lnTo>
                  <a:pt x="238" y="584"/>
                </a:lnTo>
                <a:lnTo>
                  <a:pt x="236" y="584"/>
                </a:lnTo>
                <a:lnTo>
                  <a:pt x="236" y="585"/>
                </a:lnTo>
                <a:lnTo>
                  <a:pt x="234" y="585"/>
                </a:lnTo>
                <a:lnTo>
                  <a:pt x="233" y="585"/>
                </a:lnTo>
                <a:lnTo>
                  <a:pt x="231" y="585"/>
                </a:lnTo>
                <a:lnTo>
                  <a:pt x="231" y="584"/>
                </a:lnTo>
                <a:lnTo>
                  <a:pt x="229" y="584"/>
                </a:lnTo>
                <a:lnTo>
                  <a:pt x="228" y="584"/>
                </a:lnTo>
                <a:lnTo>
                  <a:pt x="226" y="584"/>
                </a:lnTo>
                <a:lnTo>
                  <a:pt x="224" y="584"/>
                </a:lnTo>
                <a:lnTo>
                  <a:pt x="224" y="585"/>
                </a:lnTo>
                <a:lnTo>
                  <a:pt x="222" y="587"/>
                </a:lnTo>
                <a:lnTo>
                  <a:pt x="222" y="589"/>
                </a:lnTo>
                <a:lnTo>
                  <a:pt x="221" y="589"/>
                </a:lnTo>
                <a:lnTo>
                  <a:pt x="221" y="591"/>
                </a:lnTo>
                <a:lnTo>
                  <a:pt x="221" y="592"/>
                </a:lnTo>
                <a:lnTo>
                  <a:pt x="219" y="591"/>
                </a:lnTo>
                <a:lnTo>
                  <a:pt x="219" y="592"/>
                </a:lnTo>
                <a:lnTo>
                  <a:pt x="217" y="592"/>
                </a:lnTo>
                <a:lnTo>
                  <a:pt x="216" y="592"/>
                </a:lnTo>
                <a:lnTo>
                  <a:pt x="214" y="592"/>
                </a:lnTo>
                <a:lnTo>
                  <a:pt x="212" y="592"/>
                </a:lnTo>
                <a:lnTo>
                  <a:pt x="212" y="594"/>
                </a:lnTo>
                <a:lnTo>
                  <a:pt x="210" y="594"/>
                </a:lnTo>
                <a:lnTo>
                  <a:pt x="212" y="594"/>
                </a:lnTo>
                <a:lnTo>
                  <a:pt x="210" y="596"/>
                </a:lnTo>
                <a:lnTo>
                  <a:pt x="210" y="594"/>
                </a:lnTo>
                <a:lnTo>
                  <a:pt x="209" y="594"/>
                </a:lnTo>
                <a:lnTo>
                  <a:pt x="207" y="594"/>
                </a:lnTo>
                <a:lnTo>
                  <a:pt x="205" y="594"/>
                </a:lnTo>
                <a:lnTo>
                  <a:pt x="205" y="596"/>
                </a:lnTo>
                <a:lnTo>
                  <a:pt x="205" y="598"/>
                </a:lnTo>
                <a:lnTo>
                  <a:pt x="203" y="598"/>
                </a:lnTo>
                <a:lnTo>
                  <a:pt x="203" y="599"/>
                </a:lnTo>
                <a:lnTo>
                  <a:pt x="202" y="599"/>
                </a:lnTo>
                <a:lnTo>
                  <a:pt x="200" y="599"/>
                </a:lnTo>
                <a:lnTo>
                  <a:pt x="198" y="599"/>
                </a:lnTo>
                <a:lnTo>
                  <a:pt x="197" y="599"/>
                </a:lnTo>
                <a:lnTo>
                  <a:pt x="197" y="601"/>
                </a:lnTo>
                <a:lnTo>
                  <a:pt x="195" y="601"/>
                </a:lnTo>
                <a:lnTo>
                  <a:pt x="195" y="603"/>
                </a:lnTo>
                <a:lnTo>
                  <a:pt x="193" y="603"/>
                </a:lnTo>
                <a:lnTo>
                  <a:pt x="191" y="603"/>
                </a:lnTo>
                <a:lnTo>
                  <a:pt x="190" y="603"/>
                </a:lnTo>
                <a:lnTo>
                  <a:pt x="188" y="603"/>
                </a:lnTo>
                <a:lnTo>
                  <a:pt x="186" y="603"/>
                </a:lnTo>
                <a:lnTo>
                  <a:pt x="186" y="601"/>
                </a:lnTo>
                <a:lnTo>
                  <a:pt x="185" y="601"/>
                </a:lnTo>
                <a:lnTo>
                  <a:pt x="183" y="603"/>
                </a:lnTo>
                <a:lnTo>
                  <a:pt x="183" y="604"/>
                </a:lnTo>
                <a:lnTo>
                  <a:pt x="181" y="604"/>
                </a:lnTo>
                <a:lnTo>
                  <a:pt x="179" y="604"/>
                </a:lnTo>
                <a:lnTo>
                  <a:pt x="179" y="606"/>
                </a:lnTo>
                <a:lnTo>
                  <a:pt x="178" y="606"/>
                </a:lnTo>
                <a:lnTo>
                  <a:pt x="178" y="608"/>
                </a:lnTo>
                <a:lnTo>
                  <a:pt x="176" y="608"/>
                </a:lnTo>
                <a:lnTo>
                  <a:pt x="174" y="608"/>
                </a:lnTo>
                <a:lnTo>
                  <a:pt x="173" y="608"/>
                </a:lnTo>
                <a:lnTo>
                  <a:pt x="173" y="610"/>
                </a:lnTo>
                <a:lnTo>
                  <a:pt x="171" y="610"/>
                </a:lnTo>
                <a:lnTo>
                  <a:pt x="171" y="608"/>
                </a:lnTo>
                <a:lnTo>
                  <a:pt x="171" y="606"/>
                </a:lnTo>
                <a:lnTo>
                  <a:pt x="171" y="604"/>
                </a:lnTo>
                <a:lnTo>
                  <a:pt x="169" y="604"/>
                </a:lnTo>
                <a:lnTo>
                  <a:pt x="169" y="603"/>
                </a:lnTo>
                <a:lnTo>
                  <a:pt x="169" y="601"/>
                </a:lnTo>
                <a:lnTo>
                  <a:pt x="169" y="599"/>
                </a:lnTo>
                <a:lnTo>
                  <a:pt x="169" y="598"/>
                </a:lnTo>
                <a:lnTo>
                  <a:pt x="167" y="598"/>
                </a:lnTo>
                <a:lnTo>
                  <a:pt x="167" y="596"/>
                </a:lnTo>
                <a:lnTo>
                  <a:pt x="167" y="594"/>
                </a:lnTo>
                <a:lnTo>
                  <a:pt x="167" y="592"/>
                </a:lnTo>
                <a:lnTo>
                  <a:pt x="167" y="591"/>
                </a:lnTo>
                <a:lnTo>
                  <a:pt x="166" y="591"/>
                </a:lnTo>
                <a:lnTo>
                  <a:pt x="166" y="589"/>
                </a:lnTo>
                <a:lnTo>
                  <a:pt x="166" y="587"/>
                </a:lnTo>
                <a:lnTo>
                  <a:pt x="166" y="585"/>
                </a:lnTo>
                <a:lnTo>
                  <a:pt x="166" y="584"/>
                </a:lnTo>
                <a:lnTo>
                  <a:pt x="164" y="584"/>
                </a:lnTo>
                <a:lnTo>
                  <a:pt x="164" y="582"/>
                </a:lnTo>
                <a:lnTo>
                  <a:pt x="164" y="580"/>
                </a:lnTo>
                <a:lnTo>
                  <a:pt x="164" y="579"/>
                </a:lnTo>
                <a:lnTo>
                  <a:pt x="164" y="577"/>
                </a:lnTo>
                <a:lnTo>
                  <a:pt x="164" y="575"/>
                </a:lnTo>
                <a:lnTo>
                  <a:pt x="164" y="573"/>
                </a:lnTo>
                <a:lnTo>
                  <a:pt x="164" y="572"/>
                </a:lnTo>
                <a:lnTo>
                  <a:pt x="164" y="570"/>
                </a:lnTo>
                <a:lnTo>
                  <a:pt x="164" y="568"/>
                </a:lnTo>
                <a:lnTo>
                  <a:pt x="164" y="567"/>
                </a:lnTo>
                <a:lnTo>
                  <a:pt x="162" y="565"/>
                </a:lnTo>
                <a:lnTo>
                  <a:pt x="162" y="563"/>
                </a:lnTo>
                <a:lnTo>
                  <a:pt x="162" y="561"/>
                </a:lnTo>
                <a:lnTo>
                  <a:pt x="162" y="560"/>
                </a:lnTo>
                <a:lnTo>
                  <a:pt x="162" y="558"/>
                </a:lnTo>
                <a:lnTo>
                  <a:pt x="162" y="556"/>
                </a:lnTo>
                <a:lnTo>
                  <a:pt x="162" y="554"/>
                </a:lnTo>
                <a:lnTo>
                  <a:pt x="162" y="553"/>
                </a:lnTo>
                <a:lnTo>
                  <a:pt x="162" y="551"/>
                </a:lnTo>
                <a:lnTo>
                  <a:pt x="162" y="549"/>
                </a:lnTo>
                <a:lnTo>
                  <a:pt x="162" y="548"/>
                </a:lnTo>
                <a:lnTo>
                  <a:pt x="160" y="548"/>
                </a:lnTo>
                <a:lnTo>
                  <a:pt x="160" y="546"/>
                </a:lnTo>
                <a:lnTo>
                  <a:pt x="162" y="546"/>
                </a:lnTo>
                <a:lnTo>
                  <a:pt x="162" y="544"/>
                </a:lnTo>
                <a:lnTo>
                  <a:pt x="162" y="542"/>
                </a:lnTo>
                <a:lnTo>
                  <a:pt x="164" y="542"/>
                </a:lnTo>
                <a:lnTo>
                  <a:pt x="166" y="542"/>
                </a:lnTo>
                <a:lnTo>
                  <a:pt x="166" y="541"/>
                </a:lnTo>
                <a:lnTo>
                  <a:pt x="167" y="541"/>
                </a:lnTo>
                <a:lnTo>
                  <a:pt x="167" y="539"/>
                </a:lnTo>
                <a:lnTo>
                  <a:pt x="167" y="537"/>
                </a:lnTo>
                <a:lnTo>
                  <a:pt x="167" y="536"/>
                </a:lnTo>
                <a:lnTo>
                  <a:pt x="166" y="536"/>
                </a:lnTo>
                <a:lnTo>
                  <a:pt x="164" y="536"/>
                </a:lnTo>
                <a:lnTo>
                  <a:pt x="162" y="536"/>
                </a:lnTo>
                <a:lnTo>
                  <a:pt x="162" y="537"/>
                </a:lnTo>
                <a:lnTo>
                  <a:pt x="160" y="537"/>
                </a:lnTo>
                <a:lnTo>
                  <a:pt x="160" y="536"/>
                </a:lnTo>
                <a:lnTo>
                  <a:pt x="160" y="534"/>
                </a:lnTo>
                <a:lnTo>
                  <a:pt x="159" y="534"/>
                </a:lnTo>
                <a:lnTo>
                  <a:pt x="159" y="532"/>
                </a:lnTo>
                <a:lnTo>
                  <a:pt x="159" y="530"/>
                </a:lnTo>
                <a:lnTo>
                  <a:pt x="159" y="529"/>
                </a:lnTo>
                <a:lnTo>
                  <a:pt x="159" y="527"/>
                </a:lnTo>
                <a:lnTo>
                  <a:pt x="159" y="525"/>
                </a:lnTo>
                <a:lnTo>
                  <a:pt x="157" y="525"/>
                </a:lnTo>
                <a:lnTo>
                  <a:pt x="157" y="524"/>
                </a:lnTo>
                <a:lnTo>
                  <a:pt x="157" y="522"/>
                </a:lnTo>
                <a:lnTo>
                  <a:pt x="157" y="520"/>
                </a:lnTo>
                <a:lnTo>
                  <a:pt x="157" y="518"/>
                </a:lnTo>
                <a:lnTo>
                  <a:pt x="155" y="517"/>
                </a:lnTo>
                <a:lnTo>
                  <a:pt x="154" y="517"/>
                </a:lnTo>
                <a:lnTo>
                  <a:pt x="154" y="515"/>
                </a:lnTo>
                <a:lnTo>
                  <a:pt x="154" y="513"/>
                </a:lnTo>
                <a:lnTo>
                  <a:pt x="152" y="513"/>
                </a:lnTo>
                <a:lnTo>
                  <a:pt x="154" y="513"/>
                </a:lnTo>
                <a:lnTo>
                  <a:pt x="152" y="513"/>
                </a:lnTo>
                <a:lnTo>
                  <a:pt x="152" y="511"/>
                </a:lnTo>
                <a:lnTo>
                  <a:pt x="152" y="510"/>
                </a:lnTo>
                <a:lnTo>
                  <a:pt x="152" y="508"/>
                </a:lnTo>
                <a:lnTo>
                  <a:pt x="152" y="506"/>
                </a:lnTo>
                <a:lnTo>
                  <a:pt x="154" y="506"/>
                </a:lnTo>
                <a:lnTo>
                  <a:pt x="152" y="506"/>
                </a:lnTo>
                <a:lnTo>
                  <a:pt x="152" y="505"/>
                </a:lnTo>
                <a:lnTo>
                  <a:pt x="154" y="505"/>
                </a:lnTo>
                <a:lnTo>
                  <a:pt x="155" y="505"/>
                </a:lnTo>
                <a:lnTo>
                  <a:pt x="157" y="505"/>
                </a:lnTo>
                <a:lnTo>
                  <a:pt x="157" y="503"/>
                </a:lnTo>
                <a:lnTo>
                  <a:pt x="159" y="503"/>
                </a:lnTo>
                <a:lnTo>
                  <a:pt x="160" y="503"/>
                </a:lnTo>
                <a:lnTo>
                  <a:pt x="160" y="501"/>
                </a:lnTo>
                <a:lnTo>
                  <a:pt x="162" y="501"/>
                </a:lnTo>
                <a:lnTo>
                  <a:pt x="162" y="499"/>
                </a:lnTo>
                <a:lnTo>
                  <a:pt x="162" y="498"/>
                </a:lnTo>
                <a:lnTo>
                  <a:pt x="162" y="496"/>
                </a:lnTo>
                <a:lnTo>
                  <a:pt x="160" y="494"/>
                </a:lnTo>
                <a:lnTo>
                  <a:pt x="162" y="494"/>
                </a:lnTo>
                <a:lnTo>
                  <a:pt x="160" y="494"/>
                </a:lnTo>
                <a:lnTo>
                  <a:pt x="160" y="493"/>
                </a:lnTo>
                <a:lnTo>
                  <a:pt x="160" y="491"/>
                </a:lnTo>
                <a:lnTo>
                  <a:pt x="160" y="489"/>
                </a:lnTo>
                <a:lnTo>
                  <a:pt x="160" y="487"/>
                </a:lnTo>
                <a:lnTo>
                  <a:pt x="159" y="487"/>
                </a:lnTo>
                <a:lnTo>
                  <a:pt x="159" y="486"/>
                </a:lnTo>
                <a:lnTo>
                  <a:pt x="159" y="484"/>
                </a:lnTo>
                <a:lnTo>
                  <a:pt x="159" y="482"/>
                </a:lnTo>
                <a:lnTo>
                  <a:pt x="159" y="480"/>
                </a:lnTo>
                <a:lnTo>
                  <a:pt x="159" y="479"/>
                </a:lnTo>
                <a:lnTo>
                  <a:pt x="157" y="479"/>
                </a:lnTo>
                <a:lnTo>
                  <a:pt x="157" y="477"/>
                </a:lnTo>
                <a:lnTo>
                  <a:pt x="157" y="475"/>
                </a:lnTo>
                <a:lnTo>
                  <a:pt x="157" y="474"/>
                </a:lnTo>
                <a:lnTo>
                  <a:pt x="157" y="472"/>
                </a:lnTo>
                <a:lnTo>
                  <a:pt x="155" y="472"/>
                </a:lnTo>
                <a:lnTo>
                  <a:pt x="155" y="470"/>
                </a:lnTo>
                <a:lnTo>
                  <a:pt x="155" y="468"/>
                </a:lnTo>
                <a:lnTo>
                  <a:pt x="155" y="467"/>
                </a:lnTo>
                <a:lnTo>
                  <a:pt x="155" y="465"/>
                </a:lnTo>
                <a:lnTo>
                  <a:pt x="154" y="463"/>
                </a:lnTo>
                <a:lnTo>
                  <a:pt x="154" y="462"/>
                </a:lnTo>
                <a:lnTo>
                  <a:pt x="154" y="460"/>
                </a:lnTo>
                <a:lnTo>
                  <a:pt x="154" y="458"/>
                </a:lnTo>
                <a:lnTo>
                  <a:pt x="154" y="456"/>
                </a:lnTo>
                <a:lnTo>
                  <a:pt x="152" y="456"/>
                </a:lnTo>
                <a:lnTo>
                  <a:pt x="152" y="455"/>
                </a:lnTo>
                <a:lnTo>
                  <a:pt x="152" y="456"/>
                </a:lnTo>
                <a:lnTo>
                  <a:pt x="150" y="456"/>
                </a:lnTo>
                <a:lnTo>
                  <a:pt x="148" y="456"/>
                </a:lnTo>
                <a:lnTo>
                  <a:pt x="147" y="456"/>
                </a:lnTo>
                <a:lnTo>
                  <a:pt x="145" y="456"/>
                </a:lnTo>
                <a:lnTo>
                  <a:pt x="145" y="458"/>
                </a:lnTo>
                <a:lnTo>
                  <a:pt x="143" y="458"/>
                </a:lnTo>
                <a:lnTo>
                  <a:pt x="143" y="460"/>
                </a:lnTo>
                <a:lnTo>
                  <a:pt x="143" y="462"/>
                </a:lnTo>
                <a:lnTo>
                  <a:pt x="142" y="462"/>
                </a:lnTo>
                <a:lnTo>
                  <a:pt x="142" y="463"/>
                </a:lnTo>
                <a:lnTo>
                  <a:pt x="140" y="463"/>
                </a:lnTo>
                <a:lnTo>
                  <a:pt x="140" y="462"/>
                </a:lnTo>
                <a:lnTo>
                  <a:pt x="138" y="462"/>
                </a:lnTo>
                <a:lnTo>
                  <a:pt x="138" y="463"/>
                </a:lnTo>
                <a:lnTo>
                  <a:pt x="138" y="462"/>
                </a:lnTo>
                <a:lnTo>
                  <a:pt x="138" y="460"/>
                </a:lnTo>
                <a:lnTo>
                  <a:pt x="136" y="460"/>
                </a:lnTo>
                <a:lnTo>
                  <a:pt x="135" y="460"/>
                </a:lnTo>
                <a:lnTo>
                  <a:pt x="135" y="458"/>
                </a:lnTo>
                <a:lnTo>
                  <a:pt x="136" y="458"/>
                </a:lnTo>
                <a:lnTo>
                  <a:pt x="136" y="456"/>
                </a:lnTo>
                <a:lnTo>
                  <a:pt x="136" y="455"/>
                </a:lnTo>
                <a:lnTo>
                  <a:pt x="135" y="455"/>
                </a:lnTo>
                <a:lnTo>
                  <a:pt x="135" y="453"/>
                </a:lnTo>
                <a:lnTo>
                  <a:pt x="136" y="453"/>
                </a:lnTo>
                <a:lnTo>
                  <a:pt x="136" y="451"/>
                </a:lnTo>
                <a:lnTo>
                  <a:pt x="136" y="449"/>
                </a:lnTo>
                <a:lnTo>
                  <a:pt x="136" y="448"/>
                </a:lnTo>
                <a:lnTo>
                  <a:pt x="136" y="446"/>
                </a:lnTo>
                <a:lnTo>
                  <a:pt x="136" y="444"/>
                </a:lnTo>
                <a:lnTo>
                  <a:pt x="136" y="443"/>
                </a:lnTo>
                <a:lnTo>
                  <a:pt x="138" y="443"/>
                </a:lnTo>
                <a:lnTo>
                  <a:pt x="136" y="443"/>
                </a:lnTo>
                <a:lnTo>
                  <a:pt x="138" y="443"/>
                </a:lnTo>
                <a:lnTo>
                  <a:pt x="136" y="443"/>
                </a:lnTo>
                <a:lnTo>
                  <a:pt x="136" y="441"/>
                </a:lnTo>
                <a:lnTo>
                  <a:pt x="138" y="441"/>
                </a:lnTo>
                <a:lnTo>
                  <a:pt x="138" y="439"/>
                </a:lnTo>
                <a:lnTo>
                  <a:pt x="138" y="437"/>
                </a:lnTo>
                <a:lnTo>
                  <a:pt x="140" y="437"/>
                </a:lnTo>
                <a:lnTo>
                  <a:pt x="140" y="436"/>
                </a:lnTo>
                <a:lnTo>
                  <a:pt x="142" y="436"/>
                </a:lnTo>
                <a:lnTo>
                  <a:pt x="140" y="436"/>
                </a:lnTo>
                <a:lnTo>
                  <a:pt x="138" y="436"/>
                </a:lnTo>
                <a:lnTo>
                  <a:pt x="138" y="434"/>
                </a:lnTo>
                <a:lnTo>
                  <a:pt x="136" y="434"/>
                </a:lnTo>
                <a:lnTo>
                  <a:pt x="136" y="436"/>
                </a:lnTo>
                <a:lnTo>
                  <a:pt x="135" y="436"/>
                </a:lnTo>
                <a:lnTo>
                  <a:pt x="135" y="437"/>
                </a:lnTo>
                <a:lnTo>
                  <a:pt x="133" y="437"/>
                </a:lnTo>
                <a:lnTo>
                  <a:pt x="131" y="437"/>
                </a:lnTo>
                <a:lnTo>
                  <a:pt x="129" y="437"/>
                </a:lnTo>
                <a:lnTo>
                  <a:pt x="129" y="439"/>
                </a:lnTo>
                <a:lnTo>
                  <a:pt x="128" y="439"/>
                </a:lnTo>
                <a:lnTo>
                  <a:pt x="126" y="441"/>
                </a:lnTo>
                <a:lnTo>
                  <a:pt x="126" y="439"/>
                </a:lnTo>
                <a:lnTo>
                  <a:pt x="124" y="439"/>
                </a:lnTo>
                <a:lnTo>
                  <a:pt x="124" y="437"/>
                </a:lnTo>
                <a:lnTo>
                  <a:pt x="124" y="439"/>
                </a:lnTo>
                <a:lnTo>
                  <a:pt x="123" y="439"/>
                </a:lnTo>
                <a:lnTo>
                  <a:pt x="121" y="439"/>
                </a:lnTo>
                <a:lnTo>
                  <a:pt x="119" y="439"/>
                </a:lnTo>
                <a:lnTo>
                  <a:pt x="119" y="437"/>
                </a:lnTo>
                <a:lnTo>
                  <a:pt x="117" y="437"/>
                </a:lnTo>
                <a:lnTo>
                  <a:pt x="119" y="437"/>
                </a:lnTo>
                <a:lnTo>
                  <a:pt x="119" y="436"/>
                </a:lnTo>
                <a:lnTo>
                  <a:pt x="119" y="434"/>
                </a:lnTo>
                <a:lnTo>
                  <a:pt x="117" y="434"/>
                </a:lnTo>
                <a:lnTo>
                  <a:pt x="117" y="436"/>
                </a:lnTo>
                <a:lnTo>
                  <a:pt x="117" y="434"/>
                </a:lnTo>
                <a:lnTo>
                  <a:pt x="117" y="436"/>
                </a:lnTo>
                <a:lnTo>
                  <a:pt x="116" y="436"/>
                </a:lnTo>
                <a:lnTo>
                  <a:pt x="117" y="436"/>
                </a:lnTo>
                <a:lnTo>
                  <a:pt x="116" y="437"/>
                </a:lnTo>
                <a:lnTo>
                  <a:pt x="114" y="437"/>
                </a:lnTo>
                <a:lnTo>
                  <a:pt x="114" y="439"/>
                </a:lnTo>
                <a:lnTo>
                  <a:pt x="112" y="439"/>
                </a:lnTo>
                <a:lnTo>
                  <a:pt x="112" y="441"/>
                </a:lnTo>
                <a:lnTo>
                  <a:pt x="112" y="443"/>
                </a:lnTo>
                <a:lnTo>
                  <a:pt x="112" y="444"/>
                </a:lnTo>
                <a:lnTo>
                  <a:pt x="111" y="444"/>
                </a:lnTo>
                <a:lnTo>
                  <a:pt x="111" y="446"/>
                </a:lnTo>
                <a:lnTo>
                  <a:pt x="111" y="448"/>
                </a:lnTo>
                <a:lnTo>
                  <a:pt x="111" y="446"/>
                </a:lnTo>
                <a:lnTo>
                  <a:pt x="111" y="448"/>
                </a:lnTo>
                <a:lnTo>
                  <a:pt x="111" y="449"/>
                </a:lnTo>
                <a:lnTo>
                  <a:pt x="112" y="449"/>
                </a:lnTo>
                <a:lnTo>
                  <a:pt x="111" y="449"/>
                </a:lnTo>
                <a:lnTo>
                  <a:pt x="111" y="451"/>
                </a:lnTo>
                <a:lnTo>
                  <a:pt x="111" y="453"/>
                </a:lnTo>
                <a:lnTo>
                  <a:pt x="111" y="455"/>
                </a:lnTo>
                <a:lnTo>
                  <a:pt x="109" y="455"/>
                </a:lnTo>
                <a:lnTo>
                  <a:pt x="109" y="453"/>
                </a:lnTo>
                <a:lnTo>
                  <a:pt x="109" y="455"/>
                </a:lnTo>
                <a:lnTo>
                  <a:pt x="109" y="456"/>
                </a:lnTo>
                <a:lnTo>
                  <a:pt x="111" y="456"/>
                </a:lnTo>
                <a:lnTo>
                  <a:pt x="109" y="456"/>
                </a:lnTo>
                <a:lnTo>
                  <a:pt x="109" y="458"/>
                </a:lnTo>
                <a:lnTo>
                  <a:pt x="107" y="458"/>
                </a:lnTo>
                <a:lnTo>
                  <a:pt x="107" y="460"/>
                </a:lnTo>
                <a:lnTo>
                  <a:pt x="107" y="462"/>
                </a:lnTo>
                <a:lnTo>
                  <a:pt x="107" y="460"/>
                </a:lnTo>
                <a:lnTo>
                  <a:pt x="105" y="460"/>
                </a:lnTo>
                <a:lnTo>
                  <a:pt x="105" y="462"/>
                </a:lnTo>
                <a:lnTo>
                  <a:pt x="105" y="460"/>
                </a:lnTo>
                <a:lnTo>
                  <a:pt x="105" y="462"/>
                </a:lnTo>
                <a:lnTo>
                  <a:pt x="104" y="462"/>
                </a:lnTo>
                <a:lnTo>
                  <a:pt x="104" y="463"/>
                </a:lnTo>
                <a:lnTo>
                  <a:pt x="102" y="463"/>
                </a:lnTo>
                <a:lnTo>
                  <a:pt x="102" y="462"/>
                </a:lnTo>
                <a:lnTo>
                  <a:pt x="100" y="462"/>
                </a:lnTo>
                <a:lnTo>
                  <a:pt x="99" y="462"/>
                </a:lnTo>
                <a:lnTo>
                  <a:pt x="99" y="460"/>
                </a:lnTo>
                <a:lnTo>
                  <a:pt x="97" y="460"/>
                </a:lnTo>
                <a:lnTo>
                  <a:pt x="95" y="460"/>
                </a:lnTo>
                <a:lnTo>
                  <a:pt x="95" y="458"/>
                </a:lnTo>
                <a:lnTo>
                  <a:pt x="93" y="458"/>
                </a:lnTo>
                <a:lnTo>
                  <a:pt x="92" y="458"/>
                </a:lnTo>
                <a:lnTo>
                  <a:pt x="90" y="458"/>
                </a:lnTo>
                <a:lnTo>
                  <a:pt x="90" y="460"/>
                </a:lnTo>
                <a:lnTo>
                  <a:pt x="88" y="460"/>
                </a:lnTo>
                <a:lnTo>
                  <a:pt x="88" y="458"/>
                </a:lnTo>
                <a:lnTo>
                  <a:pt x="88" y="456"/>
                </a:lnTo>
                <a:lnTo>
                  <a:pt x="88" y="455"/>
                </a:lnTo>
                <a:lnTo>
                  <a:pt x="88" y="453"/>
                </a:lnTo>
                <a:lnTo>
                  <a:pt x="88" y="451"/>
                </a:lnTo>
                <a:lnTo>
                  <a:pt x="90" y="451"/>
                </a:lnTo>
                <a:lnTo>
                  <a:pt x="92" y="451"/>
                </a:lnTo>
                <a:lnTo>
                  <a:pt x="92" y="449"/>
                </a:lnTo>
                <a:lnTo>
                  <a:pt x="93" y="448"/>
                </a:lnTo>
                <a:lnTo>
                  <a:pt x="93" y="446"/>
                </a:lnTo>
                <a:lnTo>
                  <a:pt x="93" y="444"/>
                </a:lnTo>
                <a:lnTo>
                  <a:pt x="93" y="443"/>
                </a:lnTo>
                <a:lnTo>
                  <a:pt x="93" y="441"/>
                </a:lnTo>
                <a:lnTo>
                  <a:pt x="93" y="439"/>
                </a:lnTo>
                <a:lnTo>
                  <a:pt x="92" y="439"/>
                </a:lnTo>
                <a:lnTo>
                  <a:pt x="90" y="439"/>
                </a:lnTo>
                <a:lnTo>
                  <a:pt x="88" y="439"/>
                </a:lnTo>
                <a:lnTo>
                  <a:pt x="88" y="437"/>
                </a:lnTo>
                <a:lnTo>
                  <a:pt x="86" y="437"/>
                </a:lnTo>
                <a:lnTo>
                  <a:pt x="86" y="436"/>
                </a:lnTo>
                <a:lnTo>
                  <a:pt x="86" y="434"/>
                </a:lnTo>
                <a:lnTo>
                  <a:pt x="86" y="432"/>
                </a:lnTo>
                <a:lnTo>
                  <a:pt x="86" y="431"/>
                </a:lnTo>
                <a:lnTo>
                  <a:pt x="85" y="431"/>
                </a:lnTo>
                <a:lnTo>
                  <a:pt x="83" y="431"/>
                </a:lnTo>
                <a:lnTo>
                  <a:pt x="81" y="431"/>
                </a:lnTo>
                <a:lnTo>
                  <a:pt x="80" y="431"/>
                </a:lnTo>
                <a:lnTo>
                  <a:pt x="78" y="431"/>
                </a:lnTo>
                <a:lnTo>
                  <a:pt x="76" y="431"/>
                </a:lnTo>
                <a:lnTo>
                  <a:pt x="74" y="431"/>
                </a:lnTo>
                <a:lnTo>
                  <a:pt x="74" y="429"/>
                </a:lnTo>
                <a:lnTo>
                  <a:pt x="74" y="427"/>
                </a:lnTo>
                <a:lnTo>
                  <a:pt x="74" y="425"/>
                </a:lnTo>
                <a:lnTo>
                  <a:pt x="74" y="424"/>
                </a:lnTo>
                <a:lnTo>
                  <a:pt x="74" y="422"/>
                </a:lnTo>
                <a:lnTo>
                  <a:pt x="74" y="420"/>
                </a:lnTo>
                <a:lnTo>
                  <a:pt x="74" y="418"/>
                </a:lnTo>
                <a:lnTo>
                  <a:pt x="74" y="417"/>
                </a:lnTo>
                <a:lnTo>
                  <a:pt x="74" y="415"/>
                </a:lnTo>
                <a:lnTo>
                  <a:pt x="74" y="413"/>
                </a:lnTo>
                <a:lnTo>
                  <a:pt x="74" y="412"/>
                </a:lnTo>
                <a:lnTo>
                  <a:pt x="73" y="412"/>
                </a:lnTo>
                <a:lnTo>
                  <a:pt x="73" y="410"/>
                </a:lnTo>
                <a:lnTo>
                  <a:pt x="73" y="408"/>
                </a:lnTo>
                <a:lnTo>
                  <a:pt x="71" y="408"/>
                </a:lnTo>
                <a:lnTo>
                  <a:pt x="71" y="406"/>
                </a:lnTo>
                <a:lnTo>
                  <a:pt x="73" y="406"/>
                </a:lnTo>
                <a:lnTo>
                  <a:pt x="73" y="405"/>
                </a:lnTo>
                <a:lnTo>
                  <a:pt x="73" y="403"/>
                </a:lnTo>
                <a:lnTo>
                  <a:pt x="73" y="401"/>
                </a:lnTo>
                <a:lnTo>
                  <a:pt x="73" y="400"/>
                </a:lnTo>
                <a:lnTo>
                  <a:pt x="73" y="398"/>
                </a:lnTo>
                <a:lnTo>
                  <a:pt x="73" y="396"/>
                </a:lnTo>
                <a:lnTo>
                  <a:pt x="74" y="396"/>
                </a:lnTo>
                <a:lnTo>
                  <a:pt x="74" y="394"/>
                </a:lnTo>
                <a:lnTo>
                  <a:pt x="74" y="393"/>
                </a:lnTo>
                <a:lnTo>
                  <a:pt x="76" y="393"/>
                </a:lnTo>
                <a:lnTo>
                  <a:pt x="76" y="391"/>
                </a:lnTo>
                <a:lnTo>
                  <a:pt x="76" y="389"/>
                </a:lnTo>
                <a:lnTo>
                  <a:pt x="76" y="388"/>
                </a:lnTo>
                <a:lnTo>
                  <a:pt x="78" y="388"/>
                </a:lnTo>
                <a:lnTo>
                  <a:pt x="78" y="386"/>
                </a:lnTo>
                <a:lnTo>
                  <a:pt x="80" y="386"/>
                </a:lnTo>
                <a:lnTo>
                  <a:pt x="81" y="386"/>
                </a:lnTo>
                <a:lnTo>
                  <a:pt x="81" y="384"/>
                </a:lnTo>
                <a:lnTo>
                  <a:pt x="81" y="382"/>
                </a:lnTo>
                <a:lnTo>
                  <a:pt x="81" y="381"/>
                </a:lnTo>
                <a:lnTo>
                  <a:pt x="81" y="379"/>
                </a:lnTo>
                <a:lnTo>
                  <a:pt x="81" y="377"/>
                </a:lnTo>
                <a:lnTo>
                  <a:pt x="81" y="375"/>
                </a:lnTo>
                <a:lnTo>
                  <a:pt x="81" y="374"/>
                </a:lnTo>
                <a:lnTo>
                  <a:pt x="83" y="374"/>
                </a:lnTo>
                <a:lnTo>
                  <a:pt x="83" y="372"/>
                </a:lnTo>
                <a:lnTo>
                  <a:pt x="83" y="370"/>
                </a:lnTo>
                <a:lnTo>
                  <a:pt x="85" y="370"/>
                </a:lnTo>
                <a:lnTo>
                  <a:pt x="85" y="369"/>
                </a:lnTo>
                <a:lnTo>
                  <a:pt x="86" y="369"/>
                </a:lnTo>
                <a:lnTo>
                  <a:pt x="86" y="367"/>
                </a:lnTo>
                <a:lnTo>
                  <a:pt x="88" y="367"/>
                </a:lnTo>
                <a:lnTo>
                  <a:pt x="90" y="367"/>
                </a:lnTo>
                <a:lnTo>
                  <a:pt x="90" y="369"/>
                </a:lnTo>
                <a:lnTo>
                  <a:pt x="92" y="369"/>
                </a:lnTo>
                <a:lnTo>
                  <a:pt x="92" y="367"/>
                </a:lnTo>
                <a:lnTo>
                  <a:pt x="93" y="367"/>
                </a:lnTo>
                <a:lnTo>
                  <a:pt x="95" y="367"/>
                </a:lnTo>
                <a:lnTo>
                  <a:pt x="95" y="365"/>
                </a:lnTo>
                <a:lnTo>
                  <a:pt x="95" y="363"/>
                </a:lnTo>
                <a:lnTo>
                  <a:pt x="97" y="363"/>
                </a:lnTo>
                <a:lnTo>
                  <a:pt x="97" y="362"/>
                </a:lnTo>
                <a:lnTo>
                  <a:pt x="99" y="362"/>
                </a:lnTo>
                <a:lnTo>
                  <a:pt x="100" y="362"/>
                </a:lnTo>
                <a:lnTo>
                  <a:pt x="100" y="360"/>
                </a:lnTo>
                <a:lnTo>
                  <a:pt x="102" y="360"/>
                </a:lnTo>
                <a:lnTo>
                  <a:pt x="104" y="360"/>
                </a:lnTo>
                <a:lnTo>
                  <a:pt x="105" y="360"/>
                </a:lnTo>
                <a:lnTo>
                  <a:pt x="105" y="358"/>
                </a:lnTo>
                <a:lnTo>
                  <a:pt x="107" y="358"/>
                </a:lnTo>
                <a:lnTo>
                  <a:pt x="107" y="357"/>
                </a:lnTo>
                <a:lnTo>
                  <a:pt x="109" y="357"/>
                </a:lnTo>
                <a:lnTo>
                  <a:pt x="111" y="357"/>
                </a:lnTo>
                <a:lnTo>
                  <a:pt x="112" y="357"/>
                </a:lnTo>
                <a:lnTo>
                  <a:pt x="112" y="355"/>
                </a:lnTo>
                <a:lnTo>
                  <a:pt x="112" y="353"/>
                </a:lnTo>
                <a:lnTo>
                  <a:pt x="114" y="353"/>
                </a:lnTo>
                <a:lnTo>
                  <a:pt x="114" y="351"/>
                </a:lnTo>
                <a:lnTo>
                  <a:pt x="114" y="350"/>
                </a:lnTo>
                <a:lnTo>
                  <a:pt x="114" y="348"/>
                </a:lnTo>
                <a:lnTo>
                  <a:pt x="116" y="348"/>
                </a:lnTo>
                <a:lnTo>
                  <a:pt x="116" y="346"/>
                </a:lnTo>
                <a:lnTo>
                  <a:pt x="114" y="346"/>
                </a:lnTo>
                <a:lnTo>
                  <a:pt x="112" y="346"/>
                </a:lnTo>
                <a:lnTo>
                  <a:pt x="111" y="344"/>
                </a:lnTo>
                <a:lnTo>
                  <a:pt x="109" y="344"/>
                </a:lnTo>
                <a:lnTo>
                  <a:pt x="109" y="343"/>
                </a:lnTo>
                <a:lnTo>
                  <a:pt x="107" y="343"/>
                </a:lnTo>
                <a:lnTo>
                  <a:pt x="105" y="343"/>
                </a:lnTo>
                <a:lnTo>
                  <a:pt x="104" y="343"/>
                </a:lnTo>
                <a:lnTo>
                  <a:pt x="104" y="341"/>
                </a:lnTo>
                <a:lnTo>
                  <a:pt x="104" y="339"/>
                </a:lnTo>
                <a:lnTo>
                  <a:pt x="102" y="339"/>
                </a:lnTo>
                <a:lnTo>
                  <a:pt x="102" y="338"/>
                </a:lnTo>
                <a:lnTo>
                  <a:pt x="100" y="338"/>
                </a:lnTo>
                <a:lnTo>
                  <a:pt x="99" y="338"/>
                </a:lnTo>
                <a:lnTo>
                  <a:pt x="99" y="336"/>
                </a:lnTo>
                <a:lnTo>
                  <a:pt x="97" y="336"/>
                </a:lnTo>
                <a:lnTo>
                  <a:pt x="97" y="334"/>
                </a:lnTo>
                <a:lnTo>
                  <a:pt x="97" y="332"/>
                </a:lnTo>
                <a:lnTo>
                  <a:pt x="95" y="332"/>
                </a:lnTo>
                <a:lnTo>
                  <a:pt x="95" y="334"/>
                </a:lnTo>
                <a:lnTo>
                  <a:pt x="93" y="334"/>
                </a:lnTo>
                <a:lnTo>
                  <a:pt x="93" y="332"/>
                </a:lnTo>
                <a:lnTo>
                  <a:pt x="93" y="331"/>
                </a:lnTo>
                <a:lnTo>
                  <a:pt x="93" y="329"/>
                </a:lnTo>
                <a:lnTo>
                  <a:pt x="92" y="329"/>
                </a:lnTo>
                <a:lnTo>
                  <a:pt x="92" y="327"/>
                </a:lnTo>
                <a:lnTo>
                  <a:pt x="92" y="326"/>
                </a:lnTo>
                <a:lnTo>
                  <a:pt x="92" y="324"/>
                </a:lnTo>
                <a:lnTo>
                  <a:pt x="92" y="322"/>
                </a:lnTo>
                <a:lnTo>
                  <a:pt x="92" y="320"/>
                </a:lnTo>
                <a:lnTo>
                  <a:pt x="92" y="319"/>
                </a:lnTo>
                <a:lnTo>
                  <a:pt x="90" y="319"/>
                </a:lnTo>
                <a:lnTo>
                  <a:pt x="90" y="317"/>
                </a:lnTo>
                <a:lnTo>
                  <a:pt x="90" y="315"/>
                </a:lnTo>
                <a:lnTo>
                  <a:pt x="88" y="315"/>
                </a:lnTo>
                <a:lnTo>
                  <a:pt x="86" y="315"/>
                </a:lnTo>
                <a:lnTo>
                  <a:pt x="85" y="315"/>
                </a:lnTo>
                <a:lnTo>
                  <a:pt x="83" y="315"/>
                </a:lnTo>
                <a:lnTo>
                  <a:pt x="83" y="313"/>
                </a:lnTo>
                <a:lnTo>
                  <a:pt x="81" y="313"/>
                </a:lnTo>
                <a:lnTo>
                  <a:pt x="80" y="313"/>
                </a:lnTo>
                <a:lnTo>
                  <a:pt x="78" y="313"/>
                </a:lnTo>
                <a:lnTo>
                  <a:pt x="78" y="312"/>
                </a:lnTo>
                <a:lnTo>
                  <a:pt x="76" y="312"/>
                </a:lnTo>
                <a:lnTo>
                  <a:pt x="74" y="312"/>
                </a:lnTo>
                <a:lnTo>
                  <a:pt x="73" y="312"/>
                </a:lnTo>
                <a:lnTo>
                  <a:pt x="71" y="312"/>
                </a:lnTo>
                <a:lnTo>
                  <a:pt x="71" y="310"/>
                </a:lnTo>
                <a:lnTo>
                  <a:pt x="69" y="310"/>
                </a:lnTo>
                <a:lnTo>
                  <a:pt x="69" y="312"/>
                </a:lnTo>
                <a:lnTo>
                  <a:pt x="68" y="312"/>
                </a:lnTo>
                <a:lnTo>
                  <a:pt x="66" y="312"/>
                </a:lnTo>
                <a:lnTo>
                  <a:pt x="64" y="312"/>
                </a:lnTo>
                <a:lnTo>
                  <a:pt x="64" y="310"/>
                </a:lnTo>
                <a:lnTo>
                  <a:pt x="62" y="310"/>
                </a:lnTo>
                <a:lnTo>
                  <a:pt x="61" y="310"/>
                </a:lnTo>
                <a:lnTo>
                  <a:pt x="59" y="310"/>
                </a:lnTo>
                <a:lnTo>
                  <a:pt x="57" y="310"/>
                </a:lnTo>
                <a:lnTo>
                  <a:pt x="55" y="310"/>
                </a:lnTo>
                <a:lnTo>
                  <a:pt x="54" y="310"/>
                </a:lnTo>
                <a:lnTo>
                  <a:pt x="54" y="308"/>
                </a:lnTo>
                <a:lnTo>
                  <a:pt x="52" y="310"/>
                </a:lnTo>
                <a:lnTo>
                  <a:pt x="50" y="310"/>
                </a:lnTo>
                <a:lnTo>
                  <a:pt x="50" y="308"/>
                </a:lnTo>
                <a:lnTo>
                  <a:pt x="49" y="308"/>
                </a:lnTo>
                <a:lnTo>
                  <a:pt x="47" y="308"/>
                </a:lnTo>
                <a:lnTo>
                  <a:pt x="47" y="307"/>
                </a:lnTo>
                <a:lnTo>
                  <a:pt x="47" y="305"/>
                </a:lnTo>
                <a:lnTo>
                  <a:pt x="45" y="305"/>
                </a:lnTo>
                <a:lnTo>
                  <a:pt x="45" y="303"/>
                </a:lnTo>
                <a:lnTo>
                  <a:pt x="43" y="303"/>
                </a:lnTo>
                <a:lnTo>
                  <a:pt x="43" y="301"/>
                </a:lnTo>
                <a:lnTo>
                  <a:pt x="42" y="301"/>
                </a:lnTo>
                <a:lnTo>
                  <a:pt x="40" y="301"/>
                </a:lnTo>
                <a:lnTo>
                  <a:pt x="38" y="301"/>
                </a:lnTo>
                <a:lnTo>
                  <a:pt x="37" y="301"/>
                </a:lnTo>
                <a:lnTo>
                  <a:pt x="37" y="303"/>
                </a:lnTo>
                <a:lnTo>
                  <a:pt x="35" y="303"/>
                </a:lnTo>
                <a:lnTo>
                  <a:pt x="33" y="303"/>
                </a:lnTo>
                <a:lnTo>
                  <a:pt x="33" y="301"/>
                </a:lnTo>
                <a:lnTo>
                  <a:pt x="33" y="300"/>
                </a:lnTo>
                <a:lnTo>
                  <a:pt x="33" y="298"/>
                </a:lnTo>
                <a:lnTo>
                  <a:pt x="31" y="298"/>
                </a:lnTo>
                <a:lnTo>
                  <a:pt x="31" y="296"/>
                </a:lnTo>
                <a:lnTo>
                  <a:pt x="31" y="298"/>
                </a:lnTo>
                <a:lnTo>
                  <a:pt x="30" y="298"/>
                </a:lnTo>
                <a:lnTo>
                  <a:pt x="30" y="296"/>
                </a:lnTo>
                <a:lnTo>
                  <a:pt x="30" y="295"/>
                </a:lnTo>
                <a:lnTo>
                  <a:pt x="28" y="295"/>
                </a:lnTo>
                <a:lnTo>
                  <a:pt x="30" y="295"/>
                </a:lnTo>
                <a:lnTo>
                  <a:pt x="28" y="295"/>
                </a:lnTo>
                <a:lnTo>
                  <a:pt x="28" y="293"/>
                </a:lnTo>
                <a:lnTo>
                  <a:pt x="30" y="293"/>
                </a:lnTo>
                <a:lnTo>
                  <a:pt x="28" y="293"/>
                </a:lnTo>
                <a:lnTo>
                  <a:pt x="28" y="291"/>
                </a:lnTo>
                <a:lnTo>
                  <a:pt x="30" y="291"/>
                </a:lnTo>
                <a:lnTo>
                  <a:pt x="30" y="289"/>
                </a:lnTo>
                <a:lnTo>
                  <a:pt x="30" y="288"/>
                </a:lnTo>
                <a:lnTo>
                  <a:pt x="30" y="286"/>
                </a:lnTo>
                <a:lnTo>
                  <a:pt x="31" y="286"/>
                </a:lnTo>
                <a:lnTo>
                  <a:pt x="31" y="284"/>
                </a:lnTo>
                <a:lnTo>
                  <a:pt x="30" y="284"/>
                </a:lnTo>
                <a:lnTo>
                  <a:pt x="30" y="283"/>
                </a:lnTo>
                <a:lnTo>
                  <a:pt x="31" y="283"/>
                </a:lnTo>
                <a:lnTo>
                  <a:pt x="31" y="281"/>
                </a:lnTo>
                <a:lnTo>
                  <a:pt x="31" y="279"/>
                </a:lnTo>
                <a:lnTo>
                  <a:pt x="31" y="277"/>
                </a:lnTo>
                <a:lnTo>
                  <a:pt x="33" y="277"/>
                </a:lnTo>
                <a:lnTo>
                  <a:pt x="33" y="276"/>
                </a:lnTo>
                <a:lnTo>
                  <a:pt x="31" y="276"/>
                </a:lnTo>
                <a:lnTo>
                  <a:pt x="31" y="274"/>
                </a:lnTo>
                <a:lnTo>
                  <a:pt x="33" y="274"/>
                </a:lnTo>
                <a:lnTo>
                  <a:pt x="33" y="272"/>
                </a:lnTo>
                <a:lnTo>
                  <a:pt x="31" y="272"/>
                </a:lnTo>
                <a:lnTo>
                  <a:pt x="31" y="270"/>
                </a:lnTo>
                <a:lnTo>
                  <a:pt x="30" y="270"/>
                </a:lnTo>
                <a:lnTo>
                  <a:pt x="30" y="269"/>
                </a:lnTo>
                <a:lnTo>
                  <a:pt x="31" y="269"/>
                </a:lnTo>
                <a:lnTo>
                  <a:pt x="31" y="267"/>
                </a:lnTo>
                <a:lnTo>
                  <a:pt x="33" y="267"/>
                </a:lnTo>
                <a:lnTo>
                  <a:pt x="33" y="265"/>
                </a:lnTo>
                <a:lnTo>
                  <a:pt x="33" y="264"/>
                </a:lnTo>
                <a:lnTo>
                  <a:pt x="35" y="264"/>
                </a:lnTo>
                <a:lnTo>
                  <a:pt x="35" y="262"/>
                </a:lnTo>
                <a:lnTo>
                  <a:pt x="35" y="260"/>
                </a:lnTo>
                <a:lnTo>
                  <a:pt x="37" y="260"/>
                </a:lnTo>
                <a:lnTo>
                  <a:pt x="37" y="258"/>
                </a:lnTo>
                <a:lnTo>
                  <a:pt x="38" y="258"/>
                </a:lnTo>
                <a:lnTo>
                  <a:pt x="38" y="257"/>
                </a:lnTo>
                <a:lnTo>
                  <a:pt x="40" y="257"/>
                </a:lnTo>
                <a:lnTo>
                  <a:pt x="40" y="255"/>
                </a:lnTo>
                <a:lnTo>
                  <a:pt x="38" y="255"/>
                </a:lnTo>
                <a:lnTo>
                  <a:pt x="37" y="255"/>
                </a:lnTo>
                <a:lnTo>
                  <a:pt x="37" y="253"/>
                </a:lnTo>
                <a:lnTo>
                  <a:pt x="37" y="252"/>
                </a:lnTo>
                <a:lnTo>
                  <a:pt x="38" y="252"/>
                </a:lnTo>
                <a:lnTo>
                  <a:pt x="38" y="250"/>
                </a:lnTo>
                <a:lnTo>
                  <a:pt x="40" y="250"/>
                </a:lnTo>
                <a:lnTo>
                  <a:pt x="40" y="248"/>
                </a:lnTo>
                <a:lnTo>
                  <a:pt x="42" y="248"/>
                </a:lnTo>
                <a:lnTo>
                  <a:pt x="43" y="246"/>
                </a:lnTo>
                <a:lnTo>
                  <a:pt x="45" y="246"/>
                </a:lnTo>
                <a:lnTo>
                  <a:pt x="45" y="245"/>
                </a:lnTo>
                <a:lnTo>
                  <a:pt x="45" y="243"/>
                </a:lnTo>
                <a:lnTo>
                  <a:pt x="47" y="243"/>
                </a:lnTo>
                <a:lnTo>
                  <a:pt x="47" y="241"/>
                </a:lnTo>
                <a:lnTo>
                  <a:pt x="49" y="241"/>
                </a:lnTo>
                <a:lnTo>
                  <a:pt x="49" y="239"/>
                </a:lnTo>
                <a:lnTo>
                  <a:pt x="49" y="238"/>
                </a:lnTo>
                <a:lnTo>
                  <a:pt x="49" y="236"/>
                </a:lnTo>
                <a:lnTo>
                  <a:pt x="49" y="234"/>
                </a:lnTo>
                <a:lnTo>
                  <a:pt x="50" y="234"/>
                </a:lnTo>
                <a:lnTo>
                  <a:pt x="50" y="233"/>
                </a:lnTo>
                <a:lnTo>
                  <a:pt x="50" y="231"/>
                </a:lnTo>
                <a:lnTo>
                  <a:pt x="52" y="231"/>
                </a:lnTo>
                <a:lnTo>
                  <a:pt x="52" y="229"/>
                </a:lnTo>
                <a:lnTo>
                  <a:pt x="52" y="227"/>
                </a:lnTo>
                <a:lnTo>
                  <a:pt x="54" y="227"/>
                </a:lnTo>
                <a:lnTo>
                  <a:pt x="54" y="226"/>
                </a:lnTo>
                <a:lnTo>
                  <a:pt x="55" y="226"/>
                </a:lnTo>
                <a:lnTo>
                  <a:pt x="57" y="226"/>
                </a:lnTo>
                <a:lnTo>
                  <a:pt x="59" y="226"/>
                </a:lnTo>
                <a:lnTo>
                  <a:pt x="59" y="224"/>
                </a:lnTo>
                <a:lnTo>
                  <a:pt x="57" y="224"/>
                </a:lnTo>
                <a:lnTo>
                  <a:pt x="57" y="222"/>
                </a:lnTo>
                <a:lnTo>
                  <a:pt x="59" y="222"/>
                </a:lnTo>
                <a:lnTo>
                  <a:pt x="59" y="221"/>
                </a:lnTo>
                <a:lnTo>
                  <a:pt x="59" y="222"/>
                </a:lnTo>
                <a:lnTo>
                  <a:pt x="61" y="222"/>
                </a:lnTo>
                <a:lnTo>
                  <a:pt x="61" y="221"/>
                </a:lnTo>
                <a:lnTo>
                  <a:pt x="62" y="221"/>
                </a:lnTo>
                <a:lnTo>
                  <a:pt x="62" y="219"/>
                </a:lnTo>
                <a:lnTo>
                  <a:pt x="64" y="219"/>
                </a:lnTo>
                <a:lnTo>
                  <a:pt x="64" y="217"/>
                </a:lnTo>
                <a:lnTo>
                  <a:pt x="66" y="217"/>
                </a:lnTo>
                <a:lnTo>
                  <a:pt x="66" y="215"/>
                </a:lnTo>
                <a:lnTo>
                  <a:pt x="66" y="214"/>
                </a:lnTo>
                <a:lnTo>
                  <a:pt x="68" y="214"/>
                </a:lnTo>
                <a:lnTo>
                  <a:pt x="68" y="215"/>
                </a:lnTo>
                <a:lnTo>
                  <a:pt x="69" y="215"/>
                </a:lnTo>
                <a:lnTo>
                  <a:pt x="71" y="215"/>
                </a:lnTo>
                <a:lnTo>
                  <a:pt x="73" y="215"/>
                </a:lnTo>
                <a:lnTo>
                  <a:pt x="73" y="214"/>
                </a:lnTo>
                <a:lnTo>
                  <a:pt x="74" y="214"/>
                </a:lnTo>
                <a:lnTo>
                  <a:pt x="74" y="215"/>
                </a:lnTo>
                <a:lnTo>
                  <a:pt x="76" y="215"/>
                </a:lnTo>
                <a:lnTo>
                  <a:pt x="76" y="217"/>
                </a:lnTo>
                <a:lnTo>
                  <a:pt x="78" y="217"/>
                </a:lnTo>
                <a:lnTo>
                  <a:pt x="78" y="215"/>
                </a:lnTo>
                <a:lnTo>
                  <a:pt x="78" y="214"/>
                </a:lnTo>
                <a:lnTo>
                  <a:pt x="78" y="212"/>
                </a:lnTo>
                <a:lnTo>
                  <a:pt x="78" y="210"/>
                </a:lnTo>
                <a:lnTo>
                  <a:pt x="78" y="208"/>
                </a:lnTo>
                <a:lnTo>
                  <a:pt x="78" y="207"/>
                </a:lnTo>
                <a:lnTo>
                  <a:pt x="80" y="207"/>
                </a:lnTo>
                <a:lnTo>
                  <a:pt x="81" y="207"/>
                </a:lnTo>
                <a:lnTo>
                  <a:pt x="81" y="208"/>
                </a:lnTo>
                <a:lnTo>
                  <a:pt x="83" y="208"/>
                </a:lnTo>
                <a:lnTo>
                  <a:pt x="85" y="208"/>
                </a:lnTo>
                <a:lnTo>
                  <a:pt x="86" y="208"/>
                </a:lnTo>
                <a:lnTo>
                  <a:pt x="88" y="208"/>
                </a:lnTo>
                <a:lnTo>
                  <a:pt x="90" y="208"/>
                </a:lnTo>
                <a:lnTo>
                  <a:pt x="92" y="208"/>
                </a:lnTo>
                <a:lnTo>
                  <a:pt x="93" y="208"/>
                </a:lnTo>
                <a:lnTo>
                  <a:pt x="95" y="208"/>
                </a:lnTo>
                <a:lnTo>
                  <a:pt x="95" y="210"/>
                </a:lnTo>
                <a:lnTo>
                  <a:pt x="97" y="210"/>
                </a:lnTo>
                <a:lnTo>
                  <a:pt x="97" y="208"/>
                </a:lnTo>
                <a:lnTo>
                  <a:pt x="99" y="208"/>
                </a:lnTo>
                <a:lnTo>
                  <a:pt x="99" y="207"/>
                </a:lnTo>
                <a:lnTo>
                  <a:pt x="99" y="205"/>
                </a:lnTo>
                <a:lnTo>
                  <a:pt x="100" y="205"/>
                </a:lnTo>
                <a:lnTo>
                  <a:pt x="102" y="205"/>
                </a:lnTo>
                <a:lnTo>
                  <a:pt x="102" y="203"/>
                </a:lnTo>
                <a:lnTo>
                  <a:pt x="100" y="203"/>
                </a:lnTo>
                <a:lnTo>
                  <a:pt x="100" y="202"/>
                </a:lnTo>
                <a:lnTo>
                  <a:pt x="100" y="200"/>
                </a:lnTo>
                <a:lnTo>
                  <a:pt x="102" y="200"/>
                </a:lnTo>
                <a:lnTo>
                  <a:pt x="104" y="198"/>
                </a:lnTo>
                <a:lnTo>
                  <a:pt x="105" y="198"/>
                </a:lnTo>
                <a:lnTo>
                  <a:pt x="105" y="196"/>
                </a:lnTo>
                <a:lnTo>
                  <a:pt x="104" y="196"/>
                </a:lnTo>
                <a:lnTo>
                  <a:pt x="104" y="195"/>
                </a:lnTo>
                <a:lnTo>
                  <a:pt x="105" y="195"/>
                </a:lnTo>
                <a:lnTo>
                  <a:pt x="107" y="195"/>
                </a:lnTo>
                <a:lnTo>
                  <a:pt x="109" y="195"/>
                </a:lnTo>
                <a:lnTo>
                  <a:pt x="109" y="196"/>
                </a:lnTo>
                <a:lnTo>
                  <a:pt x="111" y="196"/>
                </a:lnTo>
                <a:lnTo>
                  <a:pt x="111" y="195"/>
                </a:lnTo>
                <a:lnTo>
                  <a:pt x="111" y="193"/>
                </a:lnTo>
                <a:lnTo>
                  <a:pt x="112" y="193"/>
                </a:lnTo>
                <a:lnTo>
                  <a:pt x="112" y="191"/>
                </a:lnTo>
                <a:lnTo>
                  <a:pt x="114" y="191"/>
                </a:lnTo>
                <a:lnTo>
                  <a:pt x="116" y="191"/>
                </a:lnTo>
                <a:lnTo>
                  <a:pt x="117" y="191"/>
                </a:lnTo>
                <a:lnTo>
                  <a:pt x="119" y="190"/>
                </a:lnTo>
                <a:lnTo>
                  <a:pt x="121" y="190"/>
                </a:lnTo>
                <a:lnTo>
                  <a:pt x="123" y="190"/>
                </a:lnTo>
                <a:lnTo>
                  <a:pt x="124" y="190"/>
                </a:lnTo>
                <a:lnTo>
                  <a:pt x="124" y="188"/>
                </a:lnTo>
                <a:lnTo>
                  <a:pt x="126" y="188"/>
                </a:lnTo>
                <a:lnTo>
                  <a:pt x="128" y="188"/>
                </a:lnTo>
                <a:lnTo>
                  <a:pt x="128" y="190"/>
                </a:lnTo>
                <a:lnTo>
                  <a:pt x="129" y="190"/>
                </a:lnTo>
                <a:lnTo>
                  <a:pt x="131" y="190"/>
                </a:lnTo>
                <a:lnTo>
                  <a:pt x="131" y="191"/>
                </a:lnTo>
                <a:lnTo>
                  <a:pt x="133" y="191"/>
                </a:lnTo>
                <a:lnTo>
                  <a:pt x="135" y="190"/>
                </a:lnTo>
                <a:lnTo>
                  <a:pt x="136" y="190"/>
                </a:lnTo>
                <a:lnTo>
                  <a:pt x="138" y="190"/>
                </a:lnTo>
                <a:lnTo>
                  <a:pt x="138" y="188"/>
                </a:lnTo>
                <a:lnTo>
                  <a:pt x="140" y="188"/>
                </a:lnTo>
                <a:lnTo>
                  <a:pt x="142" y="188"/>
                </a:lnTo>
                <a:lnTo>
                  <a:pt x="143" y="188"/>
                </a:lnTo>
                <a:lnTo>
                  <a:pt x="143" y="186"/>
                </a:lnTo>
                <a:lnTo>
                  <a:pt x="145" y="186"/>
                </a:lnTo>
                <a:lnTo>
                  <a:pt x="145" y="184"/>
                </a:lnTo>
                <a:lnTo>
                  <a:pt x="143" y="184"/>
                </a:lnTo>
                <a:lnTo>
                  <a:pt x="142" y="184"/>
                </a:lnTo>
                <a:lnTo>
                  <a:pt x="140" y="184"/>
                </a:lnTo>
                <a:lnTo>
                  <a:pt x="140" y="183"/>
                </a:lnTo>
                <a:lnTo>
                  <a:pt x="140" y="181"/>
                </a:lnTo>
                <a:lnTo>
                  <a:pt x="142" y="181"/>
                </a:lnTo>
                <a:lnTo>
                  <a:pt x="142" y="179"/>
                </a:lnTo>
                <a:lnTo>
                  <a:pt x="143" y="179"/>
                </a:lnTo>
                <a:lnTo>
                  <a:pt x="143" y="177"/>
                </a:lnTo>
                <a:lnTo>
                  <a:pt x="143" y="176"/>
                </a:lnTo>
                <a:lnTo>
                  <a:pt x="145" y="176"/>
                </a:lnTo>
                <a:lnTo>
                  <a:pt x="145" y="174"/>
                </a:lnTo>
                <a:lnTo>
                  <a:pt x="145" y="172"/>
                </a:lnTo>
                <a:lnTo>
                  <a:pt x="143" y="172"/>
                </a:lnTo>
                <a:lnTo>
                  <a:pt x="143" y="171"/>
                </a:lnTo>
                <a:lnTo>
                  <a:pt x="142" y="171"/>
                </a:lnTo>
                <a:lnTo>
                  <a:pt x="142" y="169"/>
                </a:lnTo>
                <a:lnTo>
                  <a:pt x="143" y="169"/>
                </a:lnTo>
                <a:lnTo>
                  <a:pt x="145" y="169"/>
                </a:lnTo>
                <a:lnTo>
                  <a:pt x="145" y="167"/>
                </a:lnTo>
                <a:lnTo>
                  <a:pt x="147" y="167"/>
                </a:lnTo>
                <a:lnTo>
                  <a:pt x="147" y="165"/>
                </a:lnTo>
                <a:lnTo>
                  <a:pt x="147" y="164"/>
                </a:lnTo>
                <a:lnTo>
                  <a:pt x="148" y="164"/>
                </a:lnTo>
                <a:lnTo>
                  <a:pt x="148" y="162"/>
                </a:lnTo>
                <a:lnTo>
                  <a:pt x="150" y="162"/>
                </a:lnTo>
                <a:lnTo>
                  <a:pt x="152" y="162"/>
                </a:lnTo>
                <a:lnTo>
                  <a:pt x="152" y="160"/>
                </a:lnTo>
                <a:lnTo>
                  <a:pt x="154" y="160"/>
                </a:lnTo>
                <a:lnTo>
                  <a:pt x="155" y="160"/>
                </a:lnTo>
                <a:lnTo>
                  <a:pt x="155" y="159"/>
                </a:lnTo>
                <a:lnTo>
                  <a:pt x="157" y="159"/>
                </a:lnTo>
                <a:lnTo>
                  <a:pt x="155" y="159"/>
                </a:lnTo>
                <a:lnTo>
                  <a:pt x="155" y="157"/>
                </a:lnTo>
                <a:lnTo>
                  <a:pt x="154" y="157"/>
                </a:lnTo>
                <a:lnTo>
                  <a:pt x="152" y="157"/>
                </a:lnTo>
                <a:lnTo>
                  <a:pt x="152" y="155"/>
                </a:lnTo>
                <a:lnTo>
                  <a:pt x="152" y="153"/>
                </a:lnTo>
                <a:lnTo>
                  <a:pt x="150" y="153"/>
                </a:lnTo>
                <a:lnTo>
                  <a:pt x="150" y="152"/>
                </a:lnTo>
                <a:lnTo>
                  <a:pt x="148" y="152"/>
                </a:lnTo>
                <a:lnTo>
                  <a:pt x="147" y="152"/>
                </a:lnTo>
                <a:lnTo>
                  <a:pt x="145" y="152"/>
                </a:lnTo>
                <a:lnTo>
                  <a:pt x="143" y="153"/>
                </a:lnTo>
                <a:lnTo>
                  <a:pt x="142" y="153"/>
                </a:lnTo>
                <a:lnTo>
                  <a:pt x="140" y="153"/>
                </a:lnTo>
                <a:lnTo>
                  <a:pt x="140" y="155"/>
                </a:lnTo>
                <a:lnTo>
                  <a:pt x="138" y="155"/>
                </a:lnTo>
                <a:lnTo>
                  <a:pt x="138" y="157"/>
                </a:lnTo>
                <a:lnTo>
                  <a:pt x="140" y="157"/>
                </a:lnTo>
                <a:lnTo>
                  <a:pt x="140" y="159"/>
                </a:lnTo>
                <a:lnTo>
                  <a:pt x="138" y="159"/>
                </a:lnTo>
                <a:lnTo>
                  <a:pt x="138" y="160"/>
                </a:lnTo>
                <a:lnTo>
                  <a:pt x="136" y="160"/>
                </a:lnTo>
                <a:lnTo>
                  <a:pt x="136" y="159"/>
                </a:lnTo>
                <a:lnTo>
                  <a:pt x="135" y="159"/>
                </a:lnTo>
                <a:lnTo>
                  <a:pt x="135" y="157"/>
                </a:lnTo>
                <a:lnTo>
                  <a:pt x="133" y="157"/>
                </a:lnTo>
                <a:lnTo>
                  <a:pt x="133" y="159"/>
                </a:lnTo>
                <a:lnTo>
                  <a:pt x="131" y="159"/>
                </a:lnTo>
                <a:lnTo>
                  <a:pt x="131" y="160"/>
                </a:lnTo>
                <a:lnTo>
                  <a:pt x="129" y="160"/>
                </a:lnTo>
                <a:lnTo>
                  <a:pt x="129" y="162"/>
                </a:lnTo>
                <a:lnTo>
                  <a:pt x="128" y="162"/>
                </a:lnTo>
                <a:lnTo>
                  <a:pt x="126" y="162"/>
                </a:lnTo>
                <a:lnTo>
                  <a:pt x="126" y="164"/>
                </a:lnTo>
                <a:lnTo>
                  <a:pt x="126" y="162"/>
                </a:lnTo>
                <a:lnTo>
                  <a:pt x="124" y="162"/>
                </a:lnTo>
                <a:lnTo>
                  <a:pt x="124" y="160"/>
                </a:lnTo>
                <a:lnTo>
                  <a:pt x="124" y="159"/>
                </a:lnTo>
                <a:lnTo>
                  <a:pt x="123" y="159"/>
                </a:lnTo>
                <a:lnTo>
                  <a:pt x="123" y="160"/>
                </a:lnTo>
                <a:lnTo>
                  <a:pt x="121" y="162"/>
                </a:lnTo>
                <a:lnTo>
                  <a:pt x="121" y="160"/>
                </a:lnTo>
                <a:lnTo>
                  <a:pt x="119" y="160"/>
                </a:lnTo>
                <a:lnTo>
                  <a:pt x="117" y="160"/>
                </a:lnTo>
                <a:lnTo>
                  <a:pt x="116" y="160"/>
                </a:lnTo>
                <a:lnTo>
                  <a:pt x="116" y="159"/>
                </a:lnTo>
                <a:lnTo>
                  <a:pt x="114" y="159"/>
                </a:lnTo>
                <a:lnTo>
                  <a:pt x="112" y="159"/>
                </a:lnTo>
                <a:lnTo>
                  <a:pt x="111" y="159"/>
                </a:lnTo>
                <a:lnTo>
                  <a:pt x="109" y="159"/>
                </a:lnTo>
                <a:lnTo>
                  <a:pt x="107" y="159"/>
                </a:lnTo>
                <a:lnTo>
                  <a:pt x="107" y="157"/>
                </a:lnTo>
                <a:lnTo>
                  <a:pt x="105" y="157"/>
                </a:lnTo>
                <a:lnTo>
                  <a:pt x="105" y="155"/>
                </a:lnTo>
                <a:lnTo>
                  <a:pt x="104" y="155"/>
                </a:lnTo>
                <a:lnTo>
                  <a:pt x="104" y="153"/>
                </a:lnTo>
                <a:lnTo>
                  <a:pt x="102" y="153"/>
                </a:lnTo>
                <a:lnTo>
                  <a:pt x="102" y="152"/>
                </a:lnTo>
                <a:lnTo>
                  <a:pt x="100" y="152"/>
                </a:lnTo>
                <a:lnTo>
                  <a:pt x="99" y="152"/>
                </a:lnTo>
                <a:lnTo>
                  <a:pt x="99" y="150"/>
                </a:lnTo>
                <a:lnTo>
                  <a:pt x="99" y="148"/>
                </a:lnTo>
                <a:lnTo>
                  <a:pt x="99" y="147"/>
                </a:lnTo>
                <a:lnTo>
                  <a:pt x="97" y="147"/>
                </a:lnTo>
                <a:lnTo>
                  <a:pt x="97" y="145"/>
                </a:lnTo>
                <a:lnTo>
                  <a:pt x="95" y="145"/>
                </a:lnTo>
                <a:lnTo>
                  <a:pt x="93" y="145"/>
                </a:lnTo>
                <a:lnTo>
                  <a:pt x="93" y="143"/>
                </a:lnTo>
                <a:lnTo>
                  <a:pt x="92" y="143"/>
                </a:lnTo>
                <a:lnTo>
                  <a:pt x="90" y="143"/>
                </a:lnTo>
                <a:lnTo>
                  <a:pt x="90" y="141"/>
                </a:lnTo>
                <a:lnTo>
                  <a:pt x="88" y="141"/>
                </a:lnTo>
                <a:lnTo>
                  <a:pt x="88" y="143"/>
                </a:lnTo>
                <a:lnTo>
                  <a:pt x="86" y="143"/>
                </a:lnTo>
                <a:lnTo>
                  <a:pt x="85" y="143"/>
                </a:lnTo>
                <a:lnTo>
                  <a:pt x="85" y="145"/>
                </a:lnTo>
                <a:lnTo>
                  <a:pt x="83" y="145"/>
                </a:lnTo>
                <a:lnTo>
                  <a:pt x="81" y="145"/>
                </a:lnTo>
                <a:lnTo>
                  <a:pt x="81" y="147"/>
                </a:lnTo>
                <a:lnTo>
                  <a:pt x="80" y="147"/>
                </a:lnTo>
                <a:lnTo>
                  <a:pt x="80" y="148"/>
                </a:lnTo>
                <a:lnTo>
                  <a:pt x="80" y="150"/>
                </a:lnTo>
                <a:lnTo>
                  <a:pt x="78" y="150"/>
                </a:lnTo>
                <a:lnTo>
                  <a:pt x="76" y="150"/>
                </a:lnTo>
                <a:lnTo>
                  <a:pt x="76" y="148"/>
                </a:lnTo>
                <a:lnTo>
                  <a:pt x="74" y="148"/>
                </a:lnTo>
                <a:lnTo>
                  <a:pt x="74" y="147"/>
                </a:lnTo>
                <a:lnTo>
                  <a:pt x="74" y="145"/>
                </a:lnTo>
                <a:lnTo>
                  <a:pt x="76" y="145"/>
                </a:lnTo>
                <a:lnTo>
                  <a:pt x="76" y="143"/>
                </a:lnTo>
                <a:lnTo>
                  <a:pt x="74" y="143"/>
                </a:lnTo>
                <a:lnTo>
                  <a:pt x="73" y="143"/>
                </a:lnTo>
                <a:lnTo>
                  <a:pt x="73" y="141"/>
                </a:lnTo>
                <a:lnTo>
                  <a:pt x="71" y="141"/>
                </a:lnTo>
                <a:lnTo>
                  <a:pt x="71" y="140"/>
                </a:lnTo>
                <a:lnTo>
                  <a:pt x="69" y="140"/>
                </a:lnTo>
                <a:lnTo>
                  <a:pt x="68" y="140"/>
                </a:lnTo>
                <a:lnTo>
                  <a:pt x="68" y="138"/>
                </a:lnTo>
                <a:lnTo>
                  <a:pt x="66" y="138"/>
                </a:lnTo>
                <a:lnTo>
                  <a:pt x="66" y="136"/>
                </a:lnTo>
                <a:lnTo>
                  <a:pt x="64" y="136"/>
                </a:lnTo>
                <a:lnTo>
                  <a:pt x="64" y="134"/>
                </a:lnTo>
                <a:lnTo>
                  <a:pt x="62" y="134"/>
                </a:lnTo>
                <a:lnTo>
                  <a:pt x="62" y="133"/>
                </a:lnTo>
                <a:lnTo>
                  <a:pt x="62" y="131"/>
                </a:lnTo>
                <a:lnTo>
                  <a:pt x="62" y="129"/>
                </a:lnTo>
                <a:lnTo>
                  <a:pt x="62" y="128"/>
                </a:lnTo>
                <a:lnTo>
                  <a:pt x="62" y="126"/>
                </a:lnTo>
                <a:lnTo>
                  <a:pt x="62" y="124"/>
                </a:lnTo>
                <a:lnTo>
                  <a:pt x="62" y="122"/>
                </a:lnTo>
                <a:lnTo>
                  <a:pt x="62" y="121"/>
                </a:lnTo>
                <a:lnTo>
                  <a:pt x="61" y="121"/>
                </a:lnTo>
                <a:lnTo>
                  <a:pt x="61" y="119"/>
                </a:lnTo>
                <a:lnTo>
                  <a:pt x="61" y="117"/>
                </a:lnTo>
                <a:lnTo>
                  <a:pt x="59" y="117"/>
                </a:lnTo>
                <a:lnTo>
                  <a:pt x="59" y="116"/>
                </a:lnTo>
                <a:lnTo>
                  <a:pt x="59" y="114"/>
                </a:lnTo>
                <a:lnTo>
                  <a:pt x="61" y="114"/>
                </a:lnTo>
                <a:lnTo>
                  <a:pt x="61" y="112"/>
                </a:lnTo>
                <a:lnTo>
                  <a:pt x="62" y="110"/>
                </a:lnTo>
                <a:lnTo>
                  <a:pt x="62" y="109"/>
                </a:lnTo>
                <a:lnTo>
                  <a:pt x="62" y="107"/>
                </a:lnTo>
                <a:lnTo>
                  <a:pt x="64" y="107"/>
                </a:lnTo>
                <a:lnTo>
                  <a:pt x="64" y="105"/>
                </a:lnTo>
                <a:lnTo>
                  <a:pt x="66" y="105"/>
                </a:lnTo>
                <a:lnTo>
                  <a:pt x="66" y="103"/>
                </a:lnTo>
                <a:lnTo>
                  <a:pt x="66" y="102"/>
                </a:lnTo>
                <a:lnTo>
                  <a:pt x="66" y="100"/>
                </a:lnTo>
                <a:lnTo>
                  <a:pt x="64" y="100"/>
                </a:lnTo>
                <a:lnTo>
                  <a:pt x="64" y="98"/>
                </a:lnTo>
                <a:lnTo>
                  <a:pt x="62" y="98"/>
                </a:lnTo>
                <a:lnTo>
                  <a:pt x="62" y="97"/>
                </a:lnTo>
                <a:lnTo>
                  <a:pt x="62" y="95"/>
                </a:lnTo>
                <a:lnTo>
                  <a:pt x="61" y="95"/>
                </a:lnTo>
                <a:lnTo>
                  <a:pt x="59" y="95"/>
                </a:lnTo>
                <a:lnTo>
                  <a:pt x="59" y="97"/>
                </a:lnTo>
                <a:lnTo>
                  <a:pt x="57" y="97"/>
                </a:lnTo>
                <a:lnTo>
                  <a:pt x="55" y="97"/>
                </a:lnTo>
                <a:lnTo>
                  <a:pt x="54" y="97"/>
                </a:lnTo>
                <a:lnTo>
                  <a:pt x="54" y="95"/>
                </a:lnTo>
                <a:lnTo>
                  <a:pt x="54" y="93"/>
                </a:lnTo>
                <a:lnTo>
                  <a:pt x="52" y="93"/>
                </a:lnTo>
                <a:lnTo>
                  <a:pt x="52" y="91"/>
                </a:lnTo>
                <a:lnTo>
                  <a:pt x="50" y="91"/>
                </a:lnTo>
                <a:lnTo>
                  <a:pt x="50" y="90"/>
                </a:lnTo>
                <a:lnTo>
                  <a:pt x="52" y="90"/>
                </a:lnTo>
                <a:lnTo>
                  <a:pt x="52" y="88"/>
                </a:lnTo>
                <a:lnTo>
                  <a:pt x="52" y="86"/>
                </a:lnTo>
                <a:lnTo>
                  <a:pt x="50" y="86"/>
                </a:lnTo>
                <a:lnTo>
                  <a:pt x="50" y="85"/>
                </a:lnTo>
                <a:lnTo>
                  <a:pt x="50" y="83"/>
                </a:lnTo>
                <a:lnTo>
                  <a:pt x="50" y="81"/>
                </a:lnTo>
                <a:lnTo>
                  <a:pt x="52" y="81"/>
                </a:lnTo>
                <a:lnTo>
                  <a:pt x="52" y="79"/>
                </a:lnTo>
                <a:lnTo>
                  <a:pt x="54" y="79"/>
                </a:lnTo>
                <a:lnTo>
                  <a:pt x="54" y="78"/>
                </a:lnTo>
                <a:lnTo>
                  <a:pt x="52" y="78"/>
                </a:lnTo>
                <a:lnTo>
                  <a:pt x="52" y="76"/>
                </a:lnTo>
                <a:lnTo>
                  <a:pt x="52" y="74"/>
                </a:lnTo>
                <a:lnTo>
                  <a:pt x="50" y="74"/>
                </a:lnTo>
                <a:lnTo>
                  <a:pt x="49" y="74"/>
                </a:lnTo>
                <a:lnTo>
                  <a:pt x="47" y="74"/>
                </a:lnTo>
                <a:lnTo>
                  <a:pt x="45" y="74"/>
                </a:lnTo>
                <a:lnTo>
                  <a:pt x="45" y="76"/>
                </a:lnTo>
                <a:lnTo>
                  <a:pt x="43" y="76"/>
                </a:lnTo>
                <a:lnTo>
                  <a:pt x="43" y="74"/>
                </a:lnTo>
                <a:lnTo>
                  <a:pt x="42" y="74"/>
                </a:lnTo>
                <a:lnTo>
                  <a:pt x="40" y="74"/>
                </a:lnTo>
                <a:lnTo>
                  <a:pt x="38" y="72"/>
                </a:lnTo>
                <a:lnTo>
                  <a:pt x="37" y="72"/>
                </a:lnTo>
                <a:lnTo>
                  <a:pt x="35" y="72"/>
                </a:lnTo>
                <a:lnTo>
                  <a:pt x="33" y="72"/>
                </a:lnTo>
                <a:lnTo>
                  <a:pt x="33" y="71"/>
                </a:lnTo>
                <a:lnTo>
                  <a:pt x="31" y="71"/>
                </a:lnTo>
                <a:lnTo>
                  <a:pt x="31" y="69"/>
                </a:lnTo>
                <a:lnTo>
                  <a:pt x="30" y="69"/>
                </a:lnTo>
                <a:lnTo>
                  <a:pt x="28" y="69"/>
                </a:lnTo>
                <a:lnTo>
                  <a:pt x="28" y="71"/>
                </a:lnTo>
                <a:lnTo>
                  <a:pt x="26" y="71"/>
                </a:lnTo>
                <a:lnTo>
                  <a:pt x="24" y="71"/>
                </a:lnTo>
                <a:lnTo>
                  <a:pt x="23" y="71"/>
                </a:lnTo>
                <a:lnTo>
                  <a:pt x="21" y="71"/>
                </a:lnTo>
                <a:lnTo>
                  <a:pt x="19" y="71"/>
                </a:lnTo>
                <a:lnTo>
                  <a:pt x="18" y="71"/>
                </a:lnTo>
                <a:lnTo>
                  <a:pt x="18" y="72"/>
                </a:lnTo>
                <a:lnTo>
                  <a:pt x="18" y="71"/>
                </a:lnTo>
                <a:lnTo>
                  <a:pt x="18" y="69"/>
                </a:lnTo>
                <a:lnTo>
                  <a:pt x="18" y="67"/>
                </a:lnTo>
                <a:lnTo>
                  <a:pt x="16" y="67"/>
                </a:lnTo>
                <a:lnTo>
                  <a:pt x="16" y="66"/>
                </a:lnTo>
                <a:lnTo>
                  <a:pt x="16" y="64"/>
                </a:lnTo>
                <a:lnTo>
                  <a:pt x="14" y="64"/>
                </a:lnTo>
                <a:lnTo>
                  <a:pt x="14" y="66"/>
                </a:lnTo>
                <a:lnTo>
                  <a:pt x="14" y="67"/>
                </a:lnTo>
                <a:lnTo>
                  <a:pt x="12" y="69"/>
                </a:lnTo>
                <a:lnTo>
                  <a:pt x="11" y="69"/>
                </a:lnTo>
                <a:lnTo>
                  <a:pt x="9" y="69"/>
                </a:lnTo>
                <a:lnTo>
                  <a:pt x="9" y="67"/>
                </a:lnTo>
                <a:lnTo>
                  <a:pt x="7" y="67"/>
                </a:lnTo>
                <a:lnTo>
                  <a:pt x="7" y="66"/>
                </a:lnTo>
                <a:lnTo>
                  <a:pt x="6" y="66"/>
                </a:lnTo>
                <a:lnTo>
                  <a:pt x="6" y="67"/>
                </a:lnTo>
                <a:lnTo>
                  <a:pt x="4" y="67"/>
                </a:lnTo>
                <a:lnTo>
                  <a:pt x="4" y="66"/>
                </a:lnTo>
                <a:lnTo>
                  <a:pt x="4" y="64"/>
                </a:lnTo>
                <a:lnTo>
                  <a:pt x="2" y="64"/>
                </a:lnTo>
                <a:lnTo>
                  <a:pt x="2" y="62"/>
                </a:lnTo>
                <a:lnTo>
                  <a:pt x="0" y="62"/>
                </a:lnTo>
                <a:lnTo>
                  <a:pt x="0" y="60"/>
                </a:lnTo>
                <a:lnTo>
                  <a:pt x="2" y="60"/>
                </a:lnTo>
                <a:lnTo>
                  <a:pt x="2" y="59"/>
                </a:lnTo>
                <a:lnTo>
                  <a:pt x="2" y="57"/>
                </a:lnTo>
                <a:lnTo>
                  <a:pt x="2" y="55"/>
                </a:lnTo>
                <a:lnTo>
                  <a:pt x="2" y="54"/>
                </a:lnTo>
                <a:lnTo>
                  <a:pt x="2" y="52"/>
                </a:lnTo>
                <a:lnTo>
                  <a:pt x="2" y="50"/>
                </a:lnTo>
                <a:lnTo>
                  <a:pt x="4" y="50"/>
                </a:lnTo>
                <a:lnTo>
                  <a:pt x="4" y="48"/>
                </a:lnTo>
                <a:lnTo>
                  <a:pt x="6" y="48"/>
                </a:lnTo>
                <a:lnTo>
                  <a:pt x="6" y="47"/>
                </a:lnTo>
                <a:lnTo>
                  <a:pt x="4" y="47"/>
                </a:lnTo>
                <a:lnTo>
                  <a:pt x="2" y="47"/>
                </a:lnTo>
                <a:lnTo>
                  <a:pt x="0" y="47"/>
                </a:lnTo>
                <a:lnTo>
                  <a:pt x="0" y="45"/>
                </a:lnTo>
                <a:lnTo>
                  <a:pt x="0" y="43"/>
                </a:lnTo>
                <a:lnTo>
                  <a:pt x="0" y="41"/>
                </a:lnTo>
                <a:lnTo>
                  <a:pt x="2" y="41"/>
                </a:lnTo>
                <a:lnTo>
                  <a:pt x="2" y="40"/>
                </a:lnTo>
                <a:lnTo>
                  <a:pt x="2" y="38"/>
                </a:lnTo>
                <a:lnTo>
                  <a:pt x="2" y="36"/>
                </a:lnTo>
                <a:lnTo>
                  <a:pt x="2" y="35"/>
                </a:lnTo>
                <a:lnTo>
                  <a:pt x="0" y="35"/>
                </a:lnTo>
                <a:lnTo>
                  <a:pt x="0" y="33"/>
                </a:lnTo>
                <a:lnTo>
                  <a:pt x="2" y="33"/>
                </a:lnTo>
                <a:lnTo>
                  <a:pt x="2" y="31"/>
                </a:lnTo>
                <a:lnTo>
                  <a:pt x="4" y="31"/>
                </a:lnTo>
                <a:lnTo>
                  <a:pt x="6" y="31"/>
                </a:lnTo>
                <a:lnTo>
                  <a:pt x="6" y="29"/>
                </a:lnTo>
                <a:lnTo>
                  <a:pt x="7" y="29"/>
                </a:lnTo>
                <a:lnTo>
                  <a:pt x="9" y="29"/>
                </a:lnTo>
                <a:lnTo>
                  <a:pt x="11" y="29"/>
                </a:lnTo>
                <a:lnTo>
                  <a:pt x="11" y="28"/>
                </a:lnTo>
                <a:lnTo>
                  <a:pt x="9" y="28"/>
                </a:lnTo>
                <a:lnTo>
                  <a:pt x="11" y="28"/>
                </a:lnTo>
                <a:lnTo>
                  <a:pt x="11" y="26"/>
                </a:lnTo>
                <a:lnTo>
                  <a:pt x="12" y="26"/>
                </a:lnTo>
                <a:lnTo>
                  <a:pt x="12" y="24"/>
                </a:lnTo>
                <a:lnTo>
                  <a:pt x="14" y="24"/>
                </a:lnTo>
                <a:lnTo>
                  <a:pt x="14" y="23"/>
                </a:lnTo>
                <a:lnTo>
                  <a:pt x="16" y="23"/>
                </a:lnTo>
                <a:lnTo>
                  <a:pt x="18" y="23"/>
                </a:lnTo>
                <a:lnTo>
                  <a:pt x="18" y="21"/>
                </a:lnTo>
                <a:lnTo>
                  <a:pt x="19" y="21"/>
                </a:lnTo>
                <a:lnTo>
                  <a:pt x="21" y="21"/>
                </a:lnTo>
                <a:lnTo>
                  <a:pt x="21" y="19"/>
                </a:lnTo>
                <a:lnTo>
                  <a:pt x="21" y="17"/>
                </a:lnTo>
                <a:lnTo>
                  <a:pt x="23" y="17"/>
                </a:lnTo>
                <a:lnTo>
                  <a:pt x="23" y="16"/>
                </a:lnTo>
                <a:lnTo>
                  <a:pt x="24" y="16"/>
                </a:lnTo>
                <a:lnTo>
                  <a:pt x="24" y="14"/>
                </a:lnTo>
                <a:lnTo>
                  <a:pt x="26" y="14"/>
                </a:lnTo>
                <a:lnTo>
                  <a:pt x="28" y="14"/>
                </a:lnTo>
                <a:lnTo>
                  <a:pt x="30" y="14"/>
                </a:lnTo>
                <a:lnTo>
                  <a:pt x="30" y="12"/>
                </a:lnTo>
                <a:lnTo>
                  <a:pt x="30" y="11"/>
                </a:lnTo>
                <a:lnTo>
                  <a:pt x="31" y="11"/>
                </a:lnTo>
                <a:lnTo>
                  <a:pt x="31" y="9"/>
                </a:lnTo>
                <a:lnTo>
                  <a:pt x="33" y="9"/>
                </a:lnTo>
                <a:lnTo>
                  <a:pt x="35" y="9"/>
                </a:lnTo>
                <a:lnTo>
                  <a:pt x="33" y="9"/>
                </a:lnTo>
                <a:lnTo>
                  <a:pt x="33" y="7"/>
                </a:lnTo>
                <a:lnTo>
                  <a:pt x="33" y="5"/>
                </a:lnTo>
                <a:lnTo>
                  <a:pt x="33" y="4"/>
                </a:lnTo>
                <a:lnTo>
                  <a:pt x="35" y="4"/>
                </a:lnTo>
                <a:lnTo>
                  <a:pt x="37" y="4"/>
                </a:lnTo>
                <a:lnTo>
                  <a:pt x="38" y="4"/>
                </a:lnTo>
                <a:lnTo>
                  <a:pt x="40" y="4"/>
                </a:lnTo>
                <a:lnTo>
                  <a:pt x="40" y="2"/>
                </a:lnTo>
                <a:lnTo>
                  <a:pt x="42" y="2"/>
                </a:lnTo>
                <a:lnTo>
                  <a:pt x="42" y="4"/>
                </a:lnTo>
                <a:lnTo>
                  <a:pt x="43" y="4"/>
                </a:lnTo>
                <a:lnTo>
                  <a:pt x="43" y="2"/>
                </a:lnTo>
                <a:lnTo>
                  <a:pt x="45" y="2"/>
                </a:lnTo>
                <a:lnTo>
                  <a:pt x="47" y="2"/>
                </a:lnTo>
                <a:lnTo>
                  <a:pt x="49" y="2"/>
                </a:lnTo>
                <a:lnTo>
                  <a:pt x="49" y="0"/>
                </a:lnTo>
                <a:lnTo>
                  <a:pt x="50" y="0"/>
                </a:lnTo>
                <a:lnTo>
                  <a:pt x="50" y="2"/>
                </a:lnTo>
                <a:close/>
              </a:path>
            </a:pathLst>
          </a:custGeom>
          <a:solidFill>
            <a:schemeClr val="tx2">
              <a:lumMod val="40000"/>
              <a:lumOff val="60000"/>
            </a:schemeClr>
          </a:solidFill>
          <a:ln w="9525">
            <a:solidFill>
              <a:srgbClr val="FFFFFF"/>
            </a:solidFill>
          </a:ln>
        </p:spPr>
        <p:txBody>
          <a:bodyPr vert="horz" wrap="square" lIns="91440" tIns="45720" rIns="91440" bIns="45720" numCol="1" anchor="t" anchorCtr="0" compatLnSpc="1">
            <a:prstTxWarp prst="textNoShape">
              <a:avLst/>
            </a:prstTxWarp>
          </a:bodyPr>
          <a:lstStyle/>
          <a:p>
            <a:endParaRPr lang="en-US"/>
          </a:p>
        </p:txBody>
      </p:sp>
      <p:sp>
        <p:nvSpPr>
          <p:cNvPr id="86" name="Freeform 38"/>
          <p:cNvSpPr>
            <a:spLocks/>
          </p:cNvSpPr>
          <p:nvPr/>
        </p:nvSpPr>
        <p:spPr bwMode="auto">
          <a:xfrm>
            <a:off x="6471425" y="6039868"/>
            <a:ext cx="356024" cy="717729"/>
          </a:xfrm>
          <a:custGeom>
            <a:avLst/>
            <a:gdLst>
              <a:gd name="T0" fmla="*/ 126 w 188"/>
              <a:gd name="T1" fmla="*/ 15 h 379"/>
              <a:gd name="T2" fmla="*/ 131 w 188"/>
              <a:gd name="T3" fmla="*/ 22 h 379"/>
              <a:gd name="T4" fmla="*/ 131 w 188"/>
              <a:gd name="T5" fmla="*/ 29 h 379"/>
              <a:gd name="T6" fmla="*/ 135 w 188"/>
              <a:gd name="T7" fmla="*/ 33 h 379"/>
              <a:gd name="T8" fmla="*/ 143 w 188"/>
              <a:gd name="T9" fmla="*/ 38 h 379"/>
              <a:gd name="T10" fmla="*/ 148 w 188"/>
              <a:gd name="T11" fmla="*/ 46 h 379"/>
              <a:gd name="T12" fmla="*/ 162 w 188"/>
              <a:gd name="T13" fmla="*/ 55 h 379"/>
              <a:gd name="T14" fmla="*/ 159 w 188"/>
              <a:gd name="T15" fmla="*/ 77 h 379"/>
              <a:gd name="T16" fmla="*/ 143 w 188"/>
              <a:gd name="T17" fmla="*/ 86 h 379"/>
              <a:gd name="T18" fmla="*/ 130 w 188"/>
              <a:gd name="T19" fmla="*/ 98 h 379"/>
              <a:gd name="T20" fmla="*/ 116 w 188"/>
              <a:gd name="T21" fmla="*/ 108 h 379"/>
              <a:gd name="T22" fmla="*/ 112 w 188"/>
              <a:gd name="T23" fmla="*/ 122 h 379"/>
              <a:gd name="T24" fmla="*/ 121 w 188"/>
              <a:gd name="T25" fmla="*/ 139 h 379"/>
              <a:gd name="T26" fmla="*/ 133 w 188"/>
              <a:gd name="T27" fmla="*/ 151 h 379"/>
              <a:gd name="T28" fmla="*/ 152 w 188"/>
              <a:gd name="T29" fmla="*/ 160 h 379"/>
              <a:gd name="T30" fmla="*/ 164 w 188"/>
              <a:gd name="T31" fmla="*/ 172 h 379"/>
              <a:gd name="T32" fmla="*/ 174 w 188"/>
              <a:gd name="T33" fmla="*/ 189 h 379"/>
              <a:gd name="T34" fmla="*/ 178 w 188"/>
              <a:gd name="T35" fmla="*/ 210 h 379"/>
              <a:gd name="T36" fmla="*/ 179 w 188"/>
              <a:gd name="T37" fmla="*/ 229 h 379"/>
              <a:gd name="T38" fmla="*/ 185 w 188"/>
              <a:gd name="T39" fmla="*/ 244 h 379"/>
              <a:gd name="T40" fmla="*/ 176 w 188"/>
              <a:gd name="T41" fmla="*/ 262 h 379"/>
              <a:gd name="T42" fmla="*/ 174 w 188"/>
              <a:gd name="T43" fmla="*/ 282 h 379"/>
              <a:gd name="T44" fmla="*/ 173 w 188"/>
              <a:gd name="T45" fmla="*/ 301 h 379"/>
              <a:gd name="T46" fmla="*/ 188 w 188"/>
              <a:gd name="T47" fmla="*/ 311 h 379"/>
              <a:gd name="T48" fmla="*/ 181 w 188"/>
              <a:gd name="T49" fmla="*/ 330 h 379"/>
              <a:gd name="T50" fmla="*/ 186 w 188"/>
              <a:gd name="T51" fmla="*/ 348 h 379"/>
              <a:gd name="T52" fmla="*/ 185 w 188"/>
              <a:gd name="T53" fmla="*/ 370 h 379"/>
              <a:gd name="T54" fmla="*/ 155 w 188"/>
              <a:gd name="T55" fmla="*/ 379 h 379"/>
              <a:gd name="T56" fmla="*/ 97 w 188"/>
              <a:gd name="T57" fmla="*/ 375 h 379"/>
              <a:gd name="T58" fmla="*/ 83 w 188"/>
              <a:gd name="T59" fmla="*/ 349 h 379"/>
              <a:gd name="T60" fmla="*/ 76 w 188"/>
              <a:gd name="T61" fmla="*/ 318 h 379"/>
              <a:gd name="T62" fmla="*/ 104 w 188"/>
              <a:gd name="T63" fmla="*/ 303 h 379"/>
              <a:gd name="T64" fmla="*/ 111 w 188"/>
              <a:gd name="T65" fmla="*/ 268 h 379"/>
              <a:gd name="T66" fmla="*/ 105 w 188"/>
              <a:gd name="T67" fmla="*/ 234 h 379"/>
              <a:gd name="T68" fmla="*/ 64 w 188"/>
              <a:gd name="T69" fmla="*/ 236 h 379"/>
              <a:gd name="T70" fmla="*/ 40 w 188"/>
              <a:gd name="T71" fmla="*/ 215 h 379"/>
              <a:gd name="T72" fmla="*/ 11 w 188"/>
              <a:gd name="T73" fmla="*/ 194 h 379"/>
              <a:gd name="T74" fmla="*/ 6 w 188"/>
              <a:gd name="T75" fmla="*/ 167 h 379"/>
              <a:gd name="T76" fmla="*/ 11 w 188"/>
              <a:gd name="T77" fmla="*/ 158 h 379"/>
              <a:gd name="T78" fmla="*/ 19 w 188"/>
              <a:gd name="T79" fmla="*/ 151 h 379"/>
              <a:gd name="T80" fmla="*/ 28 w 188"/>
              <a:gd name="T81" fmla="*/ 150 h 379"/>
              <a:gd name="T82" fmla="*/ 35 w 188"/>
              <a:gd name="T83" fmla="*/ 143 h 379"/>
              <a:gd name="T84" fmla="*/ 37 w 188"/>
              <a:gd name="T85" fmla="*/ 138 h 379"/>
              <a:gd name="T86" fmla="*/ 35 w 188"/>
              <a:gd name="T87" fmla="*/ 131 h 379"/>
              <a:gd name="T88" fmla="*/ 37 w 188"/>
              <a:gd name="T89" fmla="*/ 126 h 379"/>
              <a:gd name="T90" fmla="*/ 42 w 188"/>
              <a:gd name="T91" fmla="*/ 117 h 379"/>
              <a:gd name="T92" fmla="*/ 49 w 188"/>
              <a:gd name="T93" fmla="*/ 114 h 379"/>
              <a:gd name="T94" fmla="*/ 54 w 188"/>
              <a:gd name="T95" fmla="*/ 105 h 379"/>
              <a:gd name="T96" fmla="*/ 59 w 188"/>
              <a:gd name="T97" fmla="*/ 100 h 379"/>
              <a:gd name="T98" fmla="*/ 68 w 188"/>
              <a:gd name="T99" fmla="*/ 95 h 379"/>
              <a:gd name="T100" fmla="*/ 73 w 188"/>
              <a:gd name="T101" fmla="*/ 86 h 379"/>
              <a:gd name="T102" fmla="*/ 76 w 188"/>
              <a:gd name="T103" fmla="*/ 74 h 379"/>
              <a:gd name="T104" fmla="*/ 78 w 188"/>
              <a:gd name="T105" fmla="*/ 62 h 379"/>
              <a:gd name="T106" fmla="*/ 81 w 188"/>
              <a:gd name="T107" fmla="*/ 52 h 379"/>
              <a:gd name="T108" fmla="*/ 85 w 188"/>
              <a:gd name="T109" fmla="*/ 41 h 379"/>
              <a:gd name="T110" fmla="*/ 88 w 188"/>
              <a:gd name="T111" fmla="*/ 31 h 379"/>
              <a:gd name="T112" fmla="*/ 90 w 188"/>
              <a:gd name="T113" fmla="*/ 19 h 379"/>
              <a:gd name="T114" fmla="*/ 95 w 188"/>
              <a:gd name="T115" fmla="*/ 10 h 379"/>
              <a:gd name="T116" fmla="*/ 100 w 188"/>
              <a:gd name="T117" fmla="*/ 2 h 379"/>
              <a:gd name="T118" fmla="*/ 105 w 188"/>
              <a:gd name="T119" fmla="*/ 3 h 379"/>
              <a:gd name="T120" fmla="*/ 116 w 188"/>
              <a:gd name="T121" fmla="*/ 10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8" h="379">
                <a:moveTo>
                  <a:pt x="119" y="12"/>
                </a:moveTo>
                <a:lnTo>
                  <a:pt x="121" y="12"/>
                </a:lnTo>
                <a:lnTo>
                  <a:pt x="123" y="14"/>
                </a:lnTo>
                <a:lnTo>
                  <a:pt x="121" y="14"/>
                </a:lnTo>
                <a:lnTo>
                  <a:pt x="123" y="14"/>
                </a:lnTo>
                <a:lnTo>
                  <a:pt x="124" y="14"/>
                </a:lnTo>
                <a:lnTo>
                  <a:pt x="124" y="15"/>
                </a:lnTo>
                <a:lnTo>
                  <a:pt x="126" y="15"/>
                </a:lnTo>
                <a:lnTo>
                  <a:pt x="126" y="17"/>
                </a:lnTo>
                <a:lnTo>
                  <a:pt x="128" y="17"/>
                </a:lnTo>
                <a:lnTo>
                  <a:pt x="126" y="17"/>
                </a:lnTo>
                <a:lnTo>
                  <a:pt x="126" y="19"/>
                </a:lnTo>
                <a:lnTo>
                  <a:pt x="128" y="19"/>
                </a:lnTo>
                <a:lnTo>
                  <a:pt x="128" y="21"/>
                </a:lnTo>
                <a:lnTo>
                  <a:pt x="130" y="21"/>
                </a:lnTo>
                <a:lnTo>
                  <a:pt x="131" y="22"/>
                </a:lnTo>
                <a:lnTo>
                  <a:pt x="131" y="24"/>
                </a:lnTo>
                <a:lnTo>
                  <a:pt x="133" y="24"/>
                </a:lnTo>
                <a:lnTo>
                  <a:pt x="131" y="24"/>
                </a:lnTo>
                <a:lnTo>
                  <a:pt x="131" y="26"/>
                </a:lnTo>
                <a:lnTo>
                  <a:pt x="133" y="26"/>
                </a:lnTo>
                <a:lnTo>
                  <a:pt x="133" y="27"/>
                </a:lnTo>
                <a:lnTo>
                  <a:pt x="133" y="29"/>
                </a:lnTo>
                <a:lnTo>
                  <a:pt x="131" y="29"/>
                </a:lnTo>
                <a:lnTo>
                  <a:pt x="130" y="29"/>
                </a:lnTo>
                <a:lnTo>
                  <a:pt x="130" y="31"/>
                </a:lnTo>
                <a:lnTo>
                  <a:pt x="131" y="31"/>
                </a:lnTo>
                <a:lnTo>
                  <a:pt x="131" y="33"/>
                </a:lnTo>
                <a:lnTo>
                  <a:pt x="130" y="33"/>
                </a:lnTo>
                <a:lnTo>
                  <a:pt x="131" y="33"/>
                </a:lnTo>
                <a:lnTo>
                  <a:pt x="133" y="33"/>
                </a:lnTo>
                <a:lnTo>
                  <a:pt x="135" y="33"/>
                </a:lnTo>
                <a:lnTo>
                  <a:pt x="136" y="33"/>
                </a:lnTo>
                <a:lnTo>
                  <a:pt x="138" y="33"/>
                </a:lnTo>
                <a:lnTo>
                  <a:pt x="138" y="34"/>
                </a:lnTo>
                <a:lnTo>
                  <a:pt x="140" y="34"/>
                </a:lnTo>
                <a:lnTo>
                  <a:pt x="142" y="34"/>
                </a:lnTo>
                <a:lnTo>
                  <a:pt x="142" y="36"/>
                </a:lnTo>
                <a:lnTo>
                  <a:pt x="143" y="36"/>
                </a:lnTo>
                <a:lnTo>
                  <a:pt x="143" y="38"/>
                </a:lnTo>
                <a:lnTo>
                  <a:pt x="145" y="38"/>
                </a:lnTo>
                <a:lnTo>
                  <a:pt x="145" y="39"/>
                </a:lnTo>
                <a:lnTo>
                  <a:pt x="145" y="41"/>
                </a:lnTo>
                <a:lnTo>
                  <a:pt x="145" y="43"/>
                </a:lnTo>
                <a:lnTo>
                  <a:pt x="147" y="43"/>
                </a:lnTo>
                <a:lnTo>
                  <a:pt x="148" y="43"/>
                </a:lnTo>
                <a:lnTo>
                  <a:pt x="148" y="45"/>
                </a:lnTo>
                <a:lnTo>
                  <a:pt x="148" y="46"/>
                </a:lnTo>
                <a:lnTo>
                  <a:pt x="150" y="46"/>
                </a:lnTo>
                <a:lnTo>
                  <a:pt x="152" y="46"/>
                </a:lnTo>
                <a:lnTo>
                  <a:pt x="152" y="45"/>
                </a:lnTo>
                <a:lnTo>
                  <a:pt x="154" y="45"/>
                </a:lnTo>
                <a:lnTo>
                  <a:pt x="162" y="46"/>
                </a:lnTo>
                <a:lnTo>
                  <a:pt x="162" y="48"/>
                </a:lnTo>
                <a:lnTo>
                  <a:pt x="162" y="52"/>
                </a:lnTo>
                <a:lnTo>
                  <a:pt x="162" y="55"/>
                </a:lnTo>
                <a:lnTo>
                  <a:pt x="160" y="57"/>
                </a:lnTo>
                <a:lnTo>
                  <a:pt x="162" y="60"/>
                </a:lnTo>
                <a:lnTo>
                  <a:pt x="162" y="64"/>
                </a:lnTo>
                <a:lnTo>
                  <a:pt x="160" y="65"/>
                </a:lnTo>
                <a:lnTo>
                  <a:pt x="160" y="69"/>
                </a:lnTo>
                <a:lnTo>
                  <a:pt x="160" y="72"/>
                </a:lnTo>
                <a:lnTo>
                  <a:pt x="160" y="74"/>
                </a:lnTo>
                <a:lnTo>
                  <a:pt x="159" y="77"/>
                </a:lnTo>
                <a:lnTo>
                  <a:pt x="159" y="79"/>
                </a:lnTo>
                <a:lnTo>
                  <a:pt x="157" y="81"/>
                </a:lnTo>
                <a:lnTo>
                  <a:pt x="155" y="83"/>
                </a:lnTo>
                <a:lnTo>
                  <a:pt x="152" y="83"/>
                </a:lnTo>
                <a:lnTo>
                  <a:pt x="150" y="84"/>
                </a:lnTo>
                <a:lnTo>
                  <a:pt x="148" y="84"/>
                </a:lnTo>
                <a:lnTo>
                  <a:pt x="145" y="86"/>
                </a:lnTo>
                <a:lnTo>
                  <a:pt x="143" y="86"/>
                </a:lnTo>
                <a:lnTo>
                  <a:pt x="142" y="88"/>
                </a:lnTo>
                <a:lnTo>
                  <a:pt x="140" y="89"/>
                </a:lnTo>
                <a:lnTo>
                  <a:pt x="138" y="91"/>
                </a:lnTo>
                <a:lnTo>
                  <a:pt x="136" y="93"/>
                </a:lnTo>
                <a:lnTo>
                  <a:pt x="135" y="95"/>
                </a:lnTo>
                <a:lnTo>
                  <a:pt x="133" y="95"/>
                </a:lnTo>
                <a:lnTo>
                  <a:pt x="131" y="96"/>
                </a:lnTo>
                <a:lnTo>
                  <a:pt x="130" y="98"/>
                </a:lnTo>
                <a:lnTo>
                  <a:pt x="128" y="100"/>
                </a:lnTo>
                <a:lnTo>
                  <a:pt x="126" y="101"/>
                </a:lnTo>
                <a:lnTo>
                  <a:pt x="124" y="103"/>
                </a:lnTo>
                <a:lnTo>
                  <a:pt x="123" y="103"/>
                </a:lnTo>
                <a:lnTo>
                  <a:pt x="121" y="105"/>
                </a:lnTo>
                <a:lnTo>
                  <a:pt x="119" y="107"/>
                </a:lnTo>
                <a:lnTo>
                  <a:pt x="117" y="108"/>
                </a:lnTo>
                <a:lnTo>
                  <a:pt x="116" y="108"/>
                </a:lnTo>
                <a:lnTo>
                  <a:pt x="114" y="110"/>
                </a:lnTo>
                <a:lnTo>
                  <a:pt x="111" y="112"/>
                </a:lnTo>
                <a:lnTo>
                  <a:pt x="111" y="114"/>
                </a:lnTo>
                <a:lnTo>
                  <a:pt x="109" y="114"/>
                </a:lnTo>
                <a:lnTo>
                  <a:pt x="111" y="115"/>
                </a:lnTo>
                <a:lnTo>
                  <a:pt x="111" y="119"/>
                </a:lnTo>
                <a:lnTo>
                  <a:pt x="112" y="120"/>
                </a:lnTo>
                <a:lnTo>
                  <a:pt x="112" y="122"/>
                </a:lnTo>
                <a:lnTo>
                  <a:pt x="114" y="126"/>
                </a:lnTo>
                <a:lnTo>
                  <a:pt x="114" y="127"/>
                </a:lnTo>
                <a:lnTo>
                  <a:pt x="114" y="129"/>
                </a:lnTo>
                <a:lnTo>
                  <a:pt x="116" y="131"/>
                </a:lnTo>
                <a:lnTo>
                  <a:pt x="117" y="134"/>
                </a:lnTo>
                <a:lnTo>
                  <a:pt x="117" y="136"/>
                </a:lnTo>
                <a:lnTo>
                  <a:pt x="119" y="138"/>
                </a:lnTo>
                <a:lnTo>
                  <a:pt x="121" y="139"/>
                </a:lnTo>
                <a:lnTo>
                  <a:pt x="121" y="141"/>
                </a:lnTo>
                <a:lnTo>
                  <a:pt x="123" y="143"/>
                </a:lnTo>
                <a:lnTo>
                  <a:pt x="124" y="146"/>
                </a:lnTo>
                <a:lnTo>
                  <a:pt x="126" y="146"/>
                </a:lnTo>
                <a:lnTo>
                  <a:pt x="128" y="148"/>
                </a:lnTo>
                <a:lnTo>
                  <a:pt x="130" y="150"/>
                </a:lnTo>
                <a:lnTo>
                  <a:pt x="131" y="150"/>
                </a:lnTo>
                <a:lnTo>
                  <a:pt x="133" y="151"/>
                </a:lnTo>
                <a:lnTo>
                  <a:pt x="136" y="153"/>
                </a:lnTo>
                <a:lnTo>
                  <a:pt x="138" y="153"/>
                </a:lnTo>
                <a:lnTo>
                  <a:pt x="142" y="153"/>
                </a:lnTo>
                <a:lnTo>
                  <a:pt x="143" y="155"/>
                </a:lnTo>
                <a:lnTo>
                  <a:pt x="147" y="157"/>
                </a:lnTo>
                <a:lnTo>
                  <a:pt x="148" y="157"/>
                </a:lnTo>
                <a:lnTo>
                  <a:pt x="150" y="158"/>
                </a:lnTo>
                <a:lnTo>
                  <a:pt x="152" y="160"/>
                </a:lnTo>
                <a:lnTo>
                  <a:pt x="152" y="162"/>
                </a:lnTo>
                <a:lnTo>
                  <a:pt x="152" y="165"/>
                </a:lnTo>
                <a:lnTo>
                  <a:pt x="154" y="167"/>
                </a:lnTo>
                <a:lnTo>
                  <a:pt x="155" y="169"/>
                </a:lnTo>
                <a:lnTo>
                  <a:pt x="157" y="169"/>
                </a:lnTo>
                <a:lnTo>
                  <a:pt x="160" y="170"/>
                </a:lnTo>
                <a:lnTo>
                  <a:pt x="162" y="170"/>
                </a:lnTo>
                <a:lnTo>
                  <a:pt x="164" y="172"/>
                </a:lnTo>
                <a:lnTo>
                  <a:pt x="166" y="175"/>
                </a:lnTo>
                <a:lnTo>
                  <a:pt x="167" y="177"/>
                </a:lnTo>
                <a:lnTo>
                  <a:pt x="167" y="179"/>
                </a:lnTo>
                <a:lnTo>
                  <a:pt x="171" y="181"/>
                </a:lnTo>
                <a:lnTo>
                  <a:pt x="171" y="182"/>
                </a:lnTo>
                <a:lnTo>
                  <a:pt x="173" y="184"/>
                </a:lnTo>
                <a:lnTo>
                  <a:pt x="174" y="186"/>
                </a:lnTo>
                <a:lnTo>
                  <a:pt x="174" y="189"/>
                </a:lnTo>
                <a:lnTo>
                  <a:pt x="173" y="193"/>
                </a:lnTo>
                <a:lnTo>
                  <a:pt x="174" y="194"/>
                </a:lnTo>
                <a:lnTo>
                  <a:pt x="174" y="196"/>
                </a:lnTo>
                <a:lnTo>
                  <a:pt x="176" y="198"/>
                </a:lnTo>
                <a:lnTo>
                  <a:pt x="176" y="201"/>
                </a:lnTo>
                <a:lnTo>
                  <a:pt x="178" y="203"/>
                </a:lnTo>
                <a:lnTo>
                  <a:pt x="178" y="206"/>
                </a:lnTo>
                <a:lnTo>
                  <a:pt x="178" y="210"/>
                </a:lnTo>
                <a:lnTo>
                  <a:pt x="176" y="212"/>
                </a:lnTo>
                <a:lnTo>
                  <a:pt x="176" y="215"/>
                </a:lnTo>
                <a:lnTo>
                  <a:pt x="176" y="219"/>
                </a:lnTo>
                <a:lnTo>
                  <a:pt x="176" y="220"/>
                </a:lnTo>
                <a:lnTo>
                  <a:pt x="176" y="224"/>
                </a:lnTo>
                <a:lnTo>
                  <a:pt x="178" y="225"/>
                </a:lnTo>
                <a:lnTo>
                  <a:pt x="178" y="227"/>
                </a:lnTo>
                <a:lnTo>
                  <a:pt x="179" y="229"/>
                </a:lnTo>
                <a:lnTo>
                  <a:pt x="181" y="229"/>
                </a:lnTo>
                <a:lnTo>
                  <a:pt x="185" y="231"/>
                </a:lnTo>
                <a:lnTo>
                  <a:pt x="186" y="232"/>
                </a:lnTo>
                <a:lnTo>
                  <a:pt x="186" y="234"/>
                </a:lnTo>
                <a:lnTo>
                  <a:pt x="186" y="237"/>
                </a:lnTo>
                <a:lnTo>
                  <a:pt x="186" y="239"/>
                </a:lnTo>
                <a:lnTo>
                  <a:pt x="185" y="243"/>
                </a:lnTo>
                <a:lnTo>
                  <a:pt x="185" y="244"/>
                </a:lnTo>
                <a:lnTo>
                  <a:pt x="185" y="248"/>
                </a:lnTo>
                <a:lnTo>
                  <a:pt x="185" y="251"/>
                </a:lnTo>
                <a:lnTo>
                  <a:pt x="183" y="253"/>
                </a:lnTo>
                <a:lnTo>
                  <a:pt x="181" y="255"/>
                </a:lnTo>
                <a:lnTo>
                  <a:pt x="179" y="256"/>
                </a:lnTo>
                <a:lnTo>
                  <a:pt x="178" y="258"/>
                </a:lnTo>
                <a:lnTo>
                  <a:pt x="178" y="260"/>
                </a:lnTo>
                <a:lnTo>
                  <a:pt x="176" y="262"/>
                </a:lnTo>
                <a:lnTo>
                  <a:pt x="176" y="265"/>
                </a:lnTo>
                <a:lnTo>
                  <a:pt x="174" y="267"/>
                </a:lnTo>
                <a:lnTo>
                  <a:pt x="174" y="270"/>
                </a:lnTo>
                <a:lnTo>
                  <a:pt x="174" y="274"/>
                </a:lnTo>
                <a:lnTo>
                  <a:pt x="174" y="275"/>
                </a:lnTo>
                <a:lnTo>
                  <a:pt x="173" y="279"/>
                </a:lnTo>
                <a:lnTo>
                  <a:pt x="174" y="280"/>
                </a:lnTo>
                <a:lnTo>
                  <a:pt x="174" y="282"/>
                </a:lnTo>
                <a:lnTo>
                  <a:pt x="174" y="286"/>
                </a:lnTo>
                <a:lnTo>
                  <a:pt x="174" y="289"/>
                </a:lnTo>
                <a:lnTo>
                  <a:pt x="173" y="291"/>
                </a:lnTo>
                <a:lnTo>
                  <a:pt x="171" y="293"/>
                </a:lnTo>
                <a:lnTo>
                  <a:pt x="169" y="294"/>
                </a:lnTo>
                <a:lnTo>
                  <a:pt x="171" y="298"/>
                </a:lnTo>
                <a:lnTo>
                  <a:pt x="173" y="298"/>
                </a:lnTo>
                <a:lnTo>
                  <a:pt x="173" y="301"/>
                </a:lnTo>
                <a:lnTo>
                  <a:pt x="176" y="301"/>
                </a:lnTo>
                <a:lnTo>
                  <a:pt x="178" y="303"/>
                </a:lnTo>
                <a:lnTo>
                  <a:pt x="181" y="303"/>
                </a:lnTo>
                <a:lnTo>
                  <a:pt x="183" y="303"/>
                </a:lnTo>
                <a:lnTo>
                  <a:pt x="186" y="305"/>
                </a:lnTo>
                <a:lnTo>
                  <a:pt x="186" y="306"/>
                </a:lnTo>
                <a:lnTo>
                  <a:pt x="186" y="310"/>
                </a:lnTo>
                <a:lnTo>
                  <a:pt x="188" y="311"/>
                </a:lnTo>
                <a:lnTo>
                  <a:pt x="188" y="315"/>
                </a:lnTo>
                <a:lnTo>
                  <a:pt x="186" y="317"/>
                </a:lnTo>
                <a:lnTo>
                  <a:pt x="185" y="318"/>
                </a:lnTo>
                <a:lnTo>
                  <a:pt x="185" y="320"/>
                </a:lnTo>
                <a:lnTo>
                  <a:pt x="183" y="322"/>
                </a:lnTo>
                <a:lnTo>
                  <a:pt x="181" y="324"/>
                </a:lnTo>
                <a:lnTo>
                  <a:pt x="181" y="327"/>
                </a:lnTo>
                <a:lnTo>
                  <a:pt x="181" y="330"/>
                </a:lnTo>
                <a:lnTo>
                  <a:pt x="179" y="332"/>
                </a:lnTo>
                <a:lnTo>
                  <a:pt x="181" y="336"/>
                </a:lnTo>
                <a:lnTo>
                  <a:pt x="181" y="337"/>
                </a:lnTo>
                <a:lnTo>
                  <a:pt x="183" y="339"/>
                </a:lnTo>
                <a:lnTo>
                  <a:pt x="185" y="341"/>
                </a:lnTo>
                <a:lnTo>
                  <a:pt x="186" y="342"/>
                </a:lnTo>
                <a:lnTo>
                  <a:pt x="186" y="344"/>
                </a:lnTo>
                <a:lnTo>
                  <a:pt x="186" y="348"/>
                </a:lnTo>
                <a:lnTo>
                  <a:pt x="186" y="351"/>
                </a:lnTo>
                <a:lnTo>
                  <a:pt x="186" y="353"/>
                </a:lnTo>
                <a:lnTo>
                  <a:pt x="186" y="356"/>
                </a:lnTo>
                <a:lnTo>
                  <a:pt x="186" y="360"/>
                </a:lnTo>
                <a:lnTo>
                  <a:pt x="186" y="361"/>
                </a:lnTo>
                <a:lnTo>
                  <a:pt x="186" y="365"/>
                </a:lnTo>
                <a:lnTo>
                  <a:pt x="185" y="367"/>
                </a:lnTo>
                <a:lnTo>
                  <a:pt x="185" y="370"/>
                </a:lnTo>
                <a:lnTo>
                  <a:pt x="183" y="372"/>
                </a:lnTo>
                <a:lnTo>
                  <a:pt x="181" y="373"/>
                </a:lnTo>
                <a:lnTo>
                  <a:pt x="179" y="375"/>
                </a:lnTo>
                <a:lnTo>
                  <a:pt x="179" y="377"/>
                </a:lnTo>
                <a:lnTo>
                  <a:pt x="178" y="379"/>
                </a:lnTo>
                <a:lnTo>
                  <a:pt x="171" y="379"/>
                </a:lnTo>
                <a:lnTo>
                  <a:pt x="162" y="379"/>
                </a:lnTo>
                <a:lnTo>
                  <a:pt x="155" y="379"/>
                </a:lnTo>
                <a:lnTo>
                  <a:pt x="154" y="377"/>
                </a:lnTo>
                <a:lnTo>
                  <a:pt x="147" y="377"/>
                </a:lnTo>
                <a:lnTo>
                  <a:pt x="138" y="377"/>
                </a:lnTo>
                <a:lnTo>
                  <a:pt x="130" y="377"/>
                </a:lnTo>
                <a:lnTo>
                  <a:pt x="121" y="377"/>
                </a:lnTo>
                <a:lnTo>
                  <a:pt x="112" y="377"/>
                </a:lnTo>
                <a:lnTo>
                  <a:pt x="105" y="377"/>
                </a:lnTo>
                <a:lnTo>
                  <a:pt x="97" y="375"/>
                </a:lnTo>
                <a:lnTo>
                  <a:pt x="88" y="375"/>
                </a:lnTo>
                <a:lnTo>
                  <a:pt x="85" y="373"/>
                </a:lnTo>
                <a:lnTo>
                  <a:pt x="85" y="368"/>
                </a:lnTo>
                <a:lnTo>
                  <a:pt x="86" y="365"/>
                </a:lnTo>
                <a:lnTo>
                  <a:pt x="90" y="360"/>
                </a:lnTo>
                <a:lnTo>
                  <a:pt x="90" y="355"/>
                </a:lnTo>
                <a:lnTo>
                  <a:pt x="86" y="351"/>
                </a:lnTo>
                <a:lnTo>
                  <a:pt x="83" y="349"/>
                </a:lnTo>
                <a:lnTo>
                  <a:pt x="80" y="346"/>
                </a:lnTo>
                <a:lnTo>
                  <a:pt x="76" y="342"/>
                </a:lnTo>
                <a:lnTo>
                  <a:pt x="74" y="339"/>
                </a:lnTo>
                <a:lnTo>
                  <a:pt x="73" y="334"/>
                </a:lnTo>
                <a:lnTo>
                  <a:pt x="71" y="329"/>
                </a:lnTo>
                <a:lnTo>
                  <a:pt x="71" y="327"/>
                </a:lnTo>
                <a:lnTo>
                  <a:pt x="73" y="322"/>
                </a:lnTo>
                <a:lnTo>
                  <a:pt x="76" y="318"/>
                </a:lnTo>
                <a:lnTo>
                  <a:pt x="78" y="317"/>
                </a:lnTo>
                <a:lnTo>
                  <a:pt x="80" y="317"/>
                </a:lnTo>
                <a:lnTo>
                  <a:pt x="85" y="313"/>
                </a:lnTo>
                <a:lnTo>
                  <a:pt x="88" y="311"/>
                </a:lnTo>
                <a:lnTo>
                  <a:pt x="92" y="310"/>
                </a:lnTo>
                <a:lnTo>
                  <a:pt x="97" y="306"/>
                </a:lnTo>
                <a:lnTo>
                  <a:pt x="100" y="305"/>
                </a:lnTo>
                <a:lnTo>
                  <a:pt x="104" y="303"/>
                </a:lnTo>
                <a:lnTo>
                  <a:pt x="107" y="299"/>
                </a:lnTo>
                <a:lnTo>
                  <a:pt x="111" y="296"/>
                </a:lnTo>
                <a:lnTo>
                  <a:pt x="112" y="291"/>
                </a:lnTo>
                <a:lnTo>
                  <a:pt x="112" y="287"/>
                </a:lnTo>
                <a:lnTo>
                  <a:pt x="112" y="284"/>
                </a:lnTo>
                <a:lnTo>
                  <a:pt x="112" y="279"/>
                </a:lnTo>
                <a:lnTo>
                  <a:pt x="111" y="275"/>
                </a:lnTo>
                <a:lnTo>
                  <a:pt x="111" y="268"/>
                </a:lnTo>
                <a:lnTo>
                  <a:pt x="111" y="263"/>
                </a:lnTo>
                <a:lnTo>
                  <a:pt x="112" y="258"/>
                </a:lnTo>
                <a:lnTo>
                  <a:pt x="112" y="255"/>
                </a:lnTo>
                <a:lnTo>
                  <a:pt x="112" y="248"/>
                </a:lnTo>
                <a:lnTo>
                  <a:pt x="114" y="246"/>
                </a:lnTo>
                <a:lnTo>
                  <a:pt x="112" y="241"/>
                </a:lnTo>
                <a:lnTo>
                  <a:pt x="109" y="237"/>
                </a:lnTo>
                <a:lnTo>
                  <a:pt x="105" y="234"/>
                </a:lnTo>
                <a:lnTo>
                  <a:pt x="100" y="234"/>
                </a:lnTo>
                <a:lnTo>
                  <a:pt x="95" y="234"/>
                </a:lnTo>
                <a:lnTo>
                  <a:pt x="90" y="236"/>
                </a:lnTo>
                <a:lnTo>
                  <a:pt x="85" y="237"/>
                </a:lnTo>
                <a:lnTo>
                  <a:pt x="80" y="237"/>
                </a:lnTo>
                <a:lnTo>
                  <a:pt x="76" y="237"/>
                </a:lnTo>
                <a:lnTo>
                  <a:pt x="69" y="237"/>
                </a:lnTo>
                <a:lnTo>
                  <a:pt x="64" y="236"/>
                </a:lnTo>
                <a:lnTo>
                  <a:pt x="59" y="234"/>
                </a:lnTo>
                <a:lnTo>
                  <a:pt x="55" y="231"/>
                </a:lnTo>
                <a:lnTo>
                  <a:pt x="52" y="229"/>
                </a:lnTo>
                <a:lnTo>
                  <a:pt x="49" y="225"/>
                </a:lnTo>
                <a:lnTo>
                  <a:pt x="47" y="225"/>
                </a:lnTo>
                <a:lnTo>
                  <a:pt x="45" y="222"/>
                </a:lnTo>
                <a:lnTo>
                  <a:pt x="42" y="219"/>
                </a:lnTo>
                <a:lnTo>
                  <a:pt x="40" y="215"/>
                </a:lnTo>
                <a:lnTo>
                  <a:pt x="38" y="210"/>
                </a:lnTo>
                <a:lnTo>
                  <a:pt x="37" y="206"/>
                </a:lnTo>
                <a:lnTo>
                  <a:pt x="31" y="205"/>
                </a:lnTo>
                <a:lnTo>
                  <a:pt x="26" y="203"/>
                </a:lnTo>
                <a:lnTo>
                  <a:pt x="23" y="203"/>
                </a:lnTo>
                <a:lnTo>
                  <a:pt x="18" y="201"/>
                </a:lnTo>
                <a:lnTo>
                  <a:pt x="14" y="200"/>
                </a:lnTo>
                <a:lnTo>
                  <a:pt x="11" y="194"/>
                </a:lnTo>
                <a:lnTo>
                  <a:pt x="11" y="189"/>
                </a:lnTo>
                <a:lnTo>
                  <a:pt x="9" y="186"/>
                </a:lnTo>
                <a:lnTo>
                  <a:pt x="6" y="182"/>
                </a:lnTo>
                <a:lnTo>
                  <a:pt x="2" y="179"/>
                </a:lnTo>
                <a:lnTo>
                  <a:pt x="0" y="177"/>
                </a:lnTo>
                <a:lnTo>
                  <a:pt x="6" y="170"/>
                </a:lnTo>
                <a:lnTo>
                  <a:pt x="6" y="169"/>
                </a:lnTo>
                <a:lnTo>
                  <a:pt x="6" y="167"/>
                </a:lnTo>
                <a:lnTo>
                  <a:pt x="6" y="165"/>
                </a:lnTo>
                <a:lnTo>
                  <a:pt x="7" y="165"/>
                </a:lnTo>
                <a:lnTo>
                  <a:pt x="7" y="163"/>
                </a:lnTo>
                <a:lnTo>
                  <a:pt x="9" y="163"/>
                </a:lnTo>
                <a:lnTo>
                  <a:pt x="9" y="162"/>
                </a:lnTo>
                <a:lnTo>
                  <a:pt x="11" y="162"/>
                </a:lnTo>
                <a:lnTo>
                  <a:pt x="11" y="160"/>
                </a:lnTo>
                <a:lnTo>
                  <a:pt x="11" y="158"/>
                </a:lnTo>
                <a:lnTo>
                  <a:pt x="12" y="158"/>
                </a:lnTo>
                <a:lnTo>
                  <a:pt x="12" y="157"/>
                </a:lnTo>
                <a:lnTo>
                  <a:pt x="14" y="157"/>
                </a:lnTo>
                <a:lnTo>
                  <a:pt x="14" y="155"/>
                </a:lnTo>
                <a:lnTo>
                  <a:pt x="14" y="153"/>
                </a:lnTo>
                <a:lnTo>
                  <a:pt x="16" y="153"/>
                </a:lnTo>
                <a:lnTo>
                  <a:pt x="18" y="153"/>
                </a:lnTo>
                <a:lnTo>
                  <a:pt x="19" y="151"/>
                </a:lnTo>
                <a:lnTo>
                  <a:pt x="19" y="153"/>
                </a:lnTo>
                <a:lnTo>
                  <a:pt x="19" y="151"/>
                </a:lnTo>
                <a:lnTo>
                  <a:pt x="21" y="151"/>
                </a:lnTo>
                <a:lnTo>
                  <a:pt x="23" y="151"/>
                </a:lnTo>
                <a:lnTo>
                  <a:pt x="23" y="150"/>
                </a:lnTo>
                <a:lnTo>
                  <a:pt x="25" y="150"/>
                </a:lnTo>
                <a:lnTo>
                  <a:pt x="26" y="150"/>
                </a:lnTo>
                <a:lnTo>
                  <a:pt x="28" y="150"/>
                </a:lnTo>
                <a:lnTo>
                  <a:pt x="30" y="150"/>
                </a:lnTo>
                <a:lnTo>
                  <a:pt x="30" y="148"/>
                </a:lnTo>
                <a:lnTo>
                  <a:pt x="31" y="148"/>
                </a:lnTo>
                <a:lnTo>
                  <a:pt x="31" y="146"/>
                </a:lnTo>
                <a:lnTo>
                  <a:pt x="33" y="146"/>
                </a:lnTo>
                <a:lnTo>
                  <a:pt x="33" y="144"/>
                </a:lnTo>
                <a:lnTo>
                  <a:pt x="35" y="144"/>
                </a:lnTo>
                <a:lnTo>
                  <a:pt x="35" y="143"/>
                </a:lnTo>
                <a:lnTo>
                  <a:pt x="37" y="143"/>
                </a:lnTo>
                <a:lnTo>
                  <a:pt x="37" y="141"/>
                </a:lnTo>
                <a:lnTo>
                  <a:pt x="38" y="141"/>
                </a:lnTo>
                <a:lnTo>
                  <a:pt x="38" y="139"/>
                </a:lnTo>
                <a:lnTo>
                  <a:pt x="38" y="138"/>
                </a:lnTo>
                <a:lnTo>
                  <a:pt x="37" y="138"/>
                </a:lnTo>
                <a:lnTo>
                  <a:pt x="37" y="139"/>
                </a:lnTo>
                <a:lnTo>
                  <a:pt x="37" y="138"/>
                </a:lnTo>
                <a:lnTo>
                  <a:pt x="35" y="138"/>
                </a:lnTo>
                <a:lnTo>
                  <a:pt x="35" y="136"/>
                </a:lnTo>
                <a:lnTo>
                  <a:pt x="35" y="134"/>
                </a:lnTo>
                <a:lnTo>
                  <a:pt x="37" y="134"/>
                </a:lnTo>
                <a:lnTo>
                  <a:pt x="37" y="132"/>
                </a:lnTo>
                <a:lnTo>
                  <a:pt x="35" y="132"/>
                </a:lnTo>
                <a:lnTo>
                  <a:pt x="37" y="132"/>
                </a:lnTo>
                <a:lnTo>
                  <a:pt x="35" y="131"/>
                </a:lnTo>
                <a:lnTo>
                  <a:pt x="37" y="131"/>
                </a:lnTo>
                <a:lnTo>
                  <a:pt x="35" y="131"/>
                </a:lnTo>
                <a:lnTo>
                  <a:pt x="35" y="129"/>
                </a:lnTo>
                <a:lnTo>
                  <a:pt x="37" y="129"/>
                </a:lnTo>
                <a:lnTo>
                  <a:pt x="35" y="129"/>
                </a:lnTo>
                <a:lnTo>
                  <a:pt x="35" y="127"/>
                </a:lnTo>
                <a:lnTo>
                  <a:pt x="37" y="127"/>
                </a:lnTo>
                <a:lnTo>
                  <a:pt x="37" y="126"/>
                </a:lnTo>
                <a:lnTo>
                  <a:pt x="37" y="124"/>
                </a:lnTo>
                <a:lnTo>
                  <a:pt x="37" y="122"/>
                </a:lnTo>
                <a:lnTo>
                  <a:pt x="37" y="120"/>
                </a:lnTo>
                <a:lnTo>
                  <a:pt x="38" y="120"/>
                </a:lnTo>
                <a:lnTo>
                  <a:pt x="40" y="120"/>
                </a:lnTo>
                <a:lnTo>
                  <a:pt x="40" y="119"/>
                </a:lnTo>
                <a:lnTo>
                  <a:pt x="42" y="119"/>
                </a:lnTo>
                <a:lnTo>
                  <a:pt x="42" y="117"/>
                </a:lnTo>
                <a:lnTo>
                  <a:pt x="42" y="119"/>
                </a:lnTo>
                <a:lnTo>
                  <a:pt x="43" y="119"/>
                </a:lnTo>
                <a:lnTo>
                  <a:pt x="43" y="117"/>
                </a:lnTo>
                <a:lnTo>
                  <a:pt x="45" y="117"/>
                </a:lnTo>
                <a:lnTo>
                  <a:pt x="45" y="115"/>
                </a:lnTo>
                <a:lnTo>
                  <a:pt x="47" y="115"/>
                </a:lnTo>
                <a:lnTo>
                  <a:pt x="49" y="115"/>
                </a:lnTo>
                <a:lnTo>
                  <a:pt x="49" y="114"/>
                </a:lnTo>
                <a:lnTo>
                  <a:pt x="50" y="114"/>
                </a:lnTo>
                <a:lnTo>
                  <a:pt x="50" y="112"/>
                </a:lnTo>
                <a:lnTo>
                  <a:pt x="50" y="110"/>
                </a:lnTo>
                <a:lnTo>
                  <a:pt x="50" y="108"/>
                </a:lnTo>
                <a:lnTo>
                  <a:pt x="52" y="108"/>
                </a:lnTo>
                <a:lnTo>
                  <a:pt x="52" y="107"/>
                </a:lnTo>
                <a:lnTo>
                  <a:pt x="54" y="107"/>
                </a:lnTo>
                <a:lnTo>
                  <a:pt x="54" y="105"/>
                </a:lnTo>
                <a:lnTo>
                  <a:pt x="54" y="103"/>
                </a:lnTo>
                <a:lnTo>
                  <a:pt x="55" y="103"/>
                </a:lnTo>
                <a:lnTo>
                  <a:pt x="57" y="103"/>
                </a:lnTo>
                <a:lnTo>
                  <a:pt x="59" y="103"/>
                </a:lnTo>
                <a:lnTo>
                  <a:pt x="59" y="101"/>
                </a:lnTo>
                <a:lnTo>
                  <a:pt x="61" y="101"/>
                </a:lnTo>
                <a:lnTo>
                  <a:pt x="61" y="100"/>
                </a:lnTo>
                <a:lnTo>
                  <a:pt x="59" y="100"/>
                </a:lnTo>
                <a:lnTo>
                  <a:pt x="61" y="100"/>
                </a:lnTo>
                <a:lnTo>
                  <a:pt x="61" y="98"/>
                </a:lnTo>
                <a:lnTo>
                  <a:pt x="62" y="98"/>
                </a:lnTo>
                <a:lnTo>
                  <a:pt x="62" y="96"/>
                </a:lnTo>
                <a:lnTo>
                  <a:pt x="64" y="96"/>
                </a:lnTo>
                <a:lnTo>
                  <a:pt x="66" y="96"/>
                </a:lnTo>
                <a:lnTo>
                  <a:pt x="66" y="95"/>
                </a:lnTo>
                <a:lnTo>
                  <a:pt x="68" y="95"/>
                </a:lnTo>
                <a:lnTo>
                  <a:pt x="68" y="93"/>
                </a:lnTo>
                <a:lnTo>
                  <a:pt x="69" y="93"/>
                </a:lnTo>
                <a:lnTo>
                  <a:pt x="69" y="91"/>
                </a:lnTo>
                <a:lnTo>
                  <a:pt x="71" y="91"/>
                </a:lnTo>
                <a:lnTo>
                  <a:pt x="71" y="89"/>
                </a:lnTo>
                <a:lnTo>
                  <a:pt x="71" y="88"/>
                </a:lnTo>
                <a:lnTo>
                  <a:pt x="71" y="86"/>
                </a:lnTo>
                <a:lnTo>
                  <a:pt x="73" y="86"/>
                </a:lnTo>
                <a:lnTo>
                  <a:pt x="73" y="84"/>
                </a:lnTo>
                <a:lnTo>
                  <a:pt x="73" y="83"/>
                </a:lnTo>
                <a:lnTo>
                  <a:pt x="73" y="81"/>
                </a:lnTo>
                <a:lnTo>
                  <a:pt x="74" y="79"/>
                </a:lnTo>
                <a:lnTo>
                  <a:pt x="74" y="77"/>
                </a:lnTo>
                <a:lnTo>
                  <a:pt x="74" y="76"/>
                </a:lnTo>
                <a:lnTo>
                  <a:pt x="74" y="74"/>
                </a:lnTo>
                <a:lnTo>
                  <a:pt x="76" y="74"/>
                </a:lnTo>
                <a:lnTo>
                  <a:pt x="76" y="72"/>
                </a:lnTo>
                <a:lnTo>
                  <a:pt x="76" y="70"/>
                </a:lnTo>
                <a:lnTo>
                  <a:pt x="76" y="69"/>
                </a:lnTo>
                <a:lnTo>
                  <a:pt x="76" y="67"/>
                </a:lnTo>
                <a:lnTo>
                  <a:pt x="78" y="67"/>
                </a:lnTo>
                <a:lnTo>
                  <a:pt x="78" y="65"/>
                </a:lnTo>
                <a:lnTo>
                  <a:pt x="78" y="64"/>
                </a:lnTo>
                <a:lnTo>
                  <a:pt x="78" y="62"/>
                </a:lnTo>
                <a:lnTo>
                  <a:pt x="80" y="62"/>
                </a:lnTo>
                <a:lnTo>
                  <a:pt x="80" y="60"/>
                </a:lnTo>
                <a:lnTo>
                  <a:pt x="80" y="58"/>
                </a:lnTo>
                <a:lnTo>
                  <a:pt x="80" y="57"/>
                </a:lnTo>
                <a:lnTo>
                  <a:pt x="80" y="55"/>
                </a:lnTo>
                <a:lnTo>
                  <a:pt x="81" y="55"/>
                </a:lnTo>
                <a:lnTo>
                  <a:pt x="81" y="53"/>
                </a:lnTo>
                <a:lnTo>
                  <a:pt x="81" y="52"/>
                </a:lnTo>
                <a:lnTo>
                  <a:pt x="81" y="50"/>
                </a:lnTo>
                <a:lnTo>
                  <a:pt x="83" y="50"/>
                </a:lnTo>
                <a:lnTo>
                  <a:pt x="83" y="48"/>
                </a:lnTo>
                <a:lnTo>
                  <a:pt x="83" y="46"/>
                </a:lnTo>
                <a:lnTo>
                  <a:pt x="83" y="45"/>
                </a:lnTo>
                <a:lnTo>
                  <a:pt x="83" y="43"/>
                </a:lnTo>
                <a:lnTo>
                  <a:pt x="85" y="43"/>
                </a:lnTo>
                <a:lnTo>
                  <a:pt x="85" y="41"/>
                </a:lnTo>
                <a:lnTo>
                  <a:pt x="85" y="39"/>
                </a:lnTo>
                <a:lnTo>
                  <a:pt x="85" y="38"/>
                </a:lnTo>
                <a:lnTo>
                  <a:pt x="86" y="38"/>
                </a:lnTo>
                <a:lnTo>
                  <a:pt x="86" y="36"/>
                </a:lnTo>
                <a:lnTo>
                  <a:pt x="86" y="34"/>
                </a:lnTo>
                <a:lnTo>
                  <a:pt x="86" y="33"/>
                </a:lnTo>
                <a:lnTo>
                  <a:pt x="86" y="31"/>
                </a:lnTo>
                <a:lnTo>
                  <a:pt x="88" y="31"/>
                </a:lnTo>
                <a:lnTo>
                  <a:pt x="88" y="29"/>
                </a:lnTo>
                <a:lnTo>
                  <a:pt x="88" y="27"/>
                </a:lnTo>
                <a:lnTo>
                  <a:pt x="88" y="26"/>
                </a:lnTo>
                <a:lnTo>
                  <a:pt x="90" y="26"/>
                </a:lnTo>
                <a:lnTo>
                  <a:pt x="90" y="24"/>
                </a:lnTo>
                <a:lnTo>
                  <a:pt x="90" y="22"/>
                </a:lnTo>
                <a:lnTo>
                  <a:pt x="90" y="21"/>
                </a:lnTo>
                <a:lnTo>
                  <a:pt x="90" y="19"/>
                </a:lnTo>
                <a:lnTo>
                  <a:pt x="90" y="17"/>
                </a:lnTo>
                <a:lnTo>
                  <a:pt x="90" y="15"/>
                </a:lnTo>
                <a:lnTo>
                  <a:pt x="92" y="15"/>
                </a:lnTo>
                <a:lnTo>
                  <a:pt x="92" y="14"/>
                </a:lnTo>
                <a:lnTo>
                  <a:pt x="92" y="12"/>
                </a:lnTo>
                <a:lnTo>
                  <a:pt x="93" y="12"/>
                </a:lnTo>
                <a:lnTo>
                  <a:pt x="93" y="10"/>
                </a:lnTo>
                <a:lnTo>
                  <a:pt x="95" y="10"/>
                </a:lnTo>
                <a:lnTo>
                  <a:pt x="95" y="8"/>
                </a:lnTo>
                <a:lnTo>
                  <a:pt x="97" y="8"/>
                </a:lnTo>
                <a:lnTo>
                  <a:pt x="97" y="7"/>
                </a:lnTo>
                <a:lnTo>
                  <a:pt x="99" y="7"/>
                </a:lnTo>
                <a:lnTo>
                  <a:pt x="99" y="5"/>
                </a:lnTo>
                <a:lnTo>
                  <a:pt x="99" y="3"/>
                </a:lnTo>
                <a:lnTo>
                  <a:pt x="100" y="3"/>
                </a:lnTo>
                <a:lnTo>
                  <a:pt x="100" y="2"/>
                </a:lnTo>
                <a:lnTo>
                  <a:pt x="100" y="0"/>
                </a:lnTo>
                <a:lnTo>
                  <a:pt x="102" y="0"/>
                </a:lnTo>
                <a:lnTo>
                  <a:pt x="104" y="0"/>
                </a:lnTo>
                <a:lnTo>
                  <a:pt x="105" y="0"/>
                </a:lnTo>
                <a:lnTo>
                  <a:pt x="105" y="2"/>
                </a:lnTo>
                <a:lnTo>
                  <a:pt x="107" y="2"/>
                </a:lnTo>
                <a:lnTo>
                  <a:pt x="107" y="3"/>
                </a:lnTo>
                <a:lnTo>
                  <a:pt x="105" y="3"/>
                </a:lnTo>
                <a:lnTo>
                  <a:pt x="107" y="3"/>
                </a:lnTo>
                <a:lnTo>
                  <a:pt x="109" y="5"/>
                </a:lnTo>
                <a:lnTo>
                  <a:pt x="111" y="5"/>
                </a:lnTo>
                <a:lnTo>
                  <a:pt x="111" y="7"/>
                </a:lnTo>
                <a:lnTo>
                  <a:pt x="112" y="7"/>
                </a:lnTo>
                <a:lnTo>
                  <a:pt x="112" y="8"/>
                </a:lnTo>
                <a:lnTo>
                  <a:pt x="114" y="8"/>
                </a:lnTo>
                <a:lnTo>
                  <a:pt x="116" y="10"/>
                </a:lnTo>
                <a:lnTo>
                  <a:pt x="117" y="10"/>
                </a:lnTo>
                <a:lnTo>
                  <a:pt x="117" y="12"/>
                </a:lnTo>
                <a:lnTo>
                  <a:pt x="119" y="12"/>
                </a:lnTo>
                <a:close/>
              </a:path>
            </a:pathLst>
          </a:custGeom>
          <a:solidFill>
            <a:schemeClr val="tx2">
              <a:lumMod val="5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39"/>
          <p:cNvSpPr>
            <a:spLocks/>
          </p:cNvSpPr>
          <p:nvPr/>
        </p:nvSpPr>
        <p:spPr bwMode="auto">
          <a:xfrm>
            <a:off x="6054801" y="4344967"/>
            <a:ext cx="486692" cy="859760"/>
          </a:xfrm>
          <a:custGeom>
            <a:avLst/>
            <a:gdLst>
              <a:gd name="T0" fmla="*/ 152 w 257"/>
              <a:gd name="T1" fmla="*/ 65 h 454"/>
              <a:gd name="T2" fmla="*/ 160 w 257"/>
              <a:gd name="T3" fmla="*/ 79 h 454"/>
              <a:gd name="T4" fmla="*/ 172 w 257"/>
              <a:gd name="T5" fmla="*/ 89 h 454"/>
              <a:gd name="T6" fmla="*/ 167 w 257"/>
              <a:gd name="T7" fmla="*/ 106 h 454"/>
              <a:gd name="T8" fmla="*/ 174 w 257"/>
              <a:gd name="T9" fmla="*/ 118 h 454"/>
              <a:gd name="T10" fmla="*/ 184 w 257"/>
              <a:gd name="T11" fmla="*/ 131 h 454"/>
              <a:gd name="T12" fmla="*/ 196 w 257"/>
              <a:gd name="T13" fmla="*/ 141 h 454"/>
              <a:gd name="T14" fmla="*/ 210 w 257"/>
              <a:gd name="T15" fmla="*/ 153 h 454"/>
              <a:gd name="T16" fmla="*/ 222 w 257"/>
              <a:gd name="T17" fmla="*/ 167 h 454"/>
              <a:gd name="T18" fmla="*/ 231 w 257"/>
              <a:gd name="T19" fmla="*/ 177 h 454"/>
              <a:gd name="T20" fmla="*/ 236 w 257"/>
              <a:gd name="T21" fmla="*/ 191 h 454"/>
              <a:gd name="T22" fmla="*/ 251 w 257"/>
              <a:gd name="T23" fmla="*/ 198 h 454"/>
              <a:gd name="T24" fmla="*/ 257 w 257"/>
              <a:gd name="T25" fmla="*/ 217 h 454"/>
              <a:gd name="T26" fmla="*/ 250 w 257"/>
              <a:gd name="T27" fmla="*/ 229 h 454"/>
              <a:gd name="T28" fmla="*/ 250 w 257"/>
              <a:gd name="T29" fmla="*/ 244 h 454"/>
              <a:gd name="T30" fmla="*/ 241 w 257"/>
              <a:gd name="T31" fmla="*/ 241 h 454"/>
              <a:gd name="T32" fmla="*/ 234 w 257"/>
              <a:gd name="T33" fmla="*/ 256 h 454"/>
              <a:gd name="T34" fmla="*/ 226 w 257"/>
              <a:gd name="T35" fmla="*/ 273 h 454"/>
              <a:gd name="T36" fmla="*/ 219 w 257"/>
              <a:gd name="T37" fmla="*/ 289 h 454"/>
              <a:gd name="T38" fmla="*/ 226 w 257"/>
              <a:gd name="T39" fmla="*/ 306 h 454"/>
              <a:gd name="T40" fmla="*/ 220 w 257"/>
              <a:gd name="T41" fmla="*/ 325 h 454"/>
              <a:gd name="T42" fmla="*/ 215 w 257"/>
              <a:gd name="T43" fmla="*/ 344 h 454"/>
              <a:gd name="T44" fmla="*/ 210 w 257"/>
              <a:gd name="T45" fmla="*/ 363 h 454"/>
              <a:gd name="T46" fmla="*/ 205 w 257"/>
              <a:gd name="T47" fmla="*/ 380 h 454"/>
              <a:gd name="T48" fmla="*/ 200 w 257"/>
              <a:gd name="T49" fmla="*/ 397 h 454"/>
              <a:gd name="T50" fmla="*/ 195 w 257"/>
              <a:gd name="T51" fmla="*/ 411 h 454"/>
              <a:gd name="T52" fmla="*/ 191 w 257"/>
              <a:gd name="T53" fmla="*/ 421 h 454"/>
              <a:gd name="T54" fmla="*/ 191 w 257"/>
              <a:gd name="T55" fmla="*/ 434 h 454"/>
              <a:gd name="T56" fmla="*/ 188 w 257"/>
              <a:gd name="T57" fmla="*/ 446 h 454"/>
              <a:gd name="T58" fmla="*/ 179 w 257"/>
              <a:gd name="T59" fmla="*/ 452 h 454"/>
              <a:gd name="T60" fmla="*/ 181 w 257"/>
              <a:gd name="T61" fmla="*/ 440 h 454"/>
              <a:gd name="T62" fmla="*/ 177 w 257"/>
              <a:gd name="T63" fmla="*/ 427 h 454"/>
              <a:gd name="T64" fmla="*/ 167 w 257"/>
              <a:gd name="T65" fmla="*/ 420 h 454"/>
              <a:gd name="T66" fmla="*/ 150 w 257"/>
              <a:gd name="T67" fmla="*/ 418 h 454"/>
              <a:gd name="T68" fmla="*/ 134 w 257"/>
              <a:gd name="T69" fmla="*/ 416 h 454"/>
              <a:gd name="T70" fmla="*/ 124 w 257"/>
              <a:gd name="T71" fmla="*/ 411 h 454"/>
              <a:gd name="T72" fmla="*/ 114 w 257"/>
              <a:gd name="T73" fmla="*/ 411 h 454"/>
              <a:gd name="T74" fmla="*/ 103 w 257"/>
              <a:gd name="T75" fmla="*/ 409 h 454"/>
              <a:gd name="T76" fmla="*/ 76 w 257"/>
              <a:gd name="T77" fmla="*/ 404 h 454"/>
              <a:gd name="T78" fmla="*/ 78 w 257"/>
              <a:gd name="T79" fmla="*/ 349 h 454"/>
              <a:gd name="T80" fmla="*/ 78 w 257"/>
              <a:gd name="T81" fmla="*/ 285 h 454"/>
              <a:gd name="T82" fmla="*/ 71 w 257"/>
              <a:gd name="T83" fmla="*/ 220 h 454"/>
              <a:gd name="T84" fmla="*/ 50 w 257"/>
              <a:gd name="T85" fmla="*/ 160 h 454"/>
              <a:gd name="T86" fmla="*/ 36 w 257"/>
              <a:gd name="T87" fmla="*/ 101 h 454"/>
              <a:gd name="T88" fmla="*/ 0 w 257"/>
              <a:gd name="T89" fmla="*/ 46 h 454"/>
              <a:gd name="T90" fmla="*/ 19 w 257"/>
              <a:gd name="T91" fmla="*/ 39 h 454"/>
              <a:gd name="T92" fmla="*/ 24 w 257"/>
              <a:gd name="T93" fmla="*/ 43 h 454"/>
              <a:gd name="T94" fmla="*/ 40 w 257"/>
              <a:gd name="T95" fmla="*/ 48 h 454"/>
              <a:gd name="T96" fmla="*/ 50 w 257"/>
              <a:gd name="T97" fmla="*/ 50 h 454"/>
              <a:gd name="T98" fmla="*/ 60 w 257"/>
              <a:gd name="T99" fmla="*/ 51 h 454"/>
              <a:gd name="T100" fmla="*/ 76 w 257"/>
              <a:gd name="T101" fmla="*/ 51 h 454"/>
              <a:gd name="T102" fmla="*/ 88 w 257"/>
              <a:gd name="T103" fmla="*/ 43 h 454"/>
              <a:gd name="T104" fmla="*/ 102 w 257"/>
              <a:gd name="T105" fmla="*/ 32 h 454"/>
              <a:gd name="T106" fmla="*/ 114 w 257"/>
              <a:gd name="T107" fmla="*/ 22 h 454"/>
              <a:gd name="T108" fmla="*/ 127 w 257"/>
              <a:gd name="T109" fmla="*/ 12 h 454"/>
              <a:gd name="T110" fmla="*/ 141 w 257"/>
              <a:gd name="T111" fmla="*/ 1 h 454"/>
              <a:gd name="T112" fmla="*/ 143 w 257"/>
              <a:gd name="T113" fmla="*/ 15 h 454"/>
              <a:gd name="T114" fmla="*/ 152 w 257"/>
              <a:gd name="T115" fmla="*/ 31 h 454"/>
              <a:gd name="T116" fmla="*/ 152 w 257"/>
              <a:gd name="T117" fmla="*/ 50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 h="454">
                <a:moveTo>
                  <a:pt x="152" y="51"/>
                </a:moveTo>
                <a:lnTo>
                  <a:pt x="152" y="53"/>
                </a:lnTo>
                <a:lnTo>
                  <a:pt x="150" y="53"/>
                </a:lnTo>
                <a:lnTo>
                  <a:pt x="150" y="55"/>
                </a:lnTo>
                <a:lnTo>
                  <a:pt x="150" y="57"/>
                </a:lnTo>
                <a:lnTo>
                  <a:pt x="150" y="58"/>
                </a:lnTo>
                <a:lnTo>
                  <a:pt x="152" y="58"/>
                </a:lnTo>
                <a:lnTo>
                  <a:pt x="152" y="60"/>
                </a:lnTo>
                <a:lnTo>
                  <a:pt x="152" y="62"/>
                </a:lnTo>
                <a:lnTo>
                  <a:pt x="152" y="63"/>
                </a:lnTo>
                <a:lnTo>
                  <a:pt x="150" y="63"/>
                </a:lnTo>
                <a:lnTo>
                  <a:pt x="152" y="63"/>
                </a:lnTo>
                <a:lnTo>
                  <a:pt x="152" y="65"/>
                </a:lnTo>
                <a:lnTo>
                  <a:pt x="152" y="67"/>
                </a:lnTo>
                <a:lnTo>
                  <a:pt x="152" y="69"/>
                </a:lnTo>
                <a:lnTo>
                  <a:pt x="152" y="70"/>
                </a:lnTo>
                <a:lnTo>
                  <a:pt x="152" y="72"/>
                </a:lnTo>
                <a:lnTo>
                  <a:pt x="153" y="72"/>
                </a:lnTo>
                <a:lnTo>
                  <a:pt x="153" y="74"/>
                </a:lnTo>
                <a:lnTo>
                  <a:pt x="155" y="74"/>
                </a:lnTo>
                <a:lnTo>
                  <a:pt x="155" y="75"/>
                </a:lnTo>
                <a:lnTo>
                  <a:pt x="157" y="75"/>
                </a:lnTo>
                <a:lnTo>
                  <a:pt x="158" y="75"/>
                </a:lnTo>
                <a:lnTo>
                  <a:pt x="158" y="77"/>
                </a:lnTo>
                <a:lnTo>
                  <a:pt x="160" y="77"/>
                </a:lnTo>
                <a:lnTo>
                  <a:pt x="160" y="79"/>
                </a:lnTo>
                <a:lnTo>
                  <a:pt x="162" y="79"/>
                </a:lnTo>
                <a:lnTo>
                  <a:pt x="162" y="81"/>
                </a:lnTo>
                <a:lnTo>
                  <a:pt x="164" y="81"/>
                </a:lnTo>
                <a:lnTo>
                  <a:pt x="165" y="81"/>
                </a:lnTo>
                <a:lnTo>
                  <a:pt x="167" y="81"/>
                </a:lnTo>
                <a:lnTo>
                  <a:pt x="167" y="82"/>
                </a:lnTo>
                <a:lnTo>
                  <a:pt x="169" y="82"/>
                </a:lnTo>
                <a:lnTo>
                  <a:pt x="169" y="84"/>
                </a:lnTo>
                <a:lnTo>
                  <a:pt x="171" y="84"/>
                </a:lnTo>
                <a:lnTo>
                  <a:pt x="171" y="86"/>
                </a:lnTo>
                <a:lnTo>
                  <a:pt x="172" y="86"/>
                </a:lnTo>
                <a:lnTo>
                  <a:pt x="172" y="88"/>
                </a:lnTo>
                <a:lnTo>
                  <a:pt x="172" y="89"/>
                </a:lnTo>
                <a:lnTo>
                  <a:pt x="171" y="89"/>
                </a:lnTo>
                <a:lnTo>
                  <a:pt x="171" y="91"/>
                </a:lnTo>
                <a:lnTo>
                  <a:pt x="171" y="93"/>
                </a:lnTo>
                <a:lnTo>
                  <a:pt x="171" y="94"/>
                </a:lnTo>
                <a:lnTo>
                  <a:pt x="171" y="96"/>
                </a:lnTo>
                <a:lnTo>
                  <a:pt x="169" y="96"/>
                </a:lnTo>
                <a:lnTo>
                  <a:pt x="169" y="98"/>
                </a:lnTo>
                <a:lnTo>
                  <a:pt x="169" y="100"/>
                </a:lnTo>
                <a:lnTo>
                  <a:pt x="169" y="101"/>
                </a:lnTo>
                <a:lnTo>
                  <a:pt x="169" y="103"/>
                </a:lnTo>
                <a:lnTo>
                  <a:pt x="167" y="103"/>
                </a:lnTo>
                <a:lnTo>
                  <a:pt x="167" y="105"/>
                </a:lnTo>
                <a:lnTo>
                  <a:pt x="167" y="106"/>
                </a:lnTo>
                <a:lnTo>
                  <a:pt x="167" y="108"/>
                </a:lnTo>
                <a:lnTo>
                  <a:pt x="165" y="108"/>
                </a:lnTo>
                <a:lnTo>
                  <a:pt x="165" y="110"/>
                </a:lnTo>
                <a:lnTo>
                  <a:pt x="165" y="112"/>
                </a:lnTo>
                <a:lnTo>
                  <a:pt x="167" y="112"/>
                </a:lnTo>
                <a:lnTo>
                  <a:pt x="167" y="113"/>
                </a:lnTo>
                <a:lnTo>
                  <a:pt x="169" y="113"/>
                </a:lnTo>
                <a:lnTo>
                  <a:pt x="169" y="115"/>
                </a:lnTo>
                <a:lnTo>
                  <a:pt x="171" y="115"/>
                </a:lnTo>
                <a:lnTo>
                  <a:pt x="171" y="117"/>
                </a:lnTo>
                <a:lnTo>
                  <a:pt x="172" y="117"/>
                </a:lnTo>
                <a:lnTo>
                  <a:pt x="172" y="118"/>
                </a:lnTo>
                <a:lnTo>
                  <a:pt x="174" y="118"/>
                </a:lnTo>
                <a:lnTo>
                  <a:pt x="174" y="120"/>
                </a:lnTo>
                <a:lnTo>
                  <a:pt x="176" y="120"/>
                </a:lnTo>
                <a:lnTo>
                  <a:pt x="176" y="122"/>
                </a:lnTo>
                <a:lnTo>
                  <a:pt x="177" y="122"/>
                </a:lnTo>
                <a:lnTo>
                  <a:pt x="177" y="124"/>
                </a:lnTo>
                <a:lnTo>
                  <a:pt x="179" y="124"/>
                </a:lnTo>
                <a:lnTo>
                  <a:pt x="179" y="125"/>
                </a:lnTo>
                <a:lnTo>
                  <a:pt x="181" y="125"/>
                </a:lnTo>
                <a:lnTo>
                  <a:pt x="181" y="127"/>
                </a:lnTo>
                <a:lnTo>
                  <a:pt x="183" y="127"/>
                </a:lnTo>
                <a:lnTo>
                  <a:pt x="183" y="129"/>
                </a:lnTo>
                <a:lnTo>
                  <a:pt x="184" y="129"/>
                </a:lnTo>
                <a:lnTo>
                  <a:pt x="184" y="131"/>
                </a:lnTo>
                <a:lnTo>
                  <a:pt x="186" y="131"/>
                </a:lnTo>
                <a:lnTo>
                  <a:pt x="186" y="132"/>
                </a:lnTo>
                <a:lnTo>
                  <a:pt x="188" y="132"/>
                </a:lnTo>
                <a:lnTo>
                  <a:pt x="188" y="134"/>
                </a:lnTo>
                <a:lnTo>
                  <a:pt x="189" y="134"/>
                </a:lnTo>
                <a:lnTo>
                  <a:pt x="189" y="136"/>
                </a:lnTo>
                <a:lnTo>
                  <a:pt x="191" y="136"/>
                </a:lnTo>
                <a:lnTo>
                  <a:pt x="191" y="137"/>
                </a:lnTo>
                <a:lnTo>
                  <a:pt x="193" y="137"/>
                </a:lnTo>
                <a:lnTo>
                  <a:pt x="193" y="139"/>
                </a:lnTo>
                <a:lnTo>
                  <a:pt x="195" y="139"/>
                </a:lnTo>
                <a:lnTo>
                  <a:pt x="195" y="141"/>
                </a:lnTo>
                <a:lnTo>
                  <a:pt x="196" y="141"/>
                </a:lnTo>
                <a:lnTo>
                  <a:pt x="196" y="143"/>
                </a:lnTo>
                <a:lnTo>
                  <a:pt x="198" y="143"/>
                </a:lnTo>
                <a:lnTo>
                  <a:pt x="198" y="144"/>
                </a:lnTo>
                <a:lnTo>
                  <a:pt x="200" y="144"/>
                </a:lnTo>
                <a:lnTo>
                  <a:pt x="200" y="146"/>
                </a:lnTo>
                <a:lnTo>
                  <a:pt x="201" y="146"/>
                </a:lnTo>
                <a:lnTo>
                  <a:pt x="201" y="148"/>
                </a:lnTo>
                <a:lnTo>
                  <a:pt x="203" y="148"/>
                </a:lnTo>
                <a:lnTo>
                  <a:pt x="203" y="149"/>
                </a:lnTo>
                <a:lnTo>
                  <a:pt x="205" y="149"/>
                </a:lnTo>
                <a:lnTo>
                  <a:pt x="207" y="151"/>
                </a:lnTo>
                <a:lnTo>
                  <a:pt x="208" y="153"/>
                </a:lnTo>
                <a:lnTo>
                  <a:pt x="210" y="153"/>
                </a:lnTo>
                <a:lnTo>
                  <a:pt x="210" y="155"/>
                </a:lnTo>
                <a:lnTo>
                  <a:pt x="212" y="156"/>
                </a:lnTo>
                <a:lnTo>
                  <a:pt x="214" y="158"/>
                </a:lnTo>
                <a:lnTo>
                  <a:pt x="215" y="158"/>
                </a:lnTo>
                <a:lnTo>
                  <a:pt x="215" y="160"/>
                </a:lnTo>
                <a:lnTo>
                  <a:pt x="217" y="160"/>
                </a:lnTo>
                <a:lnTo>
                  <a:pt x="217" y="162"/>
                </a:lnTo>
                <a:lnTo>
                  <a:pt x="219" y="162"/>
                </a:lnTo>
                <a:lnTo>
                  <a:pt x="219" y="163"/>
                </a:lnTo>
                <a:lnTo>
                  <a:pt x="220" y="163"/>
                </a:lnTo>
                <a:lnTo>
                  <a:pt x="220" y="165"/>
                </a:lnTo>
                <a:lnTo>
                  <a:pt x="222" y="165"/>
                </a:lnTo>
                <a:lnTo>
                  <a:pt x="222" y="167"/>
                </a:lnTo>
                <a:lnTo>
                  <a:pt x="224" y="167"/>
                </a:lnTo>
                <a:lnTo>
                  <a:pt x="224" y="168"/>
                </a:lnTo>
                <a:lnTo>
                  <a:pt x="226" y="168"/>
                </a:lnTo>
                <a:lnTo>
                  <a:pt x="226" y="170"/>
                </a:lnTo>
                <a:lnTo>
                  <a:pt x="227" y="170"/>
                </a:lnTo>
                <a:lnTo>
                  <a:pt x="227" y="172"/>
                </a:lnTo>
                <a:lnTo>
                  <a:pt x="229" y="172"/>
                </a:lnTo>
                <a:lnTo>
                  <a:pt x="229" y="174"/>
                </a:lnTo>
                <a:lnTo>
                  <a:pt x="231" y="174"/>
                </a:lnTo>
                <a:lnTo>
                  <a:pt x="231" y="175"/>
                </a:lnTo>
                <a:lnTo>
                  <a:pt x="232" y="175"/>
                </a:lnTo>
                <a:lnTo>
                  <a:pt x="231" y="175"/>
                </a:lnTo>
                <a:lnTo>
                  <a:pt x="231" y="177"/>
                </a:lnTo>
                <a:lnTo>
                  <a:pt x="231" y="179"/>
                </a:lnTo>
                <a:lnTo>
                  <a:pt x="231" y="180"/>
                </a:lnTo>
                <a:lnTo>
                  <a:pt x="231" y="182"/>
                </a:lnTo>
                <a:lnTo>
                  <a:pt x="231" y="184"/>
                </a:lnTo>
                <a:lnTo>
                  <a:pt x="231" y="186"/>
                </a:lnTo>
                <a:lnTo>
                  <a:pt x="229" y="186"/>
                </a:lnTo>
                <a:lnTo>
                  <a:pt x="229" y="187"/>
                </a:lnTo>
                <a:lnTo>
                  <a:pt x="231" y="187"/>
                </a:lnTo>
                <a:lnTo>
                  <a:pt x="231" y="189"/>
                </a:lnTo>
                <a:lnTo>
                  <a:pt x="232" y="189"/>
                </a:lnTo>
                <a:lnTo>
                  <a:pt x="234" y="189"/>
                </a:lnTo>
                <a:lnTo>
                  <a:pt x="234" y="191"/>
                </a:lnTo>
                <a:lnTo>
                  <a:pt x="236" y="191"/>
                </a:lnTo>
                <a:lnTo>
                  <a:pt x="238" y="191"/>
                </a:lnTo>
                <a:lnTo>
                  <a:pt x="238" y="193"/>
                </a:lnTo>
                <a:lnTo>
                  <a:pt x="239" y="193"/>
                </a:lnTo>
                <a:lnTo>
                  <a:pt x="241" y="193"/>
                </a:lnTo>
                <a:lnTo>
                  <a:pt x="243" y="193"/>
                </a:lnTo>
                <a:lnTo>
                  <a:pt x="245" y="193"/>
                </a:lnTo>
                <a:lnTo>
                  <a:pt x="245" y="194"/>
                </a:lnTo>
                <a:lnTo>
                  <a:pt x="246" y="194"/>
                </a:lnTo>
                <a:lnTo>
                  <a:pt x="248" y="194"/>
                </a:lnTo>
                <a:lnTo>
                  <a:pt x="250" y="194"/>
                </a:lnTo>
                <a:lnTo>
                  <a:pt x="250" y="196"/>
                </a:lnTo>
                <a:lnTo>
                  <a:pt x="250" y="198"/>
                </a:lnTo>
                <a:lnTo>
                  <a:pt x="251" y="198"/>
                </a:lnTo>
                <a:lnTo>
                  <a:pt x="251" y="199"/>
                </a:lnTo>
                <a:lnTo>
                  <a:pt x="253" y="201"/>
                </a:lnTo>
                <a:lnTo>
                  <a:pt x="253" y="203"/>
                </a:lnTo>
                <a:lnTo>
                  <a:pt x="255" y="203"/>
                </a:lnTo>
                <a:lnTo>
                  <a:pt x="255" y="205"/>
                </a:lnTo>
                <a:lnTo>
                  <a:pt x="255" y="206"/>
                </a:lnTo>
                <a:lnTo>
                  <a:pt x="255" y="208"/>
                </a:lnTo>
                <a:lnTo>
                  <a:pt x="255" y="210"/>
                </a:lnTo>
                <a:lnTo>
                  <a:pt x="255" y="211"/>
                </a:lnTo>
                <a:lnTo>
                  <a:pt x="255" y="213"/>
                </a:lnTo>
                <a:lnTo>
                  <a:pt x="257" y="213"/>
                </a:lnTo>
                <a:lnTo>
                  <a:pt x="257" y="215"/>
                </a:lnTo>
                <a:lnTo>
                  <a:pt x="257" y="217"/>
                </a:lnTo>
                <a:lnTo>
                  <a:pt x="255" y="217"/>
                </a:lnTo>
                <a:lnTo>
                  <a:pt x="255" y="218"/>
                </a:lnTo>
                <a:lnTo>
                  <a:pt x="253" y="218"/>
                </a:lnTo>
                <a:lnTo>
                  <a:pt x="253" y="220"/>
                </a:lnTo>
                <a:lnTo>
                  <a:pt x="251" y="220"/>
                </a:lnTo>
                <a:lnTo>
                  <a:pt x="251" y="222"/>
                </a:lnTo>
                <a:lnTo>
                  <a:pt x="251" y="224"/>
                </a:lnTo>
                <a:lnTo>
                  <a:pt x="251" y="225"/>
                </a:lnTo>
                <a:lnTo>
                  <a:pt x="251" y="227"/>
                </a:lnTo>
                <a:lnTo>
                  <a:pt x="250" y="227"/>
                </a:lnTo>
                <a:lnTo>
                  <a:pt x="251" y="227"/>
                </a:lnTo>
                <a:lnTo>
                  <a:pt x="251" y="229"/>
                </a:lnTo>
                <a:lnTo>
                  <a:pt x="250" y="229"/>
                </a:lnTo>
                <a:lnTo>
                  <a:pt x="250" y="230"/>
                </a:lnTo>
                <a:lnTo>
                  <a:pt x="250" y="232"/>
                </a:lnTo>
                <a:lnTo>
                  <a:pt x="250" y="234"/>
                </a:lnTo>
                <a:lnTo>
                  <a:pt x="250" y="236"/>
                </a:lnTo>
                <a:lnTo>
                  <a:pt x="248" y="236"/>
                </a:lnTo>
                <a:lnTo>
                  <a:pt x="250" y="236"/>
                </a:lnTo>
                <a:lnTo>
                  <a:pt x="250" y="237"/>
                </a:lnTo>
                <a:lnTo>
                  <a:pt x="248" y="237"/>
                </a:lnTo>
                <a:lnTo>
                  <a:pt x="248" y="239"/>
                </a:lnTo>
                <a:lnTo>
                  <a:pt x="250" y="239"/>
                </a:lnTo>
                <a:lnTo>
                  <a:pt x="250" y="241"/>
                </a:lnTo>
                <a:lnTo>
                  <a:pt x="250" y="242"/>
                </a:lnTo>
                <a:lnTo>
                  <a:pt x="250" y="244"/>
                </a:lnTo>
                <a:lnTo>
                  <a:pt x="250" y="246"/>
                </a:lnTo>
                <a:lnTo>
                  <a:pt x="251" y="246"/>
                </a:lnTo>
                <a:lnTo>
                  <a:pt x="251" y="248"/>
                </a:lnTo>
                <a:lnTo>
                  <a:pt x="250" y="248"/>
                </a:lnTo>
                <a:lnTo>
                  <a:pt x="250" y="246"/>
                </a:lnTo>
                <a:lnTo>
                  <a:pt x="248" y="246"/>
                </a:lnTo>
                <a:lnTo>
                  <a:pt x="248" y="244"/>
                </a:lnTo>
                <a:lnTo>
                  <a:pt x="246" y="244"/>
                </a:lnTo>
                <a:lnTo>
                  <a:pt x="246" y="242"/>
                </a:lnTo>
                <a:lnTo>
                  <a:pt x="245" y="242"/>
                </a:lnTo>
                <a:lnTo>
                  <a:pt x="243" y="242"/>
                </a:lnTo>
                <a:lnTo>
                  <a:pt x="243" y="241"/>
                </a:lnTo>
                <a:lnTo>
                  <a:pt x="241" y="241"/>
                </a:lnTo>
                <a:lnTo>
                  <a:pt x="241" y="239"/>
                </a:lnTo>
                <a:lnTo>
                  <a:pt x="239" y="239"/>
                </a:lnTo>
                <a:lnTo>
                  <a:pt x="239" y="241"/>
                </a:lnTo>
                <a:lnTo>
                  <a:pt x="239" y="242"/>
                </a:lnTo>
                <a:lnTo>
                  <a:pt x="238" y="244"/>
                </a:lnTo>
                <a:lnTo>
                  <a:pt x="238" y="246"/>
                </a:lnTo>
                <a:lnTo>
                  <a:pt x="238" y="248"/>
                </a:lnTo>
                <a:lnTo>
                  <a:pt x="238" y="249"/>
                </a:lnTo>
                <a:lnTo>
                  <a:pt x="236" y="251"/>
                </a:lnTo>
                <a:lnTo>
                  <a:pt x="236" y="253"/>
                </a:lnTo>
                <a:lnTo>
                  <a:pt x="236" y="254"/>
                </a:lnTo>
                <a:lnTo>
                  <a:pt x="236" y="256"/>
                </a:lnTo>
                <a:lnTo>
                  <a:pt x="234" y="256"/>
                </a:lnTo>
                <a:lnTo>
                  <a:pt x="234" y="258"/>
                </a:lnTo>
                <a:lnTo>
                  <a:pt x="234" y="260"/>
                </a:lnTo>
                <a:lnTo>
                  <a:pt x="232" y="260"/>
                </a:lnTo>
                <a:lnTo>
                  <a:pt x="232" y="261"/>
                </a:lnTo>
                <a:lnTo>
                  <a:pt x="231" y="263"/>
                </a:lnTo>
                <a:lnTo>
                  <a:pt x="231" y="265"/>
                </a:lnTo>
                <a:lnTo>
                  <a:pt x="229" y="267"/>
                </a:lnTo>
                <a:lnTo>
                  <a:pt x="229" y="268"/>
                </a:lnTo>
                <a:lnTo>
                  <a:pt x="227" y="268"/>
                </a:lnTo>
                <a:lnTo>
                  <a:pt x="227" y="270"/>
                </a:lnTo>
                <a:lnTo>
                  <a:pt x="227" y="272"/>
                </a:lnTo>
                <a:lnTo>
                  <a:pt x="226" y="272"/>
                </a:lnTo>
                <a:lnTo>
                  <a:pt x="226" y="273"/>
                </a:lnTo>
                <a:lnTo>
                  <a:pt x="226" y="275"/>
                </a:lnTo>
                <a:lnTo>
                  <a:pt x="224" y="275"/>
                </a:lnTo>
                <a:lnTo>
                  <a:pt x="224" y="277"/>
                </a:lnTo>
                <a:lnTo>
                  <a:pt x="224" y="279"/>
                </a:lnTo>
                <a:lnTo>
                  <a:pt x="222" y="279"/>
                </a:lnTo>
                <a:lnTo>
                  <a:pt x="222" y="280"/>
                </a:lnTo>
                <a:lnTo>
                  <a:pt x="222" y="282"/>
                </a:lnTo>
                <a:lnTo>
                  <a:pt x="220" y="282"/>
                </a:lnTo>
                <a:lnTo>
                  <a:pt x="220" y="284"/>
                </a:lnTo>
                <a:lnTo>
                  <a:pt x="220" y="285"/>
                </a:lnTo>
                <a:lnTo>
                  <a:pt x="219" y="285"/>
                </a:lnTo>
                <a:lnTo>
                  <a:pt x="219" y="287"/>
                </a:lnTo>
                <a:lnTo>
                  <a:pt x="219" y="289"/>
                </a:lnTo>
                <a:lnTo>
                  <a:pt x="220" y="289"/>
                </a:lnTo>
                <a:lnTo>
                  <a:pt x="220" y="291"/>
                </a:lnTo>
                <a:lnTo>
                  <a:pt x="220" y="292"/>
                </a:lnTo>
                <a:lnTo>
                  <a:pt x="222" y="292"/>
                </a:lnTo>
                <a:lnTo>
                  <a:pt x="222" y="294"/>
                </a:lnTo>
                <a:lnTo>
                  <a:pt x="222" y="296"/>
                </a:lnTo>
                <a:lnTo>
                  <a:pt x="224" y="298"/>
                </a:lnTo>
                <a:lnTo>
                  <a:pt x="224" y="299"/>
                </a:lnTo>
                <a:lnTo>
                  <a:pt x="224" y="301"/>
                </a:lnTo>
                <a:lnTo>
                  <a:pt x="226" y="301"/>
                </a:lnTo>
                <a:lnTo>
                  <a:pt x="226" y="303"/>
                </a:lnTo>
                <a:lnTo>
                  <a:pt x="226" y="304"/>
                </a:lnTo>
                <a:lnTo>
                  <a:pt x="226" y="306"/>
                </a:lnTo>
                <a:lnTo>
                  <a:pt x="224" y="306"/>
                </a:lnTo>
                <a:lnTo>
                  <a:pt x="224" y="308"/>
                </a:lnTo>
                <a:lnTo>
                  <a:pt x="224" y="310"/>
                </a:lnTo>
                <a:lnTo>
                  <a:pt x="224" y="311"/>
                </a:lnTo>
                <a:lnTo>
                  <a:pt x="224" y="313"/>
                </a:lnTo>
                <a:lnTo>
                  <a:pt x="222" y="313"/>
                </a:lnTo>
                <a:lnTo>
                  <a:pt x="222" y="315"/>
                </a:lnTo>
                <a:lnTo>
                  <a:pt x="222" y="316"/>
                </a:lnTo>
                <a:lnTo>
                  <a:pt x="222" y="318"/>
                </a:lnTo>
                <a:lnTo>
                  <a:pt x="220" y="320"/>
                </a:lnTo>
                <a:lnTo>
                  <a:pt x="220" y="322"/>
                </a:lnTo>
                <a:lnTo>
                  <a:pt x="220" y="323"/>
                </a:lnTo>
                <a:lnTo>
                  <a:pt x="220" y="325"/>
                </a:lnTo>
                <a:lnTo>
                  <a:pt x="219" y="325"/>
                </a:lnTo>
                <a:lnTo>
                  <a:pt x="219" y="327"/>
                </a:lnTo>
                <a:lnTo>
                  <a:pt x="219" y="329"/>
                </a:lnTo>
                <a:lnTo>
                  <a:pt x="219" y="330"/>
                </a:lnTo>
                <a:lnTo>
                  <a:pt x="219" y="332"/>
                </a:lnTo>
                <a:lnTo>
                  <a:pt x="217" y="332"/>
                </a:lnTo>
                <a:lnTo>
                  <a:pt x="217" y="334"/>
                </a:lnTo>
                <a:lnTo>
                  <a:pt x="217" y="335"/>
                </a:lnTo>
                <a:lnTo>
                  <a:pt x="217" y="337"/>
                </a:lnTo>
                <a:lnTo>
                  <a:pt x="215" y="339"/>
                </a:lnTo>
                <a:lnTo>
                  <a:pt x="215" y="341"/>
                </a:lnTo>
                <a:lnTo>
                  <a:pt x="215" y="342"/>
                </a:lnTo>
                <a:lnTo>
                  <a:pt x="215" y="344"/>
                </a:lnTo>
                <a:lnTo>
                  <a:pt x="214" y="344"/>
                </a:lnTo>
                <a:lnTo>
                  <a:pt x="214" y="346"/>
                </a:lnTo>
                <a:lnTo>
                  <a:pt x="214" y="347"/>
                </a:lnTo>
                <a:lnTo>
                  <a:pt x="214" y="349"/>
                </a:lnTo>
                <a:lnTo>
                  <a:pt x="214" y="351"/>
                </a:lnTo>
                <a:lnTo>
                  <a:pt x="212" y="351"/>
                </a:lnTo>
                <a:lnTo>
                  <a:pt x="212" y="353"/>
                </a:lnTo>
                <a:lnTo>
                  <a:pt x="212" y="354"/>
                </a:lnTo>
                <a:lnTo>
                  <a:pt x="212" y="356"/>
                </a:lnTo>
                <a:lnTo>
                  <a:pt x="210" y="358"/>
                </a:lnTo>
                <a:lnTo>
                  <a:pt x="210" y="360"/>
                </a:lnTo>
                <a:lnTo>
                  <a:pt x="210" y="361"/>
                </a:lnTo>
                <a:lnTo>
                  <a:pt x="210" y="363"/>
                </a:lnTo>
                <a:lnTo>
                  <a:pt x="208" y="363"/>
                </a:lnTo>
                <a:lnTo>
                  <a:pt x="208" y="365"/>
                </a:lnTo>
                <a:lnTo>
                  <a:pt x="208" y="366"/>
                </a:lnTo>
                <a:lnTo>
                  <a:pt x="208" y="368"/>
                </a:lnTo>
                <a:lnTo>
                  <a:pt x="208" y="370"/>
                </a:lnTo>
                <a:lnTo>
                  <a:pt x="207" y="370"/>
                </a:lnTo>
                <a:lnTo>
                  <a:pt x="207" y="372"/>
                </a:lnTo>
                <a:lnTo>
                  <a:pt x="207" y="373"/>
                </a:lnTo>
                <a:lnTo>
                  <a:pt x="207" y="375"/>
                </a:lnTo>
                <a:lnTo>
                  <a:pt x="207" y="377"/>
                </a:lnTo>
                <a:lnTo>
                  <a:pt x="205" y="377"/>
                </a:lnTo>
                <a:lnTo>
                  <a:pt x="205" y="378"/>
                </a:lnTo>
                <a:lnTo>
                  <a:pt x="205" y="380"/>
                </a:lnTo>
                <a:lnTo>
                  <a:pt x="205" y="382"/>
                </a:lnTo>
                <a:lnTo>
                  <a:pt x="203" y="382"/>
                </a:lnTo>
                <a:lnTo>
                  <a:pt x="203" y="384"/>
                </a:lnTo>
                <a:lnTo>
                  <a:pt x="203" y="385"/>
                </a:lnTo>
                <a:lnTo>
                  <a:pt x="203" y="387"/>
                </a:lnTo>
                <a:lnTo>
                  <a:pt x="203" y="389"/>
                </a:lnTo>
                <a:lnTo>
                  <a:pt x="201" y="389"/>
                </a:lnTo>
                <a:lnTo>
                  <a:pt x="201" y="390"/>
                </a:lnTo>
                <a:lnTo>
                  <a:pt x="201" y="392"/>
                </a:lnTo>
                <a:lnTo>
                  <a:pt x="201" y="394"/>
                </a:lnTo>
                <a:lnTo>
                  <a:pt x="201" y="396"/>
                </a:lnTo>
                <a:lnTo>
                  <a:pt x="200" y="396"/>
                </a:lnTo>
                <a:lnTo>
                  <a:pt x="200" y="397"/>
                </a:lnTo>
                <a:lnTo>
                  <a:pt x="200" y="399"/>
                </a:lnTo>
                <a:lnTo>
                  <a:pt x="200" y="401"/>
                </a:lnTo>
                <a:lnTo>
                  <a:pt x="198" y="401"/>
                </a:lnTo>
                <a:lnTo>
                  <a:pt x="198" y="403"/>
                </a:lnTo>
                <a:lnTo>
                  <a:pt x="198" y="404"/>
                </a:lnTo>
                <a:lnTo>
                  <a:pt x="198" y="406"/>
                </a:lnTo>
                <a:lnTo>
                  <a:pt x="198" y="408"/>
                </a:lnTo>
                <a:lnTo>
                  <a:pt x="196" y="408"/>
                </a:lnTo>
                <a:lnTo>
                  <a:pt x="196" y="409"/>
                </a:lnTo>
                <a:lnTo>
                  <a:pt x="195" y="409"/>
                </a:lnTo>
                <a:lnTo>
                  <a:pt x="195" y="411"/>
                </a:lnTo>
                <a:lnTo>
                  <a:pt x="196" y="411"/>
                </a:lnTo>
                <a:lnTo>
                  <a:pt x="195" y="411"/>
                </a:lnTo>
                <a:lnTo>
                  <a:pt x="195" y="413"/>
                </a:lnTo>
                <a:lnTo>
                  <a:pt x="196" y="413"/>
                </a:lnTo>
                <a:lnTo>
                  <a:pt x="196" y="415"/>
                </a:lnTo>
                <a:lnTo>
                  <a:pt x="195" y="415"/>
                </a:lnTo>
                <a:lnTo>
                  <a:pt x="193" y="415"/>
                </a:lnTo>
                <a:lnTo>
                  <a:pt x="193" y="416"/>
                </a:lnTo>
                <a:lnTo>
                  <a:pt x="195" y="416"/>
                </a:lnTo>
                <a:lnTo>
                  <a:pt x="193" y="416"/>
                </a:lnTo>
                <a:lnTo>
                  <a:pt x="191" y="418"/>
                </a:lnTo>
                <a:lnTo>
                  <a:pt x="193" y="418"/>
                </a:lnTo>
                <a:lnTo>
                  <a:pt x="193" y="420"/>
                </a:lnTo>
                <a:lnTo>
                  <a:pt x="193" y="421"/>
                </a:lnTo>
                <a:lnTo>
                  <a:pt x="191" y="421"/>
                </a:lnTo>
                <a:lnTo>
                  <a:pt x="191" y="423"/>
                </a:lnTo>
                <a:lnTo>
                  <a:pt x="191" y="425"/>
                </a:lnTo>
                <a:lnTo>
                  <a:pt x="193" y="425"/>
                </a:lnTo>
                <a:lnTo>
                  <a:pt x="191" y="425"/>
                </a:lnTo>
                <a:lnTo>
                  <a:pt x="191" y="427"/>
                </a:lnTo>
                <a:lnTo>
                  <a:pt x="193" y="427"/>
                </a:lnTo>
                <a:lnTo>
                  <a:pt x="193" y="428"/>
                </a:lnTo>
                <a:lnTo>
                  <a:pt x="191" y="428"/>
                </a:lnTo>
                <a:lnTo>
                  <a:pt x="191" y="430"/>
                </a:lnTo>
                <a:lnTo>
                  <a:pt x="191" y="432"/>
                </a:lnTo>
                <a:lnTo>
                  <a:pt x="193" y="432"/>
                </a:lnTo>
                <a:lnTo>
                  <a:pt x="193" y="434"/>
                </a:lnTo>
                <a:lnTo>
                  <a:pt x="191" y="434"/>
                </a:lnTo>
                <a:lnTo>
                  <a:pt x="191" y="435"/>
                </a:lnTo>
                <a:lnTo>
                  <a:pt x="191" y="437"/>
                </a:lnTo>
                <a:lnTo>
                  <a:pt x="191" y="439"/>
                </a:lnTo>
                <a:lnTo>
                  <a:pt x="189" y="439"/>
                </a:lnTo>
                <a:lnTo>
                  <a:pt x="189" y="440"/>
                </a:lnTo>
                <a:lnTo>
                  <a:pt x="188" y="440"/>
                </a:lnTo>
                <a:lnTo>
                  <a:pt x="188" y="442"/>
                </a:lnTo>
                <a:lnTo>
                  <a:pt x="189" y="442"/>
                </a:lnTo>
                <a:lnTo>
                  <a:pt x="189" y="444"/>
                </a:lnTo>
                <a:lnTo>
                  <a:pt x="191" y="444"/>
                </a:lnTo>
                <a:lnTo>
                  <a:pt x="191" y="446"/>
                </a:lnTo>
                <a:lnTo>
                  <a:pt x="189" y="446"/>
                </a:lnTo>
                <a:lnTo>
                  <a:pt x="188" y="446"/>
                </a:lnTo>
                <a:lnTo>
                  <a:pt x="188" y="447"/>
                </a:lnTo>
                <a:lnTo>
                  <a:pt x="188" y="449"/>
                </a:lnTo>
                <a:lnTo>
                  <a:pt x="186" y="449"/>
                </a:lnTo>
                <a:lnTo>
                  <a:pt x="186" y="451"/>
                </a:lnTo>
                <a:lnTo>
                  <a:pt x="188" y="451"/>
                </a:lnTo>
                <a:lnTo>
                  <a:pt x="188" y="452"/>
                </a:lnTo>
                <a:lnTo>
                  <a:pt x="186" y="452"/>
                </a:lnTo>
                <a:lnTo>
                  <a:pt x="184" y="452"/>
                </a:lnTo>
                <a:lnTo>
                  <a:pt x="184" y="454"/>
                </a:lnTo>
                <a:lnTo>
                  <a:pt x="183" y="454"/>
                </a:lnTo>
                <a:lnTo>
                  <a:pt x="181" y="454"/>
                </a:lnTo>
                <a:lnTo>
                  <a:pt x="179" y="454"/>
                </a:lnTo>
                <a:lnTo>
                  <a:pt x="179" y="452"/>
                </a:lnTo>
                <a:lnTo>
                  <a:pt x="177" y="451"/>
                </a:lnTo>
                <a:lnTo>
                  <a:pt x="177" y="449"/>
                </a:lnTo>
                <a:lnTo>
                  <a:pt x="179" y="449"/>
                </a:lnTo>
                <a:lnTo>
                  <a:pt x="181" y="449"/>
                </a:lnTo>
                <a:lnTo>
                  <a:pt x="181" y="447"/>
                </a:lnTo>
                <a:lnTo>
                  <a:pt x="181" y="446"/>
                </a:lnTo>
                <a:lnTo>
                  <a:pt x="183" y="446"/>
                </a:lnTo>
                <a:lnTo>
                  <a:pt x="181" y="446"/>
                </a:lnTo>
                <a:lnTo>
                  <a:pt x="181" y="444"/>
                </a:lnTo>
                <a:lnTo>
                  <a:pt x="181" y="442"/>
                </a:lnTo>
                <a:lnTo>
                  <a:pt x="183" y="442"/>
                </a:lnTo>
                <a:lnTo>
                  <a:pt x="183" y="440"/>
                </a:lnTo>
                <a:lnTo>
                  <a:pt x="181" y="440"/>
                </a:lnTo>
                <a:lnTo>
                  <a:pt x="181" y="439"/>
                </a:lnTo>
                <a:lnTo>
                  <a:pt x="181" y="437"/>
                </a:lnTo>
                <a:lnTo>
                  <a:pt x="179" y="437"/>
                </a:lnTo>
                <a:lnTo>
                  <a:pt x="179" y="435"/>
                </a:lnTo>
                <a:lnTo>
                  <a:pt x="179" y="437"/>
                </a:lnTo>
                <a:lnTo>
                  <a:pt x="179" y="435"/>
                </a:lnTo>
                <a:lnTo>
                  <a:pt x="177" y="435"/>
                </a:lnTo>
                <a:lnTo>
                  <a:pt x="177" y="434"/>
                </a:lnTo>
                <a:lnTo>
                  <a:pt x="177" y="432"/>
                </a:lnTo>
                <a:lnTo>
                  <a:pt x="177" y="430"/>
                </a:lnTo>
                <a:lnTo>
                  <a:pt x="179" y="428"/>
                </a:lnTo>
                <a:lnTo>
                  <a:pt x="179" y="427"/>
                </a:lnTo>
                <a:lnTo>
                  <a:pt x="177" y="427"/>
                </a:lnTo>
                <a:lnTo>
                  <a:pt x="177" y="428"/>
                </a:lnTo>
                <a:lnTo>
                  <a:pt x="176" y="428"/>
                </a:lnTo>
                <a:lnTo>
                  <a:pt x="176" y="427"/>
                </a:lnTo>
                <a:lnTo>
                  <a:pt x="174" y="427"/>
                </a:lnTo>
                <a:lnTo>
                  <a:pt x="172" y="427"/>
                </a:lnTo>
                <a:lnTo>
                  <a:pt x="171" y="427"/>
                </a:lnTo>
                <a:lnTo>
                  <a:pt x="171" y="425"/>
                </a:lnTo>
                <a:lnTo>
                  <a:pt x="172" y="423"/>
                </a:lnTo>
                <a:lnTo>
                  <a:pt x="172" y="421"/>
                </a:lnTo>
                <a:lnTo>
                  <a:pt x="171" y="421"/>
                </a:lnTo>
                <a:lnTo>
                  <a:pt x="169" y="421"/>
                </a:lnTo>
                <a:lnTo>
                  <a:pt x="169" y="420"/>
                </a:lnTo>
                <a:lnTo>
                  <a:pt x="167" y="420"/>
                </a:lnTo>
                <a:lnTo>
                  <a:pt x="165" y="420"/>
                </a:lnTo>
                <a:lnTo>
                  <a:pt x="165" y="418"/>
                </a:lnTo>
                <a:lnTo>
                  <a:pt x="164" y="418"/>
                </a:lnTo>
                <a:lnTo>
                  <a:pt x="162" y="418"/>
                </a:lnTo>
                <a:lnTo>
                  <a:pt x="160" y="418"/>
                </a:lnTo>
                <a:lnTo>
                  <a:pt x="160" y="416"/>
                </a:lnTo>
                <a:lnTo>
                  <a:pt x="158" y="416"/>
                </a:lnTo>
                <a:lnTo>
                  <a:pt x="158" y="418"/>
                </a:lnTo>
                <a:lnTo>
                  <a:pt x="157" y="418"/>
                </a:lnTo>
                <a:lnTo>
                  <a:pt x="155" y="418"/>
                </a:lnTo>
                <a:lnTo>
                  <a:pt x="153" y="418"/>
                </a:lnTo>
                <a:lnTo>
                  <a:pt x="152" y="418"/>
                </a:lnTo>
                <a:lnTo>
                  <a:pt x="150" y="418"/>
                </a:lnTo>
                <a:lnTo>
                  <a:pt x="148" y="418"/>
                </a:lnTo>
                <a:lnTo>
                  <a:pt x="146" y="418"/>
                </a:lnTo>
                <a:lnTo>
                  <a:pt x="145" y="418"/>
                </a:lnTo>
                <a:lnTo>
                  <a:pt x="145" y="416"/>
                </a:lnTo>
                <a:lnTo>
                  <a:pt x="143" y="418"/>
                </a:lnTo>
                <a:lnTo>
                  <a:pt x="143" y="416"/>
                </a:lnTo>
                <a:lnTo>
                  <a:pt x="141" y="416"/>
                </a:lnTo>
                <a:lnTo>
                  <a:pt x="141" y="418"/>
                </a:lnTo>
                <a:lnTo>
                  <a:pt x="140" y="418"/>
                </a:lnTo>
                <a:lnTo>
                  <a:pt x="140" y="416"/>
                </a:lnTo>
                <a:lnTo>
                  <a:pt x="138" y="416"/>
                </a:lnTo>
                <a:lnTo>
                  <a:pt x="136" y="416"/>
                </a:lnTo>
                <a:lnTo>
                  <a:pt x="134" y="416"/>
                </a:lnTo>
                <a:lnTo>
                  <a:pt x="133" y="416"/>
                </a:lnTo>
                <a:lnTo>
                  <a:pt x="133" y="415"/>
                </a:lnTo>
                <a:lnTo>
                  <a:pt x="131" y="415"/>
                </a:lnTo>
                <a:lnTo>
                  <a:pt x="129" y="415"/>
                </a:lnTo>
                <a:lnTo>
                  <a:pt x="129" y="413"/>
                </a:lnTo>
                <a:lnTo>
                  <a:pt x="129" y="411"/>
                </a:lnTo>
                <a:lnTo>
                  <a:pt x="127" y="411"/>
                </a:lnTo>
                <a:lnTo>
                  <a:pt x="129" y="411"/>
                </a:lnTo>
                <a:lnTo>
                  <a:pt x="129" y="409"/>
                </a:lnTo>
                <a:lnTo>
                  <a:pt x="127" y="409"/>
                </a:lnTo>
                <a:lnTo>
                  <a:pt x="127" y="411"/>
                </a:lnTo>
                <a:lnTo>
                  <a:pt x="126" y="411"/>
                </a:lnTo>
                <a:lnTo>
                  <a:pt x="124" y="411"/>
                </a:lnTo>
                <a:lnTo>
                  <a:pt x="124" y="413"/>
                </a:lnTo>
                <a:lnTo>
                  <a:pt x="122" y="413"/>
                </a:lnTo>
                <a:lnTo>
                  <a:pt x="122" y="415"/>
                </a:lnTo>
                <a:lnTo>
                  <a:pt x="121" y="415"/>
                </a:lnTo>
                <a:lnTo>
                  <a:pt x="119" y="416"/>
                </a:lnTo>
                <a:lnTo>
                  <a:pt x="117" y="416"/>
                </a:lnTo>
                <a:lnTo>
                  <a:pt x="117" y="415"/>
                </a:lnTo>
                <a:lnTo>
                  <a:pt x="117" y="413"/>
                </a:lnTo>
                <a:lnTo>
                  <a:pt x="115" y="413"/>
                </a:lnTo>
                <a:lnTo>
                  <a:pt x="115" y="411"/>
                </a:lnTo>
                <a:lnTo>
                  <a:pt x="115" y="413"/>
                </a:lnTo>
                <a:lnTo>
                  <a:pt x="114" y="413"/>
                </a:lnTo>
                <a:lnTo>
                  <a:pt x="114" y="411"/>
                </a:lnTo>
                <a:lnTo>
                  <a:pt x="114" y="413"/>
                </a:lnTo>
                <a:lnTo>
                  <a:pt x="114" y="411"/>
                </a:lnTo>
                <a:lnTo>
                  <a:pt x="112" y="411"/>
                </a:lnTo>
                <a:lnTo>
                  <a:pt x="112" y="409"/>
                </a:lnTo>
                <a:lnTo>
                  <a:pt x="110" y="409"/>
                </a:lnTo>
                <a:lnTo>
                  <a:pt x="110" y="411"/>
                </a:lnTo>
                <a:lnTo>
                  <a:pt x="109" y="411"/>
                </a:lnTo>
                <a:lnTo>
                  <a:pt x="107" y="411"/>
                </a:lnTo>
                <a:lnTo>
                  <a:pt x="107" y="409"/>
                </a:lnTo>
                <a:lnTo>
                  <a:pt x="105" y="409"/>
                </a:lnTo>
                <a:lnTo>
                  <a:pt x="105" y="411"/>
                </a:lnTo>
                <a:lnTo>
                  <a:pt x="105" y="409"/>
                </a:lnTo>
                <a:lnTo>
                  <a:pt x="103" y="409"/>
                </a:lnTo>
                <a:lnTo>
                  <a:pt x="103" y="408"/>
                </a:lnTo>
                <a:lnTo>
                  <a:pt x="102" y="408"/>
                </a:lnTo>
                <a:lnTo>
                  <a:pt x="100" y="408"/>
                </a:lnTo>
                <a:lnTo>
                  <a:pt x="98" y="408"/>
                </a:lnTo>
                <a:lnTo>
                  <a:pt x="97" y="408"/>
                </a:lnTo>
                <a:lnTo>
                  <a:pt x="95" y="408"/>
                </a:lnTo>
                <a:lnTo>
                  <a:pt x="95" y="406"/>
                </a:lnTo>
                <a:lnTo>
                  <a:pt x="93" y="406"/>
                </a:lnTo>
                <a:lnTo>
                  <a:pt x="91" y="404"/>
                </a:lnTo>
                <a:lnTo>
                  <a:pt x="90" y="404"/>
                </a:lnTo>
                <a:lnTo>
                  <a:pt x="88" y="404"/>
                </a:lnTo>
                <a:lnTo>
                  <a:pt x="81" y="408"/>
                </a:lnTo>
                <a:lnTo>
                  <a:pt x="76" y="404"/>
                </a:lnTo>
                <a:lnTo>
                  <a:pt x="74" y="401"/>
                </a:lnTo>
                <a:lnTo>
                  <a:pt x="74" y="397"/>
                </a:lnTo>
                <a:lnTo>
                  <a:pt x="74" y="396"/>
                </a:lnTo>
                <a:lnTo>
                  <a:pt x="74" y="392"/>
                </a:lnTo>
                <a:lnTo>
                  <a:pt x="76" y="387"/>
                </a:lnTo>
                <a:lnTo>
                  <a:pt x="76" y="382"/>
                </a:lnTo>
                <a:lnTo>
                  <a:pt x="76" y="377"/>
                </a:lnTo>
                <a:lnTo>
                  <a:pt x="74" y="370"/>
                </a:lnTo>
                <a:lnTo>
                  <a:pt x="71" y="365"/>
                </a:lnTo>
                <a:lnTo>
                  <a:pt x="69" y="360"/>
                </a:lnTo>
                <a:lnTo>
                  <a:pt x="71" y="356"/>
                </a:lnTo>
                <a:lnTo>
                  <a:pt x="74" y="353"/>
                </a:lnTo>
                <a:lnTo>
                  <a:pt x="78" y="349"/>
                </a:lnTo>
                <a:lnTo>
                  <a:pt x="76" y="344"/>
                </a:lnTo>
                <a:lnTo>
                  <a:pt x="72" y="341"/>
                </a:lnTo>
                <a:lnTo>
                  <a:pt x="71" y="337"/>
                </a:lnTo>
                <a:lnTo>
                  <a:pt x="72" y="332"/>
                </a:lnTo>
                <a:lnTo>
                  <a:pt x="74" y="327"/>
                </a:lnTo>
                <a:lnTo>
                  <a:pt x="79" y="322"/>
                </a:lnTo>
                <a:lnTo>
                  <a:pt x="83" y="316"/>
                </a:lnTo>
                <a:lnTo>
                  <a:pt x="84" y="313"/>
                </a:lnTo>
                <a:lnTo>
                  <a:pt x="88" y="306"/>
                </a:lnTo>
                <a:lnTo>
                  <a:pt x="90" y="299"/>
                </a:lnTo>
                <a:lnTo>
                  <a:pt x="86" y="294"/>
                </a:lnTo>
                <a:lnTo>
                  <a:pt x="81" y="291"/>
                </a:lnTo>
                <a:lnTo>
                  <a:pt x="78" y="285"/>
                </a:lnTo>
                <a:lnTo>
                  <a:pt x="76" y="280"/>
                </a:lnTo>
                <a:lnTo>
                  <a:pt x="74" y="275"/>
                </a:lnTo>
                <a:lnTo>
                  <a:pt x="74" y="270"/>
                </a:lnTo>
                <a:lnTo>
                  <a:pt x="71" y="265"/>
                </a:lnTo>
                <a:lnTo>
                  <a:pt x="69" y="260"/>
                </a:lnTo>
                <a:lnTo>
                  <a:pt x="69" y="254"/>
                </a:lnTo>
                <a:lnTo>
                  <a:pt x="71" y="251"/>
                </a:lnTo>
                <a:lnTo>
                  <a:pt x="72" y="246"/>
                </a:lnTo>
                <a:lnTo>
                  <a:pt x="72" y="241"/>
                </a:lnTo>
                <a:lnTo>
                  <a:pt x="71" y="234"/>
                </a:lnTo>
                <a:lnTo>
                  <a:pt x="71" y="229"/>
                </a:lnTo>
                <a:lnTo>
                  <a:pt x="71" y="225"/>
                </a:lnTo>
                <a:lnTo>
                  <a:pt x="71" y="220"/>
                </a:lnTo>
                <a:lnTo>
                  <a:pt x="71" y="215"/>
                </a:lnTo>
                <a:lnTo>
                  <a:pt x="71" y="210"/>
                </a:lnTo>
                <a:lnTo>
                  <a:pt x="71" y="206"/>
                </a:lnTo>
                <a:lnTo>
                  <a:pt x="69" y="201"/>
                </a:lnTo>
                <a:lnTo>
                  <a:pt x="66" y="196"/>
                </a:lnTo>
                <a:lnTo>
                  <a:pt x="60" y="193"/>
                </a:lnTo>
                <a:lnTo>
                  <a:pt x="59" y="187"/>
                </a:lnTo>
                <a:lnTo>
                  <a:pt x="55" y="184"/>
                </a:lnTo>
                <a:lnTo>
                  <a:pt x="53" y="179"/>
                </a:lnTo>
                <a:lnTo>
                  <a:pt x="52" y="175"/>
                </a:lnTo>
                <a:lnTo>
                  <a:pt x="52" y="170"/>
                </a:lnTo>
                <a:lnTo>
                  <a:pt x="52" y="165"/>
                </a:lnTo>
                <a:lnTo>
                  <a:pt x="50" y="160"/>
                </a:lnTo>
                <a:lnTo>
                  <a:pt x="53" y="155"/>
                </a:lnTo>
                <a:lnTo>
                  <a:pt x="57" y="151"/>
                </a:lnTo>
                <a:lnTo>
                  <a:pt x="59" y="146"/>
                </a:lnTo>
                <a:lnTo>
                  <a:pt x="60" y="143"/>
                </a:lnTo>
                <a:lnTo>
                  <a:pt x="60" y="137"/>
                </a:lnTo>
                <a:lnTo>
                  <a:pt x="60" y="132"/>
                </a:lnTo>
                <a:lnTo>
                  <a:pt x="59" y="129"/>
                </a:lnTo>
                <a:lnTo>
                  <a:pt x="55" y="122"/>
                </a:lnTo>
                <a:lnTo>
                  <a:pt x="53" y="118"/>
                </a:lnTo>
                <a:lnTo>
                  <a:pt x="52" y="113"/>
                </a:lnTo>
                <a:lnTo>
                  <a:pt x="47" y="108"/>
                </a:lnTo>
                <a:lnTo>
                  <a:pt x="41" y="105"/>
                </a:lnTo>
                <a:lnTo>
                  <a:pt x="36" y="101"/>
                </a:lnTo>
                <a:lnTo>
                  <a:pt x="31" y="98"/>
                </a:lnTo>
                <a:lnTo>
                  <a:pt x="26" y="93"/>
                </a:lnTo>
                <a:lnTo>
                  <a:pt x="23" y="89"/>
                </a:lnTo>
                <a:lnTo>
                  <a:pt x="19" y="84"/>
                </a:lnTo>
                <a:lnTo>
                  <a:pt x="17" y="81"/>
                </a:lnTo>
                <a:lnTo>
                  <a:pt x="17" y="79"/>
                </a:lnTo>
                <a:lnTo>
                  <a:pt x="14" y="74"/>
                </a:lnTo>
                <a:lnTo>
                  <a:pt x="10" y="67"/>
                </a:lnTo>
                <a:lnTo>
                  <a:pt x="7" y="63"/>
                </a:lnTo>
                <a:lnTo>
                  <a:pt x="5" y="58"/>
                </a:lnTo>
                <a:lnTo>
                  <a:pt x="2" y="53"/>
                </a:lnTo>
                <a:lnTo>
                  <a:pt x="0" y="48"/>
                </a:lnTo>
                <a:lnTo>
                  <a:pt x="0" y="46"/>
                </a:lnTo>
                <a:lnTo>
                  <a:pt x="7" y="41"/>
                </a:lnTo>
                <a:lnTo>
                  <a:pt x="7" y="43"/>
                </a:lnTo>
                <a:lnTo>
                  <a:pt x="9" y="43"/>
                </a:lnTo>
                <a:lnTo>
                  <a:pt x="10" y="43"/>
                </a:lnTo>
                <a:lnTo>
                  <a:pt x="12" y="43"/>
                </a:lnTo>
                <a:lnTo>
                  <a:pt x="14" y="43"/>
                </a:lnTo>
                <a:lnTo>
                  <a:pt x="14" y="41"/>
                </a:lnTo>
                <a:lnTo>
                  <a:pt x="14" y="39"/>
                </a:lnTo>
                <a:lnTo>
                  <a:pt x="14" y="38"/>
                </a:lnTo>
                <a:lnTo>
                  <a:pt x="16" y="38"/>
                </a:lnTo>
                <a:lnTo>
                  <a:pt x="17" y="38"/>
                </a:lnTo>
                <a:lnTo>
                  <a:pt x="19" y="38"/>
                </a:lnTo>
                <a:lnTo>
                  <a:pt x="19" y="39"/>
                </a:lnTo>
                <a:lnTo>
                  <a:pt x="17" y="39"/>
                </a:lnTo>
                <a:lnTo>
                  <a:pt x="19" y="39"/>
                </a:lnTo>
                <a:lnTo>
                  <a:pt x="19" y="41"/>
                </a:lnTo>
                <a:lnTo>
                  <a:pt x="21" y="41"/>
                </a:lnTo>
                <a:lnTo>
                  <a:pt x="21" y="43"/>
                </a:lnTo>
                <a:lnTo>
                  <a:pt x="23" y="43"/>
                </a:lnTo>
                <a:lnTo>
                  <a:pt x="23" y="41"/>
                </a:lnTo>
                <a:lnTo>
                  <a:pt x="24" y="41"/>
                </a:lnTo>
                <a:lnTo>
                  <a:pt x="24" y="43"/>
                </a:lnTo>
                <a:lnTo>
                  <a:pt x="24" y="41"/>
                </a:lnTo>
                <a:lnTo>
                  <a:pt x="24" y="43"/>
                </a:lnTo>
                <a:lnTo>
                  <a:pt x="26" y="43"/>
                </a:lnTo>
                <a:lnTo>
                  <a:pt x="24" y="43"/>
                </a:lnTo>
                <a:lnTo>
                  <a:pt x="26" y="44"/>
                </a:lnTo>
                <a:lnTo>
                  <a:pt x="26" y="46"/>
                </a:lnTo>
                <a:lnTo>
                  <a:pt x="28" y="46"/>
                </a:lnTo>
                <a:lnTo>
                  <a:pt x="28" y="48"/>
                </a:lnTo>
                <a:lnTo>
                  <a:pt x="28" y="50"/>
                </a:lnTo>
                <a:lnTo>
                  <a:pt x="29" y="50"/>
                </a:lnTo>
                <a:lnTo>
                  <a:pt x="31" y="50"/>
                </a:lnTo>
                <a:lnTo>
                  <a:pt x="33" y="50"/>
                </a:lnTo>
                <a:lnTo>
                  <a:pt x="35" y="50"/>
                </a:lnTo>
                <a:lnTo>
                  <a:pt x="36" y="50"/>
                </a:lnTo>
                <a:lnTo>
                  <a:pt x="38" y="50"/>
                </a:lnTo>
                <a:lnTo>
                  <a:pt x="40" y="50"/>
                </a:lnTo>
                <a:lnTo>
                  <a:pt x="40" y="48"/>
                </a:lnTo>
                <a:lnTo>
                  <a:pt x="40" y="46"/>
                </a:lnTo>
                <a:lnTo>
                  <a:pt x="40" y="44"/>
                </a:lnTo>
                <a:lnTo>
                  <a:pt x="41" y="44"/>
                </a:lnTo>
                <a:lnTo>
                  <a:pt x="41" y="43"/>
                </a:lnTo>
                <a:lnTo>
                  <a:pt x="43" y="43"/>
                </a:lnTo>
                <a:lnTo>
                  <a:pt x="43" y="44"/>
                </a:lnTo>
                <a:lnTo>
                  <a:pt x="45" y="44"/>
                </a:lnTo>
                <a:lnTo>
                  <a:pt x="45" y="46"/>
                </a:lnTo>
                <a:lnTo>
                  <a:pt x="47" y="46"/>
                </a:lnTo>
                <a:lnTo>
                  <a:pt x="47" y="48"/>
                </a:lnTo>
                <a:lnTo>
                  <a:pt x="48" y="48"/>
                </a:lnTo>
                <a:lnTo>
                  <a:pt x="48" y="50"/>
                </a:lnTo>
                <a:lnTo>
                  <a:pt x="50" y="50"/>
                </a:lnTo>
                <a:lnTo>
                  <a:pt x="50" y="51"/>
                </a:lnTo>
                <a:lnTo>
                  <a:pt x="48" y="53"/>
                </a:lnTo>
                <a:lnTo>
                  <a:pt x="50" y="53"/>
                </a:lnTo>
                <a:lnTo>
                  <a:pt x="50" y="55"/>
                </a:lnTo>
                <a:lnTo>
                  <a:pt x="52" y="55"/>
                </a:lnTo>
                <a:lnTo>
                  <a:pt x="53" y="55"/>
                </a:lnTo>
                <a:lnTo>
                  <a:pt x="53" y="53"/>
                </a:lnTo>
                <a:lnTo>
                  <a:pt x="55" y="53"/>
                </a:lnTo>
                <a:lnTo>
                  <a:pt x="55" y="51"/>
                </a:lnTo>
                <a:lnTo>
                  <a:pt x="57" y="51"/>
                </a:lnTo>
                <a:lnTo>
                  <a:pt x="59" y="53"/>
                </a:lnTo>
                <a:lnTo>
                  <a:pt x="60" y="53"/>
                </a:lnTo>
                <a:lnTo>
                  <a:pt x="60" y="51"/>
                </a:lnTo>
                <a:lnTo>
                  <a:pt x="62" y="51"/>
                </a:lnTo>
                <a:lnTo>
                  <a:pt x="62" y="50"/>
                </a:lnTo>
                <a:lnTo>
                  <a:pt x="64" y="50"/>
                </a:lnTo>
                <a:lnTo>
                  <a:pt x="64" y="48"/>
                </a:lnTo>
                <a:lnTo>
                  <a:pt x="66" y="48"/>
                </a:lnTo>
                <a:lnTo>
                  <a:pt x="67" y="48"/>
                </a:lnTo>
                <a:lnTo>
                  <a:pt x="67" y="50"/>
                </a:lnTo>
                <a:lnTo>
                  <a:pt x="69" y="50"/>
                </a:lnTo>
                <a:lnTo>
                  <a:pt x="69" y="51"/>
                </a:lnTo>
                <a:lnTo>
                  <a:pt x="71" y="51"/>
                </a:lnTo>
                <a:lnTo>
                  <a:pt x="72" y="51"/>
                </a:lnTo>
                <a:lnTo>
                  <a:pt x="74" y="51"/>
                </a:lnTo>
                <a:lnTo>
                  <a:pt x="76" y="51"/>
                </a:lnTo>
                <a:lnTo>
                  <a:pt x="78" y="51"/>
                </a:lnTo>
                <a:lnTo>
                  <a:pt x="79" y="51"/>
                </a:lnTo>
                <a:lnTo>
                  <a:pt x="81" y="51"/>
                </a:lnTo>
                <a:lnTo>
                  <a:pt x="81" y="50"/>
                </a:lnTo>
                <a:lnTo>
                  <a:pt x="79" y="50"/>
                </a:lnTo>
                <a:lnTo>
                  <a:pt x="79" y="48"/>
                </a:lnTo>
                <a:lnTo>
                  <a:pt x="81" y="48"/>
                </a:lnTo>
                <a:lnTo>
                  <a:pt x="81" y="46"/>
                </a:lnTo>
                <a:lnTo>
                  <a:pt x="83" y="46"/>
                </a:lnTo>
                <a:lnTo>
                  <a:pt x="84" y="44"/>
                </a:lnTo>
                <a:lnTo>
                  <a:pt x="86" y="44"/>
                </a:lnTo>
                <a:lnTo>
                  <a:pt x="86" y="43"/>
                </a:lnTo>
                <a:lnTo>
                  <a:pt x="88" y="43"/>
                </a:lnTo>
                <a:lnTo>
                  <a:pt x="88" y="41"/>
                </a:lnTo>
                <a:lnTo>
                  <a:pt x="90" y="41"/>
                </a:lnTo>
                <a:lnTo>
                  <a:pt x="91" y="39"/>
                </a:lnTo>
                <a:lnTo>
                  <a:pt x="93" y="39"/>
                </a:lnTo>
                <a:lnTo>
                  <a:pt x="93" y="38"/>
                </a:lnTo>
                <a:lnTo>
                  <a:pt x="95" y="38"/>
                </a:lnTo>
                <a:lnTo>
                  <a:pt x="95" y="36"/>
                </a:lnTo>
                <a:lnTo>
                  <a:pt x="97" y="36"/>
                </a:lnTo>
                <a:lnTo>
                  <a:pt x="97" y="34"/>
                </a:lnTo>
                <a:lnTo>
                  <a:pt x="98" y="34"/>
                </a:lnTo>
                <a:lnTo>
                  <a:pt x="100" y="34"/>
                </a:lnTo>
                <a:lnTo>
                  <a:pt x="100" y="32"/>
                </a:lnTo>
                <a:lnTo>
                  <a:pt x="102" y="32"/>
                </a:lnTo>
                <a:lnTo>
                  <a:pt x="102" y="31"/>
                </a:lnTo>
                <a:lnTo>
                  <a:pt x="103" y="31"/>
                </a:lnTo>
                <a:lnTo>
                  <a:pt x="103" y="29"/>
                </a:lnTo>
                <a:lnTo>
                  <a:pt x="105" y="29"/>
                </a:lnTo>
                <a:lnTo>
                  <a:pt x="107" y="29"/>
                </a:lnTo>
                <a:lnTo>
                  <a:pt x="107" y="27"/>
                </a:lnTo>
                <a:lnTo>
                  <a:pt x="109" y="27"/>
                </a:lnTo>
                <a:lnTo>
                  <a:pt x="109" y="26"/>
                </a:lnTo>
                <a:lnTo>
                  <a:pt x="110" y="26"/>
                </a:lnTo>
                <a:lnTo>
                  <a:pt x="110" y="24"/>
                </a:lnTo>
                <a:lnTo>
                  <a:pt x="112" y="24"/>
                </a:lnTo>
                <a:lnTo>
                  <a:pt x="114" y="24"/>
                </a:lnTo>
                <a:lnTo>
                  <a:pt x="114" y="22"/>
                </a:lnTo>
                <a:lnTo>
                  <a:pt x="115" y="22"/>
                </a:lnTo>
                <a:lnTo>
                  <a:pt x="115" y="20"/>
                </a:lnTo>
                <a:lnTo>
                  <a:pt x="117" y="20"/>
                </a:lnTo>
                <a:lnTo>
                  <a:pt x="117" y="19"/>
                </a:lnTo>
                <a:lnTo>
                  <a:pt x="119" y="19"/>
                </a:lnTo>
                <a:lnTo>
                  <a:pt x="121" y="17"/>
                </a:lnTo>
                <a:lnTo>
                  <a:pt x="122" y="17"/>
                </a:lnTo>
                <a:lnTo>
                  <a:pt x="122" y="15"/>
                </a:lnTo>
                <a:lnTo>
                  <a:pt x="124" y="15"/>
                </a:lnTo>
                <a:lnTo>
                  <a:pt x="124" y="13"/>
                </a:lnTo>
                <a:lnTo>
                  <a:pt x="126" y="13"/>
                </a:lnTo>
                <a:lnTo>
                  <a:pt x="127" y="13"/>
                </a:lnTo>
                <a:lnTo>
                  <a:pt x="127" y="12"/>
                </a:lnTo>
                <a:lnTo>
                  <a:pt x="129" y="12"/>
                </a:lnTo>
                <a:lnTo>
                  <a:pt x="129" y="10"/>
                </a:lnTo>
                <a:lnTo>
                  <a:pt x="131" y="10"/>
                </a:lnTo>
                <a:lnTo>
                  <a:pt x="131" y="8"/>
                </a:lnTo>
                <a:lnTo>
                  <a:pt x="133" y="8"/>
                </a:lnTo>
                <a:lnTo>
                  <a:pt x="134" y="7"/>
                </a:lnTo>
                <a:lnTo>
                  <a:pt x="136" y="7"/>
                </a:lnTo>
                <a:lnTo>
                  <a:pt x="136" y="5"/>
                </a:lnTo>
                <a:lnTo>
                  <a:pt x="138" y="5"/>
                </a:lnTo>
                <a:lnTo>
                  <a:pt x="138" y="3"/>
                </a:lnTo>
                <a:lnTo>
                  <a:pt x="140" y="3"/>
                </a:lnTo>
                <a:lnTo>
                  <a:pt x="140" y="1"/>
                </a:lnTo>
                <a:lnTo>
                  <a:pt x="141" y="1"/>
                </a:lnTo>
                <a:lnTo>
                  <a:pt x="143" y="1"/>
                </a:lnTo>
                <a:lnTo>
                  <a:pt x="143" y="0"/>
                </a:lnTo>
                <a:lnTo>
                  <a:pt x="143" y="1"/>
                </a:lnTo>
                <a:lnTo>
                  <a:pt x="143" y="3"/>
                </a:lnTo>
                <a:lnTo>
                  <a:pt x="141" y="3"/>
                </a:lnTo>
                <a:lnTo>
                  <a:pt x="141" y="5"/>
                </a:lnTo>
                <a:lnTo>
                  <a:pt x="141" y="7"/>
                </a:lnTo>
                <a:lnTo>
                  <a:pt x="143" y="7"/>
                </a:lnTo>
                <a:lnTo>
                  <a:pt x="143" y="8"/>
                </a:lnTo>
                <a:lnTo>
                  <a:pt x="143" y="10"/>
                </a:lnTo>
                <a:lnTo>
                  <a:pt x="143" y="12"/>
                </a:lnTo>
                <a:lnTo>
                  <a:pt x="143" y="13"/>
                </a:lnTo>
                <a:lnTo>
                  <a:pt x="143" y="15"/>
                </a:lnTo>
                <a:lnTo>
                  <a:pt x="145" y="15"/>
                </a:lnTo>
                <a:lnTo>
                  <a:pt x="145" y="17"/>
                </a:lnTo>
                <a:lnTo>
                  <a:pt x="146" y="17"/>
                </a:lnTo>
                <a:lnTo>
                  <a:pt x="146" y="19"/>
                </a:lnTo>
                <a:lnTo>
                  <a:pt x="146" y="20"/>
                </a:lnTo>
                <a:lnTo>
                  <a:pt x="148" y="20"/>
                </a:lnTo>
                <a:lnTo>
                  <a:pt x="148" y="22"/>
                </a:lnTo>
                <a:lnTo>
                  <a:pt x="148" y="24"/>
                </a:lnTo>
                <a:lnTo>
                  <a:pt x="150" y="26"/>
                </a:lnTo>
                <a:lnTo>
                  <a:pt x="150" y="27"/>
                </a:lnTo>
                <a:lnTo>
                  <a:pt x="152" y="27"/>
                </a:lnTo>
                <a:lnTo>
                  <a:pt x="152" y="29"/>
                </a:lnTo>
                <a:lnTo>
                  <a:pt x="152" y="31"/>
                </a:lnTo>
                <a:lnTo>
                  <a:pt x="152" y="32"/>
                </a:lnTo>
                <a:lnTo>
                  <a:pt x="152" y="34"/>
                </a:lnTo>
                <a:lnTo>
                  <a:pt x="153" y="34"/>
                </a:lnTo>
                <a:lnTo>
                  <a:pt x="153" y="36"/>
                </a:lnTo>
                <a:lnTo>
                  <a:pt x="153" y="38"/>
                </a:lnTo>
                <a:lnTo>
                  <a:pt x="153" y="39"/>
                </a:lnTo>
                <a:lnTo>
                  <a:pt x="153" y="41"/>
                </a:lnTo>
                <a:lnTo>
                  <a:pt x="153" y="43"/>
                </a:lnTo>
                <a:lnTo>
                  <a:pt x="153" y="44"/>
                </a:lnTo>
                <a:lnTo>
                  <a:pt x="153" y="46"/>
                </a:lnTo>
                <a:lnTo>
                  <a:pt x="153" y="48"/>
                </a:lnTo>
                <a:lnTo>
                  <a:pt x="153" y="50"/>
                </a:lnTo>
                <a:lnTo>
                  <a:pt x="152" y="50"/>
                </a:lnTo>
                <a:lnTo>
                  <a:pt x="152" y="51"/>
                </a:lnTo>
                <a:close/>
              </a:path>
            </a:pathLst>
          </a:custGeom>
          <a:solidFill>
            <a:schemeClr val="tx2">
              <a:lumMod val="5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40"/>
          <p:cNvSpPr>
            <a:spLocks/>
          </p:cNvSpPr>
          <p:nvPr/>
        </p:nvSpPr>
        <p:spPr bwMode="auto">
          <a:xfrm>
            <a:off x="5445016" y="3223871"/>
            <a:ext cx="369280" cy="445030"/>
          </a:xfrm>
          <a:custGeom>
            <a:avLst/>
            <a:gdLst>
              <a:gd name="T0" fmla="*/ 97 w 195"/>
              <a:gd name="T1" fmla="*/ 15 h 235"/>
              <a:gd name="T2" fmla="*/ 98 w 195"/>
              <a:gd name="T3" fmla="*/ 30 h 235"/>
              <a:gd name="T4" fmla="*/ 107 w 195"/>
              <a:gd name="T5" fmla="*/ 43 h 235"/>
              <a:gd name="T6" fmla="*/ 117 w 195"/>
              <a:gd name="T7" fmla="*/ 53 h 235"/>
              <a:gd name="T8" fmla="*/ 112 w 195"/>
              <a:gd name="T9" fmla="*/ 70 h 235"/>
              <a:gd name="T10" fmla="*/ 126 w 195"/>
              <a:gd name="T11" fmla="*/ 74 h 235"/>
              <a:gd name="T12" fmla="*/ 133 w 195"/>
              <a:gd name="T13" fmla="*/ 70 h 235"/>
              <a:gd name="T14" fmla="*/ 135 w 195"/>
              <a:gd name="T15" fmla="*/ 61 h 235"/>
              <a:gd name="T16" fmla="*/ 140 w 195"/>
              <a:gd name="T17" fmla="*/ 49 h 235"/>
              <a:gd name="T18" fmla="*/ 143 w 195"/>
              <a:gd name="T19" fmla="*/ 51 h 235"/>
              <a:gd name="T20" fmla="*/ 157 w 195"/>
              <a:gd name="T21" fmla="*/ 49 h 235"/>
              <a:gd name="T22" fmla="*/ 162 w 195"/>
              <a:gd name="T23" fmla="*/ 51 h 235"/>
              <a:gd name="T24" fmla="*/ 160 w 195"/>
              <a:gd name="T25" fmla="*/ 63 h 235"/>
              <a:gd name="T26" fmla="*/ 162 w 195"/>
              <a:gd name="T27" fmla="*/ 75 h 235"/>
              <a:gd name="T28" fmla="*/ 172 w 195"/>
              <a:gd name="T29" fmla="*/ 68 h 235"/>
              <a:gd name="T30" fmla="*/ 179 w 195"/>
              <a:gd name="T31" fmla="*/ 80 h 235"/>
              <a:gd name="T32" fmla="*/ 183 w 195"/>
              <a:gd name="T33" fmla="*/ 98 h 235"/>
              <a:gd name="T34" fmla="*/ 186 w 195"/>
              <a:gd name="T35" fmla="*/ 113 h 235"/>
              <a:gd name="T36" fmla="*/ 176 w 195"/>
              <a:gd name="T37" fmla="*/ 120 h 235"/>
              <a:gd name="T38" fmla="*/ 181 w 195"/>
              <a:gd name="T39" fmla="*/ 134 h 235"/>
              <a:gd name="T40" fmla="*/ 186 w 195"/>
              <a:gd name="T41" fmla="*/ 149 h 235"/>
              <a:gd name="T42" fmla="*/ 186 w 195"/>
              <a:gd name="T43" fmla="*/ 156 h 235"/>
              <a:gd name="T44" fmla="*/ 186 w 195"/>
              <a:gd name="T45" fmla="*/ 173 h 235"/>
              <a:gd name="T46" fmla="*/ 188 w 195"/>
              <a:gd name="T47" fmla="*/ 194 h 235"/>
              <a:gd name="T48" fmla="*/ 193 w 195"/>
              <a:gd name="T49" fmla="*/ 210 h 235"/>
              <a:gd name="T50" fmla="*/ 190 w 195"/>
              <a:gd name="T51" fmla="*/ 223 h 235"/>
              <a:gd name="T52" fmla="*/ 179 w 195"/>
              <a:gd name="T53" fmla="*/ 232 h 235"/>
              <a:gd name="T54" fmla="*/ 164 w 195"/>
              <a:gd name="T55" fmla="*/ 234 h 235"/>
              <a:gd name="T56" fmla="*/ 153 w 195"/>
              <a:gd name="T57" fmla="*/ 230 h 235"/>
              <a:gd name="T58" fmla="*/ 150 w 195"/>
              <a:gd name="T59" fmla="*/ 222 h 235"/>
              <a:gd name="T60" fmla="*/ 141 w 195"/>
              <a:gd name="T61" fmla="*/ 220 h 235"/>
              <a:gd name="T62" fmla="*/ 126 w 195"/>
              <a:gd name="T63" fmla="*/ 223 h 235"/>
              <a:gd name="T64" fmla="*/ 112 w 195"/>
              <a:gd name="T65" fmla="*/ 223 h 235"/>
              <a:gd name="T66" fmla="*/ 105 w 195"/>
              <a:gd name="T67" fmla="*/ 213 h 235"/>
              <a:gd name="T68" fmla="*/ 93 w 195"/>
              <a:gd name="T69" fmla="*/ 215 h 235"/>
              <a:gd name="T70" fmla="*/ 79 w 195"/>
              <a:gd name="T71" fmla="*/ 222 h 235"/>
              <a:gd name="T72" fmla="*/ 64 w 195"/>
              <a:gd name="T73" fmla="*/ 223 h 235"/>
              <a:gd name="T74" fmla="*/ 57 w 195"/>
              <a:gd name="T75" fmla="*/ 213 h 235"/>
              <a:gd name="T76" fmla="*/ 47 w 195"/>
              <a:gd name="T77" fmla="*/ 203 h 235"/>
              <a:gd name="T78" fmla="*/ 42 w 195"/>
              <a:gd name="T79" fmla="*/ 191 h 235"/>
              <a:gd name="T80" fmla="*/ 38 w 195"/>
              <a:gd name="T81" fmla="*/ 177 h 235"/>
              <a:gd name="T82" fmla="*/ 30 w 195"/>
              <a:gd name="T83" fmla="*/ 165 h 235"/>
              <a:gd name="T84" fmla="*/ 19 w 195"/>
              <a:gd name="T85" fmla="*/ 154 h 235"/>
              <a:gd name="T86" fmla="*/ 11 w 195"/>
              <a:gd name="T87" fmla="*/ 142 h 235"/>
              <a:gd name="T88" fmla="*/ 11 w 195"/>
              <a:gd name="T89" fmla="*/ 132 h 235"/>
              <a:gd name="T90" fmla="*/ 5 w 195"/>
              <a:gd name="T91" fmla="*/ 120 h 235"/>
              <a:gd name="T92" fmla="*/ 5 w 195"/>
              <a:gd name="T93" fmla="*/ 110 h 235"/>
              <a:gd name="T94" fmla="*/ 2 w 195"/>
              <a:gd name="T95" fmla="*/ 92 h 235"/>
              <a:gd name="T96" fmla="*/ 4 w 195"/>
              <a:gd name="T97" fmla="*/ 82 h 235"/>
              <a:gd name="T98" fmla="*/ 9 w 195"/>
              <a:gd name="T99" fmla="*/ 72 h 235"/>
              <a:gd name="T100" fmla="*/ 21 w 195"/>
              <a:gd name="T101" fmla="*/ 63 h 235"/>
              <a:gd name="T102" fmla="*/ 28 w 195"/>
              <a:gd name="T103" fmla="*/ 56 h 235"/>
              <a:gd name="T104" fmla="*/ 33 w 195"/>
              <a:gd name="T105" fmla="*/ 44 h 235"/>
              <a:gd name="T106" fmla="*/ 45 w 195"/>
              <a:gd name="T107" fmla="*/ 36 h 235"/>
              <a:gd name="T108" fmla="*/ 57 w 195"/>
              <a:gd name="T109" fmla="*/ 32 h 235"/>
              <a:gd name="T110" fmla="*/ 57 w 195"/>
              <a:gd name="T111" fmla="*/ 18 h 235"/>
              <a:gd name="T112" fmla="*/ 73 w 195"/>
              <a:gd name="T113" fmla="*/ 17 h 235"/>
              <a:gd name="T114" fmla="*/ 86 w 195"/>
              <a:gd name="T115" fmla="*/ 10 h 235"/>
              <a:gd name="T116" fmla="*/ 97 w 195"/>
              <a:gd name="T117"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5" h="235">
                <a:moveTo>
                  <a:pt x="98" y="1"/>
                </a:moveTo>
                <a:lnTo>
                  <a:pt x="100" y="1"/>
                </a:lnTo>
                <a:lnTo>
                  <a:pt x="100" y="3"/>
                </a:lnTo>
                <a:lnTo>
                  <a:pt x="100" y="5"/>
                </a:lnTo>
                <a:lnTo>
                  <a:pt x="98" y="5"/>
                </a:lnTo>
                <a:lnTo>
                  <a:pt x="98" y="6"/>
                </a:lnTo>
                <a:lnTo>
                  <a:pt x="98" y="8"/>
                </a:lnTo>
                <a:lnTo>
                  <a:pt x="97" y="8"/>
                </a:lnTo>
                <a:lnTo>
                  <a:pt x="97" y="10"/>
                </a:lnTo>
                <a:lnTo>
                  <a:pt x="97" y="12"/>
                </a:lnTo>
                <a:lnTo>
                  <a:pt x="97" y="13"/>
                </a:lnTo>
                <a:lnTo>
                  <a:pt x="97" y="15"/>
                </a:lnTo>
                <a:lnTo>
                  <a:pt x="97" y="17"/>
                </a:lnTo>
                <a:lnTo>
                  <a:pt x="97" y="18"/>
                </a:lnTo>
                <a:lnTo>
                  <a:pt x="95" y="18"/>
                </a:lnTo>
                <a:lnTo>
                  <a:pt x="95" y="20"/>
                </a:lnTo>
                <a:lnTo>
                  <a:pt x="97" y="20"/>
                </a:lnTo>
                <a:lnTo>
                  <a:pt x="97" y="22"/>
                </a:lnTo>
                <a:lnTo>
                  <a:pt x="97" y="24"/>
                </a:lnTo>
                <a:lnTo>
                  <a:pt x="98" y="24"/>
                </a:lnTo>
                <a:lnTo>
                  <a:pt x="98" y="25"/>
                </a:lnTo>
                <a:lnTo>
                  <a:pt x="98" y="27"/>
                </a:lnTo>
                <a:lnTo>
                  <a:pt x="98" y="29"/>
                </a:lnTo>
                <a:lnTo>
                  <a:pt x="98" y="30"/>
                </a:lnTo>
                <a:lnTo>
                  <a:pt x="98" y="32"/>
                </a:lnTo>
                <a:lnTo>
                  <a:pt x="98" y="34"/>
                </a:lnTo>
                <a:lnTo>
                  <a:pt x="98" y="36"/>
                </a:lnTo>
                <a:lnTo>
                  <a:pt x="98" y="37"/>
                </a:lnTo>
                <a:lnTo>
                  <a:pt x="98" y="39"/>
                </a:lnTo>
                <a:lnTo>
                  <a:pt x="98" y="41"/>
                </a:lnTo>
                <a:lnTo>
                  <a:pt x="98" y="43"/>
                </a:lnTo>
                <a:lnTo>
                  <a:pt x="100" y="43"/>
                </a:lnTo>
                <a:lnTo>
                  <a:pt x="102" y="43"/>
                </a:lnTo>
                <a:lnTo>
                  <a:pt x="104" y="43"/>
                </a:lnTo>
                <a:lnTo>
                  <a:pt x="105" y="43"/>
                </a:lnTo>
                <a:lnTo>
                  <a:pt x="107" y="43"/>
                </a:lnTo>
                <a:lnTo>
                  <a:pt x="109" y="43"/>
                </a:lnTo>
                <a:lnTo>
                  <a:pt x="110" y="43"/>
                </a:lnTo>
                <a:lnTo>
                  <a:pt x="110" y="44"/>
                </a:lnTo>
                <a:lnTo>
                  <a:pt x="110" y="46"/>
                </a:lnTo>
                <a:lnTo>
                  <a:pt x="110" y="48"/>
                </a:lnTo>
                <a:lnTo>
                  <a:pt x="110" y="49"/>
                </a:lnTo>
                <a:lnTo>
                  <a:pt x="112" y="49"/>
                </a:lnTo>
                <a:lnTo>
                  <a:pt x="112" y="51"/>
                </a:lnTo>
                <a:lnTo>
                  <a:pt x="114" y="51"/>
                </a:lnTo>
                <a:lnTo>
                  <a:pt x="116" y="51"/>
                </a:lnTo>
                <a:lnTo>
                  <a:pt x="117" y="51"/>
                </a:lnTo>
                <a:lnTo>
                  <a:pt x="117" y="53"/>
                </a:lnTo>
                <a:lnTo>
                  <a:pt x="117" y="55"/>
                </a:lnTo>
                <a:lnTo>
                  <a:pt x="117" y="56"/>
                </a:lnTo>
                <a:lnTo>
                  <a:pt x="117" y="58"/>
                </a:lnTo>
                <a:lnTo>
                  <a:pt x="117" y="60"/>
                </a:lnTo>
                <a:lnTo>
                  <a:pt x="116" y="61"/>
                </a:lnTo>
                <a:lnTo>
                  <a:pt x="116" y="63"/>
                </a:lnTo>
                <a:lnTo>
                  <a:pt x="114" y="63"/>
                </a:lnTo>
                <a:lnTo>
                  <a:pt x="112" y="63"/>
                </a:lnTo>
                <a:lnTo>
                  <a:pt x="112" y="65"/>
                </a:lnTo>
                <a:lnTo>
                  <a:pt x="112" y="67"/>
                </a:lnTo>
                <a:lnTo>
                  <a:pt x="112" y="68"/>
                </a:lnTo>
                <a:lnTo>
                  <a:pt x="112" y="70"/>
                </a:lnTo>
                <a:lnTo>
                  <a:pt x="112" y="72"/>
                </a:lnTo>
                <a:lnTo>
                  <a:pt x="114" y="72"/>
                </a:lnTo>
                <a:lnTo>
                  <a:pt x="114" y="70"/>
                </a:lnTo>
                <a:lnTo>
                  <a:pt x="116" y="70"/>
                </a:lnTo>
                <a:lnTo>
                  <a:pt x="117" y="70"/>
                </a:lnTo>
                <a:lnTo>
                  <a:pt x="119" y="70"/>
                </a:lnTo>
                <a:lnTo>
                  <a:pt x="119" y="72"/>
                </a:lnTo>
                <a:lnTo>
                  <a:pt x="121" y="72"/>
                </a:lnTo>
                <a:lnTo>
                  <a:pt x="123" y="72"/>
                </a:lnTo>
                <a:lnTo>
                  <a:pt x="123" y="74"/>
                </a:lnTo>
                <a:lnTo>
                  <a:pt x="124" y="74"/>
                </a:lnTo>
                <a:lnTo>
                  <a:pt x="126" y="74"/>
                </a:lnTo>
                <a:lnTo>
                  <a:pt x="126" y="75"/>
                </a:lnTo>
                <a:lnTo>
                  <a:pt x="128" y="75"/>
                </a:lnTo>
                <a:lnTo>
                  <a:pt x="128" y="74"/>
                </a:lnTo>
                <a:lnTo>
                  <a:pt x="129" y="74"/>
                </a:lnTo>
                <a:lnTo>
                  <a:pt x="129" y="72"/>
                </a:lnTo>
                <a:lnTo>
                  <a:pt x="129" y="74"/>
                </a:lnTo>
                <a:lnTo>
                  <a:pt x="129" y="72"/>
                </a:lnTo>
                <a:lnTo>
                  <a:pt x="131" y="72"/>
                </a:lnTo>
                <a:lnTo>
                  <a:pt x="131" y="74"/>
                </a:lnTo>
                <a:lnTo>
                  <a:pt x="131" y="72"/>
                </a:lnTo>
                <a:lnTo>
                  <a:pt x="131" y="70"/>
                </a:lnTo>
                <a:lnTo>
                  <a:pt x="133" y="70"/>
                </a:lnTo>
                <a:lnTo>
                  <a:pt x="133" y="68"/>
                </a:lnTo>
                <a:lnTo>
                  <a:pt x="135" y="68"/>
                </a:lnTo>
                <a:lnTo>
                  <a:pt x="133" y="68"/>
                </a:lnTo>
                <a:lnTo>
                  <a:pt x="133" y="67"/>
                </a:lnTo>
                <a:lnTo>
                  <a:pt x="133" y="65"/>
                </a:lnTo>
                <a:lnTo>
                  <a:pt x="133" y="67"/>
                </a:lnTo>
                <a:lnTo>
                  <a:pt x="135" y="67"/>
                </a:lnTo>
                <a:lnTo>
                  <a:pt x="135" y="65"/>
                </a:lnTo>
                <a:lnTo>
                  <a:pt x="135" y="63"/>
                </a:lnTo>
                <a:lnTo>
                  <a:pt x="135" y="61"/>
                </a:lnTo>
                <a:lnTo>
                  <a:pt x="136" y="61"/>
                </a:lnTo>
                <a:lnTo>
                  <a:pt x="135" y="61"/>
                </a:lnTo>
                <a:lnTo>
                  <a:pt x="135" y="60"/>
                </a:lnTo>
                <a:lnTo>
                  <a:pt x="135" y="58"/>
                </a:lnTo>
                <a:lnTo>
                  <a:pt x="135" y="60"/>
                </a:lnTo>
                <a:lnTo>
                  <a:pt x="135" y="58"/>
                </a:lnTo>
                <a:lnTo>
                  <a:pt x="135" y="56"/>
                </a:lnTo>
                <a:lnTo>
                  <a:pt x="136" y="56"/>
                </a:lnTo>
                <a:lnTo>
                  <a:pt x="136" y="55"/>
                </a:lnTo>
                <a:lnTo>
                  <a:pt x="136" y="53"/>
                </a:lnTo>
                <a:lnTo>
                  <a:pt x="136" y="51"/>
                </a:lnTo>
                <a:lnTo>
                  <a:pt x="138" y="51"/>
                </a:lnTo>
                <a:lnTo>
                  <a:pt x="138" y="49"/>
                </a:lnTo>
                <a:lnTo>
                  <a:pt x="140" y="49"/>
                </a:lnTo>
                <a:lnTo>
                  <a:pt x="141" y="48"/>
                </a:lnTo>
                <a:lnTo>
                  <a:pt x="140" y="48"/>
                </a:lnTo>
                <a:lnTo>
                  <a:pt x="141" y="48"/>
                </a:lnTo>
                <a:lnTo>
                  <a:pt x="141" y="46"/>
                </a:lnTo>
                <a:lnTo>
                  <a:pt x="141" y="48"/>
                </a:lnTo>
                <a:lnTo>
                  <a:pt x="141" y="46"/>
                </a:lnTo>
                <a:lnTo>
                  <a:pt x="143" y="46"/>
                </a:lnTo>
                <a:lnTo>
                  <a:pt x="143" y="48"/>
                </a:lnTo>
                <a:lnTo>
                  <a:pt x="143" y="49"/>
                </a:lnTo>
                <a:lnTo>
                  <a:pt x="141" y="49"/>
                </a:lnTo>
                <a:lnTo>
                  <a:pt x="143" y="49"/>
                </a:lnTo>
                <a:lnTo>
                  <a:pt x="143" y="51"/>
                </a:lnTo>
                <a:lnTo>
                  <a:pt x="145" y="51"/>
                </a:lnTo>
                <a:lnTo>
                  <a:pt x="147" y="51"/>
                </a:lnTo>
                <a:lnTo>
                  <a:pt x="148" y="51"/>
                </a:lnTo>
                <a:lnTo>
                  <a:pt x="148" y="49"/>
                </a:lnTo>
                <a:lnTo>
                  <a:pt x="148" y="51"/>
                </a:lnTo>
                <a:lnTo>
                  <a:pt x="150" y="51"/>
                </a:lnTo>
                <a:lnTo>
                  <a:pt x="150" y="53"/>
                </a:lnTo>
                <a:lnTo>
                  <a:pt x="152" y="51"/>
                </a:lnTo>
                <a:lnTo>
                  <a:pt x="153" y="51"/>
                </a:lnTo>
                <a:lnTo>
                  <a:pt x="153" y="49"/>
                </a:lnTo>
                <a:lnTo>
                  <a:pt x="155" y="49"/>
                </a:lnTo>
                <a:lnTo>
                  <a:pt x="157" y="49"/>
                </a:lnTo>
                <a:lnTo>
                  <a:pt x="159" y="49"/>
                </a:lnTo>
                <a:lnTo>
                  <a:pt x="159" y="48"/>
                </a:lnTo>
                <a:lnTo>
                  <a:pt x="160" y="48"/>
                </a:lnTo>
                <a:lnTo>
                  <a:pt x="160" y="46"/>
                </a:lnTo>
                <a:lnTo>
                  <a:pt x="162" y="46"/>
                </a:lnTo>
                <a:lnTo>
                  <a:pt x="162" y="48"/>
                </a:lnTo>
                <a:lnTo>
                  <a:pt x="164" y="48"/>
                </a:lnTo>
                <a:lnTo>
                  <a:pt x="166" y="48"/>
                </a:lnTo>
                <a:lnTo>
                  <a:pt x="164" y="48"/>
                </a:lnTo>
                <a:lnTo>
                  <a:pt x="164" y="49"/>
                </a:lnTo>
                <a:lnTo>
                  <a:pt x="162" y="49"/>
                </a:lnTo>
                <a:lnTo>
                  <a:pt x="162" y="51"/>
                </a:lnTo>
                <a:lnTo>
                  <a:pt x="162" y="53"/>
                </a:lnTo>
                <a:lnTo>
                  <a:pt x="160" y="53"/>
                </a:lnTo>
                <a:lnTo>
                  <a:pt x="160" y="55"/>
                </a:lnTo>
                <a:lnTo>
                  <a:pt x="162" y="55"/>
                </a:lnTo>
                <a:lnTo>
                  <a:pt x="160" y="55"/>
                </a:lnTo>
                <a:lnTo>
                  <a:pt x="162" y="55"/>
                </a:lnTo>
                <a:lnTo>
                  <a:pt x="160" y="55"/>
                </a:lnTo>
                <a:lnTo>
                  <a:pt x="160" y="56"/>
                </a:lnTo>
                <a:lnTo>
                  <a:pt x="160" y="58"/>
                </a:lnTo>
                <a:lnTo>
                  <a:pt x="160" y="60"/>
                </a:lnTo>
                <a:lnTo>
                  <a:pt x="160" y="61"/>
                </a:lnTo>
                <a:lnTo>
                  <a:pt x="160" y="63"/>
                </a:lnTo>
                <a:lnTo>
                  <a:pt x="160" y="65"/>
                </a:lnTo>
                <a:lnTo>
                  <a:pt x="159" y="65"/>
                </a:lnTo>
                <a:lnTo>
                  <a:pt x="159" y="67"/>
                </a:lnTo>
                <a:lnTo>
                  <a:pt x="160" y="67"/>
                </a:lnTo>
                <a:lnTo>
                  <a:pt x="160" y="68"/>
                </a:lnTo>
                <a:lnTo>
                  <a:pt x="160" y="70"/>
                </a:lnTo>
                <a:lnTo>
                  <a:pt x="159" y="70"/>
                </a:lnTo>
                <a:lnTo>
                  <a:pt x="159" y="72"/>
                </a:lnTo>
                <a:lnTo>
                  <a:pt x="160" y="72"/>
                </a:lnTo>
                <a:lnTo>
                  <a:pt x="162" y="72"/>
                </a:lnTo>
                <a:lnTo>
                  <a:pt x="162" y="74"/>
                </a:lnTo>
                <a:lnTo>
                  <a:pt x="162" y="75"/>
                </a:lnTo>
                <a:lnTo>
                  <a:pt x="162" y="74"/>
                </a:lnTo>
                <a:lnTo>
                  <a:pt x="164" y="74"/>
                </a:lnTo>
                <a:lnTo>
                  <a:pt x="164" y="75"/>
                </a:lnTo>
                <a:lnTo>
                  <a:pt x="166" y="75"/>
                </a:lnTo>
                <a:lnTo>
                  <a:pt x="166" y="74"/>
                </a:lnTo>
                <a:lnTo>
                  <a:pt x="167" y="74"/>
                </a:lnTo>
                <a:lnTo>
                  <a:pt x="167" y="72"/>
                </a:lnTo>
                <a:lnTo>
                  <a:pt x="167" y="70"/>
                </a:lnTo>
                <a:lnTo>
                  <a:pt x="169" y="70"/>
                </a:lnTo>
                <a:lnTo>
                  <a:pt x="169" y="68"/>
                </a:lnTo>
                <a:lnTo>
                  <a:pt x="171" y="68"/>
                </a:lnTo>
                <a:lnTo>
                  <a:pt x="172" y="68"/>
                </a:lnTo>
                <a:lnTo>
                  <a:pt x="174" y="68"/>
                </a:lnTo>
                <a:lnTo>
                  <a:pt x="176" y="68"/>
                </a:lnTo>
                <a:lnTo>
                  <a:pt x="176" y="67"/>
                </a:lnTo>
                <a:lnTo>
                  <a:pt x="176" y="68"/>
                </a:lnTo>
                <a:lnTo>
                  <a:pt x="178" y="68"/>
                </a:lnTo>
                <a:lnTo>
                  <a:pt x="178" y="70"/>
                </a:lnTo>
                <a:lnTo>
                  <a:pt x="178" y="72"/>
                </a:lnTo>
                <a:lnTo>
                  <a:pt x="178" y="74"/>
                </a:lnTo>
                <a:lnTo>
                  <a:pt x="178" y="75"/>
                </a:lnTo>
                <a:lnTo>
                  <a:pt x="179" y="77"/>
                </a:lnTo>
                <a:lnTo>
                  <a:pt x="179" y="79"/>
                </a:lnTo>
                <a:lnTo>
                  <a:pt x="179" y="80"/>
                </a:lnTo>
                <a:lnTo>
                  <a:pt x="179" y="82"/>
                </a:lnTo>
                <a:lnTo>
                  <a:pt x="179" y="84"/>
                </a:lnTo>
                <a:lnTo>
                  <a:pt x="181" y="84"/>
                </a:lnTo>
                <a:lnTo>
                  <a:pt x="181" y="86"/>
                </a:lnTo>
                <a:lnTo>
                  <a:pt x="181" y="87"/>
                </a:lnTo>
                <a:lnTo>
                  <a:pt x="181" y="89"/>
                </a:lnTo>
                <a:lnTo>
                  <a:pt x="181" y="91"/>
                </a:lnTo>
                <a:lnTo>
                  <a:pt x="183" y="91"/>
                </a:lnTo>
                <a:lnTo>
                  <a:pt x="183" y="92"/>
                </a:lnTo>
                <a:lnTo>
                  <a:pt x="183" y="94"/>
                </a:lnTo>
                <a:lnTo>
                  <a:pt x="183" y="96"/>
                </a:lnTo>
                <a:lnTo>
                  <a:pt x="183" y="98"/>
                </a:lnTo>
                <a:lnTo>
                  <a:pt x="183" y="99"/>
                </a:lnTo>
                <a:lnTo>
                  <a:pt x="184" y="99"/>
                </a:lnTo>
                <a:lnTo>
                  <a:pt x="184" y="101"/>
                </a:lnTo>
                <a:lnTo>
                  <a:pt x="184" y="103"/>
                </a:lnTo>
                <a:lnTo>
                  <a:pt x="184" y="105"/>
                </a:lnTo>
                <a:lnTo>
                  <a:pt x="184" y="106"/>
                </a:lnTo>
                <a:lnTo>
                  <a:pt x="186" y="106"/>
                </a:lnTo>
                <a:lnTo>
                  <a:pt x="184" y="106"/>
                </a:lnTo>
                <a:lnTo>
                  <a:pt x="186" y="108"/>
                </a:lnTo>
                <a:lnTo>
                  <a:pt x="186" y="110"/>
                </a:lnTo>
                <a:lnTo>
                  <a:pt x="186" y="111"/>
                </a:lnTo>
                <a:lnTo>
                  <a:pt x="186" y="113"/>
                </a:lnTo>
                <a:lnTo>
                  <a:pt x="184" y="113"/>
                </a:lnTo>
                <a:lnTo>
                  <a:pt x="184" y="115"/>
                </a:lnTo>
                <a:lnTo>
                  <a:pt x="183" y="115"/>
                </a:lnTo>
                <a:lnTo>
                  <a:pt x="181" y="115"/>
                </a:lnTo>
                <a:lnTo>
                  <a:pt x="181" y="117"/>
                </a:lnTo>
                <a:lnTo>
                  <a:pt x="179" y="117"/>
                </a:lnTo>
                <a:lnTo>
                  <a:pt x="178" y="117"/>
                </a:lnTo>
                <a:lnTo>
                  <a:pt x="176" y="117"/>
                </a:lnTo>
                <a:lnTo>
                  <a:pt x="176" y="118"/>
                </a:lnTo>
                <a:lnTo>
                  <a:pt x="178" y="118"/>
                </a:lnTo>
                <a:lnTo>
                  <a:pt x="176" y="118"/>
                </a:lnTo>
                <a:lnTo>
                  <a:pt x="176" y="120"/>
                </a:lnTo>
                <a:lnTo>
                  <a:pt x="176" y="122"/>
                </a:lnTo>
                <a:lnTo>
                  <a:pt x="176" y="123"/>
                </a:lnTo>
                <a:lnTo>
                  <a:pt x="176" y="125"/>
                </a:lnTo>
                <a:lnTo>
                  <a:pt x="178" y="125"/>
                </a:lnTo>
                <a:lnTo>
                  <a:pt x="176" y="125"/>
                </a:lnTo>
                <a:lnTo>
                  <a:pt x="178" y="125"/>
                </a:lnTo>
                <a:lnTo>
                  <a:pt x="178" y="127"/>
                </a:lnTo>
                <a:lnTo>
                  <a:pt x="178" y="129"/>
                </a:lnTo>
                <a:lnTo>
                  <a:pt x="179" y="129"/>
                </a:lnTo>
                <a:lnTo>
                  <a:pt x="181" y="130"/>
                </a:lnTo>
                <a:lnTo>
                  <a:pt x="181" y="132"/>
                </a:lnTo>
                <a:lnTo>
                  <a:pt x="181" y="134"/>
                </a:lnTo>
                <a:lnTo>
                  <a:pt x="181" y="136"/>
                </a:lnTo>
                <a:lnTo>
                  <a:pt x="181" y="137"/>
                </a:lnTo>
                <a:lnTo>
                  <a:pt x="183" y="137"/>
                </a:lnTo>
                <a:lnTo>
                  <a:pt x="183" y="139"/>
                </a:lnTo>
                <a:lnTo>
                  <a:pt x="183" y="141"/>
                </a:lnTo>
                <a:lnTo>
                  <a:pt x="183" y="142"/>
                </a:lnTo>
                <a:lnTo>
                  <a:pt x="183" y="144"/>
                </a:lnTo>
                <a:lnTo>
                  <a:pt x="183" y="146"/>
                </a:lnTo>
                <a:lnTo>
                  <a:pt x="184" y="146"/>
                </a:lnTo>
                <a:lnTo>
                  <a:pt x="184" y="148"/>
                </a:lnTo>
                <a:lnTo>
                  <a:pt x="184" y="149"/>
                </a:lnTo>
                <a:lnTo>
                  <a:pt x="186" y="149"/>
                </a:lnTo>
                <a:lnTo>
                  <a:pt x="186" y="148"/>
                </a:lnTo>
                <a:lnTo>
                  <a:pt x="188" y="148"/>
                </a:lnTo>
                <a:lnTo>
                  <a:pt x="190" y="148"/>
                </a:lnTo>
                <a:lnTo>
                  <a:pt x="191" y="148"/>
                </a:lnTo>
                <a:lnTo>
                  <a:pt x="191" y="149"/>
                </a:lnTo>
                <a:lnTo>
                  <a:pt x="191" y="151"/>
                </a:lnTo>
                <a:lnTo>
                  <a:pt x="191" y="153"/>
                </a:lnTo>
                <a:lnTo>
                  <a:pt x="190" y="153"/>
                </a:lnTo>
                <a:lnTo>
                  <a:pt x="190" y="154"/>
                </a:lnTo>
                <a:lnTo>
                  <a:pt x="188" y="154"/>
                </a:lnTo>
                <a:lnTo>
                  <a:pt x="186" y="154"/>
                </a:lnTo>
                <a:lnTo>
                  <a:pt x="186" y="156"/>
                </a:lnTo>
                <a:lnTo>
                  <a:pt x="186" y="158"/>
                </a:lnTo>
                <a:lnTo>
                  <a:pt x="184" y="158"/>
                </a:lnTo>
                <a:lnTo>
                  <a:pt x="184" y="160"/>
                </a:lnTo>
                <a:lnTo>
                  <a:pt x="186" y="160"/>
                </a:lnTo>
                <a:lnTo>
                  <a:pt x="186" y="161"/>
                </a:lnTo>
                <a:lnTo>
                  <a:pt x="186" y="163"/>
                </a:lnTo>
                <a:lnTo>
                  <a:pt x="186" y="165"/>
                </a:lnTo>
                <a:lnTo>
                  <a:pt x="186" y="166"/>
                </a:lnTo>
                <a:lnTo>
                  <a:pt x="186" y="168"/>
                </a:lnTo>
                <a:lnTo>
                  <a:pt x="186" y="170"/>
                </a:lnTo>
                <a:lnTo>
                  <a:pt x="186" y="172"/>
                </a:lnTo>
                <a:lnTo>
                  <a:pt x="186" y="173"/>
                </a:lnTo>
                <a:lnTo>
                  <a:pt x="186" y="175"/>
                </a:lnTo>
                <a:lnTo>
                  <a:pt x="186" y="177"/>
                </a:lnTo>
                <a:lnTo>
                  <a:pt x="188" y="179"/>
                </a:lnTo>
                <a:lnTo>
                  <a:pt x="188" y="180"/>
                </a:lnTo>
                <a:lnTo>
                  <a:pt x="188" y="182"/>
                </a:lnTo>
                <a:lnTo>
                  <a:pt x="188" y="184"/>
                </a:lnTo>
                <a:lnTo>
                  <a:pt x="188" y="185"/>
                </a:lnTo>
                <a:lnTo>
                  <a:pt x="188" y="187"/>
                </a:lnTo>
                <a:lnTo>
                  <a:pt x="188" y="189"/>
                </a:lnTo>
                <a:lnTo>
                  <a:pt x="188" y="191"/>
                </a:lnTo>
                <a:lnTo>
                  <a:pt x="188" y="192"/>
                </a:lnTo>
                <a:lnTo>
                  <a:pt x="188" y="194"/>
                </a:lnTo>
                <a:lnTo>
                  <a:pt x="188" y="196"/>
                </a:lnTo>
                <a:lnTo>
                  <a:pt x="190" y="196"/>
                </a:lnTo>
                <a:lnTo>
                  <a:pt x="190" y="197"/>
                </a:lnTo>
                <a:lnTo>
                  <a:pt x="190" y="199"/>
                </a:lnTo>
                <a:lnTo>
                  <a:pt x="190" y="201"/>
                </a:lnTo>
                <a:lnTo>
                  <a:pt x="190" y="203"/>
                </a:lnTo>
                <a:lnTo>
                  <a:pt x="191" y="203"/>
                </a:lnTo>
                <a:lnTo>
                  <a:pt x="191" y="204"/>
                </a:lnTo>
                <a:lnTo>
                  <a:pt x="191" y="206"/>
                </a:lnTo>
                <a:lnTo>
                  <a:pt x="191" y="208"/>
                </a:lnTo>
                <a:lnTo>
                  <a:pt x="191" y="210"/>
                </a:lnTo>
                <a:lnTo>
                  <a:pt x="193" y="210"/>
                </a:lnTo>
                <a:lnTo>
                  <a:pt x="193" y="211"/>
                </a:lnTo>
                <a:lnTo>
                  <a:pt x="193" y="213"/>
                </a:lnTo>
                <a:lnTo>
                  <a:pt x="193" y="215"/>
                </a:lnTo>
                <a:lnTo>
                  <a:pt x="193" y="216"/>
                </a:lnTo>
                <a:lnTo>
                  <a:pt x="195" y="216"/>
                </a:lnTo>
                <a:lnTo>
                  <a:pt x="195" y="218"/>
                </a:lnTo>
                <a:lnTo>
                  <a:pt x="195" y="220"/>
                </a:lnTo>
                <a:lnTo>
                  <a:pt x="195" y="222"/>
                </a:lnTo>
                <a:lnTo>
                  <a:pt x="193" y="222"/>
                </a:lnTo>
                <a:lnTo>
                  <a:pt x="191" y="222"/>
                </a:lnTo>
                <a:lnTo>
                  <a:pt x="191" y="223"/>
                </a:lnTo>
                <a:lnTo>
                  <a:pt x="190" y="223"/>
                </a:lnTo>
                <a:lnTo>
                  <a:pt x="190" y="225"/>
                </a:lnTo>
                <a:lnTo>
                  <a:pt x="188" y="225"/>
                </a:lnTo>
                <a:lnTo>
                  <a:pt x="186" y="227"/>
                </a:lnTo>
                <a:lnTo>
                  <a:pt x="186" y="225"/>
                </a:lnTo>
                <a:lnTo>
                  <a:pt x="184" y="225"/>
                </a:lnTo>
                <a:lnTo>
                  <a:pt x="184" y="227"/>
                </a:lnTo>
                <a:lnTo>
                  <a:pt x="184" y="228"/>
                </a:lnTo>
                <a:lnTo>
                  <a:pt x="183" y="228"/>
                </a:lnTo>
                <a:lnTo>
                  <a:pt x="183" y="230"/>
                </a:lnTo>
                <a:lnTo>
                  <a:pt x="181" y="230"/>
                </a:lnTo>
                <a:lnTo>
                  <a:pt x="179" y="230"/>
                </a:lnTo>
                <a:lnTo>
                  <a:pt x="179" y="232"/>
                </a:lnTo>
                <a:lnTo>
                  <a:pt x="178" y="232"/>
                </a:lnTo>
                <a:lnTo>
                  <a:pt x="176" y="234"/>
                </a:lnTo>
                <a:lnTo>
                  <a:pt x="174" y="234"/>
                </a:lnTo>
                <a:lnTo>
                  <a:pt x="172" y="235"/>
                </a:lnTo>
                <a:lnTo>
                  <a:pt x="172" y="234"/>
                </a:lnTo>
                <a:lnTo>
                  <a:pt x="171" y="234"/>
                </a:lnTo>
                <a:lnTo>
                  <a:pt x="169" y="234"/>
                </a:lnTo>
                <a:lnTo>
                  <a:pt x="167" y="234"/>
                </a:lnTo>
                <a:lnTo>
                  <a:pt x="167" y="235"/>
                </a:lnTo>
                <a:lnTo>
                  <a:pt x="166" y="235"/>
                </a:lnTo>
                <a:lnTo>
                  <a:pt x="164" y="235"/>
                </a:lnTo>
                <a:lnTo>
                  <a:pt x="164" y="234"/>
                </a:lnTo>
                <a:lnTo>
                  <a:pt x="162" y="234"/>
                </a:lnTo>
                <a:lnTo>
                  <a:pt x="160" y="234"/>
                </a:lnTo>
                <a:lnTo>
                  <a:pt x="160" y="235"/>
                </a:lnTo>
                <a:lnTo>
                  <a:pt x="160" y="234"/>
                </a:lnTo>
                <a:lnTo>
                  <a:pt x="159" y="234"/>
                </a:lnTo>
                <a:lnTo>
                  <a:pt x="159" y="232"/>
                </a:lnTo>
                <a:lnTo>
                  <a:pt x="157" y="232"/>
                </a:lnTo>
                <a:lnTo>
                  <a:pt x="155" y="232"/>
                </a:lnTo>
                <a:lnTo>
                  <a:pt x="157" y="232"/>
                </a:lnTo>
                <a:lnTo>
                  <a:pt x="157" y="230"/>
                </a:lnTo>
                <a:lnTo>
                  <a:pt x="155" y="230"/>
                </a:lnTo>
                <a:lnTo>
                  <a:pt x="153" y="230"/>
                </a:lnTo>
                <a:lnTo>
                  <a:pt x="153" y="232"/>
                </a:lnTo>
                <a:lnTo>
                  <a:pt x="153" y="230"/>
                </a:lnTo>
                <a:lnTo>
                  <a:pt x="152" y="230"/>
                </a:lnTo>
                <a:lnTo>
                  <a:pt x="152" y="228"/>
                </a:lnTo>
                <a:lnTo>
                  <a:pt x="152" y="227"/>
                </a:lnTo>
                <a:lnTo>
                  <a:pt x="153" y="227"/>
                </a:lnTo>
                <a:lnTo>
                  <a:pt x="153" y="225"/>
                </a:lnTo>
                <a:lnTo>
                  <a:pt x="153" y="223"/>
                </a:lnTo>
                <a:lnTo>
                  <a:pt x="153" y="222"/>
                </a:lnTo>
                <a:lnTo>
                  <a:pt x="152" y="222"/>
                </a:lnTo>
                <a:lnTo>
                  <a:pt x="152" y="220"/>
                </a:lnTo>
                <a:lnTo>
                  <a:pt x="150" y="222"/>
                </a:lnTo>
                <a:lnTo>
                  <a:pt x="152" y="222"/>
                </a:lnTo>
                <a:lnTo>
                  <a:pt x="150" y="222"/>
                </a:lnTo>
                <a:lnTo>
                  <a:pt x="148" y="222"/>
                </a:lnTo>
                <a:lnTo>
                  <a:pt x="148" y="220"/>
                </a:lnTo>
                <a:lnTo>
                  <a:pt x="148" y="218"/>
                </a:lnTo>
                <a:lnTo>
                  <a:pt x="148" y="216"/>
                </a:lnTo>
                <a:lnTo>
                  <a:pt x="147" y="216"/>
                </a:lnTo>
                <a:lnTo>
                  <a:pt x="147" y="218"/>
                </a:lnTo>
                <a:lnTo>
                  <a:pt x="145" y="218"/>
                </a:lnTo>
                <a:lnTo>
                  <a:pt x="143" y="218"/>
                </a:lnTo>
                <a:lnTo>
                  <a:pt x="143" y="220"/>
                </a:lnTo>
                <a:lnTo>
                  <a:pt x="141" y="220"/>
                </a:lnTo>
                <a:lnTo>
                  <a:pt x="140" y="220"/>
                </a:lnTo>
                <a:lnTo>
                  <a:pt x="138" y="220"/>
                </a:lnTo>
                <a:lnTo>
                  <a:pt x="136" y="220"/>
                </a:lnTo>
                <a:lnTo>
                  <a:pt x="135" y="220"/>
                </a:lnTo>
                <a:lnTo>
                  <a:pt x="135" y="222"/>
                </a:lnTo>
                <a:lnTo>
                  <a:pt x="133" y="222"/>
                </a:lnTo>
                <a:lnTo>
                  <a:pt x="131" y="222"/>
                </a:lnTo>
                <a:lnTo>
                  <a:pt x="129" y="223"/>
                </a:lnTo>
                <a:lnTo>
                  <a:pt x="128" y="223"/>
                </a:lnTo>
                <a:lnTo>
                  <a:pt x="128" y="225"/>
                </a:lnTo>
                <a:lnTo>
                  <a:pt x="126" y="225"/>
                </a:lnTo>
                <a:lnTo>
                  <a:pt x="126" y="223"/>
                </a:lnTo>
                <a:lnTo>
                  <a:pt x="124" y="223"/>
                </a:lnTo>
                <a:lnTo>
                  <a:pt x="123" y="223"/>
                </a:lnTo>
                <a:lnTo>
                  <a:pt x="123" y="225"/>
                </a:lnTo>
                <a:lnTo>
                  <a:pt x="121" y="225"/>
                </a:lnTo>
                <a:lnTo>
                  <a:pt x="121" y="227"/>
                </a:lnTo>
                <a:lnTo>
                  <a:pt x="119" y="227"/>
                </a:lnTo>
                <a:lnTo>
                  <a:pt x="117" y="227"/>
                </a:lnTo>
                <a:lnTo>
                  <a:pt x="116" y="227"/>
                </a:lnTo>
                <a:lnTo>
                  <a:pt x="114" y="227"/>
                </a:lnTo>
                <a:lnTo>
                  <a:pt x="114" y="225"/>
                </a:lnTo>
                <a:lnTo>
                  <a:pt x="114" y="223"/>
                </a:lnTo>
                <a:lnTo>
                  <a:pt x="112" y="223"/>
                </a:lnTo>
                <a:lnTo>
                  <a:pt x="112" y="225"/>
                </a:lnTo>
                <a:lnTo>
                  <a:pt x="110" y="225"/>
                </a:lnTo>
                <a:lnTo>
                  <a:pt x="110" y="223"/>
                </a:lnTo>
                <a:lnTo>
                  <a:pt x="110" y="222"/>
                </a:lnTo>
                <a:lnTo>
                  <a:pt x="110" y="220"/>
                </a:lnTo>
                <a:lnTo>
                  <a:pt x="109" y="220"/>
                </a:lnTo>
                <a:lnTo>
                  <a:pt x="109" y="218"/>
                </a:lnTo>
                <a:lnTo>
                  <a:pt x="107" y="218"/>
                </a:lnTo>
                <a:lnTo>
                  <a:pt x="107" y="216"/>
                </a:lnTo>
                <a:lnTo>
                  <a:pt x="107" y="215"/>
                </a:lnTo>
                <a:lnTo>
                  <a:pt x="107" y="213"/>
                </a:lnTo>
                <a:lnTo>
                  <a:pt x="105" y="213"/>
                </a:lnTo>
                <a:lnTo>
                  <a:pt x="105" y="211"/>
                </a:lnTo>
                <a:lnTo>
                  <a:pt x="104" y="211"/>
                </a:lnTo>
                <a:lnTo>
                  <a:pt x="104" y="210"/>
                </a:lnTo>
                <a:lnTo>
                  <a:pt x="102" y="210"/>
                </a:lnTo>
                <a:lnTo>
                  <a:pt x="102" y="211"/>
                </a:lnTo>
                <a:lnTo>
                  <a:pt x="100" y="211"/>
                </a:lnTo>
                <a:lnTo>
                  <a:pt x="100" y="213"/>
                </a:lnTo>
                <a:lnTo>
                  <a:pt x="98" y="213"/>
                </a:lnTo>
                <a:lnTo>
                  <a:pt x="98" y="215"/>
                </a:lnTo>
                <a:lnTo>
                  <a:pt x="97" y="215"/>
                </a:lnTo>
                <a:lnTo>
                  <a:pt x="95" y="215"/>
                </a:lnTo>
                <a:lnTo>
                  <a:pt x="93" y="215"/>
                </a:lnTo>
                <a:lnTo>
                  <a:pt x="93" y="216"/>
                </a:lnTo>
                <a:lnTo>
                  <a:pt x="92" y="216"/>
                </a:lnTo>
                <a:lnTo>
                  <a:pt x="90" y="216"/>
                </a:lnTo>
                <a:lnTo>
                  <a:pt x="88" y="216"/>
                </a:lnTo>
                <a:lnTo>
                  <a:pt x="88" y="218"/>
                </a:lnTo>
                <a:lnTo>
                  <a:pt x="86" y="218"/>
                </a:lnTo>
                <a:lnTo>
                  <a:pt x="86" y="220"/>
                </a:lnTo>
                <a:lnTo>
                  <a:pt x="85" y="220"/>
                </a:lnTo>
                <a:lnTo>
                  <a:pt x="83" y="220"/>
                </a:lnTo>
                <a:lnTo>
                  <a:pt x="83" y="222"/>
                </a:lnTo>
                <a:lnTo>
                  <a:pt x="81" y="222"/>
                </a:lnTo>
                <a:lnTo>
                  <a:pt x="79" y="222"/>
                </a:lnTo>
                <a:lnTo>
                  <a:pt x="78" y="222"/>
                </a:lnTo>
                <a:lnTo>
                  <a:pt x="76" y="222"/>
                </a:lnTo>
                <a:lnTo>
                  <a:pt x="74" y="222"/>
                </a:lnTo>
                <a:lnTo>
                  <a:pt x="73" y="222"/>
                </a:lnTo>
                <a:lnTo>
                  <a:pt x="73" y="220"/>
                </a:lnTo>
                <a:lnTo>
                  <a:pt x="71" y="220"/>
                </a:lnTo>
                <a:lnTo>
                  <a:pt x="71" y="222"/>
                </a:lnTo>
                <a:lnTo>
                  <a:pt x="69" y="222"/>
                </a:lnTo>
                <a:lnTo>
                  <a:pt x="67" y="222"/>
                </a:lnTo>
                <a:lnTo>
                  <a:pt x="66" y="222"/>
                </a:lnTo>
                <a:lnTo>
                  <a:pt x="66" y="223"/>
                </a:lnTo>
                <a:lnTo>
                  <a:pt x="64" y="223"/>
                </a:lnTo>
                <a:lnTo>
                  <a:pt x="62" y="223"/>
                </a:lnTo>
                <a:lnTo>
                  <a:pt x="62" y="225"/>
                </a:lnTo>
                <a:lnTo>
                  <a:pt x="61" y="225"/>
                </a:lnTo>
                <a:lnTo>
                  <a:pt x="61" y="223"/>
                </a:lnTo>
                <a:lnTo>
                  <a:pt x="61" y="222"/>
                </a:lnTo>
                <a:lnTo>
                  <a:pt x="61" y="220"/>
                </a:lnTo>
                <a:lnTo>
                  <a:pt x="59" y="220"/>
                </a:lnTo>
                <a:lnTo>
                  <a:pt x="59" y="218"/>
                </a:lnTo>
                <a:lnTo>
                  <a:pt x="59" y="216"/>
                </a:lnTo>
                <a:lnTo>
                  <a:pt x="59" y="215"/>
                </a:lnTo>
                <a:lnTo>
                  <a:pt x="57" y="215"/>
                </a:lnTo>
                <a:lnTo>
                  <a:pt x="57" y="213"/>
                </a:lnTo>
                <a:lnTo>
                  <a:pt x="57" y="211"/>
                </a:lnTo>
                <a:lnTo>
                  <a:pt x="55" y="211"/>
                </a:lnTo>
                <a:lnTo>
                  <a:pt x="55" y="210"/>
                </a:lnTo>
                <a:lnTo>
                  <a:pt x="54" y="210"/>
                </a:lnTo>
                <a:lnTo>
                  <a:pt x="54" y="208"/>
                </a:lnTo>
                <a:lnTo>
                  <a:pt x="52" y="208"/>
                </a:lnTo>
                <a:lnTo>
                  <a:pt x="52" y="206"/>
                </a:lnTo>
                <a:lnTo>
                  <a:pt x="50" y="206"/>
                </a:lnTo>
                <a:lnTo>
                  <a:pt x="48" y="206"/>
                </a:lnTo>
                <a:lnTo>
                  <a:pt x="48" y="204"/>
                </a:lnTo>
                <a:lnTo>
                  <a:pt x="48" y="203"/>
                </a:lnTo>
                <a:lnTo>
                  <a:pt x="47" y="203"/>
                </a:lnTo>
                <a:lnTo>
                  <a:pt x="47" y="201"/>
                </a:lnTo>
                <a:lnTo>
                  <a:pt x="45" y="201"/>
                </a:lnTo>
                <a:lnTo>
                  <a:pt x="43" y="201"/>
                </a:lnTo>
                <a:lnTo>
                  <a:pt x="42" y="201"/>
                </a:lnTo>
                <a:lnTo>
                  <a:pt x="42" y="199"/>
                </a:lnTo>
                <a:lnTo>
                  <a:pt x="42" y="197"/>
                </a:lnTo>
                <a:lnTo>
                  <a:pt x="42" y="196"/>
                </a:lnTo>
                <a:lnTo>
                  <a:pt x="42" y="194"/>
                </a:lnTo>
                <a:lnTo>
                  <a:pt x="42" y="192"/>
                </a:lnTo>
                <a:lnTo>
                  <a:pt x="43" y="192"/>
                </a:lnTo>
                <a:lnTo>
                  <a:pt x="43" y="191"/>
                </a:lnTo>
                <a:lnTo>
                  <a:pt x="42" y="191"/>
                </a:lnTo>
                <a:lnTo>
                  <a:pt x="42" y="189"/>
                </a:lnTo>
                <a:lnTo>
                  <a:pt x="42" y="187"/>
                </a:lnTo>
                <a:lnTo>
                  <a:pt x="42" y="185"/>
                </a:lnTo>
                <a:lnTo>
                  <a:pt x="40" y="185"/>
                </a:lnTo>
                <a:lnTo>
                  <a:pt x="40" y="184"/>
                </a:lnTo>
                <a:lnTo>
                  <a:pt x="40" y="182"/>
                </a:lnTo>
                <a:lnTo>
                  <a:pt x="38" y="182"/>
                </a:lnTo>
                <a:lnTo>
                  <a:pt x="40" y="182"/>
                </a:lnTo>
                <a:lnTo>
                  <a:pt x="40" y="180"/>
                </a:lnTo>
                <a:lnTo>
                  <a:pt x="38" y="180"/>
                </a:lnTo>
                <a:lnTo>
                  <a:pt x="38" y="179"/>
                </a:lnTo>
                <a:lnTo>
                  <a:pt x="38" y="177"/>
                </a:lnTo>
                <a:lnTo>
                  <a:pt x="36" y="177"/>
                </a:lnTo>
                <a:lnTo>
                  <a:pt x="36" y="175"/>
                </a:lnTo>
                <a:lnTo>
                  <a:pt x="35" y="175"/>
                </a:lnTo>
                <a:lnTo>
                  <a:pt x="35" y="173"/>
                </a:lnTo>
                <a:lnTo>
                  <a:pt x="33" y="173"/>
                </a:lnTo>
                <a:lnTo>
                  <a:pt x="33" y="172"/>
                </a:lnTo>
                <a:lnTo>
                  <a:pt x="33" y="170"/>
                </a:lnTo>
                <a:lnTo>
                  <a:pt x="31" y="170"/>
                </a:lnTo>
                <a:lnTo>
                  <a:pt x="31" y="168"/>
                </a:lnTo>
                <a:lnTo>
                  <a:pt x="30" y="168"/>
                </a:lnTo>
                <a:lnTo>
                  <a:pt x="30" y="166"/>
                </a:lnTo>
                <a:lnTo>
                  <a:pt x="30" y="165"/>
                </a:lnTo>
                <a:lnTo>
                  <a:pt x="28" y="165"/>
                </a:lnTo>
                <a:lnTo>
                  <a:pt x="28" y="163"/>
                </a:lnTo>
                <a:lnTo>
                  <a:pt x="26" y="163"/>
                </a:lnTo>
                <a:lnTo>
                  <a:pt x="26" y="161"/>
                </a:lnTo>
                <a:lnTo>
                  <a:pt x="24" y="161"/>
                </a:lnTo>
                <a:lnTo>
                  <a:pt x="23" y="161"/>
                </a:lnTo>
                <a:lnTo>
                  <a:pt x="23" y="160"/>
                </a:lnTo>
                <a:lnTo>
                  <a:pt x="23" y="158"/>
                </a:lnTo>
                <a:lnTo>
                  <a:pt x="21" y="158"/>
                </a:lnTo>
                <a:lnTo>
                  <a:pt x="21" y="156"/>
                </a:lnTo>
                <a:lnTo>
                  <a:pt x="19" y="156"/>
                </a:lnTo>
                <a:lnTo>
                  <a:pt x="19" y="154"/>
                </a:lnTo>
                <a:lnTo>
                  <a:pt x="19" y="153"/>
                </a:lnTo>
                <a:lnTo>
                  <a:pt x="18" y="153"/>
                </a:lnTo>
                <a:lnTo>
                  <a:pt x="18" y="151"/>
                </a:lnTo>
                <a:lnTo>
                  <a:pt x="16" y="151"/>
                </a:lnTo>
                <a:lnTo>
                  <a:pt x="16" y="149"/>
                </a:lnTo>
                <a:lnTo>
                  <a:pt x="16" y="148"/>
                </a:lnTo>
                <a:lnTo>
                  <a:pt x="14" y="148"/>
                </a:lnTo>
                <a:lnTo>
                  <a:pt x="14" y="146"/>
                </a:lnTo>
                <a:lnTo>
                  <a:pt x="14" y="144"/>
                </a:lnTo>
                <a:lnTo>
                  <a:pt x="12" y="144"/>
                </a:lnTo>
                <a:lnTo>
                  <a:pt x="12" y="142"/>
                </a:lnTo>
                <a:lnTo>
                  <a:pt x="11" y="142"/>
                </a:lnTo>
                <a:lnTo>
                  <a:pt x="11" y="141"/>
                </a:lnTo>
                <a:lnTo>
                  <a:pt x="11" y="139"/>
                </a:lnTo>
                <a:lnTo>
                  <a:pt x="9" y="139"/>
                </a:lnTo>
                <a:lnTo>
                  <a:pt x="11" y="139"/>
                </a:lnTo>
                <a:lnTo>
                  <a:pt x="11" y="137"/>
                </a:lnTo>
                <a:lnTo>
                  <a:pt x="9" y="137"/>
                </a:lnTo>
                <a:lnTo>
                  <a:pt x="11" y="137"/>
                </a:lnTo>
                <a:lnTo>
                  <a:pt x="11" y="136"/>
                </a:lnTo>
                <a:lnTo>
                  <a:pt x="12" y="136"/>
                </a:lnTo>
                <a:lnTo>
                  <a:pt x="11" y="136"/>
                </a:lnTo>
                <a:lnTo>
                  <a:pt x="11" y="134"/>
                </a:lnTo>
                <a:lnTo>
                  <a:pt x="11" y="132"/>
                </a:lnTo>
                <a:lnTo>
                  <a:pt x="11" y="130"/>
                </a:lnTo>
                <a:lnTo>
                  <a:pt x="9" y="130"/>
                </a:lnTo>
                <a:lnTo>
                  <a:pt x="9" y="129"/>
                </a:lnTo>
                <a:lnTo>
                  <a:pt x="11" y="129"/>
                </a:lnTo>
                <a:lnTo>
                  <a:pt x="9" y="129"/>
                </a:lnTo>
                <a:lnTo>
                  <a:pt x="9" y="127"/>
                </a:lnTo>
                <a:lnTo>
                  <a:pt x="9" y="125"/>
                </a:lnTo>
                <a:lnTo>
                  <a:pt x="7" y="125"/>
                </a:lnTo>
                <a:lnTo>
                  <a:pt x="7" y="123"/>
                </a:lnTo>
                <a:lnTo>
                  <a:pt x="5" y="123"/>
                </a:lnTo>
                <a:lnTo>
                  <a:pt x="5" y="122"/>
                </a:lnTo>
                <a:lnTo>
                  <a:pt x="5" y="120"/>
                </a:lnTo>
                <a:lnTo>
                  <a:pt x="5" y="118"/>
                </a:lnTo>
                <a:lnTo>
                  <a:pt x="5" y="117"/>
                </a:lnTo>
                <a:lnTo>
                  <a:pt x="5" y="115"/>
                </a:lnTo>
                <a:lnTo>
                  <a:pt x="5" y="113"/>
                </a:lnTo>
                <a:lnTo>
                  <a:pt x="4" y="113"/>
                </a:lnTo>
                <a:lnTo>
                  <a:pt x="4" y="111"/>
                </a:lnTo>
                <a:lnTo>
                  <a:pt x="5" y="111"/>
                </a:lnTo>
                <a:lnTo>
                  <a:pt x="4" y="111"/>
                </a:lnTo>
                <a:lnTo>
                  <a:pt x="4" y="110"/>
                </a:lnTo>
                <a:lnTo>
                  <a:pt x="5" y="110"/>
                </a:lnTo>
                <a:lnTo>
                  <a:pt x="4" y="110"/>
                </a:lnTo>
                <a:lnTo>
                  <a:pt x="5" y="110"/>
                </a:lnTo>
                <a:lnTo>
                  <a:pt x="5" y="108"/>
                </a:lnTo>
                <a:lnTo>
                  <a:pt x="5" y="106"/>
                </a:lnTo>
                <a:lnTo>
                  <a:pt x="5" y="105"/>
                </a:lnTo>
                <a:lnTo>
                  <a:pt x="5" y="103"/>
                </a:lnTo>
                <a:lnTo>
                  <a:pt x="5" y="101"/>
                </a:lnTo>
                <a:lnTo>
                  <a:pt x="5" y="99"/>
                </a:lnTo>
                <a:lnTo>
                  <a:pt x="4" y="99"/>
                </a:lnTo>
                <a:lnTo>
                  <a:pt x="4" y="98"/>
                </a:lnTo>
                <a:lnTo>
                  <a:pt x="4" y="96"/>
                </a:lnTo>
                <a:lnTo>
                  <a:pt x="2" y="96"/>
                </a:lnTo>
                <a:lnTo>
                  <a:pt x="2" y="94"/>
                </a:lnTo>
                <a:lnTo>
                  <a:pt x="2" y="92"/>
                </a:lnTo>
                <a:lnTo>
                  <a:pt x="4" y="92"/>
                </a:lnTo>
                <a:lnTo>
                  <a:pt x="4" y="91"/>
                </a:lnTo>
                <a:lnTo>
                  <a:pt x="5" y="91"/>
                </a:lnTo>
                <a:lnTo>
                  <a:pt x="5" y="89"/>
                </a:lnTo>
                <a:lnTo>
                  <a:pt x="5" y="87"/>
                </a:lnTo>
                <a:lnTo>
                  <a:pt x="7" y="87"/>
                </a:lnTo>
                <a:lnTo>
                  <a:pt x="7" y="86"/>
                </a:lnTo>
                <a:lnTo>
                  <a:pt x="5" y="86"/>
                </a:lnTo>
                <a:lnTo>
                  <a:pt x="7" y="86"/>
                </a:lnTo>
                <a:lnTo>
                  <a:pt x="7" y="84"/>
                </a:lnTo>
                <a:lnTo>
                  <a:pt x="5" y="84"/>
                </a:lnTo>
                <a:lnTo>
                  <a:pt x="4" y="82"/>
                </a:lnTo>
                <a:lnTo>
                  <a:pt x="2" y="82"/>
                </a:lnTo>
                <a:lnTo>
                  <a:pt x="2" y="80"/>
                </a:lnTo>
                <a:lnTo>
                  <a:pt x="0" y="80"/>
                </a:lnTo>
                <a:lnTo>
                  <a:pt x="0" y="79"/>
                </a:lnTo>
                <a:lnTo>
                  <a:pt x="2" y="77"/>
                </a:lnTo>
                <a:lnTo>
                  <a:pt x="2" y="75"/>
                </a:lnTo>
                <a:lnTo>
                  <a:pt x="4" y="75"/>
                </a:lnTo>
                <a:lnTo>
                  <a:pt x="5" y="75"/>
                </a:lnTo>
                <a:lnTo>
                  <a:pt x="5" y="74"/>
                </a:lnTo>
                <a:lnTo>
                  <a:pt x="7" y="74"/>
                </a:lnTo>
                <a:lnTo>
                  <a:pt x="9" y="74"/>
                </a:lnTo>
                <a:lnTo>
                  <a:pt x="9" y="72"/>
                </a:lnTo>
                <a:lnTo>
                  <a:pt x="11" y="72"/>
                </a:lnTo>
                <a:lnTo>
                  <a:pt x="12" y="72"/>
                </a:lnTo>
                <a:lnTo>
                  <a:pt x="14" y="72"/>
                </a:lnTo>
                <a:lnTo>
                  <a:pt x="14" y="70"/>
                </a:lnTo>
                <a:lnTo>
                  <a:pt x="14" y="68"/>
                </a:lnTo>
                <a:lnTo>
                  <a:pt x="16" y="68"/>
                </a:lnTo>
                <a:lnTo>
                  <a:pt x="16" y="67"/>
                </a:lnTo>
                <a:lnTo>
                  <a:pt x="18" y="67"/>
                </a:lnTo>
                <a:lnTo>
                  <a:pt x="19" y="67"/>
                </a:lnTo>
                <a:lnTo>
                  <a:pt x="19" y="65"/>
                </a:lnTo>
                <a:lnTo>
                  <a:pt x="21" y="65"/>
                </a:lnTo>
                <a:lnTo>
                  <a:pt x="21" y="63"/>
                </a:lnTo>
                <a:lnTo>
                  <a:pt x="23" y="63"/>
                </a:lnTo>
                <a:lnTo>
                  <a:pt x="24" y="63"/>
                </a:lnTo>
                <a:lnTo>
                  <a:pt x="26" y="63"/>
                </a:lnTo>
                <a:lnTo>
                  <a:pt x="26" y="61"/>
                </a:lnTo>
                <a:lnTo>
                  <a:pt x="28" y="61"/>
                </a:lnTo>
                <a:lnTo>
                  <a:pt x="28" y="60"/>
                </a:lnTo>
                <a:lnTo>
                  <a:pt x="26" y="60"/>
                </a:lnTo>
                <a:lnTo>
                  <a:pt x="26" y="58"/>
                </a:lnTo>
                <a:lnTo>
                  <a:pt x="28" y="58"/>
                </a:lnTo>
                <a:lnTo>
                  <a:pt x="26" y="58"/>
                </a:lnTo>
                <a:lnTo>
                  <a:pt x="26" y="56"/>
                </a:lnTo>
                <a:lnTo>
                  <a:pt x="28" y="56"/>
                </a:lnTo>
                <a:lnTo>
                  <a:pt x="26" y="56"/>
                </a:lnTo>
                <a:lnTo>
                  <a:pt x="26" y="55"/>
                </a:lnTo>
                <a:lnTo>
                  <a:pt x="26" y="53"/>
                </a:lnTo>
                <a:lnTo>
                  <a:pt x="26" y="51"/>
                </a:lnTo>
                <a:lnTo>
                  <a:pt x="28" y="51"/>
                </a:lnTo>
                <a:lnTo>
                  <a:pt x="28" y="49"/>
                </a:lnTo>
                <a:lnTo>
                  <a:pt x="28" y="48"/>
                </a:lnTo>
                <a:lnTo>
                  <a:pt x="30" y="48"/>
                </a:lnTo>
                <a:lnTo>
                  <a:pt x="30" y="46"/>
                </a:lnTo>
                <a:lnTo>
                  <a:pt x="30" y="44"/>
                </a:lnTo>
                <a:lnTo>
                  <a:pt x="31" y="44"/>
                </a:lnTo>
                <a:lnTo>
                  <a:pt x="33" y="44"/>
                </a:lnTo>
                <a:lnTo>
                  <a:pt x="35" y="44"/>
                </a:lnTo>
                <a:lnTo>
                  <a:pt x="36" y="44"/>
                </a:lnTo>
                <a:lnTo>
                  <a:pt x="36" y="43"/>
                </a:lnTo>
                <a:lnTo>
                  <a:pt x="36" y="41"/>
                </a:lnTo>
                <a:lnTo>
                  <a:pt x="38" y="41"/>
                </a:lnTo>
                <a:lnTo>
                  <a:pt x="38" y="39"/>
                </a:lnTo>
                <a:lnTo>
                  <a:pt x="40" y="39"/>
                </a:lnTo>
                <a:lnTo>
                  <a:pt x="40" y="37"/>
                </a:lnTo>
                <a:lnTo>
                  <a:pt x="42" y="37"/>
                </a:lnTo>
                <a:lnTo>
                  <a:pt x="42" y="36"/>
                </a:lnTo>
                <a:lnTo>
                  <a:pt x="43" y="36"/>
                </a:lnTo>
                <a:lnTo>
                  <a:pt x="45" y="36"/>
                </a:lnTo>
                <a:lnTo>
                  <a:pt x="47" y="36"/>
                </a:lnTo>
                <a:lnTo>
                  <a:pt x="48" y="37"/>
                </a:lnTo>
                <a:lnTo>
                  <a:pt x="50" y="37"/>
                </a:lnTo>
                <a:lnTo>
                  <a:pt x="50" y="36"/>
                </a:lnTo>
                <a:lnTo>
                  <a:pt x="50" y="34"/>
                </a:lnTo>
                <a:lnTo>
                  <a:pt x="52" y="34"/>
                </a:lnTo>
                <a:lnTo>
                  <a:pt x="52" y="36"/>
                </a:lnTo>
                <a:lnTo>
                  <a:pt x="54" y="36"/>
                </a:lnTo>
                <a:lnTo>
                  <a:pt x="55" y="36"/>
                </a:lnTo>
                <a:lnTo>
                  <a:pt x="55" y="34"/>
                </a:lnTo>
                <a:lnTo>
                  <a:pt x="57" y="34"/>
                </a:lnTo>
                <a:lnTo>
                  <a:pt x="57" y="32"/>
                </a:lnTo>
                <a:lnTo>
                  <a:pt x="59" y="32"/>
                </a:lnTo>
                <a:lnTo>
                  <a:pt x="59" y="30"/>
                </a:lnTo>
                <a:lnTo>
                  <a:pt x="57" y="30"/>
                </a:lnTo>
                <a:lnTo>
                  <a:pt x="57" y="29"/>
                </a:lnTo>
                <a:lnTo>
                  <a:pt x="55" y="29"/>
                </a:lnTo>
                <a:lnTo>
                  <a:pt x="55" y="27"/>
                </a:lnTo>
                <a:lnTo>
                  <a:pt x="55" y="25"/>
                </a:lnTo>
                <a:lnTo>
                  <a:pt x="55" y="24"/>
                </a:lnTo>
                <a:lnTo>
                  <a:pt x="55" y="22"/>
                </a:lnTo>
                <a:lnTo>
                  <a:pt x="55" y="20"/>
                </a:lnTo>
                <a:lnTo>
                  <a:pt x="57" y="20"/>
                </a:lnTo>
                <a:lnTo>
                  <a:pt x="57" y="18"/>
                </a:lnTo>
                <a:lnTo>
                  <a:pt x="59" y="18"/>
                </a:lnTo>
                <a:lnTo>
                  <a:pt x="61" y="18"/>
                </a:lnTo>
                <a:lnTo>
                  <a:pt x="62" y="18"/>
                </a:lnTo>
                <a:lnTo>
                  <a:pt x="62" y="17"/>
                </a:lnTo>
                <a:lnTo>
                  <a:pt x="64" y="17"/>
                </a:lnTo>
                <a:lnTo>
                  <a:pt x="64" y="15"/>
                </a:lnTo>
                <a:lnTo>
                  <a:pt x="66" y="15"/>
                </a:lnTo>
                <a:lnTo>
                  <a:pt x="67" y="15"/>
                </a:lnTo>
                <a:lnTo>
                  <a:pt x="69" y="15"/>
                </a:lnTo>
                <a:lnTo>
                  <a:pt x="69" y="17"/>
                </a:lnTo>
                <a:lnTo>
                  <a:pt x="71" y="17"/>
                </a:lnTo>
                <a:lnTo>
                  <a:pt x="73" y="17"/>
                </a:lnTo>
                <a:lnTo>
                  <a:pt x="74" y="17"/>
                </a:lnTo>
                <a:lnTo>
                  <a:pt x="74" y="15"/>
                </a:lnTo>
                <a:lnTo>
                  <a:pt x="76" y="15"/>
                </a:lnTo>
                <a:lnTo>
                  <a:pt x="76" y="13"/>
                </a:lnTo>
                <a:lnTo>
                  <a:pt x="76" y="12"/>
                </a:lnTo>
                <a:lnTo>
                  <a:pt x="78" y="12"/>
                </a:lnTo>
                <a:lnTo>
                  <a:pt x="78" y="10"/>
                </a:lnTo>
                <a:lnTo>
                  <a:pt x="79" y="10"/>
                </a:lnTo>
                <a:lnTo>
                  <a:pt x="81" y="10"/>
                </a:lnTo>
                <a:lnTo>
                  <a:pt x="83" y="10"/>
                </a:lnTo>
                <a:lnTo>
                  <a:pt x="85" y="10"/>
                </a:lnTo>
                <a:lnTo>
                  <a:pt x="86" y="10"/>
                </a:lnTo>
                <a:lnTo>
                  <a:pt x="86" y="8"/>
                </a:lnTo>
                <a:lnTo>
                  <a:pt x="88" y="8"/>
                </a:lnTo>
                <a:lnTo>
                  <a:pt x="88" y="6"/>
                </a:lnTo>
                <a:lnTo>
                  <a:pt x="88" y="5"/>
                </a:lnTo>
                <a:lnTo>
                  <a:pt x="88" y="3"/>
                </a:lnTo>
                <a:lnTo>
                  <a:pt x="90" y="3"/>
                </a:lnTo>
                <a:lnTo>
                  <a:pt x="92" y="3"/>
                </a:lnTo>
                <a:lnTo>
                  <a:pt x="92" y="1"/>
                </a:lnTo>
                <a:lnTo>
                  <a:pt x="93" y="1"/>
                </a:lnTo>
                <a:lnTo>
                  <a:pt x="95" y="1"/>
                </a:lnTo>
                <a:lnTo>
                  <a:pt x="97" y="1"/>
                </a:lnTo>
                <a:lnTo>
                  <a:pt x="97" y="0"/>
                </a:lnTo>
                <a:lnTo>
                  <a:pt x="97" y="1"/>
                </a:lnTo>
                <a:lnTo>
                  <a:pt x="98" y="1"/>
                </a:lnTo>
                <a:close/>
              </a:path>
            </a:pathLst>
          </a:custGeom>
          <a:solidFill>
            <a:schemeClr val="tx2">
              <a:lumMod val="50000"/>
            </a:schemeClr>
          </a:solidFill>
          <a:ln w="9525">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41"/>
          <p:cNvSpPr>
            <a:spLocks/>
          </p:cNvSpPr>
          <p:nvPr/>
        </p:nvSpPr>
        <p:spPr bwMode="auto">
          <a:xfrm>
            <a:off x="6986523" y="5312670"/>
            <a:ext cx="316255" cy="416624"/>
          </a:xfrm>
          <a:custGeom>
            <a:avLst/>
            <a:gdLst>
              <a:gd name="T0" fmla="*/ 164 w 167"/>
              <a:gd name="T1" fmla="*/ 22 h 220"/>
              <a:gd name="T2" fmla="*/ 160 w 167"/>
              <a:gd name="T3" fmla="*/ 74 h 220"/>
              <a:gd name="T4" fmla="*/ 155 w 167"/>
              <a:gd name="T5" fmla="*/ 129 h 220"/>
              <a:gd name="T6" fmla="*/ 152 w 167"/>
              <a:gd name="T7" fmla="*/ 182 h 220"/>
              <a:gd name="T8" fmla="*/ 136 w 167"/>
              <a:gd name="T9" fmla="*/ 217 h 220"/>
              <a:gd name="T10" fmla="*/ 126 w 167"/>
              <a:gd name="T11" fmla="*/ 215 h 220"/>
              <a:gd name="T12" fmla="*/ 119 w 167"/>
              <a:gd name="T13" fmla="*/ 212 h 220"/>
              <a:gd name="T14" fmla="*/ 119 w 167"/>
              <a:gd name="T15" fmla="*/ 201 h 220"/>
              <a:gd name="T16" fmla="*/ 114 w 167"/>
              <a:gd name="T17" fmla="*/ 195 h 220"/>
              <a:gd name="T18" fmla="*/ 107 w 167"/>
              <a:gd name="T19" fmla="*/ 188 h 220"/>
              <a:gd name="T20" fmla="*/ 100 w 167"/>
              <a:gd name="T21" fmla="*/ 182 h 220"/>
              <a:gd name="T22" fmla="*/ 92 w 167"/>
              <a:gd name="T23" fmla="*/ 181 h 220"/>
              <a:gd name="T24" fmla="*/ 85 w 167"/>
              <a:gd name="T25" fmla="*/ 181 h 220"/>
              <a:gd name="T26" fmla="*/ 81 w 167"/>
              <a:gd name="T27" fmla="*/ 172 h 220"/>
              <a:gd name="T28" fmla="*/ 69 w 167"/>
              <a:gd name="T29" fmla="*/ 172 h 220"/>
              <a:gd name="T30" fmla="*/ 55 w 167"/>
              <a:gd name="T31" fmla="*/ 174 h 220"/>
              <a:gd name="T32" fmla="*/ 50 w 167"/>
              <a:gd name="T33" fmla="*/ 181 h 220"/>
              <a:gd name="T34" fmla="*/ 57 w 167"/>
              <a:gd name="T35" fmla="*/ 188 h 220"/>
              <a:gd name="T36" fmla="*/ 64 w 167"/>
              <a:gd name="T37" fmla="*/ 196 h 220"/>
              <a:gd name="T38" fmla="*/ 59 w 167"/>
              <a:gd name="T39" fmla="*/ 196 h 220"/>
              <a:gd name="T40" fmla="*/ 50 w 167"/>
              <a:gd name="T41" fmla="*/ 188 h 220"/>
              <a:gd name="T42" fmla="*/ 40 w 167"/>
              <a:gd name="T43" fmla="*/ 191 h 220"/>
              <a:gd name="T44" fmla="*/ 35 w 167"/>
              <a:gd name="T45" fmla="*/ 184 h 220"/>
              <a:gd name="T46" fmla="*/ 28 w 167"/>
              <a:gd name="T47" fmla="*/ 179 h 220"/>
              <a:gd name="T48" fmla="*/ 21 w 167"/>
              <a:gd name="T49" fmla="*/ 176 h 220"/>
              <a:gd name="T50" fmla="*/ 14 w 167"/>
              <a:gd name="T51" fmla="*/ 174 h 220"/>
              <a:gd name="T52" fmla="*/ 14 w 167"/>
              <a:gd name="T53" fmla="*/ 169 h 220"/>
              <a:gd name="T54" fmla="*/ 12 w 167"/>
              <a:gd name="T55" fmla="*/ 158 h 220"/>
              <a:gd name="T56" fmla="*/ 7 w 167"/>
              <a:gd name="T57" fmla="*/ 151 h 220"/>
              <a:gd name="T58" fmla="*/ 7 w 167"/>
              <a:gd name="T59" fmla="*/ 145 h 220"/>
              <a:gd name="T60" fmla="*/ 7 w 167"/>
              <a:gd name="T61" fmla="*/ 133 h 220"/>
              <a:gd name="T62" fmla="*/ 9 w 167"/>
              <a:gd name="T63" fmla="*/ 126 h 220"/>
              <a:gd name="T64" fmla="*/ 9 w 167"/>
              <a:gd name="T65" fmla="*/ 114 h 220"/>
              <a:gd name="T66" fmla="*/ 6 w 167"/>
              <a:gd name="T67" fmla="*/ 108 h 220"/>
              <a:gd name="T68" fmla="*/ 2 w 167"/>
              <a:gd name="T69" fmla="*/ 103 h 220"/>
              <a:gd name="T70" fmla="*/ 6 w 167"/>
              <a:gd name="T71" fmla="*/ 95 h 220"/>
              <a:gd name="T72" fmla="*/ 11 w 167"/>
              <a:gd name="T73" fmla="*/ 91 h 220"/>
              <a:gd name="T74" fmla="*/ 14 w 167"/>
              <a:gd name="T75" fmla="*/ 83 h 220"/>
              <a:gd name="T76" fmla="*/ 18 w 167"/>
              <a:gd name="T77" fmla="*/ 74 h 220"/>
              <a:gd name="T78" fmla="*/ 12 w 167"/>
              <a:gd name="T79" fmla="*/ 71 h 220"/>
              <a:gd name="T80" fmla="*/ 16 w 167"/>
              <a:gd name="T81" fmla="*/ 60 h 220"/>
              <a:gd name="T82" fmla="*/ 16 w 167"/>
              <a:gd name="T83" fmla="*/ 52 h 220"/>
              <a:gd name="T84" fmla="*/ 21 w 167"/>
              <a:gd name="T85" fmla="*/ 45 h 220"/>
              <a:gd name="T86" fmla="*/ 28 w 167"/>
              <a:gd name="T87" fmla="*/ 43 h 220"/>
              <a:gd name="T88" fmla="*/ 36 w 167"/>
              <a:gd name="T89" fmla="*/ 40 h 220"/>
              <a:gd name="T90" fmla="*/ 38 w 167"/>
              <a:gd name="T91" fmla="*/ 36 h 220"/>
              <a:gd name="T92" fmla="*/ 47 w 167"/>
              <a:gd name="T93" fmla="*/ 33 h 220"/>
              <a:gd name="T94" fmla="*/ 54 w 167"/>
              <a:gd name="T95" fmla="*/ 28 h 220"/>
              <a:gd name="T96" fmla="*/ 59 w 167"/>
              <a:gd name="T97" fmla="*/ 24 h 220"/>
              <a:gd name="T98" fmla="*/ 62 w 167"/>
              <a:gd name="T99" fmla="*/ 19 h 220"/>
              <a:gd name="T100" fmla="*/ 64 w 167"/>
              <a:gd name="T101" fmla="*/ 12 h 220"/>
              <a:gd name="T102" fmla="*/ 71 w 167"/>
              <a:gd name="T103" fmla="*/ 10 h 220"/>
              <a:gd name="T104" fmla="*/ 74 w 167"/>
              <a:gd name="T105" fmla="*/ 5 h 220"/>
              <a:gd name="T106" fmla="*/ 81 w 167"/>
              <a:gd name="T107" fmla="*/ 0 h 220"/>
              <a:gd name="T108" fmla="*/ 93 w 167"/>
              <a:gd name="T109" fmla="*/ 0 h 220"/>
              <a:gd name="T110" fmla="*/ 105 w 167"/>
              <a:gd name="T111" fmla="*/ 0 h 220"/>
              <a:gd name="T112" fmla="*/ 117 w 167"/>
              <a:gd name="T113" fmla="*/ 0 h 220"/>
              <a:gd name="T114" fmla="*/ 129 w 167"/>
              <a:gd name="T115" fmla="*/ 0 h 220"/>
              <a:gd name="T116" fmla="*/ 141 w 167"/>
              <a:gd name="T117" fmla="*/ 0 h 220"/>
              <a:gd name="T118" fmla="*/ 154 w 167"/>
              <a:gd name="T119"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7" h="220">
                <a:moveTo>
                  <a:pt x="157" y="0"/>
                </a:moveTo>
                <a:lnTo>
                  <a:pt x="167" y="0"/>
                </a:lnTo>
                <a:lnTo>
                  <a:pt x="166" y="2"/>
                </a:lnTo>
                <a:lnTo>
                  <a:pt x="166" y="3"/>
                </a:lnTo>
                <a:lnTo>
                  <a:pt x="166" y="12"/>
                </a:lnTo>
                <a:lnTo>
                  <a:pt x="166" y="19"/>
                </a:lnTo>
                <a:lnTo>
                  <a:pt x="164" y="22"/>
                </a:lnTo>
                <a:lnTo>
                  <a:pt x="164" y="28"/>
                </a:lnTo>
                <a:lnTo>
                  <a:pt x="164" y="34"/>
                </a:lnTo>
                <a:lnTo>
                  <a:pt x="162" y="43"/>
                </a:lnTo>
                <a:lnTo>
                  <a:pt x="162" y="50"/>
                </a:lnTo>
                <a:lnTo>
                  <a:pt x="162" y="59"/>
                </a:lnTo>
                <a:lnTo>
                  <a:pt x="160" y="65"/>
                </a:lnTo>
                <a:lnTo>
                  <a:pt x="160" y="74"/>
                </a:lnTo>
                <a:lnTo>
                  <a:pt x="160" y="81"/>
                </a:lnTo>
                <a:lnTo>
                  <a:pt x="159" y="90"/>
                </a:lnTo>
                <a:lnTo>
                  <a:pt x="159" y="96"/>
                </a:lnTo>
                <a:lnTo>
                  <a:pt x="157" y="105"/>
                </a:lnTo>
                <a:lnTo>
                  <a:pt x="157" y="114"/>
                </a:lnTo>
                <a:lnTo>
                  <a:pt x="157" y="120"/>
                </a:lnTo>
                <a:lnTo>
                  <a:pt x="155" y="129"/>
                </a:lnTo>
                <a:lnTo>
                  <a:pt x="155" y="136"/>
                </a:lnTo>
                <a:lnTo>
                  <a:pt x="155" y="145"/>
                </a:lnTo>
                <a:lnTo>
                  <a:pt x="154" y="151"/>
                </a:lnTo>
                <a:lnTo>
                  <a:pt x="154" y="160"/>
                </a:lnTo>
                <a:lnTo>
                  <a:pt x="154" y="167"/>
                </a:lnTo>
                <a:lnTo>
                  <a:pt x="152" y="176"/>
                </a:lnTo>
                <a:lnTo>
                  <a:pt x="152" y="182"/>
                </a:lnTo>
                <a:lnTo>
                  <a:pt x="152" y="191"/>
                </a:lnTo>
                <a:lnTo>
                  <a:pt x="150" y="198"/>
                </a:lnTo>
                <a:lnTo>
                  <a:pt x="150" y="207"/>
                </a:lnTo>
                <a:lnTo>
                  <a:pt x="150" y="208"/>
                </a:lnTo>
                <a:lnTo>
                  <a:pt x="147" y="217"/>
                </a:lnTo>
                <a:lnTo>
                  <a:pt x="145" y="220"/>
                </a:lnTo>
                <a:lnTo>
                  <a:pt x="136" y="217"/>
                </a:lnTo>
                <a:lnTo>
                  <a:pt x="135" y="217"/>
                </a:lnTo>
                <a:lnTo>
                  <a:pt x="133" y="217"/>
                </a:lnTo>
                <a:lnTo>
                  <a:pt x="131" y="217"/>
                </a:lnTo>
                <a:lnTo>
                  <a:pt x="131" y="215"/>
                </a:lnTo>
                <a:lnTo>
                  <a:pt x="129" y="215"/>
                </a:lnTo>
                <a:lnTo>
                  <a:pt x="128" y="215"/>
                </a:lnTo>
                <a:lnTo>
                  <a:pt x="126" y="215"/>
                </a:lnTo>
                <a:lnTo>
                  <a:pt x="124" y="215"/>
                </a:lnTo>
                <a:lnTo>
                  <a:pt x="123" y="215"/>
                </a:lnTo>
                <a:lnTo>
                  <a:pt x="123" y="217"/>
                </a:lnTo>
                <a:lnTo>
                  <a:pt x="121" y="217"/>
                </a:lnTo>
                <a:lnTo>
                  <a:pt x="121" y="215"/>
                </a:lnTo>
                <a:lnTo>
                  <a:pt x="119" y="213"/>
                </a:lnTo>
                <a:lnTo>
                  <a:pt x="119" y="212"/>
                </a:lnTo>
                <a:lnTo>
                  <a:pt x="121" y="210"/>
                </a:lnTo>
                <a:lnTo>
                  <a:pt x="121" y="208"/>
                </a:lnTo>
                <a:lnTo>
                  <a:pt x="121" y="207"/>
                </a:lnTo>
                <a:lnTo>
                  <a:pt x="121" y="205"/>
                </a:lnTo>
                <a:lnTo>
                  <a:pt x="121" y="203"/>
                </a:lnTo>
                <a:lnTo>
                  <a:pt x="119" y="203"/>
                </a:lnTo>
                <a:lnTo>
                  <a:pt x="119" y="201"/>
                </a:lnTo>
                <a:lnTo>
                  <a:pt x="119" y="200"/>
                </a:lnTo>
                <a:lnTo>
                  <a:pt x="117" y="200"/>
                </a:lnTo>
                <a:lnTo>
                  <a:pt x="116" y="200"/>
                </a:lnTo>
                <a:lnTo>
                  <a:pt x="116" y="198"/>
                </a:lnTo>
                <a:lnTo>
                  <a:pt x="114" y="198"/>
                </a:lnTo>
                <a:lnTo>
                  <a:pt x="114" y="196"/>
                </a:lnTo>
                <a:lnTo>
                  <a:pt x="114" y="195"/>
                </a:lnTo>
                <a:lnTo>
                  <a:pt x="112" y="195"/>
                </a:lnTo>
                <a:lnTo>
                  <a:pt x="112" y="193"/>
                </a:lnTo>
                <a:lnTo>
                  <a:pt x="110" y="191"/>
                </a:lnTo>
                <a:lnTo>
                  <a:pt x="110" y="189"/>
                </a:lnTo>
                <a:lnTo>
                  <a:pt x="109" y="189"/>
                </a:lnTo>
                <a:lnTo>
                  <a:pt x="109" y="188"/>
                </a:lnTo>
                <a:lnTo>
                  <a:pt x="107" y="188"/>
                </a:lnTo>
                <a:lnTo>
                  <a:pt x="105" y="188"/>
                </a:lnTo>
                <a:lnTo>
                  <a:pt x="104" y="188"/>
                </a:lnTo>
                <a:lnTo>
                  <a:pt x="104" y="186"/>
                </a:lnTo>
                <a:lnTo>
                  <a:pt x="102" y="186"/>
                </a:lnTo>
                <a:lnTo>
                  <a:pt x="102" y="184"/>
                </a:lnTo>
                <a:lnTo>
                  <a:pt x="102" y="182"/>
                </a:lnTo>
                <a:lnTo>
                  <a:pt x="100" y="182"/>
                </a:lnTo>
                <a:lnTo>
                  <a:pt x="98" y="181"/>
                </a:lnTo>
                <a:lnTo>
                  <a:pt x="97" y="181"/>
                </a:lnTo>
                <a:lnTo>
                  <a:pt x="97" y="182"/>
                </a:lnTo>
                <a:lnTo>
                  <a:pt x="95" y="182"/>
                </a:lnTo>
                <a:lnTo>
                  <a:pt x="93" y="182"/>
                </a:lnTo>
                <a:lnTo>
                  <a:pt x="93" y="181"/>
                </a:lnTo>
                <a:lnTo>
                  <a:pt x="92" y="181"/>
                </a:lnTo>
                <a:lnTo>
                  <a:pt x="92" y="179"/>
                </a:lnTo>
                <a:lnTo>
                  <a:pt x="90" y="181"/>
                </a:lnTo>
                <a:lnTo>
                  <a:pt x="90" y="179"/>
                </a:lnTo>
                <a:lnTo>
                  <a:pt x="90" y="181"/>
                </a:lnTo>
                <a:lnTo>
                  <a:pt x="88" y="181"/>
                </a:lnTo>
                <a:lnTo>
                  <a:pt x="86" y="181"/>
                </a:lnTo>
                <a:lnTo>
                  <a:pt x="85" y="181"/>
                </a:lnTo>
                <a:lnTo>
                  <a:pt x="85" y="179"/>
                </a:lnTo>
                <a:lnTo>
                  <a:pt x="85" y="177"/>
                </a:lnTo>
                <a:lnTo>
                  <a:pt x="83" y="177"/>
                </a:lnTo>
                <a:lnTo>
                  <a:pt x="83" y="176"/>
                </a:lnTo>
                <a:lnTo>
                  <a:pt x="83" y="174"/>
                </a:lnTo>
                <a:lnTo>
                  <a:pt x="83" y="172"/>
                </a:lnTo>
                <a:lnTo>
                  <a:pt x="81" y="172"/>
                </a:lnTo>
                <a:lnTo>
                  <a:pt x="80" y="172"/>
                </a:lnTo>
                <a:lnTo>
                  <a:pt x="78" y="172"/>
                </a:lnTo>
                <a:lnTo>
                  <a:pt x="76" y="172"/>
                </a:lnTo>
                <a:lnTo>
                  <a:pt x="74" y="172"/>
                </a:lnTo>
                <a:lnTo>
                  <a:pt x="73" y="172"/>
                </a:lnTo>
                <a:lnTo>
                  <a:pt x="71" y="172"/>
                </a:lnTo>
                <a:lnTo>
                  <a:pt x="69" y="172"/>
                </a:lnTo>
                <a:lnTo>
                  <a:pt x="66" y="172"/>
                </a:lnTo>
                <a:lnTo>
                  <a:pt x="64" y="172"/>
                </a:lnTo>
                <a:lnTo>
                  <a:pt x="62" y="172"/>
                </a:lnTo>
                <a:lnTo>
                  <a:pt x="61" y="172"/>
                </a:lnTo>
                <a:lnTo>
                  <a:pt x="59" y="172"/>
                </a:lnTo>
                <a:lnTo>
                  <a:pt x="57" y="174"/>
                </a:lnTo>
                <a:lnTo>
                  <a:pt x="55" y="174"/>
                </a:lnTo>
                <a:lnTo>
                  <a:pt x="55" y="176"/>
                </a:lnTo>
                <a:lnTo>
                  <a:pt x="54" y="176"/>
                </a:lnTo>
                <a:lnTo>
                  <a:pt x="54" y="177"/>
                </a:lnTo>
                <a:lnTo>
                  <a:pt x="52" y="177"/>
                </a:lnTo>
                <a:lnTo>
                  <a:pt x="52" y="179"/>
                </a:lnTo>
                <a:lnTo>
                  <a:pt x="50" y="179"/>
                </a:lnTo>
                <a:lnTo>
                  <a:pt x="50" y="181"/>
                </a:lnTo>
                <a:lnTo>
                  <a:pt x="52" y="181"/>
                </a:lnTo>
                <a:lnTo>
                  <a:pt x="52" y="182"/>
                </a:lnTo>
                <a:lnTo>
                  <a:pt x="54" y="184"/>
                </a:lnTo>
                <a:lnTo>
                  <a:pt x="54" y="186"/>
                </a:lnTo>
                <a:lnTo>
                  <a:pt x="55" y="186"/>
                </a:lnTo>
                <a:lnTo>
                  <a:pt x="55" y="188"/>
                </a:lnTo>
                <a:lnTo>
                  <a:pt x="57" y="188"/>
                </a:lnTo>
                <a:lnTo>
                  <a:pt x="57" y="189"/>
                </a:lnTo>
                <a:lnTo>
                  <a:pt x="59" y="191"/>
                </a:lnTo>
                <a:lnTo>
                  <a:pt x="61" y="191"/>
                </a:lnTo>
                <a:lnTo>
                  <a:pt x="62" y="193"/>
                </a:lnTo>
                <a:lnTo>
                  <a:pt x="62" y="195"/>
                </a:lnTo>
                <a:lnTo>
                  <a:pt x="64" y="195"/>
                </a:lnTo>
                <a:lnTo>
                  <a:pt x="64" y="196"/>
                </a:lnTo>
                <a:lnTo>
                  <a:pt x="64" y="198"/>
                </a:lnTo>
                <a:lnTo>
                  <a:pt x="66" y="198"/>
                </a:lnTo>
                <a:lnTo>
                  <a:pt x="64" y="200"/>
                </a:lnTo>
                <a:lnTo>
                  <a:pt x="62" y="200"/>
                </a:lnTo>
                <a:lnTo>
                  <a:pt x="62" y="198"/>
                </a:lnTo>
                <a:lnTo>
                  <a:pt x="61" y="196"/>
                </a:lnTo>
                <a:lnTo>
                  <a:pt x="59" y="196"/>
                </a:lnTo>
                <a:lnTo>
                  <a:pt x="59" y="195"/>
                </a:lnTo>
                <a:lnTo>
                  <a:pt x="57" y="195"/>
                </a:lnTo>
                <a:lnTo>
                  <a:pt x="55" y="193"/>
                </a:lnTo>
                <a:lnTo>
                  <a:pt x="54" y="191"/>
                </a:lnTo>
                <a:lnTo>
                  <a:pt x="52" y="189"/>
                </a:lnTo>
                <a:lnTo>
                  <a:pt x="50" y="189"/>
                </a:lnTo>
                <a:lnTo>
                  <a:pt x="50" y="188"/>
                </a:lnTo>
                <a:lnTo>
                  <a:pt x="49" y="188"/>
                </a:lnTo>
                <a:lnTo>
                  <a:pt x="47" y="186"/>
                </a:lnTo>
                <a:lnTo>
                  <a:pt x="45" y="188"/>
                </a:lnTo>
                <a:lnTo>
                  <a:pt x="43" y="188"/>
                </a:lnTo>
                <a:lnTo>
                  <a:pt x="43" y="189"/>
                </a:lnTo>
                <a:lnTo>
                  <a:pt x="42" y="189"/>
                </a:lnTo>
                <a:lnTo>
                  <a:pt x="40" y="191"/>
                </a:lnTo>
                <a:lnTo>
                  <a:pt x="38" y="191"/>
                </a:lnTo>
                <a:lnTo>
                  <a:pt x="38" y="189"/>
                </a:lnTo>
                <a:lnTo>
                  <a:pt x="38" y="188"/>
                </a:lnTo>
                <a:lnTo>
                  <a:pt x="36" y="188"/>
                </a:lnTo>
                <a:lnTo>
                  <a:pt x="36" y="186"/>
                </a:lnTo>
                <a:lnTo>
                  <a:pt x="35" y="186"/>
                </a:lnTo>
                <a:lnTo>
                  <a:pt x="35" y="184"/>
                </a:lnTo>
                <a:lnTo>
                  <a:pt x="33" y="184"/>
                </a:lnTo>
                <a:lnTo>
                  <a:pt x="31" y="184"/>
                </a:lnTo>
                <a:lnTo>
                  <a:pt x="31" y="182"/>
                </a:lnTo>
                <a:lnTo>
                  <a:pt x="31" y="181"/>
                </a:lnTo>
                <a:lnTo>
                  <a:pt x="31" y="179"/>
                </a:lnTo>
                <a:lnTo>
                  <a:pt x="30" y="179"/>
                </a:lnTo>
                <a:lnTo>
                  <a:pt x="28" y="179"/>
                </a:lnTo>
                <a:lnTo>
                  <a:pt x="26" y="179"/>
                </a:lnTo>
                <a:lnTo>
                  <a:pt x="24" y="179"/>
                </a:lnTo>
                <a:lnTo>
                  <a:pt x="24" y="177"/>
                </a:lnTo>
                <a:lnTo>
                  <a:pt x="23" y="176"/>
                </a:lnTo>
                <a:lnTo>
                  <a:pt x="24" y="176"/>
                </a:lnTo>
                <a:lnTo>
                  <a:pt x="23" y="176"/>
                </a:lnTo>
                <a:lnTo>
                  <a:pt x="21" y="176"/>
                </a:lnTo>
                <a:lnTo>
                  <a:pt x="21" y="174"/>
                </a:lnTo>
                <a:lnTo>
                  <a:pt x="19" y="174"/>
                </a:lnTo>
                <a:lnTo>
                  <a:pt x="19" y="172"/>
                </a:lnTo>
                <a:lnTo>
                  <a:pt x="18" y="172"/>
                </a:lnTo>
                <a:lnTo>
                  <a:pt x="18" y="174"/>
                </a:lnTo>
                <a:lnTo>
                  <a:pt x="16" y="174"/>
                </a:lnTo>
                <a:lnTo>
                  <a:pt x="14" y="174"/>
                </a:lnTo>
                <a:lnTo>
                  <a:pt x="16" y="174"/>
                </a:lnTo>
                <a:lnTo>
                  <a:pt x="16" y="172"/>
                </a:lnTo>
                <a:lnTo>
                  <a:pt x="14" y="172"/>
                </a:lnTo>
                <a:lnTo>
                  <a:pt x="16" y="172"/>
                </a:lnTo>
                <a:lnTo>
                  <a:pt x="16" y="170"/>
                </a:lnTo>
                <a:lnTo>
                  <a:pt x="14" y="170"/>
                </a:lnTo>
                <a:lnTo>
                  <a:pt x="14" y="169"/>
                </a:lnTo>
                <a:lnTo>
                  <a:pt x="14" y="167"/>
                </a:lnTo>
                <a:lnTo>
                  <a:pt x="14" y="165"/>
                </a:lnTo>
                <a:lnTo>
                  <a:pt x="12" y="165"/>
                </a:lnTo>
                <a:lnTo>
                  <a:pt x="12" y="164"/>
                </a:lnTo>
                <a:lnTo>
                  <a:pt x="12" y="162"/>
                </a:lnTo>
                <a:lnTo>
                  <a:pt x="12" y="160"/>
                </a:lnTo>
                <a:lnTo>
                  <a:pt x="12" y="158"/>
                </a:lnTo>
                <a:lnTo>
                  <a:pt x="11" y="158"/>
                </a:lnTo>
                <a:lnTo>
                  <a:pt x="11" y="157"/>
                </a:lnTo>
                <a:lnTo>
                  <a:pt x="9" y="157"/>
                </a:lnTo>
                <a:lnTo>
                  <a:pt x="9" y="155"/>
                </a:lnTo>
                <a:lnTo>
                  <a:pt x="7" y="155"/>
                </a:lnTo>
                <a:lnTo>
                  <a:pt x="7" y="153"/>
                </a:lnTo>
                <a:lnTo>
                  <a:pt x="7" y="151"/>
                </a:lnTo>
                <a:lnTo>
                  <a:pt x="6" y="151"/>
                </a:lnTo>
                <a:lnTo>
                  <a:pt x="6" y="150"/>
                </a:lnTo>
                <a:lnTo>
                  <a:pt x="4" y="150"/>
                </a:lnTo>
                <a:lnTo>
                  <a:pt x="4" y="148"/>
                </a:lnTo>
                <a:lnTo>
                  <a:pt x="6" y="148"/>
                </a:lnTo>
                <a:lnTo>
                  <a:pt x="6" y="146"/>
                </a:lnTo>
                <a:lnTo>
                  <a:pt x="7" y="145"/>
                </a:lnTo>
                <a:lnTo>
                  <a:pt x="7" y="143"/>
                </a:lnTo>
                <a:lnTo>
                  <a:pt x="7" y="141"/>
                </a:lnTo>
                <a:lnTo>
                  <a:pt x="7" y="139"/>
                </a:lnTo>
                <a:lnTo>
                  <a:pt x="7" y="138"/>
                </a:lnTo>
                <a:lnTo>
                  <a:pt x="7" y="136"/>
                </a:lnTo>
                <a:lnTo>
                  <a:pt x="7" y="134"/>
                </a:lnTo>
                <a:lnTo>
                  <a:pt x="7" y="133"/>
                </a:lnTo>
                <a:lnTo>
                  <a:pt x="7" y="131"/>
                </a:lnTo>
                <a:lnTo>
                  <a:pt x="9" y="131"/>
                </a:lnTo>
                <a:lnTo>
                  <a:pt x="9" y="129"/>
                </a:lnTo>
                <a:lnTo>
                  <a:pt x="9" y="127"/>
                </a:lnTo>
                <a:lnTo>
                  <a:pt x="11" y="127"/>
                </a:lnTo>
                <a:lnTo>
                  <a:pt x="11" y="126"/>
                </a:lnTo>
                <a:lnTo>
                  <a:pt x="9" y="126"/>
                </a:lnTo>
                <a:lnTo>
                  <a:pt x="9" y="124"/>
                </a:lnTo>
                <a:lnTo>
                  <a:pt x="9" y="122"/>
                </a:lnTo>
                <a:lnTo>
                  <a:pt x="9" y="120"/>
                </a:lnTo>
                <a:lnTo>
                  <a:pt x="9" y="119"/>
                </a:lnTo>
                <a:lnTo>
                  <a:pt x="9" y="117"/>
                </a:lnTo>
                <a:lnTo>
                  <a:pt x="9" y="115"/>
                </a:lnTo>
                <a:lnTo>
                  <a:pt x="9" y="114"/>
                </a:lnTo>
                <a:lnTo>
                  <a:pt x="7" y="114"/>
                </a:lnTo>
                <a:lnTo>
                  <a:pt x="7" y="112"/>
                </a:lnTo>
                <a:lnTo>
                  <a:pt x="9" y="112"/>
                </a:lnTo>
                <a:lnTo>
                  <a:pt x="7" y="112"/>
                </a:lnTo>
                <a:lnTo>
                  <a:pt x="7" y="110"/>
                </a:lnTo>
                <a:lnTo>
                  <a:pt x="6" y="110"/>
                </a:lnTo>
                <a:lnTo>
                  <a:pt x="6" y="108"/>
                </a:lnTo>
                <a:lnTo>
                  <a:pt x="4" y="108"/>
                </a:lnTo>
                <a:lnTo>
                  <a:pt x="2" y="108"/>
                </a:lnTo>
                <a:lnTo>
                  <a:pt x="0" y="108"/>
                </a:lnTo>
                <a:lnTo>
                  <a:pt x="0" y="107"/>
                </a:lnTo>
                <a:lnTo>
                  <a:pt x="0" y="105"/>
                </a:lnTo>
                <a:lnTo>
                  <a:pt x="0" y="103"/>
                </a:lnTo>
                <a:lnTo>
                  <a:pt x="2" y="103"/>
                </a:lnTo>
                <a:lnTo>
                  <a:pt x="2" y="102"/>
                </a:lnTo>
                <a:lnTo>
                  <a:pt x="2" y="100"/>
                </a:lnTo>
                <a:lnTo>
                  <a:pt x="2" y="98"/>
                </a:lnTo>
                <a:lnTo>
                  <a:pt x="2" y="96"/>
                </a:lnTo>
                <a:lnTo>
                  <a:pt x="4" y="96"/>
                </a:lnTo>
                <a:lnTo>
                  <a:pt x="6" y="96"/>
                </a:lnTo>
                <a:lnTo>
                  <a:pt x="6" y="95"/>
                </a:lnTo>
                <a:lnTo>
                  <a:pt x="7" y="95"/>
                </a:lnTo>
                <a:lnTo>
                  <a:pt x="6" y="95"/>
                </a:lnTo>
                <a:lnTo>
                  <a:pt x="6" y="93"/>
                </a:lnTo>
                <a:lnTo>
                  <a:pt x="7" y="93"/>
                </a:lnTo>
                <a:lnTo>
                  <a:pt x="9" y="93"/>
                </a:lnTo>
                <a:lnTo>
                  <a:pt x="9" y="91"/>
                </a:lnTo>
                <a:lnTo>
                  <a:pt x="11" y="91"/>
                </a:lnTo>
                <a:lnTo>
                  <a:pt x="11" y="90"/>
                </a:lnTo>
                <a:lnTo>
                  <a:pt x="11" y="88"/>
                </a:lnTo>
                <a:lnTo>
                  <a:pt x="11" y="86"/>
                </a:lnTo>
                <a:lnTo>
                  <a:pt x="12" y="86"/>
                </a:lnTo>
                <a:lnTo>
                  <a:pt x="12" y="84"/>
                </a:lnTo>
                <a:lnTo>
                  <a:pt x="14" y="84"/>
                </a:lnTo>
                <a:lnTo>
                  <a:pt x="14" y="83"/>
                </a:lnTo>
                <a:lnTo>
                  <a:pt x="16" y="83"/>
                </a:lnTo>
                <a:lnTo>
                  <a:pt x="16" y="81"/>
                </a:lnTo>
                <a:lnTo>
                  <a:pt x="16" y="79"/>
                </a:lnTo>
                <a:lnTo>
                  <a:pt x="16" y="77"/>
                </a:lnTo>
                <a:lnTo>
                  <a:pt x="16" y="76"/>
                </a:lnTo>
                <a:lnTo>
                  <a:pt x="18" y="76"/>
                </a:lnTo>
                <a:lnTo>
                  <a:pt x="18" y="74"/>
                </a:lnTo>
                <a:lnTo>
                  <a:pt x="18" y="72"/>
                </a:lnTo>
                <a:lnTo>
                  <a:pt x="16" y="72"/>
                </a:lnTo>
                <a:lnTo>
                  <a:pt x="16" y="74"/>
                </a:lnTo>
                <a:lnTo>
                  <a:pt x="16" y="72"/>
                </a:lnTo>
                <a:lnTo>
                  <a:pt x="14" y="72"/>
                </a:lnTo>
                <a:lnTo>
                  <a:pt x="14" y="71"/>
                </a:lnTo>
                <a:lnTo>
                  <a:pt x="12" y="71"/>
                </a:lnTo>
                <a:lnTo>
                  <a:pt x="12" y="69"/>
                </a:lnTo>
                <a:lnTo>
                  <a:pt x="12" y="67"/>
                </a:lnTo>
                <a:lnTo>
                  <a:pt x="12" y="65"/>
                </a:lnTo>
                <a:lnTo>
                  <a:pt x="14" y="64"/>
                </a:lnTo>
                <a:lnTo>
                  <a:pt x="14" y="62"/>
                </a:lnTo>
                <a:lnTo>
                  <a:pt x="16" y="62"/>
                </a:lnTo>
                <a:lnTo>
                  <a:pt x="16" y="60"/>
                </a:lnTo>
                <a:lnTo>
                  <a:pt x="16" y="59"/>
                </a:lnTo>
                <a:lnTo>
                  <a:pt x="18" y="59"/>
                </a:lnTo>
                <a:lnTo>
                  <a:pt x="18" y="57"/>
                </a:lnTo>
                <a:lnTo>
                  <a:pt x="18" y="55"/>
                </a:lnTo>
                <a:lnTo>
                  <a:pt x="16" y="55"/>
                </a:lnTo>
                <a:lnTo>
                  <a:pt x="16" y="53"/>
                </a:lnTo>
                <a:lnTo>
                  <a:pt x="16" y="52"/>
                </a:lnTo>
                <a:lnTo>
                  <a:pt x="18" y="52"/>
                </a:lnTo>
                <a:lnTo>
                  <a:pt x="18" y="50"/>
                </a:lnTo>
                <a:lnTo>
                  <a:pt x="19" y="50"/>
                </a:lnTo>
                <a:lnTo>
                  <a:pt x="19" y="48"/>
                </a:lnTo>
                <a:lnTo>
                  <a:pt x="19" y="46"/>
                </a:lnTo>
                <a:lnTo>
                  <a:pt x="19" y="45"/>
                </a:lnTo>
                <a:lnTo>
                  <a:pt x="21" y="45"/>
                </a:lnTo>
                <a:lnTo>
                  <a:pt x="23" y="45"/>
                </a:lnTo>
                <a:lnTo>
                  <a:pt x="23" y="46"/>
                </a:lnTo>
                <a:lnTo>
                  <a:pt x="24" y="46"/>
                </a:lnTo>
                <a:lnTo>
                  <a:pt x="24" y="45"/>
                </a:lnTo>
                <a:lnTo>
                  <a:pt x="26" y="45"/>
                </a:lnTo>
                <a:lnTo>
                  <a:pt x="26" y="43"/>
                </a:lnTo>
                <a:lnTo>
                  <a:pt x="28" y="43"/>
                </a:lnTo>
                <a:lnTo>
                  <a:pt x="28" y="41"/>
                </a:lnTo>
                <a:lnTo>
                  <a:pt x="30" y="41"/>
                </a:lnTo>
                <a:lnTo>
                  <a:pt x="31" y="41"/>
                </a:lnTo>
                <a:lnTo>
                  <a:pt x="33" y="41"/>
                </a:lnTo>
                <a:lnTo>
                  <a:pt x="35" y="41"/>
                </a:lnTo>
                <a:lnTo>
                  <a:pt x="35" y="40"/>
                </a:lnTo>
                <a:lnTo>
                  <a:pt x="36" y="40"/>
                </a:lnTo>
                <a:lnTo>
                  <a:pt x="38" y="40"/>
                </a:lnTo>
                <a:lnTo>
                  <a:pt x="38" y="41"/>
                </a:lnTo>
                <a:lnTo>
                  <a:pt x="40" y="41"/>
                </a:lnTo>
                <a:lnTo>
                  <a:pt x="40" y="40"/>
                </a:lnTo>
                <a:lnTo>
                  <a:pt x="40" y="38"/>
                </a:lnTo>
                <a:lnTo>
                  <a:pt x="38" y="38"/>
                </a:lnTo>
                <a:lnTo>
                  <a:pt x="38" y="36"/>
                </a:lnTo>
                <a:lnTo>
                  <a:pt x="40" y="36"/>
                </a:lnTo>
                <a:lnTo>
                  <a:pt x="42" y="36"/>
                </a:lnTo>
                <a:lnTo>
                  <a:pt x="43" y="36"/>
                </a:lnTo>
                <a:lnTo>
                  <a:pt x="43" y="34"/>
                </a:lnTo>
                <a:lnTo>
                  <a:pt x="45" y="34"/>
                </a:lnTo>
                <a:lnTo>
                  <a:pt x="47" y="34"/>
                </a:lnTo>
                <a:lnTo>
                  <a:pt x="47" y="33"/>
                </a:lnTo>
                <a:lnTo>
                  <a:pt x="49" y="33"/>
                </a:lnTo>
                <a:lnTo>
                  <a:pt x="50" y="33"/>
                </a:lnTo>
                <a:lnTo>
                  <a:pt x="52" y="33"/>
                </a:lnTo>
                <a:lnTo>
                  <a:pt x="52" y="31"/>
                </a:lnTo>
                <a:lnTo>
                  <a:pt x="54" y="31"/>
                </a:lnTo>
                <a:lnTo>
                  <a:pt x="54" y="29"/>
                </a:lnTo>
                <a:lnTo>
                  <a:pt x="54" y="28"/>
                </a:lnTo>
                <a:lnTo>
                  <a:pt x="54" y="26"/>
                </a:lnTo>
                <a:lnTo>
                  <a:pt x="55" y="26"/>
                </a:lnTo>
                <a:lnTo>
                  <a:pt x="55" y="28"/>
                </a:lnTo>
                <a:lnTo>
                  <a:pt x="57" y="28"/>
                </a:lnTo>
                <a:lnTo>
                  <a:pt x="57" y="26"/>
                </a:lnTo>
                <a:lnTo>
                  <a:pt x="57" y="24"/>
                </a:lnTo>
                <a:lnTo>
                  <a:pt x="59" y="24"/>
                </a:lnTo>
                <a:lnTo>
                  <a:pt x="59" y="22"/>
                </a:lnTo>
                <a:lnTo>
                  <a:pt x="61" y="22"/>
                </a:lnTo>
                <a:lnTo>
                  <a:pt x="61" y="21"/>
                </a:lnTo>
                <a:lnTo>
                  <a:pt x="59" y="21"/>
                </a:lnTo>
                <a:lnTo>
                  <a:pt x="59" y="19"/>
                </a:lnTo>
                <a:lnTo>
                  <a:pt x="61" y="19"/>
                </a:lnTo>
                <a:lnTo>
                  <a:pt x="62" y="19"/>
                </a:lnTo>
                <a:lnTo>
                  <a:pt x="62" y="17"/>
                </a:lnTo>
                <a:lnTo>
                  <a:pt x="61" y="17"/>
                </a:lnTo>
                <a:lnTo>
                  <a:pt x="62" y="17"/>
                </a:lnTo>
                <a:lnTo>
                  <a:pt x="62" y="15"/>
                </a:lnTo>
                <a:lnTo>
                  <a:pt x="62" y="14"/>
                </a:lnTo>
                <a:lnTo>
                  <a:pt x="64" y="14"/>
                </a:lnTo>
                <a:lnTo>
                  <a:pt x="64" y="12"/>
                </a:lnTo>
                <a:lnTo>
                  <a:pt x="66" y="12"/>
                </a:lnTo>
                <a:lnTo>
                  <a:pt x="66" y="14"/>
                </a:lnTo>
                <a:lnTo>
                  <a:pt x="67" y="14"/>
                </a:lnTo>
                <a:lnTo>
                  <a:pt x="67" y="12"/>
                </a:lnTo>
                <a:lnTo>
                  <a:pt x="69" y="12"/>
                </a:lnTo>
                <a:lnTo>
                  <a:pt x="69" y="10"/>
                </a:lnTo>
                <a:lnTo>
                  <a:pt x="71" y="10"/>
                </a:lnTo>
                <a:lnTo>
                  <a:pt x="73" y="10"/>
                </a:lnTo>
                <a:lnTo>
                  <a:pt x="73" y="9"/>
                </a:lnTo>
                <a:lnTo>
                  <a:pt x="74" y="9"/>
                </a:lnTo>
                <a:lnTo>
                  <a:pt x="74" y="7"/>
                </a:lnTo>
                <a:lnTo>
                  <a:pt x="76" y="7"/>
                </a:lnTo>
                <a:lnTo>
                  <a:pt x="76" y="5"/>
                </a:lnTo>
                <a:lnTo>
                  <a:pt x="74" y="5"/>
                </a:lnTo>
                <a:lnTo>
                  <a:pt x="74" y="3"/>
                </a:lnTo>
                <a:lnTo>
                  <a:pt x="76" y="3"/>
                </a:lnTo>
                <a:lnTo>
                  <a:pt x="76" y="2"/>
                </a:lnTo>
                <a:lnTo>
                  <a:pt x="76" y="0"/>
                </a:lnTo>
                <a:lnTo>
                  <a:pt x="78" y="0"/>
                </a:lnTo>
                <a:lnTo>
                  <a:pt x="80" y="0"/>
                </a:lnTo>
                <a:lnTo>
                  <a:pt x="81" y="0"/>
                </a:lnTo>
                <a:lnTo>
                  <a:pt x="83" y="0"/>
                </a:lnTo>
                <a:lnTo>
                  <a:pt x="85" y="0"/>
                </a:lnTo>
                <a:lnTo>
                  <a:pt x="86" y="0"/>
                </a:lnTo>
                <a:lnTo>
                  <a:pt x="88" y="0"/>
                </a:lnTo>
                <a:lnTo>
                  <a:pt x="90" y="0"/>
                </a:lnTo>
                <a:lnTo>
                  <a:pt x="92" y="0"/>
                </a:lnTo>
                <a:lnTo>
                  <a:pt x="93" y="0"/>
                </a:lnTo>
                <a:lnTo>
                  <a:pt x="95" y="0"/>
                </a:lnTo>
                <a:lnTo>
                  <a:pt x="97" y="0"/>
                </a:lnTo>
                <a:lnTo>
                  <a:pt x="98" y="0"/>
                </a:lnTo>
                <a:lnTo>
                  <a:pt x="100" y="0"/>
                </a:lnTo>
                <a:lnTo>
                  <a:pt x="102" y="0"/>
                </a:lnTo>
                <a:lnTo>
                  <a:pt x="104" y="0"/>
                </a:lnTo>
                <a:lnTo>
                  <a:pt x="105" y="0"/>
                </a:lnTo>
                <a:lnTo>
                  <a:pt x="107" y="0"/>
                </a:lnTo>
                <a:lnTo>
                  <a:pt x="109" y="0"/>
                </a:lnTo>
                <a:lnTo>
                  <a:pt x="110" y="0"/>
                </a:lnTo>
                <a:lnTo>
                  <a:pt x="112" y="0"/>
                </a:lnTo>
                <a:lnTo>
                  <a:pt x="114" y="0"/>
                </a:lnTo>
                <a:lnTo>
                  <a:pt x="116" y="0"/>
                </a:lnTo>
                <a:lnTo>
                  <a:pt x="117" y="0"/>
                </a:lnTo>
                <a:lnTo>
                  <a:pt x="119" y="0"/>
                </a:lnTo>
                <a:lnTo>
                  <a:pt x="121" y="0"/>
                </a:lnTo>
                <a:lnTo>
                  <a:pt x="123" y="0"/>
                </a:lnTo>
                <a:lnTo>
                  <a:pt x="124" y="0"/>
                </a:lnTo>
                <a:lnTo>
                  <a:pt x="126" y="0"/>
                </a:lnTo>
                <a:lnTo>
                  <a:pt x="128" y="0"/>
                </a:lnTo>
                <a:lnTo>
                  <a:pt x="129" y="0"/>
                </a:lnTo>
                <a:lnTo>
                  <a:pt x="131" y="0"/>
                </a:lnTo>
                <a:lnTo>
                  <a:pt x="133" y="0"/>
                </a:lnTo>
                <a:lnTo>
                  <a:pt x="135" y="0"/>
                </a:lnTo>
                <a:lnTo>
                  <a:pt x="136" y="0"/>
                </a:lnTo>
                <a:lnTo>
                  <a:pt x="138" y="0"/>
                </a:lnTo>
                <a:lnTo>
                  <a:pt x="140" y="0"/>
                </a:lnTo>
                <a:lnTo>
                  <a:pt x="141" y="0"/>
                </a:lnTo>
                <a:lnTo>
                  <a:pt x="143" y="0"/>
                </a:lnTo>
                <a:lnTo>
                  <a:pt x="145" y="0"/>
                </a:lnTo>
                <a:lnTo>
                  <a:pt x="147" y="0"/>
                </a:lnTo>
                <a:lnTo>
                  <a:pt x="148" y="0"/>
                </a:lnTo>
                <a:lnTo>
                  <a:pt x="150" y="0"/>
                </a:lnTo>
                <a:lnTo>
                  <a:pt x="152" y="0"/>
                </a:lnTo>
                <a:lnTo>
                  <a:pt x="154" y="0"/>
                </a:lnTo>
                <a:lnTo>
                  <a:pt x="155" y="0"/>
                </a:lnTo>
                <a:lnTo>
                  <a:pt x="157" y="0"/>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42"/>
          <p:cNvSpPr>
            <a:spLocks/>
          </p:cNvSpPr>
          <p:nvPr/>
        </p:nvSpPr>
        <p:spPr bwMode="auto">
          <a:xfrm>
            <a:off x="5060586" y="1025234"/>
            <a:ext cx="1225252" cy="587061"/>
          </a:xfrm>
          <a:custGeom>
            <a:avLst/>
            <a:gdLst>
              <a:gd name="T0" fmla="*/ 386 w 647"/>
              <a:gd name="T1" fmla="*/ 59 h 310"/>
              <a:gd name="T2" fmla="*/ 403 w 647"/>
              <a:gd name="T3" fmla="*/ 55 h 310"/>
              <a:gd name="T4" fmla="*/ 418 w 647"/>
              <a:gd name="T5" fmla="*/ 59 h 310"/>
              <a:gd name="T6" fmla="*/ 618 w 647"/>
              <a:gd name="T7" fmla="*/ 78 h 310"/>
              <a:gd name="T8" fmla="*/ 635 w 647"/>
              <a:gd name="T9" fmla="*/ 105 h 310"/>
              <a:gd name="T10" fmla="*/ 646 w 647"/>
              <a:gd name="T11" fmla="*/ 145 h 310"/>
              <a:gd name="T12" fmla="*/ 644 w 647"/>
              <a:gd name="T13" fmla="*/ 184 h 310"/>
              <a:gd name="T14" fmla="*/ 639 w 647"/>
              <a:gd name="T15" fmla="*/ 224 h 310"/>
              <a:gd name="T16" fmla="*/ 432 w 647"/>
              <a:gd name="T17" fmla="*/ 246 h 310"/>
              <a:gd name="T18" fmla="*/ 424 w 647"/>
              <a:gd name="T19" fmla="*/ 262 h 310"/>
              <a:gd name="T20" fmla="*/ 412 w 647"/>
              <a:gd name="T21" fmla="*/ 274 h 310"/>
              <a:gd name="T22" fmla="*/ 396 w 647"/>
              <a:gd name="T23" fmla="*/ 283 h 310"/>
              <a:gd name="T24" fmla="*/ 379 w 647"/>
              <a:gd name="T25" fmla="*/ 284 h 310"/>
              <a:gd name="T26" fmla="*/ 365 w 647"/>
              <a:gd name="T27" fmla="*/ 289 h 310"/>
              <a:gd name="T28" fmla="*/ 362 w 647"/>
              <a:gd name="T29" fmla="*/ 274 h 310"/>
              <a:gd name="T30" fmla="*/ 348 w 647"/>
              <a:gd name="T31" fmla="*/ 260 h 310"/>
              <a:gd name="T32" fmla="*/ 336 w 647"/>
              <a:gd name="T33" fmla="*/ 252 h 310"/>
              <a:gd name="T34" fmla="*/ 324 w 647"/>
              <a:gd name="T35" fmla="*/ 241 h 310"/>
              <a:gd name="T36" fmla="*/ 312 w 647"/>
              <a:gd name="T37" fmla="*/ 233 h 310"/>
              <a:gd name="T38" fmla="*/ 308 w 647"/>
              <a:gd name="T39" fmla="*/ 250 h 310"/>
              <a:gd name="T40" fmla="*/ 303 w 647"/>
              <a:gd name="T41" fmla="*/ 262 h 310"/>
              <a:gd name="T42" fmla="*/ 288 w 647"/>
              <a:gd name="T43" fmla="*/ 264 h 310"/>
              <a:gd name="T44" fmla="*/ 276 w 647"/>
              <a:gd name="T45" fmla="*/ 258 h 310"/>
              <a:gd name="T46" fmla="*/ 265 w 647"/>
              <a:gd name="T47" fmla="*/ 262 h 310"/>
              <a:gd name="T48" fmla="*/ 255 w 647"/>
              <a:gd name="T49" fmla="*/ 258 h 310"/>
              <a:gd name="T50" fmla="*/ 245 w 647"/>
              <a:gd name="T51" fmla="*/ 262 h 310"/>
              <a:gd name="T52" fmla="*/ 229 w 647"/>
              <a:gd name="T53" fmla="*/ 262 h 310"/>
              <a:gd name="T54" fmla="*/ 219 w 647"/>
              <a:gd name="T55" fmla="*/ 269 h 310"/>
              <a:gd name="T56" fmla="*/ 221 w 647"/>
              <a:gd name="T57" fmla="*/ 286 h 310"/>
              <a:gd name="T58" fmla="*/ 207 w 647"/>
              <a:gd name="T59" fmla="*/ 293 h 310"/>
              <a:gd name="T60" fmla="*/ 198 w 647"/>
              <a:gd name="T61" fmla="*/ 284 h 310"/>
              <a:gd name="T62" fmla="*/ 184 w 647"/>
              <a:gd name="T63" fmla="*/ 277 h 310"/>
              <a:gd name="T64" fmla="*/ 169 w 647"/>
              <a:gd name="T65" fmla="*/ 283 h 310"/>
              <a:gd name="T66" fmla="*/ 152 w 647"/>
              <a:gd name="T67" fmla="*/ 279 h 310"/>
              <a:gd name="T68" fmla="*/ 140 w 647"/>
              <a:gd name="T69" fmla="*/ 267 h 310"/>
              <a:gd name="T70" fmla="*/ 126 w 647"/>
              <a:gd name="T71" fmla="*/ 267 h 310"/>
              <a:gd name="T72" fmla="*/ 116 w 647"/>
              <a:gd name="T73" fmla="*/ 281 h 310"/>
              <a:gd name="T74" fmla="*/ 107 w 647"/>
              <a:gd name="T75" fmla="*/ 298 h 310"/>
              <a:gd name="T76" fmla="*/ 91 w 647"/>
              <a:gd name="T77" fmla="*/ 307 h 310"/>
              <a:gd name="T78" fmla="*/ 83 w 647"/>
              <a:gd name="T79" fmla="*/ 305 h 310"/>
              <a:gd name="T80" fmla="*/ 86 w 647"/>
              <a:gd name="T81" fmla="*/ 293 h 310"/>
              <a:gd name="T82" fmla="*/ 83 w 647"/>
              <a:gd name="T83" fmla="*/ 279 h 310"/>
              <a:gd name="T84" fmla="*/ 81 w 647"/>
              <a:gd name="T85" fmla="*/ 267 h 310"/>
              <a:gd name="T86" fmla="*/ 67 w 647"/>
              <a:gd name="T87" fmla="*/ 270 h 310"/>
              <a:gd name="T88" fmla="*/ 52 w 647"/>
              <a:gd name="T89" fmla="*/ 260 h 310"/>
              <a:gd name="T90" fmla="*/ 28 w 647"/>
              <a:gd name="T91" fmla="*/ 241 h 310"/>
              <a:gd name="T92" fmla="*/ 4 w 647"/>
              <a:gd name="T93" fmla="*/ 188 h 310"/>
              <a:gd name="T94" fmla="*/ 67 w 647"/>
              <a:gd name="T95" fmla="*/ 159 h 310"/>
              <a:gd name="T96" fmla="*/ 126 w 647"/>
              <a:gd name="T97" fmla="*/ 136 h 310"/>
              <a:gd name="T98" fmla="*/ 165 w 647"/>
              <a:gd name="T99" fmla="*/ 90 h 310"/>
              <a:gd name="T100" fmla="*/ 214 w 647"/>
              <a:gd name="T101" fmla="*/ 50 h 310"/>
              <a:gd name="T102" fmla="*/ 233 w 647"/>
              <a:gd name="T103" fmla="*/ 43 h 310"/>
              <a:gd name="T104" fmla="*/ 248 w 647"/>
              <a:gd name="T105" fmla="*/ 35 h 310"/>
              <a:gd name="T106" fmla="*/ 265 w 647"/>
              <a:gd name="T107" fmla="*/ 28 h 310"/>
              <a:gd name="T108" fmla="*/ 281 w 647"/>
              <a:gd name="T109" fmla="*/ 19 h 310"/>
              <a:gd name="T110" fmla="*/ 298 w 647"/>
              <a:gd name="T111" fmla="*/ 11 h 310"/>
              <a:gd name="T112" fmla="*/ 317 w 647"/>
              <a:gd name="T113" fmla="*/ 4 h 310"/>
              <a:gd name="T114" fmla="*/ 331 w 647"/>
              <a:gd name="T115" fmla="*/ 7 h 310"/>
              <a:gd name="T116" fmla="*/ 343 w 647"/>
              <a:gd name="T117" fmla="*/ 19 h 310"/>
              <a:gd name="T118" fmla="*/ 356 w 647"/>
              <a:gd name="T119" fmla="*/ 31 h 310"/>
              <a:gd name="T120" fmla="*/ 369 w 647"/>
              <a:gd name="T121" fmla="*/ 43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7" h="310">
                <a:moveTo>
                  <a:pt x="375" y="50"/>
                </a:moveTo>
                <a:lnTo>
                  <a:pt x="375" y="52"/>
                </a:lnTo>
                <a:lnTo>
                  <a:pt x="377" y="52"/>
                </a:lnTo>
                <a:lnTo>
                  <a:pt x="377" y="54"/>
                </a:lnTo>
                <a:lnTo>
                  <a:pt x="379" y="54"/>
                </a:lnTo>
                <a:lnTo>
                  <a:pt x="379" y="55"/>
                </a:lnTo>
                <a:lnTo>
                  <a:pt x="381" y="55"/>
                </a:lnTo>
                <a:lnTo>
                  <a:pt x="381" y="54"/>
                </a:lnTo>
                <a:lnTo>
                  <a:pt x="381" y="55"/>
                </a:lnTo>
                <a:lnTo>
                  <a:pt x="382" y="55"/>
                </a:lnTo>
                <a:lnTo>
                  <a:pt x="382" y="57"/>
                </a:lnTo>
                <a:lnTo>
                  <a:pt x="384" y="57"/>
                </a:lnTo>
                <a:lnTo>
                  <a:pt x="386" y="57"/>
                </a:lnTo>
                <a:lnTo>
                  <a:pt x="386" y="59"/>
                </a:lnTo>
                <a:lnTo>
                  <a:pt x="387" y="59"/>
                </a:lnTo>
                <a:lnTo>
                  <a:pt x="389" y="59"/>
                </a:lnTo>
                <a:lnTo>
                  <a:pt x="391" y="59"/>
                </a:lnTo>
                <a:lnTo>
                  <a:pt x="393" y="59"/>
                </a:lnTo>
                <a:lnTo>
                  <a:pt x="393" y="60"/>
                </a:lnTo>
                <a:lnTo>
                  <a:pt x="394" y="60"/>
                </a:lnTo>
                <a:lnTo>
                  <a:pt x="396" y="60"/>
                </a:lnTo>
                <a:lnTo>
                  <a:pt x="396" y="59"/>
                </a:lnTo>
                <a:lnTo>
                  <a:pt x="398" y="59"/>
                </a:lnTo>
                <a:lnTo>
                  <a:pt x="398" y="57"/>
                </a:lnTo>
                <a:lnTo>
                  <a:pt x="400" y="57"/>
                </a:lnTo>
                <a:lnTo>
                  <a:pt x="401" y="57"/>
                </a:lnTo>
                <a:lnTo>
                  <a:pt x="401" y="55"/>
                </a:lnTo>
                <a:lnTo>
                  <a:pt x="403" y="55"/>
                </a:lnTo>
                <a:lnTo>
                  <a:pt x="405" y="55"/>
                </a:lnTo>
                <a:lnTo>
                  <a:pt x="405" y="54"/>
                </a:lnTo>
                <a:lnTo>
                  <a:pt x="406" y="54"/>
                </a:lnTo>
                <a:lnTo>
                  <a:pt x="408" y="54"/>
                </a:lnTo>
                <a:lnTo>
                  <a:pt x="410" y="54"/>
                </a:lnTo>
                <a:lnTo>
                  <a:pt x="412" y="54"/>
                </a:lnTo>
                <a:lnTo>
                  <a:pt x="412" y="55"/>
                </a:lnTo>
                <a:lnTo>
                  <a:pt x="413" y="57"/>
                </a:lnTo>
                <a:lnTo>
                  <a:pt x="415" y="57"/>
                </a:lnTo>
                <a:lnTo>
                  <a:pt x="415" y="55"/>
                </a:lnTo>
                <a:lnTo>
                  <a:pt x="415" y="57"/>
                </a:lnTo>
                <a:lnTo>
                  <a:pt x="417" y="57"/>
                </a:lnTo>
                <a:lnTo>
                  <a:pt x="418" y="57"/>
                </a:lnTo>
                <a:lnTo>
                  <a:pt x="418" y="59"/>
                </a:lnTo>
                <a:lnTo>
                  <a:pt x="420" y="59"/>
                </a:lnTo>
                <a:lnTo>
                  <a:pt x="606" y="59"/>
                </a:lnTo>
                <a:lnTo>
                  <a:pt x="611" y="60"/>
                </a:lnTo>
                <a:lnTo>
                  <a:pt x="616" y="62"/>
                </a:lnTo>
                <a:lnTo>
                  <a:pt x="620" y="64"/>
                </a:lnTo>
                <a:lnTo>
                  <a:pt x="622" y="66"/>
                </a:lnTo>
                <a:lnTo>
                  <a:pt x="622" y="67"/>
                </a:lnTo>
                <a:lnTo>
                  <a:pt x="622" y="69"/>
                </a:lnTo>
                <a:lnTo>
                  <a:pt x="622" y="71"/>
                </a:lnTo>
                <a:lnTo>
                  <a:pt x="622" y="73"/>
                </a:lnTo>
                <a:lnTo>
                  <a:pt x="622" y="74"/>
                </a:lnTo>
                <a:lnTo>
                  <a:pt x="620" y="74"/>
                </a:lnTo>
                <a:lnTo>
                  <a:pt x="618" y="74"/>
                </a:lnTo>
                <a:lnTo>
                  <a:pt x="618" y="78"/>
                </a:lnTo>
                <a:lnTo>
                  <a:pt x="622" y="81"/>
                </a:lnTo>
                <a:lnTo>
                  <a:pt x="627" y="85"/>
                </a:lnTo>
                <a:lnTo>
                  <a:pt x="627" y="86"/>
                </a:lnTo>
                <a:lnTo>
                  <a:pt x="632" y="88"/>
                </a:lnTo>
                <a:lnTo>
                  <a:pt x="632" y="90"/>
                </a:lnTo>
                <a:lnTo>
                  <a:pt x="630" y="91"/>
                </a:lnTo>
                <a:lnTo>
                  <a:pt x="630" y="95"/>
                </a:lnTo>
                <a:lnTo>
                  <a:pt x="632" y="97"/>
                </a:lnTo>
                <a:lnTo>
                  <a:pt x="635" y="98"/>
                </a:lnTo>
                <a:lnTo>
                  <a:pt x="635" y="100"/>
                </a:lnTo>
                <a:lnTo>
                  <a:pt x="635" y="102"/>
                </a:lnTo>
                <a:lnTo>
                  <a:pt x="634" y="104"/>
                </a:lnTo>
                <a:lnTo>
                  <a:pt x="635" y="104"/>
                </a:lnTo>
                <a:lnTo>
                  <a:pt x="635" y="105"/>
                </a:lnTo>
                <a:lnTo>
                  <a:pt x="635" y="107"/>
                </a:lnTo>
                <a:lnTo>
                  <a:pt x="634" y="110"/>
                </a:lnTo>
                <a:lnTo>
                  <a:pt x="632" y="114"/>
                </a:lnTo>
                <a:lnTo>
                  <a:pt x="632" y="116"/>
                </a:lnTo>
                <a:lnTo>
                  <a:pt x="632" y="119"/>
                </a:lnTo>
                <a:lnTo>
                  <a:pt x="632" y="121"/>
                </a:lnTo>
                <a:lnTo>
                  <a:pt x="635" y="126"/>
                </a:lnTo>
                <a:lnTo>
                  <a:pt x="640" y="129"/>
                </a:lnTo>
                <a:lnTo>
                  <a:pt x="642" y="133"/>
                </a:lnTo>
                <a:lnTo>
                  <a:pt x="646" y="134"/>
                </a:lnTo>
                <a:lnTo>
                  <a:pt x="647" y="136"/>
                </a:lnTo>
                <a:lnTo>
                  <a:pt x="647" y="141"/>
                </a:lnTo>
                <a:lnTo>
                  <a:pt x="646" y="143"/>
                </a:lnTo>
                <a:lnTo>
                  <a:pt x="646" y="145"/>
                </a:lnTo>
                <a:lnTo>
                  <a:pt x="646" y="147"/>
                </a:lnTo>
                <a:lnTo>
                  <a:pt x="644" y="148"/>
                </a:lnTo>
                <a:lnTo>
                  <a:pt x="644" y="152"/>
                </a:lnTo>
                <a:lnTo>
                  <a:pt x="644" y="159"/>
                </a:lnTo>
                <a:lnTo>
                  <a:pt x="646" y="160"/>
                </a:lnTo>
                <a:lnTo>
                  <a:pt x="647" y="164"/>
                </a:lnTo>
                <a:lnTo>
                  <a:pt x="646" y="167"/>
                </a:lnTo>
                <a:lnTo>
                  <a:pt x="646" y="169"/>
                </a:lnTo>
                <a:lnTo>
                  <a:pt x="644" y="172"/>
                </a:lnTo>
                <a:lnTo>
                  <a:pt x="646" y="174"/>
                </a:lnTo>
                <a:lnTo>
                  <a:pt x="646" y="176"/>
                </a:lnTo>
                <a:lnTo>
                  <a:pt x="644" y="176"/>
                </a:lnTo>
                <a:lnTo>
                  <a:pt x="644" y="178"/>
                </a:lnTo>
                <a:lnTo>
                  <a:pt x="644" y="184"/>
                </a:lnTo>
                <a:lnTo>
                  <a:pt x="646" y="184"/>
                </a:lnTo>
                <a:lnTo>
                  <a:pt x="644" y="188"/>
                </a:lnTo>
                <a:lnTo>
                  <a:pt x="644" y="195"/>
                </a:lnTo>
                <a:lnTo>
                  <a:pt x="642" y="195"/>
                </a:lnTo>
                <a:lnTo>
                  <a:pt x="642" y="200"/>
                </a:lnTo>
                <a:lnTo>
                  <a:pt x="642" y="202"/>
                </a:lnTo>
                <a:lnTo>
                  <a:pt x="646" y="205"/>
                </a:lnTo>
                <a:lnTo>
                  <a:pt x="646" y="207"/>
                </a:lnTo>
                <a:lnTo>
                  <a:pt x="646" y="212"/>
                </a:lnTo>
                <a:lnTo>
                  <a:pt x="644" y="215"/>
                </a:lnTo>
                <a:lnTo>
                  <a:pt x="644" y="219"/>
                </a:lnTo>
                <a:lnTo>
                  <a:pt x="642" y="222"/>
                </a:lnTo>
                <a:lnTo>
                  <a:pt x="640" y="224"/>
                </a:lnTo>
                <a:lnTo>
                  <a:pt x="639" y="224"/>
                </a:lnTo>
                <a:lnTo>
                  <a:pt x="635" y="227"/>
                </a:lnTo>
                <a:lnTo>
                  <a:pt x="632" y="231"/>
                </a:lnTo>
                <a:lnTo>
                  <a:pt x="632" y="233"/>
                </a:lnTo>
                <a:lnTo>
                  <a:pt x="628" y="240"/>
                </a:lnTo>
                <a:lnTo>
                  <a:pt x="627" y="245"/>
                </a:lnTo>
                <a:lnTo>
                  <a:pt x="625" y="246"/>
                </a:lnTo>
                <a:lnTo>
                  <a:pt x="623" y="248"/>
                </a:lnTo>
                <a:lnTo>
                  <a:pt x="622" y="250"/>
                </a:lnTo>
                <a:lnTo>
                  <a:pt x="439" y="248"/>
                </a:lnTo>
                <a:lnTo>
                  <a:pt x="437" y="248"/>
                </a:lnTo>
                <a:lnTo>
                  <a:pt x="436" y="248"/>
                </a:lnTo>
                <a:lnTo>
                  <a:pt x="434" y="248"/>
                </a:lnTo>
                <a:lnTo>
                  <a:pt x="434" y="246"/>
                </a:lnTo>
                <a:lnTo>
                  <a:pt x="432" y="246"/>
                </a:lnTo>
                <a:lnTo>
                  <a:pt x="430" y="246"/>
                </a:lnTo>
                <a:lnTo>
                  <a:pt x="430" y="248"/>
                </a:lnTo>
                <a:lnTo>
                  <a:pt x="429" y="248"/>
                </a:lnTo>
                <a:lnTo>
                  <a:pt x="429" y="250"/>
                </a:lnTo>
                <a:lnTo>
                  <a:pt x="429" y="252"/>
                </a:lnTo>
                <a:lnTo>
                  <a:pt x="427" y="252"/>
                </a:lnTo>
                <a:lnTo>
                  <a:pt x="427" y="253"/>
                </a:lnTo>
                <a:lnTo>
                  <a:pt x="427" y="255"/>
                </a:lnTo>
                <a:lnTo>
                  <a:pt x="427" y="257"/>
                </a:lnTo>
                <a:lnTo>
                  <a:pt x="427" y="258"/>
                </a:lnTo>
                <a:lnTo>
                  <a:pt x="425" y="258"/>
                </a:lnTo>
                <a:lnTo>
                  <a:pt x="425" y="260"/>
                </a:lnTo>
                <a:lnTo>
                  <a:pt x="425" y="262"/>
                </a:lnTo>
                <a:lnTo>
                  <a:pt x="424" y="262"/>
                </a:lnTo>
                <a:lnTo>
                  <a:pt x="424" y="264"/>
                </a:lnTo>
                <a:lnTo>
                  <a:pt x="424" y="265"/>
                </a:lnTo>
                <a:lnTo>
                  <a:pt x="424" y="267"/>
                </a:lnTo>
                <a:lnTo>
                  <a:pt x="422" y="267"/>
                </a:lnTo>
                <a:lnTo>
                  <a:pt x="422" y="269"/>
                </a:lnTo>
                <a:lnTo>
                  <a:pt x="420" y="269"/>
                </a:lnTo>
                <a:lnTo>
                  <a:pt x="420" y="270"/>
                </a:lnTo>
                <a:lnTo>
                  <a:pt x="420" y="272"/>
                </a:lnTo>
                <a:lnTo>
                  <a:pt x="418" y="272"/>
                </a:lnTo>
                <a:lnTo>
                  <a:pt x="417" y="272"/>
                </a:lnTo>
                <a:lnTo>
                  <a:pt x="415" y="272"/>
                </a:lnTo>
                <a:lnTo>
                  <a:pt x="413" y="272"/>
                </a:lnTo>
                <a:lnTo>
                  <a:pt x="413" y="274"/>
                </a:lnTo>
                <a:lnTo>
                  <a:pt x="412" y="274"/>
                </a:lnTo>
                <a:lnTo>
                  <a:pt x="412" y="276"/>
                </a:lnTo>
                <a:lnTo>
                  <a:pt x="410" y="276"/>
                </a:lnTo>
                <a:lnTo>
                  <a:pt x="408" y="276"/>
                </a:lnTo>
                <a:lnTo>
                  <a:pt x="406" y="276"/>
                </a:lnTo>
                <a:lnTo>
                  <a:pt x="405" y="276"/>
                </a:lnTo>
                <a:lnTo>
                  <a:pt x="405" y="277"/>
                </a:lnTo>
                <a:lnTo>
                  <a:pt x="403" y="277"/>
                </a:lnTo>
                <a:lnTo>
                  <a:pt x="403" y="279"/>
                </a:lnTo>
                <a:lnTo>
                  <a:pt x="401" y="279"/>
                </a:lnTo>
                <a:lnTo>
                  <a:pt x="401" y="281"/>
                </a:lnTo>
                <a:lnTo>
                  <a:pt x="400" y="281"/>
                </a:lnTo>
                <a:lnTo>
                  <a:pt x="400" y="283"/>
                </a:lnTo>
                <a:lnTo>
                  <a:pt x="398" y="283"/>
                </a:lnTo>
                <a:lnTo>
                  <a:pt x="396" y="283"/>
                </a:lnTo>
                <a:lnTo>
                  <a:pt x="396" y="284"/>
                </a:lnTo>
                <a:lnTo>
                  <a:pt x="394" y="284"/>
                </a:lnTo>
                <a:lnTo>
                  <a:pt x="394" y="283"/>
                </a:lnTo>
                <a:lnTo>
                  <a:pt x="393" y="283"/>
                </a:lnTo>
                <a:lnTo>
                  <a:pt x="391" y="283"/>
                </a:lnTo>
                <a:lnTo>
                  <a:pt x="389" y="283"/>
                </a:lnTo>
                <a:lnTo>
                  <a:pt x="387" y="283"/>
                </a:lnTo>
                <a:lnTo>
                  <a:pt x="386" y="283"/>
                </a:lnTo>
                <a:lnTo>
                  <a:pt x="384" y="283"/>
                </a:lnTo>
                <a:lnTo>
                  <a:pt x="382" y="283"/>
                </a:lnTo>
                <a:lnTo>
                  <a:pt x="382" y="281"/>
                </a:lnTo>
                <a:lnTo>
                  <a:pt x="381" y="283"/>
                </a:lnTo>
                <a:lnTo>
                  <a:pt x="379" y="283"/>
                </a:lnTo>
                <a:lnTo>
                  <a:pt x="379" y="284"/>
                </a:lnTo>
                <a:lnTo>
                  <a:pt x="377" y="284"/>
                </a:lnTo>
                <a:lnTo>
                  <a:pt x="375" y="284"/>
                </a:lnTo>
                <a:lnTo>
                  <a:pt x="375" y="286"/>
                </a:lnTo>
                <a:lnTo>
                  <a:pt x="374" y="286"/>
                </a:lnTo>
                <a:lnTo>
                  <a:pt x="372" y="288"/>
                </a:lnTo>
                <a:lnTo>
                  <a:pt x="370" y="288"/>
                </a:lnTo>
                <a:lnTo>
                  <a:pt x="370" y="289"/>
                </a:lnTo>
                <a:lnTo>
                  <a:pt x="369" y="289"/>
                </a:lnTo>
                <a:lnTo>
                  <a:pt x="367" y="289"/>
                </a:lnTo>
                <a:lnTo>
                  <a:pt x="367" y="291"/>
                </a:lnTo>
                <a:lnTo>
                  <a:pt x="367" y="293"/>
                </a:lnTo>
                <a:lnTo>
                  <a:pt x="365" y="293"/>
                </a:lnTo>
                <a:lnTo>
                  <a:pt x="365" y="291"/>
                </a:lnTo>
                <a:lnTo>
                  <a:pt x="365" y="289"/>
                </a:lnTo>
                <a:lnTo>
                  <a:pt x="365" y="288"/>
                </a:lnTo>
                <a:lnTo>
                  <a:pt x="365" y="286"/>
                </a:lnTo>
                <a:lnTo>
                  <a:pt x="365" y="284"/>
                </a:lnTo>
                <a:lnTo>
                  <a:pt x="365" y="283"/>
                </a:lnTo>
                <a:lnTo>
                  <a:pt x="363" y="283"/>
                </a:lnTo>
                <a:lnTo>
                  <a:pt x="363" y="284"/>
                </a:lnTo>
                <a:lnTo>
                  <a:pt x="362" y="284"/>
                </a:lnTo>
                <a:lnTo>
                  <a:pt x="362" y="283"/>
                </a:lnTo>
                <a:lnTo>
                  <a:pt x="363" y="281"/>
                </a:lnTo>
                <a:lnTo>
                  <a:pt x="363" y="279"/>
                </a:lnTo>
                <a:lnTo>
                  <a:pt x="363" y="277"/>
                </a:lnTo>
                <a:lnTo>
                  <a:pt x="363" y="276"/>
                </a:lnTo>
                <a:lnTo>
                  <a:pt x="362" y="276"/>
                </a:lnTo>
                <a:lnTo>
                  <a:pt x="362" y="274"/>
                </a:lnTo>
                <a:lnTo>
                  <a:pt x="360" y="274"/>
                </a:lnTo>
                <a:lnTo>
                  <a:pt x="360" y="272"/>
                </a:lnTo>
                <a:lnTo>
                  <a:pt x="360" y="270"/>
                </a:lnTo>
                <a:lnTo>
                  <a:pt x="358" y="270"/>
                </a:lnTo>
                <a:lnTo>
                  <a:pt x="356" y="269"/>
                </a:lnTo>
                <a:lnTo>
                  <a:pt x="356" y="267"/>
                </a:lnTo>
                <a:lnTo>
                  <a:pt x="355" y="267"/>
                </a:lnTo>
                <a:lnTo>
                  <a:pt x="353" y="267"/>
                </a:lnTo>
                <a:lnTo>
                  <a:pt x="353" y="265"/>
                </a:lnTo>
                <a:lnTo>
                  <a:pt x="351" y="265"/>
                </a:lnTo>
                <a:lnTo>
                  <a:pt x="351" y="264"/>
                </a:lnTo>
                <a:lnTo>
                  <a:pt x="350" y="264"/>
                </a:lnTo>
                <a:lnTo>
                  <a:pt x="348" y="262"/>
                </a:lnTo>
                <a:lnTo>
                  <a:pt x="348" y="260"/>
                </a:lnTo>
                <a:lnTo>
                  <a:pt x="346" y="260"/>
                </a:lnTo>
                <a:lnTo>
                  <a:pt x="346" y="258"/>
                </a:lnTo>
                <a:lnTo>
                  <a:pt x="344" y="258"/>
                </a:lnTo>
                <a:lnTo>
                  <a:pt x="344" y="257"/>
                </a:lnTo>
                <a:lnTo>
                  <a:pt x="343" y="257"/>
                </a:lnTo>
                <a:lnTo>
                  <a:pt x="343" y="255"/>
                </a:lnTo>
                <a:lnTo>
                  <a:pt x="341" y="255"/>
                </a:lnTo>
                <a:lnTo>
                  <a:pt x="341" y="253"/>
                </a:lnTo>
                <a:lnTo>
                  <a:pt x="339" y="253"/>
                </a:lnTo>
                <a:lnTo>
                  <a:pt x="339" y="255"/>
                </a:lnTo>
                <a:lnTo>
                  <a:pt x="338" y="255"/>
                </a:lnTo>
                <a:lnTo>
                  <a:pt x="338" y="253"/>
                </a:lnTo>
                <a:lnTo>
                  <a:pt x="338" y="252"/>
                </a:lnTo>
                <a:lnTo>
                  <a:pt x="336" y="252"/>
                </a:lnTo>
                <a:lnTo>
                  <a:pt x="334" y="252"/>
                </a:lnTo>
                <a:lnTo>
                  <a:pt x="334" y="250"/>
                </a:lnTo>
                <a:lnTo>
                  <a:pt x="332" y="250"/>
                </a:lnTo>
                <a:lnTo>
                  <a:pt x="331" y="250"/>
                </a:lnTo>
                <a:lnTo>
                  <a:pt x="331" y="248"/>
                </a:lnTo>
                <a:lnTo>
                  <a:pt x="331" y="250"/>
                </a:lnTo>
                <a:lnTo>
                  <a:pt x="331" y="248"/>
                </a:lnTo>
                <a:lnTo>
                  <a:pt x="331" y="246"/>
                </a:lnTo>
                <a:lnTo>
                  <a:pt x="329" y="246"/>
                </a:lnTo>
                <a:lnTo>
                  <a:pt x="327" y="245"/>
                </a:lnTo>
                <a:lnTo>
                  <a:pt x="326" y="245"/>
                </a:lnTo>
                <a:lnTo>
                  <a:pt x="326" y="243"/>
                </a:lnTo>
                <a:lnTo>
                  <a:pt x="326" y="241"/>
                </a:lnTo>
                <a:lnTo>
                  <a:pt x="324" y="241"/>
                </a:lnTo>
                <a:lnTo>
                  <a:pt x="324" y="240"/>
                </a:lnTo>
                <a:lnTo>
                  <a:pt x="324" y="238"/>
                </a:lnTo>
                <a:lnTo>
                  <a:pt x="322" y="238"/>
                </a:lnTo>
                <a:lnTo>
                  <a:pt x="320" y="238"/>
                </a:lnTo>
                <a:lnTo>
                  <a:pt x="320" y="236"/>
                </a:lnTo>
                <a:lnTo>
                  <a:pt x="319" y="236"/>
                </a:lnTo>
                <a:lnTo>
                  <a:pt x="317" y="236"/>
                </a:lnTo>
                <a:lnTo>
                  <a:pt x="317" y="234"/>
                </a:lnTo>
                <a:lnTo>
                  <a:pt x="315" y="234"/>
                </a:lnTo>
                <a:lnTo>
                  <a:pt x="315" y="233"/>
                </a:lnTo>
                <a:lnTo>
                  <a:pt x="315" y="231"/>
                </a:lnTo>
                <a:lnTo>
                  <a:pt x="313" y="231"/>
                </a:lnTo>
                <a:lnTo>
                  <a:pt x="313" y="233"/>
                </a:lnTo>
                <a:lnTo>
                  <a:pt x="312" y="233"/>
                </a:lnTo>
                <a:lnTo>
                  <a:pt x="313" y="234"/>
                </a:lnTo>
                <a:lnTo>
                  <a:pt x="312" y="234"/>
                </a:lnTo>
                <a:lnTo>
                  <a:pt x="312" y="236"/>
                </a:lnTo>
                <a:lnTo>
                  <a:pt x="312" y="238"/>
                </a:lnTo>
                <a:lnTo>
                  <a:pt x="312" y="240"/>
                </a:lnTo>
                <a:lnTo>
                  <a:pt x="312" y="241"/>
                </a:lnTo>
                <a:lnTo>
                  <a:pt x="312" y="243"/>
                </a:lnTo>
                <a:lnTo>
                  <a:pt x="310" y="245"/>
                </a:lnTo>
                <a:lnTo>
                  <a:pt x="312" y="245"/>
                </a:lnTo>
                <a:lnTo>
                  <a:pt x="312" y="246"/>
                </a:lnTo>
                <a:lnTo>
                  <a:pt x="310" y="246"/>
                </a:lnTo>
                <a:lnTo>
                  <a:pt x="310" y="248"/>
                </a:lnTo>
                <a:lnTo>
                  <a:pt x="308" y="248"/>
                </a:lnTo>
                <a:lnTo>
                  <a:pt x="308" y="250"/>
                </a:lnTo>
                <a:lnTo>
                  <a:pt x="307" y="250"/>
                </a:lnTo>
                <a:lnTo>
                  <a:pt x="307" y="252"/>
                </a:lnTo>
                <a:lnTo>
                  <a:pt x="307" y="253"/>
                </a:lnTo>
                <a:lnTo>
                  <a:pt x="307" y="255"/>
                </a:lnTo>
                <a:lnTo>
                  <a:pt x="307" y="257"/>
                </a:lnTo>
                <a:lnTo>
                  <a:pt x="305" y="257"/>
                </a:lnTo>
                <a:lnTo>
                  <a:pt x="305" y="258"/>
                </a:lnTo>
                <a:lnTo>
                  <a:pt x="307" y="258"/>
                </a:lnTo>
                <a:lnTo>
                  <a:pt x="307" y="260"/>
                </a:lnTo>
                <a:lnTo>
                  <a:pt x="307" y="262"/>
                </a:lnTo>
                <a:lnTo>
                  <a:pt x="305" y="262"/>
                </a:lnTo>
                <a:lnTo>
                  <a:pt x="305" y="264"/>
                </a:lnTo>
                <a:lnTo>
                  <a:pt x="303" y="264"/>
                </a:lnTo>
                <a:lnTo>
                  <a:pt x="303" y="262"/>
                </a:lnTo>
                <a:lnTo>
                  <a:pt x="303" y="264"/>
                </a:lnTo>
                <a:lnTo>
                  <a:pt x="301" y="264"/>
                </a:lnTo>
                <a:lnTo>
                  <a:pt x="300" y="264"/>
                </a:lnTo>
                <a:lnTo>
                  <a:pt x="300" y="265"/>
                </a:lnTo>
                <a:lnTo>
                  <a:pt x="298" y="265"/>
                </a:lnTo>
                <a:lnTo>
                  <a:pt x="298" y="264"/>
                </a:lnTo>
                <a:lnTo>
                  <a:pt x="296" y="264"/>
                </a:lnTo>
                <a:lnTo>
                  <a:pt x="296" y="265"/>
                </a:lnTo>
                <a:lnTo>
                  <a:pt x="296" y="264"/>
                </a:lnTo>
                <a:lnTo>
                  <a:pt x="295" y="264"/>
                </a:lnTo>
                <a:lnTo>
                  <a:pt x="293" y="264"/>
                </a:lnTo>
                <a:lnTo>
                  <a:pt x="291" y="264"/>
                </a:lnTo>
                <a:lnTo>
                  <a:pt x="289" y="264"/>
                </a:lnTo>
                <a:lnTo>
                  <a:pt x="288" y="264"/>
                </a:lnTo>
                <a:lnTo>
                  <a:pt x="286" y="264"/>
                </a:lnTo>
                <a:lnTo>
                  <a:pt x="284" y="264"/>
                </a:lnTo>
                <a:lnTo>
                  <a:pt x="282" y="264"/>
                </a:lnTo>
                <a:lnTo>
                  <a:pt x="281" y="264"/>
                </a:lnTo>
                <a:lnTo>
                  <a:pt x="281" y="265"/>
                </a:lnTo>
                <a:lnTo>
                  <a:pt x="281" y="264"/>
                </a:lnTo>
                <a:lnTo>
                  <a:pt x="279" y="264"/>
                </a:lnTo>
                <a:lnTo>
                  <a:pt x="279" y="262"/>
                </a:lnTo>
                <a:lnTo>
                  <a:pt x="277" y="262"/>
                </a:lnTo>
                <a:lnTo>
                  <a:pt x="277" y="260"/>
                </a:lnTo>
                <a:lnTo>
                  <a:pt x="279" y="260"/>
                </a:lnTo>
                <a:lnTo>
                  <a:pt x="277" y="260"/>
                </a:lnTo>
                <a:lnTo>
                  <a:pt x="277" y="258"/>
                </a:lnTo>
                <a:lnTo>
                  <a:pt x="276" y="258"/>
                </a:lnTo>
                <a:lnTo>
                  <a:pt x="276" y="260"/>
                </a:lnTo>
                <a:lnTo>
                  <a:pt x="274" y="260"/>
                </a:lnTo>
                <a:lnTo>
                  <a:pt x="274" y="262"/>
                </a:lnTo>
                <a:lnTo>
                  <a:pt x="272" y="262"/>
                </a:lnTo>
                <a:lnTo>
                  <a:pt x="270" y="262"/>
                </a:lnTo>
                <a:lnTo>
                  <a:pt x="270" y="260"/>
                </a:lnTo>
                <a:lnTo>
                  <a:pt x="269" y="260"/>
                </a:lnTo>
                <a:lnTo>
                  <a:pt x="269" y="262"/>
                </a:lnTo>
                <a:lnTo>
                  <a:pt x="267" y="262"/>
                </a:lnTo>
                <a:lnTo>
                  <a:pt x="267" y="260"/>
                </a:lnTo>
                <a:lnTo>
                  <a:pt x="267" y="262"/>
                </a:lnTo>
                <a:lnTo>
                  <a:pt x="265" y="262"/>
                </a:lnTo>
                <a:lnTo>
                  <a:pt x="265" y="260"/>
                </a:lnTo>
                <a:lnTo>
                  <a:pt x="265" y="262"/>
                </a:lnTo>
                <a:lnTo>
                  <a:pt x="265" y="260"/>
                </a:lnTo>
                <a:lnTo>
                  <a:pt x="264" y="260"/>
                </a:lnTo>
                <a:lnTo>
                  <a:pt x="264" y="262"/>
                </a:lnTo>
                <a:lnTo>
                  <a:pt x="262" y="262"/>
                </a:lnTo>
                <a:lnTo>
                  <a:pt x="260" y="262"/>
                </a:lnTo>
                <a:lnTo>
                  <a:pt x="260" y="260"/>
                </a:lnTo>
                <a:lnTo>
                  <a:pt x="258" y="260"/>
                </a:lnTo>
                <a:lnTo>
                  <a:pt x="258" y="262"/>
                </a:lnTo>
                <a:lnTo>
                  <a:pt x="258" y="260"/>
                </a:lnTo>
                <a:lnTo>
                  <a:pt x="257" y="260"/>
                </a:lnTo>
                <a:lnTo>
                  <a:pt x="255" y="260"/>
                </a:lnTo>
                <a:lnTo>
                  <a:pt x="257" y="260"/>
                </a:lnTo>
                <a:lnTo>
                  <a:pt x="257" y="258"/>
                </a:lnTo>
                <a:lnTo>
                  <a:pt x="255" y="258"/>
                </a:lnTo>
                <a:lnTo>
                  <a:pt x="253" y="258"/>
                </a:lnTo>
                <a:lnTo>
                  <a:pt x="251" y="258"/>
                </a:lnTo>
                <a:lnTo>
                  <a:pt x="250" y="258"/>
                </a:lnTo>
                <a:lnTo>
                  <a:pt x="250" y="257"/>
                </a:lnTo>
                <a:lnTo>
                  <a:pt x="250" y="258"/>
                </a:lnTo>
                <a:lnTo>
                  <a:pt x="248" y="258"/>
                </a:lnTo>
                <a:lnTo>
                  <a:pt x="248" y="257"/>
                </a:lnTo>
                <a:lnTo>
                  <a:pt x="248" y="258"/>
                </a:lnTo>
                <a:lnTo>
                  <a:pt x="248" y="260"/>
                </a:lnTo>
                <a:lnTo>
                  <a:pt x="246" y="260"/>
                </a:lnTo>
                <a:lnTo>
                  <a:pt x="248" y="260"/>
                </a:lnTo>
                <a:lnTo>
                  <a:pt x="246" y="260"/>
                </a:lnTo>
                <a:lnTo>
                  <a:pt x="246" y="262"/>
                </a:lnTo>
                <a:lnTo>
                  <a:pt x="245" y="262"/>
                </a:lnTo>
                <a:lnTo>
                  <a:pt x="243" y="260"/>
                </a:lnTo>
                <a:lnTo>
                  <a:pt x="241" y="260"/>
                </a:lnTo>
                <a:lnTo>
                  <a:pt x="241" y="258"/>
                </a:lnTo>
                <a:lnTo>
                  <a:pt x="241" y="260"/>
                </a:lnTo>
                <a:lnTo>
                  <a:pt x="239" y="260"/>
                </a:lnTo>
                <a:lnTo>
                  <a:pt x="238" y="260"/>
                </a:lnTo>
                <a:lnTo>
                  <a:pt x="238" y="262"/>
                </a:lnTo>
                <a:lnTo>
                  <a:pt x="236" y="262"/>
                </a:lnTo>
                <a:lnTo>
                  <a:pt x="236" y="264"/>
                </a:lnTo>
                <a:lnTo>
                  <a:pt x="234" y="264"/>
                </a:lnTo>
                <a:lnTo>
                  <a:pt x="234" y="262"/>
                </a:lnTo>
                <a:lnTo>
                  <a:pt x="233" y="262"/>
                </a:lnTo>
                <a:lnTo>
                  <a:pt x="231" y="262"/>
                </a:lnTo>
                <a:lnTo>
                  <a:pt x="229" y="262"/>
                </a:lnTo>
                <a:lnTo>
                  <a:pt x="227" y="262"/>
                </a:lnTo>
                <a:lnTo>
                  <a:pt x="226" y="262"/>
                </a:lnTo>
                <a:lnTo>
                  <a:pt x="226" y="264"/>
                </a:lnTo>
                <a:lnTo>
                  <a:pt x="224" y="264"/>
                </a:lnTo>
                <a:lnTo>
                  <a:pt x="224" y="265"/>
                </a:lnTo>
                <a:lnTo>
                  <a:pt x="226" y="265"/>
                </a:lnTo>
                <a:lnTo>
                  <a:pt x="226" y="267"/>
                </a:lnTo>
                <a:lnTo>
                  <a:pt x="224" y="267"/>
                </a:lnTo>
                <a:lnTo>
                  <a:pt x="222" y="267"/>
                </a:lnTo>
                <a:lnTo>
                  <a:pt x="221" y="267"/>
                </a:lnTo>
                <a:lnTo>
                  <a:pt x="219" y="267"/>
                </a:lnTo>
                <a:lnTo>
                  <a:pt x="217" y="267"/>
                </a:lnTo>
                <a:lnTo>
                  <a:pt x="217" y="269"/>
                </a:lnTo>
                <a:lnTo>
                  <a:pt x="219" y="269"/>
                </a:lnTo>
                <a:lnTo>
                  <a:pt x="217" y="270"/>
                </a:lnTo>
                <a:lnTo>
                  <a:pt x="217" y="272"/>
                </a:lnTo>
                <a:lnTo>
                  <a:pt x="219" y="272"/>
                </a:lnTo>
                <a:lnTo>
                  <a:pt x="221" y="274"/>
                </a:lnTo>
                <a:lnTo>
                  <a:pt x="221" y="276"/>
                </a:lnTo>
                <a:lnTo>
                  <a:pt x="222" y="276"/>
                </a:lnTo>
                <a:lnTo>
                  <a:pt x="222" y="277"/>
                </a:lnTo>
                <a:lnTo>
                  <a:pt x="224" y="277"/>
                </a:lnTo>
                <a:lnTo>
                  <a:pt x="224" y="279"/>
                </a:lnTo>
                <a:lnTo>
                  <a:pt x="224" y="281"/>
                </a:lnTo>
                <a:lnTo>
                  <a:pt x="222" y="283"/>
                </a:lnTo>
                <a:lnTo>
                  <a:pt x="222" y="284"/>
                </a:lnTo>
                <a:lnTo>
                  <a:pt x="222" y="286"/>
                </a:lnTo>
                <a:lnTo>
                  <a:pt x="221" y="286"/>
                </a:lnTo>
                <a:lnTo>
                  <a:pt x="221" y="288"/>
                </a:lnTo>
                <a:lnTo>
                  <a:pt x="221" y="289"/>
                </a:lnTo>
                <a:lnTo>
                  <a:pt x="219" y="289"/>
                </a:lnTo>
                <a:lnTo>
                  <a:pt x="219" y="291"/>
                </a:lnTo>
                <a:lnTo>
                  <a:pt x="219" y="293"/>
                </a:lnTo>
                <a:lnTo>
                  <a:pt x="217" y="293"/>
                </a:lnTo>
                <a:lnTo>
                  <a:pt x="217" y="291"/>
                </a:lnTo>
                <a:lnTo>
                  <a:pt x="215" y="291"/>
                </a:lnTo>
                <a:lnTo>
                  <a:pt x="215" y="293"/>
                </a:lnTo>
                <a:lnTo>
                  <a:pt x="214" y="293"/>
                </a:lnTo>
                <a:lnTo>
                  <a:pt x="212" y="293"/>
                </a:lnTo>
                <a:lnTo>
                  <a:pt x="210" y="293"/>
                </a:lnTo>
                <a:lnTo>
                  <a:pt x="208" y="293"/>
                </a:lnTo>
                <a:lnTo>
                  <a:pt x="207" y="293"/>
                </a:lnTo>
                <a:lnTo>
                  <a:pt x="207" y="295"/>
                </a:lnTo>
                <a:lnTo>
                  <a:pt x="205" y="295"/>
                </a:lnTo>
                <a:lnTo>
                  <a:pt x="205" y="296"/>
                </a:lnTo>
                <a:lnTo>
                  <a:pt x="205" y="295"/>
                </a:lnTo>
                <a:lnTo>
                  <a:pt x="203" y="295"/>
                </a:lnTo>
                <a:lnTo>
                  <a:pt x="203" y="293"/>
                </a:lnTo>
                <a:lnTo>
                  <a:pt x="202" y="293"/>
                </a:lnTo>
                <a:lnTo>
                  <a:pt x="202" y="291"/>
                </a:lnTo>
                <a:lnTo>
                  <a:pt x="200" y="291"/>
                </a:lnTo>
                <a:lnTo>
                  <a:pt x="200" y="289"/>
                </a:lnTo>
                <a:lnTo>
                  <a:pt x="200" y="288"/>
                </a:lnTo>
                <a:lnTo>
                  <a:pt x="198" y="288"/>
                </a:lnTo>
                <a:lnTo>
                  <a:pt x="198" y="286"/>
                </a:lnTo>
                <a:lnTo>
                  <a:pt x="198" y="284"/>
                </a:lnTo>
                <a:lnTo>
                  <a:pt x="198" y="283"/>
                </a:lnTo>
                <a:lnTo>
                  <a:pt x="196" y="283"/>
                </a:lnTo>
                <a:lnTo>
                  <a:pt x="196" y="281"/>
                </a:lnTo>
                <a:lnTo>
                  <a:pt x="195" y="281"/>
                </a:lnTo>
                <a:lnTo>
                  <a:pt x="195" y="279"/>
                </a:lnTo>
                <a:lnTo>
                  <a:pt x="193" y="279"/>
                </a:lnTo>
                <a:lnTo>
                  <a:pt x="191" y="279"/>
                </a:lnTo>
                <a:lnTo>
                  <a:pt x="190" y="279"/>
                </a:lnTo>
                <a:lnTo>
                  <a:pt x="190" y="277"/>
                </a:lnTo>
                <a:lnTo>
                  <a:pt x="188" y="277"/>
                </a:lnTo>
                <a:lnTo>
                  <a:pt x="186" y="277"/>
                </a:lnTo>
                <a:lnTo>
                  <a:pt x="186" y="276"/>
                </a:lnTo>
                <a:lnTo>
                  <a:pt x="184" y="276"/>
                </a:lnTo>
                <a:lnTo>
                  <a:pt x="184" y="277"/>
                </a:lnTo>
                <a:lnTo>
                  <a:pt x="183" y="277"/>
                </a:lnTo>
                <a:lnTo>
                  <a:pt x="181" y="277"/>
                </a:lnTo>
                <a:lnTo>
                  <a:pt x="181" y="279"/>
                </a:lnTo>
                <a:lnTo>
                  <a:pt x="179" y="279"/>
                </a:lnTo>
                <a:lnTo>
                  <a:pt x="177" y="279"/>
                </a:lnTo>
                <a:lnTo>
                  <a:pt x="177" y="281"/>
                </a:lnTo>
                <a:lnTo>
                  <a:pt x="176" y="281"/>
                </a:lnTo>
                <a:lnTo>
                  <a:pt x="174" y="281"/>
                </a:lnTo>
                <a:lnTo>
                  <a:pt x="174" y="283"/>
                </a:lnTo>
                <a:lnTo>
                  <a:pt x="174" y="281"/>
                </a:lnTo>
                <a:lnTo>
                  <a:pt x="172" y="281"/>
                </a:lnTo>
                <a:lnTo>
                  <a:pt x="171" y="281"/>
                </a:lnTo>
                <a:lnTo>
                  <a:pt x="169" y="281"/>
                </a:lnTo>
                <a:lnTo>
                  <a:pt x="169" y="283"/>
                </a:lnTo>
                <a:lnTo>
                  <a:pt x="167" y="283"/>
                </a:lnTo>
                <a:lnTo>
                  <a:pt x="165" y="283"/>
                </a:lnTo>
                <a:lnTo>
                  <a:pt x="164" y="283"/>
                </a:lnTo>
                <a:lnTo>
                  <a:pt x="164" y="284"/>
                </a:lnTo>
                <a:lnTo>
                  <a:pt x="162" y="284"/>
                </a:lnTo>
                <a:lnTo>
                  <a:pt x="162" y="283"/>
                </a:lnTo>
                <a:lnTo>
                  <a:pt x="160" y="283"/>
                </a:lnTo>
                <a:lnTo>
                  <a:pt x="159" y="283"/>
                </a:lnTo>
                <a:lnTo>
                  <a:pt x="159" y="281"/>
                </a:lnTo>
                <a:lnTo>
                  <a:pt x="157" y="281"/>
                </a:lnTo>
                <a:lnTo>
                  <a:pt x="155" y="281"/>
                </a:lnTo>
                <a:lnTo>
                  <a:pt x="155" y="279"/>
                </a:lnTo>
                <a:lnTo>
                  <a:pt x="153" y="279"/>
                </a:lnTo>
                <a:lnTo>
                  <a:pt x="152" y="279"/>
                </a:lnTo>
                <a:lnTo>
                  <a:pt x="152" y="277"/>
                </a:lnTo>
                <a:lnTo>
                  <a:pt x="150" y="277"/>
                </a:lnTo>
                <a:lnTo>
                  <a:pt x="150" y="276"/>
                </a:lnTo>
                <a:lnTo>
                  <a:pt x="148" y="276"/>
                </a:lnTo>
                <a:lnTo>
                  <a:pt x="148" y="274"/>
                </a:lnTo>
                <a:lnTo>
                  <a:pt x="147" y="274"/>
                </a:lnTo>
                <a:lnTo>
                  <a:pt x="147" y="272"/>
                </a:lnTo>
                <a:lnTo>
                  <a:pt x="145" y="272"/>
                </a:lnTo>
                <a:lnTo>
                  <a:pt x="143" y="272"/>
                </a:lnTo>
                <a:lnTo>
                  <a:pt x="141" y="272"/>
                </a:lnTo>
                <a:lnTo>
                  <a:pt x="141" y="270"/>
                </a:lnTo>
                <a:lnTo>
                  <a:pt x="140" y="270"/>
                </a:lnTo>
                <a:lnTo>
                  <a:pt x="140" y="269"/>
                </a:lnTo>
                <a:lnTo>
                  <a:pt x="140" y="267"/>
                </a:lnTo>
                <a:lnTo>
                  <a:pt x="138" y="267"/>
                </a:lnTo>
                <a:lnTo>
                  <a:pt x="138" y="265"/>
                </a:lnTo>
                <a:lnTo>
                  <a:pt x="138" y="264"/>
                </a:lnTo>
                <a:lnTo>
                  <a:pt x="136" y="264"/>
                </a:lnTo>
                <a:lnTo>
                  <a:pt x="136" y="262"/>
                </a:lnTo>
                <a:lnTo>
                  <a:pt x="134" y="262"/>
                </a:lnTo>
                <a:lnTo>
                  <a:pt x="133" y="262"/>
                </a:lnTo>
                <a:lnTo>
                  <a:pt x="133" y="264"/>
                </a:lnTo>
                <a:lnTo>
                  <a:pt x="131" y="264"/>
                </a:lnTo>
                <a:lnTo>
                  <a:pt x="129" y="264"/>
                </a:lnTo>
                <a:lnTo>
                  <a:pt x="129" y="265"/>
                </a:lnTo>
                <a:lnTo>
                  <a:pt x="128" y="265"/>
                </a:lnTo>
                <a:lnTo>
                  <a:pt x="126" y="265"/>
                </a:lnTo>
                <a:lnTo>
                  <a:pt x="126" y="267"/>
                </a:lnTo>
                <a:lnTo>
                  <a:pt x="124" y="267"/>
                </a:lnTo>
                <a:lnTo>
                  <a:pt x="124" y="269"/>
                </a:lnTo>
                <a:lnTo>
                  <a:pt x="124" y="270"/>
                </a:lnTo>
                <a:lnTo>
                  <a:pt x="122" y="270"/>
                </a:lnTo>
                <a:lnTo>
                  <a:pt x="122" y="272"/>
                </a:lnTo>
                <a:lnTo>
                  <a:pt x="122" y="274"/>
                </a:lnTo>
                <a:lnTo>
                  <a:pt x="122" y="276"/>
                </a:lnTo>
                <a:lnTo>
                  <a:pt x="121" y="276"/>
                </a:lnTo>
                <a:lnTo>
                  <a:pt x="121" y="277"/>
                </a:lnTo>
                <a:lnTo>
                  <a:pt x="119" y="277"/>
                </a:lnTo>
                <a:lnTo>
                  <a:pt x="119" y="279"/>
                </a:lnTo>
                <a:lnTo>
                  <a:pt x="117" y="279"/>
                </a:lnTo>
                <a:lnTo>
                  <a:pt x="117" y="281"/>
                </a:lnTo>
                <a:lnTo>
                  <a:pt x="116" y="281"/>
                </a:lnTo>
                <a:lnTo>
                  <a:pt x="116" y="283"/>
                </a:lnTo>
                <a:lnTo>
                  <a:pt x="114" y="283"/>
                </a:lnTo>
                <a:lnTo>
                  <a:pt x="114" y="284"/>
                </a:lnTo>
                <a:lnTo>
                  <a:pt x="112" y="286"/>
                </a:lnTo>
                <a:lnTo>
                  <a:pt x="112" y="288"/>
                </a:lnTo>
                <a:lnTo>
                  <a:pt x="110" y="288"/>
                </a:lnTo>
                <a:lnTo>
                  <a:pt x="110" y="289"/>
                </a:lnTo>
                <a:lnTo>
                  <a:pt x="110" y="291"/>
                </a:lnTo>
                <a:lnTo>
                  <a:pt x="109" y="291"/>
                </a:lnTo>
                <a:lnTo>
                  <a:pt x="109" y="293"/>
                </a:lnTo>
                <a:lnTo>
                  <a:pt x="109" y="295"/>
                </a:lnTo>
                <a:lnTo>
                  <a:pt x="107" y="295"/>
                </a:lnTo>
                <a:lnTo>
                  <a:pt x="107" y="296"/>
                </a:lnTo>
                <a:lnTo>
                  <a:pt x="107" y="298"/>
                </a:lnTo>
                <a:lnTo>
                  <a:pt x="105" y="298"/>
                </a:lnTo>
                <a:lnTo>
                  <a:pt x="105" y="300"/>
                </a:lnTo>
                <a:lnTo>
                  <a:pt x="103" y="300"/>
                </a:lnTo>
                <a:lnTo>
                  <a:pt x="102" y="300"/>
                </a:lnTo>
                <a:lnTo>
                  <a:pt x="102" y="301"/>
                </a:lnTo>
                <a:lnTo>
                  <a:pt x="100" y="301"/>
                </a:lnTo>
                <a:lnTo>
                  <a:pt x="100" y="303"/>
                </a:lnTo>
                <a:lnTo>
                  <a:pt x="98" y="303"/>
                </a:lnTo>
                <a:lnTo>
                  <a:pt x="97" y="303"/>
                </a:lnTo>
                <a:lnTo>
                  <a:pt x="97" y="305"/>
                </a:lnTo>
                <a:lnTo>
                  <a:pt x="95" y="305"/>
                </a:lnTo>
                <a:lnTo>
                  <a:pt x="93" y="305"/>
                </a:lnTo>
                <a:lnTo>
                  <a:pt x="93" y="307"/>
                </a:lnTo>
                <a:lnTo>
                  <a:pt x="91" y="307"/>
                </a:lnTo>
                <a:lnTo>
                  <a:pt x="90" y="307"/>
                </a:lnTo>
                <a:lnTo>
                  <a:pt x="88" y="307"/>
                </a:lnTo>
                <a:lnTo>
                  <a:pt x="88" y="308"/>
                </a:lnTo>
                <a:lnTo>
                  <a:pt x="86" y="308"/>
                </a:lnTo>
                <a:lnTo>
                  <a:pt x="86" y="310"/>
                </a:lnTo>
                <a:lnTo>
                  <a:pt x="85" y="310"/>
                </a:lnTo>
                <a:lnTo>
                  <a:pt x="83" y="310"/>
                </a:lnTo>
                <a:lnTo>
                  <a:pt x="83" y="308"/>
                </a:lnTo>
                <a:lnTo>
                  <a:pt x="81" y="308"/>
                </a:lnTo>
                <a:lnTo>
                  <a:pt x="79" y="308"/>
                </a:lnTo>
                <a:lnTo>
                  <a:pt x="79" y="307"/>
                </a:lnTo>
                <a:lnTo>
                  <a:pt x="81" y="307"/>
                </a:lnTo>
                <a:lnTo>
                  <a:pt x="81" y="305"/>
                </a:lnTo>
                <a:lnTo>
                  <a:pt x="83" y="305"/>
                </a:lnTo>
                <a:lnTo>
                  <a:pt x="83" y="303"/>
                </a:lnTo>
                <a:lnTo>
                  <a:pt x="83" y="301"/>
                </a:lnTo>
                <a:lnTo>
                  <a:pt x="85" y="301"/>
                </a:lnTo>
                <a:lnTo>
                  <a:pt x="85" y="300"/>
                </a:lnTo>
                <a:lnTo>
                  <a:pt x="85" y="298"/>
                </a:lnTo>
                <a:lnTo>
                  <a:pt x="86" y="298"/>
                </a:lnTo>
                <a:lnTo>
                  <a:pt x="86" y="296"/>
                </a:lnTo>
                <a:lnTo>
                  <a:pt x="85" y="296"/>
                </a:lnTo>
                <a:lnTo>
                  <a:pt x="86" y="296"/>
                </a:lnTo>
                <a:lnTo>
                  <a:pt x="85" y="296"/>
                </a:lnTo>
                <a:lnTo>
                  <a:pt x="86" y="295"/>
                </a:lnTo>
                <a:lnTo>
                  <a:pt x="85" y="295"/>
                </a:lnTo>
                <a:lnTo>
                  <a:pt x="85" y="293"/>
                </a:lnTo>
                <a:lnTo>
                  <a:pt x="86" y="293"/>
                </a:lnTo>
                <a:lnTo>
                  <a:pt x="85" y="293"/>
                </a:lnTo>
                <a:lnTo>
                  <a:pt x="86" y="293"/>
                </a:lnTo>
                <a:lnTo>
                  <a:pt x="86" y="291"/>
                </a:lnTo>
                <a:lnTo>
                  <a:pt x="88" y="291"/>
                </a:lnTo>
                <a:lnTo>
                  <a:pt x="88" y="289"/>
                </a:lnTo>
                <a:lnTo>
                  <a:pt x="86" y="289"/>
                </a:lnTo>
                <a:lnTo>
                  <a:pt x="86" y="288"/>
                </a:lnTo>
                <a:lnTo>
                  <a:pt x="86" y="286"/>
                </a:lnTo>
                <a:lnTo>
                  <a:pt x="85" y="286"/>
                </a:lnTo>
                <a:lnTo>
                  <a:pt x="85" y="284"/>
                </a:lnTo>
                <a:lnTo>
                  <a:pt x="85" y="283"/>
                </a:lnTo>
                <a:lnTo>
                  <a:pt x="85" y="281"/>
                </a:lnTo>
                <a:lnTo>
                  <a:pt x="83" y="281"/>
                </a:lnTo>
                <a:lnTo>
                  <a:pt x="83" y="279"/>
                </a:lnTo>
                <a:lnTo>
                  <a:pt x="85" y="279"/>
                </a:lnTo>
                <a:lnTo>
                  <a:pt x="85" y="277"/>
                </a:lnTo>
                <a:lnTo>
                  <a:pt x="85" y="276"/>
                </a:lnTo>
                <a:lnTo>
                  <a:pt x="83" y="276"/>
                </a:lnTo>
                <a:lnTo>
                  <a:pt x="85" y="276"/>
                </a:lnTo>
                <a:lnTo>
                  <a:pt x="85" y="274"/>
                </a:lnTo>
                <a:lnTo>
                  <a:pt x="85" y="272"/>
                </a:lnTo>
                <a:lnTo>
                  <a:pt x="86" y="272"/>
                </a:lnTo>
                <a:lnTo>
                  <a:pt x="86" y="270"/>
                </a:lnTo>
                <a:lnTo>
                  <a:pt x="85" y="270"/>
                </a:lnTo>
                <a:lnTo>
                  <a:pt x="85" y="269"/>
                </a:lnTo>
                <a:lnTo>
                  <a:pt x="83" y="269"/>
                </a:lnTo>
                <a:lnTo>
                  <a:pt x="83" y="267"/>
                </a:lnTo>
                <a:lnTo>
                  <a:pt x="81" y="267"/>
                </a:lnTo>
                <a:lnTo>
                  <a:pt x="79" y="267"/>
                </a:lnTo>
                <a:lnTo>
                  <a:pt x="79" y="265"/>
                </a:lnTo>
                <a:lnTo>
                  <a:pt x="78" y="265"/>
                </a:lnTo>
                <a:lnTo>
                  <a:pt x="76" y="265"/>
                </a:lnTo>
                <a:lnTo>
                  <a:pt x="74" y="265"/>
                </a:lnTo>
                <a:lnTo>
                  <a:pt x="74" y="264"/>
                </a:lnTo>
                <a:lnTo>
                  <a:pt x="73" y="264"/>
                </a:lnTo>
                <a:lnTo>
                  <a:pt x="73" y="265"/>
                </a:lnTo>
                <a:lnTo>
                  <a:pt x="71" y="265"/>
                </a:lnTo>
                <a:lnTo>
                  <a:pt x="71" y="267"/>
                </a:lnTo>
                <a:lnTo>
                  <a:pt x="71" y="269"/>
                </a:lnTo>
                <a:lnTo>
                  <a:pt x="69" y="269"/>
                </a:lnTo>
                <a:lnTo>
                  <a:pt x="69" y="270"/>
                </a:lnTo>
                <a:lnTo>
                  <a:pt x="67" y="270"/>
                </a:lnTo>
                <a:lnTo>
                  <a:pt x="66" y="270"/>
                </a:lnTo>
                <a:lnTo>
                  <a:pt x="64" y="270"/>
                </a:lnTo>
                <a:lnTo>
                  <a:pt x="62" y="270"/>
                </a:lnTo>
                <a:lnTo>
                  <a:pt x="62" y="269"/>
                </a:lnTo>
                <a:lnTo>
                  <a:pt x="60" y="269"/>
                </a:lnTo>
                <a:lnTo>
                  <a:pt x="60" y="267"/>
                </a:lnTo>
                <a:lnTo>
                  <a:pt x="59" y="265"/>
                </a:lnTo>
                <a:lnTo>
                  <a:pt x="59" y="264"/>
                </a:lnTo>
                <a:lnTo>
                  <a:pt x="59" y="262"/>
                </a:lnTo>
                <a:lnTo>
                  <a:pt x="57" y="262"/>
                </a:lnTo>
                <a:lnTo>
                  <a:pt x="57" y="260"/>
                </a:lnTo>
                <a:lnTo>
                  <a:pt x="55" y="260"/>
                </a:lnTo>
                <a:lnTo>
                  <a:pt x="54" y="260"/>
                </a:lnTo>
                <a:lnTo>
                  <a:pt x="52" y="260"/>
                </a:lnTo>
                <a:lnTo>
                  <a:pt x="50" y="260"/>
                </a:lnTo>
                <a:lnTo>
                  <a:pt x="50" y="262"/>
                </a:lnTo>
                <a:lnTo>
                  <a:pt x="48" y="262"/>
                </a:lnTo>
                <a:lnTo>
                  <a:pt x="47" y="262"/>
                </a:lnTo>
                <a:lnTo>
                  <a:pt x="47" y="260"/>
                </a:lnTo>
                <a:lnTo>
                  <a:pt x="45" y="260"/>
                </a:lnTo>
                <a:lnTo>
                  <a:pt x="43" y="260"/>
                </a:lnTo>
                <a:lnTo>
                  <a:pt x="35" y="264"/>
                </a:lnTo>
                <a:lnTo>
                  <a:pt x="33" y="262"/>
                </a:lnTo>
                <a:lnTo>
                  <a:pt x="31" y="257"/>
                </a:lnTo>
                <a:lnTo>
                  <a:pt x="29" y="252"/>
                </a:lnTo>
                <a:lnTo>
                  <a:pt x="29" y="250"/>
                </a:lnTo>
                <a:lnTo>
                  <a:pt x="28" y="246"/>
                </a:lnTo>
                <a:lnTo>
                  <a:pt x="28" y="241"/>
                </a:lnTo>
                <a:lnTo>
                  <a:pt x="26" y="236"/>
                </a:lnTo>
                <a:lnTo>
                  <a:pt x="26" y="229"/>
                </a:lnTo>
                <a:lnTo>
                  <a:pt x="26" y="224"/>
                </a:lnTo>
                <a:lnTo>
                  <a:pt x="24" y="217"/>
                </a:lnTo>
                <a:lnTo>
                  <a:pt x="24" y="212"/>
                </a:lnTo>
                <a:lnTo>
                  <a:pt x="23" y="207"/>
                </a:lnTo>
                <a:lnTo>
                  <a:pt x="19" y="203"/>
                </a:lnTo>
                <a:lnTo>
                  <a:pt x="14" y="203"/>
                </a:lnTo>
                <a:lnTo>
                  <a:pt x="9" y="205"/>
                </a:lnTo>
                <a:lnTo>
                  <a:pt x="5" y="205"/>
                </a:lnTo>
                <a:lnTo>
                  <a:pt x="0" y="203"/>
                </a:lnTo>
                <a:lnTo>
                  <a:pt x="0" y="198"/>
                </a:lnTo>
                <a:lnTo>
                  <a:pt x="2" y="193"/>
                </a:lnTo>
                <a:lnTo>
                  <a:pt x="4" y="188"/>
                </a:lnTo>
                <a:lnTo>
                  <a:pt x="9" y="184"/>
                </a:lnTo>
                <a:lnTo>
                  <a:pt x="14" y="184"/>
                </a:lnTo>
                <a:lnTo>
                  <a:pt x="17" y="188"/>
                </a:lnTo>
                <a:lnTo>
                  <a:pt x="23" y="186"/>
                </a:lnTo>
                <a:lnTo>
                  <a:pt x="28" y="181"/>
                </a:lnTo>
                <a:lnTo>
                  <a:pt x="31" y="178"/>
                </a:lnTo>
                <a:lnTo>
                  <a:pt x="35" y="172"/>
                </a:lnTo>
                <a:lnTo>
                  <a:pt x="38" y="167"/>
                </a:lnTo>
                <a:lnTo>
                  <a:pt x="43" y="165"/>
                </a:lnTo>
                <a:lnTo>
                  <a:pt x="48" y="164"/>
                </a:lnTo>
                <a:lnTo>
                  <a:pt x="52" y="165"/>
                </a:lnTo>
                <a:lnTo>
                  <a:pt x="57" y="165"/>
                </a:lnTo>
                <a:lnTo>
                  <a:pt x="62" y="160"/>
                </a:lnTo>
                <a:lnTo>
                  <a:pt x="67" y="159"/>
                </a:lnTo>
                <a:lnTo>
                  <a:pt x="73" y="159"/>
                </a:lnTo>
                <a:lnTo>
                  <a:pt x="76" y="160"/>
                </a:lnTo>
                <a:lnTo>
                  <a:pt x="85" y="160"/>
                </a:lnTo>
                <a:lnTo>
                  <a:pt x="90" y="162"/>
                </a:lnTo>
                <a:lnTo>
                  <a:pt x="95" y="160"/>
                </a:lnTo>
                <a:lnTo>
                  <a:pt x="98" y="159"/>
                </a:lnTo>
                <a:lnTo>
                  <a:pt x="102" y="155"/>
                </a:lnTo>
                <a:lnTo>
                  <a:pt x="103" y="152"/>
                </a:lnTo>
                <a:lnTo>
                  <a:pt x="109" y="150"/>
                </a:lnTo>
                <a:lnTo>
                  <a:pt x="114" y="150"/>
                </a:lnTo>
                <a:lnTo>
                  <a:pt x="119" y="147"/>
                </a:lnTo>
                <a:lnTo>
                  <a:pt x="121" y="145"/>
                </a:lnTo>
                <a:lnTo>
                  <a:pt x="122" y="140"/>
                </a:lnTo>
                <a:lnTo>
                  <a:pt x="126" y="136"/>
                </a:lnTo>
                <a:lnTo>
                  <a:pt x="131" y="136"/>
                </a:lnTo>
                <a:lnTo>
                  <a:pt x="133" y="131"/>
                </a:lnTo>
                <a:lnTo>
                  <a:pt x="133" y="124"/>
                </a:lnTo>
                <a:lnTo>
                  <a:pt x="134" y="119"/>
                </a:lnTo>
                <a:lnTo>
                  <a:pt x="136" y="116"/>
                </a:lnTo>
                <a:lnTo>
                  <a:pt x="140" y="112"/>
                </a:lnTo>
                <a:lnTo>
                  <a:pt x="143" y="110"/>
                </a:lnTo>
                <a:lnTo>
                  <a:pt x="147" y="107"/>
                </a:lnTo>
                <a:lnTo>
                  <a:pt x="150" y="104"/>
                </a:lnTo>
                <a:lnTo>
                  <a:pt x="152" y="100"/>
                </a:lnTo>
                <a:lnTo>
                  <a:pt x="155" y="97"/>
                </a:lnTo>
                <a:lnTo>
                  <a:pt x="159" y="93"/>
                </a:lnTo>
                <a:lnTo>
                  <a:pt x="160" y="90"/>
                </a:lnTo>
                <a:lnTo>
                  <a:pt x="165" y="90"/>
                </a:lnTo>
                <a:lnTo>
                  <a:pt x="169" y="90"/>
                </a:lnTo>
                <a:lnTo>
                  <a:pt x="172" y="86"/>
                </a:lnTo>
                <a:lnTo>
                  <a:pt x="172" y="81"/>
                </a:lnTo>
                <a:lnTo>
                  <a:pt x="176" y="78"/>
                </a:lnTo>
                <a:lnTo>
                  <a:pt x="179" y="76"/>
                </a:lnTo>
                <a:lnTo>
                  <a:pt x="184" y="74"/>
                </a:lnTo>
                <a:lnTo>
                  <a:pt x="188" y="71"/>
                </a:lnTo>
                <a:lnTo>
                  <a:pt x="191" y="69"/>
                </a:lnTo>
                <a:lnTo>
                  <a:pt x="195" y="66"/>
                </a:lnTo>
                <a:lnTo>
                  <a:pt x="198" y="62"/>
                </a:lnTo>
                <a:lnTo>
                  <a:pt x="200" y="59"/>
                </a:lnTo>
                <a:lnTo>
                  <a:pt x="203" y="55"/>
                </a:lnTo>
                <a:lnTo>
                  <a:pt x="205" y="50"/>
                </a:lnTo>
                <a:lnTo>
                  <a:pt x="214" y="50"/>
                </a:lnTo>
                <a:lnTo>
                  <a:pt x="215" y="50"/>
                </a:lnTo>
                <a:lnTo>
                  <a:pt x="217" y="50"/>
                </a:lnTo>
                <a:lnTo>
                  <a:pt x="217" y="48"/>
                </a:lnTo>
                <a:lnTo>
                  <a:pt x="219" y="48"/>
                </a:lnTo>
                <a:lnTo>
                  <a:pt x="221" y="48"/>
                </a:lnTo>
                <a:lnTo>
                  <a:pt x="221" y="47"/>
                </a:lnTo>
                <a:lnTo>
                  <a:pt x="222" y="47"/>
                </a:lnTo>
                <a:lnTo>
                  <a:pt x="224" y="47"/>
                </a:lnTo>
                <a:lnTo>
                  <a:pt x="224" y="45"/>
                </a:lnTo>
                <a:lnTo>
                  <a:pt x="226" y="45"/>
                </a:lnTo>
                <a:lnTo>
                  <a:pt x="227" y="45"/>
                </a:lnTo>
                <a:lnTo>
                  <a:pt x="229" y="43"/>
                </a:lnTo>
                <a:lnTo>
                  <a:pt x="231" y="43"/>
                </a:lnTo>
                <a:lnTo>
                  <a:pt x="233" y="43"/>
                </a:lnTo>
                <a:lnTo>
                  <a:pt x="233" y="42"/>
                </a:lnTo>
                <a:lnTo>
                  <a:pt x="234" y="42"/>
                </a:lnTo>
                <a:lnTo>
                  <a:pt x="236" y="42"/>
                </a:lnTo>
                <a:lnTo>
                  <a:pt x="236" y="40"/>
                </a:lnTo>
                <a:lnTo>
                  <a:pt x="238" y="40"/>
                </a:lnTo>
                <a:lnTo>
                  <a:pt x="239" y="40"/>
                </a:lnTo>
                <a:lnTo>
                  <a:pt x="239" y="38"/>
                </a:lnTo>
                <a:lnTo>
                  <a:pt x="241" y="38"/>
                </a:lnTo>
                <a:lnTo>
                  <a:pt x="243" y="38"/>
                </a:lnTo>
                <a:lnTo>
                  <a:pt x="243" y="36"/>
                </a:lnTo>
                <a:lnTo>
                  <a:pt x="245" y="36"/>
                </a:lnTo>
                <a:lnTo>
                  <a:pt x="246" y="36"/>
                </a:lnTo>
                <a:lnTo>
                  <a:pt x="246" y="35"/>
                </a:lnTo>
                <a:lnTo>
                  <a:pt x="248" y="35"/>
                </a:lnTo>
                <a:lnTo>
                  <a:pt x="250" y="35"/>
                </a:lnTo>
                <a:lnTo>
                  <a:pt x="250" y="33"/>
                </a:lnTo>
                <a:lnTo>
                  <a:pt x="251" y="33"/>
                </a:lnTo>
                <a:lnTo>
                  <a:pt x="253" y="33"/>
                </a:lnTo>
                <a:lnTo>
                  <a:pt x="253" y="31"/>
                </a:lnTo>
                <a:lnTo>
                  <a:pt x="255" y="31"/>
                </a:lnTo>
                <a:lnTo>
                  <a:pt x="257" y="31"/>
                </a:lnTo>
                <a:lnTo>
                  <a:pt x="258" y="31"/>
                </a:lnTo>
                <a:lnTo>
                  <a:pt x="258" y="29"/>
                </a:lnTo>
                <a:lnTo>
                  <a:pt x="260" y="29"/>
                </a:lnTo>
                <a:lnTo>
                  <a:pt x="262" y="29"/>
                </a:lnTo>
                <a:lnTo>
                  <a:pt x="262" y="28"/>
                </a:lnTo>
                <a:lnTo>
                  <a:pt x="264" y="28"/>
                </a:lnTo>
                <a:lnTo>
                  <a:pt x="265" y="28"/>
                </a:lnTo>
                <a:lnTo>
                  <a:pt x="265" y="26"/>
                </a:lnTo>
                <a:lnTo>
                  <a:pt x="267" y="26"/>
                </a:lnTo>
                <a:lnTo>
                  <a:pt x="269" y="26"/>
                </a:lnTo>
                <a:lnTo>
                  <a:pt x="269" y="24"/>
                </a:lnTo>
                <a:lnTo>
                  <a:pt x="270" y="24"/>
                </a:lnTo>
                <a:lnTo>
                  <a:pt x="272" y="24"/>
                </a:lnTo>
                <a:lnTo>
                  <a:pt x="272" y="23"/>
                </a:lnTo>
                <a:lnTo>
                  <a:pt x="274" y="23"/>
                </a:lnTo>
                <a:lnTo>
                  <a:pt x="276" y="23"/>
                </a:lnTo>
                <a:lnTo>
                  <a:pt x="276" y="21"/>
                </a:lnTo>
                <a:lnTo>
                  <a:pt x="277" y="21"/>
                </a:lnTo>
                <a:lnTo>
                  <a:pt x="279" y="21"/>
                </a:lnTo>
                <a:lnTo>
                  <a:pt x="279" y="19"/>
                </a:lnTo>
                <a:lnTo>
                  <a:pt x="281" y="19"/>
                </a:lnTo>
                <a:lnTo>
                  <a:pt x="282" y="19"/>
                </a:lnTo>
                <a:lnTo>
                  <a:pt x="284" y="17"/>
                </a:lnTo>
                <a:lnTo>
                  <a:pt x="286" y="17"/>
                </a:lnTo>
                <a:lnTo>
                  <a:pt x="288" y="17"/>
                </a:lnTo>
                <a:lnTo>
                  <a:pt x="288" y="16"/>
                </a:lnTo>
                <a:lnTo>
                  <a:pt x="289" y="16"/>
                </a:lnTo>
                <a:lnTo>
                  <a:pt x="291" y="16"/>
                </a:lnTo>
                <a:lnTo>
                  <a:pt x="291" y="14"/>
                </a:lnTo>
                <a:lnTo>
                  <a:pt x="293" y="14"/>
                </a:lnTo>
                <a:lnTo>
                  <a:pt x="295" y="14"/>
                </a:lnTo>
                <a:lnTo>
                  <a:pt x="295" y="12"/>
                </a:lnTo>
                <a:lnTo>
                  <a:pt x="296" y="12"/>
                </a:lnTo>
                <a:lnTo>
                  <a:pt x="298" y="12"/>
                </a:lnTo>
                <a:lnTo>
                  <a:pt x="298" y="11"/>
                </a:lnTo>
                <a:lnTo>
                  <a:pt x="300" y="11"/>
                </a:lnTo>
                <a:lnTo>
                  <a:pt x="301" y="11"/>
                </a:lnTo>
                <a:lnTo>
                  <a:pt x="301" y="9"/>
                </a:lnTo>
                <a:lnTo>
                  <a:pt x="303" y="9"/>
                </a:lnTo>
                <a:lnTo>
                  <a:pt x="305" y="9"/>
                </a:lnTo>
                <a:lnTo>
                  <a:pt x="307" y="7"/>
                </a:lnTo>
                <a:lnTo>
                  <a:pt x="308" y="7"/>
                </a:lnTo>
                <a:lnTo>
                  <a:pt x="310" y="7"/>
                </a:lnTo>
                <a:lnTo>
                  <a:pt x="310" y="5"/>
                </a:lnTo>
                <a:lnTo>
                  <a:pt x="312" y="5"/>
                </a:lnTo>
                <a:lnTo>
                  <a:pt x="313" y="5"/>
                </a:lnTo>
                <a:lnTo>
                  <a:pt x="313" y="4"/>
                </a:lnTo>
                <a:lnTo>
                  <a:pt x="315" y="4"/>
                </a:lnTo>
                <a:lnTo>
                  <a:pt x="317" y="4"/>
                </a:lnTo>
                <a:lnTo>
                  <a:pt x="317" y="2"/>
                </a:lnTo>
                <a:lnTo>
                  <a:pt x="319" y="2"/>
                </a:lnTo>
                <a:lnTo>
                  <a:pt x="320" y="2"/>
                </a:lnTo>
                <a:lnTo>
                  <a:pt x="320" y="0"/>
                </a:lnTo>
                <a:lnTo>
                  <a:pt x="322" y="0"/>
                </a:lnTo>
                <a:lnTo>
                  <a:pt x="324" y="0"/>
                </a:lnTo>
                <a:lnTo>
                  <a:pt x="324" y="2"/>
                </a:lnTo>
                <a:lnTo>
                  <a:pt x="326" y="2"/>
                </a:lnTo>
                <a:lnTo>
                  <a:pt x="326" y="4"/>
                </a:lnTo>
                <a:lnTo>
                  <a:pt x="327" y="4"/>
                </a:lnTo>
                <a:lnTo>
                  <a:pt x="327" y="5"/>
                </a:lnTo>
                <a:lnTo>
                  <a:pt x="329" y="5"/>
                </a:lnTo>
                <a:lnTo>
                  <a:pt x="329" y="7"/>
                </a:lnTo>
                <a:lnTo>
                  <a:pt x="331" y="7"/>
                </a:lnTo>
                <a:lnTo>
                  <a:pt x="331" y="9"/>
                </a:lnTo>
                <a:lnTo>
                  <a:pt x="332" y="9"/>
                </a:lnTo>
                <a:lnTo>
                  <a:pt x="332" y="11"/>
                </a:lnTo>
                <a:lnTo>
                  <a:pt x="334" y="11"/>
                </a:lnTo>
                <a:lnTo>
                  <a:pt x="334" y="12"/>
                </a:lnTo>
                <a:lnTo>
                  <a:pt x="336" y="12"/>
                </a:lnTo>
                <a:lnTo>
                  <a:pt x="336" y="14"/>
                </a:lnTo>
                <a:lnTo>
                  <a:pt x="338" y="14"/>
                </a:lnTo>
                <a:lnTo>
                  <a:pt x="338" y="16"/>
                </a:lnTo>
                <a:lnTo>
                  <a:pt x="339" y="16"/>
                </a:lnTo>
                <a:lnTo>
                  <a:pt x="339" y="17"/>
                </a:lnTo>
                <a:lnTo>
                  <a:pt x="341" y="17"/>
                </a:lnTo>
                <a:lnTo>
                  <a:pt x="341" y="19"/>
                </a:lnTo>
                <a:lnTo>
                  <a:pt x="343" y="19"/>
                </a:lnTo>
                <a:lnTo>
                  <a:pt x="343" y="21"/>
                </a:lnTo>
                <a:lnTo>
                  <a:pt x="344" y="21"/>
                </a:lnTo>
                <a:lnTo>
                  <a:pt x="344" y="23"/>
                </a:lnTo>
                <a:lnTo>
                  <a:pt x="346" y="23"/>
                </a:lnTo>
                <a:lnTo>
                  <a:pt x="346" y="24"/>
                </a:lnTo>
                <a:lnTo>
                  <a:pt x="348" y="24"/>
                </a:lnTo>
                <a:lnTo>
                  <a:pt x="348" y="26"/>
                </a:lnTo>
                <a:lnTo>
                  <a:pt x="350" y="26"/>
                </a:lnTo>
                <a:lnTo>
                  <a:pt x="351" y="28"/>
                </a:lnTo>
                <a:lnTo>
                  <a:pt x="353" y="28"/>
                </a:lnTo>
                <a:lnTo>
                  <a:pt x="353" y="29"/>
                </a:lnTo>
                <a:lnTo>
                  <a:pt x="355" y="29"/>
                </a:lnTo>
                <a:lnTo>
                  <a:pt x="355" y="31"/>
                </a:lnTo>
                <a:lnTo>
                  <a:pt x="356" y="31"/>
                </a:lnTo>
                <a:lnTo>
                  <a:pt x="356" y="33"/>
                </a:lnTo>
                <a:lnTo>
                  <a:pt x="358" y="33"/>
                </a:lnTo>
                <a:lnTo>
                  <a:pt x="358" y="35"/>
                </a:lnTo>
                <a:lnTo>
                  <a:pt x="360" y="35"/>
                </a:lnTo>
                <a:lnTo>
                  <a:pt x="360" y="36"/>
                </a:lnTo>
                <a:lnTo>
                  <a:pt x="362" y="36"/>
                </a:lnTo>
                <a:lnTo>
                  <a:pt x="362" y="38"/>
                </a:lnTo>
                <a:lnTo>
                  <a:pt x="363" y="38"/>
                </a:lnTo>
                <a:lnTo>
                  <a:pt x="363" y="40"/>
                </a:lnTo>
                <a:lnTo>
                  <a:pt x="365" y="40"/>
                </a:lnTo>
                <a:lnTo>
                  <a:pt x="365" y="42"/>
                </a:lnTo>
                <a:lnTo>
                  <a:pt x="367" y="42"/>
                </a:lnTo>
                <a:lnTo>
                  <a:pt x="367" y="43"/>
                </a:lnTo>
                <a:lnTo>
                  <a:pt x="369" y="43"/>
                </a:lnTo>
                <a:lnTo>
                  <a:pt x="369" y="45"/>
                </a:lnTo>
                <a:lnTo>
                  <a:pt x="370" y="45"/>
                </a:lnTo>
                <a:lnTo>
                  <a:pt x="370" y="47"/>
                </a:lnTo>
                <a:lnTo>
                  <a:pt x="372" y="47"/>
                </a:lnTo>
                <a:lnTo>
                  <a:pt x="372" y="48"/>
                </a:lnTo>
                <a:lnTo>
                  <a:pt x="374" y="48"/>
                </a:lnTo>
                <a:lnTo>
                  <a:pt x="374" y="50"/>
                </a:lnTo>
                <a:lnTo>
                  <a:pt x="375" y="50"/>
                </a:lnTo>
                <a:close/>
              </a:path>
            </a:pathLst>
          </a:custGeom>
          <a:solidFill>
            <a:schemeClr val="accent1"/>
          </a:solidFill>
          <a:ln w="9525">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43"/>
          <p:cNvSpPr>
            <a:spLocks/>
          </p:cNvSpPr>
          <p:nvPr/>
        </p:nvSpPr>
        <p:spPr bwMode="auto">
          <a:xfrm>
            <a:off x="5801040" y="3568532"/>
            <a:ext cx="534036" cy="600317"/>
          </a:xfrm>
          <a:custGeom>
            <a:avLst/>
            <a:gdLst>
              <a:gd name="T0" fmla="*/ 237 w 282"/>
              <a:gd name="T1" fmla="*/ 12 h 317"/>
              <a:gd name="T2" fmla="*/ 244 w 282"/>
              <a:gd name="T3" fmla="*/ 29 h 317"/>
              <a:gd name="T4" fmla="*/ 193 w 282"/>
              <a:gd name="T5" fmla="*/ 312 h 317"/>
              <a:gd name="T6" fmla="*/ 179 w 282"/>
              <a:gd name="T7" fmla="*/ 313 h 317"/>
              <a:gd name="T8" fmla="*/ 169 w 282"/>
              <a:gd name="T9" fmla="*/ 315 h 317"/>
              <a:gd name="T10" fmla="*/ 163 w 282"/>
              <a:gd name="T11" fmla="*/ 306 h 317"/>
              <a:gd name="T12" fmla="*/ 155 w 282"/>
              <a:gd name="T13" fmla="*/ 301 h 317"/>
              <a:gd name="T14" fmla="*/ 151 w 282"/>
              <a:gd name="T15" fmla="*/ 293 h 317"/>
              <a:gd name="T16" fmla="*/ 143 w 282"/>
              <a:gd name="T17" fmla="*/ 287 h 317"/>
              <a:gd name="T18" fmla="*/ 138 w 282"/>
              <a:gd name="T19" fmla="*/ 279 h 317"/>
              <a:gd name="T20" fmla="*/ 126 w 282"/>
              <a:gd name="T21" fmla="*/ 270 h 317"/>
              <a:gd name="T22" fmla="*/ 120 w 282"/>
              <a:gd name="T23" fmla="*/ 260 h 317"/>
              <a:gd name="T24" fmla="*/ 115 w 282"/>
              <a:gd name="T25" fmla="*/ 251 h 317"/>
              <a:gd name="T26" fmla="*/ 110 w 282"/>
              <a:gd name="T27" fmla="*/ 243 h 317"/>
              <a:gd name="T28" fmla="*/ 101 w 282"/>
              <a:gd name="T29" fmla="*/ 234 h 317"/>
              <a:gd name="T30" fmla="*/ 95 w 282"/>
              <a:gd name="T31" fmla="*/ 227 h 317"/>
              <a:gd name="T32" fmla="*/ 91 w 282"/>
              <a:gd name="T33" fmla="*/ 219 h 317"/>
              <a:gd name="T34" fmla="*/ 88 w 282"/>
              <a:gd name="T35" fmla="*/ 210 h 317"/>
              <a:gd name="T36" fmla="*/ 81 w 282"/>
              <a:gd name="T37" fmla="*/ 203 h 317"/>
              <a:gd name="T38" fmla="*/ 72 w 282"/>
              <a:gd name="T39" fmla="*/ 201 h 317"/>
              <a:gd name="T40" fmla="*/ 65 w 282"/>
              <a:gd name="T41" fmla="*/ 201 h 317"/>
              <a:gd name="T42" fmla="*/ 60 w 282"/>
              <a:gd name="T43" fmla="*/ 201 h 317"/>
              <a:gd name="T44" fmla="*/ 53 w 282"/>
              <a:gd name="T45" fmla="*/ 205 h 317"/>
              <a:gd name="T46" fmla="*/ 46 w 282"/>
              <a:gd name="T47" fmla="*/ 210 h 317"/>
              <a:gd name="T48" fmla="*/ 38 w 282"/>
              <a:gd name="T49" fmla="*/ 212 h 317"/>
              <a:gd name="T50" fmla="*/ 36 w 282"/>
              <a:gd name="T51" fmla="*/ 205 h 317"/>
              <a:gd name="T52" fmla="*/ 41 w 282"/>
              <a:gd name="T53" fmla="*/ 196 h 317"/>
              <a:gd name="T54" fmla="*/ 50 w 282"/>
              <a:gd name="T55" fmla="*/ 191 h 317"/>
              <a:gd name="T56" fmla="*/ 57 w 282"/>
              <a:gd name="T57" fmla="*/ 184 h 317"/>
              <a:gd name="T58" fmla="*/ 55 w 282"/>
              <a:gd name="T59" fmla="*/ 176 h 317"/>
              <a:gd name="T60" fmla="*/ 58 w 282"/>
              <a:gd name="T61" fmla="*/ 169 h 317"/>
              <a:gd name="T62" fmla="*/ 70 w 282"/>
              <a:gd name="T63" fmla="*/ 167 h 317"/>
              <a:gd name="T64" fmla="*/ 83 w 282"/>
              <a:gd name="T65" fmla="*/ 165 h 317"/>
              <a:gd name="T66" fmla="*/ 84 w 282"/>
              <a:gd name="T67" fmla="*/ 157 h 317"/>
              <a:gd name="T68" fmla="*/ 81 w 282"/>
              <a:gd name="T69" fmla="*/ 150 h 317"/>
              <a:gd name="T70" fmla="*/ 76 w 282"/>
              <a:gd name="T71" fmla="*/ 145 h 317"/>
              <a:gd name="T72" fmla="*/ 74 w 282"/>
              <a:gd name="T73" fmla="*/ 133 h 317"/>
              <a:gd name="T74" fmla="*/ 74 w 282"/>
              <a:gd name="T75" fmla="*/ 119 h 317"/>
              <a:gd name="T76" fmla="*/ 69 w 282"/>
              <a:gd name="T77" fmla="*/ 120 h 317"/>
              <a:gd name="T78" fmla="*/ 60 w 282"/>
              <a:gd name="T79" fmla="*/ 126 h 317"/>
              <a:gd name="T80" fmla="*/ 53 w 282"/>
              <a:gd name="T81" fmla="*/ 129 h 317"/>
              <a:gd name="T82" fmla="*/ 43 w 282"/>
              <a:gd name="T83" fmla="*/ 129 h 317"/>
              <a:gd name="T84" fmla="*/ 36 w 282"/>
              <a:gd name="T85" fmla="*/ 129 h 317"/>
              <a:gd name="T86" fmla="*/ 26 w 282"/>
              <a:gd name="T87" fmla="*/ 122 h 317"/>
              <a:gd name="T88" fmla="*/ 19 w 282"/>
              <a:gd name="T89" fmla="*/ 115 h 317"/>
              <a:gd name="T90" fmla="*/ 12 w 282"/>
              <a:gd name="T91" fmla="*/ 108 h 317"/>
              <a:gd name="T92" fmla="*/ 5 w 282"/>
              <a:gd name="T93" fmla="*/ 102 h 317"/>
              <a:gd name="T94" fmla="*/ 2 w 282"/>
              <a:gd name="T95" fmla="*/ 95 h 317"/>
              <a:gd name="T96" fmla="*/ 5 w 282"/>
              <a:gd name="T97" fmla="*/ 84 h 317"/>
              <a:gd name="T98" fmla="*/ 3 w 282"/>
              <a:gd name="T99" fmla="*/ 72 h 317"/>
              <a:gd name="T100" fmla="*/ 2 w 282"/>
              <a:gd name="T101" fmla="*/ 60 h 317"/>
              <a:gd name="T102" fmla="*/ 2 w 282"/>
              <a:gd name="T103" fmla="*/ 46 h 317"/>
              <a:gd name="T104" fmla="*/ 5 w 282"/>
              <a:gd name="T105" fmla="*/ 40 h 317"/>
              <a:gd name="T106" fmla="*/ 14 w 282"/>
              <a:gd name="T107" fmla="*/ 38 h 317"/>
              <a:gd name="T108" fmla="*/ 22 w 282"/>
              <a:gd name="T109" fmla="*/ 31 h 317"/>
              <a:gd name="T110" fmla="*/ 33 w 282"/>
              <a:gd name="T111" fmla="*/ 31 h 317"/>
              <a:gd name="T112" fmla="*/ 41 w 282"/>
              <a:gd name="T113" fmla="*/ 26 h 317"/>
              <a:gd name="T114" fmla="*/ 48 w 282"/>
              <a:gd name="T115" fmla="*/ 24 h 317"/>
              <a:gd name="T116" fmla="*/ 57 w 282"/>
              <a:gd name="T117" fmla="*/ 21 h 317"/>
              <a:gd name="T118" fmla="*/ 65 w 282"/>
              <a:gd name="T119" fmla="*/ 14 h 317"/>
              <a:gd name="T120" fmla="*/ 74 w 282"/>
              <a:gd name="T121" fmla="*/ 12 h 317"/>
              <a:gd name="T122" fmla="*/ 84 w 282"/>
              <a:gd name="T123" fmla="*/ 10 h 317"/>
              <a:gd name="T124" fmla="*/ 93 w 282"/>
              <a:gd name="T125" fmla="*/ 5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2" h="317">
                <a:moveTo>
                  <a:pt x="229" y="0"/>
                </a:moveTo>
                <a:lnTo>
                  <a:pt x="231" y="2"/>
                </a:lnTo>
                <a:lnTo>
                  <a:pt x="232" y="3"/>
                </a:lnTo>
                <a:lnTo>
                  <a:pt x="234" y="5"/>
                </a:lnTo>
                <a:lnTo>
                  <a:pt x="234" y="7"/>
                </a:lnTo>
                <a:lnTo>
                  <a:pt x="236" y="7"/>
                </a:lnTo>
                <a:lnTo>
                  <a:pt x="237" y="9"/>
                </a:lnTo>
                <a:lnTo>
                  <a:pt x="237" y="12"/>
                </a:lnTo>
                <a:lnTo>
                  <a:pt x="239" y="14"/>
                </a:lnTo>
                <a:lnTo>
                  <a:pt x="241" y="15"/>
                </a:lnTo>
                <a:lnTo>
                  <a:pt x="241" y="17"/>
                </a:lnTo>
                <a:lnTo>
                  <a:pt x="241" y="19"/>
                </a:lnTo>
                <a:lnTo>
                  <a:pt x="243" y="21"/>
                </a:lnTo>
                <a:lnTo>
                  <a:pt x="244" y="24"/>
                </a:lnTo>
                <a:lnTo>
                  <a:pt x="244" y="26"/>
                </a:lnTo>
                <a:lnTo>
                  <a:pt x="244" y="29"/>
                </a:lnTo>
                <a:lnTo>
                  <a:pt x="244" y="31"/>
                </a:lnTo>
                <a:lnTo>
                  <a:pt x="246" y="34"/>
                </a:lnTo>
                <a:lnTo>
                  <a:pt x="246" y="36"/>
                </a:lnTo>
                <a:lnTo>
                  <a:pt x="282" y="255"/>
                </a:lnTo>
                <a:lnTo>
                  <a:pt x="198" y="312"/>
                </a:lnTo>
                <a:lnTo>
                  <a:pt x="196" y="312"/>
                </a:lnTo>
                <a:lnTo>
                  <a:pt x="194" y="313"/>
                </a:lnTo>
                <a:lnTo>
                  <a:pt x="193" y="312"/>
                </a:lnTo>
                <a:lnTo>
                  <a:pt x="191" y="312"/>
                </a:lnTo>
                <a:lnTo>
                  <a:pt x="189" y="312"/>
                </a:lnTo>
                <a:lnTo>
                  <a:pt x="187" y="313"/>
                </a:lnTo>
                <a:lnTo>
                  <a:pt x="186" y="313"/>
                </a:lnTo>
                <a:lnTo>
                  <a:pt x="184" y="313"/>
                </a:lnTo>
                <a:lnTo>
                  <a:pt x="182" y="313"/>
                </a:lnTo>
                <a:lnTo>
                  <a:pt x="181" y="313"/>
                </a:lnTo>
                <a:lnTo>
                  <a:pt x="179" y="313"/>
                </a:lnTo>
                <a:lnTo>
                  <a:pt x="177" y="313"/>
                </a:lnTo>
                <a:lnTo>
                  <a:pt x="175" y="313"/>
                </a:lnTo>
                <a:lnTo>
                  <a:pt x="174" y="313"/>
                </a:lnTo>
                <a:lnTo>
                  <a:pt x="172" y="315"/>
                </a:lnTo>
                <a:lnTo>
                  <a:pt x="170" y="315"/>
                </a:lnTo>
                <a:lnTo>
                  <a:pt x="170" y="317"/>
                </a:lnTo>
                <a:lnTo>
                  <a:pt x="169" y="317"/>
                </a:lnTo>
                <a:lnTo>
                  <a:pt x="169" y="315"/>
                </a:lnTo>
                <a:lnTo>
                  <a:pt x="169" y="313"/>
                </a:lnTo>
                <a:lnTo>
                  <a:pt x="167" y="313"/>
                </a:lnTo>
                <a:lnTo>
                  <a:pt x="167" y="312"/>
                </a:lnTo>
                <a:lnTo>
                  <a:pt x="167" y="310"/>
                </a:lnTo>
                <a:lnTo>
                  <a:pt x="165" y="310"/>
                </a:lnTo>
                <a:lnTo>
                  <a:pt x="165" y="308"/>
                </a:lnTo>
                <a:lnTo>
                  <a:pt x="165" y="306"/>
                </a:lnTo>
                <a:lnTo>
                  <a:pt x="163" y="306"/>
                </a:lnTo>
                <a:lnTo>
                  <a:pt x="162" y="306"/>
                </a:lnTo>
                <a:lnTo>
                  <a:pt x="160" y="306"/>
                </a:lnTo>
                <a:lnTo>
                  <a:pt x="160" y="305"/>
                </a:lnTo>
                <a:lnTo>
                  <a:pt x="158" y="305"/>
                </a:lnTo>
                <a:lnTo>
                  <a:pt x="158" y="303"/>
                </a:lnTo>
                <a:lnTo>
                  <a:pt x="158" y="301"/>
                </a:lnTo>
                <a:lnTo>
                  <a:pt x="157" y="301"/>
                </a:lnTo>
                <a:lnTo>
                  <a:pt x="155" y="301"/>
                </a:lnTo>
                <a:lnTo>
                  <a:pt x="155" y="300"/>
                </a:lnTo>
                <a:lnTo>
                  <a:pt x="153" y="298"/>
                </a:lnTo>
                <a:lnTo>
                  <a:pt x="153" y="296"/>
                </a:lnTo>
                <a:lnTo>
                  <a:pt x="155" y="296"/>
                </a:lnTo>
                <a:lnTo>
                  <a:pt x="153" y="296"/>
                </a:lnTo>
                <a:lnTo>
                  <a:pt x="153" y="294"/>
                </a:lnTo>
                <a:lnTo>
                  <a:pt x="151" y="294"/>
                </a:lnTo>
                <a:lnTo>
                  <a:pt x="151" y="293"/>
                </a:lnTo>
                <a:lnTo>
                  <a:pt x="150" y="293"/>
                </a:lnTo>
                <a:lnTo>
                  <a:pt x="148" y="293"/>
                </a:lnTo>
                <a:lnTo>
                  <a:pt x="148" y="291"/>
                </a:lnTo>
                <a:lnTo>
                  <a:pt x="146" y="291"/>
                </a:lnTo>
                <a:lnTo>
                  <a:pt x="144" y="291"/>
                </a:lnTo>
                <a:lnTo>
                  <a:pt x="144" y="289"/>
                </a:lnTo>
                <a:lnTo>
                  <a:pt x="144" y="287"/>
                </a:lnTo>
                <a:lnTo>
                  <a:pt x="143" y="287"/>
                </a:lnTo>
                <a:lnTo>
                  <a:pt x="143" y="286"/>
                </a:lnTo>
                <a:lnTo>
                  <a:pt x="143" y="284"/>
                </a:lnTo>
                <a:lnTo>
                  <a:pt x="141" y="284"/>
                </a:lnTo>
                <a:lnTo>
                  <a:pt x="141" y="282"/>
                </a:lnTo>
                <a:lnTo>
                  <a:pt x="139" y="282"/>
                </a:lnTo>
                <a:lnTo>
                  <a:pt x="139" y="281"/>
                </a:lnTo>
                <a:lnTo>
                  <a:pt x="138" y="281"/>
                </a:lnTo>
                <a:lnTo>
                  <a:pt x="138" y="279"/>
                </a:lnTo>
                <a:lnTo>
                  <a:pt x="136" y="277"/>
                </a:lnTo>
                <a:lnTo>
                  <a:pt x="134" y="275"/>
                </a:lnTo>
                <a:lnTo>
                  <a:pt x="132" y="274"/>
                </a:lnTo>
                <a:lnTo>
                  <a:pt x="131" y="274"/>
                </a:lnTo>
                <a:lnTo>
                  <a:pt x="131" y="272"/>
                </a:lnTo>
                <a:lnTo>
                  <a:pt x="129" y="272"/>
                </a:lnTo>
                <a:lnTo>
                  <a:pt x="127" y="270"/>
                </a:lnTo>
                <a:lnTo>
                  <a:pt x="126" y="270"/>
                </a:lnTo>
                <a:lnTo>
                  <a:pt x="126" y="269"/>
                </a:lnTo>
                <a:lnTo>
                  <a:pt x="126" y="267"/>
                </a:lnTo>
                <a:lnTo>
                  <a:pt x="124" y="267"/>
                </a:lnTo>
                <a:lnTo>
                  <a:pt x="124" y="265"/>
                </a:lnTo>
                <a:lnTo>
                  <a:pt x="124" y="263"/>
                </a:lnTo>
                <a:lnTo>
                  <a:pt x="124" y="262"/>
                </a:lnTo>
                <a:lnTo>
                  <a:pt x="122" y="260"/>
                </a:lnTo>
                <a:lnTo>
                  <a:pt x="120" y="260"/>
                </a:lnTo>
                <a:lnTo>
                  <a:pt x="120" y="258"/>
                </a:lnTo>
                <a:lnTo>
                  <a:pt x="119" y="258"/>
                </a:lnTo>
                <a:lnTo>
                  <a:pt x="119" y="256"/>
                </a:lnTo>
                <a:lnTo>
                  <a:pt x="117" y="256"/>
                </a:lnTo>
                <a:lnTo>
                  <a:pt x="117" y="255"/>
                </a:lnTo>
                <a:lnTo>
                  <a:pt x="117" y="253"/>
                </a:lnTo>
                <a:lnTo>
                  <a:pt x="117" y="251"/>
                </a:lnTo>
                <a:lnTo>
                  <a:pt x="115" y="251"/>
                </a:lnTo>
                <a:lnTo>
                  <a:pt x="115" y="250"/>
                </a:lnTo>
                <a:lnTo>
                  <a:pt x="113" y="250"/>
                </a:lnTo>
                <a:lnTo>
                  <a:pt x="113" y="248"/>
                </a:lnTo>
                <a:lnTo>
                  <a:pt x="112" y="248"/>
                </a:lnTo>
                <a:lnTo>
                  <a:pt x="112" y="246"/>
                </a:lnTo>
                <a:lnTo>
                  <a:pt x="110" y="246"/>
                </a:lnTo>
                <a:lnTo>
                  <a:pt x="110" y="244"/>
                </a:lnTo>
                <a:lnTo>
                  <a:pt x="110" y="243"/>
                </a:lnTo>
                <a:lnTo>
                  <a:pt x="108" y="243"/>
                </a:lnTo>
                <a:lnTo>
                  <a:pt x="108" y="241"/>
                </a:lnTo>
                <a:lnTo>
                  <a:pt x="107" y="241"/>
                </a:lnTo>
                <a:lnTo>
                  <a:pt x="107" y="239"/>
                </a:lnTo>
                <a:lnTo>
                  <a:pt x="105" y="239"/>
                </a:lnTo>
                <a:lnTo>
                  <a:pt x="103" y="238"/>
                </a:lnTo>
                <a:lnTo>
                  <a:pt x="101" y="236"/>
                </a:lnTo>
                <a:lnTo>
                  <a:pt x="101" y="234"/>
                </a:lnTo>
                <a:lnTo>
                  <a:pt x="100" y="234"/>
                </a:lnTo>
                <a:lnTo>
                  <a:pt x="100" y="232"/>
                </a:lnTo>
                <a:lnTo>
                  <a:pt x="98" y="232"/>
                </a:lnTo>
                <a:lnTo>
                  <a:pt x="98" y="231"/>
                </a:lnTo>
                <a:lnTo>
                  <a:pt x="98" y="229"/>
                </a:lnTo>
                <a:lnTo>
                  <a:pt x="98" y="227"/>
                </a:lnTo>
                <a:lnTo>
                  <a:pt x="96" y="227"/>
                </a:lnTo>
                <a:lnTo>
                  <a:pt x="95" y="227"/>
                </a:lnTo>
                <a:lnTo>
                  <a:pt x="95" y="226"/>
                </a:lnTo>
                <a:lnTo>
                  <a:pt x="93" y="224"/>
                </a:lnTo>
                <a:lnTo>
                  <a:pt x="93" y="222"/>
                </a:lnTo>
                <a:lnTo>
                  <a:pt x="91" y="222"/>
                </a:lnTo>
                <a:lnTo>
                  <a:pt x="91" y="220"/>
                </a:lnTo>
                <a:lnTo>
                  <a:pt x="89" y="220"/>
                </a:lnTo>
                <a:lnTo>
                  <a:pt x="89" y="219"/>
                </a:lnTo>
                <a:lnTo>
                  <a:pt x="91" y="219"/>
                </a:lnTo>
                <a:lnTo>
                  <a:pt x="91" y="217"/>
                </a:lnTo>
                <a:lnTo>
                  <a:pt x="91" y="215"/>
                </a:lnTo>
                <a:lnTo>
                  <a:pt x="93" y="215"/>
                </a:lnTo>
                <a:lnTo>
                  <a:pt x="93" y="213"/>
                </a:lnTo>
                <a:lnTo>
                  <a:pt x="91" y="212"/>
                </a:lnTo>
                <a:lnTo>
                  <a:pt x="89" y="212"/>
                </a:lnTo>
                <a:lnTo>
                  <a:pt x="89" y="210"/>
                </a:lnTo>
                <a:lnTo>
                  <a:pt x="88" y="210"/>
                </a:lnTo>
                <a:lnTo>
                  <a:pt x="88" y="208"/>
                </a:lnTo>
                <a:lnTo>
                  <a:pt x="86" y="208"/>
                </a:lnTo>
                <a:lnTo>
                  <a:pt x="84" y="208"/>
                </a:lnTo>
                <a:lnTo>
                  <a:pt x="84" y="207"/>
                </a:lnTo>
                <a:lnTo>
                  <a:pt x="83" y="207"/>
                </a:lnTo>
                <a:lnTo>
                  <a:pt x="83" y="205"/>
                </a:lnTo>
                <a:lnTo>
                  <a:pt x="81" y="205"/>
                </a:lnTo>
                <a:lnTo>
                  <a:pt x="81" y="203"/>
                </a:lnTo>
                <a:lnTo>
                  <a:pt x="79" y="203"/>
                </a:lnTo>
                <a:lnTo>
                  <a:pt x="77" y="203"/>
                </a:lnTo>
                <a:lnTo>
                  <a:pt x="77" y="201"/>
                </a:lnTo>
                <a:lnTo>
                  <a:pt x="76" y="201"/>
                </a:lnTo>
                <a:lnTo>
                  <a:pt x="74" y="201"/>
                </a:lnTo>
                <a:lnTo>
                  <a:pt x="74" y="200"/>
                </a:lnTo>
                <a:lnTo>
                  <a:pt x="74" y="201"/>
                </a:lnTo>
                <a:lnTo>
                  <a:pt x="72" y="201"/>
                </a:lnTo>
                <a:lnTo>
                  <a:pt x="70" y="201"/>
                </a:lnTo>
                <a:lnTo>
                  <a:pt x="70" y="200"/>
                </a:lnTo>
                <a:lnTo>
                  <a:pt x="69" y="200"/>
                </a:lnTo>
                <a:lnTo>
                  <a:pt x="69" y="201"/>
                </a:lnTo>
                <a:lnTo>
                  <a:pt x="67" y="201"/>
                </a:lnTo>
                <a:lnTo>
                  <a:pt x="67" y="200"/>
                </a:lnTo>
                <a:lnTo>
                  <a:pt x="67" y="201"/>
                </a:lnTo>
                <a:lnTo>
                  <a:pt x="65" y="201"/>
                </a:lnTo>
                <a:lnTo>
                  <a:pt x="67" y="203"/>
                </a:lnTo>
                <a:lnTo>
                  <a:pt x="65" y="203"/>
                </a:lnTo>
                <a:lnTo>
                  <a:pt x="64" y="203"/>
                </a:lnTo>
                <a:lnTo>
                  <a:pt x="64" y="201"/>
                </a:lnTo>
                <a:lnTo>
                  <a:pt x="64" y="203"/>
                </a:lnTo>
                <a:lnTo>
                  <a:pt x="62" y="203"/>
                </a:lnTo>
                <a:lnTo>
                  <a:pt x="60" y="203"/>
                </a:lnTo>
                <a:lnTo>
                  <a:pt x="60" y="201"/>
                </a:lnTo>
                <a:lnTo>
                  <a:pt x="60" y="203"/>
                </a:lnTo>
                <a:lnTo>
                  <a:pt x="58" y="203"/>
                </a:lnTo>
                <a:lnTo>
                  <a:pt x="58" y="205"/>
                </a:lnTo>
                <a:lnTo>
                  <a:pt x="57" y="205"/>
                </a:lnTo>
                <a:lnTo>
                  <a:pt x="57" y="203"/>
                </a:lnTo>
                <a:lnTo>
                  <a:pt x="55" y="203"/>
                </a:lnTo>
                <a:lnTo>
                  <a:pt x="55" y="205"/>
                </a:lnTo>
                <a:lnTo>
                  <a:pt x="53" y="205"/>
                </a:lnTo>
                <a:lnTo>
                  <a:pt x="52" y="207"/>
                </a:lnTo>
                <a:lnTo>
                  <a:pt x="52" y="205"/>
                </a:lnTo>
                <a:lnTo>
                  <a:pt x="50" y="205"/>
                </a:lnTo>
                <a:lnTo>
                  <a:pt x="50" y="207"/>
                </a:lnTo>
                <a:lnTo>
                  <a:pt x="48" y="207"/>
                </a:lnTo>
                <a:lnTo>
                  <a:pt x="48" y="208"/>
                </a:lnTo>
                <a:lnTo>
                  <a:pt x="46" y="208"/>
                </a:lnTo>
                <a:lnTo>
                  <a:pt x="46" y="210"/>
                </a:lnTo>
                <a:lnTo>
                  <a:pt x="45" y="210"/>
                </a:lnTo>
                <a:lnTo>
                  <a:pt x="45" y="212"/>
                </a:lnTo>
                <a:lnTo>
                  <a:pt x="43" y="212"/>
                </a:lnTo>
                <a:lnTo>
                  <a:pt x="43" y="213"/>
                </a:lnTo>
                <a:lnTo>
                  <a:pt x="41" y="213"/>
                </a:lnTo>
                <a:lnTo>
                  <a:pt x="39" y="213"/>
                </a:lnTo>
                <a:lnTo>
                  <a:pt x="39" y="212"/>
                </a:lnTo>
                <a:lnTo>
                  <a:pt x="38" y="212"/>
                </a:lnTo>
                <a:lnTo>
                  <a:pt x="38" y="210"/>
                </a:lnTo>
                <a:lnTo>
                  <a:pt x="36" y="210"/>
                </a:lnTo>
                <a:lnTo>
                  <a:pt x="34" y="210"/>
                </a:lnTo>
                <a:lnTo>
                  <a:pt x="34" y="208"/>
                </a:lnTo>
                <a:lnTo>
                  <a:pt x="33" y="208"/>
                </a:lnTo>
                <a:lnTo>
                  <a:pt x="34" y="208"/>
                </a:lnTo>
                <a:lnTo>
                  <a:pt x="34" y="207"/>
                </a:lnTo>
                <a:lnTo>
                  <a:pt x="36" y="205"/>
                </a:lnTo>
                <a:lnTo>
                  <a:pt x="36" y="203"/>
                </a:lnTo>
                <a:lnTo>
                  <a:pt x="38" y="203"/>
                </a:lnTo>
                <a:lnTo>
                  <a:pt x="38" y="201"/>
                </a:lnTo>
                <a:lnTo>
                  <a:pt x="39" y="201"/>
                </a:lnTo>
                <a:lnTo>
                  <a:pt x="39" y="200"/>
                </a:lnTo>
                <a:lnTo>
                  <a:pt x="39" y="198"/>
                </a:lnTo>
                <a:lnTo>
                  <a:pt x="41" y="198"/>
                </a:lnTo>
                <a:lnTo>
                  <a:pt x="41" y="196"/>
                </a:lnTo>
                <a:lnTo>
                  <a:pt x="43" y="196"/>
                </a:lnTo>
                <a:lnTo>
                  <a:pt x="43" y="195"/>
                </a:lnTo>
                <a:lnTo>
                  <a:pt x="45" y="195"/>
                </a:lnTo>
                <a:lnTo>
                  <a:pt x="46" y="195"/>
                </a:lnTo>
                <a:lnTo>
                  <a:pt x="46" y="193"/>
                </a:lnTo>
                <a:lnTo>
                  <a:pt x="48" y="193"/>
                </a:lnTo>
                <a:lnTo>
                  <a:pt x="48" y="191"/>
                </a:lnTo>
                <a:lnTo>
                  <a:pt x="50" y="191"/>
                </a:lnTo>
                <a:lnTo>
                  <a:pt x="50" y="189"/>
                </a:lnTo>
                <a:lnTo>
                  <a:pt x="52" y="189"/>
                </a:lnTo>
                <a:lnTo>
                  <a:pt x="53" y="189"/>
                </a:lnTo>
                <a:lnTo>
                  <a:pt x="55" y="189"/>
                </a:lnTo>
                <a:lnTo>
                  <a:pt x="57" y="189"/>
                </a:lnTo>
                <a:lnTo>
                  <a:pt x="57" y="188"/>
                </a:lnTo>
                <a:lnTo>
                  <a:pt x="57" y="186"/>
                </a:lnTo>
                <a:lnTo>
                  <a:pt x="57" y="184"/>
                </a:lnTo>
                <a:lnTo>
                  <a:pt x="57" y="182"/>
                </a:lnTo>
                <a:lnTo>
                  <a:pt x="58" y="182"/>
                </a:lnTo>
                <a:lnTo>
                  <a:pt x="58" y="181"/>
                </a:lnTo>
                <a:lnTo>
                  <a:pt x="57" y="181"/>
                </a:lnTo>
                <a:lnTo>
                  <a:pt x="55" y="181"/>
                </a:lnTo>
                <a:lnTo>
                  <a:pt x="55" y="179"/>
                </a:lnTo>
                <a:lnTo>
                  <a:pt x="55" y="177"/>
                </a:lnTo>
                <a:lnTo>
                  <a:pt x="55" y="176"/>
                </a:lnTo>
                <a:lnTo>
                  <a:pt x="57" y="176"/>
                </a:lnTo>
                <a:lnTo>
                  <a:pt x="57" y="174"/>
                </a:lnTo>
                <a:lnTo>
                  <a:pt x="55" y="174"/>
                </a:lnTo>
                <a:lnTo>
                  <a:pt x="55" y="172"/>
                </a:lnTo>
                <a:lnTo>
                  <a:pt x="55" y="170"/>
                </a:lnTo>
                <a:lnTo>
                  <a:pt x="57" y="170"/>
                </a:lnTo>
                <a:lnTo>
                  <a:pt x="58" y="170"/>
                </a:lnTo>
                <a:lnTo>
                  <a:pt x="58" y="169"/>
                </a:lnTo>
                <a:lnTo>
                  <a:pt x="60" y="169"/>
                </a:lnTo>
                <a:lnTo>
                  <a:pt x="62" y="169"/>
                </a:lnTo>
                <a:lnTo>
                  <a:pt x="62" y="167"/>
                </a:lnTo>
                <a:lnTo>
                  <a:pt x="64" y="167"/>
                </a:lnTo>
                <a:lnTo>
                  <a:pt x="65" y="167"/>
                </a:lnTo>
                <a:lnTo>
                  <a:pt x="67" y="167"/>
                </a:lnTo>
                <a:lnTo>
                  <a:pt x="69" y="167"/>
                </a:lnTo>
                <a:lnTo>
                  <a:pt x="70" y="167"/>
                </a:lnTo>
                <a:lnTo>
                  <a:pt x="70" y="165"/>
                </a:lnTo>
                <a:lnTo>
                  <a:pt x="72" y="165"/>
                </a:lnTo>
                <a:lnTo>
                  <a:pt x="74" y="165"/>
                </a:lnTo>
                <a:lnTo>
                  <a:pt x="76" y="165"/>
                </a:lnTo>
                <a:lnTo>
                  <a:pt x="77" y="165"/>
                </a:lnTo>
                <a:lnTo>
                  <a:pt x="79" y="165"/>
                </a:lnTo>
                <a:lnTo>
                  <a:pt x="81" y="165"/>
                </a:lnTo>
                <a:lnTo>
                  <a:pt x="83" y="165"/>
                </a:lnTo>
                <a:lnTo>
                  <a:pt x="84" y="165"/>
                </a:lnTo>
                <a:lnTo>
                  <a:pt x="84" y="164"/>
                </a:lnTo>
                <a:lnTo>
                  <a:pt x="84" y="162"/>
                </a:lnTo>
                <a:lnTo>
                  <a:pt x="84" y="160"/>
                </a:lnTo>
                <a:lnTo>
                  <a:pt x="86" y="160"/>
                </a:lnTo>
                <a:lnTo>
                  <a:pt x="86" y="158"/>
                </a:lnTo>
                <a:lnTo>
                  <a:pt x="84" y="158"/>
                </a:lnTo>
                <a:lnTo>
                  <a:pt x="84" y="157"/>
                </a:lnTo>
                <a:lnTo>
                  <a:pt x="84" y="155"/>
                </a:lnTo>
                <a:lnTo>
                  <a:pt x="84" y="153"/>
                </a:lnTo>
                <a:lnTo>
                  <a:pt x="84" y="151"/>
                </a:lnTo>
                <a:lnTo>
                  <a:pt x="83" y="151"/>
                </a:lnTo>
                <a:lnTo>
                  <a:pt x="83" y="150"/>
                </a:lnTo>
                <a:lnTo>
                  <a:pt x="83" y="151"/>
                </a:lnTo>
                <a:lnTo>
                  <a:pt x="81" y="151"/>
                </a:lnTo>
                <a:lnTo>
                  <a:pt x="81" y="150"/>
                </a:lnTo>
                <a:lnTo>
                  <a:pt x="79" y="150"/>
                </a:lnTo>
                <a:lnTo>
                  <a:pt x="77" y="150"/>
                </a:lnTo>
                <a:lnTo>
                  <a:pt x="76" y="150"/>
                </a:lnTo>
                <a:lnTo>
                  <a:pt x="74" y="150"/>
                </a:lnTo>
                <a:lnTo>
                  <a:pt x="74" y="148"/>
                </a:lnTo>
                <a:lnTo>
                  <a:pt x="74" y="146"/>
                </a:lnTo>
                <a:lnTo>
                  <a:pt x="76" y="146"/>
                </a:lnTo>
                <a:lnTo>
                  <a:pt x="76" y="145"/>
                </a:lnTo>
                <a:lnTo>
                  <a:pt x="76" y="143"/>
                </a:lnTo>
                <a:lnTo>
                  <a:pt x="74" y="143"/>
                </a:lnTo>
                <a:lnTo>
                  <a:pt x="74" y="141"/>
                </a:lnTo>
                <a:lnTo>
                  <a:pt x="74" y="139"/>
                </a:lnTo>
                <a:lnTo>
                  <a:pt x="74" y="138"/>
                </a:lnTo>
                <a:lnTo>
                  <a:pt x="74" y="136"/>
                </a:lnTo>
                <a:lnTo>
                  <a:pt x="74" y="134"/>
                </a:lnTo>
                <a:lnTo>
                  <a:pt x="74" y="133"/>
                </a:lnTo>
                <a:lnTo>
                  <a:pt x="74" y="131"/>
                </a:lnTo>
                <a:lnTo>
                  <a:pt x="74" y="129"/>
                </a:lnTo>
                <a:lnTo>
                  <a:pt x="74" y="127"/>
                </a:lnTo>
                <a:lnTo>
                  <a:pt x="74" y="126"/>
                </a:lnTo>
                <a:lnTo>
                  <a:pt x="74" y="124"/>
                </a:lnTo>
                <a:lnTo>
                  <a:pt x="74" y="122"/>
                </a:lnTo>
                <a:lnTo>
                  <a:pt x="74" y="120"/>
                </a:lnTo>
                <a:lnTo>
                  <a:pt x="74" y="119"/>
                </a:lnTo>
                <a:lnTo>
                  <a:pt x="76" y="119"/>
                </a:lnTo>
                <a:lnTo>
                  <a:pt x="76" y="117"/>
                </a:lnTo>
                <a:lnTo>
                  <a:pt x="74" y="117"/>
                </a:lnTo>
                <a:lnTo>
                  <a:pt x="74" y="119"/>
                </a:lnTo>
                <a:lnTo>
                  <a:pt x="72" y="119"/>
                </a:lnTo>
                <a:lnTo>
                  <a:pt x="72" y="120"/>
                </a:lnTo>
                <a:lnTo>
                  <a:pt x="70" y="120"/>
                </a:lnTo>
                <a:lnTo>
                  <a:pt x="69" y="120"/>
                </a:lnTo>
                <a:lnTo>
                  <a:pt x="69" y="122"/>
                </a:lnTo>
                <a:lnTo>
                  <a:pt x="67" y="122"/>
                </a:lnTo>
                <a:lnTo>
                  <a:pt x="65" y="122"/>
                </a:lnTo>
                <a:lnTo>
                  <a:pt x="64" y="122"/>
                </a:lnTo>
                <a:lnTo>
                  <a:pt x="64" y="124"/>
                </a:lnTo>
                <a:lnTo>
                  <a:pt x="62" y="124"/>
                </a:lnTo>
                <a:lnTo>
                  <a:pt x="60" y="124"/>
                </a:lnTo>
                <a:lnTo>
                  <a:pt x="60" y="126"/>
                </a:lnTo>
                <a:lnTo>
                  <a:pt x="58" y="126"/>
                </a:lnTo>
                <a:lnTo>
                  <a:pt x="58" y="127"/>
                </a:lnTo>
                <a:lnTo>
                  <a:pt x="58" y="126"/>
                </a:lnTo>
                <a:lnTo>
                  <a:pt x="57" y="126"/>
                </a:lnTo>
                <a:lnTo>
                  <a:pt x="57" y="127"/>
                </a:lnTo>
                <a:lnTo>
                  <a:pt x="55" y="127"/>
                </a:lnTo>
                <a:lnTo>
                  <a:pt x="55" y="129"/>
                </a:lnTo>
                <a:lnTo>
                  <a:pt x="53" y="129"/>
                </a:lnTo>
                <a:lnTo>
                  <a:pt x="53" y="127"/>
                </a:lnTo>
                <a:lnTo>
                  <a:pt x="52" y="127"/>
                </a:lnTo>
                <a:lnTo>
                  <a:pt x="50" y="127"/>
                </a:lnTo>
                <a:lnTo>
                  <a:pt x="50" y="129"/>
                </a:lnTo>
                <a:lnTo>
                  <a:pt x="48" y="129"/>
                </a:lnTo>
                <a:lnTo>
                  <a:pt x="46" y="129"/>
                </a:lnTo>
                <a:lnTo>
                  <a:pt x="45" y="129"/>
                </a:lnTo>
                <a:lnTo>
                  <a:pt x="43" y="129"/>
                </a:lnTo>
                <a:lnTo>
                  <a:pt x="43" y="131"/>
                </a:lnTo>
                <a:lnTo>
                  <a:pt x="41" y="131"/>
                </a:lnTo>
                <a:lnTo>
                  <a:pt x="39" y="131"/>
                </a:lnTo>
                <a:lnTo>
                  <a:pt x="39" y="129"/>
                </a:lnTo>
                <a:lnTo>
                  <a:pt x="38" y="129"/>
                </a:lnTo>
                <a:lnTo>
                  <a:pt x="38" y="131"/>
                </a:lnTo>
                <a:lnTo>
                  <a:pt x="38" y="129"/>
                </a:lnTo>
                <a:lnTo>
                  <a:pt x="36" y="129"/>
                </a:lnTo>
                <a:lnTo>
                  <a:pt x="34" y="129"/>
                </a:lnTo>
                <a:lnTo>
                  <a:pt x="33" y="129"/>
                </a:lnTo>
                <a:lnTo>
                  <a:pt x="33" y="127"/>
                </a:lnTo>
                <a:lnTo>
                  <a:pt x="31" y="127"/>
                </a:lnTo>
                <a:lnTo>
                  <a:pt x="31" y="126"/>
                </a:lnTo>
                <a:lnTo>
                  <a:pt x="29" y="126"/>
                </a:lnTo>
                <a:lnTo>
                  <a:pt x="27" y="124"/>
                </a:lnTo>
                <a:lnTo>
                  <a:pt x="26" y="122"/>
                </a:lnTo>
                <a:lnTo>
                  <a:pt x="24" y="122"/>
                </a:lnTo>
                <a:lnTo>
                  <a:pt x="24" y="120"/>
                </a:lnTo>
                <a:lnTo>
                  <a:pt x="22" y="120"/>
                </a:lnTo>
                <a:lnTo>
                  <a:pt x="22" y="119"/>
                </a:lnTo>
                <a:lnTo>
                  <a:pt x="21" y="119"/>
                </a:lnTo>
                <a:lnTo>
                  <a:pt x="21" y="117"/>
                </a:lnTo>
                <a:lnTo>
                  <a:pt x="19" y="117"/>
                </a:lnTo>
                <a:lnTo>
                  <a:pt x="19" y="115"/>
                </a:lnTo>
                <a:lnTo>
                  <a:pt x="17" y="115"/>
                </a:lnTo>
                <a:lnTo>
                  <a:pt x="17" y="114"/>
                </a:lnTo>
                <a:lnTo>
                  <a:pt x="15" y="114"/>
                </a:lnTo>
                <a:lnTo>
                  <a:pt x="15" y="112"/>
                </a:lnTo>
                <a:lnTo>
                  <a:pt x="14" y="112"/>
                </a:lnTo>
                <a:lnTo>
                  <a:pt x="14" y="110"/>
                </a:lnTo>
                <a:lnTo>
                  <a:pt x="12" y="110"/>
                </a:lnTo>
                <a:lnTo>
                  <a:pt x="12" y="108"/>
                </a:lnTo>
                <a:lnTo>
                  <a:pt x="10" y="108"/>
                </a:lnTo>
                <a:lnTo>
                  <a:pt x="10" y="107"/>
                </a:lnTo>
                <a:lnTo>
                  <a:pt x="9" y="107"/>
                </a:lnTo>
                <a:lnTo>
                  <a:pt x="9" y="105"/>
                </a:lnTo>
                <a:lnTo>
                  <a:pt x="7" y="105"/>
                </a:lnTo>
                <a:lnTo>
                  <a:pt x="7" y="103"/>
                </a:lnTo>
                <a:lnTo>
                  <a:pt x="5" y="103"/>
                </a:lnTo>
                <a:lnTo>
                  <a:pt x="5" y="102"/>
                </a:lnTo>
                <a:lnTo>
                  <a:pt x="3" y="102"/>
                </a:lnTo>
                <a:lnTo>
                  <a:pt x="3" y="100"/>
                </a:lnTo>
                <a:lnTo>
                  <a:pt x="2" y="100"/>
                </a:lnTo>
                <a:lnTo>
                  <a:pt x="2" y="98"/>
                </a:lnTo>
                <a:lnTo>
                  <a:pt x="0" y="98"/>
                </a:lnTo>
                <a:lnTo>
                  <a:pt x="0" y="96"/>
                </a:lnTo>
                <a:lnTo>
                  <a:pt x="2" y="96"/>
                </a:lnTo>
                <a:lnTo>
                  <a:pt x="2" y="95"/>
                </a:lnTo>
                <a:lnTo>
                  <a:pt x="2" y="93"/>
                </a:lnTo>
                <a:lnTo>
                  <a:pt x="2" y="91"/>
                </a:lnTo>
                <a:lnTo>
                  <a:pt x="3" y="91"/>
                </a:lnTo>
                <a:lnTo>
                  <a:pt x="3" y="90"/>
                </a:lnTo>
                <a:lnTo>
                  <a:pt x="3" y="88"/>
                </a:lnTo>
                <a:lnTo>
                  <a:pt x="5" y="88"/>
                </a:lnTo>
                <a:lnTo>
                  <a:pt x="5" y="86"/>
                </a:lnTo>
                <a:lnTo>
                  <a:pt x="5" y="84"/>
                </a:lnTo>
                <a:lnTo>
                  <a:pt x="3" y="84"/>
                </a:lnTo>
                <a:lnTo>
                  <a:pt x="3" y="83"/>
                </a:lnTo>
                <a:lnTo>
                  <a:pt x="3" y="81"/>
                </a:lnTo>
                <a:lnTo>
                  <a:pt x="3" y="79"/>
                </a:lnTo>
                <a:lnTo>
                  <a:pt x="3" y="77"/>
                </a:lnTo>
                <a:lnTo>
                  <a:pt x="3" y="76"/>
                </a:lnTo>
                <a:lnTo>
                  <a:pt x="3" y="74"/>
                </a:lnTo>
                <a:lnTo>
                  <a:pt x="3" y="72"/>
                </a:lnTo>
                <a:lnTo>
                  <a:pt x="3" y="71"/>
                </a:lnTo>
                <a:lnTo>
                  <a:pt x="3" y="69"/>
                </a:lnTo>
                <a:lnTo>
                  <a:pt x="3" y="67"/>
                </a:lnTo>
                <a:lnTo>
                  <a:pt x="3" y="65"/>
                </a:lnTo>
                <a:lnTo>
                  <a:pt x="2" y="65"/>
                </a:lnTo>
                <a:lnTo>
                  <a:pt x="2" y="64"/>
                </a:lnTo>
                <a:lnTo>
                  <a:pt x="2" y="62"/>
                </a:lnTo>
                <a:lnTo>
                  <a:pt x="2" y="60"/>
                </a:lnTo>
                <a:lnTo>
                  <a:pt x="2" y="59"/>
                </a:lnTo>
                <a:lnTo>
                  <a:pt x="2" y="57"/>
                </a:lnTo>
                <a:lnTo>
                  <a:pt x="2" y="55"/>
                </a:lnTo>
                <a:lnTo>
                  <a:pt x="2" y="53"/>
                </a:lnTo>
                <a:lnTo>
                  <a:pt x="2" y="52"/>
                </a:lnTo>
                <a:lnTo>
                  <a:pt x="2" y="50"/>
                </a:lnTo>
                <a:lnTo>
                  <a:pt x="2" y="48"/>
                </a:lnTo>
                <a:lnTo>
                  <a:pt x="2" y="46"/>
                </a:lnTo>
                <a:lnTo>
                  <a:pt x="0" y="46"/>
                </a:lnTo>
                <a:lnTo>
                  <a:pt x="0" y="45"/>
                </a:lnTo>
                <a:lnTo>
                  <a:pt x="0" y="43"/>
                </a:lnTo>
                <a:lnTo>
                  <a:pt x="2" y="43"/>
                </a:lnTo>
                <a:lnTo>
                  <a:pt x="2" y="41"/>
                </a:lnTo>
                <a:lnTo>
                  <a:pt x="3" y="41"/>
                </a:lnTo>
                <a:lnTo>
                  <a:pt x="3" y="40"/>
                </a:lnTo>
                <a:lnTo>
                  <a:pt x="5" y="40"/>
                </a:lnTo>
                <a:lnTo>
                  <a:pt x="7" y="40"/>
                </a:lnTo>
                <a:lnTo>
                  <a:pt x="7" y="38"/>
                </a:lnTo>
                <a:lnTo>
                  <a:pt x="7" y="40"/>
                </a:lnTo>
                <a:lnTo>
                  <a:pt x="9" y="40"/>
                </a:lnTo>
                <a:lnTo>
                  <a:pt x="9" y="38"/>
                </a:lnTo>
                <a:lnTo>
                  <a:pt x="10" y="38"/>
                </a:lnTo>
                <a:lnTo>
                  <a:pt x="12" y="38"/>
                </a:lnTo>
                <a:lnTo>
                  <a:pt x="14" y="38"/>
                </a:lnTo>
                <a:lnTo>
                  <a:pt x="14" y="36"/>
                </a:lnTo>
                <a:lnTo>
                  <a:pt x="15" y="36"/>
                </a:lnTo>
                <a:lnTo>
                  <a:pt x="15" y="34"/>
                </a:lnTo>
                <a:lnTo>
                  <a:pt x="17" y="34"/>
                </a:lnTo>
                <a:lnTo>
                  <a:pt x="19" y="34"/>
                </a:lnTo>
                <a:lnTo>
                  <a:pt x="19" y="33"/>
                </a:lnTo>
                <a:lnTo>
                  <a:pt x="21" y="31"/>
                </a:lnTo>
                <a:lnTo>
                  <a:pt x="22" y="31"/>
                </a:lnTo>
                <a:lnTo>
                  <a:pt x="22" y="33"/>
                </a:lnTo>
                <a:lnTo>
                  <a:pt x="24" y="33"/>
                </a:lnTo>
                <a:lnTo>
                  <a:pt x="26" y="33"/>
                </a:lnTo>
                <a:lnTo>
                  <a:pt x="27" y="33"/>
                </a:lnTo>
                <a:lnTo>
                  <a:pt x="29" y="33"/>
                </a:lnTo>
                <a:lnTo>
                  <a:pt x="31" y="33"/>
                </a:lnTo>
                <a:lnTo>
                  <a:pt x="31" y="31"/>
                </a:lnTo>
                <a:lnTo>
                  <a:pt x="33" y="31"/>
                </a:lnTo>
                <a:lnTo>
                  <a:pt x="33" y="29"/>
                </a:lnTo>
                <a:lnTo>
                  <a:pt x="34" y="29"/>
                </a:lnTo>
                <a:lnTo>
                  <a:pt x="36" y="29"/>
                </a:lnTo>
                <a:lnTo>
                  <a:pt x="38" y="29"/>
                </a:lnTo>
                <a:lnTo>
                  <a:pt x="39" y="29"/>
                </a:lnTo>
                <a:lnTo>
                  <a:pt x="39" y="28"/>
                </a:lnTo>
                <a:lnTo>
                  <a:pt x="41" y="28"/>
                </a:lnTo>
                <a:lnTo>
                  <a:pt x="41" y="26"/>
                </a:lnTo>
                <a:lnTo>
                  <a:pt x="41" y="24"/>
                </a:lnTo>
                <a:lnTo>
                  <a:pt x="43" y="24"/>
                </a:lnTo>
                <a:lnTo>
                  <a:pt x="45" y="24"/>
                </a:lnTo>
                <a:lnTo>
                  <a:pt x="46" y="24"/>
                </a:lnTo>
                <a:lnTo>
                  <a:pt x="46" y="26"/>
                </a:lnTo>
                <a:lnTo>
                  <a:pt x="48" y="24"/>
                </a:lnTo>
                <a:lnTo>
                  <a:pt x="46" y="24"/>
                </a:lnTo>
                <a:lnTo>
                  <a:pt x="48" y="24"/>
                </a:lnTo>
                <a:lnTo>
                  <a:pt x="48" y="22"/>
                </a:lnTo>
                <a:lnTo>
                  <a:pt x="50" y="22"/>
                </a:lnTo>
                <a:lnTo>
                  <a:pt x="52" y="22"/>
                </a:lnTo>
                <a:lnTo>
                  <a:pt x="53" y="22"/>
                </a:lnTo>
                <a:lnTo>
                  <a:pt x="55" y="22"/>
                </a:lnTo>
                <a:lnTo>
                  <a:pt x="55" y="21"/>
                </a:lnTo>
                <a:lnTo>
                  <a:pt x="57" y="22"/>
                </a:lnTo>
                <a:lnTo>
                  <a:pt x="57" y="21"/>
                </a:lnTo>
                <a:lnTo>
                  <a:pt x="57" y="19"/>
                </a:lnTo>
                <a:lnTo>
                  <a:pt x="58" y="19"/>
                </a:lnTo>
                <a:lnTo>
                  <a:pt x="58" y="17"/>
                </a:lnTo>
                <a:lnTo>
                  <a:pt x="60" y="15"/>
                </a:lnTo>
                <a:lnTo>
                  <a:pt x="60" y="14"/>
                </a:lnTo>
                <a:lnTo>
                  <a:pt x="62" y="14"/>
                </a:lnTo>
                <a:lnTo>
                  <a:pt x="64" y="14"/>
                </a:lnTo>
                <a:lnTo>
                  <a:pt x="65" y="14"/>
                </a:lnTo>
                <a:lnTo>
                  <a:pt x="67" y="14"/>
                </a:lnTo>
                <a:lnTo>
                  <a:pt x="67" y="15"/>
                </a:lnTo>
                <a:lnTo>
                  <a:pt x="69" y="15"/>
                </a:lnTo>
                <a:lnTo>
                  <a:pt x="70" y="15"/>
                </a:lnTo>
                <a:lnTo>
                  <a:pt x="72" y="15"/>
                </a:lnTo>
                <a:lnTo>
                  <a:pt x="72" y="14"/>
                </a:lnTo>
                <a:lnTo>
                  <a:pt x="74" y="14"/>
                </a:lnTo>
                <a:lnTo>
                  <a:pt x="74" y="12"/>
                </a:lnTo>
                <a:lnTo>
                  <a:pt x="74" y="10"/>
                </a:lnTo>
                <a:lnTo>
                  <a:pt x="76" y="10"/>
                </a:lnTo>
                <a:lnTo>
                  <a:pt x="77" y="9"/>
                </a:lnTo>
                <a:lnTo>
                  <a:pt x="79" y="9"/>
                </a:lnTo>
                <a:lnTo>
                  <a:pt x="81" y="9"/>
                </a:lnTo>
                <a:lnTo>
                  <a:pt x="83" y="9"/>
                </a:lnTo>
                <a:lnTo>
                  <a:pt x="84" y="9"/>
                </a:lnTo>
                <a:lnTo>
                  <a:pt x="84" y="10"/>
                </a:lnTo>
                <a:lnTo>
                  <a:pt x="86" y="10"/>
                </a:lnTo>
                <a:lnTo>
                  <a:pt x="86" y="9"/>
                </a:lnTo>
                <a:lnTo>
                  <a:pt x="88" y="9"/>
                </a:lnTo>
                <a:lnTo>
                  <a:pt x="89" y="9"/>
                </a:lnTo>
                <a:lnTo>
                  <a:pt x="89" y="7"/>
                </a:lnTo>
                <a:lnTo>
                  <a:pt x="91" y="7"/>
                </a:lnTo>
                <a:lnTo>
                  <a:pt x="91" y="5"/>
                </a:lnTo>
                <a:lnTo>
                  <a:pt x="93" y="5"/>
                </a:lnTo>
                <a:lnTo>
                  <a:pt x="93" y="3"/>
                </a:lnTo>
                <a:lnTo>
                  <a:pt x="93" y="2"/>
                </a:lnTo>
                <a:lnTo>
                  <a:pt x="95" y="2"/>
                </a:lnTo>
                <a:lnTo>
                  <a:pt x="95" y="0"/>
                </a:lnTo>
                <a:lnTo>
                  <a:pt x="96" y="0"/>
                </a:lnTo>
                <a:lnTo>
                  <a:pt x="229" y="0"/>
                </a:lnTo>
                <a:close/>
              </a:path>
            </a:pathLst>
          </a:custGeom>
          <a:solidFill>
            <a:schemeClr val="tx2">
              <a:lumMod val="5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44"/>
          <p:cNvSpPr>
            <a:spLocks/>
          </p:cNvSpPr>
          <p:nvPr/>
        </p:nvSpPr>
        <p:spPr bwMode="auto">
          <a:xfrm>
            <a:off x="6475213" y="5655438"/>
            <a:ext cx="369280" cy="471542"/>
          </a:xfrm>
          <a:custGeom>
            <a:avLst/>
            <a:gdLst>
              <a:gd name="T0" fmla="*/ 115 w 195"/>
              <a:gd name="T1" fmla="*/ 1 h 249"/>
              <a:gd name="T2" fmla="*/ 126 w 195"/>
              <a:gd name="T3" fmla="*/ 5 h 249"/>
              <a:gd name="T4" fmla="*/ 136 w 195"/>
              <a:gd name="T5" fmla="*/ 5 h 249"/>
              <a:gd name="T6" fmla="*/ 138 w 195"/>
              <a:gd name="T7" fmla="*/ 17 h 249"/>
              <a:gd name="T8" fmla="*/ 150 w 195"/>
              <a:gd name="T9" fmla="*/ 19 h 249"/>
              <a:gd name="T10" fmla="*/ 158 w 195"/>
              <a:gd name="T11" fmla="*/ 26 h 249"/>
              <a:gd name="T12" fmla="*/ 162 w 195"/>
              <a:gd name="T13" fmla="*/ 32 h 249"/>
              <a:gd name="T14" fmla="*/ 164 w 195"/>
              <a:gd name="T15" fmla="*/ 45 h 249"/>
              <a:gd name="T16" fmla="*/ 167 w 195"/>
              <a:gd name="T17" fmla="*/ 51 h 249"/>
              <a:gd name="T18" fmla="*/ 172 w 195"/>
              <a:gd name="T19" fmla="*/ 60 h 249"/>
              <a:gd name="T20" fmla="*/ 179 w 195"/>
              <a:gd name="T21" fmla="*/ 65 h 249"/>
              <a:gd name="T22" fmla="*/ 186 w 195"/>
              <a:gd name="T23" fmla="*/ 65 h 249"/>
              <a:gd name="T24" fmla="*/ 189 w 195"/>
              <a:gd name="T25" fmla="*/ 74 h 249"/>
              <a:gd name="T26" fmla="*/ 188 w 195"/>
              <a:gd name="T27" fmla="*/ 82 h 249"/>
              <a:gd name="T28" fmla="*/ 191 w 195"/>
              <a:gd name="T29" fmla="*/ 96 h 249"/>
              <a:gd name="T30" fmla="*/ 191 w 195"/>
              <a:gd name="T31" fmla="*/ 106 h 249"/>
              <a:gd name="T32" fmla="*/ 195 w 195"/>
              <a:gd name="T33" fmla="*/ 117 h 249"/>
              <a:gd name="T34" fmla="*/ 189 w 195"/>
              <a:gd name="T35" fmla="*/ 129 h 249"/>
              <a:gd name="T36" fmla="*/ 179 w 195"/>
              <a:gd name="T37" fmla="*/ 134 h 249"/>
              <a:gd name="T38" fmla="*/ 174 w 195"/>
              <a:gd name="T39" fmla="*/ 146 h 249"/>
              <a:gd name="T40" fmla="*/ 176 w 195"/>
              <a:gd name="T41" fmla="*/ 156 h 249"/>
              <a:gd name="T42" fmla="*/ 174 w 195"/>
              <a:gd name="T43" fmla="*/ 182 h 249"/>
              <a:gd name="T44" fmla="*/ 169 w 195"/>
              <a:gd name="T45" fmla="*/ 208 h 249"/>
              <a:gd name="T46" fmla="*/ 176 w 195"/>
              <a:gd name="T47" fmla="*/ 230 h 249"/>
              <a:gd name="T48" fmla="*/ 160 w 195"/>
              <a:gd name="T49" fmla="*/ 249 h 249"/>
              <a:gd name="T50" fmla="*/ 143 w 195"/>
              <a:gd name="T51" fmla="*/ 244 h 249"/>
              <a:gd name="T52" fmla="*/ 134 w 195"/>
              <a:gd name="T53" fmla="*/ 236 h 249"/>
              <a:gd name="T54" fmla="*/ 131 w 195"/>
              <a:gd name="T55" fmla="*/ 232 h 249"/>
              <a:gd name="T56" fmla="*/ 126 w 195"/>
              <a:gd name="T57" fmla="*/ 222 h 249"/>
              <a:gd name="T58" fmla="*/ 121 w 195"/>
              <a:gd name="T59" fmla="*/ 217 h 249"/>
              <a:gd name="T60" fmla="*/ 109 w 195"/>
              <a:gd name="T61" fmla="*/ 208 h 249"/>
              <a:gd name="T62" fmla="*/ 100 w 195"/>
              <a:gd name="T63" fmla="*/ 201 h 249"/>
              <a:gd name="T64" fmla="*/ 90 w 195"/>
              <a:gd name="T65" fmla="*/ 194 h 249"/>
              <a:gd name="T66" fmla="*/ 81 w 195"/>
              <a:gd name="T67" fmla="*/ 186 h 249"/>
              <a:gd name="T68" fmla="*/ 69 w 195"/>
              <a:gd name="T69" fmla="*/ 181 h 249"/>
              <a:gd name="T70" fmla="*/ 62 w 195"/>
              <a:gd name="T71" fmla="*/ 168 h 249"/>
              <a:gd name="T72" fmla="*/ 57 w 195"/>
              <a:gd name="T73" fmla="*/ 160 h 249"/>
              <a:gd name="T74" fmla="*/ 57 w 195"/>
              <a:gd name="T75" fmla="*/ 150 h 249"/>
              <a:gd name="T76" fmla="*/ 48 w 195"/>
              <a:gd name="T77" fmla="*/ 139 h 249"/>
              <a:gd name="T78" fmla="*/ 38 w 195"/>
              <a:gd name="T79" fmla="*/ 132 h 249"/>
              <a:gd name="T80" fmla="*/ 26 w 195"/>
              <a:gd name="T81" fmla="*/ 125 h 249"/>
              <a:gd name="T82" fmla="*/ 21 w 195"/>
              <a:gd name="T83" fmla="*/ 113 h 249"/>
              <a:gd name="T84" fmla="*/ 12 w 195"/>
              <a:gd name="T85" fmla="*/ 103 h 249"/>
              <a:gd name="T86" fmla="*/ 10 w 195"/>
              <a:gd name="T87" fmla="*/ 96 h 249"/>
              <a:gd name="T88" fmla="*/ 5 w 195"/>
              <a:gd name="T89" fmla="*/ 84 h 249"/>
              <a:gd name="T90" fmla="*/ 2 w 195"/>
              <a:gd name="T91" fmla="*/ 74 h 249"/>
              <a:gd name="T92" fmla="*/ 12 w 195"/>
              <a:gd name="T93" fmla="*/ 67 h 249"/>
              <a:gd name="T94" fmla="*/ 19 w 195"/>
              <a:gd name="T95" fmla="*/ 63 h 249"/>
              <a:gd name="T96" fmla="*/ 26 w 195"/>
              <a:gd name="T97" fmla="*/ 55 h 249"/>
              <a:gd name="T98" fmla="*/ 29 w 195"/>
              <a:gd name="T99" fmla="*/ 45 h 249"/>
              <a:gd name="T100" fmla="*/ 35 w 195"/>
              <a:gd name="T101" fmla="*/ 39 h 249"/>
              <a:gd name="T102" fmla="*/ 41 w 195"/>
              <a:gd name="T103" fmla="*/ 32 h 249"/>
              <a:gd name="T104" fmla="*/ 52 w 195"/>
              <a:gd name="T105" fmla="*/ 29 h 249"/>
              <a:gd name="T106" fmla="*/ 60 w 195"/>
              <a:gd name="T107" fmla="*/ 32 h 249"/>
              <a:gd name="T108" fmla="*/ 69 w 195"/>
              <a:gd name="T109" fmla="*/ 27 h 249"/>
              <a:gd name="T110" fmla="*/ 79 w 195"/>
              <a:gd name="T111" fmla="*/ 20 h 249"/>
              <a:gd name="T112" fmla="*/ 90 w 195"/>
              <a:gd name="T113" fmla="*/ 14 h 249"/>
              <a:gd name="T114" fmla="*/ 97 w 195"/>
              <a:gd name="T115" fmla="*/ 7 h 249"/>
              <a:gd name="T116" fmla="*/ 105 w 195"/>
              <a:gd name="T117" fmla="*/ 1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5" h="249">
                <a:moveTo>
                  <a:pt x="107" y="1"/>
                </a:moveTo>
                <a:lnTo>
                  <a:pt x="109" y="1"/>
                </a:lnTo>
                <a:lnTo>
                  <a:pt x="109" y="3"/>
                </a:lnTo>
                <a:lnTo>
                  <a:pt x="110" y="3"/>
                </a:lnTo>
                <a:lnTo>
                  <a:pt x="112" y="3"/>
                </a:lnTo>
                <a:lnTo>
                  <a:pt x="112" y="5"/>
                </a:lnTo>
                <a:lnTo>
                  <a:pt x="112" y="3"/>
                </a:lnTo>
                <a:lnTo>
                  <a:pt x="114" y="3"/>
                </a:lnTo>
                <a:lnTo>
                  <a:pt x="115" y="3"/>
                </a:lnTo>
                <a:lnTo>
                  <a:pt x="115" y="1"/>
                </a:lnTo>
                <a:lnTo>
                  <a:pt x="117" y="1"/>
                </a:lnTo>
                <a:lnTo>
                  <a:pt x="119" y="1"/>
                </a:lnTo>
                <a:lnTo>
                  <a:pt x="121" y="1"/>
                </a:lnTo>
                <a:lnTo>
                  <a:pt x="122" y="1"/>
                </a:lnTo>
                <a:lnTo>
                  <a:pt x="122" y="3"/>
                </a:lnTo>
                <a:lnTo>
                  <a:pt x="121" y="3"/>
                </a:lnTo>
                <a:lnTo>
                  <a:pt x="122" y="3"/>
                </a:lnTo>
                <a:lnTo>
                  <a:pt x="124" y="3"/>
                </a:lnTo>
                <a:lnTo>
                  <a:pt x="126" y="3"/>
                </a:lnTo>
                <a:lnTo>
                  <a:pt x="126" y="5"/>
                </a:lnTo>
                <a:lnTo>
                  <a:pt x="126" y="3"/>
                </a:lnTo>
                <a:lnTo>
                  <a:pt x="128" y="3"/>
                </a:lnTo>
                <a:lnTo>
                  <a:pt x="129" y="3"/>
                </a:lnTo>
                <a:lnTo>
                  <a:pt x="131" y="1"/>
                </a:lnTo>
                <a:lnTo>
                  <a:pt x="131" y="0"/>
                </a:lnTo>
                <a:lnTo>
                  <a:pt x="133" y="1"/>
                </a:lnTo>
                <a:lnTo>
                  <a:pt x="134" y="1"/>
                </a:lnTo>
                <a:lnTo>
                  <a:pt x="136" y="1"/>
                </a:lnTo>
                <a:lnTo>
                  <a:pt x="136" y="3"/>
                </a:lnTo>
                <a:lnTo>
                  <a:pt x="136" y="5"/>
                </a:lnTo>
                <a:lnTo>
                  <a:pt x="134" y="5"/>
                </a:lnTo>
                <a:lnTo>
                  <a:pt x="134" y="7"/>
                </a:lnTo>
                <a:lnTo>
                  <a:pt x="134" y="8"/>
                </a:lnTo>
                <a:lnTo>
                  <a:pt x="134" y="10"/>
                </a:lnTo>
                <a:lnTo>
                  <a:pt x="136" y="10"/>
                </a:lnTo>
                <a:lnTo>
                  <a:pt x="138" y="10"/>
                </a:lnTo>
                <a:lnTo>
                  <a:pt x="138" y="12"/>
                </a:lnTo>
                <a:lnTo>
                  <a:pt x="138" y="14"/>
                </a:lnTo>
                <a:lnTo>
                  <a:pt x="138" y="15"/>
                </a:lnTo>
                <a:lnTo>
                  <a:pt x="138" y="17"/>
                </a:lnTo>
                <a:lnTo>
                  <a:pt x="140" y="17"/>
                </a:lnTo>
                <a:lnTo>
                  <a:pt x="140" y="15"/>
                </a:lnTo>
                <a:lnTo>
                  <a:pt x="141" y="15"/>
                </a:lnTo>
                <a:lnTo>
                  <a:pt x="141" y="17"/>
                </a:lnTo>
                <a:lnTo>
                  <a:pt x="143" y="17"/>
                </a:lnTo>
                <a:lnTo>
                  <a:pt x="145" y="17"/>
                </a:lnTo>
                <a:lnTo>
                  <a:pt x="146" y="17"/>
                </a:lnTo>
                <a:lnTo>
                  <a:pt x="148" y="17"/>
                </a:lnTo>
                <a:lnTo>
                  <a:pt x="148" y="19"/>
                </a:lnTo>
                <a:lnTo>
                  <a:pt x="150" y="19"/>
                </a:lnTo>
                <a:lnTo>
                  <a:pt x="152" y="19"/>
                </a:lnTo>
                <a:lnTo>
                  <a:pt x="153" y="19"/>
                </a:lnTo>
                <a:lnTo>
                  <a:pt x="153" y="20"/>
                </a:lnTo>
                <a:lnTo>
                  <a:pt x="155" y="20"/>
                </a:lnTo>
                <a:lnTo>
                  <a:pt x="155" y="22"/>
                </a:lnTo>
                <a:lnTo>
                  <a:pt x="155" y="24"/>
                </a:lnTo>
                <a:lnTo>
                  <a:pt x="157" y="22"/>
                </a:lnTo>
                <a:lnTo>
                  <a:pt x="157" y="24"/>
                </a:lnTo>
                <a:lnTo>
                  <a:pt x="158" y="24"/>
                </a:lnTo>
                <a:lnTo>
                  <a:pt x="158" y="26"/>
                </a:lnTo>
                <a:lnTo>
                  <a:pt x="158" y="27"/>
                </a:lnTo>
                <a:lnTo>
                  <a:pt x="157" y="27"/>
                </a:lnTo>
                <a:lnTo>
                  <a:pt x="157" y="29"/>
                </a:lnTo>
                <a:lnTo>
                  <a:pt x="158" y="29"/>
                </a:lnTo>
                <a:lnTo>
                  <a:pt x="160" y="29"/>
                </a:lnTo>
                <a:lnTo>
                  <a:pt x="160" y="31"/>
                </a:lnTo>
                <a:lnTo>
                  <a:pt x="162" y="31"/>
                </a:lnTo>
                <a:lnTo>
                  <a:pt x="162" y="32"/>
                </a:lnTo>
                <a:lnTo>
                  <a:pt x="164" y="32"/>
                </a:lnTo>
                <a:lnTo>
                  <a:pt x="162" y="32"/>
                </a:lnTo>
                <a:lnTo>
                  <a:pt x="162" y="34"/>
                </a:lnTo>
                <a:lnTo>
                  <a:pt x="162" y="36"/>
                </a:lnTo>
                <a:lnTo>
                  <a:pt x="160" y="36"/>
                </a:lnTo>
                <a:lnTo>
                  <a:pt x="162" y="36"/>
                </a:lnTo>
                <a:lnTo>
                  <a:pt x="162" y="38"/>
                </a:lnTo>
                <a:lnTo>
                  <a:pt x="162" y="39"/>
                </a:lnTo>
                <a:lnTo>
                  <a:pt x="162" y="41"/>
                </a:lnTo>
                <a:lnTo>
                  <a:pt x="162" y="43"/>
                </a:lnTo>
                <a:lnTo>
                  <a:pt x="162" y="45"/>
                </a:lnTo>
                <a:lnTo>
                  <a:pt x="164" y="45"/>
                </a:lnTo>
                <a:lnTo>
                  <a:pt x="164" y="46"/>
                </a:lnTo>
                <a:lnTo>
                  <a:pt x="164" y="48"/>
                </a:lnTo>
                <a:lnTo>
                  <a:pt x="164" y="50"/>
                </a:lnTo>
                <a:lnTo>
                  <a:pt x="162" y="50"/>
                </a:lnTo>
                <a:lnTo>
                  <a:pt x="164" y="50"/>
                </a:lnTo>
                <a:lnTo>
                  <a:pt x="164" y="51"/>
                </a:lnTo>
                <a:lnTo>
                  <a:pt x="164" y="50"/>
                </a:lnTo>
                <a:lnTo>
                  <a:pt x="165" y="50"/>
                </a:lnTo>
                <a:lnTo>
                  <a:pt x="165" y="51"/>
                </a:lnTo>
                <a:lnTo>
                  <a:pt x="167" y="51"/>
                </a:lnTo>
                <a:lnTo>
                  <a:pt x="169" y="51"/>
                </a:lnTo>
                <a:lnTo>
                  <a:pt x="167" y="51"/>
                </a:lnTo>
                <a:lnTo>
                  <a:pt x="167" y="53"/>
                </a:lnTo>
                <a:lnTo>
                  <a:pt x="167" y="55"/>
                </a:lnTo>
                <a:lnTo>
                  <a:pt x="169" y="55"/>
                </a:lnTo>
                <a:lnTo>
                  <a:pt x="169" y="57"/>
                </a:lnTo>
                <a:lnTo>
                  <a:pt x="171" y="57"/>
                </a:lnTo>
                <a:lnTo>
                  <a:pt x="171" y="58"/>
                </a:lnTo>
                <a:lnTo>
                  <a:pt x="172" y="58"/>
                </a:lnTo>
                <a:lnTo>
                  <a:pt x="172" y="60"/>
                </a:lnTo>
                <a:lnTo>
                  <a:pt x="172" y="62"/>
                </a:lnTo>
                <a:lnTo>
                  <a:pt x="174" y="62"/>
                </a:lnTo>
                <a:lnTo>
                  <a:pt x="174" y="63"/>
                </a:lnTo>
                <a:lnTo>
                  <a:pt x="176" y="63"/>
                </a:lnTo>
                <a:lnTo>
                  <a:pt x="176" y="62"/>
                </a:lnTo>
                <a:lnTo>
                  <a:pt x="177" y="63"/>
                </a:lnTo>
                <a:lnTo>
                  <a:pt x="176" y="63"/>
                </a:lnTo>
                <a:lnTo>
                  <a:pt x="176" y="65"/>
                </a:lnTo>
                <a:lnTo>
                  <a:pt x="177" y="65"/>
                </a:lnTo>
                <a:lnTo>
                  <a:pt x="179" y="65"/>
                </a:lnTo>
                <a:lnTo>
                  <a:pt x="179" y="67"/>
                </a:lnTo>
                <a:lnTo>
                  <a:pt x="177" y="67"/>
                </a:lnTo>
                <a:lnTo>
                  <a:pt x="179" y="67"/>
                </a:lnTo>
                <a:lnTo>
                  <a:pt x="179" y="69"/>
                </a:lnTo>
                <a:lnTo>
                  <a:pt x="181" y="69"/>
                </a:lnTo>
                <a:lnTo>
                  <a:pt x="183" y="69"/>
                </a:lnTo>
                <a:lnTo>
                  <a:pt x="183" y="67"/>
                </a:lnTo>
                <a:lnTo>
                  <a:pt x="184" y="67"/>
                </a:lnTo>
                <a:lnTo>
                  <a:pt x="184" y="65"/>
                </a:lnTo>
                <a:lnTo>
                  <a:pt x="186" y="65"/>
                </a:lnTo>
                <a:lnTo>
                  <a:pt x="188" y="65"/>
                </a:lnTo>
                <a:lnTo>
                  <a:pt x="188" y="67"/>
                </a:lnTo>
                <a:lnTo>
                  <a:pt x="189" y="67"/>
                </a:lnTo>
                <a:lnTo>
                  <a:pt x="191" y="69"/>
                </a:lnTo>
                <a:lnTo>
                  <a:pt x="189" y="69"/>
                </a:lnTo>
                <a:lnTo>
                  <a:pt x="188" y="69"/>
                </a:lnTo>
                <a:lnTo>
                  <a:pt x="188" y="70"/>
                </a:lnTo>
                <a:lnTo>
                  <a:pt x="188" y="72"/>
                </a:lnTo>
                <a:lnTo>
                  <a:pt x="188" y="74"/>
                </a:lnTo>
                <a:lnTo>
                  <a:pt x="189" y="74"/>
                </a:lnTo>
                <a:lnTo>
                  <a:pt x="189" y="75"/>
                </a:lnTo>
                <a:lnTo>
                  <a:pt x="189" y="77"/>
                </a:lnTo>
                <a:lnTo>
                  <a:pt x="189" y="79"/>
                </a:lnTo>
                <a:lnTo>
                  <a:pt x="188" y="79"/>
                </a:lnTo>
                <a:lnTo>
                  <a:pt x="188" y="77"/>
                </a:lnTo>
                <a:lnTo>
                  <a:pt x="186" y="77"/>
                </a:lnTo>
                <a:lnTo>
                  <a:pt x="186" y="79"/>
                </a:lnTo>
                <a:lnTo>
                  <a:pt x="186" y="81"/>
                </a:lnTo>
                <a:lnTo>
                  <a:pt x="188" y="81"/>
                </a:lnTo>
                <a:lnTo>
                  <a:pt x="188" y="82"/>
                </a:lnTo>
                <a:lnTo>
                  <a:pt x="188" y="84"/>
                </a:lnTo>
                <a:lnTo>
                  <a:pt x="188" y="86"/>
                </a:lnTo>
                <a:lnTo>
                  <a:pt x="188" y="88"/>
                </a:lnTo>
                <a:lnTo>
                  <a:pt x="188" y="89"/>
                </a:lnTo>
                <a:lnTo>
                  <a:pt x="189" y="89"/>
                </a:lnTo>
                <a:lnTo>
                  <a:pt x="189" y="91"/>
                </a:lnTo>
                <a:lnTo>
                  <a:pt x="189" y="93"/>
                </a:lnTo>
                <a:lnTo>
                  <a:pt x="191" y="93"/>
                </a:lnTo>
                <a:lnTo>
                  <a:pt x="191" y="94"/>
                </a:lnTo>
                <a:lnTo>
                  <a:pt x="191" y="96"/>
                </a:lnTo>
                <a:lnTo>
                  <a:pt x="189" y="96"/>
                </a:lnTo>
                <a:lnTo>
                  <a:pt x="189" y="98"/>
                </a:lnTo>
                <a:lnTo>
                  <a:pt x="191" y="98"/>
                </a:lnTo>
                <a:lnTo>
                  <a:pt x="191" y="100"/>
                </a:lnTo>
                <a:lnTo>
                  <a:pt x="193" y="100"/>
                </a:lnTo>
                <a:lnTo>
                  <a:pt x="193" y="101"/>
                </a:lnTo>
                <a:lnTo>
                  <a:pt x="193" y="103"/>
                </a:lnTo>
                <a:lnTo>
                  <a:pt x="191" y="103"/>
                </a:lnTo>
                <a:lnTo>
                  <a:pt x="191" y="105"/>
                </a:lnTo>
                <a:lnTo>
                  <a:pt x="191" y="106"/>
                </a:lnTo>
                <a:lnTo>
                  <a:pt x="191" y="108"/>
                </a:lnTo>
                <a:lnTo>
                  <a:pt x="189" y="108"/>
                </a:lnTo>
                <a:lnTo>
                  <a:pt x="189" y="110"/>
                </a:lnTo>
                <a:lnTo>
                  <a:pt x="191" y="110"/>
                </a:lnTo>
                <a:lnTo>
                  <a:pt x="191" y="112"/>
                </a:lnTo>
                <a:lnTo>
                  <a:pt x="193" y="112"/>
                </a:lnTo>
                <a:lnTo>
                  <a:pt x="195" y="112"/>
                </a:lnTo>
                <a:lnTo>
                  <a:pt x="195" y="113"/>
                </a:lnTo>
                <a:lnTo>
                  <a:pt x="195" y="115"/>
                </a:lnTo>
                <a:lnTo>
                  <a:pt x="195" y="117"/>
                </a:lnTo>
                <a:lnTo>
                  <a:pt x="195" y="119"/>
                </a:lnTo>
                <a:lnTo>
                  <a:pt x="195" y="120"/>
                </a:lnTo>
                <a:lnTo>
                  <a:pt x="195" y="122"/>
                </a:lnTo>
                <a:lnTo>
                  <a:pt x="195" y="124"/>
                </a:lnTo>
                <a:lnTo>
                  <a:pt x="195" y="125"/>
                </a:lnTo>
                <a:lnTo>
                  <a:pt x="193" y="125"/>
                </a:lnTo>
                <a:lnTo>
                  <a:pt x="191" y="125"/>
                </a:lnTo>
                <a:lnTo>
                  <a:pt x="191" y="127"/>
                </a:lnTo>
                <a:lnTo>
                  <a:pt x="189" y="127"/>
                </a:lnTo>
                <a:lnTo>
                  <a:pt x="189" y="129"/>
                </a:lnTo>
                <a:lnTo>
                  <a:pt x="191" y="129"/>
                </a:lnTo>
                <a:lnTo>
                  <a:pt x="191" y="131"/>
                </a:lnTo>
                <a:lnTo>
                  <a:pt x="189" y="131"/>
                </a:lnTo>
                <a:lnTo>
                  <a:pt x="188" y="131"/>
                </a:lnTo>
                <a:lnTo>
                  <a:pt x="186" y="131"/>
                </a:lnTo>
                <a:lnTo>
                  <a:pt x="184" y="131"/>
                </a:lnTo>
                <a:lnTo>
                  <a:pt x="183" y="132"/>
                </a:lnTo>
                <a:lnTo>
                  <a:pt x="181" y="132"/>
                </a:lnTo>
                <a:lnTo>
                  <a:pt x="181" y="134"/>
                </a:lnTo>
                <a:lnTo>
                  <a:pt x="179" y="134"/>
                </a:lnTo>
                <a:lnTo>
                  <a:pt x="179" y="136"/>
                </a:lnTo>
                <a:lnTo>
                  <a:pt x="177" y="136"/>
                </a:lnTo>
                <a:lnTo>
                  <a:pt x="177" y="137"/>
                </a:lnTo>
                <a:lnTo>
                  <a:pt x="177" y="139"/>
                </a:lnTo>
                <a:lnTo>
                  <a:pt x="176" y="139"/>
                </a:lnTo>
                <a:lnTo>
                  <a:pt x="176" y="141"/>
                </a:lnTo>
                <a:lnTo>
                  <a:pt x="176" y="143"/>
                </a:lnTo>
                <a:lnTo>
                  <a:pt x="174" y="143"/>
                </a:lnTo>
                <a:lnTo>
                  <a:pt x="174" y="144"/>
                </a:lnTo>
                <a:lnTo>
                  <a:pt x="174" y="146"/>
                </a:lnTo>
                <a:lnTo>
                  <a:pt x="174" y="148"/>
                </a:lnTo>
                <a:lnTo>
                  <a:pt x="172" y="150"/>
                </a:lnTo>
                <a:lnTo>
                  <a:pt x="171" y="150"/>
                </a:lnTo>
                <a:lnTo>
                  <a:pt x="171" y="151"/>
                </a:lnTo>
                <a:lnTo>
                  <a:pt x="172" y="151"/>
                </a:lnTo>
                <a:lnTo>
                  <a:pt x="172" y="153"/>
                </a:lnTo>
                <a:lnTo>
                  <a:pt x="174" y="153"/>
                </a:lnTo>
                <a:lnTo>
                  <a:pt x="176" y="153"/>
                </a:lnTo>
                <a:lnTo>
                  <a:pt x="176" y="155"/>
                </a:lnTo>
                <a:lnTo>
                  <a:pt x="176" y="156"/>
                </a:lnTo>
                <a:lnTo>
                  <a:pt x="176" y="158"/>
                </a:lnTo>
                <a:lnTo>
                  <a:pt x="183" y="165"/>
                </a:lnTo>
                <a:lnTo>
                  <a:pt x="181" y="167"/>
                </a:lnTo>
                <a:lnTo>
                  <a:pt x="179" y="167"/>
                </a:lnTo>
                <a:lnTo>
                  <a:pt x="177" y="168"/>
                </a:lnTo>
                <a:lnTo>
                  <a:pt x="177" y="172"/>
                </a:lnTo>
                <a:lnTo>
                  <a:pt x="176" y="174"/>
                </a:lnTo>
                <a:lnTo>
                  <a:pt x="176" y="177"/>
                </a:lnTo>
                <a:lnTo>
                  <a:pt x="174" y="179"/>
                </a:lnTo>
                <a:lnTo>
                  <a:pt x="174" y="182"/>
                </a:lnTo>
                <a:lnTo>
                  <a:pt x="174" y="184"/>
                </a:lnTo>
                <a:lnTo>
                  <a:pt x="174" y="187"/>
                </a:lnTo>
                <a:lnTo>
                  <a:pt x="174" y="189"/>
                </a:lnTo>
                <a:lnTo>
                  <a:pt x="174" y="193"/>
                </a:lnTo>
                <a:lnTo>
                  <a:pt x="172" y="194"/>
                </a:lnTo>
                <a:lnTo>
                  <a:pt x="172" y="198"/>
                </a:lnTo>
                <a:lnTo>
                  <a:pt x="171" y="201"/>
                </a:lnTo>
                <a:lnTo>
                  <a:pt x="171" y="203"/>
                </a:lnTo>
                <a:lnTo>
                  <a:pt x="169" y="205"/>
                </a:lnTo>
                <a:lnTo>
                  <a:pt x="169" y="208"/>
                </a:lnTo>
                <a:lnTo>
                  <a:pt x="169" y="211"/>
                </a:lnTo>
                <a:lnTo>
                  <a:pt x="167" y="213"/>
                </a:lnTo>
                <a:lnTo>
                  <a:pt x="167" y="217"/>
                </a:lnTo>
                <a:lnTo>
                  <a:pt x="167" y="220"/>
                </a:lnTo>
                <a:lnTo>
                  <a:pt x="169" y="222"/>
                </a:lnTo>
                <a:lnTo>
                  <a:pt x="169" y="224"/>
                </a:lnTo>
                <a:lnTo>
                  <a:pt x="171" y="225"/>
                </a:lnTo>
                <a:lnTo>
                  <a:pt x="172" y="227"/>
                </a:lnTo>
                <a:lnTo>
                  <a:pt x="174" y="229"/>
                </a:lnTo>
                <a:lnTo>
                  <a:pt x="176" y="230"/>
                </a:lnTo>
                <a:lnTo>
                  <a:pt x="174" y="232"/>
                </a:lnTo>
                <a:lnTo>
                  <a:pt x="172" y="234"/>
                </a:lnTo>
                <a:lnTo>
                  <a:pt x="171" y="236"/>
                </a:lnTo>
                <a:lnTo>
                  <a:pt x="169" y="237"/>
                </a:lnTo>
                <a:lnTo>
                  <a:pt x="167" y="239"/>
                </a:lnTo>
                <a:lnTo>
                  <a:pt x="165" y="241"/>
                </a:lnTo>
                <a:lnTo>
                  <a:pt x="164" y="242"/>
                </a:lnTo>
                <a:lnTo>
                  <a:pt x="162" y="244"/>
                </a:lnTo>
                <a:lnTo>
                  <a:pt x="162" y="246"/>
                </a:lnTo>
                <a:lnTo>
                  <a:pt x="160" y="249"/>
                </a:lnTo>
                <a:lnTo>
                  <a:pt x="152" y="248"/>
                </a:lnTo>
                <a:lnTo>
                  <a:pt x="150" y="248"/>
                </a:lnTo>
                <a:lnTo>
                  <a:pt x="150" y="249"/>
                </a:lnTo>
                <a:lnTo>
                  <a:pt x="148" y="249"/>
                </a:lnTo>
                <a:lnTo>
                  <a:pt x="146" y="249"/>
                </a:lnTo>
                <a:lnTo>
                  <a:pt x="146" y="248"/>
                </a:lnTo>
                <a:lnTo>
                  <a:pt x="146" y="246"/>
                </a:lnTo>
                <a:lnTo>
                  <a:pt x="145" y="246"/>
                </a:lnTo>
                <a:lnTo>
                  <a:pt x="143" y="246"/>
                </a:lnTo>
                <a:lnTo>
                  <a:pt x="143" y="244"/>
                </a:lnTo>
                <a:lnTo>
                  <a:pt x="143" y="242"/>
                </a:lnTo>
                <a:lnTo>
                  <a:pt x="143" y="241"/>
                </a:lnTo>
                <a:lnTo>
                  <a:pt x="141" y="241"/>
                </a:lnTo>
                <a:lnTo>
                  <a:pt x="141" y="239"/>
                </a:lnTo>
                <a:lnTo>
                  <a:pt x="140" y="239"/>
                </a:lnTo>
                <a:lnTo>
                  <a:pt x="140" y="237"/>
                </a:lnTo>
                <a:lnTo>
                  <a:pt x="138" y="237"/>
                </a:lnTo>
                <a:lnTo>
                  <a:pt x="136" y="237"/>
                </a:lnTo>
                <a:lnTo>
                  <a:pt x="136" y="236"/>
                </a:lnTo>
                <a:lnTo>
                  <a:pt x="134" y="236"/>
                </a:lnTo>
                <a:lnTo>
                  <a:pt x="133" y="236"/>
                </a:lnTo>
                <a:lnTo>
                  <a:pt x="131" y="236"/>
                </a:lnTo>
                <a:lnTo>
                  <a:pt x="129" y="236"/>
                </a:lnTo>
                <a:lnTo>
                  <a:pt x="128" y="236"/>
                </a:lnTo>
                <a:lnTo>
                  <a:pt x="129" y="236"/>
                </a:lnTo>
                <a:lnTo>
                  <a:pt x="129" y="234"/>
                </a:lnTo>
                <a:lnTo>
                  <a:pt x="128" y="234"/>
                </a:lnTo>
                <a:lnTo>
                  <a:pt x="128" y="232"/>
                </a:lnTo>
                <a:lnTo>
                  <a:pt x="129" y="232"/>
                </a:lnTo>
                <a:lnTo>
                  <a:pt x="131" y="232"/>
                </a:lnTo>
                <a:lnTo>
                  <a:pt x="131" y="230"/>
                </a:lnTo>
                <a:lnTo>
                  <a:pt x="131" y="229"/>
                </a:lnTo>
                <a:lnTo>
                  <a:pt x="129" y="229"/>
                </a:lnTo>
                <a:lnTo>
                  <a:pt x="129" y="227"/>
                </a:lnTo>
                <a:lnTo>
                  <a:pt x="131" y="227"/>
                </a:lnTo>
                <a:lnTo>
                  <a:pt x="129" y="227"/>
                </a:lnTo>
                <a:lnTo>
                  <a:pt x="129" y="225"/>
                </a:lnTo>
                <a:lnTo>
                  <a:pt x="128" y="224"/>
                </a:lnTo>
                <a:lnTo>
                  <a:pt x="126" y="224"/>
                </a:lnTo>
                <a:lnTo>
                  <a:pt x="126" y="222"/>
                </a:lnTo>
                <a:lnTo>
                  <a:pt x="124" y="222"/>
                </a:lnTo>
                <a:lnTo>
                  <a:pt x="124" y="220"/>
                </a:lnTo>
                <a:lnTo>
                  <a:pt x="126" y="220"/>
                </a:lnTo>
                <a:lnTo>
                  <a:pt x="124" y="220"/>
                </a:lnTo>
                <a:lnTo>
                  <a:pt x="124" y="218"/>
                </a:lnTo>
                <a:lnTo>
                  <a:pt x="122" y="218"/>
                </a:lnTo>
                <a:lnTo>
                  <a:pt x="122" y="217"/>
                </a:lnTo>
                <a:lnTo>
                  <a:pt x="121" y="217"/>
                </a:lnTo>
                <a:lnTo>
                  <a:pt x="119" y="217"/>
                </a:lnTo>
                <a:lnTo>
                  <a:pt x="121" y="217"/>
                </a:lnTo>
                <a:lnTo>
                  <a:pt x="119" y="215"/>
                </a:lnTo>
                <a:lnTo>
                  <a:pt x="117" y="215"/>
                </a:lnTo>
                <a:lnTo>
                  <a:pt x="115" y="215"/>
                </a:lnTo>
                <a:lnTo>
                  <a:pt x="115" y="213"/>
                </a:lnTo>
                <a:lnTo>
                  <a:pt x="114" y="213"/>
                </a:lnTo>
                <a:lnTo>
                  <a:pt x="112" y="211"/>
                </a:lnTo>
                <a:lnTo>
                  <a:pt x="110" y="211"/>
                </a:lnTo>
                <a:lnTo>
                  <a:pt x="110" y="210"/>
                </a:lnTo>
                <a:lnTo>
                  <a:pt x="109" y="210"/>
                </a:lnTo>
                <a:lnTo>
                  <a:pt x="109" y="208"/>
                </a:lnTo>
                <a:lnTo>
                  <a:pt x="107" y="208"/>
                </a:lnTo>
                <a:lnTo>
                  <a:pt x="105" y="206"/>
                </a:lnTo>
                <a:lnTo>
                  <a:pt x="103" y="206"/>
                </a:lnTo>
                <a:lnTo>
                  <a:pt x="105" y="206"/>
                </a:lnTo>
                <a:lnTo>
                  <a:pt x="105" y="205"/>
                </a:lnTo>
                <a:lnTo>
                  <a:pt x="103" y="205"/>
                </a:lnTo>
                <a:lnTo>
                  <a:pt x="103" y="203"/>
                </a:lnTo>
                <a:lnTo>
                  <a:pt x="102" y="203"/>
                </a:lnTo>
                <a:lnTo>
                  <a:pt x="100" y="203"/>
                </a:lnTo>
                <a:lnTo>
                  <a:pt x="100" y="201"/>
                </a:lnTo>
                <a:lnTo>
                  <a:pt x="98" y="201"/>
                </a:lnTo>
                <a:lnTo>
                  <a:pt x="98" y="199"/>
                </a:lnTo>
                <a:lnTo>
                  <a:pt x="97" y="199"/>
                </a:lnTo>
                <a:lnTo>
                  <a:pt x="97" y="198"/>
                </a:lnTo>
                <a:lnTo>
                  <a:pt x="97" y="196"/>
                </a:lnTo>
                <a:lnTo>
                  <a:pt x="95" y="196"/>
                </a:lnTo>
                <a:lnTo>
                  <a:pt x="93" y="196"/>
                </a:lnTo>
                <a:lnTo>
                  <a:pt x="91" y="196"/>
                </a:lnTo>
                <a:lnTo>
                  <a:pt x="91" y="194"/>
                </a:lnTo>
                <a:lnTo>
                  <a:pt x="90" y="194"/>
                </a:lnTo>
                <a:lnTo>
                  <a:pt x="88" y="194"/>
                </a:lnTo>
                <a:lnTo>
                  <a:pt x="88" y="193"/>
                </a:lnTo>
                <a:lnTo>
                  <a:pt x="86" y="193"/>
                </a:lnTo>
                <a:lnTo>
                  <a:pt x="86" y="191"/>
                </a:lnTo>
                <a:lnTo>
                  <a:pt x="84" y="191"/>
                </a:lnTo>
                <a:lnTo>
                  <a:pt x="84" y="189"/>
                </a:lnTo>
                <a:lnTo>
                  <a:pt x="83" y="189"/>
                </a:lnTo>
                <a:lnTo>
                  <a:pt x="83" y="187"/>
                </a:lnTo>
                <a:lnTo>
                  <a:pt x="81" y="187"/>
                </a:lnTo>
                <a:lnTo>
                  <a:pt x="81" y="186"/>
                </a:lnTo>
                <a:lnTo>
                  <a:pt x="79" y="186"/>
                </a:lnTo>
                <a:lnTo>
                  <a:pt x="78" y="186"/>
                </a:lnTo>
                <a:lnTo>
                  <a:pt x="76" y="186"/>
                </a:lnTo>
                <a:lnTo>
                  <a:pt x="76" y="184"/>
                </a:lnTo>
                <a:lnTo>
                  <a:pt x="74" y="184"/>
                </a:lnTo>
                <a:lnTo>
                  <a:pt x="72" y="184"/>
                </a:lnTo>
                <a:lnTo>
                  <a:pt x="72" y="182"/>
                </a:lnTo>
                <a:lnTo>
                  <a:pt x="71" y="182"/>
                </a:lnTo>
                <a:lnTo>
                  <a:pt x="71" y="181"/>
                </a:lnTo>
                <a:lnTo>
                  <a:pt x="69" y="181"/>
                </a:lnTo>
                <a:lnTo>
                  <a:pt x="69" y="179"/>
                </a:lnTo>
                <a:lnTo>
                  <a:pt x="69" y="177"/>
                </a:lnTo>
                <a:lnTo>
                  <a:pt x="67" y="177"/>
                </a:lnTo>
                <a:lnTo>
                  <a:pt x="67" y="175"/>
                </a:lnTo>
                <a:lnTo>
                  <a:pt x="66" y="175"/>
                </a:lnTo>
                <a:lnTo>
                  <a:pt x="66" y="174"/>
                </a:lnTo>
                <a:lnTo>
                  <a:pt x="64" y="174"/>
                </a:lnTo>
                <a:lnTo>
                  <a:pt x="64" y="172"/>
                </a:lnTo>
                <a:lnTo>
                  <a:pt x="62" y="170"/>
                </a:lnTo>
                <a:lnTo>
                  <a:pt x="62" y="168"/>
                </a:lnTo>
                <a:lnTo>
                  <a:pt x="60" y="168"/>
                </a:lnTo>
                <a:lnTo>
                  <a:pt x="60" y="167"/>
                </a:lnTo>
                <a:lnTo>
                  <a:pt x="60" y="165"/>
                </a:lnTo>
                <a:lnTo>
                  <a:pt x="60" y="163"/>
                </a:lnTo>
                <a:lnTo>
                  <a:pt x="59" y="163"/>
                </a:lnTo>
                <a:lnTo>
                  <a:pt x="60" y="163"/>
                </a:lnTo>
                <a:lnTo>
                  <a:pt x="60" y="162"/>
                </a:lnTo>
                <a:lnTo>
                  <a:pt x="59" y="162"/>
                </a:lnTo>
                <a:lnTo>
                  <a:pt x="57" y="162"/>
                </a:lnTo>
                <a:lnTo>
                  <a:pt x="57" y="160"/>
                </a:lnTo>
                <a:lnTo>
                  <a:pt x="57" y="158"/>
                </a:lnTo>
                <a:lnTo>
                  <a:pt x="55" y="158"/>
                </a:lnTo>
                <a:lnTo>
                  <a:pt x="53" y="156"/>
                </a:lnTo>
                <a:lnTo>
                  <a:pt x="53" y="155"/>
                </a:lnTo>
                <a:lnTo>
                  <a:pt x="53" y="153"/>
                </a:lnTo>
                <a:lnTo>
                  <a:pt x="55" y="153"/>
                </a:lnTo>
                <a:lnTo>
                  <a:pt x="55" y="151"/>
                </a:lnTo>
                <a:lnTo>
                  <a:pt x="57" y="150"/>
                </a:lnTo>
                <a:lnTo>
                  <a:pt x="55" y="150"/>
                </a:lnTo>
                <a:lnTo>
                  <a:pt x="57" y="150"/>
                </a:lnTo>
                <a:lnTo>
                  <a:pt x="55" y="150"/>
                </a:lnTo>
                <a:lnTo>
                  <a:pt x="55" y="148"/>
                </a:lnTo>
                <a:lnTo>
                  <a:pt x="53" y="148"/>
                </a:lnTo>
                <a:lnTo>
                  <a:pt x="53" y="146"/>
                </a:lnTo>
                <a:lnTo>
                  <a:pt x="52" y="146"/>
                </a:lnTo>
                <a:lnTo>
                  <a:pt x="52" y="144"/>
                </a:lnTo>
                <a:lnTo>
                  <a:pt x="50" y="144"/>
                </a:lnTo>
                <a:lnTo>
                  <a:pt x="50" y="143"/>
                </a:lnTo>
                <a:lnTo>
                  <a:pt x="48" y="141"/>
                </a:lnTo>
                <a:lnTo>
                  <a:pt x="48" y="139"/>
                </a:lnTo>
                <a:lnTo>
                  <a:pt x="47" y="139"/>
                </a:lnTo>
                <a:lnTo>
                  <a:pt x="47" y="137"/>
                </a:lnTo>
                <a:lnTo>
                  <a:pt x="45" y="137"/>
                </a:lnTo>
                <a:lnTo>
                  <a:pt x="45" y="136"/>
                </a:lnTo>
                <a:lnTo>
                  <a:pt x="43" y="136"/>
                </a:lnTo>
                <a:lnTo>
                  <a:pt x="43" y="134"/>
                </a:lnTo>
                <a:lnTo>
                  <a:pt x="41" y="134"/>
                </a:lnTo>
                <a:lnTo>
                  <a:pt x="41" y="132"/>
                </a:lnTo>
                <a:lnTo>
                  <a:pt x="40" y="132"/>
                </a:lnTo>
                <a:lnTo>
                  <a:pt x="38" y="132"/>
                </a:lnTo>
                <a:lnTo>
                  <a:pt x="38" y="131"/>
                </a:lnTo>
                <a:lnTo>
                  <a:pt x="36" y="131"/>
                </a:lnTo>
                <a:lnTo>
                  <a:pt x="35" y="131"/>
                </a:lnTo>
                <a:lnTo>
                  <a:pt x="35" y="129"/>
                </a:lnTo>
                <a:lnTo>
                  <a:pt x="33" y="129"/>
                </a:lnTo>
                <a:lnTo>
                  <a:pt x="31" y="129"/>
                </a:lnTo>
                <a:lnTo>
                  <a:pt x="31" y="127"/>
                </a:lnTo>
                <a:lnTo>
                  <a:pt x="29" y="127"/>
                </a:lnTo>
                <a:lnTo>
                  <a:pt x="28" y="125"/>
                </a:lnTo>
                <a:lnTo>
                  <a:pt x="26" y="125"/>
                </a:lnTo>
                <a:lnTo>
                  <a:pt x="26" y="124"/>
                </a:lnTo>
                <a:lnTo>
                  <a:pt x="24" y="124"/>
                </a:lnTo>
                <a:lnTo>
                  <a:pt x="24" y="122"/>
                </a:lnTo>
                <a:lnTo>
                  <a:pt x="24" y="120"/>
                </a:lnTo>
                <a:lnTo>
                  <a:pt x="23" y="120"/>
                </a:lnTo>
                <a:lnTo>
                  <a:pt x="23" y="119"/>
                </a:lnTo>
                <a:lnTo>
                  <a:pt x="21" y="119"/>
                </a:lnTo>
                <a:lnTo>
                  <a:pt x="21" y="117"/>
                </a:lnTo>
                <a:lnTo>
                  <a:pt x="21" y="115"/>
                </a:lnTo>
                <a:lnTo>
                  <a:pt x="21" y="113"/>
                </a:lnTo>
                <a:lnTo>
                  <a:pt x="19" y="113"/>
                </a:lnTo>
                <a:lnTo>
                  <a:pt x="19" y="112"/>
                </a:lnTo>
                <a:lnTo>
                  <a:pt x="19" y="110"/>
                </a:lnTo>
                <a:lnTo>
                  <a:pt x="17" y="110"/>
                </a:lnTo>
                <a:lnTo>
                  <a:pt x="17" y="108"/>
                </a:lnTo>
                <a:lnTo>
                  <a:pt x="16" y="108"/>
                </a:lnTo>
                <a:lnTo>
                  <a:pt x="14" y="106"/>
                </a:lnTo>
                <a:lnTo>
                  <a:pt x="12" y="106"/>
                </a:lnTo>
                <a:lnTo>
                  <a:pt x="12" y="105"/>
                </a:lnTo>
                <a:lnTo>
                  <a:pt x="12" y="103"/>
                </a:lnTo>
                <a:lnTo>
                  <a:pt x="14" y="103"/>
                </a:lnTo>
                <a:lnTo>
                  <a:pt x="14" y="105"/>
                </a:lnTo>
                <a:lnTo>
                  <a:pt x="14" y="103"/>
                </a:lnTo>
                <a:lnTo>
                  <a:pt x="14" y="101"/>
                </a:lnTo>
                <a:lnTo>
                  <a:pt x="16" y="101"/>
                </a:lnTo>
                <a:lnTo>
                  <a:pt x="14" y="101"/>
                </a:lnTo>
                <a:lnTo>
                  <a:pt x="14" y="100"/>
                </a:lnTo>
                <a:lnTo>
                  <a:pt x="12" y="98"/>
                </a:lnTo>
                <a:lnTo>
                  <a:pt x="12" y="96"/>
                </a:lnTo>
                <a:lnTo>
                  <a:pt x="10" y="96"/>
                </a:lnTo>
                <a:lnTo>
                  <a:pt x="9" y="96"/>
                </a:lnTo>
                <a:lnTo>
                  <a:pt x="9" y="94"/>
                </a:lnTo>
                <a:lnTo>
                  <a:pt x="7" y="94"/>
                </a:lnTo>
                <a:lnTo>
                  <a:pt x="7" y="93"/>
                </a:lnTo>
                <a:lnTo>
                  <a:pt x="7" y="91"/>
                </a:lnTo>
                <a:lnTo>
                  <a:pt x="7" y="89"/>
                </a:lnTo>
                <a:lnTo>
                  <a:pt x="7" y="88"/>
                </a:lnTo>
                <a:lnTo>
                  <a:pt x="5" y="88"/>
                </a:lnTo>
                <a:lnTo>
                  <a:pt x="5" y="86"/>
                </a:lnTo>
                <a:lnTo>
                  <a:pt x="5" y="84"/>
                </a:lnTo>
                <a:lnTo>
                  <a:pt x="5" y="82"/>
                </a:lnTo>
                <a:lnTo>
                  <a:pt x="4" y="82"/>
                </a:lnTo>
                <a:lnTo>
                  <a:pt x="4" y="81"/>
                </a:lnTo>
                <a:lnTo>
                  <a:pt x="2" y="81"/>
                </a:lnTo>
                <a:lnTo>
                  <a:pt x="2" y="79"/>
                </a:lnTo>
                <a:lnTo>
                  <a:pt x="0" y="79"/>
                </a:lnTo>
                <a:lnTo>
                  <a:pt x="0" y="77"/>
                </a:lnTo>
                <a:lnTo>
                  <a:pt x="2" y="77"/>
                </a:lnTo>
                <a:lnTo>
                  <a:pt x="2" y="75"/>
                </a:lnTo>
                <a:lnTo>
                  <a:pt x="2" y="74"/>
                </a:lnTo>
                <a:lnTo>
                  <a:pt x="2" y="72"/>
                </a:lnTo>
                <a:lnTo>
                  <a:pt x="4" y="72"/>
                </a:lnTo>
                <a:lnTo>
                  <a:pt x="4" y="70"/>
                </a:lnTo>
                <a:lnTo>
                  <a:pt x="5" y="70"/>
                </a:lnTo>
                <a:lnTo>
                  <a:pt x="7" y="70"/>
                </a:lnTo>
                <a:lnTo>
                  <a:pt x="9" y="70"/>
                </a:lnTo>
                <a:lnTo>
                  <a:pt x="10" y="70"/>
                </a:lnTo>
                <a:lnTo>
                  <a:pt x="10" y="69"/>
                </a:lnTo>
                <a:lnTo>
                  <a:pt x="12" y="69"/>
                </a:lnTo>
                <a:lnTo>
                  <a:pt x="12" y="67"/>
                </a:lnTo>
                <a:lnTo>
                  <a:pt x="10" y="67"/>
                </a:lnTo>
                <a:lnTo>
                  <a:pt x="10" y="65"/>
                </a:lnTo>
                <a:lnTo>
                  <a:pt x="10" y="63"/>
                </a:lnTo>
                <a:lnTo>
                  <a:pt x="12" y="63"/>
                </a:lnTo>
                <a:lnTo>
                  <a:pt x="14" y="63"/>
                </a:lnTo>
                <a:lnTo>
                  <a:pt x="16" y="63"/>
                </a:lnTo>
                <a:lnTo>
                  <a:pt x="16" y="65"/>
                </a:lnTo>
                <a:lnTo>
                  <a:pt x="17" y="65"/>
                </a:lnTo>
                <a:lnTo>
                  <a:pt x="17" y="63"/>
                </a:lnTo>
                <a:lnTo>
                  <a:pt x="19" y="63"/>
                </a:lnTo>
                <a:lnTo>
                  <a:pt x="21" y="62"/>
                </a:lnTo>
                <a:lnTo>
                  <a:pt x="23" y="62"/>
                </a:lnTo>
                <a:lnTo>
                  <a:pt x="23" y="60"/>
                </a:lnTo>
                <a:lnTo>
                  <a:pt x="23" y="58"/>
                </a:lnTo>
                <a:lnTo>
                  <a:pt x="24" y="58"/>
                </a:lnTo>
                <a:lnTo>
                  <a:pt x="24" y="57"/>
                </a:lnTo>
                <a:lnTo>
                  <a:pt x="23" y="57"/>
                </a:lnTo>
                <a:lnTo>
                  <a:pt x="23" y="55"/>
                </a:lnTo>
                <a:lnTo>
                  <a:pt x="24" y="55"/>
                </a:lnTo>
                <a:lnTo>
                  <a:pt x="26" y="55"/>
                </a:lnTo>
                <a:lnTo>
                  <a:pt x="24" y="55"/>
                </a:lnTo>
                <a:lnTo>
                  <a:pt x="24" y="53"/>
                </a:lnTo>
                <a:lnTo>
                  <a:pt x="24" y="51"/>
                </a:lnTo>
                <a:lnTo>
                  <a:pt x="26" y="51"/>
                </a:lnTo>
                <a:lnTo>
                  <a:pt x="28" y="51"/>
                </a:lnTo>
                <a:lnTo>
                  <a:pt x="28" y="50"/>
                </a:lnTo>
                <a:lnTo>
                  <a:pt x="29" y="50"/>
                </a:lnTo>
                <a:lnTo>
                  <a:pt x="29" y="48"/>
                </a:lnTo>
                <a:lnTo>
                  <a:pt x="29" y="46"/>
                </a:lnTo>
                <a:lnTo>
                  <a:pt x="29" y="45"/>
                </a:lnTo>
                <a:lnTo>
                  <a:pt x="29" y="43"/>
                </a:lnTo>
                <a:lnTo>
                  <a:pt x="28" y="43"/>
                </a:lnTo>
                <a:lnTo>
                  <a:pt x="29" y="43"/>
                </a:lnTo>
                <a:lnTo>
                  <a:pt x="29" y="41"/>
                </a:lnTo>
                <a:lnTo>
                  <a:pt x="31" y="41"/>
                </a:lnTo>
                <a:lnTo>
                  <a:pt x="31" y="43"/>
                </a:lnTo>
                <a:lnTo>
                  <a:pt x="33" y="43"/>
                </a:lnTo>
                <a:lnTo>
                  <a:pt x="33" y="41"/>
                </a:lnTo>
                <a:lnTo>
                  <a:pt x="35" y="41"/>
                </a:lnTo>
                <a:lnTo>
                  <a:pt x="35" y="39"/>
                </a:lnTo>
                <a:lnTo>
                  <a:pt x="35" y="38"/>
                </a:lnTo>
                <a:lnTo>
                  <a:pt x="36" y="38"/>
                </a:lnTo>
                <a:lnTo>
                  <a:pt x="36" y="39"/>
                </a:lnTo>
                <a:lnTo>
                  <a:pt x="38" y="39"/>
                </a:lnTo>
                <a:lnTo>
                  <a:pt x="38" y="38"/>
                </a:lnTo>
                <a:lnTo>
                  <a:pt x="38" y="36"/>
                </a:lnTo>
                <a:lnTo>
                  <a:pt x="38" y="34"/>
                </a:lnTo>
                <a:lnTo>
                  <a:pt x="40" y="34"/>
                </a:lnTo>
                <a:lnTo>
                  <a:pt x="40" y="32"/>
                </a:lnTo>
                <a:lnTo>
                  <a:pt x="41" y="32"/>
                </a:lnTo>
                <a:lnTo>
                  <a:pt x="43" y="32"/>
                </a:lnTo>
                <a:lnTo>
                  <a:pt x="43" y="31"/>
                </a:lnTo>
                <a:lnTo>
                  <a:pt x="45" y="31"/>
                </a:lnTo>
                <a:lnTo>
                  <a:pt x="45" y="29"/>
                </a:lnTo>
                <a:lnTo>
                  <a:pt x="47" y="29"/>
                </a:lnTo>
                <a:lnTo>
                  <a:pt x="48" y="29"/>
                </a:lnTo>
                <a:lnTo>
                  <a:pt x="50" y="29"/>
                </a:lnTo>
                <a:lnTo>
                  <a:pt x="50" y="31"/>
                </a:lnTo>
                <a:lnTo>
                  <a:pt x="52" y="31"/>
                </a:lnTo>
                <a:lnTo>
                  <a:pt x="52" y="29"/>
                </a:lnTo>
                <a:lnTo>
                  <a:pt x="52" y="27"/>
                </a:lnTo>
                <a:lnTo>
                  <a:pt x="52" y="29"/>
                </a:lnTo>
                <a:lnTo>
                  <a:pt x="53" y="31"/>
                </a:lnTo>
                <a:lnTo>
                  <a:pt x="55" y="31"/>
                </a:lnTo>
                <a:lnTo>
                  <a:pt x="55" y="32"/>
                </a:lnTo>
                <a:lnTo>
                  <a:pt x="55" y="34"/>
                </a:lnTo>
                <a:lnTo>
                  <a:pt x="57" y="34"/>
                </a:lnTo>
                <a:lnTo>
                  <a:pt x="59" y="34"/>
                </a:lnTo>
                <a:lnTo>
                  <a:pt x="59" y="32"/>
                </a:lnTo>
                <a:lnTo>
                  <a:pt x="60" y="32"/>
                </a:lnTo>
                <a:lnTo>
                  <a:pt x="60" y="31"/>
                </a:lnTo>
                <a:lnTo>
                  <a:pt x="62" y="31"/>
                </a:lnTo>
                <a:lnTo>
                  <a:pt x="62" y="29"/>
                </a:lnTo>
                <a:lnTo>
                  <a:pt x="64" y="29"/>
                </a:lnTo>
                <a:lnTo>
                  <a:pt x="64" y="27"/>
                </a:lnTo>
                <a:lnTo>
                  <a:pt x="66" y="27"/>
                </a:lnTo>
                <a:lnTo>
                  <a:pt x="66" y="29"/>
                </a:lnTo>
                <a:lnTo>
                  <a:pt x="67" y="29"/>
                </a:lnTo>
                <a:lnTo>
                  <a:pt x="69" y="29"/>
                </a:lnTo>
                <a:lnTo>
                  <a:pt x="69" y="27"/>
                </a:lnTo>
                <a:lnTo>
                  <a:pt x="71" y="27"/>
                </a:lnTo>
                <a:lnTo>
                  <a:pt x="72" y="27"/>
                </a:lnTo>
                <a:lnTo>
                  <a:pt x="72" y="26"/>
                </a:lnTo>
                <a:lnTo>
                  <a:pt x="74" y="26"/>
                </a:lnTo>
                <a:lnTo>
                  <a:pt x="74" y="24"/>
                </a:lnTo>
                <a:lnTo>
                  <a:pt x="76" y="24"/>
                </a:lnTo>
                <a:lnTo>
                  <a:pt x="76" y="22"/>
                </a:lnTo>
                <a:lnTo>
                  <a:pt x="78" y="22"/>
                </a:lnTo>
                <a:lnTo>
                  <a:pt x="78" y="20"/>
                </a:lnTo>
                <a:lnTo>
                  <a:pt x="79" y="20"/>
                </a:lnTo>
                <a:lnTo>
                  <a:pt x="81" y="20"/>
                </a:lnTo>
                <a:lnTo>
                  <a:pt x="81" y="19"/>
                </a:lnTo>
                <a:lnTo>
                  <a:pt x="83" y="19"/>
                </a:lnTo>
                <a:lnTo>
                  <a:pt x="83" y="17"/>
                </a:lnTo>
                <a:lnTo>
                  <a:pt x="84" y="17"/>
                </a:lnTo>
                <a:lnTo>
                  <a:pt x="86" y="17"/>
                </a:lnTo>
                <a:lnTo>
                  <a:pt x="88" y="17"/>
                </a:lnTo>
                <a:lnTo>
                  <a:pt x="88" y="15"/>
                </a:lnTo>
                <a:lnTo>
                  <a:pt x="88" y="14"/>
                </a:lnTo>
                <a:lnTo>
                  <a:pt x="90" y="14"/>
                </a:lnTo>
                <a:lnTo>
                  <a:pt x="91" y="14"/>
                </a:lnTo>
                <a:lnTo>
                  <a:pt x="91" y="12"/>
                </a:lnTo>
                <a:lnTo>
                  <a:pt x="93" y="12"/>
                </a:lnTo>
                <a:lnTo>
                  <a:pt x="95" y="12"/>
                </a:lnTo>
                <a:lnTo>
                  <a:pt x="95" y="10"/>
                </a:lnTo>
                <a:lnTo>
                  <a:pt x="95" y="8"/>
                </a:lnTo>
                <a:lnTo>
                  <a:pt x="97" y="8"/>
                </a:lnTo>
                <a:lnTo>
                  <a:pt x="95" y="8"/>
                </a:lnTo>
                <a:lnTo>
                  <a:pt x="97" y="8"/>
                </a:lnTo>
                <a:lnTo>
                  <a:pt x="97" y="7"/>
                </a:lnTo>
                <a:lnTo>
                  <a:pt x="98" y="7"/>
                </a:lnTo>
                <a:lnTo>
                  <a:pt x="98" y="5"/>
                </a:lnTo>
                <a:lnTo>
                  <a:pt x="100" y="5"/>
                </a:lnTo>
                <a:lnTo>
                  <a:pt x="100" y="3"/>
                </a:lnTo>
                <a:lnTo>
                  <a:pt x="102" y="3"/>
                </a:lnTo>
                <a:lnTo>
                  <a:pt x="103" y="3"/>
                </a:lnTo>
                <a:lnTo>
                  <a:pt x="103" y="1"/>
                </a:lnTo>
                <a:lnTo>
                  <a:pt x="105" y="1"/>
                </a:lnTo>
                <a:lnTo>
                  <a:pt x="103" y="1"/>
                </a:lnTo>
                <a:lnTo>
                  <a:pt x="105" y="1"/>
                </a:lnTo>
                <a:lnTo>
                  <a:pt x="105" y="0"/>
                </a:lnTo>
                <a:lnTo>
                  <a:pt x="107" y="0"/>
                </a:lnTo>
                <a:lnTo>
                  <a:pt x="107" y="1"/>
                </a:lnTo>
                <a:close/>
              </a:path>
            </a:pathLst>
          </a:custGeom>
          <a:solidFill>
            <a:schemeClr val="tx2">
              <a:lumMod val="5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45"/>
          <p:cNvSpPr>
            <a:spLocks/>
          </p:cNvSpPr>
          <p:nvPr/>
        </p:nvSpPr>
        <p:spPr bwMode="auto">
          <a:xfrm>
            <a:off x="6552856" y="5091102"/>
            <a:ext cx="749923" cy="420411"/>
          </a:xfrm>
          <a:custGeom>
            <a:avLst/>
            <a:gdLst>
              <a:gd name="T0" fmla="*/ 395 w 396"/>
              <a:gd name="T1" fmla="*/ 98 h 222"/>
              <a:gd name="T2" fmla="*/ 369 w 396"/>
              <a:gd name="T3" fmla="*/ 117 h 222"/>
              <a:gd name="T4" fmla="*/ 345 w 396"/>
              <a:gd name="T5" fmla="*/ 117 h 222"/>
              <a:gd name="T6" fmla="*/ 321 w 396"/>
              <a:gd name="T7" fmla="*/ 117 h 222"/>
              <a:gd name="T8" fmla="*/ 305 w 396"/>
              <a:gd name="T9" fmla="*/ 122 h 222"/>
              <a:gd name="T10" fmla="*/ 293 w 396"/>
              <a:gd name="T11" fmla="*/ 131 h 222"/>
              <a:gd name="T12" fmla="*/ 286 w 396"/>
              <a:gd name="T13" fmla="*/ 141 h 222"/>
              <a:gd name="T14" fmla="*/ 276 w 396"/>
              <a:gd name="T15" fmla="*/ 151 h 222"/>
              <a:gd name="T16" fmla="*/ 264 w 396"/>
              <a:gd name="T17" fmla="*/ 157 h 222"/>
              <a:gd name="T18" fmla="*/ 248 w 396"/>
              <a:gd name="T19" fmla="*/ 162 h 222"/>
              <a:gd name="T20" fmla="*/ 245 w 396"/>
              <a:gd name="T21" fmla="*/ 179 h 222"/>
              <a:gd name="T22" fmla="*/ 231 w 396"/>
              <a:gd name="T23" fmla="*/ 188 h 222"/>
              <a:gd name="T24" fmla="*/ 221 w 396"/>
              <a:gd name="T25" fmla="*/ 201 h 222"/>
              <a:gd name="T26" fmla="*/ 209 w 396"/>
              <a:gd name="T27" fmla="*/ 210 h 222"/>
              <a:gd name="T28" fmla="*/ 195 w 396"/>
              <a:gd name="T29" fmla="*/ 217 h 222"/>
              <a:gd name="T30" fmla="*/ 183 w 396"/>
              <a:gd name="T31" fmla="*/ 212 h 222"/>
              <a:gd name="T32" fmla="*/ 171 w 396"/>
              <a:gd name="T33" fmla="*/ 219 h 222"/>
              <a:gd name="T34" fmla="*/ 154 w 396"/>
              <a:gd name="T35" fmla="*/ 220 h 222"/>
              <a:gd name="T36" fmla="*/ 145 w 396"/>
              <a:gd name="T37" fmla="*/ 213 h 222"/>
              <a:gd name="T38" fmla="*/ 130 w 396"/>
              <a:gd name="T39" fmla="*/ 210 h 222"/>
              <a:gd name="T40" fmla="*/ 119 w 396"/>
              <a:gd name="T41" fmla="*/ 198 h 222"/>
              <a:gd name="T42" fmla="*/ 114 w 396"/>
              <a:gd name="T43" fmla="*/ 186 h 222"/>
              <a:gd name="T44" fmla="*/ 107 w 396"/>
              <a:gd name="T45" fmla="*/ 172 h 222"/>
              <a:gd name="T46" fmla="*/ 93 w 396"/>
              <a:gd name="T47" fmla="*/ 170 h 222"/>
              <a:gd name="T48" fmla="*/ 90 w 396"/>
              <a:gd name="T49" fmla="*/ 160 h 222"/>
              <a:gd name="T50" fmla="*/ 80 w 396"/>
              <a:gd name="T51" fmla="*/ 151 h 222"/>
              <a:gd name="T52" fmla="*/ 74 w 396"/>
              <a:gd name="T53" fmla="*/ 155 h 222"/>
              <a:gd name="T54" fmla="*/ 61 w 396"/>
              <a:gd name="T55" fmla="*/ 155 h 222"/>
              <a:gd name="T56" fmla="*/ 49 w 396"/>
              <a:gd name="T57" fmla="*/ 157 h 222"/>
              <a:gd name="T58" fmla="*/ 54 w 396"/>
              <a:gd name="T59" fmla="*/ 145 h 222"/>
              <a:gd name="T60" fmla="*/ 66 w 396"/>
              <a:gd name="T61" fmla="*/ 131 h 222"/>
              <a:gd name="T62" fmla="*/ 50 w 396"/>
              <a:gd name="T63" fmla="*/ 126 h 222"/>
              <a:gd name="T64" fmla="*/ 37 w 396"/>
              <a:gd name="T65" fmla="*/ 115 h 222"/>
              <a:gd name="T66" fmla="*/ 30 w 396"/>
              <a:gd name="T67" fmla="*/ 98 h 222"/>
              <a:gd name="T68" fmla="*/ 14 w 396"/>
              <a:gd name="T69" fmla="*/ 89 h 222"/>
              <a:gd name="T70" fmla="*/ 6 w 396"/>
              <a:gd name="T71" fmla="*/ 74 h 222"/>
              <a:gd name="T72" fmla="*/ 7 w 396"/>
              <a:gd name="T73" fmla="*/ 65 h 222"/>
              <a:gd name="T74" fmla="*/ 23 w 396"/>
              <a:gd name="T75" fmla="*/ 58 h 222"/>
              <a:gd name="T76" fmla="*/ 37 w 396"/>
              <a:gd name="T77" fmla="*/ 50 h 222"/>
              <a:gd name="T78" fmla="*/ 47 w 396"/>
              <a:gd name="T79" fmla="*/ 46 h 222"/>
              <a:gd name="T80" fmla="*/ 54 w 396"/>
              <a:gd name="T81" fmla="*/ 34 h 222"/>
              <a:gd name="T82" fmla="*/ 66 w 396"/>
              <a:gd name="T83" fmla="*/ 22 h 222"/>
              <a:gd name="T84" fmla="*/ 76 w 396"/>
              <a:gd name="T85" fmla="*/ 9 h 222"/>
              <a:gd name="T86" fmla="*/ 88 w 396"/>
              <a:gd name="T87" fmla="*/ 14 h 222"/>
              <a:gd name="T88" fmla="*/ 105 w 396"/>
              <a:gd name="T89" fmla="*/ 15 h 222"/>
              <a:gd name="T90" fmla="*/ 123 w 396"/>
              <a:gd name="T91" fmla="*/ 19 h 222"/>
              <a:gd name="T92" fmla="*/ 140 w 396"/>
              <a:gd name="T93" fmla="*/ 26 h 222"/>
              <a:gd name="T94" fmla="*/ 148 w 396"/>
              <a:gd name="T95" fmla="*/ 14 h 222"/>
              <a:gd name="T96" fmla="*/ 159 w 396"/>
              <a:gd name="T97" fmla="*/ 3 h 222"/>
              <a:gd name="T98" fmla="*/ 176 w 396"/>
              <a:gd name="T99" fmla="*/ 7 h 222"/>
              <a:gd name="T100" fmla="*/ 193 w 396"/>
              <a:gd name="T101" fmla="*/ 14 h 222"/>
              <a:gd name="T102" fmla="*/ 207 w 396"/>
              <a:gd name="T103" fmla="*/ 17 h 222"/>
              <a:gd name="T104" fmla="*/ 219 w 396"/>
              <a:gd name="T105" fmla="*/ 15 h 222"/>
              <a:gd name="T106" fmla="*/ 229 w 396"/>
              <a:gd name="T107" fmla="*/ 15 h 222"/>
              <a:gd name="T108" fmla="*/ 243 w 396"/>
              <a:gd name="T109" fmla="*/ 5 h 222"/>
              <a:gd name="T110" fmla="*/ 265 w 396"/>
              <a:gd name="T111" fmla="*/ 3 h 222"/>
              <a:gd name="T112" fmla="*/ 290 w 396"/>
              <a:gd name="T113" fmla="*/ 3 h 222"/>
              <a:gd name="T114" fmla="*/ 314 w 396"/>
              <a:gd name="T115" fmla="*/ 3 h 222"/>
              <a:gd name="T116" fmla="*/ 336 w 396"/>
              <a:gd name="T117" fmla="*/ 2 h 222"/>
              <a:gd name="T118" fmla="*/ 369 w 396"/>
              <a:gd name="T119"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6" h="222">
                <a:moveTo>
                  <a:pt x="369" y="2"/>
                </a:moveTo>
                <a:lnTo>
                  <a:pt x="370" y="9"/>
                </a:lnTo>
                <a:lnTo>
                  <a:pt x="372" y="17"/>
                </a:lnTo>
                <a:lnTo>
                  <a:pt x="376" y="26"/>
                </a:lnTo>
                <a:lnTo>
                  <a:pt x="377" y="33"/>
                </a:lnTo>
                <a:lnTo>
                  <a:pt x="379" y="41"/>
                </a:lnTo>
                <a:lnTo>
                  <a:pt x="383" y="50"/>
                </a:lnTo>
                <a:lnTo>
                  <a:pt x="384" y="57"/>
                </a:lnTo>
                <a:lnTo>
                  <a:pt x="384" y="60"/>
                </a:lnTo>
                <a:lnTo>
                  <a:pt x="386" y="65"/>
                </a:lnTo>
                <a:lnTo>
                  <a:pt x="388" y="74"/>
                </a:lnTo>
                <a:lnTo>
                  <a:pt x="391" y="81"/>
                </a:lnTo>
                <a:lnTo>
                  <a:pt x="393" y="89"/>
                </a:lnTo>
                <a:lnTo>
                  <a:pt x="395" y="98"/>
                </a:lnTo>
                <a:lnTo>
                  <a:pt x="396" y="103"/>
                </a:lnTo>
                <a:lnTo>
                  <a:pt x="396" y="110"/>
                </a:lnTo>
                <a:lnTo>
                  <a:pt x="396" y="117"/>
                </a:lnTo>
                <a:lnTo>
                  <a:pt x="386" y="117"/>
                </a:lnTo>
                <a:lnTo>
                  <a:pt x="384" y="117"/>
                </a:lnTo>
                <a:lnTo>
                  <a:pt x="383" y="117"/>
                </a:lnTo>
                <a:lnTo>
                  <a:pt x="381" y="117"/>
                </a:lnTo>
                <a:lnTo>
                  <a:pt x="379" y="117"/>
                </a:lnTo>
                <a:lnTo>
                  <a:pt x="377" y="117"/>
                </a:lnTo>
                <a:lnTo>
                  <a:pt x="376" y="117"/>
                </a:lnTo>
                <a:lnTo>
                  <a:pt x="374" y="117"/>
                </a:lnTo>
                <a:lnTo>
                  <a:pt x="372" y="117"/>
                </a:lnTo>
                <a:lnTo>
                  <a:pt x="370" y="117"/>
                </a:lnTo>
                <a:lnTo>
                  <a:pt x="369" y="117"/>
                </a:lnTo>
                <a:lnTo>
                  <a:pt x="367" y="117"/>
                </a:lnTo>
                <a:lnTo>
                  <a:pt x="365" y="117"/>
                </a:lnTo>
                <a:lnTo>
                  <a:pt x="364" y="117"/>
                </a:lnTo>
                <a:lnTo>
                  <a:pt x="362" y="117"/>
                </a:lnTo>
                <a:lnTo>
                  <a:pt x="360" y="117"/>
                </a:lnTo>
                <a:lnTo>
                  <a:pt x="358" y="117"/>
                </a:lnTo>
                <a:lnTo>
                  <a:pt x="357" y="117"/>
                </a:lnTo>
                <a:lnTo>
                  <a:pt x="355" y="117"/>
                </a:lnTo>
                <a:lnTo>
                  <a:pt x="353" y="117"/>
                </a:lnTo>
                <a:lnTo>
                  <a:pt x="352" y="117"/>
                </a:lnTo>
                <a:lnTo>
                  <a:pt x="350" y="117"/>
                </a:lnTo>
                <a:lnTo>
                  <a:pt x="348" y="117"/>
                </a:lnTo>
                <a:lnTo>
                  <a:pt x="346" y="117"/>
                </a:lnTo>
                <a:lnTo>
                  <a:pt x="345" y="117"/>
                </a:lnTo>
                <a:lnTo>
                  <a:pt x="343" y="117"/>
                </a:lnTo>
                <a:lnTo>
                  <a:pt x="341" y="117"/>
                </a:lnTo>
                <a:lnTo>
                  <a:pt x="339" y="117"/>
                </a:lnTo>
                <a:lnTo>
                  <a:pt x="338" y="117"/>
                </a:lnTo>
                <a:lnTo>
                  <a:pt x="336" y="117"/>
                </a:lnTo>
                <a:lnTo>
                  <a:pt x="334" y="117"/>
                </a:lnTo>
                <a:lnTo>
                  <a:pt x="333" y="117"/>
                </a:lnTo>
                <a:lnTo>
                  <a:pt x="331" y="117"/>
                </a:lnTo>
                <a:lnTo>
                  <a:pt x="329" y="117"/>
                </a:lnTo>
                <a:lnTo>
                  <a:pt x="327" y="117"/>
                </a:lnTo>
                <a:lnTo>
                  <a:pt x="326" y="117"/>
                </a:lnTo>
                <a:lnTo>
                  <a:pt x="324" y="117"/>
                </a:lnTo>
                <a:lnTo>
                  <a:pt x="322" y="117"/>
                </a:lnTo>
                <a:lnTo>
                  <a:pt x="321" y="117"/>
                </a:lnTo>
                <a:lnTo>
                  <a:pt x="319" y="117"/>
                </a:lnTo>
                <a:lnTo>
                  <a:pt x="317" y="117"/>
                </a:lnTo>
                <a:lnTo>
                  <a:pt x="315" y="117"/>
                </a:lnTo>
                <a:lnTo>
                  <a:pt x="314" y="117"/>
                </a:lnTo>
                <a:lnTo>
                  <a:pt x="312" y="117"/>
                </a:lnTo>
                <a:lnTo>
                  <a:pt x="310" y="117"/>
                </a:lnTo>
                <a:lnTo>
                  <a:pt x="309" y="117"/>
                </a:lnTo>
                <a:lnTo>
                  <a:pt x="307" y="117"/>
                </a:lnTo>
                <a:lnTo>
                  <a:pt x="305" y="117"/>
                </a:lnTo>
                <a:lnTo>
                  <a:pt x="305" y="119"/>
                </a:lnTo>
                <a:lnTo>
                  <a:pt x="305" y="120"/>
                </a:lnTo>
                <a:lnTo>
                  <a:pt x="303" y="120"/>
                </a:lnTo>
                <a:lnTo>
                  <a:pt x="303" y="122"/>
                </a:lnTo>
                <a:lnTo>
                  <a:pt x="305" y="122"/>
                </a:lnTo>
                <a:lnTo>
                  <a:pt x="305" y="124"/>
                </a:lnTo>
                <a:lnTo>
                  <a:pt x="303" y="124"/>
                </a:lnTo>
                <a:lnTo>
                  <a:pt x="303" y="126"/>
                </a:lnTo>
                <a:lnTo>
                  <a:pt x="302" y="126"/>
                </a:lnTo>
                <a:lnTo>
                  <a:pt x="302" y="127"/>
                </a:lnTo>
                <a:lnTo>
                  <a:pt x="300" y="127"/>
                </a:lnTo>
                <a:lnTo>
                  <a:pt x="298" y="127"/>
                </a:lnTo>
                <a:lnTo>
                  <a:pt x="298" y="129"/>
                </a:lnTo>
                <a:lnTo>
                  <a:pt x="296" y="129"/>
                </a:lnTo>
                <a:lnTo>
                  <a:pt x="296" y="131"/>
                </a:lnTo>
                <a:lnTo>
                  <a:pt x="295" y="131"/>
                </a:lnTo>
                <a:lnTo>
                  <a:pt x="295" y="129"/>
                </a:lnTo>
                <a:lnTo>
                  <a:pt x="293" y="129"/>
                </a:lnTo>
                <a:lnTo>
                  <a:pt x="293" y="131"/>
                </a:lnTo>
                <a:lnTo>
                  <a:pt x="291" y="131"/>
                </a:lnTo>
                <a:lnTo>
                  <a:pt x="291" y="132"/>
                </a:lnTo>
                <a:lnTo>
                  <a:pt x="291" y="134"/>
                </a:lnTo>
                <a:lnTo>
                  <a:pt x="290" y="134"/>
                </a:lnTo>
                <a:lnTo>
                  <a:pt x="291" y="134"/>
                </a:lnTo>
                <a:lnTo>
                  <a:pt x="291" y="136"/>
                </a:lnTo>
                <a:lnTo>
                  <a:pt x="290" y="136"/>
                </a:lnTo>
                <a:lnTo>
                  <a:pt x="288" y="136"/>
                </a:lnTo>
                <a:lnTo>
                  <a:pt x="288" y="138"/>
                </a:lnTo>
                <a:lnTo>
                  <a:pt x="290" y="138"/>
                </a:lnTo>
                <a:lnTo>
                  <a:pt x="290" y="139"/>
                </a:lnTo>
                <a:lnTo>
                  <a:pt x="288" y="139"/>
                </a:lnTo>
                <a:lnTo>
                  <a:pt x="288" y="141"/>
                </a:lnTo>
                <a:lnTo>
                  <a:pt x="286" y="141"/>
                </a:lnTo>
                <a:lnTo>
                  <a:pt x="286" y="143"/>
                </a:lnTo>
                <a:lnTo>
                  <a:pt x="286" y="145"/>
                </a:lnTo>
                <a:lnTo>
                  <a:pt x="284" y="145"/>
                </a:lnTo>
                <a:lnTo>
                  <a:pt x="284" y="143"/>
                </a:lnTo>
                <a:lnTo>
                  <a:pt x="283" y="143"/>
                </a:lnTo>
                <a:lnTo>
                  <a:pt x="283" y="145"/>
                </a:lnTo>
                <a:lnTo>
                  <a:pt x="283" y="146"/>
                </a:lnTo>
                <a:lnTo>
                  <a:pt x="283" y="148"/>
                </a:lnTo>
                <a:lnTo>
                  <a:pt x="281" y="148"/>
                </a:lnTo>
                <a:lnTo>
                  <a:pt x="281" y="150"/>
                </a:lnTo>
                <a:lnTo>
                  <a:pt x="279" y="150"/>
                </a:lnTo>
                <a:lnTo>
                  <a:pt x="278" y="150"/>
                </a:lnTo>
                <a:lnTo>
                  <a:pt x="276" y="150"/>
                </a:lnTo>
                <a:lnTo>
                  <a:pt x="276" y="151"/>
                </a:lnTo>
                <a:lnTo>
                  <a:pt x="274" y="151"/>
                </a:lnTo>
                <a:lnTo>
                  <a:pt x="272" y="151"/>
                </a:lnTo>
                <a:lnTo>
                  <a:pt x="272" y="153"/>
                </a:lnTo>
                <a:lnTo>
                  <a:pt x="271" y="153"/>
                </a:lnTo>
                <a:lnTo>
                  <a:pt x="269" y="153"/>
                </a:lnTo>
                <a:lnTo>
                  <a:pt x="267" y="153"/>
                </a:lnTo>
                <a:lnTo>
                  <a:pt x="267" y="155"/>
                </a:lnTo>
                <a:lnTo>
                  <a:pt x="269" y="155"/>
                </a:lnTo>
                <a:lnTo>
                  <a:pt x="269" y="157"/>
                </a:lnTo>
                <a:lnTo>
                  <a:pt x="269" y="158"/>
                </a:lnTo>
                <a:lnTo>
                  <a:pt x="267" y="158"/>
                </a:lnTo>
                <a:lnTo>
                  <a:pt x="267" y="157"/>
                </a:lnTo>
                <a:lnTo>
                  <a:pt x="265" y="157"/>
                </a:lnTo>
                <a:lnTo>
                  <a:pt x="264" y="157"/>
                </a:lnTo>
                <a:lnTo>
                  <a:pt x="264" y="158"/>
                </a:lnTo>
                <a:lnTo>
                  <a:pt x="262" y="158"/>
                </a:lnTo>
                <a:lnTo>
                  <a:pt x="260" y="158"/>
                </a:lnTo>
                <a:lnTo>
                  <a:pt x="259" y="158"/>
                </a:lnTo>
                <a:lnTo>
                  <a:pt x="257" y="158"/>
                </a:lnTo>
                <a:lnTo>
                  <a:pt x="257" y="160"/>
                </a:lnTo>
                <a:lnTo>
                  <a:pt x="255" y="160"/>
                </a:lnTo>
                <a:lnTo>
                  <a:pt x="255" y="162"/>
                </a:lnTo>
                <a:lnTo>
                  <a:pt x="253" y="162"/>
                </a:lnTo>
                <a:lnTo>
                  <a:pt x="253" y="163"/>
                </a:lnTo>
                <a:lnTo>
                  <a:pt x="252" y="163"/>
                </a:lnTo>
                <a:lnTo>
                  <a:pt x="252" y="162"/>
                </a:lnTo>
                <a:lnTo>
                  <a:pt x="250" y="162"/>
                </a:lnTo>
                <a:lnTo>
                  <a:pt x="248" y="162"/>
                </a:lnTo>
                <a:lnTo>
                  <a:pt x="248" y="163"/>
                </a:lnTo>
                <a:lnTo>
                  <a:pt x="248" y="165"/>
                </a:lnTo>
                <a:lnTo>
                  <a:pt x="248" y="167"/>
                </a:lnTo>
                <a:lnTo>
                  <a:pt x="247" y="167"/>
                </a:lnTo>
                <a:lnTo>
                  <a:pt x="247" y="169"/>
                </a:lnTo>
                <a:lnTo>
                  <a:pt x="245" y="169"/>
                </a:lnTo>
                <a:lnTo>
                  <a:pt x="245" y="170"/>
                </a:lnTo>
                <a:lnTo>
                  <a:pt x="245" y="172"/>
                </a:lnTo>
                <a:lnTo>
                  <a:pt x="247" y="172"/>
                </a:lnTo>
                <a:lnTo>
                  <a:pt x="247" y="174"/>
                </a:lnTo>
                <a:lnTo>
                  <a:pt x="247" y="176"/>
                </a:lnTo>
                <a:lnTo>
                  <a:pt x="245" y="176"/>
                </a:lnTo>
                <a:lnTo>
                  <a:pt x="245" y="177"/>
                </a:lnTo>
                <a:lnTo>
                  <a:pt x="245" y="179"/>
                </a:lnTo>
                <a:lnTo>
                  <a:pt x="243" y="179"/>
                </a:lnTo>
                <a:lnTo>
                  <a:pt x="243" y="181"/>
                </a:lnTo>
                <a:lnTo>
                  <a:pt x="241" y="182"/>
                </a:lnTo>
                <a:lnTo>
                  <a:pt x="240" y="182"/>
                </a:lnTo>
                <a:lnTo>
                  <a:pt x="240" y="184"/>
                </a:lnTo>
                <a:lnTo>
                  <a:pt x="238" y="184"/>
                </a:lnTo>
                <a:lnTo>
                  <a:pt x="238" y="186"/>
                </a:lnTo>
                <a:lnTo>
                  <a:pt x="238" y="184"/>
                </a:lnTo>
                <a:lnTo>
                  <a:pt x="236" y="184"/>
                </a:lnTo>
                <a:lnTo>
                  <a:pt x="236" y="186"/>
                </a:lnTo>
                <a:lnTo>
                  <a:pt x="236" y="188"/>
                </a:lnTo>
                <a:lnTo>
                  <a:pt x="235" y="188"/>
                </a:lnTo>
                <a:lnTo>
                  <a:pt x="233" y="188"/>
                </a:lnTo>
                <a:lnTo>
                  <a:pt x="231" y="188"/>
                </a:lnTo>
                <a:lnTo>
                  <a:pt x="231" y="189"/>
                </a:lnTo>
                <a:lnTo>
                  <a:pt x="229" y="189"/>
                </a:lnTo>
                <a:lnTo>
                  <a:pt x="228" y="189"/>
                </a:lnTo>
                <a:lnTo>
                  <a:pt x="228" y="191"/>
                </a:lnTo>
                <a:lnTo>
                  <a:pt x="226" y="191"/>
                </a:lnTo>
                <a:lnTo>
                  <a:pt x="226" y="193"/>
                </a:lnTo>
                <a:lnTo>
                  <a:pt x="226" y="194"/>
                </a:lnTo>
                <a:lnTo>
                  <a:pt x="226" y="196"/>
                </a:lnTo>
                <a:lnTo>
                  <a:pt x="224" y="196"/>
                </a:lnTo>
                <a:lnTo>
                  <a:pt x="222" y="196"/>
                </a:lnTo>
                <a:lnTo>
                  <a:pt x="222" y="198"/>
                </a:lnTo>
                <a:lnTo>
                  <a:pt x="222" y="200"/>
                </a:lnTo>
                <a:lnTo>
                  <a:pt x="221" y="200"/>
                </a:lnTo>
                <a:lnTo>
                  <a:pt x="221" y="201"/>
                </a:lnTo>
                <a:lnTo>
                  <a:pt x="221" y="203"/>
                </a:lnTo>
                <a:lnTo>
                  <a:pt x="219" y="203"/>
                </a:lnTo>
                <a:lnTo>
                  <a:pt x="219" y="205"/>
                </a:lnTo>
                <a:lnTo>
                  <a:pt x="219" y="207"/>
                </a:lnTo>
                <a:lnTo>
                  <a:pt x="217" y="207"/>
                </a:lnTo>
                <a:lnTo>
                  <a:pt x="217" y="208"/>
                </a:lnTo>
                <a:lnTo>
                  <a:pt x="216" y="208"/>
                </a:lnTo>
                <a:lnTo>
                  <a:pt x="214" y="208"/>
                </a:lnTo>
                <a:lnTo>
                  <a:pt x="214" y="210"/>
                </a:lnTo>
                <a:lnTo>
                  <a:pt x="212" y="210"/>
                </a:lnTo>
                <a:lnTo>
                  <a:pt x="212" y="208"/>
                </a:lnTo>
                <a:lnTo>
                  <a:pt x="210" y="208"/>
                </a:lnTo>
                <a:lnTo>
                  <a:pt x="210" y="210"/>
                </a:lnTo>
                <a:lnTo>
                  <a:pt x="209" y="210"/>
                </a:lnTo>
                <a:lnTo>
                  <a:pt x="209" y="212"/>
                </a:lnTo>
                <a:lnTo>
                  <a:pt x="207" y="212"/>
                </a:lnTo>
                <a:lnTo>
                  <a:pt x="207" y="213"/>
                </a:lnTo>
                <a:lnTo>
                  <a:pt x="207" y="215"/>
                </a:lnTo>
                <a:lnTo>
                  <a:pt x="205" y="215"/>
                </a:lnTo>
                <a:lnTo>
                  <a:pt x="204" y="215"/>
                </a:lnTo>
                <a:lnTo>
                  <a:pt x="202" y="215"/>
                </a:lnTo>
                <a:lnTo>
                  <a:pt x="200" y="215"/>
                </a:lnTo>
                <a:lnTo>
                  <a:pt x="200" y="217"/>
                </a:lnTo>
                <a:lnTo>
                  <a:pt x="200" y="215"/>
                </a:lnTo>
                <a:lnTo>
                  <a:pt x="198" y="215"/>
                </a:lnTo>
                <a:lnTo>
                  <a:pt x="197" y="215"/>
                </a:lnTo>
                <a:lnTo>
                  <a:pt x="197" y="217"/>
                </a:lnTo>
                <a:lnTo>
                  <a:pt x="195" y="217"/>
                </a:lnTo>
                <a:lnTo>
                  <a:pt x="193" y="217"/>
                </a:lnTo>
                <a:lnTo>
                  <a:pt x="191" y="217"/>
                </a:lnTo>
                <a:lnTo>
                  <a:pt x="190" y="217"/>
                </a:lnTo>
                <a:lnTo>
                  <a:pt x="190" y="219"/>
                </a:lnTo>
                <a:lnTo>
                  <a:pt x="190" y="217"/>
                </a:lnTo>
                <a:lnTo>
                  <a:pt x="188" y="217"/>
                </a:lnTo>
                <a:lnTo>
                  <a:pt x="188" y="215"/>
                </a:lnTo>
                <a:lnTo>
                  <a:pt x="186" y="215"/>
                </a:lnTo>
                <a:lnTo>
                  <a:pt x="186" y="213"/>
                </a:lnTo>
                <a:lnTo>
                  <a:pt x="185" y="213"/>
                </a:lnTo>
                <a:lnTo>
                  <a:pt x="185" y="215"/>
                </a:lnTo>
                <a:lnTo>
                  <a:pt x="185" y="213"/>
                </a:lnTo>
                <a:lnTo>
                  <a:pt x="183" y="213"/>
                </a:lnTo>
                <a:lnTo>
                  <a:pt x="183" y="212"/>
                </a:lnTo>
                <a:lnTo>
                  <a:pt x="181" y="212"/>
                </a:lnTo>
                <a:lnTo>
                  <a:pt x="179" y="212"/>
                </a:lnTo>
                <a:lnTo>
                  <a:pt x="179" y="213"/>
                </a:lnTo>
                <a:lnTo>
                  <a:pt x="178" y="213"/>
                </a:lnTo>
                <a:lnTo>
                  <a:pt x="178" y="215"/>
                </a:lnTo>
                <a:lnTo>
                  <a:pt x="176" y="215"/>
                </a:lnTo>
                <a:lnTo>
                  <a:pt x="178" y="215"/>
                </a:lnTo>
                <a:lnTo>
                  <a:pt x="176" y="215"/>
                </a:lnTo>
                <a:lnTo>
                  <a:pt x="174" y="215"/>
                </a:lnTo>
                <a:lnTo>
                  <a:pt x="174" y="217"/>
                </a:lnTo>
                <a:lnTo>
                  <a:pt x="174" y="219"/>
                </a:lnTo>
                <a:lnTo>
                  <a:pt x="173" y="217"/>
                </a:lnTo>
                <a:lnTo>
                  <a:pt x="173" y="219"/>
                </a:lnTo>
                <a:lnTo>
                  <a:pt x="171" y="219"/>
                </a:lnTo>
                <a:lnTo>
                  <a:pt x="169" y="219"/>
                </a:lnTo>
                <a:lnTo>
                  <a:pt x="167" y="219"/>
                </a:lnTo>
                <a:lnTo>
                  <a:pt x="167" y="220"/>
                </a:lnTo>
                <a:lnTo>
                  <a:pt x="166" y="220"/>
                </a:lnTo>
                <a:lnTo>
                  <a:pt x="164" y="220"/>
                </a:lnTo>
                <a:lnTo>
                  <a:pt x="162" y="220"/>
                </a:lnTo>
                <a:lnTo>
                  <a:pt x="161" y="220"/>
                </a:lnTo>
                <a:lnTo>
                  <a:pt x="161" y="222"/>
                </a:lnTo>
                <a:lnTo>
                  <a:pt x="161" y="220"/>
                </a:lnTo>
                <a:lnTo>
                  <a:pt x="159" y="220"/>
                </a:lnTo>
                <a:lnTo>
                  <a:pt x="157" y="220"/>
                </a:lnTo>
                <a:lnTo>
                  <a:pt x="157" y="219"/>
                </a:lnTo>
                <a:lnTo>
                  <a:pt x="155" y="220"/>
                </a:lnTo>
                <a:lnTo>
                  <a:pt x="154" y="220"/>
                </a:lnTo>
                <a:lnTo>
                  <a:pt x="154" y="222"/>
                </a:lnTo>
                <a:lnTo>
                  <a:pt x="154" y="220"/>
                </a:lnTo>
                <a:lnTo>
                  <a:pt x="152" y="220"/>
                </a:lnTo>
                <a:lnTo>
                  <a:pt x="152" y="219"/>
                </a:lnTo>
                <a:lnTo>
                  <a:pt x="150" y="219"/>
                </a:lnTo>
                <a:lnTo>
                  <a:pt x="148" y="219"/>
                </a:lnTo>
                <a:lnTo>
                  <a:pt x="150" y="217"/>
                </a:lnTo>
                <a:lnTo>
                  <a:pt x="148" y="217"/>
                </a:lnTo>
                <a:lnTo>
                  <a:pt x="147" y="217"/>
                </a:lnTo>
                <a:lnTo>
                  <a:pt x="147" y="215"/>
                </a:lnTo>
                <a:lnTo>
                  <a:pt x="145" y="215"/>
                </a:lnTo>
                <a:lnTo>
                  <a:pt x="147" y="215"/>
                </a:lnTo>
                <a:lnTo>
                  <a:pt x="147" y="213"/>
                </a:lnTo>
                <a:lnTo>
                  <a:pt x="145" y="213"/>
                </a:lnTo>
                <a:lnTo>
                  <a:pt x="145" y="215"/>
                </a:lnTo>
                <a:lnTo>
                  <a:pt x="143" y="215"/>
                </a:lnTo>
                <a:lnTo>
                  <a:pt x="142" y="215"/>
                </a:lnTo>
                <a:lnTo>
                  <a:pt x="142" y="213"/>
                </a:lnTo>
                <a:lnTo>
                  <a:pt x="140" y="213"/>
                </a:lnTo>
                <a:lnTo>
                  <a:pt x="138" y="213"/>
                </a:lnTo>
                <a:lnTo>
                  <a:pt x="136" y="213"/>
                </a:lnTo>
                <a:lnTo>
                  <a:pt x="136" y="212"/>
                </a:lnTo>
                <a:lnTo>
                  <a:pt x="135" y="213"/>
                </a:lnTo>
                <a:lnTo>
                  <a:pt x="133" y="213"/>
                </a:lnTo>
                <a:lnTo>
                  <a:pt x="131" y="213"/>
                </a:lnTo>
                <a:lnTo>
                  <a:pt x="131" y="212"/>
                </a:lnTo>
                <a:lnTo>
                  <a:pt x="130" y="212"/>
                </a:lnTo>
                <a:lnTo>
                  <a:pt x="130" y="210"/>
                </a:lnTo>
                <a:lnTo>
                  <a:pt x="128" y="210"/>
                </a:lnTo>
                <a:lnTo>
                  <a:pt x="128" y="208"/>
                </a:lnTo>
                <a:lnTo>
                  <a:pt x="126" y="208"/>
                </a:lnTo>
                <a:lnTo>
                  <a:pt x="124" y="207"/>
                </a:lnTo>
                <a:lnTo>
                  <a:pt x="124" y="205"/>
                </a:lnTo>
                <a:lnTo>
                  <a:pt x="123" y="205"/>
                </a:lnTo>
                <a:lnTo>
                  <a:pt x="121" y="205"/>
                </a:lnTo>
                <a:lnTo>
                  <a:pt x="121" y="203"/>
                </a:lnTo>
                <a:lnTo>
                  <a:pt x="119" y="203"/>
                </a:lnTo>
                <a:lnTo>
                  <a:pt x="119" y="201"/>
                </a:lnTo>
                <a:lnTo>
                  <a:pt x="117" y="201"/>
                </a:lnTo>
                <a:lnTo>
                  <a:pt x="117" y="200"/>
                </a:lnTo>
                <a:lnTo>
                  <a:pt x="119" y="200"/>
                </a:lnTo>
                <a:lnTo>
                  <a:pt x="119" y="198"/>
                </a:lnTo>
                <a:lnTo>
                  <a:pt x="117" y="198"/>
                </a:lnTo>
                <a:lnTo>
                  <a:pt x="117" y="196"/>
                </a:lnTo>
                <a:lnTo>
                  <a:pt x="116" y="196"/>
                </a:lnTo>
                <a:lnTo>
                  <a:pt x="116" y="194"/>
                </a:lnTo>
                <a:lnTo>
                  <a:pt x="116" y="196"/>
                </a:lnTo>
                <a:lnTo>
                  <a:pt x="116" y="194"/>
                </a:lnTo>
                <a:lnTo>
                  <a:pt x="116" y="193"/>
                </a:lnTo>
                <a:lnTo>
                  <a:pt x="116" y="191"/>
                </a:lnTo>
                <a:lnTo>
                  <a:pt x="114" y="191"/>
                </a:lnTo>
                <a:lnTo>
                  <a:pt x="114" y="189"/>
                </a:lnTo>
                <a:lnTo>
                  <a:pt x="114" y="188"/>
                </a:lnTo>
                <a:lnTo>
                  <a:pt x="114" y="186"/>
                </a:lnTo>
                <a:lnTo>
                  <a:pt x="112" y="186"/>
                </a:lnTo>
                <a:lnTo>
                  <a:pt x="114" y="186"/>
                </a:lnTo>
                <a:lnTo>
                  <a:pt x="114" y="184"/>
                </a:lnTo>
                <a:lnTo>
                  <a:pt x="112" y="184"/>
                </a:lnTo>
                <a:lnTo>
                  <a:pt x="111" y="184"/>
                </a:lnTo>
                <a:lnTo>
                  <a:pt x="111" y="182"/>
                </a:lnTo>
                <a:lnTo>
                  <a:pt x="111" y="181"/>
                </a:lnTo>
                <a:lnTo>
                  <a:pt x="112" y="181"/>
                </a:lnTo>
                <a:lnTo>
                  <a:pt x="111" y="181"/>
                </a:lnTo>
                <a:lnTo>
                  <a:pt x="111" y="179"/>
                </a:lnTo>
                <a:lnTo>
                  <a:pt x="111" y="177"/>
                </a:lnTo>
                <a:lnTo>
                  <a:pt x="109" y="177"/>
                </a:lnTo>
                <a:lnTo>
                  <a:pt x="109" y="176"/>
                </a:lnTo>
                <a:lnTo>
                  <a:pt x="109" y="174"/>
                </a:lnTo>
                <a:lnTo>
                  <a:pt x="107" y="174"/>
                </a:lnTo>
                <a:lnTo>
                  <a:pt x="107" y="172"/>
                </a:lnTo>
                <a:lnTo>
                  <a:pt x="105" y="172"/>
                </a:lnTo>
                <a:lnTo>
                  <a:pt x="105" y="170"/>
                </a:lnTo>
                <a:lnTo>
                  <a:pt x="104" y="170"/>
                </a:lnTo>
                <a:lnTo>
                  <a:pt x="102" y="170"/>
                </a:lnTo>
                <a:lnTo>
                  <a:pt x="102" y="172"/>
                </a:lnTo>
                <a:lnTo>
                  <a:pt x="102" y="170"/>
                </a:lnTo>
                <a:lnTo>
                  <a:pt x="102" y="172"/>
                </a:lnTo>
                <a:lnTo>
                  <a:pt x="100" y="172"/>
                </a:lnTo>
                <a:lnTo>
                  <a:pt x="100" y="170"/>
                </a:lnTo>
                <a:lnTo>
                  <a:pt x="99" y="170"/>
                </a:lnTo>
                <a:lnTo>
                  <a:pt x="99" y="172"/>
                </a:lnTo>
                <a:lnTo>
                  <a:pt x="97" y="170"/>
                </a:lnTo>
                <a:lnTo>
                  <a:pt x="95" y="170"/>
                </a:lnTo>
                <a:lnTo>
                  <a:pt x="93" y="170"/>
                </a:lnTo>
                <a:lnTo>
                  <a:pt x="93" y="169"/>
                </a:lnTo>
                <a:lnTo>
                  <a:pt x="92" y="169"/>
                </a:lnTo>
                <a:lnTo>
                  <a:pt x="90" y="169"/>
                </a:lnTo>
                <a:lnTo>
                  <a:pt x="90" y="167"/>
                </a:lnTo>
                <a:lnTo>
                  <a:pt x="88" y="167"/>
                </a:lnTo>
                <a:lnTo>
                  <a:pt x="88" y="165"/>
                </a:lnTo>
                <a:lnTo>
                  <a:pt x="90" y="165"/>
                </a:lnTo>
                <a:lnTo>
                  <a:pt x="88" y="165"/>
                </a:lnTo>
                <a:lnTo>
                  <a:pt x="88" y="163"/>
                </a:lnTo>
                <a:lnTo>
                  <a:pt x="90" y="163"/>
                </a:lnTo>
                <a:lnTo>
                  <a:pt x="88" y="163"/>
                </a:lnTo>
                <a:lnTo>
                  <a:pt x="90" y="163"/>
                </a:lnTo>
                <a:lnTo>
                  <a:pt x="90" y="162"/>
                </a:lnTo>
                <a:lnTo>
                  <a:pt x="90" y="160"/>
                </a:lnTo>
                <a:lnTo>
                  <a:pt x="88" y="158"/>
                </a:lnTo>
                <a:lnTo>
                  <a:pt x="88" y="157"/>
                </a:lnTo>
                <a:lnTo>
                  <a:pt x="88" y="155"/>
                </a:lnTo>
                <a:lnTo>
                  <a:pt x="88" y="153"/>
                </a:lnTo>
                <a:lnTo>
                  <a:pt x="90" y="153"/>
                </a:lnTo>
                <a:lnTo>
                  <a:pt x="90" y="151"/>
                </a:lnTo>
                <a:lnTo>
                  <a:pt x="90" y="150"/>
                </a:lnTo>
                <a:lnTo>
                  <a:pt x="88" y="150"/>
                </a:lnTo>
                <a:lnTo>
                  <a:pt x="87" y="150"/>
                </a:lnTo>
                <a:lnTo>
                  <a:pt x="87" y="151"/>
                </a:lnTo>
                <a:lnTo>
                  <a:pt x="85" y="151"/>
                </a:lnTo>
                <a:lnTo>
                  <a:pt x="83" y="151"/>
                </a:lnTo>
                <a:lnTo>
                  <a:pt x="81" y="151"/>
                </a:lnTo>
                <a:lnTo>
                  <a:pt x="80" y="151"/>
                </a:lnTo>
                <a:lnTo>
                  <a:pt x="80" y="150"/>
                </a:lnTo>
                <a:lnTo>
                  <a:pt x="80" y="151"/>
                </a:lnTo>
                <a:lnTo>
                  <a:pt x="78" y="151"/>
                </a:lnTo>
                <a:lnTo>
                  <a:pt x="78" y="153"/>
                </a:lnTo>
                <a:lnTo>
                  <a:pt x="78" y="155"/>
                </a:lnTo>
                <a:lnTo>
                  <a:pt x="76" y="155"/>
                </a:lnTo>
                <a:lnTo>
                  <a:pt x="76" y="157"/>
                </a:lnTo>
                <a:lnTo>
                  <a:pt x="76" y="158"/>
                </a:lnTo>
                <a:lnTo>
                  <a:pt x="74" y="160"/>
                </a:lnTo>
                <a:lnTo>
                  <a:pt x="74" y="158"/>
                </a:lnTo>
                <a:lnTo>
                  <a:pt x="73" y="158"/>
                </a:lnTo>
                <a:lnTo>
                  <a:pt x="73" y="157"/>
                </a:lnTo>
                <a:lnTo>
                  <a:pt x="73" y="155"/>
                </a:lnTo>
                <a:lnTo>
                  <a:pt x="74" y="155"/>
                </a:lnTo>
                <a:lnTo>
                  <a:pt x="74" y="153"/>
                </a:lnTo>
                <a:lnTo>
                  <a:pt x="74" y="151"/>
                </a:lnTo>
                <a:lnTo>
                  <a:pt x="73" y="151"/>
                </a:lnTo>
                <a:lnTo>
                  <a:pt x="73" y="150"/>
                </a:lnTo>
                <a:lnTo>
                  <a:pt x="71" y="150"/>
                </a:lnTo>
                <a:lnTo>
                  <a:pt x="71" y="151"/>
                </a:lnTo>
                <a:lnTo>
                  <a:pt x="69" y="151"/>
                </a:lnTo>
                <a:lnTo>
                  <a:pt x="68" y="151"/>
                </a:lnTo>
                <a:lnTo>
                  <a:pt x="66" y="151"/>
                </a:lnTo>
                <a:lnTo>
                  <a:pt x="66" y="153"/>
                </a:lnTo>
                <a:lnTo>
                  <a:pt x="64" y="153"/>
                </a:lnTo>
                <a:lnTo>
                  <a:pt x="64" y="155"/>
                </a:lnTo>
                <a:lnTo>
                  <a:pt x="62" y="155"/>
                </a:lnTo>
                <a:lnTo>
                  <a:pt x="61" y="155"/>
                </a:lnTo>
                <a:lnTo>
                  <a:pt x="61" y="157"/>
                </a:lnTo>
                <a:lnTo>
                  <a:pt x="59" y="157"/>
                </a:lnTo>
                <a:lnTo>
                  <a:pt x="57" y="157"/>
                </a:lnTo>
                <a:lnTo>
                  <a:pt x="57" y="155"/>
                </a:lnTo>
                <a:lnTo>
                  <a:pt x="56" y="155"/>
                </a:lnTo>
                <a:lnTo>
                  <a:pt x="54" y="155"/>
                </a:lnTo>
                <a:lnTo>
                  <a:pt x="54" y="157"/>
                </a:lnTo>
                <a:lnTo>
                  <a:pt x="52" y="157"/>
                </a:lnTo>
                <a:lnTo>
                  <a:pt x="52" y="158"/>
                </a:lnTo>
                <a:lnTo>
                  <a:pt x="52" y="160"/>
                </a:lnTo>
                <a:lnTo>
                  <a:pt x="50" y="160"/>
                </a:lnTo>
                <a:lnTo>
                  <a:pt x="50" y="158"/>
                </a:lnTo>
                <a:lnTo>
                  <a:pt x="49" y="158"/>
                </a:lnTo>
                <a:lnTo>
                  <a:pt x="49" y="157"/>
                </a:lnTo>
                <a:lnTo>
                  <a:pt x="47" y="157"/>
                </a:lnTo>
                <a:lnTo>
                  <a:pt x="47" y="155"/>
                </a:lnTo>
                <a:lnTo>
                  <a:pt x="45" y="155"/>
                </a:lnTo>
                <a:lnTo>
                  <a:pt x="47" y="155"/>
                </a:lnTo>
                <a:lnTo>
                  <a:pt x="47" y="153"/>
                </a:lnTo>
                <a:lnTo>
                  <a:pt x="49" y="153"/>
                </a:lnTo>
                <a:lnTo>
                  <a:pt x="49" y="151"/>
                </a:lnTo>
                <a:lnTo>
                  <a:pt x="49" y="150"/>
                </a:lnTo>
                <a:lnTo>
                  <a:pt x="50" y="150"/>
                </a:lnTo>
                <a:lnTo>
                  <a:pt x="50" y="148"/>
                </a:lnTo>
                <a:lnTo>
                  <a:pt x="52" y="148"/>
                </a:lnTo>
                <a:lnTo>
                  <a:pt x="52" y="146"/>
                </a:lnTo>
                <a:lnTo>
                  <a:pt x="52" y="145"/>
                </a:lnTo>
                <a:lnTo>
                  <a:pt x="54" y="145"/>
                </a:lnTo>
                <a:lnTo>
                  <a:pt x="54" y="143"/>
                </a:lnTo>
                <a:lnTo>
                  <a:pt x="56" y="143"/>
                </a:lnTo>
                <a:lnTo>
                  <a:pt x="56" y="141"/>
                </a:lnTo>
                <a:lnTo>
                  <a:pt x="57" y="141"/>
                </a:lnTo>
                <a:lnTo>
                  <a:pt x="57" y="139"/>
                </a:lnTo>
                <a:lnTo>
                  <a:pt x="59" y="138"/>
                </a:lnTo>
                <a:lnTo>
                  <a:pt x="61" y="138"/>
                </a:lnTo>
                <a:lnTo>
                  <a:pt x="61" y="136"/>
                </a:lnTo>
                <a:lnTo>
                  <a:pt x="62" y="136"/>
                </a:lnTo>
                <a:lnTo>
                  <a:pt x="62" y="134"/>
                </a:lnTo>
                <a:lnTo>
                  <a:pt x="64" y="134"/>
                </a:lnTo>
                <a:lnTo>
                  <a:pt x="64" y="132"/>
                </a:lnTo>
                <a:lnTo>
                  <a:pt x="64" y="131"/>
                </a:lnTo>
                <a:lnTo>
                  <a:pt x="66" y="131"/>
                </a:lnTo>
                <a:lnTo>
                  <a:pt x="66" y="129"/>
                </a:lnTo>
                <a:lnTo>
                  <a:pt x="66" y="127"/>
                </a:lnTo>
                <a:lnTo>
                  <a:pt x="68" y="127"/>
                </a:lnTo>
                <a:lnTo>
                  <a:pt x="66" y="127"/>
                </a:lnTo>
                <a:lnTo>
                  <a:pt x="64" y="127"/>
                </a:lnTo>
                <a:lnTo>
                  <a:pt x="62" y="127"/>
                </a:lnTo>
                <a:lnTo>
                  <a:pt x="61" y="127"/>
                </a:lnTo>
                <a:lnTo>
                  <a:pt x="59" y="127"/>
                </a:lnTo>
                <a:lnTo>
                  <a:pt x="57" y="127"/>
                </a:lnTo>
                <a:lnTo>
                  <a:pt x="56" y="127"/>
                </a:lnTo>
                <a:lnTo>
                  <a:pt x="54" y="127"/>
                </a:lnTo>
                <a:lnTo>
                  <a:pt x="54" y="126"/>
                </a:lnTo>
                <a:lnTo>
                  <a:pt x="52" y="126"/>
                </a:lnTo>
                <a:lnTo>
                  <a:pt x="50" y="126"/>
                </a:lnTo>
                <a:lnTo>
                  <a:pt x="49" y="126"/>
                </a:lnTo>
                <a:lnTo>
                  <a:pt x="47" y="126"/>
                </a:lnTo>
                <a:lnTo>
                  <a:pt x="47" y="124"/>
                </a:lnTo>
                <a:lnTo>
                  <a:pt x="45" y="124"/>
                </a:lnTo>
                <a:lnTo>
                  <a:pt x="45" y="122"/>
                </a:lnTo>
                <a:lnTo>
                  <a:pt x="43" y="122"/>
                </a:lnTo>
                <a:lnTo>
                  <a:pt x="43" y="120"/>
                </a:lnTo>
                <a:lnTo>
                  <a:pt x="42" y="120"/>
                </a:lnTo>
                <a:lnTo>
                  <a:pt x="42" y="119"/>
                </a:lnTo>
                <a:lnTo>
                  <a:pt x="40" y="119"/>
                </a:lnTo>
                <a:lnTo>
                  <a:pt x="40" y="117"/>
                </a:lnTo>
                <a:lnTo>
                  <a:pt x="38" y="117"/>
                </a:lnTo>
                <a:lnTo>
                  <a:pt x="38" y="115"/>
                </a:lnTo>
                <a:lnTo>
                  <a:pt x="37" y="115"/>
                </a:lnTo>
                <a:lnTo>
                  <a:pt x="37" y="114"/>
                </a:lnTo>
                <a:lnTo>
                  <a:pt x="37" y="112"/>
                </a:lnTo>
                <a:lnTo>
                  <a:pt x="35" y="112"/>
                </a:lnTo>
                <a:lnTo>
                  <a:pt x="35" y="110"/>
                </a:lnTo>
                <a:lnTo>
                  <a:pt x="35" y="108"/>
                </a:lnTo>
                <a:lnTo>
                  <a:pt x="33" y="108"/>
                </a:lnTo>
                <a:lnTo>
                  <a:pt x="33" y="107"/>
                </a:lnTo>
                <a:lnTo>
                  <a:pt x="33" y="105"/>
                </a:lnTo>
                <a:lnTo>
                  <a:pt x="31" y="105"/>
                </a:lnTo>
                <a:lnTo>
                  <a:pt x="31" y="103"/>
                </a:lnTo>
                <a:lnTo>
                  <a:pt x="31" y="102"/>
                </a:lnTo>
                <a:lnTo>
                  <a:pt x="30" y="102"/>
                </a:lnTo>
                <a:lnTo>
                  <a:pt x="30" y="100"/>
                </a:lnTo>
                <a:lnTo>
                  <a:pt x="30" y="98"/>
                </a:lnTo>
                <a:lnTo>
                  <a:pt x="30" y="96"/>
                </a:lnTo>
                <a:lnTo>
                  <a:pt x="30" y="95"/>
                </a:lnTo>
                <a:lnTo>
                  <a:pt x="30" y="93"/>
                </a:lnTo>
                <a:lnTo>
                  <a:pt x="28" y="93"/>
                </a:lnTo>
                <a:lnTo>
                  <a:pt x="26" y="93"/>
                </a:lnTo>
                <a:lnTo>
                  <a:pt x="25" y="93"/>
                </a:lnTo>
                <a:lnTo>
                  <a:pt x="25" y="91"/>
                </a:lnTo>
                <a:lnTo>
                  <a:pt x="23" y="91"/>
                </a:lnTo>
                <a:lnTo>
                  <a:pt x="21" y="91"/>
                </a:lnTo>
                <a:lnTo>
                  <a:pt x="19" y="91"/>
                </a:lnTo>
                <a:lnTo>
                  <a:pt x="19" y="89"/>
                </a:lnTo>
                <a:lnTo>
                  <a:pt x="18" y="89"/>
                </a:lnTo>
                <a:lnTo>
                  <a:pt x="16" y="89"/>
                </a:lnTo>
                <a:lnTo>
                  <a:pt x="14" y="89"/>
                </a:lnTo>
                <a:lnTo>
                  <a:pt x="14" y="88"/>
                </a:lnTo>
                <a:lnTo>
                  <a:pt x="14" y="86"/>
                </a:lnTo>
                <a:lnTo>
                  <a:pt x="12" y="86"/>
                </a:lnTo>
                <a:lnTo>
                  <a:pt x="12" y="84"/>
                </a:lnTo>
                <a:lnTo>
                  <a:pt x="11" y="84"/>
                </a:lnTo>
                <a:lnTo>
                  <a:pt x="9" y="84"/>
                </a:lnTo>
                <a:lnTo>
                  <a:pt x="9" y="83"/>
                </a:lnTo>
                <a:lnTo>
                  <a:pt x="9" y="81"/>
                </a:lnTo>
                <a:lnTo>
                  <a:pt x="9" y="79"/>
                </a:lnTo>
                <a:lnTo>
                  <a:pt x="7" y="79"/>
                </a:lnTo>
                <a:lnTo>
                  <a:pt x="7" y="77"/>
                </a:lnTo>
                <a:lnTo>
                  <a:pt x="7" y="76"/>
                </a:lnTo>
                <a:lnTo>
                  <a:pt x="7" y="74"/>
                </a:lnTo>
                <a:lnTo>
                  <a:pt x="6" y="74"/>
                </a:lnTo>
                <a:lnTo>
                  <a:pt x="6" y="72"/>
                </a:lnTo>
                <a:lnTo>
                  <a:pt x="4" y="72"/>
                </a:lnTo>
                <a:lnTo>
                  <a:pt x="2" y="72"/>
                </a:lnTo>
                <a:lnTo>
                  <a:pt x="0" y="72"/>
                </a:lnTo>
                <a:lnTo>
                  <a:pt x="0" y="71"/>
                </a:lnTo>
                <a:lnTo>
                  <a:pt x="0" y="69"/>
                </a:lnTo>
                <a:lnTo>
                  <a:pt x="2" y="69"/>
                </a:lnTo>
                <a:lnTo>
                  <a:pt x="2" y="67"/>
                </a:lnTo>
                <a:lnTo>
                  <a:pt x="4" y="67"/>
                </a:lnTo>
                <a:lnTo>
                  <a:pt x="4" y="65"/>
                </a:lnTo>
                <a:lnTo>
                  <a:pt x="4" y="67"/>
                </a:lnTo>
                <a:lnTo>
                  <a:pt x="6" y="67"/>
                </a:lnTo>
                <a:lnTo>
                  <a:pt x="6" y="65"/>
                </a:lnTo>
                <a:lnTo>
                  <a:pt x="7" y="65"/>
                </a:lnTo>
                <a:lnTo>
                  <a:pt x="7" y="64"/>
                </a:lnTo>
                <a:lnTo>
                  <a:pt x="7" y="62"/>
                </a:lnTo>
                <a:lnTo>
                  <a:pt x="9" y="62"/>
                </a:lnTo>
                <a:lnTo>
                  <a:pt x="11" y="62"/>
                </a:lnTo>
                <a:lnTo>
                  <a:pt x="12" y="62"/>
                </a:lnTo>
                <a:lnTo>
                  <a:pt x="12" y="60"/>
                </a:lnTo>
                <a:lnTo>
                  <a:pt x="14" y="60"/>
                </a:lnTo>
                <a:lnTo>
                  <a:pt x="16" y="60"/>
                </a:lnTo>
                <a:lnTo>
                  <a:pt x="16" y="62"/>
                </a:lnTo>
                <a:lnTo>
                  <a:pt x="18" y="62"/>
                </a:lnTo>
                <a:lnTo>
                  <a:pt x="19" y="62"/>
                </a:lnTo>
                <a:lnTo>
                  <a:pt x="21" y="60"/>
                </a:lnTo>
                <a:lnTo>
                  <a:pt x="21" y="58"/>
                </a:lnTo>
                <a:lnTo>
                  <a:pt x="23" y="58"/>
                </a:lnTo>
                <a:lnTo>
                  <a:pt x="25" y="58"/>
                </a:lnTo>
                <a:lnTo>
                  <a:pt x="25" y="57"/>
                </a:lnTo>
                <a:lnTo>
                  <a:pt x="26" y="57"/>
                </a:lnTo>
                <a:lnTo>
                  <a:pt x="28" y="57"/>
                </a:lnTo>
                <a:lnTo>
                  <a:pt x="30" y="58"/>
                </a:lnTo>
                <a:lnTo>
                  <a:pt x="31" y="58"/>
                </a:lnTo>
                <a:lnTo>
                  <a:pt x="33" y="58"/>
                </a:lnTo>
                <a:lnTo>
                  <a:pt x="33" y="57"/>
                </a:lnTo>
                <a:lnTo>
                  <a:pt x="33" y="55"/>
                </a:lnTo>
                <a:lnTo>
                  <a:pt x="33" y="53"/>
                </a:lnTo>
                <a:lnTo>
                  <a:pt x="35" y="53"/>
                </a:lnTo>
                <a:lnTo>
                  <a:pt x="35" y="52"/>
                </a:lnTo>
                <a:lnTo>
                  <a:pt x="35" y="50"/>
                </a:lnTo>
                <a:lnTo>
                  <a:pt x="37" y="50"/>
                </a:lnTo>
                <a:lnTo>
                  <a:pt x="38" y="50"/>
                </a:lnTo>
                <a:lnTo>
                  <a:pt x="38" y="52"/>
                </a:lnTo>
                <a:lnTo>
                  <a:pt x="37" y="52"/>
                </a:lnTo>
                <a:lnTo>
                  <a:pt x="38" y="52"/>
                </a:lnTo>
                <a:lnTo>
                  <a:pt x="38" y="53"/>
                </a:lnTo>
                <a:lnTo>
                  <a:pt x="40" y="53"/>
                </a:lnTo>
                <a:lnTo>
                  <a:pt x="40" y="52"/>
                </a:lnTo>
                <a:lnTo>
                  <a:pt x="40" y="50"/>
                </a:lnTo>
                <a:lnTo>
                  <a:pt x="40" y="48"/>
                </a:lnTo>
                <a:lnTo>
                  <a:pt x="42" y="48"/>
                </a:lnTo>
                <a:lnTo>
                  <a:pt x="43" y="48"/>
                </a:lnTo>
                <a:lnTo>
                  <a:pt x="43" y="46"/>
                </a:lnTo>
                <a:lnTo>
                  <a:pt x="45" y="46"/>
                </a:lnTo>
                <a:lnTo>
                  <a:pt x="47" y="46"/>
                </a:lnTo>
                <a:lnTo>
                  <a:pt x="49" y="46"/>
                </a:lnTo>
                <a:lnTo>
                  <a:pt x="49" y="45"/>
                </a:lnTo>
                <a:lnTo>
                  <a:pt x="50" y="45"/>
                </a:lnTo>
                <a:lnTo>
                  <a:pt x="50" y="43"/>
                </a:lnTo>
                <a:lnTo>
                  <a:pt x="52" y="41"/>
                </a:lnTo>
                <a:lnTo>
                  <a:pt x="54" y="41"/>
                </a:lnTo>
                <a:lnTo>
                  <a:pt x="54" y="40"/>
                </a:lnTo>
                <a:lnTo>
                  <a:pt x="56" y="40"/>
                </a:lnTo>
                <a:lnTo>
                  <a:pt x="56" y="38"/>
                </a:lnTo>
                <a:lnTo>
                  <a:pt x="54" y="38"/>
                </a:lnTo>
                <a:lnTo>
                  <a:pt x="52" y="38"/>
                </a:lnTo>
                <a:lnTo>
                  <a:pt x="52" y="36"/>
                </a:lnTo>
                <a:lnTo>
                  <a:pt x="54" y="36"/>
                </a:lnTo>
                <a:lnTo>
                  <a:pt x="54" y="34"/>
                </a:lnTo>
                <a:lnTo>
                  <a:pt x="56" y="34"/>
                </a:lnTo>
                <a:lnTo>
                  <a:pt x="56" y="33"/>
                </a:lnTo>
                <a:lnTo>
                  <a:pt x="56" y="31"/>
                </a:lnTo>
                <a:lnTo>
                  <a:pt x="57" y="31"/>
                </a:lnTo>
                <a:lnTo>
                  <a:pt x="59" y="31"/>
                </a:lnTo>
                <a:lnTo>
                  <a:pt x="59" y="29"/>
                </a:lnTo>
                <a:lnTo>
                  <a:pt x="61" y="29"/>
                </a:lnTo>
                <a:lnTo>
                  <a:pt x="61" y="27"/>
                </a:lnTo>
                <a:lnTo>
                  <a:pt x="62" y="27"/>
                </a:lnTo>
                <a:lnTo>
                  <a:pt x="62" y="26"/>
                </a:lnTo>
                <a:lnTo>
                  <a:pt x="64" y="26"/>
                </a:lnTo>
                <a:lnTo>
                  <a:pt x="64" y="24"/>
                </a:lnTo>
                <a:lnTo>
                  <a:pt x="66" y="24"/>
                </a:lnTo>
                <a:lnTo>
                  <a:pt x="66" y="22"/>
                </a:lnTo>
                <a:lnTo>
                  <a:pt x="68" y="22"/>
                </a:lnTo>
                <a:lnTo>
                  <a:pt x="68" y="21"/>
                </a:lnTo>
                <a:lnTo>
                  <a:pt x="69" y="21"/>
                </a:lnTo>
                <a:lnTo>
                  <a:pt x="69" y="19"/>
                </a:lnTo>
                <a:lnTo>
                  <a:pt x="71" y="19"/>
                </a:lnTo>
                <a:lnTo>
                  <a:pt x="71" y="17"/>
                </a:lnTo>
                <a:lnTo>
                  <a:pt x="73" y="17"/>
                </a:lnTo>
                <a:lnTo>
                  <a:pt x="73" y="15"/>
                </a:lnTo>
                <a:lnTo>
                  <a:pt x="73" y="14"/>
                </a:lnTo>
                <a:lnTo>
                  <a:pt x="74" y="14"/>
                </a:lnTo>
                <a:lnTo>
                  <a:pt x="74" y="12"/>
                </a:lnTo>
                <a:lnTo>
                  <a:pt x="74" y="10"/>
                </a:lnTo>
                <a:lnTo>
                  <a:pt x="74" y="9"/>
                </a:lnTo>
                <a:lnTo>
                  <a:pt x="76" y="9"/>
                </a:lnTo>
                <a:lnTo>
                  <a:pt x="76" y="7"/>
                </a:lnTo>
                <a:lnTo>
                  <a:pt x="78" y="7"/>
                </a:lnTo>
                <a:lnTo>
                  <a:pt x="78" y="9"/>
                </a:lnTo>
                <a:lnTo>
                  <a:pt x="80" y="9"/>
                </a:lnTo>
                <a:lnTo>
                  <a:pt x="80" y="10"/>
                </a:lnTo>
                <a:lnTo>
                  <a:pt x="81" y="10"/>
                </a:lnTo>
                <a:lnTo>
                  <a:pt x="81" y="12"/>
                </a:lnTo>
                <a:lnTo>
                  <a:pt x="83" y="12"/>
                </a:lnTo>
                <a:lnTo>
                  <a:pt x="83" y="14"/>
                </a:lnTo>
                <a:lnTo>
                  <a:pt x="85" y="14"/>
                </a:lnTo>
                <a:lnTo>
                  <a:pt x="85" y="12"/>
                </a:lnTo>
                <a:lnTo>
                  <a:pt x="87" y="12"/>
                </a:lnTo>
                <a:lnTo>
                  <a:pt x="88" y="12"/>
                </a:lnTo>
                <a:lnTo>
                  <a:pt x="88" y="14"/>
                </a:lnTo>
                <a:lnTo>
                  <a:pt x="90" y="15"/>
                </a:lnTo>
                <a:lnTo>
                  <a:pt x="92" y="15"/>
                </a:lnTo>
                <a:lnTo>
                  <a:pt x="93" y="15"/>
                </a:lnTo>
                <a:lnTo>
                  <a:pt x="95" y="15"/>
                </a:lnTo>
                <a:lnTo>
                  <a:pt x="97" y="15"/>
                </a:lnTo>
                <a:lnTo>
                  <a:pt x="97" y="17"/>
                </a:lnTo>
                <a:lnTo>
                  <a:pt x="99" y="17"/>
                </a:lnTo>
                <a:lnTo>
                  <a:pt x="100" y="17"/>
                </a:lnTo>
                <a:lnTo>
                  <a:pt x="100" y="19"/>
                </a:lnTo>
                <a:lnTo>
                  <a:pt x="102" y="19"/>
                </a:lnTo>
                <a:lnTo>
                  <a:pt x="102" y="17"/>
                </a:lnTo>
                <a:lnTo>
                  <a:pt x="102" y="15"/>
                </a:lnTo>
                <a:lnTo>
                  <a:pt x="104" y="15"/>
                </a:lnTo>
                <a:lnTo>
                  <a:pt x="105" y="15"/>
                </a:lnTo>
                <a:lnTo>
                  <a:pt x="105" y="14"/>
                </a:lnTo>
                <a:lnTo>
                  <a:pt x="107" y="14"/>
                </a:lnTo>
                <a:lnTo>
                  <a:pt x="109" y="14"/>
                </a:lnTo>
                <a:lnTo>
                  <a:pt x="109" y="15"/>
                </a:lnTo>
                <a:lnTo>
                  <a:pt x="111" y="15"/>
                </a:lnTo>
                <a:lnTo>
                  <a:pt x="112" y="15"/>
                </a:lnTo>
                <a:lnTo>
                  <a:pt x="114" y="15"/>
                </a:lnTo>
                <a:lnTo>
                  <a:pt x="114" y="17"/>
                </a:lnTo>
                <a:lnTo>
                  <a:pt x="116" y="17"/>
                </a:lnTo>
                <a:lnTo>
                  <a:pt x="117" y="17"/>
                </a:lnTo>
                <a:lnTo>
                  <a:pt x="119" y="17"/>
                </a:lnTo>
                <a:lnTo>
                  <a:pt x="119" y="19"/>
                </a:lnTo>
                <a:lnTo>
                  <a:pt x="121" y="19"/>
                </a:lnTo>
                <a:lnTo>
                  <a:pt x="123" y="19"/>
                </a:lnTo>
                <a:lnTo>
                  <a:pt x="124" y="19"/>
                </a:lnTo>
                <a:lnTo>
                  <a:pt x="124" y="21"/>
                </a:lnTo>
                <a:lnTo>
                  <a:pt x="126" y="21"/>
                </a:lnTo>
                <a:lnTo>
                  <a:pt x="128" y="21"/>
                </a:lnTo>
                <a:lnTo>
                  <a:pt x="130" y="21"/>
                </a:lnTo>
                <a:lnTo>
                  <a:pt x="131" y="21"/>
                </a:lnTo>
                <a:lnTo>
                  <a:pt x="133" y="21"/>
                </a:lnTo>
                <a:lnTo>
                  <a:pt x="135" y="21"/>
                </a:lnTo>
                <a:lnTo>
                  <a:pt x="136" y="21"/>
                </a:lnTo>
                <a:lnTo>
                  <a:pt x="138" y="21"/>
                </a:lnTo>
                <a:lnTo>
                  <a:pt x="138" y="22"/>
                </a:lnTo>
                <a:lnTo>
                  <a:pt x="140" y="22"/>
                </a:lnTo>
                <a:lnTo>
                  <a:pt x="140" y="24"/>
                </a:lnTo>
                <a:lnTo>
                  <a:pt x="140" y="26"/>
                </a:lnTo>
                <a:lnTo>
                  <a:pt x="142" y="26"/>
                </a:lnTo>
                <a:lnTo>
                  <a:pt x="142" y="27"/>
                </a:lnTo>
                <a:lnTo>
                  <a:pt x="143" y="27"/>
                </a:lnTo>
                <a:lnTo>
                  <a:pt x="143" y="26"/>
                </a:lnTo>
                <a:lnTo>
                  <a:pt x="143" y="24"/>
                </a:lnTo>
                <a:lnTo>
                  <a:pt x="143" y="22"/>
                </a:lnTo>
                <a:lnTo>
                  <a:pt x="145" y="22"/>
                </a:lnTo>
                <a:lnTo>
                  <a:pt x="145" y="21"/>
                </a:lnTo>
                <a:lnTo>
                  <a:pt x="145" y="19"/>
                </a:lnTo>
                <a:lnTo>
                  <a:pt x="145" y="17"/>
                </a:lnTo>
                <a:lnTo>
                  <a:pt x="145" y="15"/>
                </a:lnTo>
                <a:lnTo>
                  <a:pt x="145" y="14"/>
                </a:lnTo>
                <a:lnTo>
                  <a:pt x="147" y="14"/>
                </a:lnTo>
                <a:lnTo>
                  <a:pt x="148" y="14"/>
                </a:lnTo>
                <a:lnTo>
                  <a:pt x="148" y="12"/>
                </a:lnTo>
                <a:lnTo>
                  <a:pt x="150" y="12"/>
                </a:lnTo>
                <a:lnTo>
                  <a:pt x="150" y="10"/>
                </a:lnTo>
                <a:lnTo>
                  <a:pt x="150" y="9"/>
                </a:lnTo>
                <a:lnTo>
                  <a:pt x="150" y="7"/>
                </a:lnTo>
                <a:lnTo>
                  <a:pt x="152" y="7"/>
                </a:lnTo>
                <a:lnTo>
                  <a:pt x="152" y="5"/>
                </a:lnTo>
                <a:lnTo>
                  <a:pt x="154" y="5"/>
                </a:lnTo>
                <a:lnTo>
                  <a:pt x="155" y="5"/>
                </a:lnTo>
                <a:lnTo>
                  <a:pt x="157" y="5"/>
                </a:lnTo>
                <a:lnTo>
                  <a:pt x="157" y="7"/>
                </a:lnTo>
                <a:lnTo>
                  <a:pt x="157" y="5"/>
                </a:lnTo>
                <a:lnTo>
                  <a:pt x="159" y="5"/>
                </a:lnTo>
                <a:lnTo>
                  <a:pt x="159" y="3"/>
                </a:lnTo>
                <a:lnTo>
                  <a:pt x="161" y="3"/>
                </a:lnTo>
                <a:lnTo>
                  <a:pt x="161" y="2"/>
                </a:lnTo>
                <a:lnTo>
                  <a:pt x="162" y="2"/>
                </a:lnTo>
                <a:lnTo>
                  <a:pt x="162" y="3"/>
                </a:lnTo>
                <a:lnTo>
                  <a:pt x="164" y="3"/>
                </a:lnTo>
                <a:lnTo>
                  <a:pt x="166" y="3"/>
                </a:lnTo>
                <a:lnTo>
                  <a:pt x="167" y="3"/>
                </a:lnTo>
                <a:lnTo>
                  <a:pt x="167" y="5"/>
                </a:lnTo>
                <a:lnTo>
                  <a:pt x="169" y="5"/>
                </a:lnTo>
                <a:lnTo>
                  <a:pt x="171" y="5"/>
                </a:lnTo>
                <a:lnTo>
                  <a:pt x="173" y="5"/>
                </a:lnTo>
                <a:lnTo>
                  <a:pt x="173" y="7"/>
                </a:lnTo>
                <a:lnTo>
                  <a:pt x="174" y="7"/>
                </a:lnTo>
                <a:lnTo>
                  <a:pt x="176" y="7"/>
                </a:lnTo>
                <a:lnTo>
                  <a:pt x="178" y="7"/>
                </a:lnTo>
                <a:lnTo>
                  <a:pt x="178" y="9"/>
                </a:lnTo>
                <a:lnTo>
                  <a:pt x="179" y="9"/>
                </a:lnTo>
                <a:lnTo>
                  <a:pt x="181" y="9"/>
                </a:lnTo>
                <a:lnTo>
                  <a:pt x="181" y="10"/>
                </a:lnTo>
                <a:lnTo>
                  <a:pt x="183" y="10"/>
                </a:lnTo>
                <a:lnTo>
                  <a:pt x="185" y="10"/>
                </a:lnTo>
                <a:lnTo>
                  <a:pt x="186" y="10"/>
                </a:lnTo>
                <a:lnTo>
                  <a:pt x="186" y="12"/>
                </a:lnTo>
                <a:lnTo>
                  <a:pt x="188" y="12"/>
                </a:lnTo>
                <a:lnTo>
                  <a:pt x="190" y="12"/>
                </a:lnTo>
                <a:lnTo>
                  <a:pt x="191" y="12"/>
                </a:lnTo>
                <a:lnTo>
                  <a:pt x="191" y="14"/>
                </a:lnTo>
                <a:lnTo>
                  <a:pt x="193" y="14"/>
                </a:lnTo>
                <a:lnTo>
                  <a:pt x="195" y="14"/>
                </a:lnTo>
                <a:lnTo>
                  <a:pt x="197" y="14"/>
                </a:lnTo>
                <a:lnTo>
                  <a:pt x="197" y="15"/>
                </a:lnTo>
                <a:lnTo>
                  <a:pt x="198" y="15"/>
                </a:lnTo>
                <a:lnTo>
                  <a:pt x="198" y="17"/>
                </a:lnTo>
                <a:lnTo>
                  <a:pt x="200" y="17"/>
                </a:lnTo>
                <a:lnTo>
                  <a:pt x="200" y="19"/>
                </a:lnTo>
                <a:lnTo>
                  <a:pt x="202" y="19"/>
                </a:lnTo>
                <a:lnTo>
                  <a:pt x="202" y="17"/>
                </a:lnTo>
                <a:lnTo>
                  <a:pt x="204" y="17"/>
                </a:lnTo>
                <a:lnTo>
                  <a:pt x="204" y="19"/>
                </a:lnTo>
                <a:lnTo>
                  <a:pt x="204" y="17"/>
                </a:lnTo>
                <a:lnTo>
                  <a:pt x="205" y="17"/>
                </a:lnTo>
                <a:lnTo>
                  <a:pt x="207" y="17"/>
                </a:lnTo>
                <a:lnTo>
                  <a:pt x="207" y="19"/>
                </a:lnTo>
                <a:lnTo>
                  <a:pt x="207" y="21"/>
                </a:lnTo>
                <a:lnTo>
                  <a:pt x="209" y="21"/>
                </a:lnTo>
                <a:lnTo>
                  <a:pt x="209" y="19"/>
                </a:lnTo>
                <a:lnTo>
                  <a:pt x="210" y="19"/>
                </a:lnTo>
                <a:lnTo>
                  <a:pt x="210" y="17"/>
                </a:lnTo>
                <a:lnTo>
                  <a:pt x="212" y="17"/>
                </a:lnTo>
                <a:lnTo>
                  <a:pt x="212" y="19"/>
                </a:lnTo>
                <a:lnTo>
                  <a:pt x="214" y="19"/>
                </a:lnTo>
                <a:lnTo>
                  <a:pt x="216" y="19"/>
                </a:lnTo>
                <a:lnTo>
                  <a:pt x="216" y="17"/>
                </a:lnTo>
                <a:lnTo>
                  <a:pt x="217" y="17"/>
                </a:lnTo>
                <a:lnTo>
                  <a:pt x="217" y="15"/>
                </a:lnTo>
                <a:lnTo>
                  <a:pt x="219" y="15"/>
                </a:lnTo>
                <a:lnTo>
                  <a:pt x="221" y="15"/>
                </a:lnTo>
                <a:lnTo>
                  <a:pt x="221" y="17"/>
                </a:lnTo>
                <a:lnTo>
                  <a:pt x="221" y="15"/>
                </a:lnTo>
                <a:lnTo>
                  <a:pt x="222" y="15"/>
                </a:lnTo>
                <a:lnTo>
                  <a:pt x="222" y="17"/>
                </a:lnTo>
                <a:lnTo>
                  <a:pt x="224" y="17"/>
                </a:lnTo>
                <a:lnTo>
                  <a:pt x="224" y="15"/>
                </a:lnTo>
                <a:lnTo>
                  <a:pt x="222" y="15"/>
                </a:lnTo>
                <a:lnTo>
                  <a:pt x="224" y="15"/>
                </a:lnTo>
                <a:lnTo>
                  <a:pt x="224" y="14"/>
                </a:lnTo>
                <a:lnTo>
                  <a:pt x="224" y="15"/>
                </a:lnTo>
                <a:lnTo>
                  <a:pt x="226" y="15"/>
                </a:lnTo>
                <a:lnTo>
                  <a:pt x="228" y="15"/>
                </a:lnTo>
                <a:lnTo>
                  <a:pt x="229" y="15"/>
                </a:lnTo>
                <a:lnTo>
                  <a:pt x="229" y="14"/>
                </a:lnTo>
                <a:lnTo>
                  <a:pt x="229" y="12"/>
                </a:lnTo>
                <a:lnTo>
                  <a:pt x="231" y="12"/>
                </a:lnTo>
                <a:lnTo>
                  <a:pt x="233" y="12"/>
                </a:lnTo>
                <a:lnTo>
                  <a:pt x="233" y="10"/>
                </a:lnTo>
                <a:lnTo>
                  <a:pt x="235" y="10"/>
                </a:lnTo>
                <a:lnTo>
                  <a:pt x="236" y="10"/>
                </a:lnTo>
                <a:lnTo>
                  <a:pt x="236" y="9"/>
                </a:lnTo>
                <a:lnTo>
                  <a:pt x="238" y="9"/>
                </a:lnTo>
                <a:lnTo>
                  <a:pt x="240" y="9"/>
                </a:lnTo>
                <a:lnTo>
                  <a:pt x="241" y="9"/>
                </a:lnTo>
                <a:lnTo>
                  <a:pt x="241" y="7"/>
                </a:lnTo>
                <a:lnTo>
                  <a:pt x="243" y="7"/>
                </a:lnTo>
                <a:lnTo>
                  <a:pt x="243" y="5"/>
                </a:lnTo>
                <a:lnTo>
                  <a:pt x="245" y="5"/>
                </a:lnTo>
                <a:lnTo>
                  <a:pt x="245" y="3"/>
                </a:lnTo>
                <a:lnTo>
                  <a:pt x="247" y="3"/>
                </a:lnTo>
                <a:lnTo>
                  <a:pt x="248" y="3"/>
                </a:lnTo>
                <a:lnTo>
                  <a:pt x="250" y="3"/>
                </a:lnTo>
                <a:lnTo>
                  <a:pt x="252" y="3"/>
                </a:lnTo>
                <a:lnTo>
                  <a:pt x="253" y="3"/>
                </a:lnTo>
                <a:lnTo>
                  <a:pt x="255" y="3"/>
                </a:lnTo>
                <a:lnTo>
                  <a:pt x="257" y="3"/>
                </a:lnTo>
                <a:lnTo>
                  <a:pt x="259" y="3"/>
                </a:lnTo>
                <a:lnTo>
                  <a:pt x="260" y="3"/>
                </a:lnTo>
                <a:lnTo>
                  <a:pt x="262" y="3"/>
                </a:lnTo>
                <a:lnTo>
                  <a:pt x="264" y="3"/>
                </a:lnTo>
                <a:lnTo>
                  <a:pt x="265" y="3"/>
                </a:lnTo>
                <a:lnTo>
                  <a:pt x="267" y="3"/>
                </a:lnTo>
                <a:lnTo>
                  <a:pt x="269" y="3"/>
                </a:lnTo>
                <a:lnTo>
                  <a:pt x="271" y="3"/>
                </a:lnTo>
                <a:lnTo>
                  <a:pt x="272" y="3"/>
                </a:lnTo>
                <a:lnTo>
                  <a:pt x="274" y="3"/>
                </a:lnTo>
                <a:lnTo>
                  <a:pt x="276" y="3"/>
                </a:lnTo>
                <a:lnTo>
                  <a:pt x="278" y="3"/>
                </a:lnTo>
                <a:lnTo>
                  <a:pt x="279" y="3"/>
                </a:lnTo>
                <a:lnTo>
                  <a:pt x="281" y="3"/>
                </a:lnTo>
                <a:lnTo>
                  <a:pt x="283" y="3"/>
                </a:lnTo>
                <a:lnTo>
                  <a:pt x="284" y="3"/>
                </a:lnTo>
                <a:lnTo>
                  <a:pt x="286" y="3"/>
                </a:lnTo>
                <a:lnTo>
                  <a:pt x="288" y="3"/>
                </a:lnTo>
                <a:lnTo>
                  <a:pt x="290" y="3"/>
                </a:lnTo>
                <a:lnTo>
                  <a:pt x="291" y="3"/>
                </a:lnTo>
                <a:lnTo>
                  <a:pt x="293" y="3"/>
                </a:lnTo>
                <a:lnTo>
                  <a:pt x="295" y="3"/>
                </a:lnTo>
                <a:lnTo>
                  <a:pt x="296" y="3"/>
                </a:lnTo>
                <a:lnTo>
                  <a:pt x="298" y="3"/>
                </a:lnTo>
                <a:lnTo>
                  <a:pt x="300" y="3"/>
                </a:lnTo>
                <a:lnTo>
                  <a:pt x="302" y="3"/>
                </a:lnTo>
                <a:lnTo>
                  <a:pt x="303" y="3"/>
                </a:lnTo>
                <a:lnTo>
                  <a:pt x="305" y="3"/>
                </a:lnTo>
                <a:lnTo>
                  <a:pt x="307" y="3"/>
                </a:lnTo>
                <a:lnTo>
                  <a:pt x="309" y="3"/>
                </a:lnTo>
                <a:lnTo>
                  <a:pt x="310" y="3"/>
                </a:lnTo>
                <a:lnTo>
                  <a:pt x="312" y="3"/>
                </a:lnTo>
                <a:lnTo>
                  <a:pt x="314" y="3"/>
                </a:lnTo>
                <a:lnTo>
                  <a:pt x="315" y="3"/>
                </a:lnTo>
                <a:lnTo>
                  <a:pt x="317" y="3"/>
                </a:lnTo>
                <a:lnTo>
                  <a:pt x="319" y="3"/>
                </a:lnTo>
                <a:lnTo>
                  <a:pt x="321" y="3"/>
                </a:lnTo>
                <a:lnTo>
                  <a:pt x="322" y="3"/>
                </a:lnTo>
                <a:lnTo>
                  <a:pt x="324" y="3"/>
                </a:lnTo>
                <a:lnTo>
                  <a:pt x="326" y="3"/>
                </a:lnTo>
                <a:lnTo>
                  <a:pt x="327" y="3"/>
                </a:lnTo>
                <a:lnTo>
                  <a:pt x="329" y="3"/>
                </a:lnTo>
                <a:lnTo>
                  <a:pt x="331" y="3"/>
                </a:lnTo>
                <a:lnTo>
                  <a:pt x="333" y="3"/>
                </a:lnTo>
                <a:lnTo>
                  <a:pt x="333" y="2"/>
                </a:lnTo>
                <a:lnTo>
                  <a:pt x="334" y="2"/>
                </a:lnTo>
                <a:lnTo>
                  <a:pt x="336" y="2"/>
                </a:lnTo>
                <a:lnTo>
                  <a:pt x="338" y="2"/>
                </a:lnTo>
                <a:lnTo>
                  <a:pt x="339" y="2"/>
                </a:lnTo>
                <a:lnTo>
                  <a:pt x="341" y="2"/>
                </a:lnTo>
                <a:lnTo>
                  <a:pt x="343" y="2"/>
                </a:lnTo>
                <a:lnTo>
                  <a:pt x="345" y="2"/>
                </a:lnTo>
                <a:lnTo>
                  <a:pt x="346" y="2"/>
                </a:lnTo>
                <a:lnTo>
                  <a:pt x="348" y="2"/>
                </a:lnTo>
                <a:lnTo>
                  <a:pt x="350" y="2"/>
                </a:lnTo>
                <a:lnTo>
                  <a:pt x="352" y="2"/>
                </a:lnTo>
                <a:lnTo>
                  <a:pt x="353" y="2"/>
                </a:lnTo>
                <a:lnTo>
                  <a:pt x="355" y="2"/>
                </a:lnTo>
                <a:lnTo>
                  <a:pt x="357" y="2"/>
                </a:lnTo>
                <a:lnTo>
                  <a:pt x="358" y="2"/>
                </a:lnTo>
                <a:lnTo>
                  <a:pt x="369" y="0"/>
                </a:lnTo>
                <a:lnTo>
                  <a:pt x="369" y="2"/>
                </a:lnTo>
                <a:close/>
              </a:path>
            </a:pathLst>
          </a:custGeom>
          <a:solidFill>
            <a:schemeClr val="tx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TextBox 73"/>
          <p:cNvSpPr txBox="1"/>
          <p:nvPr/>
        </p:nvSpPr>
        <p:spPr>
          <a:xfrm>
            <a:off x="4315000" y="227060"/>
            <a:ext cx="920190" cy="523220"/>
          </a:xfrm>
          <a:prstGeom prst="rect">
            <a:avLst/>
          </a:prstGeom>
          <a:noFill/>
        </p:spPr>
        <p:txBody>
          <a:bodyPr wrap="square" rtlCol="0">
            <a:spAutoFit/>
          </a:bodyPr>
          <a:lstStyle/>
          <a:p>
            <a:pPr algn="ctr"/>
            <a:r>
              <a:rPr lang="en-US" sz="1400" dirty="0" err="1" smtClean="0">
                <a:latin typeface="Calibri" pitchFamily="34" charset="0"/>
              </a:rPr>
              <a:t>Chitipa</a:t>
            </a:r>
            <a:r>
              <a:rPr lang="en-US" sz="1400" dirty="0" smtClean="0">
                <a:latin typeface="Calibri" pitchFamily="34" charset="0"/>
              </a:rPr>
              <a:t/>
            </a:r>
            <a:br>
              <a:rPr lang="en-US" sz="1400" dirty="0" smtClean="0">
                <a:latin typeface="Calibri" pitchFamily="34" charset="0"/>
              </a:rPr>
            </a:br>
            <a:r>
              <a:rPr lang="en-US" sz="1400" dirty="0" smtClean="0">
                <a:latin typeface="Calibri" pitchFamily="34" charset="0"/>
              </a:rPr>
              <a:t>56%</a:t>
            </a:r>
          </a:p>
        </p:txBody>
      </p:sp>
      <p:sp>
        <p:nvSpPr>
          <p:cNvPr id="94" name="TextBox 93"/>
          <p:cNvSpPr txBox="1"/>
          <p:nvPr/>
        </p:nvSpPr>
        <p:spPr>
          <a:xfrm>
            <a:off x="5338048" y="1041791"/>
            <a:ext cx="796056" cy="523220"/>
          </a:xfrm>
          <a:prstGeom prst="rect">
            <a:avLst/>
          </a:prstGeom>
          <a:noFill/>
        </p:spPr>
        <p:txBody>
          <a:bodyPr wrap="square" rtlCol="0">
            <a:spAutoFit/>
          </a:bodyPr>
          <a:lstStyle/>
          <a:p>
            <a:pPr algn="ctr"/>
            <a:r>
              <a:rPr lang="en-US" sz="1400" dirty="0" err="1" smtClean="0">
                <a:solidFill>
                  <a:schemeClr val="bg1"/>
                </a:solidFill>
                <a:latin typeface="Calibri" pitchFamily="34" charset="0"/>
              </a:rPr>
              <a:t>Rumphi</a:t>
            </a:r>
            <a:r>
              <a:rPr lang="en-US" sz="1400" dirty="0" smtClean="0">
                <a:solidFill>
                  <a:schemeClr val="bg1"/>
                </a:solidFill>
                <a:latin typeface="Calibri" pitchFamily="34" charset="0"/>
              </a:rPr>
              <a:t/>
            </a:r>
            <a:br>
              <a:rPr lang="en-US" sz="1400" dirty="0" smtClean="0">
                <a:solidFill>
                  <a:schemeClr val="bg1"/>
                </a:solidFill>
                <a:latin typeface="Calibri" pitchFamily="34" charset="0"/>
              </a:rPr>
            </a:br>
            <a:r>
              <a:rPr lang="en-US" sz="1400" dirty="0" smtClean="0">
                <a:solidFill>
                  <a:schemeClr val="bg1"/>
                </a:solidFill>
                <a:latin typeface="Calibri" pitchFamily="34" charset="0"/>
              </a:rPr>
              <a:t>60%</a:t>
            </a:r>
          </a:p>
        </p:txBody>
      </p:sp>
      <p:sp>
        <p:nvSpPr>
          <p:cNvPr id="95" name="TextBox 94"/>
          <p:cNvSpPr txBox="1"/>
          <p:nvPr/>
        </p:nvSpPr>
        <p:spPr>
          <a:xfrm>
            <a:off x="5336771" y="424090"/>
            <a:ext cx="829664" cy="523220"/>
          </a:xfrm>
          <a:prstGeom prst="rect">
            <a:avLst/>
          </a:prstGeom>
          <a:noFill/>
        </p:spPr>
        <p:txBody>
          <a:bodyPr wrap="square" rtlCol="0">
            <a:spAutoFit/>
          </a:bodyPr>
          <a:lstStyle/>
          <a:p>
            <a:pPr algn="ctr"/>
            <a:r>
              <a:rPr lang="en-US" sz="1400" dirty="0" err="1" smtClean="0">
                <a:solidFill>
                  <a:schemeClr val="bg1"/>
                </a:solidFill>
                <a:latin typeface="Calibri" pitchFamily="34" charset="0"/>
              </a:rPr>
              <a:t>Karonga</a:t>
            </a:r>
            <a:endParaRPr lang="en-US" sz="1400" dirty="0" smtClean="0">
              <a:solidFill>
                <a:schemeClr val="bg1"/>
              </a:solidFill>
              <a:latin typeface="Calibri" pitchFamily="34" charset="0"/>
            </a:endParaRPr>
          </a:p>
          <a:p>
            <a:pPr algn="ctr"/>
            <a:r>
              <a:rPr lang="en-US" sz="1400" dirty="0" smtClean="0">
                <a:solidFill>
                  <a:schemeClr val="bg1"/>
                </a:solidFill>
                <a:latin typeface="Calibri" pitchFamily="34" charset="0"/>
              </a:rPr>
              <a:t>68%</a:t>
            </a:r>
          </a:p>
        </p:txBody>
      </p:sp>
      <p:sp>
        <p:nvSpPr>
          <p:cNvPr id="96" name="TextBox 95"/>
          <p:cNvSpPr txBox="1"/>
          <p:nvPr/>
        </p:nvSpPr>
        <p:spPr>
          <a:xfrm>
            <a:off x="5661626" y="1567432"/>
            <a:ext cx="725867" cy="738664"/>
          </a:xfrm>
          <a:prstGeom prst="rect">
            <a:avLst/>
          </a:prstGeom>
          <a:noFill/>
        </p:spPr>
        <p:txBody>
          <a:bodyPr wrap="square" rtlCol="0">
            <a:spAutoFit/>
          </a:bodyPr>
          <a:lstStyle/>
          <a:p>
            <a:pPr algn="ctr"/>
            <a:r>
              <a:rPr lang="en-US" sz="1400" dirty="0" err="1" smtClean="0">
                <a:solidFill>
                  <a:schemeClr val="bg1"/>
                </a:solidFill>
                <a:latin typeface="Calibri" pitchFamily="34" charset="0"/>
              </a:rPr>
              <a:t>Nkhata</a:t>
            </a:r>
            <a:r>
              <a:rPr lang="en-US" sz="1400" dirty="0" smtClean="0">
                <a:solidFill>
                  <a:schemeClr val="bg1"/>
                </a:solidFill>
                <a:latin typeface="Calibri" pitchFamily="34" charset="0"/>
              </a:rPr>
              <a:t> </a:t>
            </a:r>
            <a:br>
              <a:rPr lang="en-US" sz="1400" dirty="0" smtClean="0">
                <a:solidFill>
                  <a:schemeClr val="bg1"/>
                </a:solidFill>
                <a:latin typeface="Calibri" pitchFamily="34" charset="0"/>
              </a:rPr>
            </a:br>
            <a:r>
              <a:rPr lang="en-US" sz="1400" dirty="0" smtClean="0">
                <a:solidFill>
                  <a:schemeClr val="bg1"/>
                </a:solidFill>
                <a:latin typeface="Calibri" pitchFamily="34" charset="0"/>
              </a:rPr>
              <a:t>Bay</a:t>
            </a:r>
          </a:p>
          <a:p>
            <a:pPr algn="ctr"/>
            <a:r>
              <a:rPr lang="en-US" sz="1400" dirty="0" smtClean="0">
                <a:solidFill>
                  <a:schemeClr val="bg1"/>
                </a:solidFill>
                <a:latin typeface="Calibri" pitchFamily="34" charset="0"/>
              </a:rPr>
              <a:t>60%</a:t>
            </a:r>
          </a:p>
        </p:txBody>
      </p:sp>
      <p:sp>
        <p:nvSpPr>
          <p:cNvPr id="97" name="TextBox 96"/>
          <p:cNvSpPr txBox="1"/>
          <p:nvPr/>
        </p:nvSpPr>
        <p:spPr>
          <a:xfrm>
            <a:off x="5004749" y="1705898"/>
            <a:ext cx="777230" cy="523220"/>
          </a:xfrm>
          <a:prstGeom prst="rect">
            <a:avLst/>
          </a:prstGeom>
          <a:noFill/>
        </p:spPr>
        <p:txBody>
          <a:bodyPr wrap="square" rtlCol="0">
            <a:spAutoFit/>
          </a:bodyPr>
          <a:lstStyle/>
          <a:p>
            <a:pPr algn="ctr"/>
            <a:r>
              <a:rPr lang="en-US" sz="1400" dirty="0" err="1" smtClean="0">
                <a:solidFill>
                  <a:schemeClr val="bg1"/>
                </a:solidFill>
                <a:latin typeface="Calibri" pitchFamily="34" charset="0"/>
              </a:rPr>
              <a:t>Mzimba</a:t>
            </a:r>
            <a:endParaRPr lang="en-US" sz="1400" dirty="0" smtClean="0">
              <a:solidFill>
                <a:schemeClr val="bg1"/>
              </a:solidFill>
              <a:latin typeface="Calibri" pitchFamily="34" charset="0"/>
            </a:endParaRPr>
          </a:p>
          <a:p>
            <a:pPr algn="ctr"/>
            <a:r>
              <a:rPr lang="en-US" sz="1400" dirty="0" smtClean="0">
                <a:solidFill>
                  <a:schemeClr val="bg1"/>
                </a:solidFill>
                <a:latin typeface="Calibri" pitchFamily="34" charset="0"/>
              </a:rPr>
              <a:t>54%</a:t>
            </a:r>
          </a:p>
        </p:txBody>
      </p:sp>
      <p:sp>
        <p:nvSpPr>
          <p:cNvPr id="98" name="TextBox 97"/>
          <p:cNvSpPr txBox="1"/>
          <p:nvPr/>
        </p:nvSpPr>
        <p:spPr>
          <a:xfrm>
            <a:off x="6313334" y="2205224"/>
            <a:ext cx="744171" cy="523220"/>
          </a:xfrm>
          <a:prstGeom prst="rect">
            <a:avLst/>
          </a:prstGeom>
          <a:noFill/>
        </p:spPr>
        <p:txBody>
          <a:bodyPr wrap="square" rtlCol="0">
            <a:spAutoFit/>
          </a:bodyPr>
          <a:lstStyle/>
          <a:p>
            <a:pPr algn="ctr"/>
            <a:r>
              <a:rPr lang="en-US" sz="1400" dirty="0" err="1" smtClean="0">
                <a:latin typeface="Calibri" pitchFamily="34" charset="0"/>
              </a:rPr>
              <a:t>Likoma</a:t>
            </a:r>
            <a:endParaRPr lang="en-US" sz="1400" dirty="0" smtClean="0">
              <a:latin typeface="Calibri" pitchFamily="34" charset="0"/>
            </a:endParaRPr>
          </a:p>
          <a:p>
            <a:pPr algn="ctr"/>
            <a:r>
              <a:rPr lang="en-US" sz="1400" dirty="0" smtClean="0">
                <a:latin typeface="Calibri" pitchFamily="34" charset="0"/>
              </a:rPr>
              <a:t>50%</a:t>
            </a:r>
          </a:p>
        </p:txBody>
      </p:sp>
      <p:sp>
        <p:nvSpPr>
          <p:cNvPr id="99" name="TextBox 98"/>
          <p:cNvSpPr txBox="1"/>
          <p:nvPr/>
        </p:nvSpPr>
        <p:spPr>
          <a:xfrm>
            <a:off x="6064353" y="2821148"/>
            <a:ext cx="1164570" cy="523220"/>
          </a:xfrm>
          <a:prstGeom prst="rect">
            <a:avLst/>
          </a:prstGeom>
          <a:noFill/>
        </p:spPr>
        <p:txBody>
          <a:bodyPr wrap="square" rtlCol="0">
            <a:spAutoFit/>
          </a:bodyPr>
          <a:lstStyle/>
          <a:p>
            <a:pPr algn="ctr"/>
            <a:r>
              <a:rPr lang="en-US" sz="1400" dirty="0" err="1" smtClean="0">
                <a:latin typeface="Calibri" pitchFamily="34" charset="0"/>
              </a:rPr>
              <a:t>Nkhotakota</a:t>
            </a:r>
            <a:endParaRPr lang="en-US" sz="1400" dirty="0" smtClean="0">
              <a:latin typeface="Calibri" pitchFamily="34" charset="0"/>
            </a:endParaRPr>
          </a:p>
          <a:p>
            <a:pPr algn="ctr"/>
            <a:r>
              <a:rPr lang="en-US" sz="1400" dirty="0" smtClean="0">
                <a:latin typeface="Calibri" pitchFamily="34" charset="0"/>
              </a:rPr>
              <a:t>85%</a:t>
            </a:r>
          </a:p>
        </p:txBody>
      </p:sp>
      <p:sp>
        <p:nvSpPr>
          <p:cNvPr id="100" name="TextBox 99"/>
          <p:cNvSpPr txBox="1"/>
          <p:nvPr/>
        </p:nvSpPr>
        <p:spPr>
          <a:xfrm>
            <a:off x="4801884" y="2914571"/>
            <a:ext cx="838187" cy="523220"/>
          </a:xfrm>
          <a:prstGeom prst="rect">
            <a:avLst/>
          </a:prstGeom>
          <a:noFill/>
        </p:spPr>
        <p:txBody>
          <a:bodyPr wrap="square" rtlCol="0">
            <a:spAutoFit/>
          </a:bodyPr>
          <a:lstStyle/>
          <a:p>
            <a:pPr algn="ctr"/>
            <a:r>
              <a:rPr lang="en-US" sz="1400" dirty="0" smtClean="0">
                <a:solidFill>
                  <a:schemeClr val="bg1"/>
                </a:solidFill>
                <a:latin typeface="Calibri" pitchFamily="34" charset="0"/>
              </a:rPr>
              <a:t>Kasungu</a:t>
            </a:r>
          </a:p>
          <a:p>
            <a:pPr algn="ctr"/>
            <a:r>
              <a:rPr lang="en-US" sz="1400" dirty="0" smtClean="0">
                <a:solidFill>
                  <a:schemeClr val="bg1"/>
                </a:solidFill>
                <a:latin typeface="Calibri" pitchFamily="34" charset="0"/>
              </a:rPr>
              <a:t>51%</a:t>
            </a:r>
          </a:p>
        </p:txBody>
      </p:sp>
      <p:sp>
        <p:nvSpPr>
          <p:cNvPr id="101" name="TextBox 100"/>
          <p:cNvSpPr txBox="1"/>
          <p:nvPr/>
        </p:nvSpPr>
        <p:spPr>
          <a:xfrm>
            <a:off x="4130133" y="3844609"/>
            <a:ext cx="733927" cy="523220"/>
          </a:xfrm>
          <a:prstGeom prst="rect">
            <a:avLst/>
          </a:prstGeom>
          <a:noFill/>
        </p:spPr>
        <p:txBody>
          <a:bodyPr wrap="square" rtlCol="0">
            <a:spAutoFit/>
          </a:bodyPr>
          <a:lstStyle/>
          <a:p>
            <a:pPr algn="ctr"/>
            <a:r>
              <a:rPr lang="en-US" sz="1400" dirty="0" err="1" smtClean="0">
                <a:latin typeface="Calibri" pitchFamily="34" charset="0"/>
              </a:rPr>
              <a:t>Mchinji</a:t>
            </a:r>
            <a:endParaRPr lang="en-US" sz="1400" dirty="0" smtClean="0">
              <a:latin typeface="Calibri" pitchFamily="34" charset="0"/>
            </a:endParaRPr>
          </a:p>
          <a:p>
            <a:pPr algn="ctr"/>
            <a:r>
              <a:rPr lang="en-US" sz="1400" dirty="0" smtClean="0">
                <a:latin typeface="Calibri" pitchFamily="34" charset="0"/>
              </a:rPr>
              <a:t>78%</a:t>
            </a:r>
          </a:p>
        </p:txBody>
      </p:sp>
      <p:sp>
        <p:nvSpPr>
          <p:cNvPr id="102" name="TextBox 101"/>
          <p:cNvSpPr txBox="1"/>
          <p:nvPr/>
        </p:nvSpPr>
        <p:spPr>
          <a:xfrm>
            <a:off x="6204582" y="4233506"/>
            <a:ext cx="980105" cy="523220"/>
          </a:xfrm>
          <a:prstGeom prst="rect">
            <a:avLst/>
          </a:prstGeom>
          <a:noFill/>
        </p:spPr>
        <p:txBody>
          <a:bodyPr wrap="square" rtlCol="0">
            <a:spAutoFit/>
          </a:bodyPr>
          <a:lstStyle/>
          <a:p>
            <a:pPr algn="ctr"/>
            <a:r>
              <a:rPr lang="en-US" sz="1400" dirty="0" smtClean="0">
                <a:solidFill>
                  <a:schemeClr val="bg1"/>
                </a:solidFill>
                <a:latin typeface="Calibri" pitchFamily="34" charset="0"/>
              </a:rPr>
              <a:t>Mangochi</a:t>
            </a:r>
          </a:p>
          <a:p>
            <a:pPr algn="ctr"/>
            <a:r>
              <a:rPr lang="en-US" sz="1400" dirty="0" smtClean="0">
                <a:solidFill>
                  <a:schemeClr val="bg1"/>
                </a:solidFill>
                <a:latin typeface="Calibri" pitchFamily="34" charset="0"/>
              </a:rPr>
              <a:t>48%</a:t>
            </a:r>
          </a:p>
        </p:txBody>
      </p:sp>
      <p:sp>
        <p:nvSpPr>
          <p:cNvPr id="103" name="TextBox 102"/>
          <p:cNvSpPr txBox="1"/>
          <p:nvPr/>
        </p:nvSpPr>
        <p:spPr>
          <a:xfrm>
            <a:off x="7220659" y="4606794"/>
            <a:ext cx="895934" cy="523220"/>
          </a:xfrm>
          <a:prstGeom prst="rect">
            <a:avLst/>
          </a:prstGeom>
          <a:noFill/>
        </p:spPr>
        <p:txBody>
          <a:bodyPr wrap="square" rtlCol="0">
            <a:spAutoFit/>
          </a:bodyPr>
          <a:lstStyle/>
          <a:p>
            <a:pPr algn="ctr"/>
            <a:r>
              <a:rPr lang="en-US" sz="1400" dirty="0" err="1" smtClean="0">
                <a:latin typeface="Calibri" pitchFamily="34" charset="0"/>
              </a:rPr>
              <a:t>Machinga</a:t>
            </a:r>
            <a:endParaRPr lang="en-US" sz="1400" dirty="0" smtClean="0">
              <a:latin typeface="Calibri" pitchFamily="34" charset="0"/>
            </a:endParaRPr>
          </a:p>
          <a:p>
            <a:pPr algn="ctr"/>
            <a:r>
              <a:rPr lang="en-US" sz="1400" dirty="0" smtClean="0">
                <a:latin typeface="Calibri" pitchFamily="34" charset="0"/>
              </a:rPr>
              <a:t>56%</a:t>
            </a:r>
          </a:p>
        </p:txBody>
      </p:sp>
      <p:sp>
        <p:nvSpPr>
          <p:cNvPr id="104" name="TextBox 103"/>
          <p:cNvSpPr txBox="1"/>
          <p:nvPr/>
        </p:nvSpPr>
        <p:spPr>
          <a:xfrm>
            <a:off x="5023575" y="3863410"/>
            <a:ext cx="931722" cy="523220"/>
          </a:xfrm>
          <a:prstGeom prst="rect">
            <a:avLst/>
          </a:prstGeom>
          <a:noFill/>
        </p:spPr>
        <p:txBody>
          <a:bodyPr wrap="square" rtlCol="0">
            <a:spAutoFit/>
          </a:bodyPr>
          <a:lstStyle/>
          <a:p>
            <a:pPr algn="ctr"/>
            <a:r>
              <a:rPr lang="en-US" sz="1400" dirty="0" smtClean="0">
                <a:solidFill>
                  <a:schemeClr val="bg1"/>
                </a:solidFill>
                <a:latin typeface="Calibri" pitchFamily="34" charset="0"/>
              </a:rPr>
              <a:t>Lilongwe</a:t>
            </a:r>
          </a:p>
          <a:p>
            <a:pPr algn="ctr"/>
            <a:r>
              <a:rPr lang="en-US" sz="1400" dirty="0" smtClean="0">
                <a:solidFill>
                  <a:schemeClr val="bg1"/>
                </a:solidFill>
                <a:latin typeface="Calibri" pitchFamily="34" charset="0"/>
              </a:rPr>
              <a:t>50%</a:t>
            </a:r>
          </a:p>
        </p:txBody>
      </p:sp>
      <p:sp>
        <p:nvSpPr>
          <p:cNvPr id="105" name="TextBox 104"/>
          <p:cNvSpPr txBox="1"/>
          <p:nvPr/>
        </p:nvSpPr>
        <p:spPr>
          <a:xfrm>
            <a:off x="5781980" y="3561560"/>
            <a:ext cx="699554" cy="523220"/>
          </a:xfrm>
          <a:prstGeom prst="rect">
            <a:avLst/>
          </a:prstGeom>
          <a:noFill/>
        </p:spPr>
        <p:txBody>
          <a:bodyPr wrap="square" rtlCol="0">
            <a:spAutoFit/>
          </a:bodyPr>
          <a:lstStyle/>
          <a:p>
            <a:pPr algn="ctr"/>
            <a:r>
              <a:rPr lang="en-US" sz="1400" dirty="0" smtClean="0">
                <a:solidFill>
                  <a:schemeClr val="bg1"/>
                </a:solidFill>
                <a:latin typeface="Calibri" pitchFamily="34" charset="0"/>
              </a:rPr>
              <a:t>Salima</a:t>
            </a:r>
          </a:p>
          <a:p>
            <a:pPr algn="ctr"/>
            <a:r>
              <a:rPr lang="en-US" sz="1400" dirty="0" smtClean="0">
                <a:solidFill>
                  <a:schemeClr val="bg1"/>
                </a:solidFill>
                <a:latin typeface="Calibri" pitchFamily="34" charset="0"/>
              </a:rPr>
              <a:t>49%</a:t>
            </a:r>
          </a:p>
        </p:txBody>
      </p:sp>
      <p:sp>
        <p:nvSpPr>
          <p:cNvPr id="106" name="TextBox 105"/>
          <p:cNvSpPr txBox="1"/>
          <p:nvPr/>
        </p:nvSpPr>
        <p:spPr>
          <a:xfrm>
            <a:off x="6611561" y="3308996"/>
            <a:ext cx="766463" cy="523220"/>
          </a:xfrm>
          <a:prstGeom prst="rect">
            <a:avLst/>
          </a:prstGeom>
          <a:noFill/>
        </p:spPr>
        <p:txBody>
          <a:bodyPr wrap="square" rtlCol="0">
            <a:spAutoFit/>
          </a:bodyPr>
          <a:lstStyle/>
          <a:p>
            <a:pPr algn="ctr"/>
            <a:r>
              <a:rPr lang="en-US" sz="1400" dirty="0" err="1" smtClean="0">
                <a:latin typeface="Calibri" pitchFamily="34" charset="0"/>
              </a:rPr>
              <a:t>Ntchisi</a:t>
            </a:r>
            <a:endParaRPr lang="en-US" sz="1400" dirty="0" smtClean="0">
              <a:latin typeface="Calibri" pitchFamily="34" charset="0"/>
            </a:endParaRPr>
          </a:p>
          <a:p>
            <a:pPr algn="ctr"/>
            <a:r>
              <a:rPr lang="en-US" sz="1400" dirty="0" smtClean="0">
                <a:latin typeface="Calibri" pitchFamily="34" charset="0"/>
              </a:rPr>
              <a:t>48%</a:t>
            </a:r>
          </a:p>
        </p:txBody>
      </p:sp>
      <p:sp>
        <p:nvSpPr>
          <p:cNvPr id="107" name="TextBox 106"/>
          <p:cNvSpPr txBox="1"/>
          <p:nvPr/>
        </p:nvSpPr>
        <p:spPr>
          <a:xfrm>
            <a:off x="5091453" y="3494013"/>
            <a:ext cx="666598" cy="523220"/>
          </a:xfrm>
          <a:prstGeom prst="rect">
            <a:avLst/>
          </a:prstGeom>
          <a:noFill/>
        </p:spPr>
        <p:txBody>
          <a:bodyPr wrap="square" rtlCol="0">
            <a:spAutoFit/>
          </a:bodyPr>
          <a:lstStyle/>
          <a:p>
            <a:pPr algn="ctr"/>
            <a:r>
              <a:rPr lang="en-US" sz="1400" dirty="0" smtClean="0">
                <a:solidFill>
                  <a:schemeClr val="bg1"/>
                </a:solidFill>
                <a:latin typeface="Calibri" pitchFamily="34" charset="0"/>
              </a:rPr>
              <a:t>Dowa</a:t>
            </a:r>
          </a:p>
          <a:p>
            <a:pPr algn="ctr"/>
            <a:r>
              <a:rPr lang="en-US" sz="1400" dirty="0" smtClean="0">
                <a:solidFill>
                  <a:schemeClr val="bg1"/>
                </a:solidFill>
                <a:latin typeface="Calibri" pitchFamily="34" charset="0"/>
              </a:rPr>
              <a:t>75%</a:t>
            </a:r>
          </a:p>
        </p:txBody>
      </p:sp>
      <p:sp>
        <p:nvSpPr>
          <p:cNvPr id="108" name="TextBox 107"/>
          <p:cNvSpPr txBox="1"/>
          <p:nvPr/>
        </p:nvSpPr>
        <p:spPr>
          <a:xfrm>
            <a:off x="5579306" y="4141002"/>
            <a:ext cx="721516" cy="523220"/>
          </a:xfrm>
          <a:prstGeom prst="rect">
            <a:avLst/>
          </a:prstGeom>
          <a:noFill/>
        </p:spPr>
        <p:txBody>
          <a:bodyPr wrap="square" rtlCol="0">
            <a:spAutoFit/>
          </a:bodyPr>
          <a:lstStyle/>
          <a:p>
            <a:pPr algn="ctr"/>
            <a:r>
              <a:rPr lang="en-US" sz="1400" dirty="0" err="1" smtClean="0">
                <a:solidFill>
                  <a:schemeClr val="bg1"/>
                </a:solidFill>
                <a:latin typeface="Calibri" pitchFamily="34" charset="0"/>
              </a:rPr>
              <a:t>Dedza</a:t>
            </a:r>
            <a:endParaRPr lang="en-US" sz="1400" dirty="0" smtClean="0">
              <a:solidFill>
                <a:schemeClr val="bg1"/>
              </a:solidFill>
              <a:latin typeface="Calibri" pitchFamily="34" charset="0"/>
            </a:endParaRPr>
          </a:p>
          <a:p>
            <a:pPr algn="ctr"/>
            <a:r>
              <a:rPr lang="en-US" sz="1400" dirty="0" smtClean="0">
                <a:latin typeface="Calibri" pitchFamily="34" charset="0"/>
              </a:rPr>
              <a:t>58%</a:t>
            </a:r>
          </a:p>
        </p:txBody>
      </p:sp>
      <p:sp>
        <p:nvSpPr>
          <p:cNvPr id="109" name="TextBox 108"/>
          <p:cNvSpPr txBox="1"/>
          <p:nvPr/>
        </p:nvSpPr>
        <p:spPr>
          <a:xfrm>
            <a:off x="5553721" y="4604020"/>
            <a:ext cx="714751" cy="523220"/>
          </a:xfrm>
          <a:prstGeom prst="rect">
            <a:avLst/>
          </a:prstGeom>
          <a:noFill/>
        </p:spPr>
        <p:txBody>
          <a:bodyPr wrap="square" rtlCol="0">
            <a:spAutoFit/>
          </a:bodyPr>
          <a:lstStyle/>
          <a:p>
            <a:pPr algn="ctr"/>
            <a:r>
              <a:rPr lang="en-US" sz="1400" dirty="0" err="1" smtClean="0">
                <a:latin typeface="Calibri" pitchFamily="34" charset="0"/>
              </a:rPr>
              <a:t>Ntcheu</a:t>
            </a:r>
            <a:endParaRPr lang="en-US" sz="1400" dirty="0" smtClean="0">
              <a:latin typeface="Calibri" pitchFamily="34" charset="0"/>
            </a:endParaRPr>
          </a:p>
          <a:p>
            <a:pPr algn="ctr"/>
            <a:r>
              <a:rPr lang="en-US" sz="1400" dirty="0" smtClean="0">
                <a:latin typeface="Calibri" pitchFamily="34" charset="0"/>
              </a:rPr>
              <a:t>56%</a:t>
            </a:r>
          </a:p>
        </p:txBody>
      </p:sp>
      <p:sp>
        <p:nvSpPr>
          <p:cNvPr id="110" name="TextBox 109"/>
          <p:cNvSpPr txBox="1"/>
          <p:nvPr/>
        </p:nvSpPr>
        <p:spPr>
          <a:xfrm>
            <a:off x="6610325" y="6122468"/>
            <a:ext cx="688010" cy="523220"/>
          </a:xfrm>
          <a:prstGeom prst="rect">
            <a:avLst/>
          </a:prstGeom>
          <a:noFill/>
        </p:spPr>
        <p:txBody>
          <a:bodyPr wrap="square" rtlCol="0">
            <a:spAutoFit/>
          </a:bodyPr>
          <a:lstStyle/>
          <a:p>
            <a:pPr algn="ctr"/>
            <a:r>
              <a:rPr lang="en-US" sz="1400" dirty="0" err="1" smtClean="0">
                <a:latin typeface="Calibri" pitchFamily="34" charset="0"/>
              </a:rPr>
              <a:t>Nsanje</a:t>
            </a:r>
            <a:endParaRPr lang="en-US" sz="1400" dirty="0" smtClean="0">
              <a:latin typeface="Calibri" pitchFamily="34" charset="0"/>
            </a:endParaRPr>
          </a:p>
          <a:p>
            <a:pPr algn="ctr"/>
            <a:r>
              <a:rPr lang="en-US" sz="1400" dirty="0" smtClean="0">
                <a:latin typeface="Calibri" pitchFamily="34" charset="0"/>
              </a:rPr>
              <a:t>58%</a:t>
            </a:r>
          </a:p>
        </p:txBody>
      </p:sp>
      <p:sp>
        <p:nvSpPr>
          <p:cNvPr id="111" name="TextBox 110"/>
          <p:cNvSpPr txBox="1"/>
          <p:nvPr/>
        </p:nvSpPr>
        <p:spPr>
          <a:xfrm>
            <a:off x="5275730" y="5937369"/>
            <a:ext cx="1035878" cy="523220"/>
          </a:xfrm>
          <a:prstGeom prst="rect">
            <a:avLst/>
          </a:prstGeom>
          <a:noFill/>
        </p:spPr>
        <p:txBody>
          <a:bodyPr wrap="square" rtlCol="0">
            <a:spAutoFit/>
          </a:bodyPr>
          <a:lstStyle/>
          <a:p>
            <a:pPr algn="ctr"/>
            <a:r>
              <a:rPr lang="en-US" sz="1400" dirty="0" err="1" smtClean="0">
                <a:latin typeface="Calibri" pitchFamily="34" charset="0"/>
              </a:rPr>
              <a:t>Chikhwawa</a:t>
            </a:r>
            <a:endParaRPr lang="en-US" sz="1400" dirty="0" smtClean="0">
              <a:latin typeface="Calibri" pitchFamily="34" charset="0"/>
            </a:endParaRPr>
          </a:p>
          <a:p>
            <a:pPr algn="ctr"/>
            <a:r>
              <a:rPr lang="en-US" sz="1400" dirty="0" smtClean="0">
                <a:latin typeface="Calibri" pitchFamily="34" charset="0"/>
              </a:rPr>
              <a:t>47%</a:t>
            </a:r>
          </a:p>
        </p:txBody>
      </p:sp>
      <p:sp>
        <p:nvSpPr>
          <p:cNvPr id="112" name="TextBox 111"/>
          <p:cNvSpPr txBox="1"/>
          <p:nvPr/>
        </p:nvSpPr>
        <p:spPr>
          <a:xfrm>
            <a:off x="5328528" y="5202317"/>
            <a:ext cx="821181" cy="523220"/>
          </a:xfrm>
          <a:prstGeom prst="rect">
            <a:avLst/>
          </a:prstGeom>
          <a:noFill/>
        </p:spPr>
        <p:txBody>
          <a:bodyPr wrap="square" rtlCol="0">
            <a:spAutoFit/>
          </a:bodyPr>
          <a:lstStyle/>
          <a:p>
            <a:pPr algn="ctr"/>
            <a:r>
              <a:rPr lang="en-US" sz="1400" dirty="0" smtClean="0">
                <a:latin typeface="Calibri" pitchFamily="34" charset="0"/>
              </a:rPr>
              <a:t>Mwanza</a:t>
            </a:r>
          </a:p>
          <a:p>
            <a:pPr algn="ctr"/>
            <a:r>
              <a:rPr lang="en-US" sz="1400" dirty="0" smtClean="0">
                <a:latin typeface="Calibri" pitchFamily="34" charset="0"/>
              </a:rPr>
              <a:t>78%</a:t>
            </a:r>
          </a:p>
        </p:txBody>
      </p:sp>
      <p:sp>
        <p:nvSpPr>
          <p:cNvPr id="113" name="TextBox 112"/>
          <p:cNvSpPr txBox="1"/>
          <p:nvPr/>
        </p:nvSpPr>
        <p:spPr>
          <a:xfrm>
            <a:off x="6567215" y="5032123"/>
            <a:ext cx="687296" cy="523220"/>
          </a:xfrm>
          <a:prstGeom prst="rect">
            <a:avLst/>
          </a:prstGeom>
          <a:noFill/>
        </p:spPr>
        <p:txBody>
          <a:bodyPr wrap="square" rtlCol="0">
            <a:spAutoFit/>
          </a:bodyPr>
          <a:lstStyle/>
          <a:p>
            <a:pPr algn="ctr"/>
            <a:r>
              <a:rPr lang="en-US" sz="1400" dirty="0" err="1" smtClean="0">
                <a:solidFill>
                  <a:schemeClr val="bg1"/>
                </a:solidFill>
                <a:latin typeface="Calibri" pitchFamily="34" charset="0"/>
              </a:rPr>
              <a:t>Zomba</a:t>
            </a:r>
            <a:endParaRPr lang="en-US" sz="1400" dirty="0" smtClean="0">
              <a:solidFill>
                <a:schemeClr val="bg1"/>
              </a:solidFill>
              <a:latin typeface="Calibri" pitchFamily="34" charset="0"/>
            </a:endParaRPr>
          </a:p>
          <a:p>
            <a:pPr algn="ctr"/>
            <a:r>
              <a:rPr lang="en-US" sz="1400" dirty="0" smtClean="0">
                <a:solidFill>
                  <a:schemeClr val="bg1"/>
                </a:solidFill>
                <a:latin typeface="Calibri" pitchFamily="34" charset="0"/>
              </a:rPr>
              <a:t>65%</a:t>
            </a:r>
          </a:p>
        </p:txBody>
      </p:sp>
      <p:sp>
        <p:nvSpPr>
          <p:cNvPr id="114" name="TextBox 113"/>
          <p:cNvSpPr txBox="1"/>
          <p:nvPr/>
        </p:nvSpPr>
        <p:spPr>
          <a:xfrm>
            <a:off x="7216002" y="5312670"/>
            <a:ext cx="925456" cy="523220"/>
          </a:xfrm>
          <a:prstGeom prst="rect">
            <a:avLst/>
          </a:prstGeom>
          <a:noFill/>
        </p:spPr>
        <p:txBody>
          <a:bodyPr wrap="square" rtlCol="0">
            <a:spAutoFit/>
          </a:bodyPr>
          <a:lstStyle/>
          <a:p>
            <a:pPr algn="ctr"/>
            <a:r>
              <a:rPr lang="en-US" sz="1400" dirty="0" err="1" smtClean="0">
                <a:latin typeface="Calibri" pitchFamily="34" charset="0"/>
              </a:rPr>
              <a:t>Phalombe</a:t>
            </a:r>
            <a:endParaRPr lang="en-US" sz="1400" dirty="0" smtClean="0">
              <a:latin typeface="Calibri" pitchFamily="34" charset="0"/>
            </a:endParaRPr>
          </a:p>
          <a:p>
            <a:pPr algn="ctr"/>
            <a:r>
              <a:rPr lang="en-US" sz="1400" dirty="0" smtClean="0">
                <a:latin typeface="Calibri" pitchFamily="34" charset="0"/>
              </a:rPr>
              <a:t>72%</a:t>
            </a:r>
          </a:p>
        </p:txBody>
      </p:sp>
      <p:sp>
        <p:nvSpPr>
          <p:cNvPr id="115" name="TextBox 114"/>
          <p:cNvSpPr txBox="1"/>
          <p:nvPr/>
        </p:nvSpPr>
        <p:spPr>
          <a:xfrm>
            <a:off x="7118456" y="5740754"/>
            <a:ext cx="792843" cy="523220"/>
          </a:xfrm>
          <a:prstGeom prst="rect">
            <a:avLst/>
          </a:prstGeom>
          <a:noFill/>
        </p:spPr>
        <p:txBody>
          <a:bodyPr wrap="square" rtlCol="0">
            <a:spAutoFit/>
          </a:bodyPr>
          <a:lstStyle/>
          <a:p>
            <a:pPr algn="ctr"/>
            <a:r>
              <a:rPr lang="en-US" sz="1400" dirty="0" err="1" smtClean="0">
                <a:latin typeface="Calibri" pitchFamily="34" charset="0"/>
              </a:rPr>
              <a:t>Mulanje</a:t>
            </a:r>
            <a:endParaRPr lang="en-US" sz="1400" dirty="0" smtClean="0">
              <a:latin typeface="Calibri" pitchFamily="34" charset="0"/>
            </a:endParaRPr>
          </a:p>
          <a:p>
            <a:pPr algn="ctr"/>
            <a:r>
              <a:rPr lang="en-US" sz="1400" dirty="0" smtClean="0">
                <a:latin typeface="Calibri" pitchFamily="34" charset="0"/>
              </a:rPr>
              <a:t>53%</a:t>
            </a:r>
          </a:p>
        </p:txBody>
      </p:sp>
      <p:sp>
        <p:nvSpPr>
          <p:cNvPr id="116" name="TextBox 115"/>
          <p:cNvSpPr txBox="1"/>
          <p:nvPr/>
        </p:nvSpPr>
        <p:spPr>
          <a:xfrm>
            <a:off x="4904102" y="4757024"/>
            <a:ext cx="584329" cy="523220"/>
          </a:xfrm>
          <a:prstGeom prst="rect">
            <a:avLst/>
          </a:prstGeom>
          <a:noFill/>
        </p:spPr>
        <p:txBody>
          <a:bodyPr wrap="square" rtlCol="0">
            <a:spAutoFit/>
          </a:bodyPr>
          <a:lstStyle/>
          <a:p>
            <a:pPr algn="ctr"/>
            <a:r>
              <a:rPr lang="en-US" sz="1400" dirty="0" err="1" smtClean="0">
                <a:latin typeface="Calibri" pitchFamily="34" charset="0"/>
              </a:rPr>
              <a:t>Neno</a:t>
            </a:r>
            <a:endParaRPr lang="en-US" sz="1400" dirty="0" smtClean="0">
              <a:latin typeface="Calibri" pitchFamily="34" charset="0"/>
            </a:endParaRPr>
          </a:p>
          <a:p>
            <a:pPr algn="ctr"/>
            <a:r>
              <a:rPr lang="en-US" sz="1400" dirty="0" smtClean="0">
                <a:latin typeface="Calibri" pitchFamily="34" charset="0"/>
              </a:rPr>
              <a:t>71%</a:t>
            </a:r>
          </a:p>
        </p:txBody>
      </p:sp>
      <p:cxnSp>
        <p:nvCxnSpPr>
          <p:cNvPr id="118" name="Straight Connector 117"/>
          <p:cNvCxnSpPr/>
          <p:nvPr/>
        </p:nvCxnSpPr>
        <p:spPr>
          <a:xfrm>
            <a:off x="5418503" y="5024821"/>
            <a:ext cx="894831" cy="2463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9" name="TextBox 118"/>
          <p:cNvSpPr txBox="1"/>
          <p:nvPr/>
        </p:nvSpPr>
        <p:spPr>
          <a:xfrm>
            <a:off x="7681512" y="6334780"/>
            <a:ext cx="727707" cy="523220"/>
          </a:xfrm>
          <a:prstGeom prst="rect">
            <a:avLst/>
          </a:prstGeom>
          <a:noFill/>
        </p:spPr>
        <p:txBody>
          <a:bodyPr wrap="square" rtlCol="0">
            <a:spAutoFit/>
          </a:bodyPr>
          <a:lstStyle/>
          <a:p>
            <a:pPr algn="ctr"/>
            <a:r>
              <a:rPr lang="en-US" sz="1400" dirty="0" err="1" smtClean="0">
                <a:latin typeface="Calibri" pitchFamily="34" charset="0"/>
              </a:rPr>
              <a:t>Thyolo</a:t>
            </a:r>
            <a:endParaRPr lang="en-US" sz="1400" dirty="0" smtClean="0">
              <a:latin typeface="Calibri" pitchFamily="34" charset="0"/>
            </a:endParaRPr>
          </a:p>
          <a:p>
            <a:pPr algn="ctr"/>
            <a:r>
              <a:rPr lang="en-US" sz="1400" dirty="0" smtClean="0">
                <a:latin typeface="Calibri" pitchFamily="34" charset="0"/>
              </a:rPr>
              <a:t>43%</a:t>
            </a:r>
          </a:p>
        </p:txBody>
      </p:sp>
      <p:cxnSp>
        <p:nvCxnSpPr>
          <p:cNvPr id="121" name="Straight Connector 120"/>
          <p:cNvCxnSpPr/>
          <p:nvPr/>
        </p:nvCxnSpPr>
        <p:spPr>
          <a:xfrm flipH="1" flipV="1">
            <a:off x="6681631" y="5829835"/>
            <a:ext cx="1070300" cy="6543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2" name="TextBox 121"/>
          <p:cNvSpPr txBox="1"/>
          <p:nvPr/>
        </p:nvSpPr>
        <p:spPr>
          <a:xfrm>
            <a:off x="7575479" y="4170731"/>
            <a:ext cx="730321" cy="523220"/>
          </a:xfrm>
          <a:prstGeom prst="rect">
            <a:avLst/>
          </a:prstGeom>
          <a:noFill/>
        </p:spPr>
        <p:txBody>
          <a:bodyPr wrap="square" rtlCol="0">
            <a:spAutoFit/>
          </a:bodyPr>
          <a:lstStyle/>
          <a:p>
            <a:pPr algn="ctr"/>
            <a:r>
              <a:rPr lang="en-US" sz="1400" dirty="0" err="1" smtClean="0">
                <a:latin typeface="Calibri" pitchFamily="34" charset="0"/>
              </a:rPr>
              <a:t>Balaka</a:t>
            </a:r>
            <a:endParaRPr lang="en-US" sz="1400" dirty="0" smtClean="0">
              <a:latin typeface="Calibri" pitchFamily="34" charset="0"/>
            </a:endParaRPr>
          </a:p>
          <a:p>
            <a:pPr algn="ctr"/>
            <a:r>
              <a:rPr lang="en-US" sz="1400" dirty="0" smtClean="0">
                <a:latin typeface="Calibri" pitchFamily="34" charset="0"/>
              </a:rPr>
              <a:t>59%</a:t>
            </a:r>
          </a:p>
        </p:txBody>
      </p:sp>
      <p:cxnSp>
        <p:nvCxnSpPr>
          <p:cNvPr id="124" name="Straight Connector 123"/>
          <p:cNvCxnSpPr>
            <a:stCxn id="122" idx="1"/>
          </p:cNvCxnSpPr>
          <p:nvPr/>
        </p:nvCxnSpPr>
        <p:spPr>
          <a:xfrm flipH="1">
            <a:off x="6664587" y="4432341"/>
            <a:ext cx="910892" cy="4462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5" name="TextBox 124"/>
          <p:cNvSpPr txBox="1"/>
          <p:nvPr/>
        </p:nvSpPr>
        <p:spPr>
          <a:xfrm>
            <a:off x="3973495" y="5896050"/>
            <a:ext cx="792649" cy="523220"/>
          </a:xfrm>
          <a:prstGeom prst="rect">
            <a:avLst/>
          </a:prstGeom>
          <a:noFill/>
        </p:spPr>
        <p:txBody>
          <a:bodyPr wrap="square" rtlCol="0">
            <a:spAutoFit/>
          </a:bodyPr>
          <a:lstStyle/>
          <a:p>
            <a:pPr algn="ctr"/>
            <a:r>
              <a:rPr lang="en-US" sz="1400" dirty="0" smtClean="0">
                <a:latin typeface="Calibri" pitchFamily="34" charset="0"/>
              </a:rPr>
              <a:t>Blantyre</a:t>
            </a:r>
          </a:p>
          <a:p>
            <a:pPr algn="ctr"/>
            <a:r>
              <a:rPr lang="en-US" sz="1400" dirty="0" smtClean="0">
                <a:latin typeface="Calibri" pitchFamily="34" charset="0"/>
              </a:rPr>
              <a:t>59%</a:t>
            </a:r>
          </a:p>
        </p:txBody>
      </p:sp>
      <p:cxnSp>
        <p:nvCxnSpPr>
          <p:cNvPr id="127" name="Straight Connector 126"/>
          <p:cNvCxnSpPr>
            <a:stCxn id="125" idx="3"/>
          </p:cNvCxnSpPr>
          <p:nvPr/>
        </p:nvCxnSpPr>
        <p:spPr>
          <a:xfrm flipV="1">
            <a:off x="4766144" y="5556963"/>
            <a:ext cx="1780816" cy="6006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9" name="TextBox 128"/>
          <p:cNvSpPr txBox="1"/>
          <p:nvPr/>
        </p:nvSpPr>
        <p:spPr>
          <a:xfrm>
            <a:off x="7917225" y="4884586"/>
            <a:ext cx="977393" cy="523220"/>
          </a:xfrm>
          <a:prstGeom prst="rect">
            <a:avLst/>
          </a:prstGeom>
          <a:noFill/>
        </p:spPr>
        <p:txBody>
          <a:bodyPr wrap="square" rtlCol="0">
            <a:spAutoFit/>
          </a:bodyPr>
          <a:lstStyle/>
          <a:p>
            <a:pPr algn="ctr"/>
            <a:r>
              <a:rPr lang="en-US" sz="1400" dirty="0" err="1" smtClean="0">
                <a:latin typeface="Calibri" pitchFamily="34" charset="0"/>
              </a:rPr>
              <a:t>Chiradzulu</a:t>
            </a:r>
            <a:endParaRPr lang="en-US" sz="1400" dirty="0" smtClean="0">
              <a:latin typeface="Calibri" pitchFamily="34" charset="0"/>
            </a:endParaRPr>
          </a:p>
          <a:p>
            <a:pPr algn="ctr"/>
            <a:r>
              <a:rPr lang="en-US" sz="1400" dirty="0" smtClean="0">
                <a:latin typeface="Calibri" pitchFamily="34" charset="0"/>
              </a:rPr>
              <a:t>57%</a:t>
            </a:r>
          </a:p>
        </p:txBody>
      </p:sp>
      <p:cxnSp>
        <p:nvCxnSpPr>
          <p:cNvPr id="131" name="Straight Connector 130"/>
          <p:cNvCxnSpPr/>
          <p:nvPr/>
        </p:nvCxnSpPr>
        <p:spPr>
          <a:xfrm flipH="1">
            <a:off x="6732643" y="5168178"/>
            <a:ext cx="1292726" cy="3810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5" name="TextBox 64"/>
          <p:cNvSpPr txBox="1"/>
          <p:nvPr/>
        </p:nvSpPr>
        <p:spPr>
          <a:xfrm>
            <a:off x="1262438" y="2539906"/>
            <a:ext cx="1605255" cy="954107"/>
          </a:xfrm>
          <a:prstGeom prst="rect">
            <a:avLst/>
          </a:prstGeom>
          <a:noFill/>
        </p:spPr>
        <p:txBody>
          <a:bodyPr wrap="square" rtlCol="0">
            <a:spAutoFit/>
          </a:bodyPr>
          <a:lstStyle/>
          <a:p>
            <a:pPr algn="ctr"/>
            <a:r>
              <a:rPr lang="en-US" sz="2800" b="1" dirty="0" smtClean="0">
                <a:latin typeface="Calibri (Headings)"/>
              </a:rPr>
              <a:t>Malawi</a:t>
            </a:r>
          </a:p>
          <a:p>
            <a:pPr algn="ctr"/>
            <a:r>
              <a:rPr lang="en-US" sz="2800" b="1" dirty="0" smtClean="0">
                <a:latin typeface="Calibri (Headings)"/>
              </a:rPr>
              <a:t>57% </a:t>
            </a:r>
            <a:endParaRPr lang="en-US" sz="2800" b="1" dirty="0">
              <a:latin typeface="Calibri (Headings)"/>
            </a:endParaRPr>
          </a:p>
        </p:txBody>
      </p:sp>
      <p:cxnSp>
        <p:nvCxnSpPr>
          <p:cNvPr id="4" name="Straight Connector 3"/>
          <p:cNvCxnSpPr/>
          <p:nvPr/>
        </p:nvCxnSpPr>
        <p:spPr>
          <a:xfrm flipH="1" flipV="1">
            <a:off x="5862586" y="3066690"/>
            <a:ext cx="538771" cy="716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flipH="1" flipV="1">
            <a:off x="5636687" y="3471864"/>
            <a:ext cx="1145949" cy="966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Text Box 34"/>
          <p:cNvSpPr txBox="1">
            <a:spLocks noChangeArrowheads="1"/>
          </p:cNvSpPr>
          <p:nvPr/>
        </p:nvSpPr>
        <p:spPr bwMode="auto">
          <a:xfrm>
            <a:off x="0" y="1491095"/>
            <a:ext cx="4130133"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i="1" dirty="0"/>
              <a:t>Percent of households with </a:t>
            </a:r>
            <a:r>
              <a:rPr lang="en-US" i="1" dirty="0" smtClean="0"/>
              <a:t/>
            </a:r>
            <a:br>
              <a:rPr lang="en-US" i="1" dirty="0" smtClean="0"/>
            </a:br>
            <a:r>
              <a:rPr lang="en-US" i="1" dirty="0" smtClean="0"/>
              <a:t>at </a:t>
            </a:r>
            <a:r>
              <a:rPr lang="en-US" i="1" dirty="0"/>
              <a:t>least one ITN</a:t>
            </a:r>
          </a:p>
        </p:txBody>
      </p:sp>
      <p:sp>
        <p:nvSpPr>
          <p:cNvPr id="75" name="Rectangle 74"/>
          <p:cNvSpPr/>
          <p:nvPr/>
        </p:nvSpPr>
        <p:spPr>
          <a:xfrm>
            <a:off x="1626943" y="4072660"/>
            <a:ext cx="217357" cy="191827"/>
          </a:xfrm>
          <a:prstGeom prst="rect">
            <a:avLst/>
          </a:prstGeom>
          <a:solidFill>
            <a:schemeClr val="tx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76" name="Rectangle 75"/>
          <p:cNvSpPr/>
          <p:nvPr/>
        </p:nvSpPr>
        <p:spPr>
          <a:xfrm>
            <a:off x="1625478" y="4411914"/>
            <a:ext cx="217357" cy="191827"/>
          </a:xfrm>
          <a:prstGeom prst="rect">
            <a:avLst/>
          </a:prstGeom>
          <a:solidFill>
            <a:schemeClr val="tx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77" name="Rectangle 76"/>
          <p:cNvSpPr/>
          <p:nvPr/>
        </p:nvSpPr>
        <p:spPr>
          <a:xfrm>
            <a:off x="1625478" y="4747649"/>
            <a:ext cx="217357" cy="191827"/>
          </a:xfrm>
          <a:prstGeom prst="rect">
            <a:avLst/>
          </a:prstGeom>
          <a:solidFill>
            <a:schemeClr val="tx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79" name="Text Box 34"/>
          <p:cNvSpPr txBox="1">
            <a:spLocks noChangeArrowheads="1"/>
          </p:cNvSpPr>
          <p:nvPr/>
        </p:nvSpPr>
        <p:spPr bwMode="auto">
          <a:xfrm>
            <a:off x="1836475" y="4670743"/>
            <a:ext cx="89579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b="1" dirty="0" smtClean="0"/>
              <a:t>&gt; 71%</a:t>
            </a:r>
            <a:endParaRPr lang="en-US" b="1" dirty="0"/>
          </a:p>
        </p:txBody>
      </p:sp>
      <p:sp>
        <p:nvSpPr>
          <p:cNvPr id="81" name="Text Box 34"/>
          <p:cNvSpPr txBox="1">
            <a:spLocks noChangeArrowheads="1"/>
          </p:cNvSpPr>
          <p:nvPr/>
        </p:nvSpPr>
        <p:spPr bwMode="auto">
          <a:xfrm>
            <a:off x="1795190" y="4338650"/>
            <a:ext cx="1299030"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b="1" dirty="0" smtClean="0"/>
              <a:t> 60-71%</a:t>
            </a:r>
            <a:endParaRPr lang="en-US" b="1" dirty="0"/>
          </a:p>
        </p:txBody>
      </p:sp>
      <p:sp>
        <p:nvSpPr>
          <p:cNvPr id="84" name="Text Box 34"/>
          <p:cNvSpPr txBox="1">
            <a:spLocks noChangeArrowheads="1"/>
          </p:cNvSpPr>
          <p:nvPr/>
        </p:nvSpPr>
        <p:spPr bwMode="auto">
          <a:xfrm>
            <a:off x="1836474" y="3998497"/>
            <a:ext cx="89579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b="1" dirty="0" smtClean="0"/>
              <a:t>&lt; 60%</a:t>
            </a:r>
            <a:endParaRPr lang="en-US" b="1" dirty="0"/>
          </a:p>
        </p:txBody>
      </p:sp>
    </p:spTree>
    <p:extLst>
      <p:ext uri="{BB962C8B-B14F-4D97-AF65-F5344CB8AC3E}">
        <p14:creationId xmlns:p14="http://schemas.microsoft.com/office/powerpoint/2010/main" val="635610213"/>
      </p:ext>
    </p:extLst>
  </p:cSld>
  <p:clrMapOvr>
    <a:masterClrMapping/>
  </p:clrMapOvr>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Autofit/>
          </a:bodyPr>
          <a:lstStyle/>
          <a:p>
            <a:r>
              <a:rPr lang="en-US" sz="4200" dirty="0" smtClean="0"/>
              <a:t>Trends in ITN Ownership</a:t>
            </a:r>
            <a:endParaRPr lang="en-US" sz="4200" dirty="0"/>
          </a:p>
        </p:txBody>
      </p:sp>
      <p:graphicFrame>
        <p:nvGraphicFramePr>
          <p:cNvPr id="11" name="Content Placeholder 10"/>
          <p:cNvGraphicFramePr>
            <a:graphicFrameLocks noGrp="1"/>
          </p:cNvGraphicFramePr>
          <p:nvPr>
            <p:ph idx="1"/>
            <p:extLst/>
          </p:nvPr>
        </p:nvGraphicFramePr>
        <p:xfrm>
          <a:off x="487680" y="1510228"/>
          <a:ext cx="8241792" cy="5347771"/>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40897"/>
            <a:ext cx="9144000" cy="369332"/>
          </a:xfrm>
          <a:prstGeom prst="rect">
            <a:avLst/>
          </a:prstGeom>
          <a:noFill/>
        </p:spPr>
        <p:txBody>
          <a:bodyPr wrap="square" rtlCol="0">
            <a:spAutoFit/>
          </a:bodyPr>
          <a:lstStyle/>
          <a:p>
            <a:pPr algn="ctr"/>
            <a:r>
              <a:rPr lang="en-US" i="1" dirty="0"/>
              <a:t>Percent of households with at least one ITN</a:t>
            </a:r>
          </a:p>
        </p:txBody>
      </p:sp>
    </p:spTree>
    <p:extLst>
      <p:ext uri="{BB962C8B-B14F-4D97-AF65-F5344CB8AC3E}">
        <p14:creationId xmlns:p14="http://schemas.microsoft.com/office/powerpoint/2010/main" val="2860228741"/>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2"/>
          <p:cNvSpPr txBox="1">
            <a:spLocks/>
          </p:cNvSpPr>
          <p:nvPr/>
        </p:nvSpPr>
        <p:spPr>
          <a:xfrm>
            <a:off x="0" y="1058779"/>
            <a:ext cx="4572000" cy="5799221"/>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spcBef>
                <a:spcPts val="0"/>
              </a:spcBef>
              <a:spcAft>
                <a:spcPts val="600"/>
              </a:spcAft>
              <a:buClr>
                <a:schemeClr val="tx1"/>
              </a:buClr>
            </a:pPr>
            <a:r>
              <a:rPr lang="en-GB" sz="2800" b="1" dirty="0" smtClean="0">
                <a:solidFill>
                  <a:schemeClr val="tx2"/>
                </a:solidFill>
              </a:rPr>
              <a:t>Household Characteristics</a:t>
            </a:r>
          </a:p>
          <a:p>
            <a:pPr lvl="1">
              <a:lnSpc>
                <a:spcPct val="110000"/>
              </a:lnSpc>
              <a:spcBef>
                <a:spcPts val="0"/>
              </a:spcBef>
              <a:spcAft>
                <a:spcPts val="600"/>
              </a:spcAft>
              <a:buClr>
                <a:schemeClr val="tx1"/>
              </a:buClr>
            </a:pPr>
            <a:r>
              <a:rPr lang="en-GB" sz="2400" b="1" dirty="0" smtClean="0">
                <a:solidFill>
                  <a:schemeClr val="tx2"/>
                </a:solidFill>
              </a:rPr>
              <a:t>Water and sanitation</a:t>
            </a:r>
          </a:p>
          <a:p>
            <a:pPr lvl="1">
              <a:lnSpc>
                <a:spcPct val="110000"/>
              </a:lnSpc>
              <a:spcBef>
                <a:spcPts val="0"/>
              </a:spcBef>
              <a:spcAft>
                <a:spcPts val="600"/>
              </a:spcAft>
              <a:buClr>
                <a:schemeClr val="tx1"/>
              </a:buClr>
            </a:pPr>
            <a:r>
              <a:rPr lang="en-GB" sz="2400" b="1" dirty="0" smtClean="0">
                <a:solidFill>
                  <a:schemeClr val="tx2"/>
                </a:solidFill>
              </a:rPr>
              <a:t>Electricity</a:t>
            </a:r>
          </a:p>
          <a:p>
            <a:pPr lvl="1">
              <a:lnSpc>
                <a:spcPct val="110000"/>
              </a:lnSpc>
              <a:spcBef>
                <a:spcPts val="0"/>
              </a:spcBef>
              <a:spcAft>
                <a:spcPts val="600"/>
              </a:spcAft>
              <a:buClr>
                <a:schemeClr val="tx1"/>
              </a:buClr>
            </a:pPr>
            <a:r>
              <a:rPr lang="en-GB" sz="2400" b="1" dirty="0" smtClean="0">
                <a:solidFill>
                  <a:schemeClr val="tx2"/>
                </a:solidFill>
              </a:rPr>
              <a:t>Ownership of goods</a:t>
            </a:r>
          </a:p>
          <a:p>
            <a:pPr lvl="1">
              <a:lnSpc>
                <a:spcPct val="110000"/>
              </a:lnSpc>
              <a:spcBef>
                <a:spcPts val="0"/>
              </a:spcBef>
              <a:spcAft>
                <a:spcPts val="600"/>
              </a:spcAft>
              <a:buClr>
                <a:schemeClr val="tx1"/>
              </a:buClr>
            </a:pPr>
            <a:r>
              <a:rPr lang="en-GB" sz="2400" b="1" dirty="0" smtClean="0">
                <a:solidFill>
                  <a:schemeClr val="tx2"/>
                </a:solidFill>
              </a:rPr>
              <a:t>Wealth</a:t>
            </a:r>
          </a:p>
          <a:p>
            <a:pPr>
              <a:lnSpc>
                <a:spcPct val="110000"/>
              </a:lnSpc>
              <a:spcBef>
                <a:spcPts val="0"/>
              </a:spcBef>
              <a:spcAft>
                <a:spcPts val="600"/>
              </a:spcAft>
              <a:buClr>
                <a:schemeClr val="tx1"/>
              </a:buClr>
            </a:pPr>
            <a:r>
              <a:rPr lang="en-GB" sz="2800" dirty="0" smtClean="0"/>
              <a:t>Respondent Characteristics</a:t>
            </a:r>
          </a:p>
          <a:p>
            <a:pPr lvl="1">
              <a:lnSpc>
                <a:spcPct val="110000"/>
              </a:lnSpc>
              <a:spcBef>
                <a:spcPts val="0"/>
              </a:spcBef>
              <a:spcAft>
                <a:spcPts val="600"/>
              </a:spcAft>
              <a:buClr>
                <a:schemeClr val="tx1"/>
              </a:buClr>
            </a:pPr>
            <a:r>
              <a:rPr lang="en-GB" sz="2400" dirty="0" smtClean="0"/>
              <a:t>Education</a:t>
            </a:r>
          </a:p>
          <a:p>
            <a:pPr lvl="1">
              <a:lnSpc>
                <a:spcPct val="110000"/>
              </a:lnSpc>
              <a:spcBef>
                <a:spcPts val="0"/>
              </a:spcBef>
              <a:spcAft>
                <a:spcPts val="600"/>
              </a:spcAft>
              <a:buClr>
                <a:schemeClr val="tx1"/>
              </a:buClr>
            </a:pPr>
            <a:r>
              <a:rPr lang="en-GB" sz="2400" dirty="0" smtClean="0"/>
              <a:t>Mass media</a:t>
            </a:r>
          </a:p>
          <a:p>
            <a:pPr lvl="1">
              <a:lnSpc>
                <a:spcPct val="110000"/>
              </a:lnSpc>
              <a:spcBef>
                <a:spcPts val="0"/>
              </a:spcBef>
              <a:spcAft>
                <a:spcPts val="600"/>
              </a:spcAft>
              <a:buClr>
                <a:schemeClr val="tx1"/>
              </a:buClr>
            </a:pPr>
            <a:r>
              <a:rPr lang="en-GB" sz="2400" dirty="0"/>
              <a:t>Employment and occupation</a:t>
            </a:r>
          </a:p>
          <a:p>
            <a:pPr lvl="1">
              <a:lnSpc>
                <a:spcPct val="110000"/>
              </a:lnSpc>
              <a:spcBef>
                <a:spcPts val="0"/>
              </a:spcBef>
              <a:spcAft>
                <a:spcPts val="600"/>
              </a:spcAft>
              <a:buClr>
                <a:schemeClr val="tx1"/>
              </a:buClr>
            </a:pPr>
            <a:r>
              <a:rPr lang="en-GB" sz="2400" dirty="0"/>
              <a:t>Adult health issues</a:t>
            </a:r>
          </a:p>
          <a:p>
            <a:pPr lvl="1">
              <a:lnSpc>
                <a:spcPct val="110000"/>
              </a:lnSpc>
              <a:spcBef>
                <a:spcPts val="0"/>
              </a:spcBef>
              <a:spcAft>
                <a:spcPts val="600"/>
              </a:spcAft>
              <a:buClr>
                <a:schemeClr val="tx1"/>
              </a:buClr>
            </a:pPr>
            <a:endParaRPr lang="en-GB" sz="2400" dirty="0" smtClean="0"/>
          </a:p>
        </p:txBody>
      </p:sp>
    </p:spTree>
    <p:extLst>
      <p:ext uri="{BB962C8B-B14F-4D97-AF65-F5344CB8AC3E}">
        <p14:creationId xmlns:p14="http://schemas.microsoft.com/office/powerpoint/2010/main" val="146680177"/>
      </p:ext>
    </p:extLst>
  </p:cSld>
  <p:clrMapOvr>
    <a:masterClrMapping/>
  </p:clrMapOvr>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Universal Coverage of ITNs</a:t>
            </a:r>
            <a:endParaRPr lang="en-US" sz="4200" dirty="0"/>
          </a:p>
        </p:txBody>
      </p:sp>
      <p:graphicFrame>
        <p:nvGraphicFramePr>
          <p:cNvPr id="7" name="Content Placeholder 6"/>
          <p:cNvGraphicFramePr>
            <a:graphicFrameLocks noGrp="1"/>
          </p:cNvGraphicFramePr>
          <p:nvPr>
            <p:ph idx="1"/>
            <p:extLst/>
          </p:nvPr>
        </p:nvGraphicFramePr>
        <p:xfrm>
          <a:off x="0" y="1510229"/>
          <a:ext cx="9144000" cy="5347771"/>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1" y="1140897"/>
            <a:ext cx="9144000" cy="369332"/>
          </a:xfrm>
          <a:prstGeom prst="rect">
            <a:avLst/>
          </a:prstGeom>
          <a:noFill/>
        </p:spPr>
        <p:txBody>
          <a:bodyPr wrap="square" rtlCol="0">
            <a:spAutoFit/>
          </a:bodyPr>
          <a:lstStyle/>
          <a:p>
            <a:pPr algn="ctr"/>
            <a:r>
              <a:rPr lang="en-US" i="1" dirty="0" smtClean="0"/>
              <a:t>Percent distribution of households</a:t>
            </a:r>
            <a:endParaRPr lang="en-US" i="1" dirty="0"/>
          </a:p>
        </p:txBody>
      </p:sp>
    </p:spTree>
    <p:extLst>
      <p:ext uri="{BB962C8B-B14F-4D97-AF65-F5344CB8AC3E}">
        <p14:creationId xmlns:p14="http://schemas.microsoft.com/office/powerpoint/2010/main" val="2224833035"/>
      </p:ext>
    </p:extLst>
  </p:cSld>
  <p:clrMapOvr>
    <a:masterClrMapping/>
  </p:clrMapOvr>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Autofit/>
          </a:bodyPr>
          <a:lstStyle/>
          <a:p>
            <a:r>
              <a:rPr lang="en-US" sz="4200" dirty="0" smtClean="0"/>
              <a:t>ITN Access and Use</a:t>
            </a:r>
            <a:endParaRPr lang="en-US" sz="4200" dirty="0"/>
          </a:p>
        </p:txBody>
      </p:sp>
      <p:graphicFrame>
        <p:nvGraphicFramePr>
          <p:cNvPr id="11" name="Content Placeholder 10"/>
          <p:cNvGraphicFramePr>
            <a:graphicFrameLocks noGrp="1"/>
          </p:cNvGraphicFramePr>
          <p:nvPr>
            <p:ph idx="1"/>
            <p:extLst/>
          </p:nvPr>
        </p:nvGraphicFramePr>
        <p:xfrm>
          <a:off x="477672" y="1648728"/>
          <a:ext cx="8229600" cy="5209272"/>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02397"/>
            <a:ext cx="9144000" cy="646331"/>
          </a:xfrm>
          <a:prstGeom prst="rect">
            <a:avLst/>
          </a:prstGeom>
          <a:noFill/>
        </p:spPr>
        <p:txBody>
          <a:bodyPr wrap="square" rtlCol="0">
            <a:spAutoFit/>
          </a:bodyPr>
          <a:lstStyle/>
          <a:p>
            <a:pPr algn="ctr"/>
            <a:r>
              <a:rPr lang="en-US" i="1" dirty="0" smtClean="0"/>
              <a:t>Percent of household population with access to an ITN and </a:t>
            </a:r>
            <a:br>
              <a:rPr lang="en-US" i="1" dirty="0" smtClean="0"/>
            </a:br>
            <a:r>
              <a:rPr lang="en-US" i="1" dirty="0" smtClean="0"/>
              <a:t>who slept under an ITN the night before the survey</a:t>
            </a:r>
            <a:endParaRPr lang="en-US" i="1" dirty="0"/>
          </a:p>
        </p:txBody>
      </p:sp>
    </p:spTree>
    <p:extLst>
      <p:ext uri="{BB962C8B-B14F-4D97-AF65-F5344CB8AC3E}">
        <p14:creationId xmlns:p14="http://schemas.microsoft.com/office/powerpoint/2010/main" val="4179410520"/>
      </p:ext>
    </p:extLst>
  </p:cSld>
  <p:clrMapOvr>
    <a:masterClrMapping/>
  </p:clrMapOvr>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Autofit/>
          </a:bodyPr>
          <a:lstStyle/>
          <a:p>
            <a:r>
              <a:rPr lang="en-US" sz="4200" dirty="0" smtClean="0"/>
              <a:t>Trends in ITN Access and Use</a:t>
            </a:r>
            <a:endParaRPr lang="en-US" sz="4200" dirty="0"/>
          </a:p>
        </p:txBody>
      </p:sp>
      <p:graphicFrame>
        <p:nvGraphicFramePr>
          <p:cNvPr id="11" name="Content Placeholder 10"/>
          <p:cNvGraphicFramePr>
            <a:graphicFrameLocks noGrp="1"/>
          </p:cNvGraphicFramePr>
          <p:nvPr>
            <p:ph idx="1"/>
            <p:extLst/>
          </p:nvPr>
        </p:nvGraphicFramePr>
        <p:xfrm>
          <a:off x="487680" y="1510228"/>
          <a:ext cx="8241792" cy="5347771"/>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40897"/>
            <a:ext cx="9144000" cy="646331"/>
          </a:xfrm>
          <a:prstGeom prst="rect">
            <a:avLst/>
          </a:prstGeom>
          <a:noFill/>
        </p:spPr>
        <p:txBody>
          <a:bodyPr wrap="square" rtlCol="0">
            <a:spAutoFit/>
          </a:bodyPr>
          <a:lstStyle/>
          <a:p>
            <a:pPr algn="ctr"/>
            <a:r>
              <a:rPr lang="en-US" i="1" dirty="0"/>
              <a:t>Percent of household population with access to an ITN and </a:t>
            </a:r>
            <a:br>
              <a:rPr lang="en-US" i="1" dirty="0"/>
            </a:br>
            <a:r>
              <a:rPr lang="en-US" i="1" dirty="0"/>
              <a:t>who slept under an ITN the night before the survey</a:t>
            </a:r>
          </a:p>
        </p:txBody>
      </p:sp>
      <p:sp>
        <p:nvSpPr>
          <p:cNvPr id="5" name="TextBox 2"/>
          <p:cNvSpPr txBox="1"/>
          <p:nvPr/>
        </p:nvSpPr>
        <p:spPr>
          <a:xfrm>
            <a:off x="2324435" y="3814781"/>
            <a:ext cx="1969643" cy="36933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800" b="1" dirty="0" smtClean="0">
                <a:solidFill>
                  <a:schemeClr val="tx2"/>
                </a:solidFill>
              </a:rPr>
              <a:t>Access to an ITN</a:t>
            </a:r>
            <a:endParaRPr lang="en-US" sz="1800" b="1" dirty="0">
              <a:solidFill>
                <a:schemeClr val="tx2"/>
              </a:solidFill>
            </a:endParaRPr>
          </a:p>
        </p:txBody>
      </p:sp>
    </p:spTree>
    <p:extLst>
      <p:ext uri="{BB962C8B-B14F-4D97-AF65-F5344CB8AC3E}">
        <p14:creationId xmlns:p14="http://schemas.microsoft.com/office/powerpoint/2010/main" val="3723313842"/>
      </p:ext>
    </p:extLst>
  </p:cSld>
  <p:clrMapOvr>
    <a:masterClrMapping/>
  </p:clrMapOvr>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Autofit/>
          </a:bodyPr>
          <a:lstStyle/>
          <a:p>
            <a:r>
              <a:rPr lang="en-US" sz="4200" dirty="0" smtClean="0"/>
              <a:t>Use of ITNs</a:t>
            </a:r>
            <a:endParaRPr lang="en-US" sz="4200" dirty="0"/>
          </a:p>
        </p:txBody>
      </p:sp>
      <p:graphicFrame>
        <p:nvGraphicFramePr>
          <p:cNvPr id="11" name="Content Placeholder 10"/>
          <p:cNvGraphicFramePr>
            <a:graphicFrameLocks noGrp="1"/>
          </p:cNvGraphicFramePr>
          <p:nvPr>
            <p:ph idx="1"/>
            <p:extLst/>
          </p:nvPr>
        </p:nvGraphicFramePr>
        <p:xfrm>
          <a:off x="474133" y="1583140"/>
          <a:ext cx="8240889" cy="527486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628650" y="1148139"/>
            <a:ext cx="3634464" cy="923330"/>
          </a:xfrm>
          <a:prstGeom prst="rect">
            <a:avLst/>
          </a:prstGeom>
          <a:noFill/>
        </p:spPr>
        <p:txBody>
          <a:bodyPr wrap="square" rtlCol="0">
            <a:spAutoFit/>
          </a:bodyPr>
          <a:lstStyle/>
          <a:p>
            <a:pPr algn="ctr"/>
            <a:r>
              <a:rPr lang="en-US" i="1" dirty="0" smtClean="0"/>
              <a:t>Percent who slept under an ITN </a:t>
            </a:r>
            <a:br>
              <a:rPr lang="en-US" i="1" dirty="0" smtClean="0"/>
            </a:br>
            <a:r>
              <a:rPr lang="en-US" i="1" dirty="0" smtClean="0"/>
              <a:t>the night before the survey among </a:t>
            </a:r>
            <a:r>
              <a:rPr lang="en-US" b="1" i="1" dirty="0" smtClean="0"/>
              <a:t>all households</a:t>
            </a:r>
            <a:endParaRPr lang="en-US" i="1" dirty="0"/>
          </a:p>
        </p:txBody>
      </p:sp>
      <p:sp>
        <p:nvSpPr>
          <p:cNvPr id="5" name="TextBox 4"/>
          <p:cNvSpPr txBox="1"/>
          <p:nvPr/>
        </p:nvSpPr>
        <p:spPr>
          <a:xfrm>
            <a:off x="4880886" y="1148138"/>
            <a:ext cx="3634464" cy="923330"/>
          </a:xfrm>
          <a:prstGeom prst="rect">
            <a:avLst/>
          </a:prstGeom>
          <a:noFill/>
        </p:spPr>
        <p:txBody>
          <a:bodyPr wrap="square" rtlCol="0">
            <a:spAutoFit/>
          </a:bodyPr>
          <a:lstStyle/>
          <a:p>
            <a:pPr algn="ctr"/>
            <a:r>
              <a:rPr lang="en-US" i="1" dirty="0" smtClean="0"/>
              <a:t>Percent who slept under an ITN the night before the survey among </a:t>
            </a:r>
            <a:r>
              <a:rPr lang="en-US" b="1" i="1" dirty="0" smtClean="0"/>
              <a:t>households with at least one ITN</a:t>
            </a:r>
            <a:endParaRPr lang="en-US" i="1" dirty="0"/>
          </a:p>
        </p:txBody>
      </p:sp>
      <p:cxnSp>
        <p:nvCxnSpPr>
          <p:cNvPr id="6" name="Straight Connector 5"/>
          <p:cNvCxnSpPr/>
          <p:nvPr/>
        </p:nvCxnSpPr>
        <p:spPr>
          <a:xfrm>
            <a:off x="901521" y="2073499"/>
            <a:ext cx="307805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5125790" y="2073499"/>
            <a:ext cx="307805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86747819"/>
      </p:ext>
    </p:extLst>
  </p:cSld>
  <p:clrMapOvr>
    <a:masterClrMapping/>
  </p:clrMapOvr>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4130133" cy="1612295"/>
          </a:xfrm>
        </p:spPr>
        <p:txBody>
          <a:bodyPr>
            <a:normAutofit/>
          </a:bodyPr>
          <a:lstStyle/>
          <a:p>
            <a:r>
              <a:rPr lang="en-US" sz="4200" dirty="0" smtClean="0"/>
              <a:t>Children’s Use of ITNs by District</a:t>
            </a:r>
            <a:endParaRPr lang="en-US" sz="4200" dirty="0"/>
          </a:p>
        </p:txBody>
      </p:sp>
      <p:sp>
        <p:nvSpPr>
          <p:cNvPr id="7" name="Freeform 5"/>
          <p:cNvSpPr>
            <a:spLocks/>
          </p:cNvSpPr>
          <p:nvPr/>
        </p:nvSpPr>
        <p:spPr bwMode="auto">
          <a:xfrm>
            <a:off x="6401357" y="4699097"/>
            <a:ext cx="416624" cy="509417"/>
          </a:xfrm>
          <a:custGeom>
            <a:avLst/>
            <a:gdLst>
              <a:gd name="T0" fmla="*/ 185 w 220"/>
              <a:gd name="T1" fmla="*/ 23 h 269"/>
              <a:gd name="T2" fmla="*/ 199 w 220"/>
              <a:gd name="T3" fmla="*/ 24 h 269"/>
              <a:gd name="T4" fmla="*/ 211 w 220"/>
              <a:gd name="T5" fmla="*/ 21 h 269"/>
              <a:gd name="T6" fmla="*/ 213 w 220"/>
              <a:gd name="T7" fmla="*/ 33 h 269"/>
              <a:gd name="T8" fmla="*/ 216 w 220"/>
              <a:gd name="T9" fmla="*/ 47 h 269"/>
              <a:gd name="T10" fmla="*/ 218 w 220"/>
              <a:gd name="T11" fmla="*/ 59 h 269"/>
              <a:gd name="T12" fmla="*/ 215 w 220"/>
              <a:gd name="T13" fmla="*/ 66 h 269"/>
              <a:gd name="T14" fmla="*/ 215 w 220"/>
              <a:gd name="T15" fmla="*/ 83 h 269"/>
              <a:gd name="T16" fmla="*/ 210 w 220"/>
              <a:gd name="T17" fmla="*/ 95 h 269"/>
              <a:gd name="T18" fmla="*/ 203 w 220"/>
              <a:gd name="T19" fmla="*/ 107 h 269"/>
              <a:gd name="T20" fmla="*/ 194 w 220"/>
              <a:gd name="T21" fmla="*/ 116 h 269"/>
              <a:gd name="T22" fmla="*/ 189 w 220"/>
              <a:gd name="T23" fmla="*/ 128 h 269"/>
              <a:gd name="T24" fmla="*/ 184 w 220"/>
              <a:gd name="T25" fmla="*/ 140 h 269"/>
              <a:gd name="T26" fmla="*/ 179 w 220"/>
              <a:gd name="T27" fmla="*/ 152 h 269"/>
              <a:gd name="T28" fmla="*/ 177 w 220"/>
              <a:gd name="T29" fmla="*/ 167 h 269"/>
              <a:gd name="T30" fmla="*/ 170 w 220"/>
              <a:gd name="T31" fmla="*/ 179 h 269"/>
              <a:gd name="T32" fmla="*/ 167 w 220"/>
              <a:gd name="T33" fmla="*/ 190 h 269"/>
              <a:gd name="T34" fmla="*/ 161 w 220"/>
              <a:gd name="T35" fmla="*/ 202 h 269"/>
              <a:gd name="T36" fmla="*/ 156 w 220"/>
              <a:gd name="T37" fmla="*/ 216 h 269"/>
              <a:gd name="T38" fmla="*/ 149 w 220"/>
              <a:gd name="T39" fmla="*/ 226 h 269"/>
              <a:gd name="T40" fmla="*/ 141 w 220"/>
              <a:gd name="T41" fmla="*/ 234 h 269"/>
              <a:gd name="T42" fmla="*/ 132 w 220"/>
              <a:gd name="T43" fmla="*/ 243 h 269"/>
              <a:gd name="T44" fmla="*/ 129 w 220"/>
              <a:gd name="T45" fmla="*/ 252 h 269"/>
              <a:gd name="T46" fmla="*/ 120 w 220"/>
              <a:gd name="T47" fmla="*/ 260 h 269"/>
              <a:gd name="T48" fmla="*/ 113 w 220"/>
              <a:gd name="T49" fmla="*/ 260 h 269"/>
              <a:gd name="T50" fmla="*/ 103 w 220"/>
              <a:gd name="T51" fmla="*/ 265 h 269"/>
              <a:gd name="T52" fmla="*/ 87 w 220"/>
              <a:gd name="T53" fmla="*/ 267 h 269"/>
              <a:gd name="T54" fmla="*/ 70 w 220"/>
              <a:gd name="T55" fmla="*/ 267 h 269"/>
              <a:gd name="T56" fmla="*/ 53 w 220"/>
              <a:gd name="T57" fmla="*/ 267 h 269"/>
              <a:gd name="T58" fmla="*/ 36 w 220"/>
              <a:gd name="T59" fmla="*/ 267 h 269"/>
              <a:gd name="T60" fmla="*/ 18 w 220"/>
              <a:gd name="T61" fmla="*/ 267 h 269"/>
              <a:gd name="T62" fmla="*/ 1 w 220"/>
              <a:gd name="T63" fmla="*/ 269 h 269"/>
              <a:gd name="T64" fmla="*/ 5 w 220"/>
              <a:gd name="T65" fmla="*/ 262 h 269"/>
              <a:gd name="T66" fmla="*/ 6 w 220"/>
              <a:gd name="T67" fmla="*/ 253 h 269"/>
              <a:gd name="T68" fmla="*/ 8 w 220"/>
              <a:gd name="T69" fmla="*/ 241 h 269"/>
              <a:gd name="T70" fmla="*/ 10 w 220"/>
              <a:gd name="T71" fmla="*/ 233 h 269"/>
              <a:gd name="T72" fmla="*/ 12 w 220"/>
              <a:gd name="T73" fmla="*/ 226 h 269"/>
              <a:gd name="T74" fmla="*/ 15 w 220"/>
              <a:gd name="T75" fmla="*/ 216 h 269"/>
              <a:gd name="T76" fmla="*/ 18 w 220"/>
              <a:gd name="T77" fmla="*/ 202 h 269"/>
              <a:gd name="T78" fmla="*/ 24 w 220"/>
              <a:gd name="T79" fmla="*/ 190 h 269"/>
              <a:gd name="T80" fmla="*/ 27 w 220"/>
              <a:gd name="T81" fmla="*/ 176 h 269"/>
              <a:gd name="T82" fmla="*/ 31 w 220"/>
              <a:gd name="T83" fmla="*/ 160 h 269"/>
              <a:gd name="T84" fmla="*/ 34 w 220"/>
              <a:gd name="T85" fmla="*/ 145 h 269"/>
              <a:gd name="T86" fmla="*/ 39 w 220"/>
              <a:gd name="T87" fmla="*/ 131 h 269"/>
              <a:gd name="T88" fmla="*/ 43 w 220"/>
              <a:gd name="T89" fmla="*/ 117 h 269"/>
              <a:gd name="T90" fmla="*/ 37 w 220"/>
              <a:gd name="T91" fmla="*/ 104 h 269"/>
              <a:gd name="T92" fmla="*/ 39 w 220"/>
              <a:gd name="T93" fmla="*/ 92 h 269"/>
              <a:gd name="T94" fmla="*/ 46 w 220"/>
              <a:gd name="T95" fmla="*/ 81 h 269"/>
              <a:gd name="T96" fmla="*/ 53 w 220"/>
              <a:gd name="T97" fmla="*/ 67 h 269"/>
              <a:gd name="T98" fmla="*/ 58 w 220"/>
              <a:gd name="T99" fmla="*/ 52 h 269"/>
              <a:gd name="T100" fmla="*/ 67 w 220"/>
              <a:gd name="T101" fmla="*/ 61 h 269"/>
              <a:gd name="T102" fmla="*/ 67 w 220"/>
              <a:gd name="T103" fmla="*/ 50 h 269"/>
              <a:gd name="T104" fmla="*/ 67 w 220"/>
              <a:gd name="T105" fmla="*/ 40 h 269"/>
              <a:gd name="T106" fmla="*/ 74 w 220"/>
              <a:gd name="T107" fmla="*/ 30 h 269"/>
              <a:gd name="T108" fmla="*/ 75 w 220"/>
              <a:gd name="T109" fmla="*/ 18 h 269"/>
              <a:gd name="T110" fmla="*/ 92 w 220"/>
              <a:gd name="T111" fmla="*/ 18 h 269"/>
              <a:gd name="T112" fmla="*/ 110 w 220"/>
              <a:gd name="T113" fmla="*/ 16 h 269"/>
              <a:gd name="T114" fmla="*/ 127 w 220"/>
              <a:gd name="T115" fmla="*/ 16 h 269"/>
              <a:gd name="T116" fmla="*/ 144 w 220"/>
              <a:gd name="T117" fmla="*/ 16 h 269"/>
              <a:gd name="T118" fmla="*/ 156 w 220"/>
              <a:gd name="T119" fmla="*/ 11 h 269"/>
              <a:gd name="T120" fmla="*/ 167 w 220"/>
              <a:gd name="T121" fmla="*/ 0 h 269"/>
              <a:gd name="T122" fmla="*/ 175 w 220"/>
              <a:gd name="T123" fmla="*/ 11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0" h="269">
                <a:moveTo>
                  <a:pt x="179" y="14"/>
                </a:moveTo>
                <a:lnTo>
                  <a:pt x="179" y="16"/>
                </a:lnTo>
                <a:lnTo>
                  <a:pt x="180" y="16"/>
                </a:lnTo>
                <a:lnTo>
                  <a:pt x="180" y="18"/>
                </a:lnTo>
                <a:lnTo>
                  <a:pt x="180" y="19"/>
                </a:lnTo>
                <a:lnTo>
                  <a:pt x="182" y="19"/>
                </a:lnTo>
                <a:lnTo>
                  <a:pt x="182" y="21"/>
                </a:lnTo>
                <a:lnTo>
                  <a:pt x="184" y="21"/>
                </a:lnTo>
                <a:lnTo>
                  <a:pt x="184" y="23"/>
                </a:lnTo>
                <a:lnTo>
                  <a:pt x="185" y="23"/>
                </a:lnTo>
                <a:lnTo>
                  <a:pt x="185" y="24"/>
                </a:lnTo>
                <a:lnTo>
                  <a:pt x="187" y="24"/>
                </a:lnTo>
                <a:lnTo>
                  <a:pt x="187" y="26"/>
                </a:lnTo>
                <a:lnTo>
                  <a:pt x="189" y="26"/>
                </a:lnTo>
                <a:lnTo>
                  <a:pt x="191" y="26"/>
                </a:lnTo>
                <a:lnTo>
                  <a:pt x="192" y="26"/>
                </a:lnTo>
                <a:lnTo>
                  <a:pt x="194" y="26"/>
                </a:lnTo>
                <a:lnTo>
                  <a:pt x="196" y="26"/>
                </a:lnTo>
                <a:lnTo>
                  <a:pt x="197" y="24"/>
                </a:lnTo>
                <a:lnTo>
                  <a:pt x="199" y="24"/>
                </a:lnTo>
                <a:lnTo>
                  <a:pt x="201" y="24"/>
                </a:lnTo>
                <a:lnTo>
                  <a:pt x="201" y="23"/>
                </a:lnTo>
                <a:lnTo>
                  <a:pt x="203" y="23"/>
                </a:lnTo>
                <a:lnTo>
                  <a:pt x="204" y="23"/>
                </a:lnTo>
                <a:lnTo>
                  <a:pt x="206" y="21"/>
                </a:lnTo>
                <a:lnTo>
                  <a:pt x="208" y="21"/>
                </a:lnTo>
                <a:lnTo>
                  <a:pt x="210" y="21"/>
                </a:lnTo>
                <a:lnTo>
                  <a:pt x="210" y="19"/>
                </a:lnTo>
                <a:lnTo>
                  <a:pt x="211" y="19"/>
                </a:lnTo>
                <a:lnTo>
                  <a:pt x="211" y="21"/>
                </a:lnTo>
                <a:lnTo>
                  <a:pt x="211" y="23"/>
                </a:lnTo>
                <a:lnTo>
                  <a:pt x="211" y="24"/>
                </a:lnTo>
                <a:lnTo>
                  <a:pt x="210" y="24"/>
                </a:lnTo>
                <a:lnTo>
                  <a:pt x="210" y="26"/>
                </a:lnTo>
                <a:lnTo>
                  <a:pt x="210" y="28"/>
                </a:lnTo>
                <a:lnTo>
                  <a:pt x="210" y="30"/>
                </a:lnTo>
                <a:lnTo>
                  <a:pt x="211" y="30"/>
                </a:lnTo>
                <a:lnTo>
                  <a:pt x="211" y="31"/>
                </a:lnTo>
                <a:lnTo>
                  <a:pt x="213" y="31"/>
                </a:lnTo>
                <a:lnTo>
                  <a:pt x="213" y="33"/>
                </a:lnTo>
                <a:lnTo>
                  <a:pt x="215" y="33"/>
                </a:lnTo>
                <a:lnTo>
                  <a:pt x="215" y="35"/>
                </a:lnTo>
                <a:lnTo>
                  <a:pt x="216" y="35"/>
                </a:lnTo>
                <a:lnTo>
                  <a:pt x="216" y="37"/>
                </a:lnTo>
                <a:lnTo>
                  <a:pt x="216" y="38"/>
                </a:lnTo>
                <a:lnTo>
                  <a:pt x="216" y="40"/>
                </a:lnTo>
                <a:lnTo>
                  <a:pt x="216" y="42"/>
                </a:lnTo>
                <a:lnTo>
                  <a:pt x="216" y="43"/>
                </a:lnTo>
                <a:lnTo>
                  <a:pt x="216" y="45"/>
                </a:lnTo>
                <a:lnTo>
                  <a:pt x="216" y="47"/>
                </a:lnTo>
                <a:lnTo>
                  <a:pt x="215" y="47"/>
                </a:lnTo>
                <a:lnTo>
                  <a:pt x="215" y="49"/>
                </a:lnTo>
                <a:lnTo>
                  <a:pt x="216" y="49"/>
                </a:lnTo>
                <a:lnTo>
                  <a:pt x="216" y="50"/>
                </a:lnTo>
                <a:lnTo>
                  <a:pt x="216" y="52"/>
                </a:lnTo>
                <a:lnTo>
                  <a:pt x="216" y="54"/>
                </a:lnTo>
                <a:lnTo>
                  <a:pt x="216" y="55"/>
                </a:lnTo>
                <a:lnTo>
                  <a:pt x="216" y="57"/>
                </a:lnTo>
                <a:lnTo>
                  <a:pt x="218" y="57"/>
                </a:lnTo>
                <a:lnTo>
                  <a:pt x="218" y="59"/>
                </a:lnTo>
                <a:lnTo>
                  <a:pt x="220" y="59"/>
                </a:lnTo>
                <a:lnTo>
                  <a:pt x="220" y="61"/>
                </a:lnTo>
                <a:lnTo>
                  <a:pt x="220" y="62"/>
                </a:lnTo>
                <a:lnTo>
                  <a:pt x="220" y="64"/>
                </a:lnTo>
                <a:lnTo>
                  <a:pt x="218" y="64"/>
                </a:lnTo>
                <a:lnTo>
                  <a:pt x="216" y="64"/>
                </a:lnTo>
                <a:lnTo>
                  <a:pt x="215" y="64"/>
                </a:lnTo>
                <a:lnTo>
                  <a:pt x="215" y="66"/>
                </a:lnTo>
                <a:lnTo>
                  <a:pt x="213" y="66"/>
                </a:lnTo>
                <a:lnTo>
                  <a:pt x="215" y="66"/>
                </a:lnTo>
                <a:lnTo>
                  <a:pt x="215" y="67"/>
                </a:lnTo>
                <a:lnTo>
                  <a:pt x="215" y="69"/>
                </a:lnTo>
                <a:lnTo>
                  <a:pt x="215" y="71"/>
                </a:lnTo>
                <a:lnTo>
                  <a:pt x="215" y="73"/>
                </a:lnTo>
                <a:lnTo>
                  <a:pt x="215" y="74"/>
                </a:lnTo>
                <a:lnTo>
                  <a:pt x="215" y="76"/>
                </a:lnTo>
                <a:lnTo>
                  <a:pt x="215" y="78"/>
                </a:lnTo>
                <a:lnTo>
                  <a:pt x="215" y="80"/>
                </a:lnTo>
                <a:lnTo>
                  <a:pt x="215" y="81"/>
                </a:lnTo>
                <a:lnTo>
                  <a:pt x="215" y="83"/>
                </a:lnTo>
                <a:lnTo>
                  <a:pt x="213" y="83"/>
                </a:lnTo>
                <a:lnTo>
                  <a:pt x="213" y="85"/>
                </a:lnTo>
                <a:lnTo>
                  <a:pt x="213" y="86"/>
                </a:lnTo>
                <a:lnTo>
                  <a:pt x="213" y="88"/>
                </a:lnTo>
                <a:lnTo>
                  <a:pt x="213" y="90"/>
                </a:lnTo>
                <a:lnTo>
                  <a:pt x="211" y="90"/>
                </a:lnTo>
                <a:lnTo>
                  <a:pt x="211" y="92"/>
                </a:lnTo>
                <a:lnTo>
                  <a:pt x="210" y="92"/>
                </a:lnTo>
                <a:lnTo>
                  <a:pt x="210" y="93"/>
                </a:lnTo>
                <a:lnTo>
                  <a:pt x="210" y="95"/>
                </a:lnTo>
                <a:lnTo>
                  <a:pt x="208" y="95"/>
                </a:lnTo>
                <a:lnTo>
                  <a:pt x="208" y="97"/>
                </a:lnTo>
                <a:lnTo>
                  <a:pt x="208" y="98"/>
                </a:lnTo>
                <a:lnTo>
                  <a:pt x="208" y="100"/>
                </a:lnTo>
                <a:lnTo>
                  <a:pt x="208" y="102"/>
                </a:lnTo>
                <a:lnTo>
                  <a:pt x="208" y="104"/>
                </a:lnTo>
                <a:lnTo>
                  <a:pt x="208" y="105"/>
                </a:lnTo>
                <a:lnTo>
                  <a:pt x="206" y="107"/>
                </a:lnTo>
                <a:lnTo>
                  <a:pt x="204" y="107"/>
                </a:lnTo>
                <a:lnTo>
                  <a:pt x="203" y="107"/>
                </a:lnTo>
                <a:lnTo>
                  <a:pt x="201" y="107"/>
                </a:lnTo>
                <a:lnTo>
                  <a:pt x="201" y="109"/>
                </a:lnTo>
                <a:lnTo>
                  <a:pt x="199" y="109"/>
                </a:lnTo>
                <a:lnTo>
                  <a:pt x="199" y="111"/>
                </a:lnTo>
                <a:lnTo>
                  <a:pt x="199" y="112"/>
                </a:lnTo>
                <a:lnTo>
                  <a:pt x="197" y="112"/>
                </a:lnTo>
                <a:lnTo>
                  <a:pt x="197" y="114"/>
                </a:lnTo>
                <a:lnTo>
                  <a:pt x="196" y="114"/>
                </a:lnTo>
                <a:lnTo>
                  <a:pt x="196" y="116"/>
                </a:lnTo>
                <a:lnTo>
                  <a:pt x="194" y="116"/>
                </a:lnTo>
                <a:lnTo>
                  <a:pt x="194" y="117"/>
                </a:lnTo>
                <a:lnTo>
                  <a:pt x="192" y="117"/>
                </a:lnTo>
                <a:lnTo>
                  <a:pt x="192" y="119"/>
                </a:lnTo>
                <a:lnTo>
                  <a:pt x="191" y="119"/>
                </a:lnTo>
                <a:lnTo>
                  <a:pt x="191" y="121"/>
                </a:lnTo>
                <a:lnTo>
                  <a:pt x="191" y="123"/>
                </a:lnTo>
                <a:lnTo>
                  <a:pt x="191" y="124"/>
                </a:lnTo>
                <a:lnTo>
                  <a:pt x="189" y="124"/>
                </a:lnTo>
                <a:lnTo>
                  <a:pt x="189" y="126"/>
                </a:lnTo>
                <a:lnTo>
                  <a:pt x="189" y="128"/>
                </a:lnTo>
                <a:lnTo>
                  <a:pt x="189" y="129"/>
                </a:lnTo>
                <a:lnTo>
                  <a:pt x="189" y="131"/>
                </a:lnTo>
                <a:lnTo>
                  <a:pt x="187" y="131"/>
                </a:lnTo>
                <a:lnTo>
                  <a:pt x="185" y="131"/>
                </a:lnTo>
                <a:lnTo>
                  <a:pt x="185" y="133"/>
                </a:lnTo>
                <a:lnTo>
                  <a:pt x="185" y="135"/>
                </a:lnTo>
                <a:lnTo>
                  <a:pt x="185" y="136"/>
                </a:lnTo>
                <a:lnTo>
                  <a:pt x="185" y="138"/>
                </a:lnTo>
                <a:lnTo>
                  <a:pt x="185" y="140"/>
                </a:lnTo>
                <a:lnTo>
                  <a:pt x="184" y="140"/>
                </a:lnTo>
                <a:lnTo>
                  <a:pt x="184" y="142"/>
                </a:lnTo>
                <a:lnTo>
                  <a:pt x="184" y="143"/>
                </a:lnTo>
                <a:lnTo>
                  <a:pt x="184" y="145"/>
                </a:lnTo>
                <a:lnTo>
                  <a:pt x="184" y="147"/>
                </a:lnTo>
                <a:lnTo>
                  <a:pt x="182" y="147"/>
                </a:lnTo>
                <a:lnTo>
                  <a:pt x="182" y="148"/>
                </a:lnTo>
                <a:lnTo>
                  <a:pt x="180" y="148"/>
                </a:lnTo>
                <a:lnTo>
                  <a:pt x="180" y="150"/>
                </a:lnTo>
                <a:lnTo>
                  <a:pt x="180" y="152"/>
                </a:lnTo>
                <a:lnTo>
                  <a:pt x="179" y="152"/>
                </a:lnTo>
                <a:lnTo>
                  <a:pt x="179" y="154"/>
                </a:lnTo>
                <a:lnTo>
                  <a:pt x="179" y="155"/>
                </a:lnTo>
                <a:lnTo>
                  <a:pt x="180" y="157"/>
                </a:lnTo>
                <a:lnTo>
                  <a:pt x="179" y="159"/>
                </a:lnTo>
                <a:lnTo>
                  <a:pt x="179" y="160"/>
                </a:lnTo>
                <a:lnTo>
                  <a:pt x="179" y="162"/>
                </a:lnTo>
                <a:lnTo>
                  <a:pt x="179" y="164"/>
                </a:lnTo>
                <a:lnTo>
                  <a:pt x="179" y="166"/>
                </a:lnTo>
                <a:lnTo>
                  <a:pt x="179" y="167"/>
                </a:lnTo>
                <a:lnTo>
                  <a:pt x="177" y="167"/>
                </a:lnTo>
                <a:lnTo>
                  <a:pt x="177" y="169"/>
                </a:lnTo>
                <a:lnTo>
                  <a:pt x="177" y="171"/>
                </a:lnTo>
                <a:lnTo>
                  <a:pt x="175" y="173"/>
                </a:lnTo>
                <a:lnTo>
                  <a:pt x="173" y="173"/>
                </a:lnTo>
                <a:lnTo>
                  <a:pt x="173" y="174"/>
                </a:lnTo>
                <a:lnTo>
                  <a:pt x="172" y="174"/>
                </a:lnTo>
                <a:lnTo>
                  <a:pt x="172" y="176"/>
                </a:lnTo>
                <a:lnTo>
                  <a:pt x="170" y="176"/>
                </a:lnTo>
                <a:lnTo>
                  <a:pt x="170" y="178"/>
                </a:lnTo>
                <a:lnTo>
                  <a:pt x="170" y="179"/>
                </a:lnTo>
                <a:lnTo>
                  <a:pt x="168" y="179"/>
                </a:lnTo>
                <a:lnTo>
                  <a:pt x="168" y="181"/>
                </a:lnTo>
                <a:lnTo>
                  <a:pt x="167" y="181"/>
                </a:lnTo>
                <a:lnTo>
                  <a:pt x="167" y="183"/>
                </a:lnTo>
                <a:lnTo>
                  <a:pt x="165" y="183"/>
                </a:lnTo>
                <a:lnTo>
                  <a:pt x="165" y="185"/>
                </a:lnTo>
                <a:lnTo>
                  <a:pt x="165" y="186"/>
                </a:lnTo>
                <a:lnTo>
                  <a:pt x="167" y="186"/>
                </a:lnTo>
                <a:lnTo>
                  <a:pt x="167" y="188"/>
                </a:lnTo>
                <a:lnTo>
                  <a:pt x="167" y="190"/>
                </a:lnTo>
                <a:lnTo>
                  <a:pt x="167" y="191"/>
                </a:lnTo>
                <a:lnTo>
                  <a:pt x="167" y="193"/>
                </a:lnTo>
                <a:lnTo>
                  <a:pt x="165" y="193"/>
                </a:lnTo>
                <a:lnTo>
                  <a:pt x="165" y="195"/>
                </a:lnTo>
                <a:lnTo>
                  <a:pt x="163" y="195"/>
                </a:lnTo>
                <a:lnTo>
                  <a:pt x="163" y="197"/>
                </a:lnTo>
                <a:lnTo>
                  <a:pt x="161" y="197"/>
                </a:lnTo>
                <a:lnTo>
                  <a:pt x="161" y="198"/>
                </a:lnTo>
                <a:lnTo>
                  <a:pt x="161" y="200"/>
                </a:lnTo>
                <a:lnTo>
                  <a:pt x="161" y="202"/>
                </a:lnTo>
                <a:lnTo>
                  <a:pt x="161" y="203"/>
                </a:lnTo>
                <a:lnTo>
                  <a:pt x="161" y="205"/>
                </a:lnTo>
                <a:lnTo>
                  <a:pt x="161" y="207"/>
                </a:lnTo>
                <a:lnTo>
                  <a:pt x="160" y="207"/>
                </a:lnTo>
                <a:lnTo>
                  <a:pt x="160" y="209"/>
                </a:lnTo>
                <a:lnTo>
                  <a:pt x="158" y="210"/>
                </a:lnTo>
                <a:lnTo>
                  <a:pt x="158" y="212"/>
                </a:lnTo>
                <a:lnTo>
                  <a:pt x="158" y="214"/>
                </a:lnTo>
                <a:lnTo>
                  <a:pt x="156" y="214"/>
                </a:lnTo>
                <a:lnTo>
                  <a:pt x="156" y="216"/>
                </a:lnTo>
                <a:lnTo>
                  <a:pt x="154" y="216"/>
                </a:lnTo>
                <a:lnTo>
                  <a:pt x="154" y="217"/>
                </a:lnTo>
                <a:lnTo>
                  <a:pt x="154" y="219"/>
                </a:lnTo>
                <a:lnTo>
                  <a:pt x="154" y="221"/>
                </a:lnTo>
                <a:lnTo>
                  <a:pt x="153" y="221"/>
                </a:lnTo>
                <a:lnTo>
                  <a:pt x="153" y="222"/>
                </a:lnTo>
                <a:lnTo>
                  <a:pt x="153" y="224"/>
                </a:lnTo>
                <a:lnTo>
                  <a:pt x="151" y="224"/>
                </a:lnTo>
                <a:lnTo>
                  <a:pt x="151" y="226"/>
                </a:lnTo>
                <a:lnTo>
                  <a:pt x="149" y="226"/>
                </a:lnTo>
                <a:lnTo>
                  <a:pt x="149" y="228"/>
                </a:lnTo>
                <a:lnTo>
                  <a:pt x="148" y="228"/>
                </a:lnTo>
                <a:lnTo>
                  <a:pt x="148" y="229"/>
                </a:lnTo>
                <a:lnTo>
                  <a:pt x="146" y="229"/>
                </a:lnTo>
                <a:lnTo>
                  <a:pt x="146" y="231"/>
                </a:lnTo>
                <a:lnTo>
                  <a:pt x="144" y="231"/>
                </a:lnTo>
                <a:lnTo>
                  <a:pt x="144" y="233"/>
                </a:lnTo>
                <a:lnTo>
                  <a:pt x="142" y="233"/>
                </a:lnTo>
                <a:lnTo>
                  <a:pt x="142" y="234"/>
                </a:lnTo>
                <a:lnTo>
                  <a:pt x="141" y="234"/>
                </a:lnTo>
                <a:lnTo>
                  <a:pt x="141" y="236"/>
                </a:lnTo>
                <a:lnTo>
                  <a:pt x="139" y="236"/>
                </a:lnTo>
                <a:lnTo>
                  <a:pt x="139" y="238"/>
                </a:lnTo>
                <a:lnTo>
                  <a:pt x="137" y="238"/>
                </a:lnTo>
                <a:lnTo>
                  <a:pt x="136" y="238"/>
                </a:lnTo>
                <a:lnTo>
                  <a:pt x="136" y="240"/>
                </a:lnTo>
                <a:lnTo>
                  <a:pt x="136" y="241"/>
                </a:lnTo>
                <a:lnTo>
                  <a:pt x="134" y="241"/>
                </a:lnTo>
                <a:lnTo>
                  <a:pt x="134" y="243"/>
                </a:lnTo>
                <a:lnTo>
                  <a:pt x="132" y="243"/>
                </a:lnTo>
                <a:lnTo>
                  <a:pt x="132" y="245"/>
                </a:lnTo>
                <a:lnTo>
                  <a:pt x="134" y="245"/>
                </a:lnTo>
                <a:lnTo>
                  <a:pt x="136" y="245"/>
                </a:lnTo>
                <a:lnTo>
                  <a:pt x="136" y="247"/>
                </a:lnTo>
                <a:lnTo>
                  <a:pt x="134" y="247"/>
                </a:lnTo>
                <a:lnTo>
                  <a:pt x="134" y="248"/>
                </a:lnTo>
                <a:lnTo>
                  <a:pt x="132" y="248"/>
                </a:lnTo>
                <a:lnTo>
                  <a:pt x="130" y="250"/>
                </a:lnTo>
                <a:lnTo>
                  <a:pt x="130" y="252"/>
                </a:lnTo>
                <a:lnTo>
                  <a:pt x="129" y="252"/>
                </a:lnTo>
                <a:lnTo>
                  <a:pt x="129" y="253"/>
                </a:lnTo>
                <a:lnTo>
                  <a:pt x="127" y="253"/>
                </a:lnTo>
                <a:lnTo>
                  <a:pt x="125" y="253"/>
                </a:lnTo>
                <a:lnTo>
                  <a:pt x="123" y="253"/>
                </a:lnTo>
                <a:lnTo>
                  <a:pt x="123" y="255"/>
                </a:lnTo>
                <a:lnTo>
                  <a:pt x="122" y="255"/>
                </a:lnTo>
                <a:lnTo>
                  <a:pt x="120" y="255"/>
                </a:lnTo>
                <a:lnTo>
                  <a:pt x="120" y="257"/>
                </a:lnTo>
                <a:lnTo>
                  <a:pt x="120" y="259"/>
                </a:lnTo>
                <a:lnTo>
                  <a:pt x="120" y="260"/>
                </a:lnTo>
                <a:lnTo>
                  <a:pt x="118" y="260"/>
                </a:lnTo>
                <a:lnTo>
                  <a:pt x="118" y="259"/>
                </a:lnTo>
                <a:lnTo>
                  <a:pt x="117" y="259"/>
                </a:lnTo>
                <a:lnTo>
                  <a:pt x="118" y="259"/>
                </a:lnTo>
                <a:lnTo>
                  <a:pt x="118" y="257"/>
                </a:lnTo>
                <a:lnTo>
                  <a:pt x="117" y="257"/>
                </a:lnTo>
                <a:lnTo>
                  <a:pt x="115" y="257"/>
                </a:lnTo>
                <a:lnTo>
                  <a:pt x="115" y="259"/>
                </a:lnTo>
                <a:lnTo>
                  <a:pt x="115" y="260"/>
                </a:lnTo>
                <a:lnTo>
                  <a:pt x="113" y="260"/>
                </a:lnTo>
                <a:lnTo>
                  <a:pt x="113" y="262"/>
                </a:lnTo>
                <a:lnTo>
                  <a:pt x="113" y="264"/>
                </a:lnTo>
                <a:lnTo>
                  <a:pt x="113" y="265"/>
                </a:lnTo>
                <a:lnTo>
                  <a:pt x="111" y="265"/>
                </a:lnTo>
                <a:lnTo>
                  <a:pt x="110" y="265"/>
                </a:lnTo>
                <a:lnTo>
                  <a:pt x="108" y="264"/>
                </a:lnTo>
                <a:lnTo>
                  <a:pt x="106" y="264"/>
                </a:lnTo>
                <a:lnTo>
                  <a:pt x="105" y="264"/>
                </a:lnTo>
                <a:lnTo>
                  <a:pt x="105" y="265"/>
                </a:lnTo>
                <a:lnTo>
                  <a:pt x="103" y="265"/>
                </a:lnTo>
                <a:lnTo>
                  <a:pt x="101" y="265"/>
                </a:lnTo>
                <a:lnTo>
                  <a:pt x="101" y="267"/>
                </a:lnTo>
                <a:lnTo>
                  <a:pt x="99" y="267"/>
                </a:lnTo>
                <a:lnTo>
                  <a:pt x="98" y="267"/>
                </a:lnTo>
                <a:lnTo>
                  <a:pt x="96" y="267"/>
                </a:lnTo>
                <a:lnTo>
                  <a:pt x="94" y="267"/>
                </a:lnTo>
                <a:lnTo>
                  <a:pt x="92" y="267"/>
                </a:lnTo>
                <a:lnTo>
                  <a:pt x="91" y="267"/>
                </a:lnTo>
                <a:lnTo>
                  <a:pt x="89" y="267"/>
                </a:lnTo>
                <a:lnTo>
                  <a:pt x="87" y="267"/>
                </a:lnTo>
                <a:lnTo>
                  <a:pt x="86" y="267"/>
                </a:lnTo>
                <a:lnTo>
                  <a:pt x="84" y="267"/>
                </a:lnTo>
                <a:lnTo>
                  <a:pt x="82" y="267"/>
                </a:lnTo>
                <a:lnTo>
                  <a:pt x="80" y="267"/>
                </a:lnTo>
                <a:lnTo>
                  <a:pt x="79" y="267"/>
                </a:lnTo>
                <a:lnTo>
                  <a:pt x="77" y="267"/>
                </a:lnTo>
                <a:lnTo>
                  <a:pt x="75" y="267"/>
                </a:lnTo>
                <a:lnTo>
                  <a:pt x="74" y="267"/>
                </a:lnTo>
                <a:lnTo>
                  <a:pt x="72" y="267"/>
                </a:lnTo>
                <a:lnTo>
                  <a:pt x="70" y="267"/>
                </a:lnTo>
                <a:lnTo>
                  <a:pt x="68" y="267"/>
                </a:lnTo>
                <a:lnTo>
                  <a:pt x="67" y="267"/>
                </a:lnTo>
                <a:lnTo>
                  <a:pt x="65" y="267"/>
                </a:lnTo>
                <a:lnTo>
                  <a:pt x="63" y="267"/>
                </a:lnTo>
                <a:lnTo>
                  <a:pt x="62" y="267"/>
                </a:lnTo>
                <a:lnTo>
                  <a:pt x="60" y="267"/>
                </a:lnTo>
                <a:lnTo>
                  <a:pt x="58" y="267"/>
                </a:lnTo>
                <a:lnTo>
                  <a:pt x="56" y="267"/>
                </a:lnTo>
                <a:lnTo>
                  <a:pt x="55" y="267"/>
                </a:lnTo>
                <a:lnTo>
                  <a:pt x="53" y="267"/>
                </a:lnTo>
                <a:lnTo>
                  <a:pt x="51" y="267"/>
                </a:lnTo>
                <a:lnTo>
                  <a:pt x="49" y="267"/>
                </a:lnTo>
                <a:lnTo>
                  <a:pt x="48" y="267"/>
                </a:lnTo>
                <a:lnTo>
                  <a:pt x="46" y="267"/>
                </a:lnTo>
                <a:lnTo>
                  <a:pt x="44" y="267"/>
                </a:lnTo>
                <a:lnTo>
                  <a:pt x="43" y="267"/>
                </a:lnTo>
                <a:lnTo>
                  <a:pt x="41" y="267"/>
                </a:lnTo>
                <a:lnTo>
                  <a:pt x="39" y="267"/>
                </a:lnTo>
                <a:lnTo>
                  <a:pt x="37" y="267"/>
                </a:lnTo>
                <a:lnTo>
                  <a:pt x="36" y="267"/>
                </a:lnTo>
                <a:lnTo>
                  <a:pt x="34" y="267"/>
                </a:lnTo>
                <a:lnTo>
                  <a:pt x="32" y="267"/>
                </a:lnTo>
                <a:lnTo>
                  <a:pt x="31" y="267"/>
                </a:lnTo>
                <a:lnTo>
                  <a:pt x="29" y="267"/>
                </a:lnTo>
                <a:lnTo>
                  <a:pt x="27" y="267"/>
                </a:lnTo>
                <a:lnTo>
                  <a:pt x="25" y="267"/>
                </a:lnTo>
                <a:lnTo>
                  <a:pt x="24" y="267"/>
                </a:lnTo>
                <a:lnTo>
                  <a:pt x="22" y="267"/>
                </a:lnTo>
                <a:lnTo>
                  <a:pt x="20" y="267"/>
                </a:lnTo>
                <a:lnTo>
                  <a:pt x="18" y="267"/>
                </a:lnTo>
                <a:lnTo>
                  <a:pt x="17" y="267"/>
                </a:lnTo>
                <a:lnTo>
                  <a:pt x="15" y="267"/>
                </a:lnTo>
                <a:lnTo>
                  <a:pt x="13" y="267"/>
                </a:lnTo>
                <a:lnTo>
                  <a:pt x="12" y="267"/>
                </a:lnTo>
                <a:lnTo>
                  <a:pt x="10" y="269"/>
                </a:lnTo>
                <a:lnTo>
                  <a:pt x="8" y="269"/>
                </a:lnTo>
                <a:lnTo>
                  <a:pt x="6" y="269"/>
                </a:lnTo>
                <a:lnTo>
                  <a:pt x="5" y="269"/>
                </a:lnTo>
                <a:lnTo>
                  <a:pt x="3" y="269"/>
                </a:lnTo>
                <a:lnTo>
                  <a:pt x="1" y="269"/>
                </a:lnTo>
                <a:lnTo>
                  <a:pt x="0" y="269"/>
                </a:lnTo>
                <a:lnTo>
                  <a:pt x="0" y="267"/>
                </a:lnTo>
                <a:lnTo>
                  <a:pt x="1" y="267"/>
                </a:lnTo>
                <a:lnTo>
                  <a:pt x="1" y="265"/>
                </a:lnTo>
                <a:lnTo>
                  <a:pt x="3" y="265"/>
                </a:lnTo>
                <a:lnTo>
                  <a:pt x="5" y="265"/>
                </a:lnTo>
                <a:lnTo>
                  <a:pt x="5" y="264"/>
                </a:lnTo>
                <a:lnTo>
                  <a:pt x="3" y="264"/>
                </a:lnTo>
                <a:lnTo>
                  <a:pt x="3" y="262"/>
                </a:lnTo>
                <a:lnTo>
                  <a:pt x="5" y="262"/>
                </a:lnTo>
                <a:lnTo>
                  <a:pt x="5" y="260"/>
                </a:lnTo>
                <a:lnTo>
                  <a:pt x="5" y="259"/>
                </a:lnTo>
                <a:lnTo>
                  <a:pt x="6" y="259"/>
                </a:lnTo>
                <a:lnTo>
                  <a:pt x="8" y="259"/>
                </a:lnTo>
                <a:lnTo>
                  <a:pt x="8" y="257"/>
                </a:lnTo>
                <a:lnTo>
                  <a:pt x="6" y="257"/>
                </a:lnTo>
                <a:lnTo>
                  <a:pt x="6" y="255"/>
                </a:lnTo>
                <a:lnTo>
                  <a:pt x="5" y="255"/>
                </a:lnTo>
                <a:lnTo>
                  <a:pt x="5" y="253"/>
                </a:lnTo>
                <a:lnTo>
                  <a:pt x="6" y="253"/>
                </a:lnTo>
                <a:lnTo>
                  <a:pt x="6" y="252"/>
                </a:lnTo>
                <a:lnTo>
                  <a:pt x="8" y="252"/>
                </a:lnTo>
                <a:lnTo>
                  <a:pt x="8" y="250"/>
                </a:lnTo>
                <a:lnTo>
                  <a:pt x="8" y="248"/>
                </a:lnTo>
                <a:lnTo>
                  <a:pt x="8" y="247"/>
                </a:lnTo>
                <a:lnTo>
                  <a:pt x="10" y="247"/>
                </a:lnTo>
                <a:lnTo>
                  <a:pt x="10" y="245"/>
                </a:lnTo>
                <a:lnTo>
                  <a:pt x="8" y="245"/>
                </a:lnTo>
                <a:lnTo>
                  <a:pt x="8" y="243"/>
                </a:lnTo>
                <a:lnTo>
                  <a:pt x="8" y="241"/>
                </a:lnTo>
                <a:lnTo>
                  <a:pt x="10" y="241"/>
                </a:lnTo>
                <a:lnTo>
                  <a:pt x="10" y="240"/>
                </a:lnTo>
                <a:lnTo>
                  <a:pt x="8" y="240"/>
                </a:lnTo>
                <a:lnTo>
                  <a:pt x="8" y="238"/>
                </a:lnTo>
                <a:lnTo>
                  <a:pt x="10" y="238"/>
                </a:lnTo>
                <a:lnTo>
                  <a:pt x="8" y="238"/>
                </a:lnTo>
                <a:lnTo>
                  <a:pt x="8" y="236"/>
                </a:lnTo>
                <a:lnTo>
                  <a:pt x="8" y="234"/>
                </a:lnTo>
                <a:lnTo>
                  <a:pt x="10" y="234"/>
                </a:lnTo>
                <a:lnTo>
                  <a:pt x="10" y="233"/>
                </a:lnTo>
                <a:lnTo>
                  <a:pt x="10" y="231"/>
                </a:lnTo>
                <a:lnTo>
                  <a:pt x="8" y="231"/>
                </a:lnTo>
                <a:lnTo>
                  <a:pt x="10" y="229"/>
                </a:lnTo>
                <a:lnTo>
                  <a:pt x="12" y="229"/>
                </a:lnTo>
                <a:lnTo>
                  <a:pt x="10" y="229"/>
                </a:lnTo>
                <a:lnTo>
                  <a:pt x="10" y="228"/>
                </a:lnTo>
                <a:lnTo>
                  <a:pt x="12" y="228"/>
                </a:lnTo>
                <a:lnTo>
                  <a:pt x="13" y="228"/>
                </a:lnTo>
                <a:lnTo>
                  <a:pt x="13" y="226"/>
                </a:lnTo>
                <a:lnTo>
                  <a:pt x="12" y="226"/>
                </a:lnTo>
                <a:lnTo>
                  <a:pt x="12" y="224"/>
                </a:lnTo>
                <a:lnTo>
                  <a:pt x="13" y="224"/>
                </a:lnTo>
                <a:lnTo>
                  <a:pt x="12" y="224"/>
                </a:lnTo>
                <a:lnTo>
                  <a:pt x="12" y="222"/>
                </a:lnTo>
                <a:lnTo>
                  <a:pt x="13" y="222"/>
                </a:lnTo>
                <a:lnTo>
                  <a:pt x="13" y="221"/>
                </a:lnTo>
                <a:lnTo>
                  <a:pt x="15" y="221"/>
                </a:lnTo>
                <a:lnTo>
                  <a:pt x="15" y="219"/>
                </a:lnTo>
                <a:lnTo>
                  <a:pt x="15" y="217"/>
                </a:lnTo>
                <a:lnTo>
                  <a:pt x="15" y="216"/>
                </a:lnTo>
                <a:lnTo>
                  <a:pt x="15" y="214"/>
                </a:lnTo>
                <a:lnTo>
                  <a:pt x="17" y="214"/>
                </a:lnTo>
                <a:lnTo>
                  <a:pt x="17" y="212"/>
                </a:lnTo>
                <a:lnTo>
                  <a:pt x="17" y="210"/>
                </a:lnTo>
                <a:lnTo>
                  <a:pt x="17" y="209"/>
                </a:lnTo>
                <a:lnTo>
                  <a:pt x="18" y="209"/>
                </a:lnTo>
                <a:lnTo>
                  <a:pt x="18" y="207"/>
                </a:lnTo>
                <a:lnTo>
                  <a:pt x="18" y="205"/>
                </a:lnTo>
                <a:lnTo>
                  <a:pt x="18" y="203"/>
                </a:lnTo>
                <a:lnTo>
                  <a:pt x="18" y="202"/>
                </a:lnTo>
                <a:lnTo>
                  <a:pt x="20" y="202"/>
                </a:lnTo>
                <a:lnTo>
                  <a:pt x="20" y="200"/>
                </a:lnTo>
                <a:lnTo>
                  <a:pt x="20" y="198"/>
                </a:lnTo>
                <a:lnTo>
                  <a:pt x="20" y="197"/>
                </a:lnTo>
                <a:lnTo>
                  <a:pt x="20" y="195"/>
                </a:lnTo>
                <a:lnTo>
                  <a:pt x="22" y="195"/>
                </a:lnTo>
                <a:lnTo>
                  <a:pt x="22" y="193"/>
                </a:lnTo>
                <a:lnTo>
                  <a:pt x="22" y="191"/>
                </a:lnTo>
                <a:lnTo>
                  <a:pt x="22" y="190"/>
                </a:lnTo>
                <a:lnTo>
                  <a:pt x="24" y="190"/>
                </a:lnTo>
                <a:lnTo>
                  <a:pt x="24" y="188"/>
                </a:lnTo>
                <a:lnTo>
                  <a:pt x="24" y="186"/>
                </a:lnTo>
                <a:lnTo>
                  <a:pt x="24" y="185"/>
                </a:lnTo>
                <a:lnTo>
                  <a:pt x="24" y="183"/>
                </a:lnTo>
                <a:lnTo>
                  <a:pt x="25" y="183"/>
                </a:lnTo>
                <a:lnTo>
                  <a:pt x="25" y="181"/>
                </a:lnTo>
                <a:lnTo>
                  <a:pt x="25" y="179"/>
                </a:lnTo>
                <a:lnTo>
                  <a:pt x="25" y="178"/>
                </a:lnTo>
                <a:lnTo>
                  <a:pt x="25" y="176"/>
                </a:lnTo>
                <a:lnTo>
                  <a:pt x="27" y="176"/>
                </a:lnTo>
                <a:lnTo>
                  <a:pt x="27" y="174"/>
                </a:lnTo>
                <a:lnTo>
                  <a:pt x="27" y="173"/>
                </a:lnTo>
                <a:lnTo>
                  <a:pt x="27" y="171"/>
                </a:lnTo>
                <a:lnTo>
                  <a:pt x="29" y="169"/>
                </a:lnTo>
                <a:lnTo>
                  <a:pt x="29" y="167"/>
                </a:lnTo>
                <a:lnTo>
                  <a:pt x="29" y="166"/>
                </a:lnTo>
                <a:lnTo>
                  <a:pt x="29" y="164"/>
                </a:lnTo>
                <a:lnTo>
                  <a:pt x="31" y="164"/>
                </a:lnTo>
                <a:lnTo>
                  <a:pt x="31" y="162"/>
                </a:lnTo>
                <a:lnTo>
                  <a:pt x="31" y="160"/>
                </a:lnTo>
                <a:lnTo>
                  <a:pt x="31" y="159"/>
                </a:lnTo>
                <a:lnTo>
                  <a:pt x="31" y="157"/>
                </a:lnTo>
                <a:lnTo>
                  <a:pt x="32" y="157"/>
                </a:lnTo>
                <a:lnTo>
                  <a:pt x="32" y="155"/>
                </a:lnTo>
                <a:lnTo>
                  <a:pt x="32" y="154"/>
                </a:lnTo>
                <a:lnTo>
                  <a:pt x="32" y="152"/>
                </a:lnTo>
                <a:lnTo>
                  <a:pt x="34" y="150"/>
                </a:lnTo>
                <a:lnTo>
                  <a:pt x="34" y="148"/>
                </a:lnTo>
                <a:lnTo>
                  <a:pt x="34" y="147"/>
                </a:lnTo>
                <a:lnTo>
                  <a:pt x="34" y="145"/>
                </a:lnTo>
                <a:lnTo>
                  <a:pt x="36" y="145"/>
                </a:lnTo>
                <a:lnTo>
                  <a:pt x="36" y="143"/>
                </a:lnTo>
                <a:lnTo>
                  <a:pt x="36" y="142"/>
                </a:lnTo>
                <a:lnTo>
                  <a:pt x="36" y="140"/>
                </a:lnTo>
                <a:lnTo>
                  <a:pt x="36" y="138"/>
                </a:lnTo>
                <a:lnTo>
                  <a:pt x="37" y="138"/>
                </a:lnTo>
                <a:lnTo>
                  <a:pt x="37" y="136"/>
                </a:lnTo>
                <a:lnTo>
                  <a:pt x="37" y="135"/>
                </a:lnTo>
                <a:lnTo>
                  <a:pt x="37" y="133"/>
                </a:lnTo>
                <a:lnTo>
                  <a:pt x="39" y="131"/>
                </a:lnTo>
                <a:lnTo>
                  <a:pt x="39" y="129"/>
                </a:lnTo>
                <a:lnTo>
                  <a:pt x="39" y="128"/>
                </a:lnTo>
                <a:lnTo>
                  <a:pt x="39" y="126"/>
                </a:lnTo>
                <a:lnTo>
                  <a:pt x="41" y="126"/>
                </a:lnTo>
                <a:lnTo>
                  <a:pt x="41" y="124"/>
                </a:lnTo>
                <a:lnTo>
                  <a:pt x="41" y="123"/>
                </a:lnTo>
                <a:lnTo>
                  <a:pt x="41" y="121"/>
                </a:lnTo>
                <a:lnTo>
                  <a:pt x="41" y="119"/>
                </a:lnTo>
                <a:lnTo>
                  <a:pt x="43" y="119"/>
                </a:lnTo>
                <a:lnTo>
                  <a:pt x="43" y="117"/>
                </a:lnTo>
                <a:lnTo>
                  <a:pt x="43" y="116"/>
                </a:lnTo>
                <a:lnTo>
                  <a:pt x="43" y="114"/>
                </a:lnTo>
                <a:lnTo>
                  <a:pt x="41" y="114"/>
                </a:lnTo>
                <a:lnTo>
                  <a:pt x="41" y="112"/>
                </a:lnTo>
                <a:lnTo>
                  <a:pt x="41" y="111"/>
                </a:lnTo>
                <a:lnTo>
                  <a:pt x="39" y="109"/>
                </a:lnTo>
                <a:lnTo>
                  <a:pt x="39" y="107"/>
                </a:lnTo>
                <a:lnTo>
                  <a:pt x="39" y="105"/>
                </a:lnTo>
                <a:lnTo>
                  <a:pt x="37" y="105"/>
                </a:lnTo>
                <a:lnTo>
                  <a:pt x="37" y="104"/>
                </a:lnTo>
                <a:lnTo>
                  <a:pt x="37" y="102"/>
                </a:lnTo>
                <a:lnTo>
                  <a:pt x="36" y="102"/>
                </a:lnTo>
                <a:lnTo>
                  <a:pt x="36" y="100"/>
                </a:lnTo>
                <a:lnTo>
                  <a:pt x="36" y="98"/>
                </a:lnTo>
                <a:lnTo>
                  <a:pt x="37" y="98"/>
                </a:lnTo>
                <a:lnTo>
                  <a:pt x="37" y="97"/>
                </a:lnTo>
                <a:lnTo>
                  <a:pt x="37" y="95"/>
                </a:lnTo>
                <a:lnTo>
                  <a:pt x="39" y="95"/>
                </a:lnTo>
                <a:lnTo>
                  <a:pt x="39" y="93"/>
                </a:lnTo>
                <a:lnTo>
                  <a:pt x="39" y="92"/>
                </a:lnTo>
                <a:lnTo>
                  <a:pt x="41" y="92"/>
                </a:lnTo>
                <a:lnTo>
                  <a:pt x="41" y="90"/>
                </a:lnTo>
                <a:lnTo>
                  <a:pt x="41" y="88"/>
                </a:lnTo>
                <a:lnTo>
                  <a:pt x="43" y="88"/>
                </a:lnTo>
                <a:lnTo>
                  <a:pt x="43" y="86"/>
                </a:lnTo>
                <a:lnTo>
                  <a:pt x="43" y="85"/>
                </a:lnTo>
                <a:lnTo>
                  <a:pt x="44" y="85"/>
                </a:lnTo>
                <a:lnTo>
                  <a:pt x="44" y="83"/>
                </a:lnTo>
                <a:lnTo>
                  <a:pt x="44" y="81"/>
                </a:lnTo>
                <a:lnTo>
                  <a:pt x="46" y="81"/>
                </a:lnTo>
                <a:lnTo>
                  <a:pt x="46" y="80"/>
                </a:lnTo>
                <a:lnTo>
                  <a:pt x="48" y="78"/>
                </a:lnTo>
                <a:lnTo>
                  <a:pt x="48" y="76"/>
                </a:lnTo>
                <a:lnTo>
                  <a:pt x="49" y="74"/>
                </a:lnTo>
                <a:lnTo>
                  <a:pt x="49" y="73"/>
                </a:lnTo>
                <a:lnTo>
                  <a:pt x="51" y="73"/>
                </a:lnTo>
                <a:lnTo>
                  <a:pt x="51" y="71"/>
                </a:lnTo>
                <a:lnTo>
                  <a:pt x="51" y="69"/>
                </a:lnTo>
                <a:lnTo>
                  <a:pt x="53" y="69"/>
                </a:lnTo>
                <a:lnTo>
                  <a:pt x="53" y="67"/>
                </a:lnTo>
                <a:lnTo>
                  <a:pt x="53" y="66"/>
                </a:lnTo>
                <a:lnTo>
                  <a:pt x="53" y="64"/>
                </a:lnTo>
                <a:lnTo>
                  <a:pt x="55" y="62"/>
                </a:lnTo>
                <a:lnTo>
                  <a:pt x="55" y="61"/>
                </a:lnTo>
                <a:lnTo>
                  <a:pt x="55" y="59"/>
                </a:lnTo>
                <a:lnTo>
                  <a:pt x="55" y="57"/>
                </a:lnTo>
                <a:lnTo>
                  <a:pt x="56" y="55"/>
                </a:lnTo>
                <a:lnTo>
                  <a:pt x="56" y="54"/>
                </a:lnTo>
                <a:lnTo>
                  <a:pt x="56" y="52"/>
                </a:lnTo>
                <a:lnTo>
                  <a:pt x="58" y="52"/>
                </a:lnTo>
                <a:lnTo>
                  <a:pt x="58" y="54"/>
                </a:lnTo>
                <a:lnTo>
                  <a:pt x="60" y="54"/>
                </a:lnTo>
                <a:lnTo>
                  <a:pt x="60" y="55"/>
                </a:lnTo>
                <a:lnTo>
                  <a:pt x="62" y="55"/>
                </a:lnTo>
                <a:lnTo>
                  <a:pt x="63" y="55"/>
                </a:lnTo>
                <a:lnTo>
                  <a:pt x="63" y="57"/>
                </a:lnTo>
                <a:lnTo>
                  <a:pt x="65" y="57"/>
                </a:lnTo>
                <a:lnTo>
                  <a:pt x="65" y="59"/>
                </a:lnTo>
                <a:lnTo>
                  <a:pt x="67" y="59"/>
                </a:lnTo>
                <a:lnTo>
                  <a:pt x="67" y="61"/>
                </a:lnTo>
                <a:lnTo>
                  <a:pt x="68" y="61"/>
                </a:lnTo>
                <a:lnTo>
                  <a:pt x="68" y="59"/>
                </a:lnTo>
                <a:lnTo>
                  <a:pt x="67" y="59"/>
                </a:lnTo>
                <a:lnTo>
                  <a:pt x="67" y="57"/>
                </a:lnTo>
                <a:lnTo>
                  <a:pt x="67" y="55"/>
                </a:lnTo>
                <a:lnTo>
                  <a:pt x="67" y="54"/>
                </a:lnTo>
                <a:lnTo>
                  <a:pt x="67" y="52"/>
                </a:lnTo>
                <a:lnTo>
                  <a:pt x="65" y="52"/>
                </a:lnTo>
                <a:lnTo>
                  <a:pt x="65" y="50"/>
                </a:lnTo>
                <a:lnTo>
                  <a:pt x="67" y="50"/>
                </a:lnTo>
                <a:lnTo>
                  <a:pt x="67" y="49"/>
                </a:lnTo>
                <a:lnTo>
                  <a:pt x="65" y="49"/>
                </a:lnTo>
                <a:lnTo>
                  <a:pt x="67" y="49"/>
                </a:lnTo>
                <a:lnTo>
                  <a:pt x="67" y="47"/>
                </a:lnTo>
                <a:lnTo>
                  <a:pt x="67" y="45"/>
                </a:lnTo>
                <a:lnTo>
                  <a:pt x="67" y="43"/>
                </a:lnTo>
                <a:lnTo>
                  <a:pt x="67" y="42"/>
                </a:lnTo>
                <a:lnTo>
                  <a:pt x="68" y="42"/>
                </a:lnTo>
                <a:lnTo>
                  <a:pt x="68" y="40"/>
                </a:lnTo>
                <a:lnTo>
                  <a:pt x="67" y="40"/>
                </a:lnTo>
                <a:lnTo>
                  <a:pt x="68" y="40"/>
                </a:lnTo>
                <a:lnTo>
                  <a:pt x="68" y="38"/>
                </a:lnTo>
                <a:lnTo>
                  <a:pt x="68" y="37"/>
                </a:lnTo>
                <a:lnTo>
                  <a:pt x="68" y="35"/>
                </a:lnTo>
                <a:lnTo>
                  <a:pt x="68" y="33"/>
                </a:lnTo>
                <a:lnTo>
                  <a:pt x="70" y="33"/>
                </a:lnTo>
                <a:lnTo>
                  <a:pt x="70" y="31"/>
                </a:lnTo>
                <a:lnTo>
                  <a:pt x="72" y="31"/>
                </a:lnTo>
                <a:lnTo>
                  <a:pt x="72" y="30"/>
                </a:lnTo>
                <a:lnTo>
                  <a:pt x="74" y="30"/>
                </a:lnTo>
                <a:lnTo>
                  <a:pt x="74" y="28"/>
                </a:lnTo>
                <a:lnTo>
                  <a:pt x="74" y="26"/>
                </a:lnTo>
                <a:lnTo>
                  <a:pt x="72" y="26"/>
                </a:lnTo>
                <a:lnTo>
                  <a:pt x="72" y="24"/>
                </a:lnTo>
                <a:lnTo>
                  <a:pt x="72" y="23"/>
                </a:lnTo>
                <a:lnTo>
                  <a:pt x="72" y="21"/>
                </a:lnTo>
                <a:lnTo>
                  <a:pt x="72" y="19"/>
                </a:lnTo>
                <a:lnTo>
                  <a:pt x="72" y="18"/>
                </a:lnTo>
                <a:lnTo>
                  <a:pt x="74" y="18"/>
                </a:lnTo>
                <a:lnTo>
                  <a:pt x="75" y="18"/>
                </a:lnTo>
                <a:lnTo>
                  <a:pt x="77" y="18"/>
                </a:lnTo>
                <a:lnTo>
                  <a:pt x="79" y="18"/>
                </a:lnTo>
                <a:lnTo>
                  <a:pt x="80" y="18"/>
                </a:lnTo>
                <a:lnTo>
                  <a:pt x="82" y="18"/>
                </a:lnTo>
                <a:lnTo>
                  <a:pt x="84" y="18"/>
                </a:lnTo>
                <a:lnTo>
                  <a:pt x="86" y="18"/>
                </a:lnTo>
                <a:lnTo>
                  <a:pt x="87" y="18"/>
                </a:lnTo>
                <a:lnTo>
                  <a:pt x="89" y="18"/>
                </a:lnTo>
                <a:lnTo>
                  <a:pt x="91" y="18"/>
                </a:lnTo>
                <a:lnTo>
                  <a:pt x="92" y="18"/>
                </a:lnTo>
                <a:lnTo>
                  <a:pt x="94" y="18"/>
                </a:lnTo>
                <a:lnTo>
                  <a:pt x="96" y="18"/>
                </a:lnTo>
                <a:lnTo>
                  <a:pt x="98" y="18"/>
                </a:lnTo>
                <a:lnTo>
                  <a:pt x="99" y="18"/>
                </a:lnTo>
                <a:lnTo>
                  <a:pt x="101" y="18"/>
                </a:lnTo>
                <a:lnTo>
                  <a:pt x="103" y="18"/>
                </a:lnTo>
                <a:lnTo>
                  <a:pt x="105" y="18"/>
                </a:lnTo>
                <a:lnTo>
                  <a:pt x="106" y="16"/>
                </a:lnTo>
                <a:lnTo>
                  <a:pt x="108" y="16"/>
                </a:lnTo>
                <a:lnTo>
                  <a:pt x="110" y="16"/>
                </a:lnTo>
                <a:lnTo>
                  <a:pt x="111" y="16"/>
                </a:lnTo>
                <a:lnTo>
                  <a:pt x="113" y="16"/>
                </a:lnTo>
                <a:lnTo>
                  <a:pt x="115" y="16"/>
                </a:lnTo>
                <a:lnTo>
                  <a:pt x="117" y="16"/>
                </a:lnTo>
                <a:lnTo>
                  <a:pt x="118" y="16"/>
                </a:lnTo>
                <a:lnTo>
                  <a:pt x="120" y="16"/>
                </a:lnTo>
                <a:lnTo>
                  <a:pt x="122" y="16"/>
                </a:lnTo>
                <a:lnTo>
                  <a:pt x="123" y="16"/>
                </a:lnTo>
                <a:lnTo>
                  <a:pt x="125" y="16"/>
                </a:lnTo>
                <a:lnTo>
                  <a:pt x="127" y="16"/>
                </a:lnTo>
                <a:lnTo>
                  <a:pt x="129" y="16"/>
                </a:lnTo>
                <a:lnTo>
                  <a:pt x="130" y="16"/>
                </a:lnTo>
                <a:lnTo>
                  <a:pt x="132" y="16"/>
                </a:lnTo>
                <a:lnTo>
                  <a:pt x="134" y="16"/>
                </a:lnTo>
                <a:lnTo>
                  <a:pt x="136" y="16"/>
                </a:lnTo>
                <a:lnTo>
                  <a:pt x="137" y="16"/>
                </a:lnTo>
                <a:lnTo>
                  <a:pt x="139" y="16"/>
                </a:lnTo>
                <a:lnTo>
                  <a:pt x="141" y="16"/>
                </a:lnTo>
                <a:lnTo>
                  <a:pt x="142" y="16"/>
                </a:lnTo>
                <a:lnTo>
                  <a:pt x="144" y="16"/>
                </a:lnTo>
                <a:lnTo>
                  <a:pt x="146" y="16"/>
                </a:lnTo>
                <a:lnTo>
                  <a:pt x="146" y="14"/>
                </a:lnTo>
                <a:lnTo>
                  <a:pt x="148" y="14"/>
                </a:lnTo>
                <a:lnTo>
                  <a:pt x="149" y="14"/>
                </a:lnTo>
                <a:lnTo>
                  <a:pt x="151" y="14"/>
                </a:lnTo>
                <a:lnTo>
                  <a:pt x="153" y="14"/>
                </a:lnTo>
                <a:lnTo>
                  <a:pt x="154" y="14"/>
                </a:lnTo>
                <a:lnTo>
                  <a:pt x="154" y="12"/>
                </a:lnTo>
                <a:lnTo>
                  <a:pt x="156" y="12"/>
                </a:lnTo>
                <a:lnTo>
                  <a:pt x="156" y="11"/>
                </a:lnTo>
                <a:lnTo>
                  <a:pt x="158" y="11"/>
                </a:lnTo>
                <a:lnTo>
                  <a:pt x="158" y="9"/>
                </a:lnTo>
                <a:lnTo>
                  <a:pt x="160" y="9"/>
                </a:lnTo>
                <a:lnTo>
                  <a:pt x="160" y="7"/>
                </a:lnTo>
                <a:lnTo>
                  <a:pt x="161" y="7"/>
                </a:lnTo>
                <a:lnTo>
                  <a:pt x="163" y="6"/>
                </a:lnTo>
                <a:lnTo>
                  <a:pt x="165" y="4"/>
                </a:lnTo>
                <a:lnTo>
                  <a:pt x="165" y="2"/>
                </a:lnTo>
                <a:lnTo>
                  <a:pt x="165" y="0"/>
                </a:lnTo>
                <a:lnTo>
                  <a:pt x="167" y="0"/>
                </a:lnTo>
                <a:lnTo>
                  <a:pt x="167" y="2"/>
                </a:lnTo>
                <a:lnTo>
                  <a:pt x="168" y="2"/>
                </a:lnTo>
                <a:lnTo>
                  <a:pt x="168" y="4"/>
                </a:lnTo>
                <a:lnTo>
                  <a:pt x="170" y="4"/>
                </a:lnTo>
                <a:lnTo>
                  <a:pt x="170" y="6"/>
                </a:lnTo>
                <a:lnTo>
                  <a:pt x="172" y="6"/>
                </a:lnTo>
                <a:lnTo>
                  <a:pt x="173" y="6"/>
                </a:lnTo>
                <a:lnTo>
                  <a:pt x="173" y="7"/>
                </a:lnTo>
                <a:lnTo>
                  <a:pt x="175" y="9"/>
                </a:lnTo>
                <a:lnTo>
                  <a:pt x="175" y="11"/>
                </a:lnTo>
                <a:lnTo>
                  <a:pt x="177" y="11"/>
                </a:lnTo>
                <a:lnTo>
                  <a:pt x="177" y="12"/>
                </a:lnTo>
                <a:lnTo>
                  <a:pt x="177" y="14"/>
                </a:lnTo>
                <a:lnTo>
                  <a:pt x="179" y="14"/>
                </a:lnTo>
                <a:close/>
              </a:path>
            </a:pathLst>
          </a:custGeom>
          <a:solidFill>
            <a:schemeClr val="tx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p:cNvSpPr>
          <p:nvPr/>
        </p:nvSpPr>
        <p:spPr bwMode="auto">
          <a:xfrm>
            <a:off x="6319926" y="5225558"/>
            <a:ext cx="361705" cy="571911"/>
          </a:xfrm>
          <a:custGeom>
            <a:avLst/>
            <a:gdLst>
              <a:gd name="T0" fmla="*/ 129 w 191"/>
              <a:gd name="T1" fmla="*/ 3 h 302"/>
              <a:gd name="T2" fmla="*/ 137 w 191"/>
              <a:gd name="T3" fmla="*/ 15 h 302"/>
              <a:gd name="T4" fmla="*/ 151 w 191"/>
              <a:gd name="T5" fmla="*/ 22 h 302"/>
              <a:gd name="T6" fmla="*/ 156 w 191"/>
              <a:gd name="T7" fmla="*/ 37 h 302"/>
              <a:gd name="T8" fmla="*/ 165 w 191"/>
              <a:gd name="T9" fmla="*/ 49 h 302"/>
              <a:gd name="T10" fmla="*/ 179 w 191"/>
              <a:gd name="T11" fmla="*/ 56 h 302"/>
              <a:gd name="T12" fmla="*/ 187 w 191"/>
              <a:gd name="T13" fmla="*/ 61 h 302"/>
              <a:gd name="T14" fmla="*/ 177 w 191"/>
              <a:gd name="T15" fmla="*/ 74 h 302"/>
              <a:gd name="T16" fmla="*/ 170 w 191"/>
              <a:gd name="T17" fmla="*/ 84 h 302"/>
              <a:gd name="T18" fmla="*/ 180 w 191"/>
              <a:gd name="T19" fmla="*/ 84 h 302"/>
              <a:gd name="T20" fmla="*/ 179 w 191"/>
              <a:gd name="T21" fmla="*/ 99 h 302"/>
              <a:gd name="T22" fmla="*/ 173 w 191"/>
              <a:gd name="T23" fmla="*/ 115 h 302"/>
              <a:gd name="T24" fmla="*/ 177 w 191"/>
              <a:gd name="T25" fmla="*/ 129 h 302"/>
              <a:gd name="T26" fmla="*/ 180 w 191"/>
              <a:gd name="T27" fmla="*/ 139 h 302"/>
              <a:gd name="T28" fmla="*/ 177 w 191"/>
              <a:gd name="T29" fmla="*/ 153 h 302"/>
              <a:gd name="T30" fmla="*/ 180 w 191"/>
              <a:gd name="T31" fmla="*/ 163 h 302"/>
              <a:gd name="T32" fmla="*/ 184 w 191"/>
              <a:gd name="T33" fmla="*/ 173 h 302"/>
              <a:gd name="T34" fmla="*/ 175 w 191"/>
              <a:gd name="T35" fmla="*/ 185 h 302"/>
              <a:gd name="T36" fmla="*/ 179 w 191"/>
              <a:gd name="T37" fmla="*/ 201 h 302"/>
              <a:gd name="T38" fmla="*/ 180 w 191"/>
              <a:gd name="T39" fmla="*/ 213 h 302"/>
              <a:gd name="T40" fmla="*/ 175 w 191"/>
              <a:gd name="T41" fmla="*/ 227 h 302"/>
              <a:gd name="T42" fmla="*/ 182 w 191"/>
              <a:gd name="T43" fmla="*/ 230 h 302"/>
              <a:gd name="T44" fmla="*/ 173 w 191"/>
              <a:gd name="T45" fmla="*/ 239 h 302"/>
              <a:gd name="T46" fmla="*/ 161 w 191"/>
              <a:gd name="T47" fmla="*/ 247 h 302"/>
              <a:gd name="T48" fmla="*/ 149 w 191"/>
              <a:gd name="T49" fmla="*/ 256 h 302"/>
              <a:gd name="T50" fmla="*/ 137 w 191"/>
              <a:gd name="T51" fmla="*/ 261 h 302"/>
              <a:gd name="T52" fmla="*/ 127 w 191"/>
              <a:gd name="T53" fmla="*/ 256 h 302"/>
              <a:gd name="T54" fmla="*/ 118 w 191"/>
              <a:gd name="T55" fmla="*/ 265 h 302"/>
              <a:gd name="T56" fmla="*/ 111 w 191"/>
              <a:gd name="T57" fmla="*/ 272 h 302"/>
              <a:gd name="T58" fmla="*/ 105 w 191"/>
              <a:gd name="T59" fmla="*/ 282 h 302"/>
              <a:gd name="T60" fmla="*/ 98 w 191"/>
              <a:gd name="T61" fmla="*/ 290 h 302"/>
              <a:gd name="T62" fmla="*/ 87 w 191"/>
              <a:gd name="T63" fmla="*/ 297 h 302"/>
              <a:gd name="T64" fmla="*/ 77 w 191"/>
              <a:gd name="T65" fmla="*/ 297 h 302"/>
              <a:gd name="T66" fmla="*/ 77 w 191"/>
              <a:gd name="T67" fmla="*/ 284 h 302"/>
              <a:gd name="T68" fmla="*/ 68 w 191"/>
              <a:gd name="T69" fmla="*/ 278 h 302"/>
              <a:gd name="T70" fmla="*/ 58 w 191"/>
              <a:gd name="T71" fmla="*/ 278 h 302"/>
              <a:gd name="T72" fmla="*/ 65 w 191"/>
              <a:gd name="T73" fmla="*/ 263 h 302"/>
              <a:gd name="T74" fmla="*/ 61 w 191"/>
              <a:gd name="T75" fmla="*/ 253 h 302"/>
              <a:gd name="T76" fmla="*/ 68 w 191"/>
              <a:gd name="T77" fmla="*/ 237 h 302"/>
              <a:gd name="T78" fmla="*/ 72 w 191"/>
              <a:gd name="T79" fmla="*/ 223 h 302"/>
              <a:gd name="T80" fmla="*/ 65 w 191"/>
              <a:gd name="T81" fmla="*/ 213 h 302"/>
              <a:gd name="T82" fmla="*/ 44 w 191"/>
              <a:gd name="T83" fmla="*/ 213 h 302"/>
              <a:gd name="T84" fmla="*/ 25 w 191"/>
              <a:gd name="T85" fmla="*/ 211 h 302"/>
              <a:gd name="T86" fmla="*/ 6 w 191"/>
              <a:gd name="T87" fmla="*/ 210 h 302"/>
              <a:gd name="T88" fmla="*/ 8 w 191"/>
              <a:gd name="T89" fmla="*/ 191 h 302"/>
              <a:gd name="T90" fmla="*/ 5 w 191"/>
              <a:gd name="T91" fmla="*/ 173 h 302"/>
              <a:gd name="T92" fmla="*/ 0 w 191"/>
              <a:gd name="T93" fmla="*/ 158 h 302"/>
              <a:gd name="T94" fmla="*/ 13 w 191"/>
              <a:gd name="T95" fmla="*/ 149 h 302"/>
              <a:gd name="T96" fmla="*/ 20 w 191"/>
              <a:gd name="T97" fmla="*/ 136 h 302"/>
              <a:gd name="T98" fmla="*/ 17 w 191"/>
              <a:gd name="T99" fmla="*/ 118 h 302"/>
              <a:gd name="T100" fmla="*/ 15 w 191"/>
              <a:gd name="T101" fmla="*/ 103 h 302"/>
              <a:gd name="T102" fmla="*/ 27 w 191"/>
              <a:gd name="T103" fmla="*/ 92 h 302"/>
              <a:gd name="T104" fmla="*/ 37 w 191"/>
              <a:gd name="T105" fmla="*/ 86 h 302"/>
              <a:gd name="T106" fmla="*/ 49 w 191"/>
              <a:gd name="T107" fmla="*/ 80 h 302"/>
              <a:gd name="T108" fmla="*/ 55 w 191"/>
              <a:gd name="T109" fmla="*/ 68 h 302"/>
              <a:gd name="T110" fmla="*/ 63 w 191"/>
              <a:gd name="T111" fmla="*/ 55 h 302"/>
              <a:gd name="T112" fmla="*/ 67 w 191"/>
              <a:gd name="T113" fmla="*/ 41 h 302"/>
              <a:gd name="T114" fmla="*/ 74 w 191"/>
              <a:gd name="T115" fmla="*/ 31 h 302"/>
              <a:gd name="T116" fmla="*/ 86 w 191"/>
              <a:gd name="T117" fmla="*/ 17 h 302"/>
              <a:gd name="T118" fmla="*/ 96 w 191"/>
              <a:gd name="T119" fmla="*/ 5 h 302"/>
              <a:gd name="T120" fmla="*/ 110 w 191"/>
              <a:gd name="T121" fmla="*/ 1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1" h="302">
                <a:moveTo>
                  <a:pt x="115" y="1"/>
                </a:moveTo>
                <a:lnTo>
                  <a:pt x="117" y="1"/>
                </a:lnTo>
                <a:lnTo>
                  <a:pt x="118" y="1"/>
                </a:lnTo>
                <a:lnTo>
                  <a:pt x="118" y="3"/>
                </a:lnTo>
                <a:lnTo>
                  <a:pt x="120" y="3"/>
                </a:lnTo>
                <a:lnTo>
                  <a:pt x="122" y="3"/>
                </a:lnTo>
                <a:lnTo>
                  <a:pt x="122" y="1"/>
                </a:lnTo>
                <a:lnTo>
                  <a:pt x="123" y="1"/>
                </a:lnTo>
                <a:lnTo>
                  <a:pt x="125" y="1"/>
                </a:lnTo>
                <a:lnTo>
                  <a:pt x="127" y="1"/>
                </a:lnTo>
                <a:lnTo>
                  <a:pt x="129" y="1"/>
                </a:lnTo>
                <a:lnTo>
                  <a:pt x="129" y="3"/>
                </a:lnTo>
                <a:lnTo>
                  <a:pt x="130" y="3"/>
                </a:lnTo>
                <a:lnTo>
                  <a:pt x="130" y="5"/>
                </a:lnTo>
                <a:lnTo>
                  <a:pt x="130" y="6"/>
                </a:lnTo>
                <a:lnTo>
                  <a:pt x="130" y="8"/>
                </a:lnTo>
                <a:lnTo>
                  <a:pt x="132" y="8"/>
                </a:lnTo>
                <a:lnTo>
                  <a:pt x="132" y="10"/>
                </a:lnTo>
                <a:lnTo>
                  <a:pt x="132" y="12"/>
                </a:lnTo>
                <a:lnTo>
                  <a:pt x="132" y="13"/>
                </a:lnTo>
                <a:lnTo>
                  <a:pt x="134" y="13"/>
                </a:lnTo>
                <a:lnTo>
                  <a:pt x="135" y="13"/>
                </a:lnTo>
                <a:lnTo>
                  <a:pt x="135" y="15"/>
                </a:lnTo>
                <a:lnTo>
                  <a:pt x="137" y="15"/>
                </a:lnTo>
                <a:lnTo>
                  <a:pt x="137" y="17"/>
                </a:lnTo>
                <a:lnTo>
                  <a:pt x="137" y="18"/>
                </a:lnTo>
                <a:lnTo>
                  <a:pt x="139" y="18"/>
                </a:lnTo>
                <a:lnTo>
                  <a:pt x="141" y="18"/>
                </a:lnTo>
                <a:lnTo>
                  <a:pt x="142" y="18"/>
                </a:lnTo>
                <a:lnTo>
                  <a:pt x="142" y="20"/>
                </a:lnTo>
                <a:lnTo>
                  <a:pt x="144" y="20"/>
                </a:lnTo>
                <a:lnTo>
                  <a:pt x="146" y="20"/>
                </a:lnTo>
                <a:lnTo>
                  <a:pt x="148" y="20"/>
                </a:lnTo>
                <a:lnTo>
                  <a:pt x="148" y="22"/>
                </a:lnTo>
                <a:lnTo>
                  <a:pt x="149" y="22"/>
                </a:lnTo>
                <a:lnTo>
                  <a:pt x="151" y="22"/>
                </a:lnTo>
                <a:lnTo>
                  <a:pt x="153" y="22"/>
                </a:lnTo>
                <a:lnTo>
                  <a:pt x="153" y="24"/>
                </a:lnTo>
                <a:lnTo>
                  <a:pt x="153" y="25"/>
                </a:lnTo>
                <a:lnTo>
                  <a:pt x="153" y="27"/>
                </a:lnTo>
                <a:lnTo>
                  <a:pt x="153" y="29"/>
                </a:lnTo>
                <a:lnTo>
                  <a:pt x="153" y="31"/>
                </a:lnTo>
                <a:lnTo>
                  <a:pt x="154" y="31"/>
                </a:lnTo>
                <a:lnTo>
                  <a:pt x="154" y="32"/>
                </a:lnTo>
                <a:lnTo>
                  <a:pt x="154" y="34"/>
                </a:lnTo>
                <a:lnTo>
                  <a:pt x="156" y="34"/>
                </a:lnTo>
                <a:lnTo>
                  <a:pt x="156" y="36"/>
                </a:lnTo>
                <a:lnTo>
                  <a:pt x="156" y="37"/>
                </a:lnTo>
                <a:lnTo>
                  <a:pt x="158" y="37"/>
                </a:lnTo>
                <a:lnTo>
                  <a:pt x="158" y="39"/>
                </a:lnTo>
                <a:lnTo>
                  <a:pt x="158" y="41"/>
                </a:lnTo>
                <a:lnTo>
                  <a:pt x="160" y="41"/>
                </a:lnTo>
                <a:lnTo>
                  <a:pt x="160" y="43"/>
                </a:lnTo>
                <a:lnTo>
                  <a:pt x="160" y="44"/>
                </a:lnTo>
                <a:lnTo>
                  <a:pt x="161" y="44"/>
                </a:lnTo>
                <a:lnTo>
                  <a:pt x="161" y="46"/>
                </a:lnTo>
                <a:lnTo>
                  <a:pt x="163" y="46"/>
                </a:lnTo>
                <a:lnTo>
                  <a:pt x="163" y="48"/>
                </a:lnTo>
                <a:lnTo>
                  <a:pt x="165" y="48"/>
                </a:lnTo>
                <a:lnTo>
                  <a:pt x="165" y="49"/>
                </a:lnTo>
                <a:lnTo>
                  <a:pt x="166" y="49"/>
                </a:lnTo>
                <a:lnTo>
                  <a:pt x="166" y="51"/>
                </a:lnTo>
                <a:lnTo>
                  <a:pt x="168" y="51"/>
                </a:lnTo>
                <a:lnTo>
                  <a:pt x="168" y="53"/>
                </a:lnTo>
                <a:lnTo>
                  <a:pt x="170" y="53"/>
                </a:lnTo>
                <a:lnTo>
                  <a:pt x="170" y="55"/>
                </a:lnTo>
                <a:lnTo>
                  <a:pt x="172" y="55"/>
                </a:lnTo>
                <a:lnTo>
                  <a:pt x="173" y="55"/>
                </a:lnTo>
                <a:lnTo>
                  <a:pt x="175" y="55"/>
                </a:lnTo>
                <a:lnTo>
                  <a:pt x="177" y="55"/>
                </a:lnTo>
                <a:lnTo>
                  <a:pt x="177" y="56"/>
                </a:lnTo>
                <a:lnTo>
                  <a:pt x="179" y="56"/>
                </a:lnTo>
                <a:lnTo>
                  <a:pt x="180" y="56"/>
                </a:lnTo>
                <a:lnTo>
                  <a:pt x="182" y="56"/>
                </a:lnTo>
                <a:lnTo>
                  <a:pt x="184" y="56"/>
                </a:lnTo>
                <a:lnTo>
                  <a:pt x="185" y="56"/>
                </a:lnTo>
                <a:lnTo>
                  <a:pt x="187" y="56"/>
                </a:lnTo>
                <a:lnTo>
                  <a:pt x="189" y="56"/>
                </a:lnTo>
                <a:lnTo>
                  <a:pt x="191" y="56"/>
                </a:lnTo>
                <a:lnTo>
                  <a:pt x="189" y="56"/>
                </a:lnTo>
                <a:lnTo>
                  <a:pt x="189" y="58"/>
                </a:lnTo>
                <a:lnTo>
                  <a:pt x="189" y="60"/>
                </a:lnTo>
                <a:lnTo>
                  <a:pt x="187" y="60"/>
                </a:lnTo>
                <a:lnTo>
                  <a:pt x="187" y="61"/>
                </a:lnTo>
                <a:lnTo>
                  <a:pt x="187" y="63"/>
                </a:lnTo>
                <a:lnTo>
                  <a:pt x="185" y="63"/>
                </a:lnTo>
                <a:lnTo>
                  <a:pt x="185" y="65"/>
                </a:lnTo>
                <a:lnTo>
                  <a:pt x="184" y="65"/>
                </a:lnTo>
                <a:lnTo>
                  <a:pt x="184" y="67"/>
                </a:lnTo>
                <a:lnTo>
                  <a:pt x="182" y="67"/>
                </a:lnTo>
                <a:lnTo>
                  <a:pt x="180" y="68"/>
                </a:lnTo>
                <a:lnTo>
                  <a:pt x="180" y="70"/>
                </a:lnTo>
                <a:lnTo>
                  <a:pt x="179" y="70"/>
                </a:lnTo>
                <a:lnTo>
                  <a:pt x="179" y="72"/>
                </a:lnTo>
                <a:lnTo>
                  <a:pt x="177" y="72"/>
                </a:lnTo>
                <a:lnTo>
                  <a:pt x="177" y="74"/>
                </a:lnTo>
                <a:lnTo>
                  <a:pt x="175" y="74"/>
                </a:lnTo>
                <a:lnTo>
                  <a:pt x="175" y="75"/>
                </a:lnTo>
                <a:lnTo>
                  <a:pt x="175" y="77"/>
                </a:lnTo>
                <a:lnTo>
                  <a:pt x="173" y="77"/>
                </a:lnTo>
                <a:lnTo>
                  <a:pt x="173" y="79"/>
                </a:lnTo>
                <a:lnTo>
                  <a:pt x="172" y="79"/>
                </a:lnTo>
                <a:lnTo>
                  <a:pt x="172" y="80"/>
                </a:lnTo>
                <a:lnTo>
                  <a:pt x="172" y="82"/>
                </a:lnTo>
                <a:lnTo>
                  <a:pt x="170" y="82"/>
                </a:lnTo>
                <a:lnTo>
                  <a:pt x="170" y="84"/>
                </a:lnTo>
                <a:lnTo>
                  <a:pt x="168" y="84"/>
                </a:lnTo>
                <a:lnTo>
                  <a:pt x="170" y="84"/>
                </a:lnTo>
                <a:lnTo>
                  <a:pt x="170" y="86"/>
                </a:lnTo>
                <a:lnTo>
                  <a:pt x="172" y="86"/>
                </a:lnTo>
                <a:lnTo>
                  <a:pt x="172" y="87"/>
                </a:lnTo>
                <a:lnTo>
                  <a:pt x="173" y="87"/>
                </a:lnTo>
                <a:lnTo>
                  <a:pt x="173" y="89"/>
                </a:lnTo>
                <a:lnTo>
                  <a:pt x="175" y="89"/>
                </a:lnTo>
                <a:lnTo>
                  <a:pt x="175" y="87"/>
                </a:lnTo>
                <a:lnTo>
                  <a:pt x="175" y="86"/>
                </a:lnTo>
                <a:lnTo>
                  <a:pt x="177" y="86"/>
                </a:lnTo>
                <a:lnTo>
                  <a:pt x="177" y="84"/>
                </a:lnTo>
                <a:lnTo>
                  <a:pt x="179" y="84"/>
                </a:lnTo>
                <a:lnTo>
                  <a:pt x="180" y="84"/>
                </a:lnTo>
                <a:lnTo>
                  <a:pt x="180" y="86"/>
                </a:lnTo>
                <a:lnTo>
                  <a:pt x="182" y="86"/>
                </a:lnTo>
                <a:lnTo>
                  <a:pt x="182" y="87"/>
                </a:lnTo>
                <a:lnTo>
                  <a:pt x="182" y="89"/>
                </a:lnTo>
                <a:lnTo>
                  <a:pt x="182" y="91"/>
                </a:lnTo>
                <a:lnTo>
                  <a:pt x="182" y="92"/>
                </a:lnTo>
                <a:lnTo>
                  <a:pt x="182" y="94"/>
                </a:lnTo>
                <a:lnTo>
                  <a:pt x="182" y="96"/>
                </a:lnTo>
                <a:lnTo>
                  <a:pt x="180" y="96"/>
                </a:lnTo>
                <a:lnTo>
                  <a:pt x="180" y="98"/>
                </a:lnTo>
                <a:lnTo>
                  <a:pt x="179" y="98"/>
                </a:lnTo>
                <a:lnTo>
                  <a:pt x="179" y="99"/>
                </a:lnTo>
                <a:lnTo>
                  <a:pt x="179" y="101"/>
                </a:lnTo>
                <a:lnTo>
                  <a:pt x="177" y="101"/>
                </a:lnTo>
                <a:lnTo>
                  <a:pt x="177" y="103"/>
                </a:lnTo>
                <a:lnTo>
                  <a:pt x="177" y="105"/>
                </a:lnTo>
                <a:lnTo>
                  <a:pt x="175" y="105"/>
                </a:lnTo>
                <a:lnTo>
                  <a:pt x="175" y="106"/>
                </a:lnTo>
                <a:lnTo>
                  <a:pt x="175" y="108"/>
                </a:lnTo>
                <a:lnTo>
                  <a:pt x="173" y="108"/>
                </a:lnTo>
                <a:lnTo>
                  <a:pt x="173" y="110"/>
                </a:lnTo>
                <a:lnTo>
                  <a:pt x="173" y="111"/>
                </a:lnTo>
                <a:lnTo>
                  <a:pt x="173" y="113"/>
                </a:lnTo>
                <a:lnTo>
                  <a:pt x="173" y="115"/>
                </a:lnTo>
                <a:lnTo>
                  <a:pt x="172" y="115"/>
                </a:lnTo>
                <a:lnTo>
                  <a:pt x="172" y="117"/>
                </a:lnTo>
                <a:lnTo>
                  <a:pt x="172" y="118"/>
                </a:lnTo>
                <a:lnTo>
                  <a:pt x="172" y="120"/>
                </a:lnTo>
                <a:lnTo>
                  <a:pt x="172" y="122"/>
                </a:lnTo>
                <a:lnTo>
                  <a:pt x="172" y="123"/>
                </a:lnTo>
                <a:lnTo>
                  <a:pt x="172" y="125"/>
                </a:lnTo>
                <a:lnTo>
                  <a:pt x="173" y="125"/>
                </a:lnTo>
                <a:lnTo>
                  <a:pt x="173" y="127"/>
                </a:lnTo>
                <a:lnTo>
                  <a:pt x="175" y="127"/>
                </a:lnTo>
                <a:lnTo>
                  <a:pt x="175" y="129"/>
                </a:lnTo>
                <a:lnTo>
                  <a:pt x="177" y="129"/>
                </a:lnTo>
                <a:lnTo>
                  <a:pt x="177" y="130"/>
                </a:lnTo>
                <a:lnTo>
                  <a:pt x="179" y="130"/>
                </a:lnTo>
                <a:lnTo>
                  <a:pt x="179" y="132"/>
                </a:lnTo>
                <a:lnTo>
                  <a:pt x="180" y="132"/>
                </a:lnTo>
                <a:lnTo>
                  <a:pt x="180" y="134"/>
                </a:lnTo>
                <a:lnTo>
                  <a:pt x="182" y="134"/>
                </a:lnTo>
                <a:lnTo>
                  <a:pt x="182" y="136"/>
                </a:lnTo>
                <a:lnTo>
                  <a:pt x="182" y="137"/>
                </a:lnTo>
                <a:lnTo>
                  <a:pt x="180" y="137"/>
                </a:lnTo>
                <a:lnTo>
                  <a:pt x="182" y="137"/>
                </a:lnTo>
                <a:lnTo>
                  <a:pt x="180" y="137"/>
                </a:lnTo>
                <a:lnTo>
                  <a:pt x="180" y="139"/>
                </a:lnTo>
                <a:lnTo>
                  <a:pt x="180" y="141"/>
                </a:lnTo>
                <a:lnTo>
                  <a:pt x="179" y="141"/>
                </a:lnTo>
                <a:lnTo>
                  <a:pt x="177" y="141"/>
                </a:lnTo>
                <a:lnTo>
                  <a:pt x="175" y="141"/>
                </a:lnTo>
                <a:lnTo>
                  <a:pt x="175" y="142"/>
                </a:lnTo>
                <a:lnTo>
                  <a:pt x="175" y="144"/>
                </a:lnTo>
                <a:lnTo>
                  <a:pt x="177" y="144"/>
                </a:lnTo>
                <a:lnTo>
                  <a:pt x="177" y="146"/>
                </a:lnTo>
                <a:lnTo>
                  <a:pt x="177" y="148"/>
                </a:lnTo>
                <a:lnTo>
                  <a:pt x="177" y="149"/>
                </a:lnTo>
                <a:lnTo>
                  <a:pt x="177" y="151"/>
                </a:lnTo>
                <a:lnTo>
                  <a:pt x="177" y="153"/>
                </a:lnTo>
                <a:lnTo>
                  <a:pt x="175" y="153"/>
                </a:lnTo>
                <a:lnTo>
                  <a:pt x="175" y="154"/>
                </a:lnTo>
                <a:lnTo>
                  <a:pt x="177" y="154"/>
                </a:lnTo>
                <a:lnTo>
                  <a:pt x="177" y="156"/>
                </a:lnTo>
                <a:lnTo>
                  <a:pt x="179" y="156"/>
                </a:lnTo>
                <a:lnTo>
                  <a:pt x="179" y="158"/>
                </a:lnTo>
                <a:lnTo>
                  <a:pt x="180" y="158"/>
                </a:lnTo>
                <a:lnTo>
                  <a:pt x="179" y="158"/>
                </a:lnTo>
                <a:lnTo>
                  <a:pt x="179" y="160"/>
                </a:lnTo>
                <a:lnTo>
                  <a:pt x="180" y="160"/>
                </a:lnTo>
                <a:lnTo>
                  <a:pt x="180" y="161"/>
                </a:lnTo>
                <a:lnTo>
                  <a:pt x="180" y="163"/>
                </a:lnTo>
                <a:lnTo>
                  <a:pt x="179" y="163"/>
                </a:lnTo>
                <a:lnTo>
                  <a:pt x="179" y="165"/>
                </a:lnTo>
                <a:lnTo>
                  <a:pt x="179" y="166"/>
                </a:lnTo>
                <a:lnTo>
                  <a:pt x="177" y="166"/>
                </a:lnTo>
                <a:lnTo>
                  <a:pt x="179" y="166"/>
                </a:lnTo>
                <a:lnTo>
                  <a:pt x="179" y="168"/>
                </a:lnTo>
                <a:lnTo>
                  <a:pt x="180" y="168"/>
                </a:lnTo>
                <a:lnTo>
                  <a:pt x="180" y="170"/>
                </a:lnTo>
                <a:lnTo>
                  <a:pt x="182" y="170"/>
                </a:lnTo>
                <a:lnTo>
                  <a:pt x="182" y="172"/>
                </a:lnTo>
                <a:lnTo>
                  <a:pt x="182" y="173"/>
                </a:lnTo>
                <a:lnTo>
                  <a:pt x="184" y="173"/>
                </a:lnTo>
                <a:lnTo>
                  <a:pt x="184" y="175"/>
                </a:lnTo>
                <a:lnTo>
                  <a:pt x="184" y="177"/>
                </a:lnTo>
                <a:lnTo>
                  <a:pt x="184" y="179"/>
                </a:lnTo>
                <a:lnTo>
                  <a:pt x="182" y="179"/>
                </a:lnTo>
                <a:lnTo>
                  <a:pt x="182" y="180"/>
                </a:lnTo>
                <a:lnTo>
                  <a:pt x="180" y="180"/>
                </a:lnTo>
                <a:lnTo>
                  <a:pt x="179" y="180"/>
                </a:lnTo>
                <a:lnTo>
                  <a:pt x="177" y="180"/>
                </a:lnTo>
                <a:lnTo>
                  <a:pt x="177" y="182"/>
                </a:lnTo>
                <a:lnTo>
                  <a:pt x="175" y="182"/>
                </a:lnTo>
                <a:lnTo>
                  <a:pt x="175" y="184"/>
                </a:lnTo>
                <a:lnTo>
                  <a:pt x="175" y="185"/>
                </a:lnTo>
                <a:lnTo>
                  <a:pt x="177" y="187"/>
                </a:lnTo>
                <a:lnTo>
                  <a:pt x="177" y="189"/>
                </a:lnTo>
                <a:lnTo>
                  <a:pt x="177" y="191"/>
                </a:lnTo>
                <a:lnTo>
                  <a:pt x="177" y="192"/>
                </a:lnTo>
                <a:lnTo>
                  <a:pt x="179" y="192"/>
                </a:lnTo>
                <a:lnTo>
                  <a:pt x="179" y="194"/>
                </a:lnTo>
                <a:lnTo>
                  <a:pt x="179" y="196"/>
                </a:lnTo>
                <a:lnTo>
                  <a:pt x="179" y="197"/>
                </a:lnTo>
                <a:lnTo>
                  <a:pt x="177" y="197"/>
                </a:lnTo>
                <a:lnTo>
                  <a:pt x="177" y="199"/>
                </a:lnTo>
                <a:lnTo>
                  <a:pt x="179" y="199"/>
                </a:lnTo>
                <a:lnTo>
                  <a:pt x="179" y="201"/>
                </a:lnTo>
                <a:lnTo>
                  <a:pt x="180" y="201"/>
                </a:lnTo>
                <a:lnTo>
                  <a:pt x="182" y="201"/>
                </a:lnTo>
                <a:lnTo>
                  <a:pt x="182" y="203"/>
                </a:lnTo>
                <a:lnTo>
                  <a:pt x="184" y="203"/>
                </a:lnTo>
                <a:lnTo>
                  <a:pt x="184" y="204"/>
                </a:lnTo>
                <a:lnTo>
                  <a:pt x="184" y="206"/>
                </a:lnTo>
                <a:lnTo>
                  <a:pt x="184" y="208"/>
                </a:lnTo>
                <a:lnTo>
                  <a:pt x="182" y="208"/>
                </a:lnTo>
                <a:lnTo>
                  <a:pt x="182" y="210"/>
                </a:lnTo>
                <a:lnTo>
                  <a:pt x="182" y="211"/>
                </a:lnTo>
                <a:lnTo>
                  <a:pt x="182" y="213"/>
                </a:lnTo>
                <a:lnTo>
                  <a:pt x="180" y="213"/>
                </a:lnTo>
                <a:lnTo>
                  <a:pt x="180" y="215"/>
                </a:lnTo>
                <a:lnTo>
                  <a:pt x="179" y="216"/>
                </a:lnTo>
                <a:lnTo>
                  <a:pt x="179" y="218"/>
                </a:lnTo>
                <a:lnTo>
                  <a:pt x="179" y="220"/>
                </a:lnTo>
                <a:lnTo>
                  <a:pt x="177" y="220"/>
                </a:lnTo>
                <a:lnTo>
                  <a:pt x="177" y="222"/>
                </a:lnTo>
                <a:lnTo>
                  <a:pt x="177" y="223"/>
                </a:lnTo>
                <a:lnTo>
                  <a:pt x="175" y="223"/>
                </a:lnTo>
                <a:lnTo>
                  <a:pt x="175" y="225"/>
                </a:lnTo>
                <a:lnTo>
                  <a:pt x="177" y="225"/>
                </a:lnTo>
                <a:lnTo>
                  <a:pt x="175" y="225"/>
                </a:lnTo>
                <a:lnTo>
                  <a:pt x="175" y="227"/>
                </a:lnTo>
                <a:lnTo>
                  <a:pt x="175" y="228"/>
                </a:lnTo>
                <a:lnTo>
                  <a:pt x="173" y="228"/>
                </a:lnTo>
                <a:lnTo>
                  <a:pt x="173" y="230"/>
                </a:lnTo>
                <a:lnTo>
                  <a:pt x="175" y="230"/>
                </a:lnTo>
                <a:lnTo>
                  <a:pt x="175" y="228"/>
                </a:lnTo>
                <a:lnTo>
                  <a:pt x="177" y="228"/>
                </a:lnTo>
                <a:lnTo>
                  <a:pt x="179" y="228"/>
                </a:lnTo>
                <a:lnTo>
                  <a:pt x="180" y="228"/>
                </a:lnTo>
                <a:lnTo>
                  <a:pt x="182" y="228"/>
                </a:lnTo>
                <a:lnTo>
                  <a:pt x="182" y="230"/>
                </a:lnTo>
                <a:lnTo>
                  <a:pt x="184" y="230"/>
                </a:lnTo>
                <a:lnTo>
                  <a:pt x="182" y="230"/>
                </a:lnTo>
                <a:lnTo>
                  <a:pt x="182" y="232"/>
                </a:lnTo>
                <a:lnTo>
                  <a:pt x="180" y="232"/>
                </a:lnTo>
                <a:lnTo>
                  <a:pt x="180" y="234"/>
                </a:lnTo>
                <a:lnTo>
                  <a:pt x="179" y="234"/>
                </a:lnTo>
                <a:lnTo>
                  <a:pt x="179" y="235"/>
                </a:lnTo>
                <a:lnTo>
                  <a:pt x="177" y="235"/>
                </a:lnTo>
                <a:lnTo>
                  <a:pt x="179" y="235"/>
                </a:lnTo>
                <a:lnTo>
                  <a:pt x="177" y="235"/>
                </a:lnTo>
                <a:lnTo>
                  <a:pt x="177" y="237"/>
                </a:lnTo>
                <a:lnTo>
                  <a:pt x="177" y="239"/>
                </a:lnTo>
                <a:lnTo>
                  <a:pt x="175" y="239"/>
                </a:lnTo>
                <a:lnTo>
                  <a:pt x="173" y="239"/>
                </a:lnTo>
                <a:lnTo>
                  <a:pt x="173" y="241"/>
                </a:lnTo>
                <a:lnTo>
                  <a:pt x="172" y="241"/>
                </a:lnTo>
                <a:lnTo>
                  <a:pt x="170" y="241"/>
                </a:lnTo>
                <a:lnTo>
                  <a:pt x="170" y="242"/>
                </a:lnTo>
                <a:lnTo>
                  <a:pt x="170" y="244"/>
                </a:lnTo>
                <a:lnTo>
                  <a:pt x="168" y="244"/>
                </a:lnTo>
                <a:lnTo>
                  <a:pt x="166" y="244"/>
                </a:lnTo>
                <a:lnTo>
                  <a:pt x="165" y="244"/>
                </a:lnTo>
                <a:lnTo>
                  <a:pt x="165" y="246"/>
                </a:lnTo>
                <a:lnTo>
                  <a:pt x="163" y="246"/>
                </a:lnTo>
                <a:lnTo>
                  <a:pt x="163" y="247"/>
                </a:lnTo>
                <a:lnTo>
                  <a:pt x="161" y="247"/>
                </a:lnTo>
                <a:lnTo>
                  <a:pt x="160" y="247"/>
                </a:lnTo>
                <a:lnTo>
                  <a:pt x="160" y="249"/>
                </a:lnTo>
                <a:lnTo>
                  <a:pt x="158" y="249"/>
                </a:lnTo>
                <a:lnTo>
                  <a:pt x="158" y="251"/>
                </a:lnTo>
                <a:lnTo>
                  <a:pt x="156" y="251"/>
                </a:lnTo>
                <a:lnTo>
                  <a:pt x="156" y="253"/>
                </a:lnTo>
                <a:lnTo>
                  <a:pt x="154" y="253"/>
                </a:lnTo>
                <a:lnTo>
                  <a:pt x="154" y="254"/>
                </a:lnTo>
                <a:lnTo>
                  <a:pt x="153" y="254"/>
                </a:lnTo>
                <a:lnTo>
                  <a:pt x="151" y="254"/>
                </a:lnTo>
                <a:lnTo>
                  <a:pt x="151" y="256"/>
                </a:lnTo>
                <a:lnTo>
                  <a:pt x="149" y="256"/>
                </a:lnTo>
                <a:lnTo>
                  <a:pt x="148" y="256"/>
                </a:lnTo>
                <a:lnTo>
                  <a:pt x="148" y="254"/>
                </a:lnTo>
                <a:lnTo>
                  <a:pt x="146" y="254"/>
                </a:lnTo>
                <a:lnTo>
                  <a:pt x="146" y="256"/>
                </a:lnTo>
                <a:lnTo>
                  <a:pt x="144" y="256"/>
                </a:lnTo>
                <a:lnTo>
                  <a:pt x="144" y="258"/>
                </a:lnTo>
                <a:lnTo>
                  <a:pt x="142" y="258"/>
                </a:lnTo>
                <a:lnTo>
                  <a:pt x="142" y="259"/>
                </a:lnTo>
                <a:lnTo>
                  <a:pt x="141" y="259"/>
                </a:lnTo>
                <a:lnTo>
                  <a:pt x="141" y="261"/>
                </a:lnTo>
                <a:lnTo>
                  <a:pt x="139" y="261"/>
                </a:lnTo>
                <a:lnTo>
                  <a:pt x="137" y="261"/>
                </a:lnTo>
                <a:lnTo>
                  <a:pt x="137" y="259"/>
                </a:lnTo>
                <a:lnTo>
                  <a:pt x="137" y="258"/>
                </a:lnTo>
                <a:lnTo>
                  <a:pt x="135" y="258"/>
                </a:lnTo>
                <a:lnTo>
                  <a:pt x="134" y="256"/>
                </a:lnTo>
                <a:lnTo>
                  <a:pt x="134" y="254"/>
                </a:lnTo>
                <a:lnTo>
                  <a:pt x="134" y="256"/>
                </a:lnTo>
                <a:lnTo>
                  <a:pt x="134" y="258"/>
                </a:lnTo>
                <a:lnTo>
                  <a:pt x="132" y="258"/>
                </a:lnTo>
                <a:lnTo>
                  <a:pt x="132" y="256"/>
                </a:lnTo>
                <a:lnTo>
                  <a:pt x="130" y="256"/>
                </a:lnTo>
                <a:lnTo>
                  <a:pt x="129" y="256"/>
                </a:lnTo>
                <a:lnTo>
                  <a:pt x="127" y="256"/>
                </a:lnTo>
                <a:lnTo>
                  <a:pt x="127" y="258"/>
                </a:lnTo>
                <a:lnTo>
                  <a:pt x="125" y="258"/>
                </a:lnTo>
                <a:lnTo>
                  <a:pt x="125" y="259"/>
                </a:lnTo>
                <a:lnTo>
                  <a:pt x="123" y="259"/>
                </a:lnTo>
                <a:lnTo>
                  <a:pt x="122" y="259"/>
                </a:lnTo>
                <a:lnTo>
                  <a:pt x="122" y="261"/>
                </a:lnTo>
                <a:lnTo>
                  <a:pt x="120" y="261"/>
                </a:lnTo>
                <a:lnTo>
                  <a:pt x="120" y="263"/>
                </a:lnTo>
                <a:lnTo>
                  <a:pt x="120" y="265"/>
                </a:lnTo>
                <a:lnTo>
                  <a:pt x="120" y="266"/>
                </a:lnTo>
                <a:lnTo>
                  <a:pt x="118" y="266"/>
                </a:lnTo>
                <a:lnTo>
                  <a:pt x="118" y="265"/>
                </a:lnTo>
                <a:lnTo>
                  <a:pt x="117" y="265"/>
                </a:lnTo>
                <a:lnTo>
                  <a:pt x="117" y="266"/>
                </a:lnTo>
                <a:lnTo>
                  <a:pt x="117" y="268"/>
                </a:lnTo>
                <a:lnTo>
                  <a:pt x="115" y="268"/>
                </a:lnTo>
                <a:lnTo>
                  <a:pt x="115" y="270"/>
                </a:lnTo>
                <a:lnTo>
                  <a:pt x="113" y="270"/>
                </a:lnTo>
                <a:lnTo>
                  <a:pt x="113" y="268"/>
                </a:lnTo>
                <a:lnTo>
                  <a:pt x="111" y="268"/>
                </a:lnTo>
                <a:lnTo>
                  <a:pt x="111" y="270"/>
                </a:lnTo>
                <a:lnTo>
                  <a:pt x="110" y="270"/>
                </a:lnTo>
                <a:lnTo>
                  <a:pt x="111" y="270"/>
                </a:lnTo>
                <a:lnTo>
                  <a:pt x="111" y="272"/>
                </a:lnTo>
                <a:lnTo>
                  <a:pt x="111" y="273"/>
                </a:lnTo>
                <a:lnTo>
                  <a:pt x="111" y="275"/>
                </a:lnTo>
                <a:lnTo>
                  <a:pt x="111" y="277"/>
                </a:lnTo>
                <a:lnTo>
                  <a:pt x="110" y="277"/>
                </a:lnTo>
                <a:lnTo>
                  <a:pt x="110" y="278"/>
                </a:lnTo>
                <a:lnTo>
                  <a:pt x="108" y="278"/>
                </a:lnTo>
                <a:lnTo>
                  <a:pt x="106" y="278"/>
                </a:lnTo>
                <a:lnTo>
                  <a:pt x="106" y="280"/>
                </a:lnTo>
                <a:lnTo>
                  <a:pt x="106" y="282"/>
                </a:lnTo>
                <a:lnTo>
                  <a:pt x="108" y="282"/>
                </a:lnTo>
                <a:lnTo>
                  <a:pt x="106" y="282"/>
                </a:lnTo>
                <a:lnTo>
                  <a:pt x="105" y="282"/>
                </a:lnTo>
                <a:lnTo>
                  <a:pt x="105" y="284"/>
                </a:lnTo>
                <a:lnTo>
                  <a:pt x="106" y="284"/>
                </a:lnTo>
                <a:lnTo>
                  <a:pt x="106" y="285"/>
                </a:lnTo>
                <a:lnTo>
                  <a:pt x="105" y="285"/>
                </a:lnTo>
                <a:lnTo>
                  <a:pt x="105" y="287"/>
                </a:lnTo>
                <a:lnTo>
                  <a:pt x="105" y="289"/>
                </a:lnTo>
                <a:lnTo>
                  <a:pt x="103" y="289"/>
                </a:lnTo>
                <a:lnTo>
                  <a:pt x="101" y="290"/>
                </a:lnTo>
                <a:lnTo>
                  <a:pt x="99" y="290"/>
                </a:lnTo>
                <a:lnTo>
                  <a:pt x="99" y="292"/>
                </a:lnTo>
                <a:lnTo>
                  <a:pt x="98" y="292"/>
                </a:lnTo>
                <a:lnTo>
                  <a:pt x="98" y="290"/>
                </a:lnTo>
                <a:lnTo>
                  <a:pt x="96" y="290"/>
                </a:lnTo>
                <a:lnTo>
                  <a:pt x="94" y="290"/>
                </a:lnTo>
                <a:lnTo>
                  <a:pt x="92" y="290"/>
                </a:lnTo>
                <a:lnTo>
                  <a:pt x="92" y="292"/>
                </a:lnTo>
                <a:lnTo>
                  <a:pt x="92" y="294"/>
                </a:lnTo>
                <a:lnTo>
                  <a:pt x="94" y="294"/>
                </a:lnTo>
                <a:lnTo>
                  <a:pt x="94" y="296"/>
                </a:lnTo>
                <a:lnTo>
                  <a:pt x="92" y="296"/>
                </a:lnTo>
                <a:lnTo>
                  <a:pt x="92" y="297"/>
                </a:lnTo>
                <a:lnTo>
                  <a:pt x="91" y="297"/>
                </a:lnTo>
                <a:lnTo>
                  <a:pt x="89" y="297"/>
                </a:lnTo>
                <a:lnTo>
                  <a:pt x="87" y="297"/>
                </a:lnTo>
                <a:lnTo>
                  <a:pt x="86" y="297"/>
                </a:lnTo>
                <a:lnTo>
                  <a:pt x="86" y="299"/>
                </a:lnTo>
                <a:lnTo>
                  <a:pt x="84" y="299"/>
                </a:lnTo>
                <a:lnTo>
                  <a:pt x="84" y="301"/>
                </a:lnTo>
                <a:lnTo>
                  <a:pt x="82" y="301"/>
                </a:lnTo>
                <a:lnTo>
                  <a:pt x="80" y="301"/>
                </a:lnTo>
                <a:lnTo>
                  <a:pt x="79" y="301"/>
                </a:lnTo>
                <a:lnTo>
                  <a:pt x="79" y="302"/>
                </a:lnTo>
                <a:lnTo>
                  <a:pt x="77" y="302"/>
                </a:lnTo>
                <a:lnTo>
                  <a:pt x="77" y="301"/>
                </a:lnTo>
                <a:lnTo>
                  <a:pt x="77" y="299"/>
                </a:lnTo>
                <a:lnTo>
                  <a:pt x="77" y="297"/>
                </a:lnTo>
                <a:lnTo>
                  <a:pt x="75" y="297"/>
                </a:lnTo>
                <a:lnTo>
                  <a:pt x="75" y="296"/>
                </a:lnTo>
                <a:lnTo>
                  <a:pt x="75" y="294"/>
                </a:lnTo>
                <a:lnTo>
                  <a:pt x="75" y="292"/>
                </a:lnTo>
                <a:lnTo>
                  <a:pt x="75" y="290"/>
                </a:lnTo>
                <a:lnTo>
                  <a:pt x="75" y="289"/>
                </a:lnTo>
                <a:lnTo>
                  <a:pt x="77" y="289"/>
                </a:lnTo>
                <a:lnTo>
                  <a:pt x="77" y="287"/>
                </a:lnTo>
                <a:lnTo>
                  <a:pt x="75" y="287"/>
                </a:lnTo>
                <a:lnTo>
                  <a:pt x="75" y="285"/>
                </a:lnTo>
                <a:lnTo>
                  <a:pt x="77" y="285"/>
                </a:lnTo>
                <a:lnTo>
                  <a:pt x="77" y="284"/>
                </a:lnTo>
                <a:lnTo>
                  <a:pt x="77" y="282"/>
                </a:lnTo>
                <a:lnTo>
                  <a:pt x="77" y="280"/>
                </a:lnTo>
                <a:lnTo>
                  <a:pt x="75" y="280"/>
                </a:lnTo>
                <a:lnTo>
                  <a:pt x="75" y="278"/>
                </a:lnTo>
                <a:lnTo>
                  <a:pt x="74" y="278"/>
                </a:lnTo>
                <a:lnTo>
                  <a:pt x="74" y="277"/>
                </a:lnTo>
                <a:lnTo>
                  <a:pt x="72" y="277"/>
                </a:lnTo>
                <a:lnTo>
                  <a:pt x="70" y="277"/>
                </a:lnTo>
                <a:lnTo>
                  <a:pt x="70" y="278"/>
                </a:lnTo>
                <a:lnTo>
                  <a:pt x="68" y="278"/>
                </a:lnTo>
                <a:lnTo>
                  <a:pt x="68" y="277"/>
                </a:lnTo>
                <a:lnTo>
                  <a:pt x="68" y="278"/>
                </a:lnTo>
                <a:lnTo>
                  <a:pt x="68" y="277"/>
                </a:lnTo>
                <a:lnTo>
                  <a:pt x="67" y="277"/>
                </a:lnTo>
                <a:lnTo>
                  <a:pt x="67" y="278"/>
                </a:lnTo>
                <a:lnTo>
                  <a:pt x="65" y="278"/>
                </a:lnTo>
                <a:lnTo>
                  <a:pt x="65" y="280"/>
                </a:lnTo>
                <a:lnTo>
                  <a:pt x="63" y="280"/>
                </a:lnTo>
                <a:lnTo>
                  <a:pt x="61" y="280"/>
                </a:lnTo>
                <a:lnTo>
                  <a:pt x="61" y="282"/>
                </a:lnTo>
                <a:lnTo>
                  <a:pt x="60" y="282"/>
                </a:lnTo>
                <a:lnTo>
                  <a:pt x="58" y="282"/>
                </a:lnTo>
                <a:lnTo>
                  <a:pt x="58" y="280"/>
                </a:lnTo>
                <a:lnTo>
                  <a:pt x="58" y="278"/>
                </a:lnTo>
                <a:lnTo>
                  <a:pt x="58" y="277"/>
                </a:lnTo>
                <a:lnTo>
                  <a:pt x="58" y="275"/>
                </a:lnTo>
                <a:lnTo>
                  <a:pt x="60" y="273"/>
                </a:lnTo>
                <a:lnTo>
                  <a:pt x="60" y="272"/>
                </a:lnTo>
                <a:lnTo>
                  <a:pt x="61" y="272"/>
                </a:lnTo>
                <a:lnTo>
                  <a:pt x="61" y="270"/>
                </a:lnTo>
                <a:lnTo>
                  <a:pt x="63" y="270"/>
                </a:lnTo>
                <a:lnTo>
                  <a:pt x="63" y="268"/>
                </a:lnTo>
                <a:lnTo>
                  <a:pt x="63" y="266"/>
                </a:lnTo>
                <a:lnTo>
                  <a:pt x="63" y="265"/>
                </a:lnTo>
                <a:lnTo>
                  <a:pt x="65" y="265"/>
                </a:lnTo>
                <a:lnTo>
                  <a:pt x="65" y="263"/>
                </a:lnTo>
                <a:lnTo>
                  <a:pt x="67" y="263"/>
                </a:lnTo>
                <a:lnTo>
                  <a:pt x="67" y="261"/>
                </a:lnTo>
                <a:lnTo>
                  <a:pt x="67" y="259"/>
                </a:lnTo>
                <a:lnTo>
                  <a:pt x="67" y="258"/>
                </a:lnTo>
                <a:lnTo>
                  <a:pt x="68" y="258"/>
                </a:lnTo>
                <a:lnTo>
                  <a:pt x="67" y="258"/>
                </a:lnTo>
                <a:lnTo>
                  <a:pt x="67" y="256"/>
                </a:lnTo>
                <a:lnTo>
                  <a:pt x="65" y="256"/>
                </a:lnTo>
                <a:lnTo>
                  <a:pt x="65" y="254"/>
                </a:lnTo>
                <a:lnTo>
                  <a:pt x="65" y="253"/>
                </a:lnTo>
                <a:lnTo>
                  <a:pt x="63" y="253"/>
                </a:lnTo>
                <a:lnTo>
                  <a:pt x="61" y="253"/>
                </a:lnTo>
                <a:lnTo>
                  <a:pt x="61" y="251"/>
                </a:lnTo>
                <a:lnTo>
                  <a:pt x="61" y="249"/>
                </a:lnTo>
                <a:lnTo>
                  <a:pt x="61" y="247"/>
                </a:lnTo>
                <a:lnTo>
                  <a:pt x="63" y="247"/>
                </a:lnTo>
                <a:lnTo>
                  <a:pt x="65" y="247"/>
                </a:lnTo>
                <a:lnTo>
                  <a:pt x="65" y="246"/>
                </a:lnTo>
                <a:lnTo>
                  <a:pt x="65" y="244"/>
                </a:lnTo>
                <a:lnTo>
                  <a:pt x="67" y="242"/>
                </a:lnTo>
                <a:lnTo>
                  <a:pt x="67" y="241"/>
                </a:lnTo>
                <a:lnTo>
                  <a:pt x="68" y="241"/>
                </a:lnTo>
                <a:lnTo>
                  <a:pt x="68" y="239"/>
                </a:lnTo>
                <a:lnTo>
                  <a:pt x="68" y="237"/>
                </a:lnTo>
                <a:lnTo>
                  <a:pt x="70" y="237"/>
                </a:lnTo>
                <a:lnTo>
                  <a:pt x="70" y="235"/>
                </a:lnTo>
                <a:lnTo>
                  <a:pt x="72" y="235"/>
                </a:lnTo>
                <a:lnTo>
                  <a:pt x="72" y="234"/>
                </a:lnTo>
                <a:lnTo>
                  <a:pt x="72" y="232"/>
                </a:lnTo>
                <a:lnTo>
                  <a:pt x="72" y="230"/>
                </a:lnTo>
                <a:lnTo>
                  <a:pt x="74" y="230"/>
                </a:lnTo>
                <a:lnTo>
                  <a:pt x="72" y="230"/>
                </a:lnTo>
                <a:lnTo>
                  <a:pt x="72" y="228"/>
                </a:lnTo>
                <a:lnTo>
                  <a:pt x="72" y="227"/>
                </a:lnTo>
                <a:lnTo>
                  <a:pt x="72" y="225"/>
                </a:lnTo>
                <a:lnTo>
                  <a:pt x="72" y="223"/>
                </a:lnTo>
                <a:lnTo>
                  <a:pt x="70" y="223"/>
                </a:lnTo>
                <a:lnTo>
                  <a:pt x="70" y="222"/>
                </a:lnTo>
                <a:lnTo>
                  <a:pt x="72" y="222"/>
                </a:lnTo>
                <a:lnTo>
                  <a:pt x="70" y="222"/>
                </a:lnTo>
                <a:lnTo>
                  <a:pt x="70" y="220"/>
                </a:lnTo>
                <a:lnTo>
                  <a:pt x="70" y="218"/>
                </a:lnTo>
                <a:lnTo>
                  <a:pt x="70" y="216"/>
                </a:lnTo>
                <a:lnTo>
                  <a:pt x="68" y="216"/>
                </a:lnTo>
                <a:lnTo>
                  <a:pt x="68" y="215"/>
                </a:lnTo>
                <a:lnTo>
                  <a:pt x="67" y="215"/>
                </a:lnTo>
                <a:lnTo>
                  <a:pt x="67" y="213"/>
                </a:lnTo>
                <a:lnTo>
                  <a:pt x="65" y="213"/>
                </a:lnTo>
                <a:lnTo>
                  <a:pt x="63" y="213"/>
                </a:lnTo>
                <a:lnTo>
                  <a:pt x="61" y="213"/>
                </a:lnTo>
                <a:lnTo>
                  <a:pt x="60" y="213"/>
                </a:lnTo>
                <a:lnTo>
                  <a:pt x="58" y="213"/>
                </a:lnTo>
                <a:lnTo>
                  <a:pt x="56" y="213"/>
                </a:lnTo>
                <a:lnTo>
                  <a:pt x="55" y="213"/>
                </a:lnTo>
                <a:lnTo>
                  <a:pt x="53" y="213"/>
                </a:lnTo>
                <a:lnTo>
                  <a:pt x="51" y="213"/>
                </a:lnTo>
                <a:lnTo>
                  <a:pt x="49" y="213"/>
                </a:lnTo>
                <a:lnTo>
                  <a:pt x="48" y="213"/>
                </a:lnTo>
                <a:lnTo>
                  <a:pt x="46" y="213"/>
                </a:lnTo>
                <a:lnTo>
                  <a:pt x="44" y="213"/>
                </a:lnTo>
                <a:lnTo>
                  <a:pt x="43" y="213"/>
                </a:lnTo>
                <a:lnTo>
                  <a:pt x="41" y="213"/>
                </a:lnTo>
                <a:lnTo>
                  <a:pt x="39" y="213"/>
                </a:lnTo>
                <a:lnTo>
                  <a:pt x="37" y="213"/>
                </a:lnTo>
                <a:lnTo>
                  <a:pt x="36" y="213"/>
                </a:lnTo>
                <a:lnTo>
                  <a:pt x="34" y="213"/>
                </a:lnTo>
                <a:lnTo>
                  <a:pt x="32" y="213"/>
                </a:lnTo>
                <a:lnTo>
                  <a:pt x="31" y="213"/>
                </a:lnTo>
                <a:lnTo>
                  <a:pt x="29" y="213"/>
                </a:lnTo>
                <a:lnTo>
                  <a:pt x="27" y="213"/>
                </a:lnTo>
                <a:lnTo>
                  <a:pt x="25" y="213"/>
                </a:lnTo>
                <a:lnTo>
                  <a:pt x="25" y="211"/>
                </a:lnTo>
                <a:lnTo>
                  <a:pt x="24" y="211"/>
                </a:lnTo>
                <a:lnTo>
                  <a:pt x="22" y="211"/>
                </a:lnTo>
                <a:lnTo>
                  <a:pt x="20" y="211"/>
                </a:lnTo>
                <a:lnTo>
                  <a:pt x="18" y="211"/>
                </a:lnTo>
                <a:lnTo>
                  <a:pt x="17" y="211"/>
                </a:lnTo>
                <a:lnTo>
                  <a:pt x="15" y="211"/>
                </a:lnTo>
                <a:lnTo>
                  <a:pt x="13" y="211"/>
                </a:lnTo>
                <a:lnTo>
                  <a:pt x="12" y="211"/>
                </a:lnTo>
                <a:lnTo>
                  <a:pt x="10" y="211"/>
                </a:lnTo>
                <a:lnTo>
                  <a:pt x="8" y="211"/>
                </a:lnTo>
                <a:lnTo>
                  <a:pt x="6" y="211"/>
                </a:lnTo>
                <a:lnTo>
                  <a:pt x="6" y="210"/>
                </a:lnTo>
                <a:lnTo>
                  <a:pt x="6" y="208"/>
                </a:lnTo>
                <a:lnTo>
                  <a:pt x="8" y="208"/>
                </a:lnTo>
                <a:lnTo>
                  <a:pt x="8" y="206"/>
                </a:lnTo>
                <a:lnTo>
                  <a:pt x="8" y="204"/>
                </a:lnTo>
                <a:lnTo>
                  <a:pt x="8" y="203"/>
                </a:lnTo>
                <a:lnTo>
                  <a:pt x="8" y="201"/>
                </a:lnTo>
                <a:lnTo>
                  <a:pt x="8" y="199"/>
                </a:lnTo>
                <a:lnTo>
                  <a:pt x="8" y="197"/>
                </a:lnTo>
                <a:lnTo>
                  <a:pt x="8" y="196"/>
                </a:lnTo>
                <a:lnTo>
                  <a:pt x="8" y="194"/>
                </a:lnTo>
                <a:lnTo>
                  <a:pt x="8" y="192"/>
                </a:lnTo>
                <a:lnTo>
                  <a:pt x="8" y="191"/>
                </a:lnTo>
                <a:lnTo>
                  <a:pt x="8" y="189"/>
                </a:lnTo>
                <a:lnTo>
                  <a:pt x="8" y="187"/>
                </a:lnTo>
                <a:lnTo>
                  <a:pt x="8" y="185"/>
                </a:lnTo>
                <a:lnTo>
                  <a:pt x="8" y="184"/>
                </a:lnTo>
                <a:lnTo>
                  <a:pt x="8" y="182"/>
                </a:lnTo>
                <a:lnTo>
                  <a:pt x="8" y="180"/>
                </a:lnTo>
                <a:lnTo>
                  <a:pt x="6" y="180"/>
                </a:lnTo>
                <a:lnTo>
                  <a:pt x="6" y="179"/>
                </a:lnTo>
                <a:lnTo>
                  <a:pt x="6" y="177"/>
                </a:lnTo>
                <a:lnTo>
                  <a:pt x="6" y="175"/>
                </a:lnTo>
                <a:lnTo>
                  <a:pt x="6" y="173"/>
                </a:lnTo>
                <a:lnTo>
                  <a:pt x="5" y="173"/>
                </a:lnTo>
                <a:lnTo>
                  <a:pt x="5" y="172"/>
                </a:lnTo>
                <a:lnTo>
                  <a:pt x="3" y="172"/>
                </a:lnTo>
                <a:lnTo>
                  <a:pt x="3" y="170"/>
                </a:lnTo>
                <a:lnTo>
                  <a:pt x="3" y="168"/>
                </a:lnTo>
                <a:lnTo>
                  <a:pt x="3" y="166"/>
                </a:lnTo>
                <a:lnTo>
                  <a:pt x="3" y="165"/>
                </a:lnTo>
                <a:lnTo>
                  <a:pt x="3" y="163"/>
                </a:lnTo>
                <a:lnTo>
                  <a:pt x="3" y="161"/>
                </a:lnTo>
                <a:lnTo>
                  <a:pt x="1" y="161"/>
                </a:lnTo>
                <a:lnTo>
                  <a:pt x="1" y="160"/>
                </a:lnTo>
                <a:lnTo>
                  <a:pt x="1" y="158"/>
                </a:lnTo>
                <a:lnTo>
                  <a:pt x="0" y="158"/>
                </a:lnTo>
                <a:lnTo>
                  <a:pt x="0" y="156"/>
                </a:lnTo>
                <a:lnTo>
                  <a:pt x="1" y="156"/>
                </a:lnTo>
                <a:lnTo>
                  <a:pt x="3" y="154"/>
                </a:lnTo>
                <a:lnTo>
                  <a:pt x="5" y="154"/>
                </a:lnTo>
                <a:lnTo>
                  <a:pt x="5" y="153"/>
                </a:lnTo>
                <a:lnTo>
                  <a:pt x="6" y="153"/>
                </a:lnTo>
                <a:lnTo>
                  <a:pt x="6" y="151"/>
                </a:lnTo>
                <a:lnTo>
                  <a:pt x="8" y="151"/>
                </a:lnTo>
                <a:lnTo>
                  <a:pt x="10" y="151"/>
                </a:lnTo>
                <a:lnTo>
                  <a:pt x="10" y="149"/>
                </a:lnTo>
                <a:lnTo>
                  <a:pt x="12" y="149"/>
                </a:lnTo>
                <a:lnTo>
                  <a:pt x="13" y="149"/>
                </a:lnTo>
                <a:lnTo>
                  <a:pt x="13" y="148"/>
                </a:lnTo>
                <a:lnTo>
                  <a:pt x="15" y="148"/>
                </a:lnTo>
                <a:lnTo>
                  <a:pt x="17" y="148"/>
                </a:lnTo>
                <a:lnTo>
                  <a:pt x="17" y="146"/>
                </a:lnTo>
                <a:lnTo>
                  <a:pt x="17" y="144"/>
                </a:lnTo>
                <a:lnTo>
                  <a:pt x="18" y="144"/>
                </a:lnTo>
                <a:lnTo>
                  <a:pt x="18" y="142"/>
                </a:lnTo>
                <a:lnTo>
                  <a:pt x="20" y="142"/>
                </a:lnTo>
                <a:lnTo>
                  <a:pt x="20" y="141"/>
                </a:lnTo>
                <a:lnTo>
                  <a:pt x="20" y="139"/>
                </a:lnTo>
                <a:lnTo>
                  <a:pt x="20" y="137"/>
                </a:lnTo>
                <a:lnTo>
                  <a:pt x="20" y="136"/>
                </a:lnTo>
                <a:lnTo>
                  <a:pt x="20" y="134"/>
                </a:lnTo>
                <a:lnTo>
                  <a:pt x="20" y="132"/>
                </a:lnTo>
                <a:lnTo>
                  <a:pt x="18" y="132"/>
                </a:lnTo>
                <a:lnTo>
                  <a:pt x="18" y="130"/>
                </a:lnTo>
                <a:lnTo>
                  <a:pt x="18" y="129"/>
                </a:lnTo>
                <a:lnTo>
                  <a:pt x="18" y="127"/>
                </a:lnTo>
                <a:lnTo>
                  <a:pt x="18" y="125"/>
                </a:lnTo>
                <a:lnTo>
                  <a:pt x="17" y="125"/>
                </a:lnTo>
                <a:lnTo>
                  <a:pt x="17" y="123"/>
                </a:lnTo>
                <a:lnTo>
                  <a:pt x="17" y="122"/>
                </a:lnTo>
                <a:lnTo>
                  <a:pt x="17" y="120"/>
                </a:lnTo>
                <a:lnTo>
                  <a:pt x="17" y="118"/>
                </a:lnTo>
                <a:lnTo>
                  <a:pt x="17" y="117"/>
                </a:lnTo>
                <a:lnTo>
                  <a:pt x="15" y="117"/>
                </a:lnTo>
                <a:lnTo>
                  <a:pt x="15" y="115"/>
                </a:lnTo>
                <a:lnTo>
                  <a:pt x="15" y="113"/>
                </a:lnTo>
                <a:lnTo>
                  <a:pt x="15" y="111"/>
                </a:lnTo>
                <a:lnTo>
                  <a:pt x="15" y="110"/>
                </a:lnTo>
                <a:lnTo>
                  <a:pt x="15" y="108"/>
                </a:lnTo>
                <a:lnTo>
                  <a:pt x="13" y="108"/>
                </a:lnTo>
                <a:lnTo>
                  <a:pt x="13" y="106"/>
                </a:lnTo>
                <a:lnTo>
                  <a:pt x="13" y="105"/>
                </a:lnTo>
                <a:lnTo>
                  <a:pt x="15" y="105"/>
                </a:lnTo>
                <a:lnTo>
                  <a:pt x="15" y="103"/>
                </a:lnTo>
                <a:lnTo>
                  <a:pt x="17" y="103"/>
                </a:lnTo>
                <a:lnTo>
                  <a:pt x="18" y="101"/>
                </a:lnTo>
                <a:lnTo>
                  <a:pt x="20" y="101"/>
                </a:lnTo>
                <a:lnTo>
                  <a:pt x="20" y="99"/>
                </a:lnTo>
                <a:lnTo>
                  <a:pt x="22" y="99"/>
                </a:lnTo>
                <a:lnTo>
                  <a:pt x="22" y="98"/>
                </a:lnTo>
                <a:lnTo>
                  <a:pt x="24" y="98"/>
                </a:lnTo>
                <a:lnTo>
                  <a:pt x="24" y="96"/>
                </a:lnTo>
                <a:lnTo>
                  <a:pt x="25" y="96"/>
                </a:lnTo>
                <a:lnTo>
                  <a:pt x="25" y="94"/>
                </a:lnTo>
                <a:lnTo>
                  <a:pt x="27" y="94"/>
                </a:lnTo>
                <a:lnTo>
                  <a:pt x="27" y="92"/>
                </a:lnTo>
                <a:lnTo>
                  <a:pt x="29" y="92"/>
                </a:lnTo>
                <a:lnTo>
                  <a:pt x="29" y="94"/>
                </a:lnTo>
                <a:lnTo>
                  <a:pt x="31" y="94"/>
                </a:lnTo>
                <a:lnTo>
                  <a:pt x="32" y="94"/>
                </a:lnTo>
                <a:lnTo>
                  <a:pt x="32" y="92"/>
                </a:lnTo>
                <a:lnTo>
                  <a:pt x="32" y="91"/>
                </a:lnTo>
                <a:lnTo>
                  <a:pt x="34" y="91"/>
                </a:lnTo>
                <a:lnTo>
                  <a:pt x="34" y="89"/>
                </a:lnTo>
                <a:lnTo>
                  <a:pt x="36" y="89"/>
                </a:lnTo>
                <a:lnTo>
                  <a:pt x="36" y="87"/>
                </a:lnTo>
                <a:lnTo>
                  <a:pt x="37" y="87"/>
                </a:lnTo>
                <a:lnTo>
                  <a:pt x="37" y="86"/>
                </a:lnTo>
                <a:lnTo>
                  <a:pt x="39" y="86"/>
                </a:lnTo>
                <a:lnTo>
                  <a:pt x="39" y="84"/>
                </a:lnTo>
                <a:lnTo>
                  <a:pt x="41" y="84"/>
                </a:lnTo>
                <a:lnTo>
                  <a:pt x="41" y="82"/>
                </a:lnTo>
                <a:lnTo>
                  <a:pt x="43" y="82"/>
                </a:lnTo>
                <a:lnTo>
                  <a:pt x="44" y="82"/>
                </a:lnTo>
                <a:lnTo>
                  <a:pt x="44" y="80"/>
                </a:lnTo>
                <a:lnTo>
                  <a:pt x="46" y="80"/>
                </a:lnTo>
                <a:lnTo>
                  <a:pt x="46" y="82"/>
                </a:lnTo>
                <a:lnTo>
                  <a:pt x="48" y="82"/>
                </a:lnTo>
                <a:lnTo>
                  <a:pt x="49" y="82"/>
                </a:lnTo>
                <a:lnTo>
                  <a:pt x="49" y="80"/>
                </a:lnTo>
                <a:lnTo>
                  <a:pt x="49" y="79"/>
                </a:lnTo>
                <a:lnTo>
                  <a:pt x="51" y="79"/>
                </a:lnTo>
                <a:lnTo>
                  <a:pt x="51" y="77"/>
                </a:lnTo>
                <a:lnTo>
                  <a:pt x="49" y="77"/>
                </a:lnTo>
                <a:lnTo>
                  <a:pt x="49" y="75"/>
                </a:lnTo>
                <a:lnTo>
                  <a:pt x="49" y="74"/>
                </a:lnTo>
                <a:lnTo>
                  <a:pt x="49" y="72"/>
                </a:lnTo>
                <a:lnTo>
                  <a:pt x="51" y="72"/>
                </a:lnTo>
                <a:lnTo>
                  <a:pt x="51" y="70"/>
                </a:lnTo>
                <a:lnTo>
                  <a:pt x="53" y="70"/>
                </a:lnTo>
                <a:lnTo>
                  <a:pt x="53" y="68"/>
                </a:lnTo>
                <a:lnTo>
                  <a:pt x="55" y="68"/>
                </a:lnTo>
                <a:lnTo>
                  <a:pt x="55" y="67"/>
                </a:lnTo>
                <a:lnTo>
                  <a:pt x="56" y="67"/>
                </a:lnTo>
                <a:lnTo>
                  <a:pt x="56" y="65"/>
                </a:lnTo>
                <a:lnTo>
                  <a:pt x="58" y="65"/>
                </a:lnTo>
                <a:lnTo>
                  <a:pt x="58" y="63"/>
                </a:lnTo>
                <a:lnTo>
                  <a:pt x="60" y="61"/>
                </a:lnTo>
                <a:lnTo>
                  <a:pt x="61" y="61"/>
                </a:lnTo>
                <a:lnTo>
                  <a:pt x="61" y="60"/>
                </a:lnTo>
                <a:lnTo>
                  <a:pt x="63" y="60"/>
                </a:lnTo>
                <a:lnTo>
                  <a:pt x="63" y="58"/>
                </a:lnTo>
                <a:lnTo>
                  <a:pt x="63" y="56"/>
                </a:lnTo>
                <a:lnTo>
                  <a:pt x="63" y="55"/>
                </a:lnTo>
                <a:lnTo>
                  <a:pt x="63" y="53"/>
                </a:lnTo>
                <a:lnTo>
                  <a:pt x="65" y="53"/>
                </a:lnTo>
                <a:lnTo>
                  <a:pt x="65" y="51"/>
                </a:lnTo>
                <a:lnTo>
                  <a:pt x="65" y="49"/>
                </a:lnTo>
                <a:lnTo>
                  <a:pt x="67" y="49"/>
                </a:lnTo>
                <a:lnTo>
                  <a:pt x="67" y="48"/>
                </a:lnTo>
                <a:lnTo>
                  <a:pt x="67" y="46"/>
                </a:lnTo>
                <a:lnTo>
                  <a:pt x="65" y="46"/>
                </a:lnTo>
                <a:lnTo>
                  <a:pt x="65" y="44"/>
                </a:lnTo>
                <a:lnTo>
                  <a:pt x="65" y="43"/>
                </a:lnTo>
                <a:lnTo>
                  <a:pt x="67" y="43"/>
                </a:lnTo>
                <a:lnTo>
                  <a:pt x="67" y="41"/>
                </a:lnTo>
                <a:lnTo>
                  <a:pt x="68" y="41"/>
                </a:lnTo>
                <a:lnTo>
                  <a:pt x="70" y="41"/>
                </a:lnTo>
                <a:lnTo>
                  <a:pt x="70" y="39"/>
                </a:lnTo>
                <a:lnTo>
                  <a:pt x="70" y="37"/>
                </a:lnTo>
                <a:lnTo>
                  <a:pt x="72" y="37"/>
                </a:lnTo>
                <a:lnTo>
                  <a:pt x="72" y="36"/>
                </a:lnTo>
                <a:lnTo>
                  <a:pt x="72" y="34"/>
                </a:lnTo>
                <a:lnTo>
                  <a:pt x="74" y="34"/>
                </a:lnTo>
                <a:lnTo>
                  <a:pt x="74" y="32"/>
                </a:lnTo>
                <a:lnTo>
                  <a:pt x="75" y="32"/>
                </a:lnTo>
                <a:lnTo>
                  <a:pt x="75" y="31"/>
                </a:lnTo>
                <a:lnTo>
                  <a:pt x="74" y="31"/>
                </a:lnTo>
                <a:lnTo>
                  <a:pt x="74" y="29"/>
                </a:lnTo>
                <a:lnTo>
                  <a:pt x="75" y="27"/>
                </a:lnTo>
                <a:lnTo>
                  <a:pt x="75" y="25"/>
                </a:lnTo>
                <a:lnTo>
                  <a:pt x="77" y="24"/>
                </a:lnTo>
                <a:lnTo>
                  <a:pt x="77" y="22"/>
                </a:lnTo>
                <a:lnTo>
                  <a:pt x="79" y="22"/>
                </a:lnTo>
                <a:lnTo>
                  <a:pt x="79" y="20"/>
                </a:lnTo>
                <a:lnTo>
                  <a:pt x="80" y="18"/>
                </a:lnTo>
                <a:lnTo>
                  <a:pt x="82" y="18"/>
                </a:lnTo>
                <a:lnTo>
                  <a:pt x="82" y="17"/>
                </a:lnTo>
                <a:lnTo>
                  <a:pt x="84" y="17"/>
                </a:lnTo>
                <a:lnTo>
                  <a:pt x="86" y="17"/>
                </a:lnTo>
                <a:lnTo>
                  <a:pt x="86" y="15"/>
                </a:lnTo>
                <a:lnTo>
                  <a:pt x="87" y="15"/>
                </a:lnTo>
                <a:lnTo>
                  <a:pt x="87" y="13"/>
                </a:lnTo>
                <a:lnTo>
                  <a:pt x="89" y="13"/>
                </a:lnTo>
                <a:lnTo>
                  <a:pt x="89" y="12"/>
                </a:lnTo>
                <a:lnTo>
                  <a:pt x="91" y="12"/>
                </a:lnTo>
                <a:lnTo>
                  <a:pt x="91" y="10"/>
                </a:lnTo>
                <a:lnTo>
                  <a:pt x="92" y="8"/>
                </a:lnTo>
                <a:lnTo>
                  <a:pt x="92" y="6"/>
                </a:lnTo>
                <a:lnTo>
                  <a:pt x="92" y="5"/>
                </a:lnTo>
                <a:lnTo>
                  <a:pt x="94" y="5"/>
                </a:lnTo>
                <a:lnTo>
                  <a:pt x="96" y="5"/>
                </a:lnTo>
                <a:lnTo>
                  <a:pt x="96" y="3"/>
                </a:lnTo>
                <a:lnTo>
                  <a:pt x="98" y="3"/>
                </a:lnTo>
                <a:lnTo>
                  <a:pt x="99" y="3"/>
                </a:lnTo>
                <a:lnTo>
                  <a:pt x="101" y="3"/>
                </a:lnTo>
                <a:lnTo>
                  <a:pt x="103" y="3"/>
                </a:lnTo>
                <a:lnTo>
                  <a:pt x="105" y="3"/>
                </a:lnTo>
                <a:lnTo>
                  <a:pt x="105" y="1"/>
                </a:lnTo>
                <a:lnTo>
                  <a:pt x="105" y="0"/>
                </a:lnTo>
                <a:lnTo>
                  <a:pt x="106" y="0"/>
                </a:lnTo>
                <a:lnTo>
                  <a:pt x="108" y="0"/>
                </a:lnTo>
                <a:lnTo>
                  <a:pt x="108" y="1"/>
                </a:lnTo>
                <a:lnTo>
                  <a:pt x="110" y="1"/>
                </a:lnTo>
                <a:lnTo>
                  <a:pt x="111" y="1"/>
                </a:lnTo>
                <a:lnTo>
                  <a:pt x="111" y="0"/>
                </a:lnTo>
                <a:lnTo>
                  <a:pt x="113" y="0"/>
                </a:lnTo>
                <a:lnTo>
                  <a:pt x="115" y="0"/>
                </a:lnTo>
                <a:lnTo>
                  <a:pt x="115" y="1"/>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a:off x="5918452" y="5556963"/>
            <a:ext cx="746135" cy="818097"/>
          </a:xfrm>
          <a:custGeom>
            <a:avLst/>
            <a:gdLst>
              <a:gd name="T0" fmla="*/ 69 w 394"/>
              <a:gd name="T1" fmla="*/ 12 h 432"/>
              <a:gd name="T2" fmla="*/ 82 w 394"/>
              <a:gd name="T3" fmla="*/ 17 h 432"/>
              <a:gd name="T4" fmla="*/ 96 w 394"/>
              <a:gd name="T5" fmla="*/ 22 h 432"/>
              <a:gd name="T6" fmla="*/ 125 w 394"/>
              <a:gd name="T7" fmla="*/ 33 h 432"/>
              <a:gd name="T8" fmla="*/ 144 w 394"/>
              <a:gd name="T9" fmla="*/ 35 h 432"/>
              <a:gd name="T10" fmla="*/ 163 w 394"/>
              <a:gd name="T11" fmla="*/ 35 h 432"/>
              <a:gd name="T12" fmla="*/ 182 w 394"/>
              <a:gd name="T13" fmla="*/ 35 h 432"/>
              <a:gd name="T14" fmla="*/ 199 w 394"/>
              <a:gd name="T15" fmla="*/ 36 h 432"/>
              <a:gd name="T16" fmla="*/ 220 w 394"/>
              <a:gd name="T17" fmla="*/ 36 h 432"/>
              <a:gd name="T18" fmla="*/ 237 w 394"/>
              <a:gd name="T19" fmla="*/ 38 h 432"/>
              <a:gd name="T20" fmla="*/ 256 w 394"/>
              <a:gd name="T21" fmla="*/ 38 h 432"/>
              <a:gd name="T22" fmla="*/ 275 w 394"/>
              <a:gd name="T23" fmla="*/ 38 h 432"/>
              <a:gd name="T24" fmla="*/ 282 w 394"/>
              <a:gd name="T25" fmla="*/ 47 h 432"/>
              <a:gd name="T26" fmla="*/ 284 w 394"/>
              <a:gd name="T27" fmla="*/ 60 h 432"/>
              <a:gd name="T28" fmla="*/ 275 w 394"/>
              <a:gd name="T29" fmla="*/ 72 h 432"/>
              <a:gd name="T30" fmla="*/ 280 w 394"/>
              <a:gd name="T31" fmla="*/ 83 h 432"/>
              <a:gd name="T32" fmla="*/ 273 w 394"/>
              <a:gd name="T33" fmla="*/ 95 h 432"/>
              <a:gd name="T34" fmla="*/ 273 w 394"/>
              <a:gd name="T35" fmla="*/ 105 h 432"/>
              <a:gd name="T36" fmla="*/ 282 w 394"/>
              <a:gd name="T37" fmla="*/ 102 h 432"/>
              <a:gd name="T38" fmla="*/ 287 w 394"/>
              <a:gd name="T39" fmla="*/ 112 h 432"/>
              <a:gd name="T40" fmla="*/ 289 w 394"/>
              <a:gd name="T41" fmla="*/ 126 h 432"/>
              <a:gd name="T42" fmla="*/ 296 w 394"/>
              <a:gd name="T43" fmla="*/ 131 h 432"/>
              <a:gd name="T44" fmla="*/ 301 w 394"/>
              <a:gd name="T45" fmla="*/ 145 h 432"/>
              <a:gd name="T46" fmla="*/ 308 w 394"/>
              <a:gd name="T47" fmla="*/ 155 h 432"/>
              <a:gd name="T48" fmla="*/ 313 w 394"/>
              <a:gd name="T49" fmla="*/ 164 h 432"/>
              <a:gd name="T50" fmla="*/ 320 w 394"/>
              <a:gd name="T51" fmla="*/ 176 h 432"/>
              <a:gd name="T52" fmla="*/ 332 w 394"/>
              <a:gd name="T53" fmla="*/ 184 h 432"/>
              <a:gd name="T54" fmla="*/ 342 w 394"/>
              <a:gd name="T55" fmla="*/ 193 h 432"/>
              <a:gd name="T56" fmla="*/ 351 w 394"/>
              <a:gd name="T57" fmla="*/ 202 h 432"/>
              <a:gd name="T58" fmla="*/ 354 w 394"/>
              <a:gd name="T59" fmla="*/ 214 h 432"/>
              <a:gd name="T60" fmla="*/ 360 w 394"/>
              <a:gd name="T61" fmla="*/ 226 h 432"/>
              <a:gd name="T62" fmla="*/ 368 w 394"/>
              <a:gd name="T63" fmla="*/ 236 h 432"/>
              <a:gd name="T64" fmla="*/ 380 w 394"/>
              <a:gd name="T65" fmla="*/ 243 h 432"/>
              <a:gd name="T66" fmla="*/ 391 w 394"/>
              <a:gd name="T67" fmla="*/ 251 h 432"/>
              <a:gd name="T68" fmla="*/ 389 w 394"/>
              <a:gd name="T69" fmla="*/ 262 h 432"/>
              <a:gd name="T70" fmla="*/ 382 w 394"/>
              <a:gd name="T71" fmla="*/ 274 h 432"/>
              <a:gd name="T72" fmla="*/ 378 w 394"/>
              <a:gd name="T73" fmla="*/ 289 h 432"/>
              <a:gd name="T74" fmla="*/ 375 w 394"/>
              <a:gd name="T75" fmla="*/ 305 h 432"/>
              <a:gd name="T76" fmla="*/ 370 w 394"/>
              <a:gd name="T77" fmla="*/ 319 h 432"/>
              <a:gd name="T78" fmla="*/ 366 w 394"/>
              <a:gd name="T79" fmla="*/ 334 h 432"/>
              <a:gd name="T80" fmla="*/ 360 w 394"/>
              <a:gd name="T81" fmla="*/ 348 h 432"/>
              <a:gd name="T82" fmla="*/ 353 w 394"/>
              <a:gd name="T83" fmla="*/ 356 h 432"/>
              <a:gd name="T84" fmla="*/ 342 w 394"/>
              <a:gd name="T85" fmla="*/ 365 h 432"/>
              <a:gd name="T86" fmla="*/ 334 w 394"/>
              <a:gd name="T87" fmla="*/ 372 h 432"/>
              <a:gd name="T88" fmla="*/ 327 w 394"/>
              <a:gd name="T89" fmla="*/ 384 h 432"/>
              <a:gd name="T90" fmla="*/ 327 w 394"/>
              <a:gd name="T91" fmla="*/ 391 h 432"/>
              <a:gd name="T92" fmla="*/ 327 w 394"/>
              <a:gd name="T93" fmla="*/ 399 h 432"/>
              <a:gd name="T94" fmla="*/ 315 w 394"/>
              <a:gd name="T95" fmla="*/ 406 h 432"/>
              <a:gd name="T96" fmla="*/ 304 w 394"/>
              <a:gd name="T97" fmla="*/ 413 h 432"/>
              <a:gd name="T98" fmla="*/ 298 w 394"/>
              <a:gd name="T99" fmla="*/ 425 h 432"/>
              <a:gd name="T100" fmla="*/ 265 w 394"/>
              <a:gd name="T101" fmla="*/ 399 h 432"/>
              <a:gd name="T102" fmla="*/ 232 w 394"/>
              <a:gd name="T103" fmla="*/ 363 h 432"/>
              <a:gd name="T104" fmla="*/ 189 w 394"/>
              <a:gd name="T105" fmla="*/ 334 h 432"/>
              <a:gd name="T106" fmla="*/ 156 w 394"/>
              <a:gd name="T107" fmla="*/ 296 h 432"/>
              <a:gd name="T108" fmla="*/ 132 w 394"/>
              <a:gd name="T109" fmla="*/ 255 h 432"/>
              <a:gd name="T110" fmla="*/ 89 w 394"/>
              <a:gd name="T111" fmla="*/ 245 h 432"/>
              <a:gd name="T112" fmla="*/ 72 w 394"/>
              <a:gd name="T113" fmla="*/ 198 h 432"/>
              <a:gd name="T114" fmla="*/ 79 w 394"/>
              <a:gd name="T115" fmla="*/ 143 h 432"/>
              <a:gd name="T116" fmla="*/ 45 w 394"/>
              <a:gd name="T117" fmla="*/ 109 h 432"/>
              <a:gd name="T118" fmla="*/ 3 w 394"/>
              <a:gd name="T119" fmla="*/ 78 h 432"/>
              <a:gd name="T120" fmla="*/ 5 w 394"/>
              <a:gd name="T121" fmla="*/ 28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4" h="432">
                <a:moveTo>
                  <a:pt x="53" y="0"/>
                </a:moveTo>
                <a:lnTo>
                  <a:pt x="58" y="7"/>
                </a:lnTo>
                <a:lnTo>
                  <a:pt x="60" y="7"/>
                </a:lnTo>
                <a:lnTo>
                  <a:pt x="60" y="9"/>
                </a:lnTo>
                <a:lnTo>
                  <a:pt x="62" y="9"/>
                </a:lnTo>
                <a:lnTo>
                  <a:pt x="64" y="9"/>
                </a:lnTo>
                <a:lnTo>
                  <a:pt x="65" y="9"/>
                </a:lnTo>
                <a:lnTo>
                  <a:pt x="65" y="10"/>
                </a:lnTo>
                <a:lnTo>
                  <a:pt x="67" y="10"/>
                </a:lnTo>
                <a:lnTo>
                  <a:pt x="69" y="10"/>
                </a:lnTo>
                <a:lnTo>
                  <a:pt x="69" y="12"/>
                </a:lnTo>
                <a:lnTo>
                  <a:pt x="70" y="12"/>
                </a:lnTo>
                <a:lnTo>
                  <a:pt x="72" y="12"/>
                </a:lnTo>
                <a:lnTo>
                  <a:pt x="74" y="12"/>
                </a:lnTo>
                <a:lnTo>
                  <a:pt x="74" y="14"/>
                </a:lnTo>
                <a:lnTo>
                  <a:pt x="76" y="14"/>
                </a:lnTo>
                <a:lnTo>
                  <a:pt x="77" y="14"/>
                </a:lnTo>
                <a:lnTo>
                  <a:pt x="77" y="16"/>
                </a:lnTo>
                <a:lnTo>
                  <a:pt x="79" y="16"/>
                </a:lnTo>
                <a:lnTo>
                  <a:pt x="81" y="16"/>
                </a:lnTo>
                <a:lnTo>
                  <a:pt x="82" y="16"/>
                </a:lnTo>
                <a:lnTo>
                  <a:pt x="82" y="17"/>
                </a:lnTo>
                <a:lnTo>
                  <a:pt x="84" y="17"/>
                </a:lnTo>
                <a:lnTo>
                  <a:pt x="86" y="17"/>
                </a:lnTo>
                <a:lnTo>
                  <a:pt x="86" y="19"/>
                </a:lnTo>
                <a:lnTo>
                  <a:pt x="88" y="19"/>
                </a:lnTo>
                <a:lnTo>
                  <a:pt x="89" y="19"/>
                </a:lnTo>
                <a:lnTo>
                  <a:pt x="91" y="19"/>
                </a:lnTo>
                <a:lnTo>
                  <a:pt x="91" y="21"/>
                </a:lnTo>
                <a:lnTo>
                  <a:pt x="93" y="21"/>
                </a:lnTo>
                <a:lnTo>
                  <a:pt x="95" y="21"/>
                </a:lnTo>
                <a:lnTo>
                  <a:pt x="95" y="22"/>
                </a:lnTo>
                <a:lnTo>
                  <a:pt x="96" y="22"/>
                </a:lnTo>
                <a:lnTo>
                  <a:pt x="98" y="22"/>
                </a:lnTo>
                <a:lnTo>
                  <a:pt x="100" y="24"/>
                </a:lnTo>
                <a:lnTo>
                  <a:pt x="101" y="24"/>
                </a:lnTo>
                <a:lnTo>
                  <a:pt x="103" y="24"/>
                </a:lnTo>
                <a:lnTo>
                  <a:pt x="103" y="26"/>
                </a:lnTo>
                <a:lnTo>
                  <a:pt x="105" y="26"/>
                </a:lnTo>
                <a:lnTo>
                  <a:pt x="107" y="26"/>
                </a:lnTo>
                <a:lnTo>
                  <a:pt x="107" y="28"/>
                </a:lnTo>
                <a:lnTo>
                  <a:pt x="108" y="28"/>
                </a:lnTo>
                <a:lnTo>
                  <a:pt x="124" y="33"/>
                </a:lnTo>
                <a:lnTo>
                  <a:pt x="125" y="33"/>
                </a:lnTo>
                <a:lnTo>
                  <a:pt x="127" y="33"/>
                </a:lnTo>
                <a:lnTo>
                  <a:pt x="129" y="35"/>
                </a:lnTo>
                <a:lnTo>
                  <a:pt x="131" y="35"/>
                </a:lnTo>
                <a:lnTo>
                  <a:pt x="132" y="35"/>
                </a:lnTo>
                <a:lnTo>
                  <a:pt x="134" y="35"/>
                </a:lnTo>
                <a:lnTo>
                  <a:pt x="136" y="35"/>
                </a:lnTo>
                <a:lnTo>
                  <a:pt x="138" y="35"/>
                </a:lnTo>
                <a:lnTo>
                  <a:pt x="139" y="35"/>
                </a:lnTo>
                <a:lnTo>
                  <a:pt x="141" y="35"/>
                </a:lnTo>
                <a:lnTo>
                  <a:pt x="143" y="35"/>
                </a:lnTo>
                <a:lnTo>
                  <a:pt x="144" y="35"/>
                </a:lnTo>
                <a:lnTo>
                  <a:pt x="146" y="35"/>
                </a:lnTo>
                <a:lnTo>
                  <a:pt x="148" y="35"/>
                </a:lnTo>
                <a:lnTo>
                  <a:pt x="150" y="35"/>
                </a:lnTo>
                <a:lnTo>
                  <a:pt x="151" y="35"/>
                </a:lnTo>
                <a:lnTo>
                  <a:pt x="153" y="35"/>
                </a:lnTo>
                <a:lnTo>
                  <a:pt x="155" y="35"/>
                </a:lnTo>
                <a:lnTo>
                  <a:pt x="156" y="35"/>
                </a:lnTo>
                <a:lnTo>
                  <a:pt x="158" y="35"/>
                </a:lnTo>
                <a:lnTo>
                  <a:pt x="160" y="35"/>
                </a:lnTo>
                <a:lnTo>
                  <a:pt x="162" y="35"/>
                </a:lnTo>
                <a:lnTo>
                  <a:pt x="163" y="35"/>
                </a:lnTo>
                <a:lnTo>
                  <a:pt x="165" y="35"/>
                </a:lnTo>
                <a:lnTo>
                  <a:pt x="167" y="35"/>
                </a:lnTo>
                <a:lnTo>
                  <a:pt x="169" y="35"/>
                </a:lnTo>
                <a:lnTo>
                  <a:pt x="170" y="35"/>
                </a:lnTo>
                <a:lnTo>
                  <a:pt x="172" y="35"/>
                </a:lnTo>
                <a:lnTo>
                  <a:pt x="174" y="35"/>
                </a:lnTo>
                <a:lnTo>
                  <a:pt x="175" y="35"/>
                </a:lnTo>
                <a:lnTo>
                  <a:pt x="177" y="35"/>
                </a:lnTo>
                <a:lnTo>
                  <a:pt x="179" y="35"/>
                </a:lnTo>
                <a:lnTo>
                  <a:pt x="181" y="35"/>
                </a:lnTo>
                <a:lnTo>
                  <a:pt x="182" y="35"/>
                </a:lnTo>
                <a:lnTo>
                  <a:pt x="182" y="36"/>
                </a:lnTo>
                <a:lnTo>
                  <a:pt x="184" y="36"/>
                </a:lnTo>
                <a:lnTo>
                  <a:pt x="186" y="36"/>
                </a:lnTo>
                <a:lnTo>
                  <a:pt x="187" y="36"/>
                </a:lnTo>
                <a:lnTo>
                  <a:pt x="189" y="36"/>
                </a:lnTo>
                <a:lnTo>
                  <a:pt x="191" y="36"/>
                </a:lnTo>
                <a:lnTo>
                  <a:pt x="193" y="36"/>
                </a:lnTo>
                <a:lnTo>
                  <a:pt x="194" y="36"/>
                </a:lnTo>
                <a:lnTo>
                  <a:pt x="196" y="36"/>
                </a:lnTo>
                <a:lnTo>
                  <a:pt x="198" y="36"/>
                </a:lnTo>
                <a:lnTo>
                  <a:pt x="199" y="36"/>
                </a:lnTo>
                <a:lnTo>
                  <a:pt x="201" y="36"/>
                </a:lnTo>
                <a:lnTo>
                  <a:pt x="203" y="36"/>
                </a:lnTo>
                <a:lnTo>
                  <a:pt x="205" y="36"/>
                </a:lnTo>
                <a:lnTo>
                  <a:pt x="206" y="36"/>
                </a:lnTo>
                <a:lnTo>
                  <a:pt x="208" y="36"/>
                </a:lnTo>
                <a:lnTo>
                  <a:pt x="210" y="36"/>
                </a:lnTo>
                <a:lnTo>
                  <a:pt x="212" y="36"/>
                </a:lnTo>
                <a:lnTo>
                  <a:pt x="213" y="36"/>
                </a:lnTo>
                <a:lnTo>
                  <a:pt x="215" y="36"/>
                </a:lnTo>
                <a:lnTo>
                  <a:pt x="217" y="36"/>
                </a:lnTo>
                <a:lnTo>
                  <a:pt x="220" y="36"/>
                </a:lnTo>
                <a:lnTo>
                  <a:pt x="222" y="36"/>
                </a:lnTo>
                <a:lnTo>
                  <a:pt x="224" y="36"/>
                </a:lnTo>
                <a:lnTo>
                  <a:pt x="225" y="36"/>
                </a:lnTo>
                <a:lnTo>
                  <a:pt x="227" y="36"/>
                </a:lnTo>
                <a:lnTo>
                  <a:pt x="229" y="36"/>
                </a:lnTo>
                <a:lnTo>
                  <a:pt x="230" y="36"/>
                </a:lnTo>
                <a:lnTo>
                  <a:pt x="232" y="36"/>
                </a:lnTo>
                <a:lnTo>
                  <a:pt x="234" y="36"/>
                </a:lnTo>
                <a:lnTo>
                  <a:pt x="236" y="36"/>
                </a:lnTo>
                <a:lnTo>
                  <a:pt x="237" y="36"/>
                </a:lnTo>
                <a:lnTo>
                  <a:pt x="237" y="38"/>
                </a:lnTo>
                <a:lnTo>
                  <a:pt x="239" y="38"/>
                </a:lnTo>
                <a:lnTo>
                  <a:pt x="241" y="38"/>
                </a:lnTo>
                <a:lnTo>
                  <a:pt x="243" y="38"/>
                </a:lnTo>
                <a:lnTo>
                  <a:pt x="244" y="38"/>
                </a:lnTo>
                <a:lnTo>
                  <a:pt x="246" y="38"/>
                </a:lnTo>
                <a:lnTo>
                  <a:pt x="248" y="38"/>
                </a:lnTo>
                <a:lnTo>
                  <a:pt x="249" y="38"/>
                </a:lnTo>
                <a:lnTo>
                  <a:pt x="251" y="38"/>
                </a:lnTo>
                <a:lnTo>
                  <a:pt x="253" y="38"/>
                </a:lnTo>
                <a:lnTo>
                  <a:pt x="255" y="38"/>
                </a:lnTo>
                <a:lnTo>
                  <a:pt x="256" y="38"/>
                </a:lnTo>
                <a:lnTo>
                  <a:pt x="258" y="38"/>
                </a:lnTo>
                <a:lnTo>
                  <a:pt x="260" y="38"/>
                </a:lnTo>
                <a:lnTo>
                  <a:pt x="261" y="38"/>
                </a:lnTo>
                <a:lnTo>
                  <a:pt x="263" y="38"/>
                </a:lnTo>
                <a:lnTo>
                  <a:pt x="265" y="38"/>
                </a:lnTo>
                <a:lnTo>
                  <a:pt x="267" y="38"/>
                </a:lnTo>
                <a:lnTo>
                  <a:pt x="268" y="38"/>
                </a:lnTo>
                <a:lnTo>
                  <a:pt x="270" y="38"/>
                </a:lnTo>
                <a:lnTo>
                  <a:pt x="272" y="38"/>
                </a:lnTo>
                <a:lnTo>
                  <a:pt x="273" y="38"/>
                </a:lnTo>
                <a:lnTo>
                  <a:pt x="275" y="38"/>
                </a:lnTo>
                <a:lnTo>
                  <a:pt x="277" y="38"/>
                </a:lnTo>
                <a:lnTo>
                  <a:pt x="279" y="38"/>
                </a:lnTo>
                <a:lnTo>
                  <a:pt x="279" y="40"/>
                </a:lnTo>
                <a:lnTo>
                  <a:pt x="280" y="40"/>
                </a:lnTo>
                <a:lnTo>
                  <a:pt x="280" y="41"/>
                </a:lnTo>
                <a:lnTo>
                  <a:pt x="282" y="41"/>
                </a:lnTo>
                <a:lnTo>
                  <a:pt x="282" y="43"/>
                </a:lnTo>
                <a:lnTo>
                  <a:pt x="282" y="45"/>
                </a:lnTo>
                <a:lnTo>
                  <a:pt x="282" y="47"/>
                </a:lnTo>
                <a:lnTo>
                  <a:pt x="284" y="47"/>
                </a:lnTo>
                <a:lnTo>
                  <a:pt x="282" y="47"/>
                </a:lnTo>
                <a:lnTo>
                  <a:pt x="282" y="48"/>
                </a:lnTo>
                <a:lnTo>
                  <a:pt x="284" y="48"/>
                </a:lnTo>
                <a:lnTo>
                  <a:pt x="284" y="50"/>
                </a:lnTo>
                <a:lnTo>
                  <a:pt x="284" y="52"/>
                </a:lnTo>
                <a:lnTo>
                  <a:pt x="284" y="53"/>
                </a:lnTo>
                <a:lnTo>
                  <a:pt x="284" y="55"/>
                </a:lnTo>
                <a:lnTo>
                  <a:pt x="286" y="55"/>
                </a:lnTo>
                <a:lnTo>
                  <a:pt x="284" y="55"/>
                </a:lnTo>
                <a:lnTo>
                  <a:pt x="284" y="57"/>
                </a:lnTo>
                <a:lnTo>
                  <a:pt x="284" y="59"/>
                </a:lnTo>
                <a:lnTo>
                  <a:pt x="284" y="60"/>
                </a:lnTo>
                <a:lnTo>
                  <a:pt x="282" y="60"/>
                </a:lnTo>
                <a:lnTo>
                  <a:pt x="282" y="62"/>
                </a:lnTo>
                <a:lnTo>
                  <a:pt x="280" y="62"/>
                </a:lnTo>
                <a:lnTo>
                  <a:pt x="280" y="64"/>
                </a:lnTo>
                <a:lnTo>
                  <a:pt x="280" y="66"/>
                </a:lnTo>
                <a:lnTo>
                  <a:pt x="279" y="66"/>
                </a:lnTo>
                <a:lnTo>
                  <a:pt x="279" y="67"/>
                </a:lnTo>
                <a:lnTo>
                  <a:pt x="277" y="69"/>
                </a:lnTo>
                <a:lnTo>
                  <a:pt x="277" y="71"/>
                </a:lnTo>
                <a:lnTo>
                  <a:pt x="277" y="72"/>
                </a:lnTo>
                <a:lnTo>
                  <a:pt x="275" y="72"/>
                </a:lnTo>
                <a:lnTo>
                  <a:pt x="273" y="72"/>
                </a:lnTo>
                <a:lnTo>
                  <a:pt x="273" y="74"/>
                </a:lnTo>
                <a:lnTo>
                  <a:pt x="273" y="76"/>
                </a:lnTo>
                <a:lnTo>
                  <a:pt x="273" y="78"/>
                </a:lnTo>
                <a:lnTo>
                  <a:pt x="275" y="78"/>
                </a:lnTo>
                <a:lnTo>
                  <a:pt x="277" y="78"/>
                </a:lnTo>
                <a:lnTo>
                  <a:pt x="277" y="79"/>
                </a:lnTo>
                <a:lnTo>
                  <a:pt x="277" y="81"/>
                </a:lnTo>
                <a:lnTo>
                  <a:pt x="279" y="81"/>
                </a:lnTo>
                <a:lnTo>
                  <a:pt x="279" y="83"/>
                </a:lnTo>
                <a:lnTo>
                  <a:pt x="280" y="83"/>
                </a:lnTo>
                <a:lnTo>
                  <a:pt x="279" y="83"/>
                </a:lnTo>
                <a:lnTo>
                  <a:pt x="279" y="84"/>
                </a:lnTo>
                <a:lnTo>
                  <a:pt x="279" y="86"/>
                </a:lnTo>
                <a:lnTo>
                  <a:pt x="279" y="88"/>
                </a:lnTo>
                <a:lnTo>
                  <a:pt x="277" y="88"/>
                </a:lnTo>
                <a:lnTo>
                  <a:pt x="277" y="90"/>
                </a:lnTo>
                <a:lnTo>
                  <a:pt x="275" y="90"/>
                </a:lnTo>
                <a:lnTo>
                  <a:pt x="275" y="91"/>
                </a:lnTo>
                <a:lnTo>
                  <a:pt x="275" y="93"/>
                </a:lnTo>
                <a:lnTo>
                  <a:pt x="275" y="95"/>
                </a:lnTo>
                <a:lnTo>
                  <a:pt x="273" y="95"/>
                </a:lnTo>
                <a:lnTo>
                  <a:pt x="273" y="97"/>
                </a:lnTo>
                <a:lnTo>
                  <a:pt x="272" y="97"/>
                </a:lnTo>
                <a:lnTo>
                  <a:pt x="272" y="98"/>
                </a:lnTo>
                <a:lnTo>
                  <a:pt x="270" y="100"/>
                </a:lnTo>
                <a:lnTo>
                  <a:pt x="270" y="102"/>
                </a:lnTo>
                <a:lnTo>
                  <a:pt x="270" y="103"/>
                </a:lnTo>
                <a:lnTo>
                  <a:pt x="270" y="105"/>
                </a:lnTo>
                <a:lnTo>
                  <a:pt x="270" y="107"/>
                </a:lnTo>
                <a:lnTo>
                  <a:pt x="272" y="107"/>
                </a:lnTo>
                <a:lnTo>
                  <a:pt x="273" y="107"/>
                </a:lnTo>
                <a:lnTo>
                  <a:pt x="273" y="105"/>
                </a:lnTo>
                <a:lnTo>
                  <a:pt x="275" y="105"/>
                </a:lnTo>
                <a:lnTo>
                  <a:pt x="277" y="105"/>
                </a:lnTo>
                <a:lnTo>
                  <a:pt x="277" y="103"/>
                </a:lnTo>
                <a:lnTo>
                  <a:pt x="279" y="103"/>
                </a:lnTo>
                <a:lnTo>
                  <a:pt x="279" y="102"/>
                </a:lnTo>
                <a:lnTo>
                  <a:pt x="280" y="102"/>
                </a:lnTo>
                <a:lnTo>
                  <a:pt x="280" y="103"/>
                </a:lnTo>
                <a:lnTo>
                  <a:pt x="280" y="102"/>
                </a:lnTo>
                <a:lnTo>
                  <a:pt x="280" y="103"/>
                </a:lnTo>
                <a:lnTo>
                  <a:pt x="282" y="103"/>
                </a:lnTo>
                <a:lnTo>
                  <a:pt x="282" y="102"/>
                </a:lnTo>
                <a:lnTo>
                  <a:pt x="284" y="102"/>
                </a:lnTo>
                <a:lnTo>
                  <a:pt x="286" y="102"/>
                </a:lnTo>
                <a:lnTo>
                  <a:pt x="286" y="103"/>
                </a:lnTo>
                <a:lnTo>
                  <a:pt x="287" y="103"/>
                </a:lnTo>
                <a:lnTo>
                  <a:pt x="287" y="105"/>
                </a:lnTo>
                <a:lnTo>
                  <a:pt x="289" y="105"/>
                </a:lnTo>
                <a:lnTo>
                  <a:pt x="289" y="107"/>
                </a:lnTo>
                <a:lnTo>
                  <a:pt x="289" y="109"/>
                </a:lnTo>
                <a:lnTo>
                  <a:pt x="289" y="110"/>
                </a:lnTo>
                <a:lnTo>
                  <a:pt x="287" y="110"/>
                </a:lnTo>
                <a:lnTo>
                  <a:pt x="287" y="112"/>
                </a:lnTo>
                <a:lnTo>
                  <a:pt x="289" y="112"/>
                </a:lnTo>
                <a:lnTo>
                  <a:pt x="289" y="114"/>
                </a:lnTo>
                <a:lnTo>
                  <a:pt x="287" y="114"/>
                </a:lnTo>
                <a:lnTo>
                  <a:pt x="287" y="115"/>
                </a:lnTo>
                <a:lnTo>
                  <a:pt x="287" y="117"/>
                </a:lnTo>
                <a:lnTo>
                  <a:pt x="287" y="119"/>
                </a:lnTo>
                <a:lnTo>
                  <a:pt x="287" y="121"/>
                </a:lnTo>
                <a:lnTo>
                  <a:pt x="287" y="122"/>
                </a:lnTo>
                <a:lnTo>
                  <a:pt x="289" y="122"/>
                </a:lnTo>
                <a:lnTo>
                  <a:pt x="289" y="124"/>
                </a:lnTo>
                <a:lnTo>
                  <a:pt x="289" y="126"/>
                </a:lnTo>
                <a:lnTo>
                  <a:pt x="289" y="127"/>
                </a:lnTo>
                <a:lnTo>
                  <a:pt x="291" y="127"/>
                </a:lnTo>
                <a:lnTo>
                  <a:pt x="291" y="126"/>
                </a:lnTo>
                <a:lnTo>
                  <a:pt x="292" y="126"/>
                </a:lnTo>
                <a:lnTo>
                  <a:pt x="294" y="126"/>
                </a:lnTo>
                <a:lnTo>
                  <a:pt x="296" y="126"/>
                </a:lnTo>
                <a:lnTo>
                  <a:pt x="296" y="127"/>
                </a:lnTo>
                <a:lnTo>
                  <a:pt x="296" y="129"/>
                </a:lnTo>
                <a:lnTo>
                  <a:pt x="294" y="129"/>
                </a:lnTo>
                <a:lnTo>
                  <a:pt x="294" y="131"/>
                </a:lnTo>
                <a:lnTo>
                  <a:pt x="296" y="131"/>
                </a:lnTo>
                <a:lnTo>
                  <a:pt x="296" y="133"/>
                </a:lnTo>
                <a:lnTo>
                  <a:pt x="298" y="133"/>
                </a:lnTo>
                <a:lnTo>
                  <a:pt x="298" y="134"/>
                </a:lnTo>
                <a:lnTo>
                  <a:pt x="299" y="134"/>
                </a:lnTo>
                <a:lnTo>
                  <a:pt x="299" y="136"/>
                </a:lnTo>
                <a:lnTo>
                  <a:pt x="299" y="138"/>
                </a:lnTo>
                <a:lnTo>
                  <a:pt x="299" y="140"/>
                </a:lnTo>
                <a:lnTo>
                  <a:pt x="301" y="140"/>
                </a:lnTo>
                <a:lnTo>
                  <a:pt x="301" y="141"/>
                </a:lnTo>
                <a:lnTo>
                  <a:pt x="301" y="143"/>
                </a:lnTo>
                <a:lnTo>
                  <a:pt x="301" y="145"/>
                </a:lnTo>
                <a:lnTo>
                  <a:pt x="301" y="146"/>
                </a:lnTo>
                <a:lnTo>
                  <a:pt x="303" y="146"/>
                </a:lnTo>
                <a:lnTo>
                  <a:pt x="303" y="148"/>
                </a:lnTo>
                <a:lnTo>
                  <a:pt x="304" y="148"/>
                </a:lnTo>
                <a:lnTo>
                  <a:pt x="306" y="148"/>
                </a:lnTo>
                <a:lnTo>
                  <a:pt x="306" y="150"/>
                </a:lnTo>
                <a:lnTo>
                  <a:pt x="308" y="152"/>
                </a:lnTo>
                <a:lnTo>
                  <a:pt x="308" y="153"/>
                </a:lnTo>
                <a:lnTo>
                  <a:pt x="310" y="153"/>
                </a:lnTo>
                <a:lnTo>
                  <a:pt x="308" y="153"/>
                </a:lnTo>
                <a:lnTo>
                  <a:pt x="308" y="155"/>
                </a:lnTo>
                <a:lnTo>
                  <a:pt x="308" y="157"/>
                </a:lnTo>
                <a:lnTo>
                  <a:pt x="308" y="155"/>
                </a:lnTo>
                <a:lnTo>
                  <a:pt x="306" y="155"/>
                </a:lnTo>
                <a:lnTo>
                  <a:pt x="306" y="157"/>
                </a:lnTo>
                <a:lnTo>
                  <a:pt x="306" y="158"/>
                </a:lnTo>
                <a:lnTo>
                  <a:pt x="308" y="158"/>
                </a:lnTo>
                <a:lnTo>
                  <a:pt x="310" y="160"/>
                </a:lnTo>
                <a:lnTo>
                  <a:pt x="311" y="160"/>
                </a:lnTo>
                <a:lnTo>
                  <a:pt x="311" y="162"/>
                </a:lnTo>
                <a:lnTo>
                  <a:pt x="313" y="162"/>
                </a:lnTo>
                <a:lnTo>
                  <a:pt x="313" y="164"/>
                </a:lnTo>
                <a:lnTo>
                  <a:pt x="313" y="165"/>
                </a:lnTo>
                <a:lnTo>
                  <a:pt x="315" y="165"/>
                </a:lnTo>
                <a:lnTo>
                  <a:pt x="315" y="167"/>
                </a:lnTo>
                <a:lnTo>
                  <a:pt x="315" y="169"/>
                </a:lnTo>
                <a:lnTo>
                  <a:pt x="315" y="171"/>
                </a:lnTo>
                <a:lnTo>
                  <a:pt x="317" y="171"/>
                </a:lnTo>
                <a:lnTo>
                  <a:pt x="317" y="172"/>
                </a:lnTo>
                <a:lnTo>
                  <a:pt x="318" y="172"/>
                </a:lnTo>
                <a:lnTo>
                  <a:pt x="318" y="174"/>
                </a:lnTo>
                <a:lnTo>
                  <a:pt x="318" y="176"/>
                </a:lnTo>
                <a:lnTo>
                  <a:pt x="320" y="176"/>
                </a:lnTo>
                <a:lnTo>
                  <a:pt x="320" y="177"/>
                </a:lnTo>
                <a:lnTo>
                  <a:pt x="322" y="177"/>
                </a:lnTo>
                <a:lnTo>
                  <a:pt x="323" y="179"/>
                </a:lnTo>
                <a:lnTo>
                  <a:pt x="325" y="179"/>
                </a:lnTo>
                <a:lnTo>
                  <a:pt x="325" y="181"/>
                </a:lnTo>
                <a:lnTo>
                  <a:pt x="327" y="181"/>
                </a:lnTo>
                <a:lnTo>
                  <a:pt x="329" y="181"/>
                </a:lnTo>
                <a:lnTo>
                  <a:pt x="329" y="183"/>
                </a:lnTo>
                <a:lnTo>
                  <a:pt x="330" y="183"/>
                </a:lnTo>
                <a:lnTo>
                  <a:pt x="332" y="183"/>
                </a:lnTo>
                <a:lnTo>
                  <a:pt x="332" y="184"/>
                </a:lnTo>
                <a:lnTo>
                  <a:pt x="334" y="184"/>
                </a:lnTo>
                <a:lnTo>
                  <a:pt x="335" y="184"/>
                </a:lnTo>
                <a:lnTo>
                  <a:pt x="335" y="186"/>
                </a:lnTo>
                <a:lnTo>
                  <a:pt x="337" y="186"/>
                </a:lnTo>
                <a:lnTo>
                  <a:pt x="337" y="188"/>
                </a:lnTo>
                <a:lnTo>
                  <a:pt x="339" y="188"/>
                </a:lnTo>
                <a:lnTo>
                  <a:pt x="339" y="189"/>
                </a:lnTo>
                <a:lnTo>
                  <a:pt x="341" y="189"/>
                </a:lnTo>
                <a:lnTo>
                  <a:pt x="341" y="191"/>
                </a:lnTo>
                <a:lnTo>
                  <a:pt x="342" y="191"/>
                </a:lnTo>
                <a:lnTo>
                  <a:pt x="342" y="193"/>
                </a:lnTo>
                <a:lnTo>
                  <a:pt x="344" y="195"/>
                </a:lnTo>
                <a:lnTo>
                  <a:pt x="344" y="196"/>
                </a:lnTo>
                <a:lnTo>
                  <a:pt x="346" y="196"/>
                </a:lnTo>
                <a:lnTo>
                  <a:pt x="346" y="198"/>
                </a:lnTo>
                <a:lnTo>
                  <a:pt x="347" y="198"/>
                </a:lnTo>
                <a:lnTo>
                  <a:pt x="347" y="200"/>
                </a:lnTo>
                <a:lnTo>
                  <a:pt x="349" y="200"/>
                </a:lnTo>
                <a:lnTo>
                  <a:pt x="349" y="202"/>
                </a:lnTo>
                <a:lnTo>
                  <a:pt x="351" y="202"/>
                </a:lnTo>
                <a:lnTo>
                  <a:pt x="349" y="202"/>
                </a:lnTo>
                <a:lnTo>
                  <a:pt x="351" y="202"/>
                </a:lnTo>
                <a:lnTo>
                  <a:pt x="349" y="203"/>
                </a:lnTo>
                <a:lnTo>
                  <a:pt x="349" y="205"/>
                </a:lnTo>
                <a:lnTo>
                  <a:pt x="347" y="205"/>
                </a:lnTo>
                <a:lnTo>
                  <a:pt x="347" y="207"/>
                </a:lnTo>
                <a:lnTo>
                  <a:pt x="347" y="208"/>
                </a:lnTo>
                <a:lnTo>
                  <a:pt x="349" y="210"/>
                </a:lnTo>
                <a:lnTo>
                  <a:pt x="351" y="210"/>
                </a:lnTo>
                <a:lnTo>
                  <a:pt x="351" y="212"/>
                </a:lnTo>
                <a:lnTo>
                  <a:pt x="351" y="214"/>
                </a:lnTo>
                <a:lnTo>
                  <a:pt x="353" y="214"/>
                </a:lnTo>
                <a:lnTo>
                  <a:pt x="354" y="214"/>
                </a:lnTo>
                <a:lnTo>
                  <a:pt x="354" y="215"/>
                </a:lnTo>
                <a:lnTo>
                  <a:pt x="353" y="215"/>
                </a:lnTo>
                <a:lnTo>
                  <a:pt x="354" y="215"/>
                </a:lnTo>
                <a:lnTo>
                  <a:pt x="354" y="217"/>
                </a:lnTo>
                <a:lnTo>
                  <a:pt x="354" y="219"/>
                </a:lnTo>
                <a:lnTo>
                  <a:pt x="354" y="220"/>
                </a:lnTo>
                <a:lnTo>
                  <a:pt x="356" y="220"/>
                </a:lnTo>
                <a:lnTo>
                  <a:pt x="356" y="222"/>
                </a:lnTo>
                <a:lnTo>
                  <a:pt x="358" y="224"/>
                </a:lnTo>
                <a:lnTo>
                  <a:pt x="358" y="226"/>
                </a:lnTo>
                <a:lnTo>
                  <a:pt x="360" y="226"/>
                </a:lnTo>
                <a:lnTo>
                  <a:pt x="360" y="227"/>
                </a:lnTo>
                <a:lnTo>
                  <a:pt x="361" y="227"/>
                </a:lnTo>
                <a:lnTo>
                  <a:pt x="361" y="229"/>
                </a:lnTo>
                <a:lnTo>
                  <a:pt x="363" y="229"/>
                </a:lnTo>
                <a:lnTo>
                  <a:pt x="363" y="231"/>
                </a:lnTo>
                <a:lnTo>
                  <a:pt x="363" y="233"/>
                </a:lnTo>
                <a:lnTo>
                  <a:pt x="365" y="233"/>
                </a:lnTo>
                <a:lnTo>
                  <a:pt x="365" y="234"/>
                </a:lnTo>
                <a:lnTo>
                  <a:pt x="366" y="234"/>
                </a:lnTo>
                <a:lnTo>
                  <a:pt x="366" y="236"/>
                </a:lnTo>
                <a:lnTo>
                  <a:pt x="368" y="236"/>
                </a:lnTo>
                <a:lnTo>
                  <a:pt x="370" y="236"/>
                </a:lnTo>
                <a:lnTo>
                  <a:pt x="370" y="238"/>
                </a:lnTo>
                <a:lnTo>
                  <a:pt x="372" y="238"/>
                </a:lnTo>
                <a:lnTo>
                  <a:pt x="373" y="238"/>
                </a:lnTo>
                <a:lnTo>
                  <a:pt x="375" y="238"/>
                </a:lnTo>
                <a:lnTo>
                  <a:pt x="375" y="239"/>
                </a:lnTo>
                <a:lnTo>
                  <a:pt x="377" y="239"/>
                </a:lnTo>
                <a:lnTo>
                  <a:pt x="377" y="241"/>
                </a:lnTo>
                <a:lnTo>
                  <a:pt x="378" y="241"/>
                </a:lnTo>
                <a:lnTo>
                  <a:pt x="378" y="243"/>
                </a:lnTo>
                <a:lnTo>
                  <a:pt x="380" y="243"/>
                </a:lnTo>
                <a:lnTo>
                  <a:pt x="380" y="245"/>
                </a:lnTo>
                <a:lnTo>
                  <a:pt x="382" y="245"/>
                </a:lnTo>
                <a:lnTo>
                  <a:pt x="382" y="246"/>
                </a:lnTo>
                <a:lnTo>
                  <a:pt x="384" y="246"/>
                </a:lnTo>
                <a:lnTo>
                  <a:pt x="385" y="246"/>
                </a:lnTo>
                <a:lnTo>
                  <a:pt x="385" y="248"/>
                </a:lnTo>
                <a:lnTo>
                  <a:pt x="387" y="248"/>
                </a:lnTo>
                <a:lnTo>
                  <a:pt x="389" y="248"/>
                </a:lnTo>
                <a:lnTo>
                  <a:pt x="391" y="248"/>
                </a:lnTo>
                <a:lnTo>
                  <a:pt x="391" y="250"/>
                </a:lnTo>
                <a:lnTo>
                  <a:pt x="391" y="251"/>
                </a:lnTo>
                <a:lnTo>
                  <a:pt x="392" y="251"/>
                </a:lnTo>
                <a:lnTo>
                  <a:pt x="392" y="253"/>
                </a:lnTo>
                <a:lnTo>
                  <a:pt x="394" y="253"/>
                </a:lnTo>
                <a:lnTo>
                  <a:pt x="394" y="255"/>
                </a:lnTo>
                <a:lnTo>
                  <a:pt x="392" y="255"/>
                </a:lnTo>
                <a:lnTo>
                  <a:pt x="392" y="257"/>
                </a:lnTo>
                <a:lnTo>
                  <a:pt x="392" y="258"/>
                </a:lnTo>
                <a:lnTo>
                  <a:pt x="391" y="258"/>
                </a:lnTo>
                <a:lnTo>
                  <a:pt x="391" y="260"/>
                </a:lnTo>
                <a:lnTo>
                  <a:pt x="391" y="262"/>
                </a:lnTo>
                <a:lnTo>
                  <a:pt x="389" y="262"/>
                </a:lnTo>
                <a:lnTo>
                  <a:pt x="389" y="263"/>
                </a:lnTo>
                <a:lnTo>
                  <a:pt x="387" y="263"/>
                </a:lnTo>
                <a:lnTo>
                  <a:pt x="387" y="265"/>
                </a:lnTo>
                <a:lnTo>
                  <a:pt x="385" y="265"/>
                </a:lnTo>
                <a:lnTo>
                  <a:pt x="385" y="267"/>
                </a:lnTo>
                <a:lnTo>
                  <a:pt x="384" y="267"/>
                </a:lnTo>
                <a:lnTo>
                  <a:pt x="384" y="269"/>
                </a:lnTo>
                <a:lnTo>
                  <a:pt x="384" y="270"/>
                </a:lnTo>
                <a:lnTo>
                  <a:pt x="382" y="270"/>
                </a:lnTo>
                <a:lnTo>
                  <a:pt x="382" y="272"/>
                </a:lnTo>
                <a:lnTo>
                  <a:pt x="382" y="274"/>
                </a:lnTo>
                <a:lnTo>
                  <a:pt x="382" y="276"/>
                </a:lnTo>
                <a:lnTo>
                  <a:pt x="382" y="277"/>
                </a:lnTo>
                <a:lnTo>
                  <a:pt x="382" y="279"/>
                </a:lnTo>
                <a:lnTo>
                  <a:pt x="382" y="281"/>
                </a:lnTo>
                <a:lnTo>
                  <a:pt x="380" y="281"/>
                </a:lnTo>
                <a:lnTo>
                  <a:pt x="380" y="282"/>
                </a:lnTo>
                <a:lnTo>
                  <a:pt x="380" y="284"/>
                </a:lnTo>
                <a:lnTo>
                  <a:pt x="380" y="286"/>
                </a:lnTo>
                <a:lnTo>
                  <a:pt x="378" y="286"/>
                </a:lnTo>
                <a:lnTo>
                  <a:pt x="378" y="288"/>
                </a:lnTo>
                <a:lnTo>
                  <a:pt x="378" y="289"/>
                </a:lnTo>
                <a:lnTo>
                  <a:pt x="378" y="291"/>
                </a:lnTo>
                <a:lnTo>
                  <a:pt x="378" y="293"/>
                </a:lnTo>
                <a:lnTo>
                  <a:pt x="377" y="293"/>
                </a:lnTo>
                <a:lnTo>
                  <a:pt x="377" y="294"/>
                </a:lnTo>
                <a:lnTo>
                  <a:pt x="377" y="296"/>
                </a:lnTo>
                <a:lnTo>
                  <a:pt x="377" y="298"/>
                </a:lnTo>
                <a:lnTo>
                  <a:pt x="375" y="298"/>
                </a:lnTo>
                <a:lnTo>
                  <a:pt x="375" y="300"/>
                </a:lnTo>
                <a:lnTo>
                  <a:pt x="375" y="301"/>
                </a:lnTo>
                <a:lnTo>
                  <a:pt x="375" y="303"/>
                </a:lnTo>
                <a:lnTo>
                  <a:pt x="375" y="305"/>
                </a:lnTo>
                <a:lnTo>
                  <a:pt x="373" y="305"/>
                </a:lnTo>
                <a:lnTo>
                  <a:pt x="373" y="307"/>
                </a:lnTo>
                <a:lnTo>
                  <a:pt x="373" y="308"/>
                </a:lnTo>
                <a:lnTo>
                  <a:pt x="373" y="310"/>
                </a:lnTo>
                <a:lnTo>
                  <a:pt x="372" y="310"/>
                </a:lnTo>
                <a:lnTo>
                  <a:pt x="372" y="312"/>
                </a:lnTo>
                <a:lnTo>
                  <a:pt x="372" y="313"/>
                </a:lnTo>
                <a:lnTo>
                  <a:pt x="372" y="315"/>
                </a:lnTo>
                <a:lnTo>
                  <a:pt x="372" y="317"/>
                </a:lnTo>
                <a:lnTo>
                  <a:pt x="370" y="317"/>
                </a:lnTo>
                <a:lnTo>
                  <a:pt x="370" y="319"/>
                </a:lnTo>
                <a:lnTo>
                  <a:pt x="370" y="320"/>
                </a:lnTo>
                <a:lnTo>
                  <a:pt x="370" y="322"/>
                </a:lnTo>
                <a:lnTo>
                  <a:pt x="368" y="322"/>
                </a:lnTo>
                <a:lnTo>
                  <a:pt x="368" y="324"/>
                </a:lnTo>
                <a:lnTo>
                  <a:pt x="368" y="325"/>
                </a:lnTo>
                <a:lnTo>
                  <a:pt x="368" y="327"/>
                </a:lnTo>
                <a:lnTo>
                  <a:pt x="368" y="329"/>
                </a:lnTo>
                <a:lnTo>
                  <a:pt x="366" y="329"/>
                </a:lnTo>
                <a:lnTo>
                  <a:pt x="366" y="331"/>
                </a:lnTo>
                <a:lnTo>
                  <a:pt x="366" y="332"/>
                </a:lnTo>
                <a:lnTo>
                  <a:pt x="366" y="334"/>
                </a:lnTo>
                <a:lnTo>
                  <a:pt x="365" y="336"/>
                </a:lnTo>
                <a:lnTo>
                  <a:pt x="365" y="338"/>
                </a:lnTo>
                <a:lnTo>
                  <a:pt x="365" y="339"/>
                </a:lnTo>
                <a:lnTo>
                  <a:pt x="365" y="341"/>
                </a:lnTo>
                <a:lnTo>
                  <a:pt x="363" y="341"/>
                </a:lnTo>
                <a:lnTo>
                  <a:pt x="363" y="343"/>
                </a:lnTo>
                <a:lnTo>
                  <a:pt x="363" y="344"/>
                </a:lnTo>
                <a:lnTo>
                  <a:pt x="363" y="346"/>
                </a:lnTo>
                <a:lnTo>
                  <a:pt x="361" y="346"/>
                </a:lnTo>
                <a:lnTo>
                  <a:pt x="361" y="348"/>
                </a:lnTo>
                <a:lnTo>
                  <a:pt x="360" y="348"/>
                </a:lnTo>
                <a:lnTo>
                  <a:pt x="360" y="350"/>
                </a:lnTo>
                <a:lnTo>
                  <a:pt x="358" y="350"/>
                </a:lnTo>
                <a:lnTo>
                  <a:pt x="358" y="351"/>
                </a:lnTo>
                <a:lnTo>
                  <a:pt x="356" y="351"/>
                </a:lnTo>
                <a:lnTo>
                  <a:pt x="354" y="351"/>
                </a:lnTo>
                <a:lnTo>
                  <a:pt x="354" y="353"/>
                </a:lnTo>
                <a:lnTo>
                  <a:pt x="353" y="353"/>
                </a:lnTo>
                <a:lnTo>
                  <a:pt x="353" y="355"/>
                </a:lnTo>
                <a:lnTo>
                  <a:pt x="351" y="355"/>
                </a:lnTo>
                <a:lnTo>
                  <a:pt x="353" y="355"/>
                </a:lnTo>
                <a:lnTo>
                  <a:pt x="353" y="356"/>
                </a:lnTo>
                <a:lnTo>
                  <a:pt x="351" y="356"/>
                </a:lnTo>
                <a:lnTo>
                  <a:pt x="351" y="358"/>
                </a:lnTo>
                <a:lnTo>
                  <a:pt x="349" y="358"/>
                </a:lnTo>
                <a:lnTo>
                  <a:pt x="347" y="358"/>
                </a:lnTo>
                <a:lnTo>
                  <a:pt x="346" y="358"/>
                </a:lnTo>
                <a:lnTo>
                  <a:pt x="346" y="360"/>
                </a:lnTo>
                <a:lnTo>
                  <a:pt x="346" y="362"/>
                </a:lnTo>
                <a:lnTo>
                  <a:pt x="344" y="362"/>
                </a:lnTo>
                <a:lnTo>
                  <a:pt x="344" y="363"/>
                </a:lnTo>
                <a:lnTo>
                  <a:pt x="342" y="363"/>
                </a:lnTo>
                <a:lnTo>
                  <a:pt x="342" y="365"/>
                </a:lnTo>
                <a:lnTo>
                  <a:pt x="342" y="367"/>
                </a:lnTo>
                <a:lnTo>
                  <a:pt x="342" y="369"/>
                </a:lnTo>
                <a:lnTo>
                  <a:pt x="341" y="369"/>
                </a:lnTo>
                <a:lnTo>
                  <a:pt x="341" y="370"/>
                </a:lnTo>
                <a:lnTo>
                  <a:pt x="339" y="370"/>
                </a:lnTo>
                <a:lnTo>
                  <a:pt x="337" y="370"/>
                </a:lnTo>
                <a:lnTo>
                  <a:pt x="337" y="372"/>
                </a:lnTo>
                <a:lnTo>
                  <a:pt x="335" y="372"/>
                </a:lnTo>
                <a:lnTo>
                  <a:pt x="335" y="374"/>
                </a:lnTo>
                <a:lnTo>
                  <a:pt x="334" y="374"/>
                </a:lnTo>
                <a:lnTo>
                  <a:pt x="334" y="372"/>
                </a:lnTo>
                <a:lnTo>
                  <a:pt x="334" y="374"/>
                </a:lnTo>
                <a:lnTo>
                  <a:pt x="332" y="374"/>
                </a:lnTo>
                <a:lnTo>
                  <a:pt x="332" y="375"/>
                </a:lnTo>
                <a:lnTo>
                  <a:pt x="330" y="375"/>
                </a:lnTo>
                <a:lnTo>
                  <a:pt x="329" y="375"/>
                </a:lnTo>
                <a:lnTo>
                  <a:pt x="329" y="377"/>
                </a:lnTo>
                <a:lnTo>
                  <a:pt x="329" y="379"/>
                </a:lnTo>
                <a:lnTo>
                  <a:pt x="329" y="381"/>
                </a:lnTo>
                <a:lnTo>
                  <a:pt x="329" y="382"/>
                </a:lnTo>
                <a:lnTo>
                  <a:pt x="327" y="382"/>
                </a:lnTo>
                <a:lnTo>
                  <a:pt x="327" y="384"/>
                </a:lnTo>
                <a:lnTo>
                  <a:pt x="329" y="384"/>
                </a:lnTo>
                <a:lnTo>
                  <a:pt x="327" y="384"/>
                </a:lnTo>
                <a:lnTo>
                  <a:pt x="327" y="386"/>
                </a:lnTo>
                <a:lnTo>
                  <a:pt x="329" y="386"/>
                </a:lnTo>
                <a:lnTo>
                  <a:pt x="327" y="386"/>
                </a:lnTo>
                <a:lnTo>
                  <a:pt x="329" y="387"/>
                </a:lnTo>
                <a:lnTo>
                  <a:pt x="327" y="387"/>
                </a:lnTo>
                <a:lnTo>
                  <a:pt x="329" y="387"/>
                </a:lnTo>
                <a:lnTo>
                  <a:pt x="329" y="389"/>
                </a:lnTo>
                <a:lnTo>
                  <a:pt x="327" y="389"/>
                </a:lnTo>
                <a:lnTo>
                  <a:pt x="327" y="391"/>
                </a:lnTo>
                <a:lnTo>
                  <a:pt x="327" y="393"/>
                </a:lnTo>
                <a:lnTo>
                  <a:pt x="329" y="393"/>
                </a:lnTo>
                <a:lnTo>
                  <a:pt x="329" y="394"/>
                </a:lnTo>
                <a:lnTo>
                  <a:pt x="329" y="393"/>
                </a:lnTo>
                <a:lnTo>
                  <a:pt x="330" y="393"/>
                </a:lnTo>
                <a:lnTo>
                  <a:pt x="330" y="394"/>
                </a:lnTo>
                <a:lnTo>
                  <a:pt x="330" y="396"/>
                </a:lnTo>
                <a:lnTo>
                  <a:pt x="329" y="396"/>
                </a:lnTo>
                <a:lnTo>
                  <a:pt x="329" y="398"/>
                </a:lnTo>
                <a:lnTo>
                  <a:pt x="327" y="398"/>
                </a:lnTo>
                <a:lnTo>
                  <a:pt x="327" y="399"/>
                </a:lnTo>
                <a:lnTo>
                  <a:pt x="325" y="399"/>
                </a:lnTo>
                <a:lnTo>
                  <a:pt x="325" y="401"/>
                </a:lnTo>
                <a:lnTo>
                  <a:pt x="323" y="401"/>
                </a:lnTo>
                <a:lnTo>
                  <a:pt x="323" y="403"/>
                </a:lnTo>
                <a:lnTo>
                  <a:pt x="322" y="403"/>
                </a:lnTo>
                <a:lnTo>
                  <a:pt x="322" y="405"/>
                </a:lnTo>
                <a:lnTo>
                  <a:pt x="320" y="405"/>
                </a:lnTo>
                <a:lnTo>
                  <a:pt x="318" y="405"/>
                </a:lnTo>
                <a:lnTo>
                  <a:pt x="317" y="405"/>
                </a:lnTo>
                <a:lnTo>
                  <a:pt x="315" y="405"/>
                </a:lnTo>
                <a:lnTo>
                  <a:pt x="315" y="406"/>
                </a:lnTo>
                <a:lnTo>
                  <a:pt x="313" y="406"/>
                </a:lnTo>
                <a:lnTo>
                  <a:pt x="311" y="406"/>
                </a:lnTo>
                <a:lnTo>
                  <a:pt x="311" y="408"/>
                </a:lnTo>
                <a:lnTo>
                  <a:pt x="311" y="406"/>
                </a:lnTo>
                <a:lnTo>
                  <a:pt x="310" y="408"/>
                </a:lnTo>
                <a:lnTo>
                  <a:pt x="308" y="408"/>
                </a:lnTo>
                <a:lnTo>
                  <a:pt x="306" y="408"/>
                </a:lnTo>
                <a:lnTo>
                  <a:pt x="306" y="410"/>
                </a:lnTo>
                <a:lnTo>
                  <a:pt x="306" y="412"/>
                </a:lnTo>
                <a:lnTo>
                  <a:pt x="304" y="412"/>
                </a:lnTo>
                <a:lnTo>
                  <a:pt x="304" y="413"/>
                </a:lnTo>
                <a:lnTo>
                  <a:pt x="303" y="413"/>
                </a:lnTo>
                <a:lnTo>
                  <a:pt x="303" y="415"/>
                </a:lnTo>
                <a:lnTo>
                  <a:pt x="303" y="417"/>
                </a:lnTo>
                <a:lnTo>
                  <a:pt x="301" y="417"/>
                </a:lnTo>
                <a:lnTo>
                  <a:pt x="301" y="418"/>
                </a:lnTo>
                <a:lnTo>
                  <a:pt x="299" y="418"/>
                </a:lnTo>
                <a:lnTo>
                  <a:pt x="299" y="420"/>
                </a:lnTo>
                <a:lnTo>
                  <a:pt x="298" y="420"/>
                </a:lnTo>
                <a:lnTo>
                  <a:pt x="298" y="422"/>
                </a:lnTo>
                <a:lnTo>
                  <a:pt x="298" y="424"/>
                </a:lnTo>
                <a:lnTo>
                  <a:pt x="298" y="425"/>
                </a:lnTo>
                <a:lnTo>
                  <a:pt x="292" y="432"/>
                </a:lnTo>
                <a:lnTo>
                  <a:pt x="291" y="432"/>
                </a:lnTo>
                <a:lnTo>
                  <a:pt x="286" y="430"/>
                </a:lnTo>
                <a:lnTo>
                  <a:pt x="280" y="429"/>
                </a:lnTo>
                <a:lnTo>
                  <a:pt x="275" y="425"/>
                </a:lnTo>
                <a:lnTo>
                  <a:pt x="273" y="422"/>
                </a:lnTo>
                <a:lnTo>
                  <a:pt x="273" y="417"/>
                </a:lnTo>
                <a:lnTo>
                  <a:pt x="272" y="412"/>
                </a:lnTo>
                <a:lnTo>
                  <a:pt x="270" y="406"/>
                </a:lnTo>
                <a:lnTo>
                  <a:pt x="268" y="403"/>
                </a:lnTo>
                <a:lnTo>
                  <a:pt x="265" y="399"/>
                </a:lnTo>
                <a:lnTo>
                  <a:pt x="261" y="396"/>
                </a:lnTo>
                <a:lnTo>
                  <a:pt x="258" y="394"/>
                </a:lnTo>
                <a:lnTo>
                  <a:pt x="253" y="393"/>
                </a:lnTo>
                <a:lnTo>
                  <a:pt x="249" y="389"/>
                </a:lnTo>
                <a:lnTo>
                  <a:pt x="244" y="387"/>
                </a:lnTo>
                <a:lnTo>
                  <a:pt x="241" y="384"/>
                </a:lnTo>
                <a:lnTo>
                  <a:pt x="239" y="381"/>
                </a:lnTo>
                <a:lnTo>
                  <a:pt x="236" y="377"/>
                </a:lnTo>
                <a:lnTo>
                  <a:pt x="236" y="372"/>
                </a:lnTo>
                <a:lnTo>
                  <a:pt x="234" y="367"/>
                </a:lnTo>
                <a:lnTo>
                  <a:pt x="232" y="363"/>
                </a:lnTo>
                <a:lnTo>
                  <a:pt x="227" y="360"/>
                </a:lnTo>
                <a:lnTo>
                  <a:pt x="224" y="358"/>
                </a:lnTo>
                <a:lnTo>
                  <a:pt x="220" y="355"/>
                </a:lnTo>
                <a:lnTo>
                  <a:pt x="217" y="351"/>
                </a:lnTo>
                <a:lnTo>
                  <a:pt x="213" y="350"/>
                </a:lnTo>
                <a:lnTo>
                  <a:pt x="208" y="348"/>
                </a:lnTo>
                <a:lnTo>
                  <a:pt x="203" y="346"/>
                </a:lnTo>
                <a:lnTo>
                  <a:pt x="196" y="344"/>
                </a:lnTo>
                <a:lnTo>
                  <a:pt x="193" y="343"/>
                </a:lnTo>
                <a:lnTo>
                  <a:pt x="191" y="338"/>
                </a:lnTo>
                <a:lnTo>
                  <a:pt x="189" y="334"/>
                </a:lnTo>
                <a:lnTo>
                  <a:pt x="187" y="329"/>
                </a:lnTo>
                <a:lnTo>
                  <a:pt x="186" y="325"/>
                </a:lnTo>
                <a:lnTo>
                  <a:pt x="182" y="320"/>
                </a:lnTo>
                <a:lnTo>
                  <a:pt x="179" y="319"/>
                </a:lnTo>
                <a:lnTo>
                  <a:pt x="175" y="315"/>
                </a:lnTo>
                <a:lnTo>
                  <a:pt x="172" y="313"/>
                </a:lnTo>
                <a:lnTo>
                  <a:pt x="167" y="310"/>
                </a:lnTo>
                <a:lnTo>
                  <a:pt x="163" y="308"/>
                </a:lnTo>
                <a:lnTo>
                  <a:pt x="158" y="307"/>
                </a:lnTo>
                <a:lnTo>
                  <a:pt x="156" y="303"/>
                </a:lnTo>
                <a:lnTo>
                  <a:pt x="156" y="296"/>
                </a:lnTo>
                <a:lnTo>
                  <a:pt x="155" y="291"/>
                </a:lnTo>
                <a:lnTo>
                  <a:pt x="153" y="288"/>
                </a:lnTo>
                <a:lnTo>
                  <a:pt x="151" y="284"/>
                </a:lnTo>
                <a:lnTo>
                  <a:pt x="150" y="279"/>
                </a:lnTo>
                <a:lnTo>
                  <a:pt x="148" y="274"/>
                </a:lnTo>
                <a:lnTo>
                  <a:pt x="148" y="270"/>
                </a:lnTo>
                <a:lnTo>
                  <a:pt x="148" y="265"/>
                </a:lnTo>
                <a:lnTo>
                  <a:pt x="144" y="262"/>
                </a:lnTo>
                <a:lnTo>
                  <a:pt x="141" y="258"/>
                </a:lnTo>
                <a:lnTo>
                  <a:pt x="138" y="257"/>
                </a:lnTo>
                <a:lnTo>
                  <a:pt x="132" y="255"/>
                </a:lnTo>
                <a:lnTo>
                  <a:pt x="127" y="253"/>
                </a:lnTo>
                <a:lnTo>
                  <a:pt x="122" y="253"/>
                </a:lnTo>
                <a:lnTo>
                  <a:pt x="119" y="251"/>
                </a:lnTo>
                <a:lnTo>
                  <a:pt x="115" y="251"/>
                </a:lnTo>
                <a:lnTo>
                  <a:pt x="113" y="251"/>
                </a:lnTo>
                <a:lnTo>
                  <a:pt x="110" y="253"/>
                </a:lnTo>
                <a:lnTo>
                  <a:pt x="105" y="253"/>
                </a:lnTo>
                <a:lnTo>
                  <a:pt x="101" y="253"/>
                </a:lnTo>
                <a:lnTo>
                  <a:pt x="96" y="251"/>
                </a:lnTo>
                <a:lnTo>
                  <a:pt x="93" y="248"/>
                </a:lnTo>
                <a:lnTo>
                  <a:pt x="89" y="245"/>
                </a:lnTo>
                <a:lnTo>
                  <a:pt x="86" y="241"/>
                </a:lnTo>
                <a:lnTo>
                  <a:pt x="84" y="238"/>
                </a:lnTo>
                <a:lnTo>
                  <a:pt x="82" y="234"/>
                </a:lnTo>
                <a:lnTo>
                  <a:pt x="79" y="229"/>
                </a:lnTo>
                <a:lnTo>
                  <a:pt x="79" y="224"/>
                </a:lnTo>
                <a:lnTo>
                  <a:pt x="77" y="220"/>
                </a:lnTo>
                <a:lnTo>
                  <a:pt x="74" y="217"/>
                </a:lnTo>
                <a:lnTo>
                  <a:pt x="72" y="212"/>
                </a:lnTo>
                <a:lnTo>
                  <a:pt x="72" y="207"/>
                </a:lnTo>
                <a:lnTo>
                  <a:pt x="72" y="202"/>
                </a:lnTo>
                <a:lnTo>
                  <a:pt x="72" y="198"/>
                </a:lnTo>
                <a:lnTo>
                  <a:pt x="72" y="193"/>
                </a:lnTo>
                <a:lnTo>
                  <a:pt x="70" y="188"/>
                </a:lnTo>
                <a:lnTo>
                  <a:pt x="70" y="183"/>
                </a:lnTo>
                <a:lnTo>
                  <a:pt x="72" y="176"/>
                </a:lnTo>
                <a:lnTo>
                  <a:pt x="74" y="172"/>
                </a:lnTo>
                <a:lnTo>
                  <a:pt x="77" y="167"/>
                </a:lnTo>
                <a:lnTo>
                  <a:pt x="79" y="164"/>
                </a:lnTo>
                <a:lnTo>
                  <a:pt x="81" y="158"/>
                </a:lnTo>
                <a:lnTo>
                  <a:pt x="81" y="153"/>
                </a:lnTo>
                <a:lnTo>
                  <a:pt x="81" y="148"/>
                </a:lnTo>
                <a:lnTo>
                  <a:pt x="79" y="143"/>
                </a:lnTo>
                <a:lnTo>
                  <a:pt x="76" y="141"/>
                </a:lnTo>
                <a:lnTo>
                  <a:pt x="72" y="138"/>
                </a:lnTo>
                <a:lnTo>
                  <a:pt x="69" y="134"/>
                </a:lnTo>
                <a:lnTo>
                  <a:pt x="65" y="131"/>
                </a:lnTo>
                <a:lnTo>
                  <a:pt x="62" y="129"/>
                </a:lnTo>
                <a:lnTo>
                  <a:pt x="60" y="126"/>
                </a:lnTo>
                <a:lnTo>
                  <a:pt x="57" y="122"/>
                </a:lnTo>
                <a:lnTo>
                  <a:pt x="53" y="119"/>
                </a:lnTo>
                <a:lnTo>
                  <a:pt x="50" y="115"/>
                </a:lnTo>
                <a:lnTo>
                  <a:pt x="46" y="112"/>
                </a:lnTo>
                <a:lnTo>
                  <a:pt x="45" y="109"/>
                </a:lnTo>
                <a:lnTo>
                  <a:pt x="41" y="105"/>
                </a:lnTo>
                <a:lnTo>
                  <a:pt x="38" y="102"/>
                </a:lnTo>
                <a:lnTo>
                  <a:pt x="34" y="98"/>
                </a:lnTo>
                <a:lnTo>
                  <a:pt x="31" y="97"/>
                </a:lnTo>
                <a:lnTo>
                  <a:pt x="27" y="93"/>
                </a:lnTo>
                <a:lnTo>
                  <a:pt x="22" y="91"/>
                </a:lnTo>
                <a:lnTo>
                  <a:pt x="19" y="88"/>
                </a:lnTo>
                <a:lnTo>
                  <a:pt x="14" y="86"/>
                </a:lnTo>
                <a:lnTo>
                  <a:pt x="10" y="84"/>
                </a:lnTo>
                <a:lnTo>
                  <a:pt x="7" y="81"/>
                </a:lnTo>
                <a:lnTo>
                  <a:pt x="3" y="78"/>
                </a:lnTo>
                <a:lnTo>
                  <a:pt x="2" y="74"/>
                </a:lnTo>
                <a:lnTo>
                  <a:pt x="2" y="69"/>
                </a:lnTo>
                <a:lnTo>
                  <a:pt x="2" y="64"/>
                </a:lnTo>
                <a:lnTo>
                  <a:pt x="2" y="60"/>
                </a:lnTo>
                <a:lnTo>
                  <a:pt x="2" y="55"/>
                </a:lnTo>
                <a:lnTo>
                  <a:pt x="0" y="50"/>
                </a:lnTo>
                <a:lnTo>
                  <a:pt x="0" y="47"/>
                </a:lnTo>
                <a:lnTo>
                  <a:pt x="2" y="41"/>
                </a:lnTo>
                <a:lnTo>
                  <a:pt x="7" y="36"/>
                </a:lnTo>
                <a:lnTo>
                  <a:pt x="5" y="33"/>
                </a:lnTo>
                <a:lnTo>
                  <a:pt x="5" y="28"/>
                </a:lnTo>
                <a:lnTo>
                  <a:pt x="8" y="22"/>
                </a:lnTo>
                <a:lnTo>
                  <a:pt x="14" y="19"/>
                </a:lnTo>
                <a:lnTo>
                  <a:pt x="19" y="17"/>
                </a:lnTo>
                <a:lnTo>
                  <a:pt x="22" y="10"/>
                </a:lnTo>
                <a:lnTo>
                  <a:pt x="29" y="7"/>
                </a:lnTo>
                <a:lnTo>
                  <a:pt x="33" y="4"/>
                </a:lnTo>
                <a:lnTo>
                  <a:pt x="38" y="2"/>
                </a:lnTo>
                <a:lnTo>
                  <a:pt x="43" y="0"/>
                </a:lnTo>
                <a:lnTo>
                  <a:pt x="48" y="0"/>
                </a:lnTo>
                <a:lnTo>
                  <a:pt x="53" y="0"/>
                </a:lnTo>
                <a:close/>
              </a:path>
            </a:pathLst>
          </a:custGeom>
          <a:solidFill>
            <a:schemeClr val="tx2">
              <a:lumMod val="5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8"/>
          <p:cNvSpPr>
            <a:spLocks/>
          </p:cNvSpPr>
          <p:nvPr/>
        </p:nvSpPr>
        <p:spPr bwMode="auto">
          <a:xfrm>
            <a:off x="6645650" y="5375164"/>
            <a:ext cx="195056" cy="410942"/>
          </a:xfrm>
          <a:custGeom>
            <a:avLst/>
            <a:gdLst>
              <a:gd name="T0" fmla="*/ 41 w 103"/>
              <a:gd name="T1" fmla="*/ 12 h 217"/>
              <a:gd name="T2" fmla="*/ 39 w 103"/>
              <a:gd name="T3" fmla="*/ 17 h 217"/>
              <a:gd name="T4" fmla="*/ 50 w 103"/>
              <a:gd name="T5" fmla="*/ 22 h 217"/>
              <a:gd name="T6" fmla="*/ 55 w 103"/>
              <a:gd name="T7" fmla="*/ 20 h 217"/>
              <a:gd name="T8" fmla="*/ 62 w 103"/>
              <a:gd name="T9" fmla="*/ 27 h 217"/>
              <a:gd name="T10" fmla="*/ 65 w 103"/>
              <a:gd name="T11" fmla="*/ 34 h 217"/>
              <a:gd name="T12" fmla="*/ 67 w 103"/>
              <a:gd name="T13" fmla="*/ 43 h 217"/>
              <a:gd name="T14" fmla="*/ 70 w 103"/>
              <a:gd name="T15" fmla="*/ 50 h 217"/>
              <a:gd name="T16" fmla="*/ 75 w 103"/>
              <a:gd name="T17" fmla="*/ 55 h 217"/>
              <a:gd name="T18" fmla="*/ 82 w 103"/>
              <a:gd name="T19" fmla="*/ 63 h 217"/>
              <a:gd name="T20" fmla="*/ 93 w 103"/>
              <a:gd name="T21" fmla="*/ 65 h 217"/>
              <a:gd name="T22" fmla="*/ 98 w 103"/>
              <a:gd name="T23" fmla="*/ 67 h 217"/>
              <a:gd name="T24" fmla="*/ 103 w 103"/>
              <a:gd name="T25" fmla="*/ 74 h 217"/>
              <a:gd name="T26" fmla="*/ 98 w 103"/>
              <a:gd name="T27" fmla="*/ 82 h 217"/>
              <a:gd name="T28" fmla="*/ 94 w 103"/>
              <a:gd name="T29" fmla="*/ 93 h 217"/>
              <a:gd name="T30" fmla="*/ 94 w 103"/>
              <a:gd name="T31" fmla="*/ 103 h 217"/>
              <a:gd name="T32" fmla="*/ 94 w 103"/>
              <a:gd name="T33" fmla="*/ 117 h 217"/>
              <a:gd name="T34" fmla="*/ 96 w 103"/>
              <a:gd name="T35" fmla="*/ 129 h 217"/>
              <a:gd name="T36" fmla="*/ 98 w 103"/>
              <a:gd name="T37" fmla="*/ 143 h 217"/>
              <a:gd name="T38" fmla="*/ 99 w 103"/>
              <a:gd name="T39" fmla="*/ 155 h 217"/>
              <a:gd name="T40" fmla="*/ 101 w 103"/>
              <a:gd name="T41" fmla="*/ 167 h 217"/>
              <a:gd name="T42" fmla="*/ 103 w 103"/>
              <a:gd name="T43" fmla="*/ 179 h 217"/>
              <a:gd name="T44" fmla="*/ 103 w 103"/>
              <a:gd name="T45" fmla="*/ 193 h 217"/>
              <a:gd name="T46" fmla="*/ 96 w 103"/>
              <a:gd name="T47" fmla="*/ 201 h 217"/>
              <a:gd name="T48" fmla="*/ 96 w 103"/>
              <a:gd name="T49" fmla="*/ 211 h 217"/>
              <a:gd name="T50" fmla="*/ 89 w 103"/>
              <a:gd name="T51" fmla="*/ 215 h 217"/>
              <a:gd name="T52" fmla="*/ 86 w 103"/>
              <a:gd name="T53" fmla="*/ 210 h 217"/>
              <a:gd name="T54" fmla="*/ 81 w 103"/>
              <a:gd name="T55" fmla="*/ 205 h 217"/>
              <a:gd name="T56" fmla="*/ 75 w 103"/>
              <a:gd name="T57" fmla="*/ 199 h 217"/>
              <a:gd name="T58" fmla="*/ 74 w 103"/>
              <a:gd name="T59" fmla="*/ 194 h 217"/>
              <a:gd name="T60" fmla="*/ 70 w 103"/>
              <a:gd name="T61" fmla="*/ 184 h 217"/>
              <a:gd name="T62" fmla="*/ 70 w 103"/>
              <a:gd name="T63" fmla="*/ 177 h 217"/>
              <a:gd name="T64" fmla="*/ 67 w 103"/>
              <a:gd name="T65" fmla="*/ 170 h 217"/>
              <a:gd name="T66" fmla="*/ 58 w 103"/>
              <a:gd name="T67" fmla="*/ 167 h 217"/>
              <a:gd name="T68" fmla="*/ 50 w 103"/>
              <a:gd name="T69" fmla="*/ 165 h 217"/>
              <a:gd name="T70" fmla="*/ 44 w 103"/>
              <a:gd name="T71" fmla="*/ 156 h 217"/>
              <a:gd name="T72" fmla="*/ 41 w 103"/>
              <a:gd name="T73" fmla="*/ 148 h 217"/>
              <a:gd name="T74" fmla="*/ 32 w 103"/>
              <a:gd name="T75" fmla="*/ 151 h 217"/>
              <a:gd name="T76" fmla="*/ 25 w 103"/>
              <a:gd name="T77" fmla="*/ 151 h 217"/>
              <a:gd name="T78" fmla="*/ 17 w 103"/>
              <a:gd name="T79" fmla="*/ 149 h 217"/>
              <a:gd name="T80" fmla="*/ 12 w 103"/>
              <a:gd name="T81" fmla="*/ 151 h 217"/>
              <a:gd name="T82" fmla="*/ 1 w 103"/>
              <a:gd name="T83" fmla="*/ 151 h 217"/>
              <a:gd name="T84" fmla="*/ 5 w 103"/>
              <a:gd name="T85" fmla="*/ 144 h 217"/>
              <a:gd name="T86" fmla="*/ 10 w 103"/>
              <a:gd name="T87" fmla="*/ 134 h 217"/>
              <a:gd name="T88" fmla="*/ 10 w 103"/>
              <a:gd name="T89" fmla="*/ 124 h 217"/>
              <a:gd name="T90" fmla="*/ 7 w 103"/>
              <a:gd name="T91" fmla="*/ 117 h 217"/>
              <a:gd name="T92" fmla="*/ 3 w 103"/>
              <a:gd name="T93" fmla="*/ 105 h 217"/>
              <a:gd name="T94" fmla="*/ 12 w 103"/>
              <a:gd name="T95" fmla="*/ 100 h 217"/>
              <a:gd name="T96" fmla="*/ 8 w 103"/>
              <a:gd name="T97" fmla="*/ 89 h 217"/>
              <a:gd name="T98" fmla="*/ 8 w 103"/>
              <a:gd name="T99" fmla="*/ 82 h 217"/>
              <a:gd name="T100" fmla="*/ 5 w 103"/>
              <a:gd name="T101" fmla="*/ 75 h 217"/>
              <a:gd name="T102" fmla="*/ 5 w 103"/>
              <a:gd name="T103" fmla="*/ 65 h 217"/>
              <a:gd name="T104" fmla="*/ 8 w 103"/>
              <a:gd name="T105" fmla="*/ 58 h 217"/>
              <a:gd name="T106" fmla="*/ 7 w 103"/>
              <a:gd name="T107" fmla="*/ 53 h 217"/>
              <a:gd name="T108" fmla="*/ 0 w 103"/>
              <a:gd name="T109" fmla="*/ 46 h 217"/>
              <a:gd name="T110" fmla="*/ 1 w 103"/>
              <a:gd name="T111" fmla="*/ 34 h 217"/>
              <a:gd name="T112" fmla="*/ 5 w 103"/>
              <a:gd name="T113" fmla="*/ 24 h 217"/>
              <a:gd name="T114" fmla="*/ 10 w 103"/>
              <a:gd name="T115" fmla="*/ 15 h 217"/>
              <a:gd name="T116" fmla="*/ 13 w 103"/>
              <a:gd name="T117" fmla="*/ 5 h 217"/>
              <a:gd name="T118" fmla="*/ 22 w 103"/>
              <a:gd name="T119" fmla="*/ 0 h 217"/>
              <a:gd name="T120" fmla="*/ 24 w 103"/>
              <a:gd name="T121" fmla="*/ 8 h 217"/>
              <a:gd name="T122" fmla="*/ 29 w 103"/>
              <a:gd name="T123" fmla="*/ 1 h 217"/>
              <a:gd name="T124" fmla="*/ 38 w 103"/>
              <a:gd name="T125"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 h="217">
                <a:moveTo>
                  <a:pt x="41" y="1"/>
                </a:moveTo>
                <a:lnTo>
                  <a:pt x="41" y="3"/>
                </a:lnTo>
                <a:lnTo>
                  <a:pt x="39" y="3"/>
                </a:lnTo>
                <a:lnTo>
                  <a:pt x="39" y="5"/>
                </a:lnTo>
                <a:lnTo>
                  <a:pt x="39" y="7"/>
                </a:lnTo>
                <a:lnTo>
                  <a:pt x="39" y="8"/>
                </a:lnTo>
                <a:lnTo>
                  <a:pt x="41" y="10"/>
                </a:lnTo>
                <a:lnTo>
                  <a:pt x="41" y="12"/>
                </a:lnTo>
                <a:lnTo>
                  <a:pt x="41" y="13"/>
                </a:lnTo>
                <a:lnTo>
                  <a:pt x="39" y="13"/>
                </a:lnTo>
                <a:lnTo>
                  <a:pt x="41" y="13"/>
                </a:lnTo>
                <a:lnTo>
                  <a:pt x="39" y="13"/>
                </a:lnTo>
                <a:lnTo>
                  <a:pt x="39" y="15"/>
                </a:lnTo>
                <a:lnTo>
                  <a:pt x="41" y="15"/>
                </a:lnTo>
                <a:lnTo>
                  <a:pt x="39" y="15"/>
                </a:lnTo>
                <a:lnTo>
                  <a:pt x="39" y="17"/>
                </a:lnTo>
                <a:lnTo>
                  <a:pt x="41" y="17"/>
                </a:lnTo>
                <a:lnTo>
                  <a:pt x="41" y="19"/>
                </a:lnTo>
                <a:lnTo>
                  <a:pt x="43" y="19"/>
                </a:lnTo>
                <a:lnTo>
                  <a:pt x="44" y="19"/>
                </a:lnTo>
                <a:lnTo>
                  <a:pt x="44" y="20"/>
                </a:lnTo>
                <a:lnTo>
                  <a:pt x="46" y="20"/>
                </a:lnTo>
                <a:lnTo>
                  <a:pt x="48" y="20"/>
                </a:lnTo>
                <a:lnTo>
                  <a:pt x="50" y="22"/>
                </a:lnTo>
                <a:lnTo>
                  <a:pt x="50" y="20"/>
                </a:lnTo>
                <a:lnTo>
                  <a:pt x="51" y="20"/>
                </a:lnTo>
                <a:lnTo>
                  <a:pt x="51" y="22"/>
                </a:lnTo>
                <a:lnTo>
                  <a:pt x="53" y="22"/>
                </a:lnTo>
                <a:lnTo>
                  <a:pt x="53" y="20"/>
                </a:lnTo>
                <a:lnTo>
                  <a:pt x="53" y="22"/>
                </a:lnTo>
                <a:lnTo>
                  <a:pt x="53" y="20"/>
                </a:lnTo>
                <a:lnTo>
                  <a:pt x="55" y="20"/>
                </a:lnTo>
                <a:lnTo>
                  <a:pt x="56" y="20"/>
                </a:lnTo>
                <a:lnTo>
                  <a:pt x="56" y="22"/>
                </a:lnTo>
                <a:lnTo>
                  <a:pt x="58" y="22"/>
                </a:lnTo>
                <a:lnTo>
                  <a:pt x="58" y="24"/>
                </a:lnTo>
                <a:lnTo>
                  <a:pt x="60" y="24"/>
                </a:lnTo>
                <a:lnTo>
                  <a:pt x="60" y="26"/>
                </a:lnTo>
                <a:lnTo>
                  <a:pt x="60" y="27"/>
                </a:lnTo>
                <a:lnTo>
                  <a:pt x="62" y="27"/>
                </a:lnTo>
                <a:lnTo>
                  <a:pt x="62" y="29"/>
                </a:lnTo>
                <a:lnTo>
                  <a:pt x="62" y="31"/>
                </a:lnTo>
                <a:lnTo>
                  <a:pt x="63" y="31"/>
                </a:lnTo>
                <a:lnTo>
                  <a:pt x="62" y="31"/>
                </a:lnTo>
                <a:lnTo>
                  <a:pt x="62" y="32"/>
                </a:lnTo>
                <a:lnTo>
                  <a:pt x="62" y="34"/>
                </a:lnTo>
                <a:lnTo>
                  <a:pt x="63" y="34"/>
                </a:lnTo>
                <a:lnTo>
                  <a:pt x="65" y="34"/>
                </a:lnTo>
                <a:lnTo>
                  <a:pt x="65" y="36"/>
                </a:lnTo>
                <a:lnTo>
                  <a:pt x="63" y="36"/>
                </a:lnTo>
                <a:lnTo>
                  <a:pt x="65" y="36"/>
                </a:lnTo>
                <a:lnTo>
                  <a:pt x="65" y="38"/>
                </a:lnTo>
                <a:lnTo>
                  <a:pt x="65" y="39"/>
                </a:lnTo>
                <a:lnTo>
                  <a:pt x="65" y="41"/>
                </a:lnTo>
                <a:lnTo>
                  <a:pt x="67" y="41"/>
                </a:lnTo>
                <a:lnTo>
                  <a:pt x="67" y="43"/>
                </a:lnTo>
                <a:lnTo>
                  <a:pt x="67" y="44"/>
                </a:lnTo>
                <a:lnTo>
                  <a:pt x="67" y="46"/>
                </a:lnTo>
                <a:lnTo>
                  <a:pt x="67" y="44"/>
                </a:lnTo>
                <a:lnTo>
                  <a:pt x="67" y="46"/>
                </a:lnTo>
                <a:lnTo>
                  <a:pt x="68" y="46"/>
                </a:lnTo>
                <a:lnTo>
                  <a:pt x="68" y="48"/>
                </a:lnTo>
                <a:lnTo>
                  <a:pt x="70" y="48"/>
                </a:lnTo>
                <a:lnTo>
                  <a:pt x="70" y="50"/>
                </a:lnTo>
                <a:lnTo>
                  <a:pt x="68" y="50"/>
                </a:lnTo>
                <a:lnTo>
                  <a:pt x="68" y="51"/>
                </a:lnTo>
                <a:lnTo>
                  <a:pt x="70" y="51"/>
                </a:lnTo>
                <a:lnTo>
                  <a:pt x="70" y="53"/>
                </a:lnTo>
                <a:lnTo>
                  <a:pt x="72" y="53"/>
                </a:lnTo>
                <a:lnTo>
                  <a:pt x="72" y="55"/>
                </a:lnTo>
                <a:lnTo>
                  <a:pt x="74" y="55"/>
                </a:lnTo>
                <a:lnTo>
                  <a:pt x="75" y="55"/>
                </a:lnTo>
                <a:lnTo>
                  <a:pt x="75" y="57"/>
                </a:lnTo>
                <a:lnTo>
                  <a:pt x="77" y="58"/>
                </a:lnTo>
                <a:lnTo>
                  <a:pt x="79" y="58"/>
                </a:lnTo>
                <a:lnTo>
                  <a:pt x="79" y="60"/>
                </a:lnTo>
                <a:lnTo>
                  <a:pt x="81" y="60"/>
                </a:lnTo>
                <a:lnTo>
                  <a:pt x="81" y="62"/>
                </a:lnTo>
                <a:lnTo>
                  <a:pt x="82" y="62"/>
                </a:lnTo>
                <a:lnTo>
                  <a:pt x="82" y="63"/>
                </a:lnTo>
                <a:lnTo>
                  <a:pt x="84" y="63"/>
                </a:lnTo>
                <a:lnTo>
                  <a:pt x="86" y="63"/>
                </a:lnTo>
                <a:lnTo>
                  <a:pt x="87" y="62"/>
                </a:lnTo>
                <a:lnTo>
                  <a:pt x="87" y="63"/>
                </a:lnTo>
                <a:lnTo>
                  <a:pt x="89" y="63"/>
                </a:lnTo>
                <a:lnTo>
                  <a:pt x="91" y="63"/>
                </a:lnTo>
                <a:lnTo>
                  <a:pt x="93" y="63"/>
                </a:lnTo>
                <a:lnTo>
                  <a:pt x="93" y="65"/>
                </a:lnTo>
                <a:lnTo>
                  <a:pt x="94" y="65"/>
                </a:lnTo>
                <a:lnTo>
                  <a:pt x="96" y="65"/>
                </a:lnTo>
                <a:lnTo>
                  <a:pt x="96" y="63"/>
                </a:lnTo>
                <a:lnTo>
                  <a:pt x="98" y="63"/>
                </a:lnTo>
                <a:lnTo>
                  <a:pt x="98" y="65"/>
                </a:lnTo>
                <a:lnTo>
                  <a:pt x="96" y="65"/>
                </a:lnTo>
                <a:lnTo>
                  <a:pt x="98" y="65"/>
                </a:lnTo>
                <a:lnTo>
                  <a:pt x="98" y="67"/>
                </a:lnTo>
                <a:lnTo>
                  <a:pt x="99" y="67"/>
                </a:lnTo>
                <a:lnTo>
                  <a:pt x="101" y="67"/>
                </a:lnTo>
                <a:lnTo>
                  <a:pt x="99" y="69"/>
                </a:lnTo>
                <a:lnTo>
                  <a:pt x="101" y="69"/>
                </a:lnTo>
                <a:lnTo>
                  <a:pt x="103" y="69"/>
                </a:lnTo>
                <a:lnTo>
                  <a:pt x="103" y="70"/>
                </a:lnTo>
                <a:lnTo>
                  <a:pt x="103" y="72"/>
                </a:lnTo>
                <a:lnTo>
                  <a:pt x="103" y="74"/>
                </a:lnTo>
                <a:lnTo>
                  <a:pt x="101" y="74"/>
                </a:lnTo>
                <a:lnTo>
                  <a:pt x="101" y="75"/>
                </a:lnTo>
                <a:lnTo>
                  <a:pt x="101" y="77"/>
                </a:lnTo>
                <a:lnTo>
                  <a:pt x="99" y="77"/>
                </a:lnTo>
                <a:lnTo>
                  <a:pt x="99" y="79"/>
                </a:lnTo>
                <a:lnTo>
                  <a:pt x="99" y="81"/>
                </a:lnTo>
                <a:lnTo>
                  <a:pt x="99" y="82"/>
                </a:lnTo>
                <a:lnTo>
                  <a:pt x="98" y="82"/>
                </a:lnTo>
                <a:lnTo>
                  <a:pt x="98" y="84"/>
                </a:lnTo>
                <a:lnTo>
                  <a:pt x="98" y="86"/>
                </a:lnTo>
                <a:lnTo>
                  <a:pt x="96" y="86"/>
                </a:lnTo>
                <a:lnTo>
                  <a:pt x="96" y="87"/>
                </a:lnTo>
                <a:lnTo>
                  <a:pt x="96" y="89"/>
                </a:lnTo>
                <a:lnTo>
                  <a:pt x="94" y="89"/>
                </a:lnTo>
                <a:lnTo>
                  <a:pt x="94" y="91"/>
                </a:lnTo>
                <a:lnTo>
                  <a:pt x="94" y="93"/>
                </a:lnTo>
                <a:lnTo>
                  <a:pt x="94" y="94"/>
                </a:lnTo>
                <a:lnTo>
                  <a:pt x="93" y="94"/>
                </a:lnTo>
                <a:lnTo>
                  <a:pt x="93" y="96"/>
                </a:lnTo>
                <a:lnTo>
                  <a:pt x="93" y="98"/>
                </a:lnTo>
                <a:lnTo>
                  <a:pt x="93" y="100"/>
                </a:lnTo>
                <a:lnTo>
                  <a:pt x="93" y="101"/>
                </a:lnTo>
                <a:lnTo>
                  <a:pt x="93" y="103"/>
                </a:lnTo>
                <a:lnTo>
                  <a:pt x="94" y="103"/>
                </a:lnTo>
                <a:lnTo>
                  <a:pt x="94" y="105"/>
                </a:lnTo>
                <a:lnTo>
                  <a:pt x="94" y="106"/>
                </a:lnTo>
                <a:lnTo>
                  <a:pt x="94" y="108"/>
                </a:lnTo>
                <a:lnTo>
                  <a:pt x="94" y="110"/>
                </a:lnTo>
                <a:lnTo>
                  <a:pt x="94" y="112"/>
                </a:lnTo>
                <a:lnTo>
                  <a:pt x="94" y="113"/>
                </a:lnTo>
                <a:lnTo>
                  <a:pt x="94" y="115"/>
                </a:lnTo>
                <a:lnTo>
                  <a:pt x="94" y="117"/>
                </a:lnTo>
                <a:lnTo>
                  <a:pt x="94" y="118"/>
                </a:lnTo>
                <a:lnTo>
                  <a:pt x="96" y="118"/>
                </a:lnTo>
                <a:lnTo>
                  <a:pt x="96" y="120"/>
                </a:lnTo>
                <a:lnTo>
                  <a:pt x="96" y="122"/>
                </a:lnTo>
                <a:lnTo>
                  <a:pt x="96" y="124"/>
                </a:lnTo>
                <a:lnTo>
                  <a:pt x="96" y="125"/>
                </a:lnTo>
                <a:lnTo>
                  <a:pt x="96" y="127"/>
                </a:lnTo>
                <a:lnTo>
                  <a:pt x="96" y="129"/>
                </a:lnTo>
                <a:lnTo>
                  <a:pt x="96" y="131"/>
                </a:lnTo>
                <a:lnTo>
                  <a:pt x="96" y="132"/>
                </a:lnTo>
                <a:lnTo>
                  <a:pt x="98" y="134"/>
                </a:lnTo>
                <a:lnTo>
                  <a:pt x="98" y="136"/>
                </a:lnTo>
                <a:lnTo>
                  <a:pt x="98" y="137"/>
                </a:lnTo>
                <a:lnTo>
                  <a:pt x="98" y="139"/>
                </a:lnTo>
                <a:lnTo>
                  <a:pt x="98" y="141"/>
                </a:lnTo>
                <a:lnTo>
                  <a:pt x="98" y="143"/>
                </a:lnTo>
                <a:lnTo>
                  <a:pt x="98" y="144"/>
                </a:lnTo>
                <a:lnTo>
                  <a:pt x="98" y="146"/>
                </a:lnTo>
                <a:lnTo>
                  <a:pt x="98" y="148"/>
                </a:lnTo>
                <a:lnTo>
                  <a:pt x="99" y="148"/>
                </a:lnTo>
                <a:lnTo>
                  <a:pt x="99" y="149"/>
                </a:lnTo>
                <a:lnTo>
                  <a:pt x="99" y="151"/>
                </a:lnTo>
                <a:lnTo>
                  <a:pt x="99" y="153"/>
                </a:lnTo>
                <a:lnTo>
                  <a:pt x="99" y="155"/>
                </a:lnTo>
                <a:lnTo>
                  <a:pt x="99" y="156"/>
                </a:lnTo>
                <a:lnTo>
                  <a:pt x="99" y="158"/>
                </a:lnTo>
                <a:lnTo>
                  <a:pt x="99" y="160"/>
                </a:lnTo>
                <a:lnTo>
                  <a:pt x="99" y="162"/>
                </a:lnTo>
                <a:lnTo>
                  <a:pt x="101" y="162"/>
                </a:lnTo>
                <a:lnTo>
                  <a:pt x="101" y="163"/>
                </a:lnTo>
                <a:lnTo>
                  <a:pt x="101" y="165"/>
                </a:lnTo>
                <a:lnTo>
                  <a:pt x="101" y="167"/>
                </a:lnTo>
                <a:lnTo>
                  <a:pt x="101" y="168"/>
                </a:lnTo>
                <a:lnTo>
                  <a:pt x="101" y="170"/>
                </a:lnTo>
                <a:lnTo>
                  <a:pt x="101" y="172"/>
                </a:lnTo>
                <a:lnTo>
                  <a:pt x="101" y="174"/>
                </a:lnTo>
                <a:lnTo>
                  <a:pt x="101" y="175"/>
                </a:lnTo>
                <a:lnTo>
                  <a:pt x="101" y="177"/>
                </a:lnTo>
                <a:lnTo>
                  <a:pt x="103" y="177"/>
                </a:lnTo>
                <a:lnTo>
                  <a:pt x="103" y="179"/>
                </a:lnTo>
                <a:lnTo>
                  <a:pt x="103" y="180"/>
                </a:lnTo>
                <a:lnTo>
                  <a:pt x="103" y="182"/>
                </a:lnTo>
                <a:lnTo>
                  <a:pt x="103" y="184"/>
                </a:lnTo>
                <a:lnTo>
                  <a:pt x="103" y="186"/>
                </a:lnTo>
                <a:lnTo>
                  <a:pt x="103" y="187"/>
                </a:lnTo>
                <a:lnTo>
                  <a:pt x="103" y="189"/>
                </a:lnTo>
                <a:lnTo>
                  <a:pt x="103" y="191"/>
                </a:lnTo>
                <a:lnTo>
                  <a:pt x="103" y="193"/>
                </a:lnTo>
                <a:lnTo>
                  <a:pt x="101" y="194"/>
                </a:lnTo>
                <a:lnTo>
                  <a:pt x="101" y="196"/>
                </a:lnTo>
                <a:lnTo>
                  <a:pt x="101" y="198"/>
                </a:lnTo>
                <a:lnTo>
                  <a:pt x="99" y="198"/>
                </a:lnTo>
                <a:lnTo>
                  <a:pt x="98" y="198"/>
                </a:lnTo>
                <a:lnTo>
                  <a:pt x="98" y="199"/>
                </a:lnTo>
                <a:lnTo>
                  <a:pt x="98" y="201"/>
                </a:lnTo>
                <a:lnTo>
                  <a:pt x="96" y="201"/>
                </a:lnTo>
                <a:lnTo>
                  <a:pt x="96" y="203"/>
                </a:lnTo>
                <a:lnTo>
                  <a:pt x="94" y="205"/>
                </a:lnTo>
                <a:lnTo>
                  <a:pt x="94" y="206"/>
                </a:lnTo>
                <a:lnTo>
                  <a:pt x="93" y="206"/>
                </a:lnTo>
                <a:lnTo>
                  <a:pt x="93" y="208"/>
                </a:lnTo>
                <a:lnTo>
                  <a:pt x="94" y="210"/>
                </a:lnTo>
                <a:lnTo>
                  <a:pt x="96" y="210"/>
                </a:lnTo>
                <a:lnTo>
                  <a:pt x="96" y="211"/>
                </a:lnTo>
                <a:lnTo>
                  <a:pt x="94" y="211"/>
                </a:lnTo>
                <a:lnTo>
                  <a:pt x="94" y="213"/>
                </a:lnTo>
                <a:lnTo>
                  <a:pt x="94" y="215"/>
                </a:lnTo>
                <a:lnTo>
                  <a:pt x="93" y="215"/>
                </a:lnTo>
                <a:lnTo>
                  <a:pt x="93" y="217"/>
                </a:lnTo>
                <a:lnTo>
                  <a:pt x="91" y="217"/>
                </a:lnTo>
                <a:lnTo>
                  <a:pt x="89" y="217"/>
                </a:lnTo>
                <a:lnTo>
                  <a:pt x="89" y="215"/>
                </a:lnTo>
                <a:lnTo>
                  <a:pt x="87" y="215"/>
                </a:lnTo>
                <a:lnTo>
                  <a:pt x="89" y="215"/>
                </a:lnTo>
                <a:lnTo>
                  <a:pt x="89" y="213"/>
                </a:lnTo>
                <a:lnTo>
                  <a:pt x="87" y="213"/>
                </a:lnTo>
                <a:lnTo>
                  <a:pt x="86" y="213"/>
                </a:lnTo>
                <a:lnTo>
                  <a:pt x="86" y="211"/>
                </a:lnTo>
                <a:lnTo>
                  <a:pt x="87" y="211"/>
                </a:lnTo>
                <a:lnTo>
                  <a:pt x="86" y="210"/>
                </a:lnTo>
                <a:lnTo>
                  <a:pt x="86" y="211"/>
                </a:lnTo>
                <a:lnTo>
                  <a:pt x="84" y="211"/>
                </a:lnTo>
                <a:lnTo>
                  <a:pt x="84" y="210"/>
                </a:lnTo>
                <a:lnTo>
                  <a:pt x="82" y="210"/>
                </a:lnTo>
                <a:lnTo>
                  <a:pt x="82" y="208"/>
                </a:lnTo>
                <a:lnTo>
                  <a:pt x="82" y="206"/>
                </a:lnTo>
                <a:lnTo>
                  <a:pt x="81" y="206"/>
                </a:lnTo>
                <a:lnTo>
                  <a:pt x="81" y="205"/>
                </a:lnTo>
                <a:lnTo>
                  <a:pt x="79" y="205"/>
                </a:lnTo>
                <a:lnTo>
                  <a:pt x="79" y="203"/>
                </a:lnTo>
                <a:lnTo>
                  <a:pt x="77" y="203"/>
                </a:lnTo>
                <a:lnTo>
                  <a:pt x="77" y="201"/>
                </a:lnTo>
                <a:lnTo>
                  <a:pt x="77" y="199"/>
                </a:lnTo>
                <a:lnTo>
                  <a:pt x="79" y="199"/>
                </a:lnTo>
                <a:lnTo>
                  <a:pt x="77" y="199"/>
                </a:lnTo>
                <a:lnTo>
                  <a:pt x="75" y="199"/>
                </a:lnTo>
                <a:lnTo>
                  <a:pt x="75" y="198"/>
                </a:lnTo>
                <a:lnTo>
                  <a:pt x="74" y="198"/>
                </a:lnTo>
                <a:lnTo>
                  <a:pt x="74" y="199"/>
                </a:lnTo>
                <a:lnTo>
                  <a:pt x="74" y="198"/>
                </a:lnTo>
                <a:lnTo>
                  <a:pt x="72" y="198"/>
                </a:lnTo>
                <a:lnTo>
                  <a:pt x="74" y="198"/>
                </a:lnTo>
                <a:lnTo>
                  <a:pt x="74" y="196"/>
                </a:lnTo>
                <a:lnTo>
                  <a:pt x="74" y="194"/>
                </a:lnTo>
                <a:lnTo>
                  <a:pt x="74" y="193"/>
                </a:lnTo>
                <a:lnTo>
                  <a:pt x="72" y="193"/>
                </a:lnTo>
                <a:lnTo>
                  <a:pt x="72" y="191"/>
                </a:lnTo>
                <a:lnTo>
                  <a:pt x="72" y="189"/>
                </a:lnTo>
                <a:lnTo>
                  <a:pt x="72" y="187"/>
                </a:lnTo>
                <a:lnTo>
                  <a:pt x="72" y="186"/>
                </a:lnTo>
                <a:lnTo>
                  <a:pt x="72" y="184"/>
                </a:lnTo>
                <a:lnTo>
                  <a:pt x="70" y="184"/>
                </a:lnTo>
                <a:lnTo>
                  <a:pt x="72" y="184"/>
                </a:lnTo>
                <a:lnTo>
                  <a:pt x="72" y="182"/>
                </a:lnTo>
                <a:lnTo>
                  <a:pt x="72" y="180"/>
                </a:lnTo>
                <a:lnTo>
                  <a:pt x="74" y="180"/>
                </a:lnTo>
                <a:lnTo>
                  <a:pt x="72" y="180"/>
                </a:lnTo>
                <a:lnTo>
                  <a:pt x="72" y="179"/>
                </a:lnTo>
                <a:lnTo>
                  <a:pt x="70" y="179"/>
                </a:lnTo>
                <a:lnTo>
                  <a:pt x="70" y="177"/>
                </a:lnTo>
                <a:lnTo>
                  <a:pt x="68" y="177"/>
                </a:lnTo>
                <a:lnTo>
                  <a:pt x="67" y="177"/>
                </a:lnTo>
                <a:lnTo>
                  <a:pt x="67" y="175"/>
                </a:lnTo>
                <a:lnTo>
                  <a:pt x="68" y="175"/>
                </a:lnTo>
                <a:lnTo>
                  <a:pt x="68" y="174"/>
                </a:lnTo>
                <a:lnTo>
                  <a:pt x="68" y="172"/>
                </a:lnTo>
                <a:lnTo>
                  <a:pt x="67" y="172"/>
                </a:lnTo>
                <a:lnTo>
                  <a:pt x="67" y="170"/>
                </a:lnTo>
                <a:lnTo>
                  <a:pt x="65" y="172"/>
                </a:lnTo>
                <a:lnTo>
                  <a:pt x="65" y="170"/>
                </a:lnTo>
                <a:lnTo>
                  <a:pt x="65" y="168"/>
                </a:lnTo>
                <a:lnTo>
                  <a:pt x="63" y="168"/>
                </a:lnTo>
                <a:lnTo>
                  <a:pt x="63" y="167"/>
                </a:lnTo>
                <a:lnTo>
                  <a:pt x="62" y="167"/>
                </a:lnTo>
                <a:lnTo>
                  <a:pt x="60" y="167"/>
                </a:lnTo>
                <a:lnTo>
                  <a:pt x="58" y="167"/>
                </a:lnTo>
                <a:lnTo>
                  <a:pt x="58" y="165"/>
                </a:lnTo>
                <a:lnTo>
                  <a:pt x="56" y="165"/>
                </a:lnTo>
                <a:lnTo>
                  <a:pt x="55" y="165"/>
                </a:lnTo>
                <a:lnTo>
                  <a:pt x="53" y="165"/>
                </a:lnTo>
                <a:lnTo>
                  <a:pt x="51" y="165"/>
                </a:lnTo>
                <a:lnTo>
                  <a:pt x="51" y="163"/>
                </a:lnTo>
                <a:lnTo>
                  <a:pt x="50" y="163"/>
                </a:lnTo>
                <a:lnTo>
                  <a:pt x="50" y="165"/>
                </a:lnTo>
                <a:lnTo>
                  <a:pt x="48" y="165"/>
                </a:lnTo>
                <a:lnTo>
                  <a:pt x="48" y="163"/>
                </a:lnTo>
                <a:lnTo>
                  <a:pt x="48" y="162"/>
                </a:lnTo>
                <a:lnTo>
                  <a:pt x="48" y="160"/>
                </a:lnTo>
                <a:lnTo>
                  <a:pt x="48" y="158"/>
                </a:lnTo>
                <a:lnTo>
                  <a:pt x="46" y="158"/>
                </a:lnTo>
                <a:lnTo>
                  <a:pt x="44" y="158"/>
                </a:lnTo>
                <a:lnTo>
                  <a:pt x="44" y="156"/>
                </a:lnTo>
                <a:lnTo>
                  <a:pt x="44" y="155"/>
                </a:lnTo>
                <a:lnTo>
                  <a:pt x="44" y="153"/>
                </a:lnTo>
                <a:lnTo>
                  <a:pt x="46" y="153"/>
                </a:lnTo>
                <a:lnTo>
                  <a:pt x="46" y="151"/>
                </a:lnTo>
                <a:lnTo>
                  <a:pt x="46" y="149"/>
                </a:lnTo>
                <a:lnTo>
                  <a:pt x="44" y="149"/>
                </a:lnTo>
                <a:lnTo>
                  <a:pt x="43" y="149"/>
                </a:lnTo>
                <a:lnTo>
                  <a:pt x="41" y="148"/>
                </a:lnTo>
                <a:lnTo>
                  <a:pt x="41" y="149"/>
                </a:lnTo>
                <a:lnTo>
                  <a:pt x="39" y="151"/>
                </a:lnTo>
                <a:lnTo>
                  <a:pt x="38" y="151"/>
                </a:lnTo>
                <a:lnTo>
                  <a:pt x="36" y="151"/>
                </a:lnTo>
                <a:lnTo>
                  <a:pt x="36" y="153"/>
                </a:lnTo>
                <a:lnTo>
                  <a:pt x="36" y="151"/>
                </a:lnTo>
                <a:lnTo>
                  <a:pt x="34" y="151"/>
                </a:lnTo>
                <a:lnTo>
                  <a:pt x="32" y="151"/>
                </a:lnTo>
                <a:lnTo>
                  <a:pt x="31" y="151"/>
                </a:lnTo>
                <a:lnTo>
                  <a:pt x="32" y="151"/>
                </a:lnTo>
                <a:lnTo>
                  <a:pt x="32" y="149"/>
                </a:lnTo>
                <a:lnTo>
                  <a:pt x="31" y="149"/>
                </a:lnTo>
                <a:lnTo>
                  <a:pt x="29" y="149"/>
                </a:lnTo>
                <a:lnTo>
                  <a:pt x="27" y="149"/>
                </a:lnTo>
                <a:lnTo>
                  <a:pt x="25" y="149"/>
                </a:lnTo>
                <a:lnTo>
                  <a:pt x="25" y="151"/>
                </a:lnTo>
                <a:lnTo>
                  <a:pt x="24" y="151"/>
                </a:lnTo>
                <a:lnTo>
                  <a:pt x="22" y="151"/>
                </a:lnTo>
                <a:lnTo>
                  <a:pt x="22" y="153"/>
                </a:lnTo>
                <a:lnTo>
                  <a:pt x="22" y="151"/>
                </a:lnTo>
                <a:lnTo>
                  <a:pt x="20" y="151"/>
                </a:lnTo>
                <a:lnTo>
                  <a:pt x="19" y="151"/>
                </a:lnTo>
                <a:lnTo>
                  <a:pt x="19" y="149"/>
                </a:lnTo>
                <a:lnTo>
                  <a:pt x="17" y="149"/>
                </a:lnTo>
                <a:lnTo>
                  <a:pt x="17" y="148"/>
                </a:lnTo>
                <a:lnTo>
                  <a:pt x="15" y="148"/>
                </a:lnTo>
                <a:lnTo>
                  <a:pt x="15" y="149"/>
                </a:lnTo>
                <a:lnTo>
                  <a:pt x="13" y="149"/>
                </a:lnTo>
                <a:lnTo>
                  <a:pt x="15" y="149"/>
                </a:lnTo>
                <a:lnTo>
                  <a:pt x="13" y="149"/>
                </a:lnTo>
                <a:lnTo>
                  <a:pt x="13" y="151"/>
                </a:lnTo>
                <a:lnTo>
                  <a:pt x="12" y="151"/>
                </a:lnTo>
                <a:lnTo>
                  <a:pt x="10" y="151"/>
                </a:lnTo>
                <a:lnTo>
                  <a:pt x="10" y="149"/>
                </a:lnTo>
                <a:lnTo>
                  <a:pt x="8" y="149"/>
                </a:lnTo>
                <a:lnTo>
                  <a:pt x="7" y="149"/>
                </a:lnTo>
                <a:lnTo>
                  <a:pt x="5" y="149"/>
                </a:lnTo>
                <a:lnTo>
                  <a:pt x="3" y="149"/>
                </a:lnTo>
                <a:lnTo>
                  <a:pt x="3" y="151"/>
                </a:lnTo>
                <a:lnTo>
                  <a:pt x="1" y="151"/>
                </a:lnTo>
                <a:lnTo>
                  <a:pt x="1" y="149"/>
                </a:lnTo>
                <a:lnTo>
                  <a:pt x="3" y="149"/>
                </a:lnTo>
                <a:lnTo>
                  <a:pt x="3" y="148"/>
                </a:lnTo>
                <a:lnTo>
                  <a:pt x="3" y="146"/>
                </a:lnTo>
                <a:lnTo>
                  <a:pt x="5" y="146"/>
                </a:lnTo>
                <a:lnTo>
                  <a:pt x="3" y="146"/>
                </a:lnTo>
                <a:lnTo>
                  <a:pt x="3" y="144"/>
                </a:lnTo>
                <a:lnTo>
                  <a:pt x="5" y="144"/>
                </a:lnTo>
                <a:lnTo>
                  <a:pt x="5" y="143"/>
                </a:lnTo>
                <a:lnTo>
                  <a:pt x="5" y="141"/>
                </a:lnTo>
                <a:lnTo>
                  <a:pt x="7" y="141"/>
                </a:lnTo>
                <a:lnTo>
                  <a:pt x="7" y="139"/>
                </a:lnTo>
                <a:lnTo>
                  <a:pt x="7" y="137"/>
                </a:lnTo>
                <a:lnTo>
                  <a:pt x="8" y="136"/>
                </a:lnTo>
                <a:lnTo>
                  <a:pt x="8" y="134"/>
                </a:lnTo>
                <a:lnTo>
                  <a:pt x="10" y="134"/>
                </a:lnTo>
                <a:lnTo>
                  <a:pt x="10" y="132"/>
                </a:lnTo>
                <a:lnTo>
                  <a:pt x="10" y="131"/>
                </a:lnTo>
                <a:lnTo>
                  <a:pt x="10" y="129"/>
                </a:lnTo>
                <a:lnTo>
                  <a:pt x="12" y="129"/>
                </a:lnTo>
                <a:lnTo>
                  <a:pt x="12" y="127"/>
                </a:lnTo>
                <a:lnTo>
                  <a:pt x="12" y="125"/>
                </a:lnTo>
                <a:lnTo>
                  <a:pt x="12" y="124"/>
                </a:lnTo>
                <a:lnTo>
                  <a:pt x="10" y="124"/>
                </a:lnTo>
                <a:lnTo>
                  <a:pt x="10" y="122"/>
                </a:lnTo>
                <a:lnTo>
                  <a:pt x="8" y="122"/>
                </a:lnTo>
                <a:lnTo>
                  <a:pt x="7" y="122"/>
                </a:lnTo>
                <a:lnTo>
                  <a:pt x="7" y="120"/>
                </a:lnTo>
                <a:lnTo>
                  <a:pt x="5" y="120"/>
                </a:lnTo>
                <a:lnTo>
                  <a:pt x="5" y="118"/>
                </a:lnTo>
                <a:lnTo>
                  <a:pt x="7" y="118"/>
                </a:lnTo>
                <a:lnTo>
                  <a:pt x="7" y="117"/>
                </a:lnTo>
                <a:lnTo>
                  <a:pt x="7" y="115"/>
                </a:lnTo>
                <a:lnTo>
                  <a:pt x="7" y="113"/>
                </a:lnTo>
                <a:lnTo>
                  <a:pt x="5" y="113"/>
                </a:lnTo>
                <a:lnTo>
                  <a:pt x="5" y="112"/>
                </a:lnTo>
                <a:lnTo>
                  <a:pt x="5" y="110"/>
                </a:lnTo>
                <a:lnTo>
                  <a:pt x="5" y="108"/>
                </a:lnTo>
                <a:lnTo>
                  <a:pt x="3" y="106"/>
                </a:lnTo>
                <a:lnTo>
                  <a:pt x="3" y="105"/>
                </a:lnTo>
                <a:lnTo>
                  <a:pt x="3" y="103"/>
                </a:lnTo>
                <a:lnTo>
                  <a:pt x="5" y="103"/>
                </a:lnTo>
                <a:lnTo>
                  <a:pt x="5" y="101"/>
                </a:lnTo>
                <a:lnTo>
                  <a:pt x="7" y="101"/>
                </a:lnTo>
                <a:lnTo>
                  <a:pt x="8" y="101"/>
                </a:lnTo>
                <a:lnTo>
                  <a:pt x="10" y="101"/>
                </a:lnTo>
                <a:lnTo>
                  <a:pt x="10" y="100"/>
                </a:lnTo>
                <a:lnTo>
                  <a:pt x="12" y="100"/>
                </a:lnTo>
                <a:lnTo>
                  <a:pt x="12" y="98"/>
                </a:lnTo>
                <a:lnTo>
                  <a:pt x="12" y="96"/>
                </a:lnTo>
                <a:lnTo>
                  <a:pt x="12" y="94"/>
                </a:lnTo>
                <a:lnTo>
                  <a:pt x="10" y="94"/>
                </a:lnTo>
                <a:lnTo>
                  <a:pt x="10" y="93"/>
                </a:lnTo>
                <a:lnTo>
                  <a:pt x="10" y="91"/>
                </a:lnTo>
                <a:lnTo>
                  <a:pt x="8" y="91"/>
                </a:lnTo>
                <a:lnTo>
                  <a:pt x="8" y="89"/>
                </a:lnTo>
                <a:lnTo>
                  <a:pt x="7" y="89"/>
                </a:lnTo>
                <a:lnTo>
                  <a:pt x="7" y="87"/>
                </a:lnTo>
                <a:lnTo>
                  <a:pt x="5" y="87"/>
                </a:lnTo>
                <a:lnTo>
                  <a:pt x="7" y="87"/>
                </a:lnTo>
                <a:lnTo>
                  <a:pt x="7" y="86"/>
                </a:lnTo>
                <a:lnTo>
                  <a:pt x="7" y="84"/>
                </a:lnTo>
                <a:lnTo>
                  <a:pt x="8" y="84"/>
                </a:lnTo>
                <a:lnTo>
                  <a:pt x="8" y="82"/>
                </a:lnTo>
                <a:lnTo>
                  <a:pt x="8" y="81"/>
                </a:lnTo>
                <a:lnTo>
                  <a:pt x="7" y="81"/>
                </a:lnTo>
                <a:lnTo>
                  <a:pt x="7" y="79"/>
                </a:lnTo>
                <a:lnTo>
                  <a:pt x="8" y="79"/>
                </a:lnTo>
                <a:lnTo>
                  <a:pt x="7" y="79"/>
                </a:lnTo>
                <a:lnTo>
                  <a:pt x="7" y="77"/>
                </a:lnTo>
                <a:lnTo>
                  <a:pt x="5" y="77"/>
                </a:lnTo>
                <a:lnTo>
                  <a:pt x="5" y="75"/>
                </a:lnTo>
                <a:lnTo>
                  <a:pt x="3" y="75"/>
                </a:lnTo>
                <a:lnTo>
                  <a:pt x="3" y="74"/>
                </a:lnTo>
                <a:lnTo>
                  <a:pt x="5" y="74"/>
                </a:lnTo>
                <a:lnTo>
                  <a:pt x="5" y="72"/>
                </a:lnTo>
                <a:lnTo>
                  <a:pt x="5" y="70"/>
                </a:lnTo>
                <a:lnTo>
                  <a:pt x="5" y="69"/>
                </a:lnTo>
                <a:lnTo>
                  <a:pt x="5" y="67"/>
                </a:lnTo>
                <a:lnTo>
                  <a:pt x="5" y="65"/>
                </a:lnTo>
                <a:lnTo>
                  <a:pt x="3" y="65"/>
                </a:lnTo>
                <a:lnTo>
                  <a:pt x="3" y="63"/>
                </a:lnTo>
                <a:lnTo>
                  <a:pt x="3" y="62"/>
                </a:lnTo>
                <a:lnTo>
                  <a:pt x="5" y="62"/>
                </a:lnTo>
                <a:lnTo>
                  <a:pt x="7" y="62"/>
                </a:lnTo>
                <a:lnTo>
                  <a:pt x="8" y="62"/>
                </a:lnTo>
                <a:lnTo>
                  <a:pt x="8" y="60"/>
                </a:lnTo>
                <a:lnTo>
                  <a:pt x="8" y="58"/>
                </a:lnTo>
                <a:lnTo>
                  <a:pt x="10" y="58"/>
                </a:lnTo>
                <a:lnTo>
                  <a:pt x="8" y="58"/>
                </a:lnTo>
                <a:lnTo>
                  <a:pt x="10" y="58"/>
                </a:lnTo>
                <a:lnTo>
                  <a:pt x="10" y="57"/>
                </a:lnTo>
                <a:lnTo>
                  <a:pt x="10" y="55"/>
                </a:lnTo>
                <a:lnTo>
                  <a:pt x="8" y="55"/>
                </a:lnTo>
                <a:lnTo>
                  <a:pt x="8" y="53"/>
                </a:lnTo>
                <a:lnTo>
                  <a:pt x="7" y="53"/>
                </a:lnTo>
                <a:lnTo>
                  <a:pt x="7" y="51"/>
                </a:lnTo>
                <a:lnTo>
                  <a:pt x="5" y="51"/>
                </a:lnTo>
                <a:lnTo>
                  <a:pt x="5" y="50"/>
                </a:lnTo>
                <a:lnTo>
                  <a:pt x="3" y="50"/>
                </a:lnTo>
                <a:lnTo>
                  <a:pt x="3" y="48"/>
                </a:lnTo>
                <a:lnTo>
                  <a:pt x="1" y="48"/>
                </a:lnTo>
                <a:lnTo>
                  <a:pt x="1" y="46"/>
                </a:lnTo>
                <a:lnTo>
                  <a:pt x="0" y="46"/>
                </a:lnTo>
                <a:lnTo>
                  <a:pt x="0" y="44"/>
                </a:lnTo>
                <a:lnTo>
                  <a:pt x="0" y="43"/>
                </a:lnTo>
                <a:lnTo>
                  <a:pt x="0" y="41"/>
                </a:lnTo>
                <a:lnTo>
                  <a:pt x="0" y="39"/>
                </a:lnTo>
                <a:lnTo>
                  <a:pt x="0" y="38"/>
                </a:lnTo>
                <a:lnTo>
                  <a:pt x="0" y="36"/>
                </a:lnTo>
                <a:lnTo>
                  <a:pt x="1" y="36"/>
                </a:lnTo>
                <a:lnTo>
                  <a:pt x="1" y="34"/>
                </a:lnTo>
                <a:lnTo>
                  <a:pt x="1" y="32"/>
                </a:lnTo>
                <a:lnTo>
                  <a:pt x="1" y="31"/>
                </a:lnTo>
                <a:lnTo>
                  <a:pt x="1" y="29"/>
                </a:lnTo>
                <a:lnTo>
                  <a:pt x="3" y="29"/>
                </a:lnTo>
                <a:lnTo>
                  <a:pt x="3" y="27"/>
                </a:lnTo>
                <a:lnTo>
                  <a:pt x="3" y="26"/>
                </a:lnTo>
                <a:lnTo>
                  <a:pt x="5" y="26"/>
                </a:lnTo>
                <a:lnTo>
                  <a:pt x="5" y="24"/>
                </a:lnTo>
                <a:lnTo>
                  <a:pt x="5" y="22"/>
                </a:lnTo>
                <a:lnTo>
                  <a:pt x="7" y="22"/>
                </a:lnTo>
                <a:lnTo>
                  <a:pt x="7" y="20"/>
                </a:lnTo>
                <a:lnTo>
                  <a:pt x="7" y="19"/>
                </a:lnTo>
                <a:lnTo>
                  <a:pt x="8" y="19"/>
                </a:lnTo>
                <a:lnTo>
                  <a:pt x="8" y="17"/>
                </a:lnTo>
                <a:lnTo>
                  <a:pt x="10" y="17"/>
                </a:lnTo>
                <a:lnTo>
                  <a:pt x="10" y="15"/>
                </a:lnTo>
                <a:lnTo>
                  <a:pt x="10" y="13"/>
                </a:lnTo>
                <a:lnTo>
                  <a:pt x="10" y="12"/>
                </a:lnTo>
                <a:lnTo>
                  <a:pt x="10" y="10"/>
                </a:lnTo>
                <a:lnTo>
                  <a:pt x="10" y="8"/>
                </a:lnTo>
                <a:lnTo>
                  <a:pt x="10" y="7"/>
                </a:lnTo>
                <a:lnTo>
                  <a:pt x="12" y="7"/>
                </a:lnTo>
                <a:lnTo>
                  <a:pt x="12" y="5"/>
                </a:lnTo>
                <a:lnTo>
                  <a:pt x="13" y="5"/>
                </a:lnTo>
                <a:lnTo>
                  <a:pt x="15" y="5"/>
                </a:lnTo>
                <a:lnTo>
                  <a:pt x="15" y="3"/>
                </a:lnTo>
                <a:lnTo>
                  <a:pt x="17" y="3"/>
                </a:lnTo>
                <a:lnTo>
                  <a:pt x="17" y="1"/>
                </a:lnTo>
                <a:lnTo>
                  <a:pt x="19" y="1"/>
                </a:lnTo>
                <a:lnTo>
                  <a:pt x="20" y="1"/>
                </a:lnTo>
                <a:lnTo>
                  <a:pt x="22" y="1"/>
                </a:lnTo>
                <a:lnTo>
                  <a:pt x="22" y="0"/>
                </a:lnTo>
                <a:lnTo>
                  <a:pt x="24" y="0"/>
                </a:lnTo>
                <a:lnTo>
                  <a:pt x="24" y="1"/>
                </a:lnTo>
                <a:lnTo>
                  <a:pt x="25" y="1"/>
                </a:lnTo>
                <a:lnTo>
                  <a:pt x="25" y="3"/>
                </a:lnTo>
                <a:lnTo>
                  <a:pt x="25" y="5"/>
                </a:lnTo>
                <a:lnTo>
                  <a:pt x="24" y="5"/>
                </a:lnTo>
                <a:lnTo>
                  <a:pt x="24" y="7"/>
                </a:lnTo>
                <a:lnTo>
                  <a:pt x="24" y="8"/>
                </a:lnTo>
                <a:lnTo>
                  <a:pt x="25" y="8"/>
                </a:lnTo>
                <a:lnTo>
                  <a:pt x="25" y="10"/>
                </a:lnTo>
                <a:lnTo>
                  <a:pt x="27" y="8"/>
                </a:lnTo>
                <a:lnTo>
                  <a:pt x="27" y="7"/>
                </a:lnTo>
                <a:lnTo>
                  <a:pt x="27" y="5"/>
                </a:lnTo>
                <a:lnTo>
                  <a:pt x="29" y="5"/>
                </a:lnTo>
                <a:lnTo>
                  <a:pt x="29" y="3"/>
                </a:lnTo>
                <a:lnTo>
                  <a:pt x="29" y="1"/>
                </a:lnTo>
                <a:lnTo>
                  <a:pt x="31" y="1"/>
                </a:lnTo>
                <a:lnTo>
                  <a:pt x="31" y="0"/>
                </a:lnTo>
                <a:lnTo>
                  <a:pt x="31" y="1"/>
                </a:lnTo>
                <a:lnTo>
                  <a:pt x="32" y="1"/>
                </a:lnTo>
                <a:lnTo>
                  <a:pt x="34" y="1"/>
                </a:lnTo>
                <a:lnTo>
                  <a:pt x="36" y="1"/>
                </a:lnTo>
                <a:lnTo>
                  <a:pt x="38" y="1"/>
                </a:lnTo>
                <a:lnTo>
                  <a:pt x="38" y="0"/>
                </a:lnTo>
                <a:lnTo>
                  <a:pt x="39" y="0"/>
                </a:lnTo>
                <a:lnTo>
                  <a:pt x="41" y="0"/>
                </a:lnTo>
                <a:lnTo>
                  <a:pt x="41" y="1"/>
                </a:lnTo>
                <a:close/>
              </a:path>
            </a:pathLst>
          </a:custGeom>
          <a:solidFill>
            <a:schemeClr val="tx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9"/>
          <p:cNvSpPr>
            <a:spLocks/>
          </p:cNvSpPr>
          <p:nvPr/>
        </p:nvSpPr>
        <p:spPr bwMode="auto">
          <a:xfrm>
            <a:off x="4797356" y="97300"/>
            <a:ext cx="873016" cy="1022622"/>
          </a:xfrm>
          <a:custGeom>
            <a:avLst/>
            <a:gdLst>
              <a:gd name="T0" fmla="*/ 129 w 461"/>
              <a:gd name="T1" fmla="*/ 58 h 540"/>
              <a:gd name="T2" fmla="*/ 177 w 461"/>
              <a:gd name="T3" fmla="*/ 63 h 540"/>
              <a:gd name="T4" fmla="*/ 205 w 461"/>
              <a:gd name="T5" fmla="*/ 77 h 540"/>
              <a:gd name="T6" fmla="*/ 218 w 461"/>
              <a:gd name="T7" fmla="*/ 106 h 540"/>
              <a:gd name="T8" fmla="*/ 251 w 461"/>
              <a:gd name="T9" fmla="*/ 115 h 540"/>
              <a:gd name="T10" fmla="*/ 280 w 461"/>
              <a:gd name="T11" fmla="*/ 103 h 540"/>
              <a:gd name="T12" fmla="*/ 310 w 461"/>
              <a:gd name="T13" fmla="*/ 106 h 540"/>
              <a:gd name="T14" fmla="*/ 322 w 461"/>
              <a:gd name="T15" fmla="*/ 127 h 540"/>
              <a:gd name="T16" fmla="*/ 330 w 461"/>
              <a:gd name="T17" fmla="*/ 137 h 540"/>
              <a:gd name="T18" fmla="*/ 322 w 461"/>
              <a:gd name="T19" fmla="*/ 153 h 540"/>
              <a:gd name="T20" fmla="*/ 335 w 461"/>
              <a:gd name="T21" fmla="*/ 163 h 540"/>
              <a:gd name="T22" fmla="*/ 339 w 461"/>
              <a:gd name="T23" fmla="*/ 179 h 540"/>
              <a:gd name="T24" fmla="*/ 342 w 461"/>
              <a:gd name="T25" fmla="*/ 189 h 540"/>
              <a:gd name="T26" fmla="*/ 334 w 461"/>
              <a:gd name="T27" fmla="*/ 191 h 540"/>
              <a:gd name="T28" fmla="*/ 325 w 461"/>
              <a:gd name="T29" fmla="*/ 192 h 540"/>
              <a:gd name="T30" fmla="*/ 315 w 461"/>
              <a:gd name="T31" fmla="*/ 203 h 540"/>
              <a:gd name="T32" fmla="*/ 308 w 461"/>
              <a:gd name="T33" fmla="*/ 211 h 540"/>
              <a:gd name="T34" fmla="*/ 299 w 461"/>
              <a:gd name="T35" fmla="*/ 225 h 540"/>
              <a:gd name="T36" fmla="*/ 287 w 461"/>
              <a:gd name="T37" fmla="*/ 234 h 540"/>
              <a:gd name="T38" fmla="*/ 275 w 461"/>
              <a:gd name="T39" fmla="*/ 239 h 540"/>
              <a:gd name="T40" fmla="*/ 265 w 461"/>
              <a:gd name="T41" fmla="*/ 247 h 540"/>
              <a:gd name="T42" fmla="*/ 251 w 461"/>
              <a:gd name="T43" fmla="*/ 254 h 540"/>
              <a:gd name="T44" fmla="*/ 241 w 461"/>
              <a:gd name="T45" fmla="*/ 261 h 540"/>
              <a:gd name="T46" fmla="*/ 244 w 461"/>
              <a:gd name="T47" fmla="*/ 275 h 540"/>
              <a:gd name="T48" fmla="*/ 258 w 461"/>
              <a:gd name="T49" fmla="*/ 280 h 540"/>
              <a:gd name="T50" fmla="*/ 268 w 461"/>
              <a:gd name="T51" fmla="*/ 287 h 540"/>
              <a:gd name="T52" fmla="*/ 280 w 461"/>
              <a:gd name="T53" fmla="*/ 292 h 540"/>
              <a:gd name="T54" fmla="*/ 294 w 461"/>
              <a:gd name="T55" fmla="*/ 296 h 540"/>
              <a:gd name="T56" fmla="*/ 303 w 461"/>
              <a:gd name="T57" fmla="*/ 311 h 540"/>
              <a:gd name="T58" fmla="*/ 320 w 461"/>
              <a:gd name="T59" fmla="*/ 318 h 540"/>
              <a:gd name="T60" fmla="*/ 334 w 461"/>
              <a:gd name="T61" fmla="*/ 315 h 540"/>
              <a:gd name="T62" fmla="*/ 351 w 461"/>
              <a:gd name="T63" fmla="*/ 315 h 540"/>
              <a:gd name="T64" fmla="*/ 356 w 461"/>
              <a:gd name="T65" fmla="*/ 332 h 540"/>
              <a:gd name="T66" fmla="*/ 365 w 461"/>
              <a:gd name="T67" fmla="*/ 344 h 540"/>
              <a:gd name="T68" fmla="*/ 372 w 461"/>
              <a:gd name="T69" fmla="*/ 358 h 540"/>
              <a:gd name="T70" fmla="*/ 382 w 461"/>
              <a:gd name="T71" fmla="*/ 371 h 540"/>
              <a:gd name="T72" fmla="*/ 392 w 461"/>
              <a:gd name="T73" fmla="*/ 387 h 540"/>
              <a:gd name="T74" fmla="*/ 403 w 461"/>
              <a:gd name="T75" fmla="*/ 401 h 540"/>
              <a:gd name="T76" fmla="*/ 415 w 461"/>
              <a:gd name="T77" fmla="*/ 420 h 540"/>
              <a:gd name="T78" fmla="*/ 425 w 461"/>
              <a:gd name="T79" fmla="*/ 437 h 540"/>
              <a:gd name="T80" fmla="*/ 435 w 461"/>
              <a:gd name="T81" fmla="*/ 452 h 540"/>
              <a:gd name="T82" fmla="*/ 447 w 461"/>
              <a:gd name="T83" fmla="*/ 470 h 540"/>
              <a:gd name="T84" fmla="*/ 458 w 461"/>
              <a:gd name="T85" fmla="*/ 485 h 540"/>
              <a:gd name="T86" fmla="*/ 449 w 461"/>
              <a:gd name="T87" fmla="*/ 495 h 540"/>
              <a:gd name="T88" fmla="*/ 432 w 461"/>
              <a:gd name="T89" fmla="*/ 504 h 540"/>
              <a:gd name="T90" fmla="*/ 415 w 461"/>
              <a:gd name="T91" fmla="*/ 513 h 540"/>
              <a:gd name="T92" fmla="*/ 397 w 461"/>
              <a:gd name="T93" fmla="*/ 519 h 540"/>
              <a:gd name="T94" fmla="*/ 382 w 461"/>
              <a:gd name="T95" fmla="*/ 528 h 540"/>
              <a:gd name="T96" fmla="*/ 363 w 461"/>
              <a:gd name="T97" fmla="*/ 535 h 540"/>
              <a:gd name="T98" fmla="*/ 335 w 461"/>
              <a:gd name="T99" fmla="*/ 525 h 540"/>
              <a:gd name="T100" fmla="*/ 296 w 461"/>
              <a:gd name="T101" fmla="*/ 476 h 540"/>
              <a:gd name="T102" fmla="*/ 273 w 461"/>
              <a:gd name="T103" fmla="*/ 414 h 540"/>
              <a:gd name="T104" fmla="*/ 244 w 461"/>
              <a:gd name="T105" fmla="*/ 365 h 540"/>
              <a:gd name="T106" fmla="*/ 191 w 461"/>
              <a:gd name="T107" fmla="*/ 328 h 540"/>
              <a:gd name="T108" fmla="*/ 181 w 461"/>
              <a:gd name="T109" fmla="*/ 275 h 540"/>
              <a:gd name="T110" fmla="*/ 191 w 461"/>
              <a:gd name="T111" fmla="*/ 217 h 540"/>
              <a:gd name="T112" fmla="*/ 143 w 461"/>
              <a:gd name="T113" fmla="*/ 168 h 540"/>
              <a:gd name="T114" fmla="*/ 127 w 461"/>
              <a:gd name="T115" fmla="*/ 117 h 540"/>
              <a:gd name="T116" fmla="*/ 76 w 461"/>
              <a:gd name="T117" fmla="*/ 110 h 540"/>
              <a:gd name="T118" fmla="*/ 41 w 461"/>
              <a:gd name="T119" fmla="*/ 117 h 540"/>
              <a:gd name="T120" fmla="*/ 24 w 461"/>
              <a:gd name="T121" fmla="*/ 89 h 540"/>
              <a:gd name="T122" fmla="*/ 17 w 461"/>
              <a:gd name="T123" fmla="*/ 50 h 540"/>
              <a:gd name="T124" fmla="*/ 2 w 461"/>
              <a:gd name="T125" fmla="*/ 34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1" h="540">
                <a:moveTo>
                  <a:pt x="45" y="20"/>
                </a:moveTo>
                <a:lnTo>
                  <a:pt x="46" y="22"/>
                </a:lnTo>
                <a:lnTo>
                  <a:pt x="48" y="22"/>
                </a:lnTo>
                <a:lnTo>
                  <a:pt x="57" y="32"/>
                </a:lnTo>
                <a:lnTo>
                  <a:pt x="62" y="34"/>
                </a:lnTo>
                <a:lnTo>
                  <a:pt x="64" y="37"/>
                </a:lnTo>
                <a:lnTo>
                  <a:pt x="70" y="39"/>
                </a:lnTo>
                <a:lnTo>
                  <a:pt x="72" y="41"/>
                </a:lnTo>
                <a:lnTo>
                  <a:pt x="79" y="44"/>
                </a:lnTo>
                <a:lnTo>
                  <a:pt x="82" y="51"/>
                </a:lnTo>
                <a:lnTo>
                  <a:pt x="94" y="58"/>
                </a:lnTo>
                <a:lnTo>
                  <a:pt x="112" y="58"/>
                </a:lnTo>
                <a:lnTo>
                  <a:pt x="122" y="65"/>
                </a:lnTo>
                <a:lnTo>
                  <a:pt x="129" y="58"/>
                </a:lnTo>
                <a:lnTo>
                  <a:pt x="141" y="55"/>
                </a:lnTo>
                <a:lnTo>
                  <a:pt x="146" y="58"/>
                </a:lnTo>
                <a:lnTo>
                  <a:pt x="151" y="60"/>
                </a:lnTo>
                <a:lnTo>
                  <a:pt x="156" y="55"/>
                </a:lnTo>
                <a:lnTo>
                  <a:pt x="160" y="55"/>
                </a:lnTo>
                <a:lnTo>
                  <a:pt x="162" y="53"/>
                </a:lnTo>
                <a:lnTo>
                  <a:pt x="163" y="53"/>
                </a:lnTo>
                <a:lnTo>
                  <a:pt x="168" y="56"/>
                </a:lnTo>
                <a:lnTo>
                  <a:pt x="172" y="55"/>
                </a:lnTo>
                <a:lnTo>
                  <a:pt x="172" y="56"/>
                </a:lnTo>
                <a:lnTo>
                  <a:pt x="174" y="58"/>
                </a:lnTo>
                <a:lnTo>
                  <a:pt x="175" y="60"/>
                </a:lnTo>
                <a:lnTo>
                  <a:pt x="175" y="62"/>
                </a:lnTo>
                <a:lnTo>
                  <a:pt x="177" y="63"/>
                </a:lnTo>
                <a:lnTo>
                  <a:pt x="179" y="63"/>
                </a:lnTo>
                <a:lnTo>
                  <a:pt x="181" y="65"/>
                </a:lnTo>
                <a:lnTo>
                  <a:pt x="182" y="67"/>
                </a:lnTo>
                <a:lnTo>
                  <a:pt x="186" y="67"/>
                </a:lnTo>
                <a:lnTo>
                  <a:pt x="187" y="68"/>
                </a:lnTo>
                <a:lnTo>
                  <a:pt x="189" y="68"/>
                </a:lnTo>
                <a:lnTo>
                  <a:pt x="191" y="70"/>
                </a:lnTo>
                <a:lnTo>
                  <a:pt x="193" y="72"/>
                </a:lnTo>
                <a:lnTo>
                  <a:pt x="194" y="74"/>
                </a:lnTo>
                <a:lnTo>
                  <a:pt x="196" y="74"/>
                </a:lnTo>
                <a:lnTo>
                  <a:pt x="198" y="74"/>
                </a:lnTo>
                <a:lnTo>
                  <a:pt x="201" y="75"/>
                </a:lnTo>
                <a:lnTo>
                  <a:pt x="203" y="77"/>
                </a:lnTo>
                <a:lnTo>
                  <a:pt x="205" y="77"/>
                </a:lnTo>
                <a:lnTo>
                  <a:pt x="206" y="79"/>
                </a:lnTo>
                <a:lnTo>
                  <a:pt x="208" y="81"/>
                </a:lnTo>
                <a:lnTo>
                  <a:pt x="208" y="82"/>
                </a:lnTo>
                <a:lnTo>
                  <a:pt x="210" y="84"/>
                </a:lnTo>
                <a:lnTo>
                  <a:pt x="210" y="87"/>
                </a:lnTo>
                <a:lnTo>
                  <a:pt x="212" y="89"/>
                </a:lnTo>
                <a:lnTo>
                  <a:pt x="212" y="91"/>
                </a:lnTo>
                <a:lnTo>
                  <a:pt x="213" y="93"/>
                </a:lnTo>
                <a:lnTo>
                  <a:pt x="215" y="94"/>
                </a:lnTo>
                <a:lnTo>
                  <a:pt x="215" y="96"/>
                </a:lnTo>
                <a:lnTo>
                  <a:pt x="217" y="99"/>
                </a:lnTo>
                <a:lnTo>
                  <a:pt x="217" y="101"/>
                </a:lnTo>
                <a:lnTo>
                  <a:pt x="217" y="105"/>
                </a:lnTo>
                <a:lnTo>
                  <a:pt x="218" y="106"/>
                </a:lnTo>
                <a:lnTo>
                  <a:pt x="218" y="108"/>
                </a:lnTo>
                <a:lnTo>
                  <a:pt x="220" y="111"/>
                </a:lnTo>
                <a:lnTo>
                  <a:pt x="222" y="111"/>
                </a:lnTo>
                <a:lnTo>
                  <a:pt x="224" y="113"/>
                </a:lnTo>
                <a:lnTo>
                  <a:pt x="227" y="113"/>
                </a:lnTo>
                <a:lnTo>
                  <a:pt x="229" y="113"/>
                </a:lnTo>
                <a:lnTo>
                  <a:pt x="232" y="113"/>
                </a:lnTo>
                <a:lnTo>
                  <a:pt x="236" y="113"/>
                </a:lnTo>
                <a:lnTo>
                  <a:pt x="237" y="115"/>
                </a:lnTo>
                <a:lnTo>
                  <a:pt x="239" y="115"/>
                </a:lnTo>
                <a:lnTo>
                  <a:pt x="242" y="115"/>
                </a:lnTo>
                <a:lnTo>
                  <a:pt x="246" y="115"/>
                </a:lnTo>
                <a:lnTo>
                  <a:pt x="248" y="115"/>
                </a:lnTo>
                <a:lnTo>
                  <a:pt x="251" y="115"/>
                </a:lnTo>
                <a:lnTo>
                  <a:pt x="253" y="115"/>
                </a:lnTo>
                <a:lnTo>
                  <a:pt x="256" y="115"/>
                </a:lnTo>
                <a:lnTo>
                  <a:pt x="260" y="115"/>
                </a:lnTo>
                <a:lnTo>
                  <a:pt x="261" y="113"/>
                </a:lnTo>
                <a:lnTo>
                  <a:pt x="263" y="113"/>
                </a:lnTo>
                <a:lnTo>
                  <a:pt x="265" y="111"/>
                </a:lnTo>
                <a:lnTo>
                  <a:pt x="268" y="111"/>
                </a:lnTo>
                <a:lnTo>
                  <a:pt x="268" y="110"/>
                </a:lnTo>
                <a:lnTo>
                  <a:pt x="270" y="108"/>
                </a:lnTo>
                <a:lnTo>
                  <a:pt x="272" y="106"/>
                </a:lnTo>
                <a:lnTo>
                  <a:pt x="273" y="105"/>
                </a:lnTo>
                <a:lnTo>
                  <a:pt x="275" y="103"/>
                </a:lnTo>
                <a:lnTo>
                  <a:pt x="277" y="103"/>
                </a:lnTo>
                <a:lnTo>
                  <a:pt x="280" y="103"/>
                </a:lnTo>
                <a:lnTo>
                  <a:pt x="282" y="101"/>
                </a:lnTo>
                <a:lnTo>
                  <a:pt x="284" y="101"/>
                </a:lnTo>
                <a:lnTo>
                  <a:pt x="286" y="99"/>
                </a:lnTo>
                <a:lnTo>
                  <a:pt x="287" y="98"/>
                </a:lnTo>
                <a:lnTo>
                  <a:pt x="291" y="98"/>
                </a:lnTo>
                <a:lnTo>
                  <a:pt x="292" y="99"/>
                </a:lnTo>
                <a:lnTo>
                  <a:pt x="294" y="99"/>
                </a:lnTo>
                <a:lnTo>
                  <a:pt x="298" y="101"/>
                </a:lnTo>
                <a:lnTo>
                  <a:pt x="299" y="101"/>
                </a:lnTo>
                <a:lnTo>
                  <a:pt x="301" y="103"/>
                </a:lnTo>
                <a:lnTo>
                  <a:pt x="303" y="103"/>
                </a:lnTo>
                <a:lnTo>
                  <a:pt x="306" y="105"/>
                </a:lnTo>
                <a:lnTo>
                  <a:pt x="308" y="105"/>
                </a:lnTo>
                <a:lnTo>
                  <a:pt x="310" y="106"/>
                </a:lnTo>
                <a:lnTo>
                  <a:pt x="311" y="106"/>
                </a:lnTo>
                <a:lnTo>
                  <a:pt x="313" y="108"/>
                </a:lnTo>
                <a:lnTo>
                  <a:pt x="316" y="108"/>
                </a:lnTo>
                <a:lnTo>
                  <a:pt x="318" y="110"/>
                </a:lnTo>
                <a:lnTo>
                  <a:pt x="320" y="110"/>
                </a:lnTo>
                <a:lnTo>
                  <a:pt x="322" y="110"/>
                </a:lnTo>
                <a:lnTo>
                  <a:pt x="322" y="118"/>
                </a:lnTo>
                <a:lnTo>
                  <a:pt x="322" y="120"/>
                </a:lnTo>
                <a:lnTo>
                  <a:pt x="323" y="120"/>
                </a:lnTo>
                <a:lnTo>
                  <a:pt x="323" y="122"/>
                </a:lnTo>
                <a:lnTo>
                  <a:pt x="323" y="124"/>
                </a:lnTo>
                <a:lnTo>
                  <a:pt x="323" y="125"/>
                </a:lnTo>
                <a:lnTo>
                  <a:pt x="322" y="125"/>
                </a:lnTo>
                <a:lnTo>
                  <a:pt x="322" y="127"/>
                </a:lnTo>
                <a:lnTo>
                  <a:pt x="323" y="127"/>
                </a:lnTo>
                <a:lnTo>
                  <a:pt x="323" y="129"/>
                </a:lnTo>
                <a:lnTo>
                  <a:pt x="323" y="130"/>
                </a:lnTo>
                <a:lnTo>
                  <a:pt x="323" y="132"/>
                </a:lnTo>
                <a:lnTo>
                  <a:pt x="325" y="132"/>
                </a:lnTo>
                <a:lnTo>
                  <a:pt x="325" y="134"/>
                </a:lnTo>
                <a:lnTo>
                  <a:pt x="327" y="134"/>
                </a:lnTo>
                <a:lnTo>
                  <a:pt x="327" y="136"/>
                </a:lnTo>
                <a:lnTo>
                  <a:pt x="329" y="136"/>
                </a:lnTo>
                <a:lnTo>
                  <a:pt x="330" y="134"/>
                </a:lnTo>
                <a:lnTo>
                  <a:pt x="332" y="134"/>
                </a:lnTo>
                <a:lnTo>
                  <a:pt x="332" y="136"/>
                </a:lnTo>
                <a:lnTo>
                  <a:pt x="332" y="137"/>
                </a:lnTo>
                <a:lnTo>
                  <a:pt x="330" y="137"/>
                </a:lnTo>
                <a:lnTo>
                  <a:pt x="330" y="139"/>
                </a:lnTo>
                <a:lnTo>
                  <a:pt x="330" y="141"/>
                </a:lnTo>
                <a:lnTo>
                  <a:pt x="330" y="142"/>
                </a:lnTo>
                <a:lnTo>
                  <a:pt x="330" y="144"/>
                </a:lnTo>
                <a:lnTo>
                  <a:pt x="330" y="146"/>
                </a:lnTo>
                <a:lnTo>
                  <a:pt x="329" y="146"/>
                </a:lnTo>
                <a:lnTo>
                  <a:pt x="329" y="148"/>
                </a:lnTo>
                <a:lnTo>
                  <a:pt x="327" y="148"/>
                </a:lnTo>
                <a:lnTo>
                  <a:pt x="327" y="149"/>
                </a:lnTo>
                <a:lnTo>
                  <a:pt x="325" y="149"/>
                </a:lnTo>
                <a:lnTo>
                  <a:pt x="325" y="151"/>
                </a:lnTo>
                <a:lnTo>
                  <a:pt x="323" y="151"/>
                </a:lnTo>
                <a:lnTo>
                  <a:pt x="323" y="153"/>
                </a:lnTo>
                <a:lnTo>
                  <a:pt x="322" y="153"/>
                </a:lnTo>
                <a:lnTo>
                  <a:pt x="322" y="155"/>
                </a:lnTo>
                <a:lnTo>
                  <a:pt x="323" y="155"/>
                </a:lnTo>
                <a:lnTo>
                  <a:pt x="325" y="155"/>
                </a:lnTo>
                <a:lnTo>
                  <a:pt x="325" y="156"/>
                </a:lnTo>
                <a:lnTo>
                  <a:pt x="327" y="156"/>
                </a:lnTo>
                <a:lnTo>
                  <a:pt x="327" y="158"/>
                </a:lnTo>
                <a:lnTo>
                  <a:pt x="329" y="158"/>
                </a:lnTo>
                <a:lnTo>
                  <a:pt x="329" y="160"/>
                </a:lnTo>
                <a:lnTo>
                  <a:pt x="330" y="160"/>
                </a:lnTo>
                <a:lnTo>
                  <a:pt x="330" y="161"/>
                </a:lnTo>
                <a:lnTo>
                  <a:pt x="332" y="161"/>
                </a:lnTo>
                <a:lnTo>
                  <a:pt x="334" y="161"/>
                </a:lnTo>
                <a:lnTo>
                  <a:pt x="334" y="163"/>
                </a:lnTo>
                <a:lnTo>
                  <a:pt x="335" y="163"/>
                </a:lnTo>
                <a:lnTo>
                  <a:pt x="335" y="165"/>
                </a:lnTo>
                <a:lnTo>
                  <a:pt x="335" y="167"/>
                </a:lnTo>
                <a:lnTo>
                  <a:pt x="334" y="168"/>
                </a:lnTo>
                <a:lnTo>
                  <a:pt x="334" y="170"/>
                </a:lnTo>
                <a:lnTo>
                  <a:pt x="332" y="170"/>
                </a:lnTo>
                <a:lnTo>
                  <a:pt x="332" y="172"/>
                </a:lnTo>
                <a:lnTo>
                  <a:pt x="334" y="172"/>
                </a:lnTo>
                <a:lnTo>
                  <a:pt x="334" y="173"/>
                </a:lnTo>
                <a:lnTo>
                  <a:pt x="335" y="173"/>
                </a:lnTo>
                <a:lnTo>
                  <a:pt x="335" y="175"/>
                </a:lnTo>
                <a:lnTo>
                  <a:pt x="337" y="175"/>
                </a:lnTo>
                <a:lnTo>
                  <a:pt x="337" y="177"/>
                </a:lnTo>
                <a:lnTo>
                  <a:pt x="339" y="177"/>
                </a:lnTo>
                <a:lnTo>
                  <a:pt x="339" y="179"/>
                </a:lnTo>
                <a:lnTo>
                  <a:pt x="339" y="180"/>
                </a:lnTo>
                <a:lnTo>
                  <a:pt x="339" y="182"/>
                </a:lnTo>
                <a:lnTo>
                  <a:pt x="337" y="182"/>
                </a:lnTo>
                <a:lnTo>
                  <a:pt x="339" y="182"/>
                </a:lnTo>
                <a:lnTo>
                  <a:pt x="339" y="184"/>
                </a:lnTo>
                <a:lnTo>
                  <a:pt x="339" y="182"/>
                </a:lnTo>
                <a:lnTo>
                  <a:pt x="339" y="184"/>
                </a:lnTo>
                <a:lnTo>
                  <a:pt x="341" y="184"/>
                </a:lnTo>
                <a:lnTo>
                  <a:pt x="342" y="184"/>
                </a:lnTo>
                <a:lnTo>
                  <a:pt x="342" y="186"/>
                </a:lnTo>
                <a:lnTo>
                  <a:pt x="344" y="186"/>
                </a:lnTo>
                <a:lnTo>
                  <a:pt x="344" y="187"/>
                </a:lnTo>
                <a:lnTo>
                  <a:pt x="342" y="187"/>
                </a:lnTo>
                <a:lnTo>
                  <a:pt x="342" y="189"/>
                </a:lnTo>
                <a:lnTo>
                  <a:pt x="344" y="189"/>
                </a:lnTo>
                <a:lnTo>
                  <a:pt x="344" y="191"/>
                </a:lnTo>
                <a:lnTo>
                  <a:pt x="342" y="191"/>
                </a:lnTo>
                <a:lnTo>
                  <a:pt x="342" y="192"/>
                </a:lnTo>
                <a:lnTo>
                  <a:pt x="344" y="192"/>
                </a:lnTo>
                <a:lnTo>
                  <a:pt x="342" y="192"/>
                </a:lnTo>
                <a:lnTo>
                  <a:pt x="341" y="192"/>
                </a:lnTo>
                <a:lnTo>
                  <a:pt x="341" y="191"/>
                </a:lnTo>
                <a:lnTo>
                  <a:pt x="339" y="191"/>
                </a:lnTo>
                <a:lnTo>
                  <a:pt x="337" y="191"/>
                </a:lnTo>
                <a:lnTo>
                  <a:pt x="337" y="192"/>
                </a:lnTo>
                <a:lnTo>
                  <a:pt x="335" y="192"/>
                </a:lnTo>
                <a:lnTo>
                  <a:pt x="334" y="192"/>
                </a:lnTo>
                <a:lnTo>
                  <a:pt x="334" y="191"/>
                </a:lnTo>
                <a:lnTo>
                  <a:pt x="332" y="191"/>
                </a:lnTo>
                <a:lnTo>
                  <a:pt x="332" y="192"/>
                </a:lnTo>
                <a:lnTo>
                  <a:pt x="330" y="192"/>
                </a:lnTo>
                <a:lnTo>
                  <a:pt x="330" y="191"/>
                </a:lnTo>
                <a:lnTo>
                  <a:pt x="329" y="191"/>
                </a:lnTo>
                <a:lnTo>
                  <a:pt x="327" y="191"/>
                </a:lnTo>
                <a:lnTo>
                  <a:pt x="325" y="191"/>
                </a:lnTo>
                <a:lnTo>
                  <a:pt x="325" y="192"/>
                </a:lnTo>
                <a:lnTo>
                  <a:pt x="327" y="192"/>
                </a:lnTo>
                <a:lnTo>
                  <a:pt x="329" y="192"/>
                </a:lnTo>
                <a:lnTo>
                  <a:pt x="329" y="194"/>
                </a:lnTo>
                <a:lnTo>
                  <a:pt x="327" y="194"/>
                </a:lnTo>
                <a:lnTo>
                  <a:pt x="325" y="194"/>
                </a:lnTo>
                <a:lnTo>
                  <a:pt x="325" y="192"/>
                </a:lnTo>
                <a:lnTo>
                  <a:pt x="325" y="194"/>
                </a:lnTo>
                <a:lnTo>
                  <a:pt x="325" y="196"/>
                </a:lnTo>
                <a:lnTo>
                  <a:pt x="323" y="196"/>
                </a:lnTo>
                <a:lnTo>
                  <a:pt x="322" y="196"/>
                </a:lnTo>
                <a:lnTo>
                  <a:pt x="322" y="198"/>
                </a:lnTo>
                <a:lnTo>
                  <a:pt x="320" y="198"/>
                </a:lnTo>
                <a:lnTo>
                  <a:pt x="322" y="198"/>
                </a:lnTo>
                <a:lnTo>
                  <a:pt x="322" y="199"/>
                </a:lnTo>
                <a:lnTo>
                  <a:pt x="320" y="199"/>
                </a:lnTo>
                <a:lnTo>
                  <a:pt x="320" y="201"/>
                </a:lnTo>
                <a:lnTo>
                  <a:pt x="318" y="201"/>
                </a:lnTo>
                <a:lnTo>
                  <a:pt x="318" y="203"/>
                </a:lnTo>
                <a:lnTo>
                  <a:pt x="316" y="203"/>
                </a:lnTo>
                <a:lnTo>
                  <a:pt x="315" y="203"/>
                </a:lnTo>
                <a:lnTo>
                  <a:pt x="315" y="204"/>
                </a:lnTo>
                <a:lnTo>
                  <a:pt x="313" y="204"/>
                </a:lnTo>
                <a:lnTo>
                  <a:pt x="315" y="204"/>
                </a:lnTo>
                <a:lnTo>
                  <a:pt x="315" y="206"/>
                </a:lnTo>
                <a:lnTo>
                  <a:pt x="313" y="206"/>
                </a:lnTo>
                <a:lnTo>
                  <a:pt x="311" y="206"/>
                </a:lnTo>
                <a:lnTo>
                  <a:pt x="310" y="206"/>
                </a:lnTo>
                <a:lnTo>
                  <a:pt x="310" y="204"/>
                </a:lnTo>
                <a:lnTo>
                  <a:pt x="308" y="204"/>
                </a:lnTo>
                <a:lnTo>
                  <a:pt x="308" y="206"/>
                </a:lnTo>
                <a:lnTo>
                  <a:pt x="310" y="206"/>
                </a:lnTo>
                <a:lnTo>
                  <a:pt x="310" y="208"/>
                </a:lnTo>
                <a:lnTo>
                  <a:pt x="308" y="210"/>
                </a:lnTo>
                <a:lnTo>
                  <a:pt x="308" y="211"/>
                </a:lnTo>
                <a:lnTo>
                  <a:pt x="306" y="211"/>
                </a:lnTo>
                <a:lnTo>
                  <a:pt x="306" y="213"/>
                </a:lnTo>
                <a:lnTo>
                  <a:pt x="306" y="215"/>
                </a:lnTo>
                <a:lnTo>
                  <a:pt x="304" y="215"/>
                </a:lnTo>
                <a:lnTo>
                  <a:pt x="304" y="217"/>
                </a:lnTo>
                <a:lnTo>
                  <a:pt x="303" y="217"/>
                </a:lnTo>
                <a:lnTo>
                  <a:pt x="303" y="218"/>
                </a:lnTo>
                <a:lnTo>
                  <a:pt x="303" y="220"/>
                </a:lnTo>
                <a:lnTo>
                  <a:pt x="301" y="220"/>
                </a:lnTo>
                <a:lnTo>
                  <a:pt x="301" y="222"/>
                </a:lnTo>
                <a:lnTo>
                  <a:pt x="303" y="223"/>
                </a:lnTo>
                <a:lnTo>
                  <a:pt x="301" y="223"/>
                </a:lnTo>
                <a:lnTo>
                  <a:pt x="299" y="223"/>
                </a:lnTo>
                <a:lnTo>
                  <a:pt x="299" y="225"/>
                </a:lnTo>
                <a:lnTo>
                  <a:pt x="298" y="225"/>
                </a:lnTo>
                <a:lnTo>
                  <a:pt x="298" y="227"/>
                </a:lnTo>
                <a:lnTo>
                  <a:pt x="296" y="227"/>
                </a:lnTo>
                <a:lnTo>
                  <a:pt x="294" y="227"/>
                </a:lnTo>
                <a:lnTo>
                  <a:pt x="294" y="229"/>
                </a:lnTo>
                <a:lnTo>
                  <a:pt x="294" y="230"/>
                </a:lnTo>
                <a:lnTo>
                  <a:pt x="292" y="230"/>
                </a:lnTo>
                <a:lnTo>
                  <a:pt x="292" y="232"/>
                </a:lnTo>
                <a:lnTo>
                  <a:pt x="291" y="232"/>
                </a:lnTo>
                <a:lnTo>
                  <a:pt x="291" y="234"/>
                </a:lnTo>
                <a:lnTo>
                  <a:pt x="289" y="234"/>
                </a:lnTo>
                <a:lnTo>
                  <a:pt x="289" y="235"/>
                </a:lnTo>
                <a:lnTo>
                  <a:pt x="287" y="235"/>
                </a:lnTo>
                <a:lnTo>
                  <a:pt x="287" y="234"/>
                </a:lnTo>
                <a:lnTo>
                  <a:pt x="286" y="234"/>
                </a:lnTo>
                <a:lnTo>
                  <a:pt x="284" y="234"/>
                </a:lnTo>
                <a:lnTo>
                  <a:pt x="284" y="235"/>
                </a:lnTo>
                <a:lnTo>
                  <a:pt x="282" y="235"/>
                </a:lnTo>
                <a:lnTo>
                  <a:pt x="282" y="237"/>
                </a:lnTo>
                <a:lnTo>
                  <a:pt x="282" y="235"/>
                </a:lnTo>
                <a:lnTo>
                  <a:pt x="280" y="235"/>
                </a:lnTo>
                <a:lnTo>
                  <a:pt x="280" y="234"/>
                </a:lnTo>
                <a:lnTo>
                  <a:pt x="280" y="235"/>
                </a:lnTo>
                <a:lnTo>
                  <a:pt x="280" y="237"/>
                </a:lnTo>
                <a:lnTo>
                  <a:pt x="279" y="237"/>
                </a:lnTo>
                <a:lnTo>
                  <a:pt x="279" y="239"/>
                </a:lnTo>
                <a:lnTo>
                  <a:pt x="277" y="239"/>
                </a:lnTo>
                <a:lnTo>
                  <a:pt x="275" y="239"/>
                </a:lnTo>
                <a:lnTo>
                  <a:pt x="275" y="241"/>
                </a:lnTo>
                <a:lnTo>
                  <a:pt x="273" y="241"/>
                </a:lnTo>
                <a:lnTo>
                  <a:pt x="273" y="239"/>
                </a:lnTo>
                <a:lnTo>
                  <a:pt x="272" y="239"/>
                </a:lnTo>
                <a:lnTo>
                  <a:pt x="272" y="241"/>
                </a:lnTo>
                <a:lnTo>
                  <a:pt x="270" y="241"/>
                </a:lnTo>
                <a:lnTo>
                  <a:pt x="270" y="242"/>
                </a:lnTo>
                <a:lnTo>
                  <a:pt x="268" y="242"/>
                </a:lnTo>
                <a:lnTo>
                  <a:pt x="268" y="244"/>
                </a:lnTo>
                <a:lnTo>
                  <a:pt x="268" y="246"/>
                </a:lnTo>
                <a:lnTo>
                  <a:pt x="267" y="247"/>
                </a:lnTo>
                <a:lnTo>
                  <a:pt x="267" y="249"/>
                </a:lnTo>
                <a:lnTo>
                  <a:pt x="265" y="249"/>
                </a:lnTo>
                <a:lnTo>
                  <a:pt x="265" y="247"/>
                </a:lnTo>
                <a:lnTo>
                  <a:pt x="265" y="249"/>
                </a:lnTo>
                <a:lnTo>
                  <a:pt x="263" y="249"/>
                </a:lnTo>
                <a:lnTo>
                  <a:pt x="261" y="249"/>
                </a:lnTo>
                <a:lnTo>
                  <a:pt x="261" y="247"/>
                </a:lnTo>
                <a:lnTo>
                  <a:pt x="260" y="247"/>
                </a:lnTo>
                <a:lnTo>
                  <a:pt x="260" y="249"/>
                </a:lnTo>
                <a:lnTo>
                  <a:pt x="260" y="251"/>
                </a:lnTo>
                <a:lnTo>
                  <a:pt x="258" y="251"/>
                </a:lnTo>
                <a:lnTo>
                  <a:pt x="256" y="251"/>
                </a:lnTo>
                <a:lnTo>
                  <a:pt x="256" y="253"/>
                </a:lnTo>
                <a:lnTo>
                  <a:pt x="255" y="253"/>
                </a:lnTo>
                <a:lnTo>
                  <a:pt x="253" y="253"/>
                </a:lnTo>
                <a:lnTo>
                  <a:pt x="251" y="253"/>
                </a:lnTo>
                <a:lnTo>
                  <a:pt x="251" y="254"/>
                </a:lnTo>
                <a:lnTo>
                  <a:pt x="249" y="254"/>
                </a:lnTo>
                <a:lnTo>
                  <a:pt x="248" y="254"/>
                </a:lnTo>
                <a:lnTo>
                  <a:pt x="248" y="256"/>
                </a:lnTo>
                <a:lnTo>
                  <a:pt x="246" y="256"/>
                </a:lnTo>
                <a:lnTo>
                  <a:pt x="246" y="258"/>
                </a:lnTo>
                <a:lnTo>
                  <a:pt x="246" y="256"/>
                </a:lnTo>
                <a:lnTo>
                  <a:pt x="244" y="256"/>
                </a:lnTo>
                <a:lnTo>
                  <a:pt x="244" y="258"/>
                </a:lnTo>
                <a:lnTo>
                  <a:pt x="242" y="258"/>
                </a:lnTo>
                <a:lnTo>
                  <a:pt x="241" y="258"/>
                </a:lnTo>
                <a:lnTo>
                  <a:pt x="239" y="258"/>
                </a:lnTo>
                <a:lnTo>
                  <a:pt x="239" y="260"/>
                </a:lnTo>
                <a:lnTo>
                  <a:pt x="241" y="260"/>
                </a:lnTo>
                <a:lnTo>
                  <a:pt x="241" y="261"/>
                </a:lnTo>
                <a:lnTo>
                  <a:pt x="241" y="263"/>
                </a:lnTo>
                <a:lnTo>
                  <a:pt x="242" y="263"/>
                </a:lnTo>
                <a:lnTo>
                  <a:pt x="242" y="265"/>
                </a:lnTo>
                <a:lnTo>
                  <a:pt x="242" y="266"/>
                </a:lnTo>
                <a:lnTo>
                  <a:pt x="241" y="266"/>
                </a:lnTo>
                <a:lnTo>
                  <a:pt x="241" y="268"/>
                </a:lnTo>
                <a:lnTo>
                  <a:pt x="241" y="270"/>
                </a:lnTo>
                <a:lnTo>
                  <a:pt x="241" y="272"/>
                </a:lnTo>
                <a:lnTo>
                  <a:pt x="241" y="273"/>
                </a:lnTo>
                <a:lnTo>
                  <a:pt x="239" y="273"/>
                </a:lnTo>
                <a:lnTo>
                  <a:pt x="241" y="273"/>
                </a:lnTo>
                <a:lnTo>
                  <a:pt x="241" y="275"/>
                </a:lnTo>
                <a:lnTo>
                  <a:pt x="242" y="275"/>
                </a:lnTo>
                <a:lnTo>
                  <a:pt x="244" y="275"/>
                </a:lnTo>
                <a:lnTo>
                  <a:pt x="244" y="277"/>
                </a:lnTo>
                <a:lnTo>
                  <a:pt x="246" y="277"/>
                </a:lnTo>
                <a:lnTo>
                  <a:pt x="248" y="277"/>
                </a:lnTo>
                <a:lnTo>
                  <a:pt x="249" y="277"/>
                </a:lnTo>
                <a:lnTo>
                  <a:pt x="249" y="275"/>
                </a:lnTo>
                <a:lnTo>
                  <a:pt x="251" y="273"/>
                </a:lnTo>
                <a:lnTo>
                  <a:pt x="253" y="273"/>
                </a:lnTo>
                <a:lnTo>
                  <a:pt x="253" y="275"/>
                </a:lnTo>
                <a:lnTo>
                  <a:pt x="255" y="275"/>
                </a:lnTo>
                <a:lnTo>
                  <a:pt x="255" y="277"/>
                </a:lnTo>
                <a:lnTo>
                  <a:pt x="256" y="277"/>
                </a:lnTo>
                <a:lnTo>
                  <a:pt x="256" y="278"/>
                </a:lnTo>
                <a:lnTo>
                  <a:pt x="258" y="278"/>
                </a:lnTo>
                <a:lnTo>
                  <a:pt x="258" y="280"/>
                </a:lnTo>
                <a:lnTo>
                  <a:pt x="260" y="280"/>
                </a:lnTo>
                <a:lnTo>
                  <a:pt x="261" y="280"/>
                </a:lnTo>
                <a:lnTo>
                  <a:pt x="263" y="280"/>
                </a:lnTo>
                <a:lnTo>
                  <a:pt x="263" y="282"/>
                </a:lnTo>
                <a:lnTo>
                  <a:pt x="263" y="280"/>
                </a:lnTo>
                <a:lnTo>
                  <a:pt x="263" y="282"/>
                </a:lnTo>
                <a:lnTo>
                  <a:pt x="265" y="282"/>
                </a:lnTo>
                <a:lnTo>
                  <a:pt x="267" y="282"/>
                </a:lnTo>
                <a:lnTo>
                  <a:pt x="267" y="284"/>
                </a:lnTo>
                <a:lnTo>
                  <a:pt x="268" y="284"/>
                </a:lnTo>
                <a:lnTo>
                  <a:pt x="270" y="284"/>
                </a:lnTo>
                <a:lnTo>
                  <a:pt x="270" y="285"/>
                </a:lnTo>
                <a:lnTo>
                  <a:pt x="268" y="285"/>
                </a:lnTo>
                <a:lnTo>
                  <a:pt x="268" y="287"/>
                </a:lnTo>
                <a:lnTo>
                  <a:pt x="268" y="289"/>
                </a:lnTo>
                <a:lnTo>
                  <a:pt x="270" y="289"/>
                </a:lnTo>
                <a:lnTo>
                  <a:pt x="268" y="289"/>
                </a:lnTo>
                <a:lnTo>
                  <a:pt x="268" y="291"/>
                </a:lnTo>
                <a:lnTo>
                  <a:pt x="270" y="291"/>
                </a:lnTo>
                <a:lnTo>
                  <a:pt x="270" y="292"/>
                </a:lnTo>
                <a:lnTo>
                  <a:pt x="272" y="292"/>
                </a:lnTo>
                <a:lnTo>
                  <a:pt x="273" y="292"/>
                </a:lnTo>
                <a:lnTo>
                  <a:pt x="275" y="292"/>
                </a:lnTo>
                <a:lnTo>
                  <a:pt x="275" y="294"/>
                </a:lnTo>
                <a:lnTo>
                  <a:pt x="277" y="294"/>
                </a:lnTo>
                <a:lnTo>
                  <a:pt x="279" y="294"/>
                </a:lnTo>
                <a:lnTo>
                  <a:pt x="280" y="294"/>
                </a:lnTo>
                <a:lnTo>
                  <a:pt x="280" y="292"/>
                </a:lnTo>
                <a:lnTo>
                  <a:pt x="282" y="292"/>
                </a:lnTo>
                <a:lnTo>
                  <a:pt x="284" y="292"/>
                </a:lnTo>
                <a:lnTo>
                  <a:pt x="286" y="292"/>
                </a:lnTo>
                <a:lnTo>
                  <a:pt x="286" y="291"/>
                </a:lnTo>
                <a:lnTo>
                  <a:pt x="286" y="292"/>
                </a:lnTo>
                <a:lnTo>
                  <a:pt x="287" y="292"/>
                </a:lnTo>
                <a:lnTo>
                  <a:pt x="287" y="294"/>
                </a:lnTo>
                <a:lnTo>
                  <a:pt x="289" y="294"/>
                </a:lnTo>
                <a:lnTo>
                  <a:pt x="291" y="294"/>
                </a:lnTo>
                <a:lnTo>
                  <a:pt x="291" y="292"/>
                </a:lnTo>
                <a:lnTo>
                  <a:pt x="292" y="292"/>
                </a:lnTo>
                <a:lnTo>
                  <a:pt x="292" y="294"/>
                </a:lnTo>
                <a:lnTo>
                  <a:pt x="294" y="294"/>
                </a:lnTo>
                <a:lnTo>
                  <a:pt x="294" y="296"/>
                </a:lnTo>
                <a:lnTo>
                  <a:pt x="294" y="297"/>
                </a:lnTo>
                <a:lnTo>
                  <a:pt x="294" y="299"/>
                </a:lnTo>
                <a:lnTo>
                  <a:pt x="296" y="299"/>
                </a:lnTo>
                <a:lnTo>
                  <a:pt x="296" y="301"/>
                </a:lnTo>
                <a:lnTo>
                  <a:pt x="298" y="301"/>
                </a:lnTo>
                <a:lnTo>
                  <a:pt x="298" y="303"/>
                </a:lnTo>
                <a:lnTo>
                  <a:pt x="299" y="303"/>
                </a:lnTo>
                <a:lnTo>
                  <a:pt x="299" y="304"/>
                </a:lnTo>
                <a:lnTo>
                  <a:pt x="299" y="306"/>
                </a:lnTo>
                <a:lnTo>
                  <a:pt x="301" y="306"/>
                </a:lnTo>
                <a:lnTo>
                  <a:pt x="301" y="308"/>
                </a:lnTo>
                <a:lnTo>
                  <a:pt x="303" y="308"/>
                </a:lnTo>
                <a:lnTo>
                  <a:pt x="303" y="309"/>
                </a:lnTo>
                <a:lnTo>
                  <a:pt x="303" y="311"/>
                </a:lnTo>
                <a:lnTo>
                  <a:pt x="303" y="313"/>
                </a:lnTo>
                <a:lnTo>
                  <a:pt x="304" y="313"/>
                </a:lnTo>
                <a:lnTo>
                  <a:pt x="304" y="315"/>
                </a:lnTo>
                <a:lnTo>
                  <a:pt x="306" y="315"/>
                </a:lnTo>
                <a:lnTo>
                  <a:pt x="308" y="315"/>
                </a:lnTo>
                <a:lnTo>
                  <a:pt x="310" y="315"/>
                </a:lnTo>
                <a:lnTo>
                  <a:pt x="310" y="316"/>
                </a:lnTo>
                <a:lnTo>
                  <a:pt x="311" y="316"/>
                </a:lnTo>
                <a:lnTo>
                  <a:pt x="313" y="316"/>
                </a:lnTo>
                <a:lnTo>
                  <a:pt x="315" y="316"/>
                </a:lnTo>
                <a:lnTo>
                  <a:pt x="315" y="318"/>
                </a:lnTo>
                <a:lnTo>
                  <a:pt x="316" y="318"/>
                </a:lnTo>
                <a:lnTo>
                  <a:pt x="318" y="318"/>
                </a:lnTo>
                <a:lnTo>
                  <a:pt x="320" y="318"/>
                </a:lnTo>
                <a:lnTo>
                  <a:pt x="320" y="320"/>
                </a:lnTo>
                <a:lnTo>
                  <a:pt x="322" y="320"/>
                </a:lnTo>
                <a:lnTo>
                  <a:pt x="322" y="318"/>
                </a:lnTo>
                <a:lnTo>
                  <a:pt x="323" y="318"/>
                </a:lnTo>
                <a:lnTo>
                  <a:pt x="325" y="318"/>
                </a:lnTo>
                <a:lnTo>
                  <a:pt x="325" y="316"/>
                </a:lnTo>
                <a:lnTo>
                  <a:pt x="327" y="316"/>
                </a:lnTo>
                <a:lnTo>
                  <a:pt x="329" y="316"/>
                </a:lnTo>
                <a:lnTo>
                  <a:pt x="330" y="316"/>
                </a:lnTo>
                <a:lnTo>
                  <a:pt x="330" y="315"/>
                </a:lnTo>
                <a:lnTo>
                  <a:pt x="332" y="315"/>
                </a:lnTo>
                <a:lnTo>
                  <a:pt x="332" y="316"/>
                </a:lnTo>
                <a:lnTo>
                  <a:pt x="334" y="316"/>
                </a:lnTo>
                <a:lnTo>
                  <a:pt x="334" y="315"/>
                </a:lnTo>
                <a:lnTo>
                  <a:pt x="335" y="315"/>
                </a:lnTo>
                <a:lnTo>
                  <a:pt x="335" y="316"/>
                </a:lnTo>
                <a:lnTo>
                  <a:pt x="337" y="316"/>
                </a:lnTo>
                <a:lnTo>
                  <a:pt x="337" y="315"/>
                </a:lnTo>
                <a:lnTo>
                  <a:pt x="339" y="315"/>
                </a:lnTo>
                <a:lnTo>
                  <a:pt x="339" y="316"/>
                </a:lnTo>
                <a:lnTo>
                  <a:pt x="341" y="315"/>
                </a:lnTo>
                <a:lnTo>
                  <a:pt x="342" y="315"/>
                </a:lnTo>
                <a:lnTo>
                  <a:pt x="344" y="315"/>
                </a:lnTo>
                <a:lnTo>
                  <a:pt x="346" y="315"/>
                </a:lnTo>
                <a:lnTo>
                  <a:pt x="347" y="315"/>
                </a:lnTo>
                <a:lnTo>
                  <a:pt x="349" y="313"/>
                </a:lnTo>
                <a:lnTo>
                  <a:pt x="351" y="313"/>
                </a:lnTo>
                <a:lnTo>
                  <a:pt x="351" y="315"/>
                </a:lnTo>
                <a:lnTo>
                  <a:pt x="353" y="315"/>
                </a:lnTo>
                <a:lnTo>
                  <a:pt x="353" y="316"/>
                </a:lnTo>
                <a:lnTo>
                  <a:pt x="353" y="318"/>
                </a:lnTo>
                <a:lnTo>
                  <a:pt x="353" y="320"/>
                </a:lnTo>
                <a:lnTo>
                  <a:pt x="354" y="320"/>
                </a:lnTo>
                <a:lnTo>
                  <a:pt x="356" y="322"/>
                </a:lnTo>
                <a:lnTo>
                  <a:pt x="356" y="323"/>
                </a:lnTo>
                <a:lnTo>
                  <a:pt x="354" y="323"/>
                </a:lnTo>
                <a:lnTo>
                  <a:pt x="354" y="325"/>
                </a:lnTo>
                <a:lnTo>
                  <a:pt x="356" y="325"/>
                </a:lnTo>
                <a:lnTo>
                  <a:pt x="356" y="327"/>
                </a:lnTo>
                <a:lnTo>
                  <a:pt x="356" y="328"/>
                </a:lnTo>
                <a:lnTo>
                  <a:pt x="356" y="330"/>
                </a:lnTo>
                <a:lnTo>
                  <a:pt x="356" y="332"/>
                </a:lnTo>
                <a:lnTo>
                  <a:pt x="356" y="334"/>
                </a:lnTo>
                <a:lnTo>
                  <a:pt x="356" y="335"/>
                </a:lnTo>
                <a:lnTo>
                  <a:pt x="356" y="337"/>
                </a:lnTo>
                <a:lnTo>
                  <a:pt x="358" y="337"/>
                </a:lnTo>
                <a:lnTo>
                  <a:pt x="360" y="337"/>
                </a:lnTo>
                <a:lnTo>
                  <a:pt x="361" y="337"/>
                </a:lnTo>
                <a:lnTo>
                  <a:pt x="361" y="339"/>
                </a:lnTo>
                <a:lnTo>
                  <a:pt x="361" y="337"/>
                </a:lnTo>
                <a:lnTo>
                  <a:pt x="363" y="337"/>
                </a:lnTo>
                <a:lnTo>
                  <a:pt x="363" y="339"/>
                </a:lnTo>
                <a:lnTo>
                  <a:pt x="363" y="340"/>
                </a:lnTo>
                <a:lnTo>
                  <a:pt x="365" y="340"/>
                </a:lnTo>
                <a:lnTo>
                  <a:pt x="365" y="342"/>
                </a:lnTo>
                <a:lnTo>
                  <a:pt x="365" y="344"/>
                </a:lnTo>
                <a:lnTo>
                  <a:pt x="363" y="344"/>
                </a:lnTo>
                <a:lnTo>
                  <a:pt x="363" y="346"/>
                </a:lnTo>
                <a:lnTo>
                  <a:pt x="365" y="346"/>
                </a:lnTo>
                <a:lnTo>
                  <a:pt x="365" y="347"/>
                </a:lnTo>
                <a:lnTo>
                  <a:pt x="365" y="349"/>
                </a:lnTo>
                <a:lnTo>
                  <a:pt x="366" y="349"/>
                </a:lnTo>
                <a:lnTo>
                  <a:pt x="366" y="351"/>
                </a:lnTo>
                <a:lnTo>
                  <a:pt x="368" y="351"/>
                </a:lnTo>
                <a:lnTo>
                  <a:pt x="368" y="353"/>
                </a:lnTo>
                <a:lnTo>
                  <a:pt x="368" y="354"/>
                </a:lnTo>
                <a:lnTo>
                  <a:pt x="370" y="354"/>
                </a:lnTo>
                <a:lnTo>
                  <a:pt x="370" y="356"/>
                </a:lnTo>
                <a:lnTo>
                  <a:pt x="372" y="356"/>
                </a:lnTo>
                <a:lnTo>
                  <a:pt x="372" y="358"/>
                </a:lnTo>
                <a:lnTo>
                  <a:pt x="372" y="359"/>
                </a:lnTo>
                <a:lnTo>
                  <a:pt x="373" y="359"/>
                </a:lnTo>
                <a:lnTo>
                  <a:pt x="373" y="361"/>
                </a:lnTo>
                <a:lnTo>
                  <a:pt x="375" y="361"/>
                </a:lnTo>
                <a:lnTo>
                  <a:pt x="375" y="363"/>
                </a:lnTo>
                <a:lnTo>
                  <a:pt x="375" y="365"/>
                </a:lnTo>
                <a:lnTo>
                  <a:pt x="377" y="365"/>
                </a:lnTo>
                <a:lnTo>
                  <a:pt x="377" y="366"/>
                </a:lnTo>
                <a:lnTo>
                  <a:pt x="378" y="366"/>
                </a:lnTo>
                <a:lnTo>
                  <a:pt x="378" y="368"/>
                </a:lnTo>
                <a:lnTo>
                  <a:pt x="378" y="370"/>
                </a:lnTo>
                <a:lnTo>
                  <a:pt x="380" y="370"/>
                </a:lnTo>
                <a:lnTo>
                  <a:pt x="380" y="371"/>
                </a:lnTo>
                <a:lnTo>
                  <a:pt x="382" y="371"/>
                </a:lnTo>
                <a:lnTo>
                  <a:pt x="382" y="373"/>
                </a:lnTo>
                <a:lnTo>
                  <a:pt x="382" y="375"/>
                </a:lnTo>
                <a:lnTo>
                  <a:pt x="384" y="375"/>
                </a:lnTo>
                <a:lnTo>
                  <a:pt x="384" y="377"/>
                </a:lnTo>
                <a:lnTo>
                  <a:pt x="385" y="377"/>
                </a:lnTo>
                <a:lnTo>
                  <a:pt x="385" y="378"/>
                </a:lnTo>
                <a:lnTo>
                  <a:pt x="385" y="380"/>
                </a:lnTo>
                <a:lnTo>
                  <a:pt x="387" y="380"/>
                </a:lnTo>
                <a:lnTo>
                  <a:pt x="387" y="382"/>
                </a:lnTo>
                <a:lnTo>
                  <a:pt x="389" y="382"/>
                </a:lnTo>
                <a:lnTo>
                  <a:pt x="389" y="383"/>
                </a:lnTo>
                <a:lnTo>
                  <a:pt x="390" y="385"/>
                </a:lnTo>
                <a:lnTo>
                  <a:pt x="390" y="387"/>
                </a:lnTo>
                <a:lnTo>
                  <a:pt x="392" y="387"/>
                </a:lnTo>
                <a:lnTo>
                  <a:pt x="392" y="389"/>
                </a:lnTo>
                <a:lnTo>
                  <a:pt x="394" y="389"/>
                </a:lnTo>
                <a:lnTo>
                  <a:pt x="394" y="390"/>
                </a:lnTo>
                <a:lnTo>
                  <a:pt x="394" y="392"/>
                </a:lnTo>
                <a:lnTo>
                  <a:pt x="396" y="392"/>
                </a:lnTo>
                <a:lnTo>
                  <a:pt x="396" y="394"/>
                </a:lnTo>
                <a:lnTo>
                  <a:pt x="397" y="394"/>
                </a:lnTo>
                <a:lnTo>
                  <a:pt x="397" y="396"/>
                </a:lnTo>
                <a:lnTo>
                  <a:pt x="397" y="397"/>
                </a:lnTo>
                <a:lnTo>
                  <a:pt x="399" y="397"/>
                </a:lnTo>
                <a:lnTo>
                  <a:pt x="399" y="399"/>
                </a:lnTo>
                <a:lnTo>
                  <a:pt x="401" y="399"/>
                </a:lnTo>
                <a:lnTo>
                  <a:pt x="401" y="401"/>
                </a:lnTo>
                <a:lnTo>
                  <a:pt x="403" y="401"/>
                </a:lnTo>
                <a:lnTo>
                  <a:pt x="403" y="402"/>
                </a:lnTo>
                <a:lnTo>
                  <a:pt x="404" y="404"/>
                </a:lnTo>
                <a:lnTo>
                  <a:pt x="404" y="406"/>
                </a:lnTo>
                <a:lnTo>
                  <a:pt x="406" y="406"/>
                </a:lnTo>
                <a:lnTo>
                  <a:pt x="406" y="408"/>
                </a:lnTo>
                <a:lnTo>
                  <a:pt x="408" y="409"/>
                </a:lnTo>
                <a:lnTo>
                  <a:pt x="408" y="411"/>
                </a:lnTo>
                <a:lnTo>
                  <a:pt x="409" y="411"/>
                </a:lnTo>
                <a:lnTo>
                  <a:pt x="409" y="413"/>
                </a:lnTo>
                <a:lnTo>
                  <a:pt x="411" y="414"/>
                </a:lnTo>
                <a:lnTo>
                  <a:pt x="411" y="416"/>
                </a:lnTo>
                <a:lnTo>
                  <a:pt x="413" y="416"/>
                </a:lnTo>
                <a:lnTo>
                  <a:pt x="413" y="418"/>
                </a:lnTo>
                <a:lnTo>
                  <a:pt x="415" y="420"/>
                </a:lnTo>
                <a:lnTo>
                  <a:pt x="415" y="421"/>
                </a:lnTo>
                <a:lnTo>
                  <a:pt x="416" y="421"/>
                </a:lnTo>
                <a:lnTo>
                  <a:pt x="416" y="423"/>
                </a:lnTo>
                <a:lnTo>
                  <a:pt x="418" y="425"/>
                </a:lnTo>
                <a:lnTo>
                  <a:pt x="418" y="427"/>
                </a:lnTo>
                <a:lnTo>
                  <a:pt x="420" y="427"/>
                </a:lnTo>
                <a:lnTo>
                  <a:pt x="420" y="428"/>
                </a:lnTo>
                <a:lnTo>
                  <a:pt x="421" y="430"/>
                </a:lnTo>
                <a:lnTo>
                  <a:pt x="421" y="432"/>
                </a:lnTo>
                <a:lnTo>
                  <a:pt x="423" y="432"/>
                </a:lnTo>
                <a:lnTo>
                  <a:pt x="423" y="433"/>
                </a:lnTo>
                <a:lnTo>
                  <a:pt x="425" y="433"/>
                </a:lnTo>
                <a:lnTo>
                  <a:pt x="425" y="435"/>
                </a:lnTo>
                <a:lnTo>
                  <a:pt x="425" y="437"/>
                </a:lnTo>
                <a:lnTo>
                  <a:pt x="427" y="437"/>
                </a:lnTo>
                <a:lnTo>
                  <a:pt x="427" y="439"/>
                </a:lnTo>
                <a:lnTo>
                  <a:pt x="428" y="439"/>
                </a:lnTo>
                <a:lnTo>
                  <a:pt x="428" y="440"/>
                </a:lnTo>
                <a:lnTo>
                  <a:pt x="428" y="442"/>
                </a:lnTo>
                <a:lnTo>
                  <a:pt x="430" y="442"/>
                </a:lnTo>
                <a:lnTo>
                  <a:pt x="430" y="444"/>
                </a:lnTo>
                <a:lnTo>
                  <a:pt x="432" y="445"/>
                </a:lnTo>
                <a:lnTo>
                  <a:pt x="432" y="447"/>
                </a:lnTo>
                <a:lnTo>
                  <a:pt x="434" y="447"/>
                </a:lnTo>
                <a:lnTo>
                  <a:pt x="434" y="449"/>
                </a:lnTo>
                <a:lnTo>
                  <a:pt x="435" y="449"/>
                </a:lnTo>
                <a:lnTo>
                  <a:pt x="435" y="451"/>
                </a:lnTo>
                <a:lnTo>
                  <a:pt x="435" y="452"/>
                </a:lnTo>
                <a:lnTo>
                  <a:pt x="437" y="452"/>
                </a:lnTo>
                <a:lnTo>
                  <a:pt x="437" y="454"/>
                </a:lnTo>
                <a:lnTo>
                  <a:pt x="439" y="456"/>
                </a:lnTo>
                <a:lnTo>
                  <a:pt x="439" y="458"/>
                </a:lnTo>
                <a:lnTo>
                  <a:pt x="440" y="458"/>
                </a:lnTo>
                <a:lnTo>
                  <a:pt x="440" y="459"/>
                </a:lnTo>
                <a:lnTo>
                  <a:pt x="442" y="461"/>
                </a:lnTo>
                <a:lnTo>
                  <a:pt x="442" y="463"/>
                </a:lnTo>
                <a:lnTo>
                  <a:pt x="444" y="463"/>
                </a:lnTo>
                <a:lnTo>
                  <a:pt x="444" y="464"/>
                </a:lnTo>
                <a:lnTo>
                  <a:pt x="446" y="466"/>
                </a:lnTo>
                <a:lnTo>
                  <a:pt x="446" y="468"/>
                </a:lnTo>
                <a:lnTo>
                  <a:pt x="447" y="468"/>
                </a:lnTo>
                <a:lnTo>
                  <a:pt x="447" y="470"/>
                </a:lnTo>
                <a:lnTo>
                  <a:pt x="449" y="470"/>
                </a:lnTo>
                <a:lnTo>
                  <a:pt x="449" y="471"/>
                </a:lnTo>
                <a:lnTo>
                  <a:pt x="449" y="473"/>
                </a:lnTo>
                <a:lnTo>
                  <a:pt x="451" y="473"/>
                </a:lnTo>
                <a:lnTo>
                  <a:pt x="451" y="475"/>
                </a:lnTo>
                <a:lnTo>
                  <a:pt x="452" y="476"/>
                </a:lnTo>
                <a:lnTo>
                  <a:pt x="452" y="478"/>
                </a:lnTo>
                <a:lnTo>
                  <a:pt x="454" y="478"/>
                </a:lnTo>
                <a:lnTo>
                  <a:pt x="454" y="480"/>
                </a:lnTo>
                <a:lnTo>
                  <a:pt x="456" y="480"/>
                </a:lnTo>
                <a:lnTo>
                  <a:pt x="456" y="482"/>
                </a:lnTo>
                <a:lnTo>
                  <a:pt x="456" y="483"/>
                </a:lnTo>
                <a:lnTo>
                  <a:pt x="458" y="483"/>
                </a:lnTo>
                <a:lnTo>
                  <a:pt x="458" y="485"/>
                </a:lnTo>
                <a:lnTo>
                  <a:pt x="459" y="487"/>
                </a:lnTo>
                <a:lnTo>
                  <a:pt x="459" y="488"/>
                </a:lnTo>
                <a:lnTo>
                  <a:pt x="461" y="488"/>
                </a:lnTo>
                <a:lnTo>
                  <a:pt x="461" y="490"/>
                </a:lnTo>
                <a:lnTo>
                  <a:pt x="459" y="490"/>
                </a:lnTo>
                <a:lnTo>
                  <a:pt x="459" y="492"/>
                </a:lnTo>
                <a:lnTo>
                  <a:pt x="458" y="492"/>
                </a:lnTo>
                <a:lnTo>
                  <a:pt x="456" y="492"/>
                </a:lnTo>
                <a:lnTo>
                  <a:pt x="456" y="494"/>
                </a:lnTo>
                <a:lnTo>
                  <a:pt x="454" y="494"/>
                </a:lnTo>
                <a:lnTo>
                  <a:pt x="452" y="494"/>
                </a:lnTo>
                <a:lnTo>
                  <a:pt x="452" y="495"/>
                </a:lnTo>
                <a:lnTo>
                  <a:pt x="451" y="495"/>
                </a:lnTo>
                <a:lnTo>
                  <a:pt x="449" y="495"/>
                </a:lnTo>
                <a:lnTo>
                  <a:pt x="449" y="497"/>
                </a:lnTo>
                <a:lnTo>
                  <a:pt x="447" y="497"/>
                </a:lnTo>
                <a:lnTo>
                  <a:pt x="446" y="497"/>
                </a:lnTo>
                <a:lnTo>
                  <a:pt x="444" y="499"/>
                </a:lnTo>
                <a:lnTo>
                  <a:pt x="442" y="499"/>
                </a:lnTo>
                <a:lnTo>
                  <a:pt x="440" y="499"/>
                </a:lnTo>
                <a:lnTo>
                  <a:pt x="440" y="501"/>
                </a:lnTo>
                <a:lnTo>
                  <a:pt x="439" y="501"/>
                </a:lnTo>
                <a:lnTo>
                  <a:pt x="437" y="501"/>
                </a:lnTo>
                <a:lnTo>
                  <a:pt x="437" y="502"/>
                </a:lnTo>
                <a:lnTo>
                  <a:pt x="435" y="502"/>
                </a:lnTo>
                <a:lnTo>
                  <a:pt x="434" y="502"/>
                </a:lnTo>
                <a:lnTo>
                  <a:pt x="434" y="504"/>
                </a:lnTo>
                <a:lnTo>
                  <a:pt x="432" y="504"/>
                </a:lnTo>
                <a:lnTo>
                  <a:pt x="430" y="504"/>
                </a:lnTo>
                <a:lnTo>
                  <a:pt x="430" y="506"/>
                </a:lnTo>
                <a:lnTo>
                  <a:pt x="428" y="506"/>
                </a:lnTo>
                <a:lnTo>
                  <a:pt x="427" y="506"/>
                </a:lnTo>
                <a:lnTo>
                  <a:pt x="427" y="507"/>
                </a:lnTo>
                <a:lnTo>
                  <a:pt x="425" y="507"/>
                </a:lnTo>
                <a:lnTo>
                  <a:pt x="423" y="507"/>
                </a:lnTo>
                <a:lnTo>
                  <a:pt x="421" y="509"/>
                </a:lnTo>
                <a:lnTo>
                  <a:pt x="420" y="509"/>
                </a:lnTo>
                <a:lnTo>
                  <a:pt x="418" y="509"/>
                </a:lnTo>
                <a:lnTo>
                  <a:pt x="418" y="511"/>
                </a:lnTo>
                <a:lnTo>
                  <a:pt x="416" y="511"/>
                </a:lnTo>
                <a:lnTo>
                  <a:pt x="415" y="511"/>
                </a:lnTo>
                <a:lnTo>
                  <a:pt x="415" y="513"/>
                </a:lnTo>
                <a:lnTo>
                  <a:pt x="413" y="513"/>
                </a:lnTo>
                <a:lnTo>
                  <a:pt x="411" y="513"/>
                </a:lnTo>
                <a:lnTo>
                  <a:pt x="411" y="514"/>
                </a:lnTo>
                <a:lnTo>
                  <a:pt x="409" y="514"/>
                </a:lnTo>
                <a:lnTo>
                  <a:pt x="408" y="514"/>
                </a:lnTo>
                <a:lnTo>
                  <a:pt x="408" y="516"/>
                </a:lnTo>
                <a:lnTo>
                  <a:pt x="406" y="516"/>
                </a:lnTo>
                <a:lnTo>
                  <a:pt x="404" y="516"/>
                </a:lnTo>
                <a:lnTo>
                  <a:pt x="404" y="518"/>
                </a:lnTo>
                <a:lnTo>
                  <a:pt x="403" y="518"/>
                </a:lnTo>
                <a:lnTo>
                  <a:pt x="401" y="518"/>
                </a:lnTo>
                <a:lnTo>
                  <a:pt x="401" y="519"/>
                </a:lnTo>
                <a:lnTo>
                  <a:pt x="399" y="519"/>
                </a:lnTo>
                <a:lnTo>
                  <a:pt x="397" y="519"/>
                </a:lnTo>
                <a:lnTo>
                  <a:pt x="397" y="521"/>
                </a:lnTo>
                <a:lnTo>
                  <a:pt x="396" y="521"/>
                </a:lnTo>
                <a:lnTo>
                  <a:pt x="394" y="521"/>
                </a:lnTo>
                <a:lnTo>
                  <a:pt x="392" y="521"/>
                </a:lnTo>
                <a:lnTo>
                  <a:pt x="392" y="523"/>
                </a:lnTo>
                <a:lnTo>
                  <a:pt x="390" y="523"/>
                </a:lnTo>
                <a:lnTo>
                  <a:pt x="389" y="523"/>
                </a:lnTo>
                <a:lnTo>
                  <a:pt x="389" y="525"/>
                </a:lnTo>
                <a:lnTo>
                  <a:pt x="387" y="525"/>
                </a:lnTo>
                <a:lnTo>
                  <a:pt x="385" y="525"/>
                </a:lnTo>
                <a:lnTo>
                  <a:pt x="385" y="526"/>
                </a:lnTo>
                <a:lnTo>
                  <a:pt x="384" y="526"/>
                </a:lnTo>
                <a:lnTo>
                  <a:pt x="382" y="526"/>
                </a:lnTo>
                <a:lnTo>
                  <a:pt x="382" y="528"/>
                </a:lnTo>
                <a:lnTo>
                  <a:pt x="380" y="528"/>
                </a:lnTo>
                <a:lnTo>
                  <a:pt x="378" y="528"/>
                </a:lnTo>
                <a:lnTo>
                  <a:pt x="378" y="530"/>
                </a:lnTo>
                <a:lnTo>
                  <a:pt x="377" y="530"/>
                </a:lnTo>
                <a:lnTo>
                  <a:pt x="375" y="530"/>
                </a:lnTo>
                <a:lnTo>
                  <a:pt x="375" y="532"/>
                </a:lnTo>
                <a:lnTo>
                  <a:pt x="373" y="532"/>
                </a:lnTo>
                <a:lnTo>
                  <a:pt x="372" y="532"/>
                </a:lnTo>
                <a:lnTo>
                  <a:pt x="372" y="533"/>
                </a:lnTo>
                <a:lnTo>
                  <a:pt x="370" y="533"/>
                </a:lnTo>
                <a:lnTo>
                  <a:pt x="368" y="533"/>
                </a:lnTo>
                <a:lnTo>
                  <a:pt x="366" y="535"/>
                </a:lnTo>
                <a:lnTo>
                  <a:pt x="365" y="535"/>
                </a:lnTo>
                <a:lnTo>
                  <a:pt x="363" y="535"/>
                </a:lnTo>
                <a:lnTo>
                  <a:pt x="363" y="537"/>
                </a:lnTo>
                <a:lnTo>
                  <a:pt x="361" y="537"/>
                </a:lnTo>
                <a:lnTo>
                  <a:pt x="360" y="537"/>
                </a:lnTo>
                <a:lnTo>
                  <a:pt x="360" y="538"/>
                </a:lnTo>
                <a:lnTo>
                  <a:pt x="358" y="538"/>
                </a:lnTo>
                <a:lnTo>
                  <a:pt x="356" y="538"/>
                </a:lnTo>
                <a:lnTo>
                  <a:pt x="356" y="540"/>
                </a:lnTo>
                <a:lnTo>
                  <a:pt x="354" y="540"/>
                </a:lnTo>
                <a:lnTo>
                  <a:pt x="353" y="540"/>
                </a:lnTo>
                <a:lnTo>
                  <a:pt x="344" y="540"/>
                </a:lnTo>
                <a:lnTo>
                  <a:pt x="341" y="537"/>
                </a:lnTo>
                <a:lnTo>
                  <a:pt x="337" y="535"/>
                </a:lnTo>
                <a:lnTo>
                  <a:pt x="335" y="530"/>
                </a:lnTo>
                <a:lnTo>
                  <a:pt x="335" y="525"/>
                </a:lnTo>
                <a:lnTo>
                  <a:pt x="335" y="519"/>
                </a:lnTo>
                <a:lnTo>
                  <a:pt x="330" y="519"/>
                </a:lnTo>
                <a:lnTo>
                  <a:pt x="325" y="518"/>
                </a:lnTo>
                <a:lnTo>
                  <a:pt x="318" y="513"/>
                </a:lnTo>
                <a:lnTo>
                  <a:pt x="316" y="509"/>
                </a:lnTo>
                <a:lnTo>
                  <a:pt x="313" y="506"/>
                </a:lnTo>
                <a:lnTo>
                  <a:pt x="313" y="501"/>
                </a:lnTo>
                <a:lnTo>
                  <a:pt x="315" y="495"/>
                </a:lnTo>
                <a:lnTo>
                  <a:pt x="311" y="492"/>
                </a:lnTo>
                <a:lnTo>
                  <a:pt x="308" y="488"/>
                </a:lnTo>
                <a:lnTo>
                  <a:pt x="304" y="487"/>
                </a:lnTo>
                <a:lnTo>
                  <a:pt x="301" y="483"/>
                </a:lnTo>
                <a:lnTo>
                  <a:pt x="298" y="480"/>
                </a:lnTo>
                <a:lnTo>
                  <a:pt x="296" y="476"/>
                </a:lnTo>
                <a:lnTo>
                  <a:pt x="292" y="473"/>
                </a:lnTo>
                <a:lnTo>
                  <a:pt x="289" y="471"/>
                </a:lnTo>
                <a:lnTo>
                  <a:pt x="286" y="468"/>
                </a:lnTo>
                <a:lnTo>
                  <a:pt x="282" y="464"/>
                </a:lnTo>
                <a:lnTo>
                  <a:pt x="282" y="459"/>
                </a:lnTo>
                <a:lnTo>
                  <a:pt x="282" y="454"/>
                </a:lnTo>
                <a:lnTo>
                  <a:pt x="279" y="451"/>
                </a:lnTo>
                <a:lnTo>
                  <a:pt x="277" y="445"/>
                </a:lnTo>
                <a:lnTo>
                  <a:pt x="273" y="442"/>
                </a:lnTo>
                <a:lnTo>
                  <a:pt x="272" y="439"/>
                </a:lnTo>
                <a:lnTo>
                  <a:pt x="272" y="433"/>
                </a:lnTo>
                <a:lnTo>
                  <a:pt x="272" y="427"/>
                </a:lnTo>
                <a:lnTo>
                  <a:pt x="273" y="420"/>
                </a:lnTo>
                <a:lnTo>
                  <a:pt x="273" y="414"/>
                </a:lnTo>
                <a:lnTo>
                  <a:pt x="275" y="409"/>
                </a:lnTo>
                <a:lnTo>
                  <a:pt x="277" y="404"/>
                </a:lnTo>
                <a:lnTo>
                  <a:pt x="279" y="401"/>
                </a:lnTo>
                <a:lnTo>
                  <a:pt x="280" y="394"/>
                </a:lnTo>
                <a:lnTo>
                  <a:pt x="279" y="389"/>
                </a:lnTo>
                <a:lnTo>
                  <a:pt x="277" y="385"/>
                </a:lnTo>
                <a:lnTo>
                  <a:pt x="272" y="383"/>
                </a:lnTo>
                <a:lnTo>
                  <a:pt x="268" y="380"/>
                </a:lnTo>
                <a:lnTo>
                  <a:pt x="263" y="378"/>
                </a:lnTo>
                <a:lnTo>
                  <a:pt x="260" y="375"/>
                </a:lnTo>
                <a:lnTo>
                  <a:pt x="256" y="370"/>
                </a:lnTo>
                <a:lnTo>
                  <a:pt x="253" y="366"/>
                </a:lnTo>
                <a:lnTo>
                  <a:pt x="248" y="363"/>
                </a:lnTo>
                <a:lnTo>
                  <a:pt x="244" y="365"/>
                </a:lnTo>
                <a:lnTo>
                  <a:pt x="239" y="365"/>
                </a:lnTo>
                <a:lnTo>
                  <a:pt x="236" y="361"/>
                </a:lnTo>
                <a:lnTo>
                  <a:pt x="232" y="356"/>
                </a:lnTo>
                <a:lnTo>
                  <a:pt x="230" y="353"/>
                </a:lnTo>
                <a:lnTo>
                  <a:pt x="229" y="347"/>
                </a:lnTo>
                <a:lnTo>
                  <a:pt x="225" y="342"/>
                </a:lnTo>
                <a:lnTo>
                  <a:pt x="220" y="340"/>
                </a:lnTo>
                <a:lnTo>
                  <a:pt x="215" y="339"/>
                </a:lnTo>
                <a:lnTo>
                  <a:pt x="212" y="337"/>
                </a:lnTo>
                <a:lnTo>
                  <a:pt x="208" y="332"/>
                </a:lnTo>
                <a:lnTo>
                  <a:pt x="205" y="330"/>
                </a:lnTo>
                <a:lnTo>
                  <a:pt x="199" y="330"/>
                </a:lnTo>
                <a:lnTo>
                  <a:pt x="194" y="330"/>
                </a:lnTo>
                <a:lnTo>
                  <a:pt x="191" y="328"/>
                </a:lnTo>
                <a:lnTo>
                  <a:pt x="186" y="325"/>
                </a:lnTo>
                <a:lnTo>
                  <a:pt x="182" y="323"/>
                </a:lnTo>
                <a:lnTo>
                  <a:pt x="177" y="322"/>
                </a:lnTo>
                <a:lnTo>
                  <a:pt x="172" y="316"/>
                </a:lnTo>
                <a:lnTo>
                  <a:pt x="172" y="311"/>
                </a:lnTo>
                <a:lnTo>
                  <a:pt x="174" y="306"/>
                </a:lnTo>
                <a:lnTo>
                  <a:pt x="174" y="303"/>
                </a:lnTo>
                <a:lnTo>
                  <a:pt x="175" y="297"/>
                </a:lnTo>
                <a:lnTo>
                  <a:pt x="175" y="294"/>
                </a:lnTo>
                <a:lnTo>
                  <a:pt x="175" y="289"/>
                </a:lnTo>
                <a:lnTo>
                  <a:pt x="175" y="287"/>
                </a:lnTo>
                <a:lnTo>
                  <a:pt x="175" y="284"/>
                </a:lnTo>
                <a:lnTo>
                  <a:pt x="179" y="278"/>
                </a:lnTo>
                <a:lnTo>
                  <a:pt x="181" y="275"/>
                </a:lnTo>
                <a:lnTo>
                  <a:pt x="184" y="270"/>
                </a:lnTo>
                <a:lnTo>
                  <a:pt x="186" y="266"/>
                </a:lnTo>
                <a:lnTo>
                  <a:pt x="187" y="261"/>
                </a:lnTo>
                <a:lnTo>
                  <a:pt x="189" y="256"/>
                </a:lnTo>
                <a:lnTo>
                  <a:pt x="193" y="251"/>
                </a:lnTo>
                <a:lnTo>
                  <a:pt x="198" y="249"/>
                </a:lnTo>
                <a:lnTo>
                  <a:pt x="201" y="247"/>
                </a:lnTo>
                <a:lnTo>
                  <a:pt x="203" y="242"/>
                </a:lnTo>
                <a:lnTo>
                  <a:pt x="201" y="239"/>
                </a:lnTo>
                <a:lnTo>
                  <a:pt x="199" y="234"/>
                </a:lnTo>
                <a:lnTo>
                  <a:pt x="198" y="230"/>
                </a:lnTo>
                <a:lnTo>
                  <a:pt x="196" y="225"/>
                </a:lnTo>
                <a:lnTo>
                  <a:pt x="194" y="220"/>
                </a:lnTo>
                <a:lnTo>
                  <a:pt x="191" y="217"/>
                </a:lnTo>
                <a:lnTo>
                  <a:pt x="191" y="211"/>
                </a:lnTo>
                <a:lnTo>
                  <a:pt x="189" y="206"/>
                </a:lnTo>
                <a:lnTo>
                  <a:pt x="186" y="204"/>
                </a:lnTo>
                <a:lnTo>
                  <a:pt x="181" y="204"/>
                </a:lnTo>
                <a:lnTo>
                  <a:pt x="177" y="203"/>
                </a:lnTo>
                <a:lnTo>
                  <a:pt x="172" y="201"/>
                </a:lnTo>
                <a:lnTo>
                  <a:pt x="167" y="198"/>
                </a:lnTo>
                <a:lnTo>
                  <a:pt x="163" y="196"/>
                </a:lnTo>
                <a:lnTo>
                  <a:pt x="158" y="191"/>
                </a:lnTo>
                <a:lnTo>
                  <a:pt x="155" y="186"/>
                </a:lnTo>
                <a:lnTo>
                  <a:pt x="153" y="180"/>
                </a:lnTo>
                <a:lnTo>
                  <a:pt x="151" y="177"/>
                </a:lnTo>
                <a:lnTo>
                  <a:pt x="148" y="172"/>
                </a:lnTo>
                <a:lnTo>
                  <a:pt x="143" y="168"/>
                </a:lnTo>
                <a:lnTo>
                  <a:pt x="139" y="167"/>
                </a:lnTo>
                <a:lnTo>
                  <a:pt x="134" y="165"/>
                </a:lnTo>
                <a:lnTo>
                  <a:pt x="131" y="160"/>
                </a:lnTo>
                <a:lnTo>
                  <a:pt x="129" y="156"/>
                </a:lnTo>
                <a:lnTo>
                  <a:pt x="127" y="151"/>
                </a:lnTo>
                <a:lnTo>
                  <a:pt x="125" y="146"/>
                </a:lnTo>
                <a:lnTo>
                  <a:pt x="127" y="141"/>
                </a:lnTo>
                <a:lnTo>
                  <a:pt x="132" y="139"/>
                </a:lnTo>
                <a:lnTo>
                  <a:pt x="132" y="137"/>
                </a:lnTo>
                <a:lnTo>
                  <a:pt x="132" y="136"/>
                </a:lnTo>
                <a:lnTo>
                  <a:pt x="132" y="130"/>
                </a:lnTo>
                <a:lnTo>
                  <a:pt x="131" y="125"/>
                </a:lnTo>
                <a:lnTo>
                  <a:pt x="131" y="120"/>
                </a:lnTo>
                <a:lnTo>
                  <a:pt x="127" y="117"/>
                </a:lnTo>
                <a:lnTo>
                  <a:pt x="124" y="113"/>
                </a:lnTo>
                <a:lnTo>
                  <a:pt x="122" y="110"/>
                </a:lnTo>
                <a:lnTo>
                  <a:pt x="120" y="106"/>
                </a:lnTo>
                <a:lnTo>
                  <a:pt x="115" y="106"/>
                </a:lnTo>
                <a:lnTo>
                  <a:pt x="110" y="106"/>
                </a:lnTo>
                <a:lnTo>
                  <a:pt x="105" y="106"/>
                </a:lnTo>
                <a:lnTo>
                  <a:pt x="101" y="103"/>
                </a:lnTo>
                <a:lnTo>
                  <a:pt x="96" y="103"/>
                </a:lnTo>
                <a:lnTo>
                  <a:pt x="93" y="105"/>
                </a:lnTo>
                <a:lnTo>
                  <a:pt x="88" y="105"/>
                </a:lnTo>
                <a:lnTo>
                  <a:pt x="84" y="101"/>
                </a:lnTo>
                <a:lnTo>
                  <a:pt x="79" y="99"/>
                </a:lnTo>
                <a:lnTo>
                  <a:pt x="77" y="105"/>
                </a:lnTo>
                <a:lnTo>
                  <a:pt x="76" y="110"/>
                </a:lnTo>
                <a:lnTo>
                  <a:pt x="76" y="117"/>
                </a:lnTo>
                <a:lnTo>
                  <a:pt x="76" y="124"/>
                </a:lnTo>
                <a:lnTo>
                  <a:pt x="76" y="129"/>
                </a:lnTo>
                <a:lnTo>
                  <a:pt x="74" y="134"/>
                </a:lnTo>
                <a:lnTo>
                  <a:pt x="69" y="134"/>
                </a:lnTo>
                <a:lnTo>
                  <a:pt x="64" y="132"/>
                </a:lnTo>
                <a:lnTo>
                  <a:pt x="62" y="129"/>
                </a:lnTo>
                <a:lnTo>
                  <a:pt x="60" y="124"/>
                </a:lnTo>
                <a:lnTo>
                  <a:pt x="58" y="120"/>
                </a:lnTo>
                <a:lnTo>
                  <a:pt x="57" y="117"/>
                </a:lnTo>
                <a:lnTo>
                  <a:pt x="53" y="111"/>
                </a:lnTo>
                <a:lnTo>
                  <a:pt x="48" y="111"/>
                </a:lnTo>
                <a:lnTo>
                  <a:pt x="45" y="113"/>
                </a:lnTo>
                <a:lnTo>
                  <a:pt x="41" y="117"/>
                </a:lnTo>
                <a:lnTo>
                  <a:pt x="38" y="120"/>
                </a:lnTo>
                <a:lnTo>
                  <a:pt x="33" y="120"/>
                </a:lnTo>
                <a:lnTo>
                  <a:pt x="26" y="115"/>
                </a:lnTo>
                <a:lnTo>
                  <a:pt x="24" y="113"/>
                </a:lnTo>
                <a:lnTo>
                  <a:pt x="26" y="111"/>
                </a:lnTo>
                <a:lnTo>
                  <a:pt x="26" y="108"/>
                </a:lnTo>
                <a:lnTo>
                  <a:pt x="26" y="106"/>
                </a:lnTo>
                <a:lnTo>
                  <a:pt x="26" y="105"/>
                </a:lnTo>
                <a:lnTo>
                  <a:pt x="26" y="103"/>
                </a:lnTo>
                <a:lnTo>
                  <a:pt x="26" y="101"/>
                </a:lnTo>
                <a:lnTo>
                  <a:pt x="26" y="98"/>
                </a:lnTo>
                <a:lnTo>
                  <a:pt x="26" y="94"/>
                </a:lnTo>
                <a:lnTo>
                  <a:pt x="26" y="91"/>
                </a:lnTo>
                <a:lnTo>
                  <a:pt x="24" y="89"/>
                </a:lnTo>
                <a:lnTo>
                  <a:pt x="24" y="87"/>
                </a:lnTo>
                <a:lnTo>
                  <a:pt x="26" y="84"/>
                </a:lnTo>
                <a:lnTo>
                  <a:pt x="27" y="79"/>
                </a:lnTo>
                <a:lnTo>
                  <a:pt x="29" y="75"/>
                </a:lnTo>
                <a:lnTo>
                  <a:pt x="33" y="70"/>
                </a:lnTo>
                <a:lnTo>
                  <a:pt x="34" y="67"/>
                </a:lnTo>
                <a:lnTo>
                  <a:pt x="33" y="62"/>
                </a:lnTo>
                <a:lnTo>
                  <a:pt x="31" y="60"/>
                </a:lnTo>
                <a:lnTo>
                  <a:pt x="29" y="58"/>
                </a:lnTo>
                <a:lnTo>
                  <a:pt x="26" y="58"/>
                </a:lnTo>
                <a:lnTo>
                  <a:pt x="24" y="58"/>
                </a:lnTo>
                <a:lnTo>
                  <a:pt x="20" y="55"/>
                </a:lnTo>
                <a:lnTo>
                  <a:pt x="19" y="51"/>
                </a:lnTo>
                <a:lnTo>
                  <a:pt x="17" y="50"/>
                </a:lnTo>
                <a:lnTo>
                  <a:pt x="15" y="50"/>
                </a:lnTo>
                <a:lnTo>
                  <a:pt x="14" y="51"/>
                </a:lnTo>
                <a:lnTo>
                  <a:pt x="12" y="53"/>
                </a:lnTo>
                <a:lnTo>
                  <a:pt x="10" y="53"/>
                </a:lnTo>
                <a:lnTo>
                  <a:pt x="8" y="55"/>
                </a:lnTo>
                <a:lnTo>
                  <a:pt x="5" y="55"/>
                </a:lnTo>
                <a:lnTo>
                  <a:pt x="3" y="53"/>
                </a:lnTo>
                <a:lnTo>
                  <a:pt x="2" y="50"/>
                </a:lnTo>
                <a:lnTo>
                  <a:pt x="2" y="48"/>
                </a:lnTo>
                <a:lnTo>
                  <a:pt x="2" y="44"/>
                </a:lnTo>
                <a:lnTo>
                  <a:pt x="2" y="43"/>
                </a:lnTo>
                <a:lnTo>
                  <a:pt x="0" y="39"/>
                </a:lnTo>
                <a:lnTo>
                  <a:pt x="0" y="37"/>
                </a:lnTo>
                <a:lnTo>
                  <a:pt x="2" y="34"/>
                </a:lnTo>
                <a:lnTo>
                  <a:pt x="0" y="32"/>
                </a:lnTo>
                <a:lnTo>
                  <a:pt x="0" y="31"/>
                </a:lnTo>
                <a:lnTo>
                  <a:pt x="0" y="27"/>
                </a:lnTo>
                <a:lnTo>
                  <a:pt x="0" y="25"/>
                </a:lnTo>
                <a:lnTo>
                  <a:pt x="0" y="24"/>
                </a:lnTo>
                <a:lnTo>
                  <a:pt x="3" y="20"/>
                </a:lnTo>
                <a:lnTo>
                  <a:pt x="7" y="15"/>
                </a:lnTo>
                <a:lnTo>
                  <a:pt x="26" y="0"/>
                </a:lnTo>
                <a:lnTo>
                  <a:pt x="27" y="0"/>
                </a:lnTo>
                <a:lnTo>
                  <a:pt x="31" y="3"/>
                </a:lnTo>
                <a:lnTo>
                  <a:pt x="38" y="17"/>
                </a:lnTo>
                <a:lnTo>
                  <a:pt x="45" y="20"/>
                </a:lnTo>
                <a:close/>
              </a:path>
            </a:pathLst>
          </a:custGeom>
          <a:solidFill>
            <a:schemeClr val="tx2">
              <a:lumMod val="5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0"/>
          <p:cNvSpPr>
            <a:spLocks/>
          </p:cNvSpPr>
          <p:nvPr/>
        </p:nvSpPr>
        <p:spPr bwMode="auto">
          <a:xfrm>
            <a:off x="5435547" y="3949175"/>
            <a:ext cx="903316" cy="577592"/>
          </a:xfrm>
          <a:custGeom>
            <a:avLst/>
            <a:gdLst>
              <a:gd name="T0" fmla="*/ 291 w 477"/>
              <a:gd name="T1" fmla="*/ 28 h 305"/>
              <a:gd name="T2" fmla="*/ 303 w 477"/>
              <a:gd name="T3" fmla="*/ 42 h 305"/>
              <a:gd name="T4" fmla="*/ 312 w 477"/>
              <a:gd name="T5" fmla="*/ 55 h 305"/>
              <a:gd name="T6" fmla="*/ 322 w 477"/>
              <a:gd name="T7" fmla="*/ 71 h 305"/>
              <a:gd name="T8" fmla="*/ 336 w 477"/>
              <a:gd name="T9" fmla="*/ 85 h 305"/>
              <a:gd name="T10" fmla="*/ 348 w 477"/>
              <a:gd name="T11" fmla="*/ 95 h 305"/>
              <a:gd name="T12" fmla="*/ 358 w 477"/>
              <a:gd name="T13" fmla="*/ 105 h 305"/>
              <a:gd name="T14" fmla="*/ 368 w 477"/>
              <a:gd name="T15" fmla="*/ 112 h 305"/>
              <a:gd name="T16" fmla="*/ 391 w 477"/>
              <a:gd name="T17" fmla="*/ 111 h 305"/>
              <a:gd name="T18" fmla="*/ 475 w 477"/>
              <a:gd name="T19" fmla="*/ 202 h 305"/>
              <a:gd name="T20" fmla="*/ 465 w 477"/>
              <a:gd name="T21" fmla="*/ 214 h 305"/>
              <a:gd name="T22" fmla="*/ 451 w 477"/>
              <a:gd name="T23" fmla="*/ 224 h 305"/>
              <a:gd name="T24" fmla="*/ 437 w 477"/>
              <a:gd name="T25" fmla="*/ 235 h 305"/>
              <a:gd name="T26" fmla="*/ 424 w 477"/>
              <a:gd name="T27" fmla="*/ 243 h 305"/>
              <a:gd name="T28" fmla="*/ 410 w 477"/>
              <a:gd name="T29" fmla="*/ 255 h 305"/>
              <a:gd name="T30" fmla="*/ 396 w 477"/>
              <a:gd name="T31" fmla="*/ 260 h 305"/>
              <a:gd name="T32" fmla="*/ 382 w 477"/>
              <a:gd name="T33" fmla="*/ 260 h 305"/>
              <a:gd name="T34" fmla="*/ 374 w 477"/>
              <a:gd name="T35" fmla="*/ 255 h 305"/>
              <a:gd name="T36" fmla="*/ 362 w 477"/>
              <a:gd name="T37" fmla="*/ 259 h 305"/>
              <a:gd name="T38" fmla="*/ 351 w 477"/>
              <a:gd name="T39" fmla="*/ 252 h 305"/>
              <a:gd name="T40" fmla="*/ 341 w 477"/>
              <a:gd name="T41" fmla="*/ 247 h 305"/>
              <a:gd name="T42" fmla="*/ 317 w 477"/>
              <a:gd name="T43" fmla="*/ 243 h 305"/>
              <a:gd name="T44" fmla="*/ 255 w 477"/>
              <a:gd name="T45" fmla="*/ 255 h 305"/>
              <a:gd name="T46" fmla="*/ 189 w 477"/>
              <a:gd name="T47" fmla="*/ 267 h 305"/>
              <a:gd name="T48" fmla="*/ 141 w 477"/>
              <a:gd name="T49" fmla="*/ 283 h 305"/>
              <a:gd name="T50" fmla="*/ 86 w 477"/>
              <a:gd name="T51" fmla="*/ 291 h 305"/>
              <a:gd name="T52" fmla="*/ 35 w 477"/>
              <a:gd name="T53" fmla="*/ 291 h 305"/>
              <a:gd name="T54" fmla="*/ 0 w 477"/>
              <a:gd name="T55" fmla="*/ 281 h 305"/>
              <a:gd name="T56" fmla="*/ 2 w 477"/>
              <a:gd name="T57" fmla="*/ 264 h 305"/>
              <a:gd name="T58" fmla="*/ 5 w 477"/>
              <a:gd name="T59" fmla="*/ 252 h 305"/>
              <a:gd name="T60" fmla="*/ 12 w 477"/>
              <a:gd name="T61" fmla="*/ 241 h 305"/>
              <a:gd name="T62" fmla="*/ 23 w 477"/>
              <a:gd name="T63" fmla="*/ 238 h 305"/>
              <a:gd name="T64" fmla="*/ 36 w 477"/>
              <a:gd name="T65" fmla="*/ 235 h 305"/>
              <a:gd name="T66" fmla="*/ 47 w 477"/>
              <a:gd name="T67" fmla="*/ 224 h 305"/>
              <a:gd name="T68" fmla="*/ 53 w 477"/>
              <a:gd name="T69" fmla="*/ 217 h 305"/>
              <a:gd name="T70" fmla="*/ 64 w 477"/>
              <a:gd name="T71" fmla="*/ 209 h 305"/>
              <a:gd name="T72" fmla="*/ 74 w 477"/>
              <a:gd name="T73" fmla="*/ 207 h 305"/>
              <a:gd name="T74" fmla="*/ 91 w 477"/>
              <a:gd name="T75" fmla="*/ 205 h 305"/>
              <a:gd name="T76" fmla="*/ 107 w 477"/>
              <a:gd name="T77" fmla="*/ 204 h 305"/>
              <a:gd name="T78" fmla="*/ 117 w 477"/>
              <a:gd name="T79" fmla="*/ 195 h 305"/>
              <a:gd name="T80" fmla="*/ 119 w 477"/>
              <a:gd name="T81" fmla="*/ 181 h 305"/>
              <a:gd name="T82" fmla="*/ 121 w 477"/>
              <a:gd name="T83" fmla="*/ 164 h 305"/>
              <a:gd name="T84" fmla="*/ 124 w 477"/>
              <a:gd name="T85" fmla="*/ 157 h 305"/>
              <a:gd name="T86" fmla="*/ 138 w 477"/>
              <a:gd name="T87" fmla="*/ 152 h 305"/>
              <a:gd name="T88" fmla="*/ 150 w 477"/>
              <a:gd name="T89" fmla="*/ 152 h 305"/>
              <a:gd name="T90" fmla="*/ 162 w 477"/>
              <a:gd name="T91" fmla="*/ 145 h 305"/>
              <a:gd name="T92" fmla="*/ 169 w 477"/>
              <a:gd name="T93" fmla="*/ 133 h 305"/>
              <a:gd name="T94" fmla="*/ 181 w 477"/>
              <a:gd name="T95" fmla="*/ 126 h 305"/>
              <a:gd name="T96" fmla="*/ 186 w 477"/>
              <a:gd name="T97" fmla="*/ 112 h 305"/>
              <a:gd name="T98" fmla="*/ 193 w 477"/>
              <a:gd name="T99" fmla="*/ 100 h 305"/>
              <a:gd name="T100" fmla="*/ 202 w 477"/>
              <a:gd name="T101" fmla="*/ 88 h 305"/>
              <a:gd name="T102" fmla="*/ 208 w 477"/>
              <a:gd name="T103" fmla="*/ 74 h 305"/>
              <a:gd name="T104" fmla="*/ 220 w 477"/>
              <a:gd name="T105" fmla="*/ 64 h 305"/>
              <a:gd name="T106" fmla="*/ 229 w 477"/>
              <a:gd name="T107" fmla="*/ 50 h 305"/>
              <a:gd name="T108" fmla="*/ 236 w 477"/>
              <a:gd name="T109" fmla="*/ 35 h 305"/>
              <a:gd name="T110" fmla="*/ 241 w 477"/>
              <a:gd name="T111" fmla="*/ 31 h 305"/>
              <a:gd name="T112" fmla="*/ 248 w 477"/>
              <a:gd name="T113" fmla="*/ 23 h 305"/>
              <a:gd name="T114" fmla="*/ 262 w 477"/>
              <a:gd name="T115" fmla="*/ 14 h 305"/>
              <a:gd name="T116" fmla="*/ 270 w 477"/>
              <a:gd name="T117" fmla="*/ 0 h 305"/>
              <a:gd name="T118" fmla="*/ 282 w 477"/>
              <a:gd name="T119" fmla="*/ 11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7" h="305">
                <a:moveTo>
                  <a:pt x="284" y="16"/>
                </a:moveTo>
                <a:lnTo>
                  <a:pt x="284" y="18"/>
                </a:lnTo>
                <a:lnTo>
                  <a:pt x="282" y="18"/>
                </a:lnTo>
                <a:lnTo>
                  <a:pt x="282" y="19"/>
                </a:lnTo>
                <a:lnTo>
                  <a:pt x="284" y="19"/>
                </a:lnTo>
                <a:lnTo>
                  <a:pt x="284" y="21"/>
                </a:lnTo>
                <a:lnTo>
                  <a:pt x="286" y="21"/>
                </a:lnTo>
                <a:lnTo>
                  <a:pt x="286" y="23"/>
                </a:lnTo>
                <a:lnTo>
                  <a:pt x="288" y="25"/>
                </a:lnTo>
                <a:lnTo>
                  <a:pt x="288" y="26"/>
                </a:lnTo>
                <a:lnTo>
                  <a:pt x="289" y="26"/>
                </a:lnTo>
                <a:lnTo>
                  <a:pt x="291" y="26"/>
                </a:lnTo>
                <a:lnTo>
                  <a:pt x="291" y="28"/>
                </a:lnTo>
                <a:lnTo>
                  <a:pt x="291" y="30"/>
                </a:lnTo>
                <a:lnTo>
                  <a:pt x="291" y="31"/>
                </a:lnTo>
                <a:lnTo>
                  <a:pt x="293" y="31"/>
                </a:lnTo>
                <a:lnTo>
                  <a:pt x="293" y="33"/>
                </a:lnTo>
                <a:lnTo>
                  <a:pt x="294" y="33"/>
                </a:lnTo>
                <a:lnTo>
                  <a:pt x="294" y="35"/>
                </a:lnTo>
                <a:lnTo>
                  <a:pt x="296" y="37"/>
                </a:lnTo>
                <a:lnTo>
                  <a:pt x="298" y="38"/>
                </a:lnTo>
                <a:lnTo>
                  <a:pt x="300" y="38"/>
                </a:lnTo>
                <a:lnTo>
                  <a:pt x="300" y="40"/>
                </a:lnTo>
                <a:lnTo>
                  <a:pt x="301" y="40"/>
                </a:lnTo>
                <a:lnTo>
                  <a:pt x="301" y="42"/>
                </a:lnTo>
                <a:lnTo>
                  <a:pt x="303" y="42"/>
                </a:lnTo>
                <a:lnTo>
                  <a:pt x="303" y="43"/>
                </a:lnTo>
                <a:lnTo>
                  <a:pt x="303" y="45"/>
                </a:lnTo>
                <a:lnTo>
                  <a:pt x="305" y="45"/>
                </a:lnTo>
                <a:lnTo>
                  <a:pt x="305" y="47"/>
                </a:lnTo>
                <a:lnTo>
                  <a:pt x="306" y="47"/>
                </a:lnTo>
                <a:lnTo>
                  <a:pt x="306" y="49"/>
                </a:lnTo>
                <a:lnTo>
                  <a:pt x="308" y="49"/>
                </a:lnTo>
                <a:lnTo>
                  <a:pt x="308" y="50"/>
                </a:lnTo>
                <a:lnTo>
                  <a:pt x="310" y="50"/>
                </a:lnTo>
                <a:lnTo>
                  <a:pt x="310" y="52"/>
                </a:lnTo>
                <a:lnTo>
                  <a:pt x="310" y="54"/>
                </a:lnTo>
                <a:lnTo>
                  <a:pt x="310" y="55"/>
                </a:lnTo>
                <a:lnTo>
                  <a:pt x="312" y="55"/>
                </a:lnTo>
                <a:lnTo>
                  <a:pt x="312" y="57"/>
                </a:lnTo>
                <a:lnTo>
                  <a:pt x="313" y="57"/>
                </a:lnTo>
                <a:lnTo>
                  <a:pt x="313" y="59"/>
                </a:lnTo>
                <a:lnTo>
                  <a:pt x="315" y="59"/>
                </a:lnTo>
                <a:lnTo>
                  <a:pt x="317" y="61"/>
                </a:lnTo>
                <a:lnTo>
                  <a:pt x="317" y="62"/>
                </a:lnTo>
                <a:lnTo>
                  <a:pt x="317" y="64"/>
                </a:lnTo>
                <a:lnTo>
                  <a:pt x="317" y="66"/>
                </a:lnTo>
                <a:lnTo>
                  <a:pt x="319" y="66"/>
                </a:lnTo>
                <a:lnTo>
                  <a:pt x="319" y="68"/>
                </a:lnTo>
                <a:lnTo>
                  <a:pt x="319" y="69"/>
                </a:lnTo>
                <a:lnTo>
                  <a:pt x="320" y="69"/>
                </a:lnTo>
                <a:lnTo>
                  <a:pt x="322" y="71"/>
                </a:lnTo>
                <a:lnTo>
                  <a:pt x="324" y="71"/>
                </a:lnTo>
                <a:lnTo>
                  <a:pt x="324" y="73"/>
                </a:lnTo>
                <a:lnTo>
                  <a:pt x="325" y="73"/>
                </a:lnTo>
                <a:lnTo>
                  <a:pt x="327" y="74"/>
                </a:lnTo>
                <a:lnTo>
                  <a:pt x="329" y="76"/>
                </a:lnTo>
                <a:lnTo>
                  <a:pt x="331" y="78"/>
                </a:lnTo>
                <a:lnTo>
                  <a:pt x="331" y="80"/>
                </a:lnTo>
                <a:lnTo>
                  <a:pt x="332" y="80"/>
                </a:lnTo>
                <a:lnTo>
                  <a:pt x="332" y="81"/>
                </a:lnTo>
                <a:lnTo>
                  <a:pt x="334" y="81"/>
                </a:lnTo>
                <a:lnTo>
                  <a:pt x="334" y="83"/>
                </a:lnTo>
                <a:lnTo>
                  <a:pt x="336" y="83"/>
                </a:lnTo>
                <a:lnTo>
                  <a:pt x="336" y="85"/>
                </a:lnTo>
                <a:lnTo>
                  <a:pt x="336" y="86"/>
                </a:lnTo>
                <a:lnTo>
                  <a:pt x="337" y="86"/>
                </a:lnTo>
                <a:lnTo>
                  <a:pt x="337" y="88"/>
                </a:lnTo>
                <a:lnTo>
                  <a:pt x="337" y="90"/>
                </a:lnTo>
                <a:lnTo>
                  <a:pt x="339" y="90"/>
                </a:lnTo>
                <a:lnTo>
                  <a:pt x="341" y="90"/>
                </a:lnTo>
                <a:lnTo>
                  <a:pt x="341" y="92"/>
                </a:lnTo>
                <a:lnTo>
                  <a:pt x="343" y="92"/>
                </a:lnTo>
                <a:lnTo>
                  <a:pt x="344" y="92"/>
                </a:lnTo>
                <a:lnTo>
                  <a:pt x="344" y="93"/>
                </a:lnTo>
                <a:lnTo>
                  <a:pt x="346" y="93"/>
                </a:lnTo>
                <a:lnTo>
                  <a:pt x="346" y="95"/>
                </a:lnTo>
                <a:lnTo>
                  <a:pt x="348" y="95"/>
                </a:lnTo>
                <a:lnTo>
                  <a:pt x="346" y="95"/>
                </a:lnTo>
                <a:lnTo>
                  <a:pt x="346" y="97"/>
                </a:lnTo>
                <a:lnTo>
                  <a:pt x="348" y="99"/>
                </a:lnTo>
                <a:lnTo>
                  <a:pt x="348" y="100"/>
                </a:lnTo>
                <a:lnTo>
                  <a:pt x="350" y="100"/>
                </a:lnTo>
                <a:lnTo>
                  <a:pt x="351" y="100"/>
                </a:lnTo>
                <a:lnTo>
                  <a:pt x="351" y="102"/>
                </a:lnTo>
                <a:lnTo>
                  <a:pt x="351" y="104"/>
                </a:lnTo>
                <a:lnTo>
                  <a:pt x="353" y="104"/>
                </a:lnTo>
                <a:lnTo>
                  <a:pt x="353" y="105"/>
                </a:lnTo>
                <a:lnTo>
                  <a:pt x="355" y="105"/>
                </a:lnTo>
                <a:lnTo>
                  <a:pt x="356" y="105"/>
                </a:lnTo>
                <a:lnTo>
                  <a:pt x="358" y="105"/>
                </a:lnTo>
                <a:lnTo>
                  <a:pt x="358" y="107"/>
                </a:lnTo>
                <a:lnTo>
                  <a:pt x="358" y="109"/>
                </a:lnTo>
                <a:lnTo>
                  <a:pt x="360" y="109"/>
                </a:lnTo>
                <a:lnTo>
                  <a:pt x="360" y="111"/>
                </a:lnTo>
                <a:lnTo>
                  <a:pt x="360" y="112"/>
                </a:lnTo>
                <a:lnTo>
                  <a:pt x="362" y="112"/>
                </a:lnTo>
                <a:lnTo>
                  <a:pt x="362" y="114"/>
                </a:lnTo>
                <a:lnTo>
                  <a:pt x="362" y="116"/>
                </a:lnTo>
                <a:lnTo>
                  <a:pt x="363" y="116"/>
                </a:lnTo>
                <a:lnTo>
                  <a:pt x="363" y="114"/>
                </a:lnTo>
                <a:lnTo>
                  <a:pt x="365" y="114"/>
                </a:lnTo>
                <a:lnTo>
                  <a:pt x="367" y="112"/>
                </a:lnTo>
                <a:lnTo>
                  <a:pt x="368" y="112"/>
                </a:lnTo>
                <a:lnTo>
                  <a:pt x="370" y="112"/>
                </a:lnTo>
                <a:lnTo>
                  <a:pt x="372" y="112"/>
                </a:lnTo>
                <a:lnTo>
                  <a:pt x="374" y="112"/>
                </a:lnTo>
                <a:lnTo>
                  <a:pt x="375" y="112"/>
                </a:lnTo>
                <a:lnTo>
                  <a:pt x="377" y="112"/>
                </a:lnTo>
                <a:lnTo>
                  <a:pt x="379" y="112"/>
                </a:lnTo>
                <a:lnTo>
                  <a:pt x="380" y="112"/>
                </a:lnTo>
                <a:lnTo>
                  <a:pt x="382" y="111"/>
                </a:lnTo>
                <a:lnTo>
                  <a:pt x="384" y="111"/>
                </a:lnTo>
                <a:lnTo>
                  <a:pt x="386" y="111"/>
                </a:lnTo>
                <a:lnTo>
                  <a:pt x="387" y="112"/>
                </a:lnTo>
                <a:lnTo>
                  <a:pt x="389" y="111"/>
                </a:lnTo>
                <a:lnTo>
                  <a:pt x="391" y="111"/>
                </a:lnTo>
                <a:lnTo>
                  <a:pt x="475" y="54"/>
                </a:lnTo>
                <a:lnTo>
                  <a:pt x="477" y="188"/>
                </a:lnTo>
                <a:lnTo>
                  <a:pt x="475" y="188"/>
                </a:lnTo>
                <a:lnTo>
                  <a:pt x="475" y="190"/>
                </a:lnTo>
                <a:lnTo>
                  <a:pt x="475" y="191"/>
                </a:lnTo>
                <a:lnTo>
                  <a:pt x="475" y="193"/>
                </a:lnTo>
                <a:lnTo>
                  <a:pt x="477" y="193"/>
                </a:lnTo>
                <a:lnTo>
                  <a:pt x="477" y="195"/>
                </a:lnTo>
                <a:lnTo>
                  <a:pt x="477" y="197"/>
                </a:lnTo>
                <a:lnTo>
                  <a:pt x="477" y="198"/>
                </a:lnTo>
                <a:lnTo>
                  <a:pt x="477" y="200"/>
                </a:lnTo>
                <a:lnTo>
                  <a:pt x="475" y="200"/>
                </a:lnTo>
                <a:lnTo>
                  <a:pt x="475" y="202"/>
                </a:lnTo>
                <a:lnTo>
                  <a:pt x="473" y="202"/>
                </a:lnTo>
                <a:lnTo>
                  <a:pt x="473" y="204"/>
                </a:lnTo>
                <a:lnTo>
                  <a:pt x="472" y="204"/>
                </a:lnTo>
                <a:lnTo>
                  <a:pt x="472" y="205"/>
                </a:lnTo>
                <a:lnTo>
                  <a:pt x="472" y="207"/>
                </a:lnTo>
                <a:lnTo>
                  <a:pt x="470" y="207"/>
                </a:lnTo>
                <a:lnTo>
                  <a:pt x="470" y="209"/>
                </a:lnTo>
                <a:lnTo>
                  <a:pt x="470" y="210"/>
                </a:lnTo>
                <a:lnTo>
                  <a:pt x="468" y="210"/>
                </a:lnTo>
                <a:lnTo>
                  <a:pt x="467" y="210"/>
                </a:lnTo>
                <a:lnTo>
                  <a:pt x="467" y="212"/>
                </a:lnTo>
                <a:lnTo>
                  <a:pt x="465" y="212"/>
                </a:lnTo>
                <a:lnTo>
                  <a:pt x="465" y="214"/>
                </a:lnTo>
                <a:lnTo>
                  <a:pt x="463" y="214"/>
                </a:lnTo>
                <a:lnTo>
                  <a:pt x="463" y="216"/>
                </a:lnTo>
                <a:lnTo>
                  <a:pt x="461" y="216"/>
                </a:lnTo>
                <a:lnTo>
                  <a:pt x="460" y="217"/>
                </a:lnTo>
                <a:lnTo>
                  <a:pt x="458" y="217"/>
                </a:lnTo>
                <a:lnTo>
                  <a:pt x="458" y="219"/>
                </a:lnTo>
                <a:lnTo>
                  <a:pt x="456" y="219"/>
                </a:lnTo>
                <a:lnTo>
                  <a:pt x="456" y="221"/>
                </a:lnTo>
                <a:lnTo>
                  <a:pt x="454" y="221"/>
                </a:lnTo>
                <a:lnTo>
                  <a:pt x="454" y="222"/>
                </a:lnTo>
                <a:lnTo>
                  <a:pt x="453" y="222"/>
                </a:lnTo>
                <a:lnTo>
                  <a:pt x="451" y="222"/>
                </a:lnTo>
                <a:lnTo>
                  <a:pt x="451" y="224"/>
                </a:lnTo>
                <a:lnTo>
                  <a:pt x="449" y="224"/>
                </a:lnTo>
                <a:lnTo>
                  <a:pt x="449" y="226"/>
                </a:lnTo>
                <a:lnTo>
                  <a:pt x="448" y="226"/>
                </a:lnTo>
                <a:lnTo>
                  <a:pt x="446" y="228"/>
                </a:lnTo>
                <a:lnTo>
                  <a:pt x="444" y="228"/>
                </a:lnTo>
                <a:lnTo>
                  <a:pt x="444" y="229"/>
                </a:lnTo>
                <a:lnTo>
                  <a:pt x="442" y="229"/>
                </a:lnTo>
                <a:lnTo>
                  <a:pt x="442" y="231"/>
                </a:lnTo>
                <a:lnTo>
                  <a:pt x="441" y="231"/>
                </a:lnTo>
                <a:lnTo>
                  <a:pt x="441" y="233"/>
                </a:lnTo>
                <a:lnTo>
                  <a:pt x="439" y="233"/>
                </a:lnTo>
                <a:lnTo>
                  <a:pt x="437" y="233"/>
                </a:lnTo>
                <a:lnTo>
                  <a:pt x="437" y="235"/>
                </a:lnTo>
                <a:lnTo>
                  <a:pt x="436" y="235"/>
                </a:lnTo>
                <a:lnTo>
                  <a:pt x="436" y="236"/>
                </a:lnTo>
                <a:lnTo>
                  <a:pt x="434" y="236"/>
                </a:lnTo>
                <a:lnTo>
                  <a:pt x="434" y="238"/>
                </a:lnTo>
                <a:lnTo>
                  <a:pt x="432" y="238"/>
                </a:lnTo>
                <a:lnTo>
                  <a:pt x="430" y="238"/>
                </a:lnTo>
                <a:lnTo>
                  <a:pt x="430" y="240"/>
                </a:lnTo>
                <a:lnTo>
                  <a:pt x="429" y="240"/>
                </a:lnTo>
                <a:lnTo>
                  <a:pt x="429" y="241"/>
                </a:lnTo>
                <a:lnTo>
                  <a:pt x="427" y="241"/>
                </a:lnTo>
                <a:lnTo>
                  <a:pt x="427" y="243"/>
                </a:lnTo>
                <a:lnTo>
                  <a:pt x="425" y="243"/>
                </a:lnTo>
                <a:lnTo>
                  <a:pt x="424" y="243"/>
                </a:lnTo>
                <a:lnTo>
                  <a:pt x="424" y="245"/>
                </a:lnTo>
                <a:lnTo>
                  <a:pt x="422" y="245"/>
                </a:lnTo>
                <a:lnTo>
                  <a:pt x="422" y="247"/>
                </a:lnTo>
                <a:lnTo>
                  <a:pt x="420" y="247"/>
                </a:lnTo>
                <a:lnTo>
                  <a:pt x="420" y="248"/>
                </a:lnTo>
                <a:lnTo>
                  <a:pt x="418" y="248"/>
                </a:lnTo>
                <a:lnTo>
                  <a:pt x="417" y="250"/>
                </a:lnTo>
                <a:lnTo>
                  <a:pt x="415" y="250"/>
                </a:lnTo>
                <a:lnTo>
                  <a:pt x="415" y="252"/>
                </a:lnTo>
                <a:lnTo>
                  <a:pt x="413" y="252"/>
                </a:lnTo>
                <a:lnTo>
                  <a:pt x="413" y="253"/>
                </a:lnTo>
                <a:lnTo>
                  <a:pt x="411" y="253"/>
                </a:lnTo>
                <a:lnTo>
                  <a:pt x="410" y="255"/>
                </a:lnTo>
                <a:lnTo>
                  <a:pt x="408" y="255"/>
                </a:lnTo>
                <a:lnTo>
                  <a:pt x="408" y="257"/>
                </a:lnTo>
                <a:lnTo>
                  <a:pt x="406" y="257"/>
                </a:lnTo>
                <a:lnTo>
                  <a:pt x="406" y="259"/>
                </a:lnTo>
                <a:lnTo>
                  <a:pt x="408" y="259"/>
                </a:lnTo>
                <a:lnTo>
                  <a:pt x="408" y="260"/>
                </a:lnTo>
                <a:lnTo>
                  <a:pt x="406" y="260"/>
                </a:lnTo>
                <a:lnTo>
                  <a:pt x="405" y="260"/>
                </a:lnTo>
                <a:lnTo>
                  <a:pt x="403" y="260"/>
                </a:lnTo>
                <a:lnTo>
                  <a:pt x="401" y="260"/>
                </a:lnTo>
                <a:lnTo>
                  <a:pt x="399" y="260"/>
                </a:lnTo>
                <a:lnTo>
                  <a:pt x="398" y="260"/>
                </a:lnTo>
                <a:lnTo>
                  <a:pt x="396" y="260"/>
                </a:lnTo>
                <a:lnTo>
                  <a:pt x="396" y="259"/>
                </a:lnTo>
                <a:lnTo>
                  <a:pt x="394" y="259"/>
                </a:lnTo>
                <a:lnTo>
                  <a:pt x="394" y="257"/>
                </a:lnTo>
                <a:lnTo>
                  <a:pt x="393" y="257"/>
                </a:lnTo>
                <a:lnTo>
                  <a:pt x="391" y="257"/>
                </a:lnTo>
                <a:lnTo>
                  <a:pt x="391" y="259"/>
                </a:lnTo>
                <a:lnTo>
                  <a:pt x="389" y="259"/>
                </a:lnTo>
                <a:lnTo>
                  <a:pt x="389" y="260"/>
                </a:lnTo>
                <a:lnTo>
                  <a:pt x="387" y="260"/>
                </a:lnTo>
                <a:lnTo>
                  <a:pt x="387" y="262"/>
                </a:lnTo>
                <a:lnTo>
                  <a:pt x="386" y="262"/>
                </a:lnTo>
                <a:lnTo>
                  <a:pt x="384" y="260"/>
                </a:lnTo>
                <a:lnTo>
                  <a:pt x="382" y="260"/>
                </a:lnTo>
                <a:lnTo>
                  <a:pt x="382" y="262"/>
                </a:lnTo>
                <a:lnTo>
                  <a:pt x="380" y="262"/>
                </a:lnTo>
                <a:lnTo>
                  <a:pt x="380" y="264"/>
                </a:lnTo>
                <a:lnTo>
                  <a:pt x="379" y="264"/>
                </a:lnTo>
                <a:lnTo>
                  <a:pt x="377" y="264"/>
                </a:lnTo>
                <a:lnTo>
                  <a:pt x="377" y="262"/>
                </a:lnTo>
                <a:lnTo>
                  <a:pt x="375" y="262"/>
                </a:lnTo>
                <a:lnTo>
                  <a:pt x="377" y="260"/>
                </a:lnTo>
                <a:lnTo>
                  <a:pt x="377" y="259"/>
                </a:lnTo>
                <a:lnTo>
                  <a:pt x="375" y="259"/>
                </a:lnTo>
                <a:lnTo>
                  <a:pt x="375" y="257"/>
                </a:lnTo>
                <a:lnTo>
                  <a:pt x="374" y="257"/>
                </a:lnTo>
                <a:lnTo>
                  <a:pt x="374" y="255"/>
                </a:lnTo>
                <a:lnTo>
                  <a:pt x="372" y="255"/>
                </a:lnTo>
                <a:lnTo>
                  <a:pt x="372" y="253"/>
                </a:lnTo>
                <a:lnTo>
                  <a:pt x="370" y="253"/>
                </a:lnTo>
                <a:lnTo>
                  <a:pt x="370" y="252"/>
                </a:lnTo>
                <a:lnTo>
                  <a:pt x="368" y="252"/>
                </a:lnTo>
                <a:lnTo>
                  <a:pt x="368" y="253"/>
                </a:lnTo>
                <a:lnTo>
                  <a:pt x="367" y="253"/>
                </a:lnTo>
                <a:lnTo>
                  <a:pt x="367" y="255"/>
                </a:lnTo>
                <a:lnTo>
                  <a:pt x="367" y="257"/>
                </a:lnTo>
                <a:lnTo>
                  <a:pt x="367" y="259"/>
                </a:lnTo>
                <a:lnTo>
                  <a:pt x="365" y="259"/>
                </a:lnTo>
                <a:lnTo>
                  <a:pt x="363" y="259"/>
                </a:lnTo>
                <a:lnTo>
                  <a:pt x="362" y="259"/>
                </a:lnTo>
                <a:lnTo>
                  <a:pt x="360" y="259"/>
                </a:lnTo>
                <a:lnTo>
                  <a:pt x="358" y="259"/>
                </a:lnTo>
                <a:lnTo>
                  <a:pt x="356" y="259"/>
                </a:lnTo>
                <a:lnTo>
                  <a:pt x="355" y="259"/>
                </a:lnTo>
                <a:lnTo>
                  <a:pt x="355" y="257"/>
                </a:lnTo>
                <a:lnTo>
                  <a:pt x="355" y="255"/>
                </a:lnTo>
                <a:lnTo>
                  <a:pt x="353" y="255"/>
                </a:lnTo>
                <a:lnTo>
                  <a:pt x="353" y="253"/>
                </a:lnTo>
                <a:lnTo>
                  <a:pt x="351" y="252"/>
                </a:lnTo>
                <a:lnTo>
                  <a:pt x="353" y="252"/>
                </a:lnTo>
                <a:lnTo>
                  <a:pt x="351" y="252"/>
                </a:lnTo>
                <a:lnTo>
                  <a:pt x="351" y="250"/>
                </a:lnTo>
                <a:lnTo>
                  <a:pt x="351" y="252"/>
                </a:lnTo>
                <a:lnTo>
                  <a:pt x="351" y="250"/>
                </a:lnTo>
                <a:lnTo>
                  <a:pt x="350" y="250"/>
                </a:lnTo>
                <a:lnTo>
                  <a:pt x="350" y="252"/>
                </a:lnTo>
                <a:lnTo>
                  <a:pt x="348" y="252"/>
                </a:lnTo>
                <a:lnTo>
                  <a:pt x="348" y="250"/>
                </a:lnTo>
                <a:lnTo>
                  <a:pt x="346" y="250"/>
                </a:lnTo>
                <a:lnTo>
                  <a:pt x="346" y="248"/>
                </a:lnTo>
                <a:lnTo>
                  <a:pt x="344" y="248"/>
                </a:lnTo>
                <a:lnTo>
                  <a:pt x="346" y="248"/>
                </a:lnTo>
                <a:lnTo>
                  <a:pt x="346" y="247"/>
                </a:lnTo>
                <a:lnTo>
                  <a:pt x="344" y="247"/>
                </a:lnTo>
                <a:lnTo>
                  <a:pt x="343" y="247"/>
                </a:lnTo>
                <a:lnTo>
                  <a:pt x="341" y="247"/>
                </a:lnTo>
                <a:lnTo>
                  <a:pt x="341" y="248"/>
                </a:lnTo>
                <a:lnTo>
                  <a:pt x="341" y="250"/>
                </a:lnTo>
                <a:lnTo>
                  <a:pt x="341" y="252"/>
                </a:lnTo>
                <a:lnTo>
                  <a:pt x="339" y="252"/>
                </a:lnTo>
                <a:lnTo>
                  <a:pt x="337" y="252"/>
                </a:lnTo>
                <a:lnTo>
                  <a:pt x="336" y="252"/>
                </a:lnTo>
                <a:lnTo>
                  <a:pt x="334" y="252"/>
                </a:lnTo>
                <a:lnTo>
                  <a:pt x="334" y="250"/>
                </a:lnTo>
                <a:lnTo>
                  <a:pt x="327" y="255"/>
                </a:lnTo>
                <a:lnTo>
                  <a:pt x="324" y="252"/>
                </a:lnTo>
                <a:lnTo>
                  <a:pt x="320" y="248"/>
                </a:lnTo>
                <a:lnTo>
                  <a:pt x="320" y="247"/>
                </a:lnTo>
                <a:lnTo>
                  <a:pt x="317" y="243"/>
                </a:lnTo>
                <a:lnTo>
                  <a:pt x="313" y="240"/>
                </a:lnTo>
                <a:lnTo>
                  <a:pt x="308" y="238"/>
                </a:lnTo>
                <a:lnTo>
                  <a:pt x="305" y="238"/>
                </a:lnTo>
                <a:lnTo>
                  <a:pt x="300" y="240"/>
                </a:lnTo>
                <a:lnTo>
                  <a:pt x="294" y="245"/>
                </a:lnTo>
                <a:lnTo>
                  <a:pt x="289" y="247"/>
                </a:lnTo>
                <a:lnTo>
                  <a:pt x="282" y="247"/>
                </a:lnTo>
                <a:lnTo>
                  <a:pt x="277" y="247"/>
                </a:lnTo>
                <a:lnTo>
                  <a:pt x="274" y="247"/>
                </a:lnTo>
                <a:lnTo>
                  <a:pt x="270" y="252"/>
                </a:lnTo>
                <a:lnTo>
                  <a:pt x="265" y="255"/>
                </a:lnTo>
                <a:lnTo>
                  <a:pt x="260" y="255"/>
                </a:lnTo>
                <a:lnTo>
                  <a:pt x="255" y="255"/>
                </a:lnTo>
                <a:lnTo>
                  <a:pt x="250" y="257"/>
                </a:lnTo>
                <a:lnTo>
                  <a:pt x="245" y="259"/>
                </a:lnTo>
                <a:lnTo>
                  <a:pt x="239" y="262"/>
                </a:lnTo>
                <a:lnTo>
                  <a:pt x="234" y="262"/>
                </a:lnTo>
                <a:lnTo>
                  <a:pt x="229" y="260"/>
                </a:lnTo>
                <a:lnTo>
                  <a:pt x="226" y="260"/>
                </a:lnTo>
                <a:lnTo>
                  <a:pt x="219" y="260"/>
                </a:lnTo>
                <a:lnTo>
                  <a:pt x="215" y="262"/>
                </a:lnTo>
                <a:lnTo>
                  <a:pt x="210" y="262"/>
                </a:lnTo>
                <a:lnTo>
                  <a:pt x="205" y="264"/>
                </a:lnTo>
                <a:lnTo>
                  <a:pt x="200" y="264"/>
                </a:lnTo>
                <a:lnTo>
                  <a:pt x="195" y="266"/>
                </a:lnTo>
                <a:lnTo>
                  <a:pt x="189" y="267"/>
                </a:lnTo>
                <a:lnTo>
                  <a:pt x="186" y="269"/>
                </a:lnTo>
                <a:lnTo>
                  <a:pt x="181" y="271"/>
                </a:lnTo>
                <a:lnTo>
                  <a:pt x="179" y="274"/>
                </a:lnTo>
                <a:lnTo>
                  <a:pt x="179" y="279"/>
                </a:lnTo>
                <a:lnTo>
                  <a:pt x="179" y="284"/>
                </a:lnTo>
                <a:lnTo>
                  <a:pt x="176" y="286"/>
                </a:lnTo>
                <a:lnTo>
                  <a:pt x="172" y="286"/>
                </a:lnTo>
                <a:lnTo>
                  <a:pt x="165" y="284"/>
                </a:lnTo>
                <a:lnTo>
                  <a:pt x="160" y="284"/>
                </a:lnTo>
                <a:lnTo>
                  <a:pt x="153" y="284"/>
                </a:lnTo>
                <a:lnTo>
                  <a:pt x="152" y="283"/>
                </a:lnTo>
                <a:lnTo>
                  <a:pt x="148" y="283"/>
                </a:lnTo>
                <a:lnTo>
                  <a:pt x="141" y="283"/>
                </a:lnTo>
                <a:lnTo>
                  <a:pt x="136" y="281"/>
                </a:lnTo>
                <a:lnTo>
                  <a:pt x="129" y="281"/>
                </a:lnTo>
                <a:lnTo>
                  <a:pt x="126" y="279"/>
                </a:lnTo>
                <a:lnTo>
                  <a:pt x="124" y="279"/>
                </a:lnTo>
                <a:lnTo>
                  <a:pt x="117" y="279"/>
                </a:lnTo>
                <a:lnTo>
                  <a:pt x="110" y="278"/>
                </a:lnTo>
                <a:lnTo>
                  <a:pt x="105" y="279"/>
                </a:lnTo>
                <a:lnTo>
                  <a:pt x="102" y="281"/>
                </a:lnTo>
                <a:lnTo>
                  <a:pt x="97" y="283"/>
                </a:lnTo>
                <a:lnTo>
                  <a:pt x="93" y="284"/>
                </a:lnTo>
                <a:lnTo>
                  <a:pt x="90" y="288"/>
                </a:lnTo>
                <a:lnTo>
                  <a:pt x="88" y="290"/>
                </a:lnTo>
                <a:lnTo>
                  <a:pt x="86" y="291"/>
                </a:lnTo>
                <a:lnTo>
                  <a:pt x="83" y="293"/>
                </a:lnTo>
                <a:lnTo>
                  <a:pt x="79" y="297"/>
                </a:lnTo>
                <a:lnTo>
                  <a:pt x="76" y="300"/>
                </a:lnTo>
                <a:lnTo>
                  <a:pt x="72" y="302"/>
                </a:lnTo>
                <a:lnTo>
                  <a:pt x="67" y="303"/>
                </a:lnTo>
                <a:lnTo>
                  <a:pt x="62" y="305"/>
                </a:lnTo>
                <a:lnTo>
                  <a:pt x="57" y="305"/>
                </a:lnTo>
                <a:lnTo>
                  <a:pt x="53" y="305"/>
                </a:lnTo>
                <a:lnTo>
                  <a:pt x="48" y="303"/>
                </a:lnTo>
                <a:lnTo>
                  <a:pt x="45" y="300"/>
                </a:lnTo>
                <a:lnTo>
                  <a:pt x="41" y="298"/>
                </a:lnTo>
                <a:lnTo>
                  <a:pt x="38" y="295"/>
                </a:lnTo>
                <a:lnTo>
                  <a:pt x="35" y="291"/>
                </a:lnTo>
                <a:lnTo>
                  <a:pt x="33" y="290"/>
                </a:lnTo>
                <a:lnTo>
                  <a:pt x="31" y="288"/>
                </a:lnTo>
                <a:lnTo>
                  <a:pt x="28" y="284"/>
                </a:lnTo>
                <a:lnTo>
                  <a:pt x="23" y="284"/>
                </a:lnTo>
                <a:lnTo>
                  <a:pt x="17" y="284"/>
                </a:lnTo>
                <a:lnTo>
                  <a:pt x="12" y="286"/>
                </a:lnTo>
                <a:lnTo>
                  <a:pt x="10" y="290"/>
                </a:lnTo>
                <a:lnTo>
                  <a:pt x="9" y="290"/>
                </a:lnTo>
                <a:lnTo>
                  <a:pt x="2" y="286"/>
                </a:lnTo>
                <a:lnTo>
                  <a:pt x="2" y="284"/>
                </a:lnTo>
                <a:lnTo>
                  <a:pt x="2" y="283"/>
                </a:lnTo>
                <a:lnTo>
                  <a:pt x="0" y="283"/>
                </a:lnTo>
                <a:lnTo>
                  <a:pt x="0" y="281"/>
                </a:lnTo>
                <a:lnTo>
                  <a:pt x="0" y="279"/>
                </a:lnTo>
                <a:lnTo>
                  <a:pt x="0" y="278"/>
                </a:lnTo>
                <a:lnTo>
                  <a:pt x="0" y="276"/>
                </a:lnTo>
                <a:lnTo>
                  <a:pt x="0" y="274"/>
                </a:lnTo>
                <a:lnTo>
                  <a:pt x="2" y="274"/>
                </a:lnTo>
                <a:lnTo>
                  <a:pt x="2" y="272"/>
                </a:lnTo>
                <a:lnTo>
                  <a:pt x="2" y="271"/>
                </a:lnTo>
                <a:lnTo>
                  <a:pt x="4" y="271"/>
                </a:lnTo>
                <a:lnTo>
                  <a:pt x="4" y="269"/>
                </a:lnTo>
                <a:lnTo>
                  <a:pt x="2" y="269"/>
                </a:lnTo>
                <a:lnTo>
                  <a:pt x="2" y="267"/>
                </a:lnTo>
                <a:lnTo>
                  <a:pt x="2" y="266"/>
                </a:lnTo>
                <a:lnTo>
                  <a:pt x="2" y="264"/>
                </a:lnTo>
                <a:lnTo>
                  <a:pt x="4" y="264"/>
                </a:lnTo>
                <a:lnTo>
                  <a:pt x="4" y="262"/>
                </a:lnTo>
                <a:lnTo>
                  <a:pt x="2" y="262"/>
                </a:lnTo>
                <a:lnTo>
                  <a:pt x="4" y="262"/>
                </a:lnTo>
                <a:lnTo>
                  <a:pt x="4" y="260"/>
                </a:lnTo>
                <a:lnTo>
                  <a:pt x="4" y="259"/>
                </a:lnTo>
                <a:lnTo>
                  <a:pt x="5" y="259"/>
                </a:lnTo>
                <a:lnTo>
                  <a:pt x="5" y="257"/>
                </a:lnTo>
                <a:lnTo>
                  <a:pt x="5" y="255"/>
                </a:lnTo>
                <a:lnTo>
                  <a:pt x="4" y="255"/>
                </a:lnTo>
                <a:lnTo>
                  <a:pt x="4" y="253"/>
                </a:lnTo>
                <a:lnTo>
                  <a:pt x="4" y="252"/>
                </a:lnTo>
                <a:lnTo>
                  <a:pt x="5" y="252"/>
                </a:lnTo>
                <a:lnTo>
                  <a:pt x="4" y="250"/>
                </a:lnTo>
                <a:lnTo>
                  <a:pt x="5" y="250"/>
                </a:lnTo>
                <a:lnTo>
                  <a:pt x="7" y="250"/>
                </a:lnTo>
                <a:lnTo>
                  <a:pt x="7" y="252"/>
                </a:lnTo>
                <a:lnTo>
                  <a:pt x="9" y="252"/>
                </a:lnTo>
                <a:lnTo>
                  <a:pt x="9" y="250"/>
                </a:lnTo>
                <a:lnTo>
                  <a:pt x="9" y="248"/>
                </a:lnTo>
                <a:lnTo>
                  <a:pt x="9" y="247"/>
                </a:lnTo>
                <a:lnTo>
                  <a:pt x="10" y="247"/>
                </a:lnTo>
                <a:lnTo>
                  <a:pt x="10" y="245"/>
                </a:lnTo>
                <a:lnTo>
                  <a:pt x="12" y="245"/>
                </a:lnTo>
                <a:lnTo>
                  <a:pt x="12" y="243"/>
                </a:lnTo>
                <a:lnTo>
                  <a:pt x="12" y="241"/>
                </a:lnTo>
                <a:lnTo>
                  <a:pt x="12" y="240"/>
                </a:lnTo>
                <a:lnTo>
                  <a:pt x="14" y="240"/>
                </a:lnTo>
                <a:lnTo>
                  <a:pt x="16" y="240"/>
                </a:lnTo>
                <a:lnTo>
                  <a:pt x="16" y="238"/>
                </a:lnTo>
                <a:lnTo>
                  <a:pt x="17" y="238"/>
                </a:lnTo>
                <a:lnTo>
                  <a:pt x="17" y="236"/>
                </a:lnTo>
                <a:lnTo>
                  <a:pt x="17" y="238"/>
                </a:lnTo>
                <a:lnTo>
                  <a:pt x="19" y="236"/>
                </a:lnTo>
                <a:lnTo>
                  <a:pt x="19" y="238"/>
                </a:lnTo>
                <a:lnTo>
                  <a:pt x="19" y="240"/>
                </a:lnTo>
                <a:lnTo>
                  <a:pt x="21" y="240"/>
                </a:lnTo>
                <a:lnTo>
                  <a:pt x="23" y="240"/>
                </a:lnTo>
                <a:lnTo>
                  <a:pt x="23" y="238"/>
                </a:lnTo>
                <a:lnTo>
                  <a:pt x="24" y="238"/>
                </a:lnTo>
                <a:lnTo>
                  <a:pt x="26" y="238"/>
                </a:lnTo>
                <a:lnTo>
                  <a:pt x="26" y="240"/>
                </a:lnTo>
                <a:lnTo>
                  <a:pt x="28" y="238"/>
                </a:lnTo>
                <a:lnTo>
                  <a:pt x="28" y="240"/>
                </a:lnTo>
                <a:lnTo>
                  <a:pt x="28" y="238"/>
                </a:lnTo>
                <a:lnTo>
                  <a:pt x="29" y="238"/>
                </a:lnTo>
                <a:lnTo>
                  <a:pt x="29" y="236"/>
                </a:lnTo>
                <a:lnTo>
                  <a:pt x="31" y="236"/>
                </a:lnTo>
                <a:lnTo>
                  <a:pt x="33" y="236"/>
                </a:lnTo>
                <a:lnTo>
                  <a:pt x="35" y="236"/>
                </a:lnTo>
                <a:lnTo>
                  <a:pt x="35" y="235"/>
                </a:lnTo>
                <a:lnTo>
                  <a:pt x="36" y="235"/>
                </a:lnTo>
                <a:lnTo>
                  <a:pt x="38" y="235"/>
                </a:lnTo>
                <a:lnTo>
                  <a:pt x="38" y="233"/>
                </a:lnTo>
                <a:lnTo>
                  <a:pt x="40" y="233"/>
                </a:lnTo>
                <a:lnTo>
                  <a:pt x="41" y="233"/>
                </a:lnTo>
                <a:lnTo>
                  <a:pt x="41" y="231"/>
                </a:lnTo>
                <a:lnTo>
                  <a:pt x="41" y="229"/>
                </a:lnTo>
                <a:lnTo>
                  <a:pt x="43" y="229"/>
                </a:lnTo>
                <a:lnTo>
                  <a:pt x="43" y="228"/>
                </a:lnTo>
                <a:lnTo>
                  <a:pt x="45" y="226"/>
                </a:lnTo>
                <a:lnTo>
                  <a:pt x="43" y="226"/>
                </a:lnTo>
                <a:lnTo>
                  <a:pt x="45" y="226"/>
                </a:lnTo>
                <a:lnTo>
                  <a:pt x="45" y="224"/>
                </a:lnTo>
                <a:lnTo>
                  <a:pt x="47" y="224"/>
                </a:lnTo>
                <a:lnTo>
                  <a:pt x="48" y="224"/>
                </a:lnTo>
                <a:lnTo>
                  <a:pt x="48" y="226"/>
                </a:lnTo>
                <a:lnTo>
                  <a:pt x="50" y="226"/>
                </a:lnTo>
                <a:lnTo>
                  <a:pt x="52" y="228"/>
                </a:lnTo>
                <a:lnTo>
                  <a:pt x="52" y="226"/>
                </a:lnTo>
                <a:lnTo>
                  <a:pt x="52" y="224"/>
                </a:lnTo>
                <a:lnTo>
                  <a:pt x="52" y="222"/>
                </a:lnTo>
                <a:lnTo>
                  <a:pt x="52" y="221"/>
                </a:lnTo>
                <a:lnTo>
                  <a:pt x="52" y="219"/>
                </a:lnTo>
                <a:lnTo>
                  <a:pt x="53" y="219"/>
                </a:lnTo>
                <a:lnTo>
                  <a:pt x="53" y="217"/>
                </a:lnTo>
                <a:lnTo>
                  <a:pt x="53" y="219"/>
                </a:lnTo>
                <a:lnTo>
                  <a:pt x="53" y="217"/>
                </a:lnTo>
                <a:lnTo>
                  <a:pt x="55" y="217"/>
                </a:lnTo>
                <a:lnTo>
                  <a:pt x="53" y="217"/>
                </a:lnTo>
                <a:lnTo>
                  <a:pt x="53" y="216"/>
                </a:lnTo>
                <a:lnTo>
                  <a:pt x="55" y="216"/>
                </a:lnTo>
                <a:lnTo>
                  <a:pt x="57" y="216"/>
                </a:lnTo>
                <a:lnTo>
                  <a:pt x="57" y="214"/>
                </a:lnTo>
                <a:lnTo>
                  <a:pt x="59" y="214"/>
                </a:lnTo>
                <a:lnTo>
                  <a:pt x="60" y="214"/>
                </a:lnTo>
                <a:lnTo>
                  <a:pt x="60" y="212"/>
                </a:lnTo>
                <a:lnTo>
                  <a:pt x="62" y="212"/>
                </a:lnTo>
                <a:lnTo>
                  <a:pt x="62" y="210"/>
                </a:lnTo>
                <a:lnTo>
                  <a:pt x="64" y="210"/>
                </a:lnTo>
                <a:lnTo>
                  <a:pt x="64" y="209"/>
                </a:lnTo>
                <a:lnTo>
                  <a:pt x="66" y="209"/>
                </a:lnTo>
                <a:lnTo>
                  <a:pt x="66" y="207"/>
                </a:lnTo>
                <a:lnTo>
                  <a:pt x="67" y="207"/>
                </a:lnTo>
                <a:lnTo>
                  <a:pt x="67" y="205"/>
                </a:lnTo>
                <a:lnTo>
                  <a:pt x="69" y="205"/>
                </a:lnTo>
                <a:lnTo>
                  <a:pt x="69" y="204"/>
                </a:lnTo>
                <a:lnTo>
                  <a:pt x="69" y="205"/>
                </a:lnTo>
                <a:lnTo>
                  <a:pt x="71" y="205"/>
                </a:lnTo>
                <a:lnTo>
                  <a:pt x="71" y="204"/>
                </a:lnTo>
                <a:lnTo>
                  <a:pt x="71" y="205"/>
                </a:lnTo>
                <a:lnTo>
                  <a:pt x="72" y="205"/>
                </a:lnTo>
                <a:lnTo>
                  <a:pt x="72" y="207"/>
                </a:lnTo>
                <a:lnTo>
                  <a:pt x="74" y="207"/>
                </a:lnTo>
                <a:lnTo>
                  <a:pt x="74" y="209"/>
                </a:lnTo>
                <a:lnTo>
                  <a:pt x="76" y="209"/>
                </a:lnTo>
                <a:lnTo>
                  <a:pt x="78" y="209"/>
                </a:lnTo>
                <a:lnTo>
                  <a:pt x="79" y="209"/>
                </a:lnTo>
                <a:lnTo>
                  <a:pt x="81" y="209"/>
                </a:lnTo>
                <a:lnTo>
                  <a:pt x="83" y="209"/>
                </a:lnTo>
                <a:lnTo>
                  <a:pt x="84" y="209"/>
                </a:lnTo>
                <a:lnTo>
                  <a:pt x="86" y="209"/>
                </a:lnTo>
                <a:lnTo>
                  <a:pt x="86" y="207"/>
                </a:lnTo>
                <a:lnTo>
                  <a:pt x="88" y="207"/>
                </a:lnTo>
                <a:lnTo>
                  <a:pt x="88" y="205"/>
                </a:lnTo>
                <a:lnTo>
                  <a:pt x="90" y="205"/>
                </a:lnTo>
                <a:lnTo>
                  <a:pt x="91" y="205"/>
                </a:lnTo>
                <a:lnTo>
                  <a:pt x="93" y="205"/>
                </a:lnTo>
                <a:lnTo>
                  <a:pt x="93" y="204"/>
                </a:lnTo>
                <a:lnTo>
                  <a:pt x="95" y="204"/>
                </a:lnTo>
                <a:lnTo>
                  <a:pt x="97" y="202"/>
                </a:lnTo>
                <a:lnTo>
                  <a:pt x="97" y="200"/>
                </a:lnTo>
                <a:lnTo>
                  <a:pt x="97" y="202"/>
                </a:lnTo>
                <a:lnTo>
                  <a:pt x="98" y="202"/>
                </a:lnTo>
                <a:lnTo>
                  <a:pt x="100" y="202"/>
                </a:lnTo>
                <a:lnTo>
                  <a:pt x="100" y="204"/>
                </a:lnTo>
                <a:lnTo>
                  <a:pt x="102" y="204"/>
                </a:lnTo>
                <a:lnTo>
                  <a:pt x="103" y="204"/>
                </a:lnTo>
                <a:lnTo>
                  <a:pt x="105" y="204"/>
                </a:lnTo>
                <a:lnTo>
                  <a:pt x="107" y="204"/>
                </a:lnTo>
                <a:lnTo>
                  <a:pt x="107" y="202"/>
                </a:lnTo>
                <a:lnTo>
                  <a:pt x="109" y="202"/>
                </a:lnTo>
                <a:lnTo>
                  <a:pt x="110" y="202"/>
                </a:lnTo>
                <a:lnTo>
                  <a:pt x="112" y="202"/>
                </a:lnTo>
                <a:lnTo>
                  <a:pt x="112" y="200"/>
                </a:lnTo>
                <a:lnTo>
                  <a:pt x="114" y="200"/>
                </a:lnTo>
                <a:lnTo>
                  <a:pt x="114" y="198"/>
                </a:lnTo>
                <a:lnTo>
                  <a:pt x="114" y="200"/>
                </a:lnTo>
                <a:lnTo>
                  <a:pt x="115" y="200"/>
                </a:lnTo>
                <a:lnTo>
                  <a:pt x="115" y="198"/>
                </a:lnTo>
                <a:lnTo>
                  <a:pt x="115" y="197"/>
                </a:lnTo>
                <a:lnTo>
                  <a:pt x="115" y="195"/>
                </a:lnTo>
                <a:lnTo>
                  <a:pt x="117" y="195"/>
                </a:lnTo>
                <a:lnTo>
                  <a:pt x="119" y="195"/>
                </a:lnTo>
                <a:lnTo>
                  <a:pt x="119" y="193"/>
                </a:lnTo>
                <a:lnTo>
                  <a:pt x="119" y="191"/>
                </a:lnTo>
                <a:lnTo>
                  <a:pt x="117" y="191"/>
                </a:lnTo>
                <a:lnTo>
                  <a:pt x="119" y="191"/>
                </a:lnTo>
                <a:lnTo>
                  <a:pt x="117" y="191"/>
                </a:lnTo>
                <a:lnTo>
                  <a:pt x="117" y="190"/>
                </a:lnTo>
                <a:lnTo>
                  <a:pt x="117" y="188"/>
                </a:lnTo>
                <a:lnTo>
                  <a:pt x="117" y="186"/>
                </a:lnTo>
                <a:lnTo>
                  <a:pt x="117" y="185"/>
                </a:lnTo>
                <a:lnTo>
                  <a:pt x="117" y="183"/>
                </a:lnTo>
                <a:lnTo>
                  <a:pt x="117" y="181"/>
                </a:lnTo>
                <a:lnTo>
                  <a:pt x="119" y="181"/>
                </a:lnTo>
                <a:lnTo>
                  <a:pt x="119" y="179"/>
                </a:lnTo>
                <a:lnTo>
                  <a:pt x="117" y="179"/>
                </a:lnTo>
                <a:lnTo>
                  <a:pt x="117" y="178"/>
                </a:lnTo>
                <a:lnTo>
                  <a:pt x="117" y="176"/>
                </a:lnTo>
                <a:lnTo>
                  <a:pt x="117" y="174"/>
                </a:lnTo>
                <a:lnTo>
                  <a:pt x="117" y="173"/>
                </a:lnTo>
                <a:lnTo>
                  <a:pt x="117" y="171"/>
                </a:lnTo>
                <a:lnTo>
                  <a:pt x="117" y="169"/>
                </a:lnTo>
                <a:lnTo>
                  <a:pt x="117" y="167"/>
                </a:lnTo>
                <a:lnTo>
                  <a:pt x="119" y="167"/>
                </a:lnTo>
                <a:lnTo>
                  <a:pt x="121" y="167"/>
                </a:lnTo>
                <a:lnTo>
                  <a:pt x="121" y="166"/>
                </a:lnTo>
                <a:lnTo>
                  <a:pt x="121" y="164"/>
                </a:lnTo>
                <a:lnTo>
                  <a:pt x="122" y="164"/>
                </a:lnTo>
                <a:lnTo>
                  <a:pt x="122" y="162"/>
                </a:lnTo>
                <a:lnTo>
                  <a:pt x="121" y="162"/>
                </a:lnTo>
                <a:lnTo>
                  <a:pt x="121" y="161"/>
                </a:lnTo>
                <a:lnTo>
                  <a:pt x="119" y="161"/>
                </a:lnTo>
                <a:lnTo>
                  <a:pt x="119" y="159"/>
                </a:lnTo>
                <a:lnTo>
                  <a:pt x="121" y="159"/>
                </a:lnTo>
                <a:lnTo>
                  <a:pt x="121" y="157"/>
                </a:lnTo>
                <a:lnTo>
                  <a:pt x="119" y="157"/>
                </a:lnTo>
                <a:lnTo>
                  <a:pt x="121" y="157"/>
                </a:lnTo>
                <a:lnTo>
                  <a:pt x="122" y="155"/>
                </a:lnTo>
                <a:lnTo>
                  <a:pt x="122" y="157"/>
                </a:lnTo>
                <a:lnTo>
                  <a:pt x="124" y="157"/>
                </a:lnTo>
                <a:lnTo>
                  <a:pt x="126" y="157"/>
                </a:lnTo>
                <a:lnTo>
                  <a:pt x="128" y="157"/>
                </a:lnTo>
                <a:lnTo>
                  <a:pt x="129" y="157"/>
                </a:lnTo>
                <a:lnTo>
                  <a:pt x="129" y="155"/>
                </a:lnTo>
                <a:lnTo>
                  <a:pt x="131" y="155"/>
                </a:lnTo>
                <a:lnTo>
                  <a:pt x="133" y="155"/>
                </a:lnTo>
                <a:lnTo>
                  <a:pt x="133" y="154"/>
                </a:lnTo>
                <a:lnTo>
                  <a:pt x="134" y="154"/>
                </a:lnTo>
                <a:lnTo>
                  <a:pt x="134" y="152"/>
                </a:lnTo>
                <a:lnTo>
                  <a:pt x="136" y="152"/>
                </a:lnTo>
                <a:lnTo>
                  <a:pt x="138" y="152"/>
                </a:lnTo>
                <a:lnTo>
                  <a:pt x="138" y="150"/>
                </a:lnTo>
                <a:lnTo>
                  <a:pt x="138" y="152"/>
                </a:lnTo>
                <a:lnTo>
                  <a:pt x="140" y="152"/>
                </a:lnTo>
                <a:lnTo>
                  <a:pt x="141" y="152"/>
                </a:lnTo>
                <a:lnTo>
                  <a:pt x="141" y="154"/>
                </a:lnTo>
                <a:lnTo>
                  <a:pt x="143" y="154"/>
                </a:lnTo>
                <a:lnTo>
                  <a:pt x="143" y="155"/>
                </a:lnTo>
                <a:lnTo>
                  <a:pt x="143" y="157"/>
                </a:lnTo>
                <a:lnTo>
                  <a:pt x="143" y="155"/>
                </a:lnTo>
                <a:lnTo>
                  <a:pt x="145" y="155"/>
                </a:lnTo>
                <a:lnTo>
                  <a:pt x="146" y="155"/>
                </a:lnTo>
                <a:lnTo>
                  <a:pt x="146" y="154"/>
                </a:lnTo>
                <a:lnTo>
                  <a:pt x="148" y="154"/>
                </a:lnTo>
                <a:lnTo>
                  <a:pt x="148" y="152"/>
                </a:lnTo>
                <a:lnTo>
                  <a:pt x="150" y="152"/>
                </a:lnTo>
                <a:lnTo>
                  <a:pt x="152" y="152"/>
                </a:lnTo>
                <a:lnTo>
                  <a:pt x="153" y="152"/>
                </a:lnTo>
                <a:lnTo>
                  <a:pt x="155" y="152"/>
                </a:lnTo>
                <a:lnTo>
                  <a:pt x="155" y="150"/>
                </a:lnTo>
                <a:lnTo>
                  <a:pt x="157" y="150"/>
                </a:lnTo>
                <a:lnTo>
                  <a:pt x="157" y="148"/>
                </a:lnTo>
                <a:lnTo>
                  <a:pt x="158" y="148"/>
                </a:lnTo>
                <a:lnTo>
                  <a:pt x="160" y="148"/>
                </a:lnTo>
                <a:lnTo>
                  <a:pt x="160" y="147"/>
                </a:lnTo>
                <a:lnTo>
                  <a:pt x="162" y="147"/>
                </a:lnTo>
                <a:lnTo>
                  <a:pt x="164" y="147"/>
                </a:lnTo>
                <a:lnTo>
                  <a:pt x="164" y="145"/>
                </a:lnTo>
                <a:lnTo>
                  <a:pt x="162" y="145"/>
                </a:lnTo>
                <a:lnTo>
                  <a:pt x="162" y="143"/>
                </a:lnTo>
                <a:lnTo>
                  <a:pt x="164" y="143"/>
                </a:lnTo>
                <a:lnTo>
                  <a:pt x="164" y="142"/>
                </a:lnTo>
                <a:lnTo>
                  <a:pt x="164" y="140"/>
                </a:lnTo>
                <a:lnTo>
                  <a:pt x="164" y="138"/>
                </a:lnTo>
                <a:lnTo>
                  <a:pt x="165" y="138"/>
                </a:lnTo>
                <a:lnTo>
                  <a:pt x="165" y="136"/>
                </a:lnTo>
                <a:lnTo>
                  <a:pt x="167" y="136"/>
                </a:lnTo>
                <a:lnTo>
                  <a:pt x="167" y="135"/>
                </a:lnTo>
                <a:lnTo>
                  <a:pt x="169" y="135"/>
                </a:lnTo>
                <a:lnTo>
                  <a:pt x="169" y="133"/>
                </a:lnTo>
                <a:lnTo>
                  <a:pt x="167" y="133"/>
                </a:lnTo>
                <a:lnTo>
                  <a:pt x="169" y="133"/>
                </a:lnTo>
                <a:lnTo>
                  <a:pt x="169" y="131"/>
                </a:lnTo>
                <a:lnTo>
                  <a:pt x="169" y="130"/>
                </a:lnTo>
                <a:lnTo>
                  <a:pt x="169" y="128"/>
                </a:lnTo>
                <a:lnTo>
                  <a:pt x="169" y="126"/>
                </a:lnTo>
                <a:lnTo>
                  <a:pt x="169" y="124"/>
                </a:lnTo>
                <a:lnTo>
                  <a:pt x="171" y="124"/>
                </a:lnTo>
                <a:lnTo>
                  <a:pt x="172" y="124"/>
                </a:lnTo>
                <a:lnTo>
                  <a:pt x="174" y="124"/>
                </a:lnTo>
                <a:lnTo>
                  <a:pt x="174" y="126"/>
                </a:lnTo>
                <a:lnTo>
                  <a:pt x="176" y="126"/>
                </a:lnTo>
                <a:lnTo>
                  <a:pt x="177" y="126"/>
                </a:lnTo>
                <a:lnTo>
                  <a:pt x="179" y="126"/>
                </a:lnTo>
                <a:lnTo>
                  <a:pt x="181" y="126"/>
                </a:lnTo>
                <a:lnTo>
                  <a:pt x="181" y="124"/>
                </a:lnTo>
                <a:lnTo>
                  <a:pt x="181" y="123"/>
                </a:lnTo>
                <a:lnTo>
                  <a:pt x="183" y="123"/>
                </a:lnTo>
                <a:lnTo>
                  <a:pt x="183" y="121"/>
                </a:lnTo>
                <a:lnTo>
                  <a:pt x="183" y="119"/>
                </a:lnTo>
                <a:lnTo>
                  <a:pt x="183" y="117"/>
                </a:lnTo>
                <a:lnTo>
                  <a:pt x="184" y="117"/>
                </a:lnTo>
                <a:lnTo>
                  <a:pt x="183" y="117"/>
                </a:lnTo>
                <a:lnTo>
                  <a:pt x="183" y="116"/>
                </a:lnTo>
                <a:lnTo>
                  <a:pt x="183" y="114"/>
                </a:lnTo>
                <a:lnTo>
                  <a:pt x="184" y="114"/>
                </a:lnTo>
                <a:lnTo>
                  <a:pt x="184" y="112"/>
                </a:lnTo>
                <a:lnTo>
                  <a:pt x="186" y="112"/>
                </a:lnTo>
                <a:lnTo>
                  <a:pt x="186" y="111"/>
                </a:lnTo>
                <a:lnTo>
                  <a:pt x="184" y="111"/>
                </a:lnTo>
                <a:lnTo>
                  <a:pt x="184" y="109"/>
                </a:lnTo>
                <a:lnTo>
                  <a:pt x="186" y="109"/>
                </a:lnTo>
                <a:lnTo>
                  <a:pt x="186" y="107"/>
                </a:lnTo>
                <a:lnTo>
                  <a:pt x="186" y="105"/>
                </a:lnTo>
                <a:lnTo>
                  <a:pt x="186" y="104"/>
                </a:lnTo>
                <a:lnTo>
                  <a:pt x="186" y="102"/>
                </a:lnTo>
                <a:lnTo>
                  <a:pt x="188" y="102"/>
                </a:lnTo>
                <a:lnTo>
                  <a:pt x="189" y="102"/>
                </a:lnTo>
                <a:lnTo>
                  <a:pt x="191" y="102"/>
                </a:lnTo>
                <a:lnTo>
                  <a:pt x="191" y="100"/>
                </a:lnTo>
                <a:lnTo>
                  <a:pt x="193" y="100"/>
                </a:lnTo>
                <a:lnTo>
                  <a:pt x="193" y="99"/>
                </a:lnTo>
                <a:lnTo>
                  <a:pt x="193" y="97"/>
                </a:lnTo>
                <a:lnTo>
                  <a:pt x="195" y="97"/>
                </a:lnTo>
                <a:lnTo>
                  <a:pt x="195" y="95"/>
                </a:lnTo>
                <a:lnTo>
                  <a:pt x="196" y="95"/>
                </a:lnTo>
                <a:lnTo>
                  <a:pt x="196" y="93"/>
                </a:lnTo>
                <a:lnTo>
                  <a:pt x="198" y="93"/>
                </a:lnTo>
                <a:lnTo>
                  <a:pt x="200" y="93"/>
                </a:lnTo>
                <a:lnTo>
                  <a:pt x="202" y="93"/>
                </a:lnTo>
                <a:lnTo>
                  <a:pt x="202" y="92"/>
                </a:lnTo>
                <a:lnTo>
                  <a:pt x="203" y="90"/>
                </a:lnTo>
                <a:lnTo>
                  <a:pt x="202" y="90"/>
                </a:lnTo>
                <a:lnTo>
                  <a:pt x="202" y="88"/>
                </a:lnTo>
                <a:lnTo>
                  <a:pt x="202" y="86"/>
                </a:lnTo>
                <a:lnTo>
                  <a:pt x="203" y="86"/>
                </a:lnTo>
                <a:lnTo>
                  <a:pt x="202" y="85"/>
                </a:lnTo>
                <a:lnTo>
                  <a:pt x="203" y="85"/>
                </a:lnTo>
                <a:lnTo>
                  <a:pt x="203" y="83"/>
                </a:lnTo>
                <a:lnTo>
                  <a:pt x="203" y="81"/>
                </a:lnTo>
                <a:lnTo>
                  <a:pt x="203" y="80"/>
                </a:lnTo>
                <a:lnTo>
                  <a:pt x="205" y="80"/>
                </a:lnTo>
                <a:lnTo>
                  <a:pt x="205" y="78"/>
                </a:lnTo>
                <a:lnTo>
                  <a:pt x="207" y="78"/>
                </a:lnTo>
                <a:lnTo>
                  <a:pt x="207" y="76"/>
                </a:lnTo>
                <a:lnTo>
                  <a:pt x="207" y="74"/>
                </a:lnTo>
                <a:lnTo>
                  <a:pt x="208" y="74"/>
                </a:lnTo>
                <a:lnTo>
                  <a:pt x="210" y="74"/>
                </a:lnTo>
                <a:lnTo>
                  <a:pt x="212" y="74"/>
                </a:lnTo>
                <a:lnTo>
                  <a:pt x="214" y="74"/>
                </a:lnTo>
                <a:lnTo>
                  <a:pt x="215" y="74"/>
                </a:lnTo>
                <a:lnTo>
                  <a:pt x="217" y="74"/>
                </a:lnTo>
                <a:lnTo>
                  <a:pt x="217" y="73"/>
                </a:lnTo>
                <a:lnTo>
                  <a:pt x="219" y="73"/>
                </a:lnTo>
                <a:lnTo>
                  <a:pt x="219" y="71"/>
                </a:lnTo>
                <a:lnTo>
                  <a:pt x="219" y="69"/>
                </a:lnTo>
                <a:lnTo>
                  <a:pt x="219" y="68"/>
                </a:lnTo>
                <a:lnTo>
                  <a:pt x="220" y="68"/>
                </a:lnTo>
                <a:lnTo>
                  <a:pt x="220" y="66"/>
                </a:lnTo>
                <a:lnTo>
                  <a:pt x="220" y="64"/>
                </a:lnTo>
                <a:lnTo>
                  <a:pt x="220" y="62"/>
                </a:lnTo>
                <a:lnTo>
                  <a:pt x="222" y="62"/>
                </a:lnTo>
                <a:lnTo>
                  <a:pt x="222" y="61"/>
                </a:lnTo>
                <a:lnTo>
                  <a:pt x="222" y="59"/>
                </a:lnTo>
                <a:lnTo>
                  <a:pt x="224" y="59"/>
                </a:lnTo>
                <a:lnTo>
                  <a:pt x="224" y="57"/>
                </a:lnTo>
                <a:lnTo>
                  <a:pt x="224" y="55"/>
                </a:lnTo>
                <a:lnTo>
                  <a:pt x="226" y="55"/>
                </a:lnTo>
                <a:lnTo>
                  <a:pt x="226" y="54"/>
                </a:lnTo>
                <a:lnTo>
                  <a:pt x="226" y="52"/>
                </a:lnTo>
                <a:lnTo>
                  <a:pt x="227" y="52"/>
                </a:lnTo>
                <a:lnTo>
                  <a:pt x="227" y="50"/>
                </a:lnTo>
                <a:lnTo>
                  <a:pt x="229" y="50"/>
                </a:lnTo>
                <a:lnTo>
                  <a:pt x="229" y="49"/>
                </a:lnTo>
                <a:lnTo>
                  <a:pt x="231" y="49"/>
                </a:lnTo>
                <a:lnTo>
                  <a:pt x="231" y="47"/>
                </a:lnTo>
                <a:lnTo>
                  <a:pt x="231" y="45"/>
                </a:lnTo>
                <a:lnTo>
                  <a:pt x="232" y="45"/>
                </a:lnTo>
                <a:lnTo>
                  <a:pt x="232" y="43"/>
                </a:lnTo>
                <a:lnTo>
                  <a:pt x="232" y="42"/>
                </a:lnTo>
                <a:lnTo>
                  <a:pt x="232" y="40"/>
                </a:lnTo>
                <a:lnTo>
                  <a:pt x="234" y="40"/>
                </a:lnTo>
                <a:lnTo>
                  <a:pt x="234" y="38"/>
                </a:lnTo>
                <a:lnTo>
                  <a:pt x="234" y="37"/>
                </a:lnTo>
                <a:lnTo>
                  <a:pt x="234" y="35"/>
                </a:lnTo>
                <a:lnTo>
                  <a:pt x="236" y="35"/>
                </a:lnTo>
                <a:lnTo>
                  <a:pt x="234" y="35"/>
                </a:lnTo>
                <a:lnTo>
                  <a:pt x="234" y="33"/>
                </a:lnTo>
                <a:lnTo>
                  <a:pt x="234" y="35"/>
                </a:lnTo>
                <a:lnTo>
                  <a:pt x="232" y="37"/>
                </a:lnTo>
                <a:lnTo>
                  <a:pt x="232" y="35"/>
                </a:lnTo>
                <a:lnTo>
                  <a:pt x="232" y="33"/>
                </a:lnTo>
                <a:lnTo>
                  <a:pt x="234" y="31"/>
                </a:lnTo>
                <a:lnTo>
                  <a:pt x="234" y="30"/>
                </a:lnTo>
                <a:lnTo>
                  <a:pt x="236" y="30"/>
                </a:lnTo>
                <a:lnTo>
                  <a:pt x="236" y="31"/>
                </a:lnTo>
                <a:lnTo>
                  <a:pt x="238" y="31"/>
                </a:lnTo>
                <a:lnTo>
                  <a:pt x="239" y="31"/>
                </a:lnTo>
                <a:lnTo>
                  <a:pt x="241" y="31"/>
                </a:lnTo>
                <a:lnTo>
                  <a:pt x="241" y="33"/>
                </a:lnTo>
                <a:lnTo>
                  <a:pt x="243" y="33"/>
                </a:lnTo>
                <a:lnTo>
                  <a:pt x="243" y="31"/>
                </a:lnTo>
                <a:lnTo>
                  <a:pt x="245" y="31"/>
                </a:lnTo>
                <a:lnTo>
                  <a:pt x="243" y="31"/>
                </a:lnTo>
                <a:lnTo>
                  <a:pt x="243" y="30"/>
                </a:lnTo>
                <a:lnTo>
                  <a:pt x="243" y="28"/>
                </a:lnTo>
                <a:lnTo>
                  <a:pt x="243" y="26"/>
                </a:lnTo>
                <a:lnTo>
                  <a:pt x="245" y="26"/>
                </a:lnTo>
                <a:lnTo>
                  <a:pt x="246" y="26"/>
                </a:lnTo>
                <a:lnTo>
                  <a:pt x="246" y="25"/>
                </a:lnTo>
                <a:lnTo>
                  <a:pt x="248" y="25"/>
                </a:lnTo>
                <a:lnTo>
                  <a:pt x="248" y="23"/>
                </a:lnTo>
                <a:lnTo>
                  <a:pt x="250" y="21"/>
                </a:lnTo>
                <a:lnTo>
                  <a:pt x="250" y="19"/>
                </a:lnTo>
                <a:lnTo>
                  <a:pt x="250" y="18"/>
                </a:lnTo>
                <a:lnTo>
                  <a:pt x="251" y="18"/>
                </a:lnTo>
                <a:lnTo>
                  <a:pt x="253" y="18"/>
                </a:lnTo>
                <a:lnTo>
                  <a:pt x="255" y="18"/>
                </a:lnTo>
                <a:lnTo>
                  <a:pt x="255" y="16"/>
                </a:lnTo>
                <a:lnTo>
                  <a:pt x="257" y="16"/>
                </a:lnTo>
                <a:lnTo>
                  <a:pt x="258" y="16"/>
                </a:lnTo>
                <a:lnTo>
                  <a:pt x="260" y="18"/>
                </a:lnTo>
                <a:lnTo>
                  <a:pt x="260" y="16"/>
                </a:lnTo>
                <a:lnTo>
                  <a:pt x="262" y="16"/>
                </a:lnTo>
                <a:lnTo>
                  <a:pt x="262" y="14"/>
                </a:lnTo>
                <a:lnTo>
                  <a:pt x="262" y="12"/>
                </a:lnTo>
                <a:lnTo>
                  <a:pt x="263" y="12"/>
                </a:lnTo>
                <a:lnTo>
                  <a:pt x="263" y="11"/>
                </a:lnTo>
                <a:lnTo>
                  <a:pt x="265" y="11"/>
                </a:lnTo>
                <a:lnTo>
                  <a:pt x="265" y="9"/>
                </a:lnTo>
                <a:lnTo>
                  <a:pt x="267" y="9"/>
                </a:lnTo>
                <a:lnTo>
                  <a:pt x="267" y="7"/>
                </a:lnTo>
                <a:lnTo>
                  <a:pt x="267" y="6"/>
                </a:lnTo>
                <a:lnTo>
                  <a:pt x="267" y="4"/>
                </a:lnTo>
                <a:lnTo>
                  <a:pt x="269" y="4"/>
                </a:lnTo>
                <a:lnTo>
                  <a:pt x="269" y="2"/>
                </a:lnTo>
                <a:lnTo>
                  <a:pt x="269" y="0"/>
                </a:lnTo>
                <a:lnTo>
                  <a:pt x="270" y="0"/>
                </a:lnTo>
                <a:lnTo>
                  <a:pt x="270" y="2"/>
                </a:lnTo>
                <a:lnTo>
                  <a:pt x="272" y="2"/>
                </a:lnTo>
                <a:lnTo>
                  <a:pt x="274" y="2"/>
                </a:lnTo>
                <a:lnTo>
                  <a:pt x="274" y="4"/>
                </a:lnTo>
                <a:lnTo>
                  <a:pt x="276" y="4"/>
                </a:lnTo>
                <a:lnTo>
                  <a:pt x="276" y="6"/>
                </a:lnTo>
                <a:lnTo>
                  <a:pt x="277" y="6"/>
                </a:lnTo>
                <a:lnTo>
                  <a:pt x="277" y="7"/>
                </a:lnTo>
                <a:lnTo>
                  <a:pt x="279" y="7"/>
                </a:lnTo>
                <a:lnTo>
                  <a:pt x="281" y="7"/>
                </a:lnTo>
                <a:lnTo>
                  <a:pt x="281" y="9"/>
                </a:lnTo>
                <a:lnTo>
                  <a:pt x="282" y="9"/>
                </a:lnTo>
                <a:lnTo>
                  <a:pt x="282" y="11"/>
                </a:lnTo>
                <a:lnTo>
                  <a:pt x="284" y="11"/>
                </a:lnTo>
                <a:lnTo>
                  <a:pt x="286" y="12"/>
                </a:lnTo>
                <a:lnTo>
                  <a:pt x="286" y="14"/>
                </a:lnTo>
                <a:lnTo>
                  <a:pt x="284" y="14"/>
                </a:lnTo>
                <a:lnTo>
                  <a:pt x="284" y="16"/>
                </a:lnTo>
                <a:close/>
              </a:path>
            </a:pathLst>
          </a:custGeom>
          <a:solidFill>
            <a:schemeClr val="tx2">
              <a:lumMod val="5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1"/>
          <p:cNvSpPr>
            <a:spLocks/>
          </p:cNvSpPr>
          <p:nvPr/>
        </p:nvSpPr>
        <p:spPr bwMode="auto">
          <a:xfrm>
            <a:off x="5195042" y="3379158"/>
            <a:ext cx="768860" cy="558654"/>
          </a:xfrm>
          <a:custGeom>
            <a:avLst/>
            <a:gdLst>
              <a:gd name="T0" fmla="*/ 136 w 406"/>
              <a:gd name="T1" fmla="*/ 17 h 295"/>
              <a:gd name="T2" fmla="*/ 137 w 406"/>
              <a:gd name="T3" fmla="*/ 38 h 295"/>
              <a:gd name="T4" fmla="*/ 143 w 406"/>
              <a:gd name="T5" fmla="*/ 55 h 295"/>
              <a:gd name="T6" fmla="*/ 153 w 406"/>
              <a:gd name="T7" fmla="*/ 74 h 295"/>
              <a:gd name="T8" fmla="*/ 167 w 406"/>
              <a:gd name="T9" fmla="*/ 93 h 295"/>
              <a:gd name="T10" fmla="*/ 174 w 406"/>
              <a:gd name="T11" fmla="*/ 112 h 295"/>
              <a:gd name="T12" fmla="*/ 189 w 406"/>
              <a:gd name="T13" fmla="*/ 129 h 295"/>
              <a:gd name="T14" fmla="*/ 203 w 406"/>
              <a:gd name="T15" fmla="*/ 138 h 295"/>
              <a:gd name="T16" fmla="*/ 227 w 406"/>
              <a:gd name="T17" fmla="*/ 133 h 295"/>
              <a:gd name="T18" fmla="*/ 242 w 406"/>
              <a:gd name="T19" fmla="*/ 140 h 295"/>
              <a:gd name="T20" fmla="*/ 260 w 406"/>
              <a:gd name="T21" fmla="*/ 141 h 295"/>
              <a:gd name="T22" fmla="*/ 282 w 406"/>
              <a:gd name="T23" fmla="*/ 140 h 295"/>
              <a:gd name="T24" fmla="*/ 289 w 406"/>
              <a:gd name="T25" fmla="*/ 150 h 295"/>
              <a:gd name="T26" fmla="*/ 311 w 406"/>
              <a:gd name="T27" fmla="*/ 150 h 295"/>
              <a:gd name="T28" fmla="*/ 322 w 406"/>
              <a:gd name="T29" fmla="*/ 157 h 295"/>
              <a:gd name="T30" fmla="*/ 325 w 406"/>
              <a:gd name="T31" fmla="*/ 186 h 295"/>
              <a:gd name="T32" fmla="*/ 329 w 406"/>
              <a:gd name="T33" fmla="*/ 205 h 295"/>
              <a:gd name="T34" fmla="*/ 344 w 406"/>
              <a:gd name="T35" fmla="*/ 222 h 295"/>
              <a:gd name="T36" fmla="*/ 366 w 406"/>
              <a:gd name="T37" fmla="*/ 229 h 295"/>
              <a:gd name="T38" fmla="*/ 385 w 406"/>
              <a:gd name="T39" fmla="*/ 222 h 295"/>
              <a:gd name="T40" fmla="*/ 394 w 406"/>
              <a:gd name="T41" fmla="*/ 233 h 295"/>
              <a:gd name="T42" fmla="*/ 403 w 406"/>
              <a:gd name="T43" fmla="*/ 250 h 295"/>
              <a:gd name="T44" fmla="*/ 392 w 406"/>
              <a:gd name="T45" fmla="*/ 265 h 295"/>
              <a:gd name="T46" fmla="*/ 372 w 406"/>
              <a:gd name="T47" fmla="*/ 277 h 295"/>
              <a:gd name="T48" fmla="*/ 353 w 406"/>
              <a:gd name="T49" fmla="*/ 274 h 295"/>
              <a:gd name="T50" fmla="*/ 334 w 406"/>
              <a:gd name="T51" fmla="*/ 282 h 295"/>
              <a:gd name="T52" fmla="*/ 318 w 406"/>
              <a:gd name="T53" fmla="*/ 286 h 295"/>
              <a:gd name="T54" fmla="*/ 306 w 406"/>
              <a:gd name="T55" fmla="*/ 289 h 295"/>
              <a:gd name="T56" fmla="*/ 285 w 406"/>
              <a:gd name="T57" fmla="*/ 293 h 295"/>
              <a:gd name="T58" fmla="*/ 273 w 406"/>
              <a:gd name="T59" fmla="*/ 276 h 295"/>
              <a:gd name="T60" fmla="*/ 258 w 406"/>
              <a:gd name="T61" fmla="*/ 269 h 295"/>
              <a:gd name="T62" fmla="*/ 244 w 406"/>
              <a:gd name="T63" fmla="*/ 264 h 295"/>
              <a:gd name="T64" fmla="*/ 229 w 406"/>
              <a:gd name="T65" fmla="*/ 260 h 295"/>
              <a:gd name="T66" fmla="*/ 205 w 406"/>
              <a:gd name="T67" fmla="*/ 258 h 295"/>
              <a:gd name="T68" fmla="*/ 182 w 406"/>
              <a:gd name="T69" fmla="*/ 262 h 295"/>
              <a:gd name="T70" fmla="*/ 162 w 406"/>
              <a:gd name="T71" fmla="*/ 255 h 295"/>
              <a:gd name="T72" fmla="*/ 158 w 406"/>
              <a:gd name="T73" fmla="*/ 233 h 295"/>
              <a:gd name="T74" fmla="*/ 162 w 406"/>
              <a:gd name="T75" fmla="*/ 214 h 295"/>
              <a:gd name="T76" fmla="*/ 136 w 406"/>
              <a:gd name="T77" fmla="*/ 220 h 295"/>
              <a:gd name="T78" fmla="*/ 108 w 406"/>
              <a:gd name="T79" fmla="*/ 227 h 295"/>
              <a:gd name="T80" fmla="*/ 82 w 406"/>
              <a:gd name="T81" fmla="*/ 234 h 295"/>
              <a:gd name="T82" fmla="*/ 67 w 406"/>
              <a:gd name="T83" fmla="*/ 234 h 295"/>
              <a:gd name="T84" fmla="*/ 48 w 406"/>
              <a:gd name="T85" fmla="*/ 239 h 295"/>
              <a:gd name="T86" fmla="*/ 31 w 406"/>
              <a:gd name="T87" fmla="*/ 222 h 295"/>
              <a:gd name="T88" fmla="*/ 26 w 406"/>
              <a:gd name="T89" fmla="*/ 210 h 295"/>
              <a:gd name="T90" fmla="*/ 20 w 406"/>
              <a:gd name="T91" fmla="*/ 191 h 295"/>
              <a:gd name="T92" fmla="*/ 14 w 406"/>
              <a:gd name="T93" fmla="*/ 165 h 295"/>
              <a:gd name="T94" fmla="*/ 20 w 406"/>
              <a:gd name="T95" fmla="*/ 143 h 295"/>
              <a:gd name="T96" fmla="*/ 2 w 406"/>
              <a:gd name="T97" fmla="*/ 131 h 295"/>
              <a:gd name="T98" fmla="*/ 12 w 406"/>
              <a:gd name="T99" fmla="*/ 114 h 295"/>
              <a:gd name="T100" fmla="*/ 19 w 406"/>
              <a:gd name="T101" fmla="*/ 98 h 295"/>
              <a:gd name="T102" fmla="*/ 22 w 406"/>
              <a:gd name="T103" fmla="*/ 78 h 295"/>
              <a:gd name="T104" fmla="*/ 19 w 406"/>
              <a:gd name="T105" fmla="*/ 62 h 295"/>
              <a:gd name="T106" fmla="*/ 31 w 406"/>
              <a:gd name="T107" fmla="*/ 57 h 295"/>
              <a:gd name="T108" fmla="*/ 51 w 406"/>
              <a:gd name="T109" fmla="*/ 59 h 295"/>
              <a:gd name="T110" fmla="*/ 60 w 406"/>
              <a:gd name="T111" fmla="*/ 52 h 295"/>
              <a:gd name="T112" fmla="*/ 69 w 406"/>
              <a:gd name="T113" fmla="*/ 41 h 295"/>
              <a:gd name="T114" fmla="*/ 82 w 406"/>
              <a:gd name="T115" fmla="*/ 28 h 295"/>
              <a:gd name="T116" fmla="*/ 94 w 406"/>
              <a:gd name="T117" fmla="*/ 16 h 295"/>
              <a:gd name="T118" fmla="*/ 113 w 406"/>
              <a:gd name="T119" fmla="*/ 7 h 295"/>
              <a:gd name="T120" fmla="*/ 132 w 406"/>
              <a:gd name="T121" fmla="*/ 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6" h="295">
                <a:moveTo>
                  <a:pt x="134" y="0"/>
                </a:moveTo>
                <a:lnTo>
                  <a:pt x="136" y="0"/>
                </a:lnTo>
                <a:lnTo>
                  <a:pt x="137" y="2"/>
                </a:lnTo>
                <a:lnTo>
                  <a:pt x="139" y="2"/>
                </a:lnTo>
                <a:lnTo>
                  <a:pt x="139" y="4"/>
                </a:lnTo>
                <a:lnTo>
                  <a:pt x="137" y="4"/>
                </a:lnTo>
                <a:lnTo>
                  <a:pt x="139" y="4"/>
                </a:lnTo>
                <a:lnTo>
                  <a:pt x="139" y="5"/>
                </a:lnTo>
                <a:lnTo>
                  <a:pt x="137" y="5"/>
                </a:lnTo>
                <a:lnTo>
                  <a:pt x="137" y="7"/>
                </a:lnTo>
                <a:lnTo>
                  <a:pt x="137" y="9"/>
                </a:lnTo>
                <a:lnTo>
                  <a:pt x="136" y="9"/>
                </a:lnTo>
                <a:lnTo>
                  <a:pt x="136" y="10"/>
                </a:lnTo>
                <a:lnTo>
                  <a:pt x="134" y="10"/>
                </a:lnTo>
                <a:lnTo>
                  <a:pt x="134" y="12"/>
                </a:lnTo>
                <a:lnTo>
                  <a:pt x="134" y="14"/>
                </a:lnTo>
                <a:lnTo>
                  <a:pt x="136" y="14"/>
                </a:lnTo>
                <a:lnTo>
                  <a:pt x="136" y="16"/>
                </a:lnTo>
                <a:lnTo>
                  <a:pt x="136" y="17"/>
                </a:lnTo>
                <a:lnTo>
                  <a:pt x="137" y="17"/>
                </a:lnTo>
                <a:lnTo>
                  <a:pt x="137" y="19"/>
                </a:lnTo>
                <a:lnTo>
                  <a:pt x="137" y="21"/>
                </a:lnTo>
                <a:lnTo>
                  <a:pt x="137" y="23"/>
                </a:lnTo>
                <a:lnTo>
                  <a:pt x="137" y="24"/>
                </a:lnTo>
                <a:lnTo>
                  <a:pt x="137" y="26"/>
                </a:lnTo>
                <a:lnTo>
                  <a:pt x="137" y="28"/>
                </a:lnTo>
                <a:lnTo>
                  <a:pt x="136" y="28"/>
                </a:lnTo>
                <a:lnTo>
                  <a:pt x="137" y="28"/>
                </a:lnTo>
                <a:lnTo>
                  <a:pt x="136" y="28"/>
                </a:lnTo>
                <a:lnTo>
                  <a:pt x="136" y="29"/>
                </a:lnTo>
                <a:lnTo>
                  <a:pt x="137" y="29"/>
                </a:lnTo>
                <a:lnTo>
                  <a:pt x="136" y="29"/>
                </a:lnTo>
                <a:lnTo>
                  <a:pt x="136" y="31"/>
                </a:lnTo>
                <a:lnTo>
                  <a:pt x="137" y="31"/>
                </a:lnTo>
                <a:lnTo>
                  <a:pt x="137" y="33"/>
                </a:lnTo>
                <a:lnTo>
                  <a:pt x="137" y="35"/>
                </a:lnTo>
                <a:lnTo>
                  <a:pt x="137" y="36"/>
                </a:lnTo>
                <a:lnTo>
                  <a:pt x="137" y="38"/>
                </a:lnTo>
                <a:lnTo>
                  <a:pt x="137" y="40"/>
                </a:lnTo>
                <a:lnTo>
                  <a:pt x="137" y="41"/>
                </a:lnTo>
                <a:lnTo>
                  <a:pt x="139" y="41"/>
                </a:lnTo>
                <a:lnTo>
                  <a:pt x="139" y="43"/>
                </a:lnTo>
                <a:lnTo>
                  <a:pt x="141" y="43"/>
                </a:lnTo>
                <a:lnTo>
                  <a:pt x="141" y="45"/>
                </a:lnTo>
                <a:lnTo>
                  <a:pt x="141" y="47"/>
                </a:lnTo>
                <a:lnTo>
                  <a:pt x="143" y="47"/>
                </a:lnTo>
                <a:lnTo>
                  <a:pt x="141" y="47"/>
                </a:lnTo>
                <a:lnTo>
                  <a:pt x="141" y="48"/>
                </a:lnTo>
                <a:lnTo>
                  <a:pt x="143" y="48"/>
                </a:lnTo>
                <a:lnTo>
                  <a:pt x="143" y="50"/>
                </a:lnTo>
                <a:lnTo>
                  <a:pt x="143" y="52"/>
                </a:lnTo>
                <a:lnTo>
                  <a:pt x="143" y="54"/>
                </a:lnTo>
                <a:lnTo>
                  <a:pt x="144" y="54"/>
                </a:lnTo>
                <a:lnTo>
                  <a:pt x="143" y="54"/>
                </a:lnTo>
                <a:lnTo>
                  <a:pt x="143" y="55"/>
                </a:lnTo>
                <a:lnTo>
                  <a:pt x="141" y="55"/>
                </a:lnTo>
                <a:lnTo>
                  <a:pt x="143" y="55"/>
                </a:lnTo>
                <a:lnTo>
                  <a:pt x="143" y="57"/>
                </a:lnTo>
                <a:lnTo>
                  <a:pt x="141" y="57"/>
                </a:lnTo>
                <a:lnTo>
                  <a:pt x="143" y="57"/>
                </a:lnTo>
                <a:lnTo>
                  <a:pt x="143" y="59"/>
                </a:lnTo>
                <a:lnTo>
                  <a:pt x="143" y="60"/>
                </a:lnTo>
                <a:lnTo>
                  <a:pt x="144" y="60"/>
                </a:lnTo>
                <a:lnTo>
                  <a:pt x="144" y="62"/>
                </a:lnTo>
                <a:lnTo>
                  <a:pt x="146" y="62"/>
                </a:lnTo>
                <a:lnTo>
                  <a:pt x="146" y="64"/>
                </a:lnTo>
                <a:lnTo>
                  <a:pt x="146" y="66"/>
                </a:lnTo>
                <a:lnTo>
                  <a:pt x="148" y="66"/>
                </a:lnTo>
                <a:lnTo>
                  <a:pt x="148" y="67"/>
                </a:lnTo>
                <a:lnTo>
                  <a:pt x="148" y="69"/>
                </a:lnTo>
                <a:lnTo>
                  <a:pt x="150" y="69"/>
                </a:lnTo>
                <a:lnTo>
                  <a:pt x="150" y="71"/>
                </a:lnTo>
                <a:lnTo>
                  <a:pt x="151" y="71"/>
                </a:lnTo>
                <a:lnTo>
                  <a:pt x="151" y="72"/>
                </a:lnTo>
                <a:lnTo>
                  <a:pt x="151" y="74"/>
                </a:lnTo>
                <a:lnTo>
                  <a:pt x="153" y="74"/>
                </a:lnTo>
                <a:lnTo>
                  <a:pt x="153" y="76"/>
                </a:lnTo>
                <a:lnTo>
                  <a:pt x="155" y="76"/>
                </a:lnTo>
                <a:lnTo>
                  <a:pt x="155" y="78"/>
                </a:lnTo>
                <a:lnTo>
                  <a:pt x="155" y="79"/>
                </a:lnTo>
                <a:lnTo>
                  <a:pt x="156" y="79"/>
                </a:lnTo>
                <a:lnTo>
                  <a:pt x="158" y="79"/>
                </a:lnTo>
                <a:lnTo>
                  <a:pt x="158" y="81"/>
                </a:lnTo>
                <a:lnTo>
                  <a:pt x="160" y="81"/>
                </a:lnTo>
                <a:lnTo>
                  <a:pt x="160" y="83"/>
                </a:lnTo>
                <a:lnTo>
                  <a:pt x="162" y="83"/>
                </a:lnTo>
                <a:lnTo>
                  <a:pt x="162" y="84"/>
                </a:lnTo>
                <a:lnTo>
                  <a:pt x="162" y="86"/>
                </a:lnTo>
                <a:lnTo>
                  <a:pt x="163" y="86"/>
                </a:lnTo>
                <a:lnTo>
                  <a:pt x="163" y="88"/>
                </a:lnTo>
                <a:lnTo>
                  <a:pt x="165" y="88"/>
                </a:lnTo>
                <a:lnTo>
                  <a:pt x="165" y="90"/>
                </a:lnTo>
                <a:lnTo>
                  <a:pt x="165" y="91"/>
                </a:lnTo>
                <a:lnTo>
                  <a:pt x="167" y="91"/>
                </a:lnTo>
                <a:lnTo>
                  <a:pt x="167" y="93"/>
                </a:lnTo>
                <a:lnTo>
                  <a:pt x="168" y="93"/>
                </a:lnTo>
                <a:lnTo>
                  <a:pt x="168" y="95"/>
                </a:lnTo>
                <a:lnTo>
                  <a:pt x="170" y="95"/>
                </a:lnTo>
                <a:lnTo>
                  <a:pt x="170" y="97"/>
                </a:lnTo>
                <a:lnTo>
                  <a:pt x="170" y="98"/>
                </a:lnTo>
                <a:lnTo>
                  <a:pt x="172" y="98"/>
                </a:lnTo>
                <a:lnTo>
                  <a:pt x="172" y="100"/>
                </a:lnTo>
                <a:lnTo>
                  <a:pt x="170" y="100"/>
                </a:lnTo>
                <a:lnTo>
                  <a:pt x="172" y="100"/>
                </a:lnTo>
                <a:lnTo>
                  <a:pt x="172" y="102"/>
                </a:lnTo>
                <a:lnTo>
                  <a:pt x="172" y="103"/>
                </a:lnTo>
                <a:lnTo>
                  <a:pt x="174" y="103"/>
                </a:lnTo>
                <a:lnTo>
                  <a:pt x="174" y="105"/>
                </a:lnTo>
                <a:lnTo>
                  <a:pt x="174" y="107"/>
                </a:lnTo>
                <a:lnTo>
                  <a:pt x="174" y="109"/>
                </a:lnTo>
                <a:lnTo>
                  <a:pt x="175" y="109"/>
                </a:lnTo>
                <a:lnTo>
                  <a:pt x="175" y="110"/>
                </a:lnTo>
                <a:lnTo>
                  <a:pt x="174" y="110"/>
                </a:lnTo>
                <a:lnTo>
                  <a:pt x="174" y="112"/>
                </a:lnTo>
                <a:lnTo>
                  <a:pt x="174" y="114"/>
                </a:lnTo>
                <a:lnTo>
                  <a:pt x="174" y="115"/>
                </a:lnTo>
                <a:lnTo>
                  <a:pt x="174" y="117"/>
                </a:lnTo>
                <a:lnTo>
                  <a:pt x="174" y="119"/>
                </a:lnTo>
                <a:lnTo>
                  <a:pt x="175" y="119"/>
                </a:lnTo>
                <a:lnTo>
                  <a:pt x="177" y="119"/>
                </a:lnTo>
                <a:lnTo>
                  <a:pt x="179" y="119"/>
                </a:lnTo>
                <a:lnTo>
                  <a:pt x="179" y="121"/>
                </a:lnTo>
                <a:lnTo>
                  <a:pt x="180" y="121"/>
                </a:lnTo>
                <a:lnTo>
                  <a:pt x="180" y="122"/>
                </a:lnTo>
                <a:lnTo>
                  <a:pt x="180" y="124"/>
                </a:lnTo>
                <a:lnTo>
                  <a:pt x="182" y="124"/>
                </a:lnTo>
                <a:lnTo>
                  <a:pt x="184" y="124"/>
                </a:lnTo>
                <a:lnTo>
                  <a:pt x="184" y="126"/>
                </a:lnTo>
                <a:lnTo>
                  <a:pt x="186" y="126"/>
                </a:lnTo>
                <a:lnTo>
                  <a:pt x="186" y="128"/>
                </a:lnTo>
                <a:lnTo>
                  <a:pt x="187" y="128"/>
                </a:lnTo>
                <a:lnTo>
                  <a:pt x="187" y="129"/>
                </a:lnTo>
                <a:lnTo>
                  <a:pt x="189" y="129"/>
                </a:lnTo>
                <a:lnTo>
                  <a:pt x="189" y="131"/>
                </a:lnTo>
                <a:lnTo>
                  <a:pt x="189" y="133"/>
                </a:lnTo>
                <a:lnTo>
                  <a:pt x="191" y="133"/>
                </a:lnTo>
                <a:lnTo>
                  <a:pt x="191" y="134"/>
                </a:lnTo>
                <a:lnTo>
                  <a:pt x="191" y="136"/>
                </a:lnTo>
                <a:lnTo>
                  <a:pt x="191" y="138"/>
                </a:lnTo>
                <a:lnTo>
                  <a:pt x="193" y="138"/>
                </a:lnTo>
                <a:lnTo>
                  <a:pt x="193" y="140"/>
                </a:lnTo>
                <a:lnTo>
                  <a:pt x="193" y="141"/>
                </a:lnTo>
                <a:lnTo>
                  <a:pt x="193" y="143"/>
                </a:lnTo>
                <a:lnTo>
                  <a:pt x="194" y="143"/>
                </a:lnTo>
                <a:lnTo>
                  <a:pt x="194" y="141"/>
                </a:lnTo>
                <a:lnTo>
                  <a:pt x="196" y="141"/>
                </a:lnTo>
                <a:lnTo>
                  <a:pt x="198" y="141"/>
                </a:lnTo>
                <a:lnTo>
                  <a:pt x="198" y="140"/>
                </a:lnTo>
                <a:lnTo>
                  <a:pt x="199" y="140"/>
                </a:lnTo>
                <a:lnTo>
                  <a:pt x="201" y="140"/>
                </a:lnTo>
                <a:lnTo>
                  <a:pt x="203" y="140"/>
                </a:lnTo>
                <a:lnTo>
                  <a:pt x="203" y="138"/>
                </a:lnTo>
                <a:lnTo>
                  <a:pt x="205" y="138"/>
                </a:lnTo>
                <a:lnTo>
                  <a:pt x="205" y="140"/>
                </a:lnTo>
                <a:lnTo>
                  <a:pt x="206" y="140"/>
                </a:lnTo>
                <a:lnTo>
                  <a:pt x="208" y="140"/>
                </a:lnTo>
                <a:lnTo>
                  <a:pt x="210" y="140"/>
                </a:lnTo>
                <a:lnTo>
                  <a:pt x="211" y="140"/>
                </a:lnTo>
                <a:lnTo>
                  <a:pt x="213" y="140"/>
                </a:lnTo>
                <a:lnTo>
                  <a:pt x="215" y="140"/>
                </a:lnTo>
                <a:lnTo>
                  <a:pt x="215" y="138"/>
                </a:lnTo>
                <a:lnTo>
                  <a:pt x="217" y="138"/>
                </a:lnTo>
                <a:lnTo>
                  <a:pt x="218" y="138"/>
                </a:lnTo>
                <a:lnTo>
                  <a:pt x="218" y="136"/>
                </a:lnTo>
                <a:lnTo>
                  <a:pt x="220" y="136"/>
                </a:lnTo>
                <a:lnTo>
                  <a:pt x="220" y="134"/>
                </a:lnTo>
                <a:lnTo>
                  <a:pt x="222" y="134"/>
                </a:lnTo>
                <a:lnTo>
                  <a:pt x="224" y="134"/>
                </a:lnTo>
                <a:lnTo>
                  <a:pt x="225" y="134"/>
                </a:lnTo>
                <a:lnTo>
                  <a:pt x="225" y="133"/>
                </a:lnTo>
                <a:lnTo>
                  <a:pt x="227" y="133"/>
                </a:lnTo>
                <a:lnTo>
                  <a:pt x="229" y="133"/>
                </a:lnTo>
                <a:lnTo>
                  <a:pt x="230" y="133"/>
                </a:lnTo>
                <a:lnTo>
                  <a:pt x="230" y="131"/>
                </a:lnTo>
                <a:lnTo>
                  <a:pt x="232" y="131"/>
                </a:lnTo>
                <a:lnTo>
                  <a:pt x="232" y="129"/>
                </a:lnTo>
                <a:lnTo>
                  <a:pt x="234" y="129"/>
                </a:lnTo>
                <a:lnTo>
                  <a:pt x="234" y="128"/>
                </a:lnTo>
                <a:lnTo>
                  <a:pt x="236" y="128"/>
                </a:lnTo>
                <a:lnTo>
                  <a:pt x="236" y="129"/>
                </a:lnTo>
                <a:lnTo>
                  <a:pt x="237" y="129"/>
                </a:lnTo>
                <a:lnTo>
                  <a:pt x="237" y="131"/>
                </a:lnTo>
                <a:lnTo>
                  <a:pt x="239" y="131"/>
                </a:lnTo>
                <a:lnTo>
                  <a:pt x="239" y="133"/>
                </a:lnTo>
                <a:lnTo>
                  <a:pt x="239" y="134"/>
                </a:lnTo>
                <a:lnTo>
                  <a:pt x="239" y="136"/>
                </a:lnTo>
                <a:lnTo>
                  <a:pt x="241" y="136"/>
                </a:lnTo>
                <a:lnTo>
                  <a:pt x="241" y="138"/>
                </a:lnTo>
                <a:lnTo>
                  <a:pt x="242" y="138"/>
                </a:lnTo>
                <a:lnTo>
                  <a:pt x="242" y="140"/>
                </a:lnTo>
                <a:lnTo>
                  <a:pt x="242" y="141"/>
                </a:lnTo>
                <a:lnTo>
                  <a:pt x="242" y="143"/>
                </a:lnTo>
                <a:lnTo>
                  <a:pt x="244" y="143"/>
                </a:lnTo>
                <a:lnTo>
                  <a:pt x="244" y="141"/>
                </a:lnTo>
                <a:lnTo>
                  <a:pt x="246" y="141"/>
                </a:lnTo>
                <a:lnTo>
                  <a:pt x="246" y="143"/>
                </a:lnTo>
                <a:lnTo>
                  <a:pt x="246" y="145"/>
                </a:lnTo>
                <a:lnTo>
                  <a:pt x="248" y="145"/>
                </a:lnTo>
                <a:lnTo>
                  <a:pt x="249" y="145"/>
                </a:lnTo>
                <a:lnTo>
                  <a:pt x="251" y="145"/>
                </a:lnTo>
                <a:lnTo>
                  <a:pt x="253" y="145"/>
                </a:lnTo>
                <a:lnTo>
                  <a:pt x="253" y="143"/>
                </a:lnTo>
                <a:lnTo>
                  <a:pt x="255" y="143"/>
                </a:lnTo>
                <a:lnTo>
                  <a:pt x="255" y="141"/>
                </a:lnTo>
                <a:lnTo>
                  <a:pt x="256" y="141"/>
                </a:lnTo>
                <a:lnTo>
                  <a:pt x="258" y="141"/>
                </a:lnTo>
                <a:lnTo>
                  <a:pt x="258" y="143"/>
                </a:lnTo>
                <a:lnTo>
                  <a:pt x="260" y="143"/>
                </a:lnTo>
                <a:lnTo>
                  <a:pt x="260" y="141"/>
                </a:lnTo>
                <a:lnTo>
                  <a:pt x="261" y="141"/>
                </a:lnTo>
                <a:lnTo>
                  <a:pt x="263" y="140"/>
                </a:lnTo>
                <a:lnTo>
                  <a:pt x="265" y="140"/>
                </a:lnTo>
                <a:lnTo>
                  <a:pt x="267" y="140"/>
                </a:lnTo>
                <a:lnTo>
                  <a:pt x="267" y="138"/>
                </a:lnTo>
                <a:lnTo>
                  <a:pt x="268" y="138"/>
                </a:lnTo>
                <a:lnTo>
                  <a:pt x="270" y="138"/>
                </a:lnTo>
                <a:lnTo>
                  <a:pt x="272" y="138"/>
                </a:lnTo>
                <a:lnTo>
                  <a:pt x="273" y="138"/>
                </a:lnTo>
                <a:lnTo>
                  <a:pt x="275" y="138"/>
                </a:lnTo>
                <a:lnTo>
                  <a:pt x="275" y="136"/>
                </a:lnTo>
                <a:lnTo>
                  <a:pt x="277" y="136"/>
                </a:lnTo>
                <a:lnTo>
                  <a:pt x="279" y="136"/>
                </a:lnTo>
                <a:lnTo>
                  <a:pt x="279" y="134"/>
                </a:lnTo>
                <a:lnTo>
                  <a:pt x="280" y="134"/>
                </a:lnTo>
                <a:lnTo>
                  <a:pt x="280" y="136"/>
                </a:lnTo>
                <a:lnTo>
                  <a:pt x="280" y="138"/>
                </a:lnTo>
                <a:lnTo>
                  <a:pt x="280" y="140"/>
                </a:lnTo>
                <a:lnTo>
                  <a:pt x="282" y="140"/>
                </a:lnTo>
                <a:lnTo>
                  <a:pt x="284" y="140"/>
                </a:lnTo>
                <a:lnTo>
                  <a:pt x="282" y="140"/>
                </a:lnTo>
                <a:lnTo>
                  <a:pt x="284" y="138"/>
                </a:lnTo>
                <a:lnTo>
                  <a:pt x="284" y="140"/>
                </a:lnTo>
                <a:lnTo>
                  <a:pt x="285" y="140"/>
                </a:lnTo>
                <a:lnTo>
                  <a:pt x="285" y="141"/>
                </a:lnTo>
                <a:lnTo>
                  <a:pt x="285" y="143"/>
                </a:lnTo>
                <a:lnTo>
                  <a:pt x="285" y="145"/>
                </a:lnTo>
                <a:lnTo>
                  <a:pt x="284" y="145"/>
                </a:lnTo>
                <a:lnTo>
                  <a:pt x="284" y="146"/>
                </a:lnTo>
                <a:lnTo>
                  <a:pt x="284" y="148"/>
                </a:lnTo>
                <a:lnTo>
                  <a:pt x="285" y="148"/>
                </a:lnTo>
                <a:lnTo>
                  <a:pt x="285" y="150"/>
                </a:lnTo>
                <a:lnTo>
                  <a:pt x="285" y="148"/>
                </a:lnTo>
                <a:lnTo>
                  <a:pt x="287" y="148"/>
                </a:lnTo>
                <a:lnTo>
                  <a:pt x="289" y="148"/>
                </a:lnTo>
                <a:lnTo>
                  <a:pt x="289" y="150"/>
                </a:lnTo>
                <a:lnTo>
                  <a:pt x="287" y="150"/>
                </a:lnTo>
                <a:lnTo>
                  <a:pt x="289" y="150"/>
                </a:lnTo>
                <a:lnTo>
                  <a:pt x="291" y="150"/>
                </a:lnTo>
                <a:lnTo>
                  <a:pt x="291" y="152"/>
                </a:lnTo>
                <a:lnTo>
                  <a:pt x="292" y="152"/>
                </a:lnTo>
                <a:lnTo>
                  <a:pt x="292" y="153"/>
                </a:lnTo>
                <a:lnTo>
                  <a:pt x="292" y="152"/>
                </a:lnTo>
                <a:lnTo>
                  <a:pt x="294" y="152"/>
                </a:lnTo>
                <a:lnTo>
                  <a:pt x="296" y="152"/>
                </a:lnTo>
                <a:lnTo>
                  <a:pt x="296" y="153"/>
                </a:lnTo>
                <a:lnTo>
                  <a:pt x="298" y="153"/>
                </a:lnTo>
                <a:lnTo>
                  <a:pt x="299" y="153"/>
                </a:lnTo>
                <a:lnTo>
                  <a:pt x="299" y="152"/>
                </a:lnTo>
                <a:lnTo>
                  <a:pt x="301" y="152"/>
                </a:lnTo>
                <a:lnTo>
                  <a:pt x="303" y="152"/>
                </a:lnTo>
                <a:lnTo>
                  <a:pt x="304" y="152"/>
                </a:lnTo>
                <a:lnTo>
                  <a:pt x="304" y="153"/>
                </a:lnTo>
                <a:lnTo>
                  <a:pt x="306" y="152"/>
                </a:lnTo>
                <a:lnTo>
                  <a:pt x="308" y="152"/>
                </a:lnTo>
                <a:lnTo>
                  <a:pt x="310" y="150"/>
                </a:lnTo>
                <a:lnTo>
                  <a:pt x="311" y="150"/>
                </a:lnTo>
                <a:lnTo>
                  <a:pt x="311" y="148"/>
                </a:lnTo>
                <a:lnTo>
                  <a:pt x="313" y="148"/>
                </a:lnTo>
                <a:lnTo>
                  <a:pt x="315" y="148"/>
                </a:lnTo>
                <a:lnTo>
                  <a:pt x="315" y="146"/>
                </a:lnTo>
                <a:lnTo>
                  <a:pt x="316" y="146"/>
                </a:lnTo>
                <a:lnTo>
                  <a:pt x="316" y="145"/>
                </a:lnTo>
                <a:lnTo>
                  <a:pt x="316" y="143"/>
                </a:lnTo>
                <a:lnTo>
                  <a:pt x="318" y="143"/>
                </a:lnTo>
                <a:lnTo>
                  <a:pt x="318" y="145"/>
                </a:lnTo>
                <a:lnTo>
                  <a:pt x="320" y="143"/>
                </a:lnTo>
                <a:lnTo>
                  <a:pt x="320" y="145"/>
                </a:lnTo>
                <a:lnTo>
                  <a:pt x="320" y="146"/>
                </a:lnTo>
                <a:lnTo>
                  <a:pt x="322" y="146"/>
                </a:lnTo>
                <a:lnTo>
                  <a:pt x="322" y="148"/>
                </a:lnTo>
                <a:lnTo>
                  <a:pt x="322" y="150"/>
                </a:lnTo>
                <a:lnTo>
                  <a:pt x="322" y="152"/>
                </a:lnTo>
                <a:lnTo>
                  <a:pt x="322" y="153"/>
                </a:lnTo>
                <a:lnTo>
                  <a:pt x="322" y="155"/>
                </a:lnTo>
                <a:lnTo>
                  <a:pt x="322" y="157"/>
                </a:lnTo>
                <a:lnTo>
                  <a:pt x="322" y="159"/>
                </a:lnTo>
                <a:lnTo>
                  <a:pt x="322" y="160"/>
                </a:lnTo>
                <a:lnTo>
                  <a:pt x="322" y="162"/>
                </a:lnTo>
                <a:lnTo>
                  <a:pt x="322" y="164"/>
                </a:lnTo>
                <a:lnTo>
                  <a:pt x="322" y="165"/>
                </a:lnTo>
                <a:lnTo>
                  <a:pt x="323" y="165"/>
                </a:lnTo>
                <a:lnTo>
                  <a:pt x="323" y="167"/>
                </a:lnTo>
                <a:lnTo>
                  <a:pt x="323" y="169"/>
                </a:lnTo>
                <a:lnTo>
                  <a:pt x="323" y="171"/>
                </a:lnTo>
                <a:lnTo>
                  <a:pt x="323" y="172"/>
                </a:lnTo>
                <a:lnTo>
                  <a:pt x="323" y="174"/>
                </a:lnTo>
                <a:lnTo>
                  <a:pt x="323" y="176"/>
                </a:lnTo>
                <a:lnTo>
                  <a:pt x="323" y="177"/>
                </a:lnTo>
                <a:lnTo>
                  <a:pt x="323" y="179"/>
                </a:lnTo>
                <a:lnTo>
                  <a:pt x="323" y="181"/>
                </a:lnTo>
                <a:lnTo>
                  <a:pt x="323" y="183"/>
                </a:lnTo>
                <a:lnTo>
                  <a:pt x="323" y="184"/>
                </a:lnTo>
                <a:lnTo>
                  <a:pt x="325" y="184"/>
                </a:lnTo>
                <a:lnTo>
                  <a:pt x="325" y="186"/>
                </a:lnTo>
                <a:lnTo>
                  <a:pt x="325" y="188"/>
                </a:lnTo>
                <a:lnTo>
                  <a:pt x="323" y="188"/>
                </a:lnTo>
                <a:lnTo>
                  <a:pt x="323" y="190"/>
                </a:lnTo>
                <a:lnTo>
                  <a:pt x="323" y="191"/>
                </a:lnTo>
                <a:lnTo>
                  <a:pt x="322" y="191"/>
                </a:lnTo>
                <a:lnTo>
                  <a:pt x="322" y="193"/>
                </a:lnTo>
                <a:lnTo>
                  <a:pt x="322" y="195"/>
                </a:lnTo>
                <a:lnTo>
                  <a:pt x="322" y="196"/>
                </a:lnTo>
                <a:lnTo>
                  <a:pt x="320" y="196"/>
                </a:lnTo>
                <a:lnTo>
                  <a:pt x="320" y="198"/>
                </a:lnTo>
                <a:lnTo>
                  <a:pt x="322" y="198"/>
                </a:lnTo>
                <a:lnTo>
                  <a:pt x="322" y="200"/>
                </a:lnTo>
                <a:lnTo>
                  <a:pt x="323" y="200"/>
                </a:lnTo>
                <a:lnTo>
                  <a:pt x="323" y="202"/>
                </a:lnTo>
                <a:lnTo>
                  <a:pt x="325" y="202"/>
                </a:lnTo>
                <a:lnTo>
                  <a:pt x="325" y="203"/>
                </a:lnTo>
                <a:lnTo>
                  <a:pt x="327" y="203"/>
                </a:lnTo>
                <a:lnTo>
                  <a:pt x="327" y="205"/>
                </a:lnTo>
                <a:lnTo>
                  <a:pt x="329" y="205"/>
                </a:lnTo>
                <a:lnTo>
                  <a:pt x="329" y="207"/>
                </a:lnTo>
                <a:lnTo>
                  <a:pt x="330" y="207"/>
                </a:lnTo>
                <a:lnTo>
                  <a:pt x="330" y="208"/>
                </a:lnTo>
                <a:lnTo>
                  <a:pt x="332" y="208"/>
                </a:lnTo>
                <a:lnTo>
                  <a:pt x="332" y="210"/>
                </a:lnTo>
                <a:lnTo>
                  <a:pt x="334" y="210"/>
                </a:lnTo>
                <a:lnTo>
                  <a:pt x="334" y="212"/>
                </a:lnTo>
                <a:lnTo>
                  <a:pt x="335" y="212"/>
                </a:lnTo>
                <a:lnTo>
                  <a:pt x="335" y="214"/>
                </a:lnTo>
                <a:lnTo>
                  <a:pt x="337" y="214"/>
                </a:lnTo>
                <a:lnTo>
                  <a:pt x="337" y="215"/>
                </a:lnTo>
                <a:lnTo>
                  <a:pt x="339" y="215"/>
                </a:lnTo>
                <a:lnTo>
                  <a:pt x="339" y="217"/>
                </a:lnTo>
                <a:lnTo>
                  <a:pt x="341" y="217"/>
                </a:lnTo>
                <a:lnTo>
                  <a:pt x="341" y="219"/>
                </a:lnTo>
                <a:lnTo>
                  <a:pt x="342" y="219"/>
                </a:lnTo>
                <a:lnTo>
                  <a:pt x="342" y="220"/>
                </a:lnTo>
                <a:lnTo>
                  <a:pt x="344" y="220"/>
                </a:lnTo>
                <a:lnTo>
                  <a:pt x="344" y="222"/>
                </a:lnTo>
                <a:lnTo>
                  <a:pt x="346" y="222"/>
                </a:lnTo>
                <a:lnTo>
                  <a:pt x="347" y="224"/>
                </a:lnTo>
                <a:lnTo>
                  <a:pt x="349" y="226"/>
                </a:lnTo>
                <a:lnTo>
                  <a:pt x="351" y="226"/>
                </a:lnTo>
                <a:lnTo>
                  <a:pt x="351" y="227"/>
                </a:lnTo>
                <a:lnTo>
                  <a:pt x="353" y="227"/>
                </a:lnTo>
                <a:lnTo>
                  <a:pt x="353" y="229"/>
                </a:lnTo>
                <a:lnTo>
                  <a:pt x="354" y="229"/>
                </a:lnTo>
                <a:lnTo>
                  <a:pt x="356" y="229"/>
                </a:lnTo>
                <a:lnTo>
                  <a:pt x="358" y="229"/>
                </a:lnTo>
                <a:lnTo>
                  <a:pt x="358" y="231"/>
                </a:lnTo>
                <a:lnTo>
                  <a:pt x="358" y="229"/>
                </a:lnTo>
                <a:lnTo>
                  <a:pt x="359" y="229"/>
                </a:lnTo>
                <a:lnTo>
                  <a:pt x="359" y="231"/>
                </a:lnTo>
                <a:lnTo>
                  <a:pt x="361" y="231"/>
                </a:lnTo>
                <a:lnTo>
                  <a:pt x="363" y="231"/>
                </a:lnTo>
                <a:lnTo>
                  <a:pt x="363" y="229"/>
                </a:lnTo>
                <a:lnTo>
                  <a:pt x="365" y="229"/>
                </a:lnTo>
                <a:lnTo>
                  <a:pt x="366" y="229"/>
                </a:lnTo>
                <a:lnTo>
                  <a:pt x="368" y="229"/>
                </a:lnTo>
                <a:lnTo>
                  <a:pt x="370" y="229"/>
                </a:lnTo>
                <a:lnTo>
                  <a:pt x="370" y="227"/>
                </a:lnTo>
                <a:lnTo>
                  <a:pt x="372" y="227"/>
                </a:lnTo>
                <a:lnTo>
                  <a:pt x="373" y="227"/>
                </a:lnTo>
                <a:lnTo>
                  <a:pt x="373" y="229"/>
                </a:lnTo>
                <a:lnTo>
                  <a:pt x="375" y="229"/>
                </a:lnTo>
                <a:lnTo>
                  <a:pt x="375" y="227"/>
                </a:lnTo>
                <a:lnTo>
                  <a:pt x="377" y="227"/>
                </a:lnTo>
                <a:lnTo>
                  <a:pt x="377" y="226"/>
                </a:lnTo>
                <a:lnTo>
                  <a:pt x="378" y="226"/>
                </a:lnTo>
                <a:lnTo>
                  <a:pt x="378" y="227"/>
                </a:lnTo>
                <a:lnTo>
                  <a:pt x="378" y="226"/>
                </a:lnTo>
                <a:lnTo>
                  <a:pt x="380" y="226"/>
                </a:lnTo>
                <a:lnTo>
                  <a:pt x="380" y="224"/>
                </a:lnTo>
                <a:lnTo>
                  <a:pt x="382" y="224"/>
                </a:lnTo>
                <a:lnTo>
                  <a:pt x="384" y="224"/>
                </a:lnTo>
                <a:lnTo>
                  <a:pt x="384" y="222"/>
                </a:lnTo>
                <a:lnTo>
                  <a:pt x="385" y="222"/>
                </a:lnTo>
                <a:lnTo>
                  <a:pt x="387" y="222"/>
                </a:lnTo>
                <a:lnTo>
                  <a:pt x="389" y="222"/>
                </a:lnTo>
                <a:lnTo>
                  <a:pt x="389" y="220"/>
                </a:lnTo>
                <a:lnTo>
                  <a:pt x="390" y="220"/>
                </a:lnTo>
                <a:lnTo>
                  <a:pt x="392" y="220"/>
                </a:lnTo>
                <a:lnTo>
                  <a:pt x="392" y="219"/>
                </a:lnTo>
                <a:lnTo>
                  <a:pt x="394" y="219"/>
                </a:lnTo>
                <a:lnTo>
                  <a:pt x="394" y="217"/>
                </a:lnTo>
                <a:lnTo>
                  <a:pt x="396" y="217"/>
                </a:lnTo>
                <a:lnTo>
                  <a:pt x="396" y="219"/>
                </a:lnTo>
                <a:lnTo>
                  <a:pt x="394" y="219"/>
                </a:lnTo>
                <a:lnTo>
                  <a:pt x="394" y="220"/>
                </a:lnTo>
                <a:lnTo>
                  <a:pt x="394" y="222"/>
                </a:lnTo>
                <a:lnTo>
                  <a:pt x="394" y="224"/>
                </a:lnTo>
                <a:lnTo>
                  <a:pt x="394" y="226"/>
                </a:lnTo>
                <a:lnTo>
                  <a:pt x="394" y="227"/>
                </a:lnTo>
                <a:lnTo>
                  <a:pt x="394" y="229"/>
                </a:lnTo>
                <a:lnTo>
                  <a:pt x="394" y="231"/>
                </a:lnTo>
                <a:lnTo>
                  <a:pt x="394" y="233"/>
                </a:lnTo>
                <a:lnTo>
                  <a:pt x="394" y="234"/>
                </a:lnTo>
                <a:lnTo>
                  <a:pt x="394" y="236"/>
                </a:lnTo>
                <a:lnTo>
                  <a:pt x="394" y="238"/>
                </a:lnTo>
                <a:lnTo>
                  <a:pt x="394" y="239"/>
                </a:lnTo>
                <a:lnTo>
                  <a:pt x="394" y="241"/>
                </a:lnTo>
                <a:lnTo>
                  <a:pt x="394" y="243"/>
                </a:lnTo>
                <a:lnTo>
                  <a:pt x="396" y="243"/>
                </a:lnTo>
                <a:lnTo>
                  <a:pt x="396" y="245"/>
                </a:lnTo>
                <a:lnTo>
                  <a:pt x="396" y="246"/>
                </a:lnTo>
                <a:lnTo>
                  <a:pt x="394" y="246"/>
                </a:lnTo>
                <a:lnTo>
                  <a:pt x="394" y="248"/>
                </a:lnTo>
                <a:lnTo>
                  <a:pt x="394" y="250"/>
                </a:lnTo>
                <a:lnTo>
                  <a:pt x="396" y="250"/>
                </a:lnTo>
                <a:lnTo>
                  <a:pt x="397" y="250"/>
                </a:lnTo>
                <a:lnTo>
                  <a:pt x="399" y="250"/>
                </a:lnTo>
                <a:lnTo>
                  <a:pt x="401" y="250"/>
                </a:lnTo>
                <a:lnTo>
                  <a:pt x="401" y="251"/>
                </a:lnTo>
                <a:lnTo>
                  <a:pt x="403" y="251"/>
                </a:lnTo>
                <a:lnTo>
                  <a:pt x="403" y="250"/>
                </a:lnTo>
                <a:lnTo>
                  <a:pt x="403" y="251"/>
                </a:lnTo>
                <a:lnTo>
                  <a:pt x="404" y="251"/>
                </a:lnTo>
                <a:lnTo>
                  <a:pt x="404" y="253"/>
                </a:lnTo>
                <a:lnTo>
                  <a:pt x="404" y="255"/>
                </a:lnTo>
                <a:lnTo>
                  <a:pt x="404" y="257"/>
                </a:lnTo>
                <a:lnTo>
                  <a:pt x="404" y="258"/>
                </a:lnTo>
                <a:lnTo>
                  <a:pt x="406" y="258"/>
                </a:lnTo>
                <a:lnTo>
                  <a:pt x="406" y="260"/>
                </a:lnTo>
                <a:lnTo>
                  <a:pt x="404" y="260"/>
                </a:lnTo>
                <a:lnTo>
                  <a:pt x="404" y="262"/>
                </a:lnTo>
                <a:lnTo>
                  <a:pt x="404" y="264"/>
                </a:lnTo>
                <a:lnTo>
                  <a:pt x="404" y="265"/>
                </a:lnTo>
                <a:lnTo>
                  <a:pt x="403" y="265"/>
                </a:lnTo>
                <a:lnTo>
                  <a:pt x="401" y="265"/>
                </a:lnTo>
                <a:lnTo>
                  <a:pt x="399" y="265"/>
                </a:lnTo>
                <a:lnTo>
                  <a:pt x="397" y="265"/>
                </a:lnTo>
                <a:lnTo>
                  <a:pt x="396" y="265"/>
                </a:lnTo>
                <a:lnTo>
                  <a:pt x="394" y="265"/>
                </a:lnTo>
                <a:lnTo>
                  <a:pt x="392" y="265"/>
                </a:lnTo>
                <a:lnTo>
                  <a:pt x="390" y="265"/>
                </a:lnTo>
                <a:lnTo>
                  <a:pt x="390" y="267"/>
                </a:lnTo>
                <a:lnTo>
                  <a:pt x="389" y="267"/>
                </a:lnTo>
                <a:lnTo>
                  <a:pt x="387" y="267"/>
                </a:lnTo>
                <a:lnTo>
                  <a:pt x="385" y="267"/>
                </a:lnTo>
                <a:lnTo>
                  <a:pt x="384" y="267"/>
                </a:lnTo>
                <a:lnTo>
                  <a:pt x="382" y="267"/>
                </a:lnTo>
                <a:lnTo>
                  <a:pt x="382" y="269"/>
                </a:lnTo>
                <a:lnTo>
                  <a:pt x="380" y="269"/>
                </a:lnTo>
                <a:lnTo>
                  <a:pt x="378" y="269"/>
                </a:lnTo>
                <a:lnTo>
                  <a:pt x="378" y="270"/>
                </a:lnTo>
                <a:lnTo>
                  <a:pt x="377" y="270"/>
                </a:lnTo>
                <a:lnTo>
                  <a:pt x="375" y="270"/>
                </a:lnTo>
                <a:lnTo>
                  <a:pt x="375" y="272"/>
                </a:lnTo>
                <a:lnTo>
                  <a:pt x="375" y="274"/>
                </a:lnTo>
                <a:lnTo>
                  <a:pt x="373" y="274"/>
                </a:lnTo>
                <a:lnTo>
                  <a:pt x="372" y="274"/>
                </a:lnTo>
                <a:lnTo>
                  <a:pt x="372" y="276"/>
                </a:lnTo>
                <a:lnTo>
                  <a:pt x="372" y="277"/>
                </a:lnTo>
                <a:lnTo>
                  <a:pt x="372" y="279"/>
                </a:lnTo>
                <a:lnTo>
                  <a:pt x="370" y="279"/>
                </a:lnTo>
                <a:lnTo>
                  <a:pt x="368" y="279"/>
                </a:lnTo>
                <a:lnTo>
                  <a:pt x="368" y="281"/>
                </a:lnTo>
                <a:lnTo>
                  <a:pt x="366" y="281"/>
                </a:lnTo>
                <a:lnTo>
                  <a:pt x="366" y="282"/>
                </a:lnTo>
                <a:lnTo>
                  <a:pt x="365" y="282"/>
                </a:lnTo>
                <a:lnTo>
                  <a:pt x="365" y="281"/>
                </a:lnTo>
                <a:lnTo>
                  <a:pt x="365" y="279"/>
                </a:lnTo>
                <a:lnTo>
                  <a:pt x="363" y="279"/>
                </a:lnTo>
                <a:lnTo>
                  <a:pt x="363" y="277"/>
                </a:lnTo>
                <a:lnTo>
                  <a:pt x="361" y="277"/>
                </a:lnTo>
                <a:lnTo>
                  <a:pt x="361" y="276"/>
                </a:lnTo>
                <a:lnTo>
                  <a:pt x="359" y="276"/>
                </a:lnTo>
                <a:lnTo>
                  <a:pt x="358" y="276"/>
                </a:lnTo>
                <a:lnTo>
                  <a:pt x="356" y="276"/>
                </a:lnTo>
                <a:lnTo>
                  <a:pt x="356" y="274"/>
                </a:lnTo>
                <a:lnTo>
                  <a:pt x="354" y="274"/>
                </a:lnTo>
                <a:lnTo>
                  <a:pt x="353" y="274"/>
                </a:lnTo>
                <a:lnTo>
                  <a:pt x="351" y="274"/>
                </a:lnTo>
                <a:lnTo>
                  <a:pt x="351" y="272"/>
                </a:lnTo>
                <a:lnTo>
                  <a:pt x="349" y="272"/>
                </a:lnTo>
                <a:lnTo>
                  <a:pt x="347" y="272"/>
                </a:lnTo>
                <a:lnTo>
                  <a:pt x="346" y="272"/>
                </a:lnTo>
                <a:lnTo>
                  <a:pt x="346" y="274"/>
                </a:lnTo>
                <a:lnTo>
                  <a:pt x="344" y="276"/>
                </a:lnTo>
                <a:lnTo>
                  <a:pt x="342" y="276"/>
                </a:lnTo>
                <a:lnTo>
                  <a:pt x="342" y="277"/>
                </a:lnTo>
                <a:lnTo>
                  <a:pt x="341" y="277"/>
                </a:lnTo>
                <a:lnTo>
                  <a:pt x="341" y="279"/>
                </a:lnTo>
                <a:lnTo>
                  <a:pt x="339" y="279"/>
                </a:lnTo>
                <a:lnTo>
                  <a:pt x="337" y="279"/>
                </a:lnTo>
                <a:lnTo>
                  <a:pt x="337" y="281"/>
                </a:lnTo>
                <a:lnTo>
                  <a:pt x="337" y="282"/>
                </a:lnTo>
                <a:lnTo>
                  <a:pt x="335" y="282"/>
                </a:lnTo>
                <a:lnTo>
                  <a:pt x="335" y="284"/>
                </a:lnTo>
                <a:lnTo>
                  <a:pt x="335" y="282"/>
                </a:lnTo>
                <a:lnTo>
                  <a:pt x="334" y="282"/>
                </a:lnTo>
                <a:lnTo>
                  <a:pt x="332" y="282"/>
                </a:lnTo>
                <a:lnTo>
                  <a:pt x="330" y="282"/>
                </a:lnTo>
                <a:lnTo>
                  <a:pt x="330" y="284"/>
                </a:lnTo>
                <a:lnTo>
                  <a:pt x="329" y="284"/>
                </a:lnTo>
                <a:lnTo>
                  <a:pt x="329" y="286"/>
                </a:lnTo>
                <a:lnTo>
                  <a:pt x="327" y="286"/>
                </a:lnTo>
                <a:lnTo>
                  <a:pt x="327" y="288"/>
                </a:lnTo>
                <a:lnTo>
                  <a:pt x="327" y="289"/>
                </a:lnTo>
                <a:lnTo>
                  <a:pt x="325" y="289"/>
                </a:lnTo>
                <a:lnTo>
                  <a:pt x="325" y="288"/>
                </a:lnTo>
                <a:lnTo>
                  <a:pt x="325" y="286"/>
                </a:lnTo>
                <a:lnTo>
                  <a:pt x="323" y="286"/>
                </a:lnTo>
                <a:lnTo>
                  <a:pt x="323" y="288"/>
                </a:lnTo>
                <a:lnTo>
                  <a:pt x="322" y="288"/>
                </a:lnTo>
                <a:lnTo>
                  <a:pt x="320" y="288"/>
                </a:lnTo>
                <a:lnTo>
                  <a:pt x="318" y="288"/>
                </a:lnTo>
                <a:lnTo>
                  <a:pt x="316" y="288"/>
                </a:lnTo>
                <a:lnTo>
                  <a:pt x="318" y="288"/>
                </a:lnTo>
                <a:lnTo>
                  <a:pt x="318" y="286"/>
                </a:lnTo>
                <a:lnTo>
                  <a:pt x="316" y="288"/>
                </a:lnTo>
                <a:lnTo>
                  <a:pt x="315" y="288"/>
                </a:lnTo>
                <a:lnTo>
                  <a:pt x="315" y="286"/>
                </a:lnTo>
                <a:lnTo>
                  <a:pt x="313" y="286"/>
                </a:lnTo>
                <a:lnTo>
                  <a:pt x="315" y="288"/>
                </a:lnTo>
                <a:lnTo>
                  <a:pt x="315" y="289"/>
                </a:lnTo>
                <a:lnTo>
                  <a:pt x="313" y="289"/>
                </a:lnTo>
                <a:lnTo>
                  <a:pt x="313" y="288"/>
                </a:lnTo>
                <a:lnTo>
                  <a:pt x="311" y="288"/>
                </a:lnTo>
                <a:lnTo>
                  <a:pt x="311" y="289"/>
                </a:lnTo>
                <a:lnTo>
                  <a:pt x="313" y="289"/>
                </a:lnTo>
                <a:lnTo>
                  <a:pt x="311" y="289"/>
                </a:lnTo>
                <a:lnTo>
                  <a:pt x="311" y="288"/>
                </a:lnTo>
                <a:lnTo>
                  <a:pt x="310" y="288"/>
                </a:lnTo>
                <a:lnTo>
                  <a:pt x="308" y="288"/>
                </a:lnTo>
                <a:lnTo>
                  <a:pt x="308" y="289"/>
                </a:lnTo>
                <a:lnTo>
                  <a:pt x="306" y="289"/>
                </a:lnTo>
                <a:lnTo>
                  <a:pt x="306" y="288"/>
                </a:lnTo>
                <a:lnTo>
                  <a:pt x="306" y="289"/>
                </a:lnTo>
                <a:lnTo>
                  <a:pt x="304" y="289"/>
                </a:lnTo>
                <a:lnTo>
                  <a:pt x="303" y="288"/>
                </a:lnTo>
                <a:lnTo>
                  <a:pt x="301" y="288"/>
                </a:lnTo>
                <a:lnTo>
                  <a:pt x="299" y="288"/>
                </a:lnTo>
                <a:lnTo>
                  <a:pt x="299" y="286"/>
                </a:lnTo>
                <a:lnTo>
                  <a:pt x="298" y="286"/>
                </a:lnTo>
                <a:lnTo>
                  <a:pt x="296" y="286"/>
                </a:lnTo>
                <a:lnTo>
                  <a:pt x="296" y="288"/>
                </a:lnTo>
                <a:lnTo>
                  <a:pt x="294" y="288"/>
                </a:lnTo>
                <a:lnTo>
                  <a:pt x="292" y="288"/>
                </a:lnTo>
                <a:lnTo>
                  <a:pt x="292" y="289"/>
                </a:lnTo>
                <a:lnTo>
                  <a:pt x="291" y="289"/>
                </a:lnTo>
                <a:lnTo>
                  <a:pt x="291" y="291"/>
                </a:lnTo>
                <a:lnTo>
                  <a:pt x="289" y="291"/>
                </a:lnTo>
                <a:lnTo>
                  <a:pt x="289" y="293"/>
                </a:lnTo>
                <a:lnTo>
                  <a:pt x="287" y="293"/>
                </a:lnTo>
                <a:lnTo>
                  <a:pt x="287" y="295"/>
                </a:lnTo>
                <a:lnTo>
                  <a:pt x="285" y="295"/>
                </a:lnTo>
                <a:lnTo>
                  <a:pt x="285" y="293"/>
                </a:lnTo>
                <a:lnTo>
                  <a:pt x="284" y="293"/>
                </a:lnTo>
                <a:lnTo>
                  <a:pt x="284" y="291"/>
                </a:lnTo>
                <a:lnTo>
                  <a:pt x="282" y="291"/>
                </a:lnTo>
                <a:lnTo>
                  <a:pt x="282" y="289"/>
                </a:lnTo>
                <a:lnTo>
                  <a:pt x="280" y="289"/>
                </a:lnTo>
                <a:lnTo>
                  <a:pt x="280" y="288"/>
                </a:lnTo>
                <a:lnTo>
                  <a:pt x="280" y="286"/>
                </a:lnTo>
                <a:lnTo>
                  <a:pt x="280" y="284"/>
                </a:lnTo>
                <a:lnTo>
                  <a:pt x="279" y="284"/>
                </a:lnTo>
                <a:lnTo>
                  <a:pt x="277" y="284"/>
                </a:lnTo>
                <a:lnTo>
                  <a:pt x="277" y="282"/>
                </a:lnTo>
                <a:lnTo>
                  <a:pt x="279" y="282"/>
                </a:lnTo>
                <a:lnTo>
                  <a:pt x="279" y="281"/>
                </a:lnTo>
                <a:lnTo>
                  <a:pt x="279" y="279"/>
                </a:lnTo>
                <a:lnTo>
                  <a:pt x="277" y="279"/>
                </a:lnTo>
                <a:lnTo>
                  <a:pt x="277" y="277"/>
                </a:lnTo>
                <a:lnTo>
                  <a:pt x="275" y="277"/>
                </a:lnTo>
                <a:lnTo>
                  <a:pt x="275" y="276"/>
                </a:lnTo>
                <a:lnTo>
                  <a:pt x="273" y="276"/>
                </a:lnTo>
                <a:lnTo>
                  <a:pt x="273" y="274"/>
                </a:lnTo>
                <a:lnTo>
                  <a:pt x="272" y="274"/>
                </a:lnTo>
                <a:lnTo>
                  <a:pt x="272" y="276"/>
                </a:lnTo>
                <a:lnTo>
                  <a:pt x="272" y="274"/>
                </a:lnTo>
                <a:lnTo>
                  <a:pt x="270" y="274"/>
                </a:lnTo>
                <a:lnTo>
                  <a:pt x="270" y="272"/>
                </a:lnTo>
                <a:lnTo>
                  <a:pt x="268" y="272"/>
                </a:lnTo>
                <a:lnTo>
                  <a:pt x="267" y="272"/>
                </a:lnTo>
                <a:lnTo>
                  <a:pt x="265" y="272"/>
                </a:lnTo>
                <a:lnTo>
                  <a:pt x="265" y="270"/>
                </a:lnTo>
                <a:lnTo>
                  <a:pt x="263" y="270"/>
                </a:lnTo>
                <a:lnTo>
                  <a:pt x="263" y="272"/>
                </a:lnTo>
                <a:lnTo>
                  <a:pt x="263" y="270"/>
                </a:lnTo>
                <a:lnTo>
                  <a:pt x="263" y="269"/>
                </a:lnTo>
                <a:lnTo>
                  <a:pt x="261" y="269"/>
                </a:lnTo>
                <a:lnTo>
                  <a:pt x="261" y="270"/>
                </a:lnTo>
                <a:lnTo>
                  <a:pt x="260" y="270"/>
                </a:lnTo>
                <a:lnTo>
                  <a:pt x="260" y="269"/>
                </a:lnTo>
                <a:lnTo>
                  <a:pt x="258" y="269"/>
                </a:lnTo>
                <a:lnTo>
                  <a:pt x="258" y="267"/>
                </a:lnTo>
                <a:lnTo>
                  <a:pt x="258" y="269"/>
                </a:lnTo>
                <a:lnTo>
                  <a:pt x="256" y="269"/>
                </a:lnTo>
                <a:lnTo>
                  <a:pt x="256" y="267"/>
                </a:lnTo>
                <a:lnTo>
                  <a:pt x="255" y="269"/>
                </a:lnTo>
                <a:lnTo>
                  <a:pt x="255" y="270"/>
                </a:lnTo>
                <a:lnTo>
                  <a:pt x="255" y="269"/>
                </a:lnTo>
                <a:lnTo>
                  <a:pt x="253" y="269"/>
                </a:lnTo>
                <a:lnTo>
                  <a:pt x="253" y="267"/>
                </a:lnTo>
                <a:lnTo>
                  <a:pt x="251" y="267"/>
                </a:lnTo>
                <a:lnTo>
                  <a:pt x="251" y="269"/>
                </a:lnTo>
                <a:lnTo>
                  <a:pt x="249" y="269"/>
                </a:lnTo>
                <a:lnTo>
                  <a:pt x="248" y="269"/>
                </a:lnTo>
                <a:lnTo>
                  <a:pt x="246" y="269"/>
                </a:lnTo>
                <a:lnTo>
                  <a:pt x="246" y="267"/>
                </a:lnTo>
                <a:lnTo>
                  <a:pt x="244" y="265"/>
                </a:lnTo>
                <a:lnTo>
                  <a:pt x="246" y="265"/>
                </a:lnTo>
                <a:lnTo>
                  <a:pt x="246" y="264"/>
                </a:lnTo>
                <a:lnTo>
                  <a:pt x="244" y="264"/>
                </a:lnTo>
                <a:lnTo>
                  <a:pt x="244" y="262"/>
                </a:lnTo>
                <a:lnTo>
                  <a:pt x="242" y="262"/>
                </a:lnTo>
                <a:lnTo>
                  <a:pt x="241" y="262"/>
                </a:lnTo>
                <a:lnTo>
                  <a:pt x="239" y="262"/>
                </a:lnTo>
                <a:lnTo>
                  <a:pt x="239" y="260"/>
                </a:lnTo>
                <a:lnTo>
                  <a:pt x="239" y="262"/>
                </a:lnTo>
                <a:lnTo>
                  <a:pt x="237" y="262"/>
                </a:lnTo>
                <a:lnTo>
                  <a:pt x="237" y="264"/>
                </a:lnTo>
                <a:lnTo>
                  <a:pt x="236" y="264"/>
                </a:lnTo>
                <a:lnTo>
                  <a:pt x="236" y="262"/>
                </a:lnTo>
                <a:lnTo>
                  <a:pt x="236" y="264"/>
                </a:lnTo>
                <a:lnTo>
                  <a:pt x="236" y="262"/>
                </a:lnTo>
                <a:lnTo>
                  <a:pt x="234" y="262"/>
                </a:lnTo>
                <a:lnTo>
                  <a:pt x="234" y="260"/>
                </a:lnTo>
                <a:lnTo>
                  <a:pt x="232" y="260"/>
                </a:lnTo>
                <a:lnTo>
                  <a:pt x="232" y="258"/>
                </a:lnTo>
                <a:lnTo>
                  <a:pt x="230" y="258"/>
                </a:lnTo>
                <a:lnTo>
                  <a:pt x="229" y="258"/>
                </a:lnTo>
                <a:lnTo>
                  <a:pt x="229" y="260"/>
                </a:lnTo>
                <a:lnTo>
                  <a:pt x="227" y="260"/>
                </a:lnTo>
                <a:lnTo>
                  <a:pt x="225" y="258"/>
                </a:lnTo>
                <a:lnTo>
                  <a:pt x="225" y="260"/>
                </a:lnTo>
                <a:lnTo>
                  <a:pt x="224" y="260"/>
                </a:lnTo>
                <a:lnTo>
                  <a:pt x="224" y="258"/>
                </a:lnTo>
                <a:lnTo>
                  <a:pt x="222" y="258"/>
                </a:lnTo>
                <a:lnTo>
                  <a:pt x="222" y="260"/>
                </a:lnTo>
                <a:lnTo>
                  <a:pt x="220" y="260"/>
                </a:lnTo>
                <a:lnTo>
                  <a:pt x="218" y="260"/>
                </a:lnTo>
                <a:lnTo>
                  <a:pt x="218" y="258"/>
                </a:lnTo>
                <a:lnTo>
                  <a:pt x="217" y="258"/>
                </a:lnTo>
                <a:lnTo>
                  <a:pt x="215" y="258"/>
                </a:lnTo>
                <a:lnTo>
                  <a:pt x="213" y="258"/>
                </a:lnTo>
                <a:lnTo>
                  <a:pt x="211" y="257"/>
                </a:lnTo>
                <a:lnTo>
                  <a:pt x="211" y="258"/>
                </a:lnTo>
                <a:lnTo>
                  <a:pt x="210" y="258"/>
                </a:lnTo>
                <a:lnTo>
                  <a:pt x="208" y="258"/>
                </a:lnTo>
                <a:lnTo>
                  <a:pt x="206" y="258"/>
                </a:lnTo>
                <a:lnTo>
                  <a:pt x="205" y="258"/>
                </a:lnTo>
                <a:lnTo>
                  <a:pt x="203" y="258"/>
                </a:lnTo>
                <a:lnTo>
                  <a:pt x="203" y="260"/>
                </a:lnTo>
                <a:lnTo>
                  <a:pt x="203" y="262"/>
                </a:lnTo>
                <a:lnTo>
                  <a:pt x="201" y="262"/>
                </a:lnTo>
                <a:lnTo>
                  <a:pt x="201" y="264"/>
                </a:lnTo>
                <a:lnTo>
                  <a:pt x="199" y="264"/>
                </a:lnTo>
                <a:lnTo>
                  <a:pt x="198" y="264"/>
                </a:lnTo>
                <a:lnTo>
                  <a:pt x="196" y="264"/>
                </a:lnTo>
                <a:lnTo>
                  <a:pt x="194" y="264"/>
                </a:lnTo>
                <a:lnTo>
                  <a:pt x="194" y="265"/>
                </a:lnTo>
                <a:lnTo>
                  <a:pt x="193" y="265"/>
                </a:lnTo>
                <a:lnTo>
                  <a:pt x="193" y="264"/>
                </a:lnTo>
                <a:lnTo>
                  <a:pt x="191" y="264"/>
                </a:lnTo>
                <a:lnTo>
                  <a:pt x="189" y="264"/>
                </a:lnTo>
                <a:lnTo>
                  <a:pt x="189" y="262"/>
                </a:lnTo>
                <a:lnTo>
                  <a:pt x="187" y="262"/>
                </a:lnTo>
                <a:lnTo>
                  <a:pt x="186" y="262"/>
                </a:lnTo>
                <a:lnTo>
                  <a:pt x="184" y="262"/>
                </a:lnTo>
                <a:lnTo>
                  <a:pt x="182" y="262"/>
                </a:lnTo>
                <a:lnTo>
                  <a:pt x="182" y="264"/>
                </a:lnTo>
                <a:lnTo>
                  <a:pt x="180" y="264"/>
                </a:lnTo>
                <a:lnTo>
                  <a:pt x="179" y="264"/>
                </a:lnTo>
                <a:lnTo>
                  <a:pt x="179" y="262"/>
                </a:lnTo>
                <a:lnTo>
                  <a:pt x="177" y="262"/>
                </a:lnTo>
                <a:lnTo>
                  <a:pt x="177" y="260"/>
                </a:lnTo>
                <a:lnTo>
                  <a:pt x="175" y="260"/>
                </a:lnTo>
                <a:lnTo>
                  <a:pt x="175" y="258"/>
                </a:lnTo>
                <a:lnTo>
                  <a:pt x="174" y="258"/>
                </a:lnTo>
                <a:lnTo>
                  <a:pt x="172" y="258"/>
                </a:lnTo>
                <a:lnTo>
                  <a:pt x="170" y="260"/>
                </a:lnTo>
                <a:lnTo>
                  <a:pt x="168" y="260"/>
                </a:lnTo>
                <a:lnTo>
                  <a:pt x="167" y="260"/>
                </a:lnTo>
                <a:lnTo>
                  <a:pt x="167" y="258"/>
                </a:lnTo>
                <a:lnTo>
                  <a:pt x="165" y="258"/>
                </a:lnTo>
                <a:lnTo>
                  <a:pt x="165" y="257"/>
                </a:lnTo>
                <a:lnTo>
                  <a:pt x="163" y="257"/>
                </a:lnTo>
                <a:lnTo>
                  <a:pt x="162" y="257"/>
                </a:lnTo>
                <a:lnTo>
                  <a:pt x="162" y="255"/>
                </a:lnTo>
                <a:lnTo>
                  <a:pt x="160" y="255"/>
                </a:lnTo>
                <a:lnTo>
                  <a:pt x="160" y="253"/>
                </a:lnTo>
                <a:lnTo>
                  <a:pt x="160" y="251"/>
                </a:lnTo>
                <a:lnTo>
                  <a:pt x="160" y="250"/>
                </a:lnTo>
                <a:lnTo>
                  <a:pt x="162" y="250"/>
                </a:lnTo>
                <a:lnTo>
                  <a:pt x="162" y="248"/>
                </a:lnTo>
                <a:lnTo>
                  <a:pt x="162" y="246"/>
                </a:lnTo>
                <a:lnTo>
                  <a:pt x="162" y="245"/>
                </a:lnTo>
                <a:lnTo>
                  <a:pt x="162" y="243"/>
                </a:lnTo>
                <a:lnTo>
                  <a:pt x="160" y="243"/>
                </a:lnTo>
                <a:lnTo>
                  <a:pt x="160" y="241"/>
                </a:lnTo>
                <a:lnTo>
                  <a:pt x="162" y="241"/>
                </a:lnTo>
                <a:lnTo>
                  <a:pt x="162" y="239"/>
                </a:lnTo>
                <a:lnTo>
                  <a:pt x="162" y="238"/>
                </a:lnTo>
                <a:lnTo>
                  <a:pt x="160" y="238"/>
                </a:lnTo>
                <a:lnTo>
                  <a:pt x="160" y="236"/>
                </a:lnTo>
                <a:lnTo>
                  <a:pt x="160" y="234"/>
                </a:lnTo>
                <a:lnTo>
                  <a:pt x="158" y="234"/>
                </a:lnTo>
                <a:lnTo>
                  <a:pt x="158" y="233"/>
                </a:lnTo>
                <a:lnTo>
                  <a:pt x="156" y="233"/>
                </a:lnTo>
                <a:lnTo>
                  <a:pt x="156" y="231"/>
                </a:lnTo>
                <a:lnTo>
                  <a:pt x="155" y="231"/>
                </a:lnTo>
                <a:lnTo>
                  <a:pt x="155" y="229"/>
                </a:lnTo>
                <a:lnTo>
                  <a:pt x="155" y="227"/>
                </a:lnTo>
                <a:lnTo>
                  <a:pt x="156" y="227"/>
                </a:lnTo>
                <a:lnTo>
                  <a:pt x="155" y="227"/>
                </a:lnTo>
                <a:lnTo>
                  <a:pt x="156" y="227"/>
                </a:lnTo>
                <a:lnTo>
                  <a:pt x="156" y="226"/>
                </a:lnTo>
                <a:lnTo>
                  <a:pt x="156" y="224"/>
                </a:lnTo>
                <a:lnTo>
                  <a:pt x="158" y="224"/>
                </a:lnTo>
                <a:lnTo>
                  <a:pt x="158" y="222"/>
                </a:lnTo>
                <a:lnTo>
                  <a:pt x="158" y="220"/>
                </a:lnTo>
                <a:lnTo>
                  <a:pt x="160" y="220"/>
                </a:lnTo>
                <a:lnTo>
                  <a:pt x="160" y="219"/>
                </a:lnTo>
                <a:lnTo>
                  <a:pt x="162" y="219"/>
                </a:lnTo>
                <a:lnTo>
                  <a:pt x="162" y="217"/>
                </a:lnTo>
                <a:lnTo>
                  <a:pt x="162" y="215"/>
                </a:lnTo>
                <a:lnTo>
                  <a:pt x="162" y="214"/>
                </a:lnTo>
                <a:lnTo>
                  <a:pt x="162" y="215"/>
                </a:lnTo>
                <a:lnTo>
                  <a:pt x="160" y="215"/>
                </a:lnTo>
                <a:lnTo>
                  <a:pt x="158" y="215"/>
                </a:lnTo>
                <a:lnTo>
                  <a:pt x="156" y="215"/>
                </a:lnTo>
                <a:lnTo>
                  <a:pt x="155" y="215"/>
                </a:lnTo>
                <a:lnTo>
                  <a:pt x="155" y="217"/>
                </a:lnTo>
                <a:lnTo>
                  <a:pt x="153" y="217"/>
                </a:lnTo>
                <a:lnTo>
                  <a:pt x="151" y="217"/>
                </a:lnTo>
                <a:lnTo>
                  <a:pt x="150" y="217"/>
                </a:lnTo>
                <a:lnTo>
                  <a:pt x="148" y="217"/>
                </a:lnTo>
                <a:lnTo>
                  <a:pt x="148" y="219"/>
                </a:lnTo>
                <a:lnTo>
                  <a:pt x="146" y="219"/>
                </a:lnTo>
                <a:lnTo>
                  <a:pt x="144" y="219"/>
                </a:lnTo>
                <a:lnTo>
                  <a:pt x="143" y="219"/>
                </a:lnTo>
                <a:lnTo>
                  <a:pt x="141" y="219"/>
                </a:lnTo>
                <a:lnTo>
                  <a:pt x="141" y="220"/>
                </a:lnTo>
                <a:lnTo>
                  <a:pt x="139" y="220"/>
                </a:lnTo>
                <a:lnTo>
                  <a:pt x="137" y="220"/>
                </a:lnTo>
                <a:lnTo>
                  <a:pt x="136" y="220"/>
                </a:lnTo>
                <a:lnTo>
                  <a:pt x="136" y="222"/>
                </a:lnTo>
                <a:lnTo>
                  <a:pt x="134" y="222"/>
                </a:lnTo>
                <a:lnTo>
                  <a:pt x="132" y="222"/>
                </a:lnTo>
                <a:lnTo>
                  <a:pt x="132" y="224"/>
                </a:lnTo>
                <a:lnTo>
                  <a:pt x="131" y="224"/>
                </a:lnTo>
                <a:lnTo>
                  <a:pt x="129" y="224"/>
                </a:lnTo>
                <a:lnTo>
                  <a:pt x="127" y="224"/>
                </a:lnTo>
                <a:lnTo>
                  <a:pt x="125" y="224"/>
                </a:lnTo>
                <a:lnTo>
                  <a:pt x="124" y="224"/>
                </a:lnTo>
                <a:lnTo>
                  <a:pt x="122" y="226"/>
                </a:lnTo>
                <a:lnTo>
                  <a:pt x="120" y="226"/>
                </a:lnTo>
                <a:lnTo>
                  <a:pt x="119" y="226"/>
                </a:lnTo>
                <a:lnTo>
                  <a:pt x="117" y="226"/>
                </a:lnTo>
                <a:lnTo>
                  <a:pt x="115" y="226"/>
                </a:lnTo>
                <a:lnTo>
                  <a:pt x="113" y="226"/>
                </a:lnTo>
                <a:lnTo>
                  <a:pt x="112" y="226"/>
                </a:lnTo>
                <a:lnTo>
                  <a:pt x="110" y="226"/>
                </a:lnTo>
                <a:lnTo>
                  <a:pt x="110" y="227"/>
                </a:lnTo>
                <a:lnTo>
                  <a:pt x="108" y="227"/>
                </a:lnTo>
                <a:lnTo>
                  <a:pt x="106" y="227"/>
                </a:lnTo>
                <a:lnTo>
                  <a:pt x="105" y="227"/>
                </a:lnTo>
                <a:lnTo>
                  <a:pt x="103" y="227"/>
                </a:lnTo>
                <a:lnTo>
                  <a:pt x="101" y="227"/>
                </a:lnTo>
                <a:lnTo>
                  <a:pt x="100" y="227"/>
                </a:lnTo>
                <a:lnTo>
                  <a:pt x="100" y="229"/>
                </a:lnTo>
                <a:lnTo>
                  <a:pt x="98" y="229"/>
                </a:lnTo>
                <a:lnTo>
                  <a:pt x="96" y="229"/>
                </a:lnTo>
                <a:lnTo>
                  <a:pt x="94" y="229"/>
                </a:lnTo>
                <a:lnTo>
                  <a:pt x="93" y="229"/>
                </a:lnTo>
                <a:lnTo>
                  <a:pt x="91" y="229"/>
                </a:lnTo>
                <a:lnTo>
                  <a:pt x="91" y="231"/>
                </a:lnTo>
                <a:lnTo>
                  <a:pt x="89" y="231"/>
                </a:lnTo>
                <a:lnTo>
                  <a:pt x="88" y="231"/>
                </a:lnTo>
                <a:lnTo>
                  <a:pt x="86" y="231"/>
                </a:lnTo>
                <a:lnTo>
                  <a:pt x="86" y="233"/>
                </a:lnTo>
                <a:lnTo>
                  <a:pt x="84" y="233"/>
                </a:lnTo>
                <a:lnTo>
                  <a:pt x="82" y="233"/>
                </a:lnTo>
                <a:lnTo>
                  <a:pt x="82" y="234"/>
                </a:lnTo>
                <a:lnTo>
                  <a:pt x="82" y="236"/>
                </a:lnTo>
                <a:lnTo>
                  <a:pt x="82" y="238"/>
                </a:lnTo>
                <a:lnTo>
                  <a:pt x="81" y="238"/>
                </a:lnTo>
                <a:lnTo>
                  <a:pt x="81" y="239"/>
                </a:lnTo>
                <a:lnTo>
                  <a:pt x="81" y="241"/>
                </a:lnTo>
                <a:lnTo>
                  <a:pt x="79" y="241"/>
                </a:lnTo>
                <a:lnTo>
                  <a:pt x="77" y="241"/>
                </a:lnTo>
                <a:lnTo>
                  <a:pt x="76" y="241"/>
                </a:lnTo>
                <a:lnTo>
                  <a:pt x="76" y="239"/>
                </a:lnTo>
                <a:lnTo>
                  <a:pt x="74" y="239"/>
                </a:lnTo>
                <a:lnTo>
                  <a:pt x="72" y="239"/>
                </a:lnTo>
                <a:lnTo>
                  <a:pt x="72" y="238"/>
                </a:lnTo>
                <a:lnTo>
                  <a:pt x="72" y="239"/>
                </a:lnTo>
                <a:lnTo>
                  <a:pt x="72" y="238"/>
                </a:lnTo>
                <a:lnTo>
                  <a:pt x="70" y="238"/>
                </a:lnTo>
                <a:lnTo>
                  <a:pt x="70" y="236"/>
                </a:lnTo>
                <a:lnTo>
                  <a:pt x="69" y="236"/>
                </a:lnTo>
                <a:lnTo>
                  <a:pt x="69" y="234"/>
                </a:lnTo>
                <a:lnTo>
                  <a:pt x="67" y="234"/>
                </a:lnTo>
                <a:lnTo>
                  <a:pt x="67" y="236"/>
                </a:lnTo>
                <a:lnTo>
                  <a:pt x="67" y="234"/>
                </a:lnTo>
                <a:lnTo>
                  <a:pt x="65" y="234"/>
                </a:lnTo>
                <a:lnTo>
                  <a:pt x="63" y="234"/>
                </a:lnTo>
                <a:lnTo>
                  <a:pt x="63" y="236"/>
                </a:lnTo>
                <a:lnTo>
                  <a:pt x="62" y="236"/>
                </a:lnTo>
                <a:lnTo>
                  <a:pt x="60" y="236"/>
                </a:lnTo>
                <a:lnTo>
                  <a:pt x="60" y="238"/>
                </a:lnTo>
                <a:lnTo>
                  <a:pt x="58" y="238"/>
                </a:lnTo>
                <a:lnTo>
                  <a:pt x="58" y="239"/>
                </a:lnTo>
                <a:lnTo>
                  <a:pt x="58" y="238"/>
                </a:lnTo>
                <a:lnTo>
                  <a:pt x="58" y="239"/>
                </a:lnTo>
                <a:lnTo>
                  <a:pt x="57" y="239"/>
                </a:lnTo>
                <a:lnTo>
                  <a:pt x="55" y="239"/>
                </a:lnTo>
                <a:lnTo>
                  <a:pt x="53" y="239"/>
                </a:lnTo>
                <a:lnTo>
                  <a:pt x="51" y="239"/>
                </a:lnTo>
                <a:lnTo>
                  <a:pt x="50" y="239"/>
                </a:lnTo>
                <a:lnTo>
                  <a:pt x="50" y="238"/>
                </a:lnTo>
                <a:lnTo>
                  <a:pt x="48" y="239"/>
                </a:lnTo>
                <a:lnTo>
                  <a:pt x="46" y="239"/>
                </a:lnTo>
                <a:lnTo>
                  <a:pt x="46" y="238"/>
                </a:lnTo>
                <a:lnTo>
                  <a:pt x="45" y="238"/>
                </a:lnTo>
                <a:lnTo>
                  <a:pt x="45" y="236"/>
                </a:lnTo>
                <a:lnTo>
                  <a:pt x="43" y="234"/>
                </a:lnTo>
                <a:lnTo>
                  <a:pt x="43" y="233"/>
                </a:lnTo>
                <a:lnTo>
                  <a:pt x="43" y="231"/>
                </a:lnTo>
                <a:lnTo>
                  <a:pt x="43" y="229"/>
                </a:lnTo>
                <a:lnTo>
                  <a:pt x="43" y="227"/>
                </a:lnTo>
                <a:lnTo>
                  <a:pt x="41" y="227"/>
                </a:lnTo>
                <a:lnTo>
                  <a:pt x="41" y="226"/>
                </a:lnTo>
                <a:lnTo>
                  <a:pt x="41" y="224"/>
                </a:lnTo>
                <a:lnTo>
                  <a:pt x="39" y="224"/>
                </a:lnTo>
                <a:lnTo>
                  <a:pt x="39" y="222"/>
                </a:lnTo>
                <a:lnTo>
                  <a:pt x="38" y="222"/>
                </a:lnTo>
                <a:lnTo>
                  <a:pt x="36" y="222"/>
                </a:lnTo>
                <a:lnTo>
                  <a:pt x="34" y="222"/>
                </a:lnTo>
                <a:lnTo>
                  <a:pt x="32" y="222"/>
                </a:lnTo>
                <a:lnTo>
                  <a:pt x="31" y="222"/>
                </a:lnTo>
                <a:lnTo>
                  <a:pt x="31" y="224"/>
                </a:lnTo>
                <a:lnTo>
                  <a:pt x="29" y="224"/>
                </a:lnTo>
                <a:lnTo>
                  <a:pt x="29" y="226"/>
                </a:lnTo>
                <a:lnTo>
                  <a:pt x="29" y="224"/>
                </a:lnTo>
                <a:lnTo>
                  <a:pt x="27" y="224"/>
                </a:lnTo>
                <a:lnTo>
                  <a:pt x="27" y="226"/>
                </a:lnTo>
                <a:lnTo>
                  <a:pt x="26" y="226"/>
                </a:lnTo>
                <a:lnTo>
                  <a:pt x="26" y="224"/>
                </a:lnTo>
                <a:lnTo>
                  <a:pt x="26" y="222"/>
                </a:lnTo>
                <a:lnTo>
                  <a:pt x="24" y="222"/>
                </a:lnTo>
                <a:lnTo>
                  <a:pt x="24" y="220"/>
                </a:lnTo>
                <a:lnTo>
                  <a:pt x="22" y="220"/>
                </a:lnTo>
                <a:lnTo>
                  <a:pt x="22" y="219"/>
                </a:lnTo>
                <a:lnTo>
                  <a:pt x="22" y="217"/>
                </a:lnTo>
                <a:lnTo>
                  <a:pt x="22" y="215"/>
                </a:lnTo>
                <a:lnTo>
                  <a:pt x="22" y="214"/>
                </a:lnTo>
                <a:lnTo>
                  <a:pt x="24" y="214"/>
                </a:lnTo>
                <a:lnTo>
                  <a:pt x="24" y="212"/>
                </a:lnTo>
                <a:lnTo>
                  <a:pt x="26" y="210"/>
                </a:lnTo>
                <a:lnTo>
                  <a:pt x="26" y="208"/>
                </a:lnTo>
                <a:lnTo>
                  <a:pt x="24" y="208"/>
                </a:lnTo>
                <a:lnTo>
                  <a:pt x="26" y="208"/>
                </a:lnTo>
                <a:lnTo>
                  <a:pt x="24" y="208"/>
                </a:lnTo>
                <a:lnTo>
                  <a:pt x="24" y="207"/>
                </a:lnTo>
                <a:lnTo>
                  <a:pt x="24" y="205"/>
                </a:lnTo>
                <a:lnTo>
                  <a:pt x="24" y="203"/>
                </a:lnTo>
                <a:lnTo>
                  <a:pt x="24" y="202"/>
                </a:lnTo>
                <a:lnTo>
                  <a:pt x="24" y="200"/>
                </a:lnTo>
                <a:lnTo>
                  <a:pt x="22" y="200"/>
                </a:lnTo>
                <a:lnTo>
                  <a:pt x="24" y="200"/>
                </a:lnTo>
                <a:lnTo>
                  <a:pt x="24" y="198"/>
                </a:lnTo>
                <a:lnTo>
                  <a:pt x="22" y="198"/>
                </a:lnTo>
                <a:lnTo>
                  <a:pt x="24" y="198"/>
                </a:lnTo>
                <a:lnTo>
                  <a:pt x="22" y="198"/>
                </a:lnTo>
                <a:lnTo>
                  <a:pt x="22" y="196"/>
                </a:lnTo>
                <a:lnTo>
                  <a:pt x="22" y="195"/>
                </a:lnTo>
                <a:lnTo>
                  <a:pt x="20" y="193"/>
                </a:lnTo>
                <a:lnTo>
                  <a:pt x="20" y="191"/>
                </a:lnTo>
                <a:lnTo>
                  <a:pt x="19" y="191"/>
                </a:lnTo>
                <a:lnTo>
                  <a:pt x="19" y="190"/>
                </a:lnTo>
                <a:lnTo>
                  <a:pt x="19" y="188"/>
                </a:lnTo>
                <a:lnTo>
                  <a:pt x="19" y="186"/>
                </a:lnTo>
                <a:lnTo>
                  <a:pt x="19" y="184"/>
                </a:lnTo>
                <a:lnTo>
                  <a:pt x="19" y="183"/>
                </a:lnTo>
                <a:lnTo>
                  <a:pt x="19" y="181"/>
                </a:lnTo>
                <a:lnTo>
                  <a:pt x="19" y="179"/>
                </a:lnTo>
                <a:lnTo>
                  <a:pt x="19" y="177"/>
                </a:lnTo>
                <a:lnTo>
                  <a:pt x="17" y="177"/>
                </a:lnTo>
                <a:lnTo>
                  <a:pt x="17" y="176"/>
                </a:lnTo>
                <a:lnTo>
                  <a:pt x="15" y="176"/>
                </a:lnTo>
                <a:lnTo>
                  <a:pt x="15" y="174"/>
                </a:lnTo>
                <a:lnTo>
                  <a:pt x="15" y="172"/>
                </a:lnTo>
                <a:lnTo>
                  <a:pt x="14" y="172"/>
                </a:lnTo>
                <a:lnTo>
                  <a:pt x="14" y="171"/>
                </a:lnTo>
                <a:lnTo>
                  <a:pt x="14" y="169"/>
                </a:lnTo>
                <a:lnTo>
                  <a:pt x="14" y="167"/>
                </a:lnTo>
                <a:lnTo>
                  <a:pt x="14" y="165"/>
                </a:lnTo>
                <a:lnTo>
                  <a:pt x="14" y="164"/>
                </a:lnTo>
                <a:lnTo>
                  <a:pt x="15" y="164"/>
                </a:lnTo>
                <a:lnTo>
                  <a:pt x="14" y="162"/>
                </a:lnTo>
                <a:lnTo>
                  <a:pt x="15" y="162"/>
                </a:lnTo>
                <a:lnTo>
                  <a:pt x="15" y="160"/>
                </a:lnTo>
                <a:lnTo>
                  <a:pt x="15" y="159"/>
                </a:lnTo>
                <a:lnTo>
                  <a:pt x="17" y="157"/>
                </a:lnTo>
                <a:lnTo>
                  <a:pt x="17" y="155"/>
                </a:lnTo>
                <a:lnTo>
                  <a:pt x="15" y="155"/>
                </a:lnTo>
                <a:lnTo>
                  <a:pt x="15" y="153"/>
                </a:lnTo>
                <a:lnTo>
                  <a:pt x="15" y="152"/>
                </a:lnTo>
                <a:lnTo>
                  <a:pt x="15" y="150"/>
                </a:lnTo>
                <a:lnTo>
                  <a:pt x="17" y="150"/>
                </a:lnTo>
                <a:lnTo>
                  <a:pt x="17" y="148"/>
                </a:lnTo>
                <a:lnTo>
                  <a:pt x="19" y="148"/>
                </a:lnTo>
                <a:lnTo>
                  <a:pt x="19" y="146"/>
                </a:lnTo>
                <a:lnTo>
                  <a:pt x="20" y="146"/>
                </a:lnTo>
                <a:lnTo>
                  <a:pt x="20" y="145"/>
                </a:lnTo>
                <a:lnTo>
                  <a:pt x="20" y="143"/>
                </a:lnTo>
                <a:lnTo>
                  <a:pt x="19" y="143"/>
                </a:lnTo>
                <a:lnTo>
                  <a:pt x="19" y="141"/>
                </a:lnTo>
                <a:lnTo>
                  <a:pt x="19" y="140"/>
                </a:lnTo>
                <a:lnTo>
                  <a:pt x="17" y="140"/>
                </a:lnTo>
                <a:lnTo>
                  <a:pt x="17" y="138"/>
                </a:lnTo>
                <a:lnTo>
                  <a:pt x="15" y="138"/>
                </a:lnTo>
                <a:lnTo>
                  <a:pt x="14" y="138"/>
                </a:lnTo>
                <a:lnTo>
                  <a:pt x="14" y="136"/>
                </a:lnTo>
                <a:lnTo>
                  <a:pt x="14" y="138"/>
                </a:lnTo>
                <a:lnTo>
                  <a:pt x="12" y="138"/>
                </a:lnTo>
                <a:lnTo>
                  <a:pt x="10" y="136"/>
                </a:lnTo>
                <a:lnTo>
                  <a:pt x="8" y="136"/>
                </a:lnTo>
                <a:lnTo>
                  <a:pt x="8" y="134"/>
                </a:lnTo>
                <a:lnTo>
                  <a:pt x="7" y="134"/>
                </a:lnTo>
                <a:lnTo>
                  <a:pt x="7" y="133"/>
                </a:lnTo>
                <a:lnTo>
                  <a:pt x="5" y="133"/>
                </a:lnTo>
                <a:lnTo>
                  <a:pt x="5" y="131"/>
                </a:lnTo>
                <a:lnTo>
                  <a:pt x="3" y="131"/>
                </a:lnTo>
                <a:lnTo>
                  <a:pt x="2" y="131"/>
                </a:lnTo>
                <a:lnTo>
                  <a:pt x="0" y="131"/>
                </a:lnTo>
                <a:lnTo>
                  <a:pt x="0" y="129"/>
                </a:lnTo>
                <a:lnTo>
                  <a:pt x="0" y="128"/>
                </a:lnTo>
                <a:lnTo>
                  <a:pt x="0" y="126"/>
                </a:lnTo>
                <a:lnTo>
                  <a:pt x="0" y="124"/>
                </a:lnTo>
                <a:lnTo>
                  <a:pt x="2" y="124"/>
                </a:lnTo>
                <a:lnTo>
                  <a:pt x="3" y="124"/>
                </a:lnTo>
                <a:lnTo>
                  <a:pt x="3" y="122"/>
                </a:lnTo>
                <a:lnTo>
                  <a:pt x="5" y="122"/>
                </a:lnTo>
                <a:lnTo>
                  <a:pt x="7" y="122"/>
                </a:lnTo>
                <a:lnTo>
                  <a:pt x="7" y="121"/>
                </a:lnTo>
                <a:lnTo>
                  <a:pt x="8" y="119"/>
                </a:lnTo>
                <a:lnTo>
                  <a:pt x="10" y="119"/>
                </a:lnTo>
                <a:lnTo>
                  <a:pt x="8" y="119"/>
                </a:lnTo>
                <a:lnTo>
                  <a:pt x="8" y="117"/>
                </a:lnTo>
                <a:lnTo>
                  <a:pt x="8" y="115"/>
                </a:lnTo>
                <a:lnTo>
                  <a:pt x="10" y="115"/>
                </a:lnTo>
                <a:lnTo>
                  <a:pt x="10" y="114"/>
                </a:lnTo>
                <a:lnTo>
                  <a:pt x="12" y="114"/>
                </a:lnTo>
                <a:lnTo>
                  <a:pt x="12" y="112"/>
                </a:lnTo>
                <a:lnTo>
                  <a:pt x="12" y="110"/>
                </a:lnTo>
                <a:lnTo>
                  <a:pt x="12" y="109"/>
                </a:lnTo>
                <a:lnTo>
                  <a:pt x="12" y="107"/>
                </a:lnTo>
                <a:lnTo>
                  <a:pt x="14" y="107"/>
                </a:lnTo>
                <a:lnTo>
                  <a:pt x="14" y="105"/>
                </a:lnTo>
                <a:lnTo>
                  <a:pt x="15" y="105"/>
                </a:lnTo>
                <a:lnTo>
                  <a:pt x="15" y="103"/>
                </a:lnTo>
                <a:lnTo>
                  <a:pt x="14" y="103"/>
                </a:lnTo>
                <a:lnTo>
                  <a:pt x="15" y="103"/>
                </a:lnTo>
                <a:lnTo>
                  <a:pt x="15" y="102"/>
                </a:lnTo>
                <a:lnTo>
                  <a:pt x="14" y="102"/>
                </a:lnTo>
                <a:lnTo>
                  <a:pt x="15" y="102"/>
                </a:lnTo>
                <a:lnTo>
                  <a:pt x="14" y="102"/>
                </a:lnTo>
                <a:lnTo>
                  <a:pt x="15" y="102"/>
                </a:lnTo>
                <a:lnTo>
                  <a:pt x="15" y="100"/>
                </a:lnTo>
                <a:lnTo>
                  <a:pt x="15" y="98"/>
                </a:lnTo>
                <a:lnTo>
                  <a:pt x="17" y="98"/>
                </a:lnTo>
                <a:lnTo>
                  <a:pt x="19" y="98"/>
                </a:lnTo>
                <a:lnTo>
                  <a:pt x="19" y="97"/>
                </a:lnTo>
                <a:lnTo>
                  <a:pt x="20" y="97"/>
                </a:lnTo>
                <a:lnTo>
                  <a:pt x="20" y="95"/>
                </a:lnTo>
                <a:lnTo>
                  <a:pt x="20" y="93"/>
                </a:lnTo>
                <a:lnTo>
                  <a:pt x="22" y="93"/>
                </a:lnTo>
                <a:lnTo>
                  <a:pt x="22" y="91"/>
                </a:lnTo>
                <a:lnTo>
                  <a:pt x="22" y="90"/>
                </a:lnTo>
                <a:lnTo>
                  <a:pt x="20" y="90"/>
                </a:lnTo>
                <a:lnTo>
                  <a:pt x="20" y="88"/>
                </a:lnTo>
                <a:lnTo>
                  <a:pt x="20" y="86"/>
                </a:lnTo>
                <a:lnTo>
                  <a:pt x="22" y="86"/>
                </a:lnTo>
                <a:lnTo>
                  <a:pt x="22" y="84"/>
                </a:lnTo>
                <a:lnTo>
                  <a:pt x="24" y="84"/>
                </a:lnTo>
                <a:lnTo>
                  <a:pt x="22" y="83"/>
                </a:lnTo>
                <a:lnTo>
                  <a:pt x="22" y="81"/>
                </a:lnTo>
                <a:lnTo>
                  <a:pt x="20" y="81"/>
                </a:lnTo>
                <a:lnTo>
                  <a:pt x="20" y="79"/>
                </a:lnTo>
                <a:lnTo>
                  <a:pt x="22" y="79"/>
                </a:lnTo>
                <a:lnTo>
                  <a:pt x="22" y="78"/>
                </a:lnTo>
                <a:lnTo>
                  <a:pt x="24" y="78"/>
                </a:lnTo>
                <a:lnTo>
                  <a:pt x="26" y="78"/>
                </a:lnTo>
                <a:lnTo>
                  <a:pt x="26" y="76"/>
                </a:lnTo>
                <a:lnTo>
                  <a:pt x="27" y="76"/>
                </a:lnTo>
                <a:lnTo>
                  <a:pt x="26" y="76"/>
                </a:lnTo>
                <a:lnTo>
                  <a:pt x="26" y="74"/>
                </a:lnTo>
                <a:lnTo>
                  <a:pt x="24" y="74"/>
                </a:lnTo>
                <a:lnTo>
                  <a:pt x="24" y="72"/>
                </a:lnTo>
                <a:lnTo>
                  <a:pt x="26" y="72"/>
                </a:lnTo>
                <a:lnTo>
                  <a:pt x="26" y="71"/>
                </a:lnTo>
                <a:lnTo>
                  <a:pt x="26" y="69"/>
                </a:lnTo>
                <a:lnTo>
                  <a:pt x="24" y="69"/>
                </a:lnTo>
                <a:lnTo>
                  <a:pt x="24" y="67"/>
                </a:lnTo>
                <a:lnTo>
                  <a:pt x="22" y="67"/>
                </a:lnTo>
                <a:lnTo>
                  <a:pt x="22" y="66"/>
                </a:lnTo>
                <a:lnTo>
                  <a:pt x="20" y="66"/>
                </a:lnTo>
                <a:lnTo>
                  <a:pt x="20" y="64"/>
                </a:lnTo>
                <a:lnTo>
                  <a:pt x="19" y="64"/>
                </a:lnTo>
                <a:lnTo>
                  <a:pt x="19" y="62"/>
                </a:lnTo>
                <a:lnTo>
                  <a:pt x="20" y="62"/>
                </a:lnTo>
                <a:lnTo>
                  <a:pt x="20" y="60"/>
                </a:lnTo>
                <a:lnTo>
                  <a:pt x="20" y="59"/>
                </a:lnTo>
                <a:lnTo>
                  <a:pt x="22" y="59"/>
                </a:lnTo>
                <a:lnTo>
                  <a:pt x="22" y="57"/>
                </a:lnTo>
                <a:lnTo>
                  <a:pt x="24" y="57"/>
                </a:lnTo>
                <a:lnTo>
                  <a:pt x="24" y="55"/>
                </a:lnTo>
                <a:lnTo>
                  <a:pt x="24" y="54"/>
                </a:lnTo>
                <a:lnTo>
                  <a:pt x="24" y="52"/>
                </a:lnTo>
                <a:lnTo>
                  <a:pt x="24" y="50"/>
                </a:lnTo>
                <a:lnTo>
                  <a:pt x="26" y="50"/>
                </a:lnTo>
                <a:lnTo>
                  <a:pt x="26" y="52"/>
                </a:lnTo>
                <a:lnTo>
                  <a:pt x="26" y="50"/>
                </a:lnTo>
                <a:lnTo>
                  <a:pt x="27" y="50"/>
                </a:lnTo>
                <a:lnTo>
                  <a:pt x="27" y="52"/>
                </a:lnTo>
                <a:lnTo>
                  <a:pt x="27" y="54"/>
                </a:lnTo>
                <a:lnTo>
                  <a:pt x="29" y="55"/>
                </a:lnTo>
                <a:lnTo>
                  <a:pt x="31" y="55"/>
                </a:lnTo>
                <a:lnTo>
                  <a:pt x="31" y="57"/>
                </a:lnTo>
                <a:lnTo>
                  <a:pt x="32" y="57"/>
                </a:lnTo>
                <a:lnTo>
                  <a:pt x="32" y="59"/>
                </a:lnTo>
                <a:lnTo>
                  <a:pt x="34" y="59"/>
                </a:lnTo>
                <a:lnTo>
                  <a:pt x="34" y="60"/>
                </a:lnTo>
                <a:lnTo>
                  <a:pt x="36" y="60"/>
                </a:lnTo>
                <a:lnTo>
                  <a:pt x="38" y="60"/>
                </a:lnTo>
                <a:lnTo>
                  <a:pt x="39" y="60"/>
                </a:lnTo>
                <a:lnTo>
                  <a:pt x="39" y="62"/>
                </a:lnTo>
                <a:lnTo>
                  <a:pt x="41" y="62"/>
                </a:lnTo>
                <a:lnTo>
                  <a:pt x="41" y="64"/>
                </a:lnTo>
                <a:lnTo>
                  <a:pt x="43" y="64"/>
                </a:lnTo>
                <a:lnTo>
                  <a:pt x="45" y="64"/>
                </a:lnTo>
                <a:lnTo>
                  <a:pt x="46" y="64"/>
                </a:lnTo>
                <a:lnTo>
                  <a:pt x="46" y="62"/>
                </a:lnTo>
                <a:lnTo>
                  <a:pt x="48" y="62"/>
                </a:lnTo>
                <a:lnTo>
                  <a:pt x="48" y="60"/>
                </a:lnTo>
                <a:lnTo>
                  <a:pt x="50" y="60"/>
                </a:lnTo>
                <a:lnTo>
                  <a:pt x="50" y="59"/>
                </a:lnTo>
                <a:lnTo>
                  <a:pt x="51" y="59"/>
                </a:lnTo>
                <a:lnTo>
                  <a:pt x="51" y="60"/>
                </a:lnTo>
                <a:lnTo>
                  <a:pt x="53" y="60"/>
                </a:lnTo>
                <a:lnTo>
                  <a:pt x="53" y="62"/>
                </a:lnTo>
                <a:lnTo>
                  <a:pt x="53" y="64"/>
                </a:lnTo>
                <a:lnTo>
                  <a:pt x="53" y="66"/>
                </a:lnTo>
                <a:lnTo>
                  <a:pt x="55" y="66"/>
                </a:lnTo>
                <a:lnTo>
                  <a:pt x="55" y="64"/>
                </a:lnTo>
                <a:lnTo>
                  <a:pt x="57" y="64"/>
                </a:lnTo>
                <a:lnTo>
                  <a:pt x="58" y="64"/>
                </a:lnTo>
                <a:lnTo>
                  <a:pt x="58" y="62"/>
                </a:lnTo>
                <a:lnTo>
                  <a:pt x="58" y="60"/>
                </a:lnTo>
                <a:lnTo>
                  <a:pt x="58" y="59"/>
                </a:lnTo>
                <a:lnTo>
                  <a:pt x="58" y="57"/>
                </a:lnTo>
                <a:lnTo>
                  <a:pt x="58" y="55"/>
                </a:lnTo>
                <a:lnTo>
                  <a:pt x="58" y="54"/>
                </a:lnTo>
                <a:lnTo>
                  <a:pt x="57" y="54"/>
                </a:lnTo>
                <a:lnTo>
                  <a:pt x="57" y="52"/>
                </a:lnTo>
                <a:lnTo>
                  <a:pt x="58" y="52"/>
                </a:lnTo>
                <a:lnTo>
                  <a:pt x="60" y="52"/>
                </a:lnTo>
                <a:lnTo>
                  <a:pt x="62" y="52"/>
                </a:lnTo>
                <a:lnTo>
                  <a:pt x="62" y="54"/>
                </a:lnTo>
                <a:lnTo>
                  <a:pt x="63" y="54"/>
                </a:lnTo>
                <a:lnTo>
                  <a:pt x="65" y="54"/>
                </a:lnTo>
                <a:lnTo>
                  <a:pt x="65" y="52"/>
                </a:lnTo>
                <a:lnTo>
                  <a:pt x="63" y="52"/>
                </a:lnTo>
                <a:lnTo>
                  <a:pt x="63" y="50"/>
                </a:lnTo>
                <a:lnTo>
                  <a:pt x="63" y="48"/>
                </a:lnTo>
                <a:lnTo>
                  <a:pt x="63" y="47"/>
                </a:lnTo>
                <a:lnTo>
                  <a:pt x="62" y="47"/>
                </a:lnTo>
                <a:lnTo>
                  <a:pt x="63" y="47"/>
                </a:lnTo>
                <a:lnTo>
                  <a:pt x="63" y="45"/>
                </a:lnTo>
                <a:lnTo>
                  <a:pt x="63" y="43"/>
                </a:lnTo>
                <a:lnTo>
                  <a:pt x="63" y="41"/>
                </a:lnTo>
                <a:lnTo>
                  <a:pt x="63" y="40"/>
                </a:lnTo>
                <a:lnTo>
                  <a:pt x="65" y="40"/>
                </a:lnTo>
                <a:lnTo>
                  <a:pt x="67" y="40"/>
                </a:lnTo>
                <a:lnTo>
                  <a:pt x="67" y="41"/>
                </a:lnTo>
                <a:lnTo>
                  <a:pt x="69" y="41"/>
                </a:lnTo>
                <a:lnTo>
                  <a:pt x="70" y="41"/>
                </a:lnTo>
                <a:lnTo>
                  <a:pt x="70" y="40"/>
                </a:lnTo>
                <a:lnTo>
                  <a:pt x="70" y="41"/>
                </a:lnTo>
                <a:lnTo>
                  <a:pt x="72" y="41"/>
                </a:lnTo>
                <a:lnTo>
                  <a:pt x="74" y="41"/>
                </a:lnTo>
                <a:lnTo>
                  <a:pt x="74" y="40"/>
                </a:lnTo>
                <a:lnTo>
                  <a:pt x="76" y="40"/>
                </a:lnTo>
                <a:lnTo>
                  <a:pt x="77" y="40"/>
                </a:lnTo>
                <a:lnTo>
                  <a:pt x="79" y="40"/>
                </a:lnTo>
                <a:lnTo>
                  <a:pt x="79" y="38"/>
                </a:lnTo>
                <a:lnTo>
                  <a:pt x="81" y="38"/>
                </a:lnTo>
                <a:lnTo>
                  <a:pt x="79" y="38"/>
                </a:lnTo>
                <a:lnTo>
                  <a:pt x="81" y="36"/>
                </a:lnTo>
                <a:lnTo>
                  <a:pt x="81" y="35"/>
                </a:lnTo>
                <a:lnTo>
                  <a:pt x="82" y="35"/>
                </a:lnTo>
                <a:lnTo>
                  <a:pt x="82" y="33"/>
                </a:lnTo>
                <a:lnTo>
                  <a:pt x="82" y="31"/>
                </a:lnTo>
                <a:lnTo>
                  <a:pt x="82" y="29"/>
                </a:lnTo>
                <a:lnTo>
                  <a:pt x="82" y="28"/>
                </a:lnTo>
                <a:lnTo>
                  <a:pt x="84" y="28"/>
                </a:lnTo>
                <a:lnTo>
                  <a:pt x="84" y="26"/>
                </a:lnTo>
                <a:lnTo>
                  <a:pt x="82" y="26"/>
                </a:lnTo>
                <a:lnTo>
                  <a:pt x="82" y="24"/>
                </a:lnTo>
                <a:lnTo>
                  <a:pt x="81" y="24"/>
                </a:lnTo>
                <a:lnTo>
                  <a:pt x="81" y="23"/>
                </a:lnTo>
                <a:lnTo>
                  <a:pt x="81" y="21"/>
                </a:lnTo>
                <a:lnTo>
                  <a:pt x="81" y="19"/>
                </a:lnTo>
                <a:lnTo>
                  <a:pt x="82" y="19"/>
                </a:lnTo>
                <a:lnTo>
                  <a:pt x="84" y="19"/>
                </a:lnTo>
                <a:lnTo>
                  <a:pt x="84" y="17"/>
                </a:lnTo>
                <a:lnTo>
                  <a:pt x="86" y="17"/>
                </a:lnTo>
                <a:lnTo>
                  <a:pt x="88" y="16"/>
                </a:lnTo>
                <a:lnTo>
                  <a:pt x="89" y="16"/>
                </a:lnTo>
                <a:lnTo>
                  <a:pt x="91" y="16"/>
                </a:lnTo>
                <a:lnTo>
                  <a:pt x="93" y="16"/>
                </a:lnTo>
                <a:lnTo>
                  <a:pt x="93" y="17"/>
                </a:lnTo>
                <a:lnTo>
                  <a:pt x="94" y="17"/>
                </a:lnTo>
                <a:lnTo>
                  <a:pt x="94" y="16"/>
                </a:lnTo>
                <a:lnTo>
                  <a:pt x="96" y="16"/>
                </a:lnTo>
                <a:lnTo>
                  <a:pt x="98" y="16"/>
                </a:lnTo>
                <a:lnTo>
                  <a:pt x="98" y="17"/>
                </a:lnTo>
                <a:lnTo>
                  <a:pt x="100" y="17"/>
                </a:lnTo>
                <a:lnTo>
                  <a:pt x="100" y="16"/>
                </a:lnTo>
                <a:lnTo>
                  <a:pt x="101" y="16"/>
                </a:lnTo>
                <a:lnTo>
                  <a:pt x="101" y="17"/>
                </a:lnTo>
                <a:lnTo>
                  <a:pt x="103" y="17"/>
                </a:lnTo>
                <a:lnTo>
                  <a:pt x="103" y="16"/>
                </a:lnTo>
                <a:lnTo>
                  <a:pt x="105" y="16"/>
                </a:lnTo>
                <a:lnTo>
                  <a:pt x="105" y="14"/>
                </a:lnTo>
                <a:lnTo>
                  <a:pt x="105" y="12"/>
                </a:lnTo>
                <a:lnTo>
                  <a:pt x="106" y="12"/>
                </a:lnTo>
                <a:lnTo>
                  <a:pt x="108" y="10"/>
                </a:lnTo>
                <a:lnTo>
                  <a:pt x="110" y="10"/>
                </a:lnTo>
                <a:lnTo>
                  <a:pt x="112" y="10"/>
                </a:lnTo>
                <a:lnTo>
                  <a:pt x="112" y="9"/>
                </a:lnTo>
                <a:lnTo>
                  <a:pt x="112" y="7"/>
                </a:lnTo>
                <a:lnTo>
                  <a:pt x="113" y="7"/>
                </a:lnTo>
                <a:lnTo>
                  <a:pt x="113" y="5"/>
                </a:lnTo>
                <a:lnTo>
                  <a:pt x="115" y="5"/>
                </a:lnTo>
                <a:lnTo>
                  <a:pt x="117" y="4"/>
                </a:lnTo>
                <a:lnTo>
                  <a:pt x="119" y="4"/>
                </a:lnTo>
                <a:lnTo>
                  <a:pt x="120" y="4"/>
                </a:lnTo>
                <a:lnTo>
                  <a:pt x="122" y="4"/>
                </a:lnTo>
                <a:lnTo>
                  <a:pt x="122" y="2"/>
                </a:lnTo>
                <a:lnTo>
                  <a:pt x="122" y="4"/>
                </a:lnTo>
                <a:lnTo>
                  <a:pt x="124" y="4"/>
                </a:lnTo>
                <a:lnTo>
                  <a:pt x="124" y="2"/>
                </a:lnTo>
                <a:lnTo>
                  <a:pt x="125" y="2"/>
                </a:lnTo>
                <a:lnTo>
                  <a:pt x="125" y="4"/>
                </a:lnTo>
                <a:lnTo>
                  <a:pt x="127" y="4"/>
                </a:lnTo>
                <a:lnTo>
                  <a:pt x="129" y="4"/>
                </a:lnTo>
                <a:lnTo>
                  <a:pt x="129" y="5"/>
                </a:lnTo>
                <a:lnTo>
                  <a:pt x="131" y="4"/>
                </a:lnTo>
                <a:lnTo>
                  <a:pt x="131" y="5"/>
                </a:lnTo>
                <a:lnTo>
                  <a:pt x="131" y="4"/>
                </a:lnTo>
                <a:lnTo>
                  <a:pt x="132" y="4"/>
                </a:lnTo>
                <a:lnTo>
                  <a:pt x="134" y="4"/>
                </a:lnTo>
                <a:lnTo>
                  <a:pt x="134" y="2"/>
                </a:lnTo>
                <a:lnTo>
                  <a:pt x="134" y="0"/>
                </a:lnTo>
                <a:close/>
              </a:path>
            </a:pathLst>
          </a:custGeom>
          <a:solidFill>
            <a:schemeClr val="tx2">
              <a:lumMod val="40000"/>
              <a:lumOff val="60000"/>
            </a:schemeClr>
          </a:solidFill>
          <a:ln w="9525">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21" name="Freeform 14"/>
          <p:cNvSpPr>
            <a:spLocks/>
          </p:cNvSpPr>
          <p:nvPr/>
        </p:nvSpPr>
        <p:spPr bwMode="auto">
          <a:xfrm>
            <a:off x="5249960" y="207137"/>
            <a:ext cx="963916" cy="931722"/>
          </a:xfrm>
          <a:custGeom>
            <a:avLst/>
            <a:gdLst>
              <a:gd name="T0" fmla="*/ 308 w 509"/>
              <a:gd name="T1" fmla="*/ 47 h 492"/>
              <a:gd name="T2" fmla="*/ 365 w 509"/>
              <a:gd name="T3" fmla="*/ 100 h 492"/>
              <a:gd name="T4" fmla="*/ 392 w 509"/>
              <a:gd name="T5" fmla="*/ 134 h 492"/>
              <a:gd name="T6" fmla="*/ 463 w 509"/>
              <a:gd name="T7" fmla="*/ 222 h 492"/>
              <a:gd name="T8" fmla="*/ 480 w 509"/>
              <a:gd name="T9" fmla="*/ 295 h 492"/>
              <a:gd name="T10" fmla="*/ 489 w 509"/>
              <a:gd name="T11" fmla="*/ 400 h 492"/>
              <a:gd name="T12" fmla="*/ 509 w 509"/>
              <a:gd name="T13" fmla="*/ 446 h 492"/>
              <a:gd name="T14" fmla="*/ 503 w 509"/>
              <a:gd name="T15" fmla="*/ 486 h 492"/>
              <a:gd name="T16" fmla="*/ 310 w 509"/>
              <a:gd name="T17" fmla="*/ 486 h 492"/>
              <a:gd name="T18" fmla="*/ 294 w 509"/>
              <a:gd name="T19" fmla="*/ 492 h 492"/>
              <a:gd name="T20" fmla="*/ 281 w 509"/>
              <a:gd name="T21" fmla="*/ 487 h 492"/>
              <a:gd name="T22" fmla="*/ 269 w 509"/>
              <a:gd name="T23" fmla="*/ 477 h 492"/>
              <a:gd name="T24" fmla="*/ 258 w 509"/>
              <a:gd name="T25" fmla="*/ 465 h 492"/>
              <a:gd name="T26" fmla="*/ 244 w 509"/>
              <a:gd name="T27" fmla="*/ 455 h 492"/>
              <a:gd name="T28" fmla="*/ 234 w 509"/>
              <a:gd name="T29" fmla="*/ 443 h 492"/>
              <a:gd name="T30" fmla="*/ 222 w 509"/>
              <a:gd name="T31" fmla="*/ 432 h 492"/>
              <a:gd name="T32" fmla="*/ 212 w 509"/>
              <a:gd name="T33" fmla="*/ 417 h 492"/>
              <a:gd name="T34" fmla="*/ 201 w 509"/>
              <a:gd name="T35" fmla="*/ 401 h 492"/>
              <a:gd name="T36" fmla="*/ 191 w 509"/>
              <a:gd name="T37" fmla="*/ 386 h 492"/>
              <a:gd name="T38" fmla="*/ 182 w 509"/>
              <a:gd name="T39" fmla="*/ 372 h 492"/>
              <a:gd name="T40" fmla="*/ 170 w 509"/>
              <a:gd name="T41" fmla="*/ 355 h 492"/>
              <a:gd name="T42" fmla="*/ 160 w 509"/>
              <a:gd name="T43" fmla="*/ 339 h 492"/>
              <a:gd name="T44" fmla="*/ 150 w 509"/>
              <a:gd name="T45" fmla="*/ 325 h 492"/>
              <a:gd name="T46" fmla="*/ 141 w 509"/>
              <a:gd name="T47" fmla="*/ 312 h 492"/>
              <a:gd name="T48" fmla="*/ 133 w 509"/>
              <a:gd name="T49" fmla="*/ 298 h 492"/>
              <a:gd name="T50" fmla="*/ 126 w 509"/>
              <a:gd name="T51" fmla="*/ 286 h 492"/>
              <a:gd name="T52" fmla="*/ 117 w 509"/>
              <a:gd name="T53" fmla="*/ 276 h 492"/>
              <a:gd name="T54" fmla="*/ 114 w 509"/>
              <a:gd name="T55" fmla="*/ 258 h 492"/>
              <a:gd name="T56" fmla="*/ 98 w 509"/>
              <a:gd name="T57" fmla="*/ 258 h 492"/>
              <a:gd name="T58" fmla="*/ 84 w 509"/>
              <a:gd name="T59" fmla="*/ 260 h 492"/>
              <a:gd name="T60" fmla="*/ 69 w 509"/>
              <a:gd name="T61" fmla="*/ 257 h 492"/>
              <a:gd name="T62" fmla="*/ 59 w 509"/>
              <a:gd name="T63" fmla="*/ 245 h 492"/>
              <a:gd name="T64" fmla="*/ 48 w 509"/>
              <a:gd name="T65" fmla="*/ 236 h 492"/>
              <a:gd name="T66" fmla="*/ 34 w 509"/>
              <a:gd name="T67" fmla="*/ 234 h 492"/>
              <a:gd name="T68" fmla="*/ 28 w 509"/>
              <a:gd name="T69" fmla="*/ 226 h 492"/>
              <a:gd name="T70" fmla="*/ 16 w 509"/>
              <a:gd name="T71" fmla="*/ 219 h 492"/>
              <a:gd name="T72" fmla="*/ 2 w 509"/>
              <a:gd name="T73" fmla="*/ 215 h 492"/>
              <a:gd name="T74" fmla="*/ 0 w 509"/>
              <a:gd name="T75" fmla="*/ 202 h 492"/>
              <a:gd name="T76" fmla="*/ 12 w 509"/>
              <a:gd name="T77" fmla="*/ 195 h 492"/>
              <a:gd name="T78" fmla="*/ 26 w 509"/>
              <a:gd name="T79" fmla="*/ 189 h 492"/>
              <a:gd name="T80" fmla="*/ 36 w 509"/>
              <a:gd name="T81" fmla="*/ 183 h 492"/>
              <a:gd name="T82" fmla="*/ 45 w 509"/>
              <a:gd name="T83" fmla="*/ 176 h 492"/>
              <a:gd name="T84" fmla="*/ 57 w 509"/>
              <a:gd name="T85" fmla="*/ 169 h 492"/>
              <a:gd name="T86" fmla="*/ 65 w 509"/>
              <a:gd name="T87" fmla="*/ 157 h 492"/>
              <a:gd name="T88" fmla="*/ 74 w 509"/>
              <a:gd name="T89" fmla="*/ 148 h 492"/>
              <a:gd name="T90" fmla="*/ 81 w 509"/>
              <a:gd name="T91" fmla="*/ 140 h 492"/>
              <a:gd name="T92" fmla="*/ 86 w 509"/>
              <a:gd name="T93" fmla="*/ 133 h 492"/>
              <a:gd name="T94" fmla="*/ 102 w 509"/>
              <a:gd name="T95" fmla="*/ 133 h 492"/>
              <a:gd name="T96" fmla="*/ 103 w 509"/>
              <a:gd name="T97" fmla="*/ 126 h 492"/>
              <a:gd name="T98" fmla="*/ 96 w 509"/>
              <a:gd name="T99" fmla="*/ 117 h 492"/>
              <a:gd name="T100" fmla="*/ 93 w 509"/>
              <a:gd name="T101" fmla="*/ 103 h 492"/>
              <a:gd name="T102" fmla="*/ 84 w 509"/>
              <a:gd name="T103" fmla="*/ 93 h 492"/>
              <a:gd name="T104" fmla="*/ 93 w 509"/>
              <a:gd name="T105" fmla="*/ 79 h 492"/>
              <a:gd name="T106" fmla="*/ 83 w 509"/>
              <a:gd name="T107" fmla="*/ 69 h 492"/>
              <a:gd name="T108" fmla="*/ 96 w 509"/>
              <a:gd name="T109" fmla="*/ 52 h 492"/>
              <a:gd name="T110" fmla="*/ 124 w 509"/>
              <a:gd name="T111" fmla="*/ 41 h 492"/>
              <a:gd name="T112" fmla="*/ 150 w 509"/>
              <a:gd name="T113" fmla="*/ 52 h 492"/>
              <a:gd name="T114" fmla="*/ 169 w 509"/>
              <a:gd name="T115" fmla="*/ 67 h 492"/>
              <a:gd name="T116" fmla="*/ 193 w 509"/>
              <a:gd name="T117" fmla="*/ 88 h 492"/>
              <a:gd name="T118" fmla="*/ 220 w 509"/>
              <a:gd name="T119" fmla="*/ 69 h 492"/>
              <a:gd name="T120" fmla="*/ 241 w 509"/>
              <a:gd name="T121" fmla="*/ 7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9" h="492">
                <a:moveTo>
                  <a:pt x="269" y="14"/>
                </a:moveTo>
                <a:lnTo>
                  <a:pt x="270" y="14"/>
                </a:lnTo>
                <a:lnTo>
                  <a:pt x="274" y="14"/>
                </a:lnTo>
                <a:lnTo>
                  <a:pt x="279" y="19"/>
                </a:lnTo>
                <a:lnTo>
                  <a:pt x="281" y="21"/>
                </a:lnTo>
                <a:lnTo>
                  <a:pt x="281" y="23"/>
                </a:lnTo>
                <a:lnTo>
                  <a:pt x="282" y="24"/>
                </a:lnTo>
                <a:lnTo>
                  <a:pt x="284" y="24"/>
                </a:lnTo>
                <a:lnTo>
                  <a:pt x="291" y="29"/>
                </a:lnTo>
                <a:lnTo>
                  <a:pt x="301" y="40"/>
                </a:lnTo>
                <a:lnTo>
                  <a:pt x="303" y="41"/>
                </a:lnTo>
                <a:lnTo>
                  <a:pt x="305" y="43"/>
                </a:lnTo>
                <a:lnTo>
                  <a:pt x="308" y="47"/>
                </a:lnTo>
                <a:lnTo>
                  <a:pt x="310" y="48"/>
                </a:lnTo>
                <a:lnTo>
                  <a:pt x="315" y="52"/>
                </a:lnTo>
                <a:lnTo>
                  <a:pt x="318" y="55"/>
                </a:lnTo>
                <a:lnTo>
                  <a:pt x="320" y="55"/>
                </a:lnTo>
                <a:lnTo>
                  <a:pt x="322" y="59"/>
                </a:lnTo>
                <a:lnTo>
                  <a:pt x="327" y="64"/>
                </a:lnTo>
                <a:lnTo>
                  <a:pt x="337" y="72"/>
                </a:lnTo>
                <a:lnTo>
                  <a:pt x="343" y="78"/>
                </a:lnTo>
                <a:lnTo>
                  <a:pt x="346" y="81"/>
                </a:lnTo>
                <a:lnTo>
                  <a:pt x="355" y="88"/>
                </a:lnTo>
                <a:lnTo>
                  <a:pt x="360" y="93"/>
                </a:lnTo>
                <a:lnTo>
                  <a:pt x="363" y="97"/>
                </a:lnTo>
                <a:lnTo>
                  <a:pt x="365" y="100"/>
                </a:lnTo>
                <a:lnTo>
                  <a:pt x="368" y="103"/>
                </a:lnTo>
                <a:lnTo>
                  <a:pt x="372" y="103"/>
                </a:lnTo>
                <a:lnTo>
                  <a:pt x="374" y="105"/>
                </a:lnTo>
                <a:lnTo>
                  <a:pt x="375" y="109"/>
                </a:lnTo>
                <a:lnTo>
                  <a:pt x="380" y="114"/>
                </a:lnTo>
                <a:lnTo>
                  <a:pt x="384" y="115"/>
                </a:lnTo>
                <a:lnTo>
                  <a:pt x="386" y="119"/>
                </a:lnTo>
                <a:lnTo>
                  <a:pt x="387" y="119"/>
                </a:lnTo>
                <a:lnTo>
                  <a:pt x="387" y="121"/>
                </a:lnTo>
                <a:lnTo>
                  <a:pt x="389" y="124"/>
                </a:lnTo>
                <a:lnTo>
                  <a:pt x="391" y="128"/>
                </a:lnTo>
                <a:lnTo>
                  <a:pt x="391" y="131"/>
                </a:lnTo>
                <a:lnTo>
                  <a:pt x="392" y="134"/>
                </a:lnTo>
                <a:lnTo>
                  <a:pt x="396" y="138"/>
                </a:lnTo>
                <a:lnTo>
                  <a:pt x="398" y="140"/>
                </a:lnTo>
                <a:lnTo>
                  <a:pt x="410" y="155"/>
                </a:lnTo>
                <a:lnTo>
                  <a:pt x="411" y="159"/>
                </a:lnTo>
                <a:lnTo>
                  <a:pt x="418" y="169"/>
                </a:lnTo>
                <a:lnTo>
                  <a:pt x="427" y="177"/>
                </a:lnTo>
                <a:lnTo>
                  <a:pt x="444" y="202"/>
                </a:lnTo>
                <a:lnTo>
                  <a:pt x="444" y="203"/>
                </a:lnTo>
                <a:lnTo>
                  <a:pt x="448" y="208"/>
                </a:lnTo>
                <a:lnTo>
                  <a:pt x="451" y="208"/>
                </a:lnTo>
                <a:lnTo>
                  <a:pt x="458" y="219"/>
                </a:lnTo>
                <a:lnTo>
                  <a:pt x="460" y="219"/>
                </a:lnTo>
                <a:lnTo>
                  <a:pt x="463" y="222"/>
                </a:lnTo>
                <a:lnTo>
                  <a:pt x="466" y="231"/>
                </a:lnTo>
                <a:lnTo>
                  <a:pt x="466" y="233"/>
                </a:lnTo>
                <a:lnTo>
                  <a:pt x="466" y="234"/>
                </a:lnTo>
                <a:lnTo>
                  <a:pt x="466" y="236"/>
                </a:lnTo>
                <a:lnTo>
                  <a:pt x="466" y="238"/>
                </a:lnTo>
                <a:lnTo>
                  <a:pt x="473" y="246"/>
                </a:lnTo>
                <a:lnTo>
                  <a:pt x="477" y="253"/>
                </a:lnTo>
                <a:lnTo>
                  <a:pt x="477" y="258"/>
                </a:lnTo>
                <a:lnTo>
                  <a:pt x="473" y="269"/>
                </a:lnTo>
                <a:lnTo>
                  <a:pt x="473" y="276"/>
                </a:lnTo>
                <a:lnTo>
                  <a:pt x="473" y="282"/>
                </a:lnTo>
                <a:lnTo>
                  <a:pt x="477" y="289"/>
                </a:lnTo>
                <a:lnTo>
                  <a:pt x="480" y="295"/>
                </a:lnTo>
                <a:lnTo>
                  <a:pt x="484" y="298"/>
                </a:lnTo>
                <a:lnTo>
                  <a:pt x="485" y="303"/>
                </a:lnTo>
                <a:lnTo>
                  <a:pt x="489" y="315"/>
                </a:lnTo>
                <a:lnTo>
                  <a:pt x="492" y="327"/>
                </a:lnTo>
                <a:lnTo>
                  <a:pt x="491" y="334"/>
                </a:lnTo>
                <a:lnTo>
                  <a:pt x="491" y="341"/>
                </a:lnTo>
                <a:lnTo>
                  <a:pt x="491" y="346"/>
                </a:lnTo>
                <a:lnTo>
                  <a:pt x="492" y="353"/>
                </a:lnTo>
                <a:lnTo>
                  <a:pt x="496" y="358"/>
                </a:lnTo>
                <a:lnTo>
                  <a:pt x="496" y="363"/>
                </a:lnTo>
                <a:lnTo>
                  <a:pt x="494" y="374"/>
                </a:lnTo>
                <a:lnTo>
                  <a:pt x="491" y="389"/>
                </a:lnTo>
                <a:lnTo>
                  <a:pt x="489" y="400"/>
                </a:lnTo>
                <a:lnTo>
                  <a:pt x="489" y="413"/>
                </a:lnTo>
                <a:lnTo>
                  <a:pt x="489" y="424"/>
                </a:lnTo>
                <a:lnTo>
                  <a:pt x="492" y="432"/>
                </a:lnTo>
                <a:lnTo>
                  <a:pt x="499" y="437"/>
                </a:lnTo>
                <a:lnTo>
                  <a:pt x="503" y="434"/>
                </a:lnTo>
                <a:lnTo>
                  <a:pt x="504" y="434"/>
                </a:lnTo>
                <a:lnTo>
                  <a:pt x="508" y="437"/>
                </a:lnTo>
                <a:lnTo>
                  <a:pt x="508" y="439"/>
                </a:lnTo>
                <a:lnTo>
                  <a:pt x="506" y="441"/>
                </a:lnTo>
                <a:lnTo>
                  <a:pt x="504" y="441"/>
                </a:lnTo>
                <a:lnTo>
                  <a:pt x="506" y="443"/>
                </a:lnTo>
                <a:lnTo>
                  <a:pt x="508" y="444"/>
                </a:lnTo>
                <a:lnTo>
                  <a:pt x="509" y="446"/>
                </a:lnTo>
                <a:lnTo>
                  <a:pt x="509" y="449"/>
                </a:lnTo>
                <a:lnTo>
                  <a:pt x="508" y="451"/>
                </a:lnTo>
                <a:lnTo>
                  <a:pt x="503" y="456"/>
                </a:lnTo>
                <a:lnTo>
                  <a:pt x="499" y="460"/>
                </a:lnTo>
                <a:lnTo>
                  <a:pt x="499" y="461"/>
                </a:lnTo>
                <a:lnTo>
                  <a:pt x="499" y="465"/>
                </a:lnTo>
                <a:lnTo>
                  <a:pt x="497" y="467"/>
                </a:lnTo>
                <a:lnTo>
                  <a:pt x="497" y="472"/>
                </a:lnTo>
                <a:lnTo>
                  <a:pt x="499" y="472"/>
                </a:lnTo>
                <a:lnTo>
                  <a:pt x="499" y="475"/>
                </a:lnTo>
                <a:lnTo>
                  <a:pt x="499" y="479"/>
                </a:lnTo>
                <a:lnTo>
                  <a:pt x="499" y="482"/>
                </a:lnTo>
                <a:lnTo>
                  <a:pt x="503" y="486"/>
                </a:lnTo>
                <a:lnTo>
                  <a:pt x="503" y="487"/>
                </a:lnTo>
                <a:lnTo>
                  <a:pt x="506" y="491"/>
                </a:lnTo>
                <a:lnTo>
                  <a:pt x="320" y="491"/>
                </a:lnTo>
                <a:lnTo>
                  <a:pt x="318" y="491"/>
                </a:lnTo>
                <a:lnTo>
                  <a:pt x="318" y="489"/>
                </a:lnTo>
                <a:lnTo>
                  <a:pt x="317" y="489"/>
                </a:lnTo>
                <a:lnTo>
                  <a:pt x="315" y="489"/>
                </a:lnTo>
                <a:lnTo>
                  <a:pt x="315" y="487"/>
                </a:lnTo>
                <a:lnTo>
                  <a:pt x="315" y="489"/>
                </a:lnTo>
                <a:lnTo>
                  <a:pt x="313" y="489"/>
                </a:lnTo>
                <a:lnTo>
                  <a:pt x="312" y="487"/>
                </a:lnTo>
                <a:lnTo>
                  <a:pt x="312" y="486"/>
                </a:lnTo>
                <a:lnTo>
                  <a:pt x="310" y="486"/>
                </a:lnTo>
                <a:lnTo>
                  <a:pt x="308" y="486"/>
                </a:lnTo>
                <a:lnTo>
                  <a:pt x="306" y="486"/>
                </a:lnTo>
                <a:lnTo>
                  <a:pt x="305" y="486"/>
                </a:lnTo>
                <a:lnTo>
                  <a:pt x="305" y="487"/>
                </a:lnTo>
                <a:lnTo>
                  <a:pt x="303" y="487"/>
                </a:lnTo>
                <a:lnTo>
                  <a:pt x="301" y="487"/>
                </a:lnTo>
                <a:lnTo>
                  <a:pt x="301" y="489"/>
                </a:lnTo>
                <a:lnTo>
                  <a:pt x="300" y="489"/>
                </a:lnTo>
                <a:lnTo>
                  <a:pt x="298" y="489"/>
                </a:lnTo>
                <a:lnTo>
                  <a:pt x="298" y="491"/>
                </a:lnTo>
                <a:lnTo>
                  <a:pt x="296" y="491"/>
                </a:lnTo>
                <a:lnTo>
                  <a:pt x="296" y="492"/>
                </a:lnTo>
                <a:lnTo>
                  <a:pt x="294" y="492"/>
                </a:lnTo>
                <a:lnTo>
                  <a:pt x="293" y="492"/>
                </a:lnTo>
                <a:lnTo>
                  <a:pt x="293" y="491"/>
                </a:lnTo>
                <a:lnTo>
                  <a:pt x="291" y="491"/>
                </a:lnTo>
                <a:lnTo>
                  <a:pt x="289" y="491"/>
                </a:lnTo>
                <a:lnTo>
                  <a:pt x="287" y="491"/>
                </a:lnTo>
                <a:lnTo>
                  <a:pt x="286" y="491"/>
                </a:lnTo>
                <a:lnTo>
                  <a:pt x="286" y="489"/>
                </a:lnTo>
                <a:lnTo>
                  <a:pt x="284" y="489"/>
                </a:lnTo>
                <a:lnTo>
                  <a:pt x="282" y="489"/>
                </a:lnTo>
                <a:lnTo>
                  <a:pt x="282" y="487"/>
                </a:lnTo>
                <a:lnTo>
                  <a:pt x="281" y="487"/>
                </a:lnTo>
                <a:lnTo>
                  <a:pt x="281" y="486"/>
                </a:lnTo>
                <a:lnTo>
                  <a:pt x="281" y="487"/>
                </a:lnTo>
                <a:lnTo>
                  <a:pt x="279" y="487"/>
                </a:lnTo>
                <a:lnTo>
                  <a:pt x="279" y="486"/>
                </a:lnTo>
                <a:lnTo>
                  <a:pt x="277" y="486"/>
                </a:lnTo>
                <a:lnTo>
                  <a:pt x="277" y="484"/>
                </a:lnTo>
                <a:lnTo>
                  <a:pt x="275" y="484"/>
                </a:lnTo>
                <a:lnTo>
                  <a:pt x="275" y="482"/>
                </a:lnTo>
                <a:lnTo>
                  <a:pt x="274" y="482"/>
                </a:lnTo>
                <a:lnTo>
                  <a:pt x="274" y="480"/>
                </a:lnTo>
                <a:lnTo>
                  <a:pt x="272" y="480"/>
                </a:lnTo>
                <a:lnTo>
                  <a:pt x="272" y="479"/>
                </a:lnTo>
                <a:lnTo>
                  <a:pt x="270" y="479"/>
                </a:lnTo>
                <a:lnTo>
                  <a:pt x="270" y="477"/>
                </a:lnTo>
                <a:lnTo>
                  <a:pt x="269" y="477"/>
                </a:lnTo>
                <a:lnTo>
                  <a:pt x="269" y="475"/>
                </a:lnTo>
                <a:lnTo>
                  <a:pt x="267" y="475"/>
                </a:lnTo>
                <a:lnTo>
                  <a:pt x="267" y="474"/>
                </a:lnTo>
                <a:lnTo>
                  <a:pt x="265" y="474"/>
                </a:lnTo>
                <a:lnTo>
                  <a:pt x="265" y="472"/>
                </a:lnTo>
                <a:lnTo>
                  <a:pt x="263" y="472"/>
                </a:lnTo>
                <a:lnTo>
                  <a:pt x="263" y="470"/>
                </a:lnTo>
                <a:lnTo>
                  <a:pt x="262" y="470"/>
                </a:lnTo>
                <a:lnTo>
                  <a:pt x="262" y="468"/>
                </a:lnTo>
                <a:lnTo>
                  <a:pt x="260" y="468"/>
                </a:lnTo>
                <a:lnTo>
                  <a:pt x="260" y="467"/>
                </a:lnTo>
                <a:lnTo>
                  <a:pt x="258" y="467"/>
                </a:lnTo>
                <a:lnTo>
                  <a:pt x="258" y="465"/>
                </a:lnTo>
                <a:lnTo>
                  <a:pt x="256" y="465"/>
                </a:lnTo>
                <a:lnTo>
                  <a:pt x="256" y="463"/>
                </a:lnTo>
                <a:lnTo>
                  <a:pt x="255" y="463"/>
                </a:lnTo>
                <a:lnTo>
                  <a:pt x="255" y="461"/>
                </a:lnTo>
                <a:lnTo>
                  <a:pt x="253" y="461"/>
                </a:lnTo>
                <a:lnTo>
                  <a:pt x="253" y="460"/>
                </a:lnTo>
                <a:lnTo>
                  <a:pt x="251" y="460"/>
                </a:lnTo>
                <a:lnTo>
                  <a:pt x="250" y="458"/>
                </a:lnTo>
                <a:lnTo>
                  <a:pt x="248" y="458"/>
                </a:lnTo>
                <a:lnTo>
                  <a:pt x="248" y="456"/>
                </a:lnTo>
                <a:lnTo>
                  <a:pt x="246" y="456"/>
                </a:lnTo>
                <a:lnTo>
                  <a:pt x="246" y="455"/>
                </a:lnTo>
                <a:lnTo>
                  <a:pt x="244" y="455"/>
                </a:lnTo>
                <a:lnTo>
                  <a:pt x="244" y="453"/>
                </a:lnTo>
                <a:lnTo>
                  <a:pt x="243" y="453"/>
                </a:lnTo>
                <a:lnTo>
                  <a:pt x="243" y="451"/>
                </a:lnTo>
                <a:lnTo>
                  <a:pt x="241" y="451"/>
                </a:lnTo>
                <a:lnTo>
                  <a:pt x="241" y="449"/>
                </a:lnTo>
                <a:lnTo>
                  <a:pt x="239" y="449"/>
                </a:lnTo>
                <a:lnTo>
                  <a:pt x="239" y="448"/>
                </a:lnTo>
                <a:lnTo>
                  <a:pt x="238" y="448"/>
                </a:lnTo>
                <a:lnTo>
                  <a:pt x="238" y="446"/>
                </a:lnTo>
                <a:lnTo>
                  <a:pt x="236" y="446"/>
                </a:lnTo>
                <a:lnTo>
                  <a:pt x="236" y="444"/>
                </a:lnTo>
                <a:lnTo>
                  <a:pt x="234" y="444"/>
                </a:lnTo>
                <a:lnTo>
                  <a:pt x="234" y="443"/>
                </a:lnTo>
                <a:lnTo>
                  <a:pt x="232" y="443"/>
                </a:lnTo>
                <a:lnTo>
                  <a:pt x="232" y="441"/>
                </a:lnTo>
                <a:lnTo>
                  <a:pt x="231" y="441"/>
                </a:lnTo>
                <a:lnTo>
                  <a:pt x="231" y="439"/>
                </a:lnTo>
                <a:lnTo>
                  <a:pt x="229" y="439"/>
                </a:lnTo>
                <a:lnTo>
                  <a:pt x="229" y="437"/>
                </a:lnTo>
                <a:lnTo>
                  <a:pt x="227" y="437"/>
                </a:lnTo>
                <a:lnTo>
                  <a:pt x="227" y="436"/>
                </a:lnTo>
                <a:lnTo>
                  <a:pt x="226" y="436"/>
                </a:lnTo>
                <a:lnTo>
                  <a:pt x="226" y="434"/>
                </a:lnTo>
                <a:lnTo>
                  <a:pt x="224" y="434"/>
                </a:lnTo>
                <a:lnTo>
                  <a:pt x="224" y="432"/>
                </a:lnTo>
                <a:lnTo>
                  <a:pt x="222" y="432"/>
                </a:lnTo>
                <a:lnTo>
                  <a:pt x="222" y="430"/>
                </a:lnTo>
                <a:lnTo>
                  <a:pt x="220" y="430"/>
                </a:lnTo>
                <a:lnTo>
                  <a:pt x="220" y="429"/>
                </a:lnTo>
                <a:lnTo>
                  <a:pt x="219" y="427"/>
                </a:lnTo>
                <a:lnTo>
                  <a:pt x="219" y="425"/>
                </a:lnTo>
                <a:lnTo>
                  <a:pt x="217" y="425"/>
                </a:lnTo>
                <a:lnTo>
                  <a:pt x="217" y="424"/>
                </a:lnTo>
                <a:lnTo>
                  <a:pt x="217" y="422"/>
                </a:lnTo>
                <a:lnTo>
                  <a:pt x="215" y="422"/>
                </a:lnTo>
                <a:lnTo>
                  <a:pt x="215" y="420"/>
                </a:lnTo>
                <a:lnTo>
                  <a:pt x="213" y="420"/>
                </a:lnTo>
                <a:lnTo>
                  <a:pt x="213" y="418"/>
                </a:lnTo>
                <a:lnTo>
                  <a:pt x="212" y="417"/>
                </a:lnTo>
                <a:lnTo>
                  <a:pt x="212" y="415"/>
                </a:lnTo>
                <a:lnTo>
                  <a:pt x="210" y="415"/>
                </a:lnTo>
                <a:lnTo>
                  <a:pt x="210" y="413"/>
                </a:lnTo>
                <a:lnTo>
                  <a:pt x="210" y="412"/>
                </a:lnTo>
                <a:lnTo>
                  <a:pt x="208" y="412"/>
                </a:lnTo>
                <a:lnTo>
                  <a:pt x="208" y="410"/>
                </a:lnTo>
                <a:lnTo>
                  <a:pt x="207" y="410"/>
                </a:lnTo>
                <a:lnTo>
                  <a:pt x="207" y="408"/>
                </a:lnTo>
                <a:lnTo>
                  <a:pt x="205" y="406"/>
                </a:lnTo>
                <a:lnTo>
                  <a:pt x="205" y="405"/>
                </a:lnTo>
                <a:lnTo>
                  <a:pt x="203" y="405"/>
                </a:lnTo>
                <a:lnTo>
                  <a:pt x="203" y="403"/>
                </a:lnTo>
                <a:lnTo>
                  <a:pt x="201" y="401"/>
                </a:lnTo>
                <a:lnTo>
                  <a:pt x="201" y="400"/>
                </a:lnTo>
                <a:lnTo>
                  <a:pt x="200" y="400"/>
                </a:lnTo>
                <a:lnTo>
                  <a:pt x="200" y="398"/>
                </a:lnTo>
                <a:lnTo>
                  <a:pt x="198" y="396"/>
                </a:lnTo>
                <a:lnTo>
                  <a:pt x="198" y="394"/>
                </a:lnTo>
                <a:lnTo>
                  <a:pt x="196" y="394"/>
                </a:lnTo>
                <a:lnTo>
                  <a:pt x="196" y="393"/>
                </a:lnTo>
                <a:lnTo>
                  <a:pt x="196" y="391"/>
                </a:lnTo>
                <a:lnTo>
                  <a:pt x="195" y="391"/>
                </a:lnTo>
                <a:lnTo>
                  <a:pt x="195" y="389"/>
                </a:lnTo>
                <a:lnTo>
                  <a:pt x="193" y="389"/>
                </a:lnTo>
                <a:lnTo>
                  <a:pt x="193" y="387"/>
                </a:lnTo>
                <a:lnTo>
                  <a:pt x="191" y="386"/>
                </a:lnTo>
                <a:lnTo>
                  <a:pt x="191" y="384"/>
                </a:lnTo>
                <a:lnTo>
                  <a:pt x="189" y="384"/>
                </a:lnTo>
                <a:lnTo>
                  <a:pt x="189" y="382"/>
                </a:lnTo>
                <a:lnTo>
                  <a:pt x="189" y="381"/>
                </a:lnTo>
                <a:lnTo>
                  <a:pt x="188" y="381"/>
                </a:lnTo>
                <a:lnTo>
                  <a:pt x="188" y="379"/>
                </a:lnTo>
                <a:lnTo>
                  <a:pt x="186" y="379"/>
                </a:lnTo>
                <a:lnTo>
                  <a:pt x="186" y="377"/>
                </a:lnTo>
                <a:lnTo>
                  <a:pt x="186" y="375"/>
                </a:lnTo>
                <a:lnTo>
                  <a:pt x="184" y="375"/>
                </a:lnTo>
                <a:lnTo>
                  <a:pt x="184" y="374"/>
                </a:lnTo>
                <a:lnTo>
                  <a:pt x="182" y="374"/>
                </a:lnTo>
                <a:lnTo>
                  <a:pt x="182" y="372"/>
                </a:lnTo>
                <a:lnTo>
                  <a:pt x="181" y="370"/>
                </a:lnTo>
                <a:lnTo>
                  <a:pt x="181" y="369"/>
                </a:lnTo>
                <a:lnTo>
                  <a:pt x="179" y="369"/>
                </a:lnTo>
                <a:lnTo>
                  <a:pt x="179" y="367"/>
                </a:lnTo>
                <a:lnTo>
                  <a:pt x="177" y="365"/>
                </a:lnTo>
                <a:lnTo>
                  <a:pt x="177" y="363"/>
                </a:lnTo>
                <a:lnTo>
                  <a:pt x="176" y="363"/>
                </a:lnTo>
                <a:lnTo>
                  <a:pt x="176" y="362"/>
                </a:lnTo>
                <a:lnTo>
                  <a:pt x="174" y="360"/>
                </a:lnTo>
                <a:lnTo>
                  <a:pt x="174" y="358"/>
                </a:lnTo>
                <a:lnTo>
                  <a:pt x="172" y="358"/>
                </a:lnTo>
                <a:lnTo>
                  <a:pt x="172" y="356"/>
                </a:lnTo>
                <a:lnTo>
                  <a:pt x="170" y="355"/>
                </a:lnTo>
                <a:lnTo>
                  <a:pt x="170" y="353"/>
                </a:lnTo>
                <a:lnTo>
                  <a:pt x="169" y="353"/>
                </a:lnTo>
                <a:lnTo>
                  <a:pt x="169" y="351"/>
                </a:lnTo>
                <a:lnTo>
                  <a:pt x="167" y="350"/>
                </a:lnTo>
                <a:lnTo>
                  <a:pt x="167" y="348"/>
                </a:lnTo>
                <a:lnTo>
                  <a:pt x="165" y="348"/>
                </a:lnTo>
                <a:lnTo>
                  <a:pt x="165" y="346"/>
                </a:lnTo>
                <a:lnTo>
                  <a:pt x="164" y="344"/>
                </a:lnTo>
                <a:lnTo>
                  <a:pt x="164" y="343"/>
                </a:lnTo>
                <a:lnTo>
                  <a:pt x="162" y="343"/>
                </a:lnTo>
                <a:lnTo>
                  <a:pt x="162" y="341"/>
                </a:lnTo>
                <a:lnTo>
                  <a:pt x="160" y="341"/>
                </a:lnTo>
                <a:lnTo>
                  <a:pt x="160" y="339"/>
                </a:lnTo>
                <a:lnTo>
                  <a:pt x="158" y="339"/>
                </a:lnTo>
                <a:lnTo>
                  <a:pt x="158" y="338"/>
                </a:lnTo>
                <a:lnTo>
                  <a:pt x="158" y="336"/>
                </a:lnTo>
                <a:lnTo>
                  <a:pt x="157" y="336"/>
                </a:lnTo>
                <a:lnTo>
                  <a:pt x="157" y="334"/>
                </a:lnTo>
                <a:lnTo>
                  <a:pt x="155" y="334"/>
                </a:lnTo>
                <a:lnTo>
                  <a:pt x="155" y="332"/>
                </a:lnTo>
                <a:lnTo>
                  <a:pt x="155" y="331"/>
                </a:lnTo>
                <a:lnTo>
                  <a:pt x="153" y="331"/>
                </a:lnTo>
                <a:lnTo>
                  <a:pt x="153" y="329"/>
                </a:lnTo>
                <a:lnTo>
                  <a:pt x="151" y="329"/>
                </a:lnTo>
                <a:lnTo>
                  <a:pt x="151" y="327"/>
                </a:lnTo>
                <a:lnTo>
                  <a:pt x="150" y="325"/>
                </a:lnTo>
                <a:lnTo>
                  <a:pt x="150" y="324"/>
                </a:lnTo>
                <a:lnTo>
                  <a:pt x="148" y="324"/>
                </a:lnTo>
                <a:lnTo>
                  <a:pt x="148" y="322"/>
                </a:lnTo>
                <a:lnTo>
                  <a:pt x="146" y="322"/>
                </a:lnTo>
                <a:lnTo>
                  <a:pt x="146" y="320"/>
                </a:lnTo>
                <a:lnTo>
                  <a:pt x="146" y="319"/>
                </a:lnTo>
                <a:lnTo>
                  <a:pt x="145" y="319"/>
                </a:lnTo>
                <a:lnTo>
                  <a:pt x="145" y="317"/>
                </a:lnTo>
                <a:lnTo>
                  <a:pt x="143" y="317"/>
                </a:lnTo>
                <a:lnTo>
                  <a:pt x="143" y="315"/>
                </a:lnTo>
                <a:lnTo>
                  <a:pt x="143" y="313"/>
                </a:lnTo>
                <a:lnTo>
                  <a:pt x="141" y="313"/>
                </a:lnTo>
                <a:lnTo>
                  <a:pt x="141" y="312"/>
                </a:lnTo>
                <a:lnTo>
                  <a:pt x="139" y="312"/>
                </a:lnTo>
                <a:lnTo>
                  <a:pt x="139" y="310"/>
                </a:lnTo>
                <a:lnTo>
                  <a:pt x="139" y="308"/>
                </a:lnTo>
                <a:lnTo>
                  <a:pt x="138" y="308"/>
                </a:lnTo>
                <a:lnTo>
                  <a:pt x="138" y="307"/>
                </a:lnTo>
                <a:lnTo>
                  <a:pt x="136" y="307"/>
                </a:lnTo>
                <a:lnTo>
                  <a:pt x="136" y="305"/>
                </a:lnTo>
                <a:lnTo>
                  <a:pt x="136" y="303"/>
                </a:lnTo>
                <a:lnTo>
                  <a:pt x="134" y="303"/>
                </a:lnTo>
                <a:lnTo>
                  <a:pt x="134" y="301"/>
                </a:lnTo>
                <a:lnTo>
                  <a:pt x="133" y="301"/>
                </a:lnTo>
                <a:lnTo>
                  <a:pt x="133" y="300"/>
                </a:lnTo>
                <a:lnTo>
                  <a:pt x="133" y="298"/>
                </a:lnTo>
                <a:lnTo>
                  <a:pt x="131" y="298"/>
                </a:lnTo>
                <a:lnTo>
                  <a:pt x="131" y="296"/>
                </a:lnTo>
                <a:lnTo>
                  <a:pt x="129" y="296"/>
                </a:lnTo>
                <a:lnTo>
                  <a:pt x="129" y="295"/>
                </a:lnTo>
                <a:lnTo>
                  <a:pt x="129" y="293"/>
                </a:lnTo>
                <a:lnTo>
                  <a:pt x="127" y="293"/>
                </a:lnTo>
                <a:lnTo>
                  <a:pt x="127" y="291"/>
                </a:lnTo>
                <a:lnTo>
                  <a:pt x="126" y="291"/>
                </a:lnTo>
                <a:lnTo>
                  <a:pt x="126" y="289"/>
                </a:lnTo>
                <a:lnTo>
                  <a:pt x="126" y="288"/>
                </a:lnTo>
                <a:lnTo>
                  <a:pt x="124" y="288"/>
                </a:lnTo>
                <a:lnTo>
                  <a:pt x="124" y="286"/>
                </a:lnTo>
                <a:lnTo>
                  <a:pt x="126" y="286"/>
                </a:lnTo>
                <a:lnTo>
                  <a:pt x="126" y="284"/>
                </a:lnTo>
                <a:lnTo>
                  <a:pt x="126" y="282"/>
                </a:lnTo>
                <a:lnTo>
                  <a:pt x="124" y="282"/>
                </a:lnTo>
                <a:lnTo>
                  <a:pt x="124" y="281"/>
                </a:lnTo>
                <a:lnTo>
                  <a:pt x="124" y="279"/>
                </a:lnTo>
                <a:lnTo>
                  <a:pt x="122" y="279"/>
                </a:lnTo>
                <a:lnTo>
                  <a:pt x="122" y="281"/>
                </a:lnTo>
                <a:lnTo>
                  <a:pt x="122" y="279"/>
                </a:lnTo>
                <a:lnTo>
                  <a:pt x="121" y="279"/>
                </a:lnTo>
                <a:lnTo>
                  <a:pt x="119" y="279"/>
                </a:lnTo>
                <a:lnTo>
                  <a:pt x="117" y="279"/>
                </a:lnTo>
                <a:lnTo>
                  <a:pt x="117" y="277"/>
                </a:lnTo>
                <a:lnTo>
                  <a:pt x="117" y="276"/>
                </a:lnTo>
                <a:lnTo>
                  <a:pt x="117" y="274"/>
                </a:lnTo>
                <a:lnTo>
                  <a:pt x="117" y="272"/>
                </a:lnTo>
                <a:lnTo>
                  <a:pt x="117" y="270"/>
                </a:lnTo>
                <a:lnTo>
                  <a:pt x="117" y="269"/>
                </a:lnTo>
                <a:lnTo>
                  <a:pt x="117" y="267"/>
                </a:lnTo>
                <a:lnTo>
                  <a:pt x="115" y="267"/>
                </a:lnTo>
                <a:lnTo>
                  <a:pt x="115" y="265"/>
                </a:lnTo>
                <a:lnTo>
                  <a:pt x="117" y="265"/>
                </a:lnTo>
                <a:lnTo>
                  <a:pt x="117" y="264"/>
                </a:lnTo>
                <a:lnTo>
                  <a:pt x="115" y="262"/>
                </a:lnTo>
                <a:lnTo>
                  <a:pt x="114" y="262"/>
                </a:lnTo>
                <a:lnTo>
                  <a:pt x="114" y="260"/>
                </a:lnTo>
                <a:lnTo>
                  <a:pt x="114" y="258"/>
                </a:lnTo>
                <a:lnTo>
                  <a:pt x="114" y="257"/>
                </a:lnTo>
                <a:lnTo>
                  <a:pt x="112" y="257"/>
                </a:lnTo>
                <a:lnTo>
                  <a:pt x="112" y="255"/>
                </a:lnTo>
                <a:lnTo>
                  <a:pt x="110" y="255"/>
                </a:lnTo>
                <a:lnTo>
                  <a:pt x="108" y="257"/>
                </a:lnTo>
                <a:lnTo>
                  <a:pt x="107" y="257"/>
                </a:lnTo>
                <a:lnTo>
                  <a:pt x="105" y="257"/>
                </a:lnTo>
                <a:lnTo>
                  <a:pt x="103" y="257"/>
                </a:lnTo>
                <a:lnTo>
                  <a:pt x="102" y="257"/>
                </a:lnTo>
                <a:lnTo>
                  <a:pt x="100" y="258"/>
                </a:lnTo>
                <a:lnTo>
                  <a:pt x="100" y="257"/>
                </a:lnTo>
                <a:lnTo>
                  <a:pt x="98" y="257"/>
                </a:lnTo>
                <a:lnTo>
                  <a:pt x="98" y="258"/>
                </a:lnTo>
                <a:lnTo>
                  <a:pt x="96" y="258"/>
                </a:lnTo>
                <a:lnTo>
                  <a:pt x="96" y="257"/>
                </a:lnTo>
                <a:lnTo>
                  <a:pt x="95" y="257"/>
                </a:lnTo>
                <a:lnTo>
                  <a:pt x="95" y="258"/>
                </a:lnTo>
                <a:lnTo>
                  <a:pt x="93" y="258"/>
                </a:lnTo>
                <a:lnTo>
                  <a:pt x="93" y="257"/>
                </a:lnTo>
                <a:lnTo>
                  <a:pt x="91" y="257"/>
                </a:lnTo>
                <a:lnTo>
                  <a:pt x="91" y="258"/>
                </a:lnTo>
                <a:lnTo>
                  <a:pt x="90" y="258"/>
                </a:lnTo>
                <a:lnTo>
                  <a:pt x="88" y="258"/>
                </a:lnTo>
                <a:lnTo>
                  <a:pt x="86" y="258"/>
                </a:lnTo>
                <a:lnTo>
                  <a:pt x="86" y="260"/>
                </a:lnTo>
                <a:lnTo>
                  <a:pt x="84" y="260"/>
                </a:lnTo>
                <a:lnTo>
                  <a:pt x="83" y="260"/>
                </a:lnTo>
                <a:lnTo>
                  <a:pt x="83" y="262"/>
                </a:lnTo>
                <a:lnTo>
                  <a:pt x="81" y="262"/>
                </a:lnTo>
                <a:lnTo>
                  <a:pt x="81" y="260"/>
                </a:lnTo>
                <a:lnTo>
                  <a:pt x="79" y="260"/>
                </a:lnTo>
                <a:lnTo>
                  <a:pt x="77" y="260"/>
                </a:lnTo>
                <a:lnTo>
                  <a:pt x="76" y="260"/>
                </a:lnTo>
                <a:lnTo>
                  <a:pt x="76" y="258"/>
                </a:lnTo>
                <a:lnTo>
                  <a:pt x="74" y="258"/>
                </a:lnTo>
                <a:lnTo>
                  <a:pt x="72" y="258"/>
                </a:lnTo>
                <a:lnTo>
                  <a:pt x="71" y="258"/>
                </a:lnTo>
                <a:lnTo>
                  <a:pt x="71" y="257"/>
                </a:lnTo>
                <a:lnTo>
                  <a:pt x="69" y="257"/>
                </a:lnTo>
                <a:lnTo>
                  <a:pt x="67" y="257"/>
                </a:lnTo>
                <a:lnTo>
                  <a:pt x="65" y="257"/>
                </a:lnTo>
                <a:lnTo>
                  <a:pt x="65" y="255"/>
                </a:lnTo>
                <a:lnTo>
                  <a:pt x="64" y="255"/>
                </a:lnTo>
                <a:lnTo>
                  <a:pt x="64" y="253"/>
                </a:lnTo>
                <a:lnTo>
                  <a:pt x="64" y="251"/>
                </a:lnTo>
                <a:lnTo>
                  <a:pt x="64" y="250"/>
                </a:lnTo>
                <a:lnTo>
                  <a:pt x="62" y="250"/>
                </a:lnTo>
                <a:lnTo>
                  <a:pt x="62" y="248"/>
                </a:lnTo>
                <a:lnTo>
                  <a:pt x="60" y="248"/>
                </a:lnTo>
                <a:lnTo>
                  <a:pt x="60" y="246"/>
                </a:lnTo>
                <a:lnTo>
                  <a:pt x="60" y="245"/>
                </a:lnTo>
                <a:lnTo>
                  <a:pt x="59" y="245"/>
                </a:lnTo>
                <a:lnTo>
                  <a:pt x="59" y="243"/>
                </a:lnTo>
                <a:lnTo>
                  <a:pt x="57" y="243"/>
                </a:lnTo>
                <a:lnTo>
                  <a:pt x="57" y="241"/>
                </a:lnTo>
                <a:lnTo>
                  <a:pt x="55" y="241"/>
                </a:lnTo>
                <a:lnTo>
                  <a:pt x="55" y="239"/>
                </a:lnTo>
                <a:lnTo>
                  <a:pt x="55" y="238"/>
                </a:lnTo>
                <a:lnTo>
                  <a:pt x="55" y="236"/>
                </a:lnTo>
                <a:lnTo>
                  <a:pt x="53" y="236"/>
                </a:lnTo>
                <a:lnTo>
                  <a:pt x="53" y="234"/>
                </a:lnTo>
                <a:lnTo>
                  <a:pt x="52" y="234"/>
                </a:lnTo>
                <a:lnTo>
                  <a:pt x="52" y="236"/>
                </a:lnTo>
                <a:lnTo>
                  <a:pt x="50" y="236"/>
                </a:lnTo>
                <a:lnTo>
                  <a:pt x="48" y="236"/>
                </a:lnTo>
                <a:lnTo>
                  <a:pt x="48" y="234"/>
                </a:lnTo>
                <a:lnTo>
                  <a:pt x="47" y="234"/>
                </a:lnTo>
                <a:lnTo>
                  <a:pt x="47" y="233"/>
                </a:lnTo>
                <a:lnTo>
                  <a:pt x="47" y="234"/>
                </a:lnTo>
                <a:lnTo>
                  <a:pt x="45" y="234"/>
                </a:lnTo>
                <a:lnTo>
                  <a:pt x="43" y="234"/>
                </a:lnTo>
                <a:lnTo>
                  <a:pt x="41" y="234"/>
                </a:lnTo>
                <a:lnTo>
                  <a:pt x="41" y="236"/>
                </a:lnTo>
                <a:lnTo>
                  <a:pt x="40" y="236"/>
                </a:lnTo>
                <a:lnTo>
                  <a:pt x="38" y="236"/>
                </a:lnTo>
                <a:lnTo>
                  <a:pt x="36" y="236"/>
                </a:lnTo>
                <a:lnTo>
                  <a:pt x="36" y="234"/>
                </a:lnTo>
                <a:lnTo>
                  <a:pt x="34" y="234"/>
                </a:lnTo>
                <a:lnTo>
                  <a:pt x="33" y="234"/>
                </a:lnTo>
                <a:lnTo>
                  <a:pt x="31" y="234"/>
                </a:lnTo>
                <a:lnTo>
                  <a:pt x="31" y="233"/>
                </a:lnTo>
                <a:lnTo>
                  <a:pt x="29" y="233"/>
                </a:lnTo>
                <a:lnTo>
                  <a:pt x="29" y="231"/>
                </a:lnTo>
                <a:lnTo>
                  <a:pt x="31" y="231"/>
                </a:lnTo>
                <a:lnTo>
                  <a:pt x="29" y="231"/>
                </a:lnTo>
                <a:lnTo>
                  <a:pt x="29" y="229"/>
                </a:lnTo>
                <a:lnTo>
                  <a:pt x="29" y="227"/>
                </a:lnTo>
                <a:lnTo>
                  <a:pt x="31" y="227"/>
                </a:lnTo>
                <a:lnTo>
                  <a:pt x="31" y="226"/>
                </a:lnTo>
                <a:lnTo>
                  <a:pt x="29" y="226"/>
                </a:lnTo>
                <a:lnTo>
                  <a:pt x="28" y="226"/>
                </a:lnTo>
                <a:lnTo>
                  <a:pt x="28" y="224"/>
                </a:lnTo>
                <a:lnTo>
                  <a:pt x="26" y="224"/>
                </a:lnTo>
                <a:lnTo>
                  <a:pt x="24" y="224"/>
                </a:lnTo>
                <a:lnTo>
                  <a:pt x="24" y="222"/>
                </a:lnTo>
                <a:lnTo>
                  <a:pt x="24" y="224"/>
                </a:lnTo>
                <a:lnTo>
                  <a:pt x="24" y="222"/>
                </a:lnTo>
                <a:lnTo>
                  <a:pt x="22" y="222"/>
                </a:lnTo>
                <a:lnTo>
                  <a:pt x="21" y="222"/>
                </a:lnTo>
                <a:lnTo>
                  <a:pt x="19" y="222"/>
                </a:lnTo>
                <a:lnTo>
                  <a:pt x="19" y="220"/>
                </a:lnTo>
                <a:lnTo>
                  <a:pt x="17" y="220"/>
                </a:lnTo>
                <a:lnTo>
                  <a:pt x="17" y="219"/>
                </a:lnTo>
                <a:lnTo>
                  <a:pt x="16" y="219"/>
                </a:lnTo>
                <a:lnTo>
                  <a:pt x="16" y="217"/>
                </a:lnTo>
                <a:lnTo>
                  <a:pt x="14" y="217"/>
                </a:lnTo>
                <a:lnTo>
                  <a:pt x="14" y="215"/>
                </a:lnTo>
                <a:lnTo>
                  <a:pt x="12" y="215"/>
                </a:lnTo>
                <a:lnTo>
                  <a:pt x="10" y="217"/>
                </a:lnTo>
                <a:lnTo>
                  <a:pt x="10" y="219"/>
                </a:lnTo>
                <a:lnTo>
                  <a:pt x="9" y="219"/>
                </a:lnTo>
                <a:lnTo>
                  <a:pt x="7" y="219"/>
                </a:lnTo>
                <a:lnTo>
                  <a:pt x="5" y="219"/>
                </a:lnTo>
                <a:lnTo>
                  <a:pt x="5" y="217"/>
                </a:lnTo>
                <a:lnTo>
                  <a:pt x="3" y="217"/>
                </a:lnTo>
                <a:lnTo>
                  <a:pt x="2" y="217"/>
                </a:lnTo>
                <a:lnTo>
                  <a:pt x="2" y="215"/>
                </a:lnTo>
                <a:lnTo>
                  <a:pt x="0" y="215"/>
                </a:lnTo>
                <a:lnTo>
                  <a:pt x="2" y="215"/>
                </a:lnTo>
                <a:lnTo>
                  <a:pt x="2" y="214"/>
                </a:lnTo>
                <a:lnTo>
                  <a:pt x="2" y="212"/>
                </a:lnTo>
                <a:lnTo>
                  <a:pt x="2" y="210"/>
                </a:lnTo>
                <a:lnTo>
                  <a:pt x="2" y="208"/>
                </a:lnTo>
                <a:lnTo>
                  <a:pt x="3" y="208"/>
                </a:lnTo>
                <a:lnTo>
                  <a:pt x="3" y="207"/>
                </a:lnTo>
                <a:lnTo>
                  <a:pt x="3" y="205"/>
                </a:lnTo>
                <a:lnTo>
                  <a:pt x="2" y="205"/>
                </a:lnTo>
                <a:lnTo>
                  <a:pt x="2" y="203"/>
                </a:lnTo>
                <a:lnTo>
                  <a:pt x="2" y="202"/>
                </a:lnTo>
                <a:lnTo>
                  <a:pt x="0" y="202"/>
                </a:lnTo>
                <a:lnTo>
                  <a:pt x="0" y="200"/>
                </a:lnTo>
                <a:lnTo>
                  <a:pt x="2" y="200"/>
                </a:lnTo>
                <a:lnTo>
                  <a:pt x="3" y="200"/>
                </a:lnTo>
                <a:lnTo>
                  <a:pt x="5" y="200"/>
                </a:lnTo>
                <a:lnTo>
                  <a:pt x="5" y="198"/>
                </a:lnTo>
                <a:lnTo>
                  <a:pt x="7" y="198"/>
                </a:lnTo>
                <a:lnTo>
                  <a:pt x="7" y="200"/>
                </a:lnTo>
                <a:lnTo>
                  <a:pt x="7" y="198"/>
                </a:lnTo>
                <a:lnTo>
                  <a:pt x="9" y="198"/>
                </a:lnTo>
                <a:lnTo>
                  <a:pt x="9" y="196"/>
                </a:lnTo>
                <a:lnTo>
                  <a:pt x="10" y="196"/>
                </a:lnTo>
                <a:lnTo>
                  <a:pt x="12" y="196"/>
                </a:lnTo>
                <a:lnTo>
                  <a:pt x="12" y="195"/>
                </a:lnTo>
                <a:lnTo>
                  <a:pt x="14" y="195"/>
                </a:lnTo>
                <a:lnTo>
                  <a:pt x="16" y="195"/>
                </a:lnTo>
                <a:lnTo>
                  <a:pt x="17" y="195"/>
                </a:lnTo>
                <a:lnTo>
                  <a:pt x="17" y="193"/>
                </a:lnTo>
                <a:lnTo>
                  <a:pt x="19" y="193"/>
                </a:lnTo>
                <a:lnTo>
                  <a:pt x="21" y="193"/>
                </a:lnTo>
                <a:lnTo>
                  <a:pt x="21" y="191"/>
                </a:lnTo>
                <a:lnTo>
                  <a:pt x="21" y="189"/>
                </a:lnTo>
                <a:lnTo>
                  <a:pt x="22" y="189"/>
                </a:lnTo>
                <a:lnTo>
                  <a:pt x="22" y="191"/>
                </a:lnTo>
                <a:lnTo>
                  <a:pt x="24" y="191"/>
                </a:lnTo>
                <a:lnTo>
                  <a:pt x="26" y="191"/>
                </a:lnTo>
                <a:lnTo>
                  <a:pt x="26" y="189"/>
                </a:lnTo>
                <a:lnTo>
                  <a:pt x="26" y="191"/>
                </a:lnTo>
                <a:lnTo>
                  <a:pt x="28" y="191"/>
                </a:lnTo>
                <a:lnTo>
                  <a:pt x="28" y="189"/>
                </a:lnTo>
                <a:lnTo>
                  <a:pt x="29" y="188"/>
                </a:lnTo>
                <a:lnTo>
                  <a:pt x="29" y="186"/>
                </a:lnTo>
                <a:lnTo>
                  <a:pt x="29" y="184"/>
                </a:lnTo>
                <a:lnTo>
                  <a:pt x="31" y="184"/>
                </a:lnTo>
                <a:lnTo>
                  <a:pt x="31" y="183"/>
                </a:lnTo>
                <a:lnTo>
                  <a:pt x="33" y="183"/>
                </a:lnTo>
                <a:lnTo>
                  <a:pt x="33" y="181"/>
                </a:lnTo>
                <a:lnTo>
                  <a:pt x="34" y="181"/>
                </a:lnTo>
                <a:lnTo>
                  <a:pt x="34" y="183"/>
                </a:lnTo>
                <a:lnTo>
                  <a:pt x="36" y="183"/>
                </a:lnTo>
                <a:lnTo>
                  <a:pt x="36" y="181"/>
                </a:lnTo>
                <a:lnTo>
                  <a:pt x="38" y="181"/>
                </a:lnTo>
                <a:lnTo>
                  <a:pt x="40" y="181"/>
                </a:lnTo>
                <a:lnTo>
                  <a:pt x="40" y="179"/>
                </a:lnTo>
                <a:lnTo>
                  <a:pt x="41" y="179"/>
                </a:lnTo>
                <a:lnTo>
                  <a:pt x="41" y="177"/>
                </a:lnTo>
                <a:lnTo>
                  <a:pt x="41" y="176"/>
                </a:lnTo>
                <a:lnTo>
                  <a:pt x="41" y="177"/>
                </a:lnTo>
                <a:lnTo>
                  <a:pt x="43" y="177"/>
                </a:lnTo>
                <a:lnTo>
                  <a:pt x="43" y="179"/>
                </a:lnTo>
                <a:lnTo>
                  <a:pt x="43" y="177"/>
                </a:lnTo>
                <a:lnTo>
                  <a:pt x="45" y="177"/>
                </a:lnTo>
                <a:lnTo>
                  <a:pt x="45" y="176"/>
                </a:lnTo>
                <a:lnTo>
                  <a:pt x="47" y="176"/>
                </a:lnTo>
                <a:lnTo>
                  <a:pt x="48" y="176"/>
                </a:lnTo>
                <a:lnTo>
                  <a:pt x="48" y="177"/>
                </a:lnTo>
                <a:lnTo>
                  <a:pt x="50" y="177"/>
                </a:lnTo>
                <a:lnTo>
                  <a:pt x="50" y="176"/>
                </a:lnTo>
                <a:lnTo>
                  <a:pt x="52" y="176"/>
                </a:lnTo>
                <a:lnTo>
                  <a:pt x="52" y="174"/>
                </a:lnTo>
                <a:lnTo>
                  <a:pt x="53" y="174"/>
                </a:lnTo>
                <a:lnTo>
                  <a:pt x="53" y="172"/>
                </a:lnTo>
                <a:lnTo>
                  <a:pt x="55" y="172"/>
                </a:lnTo>
                <a:lnTo>
                  <a:pt x="55" y="171"/>
                </a:lnTo>
                <a:lnTo>
                  <a:pt x="55" y="169"/>
                </a:lnTo>
                <a:lnTo>
                  <a:pt x="57" y="169"/>
                </a:lnTo>
                <a:lnTo>
                  <a:pt x="59" y="169"/>
                </a:lnTo>
                <a:lnTo>
                  <a:pt x="59" y="167"/>
                </a:lnTo>
                <a:lnTo>
                  <a:pt x="60" y="167"/>
                </a:lnTo>
                <a:lnTo>
                  <a:pt x="60" y="165"/>
                </a:lnTo>
                <a:lnTo>
                  <a:pt x="62" y="165"/>
                </a:lnTo>
                <a:lnTo>
                  <a:pt x="64" y="165"/>
                </a:lnTo>
                <a:lnTo>
                  <a:pt x="62" y="164"/>
                </a:lnTo>
                <a:lnTo>
                  <a:pt x="62" y="162"/>
                </a:lnTo>
                <a:lnTo>
                  <a:pt x="64" y="162"/>
                </a:lnTo>
                <a:lnTo>
                  <a:pt x="64" y="160"/>
                </a:lnTo>
                <a:lnTo>
                  <a:pt x="64" y="159"/>
                </a:lnTo>
                <a:lnTo>
                  <a:pt x="65" y="159"/>
                </a:lnTo>
                <a:lnTo>
                  <a:pt x="65" y="157"/>
                </a:lnTo>
                <a:lnTo>
                  <a:pt x="67" y="157"/>
                </a:lnTo>
                <a:lnTo>
                  <a:pt x="67" y="155"/>
                </a:lnTo>
                <a:lnTo>
                  <a:pt x="67" y="153"/>
                </a:lnTo>
                <a:lnTo>
                  <a:pt x="69" y="153"/>
                </a:lnTo>
                <a:lnTo>
                  <a:pt x="69" y="152"/>
                </a:lnTo>
                <a:lnTo>
                  <a:pt x="71" y="150"/>
                </a:lnTo>
                <a:lnTo>
                  <a:pt x="71" y="148"/>
                </a:lnTo>
                <a:lnTo>
                  <a:pt x="69" y="148"/>
                </a:lnTo>
                <a:lnTo>
                  <a:pt x="69" y="146"/>
                </a:lnTo>
                <a:lnTo>
                  <a:pt x="71" y="146"/>
                </a:lnTo>
                <a:lnTo>
                  <a:pt x="71" y="148"/>
                </a:lnTo>
                <a:lnTo>
                  <a:pt x="72" y="148"/>
                </a:lnTo>
                <a:lnTo>
                  <a:pt x="74" y="148"/>
                </a:lnTo>
                <a:lnTo>
                  <a:pt x="76" y="148"/>
                </a:lnTo>
                <a:lnTo>
                  <a:pt x="76" y="146"/>
                </a:lnTo>
                <a:lnTo>
                  <a:pt x="74" y="146"/>
                </a:lnTo>
                <a:lnTo>
                  <a:pt x="76" y="146"/>
                </a:lnTo>
                <a:lnTo>
                  <a:pt x="76" y="145"/>
                </a:lnTo>
                <a:lnTo>
                  <a:pt x="77" y="145"/>
                </a:lnTo>
                <a:lnTo>
                  <a:pt x="79" y="145"/>
                </a:lnTo>
                <a:lnTo>
                  <a:pt x="79" y="143"/>
                </a:lnTo>
                <a:lnTo>
                  <a:pt x="81" y="143"/>
                </a:lnTo>
                <a:lnTo>
                  <a:pt x="81" y="141"/>
                </a:lnTo>
                <a:lnTo>
                  <a:pt x="83" y="141"/>
                </a:lnTo>
                <a:lnTo>
                  <a:pt x="83" y="140"/>
                </a:lnTo>
                <a:lnTo>
                  <a:pt x="81" y="140"/>
                </a:lnTo>
                <a:lnTo>
                  <a:pt x="83" y="140"/>
                </a:lnTo>
                <a:lnTo>
                  <a:pt x="83" y="138"/>
                </a:lnTo>
                <a:lnTo>
                  <a:pt x="84" y="138"/>
                </a:lnTo>
                <a:lnTo>
                  <a:pt x="86" y="138"/>
                </a:lnTo>
                <a:lnTo>
                  <a:pt x="86" y="136"/>
                </a:lnTo>
                <a:lnTo>
                  <a:pt x="86" y="134"/>
                </a:lnTo>
                <a:lnTo>
                  <a:pt x="86" y="136"/>
                </a:lnTo>
                <a:lnTo>
                  <a:pt x="88" y="136"/>
                </a:lnTo>
                <a:lnTo>
                  <a:pt x="90" y="136"/>
                </a:lnTo>
                <a:lnTo>
                  <a:pt x="90" y="134"/>
                </a:lnTo>
                <a:lnTo>
                  <a:pt x="88" y="134"/>
                </a:lnTo>
                <a:lnTo>
                  <a:pt x="86" y="134"/>
                </a:lnTo>
                <a:lnTo>
                  <a:pt x="86" y="133"/>
                </a:lnTo>
                <a:lnTo>
                  <a:pt x="88" y="133"/>
                </a:lnTo>
                <a:lnTo>
                  <a:pt x="90" y="133"/>
                </a:lnTo>
                <a:lnTo>
                  <a:pt x="91" y="133"/>
                </a:lnTo>
                <a:lnTo>
                  <a:pt x="91" y="134"/>
                </a:lnTo>
                <a:lnTo>
                  <a:pt x="93" y="134"/>
                </a:lnTo>
                <a:lnTo>
                  <a:pt x="93" y="133"/>
                </a:lnTo>
                <a:lnTo>
                  <a:pt x="95" y="133"/>
                </a:lnTo>
                <a:lnTo>
                  <a:pt x="95" y="134"/>
                </a:lnTo>
                <a:lnTo>
                  <a:pt x="96" y="134"/>
                </a:lnTo>
                <a:lnTo>
                  <a:pt x="98" y="134"/>
                </a:lnTo>
                <a:lnTo>
                  <a:pt x="98" y="133"/>
                </a:lnTo>
                <a:lnTo>
                  <a:pt x="100" y="133"/>
                </a:lnTo>
                <a:lnTo>
                  <a:pt x="102" y="133"/>
                </a:lnTo>
                <a:lnTo>
                  <a:pt x="102" y="134"/>
                </a:lnTo>
                <a:lnTo>
                  <a:pt x="103" y="134"/>
                </a:lnTo>
                <a:lnTo>
                  <a:pt x="105" y="134"/>
                </a:lnTo>
                <a:lnTo>
                  <a:pt x="103" y="134"/>
                </a:lnTo>
                <a:lnTo>
                  <a:pt x="103" y="133"/>
                </a:lnTo>
                <a:lnTo>
                  <a:pt x="105" y="133"/>
                </a:lnTo>
                <a:lnTo>
                  <a:pt x="105" y="131"/>
                </a:lnTo>
                <a:lnTo>
                  <a:pt x="103" y="131"/>
                </a:lnTo>
                <a:lnTo>
                  <a:pt x="103" y="129"/>
                </a:lnTo>
                <a:lnTo>
                  <a:pt x="105" y="129"/>
                </a:lnTo>
                <a:lnTo>
                  <a:pt x="105" y="128"/>
                </a:lnTo>
                <a:lnTo>
                  <a:pt x="103" y="128"/>
                </a:lnTo>
                <a:lnTo>
                  <a:pt x="103" y="126"/>
                </a:lnTo>
                <a:lnTo>
                  <a:pt x="102" y="126"/>
                </a:lnTo>
                <a:lnTo>
                  <a:pt x="100" y="126"/>
                </a:lnTo>
                <a:lnTo>
                  <a:pt x="100" y="124"/>
                </a:lnTo>
                <a:lnTo>
                  <a:pt x="100" y="126"/>
                </a:lnTo>
                <a:lnTo>
                  <a:pt x="100" y="124"/>
                </a:lnTo>
                <a:lnTo>
                  <a:pt x="98" y="124"/>
                </a:lnTo>
                <a:lnTo>
                  <a:pt x="100" y="124"/>
                </a:lnTo>
                <a:lnTo>
                  <a:pt x="100" y="122"/>
                </a:lnTo>
                <a:lnTo>
                  <a:pt x="100" y="121"/>
                </a:lnTo>
                <a:lnTo>
                  <a:pt x="100" y="119"/>
                </a:lnTo>
                <a:lnTo>
                  <a:pt x="98" y="119"/>
                </a:lnTo>
                <a:lnTo>
                  <a:pt x="98" y="117"/>
                </a:lnTo>
                <a:lnTo>
                  <a:pt x="96" y="117"/>
                </a:lnTo>
                <a:lnTo>
                  <a:pt x="96" y="115"/>
                </a:lnTo>
                <a:lnTo>
                  <a:pt x="95" y="115"/>
                </a:lnTo>
                <a:lnTo>
                  <a:pt x="95" y="114"/>
                </a:lnTo>
                <a:lnTo>
                  <a:pt x="93" y="114"/>
                </a:lnTo>
                <a:lnTo>
                  <a:pt x="93" y="112"/>
                </a:lnTo>
                <a:lnTo>
                  <a:pt x="95" y="112"/>
                </a:lnTo>
                <a:lnTo>
                  <a:pt x="95" y="110"/>
                </a:lnTo>
                <a:lnTo>
                  <a:pt x="96" y="109"/>
                </a:lnTo>
                <a:lnTo>
                  <a:pt x="96" y="107"/>
                </a:lnTo>
                <a:lnTo>
                  <a:pt x="96" y="105"/>
                </a:lnTo>
                <a:lnTo>
                  <a:pt x="95" y="105"/>
                </a:lnTo>
                <a:lnTo>
                  <a:pt x="95" y="103"/>
                </a:lnTo>
                <a:lnTo>
                  <a:pt x="93" y="103"/>
                </a:lnTo>
                <a:lnTo>
                  <a:pt x="91" y="103"/>
                </a:lnTo>
                <a:lnTo>
                  <a:pt x="91" y="102"/>
                </a:lnTo>
                <a:lnTo>
                  <a:pt x="90" y="102"/>
                </a:lnTo>
                <a:lnTo>
                  <a:pt x="90" y="100"/>
                </a:lnTo>
                <a:lnTo>
                  <a:pt x="88" y="100"/>
                </a:lnTo>
                <a:lnTo>
                  <a:pt x="88" y="98"/>
                </a:lnTo>
                <a:lnTo>
                  <a:pt x="86" y="98"/>
                </a:lnTo>
                <a:lnTo>
                  <a:pt x="86" y="97"/>
                </a:lnTo>
                <a:lnTo>
                  <a:pt x="84" y="97"/>
                </a:lnTo>
                <a:lnTo>
                  <a:pt x="83" y="97"/>
                </a:lnTo>
                <a:lnTo>
                  <a:pt x="83" y="95"/>
                </a:lnTo>
                <a:lnTo>
                  <a:pt x="84" y="95"/>
                </a:lnTo>
                <a:lnTo>
                  <a:pt x="84" y="93"/>
                </a:lnTo>
                <a:lnTo>
                  <a:pt x="86" y="93"/>
                </a:lnTo>
                <a:lnTo>
                  <a:pt x="86" y="91"/>
                </a:lnTo>
                <a:lnTo>
                  <a:pt x="88" y="91"/>
                </a:lnTo>
                <a:lnTo>
                  <a:pt x="88" y="90"/>
                </a:lnTo>
                <a:lnTo>
                  <a:pt x="90" y="90"/>
                </a:lnTo>
                <a:lnTo>
                  <a:pt x="90" y="88"/>
                </a:lnTo>
                <a:lnTo>
                  <a:pt x="91" y="88"/>
                </a:lnTo>
                <a:lnTo>
                  <a:pt x="91" y="86"/>
                </a:lnTo>
                <a:lnTo>
                  <a:pt x="91" y="84"/>
                </a:lnTo>
                <a:lnTo>
                  <a:pt x="91" y="83"/>
                </a:lnTo>
                <a:lnTo>
                  <a:pt x="91" y="81"/>
                </a:lnTo>
                <a:lnTo>
                  <a:pt x="91" y="79"/>
                </a:lnTo>
                <a:lnTo>
                  <a:pt x="93" y="79"/>
                </a:lnTo>
                <a:lnTo>
                  <a:pt x="93" y="78"/>
                </a:lnTo>
                <a:lnTo>
                  <a:pt x="93" y="76"/>
                </a:lnTo>
                <a:lnTo>
                  <a:pt x="91" y="76"/>
                </a:lnTo>
                <a:lnTo>
                  <a:pt x="90" y="78"/>
                </a:lnTo>
                <a:lnTo>
                  <a:pt x="88" y="78"/>
                </a:lnTo>
                <a:lnTo>
                  <a:pt x="88" y="76"/>
                </a:lnTo>
                <a:lnTo>
                  <a:pt x="86" y="76"/>
                </a:lnTo>
                <a:lnTo>
                  <a:pt x="86" y="74"/>
                </a:lnTo>
                <a:lnTo>
                  <a:pt x="84" y="74"/>
                </a:lnTo>
                <a:lnTo>
                  <a:pt x="84" y="72"/>
                </a:lnTo>
                <a:lnTo>
                  <a:pt x="84" y="71"/>
                </a:lnTo>
                <a:lnTo>
                  <a:pt x="84" y="69"/>
                </a:lnTo>
                <a:lnTo>
                  <a:pt x="83" y="69"/>
                </a:lnTo>
                <a:lnTo>
                  <a:pt x="83" y="67"/>
                </a:lnTo>
                <a:lnTo>
                  <a:pt x="84" y="67"/>
                </a:lnTo>
                <a:lnTo>
                  <a:pt x="84" y="66"/>
                </a:lnTo>
                <a:lnTo>
                  <a:pt x="84" y="64"/>
                </a:lnTo>
                <a:lnTo>
                  <a:pt x="84" y="62"/>
                </a:lnTo>
                <a:lnTo>
                  <a:pt x="83" y="62"/>
                </a:lnTo>
                <a:lnTo>
                  <a:pt x="83" y="60"/>
                </a:lnTo>
                <a:lnTo>
                  <a:pt x="83" y="52"/>
                </a:lnTo>
                <a:lnTo>
                  <a:pt x="84" y="52"/>
                </a:lnTo>
                <a:lnTo>
                  <a:pt x="88" y="52"/>
                </a:lnTo>
                <a:lnTo>
                  <a:pt x="91" y="52"/>
                </a:lnTo>
                <a:lnTo>
                  <a:pt x="93" y="52"/>
                </a:lnTo>
                <a:lnTo>
                  <a:pt x="96" y="52"/>
                </a:lnTo>
                <a:lnTo>
                  <a:pt x="100" y="52"/>
                </a:lnTo>
                <a:lnTo>
                  <a:pt x="102" y="52"/>
                </a:lnTo>
                <a:lnTo>
                  <a:pt x="105" y="50"/>
                </a:lnTo>
                <a:lnTo>
                  <a:pt x="107" y="50"/>
                </a:lnTo>
                <a:lnTo>
                  <a:pt x="110" y="50"/>
                </a:lnTo>
                <a:lnTo>
                  <a:pt x="110" y="48"/>
                </a:lnTo>
                <a:lnTo>
                  <a:pt x="112" y="47"/>
                </a:lnTo>
                <a:lnTo>
                  <a:pt x="114" y="43"/>
                </a:lnTo>
                <a:lnTo>
                  <a:pt x="115" y="43"/>
                </a:lnTo>
                <a:lnTo>
                  <a:pt x="117" y="41"/>
                </a:lnTo>
                <a:lnTo>
                  <a:pt x="119" y="40"/>
                </a:lnTo>
                <a:lnTo>
                  <a:pt x="121" y="41"/>
                </a:lnTo>
                <a:lnTo>
                  <a:pt x="124" y="41"/>
                </a:lnTo>
                <a:lnTo>
                  <a:pt x="126" y="40"/>
                </a:lnTo>
                <a:lnTo>
                  <a:pt x="129" y="40"/>
                </a:lnTo>
                <a:lnTo>
                  <a:pt x="131" y="40"/>
                </a:lnTo>
                <a:lnTo>
                  <a:pt x="133" y="41"/>
                </a:lnTo>
                <a:lnTo>
                  <a:pt x="136" y="41"/>
                </a:lnTo>
                <a:lnTo>
                  <a:pt x="138" y="43"/>
                </a:lnTo>
                <a:lnTo>
                  <a:pt x="139" y="45"/>
                </a:lnTo>
                <a:lnTo>
                  <a:pt x="139" y="47"/>
                </a:lnTo>
                <a:lnTo>
                  <a:pt x="141" y="48"/>
                </a:lnTo>
                <a:lnTo>
                  <a:pt x="145" y="48"/>
                </a:lnTo>
                <a:lnTo>
                  <a:pt x="146" y="50"/>
                </a:lnTo>
                <a:lnTo>
                  <a:pt x="148" y="50"/>
                </a:lnTo>
                <a:lnTo>
                  <a:pt x="150" y="52"/>
                </a:lnTo>
                <a:lnTo>
                  <a:pt x="151" y="53"/>
                </a:lnTo>
                <a:lnTo>
                  <a:pt x="153" y="55"/>
                </a:lnTo>
                <a:lnTo>
                  <a:pt x="153" y="57"/>
                </a:lnTo>
                <a:lnTo>
                  <a:pt x="155" y="59"/>
                </a:lnTo>
                <a:lnTo>
                  <a:pt x="155" y="60"/>
                </a:lnTo>
                <a:lnTo>
                  <a:pt x="157" y="62"/>
                </a:lnTo>
                <a:lnTo>
                  <a:pt x="158" y="64"/>
                </a:lnTo>
                <a:lnTo>
                  <a:pt x="160" y="64"/>
                </a:lnTo>
                <a:lnTo>
                  <a:pt x="160" y="66"/>
                </a:lnTo>
                <a:lnTo>
                  <a:pt x="164" y="67"/>
                </a:lnTo>
                <a:lnTo>
                  <a:pt x="165" y="66"/>
                </a:lnTo>
                <a:lnTo>
                  <a:pt x="167" y="66"/>
                </a:lnTo>
                <a:lnTo>
                  <a:pt x="169" y="67"/>
                </a:lnTo>
                <a:lnTo>
                  <a:pt x="169" y="69"/>
                </a:lnTo>
                <a:lnTo>
                  <a:pt x="170" y="71"/>
                </a:lnTo>
                <a:lnTo>
                  <a:pt x="172" y="71"/>
                </a:lnTo>
                <a:lnTo>
                  <a:pt x="172" y="72"/>
                </a:lnTo>
                <a:lnTo>
                  <a:pt x="174" y="74"/>
                </a:lnTo>
                <a:lnTo>
                  <a:pt x="179" y="74"/>
                </a:lnTo>
                <a:lnTo>
                  <a:pt x="182" y="81"/>
                </a:lnTo>
                <a:lnTo>
                  <a:pt x="186" y="81"/>
                </a:lnTo>
                <a:lnTo>
                  <a:pt x="188" y="83"/>
                </a:lnTo>
                <a:lnTo>
                  <a:pt x="189" y="83"/>
                </a:lnTo>
                <a:lnTo>
                  <a:pt x="189" y="84"/>
                </a:lnTo>
                <a:lnTo>
                  <a:pt x="191" y="86"/>
                </a:lnTo>
                <a:lnTo>
                  <a:pt x="193" y="88"/>
                </a:lnTo>
                <a:lnTo>
                  <a:pt x="195" y="88"/>
                </a:lnTo>
                <a:lnTo>
                  <a:pt x="198" y="90"/>
                </a:lnTo>
                <a:lnTo>
                  <a:pt x="198" y="91"/>
                </a:lnTo>
                <a:lnTo>
                  <a:pt x="201" y="95"/>
                </a:lnTo>
                <a:lnTo>
                  <a:pt x="201" y="97"/>
                </a:lnTo>
                <a:lnTo>
                  <a:pt x="201" y="98"/>
                </a:lnTo>
                <a:lnTo>
                  <a:pt x="205" y="97"/>
                </a:lnTo>
                <a:lnTo>
                  <a:pt x="213" y="93"/>
                </a:lnTo>
                <a:lnTo>
                  <a:pt x="215" y="86"/>
                </a:lnTo>
                <a:lnTo>
                  <a:pt x="217" y="79"/>
                </a:lnTo>
                <a:lnTo>
                  <a:pt x="219" y="74"/>
                </a:lnTo>
                <a:lnTo>
                  <a:pt x="220" y="71"/>
                </a:lnTo>
                <a:lnTo>
                  <a:pt x="220" y="69"/>
                </a:lnTo>
                <a:lnTo>
                  <a:pt x="220" y="67"/>
                </a:lnTo>
                <a:lnTo>
                  <a:pt x="219" y="66"/>
                </a:lnTo>
                <a:lnTo>
                  <a:pt x="220" y="64"/>
                </a:lnTo>
                <a:lnTo>
                  <a:pt x="224" y="59"/>
                </a:lnTo>
                <a:lnTo>
                  <a:pt x="226" y="55"/>
                </a:lnTo>
                <a:lnTo>
                  <a:pt x="220" y="53"/>
                </a:lnTo>
                <a:lnTo>
                  <a:pt x="219" y="48"/>
                </a:lnTo>
                <a:lnTo>
                  <a:pt x="220" y="43"/>
                </a:lnTo>
                <a:lnTo>
                  <a:pt x="215" y="35"/>
                </a:lnTo>
                <a:lnTo>
                  <a:pt x="222" y="24"/>
                </a:lnTo>
                <a:lnTo>
                  <a:pt x="222" y="23"/>
                </a:lnTo>
                <a:lnTo>
                  <a:pt x="227" y="14"/>
                </a:lnTo>
                <a:lnTo>
                  <a:pt x="241" y="7"/>
                </a:lnTo>
                <a:lnTo>
                  <a:pt x="253" y="0"/>
                </a:lnTo>
                <a:lnTo>
                  <a:pt x="256" y="0"/>
                </a:lnTo>
                <a:lnTo>
                  <a:pt x="258" y="2"/>
                </a:lnTo>
                <a:lnTo>
                  <a:pt x="263" y="5"/>
                </a:lnTo>
                <a:lnTo>
                  <a:pt x="265" y="7"/>
                </a:lnTo>
                <a:lnTo>
                  <a:pt x="269" y="14"/>
                </a:lnTo>
                <a:close/>
              </a:path>
            </a:pathLst>
          </a:custGeom>
          <a:solidFill>
            <a:schemeClr val="tx2">
              <a:lumMod val="40000"/>
              <a:lumOff val="60000"/>
            </a:schemeClr>
          </a:solidFill>
          <a:ln w="9525">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5"/>
          <p:cNvSpPr>
            <a:spLocks/>
          </p:cNvSpPr>
          <p:nvPr/>
        </p:nvSpPr>
        <p:spPr bwMode="auto">
          <a:xfrm>
            <a:off x="4778418" y="2672792"/>
            <a:ext cx="931722" cy="1071859"/>
          </a:xfrm>
          <a:custGeom>
            <a:avLst/>
            <a:gdLst>
              <a:gd name="T0" fmla="*/ 311 w 492"/>
              <a:gd name="T1" fmla="*/ 1 h 566"/>
              <a:gd name="T2" fmla="*/ 301 w 492"/>
              <a:gd name="T3" fmla="*/ 24 h 566"/>
              <a:gd name="T4" fmla="*/ 282 w 492"/>
              <a:gd name="T5" fmla="*/ 39 h 566"/>
              <a:gd name="T6" fmla="*/ 285 w 492"/>
              <a:gd name="T7" fmla="*/ 60 h 566"/>
              <a:gd name="T8" fmla="*/ 296 w 492"/>
              <a:gd name="T9" fmla="*/ 82 h 566"/>
              <a:gd name="T10" fmla="*/ 287 w 492"/>
              <a:gd name="T11" fmla="*/ 105 h 566"/>
              <a:gd name="T12" fmla="*/ 290 w 492"/>
              <a:gd name="T13" fmla="*/ 134 h 566"/>
              <a:gd name="T14" fmla="*/ 308 w 492"/>
              <a:gd name="T15" fmla="*/ 132 h 566"/>
              <a:gd name="T16" fmla="*/ 321 w 492"/>
              <a:gd name="T17" fmla="*/ 153 h 566"/>
              <a:gd name="T18" fmla="*/ 337 w 492"/>
              <a:gd name="T19" fmla="*/ 167 h 566"/>
              <a:gd name="T20" fmla="*/ 354 w 492"/>
              <a:gd name="T21" fmla="*/ 158 h 566"/>
              <a:gd name="T22" fmla="*/ 375 w 492"/>
              <a:gd name="T23" fmla="*/ 144 h 566"/>
              <a:gd name="T24" fmla="*/ 388 w 492"/>
              <a:gd name="T25" fmla="*/ 149 h 566"/>
              <a:gd name="T26" fmla="*/ 407 w 492"/>
              <a:gd name="T27" fmla="*/ 153 h 566"/>
              <a:gd name="T28" fmla="*/ 409 w 492"/>
              <a:gd name="T29" fmla="*/ 167 h 566"/>
              <a:gd name="T30" fmla="*/ 406 w 492"/>
              <a:gd name="T31" fmla="*/ 186 h 566"/>
              <a:gd name="T32" fmla="*/ 407 w 492"/>
              <a:gd name="T33" fmla="*/ 199 h 566"/>
              <a:gd name="T34" fmla="*/ 425 w 492"/>
              <a:gd name="T35" fmla="*/ 211 h 566"/>
              <a:gd name="T36" fmla="*/ 449 w 492"/>
              <a:gd name="T37" fmla="*/ 215 h 566"/>
              <a:gd name="T38" fmla="*/ 468 w 492"/>
              <a:gd name="T39" fmla="*/ 229 h 566"/>
              <a:gd name="T40" fmla="*/ 480 w 492"/>
              <a:gd name="T41" fmla="*/ 246 h 566"/>
              <a:gd name="T42" fmla="*/ 483 w 492"/>
              <a:gd name="T43" fmla="*/ 260 h 566"/>
              <a:gd name="T44" fmla="*/ 464 w 492"/>
              <a:gd name="T45" fmla="*/ 270 h 566"/>
              <a:gd name="T46" fmla="*/ 452 w 492"/>
              <a:gd name="T47" fmla="*/ 291 h 566"/>
              <a:gd name="T48" fmla="*/ 433 w 492"/>
              <a:gd name="T49" fmla="*/ 301 h 566"/>
              <a:gd name="T50" fmla="*/ 413 w 492"/>
              <a:gd name="T51" fmla="*/ 309 h 566"/>
              <a:gd name="T52" fmla="*/ 404 w 492"/>
              <a:gd name="T53" fmla="*/ 327 h 566"/>
              <a:gd name="T54" fmla="*/ 385 w 492"/>
              <a:gd name="T55" fmla="*/ 335 h 566"/>
              <a:gd name="T56" fmla="*/ 380 w 492"/>
              <a:gd name="T57" fmla="*/ 352 h 566"/>
              <a:gd name="T58" fmla="*/ 359 w 492"/>
              <a:gd name="T59" fmla="*/ 365 h 566"/>
              <a:gd name="T60" fmla="*/ 345 w 492"/>
              <a:gd name="T61" fmla="*/ 377 h 566"/>
              <a:gd name="T62" fmla="*/ 325 w 492"/>
              <a:gd name="T63" fmla="*/ 385 h 566"/>
              <a:gd name="T64" fmla="*/ 306 w 492"/>
              <a:gd name="T65" fmla="*/ 390 h 566"/>
              <a:gd name="T66" fmla="*/ 299 w 492"/>
              <a:gd name="T67" fmla="*/ 411 h 566"/>
              <a:gd name="T68" fmla="*/ 283 w 492"/>
              <a:gd name="T69" fmla="*/ 418 h 566"/>
              <a:gd name="T70" fmla="*/ 278 w 492"/>
              <a:gd name="T71" fmla="*/ 432 h 566"/>
              <a:gd name="T72" fmla="*/ 265 w 492"/>
              <a:gd name="T73" fmla="*/ 437 h 566"/>
              <a:gd name="T74" fmla="*/ 246 w 492"/>
              <a:gd name="T75" fmla="*/ 425 h 566"/>
              <a:gd name="T76" fmla="*/ 244 w 492"/>
              <a:gd name="T77" fmla="*/ 442 h 566"/>
              <a:gd name="T78" fmla="*/ 242 w 492"/>
              <a:gd name="T79" fmla="*/ 457 h 566"/>
              <a:gd name="T80" fmla="*/ 234 w 492"/>
              <a:gd name="T81" fmla="*/ 475 h 566"/>
              <a:gd name="T82" fmla="*/ 228 w 492"/>
              <a:gd name="T83" fmla="*/ 492 h 566"/>
              <a:gd name="T84" fmla="*/ 211 w 492"/>
              <a:gd name="T85" fmla="*/ 506 h 566"/>
              <a:gd name="T86" fmla="*/ 204 w 492"/>
              <a:gd name="T87" fmla="*/ 521 h 566"/>
              <a:gd name="T88" fmla="*/ 206 w 492"/>
              <a:gd name="T89" fmla="*/ 549 h 566"/>
              <a:gd name="T90" fmla="*/ 187 w 492"/>
              <a:gd name="T91" fmla="*/ 559 h 566"/>
              <a:gd name="T92" fmla="*/ 170 w 492"/>
              <a:gd name="T93" fmla="*/ 556 h 566"/>
              <a:gd name="T94" fmla="*/ 149 w 492"/>
              <a:gd name="T95" fmla="*/ 542 h 566"/>
              <a:gd name="T96" fmla="*/ 137 w 492"/>
              <a:gd name="T97" fmla="*/ 525 h 566"/>
              <a:gd name="T98" fmla="*/ 118 w 492"/>
              <a:gd name="T99" fmla="*/ 511 h 566"/>
              <a:gd name="T100" fmla="*/ 111 w 492"/>
              <a:gd name="T101" fmla="*/ 485 h 566"/>
              <a:gd name="T102" fmla="*/ 106 w 492"/>
              <a:gd name="T103" fmla="*/ 464 h 566"/>
              <a:gd name="T104" fmla="*/ 101 w 492"/>
              <a:gd name="T105" fmla="*/ 440 h 566"/>
              <a:gd name="T106" fmla="*/ 70 w 492"/>
              <a:gd name="T107" fmla="*/ 442 h 566"/>
              <a:gd name="T108" fmla="*/ 39 w 492"/>
              <a:gd name="T109" fmla="*/ 444 h 566"/>
              <a:gd name="T110" fmla="*/ 8 w 492"/>
              <a:gd name="T111" fmla="*/ 445 h 566"/>
              <a:gd name="T112" fmla="*/ 43 w 492"/>
              <a:gd name="T113" fmla="*/ 378 h 566"/>
              <a:gd name="T114" fmla="*/ 34 w 492"/>
              <a:gd name="T115" fmla="*/ 296 h 566"/>
              <a:gd name="T116" fmla="*/ 34 w 492"/>
              <a:gd name="T117" fmla="*/ 225 h 566"/>
              <a:gd name="T118" fmla="*/ 39 w 492"/>
              <a:gd name="T119" fmla="*/ 146 h 566"/>
              <a:gd name="T120" fmla="*/ 104 w 492"/>
              <a:gd name="T121" fmla="*/ 94 h 566"/>
              <a:gd name="T122" fmla="*/ 173 w 492"/>
              <a:gd name="T123" fmla="*/ 68 h 566"/>
              <a:gd name="T124" fmla="*/ 252 w 492"/>
              <a:gd name="T125" fmla="*/ 24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2" h="566">
                <a:moveTo>
                  <a:pt x="280" y="0"/>
                </a:moveTo>
                <a:lnTo>
                  <a:pt x="285" y="5"/>
                </a:lnTo>
                <a:lnTo>
                  <a:pt x="287" y="5"/>
                </a:lnTo>
                <a:lnTo>
                  <a:pt x="289" y="5"/>
                </a:lnTo>
                <a:lnTo>
                  <a:pt x="290" y="5"/>
                </a:lnTo>
                <a:lnTo>
                  <a:pt x="292" y="5"/>
                </a:lnTo>
                <a:lnTo>
                  <a:pt x="294" y="5"/>
                </a:lnTo>
                <a:lnTo>
                  <a:pt x="296" y="5"/>
                </a:lnTo>
                <a:lnTo>
                  <a:pt x="297" y="5"/>
                </a:lnTo>
                <a:lnTo>
                  <a:pt x="299" y="5"/>
                </a:lnTo>
                <a:lnTo>
                  <a:pt x="301" y="5"/>
                </a:lnTo>
                <a:lnTo>
                  <a:pt x="301" y="3"/>
                </a:lnTo>
                <a:lnTo>
                  <a:pt x="302" y="3"/>
                </a:lnTo>
                <a:lnTo>
                  <a:pt x="302" y="1"/>
                </a:lnTo>
                <a:lnTo>
                  <a:pt x="304" y="1"/>
                </a:lnTo>
                <a:lnTo>
                  <a:pt x="306" y="1"/>
                </a:lnTo>
                <a:lnTo>
                  <a:pt x="308" y="1"/>
                </a:lnTo>
                <a:lnTo>
                  <a:pt x="309" y="1"/>
                </a:lnTo>
                <a:lnTo>
                  <a:pt x="311" y="1"/>
                </a:lnTo>
                <a:lnTo>
                  <a:pt x="311" y="3"/>
                </a:lnTo>
                <a:lnTo>
                  <a:pt x="309" y="3"/>
                </a:lnTo>
                <a:lnTo>
                  <a:pt x="309" y="5"/>
                </a:lnTo>
                <a:lnTo>
                  <a:pt x="309" y="6"/>
                </a:lnTo>
                <a:lnTo>
                  <a:pt x="308" y="6"/>
                </a:lnTo>
                <a:lnTo>
                  <a:pt x="308" y="8"/>
                </a:lnTo>
                <a:lnTo>
                  <a:pt x="308" y="10"/>
                </a:lnTo>
                <a:lnTo>
                  <a:pt x="306" y="10"/>
                </a:lnTo>
                <a:lnTo>
                  <a:pt x="306" y="12"/>
                </a:lnTo>
                <a:lnTo>
                  <a:pt x="306" y="13"/>
                </a:lnTo>
                <a:lnTo>
                  <a:pt x="304" y="13"/>
                </a:lnTo>
                <a:lnTo>
                  <a:pt x="304" y="15"/>
                </a:lnTo>
                <a:lnTo>
                  <a:pt x="304" y="17"/>
                </a:lnTo>
                <a:lnTo>
                  <a:pt x="302" y="17"/>
                </a:lnTo>
                <a:lnTo>
                  <a:pt x="302" y="19"/>
                </a:lnTo>
                <a:lnTo>
                  <a:pt x="302" y="20"/>
                </a:lnTo>
                <a:lnTo>
                  <a:pt x="301" y="20"/>
                </a:lnTo>
                <a:lnTo>
                  <a:pt x="301" y="22"/>
                </a:lnTo>
                <a:lnTo>
                  <a:pt x="301" y="24"/>
                </a:lnTo>
                <a:lnTo>
                  <a:pt x="299" y="25"/>
                </a:lnTo>
                <a:lnTo>
                  <a:pt x="301" y="25"/>
                </a:lnTo>
                <a:lnTo>
                  <a:pt x="301" y="27"/>
                </a:lnTo>
                <a:lnTo>
                  <a:pt x="301" y="29"/>
                </a:lnTo>
                <a:lnTo>
                  <a:pt x="301" y="31"/>
                </a:lnTo>
                <a:lnTo>
                  <a:pt x="301" y="32"/>
                </a:lnTo>
                <a:lnTo>
                  <a:pt x="301" y="34"/>
                </a:lnTo>
                <a:lnTo>
                  <a:pt x="299" y="34"/>
                </a:lnTo>
                <a:lnTo>
                  <a:pt x="297" y="34"/>
                </a:lnTo>
                <a:lnTo>
                  <a:pt x="296" y="36"/>
                </a:lnTo>
                <a:lnTo>
                  <a:pt x="294" y="36"/>
                </a:lnTo>
                <a:lnTo>
                  <a:pt x="292" y="36"/>
                </a:lnTo>
                <a:lnTo>
                  <a:pt x="290" y="36"/>
                </a:lnTo>
                <a:lnTo>
                  <a:pt x="290" y="37"/>
                </a:lnTo>
                <a:lnTo>
                  <a:pt x="289" y="37"/>
                </a:lnTo>
                <a:lnTo>
                  <a:pt x="287" y="37"/>
                </a:lnTo>
                <a:lnTo>
                  <a:pt x="285" y="37"/>
                </a:lnTo>
                <a:lnTo>
                  <a:pt x="283" y="39"/>
                </a:lnTo>
                <a:lnTo>
                  <a:pt x="282" y="39"/>
                </a:lnTo>
                <a:lnTo>
                  <a:pt x="280" y="39"/>
                </a:lnTo>
                <a:lnTo>
                  <a:pt x="280" y="41"/>
                </a:lnTo>
                <a:lnTo>
                  <a:pt x="278" y="41"/>
                </a:lnTo>
                <a:lnTo>
                  <a:pt x="277" y="41"/>
                </a:lnTo>
                <a:lnTo>
                  <a:pt x="277" y="43"/>
                </a:lnTo>
                <a:lnTo>
                  <a:pt x="278" y="43"/>
                </a:lnTo>
                <a:lnTo>
                  <a:pt x="278" y="44"/>
                </a:lnTo>
                <a:lnTo>
                  <a:pt x="280" y="44"/>
                </a:lnTo>
                <a:lnTo>
                  <a:pt x="280" y="46"/>
                </a:lnTo>
                <a:lnTo>
                  <a:pt x="282" y="46"/>
                </a:lnTo>
                <a:lnTo>
                  <a:pt x="282" y="48"/>
                </a:lnTo>
                <a:lnTo>
                  <a:pt x="282" y="50"/>
                </a:lnTo>
                <a:lnTo>
                  <a:pt x="283" y="51"/>
                </a:lnTo>
                <a:lnTo>
                  <a:pt x="283" y="53"/>
                </a:lnTo>
                <a:lnTo>
                  <a:pt x="283" y="55"/>
                </a:lnTo>
                <a:lnTo>
                  <a:pt x="283" y="56"/>
                </a:lnTo>
                <a:lnTo>
                  <a:pt x="285" y="56"/>
                </a:lnTo>
                <a:lnTo>
                  <a:pt x="285" y="58"/>
                </a:lnTo>
                <a:lnTo>
                  <a:pt x="285" y="60"/>
                </a:lnTo>
                <a:lnTo>
                  <a:pt x="287" y="60"/>
                </a:lnTo>
                <a:lnTo>
                  <a:pt x="287" y="62"/>
                </a:lnTo>
                <a:lnTo>
                  <a:pt x="287" y="63"/>
                </a:lnTo>
                <a:lnTo>
                  <a:pt x="287" y="65"/>
                </a:lnTo>
                <a:lnTo>
                  <a:pt x="287" y="67"/>
                </a:lnTo>
                <a:lnTo>
                  <a:pt x="287" y="68"/>
                </a:lnTo>
                <a:lnTo>
                  <a:pt x="287" y="70"/>
                </a:lnTo>
                <a:lnTo>
                  <a:pt x="287" y="72"/>
                </a:lnTo>
                <a:lnTo>
                  <a:pt x="289" y="72"/>
                </a:lnTo>
                <a:lnTo>
                  <a:pt x="290" y="72"/>
                </a:lnTo>
                <a:lnTo>
                  <a:pt x="290" y="74"/>
                </a:lnTo>
                <a:lnTo>
                  <a:pt x="290" y="75"/>
                </a:lnTo>
                <a:lnTo>
                  <a:pt x="290" y="77"/>
                </a:lnTo>
                <a:lnTo>
                  <a:pt x="292" y="77"/>
                </a:lnTo>
                <a:lnTo>
                  <a:pt x="292" y="79"/>
                </a:lnTo>
                <a:lnTo>
                  <a:pt x="294" y="79"/>
                </a:lnTo>
                <a:lnTo>
                  <a:pt x="294" y="80"/>
                </a:lnTo>
                <a:lnTo>
                  <a:pt x="296" y="80"/>
                </a:lnTo>
                <a:lnTo>
                  <a:pt x="296" y="82"/>
                </a:lnTo>
                <a:lnTo>
                  <a:pt x="297" y="82"/>
                </a:lnTo>
                <a:lnTo>
                  <a:pt x="299" y="82"/>
                </a:lnTo>
                <a:lnTo>
                  <a:pt x="299" y="84"/>
                </a:lnTo>
                <a:lnTo>
                  <a:pt x="299" y="86"/>
                </a:lnTo>
                <a:lnTo>
                  <a:pt x="299" y="87"/>
                </a:lnTo>
                <a:lnTo>
                  <a:pt x="297" y="87"/>
                </a:lnTo>
                <a:lnTo>
                  <a:pt x="297" y="89"/>
                </a:lnTo>
                <a:lnTo>
                  <a:pt x="296" y="89"/>
                </a:lnTo>
                <a:lnTo>
                  <a:pt x="296" y="91"/>
                </a:lnTo>
                <a:lnTo>
                  <a:pt x="294" y="91"/>
                </a:lnTo>
                <a:lnTo>
                  <a:pt x="294" y="93"/>
                </a:lnTo>
                <a:lnTo>
                  <a:pt x="292" y="94"/>
                </a:lnTo>
                <a:lnTo>
                  <a:pt x="290" y="96"/>
                </a:lnTo>
                <a:lnTo>
                  <a:pt x="289" y="98"/>
                </a:lnTo>
                <a:lnTo>
                  <a:pt x="289" y="99"/>
                </a:lnTo>
                <a:lnTo>
                  <a:pt x="287" y="99"/>
                </a:lnTo>
                <a:lnTo>
                  <a:pt x="287" y="101"/>
                </a:lnTo>
                <a:lnTo>
                  <a:pt x="287" y="103"/>
                </a:lnTo>
                <a:lnTo>
                  <a:pt x="287" y="105"/>
                </a:lnTo>
                <a:lnTo>
                  <a:pt x="287" y="106"/>
                </a:lnTo>
                <a:lnTo>
                  <a:pt x="287" y="108"/>
                </a:lnTo>
                <a:lnTo>
                  <a:pt x="287" y="110"/>
                </a:lnTo>
                <a:lnTo>
                  <a:pt x="287" y="111"/>
                </a:lnTo>
                <a:lnTo>
                  <a:pt x="287" y="113"/>
                </a:lnTo>
                <a:lnTo>
                  <a:pt x="287" y="115"/>
                </a:lnTo>
                <a:lnTo>
                  <a:pt x="287" y="117"/>
                </a:lnTo>
                <a:lnTo>
                  <a:pt x="287" y="118"/>
                </a:lnTo>
                <a:lnTo>
                  <a:pt x="287" y="120"/>
                </a:lnTo>
                <a:lnTo>
                  <a:pt x="287" y="122"/>
                </a:lnTo>
                <a:lnTo>
                  <a:pt x="287" y="124"/>
                </a:lnTo>
                <a:lnTo>
                  <a:pt x="287" y="125"/>
                </a:lnTo>
                <a:lnTo>
                  <a:pt x="289" y="125"/>
                </a:lnTo>
                <a:lnTo>
                  <a:pt x="289" y="127"/>
                </a:lnTo>
                <a:lnTo>
                  <a:pt x="289" y="129"/>
                </a:lnTo>
                <a:lnTo>
                  <a:pt x="290" y="129"/>
                </a:lnTo>
                <a:lnTo>
                  <a:pt x="290" y="130"/>
                </a:lnTo>
                <a:lnTo>
                  <a:pt x="290" y="132"/>
                </a:lnTo>
                <a:lnTo>
                  <a:pt x="290" y="134"/>
                </a:lnTo>
                <a:lnTo>
                  <a:pt x="292" y="134"/>
                </a:lnTo>
                <a:lnTo>
                  <a:pt x="292" y="136"/>
                </a:lnTo>
                <a:lnTo>
                  <a:pt x="292" y="137"/>
                </a:lnTo>
                <a:lnTo>
                  <a:pt x="292" y="139"/>
                </a:lnTo>
                <a:lnTo>
                  <a:pt x="294" y="139"/>
                </a:lnTo>
                <a:lnTo>
                  <a:pt x="294" y="141"/>
                </a:lnTo>
                <a:lnTo>
                  <a:pt x="294" y="139"/>
                </a:lnTo>
                <a:lnTo>
                  <a:pt x="296" y="139"/>
                </a:lnTo>
                <a:lnTo>
                  <a:pt x="297" y="139"/>
                </a:lnTo>
                <a:lnTo>
                  <a:pt x="297" y="137"/>
                </a:lnTo>
                <a:lnTo>
                  <a:pt x="299" y="137"/>
                </a:lnTo>
                <a:lnTo>
                  <a:pt x="301" y="137"/>
                </a:lnTo>
                <a:lnTo>
                  <a:pt x="301" y="136"/>
                </a:lnTo>
                <a:lnTo>
                  <a:pt x="302" y="136"/>
                </a:lnTo>
                <a:lnTo>
                  <a:pt x="302" y="134"/>
                </a:lnTo>
                <a:lnTo>
                  <a:pt x="304" y="134"/>
                </a:lnTo>
                <a:lnTo>
                  <a:pt x="306" y="134"/>
                </a:lnTo>
                <a:lnTo>
                  <a:pt x="306" y="132"/>
                </a:lnTo>
                <a:lnTo>
                  <a:pt x="308" y="132"/>
                </a:lnTo>
                <a:lnTo>
                  <a:pt x="309" y="132"/>
                </a:lnTo>
                <a:lnTo>
                  <a:pt x="309" y="134"/>
                </a:lnTo>
                <a:lnTo>
                  <a:pt x="311" y="134"/>
                </a:lnTo>
                <a:lnTo>
                  <a:pt x="311" y="136"/>
                </a:lnTo>
                <a:lnTo>
                  <a:pt x="313" y="136"/>
                </a:lnTo>
                <a:lnTo>
                  <a:pt x="313" y="137"/>
                </a:lnTo>
                <a:lnTo>
                  <a:pt x="314" y="139"/>
                </a:lnTo>
                <a:lnTo>
                  <a:pt x="314" y="141"/>
                </a:lnTo>
                <a:lnTo>
                  <a:pt x="316" y="141"/>
                </a:lnTo>
                <a:lnTo>
                  <a:pt x="316" y="142"/>
                </a:lnTo>
                <a:lnTo>
                  <a:pt x="318" y="142"/>
                </a:lnTo>
                <a:lnTo>
                  <a:pt x="318" y="144"/>
                </a:lnTo>
                <a:lnTo>
                  <a:pt x="320" y="144"/>
                </a:lnTo>
                <a:lnTo>
                  <a:pt x="320" y="146"/>
                </a:lnTo>
                <a:lnTo>
                  <a:pt x="320" y="148"/>
                </a:lnTo>
                <a:lnTo>
                  <a:pt x="321" y="148"/>
                </a:lnTo>
                <a:lnTo>
                  <a:pt x="321" y="149"/>
                </a:lnTo>
                <a:lnTo>
                  <a:pt x="321" y="151"/>
                </a:lnTo>
                <a:lnTo>
                  <a:pt x="321" y="153"/>
                </a:lnTo>
                <a:lnTo>
                  <a:pt x="323" y="153"/>
                </a:lnTo>
                <a:lnTo>
                  <a:pt x="323" y="155"/>
                </a:lnTo>
                <a:lnTo>
                  <a:pt x="325" y="155"/>
                </a:lnTo>
                <a:lnTo>
                  <a:pt x="325" y="156"/>
                </a:lnTo>
                <a:lnTo>
                  <a:pt x="325" y="158"/>
                </a:lnTo>
                <a:lnTo>
                  <a:pt x="326" y="158"/>
                </a:lnTo>
                <a:lnTo>
                  <a:pt x="326" y="160"/>
                </a:lnTo>
                <a:lnTo>
                  <a:pt x="328" y="160"/>
                </a:lnTo>
                <a:lnTo>
                  <a:pt x="328" y="161"/>
                </a:lnTo>
                <a:lnTo>
                  <a:pt x="330" y="161"/>
                </a:lnTo>
                <a:lnTo>
                  <a:pt x="330" y="163"/>
                </a:lnTo>
                <a:lnTo>
                  <a:pt x="332" y="163"/>
                </a:lnTo>
                <a:lnTo>
                  <a:pt x="332" y="165"/>
                </a:lnTo>
                <a:lnTo>
                  <a:pt x="332" y="167"/>
                </a:lnTo>
                <a:lnTo>
                  <a:pt x="333" y="167"/>
                </a:lnTo>
                <a:lnTo>
                  <a:pt x="333" y="165"/>
                </a:lnTo>
                <a:lnTo>
                  <a:pt x="333" y="167"/>
                </a:lnTo>
                <a:lnTo>
                  <a:pt x="335" y="167"/>
                </a:lnTo>
                <a:lnTo>
                  <a:pt x="337" y="167"/>
                </a:lnTo>
                <a:lnTo>
                  <a:pt x="337" y="165"/>
                </a:lnTo>
                <a:lnTo>
                  <a:pt x="339" y="165"/>
                </a:lnTo>
                <a:lnTo>
                  <a:pt x="339" y="163"/>
                </a:lnTo>
                <a:lnTo>
                  <a:pt x="340" y="163"/>
                </a:lnTo>
                <a:lnTo>
                  <a:pt x="340" y="161"/>
                </a:lnTo>
                <a:lnTo>
                  <a:pt x="340" y="163"/>
                </a:lnTo>
                <a:lnTo>
                  <a:pt x="340" y="161"/>
                </a:lnTo>
                <a:lnTo>
                  <a:pt x="342" y="161"/>
                </a:lnTo>
                <a:lnTo>
                  <a:pt x="342" y="163"/>
                </a:lnTo>
                <a:lnTo>
                  <a:pt x="344" y="163"/>
                </a:lnTo>
                <a:lnTo>
                  <a:pt x="345" y="163"/>
                </a:lnTo>
                <a:lnTo>
                  <a:pt x="345" y="161"/>
                </a:lnTo>
                <a:lnTo>
                  <a:pt x="347" y="161"/>
                </a:lnTo>
                <a:lnTo>
                  <a:pt x="349" y="161"/>
                </a:lnTo>
                <a:lnTo>
                  <a:pt x="349" y="160"/>
                </a:lnTo>
                <a:lnTo>
                  <a:pt x="351" y="160"/>
                </a:lnTo>
                <a:lnTo>
                  <a:pt x="352" y="160"/>
                </a:lnTo>
                <a:lnTo>
                  <a:pt x="354" y="160"/>
                </a:lnTo>
                <a:lnTo>
                  <a:pt x="354" y="158"/>
                </a:lnTo>
                <a:lnTo>
                  <a:pt x="356" y="158"/>
                </a:lnTo>
                <a:lnTo>
                  <a:pt x="356" y="156"/>
                </a:lnTo>
                <a:lnTo>
                  <a:pt x="357" y="156"/>
                </a:lnTo>
                <a:lnTo>
                  <a:pt x="359" y="156"/>
                </a:lnTo>
                <a:lnTo>
                  <a:pt x="359" y="155"/>
                </a:lnTo>
                <a:lnTo>
                  <a:pt x="359" y="153"/>
                </a:lnTo>
                <a:lnTo>
                  <a:pt x="361" y="153"/>
                </a:lnTo>
                <a:lnTo>
                  <a:pt x="363" y="151"/>
                </a:lnTo>
                <a:lnTo>
                  <a:pt x="363" y="149"/>
                </a:lnTo>
                <a:lnTo>
                  <a:pt x="364" y="149"/>
                </a:lnTo>
                <a:lnTo>
                  <a:pt x="364" y="148"/>
                </a:lnTo>
                <a:lnTo>
                  <a:pt x="366" y="148"/>
                </a:lnTo>
                <a:lnTo>
                  <a:pt x="366" y="146"/>
                </a:lnTo>
                <a:lnTo>
                  <a:pt x="368" y="146"/>
                </a:lnTo>
                <a:lnTo>
                  <a:pt x="370" y="146"/>
                </a:lnTo>
                <a:lnTo>
                  <a:pt x="371" y="146"/>
                </a:lnTo>
                <a:lnTo>
                  <a:pt x="373" y="146"/>
                </a:lnTo>
                <a:lnTo>
                  <a:pt x="373" y="144"/>
                </a:lnTo>
                <a:lnTo>
                  <a:pt x="375" y="144"/>
                </a:lnTo>
                <a:lnTo>
                  <a:pt x="375" y="142"/>
                </a:lnTo>
                <a:lnTo>
                  <a:pt x="376" y="144"/>
                </a:lnTo>
                <a:lnTo>
                  <a:pt x="378" y="144"/>
                </a:lnTo>
                <a:lnTo>
                  <a:pt x="378" y="142"/>
                </a:lnTo>
                <a:lnTo>
                  <a:pt x="380" y="142"/>
                </a:lnTo>
                <a:lnTo>
                  <a:pt x="382" y="142"/>
                </a:lnTo>
                <a:lnTo>
                  <a:pt x="382" y="141"/>
                </a:lnTo>
                <a:lnTo>
                  <a:pt x="383" y="141"/>
                </a:lnTo>
                <a:lnTo>
                  <a:pt x="383" y="142"/>
                </a:lnTo>
                <a:lnTo>
                  <a:pt x="383" y="144"/>
                </a:lnTo>
                <a:lnTo>
                  <a:pt x="385" y="144"/>
                </a:lnTo>
                <a:lnTo>
                  <a:pt x="387" y="144"/>
                </a:lnTo>
                <a:lnTo>
                  <a:pt x="385" y="146"/>
                </a:lnTo>
                <a:lnTo>
                  <a:pt x="383" y="146"/>
                </a:lnTo>
                <a:lnTo>
                  <a:pt x="385" y="146"/>
                </a:lnTo>
                <a:lnTo>
                  <a:pt x="385" y="148"/>
                </a:lnTo>
                <a:lnTo>
                  <a:pt x="387" y="148"/>
                </a:lnTo>
                <a:lnTo>
                  <a:pt x="387" y="149"/>
                </a:lnTo>
                <a:lnTo>
                  <a:pt x="388" y="149"/>
                </a:lnTo>
                <a:lnTo>
                  <a:pt x="388" y="151"/>
                </a:lnTo>
                <a:lnTo>
                  <a:pt x="390" y="151"/>
                </a:lnTo>
                <a:lnTo>
                  <a:pt x="390" y="153"/>
                </a:lnTo>
                <a:lnTo>
                  <a:pt x="390" y="155"/>
                </a:lnTo>
                <a:lnTo>
                  <a:pt x="392" y="155"/>
                </a:lnTo>
                <a:lnTo>
                  <a:pt x="392" y="156"/>
                </a:lnTo>
                <a:lnTo>
                  <a:pt x="394" y="156"/>
                </a:lnTo>
                <a:lnTo>
                  <a:pt x="395" y="156"/>
                </a:lnTo>
                <a:lnTo>
                  <a:pt x="397" y="156"/>
                </a:lnTo>
                <a:lnTo>
                  <a:pt x="397" y="155"/>
                </a:lnTo>
                <a:lnTo>
                  <a:pt x="397" y="153"/>
                </a:lnTo>
                <a:lnTo>
                  <a:pt x="399" y="153"/>
                </a:lnTo>
                <a:lnTo>
                  <a:pt x="400" y="153"/>
                </a:lnTo>
                <a:lnTo>
                  <a:pt x="400" y="151"/>
                </a:lnTo>
                <a:lnTo>
                  <a:pt x="402" y="151"/>
                </a:lnTo>
                <a:lnTo>
                  <a:pt x="404" y="151"/>
                </a:lnTo>
                <a:lnTo>
                  <a:pt x="404" y="153"/>
                </a:lnTo>
                <a:lnTo>
                  <a:pt x="406" y="153"/>
                </a:lnTo>
                <a:lnTo>
                  <a:pt x="407" y="153"/>
                </a:lnTo>
                <a:lnTo>
                  <a:pt x="409" y="153"/>
                </a:lnTo>
                <a:lnTo>
                  <a:pt x="411" y="153"/>
                </a:lnTo>
                <a:lnTo>
                  <a:pt x="413" y="153"/>
                </a:lnTo>
                <a:lnTo>
                  <a:pt x="414" y="153"/>
                </a:lnTo>
                <a:lnTo>
                  <a:pt x="414" y="155"/>
                </a:lnTo>
                <a:lnTo>
                  <a:pt x="413" y="155"/>
                </a:lnTo>
                <a:lnTo>
                  <a:pt x="413" y="156"/>
                </a:lnTo>
                <a:lnTo>
                  <a:pt x="413" y="158"/>
                </a:lnTo>
                <a:lnTo>
                  <a:pt x="414" y="158"/>
                </a:lnTo>
                <a:lnTo>
                  <a:pt x="416" y="158"/>
                </a:lnTo>
                <a:lnTo>
                  <a:pt x="416" y="160"/>
                </a:lnTo>
                <a:lnTo>
                  <a:pt x="414" y="160"/>
                </a:lnTo>
                <a:lnTo>
                  <a:pt x="414" y="161"/>
                </a:lnTo>
                <a:lnTo>
                  <a:pt x="413" y="161"/>
                </a:lnTo>
                <a:lnTo>
                  <a:pt x="413" y="163"/>
                </a:lnTo>
                <a:lnTo>
                  <a:pt x="411" y="163"/>
                </a:lnTo>
                <a:lnTo>
                  <a:pt x="411" y="165"/>
                </a:lnTo>
                <a:lnTo>
                  <a:pt x="411" y="167"/>
                </a:lnTo>
                <a:lnTo>
                  <a:pt x="409" y="167"/>
                </a:lnTo>
                <a:lnTo>
                  <a:pt x="409" y="168"/>
                </a:lnTo>
                <a:lnTo>
                  <a:pt x="409" y="170"/>
                </a:lnTo>
                <a:lnTo>
                  <a:pt x="407" y="170"/>
                </a:lnTo>
                <a:lnTo>
                  <a:pt x="407" y="172"/>
                </a:lnTo>
                <a:lnTo>
                  <a:pt x="406" y="172"/>
                </a:lnTo>
                <a:lnTo>
                  <a:pt x="406" y="173"/>
                </a:lnTo>
                <a:lnTo>
                  <a:pt x="407" y="173"/>
                </a:lnTo>
                <a:lnTo>
                  <a:pt x="407" y="175"/>
                </a:lnTo>
                <a:lnTo>
                  <a:pt x="409" y="175"/>
                </a:lnTo>
                <a:lnTo>
                  <a:pt x="409" y="177"/>
                </a:lnTo>
                <a:lnTo>
                  <a:pt x="407" y="177"/>
                </a:lnTo>
                <a:lnTo>
                  <a:pt x="407" y="179"/>
                </a:lnTo>
                <a:lnTo>
                  <a:pt x="409" y="179"/>
                </a:lnTo>
                <a:lnTo>
                  <a:pt x="409" y="180"/>
                </a:lnTo>
                <a:lnTo>
                  <a:pt x="407" y="180"/>
                </a:lnTo>
                <a:lnTo>
                  <a:pt x="407" y="182"/>
                </a:lnTo>
                <a:lnTo>
                  <a:pt x="407" y="184"/>
                </a:lnTo>
                <a:lnTo>
                  <a:pt x="407" y="186"/>
                </a:lnTo>
                <a:lnTo>
                  <a:pt x="406" y="186"/>
                </a:lnTo>
                <a:lnTo>
                  <a:pt x="406" y="187"/>
                </a:lnTo>
                <a:lnTo>
                  <a:pt x="407" y="187"/>
                </a:lnTo>
                <a:lnTo>
                  <a:pt x="407" y="189"/>
                </a:lnTo>
                <a:lnTo>
                  <a:pt x="406" y="189"/>
                </a:lnTo>
                <a:lnTo>
                  <a:pt x="406" y="191"/>
                </a:lnTo>
                <a:lnTo>
                  <a:pt x="406" y="192"/>
                </a:lnTo>
                <a:lnTo>
                  <a:pt x="406" y="194"/>
                </a:lnTo>
                <a:lnTo>
                  <a:pt x="404" y="194"/>
                </a:lnTo>
                <a:lnTo>
                  <a:pt x="404" y="196"/>
                </a:lnTo>
                <a:lnTo>
                  <a:pt x="406" y="196"/>
                </a:lnTo>
                <a:lnTo>
                  <a:pt x="404" y="196"/>
                </a:lnTo>
                <a:lnTo>
                  <a:pt x="404" y="198"/>
                </a:lnTo>
                <a:lnTo>
                  <a:pt x="406" y="198"/>
                </a:lnTo>
                <a:lnTo>
                  <a:pt x="404" y="198"/>
                </a:lnTo>
                <a:lnTo>
                  <a:pt x="406" y="198"/>
                </a:lnTo>
                <a:lnTo>
                  <a:pt x="406" y="199"/>
                </a:lnTo>
                <a:lnTo>
                  <a:pt x="406" y="201"/>
                </a:lnTo>
                <a:lnTo>
                  <a:pt x="407" y="201"/>
                </a:lnTo>
                <a:lnTo>
                  <a:pt x="407" y="199"/>
                </a:lnTo>
                <a:lnTo>
                  <a:pt x="407" y="201"/>
                </a:lnTo>
                <a:lnTo>
                  <a:pt x="409" y="201"/>
                </a:lnTo>
                <a:lnTo>
                  <a:pt x="409" y="203"/>
                </a:lnTo>
                <a:lnTo>
                  <a:pt x="409" y="204"/>
                </a:lnTo>
                <a:lnTo>
                  <a:pt x="409" y="206"/>
                </a:lnTo>
                <a:lnTo>
                  <a:pt x="411" y="206"/>
                </a:lnTo>
                <a:lnTo>
                  <a:pt x="413" y="206"/>
                </a:lnTo>
                <a:lnTo>
                  <a:pt x="413" y="204"/>
                </a:lnTo>
                <a:lnTo>
                  <a:pt x="414" y="204"/>
                </a:lnTo>
                <a:lnTo>
                  <a:pt x="416" y="204"/>
                </a:lnTo>
                <a:lnTo>
                  <a:pt x="418" y="204"/>
                </a:lnTo>
                <a:lnTo>
                  <a:pt x="419" y="204"/>
                </a:lnTo>
                <a:lnTo>
                  <a:pt x="419" y="206"/>
                </a:lnTo>
                <a:lnTo>
                  <a:pt x="421" y="206"/>
                </a:lnTo>
                <a:lnTo>
                  <a:pt x="421" y="208"/>
                </a:lnTo>
                <a:lnTo>
                  <a:pt x="423" y="208"/>
                </a:lnTo>
                <a:lnTo>
                  <a:pt x="423" y="210"/>
                </a:lnTo>
                <a:lnTo>
                  <a:pt x="423" y="211"/>
                </a:lnTo>
                <a:lnTo>
                  <a:pt x="425" y="211"/>
                </a:lnTo>
                <a:lnTo>
                  <a:pt x="426" y="211"/>
                </a:lnTo>
                <a:lnTo>
                  <a:pt x="426" y="213"/>
                </a:lnTo>
                <a:lnTo>
                  <a:pt x="428" y="213"/>
                </a:lnTo>
                <a:lnTo>
                  <a:pt x="430" y="211"/>
                </a:lnTo>
                <a:lnTo>
                  <a:pt x="430" y="213"/>
                </a:lnTo>
                <a:lnTo>
                  <a:pt x="431" y="213"/>
                </a:lnTo>
                <a:lnTo>
                  <a:pt x="433" y="213"/>
                </a:lnTo>
                <a:lnTo>
                  <a:pt x="435" y="213"/>
                </a:lnTo>
                <a:lnTo>
                  <a:pt x="437" y="213"/>
                </a:lnTo>
                <a:lnTo>
                  <a:pt x="438" y="213"/>
                </a:lnTo>
                <a:lnTo>
                  <a:pt x="440" y="213"/>
                </a:lnTo>
                <a:lnTo>
                  <a:pt x="440" y="215"/>
                </a:lnTo>
                <a:lnTo>
                  <a:pt x="442" y="215"/>
                </a:lnTo>
                <a:lnTo>
                  <a:pt x="444" y="215"/>
                </a:lnTo>
                <a:lnTo>
                  <a:pt x="445" y="215"/>
                </a:lnTo>
                <a:lnTo>
                  <a:pt x="445" y="213"/>
                </a:lnTo>
                <a:lnTo>
                  <a:pt x="447" y="213"/>
                </a:lnTo>
                <a:lnTo>
                  <a:pt x="447" y="215"/>
                </a:lnTo>
                <a:lnTo>
                  <a:pt x="449" y="215"/>
                </a:lnTo>
                <a:lnTo>
                  <a:pt x="450" y="215"/>
                </a:lnTo>
                <a:lnTo>
                  <a:pt x="452" y="215"/>
                </a:lnTo>
                <a:lnTo>
                  <a:pt x="454" y="215"/>
                </a:lnTo>
                <a:lnTo>
                  <a:pt x="454" y="216"/>
                </a:lnTo>
                <a:lnTo>
                  <a:pt x="456" y="216"/>
                </a:lnTo>
                <a:lnTo>
                  <a:pt x="457" y="216"/>
                </a:lnTo>
                <a:lnTo>
                  <a:pt x="459" y="216"/>
                </a:lnTo>
                <a:lnTo>
                  <a:pt x="459" y="218"/>
                </a:lnTo>
                <a:lnTo>
                  <a:pt x="461" y="218"/>
                </a:lnTo>
                <a:lnTo>
                  <a:pt x="462" y="218"/>
                </a:lnTo>
                <a:lnTo>
                  <a:pt x="464" y="218"/>
                </a:lnTo>
                <a:lnTo>
                  <a:pt x="466" y="218"/>
                </a:lnTo>
                <a:lnTo>
                  <a:pt x="466" y="220"/>
                </a:lnTo>
                <a:lnTo>
                  <a:pt x="466" y="222"/>
                </a:lnTo>
                <a:lnTo>
                  <a:pt x="468" y="222"/>
                </a:lnTo>
                <a:lnTo>
                  <a:pt x="468" y="223"/>
                </a:lnTo>
                <a:lnTo>
                  <a:pt x="468" y="225"/>
                </a:lnTo>
                <a:lnTo>
                  <a:pt x="468" y="227"/>
                </a:lnTo>
                <a:lnTo>
                  <a:pt x="468" y="229"/>
                </a:lnTo>
                <a:lnTo>
                  <a:pt x="468" y="230"/>
                </a:lnTo>
                <a:lnTo>
                  <a:pt x="468" y="232"/>
                </a:lnTo>
                <a:lnTo>
                  <a:pt x="469" y="232"/>
                </a:lnTo>
                <a:lnTo>
                  <a:pt x="469" y="234"/>
                </a:lnTo>
                <a:lnTo>
                  <a:pt x="469" y="235"/>
                </a:lnTo>
                <a:lnTo>
                  <a:pt x="469" y="237"/>
                </a:lnTo>
                <a:lnTo>
                  <a:pt x="471" y="237"/>
                </a:lnTo>
                <a:lnTo>
                  <a:pt x="471" y="235"/>
                </a:lnTo>
                <a:lnTo>
                  <a:pt x="473" y="235"/>
                </a:lnTo>
                <a:lnTo>
                  <a:pt x="473" y="237"/>
                </a:lnTo>
                <a:lnTo>
                  <a:pt x="473" y="239"/>
                </a:lnTo>
                <a:lnTo>
                  <a:pt x="475" y="239"/>
                </a:lnTo>
                <a:lnTo>
                  <a:pt x="475" y="241"/>
                </a:lnTo>
                <a:lnTo>
                  <a:pt x="476" y="241"/>
                </a:lnTo>
                <a:lnTo>
                  <a:pt x="478" y="241"/>
                </a:lnTo>
                <a:lnTo>
                  <a:pt x="478" y="242"/>
                </a:lnTo>
                <a:lnTo>
                  <a:pt x="480" y="242"/>
                </a:lnTo>
                <a:lnTo>
                  <a:pt x="480" y="244"/>
                </a:lnTo>
                <a:lnTo>
                  <a:pt x="480" y="246"/>
                </a:lnTo>
                <a:lnTo>
                  <a:pt x="481" y="246"/>
                </a:lnTo>
                <a:lnTo>
                  <a:pt x="483" y="246"/>
                </a:lnTo>
                <a:lnTo>
                  <a:pt x="485" y="246"/>
                </a:lnTo>
                <a:lnTo>
                  <a:pt x="485" y="247"/>
                </a:lnTo>
                <a:lnTo>
                  <a:pt x="487" y="247"/>
                </a:lnTo>
                <a:lnTo>
                  <a:pt x="488" y="249"/>
                </a:lnTo>
                <a:lnTo>
                  <a:pt x="490" y="249"/>
                </a:lnTo>
                <a:lnTo>
                  <a:pt x="492" y="249"/>
                </a:lnTo>
                <a:lnTo>
                  <a:pt x="492" y="251"/>
                </a:lnTo>
                <a:lnTo>
                  <a:pt x="490" y="251"/>
                </a:lnTo>
                <a:lnTo>
                  <a:pt x="490" y="253"/>
                </a:lnTo>
                <a:lnTo>
                  <a:pt x="490" y="254"/>
                </a:lnTo>
                <a:lnTo>
                  <a:pt x="490" y="256"/>
                </a:lnTo>
                <a:lnTo>
                  <a:pt x="488" y="256"/>
                </a:lnTo>
                <a:lnTo>
                  <a:pt x="488" y="258"/>
                </a:lnTo>
                <a:lnTo>
                  <a:pt x="488" y="260"/>
                </a:lnTo>
                <a:lnTo>
                  <a:pt x="487" y="260"/>
                </a:lnTo>
                <a:lnTo>
                  <a:pt x="485" y="260"/>
                </a:lnTo>
                <a:lnTo>
                  <a:pt x="483" y="260"/>
                </a:lnTo>
                <a:lnTo>
                  <a:pt x="483" y="261"/>
                </a:lnTo>
                <a:lnTo>
                  <a:pt x="481" y="261"/>
                </a:lnTo>
                <a:lnTo>
                  <a:pt x="481" y="263"/>
                </a:lnTo>
                <a:lnTo>
                  <a:pt x="480" y="263"/>
                </a:lnTo>
                <a:lnTo>
                  <a:pt x="478" y="263"/>
                </a:lnTo>
                <a:lnTo>
                  <a:pt x="476" y="263"/>
                </a:lnTo>
                <a:lnTo>
                  <a:pt x="476" y="265"/>
                </a:lnTo>
                <a:lnTo>
                  <a:pt x="475" y="265"/>
                </a:lnTo>
                <a:lnTo>
                  <a:pt x="473" y="265"/>
                </a:lnTo>
                <a:lnTo>
                  <a:pt x="473" y="266"/>
                </a:lnTo>
                <a:lnTo>
                  <a:pt x="471" y="266"/>
                </a:lnTo>
                <a:lnTo>
                  <a:pt x="471" y="268"/>
                </a:lnTo>
                <a:lnTo>
                  <a:pt x="471" y="270"/>
                </a:lnTo>
                <a:lnTo>
                  <a:pt x="469" y="270"/>
                </a:lnTo>
                <a:lnTo>
                  <a:pt x="468" y="270"/>
                </a:lnTo>
                <a:lnTo>
                  <a:pt x="468" y="272"/>
                </a:lnTo>
                <a:lnTo>
                  <a:pt x="466" y="272"/>
                </a:lnTo>
                <a:lnTo>
                  <a:pt x="466" y="270"/>
                </a:lnTo>
                <a:lnTo>
                  <a:pt x="464" y="270"/>
                </a:lnTo>
                <a:lnTo>
                  <a:pt x="462" y="270"/>
                </a:lnTo>
                <a:lnTo>
                  <a:pt x="462" y="272"/>
                </a:lnTo>
                <a:lnTo>
                  <a:pt x="461" y="272"/>
                </a:lnTo>
                <a:lnTo>
                  <a:pt x="461" y="273"/>
                </a:lnTo>
                <a:lnTo>
                  <a:pt x="459" y="273"/>
                </a:lnTo>
                <a:lnTo>
                  <a:pt x="459" y="275"/>
                </a:lnTo>
                <a:lnTo>
                  <a:pt x="459" y="277"/>
                </a:lnTo>
                <a:lnTo>
                  <a:pt x="457" y="277"/>
                </a:lnTo>
                <a:lnTo>
                  <a:pt x="457" y="278"/>
                </a:lnTo>
                <a:lnTo>
                  <a:pt x="457" y="280"/>
                </a:lnTo>
                <a:lnTo>
                  <a:pt x="457" y="282"/>
                </a:lnTo>
                <a:lnTo>
                  <a:pt x="457" y="284"/>
                </a:lnTo>
                <a:lnTo>
                  <a:pt x="457" y="285"/>
                </a:lnTo>
                <a:lnTo>
                  <a:pt x="457" y="287"/>
                </a:lnTo>
                <a:lnTo>
                  <a:pt x="457" y="289"/>
                </a:lnTo>
                <a:lnTo>
                  <a:pt x="456" y="289"/>
                </a:lnTo>
                <a:lnTo>
                  <a:pt x="454" y="289"/>
                </a:lnTo>
                <a:lnTo>
                  <a:pt x="454" y="291"/>
                </a:lnTo>
                <a:lnTo>
                  <a:pt x="452" y="291"/>
                </a:lnTo>
                <a:lnTo>
                  <a:pt x="452" y="292"/>
                </a:lnTo>
                <a:lnTo>
                  <a:pt x="450" y="292"/>
                </a:lnTo>
                <a:lnTo>
                  <a:pt x="449" y="292"/>
                </a:lnTo>
                <a:lnTo>
                  <a:pt x="449" y="291"/>
                </a:lnTo>
                <a:lnTo>
                  <a:pt x="449" y="292"/>
                </a:lnTo>
                <a:lnTo>
                  <a:pt x="447" y="292"/>
                </a:lnTo>
                <a:lnTo>
                  <a:pt x="445" y="292"/>
                </a:lnTo>
                <a:lnTo>
                  <a:pt x="444" y="292"/>
                </a:lnTo>
                <a:lnTo>
                  <a:pt x="444" y="294"/>
                </a:lnTo>
                <a:lnTo>
                  <a:pt x="442" y="294"/>
                </a:lnTo>
                <a:lnTo>
                  <a:pt x="440" y="294"/>
                </a:lnTo>
                <a:lnTo>
                  <a:pt x="440" y="296"/>
                </a:lnTo>
                <a:lnTo>
                  <a:pt x="440" y="297"/>
                </a:lnTo>
                <a:lnTo>
                  <a:pt x="440" y="299"/>
                </a:lnTo>
                <a:lnTo>
                  <a:pt x="438" y="299"/>
                </a:lnTo>
                <a:lnTo>
                  <a:pt x="438" y="301"/>
                </a:lnTo>
                <a:lnTo>
                  <a:pt x="437" y="301"/>
                </a:lnTo>
                <a:lnTo>
                  <a:pt x="435" y="301"/>
                </a:lnTo>
                <a:lnTo>
                  <a:pt x="433" y="301"/>
                </a:lnTo>
                <a:lnTo>
                  <a:pt x="431" y="301"/>
                </a:lnTo>
                <a:lnTo>
                  <a:pt x="430" y="301"/>
                </a:lnTo>
                <a:lnTo>
                  <a:pt x="430" y="303"/>
                </a:lnTo>
                <a:lnTo>
                  <a:pt x="428" y="303"/>
                </a:lnTo>
                <a:lnTo>
                  <a:pt x="428" y="304"/>
                </a:lnTo>
                <a:lnTo>
                  <a:pt x="428" y="306"/>
                </a:lnTo>
                <a:lnTo>
                  <a:pt x="426" y="306"/>
                </a:lnTo>
                <a:lnTo>
                  <a:pt x="426" y="308"/>
                </a:lnTo>
                <a:lnTo>
                  <a:pt x="425" y="308"/>
                </a:lnTo>
                <a:lnTo>
                  <a:pt x="423" y="308"/>
                </a:lnTo>
                <a:lnTo>
                  <a:pt x="421" y="308"/>
                </a:lnTo>
                <a:lnTo>
                  <a:pt x="421" y="306"/>
                </a:lnTo>
                <a:lnTo>
                  <a:pt x="419" y="306"/>
                </a:lnTo>
                <a:lnTo>
                  <a:pt x="418" y="306"/>
                </a:lnTo>
                <a:lnTo>
                  <a:pt x="416" y="306"/>
                </a:lnTo>
                <a:lnTo>
                  <a:pt x="416" y="308"/>
                </a:lnTo>
                <a:lnTo>
                  <a:pt x="414" y="308"/>
                </a:lnTo>
                <a:lnTo>
                  <a:pt x="414" y="309"/>
                </a:lnTo>
                <a:lnTo>
                  <a:pt x="413" y="309"/>
                </a:lnTo>
                <a:lnTo>
                  <a:pt x="411" y="309"/>
                </a:lnTo>
                <a:lnTo>
                  <a:pt x="409" y="309"/>
                </a:lnTo>
                <a:lnTo>
                  <a:pt x="409" y="311"/>
                </a:lnTo>
                <a:lnTo>
                  <a:pt x="407" y="311"/>
                </a:lnTo>
                <a:lnTo>
                  <a:pt x="407" y="313"/>
                </a:lnTo>
                <a:lnTo>
                  <a:pt x="407" y="315"/>
                </a:lnTo>
                <a:lnTo>
                  <a:pt x="407" y="316"/>
                </a:lnTo>
                <a:lnTo>
                  <a:pt x="407" y="318"/>
                </a:lnTo>
                <a:lnTo>
                  <a:pt x="407" y="320"/>
                </a:lnTo>
                <a:lnTo>
                  <a:pt x="409" y="320"/>
                </a:lnTo>
                <a:lnTo>
                  <a:pt x="409" y="321"/>
                </a:lnTo>
                <a:lnTo>
                  <a:pt x="411" y="321"/>
                </a:lnTo>
                <a:lnTo>
                  <a:pt x="411" y="323"/>
                </a:lnTo>
                <a:lnTo>
                  <a:pt x="409" y="323"/>
                </a:lnTo>
                <a:lnTo>
                  <a:pt x="409" y="325"/>
                </a:lnTo>
                <a:lnTo>
                  <a:pt x="407" y="325"/>
                </a:lnTo>
                <a:lnTo>
                  <a:pt x="407" y="327"/>
                </a:lnTo>
                <a:lnTo>
                  <a:pt x="406" y="327"/>
                </a:lnTo>
                <a:lnTo>
                  <a:pt x="404" y="327"/>
                </a:lnTo>
                <a:lnTo>
                  <a:pt x="404" y="325"/>
                </a:lnTo>
                <a:lnTo>
                  <a:pt x="402" y="325"/>
                </a:lnTo>
                <a:lnTo>
                  <a:pt x="402" y="327"/>
                </a:lnTo>
                <a:lnTo>
                  <a:pt x="402" y="328"/>
                </a:lnTo>
                <a:lnTo>
                  <a:pt x="400" y="328"/>
                </a:lnTo>
                <a:lnTo>
                  <a:pt x="399" y="327"/>
                </a:lnTo>
                <a:lnTo>
                  <a:pt x="397" y="327"/>
                </a:lnTo>
                <a:lnTo>
                  <a:pt x="395" y="327"/>
                </a:lnTo>
                <a:lnTo>
                  <a:pt x="394" y="327"/>
                </a:lnTo>
                <a:lnTo>
                  <a:pt x="394" y="328"/>
                </a:lnTo>
                <a:lnTo>
                  <a:pt x="392" y="328"/>
                </a:lnTo>
                <a:lnTo>
                  <a:pt x="392" y="330"/>
                </a:lnTo>
                <a:lnTo>
                  <a:pt x="390" y="330"/>
                </a:lnTo>
                <a:lnTo>
                  <a:pt x="390" y="332"/>
                </a:lnTo>
                <a:lnTo>
                  <a:pt x="388" y="332"/>
                </a:lnTo>
                <a:lnTo>
                  <a:pt x="388" y="334"/>
                </a:lnTo>
                <a:lnTo>
                  <a:pt x="388" y="335"/>
                </a:lnTo>
                <a:lnTo>
                  <a:pt x="387" y="335"/>
                </a:lnTo>
                <a:lnTo>
                  <a:pt x="385" y="335"/>
                </a:lnTo>
                <a:lnTo>
                  <a:pt x="383" y="335"/>
                </a:lnTo>
                <a:lnTo>
                  <a:pt x="382" y="335"/>
                </a:lnTo>
                <a:lnTo>
                  <a:pt x="382" y="337"/>
                </a:lnTo>
                <a:lnTo>
                  <a:pt x="382" y="339"/>
                </a:lnTo>
                <a:lnTo>
                  <a:pt x="380" y="339"/>
                </a:lnTo>
                <a:lnTo>
                  <a:pt x="380" y="340"/>
                </a:lnTo>
                <a:lnTo>
                  <a:pt x="380" y="342"/>
                </a:lnTo>
                <a:lnTo>
                  <a:pt x="378" y="342"/>
                </a:lnTo>
                <a:lnTo>
                  <a:pt x="378" y="344"/>
                </a:lnTo>
                <a:lnTo>
                  <a:pt x="378" y="346"/>
                </a:lnTo>
                <a:lnTo>
                  <a:pt x="378" y="347"/>
                </a:lnTo>
                <a:lnTo>
                  <a:pt x="380" y="347"/>
                </a:lnTo>
                <a:lnTo>
                  <a:pt x="378" y="347"/>
                </a:lnTo>
                <a:lnTo>
                  <a:pt x="378" y="349"/>
                </a:lnTo>
                <a:lnTo>
                  <a:pt x="380" y="349"/>
                </a:lnTo>
                <a:lnTo>
                  <a:pt x="378" y="349"/>
                </a:lnTo>
                <a:lnTo>
                  <a:pt x="378" y="351"/>
                </a:lnTo>
                <a:lnTo>
                  <a:pt x="380" y="351"/>
                </a:lnTo>
                <a:lnTo>
                  <a:pt x="380" y="352"/>
                </a:lnTo>
                <a:lnTo>
                  <a:pt x="378" y="352"/>
                </a:lnTo>
                <a:lnTo>
                  <a:pt x="378" y="354"/>
                </a:lnTo>
                <a:lnTo>
                  <a:pt x="376" y="354"/>
                </a:lnTo>
                <a:lnTo>
                  <a:pt x="375" y="354"/>
                </a:lnTo>
                <a:lnTo>
                  <a:pt x="373" y="354"/>
                </a:lnTo>
                <a:lnTo>
                  <a:pt x="373" y="356"/>
                </a:lnTo>
                <a:lnTo>
                  <a:pt x="371" y="356"/>
                </a:lnTo>
                <a:lnTo>
                  <a:pt x="371" y="358"/>
                </a:lnTo>
                <a:lnTo>
                  <a:pt x="370" y="358"/>
                </a:lnTo>
                <a:lnTo>
                  <a:pt x="368" y="358"/>
                </a:lnTo>
                <a:lnTo>
                  <a:pt x="368" y="359"/>
                </a:lnTo>
                <a:lnTo>
                  <a:pt x="366" y="359"/>
                </a:lnTo>
                <a:lnTo>
                  <a:pt x="366" y="361"/>
                </a:lnTo>
                <a:lnTo>
                  <a:pt x="366" y="363"/>
                </a:lnTo>
                <a:lnTo>
                  <a:pt x="364" y="363"/>
                </a:lnTo>
                <a:lnTo>
                  <a:pt x="363" y="363"/>
                </a:lnTo>
                <a:lnTo>
                  <a:pt x="361" y="363"/>
                </a:lnTo>
                <a:lnTo>
                  <a:pt x="361" y="365"/>
                </a:lnTo>
                <a:lnTo>
                  <a:pt x="359" y="365"/>
                </a:lnTo>
                <a:lnTo>
                  <a:pt x="357" y="365"/>
                </a:lnTo>
                <a:lnTo>
                  <a:pt x="357" y="366"/>
                </a:lnTo>
                <a:lnTo>
                  <a:pt x="356" y="366"/>
                </a:lnTo>
                <a:lnTo>
                  <a:pt x="354" y="366"/>
                </a:lnTo>
                <a:lnTo>
                  <a:pt x="354" y="368"/>
                </a:lnTo>
                <a:lnTo>
                  <a:pt x="352" y="370"/>
                </a:lnTo>
                <a:lnTo>
                  <a:pt x="352" y="371"/>
                </a:lnTo>
                <a:lnTo>
                  <a:pt x="354" y="371"/>
                </a:lnTo>
                <a:lnTo>
                  <a:pt x="354" y="373"/>
                </a:lnTo>
                <a:lnTo>
                  <a:pt x="354" y="375"/>
                </a:lnTo>
                <a:lnTo>
                  <a:pt x="354" y="377"/>
                </a:lnTo>
                <a:lnTo>
                  <a:pt x="352" y="377"/>
                </a:lnTo>
                <a:lnTo>
                  <a:pt x="351" y="377"/>
                </a:lnTo>
                <a:lnTo>
                  <a:pt x="351" y="378"/>
                </a:lnTo>
                <a:lnTo>
                  <a:pt x="351" y="377"/>
                </a:lnTo>
                <a:lnTo>
                  <a:pt x="349" y="378"/>
                </a:lnTo>
                <a:lnTo>
                  <a:pt x="349" y="377"/>
                </a:lnTo>
                <a:lnTo>
                  <a:pt x="347" y="377"/>
                </a:lnTo>
                <a:lnTo>
                  <a:pt x="345" y="377"/>
                </a:lnTo>
                <a:lnTo>
                  <a:pt x="345" y="375"/>
                </a:lnTo>
                <a:lnTo>
                  <a:pt x="344" y="375"/>
                </a:lnTo>
                <a:lnTo>
                  <a:pt x="344" y="377"/>
                </a:lnTo>
                <a:lnTo>
                  <a:pt x="342" y="377"/>
                </a:lnTo>
                <a:lnTo>
                  <a:pt x="342" y="375"/>
                </a:lnTo>
                <a:lnTo>
                  <a:pt x="342" y="377"/>
                </a:lnTo>
                <a:lnTo>
                  <a:pt x="340" y="377"/>
                </a:lnTo>
                <a:lnTo>
                  <a:pt x="339" y="377"/>
                </a:lnTo>
                <a:lnTo>
                  <a:pt x="337" y="377"/>
                </a:lnTo>
                <a:lnTo>
                  <a:pt x="335" y="378"/>
                </a:lnTo>
                <a:lnTo>
                  <a:pt x="333" y="378"/>
                </a:lnTo>
                <a:lnTo>
                  <a:pt x="333" y="380"/>
                </a:lnTo>
                <a:lnTo>
                  <a:pt x="332" y="380"/>
                </a:lnTo>
                <a:lnTo>
                  <a:pt x="332" y="382"/>
                </a:lnTo>
                <a:lnTo>
                  <a:pt x="332" y="383"/>
                </a:lnTo>
                <a:lnTo>
                  <a:pt x="330" y="383"/>
                </a:lnTo>
                <a:lnTo>
                  <a:pt x="328" y="383"/>
                </a:lnTo>
                <a:lnTo>
                  <a:pt x="326" y="385"/>
                </a:lnTo>
                <a:lnTo>
                  <a:pt x="325" y="385"/>
                </a:lnTo>
                <a:lnTo>
                  <a:pt x="325" y="387"/>
                </a:lnTo>
                <a:lnTo>
                  <a:pt x="325" y="389"/>
                </a:lnTo>
                <a:lnTo>
                  <a:pt x="323" y="389"/>
                </a:lnTo>
                <a:lnTo>
                  <a:pt x="323" y="390"/>
                </a:lnTo>
                <a:lnTo>
                  <a:pt x="321" y="390"/>
                </a:lnTo>
                <a:lnTo>
                  <a:pt x="321" y="389"/>
                </a:lnTo>
                <a:lnTo>
                  <a:pt x="320" y="389"/>
                </a:lnTo>
                <a:lnTo>
                  <a:pt x="320" y="390"/>
                </a:lnTo>
                <a:lnTo>
                  <a:pt x="318" y="390"/>
                </a:lnTo>
                <a:lnTo>
                  <a:pt x="318" y="389"/>
                </a:lnTo>
                <a:lnTo>
                  <a:pt x="316" y="389"/>
                </a:lnTo>
                <a:lnTo>
                  <a:pt x="314" y="389"/>
                </a:lnTo>
                <a:lnTo>
                  <a:pt x="314" y="390"/>
                </a:lnTo>
                <a:lnTo>
                  <a:pt x="313" y="390"/>
                </a:lnTo>
                <a:lnTo>
                  <a:pt x="313" y="389"/>
                </a:lnTo>
                <a:lnTo>
                  <a:pt x="311" y="389"/>
                </a:lnTo>
                <a:lnTo>
                  <a:pt x="309" y="389"/>
                </a:lnTo>
                <a:lnTo>
                  <a:pt x="308" y="389"/>
                </a:lnTo>
                <a:lnTo>
                  <a:pt x="306" y="390"/>
                </a:lnTo>
                <a:lnTo>
                  <a:pt x="304" y="390"/>
                </a:lnTo>
                <a:lnTo>
                  <a:pt x="304" y="392"/>
                </a:lnTo>
                <a:lnTo>
                  <a:pt x="302" y="392"/>
                </a:lnTo>
                <a:lnTo>
                  <a:pt x="301" y="392"/>
                </a:lnTo>
                <a:lnTo>
                  <a:pt x="301" y="394"/>
                </a:lnTo>
                <a:lnTo>
                  <a:pt x="301" y="396"/>
                </a:lnTo>
                <a:lnTo>
                  <a:pt x="301" y="397"/>
                </a:lnTo>
                <a:lnTo>
                  <a:pt x="302" y="397"/>
                </a:lnTo>
                <a:lnTo>
                  <a:pt x="302" y="399"/>
                </a:lnTo>
                <a:lnTo>
                  <a:pt x="304" y="399"/>
                </a:lnTo>
                <a:lnTo>
                  <a:pt x="304" y="401"/>
                </a:lnTo>
                <a:lnTo>
                  <a:pt x="302" y="401"/>
                </a:lnTo>
                <a:lnTo>
                  <a:pt x="302" y="402"/>
                </a:lnTo>
                <a:lnTo>
                  <a:pt x="302" y="404"/>
                </a:lnTo>
                <a:lnTo>
                  <a:pt x="302" y="406"/>
                </a:lnTo>
                <a:lnTo>
                  <a:pt x="302" y="408"/>
                </a:lnTo>
                <a:lnTo>
                  <a:pt x="301" y="408"/>
                </a:lnTo>
                <a:lnTo>
                  <a:pt x="301" y="409"/>
                </a:lnTo>
                <a:lnTo>
                  <a:pt x="299" y="411"/>
                </a:lnTo>
                <a:lnTo>
                  <a:pt x="301" y="411"/>
                </a:lnTo>
                <a:lnTo>
                  <a:pt x="299" y="411"/>
                </a:lnTo>
                <a:lnTo>
                  <a:pt x="299" y="413"/>
                </a:lnTo>
                <a:lnTo>
                  <a:pt x="297" y="413"/>
                </a:lnTo>
                <a:lnTo>
                  <a:pt x="296" y="413"/>
                </a:lnTo>
                <a:lnTo>
                  <a:pt x="294" y="413"/>
                </a:lnTo>
                <a:lnTo>
                  <a:pt x="294" y="414"/>
                </a:lnTo>
                <a:lnTo>
                  <a:pt x="292" y="414"/>
                </a:lnTo>
                <a:lnTo>
                  <a:pt x="290" y="414"/>
                </a:lnTo>
                <a:lnTo>
                  <a:pt x="290" y="413"/>
                </a:lnTo>
                <a:lnTo>
                  <a:pt x="290" y="414"/>
                </a:lnTo>
                <a:lnTo>
                  <a:pt x="289" y="414"/>
                </a:lnTo>
                <a:lnTo>
                  <a:pt x="287" y="414"/>
                </a:lnTo>
                <a:lnTo>
                  <a:pt x="287" y="413"/>
                </a:lnTo>
                <a:lnTo>
                  <a:pt x="285" y="413"/>
                </a:lnTo>
                <a:lnTo>
                  <a:pt x="283" y="413"/>
                </a:lnTo>
                <a:lnTo>
                  <a:pt x="283" y="414"/>
                </a:lnTo>
                <a:lnTo>
                  <a:pt x="283" y="416"/>
                </a:lnTo>
                <a:lnTo>
                  <a:pt x="283" y="418"/>
                </a:lnTo>
                <a:lnTo>
                  <a:pt x="283" y="420"/>
                </a:lnTo>
                <a:lnTo>
                  <a:pt x="282" y="420"/>
                </a:lnTo>
                <a:lnTo>
                  <a:pt x="283" y="420"/>
                </a:lnTo>
                <a:lnTo>
                  <a:pt x="283" y="421"/>
                </a:lnTo>
                <a:lnTo>
                  <a:pt x="283" y="423"/>
                </a:lnTo>
                <a:lnTo>
                  <a:pt x="283" y="425"/>
                </a:lnTo>
                <a:lnTo>
                  <a:pt x="285" y="425"/>
                </a:lnTo>
                <a:lnTo>
                  <a:pt x="285" y="427"/>
                </a:lnTo>
                <a:lnTo>
                  <a:pt x="283" y="427"/>
                </a:lnTo>
                <a:lnTo>
                  <a:pt x="282" y="427"/>
                </a:lnTo>
                <a:lnTo>
                  <a:pt x="282" y="425"/>
                </a:lnTo>
                <a:lnTo>
                  <a:pt x="280" y="425"/>
                </a:lnTo>
                <a:lnTo>
                  <a:pt x="278" y="425"/>
                </a:lnTo>
                <a:lnTo>
                  <a:pt x="277" y="425"/>
                </a:lnTo>
                <a:lnTo>
                  <a:pt x="277" y="427"/>
                </a:lnTo>
                <a:lnTo>
                  <a:pt x="278" y="427"/>
                </a:lnTo>
                <a:lnTo>
                  <a:pt x="278" y="428"/>
                </a:lnTo>
                <a:lnTo>
                  <a:pt x="278" y="430"/>
                </a:lnTo>
                <a:lnTo>
                  <a:pt x="278" y="432"/>
                </a:lnTo>
                <a:lnTo>
                  <a:pt x="278" y="433"/>
                </a:lnTo>
                <a:lnTo>
                  <a:pt x="278" y="435"/>
                </a:lnTo>
                <a:lnTo>
                  <a:pt x="278" y="437"/>
                </a:lnTo>
                <a:lnTo>
                  <a:pt x="277" y="437"/>
                </a:lnTo>
                <a:lnTo>
                  <a:pt x="275" y="437"/>
                </a:lnTo>
                <a:lnTo>
                  <a:pt x="275" y="439"/>
                </a:lnTo>
                <a:lnTo>
                  <a:pt x="273" y="439"/>
                </a:lnTo>
                <a:lnTo>
                  <a:pt x="273" y="437"/>
                </a:lnTo>
                <a:lnTo>
                  <a:pt x="273" y="435"/>
                </a:lnTo>
                <a:lnTo>
                  <a:pt x="273" y="433"/>
                </a:lnTo>
                <a:lnTo>
                  <a:pt x="271" y="433"/>
                </a:lnTo>
                <a:lnTo>
                  <a:pt x="271" y="432"/>
                </a:lnTo>
                <a:lnTo>
                  <a:pt x="270" y="432"/>
                </a:lnTo>
                <a:lnTo>
                  <a:pt x="270" y="433"/>
                </a:lnTo>
                <a:lnTo>
                  <a:pt x="268" y="433"/>
                </a:lnTo>
                <a:lnTo>
                  <a:pt x="268" y="435"/>
                </a:lnTo>
                <a:lnTo>
                  <a:pt x="266" y="435"/>
                </a:lnTo>
                <a:lnTo>
                  <a:pt x="266" y="437"/>
                </a:lnTo>
                <a:lnTo>
                  <a:pt x="265" y="437"/>
                </a:lnTo>
                <a:lnTo>
                  <a:pt x="263" y="437"/>
                </a:lnTo>
                <a:lnTo>
                  <a:pt x="261" y="437"/>
                </a:lnTo>
                <a:lnTo>
                  <a:pt x="261" y="435"/>
                </a:lnTo>
                <a:lnTo>
                  <a:pt x="259" y="435"/>
                </a:lnTo>
                <a:lnTo>
                  <a:pt x="259" y="433"/>
                </a:lnTo>
                <a:lnTo>
                  <a:pt x="258" y="433"/>
                </a:lnTo>
                <a:lnTo>
                  <a:pt x="256" y="433"/>
                </a:lnTo>
                <a:lnTo>
                  <a:pt x="254" y="433"/>
                </a:lnTo>
                <a:lnTo>
                  <a:pt x="254" y="432"/>
                </a:lnTo>
                <a:lnTo>
                  <a:pt x="252" y="432"/>
                </a:lnTo>
                <a:lnTo>
                  <a:pt x="252" y="430"/>
                </a:lnTo>
                <a:lnTo>
                  <a:pt x="251" y="430"/>
                </a:lnTo>
                <a:lnTo>
                  <a:pt x="251" y="428"/>
                </a:lnTo>
                <a:lnTo>
                  <a:pt x="249" y="428"/>
                </a:lnTo>
                <a:lnTo>
                  <a:pt x="247" y="427"/>
                </a:lnTo>
                <a:lnTo>
                  <a:pt x="247" y="425"/>
                </a:lnTo>
                <a:lnTo>
                  <a:pt x="247" y="423"/>
                </a:lnTo>
                <a:lnTo>
                  <a:pt x="246" y="423"/>
                </a:lnTo>
                <a:lnTo>
                  <a:pt x="246" y="425"/>
                </a:lnTo>
                <a:lnTo>
                  <a:pt x="246" y="423"/>
                </a:lnTo>
                <a:lnTo>
                  <a:pt x="244" y="423"/>
                </a:lnTo>
                <a:lnTo>
                  <a:pt x="244" y="425"/>
                </a:lnTo>
                <a:lnTo>
                  <a:pt x="244" y="427"/>
                </a:lnTo>
                <a:lnTo>
                  <a:pt x="244" y="428"/>
                </a:lnTo>
                <a:lnTo>
                  <a:pt x="244" y="430"/>
                </a:lnTo>
                <a:lnTo>
                  <a:pt x="242" y="430"/>
                </a:lnTo>
                <a:lnTo>
                  <a:pt x="242" y="432"/>
                </a:lnTo>
                <a:lnTo>
                  <a:pt x="240" y="432"/>
                </a:lnTo>
                <a:lnTo>
                  <a:pt x="240" y="433"/>
                </a:lnTo>
                <a:lnTo>
                  <a:pt x="240" y="435"/>
                </a:lnTo>
                <a:lnTo>
                  <a:pt x="239" y="435"/>
                </a:lnTo>
                <a:lnTo>
                  <a:pt x="239" y="437"/>
                </a:lnTo>
                <a:lnTo>
                  <a:pt x="240" y="437"/>
                </a:lnTo>
                <a:lnTo>
                  <a:pt x="240" y="439"/>
                </a:lnTo>
                <a:lnTo>
                  <a:pt x="242" y="439"/>
                </a:lnTo>
                <a:lnTo>
                  <a:pt x="242" y="440"/>
                </a:lnTo>
                <a:lnTo>
                  <a:pt x="244" y="440"/>
                </a:lnTo>
                <a:lnTo>
                  <a:pt x="244" y="442"/>
                </a:lnTo>
                <a:lnTo>
                  <a:pt x="246" y="442"/>
                </a:lnTo>
                <a:lnTo>
                  <a:pt x="246" y="444"/>
                </a:lnTo>
                <a:lnTo>
                  <a:pt x="246" y="445"/>
                </a:lnTo>
                <a:lnTo>
                  <a:pt x="244" y="445"/>
                </a:lnTo>
                <a:lnTo>
                  <a:pt x="244" y="447"/>
                </a:lnTo>
                <a:lnTo>
                  <a:pt x="246" y="447"/>
                </a:lnTo>
                <a:lnTo>
                  <a:pt x="246" y="449"/>
                </a:lnTo>
                <a:lnTo>
                  <a:pt x="247" y="449"/>
                </a:lnTo>
                <a:lnTo>
                  <a:pt x="246" y="449"/>
                </a:lnTo>
                <a:lnTo>
                  <a:pt x="246" y="451"/>
                </a:lnTo>
                <a:lnTo>
                  <a:pt x="244" y="451"/>
                </a:lnTo>
                <a:lnTo>
                  <a:pt x="242" y="451"/>
                </a:lnTo>
                <a:lnTo>
                  <a:pt x="242" y="452"/>
                </a:lnTo>
                <a:lnTo>
                  <a:pt x="240" y="452"/>
                </a:lnTo>
                <a:lnTo>
                  <a:pt x="240" y="454"/>
                </a:lnTo>
                <a:lnTo>
                  <a:pt x="242" y="454"/>
                </a:lnTo>
                <a:lnTo>
                  <a:pt x="242" y="456"/>
                </a:lnTo>
                <a:lnTo>
                  <a:pt x="244" y="457"/>
                </a:lnTo>
                <a:lnTo>
                  <a:pt x="242" y="457"/>
                </a:lnTo>
                <a:lnTo>
                  <a:pt x="242" y="459"/>
                </a:lnTo>
                <a:lnTo>
                  <a:pt x="240" y="459"/>
                </a:lnTo>
                <a:lnTo>
                  <a:pt x="240" y="461"/>
                </a:lnTo>
                <a:lnTo>
                  <a:pt x="240" y="463"/>
                </a:lnTo>
                <a:lnTo>
                  <a:pt x="242" y="463"/>
                </a:lnTo>
                <a:lnTo>
                  <a:pt x="242" y="464"/>
                </a:lnTo>
                <a:lnTo>
                  <a:pt x="242" y="466"/>
                </a:lnTo>
                <a:lnTo>
                  <a:pt x="240" y="466"/>
                </a:lnTo>
                <a:lnTo>
                  <a:pt x="240" y="468"/>
                </a:lnTo>
                <a:lnTo>
                  <a:pt x="240" y="470"/>
                </a:lnTo>
                <a:lnTo>
                  <a:pt x="239" y="470"/>
                </a:lnTo>
                <a:lnTo>
                  <a:pt x="239" y="471"/>
                </a:lnTo>
                <a:lnTo>
                  <a:pt x="237" y="471"/>
                </a:lnTo>
                <a:lnTo>
                  <a:pt x="235" y="471"/>
                </a:lnTo>
                <a:lnTo>
                  <a:pt x="235" y="473"/>
                </a:lnTo>
                <a:lnTo>
                  <a:pt x="235" y="475"/>
                </a:lnTo>
                <a:lnTo>
                  <a:pt x="234" y="475"/>
                </a:lnTo>
                <a:lnTo>
                  <a:pt x="235" y="475"/>
                </a:lnTo>
                <a:lnTo>
                  <a:pt x="234" y="475"/>
                </a:lnTo>
                <a:lnTo>
                  <a:pt x="235" y="475"/>
                </a:lnTo>
                <a:lnTo>
                  <a:pt x="235" y="476"/>
                </a:lnTo>
                <a:lnTo>
                  <a:pt x="234" y="476"/>
                </a:lnTo>
                <a:lnTo>
                  <a:pt x="235" y="476"/>
                </a:lnTo>
                <a:lnTo>
                  <a:pt x="235" y="478"/>
                </a:lnTo>
                <a:lnTo>
                  <a:pt x="234" y="478"/>
                </a:lnTo>
                <a:lnTo>
                  <a:pt x="234" y="480"/>
                </a:lnTo>
                <a:lnTo>
                  <a:pt x="232" y="480"/>
                </a:lnTo>
                <a:lnTo>
                  <a:pt x="232" y="482"/>
                </a:lnTo>
                <a:lnTo>
                  <a:pt x="232" y="483"/>
                </a:lnTo>
                <a:lnTo>
                  <a:pt x="232" y="485"/>
                </a:lnTo>
                <a:lnTo>
                  <a:pt x="232" y="487"/>
                </a:lnTo>
                <a:lnTo>
                  <a:pt x="230" y="487"/>
                </a:lnTo>
                <a:lnTo>
                  <a:pt x="230" y="488"/>
                </a:lnTo>
                <a:lnTo>
                  <a:pt x="228" y="488"/>
                </a:lnTo>
                <a:lnTo>
                  <a:pt x="228" y="490"/>
                </a:lnTo>
                <a:lnTo>
                  <a:pt x="228" y="492"/>
                </a:lnTo>
                <a:lnTo>
                  <a:pt x="230" y="492"/>
                </a:lnTo>
                <a:lnTo>
                  <a:pt x="228" y="492"/>
                </a:lnTo>
                <a:lnTo>
                  <a:pt x="227" y="494"/>
                </a:lnTo>
                <a:lnTo>
                  <a:pt x="227" y="495"/>
                </a:lnTo>
                <a:lnTo>
                  <a:pt x="225" y="495"/>
                </a:lnTo>
                <a:lnTo>
                  <a:pt x="223" y="495"/>
                </a:lnTo>
                <a:lnTo>
                  <a:pt x="223" y="497"/>
                </a:lnTo>
                <a:lnTo>
                  <a:pt x="222" y="497"/>
                </a:lnTo>
                <a:lnTo>
                  <a:pt x="220" y="497"/>
                </a:lnTo>
                <a:lnTo>
                  <a:pt x="220" y="499"/>
                </a:lnTo>
                <a:lnTo>
                  <a:pt x="220" y="501"/>
                </a:lnTo>
                <a:lnTo>
                  <a:pt x="220" y="502"/>
                </a:lnTo>
                <a:lnTo>
                  <a:pt x="220" y="504"/>
                </a:lnTo>
                <a:lnTo>
                  <a:pt x="220" y="506"/>
                </a:lnTo>
                <a:lnTo>
                  <a:pt x="218" y="506"/>
                </a:lnTo>
                <a:lnTo>
                  <a:pt x="216" y="506"/>
                </a:lnTo>
                <a:lnTo>
                  <a:pt x="216" y="504"/>
                </a:lnTo>
                <a:lnTo>
                  <a:pt x="215" y="504"/>
                </a:lnTo>
                <a:lnTo>
                  <a:pt x="215" y="506"/>
                </a:lnTo>
                <a:lnTo>
                  <a:pt x="213" y="506"/>
                </a:lnTo>
                <a:lnTo>
                  <a:pt x="211" y="506"/>
                </a:lnTo>
                <a:lnTo>
                  <a:pt x="211" y="504"/>
                </a:lnTo>
                <a:lnTo>
                  <a:pt x="211" y="506"/>
                </a:lnTo>
                <a:lnTo>
                  <a:pt x="209" y="506"/>
                </a:lnTo>
                <a:lnTo>
                  <a:pt x="208" y="506"/>
                </a:lnTo>
                <a:lnTo>
                  <a:pt x="208" y="507"/>
                </a:lnTo>
                <a:lnTo>
                  <a:pt x="208" y="509"/>
                </a:lnTo>
                <a:lnTo>
                  <a:pt x="206" y="509"/>
                </a:lnTo>
                <a:lnTo>
                  <a:pt x="206" y="511"/>
                </a:lnTo>
                <a:lnTo>
                  <a:pt x="206" y="513"/>
                </a:lnTo>
                <a:lnTo>
                  <a:pt x="204" y="513"/>
                </a:lnTo>
                <a:lnTo>
                  <a:pt x="204" y="514"/>
                </a:lnTo>
                <a:lnTo>
                  <a:pt x="206" y="514"/>
                </a:lnTo>
                <a:lnTo>
                  <a:pt x="206" y="516"/>
                </a:lnTo>
                <a:lnTo>
                  <a:pt x="206" y="518"/>
                </a:lnTo>
                <a:lnTo>
                  <a:pt x="208" y="518"/>
                </a:lnTo>
                <a:lnTo>
                  <a:pt x="206" y="518"/>
                </a:lnTo>
                <a:lnTo>
                  <a:pt x="206" y="519"/>
                </a:lnTo>
                <a:lnTo>
                  <a:pt x="204" y="519"/>
                </a:lnTo>
                <a:lnTo>
                  <a:pt x="204" y="521"/>
                </a:lnTo>
                <a:lnTo>
                  <a:pt x="204" y="523"/>
                </a:lnTo>
                <a:lnTo>
                  <a:pt x="204" y="525"/>
                </a:lnTo>
                <a:lnTo>
                  <a:pt x="204" y="526"/>
                </a:lnTo>
                <a:lnTo>
                  <a:pt x="206" y="526"/>
                </a:lnTo>
                <a:lnTo>
                  <a:pt x="206" y="528"/>
                </a:lnTo>
                <a:lnTo>
                  <a:pt x="208" y="528"/>
                </a:lnTo>
                <a:lnTo>
                  <a:pt x="208" y="530"/>
                </a:lnTo>
                <a:lnTo>
                  <a:pt x="206" y="532"/>
                </a:lnTo>
                <a:lnTo>
                  <a:pt x="206" y="533"/>
                </a:lnTo>
                <a:lnTo>
                  <a:pt x="208" y="533"/>
                </a:lnTo>
                <a:lnTo>
                  <a:pt x="208" y="535"/>
                </a:lnTo>
                <a:lnTo>
                  <a:pt x="208" y="537"/>
                </a:lnTo>
                <a:lnTo>
                  <a:pt x="208" y="538"/>
                </a:lnTo>
                <a:lnTo>
                  <a:pt x="208" y="540"/>
                </a:lnTo>
                <a:lnTo>
                  <a:pt x="208" y="542"/>
                </a:lnTo>
                <a:lnTo>
                  <a:pt x="208" y="544"/>
                </a:lnTo>
                <a:lnTo>
                  <a:pt x="208" y="545"/>
                </a:lnTo>
                <a:lnTo>
                  <a:pt x="208" y="547"/>
                </a:lnTo>
                <a:lnTo>
                  <a:pt x="206" y="549"/>
                </a:lnTo>
                <a:lnTo>
                  <a:pt x="204" y="549"/>
                </a:lnTo>
                <a:lnTo>
                  <a:pt x="203" y="549"/>
                </a:lnTo>
                <a:lnTo>
                  <a:pt x="203" y="550"/>
                </a:lnTo>
                <a:lnTo>
                  <a:pt x="201" y="550"/>
                </a:lnTo>
                <a:lnTo>
                  <a:pt x="199" y="550"/>
                </a:lnTo>
                <a:lnTo>
                  <a:pt x="199" y="552"/>
                </a:lnTo>
                <a:lnTo>
                  <a:pt x="199" y="554"/>
                </a:lnTo>
                <a:lnTo>
                  <a:pt x="197" y="554"/>
                </a:lnTo>
                <a:lnTo>
                  <a:pt x="197" y="556"/>
                </a:lnTo>
                <a:lnTo>
                  <a:pt x="196" y="556"/>
                </a:lnTo>
                <a:lnTo>
                  <a:pt x="194" y="556"/>
                </a:lnTo>
                <a:lnTo>
                  <a:pt x="192" y="556"/>
                </a:lnTo>
                <a:lnTo>
                  <a:pt x="192" y="557"/>
                </a:lnTo>
                <a:lnTo>
                  <a:pt x="191" y="557"/>
                </a:lnTo>
                <a:lnTo>
                  <a:pt x="192" y="557"/>
                </a:lnTo>
                <a:lnTo>
                  <a:pt x="192" y="559"/>
                </a:lnTo>
                <a:lnTo>
                  <a:pt x="191" y="559"/>
                </a:lnTo>
                <a:lnTo>
                  <a:pt x="189" y="559"/>
                </a:lnTo>
                <a:lnTo>
                  <a:pt x="187" y="559"/>
                </a:lnTo>
                <a:lnTo>
                  <a:pt x="187" y="561"/>
                </a:lnTo>
                <a:lnTo>
                  <a:pt x="187" y="563"/>
                </a:lnTo>
                <a:lnTo>
                  <a:pt x="185" y="563"/>
                </a:lnTo>
                <a:lnTo>
                  <a:pt x="184" y="563"/>
                </a:lnTo>
                <a:lnTo>
                  <a:pt x="182" y="563"/>
                </a:lnTo>
                <a:lnTo>
                  <a:pt x="182" y="564"/>
                </a:lnTo>
                <a:lnTo>
                  <a:pt x="180" y="564"/>
                </a:lnTo>
                <a:lnTo>
                  <a:pt x="178" y="564"/>
                </a:lnTo>
                <a:lnTo>
                  <a:pt x="178" y="566"/>
                </a:lnTo>
                <a:lnTo>
                  <a:pt x="178" y="564"/>
                </a:lnTo>
                <a:lnTo>
                  <a:pt x="177" y="564"/>
                </a:lnTo>
                <a:lnTo>
                  <a:pt x="177" y="563"/>
                </a:lnTo>
                <a:lnTo>
                  <a:pt x="175" y="563"/>
                </a:lnTo>
                <a:lnTo>
                  <a:pt x="173" y="563"/>
                </a:lnTo>
                <a:lnTo>
                  <a:pt x="173" y="561"/>
                </a:lnTo>
                <a:lnTo>
                  <a:pt x="173" y="559"/>
                </a:lnTo>
                <a:lnTo>
                  <a:pt x="172" y="559"/>
                </a:lnTo>
                <a:lnTo>
                  <a:pt x="172" y="557"/>
                </a:lnTo>
                <a:lnTo>
                  <a:pt x="170" y="556"/>
                </a:lnTo>
                <a:lnTo>
                  <a:pt x="170" y="554"/>
                </a:lnTo>
                <a:lnTo>
                  <a:pt x="170" y="552"/>
                </a:lnTo>
                <a:lnTo>
                  <a:pt x="170" y="550"/>
                </a:lnTo>
                <a:lnTo>
                  <a:pt x="168" y="550"/>
                </a:lnTo>
                <a:lnTo>
                  <a:pt x="168" y="549"/>
                </a:lnTo>
                <a:lnTo>
                  <a:pt x="168" y="547"/>
                </a:lnTo>
                <a:lnTo>
                  <a:pt x="166" y="547"/>
                </a:lnTo>
                <a:lnTo>
                  <a:pt x="165" y="547"/>
                </a:lnTo>
                <a:lnTo>
                  <a:pt x="163" y="547"/>
                </a:lnTo>
                <a:lnTo>
                  <a:pt x="161" y="547"/>
                </a:lnTo>
                <a:lnTo>
                  <a:pt x="160" y="547"/>
                </a:lnTo>
                <a:lnTo>
                  <a:pt x="158" y="547"/>
                </a:lnTo>
                <a:lnTo>
                  <a:pt x="156" y="547"/>
                </a:lnTo>
                <a:lnTo>
                  <a:pt x="154" y="547"/>
                </a:lnTo>
                <a:lnTo>
                  <a:pt x="153" y="547"/>
                </a:lnTo>
                <a:lnTo>
                  <a:pt x="151" y="545"/>
                </a:lnTo>
                <a:lnTo>
                  <a:pt x="149" y="545"/>
                </a:lnTo>
                <a:lnTo>
                  <a:pt x="149" y="544"/>
                </a:lnTo>
                <a:lnTo>
                  <a:pt x="149" y="542"/>
                </a:lnTo>
                <a:lnTo>
                  <a:pt x="149" y="540"/>
                </a:lnTo>
                <a:lnTo>
                  <a:pt x="151" y="540"/>
                </a:lnTo>
                <a:lnTo>
                  <a:pt x="151" y="538"/>
                </a:lnTo>
                <a:lnTo>
                  <a:pt x="149" y="538"/>
                </a:lnTo>
                <a:lnTo>
                  <a:pt x="149" y="537"/>
                </a:lnTo>
                <a:lnTo>
                  <a:pt x="148" y="537"/>
                </a:lnTo>
                <a:lnTo>
                  <a:pt x="148" y="535"/>
                </a:lnTo>
                <a:lnTo>
                  <a:pt x="146" y="535"/>
                </a:lnTo>
                <a:lnTo>
                  <a:pt x="146" y="533"/>
                </a:lnTo>
                <a:lnTo>
                  <a:pt x="146" y="532"/>
                </a:lnTo>
                <a:lnTo>
                  <a:pt x="144" y="532"/>
                </a:lnTo>
                <a:lnTo>
                  <a:pt x="144" y="530"/>
                </a:lnTo>
                <a:lnTo>
                  <a:pt x="142" y="530"/>
                </a:lnTo>
                <a:lnTo>
                  <a:pt x="142" y="528"/>
                </a:lnTo>
                <a:lnTo>
                  <a:pt x="141" y="528"/>
                </a:lnTo>
                <a:lnTo>
                  <a:pt x="141" y="526"/>
                </a:lnTo>
                <a:lnTo>
                  <a:pt x="139" y="526"/>
                </a:lnTo>
                <a:lnTo>
                  <a:pt x="139" y="525"/>
                </a:lnTo>
                <a:lnTo>
                  <a:pt x="137" y="525"/>
                </a:lnTo>
                <a:lnTo>
                  <a:pt x="137" y="523"/>
                </a:lnTo>
                <a:lnTo>
                  <a:pt x="135" y="523"/>
                </a:lnTo>
                <a:lnTo>
                  <a:pt x="134" y="523"/>
                </a:lnTo>
                <a:lnTo>
                  <a:pt x="134" y="521"/>
                </a:lnTo>
                <a:lnTo>
                  <a:pt x="132" y="521"/>
                </a:lnTo>
                <a:lnTo>
                  <a:pt x="132" y="519"/>
                </a:lnTo>
                <a:lnTo>
                  <a:pt x="130" y="519"/>
                </a:lnTo>
                <a:lnTo>
                  <a:pt x="130" y="518"/>
                </a:lnTo>
                <a:lnTo>
                  <a:pt x="129" y="518"/>
                </a:lnTo>
                <a:lnTo>
                  <a:pt x="127" y="518"/>
                </a:lnTo>
                <a:lnTo>
                  <a:pt x="125" y="518"/>
                </a:lnTo>
                <a:lnTo>
                  <a:pt x="125" y="516"/>
                </a:lnTo>
                <a:lnTo>
                  <a:pt x="123" y="516"/>
                </a:lnTo>
                <a:lnTo>
                  <a:pt x="122" y="516"/>
                </a:lnTo>
                <a:lnTo>
                  <a:pt x="122" y="514"/>
                </a:lnTo>
                <a:lnTo>
                  <a:pt x="120" y="514"/>
                </a:lnTo>
                <a:lnTo>
                  <a:pt x="120" y="513"/>
                </a:lnTo>
                <a:lnTo>
                  <a:pt x="118" y="513"/>
                </a:lnTo>
                <a:lnTo>
                  <a:pt x="118" y="511"/>
                </a:lnTo>
                <a:lnTo>
                  <a:pt x="117" y="511"/>
                </a:lnTo>
                <a:lnTo>
                  <a:pt x="117" y="509"/>
                </a:lnTo>
                <a:lnTo>
                  <a:pt x="117" y="507"/>
                </a:lnTo>
                <a:lnTo>
                  <a:pt x="117" y="506"/>
                </a:lnTo>
                <a:lnTo>
                  <a:pt x="117" y="504"/>
                </a:lnTo>
                <a:lnTo>
                  <a:pt x="117" y="502"/>
                </a:lnTo>
                <a:lnTo>
                  <a:pt x="117" y="501"/>
                </a:lnTo>
                <a:lnTo>
                  <a:pt x="117" y="499"/>
                </a:lnTo>
                <a:lnTo>
                  <a:pt x="117" y="497"/>
                </a:lnTo>
                <a:lnTo>
                  <a:pt x="117" y="495"/>
                </a:lnTo>
                <a:lnTo>
                  <a:pt x="117" y="494"/>
                </a:lnTo>
                <a:lnTo>
                  <a:pt x="115" y="494"/>
                </a:lnTo>
                <a:lnTo>
                  <a:pt x="115" y="492"/>
                </a:lnTo>
                <a:lnTo>
                  <a:pt x="113" y="492"/>
                </a:lnTo>
                <a:lnTo>
                  <a:pt x="113" y="490"/>
                </a:lnTo>
                <a:lnTo>
                  <a:pt x="113" y="488"/>
                </a:lnTo>
                <a:lnTo>
                  <a:pt x="111" y="488"/>
                </a:lnTo>
                <a:lnTo>
                  <a:pt x="111" y="487"/>
                </a:lnTo>
                <a:lnTo>
                  <a:pt x="111" y="485"/>
                </a:lnTo>
                <a:lnTo>
                  <a:pt x="110" y="485"/>
                </a:lnTo>
                <a:lnTo>
                  <a:pt x="110" y="483"/>
                </a:lnTo>
                <a:lnTo>
                  <a:pt x="108" y="483"/>
                </a:lnTo>
                <a:lnTo>
                  <a:pt x="108" y="482"/>
                </a:lnTo>
                <a:lnTo>
                  <a:pt x="108" y="480"/>
                </a:lnTo>
                <a:lnTo>
                  <a:pt x="108" y="478"/>
                </a:lnTo>
                <a:lnTo>
                  <a:pt x="106" y="478"/>
                </a:lnTo>
                <a:lnTo>
                  <a:pt x="106" y="476"/>
                </a:lnTo>
                <a:lnTo>
                  <a:pt x="106" y="475"/>
                </a:lnTo>
                <a:lnTo>
                  <a:pt x="104" y="475"/>
                </a:lnTo>
                <a:lnTo>
                  <a:pt x="104" y="473"/>
                </a:lnTo>
                <a:lnTo>
                  <a:pt x="104" y="471"/>
                </a:lnTo>
                <a:lnTo>
                  <a:pt x="103" y="471"/>
                </a:lnTo>
                <a:lnTo>
                  <a:pt x="103" y="470"/>
                </a:lnTo>
                <a:lnTo>
                  <a:pt x="103" y="468"/>
                </a:lnTo>
                <a:lnTo>
                  <a:pt x="103" y="466"/>
                </a:lnTo>
                <a:lnTo>
                  <a:pt x="104" y="466"/>
                </a:lnTo>
                <a:lnTo>
                  <a:pt x="104" y="464"/>
                </a:lnTo>
                <a:lnTo>
                  <a:pt x="106" y="464"/>
                </a:lnTo>
                <a:lnTo>
                  <a:pt x="106" y="463"/>
                </a:lnTo>
                <a:lnTo>
                  <a:pt x="106" y="461"/>
                </a:lnTo>
                <a:lnTo>
                  <a:pt x="106" y="459"/>
                </a:lnTo>
                <a:lnTo>
                  <a:pt x="106" y="457"/>
                </a:lnTo>
                <a:lnTo>
                  <a:pt x="106" y="456"/>
                </a:lnTo>
                <a:lnTo>
                  <a:pt x="106" y="454"/>
                </a:lnTo>
                <a:lnTo>
                  <a:pt x="106" y="452"/>
                </a:lnTo>
                <a:lnTo>
                  <a:pt x="104" y="452"/>
                </a:lnTo>
                <a:lnTo>
                  <a:pt x="104" y="451"/>
                </a:lnTo>
                <a:lnTo>
                  <a:pt x="104" y="449"/>
                </a:lnTo>
                <a:lnTo>
                  <a:pt x="104" y="447"/>
                </a:lnTo>
                <a:lnTo>
                  <a:pt x="106" y="447"/>
                </a:lnTo>
                <a:lnTo>
                  <a:pt x="106" y="445"/>
                </a:lnTo>
                <a:lnTo>
                  <a:pt x="106" y="444"/>
                </a:lnTo>
                <a:lnTo>
                  <a:pt x="104" y="444"/>
                </a:lnTo>
                <a:lnTo>
                  <a:pt x="104" y="442"/>
                </a:lnTo>
                <a:lnTo>
                  <a:pt x="103" y="442"/>
                </a:lnTo>
                <a:lnTo>
                  <a:pt x="101" y="442"/>
                </a:lnTo>
                <a:lnTo>
                  <a:pt x="101" y="440"/>
                </a:lnTo>
                <a:lnTo>
                  <a:pt x="99" y="440"/>
                </a:lnTo>
                <a:lnTo>
                  <a:pt x="98" y="440"/>
                </a:lnTo>
                <a:lnTo>
                  <a:pt x="96" y="440"/>
                </a:lnTo>
                <a:lnTo>
                  <a:pt x="94" y="440"/>
                </a:lnTo>
                <a:lnTo>
                  <a:pt x="92" y="440"/>
                </a:lnTo>
                <a:lnTo>
                  <a:pt x="91" y="440"/>
                </a:lnTo>
                <a:lnTo>
                  <a:pt x="89" y="440"/>
                </a:lnTo>
                <a:lnTo>
                  <a:pt x="87" y="440"/>
                </a:lnTo>
                <a:lnTo>
                  <a:pt x="87" y="442"/>
                </a:lnTo>
                <a:lnTo>
                  <a:pt x="86" y="442"/>
                </a:lnTo>
                <a:lnTo>
                  <a:pt x="84" y="442"/>
                </a:lnTo>
                <a:lnTo>
                  <a:pt x="82" y="442"/>
                </a:lnTo>
                <a:lnTo>
                  <a:pt x="80" y="442"/>
                </a:lnTo>
                <a:lnTo>
                  <a:pt x="79" y="442"/>
                </a:lnTo>
                <a:lnTo>
                  <a:pt x="77" y="442"/>
                </a:lnTo>
                <a:lnTo>
                  <a:pt x="75" y="442"/>
                </a:lnTo>
                <a:lnTo>
                  <a:pt x="74" y="442"/>
                </a:lnTo>
                <a:lnTo>
                  <a:pt x="72" y="442"/>
                </a:lnTo>
                <a:lnTo>
                  <a:pt x="70" y="442"/>
                </a:lnTo>
                <a:lnTo>
                  <a:pt x="68" y="442"/>
                </a:lnTo>
                <a:lnTo>
                  <a:pt x="67" y="442"/>
                </a:lnTo>
                <a:lnTo>
                  <a:pt x="65" y="442"/>
                </a:lnTo>
                <a:lnTo>
                  <a:pt x="63" y="442"/>
                </a:lnTo>
                <a:lnTo>
                  <a:pt x="61" y="442"/>
                </a:lnTo>
                <a:lnTo>
                  <a:pt x="60" y="442"/>
                </a:lnTo>
                <a:lnTo>
                  <a:pt x="58" y="442"/>
                </a:lnTo>
                <a:lnTo>
                  <a:pt x="56" y="442"/>
                </a:lnTo>
                <a:lnTo>
                  <a:pt x="55" y="442"/>
                </a:lnTo>
                <a:lnTo>
                  <a:pt x="55" y="444"/>
                </a:lnTo>
                <a:lnTo>
                  <a:pt x="53" y="444"/>
                </a:lnTo>
                <a:lnTo>
                  <a:pt x="51" y="444"/>
                </a:lnTo>
                <a:lnTo>
                  <a:pt x="49" y="444"/>
                </a:lnTo>
                <a:lnTo>
                  <a:pt x="48" y="444"/>
                </a:lnTo>
                <a:lnTo>
                  <a:pt x="46" y="444"/>
                </a:lnTo>
                <a:lnTo>
                  <a:pt x="44" y="444"/>
                </a:lnTo>
                <a:lnTo>
                  <a:pt x="43" y="444"/>
                </a:lnTo>
                <a:lnTo>
                  <a:pt x="41" y="444"/>
                </a:lnTo>
                <a:lnTo>
                  <a:pt x="39" y="444"/>
                </a:lnTo>
                <a:lnTo>
                  <a:pt x="37" y="444"/>
                </a:lnTo>
                <a:lnTo>
                  <a:pt x="36" y="444"/>
                </a:lnTo>
                <a:lnTo>
                  <a:pt x="34" y="444"/>
                </a:lnTo>
                <a:lnTo>
                  <a:pt x="32" y="444"/>
                </a:lnTo>
                <a:lnTo>
                  <a:pt x="30" y="444"/>
                </a:lnTo>
                <a:lnTo>
                  <a:pt x="29" y="444"/>
                </a:lnTo>
                <a:lnTo>
                  <a:pt x="29" y="445"/>
                </a:lnTo>
                <a:lnTo>
                  <a:pt x="27" y="445"/>
                </a:lnTo>
                <a:lnTo>
                  <a:pt x="25" y="445"/>
                </a:lnTo>
                <a:lnTo>
                  <a:pt x="24" y="445"/>
                </a:lnTo>
                <a:lnTo>
                  <a:pt x="22" y="445"/>
                </a:lnTo>
                <a:lnTo>
                  <a:pt x="20" y="445"/>
                </a:lnTo>
                <a:lnTo>
                  <a:pt x="18" y="445"/>
                </a:lnTo>
                <a:lnTo>
                  <a:pt x="17" y="445"/>
                </a:lnTo>
                <a:lnTo>
                  <a:pt x="15" y="445"/>
                </a:lnTo>
                <a:lnTo>
                  <a:pt x="13" y="445"/>
                </a:lnTo>
                <a:lnTo>
                  <a:pt x="12" y="445"/>
                </a:lnTo>
                <a:lnTo>
                  <a:pt x="10" y="445"/>
                </a:lnTo>
                <a:lnTo>
                  <a:pt x="8" y="445"/>
                </a:lnTo>
                <a:lnTo>
                  <a:pt x="0" y="445"/>
                </a:lnTo>
                <a:lnTo>
                  <a:pt x="0" y="444"/>
                </a:lnTo>
                <a:lnTo>
                  <a:pt x="0" y="442"/>
                </a:lnTo>
                <a:lnTo>
                  <a:pt x="1" y="439"/>
                </a:lnTo>
                <a:lnTo>
                  <a:pt x="3" y="432"/>
                </a:lnTo>
                <a:lnTo>
                  <a:pt x="6" y="427"/>
                </a:lnTo>
                <a:lnTo>
                  <a:pt x="6" y="423"/>
                </a:lnTo>
                <a:lnTo>
                  <a:pt x="6" y="418"/>
                </a:lnTo>
                <a:lnTo>
                  <a:pt x="8" y="413"/>
                </a:lnTo>
                <a:lnTo>
                  <a:pt x="10" y="408"/>
                </a:lnTo>
                <a:lnTo>
                  <a:pt x="17" y="404"/>
                </a:lnTo>
                <a:lnTo>
                  <a:pt x="22" y="397"/>
                </a:lnTo>
                <a:lnTo>
                  <a:pt x="22" y="392"/>
                </a:lnTo>
                <a:lnTo>
                  <a:pt x="25" y="389"/>
                </a:lnTo>
                <a:lnTo>
                  <a:pt x="30" y="385"/>
                </a:lnTo>
                <a:lnTo>
                  <a:pt x="36" y="382"/>
                </a:lnTo>
                <a:lnTo>
                  <a:pt x="39" y="380"/>
                </a:lnTo>
                <a:lnTo>
                  <a:pt x="41" y="382"/>
                </a:lnTo>
                <a:lnTo>
                  <a:pt x="43" y="378"/>
                </a:lnTo>
                <a:lnTo>
                  <a:pt x="44" y="373"/>
                </a:lnTo>
                <a:lnTo>
                  <a:pt x="43" y="370"/>
                </a:lnTo>
                <a:lnTo>
                  <a:pt x="39" y="366"/>
                </a:lnTo>
                <a:lnTo>
                  <a:pt x="37" y="363"/>
                </a:lnTo>
                <a:lnTo>
                  <a:pt x="36" y="361"/>
                </a:lnTo>
                <a:lnTo>
                  <a:pt x="36" y="359"/>
                </a:lnTo>
                <a:lnTo>
                  <a:pt x="32" y="354"/>
                </a:lnTo>
                <a:lnTo>
                  <a:pt x="30" y="351"/>
                </a:lnTo>
                <a:lnTo>
                  <a:pt x="29" y="346"/>
                </a:lnTo>
                <a:lnTo>
                  <a:pt x="30" y="339"/>
                </a:lnTo>
                <a:lnTo>
                  <a:pt x="30" y="334"/>
                </a:lnTo>
                <a:lnTo>
                  <a:pt x="30" y="328"/>
                </a:lnTo>
                <a:lnTo>
                  <a:pt x="30" y="325"/>
                </a:lnTo>
                <a:lnTo>
                  <a:pt x="30" y="321"/>
                </a:lnTo>
                <a:lnTo>
                  <a:pt x="32" y="316"/>
                </a:lnTo>
                <a:lnTo>
                  <a:pt x="34" y="311"/>
                </a:lnTo>
                <a:lnTo>
                  <a:pt x="32" y="306"/>
                </a:lnTo>
                <a:lnTo>
                  <a:pt x="32" y="301"/>
                </a:lnTo>
                <a:lnTo>
                  <a:pt x="34" y="296"/>
                </a:lnTo>
                <a:lnTo>
                  <a:pt x="36" y="291"/>
                </a:lnTo>
                <a:lnTo>
                  <a:pt x="37" y="285"/>
                </a:lnTo>
                <a:lnTo>
                  <a:pt x="37" y="284"/>
                </a:lnTo>
                <a:lnTo>
                  <a:pt x="39" y="280"/>
                </a:lnTo>
                <a:lnTo>
                  <a:pt x="41" y="275"/>
                </a:lnTo>
                <a:lnTo>
                  <a:pt x="43" y="272"/>
                </a:lnTo>
                <a:lnTo>
                  <a:pt x="46" y="268"/>
                </a:lnTo>
                <a:lnTo>
                  <a:pt x="48" y="263"/>
                </a:lnTo>
                <a:lnTo>
                  <a:pt x="49" y="258"/>
                </a:lnTo>
                <a:lnTo>
                  <a:pt x="51" y="253"/>
                </a:lnTo>
                <a:lnTo>
                  <a:pt x="51" y="247"/>
                </a:lnTo>
                <a:lnTo>
                  <a:pt x="53" y="244"/>
                </a:lnTo>
                <a:lnTo>
                  <a:pt x="51" y="239"/>
                </a:lnTo>
                <a:lnTo>
                  <a:pt x="49" y="234"/>
                </a:lnTo>
                <a:lnTo>
                  <a:pt x="48" y="230"/>
                </a:lnTo>
                <a:lnTo>
                  <a:pt x="44" y="229"/>
                </a:lnTo>
                <a:lnTo>
                  <a:pt x="39" y="227"/>
                </a:lnTo>
                <a:lnTo>
                  <a:pt x="36" y="225"/>
                </a:lnTo>
                <a:lnTo>
                  <a:pt x="34" y="225"/>
                </a:lnTo>
                <a:lnTo>
                  <a:pt x="29" y="223"/>
                </a:lnTo>
                <a:lnTo>
                  <a:pt x="24" y="220"/>
                </a:lnTo>
                <a:lnTo>
                  <a:pt x="22" y="216"/>
                </a:lnTo>
                <a:lnTo>
                  <a:pt x="20" y="211"/>
                </a:lnTo>
                <a:lnTo>
                  <a:pt x="20" y="206"/>
                </a:lnTo>
                <a:lnTo>
                  <a:pt x="20" y="201"/>
                </a:lnTo>
                <a:lnTo>
                  <a:pt x="20" y="196"/>
                </a:lnTo>
                <a:lnTo>
                  <a:pt x="18" y="191"/>
                </a:lnTo>
                <a:lnTo>
                  <a:pt x="18" y="186"/>
                </a:lnTo>
                <a:lnTo>
                  <a:pt x="18" y="180"/>
                </a:lnTo>
                <a:lnTo>
                  <a:pt x="18" y="177"/>
                </a:lnTo>
                <a:lnTo>
                  <a:pt x="20" y="172"/>
                </a:lnTo>
                <a:lnTo>
                  <a:pt x="22" y="168"/>
                </a:lnTo>
                <a:lnTo>
                  <a:pt x="25" y="163"/>
                </a:lnTo>
                <a:lnTo>
                  <a:pt x="27" y="160"/>
                </a:lnTo>
                <a:lnTo>
                  <a:pt x="30" y="156"/>
                </a:lnTo>
                <a:lnTo>
                  <a:pt x="32" y="153"/>
                </a:lnTo>
                <a:lnTo>
                  <a:pt x="36" y="149"/>
                </a:lnTo>
                <a:lnTo>
                  <a:pt x="39" y="146"/>
                </a:lnTo>
                <a:lnTo>
                  <a:pt x="41" y="142"/>
                </a:lnTo>
                <a:lnTo>
                  <a:pt x="44" y="137"/>
                </a:lnTo>
                <a:lnTo>
                  <a:pt x="46" y="132"/>
                </a:lnTo>
                <a:lnTo>
                  <a:pt x="48" y="127"/>
                </a:lnTo>
                <a:lnTo>
                  <a:pt x="49" y="124"/>
                </a:lnTo>
                <a:lnTo>
                  <a:pt x="51" y="118"/>
                </a:lnTo>
                <a:lnTo>
                  <a:pt x="53" y="113"/>
                </a:lnTo>
                <a:lnTo>
                  <a:pt x="55" y="110"/>
                </a:lnTo>
                <a:lnTo>
                  <a:pt x="56" y="105"/>
                </a:lnTo>
                <a:lnTo>
                  <a:pt x="65" y="98"/>
                </a:lnTo>
                <a:lnTo>
                  <a:pt x="70" y="94"/>
                </a:lnTo>
                <a:lnTo>
                  <a:pt x="74" y="96"/>
                </a:lnTo>
                <a:lnTo>
                  <a:pt x="77" y="99"/>
                </a:lnTo>
                <a:lnTo>
                  <a:pt x="79" y="105"/>
                </a:lnTo>
                <a:lnTo>
                  <a:pt x="84" y="105"/>
                </a:lnTo>
                <a:lnTo>
                  <a:pt x="89" y="101"/>
                </a:lnTo>
                <a:lnTo>
                  <a:pt x="92" y="98"/>
                </a:lnTo>
                <a:lnTo>
                  <a:pt x="98" y="94"/>
                </a:lnTo>
                <a:lnTo>
                  <a:pt x="104" y="94"/>
                </a:lnTo>
                <a:lnTo>
                  <a:pt x="108" y="96"/>
                </a:lnTo>
                <a:lnTo>
                  <a:pt x="113" y="101"/>
                </a:lnTo>
                <a:lnTo>
                  <a:pt x="117" y="108"/>
                </a:lnTo>
                <a:lnTo>
                  <a:pt x="118" y="111"/>
                </a:lnTo>
                <a:lnTo>
                  <a:pt x="123" y="113"/>
                </a:lnTo>
                <a:lnTo>
                  <a:pt x="129" y="108"/>
                </a:lnTo>
                <a:lnTo>
                  <a:pt x="130" y="103"/>
                </a:lnTo>
                <a:lnTo>
                  <a:pt x="130" y="99"/>
                </a:lnTo>
                <a:lnTo>
                  <a:pt x="134" y="96"/>
                </a:lnTo>
                <a:lnTo>
                  <a:pt x="139" y="98"/>
                </a:lnTo>
                <a:lnTo>
                  <a:pt x="144" y="98"/>
                </a:lnTo>
                <a:lnTo>
                  <a:pt x="148" y="91"/>
                </a:lnTo>
                <a:lnTo>
                  <a:pt x="151" y="86"/>
                </a:lnTo>
                <a:lnTo>
                  <a:pt x="153" y="82"/>
                </a:lnTo>
                <a:lnTo>
                  <a:pt x="154" y="77"/>
                </a:lnTo>
                <a:lnTo>
                  <a:pt x="158" y="74"/>
                </a:lnTo>
                <a:lnTo>
                  <a:pt x="163" y="70"/>
                </a:lnTo>
                <a:lnTo>
                  <a:pt x="168" y="70"/>
                </a:lnTo>
                <a:lnTo>
                  <a:pt x="173" y="68"/>
                </a:lnTo>
                <a:lnTo>
                  <a:pt x="178" y="68"/>
                </a:lnTo>
                <a:lnTo>
                  <a:pt x="184" y="68"/>
                </a:lnTo>
                <a:lnTo>
                  <a:pt x="189" y="70"/>
                </a:lnTo>
                <a:lnTo>
                  <a:pt x="194" y="74"/>
                </a:lnTo>
                <a:lnTo>
                  <a:pt x="197" y="77"/>
                </a:lnTo>
                <a:lnTo>
                  <a:pt x="204" y="75"/>
                </a:lnTo>
                <a:lnTo>
                  <a:pt x="208" y="70"/>
                </a:lnTo>
                <a:lnTo>
                  <a:pt x="213" y="65"/>
                </a:lnTo>
                <a:lnTo>
                  <a:pt x="218" y="62"/>
                </a:lnTo>
                <a:lnTo>
                  <a:pt x="222" y="58"/>
                </a:lnTo>
                <a:lnTo>
                  <a:pt x="227" y="53"/>
                </a:lnTo>
                <a:lnTo>
                  <a:pt x="228" y="48"/>
                </a:lnTo>
                <a:lnTo>
                  <a:pt x="232" y="44"/>
                </a:lnTo>
                <a:lnTo>
                  <a:pt x="237" y="41"/>
                </a:lnTo>
                <a:lnTo>
                  <a:pt x="242" y="39"/>
                </a:lnTo>
                <a:lnTo>
                  <a:pt x="247" y="37"/>
                </a:lnTo>
                <a:lnTo>
                  <a:pt x="252" y="32"/>
                </a:lnTo>
                <a:lnTo>
                  <a:pt x="254" y="29"/>
                </a:lnTo>
                <a:lnTo>
                  <a:pt x="252" y="24"/>
                </a:lnTo>
                <a:lnTo>
                  <a:pt x="252" y="19"/>
                </a:lnTo>
                <a:lnTo>
                  <a:pt x="258" y="15"/>
                </a:lnTo>
                <a:lnTo>
                  <a:pt x="263" y="15"/>
                </a:lnTo>
                <a:lnTo>
                  <a:pt x="263" y="12"/>
                </a:lnTo>
                <a:lnTo>
                  <a:pt x="265" y="6"/>
                </a:lnTo>
                <a:lnTo>
                  <a:pt x="270" y="5"/>
                </a:lnTo>
                <a:lnTo>
                  <a:pt x="275" y="3"/>
                </a:lnTo>
                <a:lnTo>
                  <a:pt x="280" y="0"/>
                </a:lnTo>
                <a:close/>
              </a:path>
            </a:pathLst>
          </a:custGeom>
          <a:solidFill>
            <a:schemeClr val="tx2">
              <a:lumMod val="50000"/>
            </a:schemeClr>
          </a:solidFill>
          <a:ln w="9525">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26" name="Freeform 18"/>
          <p:cNvSpPr>
            <a:spLocks noEditPoints="1"/>
          </p:cNvSpPr>
          <p:nvPr/>
        </p:nvSpPr>
        <p:spPr bwMode="auto">
          <a:xfrm>
            <a:off x="6185470" y="2326236"/>
            <a:ext cx="193162" cy="134456"/>
          </a:xfrm>
          <a:custGeom>
            <a:avLst/>
            <a:gdLst>
              <a:gd name="T0" fmla="*/ 62 w 102"/>
              <a:gd name="T1" fmla="*/ 71 h 71"/>
              <a:gd name="T2" fmla="*/ 57 w 102"/>
              <a:gd name="T3" fmla="*/ 67 h 71"/>
              <a:gd name="T4" fmla="*/ 53 w 102"/>
              <a:gd name="T5" fmla="*/ 62 h 71"/>
              <a:gd name="T6" fmla="*/ 52 w 102"/>
              <a:gd name="T7" fmla="*/ 53 h 71"/>
              <a:gd name="T8" fmla="*/ 52 w 102"/>
              <a:gd name="T9" fmla="*/ 47 h 71"/>
              <a:gd name="T10" fmla="*/ 55 w 102"/>
              <a:gd name="T11" fmla="*/ 40 h 71"/>
              <a:gd name="T12" fmla="*/ 57 w 102"/>
              <a:gd name="T13" fmla="*/ 35 h 71"/>
              <a:gd name="T14" fmla="*/ 58 w 102"/>
              <a:gd name="T15" fmla="*/ 28 h 71"/>
              <a:gd name="T16" fmla="*/ 62 w 102"/>
              <a:gd name="T17" fmla="*/ 21 h 71"/>
              <a:gd name="T18" fmla="*/ 64 w 102"/>
              <a:gd name="T19" fmla="*/ 16 h 71"/>
              <a:gd name="T20" fmla="*/ 65 w 102"/>
              <a:gd name="T21" fmla="*/ 14 h 71"/>
              <a:gd name="T22" fmla="*/ 71 w 102"/>
              <a:gd name="T23" fmla="*/ 12 h 71"/>
              <a:gd name="T24" fmla="*/ 76 w 102"/>
              <a:gd name="T25" fmla="*/ 14 h 71"/>
              <a:gd name="T26" fmla="*/ 79 w 102"/>
              <a:gd name="T27" fmla="*/ 17 h 71"/>
              <a:gd name="T28" fmla="*/ 84 w 102"/>
              <a:gd name="T29" fmla="*/ 19 h 71"/>
              <a:gd name="T30" fmla="*/ 91 w 102"/>
              <a:gd name="T31" fmla="*/ 21 h 71"/>
              <a:gd name="T32" fmla="*/ 98 w 102"/>
              <a:gd name="T33" fmla="*/ 24 h 71"/>
              <a:gd name="T34" fmla="*/ 102 w 102"/>
              <a:gd name="T35" fmla="*/ 29 h 71"/>
              <a:gd name="T36" fmla="*/ 100 w 102"/>
              <a:gd name="T37" fmla="*/ 36 h 71"/>
              <a:gd name="T38" fmla="*/ 96 w 102"/>
              <a:gd name="T39" fmla="*/ 43 h 71"/>
              <a:gd name="T40" fmla="*/ 95 w 102"/>
              <a:gd name="T41" fmla="*/ 50 h 71"/>
              <a:gd name="T42" fmla="*/ 93 w 102"/>
              <a:gd name="T43" fmla="*/ 55 h 71"/>
              <a:gd name="T44" fmla="*/ 88 w 102"/>
              <a:gd name="T45" fmla="*/ 60 h 71"/>
              <a:gd name="T46" fmla="*/ 83 w 102"/>
              <a:gd name="T47" fmla="*/ 66 h 71"/>
              <a:gd name="T48" fmla="*/ 77 w 102"/>
              <a:gd name="T49" fmla="*/ 69 h 71"/>
              <a:gd name="T50" fmla="*/ 71 w 102"/>
              <a:gd name="T51" fmla="*/ 71 h 71"/>
              <a:gd name="T52" fmla="*/ 21 w 102"/>
              <a:gd name="T53" fmla="*/ 48 h 71"/>
              <a:gd name="T54" fmla="*/ 17 w 102"/>
              <a:gd name="T55" fmla="*/ 43 h 71"/>
              <a:gd name="T56" fmla="*/ 14 w 102"/>
              <a:gd name="T57" fmla="*/ 36 h 71"/>
              <a:gd name="T58" fmla="*/ 12 w 102"/>
              <a:gd name="T59" fmla="*/ 31 h 71"/>
              <a:gd name="T60" fmla="*/ 5 w 102"/>
              <a:gd name="T61" fmla="*/ 28 h 71"/>
              <a:gd name="T62" fmla="*/ 0 w 102"/>
              <a:gd name="T63" fmla="*/ 24 h 71"/>
              <a:gd name="T64" fmla="*/ 0 w 102"/>
              <a:gd name="T65" fmla="*/ 16 h 71"/>
              <a:gd name="T66" fmla="*/ 2 w 102"/>
              <a:gd name="T67" fmla="*/ 12 h 71"/>
              <a:gd name="T68" fmla="*/ 5 w 102"/>
              <a:gd name="T69" fmla="*/ 7 h 71"/>
              <a:gd name="T70" fmla="*/ 9 w 102"/>
              <a:gd name="T71" fmla="*/ 4 h 71"/>
              <a:gd name="T72" fmla="*/ 14 w 102"/>
              <a:gd name="T73" fmla="*/ 2 h 71"/>
              <a:gd name="T74" fmla="*/ 22 w 102"/>
              <a:gd name="T75" fmla="*/ 0 h 71"/>
              <a:gd name="T76" fmla="*/ 29 w 102"/>
              <a:gd name="T77" fmla="*/ 2 h 71"/>
              <a:gd name="T78" fmla="*/ 36 w 102"/>
              <a:gd name="T79" fmla="*/ 4 h 71"/>
              <a:gd name="T80" fmla="*/ 40 w 102"/>
              <a:gd name="T81" fmla="*/ 9 h 71"/>
              <a:gd name="T82" fmla="*/ 43 w 102"/>
              <a:gd name="T83" fmla="*/ 14 h 71"/>
              <a:gd name="T84" fmla="*/ 45 w 102"/>
              <a:gd name="T85" fmla="*/ 17 h 71"/>
              <a:gd name="T86" fmla="*/ 45 w 102"/>
              <a:gd name="T87" fmla="*/ 26 h 71"/>
              <a:gd name="T88" fmla="*/ 45 w 102"/>
              <a:gd name="T89" fmla="*/ 33 h 71"/>
              <a:gd name="T90" fmla="*/ 41 w 102"/>
              <a:gd name="T91" fmla="*/ 38 h 71"/>
              <a:gd name="T92" fmla="*/ 36 w 102"/>
              <a:gd name="T93" fmla="*/ 41 h 71"/>
              <a:gd name="T94" fmla="*/ 31 w 102"/>
              <a:gd name="T95" fmla="*/ 45 h 71"/>
              <a:gd name="T96" fmla="*/ 24 w 102"/>
              <a:gd name="T97" fmla="*/ 4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2" h="71">
                <a:moveTo>
                  <a:pt x="67" y="71"/>
                </a:moveTo>
                <a:lnTo>
                  <a:pt x="64" y="71"/>
                </a:lnTo>
                <a:lnTo>
                  <a:pt x="62" y="71"/>
                </a:lnTo>
                <a:lnTo>
                  <a:pt x="60" y="69"/>
                </a:lnTo>
                <a:lnTo>
                  <a:pt x="58" y="69"/>
                </a:lnTo>
                <a:lnTo>
                  <a:pt x="57" y="67"/>
                </a:lnTo>
                <a:lnTo>
                  <a:pt x="55" y="66"/>
                </a:lnTo>
                <a:lnTo>
                  <a:pt x="53" y="64"/>
                </a:lnTo>
                <a:lnTo>
                  <a:pt x="53" y="62"/>
                </a:lnTo>
                <a:lnTo>
                  <a:pt x="52" y="59"/>
                </a:lnTo>
                <a:lnTo>
                  <a:pt x="52" y="57"/>
                </a:lnTo>
                <a:lnTo>
                  <a:pt x="52" y="53"/>
                </a:lnTo>
                <a:lnTo>
                  <a:pt x="52" y="52"/>
                </a:lnTo>
                <a:lnTo>
                  <a:pt x="52" y="48"/>
                </a:lnTo>
                <a:lnTo>
                  <a:pt x="52" y="47"/>
                </a:lnTo>
                <a:lnTo>
                  <a:pt x="53" y="45"/>
                </a:lnTo>
                <a:lnTo>
                  <a:pt x="53" y="41"/>
                </a:lnTo>
                <a:lnTo>
                  <a:pt x="55" y="40"/>
                </a:lnTo>
                <a:lnTo>
                  <a:pt x="55" y="38"/>
                </a:lnTo>
                <a:lnTo>
                  <a:pt x="57" y="36"/>
                </a:lnTo>
                <a:lnTo>
                  <a:pt x="57" y="35"/>
                </a:lnTo>
                <a:lnTo>
                  <a:pt x="58" y="31"/>
                </a:lnTo>
                <a:lnTo>
                  <a:pt x="58" y="29"/>
                </a:lnTo>
                <a:lnTo>
                  <a:pt x="58" y="28"/>
                </a:lnTo>
                <a:lnTo>
                  <a:pt x="60" y="24"/>
                </a:lnTo>
                <a:lnTo>
                  <a:pt x="60" y="22"/>
                </a:lnTo>
                <a:lnTo>
                  <a:pt x="62" y="21"/>
                </a:lnTo>
                <a:lnTo>
                  <a:pt x="62" y="19"/>
                </a:lnTo>
                <a:lnTo>
                  <a:pt x="62" y="19"/>
                </a:lnTo>
                <a:lnTo>
                  <a:pt x="64" y="16"/>
                </a:lnTo>
                <a:lnTo>
                  <a:pt x="64" y="16"/>
                </a:lnTo>
                <a:lnTo>
                  <a:pt x="65" y="14"/>
                </a:lnTo>
                <a:lnTo>
                  <a:pt x="65" y="14"/>
                </a:lnTo>
                <a:lnTo>
                  <a:pt x="65" y="12"/>
                </a:lnTo>
                <a:lnTo>
                  <a:pt x="69" y="12"/>
                </a:lnTo>
                <a:lnTo>
                  <a:pt x="71" y="12"/>
                </a:lnTo>
                <a:lnTo>
                  <a:pt x="74" y="14"/>
                </a:lnTo>
                <a:lnTo>
                  <a:pt x="76" y="14"/>
                </a:lnTo>
                <a:lnTo>
                  <a:pt x="76" y="14"/>
                </a:lnTo>
                <a:lnTo>
                  <a:pt x="76" y="16"/>
                </a:lnTo>
                <a:lnTo>
                  <a:pt x="77" y="16"/>
                </a:lnTo>
                <a:lnTo>
                  <a:pt x="79" y="17"/>
                </a:lnTo>
                <a:lnTo>
                  <a:pt x="81" y="17"/>
                </a:lnTo>
                <a:lnTo>
                  <a:pt x="83" y="19"/>
                </a:lnTo>
                <a:lnTo>
                  <a:pt x="84" y="19"/>
                </a:lnTo>
                <a:lnTo>
                  <a:pt x="88" y="19"/>
                </a:lnTo>
                <a:lnTo>
                  <a:pt x="89" y="21"/>
                </a:lnTo>
                <a:lnTo>
                  <a:pt x="91" y="21"/>
                </a:lnTo>
                <a:lnTo>
                  <a:pt x="95" y="22"/>
                </a:lnTo>
                <a:lnTo>
                  <a:pt x="96" y="22"/>
                </a:lnTo>
                <a:lnTo>
                  <a:pt x="98" y="24"/>
                </a:lnTo>
                <a:lnTo>
                  <a:pt x="100" y="26"/>
                </a:lnTo>
                <a:lnTo>
                  <a:pt x="100" y="28"/>
                </a:lnTo>
                <a:lnTo>
                  <a:pt x="102" y="29"/>
                </a:lnTo>
                <a:lnTo>
                  <a:pt x="102" y="33"/>
                </a:lnTo>
                <a:lnTo>
                  <a:pt x="102" y="35"/>
                </a:lnTo>
                <a:lnTo>
                  <a:pt x="100" y="36"/>
                </a:lnTo>
                <a:lnTo>
                  <a:pt x="98" y="40"/>
                </a:lnTo>
                <a:lnTo>
                  <a:pt x="98" y="41"/>
                </a:lnTo>
                <a:lnTo>
                  <a:pt x="96" y="43"/>
                </a:lnTo>
                <a:lnTo>
                  <a:pt x="96" y="45"/>
                </a:lnTo>
                <a:lnTo>
                  <a:pt x="95" y="47"/>
                </a:lnTo>
                <a:lnTo>
                  <a:pt x="95" y="50"/>
                </a:lnTo>
                <a:lnTo>
                  <a:pt x="93" y="52"/>
                </a:lnTo>
                <a:lnTo>
                  <a:pt x="93" y="53"/>
                </a:lnTo>
                <a:lnTo>
                  <a:pt x="93" y="55"/>
                </a:lnTo>
                <a:lnTo>
                  <a:pt x="91" y="57"/>
                </a:lnTo>
                <a:lnTo>
                  <a:pt x="89" y="59"/>
                </a:lnTo>
                <a:lnTo>
                  <a:pt x="88" y="60"/>
                </a:lnTo>
                <a:lnTo>
                  <a:pt x="88" y="62"/>
                </a:lnTo>
                <a:lnTo>
                  <a:pt x="84" y="64"/>
                </a:lnTo>
                <a:lnTo>
                  <a:pt x="83" y="66"/>
                </a:lnTo>
                <a:lnTo>
                  <a:pt x="81" y="67"/>
                </a:lnTo>
                <a:lnTo>
                  <a:pt x="79" y="67"/>
                </a:lnTo>
                <a:lnTo>
                  <a:pt x="77" y="69"/>
                </a:lnTo>
                <a:lnTo>
                  <a:pt x="76" y="69"/>
                </a:lnTo>
                <a:lnTo>
                  <a:pt x="72" y="69"/>
                </a:lnTo>
                <a:lnTo>
                  <a:pt x="71" y="71"/>
                </a:lnTo>
                <a:lnTo>
                  <a:pt x="67" y="71"/>
                </a:lnTo>
                <a:close/>
                <a:moveTo>
                  <a:pt x="24" y="48"/>
                </a:moveTo>
                <a:lnTo>
                  <a:pt x="21" y="48"/>
                </a:lnTo>
                <a:lnTo>
                  <a:pt x="19" y="47"/>
                </a:lnTo>
                <a:lnTo>
                  <a:pt x="19" y="45"/>
                </a:lnTo>
                <a:lnTo>
                  <a:pt x="17" y="43"/>
                </a:lnTo>
                <a:lnTo>
                  <a:pt x="15" y="41"/>
                </a:lnTo>
                <a:lnTo>
                  <a:pt x="15" y="40"/>
                </a:lnTo>
                <a:lnTo>
                  <a:pt x="14" y="36"/>
                </a:lnTo>
                <a:lnTo>
                  <a:pt x="14" y="35"/>
                </a:lnTo>
                <a:lnTo>
                  <a:pt x="12" y="33"/>
                </a:lnTo>
                <a:lnTo>
                  <a:pt x="12" y="31"/>
                </a:lnTo>
                <a:lnTo>
                  <a:pt x="9" y="29"/>
                </a:lnTo>
                <a:lnTo>
                  <a:pt x="7" y="29"/>
                </a:lnTo>
                <a:lnTo>
                  <a:pt x="5" y="28"/>
                </a:lnTo>
                <a:lnTo>
                  <a:pt x="3" y="28"/>
                </a:lnTo>
                <a:lnTo>
                  <a:pt x="2" y="26"/>
                </a:lnTo>
                <a:lnTo>
                  <a:pt x="0" y="24"/>
                </a:lnTo>
                <a:lnTo>
                  <a:pt x="0" y="21"/>
                </a:lnTo>
                <a:lnTo>
                  <a:pt x="0" y="19"/>
                </a:lnTo>
                <a:lnTo>
                  <a:pt x="0" y="16"/>
                </a:lnTo>
                <a:lnTo>
                  <a:pt x="0" y="14"/>
                </a:lnTo>
                <a:lnTo>
                  <a:pt x="0" y="14"/>
                </a:lnTo>
                <a:lnTo>
                  <a:pt x="2" y="12"/>
                </a:lnTo>
                <a:lnTo>
                  <a:pt x="2" y="9"/>
                </a:lnTo>
                <a:lnTo>
                  <a:pt x="3" y="7"/>
                </a:lnTo>
                <a:lnTo>
                  <a:pt x="5" y="7"/>
                </a:lnTo>
                <a:lnTo>
                  <a:pt x="7" y="5"/>
                </a:lnTo>
                <a:lnTo>
                  <a:pt x="9" y="4"/>
                </a:lnTo>
                <a:lnTo>
                  <a:pt x="9" y="4"/>
                </a:lnTo>
                <a:lnTo>
                  <a:pt x="10" y="4"/>
                </a:lnTo>
                <a:lnTo>
                  <a:pt x="12" y="4"/>
                </a:lnTo>
                <a:lnTo>
                  <a:pt x="14" y="2"/>
                </a:lnTo>
                <a:lnTo>
                  <a:pt x="15" y="0"/>
                </a:lnTo>
                <a:lnTo>
                  <a:pt x="19" y="0"/>
                </a:lnTo>
                <a:lnTo>
                  <a:pt x="22" y="0"/>
                </a:lnTo>
                <a:lnTo>
                  <a:pt x="24" y="2"/>
                </a:lnTo>
                <a:lnTo>
                  <a:pt x="28" y="2"/>
                </a:lnTo>
                <a:lnTo>
                  <a:pt x="29" y="2"/>
                </a:lnTo>
                <a:lnTo>
                  <a:pt x="33" y="2"/>
                </a:lnTo>
                <a:lnTo>
                  <a:pt x="34" y="4"/>
                </a:lnTo>
                <a:lnTo>
                  <a:pt x="36" y="4"/>
                </a:lnTo>
                <a:lnTo>
                  <a:pt x="38" y="5"/>
                </a:lnTo>
                <a:lnTo>
                  <a:pt x="40" y="7"/>
                </a:lnTo>
                <a:lnTo>
                  <a:pt x="40" y="9"/>
                </a:lnTo>
                <a:lnTo>
                  <a:pt x="41" y="12"/>
                </a:lnTo>
                <a:lnTo>
                  <a:pt x="43" y="14"/>
                </a:lnTo>
                <a:lnTo>
                  <a:pt x="43" y="14"/>
                </a:lnTo>
                <a:lnTo>
                  <a:pt x="43" y="16"/>
                </a:lnTo>
                <a:lnTo>
                  <a:pt x="43" y="16"/>
                </a:lnTo>
                <a:lnTo>
                  <a:pt x="45" y="17"/>
                </a:lnTo>
                <a:lnTo>
                  <a:pt x="45" y="19"/>
                </a:lnTo>
                <a:lnTo>
                  <a:pt x="45" y="22"/>
                </a:lnTo>
                <a:lnTo>
                  <a:pt x="45" y="26"/>
                </a:lnTo>
                <a:lnTo>
                  <a:pt x="46" y="28"/>
                </a:lnTo>
                <a:lnTo>
                  <a:pt x="45" y="31"/>
                </a:lnTo>
                <a:lnTo>
                  <a:pt x="45" y="33"/>
                </a:lnTo>
                <a:lnTo>
                  <a:pt x="43" y="35"/>
                </a:lnTo>
                <a:lnTo>
                  <a:pt x="41" y="36"/>
                </a:lnTo>
                <a:lnTo>
                  <a:pt x="41" y="38"/>
                </a:lnTo>
                <a:lnTo>
                  <a:pt x="40" y="40"/>
                </a:lnTo>
                <a:lnTo>
                  <a:pt x="38" y="40"/>
                </a:lnTo>
                <a:lnTo>
                  <a:pt x="36" y="41"/>
                </a:lnTo>
                <a:lnTo>
                  <a:pt x="34" y="43"/>
                </a:lnTo>
                <a:lnTo>
                  <a:pt x="31" y="45"/>
                </a:lnTo>
                <a:lnTo>
                  <a:pt x="31" y="45"/>
                </a:lnTo>
                <a:lnTo>
                  <a:pt x="28" y="47"/>
                </a:lnTo>
                <a:lnTo>
                  <a:pt x="26" y="48"/>
                </a:lnTo>
                <a:lnTo>
                  <a:pt x="24" y="48"/>
                </a:lnTo>
                <a:close/>
              </a:path>
            </a:pathLst>
          </a:custGeom>
          <a:solidFill>
            <a:schemeClr val="tx2">
              <a:lumMod val="5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20"/>
          <p:cNvSpPr>
            <a:spLocks/>
          </p:cNvSpPr>
          <p:nvPr/>
        </p:nvSpPr>
        <p:spPr bwMode="auto">
          <a:xfrm>
            <a:off x="5058692" y="3627238"/>
            <a:ext cx="886272" cy="962022"/>
          </a:xfrm>
          <a:custGeom>
            <a:avLst/>
            <a:gdLst>
              <a:gd name="T0" fmla="*/ 91 w 468"/>
              <a:gd name="T1" fmla="*/ 15 h 508"/>
              <a:gd name="T2" fmla="*/ 87 w 468"/>
              <a:gd name="T3" fmla="*/ 43 h 508"/>
              <a:gd name="T4" fmla="*/ 94 w 468"/>
              <a:gd name="T5" fmla="*/ 69 h 508"/>
              <a:gd name="T6" fmla="*/ 98 w 468"/>
              <a:gd name="T7" fmla="*/ 95 h 508"/>
              <a:gd name="T8" fmla="*/ 117 w 468"/>
              <a:gd name="T9" fmla="*/ 105 h 508"/>
              <a:gd name="T10" fmla="*/ 139 w 468"/>
              <a:gd name="T11" fmla="*/ 105 h 508"/>
              <a:gd name="T12" fmla="*/ 156 w 468"/>
              <a:gd name="T13" fmla="*/ 102 h 508"/>
              <a:gd name="T14" fmla="*/ 187 w 468"/>
              <a:gd name="T15" fmla="*/ 95 h 508"/>
              <a:gd name="T16" fmla="*/ 220 w 468"/>
              <a:gd name="T17" fmla="*/ 88 h 508"/>
              <a:gd name="T18" fmla="*/ 228 w 468"/>
              <a:gd name="T19" fmla="*/ 96 h 508"/>
              <a:gd name="T20" fmla="*/ 234 w 468"/>
              <a:gd name="T21" fmla="*/ 119 h 508"/>
              <a:gd name="T22" fmla="*/ 252 w 468"/>
              <a:gd name="T23" fmla="*/ 133 h 508"/>
              <a:gd name="T24" fmla="*/ 278 w 468"/>
              <a:gd name="T25" fmla="*/ 127 h 508"/>
              <a:gd name="T26" fmla="*/ 304 w 468"/>
              <a:gd name="T27" fmla="*/ 129 h 508"/>
              <a:gd name="T28" fmla="*/ 321 w 468"/>
              <a:gd name="T29" fmla="*/ 138 h 508"/>
              <a:gd name="T30" fmla="*/ 337 w 468"/>
              <a:gd name="T31" fmla="*/ 141 h 508"/>
              <a:gd name="T32" fmla="*/ 352 w 468"/>
              <a:gd name="T33" fmla="*/ 157 h 508"/>
              <a:gd name="T34" fmla="*/ 373 w 468"/>
              <a:gd name="T35" fmla="*/ 157 h 508"/>
              <a:gd name="T36" fmla="*/ 390 w 468"/>
              <a:gd name="T37" fmla="*/ 155 h 508"/>
              <a:gd name="T38" fmla="*/ 407 w 468"/>
              <a:gd name="T39" fmla="*/ 151 h 508"/>
              <a:gd name="T40" fmla="*/ 433 w 468"/>
              <a:gd name="T41" fmla="*/ 145 h 508"/>
              <a:gd name="T42" fmla="*/ 447 w 468"/>
              <a:gd name="T43" fmla="*/ 148 h 508"/>
              <a:gd name="T44" fmla="*/ 433 w 468"/>
              <a:gd name="T45" fmla="*/ 165 h 508"/>
              <a:gd name="T46" fmla="*/ 437 w 468"/>
              <a:gd name="T47" fmla="*/ 181 h 508"/>
              <a:gd name="T48" fmla="*/ 456 w 468"/>
              <a:gd name="T49" fmla="*/ 170 h 508"/>
              <a:gd name="T50" fmla="*/ 466 w 468"/>
              <a:gd name="T51" fmla="*/ 179 h 508"/>
              <a:gd name="T52" fmla="*/ 445 w 468"/>
              <a:gd name="T53" fmla="*/ 196 h 508"/>
              <a:gd name="T54" fmla="*/ 433 w 468"/>
              <a:gd name="T55" fmla="*/ 205 h 508"/>
              <a:gd name="T56" fmla="*/ 423 w 468"/>
              <a:gd name="T57" fmla="*/ 229 h 508"/>
              <a:gd name="T58" fmla="*/ 404 w 468"/>
              <a:gd name="T59" fmla="*/ 248 h 508"/>
              <a:gd name="T60" fmla="*/ 392 w 468"/>
              <a:gd name="T61" fmla="*/ 270 h 508"/>
              <a:gd name="T62" fmla="*/ 382 w 468"/>
              <a:gd name="T63" fmla="*/ 291 h 508"/>
              <a:gd name="T64" fmla="*/ 366 w 468"/>
              <a:gd name="T65" fmla="*/ 306 h 508"/>
              <a:gd name="T66" fmla="*/ 347 w 468"/>
              <a:gd name="T67" fmla="*/ 322 h 508"/>
              <a:gd name="T68" fmla="*/ 328 w 468"/>
              <a:gd name="T69" fmla="*/ 327 h 508"/>
              <a:gd name="T70" fmla="*/ 316 w 468"/>
              <a:gd name="T71" fmla="*/ 341 h 508"/>
              <a:gd name="T72" fmla="*/ 314 w 468"/>
              <a:gd name="T73" fmla="*/ 367 h 508"/>
              <a:gd name="T74" fmla="*/ 292 w 468"/>
              <a:gd name="T75" fmla="*/ 374 h 508"/>
              <a:gd name="T76" fmla="*/ 268 w 468"/>
              <a:gd name="T77" fmla="*/ 374 h 508"/>
              <a:gd name="T78" fmla="*/ 252 w 468"/>
              <a:gd name="T79" fmla="*/ 389 h 508"/>
              <a:gd name="T80" fmla="*/ 237 w 468"/>
              <a:gd name="T81" fmla="*/ 405 h 508"/>
              <a:gd name="T82" fmla="*/ 216 w 468"/>
              <a:gd name="T83" fmla="*/ 408 h 508"/>
              <a:gd name="T84" fmla="*/ 204 w 468"/>
              <a:gd name="T85" fmla="*/ 425 h 508"/>
              <a:gd name="T86" fmla="*/ 199 w 468"/>
              <a:gd name="T87" fmla="*/ 451 h 508"/>
              <a:gd name="T88" fmla="*/ 177 w 468"/>
              <a:gd name="T89" fmla="*/ 487 h 508"/>
              <a:gd name="T90" fmla="*/ 115 w 468"/>
              <a:gd name="T91" fmla="*/ 423 h 508"/>
              <a:gd name="T92" fmla="*/ 63 w 468"/>
              <a:gd name="T93" fmla="*/ 344 h 508"/>
              <a:gd name="T94" fmla="*/ 44 w 468"/>
              <a:gd name="T95" fmla="*/ 305 h 508"/>
              <a:gd name="T96" fmla="*/ 46 w 468"/>
              <a:gd name="T97" fmla="*/ 279 h 508"/>
              <a:gd name="T98" fmla="*/ 39 w 468"/>
              <a:gd name="T99" fmla="*/ 251 h 508"/>
              <a:gd name="T100" fmla="*/ 48 w 468"/>
              <a:gd name="T101" fmla="*/ 232 h 508"/>
              <a:gd name="T102" fmla="*/ 32 w 468"/>
              <a:gd name="T103" fmla="*/ 210 h 508"/>
              <a:gd name="T104" fmla="*/ 18 w 468"/>
              <a:gd name="T105" fmla="*/ 184 h 508"/>
              <a:gd name="T106" fmla="*/ 5 w 468"/>
              <a:gd name="T107" fmla="*/ 164 h 508"/>
              <a:gd name="T108" fmla="*/ 6 w 468"/>
              <a:gd name="T109" fmla="*/ 141 h 508"/>
              <a:gd name="T110" fmla="*/ 15 w 468"/>
              <a:gd name="T111" fmla="*/ 119 h 508"/>
              <a:gd name="T112" fmla="*/ 15 w 468"/>
              <a:gd name="T113" fmla="*/ 95 h 508"/>
              <a:gd name="T114" fmla="*/ 30 w 468"/>
              <a:gd name="T115" fmla="*/ 72 h 508"/>
              <a:gd name="T116" fmla="*/ 44 w 468"/>
              <a:gd name="T117" fmla="*/ 55 h 508"/>
              <a:gd name="T118" fmla="*/ 60 w 468"/>
              <a:gd name="T119" fmla="*/ 34 h 508"/>
              <a:gd name="T120" fmla="*/ 56 w 468"/>
              <a:gd name="T121" fmla="*/ 9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8" h="508">
                <a:moveTo>
                  <a:pt x="75" y="0"/>
                </a:moveTo>
                <a:lnTo>
                  <a:pt x="77" y="0"/>
                </a:lnTo>
                <a:lnTo>
                  <a:pt x="77" y="2"/>
                </a:lnTo>
                <a:lnTo>
                  <a:pt x="79" y="2"/>
                </a:lnTo>
                <a:lnTo>
                  <a:pt x="79" y="3"/>
                </a:lnTo>
                <a:lnTo>
                  <a:pt x="80" y="3"/>
                </a:lnTo>
                <a:lnTo>
                  <a:pt x="80" y="5"/>
                </a:lnTo>
                <a:lnTo>
                  <a:pt x="82" y="5"/>
                </a:lnTo>
                <a:lnTo>
                  <a:pt x="84" y="7"/>
                </a:lnTo>
                <a:lnTo>
                  <a:pt x="86" y="7"/>
                </a:lnTo>
                <a:lnTo>
                  <a:pt x="86" y="5"/>
                </a:lnTo>
                <a:lnTo>
                  <a:pt x="86" y="7"/>
                </a:lnTo>
                <a:lnTo>
                  <a:pt x="87" y="7"/>
                </a:lnTo>
                <a:lnTo>
                  <a:pt x="89" y="7"/>
                </a:lnTo>
                <a:lnTo>
                  <a:pt x="89" y="9"/>
                </a:lnTo>
                <a:lnTo>
                  <a:pt x="91" y="9"/>
                </a:lnTo>
                <a:lnTo>
                  <a:pt x="91" y="10"/>
                </a:lnTo>
                <a:lnTo>
                  <a:pt x="91" y="12"/>
                </a:lnTo>
                <a:lnTo>
                  <a:pt x="92" y="12"/>
                </a:lnTo>
                <a:lnTo>
                  <a:pt x="92" y="14"/>
                </a:lnTo>
                <a:lnTo>
                  <a:pt x="92" y="15"/>
                </a:lnTo>
                <a:lnTo>
                  <a:pt x="91" y="15"/>
                </a:lnTo>
                <a:lnTo>
                  <a:pt x="91" y="17"/>
                </a:lnTo>
                <a:lnTo>
                  <a:pt x="89" y="17"/>
                </a:lnTo>
                <a:lnTo>
                  <a:pt x="89" y="19"/>
                </a:lnTo>
                <a:lnTo>
                  <a:pt x="87" y="19"/>
                </a:lnTo>
                <a:lnTo>
                  <a:pt x="87" y="21"/>
                </a:lnTo>
                <a:lnTo>
                  <a:pt x="87" y="22"/>
                </a:lnTo>
                <a:lnTo>
                  <a:pt x="87" y="24"/>
                </a:lnTo>
                <a:lnTo>
                  <a:pt x="89" y="24"/>
                </a:lnTo>
                <a:lnTo>
                  <a:pt x="89" y="26"/>
                </a:lnTo>
                <a:lnTo>
                  <a:pt x="87" y="28"/>
                </a:lnTo>
                <a:lnTo>
                  <a:pt x="87" y="29"/>
                </a:lnTo>
                <a:lnTo>
                  <a:pt x="87" y="31"/>
                </a:lnTo>
                <a:lnTo>
                  <a:pt x="86" y="31"/>
                </a:lnTo>
                <a:lnTo>
                  <a:pt x="87" y="33"/>
                </a:lnTo>
                <a:lnTo>
                  <a:pt x="86" y="33"/>
                </a:lnTo>
                <a:lnTo>
                  <a:pt x="86" y="34"/>
                </a:lnTo>
                <a:lnTo>
                  <a:pt x="86" y="36"/>
                </a:lnTo>
                <a:lnTo>
                  <a:pt x="86" y="38"/>
                </a:lnTo>
                <a:lnTo>
                  <a:pt x="86" y="40"/>
                </a:lnTo>
                <a:lnTo>
                  <a:pt x="86" y="41"/>
                </a:lnTo>
                <a:lnTo>
                  <a:pt x="87" y="41"/>
                </a:lnTo>
                <a:lnTo>
                  <a:pt x="87" y="43"/>
                </a:lnTo>
                <a:lnTo>
                  <a:pt x="87" y="45"/>
                </a:lnTo>
                <a:lnTo>
                  <a:pt x="89" y="45"/>
                </a:lnTo>
                <a:lnTo>
                  <a:pt x="89" y="46"/>
                </a:lnTo>
                <a:lnTo>
                  <a:pt x="91" y="46"/>
                </a:lnTo>
                <a:lnTo>
                  <a:pt x="91" y="48"/>
                </a:lnTo>
                <a:lnTo>
                  <a:pt x="91" y="50"/>
                </a:lnTo>
                <a:lnTo>
                  <a:pt x="91" y="52"/>
                </a:lnTo>
                <a:lnTo>
                  <a:pt x="91" y="53"/>
                </a:lnTo>
                <a:lnTo>
                  <a:pt x="91" y="55"/>
                </a:lnTo>
                <a:lnTo>
                  <a:pt x="91" y="57"/>
                </a:lnTo>
                <a:lnTo>
                  <a:pt x="91" y="59"/>
                </a:lnTo>
                <a:lnTo>
                  <a:pt x="91" y="60"/>
                </a:lnTo>
                <a:lnTo>
                  <a:pt x="92" y="60"/>
                </a:lnTo>
                <a:lnTo>
                  <a:pt x="92" y="62"/>
                </a:lnTo>
                <a:lnTo>
                  <a:pt x="94" y="64"/>
                </a:lnTo>
                <a:lnTo>
                  <a:pt x="94" y="65"/>
                </a:lnTo>
                <a:lnTo>
                  <a:pt x="94" y="67"/>
                </a:lnTo>
                <a:lnTo>
                  <a:pt x="96" y="67"/>
                </a:lnTo>
                <a:lnTo>
                  <a:pt x="94" y="67"/>
                </a:lnTo>
                <a:lnTo>
                  <a:pt x="96" y="67"/>
                </a:lnTo>
                <a:lnTo>
                  <a:pt x="96" y="69"/>
                </a:lnTo>
                <a:lnTo>
                  <a:pt x="94" y="69"/>
                </a:lnTo>
                <a:lnTo>
                  <a:pt x="96" y="69"/>
                </a:lnTo>
                <a:lnTo>
                  <a:pt x="96" y="71"/>
                </a:lnTo>
                <a:lnTo>
                  <a:pt x="96" y="72"/>
                </a:lnTo>
                <a:lnTo>
                  <a:pt x="96" y="74"/>
                </a:lnTo>
                <a:lnTo>
                  <a:pt x="96" y="76"/>
                </a:lnTo>
                <a:lnTo>
                  <a:pt x="96" y="77"/>
                </a:lnTo>
                <a:lnTo>
                  <a:pt x="98" y="77"/>
                </a:lnTo>
                <a:lnTo>
                  <a:pt x="96" y="77"/>
                </a:lnTo>
                <a:lnTo>
                  <a:pt x="98" y="77"/>
                </a:lnTo>
                <a:lnTo>
                  <a:pt x="98" y="79"/>
                </a:lnTo>
                <a:lnTo>
                  <a:pt x="96" y="81"/>
                </a:lnTo>
                <a:lnTo>
                  <a:pt x="96" y="83"/>
                </a:lnTo>
                <a:lnTo>
                  <a:pt x="94" y="83"/>
                </a:lnTo>
                <a:lnTo>
                  <a:pt x="94" y="84"/>
                </a:lnTo>
                <a:lnTo>
                  <a:pt x="94" y="86"/>
                </a:lnTo>
                <a:lnTo>
                  <a:pt x="94" y="88"/>
                </a:lnTo>
                <a:lnTo>
                  <a:pt x="94" y="89"/>
                </a:lnTo>
                <a:lnTo>
                  <a:pt x="96" y="89"/>
                </a:lnTo>
                <a:lnTo>
                  <a:pt x="96" y="91"/>
                </a:lnTo>
                <a:lnTo>
                  <a:pt x="98" y="91"/>
                </a:lnTo>
                <a:lnTo>
                  <a:pt x="98" y="93"/>
                </a:lnTo>
                <a:lnTo>
                  <a:pt x="98" y="95"/>
                </a:lnTo>
                <a:lnTo>
                  <a:pt x="99" y="95"/>
                </a:lnTo>
                <a:lnTo>
                  <a:pt x="99" y="93"/>
                </a:lnTo>
                <a:lnTo>
                  <a:pt x="101" y="93"/>
                </a:lnTo>
                <a:lnTo>
                  <a:pt x="101" y="95"/>
                </a:lnTo>
                <a:lnTo>
                  <a:pt x="101" y="93"/>
                </a:lnTo>
                <a:lnTo>
                  <a:pt x="103" y="93"/>
                </a:lnTo>
                <a:lnTo>
                  <a:pt x="103" y="91"/>
                </a:lnTo>
                <a:lnTo>
                  <a:pt x="104" y="91"/>
                </a:lnTo>
                <a:lnTo>
                  <a:pt x="106" y="91"/>
                </a:lnTo>
                <a:lnTo>
                  <a:pt x="108" y="91"/>
                </a:lnTo>
                <a:lnTo>
                  <a:pt x="110" y="91"/>
                </a:lnTo>
                <a:lnTo>
                  <a:pt x="111" y="91"/>
                </a:lnTo>
                <a:lnTo>
                  <a:pt x="111" y="93"/>
                </a:lnTo>
                <a:lnTo>
                  <a:pt x="113" y="93"/>
                </a:lnTo>
                <a:lnTo>
                  <a:pt x="113" y="95"/>
                </a:lnTo>
                <a:lnTo>
                  <a:pt x="113" y="96"/>
                </a:lnTo>
                <a:lnTo>
                  <a:pt x="115" y="96"/>
                </a:lnTo>
                <a:lnTo>
                  <a:pt x="115" y="98"/>
                </a:lnTo>
                <a:lnTo>
                  <a:pt x="115" y="100"/>
                </a:lnTo>
                <a:lnTo>
                  <a:pt x="115" y="102"/>
                </a:lnTo>
                <a:lnTo>
                  <a:pt x="115" y="103"/>
                </a:lnTo>
                <a:lnTo>
                  <a:pt x="117" y="105"/>
                </a:lnTo>
                <a:lnTo>
                  <a:pt x="117" y="107"/>
                </a:lnTo>
                <a:lnTo>
                  <a:pt x="118" y="107"/>
                </a:lnTo>
                <a:lnTo>
                  <a:pt x="118" y="108"/>
                </a:lnTo>
                <a:lnTo>
                  <a:pt x="120" y="108"/>
                </a:lnTo>
                <a:lnTo>
                  <a:pt x="122" y="107"/>
                </a:lnTo>
                <a:lnTo>
                  <a:pt x="122" y="108"/>
                </a:lnTo>
                <a:lnTo>
                  <a:pt x="123" y="108"/>
                </a:lnTo>
                <a:lnTo>
                  <a:pt x="125" y="108"/>
                </a:lnTo>
                <a:lnTo>
                  <a:pt x="127" y="108"/>
                </a:lnTo>
                <a:lnTo>
                  <a:pt x="129" y="108"/>
                </a:lnTo>
                <a:lnTo>
                  <a:pt x="130" y="108"/>
                </a:lnTo>
                <a:lnTo>
                  <a:pt x="130" y="107"/>
                </a:lnTo>
                <a:lnTo>
                  <a:pt x="130" y="108"/>
                </a:lnTo>
                <a:lnTo>
                  <a:pt x="130" y="107"/>
                </a:lnTo>
                <a:lnTo>
                  <a:pt x="132" y="107"/>
                </a:lnTo>
                <a:lnTo>
                  <a:pt x="132" y="105"/>
                </a:lnTo>
                <a:lnTo>
                  <a:pt x="134" y="105"/>
                </a:lnTo>
                <a:lnTo>
                  <a:pt x="135" y="105"/>
                </a:lnTo>
                <a:lnTo>
                  <a:pt x="135" y="103"/>
                </a:lnTo>
                <a:lnTo>
                  <a:pt x="137" y="103"/>
                </a:lnTo>
                <a:lnTo>
                  <a:pt x="139" y="103"/>
                </a:lnTo>
                <a:lnTo>
                  <a:pt x="139" y="105"/>
                </a:lnTo>
                <a:lnTo>
                  <a:pt x="139" y="103"/>
                </a:lnTo>
                <a:lnTo>
                  <a:pt x="141" y="103"/>
                </a:lnTo>
                <a:lnTo>
                  <a:pt x="141" y="105"/>
                </a:lnTo>
                <a:lnTo>
                  <a:pt x="142" y="105"/>
                </a:lnTo>
                <a:lnTo>
                  <a:pt x="142" y="107"/>
                </a:lnTo>
                <a:lnTo>
                  <a:pt x="144" y="107"/>
                </a:lnTo>
                <a:lnTo>
                  <a:pt x="144" y="108"/>
                </a:lnTo>
                <a:lnTo>
                  <a:pt x="144" y="107"/>
                </a:lnTo>
                <a:lnTo>
                  <a:pt x="144" y="108"/>
                </a:lnTo>
                <a:lnTo>
                  <a:pt x="146" y="108"/>
                </a:lnTo>
                <a:lnTo>
                  <a:pt x="148" y="108"/>
                </a:lnTo>
                <a:lnTo>
                  <a:pt x="148" y="110"/>
                </a:lnTo>
                <a:lnTo>
                  <a:pt x="149" y="110"/>
                </a:lnTo>
                <a:lnTo>
                  <a:pt x="151" y="110"/>
                </a:lnTo>
                <a:lnTo>
                  <a:pt x="153" y="110"/>
                </a:lnTo>
                <a:lnTo>
                  <a:pt x="153" y="108"/>
                </a:lnTo>
                <a:lnTo>
                  <a:pt x="153" y="107"/>
                </a:lnTo>
                <a:lnTo>
                  <a:pt x="154" y="107"/>
                </a:lnTo>
                <a:lnTo>
                  <a:pt x="154" y="105"/>
                </a:lnTo>
                <a:lnTo>
                  <a:pt x="154" y="103"/>
                </a:lnTo>
                <a:lnTo>
                  <a:pt x="154" y="102"/>
                </a:lnTo>
                <a:lnTo>
                  <a:pt x="156" y="102"/>
                </a:lnTo>
                <a:lnTo>
                  <a:pt x="158" y="102"/>
                </a:lnTo>
                <a:lnTo>
                  <a:pt x="158" y="100"/>
                </a:lnTo>
                <a:lnTo>
                  <a:pt x="160" y="100"/>
                </a:lnTo>
                <a:lnTo>
                  <a:pt x="161" y="100"/>
                </a:lnTo>
                <a:lnTo>
                  <a:pt x="163" y="100"/>
                </a:lnTo>
                <a:lnTo>
                  <a:pt x="163" y="98"/>
                </a:lnTo>
                <a:lnTo>
                  <a:pt x="165" y="98"/>
                </a:lnTo>
                <a:lnTo>
                  <a:pt x="166" y="98"/>
                </a:lnTo>
                <a:lnTo>
                  <a:pt x="168" y="98"/>
                </a:lnTo>
                <a:lnTo>
                  <a:pt x="170" y="98"/>
                </a:lnTo>
                <a:lnTo>
                  <a:pt x="172" y="98"/>
                </a:lnTo>
                <a:lnTo>
                  <a:pt x="172" y="96"/>
                </a:lnTo>
                <a:lnTo>
                  <a:pt x="173" y="96"/>
                </a:lnTo>
                <a:lnTo>
                  <a:pt x="175" y="96"/>
                </a:lnTo>
                <a:lnTo>
                  <a:pt x="177" y="96"/>
                </a:lnTo>
                <a:lnTo>
                  <a:pt x="178" y="96"/>
                </a:lnTo>
                <a:lnTo>
                  <a:pt x="180" y="96"/>
                </a:lnTo>
                <a:lnTo>
                  <a:pt x="182" y="96"/>
                </a:lnTo>
                <a:lnTo>
                  <a:pt x="182" y="95"/>
                </a:lnTo>
                <a:lnTo>
                  <a:pt x="184" y="95"/>
                </a:lnTo>
                <a:lnTo>
                  <a:pt x="185" y="95"/>
                </a:lnTo>
                <a:lnTo>
                  <a:pt x="187" y="95"/>
                </a:lnTo>
                <a:lnTo>
                  <a:pt x="189" y="95"/>
                </a:lnTo>
                <a:lnTo>
                  <a:pt x="191" y="95"/>
                </a:lnTo>
                <a:lnTo>
                  <a:pt x="192" y="95"/>
                </a:lnTo>
                <a:lnTo>
                  <a:pt x="194" y="95"/>
                </a:lnTo>
                <a:lnTo>
                  <a:pt x="196" y="93"/>
                </a:lnTo>
                <a:lnTo>
                  <a:pt x="197" y="93"/>
                </a:lnTo>
                <a:lnTo>
                  <a:pt x="199" y="93"/>
                </a:lnTo>
                <a:lnTo>
                  <a:pt x="201" y="93"/>
                </a:lnTo>
                <a:lnTo>
                  <a:pt x="203" y="93"/>
                </a:lnTo>
                <a:lnTo>
                  <a:pt x="204" y="93"/>
                </a:lnTo>
                <a:lnTo>
                  <a:pt x="204" y="91"/>
                </a:lnTo>
                <a:lnTo>
                  <a:pt x="206" y="91"/>
                </a:lnTo>
                <a:lnTo>
                  <a:pt x="208" y="91"/>
                </a:lnTo>
                <a:lnTo>
                  <a:pt x="208" y="89"/>
                </a:lnTo>
                <a:lnTo>
                  <a:pt x="209" y="89"/>
                </a:lnTo>
                <a:lnTo>
                  <a:pt x="211" y="89"/>
                </a:lnTo>
                <a:lnTo>
                  <a:pt x="213" y="89"/>
                </a:lnTo>
                <a:lnTo>
                  <a:pt x="213" y="88"/>
                </a:lnTo>
                <a:lnTo>
                  <a:pt x="215" y="88"/>
                </a:lnTo>
                <a:lnTo>
                  <a:pt x="216" y="88"/>
                </a:lnTo>
                <a:lnTo>
                  <a:pt x="218" y="88"/>
                </a:lnTo>
                <a:lnTo>
                  <a:pt x="220" y="88"/>
                </a:lnTo>
                <a:lnTo>
                  <a:pt x="220" y="86"/>
                </a:lnTo>
                <a:lnTo>
                  <a:pt x="222" y="86"/>
                </a:lnTo>
                <a:lnTo>
                  <a:pt x="223" y="86"/>
                </a:lnTo>
                <a:lnTo>
                  <a:pt x="225" y="86"/>
                </a:lnTo>
                <a:lnTo>
                  <a:pt x="227" y="86"/>
                </a:lnTo>
                <a:lnTo>
                  <a:pt x="227" y="84"/>
                </a:lnTo>
                <a:lnTo>
                  <a:pt x="228" y="84"/>
                </a:lnTo>
                <a:lnTo>
                  <a:pt x="230" y="84"/>
                </a:lnTo>
                <a:lnTo>
                  <a:pt x="232" y="84"/>
                </a:lnTo>
                <a:lnTo>
                  <a:pt x="234" y="84"/>
                </a:lnTo>
                <a:lnTo>
                  <a:pt x="234" y="83"/>
                </a:lnTo>
                <a:lnTo>
                  <a:pt x="234" y="84"/>
                </a:lnTo>
                <a:lnTo>
                  <a:pt x="234" y="86"/>
                </a:lnTo>
                <a:lnTo>
                  <a:pt x="234" y="88"/>
                </a:lnTo>
                <a:lnTo>
                  <a:pt x="232" y="88"/>
                </a:lnTo>
                <a:lnTo>
                  <a:pt x="232" y="89"/>
                </a:lnTo>
                <a:lnTo>
                  <a:pt x="230" y="89"/>
                </a:lnTo>
                <a:lnTo>
                  <a:pt x="230" y="91"/>
                </a:lnTo>
                <a:lnTo>
                  <a:pt x="230" y="93"/>
                </a:lnTo>
                <a:lnTo>
                  <a:pt x="228" y="93"/>
                </a:lnTo>
                <a:lnTo>
                  <a:pt x="228" y="95"/>
                </a:lnTo>
                <a:lnTo>
                  <a:pt x="228" y="96"/>
                </a:lnTo>
                <a:lnTo>
                  <a:pt x="227" y="96"/>
                </a:lnTo>
                <a:lnTo>
                  <a:pt x="228" y="96"/>
                </a:lnTo>
                <a:lnTo>
                  <a:pt x="227" y="96"/>
                </a:lnTo>
                <a:lnTo>
                  <a:pt x="227" y="98"/>
                </a:lnTo>
                <a:lnTo>
                  <a:pt x="227" y="100"/>
                </a:lnTo>
                <a:lnTo>
                  <a:pt x="228" y="100"/>
                </a:lnTo>
                <a:lnTo>
                  <a:pt x="228" y="102"/>
                </a:lnTo>
                <a:lnTo>
                  <a:pt x="230" y="102"/>
                </a:lnTo>
                <a:lnTo>
                  <a:pt x="230" y="103"/>
                </a:lnTo>
                <a:lnTo>
                  <a:pt x="232" y="103"/>
                </a:lnTo>
                <a:lnTo>
                  <a:pt x="232" y="105"/>
                </a:lnTo>
                <a:lnTo>
                  <a:pt x="232" y="107"/>
                </a:lnTo>
                <a:lnTo>
                  <a:pt x="234" y="107"/>
                </a:lnTo>
                <a:lnTo>
                  <a:pt x="234" y="108"/>
                </a:lnTo>
                <a:lnTo>
                  <a:pt x="234" y="110"/>
                </a:lnTo>
                <a:lnTo>
                  <a:pt x="232" y="110"/>
                </a:lnTo>
                <a:lnTo>
                  <a:pt x="232" y="112"/>
                </a:lnTo>
                <a:lnTo>
                  <a:pt x="234" y="112"/>
                </a:lnTo>
                <a:lnTo>
                  <a:pt x="234" y="114"/>
                </a:lnTo>
                <a:lnTo>
                  <a:pt x="234" y="115"/>
                </a:lnTo>
                <a:lnTo>
                  <a:pt x="234" y="117"/>
                </a:lnTo>
                <a:lnTo>
                  <a:pt x="234" y="119"/>
                </a:lnTo>
                <a:lnTo>
                  <a:pt x="232" y="119"/>
                </a:lnTo>
                <a:lnTo>
                  <a:pt x="232" y="120"/>
                </a:lnTo>
                <a:lnTo>
                  <a:pt x="232" y="122"/>
                </a:lnTo>
                <a:lnTo>
                  <a:pt x="232" y="124"/>
                </a:lnTo>
                <a:lnTo>
                  <a:pt x="234" y="124"/>
                </a:lnTo>
                <a:lnTo>
                  <a:pt x="234" y="126"/>
                </a:lnTo>
                <a:lnTo>
                  <a:pt x="235" y="126"/>
                </a:lnTo>
                <a:lnTo>
                  <a:pt x="237" y="126"/>
                </a:lnTo>
                <a:lnTo>
                  <a:pt x="237" y="127"/>
                </a:lnTo>
                <a:lnTo>
                  <a:pt x="239" y="127"/>
                </a:lnTo>
                <a:lnTo>
                  <a:pt x="239" y="129"/>
                </a:lnTo>
                <a:lnTo>
                  <a:pt x="240" y="129"/>
                </a:lnTo>
                <a:lnTo>
                  <a:pt x="242" y="129"/>
                </a:lnTo>
                <a:lnTo>
                  <a:pt x="244" y="127"/>
                </a:lnTo>
                <a:lnTo>
                  <a:pt x="246" y="127"/>
                </a:lnTo>
                <a:lnTo>
                  <a:pt x="247" y="127"/>
                </a:lnTo>
                <a:lnTo>
                  <a:pt x="247" y="129"/>
                </a:lnTo>
                <a:lnTo>
                  <a:pt x="249" y="129"/>
                </a:lnTo>
                <a:lnTo>
                  <a:pt x="249" y="131"/>
                </a:lnTo>
                <a:lnTo>
                  <a:pt x="251" y="131"/>
                </a:lnTo>
                <a:lnTo>
                  <a:pt x="251" y="133"/>
                </a:lnTo>
                <a:lnTo>
                  <a:pt x="252" y="133"/>
                </a:lnTo>
                <a:lnTo>
                  <a:pt x="254" y="133"/>
                </a:lnTo>
                <a:lnTo>
                  <a:pt x="254" y="131"/>
                </a:lnTo>
                <a:lnTo>
                  <a:pt x="256" y="131"/>
                </a:lnTo>
                <a:lnTo>
                  <a:pt x="258" y="131"/>
                </a:lnTo>
                <a:lnTo>
                  <a:pt x="259" y="131"/>
                </a:lnTo>
                <a:lnTo>
                  <a:pt x="261" y="131"/>
                </a:lnTo>
                <a:lnTo>
                  <a:pt x="261" y="133"/>
                </a:lnTo>
                <a:lnTo>
                  <a:pt x="263" y="133"/>
                </a:lnTo>
                <a:lnTo>
                  <a:pt x="265" y="133"/>
                </a:lnTo>
                <a:lnTo>
                  <a:pt x="265" y="134"/>
                </a:lnTo>
                <a:lnTo>
                  <a:pt x="266" y="134"/>
                </a:lnTo>
                <a:lnTo>
                  <a:pt x="266" y="133"/>
                </a:lnTo>
                <a:lnTo>
                  <a:pt x="268" y="133"/>
                </a:lnTo>
                <a:lnTo>
                  <a:pt x="270" y="133"/>
                </a:lnTo>
                <a:lnTo>
                  <a:pt x="271" y="133"/>
                </a:lnTo>
                <a:lnTo>
                  <a:pt x="273" y="133"/>
                </a:lnTo>
                <a:lnTo>
                  <a:pt x="273" y="131"/>
                </a:lnTo>
                <a:lnTo>
                  <a:pt x="275" y="131"/>
                </a:lnTo>
                <a:lnTo>
                  <a:pt x="275" y="129"/>
                </a:lnTo>
                <a:lnTo>
                  <a:pt x="275" y="127"/>
                </a:lnTo>
                <a:lnTo>
                  <a:pt x="277" y="127"/>
                </a:lnTo>
                <a:lnTo>
                  <a:pt x="278" y="127"/>
                </a:lnTo>
                <a:lnTo>
                  <a:pt x="280" y="127"/>
                </a:lnTo>
                <a:lnTo>
                  <a:pt x="282" y="127"/>
                </a:lnTo>
                <a:lnTo>
                  <a:pt x="283" y="127"/>
                </a:lnTo>
                <a:lnTo>
                  <a:pt x="283" y="126"/>
                </a:lnTo>
                <a:lnTo>
                  <a:pt x="285" y="127"/>
                </a:lnTo>
                <a:lnTo>
                  <a:pt x="287" y="127"/>
                </a:lnTo>
                <a:lnTo>
                  <a:pt x="289" y="127"/>
                </a:lnTo>
                <a:lnTo>
                  <a:pt x="290" y="127"/>
                </a:lnTo>
                <a:lnTo>
                  <a:pt x="290" y="129"/>
                </a:lnTo>
                <a:lnTo>
                  <a:pt x="292" y="129"/>
                </a:lnTo>
                <a:lnTo>
                  <a:pt x="294" y="129"/>
                </a:lnTo>
                <a:lnTo>
                  <a:pt x="294" y="127"/>
                </a:lnTo>
                <a:lnTo>
                  <a:pt x="296" y="127"/>
                </a:lnTo>
                <a:lnTo>
                  <a:pt x="296" y="129"/>
                </a:lnTo>
                <a:lnTo>
                  <a:pt x="297" y="129"/>
                </a:lnTo>
                <a:lnTo>
                  <a:pt x="297" y="127"/>
                </a:lnTo>
                <a:lnTo>
                  <a:pt x="299" y="129"/>
                </a:lnTo>
                <a:lnTo>
                  <a:pt x="301" y="129"/>
                </a:lnTo>
                <a:lnTo>
                  <a:pt x="301" y="127"/>
                </a:lnTo>
                <a:lnTo>
                  <a:pt x="302" y="127"/>
                </a:lnTo>
                <a:lnTo>
                  <a:pt x="304" y="127"/>
                </a:lnTo>
                <a:lnTo>
                  <a:pt x="304" y="129"/>
                </a:lnTo>
                <a:lnTo>
                  <a:pt x="306" y="129"/>
                </a:lnTo>
                <a:lnTo>
                  <a:pt x="306" y="131"/>
                </a:lnTo>
                <a:lnTo>
                  <a:pt x="308" y="131"/>
                </a:lnTo>
                <a:lnTo>
                  <a:pt x="308" y="133"/>
                </a:lnTo>
                <a:lnTo>
                  <a:pt x="308" y="131"/>
                </a:lnTo>
                <a:lnTo>
                  <a:pt x="308" y="133"/>
                </a:lnTo>
                <a:lnTo>
                  <a:pt x="309" y="133"/>
                </a:lnTo>
                <a:lnTo>
                  <a:pt x="309" y="131"/>
                </a:lnTo>
                <a:lnTo>
                  <a:pt x="311" y="131"/>
                </a:lnTo>
                <a:lnTo>
                  <a:pt x="311" y="129"/>
                </a:lnTo>
                <a:lnTo>
                  <a:pt x="311" y="131"/>
                </a:lnTo>
                <a:lnTo>
                  <a:pt x="313" y="131"/>
                </a:lnTo>
                <a:lnTo>
                  <a:pt x="314" y="131"/>
                </a:lnTo>
                <a:lnTo>
                  <a:pt x="316" y="131"/>
                </a:lnTo>
                <a:lnTo>
                  <a:pt x="316" y="133"/>
                </a:lnTo>
                <a:lnTo>
                  <a:pt x="318" y="133"/>
                </a:lnTo>
                <a:lnTo>
                  <a:pt x="318" y="134"/>
                </a:lnTo>
                <a:lnTo>
                  <a:pt x="316" y="134"/>
                </a:lnTo>
                <a:lnTo>
                  <a:pt x="318" y="136"/>
                </a:lnTo>
                <a:lnTo>
                  <a:pt x="318" y="138"/>
                </a:lnTo>
                <a:lnTo>
                  <a:pt x="320" y="138"/>
                </a:lnTo>
                <a:lnTo>
                  <a:pt x="321" y="138"/>
                </a:lnTo>
                <a:lnTo>
                  <a:pt x="323" y="138"/>
                </a:lnTo>
                <a:lnTo>
                  <a:pt x="323" y="136"/>
                </a:lnTo>
                <a:lnTo>
                  <a:pt x="325" y="136"/>
                </a:lnTo>
                <a:lnTo>
                  <a:pt x="325" y="138"/>
                </a:lnTo>
                <a:lnTo>
                  <a:pt x="327" y="138"/>
                </a:lnTo>
                <a:lnTo>
                  <a:pt x="327" y="139"/>
                </a:lnTo>
                <a:lnTo>
                  <a:pt x="327" y="138"/>
                </a:lnTo>
                <a:lnTo>
                  <a:pt x="328" y="136"/>
                </a:lnTo>
                <a:lnTo>
                  <a:pt x="328" y="138"/>
                </a:lnTo>
                <a:lnTo>
                  <a:pt x="330" y="138"/>
                </a:lnTo>
                <a:lnTo>
                  <a:pt x="330" y="136"/>
                </a:lnTo>
                <a:lnTo>
                  <a:pt x="330" y="138"/>
                </a:lnTo>
                <a:lnTo>
                  <a:pt x="332" y="138"/>
                </a:lnTo>
                <a:lnTo>
                  <a:pt x="332" y="139"/>
                </a:lnTo>
                <a:lnTo>
                  <a:pt x="333" y="139"/>
                </a:lnTo>
                <a:lnTo>
                  <a:pt x="333" y="138"/>
                </a:lnTo>
                <a:lnTo>
                  <a:pt x="335" y="138"/>
                </a:lnTo>
                <a:lnTo>
                  <a:pt x="335" y="139"/>
                </a:lnTo>
                <a:lnTo>
                  <a:pt x="335" y="141"/>
                </a:lnTo>
                <a:lnTo>
                  <a:pt x="335" y="139"/>
                </a:lnTo>
                <a:lnTo>
                  <a:pt x="337" y="139"/>
                </a:lnTo>
                <a:lnTo>
                  <a:pt x="337" y="141"/>
                </a:lnTo>
                <a:lnTo>
                  <a:pt x="339" y="141"/>
                </a:lnTo>
                <a:lnTo>
                  <a:pt x="340" y="141"/>
                </a:lnTo>
                <a:lnTo>
                  <a:pt x="342" y="141"/>
                </a:lnTo>
                <a:lnTo>
                  <a:pt x="342" y="143"/>
                </a:lnTo>
                <a:lnTo>
                  <a:pt x="344" y="143"/>
                </a:lnTo>
                <a:lnTo>
                  <a:pt x="344" y="145"/>
                </a:lnTo>
                <a:lnTo>
                  <a:pt x="344" y="143"/>
                </a:lnTo>
                <a:lnTo>
                  <a:pt x="345" y="143"/>
                </a:lnTo>
                <a:lnTo>
                  <a:pt x="345" y="145"/>
                </a:lnTo>
                <a:lnTo>
                  <a:pt x="347" y="145"/>
                </a:lnTo>
                <a:lnTo>
                  <a:pt x="347" y="146"/>
                </a:lnTo>
                <a:lnTo>
                  <a:pt x="349" y="146"/>
                </a:lnTo>
                <a:lnTo>
                  <a:pt x="349" y="148"/>
                </a:lnTo>
                <a:lnTo>
                  <a:pt x="351" y="148"/>
                </a:lnTo>
                <a:lnTo>
                  <a:pt x="351" y="150"/>
                </a:lnTo>
                <a:lnTo>
                  <a:pt x="351" y="151"/>
                </a:lnTo>
                <a:lnTo>
                  <a:pt x="349" y="151"/>
                </a:lnTo>
                <a:lnTo>
                  <a:pt x="349" y="153"/>
                </a:lnTo>
                <a:lnTo>
                  <a:pt x="351" y="153"/>
                </a:lnTo>
                <a:lnTo>
                  <a:pt x="352" y="153"/>
                </a:lnTo>
                <a:lnTo>
                  <a:pt x="352" y="155"/>
                </a:lnTo>
                <a:lnTo>
                  <a:pt x="352" y="157"/>
                </a:lnTo>
                <a:lnTo>
                  <a:pt x="352" y="158"/>
                </a:lnTo>
                <a:lnTo>
                  <a:pt x="354" y="158"/>
                </a:lnTo>
                <a:lnTo>
                  <a:pt x="354" y="160"/>
                </a:lnTo>
                <a:lnTo>
                  <a:pt x="356" y="160"/>
                </a:lnTo>
                <a:lnTo>
                  <a:pt x="356" y="162"/>
                </a:lnTo>
                <a:lnTo>
                  <a:pt x="357" y="162"/>
                </a:lnTo>
                <a:lnTo>
                  <a:pt x="357" y="164"/>
                </a:lnTo>
                <a:lnTo>
                  <a:pt x="359" y="164"/>
                </a:lnTo>
                <a:lnTo>
                  <a:pt x="359" y="162"/>
                </a:lnTo>
                <a:lnTo>
                  <a:pt x="361" y="162"/>
                </a:lnTo>
                <a:lnTo>
                  <a:pt x="361" y="160"/>
                </a:lnTo>
                <a:lnTo>
                  <a:pt x="363" y="160"/>
                </a:lnTo>
                <a:lnTo>
                  <a:pt x="363" y="158"/>
                </a:lnTo>
                <a:lnTo>
                  <a:pt x="364" y="158"/>
                </a:lnTo>
                <a:lnTo>
                  <a:pt x="364" y="157"/>
                </a:lnTo>
                <a:lnTo>
                  <a:pt x="366" y="157"/>
                </a:lnTo>
                <a:lnTo>
                  <a:pt x="368" y="157"/>
                </a:lnTo>
                <a:lnTo>
                  <a:pt x="368" y="155"/>
                </a:lnTo>
                <a:lnTo>
                  <a:pt x="370" y="155"/>
                </a:lnTo>
                <a:lnTo>
                  <a:pt x="371" y="155"/>
                </a:lnTo>
                <a:lnTo>
                  <a:pt x="371" y="157"/>
                </a:lnTo>
                <a:lnTo>
                  <a:pt x="373" y="157"/>
                </a:lnTo>
                <a:lnTo>
                  <a:pt x="375" y="157"/>
                </a:lnTo>
                <a:lnTo>
                  <a:pt x="376" y="158"/>
                </a:lnTo>
                <a:lnTo>
                  <a:pt x="378" y="158"/>
                </a:lnTo>
                <a:lnTo>
                  <a:pt x="378" y="157"/>
                </a:lnTo>
                <a:lnTo>
                  <a:pt x="378" y="158"/>
                </a:lnTo>
                <a:lnTo>
                  <a:pt x="380" y="158"/>
                </a:lnTo>
                <a:lnTo>
                  <a:pt x="380" y="157"/>
                </a:lnTo>
                <a:lnTo>
                  <a:pt x="382" y="157"/>
                </a:lnTo>
                <a:lnTo>
                  <a:pt x="383" y="157"/>
                </a:lnTo>
                <a:lnTo>
                  <a:pt x="383" y="158"/>
                </a:lnTo>
                <a:lnTo>
                  <a:pt x="385" y="158"/>
                </a:lnTo>
                <a:lnTo>
                  <a:pt x="383" y="158"/>
                </a:lnTo>
                <a:lnTo>
                  <a:pt x="383" y="157"/>
                </a:lnTo>
                <a:lnTo>
                  <a:pt x="385" y="157"/>
                </a:lnTo>
                <a:lnTo>
                  <a:pt x="385" y="158"/>
                </a:lnTo>
                <a:lnTo>
                  <a:pt x="387" y="158"/>
                </a:lnTo>
                <a:lnTo>
                  <a:pt x="387" y="157"/>
                </a:lnTo>
                <a:lnTo>
                  <a:pt x="385" y="155"/>
                </a:lnTo>
                <a:lnTo>
                  <a:pt x="387" y="155"/>
                </a:lnTo>
                <a:lnTo>
                  <a:pt x="387" y="157"/>
                </a:lnTo>
                <a:lnTo>
                  <a:pt x="388" y="157"/>
                </a:lnTo>
                <a:lnTo>
                  <a:pt x="390" y="155"/>
                </a:lnTo>
                <a:lnTo>
                  <a:pt x="390" y="157"/>
                </a:lnTo>
                <a:lnTo>
                  <a:pt x="388" y="157"/>
                </a:lnTo>
                <a:lnTo>
                  <a:pt x="390" y="157"/>
                </a:lnTo>
                <a:lnTo>
                  <a:pt x="392" y="157"/>
                </a:lnTo>
                <a:lnTo>
                  <a:pt x="394" y="157"/>
                </a:lnTo>
                <a:lnTo>
                  <a:pt x="395" y="157"/>
                </a:lnTo>
                <a:lnTo>
                  <a:pt x="395" y="155"/>
                </a:lnTo>
                <a:lnTo>
                  <a:pt x="397" y="155"/>
                </a:lnTo>
                <a:lnTo>
                  <a:pt x="397" y="157"/>
                </a:lnTo>
                <a:lnTo>
                  <a:pt x="397" y="158"/>
                </a:lnTo>
                <a:lnTo>
                  <a:pt x="399" y="158"/>
                </a:lnTo>
                <a:lnTo>
                  <a:pt x="399" y="157"/>
                </a:lnTo>
                <a:lnTo>
                  <a:pt x="399" y="155"/>
                </a:lnTo>
                <a:lnTo>
                  <a:pt x="401" y="155"/>
                </a:lnTo>
                <a:lnTo>
                  <a:pt x="401" y="153"/>
                </a:lnTo>
                <a:lnTo>
                  <a:pt x="402" y="153"/>
                </a:lnTo>
                <a:lnTo>
                  <a:pt x="402" y="151"/>
                </a:lnTo>
                <a:lnTo>
                  <a:pt x="404" y="151"/>
                </a:lnTo>
                <a:lnTo>
                  <a:pt x="406" y="151"/>
                </a:lnTo>
                <a:lnTo>
                  <a:pt x="407" y="151"/>
                </a:lnTo>
                <a:lnTo>
                  <a:pt x="407" y="153"/>
                </a:lnTo>
                <a:lnTo>
                  <a:pt x="407" y="151"/>
                </a:lnTo>
                <a:lnTo>
                  <a:pt x="409" y="151"/>
                </a:lnTo>
                <a:lnTo>
                  <a:pt x="409" y="150"/>
                </a:lnTo>
                <a:lnTo>
                  <a:pt x="409" y="148"/>
                </a:lnTo>
                <a:lnTo>
                  <a:pt x="411" y="148"/>
                </a:lnTo>
                <a:lnTo>
                  <a:pt x="413" y="148"/>
                </a:lnTo>
                <a:lnTo>
                  <a:pt x="413" y="146"/>
                </a:lnTo>
                <a:lnTo>
                  <a:pt x="414" y="146"/>
                </a:lnTo>
                <a:lnTo>
                  <a:pt x="414" y="145"/>
                </a:lnTo>
                <a:lnTo>
                  <a:pt x="416" y="145"/>
                </a:lnTo>
                <a:lnTo>
                  <a:pt x="418" y="143"/>
                </a:lnTo>
                <a:lnTo>
                  <a:pt x="418" y="141"/>
                </a:lnTo>
                <a:lnTo>
                  <a:pt x="419" y="141"/>
                </a:lnTo>
                <a:lnTo>
                  <a:pt x="421" y="141"/>
                </a:lnTo>
                <a:lnTo>
                  <a:pt x="423" y="141"/>
                </a:lnTo>
                <a:lnTo>
                  <a:pt x="423" y="143"/>
                </a:lnTo>
                <a:lnTo>
                  <a:pt x="425" y="143"/>
                </a:lnTo>
                <a:lnTo>
                  <a:pt x="426" y="143"/>
                </a:lnTo>
                <a:lnTo>
                  <a:pt x="428" y="143"/>
                </a:lnTo>
                <a:lnTo>
                  <a:pt x="428" y="145"/>
                </a:lnTo>
                <a:lnTo>
                  <a:pt x="430" y="145"/>
                </a:lnTo>
                <a:lnTo>
                  <a:pt x="431" y="145"/>
                </a:lnTo>
                <a:lnTo>
                  <a:pt x="433" y="145"/>
                </a:lnTo>
                <a:lnTo>
                  <a:pt x="433" y="146"/>
                </a:lnTo>
                <a:lnTo>
                  <a:pt x="435" y="146"/>
                </a:lnTo>
                <a:lnTo>
                  <a:pt x="435" y="148"/>
                </a:lnTo>
                <a:lnTo>
                  <a:pt x="437" y="148"/>
                </a:lnTo>
                <a:lnTo>
                  <a:pt x="437" y="150"/>
                </a:lnTo>
                <a:lnTo>
                  <a:pt x="437" y="151"/>
                </a:lnTo>
                <a:lnTo>
                  <a:pt x="438" y="151"/>
                </a:lnTo>
                <a:lnTo>
                  <a:pt x="438" y="150"/>
                </a:lnTo>
                <a:lnTo>
                  <a:pt x="440" y="150"/>
                </a:lnTo>
                <a:lnTo>
                  <a:pt x="440" y="148"/>
                </a:lnTo>
                <a:lnTo>
                  <a:pt x="442" y="148"/>
                </a:lnTo>
                <a:lnTo>
                  <a:pt x="444" y="148"/>
                </a:lnTo>
                <a:lnTo>
                  <a:pt x="444" y="146"/>
                </a:lnTo>
                <a:lnTo>
                  <a:pt x="444" y="145"/>
                </a:lnTo>
                <a:lnTo>
                  <a:pt x="444" y="143"/>
                </a:lnTo>
                <a:lnTo>
                  <a:pt x="445" y="143"/>
                </a:lnTo>
                <a:lnTo>
                  <a:pt x="447" y="143"/>
                </a:lnTo>
                <a:lnTo>
                  <a:pt x="449" y="143"/>
                </a:lnTo>
                <a:lnTo>
                  <a:pt x="449" y="145"/>
                </a:lnTo>
                <a:lnTo>
                  <a:pt x="447" y="145"/>
                </a:lnTo>
                <a:lnTo>
                  <a:pt x="447" y="146"/>
                </a:lnTo>
                <a:lnTo>
                  <a:pt x="447" y="148"/>
                </a:lnTo>
                <a:lnTo>
                  <a:pt x="447" y="150"/>
                </a:lnTo>
                <a:lnTo>
                  <a:pt x="449" y="150"/>
                </a:lnTo>
                <a:lnTo>
                  <a:pt x="450" y="150"/>
                </a:lnTo>
                <a:lnTo>
                  <a:pt x="450" y="151"/>
                </a:lnTo>
                <a:lnTo>
                  <a:pt x="449" y="151"/>
                </a:lnTo>
                <a:lnTo>
                  <a:pt x="449" y="153"/>
                </a:lnTo>
                <a:lnTo>
                  <a:pt x="449" y="155"/>
                </a:lnTo>
                <a:lnTo>
                  <a:pt x="449" y="157"/>
                </a:lnTo>
                <a:lnTo>
                  <a:pt x="449" y="158"/>
                </a:lnTo>
                <a:lnTo>
                  <a:pt x="447" y="158"/>
                </a:lnTo>
                <a:lnTo>
                  <a:pt x="445" y="158"/>
                </a:lnTo>
                <a:lnTo>
                  <a:pt x="444" y="158"/>
                </a:lnTo>
                <a:lnTo>
                  <a:pt x="442" y="158"/>
                </a:lnTo>
                <a:lnTo>
                  <a:pt x="442" y="160"/>
                </a:lnTo>
                <a:lnTo>
                  <a:pt x="440" y="160"/>
                </a:lnTo>
                <a:lnTo>
                  <a:pt x="440" y="162"/>
                </a:lnTo>
                <a:lnTo>
                  <a:pt x="438" y="162"/>
                </a:lnTo>
                <a:lnTo>
                  <a:pt x="438" y="164"/>
                </a:lnTo>
                <a:lnTo>
                  <a:pt x="437" y="164"/>
                </a:lnTo>
                <a:lnTo>
                  <a:pt x="435" y="164"/>
                </a:lnTo>
                <a:lnTo>
                  <a:pt x="435" y="165"/>
                </a:lnTo>
                <a:lnTo>
                  <a:pt x="433" y="165"/>
                </a:lnTo>
                <a:lnTo>
                  <a:pt x="433" y="167"/>
                </a:lnTo>
                <a:lnTo>
                  <a:pt x="431" y="167"/>
                </a:lnTo>
                <a:lnTo>
                  <a:pt x="431" y="169"/>
                </a:lnTo>
                <a:lnTo>
                  <a:pt x="431" y="170"/>
                </a:lnTo>
                <a:lnTo>
                  <a:pt x="430" y="170"/>
                </a:lnTo>
                <a:lnTo>
                  <a:pt x="430" y="172"/>
                </a:lnTo>
                <a:lnTo>
                  <a:pt x="428" y="172"/>
                </a:lnTo>
                <a:lnTo>
                  <a:pt x="428" y="174"/>
                </a:lnTo>
                <a:lnTo>
                  <a:pt x="426" y="176"/>
                </a:lnTo>
                <a:lnTo>
                  <a:pt x="426" y="177"/>
                </a:lnTo>
                <a:lnTo>
                  <a:pt x="425" y="177"/>
                </a:lnTo>
                <a:lnTo>
                  <a:pt x="426" y="177"/>
                </a:lnTo>
                <a:lnTo>
                  <a:pt x="426" y="179"/>
                </a:lnTo>
                <a:lnTo>
                  <a:pt x="428" y="179"/>
                </a:lnTo>
                <a:lnTo>
                  <a:pt x="430" y="179"/>
                </a:lnTo>
                <a:lnTo>
                  <a:pt x="430" y="181"/>
                </a:lnTo>
                <a:lnTo>
                  <a:pt x="431" y="181"/>
                </a:lnTo>
                <a:lnTo>
                  <a:pt x="431" y="182"/>
                </a:lnTo>
                <a:lnTo>
                  <a:pt x="433" y="182"/>
                </a:lnTo>
                <a:lnTo>
                  <a:pt x="435" y="182"/>
                </a:lnTo>
                <a:lnTo>
                  <a:pt x="435" y="181"/>
                </a:lnTo>
                <a:lnTo>
                  <a:pt x="437" y="181"/>
                </a:lnTo>
                <a:lnTo>
                  <a:pt x="437" y="179"/>
                </a:lnTo>
                <a:lnTo>
                  <a:pt x="438" y="179"/>
                </a:lnTo>
                <a:lnTo>
                  <a:pt x="438" y="177"/>
                </a:lnTo>
                <a:lnTo>
                  <a:pt x="440" y="177"/>
                </a:lnTo>
                <a:lnTo>
                  <a:pt x="440" y="176"/>
                </a:lnTo>
                <a:lnTo>
                  <a:pt x="442" y="176"/>
                </a:lnTo>
                <a:lnTo>
                  <a:pt x="442" y="174"/>
                </a:lnTo>
                <a:lnTo>
                  <a:pt x="444" y="174"/>
                </a:lnTo>
                <a:lnTo>
                  <a:pt x="444" y="176"/>
                </a:lnTo>
                <a:lnTo>
                  <a:pt x="445" y="174"/>
                </a:lnTo>
                <a:lnTo>
                  <a:pt x="447" y="174"/>
                </a:lnTo>
                <a:lnTo>
                  <a:pt x="447" y="172"/>
                </a:lnTo>
                <a:lnTo>
                  <a:pt x="449" y="172"/>
                </a:lnTo>
                <a:lnTo>
                  <a:pt x="449" y="174"/>
                </a:lnTo>
                <a:lnTo>
                  <a:pt x="450" y="174"/>
                </a:lnTo>
                <a:lnTo>
                  <a:pt x="450" y="172"/>
                </a:lnTo>
                <a:lnTo>
                  <a:pt x="452" y="172"/>
                </a:lnTo>
                <a:lnTo>
                  <a:pt x="452" y="170"/>
                </a:lnTo>
                <a:lnTo>
                  <a:pt x="452" y="172"/>
                </a:lnTo>
                <a:lnTo>
                  <a:pt x="454" y="172"/>
                </a:lnTo>
                <a:lnTo>
                  <a:pt x="456" y="172"/>
                </a:lnTo>
                <a:lnTo>
                  <a:pt x="456" y="170"/>
                </a:lnTo>
                <a:lnTo>
                  <a:pt x="456" y="172"/>
                </a:lnTo>
                <a:lnTo>
                  <a:pt x="457" y="172"/>
                </a:lnTo>
                <a:lnTo>
                  <a:pt x="459" y="172"/>
                </a:lnTo>
                <a:lnTo>
                  <a:pt x="457" y="170"/>
                </a:lnTo>
                <a:lnTo>
                  <a:pt x="459" y="170"/>
                </a:lnTo>
                <a:lnTo>
                  <a:pt x="459" y="169"/>
                </a:lnTo>
                <a:lnTo>
                  <a:pt x="459" y="170"/>
                </a:lnTo>
                <a:lnTo>
                  <a:pt x="461" y="170"/>
                </a:lnTo>
                <a:lnTo>
                  <a:pt x="461" y="169"/>
                </a:lnTo>
                <a:lnTo>
                  <a:pt x="462" y="169"/>
                </a:lnTo>
                <a:lnTo>
                  <a:pt x="462" y="170"/>
                </a:lnTo>
                <a:lnTo>
                  <a:pt x="464" y="170"/>
                </a:lnTo>
                <a:lnTo>
                  <a:pt x="466" y="170"/>
                </a:lnTo>
                <a:lnTo>
                  <a:pt x="466" y="169"/>
                </a:lnTo>
                <a:lnTo>
                  <a:pt x="466" y="170"/>
                </a:lnTo>
                <a:lnTo>
                  <a:pt x="468" y="170"/>
                </a:lnTo>
                <a:lnTo>
                  <a:pt x="468" y="172"/>
                </a:lnTo>
                <a:lnTo>
                  <a:pt x="468" y="174"/>
                </a:lnTo>
                <a:lnTo>
                  <a:pt x="466" y="174"/>
                </a:lnTo>
                <a:lnTo>
                  <a:pt x="466" y="176"/>
                </a:lnTo>
                <a:lnTo>
                  <a:pt x="466" y="177"/>
                </a:lnTo>
                <a:lnTo>
                  <a:pt x="466" y="179"/>
                </a:lnTo>
                <a:lnTo>
                  <a:pt x="464" y="179"/>
                </a:lnTo>
                <a:lnTo>
                  <a:pt x="464" y="181"/>
                </a:lnTo>
                <a:lnTo>
                  <a:pt x="462" y="181"/>
                </a:lnTo>
                <a:lnTo>
                  <a:pt x="462" y="182"/>
                </a:lnTo>
                <a:lnTo>
                  <a:pt x="461" y="182"/>
                </a:lnTo>
                <a:lnTo>
                  <a:pt x="461" y="184"/>
                </a:lnTo>
                <a:lnTo>
                  <a:pt x="461" y="186"/>
                </a:lnTo>
                <a:lnTo>
                  <a:pt x="459" y="186"/>
                </a:lnTo>
                <a:lnTo>
                  <a:pt x="459" y="188"/>
                </a:lnTo>
                <a:lnTo>
                  <a:pt x="457" y="186"/>
                </a:lnTo>
                <a:lnTo>
                  <a:pt x="456" y="186"/>
                </a:lnTo>
                <a:lnTo>
                  <a:pt x="454" y="186"/>
                </a:lnTo>
                <a:lnTo>
                  <a:pt x="454" y="188"/>
                </a:lnTo>
                <a:lnTo>
                  <a:pt x="452" y="188"/>
                </a:lnTo>
                <a:lnTo>
                  <a:pt x="450" y="188"/>
                </a:lnTo>
                <a:lnTo>
                  <a:pt x="449" y="188"/>
                </a:lnTo>
                <a:lnTo>
                  <a:pt x="449" y="189"/>
                </a:lnTo>
                <a:lnTo>
                  <a:pt x="449" y="191"/>
                </a:lnTo>
                <a:lnTo>
                  <a:pt x="447" y="193"/>
                </a:lnTo>
                <a:lnTo>
                  <a:pt x="447" y="195"/>
                </a:lnTo>
                <a:lnTo>
                  <a:pt x="445" y="195"/>
                </a:lnTo>
                <a:lnTo>
                  <a:pt x="445" y="196"/>
                </a:lnTo>
                <a:lnTo>
                  <a:pt x="444" y="196"/>
                </a:lnTo>
                <a:lnTo>
                  <a:pt x="442" y="196"/>
                </a:lnTo>
                <a:lnTo>
                  <a:pt x="442" y="198"/>
                </a:lnTo>
                <a:lnTo>
                  <a:pt x="442" y="200"/>
                </a:lnTo>
                <a:lnTo>
                  <a:pt x="442" y="201"/>
                </a:lnTo>
                <a:lnTo>
                  <a:pt x="444" y="201"/>
                </a:lnTo>
                <a:lnTo>
                  <a:pt x="442" y="201"/>
                </a:lnTo>
                <a:lnTo>
                  <a:pt x="442" y="203"/>
                </a:lnTo>
                <a:lnTo>
                  <a:pt x="440" y="203"/>
                </a:lnTo>
                <a:lnTo>
                  <a:pt x="440" y="201"/>
                </a:lnTo>
                <a:lnTo>
                  <a:pt x="438" y="201"/>
                </a:lnTo>
                <a:lnTo>
                  <a:pt x="437" y="201"/>
                </a:lnTo>
                <a:lnTo>
                  <a:pt x="435" y="201"/>
                </a:lnTo>
                <a:lnTo>
                  <a:pt x="435" y="200"/>
                </a:lnTo>
                <a:lnTo>
                  <a:pt x="433" y="200"/>
                </a:lnTo>
                <a:lnTo>
                  <a:pt x="433" y="201"/>
                </a:lnTo>
                <a:lnTo>
                  <a:pt x="431" y="203"/>
                </a:lnTo>
                <a:lnTo>
                  <a:pt x="431" y="205"/>
                </a:lnTo>
                <a:lnTo>
                  <a:pt x="431" y="207"/>
                </a:lnTo>
                <a:lnTo>
                  <a:pt x="433" y="205"/>
                </a:lnTo>
                <a:lnTo>
                  <a:pt x="433" y="203"/>
                </a:lnTo>
                <a:lnTo>
                  <a:pt x="433" y="205"/>
                </a:lnTo>
                <a:lnTo>
                  <a:pt x="435" y="205"/>
                </a:lnTo>
                <a:lnTo>
                  <a:pt x="433" y="205"/>
                </a:lnTo>
                <a:lnTo>
                  <a:pt x="433" y="207"/>
                </a:lnTo>
                <a:lnTo>
                  <a:pt x="433" y="208"/>
                </a:lnTo>
                <a:lnTo>
                  <a:pt x="433" y="210"/>
                </a:lnTo>
                <a:lnTo>
                  <a:pt x="431" y="210"/>
                </a:lnTo>
                <a:lnTo>
                  <a:pt x="431" y="212"/>
                </a:lnTo>
                <a:lnTo>
                  <a:pt x="431" y="213"/>
                </a:lnTo>
                <a:lnTo>
                  <a:pt x="431" y="215"/>
                </a:lnTo>
                <a:lnTo>
                  <a:pt x="430" y="215"/>
                </a:lnTo>
                <a:lnTo>
                  <a:pt x="430" y="217"/>
                </a:lnTo>
                <a:lnTo>
                  <a:pt x="430" y="219"/>
                </a:lnTo>
                <a:lnTo>
                  <a:pt x="428" y="219"/>
                </a:lnTo>
                <a:lnTo>
                  <a:pt x="428" y="220"/>
                </a:lnTo>
                <a:lnTo>
                  <a:pt x="426" y="220"/>
                </a:lnTo>
                <a:lnTo>
                  <a:pt x="426" y="222"/>
                </a:lnTo>
                <a:lnTo>
                  <a:pt x="425" y="222"/>
                </a:lnTo>
                <a:lnTo>
                  <a:pt x="425" y="224"/>
                </a:lnTo>
                <a:lnTo>
                  <a:pt x="425" y="225"/>
                </a:lnTo>
                <a:lnTo>
                  <a:pt x="423" y="225"/>
                </a:lnTo>
                <a:lnTo>
                  <a:pt x="423" y="227"/>
                </a:lnTo>
                <a:lnTo>
                  <a:pt x="423" y="229"/>
                </a:lnTo>
                <a:lnTo>
                  <a:pt x="421" y="229"/>
                </a:lnTo>
                <a:lnTo>
                  <a:pt x="421" y="231"/>
                </a:lnTo>
                <a:lnTo>
                  <a:pt x="421" y="232"/>
                </a:lnTo>
                <a:lnTo>
                  <a:pt x="419" y="232"/>
                </a:lnTo>
                <a:lnTo>
                  <a:pt x="419" y="234"/>
                </a:lnTo>
                <a:lnTo>
                  <a:pt x="419" y="236"/>
                </a:lnTo>
                <a:lnTo>
                  <a:pt x="419" y="238"/>
                </a:lnTo>
                <a:lnTo>
                  <a:pt x="418" y="238"/>
                </a:lnTo>
                <a:lnTo>
                  <a:pt x="418" y="239"/>
                </a:lnTo>
                <a:lnTo>
                  <a:pt x="418" y="241"/>
                </a:lnTo>
                <a:lnTo>
                  <a:pt x="418" y="243"/>
                </a:lnTo>
                <a:lnTo>
                  <a:pt x="416" y="243"/>
                </a:lnTo>
                <a:lnTo>
                  <a:pt x="416" y="244"/>
                </a:lnTo>
                <a:lnTo>
                  <a:pt x="414" y="244"/>
                </a:lnTo>
                <a:lnTo>
                  <a:pt x="413" y="244"/>
                </a:lnTo>
                <a:lnTo>
                  <a:pt x="411" y="244"/>
                </a:lnTo>
                <a:lnTo>
                  <a:pt x="409" y="244"/>
                </a:lnTo>
                <a:lnTo>
                  <a:pt x="407" y="244"/>
                </a:lnTo>
                <a:lnTo>
                  <a:pt x="406" y="244"/>
                </a:lnTo>
                <a:lnTo>
                  <a:pt x="406" y="246"/>
                </a:lnTo>
                <a:lnTo>
                  <a:pt x="406" y="248"/>
                </a:lnTo>
                <a:lnTo>
                  <a:pt x="404" y="248"/>
                </a:lnTo>
                <a:lnTo>
                  <a:pt x="404" y="250"/>
                </a:lnTo>
                <a:lnTo>
                  <a:pt x="402" y="250"/>
                </a:lnTo>
                <a:lnTo>
                  <a:pt x="402" y="251"/>
                </a:lnTo>
                <a:lnTo>
                  <a:pt x="402" y="253"/>
                </a:lnTo>
                <a:lnTo>
                  <a:pt x="402" y="255"/>
                </a:lnTo>
                <a:lnTo>
                  <a:pt x="401" y="255"/>
                </a:lnTo>
                <a:lnTo>
                  <a:pt x="402" y="256"/>
                </a:lnTo>
                <a:lnTo>
                  <a:pt x="401" y="256"/>
                </a:lnTo>
                <a:lnTo>
                  <a:pt x="401" y="258"/>
                </a:lnTo>
                <a:lnTo>
                  <a:pt x="401" y="260"/>
                </a:lnTo>
                <a:lnTo>
                  <a:pt x="402" y="260"/>
                </a:lnTo>
                <a:lnTo>
                  <a:pt x="401" y="262"/>
                </a:lnTo>
                <a:lnTo>
                  <a:pt x="401" y="263"/>
                </a:lnTo>
                <a:lnTo>
                  <a:pt x="399" y="263"/>
                </a:lnTo>
                <a:lnTo>
                  <a:pt x="397" y="263"/>
                </a:lnTo>
                <a:lnTo>
                  <a:pt x="395" y="263"/>
                </a:lnTo>
                <a:lnTo>
                  <a:pt x="395" y="265"/>
                </a:lnTo>
                <a:lnTo>
                  <a:pt x="394" y="265"/>
                </a:lnTo>
                <a:lnTo>
                  <a:pt x="394" y="267"/>
                </a:lnTo>
                <a:lnTo>
                  <a:pt x="392" y="267"/>
                </a:lnTo>
                <a:lnTo>
                  <a:pt x="392" y="269"/>
                </a:lnTo>
                <a:lnTo>
                  <a:pt x="392" y="270"/>
                </a:lnTo>
                <a:lnTo>
                  <a:pt x="390" y="270"/>
                </a:lnTo>
                <a:lnTo>
                  <a:pt x="390" y="272"/>
                </a:lnTo>
                <a:lnTo>
                  <a:pt x="388" y="272"/>
                </a:lnTo>
                <a:lnTo>
                  <a:pt x="387" y="272"/>
                </a:lnTo>
                <a:lnTo>
                  <a:pt x="385" y="272"/>
                </a:lnTo>
                <a:lnTo>
                  <a:pt x="385" y="274"/>
                </a:lnTo>
                <a:lnTo>
                  <a:pt x="385" y="275"/>
                </a:lnTo>
                <a:lnTo>
                  <a:pt x="385" y="277"/>
                </a:lnTo>
                <a:lnTo>
                  <a:pt x="385" y="279"/>
                </a:lnTo>
                <a:lnTo>
                  <a:pt x="383" y="279"/>
                </a:lnTo>
                <a:lnTo>
                  <a:pt x="383" y="281"/>
                </a:lnTo>
                <a:lnTo>
                  <a:pt x="385" y="281"/>
                </a:lnTo>
                <a:lnTo>
                  <a:pt x="385" y="282"/>
                </a:lnTo>
                <a:lnTo>
                  <a:pt x="383" y="282"/>
                </a:lnTo>
                <a:lnTo>
                  <a:pt x="383" y="284"/>
                </a:lnTo>
                <a:lnTo>
                  <a:pt x="382" y="284"/>
                </a:lnTo>
                <a:lnTo>
                  <a:pt x="382" y="286"/>
                </a:lnTo>
                <a:lnTo>
                  <a:pt x="382" y="287"/>
                </a:lnTo>
                <a:lnTo>
                  <a:pt x="383" y="287"/>
                </a:lnTo>
                <a:lnTo>
                  <a:pt x="382" y="287"/>
                </a:lnTo>
                <a:lnTo>
                  <a:pt x="382" y="289"/>
                </a:lnTo>
                <a:lnTo>
                  <a:pt x="382" y="291"/>
                </a:lnTo>
                <a:lnTo>
                  <a:pt x="382" y="293"/>
                </a:lnTo>
                <a:lnTo>
                  <a:pt x="380" y="293"/>
                </a:lnTo>
                <a:lnTo>
                  <a:pt x="380" y="294"/>
                </a:lnTo>
                <a:lnTo>
                  <a:pt x="380" y="296"/>
                </a:lnTo>
                <a:lnTo>
                  <a:pt x="378" y="296"/>
                </a:lnTo>
                <a:lnTo>
                  <a:pt x="376" y="296"/>
                </a:lnTo>
                <a:lnTo>
                  <a:pt x="375" y="296"/>
                </a:lnTo>
                <a:lnTo>
                  <a:pt x="373" y="296"/>
                </a:lnTo>
                <a:lnTo>
                  <a:pt x="373" y="294"/>
                </a:lnTo>
                <a:lnTo>
                  <a:pt x="371" y="294"/>
                </a:lnTo>
                <a:lnTo>
                  <a:pt x="370" y="294"/>
                </a:lnTo>
                <a:lnTo>
                  <a:pt x="368" y="294"/>
                </a:lnTo>
                <a:lnTo>
                  <a:pt x="368" y="296"/>
                </a:lnTo>
                <a:lnTo>
                  <a:pt x="368" y="298"/>
                </a:lnTo>
                <a:lnTo>
                  <a:pt x="368" y="300"/>
                </a:lnTo>
                <a:lnTo>
                  <a:pt x="368" y="301"/>
                </a:lnTo>
                <a:lnTo>
                  <a:pt x="368" y="303"/>
                </a:lnTo>
                <a:lnTo>
                  <a:pt x="366" y="303"/>
                </a:lnTo>
                <a:lnTo>
                  <a:pt x="368" y="303"/>
                </a:lnTo>
                <a:lnTo>
                  <a:pt x="368" y="305"/>
                </a:lnTo>
                <a:lnTo>
                  <a:pt x="366" y="305"/>
                </a:lnTo>
                <a:lnTo>
                  <a:pt x="366" y="306"/>
                </a:lnTo>
                <a:lnTo>
                  <a:pt x="364" y="306"/>
                </a:lnTo>
                <a:lnTo>
                  <a:pt x="364" y="308"/>
                </a:lnTo>
                <a:lnTo>
                  <a:pt x="363" y="308"/>
                </a:lnTo>
                <a:lnTo>
                  <a:pt x="363" y="310"/>
                </a:lnTo>
                <a:lnTo>
                  <a:pt x="363" y="312"/>
                </a:lnTo>
                <a:lnTo>
                  <a:pt x="363" y="313"/>
                </a:lnTo>
                <a:lnTo>
                  <a:pt x="361" y="313"/>
                </a:lnTo>
                <a:lnTo>
                  <a:pt x="361" y="315"/>
                </a:lnTo>
                <a:lnTo>
                  <a:pt x="363" y="315"/>
                </a:lnTo>
                <a:lnTo>
                  <a:pt x="363" y="317"/>
                </a:lnTo>
                <a:lnTo>
                  <a:pt x="361" y="317"/>
                </a:lnTo>
                <a:lnTo>
                  <a:pt x="359" y="317"/>
                </a:lnTo>
                <a:lnTo>
                  <a:pt x="359" y="318"/>
                </a:lnTo>
                <a:lnTo>
                  <a:pt x="357" y="318"/>
                </a:lnTo>
                <a:lnTo>
                  <a:pt x="356" y="318"/>
                </a:lnTo>
                <a:lnTo>
                  <a:pt x="356" y="320"/>
                </a:lnTo>
                <a:lnTo>
                  <a:pt x="354" y="320"/>
                </a:lnTo>
                <a:lnTo>
                  <a:pt x="354" y="322"/>
                </a:lnTo>
                <a:lnTo>
                  <a:pt x="352" y="322"/>
                </a:lnTo>
                <a:lnTo>
                  <a:pt x="351" y="322"/>
                </a:lnTo>
                <a:lnTo>
                  <a:pt x="349" y="322"/>
                </a:lnTo>
                <a:lnTo>
                  <a:pt x="347" y="322"/>
                </a:lnTo>
                <a:lnTo>
                  <a:pt x="347" y="324"/>
                </a:lnTo>
                <a:lnTo>
                  <a:pt x="345" y="324"/>
                </a:lnTo>
                <a:lnTo>
                  <a:pt x="345" y="325"/>
                </a:lnTo>
                <a:lnTo>
                  <a:pt x="344" y="325"/>
                </a:lnTo>
                <a:lnTo>
                  <a:pt x="342" y="325"/>
                </a:lnTo>
                <a:lnTo>
                  <a:pt x="342" y="327"/>
                </a:lnTo>
                <a:lnTo>
                  <a:pt x="342" y="325"/>
                </a:lnTo>
                <a:lnTo>
                  <a:pt x="342" y="324"/>
                </a:lnTo>
                <a:lnTo>
                  <a:pt x="340" y="324"/>
                </a:lnTo>
                <a:lnTo>
                  <a:pt x="340" y="322"/>
                </a:lnTo>
                <a:lnTo>
                  <a:pt x="339" y="322"/>
                </a:lnTo>
                <a:lnTo>
                  <a:pt x="337" y="322"/>
                </a:lnTo>
                <a:lnTo>
                  <a:pt x="337" y="320"/>
                </a:lnTo>
                <a:lnTo>
                  <a:pt x="337" y="322"/>
                </a:lnTo>
                <a:lnTo>
                  <a:pt x="335" y="322"/>
                </a:lnTo>
                <a:lnTo>
                  <a:pt x="333" y="322"/>
                </a:lnTo>
                <a:lnTo>
                  <a:pt x="333" y="324"/>
                </a:lnTo>
                <a:lnTo>
                  <a:pt x="332" y="324"/>
                </a:lnTo>
                <a:lnTo>
                  <a:pt x="332" y="325"/>
                </a:lnTo>
                <a:lnTo>
                  <a:pt x="330" y="325"/>
                </a:lnTo>
                <a:lnTo>
                  <a:pt x="328" y="325"/>
                </a:lnTo>
                <a:lnTo>
                  <a:pt x="328" y="327"/>
                </a:lnTo>
                <a:lnTo>
                  <a:pt x="327" y="327"/>
                </a:lnTo>
                <a:lnTo>
                  <a:pt x="325" y="327"/>
                </a:lnTo>
                <a:lnTo>
                  <a:pt x="323" y="327"/>
                </a:lnTo>
                <a:lnTo>
                  <a:pt x="321" y="327"/>
                </a:lnTo>
                <a:lnTo>
                  <a:pt x="321" y="325"/>
                </a:lnTo>
                <a:lnTo>
                  <a:pt x="320" y="327"/>
                </a:lnTo>
                <a:lnTo>
                  <a:pt x="318" y="327"/>
                </a:lnTo>
                <a:lnTo>
                  <a:pt x="320" y="327"/>
                </a:lnTo>
                <a:lnTo>
                  <a:pt x="320" y="329"/>
                </a:lnTo>
                <a:lnTo>
                  <a:pt x="318" y="329"/>
                </a:lnTo>
                <a:lnTo>
                  <a:pt x="318" y="331"/>
                </a:lnTo>
                <a:lnTo>
                  <a:pt x="320" y="331"/>
                </a:lnTo>
                <a:lnTo>
                  <a:pt x="320" y="332"/>
                </a:lnTo>
                <a:lnTo>
                  <a:pt x="321" y="332"/>
                </a:lnTo>
                <a:lnTo>
                  <a:pt x="321" y="334"/>
                </a:lnTo>
                <a:lnTo>
                  <a:pt x="320" y="334"/>
                </a:lnTo>
                <a:lnTo>
                  <a:pt x="320" y="336"/>
                </a:lnTo>
                <a:lnTo>
                  <a:pt x="320" y="337"/>
                </a:lnTo>
                <a:lnTo>
                  <a:pt x="318" y="337"/>
                </a:lnTo>
                <a:lnTo>
                  <a:pt x="316" y="337"/>
                </a:lnTo>
                <a:lnTo>
                  <a:pt x="316" y="339"/>
                </a:lnTo>
                <a:lnTo>
                  <a:pt x="316" y="341"/>
                </a:lnTo>
                <a:lnTo>
                  <a:pt x="316" y="343"/>
                </a:lnTo>
                <a:lnTo>
                  <a:pt x="316" y="344"/>
                </a:lnTo>
                <a:lnTo>
                  <a:pt x="316" y="346"/>
                </a:lnTo>
                <a:lnTo>
                  <a:pt x="316" y="348"/>
                </a:lnTo>
                <a:lnTo>
                  <a:pt x="316" y="349"/>
                </a:lnTo>
                <a:lnTo>
                  <a:pt x="318" y="349"/>
                </a:lnTo>
                <a:lnTo>
                  <a:pt x="318" y="351"/>
                </a:lnTo>
                <a:lnTo>
                  <a:pt x="316" y="351"/>
                </a:lnTo>
                <a:lnTo>
                  <a:pt x="316" y="353"/>
                </a:lnTo>
                <a:lnTo>
                  <a:pt x="316" y="355"/>
                </a:lnTo>
                <a:lnTo>
                  <a:pt x="316" y="356"/>
                </a:lnTo>
                <a:lnTo>
                  <a:pt x="316" y="358"/>
                </a:lnTo>
                <a:lnTo>
                  <a:pt x="316" y="360"/>
                </a:lnTo>
                <a:lnTo>
                  <a:pt x="316" y="361"/>
                </a:lnTo>
                <a:lnTo>
                  <a:pt x="318" y="361"/>
                </a:lnTo>
                <a:lnTo>
                  <a:pt x="316" y="361"/>
                </a:lnTo>
                <a:lnTo>
                  <a:pt x="318" y="361"/>
                </a:lnTo>
                <a:lnTo>
                  <a:pt x="318" y="363"/>
                </a:lnTo>
                <a:lnTo>
                  <a:pt x="318" y="365"/>
                </a:lnTo>
                <a:lnTo>
                  <a:pt x="316" y="365"/>
                </a:lnTo>
                <a:lnTo>
                  <a:pt x="314" y="365"/>
                </a:lnTo>
                <a:lnTo>
                  <a:pt x="314" y="367"/>
                </a:lnTo>
                <a:lnTo>
                  <a:pt x="314" y="368"/>
                </a:lnTo>
                <a:lnTo>
                  <a:pt x="314" y="370"/>
                </a:lnTo>
                <a:lnTo>
                  <a:pt x="313" y="370"/>
                </a:lnTo>
                <a:lnTo>
                  <a:pt x="313" y="368"/>
                </a:lnTo>
                <a:lnTo>
                  <a:pt x="313" y="370"/>
                </a:lnTo>
                <a:lnTo>
                  <a:pt x="311" y="370"/>
                </a:lnTo>
                <a:lnTo>
                  <a:pt x="311" y="372"/>
                </a:lnTo>
                <a:lnTo>
                  <a:pt x="309" y="372"/>
                </a:lnTo>
                <a:lnTo>
                  <a:pt x="308" y="372"/>
                </a:lnTo>
                <a:lnTo>
                  <a:pt x="306" y="372"/>
                </a:lnTo>
                <a:lnTo>
                  <a:pt x="306" y="374"/>
                </a:lnTo>
                <a:lnTo>
                  <a:pt x="304" y="374"/>
                </a:lnTo>
                <a:lnTo>
                  <a:pt x="302" y="374"/>
                </a:lnTo>
                <a:lnTo>
                  <a:pt x="301" y="374"/>
                </a:lnTo>
                <a:lnTo>
                  <a:pt x="299" y="374"/>
                </a:lnTo>
                <a:lnTo>
                  <a:pt x="299" y="372"/>
                </a:lnTo>
                <a:lnTo>
                  <a:pt x="297" y="372"/>
                </a:lnTo>
                <a:lnTo>
                  <a:pt x="296" y="372"/>
                </a:lnTo>
                <a:lnTo>
                  <a:pt x="296" y="370"/>
                </a:lnTo>
                <a:lnTo>
                  <a:pt x="296" y="372"/>
                </a:lnTo>
                <a:lnTo>
                  <a:pt x="294" y="374"/>
                </a:lnTo>
                <a:lnTo>
                  <a:pt x="292" y="374"/>
                </a:lnTo>
                <a:lnTo>
                  <a:pt x="292" y="375"/>
                </a:lnTo>
                <a:lnTo>
                  <a:pt x="290" y="375"/>
                </a:lnTo>
                <a:lnTo>
                  <a:pt x="289" y="375"/>
                </a:lnTo>
                <a:lnTo>
                  <a:pt x="287" y="375"/>
                </a:lnTo>
                <a:lnTo>
                  <a:pt x="287" y="377"/>
                </a:lnTo>
                <a:lnTo>
                  <a:pt x="285" y="377"/>
                </a:lnTo>
                <a:lnTo>
                  <a:pt x="285" y="379"/>
                </a:lnTo>
                <a:lnTo>
                  <a:pt x="283" y="379"/>
                </a:lnTo>
                <a:lnTo>
                  <a:pt x="282" y="379"/>
                </a:lnTo>
                <a:lnTo>
                  <a:pt x="280" y="379"/>
                </a:lnTo>
                <a:lnTo>
                  <a:pt x="278" y="379"/>
                </a:lnTo>
                <a:lnTo>
                  <a:pt x="277" y="379"/>
                </a:lnTo>
                <a:lnTo>
                  <a:pt x="275" y="379"/>
                </a:lnTo>
                <a:lnTo>
                  <a:pt x="273" y="379"/>
                </a:lnTo>
                <a:lnTo>
                  <a:pt x="273" y="377"/>
                </a:lnTo>
                <a:lnTo>
                  <a:pt x="271" y="377"/>
                </a:lnTo>
                <a:lnTo>
                  <a:pt x="271" y="375"/>
                </a:lnTo>
                <a:lnTo>
                  <a:pt x="270" y="375"/>
                </a:lnTo>
                <a:lnTo>
                  <a:pt x="270" y="374"/>
                </a:lnTo>
                <a:lnTo>
                  <a:pt x="270" y="375"/>
                </a:lnTo>
                <a:lnTo>
                  <a:pt x="268" y="375"/>
                </a:lnTo>
                <a:lnTo>
                  <a:pt x="268" y="374"/>
                </a:lnTo>
                <a:lnTo>
                  <a:pt x="268" y="375"/>
                </a:lnTo>
                <a:lnTo>
                  <a:pt x="266" y="375"/>
                </a:lnTo>
                <a:lnTo>
                  <a:pt x="266" y="377"/>
                </a:lnTo>
                <a:lnTo>
                  <a:pt x="265" y="377"/>
                </a:lnTo>
                <a:lnTo>
                  <a:pt x="265" y="379"/>
                </a:lnTo>
                <a:lnTo>
                  <a:pt x="263" y="379"/>
                </a:lnTo>
                <a:lnTo>
                  <a:pt x="263" y="380"/>
                </a:lnTo>
                <a:lnTo>
                  <a:pt x="261" y="380"/>
                </a:lnTo>
                <a:lnTo>
                  <a:pt x="261" y="382"/>
                </a:lnTo>
                <a:lnTo>
                  <a:pt x="259" y="382"/>
                </a:lnTo>
                <a:lnTo>
                  <a:pt x="259" y="384"/>
                </a:lnTo>
                <a:lnTo>
                  <a:pt x="258" y="384"/>
                </a:lnTo>
                <a:lnTo>
                  <a:pt x="256" y="384"/>
                </a:lnTo>
                <a:lnTo>
                  <a:pt x="256" y="386"/>
                </a:lnTo>
                <a:lnTo>
                  <a:pt x="254" y="386"/>
                </a:lnTo>
                <a:lnTo>
                  <a:pt x="252" y="386"/>
                </a:lnTo>
                <a:lnTo>
                  <a:pt x="252" y="387"/>
                </a:lnTo>
                <a:lnTo>
                  <a:pt x="254" y="387"/>
                </a:lnTo>
                <a:lnTo>
                  <a:pt x="252" y="387"/>
                </a:lnTo>
                <a:lnTo>
                  <a:pt x="252" y="389"/>
                </a:lnTo>
                <a:lnTo>
                  <a:pt x="252" y="387"/>
                </a:lnTo>
                <a:lnTo>
                  <a:pt x="252" y="389"/>
                </a:lnTo>
                <a:lnTo>
                  <a:pt x="251" y="389"/>
                </a:lnTo>
                <a:lnTo>
                  <a:pt x="251" y="391"/>
                </a:lnTo>
                <a:lnTo>
                  <a:pt x="251" y="392"/>
                </a:lnTo>
                <a:lnTo>
                  <a:pt x="251" y="394"/>
                </a:lnTo>
                <a:lnTo>
                  <a:pt x="251" y="396"/>
                </a:lnTo>
                <a:lnTo>
                  <a:pt x="251" y="398"/>
                </a:lnTo>
                <a:lnTo>
                  <a:pt x="249" y="396"/>
                </a:lnTo>
                <a:lnTo>
                  <a:pt x="247" y="396"/>
                </a:lnTo>
                <a:lnTo>
                  <a:pt x="247" y="394"/>
                </a:lnTo>
                <a:lnTo>
                  <a:pt x="246" y="394"/>
                </a:lnTo>
                <a:lnTo>
                  <a:pt x="244" y="394"/>
                </a:lnTo>
                <a:lnTo>
                  <a:pt x="244" y="396"/>
                </a:lnTo>
                <a:lnTo>
                  <a:pt x="242" y="396"/>
                </a:lnTo>
                <a:lnTo>
                  <a:pt x="244" y="396"/>
                </a:lnTo>
                <a:lnTo>
                  <a:pt x="242" y="398"/>
                </a:lnTo>
                <a:lnTo>
                  <a:pt x="242" y="399"/>
                </a:lnTo>
                <a:lnTo>
                  <a:pt x="240" y="399"/>
                </a:lnTo>
                <a:lnTo>
                  <a:pt x="240" y="401"/>
                </a:lnTo>
                <a:lnTo>
                  <a:pt x="240" y="403"/>
                </a:lnTo>
                <a:lnTo>
                  <a:pt x="239" y="403"/>
                </a:lnTo>
                <a:lnTo>
                  <a:pt x="237" y="403"/>
                </a:lnTo>
                <a:lnTo>
                  <a:pt x="237" y="405"/>
                </a:lnTo>
                <a:lnTo>
                  <a:pt x="235" y="405"/>
                </a:lnTo>
                <a:lnTo>
                  <a:pt x="234" y="405"/>
                </a:lnTo>
                <a:lnTo>
                  <a:pt x="234" y="406"/>
                </a:lnTo>
                <a:lnTo>
                  <a:pt x="232" y="406"/>
                </a:lnTo>
                <a:lnTo>
                  <a:pt x="230" y="406"/>
                </a:lnTo>
                <a:lnTo>
                  <a:pt x="228" y="406"/>
                </a:lnTo>
                <a:lnTo>
                  <a:pt x="228" y="408"/>
                </a:lnTo>
                <a:lnTo>
                  <a:pt x="227" y="408"/>
                </a:lnTo>
                <a:lnTo>
                  <a:pt x="227" y="410"/>
                </a:lnTo>
                <a:lnTo>
                  <a:pt x="227" y="408"/>
                </a:lnTo>
                <a:lnTo>
                  <a:pt x="225" y="410"/>
                </a:lnTo>
                <a:lnTo>
                  <a:pt x="225" y="408"/>
                </a:lnTo>
                <a:lnTo>
                  <a:pt x="223" y="408"/>
                </a:lnTo>
                <a:lnTo>
                  <a:pt x="222" y="408"/>
                </a:lnTo>
                <a:lnTo>
                  <a:pt x="222" y="410"/>
                </a:lnTo>
                <a:lnTo>
                  <a:pt x="220" y="410"/>
                </a:lnTo>
                <a:lnTo>
                  <a:pt x="218" y="410"/>
                </a:lnTo>
                <a:lnTo>
                  <a:pt x="218" y="408"/>
                </a:lnTo>
                <a:lnTo>
                  <a:pt x="218" y="406"/>
                </a:lnTo>
                <a:lnTo>
                  <a:pt x="216" y="408"/>
                </a:lnTo>
                <a:lnTo>
                  <a:pt x="216" y="406"/>
                </a:lnTo>
                <a:lnTo>
                  <a:pt x="216" y="408"/>
                </a:lnTo>
                <a:lnTo>
                  <a:pt x="215" y="408"/>
                </a:lnTo>
                <a:lnTo>
                  <a:pt x="215" y="410"/>
                </a:lnTo>
                <a:lnTo>
                  <a:pt x="213" y="410"/>
                </a:lnTo>
                <a:lnTo>
                  <a:pt x="211" y="410"/>
                </a:lnTo>
                <a:lnTo>
                  <a:pt x="211" y="411"/>
                </a:lnTo>
                <a:lnTo>
                  <a:pt x="211" y="413"/>
                </a:lnTo>
                <a:lnTo>
                  <a:pt x="211" y="415"/>
                </a:lnTo>
                <a:lnTo>
                  <a:pt x="209" y="415"/>
                </a:lnTo>
                <a:lnTo>
                  <a:pt x="209" y="417"/>
                </a:lnTo>
                <a:lnTo>
                  <a:pt x="208" y="417"/>
                </a:lnTo>
                <a:lnTo>
                  <a:pt x="208" y="418"/>
                </a:lnTo>
                <a:lnTo>
                  <a:pt x="208" y="420"/>
                </a:lnTo>
                <a:lnTo>
                  <a:pt x="208" y="422"/>
                </a:lnTo>
                <a:lnTo>
                  <a:pt x="206" y="422"/>
                </a:lnTo>
                <a:lnTo>
                  <a:pt x="206" y="420"/>
                </a:lnTo>
                <a:lnTo>
                  <a:pt x="204" y="420"/>
                </a:lnTo>
                <a:lnTo>
                  <a:pt x="203" y="420"/>
                </a:lnTo>
                <a:lnTo>
                  <a:pt x="204" y="422"/>
                </a:lnTo>
                <a:lnTo>
                  <a:pt x="203" y="422"/>
                </a:lnTo>
                <a:lnTo>
                  <a:pt x="203" y="423"/>
                </a:lnTo>
                <a:lnTo>
                  <a:pt x="203" y="425"/>
                </a:lnTo>
                <a:lnTo>
                  <a:pt x="204" y="425"/>
                </a:lnTo>
                <a:lnTo>
                  <a:pt x="204" y="427"/>
                </a:lnTo>
                <a:lnTo>
                  <a:pt x="204" y="429"/>
                </a:lnTo>
                <a:lnTo>
                  <a:pt x="203" y="429"/>
                </a:lnTo>
                <a:lnTo>
                  <a:pt x="203" y="430"/>
                </a:lnTo>
                <a:lnTo>
                  <a:pt x="203" y="432"/>
                </a:lnTo>
                <a:lnTo>
                  <a:pt x="201" y="432"/>
                </a:lnTo>
                <a:lnTo>
                  <a:pt x="203" y="432"/>
                </a:lnTo>
                <a:lnTo>
                  <a:pt x="203" y="434"/>
                </a:lnTo>
                <a:lnTo>
                  <a:pt x="201" y="434"/>
                </a:lnTo>
                <a:lnTo>
                  <a:pt x="201" y="436"/>
                </a:lnTo>
                <a:lnTo>
                  <a:pt x="201" y="437"/>
                </a:lnTo>
                <a:lnTo>
                  <a:pt x="201" y="439"/>
                </a:lnTo>
                <a:lnTo>
                  <a:pt x="203" y="439"/>
                </a:lnTo>
                <a:lnTo>
                  <a:pt x="203" y="441"/>
                </a:lnTo>
                <a:lnTo>
                  <a:pt x="201" y="441"/>
                </a:lnTo>
                <a:lnTo>
                  <a:pt x="201" y="442"/>
                </a:lnTo>
                <a:lnTo>
                  <a:pt x="201" y="444"/>
                </a:lnTo>
                <a:lnTo>
                  <a:pt x="199" y="444"/>
                </a:lnTo>
                <a:lnTo>
                  <a:pt x="199" y="446"/>
                </a:lnTo>
                <a:lnTo>
                  <a:pt x="199" y="448"/>
                </a:lnTo>
                <a:lnTo>
                  <a:pt x="199" y="449"/>
                </a:lnTo>
                <a:lnTo>
                  <a:pt x="199" y="451"/>
                </a:lnTo>
                <a:lnTo>
                  <a:pt x="199" y="453"/>
                </a:lnTo>
                <a:lnTo>
                  <a:pt x="201" y="453"/>
                </a:lnTo>
                <a:lnTo>
                  <a:pt x="201" y="454"/>
                </a:lnTo>
                <a:lnTo>
                  <a:pt x="201" y="456"/>
                </a:lnTo>
                <a:lnTo>
                  <a:pt x="208" y="460"/>
                </a:lnTo>
                <a:lnTo>
                  <a:pt x="206" y="465"/>
                </a:lnTo>
                <a:lnTo>
                  <a:pt x="204" y="470"/>
                </a:lnTo>
                <a:lnTo>
                  <a:pt x="203" y="475"/>
                </a:lnTo>
                <a:lnTo>
                  <a:pt x="203" y="477"/>
                </a:lnTo>
                <a:lnTo>
                  <a:pt x="203" y="484"/>
                </a:lnTo>
                <a:lnTo>
                  <a:pt x="203" y="489"/>
                </a:lnTo>
                <a:lnTo>
                  <a:pt x="203" y="496"/>
                </a:lnTo>
                <a:lnTo>
                  <a:pt x="203" y="501"/>
                </a:lnTo>
                <a:lnTo>
                  <a:pt x="201" y="504"/>
                </a:lnTo>
                <a:lnTo>
                  <a:pt x="199" y="508"/>
                </a:lnTo>
                <a:lnTo>
                  <a:pt x="196" y="508"/>
                </a:lnTo>
                <a:lnTo>
                  <a:pt x="191" y="504"/>
                </a:lnTo>
                <a:lnTo>
                  <a:pt x="187" y="503"/>
                </a:lnTo>
                <a:lnTo>
                  <a:pt x="182" y="499"/>
                </a:lnTo>
                <a:lnTo>
                  <a:pt x="178" y="497"/>
                </a:lnTo>
                <a:lnTo>
                  <a:pt x="177" y="492"/>
                </a:lnTo>
                <a:lnTo>
                  <a:pt x="177" y="487"/>
                </a:lnTo>
                <a:lnTo>
                  <a:pt x="175" y="484"/>
                </a:lnTo>
                <a:lnTo>
                  <a:pt x="175" y="482"/>
                </a:lnTo>
                <a:lnTo>
                  <a:pt x="175" y="477"/>
                </a:lnTo>
                <a:lnTo>
                  <a:pt x="173" y="473"/>
                </a:lnTo>
                <a:lnTo>
                  <a:pt x="170" y="468"/>
                </a:lnTo>
                <a:lnTo>
                  <a:pt x="168" y="465"/>
                </a:lnTo>
                <a:lnTo>
                  <a:pt x="165" y="463"/>
                </a:lnTo>
                <a:lnTo>
                  <a:pt x="161" y="460"/>
                </a:lnTo>
                <a:lnTo>
                  <a:pt x="160" y="460"/>
                </a:lnTo>
                <a:lnTo>
                  <a:pt x="156" y="458"/>
                </a:lnTo>
                <a:lnTo>
                  <a:pt x="151" y="456"/>
                </a:lnTo>
                <a:lnTo>
                  <a:pt x="148" y="454"/>
                </a:lnTo>
                <a:lnTo>
                  <a:pt x="144" y="451"/>
                </a:lnTo>
                <a:lnTo>
                  <a:pt x="142" y="446"/>
                </a:lnTo>
                <a:lnTo>
                  <a:pt x="141" y="441"/>
                </a:lnTo>
                <a:lnTo>
                  <a:pt x="139" y="437"/>
                </a:lnTo>
                <a:lnTo>
                  <a:pt x="137" y="434"/>
                </a:lnTo>
                <a:lnTo>
                  <a:pt x="132" y="430"/>
                </a:lnTo>
                <a:lnTo>
                  <a:pt x="129" y="429"/>
                </a:lnTo>
                <a:lnTo>
                  <a:pt x="123" y="427"/>
                </a:lnTo>
                <a:lnTo>
                  <a:pt x="118" y="425"/>
                </a:lnTo>
                <a:lnTo>
                  <a:pt x="115" y="423"/>
                </a:lnTo>
                <a:lnTo>
                  <a:pt x="113" y="423"/>
                </a:lnTo>
                <a:lnTo>
                  <a:pt x="108" y="422"/>
                </a:lnTo>
                <a:lnTo>
                  <a:pt x="104" y="418"/>
                </a:lnTo>
                <a:lnTo>
                  <a:pt x="104" y="415"/>
                </a:lnTo>
                <a:lnTo>
                  <a:pt x="101" y="411"/>
                </a:lnTo>
                <a:lnTo>
                  <a:pt x="99" y="408"/>
                </a:lnTo>
                <a:lnTo>
                  <a:pt x="96" y="405"/>
                </a:lnTo>
                <a:lnTo>
                  <a:pt x="94" y="401"/>
                </a:lnTo>
                <a:lnTo>
                  <a:pt x="92" y="396"/>
                </a:lnTo>
                <a:lnTo>
                  <a:pt x="91" y="391"/>
                </a:lnTo>
                <a:lnTo>
                  <a:pt x="89" y="387"/>
                </a:lnTo>
                <a:lnTo>
                  <a:pt x="87" y="382"/>
                </a:lnTo>
                <a:lnTo>
                  <a:pt x="86" y="379"/>
                </a:lnTo>
                <a:lnTo>
                  <a:pt x="82" y="375"/>
                </a:lnTo>
                <a:lnTo>
                  <a:pt x="79" y="372"/>
                </a:lnTo>
                <a:lnTo>
                  <a:pt x="77" y="367"/>
                </a:lnTo>
                <a:lnTo>
                  <a:pt x="75" y="363"/>
                </a:lnTo>
                <a:lnTo>
                  <a:pt x="74" y="360"/>
                </a:lnTo>
                <a:lnTo>
                  <a:pt x="70" y="355"/>
                </a:lnTo>
                <a:lnTo>
                  <a:pt x="68" y="353"/>
                </a:lnTo>
                <a:lnTo>
                  <a:pt x="65" y="349"/>
                </a:lnTo>
                <a:lnTo>
                  <a:pt x="63" y="344"/>
                </a:lnTo>
                <a:lnTo>
                  <a:pt x="61" y="341"/>
                </a:lnTo>
                <a:lnTo>
                  <a:pt x="60" y="336"/>
                </a:lnTo>
                <a:lnTo>
                  <a:pt x="60" y="331"/>
                </a:lnTo>
                <a:lnTo>
                  <a:pt x="56" y="327"/>
                </a:lnTo>
                <a:lnTo>
                  <a:pt x="51" y="329"/>
                </a:lnTo>
                <a:lnTo>
                  <a:pt x="46" y="329"/>
                </a:lnTo>
                <a:lnTo>
                  <a:pt x="44" y="325"/>
                </a:lnTo>
                <a:lnTo>
                  <a:pt x="41" y="322"/>
                </a:lnTo>
                <a:lnTo>
                  <a:pt x="48" y="317"/>
                </a:lnTo>
                <a:lnTo>
                  <a:pt x="49" y="317"/>
                </a:lnTo>
                <a:lnTo>
                  <a:pt x="49" y="315"/>
                </a:lnTo>
                <a:lnTo>
                  <a:pt x="48" y="315"/>
                </a:lnTo>
                <a:lnTo>
                  <a:pt x="49" y="315"/>
                </a:lnTo>
                <a:lnTo>
                  <a:pt x="49" y="313"/>
                </a:lnTo>
                <a:lnTo>
                  <a:pt x="48" y="313"/>
                </a:lnTo>
                <a:lnTo>
                  <a:pt x="48" y="312"/>
                </a:lnTo>
                <a:lnTo>
                  <a:pt x="48" y="310"/>
                </a:lnTo>
                <a:lnTo>
                  <a:pt x="46" y="310"/>
                </a:lnTo>
                <a:lnTo>
                  <a:pt x="46" y="308"/>
                </a:lnTo>
                <a:lnTo>
                  <a:pt x="46" y="306"/>
                </a:lnTo>
                <a:lnTo>
                  <a:pt x="44" y="306"/>
                </a:lnTo>
                <a:lnTo>
                  <a:pt x="44" y="305"/>
                </a:lnTo>
                <a:lnTo>
                  <a:pt x="44" y="303"/>
                </a:lnTo>
                <a:lnTo>
                  <a:pt x="43" y="303"/>
                </a:lnTo>
                <a:lnTo>
                  <a:pt x="43" y="301"/>
                </a:lnTo>
                <a:lnTo>
                  <a:pt x="43" y="300"/>
                </a:lnTo>
                <a:lnTo>
                  <a:pt x="41" y="300"/>
                </a:lnTo>
                <a:lnTo>
                  <a:pt x="39" y="298"/>
                </a:lnTo>
                <a:lnTo>
                  <a:pt x="39" y="296"/>
                </a:lnTo>
                <a:lnTo>
                  <a:pt x="39" y="294"/>
                </a:lnTo>
                <a:lnTo>
                  <a:pt x="39" y="293"/>
                </a:lnTo>
                <a:lnTo>
                  <a:pt x="39" y="291"/>
                </a:lnTo>
                <a:lnTo>
                  <a:pt x="37" y="291"/>
                </a:lnTo>
                <a:lnTo>
                  <a:pt x="39" y="289"/>
                </a:lnTo>
                <a:lnTo>
                  <a:pt x="39" y="287"/>
                </a:lnTo>
                <a:lnTo>
                  <a:pt x="41" y="287"/>
                </a:lnTo>
                <a:lnTo>
                  <a:pt x="41" y="286"/>
                </a:lnTo>
                <a:lnTo>
                  <a:pt x="41" y="284"/>
                </a:lnTo>
                <a:lnTo>
                  <a:pt x="43" y="284"/>
                </a:lnTo>
                <a:lnTo>
                  <a:pt x="43" y="282"/>
                </a:lnTo>
                <a:lnTo>
                  <a:pt x="43" y="281"/>
                </a:lnTo>
                <a:lnTo>
                  <a:pt x="44" y="281"/>
                </a:lnTo>
                <a:lnTo>
                  <a:pt x="44" y="279"/>
                </a:lnTo>
                <a:lnTo>
                  <a:pt x="46" y="279"/>
                </a:lnTo>
                <a:lnTo>
                  <a:pt x="46" y="277"/>
                </a:lnTo>
                <a:lnTo>
                  <a:pt x="46" y="275"/>
                </a:lnTo>
                <a:lnTo>
                  <a:pt x="46" y="274"/>
                </a:lnTo>
                <a:lnTo>
                  <a:pt x="48" y="274"/>
                </a:lnTo>
                <a:lnTo>
                  <a:pt x="48" y="272"/>
                </a:lnTo>
                <a:lnTo>
                  <a:pt x="48" y="270"/>
                </a:lnTo>
                <a:lnTo>
                  <a:pt x="48" y="269"/>
                </a:lnTo>
                <a:lnTo>
                  <a:pt x="48" y="267"/>
                </a:lnTo>
                <a:lnTo>
                  <a:pt x="48" y="265"/>
                </a:lnTo>
                <a:lnTo>
                  <a:pt x="48" y="263"/>
                </a:lnTo>
                <a:lnTo>
                  <a:pt x="46" y="263"/>
                </a:lnTo>
                <a:lnTo>
                  <a:pt x="46" y="262"/>
                </a:lnTo>
                <a:lnTo>
                  <a:pt x="46" y="260"/>
                </a:lnTo>
                <a:lnTo>
                  <a:pt x="44" y="260"/>
                </a:lnTo>
                <a:lnTo>
                  <a:pt x="44" y="258"/>
                </a:lnTo>
                <a:lnTo>
                  <a:pt x="44" y="256"/>
                </a:lnTo>
                <a:lnTo>
                  <a:pt x="43" y="256"/>
                </a:lnTo>
                <a:lnTo>
                  <a:pt x="43" y="255"/>
                </a:lnTo>
                <a:lnTo>
                  <a:pt x="41" y="255"/>
                </a:lnTo>
                <a:lnTo>
                  <a:pt x="41" y="253"/>
                </a:lnTo>
                <a:lnTo>
                  <a:pt x="39" y="253"/>
                </a:lnTo>
                <a:lnTo>
                  <a:pt x="39" y="251"/>
                </a:lnTo>
                <a:lnTo>
                  <a:pt x="39" y="250"/>
                </a:lnTo>
                <a:lnTo>
                  <a:pt x="37" y="250"/>
                </a:lnTo>
                <a:lnTo>
                  <a:pt x="39" y="250"/>
                </a:lnTo>
                <a:lnTo>
                  <a:pt x="37" y="250"/>
                </a:lnTo>
                <a:lnTo>
                  <a:pt x="37" y="248"/>
                </a:lnTo>
                <a:lnTo>
                  <a:pt x="37" y="246"/>
                </a:lnTo>
                <a:lnTo>
                  <a:pt x="37" y="244"/>
                </a:lnTo>
                <a:lnTo>
                  <a:pt x="39" y="244"/>
                </a:lnTo>
                <a:lnTo>
                  <a:pt x="41" y="244"/>
                </a:lnTo>
                <a:lnTo>
                  <a:pt x="41" y="243"/>
                </a:lnTo>
                <a:lnTo>
                  <a:pt x="43" y="243"/>
                </a:lnTo>
                <a:lnTo>
                  <a:pt x="44" y="243"/>
                </a:lnTo>
                <a:lnTo>
                  <a:pt x="46" y="243"/>
                </a:lnTo>
                <a:lnTo>
                  <a:pt x="48" y="243"/>
                </a:lnTo>
                <a:lnTo>
                  <a:pt x="48" y="241"/>
                </a:lnTo>
                <a:lnTo>
                  <a:pt x="48" y="239"/>
                </a:lnTo>
                <a:lnTo>
                  <a:pt x="48" y="238"/>
                </a:lnTo>
                <a:lnTo>
                  <a:pt x="49" y="238"/>
                </a:lnTo>
                <a:lnTo>
                  <a:pt x="49" y="236"/>
                </a:lnTo>
                <a:lnTo>
                  <a:pt x="49" y="234"/>
                </a:lnTo>
                <a:lnTo>
                  <a:pt x="48" y="234"/>
                </a:lnTo>
                <a:lnTo>
                  <a:pt x="48" y="232"/>
                </a:lnTo>
                <a:lnTo>
                  <a:pt x="46" y="232"/>
                </a:lnTo>
                <a:lnTo>
                  <a:pt x="46" y="231"/>
                </a:lnTo>
                <a:lnTo>
                  <a:pt x="46" y="229"/>
                </a:lnTo>
                <a:lnTo>
                  <a:pt x="44" y="229"/>
                </a:lnTo>
                <a:lnTo>
                  <a:pt x="44" y="227"/>
                </a:lnTo>
                <a:lnTo>
                  <a:pt x="43" y="227"/>
                </a:lnTo>
                <a:lnTo>
                  <a:pt x="43" y="225"/>
                </a:lnTo>
                <a:lnTo>
                  <a:pt x="43" y="224"/>
                </a:lnTo>
                <a:lnTo>
                  <a:pt x="43" y="222"/>
                </a:lnTo>
                <a:lnTo>
                  <a:pt x="43" y="220"/>
                </a:lnTo>
                <a:lnTo>
                  <a:pt x="41" y="220"/>
                </a:lnTo>
                <a:lnTo>
                  <a:pt x="41" y="219"/>
                </a:lnTo>
                <a:lnTo>
                  <a:pt x="39" y="219"/>
                </a:lnTo>
                <a:lnTo>
                  <a:pt x="37" y="219"/>
                </a:lnTo>
                <a:lnTo>
                  <a:pt x="37" y="217"/>
                </a:lnTo>
                <a:lnTo>
                  <a:pt x="37" y="215"/>
                </a:lnTo>
                <a:lnTo>
                  <a:pt x="36" y="215"/>
                </a:lnTo>
                <a:lnTo>
                  <a:pt x="36" y="213"/>
                </a:lnTo>
                <a:lnTo>
                  <a:pt x="34" y="213"/>
                </a:lnTo>
                <a:lnTo>
                  <a:pt x="34" y="212"/>
                </a:lnTo>
                <a:lnTo>
                  <a:pt x="32" y="212"/>
                </a:lnTo>
                <a:lnTo>
                  <a:pt x="32" y="210"/>
                </a:lnTo>
                <a:lnTo>
                  <a:pt x="30" y="210"/>
                </a:lnTo>
                <a:lnTo>
                  <a:pt x="30" y="208"/>
                </a:lnTo>
                <a:lnTo>
                  <a:pt x="30" y="207"/>
                </a:lnTo>
                <a:lnTo>
                  <a:pt x="30" y="205"/>
                </a:lnTo>
                <a:lnTo>
                  <a:pt x="29" y="205"/>
                </a:lnTo>
                <a:lnTo>
                  <a:pt x="29" y="203"/>
                </a:lnTo>
                <a:lnTo>
                  <a:pt x="27" y="203"/>
                </a:lnTo>
                <a:lnTo>
                  <a:pt x="27" y="201"/>
                </a:lnTo>
                <a:lnTo>
                  <a:pt x="25" y="201"/>
                </a:lnTo>
                <a:lnTo>
                  <a:pt x="25" y="200"/>
                </a:lnTo>
                <a:lnTo>
                  <a:pt x="25" y="198"/>
                </a:lnTo>
                <a:lnTo>
                  <a:pt x="25" y="196"/>
                </a:lnTo>
                <a:lnTo>
                  <a:pt x="25" y="195"/>
                </a:lnTo>
                <a:lnTo>
                  <a:pt x="25" y="193"/>
                </a:lnTo>
                <a:lnTo>
                  <a:pt x="25" y="191"/>
                </a:lnTo>
                <a:lnTo>
                  <a:pt x="24" y="191"/>
                </a:lnTo>
                <a:lnTo>
                  <a:pt x="24" y="189"/>
                </a:lnTo>
                <a:lnTo>
                  <a:pt x="24" y="188"/>
                </a:lnTo>
                <a:lnTo>
                  <a:pt x="22" y="186"/>
                </a:lnTo>
                <a:lnTo>
                  <a:pt x="22" y="184"/>
                </a:lnTo>
                <a:lnTo>
                  <a:pt x="20" y="184"/>
                </a:lnTo>
                <a:lnTo>
                  <a:pt x="18" y="184"/>
                </a:lnTo>
                <a:lnTo>
                  <a:pt x="17" y="184"/>
                </a:lnTo>
                <a:lnTo>
                  <a:pt x="15" y="184"/>
                </a:lnTo>
                <a:lnTo>
                  <a:pt x="15" y="182"/>
                </a:lnTo>
                <a:lnTo>
                  <a:pt x="13" y="182"/>
                </a:lnTo>
                <a:lnTo>
                  <a:pt x="13" y="181"/>
                </a:lnTo>
                <a:lnTo>
                  <a:pt x="13" y="182"/>
                </a:lnTo>
                <a:lnTo>
                  <a:pt x="13" y="181"/>
                </a:lnTo>
                <a:lnTo>
                  <a:pt x="12" y="181"/>
                </a:lnTo>
                <a:lnTo>
                  <a:pt x="12" y="179"/>
                </a:lnTo>
                <a:lnTo>
                  <a:pt x="10" y="179"/>
                </a:lnTo>
                <a:lnTo>
                  <a:pt x="10" y="177"/>
                </a:lnTo>
                <a:lnTo>
                  <a:pt x="8" y="177"/>
                </a:lnTo>
                <a:lnTo>
                  <a:pt x="8" y="176"/>
                </a:lnTo>
                <a:lnTo>
                  <a:pt x="6" y="176"/>
                </a:lnTo>
                <a:lnTo>
                  <a:pt x="6" y="174"/>
                </a:lnTo>
                <a:lnTo>
                  <a:pt x="6" y="172"/>
                </a:lnTo>
                <a:lnTo>
                  <a:pt x="6" y="170"/>
                </a:lnTo>
                <a:lnTo>
                  <a:pt x="6" y="169"/>
                </a:lnTo>
                <a:lnTo>
                  <a:pt x="6" y="167"/>
                </a:lnTo>
                <a:lnTo>
                  <a:pt x="6" y="165"/>
                </a:lnTo>
                <a:lnTo>
                  <a:pt x="5" y="165"/>
                </a:lnTo>
                <a:lnTo>
                  <a:pt x="5" y="164"/>
                </a:lnTo>
                <a:lnTo>
                  <a:pt x="3" y="164"/>
                </a:lnTo>
                <a:lnTo>
                  <a:pt x="1" y="164"/>
                </a:lnTo>
                <a:lnTo>
                  <a:pt x="1" y="162"/>
                </a:lnTo>
                <a:lnTo>
                  <a:pt x="1" y="160"/>
                </a:lnTo>
                <a:lnTo>
                  <a:pt x="0" y="160"/>
                </a:lnTo>
                <a:lnTo>
                  <a:pt x="0" y="158"/>
                </a:lnTo>
                <a:lnTo>
                  <a:pt x="0" y="157"/>
                </a:lnTo>
                <a:lnTo>
                  <a:pt x="0" y="155"/>
                </a:lnTo>
                <a:lnTo>
                  <a:pt x="0" y="153"/>
                </a:lnTo>
                <a:lnTo>
                  <a:pt x="0" y="151"/>
                </a:lnTo>
                <a:lnTo>
                  <a:pt x="1" y="151"/>
                </a:lnTo>
                <a:lnTo>
                  <a:pt x="1" y="150"/>
                </a:lnTo>
                <a:lnTo>
                  <a:pt x="3" y="150"/>
                </a:lnTo>
                <a:lnTo>
                  <a:pt x="5" y="150"/>
                </a:lnTo>
                <a:lnTo>
                  <a:pt x="5" y="148"/>
                </a:lnTo>
                <a:lnTo>
                  <a:pt x="6" y="148"/>
                </a:lnTo>
                <a:lnTo>
                  <a:pt x="6" y="146"/>
                </a:lnTo>
                <a:lnTo>
                  <a:pt x="6" y="145"/>
                </a:lnTo>
                <a:lnTo>
                  <a:pt x="8" y="145"/>
                </a:lnTo>
                <a:lnTo>
                  <a:pt x="8" y="143"/>
                </a:lnTo>
                <a:lnTo>
                  <a:pt x="6" y="143"/>
                </a:lnTo>
                <a:lnTo>
                  <a:pt x="6" y="141"/>
                </a:lnTo>
                <a:lnTo>
                  <a:pt x="6" y="139"/>
                </a:lnTo>
                <a:lnTo>
                  <a:pt x="5" y="139"/>
                </a:lnTo>
                <a:lnTo>
                  <a:pt x="5" y="138"/>
                </a:lnTo>
                <a:lnTo>
                  <a:pt x="5" y="136"/>
                </a:lnTo>
                <a:lnTo>
                  <a:pt x="5" y="134"/>
                </a:lnTo>
                <a:lnTo>
                  <a:pt x="5" y="133"/>
                </a:lnTo>
                <a:lnTo>
                  <a:pt x="5" y="131"/>
                </a:lnTo>
                <a:lnTo>
                  <a:pt x="6" y="131"/>
                </a:lnTo>
                <a:lnTo>
                  <a:pt x="6" y="129"/>
                </a:lnTo>
                <a:lnTo>
                  <a:pt x="6" y="127"/>
                </a:lnTo>
                <a:lnTo>
                  <a:pt x="8" y="127"/>
                </a:lnTo>
                <a:lnTo>
                  <a:pt x="10" y="127"/>
                </a:lnTo>
                <a:lnTo>
                  <a:pt x="12" y="127"/>
                </a:lnTo>
                <a:lnTo>
                  <a:pt x="12" y="126"/>
                </a:lnTo>
                <a:lnTo>
                  <a:pt x="13" y="126"/>
                </a:lnTo>
                <a:lnTo>
                  <a:pt x="13" y="124"/>
                </a:lnTo>
                <a:lnTo>
                  <a:pt x="15" y="124"/>
                </a:lnTo>
                <a:lnTo>
                  <a:pt x="15" y="122"/>
                </a:lnTo>
                <a:lnTo>
                  <a:pt x="15" y="120"/>
                </a:lnTo>
                <a:lnTo>
                  <a:pt x="17" y="120"/>
                </a:lnTo>
                <a:lnTo>
                  <a:pt x="17" y="119"/>
                </a:lnTo>
                <a:lnTo>
                  <a:pt x="15" y="119"/>
                </a:lnTo>
                <a:lnTo>
                  <a:pt x="15" y="117"/>
                </a:lnTo>
                <a:lnTo>
                  <a:pt x="15" y="115"/>
                </a:lnTo>
                <a:lnTo>
                  <a:pt x="15" y="114"/>
                </a:lnTo>
                <a:lnTo>
                  <a:pt x="13" y="114"/>
                </a:lnTo>
                <a:lnTo>
                  <a:pt x="13" y="112"/>
                </a:lnTo>
                <a:lnTo>
                  <a:pt x="13" y="110"/>
                </a:lnTo>
                <a:lnTo>
                  <a:pt x="12" y="110"/>
                </a:lnTo>
                <a:lnTo>
                  <a:pt x="12" y="108"/>
                </a:lnTo>
                <a:lnTo>
                  <a:pt x="10" y="108"/>
                </a:lnTo>
                <a:lnTo>
                  <a:pt x="10" y="107"/>
                </a:lnTo>
                <a:lnTo>
                  <a:pt x="8" y="107"/>
                </a:lnTo>
                <a:lnTo>
                  <a:pt x="8" y="105"/>
                </a:lnTo>
                <a:lnTo>
                  <a:pt x="10" y="105"/>
                </a:lnTo>
                <a:lnTo>
                  <a:pt x="10" y="103"/>
                </a:lnTo>
                <a:lnTo>
                  <a:pt x="10" y="102"/>
                </a:lnTo>
                <a:lnTo>
                  <a:pt x="12" y="102"/>
                </a:lnTo>
                <a:lnTo>
                  <a:pt x="12" y="100"/>
                </a:lnTo>
                <a:lnTo>
                  <a:pt x="13" y="100"/>
                </a:lnTo>
                <a:lnTo>
                  <a:pt x="15" y="100"/>
                </a:lnTo>
                <a:lnTo>
                  <a:pt x="15" y="98"/>
                </a:lnTo>
                <a:lnTo>
                  <a:pt x="15" y="96"/>
                </a:lnTo>
                <a:lnTo>
                  <a:pt x="15" y="95"/>
                </a:lnTo>
                <a:lnTo>
                  <a:pt x="17" y="95"/>
                </a:lnTo>
                <a:lnTo>
                  <a:pt x="17" y="93"/>
                </a:lnTo>
                <a:lnTo>
                  <a:pt x="18" y="93"/>
                </a:lnTo>
                <a:lnTo>
                  <a:pt x="18" y="91"/>
                </a:lnTo>
                <a:lnTo>
                  <a:pt x="20" y="91"/>
                </a:lnTo>
                <a:lnTo>
                  <a:pt x="20" y="89"/>
                </a:lnTo>
                <a:lnTo>
                  <a:pt x="20" y="88"/>
                </a:lnTo>
                <a:lnTo>
                  <a:pt x="20" y="86"/>
                </a:lnTo>
                <a:lnTo>
                  <a:pt x="22" y="86"/>
                </a:lnTo>
                <a:lnTo>
                  <a:pt x="22" y="84"/>
                </a:lnTo>
                <a:lnTo>
                  <a:pt x="24" y="84"/>
                </a:lnTo>
                <a:lnTo>
                  <a:pt x="24" y="83"/>
                </a:lnTo>
                <a:lnTo>
                  <a:pt x="25" y="83"/>
                </a:lnTo>
                <a:lnTo>
                  <a:pt x="25" y="81"/>
                </a:lnTo>
                <a:lnTo>
                  <a:pt x="25" y="79"/>
                </a:lnTo>
                <a:lnTo>
                  <a:pt x="25" y="77"/>
                </a:lnTo>
                <a:lnTo>
                  <a:pt x="25" y="76"/>
                </a:lnTo>
                <a:lnTo>
                  <a:pt x="27" y="76"/>
                </a:lnTo>
                <a:lnTo>
                  <a:pt x="29" y="76"/>
                </a:lnTo>
                <a:lnTo>
                  <a:pt x="29" y="74"/>
                </a:lnTo>
                <a:lnTo>
                  <a:pt x="30" y="74"/>
                </a:lnTo>
                <a:lnTo>
                  <a:pt x="30" y="72"/>
                </a:lnTo>
                <a:lnTo>
                  <a:pt x="30" y="71"/>
                </a:lnTo>
                <a:lnTo>
                  <a:pt x="29" y="71"/>
                </a:lnTo>
                <a:lnTo>
                  <a:pt x="29" y="69"/>
                </a:lnTo>
                <a:lnTo>
                  <a:pt x="30" y="69"/>
                </a:lnTo>
                <a:lnTo>
                  <a:pt x="32" y="69"/>
                </a:lnTo>
                <a:lnTo>
                  <a:pt x="32" y="67"/>
                </a:lnTo>
                <a:lnTo>
                  <a:pt x="32" y="65"/>
                </a:lnTo>
                <a:lnTo>
                  <a:pt x="30" y="65"/>
                </a:lnTo>
                <a:lnTo>
                  <a:pt x="32" y="65"/>
                </a:lnTo>
                <a:lnTo>
                  <a:pt x="32" y="64"/>
                </a:lnTo>
                <a:lnTo>
                  <a:pt x="34" y="64"/>
                </a:lnTo>
                <a:lnTo>
                  <a:pt x="34" y="62"/>
                </a:lnTo>
                <a:lnTo>
                  <a:pt x="34" y="60"/>
                </a:lnTo>
                <a:lnTo>
                  <a:pt x="34" y="59"/>
                </a:lnTo>
                <a:lnTo>
                  <a:pt x="36" y="59"/>
                </a:lnTo>
                <a:lnTo>
                  <a:pt x="37" y="59"/>
                </a:lnTo>
                <a:lnTo>
                  <a:pt x="39" y="59"/>
                </a:lnTo>
                <a:lnTo>
                  <a:pt x="39" y="57"/>
                </a:lnTo>
                <a:lnTo>
                  <a:pt x="39" y="55"/>
                </a:lnTo>
                <a:lnTo>
                  <a:pt x="41" y="55"/>
                </a:lnTo>
                <a:lnTo>
                  <a:pt x="43" y="55"/>
                </a:lnTo>
                <a:lnTo>
                  <a:pt x="44" y="55"/>
                </a:lnTo>
                <a:lnTo>
                  <a:pt x="44" y="53"/>
                </a:lnTo>
                <a:lnTo>
                  <a:pt x="43" y="53"/>
                </a:lnTo>
                <a:lnTo>
                  <a:pt x="44" y="53"/>
                </a:lnTo>
                <a:lnTo>
                  <a:pt x="44" y="52"/>
                </a:lnTo>
                <a:lnTo>
                  <a:pt x="46" y="52"/>
                </a:lnTo>
                <a:lnTo>
                  <a:pt x="48" y="52"/>
                </a:lnTo>
                <a:lnTo>
                  <a:pt x="49" y="52"/>
                </a:lnTo>
                <a:lnTo>
                  <a:pt x="49" y="50"/>
                </a:lnTo>
                <a:lnTo>
                  <a:pt x="51" y="50"/>
                </a:lnTo>
                <a:lnTo>
                  <a:pt x="51" y="48"/>
                </a:lnTo>
                <a:lnTo>
                  <a:pt x="51" y="46"/>
                </a:lnTo>
                <a:lnTo>
                  <a:pt x="53" y="46"/>
                </a:lnTo>
                <a:lnTo>
                  <a:pt x="55" y="46"/>
                </a:lnTo>
                <a:lnTo>
                  <a:pt x="55" y="45"/>
                </a:lnTo>
                <a:lnTo>
                  <a:pt x="56" y="45"/>
                </a:lnTo>
                <a:lnTo>
                  <a:pt x="58" y="45"/>
                </a:lnTo>
                <a:lnTo>
                  <a:pt x="60" y="43"/>
                </a:lnTo>
                <a:lnTo>
                  <a:pt x="60" y="41"/>
                </a:lnTo>
                <a:lnTo>
                  <a:pt x="60" y="40"/>
                </a:lnTo>
                <a:lnTo>
                  <a:pt x="60" y="38"/>
                </a:lnTo>
                <a:lnTo>
                  <a:pt x="60" y="36"/>
                </a:lnTo>
                <a:lnTo>
                  <a:pt x="60" y="34"/>
                </a:lnTo>
                <a:lnTo>
                  <a:pt x="60" y="33"/>
                </a:lnTo>
                <a:lnTo>
                  <a:pt x="60" y="31"/>
                </a:lnTo>
                <a:lnTo>
                  <a:pt x="60" y="29"/>
                </a:lnTo>
                <a:lnTo>
                  <a:pt x="58" y="29"/>
                </a:lnTo>
                <a:lnTo>
                  <a:pt x="58" y="28"/>
                </a:lnTo>
                <a:lnTo>
                  <a:pt x="60" y="26"/>
                </a:lnTo>
                <a:lnTo>
                  <a:pt x="60" y="24"/>
                </a:lnTo>
                <a:lnTo>
                  <a:pt x="58" y="24"/>
                </a:lnTo>
                <a:lnTo>
                  <a:pt x="58" y="22"/>
                </a:lnTo>
                <a:lnTo>
                  <a:pt x="56" y="22"/>
                </a:lnTo>
                <a:lnTo>
                  <a:pt x="56" y="21"/>
                </a:lnTo>
                <a:lnTo>
                  <a:pt x="56" y="19"/>
                </a:lnTo>
                <a:lnTo>
                  <a:pt x="56" y="17"/>
                </a:lnTo>
                <a:lnTo>
                  <a:pt x="56" y="15"/>
                </a:lnTo>
                <a:lnTo>
                  <a:pt x="58" y="15"/>
                </a:lnTo>
                <a:lnTo>
                  <a:pt x="58" y="14"/>
                </a:lnTo>
                <a:lnTo>
                  <a:pt x="60" y="14"/>
                </a:lnTo>
                <a:lnTo>
                  <a:pt x="58" y="14"/>
                </a:lnTo>
                <a:lnTo>
                  <a:pt x="58" y="12"/>
                </a:lnTo>
                <a:lnTo>
                  <a:pt x="58" y="10"/>
                </a:lnTo>
                <a:lnTo>
                  <a:pt x="56" y="10"/>
                </a:lnTo>
                <a:lnTo>
                  <a:pt x="56" y="9"/>
                </a:lnTo>
                <a:lnTo>
                  <a:pt x="58" y="9"/>
                </a:lnTo>
                <a:lnTo>
                  <a:pt x="58" y="7"/>
                </a:lnTo>
                <a:lnTo>
                  <a:pt x="58" y="5"/>
                </a:lnTo>
                <a:lnTo>
                  <a:pt x="60" y="5"/>
                </a:lnTo>
                <a:lnTo>
                  <a:pt x="60" y="3"/>
                </a:lnTo>
                <a:lnTo>
                  <a:pt x="60" y="2"/>
                </a:lnTo>
                <a:lnTo>
                  <a:pt x="61" y="2"/>
                </a:lnTo>
                <a:lnTo>
                  <a:pt x="63" y="2"/>
                </a:lnTo>
                <a:lnTo>
                  <a:pt x="63" y="0"/>
                </a:lnTo>
                <a:lnTo>
                  <a:pt x="63" y="2"/>
                </a:lnTo>
                <a:lnTo>
                  <a:pt x="65" y="2"/>
                </a:lnTo>
                <a:lnTo>
                  <a:pt x="67" y="2"/>
                </a:lnTo>
                <a:lnTo>
                  <a:pt x="67" y="0"/>
                </a:lnTo>
                <a:lnTo>
                  <a:pt x="68" y="0"/>
                </a:lnTo>
                <a:lnTo>
                  <a:pt x="68" y="2"/>
                </a:lnTo>
                <a:lnTo>
                  <a:pt x="70" y="2"/>
                </a:lnTo>
                <a:lnTo>
                  <a:pt x="72" y="2"/>
                </a:lnTo>
                <a:lnTo>
                  <a:pt x="72" y="0"/>
                </a:lnTo>
                <a:lnTo>
                  <a:pt x="74" y="0"/>
                </a:lnTo>
                <a:lnTo>
                  <a:pt x="75" y="0"/>
                </a:lnTo>
                <a:close/>
              </a:path>
            </a:pathLst>
          </a:custGeom>
          <a:solidFill>
            <a:schemeClr val="tx2">
              <a:lumMod val="50000"/>
            </a:schemeClr>
          </a:solidFill>
          <a:ln w="9525">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67" name="Freeform 23"/>
          <p:cNvSpPr>
            <a:spLocks/>
          </p:cNvSpPr>
          <p:nvPr/>
        </p:nvSpPr>
        <p:spPr bwMode="auto">
          <a:xfrm>
            <a:off x="6700568" y="4540023"/>
            <a:ext cx="651448" cy="602211"/>
          </a:xfrm>
          <a:custGeom>
            <a:avLst/>
            <a:gdLst>
              <a:gd name="T0" fmla="*/ 322 w 344"/>
              <a:gd name="T1" fmla="*/ 93 h 318"/>
              <a:gd name="T2" fmla="*/ 344 w 344"/>
              <a:gd name="T3" fmla="*/ 151 h 318"/>
              <a:gd name="T4" fmla="*/ 313 w 344"/>
              <a:gd name="T5" fmla="*/ 227 h 318"/>
              <a:gd name="T6" fmla="*/ 277 w 344"/>
              <a:gd name="T7" fmla="*/ 293 h 318"/>
              <a:gd name="T8" fmla="*/ 256 w 344"/>
              <a:gd name="T9" fmla="*/ 293 h 318"/>
              <a:gd name="T10" fmla="*/ 237 w 344"/>
              <a:gd name="T11" fmla="*/ 294 h 318"/>
              <a:gd name="T12" fmla="*/ 217 w 344"/>
              <a:gd name="T13" fmla="*/ 294 h 318"/>
              <a:gd name="T14" fmla="*/ 196 w 344"/>
              <a:gd name="T15" fmla="*/ 294 h 318"/>
              <a:gd name="T16" fmla="*/ 175 w 344"/>
              <a:gd name="T17" fmla="*/ 294 h 318"/>
              <a:gd name="T18" fmla="*/ 160 w 344"/>
              <a:gd name="T19" fmla="*/ 300 h 318"/>
              <a:gd name="T20" fmla="*/ 146 w 344"/>
              <a:gd name="T21" fmla="*/ 306 h 318"/>
              <a:gd name="T22" fmla="*/ 139 w 344"/>
              <a:gd name="T23" fmla="*/ 306 h 318"/>
              <a:gd name="T24" fmla="*/ 129 w 344"/>
              <a:gd name="T25" fmla="*/ 310 h 318"/>
              <a:gd name="T26" fmla="*/ 119 w 344"/>
              <a:gd name="T27" fmla="*/ 306 h 318"/>
              <a:gd name="T28" fmla="*/ 103 w 344"/>
              <a:gd name="T29" fmla="*/ 301 h 318"/>
              <a:gd name="T30" fmla="*/ 89 w 344"/>
              <a:gd name="T31" fmla="*/ 294 h 318"/>
              <a:gd name="T32" fmla="*/ 77 w 344"/>
              <a:gd name="T33" fmla="*/ 296 h 318"/>
              <a:gd name="T34" fmla="*/ 67 w 344"/>
              <a:gd name="T35" fmla="*/ 306 h 318"/>
              <a:gd name="T36" fmla="*/ 62 w 344"/>
              <a:gd name="T37" fmla="*/ 315 h 318"/>
              <a:gd name="T38" fmla="*/ 46 w 344"/>
              <a:gd name="T39" fmla="*/ 310 h 318"/>
              <a:gd name="T40" fmla="*/ 31 w 344"/>
              <a:gd name="T41" fmla="*/ 305 h 318"/>
              <a:gd name="T42" fmla="*/ 19 w 344"/>
              <a:gd name="T43" fmla="*/ 306 h 318"/>
              <a:gd name="T44" fmla="*/ 3 w 344"/>
              <a:gd name="T45" fmla="*/ 303 h 318"/>
              <a:gd name="T46" fmla="*/ 3 w 344"/>
              <a:gd name="T47" fmla="*/ 287 h 318"/>
              <a:gd name="T48" fmla="*/ 9 w 344"/>
              <a:gd name="T49" fmla="*/ 272 h 318"/>
              <a:gd name="T50" fmla="*/ 14 w 344"/>
              <a:gd name="T51" fmla="*/ 260 h 318"/>
              <a:gd name="T52" fmla="*/ 21 w 344"/>
              <a:gd name="T53" fmla="*/ 244 h 318"/>
              <a:gd name="T54" fmla="*/ 26 w 344"/>
              <a:gd name="T55" fmla="*/ 229 h 318"/>
              <a:gd name="T56" fmla="*/ 31 w 344"/>
              <a:gd name="T57" fmla="*/ 213 h 318"/>
              <a:gd name="T58" fmla="*/ 38 w 344"/>
              <a:gd name="T59" fmla="*/ 200 h 318"/>
              <a:gd name="T60" fmla="*/ 50 w 344"/>
              <a:gd name="T61" fmla="*/ 189 h 318"/>
              <a:gd name="T62" fmla="*/ 55 w 344"/>
              <a:gd name="T63" fmla="*/ 174 h 318"/>
              <a:gd name="T64" fmla="*/ 57 w 344"/>
              <a:gd name="T65" fmla="*/ 155 h 318"/>
              <a:gd name="T66" fmla="*/ 62 w 344"/>
              <a:gd name="T67" fmla="*/ 143 h 318"/>
              <a:gd name="T68" fmla="*/ 58 w 344"/>
              <a:gd name="T69" fmla="*/ 129 h 318"/>
              <a:gd name="T70" fmla="*/ 53 w 344"/>
              <a:gd name="T71" fmla="*/ 114 h 318"/>
              <a:gd name="T72" fmla="*/ 53 w 344"/>
              <a:gd name="T73" fmla="*/ 96 h 318"/>
              <a:gd name="T74" fmla="*/ 46 w 344"/>
              <a:gd name="T75" fmla="*/ 83 h 318"/>
              <a:gd name="T76" fmla="*/ 57 w 344"/>
              <a:gd name="T77" fmla="*/ 72 h 318"/>
              <a:gd name="T78" fmla="*/ 64 w 344"/>
              <a:gd name="T79" fmla="*/ 69 h 318"/>
              <a:gd name="T80" fmla="*/ 76 w 344"/>
              <a:gd name="T81" fmla="*/ 77 h 318"/>
              <a:gd name="T82" fmla="*/ 81 w 344"/>
              <a:gd name="T83" fmla="*/ 86 h 318"/>
              <a:gd name="T84" fmla="*/ 91 w 344"/>
              <a:gd name="T85" fmla="*/ 96 h 318"/>
              <a:gd name="T86" fmla="*/ 105 w 344"/>
              <a:gd name="T87" fmla="*/ 100 h 318"/>
              <a:gd name="T88" fmla="*/ 113 w 344"/>
              <a:gd name="T89" fmla="*/ 105 h 318"/>
              <a:gd name="T90" fmla="*/ 126 w 344"/>
              <a:gd name="T91" fmla="*/ 110 h 318"/>
              <a:gd name="T92" fmla="*/ 141 w 344"/>
              <a:gd name="T93" fmla="*/ 108 h 318"/>
              <a:gd name="T94" fmla="*/ 150 w 344"/>
              <a:gd name="T95" fmla="*/ 100 h 318"/>
              <a:gd name="T96" fmla="*/ 153 w 344"/>
              <a:gd name="T97" fmla="*/ 93 h 318"/>
              <a:gd name="T98" fmla="*/ 158 w 344"/>
              <a:gd name="T99" fmla="*/ 84 h 318"/>
              <a:gd name="T100" fmla="*/ 174 w 344"/>
              <a:gd name="T101" fmla="*/ 77 h 318"/>
              <a:gd name="T102" fmla="*/ 177 w 344"/>
              <a:gd name="T103" fmla="*/ 67 h 318"/>
              <a:gd name="T104" fmla="*/ 175 w 344"/>
              <a:gd name="T105" fmla="*/ 52 h 318"/>
              <a:gd name="T106" fmla="*/ 184 w 344"/>
              <a:gd name="T107" fmla="*/ 40 h 318"/>
              <a:gd name="T108" fmla="*/ 189 w 344"/>
              <a:gd name="T109" fmla="*/ 28 h 318"/>
              <a:gd name="T110" fmla="*/ 201 w 344"/>
              <a:gd name="T111" fmla="*/ 21 h 318"/>
              <a:gd name="T112" fmla="*/ 213 w 344"/>
              <a:gd name="T113" fmla="*/ 22 h 318"/>
              <a:gd name="T114" fmla="*/ 220 w 344"/>
              <a:gd name="T115" fmla="*/ 17 h 318"/>
              <a:gd name="T116" fmla="*/ 231 w 344"/>
              <a:gd name="T117" fmla="*/ 17 h 318"/>
              <a:gd name="T118" fmla="*/ 244 w 344"/>
              <a:gd name="T119" fmla="*/ 21 h 318"/>
              <a:gd name="T120" fmla="*/ 258 w 344"/>
              <a:gd name="T121" fmla="*/ 21 h 318"/>
              <a:gd name="T122" fmla="*/ 265 w 344"/>
              <a:gd name="T123" fmla="*/ 1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4" h="318">
                <a:moveTo>
                  <a:pt x="291" y="15"/>
                </a:moveTo>
                <a:lnTo>
                  <a:pt x="298" y="24"/>
                </a:lnTo>
                <a:lnTo>
                  <a:pt x="299" y="26"/>
                </a:lnTo>
                <a:lnTo>
                  <a:pt x="306" y="33"/>
                </a:lnTo>
                <a:lnTo>
                  <a:pt x="315" y="40"/>
                </a:lnTo>
                <a:lnTo>
                  <a:pt x="322" y="46"/>
                </a:lnTo>
                <a:lnTo>
                  <a:pt x="322" y="53"/>
                </a:lnTo>
                <a:lnTo>
                  <a:pt x="322" y="67"/>
                </a:lnTo>
                <a:lnTo>
                  <a:pt x="322" y="72"/>
                </a:lnTo>
                <a:lnTo>
                  <a:pt x="322" y="76"/>
                </a:lnTo>
                <a:lnTo>
                  <a:pt x="322" y="86"/>
                </a:lnTo>
                <a:lnTo>
                  <a:pt x="322" y="93"/>
                </a:lnTo>
                <a:lnTo>
                  <a:pt x="322" y="98"/>
                </a:lnTo>
                <a:lnTo>
                  <a:pt x="322" y="103"/>
                </a:lnTo>
                <a:lnTo>
                  <a:pt x="322" y="110"/>
                </a:lnTo>
                <a:lnTo>
                  <a:pt x="323" y="119"/>
                </a:lnTo>
                <a:lnTo>
                  <a:pt x="323" y="126"/>
                </a:lnTo>
                <a:lnTo>
                  <a:pt x="325" y="134"/>
                </a:lnTo>
                <a:lnTo>
                  <a:pt x="325" y="143"/>
                </a:lnTo>
                <a:lnTo>
                  <a:pt x="325" y="150"/>
                </a:lnTo>
                <a:lnTo>
                  <a:pt x="325" y="151"/>
                </a:lnTo>
                <a:lnTo>
                  <a:pt x="334" y="151"/>
                </a:lnTo>
                <a:lnTo>
                  <a:pt x="341" y="151"/>
                </a:lnTo>
                <a:lnTo>
                  <a:pt x="344" y="151"/>
                </a:lnTo>
                <a:lnTo>
                  <a:pt x="342" y="160"/>
                </a:lnTo>
                <a:lnTo>
                  <a:pt x="339" y="167"/>
                </a:lnTo>
                <a:lnTo>
                  <a:pt x="335" y="174"/>
                </a:lnTo>
                <a:lnTo>
                  <a:pt x="332" y="181"/>
                </a:lnTo>
                <a:lnTo>
                  <a:pt x="332" y="182"/>
                </a:lnTo>
                <a:lnTo>
                  <a:pt x="329" y="189"/>
                </a:lnTo>
                <a:lnTo>
                  <a:pt x="325" y="198"/>
                </a:lnTo>
                <a:lnTo>
                  <a:pt x="323" y="203"/>
                </a:lnTo>
                <a:lnTo>
                  <a:pt x="322" y="205"/>
                </a:lnTo>
                <a:lnTo>
                  <a:pt x="318" y="213"/>
                </a:lnTo>
                <a:lnTo>
                  <a:pt x="317" y="220"/>
                </a:lnTo>
                <a:lnTo>
                  <a:pt x="313" y="227"/>
                </a:lnTo>
                <a:lnTo>
                  <a:pt x="310" y="236"/>
                </a:lnTo>
                <a:lnTo>
                  <a:pt x="306" y="243"/>
                </a:lnTo>
                <a:lnTo>
                  <a:pt x="303" y="251"/>
                </a:lnTo>
                <a:lnTo>
                  <a:pt x="299" y="258"/>
                </a:lnTo>
                <a:lnTo>
                  <a:pt x="296" y="265"/>
                </a:lnTo>
                <a:lnTo>
                  <a:pt x="292" y="274"/>
                </a:lnTo>
                <a:lnTo>
                  <a:pt x="291" y="281"/>
                </a:lnTo>
                <a:lnTo>
                  <a:pt x="289" y="284"/>
                </a:lnTo>
                <a:lnTo>
                  <a:pt x="291" y="291"/>
                </a:lnTo>
                <a:lnTo>
                  <a:pt x="280" y="293"/>
                </a:lnTo>
                <a:lnTo>
                  <a:pt x="279" y="293"/>
                </a:lnTo>
                <a:lnTo>
                  <a:pt x="277" y="293"/>
                </a:lnTo>
                <a:lnTo>
                  <a:pt x="275" y="293"/>
                </a:lnTo>
                <a:lnTo>
                  <a:pt x="274" y="293"/>
                </a:lnTo>
                <a:lnTo>
                  <a:pt x="272" y="293"/>
                </a:lnTo>
                <a:lnTo>
                  <a:pt x="270" y="293"/>
                </a:lnTo>
                <a:lnTo>
                  <a:pt x="268" y="293"/>
                </a:lnTo>
                <a:lnTo>
                  <a:pt x="267" y="293"/>
                </a:lnTo>
                <a:lnTo>
                  <a:pt x="265" y="293"/>
                </a:lnTo>
                <a:lnTo>
                  <a:pt x="263" y="293"/>
                </a:lnTo>
                <a:lnTo>
                  <a:pt x="261" y="293"/>
                </a:lnTo>
                <a:lnTo>
                  <a:pt x="260" y="293"/>
                </a:lnTo>
                <a:lnTo>
                  <a:pt x="258" y="293"/>
                </a:lnTo>
                <a:lnTo>
                  <a:pt x="256" y="293"/>
                </a:lnTo>
                <a:lnTo>
                  <a:pt x="255" y="293"/>
                </a:lnTo>
                <a:lnTo>
                  <a:pt x="255" y="294"/>
                </a:lnTo>
                <a:lnTo>
                  <a:pt x="253" y="294"/>
                </a:lnTo>
                <a:lnTo>
                  <a:pt x="251" y="294"/>
                </a:lnTo>
                <a:lnTo>
                  <a:pt x="249" y="294"/>
                </a:lnTo>
                <a:lnTo>
                  <a:pt x="248" y="294"/>
                </a:lnTo>
                <a:lnTo>
                  <a:pt x="246" y="294"/>
                </a:lnTo>
                <a:lnTo>
                  <a:pt x="244" y="294"/>
                </a:lnTo>
                <a:lnTo>
                  <a:pt x="243" y="294"/>
                </a:lnTo>
                <a:lnTo>
                  <a:pt x="241" y="294"/>
                </a:lnTo>
                <a:lnTo>
                  <a:pt x="239" y="294"/>
                </a:lnTo>
                <a:lnTo>
                  <a:pt x="237" y="294"/>
                </a:lnTo>
                <a:lnTo>
                  <a:pt x="236" y="294"/>
                </a:lnTo>
                <a:lnTo>
                  <a:pt x="234" y="294"/>
                </a:lnTo>
                <a:lnTo>
                  <a:pt x="232" y="294"/>
                </a:lnTo>
                <a:lnTo>
                  <a:pt x="231" y="294"/>
                </a:lnTo>
                <a:lnTo>
                  <a:pt x="229" y="294"/>
                </a:lnTo>
                <a:lnTo>
                  <a:pt x="227" y="294"/>
                </a:lnTo>
                <a:lnTo>
                  <a:pt x="225" y="294"/>
                </a:lnTo>
                <a:lnTo>
                  <a:pt x="224" y="294"/>
                </a:lnTo>
                <a:lnTo>
                  <a:pt x="222" y="294"/>
                </a:lnTo>
                <a:lnTo>
                  <a:pt x="220" y="294"/>
                </a:lnTo>
                <a:lnTo>
                  <a:pt x="218" y="294"/>
                </a:lnTo>
                <a:lnTo>
                  <a:pt x="217" y="294"/>
                </a:lnTo>
                <a:lnTo>
                  <a:pt x="215" y="294"/>
                </a:lnTo>
                <a:lnTo>
                  <a:pt x="213" y="294"/>
                </a:lnTo>
                <a:lnTo>
                  <a:pt x="212" y="294"/>
                </a:lnTo>
                <a:lnTo>
                  <a:pt x="210" y="294"/>
                </a:lnTo>
                <a:lnTo>
                  <a:pt x="208" y="294"/>
                </a:lnTo>
                <a:lnTo>
                  <a:pt x="206" y="294"/>
                </a:lnTo>
                <a:lnTo>
                  <a:pt x="205" y="294"/>
                </a:lnTo>
                <a:lnTo>
                  <a:pt x="203" y="294"/>
                </a:lnTo>
                <a:lnTo>
                  <a:pt x="201" y="294"/>
                </a:lnTo>
                <a:lnTo>
                  <a:pt x="200" y="294"/>
                </a:lnTo>
                <a:lnTo>
                  <a:pt x="198" y="294"/>
                </a:lnTo>
                <a:lnTo>
                  <a:pt x="196" y="294"/>
                </a:lnTo>
                <a:lnTo>
                  <a:pt x="194" y="294"/>
                </a:lnTo>
                <a:lnTo>
                  <a:pt x="193" y="294"/>
                </a:lnTo>
                <a:lnTo>
                  <a:pt x="191" y="294"/>
                </a:lnTo>
                <a:lnTo>
                  <a:pt x="189" y="294"/>
                </a:lnTo>
                <a:lnTo>
                  <a:pt x="187" y="294"/>
                </a:lnTo>
                <a:lnTo>
                  <a:pt x="186" y="294"/>
                </a:lnTo>
                <a:lnTo>
                  <a:pt x="184" y="294"/>
                </a:lnTo>
                <a:lnTo>
                  <a:pt x="182" y="294"/>
                </a:lnTo>
                <a:lnTo>
                  <a:pt x="181" y="294"/>
                </a:lnTo>
                <a:lnTo>
                  <a:pt x="179" y="294"/>
                </a:lnTo>
                <a:lnTo>
                  <a:pt x="177" y="294"/>
                </a:lnTo>
                <a:lnTo>
                  <a:pt x="175" y="294"/>
                </a:lnTo>
                <a:lnTo>
                  <a:pt x="174" y="294"/>
                </a:lnTo>
                <a:lnTo>
                  <a:pt x="172" y="294"/>
                </a:lnTo>
                <a:lnTo>
                  <a:pt x="170" y="294"/>
                </a:lnTo>
                <a:lnTo>
                  <a:pt x="169" y="294"/>
                </a:lnTo>
                <a:lnTo>
                  <a:pt x="167" y="294"/>
                </a:lnTo>
                <a:lnTo>
                  <a:pt x="167" y="296"/>
                </a:lnTo>
                <a:lnTo>
                  <a:pt x="165" y="296"/>
                </a:lnTo>
                <a:lnTo>
                  <a:pt x="165" y="298"/>
                </a:lnTo>
                <a:lnTo>
                  <a:pt x="163" y="298"/>
                </a:lnTo>
                <a:lnTo>
                  <a:pt x="163" y="300"/>
                </a:lnTo>
                <a:lnTo>
                  <a:pt x="162" y="300"/>
                </a:lnTo>
                <a:lnTo>
                  <a:pt x="160" y="300"/>
                </a:lnTo>
                <a:lnTo>
                  <a:pt x="158" y="300"/>
                </a:lnTo>
                <a:lnTo>
                  <a:pt x="158" y="301"/>
                </a:lnTo>
                <a:lnTo>
                  <a:pt x="157" y="301"/>
                </a:lnTo>
                <a:lnTo>
                  <a:pt x="155" y="301"/>
                </a:lnTo>
                <a:lnTo>
                  <a:pt x="155" y="303"/>
                </a:lnTo>
                <a:lnTo>
                  <a:pt x="153" y="303"/>
                </a:lnTo>
                <a:lnTo>
                  <a:pt x="151" y="303"/>
                </a:lnTo>
                <a:lnTo>
                  <a:pt x="151" y="305"/>
                </a:lnTo>
                <a:lnTo>
                  <a:pt x="151" y="306"/>
                </a:lnTo>
                <a:lnTo>
                  <a:pt x="150" y="306"/>
                </a:lnTo>
                <a:lnTo>
                  <a:pt x="148" y="306"/>
                </a:lnTo>
                <a:lnTo>
                  <a:pt x="146" y="306"/>
                </a:lnTo>
                <a:lnTo>
                  <a:pt x="146" y="305"/>
                </a:lnTo>
                <a:lnTo>
                  <a:pt x="146" y="306"/>
                </a:lnTo>
                <a:lnTo>
                  <a:pt x="144" y="306"/>
                </a:lnTo>
                <a:lnTo>
                  <a:pt x="146" y="306"/>
                </a:lnTo>
                <a:lnTo>
                  <a:pt x="146" y="308"/>
                </a:lnTo>
                <a:lnTo>
                  <a:pt x="144" y="308"/>
                </a:lnTo>
                <a:lnTo>
                  <a:pt x="144" y="306"/>
                </a:lnTo>
                <a:lnTo>
                  <a:pt x="143" y="306"/>
                </a:lnTo>
                <a:lnTo>
                  <a:pt x="143" y="308"/>
                </a:lnTo>
                <a:lnTo>
                  <a:pt x="143" y="306"/>
                </a:lnTo>
                <a:lnTo>
                  <a:pt x="141" y="306"/>
                </a:lnTo>
                <a:lnTo>
                  <a:pt x="139" y="306"/>
                </a:lnTo>
                <a:lnTo>
                  <a:pt x="139" y="308"/>
                </a:lnTo>
                <a:lnTo>
                  <a:pt x="138" y="308"/>
                </a:lnTo>
                <a:lnTo>
                  <a:pt x="138" y="310"/>
                </a:lnTo>
                <a:lnTo>
                  <a:pt x="136" y="310"/>
                </a:lnTo>
                <a:lnTo>
                  <a:pt x="134" y="310"/>
                </a:lnTo>
                <a:lnTo>
                  <a:pt x="134" y="308"/>
                </a:lnTo>
                <a:lnTo>
                  <a:pt x="132" y="308"/>
                </a:lnTo>
                <a:lnTo>
                  <a:pt x="132" y="310"/>
                </a:lnTo>
                <a:lnTo>
                  <a:pt x="131" y="310"/>
                </a:lnTo>
                <a:lnTo>
                  <a:pt x="131" y="312"/>
                </a:lnTo>
                <a:lnTo>
                  <a:pt x="129" y="312"/>
                </a:lnTo>
                <a:lnTo>
                  <a:pt x="129" y="310"/>
                </a:lnTo>
                <a:lnTo>
                  <a:pt x="129" y="308"/>
                </a:lnTo>
                <a:lnTo>
                  <a:pt x="127" y="308"/>
                </a:lnTo>
                <a:lnTo>
                  <a:pt x="126" y="308"/>
                </a:lnTo>
                <a:lnTo>
                  <a:pt x="126" y="310"/>
                </a:lnTo>
                <a:lnTo>
                  <a:pt x="126" y="308"/>
                </a:lnTo>
                <a:lnTo>
                  <a:pt x="124" y="308"/>
                </a:lnTo>
                <a:lnTo>
                  <a:pt x="124" y="310"/>
                </a:lnTo>
                <a:lnTo>
                  <a:pt x="122" y="310"/>
                </a:lnTo>
                <a:lnTo>
                  <a:pt x="122" y="308"/>
                </a:lnTo>
                <a:lnTo>
                  <a:pt x="120" y="308"/>
                </a:lnTo>
                <a:lnTo>
                  <a:pt x="120" y="306"/>
                </a:lnTo>
                <a:lnTo>
                  <a:pt x="119" y="306"/>
                </a:lnTo>
                <a:lnTo>
                  <a:pt x="119" y="305"/>
                </a:lnTo>
                <a:lnTo>
                  <a:pt x="117" y="305"/>
                </a:lnTo>
                <a:lnTo>
                  <a:pt x="115" y="305"/>
                </a:lnTo>
                <a:lnTo>
                  <a:pt x="113" y="305"/>
                </a:lnTo>
                <a:lnTo>
                  <a:pt x="113" y="303"/>
                </a:lnTo>
                <a:lnTo>
                  <a:pt x="112" y="303"/>
                </a:lnTo>
                <a:lnTo>
                  <a:pt x="110" y="303"/>
                </a:lnTo>
                <a:lnTo>
                  <a:pt x="108" y="303"/>
                </a:lnTo>
                <a:lnTo>
                  <a:pt x="108" y="301"/>
                </a:lnTo>
                <a:lnTo>
                  <a:pt x="107" y="301"/>
                </a:lnTo>
                <a:lnTo>
                  <a:pt x="105" y="301"/>
                </a:lnTo>
                <a:lnTo>
                  <a:pt x="103" y="301"/>
                </a:lnTo>
                <a:lnTo>
                  <a:pt x="103" y="300"/>
                </a:lnTo>
                <a:lnTo>
                  <a:pt x="101" y="300"/>
                </a:lnTo>
                <a:lnTo>
                  <a:pt x="100" y="300"/>
                </a:lnTo>
                <a:lnTo>
                  <a:pt x="100" y="298"/>
                </a:lnTo>
                <a:lnTo>
                  <a:pt x="98" y="298"/>
                </a:lnTo>
                <a:lnTo>
                  <a:pt x="96" y="298"/>
                </a:lnTo>
                <a:lnTo>
                  <a:pt x="95" y="298"/>
                </a:lnTo>
                <a:lnTo>
                  <a:pt x="95" y="296"/>
                </a:lnTo>
                <a:lnTo>
                  <a:pt x="93" y="296"/>
                </a:lnTo>
                <a:lnTo>
                  <a:pt x="91" y="296"/>
                </a:lnTo>
                <a:lnTo>
                  <a:pt x="89" y="296"/>
                </a:lnTo>
                <a:lnTo>
                  <a:pt x="89" y="294"/>
                </a:lnTo>
                <a:lnTo>
                  <a:pt x="88" y="294"/>
                </a:lnTo>
                <a:lnTo>
                  <a:pt x="86" y="294"/>
                </a:lnTo>
                <a:lnTo>
                  <a:pt x="84" y="294"/>
                </a:lnTo>
                <a:lnTo>
                  <a:pt x="84" y="293"/>
                </a:lnTo>
                <a:lnTo>
                  <a:pt x="83" y="293"/>
                </a:lnTo>
                <a:lnTo>
                  <a:pt x="83" y="294"/>
                </a:lnTo>
                <a:lnTo>
                  <a:pt x="81" y="294"/>
                </a:lnTo>
                <a:lnTo>
                  <a:pt x="81" y="296"/>
                </a:lnTo>
                <a:lnTo>
                  <a:pt x="79" y="296"/>
                </a:lnTo>
                <a:lnTo>
                  <a:pt x="79" y="298"/>
                </a:lnTo>
                <a:lnTo>
                  <a:pt x="79" y="296"/>
                </a:lnTo>
                <a:lnTo>
                  <a:pt x="77" y="296"/>
                </a:lnTo>
                <a:lnTo>
                  <a:pt x="76" y="296"/>
                </a:lnTo>
                <a:lnTo>
                  <a:pt x="74" y="296"/>
                </a:lnTo>
                <a:lnTo>
                  <a:pt x="74" y="298"/>
                </a:lnTo>
                <a:lnTo>
                  <a:pt x="72" y="298"/>
                </a:lnTo>
                <a:lnTo>
                  <a:pt x="72" y="300"/>
                </a:lnTo>
                <a:lnTo>
                  <a:pt x="72" y="301"/>
                </a:lnTo>
                <a:lnTo>
                  <a:pt x="72" y="303"/>
                </a:lnTo>
                <a:lnTo>
                  <a:pt x="70" y="303"/>
                </a:lnTo>
                <a:lnTo>
                  <a:pt x="70" y="305"/>
                </a:lnTo>
                <a:lnTo>
                  <a:pt x="69" y="305"/>
                </a:lnTo>
                <a:lnTo>
                  <a:pt x="67" y="305"/>
                </a:lnTo>
                <a:lnTo>
                  <a:pt x="67" y="306"/>
                </a:lnTo>
                <a:lnTo>
                  <a:pt x="67" y="308"/>
                </a:lnTo>
                <a:lnTo>
                  <a:pt x="67" y="310"/>
                </a:lnTo>
                <a:lnTo>
                  <a:pt x="67" y="312"/>
                </a:lnTo>
                <a:lnTo>
                  <a:pt x="67" y="313"/>
                </a:lnTo>
                <a:lnTo>
                  <a:pt x="65" y="313"/>
                </a:lnTo>
                <a:lnTo>
                  <a:pt x="65" y="315"/>
                </a:lnTo>
                <a:lnTo>
                  <a:pt x="65" y="317"/>
                </a:lnTo>
                <a:lnTo>
                  <a:pt x="65" y="318"/>
                </a:lnTo>
                <a:lnTo>
                  <a:pt x="64" y="318"/>
                </a:lnTo>
                <a:lnTo>
                  <a:pt x="64" y="317"/>
                </a:lnTo>
                <a:lnTo>
                  <a:pt x="62" y="317"/>
                </a:lnTo>
                <a:lnTo>
                  <a:pt x="62" y="315"/>
                </a:lnTo>
                <a:lnTo>
                  <a:pt x="62" y="313"/>
                </a:lnTo>
                <a:lnTo>
                  <a:pt x="60" y="313"/>
                </a:lnTo>
                <a:lnTo>
                  <a:pt x="60" y="312"/>
                </a:lnTo>
                <a:lnTo>
                  <a:pt x="58" y="312"/>
                </a:lnTo>
                <a:lnTo>
                  <a:pt x="57" y="312"/>
                </a:lnTo>
                <a:lnTo>
                  <a:pt x="55" y="312"/>
                </a:lnTo>
                <a:lnTo>
                  <a:pt x="53" y="312"/>
                </a:lnTo>
                <a:lnTo>
                  <a:pt x="52" y="312"/>
                </a:lnTo>
                <a:lnTo>
                  <a:pt x="50" y="312"/>
                </a:lnTo>
                <a:lnTo>
                  <a:pt x="48" y="312"/>
                </a:lnTo>
                <a:lnTo>
                  <a:pt x="46" y="312"/>
                </a:lnTo>
                <a:lnTo>
                  <a:pt x="46" y="310"/>
                </a:lnTo>
                <a:lnTo>
                  <a:pt x="45" y="310"/>
                </a:lnTo>
                <a:lnTo>
                  <a:pt x="43" y="310"/>
                </a:lnTo>
                <a:lnTo>
                  <a:pt x="41" y="310"/>
                </a:lnTo>
                <a:lnTo>
                  <a:pt x="41" y="308"/>
                </a:lnTo>
                <a:lnTo>
                  <a:pt x="39" y="308"/>
                </a:lnTo>
                <a:lnTo>
                  <a:pt x="38" y="308"/>
                </a:lnTo>
                <a:lnTo>
                  <a:pt x="36" y="308"/>
                </a:lnTo>
                <a:lnTo>
                  <a:pt x="36" y="306"/>
                </a:lnTo>
                <a:lnTo>
                  <a:pt x="34" y="306"/>
                </a:lnTo>
                <a:lnTo>
                  <a:pt x="33" y="306"/>
                </a:lnTo>
                <a:lnTo>
                  <a:pt x="31" y="306"/>
                </a:lnTo>
                <a:lnTo>
                  <a:pt x="31" y="305"/>
                </a:lnTo>
                <a:lnTo>
                  <a:pt x="29" y="305"/>
                </a:lnTo>
                <a:lnTo>
                  <a:pt x="27" y="305"/>
                </a:lnTo>
                <a:lnTo>
                  <a:pt x="27" y="306"/>
                </a:lnTo>
                <a:lnTo>
                  <a:pt x="26" y="306"/>
                </a:lnTo>
                <a:lnTo>
                  <a:pt x="24" y="306"/>
                </a:lnTo>
                <a:lnTo>
                  <a:pt x="24" y="308"/>
                </a:lnTo>
                <a:lnTo>
                  <a:pt x="24" y="310"/>
                </a:lnTo>
                <a:lnTo>
                  <a:pt x="22" y="310"/>
                </a:lnTo>
                <a:lnTo>
                  <a:pt x="22" y="308"/>
                </a:lnTo>
                <a:lnTo>
                  <a:pt x="21" y="308"/>
                </a:lnTo>
                <a:lnTo>
                  <a:pt x="19" y="308"/>
                </a:lnTo>
                <a:lnTo>
                  <a:pt x="19" y="306"/>
                </a:lnTo>
                <a:lnTo>
                  <a:pt x="17" y="306"/>
                </a:lnTo>
                <a:lnTo>
                  <a:pt x="15" y="306"/>
                </a:lnTo>
                <a:lnTo>
                  <a:pt x="14" y="306"/>
                </a:lnTo>
                <a:lnTo>
                  <a:pt x="12" y="306"/>
                </a:lnTo>
                <a:lnTo>
                  <a:pt x="10" y="305"/>
                </a:lnTo>
                <a:lnTo>
                  <a:pt x="10" y="303"/>
                </a:lnTo>
                <a:lnTo>
                  <a:pt x="9" y="303"/>
                </a:lnTo>
                <a:lnTo>
                  <a:pt x="7" y="303"/>
                </a:lnTo>
                <a:lnTo>
                  <a:pt x="7" y="305"/>
                </a:lnTo>
                <a:lnTo>
                  <a:pt x="5" y="305"/>
                </a:lnTo>
                <a:lnTo>
                  <a:pt x="5" y="303"/>
                </a:lnTo>
                <a:lnTo>
                  <a:pt x="3" y="303"/>
                </a:lnTo>
                <a:lnTo>
                  <a:pt x="3" y="301"/>
                </a:lnTo>
                <a:lnTo>
                  <a:pt x="2" y="301"/>
                </a:lnTo>
                <a:lnTo>
                  <a:pt x="2" y="300"/>
                </a:lnTo>
                <a:lnTo>
                  <a:pt x="0" y="300"/>
                </a:lnTo>
                <a:lnTo>
                  <a:pt x="0" y="298"/>
                </a:lnTo>
                <a:lnTo>
                  <a:pt x="0" y="296"/>
                </a:lnTo>
                <a:lnTo>
                  <a:pt x="0" y="294"/>
                </a:lnTo>
                <a:lnTo>
                  <a:pt x="2" y="293"/>
                </a:lnTo>
                <a:lnTo>
                  <a:pt x="2" y="291"/>
                </a:lnTo>
                <a:lnTo>
                  <a:pt x="3" y="291"/>
                </a:lnTo>
                <a:lnTo>
                  <a:pt x="3" y="289"/>
                </a:lnTo>
                <a:lnTo>
                  <a:pt x="3" y="287"/>
                </a:lnTo>
                <a:lnTo>
                  <a:pt x="3" y="286"/>
                </a:lnTo>
                <a:lnTo>
                  <a:pt x="3" y="284"/>
                </a:lnTo>
                <a:lnTo>
                  <a:pt x="3" y="282"/>
                </a:lnTo>
                <a:lnTo>
                  <a:pt x="3" y="281"/>
                </a:lnTo>
                <a:lnTo>
                  <a:pt x="5" y="281"/>
                </a:lnTo>
                <a:lnTo>
                  <a:pt x="5" y="279"/>
                </a:lnTo>
                <a:lnTo>
                  <a:pt x="7" y="279"/>
                </a:lnTo>
                <a:lnTo>
                  <a:pt x="7" y="277"/>
                </a:lnTo>
                <a:lnTo>
                  <a:pt x="9" y="277"/>
                </a:lnTo>
                <a:lnTo>
                  <a:pt x="9" y="275"/>
                </a:lnTo>
                <a:lnTo>
                  <a:pt x="9" y="274"/>
                </a:lnTo>
                <a:lnTo>
                  <a:pt x="9" y="272"/>
                </a:lnTo>
                <a:lnTo>
                  <a:pt x="9" y="270"/>
                </a:lnTo>
                <a:lnTo>
                  <a:pt x="7" y="270"/>
                </a:lnTo>
                <a:lnTo>
                  <a:pt x="7" y="269"/>
                </a:lnTo>
                <a:lnTo>
                  <a:pt x="7" y="267"/>
                </a:lnTo>
                <a:lnTo>
                  <a:pt x="9" y="267"/>
                </a:lnTo>
                <a:lnTo>
                  <a:pt x="9" y="265"/>
                </a:lnTo>
                <a:lnTo>
                  <a:pt x="10" y="265"/>
                </a:lnTo>
                <a:lnTo>
                  <a:pt x="10" y="263"/>
                </a:lnTo>
                <a:lnTo>
                  <a:pt x="12" y="263"/>
                </a:lnTo>
                <a:lnTo>
                  <a:pt x="12" y="262"/>
                </a:lnTo>
                <a:lnTo>
                  <a:pt x="12" y="260"/>
                </a:lnTo>
                <a:lnTo>
                  <a:pt x="14" y="260"/>
                </a:lnTo>
                <a:lnTo>
                  <a:pt x="14" y="258"/>
                </a:lnTo>
                <a:lnTo>
                  <a:pt x="15" y="258"/>
                </a:lnTo>
                <a:lnTo>
                  <a:pt x="15" y="257"/>
                </a:lnTo>
                <a:lnTo>
                  <a:pt x="17" y="257"/>
                </a:lnTo>
                <a:lnTo>
                  <a:pt x="19" y="255"/>
                </a:lnTo>
                <a:lnTo>
                  <a:pt x="19" y="253"/>
                </a:lnTo>
                <a:lnTo>
                  <a:pt x="19" y="251"/>
                </a:lnTo>
                <a:lnTo>
                  <a:pt x="21" y="251"/>
                </a:lnTo>
                <a:lnTo>
                  <a:pt x="21" y="250"/>
                </a:lnTo>
                <a:lnTo>
                  <a:pt x="21" y="248"/>
                </a:lnTo>
                <a:lnTo>
                  <a:pt x="21" y="246"/>
                </a:lnTo>
                <a:lnTo>
                  <a:pt x="21" y="244"/>
                </a:lnTo>
                <a:lnTo>
                  <a:pt x="21" y="243"/>
                </a:lnTo>
                <a:lnTo>
                  <a:pt x="22" y="241"/>
                </a:lnTo>
                <a:lnTo>
                  <a:pt x="21" y="239"/>
                </a:lnTo>
                <a:lnTo>
                  <a:pt x="21" y="238"/>
                </a:lnTo>
                <a:lnTo>
                  <a:pt x="21" y="236"/>
                </a:lnTo>
                <a:lnTo>
                  <a:pt x="22" y="236"/>
                </a:lnTo>
                <a:lnTo>
                  <a:pt x="22" y="234"/>
                </a:lnTo>
                <a:lnTo>
                  <a:pt x="22" y="232"/>
                </a:lnTo>
                <a:lnTo>
                  <a:pt x="24" y="232"/>
                </a:lnTo>
                <a:lnTo>
                  <a:pt x="24" y="231"/>
                </a:lnTo>
                <a:lnTo>
                  <a:pt x="26" y="231"/>
                </a:lnTo>
                <a:lnTo>
                  <a:pt x="26" y="229"/>
                </a:lnTo>
                <a:lnTo>
                  <a:pt x="26" y="227"/>
                </a:lnTo>
                <a:lnTo>
                  <a:pt x="26" y="226"/>
                </a:lnTo>
                <a:lnTo>
                  <a:pt x="26" y="224"/>
                </a:lnTo>
                <a:lnTo>
                  <a:pt x="27" y="224"/>
                </a:lnTo>
                <a:lnTo>
                  <a:pt x="27" y="222"/>
                </a:lnTo>
                <a:lnTo>
                  <a:pt x="27" y="220"/>
                </a:lnTo>
                <a:lnTo>
                  <a:pt x="27" y="219"/>
                </a:lnTo>
                <a:lnTo>
                  <a:pt x="27" y="217"/>
                </a:lnTo>
                <a:lnTo>
                  <a:pt x="27" y="215"/>
                </a:lnTo>
                <a:lnTo>
                  <a:pt x="29" y="215"/>
                </a:lnTo>
                <a:lnTo>
                  <a:pt x="31" y="215"/>
                </a:lnTo>
                <a:lnTo>
                  <a:pt x="31" y="213"/>
                </a:lnTo>
                <a:lnTo>
                  <a:pt x="31" y="212"/>
                </a:lnTo>
                <a:lnTo>
                  <a:pt x="31" y="210"/>
                </a:lnTo>
                <a:lnTo>
                  <a:pt x="31" y="208"/>
                </a:lnTo>
                <a:lnTo>
                  <a:pt x="33" y="208"/>
                </a:lnTo>
                <a:lnTo>
                  <a:pt x="33" y="207"/>
                </a:lnTo>
                <a:lnTo>
                  <a:pt x="33" y="205"/>
                </a:lnTo>
                <a:lnTo>
                  <a:pt x="33" y="203"/>
                </a:lnTo>
                <a:lnTo>
                  <a:pt x="34" y="203"/>
                </a:lnTo>
                <a:lnTo>
                  <a:pt x="34" y="201"/>
                </a:lnTo>
                <a:lnTo>
                  <a:pt x="36" y="201"/>
                </a:lnTo>
                <a:lnTo>
                  <a:pt x="36" y="200"/>
                </a:lnTo>
                <a:lnTo>
                  <a:pt x="38" y="200"/>
                </a:lnTo>
                <a:lnTo>
                  <a:pt x="38" y="198"/>
                </a:lnTo>
                <a:lnTo>
                  <a:pt x="39" y="198"/>
                </a:lnTo>
                <a:lnTo>
                  <a:pt x="39" y="196"/>
                </a:lnTo>
                <a:lnTo>
                  <a:pt x="41" y="196"/>
                </a:lnTo>
                <a:lnTo>
                  <a:pt x="41" y="195"/>
                </a:lnTo>
                <a:lnTo>
                  <a:pt x="41" y="193"/>
                </a:lnTo>
                <a:lnTo>
                  <a:pt x="43" y="193"/>
                </a:lnTo>
                <a:lnTo>
                  <a:pt x="43" y="191"/>
                </a:lnTo>
                <a:lnTo>
                  <a:pt x="45" y="191"/>
                </a:lnTo>
                <a:lnTo>
                  <a:pt x="46" y="191"/>
                </a:lnTo>
                <a:lnTo>
                  <a:pt x="48" y="191"/>
                </a:lnTo>
                <a:lnTo>
                  <a:pt x="50" y="189"/>
                </a:lnTo>
                <a:lnTo>
                  <a:pt x="50" y="188"/>
                </a:lnTo>
                <a:lnTo>
                  <a:pt x="50" y="186"/>
                </a:lnTo>
                <a:lnTo>
                  <a:pt x="50" y="184"/>
                </a:lnTo>
                <a:lnTo>
                  <a:pt x="50" y="182"/>
                </a:lnTo>
                <a:lnTo>
                  <a:pt x="50" y="181"/>
                </a:lnTo>
                <a:lnTo>
                  <a:pt x="50" y="179"/>
                </a:lnTo>
                <a:lnTo>
                  <a:pt x="52" y="179"/>
                </a:lnTo>
                <a:lnTo>
                  <a:pt x="52" y="177"/>
                </a:lnTo>
                <a:lnTo>
                  <a:pt x="52" y="176"/>
                </a:lnTo>
                <a:lnTo>
                  <a:pt x="53" y="176"/>
                </a:lnTo>
                <a:lnTo>
                  <a:pt x="53" y="174"/>
                </a:lnTo>
                <a:lnTo>
                  <a:pt x="55" y="174"/>
                </a:lnTo>
                <a:lnTo>
                  <a:pt x="55" y="172"/>
                </a:lnTo>
                <a:lnTo>
                  <a:pt x="55" y="170"/>
                </a:lnTo>
                <a:lnTo>
                  <a:pt x="55" y="169"/>
                </a:lnTo>
                <a:lnTo>
                  <a:pt x="55" y="167"/>
                </a:lnTo>
                <a:lnTo>
                  <a:pt x="57" y="167"/>
                </a:lnTo>
                <a:lnTo>
                  <a:pt x="57" y="165"/>
                </a:lnTo>
                <a:lnTo>
                  <a:pt x="57" y="164"/>
                </a:lnTo>
                <a:lnTo>
                  <a:pt x="57" y="162"/>
                </a:lnTo>
                <a:lnTo>
                  <a:pt x="57" y="160"/>
                </a:lnTo>
                <a:lnTo>
                  <a:pt x="57" y="158"/>
                </a:lnTo>
                <a:lnTo>
                  <a:pt x="57" y="157"/>
                </a:lnTo>
                <a:lnTo>
                  <a:pt x="57" y="155"/>
                </a:lnTo>
                <a:lnTo>
                  <a:pt x="57" y="153"/>
                </a:lnTo>
                <a:lnTo>
                  <a:pt x="57" y="151"/>
                </a:lnTo>
                <a:lnTo>
                  <a:pt x="57" y="150"/>
                </a:lnTo>
                <a:lnTo>
                  <a:pt x="55" y="150"/>
                </a:lnTo>
                <a:lnTo>
                  <a:pt x="57" y="150"/>
                </a:lnTo>
                <a:lnTo>
                  <a:pt x="57" y="148"/>
                </a:lnTo>
                <a:lnTo>
                  <a:pt x="58" y="148"/>
                </a:lnTo>
                <a:lnTo>
                  <a:pt x="60" y="148"/>
                </a:lnTo>
                <a:lnTo>
                  <a:pt x="62" y="148"/>
                </a:lnTo>
                <a:lnTo>
                  <a:pt x="62" y="146"/>
                </a:lnTo>
                <a:lnTo>
                  <a:pt x="62" y="145"/>
                </a:lnTo>
                <a:lnTo>
                  <a:pt x="62" y="143"/>
                </a:lnTo>
                <a:lnTo>
                  <a:pt x="60" y="143"/>
                </a:lnTo>
                <a:lnTo>
                  <a:pt x="60" y="141"/>
                </a:lnTo>
                <a:lnTo>
                  <a:pt x="58" y="141"/>
                </a:lnTo>
                <a:lnTo>
                  <a:pt x="58" y="139"/>
                </a:lnTo>
                <a:lnTo>
                  <a:pt x="58" y="138"/>
                </a:lnTo>
                <a:lnTo>
                  <a:pt x="58" y="136"/>
                </a:lnTo>
                <a:lnTo>
                  <a:pt x="58" y="134"/>
                </a:lnTo>
                <a:lnTo>
                  <a:pt x="58" y="133"/>
                </a:lnTo>
                <a:lnTo>
                  <a:pt x="57" y="133"/>
                </a:lnTo>
                <a:lnTo>
                  <a:pt x="57" y="131"/>
                </a:lnTo>
                <a:lnTo>
                  <a:pt x="58" y="131"/>
                </a:lnTo>
                <a:lnTo>
                  <a:pt x="58" y="129"/>
                </a:lnTo>
                <a:lnTo>
                  <a:pt x="58" y="127"/>
                </a:lnTo>
                <a:lnTo>
                  <a:pt x="58" y="126"/>
                </a:lnTo>
                <a:lnTo>
                  <a:pt x="58" y="124"/>
                </a:lnTo>
                <a:lnTo>
                  <a:pt x="58" y="122"/>
                </a:lnTo>
                <a:lnTo>
                  <a:pt x="58" y="121"/>
                </a:lnTo>
                <a:lnTo>
                  <a:pt x="58" y="119"/>
                </a:lnTo>
                <a:lnTo>
                  <a:pt x="57" y="119"/>
                </a:lnTo>
                <a:lnTo>
                  <a:pt x="57" y="117"/>
                </a:lnTo>
                <a:lnTo>
                  <a:pt x="55" y="117"/>
                </a:lnTo>
                <a:lnTo>
                  <a:pt x="55" y="115"/>
                </a:lnTo>
                <a:lnTo>
                  <a:pt x="53" y="115"/>
                </a:lnTo>
                <a:lnTo>
                  <a:pt x="53" y="114"/>
                </a:lnTo>
                <a:lnTo>
                  <a:pt x="52" y="114"/>
                </a:lnTo>
                <a:lnTo>
                  <a:pt x="52" y="112"/>
                </a:lnTo>
                <a:lnTo>
                  <a:pt x="52" y="110"/>
                </a:lnTo>
                <a:lnTo>
                  <a:pt x="52" y="108"/>
                </a:lnTo>
                <a:lnTo>
                  <a:pt x="53" y="108"/>
                </a:lnTo>
                <a:lnTo>
                  <a:pt x="53" y="107"/>
                </a:lnTo>
                <a:lnTo>
                  <a:pt x="53" y="105"/>
                </a:lnTo>
                <a:lnTo>
                  <a:pt x="53" y="103"/>
                </a:lnTo>
                <a:lnTo>
                  <a:pt x="53" y="102"/>
                </a:lnTo>
                <a:lnTo>
                  <a:pt x="53" y="100"/>
                </a:lnTo>
                <a:lnTo>
                  <a:pt x="53" y="98"/>
                </a:lnTo>
                <a:lnTo>
                  <a:pt x="53" y="96"/>
                </a:lnTo>
                <a:lnTo>
                  <a:pt x="52" y="96"/>
                </a:lnTo>
                <a:lnTo>
                  <a:pt x="52" y="95"/>
                </a:lnTo>
                <a:lnTo>
                  <a:pt x="52" y="93"/>
                </a:lnTo>
                <a:lnTo>
                  <a:pt x="52" y="91"/>
                </a:lnTo>
                <a:lnTo>
                  <a:pt x="52" y="90"/>
                </a:lnTo>
                <a:lnTo>
                  <a:pt x="50" y="90"/>
                </a:lnTo>
                <a:lnTo>
                  <a:pt x="50" y="88"/>
                </a:lnTo>
                <a:lnTo>
                  <a:pt x="50" y="86"/>
                </a:lnTo>
                <a:lnTo>
                  <a:pt x="48" y="86"/>
                </a:lnTo>
                <a:lnTo>
                  <a:pt x="48" y="84"/>
                </a:lnTo>
                <a:lnTo>
                  <a:pt x="46" y="84"/>
                </a:lnTo>
                <a:lnTo>
                  <a:pt x="46" y="83"/>
                </a:lnTo>
                <a:lnTo>
                  <a:pt x="46" y="81"/>
                </a:lnTo>
                <a:lnTo>
                  <a:pt x="46" y="79"/>
                </a:lnTo>
                <a:lnTo>
                  <a:pt x="48" y="79"/>
                </a:lnTo>
                <a:lnTo>
                  <a:pt x="50" y="79"/>
                </a:lnTo>
                <a:lnTo>
                  <a:pt x="50" y="77"/>
                </a:lnTo>
                <a:lnTo>
                  <a:pt x="52" y="77"/>
                </a:lnTo>
                <a:lnTo>
                  <a:pt x="52" y="76"/>
                </a:lnTo>
                <a:lnTo>
                  <a:pt x="53" y="76"/>
                </a:lnTo>
                <a:lnTo>
                  <a:pt x="55" y="76"/>
                </a:lnTo>
                <a:lnTo>
                  <a:pt x="55" y="74"/>
                </a:lnTo>
                <a:lnTo>
                  <a:pt x="55" y="72"/>
                </a:lnTo>
                <a:lnTo>
                  <a:pt x="57" y="72"/>
                </a:lnTo>
                <a:lnTo>
                  <a:pt x="57" y="71"/>
                </a:lnTo>
                <a:lnTo>
                  <a:pt x="57" y="69"/>
                </a:lnTo>
                <a:lnTo>
                  <a:pt x="57" y="67"/>
                </a:lnTo>
                <a:lnTo>
                  <a:pt x="57" y="65"/>
                </a:lnTo>
                <a:lnTo>
                  <a:pt x="58" y="65"/>
                </a:lnTo>
                <a:lnTo>
                  <a:pt x="58" y="64"/>
                </a:lnTo>
                <a:lnTo>
                  <a:pt x="58" y="65"/>
                </a:lnTo>
                <a:lnTo>
                  <a:pt x="60" y="65"/>
                </a:lnTo>
                <a:lnTo>
                  <a:pt x="60" y="67"/>
                </a:lnTo>
                <a:lnTo>
                  <a:pt x="62" y="67"/>
                </a:lnTo>
                <a:lnTo>
                  <a:pt x="62" y="69"/>
                </a:lnTo>
                <a:lnTo>
                  <a:pt x="64" y="69"/>
                </a:lnTo>
                <a:lnTo>
                  <a:pt x="65" y="69"/>
                </a:lnTo>
                <a:lnTo>
                  <a:pt x="67" y="69"/>
                </a:lnTo>
                <a:lnTo>
                  <a:pt x="67" y="71"/>
                </a:lnTo>
                <a:lnTo>
                  <a:pt x="69" y="71"/>
                </a:lnTo>
                <a:lnTo>
                  <a:pt x="69" y="72"/>
                </a:lnTo>
                <a:lnTo>
                  <a:pt x="70" y="72"/>
                </a:lnTo>
                <a:lnTo>
                  <a:pt x="72" y="72"/>
                </a:lnTo>
                <a:lnTo>
                  <a:pt x="72" y="74"/>
                </a:lnTo>
                <a:lnTo>
                  <a:pt x="74" y="74"/>
                </a:lnTo>
                <a:lnTo>
                  <a:pt x="74" y="76"/>
                </a:lnTo>
                <a:lnTo>
                  <a:pt x="76" y="76"/>
                </a:lnTo>
                <a:lnTo>
                  <a:pt x="76" y="77"/>
                </a:lnTo>
                <a:lnTo>
                  <a:pt x="77" y="77"/>
                </a:lnTo>
                <a:lnTo>
                  <a:pt x="77" y="79"/>
                </a:lnTo>
                <a:lnTo>
                  <a:pt x="79" y="79"/>
                </a:lnTo>
                <a:lnTo>
                  <a:pt x="81" y="79"/>
                </a:lnTo>
                <a:lnTo>
                  <a:pt x="81" y="81"/>
                </a:lnTo>
                <a:lnTo>
                  <a:pt x="81" y="83"/>
                </a:lnTo>
                <a:lnTo>
                  <a:pt x="83" y="83"/>
                </a:lnTo>
                <a:lnTo>
                  <a:pt x="83" y="84"/>
                </a:lnTo>
                <a:lnTo>
                  <a:pt x="81" y="84"/>
                </a:lnTo>
                <a:lnTo>
                  <a:pt x="83" y="84"/>
                </a:lnTo>
                <a:lnTo>
                  <a:pt x="81" y="84"/>
                </a:lnTo>
                <a:lnTo>
                  <a:pt x="81" y="86"/>
                </a:lnTo>
                <a:lnTo>
                  <a:pt x="83" y="86"/>
                </a:lnTo>
                <a:lnTo>
                  <a:pt x="83" y="88"/>
                </a:lnTo>
                <a:lnTo>
                  <a:pt x="84" y="88"/>
                </a:lnTo>
                <a:lnTo>
                  <a:pt x="86" y="88"/>
                </a:lnTo>
                <a:lnTo>
                  <a:pt x="86" y="90"/>
                </a:lnTo>
                <a:lnTo>
                  <a:pt x="88" y="90"/>
                </a:lnTo>
                <a:lnTo>
                  <a:pt x="88" y="91"/>
                </a:lnTo>
                <a:lnTo>
                  <a:pt x="88" y="93"/>
                </a:lnTo>
                <a:lnTo>
                  <a:pt x="89" y="93"/>
                </a:lnTo>
                <a:lnTo>
                  <a:pt x="89" y="95"/>
                </a:lnTo>
                <a:lnTo>
                  <a:pt x="89" y="96"/>
                </a:lnTo>
                <a:lnTo>
                  <a:pt x="91" y="96"/>
                </a:lnTo>
                <a:lnTo>
                  <a:pt x="91" y="98"/>
                </a:lnTo>
                <a:lnTo>
                  <a:pt x="93" y="98"/>
                </a:lnTo>
                <a:lnTo>
                  <a:pt x="93" y="100"/>
                </a:lnTo>
                <a:lnTo>
                  <a:pt x="95" y="100"/>
                </a:lnTo>
                <a:lnTo>
                  <a:pt x="96" y="100"/>
                </a:lnTo>
                <a:lnTo>
                  <a:pt x="98" y="100"/>
                </a:lnTo>
                <a:lnTo>
                  <a:pt x="98" y="102"/>
                </a:lnTo>
                <a:lnTo>
                  <a:pt x="100" y="102"/>
                </a:lnTo>
                <a:lnTo>
                  <a:pt x="101" y="102"/>
                </a:lnTo>
                <a:lnTo>
                  <a:pt x="103" y="102"/>
                </a:lnTo>
                <a:lnTo>
                  <a:pt x="103" y="100"/>
                </a:lnTo>
                <a:lnTo>
                  <a:pt x="105" y="100"/>
                </a:lnTo>
                <a:lnTo>
                  <a:pt x="105" y="102"/>
                </a:lnTo>
                <a:lnTo>
                  <a:pt x="107" y="102"/>
                </a:lnTo>
                <a:lnTo>
                  <a:pt x="108" y="102"/>
                </a:lnTo>
                <a:lnTo>
                  <a:pt x="108" y="103"/>
                </a:lnTo>
                <a:lnTo>
                  <a:pt x="110" y="103"/>
                </a:lnTo>
                <a:lnTo>
                  <a:pt x="110" y="105"/>
                </a:lnTo>
                <a:lnTo>
                  <a:pt x="110" y="107"/>
                </a:lnTo>
                <a:lnTo>
                  <a:pt x="112" y="107"/>
                </a:lnTo>
                <a:lnTo>
                  <a:pt x="113" y="107"/>
                </a:lnTo>
                <a:lnTo>
                  <a:pt x="113" y="105"/>
                </a:lnTo>
                <a:lnTo>
                  <a:pt x="112" y="105"/>
                </a:lnTo>
                <a:lnTo>
                  <a:pt x="113" y="105"/>
                </a:lnTo>
                <a:lnTo>
                  <a:pt x="115" y="105"/>
                </a:lnTo>
                <a:lnTo>
                  <a:pt x="117" y="105"/>
                </a:lnTo>
                <a:lnTo>
                  <a:pt x="119" y="105"/>
                </a:lnTo>
                <a:lnTo>
                  <a:pt x="119" y="103"/>
                </a:lnTo>
                <a:lnTo>
                  <a:pt x="120" y="103"/>
                </a:lnTo>
                <a:lnTo>
                  <a:pt x="122" y="103"/>
                </a:lnTo>
                <a:lnTo>
                  <a:pt x="122" y="105"/>
                </a:lnTo>
                <a:lnTo>
                  <a:pt x="122" y="107"/>
                </a:lnTo>
                <a:lnTo>
                  <a:pt x="124" y="107"/>
                </a:lnTo>
                <a:lnTo>
                  <a:pt x="124" y="108"/>
                </a:lnTo>
                <a:lnTo>
                  <a:pt x="126" y="108"/>
                </a:lnTo>
                <a:lnTo>
                  <a:pt x="126" y="110"/>
                </a:lnTo>
                <a:lnTo>
                  <a:pt x="127" y="110"/>
                </a:lnTo>
                <a:lnTo>
                  <a:pt x="127" y="112"/>
                </a:lnTo>
                <a:lnTo>
                  <a:pt x="129" y="112"/>
                </a:lnTo>
                <a:lnTo>
                  <a:pt x="131" y="112"/>
                </a:lnTo>
                <a:lnTo>
                  <a:pt x="132" y="112"/>
                </a:lnTo>
                <a:lnTo>
                  <a:pt x="132" y="110"/>
                </a:lnTo>
                <a:lnTo>
                  <a:pt x="134" y="110"/>
                </a:lnTo>
                <a:lnTo>
                  <a:pt x="134" y="108"/>
                </a:lnTo>
                <a:lnTo>
                  <a:pt x="136" y="108"/>
                </a:lnTo>
                <a:lnTo>
                  <a:pt x="138" y="108"/>
                </a:lnTo>
                <a:lnTo>
                  <a:pt x="139" y="108"/>
                </a:lnTo>
                <a:lnTo>
                  <a:pt x="141" y="108"/>
                </a:lnTo>
                <a:lnTo>
                  <a:pt x="141" y="107"/>
                </a:lnTo>
                <a:lnTo>
                  <a:pt x="143" y="107"/>
                </a:lnTo>
                <a:lnTo>
                  <a:pt x="143" y="105"/>
                </a:lnTo>
                <a:lnTo>
                  <a:pt x="143" y="103"/>
                </a:lnTo>
                <a:lnTo>
                  <a:pt x="144" y="103"/>
                </a:lnTo>
                <a:lnTo>
                  <a:pt x="144" y="102"/>
                </a:lnTo>
                <a:lnTo>
                  <a:pt x="146" y="102"/>
                </a:lnTo>
                <a:lnTo>
                  <a:pt x="148" y="102"/>
                </a:lnTo>
                <a:lnTo>
                  <a:pt x="148" y="100"/>
                </a:lnTo>
                <a:lnTo>
                  <a:pt x="148" y="102"/>
                </a:lnTo>
                <a:lnTo>
                  <a:pt x="150" y="102"/>
                </a:lnTo>
                <a:lnTo>
                  <a:pt x="150" y="100"/>
                </a:lnTo>
                <a:lnTo>
                  <a:pt x="150" y="98"/>
                </a:lnTo>
                <a:lnTo>
                  <a:pt x="150" y="100"/>
                </a:lnTo>
                <a:lnTo>
                  <a:pt x="151" y="100"/>
                </a:lnTo>
                <a:lnTo>
                  <a:pt x="151" y="98"/>
                </a:lnTo>
                <a:lnTo>
                  <a:pt x="151" y="96"/>
                </a:lnTo>
                <a:lnTo>
                  <a:pt x="151" y="95"/>
                </a:lnTo>
                <a:lnTo>
                  <a:pt x="151" y="93"/>
                </a:lnTo>
                <a:lnTo>
                  <a:pt x="153" y="93"/>
                </a:lnTo>
                <a:lnTo>
                  <a:pt x="153" y="95"/>
                </a:lnTo>
                <a:lnTo>
                  <a:pt x="155" y="95"/>
                </a:lnTo>
                <a:lnTo>
                  <a:pt x="153" y="95"/>
                </a:lnTo>
                <a:lnTo>
                  <a:pt x="153" y="93"/>
                </a:lnTo>
                <a:lnTo>
                  <a:pt x="155" y="93"/>
                </a:lnTo>
                <a:lnTo>
                  <a:pt x="155" y="91"/>
                </a:lnTo>
                <a:lnTo>
                  <a:pt x="153" y="91"/>
                </a:lnTo>
                <a:lnTo>
                  <a:pt x="153" y="90"/>
                </a:lnTo>
                <a:lnTo>
                  <a:pt x="153" y="88"/>
                </a:lnTo>
                <a:lnTo>
                  <a:pt x="153" y="86"/>
                </a:lnTo>
                <a:lnTo>
                  <a:pt x="153" y="84"/>
                </a:lnTo>
                <a:lnTo>
                  <a:pt x="155" y="84"/>
                </a:lnTo>
                <a:lnTo>
                  <a:pt x="157" y="84"/>
                </a:lnTo>
                <a:lnTo>
                  <a:pt x="158" y="84"/>
                </a:lnTo>
                <a:lnTo>
                  <a:pt x="158" y="83"/>
                </a:lnTo>
                <a:lnTo>
                  <a:pt x="158" y="84"/>
                </a:lnTo>
                <a:lnTo>
                  <a:pt x="160" y="84"/>
                </a:lnTo>
                <a:lnTo>
                  <a:pt x="160" y="83"/>
                </a:lnTo>
                <a:lnTo>
                  <a:pt x="162" y="83"/>
                </a:lnTo>
                <a:lnTo>
                  <a:pt x="163" y="83"/>
                </a:lnTo>
                <a:lnTo>
                  <a:pt x="165" y="83"/>
                </a:lnTo>
                <a:lnTo>
                  <a:pt x="167" y="81"/>
                </a:lnTo>
                <a:lnTo>
                  <a:pt x="169" y="81"/>
                </a:lnTo>
                <a:lnTo>
                  <a:pt x="169" y="79"/>
                </a:lnTo>
                <a:lnTo>
                  <a:pt x="170" y="79"/>
                </a:lnTo>
                <a:lnTo>
                  <a:pt x="170" y="77"/>
                </a:lnTo>
                <a:lnTo>
                  <a:pt x="172" y="77"/>
                </a:lnTo>
                <a:lnTo>
                  <a:pt x="174" y="77"/>
                </a:lnTo>
                <a:lnTo>
                  <a:pt x="174" y="76"/>
                </a:lnTo>
                <a:lnTo>
                  <a:pt x="174" y="74"/>
                </a:lnTo>
                <a:lnTo>
                  <a:pt x="174" y="72"/>
                </a:lnTo>
                <a:lnTo>
                  <a:pt x="174" y="74"/>
                </a:lnTo>
                <a:lnTo>
                  <a:pt x="175" y="74"/>
                </a:lnTo>
                <a:lnTo>
                  <a:pt x="177" y="74"/>
                </a:lnTo>
                <a:lnTo>
                  <a:pt x="177" y="72"/>
                </a:lnTo>
                <a:lnTo>
                  <a:pt x="179" y="72"/>
                </a:lnTo>
                <a:lnTo>
                  <a:pt x="177" y="72"/>
                </a:lnTo>
                <a:lnTo>
                  <a:pt x="177" y="71"/>
                </a:lnTo>
                <a:lnTo>
                  <a:pt x="177" y="69"/>
                </a:lnTo>
                <a:lnTo>
                  <a:pt x="177" y="67"/>
                </a:lnTo>
                <a:lnTo>
                  <a:pt x="177" y="65"/>
                </a:lnTo>
                <a:lnTo>
                  <a:pt x="177" y="64"/>
                </a:lnTo>
                <a:lnTo>
                  <a:pt x="177" y="62"/>
                </a:lnTo>
                <a:lnTo>
                  <a:pt x="177" y="60"/>
                </a:lnTo>
                <a:lnTo>
                  <a:pt x="177" y="59"/>
                </a:lnTo>
                <a:lnTo>
                  <a:pt x="177" y="57"/>
                </a:lnTo>
                <a:lnTo>
                  <a:pt x="177" y="55"/>
                </a:lnTo>
                <a:lnTo>
                  <a:pt x="177" y="53"/>
                </a:lnTo>
                <a:lnTo>
                  <a:pt x="175" y="53"/>
                </a:lnTo>
                <a:lnTo>
                  <a:pt x="177" y="53"/>
                </a:lnTo>
                <a:lnTo>
                  <a:pt x="175" y="53"/>
                </a:lnTo>
                <a:lnTo>
                  <a:pt x="175" y="52"/>
                </a:lnTo>
                <a:lnTo>
                  <a:pt x="175" y="50"/>
                </a:lnTo>
                <a:lnTo>
                  <a:pt x="175" y="48"/>
                </a:lnTo>
                <a:lnTo>
                  <a:pt x="175" y="46"/>
                </a:lnTo>
                <a:lnTo>
                  <a:pt x="175" y="45"/>
                </a:lnTo>
                <a:lnTo>
                  <a:pt x="175" y="43"/>
                </a:lnTo>
                <a:lnTo>
                  <a:pt x="177" y="43"/>
                </a:lnTo>
                <a:lnTo>
                  <a:pt x="179" y="43"/>
                </a:lnTo>
                <a:lnTo>
                  <a:pt x="179" y="41"/>
                </a:lnTo>
                <a:lnTo>
                  <a:pt x="181" y="41"/>
                </a:lnTo>
                <a:lnTo>
                  <a:pt x="181" y="40"/>
                </a:lnTo>
                <a:lnTo>
                  <a:pt x="182" y="40"/>
                </a:lnTo>
                <a:lnTo>
                  <a:pt x="184" y="40"/>
                </a:lnTo>
                <a:lnTo>
                  <a:pt x="184" y="38"/>
                </a:lnTo>
                <a:lnTo>
                  <a:pt x="184" y="36"/>
                </a:lnTo>
                <a:lnTo>
                  <a:pt x="186" y="36"/>
                </a:lnTo>
                <a:lnTo>
                  <a:pt x="186" y="34"/>
                </a:lnTo>
                <a:lnTo>
                  <a:pt x="186" y="33"/>
                </a:lnTo>
                <a:lnTo>
                  <a:pt x="187" y="33"/>
                </a:lnTo>
                <a:lnTo>
                  <a:pt x="186" y="33"/>
                </a:lnTo>
                <a:lnTo>
                  <a:pt x="186" y="31"/>
                </a:lnTo>
                <a:lnTo>
                  <a:pt x="186" y="29"/>
                </a:lnTo>
                <a:lnTo>
                  <a:pt x="186" y="28"/>
                </a:lnTo>
                <a:lnTo>
                  <a:pt x="187" y="28"/>
                </a:lnTo>
                <a:lnTo>
                  <a:pt x="189" y="28"/>
                </a:lnTo>
                <a:lnTo>
                  <a:pt x="189" y="26"/>
                </a:lnTo>
                <a:lnTo>
                  <a:pt x="191" y="28"/>
                </a:lnTo>
                <a:lnTo>
                  <a:pt x="193" y="28"/>
                </a:lnTo>
                <a:lnTo>
                  <a:pt x="193" y="26"/>
                </a:lnTo>
                <a:lnTo>
                  <a:pt x="194" y="26"/>
                </a:lnTo>
                <a:lnTo>
                  <a:pt x="196" y="26"/>
                </a:lnTo>
                <a:lnTo>
                  <a:pt x="196" y="24"/>
                </a:lnTo>
                <a:lnTo>
                  <a:pt x="198" y="24"/>
                </a:lnTo>
                <a:lnTo>
                  <a:pt x="198" y="22"/>
                </a:lnTo>
                <a:lnTo>
                  <a:pt x="200" y="22"/>
                </a:lnTo>
                <a:lnTo>
                  <a:pt x="200" y="21"/>
                </a:lnTo>
                <a:lnTo>
                  <a:pt x="201" y="21"/>
                </a:lnTo>
                <a:lnTo>
                  <a:pt x="203" y="21"/>
                </a:lnTo>
                <a:lnTo>
                  <a:pt x="203" y="19"/>
                </a:lnTo>
                <a:lnTo>
                  <a:pt x="205" y="19"/>
                </a:lnTo>
                <a:lnTo>
                  <a:pt x="205" y="21"/>
                </a:lnTo>
                <a:lnTo>
                  <a:pt x="206" y="21"/>
                </a:lnTo>
                <a:lnTo>
                  <a:pt x="206" y="22"/>
                </a:lnTo>
                <a:lnTo>
                  <a:pt x="208" y="22"/>
                </a:lnTo>
                <a:lnTo>
                  <a:pt x="208" y="24"/>
                </a:lnTo>
                <a:lnTo>
                  <a:pt x="210" y="24"/>
                </a:lnTo>
                <a:lnTo>
                  <a:pt x="212" y="24"/>
                </a:lnTo>
                <a:lnTo>
                  <a:pt x="213" y="24"/>
                </a:lnTo>
                <a:lnTo>
                  <a:pt x="213" y="22"/>
                </a:lnTo>
                <a:lnTo>
                  <a:pt x="213" y="21"/>
                </a:lnTo>
                <a:lnTo>
                  <a:pt x="213" y="19"/>
                </a:lnTo>
                <a:lnTo>
                  <a:pt x="215" y="19"/>
                </a:lnTo>
                <a:lnTo>
                  <a:pt x="215" y="17"/>
                </a:lnTo>
                <a:lnTo>
                  <a:pt x="217" y="17"/>
                </a:lnTo>
                <a:lnTo>
                  <a:pt x="217" y="19"/>
                </a:lnTo>
                <a:lnTo>
                  <a:pt x="217" y="17"/>
                </a:lnTo>
                <a:lnTo>
                  <a:pt x="218" y="17"/>
                </a:lnTo>
                <a:lnTo>
                  <a:pt x="218" y="15"/>
                </a:lnTo>
                <a:lnTo>
                  <a:pt x="220" y="15"/>
                </a:lnTo>
                <a:lnTo>
                  <a:pt x="218" y="15"/>
                </a:lnTo>
                <a:lnTo>
                  <a:pt x="220" y="17"/>
                </a:lnTo>
                <a:lnTo>
                  <a:pt x="222" y="17"/>
                </a:lnTo>
                <a:lnTo>
                  <a:pt x="222" y="15"/>
                </a:lnTo>
                <a:lnTo>
                  <a:pt x="224" y="15"/>
                </a:lnTo>
                <a:lnTo>
                  <a:pt x="225" y="15"/>
                </a:lnTo>
                <a:lnTo>
                  <a:pt x="225" y="17"/>
                </a:lnTo>
                <a:lnTo>
                  <a:pt x="225" y="15"/>
                </a:lnTo>
                <a:lnTo>
                  <a:pt x="227" y="15"/>
                </a:lnTo>
                <a:lnTo>
                  <a:pt x="229" y="15"/>
                </a:lnTo>
                <a:lnTo>
                  <a:pt x="229" y="17"/>
                </a:lnTo>
                <a:lnTo>
                  <a:pt x="229" y="15"/>
                </a:lnTo>
                <a:lnTo>
                  <a:pt x="231" y="15"/>
                </a:lnTo>
                <a:lnTo>
                  <a:pt x="231" y="17"/>
                </a:lnTo>
                <a:lnTo>
                  <a:pt x="232" y="17"/>
                </a:lnTo>
                <a:lnTo>
                  <a:pt x="234" y="17"/>
                </a:lnTo>
                <a:lnTo>
                  <a:pt x="236" y="17"/>
                </a:lnTo>
                <a:lnTo>
                  <a:pt x="236" y="19"/>
                </a:lnTo>
                <a:lnTo>
                  <a:pt x="237" y="19"/>
                </a:lnTo>
                <a:lnTo>
                  <a:pt x="237" y="17"/>
                </a:lnTo>
                <a:lnTo>
                  <a:pt x="239" y="17"/>
                </a:lnTo>
                <a:lnTo>
                  <a:pt x="239" y="19"/>
                </a:lnTo>
                <a:lnTo>
                  <a:pt x="241" y="19"/>
                </a:lnTo>
                <a:lnTo>
                  <a:pt x="241" y="21"/>
                </a:lnTo>
                <a:lnTo>
                  <a:pt x="243" y="21"/>
                </a:lnTo>
                <a:lnTo>
                  <a:pt x="244" y="21"/>
                </a:lnTo>
                <a:lnTo>
                  <a:pt x="246" y="21"/>
                </a:lnTo>
                <a:lnTo>
                  <a:pt x="248" y="21"/>
                </a:lnTo>
                <a:lnTo>
                  <a:pt x="248" y="19"/>
                </a:lnTo>
                <a:lnTo>
                  <a:pt x="249" y="19"/>
                </a:lnTo>
                <a:lnTo>
                  <a:pt x="251" y="19"/>
                </a:lnTo>
                <a:lnTo>
                  <a:pt x="251" y="17"/>
                </a:lnTo>
                <a:lnTo>
                  <a:pt x="253" y="17"/>
                </a:lnTo>
                <a:lnTo>
                  <a:pt x="255" y="17"/>
                </a:lnTo>
                <a:lnTo>
                  <a:pt x="255" y="19"/>
                </a:lnTo>
                <a:lnTo>
                  <a:pt x="256" y="19"/>
                </a:lnTo>
                <a:lnTo>
                  <a:pt x="256" y="21"/>
                </a:lnTo>
                <a:lnTo>
                  <a:pt x="258" y="21"/>
                </a:lnTo>
                <a:lnTo>
                  <a:pt x="258" y="19"/>
                </a:lnTo>
                <a:lnTo>
                  <a:pt x="260" y="19"/>
                </a:lnTo>
                <a:lnTo>
                  <a:pt x="261" y="19"/>
                </a:lnTo>
                <a:lnTo>
                  <a:pt x="261" y="17"/>
                </a:lnTo>
                <a:lnTo>
                  <a:pt x="263" y="17"/>
                </a:lnTo>
                <a:lnTo>
                  <a:pt x="263" y="19"/>
                </a:lnTo>
                <a:lnTo>
                  <a:pt x="265" y="19"/>
                </a:lnTo>
                <a:lnTo>
                  <a:pt x="265" y="17"/>
                </a:lnTo>
                <a:lnTo>
                  <a:pt x="267" y="17"/>
                </a:lnTo>
                <a:lnTo>
                  <a:pt x="267" y="15"/>
                </a:lnTo>
                <a:lnTo>
                  <a:pt x="265" y="15"/>
                </a:lnTo>
                <a:lnTo>
                  <a:pt x="265" y="14"/>
                </a:lnTo>
                <a:lnTo>
                  <a:pt x="267" y="14"/>
                </a:lnTo>
                <a:lnTo>
                  <a:pt x="267" y="12"/>
                </a:lnTo>
                <a:lnTo>
                  <a:pt x="267" y="10"/>
                </a:lnTo>
                <a:lnTo>
                  <a:pt x="268" y="10"/>
                </a:lnTo>
                <a:lnTo>
                  <a:pt x="268" y="9"/>
                </a:lnTo>
                <a:lnTo>
                  <a:pt x="270" y="9"/>
                </a:lnTo>
                <a:lnTo>
                  <a:pt x="270" y="7"/>
                </a:lnTo>
                <a:lnTo>
                  <a:pt x="272" y="5"/>
                </a:lnTo>
                <a:lnTo>
                  <a:pt x="279" y="0"/>
                </a:lnTo>
                <a:lnTo>
                  <a:pt x="284" y="7"/>
                </a:lnTo>
                <a:lnTo>
                  <a:pt x="291" y="15"/>
                </a:lnTo>
                <a:close/>
              </a:path>
            </a:pathLst>
          </a:custGeom>
          <a:solidFill>
            <a:schemeClr val="tx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24"/>
          <p:cNvSpPr>
            <a:spLocks/>
          </p:cNvSpPr>
          <p:nvPr/>
        </p:nvSpPr>
        <p:spPr bwMode="auto">
          <a:xfrm>
            <a:off x="6266901" y="3636707"/>
            <a:ext cx="962022" cy="1115415"/>
          </a:xfrm>
          <a:custGeom>
            <a:avLst/>
            <a:gdLst>
              <a:gd name="T0" fmla="*/ 133 w 508"/>
              <a:gd name="T1" fmla="*/ 31 h 589"/>
              <a:gd name="T2" fmla="*/ 215 w 508"/>
              <a:gd name="T3" fmla="*/ 110 h 589"/>
              <a:gd name="T4" fmla="*/ 293 w 508"/>
              <a:gd name="T5" fmla="*/ 207 h 589"/>
              <a:gd name="T6" fmla="*/ 373 w 508"/>
              <a:gd name="T7" fmla="*/ 295 h 589"/>
              <a:gd name="T8" fmla="*/ 423 w 508"/>
              <a:gd name="T9" fmla="*/ 375 h 589"/>
              <a:gd name="T10" fmla="*/ 492 w 508"/>
              <a:gd name="T11" fmla="*/ 460 h 589"/>
              <a:gd name="T12" fmla="*/ 496 w 508"/>
              <a:gd name="T13" fmla="*/ 491 h 589"/>
              <a:gd name="T14" fmla="*/ 487 w 508"/>
              <a:gd name="T15" fmla="*/ 496 h 589"/>
              <a:gd name="T16" fmla="*/ 475 w 508"/>
              <a:gd name="T17" fmla="*/ 498 h 589"/>
              <a:gd name="T18" fmla="*/ 461 w 508"/>
              <a:gd name="T19" fmla="*/ 494 h 589"/>
              <a:gd name="T20" fmla="*/ 451 w 508"/>
              <a:gd name="T21" fmla="*/ 494 h 589"/>
              <a:gd name="T22" fmla="*/ 442 w 508"/>
              <a:gd name="T23" fmla="*/ 498 h 589"/>
              <a:gd name="T24" fmla="*/ 432 w 508"/>
              <a:gd name="T25" fmla="*/ 498 h 589"/>
              <a:gd name="T26" fmla="*/ 418 w 508"/>
              <a:gd name="T27" fmla="*/ 503 h 589"/>
              <a:gd name="T28" fmla="*/ 413 w 508"/>
              <a:gd name="T29" fmla="*/ 515 h 589"/>
              <a:gd name="T30" fmla="*/ 404 w 508"/>
              <a:gd name="T31" fmla="*/ 527 h 589"/>
              <a:gd name="T32" fmla="*/ 406 w 508"/>
              <a:gd name="T33" fmla="*/ 542 h 589"/>
              <a:gd name="T34" fmla="*/ 403 w 508"/>
              <a:gd name="T35" fmla="*/ 553 h 589"/>
              <a:gd name="T36" fmla="*/ 389 w 508"/>
              <a:gd name="T37" fmla="*/ 561 h 589"/>
              <a:gd name="T38" fmla="*/ 384 w 508"/>
              <a:gd name="T39" fmla="*/ 570 h 589"/>
              <a:gd name="T40" fmla="*/ 379 w 508"/>
              <a:gd name="T41" fmla="*/ 575 h 589"/>
              <a:gd name="T42" fmla="*/ 370 w 508"/>
              <a:gd name="T43" fmla="*/ 584 h 589"/>
              <a:gd name="T44" fmla="*/ 356 w 508"/>
              <a:gd name="T45" fmla="*/ 587 h 589"/>
              <a:gd name="T46" fmla="*/ 344 w 508"/>
              <a:gd name="T47" fmla="*/ 582 h 589"/>
              <a:gd name="T48" fmla="*/ 334 w 508"/>
              <a:gd name="T49" fmla="*/ 579 h 589"/>
              <a:gd name="T50" fmla="*/ 320 w 508"/>
              <a:gd name="T51" fmla="*/ 575 h 589"/>
              <a:gd name="T52" fmla="*/ 312 w 508"/>
              <a:gd name="T53" fmla="*/ 563 h 589"/>
              <a:gd name="T54" fmla="*/ 306 w 508"/>
              <a:gd name="T55" fmla="*/ 554 h 589"/>
              <a:gd name="T56" fmla="*/ 294 w 508"/>
              <a:gd name="T57" fmla="*/ 546 h 589"/>
              <a:gd name="T58" fmla="*/ 286 w 508"/>
              <a:gd name="T59" fmla="*/ 548 h 589"/>
              <a:gd name="T60" fmla="*/ 275 w 508"/>
              <a:gd name="T61" fmla="*/ 558 h 589"/>
              <a:gd name="T62" fmla="*/ 281 w 508"/>
              <a:gd name="T63" fmla="*/ 573 h 589"/>
              <a:gd name="T64" fmla="*/ 272 w 508"/>
              <a:gd name="T65" fmla="*/ 584 h 589"/>
              <a:gd name="T66" fmla="*/ 256 w 508"/>
              <a:gd name="T67" fmla="*/ 584 h 589"/>
              <a:gd name="T68" fmla="*/ 248 w 508"/>
              <a:gd name="T69" fmla="*/ 572 h 589"/>
              <a:gd name="T70" fmla="*/ 236 w 508"/>
              <a:gd name="T71" fmla="*/ 561 h 589"/>
              <a:gd name="T72" fmla="*/ 225 w 508"/>
              <a:gd name="T73" fmla="*/ 575 h 589"/>
              <a:gd name="T74" fmla="*/ 207 w 508"/>
              <a:gd name="T75" fmla="*/ 577 h 589"/>
              <a:gd name="T76" fmla="*/ 186 w 508"/>
              <a:gd name="T77" fmla="*/ 577 h 589"/>
              <a:gd name="T78" fmla="*/ 165 w 508"/>
              <a:gd name="T79" fmla="*/ 579 h 589"/>
              <a:gd name="T80" fmla="*/ 145 w 508"/>
              <a:gd name="T81" fmla="*/ 579 h 589"/>
              <a:gd name="T82" fmla="*/ 133 w 508"/>
              <a:gd name="T83" fmla="*/ 568 h 589"/>
              <a:gd name="T84" fmla="*/ 119 w 508"/>
              <a:gd name="T85" fmla="*/ 561 h 589"/>
              <a:gd name="T86" fmla="*/ 119 w 508"/>
              <a:gd name="T87" fmla="*/ 548 h 589"/>
              <a:gd name="T88" fmla="*/ 108 w 508"/>
              <a:gd name="T89" fmla="*/ 537 h 589"/>
              <a:gd name="T90" fmla="*/ 95 w 508"/>
              <a:gd name="T91" fmla="*/ 525 h 589"/>
              <a:gd name="T92" fmla="*/ 83 w 508"/>
              <a:gd name="T93" fmla="*/ 515 h 589"/>
              <a:gd name="T94" fmla="*/ 72 w 508"/>
              <a:gd name="T95" fmla="*/ 505 h 589"/>
              <a:gd name="T96" fmla="*/ 62 w 508"/>
              <a:gd name="T97" fmla="*/ 494 h 589"/>
              <a:gd name="T98" fmla="*/ 53 w 508"/>
              <a:gd name="T99" fmla="*/ 482 h 589"/>
              <a:gd name="T100" fmla="*/ 59 w 508"/>
              <a:gd name="T101" fmla="*/ 467 h 589"/>
              <a:gd name="T102" fmla="*/ 53 w 508"/>
              <a:gd name="T103" fmla="*/ 455 h 589"/>
              <a:gd name="T104" fmla="*/ 41 w 508"/>
              <a:gd name="T105" fmla="*/ 446 h 589"/>
              <a:gd name="T106" fmla="*/ 38 w 508"/>
              <a:gd name="T107" fmla="*/ 432 h 589"/>
              <a:gd name="T108" fmla="*/ 41 w 508"/>
              <a:gd name="T109" fmla="*/ 415 h 589"/>
              <a:gd name="T110" fmla="*/ 36 w 508"/>
              <a:gd name="T111" fmla="*/ 398 h 589"/>
              <a:gd name="T112" fmla="*/ 31 w 508"/>
              <a:gd name="T113" fmla="*/ 382 h 589"/>
              <a:gd name="T114" fmla="*/ 34 w 508"/>
              <a:gd name="T115" fmla="*/ 369 h 589"/>
              <a:gd name="T116" fmla="*/ 36 w 508"/>
              <a:gd name="T117" fmla="*/ 353 h 589"/>
              <a:gd name="T118" fmla="*/ 55 w 508"/>
              <a:gd name="T119" fmla="*/ 0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8" h="589">
                <a:moveTo>
                  <a:pt x="55" y="0"/>
                </a:moveTo>
                <a:lnTo>
                  <a:pt x="60" y="0"/>
                </a:lnTo>
                <a:lnTo>
                  <a:pt x="67" y="0"/>
                </a:lnTo>
                <a:lnTo>
                  <a:pt x="72" y="0"/>
                </a:lnTo>
                <a:lnTo>
                  <a:pt x="79" y="0"/>
                </a:lnTo>
                <a:lnTo>
                  <a:pt x="84" y="2"/>
                </a:lnTo>
                <a:lnTo>
                  <a:pt x="95" y="5"/>
                </a:lnTo>
                <a:lnTo>
                  <a:pt x="100" y="7"/>
                </a:lnTo>
                <a:lnTo>
                  <a:pt x="110" y="12"/>
                </a:lnTo>
                <a:lnTo>
                  <a:pt x="117" y="17"/>
                </a:lnTo>
                <a:lnTo>
                  <a:pt x="124" y="24"/>
                </a:lnTo>
                <a:lnTo>
                  <a:pt x="133" y="31"/>
                </a:lnTo>
                <a:lnTo>
                  <a:pt x="139" y="36"/>
                </a:lnTo>
                <a:lnTo>
                  <a:pt x="148" y="43"/>
                </a:lnTo>
                <a:lnTo>
                  <a:pt x="155" y="50"/>
                </a:lnTo>
                <a:lnTo>
                  <a:pt x="162" y="55"/>
                </a:lnTo>
                <a:lnTo>
                  <a:pt x="170" y="62"/>
                </a:lnTo>
                <a:lnTo>
                  <a:pt x="177" y="69"/>
                </a:lnTo>
                <a:lnTo>
                  <a:pt x="184" y="74"/>
                </a:lnTo>
                <a:lnTo>
                  <a:pt x="193" y="81"/>
                </a:lnTo>
                <a:lnTo>
                  <a:pt x="198" y="86"/>
                </a:lnTo>
                <a:lnTo>
                  <a:pt x="205" y="95"/>
                </a:lnTo>
                <a:lnTo>
                  <a:pt x="210" y="103"/>
                </a:lnTo>
                <a:lnTo>
                  <a:pt x="215" y="110"/>
                </a:lnTo>
                <a:lnTo>
                  <a:pt x="222" y="119"/>
                </a:lnTo>
                <a:lnTo>
                  <a:pt x="227" y="128"/>
                </a:lnTo>
                <a:lnTo>
                  <a:pt x="232" y="136"/>
                </a:lnTo>
                <a:lnTo>
                  <a:pt x="239" y="145"/>
                </a:lnTo>
                <a:lnTo>
                  <a:pt x="244" y="152"/>
                </a:lnTo>
                <a:lnTo>
                  <a:pt x="248" y="157"/>
                </a:lnTo>
                <a:lnTo>
                  <a:pt x="256" y="165"/>
                </a:lnTo>
                <a:lnTo>
                  <a:pt x="263" y="174"/>
                </a:lnTo>
                <a:lnTo>
                  <a:pt x="270" y="181"/>
                </a:lnTo>
                <a:lnTo>
                  <a:pt x="277" y="190"/>
                </a:lnTo>
                <a:lnTo>
                  <a:pt x="286" y="198"/>
                </a:lnTo>
                <a:lnTo>
                  <a:pt x="293" y="207"/>
                </a:lnTo>
                <a:lnTo>
                  <a:pt x="299" y="214"/>
                </a:lnTo>
                <a:lnTo>
                  <a:pt x="308" y="222"/>
                </a:lnTo>
                <a:lnTo>
                  <a:pt x="313" y="227"/>
                </a:lnTo>
                <a:lnTo>
                  <a:pt x="315" y="231"/>
                </a:lnTo>
                <a:lnTo>
                  <a:pt x="322" y="238"/>
                </a:lnTo>
                <a:lnTo>
                  <a:pt x="329" y="246"/>
                </a:lnTo>
                <a:lnTo>
                  <a:pt x="337" y="255"/>
                </a:lnTo>
                <a:lnTo>
                  <a:pt x="344" y="262"/>
                </a:lnTo>
                <a:lnTo>
                  <a:pt x="351" y="270"/>
                </a:lnTo>
                <a:lnTo>
                  <a:pt x="360" y="279"/>
                </a:lnTo>
                <a:lnTo>
                  <a:pt x="367" y="286"/>
                </a:lnTo>
                <a:lnTo>
                  <a:pt x="373" y="295"/>
                </a:lnTo>
                <a:lnTo>
                  <a:pt x="377" y="298"/>
                </a:lnTo>
                <a:lnTo>
                  <a:pt x="380" y="307"/>
                </a:lnTo>
                <a:lnTo>
                  <a:pt x="382" y="310"/>
                </a:lnTo>
                <a:lnTo>
                  <a:pt x="384" y="315"/>
                </a:lnTo>
                <a:lnTo>
                  <a:pt x="387" y="322"/>
                </a:lnTo>
                <a:lnTo>
                  <a:pt x="391" y="331"/>
                </a:lnTo>
                <a:lnTo>
                  <a:pt x="394" y="339"/>
                </a:lnTo>
                <a:lnTo>
                  <a:pt x="396" y="341"/>
                </a:lnTo>
                <a:lnTo>
                  <a:pt x="401" y="350"/>
                </a:lnTo>
                <a:lnTo>
                  <a:pt x="410" y="358"/>
                </a:lnTo>
                <a:lnTo>
                  <a:pt x="415" y="367"/>
                </a:lnTo>
                <a:lnTo>
                  <a:pt x="423" y="375"/>
                </a:lnTo>
                <a:lnTo>
                  <a:pt x="430" y="384"/>
                </a:lnTo>
                <a:lnTo>
                  <a:pt x="435" y="391"/>
                </a:lnTo>
                <a:lnTo>
                  <a:pt x="437" y="393"/>
                </a:lnTo>
                <a:lnTo>
                  <a:pt x="444" y="400"/>
                </a:lnTo>
                <a:lnTo>
                  <a:pt x="451" y="408"/>
                </a:lnTo>
                <a:lnTo>
                  <a:pt x="458" y="417"/>
                </a:lnTo>
                <a:lnTo>
                  <a:pt x="465" y="425"/>
                </a:lnTo>
                <a:lnTo>
                  <a:pt x="472" y="434"/>
                </a:lnTo>
                <a:lnTo>
                  <a:pt x="478" y="443"/>
                </a:lnTo>
                <a:lnTo>
                  <a:pt x="485" y="451"/>
                </a:lnTo>
                <a:lnTo>
                  <a:pt x="489" y="455"/>
                </a:lnTo>
                <a:lnTo>
                  <a:pt x="492" y="460"/>
                </a:lnTo>
                <a:lnTo>
                  <a:pt x="499" y="467"/>
                </a:lnTo>
                <a:lnTo>
                  <a:pt x="501" y="470"/>
                </a:lnTo>
                <a:lnTo>
                  <a:pt x="506" y="475"/>
                </a:lnTo>
                <a:lnTo>
                  <a:pt x="508" y="477"/>
                </a:lnTo>
                <a:lnTo>
                  <a:pt x="501" y="482"/>
                </a:lnTo>
                <a:lnTo>
                  <a:pt x="499" y="484"/>
                </a:lnTo>
                <a:lnTo>
                  <a:pt x="499" y="486"/>
                </a:lnTo>
                <a:lnTo>
                  <a:pt x="497" y="486"/>
                </a:lnTo>
                <a:lnTo>
                  <a:pt x="497" y="487"/>
                </a:lnTo>
                <a:lnTo>
                  <a:pt x="496" y="487"/>
                </a:lnTo>
                <a:lnTo>
                  <a:pt x="496" y="489"/>
                </a:lnTo>
                <a:lnTo>
                  <a:pt x="496" y="491"/>
                </a:lnTo>
                <a:lnTo>
                  <a:pt x="494" y="491"/>
                </a:lnTo>
                <a:lnTo>
                  <a:pt x="494" y="492"/>
                </a:lnTo>
                <a:lnTo>
                  <a:pt x="496" y="492"/>
                </a:lnTo>
                <a:lnTo>
                  <a:pt x="496" y="494"/>
                </a:lnTo>
                <a:lnTo>
                  <a:pt x="494" y="494"/>
                </a:lnTo>
                <a:lnTo>
                  <a:pt x="494" y="496"/>
                </a:lnTo>
                <a:lnTo>
                  <a:pt x="492" y="496"/>
                </a:lnTo>
                <a:lnTo>
                  <a:pt x="492" y="494"/>
                </a:lnTo>
                <a:lnTo>
                  <a:pt x="490" y="494"/>
                </a:lnTo>
                <a:lnTo>
                  <a:pt x="490" y="496"/>
                </a:lnTo>
                <a:lnTo>
                  <a:pt x="489" y="496"/>
                </a:lnTo>
                <a:lnTo>
                  <a:pt x="487" y="496"/>
                </a:lnTo>
                <a:lnTo>
                  <a:pt x="487" y="498"/>
                </a:lnTo>
                <a:lnTo>
                  <a:pt x="485" y="498"/>
                </a:lnTo>
                <a:lnTo>
                  <a:pt x="485" y="496"/>
                </a:lnTo>
                <a:lnTo>
                  <a:pt x="484" y="496"/>
                </a:lnTo>
                <a:lnTo>
                  <a:pt x="484" y="494"/>
                </a:lnTo>
                <a:lnTo>
                  <a:pt x="482" y="494"/>
                </a:lnTo>
                <a:lnTo>
                  <a:pt x="480" y="494"/>
                </a:lnTo>
                <a:lnTo>
                  <a:pt x="480" y="496"/>
                </a:lnTo>
                <a:lnTo>
                  <a:pt x="478" y="496"/>
                </a:lnTo>
                <a:lnTo>
                  <a:pt x="477" y="496"/>
                </a:lnTo>
                <a:lnTo>
                  <a:pt x="477" y="498"/>
                </a:lnTo>
                <a:lnTo>
                  <a:pt x="475" y="498"/>
                </a:lnTo>
                <a:lnTo>
                  <a:pt x="473" y="498"/>
                </a:lnTo>
                <a:lnTo>
                  <a:pt x="472" y="498"/>
                </a:lnTo>
                <a:lnTo>
                  <a:pt x="470" y="498"/>
                </a:lnTo>
                <a:lnTo>
                  <a:pt x="470" y="496"/>
                </a:lnTo>
                <a:lnTo>
                  <a:pt x="468" y="496"/>
                </a:lnTo>
                <a:lnTo>
                  <a:pt x="468" y="494"/>
                </a:lnTo>
                <a:lnTo>
                  <a:pt x="466" y="494"/>
                </a:lnTo>
                <a:lnTo>
                  <a:pt x="466" y="496"/>
                </a:lnTo>
                <a:lnTo>
                  <a:pt x="465" y="496"/>
                </a:lnTo>
                <a:lnTo>
                  <a:pt x="465" y="494"/>
                </a:lnTo>
                <a:lnTo>
                  <a:pt x="463" y="494"/>
                </a:lnTo>
                <a:lnTo>
                  <a:pt x="461" y="494"/>
                </a:lnTo>
                <a:lnTo>
                  <a:pt x="460" y="494"/>
                </a:lnTo>
                <a:lnTo>
                  <a:pt x="460" y="492"/>
                </a:lnTo>
                <a:lnTo>
                  <a:pt x="458" y="492"/>
                </a:lnTo>
                <a:lnTo>
                  <a:pt x="458" y="494"/>
                </a:lnTo>
                <a:lnTo>
                  <a:pt x="458" y="492"/>
                </a:lnTo>
                <a:lnTo>
                  <a:pt x="456" y="492"/>
                </a:lnTo>
                <a:lnTo>
                  <a:pt x="454" y="492"/>
                </a:lnTo>
                <a:lnTo>
                  <a:pt x="454" y="494"/>
                </a:lnTo>
                <a:lnTo>
                  <a:pt x="454" y="492"/>
                </a:lnTo>
                <a:lnTo>
                  <a:pt x="453" y="492"/>
                </a:lnTo>
                <a:lnTo>
                  <a:pt x="451" y="492"/>
                </a:lnTo>
                <a:lnTo>
                  <a:pt x="451" y="494"/>
                </a:lnTo>
                <a:lnTo>
                  <a:pt x="449" y="494"/>
                </a:lnTo>
                <a:lnTo>
                  <a:pt x="447" y="492"/>
                </a:lnTo>
                <a:lnTo>
                  <a:pt x="449" y="492"/>
                </a:lnTo>
                <a:lnTo>
                  <a:pt x="447" y="492"/>
                </a:lnTo>
                <a:lnTo>
                  <a:pt x="447" y="494"/>
                </a:lnTo>
                <a:lnTo>
                  <a:pt x="446" y="494"/>
                </a:lnTo>
                <a:lnTo>
                  <a:pt x="446" y="496"/>
                </a:lnTo>
                <a:lnTo>
                  <a:pt x="446" y="494"/>
                </a:lnTo>
                <a:lnTo>
                  <a:pt x="444" y="494"/>
                </a:lnTo>
                <a:lnTo>
                  <a:pt x="444" y="496"/>
                </a:lnTo>
                <a:lnTo>
                  <a:pt x="442" y="496"/>
                </a:lnTo>
                <a:lnTo>
                  <a:pt x="442" y="498"/>
                </a:lnTo>
                <a:lnTo>
                  <a:pt x="442" y="499"/>
                </a:lnTo>
                <a:lnTo>
                  <a:pt x="442" y="501"/>
                </a:lnTo>
                <a:lnTo>
                  <a:pt x="441" y="501"/>
                </a:lnTo>
                <a:lnTo>
                  <a:pt x="439" y="501"/>
                </a:lnTo>
                <a:lnTo>
                  <a:pt x="437" y="501"/>
                </a:lnTo>
                <a:lnTo>
                  <a:pt x="437" y="499"/>
                </a:lnTo>
                <a:lnTo>
                  <a:pt x="435" y="499"/>
                </a:lnTo>
                <a:lnTo>
                  <a:pt x="435" y="498"/>
                </a:lnTo>
                <a:lnTo>
                  <a:pt x="434" y="498"/>
                </a:lnTo>
                <a:lnTo>
                  <a:pt x="434" y="496"/>
                </a:lnTo>
                <a:lnTo>
                  <a:pt x="432" y="496"/>
                </a:lnTo>
                <a:lnTo>
                  <a:pt x="432" y="498"/>
                </a:lnTo>
                <a:lnTo>
                  <a:pt x="430" y="498"/>
                </a:lnTo>
                <a:lnTo>
                  <a:pt x="429" y="498"/>
                </a:lnTo>
                <a:lnTo>
                  <a:pt x="429" y="499"/>
                </a:lnTo>
                <a:lnTo>
                  <a:pt x="427" y="499"/>
                </a:lnTo>
                <a:lnTo>
                  <a:pt x="427" y="501"/>
                </a:lnTo>
                <a:lnTo>
                  <a:pt x="425" y="501"/>
                </a:lnTo>
                <a:lnTo>
                  <a:pt x="425" y="503"/>
                </a:lnTo>
                <a:lnTo>
                  <a:pt x="423" y="503"/>
                </a:lnTo>
                <a:lnTo>
                  <a:pt x="422" y="503"/>
                </a:lnTo>
                <a:lnTo>
                  <a:pt x="422" y="505"/>
                </a:lnTo>
                <a:lnTo>
                  <a:pt x="420" y="505"/>
                </a:lnTo>
                <a:lnTo>
                  <a:pt x="418" y="503"/>
                </a:lnTo>
                <a:lnTo>
                  <a:pt x="418" y="505"/>
                </a:lnTo>
                <a:lnTo>
                  <a:pt x="416" y="505"/>
                </a:lnTo>
                <a:lnTo>
                  <a:pt x="415" y="505"/>
                </a:lnTo>
                <a:lnTo>
                  <a:pt x="415" y="506"/>
                </a:lnTo>
                <a:lnTo>
                  <a:pt x="415" y="508"/>
                </a:lnTo>
                <a:lnTo>
                  <a:pt x="415" y="510"/>
                </a:lnTo>
                <a:lnTo>
                  <a:pt x="416" y="510"/>
                </a:lnTo>
                <a:lnTo>
                  <a:pt x="415" y="510"/>
                </a:lnTo>
                <a:lnTo>
                  <a:pt x="415" y="511"/>
                </a:lnTo>
                <a:lnTo>
                  <a:pt x="415" y="513"/>
                </a:lnTo>
                <a:lnTo>
                  <a:pt x="413" y="513"/>
                </a:lnTo>
                <a:lnTo>
                  <a:pt x="413" y="515"/>
                </a:lnTo>
                <a:lnTo>
                  <a:pt x="413" y="517"/>
                </a:lnTo>
                <a:lnTo>
                  <a:pt x="411" y="517"/>
                </a:lnTo>
                <a:lnTo>
                  <a:pt x="410" y="517"/>
                </a:lnTo>
                <a:lnTo>
                  <a:pt x="410" y="518"/>
                </a:lnTo>
                <a:lnTo>
                  <a:pt x="408" y="518"/>
                </a:lnTo>
                <a:lnTo>
                  <a:pt x="408" y="520"/>
                </a:lnTo>
                <a:lnTo>
                  <a:pt x="406" y="520"/>
                </a:lnTo>
                <a:lnTo>
                  <a:pt x="404" y="520"/>
                </a:lnTo>
                <a:lnTo>
                  <a:pt x="404" y="522"/>
                </a:lnTo>
                <a:lnTo>
                  <a:pt x="404" y="523"/>
                </a:lnTo>
                <a:lnTo>
                  <a:pt x="404" y="525"/>
                </a:lnTo>
                <a:lnTo>
                  <a:pt x="404" y="527"/>
                </a:lnTo>
                <a:lnTo>
                  <a:pt x="404" y="529"/>
                </a:lnTo>
                <a:lnTo>
                  <a:pt x="404" y="530"/>
                </a:lnTo>
                <a:lnTo>
                  <a:pt x="406" y="530"/>
                </a:lnTo>
                <a:lnTo>
                  <a:pt x="404" y="530"/>
                </a:lnTo>
                <a:lnTo>
                  <a:pt x="406" y="530"/>
                </a:lnTo>
                <a:lnTo>
                  <a:pt x="406" y="532"/>
                </a:lnTo>
                <a:lnTo>
                  <a:pt x="406" y="534"/>
                </a:lnTo>
                <a:lnTo>
                  <a:pt x="406" y="536"/>
                </a:lnTo>
                <a:lnTo>
                  <a:pt x="406" y="537"/>
                </a:lnTo>
                <a:lnTo>
                  <a:pt x="406" y="539"/>
                </a:lnTo>
                <a:lnTo>
                  <a:pt x="406" y="541"/>
                </a:lnTo>
                <a:lnTo>
                  <a:pt x="406" y="542"/>
                </a:lnTo>
                <a:lnTo>
                  <a:pt x="406" y="544"/>
                </a:lnTo>
                <a:lnTo>
                  <a:pt x="406" y="546"/>
                </a:lnTo>
                <a:lnTo>
                  <a:pt x="406" y="548"/>
                </a:lnTo>
                <a:lnTo>
                  <a:pt x="406" y="549"/>
                </a:lnTo>
                <a:lnTo>
                  <a:pt x="408" y="549"/>
                </a:lnTo>
                <a:lnTo>
                  <a:pt x="406" y="549"/>
                </a:lnTo>
                <a:lnTo>
                  <a:pt x="406" y="551"/>
                </a:lnTo>
                <a:lnTo>
                  <a:pt x="404" y="551"/>
                </a:lnTo>
                <a:lnTo>
                  <a:pt x="403" y="551"/>
                </a:lnTo>
                <a:lnTo>
                  <a:pt x="403" y="549"/>
                </a:lnTo>
                <a:lnTo>
                  <a:pt x="403" y="551"/>
                </a:lnTo>
                <a:lnTo>
                  <a:pt x="403" y="553"/>
                </a:lnTo>
                <a:lnTo>
                  <a:pt x="403" y="554"/>
                </a:lnTo>
                <a:lnTo>
                  <a:pt x="401" y="554"/>
                </a:lnTo>
                <a:lnTo>
                  <a:pt x="399" y="554"/>
                </a:lnTo>
                <a:lnTo>
                  <a:pt x="399" y="556"/>
                </a:lnTo>
                <a:lnTo>
                  <a:pt x="398" y="556"/>
                </a:lnTo>
                <a:lnTo>
                  <a:pt x="398" y="558"/>
                </a:lnTo>
                <a:lnTo>
                  <a:pt x="396" y="558"/>
                </a:lnTo>
                <a:lnTo>
                  <a:pt x="394" y="560"/>
                </a:lnTo>
                <a:lnTo>
                  <a:pt x="392" y="560"/>
                </a:lnTo>
                <a:lnTo>
                  <a:pt x="391" y="560"/>
                </a:lnTo>
                <a:lnTo>
                  <a:pt x="389" y="560"/>
                </a:lnTo>
                <a:lnTo>
                  <a:pt x="389" y="561"/>
                </a:lnTo>
                <a:lnTo>
                  <a:pt x="387" y="561"/>
                </a:lnTo>
                <a:lnTo>
                  <a:pt x="387" y="560"/>
                </a:lnTo>
                <a:lnTo>
                  <a:pt x="387" y="561"/>
                </a:lnTo>
                <a:lnTo>
                  <a:pt x="386" y="561"/>
                </a:lnTo>
                <a:lnTo>
                  <a:pt x="384" y="561"/>
                </a:lnTo>
                <a:lnTo>
                  <a:pt x="382" y="561"/>
                </a:lnTo>
                <a:lnTo>
                  <a:pt x="382" y="563"/>
                </a:lnTo>
                <a:lnTo>
                  <a:pt x="382" y="565"/>
                </a:lnTo>
                <a:lnTo>
                  <a:pt x="382" y="567"/>
                </a:lnTo>
                <a:lnTo>
                  <a:pt x="382" y="568"/>
                </a:lnTo>
                <a:lnTo>
                  <a:pt x="384" y="568"/>
                </a:lnTo>
                <a:lnTo>
                  <a:pt x="384" y="570"/>
                </a:lnTo>
                <a:lnTo>
                  <a:pt x="382" y="570"/>
                </a:lnTo>
                <a:lnTo>
                  <a:pt x="382" y="572"/>
                </a:lnTo>
                <a:lnTo>
                  <a:pt x="384" y="572"/>
                </a:lnTo>
                <a:lnTo>
                  <a:pt x="382" y="572"/>
                </a:lnTo>
                <a:lnTo>
                  <a:pt x="382" y="570"/>
                </a:lnTo>
                <a:lnTo>
                  <a:pt x="380" y="570"/>
                </a:lnTo>
                <a:lnTo>
                  <a:pt x="380" y="572"/>
                </a:lnTo>
                <a:lnTo>
                  <a:pt x="380" y="573"/>
                </a:lnTo>
                <a:lnTo>
                  <a:pt x="380" y="575"/>
                </a:lnTo>
                <a:lnTo>
                  <a:pt x="380" y="577"/>
                </a:lnTo>
                <a:lnTo>
                  <a:pt x="379" y="577"/>
                </a:lnTo>
                <a:lnTo>
                  <a:pt x="379" y="575"/>
                </a:lnTo>
                <a:lnTo>
                  <a:pt x="379" y="577"/>
                </a:lnTo>
                <a:lnTo>
                  <a:pt x="379" y="579"/>
                </a:lnTo>
                <a:lnTo>
                  <a:pt x="377" y="579"/>
                </a:lnTo>
                <a:lnTo>
                  <a:pt x="377" y="577"/>
                </a:lnTo>
                <a:lnTo>
                  <a:pt x="377" y="579"/>
                </a:lnTo>
                <a:lnTo>
                  <a:pt x="375" y="579"/>
                </a:lnTo>
                <a:lnTo>
                  <a:pt x="373" y="579"/>
                </a:lnTo>
                <a:lnTo>
                  <a:pt x="373" y="580"/>
                </a:lnTo>
                <a:lnTo>
                  <a:pt x="372" y="580"/>
                </a:lnTo>
                <a:lnTo>
                  <a:pt x="372" y="582"/>
                </a:lnTo>
                <a:lnTo>
                  <a:pt x="372" y="584"/>
                </a:lnTo>
                <a:lnTo>
                  <a:pt x="370" y="584"/>
                </a:lnTo>
                <a:lnTo>
                  <a:pt x="370" y="585"/>
                </a:lnTo>
                <a:lnTo>
                  <a:pt x="368" y="585"/>
                </a:lnTo>
                <a:lnTo>
                  <a:pt x="367" y="585"/>
                </a:lnTo>
                <a:lnTo>
                  <a:pt x="365" y="585"/>
                </a:lnTo>
                <a:lnTo>
                  <a:pt x="363" y="585"/>
                </a:lnTo>
                <a:lnTo>
                  <a:pt x="363" y="587"/>
                </a:lnTo>
                <a:lnTo>
                  <a:pt x="361" y="587"/>
                </a:lnTo>
                <a:lnTo>
                  <a:pt x="361" y="589"/>
                </a:lnTo>
                <a:lnTo>
                  <a:pt x="360" y="589"/>
                </a:lnTo>
                <a:lnTo>
                  <a:pt x="358" y="589"/>
                </a:lnTo>
                <a:lnTo>
                  <a:pt x="356" y="589"/>
                </a:lnTo>
                <a:lnTo>
                  <a:pt x="356" y="587"/>
                </a:lnTo>
                <a:lnTo>
                  <a:pt x="355" y="587"/>
                </a:lnTo>
                <a:lnTo>
                  <a:pt x="355" y="585"/>
                </a:lnTo>
                <a:lnTo>
                  <a:pt x="353" y="585"/>
                </a:lnTo>
                <a:lnTo>
                  <a:pt x="353" y="584"/>
                </a:lnTo>
                <a:lnTo>
                  <a:pt x="351" y="584"/>
                </a:lnTo>
                <a:lnTo>
                  <a:pt x="351" y="582"/>
                </a:lnTo>
                <a:lnTo>
                  <a:pt x="351" y="580"/>
                </a:lnTo>
                <a:lnTo>
                  <a:pt x="349" y="580"/>
                </a:lnTo>
                <a:lnTo>
                  <a:pt x="348" y="580"/>
                </a:lnTo>
                <a:lnTo>
                  <a:pt x="348" y="582"/>
                </a:lnTo>
                <a:lnTo>
                  <a:pt x="346" y="582"/>
                </a:lnTo>
                <a:lnTo>
                  <a:pt x="344" y="582"/>
                </a:lnTo>
                <a:lnTo>
                  <a:pt x="342" y="582"/>
                </a:lnTo>
                <a:lnTo>
                  <a:pt x="341" y="582"/>
                </a:lnTo>
                <a:lnTo>
                  <a:pt x="342" y="582"/>
                </a:lnTo>
                <a:lnTo>
                  <a:pt x="342" y="584"/>
                </a:lnTo>
                <a:lnTo>
                  <a:pt x="341" y="584"/>
                </a:lnTo>
                <a:lnTo>
                  <a:pt x="339" y="584"/>
                </a:lnTo>
                <a:lnTo>
                  <a:pt x="339" y="582"/>
                </a:lnTo>
                <a:lnTo>
                  <a:pt x="339" y="580"/>
                </a:lnTo>
                <a:lnTo>
                  <a:pt x="337" y="580"/>
                </a:lnTo>
                <a:lnTo>
                  <a:pt x="337" y="579"/>
                </a:lnTo>
                <a:lnTo>
                  <a:pt x="336" y="579"/>
                </a:lnTo>
                <a:lnTo>
                  <a:pt x="334" y="579"/>
                </a:lnTo>
                <a:lnTo>
                  <a:pt x="334" y="577"/>
                </a:lnTo>
                <a:lnTo>
                  <a:pt x="332" y="577"/>
                </a:lnTo>
                <a:lnTo>
                  <a:pt x="332" y="579"/>
                </a:lnTo>
                <a:lnTo>
                  <a:pt x="330" y="579"/>
                </a:lnTo>
                <a:lnTo>
                  <a:pt x="329" y="579"/>
                </a:lnTo>
                <a:lnTo>
                  <a:pt x="327" y="579"/>
                </a:lnTo>
                <a:lnTo>
                  <a:pt x="327" y="577"/>
                </a:lnTo>
                <a:lnTo>
                  <a:pt x="325" y="577"/>
                </a:lnTo>
                <a:lnTo>
                  <a:pt x="324" y="577"/>
                </a:lnTo>
                <a:lnTo>
                  <a:pt x="322" y="577"/>
                </a:lnTo>
                <a:lnTo>
                  <a:pt x="322" y="575"/>
                </a:lnTo>
                <a:lnTo>
                  <a:pt x="320" y="575"/>
                </a:lnTo>
                <a:lnTo>
                  <a:pt x="320" y="573"/>
                </a:lnTo>
                <a:lnTo>
                  <a:pt x="318" y="573"/>
                </a:lnTo>
                <a:lnTo>
                  <a:pt x="318" y="572"/>
                </a:lnTo>
                <a:lnTo>
                  <a:pt x="318" y="570"/>
                </a:lnTo>
                <a:lnTo>
                  <a:pt x="317" y="570"/>
                </a:lnTo>
                <a:lnTo>
                  <a:pt x="317" y="568"/>
                </a:lnTo>
                <a:lnTo>
                  <a:pt x="317" y="567"/>
                </a:lnTo>
                <a:lnTo>
                  <a:pt x="315" y="567"/>
                </a:lnTo>
                <a:lnTo>
                  <a:pt x="315" y="565"/>
                </a:lnTo>
                <a:lnTo>
                  <a:pt x="313" y="565"/>
                </a:lnTo>
                <a:lnTo>
                  <a:pt x="312" y="565"/>
                </a:lnTo>
                <a:lnTo>
                  <a:pt x="312" y="563"/>
                </a:lnTo>
                <a:lnTo>
                  <a:pt x="310" y="563"/>
                </a:lnTo>
                <a:lnTo>
                  <a:pt x="310" y="561"/>
                </a:lnTo>
                <a:lnTo>
                  <a:pt x="312" y="561"/>
                </a:lnTo>
                <a:lnTo>
                  <a:pt x="310" y="561"/>
                </a:lnTo>
                <a:lnTo>
                  <a:pt x="312" y="561"/>
                </a:lnTo>
                <a:lnTo>
                  <a:pt x="312" y="560"/>
                </a:lnTo>
                <a:lnTo>
                  <a:pt x="310" y="560"/>
                </a:lnTo>
                <a:lnTo>
                  <a:pt x="310" y="558"/>
                </a:lnTo>
                <a:lnTo>
                  <a:pt x="310" y="556"/>
                </a:lnTo>
                <a:lnTo>
                  <a:pt x="308" y="556"/>
                </a:lnTo>
                <a:lnTo>
                  <a:pt x="306" y="556"/>
                </a:lnTo>
                <a:lnTo>
                  <a:pt x="306" y="554"/>
                </a:lnTo>
                <a:lnTo>
                  <a:pt x="305" y="554"/>
                </a:lnTo>
                <a:lnTo>
                  <a:pt x="305" y="553"/>
                </a:lnTo>
                <a:lnTo>
                  <a:pt x="303" y="553"/>
                </a:lnTo>
                <a:lnTo>
                  <a:pt x="303" y="551"/>
                </a:lnTo>
                <a:lnTo>
                  <a:pt x="301" y="551"/>
                </a:lnTo>
                <a:lnTo>
                  <a:pt x="301" y="549"/>
                </a:lnTo>
                <a:lnTo>
                  <a:pt x="299" y="549"/>
                </a:lnTo>
                <a:lnTo>
                  <a:pt x="298" y="549"/>
                </a:lnTo>
                <a:lnTo>
                  <a:pt x="298" y="548"/>
                </a:lnTo>
                <a:lnTo>
                  <a:pt x="296" y="548"/>
                </a:lnTo>
                <a:lnTo>
                  <a:pt x="296" y="546"/>
                </a:lnTo>
                <a:lnTo>
                  <a:pt x="294" y="546"/>
                </a:lnTo>
                <a:lnTo>
                  <a:pt x="293" y="546"/>
                </a:lnTo>
                <a:lnTo>
                  <a:pt x="291" y="546"/>
                </a:lnTo>
                <a:lnTo>
                  <a:pt x="291" y="544"/>
                </a:lnTo>
                <a:lnTo>
                  <a:pt x="289" y="544"/>
                </a:lnTo>
                <a:lnTo>
                  <a:pt x="289" y="542"/>
                </a:lnTo>
                <a:lnTo>
                  <a:pt x="287" y="542"/>
                </a:lnTo>
                <a:lnTo>
                  <a:pt x="287" y="541"/>
                </a:lnTo>
                <a:lnTo>
                  <a:pt x="287" y="542"/>
                </a:lnTo>
                <a:lnTo>
                  <a:pt x="286" y="542"/>
                </a:lnTo>
                <a:lnTo>
                  <a:pt x="286" y="544"/>
                </a:lnTo>
                <a:lnTo>
                  <a:pt x="286" y="546"/>
                </a:lnTo>
                <a:lnTo>
                  <a:pt x="286" y="548"/>
                </a:lnTo>
                <a:lnTo>
                  <a:pt x="286" y="549"/>
                </a:lnTo>
                <a:lnTo>
                  <a:pt x="284" y="549"/>
                </a:lnTo>
                <a:lnTo>
                  <a:pt x="284" y="551"/>
                </a:lnTo>
                <a:lnTo>
                  <a:pt x="284" y="553"/>
                </a:lnTo>
                <a:lnTo>
                  <a:pt x="282" y="553"/>
                </a:lnTo>
                <a:lnTo>
                  <a:pt x="281" y="553"/>
                </a:lnTo>
                <a:lnTo>
                  <a:pt x="281" y="554"/>
                </a:lnTo>
                <a:lnTo>
                  <a:pt x="279" y="554"/>
                </a:lnTo>
                <a:lnTo>
                  <a:pt x="279" y="556"/>
                </a:lnTo>
                <a:lnTo>
                  <a:pt x="277" y="556"/>
                </a:lnTo>
                <a:lnTo>
                  <a:pt x="275" y="556"/>
                </a:lnTo>
                <a:lnTo>
                  <a:pt x="275" y="558"/>
                </a:lnTo>
                <a:lnTo>
                  <a:pt x="275" y="560"/>
                </a:lnTo>
                <a:lnTo>
                  <a:pt x="275" y="561"/>
                </a:lnTo>
                <a:lnTo>
                  <a:pt x="277" y="561"/>
                </a:lnTo>
                <a:lnTo>
                  <a:pt x="277" y="563"/>
                </a:lnTo>
                <a:lnTo>
                  <a:pt x="279" y="563"/>
                </a:lnTo>
                <a:lnTo>
                  <a:pt x="279" y="565"/>
                </a:lnTo>
                <a:lnTo>
                  <a:pt x="279" y="567"/>
                </a:lnTo>
                <a:lnTo>
                  <a:pt x="281" y="567"/>
                </a:lnTo>
                <a:lnTo>
                  <a:pt x="281" y="568"/>
                </a:lnTo>
                <a:lnTo>
                  <a:pt x="281" y="570"/>
                </a:lnTo>
                <a:lnTo>
                  <a:pt x="281" y="572"/>
                </a:lnTo>
                <a:lnTo>
                  <a:pt x="281" y="573"/>
                </a:lnTo>
                <a:lnTo>
                  <a:pt x="282" y="573"/>
                </a:lnTo>
                <a:lnTo>
                  <a:pt x="282" y="575"/>
                </a:lnTo>
                <a:lnTo>
                  <a:pt x="282" y="577"/>
                </a:lnTo>
                <a:lnTo>
                  <a:pt x="282" y="579"/>
                </a:lnTo>
                <a:lnTo>
                  <a:pt x="282" y="580"/>
                </a:lnTo>
                <a:lnTo>
                  <a:pt x="281" y="580"/>
                </a:lnTo>
                <a:lnTo>
                  <a:pt x="281" y="582"/>
                </a:lnTo>
                <a:lnTo>
                  <a:pt x="279" y="582"/>
                </a:lnTo>
                <a:lnTo>
                  <a:pt x="277" y="582"/>
                </a:lnTo>
                <a:lnTo>
                  <a:pt x="275" y="584"/>
                </a:lnTo>
                <a:lnTo>
                  <a:pt x="274" y="584"/>
                </a:lnTo>
                <a:lnTo>
                  <a:pt x="272" y="584"/>
                </a:lnTo>
                <a:lnTo>
                  <a:pt x="272" y="585"/>
                </a:lnTo>
                <a:lnTo>
                  <a:pt x="270" y="585"/>
                </a:lnTo>
                <a:lnTo>
                  <a:pt x="268" y="585"/>
                </a:lnTo>
                <a:lnTo>
                  <a:pt x="267" y="587"/>
                </a:lnTo>
                <a:lnTo>
                  <a:pt x="265" y="587"/>
                </a:lnTo>
                <a:lnTo>
                  <a:pt x="263" y="587"/>
                </a:lnTo>
                <a:lnTo>
                  <a:pt x="262" y="587"/>
                </a:lnTo>
                <a:lnTo>
                  <a:pt x="260" y="587"/>
                </a:lnTo>
                <a:lnTo>
                  <a:pt x="258" y="587"/>
                </a:lnTo>
                <a:lnTo>
                  <a:pt x="258" y="585"/>
                </a:lnTo>
                <a:lnTo>
                  <a:pt x="256" y="585"/>
                </a:lnTo>
                <a:lnTo>
                  <a:pt x="256" y="584"/>
                </a:lnTo>
                <a:lnTo>
                  <a:pt x="255" y="584"/>
                </a:lnTo>
                <a:lnTo>
                  <a:pt x="255" y="582"/>
                </a:lnTo>
                <a:lnTo>
                  <a:pt x="253" y="582"/>
                </a:lnTo>
                <a:lnTo>
                  <a:pt x="253" y="580"/>
                </a:lnTo>
                <a:lnTo>
                  <a:pt x="251" y="580"/>
                </a:lnTo>
                <a:lnTo>
                  <a:pt x="251" y="579"/>
                </a:lnTo>
                <a:lnTo>
                  <a:pt x="251" y="577"/>
                </a:lnTo>
                <a:lnTo>
                  <a:pt x="250" y="577"/>
                </a:lnTo>
                <a:lnTo>
                  <a:pt x="250" y="575"/>
                </a:lnTo>
                <a:lnTo>
                  <a:pt x="248" y="575"/>
                </a:lnTo>
                <a:lnTo>
                  <a:pt x="248" y="573"/>
                </a:lnTo>
                <a:lnTo>
                  <a:pt x="248" y="572"/>
                </a:lnTo>
                <a:lnTo>
                  <a:pt x="246" y="572"/>
                </a:lnTo>
                <a:lnTo>
                  <a:pt x="246" y="570"/>
                </a:lnTo>
                <a:lnTo>
                  <a:pt x="244" y="568"/>
                </a:lnTo>
                <a:lnTo>
                  <a:pt x="244" y="567"/>
                </a:lnTo>
                <a:lnTo>
                  <a:pt x="243" y="567"/>
                </a:lnTo>
                <a:lnTo>
                  <a:pt x="241" y="567"/>
                </a:lnTo>
                <a:lnTo>
                  <a:pt x="241" y="565"/>
                </a:lnTo>
                <a:lnTo>
                  <a:pt x="239" y="565"/>
                </a:lnTo>
                <a:lnTo>
                  <a:pt x="239" y="563"/>
                </a:lnTo>
                <a:lnTo>
                  <a:pt x="238" y="563"/>
                </a:lnTo>
                <a:lnTo>
                  <a:pt x="238" y="561"/>
                </a:lnTo>
                <a:lnTo>
                  <a:pt x="236" y="561"/>
                </a:lnTo>
                <a:lnTo>
                  <a:pt x="236" y="563"/>
                </a:lnTo>
                <a:lnTo>
                  <a:pt x="236" y="565"/>
                </a:lnTo>
                <a:lnTo>
                  <a:pt x="234" y="567"/>
                </a:lnTo>
                <a:lnTo>
                  <a:pt x="232" y="568"/>
                </a:lnTo>
                <a:lnTo>
                  <a:pt x="231" y="568"/>
                </a:lnTo>
                <a:lnTo>
                  <a:pt x="231" y="570"/>
                </a:lnTo>
                <a:lnTo>
                  <a:pt x="229" y="570"/>
                </a:lnTo>
                <a:lnTo>
                  <a:pt x="229" y="572"/>
                </a:lnTo>
                <a:lnTo>
                  <a:pt x="227" y="572"/>
                </a:lnTo>
                <a:lnTo>
                  <a:pt x="227" y="573"/>
                </a:lnTo>
                <a:lnTo>
                  <a:pt x="225" y="573"/>
                </a:lnTo>
                <a:lnTo>
                  <a:pt x="225" y="575"/>
                </a:lnTo>
                <a:lnTo>
                  <a:pt x="224" y="575"/>
                </a:lnTo>
                <a:lnTo>
                  <a:pt x="222" y="575"/>
                </a:lnTo>
                <a:lnTo>
                  <a:pt x="220" y="575"/>
                </a:lnTo>
                <a:lnTo>
                  <a:pt x="219" y="575"/>
                </a:lnTo>
                <a:lnTo>
                  <a:pt x="217" y="575"/>
                </a:lnTo>
                <a:lnTo>
                  <a:pt x="217" y="577"/>
                </a:lnTo>
                <a:lnTo>
                  <a:pt x="215" y="577"/>
                </a:lnTo>
                <a:lnTo>
                  <a:pt x="213" y="577"/>
                </a:lnTo>
                <a:lnTo>
                  <a:pt x="212" y="577"/>
                </a:lnTo>
                <a:lnTo>
                  <a:pt x="210" y="577"/>
                </a:lnTo>
                <a:lnTo>
                  <a:pt x="208" y="577"/>
                </a:lnTo>
                <a:lnTo>
                  <a:pt x="207" y="577"/>
                </a:lnTo>
                <a:lnTo>
                  <a:pt x="205" y="577"/>
                </a:lnTo>
                <a:lnTo>
                  <a:pt x="203" y="577"/>
                </a:lnTo>
                <a:lnTo>
                  <a:pt x="201" y="577"/>
                </a:lnTo>
                <a:lnTo>
                  <a:pt x="200" y="577"/>
                </a:lnTo>
                <a:lnTo>
                  <a:pt x="198" y="577"/>
                </a:lnTo>
                <a:lnTo>
                  <a:pt x="196" y="577"/>
                </a:lnTo>
                <a:lnTo>
                  <a:pt x="194" y="577"/>
                </a:lnTo>
                <a:lnTo>
                  <a:pt x="193" y="577"/>
                </a:lnTo>
                <a:lnTo>
                  <a:pt x="191" y="577"/>
                </a:lnTo>
                <a:lnTo>
                  <a:pt x="189" y="577"/>
                </a:lnTo>
                <a:lnTo>
                  <a:pt x="188" y="577"/>
                </a:lnTo>
                <a:lnTo>
                  <a:pt x="186" y="577"/>
                </a:lnTo>
                <a:lnTo>
                  <a:pt x="184" y="577"/>
                </a:lnTo>
                <a:lnTo>
                  <a:pt x="182" y="577"/>
                </a:lnTo>
                <a:lnTo>
                  <a:pt x="181" y="577"/>
                </a:lnTo>
                <a:lnTo>
                  <a:pt x="179" y="577"/>
                </a:lnTo>
                <a:lnTo>
                  <a:pt x="177" y="577"/>
                </a:lnTo>
                <a:lnTo>
                  <a:pt x="176" y="579"/>
                </a:lnTo>
                <a:lnTo>
                  <a:pt x="174" y="579"/>
                </a:lnTo>
                <a:lnTo>
                  <a:pt x="172" y="579"/>
                </a:lnTo>
                <a:lnTo>
                  <a:pt x="170" y="579"/>
                </a:lnTo>
                <a:lnTo>
                  <a:pt x="169" y="579"/>
                </a:lnTo>
                <a:lnTo>
                  <a:pt x="167" y="579"/>
                </a:lnTo>
                <a:lnTo>
                  <a:pt x="165" y="579"/>
                </a:lnTo>
                <a:lnTo>
                  <a:pt x="163" y="579"/>
                </a:lnTo>
                <a:lnTo>
                  <a:pt x="162" y="579"/>
                </a:lnTo>
                <a:lnTo>
                  <a:pt x="160" y="579"/>
                </a:lnTo>
                <a:lnTo>
                  <a:pt x="158" y="579"/>
                </a:lnTo>
                <a:lnTo>
                  <a:pt x="157" y="579"/>
                </a:lnTo>
                <a:lnTo>
                  <a:pt x="155" y="579"/>
                </a:lnTo>
                <a:lnTo>
                  <a:pt x="153" y="579"/>
                </a:lnTo>
                <a:lnTo>
                  <a:pt x="151" y="579"/>
                </a:lnTo>
                <a:lnTo>
                  <a:pt x="150" y="579"/>
                </a:lnTo>
                <a:lnTo>
                  <a:pt x="148" y="579"/>
                </a:lnTo>
                <a:lnTo>
                  <a:pt x="146" y="579"/>
                </a:lnTo>
                <a:lnTo>
                  <a:pt x="145" y="579"/>
                </a:lnTo>
                <a:lnTo>
                  <a:pt x="143" y="579"/>
                </a:lnTo>
                <a:lnTo>
                  <a:pt x="143" y="577"/>
                </a:lnTo>
                <a:lnTo>
                  <a:pt x="141" y="577"/>
                </a:lnTo>
                <a:lnTo>
                  <a:pt x="141" y="575"/>
                </a:lnTo>
                <a:lnTo>
                  <a:pt x="139" y="573"/>
                </a:lnTo>
                <a:lnTo>
                  <a:pt x="139" y="572"/>
                </a:lnTo>
                <a:lnTo>
                  <a:pt x="138" y="572"/>
                </a:lnTo>
                <a:lnTo>
                  <a:pt x="138" y="570"/>
                </a:lnTo>
                <a:lnTo>
                  <a:pt x="138" y="568"/>
                </a:lnTo>
                <a:lnTo>
                  <a:pt x="136" y="568"/>
                </a:lnTo>
                <a:lnTo>
                  <a:pt x="134" y="568"/>
                </a:lnTo>
                <a:lnTo>
                  <a:pt x="133" y="568"/>
                </a:lnTo>
                <a:lnTo>
                  <a:pt x="133" y="567"/>
                </a:lnTo>
                <a:lnTo>
                  <a:pt x="131" y="567"/>
                </a:lnTo>
                <a:lnTo>
                  <a:pt x="129" y="567"/>
                </a:lnTo>
                <a:lnTo>
                  <a:pt x="127" y="567"/>
                </a:lnTo>
                <a:lnTo>
                  <a:pt x="126" y="567"/>
                </a:lnTo>
                <a:lnTo>
                  <a:pt x="126" y="565"/>
                </a:lnTo>
                <a:lnTo>
                  <a:pt x="124" y="565"/>
                </a:lnTo>
                <a:lnTo>
                  <a:pt x="122" y="565"/>
                </a:lnTo>
                <a:lnTo>
                  <a:pt x="122" y="563"/>
                </a:lnTo>
                <a:lnTo>
                  <a:pt x="120" y="563"/>
                </a:lnTo>
                <a:lnTo>
                  <a:pt x="119" y="563"/>
                </a:lnTo>
                <a:lnTo>
                  <a:pt x="119" y="561"/>
                </a:lnTo>
                <a:lnTo>
                  <a:pt x="117" y="561"/>
                </a:lnTo>
                <a:lnTo>
                  <a:pt x="117" y="560"/>
                </a:lnTo>
                <a:lnTo>
                  <a:pt x="119" y="560"/>
                </a:lnTo>
                <a:lnTo>
                  <a:pt x="119" y="558"/>
                </a:lnTo>
                <a:lnTo>
                  <a:pt x="119" y="556"/>
                </a:lnTo>
                <a:lnTo>
                  <a:pt x="119" y="554"/>
                </a:lnTo>
                <a:lnTo>
                  <a:pt x="119" y="553"/>
                </a:lnTo>
                <a:lnTo>
                  <a:pt x="119" y="551"/>
                </a:lnTo>
                <a:lnTo>
                  <a:pt x="119" y="549"/>
                </a:lnTo>
                <a:lnTo>
                  <a:pt x="120" y="549"/>
                </a:lnTo>
                <a:lnTo>
                  <a:pt x="119" y="549"/>
                </a:lnTo>
                <a:lnTo>
                  <a:pt x="119" y="548"/>
                </a:lnTo>
                <a:lnTo>
                  <a:pt x="117" y="548"/>
                </a:lnTo>
                <a:lnTo>
                  <a:pt x="117" y="546"/>
                </a:lnTo>
                <a:lnTo>
                  <a:pt x="115" y="546"/>
                </a:lnTo>
                <a:lnTo>
                  <a:pt x="115" y="544"/>
                </a:lnTo>
                <a:lnTo>
                  <a:pt x="114" y="544"/>
                </a:lnTo>
                <a:lnTo>
                  <a:pt x="114" y="542"/>
                </a:lnTo>
                <a:lnTo>
                  <a:pt x="112" y="542"/>
                </a:lnTo>
                <a:lnTo>
                  <a:pt x="112" y="541"/>
                </a:lnTo>
                <a:lnTo>
                  <a:pt x="110" y="541"/>
                </a:lnTo>
                <a:lnTo>
                  <a:pt x="110" y="539"/>
                </a:lnTo>
                <a:lnTo>
                  <a:pt x="108" y="539"/>
                </a:lnTo>
                <a:lnTo>
                  <a:pt x="108" y="537"/>
                </a:lnTo>
                <a:lnTo>
                  <a:pt x="107" y="537"/>
                </a:lnTo>
                <a:lnTo>
                  <a:pt x="107" y="536"/>
                </a:lnTo>
                <a:lnTo>
                  <a:pt x="105" y="536"/>
                </a:lnTo>
                <a:lnTo>
                  <a:pt x="105" y="534"/>
                </a:lnTo>
                <a:lnTo>
                  <a:pt x="103" y="534"/>
                </a:lnTo>
                <a:lnTo>
                  <a:pt x="103" y="532"/>
                </a:lnTo>
                <a:lnTo>
                  <a:pt x="102" y="532"/>
                </a:lnTo>
                <a:lnTo>
                  <a:pt x="100" y="530"/>
                </a:lnTo>
                <a:lnTo>
                  <a:pt x="98" y="529"/>
                </a:lnTo>
                <a:lnTo>
                  <a:pt x="98" y="527"/>
                </a:lnTo>
                <a:lnTo>
                  <a:pt x="96" y="527"/>
                </a:lnTo>
                <a:lnTo>
                  <a:pt x="95" y="525"/>
                </a:lnTo>
                <a:lnTo>
                  <a:pt x="93" y="523"/>
                </a:lnTo>
                <a:lnTo>
                  <a:pt x="91" y="523"/>
                </a:lnTo>
                <a:lnTo>
                  <a:pt x="91" y="522"/>
                </a:lnTo>
                <a:lnTo>
                  <a:pt x="89" y="522"/>
                </a:lnTo>
                <a:lnTo>
                  <a:pt x="89" y="520"/>
                </a:lnTo>
                <a:lnTo>
                  <a:pt x="88" y="520"/>
                </a:lnTo>
                <a:lnTo>
                  <a:pt x="88" y="518"/>
                </a:lnTo>
                <a:lnTo>
                  <a:pt x="86" y="518"/>
                </a:lnTo>
                <a:lnTo>
                  <a:pt x="86" y="517"/>
                </a:lnTo>
                <a:lnTo>
                  <a:pt x="84" y="517"/>
                </a:lnTo>
                <a:lnTo>
                  <a:pt x="84" y="515"/>
                </a:lnTo>
                <a:lnTo>
                  <a:pt x="83" y="515"/>
                </a:lnTo>
                <a:lnTo>
                  <a:pt x="83" y="513"/>
                </a:lnTo>
                <a:lnTo>
                  <a:pt x="81" y="513"/>
                </a:lnTo>
                <a:lnTo>
                  <a:pt x="81" y="511"/>
                </a:lnTo>
                <a:lnTo>
                  <a:pt x="79" y="511"/>
                </a:lnTo>
                <a:lnTo>
                  <a:pt x="79" y="510"/>
                </a:lnTo>
                <a:lnTo>
                  <a:pt x="77" y="510"/>
                </a:lnTo>
                <a:lnTo>
                  <a:pt x="77" y="508"/>
                </a:lnTo>
                <a:lnTo>
                  <a:pt x="76" y="508"/>
                </a:lnTo>
                <a:lnTo>
                  <a:pt x="76" y="506"/>
                </a:lnTo>
                <a:lnTo>
                  <a:pt x="74" y="506"/>
                </a:lnTo>
                <a:lnTo>
                  <a:pt x="74" y="505"/>
                </a:lnTo>
                <a:lnTo>
                  <a:pt x="72" y="505"/>
                </a:lnTo>
                <a:lnTo>
                  <a:pt x="72" y="503"/>
                </a:lnTo>
                <a:lnTo>
                  <a:pt x="71" y="503"/>
                </a:lnTo>
                <a:lnTo>
                  <a:pt x="71" y="501"/>
                </a:lnTo>
                <a:lnTo>
                  <a:pt x="69" y="501"/>
                </a:lnTo>
                <a:lnTo>
                  <a:pt x="69" y="499"/>
                </a:lnTo>
                <a:lnTo>
                  <a:pt x="67" y="499"/>
                </a:lnTo>
                <a:lnTo>
                  <a:pt x="67" y="498"/>
                </a:lnTo>
                <a:lnTo>
                  <a:pt x="65" y="498"/>
                </a:lnTo>
                <a:lnTo>
                  <a:pt x="65" y="496"/>
                </a:lnTo>
                <a:lnTo>
                  <a:pt x="64" y="496"/>
                </a:lnTo>
                <a:lnTo>
                  <a:pt x="64" y="494"/>
                </a:lnTo>
                <a:lnTo>
                  <a:pt x="62" y="494"/>
                </a:lnTo>
                <a:lnTo>
                  <a:pt x="62" y="492"/>
                </a:lnTo>
                <a:lnTo>
                  <a:pt x="60" y="492"/>
                </a:lnTo>
                <a:lnTo>
                  <a:pt x="60" y="491"/>
                </a:lnTo>
                <a:lnTo>
                  <a:pt x="59" y="491"/>
                </a:lnTo>
                <a:lnTo>
                  <a:pt x="59" y="489"/>
                </a:lnTo>
                <a:lnTo>
                  <a:pt x="57" y="489"/>
                </a:lnTo>
                <a:lnTo>
                  <a:pt x="57" y="487"/>
                </a:lnTo>
                <a:lnTo>
                  <a:pt x="55" y="487"/>
                </a:lnTo>
                <a:lnTo>
                  <a:pt x="55" y="486"/>
                </a:lnTo>
                <a:lnTo>
                  <a:pt x="53" y="486"/>
                </a:lnTo>
                <a:lnTo>
                  <a:pt x="53" y="484"/>
                </a:lnTo>
                <a:lnTo>
                  <a:pt x="53" y="482"/>
                </a:lnTo>
                <a:lnTo>
                  <a:pt x="55" y="482"/>
                </a:lnTo>
                <a:lnTo>
                  <a:pt x="55" y="480"/>
                </a:lnTo>
                <a:lnTo>
                  <a:pt x="55" y="479"/>
                </a:lnTo>
                <a:lnTo>
                  <a:pt x="55" y="477"/>
                </a:lnTo>
                <a:lnTo>
                  <a:pt x="57" y="477"/>
                </a:lnTo>
                <a:lnTo>
                  <a:pt x="57" y="475"/>
                </a:lnTo>
                <a:lnTo>
                  <a:pt x="57" y="474"/>
                </a:lnTo>
                <a:lnTo>
                  <a:pt x="57" y="472"/>
                </a:lnTo>
                <a:lnTo>
                  <a:pt x="57" y="470"/>
                </a:lnTo>
                <a:lnTo>
                  <a:pt x="59" y="470"/>
                </a:lnTo>
                <a:lnTo>
                  <a:pt x="59" y="468"/>
                </a:lnTo>
                <a:lnTo>
                  <a:pt x="59" y="467"/>
                </a:lnTo>
                <a:lnTo>
                  <a:pt x="59" y="465"/>
                </a:lnTo>
                <a:lnTo>
                  <a:pt x="59" y="463"/>
                </a:lnTo>
                <a:lnTo>
                  <a:pt x="60" y="463"/>
                </a:lnTo>
                <a:lnTo>
                  <a:pt x="60" y="462"/>
                </a:lnTo>
                <a:lnTo>
                  <a:pt x="60" y="460"/>
                </a:lnTo>
                <a:lnTo>
                  <a:pt x="59" y="460"/>
                </a:lnTo>
                <a:lnTo>
                  <a:pt x="59" y="458"/>
                </a:lnTo>
                <a:lnTo>
                  <a:pt x="57" y="458"/>
                </a:lnTo>
                <a:lnTo>
                  <a:pt x="57" y="456"/>
                </a:lnTo>
                <a:lnTo>
                  <a:pt x="55" y="456"/>
                </a:lnTo>
                <a:lnTo>
                  <a:pt x="55" y="455"/>
                </a:lnTo>
                <a:lnTo>
                  <a:pt x="53" y="455"/>
                </a:lnTo>
                <a:lnTo>
                  <a:pt x="52" y="455"/>
                </a:lnTo>
                <a:lnTo>
                  <a:pt x="50" y="455"/>
                </a:lnTo>
                <a:lnTo>
                  <a:pt x="50" y="453"/>
                </a:lnTo>
                <a:lnTo>
                  <a:pt x="48" y="453"/>
                </a:lnTo>
                <a:lnTo>
                  <a:pt x="48" y="451"/>
                </a:lnTo>
                <a:lnTo>
                  <a:pt x="46" y="451"/>
                </a:lnTo>
                <a:lnTo>
                  <a:pt x="46" y="449"/>
                </a:lnTo>
                <a:lnTo>
                  <a:pt x="45" y="449"/>
                </a:lnTo>
                <a:lnTo>
                  <a:pt x="43" y="449"/>
                </a:lnTo>
                <a:lnTo>
                  <a:pt x="43" y="448"/>
                </a:lnTo>
                <a:lnTo>
                  <a:pt x="41" y="448"/>
                </a:lnTo>
                <a:lnTo>
                  <a:pt x="41" y="446"/>
                </a:lnTo>
                <a:lnTo>
                  <a:pt x="40" y="446"/>
                </a:lnTo>
                <a:lnTo>
                  <a:pt x="40" y="444"/>
                </a:lnTo>
                <a:lnTo>
                  <a:pt x="40" y="443"/>
                </a:lnTo>
                <a:lnTo>
                  <a:pt x="40" y="441"/>
                </a:lnTo>
                <a:lnTo>
                  <a:pt x="40" y="439"/>
                </a:lnTo>
                <a:lnTo>
                  <a:pt x="40" y="437"/>
                </a:lnTo>
                <a:lnTo>
                  <a:pt x="38" y="437"/>
                </a:lnTo>
                <a:lnTo>
                  <a:pt x="40" y="437"/>
                </a:lnTo>
                <a:lnTo>
                  <a:pt x="40" y="436"/>
                </a:lnTo>
                <a:lnTo>
                  <a:pt x="40" y="434"/>
                </a:lnTo>
                <a:lnTo>
                  <a:pt x="40" y="432"/>
                </a:lnTo>
                <a:lnTo>
                  <a:pt x="38" y="432"/>
                </a:lnTo>
                <a:lnTo>
                  <a:pt x="38" y="431"/>
                </a:lnTo>
                <a:lnTo>
                  <a:pt x="38" y="429"/>
                </a:lnTo>
                <a:lnTo>
                  <a:pt x="38" y="427"/>
                </a:lnTo>
                <a:lnTo>
                  <a:pt x="40" y="427"/>
                </a:lnTo>
                <a:lnTo>
                  <a:pt x="40" y="425"/>
                </a:lnTo>
                <a:lnTo>
                  <a:pt x="40" y="424"/>
                </a:lnTo>
                <a:lnTo>
                  <a:pt x="41" y="424"/>
                </a:lnTo>
                <a:lnTo>
                  <a:pt x="41" y="422"/>
                </a:lnTo>
                <a:lnTo>
                  <a:pt x="41" y="420"/>
                </a:lnTo>
                <a:lnTo>
                  <a:pt x="41" y="418"/>
                </a:lnTo>
                <a:lnTo>
                  <a:pt x="41" y="417"/>
                </a:lnTo>
                <a:lnTo>
                  <a:pt x="41" y="415"/>
                </a:lnTo>
                <a:lnTo>
                  <a:pt x="41" y="413"/>
                </a:lnTo>
                <a:lnTo>
                  <a:pt x="41" y="412"/>
                </a:lnTo>
                <a:lnTo>
                  <a:pt x="41" y="410"/>
                </a:lnTo>
                <a:lnTo>
                  <a:pt x="41" y="408"/>
                </a:lnTo>
                <a:lnTo>
                  <a:pt x="40" y="408"/>
                </a:lnTo>
                <a:lnTo>
                  <a:pt x="40" y="406"/>
                </a:lnTo>
                <a:lnTo>
                  <a:pt x="40" y="405"/>
                </a:lnTo>
                <a:lnTo>
                  <a:pt x="40" y="403"/>
                </a:lnTo>
                <a:lnTo>
                  <a:pt x="40" y="401"/>
                </a:lnTo>
                <a:lnTo>
                  <a:pt x="38" y="401"/>
                </a:lnTo>
                <a:lnTo>
                  <a:pt x="38" y="400"/>
                </a:lnTo>
                <a:lnTo>
                  <a:pt x="36" y="398"/>
                </a:lnTo>
                <a:lnTo>
                  <a:pt x="36" y="396"/>
                </a:lnTo>
                <a:lnTo>
                  <a:pt x="36" y="394"/>
                </a:lnTo>
                <a:lnTo>
                  <a:pt x="34" y="394"/>
                </a:lnTo>
                <a:lnTo>
                  <a:pt x="34" y="393"/>
                </a:lnTo>
                <a:lnTo>
                  <a:pt x="34" y="391"/>
                </a:lnTo>
                <a:lnTo>
                  <a:pt x="33" y="391"/>
                </a:lnTo>
                <a:lnTo>
                  <a:pt x="33" y="389"/>
                </a:lnTo>
                <a:lnTo>
                  <a:pt x="31" y="389"/>
                </a:lnTo>
                <a:lnTo>
                  <a:pt x="31" y="387"/>
                </a:lnTo>
                <a:lnTo>
                  <a:pt x="31" y="386"/>
                </a:lnTo>
                <a:lnTo>
                  <a:pt x="31" y="384"/>
                </a:lnTo>
                <a:lnTo>
                  <a:pt x="31" y="382"/>
                </a:lnTo>
                <a:lnTo>
                  <a:pt x="31" y="381"/>
                </a:lnTo>
                <a:lnTo>
                  <a:pt x="29" y="381"/>
                </a:lnTo>
                <a:lnTo>
                  <a:pt x="29" y="379"/>
                </a:lnTo>
                <a:lnTo>
                  <a:pt x="29" y="377"/>
                </a:lnTo>
                <a:lnTo>
                  <a:pt x="31" y="377"/>
                </a:lnTo>
                <a:lnTo>
                  <a:pt x="31" y="375"/>
                </a:lnTo>
                <a:lnTo>
                  <a:pt x="31" y="374"/>
                </a:lnTo>
                <a:lnTo>
                  <a:pt x="31" y="372"/>
                </a:lnTo>
                <a:lnTo>
                  <a:pt x="33" y="372"/>
                </a:lnTo>
                <a:lnTo>
                  <a:pt x="33" y="370"/>
                </a:lnTo>
                <a:lnTo>
                  <a:pt x="33" y="369"/>
                </a:lnTo>
                <a:lnTo>
                  <a:pt x="34" y="369"/>
                </a:lnTo>
                <a:lnTo>
                  <a:pt x="34" y="367"/>
                </a:lnTo>
                <a:lnTo>
                  <a:pt x="36" y="367"/>
                </a:lnTo>
                <a:lnTo>
                  <a:pt x="36" y="365"/>
                </a:lnTo>
                <a:lnTo>
                  <a:pt x="38" y="365"/>
                </a:lnTo>
                <a:lnTo>
                  <a:pt x="38" y="363"/>
                </a:lnTo>
                <a:lnTo>
                  <a:pt x="38" y="362"/>
                </a:lnTo>
                <a:lnTo>
                  <a:pt x="38" y="360"/>
                </a:lnTo>
                <a:lnTo>
                  <a:pt x="38" y="358"/>
                </a:lnTo>
                <a:lnTo>
                  <a:pt x="36" y="358"/>
                </a:lnTo>
                <a:lnTo>
                  <a:pt x="36" y="356"/>
                </a:lnTo>
                <a:lnTo>
                  <a:pt x="36" y="355"/>
                </a:lnTo>
                <a:lnTo>
                  <a:pt x="36" y="353"/>
                </a:lnTo>
                <a:lnTo>
                  <a:pt x="38" y="353"/>
                </a:lnTo>
                <a:lnTo>
                  <a:pt x="36" y="219"/>
                </a:lnTo>
                <a:lnTo>
                  <a:pt x="0" y="0"/>
                </a:lnTo>
                <a:lnTo>
                  <a:pt x="7" y="0"/>
                </a:lnTo>
                <a:lnTo>
                  <a:pt x="12" y="0"/>
                </a:lnTo>
                <a:lnTo>
                  <a:pt x="19" y="0"/>
                </a:lnTo>
                <a:lnTo>
                  <a:pt x="24" y="0"/>
                </a:lnTo>
                <a:lnTo>
                  <a:pt x="31" y="0"/>
                </a:lnTo>
                <a:lnTo>
                  <a:pt x="36" y="0"/>
                </a:lnTo>
                <a:lnTo>
                  <a:pt x="43" y="0"/>
                </a:lnTo>
                <a:lnTo>
                  <a:pt x="48" y="0"/>
                </a:lnTo>
                <a:lnTo>
                  <a:pt x="55" y="0"/>
                </a:lnTo>
                <a:close/>
              </a:path>
            </a:pathLst>
          </a:custGeom>
          <a:solidFill>
            <a:schemeClr val="tx2">
              <a:lumMod val="5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25"/>
          <p:cNvSpPr>
            <a:spLocks/>
          </p:cNvSpPr>
          <p:nvPr/>
        </p:nvSpPr>
        <p:spPr bwMode="auto">
          <a:xfrm>
            <a:off x="4572000" y="3506039"/>
            <a:ext cx="579486" cy="730985"/>
          </a:xfrm>
          <a:custGeom>
            <a:avLst/>
            <a:gdLst>
              <a:gd name="T0" fmla="*/ 215 w 306"/>
              <a:gd name="T1" fmla="*/ 7 h 386"/>
              <a:gd name="T2" fmla="*/ 215 w 306"/>
              <a:gd name="T3" fmla="*/ 21 h 386"/>
              <a:gd name="T4" fmla="*/ 213 w 306"/>
              <a:gd name="T5" fmla="*/ 33 h 386"/>
              <a:gd name="T6" fmla="*/ 219 w 306"/>
              <a:gd name="T7" fmla="*/ 45 h 386"/>
              <a:gd name="T8" fmla="*/ 226 w 306"/>
              <a:gd name="T9" fmla="*/ 55 h 386"/>
              <a:gd name="T10" fmla="*/ 227 w 306"/>
              <a:gd name="T11" fmla="*/ 71 h 386"/>
              <a:gd name="T12" fmla="*/ 238 w 306"/>
              <a:gd name="T13" fmla="*/ 78 h 386"/>
              <a:gd name="T14" fmla="*/ 248 w 306"/>
              <a:gd name="T15" fmla="*/ 85 h 386"/>
              <a:gd name="T16" fmla="*/ 255 w 306"/>
              <a:gd name="T17" fmla="*/ 95 h 386"/>
              <a:gd name="T18" fmla="*/ 258 w 306"/>
              <a:gd name="T19" fmla="*/ 105 h 386"/>
              <a:gd name="T20" fmla="*/ 275 w 306"/>
              <a:gd name="T21" fmla="*/ 107 h 386"/>
              <a:gd name="T22" fmla="*/ 282 w 306"/>
              <a:gd name="T23" fmla="*/ 119 h 386"/>
              <a:gd name="T24" fmla="*/ 291 w 306"/>
              <a:gd name="T25" fmla="*/ 124 h 386"/>
              <a:gd name="T26" fmla="*/ 289 w 306"/>
              <a:gd name="T27" fmla="*/ 133 h 386"/>
              <a:gd name="T28" fmla="*/ 282 w 306"/>
              <a:gd name="T29" fmla="*/ 140 h 386"/>
              <a:gd name="T30" fmla="*/ 277 w 306"/>
              <a:gd name="T31" fmla="*/ 152 h 386"/>
              <a:gd name="T32" fmla="*/ 272 w 306"/>
              <a:gd name="T33" fmla="*/ 164 h 386"/>
              <a:gd name="T34" fmla="*/ 267 w 306"/>
              <a:gd name="T35" fmla="*/ 172 h 386"/>
              <a:gd name="T36" fmla="*/ 274 w 306"/>
              <a:gd name="T37" fmla="*/ 183 h 386"/>
              <a:gd name="T38" fmla="*/ 265 w 306"/>
              <a:gd name="T39" fmla="*/ 191 h 386"/>
              <a:gd name="T40" fmla="*/ 263 w 306"/>
              <a:gd name="T41" fmla="*/ 203 h 386"/>
              <a:gd name="T42" fmla="*/ 260 w 306"/>
              <a:gd name="T43" fmla="*/ 214 h 386"/>
              <a:gd name="T44" fmla="*/ 258 w 306"/>
              <a:gd name="T45" fmla="*/ 226 h 386"/>
              <a:gd name="T46" fmla="*/ 263 w 306"/>
              <a:gd name="T47" fmla="*/ 238 h 386"/>
              <a:gd name="T48" fmla="*/ 270 w 306"/>
              <a:gd name="T49" fmla="*/ 245 h 386"/>
              <a:gd name="T50" fmla="*/ 281 w 306"/>
              <a:gd name="T51" fmla="*/ 253 h 386"/>
              <a:gd name="T52" fmla="*/ 284 w 306"/>
              <a:gd name="T53" fmla="*/ 267 h 386"/>
              <a:gd name="T54" fmla="*/ 291 w 306"/>
              <a:gd name="T55" fmla="*/ 277 h 386"/>
              <a:gd name="T56" fmla="*/ 300 w 306"/>
              <a:gd name="T57" fmla="*/ 286 h 386"/>
              <a:gd name="T58" fmla="*/ 305 w 306"/>
              <a:gd name="T59" fmla="*/ 298 h 386"/>
              <a:gd name="T60" fmla="*/ 300 w 306"/>
              <a:gd name="T61" fmla="*/ 307 h 386"/>
              <a:gd name="T62" fmla="*/ 296 w 306"/>
              <a:gd name="T63" fmla="*/ 314 h 386"/>
              <a:gd name="T64" fmla="*/ 303 w 306"/>
              <a:gd name="T65" fmla="*/ 324 h 386"/>
              <a:gd name="T66" fmla="*/ 303 w 306"/>
              <a:gd name="T67" fmla="*/ 338 h 386"/>
              <a:gd name="T68" fmla="*/ 298 w 306"/>
              <a:gd name="T69" fmla="*/ 350 h 386"/>
              <a:gd name="T70" fmla="*/ 298 w 306"/>
              <a:gd name="T71" fmla="*/ 364 h 386"/>
              <a:gd name="T72" fmla="*/ 305 w 306"/>
              <a:gd name="T73" fmla="*/ 374 h 386"/>
              <a:gd name="T74" fmla="*/ 296 w 306"/>
              <a:gd name="T75" fmla="*/ 382 h 386"/>
              <a:gd name="T76" fmla="*/ 286 w 306"/>
              <a:gd name="T77" fmla="*/ 336 h 386"/>
              <a:gd name="T78" fmla="*/ 253 w 306"/>
              <a:gd name="T79" fmla="*/ 308 h 386"/>
              <a:gd name="T80" fmla="*/ 227 w 306"/>
              <a:gd name="T81" fmla="*/ 276 h 386"/>
              <a:gd name="T82" fmla="*/ 210 w 306"/>
              <a:gd name="T83" fmla="*/ 276 h 386"/>
              <a:gd name="T84" fmla="*/ 174 w 306"/>
              <a:gd name="T85" fmla="*/ 300 h 386"/>
              <a:gd name="T86" fmla="*/ 145 w 306"/>
              <a:gd name="T87" fmla="*/ 308 h 386"/>
              <a:gd name="T88" fmla="*/ 141 w 306"/>
              <a:gd name="T89" fmla="*/ 267 h 386"/>
              <a:gd name="T90" fmla="*/ 112 w 306"/>
              <a:gd name="T91" fmla="*/ 233 h 386"/>
              <a:gd name="T92" fmla="*/ 72 w 306"/>
              <a:gd name="T93" fmla="*/ 202 h 386"/>
              <a:gd name="T94" fmla="*/ 50 w 306"/>
              <a:gd name="T95" fmla="*/ 179 h 386"/>
              <a:gd name="T96" fmla="*/ 53 w 306"/>
              <a:gd name="T97" fmla="*/ 145 h 386"/>
              <a:gd name="T98" fmla="*/ 9 w 306"/>
              <a:gd name="T99" fmla="*/ 128 h 386"/>
              <a:gd name="T100" fmla="*/ 21 w 306"/>
              <a:gd name="T101" fmla="*/ 104 h 386"/>
              <a:gd name="T102" fmla="*/ 64 w 306"/>
              <a:gd name="T103" fmla="*/ 88 h 386"/>
              <a:gd name="T104" fmla="*/ 83 w 306"/>
              <a:gd name="T105" fmla="*/ 50 h 386"/>
              <a:gd name="T106" fmla="*/ 109 w 306"/>
              <a:gd name="T107" fmla="*/ 9 h 386"/>
              <a:gd name="T108" fmla="*/ 131 w 306"/>
              <a:gd name="T109" fmla="*/ 5 h 386"/>
              <a:gd name="T110" fmla="*/ 146 w 306"/>
              <a:gd name="T111" fmla="*/ 4 h 386"/>
              <a:gd name="T112" fmla="*/ 164 w 306"/>
              <a:gd name="T113" fmla="*/ 4 h 386"/>
              <a:gd name="T114" fmla="*/ 179 w 306"/>
              <a:gd name="T115" fmla="*/ 2 h 386"/>
              <a:gd name="T116" fmla="*/ 196 w 306"/>
              <a:gd name="T117" fmla="*/ 2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6" h="386">
                <a:moveTo>
                  <a:pt x="207" y="0"/>
                </a:moveTo>
                <a:lnTo>
                  <a:pt x="208" y="0"/>
                </a:lnTo>
                <a:lnTo>
                  <a:pt x="210" y="0"/>
                </a:lnTo>
                <a:lnTo>
                  <a:pt x="210" y="2"/>
                </a:lnTo>
                <a:lnTo>
                  <a:pt x="212" y="2"/>
                </a:lnTo>
                <a:lnTo>
                  <a:pt x="213" y="2"/>
                </a:lnTo>
                <a:lnTo>
                  <a:pt x="213" y="4"/>
                </a:lnTo>
                <a:lnTo>
                  <a:pt x="215" y="4"/>
                </a:lnTo>
                <a:lnTo>
                  <a:pt x="215" y="5"/>
                </a:lnTo>
                <a:lnTo>
                  <a:pt x="215" y="7"/>
                </a:lnTo>
                <a:lnTo>
                  <a:pt x="213" y="7"/>
                </a:lnTo>
                <a:lnTo>
                  <a:pt x="213" y="9"/>
                </a:lnTo>
                <a:lnTo>
                  <a:pt x="213" y="11"/>
                </a:lnTo>
                <a:lnTo>
                  <a:pt x="213" y="12"/>
                </a:lnTo>
                <a:lnTo>
                  <a:pt x="215" y="12"/>
                </a:lnTo>
                <a:lnTo>
                  <a:pt x="215" y="14"/>
                </a:lnTo>
                <a:lnTo>
                  <a:pt x="215" y="16"/>
                </a:lnTo>
                <a:lnTo>
                  <a:pt x="215" y="17"/>
                </a:lnTo>
                <a:lnTo>
                  <a:pt x="215" y="19"/>
                </a:lnTo>
                <a:lnTo>
                  <a:pt x="215" y="21"/>
                </a:lnTo>
                <a:lnTo>
                  <a:pt x="215" y="23"/>
                </a:lnTo>
                <a:lnTo>
                  <a:pt x="215" y="24"/>
                </a:lnTo>
                <a:lnTo>
                  <a:pt x="213" y="24"/>
                </a:lnTo>
                <a:lnTo>
                  <a:pt x="213" y="26"/>
                </a:lnTo>
                <a:lnTo>
                  <a:pt x="212" y="26"/>
                </a:lnTo>
                <a:lnTo>
                  <a:pt x="212" y="28"/>
                </a:lnTo>
                <a:lnTo>
                  <a:pt x="212" y="30"/>
                </a:lnTo>
                <a:lnTo>
                  <a:pt x="212" y="31"/>
                </a:lnTo>
                <a:lnTo>
                  <a:pt x="213" y="31"/>
                </a:lnTo>
                <a:lnTo>
                  <a:pt x="213" y="33"/>
                </a:lnTo>
                <a:lnTo>
                  <a:pt x="213" y="35"/>
                </a:lnTo>
                <a:lnTo>
                  <a:pt x="215" y="35"/>
                </a:lnTo>
                <a:lnTo>
                  <a:pt x="215" y="36"/>
                </a:lnTo>
                <a:lnTo>
                  <a:pt x="215" y="38"/>
                </a:lnTo>
                <a:lnTo>
                  <a:pt x="217" y="38"/>
                </a:lnTo>
                <a:lnTo>
                  <a:pt x="217" y="40"/>
                </a:lnTo>
                <a:lnTo>
                  <a:pt x="217" y="42"/>
                </a:lnTo>
                <a:lnTo>
                  <a:pt x="217" y="43"/>
                </a:lnTo>
                <a:lnTo>
                  <a:pt x="219" y="43"/>
                </a:lnTo>
                <a:lnTo>
                  <a:pt x="219" y="45"/>
                </a:lnTo>
                <a:lnTo>
                  <a:pt x="220" y="45"/>
                </a:lnTo>
                <a:lnTo>
                  <a:pt x="220" y="47"/>
                </a:lnTo>
                <a:lnTo>
                  <a:pt x="220" y="48"/>
                </a:lnTo>
                <a:lnTo>
                  <a:pt x="222" y="48"/>
                </a:lnTo>
                <a:lnTo>
                  <a:pt x="222" y="50"/>
                </a:lnTo>
                <a:lnTo>
                  <a:pt x="222" y="52"/>
                </a:lnTo>
                <a:lnTo>
                  <a:pt x="224" y="52"/>
                </a:lnTo>
                <a:lnTo>
                  <a:pt x="224" y="54"/>
                </a:lnTo>
                <a:lnTo>
                  <a:pt x="226" y="54"/>
                </a:lnTo>
                <a:lnTo>
                  <a:pt x="226" y="55"/>
                </a:lnTo>
                <a:lnTo>
                  <a:pt x="226" y="57"/>
                </a:lnTo>
                <a:lnTo>
                  <a:pt x="226" y="59"/>
                </a:lnTo>
                <a:lnTo>
                  <a:pt x="226" y="61"/>
                </a:lnTo>
                <a:lnTo>
                  <a:pt x="226" y="62"/>
                </a:lnTo>
                <a:lnTo>
                  <a:pt x="226" y="64"/>
                </a:lnTo>
                <a:lnTo>
                  <a:pt x="226" y="66"/>
                </a:lnTo>
                <a:lnTo>
                  <a:pt x="226" y="67"/>
                </a:lnTo>
                <a:lnTo>
                  <a:pt x="226" y="69"/>
                </a:lnTo>
                <a:lnTo>
                  <a:pt x="226" y="71"/>
                </a:lnTo>
                <a:lnTo>
                  <a:pt x="227" y="71"/>
                </a:lnTo>
                <a:lnTo>
                  <a:pt x="227" y="73"/>
                </a:lnTo>
                <a:lnTo>
                  <a:pt x="229" y="73"/>
                </a:lnTo>
                <a:lnTo>
                  <a:pt x="229" y="74"/>
                </a:lnTo>
                <a:lnTo>
                  <a:pt x="231" y="74"/>
                </a:lnTo>
                <a:lnTo>
                  <a:pt x="231" y="76"/>
                </a:lnTo>
                <a:lnTo>
                  <a:pt x="232" y="76"/>
                </a:lnTo>
                <a:lnTo>
                  <a:pt x="234" y="76"/>
                </a:lnTo>
                <a:lnTo>
                  <a:pt x="234" y="78"/>
                </a:lnTo>
                <a:lnTo>
                  <a:pt x="236" y="78"/>
                </a:lnTo>
                <a:lnTo>
                  <a:pt x="238" y="78"/>
                </a:lnTo>
                <a:lnTo>
                  <a:pt x="239" y="78"/>
                </a:lnTo>
                <a:lnTo>
                  <a:pt x="239" y="79"/>
                </a:lnTo>
                <a:lnTo>
                  <a:pt x="241" y="79"/>
                </a:lnTo>
                <a:lnTo>
                  <a:pt x="241" y="81"/>
                </a:lnTo>
                <a:lnTo>
                  <a:pt x="243" y="81"/>
                </a:lnTo>
                <a:lnTo>
                  <a:pt x="243" y="83"/>
                </a:lnTo>
                <a:lnTo>
                  <a:pt x="244" y="83"/>
                </a:lnTo>
                <a:lnTo>
                  <a:pt x="246" y="83"/>
                </a:lnTo>
                <a:lnTo>
                  <a:pt x="246" y="85"/>
                </a:lnTo>
                <a:lnTo>
                  <a:pt x="248" y="85"/>
                </a:lnTo>
                <a:lnTo>
                  <a:pt x="248" y="86"/>
                </a:lnTo>
                <a:lnTo>
                  <a:pt x="250" y="86"/>
                </a:lnTo>
                <a:lnTo>
                  <a:pt x="250" y="88"/>
                </a:lnTo>
                <a:lnTo>
                  <a:pt x="251" y="88"/>
                </a:lnTo>
                <a:lnTo>
                  <a:pt x="251" y="90"/>
                </a:lnTo>
                <a:lnTo>
                  <a:pt x="253" y="90"/>
                </a:lnTo>
                <a:lnTo>
                  <a:pt x="253" y="92"/>
                </a:lnTo>
                <a:lnTo>
                  <a:pt x="255" y="92"/>
                </a:lnTo>
                <a:lnTo>
                  <a:pt x="255" y="93"/>
                </a:lnTo>
                <a:lnTo>
                  <a:pt x="255" y="95"/>
                </a:lnTo>
                <a:lnTo>
                  <a:pt x="257" y="95"/>
                </a:lnTo>
                <a:lnTo>
                  <a:pt x="257" y="97"/>
                </a:lnTo>
                <a:lnTo>
                  <a:pt x="258" y="97"/>
                </a:lnTo>
                <a:lnTo>
                  <a:pt x="258" y="98"/>
                </a:lnTo>
                <a:lnTo>
                  <a:pt x="260" y="98"/>
                </a:lnTo>
                <a:lnTo>
                  <a:pt x="260" y="100"/>
                </a:lnTo>
                <a:lnTo>
                  <a:pt x="258" y="100"/>
                </a:lnTo>
                <a:lnTo>
                  <a:pt x="258" y="102"/>
                </a:lnTo>
                <a:lnTo>
                  <a:pt x="258" y="104"/>
                </a:lnTo>
                <a:lnTo>
                  <a:pt x="258" y="105"/>
                </a:lnTo>
                <a:lnTo>
                  <a:pt x="260" y="105"/>
                </a:lnTo>
                <a:lnTo>
                  <a:pt x="262" y="107"/>
                </a:lnTo>
                <a:lnTo>
                  <a:pt x="263" y="107"/>
                </a:lnTo>
                <a:lnTo>
                  <a:pt x="265" y="107"/>
                </a:lnTo>
                <a:lnTo>
                  <a:pt x="267" y="107"/>
                </a:lnTo>
                <a:lnTo>
                  <a:pt x="269" y="107"/>
                </a:lnTo>
                <a:lnTo>
                  <a:pt x="270" y="107"/>
                </a:lnTo>
                <a:lnTo>
                  <a:pt x="272" y="107"/>
                </a:lnTo>
                <a:lnTo>
                  <a:pt x="274" y="107"/>
                </a:lnTo>
                <a:lnTo>
                  <a:pt x="275" y="107"/>
                </a:lnTo>
                <a:lnTo>
                  <a:pt x="277" y="107"/>
                </a:lnTo>
                <a:lnTo>
                  <a:pt x="277" y="109"/>
                </a:lnTo>
                <a:lnTo>
                  <a:pt x="277" y="110"/>
                </a:lnTo>
                <a:lnTo>
                  <a:pt x="279" y="110"/>
                </a:lnTo>
                <a:lnTo>
                  <a:pt x="279" y="112"/>
                </a:lnTo>
                <a:lnTo>
                  <a:pt x="279" y="114"/>
                </a:lnTo>
                <a:lnTo>
                  <a:pt x="279" y="116"/>
                </a:lnTo>
                <a:lnTo>
                  <a:pt x="281" y="117"/>
                </a:lnTo>
                <a:lnTo>
                  <a:pt x="281" y="119"/>
                </a:lnTo>
                <a:lnTo>
                  <a:pt x="282" y="119"/>
                </a:lnTo>
                <a:lnTo>
                  <a:pt x="282" y="121"/>
                </a:lnTo>
                <a:lnTo>
                  <a:pt x="282" y="123"/>
                </a:lnTo>
                <a:lnTo>
                  <a:pt x="284" y="123"/>
                </a:lnTo>
                <a:lnTo>
                  <a:pt x="286" y="123"/>
                </a:lnTo>
                <a:lnTo>
                  <a:pt x="286" y="124"/>
                </a:lnTo>
                <a:lnTo>
                  <a:pt x="287" y="124"/>
                </a:lnTo>
                <a:lnTo>
                  <a:pt x="287" y="126"/>
                </a:lnTo>
                <a:lnTo>
                  <a:pt x="287" y="124"/>
                </a:lnTo>
                <a:lnTo>
                  <a:pt x="289" y="124"/>
                </a:lnTo>
                <a:lnTo>
                  <a:pt x="291" y="124"/>
                </a:lnTo>
                <a:lnTo>
                  <a:pt x="291" y="123"/>
                </a:lnTo>
                <a:lnTo>
                  <a:pt x="291" y="124"/>
                </a:lnTo>
                <a:lnTo>
                  <a:pt x="291" y="126"/>
                </a:lnTo>
                <a:lnTo>
                  <a:pt x="291" y="128"/>
                </a:lnTo>
                <a:lnTo>
                  <a:pt x="289" y="128"/>
                </a:lnTo>
                <a:lnTo>
                  <a:pt x="289" y="129"/>
                </a:lnTo>
                <a:lnTo>
                  <a:pt x="287" y="129"/>
                </a:lnTo>
                <a:lnTo>
                  <a:pt x="289" y="129"/>
                </a:lnTo>
                <a:lnTo>
                  <a:pt x="289" y="131"/>
                </a:lnTo>
                <a:lnTo>
                  <a:pt x="289" y="133"/>
                </a:lnTo>
                <a:lnTo>
                  <a:pt x="287" y="133"/>
                </a:lnTo>
                <a:lnTo>
                  <a:pt x="286" y="133"/>
                </a:lnTo>
                <a:lnTo>
                  <a:pt x="286" y="135"/>
                </a:lnTo>
                <a:lnTo>
                  <a:pt x="287" y="135"/>
                </a:lnTo>
                <a:lnTo>
                  <a:pt x="287" y="136"/>
                </a:lnTo>
                <a:lnTo>
                  <a:pt x="287" y="138"/>
                </a:lnTo>
                <a:lnTo>
                  <a:pt x="286" y="138"/>
                </a:lnTo>
                <a:lnTo>
                  <a:pt x="286" y="140"/>
                </a:lnTo>
                <a:lnTo>
                  <a:pt x="284" y="140"/>
                </a:lnTo>
                <a:lnTo>
                  <a:pt x="282" y="140"/>
                </a:lnTo>
                <a:lnTo>
                  <a:pt x="282" y="141"/>
                </a:lnTo>
                <a:lnTo>
                  <a:pt x="282" y="143"/>
                </a:lnTo>
                <a:lnTo>
                  <a:pt x="282" y="145"/>
                </a:lnTo>
                <a:lnTo>
                  <a:pt x="282" y="147"/>
                </a:lnTo>
                <a:lnTo>
                  <a:pt x="281" y="147"/>
                </a:lnTo>
                <a:lnTo>
                  <a:pt x="281" y="148"/>
                </a:lnTo>
                <a:lnTo>
                  <a:pt x="279" y="148"/>
                </a:lnTo>
                <a:lnTo>
                  <a:pt x="279" y="150"/>
                </a:lnTo>
                <a:lnTo>
                  <a:pt x="277" y="150"/>
                </a:lnTo>
                <a:lnTo>
                  <a:pt x="277" y="152"/>
                </a:lnTo>
                <a:lnTo>
                  <a:pt x="277" y="153"/>
                </a:lnTo>
                <a:lnTo>
                  <a:pt x="277" y="155"/>
                </a:lnTo>
                <a:lnTo>
                  <a:pt x="275" y="155"/>
                </a:lnTo>
                <a:lnTo>
                  <a:pt x="275" y="157"/>
                </a:lnTo>
                <a:lnTo>
                  <a:pt x="274" y="157"/>
                </a:lnTo>
                <a:lnTo>
                  <a:pt x="274" y="159"/>
                </a:lnTo>
                <a:lnTo>
                  <a:pt x="272" y="159"/>
                </a:lnTo>
                <a:lnTo>
                  <a:pt x="272" y="160"/>
                </a:lnTo>
                <a:lnTo>
                  <a:pt x="272" y="162"/>
                </a:lnTo>
                <a:lnTo>
                  <a:pt x="272" y="164"/>
                </a:lnTo>
                <a:lnTo>
                  <a:pt x="270" y="164"/>
                </a:lnTo>
                <a:lnTo>
                  <a:pt x="269" y="164"/>
                </a:lnTo>
                <a:lnTo>
                  <a:pt x="269" y="166"/>
                </a:lnTo>
                <a:lnTo>
                  <a:pt x="267" y="166"/>
                </a:lnTo>
                <a:lnTo>
                  <a:pt x="267" y="167"/>
                </a:lnTo>
                <a:lnTo>
                  <a:pt x="267" y="169"/>
                </a:lnTo>
                <a:lnTo>
                  <a:pt x="265" y="169"/>
                </a:lnTo>
                <a:lnTo>
                  <a:pt x="265" y="171"/>
                </a:lnTo>
                <a:lnTo>
                  <a:pt x="267" y="171"/>
                </a:lnTo>
                <a:lnTo>
                  <a:pt x="267" y="172"/>
                </a:lnTo>
                <a:lnTo>
                  <a:pt x="269" y="172"/>
                </a:lnTo>
                <a:lnTo>
                  <a:pt x="269" y="174"/>
                </a:lnTo>
                <a:lnTo>
                  <a:pt x="270" y="174"/>
                </a:lnTo>
                <a:lnTo>
                  <a:pt x="270" y="176"/>
                </a:lnTo>
                <a:lnTo>
                  <a:pt x="270" y="178"/>
                </a:lnTo>
                <a:lnTo>
                  <a:pt x="272" y="178"/>
                </a:lnTo>
                <a:lnTo>
                  <a:pt x="272" y="179"/>
                </a:lnTo>
                <a:lnTo>
                  <a:pt x="272" y="181"/>
                </a:lnTo>
                <a:lnTo>
                  <a:pt x="272" y="183"/>
                </a:lnTo>
                <a:lnTo>
                  <a:pt x="274" y="183"/>
                </a:lnTo>
                <a:lnTo>
                  <a:pt x="274" y="184"/>
                </a:lnTo>
                <a:lnTo>
                  <a:pt x="272" y="184"/>
                </a:lnTo>
                <a:lnTo>
                  <a:pt x="272" y="186"/>
                </a:lnTo>
                <a:lnTo>
                  <a:pt x="272" y="188"/>
                </a:lnTo>
                <a:lnTo>
                  <a:pt x="270" y="188"/>
                </a:lnTo>
                <a:lnTo>
                  <a:pt x="270" y="190"/>
                </a:lnTo>
                <a:lnTo>
                  <a:pt x="269" y="190"/>
                </a:lnTo>
                <a:lnTo>
                  <a:pt x="269" y="191"/>
                </a:lnTo>
                <a:lnTo>
                  <a:pt x="267" y="191"/>
                </a:lnTo>
                <a:lnTo>
                  <a:pt x="265" y="191"/>
                </a:lnTo>
                <a:lnTo>
                  <a:pt x="263" y="191"/>
                </a:lnTo>
                <a:lnTo>
                  <a:pt x="263" y="193"/>
                </a:lnTo>
                <a:lnTo>
                  <a:pt x="263" y="195"/>
                </a:lnTo>
                <a:lnTo>
                  <a:pt x="262" y="195"/>
                </a:lnTo>
                <a:lnTo>
                  <a:pt x="262" y="197"/>
                </a:lnTo>
                <a:lnTo>
                  <a:pt x="262" y="198"/>
                </a:lnTo>
                <a:lnTo>
                  <a:pt x="262" y="200"/>
                </a:lnTo>
                <a:lnTo>
                  <a:pt x="262" y="202"/>
                </a:lnTo>
                <a:lnTo>
                  <a:pt x="262" y="203"/>
                </a:lnTo>
                <a:lnTo>
                  <a:pt x="263" y="203"/>
                </a:lnTo>
                <a:lnTo>
                  <a:pt x="263" y="205"/>
                </a:lnTo>
                <a:lnTo>
                  <a:pt x="263" y="207"/>
                </a:lnTo>
                <a:lnTo>
                  <a:pt x="265" y="207"/>
                </a:lnTo>
                <a:lnTo>
                  <a:pt x="265" y="209"/>
                </a:lnTo>
                <a:lnTo>
                  <a:pt x="263" y="209"/>
                </a:lnTo>
                <a:lnTo>
                  <a:pt x="263" y="210"/>
                </a:lnTo>
                <a:lnTo>
                  <a:pt x="263" y="212"/>
                </a:lnTo>
                <a:lnTo>
                  <a:pt x="262" y="212"/>
                </a:lnTo>
                <a:lnTo>
                  <a:pt x="262" y="214"/>
                </a:lnTo>
                <a:lnTo>
                  <a:pt x="260" y="214"/>
                </a:lnTo>
                <a:lnTo>
                  <a:pt x="258" y="214"/>
                </a:lnTo>
                <a:lnTo>
                  <a:pt x="258" y="215"/>
                </a:lnTo>
                <a:lnTo>
                  <a:pt x="257" y="215"/>
                </a:lnTo>
                <a:lnTo>
                  <a:pt x="257" y="217"/>
                </a:lnTo>
                <a:lnTo>
                  <a:pt x="257" y="219"/>
                </a:lnTo>
                <a:lnTo>
                  <a:pt x="257" y="221"/>
                </a:lnTo>
                <a:lnTo>
                  <a:pt x="257" y="222"/>
                </a:lnTo>
                <a:lnTo>
                  <a:pt x="257" y="224"/>
                </a:lnTo>
                <a:lnTo>
                  <a:pt x="258" y="224"/>
                </a:lnTo>
                <a:lnTo>
                  <a:pt x="258" y="226"/>
                </a:lnTo>
                <a:lnTo>
                  <a:pt x="258" y="228"/>
                </a:lnTo>
                <a:lnTo>
                  <a:pt x="260" y="228"/>
                </a:lnTo>
                <a:lnTo>
                  <a:pt x="262" y="228"/>
                </a:lnTo>
                <a:lnTo>
                  <a:pt x="262" y="229"/>
                </a:lnTo>
                <a:lnTo>
                  <a:pt x="263" y="229"/>
                </a:lnTo>
                <a:lnTo>
                  <a:pt x="263" y="231"/>
                </a:lnTo>
                <a:lnTo>
                  <a:pt x="263" y="233"/>
                </a:lnTo>
                <a:lnTo>
                  <a:pt x="263" y="234"/>
                </a:lnTo>
                <a:lnTo>
                  <a:pt x="263" y="236"/>
                </a:lnTo>
                <a:lnTo>
                  <a:pt x="263" y="238"/>
                </a:lnTo>
                <a:lnTo>
                  <a:pt x="263" y="240"/>
                </a:lnTo>
                <a:lnTo>
                  <a:pt x="265" y="240"/>
                </a:lnTo>
                <a:lnTo>
                  <a:pt x="265" y="241"/>
                </a:lnTo>
                <a:lnTo>
                  <a:pt x="267" y="241"/>
                </a:lnTo>
                <a:lnTo>
                  <a:pt x="267" y="243"/>
                </a:lnTo>
                <a:lnTo>
                  <a:pt x="269" y="243"/>
                </a:lnTo>
                <a:lnTo>
                  <a:pt x="269" y="245"/>
                </a:lnTo>
                <a:lnTo>
                  <a:pt x="270" y="245"/>
                </a:lnTo>
                <a:lnTo>
                  <a:pt x="270" y="246"/>
                </a:lnTo>
                <a:lnTo>
                  <a:pt x="270" y="245"/>
                </a:lnTo>
                <a:lnTo>
                  <a:pt x="270" y="246"/>
                </a:lnTo>
                <a:lnTo>
                  <a:pt x="272" y="246"/>
                </a:lnTo>
                <a:lnTo>
                  <a:pt x="272" y="248"/>
                </a:lnTo>
                <a:lnTo>
                  <a:pt x="274" y="248"/>
                </a:lnTo>
                <a:lnTo>
                  <a:pt x="275" y="248"/>
                </a:lnTo>
                <a:lnTo>
                  <a:pt x="277" y="248"/>
                </a:lnTo>
                <a:lnTo>
                  <a:pt x="279" y="248"/>
                </a:lnTo>
                <a:lnTo>
                  <a:pt x="279" y="250"/>
                </a:lnTo>
                <a:lnTo>
                  <a:pt x="281" y="252"/>
                </a:lnTo>
                <a:lnTo>
                  <a:pt x="281" y="253"/>
                </a:lnTo>
                <a:lnTo>
                  <a:pt x="281" y="255"/>
                </a:lnTo>
                <a:lnTo>
                  <a:pt x="282" y="255"/>
                </a:lnTo>
                <a:lnTo>
                  <a:pt x="282" y="257"/>
                </a:lnTo>
                <a:lnTo>
                  <a:pt x="282" y="259"/>
                </a:lnTo>
                <a:lnTo>
                  <a:pt x="282" y="260"/>
                </a:lnTo>
                <a:lnTo>
                  <a:pt x="282" y="262"/>
                </a:lnTo>
                <a:lnTo>
                  <a:pt x="282" y="264"/>
                </a:lnTo>
                <a:lnTo>
                  <a:pt x="282" y="265"/>
                </a:lnTo>
                <a:lnTo>
                  <a:pt x="284" y="265"/>
                </a:lnTo>
                <a:lnTo>
                  <a:pt x="284" y="267"/>
                </a:lnTo>
                <a:lnTo>
                  <a:pt x="286" y="267"/>
                </a:lnTo>
                <a:lnTo>
                  <a:pt x="286" y="269"/>
                </a:lnTo>
                <a:lnTo>
                  <a:pt x="287" y="269"/>
                </a:lnTo>
                <a:lnTo>
                  <a:pt x="287" y="271"/>
                </a:lnTo>
                <a:lnTo>
                  <a:pt x="287" y="272"/>
                </a:lnTo>
                <a:lnTo>
                  <a:pt x="287" y="274"/>
                </a:lnTo>
                <a:lnTo>
                  <a:pt x="289" y="274"/>
                </a:lnTo>
                <a:lnTo>
                  <a:pt x="289" y="276"/>
                </a:lnTo>
                <a:lnTo>
                  <a:pt x="291" y="276"/>
                </a:lnTo>
                <a:lnTo>
                  <a:pt x="291" y="277"/>
                </a:lnTo>
                <a:lnTo>
                  <a:pt x="293" y="277"/>
                </a:lnTo>
                <a:lnTo>
                  <a:pt x="293" y="279"/>
                </a:lnTo>
                <a:lnTo>
                  <a:pt x="294" y="279"/>
                </a:lnTo>
                <a:lnTo>
                  <a:pt x="294" y="281"/>
                </a:lnTo>
                <a:lnTo>
                  <a:pt x="294" y="283"/>
                </a:lnTo>
                <a:lnTo>
                  <a:pt x="296" y="283"/>
                </a:lnTo>
                <a:lnTo>
                  <a:pt x="298" y="283"/>
                </a:lnTo>
                <a:lnTo>
                  <a:pt x="298" y="284"/>
                </a:lnTo>
                <a:lnTo>
                  <a:pt x="300" y="284"/>
                </a:lnTo>
                <a:lnTo>
                  <a:pt x="300" y="286"/>
                </a:lnTo>
                <a:lnTo>
                  <a:pt x="300" y="288"/>
                </a:lnTo>
                <a:lnTo>
                  <a:pt x="300" y="289"/>
                </a:lnTo>
                <a:lnTo>
                  <a:pt x="300" y="291"/>
                </a:lnTo>
                <a:lnTo>
                  <a:pt x="301" y="291"/>
                </a:lnTo>
                <a:lnTo>
                  <a:pt x="301" y="293"/>
                </a:lnTo>
                <a:lnTo>
                  <a:pt x="303" y="293"/>
                </a:lnTo>
                <a:lnTo>
                  <a:pt x="303" y="295"/>
                </a:lnTo>
                <a:lnTo>
                  <a:pt x="303" y="296"/>
                </a:lnTo>
                <a:lnTo>
                  <a:pt x="305" y="296"/>
                </a:lnTo>
                <a:lnTo>
                  <a:pt x="305" y="298"/>
                </a:lnTo>
                <a:lnTo>
                  <a:pt x="306" y="298"/>
                </a:lnTo>
                <a:lnTo>
                  <a:pt x="306" y="300"/>
                </a:lnTo>
                <a:lnTo>
                  <a:pt x="306" y="302"/>
                </a:lnTo>
                <a:lnTo>
                  <a:pt x="305" y="302"/>
                </a:lnTo>
                <a:lnTo>
                  <a:pt x="305" y="303"/>
                </a:lnTo>
                <a:lnTo>
                  <a:pt x="305" y="305"/>
                </a:lnTo>
                <a:lnTo>
                  <a:pt x="305" y="307"/>
                </a:lnTo>
                <a:lnTo>
                  <a:pt x="303" y="307"/>
                </a:lnTo>
                <a:lnTo>
                  <a:pt x="301" y="307"/>
                </a:lnTo>
                <a:lnTo>
                  <a:pt x="300" y="307"/>
                </a:lnTo>
                <a:lnTo>
                  <a:pt x="298" y="307"/>
                </a:lnTo>
                <a:lnTo>
                  <a:pt x="298" y="308"/>
                </a:lnTo>
                <a:lnTo>
                  <a:pt x="296" y="308"/>
                </a:lnTo>
                <a:lnTo>
                  <a:pt x="294" y="308"/>
                </a:lnTo>
                <a:lnTo>
                  <a:pt x="294" y="310"/>
                </a:lnTo>
                <a:lnTo>
                  <a:pt x="294" y="312"/>
                </a:lnTo>
                <a:lnTo>
                  <a:pt x="294" y="314"/>
                </a:lnTo>
                <a:lnTo>
                  <a:pt x="296" y="314"/>
                </a:lnTo>
                <a:lnTo>
                  <a:pt x="294" y="314"/>
                </a:lnTo>
                <a:lnTo>
                  <a:pt x="296" y="314"/>
                </a:lnTo>
                <a:lnTo>
                  <a:pt x="296" y="315"/>
                </a:lnTo>
                <a:lnTo>
                  <a:pt x="296" y="317"/>
                </a:lnTo>
                <a:lnTo>
                  <a:pt x="298" y="317"/>
                </a:lnTo>
                <a:lnTo>
                  <a:pt x="298" y="319"/>
                </a:lnTo>
                <a:lnTo>
                  <a:pt x="300" y="319"/>
                </a:lnTo>
                <a:lnTo>
                  <a:pt x="300" y="320"/>
                </a:lnTo>
                <a:lnTo>
                  <a:pt x="301" y="320"/>
                </a:lnTo>
                <a:lnTo>
                  <a:pt x="301" y="322"/>
                </a:lnTo>
                <a:lnTo>
                  <a:pt x="301" y="324"/>
                </a:lnTo>
                <a:lnTo>
                  <a:pt x="303" y="324"/>
                </a:lnTo>
                <a:lnTo>
                  <a:pt x="303" y="326"/>
                </a:lnTo>
                <a:lnTo>
                  <a:pt x="303" y="327"/>
                </a:lnTo>
                <a:lnTo>
                  <a:pt x="305" y="327"/>
                </a:lnTo>
                <a:lnTo>
                  <a:pt x="305" y="329"/>
                </a:lnTo>
                <a:lnTo>
                  <a:pt x="305" y="331"/>
                </a:lnTo>
                <a:lnTo>
                  <a:pt x="305" y="333"/>
                </a:lnTo>
                <a:lnTo>
                  <a:pt x="305" y="334"/>
                </a:lnTo>
                <a:lnTo>
                  <a:pt x="305" y="336"/>
                </a:lnTo>
                <a:lnTo>
                  <a:pt x="305" y="338"/>
                </a:lnTo>
                <a:lnTo>
                  <a:pt x="303" y="338"/>
                </a:lnTo>
                <a:lnTo>
                  <a:pt x="303" y="339"/>
                </a:lnTo>
                <a:lnTo>
                  <a:pt x="303" y="341"/>
                </a:lnTo>
                <a:lnTo>
                  <a:pt x="303" y="343"/>
                </a:lnTo>
                <a:lnTo>
                  <a:pt x="301" y="343"/>
                </a:lnTo>
                <a:lnTo>
                  <a:pt x="301" y="345"/>
                </a:lnTo>
                <a:lnTo>
                  <a:pt x="300" y="345"/>
                </a:lnTo>
                <a:lnTo>
                  <a:pt x="300" y="346"/>
                </a:lnTo>
                <a:lnTo>
                  <a:pt x="300" y="348"/>
                </a:lnTo>
                <a:lnTo>
                  <a:pt x="298" y="348"/>
                </a:lnTo>
                <a:lnTo>
                  <a:pt x="298" y="350"/>
                </a:lnTo>
                <a:lnTo>
                  <a:pt x="298" y="351"/>
                </a:lnTo>
                <a:lnTo>
                  <a:pt x="296" y="351"/>
                </a:lnTo>
                <a:lnTo>
                  <a:pt x="296" y="353"/>
                </a:lnTo>
                <a:lnTo>
                  <a:pt x="294" y="355"/>
                </a:lnTo>
                <a:lnTo>
                  <a:pt x="296" y="355"/>
                </a:lnTo>
                <a:lnTo>
                  <a:pt x="296" y="357"/>
                </a:lnTo>
                <a:lnTo>
                  <a:pt x="296" y="358"/>
                </a:lnTo>
                <a:lnTo>
                  <a:pt x="296" y="360"/>
                </a:lnTo>
                <a:lnTo>
                  <a:pt x="296" y="362"/>
                </a:lnTo>
                <a:lnTo>
                  <a:pt x="298" y="364"/>
                </a:lnTo>
                <a:lnTo>
                  <a:pt x="300" y="364"/>
                </a:lnTo>
                <a:lnTo>
                  <a:pt x="300" y="365"/>
                </a:lnTo>
                <a:lnTo>
                  <a:pt x="300" y="367"/>
                </a:lnTo>
                <a:lnTo>
                  <a:pt x="301" y="367"/>
                </a:lnTo>
                <a:lnTo>
                  <a:pt x="301" y="369"/>
                </a:lnTo>
                <a:lnTo>
                  <a:pt x="301" y="370"/>
                </a:lnTo>
                <a:lnTo>
                  <a:pt x="303" y="370"/>
                </a:lnTo>
                <a:lnTo>
                  <a:pt x="303" y="372"/>
                </a:lnTo>
                <a:lnTo>
                  <a:pt x="303" y="374"/>
                </a:lnTo>
                <a:lnTo>
                  <a:pt x="305" y="374"/>
                </a:lnTo>
                <a:lnTo>
                  <a:pt x="305" y="376"/>
                </a:lnTo>
                <a:lnTo>
                  <a:pt x="305" y="377"/>
                </a:lnTo>
                <a:lnTo>
                  <a:pt x="306" y="377"/>
                </a:lnTo>
                <a:lnTo>
                  <a:pt x="306" y="379"/>
                </a:lnTo>
                <a:lnTo>
                  <a:pt x="305" y="379"/>
                </a:lnTo>
                <a:lnTo>
                  <a:pt x="306" y="379"/>
                </a:lnTo>
                <a:lnTo>
                  <a:pt x="306" y="381"/>
                </a:lnTo>
                <a:lnTo>
                  <a:pt x="305" y="381"/>
                </a:lnTo>
                <a:lnTo>
                  <a:pt x="298" y="386"/>
                </a:lnTo>
                <a:lnTo>
                  <a:pt x="296" y="382"/>
                </a:lnTo>
                <a:lnTo>
                  <a:pt x="293" y="379"/>
                </a:lnTo>
                <a:lnTo>
                  <a:pt x="291" y="376"/>
                </a:lnTo>
                <a:lnTo>
                  <a:pt x="287" y="370"/>
                </a:lnTo>
                <a:lnTo>
                  <a:pt x="286" y="367"/>
                </a:lnTo>
                <a:lnTo>
                  <a:pt x="282" y="364"/>
                </a:lnTo>
                <a:lnTo>
                  <a:pt x="281" y="360"/>
                </a:lnTo>
                <a:lnTo>
                  <a:pt x="282" y="353"/>
                </a:lnTo>
                <a:lnTo>
                  <a:pt x="284" y="348"/>
                </a:lnTo>
                <a:lnTo>
                  <a:pt x="284" y="343"/>
                </a:lnTo>
                <a:lnTo>
                  <a:pt x="286" y="336"/>
                </a:lnTo>
                <a:lnTo>
                  <a:pt x="286" y="334"/>
                </a:lnTo>
                <a:lnTo>
                  <a:pt x="286" y="329"/>
                </a:lnTo>
                <a:lnTo>
                  <a:pt x="282" y="326"/>
                </a:lnTo>
                <a:lnTo>
                  <a:pt x="281" y="322"/>
                </a:lnTo>
                <a:lnTo>
                  <a:pt x="277" y="319"/>
                </a:lnTo>
                <a:lnTo>
                  <a:pt x="272" y="317"/>
                </a:lnTo>
                <a:lnTo>
                  <a:pt x="267" y="315"/>
                </a:lnTo>
                <a:lnTo>
                  <a:pt x="262" y="314"/>
                </a:lnTo>
                <a:lnTo>
                  <a:pt x="258" y="312"/>
                </a:lnTo>
                <a:lnTo>
                  <a:pt x="253" y="308"/>
                </a:lnTo>
                <a:lnTo>
                  <a:pt x="250" y="305"/>
                </a:lnTo>
                <a:lnTo>
                  <a:pt x="246" y="303"/>
                </a:lnTo>
                <a:lnTo>
                  <a:pt x="241" y="300"/>
                </a:lnTo>
                <a:lnTo>
                  <a:pt x="239" y="296"/>
                </a:lnTo>
                <a:lnTo>
                  <a:pt x="238" y="296"/>
                </a:lnTo>
                <a:lnTo>
                  <a:pt x="236" y="293"/>
                </a:lnTo>
                <a:lnTo>
                  <a:pt x="232" y="289"/>
                </a:lnTo>
                <a:lnTo>
                  <a:pt x="231" y="284"/>
                </a:lnTo>
                <a:lnTo>
                  <a:pt x="229" y="281"/>
                </a:lnTo>
                <a:lnTo>
                  <a:pt x="227" y="276"/>
                </a:lnTo>
                <a:lnTo>
                  <a:pt x="226" y="272"/>
                </a:lnTo>
                <a:lnTo>
                  <a:pt x="224" y="269"/>
                </a:lnTo>
                <a:lnTo>
                  <a:pt x="222" y="264"/>
                </a:lnTo>
                <a:lnTo>
                  <a:pt x="219" y="262"/>
                </a:lnTo>
                <a:lnTo>
                  <a:pt x="217" y="262"/>
                </a:lnTo>
                <a:lnTo>
                  <a:pt x="215" y="264"/>
                </a:lnTo>
                <a:lnTo>
                  <a:pt x="215" y="265"/>
                </a:lnTo>
                <a:lnTo>
                  <a:pt x="212" y="267"/>
                </a:lnTo>
                <a:lnTo>
                  <a:pt x="210" y="274"/>
                </a:lnTo>
                <a:lnTo>
                  <a:pt x="210" y="276"/>
                </a:lnTo>
                <a:lnTo>
                  <a:pt x="207" y="279"/>
                </a:lnTo>
                <a:lnTo>
                  <a:pt x="201" y="281"/>
                </a:lnTo>
                <a:lnTo>
                  <a:pt x="198" y="283"/>
                </a:lnTo>
                <a:lnTo>
                  <a:pt x="191" y="283"/>
                </a:lnTo>
                <a:lnTo>
                  <a:pt x="186" y="284"/>
                </a:lnTo>
                <a:lnTo>
                  <a:pt x="183" y="286"/>
                </a:lnTo>
                <a:lnTo>
                  <a:pt x="179" y="291"/>
                </a:lnTo>
                <a:lnTo>
                  <a:pt x="176" y="295"/>
                </a:lnTo>
                <a:lnTo>
                  <a:pt x="176" y="296"/>
                </a:lnTo>
                <a:lnTo>
                  <a:pt x="174" y="300"/>
                </a:lnTo>
                <a:lnTo>
                  <a:pt x="172" y="303"/>
                </a:lnTo>
                <a:lnTo>
                  <a:pt x="170" y="308"/>
                </a:lnTo>
                <a:lnTo>
                  <a:pt x="169" y="314"/>
                </a:lnTo>
                <a:lnTo>
                  <a:pt x="167" y="319"/>
                </a:lnTo>
                <a:lnTo>
                  <a:pt x="164" y="320"/>
                </a:lnTo>
                <a:lnTo>
                  <a:pt x="158" y="320"/>
                </a:lnTo>
                <a:lnTo>
                  <a:pt x="153" y="319"/>
                </a:lnTo>
                <a:lnTo>
                  <a:pt x="150" y="315"/>
                </a:lnTo>
                <a:lnTo>
                  <a:pt x="146" y="312"/>
                </a:lnTo>
                <a:lnTo>
                  <a:pt x="145" y="308"/>
                </a:lnTo>
                <a:lnTo>
                  <a:pt x="143" y="307"/>
                </a:lnTo>
                <a:lnTo>
                  <a:pt x="143" y="305"/>
                </a:lnTo>
                <a:lnTo>
                  <a:pt x="141" y="300"/>
                </a:lnTo>
                <a:lnTo>
                  <a:pt x="139" y="296"/>
                </a:lnTo>
                <a:lnTo>
                  <a:pt x="139" y="291"/>
                </a:lnTo>
                <a:lnTo>
                  <a:pt x="139" y="286"/>
                </a:lnTo>
                <a:lnTo>
                  <a:pt x="143" y="281"/>
                </a:lnTo>
                <a:lnTo>
                  <a:pt x="145" y="276"/>
                </a:lnTo>
                <a:lnTo>
                  <a:pt x="145" y="271"/>
                </a:lnTo>
                <a:lnTo>
                  <a:pt x="141" y="267"/>
                </a:lnTo>
                <a:lnTo>
                  <a:pt x="136" y="265"/>
                </a:lnTo>
                <a:lnTo>
                  <a:pt x="131" y="267"/>
                </a:lnTo>
                <a:lnTo>
                  <a:pt x="127" y="265"/>
                </a:lnTo>
                <a:lnTo>
                  <a:pt x="124" y="260"/>
                </a:lnTo>
                <a:lnTo>
                  <a:pt x="124" y="255"/>
                </a:lnTo>
                <a:lnTo>
                  <a:pt x="124" y="252"/>
                </a:lnTo>
                <a:lnTo>
                  <a:pt x="124" y="246"/>
                </a:lnTo>
                <a:lnTo>
                  <a:pt x="121" y="243"/>
                </a:lnTo>
                <a:lnTo>
                  <a:pt x="117" y="238"/>
                </a:lnTo>
                <a:lnTo>
                  <a:pt x="112" y="233"/>
                </a:lnTo>
                <a:lnTo>
                  <a:pt x="107" y="231"/>
                </a:lnTo>
                <a:lnTo>
                  <a:pt x="103" y="226"/>
                </a:lnTo>
                <a:lnTo>
                  <a:pt x="102" y="221"/>
                </a:lnTo>
                <a:lnTo>
                  <a:pt x="100" y="215"/>
                </a:lnTo>
                <a:lnTo>
                  <a:pt x="95" y="214"/>
                </a:lnTo>
                <a:lnTo>
                  <a:pt x="90" y="210"/>
                </a:lnTo>
                <a:lnTo>
                  <a:pt x="86" y="209"/>
                </a:lnTo>
                <a:lnTo>
                  <a:pt x="81" y="207"/>
                </a:lnTo>
                <a:lnTo>
                  <a:pt x="78" y="203"/>
                </a:lnTo>
                <a:lnTo>
                  <a:pt x="72" y="202"/>
                </a:lnTo>
                <a:lnTo>
                  <a:pt x="67" y="200"/>
                </a:lnTo>
                <a:lnTo>
                  <a:pt x="64" y="198"/>
                </a:lnTo>
                <a:lnTo>
                  <a:pt x="59" y="203"/>
                </a:lnTo>
                <a:lnTo>
                  <a:pt x="53" y="202"/>
                </a:lnTo>
                <a:lnTo>
                  <a:pt x="52" y="197"/>
                </a:lnTo>
                <a:lnTo>
                  <a:pt x="47" y="195"/>
                </a:lnTo>
                <a:lnTo>
                  <a:pt x="43" y="190"/>
                </a:lnTo>
                <a:lnTo>
                  <a:pt x="43" y="186"/>
                </a:lnTo>
                <a:lnTo>
                  <a:pt x="45" y="181"/>
                </a:lnTo>
                <a:lnTo>
                  <a:pt x="50" y="179"/>
                </a:lnTo>
                <a:lnTo>
                  <a:pt x="50" y="178"/>
                </a:lnTo>
                <a:lnTo>
                  <a:pt x="53" y="176"/>
                </a:lnTo>
                <a:lnTo>
                  <a:pt x="59" y="172"/>
                </a:lnTo>
                <a:lnTo>
                  <a:pt x="65" y="171"/>
                </a:lnTo>
                <a:lnTo>
                  <a:pt x="69" y="166"/>
                </a:lnTo>
                <a:lnTo>
                  <a:pt x="67" y="160"/>
                </a:lnTo>
                <a:lnTo>
                  <a:pt x="62" y="157"/>
                </a:lnTo>
                <a:lnTo>
                  <a:pt x="59" y="153"/>
                </a:lnTo>
                <a:lnTo>
                  <a:pt x="55" y="148"/>
                </a:lnTo>
                <a:lnTo>
                  <a:pt x="53" y="145"/>
                </a:lnTo>
                <a:lnTo>
                  <a:pt x="52" y="138"/>
                </a:lnTo>
                <a:lnTo>
                  <a:pt x="48" y="135"/>
                </a:lnTo>
                <a:lnTo>
                  <a:pt x="43" y="133"/>
                </a:lnTo>
                <a:lnTo>
                  <a:pt x="38" y="135"/>
                </a:lnTo>
                <a:lnTo>
                  <a:pt x="35" y="135"/>
                </a:lnTo>
                <a:lnTo>
                  <a:pt x="29" y="135"/>
                </a:lnTo>
                <a:lnTo>
                  <a:pt x="24" y="133"/>
                </a:lnTo>
                <a:lnTo>
                  <a:pt x="19" y="131"/>
                </a:lnTo>
                <a:lnTo>
                  <a:pt x="14" y="129"/>
                </a:lnTo>
                <a:lnTo>
                  <a:pt x="9" y="128"/>
                </a:lnTo>
                <a:lnTo>
                  <a:pt x="5" y="126"/>
                </a:lnTo>
                <a:lnTo>
                  <a:pt x="0" y="123"/>
                </a:lnTo>
                <a:lnTo>
                  <a:pt x="0" y="119"/>
                </a:lnTo>
                <a:lnTo>
                  <a:pt x="2" y="114"/>
                </a:lnTo>
                <a:lnTo>
                  <a:pt x="4" y="109"/>
                </a:lnTo>
                <a:lnTo>
                  <a:pt x="4" y="105"/>
                </a:lnTo>
                <a:lnTo>
                  <a:pt x="5" y="100"/>
                </a:lnTo>
                <a:lnTo>
                  <a:pt x="10" y="98"/>
                </a:lnTo>
                <a:lnTo>
                  <a:pt x="16" y="100"/>
                </a:lnTo>
                <a:lnTo>
                  <a:pt x="21" y="104"/>
                </a:lnTo>
                <a:lnTo>
                  <a:pt x="26" y="105"/>
                </a:lnTo>
                <a:lnTo>
                  <a:pt x="29" y="105"/>
                </a:lnTo>
                <a:lnTo>
                  <a:pt x="33" y="100"/>
                </a:lnTo>
                <a:lnTo>
                  <a:pt x="35" y="95"/>
                </a:lnTo>
                <a:lnTo>
                  <a:pt x="36" y="92"/>
                </a:lnTo>
                <a:lnTo>
                  <a:pt x="41" y="90"/>
                </a:lnTo>
                <a:lnTo>
                  <a:pt x="47" y="90"/>
                </a:lnTo>
                <a:lnTo>
                  <a:pt x="52" y="92"/>
                </a:lnTo>
                <a:lnTo>
                  <a:pt x="57" y="92"/>
                </a:lnTo>
                <a:lnTo>
                  <a:pt x="64" y="88"/>
                </a:lnTo>
                <a:lnTo>
                  <a:pt x="69" y="83"/>
                </a:lnTo>
                <a:lnTo>
                  <a:pt x="71" y="79"/>
                </a:lnTo>
                <a:lnTo>
                  <a:pt x="71" y="74"/>
                </a:lnTo>
                <a:lnTo>
                  <a:pt x="71" y="71"/>
                </a:lnTo>
                <a:lnTo>
                  <a:pt x="71" y="69"/>
                </a:lnTo>
                <a:lnTo>
                  <a:pt x="71" y="66"/>
                </a:lnTo>
                <a:lnTo>
                  <a:pt x="71" y="61"/>
                </a:lnTo>
                <a:lnTo>
                  <a:pt x="72" y="55"/>
                </a:lnTo>
                <a:lnTo>
                  <a:pt x="78" y="50"/>
                </a:lnTo>
                <a:lnTo>
                  <a:pt x="83" y="50"/>
                </a:lnTo>
                <a:lnTo>
                  <a:pt x="86" y="52"/>
                </a:lnTo>
                <a:lnTo>
                  <a:pt x="91" y="48"/>
                </a:lnTo>
                <a:lnTo>
                  <a:pt x="95" y="43"/>
                </a:lnTo>
                <a:lnTo>
                  <a:pt x="98" y="40"/>
                </a:lnTo>
                <a:lnTo>
                  <a:pt x="100" y="35"/>
                </a:lnTo>
                <a:lnTo>
                  <a:pt x="103" y="30"/>
                </a:lnTo>
                <a:lnTo>
                  <a:pt x="107" y="23"/>
                </a:lnTo>
                <a:lnTo>
                  <a:pt x="110" y="17"/>
                </a:lnTo>
                <a:lnTo>
                  <a:pt x="109" y="14"/>
                </a:lnTo>
                <a:lnTo>
                  <a:pt x="109" y="9"/>
                </a:lnTo>
                <a:lnTo>
                  <a:pt x="109" y="5"/>
                </a:lnTo>
                <a:lnTo>
                  <a:pt x="117" y="5"/>
                </a:lnTo>
                <a:lnTo>
                  <a:pt x="119" y="5"/>
                </a:lnTo>
                <a:lnTo>
                  <a:pt x="121" y="5"/>
                </a:lnTo>
                <a:lnTo>
                  <a:pt x="122" y="5"/>
                </a:lnTo>
                <a:lnTo>
                  <a:pt x="124" y="5"/>
                </a:lnTo>
                <a:lnTo>
                  <a:pt x="126" y="5"/>
                </a:lnTo>
                <a:lnTo>
                  <a:pt x="127" y="5"/>
                </a:lnTo>
                <a:lnTo>
                  <a:pt x="129" y="5"/>
                </a:lnTo>
                <a:lnTo>
                  <a:pt x="131" y="5"/>
                </a:lnTo>
                <a:lnTo>
                  <a:pt x="133" y="5"/>
                </a:lnTo>
                <a:lnTo>
                  <a:pt x="134" y="5"/>
                </a:lnTo>
                <a:lnTo>
                  <a:pt x="136" y="5"/>
                </a:lnTo>
                <a:lnTo>
                  <a:pt x="138" y="5"/>
                </a:lnTo>
                <a:lnTo>
                  <a:pt x="138" y="4"/>
                </a:lnTo>
                <a:lnTo>
                  <a:pt x="139" y="4"/>
                </a:lnTo>
                <a:lnTo>
                  <a:pt x="141" y="4"/>
                </a:lnTo>
                <a:lnTo>
                  <a:pt x="143" y="4"/>
                </a:lnTo>
                <a:lnTo>
                  <a:pt x="145" y="4"/>
                </a:lnTo>
                <a:lnTo>
                  <a:pt x="146" y="4"/>
                </a:lnTo>
                <a:lnTo>
                  <a:pt x="148" y="4"/>
                </a:lnTo>
                <a:lnTo>
                  <a:pt x="150" y="4"/>
                </a:lnTo>
                <a:lnTo>
                  <a:pt x="152" y="4"/>
                </a:lnTo>
                <a:lnTo>
                  <a:pt x="153" y="4"/>
                </a:lnTo>
                <a:lnTo>
                  <a:pt x="155" y="4"/>
                </a:lnTo>
                <a:lnTo>
                  <a:pt x="157" y="4"/>
                </a:lnTo>
                <a:lnTo>
                  <a:pt x="158" y="4"/>
                </a:lnTo>
                <a:lnTo>
                  <a:pt x="160" y="4"/>
                </a:lnTo>
                <a:lnTo>
                  <a:pt x="162" y="4"/>
                </a:lnTo>
                <a:lnTo>
                  <a:pt x="164" y="4"/>
                </a:lnTo>
                <a:lnTo>
                  <a:pt x="164" y="2"/>
                </a:lnTo>
                <a:lnTo>
                  <a:pt x="165" y="2"/>
                </a:lnTo>
                <a:lnTo>
                  <a:pt x="167" y="2"/>
                </a:lnTo>
                <a:lnTo>
                  <a:pt x="169" y="2"/>
                </a:lnTo>
                <a:lnTo>
                  <a:pt x="170" y="2"/>
                </a:lnTo>
                <a:lnTo>
                  <a:pt x="172" y="2"/>
                </a:lnTo>
                <a:lnTo>
                  <a:pt x="174" y="2"/>
                </a:lnTo>
                <a:lnTo>
                  <a:pt x="176" y="2"/>
                </a:lnTo>
                <a:lnTo>
                  <a:pt x="177" y="2"/>
                </a:lnTo>
                <a:lnTo>
                  <a:pt x="179" y="2"/>
                </a:lnTo>
                <a:lnTo>
                  <a:pt x="181" y="2"/>
                </a:lnTo>
                <a:lnTo>
                  <a:pt x="183" y="2"/>
                </a:lnTo>
                <a:lnTo>
                  <a:pt x="184" y="2"/>
                </a:lnTo>
                <a:lnTo>
                  <a:pt x="186" y="2"/>
                </a:lnTo>
                <a:lnTo>
                  <a:pt x="188" y="2"/>
                </a:lnTo>
                <a:lnTo>
                  <a:pt x="189" y="2"/>
                </a:lnTo>
                <a:lnTo>
                  <a:pt x="191" y="2"/>
                </a:lnTo>
                <a:lnTo>
                  <a:pt x="193" y="2"/>
                </a:lnTo>
                <a:lnTo>
                  <a:pt x="195" y="2"/>
                </a:lnTo>
                <a:lnTo>
                  <a:pt x="196" y="2"/>
                </a:lnTo>
                <a:lnTo>
                  <a:pt x="196" y="0"/>
                </a:lnTo>
                <a:lnTo>
                  <a:pt x="198" y="0"/>
                </a:lnTo>
                <a:lnTo>
                  <a:pt x="200" y="0"/>
                </a:lnTo>
                <a:lnTo>
                  <a:pt x="201" y="0"/>
                </a:lnTo>
                <a:lnTo>
                  <a:pt x="203" y="0"/>
                </a:lnTo>
                <a:lnTo>
                  <a:pt x="205" y="0"/>
                </a:lnTo>
                <a:lnTo>
                  <a:pt x="207" y="0"/>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26"/>
          <p:cNvSpPr>
            <a:spLocks/>
          </p:cNvSpPr>
          <p:nvPr/>
        </p:nvSpPr>
        <p:spPr bwMode="auto">
          <a:xfrm>
            <a:off x="6799043" y="5435764"/>
            <a:ext cx="462074" cy="532142"/>
          </a:xfrm>
          <a:custGeom>
            <a:avLst/>
            <a:gdLst>
              <a:gd name="T0" fmla="*/ 115 w 244"/>
              <a:gd name="T1" fmla="*/ 11 h 281"/>
              <a:gd name="T2" fmla="*/ 110 w 244"/>
              <a:gd name="T3" fmla="*/ 25 h 281"/>
              <a:gd name="T4" fmla="*/ 101 w 244"/>
              <a:gd name="T5" fmla="*/ 31 h 281"/>
              <a:gd name="T6" fmla="*/ 105 w 244"/>
              <a:gd name="T7" fmla="*/ 43 h 281"/>
              <a:gd name="T8" fmla="*/ 108 w 244"/>
              <a:gd name="T9" fmla="*/ 55 h 281"/>
              <a:gd name="T10" fmla="*/ 106 w 244"/>
              <a:gd name="T11" fmla="*/ 69 h 281"/>
              <a:gd name="T12" fmla="*/ 105 w 244"/>
              <a:gd name="T13" fmla="*/ 85 h 281"/>
              <a:gd name="T14" fmla="*/ 111 w 244"/>
              <a:gd name="T15" fmla="*/ 97 h 281"/>
              <a:gd name="T16" fmla="*/ 115 w 244"/>
              <a:gd name="T17" fmla="*/ 109 h 281"/>
              <a:gd name="T18" fmla="*/ 122 w 244"/>
              <a:gd name="T19" fmla="*/ 111 h 281"/>
              <a:gd name="T20" fmla="*/ 134 w 244"/>
              <a:gd name="T21" fmla="*/ 119 h 281"/>
              <a:gd name="T22" fmla="*/ 144 w 244"/>
              <a:gd name="T23" fmla="*/ 123 h 281"/>
              <a:gd name="T24" fmla="*/ 160 w 244"/>
              <a:gd name="T25" fmla="*/ 131 h 281"/>
              <a:gd name="T26" fmla="*/ 158 w 244"/>
              <a:gd name="T27" fmla="*/ 126 h 281"/>
              <a:gd name="T28" fmla="*/ 151 w 244"/>
              <a:gd name="T29" fmla="*/ 114 h 281"/>
              <a:gd name="T30" fmla="*/ 165 w 244"/>
              <a:gd name="T31" fmla="*/ 107 h 281"/>
              <a:gd name="T32" fmla="*/ 182 w 244"/>
              <a:gd name="T33" fmla="*/ 111 h 281"/>
              <a:gd name="T34" fmla="*/ 191 w 244"/>
              <a:gd name="T35" fmla="*/ 116 h 281"/>
              <a:gd name="T36" fmla="*/ 203 w 244"/>
              <a:gd name="T37" fmla="*/ 121 h 281"/>
              <a:gd name="T38" fmla="*/ 213 w 244"/>
              <a:gd name="T39" fmla="*/ 131 h 281"/>
              <a:gd name="T40" fmla="*/ 220 w 244"/>
              <a:gd name="T41" fmla="*/ 143 h 281"/>
              <a:gd name="T42" fmla="*/ 228 w 244"/>
              <a:gd name="T43" fmla="*/ 150 h 281"/>
              <a:gd name="T44" fmla="*/ 244 w 244"/>
              <a:gd name="T45" fmla="*/ 183 h 281"/>
              <a:gd name="T46" fmla="*/ 234 w 244"/>
              <a:gd name="T47" fmla="*/ 209 h 281"/>
              <a:gd name="T48" fmla="*/ 215 w 244"/>
              <a:gd name="T49" fmla="*/ 221 h 281"/>
              <a:gd name="T50" fmla="*/ 192 w 244"/>
              <a:gd name="T51" fmla="*/ 235 h 281"/>
              <a:gd name="T52" fmla="*/ 168 w 244"/>
              <a:gd name="T53" fmla="*/ 238 h 281"/>
              <a:gd name="T54" fmla="*/ 142 w 244"/>
              <a:gd name="T55" fmla="*/ 247 h 281"/>
              <a:gd name="T56" fmla="*/ 118 w 244"/>
              <a:gd name="T57" fmla="*/ 255 h 281"/>
              <a:gd name="T58" fmla="*/ 99 w 244"/>
              <a:gd name="T59" fmla="*/ 253 h 281"/>
              <a:gd name="T60" fmla="*/ 77 w 244"/>
              <a:gd name="T61" fmla="*/ 240 h 281"/>
              <a:gd name="T62" fmla="*/ 53 w 244"/>
              <a:gd name="T63" fmla="*/ 248 h 281"/>
              <a:gd name="T64" fmla="*/ 34 w 244"/>
              <a:gd name="T65" fmla="*/ 264 h 281"/>
              <a:gd name="T66" fmla="*/ 13 w 244"/>
              <a:gd name="T67" fmla="*/ 279 h 281"/>
              <a:gd name="T68" fmla="*/ 1 w 244"/>
              <a:gd name="T69" fmla="*/ 266 h 281"/>
              <a:gd name="T70" fmla="*/ 8 w 244"/>
              <a:gd name="T71" fmla="*/ 252 h 281"/>
              <a:gd name="T72" fmla="*/ 18 w 244"/>
              <a:gd name="T73" fmla="*/ 245 h 281"/>
              <a:gd name="T74" fmla="*/ 24 w 244"/>
              <a:gd name="T75" fmla="*/ 231 h 281"/>
              <a:gd name="T76" fmla="*/ 20 w 244"/>
              <a:gd name="T77" fmla="*/ 219 h 281"/>
              <a:gd name="T78" fmla="*/ 18 w 244"/>
              <a:gd name="T79" fmla="*/ 209 h 281"/>
              <a:gd name="T80" fmla="*/ 15 w 244"/>
              <a:gd name="T81" fmla="*/ 193 h 281"/>
              <a:gd name="T82" fmla="*/ 18 w 244"/>
              <a:gd name="T83" fmla="*/ 185 h 281"/>
              <a:gd name="T84" fmla="*/ 12 w 244"/>
              <a:gd name="T85" fmla="*/ 176 h 281"/>
              <a:gd name="T86" fmla="*/ 20 w 244"/>
              <a:gd name="T87" fmla="*/ 164 h 281"/>
              <a:gd name="T88" fmla="*/ 22 w 244"/>
              <a:gd name="T89" fmla="*/ 145 h 281"/>
              <a:gd name="T90" fmla="*/ 18 w 244"/>
              <a:gd name="T91" fmla="*/ 130 h 281"/>
              <a:gd name="T92" fmla="*/ 17 w 244"/>
              <a:gd name="T93" fmla="*/ 112 h 281"/>
              <a:gd name="T94" fmla="*/ 15 w 244"/>
              <a:gd name="T95" fmla="*/ 93 h 281"/>
              <a:gd name="T96" fmla="*/ 13 w 244"/>
              <a:gd name="T97" fmla="*/ 76 h 281"/>
              <a:gd name="T98" fmla="*/ 13 w 244"/>
              <a:gd name="T99" fmla="*/ 61 h 281"/>
              <a:gd name="T100" fmla="*/ 18 w 244"/>
              <a:gd name="T101" fmla="*/ 47 h 281"/>
              <a:gd name="T102" fmla="*/ 25 w 244"/>
              <a:gd name="T103" fmla="*/ 38 h 281"/>
              <a:gd name="T104" fmla="*/ 37 w 244"/>
              <a:gd name="T105" fmla="*/ 37 h 281"/>
              <a:gd name="T106" fmla="*/ 48 w 244"/>
              <a:gd name="T107" fmla="*/ 33 h 281"/>
              <a:gd name="T108" fmla="*/ 56 w 244"/>
              <a:gd name="T109" fmla="*/ 33 h 281"/>
              <a:gd name="T110" fmla="*/ 68 w 244"/>
              <a:gd name="T111" fmla="*/ 33 h 281"/>
              <a:gd name="T112" fmla="*/ 79 w 244"/>
              <a:gd name="T113" fmla="*/ 28 h 281"/>
              <a:gd name="T114" fmla="*/ 89 w 244"/>
              <a:gd name="T115" fmla="*/ 23 h 281"/>
              <a:gd name="T116" fmla="*/ 96 w 244"/>
              <a:gd name="T117" fmla="*/ 11 h 281"/>
              <a:gd name="T118" fmla="*/ 106 w 244"/>
              <a:gd name="T119" fmla="*/ 2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4" h="281">
                <a:moveTo>
                  <a:pt x="111" y="4"/>
                </a:moveTo>
                <a:lnTo>
                  <a:pt x="111" y="6"/>
                </a:lnTo>
                <a:lnTo>
                  <a:pt x="113" y="6"/>
                </a:lnTo>
                <a:lnTo>
                  <a:pt x="113" y="7"/>
                </a:lnTo>
                <a:lnTo>
                  <a:pt x="115" y="7"/>
                </a:lnTo>
                <a:lnTo>
                  <a:pt x="115" y="9"/>
                </a:lnTo>
                <a:lnTo>
                  <a:pt x="115" y="7"/>
                </a:lnTo>
                <a:lnTo>
                  <a:pt x="117" y="7"/>
                </a:lnTo>
                <a:lnTo>
                  <a:pt x="117" y="9"/>
                </a:lnTo>
                <a:lnTo>
                  <a:pt x="117" y="11"/>
                </a:lnTo>
                <a:lnTo>
                  <a:pt x="115" y="11"/>
                </a:lnTo>
                <a:lnTo>
                  <a:pt x="115" y="12"/>
                </a:lnTo>
                <a:lnTo>
                  <a:pt x="115" y="14"/>
                </a:lnTo>
                <a:lnTo>
                  <a:pt x="115" y="16"/>
                </a:lnTo>
                <a:lnTo>
                  <a:pt x="115" y="18"/>
                </a:lnTo>
                <a:lnTo>
                  <a:pt x="113" y="18"/>
                </a:lnTo>
                <a:lnTo>
                  <a:pt x="113" y="19"/>
                </a:lnTo>
                <a:lnTo>
                  <a:pt x="111" y="19"/>
                </a:lnTo>
                <a:lnTo>
                  <a:pt x="111" y="21"/>
                </a:lnTo>
                <a:lnTo>
                  <a:pt x="110" y="21"/>
                </a:lnTo>
                <a:lnTo>
                  <a:pt x="110" y="23"/>
                </a:lnTo>
                <a:lnTo>
                  <a:pt x="110" y="25"/>
                </a:lnTo>
                <a:lnTo>
                  <a:pt x="110" y="26"/>
                </a:lnTo>
                <a:lnTo>
                  <a:pt x="108" y="26"/>
                </a:lnTo>
                <a:lnTo>
                  <a:pt x="108" y="28"/>
                </a:lnTo>
                <a:lnTo>
                  <a:pt x="106" y="28"/>
                </a:lnTo>
                <a:lnTo>
                  <a:pt x="105" y="28"/>
                </a:lnTo>
                <a:lnTo>
                  <a:pt x="105" y="30"/>
                </a:lnTo>
                <a:lnTo>
                  <a:pt x="106" y="30"/>
                </a:lnTo>
                <a:lnTo>
                  <a:pt x="105" y="30"/>
                </a:lnTo>
                <a:lnTo>
                  <a:pt x="105" y="31"/>
                </a:lnTo>
                <a:lnTo>
                  <a:pt x="103" y="31"/>
                </a:lnTo>
                <a:lnTo>
                  <a:pt x="101" y="31"/>
                </a:lnTo>
                <a:lnTo>
                  <a:pt x="101" y="33"/>
                </a:lnTo>
                <a:lnTo>
                  <a:pt x="101" y="35"/>
                </a:lnTo>
                <a:lnTo>
                  <a:pt x="101" y="37"/>
                </a:lnTo>
                <a:lnTo>
                  <a:pt x="101" y="38"/>
                </a:lnTo>
                <a:lnTo>
                  <a:pt x="99" y="38"/>
                </a:lnTo>
                <a:lnTo>
                  <a:pt x="99" y="40"/>
                </a:lnTo>
                <a:lnTo>
                  <a:pt x="99" y="42"/>
                </a:lnTo>
                <a:lnTo>
                  <a:pt x="99" y="43"/>
                </a:lnTo>
                <a:lnTo>
                  <a:pt x="101" y="43"/>
                </a:lnTo>
                <a:lnTo>
                  <a:pt x="103" y="43"/>
                </a:lnTo>
                <a:lnTo>
                  <a:pt x="105" y="43"/>
                </a:lnTo>
                <a:lnTo>
                  <a:pt x="105" y="45"/>
                </a:lnTo>
                <a:lnTo>
                  <a:pt x="106" y="45"/>
                </a:lnTo>
                <a:lnTo>
                  <a:pt x="106" y="47"/>
                </a:lnTo>
                <a:lnTo>
                  <a:pt x="108" y="47"/>
                </a:lnTo>
                <a:lnTo>
                  <a:pt x="106" y="47"/>
                </a:lnTo>
                <a:lnTo>
                  <a:pt x="106" y="49"/>
                </a:lnTo>
                <a:lnTo>
                  <a:pt x="108" y="49"/>
                </a:lnTo>
                <a:lnTo>
                  <a:pt x="108" y="50"/>
                </a:lnTo>
                <a:lnTo>
                  <a:pt x="108" y="52"/>
                </a:lnTo>
                <a:lnTo>
                  <a:pt x="108" y="54"/>
                </a:lnTo>
                <a:lnTo>
                  <a:pt x="108" y="55"/>
                </a:lnTo>
                <a:lnTo>
                  <a:pt x="108" y="57"/>
                </a:lnTo>
                <a:lnTo>
                  <a:pt x="108" y="59"/>
                </a:lnTo>
                <a:lnTo>
                  <a:pt x="108" y="61"/>
                </a:lnTo>
                <a:lnTo>
                  <a:pt x="110" y="61"/>
                </a:lnTo>
                <a:lnTo>
                  <a:pt x="110" y="62"/>
                </a:lnTo>
                <a:lnTo>
                  <a:pt x="108" y="62"/>
                </a:lnTo>
                <a:lnTo>
                  <a:pt x="108" y="64"/>
                </a:lnTo>
                <a:lnTo>
                  <a:pt x="108" y="66"/>
                </a:lnTo>
                <a:lnTo>
                  <a:pt x="106" y="66"/>
                </a:lnTo>
                <a:lnTo>
                  <a:pt x="106" y="68"/>
                </a:lnTo>
                <a:lnTo>
                  <a:pt x="106" y="69"/>
                </a:lnTo>
                <a:lnTo>
                  <a:pt x="106" y="71"/>
                </a:lnTo>
                <a:lnTo>
                  <a:pt x="106" y="73"/>
                </a:lnTo>
                <a:lnTo>
                  <a:pt x="106" y="74"/>
                </a:lnTo>
                <a:lnTo>
                  <a:pt x="106" y="76"/>
                </a:lnTo>
                <a:lnTo>
                  <a:pt x="106" y="78"/>
                </a:lnTo>
                <a:lnTo>
                  <a:pt x="106" y="80"/>
                </a:lnTo>
                <a:lnTo>
                  <a:pt x="105" y="81"/>
                </a:lnTo>
                <a:lnTo>
                  <a:pt x="105" y="83"/>
                </a:lnTo>
                <a:lnTo>
                  <a:pt x="103" y="83"/>
                </a:lnTo>
                <a:lnTo>
                  <a:pt x="103" y="85"/>
                </a:lnTo>
                <a:lnTo>
                  <a:pt x="105" y="85"/>
                </a:lnTo>
                <a:lnTo>
                  <a:pt x="105" y="86"/>
                </a:lnTo>
                <a:lnTo>
                  <a:pt x="106" y="86"/>
                </a:lnTo>
                <a:lnTo>
                  <a:pt x="106" y="88"/>
                </a:lnTo>
                <a:lnTo>
                  <a:pt x="106" y="90"/>
                </a:lnTo>
                <a:lnTo>
                  <a:pt x="108" y="90"/>
                </a:lnTo>
                <a:lnTo>
                  <a:pt x="108" y="92"/>
                </a:lnTo>
                <a:lnTo>
                  <a:pt x="110" y="92"/>
                </a:lnTo>
                <a:lnTo>
                  <a:pt x="110" y="93"/>
                </a:lnTo>
                <a:lnTo>
                  <a:pt x="111" y="93"/>
                </a:lnTo>
                <a:lnTo>
                  <a:pt x="111" y="95"/>
                </a:lnTo>
                <a:lnTo>
                  <a:pt x="111" y="97"/>
                </a:lnTo>
                <a:lnTo>
                  <a:pt x="111" y="99"/>
                </a:lnTo>
                <a:lnTo>
                  <a:pt x="111" y="100"/>
                </a:lnTo>
                <a:lnTo>
                  <a:pt x="113" y="100"/>
                </a:lnTo>
                <a:lnTo>
                  <a:pt x="113" y="102"/>
                </a:lnTo>
                <a:lnTo>
                  <a:pt x="113" y="104"/>
                </a:lnTo>
                <a:lnTo>
                  <a:pt x="113" y="105"/>
                </a:lnTo>
                <a:lnTo>
                  <a:pt x="115" y="105"/>
                </a:lnTo>
                <a:lnTo>
                  <a:pt x="115" y="107"/>
                </a:lnTo>
                <a:lnTo>
                  <a:pt x="113" y="107"/>
                </a:lnTo>
                <a:lnTo>
                  <a:pt x="115" y="107"/>
                </a:lnTo>
                <a:lnTo>
                  <a:pt x="115" y="109"/>
                </a:lnTo>
                <a:lnTo>
                  <a:pt x="113" y="109"/>
                </a:lnTo>
                <a:lnTo>
                  <a:pt x="115" y="109"/>
                </a:lnTo>
                <a:lnTo>
                  <a:pt x="117" y="109"/>
                </a:lnTo>
                <a:lnTo>
                  <a:pt x="117" y="107"/>
                </a:lnTo>
                <a:lnTo>
                  <a:pt x="118" y="107"/>
                </a:lnTo>
                <a:lnTo>
                  <a:pt x="118" y="109"/>
                </a:lnTo>
                <a:lnTo>
                  <a:pt x="120" y="109"/>
                </a:lnTo>
                <a:lnTo>
                  <a:pt x="120" y="111"/>
                </a:lnTo>
                <a:lnTo>
                  <a:pt x="122" y="111"/>
                </a:lnTo>
                <a:lnTo>
                  <a:pt x="123" y="111"/>
                </a:lnTo>
                <a:lnTo>
                  <a:pt x="122" y="111"/>
                </a:lnTo>
                <a:lnTo>
                  <a:pt x="123" y="112"/>
                </a:lnTo>
                <a:lnTo>
                  <a:pt x="123" y="114"/>
                </a:lnTo>
                <a:lnTo>
                  <a:pt x="125" y="114"/>
                </a:lnTo>
                <a:lnTo>
                  <a:pt x="127" y="114"/>
                </a:lnTo>
                <a:lnTo>
                  <a:pt x="129" y="114"/>
                </a:lnTo>
                <a:lnTo>
                  <a:pt x="130" y="114"/>
                </a:lnTo>
                <a:lnTo>
                  <a:pt x="130" y="116"/>
                </a:lnTo>
                <a:lnTo>
                  <a:pt x="130" y="117"/>
                </a:lnTo>
                <a:lnTo>
                  <a:pt x="130" y="119"/>
                </a:lnTo>
                <a:lnTo>
                  <a:pt x="132" y="119"/>
                </a:lnTo>
                <a:lnTo>
                  <a:pt x="134" y="119"/>
                </a:lnTo>
                <a:lnTo>
                  <a:pt x="134" y="121"/>
                </a:lnTo>
                <a:lnTo>
                  <a:pt x="135" y="121"/>
                </a:lnTo>
                <a:lnTo>
                  <a:pt x="135" y="123"/>
                </a:lnTo>
                <a:lnTo>
                  <a:pt x="137" y="123"/>
                </a:lnTo>
                <a:lnTo>
                  <a:pt x="137" y="124"/>
                </a:lnTo>
                <a:lnTo>
                  <a:pt x="137" y="126"/>
                </a:lnTo>
                <a:lnTo>
                  <a:pt x="139" y="126"/>
                </a:lnTo>
                <a:lnTo>
                  <a:pt x="141" y="124"/>
                </a:lnTo>
                <a:lnTo>
                  <a:pt x="142" y="124"/>
                </a:lnTo>
                <a:lnTo>
                  <a:pt x="142" y="123"/>
                </a:lnTo>
                <a:lnTo>
                  <a:pt x="144" y="123"/>
                </a:lnTo>
                <a:lnTo>
                  <a:pt x="146" y="121"/>
                </a:lnTo>
                <a:lnTo>
                  <a:pt x="148" y="123"/>
                </a:lnTo>
                <a:lnTo>
                  <a:pt x="149" y="123"/>
                </a:lnTo>
                <a:lnTo>
                  <a:pt x="149" y="124"/>
                </a:lnTo>
                <a:lnTo>
                  <a:pt x="151" y="124"/>
                </a:lnTo>
                <a:lnTo>
                  <a:pt x="153" y="126"/>
                </a:lnTo>
                <a:lnTo>
                  <a:pt x="154" y="128"/>
                </a:lnTo>
                <a:lnTo>
                  <a:pt x="156" y="130"/>
                </a:lnTo>
                <a:lnTo>
                  <a:pt x="158" y="130"/>
                </a:lnTo>
                <a:lnTo>
                  <a:pt x="158" y="131"/>
                </a:lnTo>
                <a:lnTo>
                  <a:pt x="160" y="131"/>
                </a:lnTo>
                <a:lnTo>
                  <a:pt x="161" y="133"/>
                </a:lnTo>
                <a:lnTo>
                  <a:pt x="161" y="135"/>
                </a:lnTo>
                <a:lnTo>
                  <a:pt x="163" y="135"/>
                </a:lnTo>
                <a:lnTo>
                  <a:pt x="165" y="133"/>
                </a:lnTo>
                <a:lnTo>
                  <a:pt x="163" y="133"/>
                </a:lnTo>
                <a:lnTo>
                  <a:pt x="163" y="131"/>
                </a:lnTo>
                <a:lnTo>
                  <a:pt x="163" y="130"/>
                </a:lnTo>
                <a:lnTo>
                  <a:pt x="161" y="130"/>
                </a:lnTo>
                <a:lnTo>
                  <a:pt x="161" y="128"/>
                </a:lnTo>
                <a:lnTo>
                  <a:pt x="160" y="126"/>
                </a:lnTo>
                <a:lnTo>
                  <a:pt x="158" y="126"/>
                </a:lnTo>
                <a:lnTo>
                  <a:pt x="156" y="124"/>
                </a:lnTo>
                <a:lnTo>
                  <a:pt x="156" y="123"/>
                </a:lnTo>
                <a:lnTo>
                  <a:pt x="154" y="123"/>
                </a:lnTo>
                <a:lnTo>
                  <a:pt x="154" y="121"/>
                </a:lnTo>
                <a:lnTo>
                  <a:pt x="153" y="121"/>
                </a:lnTo>
                <a:lnTo>
                  <a:pt x="153" y="119"/>
                </a:lnTo>
                <a:lnTo>
                  <a:pt x="151" y="117"/>
                </a:lnTo>
                <a:lnTo>
                  <a:pt x="151" y="116"/>
                </a:lnTo>
                <a:lnTo>
                  <a:pt x="149" y="116"/>
                </a:lnTo>
                <a:lnTo>
                  <a:pt x="149" y="114"/>
                </a:lnTo>
                <a:lnTo>
                  <a:pt x="151" y="114"/>
                </a:lnTo>
                <a:lnTo>
                  <a:pt x="151" y="112"/>
                </a:lnTo>
                <a:lnTo>
                  <a:pt x="153" y="112"/>
                </a:lnTo>
                <a:lnTo>
                  <a:pt x="153" y="111"/>
                </a:lnTo>
                <a:lnTo>
                  <a:pt x="154" y="111"/>
                </a:lnTo>
                <a:lnTo>
                  <a:pt x="154" y="109"/>
                </a:lnTo>
                <a:lnTo>
                  <a:pt x="156" y="109"/>
                </a:lnTo>
                <a:lnTo>
                  <a:pt x="158" y="107"/>
                </a:lnTo>
                <a:lnTo>
                  <a:pt x="160" y="107"/>
                </a:lnTo>
                <a:lnTo>
                  <a:pt x="161" y="107"/>
                </a:lnTo>
                <a:lnTo>
                  <a:pt x="163" y="107"/>
                </a:lnTo>
                <a:lnTo>
                  <a:pt x="165" y="107"/>
                </a:lnTo>
                <a:lnTo>
                  <a:pt x="168" y="107"/>
                </a:lnTo>
                <a:lnTo>
                  <a:pt x="170" y="107"/>
                </a:lnTo>
                <a:lnTo>
                  <a:pt x="172" y="107"/>
                </a:lnTo>
                <a:lnTo>
                  <a:pt x="173" y="107"/>
                </a:lnTo>
                <a:lnTo>
                  <a:pt x="175" y="107"/>
                </a:lnTo>
                <a:lnTo>
                  <a:pt x="177" y="107"/>
                </a:lnTo>
                <a:lnTo>
                  <a:pt x="179" y="107"/>
                </a:lnTo>
                <a:lnTo>
                  <a:pt x="180" y="107"/>
                </a:lnTo>
                <a:lnTo>
                  <a:pt x="182" y="107"/>
                </a:lnTo>
                <a:lnTo>
                  <a:pt x="182" y="109"/>
                </a:lnTo>
                <a:lnTo>
                  <a:pt x="182" y="111"/>
                </a:lnTo>
                <a:lnTo>
                  <a:pt x="182" y="112"/>
                </a:lnTo>
                <a:lnTo>
                  <a:pt x="184" y="112"/>
                </a:lnTo>
                <a:lnTo>
                  <a:pt x="184" y="114"/>
                </a:lnTo>
                <a:lnTo>
                  <a:pt x="184" y="116"/>
                </a:lnTo>
                <a:lnTo>
                  <a:pt x="185" y="116"/>
                </a:lnTo>
                <a:lnTo>
                  <a:pt x="187" y="116"/>
                </a:lnTo>
                <a:lnTo>
                  <a:pt x="189" y="116"/>
                </a:lnTo>
                <a:lnTo>
                  <a:pt x="189" y="114"/>
                </a:lnTo>
                <a:lnTo>
                  <a:pt x="189" y="116"/>
                </a:lnTo>
                <a:lnTo>
                  <a:pt x="191" y="114"/>
                </a:lnTo>
                <a:lnTo>
                  <a:pt x="191" y="116"/>
                </a:lnTo>
                <a:lnTo>
                  <a:pt x="192" y="116"/>
                </a:lnTo>
                <a:lnTo>
                  <a:pt x="192" y="117"/>
                </a:lnTo>
                <a:lnTo>
                  <a:pt x="194" y="117"/>
                </a:lnTo>
                <a:lnTo>
                  <a:pt x="196" y="117"/>
                </a:lnTo>
                <a:lnTo>
                  <a:pt x="196" y="116"/>
                </a:lnTo>
                <a:lnTo>
                  <a:pt x="197" y="116"/>
                </a:lnTo>
                <a:lnTo>
                  <a:pt x="199" y="117"/>
                </a:lnTo>
                <a:lnTo>
                  <a:pt x="201" y="117"/>
                </a:lnTo>
                <a:lnTo>
                  <a:pt x="201" y="119"/>
                </a:lnTo>
                <a:lnTo>
                  <a:pt x="201" y="121"/>
                </a:lnTo>
                <a:lnTo>
                  <a:pt x="203" y="121"/>
                </a:lnTo>
                <a:lnTo>
                  <a:pt x="203" y="123"/>
                </a:lnTo>
                <a:lnTo>
                  <a:pt x="204" y="123"/>
                </a:lnTo>
                <a:lnTo>
                  <a:pt x="206" y="123"/>
                </a:lnTo>
                <a:lnTo>
                  <a:pt x="208" y="123"/>
                </a:lnTo>
                <a:lnTo>
                  <a:pt x="208" y="124"/>
                </a:lnTo>
                <a:lnTo>
                  <a:pt x="209" y="124"/>
                </a:lnTo>
                <a:lnTo>
                  <a:pt x="209" y="126"/>
                </a:lnTo>
                <a:lnTo>
                  <a:pt x="211" y="128"/>
                </a:lnTo>
                <a:lnTo>
                  <a:pt x="211" y="130"/>
                </a:lnTo>
                <a:lnTo>
                  <a:pt x="213" y="130"/>
                </a:lnTo>
                <a:lnTo>
                  <a:pt x="213" y="131"/>
                </a:lnTo>
                <a:lnTo>
                  <a:pt x="213" y="133"/>
                </a:lnTo>
                <a:lnTo>
                  <a:pt x="215" y="133"/>
                </a:lnTo>
                <a:lnTo>
                  <a:pt x="215" y="135"/>
                </a:lnTo>
                <a:lnTo>
                  <a:pt x="216" y="135"/>
                </a:lnTo>
                <a:lnTo>
                  <a:pt x="218" y="135"/>
                </a:lnTo>
                <a:lnTo>
                  <a:pt x="218" y="136"/>
                </a:lnTo>
                <a:lnTo>
                  <a:pt x="218" y="138"/>
                </a:lnTo>
                <a:lnTo>
                  <a:pt x="220" y="138"/>
                </a:lnTo>
                <a:lnTo>
                  <a:pt x="220" y="140"/>
                </a:lnTo>
                <a:lnTo>
                  <a:pt x="220" y="142"/>
                </a:lnTo>
                <a:lnTo>
                  <a:pt x="220" y="143"/>
                </a:lnTo>
                <a:lnTo>
                  <a:pt x="220" y="145"/>
                </a:lnTo>
                <a:lnTo>
                  <a:pt x="218" y="147"/>
                </a:lnTo>
                <a:lnTo>
                  <a:pt x="218" y="148"/>
                </a:lnTo>
                <a:lnTo>
                  <a:pt x="220" y="150"/>
                </a:lnTo>
                <a:lnTo>
                  <a:pt x="220" y="152"/>
                </a:lnTo>
                <a:lnTo>
                  <a:pt x="222" y="152"/>
                </a:lnTo>
                <a:lnTo>
                  <a:pt x="222" y="150"/>
                </a:lnTo>
                <a:lnTo>
                  <a:pt x="223" y="150"/>
                </a:lnTo>
                <a:lnTo>
                  <a:pt x="225" y="150"/>
                </a:lnTo>
                <a:lnTo>
                  <a:pt x="227" y="150"/>
                </a:lnTo>
                <a:lnTo>
                  <a:pt x="228" y="150"/>
                </a:lnTo>
                <a:lnTo>
                  <a:pt x="230" y="150"/>
                </a:lnTo>
                <a:lnTo>
                  <a:pt x="230" y="152"/>
                </a:lnTo>
                <a:lnTo>
                  <a:pt x="232" y="152"/>
                </a:lnTo>
                <a:lnTo>
                  <a:pt x="234" y="152"/>
                </a:lnTo>
                <a:lnTo>
                  <a:pt x="235" y="152"/>
                </a:lnTo>
                <a:lnTo>
                  <a:pt x="244" y="155"/>
                </a:lnTo>
                <a:lnTo>
                  <a:pt x="242" y="159"/>
                </a:lnTo>
                <a:lnTo>
                  <a:pt x="240" y="164"/>
                </a:lnTo>
                <a:lnTo>
                  <a:pt x="242" y="173"/>
                </a:lnTo>
                <a:lnTo>
                  <a:pt x="242" y="179"/>
                </a:lnTo>
                <a:lnTo>
                  <a:pt x="244" y="183"/>
                </a:lnTo>
                <a:lnTo>
                  <a:pt x="244" y="186"/>
                </a:lnTo>
                <a:lnTo>
                  <a:pt x="244" y="190"/>
                </a:lnTo>
                <a:lnTo>
                  <a:pt x="242" y="191"/>
                </a:lnTo>
                <a:lnTo>
                  <a:pt x="242" y="195"/>
                </a:lnTo>
                <a:lnTo>
                  <a:pt x="240" y="197"/>
                </a:lnTo>
                <a:lnTo>
                  <a:pt x="239" y="198"/>
                </a:lnTo>
                <a:lnTo>
                  <a:pt x="239" y="200"/>
                </a:lnTo>
                <a:lnTo>
                  <a:pt x="237" y="204"/>
                </a:lnTo>
                <a:lnTo>
                  <a:pt x="235" y="205"/>
                </a:lnTo>
                <a:lnTo>
                  <a:pt x="235" y="207"/>
                </a:lnTo>
                <a:lnTo>
                  <a:pt x="234" y="209"/>
                </a:lnTo>
                <a:lnTo>
                  <a:pt x="232" y="210"/>
                </a:lnTo>
                <a:lnTo>
                  <a:pt x="230" y="212"/>
                </a:lnTo>
                <a:lnTo>
                  <a:pt x="228" y="212"/>
                </a:lnTo>
                <a:lnTo>
                  <a:pt x="227" y="214"/>
                </a:lnTo>
                <a:lnTo>
                  <a:pt x="225" y="216"/>
                </a:lnTo>
                <a:lnTo>
                  <a:pt x="223" y="216"/>
                </a:lnTo>
                <a:lnTo>
                  <a:pt x="220" y="217"/>
                </a:lnTo>
                <a:lnTo>
                  <a:pt x="218" y="219"/>
                </a:lnTo>
                <a:lnTo>
                  <a:pt x="216" y="219"/>
                </a:lnTo>
                <a:lnTo>
                  <a:pt x="216" y="221"/>
                </a:lnTo>
                <a:lnTo>
                  <a:pt x="215" y="221"/>
                </a:lnTo>
                <a:lnTo>
                  <a:pt x="213" y="222"/>
                </a:lnTo>
                <a:lnTo>
                  <a:pt x="209" y="222"/>
                </a:lnTo>
                <a:lnTo>
                  <a:pt x="208" y="224"/>
                </a:lnTo>
                <a:lnTo>
                  <a:pt x="206" y="226"/>
                </a:lnTo>
                <a:lnTo>
                  <a:pt x="204" y="226"/>
                </a:lnTo>
                <a:lnTo>
                  <a:pt x="203" y="228"/>
                </a:lnTo>
                <a:lnTo>
                  <a:pt x="201" y="229"/>
                </a:lnTo>
                <a:lnTo>
                  <a:pt x="199" y="231"/>
                </a:lnTo>
                <a:lnTo>
                  <a:pt x="197" y="233"/>
                </a:lnTo>
                <a:lnTo>
                  <a:pt x="196" y="233"/>
                </a:lnTo>
                <a:lnTo>
                  <a:pt x="192" y="235"/>
                </a:lnTo>
                <a:lnTo>
                  <a:pt x="191" y="235"/>
                </a:lnTo>
                <a:lnTo>
                  <a:pt x="189" y="235"/>
                </a:lnTo>
                <a:lnTo>
                  <a:pt x="187" y="233"/>
                </a:lnTo>
                <a:lnTo>
                  <a:pt x="184" y="233"/>
                </a:lnTo>
                <a:lnTo>
                  <a:pt x="182" y="231"/>
                </a:lnTo>
                <a:lnTo>
                  <a:pt x="179" y="233"/>
                </a:lnTo>
                <a:lnTo>
                  <a:pt x="177" y="233"/>
                </a:lnTo>
                <a:lnTo>
                  <a:pt x="175" y="235"/>
                </a:lnTo>
                <a:lnTo>
                  <a:pt x="173" y="236"/>
                </a:lnTo>
                <a:lnTo>
                  <a:pt x="172" y="236"/>
                </a:lnTo>
                <a:lnTo>
                  <a:pt x="168" y="238"/>
                </a:lnTo>
                <a:lnTo>
                  <a:pt x="166" y="238"/>
                </a:lnTo>
                <a:lnTo>
                  <a:pt x="165" y="240"/>
                </a:lnTo>
                <a:lnTo>
                  <a:pt x="163" y="241"/>
                </a:lnTo>
                <a:lnTo>
                  <a:pt x="160" y="241"/>
                </a:lnTo>
                <a:lnTo>
                  <a:pt x="158" y="243"/>
                </a:lnTo>
                <a:lnTo>
                  <a:pt x="156" y="243"/>
                </a:lnTo>
                <a:lnTo>
                  <a:pt x="153" y="243"/>
                </a:lnTo>
                <a:lnTo>
                  <a:pt x="151" y="245"/>
                </a:lnTo>
                <a:lnTo>
                  <a:pt x="149" y="245"/>
                </a:lnTo>
                <a:lnTo>
                  <a:pt x="146" y="247"/>
                </a:lnTo>
                <a:lnTo>
                  <a:pt x="142" y="247"/>
                </a:lnTo>
                <a:lnTo>
                  <a:pt x="139" y="245"/>
                </a:lnTo>
                <a:lnTo>
                  <a:pt x="137" y="245"/>
                </a:lnTo>
                <a:lnTo>
                  <a:pt x="134" y="245"/>
                </a:lnTo>
                <a:lnTo>
                  <a:pt x="130" y="245"/>
                </a:lnTo>
                <a:lnTo>
                  <a:pt x="127" y="245"/>
                </a:lnTo>
                <a:lnTo>
                  <a:pt x="123" y="245"/>
                </a:lnTo>
                <a:lnTo>
                  <a:pt x="122" y="245"/>
                </a:lnTo>
                <a:lnTo>
                  <a:pt x="120" y="247"/>
                </a:lnTo>
                <a:lnTo>
                  <a:pt x="120" y="248"/>
                </a:lnTo>
                <a:lnTo>
                  <a:pt x="118" y="252"/>
                </a:lnTo>
                <a:lnTo>
                  <a:pt x="118" y="255"/>
                </a:lnTo>
                <a:lnTo>
                  <a:pt x="118" y="259"/>
                </a:lnTo>
                <a:lnTo>
                  <a:pt x="117" y="260"/>
                </a:lnTo>
                <a:lnTo>
                  <a:pt x="115" y="260"/>
                </a:lnTo>
                <a:lnTo>
                  <a:pt x="111" y="260"/>
                </a:lnTo>
                <a:lnTo>
                  <a:pt x="108" y="260"/>
                </a:lnTo>
                <a:lnTo>
                  <a:pt x="106" y="259"/>
                </a:lnTo>
                <a:lnTo>
                  <a:pt x="105" y="259"/>
                </a:lnTo>
                <a:lnTo>
                  <a:pt x="103" y="257"/>
                </a:lnTo>
                <a:lnTo>
                  <a:pt x="101" y="255"/>
                </a:lnTo>
                <a:lnTo>
                  <a:pt x="101" y="253"/>
                </a:lnTo>
                <a:lnTo>
                  <a:pt x="99" y="253"/>
                </a:lnTo>
                <a:lnTo>
                  <a:pt x="99" y="250"/>
                </a:lnTo>
                <a:lnTo>
                  <a:pt x="99" y="248"/>
                </a:lnTo>
                <a:lnTo>
                  <a:pt x="98" y="245"/>
                </a:lnTo>
                <a:lnTo>
                  <a:pt x="96" y="243"/>
                </a:lnTo>
                <a:lnTo>
                  <a:pt x="94" y="243"/>
                </a:lnTo>
                <a:lnTo>
                  <a:pt x="92" y="243"/>
                </a:lnTo>
                <a:lnTo>
                  <a:pt x="89" y="241"/>
                </a:lnTo>
                <a:lnTo>
                  <a:pt x="86" y="241"/>
                </a:lnTo>
                <a:lnTo>
                  <a:pt x="82" y="241"/>
                </a:lnTo>
                <a:lnTo>
                  <a:pt x="80" y="240"/>
                </a:lnTo>
                <a:lnTo>
                  <a:pt x="77" y="240"/>
                </a:lnTo>
                <a:lnTo>
                  <a:pt x="74" y="240"/>
                </a:lnTo>
                <a:lnTo>
                  <a:pt x="72" y="238"/>
                </a:lnTo>
                <a:lnTo>
                  <a:pt x="68" y="238"/>
                </a:lnTo>
                <a:lnTo>
                  <a:pt x="65" y="240"/>
                </a:lnTo>
                <a:lnTo>
                  <a:pt x="63" y="240"/>
                </a:lnTo>
                <a:lnTo>
                  <a:pt x="60" y="240"/>
                </a:lnTo>
                <a:lnTo>
                  <a:pt x="58" y="241"/>
                </a:lnTo>
                <a:lnTo>
                  <a:pt x="56" y="241"/>
                </a:lnTo>
                <a:lnTo>
                  <a:pt x="55" y="243"/>
                </a:lnTo>
                <a:lnTo>
                  <a:pt x="53" y="245"/>
                </a:lnTo>
                <a:lnTo>
                  <a:pt x="53" y="248"/>
                </a:lnTo>
                <a:lnTo>
                  <a:pt x="51" y="250"/>
                </a:lnTo>
                <a:lnTo>
                  <a:pt x="49" y="252"/>
                </a:lnTo>
                <a:lnTo>
                  <a:pt x="48" y="253"/>
                </a:lnTo>
                <a:lnTo>
                  <a:pt x="46" y="255"/>
                </a:lnTo>
                <a:lnTo>
                  <a:pt x="44" y="257"/>
                </a:lnTo>
                <a:lnTo>
                  <a:pt x="43" y="257"/>
                </a:lnTo>
                <a:lnTo>
                  <a:pt x="41" y="259"/>
                </a:lnTo>
                <a:lnTo>
                  <a:pt x="39" y="260"/>
                </a:lnTo>
                <a:lnTo>
                  <a:pt x="37" y="260"/>
                </a:lnTo>
                <a:lnTo>
                  <a:pt x="36" y="262"/>
                </a:lnTo>
                <a:lnTo>
                  <a:pt x="34" y="264"/>
                </a:lnTo>
                <a:lnTo>
                  <a:pt x="32" y="266"/>
                </a:lnTo>
                <a:lnTo>
                  <a:pt x="31" y="267"/>
                </a:lnTo>
                <a:lnTo>
                  <a:pt x="29" y="269"/>
                </a:lnTo>
                <a:lnTo>
                  <a:pt x="27" y="271"/>
                </a:lnTo>
                <a:lnTo>
                  <a:pt x="25" y="271"/>
                </a:lnTo>
                <a:lnTo>
                  <a:pt x="24" y="272"/>
                </a:lnTo>
                <a:lnTo>
                  <a:pt x="20" y="274"/>
                </a:lnTo>
                <a:lnTo>
                  <a:pt x="18" y="276"/>
                </a:lnTo>
                <a:lnTo>
                  <a:pt x="17" y="276"/>
                </a:lnTo>
                <a:lnTo>
                  <a:pt x="15" y="278"/>
                </a:lnTo>
                <a:lnTo>
                  <a:pt x="13" y="279"/>
                </a:lnTo>
                <a:lnTo>
                  <a:pt x="12" y="281"/>
                </a:lnTo>
                <a:lnTo>
                  <a:pt x="5" y="274"/>
                </a:lnTo>
                <a:lnTo>
                  <a:pt x="5" y="272"/>
                </a:lnTo>
                <a:lnTo>
                  <a:pt x="5" y="271"/>
                </a:lnTo>
                <a:lnTo>
                  <a:pt x="5" y="269"/>
                </a:lnTo>
                <a:lnTo>
                  <a:pt x="3" y="269"/>
                </a:lnTo>
                <a:lnTo>
                  <a:pt x="1" y="269"/>
                </a:lnTo>
                <a:lnTo>
                  <a:pt x="1" y="267"/>
                </a:lnTo>
                <a:lnTo>
                  <a:pt x="0" y="267"/>
                </a:lnTo>
                <a:lnTo>
                  <a:pt x="0" y="266"/>
                </a:lnTo>
                <a:lnTo>
                  <a:pt x="1" y="266"/>
                </a:lnTo>
                <a:lnTo>
                  <a:pt x="3" y="264"/>
                </a:lnTo>
                <a:lnTo>
                  <a:pt x="3" y="262"/>
                </a:lnTo>
                <a:lnTo>
                  <a:pt x="3" y="260"/>
                </a:lnTo>
                <a:lnTo>
                  <a:pt x="3" y="259"/>
                </a:lnTo>
                <a:lnTo>
                  <a:pt x="5" y="259"/>
                </a:lnTo>
                <a:lnTo>
                  <a:pt x="5" y="257"/>
                </a:lnTo>
                <a:lnTo>
                  <a:pt x="5" y="255"/>
                </a:lnTo>
                <a:lnTo>
                  <a:pt x="6" y="255"/>
                </a:lnTo>
                <a:lnTo>
                  <a:pt x="6" y="253"/>
                </a:lnTo>
                <a:lnTo>
                  <a:pt x="6" y="252"/>
                </a:lnTo>
                <a:lnTo>
                  <a:pt x="8" y="252"/>
                </a:lnTo>
                <a:lnTo>
                  <a:pt x="8" y="250"/>
                </a:lnTo>
                <a:lnTo>
                  <a:pt x="10" y="250"/>
                </a:lnTo>
                <a:lnTo>
                  <a:pt x="10" y="248"/>
                </a:lnTo>
                <a:lnTo>
                  <a:pt x="12" y="248"/>
                </a:lnTo>
                <a:lnTo>
                  <a:pt x="13" y="247"/>
                </a:lnTo>
                <a:lnTo>
                  <a:pt x="15" y="247"/>
                </a:lnTo>
                <a:lnTo>
                  <a:pt x="17" y="247"/>
                </a:lnTo>
                <a:lnTo>
                  <a:pt x="18" y="247"/>
                </a:lnTo>
                <a:lnTo>
                  <a:pt x="20" y="247"/>
                </a:lnTo>
                <a:lnTo>
                  <a:pt x="20" y="245"/>
                </a:lnTo>
                <a:lnTo>
                  <a:pt x="18" y="245"/>
                </a:lnTo>
                <a:lnTo>
                  <a:pt x="18" y="243"/>
                </a:lnTo>
                <a:lnTo>
                  <a:pt x="20" y="243"/>
                </a:lnTo>
                <a:lnTo>
                  <a:pt x="20" y="241"/>
                </a:lnTo>
                <a:lnTo>
                  <a:pt x="22" y="241"/>
                </a:lnTo>
                <a:lnTo>
                  <a:pt x="24" y="241"/>
                </a:lnTo>
                <a:lnTo>
                  <a:pt x="24" y="240"/>
                </a:lnTo>
                <a:lnTo>
                  <a:pt x="24" y="238"/>
                </a:lnTo>
                <a:lnTo>
                  <a:pt x="24" y="236"/>
                </a:lnTo>
                <a:lnTo>
                  <a:pt x="24" y="235"/>
                </a:lnTo>
                <a:lnTo>
                  <a:pt x="24" y="233"/>
                </a:lnTo>
                <a:lnTo>
                  <a:pt x="24" y="231"/>
                </a:lnTo>
                <a:lnTo>
                  <a:pt x="24" y="229"/>
                </a:lnTo>
                <a:lnTo>
                  <a:pt x="24" y="228"/>
                </a:lnTo>
                <a:lnTo>
                  <a:pt x="22" y="228"/>
                </a:lnTo>
                <a:lnTo>
                  <a:pt x="20" y="228"/>
                </a:lnTo>
                <a:lnTo>
                  <a:pt x="20" y="226"/>
                </a:lnTo>
                <a:lnTo>
                  <a:pt x="18" y="226"/>
                </a:lnTo>
                <a:lnTo>
                  <a:pt x="18" y="224"/>
                </a:lnTo>
                <a:lnTo>
                  <a:pt x="20" y="224"/>
                </a:lnTo>
                <a:lnTo>
                  <a:pt x="20" y="222"/>
                </a:lnTo>
                <a:lnTo>
                  <a:pt x="20" y="221"/>
                </a:lnTo>
                <a:lnTo>
                  <a:pt x="20" y="219"/>
                </a:lnTo>
                <a:lnTo>
                  <a:pt x="22" y="219"/>
                </a:lnTo>
                <a:lnTo>
                  <a:pt x="22" y="217"/>
                </a:lnTo>
                <a:lnTo>
                  <a:pt x="22" y="216"/>
                </a:lnTo>
                <a:lnTo>
                  <a:pt x="20" y="216"/>
                </a:lnTo>
                <a:lnTo>
                  <a:pt x="20" y="214"/>
                </a:lnTo>
                <a:lnTo>
                  <a:pt x="18" y="214"/>
                </a:lnTo>
                <a:lnTo>
                  <a:pt x="18" y="212"/>
                </a:lnTo>
                <a:lnTo>
                  <a:pt x="20" y="212"/>
                </a:lnTo>
                <a:lnTo>
                  <a:pt x="20" y="210"/>
                </a:lnTo>
                <a:lnTo>
                  <a:pt x="20" y="209"/>
                </a:lnTo>
                <a:lnTo>
                  <a:pt x="18" y="209"/>
                </a:lnTo>
                <a:lnTo>
                  <a:pt x="18" y="207"/>
                </a:lnTo>
                <a:lnTo>
                  <a:pt x="18" y="205"/>
                </a:lnTo>
                <a:lnTo>
                  <a:pt x="17" y="205"/>
                </a:lnTo>
                <a:lnTo>
                  <a:pt x="17" y="204"/>
                </a:lnTo>
                <a:lnTo>
                  <a:pt x="17" y="202"/>
                </a:lnTo>
                <a:lnTo>
                  <a:pt x="17" y="200"/>
                </a:lnTo>
                <a:lnTo>
                  <a:pt x="17" y="198"/>
                </a:lnTo>
                <a:lnTo>
                  <a:pt x="17" y="197"/>
                </a:lnTo>
                <a:lnTo>
                  <a:pt x="15" y="197"/>
                </a:lnTo>
                <a:lnTo>
                  <a:pt x="15" y="195"/>
                </a:lnTo>
                <a:lnTo>
                  <a:pt x="15" y="193"/>
                </a:lnTo>
                <a:lnTo>
                  <a:pt x="17" y="193"/>
                </a:lnTo>
                <a:lnTo>
                  <a:pt x="17" y="195"/>
                </a:lnTo>
                <a:lnTo>
                  <a:pt x="18" y="195"/>
                </a:lnTo>
                <a:lnTo>
                  <a:pt x="18" y="193"/>
                </a:lnTo>
                <a:lnTo>
                  <a:pt x="18" y="191"/>
                </a:lnTo>
                <a:lnTo>
                  <a:pt x="18" y="190"/>
                </a:lnTo>
                <a:lnTo>
                  <a:pt x="17" y="190"/>
                </a:lnTo>
                <a:lnTo>
                  <a:pt x="17" y="188"/>
                </a:lnTo>
                <a:lnTo>
                  <a:pt x="17" y="186"/>
                </a:lnTo>
                <a:lnTo>
                  <a:pt x="17" y="185"/>
                </a:lnTo>
                <a:lnTo>
                  <a:pt x="18" y="185"/>
                </a:lnTo>
                <a:lnTo>
                  <a:pt x="20" y="185"/>
                </a:lnTo>
                <a:lnTo>
                  <a:pt x="18" y="183"/>
                </a:lnTo>
                <a:lnTo>
                  <a:pt x="17" y="183"/>
                </a:lnTo>
                <a:lnTo>
                  <a:pt x="17" y="181"/>
                </a:lnTo>
                <a:lnTo>
                  <a:pt x="15" y="181"/>
                </a:lnTo>
                <a:lnTo>
                  <a:pt x="13" y="181"/>
                </a:lnTo>
                <a:lnTo>
                  <a:pt x="13" y="179"/>
                </a:lnTo>
                <a:lnTo>
                  <a:pt x="15" y="179"/>
                </a:lnTo>
                <a:lnTo>
                  <a:pt x="15" y="178"/>
                </a:lnTo>
                <a:lnTo>
                  <a:pt x="13" y="178"/>
                </a:lnTo>
                <a:lnTo>
                  <a:pt x="12" y="176"/>
                </a:lnTo>
                <a:lnTo>
                  <a:pt x="12" y="174"/>
                </a:lnTo>
                <a:lnTo>
                  <a:pt x="13" y="174"/>
                </a:lnTo>
                <a:lnTo>
                  <a:pt x="13" y="173"/>
                </a:lnTo>
                <a:lnTo>
                  <a:pt x="15" y="171"/>
                </a:lnTo>
                <a:lnTo>
                  <a:pt x="15" y="169"/>
                </a:lnTo>
                <a:lnTo>
                  <a:pt x="17" y="169"/>
                </a:lnTo>
                <a:lnTo>
                  <a:pt x="17" y="167"/>
                </a:lnTo>
                <a:lnTo>
                  <a:pt x="17" y="166"/>
                </a:lnTo>
                <a:lnTo>
                  <a:pt x="18" y="166"/>
                </a:lnTo>
                <a:lnTo>
                  <a:pt x="20" y="166"/>
                </a:lnTo>
                <a:lnTo>
                  <a:pt x="20" y="164"/>
                </a:lnTo>
                <a:lnTo>
                  <a:pt x="20" y="162"/>
                </a:lnTo>
                <a:lnTo>
                  <a:pt x="22" y="161"/>
                </a:lnTo>
                <a:lnTo>
                  <a:pt x="22" y="159"/>
                </a:lnTo>
                <a:lnTo>
                  <a:pt x="22" y="157"/>
                </a:lnTo>
                <a:lnTo>
                  <a:pt x="22" y="155"/>
                </a:lnTo>
                <a:lnTo>
                  <a:pt x="22" y="154"/>
                </a:lnTo>
                <a:lnTo>
                  <a:pt x="22" y="152"/>
                </a:lnTo>
                <a:lnTo>
                  <a:pt x="22" y="150"/>
                </a:lnTo>
                <a:lnTo>
                  <a:pt x="22" y="148"/>
                </a:lnTo>
                <a:lnTo>
                  <a:pt x="22" y="147"/>
                </a:lnTo>
                <a:lnTo>
                  <a:pt x="22" y="145"/>
                </a:lnTo>
                <a:lnTo>
                  <a:pt x="20" y="145"/>
                </a:lnTo>
                <a:lnTo>
                  <a:pt x="20" y="143"/>
                </a:lnTo>
                <a:lnTo>
                  <a:pt x="20" y="142"/>
                </a:lnTo>
                <a:lnTo>
                  <a:pt x="20" y="140"/>
                </a:lnTo>
                <a:lnTo>
                  <a:pt x="20" y="138"/>
                </a:lnTo>
                <a:lnTo>
                  <a:pt x="20" y="136"/>
                </a:lnTo>
                <a:lnTo>
                  <a:pt x="20" y="135"/>
                </a:lnTo>
                <a:lnTo>
                  <a:pt x="20" y="133"/>
                </a:lnTo>
                <a:lnTo>
                  <a:pt x="20" y="131"/>
                </a:lnTo>
                <a:lnTo>
                  <a:pt x="20" y="130"/>
                </a:lnTo>
                <a:lnTo>
                  <a:pt x="18" y="130"/>
                </a:lnTo>
                <a:lnTo>
                  <a:pt x="18" y="128"/>
                </a:lnTo>
                <a:lnTo>
                  <a:pt x="18" y="126"/>
                </a:lnTo>
                <a:lnTo>
                  <a:pt x="18" y="124"/>
                </a:lnTo>
                <a:lnTo>
                  <a:pt x="18" y="123"/>
                </a:lnTo>
                <a:lnTo>
                  <a:pt x="18" y="121"/>
                </a:lnTo>
                <a:lnTo>
                  <a:pt x="18" y="119"/>
                </a:lnTo>
                <a:lnTo>
                  <a:pt x="18" y="117"/>
                </a:lnTo>
                <a:lnTo>
                  <a:pt x="18" y="116"/>
                </a:lnTo>
                <a:lnTo>
                  <a:pt x="17" y="116"/>
                </a:lnTo>
                <a:lnTo>
                  <a:pt x="17" y="114"/>
                </a:lnTo>
                <a:lnTo>
                  <a:pt x="17" y="112"/>
                </a:lnTo>
                <a:lnTo>
                  <a:pt x="17" y="111"/>
                </a:lnTo>
                <a:lnTo>
                  <a:pt x="17" y="109"/>
                </a:lnTo>
                <a:lnTo>
                  <a:pt x="17" y="107"/>
                </a:lnTo>
                <a:lnTo>
                  <a:pt x="17" y="105"/>
                </a:lnTo>
                <a:lnTo>
                  <a:pt x="17" y="104"/>
                </a:lnTo>
                <a:lnTo>
                  <a:pt x="17" y="102"/>
                </a:lnTo>
                <a:lnTo>
                  <a:pt x="15" y="100"/>
                </a:lnTo>
                <a:lnTo>
                  <a:pt x="15" y="99"/>
                </a:lnTo>
                <a:lnTo>
                  <a:pt x="15" y="97"/>
                </a:lnTo>
                <a:lnTo>
                  <a:pt x="15" y="95"/>
                </a:lnTo>
                <a:lnTo>
                  <a:pt x="15" y="93"/>
                </a:lnTo>
                <a:lnTo>
                  <a:pt x="15" y="92"/>
                </a:lnTo>
                <a:lnTo>
                  <a:pt x="15" y="90"/>
                </a:lnTo>
                <a:lnTo>
                  <a:pt x="15" y="88"/>
                </a:lnTo>
                <a:lnTo>
                  <a:pt x="15" y="86"/>
                </a:lnTo>
                <a:lnTo>
                  <a:pt x="13" y="86"/>
                </a:lnTo>
                <a:lnTo>
                  <a:pt x="13" y="85"/>
                </a:lnTo>
                <a:lnTo>
                  <a:pt x="13" y="83"/>
                </a:lnTo>
                <a:lnTo>
                  <a:pt x="13" y="81"/>
                </a:lnTo>
                <a:lnTo>
                  <a:pt x="13" y="80"/>
                </a:lnTo>
                <a:lnTo>
                  <a:pt x="13" y="78"/>
                </a:lnTo>
                <a:lnTo>
                  <a:pt x="13" y="76"/>
                </a:lnTo>
                <a:lnTo>
                  <a:pt x="13" y="74"/>
                </a:lnTo>
                <a:lnTo>
                  <a:pt x="13" y="73"/>
                </a:lnTo>
                <a:lnTo>
                  <a:pt x="13" y="71"/>
                </a:lnTo>
                <a:lnTo>
                  <a:pt x="12" y="71"/>
                </a:lnTo>
                <a:lnTo>
                  <a:pt x="12" y="69"/>
                </a:lnTo>
                <a:lnTo>
                  <a:pt x="12" y="68"/>
                </a:lnTo>
                <a:lnTo>
                  <a:pt x="12" y="66"/>
                </a:lnTo>
                <a:lnTo>
                  <a:pt x="12" y="64"/>
                </a:lnTo>
                <a:lnTo>
                  <a:pt x="12" y="62"/>
                </a:lnTo>
                <a:lnTo>
                  <a:pt x="13" y="62"/>
                </a:lnTo>
                <a:lnTo>
                  <a:pt x="13" y="61"/>
                </a:lnTo>
                <a:lnTo>
                  <a:pt x="13" y="59"/>
                </a:lnTo>
                <a:lnTo>
                  <a:pt x="13" y="57"/>
                </a:lnTo>
                <a:lnTo>
                  <a:pt x="15" y="57"/>
                </a:lnTo>
                <a:lnTo>
                  <a:pt x="15" y="55"/>
                </a:lnTo>
                <a:lnTo>
                  <a:pt x="15" y="54"/>
                </a:lnTo>
                <a:lnTo>
                  <a:pt x="17" y="54"/>
                </a:lnTo>
                <a:lnTo>
                  <a:pt x="17" y="52"/>
                </a:lnTo>
                <a:lnTo>
                  <a:pt x="17" y="50"/>
                </a:lnTo>
                <a:lnTo>
                  <a:pt x="18" y="50"/>
                </a:lnTo>
                <a:lnTo>
                  <a:pt x="18" y="49"/>
                </a:lnTo>
                <a:lnTo>
                  <a:pt x="18" y="47"/>
                </a:lnTo>
                <a:lnTo>
                  <a:pt x="18" y="45"/>
                </a:lnTo>
                <a:lnTo>
                  <a:pt x="20" y="45"/>
                </a:lnTo>
                <a:lnTo>
                  <a:pt x="20" y="43"/>
                </a:lnTo>
                <a:lnTo>
                  <a:pt x="20" y="42"/>
                </a:lnTo>
                <a:lnTo>
                  <a:pt x="22" y="42"/>
                </a:lnTo>
                <a:lnTo>
                  <a:pt x="22" y="40"/>
                </a:lnTo>
                <a:lnTo>
                  <a:pt x="22" y="38"/>
                </a:lnTo>
                <a:lnTo>
                  <a:pt x="24" y="38"/>
                </a:lnTo>
                <a:lnTo>
                  <a:pt x="24" y="40"/>
                </a:lnTo>
                <a:lnTo>
                  <a:pt x="24" y="38"/>
                </a:lnTo>
                <a:lnTo>
                  <a:pt x="25" y="38"/>
                </a:lnTo>
                <a:lnTo>
                  <a:pt x="27" y="37"/>
                </a:lnTo>
                <a:lnTo>
                  <a:pt x="27" y="38"/>
                </a:lnTo>
                <a:lnTo>
                  <a:pt x="29" y="38"/>
                </a:lnTo>
                <a:lnTo>
                  <a:pt x="31" y="38"/>
                </a:lnTo>
                <a:lnTo>
                  <a:pt x="31" y="40"/>
                </a:lnTo>
                <a:lnTo>
                  <a:pt x="31" y="38"/>
                </a:lnTo>
                <a:lnTo>
                  <a:pt x="32" y="38"/>
                </a:lnTo>
                <a:lnTo>
                  <a:pt x="34" y="38"/>
                </a:lnTo>
                <a:lnTo>
                  <a:pt x="36" y="38"/>
                </a:lnTo>
                <a:lnTo>
                  <a:pt x="37" y="38"/>
                </a:lnTo>
                <a:lnTo>
                  <a:pt x="37" y="37"/>
                </a:lnTo>
                <a:lnTo>
                  <a:pt x="39" y="37"/>
                </a:lnTo>
                <a:lnTo>
                  <a:pt x="41" y="37"/>
                </a:lnTo>
                <a:lnTo>
                  <a:pt x="43" y="37"/>
                </a:lnTo>
                <a:lnTo>
                  <a:pt x="43" y="35"/>
                </a:lnTo>
                <a:lnTo>
                  <a:pt x="44" y="37"/>
                </a:lnTo>
                <a:lnTo>
                  <a:pt x="44" y="35"/>
                </a:lnTo>
                <a:lnTo>
                  <a:pt x="44" y="33"/>
                </a:lnTo>
                <a:lnTo>
                  <a:pt x="46" y="33"/>
                </a:lnTo>
                <a:lnTo>
                  <a:pt x="48" y="33"/>
                </a:lnTo>
                <a:lnTo>
                  <a:pt x="46" y="33"/>
                </a:lnTo>
                <a:lnTo>
                  <a:pt x="48" y="33"/>
                </a:lnTo>
                <a:lnTo>
                  <a:pt x="48" y="31"/>
                </a:lnTo>
                <a:lnTo>
                  <a:pt x="49" y="31"/>
                </a:lnTo>
                <a:lnTo>
                  <a:pt x="49" y="30"/>
                </a:lnTo>
                <a:lnTo>
                  <a:pt x="51" y="30"/>
                </a:lnTo>
                <a:lnTo>
                  <a:pt x="53" y="30"/>
                </a:lnTo>
                <a:lnTo>
                  <a:pt x="53" y="31"/>
                </a:lnTo>
                <a:lnTo>
                  <a:pt x="55" y="31"/>
                </a:lnTo>
                <a:lnTo>
                  <a:pt x="55" y="33"/>
                </a:lnTo>
                <a:lnTo>
                  <a:pt x="55" y="31"/>
                </a:lnTo>
                <a:lnTo>
                  <a:pt x="56" y="31"/>
                </a:lnTo>
                <a:lnTo>
                  <a:pt x="56" y="33"/>
                </a:lnTo>
                <a:lnTo>
                  <a:pt x="58" y="33"/>
                </a:lnTo>
                <a:lnTo>
                  <a:pt x="58" y="35"/>
                </a:lnTo>
                <a:lnTo>
                  <a:pt x="60" y="35"/>
                </a:lnTo>
                <a:lnTo>
                  <a:pt x="60" y="37"/>
                </a:lnTo>
                <a:lnTo>
                  <a:pt x="60" y="35"/>
                </a:lnTo>
                <a:lnTo>
                  <a:pt x="61" y="35"/>
                </a:lnTo>
                <a:lnTo>
                  <a:pt x="63" y="35"/>
                </a:lnTo>
                <a:lnTo>
                  <a:pt x="65" y="35"/>
                </a:lnTo>
                <a:lnTo>
                  <a:pt x="67" y="35"/>
                </a:lnTo>
                <a:lnTo>
                  <a:pt x="67" y="33"/>
                </a:lnTo>
                <a:lnTo>
                  <a:pt x="68" y="33"/>
                </a:lnTo>
                <a:lnTo>
                  <a:pt x="70" y="33"/>
                </a:lnTo>
                <a:lnTo>
                  <a:pt x="70" y="35"/>
                </a:lnTo>
                <a:lnTo>
                  <a:pt x="70" y="33"/>
                </a:lnTo>
                <a:lnTo>
                  <a:pt x="72" y="33"/>
                </a:lnTo>
                <a:lnTo>
                  <a:pt x="74" y="33"/>
                </a:lnTo>
                <a:lnTo>
                  <a:pt x="75" y="33"/>
                </a:lnTo>
                <a:lnTo>
                  <a:pt x="77" y="33"/>
                </a:lnTo>
                <a:lnTo>
                  <a:pt x="77" y="31"/>
                </a:lnTo>
                <a:lnTo>
                  <a:pt x="77" y="30"/>
                </a:lnTo>
                <a:lnTo>
                  <a:pt x="79" y="30"/>
                </a:lnTo>
                <a:lnTo>
                  <a:pt x="79" y="28"/>
                </a:lnTo>
                <a:lnTo>
                  <a:pt x="80" y="28"/>
                </a:lnTo>
                <a:lnTo>
                  <a:pt x="80" y="26"/>
                </a:lnTo>
                <a:lnTo>
                  <a:pt x="82" y="26"/>
                </a:lnTo>
                <a:lnTo>
                  <a:pt x="82" y="28"/>
                </a:lnTo>
                <a:lnTo>
                  <a:pt x="84" y="28"/>
                </a:lnTo>
                <a:lnTo>
                  <a:pt x="84" y="26"/>
                </a:lnTo>
                <a:lnTo>
                  <a:pt x="86" y="26"/>
                </a:lnTo>
                <a:lnTo>
                  <a:pt x="87" y="26"/>
                </a:lnTo>
                <a:lnTo>
                  <a:pt x="87" y="25"/>
                </a:lnTo>
                <a:lnTo>
                  <a:pt x="89" y="25"/>
                </a:lnTo>
                <a:lnTo>
                  <a:pt x="89" y="23"/>
                </a:lnTo>
                <a:lnTo>
                  <a:pt x="89" y="21"/>
                </a:lnTo>
                <a:lnTo>
                  <a:pt x="91" y="21"/>
                </a:lnTo>
                <a:lnTo>
                  <a:pt x="91" y="19"/>
                </a:lnTo>
                <a:lnTo>
                  <a:pt x="91" y="18"/>
                </a:lnTo>
                <a:lnTo>
                  <a:pt x="92" y="18"/>
                </a:lnTo>
                <a:lnTo>
                  <a:pt x="92" y="16"/>
                </a:lnTo>
                <a:lnTo>
                  <a:pt x="92" y="14"/>
                </a:lnTo>
                <a:lnTo>
                  <a:pt x="94" y="14"/>
                </a:lnTo>
                <a:lnTo>
                  <a:pt x="96" y="14"/>
                </a:lnTo>
                <a:lnTo>
                  <a:pt x="96" y="12"/>
                </a:lnTo>
                <a:lnTo>
                  <a:pt x="96" y="11"/>
                </a:lnTo>
                <a:lnTo>
                  <a:pt x="96" y="9"/>
                </a:lnTo>
                <a:lnTo>
                  <a:pt x="98" y="9"/>
                </a:lnTo>
                <a:lnTo>
                  <a:pt x="98" y="7"/>
                </a:lnTo>
                <a:lnTo>
                  <a:pt x="99" y="7"/>
                </a:lnTo>
                <a:lnTo>
                  <a:pt x="101" y="7"/>
                </a:lnTo>
                <a:lnTo>
                  <a:pt x="101" y="6"/>
                </a:lnTo>
                <a:lnTo>
                  <a:pt x="103" y="6"/>
                </a:lnTo>
                <a:lnTo>
                  <a:pt x="105" y="6"/>
                </a:lnTo>
                <a:lnTo>
                  <a:pt x="106" y="6"/>
                </a:lnTo>
                <a:lnTo>
                  <a:pt x="106" y="4"/>
                </a:lnTo>
                <a:lnTo>
                  <a:pt x="106" y="2"/>
                </a:lnTo>
                <a:lnTo>
                  <a:pt x="108" y="2"/>
                </a:lnTo>
                <a:lnTo>
                  <a:pt x="108" y="4"/>
                </a:lnTo>
                <a:lnTo>
                  <a:pt x="108" y="2"/>
                </a:lnTo>
                <a:lnTo>
                  <a:pt x="110" y="2"/>
                </a:lnTo>
                <a:lnTo>
                  <a:pt x="110" y="0"/>
                </a:lnTo>
                <a:lnTo>
                  <a:pt x="111" y="0"/>
                </a:lnTo>
                <a:lnTo>
                  <a:pt x="111" y="2"/>
                </a:lnTo>
                <a:lnTo>
                  <a:pt x="111" y="4"/>
                </a:lnTo>
                <a:close/>
              </a:path>
            </a:pathLst>
          </a:custGeom>
          <a:solidFill>
            <a:schemeClr val="tx2">
              <a:lumMod val="5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27"/>
          <p:cNvSpPr>
            <a:spLocks/>
          </p:cNvSpPr>
          <p:nvPr/>
        </p:nvSpPr>
        <p:spPr bwMode="auto">
          <a:xfrm>
            <a:off x="6018820" y="5284264"/>
            <a:ext cx="310574" cy="340874"/>
          </a:xfrm>
          <a:custGeom>
            <a:avLst/>
            <a:gdLst>
              <a:gd name="T0" fmla="*/ 62 w 164"/>
              <a:gd name="T1" fmla="*/ 20 h 180"/>
              <a:gd name="T2" fmla="*/ 62 w 164"/>
              <a:gd name="T3" fmla="*/ 25 h 180"/>
              <a:gd name="T4" fmla="*/ 66 w 164"/>
              <a:gd name="T5" fmla="*/ 30 h 180"/>
              <a:gd name="T6" fmla="*/ 69 w 164"/>
              <a:gd name="T7" fmla="*/ 36 h 180"/>
              <a:gd name="T8" fmla="*/ 76 w 164"/>
              <a:gd name="T9" fmla="*/ 37 h 180"/>
              <a:gd name="T10" fmla="*/ 76 w 164"/>
              <a:gd name="T11" fmla="*/ 44 h 180"/>
              <a:gd name="T12" fmla="*/ 79 w 164"/>
              <a:gd name="T13" fmla="*/ 49 h 180"/>
              <a:gd name="T14" fmla="*/ 81 w 164"/>
              <a:gd name="T15" fmla="*/ 56 h 180"/>
              <a:gd name="T16" fmla="*/ 86 w 164"/>
              <a:gd name="T17" fmla="*/ 60 h 180"/>
              <a:gd name="T18" fmla="*/ 91 w 164"/>
              <a:gd name="T19" fmla="*/ 63 h 180"/>
              <a:gd name="T20" fmla="*/ 91 w 164"/>
              <a:gd name="T21" fmla="*/ 68 h 180"/>
              <a:gd name="T22" fmla="*/ 95 w 164"/>
              <a:gd name="T23" fmla="*/ 74 h 180"/>
              <a:gd name="T24" fmla="*/ 98 w 164"/>
              <a:gd name="T25" fmla="*/ 77 h 180"/>
              <a:gd name="T26" fmla="*/ 98 w 164"/>
              <a:gd name="T27" fmla="*/ 86 h 180"/>
              <a:gd name="T28" fmla="*/ 98 w 164"/>
              <a:gd name="T29" fmla="*/ 91 h 180"/>
              <a:gd name="T30" fmla="*/ 98 w 164"/>
              <a:gd name="T31" fmla="*/ 99 h 180"/>
              <a:gd name="T32" fmla="*/ 102 w 164"/>
              <a:gd name="T33" fmla="*/ 106 h 180"/>
              <a:gd name="T34" fmla="*/ 105 w 164"/>
              <a:gd name="T35" fmla="*/ 111 h 180"/>
              <a:gd name="T36" fmla="*/ 105 w 164"/>
              <a:gd name="T37" fmla="*/ 117 h 180"/>
              <a:gd name="T38" fmla="*/ 109 w 164"/>
              <a:gd name="T39" fmla="*/ 122 h 180"/>
              <a:gd name="T40" fmla="*/ 116 w 164"/>
              <a:gd name="T41" fmla="*/ 123 h 180"/>
              <a:gd name="T42" fmla="*/ 116 w 164"/>
              <a:gd name="T43" fmla="*/ 129 h 180"/>
              <a:gd name="T44" fmla="*/ 119 w 164"/>
              <a:gd name="T45" fmla="*/ 134 h 180"/>
              <a:gd name="T46" fmla="*/ 124 w 164"/>
              <a:gd name="T47" fmla="*/ 137 h 180"/>
              <a:gd name="T48" fmla="*/ 128 w 164"/>
              <a:gd name="T49" fmla="*/ 142 h 180"/>
              <a:gd name="T50" fmla="*/ 129 w 164"/>
              <a:gd name="T51" fmla="*/ 146 h 180"/>
              <a:gd name="T52" fmla="*/ 134 w 164"/>
              <a:gd name="T53" fmla="*/ 149 h 180"/>
              <a:gd name="T54" fmla="*/ 138 w 164"/>
              <a:gd name="T55" fmla="*/ 154 h 180"/>
              <a:gd name="T56" fmla="*/ 143 w 164"/>
              <a:gd name="T57" fmla="*/ 158 h 180"/>
              <a:gd name="T58" fmla="*/ 145 w 164"/>
              <a:gd name="T59" fmla="*/ 165 h 180"/>
              <a:gd name="T60" fmla="*/ 148 w 164"/>
              <a:gd name="T61" fmla="*/ 170 h 180"/>
              <a:gd name="T62" fmla="*/ 153 w 164"/>
              <a:gd name="T63" fmla="*/ 175 h 180"/>
              <a:gd name="T64" fmla="*/ 159 w 164"/>
              <a:gd name="T65" fmla="*/ 179 h 180"/>
              <a:gd name="T66" fmla="*/ 164 w 164"/>
              <a:gd name="T67" fmla="*/ 180 h 180"/>
              <a:gd name="T68" fmla="*/ 155 w 164"/>
              <a:gd name="T69" fmla="*/ 180 h 180"/>
              <a:gd name="T70" fmla="*/ 146 w 164"/>
              <a:gd name="T71" fmla="*/ 180 h 180"/>
              <a:gd name="T72" fmla="*/ 138 w 164"/>
              <a:gd name="T73" fmla="*/ 180 h 180"/>
              <a:gd name="T74" fmla="*/ 129 w 164"/>
              <a:gd name="T75" fmla="*/ 180 h 180"/>
              <a:gd name="T76" fmla="*/ 122 w 164"/>
              <a:gd name="T77" fmla="*/ 179 h 180"/>
              <a:gd name="T78" fmla="*/ 114 w 164"/>
              <a:gd name="T79" fmla="*/ 179 h 180"/>
              <a:gd name="T80" fmla="*/ 105 w 164"/>
              <a:gd name="T81" fmla="*/ 179 h 180"/>
              <a:gd name="T82" fmla="*/ 97 w 164"/>
              <a:gd name="T83" fmla="*/ 179 h 180"/>
              <a:gd name="T84" fmla="*/ 88 w 164"/>
              <a:gd name="T85" fmla="*/ 179 h 180"/>
              <a:gd name="T86" fmla="*/ 79 w 164"/>
              <a:gd name="T87" fmla="*/ 179 h 180"/>
              <a:gd name="T88" fmla="*/ 71 w 164"/>
              <a:gd name="T89" fmla="*/ 177 h 180"/>
              <a:gd name="T90" fmla="*/ 50 w 164"/>
              <a:gd name="T91" fmla="*/ 170 h 180"/>
              <a:gd name="T92" fmla="*/ 43 w 164"/>
              <a:gd name="T93" fmla="*/ 166 h 180"/>
              <a:gd name="T94" fmla="*/ 38 w 164"/>
              <a:gd name="T95" fmla="*/ 163 h 180"/>
              <a:gd name="T96" fmla="*/ 31 w 164"/>
              <a:gd name="T97" fmla="*/ 161 h 180"/>
              <a:gd name="T98" fmla="*/ 24 w 164"/>
              <a:gd name="T99" fmla="*/ 160 h 180"/>
              <a:gd name="T100" fmla="*/ 19 w 164"/>
              <a:gd name="T101" fmla="*/ 156 h 180"/>
              <a:gd name="T102" fmla="*/ 12 w 164"/>
              <a:gd name="T103" fmla="*/ 154 h 180"/>
              <a:gd name="T104" fmla="*/ 7 w 164"/>
              <a:gd name="T105" fmla="*/ 151 h 180"/>
              <a:gd name="T106" fmla="*/ 5 w 164"/>
              <a:gd name="T107" fmla="*/ 129 h 180"/>
              <a:gd name="T108" fmla="*/ 26 w 164"/>
              <a:gd name="T109" fmla="*/ 108 h 180"/>
              <a:gd name="T110" fmla="*/ 33 w 164"/>
              <a:gd name="T111" fmla="*/ 82 h 180"/>
              <a:gd name="T112" fmla="*/ 35 w 164"/>
              <a:gd name="T113" fmla="*/ 58 h 180"/>
              <a:gd name="T114" fmla="*/ 26 w 164"/>
              <a:gd name="T115" fmla="*/ 37 h 180"/>
              <a:gd name="T116" fmla="*/ 36 w 164"/>
              <a:gd name="T117" fmla="*/ 20 h 180"/>
              <a:gd name="T118" fmla="*/ 52 w 164"/>
              <a:gd name="T119" fmla="*/ 1 h 180"/>
              <a:gd name="T120" fmla="*/ 59 w 164"/>
              <a:gd name="T121" fmla="*/ 13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 h="180">
                <a:moveTo>
                  <a:pt x="59" y="17"/>
                </a:moveTo>
                <a:lnTo>
                  <a:pt x="60" y="17"/>
                </a:lnTo>
                <a:lnTo>
                  <a:pt x="60" y="18"/>
                </a:lnTo>
                <a:lnTo>
                  <a:pt x="62" y="18"/>
                </a:lnTo>
                <a:lnTo>
                  <a:pt x="62" y="20"/>
                </a:lnTo>
                <a:lnTo>
                  <a:pt x="62" y="22"/>
                </a:lnTo>
                <a:lnTo>
                  <a:pt x="60" y="22"/>
                </a:lnTo>
                <a:lnTo>
                  <a:pt x="60" y="24"/>
                </a:lnTo>
                <a:lnTo>
                  <a:pt x="60" y="25"/>
                </a:lnTo>
                <a:lnTo>
                  <a:pt x="62" y="25"/>
                </a:lnTo>
                <a:lnTo>
                  <a:pt x="62" y="27"/>
                </a:lnTo>
                <a:lnTo>
                  <a:pt x="64" y="27"/>
                </a:lnTo>
                <a:lnTo>
                  <a:pt x="66" y="27"/>
                </a:lnTo>
                <a:lnTo>
                  <a:pt x="66" y="29"/>
                </a:lnTo>
                <a:lnTo>
                  <a:pt x="66" y="30"/>
                </a:lnTo>
                <a:lnTo>
                  <a:pt x="67" y="30"/>
                </a:lnTo>
                <a:lnTo>
                  <a:pt x="67" y="32"/>
                </a:lnTo>
                <a:lnTo>
                  <a:pt x="67" y="34"/>
                </a:lnTo>
                <a:lnTo>
                  <a:pt x="69" y="34"/>
                </a:lnTo>
                <a:lnTo>
                  <a:pt x="69" y="36"/>
                </a:lnTo>
                <a:lnTo>
                  <a:pt x="71" y="36"/>
                </a:lnTo>
                <a:lnTo>
                  <a:pt x="72" y="36"/>
                </a:lnTo>
                <a:lnTo>
                  <a:pt x="74" y="36"/>
                </a:lnTo>
                <a:lnTo>
                  <a:pt x="76" y="36"/>
                </a:lnTo>
                <a:lnTo>
                  <a:pt x="76" y="37"/>
                </a:lnTo>
                <a:lnTo>
                  <a:pt x="76" y="39"/>
                </a:lnTo>
                <a:lnTo>
                  <a:pt x="78" y="39"/>
                </a:lnTo>
                <a:lnTo>
                  <a:pt x="78" y="41"/>
                </a:lnTo>
                <a:lnTo>
                  <a:pt x="78" y="43"/>
                </a:lnTo>
                <a:lnTo>
                  <a:pt x="76" y="44"/>
                </a:lnTo>
                <a:lnTo>
                  <a:pt x="78" y="44"/>
                </a:lnTo>
                <a:lnTo>
                  <a:pt x="78" y="46"/>
                </a:lnTo>
                <a:lnTo>
                  <a:pt x="78" y="48"/>
                </a:lnTo>
                <a:lnTo>
                  <a:pt x="79" y="48"/>
                </a:lnTo>
                <a:lnTo>
                  <a:pt x="79" y="49"/>
                </a:lnTo>
                <a:lnTo>
                  <a:pt x="79" y="51"/>
                </a:lnTo>
                <a:lnTo>
                  <a:pt x="81" y="51"/>
                </a:lnTo>
                <a:lnTo>
                  <a:pt x="81" y="53"/>
                </a:lnTo>
                <a:lnTo>
                  <a:pt x="81" y="55"/>
                </a:lnTo>
                <a:lnTo>
                  <a:pt x="81" y="56"/>
                </a:lnTo>
                <a:lnTo>
                  <a:pt x="83" y="56"/>
                </a:lnTo>
                <a:lnTo>
                  <a:pt x="83" y="58"/>
                </a:lnTo>
                <a:lnTo>
                  <a:pt x="85" y="58"/>
                </a:lnTo>
                <a:lnTo>
                  <a:pt x="85" y="60"/>
                </a:lnTo>
                <a:lnTo>
                  <a:pt x="86" y="60"/>
                </a:lnTo>
                <a:lnTo>
                  <a:pt x="88" y="60"/>
                </a:lnTo>
                <a:lnTo>
                  <a:pt x="90" y="60"/>
                </a:lnTo>
                <a:lnTo>
                  <a:pt x="90" y="61"/>
                </a:lnTo>
                <a:lnTo>
                  <a:pt x="90" y="63"/>
                </a:lnTo>
                <a:lnTo>
                  <a:pt x="91" y="63"/>
                </a:lnTo>
                <a:lnTo>
                  <a:pt x="91" y="65"/>
                </a:lnTo>
                <a:lnTo>
                  <a:pt x="91" y="67"/>
                </a:lnTo>
                <a:lnTo>
                  <a:pt x="93" y="67"/>
                </a:lnTo>
                <a:lnTo>
                  <a:pt x="93" y="68"/>
                </a:lnTo>
                <a:lnTo>
                  <a:pt x="91" y="68"/>
                </a:lnTo>
                <a:lnTo>
                  <a:pt x="91" y="70"/>
                </a:lnTo>
                <a:lnTo>
                  <a:pt x="91" y="72"/>
                </a:lnTo>
                <a:lnTo>
                  <a:pt x="91" y="74"/>
                </a:lnTo>
                <a:lnTo>
                  <a:pt x="93" y="74"/>
                </a:lnTo>
                <a:lnTo>
                  <a:pt x="95" y="74"/>
                </a:lnTo>
                <a:lnTo>
                  <a:pt x="95" y="75"/>
                </a:lnTo>
                <a:lnTo>
                  <a:pt x="95" y="77"/>
                </a:lnTo>
                <a:lnTo>
                  <a:pt x="97" y="77"/>
                </a:lnTo>
                <a:lnTo>
                  <a:pt x="97" y="75"/>
                </a:lnTo>
                <a:lnTo>
                  <a:pt x="98" y="77"/>
                </a:lnTo>
                <a:lnTo>
                  <a:pt x="98" y="79"/>
                </a:lnTo>
                <a:lnTo>
                  <a:pt x="98" y="80"/>
                </a:lnTo>
                <a:lnTo>
                  <a:pt x="98" y="82"/>
                </a:lnTo>
                <a:lnTo>
                  <a:pt x="98" y="84"/>
                </a:lnTo>
                <a:lnTo>
                  <a:pt x="98" y="86"/>
                </a:lnTo>
                <a:lnTo>
                  <a:pt x="98" y="87"/>
                </a:lnTo>
                <a:lnTo>
                  <a:pt x="97" y="87"/>
                </a:lnTo>
                <a:lnTo>
                  <a:pt x="97" y="89"/>
                </a:lnTo>
                <a:lnTo>
                  <a:pt x="97" y="91"/>
                </a:lnTo>
                <a:lnTo>
                  <a:pt x="98" y="91"/>
                </a:lnTo>
                <a:lnTo>
                  <a:pt x="98" y="92"/>
                </a:lnTo>
                <a:lnTo>
                  <a:pt x="98" y="94"/>
                </a:lnTo>
                <a:lnTo>
                  <a:pt x="98" y="96"/>
                </a:lnTo>
                <a:lnTo>
                  <a:pt x="98" y="98"/>
                </a:lnTo>
                <a:lnTo>
                  <a:pt x="98" y="99"/>
                </a:lnTo>
                <a:lnTo>
                  <a:pt x="100" y="101"/>
                </a:lnTo>
                <a:lnTo>
                  <a:pt x="102" y="101"/>
                </a:lnTo>
                <a:lnTo>
                  <a:pt x="102" y="103"/>
                </a:lnTo>
                <a:lnTo>
                  <a:pt x="102" y="105"/>
                </a:lnTo>
                <a:lnTo>
                  <a:pt x="102" y="106"/>
                </a:lnTo>
                <a:lnTo>
                  <a:pt x="102" y="108"/>
                </a:lnTo>
                <a:lnTo>
                  <a:pt x="102" y="110"/>
                </a:lnTo>
                <a:lnTo>
                  <a:pt x="102" y="111"/>
                </a:lnTo>
                <a:lnTo>
                  <a:pt x="103" y="111"/>
                </a:lnTo>
                <a:lnTo>
                  <a:pt x="105" y="111"/>
                </a:lnTo>
                <a:lnTo>
                  <a:pt x="105" y="113"/>
                </a:lnTo>
                <a:lnTo>
                  <a:pt x="105" y="115"/>
                </a:lnTo>
                <a:lnTo>
                  <a:pt x="103" y="115"/>
                </a:lnTo>
                <a:lnTo>
                  <a:pt x="103" y="117"/>
                </a:lnTo>
                <a:lnTo>
                  <a:pt x="105" y="117"/>
                </a:lnTo>
                <a:lnTo>
                  <a:pt x="105" y="118"/>
                </a:lnTo>
                <a:lnTo>
                  <a:pt x="107" y="118"/>
                </a:lnTo>
                <a:lnTo>
                  <a:pt x="107" y="120"/>
                </a:lnTo>
                <a:lnTo>
                  <a:pt x="109" y="120"/>
                </a:lnTo>
                <a:lnTo>
                  <a:pt x="109" y="122"/>
                </a:lnTo>
                <a:lnTo>
                  <a:pt x="110" y="122"/>
                </a:lnTo>
                <a:lnTo>
                  <a:pt x="112" y="122"/>
                </a:lnTo>
                <a:lnTo>
                  <a:pt x="112" y="123"/>
                </a:lnTo>
                <a:lnTo>
                  <a:pt x="114" y="123"/>
                </a:lnTo>
                <a:lnTo>
                  <a:pt x="116" y="123"/>
                </a:lnTo>
                <a:lnTo>
                  <a:pt x="116" y="125"/>
                </a:lnTo>
                <a:lnTo>
                  <a:pt x="117" y="125"/>
                </a:lnTo>
                <a:lnTo>
                  <a:pt x="117" y="127"/>
                </a:lnTo>
                <a:lnTo>
                  <a:pt x="117" y="129"/>
                </a:lnTo>
                <a:lnTo>
                  <a:pt x="116" y="129"/>
                </a:lnTo>
                <a:lnTo>
                  <a:pt x="116" y="130"/>
                </a:lnTo>
                <a:lnTo>
                  <a:pt x="117" y="130"/>
                </a:lnTo>
                <a:lnTo>
                  <a:pt x="117" y="132"/>
                </a:lnTo>
                <a:lnTo>
                  <a:pt x="119" y="132"/>
                </a:lnTo>
                <a:lnTo>
                  <a:pt x="119" y="134"/>
                </a:lnTo>
                <a:lnTo>
                  <a:pt x="121" y="134"/>
                </a:lnTo>
                <a:lnTo>
                  <a:pt x="121" y="135"/>
                </a:lnTo>
                <a:lnTo>
                  <a:pt x="122" y="135"/>
                </a:lnTo>
                <a:lnTo>
                  <a:pt x="122" y="137"/>
                </a:lnTo>
                <a:lnTo>
                  <a:pt x="124" y="137"/>
                </a:lnTo>
                <a:lnTo>
                  <a:pt x="124" y="139"/>
                </a:lnTo>
                <a:lnTo>
                  <a:pt x="126" y="139"/>
                </a:lnTo>
                <a:lnTo>
                  <a:pt x="126" y="141"/>
                </a:lnTo>
                <a:lnTo>
                  <a:pt x="128" y="141"/>
                </a:lnTo>
                <a:lnTo>
                  <a:pt x="128" y="142"/>
                </a:lnTo>
                <a:lnTo>
                  <a:pt x="128" y="144"/>
                </a:lnTo>
                <a:lnTo>
                  <a:pt x="129" y="144"/>
                </a:lnTo>
                <a:lnTo>
                  <a:pt x="128" y="144"/>
                </a:lnTo>
                <a:lnTo>
                  <a:pt x="128" y="146"/>
                </a:lnTo>
                <a:lnTo>
                  <a:pt x="129" y="146"/>
                </a:lnTo>
                <a:lnTo>
                  <a:pt x="129" y="148"/>
                </a:lnTo>
                <a:lnTo>
                  <a:pt x="131" y="148"/>
                </a:lnTo>
                <a:lnTo>
                  <a:pt x="133" y="148"/>
                </a:lnTo>
                <a:lnTo>
                  <a:pt x="133" y="149"/>
                </a:lnTo>
                <a:lnTo>
                  <a:pt x="134" y="149"/>
                </a:lnTo>
                <a:lnTo>
                  <a:pt x="134" y="151"/>
                </a:lnTo>
                <a:lnTo>
                  <a:pt x="136" y="151"/>
                </a:lnTo>
                <a:lnTo>
                  <a:pt x="136" y="153"/>
                </a:lnTo>
                <a:lnTo>
                  <a:pt x="138" y="153"/>
                </a:lnTo>
                <a:lnTo>
                  <a:pt x="138" y="154"/>
                </a:lnTo>
                <a:lnTo>
                  <a:pt x="138" y="156"/>
                </a:lnTo>
                <a:lnTo>
                  <a:pt x="140" y="156"/>
                </a:lnTo>
                <a:lnTo>
                  <a:pt x="141" y="156"/>
                </a:lnTo>
                <a:lnTo>
                  <a:pt x="141" y="158"/>
                </a:lnTo>
                <a:lnTo>
                  <a:pt x="143" y="158"/>
                </a:lnTo>
                <a:lnTo>
                  <a:pt x="143" y="160"/>
                </a:lnTo>
                <a:lnTo>
                  <a:pt x="143" y="161"/>
                </a:lnTo>
                <a:lnTo>
                  <a:pt x="143" y="163"/>
                </a:lnTo>
                <a:lnTo>
                  <a:pt x="145" y="163"/>
                </a:lnTo>
                <a:lnTo>
                  <a:pt x="145" y="165"/>
                </a:lnTo>
                <a:lnTo>
                  <a:pt x="145" y="166"/>
                </a:lnTo>
                <a:lnTo>
                  <a:pt x="145" y="168"/>
                </a:lnTo>
                <a:lnTo>
                  <a:pt x="146" y="168"/>
                </a:lnTo>
                <a:lnTo>
                  <a:pt x="148" y="168"/>
                </a:lnTo>
                <a:lnTo>
                  <a:pt x="148" y="170"/>
                </a:lnTo>
                <a:lnTo>
                  <a:pt x="148" y="172"/>
                </a:lnTo>
                <a:lnTo>
                  <a:pt x="150" y="173"/>
                </a:lnTo>
                <a:lnTo>
                  <a:pt x="150" y="175"/>
                </a:lnTo>
                <a:lnTo>
                  <a:pt x="152" y="175"/>
                </a:lnTo>
                <a:lnTo>
                  <a:pt x="153" y="175"/>
                </a:lnTo>
                <a:lnTo>
                  <a:pt x="155" y="175"/>
                </a:lnTo>
                <a:lnTo>
                  <a:pt x="155" y="177"/>
                </a:lnTo>
                <a:lnTo>
                  <a:pt x="155" y="179"/>
                </a:lnTo>
                <a:lnTo>
                  <a:pt x="157" y="179"/>
                </a:lnTo>
                <a:lnTo>
                  <a:pt x="159" y="179"/>
                </a:lnTo>
                <a:lnTo>
                  <a:pt x="160" y="179"/>
                </a:lnTo>
                <a:lnTo>
                  <a:pt x="160" y="177"/>
                </a:lnTo>
                <a:lnTo>
                  <a:pt x="160" y="179"/>
                </a:lnTo>
                <a:lnTo>
                  <a:pt x="162" y="179"/>
                </a:lnTo>
                <a:lnTo>
                  <a:pt x="164" y="180"/>
                </a:lnTo>
                <a:lnTo>
                  <a:pt x="162" y="180"/>
                </a:lnTo>
                <a:lnTo>
                  <a:pt x="160" y="180"/>
                </a:lnTo>
                <a:lnTo>
                  <a:pt x="159" y="180"/>
                </a:lnTo>
                <a:lnTo>
                  <a:pt x="157" y="180"/>
                </a:lnTo>
                <a:lnTo>
                  <a:pt x="155" y="180"/>
                </a:lnTo>
                <a:lnTo>
                  <a:pt x="153" y="180"/>
                </a:lnTo>
                <a:lnTo>
                  <a:pt x="152" y="180"/>
                </a:lnTo>
                <a:lnTo>
                  <a:pt x="150" y="180"/>
                </a:lnTo>
                <a:lnTo>
                  <a:pt x="148" y="180"/>
                </a:lnTo>
                <a:lnTo>
                  <a:pt x="146" y="180"/>
                </a:lnTo>
                <a:lnTo>
                  <a:pt x="145" y="180"/>
                </a:lnTo>
                <a:lnTo>
                  <a:pt x="143" y="180"/>
                </a:lnTo>
                <a:lnTo>
                  <a:pt x="141" y="180"/>
                </a:lnTo>
                <a:lnTo>
                  <a:pt x="140" y="180"/>
                </a:lnTo>
                <a:lnTo>
                  <a:pt x="138" y="180"/>
                </a:lnTo>
                <a:lnTo>
                  <a:pt x="136" y="180"/>
                </a:lnTo>
                <a:lnTo>
                  <a:pt x="134" y="180"/>
                </a:lnTo>
                <a:lnTo>
                  <a:pt x="133" y="180"/>
                </a:lnTo>
                <a:lnTo>
                  <a:pt x="131" y="180"/>
                </a:lnTo>
                <a:lnTo>
                  <a:pt x="129" y="180"/>
                </a:lnTo>
                <a:lnTo>
                  <a:pt x="129" y="179"/>
                </a:lnTo>
                <a:lnTo>
                  <a:pt x="128" y="179"/>
                </a:lnTo>
                <a:lnTo>
                  <a:pt x="126" y="179"/>
                </a:lnTo>
                <a:lnTo>
                  <a:pt x="124" y="179"/>
                </a:lnTo>
                <a:lnTo>
                  <a:pt x="122" y="179"/>
                </a:lnTo>
                <a:lnTo>
                  <a:pt x="121" y="179"/>
                </a:lnTo>
                <a:lnTo>
                  <a:pt x="119" y="179"/>
                </a:lnTo>
                <a:lnTo>
                  <a:pt x="117" y="179"/>
                </a:lnTo>
                <a:lnTo>
                  <a:pt x="116" y="179"/>
                </a:lnTo>
                <a:lnTo>
                  <a:pt x="114" y="179"/>
                </a:lnTo>
                <a:lnTo>
                  <a:pt x="112" y="179"/>
                </a:lnTo>
                <a:lnTo>
                  <a:pt x="110" y="179"/>
                </a:lnTo>
                <a:lnTo>
                  <a:pt x="109" y="179"/>
                </a:lnTo>
                <a:lnTo>
                  <a:pt x="107" y="179"/>
                </a:lnTo>
                <a:lnTo>
                  <a:pt x="105" y="179"/>
                </a:lnTo>
                <a:lnTo>
                  <a:pt x="103" y="179"/>
                </a:lnTo>
                <a:lnTo>
                  <a:pt x="102" y="179"/>
                </a:lnTo>
                <a:lnTo>
                  <a:pt x="100" y="179"/>
                </a:lnTo>
                <a:lnTo>
                  <a:pt x="98" y="179"/>
                </a:lnTo>
                <a:lnTo>
                  <a:pt x="97" y="179"/>
                </a:lnTo>
                <a:lnTo>
                  <a:pt x="95" y="179"/>
                </a:lnTo>
                <a:lnTo>
                  <a:pt x="93" y="179"/>
                </a:lnTo>
                <a:lnTo>
                  <a:pt x="91" y="179"/>
                </a:lnTo>
                <a:lnTo>
                  <a:pt x="90" y="179"/>
                </a:lnTo>
                <a:lnTo>
                  <a:pt x="88" y="179"/>
                </a:lnTo>
                <a:lnTo>
                  <a:pt x="86" y="179"/>
                </a:lnTo>
                <a:lnTo>
                  <a:pt x="85" y="179"/>
                </a:lnTo>
                <a:lnTo>
                  <a:pt x="83" y="179"/>
                </a:lnTo>
                <a:lnTo>
                  <a:pt x="81" y="179"/>
                </a:lnTo>
                <a:lnTo>
                  <a:pt x="79" y="179"/>
                </a:lnTo>
                <a:lnTo>
                  <a:pt x="78" y="179"/>
                </a:lnTo>
                <a:lnTo>
                  <a:pt x="76" y="179"/>
                </a:lnTo>
                <a:lnTo>
                  <a:pt x="74" y="177"/>
                </a:lnTo>
                <a:lnTo>
                  <a:pt x="72" y="177"/>
                </a:lnTo>
                <a:lnTo>
                  <a:pt x="71" y="177"/>
                </a:lnTo>
                <a:lnTo>
                  <a:pt x="55" y="172"/>
                </a:lnTo>
                <a:lnTo>
                  <a:pt x="54" y="172"/>
                </a:lnTo>
                <a:lnTo>
                  <a:pt x="54" y="170"/>
                </a:lnTo>
                <a:lnTo>
                  <a:pt x="52" y="170"/>
                </a:lnTo>
                <a:lnTo>
                  <a:pt x="50" y="170"/>
                </a:lnTo>
                <a:lnTo>
                  <a:pt x="50" y="168"/>
                </a:lnTo>
                <a:lnTo>
                  <a:pt x="48" y="168"/>
                </a:lnTo>
                <a:lnTo>
                  <a:pt x="47" y="168"/>
                </a:lnTo>
                <a:lnTo>
                  <a:pt x="45" y="166"/>
                </a:lnTo>
                <a:lnTo>
                  <a:pt x="43" y="166"/>
                </a:lnTo>
                <a:lnTo>
                  <a:pt x="42" y="166"/>
                </a:lnTo>
                <a:lnTo>
                  <a:pt x="42" y="165"/>
                </a:lnTo>
                <a:lnTo>
                  <a:pt x="40" y="165"/>
                </a:lnTo>
                <a:lnTo>
                  <a:pt x="38" y="165"/>
                </a:lnTo>
                <a:lnTo>
                  <a:pt x="38" y="163"/>
                </a:lnTo>
                <a:lnTo>
                  <a:pt x="36" y="163"/>
                </a:lnTo>
                <a:lnTo>
                  <a:pt x="35" y="163"/>
                </a:lnTo>
                <a:lnTo>
                  <a:pt x="33" y="163"/>
                </a:lnTo>
                <a:lnTo>
                  <a:pt x="33" y="161"/>
                </a:lnTo>
                <a:lnTo>
                  <a:pt x="31" y="161"/>
                </a:lnTo>
                <a:lnTo>
                  <a:pt x="29" y="161"/>
                </a:lnTo>
                <a:lnTo>
                  <a:pt x="29" y="160"/>
                </a:lnTo>
                <a:lnTo>
                  <a:pt x="28" y="160"/>
                </a:lnTo>
                <a:lnTo>
                  <a:pt x="26" y="160"/>
                </a:lnTo>
                <a:lnTo>
                  <a:pt x="24" y="160"/>
                </a:lnTo>
                <a:lnTo>
                  <a:pt x="24" y="158"/>
                </a:lnTo>
                <a:lnTo>
                  <a:pt x="23" y="158"/>
                </a:lnTo>
                <a:lnTo>
                  <a:pt x="21" y="158"/>
                </a:lnTo>
                <a:lnTo>
                  <a:pt x="21" y="156"/>
                </a:lnTo>
                <a:lnTo>
                  <a:pt x="19" y="156"/>
                </a:lnTo>
                <a:lnTo>
                  <a:pt x="17" y="156"/>
                </a:lnTo>
                <a:lnTo>
                  <a:pt x="16" y="156"/>
                </a:lnTo>
                <a:lnTo>
                  <a:pt x="16" y="154"/>
                </a:lnTo>
                <a:lnTo>
                  <a:pt x="14" y="154"/>
                </a:lnTo>
                <a:lnTo>
                  <a:pt x="12" y="154"/>
                </a:lnTo>
                <a:lnTo>
                  <a:pt x="12" y="153"/>
                </a:lnTo>
                <a:lnTo>
                  <a:pt x="11" y="153"/>
                </a:lnTo>
                <a:lnTo>
                  <a:pt x="9" y="153"/>
                </a:lnTo>
                <a:lnTo>
                  <a:pt x="7" y="153"/>
                </a:lnTo>
                <a:lnTo>
                  <a:pt x="7" y="151"/>
                </a:lnTo>
                <a:lnTo>
                  <a:pt x="5" y="151"/>
                </a:lnTo>
                <a:lnTo>
                  <a:pt x="0" y="144"/>
                </a:lnTo>
                <a:lnTo>
                  <a:pt x="4" y="139"/>
                </a:lnTo>
                <a:lnTo>
                  <a:pt x="4" y="134"/>
                </a:lnTo>
                <a:lnTo>
                  <a:pt x="5" y="129"/>
                </a:lnTo>
                <a:lnTo>
                  <a:pt x="9" y="125"/>
                </a:lnTo>
                <a:lnTo>
                  <a:pt x="14" y="120"/>
                </a:lnTo>
                <a:lnTo>
                  <a:pt x="19" y="117"/>
                </a:lnTo>
                <a:lnTo>
                  <a:pt x="23" y="113"/>
                </a:lnTo>
                <a:lnTo>
                  <a:pt x="26" y="108"/>
                </a:lnTo>
                <a:lnTo>
                  <a:pt x="28" y="103"/>
                </a:lnTo>
                <a:lnTo>
                  <a:pt x="28" y="98"/>
                </a:lnTo>
                <a:lnTo>
                  <a:pt x="29" y="92"/>
                </a:lnTo>
                <a:lnTo>
                  <a:pt x="31" y="87"/>
                </a:lnTo>
                <a:lnTo>
                  <a:pt x="33" y="82"/>
                </a:lnTo>
                <a:lnTo>
                  <a:pt x="31" y="77"/>
                </a:lnTo>
                <a:lnTo>
                  <a:pt x="33" y="72"/>
                </a:lnTo>
                <a:lnTo>
                  <a:pt x="33" y="68"/>
                </a:lnTo>
                <a:lnTo>
                  <a:pt x="33" y="63"/>
                </a:lnTo>
                <a:lnTo>
                  <a:pt x="35" y="58"/>
                </a:lnTo>
                <a:lnTo>
                  <a:pt x="33" y="55"/>
                </a:lnTo>
                <a:lnTo>
                  <a:pt x="31" y="49"/>
                </a:lnTo>
                <a:lnTo>
                  <a:pt x="29" y="44"/>
                </a:lnTo>
                <a:lnTo>
                  <a:pt x="28" y="41"/>
                </a:lnTo>
                <a:lnTo>
                  <a:pt x="26" y="37"/>
                </a:lnTo>
                <a:lnTo>
                  <a:pt x="26" y="36"/>
                </a:lnTo>
                <a:lnTo>
                  <a:pt x="28" y="30"/>
                </a:lnTo>
                <a:lnTo>
                  <a:pt x="29" y="25"/>
                </a:lnTo>
                <a:lnTo>
                  <a:pt x="31" y="20"/>
                </a:lnTo>
                <a:lnTo>
                  <a:pt x="36" y="20"/>
                </a:lnTo>
                <a:lnTo>
                  <a:pt x="42" y="20"/>
                </a:lnTo>
                <a:lnTo>
                  <a:pt x="45" y="17"/>
                </a:lnTo>
                <a:lnTo>
                  <a:pt x="47" y="8"/>
                </a:lnTo>
                <a:lnTo>
                  <a:pt x="47" y="5"/>
                </a:lnTo>
                <a:lnTo>
                  <a:pt x="52" y="1"/>
                </a:lnTo>
                <a:lnTo>
                  <a:pt x="55" y="0"/>
                </a:lnTo>
                <a:lnTo>
                  <a:pt x="59" y="8"/>
                </a:lnTo>
                <a:lnTo>
                  <a:pt x="59" y="10"/>
                </a:lnTo>
                <a:lnTo>
                  <a:pt x="59" y="12"/>
                </a:lnTo>
                <a:lnTo>
                  <a:pt x="59" y="13"/>
                </a:lnTo>
                <a:lnTo>
                  <a:pt x="59" y="15"/>
                </a:lnTo>
                <a:lnTo>
                  <a:pt x="59" y="17"/>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28"/>
          <p:cNvSpPr>
            <a:spLocks/>
          </p:cNvSpPr>
          <p:nvPr/>
        </p:nvSpPr>
        <p:spPr bwMode="auto">
          <a:xfrm>
            <a:off x="5045436" y="1462689"/>
            <a:ext cx="746135" cy="1526358"/>
          </a:xfrm>
          <a:custGeom>
            <a:avLst/>
            <a:gdLst>
              <a:gd name="T0" fmla="*/ 347 w 394"/>
              <a:gd name="T1" fmla="*/ 22 h 806"/>
              <a:gd name="T2" fmla="*/ 370 w 394"/>
              <a:gd name="T3" fmla="*/ 53 h 806"/>
              <a:gd name="T4" fmla="*/ 366 w 394"/>
              <a:gd name="T5" fmla="*/ 89 h 806"/>
              <a:gd name="T6" fmla="*/ 352 w 394"/>
              <a:gd name="T7" fmla="*/ 117 h 806"/>
              <a:gd name="T8" fmla="*/ 368 w 394"/>
              <a:gd name="T9" fmla="*/ 145 h 806"/>
              <a:gd name="T10" fmla="*/ 368 w 394"/>
              <a:gd name="T11" fmla="*/ 182 h 806"/>
              <a:gd name="T12" fmla="*/ 389 w 394"/>
              <a:gd name="T13" fmla="*/ 205 h 806"/>
              <a:gd name="T14" fmla="*/ 380 w 394"/>
              <a:gd name="T15" fmla="*/ 234 h 806"/>
              <a:gd name="T16" fmla="*/ 356 w 394"/>
              <a:gd name="T17" fmla="*/ 241 h 806"/>
              <a:gd name="T18" fmla="*/ 334 w 394"/>
              <a:gd name="T19" fmla="*/ 244 h 806"/>
              <a:gd name="T20" fmla="*/ 313 w 394"/>
              <a:gd name="T21" fmla="*/ 265 h 806"/>
              <a:gd name="T22" fmla="*/ 282 w 394"/>
              <a:gd name="T23" fmla="*/ 267 h 806"/>
              <a:gd name="T24" fmla="*/ 253 w 394"/>
              <a:gd name="T25" fmla="*/ 286 h 806"/>
              <a:gd name="T26" fmla="*/ 234 w 394"/>
              <a:gd name="T27" fmla="*/ 308 h 806"/>
              <a:gd name="T28" fmla="*/ 237 w 394"/>
              <a:gd name="T29" fmla="*/ 342 h 806"/>
              <a:gd name="T30" fmla="*/ 251 w 394"/>
              <a:gd name="T31" fmla="*/ 363 h 806"/>
              <a:gd name="T32" fmla="*/ 273 w 394"/>
              <a:gd name="T33" fmla="*/ 384 h 806"/>
              <a:gd name="T34" fmla="*/ 265 w 394"/>
              <a:gd name="T35" fmla="*/ 420 h 806"/>
              <a:gd name="T36" fmla="*/ 254 w 394"/>
              <a:gd name="T37" fmla="*/ 442 h 806"/>
              <a:gd name="T38" fmla="*/ 261 w 394"/>
              <a:gd name="T39" fmla="*/ 470 h 806"/>
              <a:gd name="T40" fmla="*/ 261 w 394"/>
              <a:gd name="T41" fmla="*/ 482 h 806"/>
              <a:gd name="T42" fmla="*/ 251 w 394"/>
              <a:gd name="T43" fmla="*/ 520 h 806"/>
              <a:gd name="T44" fmla="*/ 268 w 394"/>
              <a:gd name="T45" fmla="*/ 551 h 806"/>
              <a:gd name="T46" fmla="*/ 244 w 394"/>
              <a:gd name="T47" fmla="*/ 571 h 806"/>
              <a:gd name="T48" fmla="*/ 237 w 394"/>
              <a:gd name="T49" fmla="*/ 602 h 806"/>
              <a:gd name="T50" fmla="*/ 259 w 394"/>
              <a:gd name="T51" fmla="*/ 613 h 806"/>
              <a:gd name="T52" fmla="*/ 285 w 394"/>
              <a:gd name="T53" fmla="*/ 627 h 806"/>
              <a:gd name="T54" fmla="*/ 297 w 394"/>
              <a:gd name="T55" fmla="*/ 652 h 806"/>
              <a:gd name="T56" fmla="*/ 311 w 394"/>
              <a:gd name="T57" fmla="*/ 685 h 806"/>
              <a:gd name="T58" fmla="*/ 334 w 394"/>
              <a:gd name="T59" fmla="*/ 694 h 806"/>
              <a:gd name="T60" fmla="*/ 364 w 394"/>
              <a:gd name="T61" fmla="*/ 702 h 806"/>
              <a:gd name="T62" fmla="*/ 392 w 394"/>
              <a:gd name="T63" fmla="*/ 701 h 806"/>
              <a:gd name="T64" fmla="*/ 377 w 394"/>
              <a:gd name="T65" fmla="*/ 726 h 806"/>
              <a:gd name="T66" fmla="*/ 346 w 394"/>
              <a:gd name="T67" fmla="*/ 737 h 806"/>
              <a:gd name="T68" fmla="*/ 320 w 394"/>
              <a:gd name="T69" fmla="*/ 750 h 806"/>
              <a:gd name="T70" fmla="*/ 296 w 394"/>
              <a:gd name="T71" fmla="*/ 764 h 806"/>
              <a:gd name="T72" fmla="*/ 275 w 394"/>
              <a:gd name="T73" fmla="*/ 790 h 806"/>
              <a:gd name="T74" fmla="*/ 242 w 394"/>
              <a:gd name="T75" fmla="*/ 785 h 806"/>
              <a:gd name="T76" fmla="*/ 216 w 394"/>
              <a:gd name="T77" fmla="*/ 795 h 806"/>
              <a:gd name="T78" fmla="*/ 189 w 394"/>
              <a:gd name="T79" fmla="*/ 802 h 806"/>
              <a:gd name="T80" fmla="*/ 167 w 394"/>
              <a:gd name="T81" fmla="*/ 771 h 806"/>
              <a:gd name="T82" fmla="*/ 146 w 394"/>
              <a:gd name="T83" fmla="*/ 757 h 806"/>
              <a:gd name="T84" fmla="*/ 153 w 394"/>
              <a:gd name="T85" fmla="*/ 718 h 806"/>
              <a:gd name="T86" fmla="*/ 136 w 394"/>
              <a:gd name="T87" fmla="*/ 682 h 806"/>
              <a:gd name="T88" fmla="*/ 163 w 394"/>
              <a:gd name="T89" fmla="*/ 656 h 806"/>
              <a:gd name="T90" fmla="*/ 144 w 394"/>
              <a:gd name="T91" fmla="*/ 644 h 806"/>
              <a:gd name="T92" fmla="*/ 44 w 394"/>
              <a:gd name="T93" fmla="*/ 582 h 806"/>
              <a:gd name="T94" fmla="*/ 39 w 394"/>
              <a:gd name="T95" fmla="*/ 447 h 806"/>
              <a:gd name="T96" fmla="*/ 41 w 394"/>
              <a:gd name="T97" fmla="*/ 293 h 806"/>
              <a:gd name="T98" fmla="*/ 24 w 394"/>
              <a:gd name="T99" fmla="*/ 208 h 806"/>
              <a:gd name="T100" fmla="*/ 63 w 394"/>
              <a:gd name="T101" fmla="*/ 64 h 806"/>
              <a:gd name="T102" fmla="*/ 77 w 394"/>
              <a:gd name="T103" fmla="*/ 39 h 806"/>
              <a:gd name="T104" fmla="*/ 93 w 394"/>
              <a:gd name="T105" fmla="*/ 52 h 806"/>
              <a:gd name="T106" fmla="*/ 89 w 394"/>
              <a:gd name="T107" fmla="*/ 77 h 806"/>
              <a:gd name="T108" fmla="*/ 118 w 394"/>
              <a:gd name="T109" fmla="*/ 58 h 806"/>
              <a:gd name="T110" fmla="*/ 144 w 394"/>
              <a:gd name="T111" fmla="*/ 31 h 806"/>
              <a:gd name="T112" fmla="*/ 172 w 394"/>
              <a:gd name="T113" fmla="*/ 52 h 806"/>
              <a:gd name="T114" fmla="*/ 206 w 394"/>
              <a:gd name="T115" fmla="*/ 52 h 806"/>
              <a:gd name="T116" fmla="*/ 230 w 394"/>
              <a:gd name="T117" fmla="*/ 55 h 806"/>
              <a:gd name="T118" fmla="*/ 242 w 394"/>
              <a:gd name="T119" fmla="*/ 31 h 806"/>
              <a:gd name="T120" fmla="*/ 266 w 394"/>
              <a:gd name="T121" fmla="*/ 29 h 806"/>
              <a:gd name="T122" fmla="*/ 287 w 394"/>
              <a:gd name="T123" fmla="*/ 33 h 806"/>
              <a:gd name="T124" fmla="*/ 315 w 394"/>
              <a:gd name="T125" fmla="*/ 26 h 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4" h="806">
                <a:moveTo>
                  <a:pt x="323" y="2"/>
                </a:moveTo>
                <a:lnTo>
                  <a:pt x="323" y="3"/>
                </a:lnTo>
                <a:lnTo>
                  <a:pt x="325" y="3"/>
                </a:lnTo>
                <a:lnTo>
                  <a:pt x="325" y="5"/>
                </a:lnTo>
                <a:lnTo>
                  <a:pt x="327" y="5"/>
                </a:lnTo>
                <a:lnTo>
                  <a:pt x="328" y="5"/>
                </a:lnTo>
                <a:lnTo>
                  <a:pt x="328" y="7"/>
                </a:lnTo>
                <a:lnTo>
                  <a:pt x="330" y="7"/>
                </a:lnTo>
                <a:lnTo>
                  <a:pt x="332" y="7"/>
                </a:lnTo>
                <a:lnTo>
                  <a:pt x="332" y="9"/>
                </a:lnTo>
                <a:lnTo>
                  <a:pt x="332" y="10"/>
                </a:lnTo>
                <a:lnTo>
                  <a:pt x="334" y="10"/>
                </a:lnTo>
                <a:lnTo>
                  <a:pt x="334" y="12"/>
                </a:lnTo>
                <a:lnTo>
                  <a:pt x="334" y="14"/>
                </a:lnTo>
                <a:lnTo>
                  <a:pt x="335" y="14"/>
                </a:lnTo>
                <a:lnTo>
                  <a:pt x="337" y="15"/>
                </a:lnTo>
                <a:lnTo>
                  <a:pt x="339" y="15"/>
                </a:lnTo>
                <a:lnTo>
                  <a:pt x="339" y="17"/>
                </a:lnTo>
                <a:lnTo>
                  <a:pt x="339" y="19"/>
                </a:lnTo>
                <a:lnTo>
                  <a:pt x="339" y="17"/>
                </a:lnTo>
                <a:lnTo>
                  <a:pt x="339" y="19"/>
                </a:lnTo>
                <a:lnTo>
                  <a:pt x="340" y="19"/>
                </a:lnTo>
                <a:lnTo>
                  <a:pt x="342" y="19"/>
                </a:lnTo>
                <a:lnTo>
                  <a:pt x="342" y="21"/>
                </a:lnTo>
                <a:lnTo>
                  <a:pt x="344" y="21"/>
                </a:lnTo>
                <a:lnTo>
                  <a:pt x="346" y="21"/>
                </a:lnTo>
                <a:lnTo>
                  <a:pt x="346" y="22"/>
                </a:lnTo>
                <a:lnTo>
                  <a:pt x="346" y="24"/>
                </a:lnTo>
                <a:lnTo>
                  <a:pt x="347" y="24"/>
                </a:lnTo>
                <a:lnTo>
                  <a:pt x="347" y="22"/>
                </a:lnTo>
                <a:lnTo>
                  <a:pt x="349" y="22"/>
                </a:lnTo>
                <a:lnTo>
                  <a:pt x="349" y="24"/>
                </a:lnTo>
                <a:lnTo>
                  <a:pt x="351" y="24"/>
                </a:lnTo>
                <a:lnTo>
                  <a:pt x="351" y="26"/>
                </a:lnTo>
                <a:lnTo>
                  <a:pt x="352" y="26"/>
                </a:lnTo>
                <a:lnTo>
                  <a:pt x="352" y="27"/>
                </a:lnTo>
                <a:lnTo>
                  <a:pt x="354" y="27"/>
                </a:lnTo>
                <a:lnTo>
                  <a:pt x="354" y="29"/>
                </a:lnTo>
                <a:lnTo>
                  <a:pt x="356" y="29"/>
                </a:lnTo>
                <a:lnTo>
                  <a:pt x="356" y="31"/>
                </a:lnTo>
                <a:lnTo>
                  <a:pt x="358" y="33"/>
                </a:lnTo>
                <a:lnTo>
                  <a:pt x="359" y="33"/>
                </a:lnTo>
                <a:lnTo>
                  <a:pt x="359" y="34"/>
                </a:lnTo>
                <a:lnTo>
                  <a:pt x="361" y="34"/>
                </a:lnTo>
                <a:lnTo>
                  <a:pt x="361" y="36"/>
                </a:lnTo>
                <a:lnTo>
                  <a:pt x="363" y="36"/>
                </a:lnTo>
                <a:lnTo>
                  <a:pt x="364" y="36"/>
                </a:lnTo>
                <a:lnTo>
                  <a:pt x="364" y="38"/>
                </a:lnTo>
                <a:lnTo>
                  <a:pt x="366" y="39"/>
                </a:lnTo>
                <a:lnTo>
                  <a:pt x="368" y="39"/>
                </a:lnTo>
                <a:lnTo>
                  <a:pt x="368" y="41"/>
                </a:lnTo>
                <a:lnTo>
                  <a:pt x="368" y="43"/>
                </a:lnTo>
                <a:lnTo>
                  <a:pt x="370" y="43"/>
                </a:lnTo>
                <a:lnTo>
                  <a:pt x="370" y="45"/>
                </a:lnTo>
                <a:lnTo>
                  <a:pt x="371" y="45"/>
                </a:lnTo>
                <a:lnTo>
                  <a:pt x="371" y="46"/>
                </a:lnTo>
                <a:lnTo>
                  <a:pt x="371" y="48"/>
                </a:lnTo>
                <a:lnTo>
                  <a:pt x="371" y="50"/>
                </a:lnTo>
                <a:lnTo>
                  <a:pt x="370" y="52"/>
                </a:lnTo>
                <a:lnTo>
                  <a:pt x="370" y="53"/>
                </a:lnTo>
                <a:lnTo>
                  <a:pt x="371" y="53"/>
                </a:lnTo>
                <a:lnTo>
                  <a:pt x="371" y="52"/>
                </a:lnTo>
                <a:lnTo>
                  <a:pt x="373" y="52"/>
                </a:lnTo>
                <a:lnTo>
                  <a:pt x="373" y="53"/>
                </a:lnTo>
                <a:lnTo>
                  <a:pt x="373" y="55"/>
                </a:lnTo>
                <a:lnTo>
                  <a:pt x="373" y="57"/>
                </a:lnTo>
                <a:lnTo>
                  <a:pt x="373" y="58"/>
                </a:lnTo>
                <a:lnTo>
                  <a:pt x="373" y="60"/>
                </a:lnTo>
                <a:lnTo>
                  <a:pt x="373" y="62"/>
                </a:lnTo>
                <a:lnTo>
                  <a:pt x="373" y="64"/>
                </a:lnTo>
                <a:lnTo>
                  <a:pt x="371" y="64"/>
                </a:lnTo>
                <a:lnTo>
                  <a:pt x="371" y="65"/>
                </a:lnTo>
                <a:lnTo>
                  <a:pt x="371" y="67"/>
                </a:lnTo>
                <a:lnTo>
                  <a:pt x="371" y="69"/>
                </a:lnTo>
                <a:lnTo>
                  <a:pt x="371" y="70"/>
                </a:lnTo>
                <a:lnTo>
                  <a:pt x="373" y="70"/>
                </a:lnTo>
                <a:lnTo>
                  <a:pt x="373" y="72"/>
                </a:lnTo>
                <a:lnTo>
                  <a:pt x="373" y="74"/>
                </a:lnTo>
                <a:lnTo>
                  <a:pt x="373" y="76"/>
                </a:lnTo>
                <a:lnTo>
                  <a:pt x="373" y="77"/>
                </a:lnTo>
                <a:lnTo>
                  <a:pt x="371" y="77"/>
                </a:lnTo>
                <a:lnTo>
                  <a:pt x="371" y="79"/>
                </a:lnTo>
                <a:lnTo>
                  <a:pt x="371" y="81"/>
                </a:lnTo>
                <a:lnTo>
                  <a:pt x="370" y="81"/>
                </a:lnTo>
                <a:lnTo>
                  <a:pt x="370" y="83"/>
                </a:lnTo>
                <a:lnTo>
                  <a:pt x="370" y="84"/>
                </a:lnTo>
                <a:lnTo>
                  <a:pt x="368" y="84"/>
                </a:lnTo>
                <a:lnTo>
                  <a:pt x="368" y="86"/>
                </a:lnTo>
                <a:lnTo>
                  <a:pt x="368" y="88"/>
                </a:lnTo>
                <a:lnTo>
                  <a:pt x="366" y="89"/>
                </a:lnTo>
                <a:lnTo>
                  <a:pt x="366" y="91"/>
                </a:lnTo>
                <a:lnTo>
                  <a:pt x="366" y="93"/>
                </a:lnTo>
                <a:lnTo>
                  <a:pt x="366" y="95"/>
                </a:lnTo>
                <a:lnTo>
                  <a:pt x="364" y="95"/>
                </a:lnTo>
                <a:lnTo>
                  <a:pt x="364" y="96"/>
                </a:lnTo>
                <a:lnTo>
                  <a:pt x="364" y="98"/>
                </a:lnTo>
                <a:lnTo>
                  <a:pt x="366" y="98"/>
                </a:lnTo>
                <a:lnTo>
                  <a:pt x="366" y="100"/>
                </a:lnTo>
                <a:lnTo>
                  <a:pt x="364" y="100"/>
                </a:lnTo>
                <a:lnTo>
                  <a:pt x="363" y="100"/>
                </a:lnTo>
                <a:lnTo>
                  <a:pt x="361" y="100"/>
                </a:lnTo>
                <a:lnTo>
                  <a:pt x="361" y="101"/>
                </a:lnTo>
                <a:lnTo>
                  <a:pt x="359" y="101"/>
                </a:lnTo>
                <a:lnTo>
                  <a:pt x="359" y="103"/>
                </a:lnTo>
                <a:lnTo>
                  <a:pt x="358" y="103"/>
                </a:lnTo>
                <a:lnTo>
                  <a:pt x="356" y="103"/>
                </a:lnTo>
                <a:lnTo>
                  <a:pt x="356" y="105"/>
                </a:lnTo>
                <a:lnTo>
                  <a:pt x="356" y="107"/>
                </a:lnTo>
                <a:lnTo>
                  <a:pt x="354" y="107"/>
                </a:lnTo>
                <a:lnTo>
                  <a:pt x="354" y="108"/>
                </a:lnTo>
                <a:lnTo>
                  <a:pt x="354" y="110"/>
                </a:lnTo>
                <a:lnTo>
                  <a:pt x="356" y="110"/>
                </a:lnTo>
                <a:lnTo>
                  <a:pt x="354" y="110"/>
                </a:lnTo>
                <a:lnTo>
                  <a:pt x="354" y="112"/>
                </a:lnTo>
                <a:lnTo>
                  <a:pt x="352" y="112"/>
                </a:lnTo>
                <a:lnTo>
                  <a:pt x="352" y="114"/>
                </a:lnTo>
                <a:lnTo>
                  <a:pt x="351" y="114"/>
                </a:lnTo>
                <a:lnTo>
                  <a:pt x="351" y="115"/>
                </a:lnTo>
                <a:lnTo>
                  <a:pt x="352" y="115"/>
                </a:lnTo>
                <a:lnTo>
                  <a:pt x="352" y="117"/>
                </a:lnTo>
                <a:lnTo>
                  <a:pt x="354" y="119"/>
                </a:lnTo>
                <a:lnTo>
                  <a:pt x="354" y="120"/>
                </a:lnTo>
                <a:lnTo>
                  <a:pt x="354" y="122"/>
                </a:lnTo>
                <a:lnTo>
                  <a:pt x="352" y="122"/>
                </a:lnTo>
                <a:lnTo>
                  <a:pt x="352" y="124"/>
                </a:lnTo>
                <a:lnTo>
                  <a:pt x="354" y="124"/>
                </a:lnTo>
                <a:lnTo>
                  <a:pt x="354" y="126"/>
                </a:lnTo>
                <a:lnTo>
                  <a:pt x="354" y="127"/>
                </a:lnTo>
                <a:lnTo>
                  <a:pt x="354" y="129"/>
                </a:lnTo>
                <a:lnTo>
                  <a:pt x="352" y="129"/>
                </a:lnTo>
                <a:lnTo>
                  <a:pt x="352" y="131"/>
                </a:lnTo>
                <a:lnTo>
                  <a:pt x="352" y="132"/>
                </a:lnTo>
                <a:lnTo>
                  <a:pt x="351" y="132"/>
                </a:lnTo>
                <a:lnTo>
                  <a:pt x="351" y="134"/>
                </a:lnTo>
                <a:lnTo>
                  <a:pt x="351" y="136"/>
                </a:lnTo>
                <a:lnTo>
                  <a:pt x="351" y="138"/>
                </a:lnTo>
                <a:lnTo>
                  <a:pt x="351" y="139"/>
                </a:lnTo>
                <a:lnTo>
                  <a:pt x="351" y="141"/>
                </a:lnTo>
                <a:lnTo>
                  <a:pt x="352" y="141"/>
                </a:lnTo>
                <a:lnTo>
                  <a:pt x="354" y="141"/>
                </a:lnTo>
                <a:lnTo>
                  <a:pt x="356" y="141"/>
                </a:lnTo>
                <a:lnTo>
                  <a:pt x="358" y="141"/>
                </a:lnTo>
                <a:lnTo>
                  <a:pt x="359" y="141"/>
                </a:lnTo>
                <a:lnTo>
                  <a:pt x="359" y="143"/>
                </a:lnTo>
                <a:lnTo>
                  <a:pt x="361" y="143"/>
                </a:lnTo>
                <a:lnTo>
                  <a:pt x="361" y="145"/>
                </a:lnTo>
                <a:lnTo>
                  <a:pt x="363" y="145"/>
                </a:lnTo>
                <a:lnTo>
                  <a:pt x="364" y="145"/>
                </a:lnTo>
                <a:lnTo>
                  <a:pt x="366" y="145"/>
                </a:lnTo>
                <a:lnTo>
                  <a:pt x="368" y="145"/>
                </a:lnTo>
                <a:lnTo>
                  <a:pt x="368" y="146"/>
                </a:lnTo>
                <a:lnTo>
                  <a:pt x="366" y="146"/>
                </a:lnTo>
                <a:lnTo>
                  <a:pt x="366" y="148"/>
                </a:lnTo>
                <a:lnTo>
                  <a:pt x="366" y="150"/>
                </a:lnTo>
                <a:lnTo>
                  <a:pt x="366" y="151"/>
                </a:lnTo>
                <a:lnTo>
                  <a:pt x="364" y="151"/>
                </a:lnTo>
                <a:lnTo>
                  <a:pt x="364" y="153"/>
                </a:lnTo>
                <a:lnTo>
                  <a:pt x="366" y="153"/>
                </a:lnTo>
                <a:lnTo>
                  <a:pt x="366" y="155"/>
                </a:lnTo>
                <a:lnTo>
                  <a:pt x="364" y="157"/>
                </a:lnTo>
                <a:lnTo>
                  <a:pt x="364" y="158"/>
                </a:lnTo>
                <a:lnTo>
                  <a:pt x="363" y="158"/>
                </a:lnTo>
                <a:lnTo>
                  <a:pt x="363" y="160"/>
                </a:lnTo>
                <a:lnTo>
                  <a:pt x="363" y="162"/>
                </a:lnTo>
                <a:lnTo>
                  <a:pt x="364" y="162"/>
                </a:lnTo>
                <a:lnTo>
                  <a:pt x="364" y="163"/>
                </a:lnTo>
                <a:lnTo>
                  <a:pt x="364" y="165"/>
                </a:lnTo>
                <a:lnTo>
                  <a:pt x="363" y="165"/>
                </a:lnTo>
                <a:lnTo>
                  <a:pt x="363" y="167"/>
                </a:lnTo>
                <a:lnTo>
                  <a:pt x="363" y="169"/>
                </a:lnTo>
                <a:lnTo>
                  <a:pt x="363" y="170"/>
                </a:lnTo>
                <a:lnTo>
                  <a:pt x="363" y="172"/>
                </a:lnTo>
                <a:lnTo>
                  <a:pt x="364" y="172"/>
                </a:lnTo>
                <a:lnTo>
                  <a:pt x="364" y="174"/>
                </a:lnTo>
                <a:lnTo>
                  <a:pt x="364" y="175"/>
                </a:lnTo>
                <a:lnTo>
                  <a:pt x="364" y="177"/>
                </a:lnTo>
                <a:lnTo>
                  <a:pt x="366" y="177"/>
                </a:lnTo>
                <a:lnTo>
                  <a:pt x="366" y="179"/>
                </a:lnTo>
                <a:lnTo>
                  <a:pt x="366" y="181"/>
                </a:lnTo>
                <a:lnTo>
                  <a:pt x="368" y="182"/>
                </a:lnTo>
                <a:lnTo>
                  <a:pt x="368" y="184"/>
                </a:lnTo>
                <a:lnTo>
                  <a:pt x="368" y="186"/>
                </a:lnTo>
                <a:lnTo>
                  <a:pt x="368" y="188"/>
                </a:lnTo>
                <a:lnTo>
                  <a:pt x="366" y="188"/>
                </a:lnTo>
                <a:lnTo>
                  <a:pt x="366" y="189"/>
                </a:lnTo>
                <a:lnTo>
                  <a:pt x="368" y="189"/>
                </a:lnTo>
                <a:lnTo>
                  <a:pt x="368" y="191"/>
                </a:lnTo>
                <a:lnTo>
                  <a:pt x="368" y="193"/>
                </a:lnTo>
                <a:lnTo>
                  <a:pt x="368" y="194"/>
                </a:lnTo>
                <a:lnTo>
                  <a:pt x="370" y="196"/>
                </a:lnTo>
                <a:lnTo>
                  <a:pt x="371" y="196"/>
                </a:lnTo>
                <a:lnTo>
                  <a:pt x="373" y="196"/>
                </a:lnTo>
                <a:lnTo>
                  <a:pt x="375" y="196"/>
                </a:lnTo>
                <a:lnTo>
                  <a:pt x="377" y="196"/>
                </a:lnTo>
                <a:lnTo>
                  <a:pt x="377" y="194"/>
                </a:lnTo>
                <a:lnTo>
                  <a:pt x="378" y="194"/>
                </a:lnTo>
                <a:lnTo>
                  <a:pt x="380" y="194"/>
                </a:lnTo>
                <a:lnTo>
                  <a:pt x="382" y="194"/>
                </a:lnTo>
                <a:lnTo>
                  <a:pt x="383" y="194"/>
                </a:lnTo>
                <a:lnTo>
                  <a:pt x="383" y="196"/>
                </a:lnTo>
                <a:lnTo>
                  <a:pt x="385" y="196"/>
                </a:lnTo>
                <a:lnTo>
                  <a:pt x="385" y="198"/>
                </a:lnTo>
                <a:lnTo>
                  <a:pt x="387" y="198"/>
                </a:lnTo>
                <a:lnTo>
                  <a:pt x="387" y="200"/>
                </a:lnTo>
                <a:lnTo>
                  <a:pt x="387" y="201"/>
                </a:lnTo>
                <a:lnTo>
                  <a:pt x="389" y="201"/>
                </a:lnTo>
                <a:lnTo>
                  <a:pt x="389" y="203"/>
                </a:lnTo>
                <a:lnTo>
                  <a:pt x="390" y="203"/>
                </a:lnTo>
                <a:lnTo>
                  <a:pt x="390" y="205"/>
                </a:lnTo>
                <a:lnTo>
                  <a:pt x="389" y="205"/>
                </a:lnTo>
                <a:lnTo>
                  <a:pt x="389" y="206"/>
                </a:lnTo>
                <a:lnTo>
                  <a:pt x="389" y="208"/>
                </a:lnTo>
                <a:lnTo>
                  <a:pt x="387" y="208"/>
                </a:lnTo>
                <a:lnTo>
                  <a:pt x="387" y="210"/>
                </a:lnTo>
                <a:lnTo>
                  <a:pt x="387" y="212"/>
                </a:lnTo>
                <a:lnTo>
                  <a:pt x="389" y="212"/>
                </a:lnTo>
                <a:lnTo>
                  <a:pt x="389" y="213"/>
                </a:lnTo>
                <a:lnTo>
                  <a:pt x="389" y="215"/>
                </a:lnTo>
                <a:lnTo>
                  <a:pt x="389" y="217"/>
                </a:lnTo>
                <a:lnTo>
                  <a:pt x="390" y="217"/>
                </a:lnTo>
                <a:lnTo>
                  <a:pt x="392" y="217"/>
                </a:lnTo>
                <a:lnTo>
                  <a:pt x="392" y="219"/>
                </a:lnTo>
                <a:lnTo>
                  <a:pt x="392" y="220"/>
                </a:lnTo>
                <a:lnTo>
                  <a:pt x="394" y="220"/>
                </a:lnTo>
                <a:lnTo>
                  <a:pt x="394" y="222"/>
                </a:lnTo>
                <a:lnTo>
                  <a:pt x="394" y="224"/>
                </a:lnTo>
                <a:lnTo>
                  <a:pt x="392" y="224"/>
                </a:lnTo>
                <a:lnTo>
                  <a:pt x="392" y="225"/>
                </a:lnTo>
                <a:lnTo>
                  <a:pt x="390" y="225"/>
                </a:lnTo>
                <a:lnTo>
                  <a:pt x="390" y="227"/>
                </a:lnTo>
                <a:lnTo>
                  <a:pt x="390" y="229"/>
                </a:lnTo>
                <a:lnTo>
                  <a:pt x="389" y="229"/>
                </a:lnTo>
                <a:lnTo>
                  <a:pt x="389" y="231"/>
                </a:lnTo>
                <a:lnTo>
                  <a:pt x="387" y="231"/>
                </a:lnTo>
                <a:lnTo>
                  <a:pt x="385" y="231"/>
                </a:lnTo>
                <a:lnTo>
                  <a:pt x="383" y="231"/>
                </a:lnTo>
                <a:lnTo>
                  <a:pt x="382" y="231"/>
                </a:lnTo>
                <a:lnTo>
                  <a:pt x="380" y="231"/>
                </a:lnTo>
                <a:lnTo>
                  <a:pt x="380" y="232"/>
                </a:lnTo>
                <a:lnTo>
                  <a:pt x="380" y="234"/>
                </a:lnTo>
                <a:lnTo>
                  <a:pt x="380" y="236"/>
                </a:lnTo>
                <a:lnTo>
                  <a:pt x="378" y="236"/>
                </a:lnTo>
                <a:lnTo>
                  <a:pt x="377" y="236"/>
                </a:lnTo>
                <a:lnTo>
                  <a:pt x="377" y="237"/>
                </a:lnTo>
                <a:lnTo>
                  <a:pt x="378" y="237"/>
                </a:lnTo>
                <a:lnTo>
                  <a:pt x="378" y="239"/>
                </a:lnTo>
                <a:lnTo>
                  <a:pt x="377" y="239"/>
                </a:lnTo>
                <a:lnTo>
                  <a:pt x="375" y="239"/>
                </a:lnTo>
                <a:lnTo>
                  <a:pt x="375" y="241"/>
                </a:lnTo>
                <a:lnTo>
                  <a:pt x="373" y="241"/>
                </a:lnTo>
                <a:lnTo>
                  <a:pt x="371" y="241"/>
                </a:lnTo>
                <a:lnTo>
                  <a:pt x="371" y="243"/>
                </a:lnTo>
                <a:lnTo>
                  <a:pt x="373" y="243"/>
                </a:lnTo>
                <a:lnTo>
                  <a:pt x="373" y="244"/>
                </a:lnTo>
                <a:lnTo>
                  <a:pt x="371" y="244"/>
                </a:lnTo>
                <a:lnTo>
                  <a:pt x="370" y="244"/>
                </a:lnTo>
                <a:lnTo>
                  <a:pt x="368" y="244"/>
                </a:lnTo>
                <a:lnTo>
                  <a:pt x="368" y="243"/>
                </a:lnTo>
                <a:lnTo>
                  <a:pt x="366" y="243"/>
                </a:lnTo>
                <a:lnTo>
                  <a:pt x="366" y="244"/>
                </a:lnTo>
                <a:lnTo>
                  <a:pt x="366" y="243"/>
                </a:lnTo>
                <a:lnTo>
                  <a:pt x="364" y="243"/>
                </a:lnTo>
                <a:lnTo>
                  <a:pt x="364" y="241"/>
                </a:lnTo>
                <a:lnTo>
                  <a:pt x="363" y="241"/>
                </a:lnTo>
                <a:lnTo>
                  <a:pt x="363" y="239"/>
                </a:lnTo>
                <a:lnTo>
                  <a:pt x="361" y="239"/>
                </a:lnTo>
                <a:lnTo>
                  <a:pt x="359" y="239"/>
                </a:lnTo>
                <a:lnTo>
                  <a:pt x="358" y="239"/>
                </a:lnTo>
                <a:lnTo>
                  <a:pt x="356" y="239"/>
                </a:lnTo>
                <a:lnTo>
                  <a:pt x="356" y="241"/>
                </a:lnTo>
                <a:lnTo>
                  <a:pt x="354" y="243"/>
                </a:lnTo>
                <a:lnTo>
                  <a:pt x="354" y="241"/>
                </a:lnTo>
                <a:lnTo>
                  <a:pt x="354" y="239"/>
                </a:lnTo>
                <a:lnTo>
                  <a:pt x="352" y="239"/>
                </a:lnTo>
                <a:lnTo>
                  <a:pt x="352" y="237"/>
                </a:lnTo>
                <a:lnTo>
                  <a:pt x="351" y="237"/>
                </a:lnTo>
                <a:lnTo>
                  <a:pt x="351" y="236"/>
                </a:lnTo>
                <a:lnTo>
                  <a:pt x="351" y="234"/>
                </a:lnTo>
                <a:lnTo>
                  <a:pt x="351" y="232"/>
                </a:lnTo>
                <a:lnTo>
                  <a:pt x="349" y="232"/>
                </a:lnTo>
                <a:lnTo>
                  <a:pt x="347" y="232"/>
                </a:lnTo>
                <a:lnTo>
                  <a:pt x="346" y="232"/>
                </a:lnTo>
                <a:lnTo>
                  <a:pt x="344" y="232"/>
                </a:lnTo>
                <a:lnTo>
                  <a:pt x="342" y="232"/>
                </a:lnTo>
                <a:lnTo>
                  <a:pt x="342" y="231"/>
                </a:lnTo>
                <a:lnTo>
                  <a:pt x="340" y="231"/>
                </a:lnTo>
                <a:lnTo>
                  <a:pt x="340" y="232"/>
                </a:lnTo>
                <a:lnTo>
                  <a:pt x="339" y="232"/>
                </a:lnTo>
                <a:lnTo>
                  <a:pt x="339" y="234"/>
                </a:lnTo>
                <a:lnTo>
                  <a:pt x="337" y="234"/>
                </a:lnTo>
                <a:lnTo>
                  <a:pt x="337" y="236"/>
                </a:lnTo>
                <a:lnTo>
                  <a:pt x="337" y="237"/>
                </a:lnTo>
                <a:lnTo>
                  <a:pt x="335" y="237"/>
                </a:lnTo>
                <a:lnTo>
                  <a:pt x="334" y="237"/>
                </a:lnTo>
                <a:lnTo>
                  <a:pt x="332" y="237"/>
                </a:lnTo>
                <a:lnTo>
                  <a:pt x="332" y="239"/>
                </a:lnTo>
                <a:lnTo>
                  <a:pt x="332" y="241"/>
                </a:lnTo>
                <a:lnTo>
                  <a:pt x="334" y="241"/>
                </a:lnTo>
                <a:lnTo>
                  <a:pt x="334" y="243"/>
                </a:lnTo>
                <a:lnTo>
                  <a:pt x="334" y="244"/>
                </a:lnTo>
                <a:lnTo>
                  <a:pt x="334" y="246"/>
                </a:lnTo>
                <a:lnTo>
                  <a:pt x="334" y="248"/>
                </a:lnTo>
                <a:lnTo>
                  <a:pt x="332" y="248"/>
                </a:lnTo>
                <a:lnTo>
                  <a:pt x="332" y="250"/>
                </a:lnTo>
                <a:lnTo>
                  <a:pt x="332" y="251"/>
                </a:lnTo>
                <a:lnTo>
                  <a:pt x="330" y="251"/>
                </a:lnTo>
                <a:lnTo>
                  <a:pt x="330" y="253"/>
                </a:lnTo>
                <a:lnTo>
                  <a:pt x="330" y="255"/>
                </a:lnTo>
                <a:lnTo>
                  <a:pt x="330" y="256"/>
                </a:lnTo>
                <a:lnTo>
                  <a:pt x="330" y="258"/>
                </a:lnTo>
                <a:lnTo>
                  <a:pt x="330" y="260"/>
                </a:lnTo>
                <a:lnTo>
                  <a:pt x="328" y="260"/>
                </a:lnTo>
                <a:lnTo>
                  <a:pt x="328" y="262"/>
                </a:lnTo>
                <a:lnTo>
                  <a:pt x="327" y="262"/>
                </a:lnTo>
                <a:lnTo>
                  <a:pt x="327" y="263"/>
                </a:lnTo>
                <a:lnTo>
                  <a:pt x="325" y="263"/>
                </a:lnTo>
                <a:lnTo>
                  <a:pt x="325" y="265"/>
                </a:lnTo>
                <a:lnTo>
                  <a:pt x="323" y="265"/>
                </a:lnTo>
                <a:lnTo>
                  <a:pt x="321" y="265"/>
                </a:lnTo>
                <a:lnTo>
                  <a:pt x="321" y="267"/>
                </a:lnTo>
                <a:lnTo>
                  <a:pt x="320" y="267"/>
                </a:lnTo>
                <a:lnTo>
                  <a:pt x="320" y="268"/>
                </a:lnTo>
                <a:lnTo>
                  <a:pt x="318" y="268"/>
                </a:lnTo>
                <a:lnTo>
                  <a:pt x="318" y="270"/>
                </a:lnTo>
                <a:lnTo>
                  <a:pt x="316" y="270"/>
                </a:lnTo>
                <a:lnTo>
                  <a:pt x="316" y="268"/>
                </a:lnTo>
                <a:lnTo>
                  <a:pt x="315" y="268"/>
                </a:lnTo>
                <a:lnTo>
                  <a:pt x="315" y="267"/>
                </a:lnTo>
                <a:lnTo>
                  <a:pt x="313" y="267"/>
                </a:lnTo>
                <a:lnTo>
                  <a:pt x="313" y="265"/>
                </a:lnTo>
                <a:lnTo>
                  <a:pt x="311" y="265"/>
                </a:lnTo>
                <a:lnTo>
                  <a:pt x="309" y="265"/>
                </a:lnTo>
                <a:lnTo>
                  <a:pt x="308" y="265"/>
                </a:lnTo>
                <a:lnTo>
                  <a:pt x="306" y="265"/>
                </a:lnTo>
                <a:lnTo>
                  <a:pt x="306" y="263"/>
                </a:lnTo>
                <a:lnTo>
                  <a:pt x="304" y="263"/>
                </a:lnTo>
                <a:lnTo>
                  <a:pt x="304" y="262"/>
                </a:lnTo>
                <a:lnTo>
                  <a:pt x="303" y="262"/>
                </a:lnTo>
                <a:lnTo>
                  <a:pt x="301" y="262"/>
                </a:lnTo>
                <a:lnTo>
                  <a:pt x="301" y="263"/>
                </a:lnTo>
                <a:lnTo>
                  <a:pt x="299" y="263"/>
                </a:lnTo>
                <a:lnTo>
                  <a:pt x="299" y="265"/>
                </a:lnTo>
                <a:lnTo>
                  <a:pt x="297" y="265"/>
                </a:lnTo>
                <a:lnTo>
                  <a:pt x="297" y="263"/>
                </a:lnTo>
                <a:lnTo>
                  <a:pt x="296" y="263"/>
                </a:lnTo>
                <a:lnTo>
                  <a:pt x="296" y="262"/>
                </a:lnTo>
                <a:lnTo>
                  <a:pt x="294" y="262"/>
                </a:lnTo>
                <a:lnTo>
                  <a:pt x="292" y="262"/>
                </a:lnTo>
                <a:lnTo>
                  <a:pt x="290" y="262"/>
                </a:lnTo>
                <a:lnTo>
                  <a:pt x="290" y="260"/>
                </a:lnTo>
                <a:lnTo>
                  <a:pt x="289" y="260"/>
                </a:lnTo>
                <a:lnTo>
                  <a:pt x="287" y="260"/>
                </a:lnTo>
                <a:lnTo>
                  <a:pt x="285" y="262"/>
                </a:lnTo>
                <a:lnTo>
                  <a:pt x="287" y="262"/>
                </a:lnTo>
                <a:lnTo>
                  <a:pt x="287" y="263"/>
                </a:lnTo>
                <a:lnTo>
                  <a:pt x="285" y="263"/>
                </a:lnTo>
                <a:lnTo>
                  <a:pt x="285" y="265"/>
                </a:lnTo>
                <a:lnTo>
                  <a:pt x="284" y="265"/>
                </a:lnTo>
                <a:lnTo>
                  <a:pt x="284" y="267"/>
                </a:lnTo>
                <a:lnTo>
                  <a:pt x="282" y="267"/>
                </a:lnTo>
                <a:lnTo>
                  <a:pt x="282" y="268"/>
                </a:lnTo>
                <a:lnTo>
                  <a:pt x="280" y="268"/>
                </a:lnTo>
                <a:lnTo>
                  <a:pt x="280" y="270"/>
                </a:lnTo>
                <a:lnTo>
                  <a:pt x="278" y="270"/>
                </a:lnTo>
                <a:lnTo>
                  <a:pt x="278" y="272"/>
                </a:lnTo>
                <a:lnTo>
                  <a:pt x="277" y="272"/>
                </a:lnTo>
                <a:lnTo>
                  <a:pt x="275" y="272"/>
                </a:lnTo>
                <a:lnTo>
                  <a:pt x="275" y="274"/>
                </a:lnTo>
                <a:lnTo>
                  <a:pt x="275" y="275"/>
                </a:lnTo>
                <a:lnTo>
                  <a:pt x="275" y="277"/>
                </a:lnTo>
                <a:lnTo>
                  <a:pt x="273" y="277"/>
                </a:lnTo>
                <a:lnTo>
                  <a:pt x="272" y="277"/>
                </a:lnTo>
                <a:lnTo>
                  <a:pt x="270" y="277"/>
                </a:lnTo>
                <a:lnTo>
                  <a:pt x="270" y="279"/>
                </a:lnTo>
                <a:lnTo>
                  <a:pt x="270" y="281"/>
                </a:lnTo>
                <a:lnTo>
                  <a:pt x="268" y="281"/>
                </a:lnTo>
                <a:lnTo>
                  <a:pt x="266" y="281"/>
                </a:lnTo>
                <a:lnTo>
                  <a:pt x="265" y="281"/>
                </a:lnTo>
                <a:lnTo>
                  <a:pt x="265" y="279"/>
                </a:lnTo>
                <a:lnTo>
                  <a:pt x="263" y="279"/>
                </a:lnTo>
                <a:lnTo>
                  <a:pt x="263" y="281"/>
                </a:lnTo>
                <a:lnTo>
                  <a:pt x="261" y="281"/>
                </a:lnTo>
                <a:lnTo>
                  <a:pt x="261" y="282"/>
                </a:lnTo>
                <a:lnTo>
                  <a:pt x="259" y="282"/>
                </a:lnTo>
                <a:lnTo>
                  <a:pt x="259" y="284"/>
                </a:lnTo>
                <a:lnTo>
                  <a:pt x="258" y="284"/>
                </a:lnTo>
                <a:lnTo>
                  <a:pt x="258" y="286"/>
                </a:lnTo>
                <a:lnTo>
                  <a:pt x="256" y="286"/>
                </a:lnTo>
                <a:lnTo>
                  <a:pt x="254" y="286"/>
                </a:lnTo>
                <a:lnTo>
                  <a:pt x="253" y="286"/>
                </a:lnTo>
                <a:lnTo>
                  <a:pt x="251" y="286"/>
                </a:lnTo>
                <a:lnTo>
                  <a:pt x="251" y="287"/>
                </a:lnTo>
                <a:lnTo>
                  <a:pt x="251" y="289"/>
                </a:lnTo>
                <a:lnTo>
                  <a:pt x="249" y="289"/>
                </a:lnTo>
                <a:lnTo>
                  <a:pt x="251" y="289"/>
                </a:lnTo>
                <a:lnTo>
                  <a:pt x="253" y="289"/>
                </a:lnTo>
                <a:lnTo>
                  <a:pt x="253" y="291"/>
                </a:lnTo>
                <a:lnTo>
                  <a:pt x="253" y="293"/>
                </a:lnTo>
                <a:lnTo>
                  <a:pt x="251" y="293"/>
                </a:lnTo>
                <a:lnTo>
                  <a:pt x="249" y="293"/>
                </a:lnTo>
                <a:lnTo>
                  <a:pt x="249" y="294"/>
                </a:lnTo>
                <a:lnTo>
                  <a:pt x="247" y="294"/>
                </a:lnTo>
                <a:lnTo>
                  <a:pt x="247" y="296"/>
                </a:lnTo>
                <a:lnTo>
                  <a:pt x="246" y="296"/>
                </a:lnTo>
                <a:lnTo>
                  <a:pt x="246" y="298"/>
                </a:lnTo>
                <a:lnTo>
                  <a:pt x="244" y="298"/>
                </a:lnTo>
                <a:lnTo>
                  <a:pt x="244" y="299"/>
                </a:lnTo>
                <a:lnTo>
                  <a:pt x="244" y="301"/>
                </a:lnTo>
                <a:lnTo>
                  <a:pt x="246" y="301"/>
                </a:lnTo>
                <a:lnTo>
                  <a:pt x="246" y="303"/>
                </a:lnTo>
                <a:lnTo>
                  <a:pt x="246" y="305"/>
                </a:lnTo>
                <a:lnTo>
                  <a:pt x="246" y="306"/>
                </a:lnTo>
                <a:lnTo>
                  <a:pt x="244" y="306"/>
                </a:lnTo>
                <a:lnTo>
                  <a:pt x="242" y="306"/>
                </a:lnTo>
                <a:lnTo>
                  <a:pt x="241" y="306"/>
                </a:lnTo>
                <a:lnTo>
                  <a:pt x="239" y="306"/>
                </a:lnTo>
                <a:lnTo>
                  <a:pt x="239" y="308"/>
                </a:lnTo>
                <a:lnTo>
                  <a:pt x="237" y="308"/>
                </a:lnTo>
                <a:lnTo>
                  <a:pt x="235" y="308"/>
                </a:lnTo>
                <a:lnTo>
                  <a:pt x="234" y="308"/>
                </a:lnTo>
                <a:lnTo>
                  <a:pt x="232" y="308"/>
                </a:lnTo>
                <a:lnTo>
                  <a:pt x="232" y="310"/>
                </a:lnTo>
                <a:lnTo>
                  <a:pt x="232" y="311"/>
                </a:lnTo>
                <a:lnTo>
                  <a:pt x="232" y="313"/>
                </a:lnTo>
                <a:lnTo>
                  <a:pt x="230" y="313"/>
                </a:lnTo>
                <a:lnTo>
                  <a:pt x="230" y="315"/>
                </a:lnTo>
                <a:lnTo>
                  <a:pt x="229" y="315"/>
                </a:lnTo>
                <a:lnTo>
                  <a:pt x="229" y="317"/>
                </a:lnTo>
                <a:lnTo>
                  <a:pt x="229" y="318"/>
                </a:lnTo>
                <a:lnTo>
                  <a:pt x="227" y="318"/>
                </a:lnTo>
                <a:lnTo>
                  <a:pt x="227" y="320"/>
                </a:lnTo>
                <a:lnTo>
                  <a:pt x="229" y="320"/>
                </a:lnTo>
                <a:lnTo>
                  <a:pt x="229" y="322"/>
                </a:lnTo>
                <a:lnTo>
                  <a:pt x="230" y="322"/>
                </a:lnTo>
                <a:lnTo>
                  <a:pt x="232" y="322"/>
                </a:lnTo>
                <a:lnTo>
                  <a:pt x="232" y="324"/>
                </a:lnTo>
                <a:lnTo>
                  <a:pt x="234" y="324"/>
                </a:lnTo>
                <a:lnTo>
                  <a:pt x="234" y="325"/>
                </a:lnTo>
                <a:lnTo>
                  <a:pt x="235" y="327"/>
                </a:lnTo>
                <a:lnTo>
                  <a:pt x="237" y="329"/>
                </a:lnTo>
                <a:lnTo>
                  <a:pt x="237" y="330"/>
                </a:lnTo>
                <a:lnTo>
                  <a:pt x="237" y="332"/>
                </a:lnTo>
                <a:lnTo>
                  <a:pt x="239" y="332"/>
                </a:lnTo>
                <a:lnTo>
                  <a:pt x="239" y="334"/>
                </a:lnTo>
                <a:lnTo>
                  <a:pt x="239" y="336"/>
                </a:lnTo>
                <a:lnTo>
                  <a:pt x="239" y="337"/>
                </a:lnTo>
                <a:lnTo>
                  <a:pt x="239" y="339"/>
                </a:lnTo>
                <a:lnTo>
                  <a:pt x="239" y="341"/>
                </a:lnTo>
                <a:lnTo>
                  <a:pt x="237" y="341"/>
                </a:lnTo>
                <a:lnTo>
                  <a:pt x="237" y="342"/>
                </a:lnTo>
                <a:lnTo>
                  <a:pt x="239" y="342"/>
                </a:lnTo>
                <a:lnTo>
                  <a:pt x="241" y="342"/>
                </a:lnTo>
                <a:lnTo>
                  <a:pt x="242" y="342"/>
                </a:lnTo>
                <a:lnTo>
                  <a:pt x="242" y="344"/>
                </a:lnTo>
                <a:lnTo>
                  <a:pt x="241" y="344"/>
                </a:lnTo>
                <a:lnTo>
                  <a:pt x="239" y="344"/>
                </a:lnTo>
                <a:lnTo>
                  <a:pt x="239" y="346"/>
                </a:lnTo>
                <a:lnTo>
                  <a:pt x="239" y="348"/>
                </a:lnTo>
                <a:lnTo>
                  <a:pt x="237" y="348"/>
                </a:lnTo>
                <a:lnTo>
                  <a:pt x="237" y="349"/>
                </a:lnTo>
                <a:lnTo>
                  <a:pt x="237" y="351"/>
                </a:lnTo>
                <a:lnTo>
                  <a:pt x="235" y="351"/>
                </a:lnTo>
                <a:lnTo>
                  <a:pt x="235" y="353"/>
                </a:lnTo>
                <a:lnTo>
                  <a:pt x="235" y="355"/>
                </a:lnTo>
                <a:lnTo>
                  <a:pt x="235" y="356"/>
                </a:lnTo>
                <a:lnTo>
                  <a:pt x="237" y="356"/>
                </a:lnTo>
                <a:lnTo>
                  <a:pt x="237" y="358"/>
                </a:lnTo>
                <a:lnTo>
                  <a:pt x="239" y="358"/>
                </a:lnTo>
                <a:lnTo>
                  <a:pt x="239" y="360"/>
                </a:lnTo>
                <a:lnTo>
                  <a:pt x="239" y="361"/>
                </a:lnTo>
                <a:lnTo>
                  <a:pt x="241" y="361"/>
                </a:lnTo>
                <a:lnTo>
                  <a:pt x="241" y="360"/>
                </a:lnTo>
                <a:lnTo>
                  <a:pt x="242" y="360"/>
                </a:lnTo>
                <a:lnTo>
                  <a:pt x="244" y="360"/>
                </a:lnTo>
                <a:lnTo>
                  <a:pt x="246" y="360"/>
                </a:lnTo>
                <a:lnTo>
                  <a:pt x="246" y="361"/>
                </a:lnTo>
                <a:lnTo>
                  <a:pt x="247" y="361"/>
                </a:lnTo>
                <a:lnTo>
                  <a:pt x="247" y="363"/>
                </a:lnTo>
                <a:lnTo>
                  <a:pt x="249" y="363"/>
                </a:lnTo>
                <a:lnTo>
                  <a:pt x="251" y="363"/>
                </a:lnTo>
                <a:lnTo>
                  <a:pt x="251" y="365"/>
                </a:lnTo>
                <a:lnTo>
                  <a:pt x="253" y="365"/>
                </a:lnTo>
                <a:lnTo>
                  <a:pt x="254" y="365"/>
                </a:lnTo>
                <a:lnTo>
                  <a:pt x="254" y="367"/>
                </a:lnTo>
                <a:lnTo>
                  <a:pt x="256" y="367"/>
                </a:lnTo>
                <a:lnTo>
                  <a:pt x="256" y="368"/>
                </a:lnTo>
                <a:lnTo>
                  <a:pt x="254" y="368"/>
                </a:lnTo>
                <a:lnTo>
                  <a:pt x="254" y="370"/>
                </a:lnTo>
                <a:lnTo>
                  <a:pt x="253" y="370"/>
                </a:lnTo>
                <a:lnTo>
                  <a:pt x="253" y="372"/>
                </a:lnTo>
                <a:lnTo>
                  <a:pt x="253" y="373"/>
                </a:lnTo>
                <a:lnTo>
                  <a:pt x="251" y="373"/>
                </a:lnTo>
                <a:lnTo>
                  <a:pt x="251" y="375"/>
                </a:lnTo>
                <a:lnTo>
                  <a:pt x="251" y="377"/>
                </a:lnTo>
                <a:lnTo>
                  <a:pt x="251" y="379"/>
                </a:lnTo>
                <a:lnTo>
                  <a:pt x="253" y="379"/>
                </a:lnTo>
                <a:lnTo>
                  <a:pt x="253" y="380"/>
                </a:lnTo>
                <a:lnTo>
                  <a:pt x="254" y="380"/>
                </a:lnTo>
                <a:lnTo>
                  <a:pt x="256" y="380"/>
                </a:lnTo>
                <a:lnTo>
                  <a:pt x="258" y="380"/>
                </a:lnTo>
                <a:lnTo>
                  <a:pt x="259" y="380"/>
                </a:lnTo>
                <a:lnTo>
                  <a:pt x="261" y="380"/>
                </a:lnTo>
                <a:lnTo>
                  <a:pt x="263" y="380"/>
                </a:lnTo>
                <a:lnTo>
                  <a:pt x="265" y="380"/>
                </a:lnTo>
                <a:lnTo>
                  <a:pt x="266" y="380"/>
                </a:lnTo>
                <a:lnTo>
                  <a:pt x="268" y="380"/>
                </a:lnTo>
                <a:lnTo>
                  <a:pt x="270" y="382"/>
                </a:lnTo>
                <a:lnTo>
                  <a:pt x="272" y="382"/>
                </a:lnTo>
                <a:lnTo>
                  <a:pt x="272" y="384"/>
                </a:lnTo>
                <a:lnTo>
                  <a:pt x="273" y="384"/>
                </a:lnTo>
                <a:lnTo>
                  <a:pt x="275" y="384"/>
                </a:lnTo>
                <a:lnTo>
                  <a:pt x="275" y="386"/>
                </a:lnTo>
                <a:lnTo>
                  <a:pt x="277" y="386"/>
                </a:lnTo>
                <a:lnTo>
                  <a:pt x="278" y="387"/>
                </a:lnTo>
                <a:lnTo>
                  <a:pt x="278" y="389"/>
                </a:lnTo>
                <a:lnTo>
                  <a:pt x="278" y="391"/>
                </a:lnTo>
                <a:lnTo>
                  <a:pt x="278" y="392"/>
                </a:lnTo>
                <a:lnTo>
                  <a:pt x="278" y="394"/>
                </a:lnTo>
                <a:lnTo>
                  <a:pt x="278" y="396"/>
                </a:lnTo>
                <a:lnTo>
                  <a:pt x="278" y="398"/>
                </a:lnTo>
                <a:lnTo>
                  <a:pt x="278" y="399"/>
                </a:lnTo>
                <a:lnTo>
                  <a:pt x="278" y="401"/>
                </a:lnTo>
                <a:lnTo>
                  <a:pt x="278" y="403"/>
                </a:lnTo>
                <a:lnTo>
                  <a:pt x="277" y="403"/>
                </a:lnTo>
                <a:lnTo>
                  <a:pt x="277" y="404"/>
                </a:lnTo>
                <a:lnTo>
                  <a:pt x="277" y="406"/>
                </a:lnTo>
                <a:lnTo>
                  <a:pt x="275" y="406"/>
                </a:lnTo>
                <a:lnTo>
                  <a:pt x="275" y="408"/>
                </a:lnTo>
                <a:lnTo>
                  <a:pt x="275" y="410"/>
                </a:lnTo>
                <a:lnTo>
                  <a:pt x="273" y="410"/>
                </a:lnTo>
                <a:lnTo>
                  <a:pt x="273" y="411"/>
                </a:lnTo>
                <a:lnTo>
                  <a:pt x="272" y="411"/>
                </a:lnTo>
                <a:lnTo>
                  <a:pt x="272" y="413"/>
                </a:lnTo>
                <a:lnTo>
                  <a:pt x="272" y="415"/>
                </a:lnTo>
                <a:lnTo>
                  <a:pt x="270" y="415"/>
                </a:lnTo>
                <a:lnTo>
                  <a:pt x="270" y="417"/>
                </a:lnTo>
                <a:lnTo>
                  <a:pt x="268" y="418"/>
                </a:lnTo>
                <a:lnTo>
                  <a:pt x="268" y="420"/>
                </a:lnTo>
                <a:lnTo>
                  <a:pt x="266" y="420"/>
                </a:lnTo>
                <a:lnTo>
                  <a:pt x="265" y="420"/>
                </a:lnTo>
                <a:lnTo>
                  <a:pt x="263" y="420"/>
                </a:lnTo>
                <a:lnTo>
                  <a:pt x="261" y="420"/>
                </a:lnTo>
                <a:lnTo>
                  <a:pt x="259" y="418"/>
                </a:lnTo>
                <a:lnTo>
                  <a:pt x="258" y="418"/>
                </a:lnTo>
                <a:lnTo>
                  <a:pt x="256" y="418"/>
                </a:lnTo>
                <a:lnTo>
                  <a:pt x="254" y="418"/>
                </a:lnTo>
                <a:lnTo>
                  <a:pt x="253" y="418"/>
                </a:lnTo>
                <a:lnTo>
                  <a:pt x="253" y="420"/>
                </a:lnTo>
                <a:lnTo>
                  <a:pt x="251" y="420"/>
                </a:lnTo>
                <a:lnTo>
                  <a:pt x="249" y="420"/>
                </a:lnTo>
                <a:lnTo>
                  <a:pt x="249" y="422"/>
                </a:lnTo>
                <a:lnTo>
                  <a:pt x="247" y="422"/>
                </a:lnTo>
                <a:lnTo>
                  <a:pt x="247" y="423"/>
                </a:lnTo>
                <a:lnTo>
                  <a:pt x="247" y="425"/>
                </a:lnTo>
                <a:lnTo>
                  <a:pt x="249" y="425"/>
                </a:lnTo>
                <a:lnTo>
                  <a:pt x="249" y="427"/>
                </a:lnTo>
                <a:lnTo>
                  <a:pt x="251" y="427"/>
                </a:lnTo>
                <a:lnTo>
                  <a:pt x="253" y="427"/>
                </a:lnTo>
                <a:lnTo>
                  <a:pt x="253" y="429"/>
                </a:lnTo>
                <a:lnTo>
                  <a:pt x="253" y="430"/>
                </a:lnTo>
                <a:lnTo>
                  <a:pt x="254" y="430"/>
                </a:lnTo>
                <a:lnTo>
                  <a:pt x="254" y="432"/>
                </a:lnTo>
                <a:lnTo>
                  <a:pt x="254" y="434"/>
                </a:lnTo>
                <a:lnTo>
                  <a:pt x="253" y="434"/>
                </a:lnTo>
                <a:lnTo>
                  <a:pt x="253" y="435"/>
                </a:lnTo>
                <a:lnTo>
                  <a:pt x="254" y="435"/>
                </a:lnTo>
                <a:lnTo>
                  <a:pt x="254" y="437"/>
                </a:lnTo>
                <a:lnTo>
                  <a:pt x="254" y="439"/>
                </a:lnTo>
                <a:lnTo>
                  <a:pt x="254" y="441"/>
                </a:lnTo>
                <a:lnTo>
                  <a:pt x="254" y="442"/>
                </a:lnTo>
                <a:lnTo>
                  <a:pt x="256" y="442"/>
                </a:lnTo>
                <a:lnTo>
                  <a:pt x="256" y="444"/>
                </a:lnTo>
                <a:lnTo>
                  <a:pt x="256" y="446"/>
                </a:lnTo>
                <a:lnTo>
                  <a:pt x="258" y="446"/>
                </a:lnTo>
                <a:lnTo>
                  <a:pt x="258" y="447"/>
                </a:lnTo>
                <a:lnTo>
                  <a:pt x="259" y="447"/>
                </a:lnTo>
                <a:lnTo>
                  <a:pt x="259" y="449"/>
                </a:lnTo>
                <a:lnTo>
                  <a:pt x="261" y="449"/>
                </a:lnTo>
                <a:lnTo>
                  <a:pt x="259" y="449"/>
                </a:lnTo>
                <a:lnTo>
                  <a:pt x="259" y="451"/>
                </a:lnTo>
                <a:lnTo>
                  <a:pt x="259" y="453"/>
                </a:lnTo>
                <a:lnTo>
                  <a:pt x="259" y="454"/>
                </a:lnTo>
                <a:lnTo>
                  <a:pt x="258" y="454"/>
                </a:lnTo>
                <a:lnTo>
                  <a:pt x="258" y="456"/>
                </a:lnTo>
                <a:lnTo>
                  <a:pt x="256" y="456"/>
                </a:lnTo>
                <a:lnTo>
                  <a:pt x="256" y="458"/>
                </a:lnTo>
                <a:lnTo>
                  <a:pt x="254" y="458"/>
                </a:lnTo>
                <a:lnTo>
                  <a:pt x="253" y="458"/>
                </a:lnTo>
                <a:lnTo>
                  <a:pt x="253" y="460"/>
                </a:lnTo>
                <a:lnTo>
                  <a:pt x="253" y="461"/>
                </a:lnTo>
                <a:lnTo>
                  <a:pt x="254" y="461"/>
                </a:lnTo>
                <a:lnTo>
                  <a:pt x="254" y="463"/>
                </a:lnTo>
                <a:lnTo>
                  <a:pt x="256" y="463"/>
                </a:lnTo>
                <a:lnTo>
                  <a:pt x="256" y="465"/>
                </a:lnTo>
                <a:lnTo>
                  <a:pt x="256" y="466"/>
                </a:lnTo>
                <a:lnTo>
                  <a:pt x="256" y="468"/>
                </a:lnTo>
                <a:lnTo>
                  <a:pt x="258" y="468"/>
                </a:lnTo>
                <a:lnTo>
                  <a:pt x="259" y="468"/>
                </a:lnTo>
                <a:lnTo>
                  <a:pt x="261" y="468"/>
                </a:lnTo>
                <a:lnTo>
                  <a:pt x="261" y="470"/>
                </a:lnTo>
                <a:lnTo>
                  <a:pt x="261" y="472"/>
                </a:lnTo>
                <a:lnTo>
                  <a:pt x="263" y="472"/>
                </a:lnTo>
                <a:lnTo>
                  <a:pt x="265" y="472"/>
                </a:lnTo>
                <a:lnTo>
                  <a:pt x="265" y="473"/>
                </a:lnTo>
                <a:lnTo>
                  <a:pt x="266" y="475"/>
                </a:lnTo>
                <a:lnTo>
                  <a:pt x="268" y="475"/>
                </a:lnTo>
                <a:lnTo>
                  <a:pt x="270" y="475"/>
                </a:lnTo>
                <a:lnTo>
                  <a:pt x="272" y="475"/>
                </a:lnTo>
                <a:lnTo>
                  <a:pt x="272" y="473"/>
                </a:lnTo>
                <a:lnTo>
                  <a:pt x="273" y="473"/>
                </a:lnTo>
                <a:lnTo>
                  <a:pt x="275" y="473"/>
                </a:lnTo>
                <a:lnTo>
                  <a:pt x="277" y="473"/>
                </a:lnTo>
                <a:lnTo>
                  <a:pt x="277" y="475"/>
                </a:lnTo>
                <a:lnTo>
                  <a:pt x="277" y="477"/>
                </a:lnTo>
                <a:lnTo>
                  <a:pt x="278" y="477"/>
                </a:lnTo>
                <a:lnTo>
                  <a:pt x="278" y="478"/>
                </a:lnTo>
                <a:lnTo>
                  <a:pt x="278" y="480"/>
                </a:lnTo>
                <a:lnTo>
                  <a:pt x="277" y="480"/>
                </a:lnTo>
                <a:lnTo>
                  <a:pt x="275" y="480"/>
                </a:lnTo>
                <a:lnTo>
                  <a:pt x="275" y="482"/>
                </a:lnTo>
                <a:lnTo>
                  <a:pt x="273" y="482"/>
                </a:lnTo>
                <a:lnTo>
                  <a:pt x="272" y="482"/>
                </a:lnTo>
                <a:lnTo>
                  <a:pt x="270" y="482"/>
                </a:lnTo>
                <a:lnTo>
                  <a:pt x="268" y="482"/>
                </a:lnTo>
                <a:lnTo>
                  <a:pt x="266" y="482"/>
                </a:lnTo>
                <a:lnTo>
                  <a:pt x="265" y="482"/>
                </a:lnTo>
                <a:lnTo>
                  <a:pt x="265" y="484"/>
                </a:lnTo>
                <a:lnTo>
                  <a:pt x="263" y="484"/>
                </a:lnTo>
                <a:lnTo>
                  <a:pt x="261" y="484"/>
                </a:lnTo>
                <a:lnTo>
                  <a:pt x="261" y="482"/>
                </a:lnTo>
                <a:lnTo>
                  <a:pt x="259" y="482"/>
                </a:lnTo>
                <a:lnTo>
                  <a:pt x="259" y="484"/>
                </a:lnTo>
                <a:lnTo>
                  <a:pt x="259" y="485"/>
                </a:lnTo>
                <a:lnTo>
                  <a:pt x="258" y="485"/>
                </a:lnTo>
                <a:lnTo>
                  <a:pt x="258" y="487"/>
                </a:lnTo>
                <a:lnTo>
                  <a:pt x="256" y="487"/>
                </a:lnTo>
                <a:lnTo>
                  <a:pt x="256" y="489"/>
                </a:lnTo>
                <a:lnTo>
                  <a:pt x="256" y="491"/>
                </a:lnTo>
                <a:lnTo>
                  <a:pt x="254" y="491"/>
                </a:lnTo>
                <a:lnTo>
                  <a:pt x="254" y="492"/>
                </a:lnTo>
                <a:lnTo>
                  <a:pt x="253" y="492"/>
                </a:lnTo>
                <a:lnTo>
                  <a:pt x="253" y="494"/>
                </a:lnTo>
                <a:lnTo>
                  <a:pt x="251" y="494"/>
                </a:lnTo>
                <a:lnTo>
                  <a:pt x="249" y="496"/>
                </a:lnTo>
                <a:lnTo>
                  <a:pt x="249" y="497"/>
                </a:lnTo>
                <a:lnTo>
                  <a:pt x="247" y="497"/>
                </a:lnTo>
                <a:lnTo>
                  <a:pt x="247" y="499"/>
                </a:lnTo>
                <a:lnTo>
                  <a:pt x="247" y="501"/>
                </a:lnTo>
                <a:lnTo>
                  <a:pt x="247" y="503"/>
                </a:lnTo>
                <a:lnTo>
                  <a:pt x="247" y="504"/>
                </a:lnTo>
                <a:lnTo>
                  <a:pt x="249" y="506"/>
                </a:lnTo>
                <a:lnTo>
                  <a:pt x="249" y="508"/>
                </a:lnTo>
                <a:lnTo>
                  <a:pt x="249" y="509"/>
                </a:lnTo>
                <a:lnTo>
                  <a:pt x="249" y="511"/>
                </a:lnTo>
                <a:lnTo>
                  <a:pt x="249" y="513"/>
                </a:lnTo>
                <a:lnTo>
                  <a:pt x="249" y="515"/>
                </a:lnTo>
                <a:lnTo>
                  <a:pt x="249" y="516"/>
                </a:lnTo>
                <a:lnTo>
                  <a:pt x="251" y="516"/>
                </a:lnTo>
                <a:lnTo>
                  <a:pt x="251" y="518"/>
                </a:lnTo>
                <a:lnTo>
                  <a:pt x="251" y="520"/>
                </a:lnTo>
                <a:lnTo>
                  <a:pt x="253" y="520"/>
                </a:lnTo>
                <a:lnTo>
                  <a:pt x="253" y="522"/>
                </a:lnTo>
                <a:lnTo>
                  <a:pt x="254" y="522"/>
                </a:lnTo>
                <a:lnTo>
                  <a:pt x="254" y="523"/>
                </a:lnTo>
                <a:lnTo>
                  <a:pt x="256" y="523"/>
                </a:lnTo>
                <a:lnTo>
                  <a:pt x="256" y="525"/>
                </a:lnTo>
                <a:lnTo>
                  <a:pt x="256" y="527"/>
                </a:lnTo>
                <a:lnTo>
                  <a:pt x="256" y="528"/>
                </a:lnTo>
                <a:lnTo>
                  <a:pt x="258" y="528"/>
                </a:lnTo>
                <a:lnTo>
                  <a:pt x="258" y="530"/>
                </a:lnTo>
                <a:lnTo>
                  <a:pt x="258" y="532"/>
                </a:lnTo>
                <a:lnTo>
                  <a:pt x="259" y="532"/>
                </a:lnTo>
                <a:lnTo>
                  <a:pt x="259" y="534"/>
                </a:lnTo>
                <a:lnTo>
                  <a:pt x="259" y="535"/>
                </a:lnTo>
                <a:lnTo>
                  <a:pt x="259" y="537"/>
                </a:lnTo>
                <a:lnTo>
                  <a:pt x="259" y="539"/>
                </a:lnTo>
                <a:lnTo>
                  <a:pt x="261" y="539"/>
                </a:lnTo>
                <a:lnTo>
                  <a:pt x="259" y="539"/>
                </a:lnTo>
                <a:lnTo>
                  <a:pt x="261" y="539"/>
                </a:lnTo>
                <a:lnTo>
                  <a:pt x="261" y="540"/>
                </a:lnTo>
                <a:lnTo>
                  <a:pt x="263" y="540"/>
                </a:lnTo>
                <a:lnTo>
                  <a:pt x="263" y="542"/>
                </a:lnTo>
                <a:lnTo>
                  <a:pt x="265" y="542"/>
                </a:lnTo>
                <a:lnTo>
                  <a:pt x="265" y="544"/>
                </a:lnTo>
                <a:lnTo>
                  <a:pt x="266" y="544"/>
                </a:lnTo>
                <a:lnTo>
                  <a:pt x="266" y="546"/>
                </a:lnTo>
                <a:lnTo>
                  <a:pt x="268" y="546"/>
                </a:lnTo>
                <a:lnTo>
                  <a:pt x="268" y="547"/>
                </a:lnTo>
                <a:lnTo>
                  <a:pt x="268" y="549"/>
                </a:lnTo>
                <a:lnTo>
                  <a:pt x="268" y="551"/>
                </a:lnTo>
                <a:lnTo>
                  <a:pt x="270" y="551"/>
                </a:lnTo>
                <a:lnTo>
                  <a:pt x="268" y="551"/>
                </a:lnTo>
                <a:lnTo>
                  <a:pt x="266" y="551"/>
                </a:lnTo>
                <a:lnTo>
                  <a:pt x="266" y="553"/>
                </a:lnTo>
                <a:lnTo>
                  <a:pt x="265" y="553"/>
                </a:lnTo>
                <a:lnTo>
                  <a:pt x="265" y="554"/>
                </a:lnTo>
                <a:lnTo>
                  <a:pt x="265" y="556"/>
                </a:lnTo>
                <a:lnTo>
                  <a:pt x="263" y="556"/>
                </a:lnTo>
                <a:lnTo>
                  <a:pt x="261" y="556"/>
                </a:lnTo>
                <a:lnTo>
                  <a:pt x="259" y="556"/>
                </a:lnTo>
                <a:lnTo>
                  <a:pt x="259" y="558"/>
                </a:lnTo>
                <a:lnTo>
                  <a:pt x="258" y="558"/>
                </a:lnTo>
                <a:lnTo>
                  <a:pt x="258" y="559"/>
                </a:lnTo>
                <a:lnTo>
                  <a:pt x="256" y="559"/>
                </a:lnTo>
                <a:lnTo>
                  <a:pt x="256" y="561"/>
                </a:lnTo>
                <a:lnTo>
                  <a:pt x="256" y="563"/>
                </a:lnTo>
                <a:lnTo>
                  <a:pt x="254" y="563"/>
                </a:lnTo>
                <a:lnTo>
                  <a:pt x="253" y="563"/>
                </a:lnTo>
                <a:lnTo>
                  <a:pt x="253" y="565"/>
                </a:lnTo>
                <a:lnTo>
                  <a:pt x="251" y="565"/>
                </a:lnTo>
                <a:lnTo>
                  <a:pt x="249" y="565"/>
                </a:lnTo>
                <a:lnTo>
                  <a:pt x="249" y="566"/>
                </a:lnTo>
                <a:lnTo>
                  <a:pt x="247" y="566"/>
                </a:lnTo>
                <a:lnTo>
                  <a:pt x="247" y="568"/>
                </a:lnTo>
                <a:lnTo>
                  <a:pt x="246" y="568"/>
                </a:lnTo>
                <a:lnTo>
                  <a:pt x="246" y="570"/>
                </a:lnTo>
                <a:lnTo>
                  <a:pt x="244" y="570"/>
                </a:lnTo>
                <a:lnTo>
                  <a:pt x="246" y="570"/>
                </a:lnTo>
                <a:lnTo>
                  <a:pt x="246" y="571"/>
                </a:lnTo>
                <a:lnTo>
                  <a:pt x="244" y="571"/>
                </a:lnTo>
                <a:lnTo>
                  <a:pt x="242" y="571"/>
                </a:lnTo>
                <a:lnTo>
                  <a:pt x="241" y="571"/>
                </a:lnTo>
                <a:lnTo>
                  <a:pt x="241" y="573"/>
                </a:lnTo>
                <a:lnTo>
                  <a:pt x="239" y="573"/>
                </a:lnTo>
                <a:lnTo>
                  <a:pt x="237" y="573"/>
                </a:lnTo>
                <a:lnTo>
                  <a:pt x="237" y="575"/>
                </a:lnTo>
                <a:lnTo>
                  <a:pt x="235" y="575"/>
                </a:lnTo>
                <a:lnTo>
                  <a:pt x="235" y="577"/>
                </a:lnTo>
                <a:lnTo>
                  <a:pt x="237" y="577"/>
                </a:lnTo>
                <a:lnTo>
                  <a:pt x="237" y="578"/>
                </a:lnTo>
                <a:lnTo>
                  <a:pt x="237" y="580"/>
                </a:lnTo>
                <a:lnTo>
                  <a:pt x="237" y="582"/>
                </a:lnTo>
                <a:lnTo>
                  <a:pt x="237" y="583"/>
                </a:lnTo>
                <a:lnTo>
                  <a:pt x="235" y="583"/>
                </a:lnTo>
                <a:lnTo>
                  <a:pt x="235" y="585"/>
                </a:lnTo>
                <a:lnTo>
                  <a:pt x="235" y="587"/>
                </a:lnTo>
                <a:lnTo>
                  <a:pt x="235" y="589"/>
                </a:lnTo>
                <a:lnTo>
                  <a:pt x="237" y="589"/>
                </a:lnTo>
                <a:lnTo>
                  <a:pt x="239" y="589"/>
                </a:lnTo>
                <a:lnTo>
                  <a:pt x="241" y="589"/>
                </a:lnTo>
                <a:lnTo>
                  <a:pt x="241" y="590"/>
                </a:lnTo>
                <a:lnTo>
                  <a:pt x="239" y="590"/>
                </a:lnTo>
                <a:lnTo>
                  <a:pt x="239" y="592"/>
                </a:lnTo>
                <a:lnTo>
                  <a:pt x="237" y="592"/>
                </a:lnTo>
                <a:lnTo>
                  <a:pt x="237" y="594"/>
                </a:lnTo>
                <a:lnTo>
                  <a:pt x="237" y="596"/>
                </a:lnTo>
                <a:lnTo>
                  <a:pt x="237" y="597"/>
                </a:lnTo>
                <a:lnTo>
                  <a:pt x="237" y="599"/>
                </a:lnTo>
                <a:lnTo>
                  <a:pt x="237" y="601"/>
                </a:lnTo>
                <a:lnTo>
                  <a:pt x="237" y="602"/>
                </a:lnTo>
                <a:lnTo>
                  <a:pt x="235" y="602"/>
                </a:lnTo>
                <a:lnTo>
                  <a:pt x="235" y="604"/>
                </a:lnTo>
                <a:lnTo>
                  <a:pt x="237" y="604"/>
                </a:lnTo>
                <a:lnTo>
                  <a:pt x="237" y="606"/>
                </a:lnTo>
                <a:lnTo>
                  <a:pt x="239" y="606"/>
                </a:lnTo>
                <a:lnTo>
                  <a:pt x="239" y="608"/>
                </a:lnTo>
                <a:lnTo>
                  <a:pt x="239" y="609"/>
                </a:lnTo>
                <a:lnTo>
                  <a:pt x="241" y="609"/>
                </a:lnTo>
                <a:lnTo>
                  <a:pt x="241" y="608"/>
                </a:lnTo>
                <a:lnTo>
                  <a:pt x="242" y="608"/>
                </a:lnTo>
                <a:lnTo>
                  <a:pt x="242" y="609"/>
                </a:lnTo>
                <a:lnTo>
                  <a:pt x="244" y="609"/>
                </a:lnTo>
                <a:lnTo>
                  <a:pt x="244" y="611"/>
                </a:lnTo>
                <a:lnTo>
                  <a:pt x="246" y="611"/>
                </a:lnTo>
                <a:lnTo>
                  <a:pt x="247" y="611"/>
                </a:lnTo>
                <a:lnTo>
                  <a:pt x="249" y="609"/>
                </a:lnTo>
                <a:lnTo>
                  <a:pt x="249" y="608"/>
                </a:lnTo>
                <a:lnTo>
                  <a:pt x="249" y="606"/>
                </a:lnTo>
                <a:lnTo>
                  <a:pt x="251" y="606"/>
                </a:lnTo>
                <a:lnTo>
                  <a:pt x="251" y="608"/>
                </a:lnTo>
                <a:lnTo>
                  <a:pt x="251" y="609"/>
                </a:lnTo>
                <a:lnTo>
                  <a:pt x="253" y="609"/>
                </a:lnTo>
                <a:lnTo>
                  <a:pt x="253" y="611"/>
                </a:lnTo>
                <a:lnTo>
                  <a:pt x="253" y="613"/>
                </a:lnTo>
                <a:lnTo>
                  <a:pt x="253" y="614"/>
                </a:lnTo>
                <a:lnTo>
                  <a:pt x="253" y="613"/>
                </a:lnTo>
                <a:lnTo>
                  <a:pt x="254" y="613"/>
                </a:lnTo>
                <a:lnTo>
                  <a:pt x="256" y="613"/>
                </a:lnTo>
                <a:lnTo>
                  <a:pt x="258" y="613"/>
                </a:lnTo>
                <a:lnTo>
                  <a:pt x="259" y="613"/>
                </a:lnTo>
                <a:lnTo>
                  <a:pt x="261" y="613"/>
                </a:lnTo>
                <a:lnTo>
                  <a:pt x="263" y="613"/>
                </a:lnTo>
                <a:lnTo>
                  <a:pt x="263" y="611"/>
                </a:lnTo>
                <a:lnTo>
                  <a:pt x="265" y="611"/>
                </a:lnTo>
                <a:lnTo>
                  <a:pt x="266" y="611"/>
                </a:lnTo>
                <a:lnTo>
                  <a:pt x="266" y="613"/>
                </a:lnTo>
                <a:lnTo>
                  <a:pt x="268" y="613"/>
                </a:lnTo>
                <a:lnTo>
                  <a:pt x="268" y="614"/>
                </a:lnTo>
                <a:lnTo>
                  <a:pt x="270" y="614"/>
                </a:lnTo>
                <a:lnTo>
                  <a:pt x="272" y="614"/>
                </a:lnTo>
                <a:lnTo>
                  <a:pt x="273" y="614"/>
                </a:lnTo>
                <a:lnTo>
                  <a:pt x="275" y="616"/>
                </a:lnTo>
                <a:lnTo>
                  <a:pt x="277" y="616"/>
                </a:lnTo>
                <a:lnTo>
                  <a:pt x="278" y="616"/>
                </a:lnTo>
                <a:lnTo>
                  <a:pt x="278" y="618"/>
                </a:lnTo>
                <a:lnTo>
                  <a:pt x="280" y="618"/>
                </a:lnTo>
                <a:lnTo>
                  <a:pt x="280" y="616"/>
                </a:lnTo>
                <a:lnTo>
                  <a:pt x="282" y="616"/>
                </a:lnTo>
                <a:lnTo>
                  <a:pt x="284" y="616"/>
                </a:lnTo>
                <a:lnTo>
                  <a:pt x="285" y="616"/>
                </a:lnTo>
                <a:lnTo>
                  <a:pt x="287" y="616"/>
                </a:lnTo>
                <a:lnTo>
                  <a:pt x="287" y="618"/>
                </a:lnTo>
                <a:lnTo>
                  <a:pt x="287" y="620"/>
                </a:lnTo>
                <a:lnTo>
                  <a:pt x="289" y="620"/>
                </a:lnTo>
                <a:lnTo>
                  <a:pt x="289" y="621"/>
                </a:lnTo>
                <a:lnTo>
                  <a:pt x="287" y="621"/>
                </a:lnTo>
                <a:lnTo>
                  <a:pt x="287" y="623"/>
                </a:lnTo>
                <a:lnTo>
                  <a:pt x="285" y="623"/>
                </a:lnTo>
                <a:lnTo>
                  <a:pt x="285" y="625"/>
                </a:lnTo>
                <a:lnTo>
                  <a:pt x="285" y="627"/>
                </a:lnTo>
                <a:lnTo>
                  <a:pt x="285" y="628"/>
                </a:lnTo>
                <a:lnTo>
                  <a:pt x="287" y="628"/>
                </a:lnTo>
                <a:lnTo>
                  <a:pt x="287" y="630"/>
                </a:lnTo>
                <a:lnTo>
                  <a:pt x="287" y="632"/>
                </a:lnTo>
                <a:lnTo>
                  <a:pt x="285" y="632"/>
                </a:lnTo>
                <a:lnTo>
                  <a:pt x="285" y="633"/>
                </a:lnTo>
                <a:lnTo>
                  <a:pt x="287" y="633"/>
                </a:lnTo>
                <a:lnTo>
                  <a:pt x="287" y="635"/>
                </a:lnTo>
                <a:lnTo>
                  <a:pt x="289" y="635"/>
                </a:lnTo>
                <a:lnTo>
                  <a:pt x="289" y="637"/>
                </a:lnTo>
                <a:lnTo>
                  <a:pt x="289" y="639"/>
                </a:lnTo>
                <a:lnTo>
                  <a:pt x="290" y="639"/>
                </a:lnTo>
                <a:lnTo>
                  <a:pt x="292" y="639"/>
                </a:lnTo>
                <a:lnTo>
                  <a:pt x="294" y="639"/>
                </a:lnTo>
                <a:lnTo>
                  <a:pt x="294" y="637"/>
                </a:lnTo>
                <a:lnTo>
                  <a:pt x="296" y="637"/>
                </a:lnTo>
                <a:lnTo>
                  <a:pt x="297" y="637"/>
                </a:lnTo>
                <a:lnTo>
                  <a:pt x="297" y="639"/>
                </a:lnTo>
                <a:lnTo>
                  <a:pt x="297" y="640"/>
                </a:lnTo>
                <a:lnTo>
                  <a:pt x="299" y="640"/>
                </a:lnTo>
                <a:lnTo>
                  <a:pt x="299" y="642"/>
                </a:lnTo>
                <a:lnTo>
                  <a:pt x="301" y="642"/>
                </a:lnTo>
                <a:lnTo>
                  <a:pt x="301" y="644"/>
                </a:lnTo>
                <a:lnTo>
                  <a:pt x="301" y="645"/>
                </a:lnTo>
                <a:lnTo>
                  <a:pt x="301" y="647"/>
                </a:lnTo>
                <a:lnTo>
                  <a:pt x="299" y="647"/>
                </a:lnTo>
                <a:lnTo>
                  <a:pt x="299" y="649"/>
                </a:lnTo>
                <a:lnTo>
                  <a:pt x="297" y="649"/>
                </a:lnTo>
                <a:lnTo>
                  <a:pt x="297" y="651"/>
                </a:lnTo>
                <a:lnTo>
                  <a:pt x="297" y="652"/>
                </a:lnTo>
                <a:lnTo>
                  <a:pt x="296" y="654"/>
                </a:lnTo>
                <a:lnTo>
                  <a:pt x="296" y="656"/>
                </a:lnTo>
                <a:lnTo>
                  <a:pt x="294" y="656"/>
                </a:lnTo>
                <a:lnTo>
                  <a:pt x="294" y="658"/>
                </a:lnTo>
                <a:lnTo>
                  <a:pt x="294" y="659"/>
                </a:lnTo>
                <a:lnTo>
                  <a:pt x="296" y="659"/>
                </a:lnTo>
                <a:lnTo>
                  <a:pt x="296" y="661"/>
                </a:lnTo>
                <a:lnTo>
                  <a:pt x="296" y="663"/>
                </a:lnTo>
                <a:lnTo>
                  <a:pt x="297" y="663"/>
                </a:lnTo>
                <a:lnTo>
                  <a:pt x="297" y="664"/>
                </a:lnTo>
                <a:lnTo>
                  <a:pt x="297" y="666"/>
                </a:lnTo>
                <a:lnTo>
                  <a:pt x="297" y="668"/>
                </a:lnTo>
                <a:lnTo>
                  <a:pt x="297" y="670"/>
                </a:lnTo>
                <a:lnTo>
                  <a:pt x="297" y="671"/>
                </a:lnTo>
                <a:lnTo>
                  <a:pt x="297" y="673"/>
                </a:lnTo>
                <a:lnTo>
                  <a:pt x="297" y="675"/>
                </a:lnTo>
                <a:lnTo>
                  <a:pt x="297" y="676"/>
                </a:lnTo>
                <a:lnTo>
                  <a:pt x="299" y="676"/>
                </a:lnTo>
                <a:lnTo>
                  <a:pt x="299" y="678"/>
                </a:lnTo>
                <a:lnTo>
                  <a:pt x="301" y="678"/>
                </a:lnTo>
                <a:lnTo>
                  <a:pt x="301" y="680"/>
                </a:lnTo>
                <a:lnTo>
                  <a:pt x="303" y="680"/>
                </a:lnTo>
                <a:lnTo>
                  <a:pt x="303" y="682"/>
                </a:lnTo>
                <a:lnTo>
                  <a:pt x="304" y="682"/>
                </a:lnTo>
                <a:lnTo>
                  <a:pt x="306" y="682"/>
                </a:lnTo>
                <a:lnTo>
                  <a:pt x="306" y="683"/>
                </a:lnTo>
                <a:lnTo>
                  <a:pt x="308" y="683"/>
                </a:lnTo>
                <a:lnTo>
                  <a:pt x="308" y="685"/>
                </a:lnTo>
                <a:lnTo>
                  <a:pt x="309" y="685"/>
                </a:lnTo>
                <a:lnTo>
                  <a:pt x="311" y="685"/>
                </a:lnTo>
                <a:lnTo>
                  <a:pt x="311" y="687"/>
                </a:lnTo>
                <a:lnTo>
                  <a:pt x="309" y="687"/>
                </a:lnTo>
                <a:lnTo>
                  <a:pt x="309" y="689"/>
                </a:lnTo>
                <a:lnTo>
                  <a:pt x="309" y="690"/>
                </a:lnTo>
                <a:lnTo>
                  <a:pt x="311" y="690"/>
                </a:lnTo>
                <a:lnTo>
                  <a:pt x="311" y="692"/>
                </a:lnTo>
                <a:lnTo>
                  <a:pt x="313" y="692"/>
                </a:lnTo>
                <a:lnTo>
                  <a:pt x="315" y="692"/>
                </a:lnTo>
                <a:lnTo>
                  <a:pt x="315" y="690"/>
                </a:lnTo>
                <a:lnTo>
                  <a:pt x="315" y="689"/>
                </a:lnTo>
                <a:lnTo>
                  <a:pt x="316" y="689"/>
                </a:lnTo>
                <a:lnTo>
                  <a:pt x="316" y="687"/>
                </a:lnTo>
                <a:lnTo>
                  <a:pt x="318" y="687"/>
                </a:lnTo>
                <a:lnTo>
                  <a:pt x="320" y="687"/>
                </a:lnTo>
                <a:lnTo>
                  <a:pt x="320" y="685"/>
                </a:lnTo>
                <a:lnTo>
                  <a:pt x="321" y="685"/>
                </a:lnTo>
                <a:lnTo>
                  <a:pt x="323" y="685"/>
                </a:lnTo>
                <a:lnTo>
                  <a:pt x="323" y="683"/>
                </a:lnTo>
                <a:lnTo>
                  <a:pt x="325" y="683"/>
                </a:lnTo>
                <a:lnTo>
                  <a:pt x="325" y="685"/>
                </a:lnTo>
                <a:lnTo>
                  <a:pt x="327" y="685"/>
                </a:lnTo>
                <a:lnTo>
                  <a:pt x="328" y="685"/>
                </a:lnTo>
                <a:lnTo>
                  <a:pt x="328" y="687"/>
                </a:lnTo>
                <a:lnTo>
                  <a:pt x="330" y="687"/>
                </a:lnTo>
                <a:lnTo>
                  <a:pt x="332" y="687"/>
                </a:lnTo>
                <a:lnTo>
                  <a:pt x="332" y="689"/>
                </a:lnTo>
                <a:lnTo>
                  <a:pt x="334" y="689"/>
                </a:lnTo>
                <a:lnTo>
                  <a:pt x="334" y="690"/>
                </a:lnTo>
                <a:lnTo>
                  <a:pt x="334" y="692"/>
                </a:lnTo>
                <a:lnTo>
                  <a:pt x="334" y="694"/>
                </a:lnTo>
                <a:lnTo>
                  <a:pt x="335" y="694"/>
                </a:lnTo>
                <a:lnTo>
                  <a:pt x="337" y="694"/>
                </a:lnTo>
                <a:lnTo>
                  <a:pt x="337" y="695"/>
                </a:lnTo>
                <a:lnTo>
                  <a:pt x="339" y="695"/>
                </a:lnTo>
                <a:lnTo>
                  <a:pt x="339" y="697"/>
                </a:lnTo>
                <a:lnTo>
                  <a:pt x="340" y="697"/>
                </a:lnTo>
                <a:lnTo>
                  <a:pt x="340" y="699"/>
                </a:lnTo>
                <a:lnTo>
                  <a:pt x="342" y="699"/>
                </a:lnTo>
                <a:lnTo>
                  <a:pt x="342" y="701"/>
                </a:lnTo>
                <a:lnTo>
                  <a:pt x="344" y="701"/>
                </a:lnTo>
                <a:lnTo>
                  <a:pt x="346" y="701"/>
                </a:lnTo>
                <a:lnTo>
                  <a:pt x="347" y="701"/>
                </a:lnTo>
                <a:lnTo>
                  <a:pt x="349" y="701"/>
                </a:lnTo>
                <a:lnTo>
                  <a:pt x="351" y="701"/>
                </a:lnTo>
                <a:lnTo>
                  <a:pt x="351" y="702"/>
                </a:lnTo>
                <a:lnTo>
                  <a:pt x="352" y="702"/>
                </a:lnTo>
                <a:lnTo>
                  <a:pt x="354" y="702"/>
                </a:lnTo>
                <a:lnTo>
                  <a:pt x="356" y="702"/>
                </a:lnTo>
                <a:lnTo>
                  <a:pt x="356" y="704"/>
                </a:lnTo>
                <a:lnTo>
                  <a:pt x="358" y="702"/>
                </a:lnTo>
                <a:lnTo>
                  <a:pt x="358" y="701"/>
                </a:lnTo>
                <a:lnTo>
                  <a:pt x="359" y="701"/>
                </a:lnTo>
                <a:lnTo>
                  <a:pt x="359" y="702"/>
                </a:lnTo>
                <a:lnTo>
                  <a:pt x="359" y="704"/>
                </a:lnTo>
                <a:lnTo>
                  <a:pt x="361" y="704"/>
                </a:lnTo>
                <a:lnTo>
                  <a:pt x="361" y="706"/>
                </a:lnTo>
                <a:lnTo>
                  <a:pt x="361" y="704"/>
                </a:lnTo>
                <a:lnTo>
                  <a:pt x="363" y="704"/>
                </a:lnTo>
                <a:lnTo>
                  <a:pt x="364" y="704"/>
                </a:lnTo>
                <a:lnTo>
                  <a:pt x="364" y="702"/>
                </a:lnTo>
                <a:lnTo>
                  <a:pt x="366" y="702"/>
                </a:lnTo>
                <a:lnTo>
                  <a:pt x="366" y="701"/>
                </a:lnTo>
                <a:lnTo>
                  <a:pt x="368" y="701"/>
                </a:lnTo>
                <a:lnTo>
                  <a:pt x="368" y="699"/>
                </a:lnTo>
                <a:lnTo>
                  <a:pt x="370" y="699"/>
                </a:lnTo>
                <a:lnTo>
                  <a:pt x="370" y="701"/>
                </a:lnTo>
                <a:lnTo>
                  <a:pt x="371" y="701"/>
                </a:lnTo>
                <a:lnTo>
                  <a:pt x="371" y="702"/>
                </a:lnTo>
                <a:lnTo>
                  <a:pt x="373" y="702"/>
                </a:lnTo>
                <a:lnTo>
                  <a:pt x="373" y="701"/>
                </a:lnTo>
                <a:lnTo>
                  <a:pt x="375" y="701"/>
                </a:lnTo>
                <a:lnTo>
                  <a:pt x="375" y="699"/>
                </a:lnTo>
                <a:lnTo>
                  <a:pt x="373" y="699"/>
                </a:lnTo>
                <a:lnTo>
                  <a:pt x="373" y="697"/>
                </a:lnTo>
                <a:lnTo>
                  <a:pt x="375" y="697"/>
                </a:lnTo>
                <a:lnTo>
                  <a:pt x="375" y="695"/>
                </a:lnTo>
                <a:lnTo>
                  <a:pt x="377" y="695"/>
                </a:lnTo>
                <a:lnTo>
                  <a:pt x="378" y="695"/>
                </a:lnTo>
                <a:lnTo>
                  <a:pt x="380" y="694"/>
                </a:lnTo>
                <a:lnTo>
                  <a:pt x="382" y="694"/>
                </a:lnTo>
                <a:lnTo>
                  <a:pt x="383" y="694"/>
                </a:lnTo>
                <a:lnTo>
                  <a:pt x="385" y="694"/>
                </a:lnTo>
                <a:lnTo>
                  <a:pt x="385" y="695"/>
                </a:lnTo>
                <a:lnTo>
                  <a:pt x="387" y="695"/>
                </a:lnTo>
                <a:lnTo>
                  <a:pt x="387" y="697"/>
                </a:lnTo>
                <a:lnTo>
                  <a:pt x="387" y="699"/>
                </a:lnTo>
                <a:lnTo>
                  <a:pt x="389" y="699"/>
                </a:lnTo>
                <a:lnTo>
                  <a:pt x="390" y="699"/>
                </a:lnTo>
                <a:lnTo>
                  <a:pt x="390" y="701"/>
                </a:lnTo>
                <a:lnTo>
                  <a:pt x="392" y="701"/>
                </a:lnTo>
                <a:lnTo>
                  <a:pt x="390" y="701"/>
                </a:lnTo>
                <a:lnTo>
                  <a:pt x="390" y="702"/>
                </a:lnTo>
                <a:lnTo>
                  <a:pt x="389" y="702"/>
                </a:lnTo>
                <a:lnTo>
                  <a:pt x="387" y="702"/>
                </a:lnTo>
                <a:lnTo>
                  <a:pt x="387" y="704"/>
                </a:lnTo>
                <a:lnTo>
                  <a:pt x="385" y="704"/>
                </a:lnTo>
                <a:lnTo>
                  <a:pt x="383" y="704"/>
                </a:lnTo>
                <a:lnTo>
                  <a:pt x="383" y="706"/>
                </a:lnTo>
                <a:lnTo>
                  <a:pt x="382" y="706"/>
                </a:lnTo>
                <a:lnTo>
                  <a:pt x="382" y="707"/>
                </a:lnTo>
                <a:lnTo>
                  <a:pt x="382" y="709"/>
                </a:lnTo>
                <a:lnTo>
                  <a:pt x="380" y="709"/>
                </a:lnTo>
                <a:lnTo>
                  <a:pt x="380" y="711"/>
                </a:lnTo>
                <a:lnTo>
                  <a:pt x="378" y="711"/>
                </a:lnTo>
                <a:lnTo>
                  <a:pt x="377" y="711"/>
                </a:lnTo>
                <a:lnTo>
                  <a:pt x="377" y="713"/>
                </a:lnTo>
                <a:lnTo>
                  <a:pt x="378" y="713"/>
                </a:lnTo>
                <a:lnTo>
                  <a:pt x="378" y="714"/>
                </a:lnTo>
                <a:lnTo>
                  <a:pt x="380" y="714"/>
                </a:lnTo>
                <a:lnTo>
                  <a:pt x="380" y="716"/>
                </a:lnTo>
                <a:lnTo>
                  <a:pt x="380" y="718"/>
                </a:lnTo>
                <a:lnTo>
                  <a:pt x="378" y="718"/>
                </a:lnTo>
                <a:lnTo>
                  <a:pt x="378" y="719"/>
                </a:lnTo>
                <a:lnTo>
                  <a:pt x="378" y="721"/>
                </a:lnTo>
                <a:lnTo>
                  <a:pt x="377" y="721"/>
                </a:lnTo>
                <a:lnTo>
                  <a:pt x="377" y="723"/>
                </a:lnTo>
                <a:lnTo>
                  <a:pt x="375" y="723"/>
                </a:lnTo>
                <a:lnTo>
                  <a:pt x="375" y="725"/>
                </a:lnTo>
                <a:lnTo>
                  <a:pt x="375" y="726"/>
                </a:lnTo>
                <a:lnTo>
                  <a:pt x="377" y="726"/>
                </a:lnTo>
                <a:lnTo>
                  <a:pt x="378" y="726"/>
                </a:lnTo>
                <a:lnTo>
                  <a:pt x="380" y="726"/>
                </a:lnTo>
                <a:lnTo>
                  <a:pt x="380" y="728"/>
                </a:lnTo>
                <a:lnTo>
                  <a:pt x="378" y="728"/>
                </a:lnTo>
                <a:lnTo>
                  <a:pt x="378" y="730"/>
                </a:lnTo>
                <a:lnTo>
                  <a:pt x="377" y="730"/>
                </a:lnTo>
                <a:lnTo>
                  <a:pt x="375" y="730"/>
                </a:lnTo>
                <a:lnTo>
                  <a:pt x="373" y="730"/>
                </a:lnTo>
                <a:lnTo>
                  <a:pt x="373" y="732"/>
                </a:lnTo>
                <a:lnTo>
                  <a:pt x="371" y="732"/>
                </a:lnTo>
                <a:lnTo>
                  <a:pt x="370" y="732"/>
                </a:lnTo>
                <a:lnTo>
                  <a:pt x="368" y="733"/>
                </a:lnTo>
                <a:lnTo>
                  <a:pt x="366" y="733"/>
                </a:lnTo>
                <a:lnTo>
                  <a:pt x="366" y="732"/>
                </a:lnTo>
                <a:lnTo>
                  <a:pt x="364" y="732"/>
                </a:lnTo>
                <a:lnTo>
                  <a:pt x="363" y="732"/>
                </a:lnTo>
                <a:lnTo>
                  <a:pt x="363" y="730"/>
                </a:lnTo>
                <a:lnTo>
                  <a:pt x="361" y="730"/>
                </a:lnTo>
                <a:lnTo>
                  <a:pt x="359" y="730"/>
                </a:lnTo>
                <a:lnTo>
                  <a:pt x="359" y="732"/>
                </a:lnTo>
                <a:lnTo>
                  <a:pt x="358" y="732"/>
                </a:lnTo>
                <a:lnTo>
                  <a:pt x="356" y="732"/>
                </a:lnTo>
                <a:lnTo>
                  <a:pt x="354" y="732"/>
                </a:lnTo>
                <a:lnTo>
                  <a:pt x="352" y="733"/>
                </a:lnTo>
                <a:lnTo>
                  <a:pt x="351" y="733"/>
                </a:lnTo>
                <a:lnTo>
                  <a:pt x="349" y="733"/>
                </a:lnTo>
                <a:lnTo>
                  <a:pt x="347" y="733"/>
                </a:lnTo>
                <a:lnTo>
                  <a:pt x="347" y="735"/>
                </a:lnTo>
                <a:lnTo>
                  <a:pt x="346" y="735"/>
                </a:lnTo>
                <a:lnTo>
                  <a:pt x="346" y="737"/>
                </a:lnTo>
                <a:lnTo>
                  <a:pt x="346" y="738"/>
                </a:lnTo>
                <a:lnTo>
                  <a:pt x="344" y="738"/>
                </a:lnTo>
                <a:lnTo>
                  <a:pt x="344" y="737"/>
                </a:lnTo>
                <a:lnTo>
                  <a:pt x="342" y="737"/>
                </a:lnTo>
                <a:lnTo>
                  <a:pt x="340" y="737"/>
                </a:lnTo>
                <a:lnTo>
                  <a:pt x="339" y="737"/>
                </a:lnTo>
                <a:lnTo>
                  <a:pt x="339" y="738"/>
                </a:lnTo>
                <a:lnTo>
                  <a:pt x="340" y="738"/>
                </a:lnTo>
                <a:lnTo>
                  <a:pt x="340" y="740"/>
                </a:lnTo>
                <a:lnTo>
                  <a:pt x="339" y="740"/>
                </a:lnTo>
                <a:lnTo>
                  <a:pt x="337" y="742"/>
                </a:lnTo>
                <a:lnTo>
                  <a:pt x="335" y="742"/>
                </a:lnTo>
                <a:lnTo>
                  <a:pt x="335" y="744"/>
                </a:lnTo>
                <a:lnTo>
                  <a:pt x="335" y="745"/>
                </a:lnTo>
                <a:lnTo>
                  <a:pt x="337" y="745"/>
                </a:lnTo>
                <a:lnTo>
                  <a:pt x="337" y="747"/>
                </a:lnTo>
                <a:lnTo>
                  <a:pt x="335" y="747"/>
                </a:lnTo>
                <a:lnTo>
                  <a:pt x="334" y="747"/>
                </a:lnTo>
                <a:lnTo>
                  <a:pt x="334" y="749"/>
                </a:lnTo>
                <a:lnTo>
                  <a:pt x="334" y="750"/>
                </a:lnTo>
                <a:lnTo>
                  <a:pt x="332" y="750"/>
                </a:lnTo>
                <a:lnTo>
                  <a:pt x="332" y="752"/>
                </a:lnTo>
                <a:lnTo>
                  <a:pt x="330" y="752"/>
                </a:lnTo>
                <a:lnTo>
                  <a:pt x="330" y="750"/>
                </a:lnTo>
                <a:lnTo>
                  <a:pt x="328" y="750"/>
                </a:lnTo>
                <a:lnTo>
                  <a:pt x="327" y="750"/>
                </a:lnTo>
                <a:lnTo>
                  <a:pt x="325" y="750"/>
                </a:lnTo>
                <a:lnTo>
                  <a:pt x="323" y="750"/>
                </a:lnTo>
                <a:lnTo>
                  <a:pt x="321" y="750"/>
                </a:lnTo>
                <a:lnTo>
                  <a:pt x="320" y="750"/>
                </a:lnTo>
                <a:lnTo>
                  <a:pt x="318" y="750"/>
                </a:lnTo>
                <a:lnTo>
                  <a:pt x="316" y="750"/>
                </a:lnTo>
                <a:lnTo>
                  <a:pt x="316" y="749"/>
                </a:lnTo>
                <a:lnTo>
                  <a:pt x="315" y="749"/>
                </a:lnTo>
                <a:lnTo>
                  <a:pt x="313" y="749"/>
                </a:lnTo>
                <a:lnTo>
                  <a:pt x="313" y="750"/>
                </a:lnTo>
                <a:lnTo>
                  <a:pt x="313" y="752"/>
                </a:lnTo>
                <a:lnTo>
                  <a:pt x="313" y="754"/>
                </a:lnTo>
                <a:lnTo>
                  <a:pt x="313" y="756"/>
                </a:lnTo>
                <a:lnTo>
                  <a:pt x="313" y="757"/>
                </a:lnTo>
                <a:lnTo>
                  <a:pt x="313" y="759"/>
                </a:lnTo>
                <a:lnTo>
                  <a:pt x="311" y="759"/>
                </a:lnTo>
                <a:lnTo>
                  <a:pt x="311" y="757"/>
                </a:lnTo>
                <a:lnTo>
                  <a:pt x="309" y="757"/>
                </a:lnTo>
                <a:lnTo>
                  <a:pt x="309" y="756"/>
                </a:lnTo>
                <a:lnTo>
                  <a:pt x="308" y="756"/>
                </a:lnTo>
                <a:lnTo>
                  <a:pt x="308" y="757"/>
                </a:lnTo>
                <a:lnTo>
                  <a:pt x="306" y="757"/>
                </a:lnTo>
                <a:lnTo>
                  <a:pt x="304" y="757"/>
                </a:lnTo>
                <a:lnTo>
                  <a:pt x="303" y="757"/>
                </a:lnTo>
                <a:lnTo>
                  <a:pt x="303" y="756"/>
                </a:lnTo>
                <a:lnTo>
                  <a:pt x="301" y="756"/>
                </a:lnTo>
                <a:lnTo>
                  <a:pt x="301" y="757"/>
                </a:lnTo>
                <a:lnTo>
                  <a:pt x="301" y="759"/>
                </a:lnTo>
                <a:lnTo>
                  <a:pt x="299" y="759"/>
                </a:lnTo>
                <a:lnTo>
                  <a:pt x="299" y="761"/>
                </a:lnTo>
                <a:lnTo>
                  <a:pt x="297" y="761"/>
                </a:lnTo>
                <a:lnTo>
                  <a:pt x="297" y="763"/>
                </a:lnTo>
                <a:lnTo>
                  <a:pt x="296" y="763"/>
                </a:lnTo>
                <a:lnTo>
                  <a:pt x="296" y="764"/>
                </a:lnTo>
                <a:lnTo>
                  <a:pt x="294" y="764"/>
                </a:lnTo>
                <a:lnTo>
                  <a:pt x="294" y="763"/>
                </a:lnTo>
                <a:lnTo>
                  <a:pt x="294" y="764"/>
                </a:lnTo>
                <a:lnTo>
                  <a:pt x="292" y="764"/>
                </a:lnTo>
                <a:lnTo>
                  <a:pt x="292" y="766"/>
                </a:lnTo>
                <a:lnTo>
                  <a:pt x="294" y="766"/>
                </a:lnTo>
                <a:lnTo>
                  <a:pt x="294" y="768"/>
                </a:lnTo>
                <a:lnTo>
                  <a:pt x="292" y="768"/>
                </a:lnTo>
                <a:lnTo>
                  <a:pt x="290" y="768"/>
                </a:lnTo>
                <a:lnTo>
                  <a:pt x="289" y="768"/>
                </a:lnTo>
                <a:lnTo>
                  <a:pt x="289" y="769"/>
                </a:lnTo>
                <a:lnTo>
                  <a:pt x="287" y="769"/>
                </a:lnTo>
                <a:lnTo>
                  <a:pt x="287" y="771"/>
                </a:lnTo>
                <a:lnTo>
                  <a:pt x="287" y="773"/>
                </a:lnTo>
                <a:lnTo>
                  <a:pt x="285" y="773"/>
                </a:lnTo>
                <a:lnTo>
                  <a:pt x="285" y="775"/>
                </a:lnTo>
                <a:lnTo>
                  <a:pt x="285" y="776"/>
                </a:lnTo>
                <a:lnTo>
                  <a:pt x="284" y="776"/>
                </a:lnTo>
                <a:lnTo>
                  <a:pt x="284" y="778"/>
                </a:lnTo>
                <a:lnTo>
                  <a:pt x="284" y="780"/>
                </a:lnTo>
                <a:lnTo>
                  <a:pt x="284" y="781"/>
                </a:lnTo>
                <a:lnTo>
                  <a:pt x="284" y="783"/>
                </a:lnTo>
                <a:lnTo>
                  <a:pt x="282" y="783"/>
                </a:lnTo>
                <a:lnTo>
                  <a:pt x="282" y="785"/>
                </a:lnTo>
                <a:lnTo>
                  <a:pt x="280" y="785"/>
                </a:lnTo>
                <a:lnTo>
                  <a:pt x="280" y="787"/>
                </a:lnTo>
                <a:lnTo>
                  <a:pt x="280" y="788"/>
                </a:lnTo>
                <a:lnTo>
                  <a:pt x="278" y="788"/>
                </a:lnTo>
                <a:lnTo>
                  <a:pt x="277" y="790"/>
                </a:lnTo>
                <a:lnTo>
                  <a:pt x="275" y="790"/>
                </a:lnTo>
                <a:lnTo>
                  <a:pt x="275" y="792"/>
                </a:lnTo>
                <a:lnTo>
                  <a:pt x="273" y="792"/>
                </a:lnTo>
                <a:lnTo>
                  <a:pt x="272" y="792"/>
                </a:lnTo>
                <a:lnTo>
                  <a:pt x="270" y="792"/>
                </a:lnTo>
                <a:lnTo>
                  <a:pt x="268" y="792"/>
                </a:lnTo>
                <a:lnTo>
                  <a:pt x="266" y="792"/>
                </a:lnTo>
                <a:lnTo>
                  <a:pt x="265" y="792"/>
                </a:lnTo>
                <a:lnTo>
                  <a:pt x="263" y="792"/>
                </a:lnTo>
                <a:lnTo>
                  <a:pt x="263" y="790"/>
                </a:lnTo>
                <a:lnTo>
                  <a:pt x="261" y="790"/>
                </a:lnTo>
                <a:lnTo>
                  <a:pt x="259" y="790"/>
                </a:lnTo>
                <a:lnTo>
                  <a:pt x="259" y="792"/>
                </a:lnTo>
                <a:lnTo>
                  <a:pt x="258" y="792"/>
                </a:lnTo>
                <a:lnTo>
                  <a:pt x="256" y="792"/>
                </a:lnTo>
                <a:lnTo>
                  <a:pt x="256" y="794"/>
                </a:lnTo>
                <a:lnTo>
                  <a:pt x="256" y="795"/>
                </a:lnTo>
                <a:lnTo>
                  <a:pt x="254" y="795"/>
                </a:lnTo>
                <a:lnTo>
                  <a:pt x="253" y="795"/>
                </a:lnTo>
                <a:lnTo>
                  <a:pt x="251" y="795"/>
                </a:lnTo>
                <a:lnTo>
                  <a:pt x="251" y="794"/>
                </a:lnTo>
                <a:lnTo>
                  <a:pt x="249" y="794"/>
                </a:lnTo>
                <a:lnTo>
                  <a:pt x="249" y="792"/>
                </a:lnTo>
                <a:lnTo>
                  <a:pt x="249" y="790"/>
                </a:lnTo>
                <a:lnTo>
                  <a:pt x="247" y="790"/>
                </a:lnTo>
                <a:lnTo>
                  <a:pt x="247" y="788"/>
                </a:lnTo>
                <a:lnTo>
                  <a:pt x="246" y="788"/>
                </a:lnTo>
                <a:lnTo>
                  <a:pt x="246" y="787"/>
                </a:lnTo>
                <a:lnTo>
                  <a:pt x="244" y="787"/>
                </a:lnTo>
                <a:lnTo>
                  <a:pt x="244" y="785"/>
                </a:lnTo>
                <a:lnTo>
                  <a:pt x="242" y="785"/>
                </a:lnTo>
                <a:lnTo>
                  <a:pt x="244" y="785"/>
                </a:lnTo>
                <a:lnTo>
                  <a:pt x="246" y="783"/>
                </a:lnTo>
                <a:lnTo>
                  <a:pt x="244" y="783"/>
                </a:lnTo>
                <a:lnTo>
                  <a:pt x="242" y="783"/>
                </a:lnTo>
                <a:lnTo>
                  <a:pt x="242" y="781"/>
                </a:lnTo>
                <a:lnTo>
                  <a:pt x="242" y="780"/>
                </a:lnTo>
                <a:lnTo>
                  <a:pt x="241" y="780"/>
                </a:lnTo>
                <a:lnTo>
                  <a:pt x="241" y="781"/>
                </a:lnTo>
                <a:lnTo>
                  <a:pt x="239" y="781"/>
                </a:lnTo>
                <a:lnTo>
                  <a:pt x="237" y="781"/>
                </a:lnTo>
                <a:lnTo>
                  <a:pt x="237" y="783"/>
                </a:lnTo>
                <a:lnTo>
                  <a:pt x="235" y="783"/>
                </a:lnTo>
                <a:lnTo>
                  <a:pt x="234" y="781"/>
                </a:lnTo>
                <a:lnTo>
                  <a:pt x="234" y="783"/>
                </a:lnTo>
                <a:lnTo>
                  <a:pt x="232" y="783"/>
                </a:lnTo>
                <a:lnTo>
                  <a:pt x="232" y="785"/>
                </a:lnTo>
                <a:lnTo>
                  <a:pt x="230" y="785"/>
                </a:lnTo>
                <a:lnTo>
                  <a:pt x="229" y="785"/>
                </a:lnTo>
                <a:lnTo>
                  <a:pt x="227" y="785"/>
                </a:lnTo>
                <a:lnTo>
                  <a:pt x="225" y="785"/>
                </a:lnTo>
                <a:lnTo>
                  <a:pt x="225" y="787"/>
                </a:lnTo>
                <a:lnTo>
                  <a:pt x="223" y="787"/>
                </a:lnTo>
                <a:lnTo>
                  <a:pt x="223" y="788"/>
                </a:lnTo>
                <a:lnTo>
                  <a:pt x="222" y="788"/>
                </a:lnTo>
                <a:lnTo>
                  <a:pt x="222" y="790"/>
                </a:lnTo>
                <a:lnTo>
                  <a:pt x="220" y="792"/>
                </a:lnTo>
                <a:lnTo>
                  <a:pt x="218" y="792"/>
                </a:lnTo>
                <a:lnTo>
                  <a:pt x="218" y="794"/>
                </a:lnTo>
                <a:lnTo>
                  <a:pt x="218" y="795"/>
                </a:lnTo>
                <a:lnTo>
                  <a:pt x="216" y="795"/>
                </a:lnTo>
                <a:lnTo>
                  <a:pt x="215" y="795"/>
                </a:lnTo>
                <a:lnTo>
                  <a:pt x="215" y="797"/>
                </a:lnTo>
                <a:lnTo>
                  <a:pt x="213" y="797"/>
                </a:lnTo>
                <a:lnTo>
                  <a:pt x="213" y="799"/>
                </a:lnTo>
                <a:lnTo>
                  <a:pt x="211" y="799"/>
                </a:lnTo>
                <a:lnTo>
                  <a:pt x="210" y="799"/>
                </a:lnTo>
                <a:lnTo>
                  <a:pt x="208" y="799"/>
                </a:lnTo>
                <a:lnTo>
                  <a:pt x="208" y="800"/>
                </a:lnTo>
                <a:lnTo>
                  <a:pt x="206" y="800"/>
                </a:lnTo>
                <a:lnTo>
                  <a:pt x="204" y="800"/>
                </a:lnTo>
                <a:lnTo>
                  <a:pt x="204" y="802"/>
                </a:lnTo>
                <a:lnTo>
                  <a:pt x="203" y="802"/>
                </a:lnTo>
                <a:lnTo>
                  <a:pt x="201" y="802"/>
                </a:lnTo>
                <a:lnTo>
                  <a:pt x="201" y="800"/>
                </a:lnTo>
                <a:lnTo>
                  <a:pt x="199" y="800"/>
                </a:lnTo>
                <a:lnTo>
                  <a:pt x="199" y="802"/>
                </a:lnTo>
                <a:lnTo>
                  <a:pt x="199" y="800"/>
                </a:lnTo>
                <a:lnTo>
                  <a:pt x="199" y="802"/>
                </a:lnTo>
                <a:lnTo>
                  <a:pt x="198" y="802"/>
                </a:lnTo>
                <a:lnTo>
                  <a:pt x="198" y="804"/>
                </a:lnTo>
                <a:lnTo>
                  <a:pt x="196" y="804"/>
                </a:lnTo>
                <a:lnTo>
                  <a:pt x="196" y="806"/>
                </a:lnTo>
                <a:lnTo>
                  <a:pt x="194" y="806"/>
                </a:lnTo>
                <a:lnTo>
                  <a:pt x="192" y="806"/>
                </a:lnTo>
                <a:lnTo>
                  <a:pt x="192" y="804"/>
                </a:lnTo>
                <a:lnTo>
                  <a:pt x="192" y="806"/>
                </a:lnTo>
                <a:lnTo>
                  <a:pt x="191" y="806"/>
                </a:lnTo>
                <a:lnTo>
                  <a:pt x="191" y="804"/>
                </a:lnTo>
                <a:lnTo>
                  <a:pt x="191" y="802"/>
                </a:lnTo>
                <a:lnTo>
                  <a:pt x="189" y="802"/>
                </a:lnTo>
                <a:lnTo>
                  <a:pt x="189" y="800"/>
                </a:lnTo>
                <a:lnTo>
                  <a:pt x="187" y="800"/>
                </a:lnTo>
                <a:lnTo>
                  <a:pt x="187" y="799"/>
                </a:lnTo>
                <a:lnTo>
                  <a:pt x="185" y="799"/>
                </a:lnTo>
                <a:lnTo>
                  <a:pt x="185" y="797"/>
                </a:lnTo>
                <a:lnTo>
                  <a:pt x="184" y="797"/>
                </a:lnTo>
                <a:lnTo>
                  <a:pt x="184" y="795"/>
                </a:lnTo>
                <a:lnTo>
                  <a:pt x="184" y="794"/>
                </a:lnTo>
                <a:lnTo>
                  <a:pt x="182" y="794"/>
                </a:lnTo>
                <a:lnTo>
                  <a:pt x="182" y="792"/>
                </a:lnTo>
                <a:lnTo>
                  <a:pt x="180" y="792"/>
                </a:lnTo>
                <a:lnTo>
                  <a:pt x="180" y="790"/>
                </a:lnTo>
                <a:lnTo>
                  <a:pt x="180" y="788"/>
                </a:lnTo>
                <a:lnTo>
                  <a:pt x="180" y="787"/>
                </a:lnTo>
                <a:lnTo>
                  <a:pt x="179" y="787"/>
                </a:lnTo>
                <a:lnTo>
                  <a:pt x="179" y="785"/>
                </a:lnTo>
                <a:lnTo>
                  <a:pt x="179" y="783"/>
                </a:lnTo>
                <a:lnTo>
                  <a:pt x="177" y="783"/>
                </a:lnTo>
                <a:lnTo>
                  <a:pt x="177" y="781"/>
                </a:lnTo>
                <a:lnTo>
                  <a:pt x="175" y="781"/>
                </a:lnTo>
                <a:lnTo>
                  <a:pt x="175" y="780"/>
                </a:lnTo>
                <a:lnTo>
                  <a:pt x="173" y="780"/>
                </a:lnTo>
                <a:lnTo>
                  <a:pt x="173" y="778"/>
                </a:lnTo>
                <a:lnTo>
                  <a:pt x="172" y="776"/>
                </a:lnTo>
                <a:lnTo>
                  <a:pt x="172" y="775"/>
                </a:lnTo>
                <a:lnTo>
                  <a:pt x="170" y="775"/>
                </a:lnTo>
                <a:lnTo>
                  <a:pt x="170" y="773"/>
                </a:lnTo>
                <a:lnTo>
                  <a:pt x="168" y="773"/>
                </a:lnTo>
                <a:lnTo>
                  <a:pt x="168" y="771"/>
                </a:lnTo>
                <a:lnTo>
                  <a:pt x="167" y="771"/>
                </a:lnTo>
                <a:lnTo>
                  <a:pt x="165" y="771"/>
                </a:lnTo>
                <a:lnTo>
                  <a:pt x="165" y="773"/>
                </a:lnTo>
                <a:lnTo>
                  <a:pt x="163" y="773"/>
                </a:lnTo>
                <a:lnTo>
                  <a:pt x="161" y="773"/>
                </a:lnTo>
                <a:lnTo>
                  <a:pt x="161" y="775"/>
                </a:lnTo>
                <a:lnTo>
                  <a:pt x="160" y="775"/>
                </a:lnTo>
                <a:lnTo>
                  <a:pt x="160" y="776"/>
                </a:lnTo>
                <a:lnTo>
                  <a:pt x="158" y="776"/>
                </a:lnTo>
                <a:lnTo>
                  <a:pt x="156" y="776"/>
                </a:lnTo>
                <a:lnTo>
                  <a:pt x="156" y="778"/>
                </a:lnTo>
                <a:lnTo>
                  <a:pt x="155" y="778"/>
                </a:lnTo>
                <a:lnTo>
                  <a:pt x="153" y="778"/>
                </a:lnTo>
                <a:lnTo>
                  <a:pt x="153" y="780"/>
                </a:lnTo>
                <a:lnTo>
                  <a:pt x="153" y="778"/>
                </a:lnTo>
                <a:lnTo>
                  <a:pt x="151" y="778"/>
                </a:lnTo>
                <a:lnTo>
                  <a:pt x="151" y="776"/>
                </a:lnTo>
                <a:lnTo>
                  <a:pt x="151" y="775"/>
                </a:lnTo>
                <a:lnTo>
                  <a:pt x="151" y="773"/>
                </a:lnTo>
                <a:lnTo>
                  <a:pt x="149" y="773"/>
                </a:lnTo>
                <a:lnTo>
                  <a:pt x="149" y="771"/>
                </a:lnTo>
                <a:lnTo>
                  <a:pt x="149" y="769"/>
                </a:lnTo>
                <a:lnTo>
                  <a:pt x="149" y="768"/>
                </a:lnTo>
                <a:lnTo>
                  <a:pt x="148" y="768"/>
                </a:lnTo>
                <a:lnTo>
                  <a:pt x="148" y="766"/>
                </a:lnTo>
                <a:lnTo>
                  <a:pt x="148" y="764"/>
                </a:lnTo>
                <a:lnTo>
                  <a:pt x="146" y="764"/>
                </a:lnTo>
                <a:lnTo>
                  <a:pt x="146" y="763"/>
                </a:lnTo>
                <a:lnTo>
                  <a:pt x="146" y="761"/>
                </a:lnTo>
                <a:lnTo>
                  <a:pt x="146" y="759"/>
                </a:lnTo>
                <a:lnTo>
                  <a:pt x="146" y="757"/>
                </a:lnTo>
                <a:lnTo>
                  <a:pt x="146" y="756"/>
                </a:lnTo>
                <a:lnTo>
                  <a:pt x="146" y="754"/>
                </a:lnTo>
                <a:lnTo>
                  <a:pt x="146" y="752"/>
                </a:lnTo>
                <a:lnTo>
                  <a:pt x="146" y="750"/>
                </a:lnTo>
                <a:lnTo>
                  <a:pt x="146" y="749"/>
                </a:lnTo>
                <a:lnTo>
                  <a:pt x="146" y="747"/>
                </a:lnTo>
                <a:lnTo>
                  <a:pt x="146" y="745"/>
                </a:lnTo>
                <a:lnTo>
                  <a:pt x="146" y="744"/>
                </a:lnTo>
                <a:lnTo>
                  <a:pt x="146" y="742"/>
                </a:lnTo>
                <a:lnTo>
                  <a:pt x="146" y="740"/>
                </a:lnTo>
                <a:lnTo>
                  <a:pt x="146" y="738"/>
                </a:lnTo>
                <a:lnTo>
                  <a:pt x="148" y="738"/>
                </a:lnTo>
                <a:lnTo>
                  <a:pt x="148" y="737"/>
                </a:lnTo>
                <a:lnTo>
                  <a:pt x="149" y="735"/>
                </a:lnTo>
                <a:lnTo>
                  <a:pt x="151" y="733"/>
                </a:lnTo>
                <a:lnTo>
                  <a:pt x="153" y="732"/>
                </a:lnTo>
                <a:lnTo>
                  <a:pt x="153" y="730"/>
                </a:lnTo>
                <a:lnTo>
                  <a:pt x="155" y="730"/>
                </a:lnTo>
                <a:lnTo>
                  <a:pt x="155" y="728"/>
                </a:lnTo>
                <a:lnTo>
                  <a:pt x="156" y="728"/>
                </a:lnTo>
                <a:lnTo>
                  <a:pt x="156" y="726"/>
                </a:lnTo>
                <a:lnTo>
                  <a:pt x="158" y="726"/>
                </a:lnTo>
                <a:lnTo>
                  <a:pt x="158" y="725"/>
                </a:lnTo>
                <a:lnTo>
                  <a:pt x="158" y="723"/>
                </a:lnTo>
                <a:lnTo>
                  <a:pt x="158" y="721"/>
                </a:lnTo>
                <a:lnTo>
                  <a:pt x="156" y="721"/>
                </a:lnTo>
                <a:lnTo>
                  <a:pt x="155" y="721"/>
                </a:lnTo>
                <a:lnTo>
                  <a:pt x="155" y="719"/>
                </a:lnTo>
                <a:lnTo>
                  <a:pt x="153" y="719"/>
                </a:lnTo>
                <a:lnTo>
                  <a:pt x="153" y="718"/>
                </a:lnTo>
                <a:lnTo>
                  <a:pt x="151" y="718"/>
                </a:lnTo>
                <a:lnTo>
                  <a:pt x="151" y="716"/>
                </a:lnTo>
                <a:lnTo>
                  <a:pt x="149" y="716"/>
                </a:lnTo>
                <a:lnTo>
                  <a:pt x="149" y="714"/>
                </a:lnTo>
                <a:lnTo>
                  <a:pt x="149" y="713"/>
                </a:lnTo>
                <a:lnTo>
                  <a:pt x="149" y="711"/>
                </a:lnTo>
                <a:lnTo>
                  <a:pt x="148" y="711"/>
                </a:lnTo>
                <a:lnTo>
                  <a:pt x="146" y="711"/>
                </a:lnTo>
                <a:lnTo>
                  <a:pt x="146" y="709"/>
                </a:lnTo>
                <a:lnTo>
                  <a:pt x="146" y="707"/>
                </a:lnTo>
                <a:lnTo>
                  <a:pt x="146" y="706"/>
                </a:lnTo>
                <a:lnTo>
                  <a:pt x="146" y="704"/>
                </a:lnTo>
                <a:lnTo>
                  <a:pt x="146" y="702"/>
                </a:lnTo>
                <a:lnTo>
                  <a:pt x="146" y="701"/>
                </a:lnTo>
                <a:lnTo>
                  <a:pt x="146" y="699"/>
                </a:lnTo>
                <a:lnTo>
                  <a:pt x="144" y="699"/>
                </a:lnTo>
                <a:lnTo>
                  <a:pt x="144" y="697"/>
                </a:lnTo>
                <a:lnTo>
                  <a:pt x="144" y="695"/>
                </a:lnTo>
                <a:lnTo>
                  <a:pt x="142" y="695"/>
                </a:lnTo>
                <a:lnTo>
                  <a:pt x="142" y="694"/>
                </a:lnTo>
                <a:lnTo>
                  <a:pt x="142" y="692"/>
                </a:lnTo>
                <a:lnTo>
                  <a:pt x="142" y="690"/>
                </a:lnTo>
                <a:lnTo>
                  <a:pt x="141" y="689"/>
                </a:lnTo>
                <a:lnTo>
                  <a:pt x="141" y="687"/>
                </a:lnTo>
                <a:lnTo>
                  <a:pt x="141" y="685"/>
                </a:lnTo>
                <a:lnTo>
                  <a:pt x="139" y="685"/>
                </a:lnTo>
                <a:lnTo>
                  <a:pt x="139" y="683"/>
                </a:lnTo>
                <a:lnTo>
                  <a:pt x="137" y="683"/>
                </a:lnTo>
                <a:lnTo>
                  <a:pt x="137" y="682"/>
                </a:lnTo>
                <a:lnTo>
                  <a:pt x="136" y="682"/>
                </a:lnTo>
                <a:lnTo>
                  <a:pt x="136" y="680"/>
                </a:lnTo>
                <a:lnTo>
                  <a:pt x="137" y="680"/>
                </a:lnTo>
                <a:lnTo>
                  <a:pt x="139" y="680"/>
                </a:lnTo>
                <a:lnTo>
                  <a:pt x="139" y="678"/>
                </a:lnTo>
                <a:lnTo>
                  <a:pt x="141" y="678"/>
                </a:lnTo>
                <a:lnTo>
                  <a:pt x="142" y="678"/>
                </a:lnTo>
                <a:lnTo>
                  <a:pt x="144" y="676"/>
                </a:lnTo>
                <a:lnTo>
                  <a:pt x="146" y="676"/>
                </a:lnTo>
                <a:lnTo>
                  <a:pt x="148" y="676"/>
                </a:lnTo>
                <a:lnTo>
                  <a:pt x="149" y="676"/>
                </a:lnTo>
                <a:lnTo>
                  <a:pt x="149" y="675"/>
                </a:lnTo>
                <a:lnTo>
                  <a:pt x="151" y="675"/>
                </a:lnTo>
                <a:lnTo>
                  <a:pt x="153" y="675"/>
                </a:lnTo>
                <a:lnTo>
                  <a:pt x="155" y="675"/>
                </a:lnTo>
                <a:lnTo>
                  <a:pt x="156" y="673"/>
                </a:lnTo>
                <a:lnTo>
                  <a:pt x="158" y="673"/>
                </a:lnTo>
                <a:lnTo>
                  <a:pt x="160" y="673"/>
                </a:lnTo>
                <a:lnTo>
                  <a:pt x="160" y="671"/>
                </a:lnTo>
                <a:lnTo>
                  <a:pt x="160" y="670"/>
                </a:lnTo>
                <a:lnTo>
                  <a:pt x="160" y="668"/>
                </a:lnTo>
                <a:lnTo>
                  <a:pt x="160" y="666"/>
                </a:lnTo>
                <a:lnTo>
                  <a:pt x="160" y="664"/>
                </a:lnTo>
                <a:lnTo>
                  <a:pt x="158" y="664"/>
                </a:lnTo>
                <a:lnTo>
                  <a:pt x="160" y="663"/>
                </a:lnTo>
                <a:lnTo>
                  <a:pt x="160" y="661"/>
                </a:lnTo>
                <a:lnTo>
                  <a:pt x="160" y="659"/>
                </a:lnTo>
                <a:lnTo>
                  <a:pt x="161" y="659"/>
                </a:lnTo>
                <a:lnTo>
                  <a:pt x="161" y="658"/>
                </a:lnTo>
                <a:lnTo>
                  <a:pt x="161" y="656"/>
                </a:lnTo>
                <a:lnTo>
                  <a:pt x="163" y="656"/>
                </a:lnTo>
                <a:lnTo>
                  <a:pt x="163" y="654"/>
                </a:lnTo>
                <a:lnTo>
                  <a:pt x="163" y="652"/>
                </a:lnTo>
                <a:lnTo>
                  <a:pt x="165" y="652"/>
                </a:lnTo>
                <a:lnTo>
                  <a:pt x="165" y="651"/>
                </a:lnTo>
                <a:lnTo>
                  <a:pt x="165" y="649"/>
                </a:lnTo>
                <a:lnTo>
                  <a:pt x="167" y="649"/>
                </a:lnTo>
                <a:lnTo>
                  <a:pt x="167" y="647"/>
                </a:lnTo>
                <a:lnTo>
                  <a:pt x="167" y="645"/>
                </a:lnTo>
                <a:lnTo>
                  <a:pt x="168" y="645"/>
                </a:lnTo>
                <a:lnTo>
                  <a:pt x="168" y="644"/>
                </a:lnTo>
                <a:lnTo>
                  <a:pt x="168" y="642"/>
                </a:lnTo>
                <a:lnTo>
                  <a:pt x="170" y="642"/>
                </a:lnTo>
                <a:lnTo>
                  <a:pt x="170" y="640"/>
                </a:lnTo>
                <a:lnTo>
                  <a:pt x="168" y="640"/>
                </a:lnTo>
                <a:lnTo>
                  <a:pt x="167" y="640"/>
                </a:lnTo>
                <a:lnTo>
                  <a:pt x="165" y="640"/>
                </a:lnTo>
                <a:lnTo>
                  <a:pt x="163" y="640"/>
                </a:lnTo>
                <a:lnTo>
                  <a:pt x="161" y="640"/>
                </a:lnTo>
                <a:lnTo>
                  <a:pt x="161" y="642"/>
                </a:lnTo>
                <a:lnTo>
                  <a:pt x="160" y="642"/>
                </a:lnTo>
                <a:lnTo>
                  <a:pt x="160" y="644"/>
                </a:lnTo>
                <a:lnTo>
                  <a:pt x="158" y="644"/>
                </a:lnTo>
                <a:lnTo>
                  <a:pt x="156" y="644"/>
                </a:lnTo>
                <a:lnTo>
                  <a:pt x="155" y="644"/>
                </a:lnTo>
                <a:lnTo>
                  <a:pt x="153" y="644"/>
                </a:lnTo>
                <a:lnTo>
                  <a:pt x="151" y="644"/>
                </a:lnTo>
                <a:lnTo>
                  <a:pt x="149" y="644"/>
                </a:lnTo>
                <a:lnTo>
                  <a:pt x="148" y="644"/>
                </a:lnTo>
                <a:lnTo>
                  <a:pt x="146" y="644"/>
                </a:lnTo>
                <a:lnTo>
                  <a:pt x="144" y="644"/>
                </a:lnTo>
                <a:lnTo>
                  <a:pt x="139" y="639"/>
                </a:lnTo>
                <a:lnTo>
                  <a:pt x="139" y="637"/>
                </a:lnTo>
                <a:lnTo>
                  <a:pt x="142" y="633"/>
                </a:lnTo>
                <a:lnTo>
                  <a:pt x="142" y="628"/>
                </a:lnTo>
                <a:lnTo>
                  <a:pt x="142" y="625"/>
                </a:lnTo>
                <a:lnTo>
                  <a:pt x="141" y="620"/>
                </a:lnTo>
                <a:lnTo>
                  <a:pt x="136" y="618"/>
                </a:lnTo>
                <a:lnTo>
                  <a:pt x="130" y="621"/>
                </a:lnTo>
                <a:lnTo>
                  <a:pt x="125" y="621"/>
                </a:lnTo>
                <a:lnTo>
                  <a:pt x="122" y="618"/>
                </a:lnTo>
                <a:lnTo>
                  <a:pt x="118" y="613"/>
                </a:lnTo>
                <a:lnTo>
                  <a:pt x="113" y="611"/>
                </a:lnTo>
                <a:lnTo>
                  <a:pt x="108" y="614"/>
                </a:lnTo>
                <a:lnTo>
                  <a:pt x="103" y="618"/>
                </a:lnTo>
                <a:lnTo>
                  <a:pt x="98" y="620"/>
                </a:lnTo>
                <a:lnTo>
                  <a:pt x="93" y="623"/>
                </a:lnTo>
                <a:lnTo>
                  <a:pt x="87" y="625"/>
                </a:lnTo>
                <a:lnTo>
                  <a:pt x="84" y="625"/>
                </a:lnTo>
                <a:lnTo>
                  <a:pt x="79" y="627"/>
                </a:lnTo>
                <a:lnTo>
                  <a:pt x="74" y="625"/>
                </a:lnTo>
                <a:lnTo>
                  <a:pt x="68" y="625"/>
                </a:lnTo>
                <a:lnTo>
                  <a:pt x="65" y="621"/>
                </a:lnTo>
                <a:lnTo>
                  <a:pt x="60" y="616"/>
                </a:lnTo>
                <a:lnTo>
                  <a:pt x="56" y="611"/>
                </a:lnTo>
                <a:lnTo>
                  <a:pt x="53" y="606"/>
                </a:lnTo>
                <a:lnTo>
                  <a:pt x="53" y="601"/>
                </a:lnTo>
                <a:lnTo>
                  <a:pt x="53" y="597"/>
                </a:lnTo>
                <a:lnTo>
                  <a:pt x="51" y="592"/>
                </a:lnTo>
                <a:lnTo>
                  <a:pt x="46" y="587"/>
                </a:lnTo>
                <a:lnTo>
                  <a:pt x="44" y="582"/>
                </a:lnTo>
                <a:lnTo>
                  <a:pt x="44" y="578"/>
                </a:lnTo>
                <a:lnTo>
                  <a:pt x="44" y="573"/>
                </a:lnTo>
                <a:lnTo>
                  <a:pt x="44" y="568"/>
                </a:lnTo>
                <a:lnTo>
                  <a:pt x="43" y="563"/>
                </a:lnTo>
                <a:lnTo>
                  <a:pt x="39" y="559"/>
                </a:lnTo>
                <a:lnTo>
                  <a:pt x="36" y="554"/>
                </a:lnTo>
                <a:lnTo>
                  <a:pt x="31" y="549"/>
                </a:lnTo>
                <a:lnTo>
                  <a:pt x="27" y="546"/>
                </a:lnTo>
                <a:lnTo>
                  <a:pt x="24" y="540"/>
                </a:lnTo>
                <a:lnTo>
                  <a:pt x="19" y="535"/>
                </a:lnTo>
                <a:lnTo>
                  <a:pt x="19" y="530"/>
                </a:lnTo>
                <a:lnTo>
                  <a:pt x="17" y="527"/>
                </a:lnTo>
                <a:lnTo>
                  <a:pt x="19" y="522"/>
                </a:lnTo>
                <a:lnTo>
                  <a:pt x="20" y="516"/>
                </a:lnTo>
                <a:lnTo>
                  <a:pt x="20" y="511"/>
                </a:lnTo>
                <a:lnTo>
                  <a:pt x="20" y="508"/>
                </a:lnTo>
                <a:lnTo>
                  <a:pt x="19" y="503"/>
                </a:lnTo>
                <a:lnTo>
                  <a:pt x="20" y="497"/>
                </a:lnTo>
                <a:lnTo>
                  <a:pt x="24" y="492"/>
                </a:lnTo>
                <a:lnTo>
                  <a:pt x="27" y="489"/>
                </a:lnTo>
                <a:lnTo>
                  <a:pt x="29" y="484"/>
                </a:lnTo>
                <a:lnTo>
                  <a:pt x="34" y="478"/>
                </a:lnTo>
                <a:lnTo>
                  <a:pt x="36" y="472"/>
                </a:lnTo>
                <a:lnTo>
                  <a:pt x="37" y="472"/>
                </a:lnTo>
                <a:lnTo>
                  <a:pt x="37" y="470"/>
                </a:lnTo>
                <a:lnTo>
                  <a:pt x="37" y="466"/>
                </a:lnTo>
                <a:lnTo>
                  <a:pt x="39" y="463"/>
                </a:lnTo>
                <a:lnTo>
                  <a:pt x="39" y="458"/>
                </a:lnTo>
                <a:lnTo>
                  <a:pt x="39" y="451"/>
                </a:lnTo>
                <a:lnTo>
                  <a:pt x="39" y="447"/>
                </a:lnTo>
                <a:lnTo>
                  <a:pt x="39" y="442"/>
                </a:lnTo>
                <a:lnTo>
                  <a:pt x="41" y="439"/>
                </a:lnTo>
                <a:lnTo>
                  <a:pt x="43" y="434"/>
                </a:lnTo>
                <a:lnTo>
                  <a:pt x="44" y="429"/>
                </a:lnTo>
                <a:lnTo>
                  <a:pt x="46" y="423"/>
                </a:lnTo>
                <a:lnTo>
                  <a:pt x="44" y="420"/>
                </a:lnTo>
                <a:lnTo>
                  <a:pt x="43" y="415"/>
                </a:lnTo>
                <a:lnTo>
                  <a:pt x="39" y="411"/>
                </a:lnTo>
                <a:lnTo>
                  <a:pt x="36" y="404"/>
                </a:lnTo>
                <a:lnTo>
                  <a:pt x="37" y="399"/>
                </a:lnTo>
                <a:lnTo>
                  <a:pt x="37" y="396"/>
                </a:lnTo>
                <a:lnTo>
                  <a:pt x="41" y="391"/>
                </a:lnTo>
                <a:lnTo>
                  <a:pt x="44" y="384"/>
                </a:lnTo>
                <a:lnTo>
                  <a:pt x="44" y="377"/>
                </a:lnTo>
                <a:lnTo>
                  <a:pt x="44" y="368"/>
                </a:lnTo>
                <a:lnTo>
                  <a:pt x="44" y="365"/>
                </a:lnTo>
                <a:lnTo>
                  <a:pt x="44" y="360"/>
                </a:lnTo>
                <a:lnTo>
                  <a:pt x="44" y="355"/>
                </a:lnTo>
                <a:lnTo>
                  <a:pt x="44" y="349"/>
                </a:lnTo>
                <a:lnTo>
                  <a:pt x="43" y="344"/>
                </a:lnTo>
                <a:lnTo>
                  <a:pt x="41" y="339"/>
                </a:lnTo>
                <a:lnTo>
                  <a:pt x="41" y="334"/>
                </a:lnTo>
                <a:lnTo>
                  <a:pt x="41" y="330"/>
                </a:lnTo>
                <a:lnTo>
                  <a:pt x="41" y="324"/>
                </a:lnTo>
                <a:lnTo>
                  <a:pt x="43" y="318"/>
                </a:lnTo>
                <a:lnTo>
                  <a:pt x="43" y="313"/>
                </a:lnTo>
                <a:lnTo>
                  <a:pt x="43" y="306"/>
                </a:lnTo>
                <a:lnTo>
                  <a:pt x="43" y="303"/>
                </a:lnTo>
                <a:lnTo>
                  <a:pt x="43" y="298"/>
                </a:lnTo>
                <a:lnTo>
                  <a:pt x="41" y="293"/>
                </a:lnTo>
                <a:lnTo>
                  <a:pt x="39" y="289"/>
                </a:lnTo>
                <a:lnTo>
                  <a:pt x="37" y="284"/>
                </a:lnTo>
                <a:lnTo>
                  <a:pt x="32" y="281"/>
                </a:lnTo>
                <a:lnTo>
                  <a:pt x="29" y="279"/>
                </a:lnTo>
                <a:lnTo>
                  <a:pt x="24" y="277"/>
                </a:lnTo>
                <a:lnTo>
                  <a:pt x="19" y="275"/>
                </a:lnTo>
                <a:lnTo>
                  <a:pt x="13" y="277"/>
                </a:lnTo>
                <a:lnTo>
                  <a:pt x="10" y="279"/>
                </a:lnTo>
                <a:lnTo>
                  <a:pt x="3" y="281"/>
                </a:lnTo>
                <a:lnTo>
                  <a:pt x="0" y="279"/>
                </a:lnTo>
                <a:lnTo>
                  <a:pt x="0" y="272"/>
                </a:lnTo>
                <a:lnTo>
                  <a:pt x="1" y="267"/>
                </a:lnTo>
                <a:lnTo>
                  <a:pt x="5" y="263"/>
                </a:lnTo>
                <a:lnTo>
                  <a:pt x="7" y="258"/>
                </a:lnTo>
                <a:lnTo>
                  <a:pt x="10" y="253"/>
                </a:lnTo>
                <a:lnTo>
                  <a:pt x="12" y="248"/>
                </a:lnTo>
                <a:lnTo>
                  <a:pt x="13" y="244"/>
                </a:lnTo>
                <a:lnTo>
                  <a:pt x="13" y="243"/>
                </a:lnTo>
                <a:lnTo>
                  <a:pt x="13" y="237"/>
                </a:lnTo>
                <a:lnTo>
                  <a:pt x="8" y="234"/>
                </a:lnTo>
                <a:lnTo>
                  <a:pt x="8" y="229"/>
                </a:lnTo>
                <a:lnTo>
                  <a:pt x="10" y="224"/>
                </a:lnTo>
                <a:lnTo>
                  <a:pt x="8" y="219"/>
                </a:lnTo>
                <a:lnTo>
                  <a:pt x="7" y="215"/>
                </a:lnTo>
                <a:lnTo>
                  <a:pt x="5" y="210"/>
                </a:lnTo>
                <a:lnTo>
                  <a:pt x="5" y="205"/>
                </a:lnTo>
                <a:lnTo>
                  <a:pt x="7" y="201"/>
                </a:lnTo>
                <a:lnTo>
                  <a:pt x="13" y="201"/>
                </a:lnTo>
                <a:lnTo>
                  <a:pt x="19" y="205"/>
                </a:lnTo>
                <a:lnTo>
                  <a:pt x="24" y="208"/>
                </a:lnTo>
                <a:lnTo>
                  <a:pt x="27" y="205"/>
                </a:lnTo>
                <a:lnTo>
                  <a:pt x="29" y="200"/>
                </a:lnTo>
                <a:lnTo>
                  <a:pt x="29" y="194"/>
                </a:lnTo>
                <a:lnTo>
                  <a:pt x="27" y="189"/>
                </a:lnTo>
                <a:lnTo>
                  <a:pt x="27" y="184"/>
                </a:lnTo>
                <a:lnTo>
                  <a:pt x="32" y="181"/>
                </a:lnTo>
                <a:lnTo>
                  <a:pt x="37" y="179"/>
                </a:lnTo>
                <a:lnTo>
                  <a:pt x="41" y="175"/>
                </a:lnTo>
                <a:lnTo>
                  <a:pt x="39" y="170"/>
                </a:lnTo>
                <a:lnTo>
                  <a:pt x="39" y="167"/>
                </a:lnTo>
                <a:lnTo>
                  <a:pt x="44" y="158"/>
                </a:lnTo>
                <a:lnTo>
                  <a:pt x="50" y="153"/>
                </a:lnTo>
                <a:lnTo>
                  <a:pt x="51" y="150"/>
                </a:lnTo>
                <a:lnTo>
                  <a:pt x="53" y="145"/>
                </a:lnTo>
                <a:lnTo>
                  <a:pt x="55" y="139"/>
                </a:lnTo>
                <a:lnTo>
                  <a:pt x="56" y="134"/>
                </a:lnTo>
                <a:lnTo>
                  <a:pt x="60" y="129"/>
                </a:lnTo>
                <a:lnTo>
                  <a:pt x="65" y="126"/>
                </a:lnTo>
                <a:lnTo>
                  <a:pt x="68" y="120"/>
                </a:lnTo>
                <a:lnTo>
                  <a:pt x="72" y="115"/>
                </a:lnTo>
                <a:lnTo>
                  <a:pt x="74" y="112"/>
                </a:lnTo>
                <a:lnTo>
                  <a:pt x="77" y="107"/>
                </a:lnTo>
                <a:lnTo>
                  <a:pt x="77" y="101"/>
                </a:lnTo>
                <a:lnTo>
                  <a:pt x="81" y="95"/>
                </a:lnTo>
                <a:lnTo>
                  <a:pt x="81" y="89"/>
                </a:lnTo>
                <a:lnTo>
                  <a:pt x="74" y="83"/>
                </a:lnTo>
                <a:lnTo>
                  <a:pt x="70" y="79"/>
                </a:lnTo>
                <a:lnTo>
                  <a:pt x="68" y="74"/>
                </a:lnTo>
                <a:lnTo>
                  <a:pt x="68" y="69"/>
                </a:lnTo>
                <a:lnTo>
                  <a:pt x="63" y="64"/>
                </a:lnTo>
                <a:lnTo>
                  <a:pt x="58" y="60"/>
                </a:lnTo>
                <a:lnTo>
                  <a:pt x="55" y="55"/>
                </a:lnTo>
                <a:lnTo>
                  <a:pt x="51" y="52"/>
                </a:lnTo>
                <a:lnTo>
                  <a:pt x="48" y="46"/>
                </a:lnTo>
                <a:lnTo>
                  <a:pt x="46" y="41"/>
                </a:lnTo>
                <a:lnTo>
                  <a:pt x="44" y="36"/>
                </a:lnTo>
                <a:lnTo>
                  <a:pt x="43" y="33"/>
                </a:lnTo>
                <a:lnTo>
                  <a:pt x="51" y="29"/>
                </a:lnTo>
                <a:lnTo>
                  <a:pt x="53" y="29"/>
                </a:lnTo>
                <a:lnTo>
                  <a:pt x="55" y="29"/>
                </a:lnTo>
                <a:lnTo>
                  <a:pt x="55" y="31"/>
                </a:lnTo>
                <a:lnTo>
                  <a:pt x="56" y="31"/>
                </a:lnTo>
                <a:lnTo>
                  <a:pt x="58" y="31"/>
                </a:lnTo>
                <a:lnTo>
                  <a:pt x="58" y="29"/>
                </a:lnTo>
                <a:lnTo>
                  <a:pt x="60" y="29"/>
                </a:lnTo>
                <a:lnTo>
                  <a:pt x="62" y="29"/>
                </a:lnTo>
                <a:lnTo>
                  <a:pt x="63" y="29"/>
                </a:lnTo>
                <a:lnTo>
                  <a:pt x="65" y="29"/>
                </a:lnTo>
                <a:lnTo>
                  <a:pt x="65" y="31"/>
                </a:lnTo>
                <a:lnTo>
                  <a:pt x="67" y="31"/>
                </a:lnTo>
                <a:lnTo>
                  <a:pt x="67" y="33"/>
                </a:lnTo>
                <a:lnTo>
                  <a:pt x="67" y="34"/>
                </a:lnTo>
                <a:lnTo>
                  <a:pt x="68" y="36"/>
                </a:lnTo>
                <a:lnTo>
                  <a:pt x="68" y="38"/>
                </a:lnTo>
                <a:lnTo>
                  <a:pt x="70" y="38"/>
                </a:lnTo>
                <a:lnTo>
                  <a:pt x="70" y="39"/>
                </a:lnTo>
                <a:lnTo>
                  <a:pt x="72" y="39"/>
                </a:lnTo>
                <a:lnTo>
                  <a:pt x="74" y="39"/>
                </a:lnTo>
                <a:lnTo>
                  <a:pt x="75" y="39"/>
                </a:lnTo>
                <a:lnTo>
                  <a:pt x="77" y="39"/>
                </a:lnTo>
                <a:lnTo>
                  <a:pt x="77" y="38"/>
                </a:lnTo>
                <a:lnTo>
                  <a:pt x="79" y="38"/>
                </a:lnTo>
                <a:lnTo>
                  <a:pt x="79" y="36"/>
                </a:lnTo>
                <a:lnTo>
                  <a:pt x="79" y="34"/>
                </a:lnTo>
                <a:lnTo>
                  <a:pt x="81" y="34"/>
                </a:lnTo>
                <a:lnTo>
                  <a:pt x="81" y="33"/>
                </a:lnTo>
                <a:lnTo>
                  <a:pt x="82" y="33"/>
                </a:lnTo>
                <a:lnTo>
                  <a:pt x="82" y="34"/>
                </a:lnTo>
                <a:lnTo>
                  <a:pt x="84" y="34"/>
                </a:lnTo>
                <a:lnTo>
                  <a:pt x="86" y="34"/>
                </a:lnTo>
                <a:lnTo>
                  <a:pt x="87" y="34"/>
                </a:lnTo>
                <a:lnTo>
                  <a:pt x="87" y="36"/>
                </a:lnTo>
                <a:lnTo>
                  <a:pt x="89" y="36"/>
                </a:lnTo>
                <a:lnTo>
                  <a:pt x="91" y="36"/>
                </a:lnTo>
                <a:lnTo>
                  <a:pt x="91" y="38"/>
                </a:lnTo>
                <a:lnTo>
                  <a:pt x="93" y="38"/>
                </a:lnTo>
                <a:lnTo>
                  <a:pt x="93" y="39"/>
                </a:lnTo>
                <a:lnTo>
                  <a:pt x="94" y="39"/>
                </a:lnTo>
                <a:lnTo>
                  <a:pt x="94" y="41"/>
                </a:lnTo>
                <a:lnTo>
                  <a:pt x="93" y="41"/>
                </a:lnTo>
                <a:lnTo>
                  <a:pt x="93" y="43"/>
                </a:lnTo>
                <a:lnTo>
                  <a:pt x="93" y="45"/>
                </a:lnTo>
                <a:lnTo>
                  <a:pt x="91" y="45"/>
                </a:lnTo>
                <a:lnTo>
                  <a:pt x="93" y="45"/>
                </a:lnTo>
                <a:lnTo>
                  <a:pt x="93" y="46"/>
                </a:lnTo>
                <a:lnTo>
                  <a:pt x="93" y="48"/>
                </a:lnTo>
                <a:lnTo>
                  <a:pt x="91" y="48"/>
                </a:lnTo>
                <a:lnTo>
                  <a:pt x="91" y="50"/>
                </a:lnTo>
                <a:lnTo>
                  <a:pt x="93" y="50"/>
                </a:lnTo>
                <a:lnTo>
                  <a:pt x="93" y="52"/>
                </a:lnTo>
                <a:lnTo>
                  <a:pt x="93" y="53"/>
                </a:lnTo>
                <a:lnTo>
                  <a:pt x="93" y="55"/>
                </a:lnTo>
                <a:lnTo>
                  <a:pt x="94" y="55"/>
                </a:lnTo>
                <a:lnTo>
                  <a:pt x="94" y="57"/>
                </a:lnTo>
                <a:lnTo>
                  <a:pt x="94" y="58"/>
                </a:lnTo>
                <a:lnTo>
                  <a:pt x="96" y="58"/>
                </a:lnTo>
                <a:lnTo>
                  <a:pt x="96" y="60"/>
                </a:lnTo>
                <a:lnTo>
                  <a:pt x="94" y="60"/>
                </a:lnTo>
                <a:lnTo>
                  <a:pt x="94" y="62"/>
                </a:lnTo>
                <a:lnTo>
                  <a:pt x="93" y="62"/>
                </a:lnTo>
                <a:lnTo>
                  <a:pt x="94" y="62"/>
                </a:lnTo>
                <a:lnTo>
                  <a:pt x="93" y="62"/>
                </a:lnTo>
                <a:lnTo>
                  <a:pt x="93" y="64"/>
                </a:lnTo>
                <a:lnTo>
                  <a:pt x="94" y="64"/>
                </a:lnTo>
                <a:lnTo>
                  <a:pt x="93" y="65"/>
                </a:lnTo>
                <a:lnTo>
                  <a:pt x="94" y="65"/>
                </a:lnTo>
                <a:lnTo>
                  <a:pt x="93" y="65"/>
                </a:lnTo>
                <a:lnTo>
                  <a:pt x="94" y="65"/>
                </a:lnTo>
                <a:lnTo>
                  <a:pt x="94" y="67"/>
                </a:lnTo>
                <a:lnTo>
                  <a:pt x="93" y="67"/>
                </a:lnTo>
                <a:lnTo>
                  <a:pt x="93" y="69"/>
                </a:lnTo>
                <a:lnTo>
                  <a:pt x="93" y="70"/>
                </a:lnTo>
                <a:lnTo>
                  <a:pt x="91" y="70"/>
                </a:lnTo>
                <a:lnTo>
                  <a:pt x="91" y="72"/>
                </a:lnTo>
                <a:lnTo>
                  <a:pt x="91" y="74"/>
                </a:lnTo>
                <a:lnTo>
                  <a:pt x="89" y="74"/>
                </a:lnTo>
                <a:lnTo>
                  <a:pt x="89" y="76"/>
                </a:lnTo>
                <a:lnTo>
                  <a:pt x="87" y="76"/>
                </a:lnTo>
                <a:lnTo>
                  <a:pt x="87" y="77"/>
                </a:lnTo>
                <a:lnTo>
                  <a:pt x="89" y="77"/>
                </a:lnTo>
                <a:lnTo>
                  <a:pt x="91" y="77"/>
                </a:lnTo>
                <a:lnTo>
                  <a:pt x="91" y="79"/>
                </a:lnTo>
                <a:lnTo>
                  <a:pt x="93" y="79"/>
                </a:lnTo>
                <a:lnTo>
                  <a:pt x="94" y="79"/>
                </a:lnTo>
                <a:lnTo>
                  <a:pt x="94" y="77"/>
                </a:lnTo>
                <a:lnTo>
                  <a:pt x="96" y="77"/>
                </a:lnTo>
                <a:lnTo>
                  <a:pt x="96" y="76"/>
                </a:lnTo>
                <a:lnTo>
                  <a:pt x="98" y="76"/>
                </a:lnTo>
                <a:lnTo>
                  <a:pt x="99" y="76"/>
                </a:lnTo>
                <a:lnTo>
                  <a:pt x="101" y="76"/>
                </a:lnTo>
                <a:lnTo>
                  <a:pt x="101" y="74"/>
                </a:lnTo>
                <a:lnTo>
                  <a:pt x="103" y="74"/>
                </a:lnTo>
                <a:lnTo>
                  <a:pt x="105" y="74"/>
                </a:lnTo>
                <a:lnTo>
                  <a:pt x="105" y="72"/>
                </a:lnTo>
                <a:lnTo>
                  <a:pt x="106" y="72"/>
                </a:lnTo>
                <a:lnTo>
                  <a:pt x="108" y="72"/>
                </a:lnTo>
                <a:lnTo>
                  <a:pt x="108" y="70"/>
                </a:lnTo>
                <a:lnTo>
                  <a:pt x="110" y="70"/>
                </a:lnTo>
                <a:lnTo>
                  <a:pt x="110" y="69"/>
                </a:lnTo>
                <a:lnTo>
                  <a:pt x="111" y="69"/>
                </a:lnTo>
                <a:lnTo>
                  <a:pt x="113" y="69"/>
                </a:lnTo>
                <a:lnTo>
                  <a:pt x="113" y="67"/>
                </a:lnTo>
                <a:lnTo>
                  <a:pt x="115" y="67"/>
                </a:lnTo>
                <a:lnTo>
                  <a:pt x="115" y="65"/>
                </a:lnTo>
                <a:lnTo>
                  <a:pt x="115" y="64"/>
                </a:lnTo>
                <a:lnTo>
                  <a:pt x="117" y="64"/>
                </a:lnTo>
                <a:lnTo>
                  <a:pt x="117" y="62"/>
                </a:lnTo>
                <a:lnTo>
                  <a:pt x="117" y="60"/>
                </a:lnTo>
                <a:lnTo>
                  <a:pt x="118" y="60"/>
                </a:lnTo>
                <a:lnTo>
                  <a:pt x="118" y="58"/>
                </a:lnTo>
                <a:lnTo>
                  <a:pt x="118" y="57"/>
                </a:lnTo>
                <a:lnTo>
                  <a:pt x="120" y="57"/>
                </a:lnTo>
                <a:lnTo>
                  <a:pt x="120" y="55"/>
                </a:lnTo>
                <a:lnTo>
                  <a:pt x="122" y="53"/>
                </a:lnTo>
                <a:lnTo>
                  <a:pt x="122" y="52"/>
                </a:lnTo>
                <a:lnTo>
                  <a:pt x="124" y="52"/>
                </a:lnTo>
                <a:lnTo>
                  <a:pt x="124" y="50"/>
                </a:lnTo>
                <a:lnTo>
                  <a:pt x="125" y="50"/>
                </a:lnTo>
                <a:lnTo>
                  <a:pt x="125" y="48"/>
                </a:lnTo>
                <a:lnTo>
                  <a:pt x="127" y="48"/>
                </a:lnTo>
                <a:lnTo>
                  <a:pt x="127" y="46"/>
                </a:lnTo>
                <a:lnTo>
                  <a:pt x="129" y="46"/>
                </a:lnTo>
                <a:lnTo>
                  <a:pt x="129" y="45"/>
                </a:lnTo>
                <a:lnTo>
                  <a:pt x="130" y="45"/>
                </a:lnTo>
                <a:lnTo>
                  <a:pt x="130" y="43"/>
                </a:lnTo>
                <a:lnTo>
                  <a:pt x="130" y="41"/>
                </a:lnTo>
                <a:lnTo>
                  <a:pt x="130" y="39"/>
                </a:lnTo>
                <a:lnTo>
                  <a:pt x="132" y="39"/>
                </a:lnTo>
                <a:lnTo>
                  <a:pt x="132" y="38"/>
                </a:lnTo>
                <a:lnTo>
                  <a:pt x="132" y="36"/>
                </a:lnTo>
                <a:lnTo>
                  <a:pt x="134" y="36"/>
                </a:lnTo>
                <a:lnTo>
                  <a:pt x="134" y="34"/>
                </a:lnTo>
                <a:lnTo>
                  <a:pt x="136" y="34"/>
                </a:lnTo>
                <a:lnTo>
                  <a:pt x="137" y="34"/>
                </a:lnTo>
                <a:lnTo>
                  <a:pt x="137" y="33"/>
                </a:lnTo>
                <a:lnTo>
                  <a:pt x="139" y="33"/>
                </a:lnTo>
                <a:lnTo>
                  <a:pt x="141" y="33"/>
                </a:lnTo>
                <a:lnTo>
                  <a:pt x="141" y="31"/>
                </a:lnTo>
                <a:lnTo>
                  <a:pt x="142" y="31"/>
                </a:lnTo>
                <a:lnTo>
                  <a:pt x="144" y="31"/>
                </a:lnTo>
                <a:lnTo>
                  <a:pt x="144" y="33"/>
                </a:lnTo>
                <a:lnTo>
                  <a:pt x="146" y="33"/>
                </a:lnTo>
                <a:lnTo>
                  <a:pt x="146" y="34"/>
                </a:lnTo>
                <a:lnTo>
                  <a:pt x="146" y="36"/>
                </a:lnTo>
                <a:lnTo>
                  <a:pt x="148" y="36"/>
                </a:lnTo>
                <a:lnTo>
                  <a:pt x="148" y="38"/>
                </a:lnTo>
                <a:lnTo>
                  <a:pt x="148" y="39"/>
                </a:lnTo>
                <a:lnTo>
                  <a:pt x="149" y="39"/>
                </a:lnTo>
                <a:lnTo>
                  <a:pt x="149" y="41"/>
                </a:lnTo>
                <a:lnTo>
                  <a:pt x="151" y="41"/>
                </a:lnTo>
                <a:lnTo>
                  <a:pt x="153" y="41"/>
                </a:lnTo>
                <a:lnTo>
                  <a:pt x="155" y="41"/>
                </a:lnTo>
                <a:lnTo>
                  <a:pt x="155" y="43"/>
                </a:lnTo>
                <a:lnTo>
                  <a:pt x="156" y="43"/>
                </a:lnTo>
                <a:lnTo>
                  <a:pt x="156" y="45"/>
                </a:lnTo>
                <a:lnTo>
                  <a:pt x="158" y="45"/>
                </a:lnTo>
                <a:lnTo>
                  <a:pt x="158" y="46"/>
                </a:lnTo>
                <a:lnTo>
                  <a:pt x="160" y="46"/>
                </a:lnTo>
                <a:lnTo>
                  <a:pt x="160" y="48"/>
                </a:lnTo>
                <a:lnTo>
                  <a:pt x="161" y="48"/>
                </a:lnTo>
                <a:lnTo>
                  <a:pt x="163" y="48"/>
                </a:lnTo>
                <a:lnTo>
                  <a:pt x="163" y="50"/>
                </a:lnTo>
                <a:lnTo>
                  <a:pt x="165" y="50"/>
                </a:lnTo>
                <a:lnTo>
                  <a:pt x="167" y="50"/>
                </a:lnTo>
                <a:lnTo>
                  <a:pt x="167" y="52"/>
                </a:lnTo>
                <a:lnTo>
                  <a:pt x="168" y="52"/>
                </a:lnTo>
                <a:lnTo>
                  <a:pt x="170" y="52"/>
                </a:lnTo>
                <a:lnTo>
                  <a:pt x="170" y="53"/>
                </a:lnTo>
                <a:lnTo>
                  <a:pt x="172" y="53"/>
                </a:lnTo>
                <a:lnTo>
                  <a:pt x="172" y="52"/>
                </a:lnTo>
                <a:lnTo>
                  <a:pt x="173" y="52"/>
                </a:lnTo>
                <a:lnTo>
                  <a:pt x="175" y="52"/>
                </a:lnTo>
                <a:lnTo>
                  <a:pt x="177" y="52"/>
                </a:lnTo>
                <a:lnTo>
                  <a:pt x="177" y="50"/>
                </a:lnTo>
                <a:lnTo>
                  <a:pt x="179" y="50"/>
                </a:lnTo>
                <a:lnTo>
                  <a:pt x="180" y="50"/>
                </a:lnTo>
                <a:lnTo>
                  <a:pt x="182" y="50"/>
                </a:lnTo>
                <a:lnTo>
                  <a:pt x="182" y="52"/>
                </a:lnTo>
                <a:lnTo>
                  <a:pt x="182" y="50"/>
                </a:lnTo>
                <a:lnTo>
                  <a:pt x="184" y="50"/>
                </a:lnTo>
                <a:lnTo>
                  <a:pt x="185" y="50"/>
                </a:lnTo>
                <a:lnTo>
                  <a:pt x="185" y="48"/>
                </a:lnTo>
                <a:lnTo>
                  <a:pt x="187" y="48"/>
                </a:lnTo>
                <a:lnTo>
                  <a:pt x="189" y="48"/>
                </a:lnTo>
                <a:lnTo>
                  <a:pt x="189" y="46"/>
                </a:lnTo>
                <a:lnTo>
                  <a:pt x="191" y="46"/>
                </a:lnTo>
                <a:lnTo>
                  <a:pt x="192" y="46"/>
                </a:lnTo>
                <a:lnTo>
                  <a:pt x="192" y="45"/>
                </a:lnTo>
                <a:lnTo>
                  <a:pt x="194" y="45"/>
                </a:lnTo>
                <a:lnTo>
                  <a:pt x="194" y="46"/>
                </a:lnTo>
                <a:lnTo>
                  <a:pt x="196" y="46"/>
                </a:lnTo>
                <a:lnTo>
                  <a:pt x="198" y="46"/>
                </a:lnTo>
                <a:lnTo>
                  <a:pt x="198" y="48"/>
                </a:lnTo>
                <a:lnTo>
                  <a:pt x="199" y="48"/>
                </a:lnTo>
                <a:lnTo>
                  <a:pt x="201" y="48"/>
                </a:lnTo>
                <a:lnTo>
                  <a:pt x="203" y="48"/>
                </a:lnTo>
                <a:lnTo>
                  <a:pt x="203" y="50"/>
                </a:lnTo>
                <a:lnTo>
                  <a:pt x="204" y="50"/>
                </a:lnTo>
                <a:lnTo>
                  <a:pt x="204" y="52"/>
                </a:lnTo>
                <a:lnTo>
                  <a:pt x="206" y="52"/>
                </a:lnTo>
                <a:lnTo>
                  <a:pt x="206" y="53"/>
                </a:lnTo>
                <a:lnTo>
                  <a:pt x="206" y="55"/>
                </a:lnTo>
                <a:lnTo>
                  <a:pt x="206" y="57"/>
                </a:lnTo>
                <a:lnTo>
                  <a:pt x="208" y="57"/>
                </a:lnTo>
                <a:lnTo>
                  <a:pt x="208" y="58"/>
                </a:lnTo>
                <a:lnTo>
                  <a:pt x="208" y="60"/>
                </a:lnTo>
                <a:lnTo>
                  <a:pt x="210" y="60"/>
                </a:lnTo>
                <a:lnTo>
                  <a:pt x="210" y="62"/>
                </a:lnTo>
                <a:lnTo>
                  <a:pt x="211" y="62"/>
                </a:lnTo>
                <a:lnTo>
                  <a:pt x="211" y="64"/>
                </a:lnTo>
                <a:lnTo>
                  <a:pt x="213" y="64"/>
                </a:lnTo>
                <a:lnTo>
                  <a:pt x="213" y="65"/>
                </a:lnTo>
                <a:lnTo>
                  <a:pt x="213" y="64"/>
                </a:lnTo>
                <a:lnTo>
                  <a:pt x="215" y="64"/>
                </a:lnTo>
                <a:lnTo>
                  <a:pt x="215" y="62"/>
                </a:lnTo>
                <a:lnTo>
                  <a:pt x="216" y="62"/>
                </a:lnTo>
                <a:lnTo>
                  <a:pt x="218" y="62"/>
                </a:lnTo>
                <a:lnTo>
                  <a:pt x="220" y="62"/>
                </a:lnTo>
                <a:lnTo>
                  <a:pt x="222" y="62"/>
                </a:lnTo>
                <a:lnTo>
                  <a:pt x="223" y="62"/>
                </a:lnTo>
                <a:lnTo>
                  <a:pt x="223" y="60"/>
                </a:lnTo>
                <a:lnTo>
                  <a:pt x="225" y="60"/>
                </a:lnTo>
                <a:lnTo>
                  <a:pt x="225" y="62"/>
                </a:lnTo>
                <a:lnTo>
                  <a:pt x="227" y="62"/>
                </a:lnTo>
                <a:lnTo>
                  <a:pt x="227" y="60"/>
                </a:lnTo>
                <a:lnTo>
                  <a:pt x="227" y="58"/>
                </a:lnTo>
                <a:lnTo>
                  <a:pt x="229" y="58"/>
                </a:lnTo>
                <a:lnTo>
                  <a:pt x="229" y="57"/>
                </a:lnTo>
                <a:lnTo>
                  <a:pt x="229" y="55"/>
                </a:lnTo>
                <a:lnTo>
                  <a:pt x="230" y="55"/>
                </a:lnTo>
                <a:lnTo>
                  <a:pt x="230" y="53"/>
                </a:lnTo>
                <a:lnTo>
                  <a:pt x="230" y="52"/>
                </a:lnTo>
                <a:lnTo>
                  <a:pt x="232" y="50"/>
                </a:lnTo>
                <a:lnTo>
                  <a:pt x="232" y="48"/>
                </a:lnTo>
                <a:lnTo>
                  <a:pt x="232" y="46"/>
                </a:lnTo>
                <a:lnTo>
                  <a:pt x="230" y="46"/>
                </a:lnTo>
                <a:lnTo>
                  <a:pt x="230" y="45"/>
                </a:lnTo>
                <a:lnTo>
                  <a:pt x="229" y="45"/>
                </a:lnTo>
                <a:lnTo>
                  <a:pt x="229" y="43"/>
                </a:lnTo>
                <a:lnTo>
                  <a:pt x="227" y="41"/>
                </a:lnTo>
                <a:lnTo>
                  <a:pt x="225" y="41"/>
                </a:lnTo>
                <a:lnTo>
                  <a:pt x="225" y="39"/>
                </a:lnTo>
                <a:lnTo>
                  <a:pt x="227" y="38"/>
                </a:lnTo>
                <a:lnTo>
                  <a:pt x="225" y="38"/>
                </a:lnTo>
                <a:lnTo>
                  <a:pt x="225" y="36"/>
                </a:lnTo>
                <a:lnTo>
                  <a:pt x="227" y="36"/>
                </a:lnTo>
                <a:lnTo>
                  <a:pt x="229" y="36"/>
                </a:lnTo>
                <a:lnTo>
                  <a:pt x="230" y="36"/>
                </a:lnTo>
                <a:lnTo>
                  <a:pt x="232" y="36"/>
                </a:lnTo>
                <a:lnTo>
                  <a:pt x="234" y="36"/>
                </a:lnTo>
                <a:lnTo>
                  <a:pt x="234" y="34"/>
                </a:lnTo>
                <a:lnTo>
                  <a:pt x="232" y="34"/>
                </a:lnTo>
                <a:lnTo>
                  <a:pt x="232" y="33"/>
                </a:lnTo>
                <a:lnTo>
                  <a:pt x="234" y="33"/>
                </a:lnTo>
                <a:lnTo>
                  <a:pt x="234" y="31"/>
                </a:lnTo>
                <a:lnTo>
                  <a:pt x="235" y="31"/>
                </a:lnTo>
                <a:lnTo>
                  <a:pt x="237" y="31"/>
                </a:lnTo>
                <a:lnTo>
                  <a:pt x="239" y="31"/>
                </a:lnTo>
                <a:lnTo>
                  <a:pt x="241" y="31"/>
                </a:lnTo>
                <a:lnTo>
                  <a:pt x="242" y="31"/>
                </a:lnTo>
                <a:lnTo>
                  <a:pt x="242" y="33"/>
                </a:lnTo>
                <a:lnTo>
                  <a:pt x="244" y="33"/>
                </a:lnTo>
                <a:lnTo>
                  <a:pt x="244" y="31"/>
                </a:lnTo>
                <a:lnTo>
                  <a:pt x="246" y="31"/>
                </a:lnTo>
                <a:lnTo>
                  <a:pt x="246" y="29"/>
                </a:lnTo>
                <a:lnTo>
                  <a:pt x="247" y="29"/>
                </a:lnTo>
                <a:lnTo>
                  <a:pt x="249" y="29"/>
                </a:lnTo>
                <a:lnTo>
                  <a:pt x="249" y="27"/>
                </a:lnTo>
                <a:lnTo>
                  <a:pt x="249" y="29"/>
                </a:lnTo>
                <a:lnTo>
                  <a:pt x="251" y="29"/>
                </a:lnTo>
                <a:lnTo>
                  <a:pt x="253" y="31"/>
                </a:lnTo>
                <a:lnTo>
                  <a:pt x="254" y="31"/>
                </a:lnTo>
                <a:lnTo>
                  <a:pt x="254" y="29"/>
                </a:lnTo>
                <a:lnTo>
                  <a:pt x="256" y="29"/>
                </a:lnTo>
                <a:lnTo>
                  <a:pt x="254" y="29"/>
                </a:lnTo>
                <a:lnTo>
                  <a:pt x="256" y="29"/>
                </a:lnTo>
                <a:lnTo>
                  <a:pt x="256" y="27"/>
                </a:lnTo>
                <a:lnTo>
                  <a:pt x="256" y="26"/>
                </a:lnTo>
                <a:lnTo>
                  <a:pt x="256" y="27"/>
                </a:lnTo>
                <a:lnTo>
                  <a:pt x="258" y="27"/>
                </a:lnTo>
                <a:lnTo>
                  <a:pt x="258" y="26"/>
                </a:lnTo>
                <a:lnTo>
                  <a:pt x="258" y="27"/>
                </a:lnTo>
                <a:lnTo>
                  <a:pt x="259" y="27"/>
                </a:lnTo>
                <a:lnTo>
                  <a:pt x="261" y="27"/>
                </a:lnTo>
                <a:lnTo>
                  <a:pt x="263" y="27"/>
                </a:lnTo>
                <a:lnTo>
                  <a:pt x="265" y="27"/>
                </a:lnTo>
                <a:lnTo>
                  <a:pt x="265" y="29"/>
                </a:lnTo>
                <a:lnTo>
                  <a:pt x="263" y="29"/>
                </a:lnTo>
                <a:lnTo>
                  <a:pt x="265" y="29"/>
                </a:lnTo>
                <a:lnTo>
                  <a:pt x="266" y="29"/>
                </a:lnTo>
                <a:lnTo>
                  <a:pt x="266" y="31"/>
                </a:lnTo>
                <a:lnTo>
                  <a:pt x="266" y="29"/>
                </a:lnTo>
                <a:lnTo>
                  <a:pt x="268" y="29"/>
                </a:lnTo>
                <a:lnTo>
                  <a:pt x="268" y="31"/>
                </a:lnTo>
                <a:lnTo>
                  <a:pt x="270" y="31"/>
                </a:lnTo>
                <a:lnTo>
                  <a:pt x="272" y="31"/>
                </a:lnTo>
                <a:lnTo>
                  <a:pt x="272" y="29"/>
                </a:lnTo>
                <a:lnTo>
                  <a:pt x="273" y="29"/>
                </a:lnTo>
                <a:lnTo>
                  <a:pt x="273" y="31"/>
                </a:lnTo>
                <a:lnTo>
                  <a:pt x="273" y="29"/>
                </a:lnTo>
                <a:lnTo>
                  <a:pt x="273" y="31"/>
                </a:lnTo>
                <a:lnTo>
                  <a:pt x="275" y="31"/>
                </a:lnTo>
                <a:lnTo>
                  <a:pt x="275" y="29"/>
                </a:lnTo>
                <a:lnTo>
                  <a:pt x="275" y="31"/>
                </a:lnTo>
                <a:lnTo>
                  <a:pt x="277" y="31"/>
                </a:lnTo>
                <a:lnTo>
                  <a:pt x="277" y="29"/>
                </a:lnTo>
                <a:lnTo>
                  <a:pt x="278" y="29"/>
                </a:lnTo>
                <a:lnTo>
                  <a:pt x="278" y="31"/>
                </a:lnTo>
                <a:lnTo>
                  <a:pt x="280" y="31"/>
                </a:lnTo>
                <a:lnTo>
                  <a:pt x="282" y="31"/>
                </a:lnTo>
                <a:lnTo>
                  <a:pt x="282" y="29"/>
                </a:lnTo>
                <a:lnTo>
                  <a:pt x="284" y="29"/>
                </a:lnTo>
                <a:lnTo>
                  <a:pt x="284" y="27"/>
                </a:lnTo>
                <a:lnTo>
                  <a:pt x="285" y="27"/>
                </a:lnTo>
                <a:lnTo>
                  <a:pt x="285" y="29"/>
                </a:lnTo>
                <a:lnTo>
                  <a:pt x="287" y="29"/>
                </a:lnTo>
                <a:lnTo>
                  <a:pt x="285" y="29"/>
                </a:lnTo>
                <a:lnTo>
                  <a:pt x="285" y="31"/>
                </a:lnTo>
                <a:lnTo>
                  <a:pt x="287" y="31"/>
                </a:lnTo>
                <a:lnTo>
                  <a:pt x="287" y="33"/>
                </a:lnTo>
                <a:lnTo>
                  <a:pt x="289" y="33"/>
                </a:lnTo>
                <a:lnTo>
                  <a:pt x="289" y="34"/>
                </a:lnTo>
                <a:lnTo>
                  <a:pt x="289" y="33"/>
                </a:lnTo>
                <a:lnTo>
                  <a:pt x="290" y="33"/>
                </a:lnTo>
                <a:lnTo>
                  <a:pt x="292" y="33"/>
                </a:lnTo>
                <a:lnTo>
                  <a:pt x="294" y="33"/>
                </a:lnTo>
                <a:lnTo>
                  <a:pt x="296" y="33"/>
                </a:lnTo>
                <a:lnTo>
                  <a:pt x="297" y="33"/>
                </a:lnTo>
                <a:lnTo>
                  <a:pt x="299" y="33"/>
                </a:lnTo>
                <a:lnTo>
                  <a:pt x="301" y="33"/>
                </a:lnTo>
                <a:lnTo>
                  <a:pt x="303" y="33"/>
                </a:lnTo>
                <a:lnTo>
                  <a:pt x="304" y="33"/>
                </a:lnTo>
                <a:lnTo>
                  <a:pt x="304" y="34"/>
                </a:lnTo>
                <a:lnTo>
                  <a:pt x="304" y="33"/>
                </a:lnTo>
                <a:lnTo>
                  <a:pt x="306" y="33"/>
                </a:lnTo>
                <a:lnTo>
                  <a:pt x="306" y="34"/>
                </a:lnTo>
                <a:lnTo>
                  <a:pt x="308" y="34"/>
                </a:lnTo>
                <a:lnTo>
                  <a:pt x="308" y="33"/>
                </a:lnTo>
                <a:lnTo>
                  <a:pt x="309" y="33"/>
                </a:lnTo>
                <a:lnTo>
                  <a:pt x="311" y="33"/>
                </a:lnTo>
                <a:lnTo>
                  <a:pt x="311" y="31"/>
                </a:lnTo>
                <a:lnTo>
                  <a:pt x="311" y="33"/>
                </a:lnTo>
                <a:lnTo>
                  <a:pt x="313" y="33"/>
                </a:lnTo>
                <a:lnTo>
                  <a:pt x="313" y="31"/>
                </a:lnTo>
                <a:lnTo>
                  <a:pt x="315" y="31"/>
                </a:lnTo>
                <a:lnTo>
                  <a:pt x="315" y="29"/>
                </a:lnTo>
                <a:lnTo>
                  <a:pt x="315" y="27"/>
                </a:lnTo>
                <a:lnTo>
                  <a:pt x="313" y="27"/>
                </a:lnTo>
                <a:lnTo>
                  <a:pt x="313" y="26"/>
                </a:lnTo>
                <a:lnTo>
                  <a:pt x="315" y="26"/>
                </a:lnTo>
                <a:lnTo>
                  <a:pt x="315" y="24"/>
                </a:lnTo>
                <a:lnTo>
                  <a:pt x="315" y="22"/>
                </a:lnTo>
                <a:lnTo>
                  <a:pt x="315" y="21"/>
                </a:lnTo>
                <a:lnTo>
                  <a:pt x="315" y="19"/>
                </a:lnTo>
                <a:lnTo>
                  <a:pt x="316" y="19"/>
                </a:lnTo>
                <a:lnTo>
                  <a:pt x="316" y="17"/>
                </a:lnTo>
                <a:lnTo>
                  <a:pt x="318" y="17"/>
                </a:lnTo>
                <a:lnTo>
                  <a:pt x="318" y="15"/>
                </a:lnTo>
                <a:lnTo>
                  <a:pt x="320" y="15"/>
                </a:lnTo>
                <a:lnTo>
                  <a:pt x="320" y="14"/>
                </a:lnTo>
                <a:lnTo>
                  <a:pt x="318" y="14"/>
                </a:lnTo>
                <a:lnTo>
                  <a:pt x="320" y="12"/>
                </a:lnTo>
                <a:lnTo>
                  <a:pt x="320" y="10"/>
                </a:lnTo>
                <a:lnTo>
                  <a:pt x="320" y="9"/>
                </a:lnTo>
                <a:lnTo>
                  <a:pt x="320" y="7"/>
                </a:lnTo>
                <a:lnTo>
                  <a:pt x="320" y="5"/>
                </a:lnTo>
                <a:lnTo>
                  <a:pt x="320" y="3"/>
                </a:lnTo>
                <a:lnTo>
                  <a:pt x="321" y="3"/>
                </a:lnTo>
                <a:lnTo>
                  <a:pt x="320" y="2"/>
                </a:lnTo>
                <a:lnTo>
                  <a:pt x="321" y="2"/>
                </a:lnTo>
                <a:lnTo>
                  <a:pt x="321" y="0"/>
                </a:lnTo>
                <a:lnTo>
                  <a:pt x="323" y="0"/>
                </a:lnTo>
                <a:lnTo>
                  <a:pt x="323" y="2"/>
                </a:lnTo>
                <a:close/>
              </a:path>
            </a:pathLst>
          </a:custGeom>
          <a:solidFill>
            <a:schemeClr val="tx2"/>
          </a:solidFill>
          <a:ln w="9525">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78" name="Freeform 31"/>
          <p:cNvSpPr>
            <a:spLocks/>
          </p:cNvSpPr>
          <p:nvPr/>
        </p:nvSpPr>
        <p:spPr bwMode="auto">
          <a:xfrm>
            <a:off x="6122976" y="5110040"/>
            <a:ext cx="469648" cy="515098"/>
          </a:xfrm>
          <a:custGeom>
            <a:avLst/>
            <a:gdLst>
              <a:gd name="T0" fmla="*/ 67 w 248"/>
              <a:gd name="T1" fmla="*/ 4 h 272"/>
              <a:gd name="T2" fmla="*/ 76 w 248"/>
              <a:gd name="T3" fmla="*/ 5 h 272"/>
              <a:gd name="T4" fmla="*/ 81 w 248"/>
              <a:gd name="T5" fmla="*/ 11 h 272"/>
              <a:gd name="T6" fmla="*/ 91 w 248"/>
              <a:gd name="T7" fmla="*/ 5 h 272"/>
              <a:gd name="T8" fmla="*/ 98 w 248"/>
              <a:gd name="T9" fmla="*/ 12 h 272"/>
              <a:gd name="T10" fmla="*/ 109 w 248"/>
              <a:gd name="T11" fmla="*/ 14 h 272"/>
              <a:gd name="T12" fmla="*/ 124 w 248"/>
              <a:gd name="T13" fmla="*/ 12 h 272"/>
              <a:gd name="T14" fmla="*/ 136 w 248"/>
              <a:gd name="T15" fmla="*/ 17 h 272"/>
              <a:gd name="T16" fmla="*/ 143 w 248"/>
              <a:gd name="T17" fmla="*/ 23 h 272"/>
              <a:gd name="T18" fmla="*/ 145 w 248"/>
              <a:gd name="T19" fmla="*/ 33 h 272"/>
              <a:gd name="T20" fmla="*/ 145 w 248"/>
              <a:gd name="T21" fmla="*/ 43 h 272"/>
              <a:gd name="T22" fmla="*/ 148 w 248"/>
              <a:gd name="T23" fmla="*/ 52 h 272"/>
              <a:gd name="T24" fmla="*/ 165 w 248"/>
              <a:gd name="T25" fmla="*/ 50 h 272"/>
              <a:gd name="T26" fmla="*/ 183 w 248"/>
              <a:gd name="T27" fmla="*/ 50 h 272"/>
              <a:gd name="T28" fmla="*/ 200 w 248"/>
              <a:gd name="T29" fmla="*/ 50 h 272"/>
              <a:gd name="T30" fmla="*/ 217 w 248"/>
              <a:gd name="T31" fmla="*/ 50 h 272"/>
              <a:gd name="T32" fmla="*/ 234 w 248"/>
              <a:gd name="T33" fmla="*/ 50 h 272"/>
              <a:gd name="T34" fmla="*/ 245 w 248"/>
              <a:gd name="T35" fmla="*/ 52 h 272"/>
              <a:gd name="T36" fmla="*/ 234 w 248"/>
              <a:gd name="T37" fmla="*/ 55 h 272"/>
              <a:gd name="T38" fmla="*/ 227 w 248"/>
              <a:gd name="T39" fmla="*/ 62 h 272"/>
              <a:gd name="T40" fmla="*/ 215 w 248"/>
              <a:gd name="T41" fmla="*/ 61 h 272"/>
              <a:gd name="T42" fmla="*/ 205 w 248"/>
              <a:gd name="T43" fmla="*/ 64 h 272"/>
              <a:gd name="T44" fmla="*/ 195 w 248"/>
              <a:gd name="T45" fmla="*/ 73 h 272"/>
              <a:gd name="T46" fmla="*/ 184 w 248"/>
              <a:gd name="T47" fmla="*/ 79 h 272"/>
              <a:gd name="T48" fmla="*/ 179 w 248"/>
              <a:gd name="T49" fmla="*/ 93 h 272"/>
              <a:gd name="T50" fmla="*/ 171 w 248"/>
              <a:gd name="T51" fmla="*/ 102 h 272"/>
              <a:gd name="T52" fmla="*/ 169 w 248"/>
              <a:gd name="T53" fmla="*/ 114 h 272"/>
              <a:gd name="T54" fmla="*/ 162 w 248"/>
              <a:gd name="T55" fmla="*/ 126 h 272"/>
              <a:gd name="T56" fmla="*/ 153 w 248"/>
              <a:gd name="T57" fmla="*/ 135 h 272"/>
              <a:gd name="T58" fmla="*/ 150 w 248"/>
              <a:gd name="T59" fmla="*/ 141 h 272"/>
              <a:gd name="T60" fmla="*/ 140 w 248"/>
              <a:gd name="T61" fmla="*/ 148 h 272"/>
              <a:gd name="T62" fmla="*/ 131 w 248"/>
              <a:gd name="T63" fmla="*/ 153 h 272"/>
              <a:gd name="T64" fmla="*/ 122 w 248"/>
              <a:gd name="T65" fmla="*/ 162 h 272"/>
              <a:gd name="T66" fmla="*/ 119 w 248"/>
              <a:gd name="T67" fmla="*/ 174 h 272"/>
              <a:gd name="T68" fmla="*/ 122 w 248"/>
              <a:gd name="T69" fmla="*/ 188 h 272"/>
              <a:gd name="T70" fmla="*/ 124 w 248"/>
              <a:gd name="T71" fmla="*/ 203 h 272"/>
              <a:gd name="T72" fmla="*/ 114 w 248"/>
              <a:gd name="T73" fmla="*/ 210 h 272"/>
              <a:gd name="T74" fmla="*/ 104 w 248"/>
              <a:gd name="T75" fmla="*/ 219 h 272"/>
              <a:gd name="T76" fmla="*/ 107 w 248"/>
              <a:gd name="T77" fmla="*/ 233 h 272"/>
              <a:gd name="T78" fmla="*/ 112 w 248"/>
              <a:gd name="T79" fmla="*/ 245 h 272"/>
              <a:gd name="T80" fmla="*/ 112 w 248"/>
              <a:gd name="T81" fmla="*/ 262 h 272"/>
              <a:gd name="T82" fmla="*/ 107 w 248"/>
              <a:gd name="T83" fmla="*/ 271 h 272"/>
              <a:gd name="T84" fmla="*/ 97 w 248"/>
              <a:gd name="T85" fmla="*/ 267 h 272"/>
              <a:gd name="T86" fmla="*/ 90 w 248"/>
              <a:gd name="T87" fmla="*/ 255 h 272"/>
              <a:gd name="T88" fmla="*/ 83 w 248"/>
              <a:gd name="T89" fmla="*/ 245 h 272"/>
              <a:gd name="T90" fmla="*/ 73 w 248"/>
              <a:gd name="T91" fmla="*/ 238 h 272"/>
              <a:gd name="T92" fmla="*/ 67 w 248"/>
              <a:gd name="T93" fmla="*/ 229 h 272"/>
              <a:gd name="T94" fmla="*/ 62 w 248"/>
              <a:gd name="T95" fmla="*/ 221 h 272"/>
              <a:gd name="T96" fmla="*/ 54 w 248"/>
              <a:gd name="T97" fmla="*/ 212 h 272"/>
              <a:gd name="T98" fmla="*/ 48 w 248"/>
              <a:gd name="T99" fmla="*/ 203 h 272"/>
              <a:gd name="T100" fmla="*/ 43 w 248"/>
              <a:gd name="T101" fmla="*/ 190 h 272"/>
              <a:gd name="T102" fmla="*/ 43 w 248"/>
              <a:gd name="T103" fmla="*/ 176 h 272"/>
              <a:gd name="T104" fmla="*/ 38 w 248"/>
              <a:gd name="T105" fmla="*/ 166 h 272"/>
              <a:gd name="T106" fmla="*/ 35 w 248"/>
              <a:gd name="T107" fmla="*/ 155 h 272"/>
              <a:gd name="T108" fmla="*/ 26 w 248"/>
              <a:gd name="T109" fmla="*/ 147 h 272"/>
              <a:gd name="T110" fmla="*/ 23 w 248"/>
              <a:gd name="T111" fmla="*/ 135 h 272"/>
              <a:gd name="T112" fmla="*/ 14 w 248"/>
              <a:gd name="T113" fmla="*/ 126 h 272"/>
              <a:gd name="T114" fmla="*/ 5 w 248"/>
              <a:gd name="T115" fmla="*/ 117 h 272"/>
              <a:gd name="T116" fmla="*/ 4 w 248"/>
              <a:gd name="T117" fmla="*/ 105 h 272"/>
              <a:gd name="T118" fmla="*/ 11 w 248"/>
              <a:gd name="T119" fmla="*/ 69 h 272"/>
              <a:gd name="T120" fmla="*/ 45 w 248"/>
              <a:gd name="T121" fmla="*/ 3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8" h="272">
                <a:moveTo>
                  <a:pt x="54" y="0"/>
                </a:moveTo>
                <a:lnTo>
                  <a:pt x="55" y="0"/>
                </a:lnTo>
                <a:lnTo>
                  <a:pt x="57" y="2"/>
                </a:lnTo>
                <a:lnTo>
                  <a:pt x="59" y="2"/>
                </a:lnTo>
                <a:lnTo>
                  <a:pt x="59" y="4"/>
                </a:lnTo>
                <a:lnTo>
                  <a:pt x="61" y="4"/>
                </a:lnTo>
                <a:lnTo>
                  <a:pt x="62" y="4"/>
                </a:lnTo>
                <a:lnTo>
                  <a:pt x="64" y="4"/>
                </a:lnTo>
                <a:lnTo>
                  <a:pt x="66" y="4"/>
                </a:lnTo>
                <a:lnTo>
                  <a:pt x="67" y="4"/>
                </a:lnTo>
                <a:lnTo>
                  <a:pt x="67" y="5"/>
                </a:lnTo>
                <a:lnTo>
                  <a:pt x="69" y="5"/>
                </a:lnTo>
                <a:lnTo>
                  <a:pt x="69" y="7"/>
                </a:lnTo>
                <a:lnTo>
                  <a:pt x="69" y="5"/>
                </a:lnTo>
                <a:lnTo>
                  <a:pt x="71" y="5"/>
                </a:lnTo>
                <a:lnTo>
                  <a:pt x="71" y="7"/>
                </a:lnTo>
                <a:lnTo>
                  <a:pt x="73" y="7"/>
                </a:lnTo>
                <a:lnTo>
                  <a:pt x="74" y="7"/>
                </a:lnTo>
                <a:lnTo>
                  <a:pt x="74" y="5"/>
                </a:lnTo>
                <a:lnTo>
                  <a:pt x="76" y="5"/>
                </a:lnTo>
                <a:lnTo>
                  <a:pt x="76" y="7"/>
                </a:lnTo>
                <a:lnTo>
                  <a:pt x="78" y="7"/>
                </a:lnTo>
                <a:lnTo>
                  <a:pt x="78" y="9"/>
                </a:lnTo>
                <a:lnTo>
                  <a:pt x="78" y="7"/>
                </a:lnTo>
                <a:lnTo>
                  <a:pt x="78" y="9"/>
                </a:lnTo>
                <a:lnTo>
                  <a:pt x="79" y="9"/>
                </a:lnTo>
                <a:lnTo>
                  <a:pt x="79" y="7"/>
                </a:lnTo>
                <a:lnTo>
                  <a:pt x="79" y="9"/>
                </a:lnTo>
                <a:lnTo>
                  <a:pt x="81" y="9"/>
                </a:lnTo>
                <a:lnTo>
                  <a:pt x="81" y="11"/>
                </a:lnTo>
                <a:lnTo>
                  <a:pt x="81" y="12"/>
                </a:lnTo>
                <a:lnTo>
                  <a:pt x="83" y="12"/>
                </a:lnTo>
                <a:lnTo>
                  <a:pt x="85" y="11"/>
                </a:lnTo>
                <a:lnTo>
                  <a:pt x="86" y="11"/>
                </a:lnTo>
                <a:lnTo>
                  <a:pt x="86" y="9"/>
                </a:lnTo>
                <a:lnTo>
                  <a:pt x="88" y="9"/>
                </a:lnTo>
                <a:lnTo>
                  <a:pt x="88" y="7"/>
                </a:lnTo>
                <a:lnTo>
                  <a:pt x="90" y="7"/>
                </a:lnTo>
                <a:lnTo>
                  <a:pt x="91" y="7"/>
                </a:lnTo>
                <a:lnTo>
                  <a:pt x="91" y="5"/>
                </a:lnTo>
                <a:lnTo>
                  <a:pt x="93" y="5"/>
                </a:lnTo>
                <a:lnTo>
                  <a:pt x="93" y="7"/>
                </a:lnTo>
                <a:lnTo>
                  <a:pt x="91" y="7"/>
                </a:lnTo>
                <a:lnTo>
                  <a:pt x="93" y="7"/>
                </a:lnTo>
                <a:lnTo>
                  <a:pt x="93" y="9"/>
                </a:lnTo>
                <a:lnTo>
                  <a:pt x="93" y="11"/>
                </a:lnTo>
                <a:lnTo>
                  <a:pt x="95" y="11"/>
                </a:lnTo>
                <a:lnTo>
                  <a:pt x="97" y="11"/>
                </a:lnTo>
                <a:lnTo>
                  <a:pt x="97" y="12"/>
                </a:lnTo>
                <a:lnTo>
                  <a:pt x="98" y="12"/>
                </a:lnTo>
                <a:lnTo>
                  <a:pt x="100" y="12"/>
                </a:lnTo>
                <a:lnTo>
                  <a:pt x="102" y="12"/>
                </a:lnTo>
                <a:lnTo>
                  <a:pt x="104" y="12"/>
                </a:lnTo>
                <a:lnTo>
                  <a:pt x="104" y="14"/>
                </a:lnTo>
                <a:lnTo>
                  <a:pt x="105" y="14"/>
                </a:lnTo>
                <a:lnTo>
                  <a:pt x="105" y="12"/>
                </a:lnTo>
                <a:lnTo>
                  <a:pt x="107" y="12"/>
                </a:lnTo>
                <a:lnTo>
                  <a:pt x="107" y="14"/>
                </a:lnTo>
                <a:lnTo>
                  <a:pt x="109" y="12"/>
                </a:lnTo>
                <a:lnTo>
                  <a:pt x="109" y="14"/>
                </a:lnTo>
                <a:lnTo>
                  <a:pt x="110" y="14"/>
                </a:lnTo>
                <a:lnTo>
                  <a:pt x="112" y="14"/>
                </a:lnTo>
                <a:lnTo>
                  <a:pt x="114" y="14"/>
                </a:lnTo>
                <a:lnTo>
                  <a:pt x="116" y="14"/>
                </a:lnTo>
                <a:lnTo>
                  <a:pt x="117" y="14"/>
                </a:lnTo>
                <a:lnTo>
                  <a:pt x="119" y="14"/>
                </a:lnTo>
                <a:lnTo>
                  <a:pt x="121" y="14"/>
                </a:lnTo>
                <a:lnTo>
                  <a:pt x="122" y="14"/>
                </a:lnTo>
                <a:lnTo>
                  <a:pt x="122" y="12"/>
                </a:lnTo>
                <a:lnTo>
                  <a:pt x="124" y="12"/>
                </a:lnTo>
                <a:lnTo>
                  <a:pt x="124" y="14"/>
                </a:lnTo>
                <a:lnTo>
                  <a:pt x="126" y="14"/>
                </a:lnTo>
                <a:lnTo>
                  <a:pt x="128" y="14"/>
                </a:lnTo>
                <a:lnTo>
                  <a:pt x="129" y="14"/>
                </a:lnTo>
                <a:lnTo>
                  <a:pt x="129" y="16"/>
                </a:lnTo>
                <a:lnTo>
                  <a:pt x="131" y="16"/>
                </a:lnTo>
                <a:lnTo>
                  <a:pt x="133" y="16"/>
                </a:lnTo>
                <a:lnTo>
                  <a:pt x="133" y="17"/>
                </a:lnTo>
                <a:lnTo>
                  <a:pt x="135" y="17"/>
                </a:lnTo>
                <a:lnTo>
                  <a:pt x="136" y="17"/>
                </a:lnTo>
                <a:lnTo>
                  <a:pt x="136" y="19"/>
                </a:lnTo>
                <a:lnTo>
                  <a:pt x="135" y="21"/>
                </a:lnTo>
                <a:lnTo>
                  <a:pt x="135" y="23"/>
                </a:lnTo>
                <a:lnTo>
                  <a:pt x="136" y="23"/>
                </a:lnTo>
                <a:lnTo>
                  <a:pt x="138" y="23"/>
                </a:lnTo>
                <a:lnTo>
                  <a:pt x="140" y="23"/>
                </a:lnTo>
                <a:lnTo>
                  <a:pt x="140" y="24"/>
                </a:lnTo>
                <a:lnTo>
                  <a:pt x="141" y="24"/>
                </a:lnTo>
                <a:lnTo>
                  <a:pt x="141" y="23"/>
                </a:lnTo>
                <a:lnTo>
                  <a:pt x="143" y="23"/>
                </a:lnTo>
                <a:lnTo>
                  <a:pt x="143" y="24"/>
                </a:lnTo>
                <a:lnTo>
                  <a:pt x="141" y="26"/>
                </a:lnTo>
                <a:lnTo>
                  <a:pt x="141" y="28"/>
                </a:lnTo>
                <a:lnTo>
                  <a:pt x="141" y="30"/>
                </a:lnTo>
                <a:lnTo>
                  <a:pt x="141" y="31"/>
                </a:lnTo>
                <a:lnTo>
                  <a:pt x="143" y="31"/>
                </a:lnTo>
                <a:lnTo>
                  <a:pt x="143" y="33"/>
                </a:lnTo>
                <a:lnTo>
                  <a:pt x="143" y="31"/>
                </a:lnTo>
                <a:lnTo>
                  <a:pt x="143" y="33"/>
                </a:lnTo>
                <a:lnTo>
                  <a:pt x="145" y="33"/>
                </a:lnTo>
                <a:lnTo>
                  <a:pt x="145" y="35"/>
                </a:lnTo>
                <a:lnTo>
                  <a:pt x="145" y="36"/>
                </a:lnTo>
                <a:lnTo>
                  <a:pt x="147" y="36"/>
                </a:lnTo>
                <a:lnTo>
                  <a:pt x="147" y="38"/>
                </a:lnTo>
                <a:lnTo>
                  <a:pt x="145" y="38"/>
                </a:lnTo>
                <a:lnTo>
                  <a:pt x="145" y="40"/>
                </a:lnTo>
                <a:lnTo>
                  <a:pt x="145" y="42"/>
                </a:lnTo>
                <a:lnTo>
                  <a:pt x="147" y="42"/>
                </a:lnTo>
                <a:lnTo>
                  <a:pt x="145" y="42"/>
                </a:lnTo>
                <a:lnTo>
                  <a:pt x="145" y="43"/>
                </a:lnTo>
                <a:lnTo>
                  <a:pt x="145" y="45"/>
                </a:lnTo>
                <a:lnTo>
                  <a:pt x="143" y="45"/>
                </a:lnTo>
                <a:lnTo>
                  <a:pt x="141" y="45"/>
                </a:lnTo>
                <a:lnTo>
                  <a:pt x="141" y="47"/>
                </a:lnTo>
                <a:lnTo>
                  <a:pt x="143" y="48"/>
                </a:lnTo>
                <a:lnTo>
                  <a:pt x="143" y="50"/>
                </a:lnTo>
                <a:lnTo>
                  <a:pt x="145" y="50"/>
                </a:lnTo>
                <a:lnTo>
                  <a:pt x="147" y="50"/>
                </a:lnTo>
                <a:lnTo>
                  <a:pt x="147" y="52"/>
                </a:lnTo>
                <a:lnTo>
                  <a:pt x="148" y="52"/>
                </a:lnTo>
                <a:lnTo>
                  <a:pt x="150" y="52"/>
                </a:lnTo>
                <a:lnTo>
                  <a:pt x="152" y="52"/>
                </a:lnTo>
                <a:lnTo>
                  <a:pt x="153" y="52"/>
                </a:lnTo>
                <a:lnTo>
                  <a:pt x="155" y="52"/>
                </a:lnTo>
                <a:lnTo>
                  <a:pt x="157" y="52"/>
                </a:lnTo>
                <a:lnTo>
                  <a:pt x="159" y="50"/>
                </a:lnTo>
                <a:lnTo>
                  <a:pt x="160" y="50"/>
                </a:lnTo>
                <a:lnTo>
                  <a:pt x="162" y="50"/>
                </a:lnTo>
                <a:lnTo>
                  <a:pt x="164" y="50"/>
                </a:lnTo>
                <a:lnTo>
                  <a:pt x="165" y="50"/>
                </a:lnTo>
                <a:lnTo>
                  <a:pt x="167" y="50"/>
                </a:lnTo>
                <a:lnTo>
                  <a:pt x="169" y="50"/>
                </a:lnTo>
                <a:lnTo>
                  <a:pt x="171" y="50"/>
                </a:lnTo>
                <a:lnTo>
                  <a:pt x="172" y="50"/>
                </a:lnTo>
                <a:lnTo>
                  <a:pt x="174" y="50"/>
                </a:lnTo>
                <a:lnTo>
                  <a:pt x="176" y="50"/>
                </a:lnTo>
                <a:lnTo>
                  <a:pt x="178" y="50"/>
                </a:lnTo>
                <a:lnTo>
                  <a:pt x="179" y="50"/>
                </a:lnTo>
                <a:lnTo>
                  <a:pt x="181" y="50"/>
                </a:lnTo>
                <a:lnTo>
                  <a:pt x="183" y="50"/>
                </a:lnTo>
                <a:lnTo>
                  <a:pt x="184" y="50"/>
                </a:lnTo>
                <a:lnTo>
                  <a:pt x="186" y="50"/>
                </a:lnTo>
                <a:lnTo>
                  <a:pt x="188" y="50"/>
                </a:lnTo>
                <a:lnTo>
                  <a:pt x="190" y="50"/>
                </a:lnTo>
                <a:lnTo>
                  <a:pt x="191" y="50"/>
                </a:lnTo>
                <a:lnTo>
                  <a:pt x="193" y="50"/>
                </a:lnTo>
                <a:lnTo>
                  <a:pt x="195" y="50"/>
                </a:lnTo>
                <a:lnTo>
                  <a:pt x="196" y="50"/>
                </a:lnTo>
                <a:lnTo>
                  <a:pt x="198" y="50"/>
                </a:lnTo>
                <a:lnTo>
                  <a:pt x="200" y="50"/>
                </a:lnTo>
                <a:lnTo>
                  <a:pt x="202" y="50"/>
                </a:lnTo>
                <a:lnTo>
                  <a:pt x="203" y="50"/>
                </a:lnTo>
                <a:lnTo>
                  <a:pt x="205" y="50"/>
                </a:lnTo>
                <a:lnTo>
                  <a:pt x="207" y="50"/>
                </a:lnTo>
                <a:lnTo>
                  <a:pt x="209" y="50"/>
                </a:lnTo>
                <a:lnTo>
                  <a:pt x="210" y="50"/>
                </a:lnTo>
                <a:lnTo>
                  <a:pt x="212" y="50"/>
                </a:lnTo>
                <a:lnTo>
                  <a:pt x="214" y="50"/>
                </a:lnTo>
                <a:lnTo>
                  <a:pt x="215" y="50"/>
                </a:lnTo>
                <a:lnTo>
                  <a:pt x="217" y="50"/>
                </a:lnTo>
                <a:lnTo>
                  <a:pt x="219" y="50"/>
                </a:lnTo>
                <a:lnTo>
                  <a:pt x="221" y="50"/>
                </a:lnTo>
                <a:lnTo>
                  <a:pt x="222" y="50"/>
                </a:lnTo>
                <a:lnTo>
                  <a:pt x="224" y="50"/>
                </a:lnTo>
                <a:lnTo>
                  <a:pt x="226" y="50"/>
                </a:lnTo>
                <a:lnTo>
                  <a:pt x="227" y="50"/>
                </a:lnTo>
                <a:lnTo>
                  <a:pt x="229" y="50"/>
                </a:lnTo>
                <a:lnTo>
                  <a:pt x="231" y="50"/>
                </a:lnTo>
                <a:lnTo>
                  <a:pt x="233" y="50"/>
                </a:lnTo>
                <a:lnTo>
                  <a:pt x="234" y="50"/>
                </a:lnTo>
                <a:lnTo>
                  <a:pt x="236" y="50"/>
                </a:lnTo>
                <a:lnTo>
                  <a:pt x="238" y="50"/>
                </a:lnTo>
                <a:lnTo>
                  <a:pt x="239" y="50"/>
                </a:lnTo>
                <a:lnTo>
                  <a:pt x="241" y="50"/>
                </a:lnTo>
                <a:lnTo>
                  <a:pt x="243" y="50"/>
                </a:lnTo>
                <a:lnTo>
                  <a:pt x="245" y="50"/>
                </a:lnTo>
                <a:lnTo>
                  <a:pt x="246" y="50"/>
                </a:lnTo>
                <a:lnTo>
                  <a:pt x="248" y="50"/>
                </a:lnTo>
                <a:lnTo>
                  <a:pt x="246" y="52"/>
                </a:lnTo>
                <a:lnTo>
                  <a:pt x="245" y="52"/>
                </a:lnTo>
                <a:lnTo>
                  <a:pt x="243" y="52"/>
                </a:lnTo>
                <a:lnTo>
                  <a:pt x="243" y="50"/>
                </a:lnTo>
                <a:lnTo>
                  <a:pt x="241" y="50"/>
                </a:lnTo>
                <a:lnTo>
                  <a:pt x="239" y="50"/>
                </a:lnTo>
                <a:lnTo>
                  <a:pt x="239" y="52"/>
                </a:lnTo>
                <a:lnTo>
                  <a:pt x="238" y="52"/>
                </a:lnTo>
                <a:lnTo>
                  <a:pt x="236" y="52"/>
                </a:lnTo>
                <a:lnTo>
                  <a:pt x="234" y="52"/>
                </a:lnTo>
                <a:lnTo>
                  <a:pt x="234" y="54"/>
                </a:lnTo>
                <a:lnTo>
                  <a:pt x="234" y="55"/>
                </a:lnTo>
                <a:lnTo>
                  <a:pt x="233" y="55"/>
                </a:lnTo>
                <a:lnTo>
                  <a:pt x="233" y="57"/>
                </a:lnTo>
                <a:lnTo>
                  <a:pt x="231" y="57"/>
                </a:lnTo>
                <a:lnTo>
                  <a:pt x="231" y="55"/>
                </a:lnTo>
                <a:lnTo>
                  <a:pt x="231" y="57"/>
                </a:lnTo>
                <a:lnTo>
                  <a:pt x="229" y="57"/>
                </a:lnTo>
                <a:lnTo>
                  <a:pt x="229" y="59"/>
                </a:lnTo>
                <a:lnTo>
                  <a:pt x="227" y="59"/>
                </a:lnTo>
                <a:lnTo>
                  <a:pt x="227" y="61"/>
                </a:lnTo>
                <a:lnTo>
                  <a:pt x="227" y="62"/>
                </a:lnTo>
                <a:lnTo>
                  <a:pt x="226" y="62"/>
                </a:lnTo>
                <a:lnTo>
                  <a:pt x="226" y="64"/>
                </a:lnTo>
                <a:lnTo>
                  <a:pt x="224" y="64"/>
                </a:lnTo>
                <a:lnTo>
                  <a:pt x="222" y="64"/>
                </a:lnTo>
                <a:lnTo>
                  <a:pt x="222" y="62"/>
                </a:lnTo>
                <a:lnTo>
                  <a:pt x="221" y="62"/>
                </a:lnTo>
                <a:lnTo>
                  <a:pt x="219" y="62"/>
                </a:lnTo>
                <a:lnTo>
                  <a:pt x="219" y="61"/>
                </a:lnTo>
                <a:lnTo>
                  <a:pt x="217" y="61"/>
                </a:lnTo>
                <a:lnTo>
                  <a:pt x="215" y="61"/>
                </a:lnTo>
                <a:lnTo>
                  <a:pt x="215" y="62"/>
                </a:lnTo>
                <a:lnTo>
                  <a:pt x="214" y="62"/>
                </a:lnTo>
                <a:lnTo>
                  <a:pt x="212" y="62"/>
                </a:lnTo>
                <a:lnTo>
                  <a:pt x="212" y="61"/>
                </a:lnTo>
                <a:lnTo>
                  <a:pt x="210" y="61"/>
                </a:lnTo>
                <a:lnTo>
                  <a:pt x="209" y="61"/>
                </a:lnTo>
                <a:lnTo>
                  <a:pt x="209" y="62"/>
                </a:lnTo>
                <a:lnTo>
                  <a:pt x="209" y="64"/>
                </a:lnTo>
                <a:lnTo>
                  <a:pt x="207" y="64"/>
                </a:lnTo>
                <a:lnTo>
                  <a:pt x="205" y="64"/>
                </a:lnTo>
                <a:lnTo>
                  <a:pt x="203" y="64"/>
                </a:lnTo>
                <a:lnTo>
                  <a:pt x="202" y="64"/>
                </a:lnTo>
                <a:lnTo>
                  <a:pt x="200" y="64"/>
                </a:lnTo>
                <a:lnTo>
                  <a:pt x="200" y="66"/>
                </a:lnTo>
                <a:lnTo>
                  <a:pt x="198" y="66"/>
                </a:lnTo>
                <a:lnTo>
                  <a:pt x="196" y="66"/>
                </a:lnTo>
                <a:lnTo>
                  <a:pt x="196" y="67"/>
                </a:lnTo>
                <a:lnTo>
                  <a:pt x="196" y="69"/>
                </a:lnTo>
                <a:lnTo>
                  <a:pt x="195" y="71"/>
                </a:lnTo>
                <a:lnTo>
                  <a:pt x="195" y="73"/>
                </a:lnTo>
                <a:lnTo>
                  <a:pt x="193" y="73"/>
                </a:lnTo>
                <a:lnTo>
                  <a:pt x="193" y="74"/>
                </a:lnTo>
                <a:lnTo>
                  <a:pt x="191" y="74"/>
                </a:lnTo>
                <a:lnTo>
                  <a:pt x="191" y="76"/>
                </a:lnTo>
                <a:lnTo>
                  <a:pt x="190" y="76"/>
                </a:lnTo>
                <a:lnTo>
                  <a:pt x="190" y="78"/>
                </a:lnTo>
                <a:lnTo>
                  <a:pt x="188" y="78"/>
                </a:lnTo>
                <a:lnTo>
                  <a:pt x="186" y="78"/>
                </a:lnTo>
                <a:lnTo>
                  <a:pt x="186" y="79"/>
                </a:lnTo>
                <a:lnTo>
                  <a:pt x="184" y="79"/>
                </a:lnTo>
                <a:lnTo>
                  <a:pt x="183" y="81"/>
                </a:lnTo>
                <a:lnTo>
                  <a:pt x="183" y="83"/>
                </a:lnTo>
                <a:lnTo>
                  <a:pt x="181" y="83"/>
                </a:lnTo>
                <a:lnTo>
                  <a:pt x="181" y="85"/>
                </a:lnTo>
                <a:lnTo>
                  <a:pt x="179" y="86"/>
                </a:lnTo>
                <a:lnTo>
                  <a:pt x="179" y="88"/>
                </a:lnTo>
                <a:lnTo>
                  <a:pt x="178" y="90"/>
                </a:lnTo>
                <a:lnTo>
                  <a:pt x="178" y="92"/>
                </a:lnTo>
                <a:lnTo>
                  <a:pt x="179" y="92"/>
                </a:lnTo>
                <a:lnTo>
                  <a:pt x="179" y="93"/>
                </a:lnTo>
                <a:lnTo>
                  <a:pt x="178" y="93"/>
                </a:lnTo>
                <a:lnTo>
                  <a:pt x="178" y="95"/>
                </a:lnTo>
                <a:lnTo>
                  <a:pt x="176" y="95"/>
                </a:lnTo>
                <a:lnTo>
                  <a:pt x="176" y="97"/>
                </a:lnTo>
                <a:lnTo>
                  <a:pt x="176" y="98"/>
                </a:lnTo>
                <a:lnTo>
                  <a:pt x="174" y="98"/>
                </a:lnTo>
                <a:lnTo>
                  <a:pt x="174" y="100"/>
                </a:lnTo>
                <a:lnTo>
                  <a:pt x="174" y="102"/>
                </a:lnTo>
                <a:lnTo>
                  <a:pt x="172" y="102"/>
                </a:lnTo>
                <a:lnTo>
                  <a:pt x="171" y="102"/>
                </a:lnTo>
                <a:lnTo>
                  <a:pt x="171" y="104"/>
                </a:lnTo>
                <a:lnTo>
                  <a:pt x="169" y="104"/>
                </a:lnTo>
                <a:lnTo>
                  <a:pt x="169" y="105"/>
                </a:lnTo>
                <a:lnTo>
                  <a:pt x="169" y="107"/>
                </a:lnTo>
                <a:lnTo>
                  <a:pt x="171" y="107"/>
                </a:lnTo>
                <a:lnTo>
                  <a:pt x="171" y="109"/>
                </a:lnTo>
                <a:lnTo>
                  <a:pt x="171" y="110"/>
                </a:lnTo>
                <a:lnTo>
                  <a:pt x="169" y="110"/>
                </a:lnTo>
                <a:lnTo>
                  <a:pt x="169" y="112"/>
                </a:lnTo>
                <a:lnTo>
                  <a:pt x="169" y="114"/>
                </a:lnTo>
                <a:lnTo>
                  <a:pt x="167" y="114"/>
                </a:lnTo>
                <a:lnTo>
                  <a:pt x="167" y="116"/>
                </a:lnTo>
                <a:lnTo>
                  <a:pt x="167" y="117"/>
                </a:lnTo>
                <a:lnTo>
                  <a:pt x="167" y="119"/>
                </a:lnTo>
                <a:lnTo>
                  <a:pt x="167" y="121"/>
                </a:lnTo>
                <a:lnTo>
                  <a:pt x="165" y="121"/>
                </a:lnTo>
                <a:lnTo>
                  <a:pt x="165" y="122"/>
                </a:lnTo>
                <a:lnTo>
                  <a:pt x="164" y="122"/>
                </a:lnTo>
                <a:lnTo>
                  <a:pt x="162" y="124"/>
                </a:lnTo>
                <a:lnTo>
                  <a:pt x="162" y="126"/>
                </a:lnTo>
                <a:lnTo>
                  <a:pt x="160" y="126"/>
                </a:lnTo>
                <a:lnTo>
                  <a:pt x="160" y="128"/>
                </a:lnTo>
                <a:lnTo>
                  <a:pt x="159" y="128"/>
                </a:lnTo>
                <a:lnTo>
                  <a:pt x="159" y="129"/>
                </a:lnTo>
                <a:lnTo>
                  <a:pt x="157" y="129"/>
                </a:lnTo>
                <a:lnTo>
                  <a:pt x="157" y="131"/>
                </a:lnTo>
                <a:lnTo>
                  <a:pt x="155" y="131"/>
                </a:lnTo>
                <a:lnTo>
                  <a:pt x="155" y="133"/>
                </a:lnTo>
                <a:lnTo>
                  <a:pt x="153" y="133"/>
                </a:lnTo>
                <a:lnTo>
                  <a:pt x="153" y="135"/>
                </a:lnTo>
                <a:lnTo>
                  <a:pt x="153" y="136"/>
                </a:lnTo>
                <a:lnTo>
                  <a:pt x="153" y="138"/>
                </a:lnTo>
                <a:lnTo>
                  <a:pt x="155" y="138"/>
                </a:lnTo>
                <a:lnTo>
                  <a:pt x="155" y="140"/>
                </a:lnTo>
                <a:lnTo>
                  <a:pt x="153" y="140"/>
                </a:lnTo>
                <a:lnTo>
                  <a:pt x="153" y="141"/>
                </a:lnTo>
                <a:lnTo>
                  <a:pt x="153" y="143"/>
                </a:lnTo>
                <a:lnTo>
                  <a:pt x="152" y="143"/>
                </a:lnTo>
                <a:lnTo>
                  <a:pt x="150" y="143"/>
                </a:lnTo>
                <a:lnTo>
                  <a:pt x="150" y="141"/>
                </a:lnTo>
                <a:lnTo>
                  <a:pt x="148" y="141"/>
                </a:lnTo>
                <a:lnTo>
                  <a:pt x="148" y="143"/>
                </a:lnTo>
                <a:lnTo>
                  <a:pt x="147" y="143"/>
                </a:lnTo>
                <a:lnTo>
                  <a:pt x="145" y="143"/>
                </a:lnTo>
                <a:lnTo>
                  <a:pt x="145" y="145"/>
                </a:lnTo>
                <a:lnTo>
                  <a:pt x="143" y="145"/>
                </a:lnTo>
                <a:lnTo>
                  <a:pt x="143" y="147"/>
                </a:lnTo>
                <a:lnTo>
                  <a:pt x="141" y="147"/>
                </a:lnTo>
                <a:lnTo>
                  <a:pt x="141" y="148"/>
                </a:lnTo>
                <a:lnTo>
                  <a:pt x="140" y="148"/>
                </a:lnTo>
                <a:lnTo>
                  <a:pt x="140" y="150"/>
                </a:lnTo>
                <a:lnTo>
                  <a:pt x="138" y="150"/>
                </a:lnTo>
                <a:lnTo>
                  <a:pt x="138" y="152"/>
                </a:lnTo>
                <a:lnTo>
                  <a:pt x="136" y="152"/>
                </a:lnTo>
                <a:lnTo>
                  <a:pt x="136" y="153"/>
                </a:lnTo>
                <a:lnTo>
                  <a:pt x="136" y="155"/>
                </a:lnTo>
                <a:lnTo>
                  <a:pt x="135" y="155"/>
                </a:lnTo>
                <a:lnTo>
                  <a:pt x="133" y="155"/>
                </a:lnTo>
                <a:lnTo>
                  <a:pt x="133" y="153"/>
                </a:lnTo>
                <a:lnTo>
                  <a:pt x="131" y="153"/>
                </a:lnTo>
                <a:lnTo>
                  <a:pt x="131" y="155"/>
                </a:lnTo>
                <a:lnTo>
                  <a:pt x="129" y="155"/>
                </a:lnTo>
                <a:lnTo>
                  <a:pt x="129" y="157"/>
                </a:lnTo>
                <a:lnTo>
                  <a:pt x="128" y="157"/>
                </a:lnTo>
                <a:lnTo>
                  <a:pt x="128" y="159"/>
                </a:lnTo>
                <a:lnTo>
                  <a:pt x="126" y="159"/>
                </a:lnTo>
                <a:lnTo>
                  <a:pt x="126" y="160"/>
                </a:lnTo>
                <a:lnTo>
                  <a:pt x="124" y="160"/>
                </a:lnTo>
                <a:lnTo>
                  <a:pt x="124" y="162"/>
                </a:lnTo>
                <a:lnTo>
                  <a:pt x="122" y="162"/>
                </a:lnTo>
                <a:lnTo>
                  <a:pt x="121" y="164"/>
                </a:lnTo>
                <a:lnTo>
                  <a:pt x="119" y="164"/>
                </a:lnTo>
                <a:lnTo>
                  <a:pt x="119" y="166"/>
                </a:lnTo>
                <a:lnTo>
                  <a:pt x="117" y="166"/>
                </a:lnTo>
                <a:lnTo>
                  <a:pt x="117" y="167"/>
                </a:lnTo>
                <a:lnTo>
                  <a:pt x="117" y="169"/>
                </a:lnTo>
                <a:lnTo>
                  <a:pt x="119" y="169"/>
                </a:lnTo>
                <a:lnTo>
                  <a:pt x="119" y="171"/>
                </a:lnTo>
                <a:lnTo>
                  <a:pt x="119" y="172"/>
                </a:lnTo>
                <a:lnTo>
                  <a:pt x="119" y="174"/>
                </a:lnTo>
                <a:lnTo>
                  <a:pt x="119" y="176"/>
                </a:lnTo>
                <a:lnTo>
                  <a:pt x="119" y="178"/>
                </a:lnTo>
                <a:lnTo>
                  <a:pt x="121" y="178"/>
                </a:lnTo>
                <a:lnTo>
                  <a:pt x="121" y="179"/>
                </a:lnTo>
                <a:lnTo>
                  <a:pt x="121" y="181"/>
                </a:lnTo>
                <a:lnTo>
                  <a:pt x="121" y="183"/>
                </a:lnTo>
                <a:lnTo>
                  <a:pt x="121" y="184"/>
                </a:lnTo>
                <a:lnTo>
                  <a:pt x="121" y="186"/>
                </a:lnTo>
                <a:lnTo>
                  <a:pt x="122" y="186"/>
                </a:lnTo>
                <a:lnTo>
                  <a:pt x="122" y="188"/>
                </a:lnTo>
                <a:lnTo>
                  <a:pt x="122" y="190"/>
                </a:lnTo>
                <a:lnTo>
                  <a:pt x="122" y="191"/>
                </a:lnTo>
                <a:lnTo>
                  <a:pt x="122" y="193"/>
                </a:lnTo>
                <a:lnTo>
                  <a:pt x="124" y="193"/>
                </a:lnTo>
                <a:lnTo>
                  <a:pt x="124" y="195"/>
                </a:lnTo>
                <a:lnTo>
                  <a:pt x="124" y="197"/>
                </a:lnTo>
                <a:lnTo>
                  <a:pt x="124" y="198"/>
                </a:lnTo>
                <a:lnTo>
                  <a:pt x="124" y="200"/>
                </a:lnTo>
                <a:lnTo>
                  <a:pt x="124" y="202"/>
                </a:lnTo>
                <a:lnTo>
                  <a:pt x="124" y="203"/>
                </a:lnTo>
                <a:lnTo>
                  <a:pt x="122" y="203"/>
                </a:lnTo>
                <a:lnTo>
                  <a:pt x="122" y="205"/>
                </a:lnTo>
                <a:lnTo>
                  <a:pt x="121" y="205"/>
                </a:lnTo>
                <a:lnTo>
                  <a:pt x="121" y="207"/>
                </a:lnTo>
                <a:lnTo>
                  <a:pt x="121" y="209"/>
                </a:lnTo>
                <a:lnTo>
                  <a:pt x="119" y="209"/>
                </a:lnTo>
                <a:lnTo>
                  <a:pt x="117" y="209"/>
                </a:lnTo>
                <a:lnTo>
                  <a:pt x="117" y="210"/>
                </a:lnTo>
                <a:lnTo>
                  <a:pt x="116" y="210"/>
                </a:lnTo>
                <a:lnTo>
                  <a:pt x="114" y="210"/>
                </a:lnTo>
                <a:lnTo>
                  <a:pt x="114" y="212"/>
                </a:lnTo>
                <a:lnTo>
                  <a:pt x="112" y="212"/>
                </a:lnTo>
                <a:lnTo>
                  <a:pt x="110" y="212"/>
                </a:lnTo>
                <a:lnTo>
                  <a:pt x="110" y="214"/>
                </a:lnTo>
                <a:lnTo>
                  <a:pt x="109" y="214"/>
                </a:lnTo>
                <a:lnTo>
                  <a:pt x="109" y="215"/>
                </a:lnTo>
                <a:lnTo>
                  <a:pt x="107" y="215"/>
                </a:lnTo>
                <a:lnTo>
                  <a:pt x="105" y="217"/>
                </a:lnTo>
                <a:lnTo>
                  <a:pt x="104" y="217"/>
                </a:lnTo>
                <a:lnTo>
                  <a:pt x="104" y="219"/>
                </a:lnTo>
                <a:lnTo>
                  <a:pt x="105" y="219"/>
                </a:lnTo>
                <a:lnTo>
                  <a:pt x="105" y="221"/>
                </a:lnTo>
                <a:lnTo>
                  <a:pt x="105" y="222"/>
                </a:lnTo>
                <a:lnTo>
                  <a:pt x="107" y="222"/>
                </a:lnTo>
                <a:lnTo>
                  <a:pt x="107" y="224"/>
                </a:lnTo>
                <a:lnTo>
                  <a:pt x="107" y="226"/>
                </a:lnTo>
                <a:lnTo>
                  <a:pt x="107" y="227"/>
                </a:lnTo>
                <a:lnTo>
                  <a:pt x="107" y="229"/>
                </a:lnTo>
                <a:lnTo>
                  <a:pt x="107" y="231"/>
                </a:lnTo>
                <a:lnTo>
                  <a:pt x="107" y="233"/>
                </a:lnTo>
                <a:lnTo>
                  <a:pt x="109" y="233"/>
                </a:lnTo>
                <a:lnTo>
                  <a:pt x="109" y="234"/>
                </a:lnTo>
                <a:lnTo>
                  <a:pt x="110" y="234"/>
                </a:lnTo>
                <a:lnTo>
                  <a:pt x="110" y="236"/>
                </a:lnTo>
                <a:lnTo>
                  <a:pt x="110" y="238"/>
                </a:lnTo>
                <a:lnTo>
                  <a:pt x="110" y="240"/>
                </a:lnTo>
                <a:lnTo>
                  <a:pt x="110" y="241"/>
                </a:lnTo>
                <a:lnTo>
                  <a:pt x="112" y="241"/>
                </a:lnTo>
                <a:lnTo>
                  <a:pt x="112" y="243"/>
                </a:lnTo>
                <a:lnTo>
                  <a:pt x="112" y="245"/>
                </a:lnTo>
                <a:lnTo>
                  <a:pt x="112" y="246"/>
                </a:lnTo>
                <a:lnTo>
                  <a:pt x="112" y="248"/>
                </a:lnTo>
                <a:lnTo>
                  <a:pt x="112" y="250"/>
                </a:lnTo>
                <a:lnTo>
                  <a:pt x="112" y="252"/>
                </a:lnTo>
                <a:lnTo>
                  <a:pt x="112" y="253"/>
                </a:lnTo>
                <a:lnTo>
                  <a:pt x="112" y="255"/>
                </a:lnTo>
                <a:lnTo>
                  <a:pt x="112" y="257"/>
                </a:lnTo>
                <a:lnTo>
                  <a:pt x="112" y="258"/>
                </a:lnTo>
                <a:lnTo>
                  <a:pt x="112" y="260"/>
                </a:lnTo>
                <a:lnTo>
                  <a:pt x="112" y="262"/>
                </a:lnTo>
                <a:lnTo>
                  <a:pt x="112" y="264"/>
                </a:lnTo>
                <a:lnTo>
                  <a:pt x="112" y="265"/>
                </a:lnTo>
                <a:lnTo>
                  <a:pt x="112" y="267"/>
                </a:lnTo>
                <a:lnTo>
                  <a:pt x="112" y="269"/>
                </a:lnTo>
                <a:lnTo>
                  <a:pt x="110" y="269"/>
                </a:lnTo>
                <a:lnTo>
                  <a:pt x="110" y="271"/>
                </a:lnTo>
                <a:lnTo>
                  <a:pt x="110" y="272"/>
                </a:lnTo>
                <a:lnTo>
                  <a:pt x="112" y="272"/>
                </a:lnTo>
                <a:lnTo>
                  <a:pt x="109" y="272"/>
                </a:lnTo>
                <a:lnTo>
                  <a:pt x="107" y="271"/>
                </a:lnTo>
                <a:lnTo>
                  <a:pt x="105" y="271"/>
                </a:lnTo>
                <a:lnTo>
                  <a:pt x="105" y="269"/>
                </a:lnTo>
                <a:lnTo>
                  <a:pt x="105" y="271"/>
                </a:lnTo>
                <a:lnTo>
                  <a:pt x="104" y="271"/>
                </a:lnTo>
                <a:lnTo>
                  <a:pt x="102" y="271"/>
                </a:lnTo>
                <a:lnTo>
                  <a:pt x="100" y="271"/>
                </a:lnTo>
                <a:lnTo>
                  <a:pt x="100" y="269"/>
                </a:lnTo>
                <a:lnTo>
                  <a:pt x="100" y="267"/>
                </a:lnTo>
                <a:lnTo>
                  <a:pt x="98" y="267"/>
                </a:lnTo>
                <a:lnTo>
                  <a:pt x="97" y="267"/>
                </a:lnTo>
                <a:lnTo>
                  <a:pt x="95" y="267"/>
                </a:lnTo>
                <a:lnTo>
                  <a:pt x="95" y="265"/>
                </a:lnTo>
                <a:lnTo>
                  <a:pt x="93" y="264"/>
                </a:lnTo>
                <a:lnTo>
                  <a:pt x="93" y="262"/>
                </a:lnTo>
                <a:lnTo>
                  <a:pt x="93" y="260"/>
                </a:lnTo>
                <a:lnTo>
                  <a:pt x="91" y="260"/>
                </a:lnTo>
                <a:lnTo>
                  <a:pt x="90" y="260"/>
                </a:lnTo>
                <a:lnTo>
                  <a:pt x="90" y="258"/>
                </a:lnTo>
                <a:lnTo>
                  <a:pt x="90" y="257"/>
                </a:lnTo>
                <a:lnTo>
                  <a:pt x="90" y="255"/>
                </a:lnTo>
                <a:lnTo>
                  <a:pt x="88" y="255"/>
                </a:lnTo>
                <a:lnTo>
                  <a:pt x="88" y="253"/>
                </a:lnTo>
                <a:lnTo>
                  <a:pt x="88" y="252"/>
                </a:lnTo>
                <a:lnTo>
                  <a:pt x="88" y="250"/>
                </a:lnTo>
                <a:lnTo>
                  <a:pt x="86" y="250"/>
                </a:lnTo>
                <a:lnTo>
                  <a:pt x="86" y="248"/>
                </a:lnTo>
                <a:lnTo>
                  <a:pt x="85" y="248"/>
                </a:lnTo>
                <a:lnTo>
                  <a:pt x="83" y="248"/>
                </a:lnTo>
                <a:lnTo>
                  <a:pt x="83" y="246"/>
                </a:lnTo>
                <a:lnTo>
                  <a:pt x="83" y="245"/>
                </a:lnTo>
                <a:lnTo>
                  <a:pt x="81" y="245"/>
                </a:lnTo>
                <a:lnTo>
                  <a:pt x="81" y="243"/>
                </a:lnTo>
                <a:lnTo>
                  <a:pt x="79" y="243"/>
                </a:lnTo>
                <a:lnTo>
                  <a:pt x="79" y="241"/>
                </a:lnTo>
                <a:lnTo>
                  <a:pt x="78" y="241"/>
                </a:lnTo>
                <a:lnTo>
                  <a:pt x="78" y="240"/>
                </a:lnTo>
                <a:lnTo>
                  <a:pt x="76" y="240"/>
                </a:lnTo>
                <a:lnTo>
                  <a:pt x="74" y="240"/>
                </a:lnTo>
                <a:lnTo>
                  <a:pt x="74" y="238"/>
                </a:lnTo>
                <a:lnTo>
                  <a:pt x="73" y="238"/>
                </a:lnTo>
                <a:lnTo>
                  <a:pt x="73" y="236"/>
                </a:lnTo>
                <a:lnTo>
                  <a:pt x="74" y="236"/>
                </a:lnTo>
                <a:lnTo>
                  <a:pt x="73" y="236"/>
                </a:lnTo>
                <a:lnTo>
                  <a:pt x="73" y="234"/>
                </a:lnTo>
                <a:lnTo>
                  <a:pt x="73" y="233"/>
                </a:lnTo>
                <a:lnTo>
                  <a:pt x="71" y="233"/>
                </a:lnTo>
                <a:lnTo>
                  <a:pt x="71" y="231"/>
                </a:lnTo>
                <a:lnTo>
                  <a:pt x="69" y="231"/>
                </a:lnTo>
                <a:lnTo>
                  <a:pt x="69" y="229"/>
                </a:lnTo>
                <a:lnTo>
                  <a:pt x="67" y="229"/>
                </a:lnTo>
                <a:lnTo>
                  <a:pt x="67" y="227"/>
                </a:lnTo>
                <a:lnTo>
                  <a:pt x="66" y="227"/>
                </a:lnTo>
                <a:lnTo>
                  <a:pt x="66" y="226"/>
                </a:lnTo>
                <a:lnTo>
                  <a:pt x="64" y="226"/>
                </a:lnTo>
                <a:lnTo>
                  <a:pt x="64" y="224"/>
                </a:lnTo>
                <a:lnTo>
                  <a:pt x="62" y="224"/>
                </a:lnTo>
                <a:lnTo>
                  <a:pt x="62" y="222"/>
                </a:lnTo>
                <a:lnTo>
                  <a:pt x="61" y="222"/>
                </a:lnTo>
                <a:lnTo>
                  <a:pt x="61" y="221"/>
                </a:lnTo>
                <a:lnTo>
                  <a:pt x="62" y="221"/>
                </a:lnTo>
                <a:lnTo>
                  <a:pt x="62" y="219"/>
                </a:lnTo>
                <a:lnTo>
                  <a:pt x="62" y="217"/>
                </a:lnTo>
                <a:lnTo>
                  <a:pt x="61" y="217"/>
                </a:lnTo>
                <a:lnTo>
                  <a:pt x="61" y="215"/>
                </a:lnTo>
                <a:lnTo>
                  <a:pt x="59" y="215"/>
                </a:lnTo>
                <a:lnTo>
                  <a:pt x="57" y="215"/>
                </a:lnTo>
                <a:lnTo>
                  <a:pt x="57" y="214"/>
                </a:lnTo>
                <a:lnTo>
                  <a:pt x="55" y="214"/>
                </a:lnTo>
                <a:lnTo>
                  <a:pt x="54" y="214"/>
                </a:lnTo>
                <a:lnTo>
                  <a:pt x="54" y="212"/>
                </a:lnTo>
                <a:lnTo>
                  <a:pt x="52" y="212"/>
                </a:lnTo>
                <a:lnTo>
                  <a:pt x="52" y="210"/>
                </a:lnTo>
                <a:lnTo>
                  <a:pt x="50" y="210"/>
                </a:lnTo>
                <a:lnTo>
                  <a:pt x="50" y="209"/>
                </a:lnTo>
                <a:lnTo>
                  <a:pt x="48" y="209"/>
                </a:lnTo>
                <a:lnTo>
                  <a:pt x="48" y="207"/>
                </a:lnTo>
                <a:lnTo>
                  <a:pt x="50" y="207"/>
                </a:lnTo>
                <a:lnTo>
                  <a:pt x="50" y="205"/>
                </a:lnTo>
                <a:lnTo>
                  <a:pt x="50" y="203"/>
                </a:lnTo>
                <a:lnTo>
                  <a:pt x="48" y="203"/>
                </a:lnTo>
                <a:lnTo>
                  <a:pt x="47" y="203"/>
                </a:lnTo>
                <a:lnTo>
                  <a:pt x="47" y="202"/>
                </a:lnTo>
                <a:lnTo>
                  <a:pt x="47" y="200"/>
                </a:lnTo>
                <a:lnTo>
                  <a:pt x="47" y="198"/>
                </a:lnTo>
                <a:lnTo>
                  <a:pt x="47" y="197"/>
                </a:lnTo>
                <a:lnTo>
                  <a:pt x="47" y="195"/>
                </a:lnTo>
                <a:lnTo>
                  <a:pt x="47" y="193"/>
                </a:lnTo>
                <a:lnTo>
                  <a:pt x="45" y="193"/>
                </a:lnTo>
                <a:lnTo>
                  <a:pt x="43" y="191"/>
                </a:lnTo>
                <a:lnTo>
                  <a:pt x="43" y="190"/>
                </a:lnTo>
                <a:lnTo>
                  <a:pt x="43" y="188"/>
                </a:lnTo>
                <a:lnTo>
                  <a:pt x="43" y="186"/>
                </a:lnTo>
                <a:lnTo>
                  <a:pt x="43" y="184"/>
                </a:lnTo>
                <a:lnTo>
                  <a:pt x="43" y="183"/>
                </a:lnTo>
                <a:lnTo>
                  <a:pt x="42" y="183"/>
                </a:lnTo>
                <a:lnTo>
                  <a:pt x="42" y="181"/>
                </a:lnTo>
                <a:lnTo>
                  <a:pt x="42" y="179"/>
                </a:lnTo>
                <a:lnTo>
                  <a:pt x="43" y="179"/>
                </a:lnTo>
                <a:lnTo>
                  <a:pt x="43" y="178"/>
                </a:lnTo>
                <a:lnTo>
                  <a:pt x="43" y="176"/>
                </a:lnTo>
                <a:lnTo>
                  <a:pt x="43" y="174"/>
                </a:lnTo>
                <a:lnTo>
                  <a:pt x="43" y="172"/>
                </a:lnTo>
                <a:lnTo>
                  <a:pt x="43" y="171"/>
                </a:lnTo>
                <a:lnTo>
                  <a:pt x="43" y="169"/>
                </a:lnTo>
                <a:lnTo>
                  <a:pt x="42" y="167"/>
                </a:lnTo>
                <a:lnTo>
                  <a:pt x="42" y="169"/>
                </a:lnTo>
                <a:lnTo>
                  <a:pt x="40" y="169"/>
                </a:lnTo>
                <a:lnTo>
                  <a:pt x="40" y="167"/>
                </a:lnTo>
                <a:lnTo>
                  <a:pt x="40" y="166"/>
                </a:lnTo>
                <a:lnTo>
                  <a:pt x="38" y="166"/>
                </a:lnTo>
                <a:lnTo>
                  <a:pt x="36" y="166"/>
                </a:lnTo>
                <a:lnTo>
                  <a:pt x="36" y="164"/>
                </a:lnTo>
                <a:lnTo>
                  <a:pt x="36" y="162"/>
                </a:lnTo>
                <a:lnTo>
                  <a:pt x="36" y="160"/>
                </a:lnTo>
                <a:lnTo>
                  <a:pt x="38" y="160"/>
                </a:lnTo>
                <a:lnTo>
                  <a:pt x="38" y="159"/>
                </a:lnTo>
                <a:lnTo>
                  <a:pt x="36" y="159"/>
                </a:lnTo>
                <a:lnTo>
                  <a:pt x="36" y="157"/>
                </a:lnTo>
                <a:lnTo>
                  <a:pt x="36" y="155"/>
                </a:lnTo>
                <a:lnTo>
                  <a:pt x="35" y="155"/>
                </a:lnTo>
                <a:lnTo>
                  <a:pt x="35" y="153"/>
                </a:lnTo>
                <a:lnTo>
                  <a:pt x="35" y="152"/>
                </a:lnTo>
                <a:lnTo>
                  <a:pt x="33" y="152"/>
                </a:lnTo>
                <a:lnTo>
                  <a:pt x="31" y="152"/>
                </a:lnTo>
                <a:lnTo>
                  <a:pt x="30" y="152"/>
                </a:lnTo>
                <a:lnTo>
                  <a:pt x="30" y="150"/>
                </a:lnTo>
                <a:lnTo>
                  <a:pt x="28" y="150"/>
                </a:lnTo>
                <a:lnTo>
                  <a:pt x="28" y="148"/>
                </a:lnTo>
                <a:lnTo>
                  <a:pt x="26" y="148"/>
                </a:lnTo>
                <a:lnTo>
                  <a:pt x="26" y="147"/>
                </a:lnTo>
                <a:lnTo>
                  <a:pt x="26" y="145"/>
                </a:lnTo>
                <a:lnTo>
                  <a:pt x="26" y="143"/>
                </a:lnTo>
                <a:lnTo>
                  <a:pt x="24" y="143"/>
                </a:lnTo>
                <a:lnTo>
                  <a:pt x="24" y="141"/>
                </a:lnTo>
                <a:lnTo>
                  <a:pt x="24" y="140"/>
                </a:lnTo>
                <a:lnTo>
                  <a:pt x="23" y="140"/>
                </a:lnTo>
                <a:lnTo>
                  <a:pt x="23" y="138"/>
                </a:lnTo>
                <a:lnTo>
                  <a:pt x="23" y="136"/>
                </a:lnTo>
                <a:lnTo>
                  <a:pt x="21" y="136"/>
                </a:lnTo>
                <a:lnTo>
                  <a:pt x="23" y="135"/>
                </a:lnTo>
                <a:lnTo>
                  <a:pt x="23" y="133"/>
                </a:lnTo>
                <a:lnTo>
                  <a:pt x="23" y="131"/>
                </a:lnTo>
                <a:lnTo>
                  <a:pt x="21" y="131"/>
                </a:lnTo>
                <a:lnTo>
                  <a:pt x="21" y="129"/>
                </a:lnTo>
                <a:lnTo>
                  <a:pt x="21" y="128"/>
                </a:lnTo>
                <a:lnTo>
                  <a:pt x="19" y="128"/>
                </a:lnTo>
                <a:lnTo>
                  <a:pt x="17" y="128"/>
                </a:lnTo>
                <a:lnTo>
                  <a:pt x="16" y="128"/>
                </a:lnTo>
                <a:lnTo>
                  <a:pt x="14" y="128"/>
                </a:lnTo>
                <a:lnTo>
                  <a:pt x="14" y="126"/>
                </a:lnTo>
                <a:lnTo>
                  <a:pt x="12" y="126"/>
                </a:lnTo>
                <a:lnTo>
                  <a:pt x="12" y="124"/>
                </a:lnTo>
                <a:lnTo>
                  <a:pt x="12" y="122"/>
                </a:lnTo>
                <a:lnTo>
                  <a:pt x="11" y="122"/>
                </a:lnTo>
                <a:lnTo>
                  <a:pt x="11" y="121"/>
                </a:lnTo>
                <a:lnTo>
                  <a:pt x="11" y="119"/>
                </a:lnTo>
                <a:lnTo>
                  <a:pt x="9" y="119"/>
                </a:lnTo>
                <a:lnTo>
                  <a:pt x="7" y="119"/>
                </a:lnTo>
                <a:lnTo>
                  <a:pt x="7" y="117"/>
                </a:lnTo>
                <a:lnTo>
                  <a:pt x="5" y="117"/>
                </a:lnTo>
                <a:lnTo>
                  <a:pt x="5" y="116"/>
                </a:lnTo>
                <a:lnTo>
                  <a:pt x="5" y="114"/>
                </a:lnTo>
                <a:lnTo>
                  <a:pt x="7" y="114"/>
                </a:lnTo>
                <a:lnTo>
                  <a:pt x="7" y="112"/>
                </a:lnTo>
                <a:lnTo>
                  <a:pt x="7" y="110"/>
                </a:lnTo>
                <a:lnTo>
                  <a:pt x="5" y="110"/>
                </a:lnTo>
                <a:lnTo>
                  <a:pt x="5" y="109"/>
                </a:lnTo>
                <a:lnTo>
                  <a:pt x="4" y="109"/>
                </a:lnTo>
                <a:lnTo>
                  <a:pt x="4" y="107"/>
                </a:lnTo>
                <a:lnTo>
                  <a:pt x="4" y="105"/>
                </a:lnTo>
                <a:lnTo>
                  <a:pt x="4" y="104"/>
                </a:lnTo>
                <a:lnTo>
                  <a:pt x="4" y="102"/>
                </a:lnTo>
                <a:lnTo>
                  <a:pt x="4" y="100"/>
                </a:lnTo>
                <a:lnTo>
                  <a:pt x="0" y="92"/>
                </a:lnTo>
                <a:lnTo>
                  <a:pt x="5" y="90"/>
                </a:lnTo>
                <a:lnTo>
                  <a:pt x="5" y="88"/>
                </a:lnTo>
                <a:lnTo>
                  <a:pt x="9" y="83"/>
                </a:lnTo>
                <a:lnTo>
                  <a:pt x="11" y="78"/>
                </a:lnTo>
                <a:lnTo>
                  <a:pt x="11" y="73"/>
                </a:lnTo>
                <a:lnTo>
                  <a:pt x="11" y="69"/>
                </a:lnTo>
                <a:lnTo>
                  <a:pt x="14" y="64"/>
                </a:lnTo>
                <a:lnTo>
                  <a:pt x="16" y="61"/>
                </a:lnTo>
                <a:lnTo>
                  <a:pt x="19" y="55"/>
                </a:lnTo>
                <a:lnTo>
                  <a:pt x="24" y="54"/>
                </a:lnTo>
                <a:lnTo>
                  <a:pt x="30" y="54"/>
                </a:lnTo>
                <a:lnTo>
                  <a:pt x="35" y="48"/>
                </a:lnTo>
                <a:lnTo>
                  <a:pt x="36" y="45"/>
                </a:lnTo>
                <a:lnTo>
                  <a:pt x="38" y="40"/>
                </a:lnTo>
                <a:lnTo>
                  <a:pt x="42" y="35"/>
                </a:lnTo>
                <a:lnTo>
                  <a:pt x="45" y="31"/>
                </a:lnTo>
                <a:lnTo>
                  <a:pt x="47" y="26"/>
                </a:lnTo>
                <a:lnTo>
                  <a:pt x="47" y="21"/>
                </a:lnTo>
                <a:lnTo>
                  <a:pt x="47" y="17"/>
                </a:lnTo>
                <a:lnTo>
                  <a:pt x="47" y="12"/>
                </a:lnTo>
                <a:lnTo>
                  <a:pt x="45" y="9"/>
                </a:lnTo>
                <a:lnTo>
                  <a:pt x="45" y="4"/>
                </a:lnTo>
                <a:lnTo>
                  <a:pt x="52" y="0"/>
                </a:lnTo>
                <a:lnTo>
                  <a:pt x="54" y="0"/>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32"/>
          <p:cNvSpPr>
            <a:spLocks/>
          </p:cNvSpPr>
          <p:nvPr/>
        </p:nvSpPr>
        <p:spPr bwMode="auto">
          <a:xfrm>
            <a:off x="5475316" y="1491095"/>
            <a:ext cx="1052922" cy="1066178"/>
          </a:xfrm>
          <a:custGeom>
            <a:avLst/>
            <a:gdLst>
              <a:gd name="T0" fmla="*/ 409 w 556"/>
              <a:gd name="T1" fmla="*/ 40 h 563"/>
              <a:gd name="T2" fmla="*/ 439 w 556"/>
              <a:gd name="T3" fmla="*/ 78 h 563"/>
              <a:gd name="T4" fmla="*/ 470 w 556"/>
              <a:gd name="T5" fmla="*/ 119 h 563"/>
              <a:gd name="T6" fmla="*/ 485 w 556"/>
              <a:gd name="T7" fmla="*/ 150 h 563"/>
              <a:gd name="T8" fmla="*/ 540 w 556"/>
              <a:gd name="T9" fmla="*/ 210 h 563"/>
              <a:gd name="T10" fmla="*/ 556 w 556"/>
              <a:gd name="T11" fmla="*/ 250 h 563"/>
              <a:gd name="T12" fmla="*/ 408 w 556"/>
              <a:gd name="T13" fmla="*/ 293 h 563"/>
              <a:gd name="T14" fmla="*/ 403 w 556"/>
              <a:gd name="T15" fmla="*/ 338 h 563"/>
              <a:gd name="T16" fmla="*/ 385 w 556"/>
              <a:gd name="T17" fmla="*/ 372 h 563"/>
              <a:gd name="T18" fmla="*/ 366 w 556"/>
              <a:gd name="T19" fmla="*/ 403 h 563"/>
              <a:gd name="T20" fmla="*/ 344 w 556"/>
              <a:gd name="T21" fmla="*/ 434 h 563"/>
              <a:gd name="T22" fmla="*/ 325 w 556"/>
              <a:gd name="T23" fmla="*/ 465 h 563"/>
              <a:gd name="T24" fmla="*/ 304 w 556"/>
              <a:gd name="T25" fmla="*/ 496 h 563"/>
              <a:gd name="T26" fmla="*/ 291 w 556"/>
              <a:gd name="T27" fmla="*/ 531 h 563"/>
              <a:gd name="T28" fmla="*/ 125 w 556"/>
              <a:gd name="T29" fmla="*/ 560 h 563"/>
              <a:gd name="T30" fmla="*/ 107 w 556"/>
              <a:gd name="T31" fmla="*/ 558 h 563"/>
              <a:gd name="T32" fmla="*/ 93 w 556"/>
              <a:gd name="T33" fmla="*/ 553 h 563"/>
              <a:gd name="T34" fmla="*/ 77 w 556"/>
              <a:gd name="T35" fmla="*/ 544 h 563"/>
              <a:gd name="T36" fmla="*/ 62 w 556"/>
              <a:gd name="T37" fmla="*/ 539 h 563"/>
              <a:gd name="T38" fmla="*/ 53 w 556"/>
              <a:gd name="T39" fmla="*/ 529 h 563"/>
              <a:gd name="T40" fmla="*/ 36 w 556"/>
              <a:gd name="T41" fmla="*/ 527 h 563"/>
              <a:gd name="T42" fmla="*/ 29 w 556"/>
              <a:gd name="T43" fmla="*/ 508 h 563"/>
              <a:gd name="T44" fmla="*/ 20 w 556"/>
              <a:gd name="T45" fmla="*/ 486 h 563"/>
              <a:gd name="T46" fmla="*/ 32 w 556"/>
              <a:gd name="T47" fmla="*/ 467 h 563"/>
              <a:gd name="T48" fmla="*/ 50 w 556"/>
              <a:gd name="T49" fmla="*/ 462 h 563"/>
              <a:gd name="T50" fmla="*/ 31 w 556"/>
              <a:gd name="T51" fmla="*/ 453 h 563"/>
              <a:gd name="T52" fmla="*/ 32 w 556"/>
              <a:gd name="T53" fmla="*/ 436 h 563"/>
              <a:gd name="T54" fmla="*/ 27 w 556"/>
              <a:gd name="T55" fmla="*/ 419 h 563"/>
              <a:gd name="T56" fmla="*/ 27 w 556"/>
              <a:gd name="T57" fmla="*/ 403 h 563"/>
              <a:gd name="T58" fmla="*/ 48 w 556"/>
              <a:gd name="T59" fmla="*/ 395 h 563"/>
              <a:gd name="T60" fmla="*/ 48 w 556"/>
              <a:gd name="T61" fmla="*/ 371 h 563"/>
              <a:gd name="T62" fmla="*/ 24 w 556"/>
              <a:gd name="T63" fmla="*/ 364 h 563"/>
              <a:gd name="T64" fmla="*/ 20 w 556"/>
              <a:gd name="T65" fmla="*/ 348 h 563"/>
              <a:gd name="T66" fmla="*/ 10 w 556"/>
              <a:gd name="T67" fmla="*/ 336 h 563"/>
              <a:gd name="T68" fmla="*/ 12 w 556"/>
              <a:gd name="T69" fmla="*/ 319 h 563"/>
              <a:gd name="T70" fmla="*/ 2 w 556"/>
              <a:gd name="T71" fmla="*/ 300 h 563"/>
              <a:gd name="T72" fmla="*/ 19 w 556"/>
              <a:gd name="T73" fmla="*/ 288 h 563"/>
              <a:gd name="T74" fmla="*/ 24 w 556"/>
              <a:gd name="T75" fmla="*/ 274 h 563"/>
              <a:gd name="T76" fmla="*/ 41 w 556"/>
              <a:gd name="T77" fmla="*/ 266 h 563"/>
              <a:gd name="T78" fmla="*/ 57 w 556"/>
              <a:gd name="T79" fmla="*/ 252 h 563"/>
              <a:gd name="T80" fmla="*/ 72 w 556"/>
              <a:gd name="T81" fmla="*/ 250 h 563"/>
              <a:gd name="T82" fmla="*/ 89 w 556"/>
              <a:gd name="T83" fmla="*/ 255 h 563"/>
              <a:gd name="T84" fmla="*/ 103 w 556"/>
              <a:gd name="T85" fmla="*/ 240 h 563"/>
              <a:gd name="T86" fmla="*/ 110 w 556"/>
              <a:gd name="T87" fmla="*/ 221 h 563"/>
              <a:gd name="T88" fmla="*/ 125 w 556"/>
              <a:gd name="T89" fmla="*/ 224 h 563"/>
              <a:gd name="T90" fmla="*/ 141 w 556"/>
              <a:gd name="T91" fmla="*/ 229 h 563"/>
              <a:gd name="T92" fmla="*/ 153 w 556"/>
              <a:gd name="T93" fmla="*/ 219 h 563"/>
              <a:gd name="T94" fmla="*/ 165 w 556"/>
              <a:gd name="T95" fmla="*/ 205 h 563"/>
              <a:gd name="T96" fmla="*/ 162 w 556"/>
              <a:gd name="T97" fmla="*/ 186 h 563"/>
              <a:gd name="T98" fmla="*/ 141 w 556"/>
              <a:gd name="T99" fmla="*/ 179 h 563"/>
              <a:gd name="T100" fmla="*/ 136 w 556"/>
              <a:gd name="T101" fmla="*/ 157 h 563"/>
              <a:gd name="T102" fmla="*/ 139 w 556"/>
              <a:gd name="T103" fmla="*/ 136 h 563"/>
              <a:gd name="T104" fmla="*/ 124 w 556"/>
              <a:gd name="T105" fmla="*/ 126 h 563"/>
              <a:gd name="T106" fmla="*/ 127 w 556"/>
              <a:gd name="T107" fmla="*/ 104 h 563"/>
              <a:gd name="T108" fmla="*/ 132 w 556"/>
              <a:gd name="T109" fmla="*/ 88 h 563"/>
              <a:gd name="T110" fmla="*/ 141 w 556"/>
              <a:gd name="T111" fmla="*/ 69 h 563"/>
              <a:gd name="T112" fmla="*/ 146 w 556"/>
              <a:gd name="T113" fmla="*/ 49 h 563"/>
              <a:gd name="T114" fmla="*/ 163 w 556"/>
              <a:gd name="T115" fmla="*/ 37 h 563"/>
              <a:gd name="T116" fmla="*/ 184 w 556"/>
              <a:gd name="T117" fmla="*/ 31 h 563"/>
              <a:gd name="T118" fmla="*/ 203 w 556"/>
              <a:gd name="T119" fmla="*/ 21 h 563"/>
              <a:gd name="T120" fmla="*/ 211 w 556"/>
              <a:gd name="T121" fmla="*/ 0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6" h="563">
                <a:moveTo>
                  <a:pt x="217" y="2"/>
                </a:moveTo>
                <a:lnTo>
                  <a:pt x="218" y="2"/>
                </a:lnTo>
                <a:lnTo>
                  <a:pt x="220" y="2"/>
                </a:lnTo>
                <a:lnTo>
                  <a:pt x="403" y="4"/>
                </a:lnTo>
                <a:lnTo>
                  <a:pt x="399" y="9"/>
                </a:lnTo>
                <a:lnTo>
                  <a:pt x="399" y="12"/>
                </a:lnTo>
                <a:lnTo>
                  <a:pt x="397" y="14"/>
                </a:lnTo>
                <a:lnTo>
                  <a:pt x="397" y="16"/>
                </a:lnTo>
                <a:lnTo>
                  <a:pt x="397" y="19"/>
                </a:lnTo>
                <a:lnTo>
                  <a:pt x="399" y="21"/>
                </a:lnTo>
                <a:lnTo>
                  <a:pt x="399" y="26"/>
                </a:lnTo>
                <a:lnTo>
                  <a:pt x="406" y="26"/>
                </a:lnTo>
                <a:lnTo>
                  <a:pt x="408" y="28"/>
                </a:lnTo>
                <a:lnTo>
                  <a:pt x="408" y="30"/>
                </a:lnTo>
                <a:lnTo>
                  <a:pt x="408" y="37"/>
                </a:lnTo>
                <a:lnTo>
                  <a:pt x="408" y="38"/>
                </a:lnTo>
                <a:lnTo>
                  <a:pt x="409" y="40"/>
                </a:lnTo>
                <a:lnTo>
                  <a:pt x="408" y="40"/>
                </a:lnTo>
                <a:lnTo>
                  <a:pt x="408" y="43"/>
                </a:lnTo>
                <a:lnTo>
                  <a:pt x="409" y="43"/>
                </a:lnTo>
                <a:lnTo>
                  <a:pt x="409" y="45"/>
                </a:lnTo>
                <a:lnTo>
                  <a:pt x="409" y="47"/>
                </a:lnTo>
                <a:lnTo>
                  <a:pt x="408" y="49"/>
                </a:lnTo>
                <a:lnTo>
                  <a:pt x="408" y="52"/>
                </a:lnTo>
                <a:lnTo>
                  <a:pt x="409" y="54"/>
                </a:lnTo>
                <a:lnTo>
                  <a:pt x="408" y="55"/>
                </a:lnTo>
                <a:lnTo>
                  <a:pt x="413" y="59"/>
                </a:lnTo>
                <a:lnTo>
                  <a:pt x="411" y="59"/>
                </a:lnTo>
                <a:lnTo>
                  <a:pt x="416" y="64"/>
                </a:lnTo>
                <a:lnTo>
                  <a:pt x="425" y="69"/>
                </a:lnTo>
                <a:lnTo>
                  <a:pt x="432" y="73"/>
                </a:lnTo>
                <a:lnTo>
                  <a:pt x="435" y="74"/>
                </a:lnTo>
                <a:lnTo>
                  <a:pt x="437" y="76"/>
                </a:lnTo>
                <a:lnTo>
                  <a:pt x="439" y="78"/>
                </a:lnTo>
                <a:lnTo>
                  <a:pt x="439" y="81"/>
                </a:lnTo>
                <a:lnTo>
                  <a:pt x="439" y="83"/>
                </a:lnTo>
                <a:lnTo>
                  <a:pt x="439" y="85"/>
                </a:lnTo>
                <a:lnTo>
                  <a:pt x="440" y="85"/>
                </a:lnTo>
                <a:lnTo>
                  <a:pt x="440" y="86"/>
                </a:lnTo>
                <a:lnTo>
                  <a:pt x="444" y="90"/>
                </a:lnTo>
                <a:lnTo>
                  <a:pt x="447" y="92"/>
                </a:lnTo>
                <a:lnTo>
                  <a:pt x="454" y="93"/>
                </a:lnTo>
                <a:lnTo>
                  <a:pt x="461" y="97"/>
                </a:lnTo>
                <a:lnTo>
                  <a:pt x="463" y="99"/>
                </a:lnTo>
                <a:lnTo>
                  <a:pt x="464" y="105"/>
                </a:lnTo>
                <a:lnTo>
                  <a:pt x="466" y="105"/>
                </a:lnTo>
                <a:lnTo>
                  <a:pt x="466" y="107"/>
                </a:lnTo>
                <a:lnTo>
                  <a:pt x="470" y="109"/>
                </a:lnTo>
                <a:lnTo>
                  <a:pt x="470" y="116"/>
                </a:lnTo>
                <a:lnTo>
                  <a:pt x="470" y="117"/>
                </a:lnTo>
                <a:lnTo>
                  <a:pt x="470" y="119"/>
                </a:lnTo>
                <a:lnTo>
                  <a:pt x="470" y="121"/>
                </a:lnTo>
                <a:lnTo>
                  <a:pt x="471" y="121"/>
                </a:lnTo>
                <a:lnTo>
                  <a:pt x="473" y="121"/>
                </a:lnTo>
                <a:lnTo>
                  <a:pt x="480" y="124"/>
                </a:lnTo>
                <a:lnTo>
                  <a:pt x="480" y="128"/>
                </a:lnTo>
                <a:lnTo>
                  <a:pt x="482" y="130"/>
                </a:lnTo>
                <a:lnTo>
                  <a:pt x="483" y="131"/>
                </a:lnTo>
                <a:lnTo>
                  <a:pt x="482" y="133"/>
                </a:lnTo>
                <a:lnTo>
                  <a:pt x="480" y="135"/>
                </a:lnTo>
                <a:lnTo>
                  <a:pt x="478" y="133"/>
                </a:lnTo>
                <a:lnTo>
                  <a:pt x="477" y="133"/>
                </a:lnTo>
                <a:lnTo>
                  <a:pt x="475" y="135"/>
                </a:lnTo>
                <a:lnTo>
                  <a:pt x="477" y="142"/>
                </a:lnTo>
                <a:lnTo>
                  <a:pt x="480" y="150"/>
                </a:lnTo>
                <a:lnTo>
                  <a:pt x="480" y="152"/>
                </a:lnTo>
                <a:lnTo>
                  <a:pt x="483" y="150"/>
                </a:lnTo>
                <a:lnTo>
                  <a:pt x="485" y="150"/>
                </a:lnTo>
                <a:lnTo>
                  <a:pt x="501" y="159"/>
                </a:lnTo>
                <a:lnTo>
                  <a:pt x="502" y="160"/>
                </a:lnTo>
                <a:lnTo>
                  <a:pt x="513" y="166"/>
                </a:lnTo>
                <a:lnTo>
                  <a:pt x="520" y="169"/>
                </a:lnTo>
                <a:lnTo>
                  <a:pt x="520" y="171"/>
                </a:lnTo>
                <a:lnTo>
                  <a:pt x="521" y="171"/>
                </a:lnTo>
                <a:lnTo>
                  <a:pt x="533" y="178"/>
                </a:lnTo>
                <a:lnTo>
                  <a:pt x="540" y="183"/>
                </a:lnTo>
                <a:lnTo>
                  <a:pt x="540" y="185"/>
                </a:lnTo>
                <a:lnTo>
                  <a:pt x="538" y="186"/>
                </a:lnTo>
                <a:lnTo>
                  <a:pt x="537" y="195"/>
                </a:lnTo>
                <a:lnTo>
                  <a:pt x="538" y="198"/>
                </a:lnTo>
                <a:lnTo>
                  <a:pt x="538" y="202"/>
                </a:lnTo>
                <a:lnTo>
                  <a:pt x="542" y="204"/>
                </a:lnTo>
                <a:lnTo>
                  <a:pt x="542" y="207"/>
                </a:lnTo>
                <a:lnTo>
                  <a:pt x="542" y="209"/>
                </a:lnTo>
                <a:lnTo>
                  <a:pt x="540" y="210"/>
                </a:lnTo>
                <a:lnTo>
                  <a:pt x="542" y="214"/>
                </a:lnTo>
                <a:lnTo>
                  <a:pt x="544" y="216"/>
                </a:lnTo>
                <a:lnTo>
                  <a:pt x="547" y="217"/>
                </a:lnTo>
                <a:lnTo>
                  <a:pt x="551" y="219"/>
                </a:lnTo>
                <a:lnTo>
                  <a:pt x="551" y="222"/>
                </a:lnTo>
                <a:lnTo>
                  <a:pt x="552" y="226"/>
                </a:lnTo>
                <a:lnTo>
                  <a:pt x="552" y="228"/>
                </a:lnTo>
                <a:lnTo>
                  <a:pt x="552" y="229"/>
                </a:lnTo>
                <a:lnTo>
                  <a:pt x="552" y="233"/>
                </a:lnTo>
                <a:lnTo>
                  <a:pt x="554" y="235"/>
                </a:lnTo>
                <a:lnTo>
                  <a:pt x="554" y="241"/>
                </a:lnTo>
                <a:lnTo>
                  <a:pt x="556" y="241"/>
                </a:lnTo>
                <a:lnTo>
                  <a:pt x="556" y="243"/>
                </a:lnTo>
                <a:lnTo>
                  <a:pt x="554" y="245"/>
                </a:lnTo>
                <a:lnTo>
                  <a:pt x="554" y="247"/>
                </a:lnTo>
                <a:lnTo>
                  <a:pt x="556" y="248"/>
                </a:lnTo>
                <a:lnTo>
                  <a:pt x="556" y="250"/>
                </a:lnTo>
                <a:lnTo>
                  <a:pt x="556" y="253"/>
                </a:lnTo>
                <a:lnTo>
                  <a:pt x="556" y="257"/>
                </a:lnTo>
                <a:lnTo>
                  <a:pt x="554" y="259"/>
                </a:lnTo>
                <a:lnTo>
                  <a:pt x="554" y="262"/>
                </a:lnTo>
                <a:lnTo>
                  <a:pt x="404" y="262"/>
                </a:lnTo>
                <a:lnTo>
                  <a:pt x="403" y="266"/>
                </a:lnTo>
                <a:lnTo>
                  <a:pt x="403" y="267"/>
                </a:lnTo>
                <a:lnTo>
                  <a:pt x="404" y="271"/>
                </a:lnTo>
                <a:lnTo>
                  <a:pt x="404" y="272"/>
                </a:lnTo>
                <a:lnTo>
                  <a:pt x="404" y="276"/>
                </a:lnTo>
                <a:lnTo>
                  <a:pt x="404" y="278"/>
                </a:lnTo>
                <a:lnTo>
                  <a:pt x="406" y="281"/>
                </a:lnTo>
                <a:lnTo>
                  <a:pt x="406" y="283"/>
                </a:lnTo>
                <a:lnTo>
                  <a:pt x="406" y="284"/>
                </a:lnTo>
                <a:lnTo>
                  <a:pt x="406" y="288"/>
                </a:lnTo>
                <a:lnTo>
                  <a:pt x="406" y="291"/>
                </a:lnTo>
                <a:lnTo>
                  <a:pt x="408" y="293"/>
                </a:lnTo>
                <a:lnTo>
                  <a:pt x="408" y="296"/>
                </a:lnTo>
                <a:lnTo>
                  <a:pt x="408" y="300"/>
                </a:lnTo>
                <a:lnTo>
                  <a:pt x="408" y="302"/>
                </a:lnTo>
                <a:lnTo>
                  <a:pt x="408" y="305"/>
                </a:lnTo>
                <a:lnTo>
                  <a:pt x="408" y="309"/>
                </a:lnTo>
                <a:lnTo>
                  <a:pt x="408" y="310"/>
                </a:lnTo>
                <a:lnTo>
                  <a:pt x="408" y="314"/>
                </a:lnTo>
                <a:lnTo>
                  <a:pt x="408" y="315"/>
                </a:lnTo>
                <a:lnTo>
                  <a:pt x="408" y="319"/>
                </a:lnTo>
                <a:lnTo>
                  <a:pt x="406" y="321"/>
                </a:lnTo>
                <a:lnTo>
                  <a:pt x="406" y="324"/>
                </a:lnTo>
                <a:lnTo>
                  <a:pt x="406" y="326"/>
                </a:lnTo>
                <a:lnTo>
                  <a:pt x="404" y="329"/>
                </a:lnTo>
                <a:lnTo>
                  <a:pt x="404" y="331"/>
                </a:lnTo>
                <a:lnTo>
                  <a:pt x="403" y="333"/>
                </a:lnTo>
                <a:lnTo>
                  <a:pt x="403" y="334"/>
                </a:lnTo>
                <a:lnTo>
                  <a:pt x="403" y="338"/>
                </a:lnTo>
                <a:lnTo>
                  <a:pt x="401" y="340"/>
                </a:lnTo>
                <a:lnTo>
                  <a:pt x="401" y="343"/>
                </a:lnTo>
                <a:lnTo>
                  <a:pt x="399" y="345"/>
                </a:lnTo>
                <a:lnTo>
                  <a:pt x="399" y="346"/>
                </a:lnTo>
                <a:lnTo>
                  <a:pt x="399" y="348"/>
                </a:lnTo>
                <a:lnTo>
                  <a:pt x="397" y="350"/>
                </a:lnTo>
                <a:lnTo>
                  <a:pt x="397" y="353"/>
                </a:lnTo>
                <a:lnTo>
                  <a:pt x="396" y="355"/>
                </a:lnTo>
                <a:lnTo>
                  <a:pt x="396" y="357"/>
                </a:lnTo>
                <a:lnTo>
                  <a:pt x="394" y="358"/>
                </a:lnTo>
                <a:lnTo>
                  <a:pt x="392" y="360"/>
                </a:lnTo>
                <a:lnTo>
                  <a:pt x="392" y="362"/>
                </a:lnTo>
                <a:lnTo>
                  <a:pt x="390" y="364"/>
                </a:lnTo>
                <a:lnTo>
                  <a:pt x="389" y="365"/>
                </a:lnTo>
                <a:lnTo>
                  <a:pt x="387" y="367"/>
                </a:lnTo>
                <a:lnTo>
                  <a:pt x="387" y="371"/>
                </a:lnTo>
                <a:lnTo>
                  <a:pt x="385" y="372"/>
                </a:lnTo>
                <a:lnTo>
                  <a:pt x="384" y="374"/>
                </a:lnTo>
                <a:lnTo>
                  <a:pt x="384" y="376"/>
                </a:lnTo>
                <a:lnTo>
                  <a:pt x="382" y="377"/>
                </a:lnTo>
                <a:lnTo>
                  <a:pt x="380" y="379"/>
                </a:lnTo>
                <a:lnTo>
                  <a:pt x="380" y="381"/>
                </a:lnTo>
                <a:lnTo>
                  <a:pt x="378" y="383"/>
                </a:lnTo>
                <a:lnTo>
                  <a:pt x="378" y="386"/>
                </a:lnTo>
                <a:lnTo>
                  <a:pt x="377" y="388"/>
                </a:lnTo>
                <a:lnTo>
                  <a:pt x="375" y="389"/>
                </a:lnTo>
                <a:lnTo>
                  <a:pt x="375" y="391"/>
                </a:lnTo>
                <a:lnTo>
                  <a:pt x="373" y="393"/>
                </a:lnTo>
                <a:lnTo>
                  <a:pt x="372" y="395"/>
                </a:lnTo>
                <a:lnTo>
                  <a:pt x="372" y="396"/>
                </a:lnTo>
                <a:lnTo>
                  <a:pt x="370" y="398"/>
                </a:lnTo>
                <a:lnTo>
                  <a:pt x="368" y="400"/>
                </a:lnTo>
                <a:lnTo>
                  <a:pt x="368" y="402"/>
                </a:lnTo>
                <a:lnTo>
                  <a:pt x="366" y="403"/>
                </a:lnTo>
                <a:lnTo>
                  <a:pt x="365" y="405"/>
                </a:lnTo>
                <a:lnTo>
                  <a:pt x="363" y="407"/>
                </a:lnTo>
                <a:lnTo>
                  <a:pt x="363" y="408"/>
                </a:lnTo>
                <a:lnTo>
                  <a:pt x="361" y="410"/>
                </a:lnTo>
                <a:lnTo>
                  <a:pt x="359" y="412"/>
                </a:lnTo>
                <a:lnTo>
                  <a:pt x="358" y="414"/>
                </a:lnTo>
                <a:lnTo>
                  <a:pt x="358" y="415"/>
                </a:lnTo>
                <a:lnTo>
                  <a:pt x="356" y="417"/>
                </a:lnTo>
                <a:lnTo>
                  <a:pt x="354" y="419"/>
                </a:lnTo>
                <a:lnTo>
                  <a:pt x="354" y="420"/>
                </a:lnTo>
                <a:lnTo>
                  <a:pt x="353" y="424"/>
                </a:lnTo>
                <a:lnTo>
                  <a:pt x="353" y="426"/>
                </a:lnTo>
                <a:lnTo>
                  <a:pt x="351" y="427"/>
                </a:lnTo>
                <a:lnTo>
                  <a:pt x="349" y="429"/>
                </a:lnTo>
                <a:lnTo>
                  <a:pt x="347" y="431"/>
                </a:lnTo>
                <a:lnTo>
                  <a:pt x="346" y="432"/>
                </a:lnTo>
                <a:lnTo>
                  <a:pt x="344" y="434"/>
                </a:lnTo>
                <a:lnTo>
                  <a:pt x="342" y="436"/>
                </a:lnTo>
                <a:lnTo>
                  <a:pt x="341" y="438"/>
                </a:lnTo>
                <a:lnTo>
                  <a:pt x="341" y="439"/>
                </a:lnTo>
                <a:lnTo>
                  <a:pt x="339" y="441"/>
                </a:lnTo>
                <a:lnTo>
                  <a:pt x="337" y="443"/>
                </a:lnTo>
                <a:lnTo>
                  <a:pt x="335" y="445"/>
                </a:lnTo>
                <a:lnTo>
                  <a:pt x="335" y="446"/>
                </a:lnTo>
                <a:lnTo>
                  <a:pt x="334" y="448"/>
                </a:lnTo>
                <a:lnTo>
                  <a:pt x="332" y="450"/>
                </a:lnTo>
                <a:lnTo>
                  <a:pt x="330" y="451"/>
                </a:lnTo>
                <a:lnTo>
                  <a:pt x="330" y="453"/>
                </a:lnTo>
                <a:lnTo>
                  <a:pt x="329" y="455"/>
                </a:lnTo>
                <a:lnTo>
                  <a:pt x="329" y="457"/>
                </a:lnTo>
                <a:lnTo>
                  <a:pt x="327" y="460"/>
                </a:lnTo>
                <a:lnTo>
                  <a:pt x="327" y="462"/>
                </a:lnTo>
                <a:lnTo>
                  <a:pt x="325" y="463"/>
                </a:lnTo>
                <a:lnTo>
                  <a:pt x="325" y="465"/>
                </a:lnTo>
                <a:lnTo>
                  <a:pt x="323" y="467"/>
                </a:lnTo>
                <a:lnTo>
                  <a:pt x="322" y="469"/>
                </a:lnTo>
                <a:lnTo>
                  <a:pt x="320" y="470"/>
                </a:lnTo>
                <a:lnTo>
                  <a:pt x="320" y="472"/>
                </a:lnTo>
                <a:lnTo>
                  <a:pt x="318" y="474"/>
                </a:lnTo>
                <a:lnTo>
                  <a:pt x="316" y="476"/>
                </a:lnTo>
                <a:lnTo>
                  <a:pt x="316" y="477"/>
                </a:lnTo>
                <a:lnTo>
                  <a:pt x="315" y="481"/>
                </a:lnTo>
                <a:lnTo>
                  <a:pt x="313" y="482"/>
                </a:lnTo>
                <a:lnTo>
                  <a:pt x="313" y="484"/>
                </a:lnTo>
                <a:lnTo>
                  <a:pt x="311" y="486"/>
                </a:lnTo>
                <a:lnTo>
                  <a:pt x="310" y="488"/>
                </a:lnTo>
                <a:lnTo>
                  <a:pt x="310" y="489"/>
                </a:lnTo>
                <a:lnTo>
                  <a:pt x="308" y="491"/>
                </a:lnTo>
                <a:lnTo>
                  <a:pt x="306" y="493"/>
                </a:lnTo>
                <a:lnTo>
                  <a:pt x="306" y="494"/>
                </a:lnTo>
                <a:lnTo>
                  <a:pt x="304" y="496"/>
                </a:lnTo>
                <a:lnTo>
                  <a:pt x="303" y="498"/>
                </a:lnTo>
                <a:lnTo>
                  <a:pt x="303" y="500"/>
                </a:lnTo>
                <a:lnTo>
                  <a:pt x="301" y="501"/>
                </a:lnTo>
                <a:lnTo>
                  <a:pt x="301" y="503"/>
                </a:lnTo>
                <a:lnTo>
                  <a:pt x="299" y="505"/>
                </a:lnTo>
                <a:lnTo>
                  <a:pt x="299" y="508"/>
                </a:lnTo>
                <a:lnTo>
                  <a:pt x="298" y="510"/>
                </a:lnTo>
                <a:lnTo>
                  <a:pt x="296" y="512"/>
                </a:lnTo>
                <a:lnTo>
                  <a:pt x="296" y="513"/>
                </a:lnTo>
                <a:lnTo>
                  <a:pt x="294" y="515"/>
                </a:lnTo>
                <a:lnTo>
                  <a:pt x="294" y="517"/>
                </a:lnTo>
                <a:lnTo>
                  <a:pt x="292" y="520"/>
                </a:lnTo>
                <a:lnTo>
                  <a:pt x="292" y="522"/>
                </a:lnTo>
                <a:lnTo>
                  <a:pt x="291" y="524"/>
                </a:lnTo>
                <a:lnTo>
                  <a:pt x="291" y="525"/>
                </a:lnTo>
                <a:lnTo>
                  <a:pt x="291" y="529"/>
                </a:lnTo>
                <a:lnTo>
                  <a:pt x="291" y="531"/>
                </a:lnTo>
                <a:lnTo>
                  <a:pt x="289" y="534"/>
                </a:lnTo>
                <a:lnTo>
                  <a:pt x="289" y="536"/>
                </a:lnTo>
                <a:lnTo>
                  <a:pt x="289" y="539"/>
                </a:lnTo>
                <a:lnTo>
                  <a:pt x="287" y="541"/>
                </a:lnTo>
                <a:lnTo>
                  <a:pt x="287" y="544"/>
                </a:lnTo>
                <a:lnTo>
                  <a:pt x="287" y="546"/>
                </a:lnTo>
                <a:lnTo>
                  <a:pt x="287" y="548"/>
                </a:lnTo>
                <a:lnTo>
                  <a:pt x="287" y="555"/>
                </a:lnTo>
                <a:lnTo>
                  <a:pt x="289" y="558"/>
                </a:lnTo>
                <a:lnTo>
                  <a:pt x="289" y="563"/>
                </a:lnTo>
                <a:lnTo>
                  <a:pt x="131" y="562"/>
                </a:lnTo>
                <a:lnTo>
                  <a:pt x="129" y="562"/>
                </a:lnTo>
                <a:lnTo>
                  <a:pt x="127" y="562"/>
                </a:lnTo>
                <a:lnTo>
                  <a:pt x="127" y="560"/>
                </a:lnTo>
                <a:lnTo>
                  <a:pt x="125" y="560"/>
                </a:lnTo>
                <a:lnTo>
                  <a:pt x="124" y="560"/>
                </a:lnTo>
                <a:lnTo>
                  <a:pt x="125" y="560"/>
                </a:lnTo>
                <a:lnTo>
                  <a:pt x="124" y="560"/>
                </a:lnTo>
                <a:lnTo>
                  <a:pt x="122" y="560"/>
                </a:lnTo>
                <a:lnTo>
                  <a:pt x="122" y="558"/>
                </a:lnTo>
                <a:lnTo>
                  <a:pt x="120" y="558"/>
                </a:lnTo>
                <a:lnTo>
                  <a:pt x="120" y="556"/>
                </a:lnTo>
                <a:lnTo>
                  <a:pt x="119" y="556"/>
                </a:lnTo>
                <a:lnTo>
                  <a:pt x="117" y="556"/>
                </a:lnTo>
                <a:lnTo>
                  <a:pt x="117" y="558"/>
                </a:lnTo>
                <a:lnTo>
                  <a:pt x="115" y="558"/>
                </a:lnTo>
                <a:lnTo>
                  <a:pt x="113" y="558"/>
                </a:lnTo>
                <a:lnTo>
                  <a:pt x="113" y="560"/>
                </a:lnTo>
                <a:lnTo>
                  <a:pt x="113" y="562"/>
                </a:lnTo>
                <a:lnTo>
                  <a:pt x="112" y="562"/>
                </a:lnTo>
                <a:lnTo>
                  <a:pt x="110" y="562"/>
                </a:lnTo>
                <a:lnTo>
                  <a:pt x="108" y="560"/>
                </a:lnTo>
                <a:lnTo>
                  <a:pt x="107" y="560"/>
                </a:lnTo>
                <a:lnTo>
                  <a:pt x="107" y="558"/>
                </a:lnTo>
                <a:lnTo>
                  <a:pt x="108" y="558"/>
                </a:lnTo>
                <a:lnTo>
                  <a:pt x="108" y="556"/>
                </a:lnTo>
                <a:lnTo>
                  <a:pt x="107" y="556"/>
                </a:lnTo>
                <a:lnTo>
                  <a:pt x="105" y="556"/>
                </a:lnTo>
                <a:lnTo>
                  <a:pt x="105" y="558"/>
                </a:lnTo>
                <a:lnTo>
                  <a:pt x="107" y="558"/>
                </a:lnTo>
                <a:lnTo>
                  <a:pt x="105" y="558"/>
                </a:lnTo>
                <a:lnTo>
                  <a:pt x="105" y="556"/>
                </a:lnTo>
                <a:lnTo>
                  <a:pt x="103" y="556"/>
                </a:lnTo>
                <a:lnTo>
                  <a:pt x="101" y="556"/>
                </a:lnTo>
                <a:lnTo>
                  <a:pt x="101" y="555"/>
                </a:lnTo>
                <a:lnTo>
                  <a:pt x="101" y="553"/>
                </a:lnTo>
                <a:lnTo>
                  <a:pt x="100" y="553"/>
                </a:lnTo>
                <a:lnTo>
                  <a:pt x="98" y="553"/>
                </a:lnTo>
                <a:lnTo>
                  <a:pt x="96" y="553"/>
                </a:lnTo>
                <a:lnTo>
                  <a:pt x="94" y="553"/>
                </a:lnTo>
                <a:lnTo>
                  <a:pt x="93" y="553"/>
                </a:lnTo>
                <a:lnTo>
                  <a:pt x="93" y="551"/>
                </a:lnTo>
                <a:lnTo>
                  <a:pt x="91" y="551"/>
                </a:lnTo>
                <a:lnTo>
                  <a:pt x="89" y="551"/>
                </a:lnTo>
                <a:lnTo>
                  <a:pt x="88" y="551"/>
                </a:lnTo>
                <a:lnTo>
                  <a:pt x="86" y="551"/>
                </a:lnTo>
                <a:lnTo>
                  <a:pt x="84" y="551"/>
                </a:lnTo>
                <a:lnTo>
                  <a:pt x="82" y="551"/>
                </a:lnTo>
                <a:lnTo>
                  <a:pt x="82" y="550"/>
                </a:lnTo>
                <a:lnTo>
                  <a:pt x="82" y="551"/>
                </a:lnTo>
                <a:lnTo>
                  <a:pt x="81" y="551"/>
                </a:lnTo>
                <a:lnTo>
                  <a:pt x="81" y="553"/>
                </a:lnTo>
                <a:lnTo>
                  <a:pt x="81" y="551"/>
                </a:lnTo>
                <a:lnTo>
                  <a:pt x="79" y="551"/>
                </a:lnTo>
                <a:lnTo>
                  <a:pt x="79" y="550"/>
                </a:lnTo>
                <a:lnTo>
                  <a:pt x="79" y="548"/>
                </a:lnTo>
                <a:lnTo>
                  <a:pt x="77" y="546"/>
                </a:lnTo>
                <a:lnTo>
                  <a:pt x="77" y="544"/>
                </a:lnTo>
                <a:lnTo>
                  <a:pt x="77" y="543"/>
                </a:lnTo>
                <a:lnTo>
                  <a:pt x="76" y="543"/>
                </a:lnTo>
                <a:lnTo>
                  <a:pt x="74" y="543"/>
                </a:lnTo>
                <a:lnTo>
                  <a:pt x="74" y="541"/>
                </a:lnTo>
                <a:lnTo>
                  <a:pt x="72" y="541"/>
                </a:lnTo>
                <a:lnTo>
                  <a:pt x="70" y="541"/>
                </a:lnTo>
                <a:lnTo>
                  <a:pt x="70" y="543"/>
                </a:lnTo>
                <a:lnTo>
                  <a:pt x="69" y="541"/>
                </a:lnTo>
                <a:lnTo>
                  <a:pt x="69" y="539"/>
                </a:lnTo>
                <a:lnTo>
                  <a:pt x="67" y="539"/>
                </a:lnTo>
                <a:lnTo>
                  <a:pt x="67" y="541"/>
                </a:lnTo>
                <a:lnTo>
                  <a:pt x="67" y="543"/>
                </a:lnTo>
                <a:lnTo>
                  <a:pt x="65" y="543"/>
                </a:lnTo>
                <a:lnTo>
                  <a:pt x="63" y="543"/>
                </a:lnTo>
                <a:lnTo>
                  <a:pt x="63" y="541"/>
                </a:lnTo>
                <a:lnTo>
                  <a:pt x="62" y="541"/>
                </a:lnTo>
                <a:lnTo>
                  <a:pt x="62" y="539"/>
                </a:lnTo>
                <a:lnTo>
                  <a:pt x="63" y="539"/>
                </a:lnTo>
                <a:lnTo>
                  <a:pt x="62" y="539"/>
                </a:lnTo>
                <a:lnTo>
                  <a:pt x="62" y="538"/>
                </a:lnTo>
                <a:lnTo>
                  <a:pt x="60" y="538"/>
                </a:lnTo>
                <a:lnTo>
                  <a:pt x="60" y="536"/>
                </a:lnTo>
                <a:lnTo>
                  <a:pt x="60" y="534"/>
                </a:lnTo>
                <a:lnTo>
                  <a:pt x="60" y="532"/>
                </a:lnTo>
                <a:lnTo>
                  <a:pt x="60" y="531"/>
                </a:lnTo>
                <a:lnTo>
                  <a:pt x="60" y="529"/>
                </a:lnTo>
                <a:lnTo>
                  <a:pt x="62" y="529"/>
                </a:lnTo>
                <a:lnTo>
                  <a:pt x="60" y="529"/>
                </a:lnTo>
                <a:lnTo>
                  <a:pt x="58" y="529"/>
                </a:lnTo>
                <a:lnTo>
                  <a:pt x="58" y="527"/>
                </a:lnTo>
                <a:lnTo>
                  <a:pt x="57" y="527"/>
                </a:lnTo>
                <a:lnTo>
                  <a:pt x="57" y="529"/>
                </a:lnTo>
                <a:lnTo>
                  <a:pt x="55" y="529"/>
                </a:lnTo>
                <a:lnTo>
                  <a:pt x="53" y="529"/>
                </a:lnTo>
                <a:lnTo>
                  <a:pt x="51" y="529"/>
                </a:lnTo>
                <a:lnTo>
                  <a:pt x="51" y="531"/>
                </a:lnTo>
                <a:lnTo>
                  <a:pt x="50" y="531"/>
                </a:lnTo>
                <a:lnTo>
                  <a:pt x="50" y="529"/>
                </a:lnTo>
                <a:lnTo>
                  <a:pt x="48" y="529"/>
                </a:lnTo>
                <a:lnTo>
                  <a:pt x="48" y="531"/>
                </a:lnTo>
                <a:lnTo>
                  <a:pt x="46" y="531"/>
                </a:lnTo>
                <a:lnTo>
                  <a:pt x="45" y="531"/>
                </a:lnTo>
                <a:lnTo>
                  <a:pt x="43" y="531"/>
                </a:lnTo>
                <a:lnTo>
                  <a:pt x="41" y="531"/>
                </a:lnTo>
                <a:lnTo>
                  <a:pt x="41" y="532"/>
                </a:lnTo>
                <a:lnTo>
                  <a:pt x="41" y="531"/>
                </a:lnTo>
                <a:lnTo>
                  <a:pt x="39" y="531"/>
                </a:lnTo>
                <a:lnTo>
                  <a:pt x="39" y="529"/>
                </a:lnTo>
                <a:lnTo>
                  <a:pt x="38" y="529"/>
                </a:lnTo>
                <a:lnTo>
                  <a:pt x="38" y="527"/>
                </a:lnTo>
                <a:lnTo>
                  <a:pt x="36" y="527"/>
                </a:lnTo>
                <a:lnTo>
                  <a:pt x="36" y="525"/>
                </a:lnTo>
                <a:lnTo>
                  <a:pt x="34" y="525"/>
                </a:lnTo>
                <a:lnTo>
                  <a:pt x="34" y="524"/>
                </a:lnTo>
                <a:lnTo>
                  <a:pt x="32" y="524"/>
                </a:lnTo>
                <a:lnTo>
                  <a:pt x="34" y="524"/>
                </a:lnTo>
                <a:lnTo>
                  <a:pt x="32" y="524"/>
                </a:lnTo>
                <a:lnTo>
                  <a:pt x="32" y="522"/>
                </a:lnTo>
                <a:lnTo>
                  <a:pt x="32" y="520"/>
                </a:lnTo>
                <a:lnTo>
                  <a:pt x="32" y="519"/>
                </a:lnTo>
                <a:lnTo>
                  <a:pt x="32" y="517"/>
                </a:lnTo>
                <a:lnTo>
                  <a:pt x="31" y="517"/>
                </a:lnTo>
                <a:lnTo>
                  <a:pt x="31" y="515"/>
                </a:lnTo>
                <a:lnTo>
                  <a:pt x="31" y="513"/>
                </a:lnTo>
                <a:lnTo>
                  <a:pt x="29" y="513"/>
                </a:lnTo>
                <a:lnTo>
                  <a:pt x="29" y="512"/>
                </a:lnTo>
                <a:lnTo>
                  <a:pt x="29" y="510"/>
                </a:lnTo>
                <a:lnTo>
                  <a:pt x="29" y="508"/>
                </a:lnTo>
                <a:lnTo>
                  <a:pt x="27" y="508"/>
                </a:lnTo>
                <a:lnTo>
                  <a:pt x="27" y="507"/>
                </a:lnTo>
                <a:lnTo>
                  <a:pt x="26" y="507"/>
                </a:lnTo>
                <a:lnTo>
                  <a:pt x="26" y="505"/>
                </a:lnTo>
                <a:lnTo>
                  <a:pt x="24" y="505"/>
                </a:lnTo>
                <a:lnTo>
                  <a:pt x="24" y="503"/>
                </a:lnTo>
                <a:lnTo>
                  <a:pt x="24" y="501"/>
                </a:lnTo>
                <a:lnTo>
                  <a:pt x="22" y="501"/>
                </a:lnTo>
                <a:lnTo>
                  <a:pt x="22" y="500"/>
                </a:lnTo>
                <a:lnTo>
                  <a:pt x="22" y="498"/>
                </a:lnTo>
                <a:lnTo>
                  <a:pt x="22" y="496"/>
                </a:lnTo>
                <a:lnTo>
                  <a:pt x="22" y="494"/>
                </a:lnTo>
                <a:lnTo>
                  <a:pt x="22" y="493"/>
                </a:lnTo>
                <a:lnTo>
                  <a:pt x="22" y="491"/>
                </a:lnTo>
                <a:lnTo>
                  <a:pt x="20" y="489"/>
                </a:lnTo>
                <a:lnTo>
                  <a:pt x="20" y="488"/>
                </a:lnTo>
                <a:lnTo>
                  <a:pt x="20" y="486"/>
                </a:lnTo>
                <a:lnTo>
                  <a:pt x="20" y="484"/>
                </a:lnTo>
                <a:lnTo>
                  <a:pt x="20" y="482"/>
                </a:lnTo>
                <a:lnTo>
                  <a:pt x="22" y="482"/>
                </a:lnTo>
                <a:lnTo>
                  <a:pt x="22" y="481"/>
                </a:lnTo>
                <a:lnTo>
                  <a:pt x="24" y="479"/>
                </a:lnTo>
                <a:lnTo>
                  <a:pt x="26" y="479"/>
                </a:lnTo>
                <a:lnTo>
                  <a:pt x="26" y="477"/>
                </a:lnTo>
                <a:lnTo>
                  <a:pt x="27" y="477"/>
                </a:lnTo>
                <a:lnTo>
                  <a:pt x="27" y="476"/>
                </a:lnTo>
                <a:lnTo>
                  <a:pt x="29" y="476"/>
                </a:lnTo>
                <a:lnTo>
                  <a:pt x="29" y="474"/>
                </a:lnTo>
                <a:lnTo>
                  <a:pt x="29" y="472"/>
                </a:lnTo>
                <a:lnTo>
                  <a:pt x="31" y="472"/>
                </a:lnTo>
                <a:lnTo>
                  <a:pt x="31" y="470"/>
                </a:lnTo>
                <a:lnTo>
                  <a:pt x="32" y="470"/>
                </a:lnTo>
                <a:lnTo>
                  <a:pt x="32" y="469"/>
                </a:lnTo>
                <a:lnTo>
                  <a:pt x="32" y="467"/>
                </a:lnTo>
                <a:lnTo>
                  <a:pt x="34" y="467"/>
                </a:lnTo>
                <a:lnTo>
                  <a:pt x="34" y="469"/>
                </a:lnTo>
                <a:lnTo>
                  <a:pt x="36" y="469"/>
                </a:lnTo>
                <a:lnTo>
                  <a:pt x="38" y="469"/>
                </a:lnTo>
                <a:lnTo>
                  <a:pt x="38" y="467"/>
                </a:lnTo>
                <a:lnTo>
                  <a:pt x="39" y="467"/>
                </a:lnTo>
                <a:lnTo>
                  <a:pt x="41" y="467"/>
                </a:lnTo>
                <a:lnTo>
                  <a:pt x="43" y="467"/>
                </a:lnTo>
                <a:lnTo>
                  <a:pt x="45" y="467"/>
                </a:lnTo>
                <a:lnTo>
                  <a:pt x="46" y="467"/>
                </a:lnTo>
                <a:lnTo>
                  <a:pt x="48" y="467"/>
                </a:lnTo>
                <a:lnTo>
                  <a:pt x="48" y="465"/>
                </a:lnTo>
                <a:lnTo>
                  <a:pt x="50" y="465"/>
                </a:lnTo>
                <a:lnTo>
                  <a:pt x="51" y="465"/>
                </a:lnTo>
                <a:lnTo>
                  <a:pt x="51" y="463"/>
                </a:lnTo>
                <a:lnTo>
                  <a:pt x="51" y="462"/>
                </a:lnTo>
                <a:lnTo>
                  <a:pt x="50" y="462"/>
                </a:lnTo>
                <a:lnTo>
                  <a:pt x="50" y="460"/>
                </a:lnTo>
                <a:lnTo>
                  <a:pt x="50" y="458"/>
                </a:lnTo>
                <a:lnTo>
                  <a:pt x="48" y="458"/>
                </a:lnTo>
                <a:lnTo>
                  <a:pt x="46" y="458"/>
                </a:lnTo>
                <a:lnTo>
                  <a:pt x="45" y="458"/>
                </a:lnTo>
                <a:lnTo>
                  <a:pt x="45" y="460"/>
                </a:lnTo>
                <a:lnTo>
                  <a:pt x="43" y="460"/>
                </a:lnTo>
                <a:lnTo>
                  <a:pt x="41" y="460"/>
                </a:lnTo>
                <a:lnTo>
                  <a:pt x="39" y="460"/>
                </a:lnTo>
                <a:lnTo>
                  <a:pt x="38" y="458"/>
                </a:lnTo>
                <a:lnTo>
                  <a:pt x="38" y="457"/>
                </a:lnTo>
                <a:lnTo>
                  <a:pt x="36" y="457"/>
                </a:lnTo>
                <a:lnTo>
                  <a:pt x="34" y="457"/>
                </a:lnTo>
                <a:lnTo>
                  <a:pt x="34" y="455"/>
                </a:lnTo>
                <a:lnTo>
                  <a:pt x="34" y="453"/>
                </a:lnTo>
                <a:lnTo>
                  <a:pt x="32" y="453"/>
                </a:lnTo>
                <a:lnTo>
                  <a:pt x="31" y="453"/>
                </a:lnTo>
                <a:lnTo>
                  <a:pt x="29" y="453"/>
                </a:lnTo>
                <a:lnTo>
                  <a:pt x="29" y="451"/>
                </a:lnTo>
                <a:lnTo>
                  <a:pt x="29" y="450"/>
                </a:lnTo>
                <a:lnTo>
                  <a:pt x="29" y="448"/>
                </a:lnTo>
                <a:lnTo>
                  <a:pt x="27" y="448"/>
                </a:lnTo>
                <a:lnTo>
                  <a:pt x="27" y="446"/>
                </a:lnTo>
                <a:lnTo>
                  <a:pt x="26" y="446"/>
                </a:lnTo>
                <a:lnTo>
                  <a:pt x="26" y="445"/>
                </a:lnTo>
                <a:lnTo>
                  <a:pt x="26" y="443"/>
                </a:lnTo>
                <a:lnTo>
                  <a:pt x="27" y="443"/>
                </a:lnTo>
                <a:lnTo>
                  <a:pt x="29" y="443"/>
                </a:lnTo>
                <a:lnTo>
                  <a:pt x="29" y="441"/>
                </a:lnTo>
                <a:lnTo>
                  <a:pt x="31" y="441"/>
                </a:lnTo>
                <a:lnTo>
                  <a:pt x="31" y="439"/>
                </a:lnTo>
                <a:lnTo>
                  <a:pt x="32" y="439"/>
                </a:lnTo>
                <a:lnTo>
                  <a:pt x="32" y="438"/>
                </a:lnTo>
                <a:lnTo>
                  <a:pt x="32" y="436"/>
                </a:lnTo>
                <a:lnTo>
                  <a:pt x="32" y="434"/>
                </a:lnTo>
                <a:lnTo>
                  <a:pt x="34" y="434"/>
                </a:lnTo>
                <a:lnTo>
                  <a:pt x="32" y="434"/>
                </a:lnTo>
                <a:lnTo>
                  <a:pt x="32" y="432"/>
                </a:lnTo>
                <a:lnTo>
                  <a:pt x="31" y="432"/>
                </a:lnTo>
                <a:lnTo>
                  <a:pt x="31" y="431"/>
                </a:lnTo>
                <a:lnTo>
                  <a:pt x="29" y="431"/>
                </a:lnTo>
                <a:lnTo>
                  <a:pt x="29" y="429"/>
                </a:lnTo>
                <a:lnTo>
                  <a:pt x="29" y="427"/>
                </a:lnTo>
                <a:lnTo>
                  <a:pt x="27" y="427"/>
                </a:lnTo>
                <a:lnTo>
                  <a:pt x="27" y="426"/>
                </a:lnTo>
                <a:lnTo>
                  <a:pt x="27" y="424"/>
                </a:lnTo>
                <a:lnTo>
                  <a:pt x="27" y="422"/>
                </a:lnTo>
                <a:lnTo>
                  <a:pt x="27" y="420"/>
                </a:lnTo>
                <a:lnTo>
                  <a:pt x="26" y="420"/>
                </a:lnTo>
                <a:lnTo>
                  <a:pt x="26" y="419"/>
                </a:lnTo>
                <a:lnTo>
                  <a:pt x="27" y="419"/>
                </a:lnTo>
                <a:lnTo>
                  <a:pt x="27" y="417"/>
                </a:lnTo>
                <a:lnTo>
                  <a:pt x="27" y="415"/>
                </a:lnTo>
                <a:lnTo>
                  <a:pt x="26" y="415"/>
                </a:lnTo>
                <a:lnTo>
                  <a:pt x="26" y="414"/>
                </a:lnTo>
                <a:lnTo>
                  <a:pt x="26" y="412"/>
                </a:lnTo>
                <a:lnTo>
                  <a:pt x="24" y="412"/>
                </a:lnTo>
                <a:lnTo>
                  <a:pt x="22" y="412"/>
                </a:lnTo>
                <a:lnTo>
                  <a:pt x="22" y="410"/>
                </a:lnTo>
                <a:lnTo>
                  <a:pt x="20" y="410"/>
                </a:lnTo>
                <a:lnTo>
                  <a:pt x="20" y="408"/>
                </a:lnTo>
                <a:lnTo>
                  <a:pt x="20" y="407"/>
                </a:lnTo>
                <a:lnTo>
                  <a:pt x="22" y="407"/>
                </a:lnTo>
                <a:lnTo>
                  <a:pt x="22" y="405"/>
                </a:lnTo>
                <a:lnTo>
                  <a:pt x="24" y="405"/>
                </a:lnTo>
                <a:lnTo>
                  <a:pt x="26" y="405"/>
                </a:lnTo>
                <a:lnTo>
                  <a:pt x="26" y="403"/>
                </a:lnTo>
                <a:lnTo>
                  <a:pt x="27" y="403"/>
                </a:lnTo>
                <a:lnTo>
                  <a:pt x="29" y="403"/>
                </a:lnTo>
                <a:lnTo>
                  <a:pt x="31" y="403"/>
                </a:lnTo>
                <a:lnTo>
                  <a:pt x="32" y="403"/>
                </a:lnTo>
                <a:lnTo>
                  <a:pt x="34" y="405"/>
                </a:lnTo>
                <a:lnTo>
                  <a:pt x="36" y="405"/>
                </a:lnTo>
                <a:lnTo>
                  <a:pt x="38" y="405"/>
                </a:lnTo>
                <a:lnTo>
                  <a:pt x="39" y="405"/>
                </a:lnTo>
                <a:lnTo>
                  <a:pt x="41" y="405"/>
                </a:lnTo>
                <a:lnTo>
                  <a:pt x="41" y="403"/>
                </a:lnTo>
                <a:lnTo>
                  <a:pt x="43" y="402"/>
                </a:lnTo>
                <a:lnTo>
                  <a:pt x="43" y="400"/>
                </a:lnTo>
                <a:lnTo>
                  <a:pt x="45" y="400"/>
                </a:lnTo>
                <a:lnTo>
                  <a:pt x="45" y="398"/>
                </a:lnTo>
                <a:lnTo>
                  <a:pt x="45" y="396"/>
                </a:lnTo>
                <a:lnTo>
                  <a:pt x="46" y="396"/>
                </a:lnTo>
                <a:lnTo>
                  <a:pt x="46" y="395"/>
                </a:lnTo>
                <a:lnTo>
                  <a:pt x="48" y="395"/>
                </a:lnTo>
                <a:lnTo>
                  <a:pt x="48" y="393"/>
                </a:lnTo>
                <a:lnTo>
                  <a:pt x="48" y="391"/>
                </a:lnTo>
                <a:lnTo>
                  <a:pt x="50" y="391"/>
                </a:lnTo>
                <a:lnTo>
                  <a:pt x="50" y="389"/>
                </a:lnTo>
                <a:lnTo>
                  <a:pt x="50" y="388"/>
                </a:lnTo>
                <a:lnTo>
                  <a:pt x="51" y="388"/>
                </a:lnTo>
                <a:lnTo>
                  <a:pt x="51" y="386"/>
                </a:lnTo>
                <a:lnTo>
                  <a:pt x="51" y="384"/>
                </a:lnTo>
                <a:lnTo>
                  <a:pt x="51" y="383"/>
                </a:lnTo>
                <a:lnTo>
                  <a:pt x="51" y="381"/>
                </a:lnTo>
                <a:lnTo>
                  <a:pt x="51" y="379"/>
                </a:lnTo>
                <a:lnTo>
                  <a:pt x="51" y="377"/>
                </a:lnTo>
                <a:lnTo>
                  <a:pt x="51" y="376"/>
                </a:lnTo>
                <a:lnTo>
                  <a:pt x="51" y="374"/>
                </a:lnTo>
                <a:lnTo>
                  <a:pt x="51" y="372"/>
                </a:lnTo>
                <a:lnTo>
                  <a:pt x="50" y="371"/>
                </a:lnTo>
                <a:lnTo>
                  <a:pt x="48" y="371"/>
                </a:lnTo>
                <a:lnTo>
                  <a:pt x="48" y="369"/>
                </a:lnTo>
                <a:lnTo>
                  <a:pt x="46" y="369"/>
                </a:lnTo>
                <a:lnTo>
                  <a:pt x="45" y="369"/>
                </a:lnTo>
                <a:lnTo>
                  <a:pt x="45" y="367"/>
                </a:lnTo>
                <a:lnTo>
                  <a:pt x="43" y="367"/>
                </a:lnTo>
                <a:lnTo>
                  <a:pt x="41" y="365"/>
                </a:lnTo>
                <a:lnTo>
                  <a:pt x="39" y="365"/>
                </a:lnTo>
                <a:lnTo>
                  <a:pt x="38" y="365"/>
                </a:lnTo>
                <a:lnTo>
                  <a:pt x="36" y="365"/>
                </a:lnTo>
                <a:lnTo>
                  <a:pt x="34" y="365"/>
                </a:lnTo>
                <a:lnTo>
                  <a:pt x="32" y="365"/>
                </a:lnTo>
                <a:lnTo>
                  <a:pt x="31" y="365"/>
                </a:lnTo>
                <a:lnTo>
                  <a:pt x="29" y="365"/>
                </a:lnTo>
                <a:lnTo>
                  <a:pt x="27" y="365"/>
                </a:lnTo>
                <a:lnTo>
                  <a:pt x="26" y="365"/>
                </a:lnTo>
                <a:lnTo>
                  <a:pt x="26" y="364"/>
                </a:lnTo>
                <a:lnTo>
                  <a:pt x="24" y="364"/>
                </a:lnTo>
                <a:lnTo>
                  <a:pt x="24" y="362"/>
                </a:lnTo>
                <a:lnTo>
                  <a:pt x="24" y="360"/>
                </a:lnTo>
                <a:lnTo>
                  <a:pt x="24" y="358"/>
                </a:lnTo>
                <a:lnTo>
                  <a:pt x="26" y="358"/>
                </a:lnTo>
                <a:lnTo>
                  <a:pt x="26" y="357"/>
                </a:lnTo>
                <a:lnTo>
                  <a:pt x="26" y="355"/>
                </a:lnTo>
                <a:lnTo>
                  <a:pt x="27" y="355"/>
                </a:lnTo>
                <a:lnTo>
                  <a:pt x="27" y="353"/>
                </a:lnTo>
                <a:lnTo>
                  <a:pt x="29" y="353"/>
                </a:lnTo>
                <a:lnTo>
                  <a:pt x="29" y="352"/>
                </a:lnTo>
                <a:lnTo>
                  <a:pt x="27" y="352"/>
                </a:lnTo>
                <a:lnTo>
                  <a:pt x="27" y="350"/>
                </a:lnTo>
                <a:lnTo>
                  <a:pt x="26" y="350"/>
                </a:lnTo>
                <a:lnTo>
                  <a:pt x="24" y="350"/>
                </a:lnTo>
                <a:lnTo>
                  <a:pt x="24" y="348"/>
                </a:lnTo>
                <a:lnTo>
                  <a:pt x="22" y="348"/>
                </a:lnTo>
                <a:lnTo>
                  <a:pt x="20" y="348"/>
                </a:lnTo>
                <a:lnTo>
                  <a:pt x="20" y="346"/>
                </a:lnTo>
                <a:lnTo>
                  <a:pt x="19" y="346"/>
                </a:lnTo>
                <a:lnTo>
                  <a:pt x="19" y="345"/>
                </a:lnTo>
                <a:lnTo>
                  <a:pt x="17" y="345"/>
                </a:lnTo>
                <a:lnTo>
                  <a:pt x="15" y="345"/>
                </a:lnTo>
                <a:lnTo>
                  <a:pt x="14" y="345"/>
                </a:lnTo>
                <a:lnTo>
                  <a:pt x="14" y="346"/>
                </a:lnTo>
                <a:lnTo>
                  <a:pt x="12" y="346"/>
                </a:lnTo>
                <a:lnTo>
                  <a:pt x="12" y="345"/>
                </a:lnTo>
                <a:lnTo>
                  <a:pt x="12" y="343"/>
                </a:lnTo>
                <a:lnTo>
                  <a:pt x="10" y="343"/>
                </a:lnTo>
                <a:lnTo>
                  <a:pt x="10" y="341"/>
                </a:lnTo>
                <a:lnTo>
                  <a:pt x="8" y="341"/>
                </a:lnTo>
                <a:lnTo>
                  <a:pt x="8" y="340"/>
                </a:lnTo>
                <a:lnTo>
                  <a:pt x="8" y="338"/>
                </a:lnTo>
                <a:lnTo>
                  <a:pt x="8" y="336"/>
                </a:lnTo>
                <a:lnTo>
                  <a:pt x="10" y="336"/>
                </a:lnTo>
                <a:lnTo>
                  <a:pt x="10" y="334"/>
                </a:lnTo>
                <a:lnTo>
                  <a:pt x="10" y="333"/>
                </a:lnTo>
                <a:lnTo>
                  <a:pt x="12" y="333"/>
                </a:lnTo>
                <a:lnTo>
                  <a:pt x="12" y="331"/>
                </a:lnTo>
                <a:lnTo>
                  <a:pt x="12" y="329"/>
                </a:lnTo>
                <a:lnTo>
                  <a:pt x="14" y="329"/>
                </a:lnTo>
                <a:lnTo>
                  <a:pt x="15" y="329"/>
                </a:lnTo>
                <a:lnTo>
                  <a:pt x="15" y="327"/>
                </a:lnTo>
                <a:lnTo>
                  <a:pt x="14" y="327"/>
                </a:lnTo>
                <a:lnTo>
                  <a:pt x="12" y="327"/>
                </a:lnTo>
                <a:lnTo>
                  <a:pt x="10" y="327"/>
                </a:lnTo>
                <a:lnTo>
                  <a:pt x="10" y="326"/>
                </a:lnTo>
                <a:lnTo>
                  <a:pt x="12" y="326"/>
                </a:lnTo>
                <a:lnTo>
                  <a:pt x="12" y="324"/>
                </a:lnTo>
                <a:lnTo>
                  <a:pt x="12" y="322"/>
                </a:lnTo>
                <a:lnTo>
                  <a:pt x="12" y="321"/>
                </a:lnTo>
                <a:lnTo>
                  <a:pt x="12" y="319"/>
                </a:lnTo>
                <a:lnTo>
                  <a:pt x="12" y="317"/>
                </a:lnTo>
                <a:lnTo>
                  <a:pt x="10" y="317"/>
                </a:lnTo>
                <a:lnTo>
                  <a:pt x="10" y="315"/>
                </a:lnTo>
                <a:lnTo>
                  <a:pt x="10" y="314"/>
                </a:lnTo>
                <a:lnTo>
                  <a:pt x="8" y="312"/>
                </a:lnTo>
                <a:lnTo>
                  <a:pt x="7" y="310"/>
                </a:lnTo>
                <a:lnTo>
                  <a:pt x="7" y="309"/>
                </a:lnTo>
                <a:lnTo>
                  <a:pt x="5" y="309"/>
                </a:lnTo>
                <a:lnTo>
                  <a:pt x="5" y="307"/>
                </a:lnTo>
                <a:lnTo>
                  <a:pt x="3" y="307"/>
                </a:lnTo>
                <a:lnTo>
                  <a:pt x="2" y="307"/>
                </a:lnTo>
                <a:lnTo>
                  <a:pt x="2" y="305"/>
                </a:lnTo>
                <a:lnTo>
                  <a:pt x="0" y="305"/>
                </a:lnTo>
                <a:lnTo>
                  <a:pt x="0" y="303"/>
                </a:lnTo>
                <a:lnTo>
                  <a:pt x="2" y="303"/>
                </a:lnTo>
                <a:lnTo>
                  <a:pt x="2" y="302"/>
                </a:lnTo>
                <a:lnTo>
                  <a:pt x="2" y="300"/>
                </a:lnTo>
                <a:lnTo>
                  <a:pt x="3" y="300"/>
                </a:lnTo>
                <a:lnTo>
                  <a:pt x="3" y="298"/>
                </a:lnTo>
                <a:lnTo>
                  <a:pt x="5" y="298"/>
                </a:lnTo>
                <a:lnTo>
                  <a:pt x="5" y="296"/>
                </a:lnTo>
                <a:lnTo>
                  <a:pt x="5" y="295"/>
                </a:lnTo>
                <a:lnTo>
                  <a:pt x="5" y="293"/>
                </a:lnTo>
                <a:lnTo>
                  <a:pt x="7" y="293"/>
                </a:lnTo>
                <a:lnTo>
                  <a:pt x="8" y="293"/>
                </a:lnTo>
                <a:lnTo>
                  <a:pt x="10" y="293"/>
                </a:lnTo>
                <a:lnTo>
                  <a:pt x="12" y="293"/>
                </a:lnTo>
                <a:lnTo>
                  <a:pt x="12" y="291"/>
                </a:lnTo>
                <a:lnTo>
                  <a:pt x="14" y="291"/>
                </a:lnTo>
                <a:lnTo>
                  <a:pt x="15" y="291"/>
                </a:lnTo>
                <a:lnTo>
                  <a:pt x="17" y="291"/>
                </a:lnTo>
                <a:lnTo>
                  <a:pt x="19" y="291"/>
                </a:lnTo>
                <a:lnTo>
                  <a:pt x="19" y="290"/>
                </a:lnTo>
                <a:lnTo>
                  <a:pt x="19" y="288"/>
                </a:lnTo>
                <a:lnTo>
                  <a:pt x="19" y="286"/>
                </a:lnTo>
                <a:lnTo>
                  <a:pt x="17" y="286"/>
                </a:lnTo>
                <a:lnTo>
                  <a:pt x="17" y="284"/>
                </a:lnTo>
                <a:lnTo>
                  <a:pt x="17" y="283"/>
                </a:lnTo>
                <a:lnTo>
                  <a:pt x="19" y="283"/>
                </a:lnTo>
                <a:lnTo>
                  <a:pt x="19" y="281"/>
                </a:lnTo>
                <a:lnTo>
                  <a:pt x="20" y="281"/>
                </a:lnTo>
                <a:lnTo>
                  <a:pt x="20" y="279"/>
                </a:lnTo>
                <a:lnTo>
                  <a:pt x="22" y="279"/>
                </a:lnTo>
                <a:lnTo>
                  <a:pt x="22" y="278"/>
                </a:lnTo>
                <a:lnTo>
                  <a:pt x="24" y="278"/>
                </a:lnTo>
                <a:lnTo>
                  <a:pt x="26" y="278"/>
                </a:lnTo>
                <a:lnTo>
                  <a:pt x="26" y="276"/>
                </a:lnTo>
                <a:lnTo>
                  <a:pt x="26" y="274"/>
                </a:lnTo>
                <a:lnTo>
                  <a:pt x="24" y="274"/>
                </a:lnTo>
                <a:lnTo>
                  <a:pt x="22" y="274"/>
                </a:lnTo>
                <a:lnTo>
                  <a:pt x="24" y="274"/>
                </a:lnTo>
                <a:lnTo>
                  <a:pt x="24" y="272"/>
                </a:lnTo>
                <a:lnTo>
                  <a:pt x="24" y="271"/>
                </a:lnTo>
                <a:lnTo>
                  <a:pt x="26" y="271"/>
                </a:lnTo>
                <a:lnTo>
                  <a:pt x="27" y="271"/>
                </a:lnTo>
                <a:lnTo>
                  <a:pt x="29" y="271"/>
                </a:lnTo>
                <a:lnTo>
                  <a:pt x="31" y="271"/>
                </a:lnTo>
                <a:lnTo>
                  <a:pt x="31" y="269"/>
                </a:lnTo>
                <a:lnTo>
                  <a:pt x="32" y="269"/>
                </a:lnTo>
                <a:lnTo>
                  <a:pt x="32" y="267"/>
                </a:lnTo>
                <a:lnTo>
                  <a:pt x="34" y="267"/>
                </a:lnTo>
                <a:lnTo>
                  <a:pt x="34" y="266"/>
                </a:lnTo>
                <a:lnTo>
                  <a:pt x="36" y="266"/>
                </a:lnTo>
                <a:lnTo>
                  <a:pt x="36" y="264"/>
                </a:lnTo>
                <a:lnTo>
                  <a:pt x="38" y="264"/>
                </a:lnTo>
                <a:lnTo>
                  <a:pt x="38" y="266"/>
                </a:lnTo>
                <a:lnTo>
                  <a:pt x="39" y="266"/>
                </a:lnTo>
                <a:lnTo>
                  <a:pt x="41" y="266"/>
                </a:lnTo>
                <a:lnTo>
                  <a:pt x="43" y="266"/>
                </a:lnTo>
                <a:lnTo>
                  <a:pt x="43" y="264"/>
                </a:lnTo>
                <a:lnTo>
                  <a:pt x="43" y="262"/>
                </a:lnTo>
                <a:lnTo>
                  <a:pt x="45" y="262"/>
                </a:lnTo>
                <a:lnTo>
                  <a:pt x="46" y="262"/>
                </a:lnTo>
                <a:lnTo>
                  <a:pt x="48" y="262"/>
                </a:lnTo>
                <a:lnTo>
                  <a:pt x="48" y="260"/>
                </a:lnTo>
                <a:lnTo>
                  <a:pt x="48" y="259"/>
                </a:lnTo>
                <a:lnTo>
                  <a:pt x="48" y="257"/>
                </a:lnTo>
                <a:lnTo>
                  <a:pt x="50" y="257"/>
                </a:lnTo>
                <a:lnTo>
                  <a:pt x="51" y="257"/>
                </a:lnTo>
                <a:lnTo>
                  <a:pt x="51" y="255"/>
                </a:lnTo>
                <a:lnTo>
                  <a:pt x="53" y="255"/>
                </a:lnTo>
                <a:lnTo>
                  <a:pt x="53" y="253"/>
                </a:lnTo>
                <a:lnTo>
                  <a:pt x="55" y="253"/>
                </a:lnTo>
                <a:lnTo>
                  <a:pt x="55" y="252"/>
                </a:lnTo>
                <a:lnTo>
                  <a:pt x="57" y="252"/>
                </a:lnTo>
                <a:lnTo>
                  <a:pt x="57" y="250"/>
                </a:lnTo>
                <a:lnTo>
                  <a:pt x="58" y="250"/>
                </a:lnTo>
                <a:lnTo>
                  <a:pt x="58" y="248"/>
                </a:lnTo>
                <a:lnTo>
                  <a:pt x="60" y="248"/>
                </a:lnTo>
                <a:lnTo>
                  <a:pt x="60" y="247"/>
                </a:lnTo>
                <a:lnTo>
                  <a:pt x="58" y="247"/>
                </a:lnTo>
                <a:lnTo>
                  <a:pt x="60" y="245"/>
                </a:lnTo>
                <a:lnTo>
                  <a:pt x="62" y="245"/>
                </a:lnTo>
                <a:lnTo>
                  <a:pt x="63" y="245"/>
                </a:lnTo>
                <a:lnTo>
                  <a:pt x="63" y="247"/>
                </a:lnTo>
                <a:lnTo>
                  <a:pt x="65" y="247"/>
                </a:lnTo>
                <a:lnTo>
                  <a:pt x="67" y="247"/>
                </a:lnTo>
                <a:lnTo>
                  <a:pt x="69" y="247"/>
                </a:lnTo>
                <a:lnTo>
                  <a:pt x="69" y="248"/>
                </a:lnTo>
                <a:lnTo>
                  <a:pt x="70" y="248"/>
                </a:lnTo>
                <a:lnTo>
                  <a:pt x="70" y="250"/>
                </a:lnTo>
                <a:lnTo>
                  <a:pt x="72" y="250"/>
                </a:lnTo>
                <a:lnTo>
                  <a:pt x="72" y="248"/>
                </a:lnTo>
                <a:lnTo>
                  <a:pt x="74" y="248"/>
                </a:lnTo>
                <a:lnTo>
                  <a:pt x="74" y="247"/>
                </a:lnTo>
                <a:lnTo>
                  <a:pt x="76" y="247"/>
                </a:lnTo>
                <a:lnTo>
                  <a:pt x="77" y="247"/>
                </a:lnTo>
                <a:lnTo>
                  <a:pt x="77" y="248"/>
                </a:lnTo>
                <a:lnTo>
                  <a:pt x="79" y="248"/>
                </a:lnTo>
                <a:lnTo>
                  <a:pt x="79" y="250"/>
                </a:lnTo>
                <a:lnTo>
                  <a:pt x="81" y="250"/>
                </a:lnTo>
                <a:lnTo>
                  <a:pt x="82" y="250"/>
                </a:lnTo>
                <a:lnTo>
                  <a:pt x="84" y="250"/>
                </a:lnTo>
                <a:lnTo>
                  <a:pt x="86" y="250"/>
                </a:lnTo>
                <a:lnTo>
                  <a:pt x="86" y="252"/>
                </a:lnTo>
                <a:lnTo>
                  <a:pt x="88" y="252"/>
                </a:lnTo>
                <a:lnTo>
                  <a:pt x="88" y="253"/>
                </a:lnTo>
                <a:lnTo>
                  <a:pt x="89" y="253"/>
                </a:lnTo>
                <a:lnTo>
                  <a:pt x="89" y="255"/>
                </a:lnTo>
                <a:lnTo>
                  <a:pt x="91" y="255"/>
                </a:lnTo>
                <a:lnTo>
                  <a:pt x="91" y="253"/>
                </a:lnTo>
                <a:lnTo>
                  <a:pt x="93" y="253"/>
                </a:lnTo>
                <a:lnTo>
                  <a:pt x="93" y="252"/>
                </a:lnTo>
                <a:lnTo>
                  <a:pt x="94" y="252"/>
                </a:lnTo>
                <a:lnTo>
                  <a:pt x="94" y="250"/>
                </a:lnTo>
                <a:lnTo>
                  <a:pt x="96" y="250"/>
                </a:lnTo>
                <a:lnTo>
                  <a:pt x="98" y="250"/>
                </a:lnTo>
                <a:lnTo>
                  <a:pt x="98" y="248"/>
                </a:lnTo>
                <a:lnTo>
                  <a:pt x="100" y="248"/>
                </a:lnTo>
                <a:lnTo>
                  <a:pt x="100" y="247"/>
                </a:lnTo>
                <a:lnTo>
                  <a:pt x="101" y="247"/>
                </a:lnTo>
                <a:lnTo>
                  <a:pt x="101" y="245"/>
                </a:lnTo>
                <a:lnTo>
                  <a:pt x="103" y="245"/>
                </a:lnTo>
                <a:lnTo>
                  <a:pt x="103" y="243"/>
                </a:lnTo>
                <a:lnTo>
                  <a:pt x="103" y="241"/>
                </a:lnTo>
                <a:lnTo>
                  <a:pt x="103" y="240"/>
                </a:lnTo>
                <a:lnTo>
                  <a:pt x="103" y="238"/>
                </a:lnTo>
                <a:lnTo>
                  <a:pt x="103" y="236"/>
                </a:lnTo>
                <a:lnTo>
                  <a:pt x="105" y="236"/>
                </a:lnTo>
                <a:lnTo>
                  <a:pt x="105" y="235"/>
                </a:lnTo>
                <a:lnTo>
                  <a:pt x="105" y="233"/>
                </a:lnTo>
                <a:lnTo>
                  <a:pt x="107" y="233"/>
                </a:lnTo>
                <a:lnTo>
                  <a:pt x="107" y="231"/>
                </a:lnTo>
                <a:lnTo>
                  <a:pt x="107" y="229"/>
                </a:lnTo>
                <a:lnTo>
                  <a:pt x="107" y="228"/>
                </a:lnTo>
                <a:lnTo>
                  <a:pt x="107" y="226"/>
                </a:lnTo>
                <a:lnTo>
                  <a:pt x="105" y="226"/>
                </a:lnTo>
                <a:lnTo>
                  <a:pt x="105" y="224"/>
                </a:lnTo>
                <a:lnTo>
                  <a:pt x="105" y="222"/>
                </a:lnTo>
                <a:lnTo>
                  <a:pt x="107" y="222"/>
                </a:lnTo>
                <a:lnTo>
                  <a:pt x="108" y="222"/>
                </a:lnTo>
                <a:lnTo>
                  <a:pt x="110" y="222"/>
                </a:lnTo>
                <a:lnTo>
                  <a:pt x="110" y="221"/>
                </a:lnTo>
                <a:lnTo>
                  <a:pt x="110" y="219"/>
                </a:lnTo>
                <a:lnTo>
                  <a:pt x="112" y="219"/>
                </a:lnTo>
                <a:lnTo>
                  <a:pt x="112" y="217"/>
                </a:lnTo>
                <a:lnTo>
                  <a:pt x="113" y="217"/>
                </a:lnTo>
                <a:lnTo>
                  <a:pt x="113" y="216"/>
                </a:lnTo>
                <a:lnTo>
                  <a:pt x="115" y="216"/>
                </a:lnTo>
                <a:lnTo>
                  <a:pt x="115" y="217"/>
                </a:lnTo>
                <a:lnTo>
                  <a:pt x="117" y="217"/>
                </a:lnTo>
                <a:lnTo>
                  <a:pt x="119" y="217"/>
                </a:lnTo>
                <a:lnTo>
                  <a:pt x="120" y="217"/>
                </a:lnTo>
                <a:lnTo>
                  <a:pt x="122" y="217"/>
                </a:lnTo>
                <a:lnTo>
                  <a:pt x="124" y="217"/>
                </a:lnTo>
                <a:lnTo>
                  <a:pt x="124" y="219"/>
                </a:lnTo>
                <a:lnTo>
                  <a:pt x="124" y="221"/>
                </a:lnTo>
                <a:lnTo>
                  <a:pt x="124" y="222"/>
                </a:lnTo>
                <a:lnTo>
                  <a:pt x="125" y="222"/>
                </a:lnTo>
                <a:lnTo>
                  <a:pt x="125" y="224"/>
                </a:lnTo>
                <a:lnTo>
                  <a:pt x="127" y="224"/>
                </a:lnTo>
                <a:lnTo>
                  <a:pt x="127" y="226"/>
                </a:lnTo>
                <a:lnTo>
                  <a:pt x="127" y="228"/>
                </a:lnTo>
                <a:lnTo>
                  <a:pt x="129" y="226"/>
                </a:lnTo>
                <a:lnTo>
                  <a:pt x="129" y="224"/>
                </a:lnTo>
                <a:lnTo>
                  <a:pt x="131" y="224"/>
                </a:lnTo>
                <a:lnTo>
                  <a:pt x="132" y="224"/>
                </a:lnTo>
                <a:lnTo>
                  <a:pt x="134" y="224"/>
                </a:lnTo>
                <a:lnTo>
                  <a:pt x="136" y="224"/>
                </a:lnTo>
                <a:lnTo>
                  <a:pt x="136" y="226"/>
                </a:lnTo>
                <a:lnTo>
                  <a:pt x="137" y="226"/>
                </a:lnTo>
                <a:lnTo>
                  <a:pt x="137" y="228"/>
                </a:lnTo>
                <a:lnTo>
                  <a:pt x="139" y="228"/>
                </a:lnTo>
                <a:lnTo>
                  <a:pt x="139" y="229"/>
                </a:lnTo>
                <a:lnTo>
                  <a:pt x="139" y="228"/>
                </a:lnTo>
                <a:lnTo>
                  <a:pt x="141" y="228"/>
                </a:lnTo>
                <a:lnTo>
                  <a:pt x="141" y="229"/>
                </a:lnTo>
                <a:lnTo>
                  <a:pt x="143" y="229"/>
                </a:lnTo>
                <a:lnTo>
                  <a:pt x="144" y="229"/>
                </a:lnTo>
                <a:lnTo>
                  <a:pt x="146" y="229"/>
                </a:lnTo>
                <a:lnTo>
                  <a:pt x="146" y="228"/>
                </a:lnTo>
                <a:lnTo>
                  <a:pt x="144" y="228"/>
                </a:lnTo>
                <a:lnTo>
                  <a:pt x="144" y="226"/>
                </a:lnTo>
                <a:lnTo>
                  <a:pt x="146" y="226"/>
                </a:lnTo>
                <a:lnTo>
                  <a:pt x="148" y="226"/>
                </a:lnTo>
                <a:lnTo>
                  <a:pt x="148" y="224"/>
                </a:lnTo>
                <a:lnTo>
                  <a:pt x="150" y="224"/>
                </a:lnTo>
                <a:lnTo>
                  <a:pt x="151" y="224"/>
                </a:lnTo>
                <a:lnTo>
                  <a:pt x="151" y="222"/>
                </a:lnTo>
                <a:lnTo>
                  <a:pt x="150" y="222"/>
                </a:lnTo>
                <a:lnTo>
                  <a:pt x="150" y="221"/>
                </a:lnTo>
                <a:lnTo>
                  <a:pt x="151" y="221"/>
                </a:lnTo>
                <a:lnTo>
                  <a:pt x="153" y="221"/>
                </a:lnTo>
                <a:lnTo>
                  <a:pt x="153" y="219"/>
                </a:lnTo>
                <a:lnTo>
                  <a:pt x="153" y="217"/>
                </a:lnTo>
                <a:lnTo>
                  <a:pt x="153" y="216"/>
                </a:lnTo>
                <a:lnTo>
                  <a:pt x="155" y="216"/>
                </a:lnTo>
                <a:lnTo>
                  <a:pt x="156" y="216"/>
                </a:lnTo>
                <a:lnTo>
                  <a:pt x="158" y="216"/>
                </a:lnTo>
                <a:lnTo>
                  <a:pt x="160" y="216"/>
                </a:lnTo>
                <a:lnTo>
                  <a:pt x="162" y="216"/>
                </a:lnTo>
                <a:lnTo>
                  <a:pt x="162" y="214"/>
                </a:lnTo>
                <a:lnTo>
                  <a:pt x="163" y="214"/>
                </a:lnTo>
                <a:lnTo>
                  <a:pt x="163" y="212"/>
                </a:lnTo>
                <a:lnTo>
                  <a:pt x="163" y="210"/>
                </a:lnTo>
                <a:lnTo>
                  <a:pt x="165" y="210"/>
                </a:lnTo>
                <a:lnTo>
                  <a:pt x="165" y="209"/>
                </a:lnTo>
                <a:lnTo>
                  <a:pt x="167" y="209"/>
                </a:lnTo>
                <a:lnTo>
                  <a:pt x="167" y="207"/>
                </a:lnTo>
                <a:lnTo>
                  <a:pt x="167" y="205"/>
                </a:lnTo>
                <a:lnTo>
                  <a:pt x="165" y="205"/>
                </a:lnTo>
                <a:lnTo>
                  <a:pt x="165" y="204"/>
                </a:lnTo>
                <a:lnTo>
                  <a:pt x="165" y="202"/>
                </a:lnTo>
                <a:lnTo>
                  <a:pt x="163" y="202"/>
                </a:lnTo>
                <a:lnTo>
                  <a:pt x="162" y="202"/>
                </a:lnTo>
                <a:lnTo>
                  <a:pt x="162" y="200"/>
                </a:lnTo>
                <a:lnTo>
                  <a:pt x="162" y="198"/>
                </a:lnTo>
                <a:lnTo>
                  <a:pt x="162" y="197"/>
                </a:lnTo>
                <a:lnTo>
                  <a:pt x="160" y="197"/>
                </a:lnTo>
                <a:lnTo>
                  <a:pt x="160" y="195"/>
                </a:lnTo>
                <a:lnTo>
                  <a:pt x="160" y="193"/>
                </a:lnTo>
                <a:lnTo>
                  <a:pt x="162" y="193"/>
                </a:lnTo>
                <a:lnTo>
                  <a:pt x="162" y="191"/>
                </a:lnTo>
                <a:lnTo>
                  <a:pt x="162" y="190"/>
                </a:lnTo>
                <a:lnTo>
                  <a:pt x="163" y="190"/>
                </a:lnTo>
                <a:lnTo>
                  <a:pt x="163" y="188"/>
                </a:lnTo>
                <a:lnTo>
                  <a:pt x="162" y="188"/>
                </a:lnTo>
                <a:lnTo>
                  <a:pt x="162" y="186"/>
                </a:lnTo>
                <a:lnTo>
                  <a:pt x="160" y="186"/>
                </a:lnTo>
                <a:lnTo>
                  <a:pt x="160" y="185"/>
                </a:lnTo>
                <a:lnTo>
                  <a:pt x="160" y="183"/>
                </a:lnTo>
                <a:lnTo>
                  <a:pt x="158" y="183"/>
                </a:lnTo>
                <a:lnTo>
                  <a:pt x="158" y="181"/>
                </a:lnTo>
                <a:lnTo>
                  <a:pt x="156" y="181"/>
                </a:lnTo>
                <a:lnTo>
                  <a:pt x="156" y="179"/>
                </a:lnTo>
                <a:lnTo>
                  <a:pt x="155" y="179"/>
                </a:lnTo>
                <a:lnTo>
                  <a:pt x="153" y="179"/>
                </a:lnTo>
                <a:lnTo>
                  <a:pt x="151" y="179"/>
                </a:lnTo>
                <a:lnTo>
                  <a:pt x="150" y="179"/>
                </a:lnTo>
                <a:lnTo>
                  <a:pt x="150" y="181"/>
                </a:lnTo>
                <a:lnTo>
                  <a:pt x="148" y="181"/>
                </a:lnTo>
                <a:lnTo>
                  <a:pt x="146" y="181"/>
                </a:lnTo>
                <a:lnTo>
                  <a:pt x="144" y="181"/>
                </a:lnTo>
                <a:lnTo>
                  <a:pt x="143" y="181"/>
                </a:lnTo>
                <a:lnTo>
                  <a:pt x="141" y="179"/>
                </a:lnTo>
                <a:lnTo>
                  <a:pt x="141" y="178"/>
                </a:lnTo>
                <a:lnTo>
                  <a:pt x="141" y="176"/>
                </a:lnTo>
                <a:lnTo>
                  <a:pt x="141" y="174"/>
                </a:lnTo>
                <a:lnTo>
                  <a:pt x="139" y="174"/>
                </a:lnTo>
                <a:lnTo>
                  <a:pt x="139" y="173"/>
                </a:lnTo>
                <a:lnTo>
                  <a:pt x="141" y="173"/>
                </a:lnTo>
                <a:lnTo>
                  <a:pt x="141" y="171"/>
                </a:lnTo>
                <a:lnTo>
                  <a:pt x="141" y="169"/>
                </a:lnTo>
                <a:lnTo>
                  <a:pt x="141" y="167"/>
                </a:lnTo>
                <a:lnTo>
                  <a:pt x="139" y="166"/>
                </a:lnTo>
                <a:lnTo>
                  <a:pt x="139" y="164"/>
                </a:lnTo>
                <a:lnTo>
                  <a:pt x="139" y="162"/>
                </a:lnTo>
                <a:lnTo>
                  <a:pt x="137" y="162"/>
                </a:lnTo>
                <a:lnTo>
                  <a:pt x="137" y="160"/>
                </a:lnTo>
                <a:lnTo>
                  <a:pt x="137" y="159"/>
                </a:lnTo>
                <a:lnTo>
                  <a:pt x="137" y="157"/>
                </a:lnTo>
                <a:lnTo>
                  <a:pt x="136" y="157"/>
                </a:lnTo>
                <a:lnTo>
                  <a:pt x="136" y="155"/>
                </a:lnTo>
                <a:lnTo>
                  <a:pt x="136" y="154"/>
                </a:lnTo>
                <a:lnTo>
                  <a:pt x="136" y="152"/>
                </a:lnTo>
                <a:lnTo>
                  <a:pt x="136" y="150"/>
                </a:lnTo>
                <a:lnTo>
                  <a:pt x="137" y="150"/>
                </a:lnTo>
                <a:lnTo>
                  <a:pt x="137" y="148"/>
                </a:lnTo>
                <a:lnTo>
                  <a:pt x="137" y="147"/>
                </a:lnTo>
                <a:lnTo>
                  <a:pt x="136" y="147"/>
                </a:lnTo>
                <a:lnTo>
                  <a:pt x="136" y="145"/>
                </a:lnTo>
                <a:lnTo>
                  <a:pt x="136" y="143"/>
                </a:lnTo>
                <a:lnTo>
                  <a:pt x="137" y="143"/>
                </a:lnTo>
                <a:lnTo>
                  <a:pt x="137" y="142"/>
                </a:lnTo>
                <a:lnTo>
                  <a:pt x="139" y="140"/>
                </a:lnTo>
                <a:lnTo>
                  <a:pt x="139" y="138"/>
                </a:lnTo>
                <a:lnTo>
                  <a:pt x="137" y="138"/>
                </a:lnTo>
                <a:lnTo>
                  <a:pt x="137" y="136"/>
                </a:lnTo>
                <a:lnTo>
                  <a:pt x="139" y="136"/>
                </a:lnTo>
                <a:lnTo>
                  <a:pt x="139" y="135"/>
                </a:lnTo>
                <a:lnTo>
                  <a:pt x="139" y="133"/>
                </a:lnTo>
                <a:lnTo>
                  <a:pt x="139" y="131"/>
                </a:lnTo>
                <a:lnTo>
                  <a:pt x="141" y="131"/>
                </a:lnTo>
                <a:lnTo>
                  <a:pt x="141" y="130"/>
                </a:lnTo>
                <a:lnTo>
                  <a:pt x="139" y="130"/>
                </a:lnTo>
                <a:lnTo>
                  <a:pt x="137" y="130"/>
                </a:lnTo>
                <a:lnTo>
                  <a:pt x="136" y="130"/>
                </a:lnTo>
                <a:lnTo>
                  <a:pt x="134" y="130"/>
                </a:lnTo>
                <a:lnTo>
                  <a:pt x="134" y="128"/>
                </a:lnTo>
                <a:lnTo>
                  <a:pt x="132" y="128"/>
                </a:lnTo>
                <a:lnTo>
                  <a:pt x="132" y="126"/>
                </a:lnTo>
                <a:lnTo>
                  <a:pt x="131" y="126"/>
                </a:lnTo>
                <a:lnTo>
                  <a:pt x="129" y="126"/>
                </a:lnTo>
                <a:lnTo>
                  <a:pt x="127" y="126"/>
                </a:lnTo>
                <a:lnTo>
                  <a:pt x="125" y="126"/>
                </a:lnTo>
                <a:lnTo>
                  <a:pt x="124" y="126"/>
                </a:lnTo>
                <a:lnTo>
                  <a:pt x="124" y="124"/>
                </a:lnTo>
                <a:lnTo>
                  <a:pt x="124" y="123"/>
                </a:lnTo>
                <a:lnTo>
                  <a:pt x="124" y="121"/>
                </a:lnTo>
                <a:lnTo>
                  <a:pt x="124" y="119"/>
                </a:lnTo>
                <a:lnTo>
                  <a:pt x="124" y="117"/>
                </a:lnTo>
                <a:lnTo>
                  <a:pt x="125" y="117"/>
                </a:lnTo>
                <a:lnTo>
                  <a:pt x="125" y="116"/>
                </a:lnTo>
                <a:lnTo>
                  <a:pt x="125" y="114"/>
                </a:lnTo>
                <a:lnTo>
                  <a:pt x="127" y="114"/>
                </a:lnTo>
                <a:lnTo>
                  <a:pt x="127" y="112"/>
                </a:lnTo>
                <a:lnTo>
                  <a:pt x="127" y="111"/>
                </a:lnTo>
                <a:lnTo>
                  <a:pt x="127" y="109"/>
                </a:lnTo>
                <a:lnTo>
                  <a:pt x="125" y="109"/>
                </a:lnTo>
                <a:lnTo>
                  <a:pt x="125" y="107"/>
                </a:lnTo>
                <a:lnTo>
                  <a:pt x="127" y="107"/>
                </a:lnTo>
                <a:lnTo>
                  <a:pt x="127" y="105"/>
                </a:lnTo>
                <a:lnTo>
                  <a:pt x="127" y="104"/>
                </a:lnTo>
                <a:lnTo>
                  <a:pt x="125" y="102"/>
                </a:lnTo>
                <a:lnTo>
                  <a:pt x="125" y="100"/>
                </a:lnTo>
                <a:lnTo>
                  <a:pt x="124" y="100"/>
                </a:lnTo>
                <a:lnTo>
                  <a:pt x="124" y="99"/>
                </a:lnTo>
                <a:lnTo>
                  <a:pt x="125" y="99"/>
                </a:lnTo>
                <a:lnTo>
                  <a:pt x="125" y="97"/>
                </a:lnTo>
                <a:lnTo>
                  <a:pt x="127" y="97"/>
                </a:lnTo>
                <a:lnTo>
                  <a:pt x="127" y="95"/>
                </a:lnTo>
                <a:lnTo>
                  <a:pt x="129" y="95"/>
                </a:lnTo>
                <a:lnTo>
                  <a:pt x="127" y="95"/>
                </a:lnTo>
                <a:lnTo>
                  <a:pt x="127" y="93"/>
                </a:lnTo>
                <a:lnTo>
                  <a:pt x="127" y="92"/>
                </a:lnTo>
                <a:lnTo>
                  <a:pt x="129" y="92"/>
                </a:lnTo>
                <a:lnTo>
                  <a:pt x="129" y="90"/>
                </a:lnTo>
                <a:lnTo>
                  <a:pt x="129" y="88"/>
                </a:lnTo>
                <a:lnTo>
                  <a:pt x="131" y="88"/>
                </a:lnTo>
                <a:lnTo>
                  <a:pt x="132" y="88"/>
                </a:lnTo>
                <a:lnTo>
                  <a:pt x="132" y="86"/>
                </a:lnTo>
                <a:lnTo>
                  <a:pt x="134" y="86"/>
                </a:lnTo>
                <a:lnTo>
                  <a:pt x="134" y="85"/>
                </a:lnTo>
                <a:lnTo>
                  <a:pt x="136" y="85"/>
                </a:lnTo>
                <a:lnTo>
                  <a:pt x="137" y="85"/>
                </a:lnTo>
                <a:lnTo>
                  <a:pt x="139" y="85"/>
                </a:lnTo>
                <a:lnTo>
                  <a:pt x="139" y="83"/>
                </a:lnTo>
                <a:lnTo>
                  <a:pt x="137" y="83"/>
                </a:lnTo>
                <a:lnTo>
                  <a:pt x="137" y="81"/>
                </a:lnTo>
                <a:lnTo>
                  <a:pt x="137" y="80"/>
                </a:lnTo>
                <a:lnTo>
                  <a:pt x="139" y="80"/>
                </a:lnTo>
                <a:lnTo>
                  <a:pt x="139" y="78"/>
                </a:lnTo>
                <a:lnTo>
                  <a:pt x="139" y="76"/>
                </a:lnTo>
                <a:lnTo>
                  <a:pt x="139" y="74"/>
                </a:lnTo>
                <a:lnTo>
                  <a:pt x="141" y="73"/>
                </a:lnTo>
                <a:lnTo>
                  <a:pt x="141" y="71"/>
                </a:lnTo>
                <a:lnTo>
                  <a:pt x="141" y="69"/>
                </a:lnTo>
                <a:lnTo>
                  <a:pt x="143" y="69"/>
                </a:lnTo>
                <a:lnTo>
                  <a:pt x="143" y="68"/>
                </a:lnTo>
                <a:lnTo>
                  <a:pt x="143" y="66"/>
                </a:lnTo>
                <a:lnTo>
                  <a:pt x="144" y="66"/>
                </a:lnTo>
                <a:lnTo>
                  <a:pt x="144" y="64"/>
                </a:lnTo>
                <a:lnTo>
                  <a:pt x="144" y="62"/>
                </a:lnTo>
                <a:lnTo>
                  <a:pt x="146" y="62"/>
                </a:lnTo>
                <a:lnTo>
                  <a:pt x="146" y="61"/>
                </a:lnTo>
                <a:lnTo>
                  <a:pt x="146" y="59"/>
                </a:lnTo>
                <a:lnTo>
                  <a:pt x="146" y="57"/>
                </a:lnTo>
                <a:lnTo>
                  <a:pt x="146" y="55"/>
                </a:lnTo>
                <a:lnTo>
                  <a:pt x="144" y="55"/>
                </a:lnTo>
                <a:lnTo>
                  <a:pt x="144" y="54"/>
                </a:lnTo>
                <a:lnTo>
                  <a:pt x="144" y="52"/>
                </a:lnTo>
                <a:lnTo>
                  <a:pt x="144" y="50"/>
                </a:lnTo>
                <a:lnTo>
                  <a:pt x="144" y="49"/>
                </a:lnTo>
                <a:lnTo>
                  <a:pt x="146" y="49"/>
                </a:lnTo>
                <a:lnTo>
                  <a:pt x="146" y="47"/>
                </a:lnTo>
                <a:lnTo>
                  <a:pt x="148" y="47"/>
                </a:lnTo>
                <a:lnTo>
                  <a:pt x="148" y="45"/>
                </a:lnTo>
                <a:lnTo>
                  <a:pt x="148" y="43"/>
                </a:lnTo>
                <a:lnTo>
                  <a:pt x="150" y="43"/>
                </a:lnTo>
                <a:lnTo>
                  <a:pt x="151" y="43"/>
                </a:lnTo>
                <a:lnTo>
                  <a:pt x="151" y="42"/>
                </a:lnTo>
                <a:lnTo>
                  <a:pt x="153" y="42"/>
                </a:lnTo>
                <a:lnTo>
                  <a:pt x="155" y="40"/>
                </a:lnTo>
                <a:lnTo>
                  <a:pt x="156" y="40"/>
                </a:lnTo>
                <a:lnTo>
                  <a:pt x="156" y="38"/>
                </a:lnTo>
                <a:lnTo>
                  <a:pt x="158" y="38"/>
                </a:lnTo>
                <a:lnTo>
                  <a:pt x="160" y="38"/>
                </a:lnTo>
                <a:lnTo>
                  <a:pt x="160" y="37"/>
                </a:lnTo>
                <a:lnTo>
                  <a:pt x="162" y="37"/>
                </a:lnTo>
                <a:lnTo>
                  <a:pt x="163" y="35"/>
                </a:lnTo>
                <a:lnTo>
                  <a:pt x="163" y="37"/>
                </a:lnTo>
                <a:lnTo>
                  <a:pt x="165" y="37"/>
                </a:lnTo>
                <a:lnTo>
                  <a:pt x="167" y="37"/>
                </a:lnTo>
                <a:lnTo>
                  <a:pt x="168" y="37"/>
                </a:lnTo>
                <a:lnTo>
                  <a:pt x="170" y="37"/>
                </a:lnTo>
                <a:lnTo>
                  <a:pt x="172" y="37"/>
                </a:lnTo>
                <a:lnTo>
                  <a:pt x="174" y="37"/>
                </a:lnTo>
                <a:lnTo>
                  <a:pt x="175" y="37"/>
                </a:lnTo>
                <a:lnTo>
                  <a:pt x="175" y="38"/>
                </a:lnTo>
                <a:lnTo>
                  <a:pt x="177" y="38"/>
                </a:lnTo>
                <a:lnTo>
                  <a:pt x="177" y="37"/>
                </a:lnTo>
                <a:lnTo>
                  <a:pt x="179" y="37"/>
                </a:lnTo>
                <a:lnTo>
                  <a:pt x="181" y="37"/>
                </a:lnTo>
                <a:lnTo>
                  <a:pt x="181" y="35"/>
                </a:lnTo>
                <a:lnTo>
                  <a:pt x="182" y="35"/>
                </a:lnTo>
                <a:lnTo>
                  <a:pt x="182" y="33"/>
                </a:lnTo>
                <a:lnTo>
                  <a:pt x="184" y="33"/>
                </a:lnTo>
                <a:lnTo>
                  <a:pt x="184" y="31"/>
                </a:lnTo>
                <a:lnTo>
                  <a:pt x="186" y="31"/>
                </a:lnTo>
                <a:lnTo>
                  <a:pt x="186" y="30"/>
                </a:lnTo>
                <a:lnTo>
                  <a:pt x="187" y="30"/>
                </a:lnTo>
                <a:lnTo>
                  <a:pt x="189" y="30"/>
                </a:lnTo>
                <a:lnTo>
                  <a:pt x="191" y="30"/>
                </a:lnTo>
                <a:lnTo>
                  <a:pt x="193" y="30"/>
                </a:lnTo>
                <a:lnTo>
                  <a:pt x="193" y="28"/>
                </a:lnTo>
                <a:lnTo>
                  <a:pt x="194" y="28"/>
                </a:lnTo>
                <a:lnTo>
                  <a:pt x="194" y="26"/>
                </a:lnTo>
                <a:lnTo>
                  <a:pt x="196" y="26"/>
                </a:lnTo>
                <a:lnTo>
                  <a:pt x="198" y="26"/>
                </a:lnTo>
                <a:lnTo>
                  <a:pt x="199" y="26"/>
                </a:lnTo>
                <a:lnTo>
                  <a:pt x="201" y="26"/>
                </a:lnTo>
                <a:lnTo>
                  <a:pt x="201" y="24"/>
                </a:lnTo>
                <a:lnTo>
                  <a:pt x="201" y="23"/>
                </a:lnTo>
                <a:lnTo>
                  <a:pt x="203" y="23"/>
                </a:lnTo>
                <a:lnTo>
                  <a:pt x="203" y="21"/>
                </a:lnTo>
                <a:lnTo>
                  <a:pt x="205" y="21"/>
                </a:lnTo>
                <a:lnTo>
                  <a:pt x="205" y="19"/>
                </a:lnTo>
                <a:lnTo>
                  <a:pt x="205" y="18"/>
                </a:lnTo>
                <a:lnTo>
                  <a:pt x="205" y="16"/>
                </a:lnTo>
                <a:lnTo>
                  <a:pt x="206" y="16"/>
                </a:lnTo>
                <a:lnTo>
                  <a:pt x="206" y="14"/>
                </a:lnTo>
                <a:lnTo>
                  <a:pt x="206" y="12"/>
                </a:lnTo>
                <a:lnTo>
                  <a:pt x="208" y="12"/>
                </a:lnTo>
                <a:lnTo>
                  <a:pt x="208" y="11"/>
                </a:lnTo>
                <a:lnTo>
                  <a:pt x="208" y="9"/>
                </a:lnTo>
                <a:lnTo>
                  <a:pt x="208" y="7"/>
                </a:lnTo>
                <a:lnTo>
                  <a:pt x="208" y="6"/>
                </a:lnTo>
                <a:lnTo>
                  <a:pt x="210" y="6"/>
                </a:lnTo>
                <a:lnTo>
                  <a:pt x="210" y="4"/>
                </a:lnTo>
                <a:lnTo>
                  <a:pt x="210" y="2"/>
                </a:lnTo>
                <a:lnTo>
                  <a:pt x="211" y="2"/>
                </a:lnTo>
                <a:lnTo>
                  <a:pt x="211" y="0"/>
                </a:lnTo>
                <a:lnTo>
                  <a:pt x="213" y="0"/>
                </a:lnTo>
                <a:lnTo>
                  <a:pt x="215" y="0"/>
                </a:lnTo>
                <a:lnTo>
                  <a:pt x="215" y="2"/>
                </a:lnTo>
                <a:lnTo>
                  <a:pt x="217" y="2"/>
                </a:lnTo>
                <a:close/>
              </a:path>
            </a:pathLst>
          </a:custGeom>
          <a:solidFill>
            <a:schemeClr val="tx2"/>
          </a:solidFill>
          <a:ln w="9525">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82" name="Freeform 34"/>
          <p:cNvSpPr>
            <a:spLocks/>
          </p:cNvSpPr>
          <p:nvPr/>
        </p:nvSpPr>
        <p:spPr bwMode="auto">
          <a:xfrm>
            <a:off x="5863533" y="1491095"/>
            <a:ext cx="22725" cy="30300"/>
          </a:xfrm>
          <a:custGeom>
            <a:avLst/>
            <a:gdLst>
              <a:gd name="T0" fmla="*/ 0 w 12"/>
              <a:gd name="T1" fmla="*/ 16 h 16"/>
              <a:gd name="T2" fmla="*/ 1 w 12"/>
              <a:gd name="T3" fmla="*/ 16 h 16"/>
              <a:gd name="T4" fmla="*/ 1 w 12"/>
              <a:gd name="T5" fmla="*/ 14 h 16"/>
              <a:gd name="T6" fmla="*/ 1 w 12"/>
              <a:gd name="T7" fmla="*/ 12 h 16"/>
              <a:gd name="T8" fmla="*/ 3 w 12"/>
              <a:gd name="T9" fmla="*/ 12 h 16"/>
              <a:gd name="T10" fmla="*/ 3 w 12"/>
              <a:gd name="T11" fmla="*/ 11 h 16"/>
              <a:gd name="T12" fmla="*/ 3 w 12"/>
              <a:gd name="T13" fmla="*/ 9 h 16"/>
              <a:gd name="T14" fmla="*/ 3 w 12"/>
              <a:gd name="T15" fmla="*/ 7 h 16"/>
              <a:gd name="T16" fmla="*/ 3 w 12"/>
              <a:gd name="T17" fmla="*/ 6 h 16"/>
              <a:gd name="T18" fmla="*/ 5 w 12"/>
              <a:gd name="T19" fmla="*/ 6 h 16"/>
              <a:gd name="T20" fmla="*/ 5 w 12"/>
              <a:gd name="T21" fmla="*/ 4 h 16"/>
              <a:gd name="T22" fmla="*/ 5 w 12"/>
              <a:gd name="T23" fmla="*/ 2 h 16"/>
              <a:gd name="T24" fmla="*/ 6 w 12"/>
              <a:gd name="T25" fmla="*/ 2 h 16"/>
              <a:gd name="T26" fmla="*/ 6 w 12"/>
              <a:gd name="T27" fmla="*/ 0 h 16"/>
              <a:gd name="T28" fmla="*/ 8 w 12"/>
              <a:gd name="T29" fmla="*/ 0 h 16"/>
              <a:gd name="T30" fmla="*/ 10 w 12"/>
              <a:gd name="T31" fmla="*/ 0 h 16"/>
              <a:gd name="T32" fmla="*/ 10 w 12"/>
              <a:gd name="T33" fmla="*/ 2 h 16"/>
              <a:gd name="T34" fmla="*/ 12 w 12"/>
              <a:gd name="T35"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6">
                <a:moveTo>
                  <a:pt x="0" y="16"/>
                </a:moveTo>
                <a:lnTo>
                  <a:pt x="1" y="16"/>
                </a:lnTo>
                <a:lnTo>
                  <a:pt x="1" y="14"/>
                </a:lnTo>
                <a:lnTo>
                  <a:pt x="1" y="12"/>
                </a:lnTo>
                <a:lnTo>
                  <a:pt x="3" y="12"/>
                </a:lnTo>
                <a:lnTo>
                  <a:pt x="3" y="11"/>
                </a:lnTo>
                <a:lnTo>
                  <a:pt x="3" y="9"/>
                </a:lnTo>
                <a:lnTo>
                  <a:pt x="3" y="7"/>
                </a:lnTo>
                <a:lnTo>
                  <a:pt x="3" y="6"/>
                </a:lnTo>
                <a:lnTo>
                  <a:pt x="5" y="6"/>
                </a:lnTo>
                <a:lnTo>
                  <a:pt x="5" y="4"/>
                </a:lnTo>
                <a:lnTo>
                  <a:pt x="5" y="2"/>
                </a:lnTo>
                <a:lnTo>
                  <a:pt x="6" y="2"/>
                </a:lnTo>
                <a:lnTo>
                  <a:pt x="6" y="0"/>
                </a:lnTo>
                <a:lnTo>
                  <a:pt x="8" y="0"/>
                </a:lnTo>
                <a:lnTo>
                  <a:pt x="10" y="0"/>
                </a:lnTo>
                <a:lnTo>
                  <a:pt x="10" y="2"/>
                </a:lnTo>
                <a:lnTo>
                  <a:pt x="12" y="2"/>
                </a:lnTo>
              </a:path>
            </a:pathLst>
          </a:custGeom>
          <a:noFill/>
          <a:ln w="4763">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3" name="Freeform 35"/>
          <p:cNvSpPr>
            <a:spLocks/>
          </p:cNvSpPr>
          <p:nvPr/>
        </p:nvSpPr>
        <p:spPr bwMode="auto">
          <a:xfrm>
            <a:off x="5490466" y="2489098"/>
            <a:ext cx="744241" cy="1155184"/>
          </a:xfrm>
          <a:custGeom>
            <a:avLst/>
            <a:gdLst>
              <a:gd name="T0" fmla="*/ 61 w 393"/>
              <a:gd name="T1" fmla="*/ 12 h 610"/>
              <a:gd name="T2" fmla="*/ 78 w 393"/>
              <a:gd name="T3" fmla="*/ 24 h 610"/>
              <a:gd name="T4" fmla="*/ 100 w 393"/>
              <a:gd name="T5" fmla="*/ 31 h 610"/>
              <a:gd name="T6" fmla="*/ 119 w 393"/>
              <a:gd name="T7" fmla="*/ 33 h 610"/>
              <a:gd name="T8" fmla="*/ 296 w 393"/>
              <a:gd name="T9" fmla="*/ 72 h 610"/>
              <a:gd name="T10" fmla="*/ 307 w 393"/>
              <a:gd name="T11" fmla="*/ 128 h 610"/>
              <a:gd name="T12" fmla="*/ 321 w 393"/>
              <a:gd name="T13" fmla="*/ 174 h 610"/>
              <a:gd name="T14" fmla="*/ 339 w 393"/>
              <a:gd name="T15" fmla="*/ 219 h 610"/>
              <a:gd name="T16" fmla="*/ 351 w 393"/>
              <a:gd name="T17" fmla="*/ 270 h 610"/>
              <a:gd name="T18" fmla="*/ 357 w 393"/>
              <a:gd name="T19" fmla="*/ 329 h 610"/>
              <a:gd name="T20" fmla="*/ 360 w 393"/>
              <a:gd name="T21" fmla="*/ 384 h 610"/>
              <a:gd name="T22" fmla="*/ 370 w 393"/>
              <a:gd name="T23" fmla="*/ 437 h 610"/>
              <a:gd name="T24" fmla="*/ 367 w 393"/>
              <a:gd name="T25" fmla="*/ 494 h 610"/>
              <a:gd name="T26" fmla="*/ 376 w 393"/>
              <a:gd name="T27" fmla="*/ 548 h 610"/>
              <a:gd name="T28" fmla="*/ 255 w 393"/>
              <a:gd name="T29" fmla="*/ 577 h 610"/>
              <a:gd name="T30" fmla="*/ 231 w 393"/>
              <a:gd name="T31" fmla="*/ 584 h 610"/>
              <a:gd name="T32" fmla="*/ 210 w 393"/>
              <a:gd name="T33" fmla="*/ 594 h 610"/>
              <a:gd name="T34" fmla="*/ 185 w 393"/>
              <a:gd name="T35" fmla="*/ 601 h 610"/>
              <a:gd name="T36" fmla="*/ 167 w 393"/>
              <a:gd name="T37" fmla="*/ 598 h 610"/>
              <a:gd name="T38" fmla="*/ 162 w 393"/>
              <a:gd name="T39" fmla="*/ 565 h 610"/>
              <a:gd name="T40" fmla="*/ 167 w 393"/>
              <a:gd name="T41" fmla="*/ 537 h 610"/>
              <a:gd name="T42" fmla="*/ 154 w 393"/>
              <a:gd name="T43" fmla="*/ 517 h 610"/>
              <a:gd name="T44" fmla="*/ 162 w 393"/>
              <a:gd name="T45" fmla="*/ 499 h 610"/>
              <a:gd name="T46" fmla="*/ 155 w 393"/>
              <a:gd name="T47" fmla="*/ 472 h 610"/>
              <a:gd name="T48" fmla="*/ 142 w 393"/>
              <a:gd name="T49" fmla="*/ 462 h 610"/>
              <a:gd name="T50" fmla="*/ 136 w 393"/>
              <a:gd name="T51" fmla="*/ 444 h 610"/>
              <a:gd name="T52" fmla="*/ 131 w 393"/>
              <a:gd name="T53" fmla="*/ 437 h 610"/>
              <a:gd name="T54" fmla="*/ 116 w 393"/>
              <a:gd name="T55" fmla="*/ 436 h 610"/>
              <a:gd name="T56" fmla="*/ 109 w 393"/>
              <a:gd name="T57" fmla="*/ 453 h 610"/>
              <a:gd name="T58" fmla="*/ 97 w 393"/>
              <a:gd name="T59" fmla="*/ 460 h 610"/>
              <a:gd name="T60" fmla="*/ 93 w 393"/>
              <a:gd name="T61" fmla="*/ 439 h 610"/>
              <a:gd name="T62" fmla="*/ 74 w 393"/>
              <a:gd name="T63" fmla="*/ 422 h 610"/>
              <a:gd name="T64" fmla="*/ 74 w 393"/>
              <a:gd name="T65" fmla="*/ 393 h 610"/>
              <a:gd name="T66" fmla="*/ 86 w 393"/>
              <a:gd name="T67" fmla="*/ 369 h 610"/>
              <a:gd name="T68" fmla="*/ 107 w 393"/>
              <a:gd name="T69" fmla="*/ 357 h 610"/>
              <a:gd name="T70" fmla="*/ 104 w 393"/>
              <a:gd name="T71" fmla="*/ 339 h 610"/>
              <a:gd name="T72" fmla="*/ 92 w 393"/>
              <a:gd name="T73" fmla="*/ 319 h 610"/>
              <a:gd name="T74" fmla="*/ 66 w 393"/>
              <a:gd name="T75" fmla="*/ 312 h 610"/>
              <a:gd name="T76" fmla="*/ 42 w 393"/>
              <a:gd name="T77" fmla="*/ 301 h 610"/>
              <a:gd name="T78" fmla="*/ 28 w 393"/>
              <a:gd name="T79" fmla="*/ 293 h 610"/>
              <a:gd name="T80" fmla="*/ 31 w 393"/>
              <a:gd name="T81" fmla="*/ 270 h 610"/>
              <a:gd name="T82" fmla="*/ 38 w 393"/>
              <a:gd name="T83" fmla="*/ 252 h 610"/>
              <a:gd name="T84" fmla="*/ 52 w 393"/>
              <a:gd name="T85" fmla="*/ 227 h 610"/>
              <a:gd name="T86" fmla="*/ 68 w 393"/>
              <a:gd name="T87" fmla="*/ 214 h 610"/>
              <a:gd name="T88" fmla="*/ 85 w 393"/>
              <a:gd name="T89" fmla="*/ 208 h 610"/>
              <a:gd name="T90" fmla="*/ 105 w 393"/>
              <a:gd name="T91" fmla="*/ 198 h 610"/>
              <a:gd name="T92" fmla="*/ 126 w 393"/>
              <a:gd name="T93" fmla="*/ 188 h 610"/>
              <a:gd name="T94" fmla="*/ 140 w 393"/>
              <a:gd name="T95" fmla="*/ 181 h 610"/>
              <a:gd name="T96" fmla="*/ 150 w 393"/>
              <a:gd name="T97" fmla="*/ 162 h 610"/>
              <a:gd name="T98" fmla="*/ 140 w 393"/>
              <a:gd name="T99" fmla="*/ 155 h 610"/>
              <a:gd name="T100" fmla="*/ 124 w 393"/>
              <a:gd name="T101" fmla="*/ 162 h 610"/>
              <a:gd name="T102" fmla="*/ 102 w 393"/>
              <a:gd name="T103" fmla="*/ 153 h 610"/>
              <a:gd name="T104" fmla="*/ 81 w 393"/>
              <a:gd name="T105" fmla="*/ 145 h 610"/>
              <a:gd name="T106" fmla="*/ 66 w 393"/>
              <a:gd name="T107" fmla="*/ 138 h 610"/>
              <a:gd name="T108" fmla="*/ 62 w 393"/>
              <a:gd name="T109" fmla="*/ 110 h 610"/>
              <a:gd name="T110" fmla="*/ 54 w 393"/>
              <a:gd name="T111" fmla="*/ 93 h 610"/>
              <a:gd name="T112" fmla="*/ 47 w 393"/>
              <a:gd name="T113" fmla="*/ 74 h 610"/>
              <a:gd name="T114" fmla="*/ 19 w 393"/>
              <a:gd name="T115" fmla="*/ 71 h 610"/>
              <a:gd name="T116" fmla="*/ 4 w 393"/>
              <a:gd name="T117" fmla="*/ 66 h 610"/>
              <a:gd name="T118" fmla="*/ 0 w 393"/>
              <a:gd name="T119" fmla="*/ 43 h 610"/>
              <a:gd name="T120" fmla="*/ 12 w 393"/>
              <a:gd name="T121" fmla="*/ 26 h 610"/>
              <a:gd name="T122" fmla="*/ 31 w 393"/>
              <a:gd name="T123" fmla="*/ 9 h 610"/>
              <a:gd name="T124" fmla="*/ 50 w 393"/>
              <a:gd name="T125" fmla="*/ 2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3" h="610">
                <a:moveTo>
                  <a:pt x="50" y="2"/>
                </a:moveTo>
                <a:lnTo>
                  <a:pt x="52" y="2"/>
                </a:lnTo>
                <a:lnTo>
                  <a:pt x="54" y="2"/>
                </a:lnTo>
                <a:lnTo>
                  <a:pt x="52" y="2"/>
                </a:lnTo>
                <a:lnTo>
                  <a:pt x="52" y="4"/>
                </a:lnTo>
                <a:lnTo>
                  <a:pt x="52" y="5"/>
                </a:lnTo>
                <a:lnTo>
                  <a:pt x="52" y="7"/>
                </a:lnTo>
                <a:lnTo>
                  <a:pt x="52" y="9"/>
                </a:lnTo>
                <a:lnTo>
                  <a:pt x="52" y="11"/>
                </a:lnTo>
                <a:lnTo>
                  <a:pt x="54" y="11"/>
                </a:lnTo>
                <a:lnTo>
                  <a:pt x="54" y="12"/>
                </a:lnTo>
                <a:lnTo>
                  <a:pt x="55" y="12"/>
                </a:lnTo>
                <a:lnTo>
                  <a:pt x="54" y="12"/>
                </a:lnTo>
                <a:lnTo>
                  <a:pt x="54" y="14"/>
                </a:lnTo>
                <a:lnTo>
                  <a:pt x="55" y="14"/>
                </a:lnTo>
                <a:lnTo>
                  <a:pt x="55" y="16"/>
                </a:lnTo>
                <a:lnTo>
                  <a:pt x="57" y="16"/>
                </a:lnTo>
                <a:lnTo>
                  <a:pt x="59" y="16"/>
                </a:lnTo>
                <a:lnTo>
                  <a:pt x="59" y="14"/>
                </a:lnTo>
                <a:lnTo>
                  <a:pt x="59" y="12"/>
                </a:lnTo>
                <a:lnTo>
                  <a:pt x="61" y="12"/>
                </a:lnTo>
                <a:lnTo>
                  <a:pt x="61" y="14"/>
                </a:lnTo>
                <a:lnTo>
                  <a:pt x="62" y="16"/>
                </a:lnTo>
                <a:lnTo>
                  <a:pt x="62" y="14"/>
                </a:lnTo>
                <a:lnTo>
                  <a:pt x="64" y="14"/>
                </a:lnTo>
                <a:lnTo>
                  <a:pt x="66" y="14"/>
                </a:lnTo>
                <a:lnTo>
                  <a:pt x="66" y="16"/>
                </a:lnTo>
                <a:lnTo>
                  <a:pt x="68" y="16"/>
                </a:lnTo>
                <a:lnTo>
                  <a:pt x="69" y="16"/>
                </a:lnTo>
                <a:lnTo>
                  <a:pt x="69" y="17"/>
                </a:lnTo>
                <a:lnTo>
                  <a:pt x="69" y="19"/>
                </a:lnTo>
                <a:lnTo>
                  <a:pt x="71" y="21"/>
                </a:lnTo>
                <a:lnTo>
                  <a:pt x="71" y="23"/>
                </a:lnTo>
                <a:lnTo>
                  <a:pt x="71" y="24"/>
                </a:lnTo>
                <a:lnTo>
                  <a:pt x="73" y="24"/>
                </a:lnTo>
                <a:lnTo>
                  <a:pt x="73" y="26"/>
                </a:lnTo>
                <a:lnTo>
                  <a:pt x="73" y="24"/>
                </a:lnTo>
                <a:lnTo>
                  <a:pt x="74" y="24"/>
                </a:lnTo>
                <a:lnTo>
                  <a:pt x="74" y="23"/>
                </a:lnTo>
                <a:lnTo>
                  <a:pt x="74" y="24"/>
                </a:lnTo>
                <a:lnTo>
                  <a:pt x="76" y="24"/>
                </a:lnTo>
                <a:lnTo>
                  <a:pt x="78" y="24"/>
                </a:lnTo>
                <a:lnTo>
                  <a:pt x="80" y="24"/>
                </a:lnTo>
                <a:lnTo>
                  <a:pt x="81" y="24"/>
                </a:lnTo>
                <a:lnTo>
                  <a:pt x="83" y="24"/>
                </a:lnTo>
                <a:lnTo>
                  <a:pt x="85" y="24"/>
                </a:lnTo>
                <a:lnTo>
                  <a:pt x="85" y="26"/>
                </a:lnTo>
                <a:lnTo>
                  <a:pt x="86" y="26"/>
                </a:lnTo>
                <a:lnTo>
                  <a:pt x="88" y="26"/>
                </a:lnTo>
                <a:lnTo>
                  <a:pt x="90" y="26"/>
                </a:lnTo>
                <a:lnTo>
                  <a:pt x="92" y="26"/>
                </a:lnTo>
                <a:lnTo>
                  <a:pt x="93" y="26"/>
                </a:lnTo>
                <a:lnTo>
                  <a:pt x="93" y="28"/>
                </a:lnTo>
                <a:lnTo>
                  <a:pt x="93" y="29"/>
                </a:lnTo>
                <a:lnTo>
                  <a:pt x="95" y="29"/>
                </a:lnTo>
                <a:lnTo>
                  <a:pt x="97" y="29"/>
                </a:lnTo>
                <a:lnTo>
                  <a:pt x="97" y="31"/>
                </a:lnTo>
                <a:lnTo>
                  <a:pt x="99" y="31"/>
                </a:lnTo>
                <a:lnTo>
                  <a:pt x="97" y="31"/>
                </a:lnTo>
                <a:lnTo>
                  <a:pt x="97" y="29"/>
                </a:lnTo>
                <a:lnTo>
                  <a:pt x="99" y="29"/>
                </a:lnTo>
                <a:lnTo>
                  <a:pt x="100" y="29"/>
                </a:lnTo>
                <a:lnTo>
                  <a:pt x="100" y="31"/>
                </a:lnTo>
                <a:lnTo>
                  <a:pt x="99" y="31"/>
                </a:lnTo>
                <a:lnTo>
                  <a:pt x="99" y="33"/>
                </a:lnTo>
                <a:lnTo>
                  <a:pt x="100" y="33"/>
                </a:lnTo>
                <a:lnTo>
                  <a:pt x="102" y="35"/>
                </a:lnTo>
                <a:lnTo>
                  <a:pt x="104" y="35"/>
                </a:lnTo>
                <a:lnTo>
                  <a:pt x="105" y="35"/>
                </a:lnTo>
                <a:lnTo>
                  <a:pt x="105" y="33"/>
                </a:lnTo>
                <a:lnTo>
                  <a:pt x="105" y="31"/>
                </a:lnTo>
                <a:lnTo>
                  <a:pt x="107" y="31"/>
                </a:lnTo>
                <a:lnTo>
                  <a:pt x="109" y="31"/>
                </a:lnTo>
                <a:lnTo>
                  <a:pt x="109" y="29"/>
                </a:lnTo>
                <a:lnTo>
                  <a:pt x="111" y="29"/>
                </a:lnTo>
                <a:lnTo>
                  <a:pt x="112" y="29"/>
                </a:lnTo>
                <a:lnTo>
                  <a:pt x="112" y="31"/>
                </a:lnTo>
                <a:lnTo>
                  <a:pt x="114" y="31"/>
                </a:lnTo>
                <a:lnTo>
                  <a:pt x="114" y="33"/>
                </a:lnTo>
                <a:lnTo>
                  <a:pt x="116" y="33"/>
                </a:lnTo>
                <a:lnTo>
                  <a:pt x="117" y="33"/>
                </a:lnTo>
                <a:lnTo>
                  <a:pt x="116" y="33"/>
                </a:lnTo>
                <a:lnTo>
                  <a:pt x="117" y="33"/>
                </a:lnTo>
                <a:lnTo>
                  <a:pt x="119" y="33"/>
                </a:lnTo>
                <a:lnTo>
                  <a:pt x="119" y="35"/>
                </a:lnTo>
                <a:lnTo>
                  <a:pt x="121" y="35"/>
                </a:lnTo>
                <a:lnTo>
                  <a:pt x="123" y="35"/>
                </a:lnTo>
                <a:lnTo>
                  <a:pt x="281" y="36"/>
                </a:lnTo>
                <a:lnTo>
                  <a:pt x="283" y="40"/>
                </a:lnTo>
                <a:lnTo>
                  <a:pt x="284" y="43"/>
                </a:lnTo>
                <a:lnTo>
                  <a:pt x="284" y="45"/>
                </a:lnTo>
                <a:lnTo>
                  <a:pt x="284" y="47"/>
                </a:lnTo>
                <a:lnTo>
                  <a:pt x="286" y="48"/>
                </a:lnTo>
                <a:lnTo>
                  <a:pt x="286" y="50"/>
                </a:lnTo>
                <a:lnTo>
                  <a:pt x="288" y="52"/>
                </a:lnTo>
                <a:lnTo>
                  <a:pt x="290" y="54"/>
                </a:lnTo>
                <a:lnTo>
                  <a:pt x="290" y="55"/>
                </a:lnTo>
                <a:lnTo>
                  <a:pt x="291" y="57"/>
                </a:lnTo>
                <a:lnTo>
                  <a:pt x="293" y="60"/>
                </a:lnTo>
                <a:lnTo>
                  <a:pt x="293" y="62"/>
                </a:lnTo>
                <a:lnTo>
                  <a:pt x="295" y="64"/>
                </a:lnTo>
                <a:lnTo>
                  <a:pt x="296" y="66"/>
                </a:lnTo>
                <a:lnTo>
                  <a:pt x="296" y="67"/>
                </a:lnTo>
                <a:lnTo>
                  <a:pt x="296" y="71"/>
                </a:lnTo>
                <a:lnTo>
                  <a:pt x="296" y="72"/>
                </a:lnTo>
                <a:lnTo>
                  <a:pt x="298" y="76"/>
                </a:lnTo>
                <a:lnTo>
                  <a:pt x="298" y="79"/>
                </a:lnTo>
                <a:lnTo>
                  <a:pt x="298" y="81"/>
                </a:lnTo>
                <a:lnTo>
                  <a:pt x="298" y="85"/>
                </a:lnTo>
                <a:lnTo>
                  <a:pt x="298" y="88"/>
                </a:lnTo>
                <a:lnTo>
                  <a:pt x="298" y="90"/>
                </a:lnTo>
                <a:lnTo>
                  <a:pt x="300" y="93"/>
                </a:lnTo>
                <a:lnTo>
                  <a:pt x="300" y="95"/>
                </a:lnTo>
                <a:lnTo>
                  <a:pt x="300" y="98"/>
                </a:lnTo>
                <a:lnTo>
                  <a:pt x="302" y="100"/>
                </a:lnTo>
                <a:lnTo>
                  <a:pt x="302" y="102"/>
                </a:lnTo>
                <a:lnTo>
                  <a:pt x="302" y="105"/>
                </a:lnTo>
                <a:lnTo>
                  <a:pt x="303" y="107"/>
                </a:lnTo>
                <a:lnTo>
                  <a:pt x="303" y="109"/>
                </a:lnTo>
                <a:lnTo>
                  <a:pt x="303" y="112"/>
                </a:lnTo>
                <a:lnTo>
                  <a:pt x="305" y="114"/>
                </a:lnTo>
                <a:lnTo>
                  <a:pt x="305" y="117"/>
                </a:lnTo>
                <a:lnTo>
                  <a:pt x="305" y="119"/>
                </a:lnTo>
                <a:lnTo>
                  <a:pt x="307" y="122"/>
                </a:lnTo>
                <a:lnTo>
                  <a:pt x="307" y="124"/>
                </a:lnTo>
                <a:lnTo>
                  <a:pt x="307" y="128"/>
                </a:lnTo>
                <a:lnTo>
                  <a:pt x="308" y="129"/>
                </a:lnTo>
                <a:lnTo>
                  <a:pt x="308" y="131"/>
                </a:lnTo>
                <a:lnTo>
                  <a:pt x="308" y="134"/>
                </a:lnTo>
                <a:lnTo>
                  <a:pt x="310" y="136"/>
                </a:lnTo>
                <a:lnTo>
                  <a:pt x="310" y="140"/>
                </a:lnTo>
                <a:lnTo>
                  <a:pt x="310" y="141"/>
                </a:lnTo>
                <a:lnTo>
                  <a:pt x="312" y="145"/>
                </a:lnTo>
                <a:lnTo>
                  <a:pt x="312" y="147"/>
                </a:lnTo>
                <a:lnTo>
                  <a:pt x="312" y="148"/>
                </a:lnTo>
                <a:lnTo>
                  <a:pt x="312" y="152"/>
                </a:lnTo>
                <a:lnTo>
                  <a:pt x="314" y="153"/>
                </a:lnTo>
                <a:lnTo>
                  <a:pt x="314" y="155"/>
                </a:lnTo>
                <a:lnTo>
                  <a:pt x="314" y="157"/>
                </a:lnTo>
                <a:lnTo>
                  <a:pt x="315" y="159"/>
                </a:lnTo>
                <a:lnTo>
                  <a:pt x="315" y="162"/>
                </a:lnTo>
                <a:lnTo>
                  <a:pt x="315" y="164"/>
                </a:lnTo>
                <a:lnTo>
                  <a:pt x="317" y="165"/>
                </a:lnTo>
                <a:lnTo>
                  <a:pt x="317" y="169"/>
                </a:lnTo>
                <a:lnTo>
                  <a:pt x="319" y="171"/>
                </a:lnTo>
                <a:lnTo>
                  <a:pt x="319" y="172"/>
                </a:lnTo>
                <a:lnTo>
                  <a:pt x="321" y="174"/>
                </a:lnTo>
                <a:lnTo>
                  <a:pt x="321" y="177"/>
                </a:lnTo>
                <a:lnTo>
                  <a:pt x="322" y="179"/>
                </a:lnTo>
                <a:lnTo>
                  <a:pt x="322" y="181"/>
                </a:lnTo>
                <a:lnTo>
                  <a:pt x="322" y="184"/>
                </a:lnTo>
                <a:lnTo>
                  <a:pt x="324" y="186"/>
                </a:lnTo>
                <a:lnTo>
                  <a:pt x="324" y="188"/>
                </a:lnTo>
                <a:lnTo>
                  <a:pt x="326" y="191"/>
                </a:lnTo>
                <a:lnTo>
                  <a:pt x="326" y="193"/>
                </a:lnTo>
                <a:lnTo>
                  <a:pt x="327" y="195"/>
                </a:lnTo>
                <a:lnTo>
                  <a:pt x="327" y="196"/>
                </a:lnTo>
                <a:lnTo>
                  <a:pt x="329" y="198"/>
                </a:lnTo>
                <a:lnTo>
                  <a:pt x="329" y="202"/>
                </a:lnTo>
                <a:lnTo>
                  <a:pt x="331" y="203"/>
                </a:lnTo>
                <a:lnTo>
                  <a:pt x="333" y="205"/>
                </a:lnTo>
                <a:lnTo>
                  <a:pt x="334" y="207"/>
                </a:lnTo>
                <a:lnTo>
                  <a:pt x="334" y="208"/>
                </a:lnTo>
                <a:lnTo>
                  <a:pt x="336" y="210"/>
                </a:lnTo>
                <a:lnTo>
                  <a:pt x="338" y="212"/>
                </a:lnTo>
                <a:lnTo>
                  <a:pt x="338" y="214"/>
                </a:lnTo>
                <a:lnTo>
                  <a:pt x="339" y="217"/>
                </a:lnTo>
                <a:lnTo>
                  <a:pt x="339" y="219"/>
                </a:lnTo>
                <a:lnTo>
                  <a:pt x="341" y="221"/>
                </a:lnTo>
                <a:lnTo>
                  <a:pt x="341" y="222"/>
                </a:lnTo>
                <a:lnTo>
                  <a:pt x="343" y="224"/>
                </a:lnTo>
                <a:lnTo>
                  <a:pt x="343" y="227"/>
                </a:lnTo>
                <a:lnTo>
                  <a:pt x="343" y="229"/>
                </a:lnTo>
                <a:lnTo>
                  <a:pt x="345" y="233"/>
                </a:lnTo>
                <a:lnTo>
                  <a:pt x="345" y="234"/>
                </a:lnTo>
                <a:lnTo>
                  <a:pt x="346" y="236"/>
                </a:lnTo>
                <a:lnTo>
                  <a:pt x="346" y="239"/>
                </a:lnTo>
                <a:lnTo>
                  <a:pt x="346" y="241"/>
                </a:lnTo>
                <a:lnTo>
                  <a:pt x="346" y="243"/>
                </a:lnTo>
                <a:lnTo>
                  <a:pt x="348" y="245"/>
                </a:lnTo>
                <a:lnTo>
                  <a:pt x="348" y="248"/>
                </a:lnTo>
                <a:lnTo>
                  <a:pt x="350" y="250"/>
                </a:lnTo>
                <a:lnTo>
                  <a:pt x="350" y="252"/>
                </a:lnTo>
                <a:lnTo>
                  <a:pt x="350" y="255"/>
                </a:lnTo>
                <a:lnTo>
                  <a:pt x="350" y="258"/>
                </a:lnTo>
                <a:lnTo>
                  <a:pt x="350" y="260"/>
                </a:lnTo>
                <a:lnTo>
                  <a:pt x="350" y="265"/>
                </a:lnTo>
                <a:lnTo>
                  <a:pt x="351" y="267"/>
                </a:lnTo>
                <a:lnTo>
                  <a:pt x="351" y="270"/>
                </a:lnTo>
                <a:lnTo>
                  <a:pt x="353" y="272"/>
                </a:lnTo>
                <a:lnTo>
                  <a:pt x="353" y="276"/>
                </a:lnTo>
                <a:lnTo>
                  <a:pt x="353" y="277"/>
                </a:lnTo>
                <a:lnTo>
                  <a:pt x="353" y="281"/>
                </a:lnTo>
                <a:lnTo>
                  <a:pt x="353" y="283"/>
                </a:lnTo>
                <a:lnTo>
                  <a:pt x="353" y="286"/>
                </a:lnTo>
                <a:lnTo>
                  <a:pt x="353" y="289"/>
                </a:lnTo>
                <a:lnTo>
                  <a:pt x="353" y="291"/>
                </a:lnTo>
                <a:lnTo>
                  <a:pt x="355" y="295"/>
                </a:lnTo>
                <a:lnTo>
                  <a:pt x="355" y="298"/>
                </a:lnTo>
                <a:lnTo>
                  <a:pt x="355" y="301"/>
                </a:lnTo>
                <a:lnTo>
                  <a:pt x="355" y="303"/>
                </a:lnTo>
                <a:lnTo>
                  <a:pt x="355" y="307"/>
                </a:lnTo>
                <a:lnTo>
                  <a:pt x="355" y="310"/>
                </a:lnTo>
                <a:lnTo>
                  <a:pt x="355" y="312"/>
                </a:lnTo>
                <a:lnTo>
                  <a:pt x="355" y="315"/>
                </a:lnTo>
                <a:lnTo>
                  <a:pt x="355" y="319"/>
                </a:lnTo>
                <a:lnTo>
                  <a:pt x="355" y="320"/>
                </a:lnTo>
                <a:lnTo>
                  <a:pt x="355" y="324"/>
                </a:lnTo>
                <a:lnTo>
                  <a:pt x="357" y="326"/>
                </a:lnTo>
                <a:lnTo>
                  <a:pt x="357" y="329"/>
                </a:lnTo>
                <a:lnTo>
                  <a:pt x="357" y="332"/>
                </a:lnTo>
                <a:lnTo>
                  <a:pt x="357" y="336"/>
                </a:lnTo>
                <a:lnTo>
                  <a:pt x="357" y="338"/>
                </a:lnTo>
                <a:lnTo>
                  <a:pt x="357" y="341"/>
                </a:lnTo>
                <a:lnTo>
                  <a:pt x="357" y="344"/>
                </a:lnTo>
                <a:lnTo>
                  <a:pt x="357" y="346"/>
                </a:lnTo>
                <a:lnTo>
                  <a:pt x="357" y="350"/>
                </a:lnTo>
                <a:lnTo>
                  <a:pt x="357" y="353"/>
                </a:lnTo>
                <a:lnTo>
                  <a:pt x="357" y="355"/>
                </a:lnTo>
                <a:lnTo>
                  <a:pt x="358" y="358"/>
                </a:lnTo>
                <a:lnTo>
                  <a:pt x="358" y="362"/>
                </a:lnTo>
                <a:lnTo>
                  <a:pt x="358" y="363"/>
                </a:lnTo>
                <a:lnTo>
                  <a:pt x="358" y="367"/>
                </a:lnTo>
                <a:lnTo>
                  <a:pt x="358" y="369"/>
                </a:lnTo>
                <a:lnTo>
                  <a:pt x="358" y="372"/>
                </a:lnTo>
                <a:lnTo>
                  <a:pt x="360" y="374"/>
                </a:lnTo>
                <a:lnTo>
                  <a:pt x="360" y="377"/>
                </a:lnTo>
                <a:lnTo>
                  <a:pt x="360" y="379"/>
                </a:lnTo>
                <a:lnTo>
                  <a:pt x="360" y="381"/>
                </a:lnTo>
                <a:lnTo>
                  <a:pt x="360" y="382"/>
                </a:lnTo>
                <a:lnTo>
                  <a:pt x="360" y="384"/>
                </a:lnTo>
                <a:lnTo>
                  <a:pt x="362" y="388"/>
                </a:lnTo>
                <a:lnTo>
                  <a:pt x="362" y="389"/>
                </a:lnTo>
                <a:lnTo>
                  <a:pt x="362" y="393"/>
                </a:lnTo>
                <a:lnTo>
                  <a:pt x="364" y="394"/>
                </a:lnTo>
                <a:lnTo>
                  <a:pt x="364" y="398"/>
                </a:lnTo>
                <a:lnTo>
                  <a:pt x="364" y="400"/>
                </a:lnTo>
                <a:lnTo>
                  <a:pt x="364" y="403"/>
                </a:lnTo>
                <a:lnTo>
                  <a:pt x="365" y="405"/>
                </a:lnTo>
                <a:lnTo>
                  <a:pt x="365" y="408"/>
                </a:lnTo>
                <a:lnTo>
                  <a:pt x="367" y="410"/>
                </a:lnTo>
                <a:lnTo>
                  <a:pt x="367" y="412"/>
                </a:lnTo>
                <a:lnTo>
                  <a:pt x="367" y="415"/>
                </a:lnTo>
                <a:lnTo>
                  <a:pt x="367" y="417"/>
                </a:lnTo>
                <a:lnTo>
                  <a:pt x="369" y="420"/>
                </a:lnTo>
                <a:lnTo>
                  <a:pt x="369" y="422"/>
                </a:lnTo>
                <a:lnTo>
                  <a:pt x="370" y="424"/>
                </a:lnTo>
                <a:lnTo>
                  <a:pt x="370" y="427"/>
                </a:lnTo>
                <a:lnTo>
                  <a:pt x="370" y="429"/>
                </a:lnTo>
                <a:lnTo>
                  <a:pt x="370" y="432"/>
                </a:lnTo>
                <a:lnTo>
                  <a:pt x="370" y="434"/>
                </a:lnTo>
                <a:lnTo>
                  <a:pt x="370" y="437"/>
                </a:lnTo>
                <a:lnTo>
                  <a:pt x="372" y="441"/>
                </a:lnTo>
                <a:lnTo>
                  <a:pt x="372" y="444"/>
                </a:lnTo>
                <a:lnTo>
                  <a:pt x="372" y="446"/>
                </a:lnTo>
                <a:lnTo>
                  <a:pt x="372" y="449"/>
                </a:lnTo>
                <a:lnTo>
                  <a:pt x="372" y="453"/>
                </a:lnTo>
                <a:lnTo>
                  <a:pt x="372" y="455"/>
                </a:lnTo>
                <a:lnTo>
                  <a:pt x="372" y="458"/>
                </a:lnTo>
                <a:lnTo>
                  <a:pt x="372" y="462"/>
                </a:lnTo>
                <a:lnTo>
                  <a:pt x="372" y="465"/>
                </a:lnTo>
                <a:lnTo>
                  <a:pt x="372" y="467"/>
                </a:lnTo>
                <a:lnTo>
                  <a:pt x="372" y="468"/>
                </a:lnTo>
                <a:lnTo>
                  <a:pt x="370" y="472"/>
                </a:lnTo>
                <a:lnTo>
                  <a:pt x="370" y="474"/>
                </a:lnTo>
                <a:lnTo>
                  <a:pt x="370" y="477"/>
                </a:lnTo>
                <a:lnTo>
                  <a:pt x="370" y="479"/>
                </a:lnTo>
                <a:lnTo>
                  <a:pt x="370" y="482"/>
                </a:lnTo>
                <a:lnTo>
                  <a:pt x="369" y="484"/>
                </a:lnTo>
                <a:lnTo>
                  <a:pt x="369" y="487"/>
                </a:lnTo>
                <a:lnTo>
                  <a:pt x="369" y="491"/>
                </a:lnTo>
                <a:lnTo>
                  <a:pt x="369" y="493"/>
                </a:lnTo>
                <a:lnTo>
                  <a:pt x="367" y="494"/>
                </a:lnTo>
                <a:lnTo>
                  <a:pt x="367" y="498"/>
                </a:lnTo>
                <a:lnTo>
                  <a:pt x="367" y="501"/>
                </a:lnTo>
                <a:lnTo>
                  <a:pt x="367" y="503"/>
                </a:lnTo>
                <a:lnTo>
                  <a:pt x="367" y="506"/>
                </a:lnTo>
                <a:lnTo>
                  <a:pt x="367" y="510"/>
                </a:lnTo>
                <a:lnTo>
                  <a:pt x="367" y="511"/>
                </a:lnTo>
                <a:lnTo>
                  <a:pt x="367" y="515"/>
                </a:lnTo>
                <a:lnTo>
                  <a:pt x="367" y="517"/>
                </a:lnTo>
                <a:lnTo>
                  <a:pt x="367" y="520"/>
                </a:lnTo>
                <a:lnTo>
                  <a:pt x="367" y="524"/>
                </a:lnTo>
                <a:lnTo>
                  <a:pt x="367" y="525"/>
                </a:lnTo>
                <a:lnTo>
                  <a:pt x="369" y="529"/>
                </a:lnTo>
                <a:lnTo>
                  <a:pt x="369" y="532"/>
                </a:lnTo>
                <a:lnTo>
                  <a:pt x="369" y="534"/>
                </a:lnTo>
                <a:lnTo>
                  <a:pt x="369" y="536"/>
                </a:lnTo>
                <a:lnTo>
                  <a:pt x="370" y="539"/>
                </a:lnTo>
                <a:lnTo>
                  <a:pt x="370" y="541"/>
                </a:lnTo>
                <a:lnTo>
                  <a:pt x="372" y="542"/>
                </a:lnTo>
                <a:lnTo>
                  <a:pt x="372" y="544"/>
                </a:lnTo>
                <a:lnTo>
                  <a:pt x="374" y="546"/>
                </a:lnTo>
                <a:lnTo>
                  <a:pt x="376" y="548"/>
                </a:lnTo>
                <a:lnTo>
                  <a:pt x="376" y="551"/>
                </a:lnTo>
                <a:lnTo>
                  <a:pt x="377" y="553"/>
                </a:lnTo>
                <a:lnTo>
                  <a:pt x="377" y="554"/>
                </a:lnTo>
                <a:lnTo>
                  <a:pt x="379" y="556"/>
                </a:lnTo>
                <a:lnTo>
                  <a:pt x="381" y="558"/>
                </a:lnTo>
                <a:lnTo>
                  <a:pt x="382" y="560"/>
                </a:lnTo>
                <a:lnTo>
                  <a:pt x="382" y="561"/>
                </a:lnTo>
                <a:lnTo>
                  <a:pt x="384" y="563"/>
                </a:lnTo>
                <a:lnTo>
                  <a:pt x="386" y="565"/>
                </a:lnTo>
                <a:lnTo>
                  <a:pt x="388" y="567"/>
                </a:lnTo>
                <a:lnTo>
                  <a:pt x="389" y="567"/>
                </a:lnTo>
                <a:lnTo>
                  <a:pt x="391" y="568"/>
                </a:lnTo>
                <a:lnTo>
                  <a:pt x="393" y="570"/>
                </a:lnTo>
                <a:lnTo>
                  <a:pt x="260" y="570"/>
                </a:lnTo>
                <a:lnTo>
                  <a:pt x="259" y="570"/>
                </a:lnTo>
                <a:lnTo>
                  <a:pt x="259" y="572"/>
                </a:lnTo>
                <a:lnTo>
                  <a:pt x="257" y="572"/>
                </a:lnTo>
                <a:lnTo>
                  <a:pt x="257" y="573"/>
                </a:lnTo>
                <a:lnTo>
                  <a:pt x="257" y="575"/>
                </a:lnTo>
                <a:lnTo>
                  <a:pt x="255" y="575"/>
                </a:lnTo>
                <a:lnTo>
                  <a:pt x="255" y="577"/>
                </a:lnTo>
                <a:lnTo>
                  <a:pt x="253" y="577"/>
                </a:lnTo>
                <a:lnTo>
                  <a:pt x="253" y="579"/>
                </a:lnTo>
                <a:lnTo>
                  <a:pt x="252" y="579"/>
                </a:lnTo>
                <a:lnTo>
                  <a:pt x="250" y="579"/>
                </a:lnTo>
                <a:lnTo>
                  <a:pt x="250" y="580"/>
                </a:lnTo>
                <a:lnTo>
                  <a:pt x="248" y="580"/>
                </a:lnTo>
                <a:lnTo>
                  <a:pt x="248" y="579"/>
                </a:lnTo>
                <a:lnTo>
                  <a:pt x="247" y="579"/>
                </a:lnTo>
                <a:lnTo>
                  <a:pt x="245" y="579"/>
                </a:lnTo>
                <a:lnTo>
                  <a:pt x="243" y="579"/>
                </a:lnTo>
                <a:lnTo>
                  <a:pt x="241" y="579"/>
                </a:lnTo>
                <a:lnTo>
                  <a:pt x="240" y="580"/>
                </a:lnTo>
                <a:lnTo>
                  <a:pt x="238" y="580"/>
                </a:lnTo>
                <a:lnTo>
                  <a:pt x="238" y="582"/>
                </a:lnTo>
                <a:lnTo>
                  <a:pt x="238" y="584"/>
                </a:lnTo>
                <a:lnTo>
                  <a:pt x="236" y="584"/>
                </a:lnTo>
                <a:lnTo>
                  <a:pt x="236" y="585"/>
                </a:lnTo>
                <a:lnTo>
                  <a:pt x="234" y="585"/>
                </a:lnTo>
                <a:lnTo>
                  <a:pt x="233" y="585"/>
                </a:lnTo>
                <a:lnTo>
                  <a:pt x="231" y="585"/>
                </a:lnTo>
                <a:lnTo>
                  <a:pt x="231" y="584"/>
                </a:lnTo>
                <a:lnTo>
                  <a:pt x="229" y="584"/>
                </a:lnTo>
                <a:lnTo>
                  <a:pt x="228" y="584"/>
                </a:lnTo>
                <a:lnTo>
                  <a:pt x="226" y="584"/>
                </a:lnTo>
                <a:lnTo>
                  <a:pt x="224" y="584"/>
                </a:lnTo>
                <a:lnTo>
                  <a:pt x="224" y="585"/>
                </a:lnTo>
                <a:lnTo>
                  <a:pt x="222" y="587"/>
                </a:lnTo>
                <a:lnTo>
                  <a:pt x="222" y="589"/>
                </a:lnTo>
                <a:lnTo>
                  <a:pt x="221" y="589"/>
                </a:lnTo>
                <a:lnTo>
                  <a:pt x="221" y="591"/>
                </a:lnTo>
                <a:lnTo>
                  <a:pt x="221" y="592"/>
                </a:lnTo>
                <a:lnTo>
                  <a:pt x="219" y="591"/>
                </a:lnTo>
                <a:lnTo>
                  <a:pt x="219" y="592"/>
                </a:lnTo>
                <a:lnTo>
                  <a:pt x="217" y="592"/>
                </a:lnTo>
                <a:lnTo>
                  <a:pt x="216" y="592"/>
                </a:lnTo>
                <a:lnTo>
                  <a:pt x="214" y="592"/>
                </a:lnTo>
                <a:lnTo>
                  <a:pt x="212" y="592"/>
                </a:lnTo>
                <a:lnTo>
                  <a:pt x="212" y="594"/>
                </a:lnTo>
                <a:lnTo>
                  <a:pt x="210" y="594"/>
                </a:lnTo>
                <a:lnTo>
                  <a:pt x="212" y="594"/>
                </a:lnTo>
                <a:lnTo>
                  <a:pt x="210" y="596"/>
                </a:lnTo>
                <a:lnTo>
                  <a:pt x="210" y="594"/>
                </a:lnTo>
                <a:lnTo>
                  <a:pt x="209" y="594"/>
                </a:lnTo>
                <a:lnTo>
                  <a:pt x="207" y="594"/>
                </a:lnTo>
                <a:lnTo>
                  <a:pt x="205" y="594"/>
                </a:lnTo>
                <a:lnTo>
                  <a:pt x="205" y="596"/>
                </a:lnTo>
                <a:lnTo>
                  <a:pt x="205" y="598"/>
                </a:lnTo>
                <a:lnTo>
                  <a:pt x="203" y="598"/>
                </a:lnTo>
                <a:lnTo>
                  <a:pt x="203" y="599"/>
                </a:lnTo>
                <a:lnTo>
                  <a:pt x="202" y="599"/>
                </a:lnTo>
                <a:lnTo>
                  <a:pt x="200" y="599"/>
                </a:lnTo>
                <a:lnTo>
                  <a:pt x="198" y="599"/>
                </a:lnTo>
                <a:lnTo>
                  <a:pt x="197" y="599"/>
                </a:lnTo>
                <a:lnTo>
                  <a:pt x="197" y="601"/>
                </a:lnTo>
                <a:lnTo>
                  <a:pt x="195" y="601"/>
                </a:lnTo>
                <a:lnTo>
                  <a:pt x="195" y="603"/>
                </a:lnTo>
                <a:lnTo>
                  <a:pt x="193" y="603"/>
                </a:lnTo>
                <a:lnTo>
                  <a:pt x="191" y="603"/>
                </a:lnTo>
                <a:lnTo>
                  <a:pt x="190" y="603"/>
                </a:lnTo>
                <a:lnTo>
                  <a:pt x="188" y="603"/>
                </a:lnTo>
                <a:lnTo>
                  <a:pt x="186" y="603"/>
                </a:lnTo>
                <a:lnTo>
                  <a:pt x="186" y="601"/>
                </a:lnTo>
                <a:lnTo>
                  <a:pt x="185" y="601"/>
                </a:lnTo>
                <a:lnTo>
                  <a:pt x="183" y="603"/>
                </a:lnTo>
                <a:lnTo>
                  <a:pt x="183" y="604"/>
                </a:lnTo>
                <a:lnTo>
                  <a:pt x="181" y="604"/>
                </a:lnTo>
                <a:lnTo>
                  <a:pt x="179" y="604"/>
                </a:lnTo>
                <a:lnTo>
                  <a:pt x="179" y="606"/>
                </a:lnTo>
                <a:lnTo>
                  <a:pt x="178" y="606"/>
                </a:lnTo>
                <a:lnTo>
                  <a:pt x="178" y="608"/>
                </a:lnTo>
                <a:lnTo>
                  <a:pt x="176" y="608"/>
                </a:lnTo>
                <a:lnTo>
                  <a:pt x="174" y="608"/>
                </a:lnTo>
                <a:lnTo>
                  <a:pt x="173" y="608"/>
                </a:lnTo>
                <a:lnTo>
                  <a:pt x="173" y="610"/>
                </a:lnTo>
                <a:lnTo>
                  <a:pt x="171" y="610"/>
                </a:lnTo>
                <a:lnTo>
                  <a:pt x="171" y="608"/>
                </a:lnTo>
                <a:lnTo>
                  <a:pt x="171" y="606"/>
                </a:lnTo>
                <a:lnTo>
                  <a:pt x="171" y="604"/>
                </a:lnTo>
                <a:lnTo>
                  <a:pt x="169" y="604"/>
                </a:lnTo>
                <a:lnTo>
                  <a:pt x="169" y="603"/>
                </a:lnTo>
                <a:lnTo>
                  <a:pt x="169" y="601"/>
                </a:lnTo>
                <a:lnTo>
                  <a:pt x="169" y="599"/>
                </a:lnTo>
                <a:lnTo>
                  <a:pt x="169" y="598"/>
                </a:lnTo>
                <a:lnTo>
                  <a:pt x="167" y="598"/>
                </a:lnTo>
                <a:lnTo>
                  <a:pt x="167" y="596"/>
                </a:lnTo>
                <a:lnTo>
                  <a:pt x="167" y="594"/>
                </a:lnTo>
                <a:lnTo>
                  <a:pt x="167" y="592"/>
                </a:lnTo>
                <a:lnTo>
                  <a:pt x="167" y="591"/>
                </a:lnTo>
                <a:lnTo>
                  <a:pt x="166" y="591"/>
                </a:lnTo>
                <a:lnTo>
                  <a:pt x="166" y="589"/>
                </a:lnTo>
                <a:lnTo>
                  <a:pt x="166" y="587"/>
                </a:lnTo>
                <a:lnTo>
                  <a:pt x="166" y="585"/>
                </a:lnTo>
                <a:lnTo>
                  <a:pt x="166" y="584"/>
                </a:lnTo>
                <a:lnTo>
                  <a:pt x="164" y="584"/>
                </a:lnTo>
                <a:lnTo>
                  <a:pt x="164" y="582"/>
                </a:lnTo>
                <a:lnTo>
                  <a:pt x="164" y="580"/>
                </a:lnTo>
                <a:lnTo>
                  <a:pt x="164" y="579"/>
                </a:lnTo>
                <a:lnTo>
                  <a:pt x="164" y="577"/>
                </a:lnTo>
                <a:lnTo>
                  <a:pt x="164" y="575"/>
                </a:lnTo>
                <a:lnTo>
                  <a:pt x="164" y="573"/>
                </a:lnTo>
                <a:lnTo>
                  <a:pt x="164" y="572"/>
                </a:lnTo>
                <a:lnTo>
                  <a:pt x="164" y="570"/>
                </a:lnTo>
                <a:lnTo>
                  <a:pt x="164" y="568"/>
                </a:lnTo>
                <a:lnTo>
                  <a:pt x="164" y="567"/>
                </a:lnTo>
                <a:lnTo>
                  <a:pt x="162" y="565"/>
                </a:lnTo>
                <a:lnTo>
                  <a:pt x="162" y="563"/>
                </a:lnTo>
                <a:lnTo>
                  <a:pt x="162" y="561"/>
                </a:lnTo>
                <a:lnTo>
                  <a:pt x="162" y="560"/>
                </a:lnTo>
                <a:lnTo>
                  <a:pt x="162" y="558"/>
                </a:lnTo>
                <a:lnTo>
                  <a:pt x="162" y="556"/>
                </a:lnTo>
                <a:lnTo>
                  <a:pt x="162" y="554"/>
                </a:lnTo>
                <a:lnTo>
                  <a:pt x="162" y="553"/>
                </a:lnTo>
                <a:lnTo>
                  <a:pt x="162" y="551"/>
                </a:lnTo>
                <a:lnTo>
                  <a:pt x="162" y="549"/>
                </a:lnTo>
                <a:lnTo>
                  <a:pt x="162" y="548"/>
                </a:lnTo>
                <a:lnTo>
                  <a:pt x="160" y="548"/>
                </a:lnTo>
                <a:lnTo>
                  <a:pt x="160" y="546"/>
                </a:lnTo>
                <a:lnTo>
                  <a:pt x="162" y="546"/>
                </a:lnTo>
                <a:lnTo>
                  <a:pt x="162" y="544"/>
                </a:lnTo>
                <a:lnTo>
                  <a:pt x="162" y="542"/>
                </a:lnTo>
                <a:lnTo>
                  <a:pt x="164" y="542"/>
                </a:lnTo>
                <a:lnTo>
                  <a:pt x="166" y="542"/>
                </a:lnTo>
                <a:lnTo>
                  <a:pt x="166" y="541"/>
                </a:lnTo>
                <a:lnTo>
                  <a:pt x="167" y="541"/>
                </a:lnTo>
                <a:lnTo>
                  <a:pt x="167" y="539"/>
                </a:lnTo>
                <a:lnTo>
                  <a:pt x="167" y="537"/>
                </a:lnTo>
                <a:lnTo>
                  <a:pt x="167" y="536"/>
                </a:lnTo>
                <a:lnTo>
                  <a:pt x="166" y="536"/>
                </a:lnTo>
                <a:lnTo>
                  <a:pt x="164" y="536"/>
                </a:lnTo>
                <a:lnTo>
                  <a:pt x="162" y="536"/>
                </a:lnTo>
                <a:lnTo>
                  <a:pt x="162" y="537"/>
                </a:lnTo>
                <a:lnTo>
                  <a:pt x="160" y="537"/>
                </a:lnTo>
                <a:lnTo>
                  <a:pt x="160" y="536"/>
                </a:lnTo>
                <a:lnTo>
                  <a:pt x="160" y="534"/>
                </a:lnTo>
                <a:lnTo>
                  <a:pt x="159" y="534"/>
                </a:lnTo>
                <a:lnTo>
                  <a:pt x="159" y="532"/>
                </a:lnTo>
                <a:lnTo>
                  <a:pt x="159" y="530"/>
                </a:lnTo>
                <a:lnTo>
                  <a:pt x="159" y="529"/>
                </a:lnTo>
                <a:lnTo>
                  <a:pt x="159" y="527"/>
                </a:lnTo>
                <a:lnTo>
                  <a:pt x="159" y="525"/>
                </a:lnTo>
                <a:lnTo>
                  <a:pt x="157" y="525"/>
                </a:lnTo>
                <a:lnTo>
                  <a:pt x="157" y="524"/>
                </a:lnTo>
                <a:lnTo>
                  <a:pt x="157" y="522"/>
                </a:lnTo>
                <a:lnTo>
                  <a:pt x="157" y="520"/>
                </a:lnTo>
                <a:lnTo>
                  <a:pt x="157" y="518"/>
                </a:lnTo>
                <a:lnTo>
                  <a:pt x="155" y="517"/>
                </a:lnTo>
                <a:lnTo>
                  <a:pt x="154" y="517"/>
                </a:lnTo>
                <a:lnTo>
                  <a:pt x="154" y="515"/>
                </a:lnTo>
                <a:lnTo>
                  <a:pt x="154" y="513"/>
                </a:lnTo>
                <a:lnTo>
                  <a:pt x="152" y="513"/>
                </a:lnTo>
                <a:lnTo>
                  <a:pt x="154" y="513"/>
                </a:lnTo>
                <a:lnTo>
                  <a:pt x="152" y="513"/>
                </a:lnTo>
                <a:lnTo>
                  <a:pt x="152" y="511"/>
                </a:lnTo>
                <a:lnTo>
                  <a:pt x="152" y="510"/>
                </a:lnTo>
                <a:lnTo>
                  <a:pt x="152" y="508"/>
                </a:lnTo>
                <a:lnTo>
                  <a:pt x="152" y="506"/>
                </a:lnTo>
                <a:lnTo>
                  <a:pt x="154" y="506"/>
                </a:lnTo>
                <a:lnTo>
                  <a:pt x="152" y="506"/>
                </a:lnTo>
                <a:lnTo>
                  <a:pt x="152" y="505"/>
                </a:lnTo>
                <a:lnTo>
                  <a:pt x="154" y="505"/>
                </a:lnTo>
                <a:lnTo>
                  <a:pt x="155" y="505"/>
                </a:lnTo>
                <a:lnTo>
                  <a:pt x="157" y="505"/>
                </a:lnTo>
                <a:lnTo>
                  <a:pt x="157" y="503"/>
                </a:lnTo>
                <a:lnTo>
                  <a:pt x="159" y="503"/>
                </a:lnTo>
                <a:lnTo>
                  <a:pt x="160" y="503"/>
                </a:lnTo>
                <a:lnTo>
                  <a:pt x="160" y="501"/>
                </a:lnTo>
                <a:lnTo>
                  <a:pt x="162" y="501"/>
                </a:lnTo>
                <a:lnTo>
                  <a:pt x="162" y="499"/>
                </a:lnTo>
                <a:lnTo>
                  <a:pt x="162" y="498"/>
                </a:lnTo>
                <a:lnTo>
                  <a:pt x="162" y="496"/>
                </a:lnTo>
                <a:lnTo>
                  <a:pt x="160" y="494"/>
                </a:lnTo>
                <a:lnTo>
                  <a:pt x="162" y="494"/>
                </a:lnTo>
                <a:lnTo>
                  <a:pt x="160" y="494"/>
                </a:lnTo>
                <a:lnTo>
                  <a:pt x="160" y="493"/>
                </a:lnTo>
                <a:lnTo>
                  <a:pt x="160" y="491"/>
                </a:lnTo>
                <a:lnTo>
                  <a:pt x="160" y="489"/>
                </a:lnTo>
                <a:lnTo>
                  <a:pt x="160" y="487"/>
                </a:lnTo>
                <a:lnTo>
                  <a:pt x="159" y="487"/>
                </a:lnTo>
                <a:lnTo>
                  <a:pt x="159" y="486"/>
                </a:lnTo>
                <a:lnTo>
                  <a:pt x="159" y="484"/>
                </a:lnTo>
                <a:lnTo>
                  <a:pt x="159" y="482"/>
                </a:lnTo>
                <a:lnTo>
                  <a:pt x="159" y="480"/>
                </a:lnTo>
                <a:lnTo>
                  <a:pt x="159" y="479"/>
                </a:lnTo>
                <a:lnTo>
                  <a:pt x="157" y="479"/>
                </a:lnTo>
                <a:lnTo>
                  <a:pt x="157" y="477"/>
                </a:lnTo>
                <a:lnTo>
                  <a:pt x="157" y="475"/>
                </a:lnTo>
                <a:lnTo>
                  <a:pt x="157" y="474"/>
                </a:lnTo>
                <a:lnTo>
                  <a:pt x="157" y="472"/>
                </a:lnTo>
                <a:lnTo>
                  <a:pt x="155" y="472"/>
                </a:lnTo>
                <a:lnTo>
                  <a:pt x="155" y="470"/>
                </a:lnTo>
                <a:lnTo>
                  <a:pt x="155" y="468"/>
                </a:lnTo>
                <a:lnTo>
                  <a:pt x="155" y="467"/>
                </a:lnTo>
                <a:lnTo>
                  <a:pt x="155" y="465"/>
                </a:lnTo>
                <a:lnTo>
                  <a:pt x="154" y="463"/>
                </a:lnTo>
                <a:lnTo>
                  <a:pt x="154" y="462"/>
                </a:lnTo>
                <a:lnTo>
                  <a:pt x="154" y="460"/>
                </a:lnTo>
                <a:lnTo>
                  <a:pt x="154" y="458"/>
                </a:lnTo>
                <a:lnTo>
                  <a:pt x="154" y="456"/>
                </a:lnTo>
                <a:lnTo>
                  <a:pt x="152" y="456"/>
                </a:lnTo>
                <a:lnTo>
                  <a:pt x="152" y="455"/>
                </a:lnTo>
                <a:lnTo>
                  <a:pt x="152" y="456"/>
                </a:lnTo>
                <a:lnTo>
                  <a:pt x="150" y="456"/>
                </a:lnTo>
                <a:lnTo>
                  <a:pt x="148" y="456"/>
                </a:lnTo>
                <a:lnTo>
                  <a:pt x="147" y="456"/>
                </a:lnTo>
                <a:lnTo>
                  <a:pt x="145" y="456"/>
                </a:lnTo>
                <a:lnTo>
                  <a:pt x="145" y="458"/>
                </a:lnTo>
                <a:lnTo>
                  <a:pt x="143" y="458"/>
                </a:lnTo>
                <a:lnTo>
                  <a:pt x="143" y="460"/>
                </a:lnTo>
                <a:lnTo>
                  <a:pt x="143" y="462"/>
                </a:lnTo>
                <a:lnTo>
                  <a:pt x="142" y="462"/>
                </a:lnTo>
                <a:lnTo>
                  <a:pt x="142" y="463"/>
                </a:lnTo>
                <a:lnTo>
                  <a:pt x="140" y="463"/>
                </a:lnTo>
                <a:lnTo>
                  <a:pt x="140" y="462"/>
                </a:lnTo>
                <a:lnTo>
                  <a:pt x="138" y="462"/>
                </a:lnTo>
                <a:lnTo>
                  <a:pt x="138" y="463"/>
                </a:lnTo>
                <a:lnTo>
                  <a:pt x="138" y="462"/>
                </a:lnTo>
                <a:lnTo>
                  <a:pt x="138" y="460"/>
                </a:lnTo>
                <a:lnTo>
                  <a:pt x="136" y="460"/>
                </a:lnTo>
                <a:lnTo>
                  <a:pt x="135" y="460"/>
                </a:lnTo>
                <a:lnTo>
                  <a:pt x="135" y="458"/>
                </a:lnTo>
                <a:lnTo>
                  <a:pt x="136" y="458"/>
                </a:lnTo>
                <a:lnTo>
                  <a:pt x="136" y="456"/>
                </a:lnTo>
                <a:lnTo>
                  <a:pt x="136" y="455"/>
                </a:lnTo>
                <a:lnTo>
                  <a:pt x="135" y="455"/>
                </a:lnTo>
                <a:lnTo>
                  <a:pt x="135" y="453"/>
                </a:lnTo>
                <a:lnTo>
                  <a:pt x="136" y="453"/>
                </a:lnTo>
                <a:lnTo>
                  <a:pt x="136" y="451"/>
                </a:lnTo>
                <a:lnTo>
                  <a:pt x="136" y="449"/>
                </a:lnTo>
                <a:lnTo>
                  <a:pt x="136" y="448"/>
                </a:lnTo>
                <a:lnTo>
                  <a:pt x="136" y="446"/>
                </a:lnTo>
                <a:lnTo>
                  <a:pt x="136" y="444"/>
                </a:lnTo>
                <a:lnTo>
                  <a:pt x="136" y="443"/>
                </a:lnTo>
                <a:lnTo>
                  <a:pt x="138" y="443"/>
                </a:lnTo>
                <a:lnTo>
                  <a:pt x="136" y="443"/>
                </a:lnTo>
                <a:lnTo>
                  <a:pt x="138" y="443"/>
                </a:lnTo>
                <a:lnTo>
                  <a:pt x="136" y="443"/>
                </a:lnTo>
                <a:lnTo>
                  <a:pt x="136" y="441"/>
                </a:lnTo>
                <a:lnTo>
                  <a:pt x="138" y="441"/>
                </a:lnTo>
                <a:lnTo>
                  <a:pt x="138" y="439"/>
                </a:lnTo>
                <a:lnTo>
                  <a:pt x="138" y="437"/>
                </a:lnTo>
                <a:lnTo>
                  <a:pt x="140" y="437"/>
                </a:lnTo>
                <a:lnTo>
                  <a:pt x="140" y="436"/>
                </a:lnTo>
                <a:lnTo>
                  <a:pt x="142" y="436"/>
                </a:lnTo>
                <a:lnTo>
                  <a:pt x="140" y="436"/>
                </a:lnTo>
                <a:lnTo>
                  <a:pt x="138" y="436"/>
                </a:lnTo>
                <a:lnTo>
                  <a:pt x="138" y="434"/>
                </a:lnTo>
                <a:lnTo>
                  <a:pt x="136" y="434"/>
                </a:lnTo>
                <a:lnTo>
                  <a:pt x="136" y="436"/>
                </a:lnTo>
                <a:lnTo>
                  <a:pt x="135" y="436"/>
                </a:lnTo>
                <a:lnTo>
                  <a:pt x="135" y="437"/>
                </a:lnTo>
                <a:lnTo>
                  <a:pt x="133" y="437"/>
                </a:lnTo>
                <a:lnTo>
                  <a:pt x="131" y="437"/>
                </a:lnTo>
                <a:lnTo>
                  <a:pt x="129" y="437"/>
                </a:lnTo>
                <a:lnTo>
                  <a:pt x="129" y="439"/>
                </a:lnTo>
                <a:lnTo>
                  <a:pt x="128" y="439"/>
                </a:lnTo>
                <a:lnTo>
                  <a:pt x="126" y="441"/>
                </a:lnTo>
                <a:lnTo>
                  <a:pt x="126" y="439"/>
                </a:lnTo>
                <a:lnTo>
                  <a:pt x="124" y="439"/>
                </a:lnTo>
                <a:lnTo>
                  <a:pt x="124" y="437"/>
                </a:lnTo>
                <a:lnTo>
                  <a:pt x="124" y="439"/>
                </a:lnTo>
                <a:lnTo>
                  <a:pt x="123" y="439"/>
                </a:lnTo>
                <a:lnTo>
                  <a:pt x="121" y="439"/>
                </a:lnTo>
                <a:lnTo>
                  <a:pt x="119" y="439"/>
                </a:lnTo>
                <a:lnTo>
                  <a:pt x="119" y="437"/>
                </a:lnTo>
                <a:lnTo>
                  <a:pt x="117" y="437"/>
                </a:lnTo>
                <a:lnTo>
                  <a:pt x="119" y="437"/>
                </a:lnTo>
                <a:lnTo>
                  <a:pt x="119" y="436"/>
                </a:lnTo>
                <a:lnTo>
                  <a:pt x="119" y="434"/>
                </a:lnTo>
                <a:lnTo>
                  <a:pt x="117" y="434"/>
                </a:lnTo>
                <a:lnTo>
                  <a:pt x="117" y="436"/>
                </a:lnTo>
                <a:lnTo>
                  <a:pt x="117" y="434"/>
                </a:lnTo>
                <a:lnTo>
                  <a:pt x="117" y="436"/>
                </a:lnTo>
                <a:lnTo>
                  <a:pt x="116" y="436"/>
                </a:lnTo>
                <a:lnTo>
                  <a:pt x="117" y="436"/>
                </a:lnTo>
                <a:lnTo>
                  <a:pt x="116" y="437"/>
                </a:lnTo>
                <a:lnTo>
                  <a:pt x="114" y="437"/>
                </a:lnTo>
                <a:lnTo>
                  <a:pt x="114" y="439"/>
                </a:lnTo>
                <a:lnTo>
                  <a:pt x="112" y="439"/>
                </a:lnTo>
                <a:lnTo>
                  <a:pt x="112" y="441"/>
                </a:lnTo>
                <a:lnTo>
                  <a:pt x="112" y="443"/>
                </a:lnTo>
                <a:lnTo>
                  <a:pt x="112" y="444"/>
                </a:lnTo>
                <a:lnTo>
                  <a:pt x="111" y="444"/>
                </a:lnTo>
                <a:lnTo>
                  <a:pt x="111" y="446"/>
                </a:lnTo>
                <a:lnTo>
                  <a:pt x="111" y="448"/>
                </a:lnTo>
                <a:lnTo>
                  <a:pt x="111" y="446"/>
                </a:lnTo>
                <a:lnTo>
                  <a:pt x="111" y="448"/>
                </a:lnTo>
                <a:lnTo>
                  <a:pt x="111" y="449"/>
                </a:lnTo>
                <a:lnTo>
                  <a:pt x="112" y="449"/>
                </a:lnTo>
                <a:lnTo>
                  <a:pt x="111" y="449"/>
                </a:lnTo>
                <a:lnTo>
                  <a:pt x="111" y="451"/>
                </a:lnTo>
                <a:lnTo>
                  <a:pt x="111" y="453"/>
                </a:lnTo>
                <a:lnTo>
                  <a:pt x="111" y="455"/>
                </a:lnTo>
                <a:lnTo>
                  <a:pt x="109" y="455"/>
                </a:lnTo>
                <a:lnTo>
                  <a:pt x="109" y="453"/>
                </a:lnTo>
                <a:lnTo>
                  <a:pt x="109" y="455"/>
                </a:lnTo>
                <a:lnTo>
                  <a:pt x="109" y="456"/>
                </a:lnTo>
                <a:lnTo>
                  <a:pt x="111" y="456"/>
                </a:lnTo>
                <a:lnTo>
                  <a:pt x="109" y="456"/>
                </a:lnTo>
                <a:lnTo>
                  <a:pt x="109" y="458"/>
                </a:lnTo>
                <a:lnTo>
                  <a:pt x="107" y="458"/>
                </a:lnTo>
                <a:lnTo>
                  <a:pt x="107" y="460"/>
                </a:lnTo>
                <a:lnTo>
                  <a:pt x="107" y="462"/>
                </a:lnTo>
                <a:lnTo>
                  <a:pt x="107" y="460"/>
                </a:lnTo>
                <a:lnTo>
                  <a:pt x="105" y="460"/>
                </a:lnTo>
                <a:lnTo>
                  <a:pt x="105" y="462"/>
                </a:lnTo>
                <a:lnTo>
                  <a:pt x="105" y="460"/>
                </a:lnTo>
                <a:lnTo>
                  <a:pt x="105" y="462"/>
                </a:lnTo>
                <a:lnTo>
                  <a:pt x="104" y="462"/>
                </a:lnTo>
                <a:lnTo>
                  <a:pt x="104" y="463"/>
                </a:lnTo>
                <a:lnTo>
                  <a:pt x="102" y="463"/>
                </a:lnTo>
                <a:lnTo>
                  <a:pt x="102" y="462"/>
                </a:lnTo>
                <a:lnTo>
                  <a:pt x="100" y="462"/>
                </a:lnTo>
                <a:lnTo>
                  <a:pt x="99" y="462"/>
                </a:lnTo>
                <a:lnTo>
                  <a:pt x="99" y="460"/>
                </a:lnTo>
                <a:lnTo>
                  <a:pt x="97" y="460"/>
                </a:lnTo>
                <a:lnTo>
                  <a:pt x="95" y="460"/>
                </a:lnTo>
                <a:lnTo>
                  <a:pt x="95" y="458"/>
                </a:lnTo>
                <a:lnTo>
                  <a:pt x="93" y="458"/>
                </a:lnTo>
                <a:lnTo>
                  <a:pt x="92" y="458"/>
                </a:lnTo>
                <a:lnTo>
                  <a:pt x="90" y="458"/>
                </a:lnTo>
                <a:lnTo>
                  <a:pt x="90" y="460"/>
                </a:lnTo>
                <a:lnTo>
                  <a:pt x="88" y="460"/>
                </a:lnTo>
                <a:lnTo>
                  <a:pt x="88" y="458"/>
                </a:lnTo>
                <a:lnTo>
                  <a:pt x="88" y="456"/>
                </a:lnTo>
                <a:lnTo>
                  <a:pt x="88" y="455"/>
                </a:lnTo>
                <a:lnTo>
                  <a:pt x="88" y="453"/>
                </a:lnTo>
                <a:lnTo>
                  <a:pt x="88" y="451"/>
                </a:lnTo>
                <a:lnTo>
                  <a:pt x="90" y="451"/>
                </a:lnTo>
                <a:lnTo>
                  <a:pt x="92" y="451"/>
                </a:lnTo>
                <a:lnTo>
                  <a:pt x="92" y="449"/>
                </a:lnTo>
                <a:lnTo>
                  <a:pt x="93" y="448"/>
                </a:lnTo>
                <a:lnTo>
                  <a:pt x="93" y="446"/>
                </a:lnTo>
                <a:lnTo>
                  <a:pt x="93" y="444"/>
                </a:lnTo>
                <a:lnTo>
                  <a:pt x="93" y="443"/>
                </a:lnTo>
                <a:lnTo>
                  <a:pt x="93" y="441"/>
                </a:lnTo>
                <a:lnTo>
                  <a:pt x="93" y="439"/>
                </a:lnTo>
                <a:lnTo>
                  <a:pt x="92" y="439"/>
                </a:lnTo>
                <a:lnTo>
                  <a:pt x="90" y="439"/>
                </a:lnTo>
                <a:lnTo>
                  <a:pt x="88" y="439"/>
                </a:lnTo>
                <a:lnTo>
                  <a:pt x="88" y="437"/>
                </a:lnTo>
                <a:lnTo>
                  <a:pt x="86" y="437"/>
                </a:lnTo>
                <a:lnTo>
                  <a:pt x="86" y="436"/>
                </a:lnTo>
                <a:lnTo>
                  <a:pt x="86" y="434"/>
                </a:lnTo>
                <a:lnTo>
                  <a:pt x="86" y="432"/>
                </a:lnTo>
                <a:lnTo>
                  <a:pt x="86" y="431"/>
                </a:lnTo>
                <a:lnTo>
                  <a:pt x="85" y="431"/>
                </a:lnTo>
                <a:lnTo>
                  <a:pt x="83" y="431"/>
                </a:lnTo>
                <a:lnTo>
                  <a:pt x="81" y="431"/>
                </a:lnTo>
                <a:lnTo>
                  <a:pt x="80" y="431"/>
                </a:lnTo>
                <a:lnTo>
                  <a:pt x="78" y="431"/>
                </a:lnTo>
                <a:lnTo>
                  <a:pt x="76" y="431"/>
                </a:lnTo>
                <a:lnTo>
                  <a:pt x="74" y="431"/>
                </a:lnTo>
                <a:lnTo>
                  <a:pt x="74" y="429"/>
                </a:lnTo>
                <a:lnTo>
                  <a:pt x="74" y="427"/>
                </a:lnTo>
                <a:lnTo>
                  <a:pt x="74" y="425"/>
                </a:lnTo>
                <a:lnTo>
                  <a:pt x="74" y="424"/>
                </a:lnTo>
                <a:lnTo>
                  <a:pt x="74" y="422"/>
                </a:lnTo>
                <a:lnTo>
                  <a:pt x="74" y="420"/>
                </a:lnTo>
                <a:lnTo>
                  <a:pt x="74" y="418"/>
                </a:lnTo>
                <a:lnTo>
                  <a:pt x="74" y="417"/>
                </a:lnTo>
                <a:lnTo>
                  <a:pt x="74" y="415"/>
                </a:lnTo>
                <a:lnTo>
                  <a:pt x="74" y="413"/>
                </a:lnTo>
                <a:lnTo>
                  <a:pt x="74" y="412"/>
                </a:lnTo>
                <a:lnTo>
                  <a:pt x="73" y="412"/>
                </a:lnTo>
                <a:lnTo>
                  <a:pt x="73" y="410"/>
                </a:lnTo>
                <a:lnTo>
                  <a:pt x="73" y="408"/>
                </a:lnTo>
                <a:lnTo>
                  <a:pt x="71" y="408"/>
                </a:lnTo>
                <a:lnTo>
                  <a:pt x="71" y="406"/>
                </a:lnTo>
                <a:lnTo>
                  <a:pt x="73" y="406"/>
                </a:lnTo>
                <a:lnTo>
                  <a:pt x="73" y="405"/>
                </a:lnTo>
                <a:lnTo>
                  <a:pt x="73" y="403"/>
                </a:lnTo>
                <a:lnTo>
                  <a:pt x="73" y="401"/>
                </a:lnTo>
                <a:lnTo>
                  <a:pt x="73" y="400"/>
                </a:lnTo>
                <a:lnTo>
                  <a:pt x="73" y="398"/>
                </a:lnTo>
                <a:lnTo>
                  <a:pt x="73" y="396"/>
                </a:lnTo>
                <a:lnTo>
                  <a:pt x="74" y="396"/>
                </a:lnTo>
                <a:lnTo>
                  <a:pt x="74" y="394"/>
                </a:lnTo>
                <a:lnTo>
                  <a:pt x="74" y="393"/>
                </a:lnTo>
                <a:lnTo>
                  <a:pt x="76" y="393"/>
                </a:lnTo>
                <a:lnTo>
                  <a:pt x="76" y="391"/>
                </a:lnTo>
                <a:lnTo>
                  <a:pt x="76" y="389"/>
                </a:lnTo>
                <a:lnTo>
                  <a:pt x="76" y="388"/>
                </a:lnTo>
                <a:lnTo>
                  <a:pt x="78" y="388"/>
                </a:lnTo>
                <a:lnTo>
                  <a:pt x="78" y="386"/>
                </a:lnTo>
                <a:lnTo>
                  <a:pt x="80" y="386"/>
                </a:lnTo>
                <a:lnTo>
                  <a:pt x="81" y="386"/>
                </a:lnTo>
                <a:lnTo>
                  <a:pt x="81" y="384"/>
                </a:lnTo>
                <a:lnTo>
                  <a:pt x="81" y="382"/>
                </a:lnTo>
                <a:lnTo>
                  <a:pt x="81" y="381"/>
                </a:lnTo>
                <a:lnTo>
                  <a:pt x="81" y="379"/>
                </a:lnTo>
                <a:lnTo>
                  <a:pt x="81" y="377"/>
                </a:lnTo>
                <a:lnTo>
                  <a:pt x="81" y="375"/>
                </a:lnTo>
                <a:lnTo>
                  <a:pt x="81" y="374"/>
                </a:lnTo>
                <a:lnTo>
                  <a:pt x="83" y="374"/>
                </a:lnTo>
                <a:lnTo>
                  <a:pt x="83" y="372"/>
                </a:lnTo>
                <a:lnTo>
                  <a:pt x="83" y="370"/>
                </a:lnTo>
                <a:lnTo>
                  <a:pt x="85" y="370"/>
                </a:lnTo>
                <a:lnTo>
                  <a:pt x="85" y="369"/>
                </a:lnTo>
                <a:lnTo>
                  <a:pt x="86" y="369"/>
                </a:lnTo>
                <a:lnTo>
                  <a:pt x="86" y="367"/>
                </a:lnTo>
                <a:lnTo>
                  <a:pt x="88" y="367"/>
                </a:lnTo>
                <a:lnTo>
                  <a:pt x="90" y="367"/>
                </a:lnTo>
                <a:lnTo>
                  <a:pt x="90" y="369"/>
                </a:lnTo>
                <a:lnTo>
                  <a:pt x="92" y="369"/>
                </a:lnTo>
                <a:lnTo>
                  <a:pt x="92" y="367"/>
                </a:lnTo>
                <a:lnTo>
                  <a:pt x="93" y="367"/>
                </a:lnTo>
                <a:lnTo>
                  <a:pt x="95" y="367"/>
                </a:lnTo>
                <a:lnTo>
                  <a:pt x="95" y="365"/>
                </a:lnTo>
                <a:lnTo>
                  <a:pt x="95" y="363"/>
                </a:lnTo>
                <a:lnTo>
                  <a:pt x="97" y="363"/>
                </a:lnTo>
                <a:lnTo>
                  <a:pt x="97" y="362"/>
                </a:lnTo>
                <a:lnTo>
                  <a:pt x="99" y="362"/>
                </a:lnTo>
                <a:lnTo>
                  <a:pt x="100" y="362"/>
                </a:lnTo>
                <a:lnTo>
                  <a:pt x="100" y="360"/>
                </a:lnTo>
                <a:lnTo>
                  <a:pt x="102" y="360"/>
                </a:lnTo>
                <a:lnTo>
                  <a:pt x="104" y="360"/>
                </a:lnTo>
                <a:lnTo>
                  <a:pt x="105" y="360"/>
                </a:lnTo>
                <a:lnTo>
                  <a:pt x="105" y="358"/>
                </a:lnTo>
                <a:lnTo>
                  <a:pt x="107" y="358"/>
                </a:lnTo>
                <a:lnTo>
                  <a:pt x="107" y="357"/>
                </a:lnTo>
                <a:lnTo>
                  <a:pt x="109" y="357"/>
                </a:lnTo>
                <a:lnTo>
                  <a:pt x="111" y="357"/>
                </a:lnTo>
                <a:lnTo>
                  <a:pt x="112" y="357"/>
                </a:lnTo>
                <a:lnTo>
                  <a:pt x="112" y="355"/>
                </a:lnTo>
                <a:lnTo>
                  <a:pt x="112" y="353"/>
                </a:lnTo>
                <a:lnTo>
                  <a:pt x="114" y="353"/>
                </a:lnTo>
                <a:lnTo>
                  <a:pt x="114" y="351"/>
                </a:lnTo>
                <a:lnTo>
                  <a:pt x="114" y="350"/>
                </a:lnTo>
                <a:lnTo>
                  <a:pt x="114" y="348"/>
                </a:lnTo>
                <a:lnTo>
                  <a:pt x="116" y="348"/>
                </a:lnTo>
                <a:lnTo>
                  <a:pt x="116" y="346"/>
                </a:lnTo>
                <a:lnTo>
                  <a:pt x="114" y="346"/>
                </a:lnTo>
                <a:lnTo>
                  <a:pt x="112" y="346"/>
                </a:lnTo>
                <a:lnTo>
                  <a:pt x="111" y="344"/>
                </a:lnTo>
                <a:lnTo>
                  <a:pt x="109" y="344"/>
                </a:lnTo>
                <a:lnTo>
                  <a:pt x="109" y="343"/>
                </a:lnTo>
                <a:lnTo>
                  <a:pt x="107" y="343"/>
                </a:lnTo>
                <a:lnTo>
                  <a:pt x="105" y="343"/>
                </a:lnTo>
                <a:lnTo>
                  <a:pt x="104" y="343"/>
                </a:lnTo>
                <a:lnTo>
                  <a:pt x="104" y="341"/>
                </a:lnTo>
                <a:lnTo>
                  <a:pt x="104" y="339"/>
                </a:lnTo>
                <a:lnTo>
                  <a:pt x="102" y="339"/>
                </a:lnTo>
                <a:lnTo>
                  <a:pt x="102" y="338"/>
                </a:lnTo>
                <a:lnTo>
                  <a:pt x="100" y="338"/>
                </a:lnTo>
                <a:lnTo>
                  <a:pt x="99" y="338"/>
                </a:lnTo>
                <a:lnTo>
                  <a:pt x="99" y="336"/>
                </a:lnTo>
                <a:lnTo>
                  <a:pt x="97" y="336"/>
                </a:lnTo>
                <a:lnTo>
                  <a:pt x="97" y="334"/>
                </a:lnTo>
                <a:lnTo>
                  <a:pt x="97" y="332"/>
                </a:lnTo>
                <a:lnTo>
                  <a:pt x="95" y="332"/>
                </a:lnTo>
                <a:lnTo>
                  <a:pt x="95" y="334"/>
                </a:lnTo>
                <a:lnTo>
                  <a:pt x="93" y="334"/>
                </a:lnTo>
                <a:lnTo>
                  <a:pt x="93" y="332"/>
                </a:lnTo>
                <a:lnTo>
                  <a:pt x="93" y="331"/>
                </a:lnTo>
                <a:lnTo>
                  <a:pt x="93" y="329"/>
                </a:lnTo>
                <a:lnTo>
                  <a:pt x="92" y="329"/>
                </a:lnTo>
                <a:lnTo>
                  <a:pt x="92" y="327"/>
                </a:lnTo>
                <a:lnTo>
                  <a:pt x="92" y="326"/>
                </a:lnTo>
                <a:lnTo>
                  <a:pt x="92" y="324"/>
                </a:lnTo>
                <a:lnTo>
                  <a:pt x="92" y="322"/>
                </a:lnTo>
                <a:lnTo>
                  <a:pt x="92" y="320"/>
                </a:lnTo>
                <a:lnTo>
                  <a:pt x="92" y="319"/>
                </a:lnTo>
                <a:lnTo>
                  <a:pt x="90" y="319"/>
                </a:lnTo>
                <a:lnTo>
                  <a:pt x="90" y="317"/>
                </a:lnTo>
                <a:lnTo>
                  <a:pt x="90" y="315"/>
                </a:lnTo>
                <a:lnTo>
                  <a:pt x="88" y="315"/>
                </a:lnTo>
                <a:lnTo>
                  <a:pt x="86" y="315"/>
                </a:lnTo>
                <a:lnTo>
                  <a:pt x="85" y="315"/>
                </a:lnTo>
                <a:lnTo>
                  <a:pt x="83" y="315"/>
                </a:lnTo>
                <a:lnTo>
                  <a:pt x="83" y="313"/>
                </a:lnTo>
                <a:lnTo>
                  <a:pt x="81" y="313"/>
                </a:lnTo>
                <a:lnTo>
                  <a:pt x="80" y="313"/>
                </a:lnTo>
                <a:lnTo>
                  <a:pt x="78" y="313"/>
                </a:lnTo>
                <a:lnTo>
                  <a:pt x="78" y="312"/>
                </a:lnTo>
                <a:lnTo>
                  <a:pt x="76" y="312"/>
                </a:lnTo>
                <a:lnTo>
                  <a:pt x="74" y="312"/>
                </a:lnTo>
                <a:lnTo>
                  <a:pt x="73" y="312"/>
                </a:lnTo>
                <a:lnTo>
                  <a:pt x="71" y="312"/>
                </a:lnTo>
                <a:lnTo>
                  <a:pt x="71" y="310"/>
                </a:lnTo>
                <a:lnTo>
                  <a:pt x="69" y="310"/>
                </a:lnTo>
                <a:lnTo>
                  <a:pt x="69" y="312"/>
                </a:lnTo>
                <a:lnTo>
                  <a:pt x="68" y="312"/>
                </a:lnTo>
                <a:lnTo>
                  <a:pt x="66" y="312"/>
                </a:lnTo>
                <a:lnTo>
                  <a:pt x="64" y="312"/>
                </a:lnTo>
                <a:lnTo>
                  <a:pt x="64" y="310"/>
                </a:lnTo>
                <a:lnTo>
                  <a:pt x="62" y="310"/>
                </a:lnTo>
                <a:lnTo>
                  <a:pt x="61" y="310"/>
                </a:lnTo>
                <a:lnTo>
                  <a:pt x="59" y="310"/>
                </a:lnTo>
                <a:lnTo>
                  <a:pt x="57" y="310"/>
                </a:lnTo>
                <a:lnTo>
                  <a:pt x="55" y="310"/>
                </a:lnTo>
                <a:lnTo>
                  <a:pt x="54" y="310"/>
                </a:lnTo>
                <a:lnTo>
                  <a:pt x="54" y="308"/>
                </a:lnTo>
                <a:lnTo>
                  <a:pt x="52" y="310"/>
                </a:lnTo>
                <a:lnTo>
                  <a:pt x="50" y="310"/>
                </a:lnTo>
                <a:lnTo>
                  <a:pt x="50" y="308"/>
                </a:lnTo>
                <a:lnTo>
                  <a:pt x="49" y="308"/>
                </a:lnTo>
                <a:lnTo>
                  <a:pt x="47" y="308"/>
                </a:lnTo>
                <a:lnTo>
                  <a:pt x="47" y="307"/>
                </a:lnTo>
                <a:lnTo>
                  <a:pt x="47" y="305"/>
                </a:lnTo>
                <a:lnTo>
                  <a:pt x="45" y="305"/>
                </a:lnTo>
                <a:lnTo>
                  <a:pt x="45" y="303"/>
                </a:lnTo>
                <a:lnTo>
                  <a:pt x="43" y="303"/>
                </a:lnTo>
                <a:lnTo>
                  <a:pt x="43" y="301"/>
                </a:lnTo>
                <a:lnTo>
                  <a:pt x="42" y="301"/>
                </a:lnTo>
                <a:lnTo>
                  <a:pt x="40" y="301"/>
                </a:lnTo>
                <a:lnTo>
                  <a:pt x="38" y="301"/>
                </a:lnTo>
                <a:lnTo>
                  <a:pt x="37" y="301"/>
                </a:lnTo>
                <a:lnTo>
                  <a:pt x="37" y="303"/>
                </a:lnTo>
                <a:lnTo>
                  <a:pt x="35" y="303"/>
                </a:lnTo>
                <a:lnTo>
                  <a:pt x="33" y="303"/>
                </a:lnTo>
                <a:lnTo>
                  <a:pt x="33" y="301"/>
                </a:lnTo>
                <a:lnTo>
                  <a:pt x="33" y="300"/>
                </a:lnTo>
                <a:lnTo>
                  <a:pt x="33" y="298"/>
                </a:lnTo>
                <a:lnTo>
                  <a:pt x="31" y="298"/>
                </a:lnTo>
                <a:lnTo>
                  <a:pt x="31" y="296"/>
                </a:lnTo>
                <a:lnTo>
                  <a:pt x="31" y="298"/>
                </a:lnTo>
                <a:lnTo>
                  <a:pt x="30" y="298"/>
                </a:lnTo>
                <a:lnTo>
                  <a:pt x="30" y="296"/>
                </a:lnTo>
                <a:lnTo>
                  <a:pt x="30" y="295"/>
                </a:lnTo>
                <a:lnTo>
                  <a:pt x="28" y="295"/>
                </a:lnTo>
                <a:lnTo>
                  <a:pt x="30" y="295"/>
                </a:lnTo>
                <a:lnTo>
                  <a:pt x="28" y="295"/>
                </a:lnTo>
                <a:lnTo>
                  <a:pt x="28" y="293"/>
                </a:lnTo>
                <a:lnTo>
                  <a:pt x="30" y="293"/>
                </a:lnTo>
                <a:lnTo>
                  <a:pt x="28" y="293"/>
                </a:lnTo>
                <a:lnTo>
                  <a:pt x="28" y="291"/>
                </a:lnTo>
                <a:lnTo>
                  <a:pt x="30" y="291"/>
                </a:lnTo>
                <a:lnTo>
                  <a:pt x="30" y="289"/>
                </a:lnTo>
                <a:lnTo>
                  <a:pt x="30" y="288"/>
                </a:lnTo>
                <a:lnTo>
                  <a:pt x="30" y="286"/>
                </a:lnTo>
                <a:lnTo>
                  <a:pt x="31" y="286"/>
                </a:lnTo>
                <a:lnTo>
                  <a:pt x="31" y="284"/>
                </a:lnTo>
                <a:lnTo>
                  <a:pt x="30" y="284"/>
                </a:lnTo>
                <a:lnTo>
                  <a:pt x="30" y="283"/>
                </a:lnTo>
                <a:lnTo>
                  <a:pt x="31" y="283"/>
                </a:lnTo>
                <a:lnTo>
                  <a:pt x="31" y="281"/>
                </a:lnTo>
                <a:lnTo>
                  <a:pt x="31" y="279"/>
                </a:lnTo>
                <a:lnTo>
                  <a:pt x="31" y="277"/>
                </a:lnTo>
                <a:lnTo>
                  <a:pt x="33" y="277"/>
                </a:lnTo>
                <a:lnTo>
                  <a:pt x="33" y="276"/>
                </a:lnTo>
                <a:lnTo>
                  <a:pt x="31" y="276"/>
                </a:lnTo>
                <a:lnTo>
                  <a:pt x="31" y="274"/>
                </a:lnTo>
                <a:lnTo>
                  <a:pt x="33" y="274"/>
                </a:lnTo>
                <a:lnTo>
                  <a:pt x="33" y="272"/>
                </a:lnTo>
                <a:lnTo>
                  <a:pt x="31" y="272"/>
                </a:lnTo>
                <a:lnTo>
                  <a:pt x="31" y="270"/>
                </a:lnTo>
                <a:lnTo>
                  <a:pt x="30" y="270"/>
                </a:lnTo>
                <a:lnTo>
                  <a:pt x="30" y="269"/>
                </a:lnTo>
                <a:lnTo>
                  <a:pt x="31" y="269"/>
                </a:lnTo>
                <a:lnTo>
                  <a:pt x="31" y="267"/>
                </a:lnTo>
                <a:lnTo>
                  <a:pt x="33" y="267"/>
                </a:lnTo>
                <a:lnTo>
                  <a:pt x="33" y="265"/>
                </a:lnTo>
                <a:lnTo>
                  <a:pt x="33" y="264"/>
                </a:lnTo>
                <a:lnTo>
                  <a:pt x="35" y="264"/>
                </a:lnTo>
                <a:lnTo>
                  <a:pt x="35" y="262"/>
                </a:lnTo>
                <a:lnTo>
                  <a:pt x="35" y="260"/>
                </a:lnTo>
                <a:lnTo>
                  <a:pt x="37" y="260"/>
                </a:lnTo>
                <a:lnTo>
                  <a:pt x="37" y="258"/>
                </a:lnTo>
                <a:lnTo>
                  <a:pt x="38" y="258"/>
                </a:lnTo>
                <a:lnTo>
                  <a:pt x="38" y="257"/>
                </a:lnTo>
                <a:lnTo>
                  <a:pt x="40" y="257"/>
                </a:lnTo>
                <a:lnTo>
                  <a:pt x="40" y="255"/>
                </a:lnTo>
                <a:lnTo>
                  <a:pt x="38" y="255"/>
                </a:lnTo>
                <a:lnTo>
                  <a:pt x="37" y="255"/>
                </a:lnTo>
                <a:lnTo>
                  <a:pt x="37" y="253"/>
                </a:lnTo>
                <a:lnTo>
                  <a:pt x="37" y="252"/>
                </a:lnTo>
                <a:lnTo>
                  <a:pt x="38" y="252"/>
                </a:lnTo>
                <a:lnTo>
                  <a:pt x="38" y="250"/>
                </a:lnTo>
                <a:lnTo>
                  <a:pt x="40" y="250"/>
                </a:lnTo>
                <a:lnTo>
                  <a:pt x="40" y="248"/>
                </a:lnTo>
                <a:lnTo>
                  <a:pt x="42" y="248"/>
                </a:lnTo>
                <a:lnTo>
                  <a:pt x="43" y="246"/>
                </a:lnTo>
                <a:lnTo>
                  <a:pt x="45" y="246"/>
                </a:lnTo>
                <a:lnTo>
                  <a:pt x="45" y="245"/>
                </a:lnTo>
                <a:lnTo>
                  <a:pt x="45" y="243"/>
                </a:lnTo>
                <a:lnTo>
                  <a:pt x="47" y="243"/>
                </a:lnTo>
                <a:lnTo>
                  <a:pt x="47" y="241"/>
                </a:lnTo>
                <a:lnTo>
                  <a:pt x="49" y="241"/>
                </a:lnTo>
                <a:lnTo>
                  <a:pt x="49" y="239"/>
                </a:lnTo>
                <a:lnTo>
                  <a:pt x="49" y="238"/>
                </a:lnTo>
                <a:lnTo>
                  <a:pt x="49" y="236"/>
                </a:lnTo>
                <a:lnTo>
                  <a:pt x="49" y="234"/>
                </a:lnTo>
                <a:lnTo>
                  <a:pt x="50" y="234"/>
                </a:lnTo>
                <a:lnTo>
                  <a:pt x="50" y="233"/>
                </a:lnTo>
                <a:lnTo>
                  <a:pt x="50" y="231"/>
                </a:lnTo>
                <a:lnTo>
                  <a:pt x="52" y="231"/>
                </a:lnTo>
                <a:lnTo>
                  <a:pt x="52" y="229"/>
                </a:lnTo>
                <a:lnTo>
                  <a:pt x="52" y="227"/>
                </a:lnTo>
                <a:lnTo>
                  <a:pt x="54" y="227"/>
                </a:lnTo>
                <a:lnTo>
                  <a:pt x="54" y="226"/>
                </a:lnTo>
                <a:lnTo>
                  <a:pt x="55" y="226"/>
                </a:lnTo>
                <a:lnTo>
                  <a:pt x="57" y="226"/>
                </a:lnTo>
                <a:lnTo>
                  <a:pt x="59" y="226"/>
                </a:lnTo>
                <a:lnTo>
                  <a:pt x="59" y="224"/>
                </a:lnTo>
                <a:lnTo>
                  <a:pt x="57" y="224"/>
                </a:lnTo>
                <a:lnTo>
                  <a:pt x="57" y="222"/>
                </a:lnTo>
                <a:lnTo>
                  <a:pt x="59" y="222"/>
                </a:lnTo>
                <a:lnTo>
                  <a:pt x="59" y="221"/>
                </a:lnTo>
                <a:lnTo>
                  <a:pt x="59" y="222"/>
                </a:lnTo>
                <a:lnTo>
                  <a:pt x="61" y="222"/>
                </a:lnTo>
                <a:lnTo>
                  <a:pt x="61" y="221"/>
                </a:lnTo>
                <a:lnTo>
                  <a:pt x="62" y="221"/>
                </a:lnTo>
                <a:lnTo>
                  <a:pt x="62" y="219"/>
                </a:lnTo>
                <a:lnTo>
                  <a:pt x="64" y="219"/>
                </a:lnTo>
                <a:lnTo>
                  <a:pt x="64" y="217"/>
                </a:lnTo>
                <a:lnTo>
                  <a:pt x="66" y="217"/>
                </a:lnTo>
                <a:lnTo>
                  <a:pt x="66" y="215"/>
                </a:lnTo>
                <a:lnTo>
                  <a:pt x="66" y="214"/>
                </a:lnTo>
                <a:lnTo>
                  <a:pt x="68" y="214"/>
                </a:lnTo>
                <a:lnTo>
                  <a:pt x="68" y="215"/>
                </a:lnTo>
                <a:lnTo>
                  <a:pt x="69" y="215"/>
                </a:lnTo>
                <a:lnTo>
                  <a:pt x="71" y="215"/>
                </a:lnTo>
                <a:lnTo>
                  <a:pt x="73" y="215"/>
                </a:lnTo>
                <a:lnTo>
                  <a:pt x="73" y="214"/>
                </a:lnTo>
                <a:lnTo>
                  <a:pt x="74" y="214"/>
                </a:lnTo>
                <a:lnTo>
                  <a:pt x="74" y="215"/>
                </a:lnTo>
                <a:lnTo>
                  <a:pt x="76" y="215"/>
                </a:lnTo>
                <a:lnTo>
                  <a:pt x="76" y="217"/>
                </a:lnTo>
                <a:lnTo>
                  <a:pt x="78" y="217"/>
                </a:lnTo>
                <a:lnTo>
                  <a:pt x="78" y="215"/>
                </a:lnTo>
                <a:lnTo>
                  <a:pt x="78" y="214"/>
                </a:lnTo>
                <a:lnTo>
                  <a:pt x="78" y="212"/>
                </a:lnTo>
                <a:lnTo>
                  <a:pt x="78" y="210"/>
                </a:lnTo>
                <a:lnTo>
                  <a:pt x="78" y="208"/>
                </a:lnTo>
                <a:lnTo>
                  <a:pt x="78" y="207"/>
                </a:lnTo>
                <a:lnTo>
                  <a:pt x="80" y="207"/>
                </a:lnTo>
                <a:lnTo>
                  <a:pt x="81" y="207"/>
                </a:lnTo>
                <a:lnTo>
                  <a:pt x="81" y="208"/>
                </a:lnTo>
                <a:lnTo>
                  <a:pt x="83" y="208"/>
                </a:lnTo>
                <a:lnTo>
                  <a:pt x="85" y="208"/>
                </a:lnTo>
                <a:lnTo>
                  <a:pt x="86" y="208"/>
                </a:lnTo>
                <a:lnTo>
                  <a:pt x="88" y="208"/>
                </a:lnTo>
                <a:lnTo>
                  <a:pt x="90" y="208"/>
                </a:lnTo>
                <a:lnTo>
                  <a:pt x="92" y="208"/>
                </a:lnTo>
                <a:lnTo>
                  <a:pt x="93" y="208"/>
                </a:lnTo>
                <a:lnTo>
                  <a:pt x="95" y="208"/>
                </a:lnTo>
                <a:lnTo>
                  <a:pt x="95" y="210"/>
                </a:lnTo>
                <a:lnTo>
                  <a:pt x="97" y="210"/>
                </a:lnTo>
                <a:lnTo>
                  <a:pt x="97" y="208"/>
                </a:lnTo>
                <a:lnTo>
                  <a:pt x="99" y="208"/>
                </a:lnTo>
                <a:lnTo>
                  <a:pt x="99" y="207"/>
                </a:lnTo>
                <a:lnTo>
                  <a:pt x="99" y="205"/>
                </a:lnTo>
                <a:lnTo>
                  <a:pt x="100" y="205"/>
                </a:lnTo>
                <a:lnTo>
                  <a:pt x="102" y="205"/>
                </a:lnTo>
                <a:lnTo>
                  <a:pt x="102" y="203"/>
                </a:lnTo>
                <a:lnTo>
                  <a:pt x="100" y="203"/>
                </a:lnTo>
                <a:lnTo>
                  <a:pt x="100" y="202"/>
                </a:lnTo>
                <a:lnTo>
                  <a:pt x="100" y="200"/>
                </a:lnTo>
                <a:lnTo>
                  <a:pt x="102" y="200"/>
                </a:lnTo>
                <a:lnTo>
                  <a:pt x="104" y="198"/>
                </a:lnTo>
                <a:lnTo>
                  <a:pt x="105" y="198"/>
                </a:lnTo>
                <a:lnTo>
                  <a:pt x="105" y="196"/>
                </a:lnTo>
                <a:lnTo>
                  <a:pt x="104" y="196"/>
                </a:lnTo>
                <a:lnTo>
                  <a:pt x="104" y="195"/>
                </a:lnTo>
                <a:lnTo>
                  <a:pt x="105" y="195"/>
                </a:lnTo>
                <a:lnTo>
                  <a:pt x="107" y="195"/>
                </a:lnTo>
                <a:lnTo>
                  <a:pt x="109" y="195"/>
                </a:lnTo>
                <a:lnTo>
                  <a:pt x="109" y="196"/>
                </a:lnTo>
                <a:lnTo>
                  <a:pt x="111" y="196"/>
                </a:lnTo>
                <a:lnTo>
                  <a:pt x="111" y="195"/>
                </a:lnTo>
                <a:lnTo>
                  <a:pt x="111" y="193"/>
                </a:lnTo>
                <a:lnTo>
                  <a:pt x="112" y="193"/>
                </a:lnTo>
                <a:lnTo>
                  <a:pt x="112" y="191"/>
                </a:lnTo>
                <a:lnTo>
                  <a:pt x="114" y="191"/>
                </a:lnTo>
                <a:lnTo>
                  <a:pt x="116" y="191"/>
                </a:lnTo>
                <a:lnTo>
                  <a:pt x="117" y="191"/>
                </a:lnTo>
                <a:lnTo>
                  <a:pt x="119" y="190"/>
                </a:lnTo>
                <a:lnTo>
                  <a:pt x="121" y="190"/>
                </a:lnTo>
                <a:lnTo>
                  <a:pt x="123" y="190"/>
                </a:lnTo>
                <a:lnTo>
                  <a:pt x="124" y="190"/>
                </a:lnTo>
                <a:lnTo>
                  <a:pt x="124" y="188"/>
                </a:lnTo>
                <a:lnTo>
                  <a:pt x="126" y="188"/>
                </a:lnTo>
                <a:lnTo>
                  <a:pt x="128" y="188"/>
                </a:lnTo>
                <a:lnTo>
                  <a:pt x="128" y="190"/>
                </a:lnTo>
                <a:lnTo>
                  <a:pt x="129" y="190"/>
                </a:lnTo>
                <a:lnTo>
                  <a:pt x="131" y="190"/>
                </a:lnTo>
                <a:lnTo>
                  <a:pt x="131" y="191"/>
                </a:lnTo>
                <a:lnTo>
                  <a:pt x="133" y="191"/>
                </a:lnTo>
                <a:lnTo>
                  <a:pt x="135" y="190"/>
                </a:lnTo>
                <a:lnTo>
                  <a:pt x="136" y="190"/>
                </a:lnTo>
                <a:lnTo>
                  <a:pt x="138" y="190"/>
                </a:lnTo>
                <a:lnTo>
                  <a:pt x="138" y="188"/>
                </a:lnTo>
                <a:lnTo>
                  <a:pt x="140" y="188"/>
                </a:lnTo>
                <a:lnTo>
                  <a:pt x="142" y="188"/>
                </a:lnTo>
                <a:lnTo>
                  <a:pt x="143" y="188"/>
                </a:lnTo>
                <a:lnTo>
                  <a:pt x="143" y="186"/>
                </a:lnTo>
                <a:lnTo>
                  <a:pt x="145" y="186"/>
                </a:lnTo>
                <a:lnTo>
                  <a:pt x="145" y="184"/>
                </a:lnTo>
                <a:lnTo>
                  <a:pt x="143" y="184"/>
                </a:lnTo>
                <a:lnTo>
                  <a:pt x="142" y="184"/>
                </a:lnTo>
                <a:lnTo>
                  <a:pt x="140" y="184"/>
                </a:lnTo>
                <a:lnTo>
                  <a:pt x="140" y="183"/>
                </a:lnTo>
                <a:lnTo>
                  <a:pt x="140" y="181"/>
                </a:lnTo>
                <a:lnTo>
                  <a:pt x="142" y="181"/>
                </a:lnTo>
                <a:lnTo>
                  <a:pt x="142" y="179"/>
                </a:lnTo>
                <a:lnTo>
                  <a:pt x="143" y="179"/>
                </a:lnTo>
                <a:lnTo>
                  <a:pt x="143" y="177"/>
                </a:lnTo>
                <a:lnTo>
                  <a:pt x="143" y="176"/>
                </a:lnTo>
                <a:lnTo>
                  <a:pt x="145" y="176"/>
                </a:lnTo>
                <a:lnTo>
                  <a:pt x="145" y="174"/>
                </a:lnTo>
                <a:lnTo>
                  <a:pt x="145" y="172"/>
                </a:lnTo>
                <a:lnTo>
                  <a:pt x="143" y="172"/>
                </a:lnTo>
                <a:lnTo>
                  <a:pt x="143" y="171"/>
                </a:lnTo>
                <a:lnTo>
                  <a:pt x="142" y="171"/>
                </a:lnTo>
                <a:lnTo>
                  <a:pt x="142" y="169"/>
                </a:lnTo>
                <a:lnTo>
                  <a:pt x="143" y="169"/>
                </a:lnTo>
                <a:lnTo>
                  <a:pt x="145" y="169"/>
                </a:lnTo>
                <a:lnTo>
                  <a:pt x="145" y="167"/>
                </a:lnTo>
                <a:lnTo>
                  <a:pt x="147" y="167"/>
                </a:lnTo>
                <a:lnTo>
                  <a:pt x="147" y="165"/>
                </a:lnTo>
                <a:lnTo>
                  <a:pt x="147" y="164"/>
                </a:lnTo>
                <a:lnTo>
                  <a:pt x="148" y="164"/>
                </a:lnTo>
                <a:lnTo>
                  <a:pt x="148" y="162"/>
                </a:lnTo>
                <a:lnTo>
                  <a:pt x="150" y="162"/>
                </a:lnTo>
                <a:lnTo>
                  <a:pt x="152" y="162"/>
                </a:lnTo>
                <a:lnTo>
                  <a:pt x="152" y="160"/>
                </a:lnTo>
                <a:lnTo>
                  <a:pt x="154" y="160"/>
                </a:lnTo>
                <a:lnTo>
                  <a:pt x="155" y="160"/>
                </a:lnTo>
                <a:lnTo>
                  <a:pt x="155" y="159"/>
                </a:lnTo>
                <a:lnTo>
                  <a:pt x="157" y="159"/>
                </a:lnTo>
                <a:lnTo>
                  <a:pt x="155" y="159"/>
                </a:lnTo>
                <a:lnTo>
                  <a:pt x="155" y="157"/>
                </a:lnTo>
                <a:lnTo>
                  <a:pt x="154" y="157"/>
                </a:lnTo>
                <a:lnTo>
                  <a:pt x="152" y="157"/>
                </a:lnTo>
                <a:lnTo>
                  <a:pt x="152" y="155"/>
                </a:lnTo>
                <a:lnTo>
                  <a:pt x="152" y="153"/>
                </a:lnTo>
                <a:lnTo>
                  <a:pt x="150" y="153"/>
                </a:lnTo>
                <a:lnTo>
                  <a:pt x="150" y="152"/>
                </a:lnTo>
                <a:lnTo>
                  <a:pt x="148" y="152"/>
                </a:lnTo>
                <a:lnTo>
                  <a:pt x="147" y="152"/>
                </a:lnTo>
                <a:lnTo>
                  <a:pt x="145" y="152"/>
                </a:lnTo>
                <a:lnTo>
                  <a:pt x="143" y="153"/>
                </a:lnTo>
                <a:lnTo>
                  <a:pt x="142" y="153"/>
                </a:lnTo>
                <a:lnTo>
                  <a:pt x="140" y="153"/>
                </a:lnTo>
                <a:lnTo>
                  <a:pt x="140" y="155"/>
                </a:lnTo>
                <a:lnTo>
                  <a:pt x="138" y="155"/>
                </a:lnTo>
                <a:lnTo>
                  <a:pt x="138" y="157"/>
                </a:lnTo>
                <a:lnTo>
                  <a:pt x="140" y="157"/>
                </a:lnTo>
                <a:lnTo>
                  <a:pt x="140" y="159"/>
                </a:lnTo>
                <a:lnTo>
                  <a:pt x="138" y="159"/>
                </a:lnTo>
                <a:lnTo>
                  <a:pt x="138" y="160"/>
                </a:lnTo>
                <a:lnTo>
                  <a:pt x="136" y="160"/>
                </a:lnTo>
                <a:lnTo>
                  <a:pt x="136" y="159"/>
                </a:lnTo>
                <a:lnTo>
                  <a:pt x="135" y="159"/>
                </a:lnTo>
                <a:lnTo>
                  <a:pt x="135" y="157"/>
                </a:lnTo>
                <a:lnTo>
                  <a:pt x="133" y="157"/>
                </a:lnTo>
                <a:lnTo>
                  <a:pt x="133" y="159"/>
                </a:lnTo>
                <a:lnTo>
                  <a:pt x="131" y="159"/>
                </a:lnTo>
                <a:lnTo>
                  <a:pt x="131" y="160"/>
                </a:lnTo>
                <a:lnTo>
                  <a:pt x="129" y="160"/>
                </a:lnTo>
                <a:lnTo>
                  <a:pt x="129" y="162"/>
                </a:lnTo>
                <a:lnTo>
                  <a:pt x="128" y="162"/>
                </a:lnTo>
                <a:lnTo>
                  <a:pt x="126" y="162"/>
                </a:lnTo>
                <a:lnTo>
                  <a:pt x="126" y="164"/>
                </a:lnTo>
                <a:lnTo>
                  <a:pt x="126" y="162"/>
                </a:lnTo>
                <a:lnTo>
                  <a:pt x="124" y="162"/>
                </a:lnTo>
                <a:lnTo>
                  <a:pt x="124" y="160"/>
                </a:lnTo>
                <a:lnTo>
                  <a:pt x="124" y="159"/>
                </a:lnTo>
                <a:lnTo>
                  <a:pt x="123" y="159"/>
                </a:lnTo>
                <a:lnTo>
                  <a:pt x="123" y="160"/>
                </a:lnTo>
                <a:lnTo>
                  <a:pt x="121" y="162"/>
                </a:lnTo>
                <a:lnTo>
                  <a:pt x="121" y="160"/>
                </a:lnTo>
                <a:lnTo>
                  <a:pt x="119" y="160"/>
                </a:lnTo>
                <a:lnTo>
                  <a:pt x="117" y="160"/>
                </a:lnTo>
                <a:lnTo>
                  <a:pt x="116" y="160"/>
                </a:lnTo>
                <a:lnTo>
                  <a:pt x="116" y="159"/>
                </a:lnTo>
                <a:lnTo>
                  <a:pt x="114" y="159"/>
                </a:lnTo>
                <a:lnTo>
                  <a:pt x="112" y="159"/>
                </a:lnTo>
                <a:lnTo>
                  <a:pt x="111" y="159"/>
                </a:lnTo>
                <a:lnTo>
                  <a:pt x="109" y="159"/>
                </a:lnTo>
                <a:lnTo>
                  <a:pt x="107" y="159"/>
                </a:lnTo>
                <a:lnTo>
                  <a:pt x="107" y="157"/>
                </a:lnTo>
                <a:lnTo>
                  <a:pt x="105" y="157"/>
                </a:lnTo>
                <a:lnTo>
                  <a:pt x="105" y="155"/>
                </a:lnTo>
                <a:lnTo>
                  <a:pt x="104" y="155"/>
                </a:lnTo>
                <a:lnTo>
                  <a:pt x="104" y="153"/>
                </a:lnTo>
                <a:lnTo>
                  <a:pt x="102" y="153"/>
                </a:lnTo>
                <a:lnTo>
                  <a:pt x="102" y="152"/>
                </a:lnTo>
                <a:lnTo>
                  <a:pt x="100" y="152"/>
                </a:lnTo>
                <a:lnTo>
                  <a:pt x="99" y="152"/>
                </a:lnTo>
                <a:lnTo>
                  <a:pt x="99" y="150"/>
                </a:lnTo>
                <a:lnTo>
                  <a:pt x="99" y="148"/>
                </a:lnTo>
                <a:lnTo>
                  <a:pt x="99" y="147"/>
                </a:lnTo>
                <a:lnTo>
                  <a:pt x="97" y="147"/>
                </a:lnTo>
                <a:lnTo>
                  <a:pt x="97" y="145"/>
                </a:lnTo>
                <a:lnTo>
                  <a:pt x="95" y="145"/>
                </a:lnTo>
                <a:lnTo>
                  <a:pt x="93" y="145"/>
                </a:lnTo>
                <a:lnTo>
                  <a:pt x="93" y="143"/>
                </a:lnTo>
                <a:lnTo>
                  <a:pt x="92" y="143"/>
                </a:lnTo>
                <a:lnTo>
                  <a:pt x="90" y="143"/>
                </a:lnTo>
                <a:lnTo>
                  <a:pt x="90" y="141"/>
                </a:lnTo>
                <a:lnTo>
                  <a:pt x="88" y="141"/>
                </a:lnTo>
                <a:lnTo>
                  <a:pt x="88" y="143"/>
                </a:lnTo>
                <a:lnTo>
                  <a:pt x="86" y="143"/>
                </a:lnTo>
                <a:lnTo>
                  <a:pt x="85" y="143"/>
                </a:lnTo>
                <a:lnTo>
                  <a:pt x="85" y="145"/>
                </a:lnTo>
                <a:lnTo>
                  <a:pt x="83" y="145"/>
                </a:lnTo>
                <a:lnTo>
                  <a:pt x="81" y="145"/>
                </a:lnTo>
                <a:lnTo>
                  <a:pt x="81" y="147"/>
                </a:lnTo>
                <a:lnTo>
                  <a:pt x="80" y="147"/>
                </a:lnTo>
                <a:lnTo>
                  <a:pt x="80" y="148"/>
                </a:lnTo>
                <a:lnTo>
                  <a:pt x="80" y="150"/>
                </a:lnTo>
                <a:lnTo>
                  <a:pt x="78" y="150"/>
                </a:lnTo>
                <a:lnTo>
                  <a:pt x="76" y="150"/>
                </a:lnTo>
                <a:lnTo>
                  <a:pt x="76" y="148"/>
                </a:lnTo>
                <a:lnTo>
                  <a:pt x="74" y="148"/>
                </a:lnTo>
                <a:lnTo>
                  <a:pt x="74" y="147"/>
                </a:lnTo>
                <a:lnTo>
                  <a:pt x="74" y="145"/>
                </a:lnTo>
                <a:lnTo>
                  <a:pt x="76" y="145"/>
                </a:lnTo>
                <a:lnTo>
                  <a:pt x="76" y="143"/>
                </a:lnTo>
                <a:lnTo>
                  <a:pt x="74" y="143"/>
                </a:lnTo>
                <a:lnTo>
                  <a:pt x="73" y="143"/>
                </a:lnTo>
                <a:lnTo>
                  <a:pt x="73" y="141"/>
                </a:lnTo>
                <a:lnTo>
                  <a:pt x="71" y="141"/>
                </a:lnTo>
                <a:lnTo>
                  <a:pt x="71" y="140"/>
                </a:lnTo>
                <a:lnTo>
                  <a:pt x="69" y="140"/>
                </a:lnTo>
                <a:lnTo>
                  <a:pt x="68" y="140"/>
                </a:lnTo>
                <a:lnTo>
                  <a:pt x="68" y="138"/>
                </a:lnTo>
                <a:lnTo>
                  <a:pt x="66" y="138"/>
                </a:lnTo>
                <a:lnTo>
                  <a:pt x="66" y="136"/>
                </a:lnTo>
                <a:lnTo>
                  <a:pt x="64" y="136"/>
                </a:lnTo>
                <a:lnTo>
                  <a:pt x="64" y="134"/>
                </a:lnTo>
                <a:lnTo>
                  <a:pt x="62" y="134"/>
                </a:lnTo>
                <a:lnTo>
                  <a:pt x="62" y="133"/>
                </a:lnTo>
                <a:lnTo>
                  <a:pt x="62" y="131"/>
                </a:lnTo>
                <a:lnTo>
                  <a:pt x="62" y="129"/>
                </a:lnTo>
                <a:lnTo>
                  <a:pt x="62" y="128"/>
                </a:lnTo>
                <a:lnTo>
                  <a:pt x="62" y="126"/>
                </a:lnTo>
                <a:lnTo>
                  <a:pt x="62" y="124"/>
                </a:lnTo>
                <a:lnTo>
                  <a:pt x="62" y="122"/>
                </a:lnTo>
                <a:lnTo>
                  <a:pt x="62" y="121"/>
                </a:lnTo>
                <a:lnTo>
                  <a:pt x="61" y="121"/>
                </a:lnTo>
                <a:lnTo>
                  <a:pt x="61" y="119"/>
                </a:lnTo>
                <a:lnTo>
                  <a:pt x="61" y="117"/>
                </a:lnTo>
                <a:lnTo>
                  <a:pt x="59" y="117"/>
                </a:lnTo>
                <a:lnTo>
                  <a:pt x="59" y="116"/>
                </a:lnTo>
                <a:lnTo>
                  <a:pt x="59" y="114"/>
                </a:lnTo>
                <a:lnTo>
                  <a:pt x="61" y="114"/>
                </a:lnTo>
                <a:lnTo>
                  <a:pt x="61" y="112"/>
                </a:lnTo>
                <a:lnTo>
                  <a:pt x="62" y="110"/>
                </a:lnTo>
                <a:lnTo>
                  <a:pt x="62" y="109"/>
                </a:lnTo>
                <a:lnTo>
                  <a:pt x="62" y="107"/>
                </a:lnTo>
                <a:lnTo>
                  <a:pt x="64" y="107"/>
                </a:lnTo>
                <a:lnTo>
                  <a:pt x="64" y="105"/>
                </a:lnTo>
                <a:lnTo>
                  <a:pt x="66" y="105"/>
                </a:lnTo>
                <a:lnTo>
                  <a:pt x="66" y="103"/>
                </a:lnTo>
                <a:lnTo>
                  <a:pt x="66" y="102"/>
                </a:lnTo>
                <a:lnTo>
                  <a:pt x="66" y="100"/>
                </a:lnTo>
                <a:lnTo>
                  <a:pt x="64" y="100"/>
                </a:lnTo>
                <a:lnTo>
                  <a:pt x="64" y="98"/>
                </a:lnTo>
                <a:lnTo>
                  <a:pt x="62" y="98"/>
                </a:lnTo>
                <a:lnTo>
                  <a:pt x="62" y="97"/>
                </a:lnTo>
                <a:lnTo>
                  <a:pt x="62" y="95"/>
                </a:lnTo>
                <a:lnTo>
                  <a:pt x="61" y="95"/>
                </a:lnTo>
                <a:lnTo>
                  <a:pt x="59" y="95"/>
                </a:lnTo>
                <a:lnTo>
                  <a:pt x="59" y="97"/>
                </a:lnTo>
                <a:lnTo>
                  <a:pt x="57" y="97"/>
                </a:lnTo>
                <a:lnTo>
                  <a:pt x="55" y="97"/>
                </a:lnTo>
                <a:lnTo>
                  <a:pt x="54" y="97"/>
                </a:lnTo>
                <a:lnTo>
                  <a:pt x="54" y="95"/>
                </a:lnTo>
                <a:lnTo>
                  <a:pt x="54" y="93"/>
                </a:lnTo>
                <a:lnTo>
                  <a:pt x="52" y="93"/>
                </a:lnTo>
                <a:lnTo>
                  <a:pt x="52" y="91"/>
                </a:lnTo>
                <a:lnTo>
                  <a:pt x="50" y="91"/>
                </a:lnTo>
                <a:lnTo>
                  <a:pt x="50" y="90"/>
                </a:lnTo>
                <a:lnTo>
                  <a:pt x="52" y="90"/>
                </a:lnTo>
                <a:lnTo>
                  <a:pt x="52" y="88"/>
                </a:lnTo>
                <a:lnTo>
                  <a:pt x="52" y="86"/>
                </a:lnTo>
                <a:lnTo>
                  <a:pt x="50" y="86"/>
                </a:lnTo>
                <a:lnTo>
                  <a:pt x="50" y="85"/>
                </a:lnTo>
                <a:lnTo>
                  <a:pt x="50" y="83"/>
                </a:lnTo>
                <a:lnTo>
                  <a:pt x="50" y="81"/>
                </a:lnTo>
                <a:lnTo>
                  <a:pt x="52" y="81"/>
                </a:lnTo>
                <a:lnTo>
                  <a:pt x="52" y="79"/>
                </a:lnTo>
                <a:lnTo>
                  <a:pt x="54" y="79"/>
                </a:lnTo>
                <a:lnTo>
                  <a:pt x="54" y="78"/>
                </a:lnTo>
                <a:lnTo>
                  <a:pt x="52" y="78"/>
                </a:lnTo>
                <a:lnTo>
                  <a:pt x="52" y="76"/>
                </a:lnTo>
                <a:lnTo>
                  <a:pt x="52" y="74"/>
                </a:lnTo>
                <a:lnTo>
                  <a:pt x="50" y="74"/>
                </a:lnTo>
                <a:lnTo>
                  <a:pt x="49" y="74"/>
                </a:lnTo>
                <a:lnTo>
                  <a:pt x="47" y="74"/>
                </a:lnTo>
                <a:lnTo>
                  <a:pt x="45" y="74"/>
                </a:lnTo>
                <a:lnTo>
                  <a:pt x="45" y="76"/>
                </a:lnTo>
                <a:lnTo>
                  <a:pt x="43" y="76"/>
                </a:lnTo>
                <a:lnTo>
                  <a:pt x="43" y="74"/>
                </a:lnTo>
                <a:lnTo>
                  <a:pt x="42" y="74"/>
                </a:lnTo>
                <a:lnTo>
                  <a:pt x="40" y="74"/>
                </a:lnTo>
                <a:lnTo>
                  <a:pt x="38" y="72"/>
                </a:lnTo>
                <a:lnTo>
                  <a:pt x="37" y="72"/>
                </a:lnTo>
                <a:lnTo>
                  <a:pt x="35" y="72"/>
                </a:lnTo>
                <a:lnTo>
                  <a:pt x="33" y="72"/>
                </a:lnTo>
                <a:lnTo>
                  <a:pt x="33" y="71"/>
                </a:lnTo>
                <a:lnTo>
                  <a:pt x="31" y="71"/>
                </a:lnTo>
                <a:lnTo>
                  <a:pt x="31" y="69"/>
                </a:lnTo>
                <a:lnTo>
                  <a:pt x="30" y="69"/>
                </a:lnTo>
                <a:lnTo>
                  <a:pt x="28" y="69"/>
                </a:lnTo>
                <a:lnTo>
                  <a:pt x="28" y="71"/>
                </a:lnTo>
                <a:lnTo>
                  <a:pt x="26" y="71"/>
                </a:lnTo>
                <a:lnTo>
                  <a:pt x="24" y="71"/>
                </a:lnTo>
                <a:lnTo>
                  <a:pt x="23" y="71"/>
                </a:lnTo>
                <a:lnTo>
                  <a:pt x="21" y="71"/>
                </a:lnTo>
                <a:lnTo>
                  <a:pt x="19" y="71"/>
                </a:lnTo>
                <a:lnTo>
                  <a:pt x="18" y="71"/>
                </a:lnTo>
                <a:lnTo>
                  <a:pt x="18" y="72"/>
                </a:lnTo>
                <a:lnTo>
                  <a:pt x="18" y="71"/>
                </a:lnTo>
                <a:lnTo>
                  <a:pt x="18" y="69"/>
                </a:lnTo>
                <a:lnTo>
                  <a:pt x="18" y="67"/>
                </a:lnTo>
                <a:lnTo>
                  <a:pt x="16" y="67"/>
                </a:lnTo>
                <a:lnTo>
                  <a:pt x="16" y="66"/>
                </a:lnTo>
                <a:lnTo>
                  <a:pt x="16" y="64"/>
                </a:lnTo>
                <a:lnTo>
                  <a:pt x="14" y="64"/>
                </a:lnTo>
                <a:lnTo>
                  <a:pt x="14" y="66"/>
                </a:lnTo>
                <a:lnTo>
                  <a:pt x="14" y="67"/>
                </a:lnTo>
                <a:lnTo>
                  <a:pt x="12" y="69"/>
                </a:lnTo>
                <a:lnTo>
                  <a:pt x="11" y="69"/>
                </a:lnTo>
                <a:lnTo>
                  <a:pt x="9" y="69"/>
                </a:lnTo>
                <a:lnTo>
                  <a:pt x="9" y="67"/>
                </a:lnTo>
                <a:lnTo>
                  <a:pt x="7" y="67"/>
                </a:lnTo>
                <a:lnTo>
                  <a:pt x="7" y="66"/>
                </a:lnTo>
                <a:lnTo>
                  <a:pt x="6" y="66"/>
                </a:lnTo>
                <a:lnTo>
                  <a:pt x="6" y="67"/>
                </a:lnTo>
                <a:lnTo>
                  <a:pt x="4" y="67"/>
                </a:lnTo>
                <a:lnTo>
                  <a:pt x="4" y="66"/>
                </a:lnTo>
                <a:lnTo>
                  <a:pt x="4" y="64"/>
                </a:lnTo>
                <a:lnTo>
                  <a:pt x="2" y="64"/>
                </a:lnTo>
                <a:lnTo>
                  <a:pt x="2" y="62"/>
                </a:lnTo>
                <a:lnTo>
                  <a:pt x="0" y="62"/>
                </a:lnTo>
                <a:lnTo>
                  <a:pt x="0" y="60"/>
                </a:lnTo>
                <a:lnTo>
                  <a:pt x="2" y="60"/>
                </a:lnTo>
                <a:lnTo>
                  <a:pt x="2" y="59"/>
                </a:lnTo>
                <a:lnTo>
                  <a:pt x="2" y="57"/>
                </a:lnTo>
                <a:lnTo>
                  <a:pt x="2" y="55"/>
                </a:lnTo>
                <a:lnTo>
                  <a:pt x="2" y="54"/>
                </a:lnTo>
                <a:lnTo>
                  <a:pt x="2" y="52"/>
                </a:lnTo>
                <a:lnTo>
                  <a:pt x="2" y="50"/>
                </a:lnTo>
                <a:lnTo>
                  <a:pt x="4" y="50"/>
                </a:lnTo>
                <a:lnTo>
                  <a:pt x="4" y="48"/>
                </a:lnTo>
                <a:lnTo>
                  <a:pt x="6" y="48"/>
                </a:lnTo>
                <a:lnTo>
                  <a:pt x="6" y="47"/>
                </a:lnTo>
                <a:lnTo>
                  <a:pt x="4" y="47"/>
                </a:lnTo>
                <a:lnTo>
                  <a:pt x="2" y="47"/>
                </a:lnTo>
                <a:lnTo>
                  <a:pt x="0" y="47"/>
                </a:lnTo>
                <a:lnTo>
                  <a:pt x="0" y="45"/>
                </a:lnTo>
                <a:lnTo>
                  <a:pt x="0" y="43"/>
                </a:lnTo>
                <a:lnTo>
                  <a:pt x="0" y="41"/>
                </a:lnTo>
                <a:lnTo>
                  <a:pt x="2" y="41"/>
                </a:lnTo>
                <a:lnTo>
                  <a:pt x="2" y="40"/>
                </a:lnTo>
                <a:lnTo>
                  <a:pt x="2" y="38"/>
                </a:lnTo>
                <a:lnTo>
                  <a:pt x="2" y="36"/>
                </a:lnTo>
                <a:lnTo>
                  <a:pt x="2" y="35"/>
                </a:lnTo>
                <a:lnTo>
                  <a:pt x="0" y="35"/>
                </a:lnTo>
                <a:lnTo>
                  <a:pt x="0" y="33"/>
                </a:lnTo>
                <a:lnTo>
                  <a:pt x="2" y="33"/>
                </a:lnTo>
                <a:lnTo>
                  <a:pt x="2" y="31"/>
                </a:lnTo>
                <a:lnTo>
                  <a:pt x="4" y="31"/>
                </a:lnTo>
                <a:lnTo>
                  <a:pt x="6" y="31"/>
                </a:lnTo>
                <a:lnTo>
                  <a:pt x="6" y="29"/>
                </a:lnTo>
                <a:lnTo>
                  <a:pt x="7" y="29"/>
                </a:lnTo>
                <a:lnTo>
                  <a:pt x="9" y="29"/>
                </a:lnTo>
                <a:lnTo>
                  <a:pt x="11" y="29"/>
                </a:lnTo>
                <a:lnTo>
                  <a:pt x="11" y="28"/>
                </a:lnTo>
                <a:lnTo>
                  <a:pt x="9" y="28"/>
                </a:lnTo>
                <a:lnTo>
                  <a:pt x="11" y="28"/>
                </a:lnTo>
                <a:lnTo>
                  <a:pt x="11" y="26"/>
                </a:lnTo>
                <a:lnTo>
                  <a:pt x="12" y="26"/>
                </a:lnTo>
                <a:lnTo>
                  <a:pt x="12" y="24"/>
                </a:lnTo>
                <a:lnTo>
                  <a:pt x="14" y="24"/>
                </a:lnTo>
                <a:lnTo>
                  <a:pt x="14" y="23"/>
                </a:lnTo>
                <a:lnTo>
                  <a:pt x="16" y="23"/>
                </a:lnTo>
                <a:lnTo>
                  <a:pt x="18" y="23"/>
                </a:lnTo>
                <a:lnTo>
                  <a:pt x="18" y="21"/>
                </a:lnTo>
                <a:lnTo>
                  <a:pt x="19" y="21"/>
                </a:lnTo>
                <a:lnTo>
                  <a:pt x="21" y="21"/>
                </a:lnTo>
                <a:lnTo>
                  <a:pt x="21" y="19"/>
                </a:lnTo>
                <a:lnTo>
                  <a:pt x="21" y="17"/>
                </a:lnTo>
                <a:lnTo>
                  <a:pt x="23" y="17"/>
                </a:lnTo>
                <a:lnTo>
                  <a:pt x="23" y="16"/>
                </a:lnTo>
                <a:lnTo>
                  <a:pt x="24" y="16"/>
                </a:lnTo>
                <a:lnTo>
                  <a:pt x="24" y="14"/>
                </a:lnTo>
                <a:lnTo>
                  <a:pt x="26" y="14"/>
                </a:lnTo>
                <a:lnTo>
                  <a:pt x="28" y="14"/>
                </a:lnTo>
                <a:lnTo>
                  <a:pt x="30" y="14"/>
                </a:lnTo>
                <a:lnTo>
                  <a:pt x="30" y="12"/>
                </a:lnTo>
                <a:lnTo>
                  <a:pt x="30" y="11"/>
                </a:lnTo>
                <a:lnTo>
                  <a:pt x="31" y="11"/>
                </a:lnTo>
                <a:lnTo>
                  <a:pt x="31" y="9"/>
                </a:lnTo>
                <a:lnTo>
                  <a:pt x="33" y="9"/>
                </a:lnTo>
                <a:lnTo>
                  <a:pt x="35" y="9"/>
                </a:lnTo>
                <a:lnTo>
                  <a:pt x="33" y="9"/>
                </a:lnTo>
                <a:lnTo>
                  <a:pt x="33" y="7"/>
                </a:lnTo>
                <a:lnTo>
                  <a:pt x="33" y="5"/>
                </a:lnTo>
                <a:lnTo>
                  <a:pt x="33" y="4"/>
                </a:lnTo>
                <a:lnTo>
                  <a:pt x="35" y="4"/>
                </a:lnTo>
                <a:lnTo>
                  <a:pt x="37" y="4"/>
                </a:lnTo>
                <a:lnTo>
                  <a:pt x="38" y="4"/>
                </a:lnTo>
                <a:lnTo>
                  <a:pt x="40" y="4"/>
                </a:lnTo>
                <a:lnTo>
                  <a:pt x="40" y="2"/>
                </a:lnTo>
                <a:lnTo>
                  <a:pt x="42" y="2"/>
                </a:lnTo>
                <a:lnTo>
                  <a:pt x="42" y="4"/>
                </a:lnTo>
                <a:lnTo>
                  <a:pt x="43" y="4"/>
                </a:lnTo>
                <a:lnTo>
                  <a:pt x="43" y="2"/>
                </a:lnTo>
                <a:lnTo>
                  <a:pt x="45" y="2"/>
                </a:lnTo>
                <a:lnTo>
                  <a:pt x="47" y="2"/>
                </a:lnTo>
                <a:lnTo>
                  <a:pt x="49" y="2"/>
                </a:lnTo>
                <a:lnTo>
                  <a:pt x="49" y="0"/>
                </a:lnTo>
                <a:lnTo>
                  <a:pt x="50" y="0"/>
                </a:lnTo>
                <a:lnTo>
                  <a:pt x="50" y="2"/>
                </a:lnTo>
                <a:close/>
              </a:path>
            </a:pathLst>
          </a:custGeom>
          <a:solidFill>
            <a:schemeClr val="tx2">
              <a:lumMod val="40000"/>
              <a:lumOff val="60000"/>
            </a:schemeClr>
          </a:solidFill>
          <a:ln w="9525">
            <a:solidFill>
              <a:srgbClr val="FFFFFF"/>
            </a:solidFill>
          </a:ln>
        </p:spPr>
        <p:txBody>
          <a:bodyPr vert="horz" wrap="square" lIns="91440" tIns="45720" rIns="91440" bIns="45720" numCol="1" anchor="t" anchorCtr="0" compatLnSpc="1">
            <a:prstTxWarp prst="textNoShape">
              <a:avLst/>
            </a:prstTxWarp>
          </a:bodyPr>
          <a:lstStyle/>
          <a:p>
            <a:endParaRPr lang="en-US"/>
          </a:p>
        </p:txBody>
      </p:sp>
      <p:sp>
        <p:nvSpPr>
          <p:cNvPr id="86" name="Freeform 38"/>
          <p:cNvSpPr>
            <a:spLocks/>
          </p:cNvSpPr>
          <p:nvPr/>
        </p:nvSpPr>
        <p:spPr bwMode="auto">
          <a:xfrm>
            <a:off x="6471425" y="6039868"/>
            <a:ext cx="356024" cy="717729"/>
          </a:xfrm>
          <a:custGeom>
            <a:avLst/>
            <a:gdLst>
              <a:gd name="T0" fmla="*/ 126 w 188"/>
              <a:gd name="T1" fmla="*/ 15 h 379"/>
              <a:gd name="T2" fmla="*/ 131 w 188"/>
              <a:gd name="T3" fmla="*/ 22 h 379"/>
              <a:gd name="T4" fmla="*/ 131 w 188"/>
              <a:gd name="T5" fmla="*/ 29 h 379"/>
              <a:gd name="T6" fmla="*/ 135 w 188"/>
              <a:gd name="T7" fmla="*/ 33 h 379"/>
              <a:gd name="T8" fmla="*/ 143 w 188"/>
              <a:gd name="T9" fmla="*/ 38 h 379"/>
              <a:gd name="T10" fmla="*/ 148 w 188"/>
              <a:gd name="T11" fmla="*/ 46 h 379"/>
              <a:gd name="T12" fmla="*/ 162 w 188"/>
              <a:gd name="T13" fmla="*/ 55 h 379"/>
              <a:gd name="T14" fmla="*/ 159 w 188"/>
              <a:gd name="T15" fmla="*/ 77 h 379"/>
              <a:gd name="T16" fmla="*/ 143 w 188"/>
              <a:gd name="T17" fmla="*/ 86 h 379"/>
              <a:gd name="T18" fmla="*/ 130 w 188"/>
              <a:gd name="T19" fmla="*/ 98 h 379"/>
              <a:gd name="T20" fmla="*/ 116 w 188"/>
              <a:gd name="T21" fmla="*/ 108 h 379"/>
              <a:gd name="T22" fmla="*/ 112 w 188"/>
              <a:gd name="T23" fmla="*/ 122 h 379"/>
              <a:gd name="T24" fmla="*/ 121 w 188"/>
              <a:gd name="T25" fmla="*/ 139 h 379"/>
              <a:gd name="T26" fmla="*/ 133 w 188"/>
              <a:gd name="T27" fmla="*/ 151 h 379"/>
              <a:gd name="T28" fmla="*/ 152 w 188"/>
              <a:gd name="T29" fmla="*/ 160 h 379"/>
              <a:gd name="T30" fmla="*/ 164 w 188"/>
              <a:gd name="T31" fmla="*/ 172 h 379"/>
              <a:gd name="T32" fmla="*/ 174 w 188"/>
              <a:gd name="T33" fmla="*/ 189 h 379"/>
              <a:gd name="T34" fmla="*/ 178 w 188"/>
              <a:gd name="T35" fmla="*/ 210 h 379"/>
              <a:gd name="T36" fmla="*/ 179 w 188"/>
              <a:gd name="T37" fmla="*/ 229 h 379"/>
              <a:gd name="T38" fmla="*/ 185 w 188"/>
              <a:gd name="T39" fmla="*/ 244 h 379"/>
              <a:gd name="T40" fmla="*/ 176 w 188"/>
              <a:gd name="T41" fmla="*/ 262 h 379"/>
              <a:gd name="T42" fmla="*/ 174 w 188"/>
              <a:gd name="T43" fmla="*/ 282 h 379"/>
              <a:gd name="T44" fmla="*/ 173 w 188"/>
              <a:gd name="T45" fmla="*/ 301 h 379"/>
              <a:gd name="T46" fmla="*/ 188 w 188"/>
              <a:gd name="T47" fmla="*/ 311 h 379"/>
              <a:gd name="T48" fmla="*/ 181 w 188"/>
              <a:gd name="T49" fmla="*/ 330 h 379"/>
              <a:gd name="T50" fmla="*/ 186 w 188"/>
              <a:gd name="T51" fmla="*/ 348 h 379"/>
              <a:gd name="T52" fmla="*/ 185 w 188"/>
              <a:gd name="T53" fmla="*/ 370 h 379"/>
              <a:gd name="T54" fmla="*/ 155 w 188"/>
              <a:gd name="T55" fmla="*/ 379 h 379"/>
              <a:gd name="T56" fmla="*/ 97 w 188"/>
              <a:gd name="T57" fmla="*/ 375 h 379"/>
              <a:gd name="T58" fmla="*/ 83 w 188"/>
              <a:gd name="T59" fmla="*/ 349 h 379"/>
              <a:gd name="T60" fmla="*/ 76 w 188"/>
              <a:gd name="T61" fmla="*/ 318 h 379"/>
              <a:gd name="T62" fmla="*/ 104 w 188"/>
              <a:gd name="T63" fmla="*/ 303 h 379"/>
              <a:gd name="T64" fmla="*/ 111 w 188"/>
              <a:gd name="T65" fmla="*/ 268 h 379"/>
              <a:gd name="T66" fmla="*/ 105 w 188"/>
              <a:gd name="T67" fmla="*/ 234 h 379"/>
              <a:gd name="T68" fmla="*/ 64 w 188"/>
              <a:gd name="T69" fmla="*/ 236 h 379"/>
              <a:gd name="T70" fmla="*/ 40 w 188"/>
              <a:gd name="T71" fmla="*/ 215 h 379"/>
              <a:gd name="T72" fmla="*/ 11 w 188"/>
              <a:gd name="T73" fmla="*/ 194 h 379"/>
              <a:gd name="T74" fmla="*/ 6 w 188"/>
              <a:gd name="T75" fmla="*/ 167 h 379"/>
              <a:gd name="T76" fmla="*/ 11 w 188"/>
              <a:gd name="T77" fmla="*/ 158 h 379"/>
              <a:gd name="T78" fmla="*/ 19 w 188"/>
              <a:gd name="T79" fmla="*/ 151 h 379"/>
              <a:gd name="T80" fmla="*/ 28 w 188"/>
              <a:gd name="T81" fmla="*/ 150 h 379"/>
              <a:gd name="T82" fmla="*/ 35 w 188"/>
              <a:gd name="T83" fmla="*/ 143 h 379"/>
              <a:gd name="T84" fmla="*/ 37 w 188"/>
              <a:gd name="T85" fmla="*/ 138 h 379"/>
              <a:gd name="T86" fmla="*/ 35 w 188"/>
              <a:gd name="T87" fmla="*/ 131 h 379"/>
              <a:gd name="T88" fmla="*/ 37 w 188"/>
              <a:gd name="T89" fmla="*/ 126 h 379"/>
              <a:gd name="T90" fmla="*/ 42 w 188"/>
              <a:gd name="T91" fmla="*/ 117 h 379"/>
              <a:gd name="T92" fmla="*/ 49 w 188"/>
              <a:gd name="T93" fmla="*/ 114 h 379"/>
              <a:gd name="T94" fmla="*/ 54 w 188"/>
              <a:gd name="T95" fmla="*/ 105 h 379"/>
              <a:gd name="T96" fmla="*/ 59 w 188"/>
              <a:gd name="T97" fmla="*/ 100 h 379"/>
              <a:gd name="T98" fmla="*/ 68 w 188"/>
              <a:gd name="T99" fmla="*/ 95 h 379"/>
              <a:gd name="T100" fmla="*/ 73 w 188"/>
              <a:gd name="T101" fmla="*/ 86 h 379"/>
              <a:gd name="T102" fmla="*/ 76 w 188"/>
              <a:gd name="T103" fmla="*/ 74 h 379"/>
              <a:gd name="T104" fmla="*/ 78 w 188"/>
              <a:gd name="T105" fmla="*/ 62 h 379"/>
              <a:gd name="T106" fmla="*/ 81 w 188"/>
              <a:gd name="T107" fmla="*/ 52 h 379"/>
              <a:gd name="T108" fmla="*/ 85 w 188"/>
              <a:gd name="T109" fmla="*/ 41 h 379"/>
              <a:gd name="T110" fmla="*/ 88 w 188"/>
              <a:gd name="T111" fmla="*/ 31 h 379"/>
              <a:gd name="T112" fmla="*/ 90 w 188"/>
              <a:gd name="T113" fmla="*/ 19 h 379"/>
              <a:gd name="T114" fmla="*/ 95 w 188"/>
              <a:gd name="T115" fmla="*/ 10 h 379"/>
              <a:gd name="T116" fmla="*/ 100 w 188"/>
              <a:gd name="T117" fmla="*/ 2 h 379"/>
              <a:gd name="T118" fmla="*/ 105 w 188"/>
              <a:gd name="T119" fmla="*/ 3 h 379"/>
              <a:gd name="T120" fmla="*/ 116 w 188"/>
              <a:gd name="T121" fmla="*/ 10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8" h="379">
                <a:moveTo>
                  <a:pt x="119" y="12"/>
                </a:moveTo>
                <a:lnTo>
                  <a:pt x="121" y="12"/>
                </a:lnTo>
                <a:lnTo>
                  <a:pt x="123" y="14"/>
                </a:lnTo>
                <a:lnTo>
                  <a:pt x="121" y="14"/>
                </a:lnTo>
                <a:lnTo>
                  <a:pt x="123" y="14"/>
                </a:lnTo>
                <a:lnTo>
                  <a:pt x="124" y="14"/>
                </a:lnTo>
                <a:lnTo>
                  <a:pt x="124" y="15"/>
                </a:lnTo>
                <a:lnTo>
                  <a:pt x="126" y="15"/>
                </a:lnTo>
                <a:lnTo>
                  <a:pt x="126" y="17"/>
                </a:lnTo>
                <a:lnTo>
                  <a:pt x="128" y="17"/>
                </a:lnTo>
                <a:lnTo>
                  <a:pt x="126" y="17"/>
                </a:lnTo>
                <a:lnTo>
                  <a:pt x="126" y="19"/>
                </a:lnTo>
                <a:lnTo>
                  <a:pt x="128" y="19"/>
                </a:lnTo>
                <a:lnTo>
                  <a:pt x="128" y="21"/>
                </a:lnTo>
                <a:lnTo>
                  <a:pt x="130" y="21"/>
                </a:lnTo>
                <a:lnTo>
                  <a:pt x="131" y="22"/>
                </a:lnTo>
                <a:lnTo>
                  <a:pt x="131" y="24"/>
                </a:lnTo>
                <a:lnTo>
                  <a:pt x="133" y="24"/>
                </a:lnTo>
                <a:lnTo>
                  <a:pt x="131" y="24"/>
                </a:lnTo>
                <a:lnTo>
                  <a:pt x="131" y="26"/>
                </a:lnTo>
                <a:lnTo>
                  <a:pt x="133" y="26"/>
                </a:lnTo>
                <a:lnTo>
                  <a:pt x="133" y="27"/>
                </a:lnTo>
                <a:lnTo>
                  <a:pt x="133" y="29"/>
                </a:lnTo>
                <a:lnTo>
                  <a:pt x="131" y="29"/>
                </a:lnTo>
                <a:lnTo>
                  <a:pt x="130" y="29"/>
                </a:lnTo>
                <a:lnTo>
                  <a:pt x="130" y="31"/>
                </a:lnTo>
                <a:lnTo>
                  <a:pt x="131" y="31"/>
                </a:lnTo>
                <a:lnTo>
                  <a:pt x="131" y="33"/>
                </a:lnTo>
                <a:lnTo>
                  <a:pt x="130" y="33"/>
                </a:lnTo>
                <a:lnTo>
                  <a:pt x="131" y="33"/>
                </a:lnTo>
                <a:lnTo>
                  <a:pt x="133" y="33"/>
                </a:lnTo>
                <a:lnTo>
                  <a:pt x="135" y="33"/>
                </a:lnTo>
                <a:lnTo>
                  <a:pt x="136" y="33"/>
                </a:lnTo>
                <a:lnTo>
                  <a:pt x="138" y="33"/>
                </a:lnTo>
                <a:lnTo>
                  <a:pt x="138" y="34"/>
                </a:lnTo>
                <a:lnTo>
                  <a:pt x="140" y="34"/>
                </a:lnTo>
                <a:lnTo>
                  <a:pt x="142" y="34"/>
                </a:lnTo>
                <a:lnTo>
                  <a:pt x="142" y="36"/>
                </a:lnTo>
                <a:lnTo>
                  <a:pt x="143" y="36"/>
                </a:lnTo>
                <a:lnTo>
                  <a:pt x="143" y="38"/>
                </a:lnTo>
                <a:lnTo>
                  <a:pt x="145" y="38"/>
                </a:lnTo>
                <a:lnTo>
                  <a:pt x="145" y="39"/>
                </a:lnTo>
                <a:lnTo>
                  <a:pt x="145" y="41"/>
                </a:lnTo>
                <a:lnTo>
                  <a:pt x="145" y="43"/>
                </a:lnTo>
                <a:lnTo>
                  <a:pt x="147" y="43"/>
                </a:lnTo>
                <a:lnTo>
                  <a:pt x="148" y="43"/>
                </a:lnTo>
                <a:lnTo>
                  <a:pt x="148" y="45"/>
                </a:lnTo>
                <a:lnTo>
                  <a:pt x="148" y="46"/>
                </a:lnTo>
                <a:lnTo>
                  <a:pt x="150" y="46"/>
                </a:lnTo>
                <a:lnTo>
                  <a:pt x="152" y="46"/>
                </a:lnTo>
                <a:lnTo>
                  <a:pt x="152" y="45"/>
                </a:lnTo>
                <a:lnTo>
                  <a:pt x="154" y="45"/>
                </a:lnTo>
                <a:lnTo>
                  <a:pt x="162" y="46"/>
                </a:lnTo>
                <a:lnTo>
                  <a:pt x="162" y="48"/>
                </a:lnTo>
                <a:lnTo>
                  <a:pt x="162" y="52"/>
                </a:lnTo>
                <a:lnTo>
                  <a:pt x="162" y="55"/>
                </a:lnTo>
                <a:lnTo>
                  <a:pt x="160" y="57"/>
                </a:lnTo>
                <a:lnTo>
                  <a:pt x="162" y="60"/>
                </a:lnTo>
                <a:lnTo>
                  <a:pt x="162" y="64"/>
                </a:lnTo>
                <a:lnTo>
                  <a:pt x="160" y="65"/>
                </a:lnTo>
                <a:lnTo>
                  <a:pt x="160" y="69"/>
                </a:lnTo>
                <a:lnTo>
                  <a:pt x="160" y="72"/>
                </a:lnTo>
                <a:lnTo>
                  <a:pt x="160" y="74"/>
                </a:lnTo>
                <a:lnTo>
                  <a:pt x="159" y="77"/>
                </a:lnTo>
                <a:lnTo>
                  <a:pt x="159" y="79"/>
                </a:lnTo>
                <a:lnTo>
                  <a:pt x="157" y="81"/>
                </a:lnTo>
                <a:lnTo>
                  <a:pt x="155" y="83"/>
                </a:lnTo>
                <a:lnTo>
                  <a:pt x="152" y="83"/>
                </a:lnTo>
                <a:lnTo>
                  <a:pt x="150" y="84"/>
                </a:lnTo>
                <a:lnTo>
                  <a:pt x="148" y="84"/>
                </a:lnTo>
                <a:lnTo>
                  <a:pt x="145" y="86"/>
                </a:lnTo>
                <a:lnTo>
                  <a:pt x="143" y="86"/>
                </a:lnTo>
                <a:lnTo>
                  <a:pt x="142" y="88"/>
                </a:lnTo>
                <a:lnTo>
                  <a:pt x="140" y="89"/>
                </a:lnTo>
                <a:lnTo>
                  <a:pt x="138" y="91"/>
                </a:lnTo>
                <a:lnTo>
                  <a:pt x="136" y="93"/>
                </a:lnTo>
                <a:lnTo>
                  <a:pt x="135" y="95"/>
                </a:lnTo>
                <a:lnTo>
                  <a:pt x="133" y="95"/>
                </a:lnTo>
                <a:lnTo>
                  <a:pt x="131" y="96"/>
                </a:lnTo>
                <a:lnTo>
                  <a:pt x="130" y="98"/>
                </a:lnTo>
                <a:lnTo>
                  <a:pt x="128" y="100"/>
                </a:lnTo>
                <a:lnTo>
                  <a:pt x="126" y="101"/>
                </a:lnTo>
                <a:lnTo>
                  <a:pt x="124" y="103"/>
                </a:lnTo>
                <a:lnTo>
                  <a:pt x="123" y="103"/>
                </a:lnTo>
                <a:lnTo>
                  <a:pt x="121" y="105"/>
                </a:lnTo>
                <a:lnTo>
                  <a:pt x="119" y="107"/>
                </a:lnTo>
                <a:lnTo>
                  <a:pt x="117" y="108"/>
                </a:lnTo>
                <a:lnTo>
                  <a:pt x="116" y="108"/>
                </a:lnTo>
                <a:lnTo>
                  <a:pt x="114" y="110"/>
                </a:lnTo>
                <a:lnTo>
                  <a:pt x="111" y="112"/>
                </a:lnTo>
                <a:lnTo>
                  <a:pt x="111" y="114"/>
                </a:lnTo>
                <a:lnTo>
                  <a:pt x="109" y="114"/>
                </a:lnTo>
                <a:lnTo>
                  <a:pt x="111" y="115"/>
                </a:lnTo>
                <a:lnTo>
                  <a:pt x="111" y="119"/>
                </a:lnTo>
                <a:lnTo>
                  <a:pt x="112" y="120"/>
                </a:lnTo>
                <a:lnTo>
                  <a:pt x="112" y="122"/>
                </a:lnTo>
                <a:lnTo>
                  <a:pt x="114" y="126"/>
                </a:lnTo>
                <a:lnTo>
                  <a:pt x="114" y="127"/>
                </a:lnTo>
                <a:lnTo>
                  <a:pt x="114" y="129"/>
                </a:lnTo>
                <a:lnTo>
                  <a:pt x="116" y="131"/>
                </a:lnTo>
                <a:lnTo>
                  <a:pt x="117" y="134"/>
                </a:lnTo>
                <a:lnTo>
                  <a:pt x="117" y="136"/>
                </a:lnTo>
                <a:lnTo>
                  <a:pt x="119" y="138"/>
                </a:lnTo>
                <a:lnTo>
                  <a:pt x="121" y="139"/>
                </a:lnTo>
                <a:lnTo>
                  <a:pt x="121" y="141"/>
                </a:lnTo>
                <a:lnTo>
                  <a:pt x="123" y="143"/>
                </a:lnTo>
                <a:lnTo>
                  <a:pt x="124" y="146"/>
                </a:lnTo>
                <a:lnTo>
                  <a:pt x="126" y="146"/>
                </a:lnTo>
                <a:lnTo>
                  <a:pt x="128" y="148"/>
                </a:lnTo>
                <a:lnTo>
                  <a:pt x="130" y="150"/>
                </a:lnTo>
                <a:lnTo>
                  <a:pt x="131" y="150"/>
                </a:lnTo>
                <a:lnTo>
                  <a:pt x="133" y="151"/>
                </a:lnTo>
                <a:lnTo>
                  <a:pt x="136" y="153"/>
                </a:lnTo>
                <a:lnTo>
                  <a:pt x="138" y="153"/>
                </a:lnTo>
                <a:lnTo>
                  <a:pt x="142" y="153"/>
                </a:lnTo>
                <a:lnTo>
                  <a:pt x="143" y="155"/>
                </a:lnTo>
                <a:lnTo>
                  <a:pt x="147" y="157"/>
                </a:lnTo>
                <a:lnTo>
                  <a:pt x="148" y="157"/>
                </a:lnTo>
                <a:lnTo>
                  <a:pt x="150" y="158"/>
                </a:lnTo>
                <a:lnTo>
                  <a:pt x="152" y="160"/>
                </a:lnTo>
                <a:lnTo>
                  <a:pt x="152" y="162"/>
                </a:lnTo>
                <a:lnTo>
                  <a:pt x="152" y="165"/>
                </a:lnTo>
                <a:lnTo>
                  <a:pt x="154" y="167"/>
                </a:lnTo>
                <a:lnTo>
                  <a:pt x="155" y="169"/>
                </a:lnTo>
                <a:lnTo>
                  <a:pt x="157" y="169"/>
                </a:lnTo>
                <a:lnTo>
                  <a:pt x="160" y="170"/>
                </a:lnTo>
                <a:lnTo>
                  <a:pt x="162" y="170"/>
                </a:lnTo>
                <a:lnTo>
                  <a:pt x="164" y="172"/>
                </a:lnTo>
                <a:lnTo>
                  <a:pt x="166" y="175"/>
                </a:lnTo>
                <a:lnTo>
                  <a:pt x="167" y="177"/>
                </a:lnTo>
                <a:lnTo>
                  <a:pt x="167" y="179"/>
                </a:lnTo>
                <a:lnTo>
                  <a:pt x="171" y="181"/>
                </a:lnTo>
                <a:lnTo>
                  <a:pt x="171" y="182"/>
                </a:lnTo>
                <a:lnTo>
                  <a:pt x="173" y="184"/>
                </a:lnTo>
                <a:lnTo>
                  <a:pt x="174" y="186"/>
                </a:lnTo>
                <a:lnTo>
                  <a:pt x="174" y="189"/>
                </a:lnTo>
                <a:lnTo>
                  <a:pt x="173" y="193"/>
                </a:lnTo>
                <a:lnTo>
                  <a:pt x="174" y="194"/>
                </a:lnTo>
                <a:lnTo>
                  <a:pt x="174" y="196"/>
                </a:lnTo>
                <a:lnTo>
                  <a:pt x="176" y="198"/>
                </a:lnTo>
                <a:lnTo>
                  <a:pt x="176" y="201"/>
                </a:lnTo>
                <a:lnTo>
                  <a:pt x="178" y="203"/>
                </a:lnTo>
                <a:lnTo>
                  <a:pt x="178" y="206"/>
                </a:lnTo>
                <a:lnTo>
                  <a:pt x="178" y="210"/>
                </a:lnTo>
                <a:lnTo>
                  <a:pt x="176" y="212"/>
                </a:lnTo>
                <a:lnTo>
                  <a:pt x="176" y="215"/>
                </a:lnTo>
                <a:lnTo>
                  <a:pt x="176" y="219"/>
                </a:lnTo>
                <a:lnTo>
                  <a:pt x="176" y="220"/>
                </a:lnTo>
                <a:lnTo>
                  <a:pt x="176" y="224"/>
                </a:lnTo>
                <a:lnTo>
                  <a:pt x="178" y="225"/>
                </a:lnTo>
                <a:lnTo>
                  <a:pt x="178" y="227"/>
                </a:lnTo>
                <a:lnTo>
                  <a:pt x="179" y="229"/>
                </a:lnTo>
                <a:lnTo>
                  <a:pt x="181" y="229"/>
                </a:lnTo>
                <a:lnTo>
                  <a:pt x="185" y="231"/>
                </a:lnTo>
                <a:lnTo>
                  <a:pt x="186" y="232"/>
                </a:lnTo>
                <a:lnTo>
                  <a:pt x="186" y="234"/>
                </a:lnTo>
                <a:lnTo>
                  <a:pt x="186" y="237"/>
                </a:lnTo>
                <a:lnTo>
                  <a:pt x="186" y="239"/>
                </a:lnTo>
                <a:lnTo>
                  <a:pt x="185" y="243"/>
                </a:lnTo>
                <a:lnTo>
                  <a:pt x="185" y="244"/>
                </a:lnTo>
                <a:lnTo>
                  <a:pt x="185" y="248"/>
                </a:lnTo>
                <a:lnTo>
                  <a:pt x="185" y="251"/>
                </a:lnTo>
                <a:lnTo>
                  <a:pt x="183" y="253"/>
                </a:lnTo>
                <a:lnTo>
                  <a:pt x="181" y="255"/>
                </a:lnTo>
                <a:lnTo>
                  <a:pt x="179" y="256"/>
                </a:lnTo>
                <a:lnTo>
                  <a:pt x="178" y="258"/>
                </a:lnTo>
                <a:lnTo>
                  <a:pt x="178" y="260"/>
                </a:lnTo>
                <a:lnTo>
                  <a:pt x="176" y="262"/>
                </a:lnTo>
                <a:lnTo>
                  <a:pt x="176" y="265"/>
                </a:lnTo>
                <a:lnTo>
                  <a:pt x="174" y="267"/>
                </a:lnTo>
                <a:lnTo>
                  <a:pt x="174" y="270"/>
                </a:lnTo>
                <a:lnTo>
                  <a:pt x="174" y="274"/>
                </a:lnTo>
                <a:lnTo>
                  <a:pt x="174" y="275"/>
                </a:lnTo>
                <a:lnTo>
                  <a:pt x="173" y="279"/>
                </a:lnTo>
                <a:lnTo>
                  <a:pt x="174" y="280"/>
                </a:lnTo>
                <a:lnTo>
                  <a:pt x="174" y="282"/>
                </a:lnTo>
                <a:lnTo>
                  <a:pt x="174" y="286"/>
                </a:lnTo>
                <a:lnTo>
                  <a:pt x="174" y="289"/>
                </a:lnTo>
                <a:lnTo>
                  <a:pt x="173" y="291"/>
                </a:lnTo>
                <a:lnTo>
                  <a:pt x="171" y="293"/>
                </a:lnTo>
                <a:lnTo>
                  <a:pt x="169" y="294"/>
                </a:lnTo>
                <a:lnTo>
                  <a:pt x="171" y="298"/>
                </a:lnTo>
                <a:lnTo>
                  <a:pt x="173" y="298"/>
                </a:lnTo>
                <a:lnTo>
                  <a:pt x="173" y="301"/>
                </a:lnTo>
                <a:lnTo>
                  <a:pt x="176" y="301"/>
                </a:lnTo>
                <a:lnTo>
                  <a:pt x="178" y="303"/>
                </a:lnTo>
                <a:lnTo>
                  <a:pt x="181" y="303"/>
                </a:lnTo>
                <a:lnTo>
                  <a:pt x="183" y="303"/>
                </a:lnTo>
                <a:lnTo>
                  <a:pt x="186" y="305"/>
                </a:lnTo>
                <a:lnTo>
                  <a:pt x="186" y="306"/>
                </a:lnTo>
                <a:lnTo>
                  <a:pt x="186" y="310"/>
                </a:lnTo>
                <a:lnTo>
                  <a:pt x="188" y="311"/>
                </a:lnTo>
                <a:lnTo>
                  <a:pt x="188" y="315"/>
                </a:lnTo>
                <a:lnTo>
                  <a:pt x="186" y="317"/>
                </a:lnTo>
                <a:lnTo>
                  <a:pt x="185" y="318"/>
                </a:lnTo>
                <a:lnTo>
                  <a:pt x="185" y="320"/>
                </a:lnTo>
                <a:lnTo>
                  <a:pt x="183" y="322"/>
                </a:lnTo>
                <a:lnTo>
                  <a:pt x="181" y="324"/>
                </a:lnTo>
                <a:lnTo>
                  <a:pt x="181" y="327"/>
                </a:lnTo>
                <a:lnTo>
                  <a:pt x="181" y="330"/>
                </a:lnTo>
                <a:lnTo>
                  <a:pt x="179" y="332"/>
                </a:lnTo>
                <a:lnTo>
                  <a:pt x="181" y="336"/>
                </a:lnTo>
                <a:lnTo>
                  <a:pt x="181" y="337"/>
                </a:lnTo>
                <a:lnTo>
                  <a:pt x="183" y="339"/>
                </a:lnTo>
                <a:lnTo>
                  <a:pt x="185" y="341"/>
                </a:lnTo>
                <a:lnTo>
                  <a:pt x="186" y="342"/>
                </a:lnTo>
                <a:lnTo>
                  <a:pt x="186" y="344"/>
                </a:lnTo>
                <a:lnTo>
                  <a:pt x="186" y="348"/>
                </a:lnTo>
                <a:lnTo>
                  <a:pt x="186" y="351"/>
                </a:lnTo>
                <a:lnTo>
                  <a:pt x="186" y="353"/>
                </a:lnTo>
                <a:lnTo>
                  <a:pt x="186" y="356"/>
                </a:lnTo>
                <a:lnTo>
                  <a:pt x="186" y="360"/>
                </a:lnTo>
                <a:lnTo>
                  <a:pt x="186" y="361"/>
                </a:lnTo>
                <a:lnTo>
                  <a:pt x="186" y="365"/>
                </a:lnTo>
                <a:lnTo>
                  <a:pt x="185" y="367"/>
                </a:lnTo>
                <a:lnTo>
                  <a:pt x="185" y="370"/>
                </a:lnTo>
                <a:lnTo>
                  <a:pt x="183" y="372"/>
                </a:lnTo>
                <a:lnTo>
                  <a:pt x="181" y="373"/>
                </a:lnTo>
                <a:lnTo>
                  <a:pt x="179" y="375"/>
                </a:lnTo>
                <a:lnTo>
                  <a:pt x="179" y="377"/>
                </a:lnTo>
                <a:lnTo>
                  <a:pt x="178" y="379"/>
                </a:lnTo>
                <a:lnTo>
                  <a:pt x="171" y="379"/>
                </a:lnTo>
                <a:lnTo>
                  <a:pt x="162" y="379"/>
                </a:lnTo>
                <a:lnTo>
                  <a:pt x="155" y="379"/>
                </a:lnTo>
                <a:lnTo>
                  <a:pt x="154" y="377"/>
                </a:lnTo>
                <a:lnTo>
                  <a:pt x="147" y="377"/>
                </a:lnTo>
                <a:lnTo>
                  <a:pt x="138" y="377"/>
                </a:lnTo>
                <a:lnTo>
                  <a:pt x="130" y="377"/>
                </a:lnTo>
                <a:lnTo>
                  <a:pt x="121" y="377"/>
                </a:lnTo>
                <a:lnTo>
                  <a:pt x="112" y="377"/>
                </a:lnTo>
                <a:lnTo>
                  <a:pt x="105" y="377"/>
                </a:lnTo>
                <a:lnTo>
                  <a:pt x="97" y="375"/>
                </a:lnTo>
                <a:lnTo>
                  <a:pt x="88" y="375"/>
                </a:lnTo>
                <a:lnTo>
                  <a:pt x="85" y="373"/>
                </a:lnTo>
                <a:lnTo>
                  <a:pt x="85" y="368"/>
                </a:lnTo>
                <a:lnTo>
                  <a:pt x="86" y="365"/>
                </a:lnTo>
                <a:lnTo>
                  <a:pt x="90" y="360"/>
                </a:lnTo>
                <a:lnTo>
                  <a:pt x="90" y="355"/>
                </a:lnTo>
                <a:lnTo>
                  <a:pt x="86" y="351"/>
                </a:lnTo>
                <a:lnTo>
                  <a:pt x="83" y="349"/>
                </a:lnTo>
                <a:lnTo>
                  <a:pt x="80" y="346"/>
                </a:lnTo>
                <a:lnTo>
                  <a:pt x="76" y="342"/>
                </a:lnTo>
                <a:lnTo>
                  <a:pt x="74" y="339"/>
                </a:lnTo>
                <a:lnTo>
                  <a:pt x="73" y="334"/>
                </a:lnTo>
                <a:lnTo>
                  <a:pt x="71" y="329"/>
                </a:lnTo>
                <a:lnTo>
                  <a:pt x="71" y="327"/>
                </a:lnTo>
                <a:lnTo>
                  <a:pt x="73" y="322"/>
                </a:lnTo>
                <a:lnTo>
                  <a:pt x="76" y="318"/>
                </a:lnTo>
                <a:lnTo>
                  <a:pt x="78" y="317"/>
                </a:lnTo>
                <a:lnTo>
                  <a:pt x="80" y="317"/>
                </a:lnTo>
                <a:lnTo>
                  <a:pt x="85" y="313"/>
                </a:lnTo>
                <a:lnTo>
                  <a:pt x="88" y="311"/>
                </a:lnTo>
                <a:lnTo>
                  <a:pt x="92" y="310"/>
                </a:lnTo>
                <a:lnTo>
                  <a:pt x="97" y="306"/>
                </a:lnTo>
                <a:lnTo>
                  <a:pt x="100" y="305"/>
                </a:lnTo>
                <a:lnTo>
                  <a:pt x="104" y="303"/>
                </a:lnTo>
                <a:lnTo>
                  <a:pt x="107" y="299"/>
                </a:lnTo>
                <a:lnTo>
                  <a:pt x="111" y="296"/>
                </a:lnTo>
                <a:lnTo>
                  <a:pt x="112" y="291"/>
                </a:lnTo>
                <a:lnTo>
                  <a:pt x="112" y="287"/>
                </a:lnTo>
                <a:lnTo>
                  <a:pt x="112" y="284"/>
                </a:lnTo>
                <a:lnTo>
                  <a:pt x="112" y="279"/>
                </a:lnTo>
                <a:lnTo>
                  <a:pt x="111" y="275"/>
                </a:lnTo>
                <a:lnTo>
                  <a:pt x="111" y="268"/>
                </a:lnTo>
                <a:lnTo>
                  <a:pt x="111" y="263"/>
                </a:lnTo>
                <a:lnTo>
                  <a:pt x="112" y="258"/>
                </a:lnTo>
                <a:lnTo>
                  <a:pt x="112" y="255"/>
                </a:lnTo>
                <a:lnTo>
                  <a:pt x="112" y="248"/>
                </a:lnTo>
                <a:lnTo>
                  <a:pt x="114" y="246"/>
                </a:lnTo>
                <a:lnTo>
                  <a:pt x="112" y="241"/>
                </a:lnTo>
                <a:lnTo>
                  <a:pt x="109" y="237"/>
                </a:lnTo>
                <a:lnTo>
                  <a:pt x="105" y="234"/>
                </a:lnTo>
                <a:lnTo>
                  <a:pt x="100" y="234"/>
                </a:lnTo>
                <a:lnTo>
                  <a:pt x="95" y="234"/>
                </a:lnTo>
                <a:lnTo>
                  <a:pt x="90" y="236"/>
                </a:lnTo>
                <a:lnTo>
                  <a:pt x="85" y="237"/>
                </a:lnTo>
                <a:lnTo>
                  <a:pt x="80" y="237"/>
                </a:lnTo>
                <a:lnTo>
                  <a:pt x="76" y="237"/>
                </a:lnTo>
                <a:lnTo>
                  <a:pt x="69" y="237"/>
                </a:lnTo>
                <a:lnTo>
                  <a:pt x="64" y="236"/>
                </a:lnTo>
                <a:lnTo>
                  <a:pt x="59" y="234"/>
                </a:lnTo>
                <a:lnTo>
                  <a:pt x="55" y="231"/>
                </a:lnTo>
                <a:lnTo>
                  <a:pt x="52" y="229"/>
                </a:lnTo>
                <a:lnTo>
                  <a:pt x="49" y="225"/>
                </a:lnTo>
                <a:lnTo>
                  <a:pt x="47" y="225"/>
                </a:lnTo>
                <a:lnTo>
                  <a:pt x="45" y="222"/>
                </a:lnTo>
                <a:lnTo>
                  <a:pt x="42" y="219"/>
                </a:lnTo>
                <a:lnTo>
                  <a:pt x="40" y="215"/>
                </a:lnTo>
                <a:lnTo>
                  <a:pt x="38" y="210"/>
                </a:lnTo>
                <a:lnTo>
                  <a:pt x="37" y="206"/>
                </a:lnTo>
                <a:lnTo>
                  <a:pt x="31" y="205"/>
                </a:lnTo>
                <a:lnTo>
                  <a:pt x="26" y="203"/>
                </a:lnTo>
                <a:lnTo>
                  <a:pt x="23" y="203"/>
                </a:lnTo>
                <a:lnTo>
                  <a:pt x="18" y="201"/>
                </a:lnTo>
                <a:lnTo>
                  <a:pt x="14" y="200"/>
                </a:lnTo>
                <a:lnTo>
                  <a:pt x="11" y="194"/>
                </a:lnTo>
                <a:lnTo>
                  <a:pt x="11" y="189"/>
                </a:lnTo>
                <a:lnTo>
                  <a:pt x="9" y="186"/>
                </a:lnTo>
                <a:lnTo>
                  <a:pt x="6" y="182"/>
                </a:lnTo>
                <a:lnTo>
                  <a:pt x="2" y="179"/>
                </a:lnTo>
                <a:lnTo>
                  <a:pt x="0" y="177"/>
                </a:lnTo>
                <a:lnTo>
                  <a:pt x="6" y="170"/>
                </a:lnTo>
                <a:lnTo>
                  <a:pt x="6" y="169"/>
                </a:lnTo>
                <a:lnTo>
                  <a:pt x="6" y="167"/>
                </a:lnTo>
                <a:lnTo>
                  <a:pt x="6" y="165"/>
                </a:lnTo>
                <a:lnTo>
                  <a:pt x="7" y="165"/>
                </a:lnTo>
                <a:lnTo>
                  <a:pt x="7" y="163"/>
                </a:lnTo>
                <a:lnTo>
                  <a:pt x="9" y="163"/>
                </a:lnTo>
                <a:lnTo>
                  <a:pt x="9" y="162"/>
                </a:lnTo>
                <a:lnTo>
                  <a:pt x="11" y="162"/>
                </a:lnTo>
                <a:lnTo>
                  <a:pt x="11" y="160"/>
                </a:lnTo>
                <a:lnTo>
                  <a:pt x="11" y="158"/>
                </a:lnTo>
                <a:lnTo>
                  <a:pt x="12" y="158"/>
                </a:lnTo>
                <a:lnTo>
                  <a:pt x="12" y="157"/>
                </a:lnTo>
                <a:lnTo>
                  <a:pt x="14" y="157"/>
                </a:lnTo>
                <a:lnTo>
                  <a:pt x="14" y="155"/>
                </a:lnTo>
                <a:lnTo>
                  <a:pt x="14" y="153"/>
                </a:lnTo>
                <a:lnTo>
                  <a:pt x="16" y="153"/>
                </a:lnTo>
                <a:lnTo>
                  <a:pt x="18" y="153"/>
                </a:lnTo>
                <a:lnTo>
                  <a:pt x="19" y="151"/>
                </a:lnTo>
                <a:lnTo>
                  <a:pt x="19" y="153"/>
                </a:lnTo>
                <a:lnTo>
                  <a:pt x="19" y="151"/>
                </a:lnTo>
                <a:lnTo>
                  <a:pt x="21" y="151"/>
                </a:lnTo>
                <a:lnTo>
                  <a:pt x="23" y="151"/>
                </a:lnTo>
                <a:lnTo>
                  <a:pt x="23" y="150"/>
                </a:lnTo>
                <a:lnTo>
                  <a:pt x="25" y="150"/>
                </a:lnTo>
                <a:lnTo>
                  <a:pt x="26" y="150"/>
                </a:lnTo>
                <a:lnTo>
                  <a:pt x="28" y="150"/>
                </a:lnTo>
                <a:lnTo>
                  <a:pt x="30" y="150"/>
                </a:lnTo>
                <a:lnTo>
                  <a:pt x="30" y="148"/>
                </a:lnTo>
                <a:lnTo>
                  <a:pt x="31" y="148"/>
                </a:lnTo>
                <a:lnTo>
                  <a:pt x="31" y="146"/>
                </a:lnTo>
                <a:lnTo>
                  <a:pt x="33" y="146"/>
                </a:lnTo>
                <a:lnTo>
                  <a:pt x="33" y="144"/>
                </a:lnTo>
                <a:lnTo>
                  <a:pt x="35" y="144"/>
                </a:lnTo>
                <a:lnTo>
                  <a:pt x="35" y="143"/>
                </a:lnTo>
                <a:lnTo>
                  <a:pt x="37" y="143"/>
                </a:lnTo>
                <a:lnTo>
                  <a:pt x="37" y="141"/>
                </a:lnTo>
                <a:lnTo>
                  <a:pt x="38" y="141"/>
                </a:lnTo>
                <a:lnTo>
                  <a:pt x="38" y="139"/>
                </a:lnTo>
                <a:lnTo>
                  <a:pt x="38" y="138"/>
                </a:lnTo>
                <a:lnTo>
                  <a:pt x="37" y="138"/>
                </a:lnTo>
                <a:lnTo>
                  <a:pt x="37" y="139"/>
                </a:lnTo>
                <a:lnTo>
                  <a:pt x="37" y="138"/>
                </a:lnTo>
                <a:lnTo>
                  <a:pt x="35" y="138"/>
                </a:lnTo>
                <a:lnTo>
                  <a:pt x="35" y="136"/>
                </a:lnTo>
                <a:lnTo>
                  <a:pt x="35" y="134"/>
                </a:lnTo>
                <a:lnTo>
                  <a:pt x="37" y="134"/>
                </a:lnTo>
                <a:lnTo>
                  <a:pt x="37" y="132"/>
                </a:lnTo>
                <a:lnTo>
                  <a:pt x="35" y="132"/>
                </a:lnTo>
                <a:lnTo>
                  <a:pt x="37" y="132"/>
                </a:lnTo>
                <a:lnTo>
                  <a:pt x="35" y="131"/>
                </a:lnTo>
                <a:lnTo>
                  <a:pt x="37" y="131"/>
                </a:lnTo>
                <a:lnTo>
                  <a:pt x="35" y="131"/>
                </a:lnTo>
                <a:lnTo>
                  <a:pt x="35" y="129"/>
                </a:lnTo>
                <a:lnTo>
                  <a:pt x="37" y="129"/>
                </a:lnTo>
                <a:lnTo>
                  <a:pt x="35" y="129"/>
                </a:lnTo>
                <a:lnTo>
                  <a:pt x="35" y="127"/>
                </a:lnTo>
                <a:lnTo>
                  <a:pt x="37" y="127"/>
                </a:lnTo>
                <a:lnTo>
                  <a:pt x="37" y="126"/>
                </a:lnTo>
                <a:lnTo>
                  <a:pt x="37" y="124"/>
                </a:lnTo>
                <a:lnTo>
                  <a:pt x="37" y="122"/>
                </a:lnTo>
                <a:lnTo>
                  <a:pt x="37" y="120"/>
                </a:lnTo>
                <a:lnTo>
                  <a:pt x="38" y="120"/>
                </a:lnTo>
                <a:lnTo>
                  <a:pt x="40" y="120"/>
                </a:lnTo>
                <a:lnTo>
                  <a:pt x="40" y="119"/>
                </a:lnTo>
                <a:lnTo>
                  <a:pt x="42" y="119"/>
                </a:lnTo>
                <a:lnTo>
                  <a:pt x="42" y="117"/>
                </a:lnTo>
                <a:lnTo>
                  <a:pt x="42" y="119"/>
                </a:lnTo>
                <a:lnTo>
                  <a:pt x="43" y="119"/>
                </a:lnTo>
                <a:lnTo>
                  <a:pt x="43" y="117"/>
                </a:lnTo>
                <a:lnTo>
                  <a:pt x="45" y="117"/>
                </a:lnTo>
                <a:lnTo>
                  <a:pt x="45" y="115"/>
                </a:lnTo>
                <a:lnTo>
                  <a:pt x="47" y="115"/>
                </a:lnTo>
                <a:lnTo>
                  <a:pt x="49" y="115"/>
                </a:lnTo>
                <a:lnTo>
                  <a:pt x="49" y="114"/>
                </a:lnTo>
                <a:lnTo>
                  <a:pt x="50" y="114"/>
                </a:lnTo>
                <a:lnTo>
                  <a:pt x="50" y="112"/>
                </a:lnTo>
                <a:lnTo>
                  <a:pt x="50" y="110"/>
                </a:lnTo>
                <a:lnTo>
                  <a:pt x="50" y="108"/>
                </a:lnTo>
                <a:lnTo>
                  <a:pt x="52" y="108"/>
                </a:lnTo>
                <a:lnTo>
                  <a:pt x="52" y="107"/>
                </a:lnTo>
                <a:lnTo>
                  <a:pt x="54" y="107"/>
                </a:lnTo>
                <a:lnTo>
                  <a:pt x="54" y="105"/>
                </a:lnTo>
                <a:lnTo>
                  <a:pt x="54" y="103"/>
                </a:lnTo>
                <a:lnTo>
                  <a:pt x="55" y="103"/>
                </a:lnTo>
                <a:lnTo>
                  <a:pt x="57" y="103"/>
                </a:lnTo>
                <a:lnTo>
                  <a:pt x="59" y="103"/>
                </a:lnTo>
                <a:lnTo>
                  <a:pt x="59" y="101"/>
                </a:lnTo>
                <a:lnTo>
                  <a:pt x="61" y="101"/>
                </a:lnTo>
                <a:lnTo>
                  <a:pt x="61" y="100"/>
                </a:lnTo>
                <a:lnTo>
                  <a:pt x="59" y="100"/>
                </a:lnTo>
                <a:lnTo>
                  <a:pt x="61" y="100"/>
                </a:lnTo>
                <a:lnTo>
                  <a:pt x="61" y="98"/>
                </a:lnTo>
                <a:lnTo>
                  <a:pt x="62" y="98"/>
                </a:lnTo>
                <a:lnTo>
                  <a:pt x="62" y="96"/>
                </a:lnTo>
                <a:lnTo>
                  <a:pt x="64" y="96"/>
                </a:lnTo>
                <a:lnTo>
                  <a:pt x="66" y="96"/>
                </a:lnTo>
                <a:lnTo>
                  <a:pt x="66" y="95"/>
                </a:lnTo>
                <a:lnTo>
                  <a:pt x="68" y="95"/>
                </a:lnTo>
                <a:lnTo>
                  <a:pt x="68" y="93"/>
                </a:lnTo>
                <a:lnTo>
                  <a:pt x="69" y="93"/>
                </a:lnTo>
                <a:lnTo>
                  <a:pt x="69" y="91"/>
                </a:lnTo>
                <a:lnTo>
                  <a:pt x="71" y="91"/>
                </a:lnTo>
                <a:lnTo>
                  <a:pt x="71" y="89"/>
                </a:lnTo>
                <a:lnTo>
                  <a:pt x="71" y="88"/>
                </a:lnTo>
                <a:lnTo>
                  <a:pt x="71" y="86"/>
                </a:lnTo>
                <a:lnTo>
                  <a:pt x="73" y="86"/>
                </a:lnTo>
                <a:lnTo>
                  <a:pt x="73" y="84"/>
                </a:lnTo>
                <a:lnTo>
                  <a:pt x="73" y="83"/>
                </a:lnTo>
                <a:lnTo>
                  <a:pt x="73" y="81"/>
                </a:lnTo>
                <a:lnTo>
                  <a:pt x="74" y="79"/>
                </a:lnTo>
                <a:lnTo>
                  <a:pt x="74" y="77"/>
                </a:lnTo>
                <a:lnTo>
                  <a:pt x="74" y="76"/>
                </a:lnTo>
                <a:lnTo>
                  <a:pt x="74" y="74"/>
                </a:lnTo>
                <a:lnTo>
                  <a:pt x="76" y="74"/>
                </a:lnTo>
                <a:lnTo>
                  <a:pt x="76" y="72"/>
                </a:lnTo>
                <a:lnTo>
                  <a:pt x="76" y="70"/>
                </a:lnTo>
                <a:lnTo>
                  <a:pt x="76" y="69"/>
                </a:lnTo>
                <a:lnTo>
                  <a:pt x="76" y="67"/>
                </a:lnTo>
                <a:lnTo>
                  <a:pt x="78" y="67"/>
                </a:lnTo>
                <a:lnTo>
                  <a:pt x="78" y="65"/>
                </a:lnTo>
                <a:lnTo>
                  <a:pt x="78" y="64"/>
                </a:lnTo>
                <a:lnTo>
                  <a:pt x="78" y="62"/>
                </a:lnTo>
                <a:lnTo>
                  <a:pt x="80" y="62"/>
                </a:lnTo>
                <a:lnTo>
                  <a:pt x="80" y="60"/>
                </a:lnTo>
                <a:lnTo>
                  <a:pt x="80" y="58"/>
                </a:lnTo>
                <a:lnTo>
                  <a:pt x="80" y="57"/>
                </a:lnTo>
                <a:lnTo>
                  <a:pt x="80" y="55"/>
                </a:lnTo>
                <a:lnTo>
                  <a:pt x="81" y="55"/>
                </a:lnTo>
                <a:lnTo>
                  <a:pt x="81" y="53"/>
                </a:lnTo>
                <a:lnTo>
                  <a:pt x="81" y="52"/>
                </a:lnTo>
                <a:lnTo>
                  <a:pt x="81" y="50"/>
                </a:lnTo>
                <a:lnTo>
                  <a:pt x="83" y="50"/>
                </a:lnTo>
                <a:lnTo>
                  <a:pt x="83" y="48"/>
                </a:lnTo>
                <a:lnTo>
                  <a:pt x="83" y="46"/>
                </a:lnTo>
                <a:lnTo>
                  <a:pt x="83" y="45"/>
                </a:lnTo>
                <a:lnTo>
                  <a:pt x="83" y="43"/>
                </a:lnTo>
                <a:lnTo>
                  <a:pt x="85" y="43"/>
                </a:lnTo>
                <a:lnTo>
                  <a:pt x="85" y="41"/>
                </a:lnTo>
                <a:lnTo>
                  <a:pt x="85" y="39"/>
                </a:lnTo>
                <a:lnTo>
                  <a:pt x="85" y="38"/>
                </a:lnTo>
                <a:lnTo>
                  <a:pt x="86" y="38"/>
                </a:lnTo>
                <a:lnTo>
                  <a:pt x="86" y="36"/>
                </a:lnTo>
                <a:lnTo>
                  <a:pt x="86" y="34"/>
                </a:lnTo>
                <a:lnTo>
                  <a:pt x="86" y="33"/>
                </a:lnTo>
                <a:lnTo>
                  <a:pt x="86" y="31"/>
                </a:lnTo>
                <a:lnTo>
                  <a:pt x="88" y="31"/>
                </a:lnTo>
                <a:lnTo>
                  <a:pt x="88" y="29"/>
                </a:lnTo>
                <a:lnTo>
                  <a:pt x="88" y="27"/>
                </a:lnTo>
                <a:lnTo>
                  <a:pt x="88" y="26"/>
                </a:lnTo>
                <a:lnTo>
                  <a:pt x="90" y="26"/>
                </a:lnTo>
                <a:lnTo>
                  <a:pt x="90" y="24"/>
                </a:lnTo>
                <a:lnTo>
                  <a:pt x="90" y="22"/>
                </a:lnTo>
                <a:lnTo>
                  <a:pt x="90" y="21"/>
                </a:lnTo>
                <a:lnTo>
                  <a:pt x="90" y="19"/>
                </a:lnTo>
                <a:lnTo>
                  <a:pt x="90" y="17"/>
                </a:lnTo>
                <a:lnTo>
                  <a:pt x="90" y="15"/>
                </a:lnTo>
                <a:lnTo>
                  <a:pt x="92" y="15"/>
                </a:lnTo>
                <a:lnTo>
                  <a:pt x="92" y="14"/>
                </a:lnTo>
                <a:lnTo>
                  <a:pt x="92" y="12"/>
                </a:lnTo>
                <a:lnTo>
                  <a:pt x="93" y="12"/>
                </a:lnTo>
                <a:lnTo>
                  <a:pt x="93" y="10"/>
                </a:lnTo>
                <a:lnTo>
                  <a:pt x="95" y="10"/>
                </a:lnTo>
                <a:lnTo>
                  <a:pt x="95" y="8"/>
                </a:lnTo>
                <a:lnTo>
                  <a:pt x="97" y="8"/>
                </a:lnTo>
                <a:lnTo>
                  <a:pt x="97" y="7"/>
                </a:lnTo>
                <a:lnTo>
                  <a:pt x="99" y="7"/>
                </a:lnTo>
                <a:lnTo>
                  <a:pt x="99" y="5"/>
                </a:lnTo>
                <a:lnTo>
                  <a:pt x="99" y="3"/>
                </a:lnTo>
                <a:lnTo>
                  <a:pt x="100" y="3"/>
                </a:lnTo>
                <a:lnTo>
                  <a:pt x="100" y="2"/>
                </a:lnTo>
                <a:lnTo>
                  <a:pt x="100" y="0"/>
                </a:lnTo>
                <a:lnTo>
                  <a:pt x="102" y="0"/>
                </a:lnTo>
                <a:lnTo>
                  <a:pt x="104" y="0"/>
                </a:lnTo>
                <a:lnTo>
                  <a:pt x="105" y="0"/>
                </a:lnTo>
                <a:lnTo>
                  <a:pt x="105" y="2"/>
                </a:lnTo>
                <a:lnTo>
                  <a:pt x="107" y="2"/>
                </a:lnTo>
                <a:lnTo>
                  <a:pt x="107" y="3"/>
                </a:lnTo>
                <a:lnTo>
                  <a:pt x="105" y="3"/>
                </a:lnTo>
                <a:lnTo>
                  <a:pt x="107" y="3"/>
                </a:lnTo>
                <a:lnTo>
                  <a:pt x="109" y="5"/>
                </a:lnTo>
                <a:lnTo>
                  <a:pt x="111" y="5"/>
                </a:lnTo>
                <a:lnTo>
                  <a:pt x="111" y="7"/>
                </a:lnTo>
                <a:lnTo>
                  <a:pt x="112" y="7"/>
                </a:lnTo>
                <a:lnTo>
                  <a:pt x="112" y="8"/>
                </a:lnTo>
                <a:lnTo>
                  <a:pt x="114" y="8"/>
                </a:lnTo>
                <a:lnTo>
                  <a:pt x="116" y="10"/>
                </a:lnTo>
                <a:lnTo>
                  <a:pt x="117" y="10"/>
                </a:lnTo>
                <a:lnTo>
                  <a:pt x="117" y="12"/>
                </a:lnTo>
                <a:lnTo>
                  <a:pt x="119" y="12"/>
                </a:lnTo>
                <a:close/>
              </a:path>
            </a:pathLst>
          </a:custGeom>
          <a:solidFill>
            <a:schemeClr val="tx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39"/>
          <p:cNvSpPr>
            <a:spLocks/>
          </p:cNvSpPr>
          <p:nvPr/>
        </p:nvSpPr>
        <p:spPr bwMode="auto">
          <a:xfrm>
            <a:off x="6054801" y="4344967"/>
            <a:ext cx="486692" cy="859760"/>
          </a:xfrm>
          <a:custGeom>
            <a:avLst/>
            <a:gdLst>
              <a:gd name="T0" fmla="*/ 152 w 257"/>
              <a:gd name="T1" fmla="*/ 65 h 454"/>
              <a:gd name="T2" fmla="*/ 160 w 257"/>
              <a:gd name="T3" fmla="*/ 79 h 454"/>
              <a:gd name="T4" fmla="*/ 172 w 257"/>
              <a:gd name="T5" fmla="*/ 89 h 454"/>
              <a:gd name="T6" fmla="*/ 167 w 257"/>
              <a:gd name="T7" fmla="*/ 106 h 454"/>
              <a:gd name="T8" fmla="*/ 174 w 257"/>
              <a:gd name="T9" fmla="*/ 118 h 454"/>
              <a:gd name="T10" fmla="*/ 184 w 257"/>
              <a:gd name="T11" fmla="*/ 131 h 454"/>
              <a:gd name="T12" fmla="*/ 196 w 257"/>
              <a:gd name="T13" fmla="*/ 141 h 454"/>
              <a:gd name="T14" fmla="*/ 210 w 257"/>
              <a:gd name="T15" fmla="*/ 153 h 454"/>
              <a:gd name="T16" fmla="*/ 222 w 257"/>
              <a:gd name="T17" fmla="*/ 167 h 454"/>
              <a:gd name="T18" fmla="*/ 231 w 257"/>
              <a:gd name="T19" fmla="*/ 177 h 454"/>
              <a:gd name="T20" fmla="*/ 236 w 257"/>
              <a:gd name="T21" fmla="*/ 191 h 454"/>
              <a:gd name="T22" fmla="*/ 251 w 257"/>
              <a:gd name="T23" fmla="*/ 198 h 454"/>
              <a:gd name="T24" fmla="*/ 257 w 257"/>
              <a:gd name="T25" fmla="*/ 217 h 454"/>
              <a:gd name="T26" fmla="*/ 250 w 257"/>
              <a:gd name="T27" fmla="*/ 229 h 454"/>
              <a:gd name="T28" fmla="*/ 250 w 257"/>
              <a:gd name="T29" fmla="*/ 244 h 454"/>
              <a:gd name="T30" fmla="*/ 241 w 257"/>
              <a:gd name="T31" fmla="*/ 241 h 454"/>
              <a:gd name="T32" fmla="*/ 234 w 257"/>
              <a:gd name="T33" fmla="*/ 256 h 454"/>
              <a:gd name="T34" fmla="*/ 226 w 257"/>
              <a:gd name="T35" fmla="*/ 273 h 454"/>
              <a:gd name="T36" fmla="*/ 219 w 257"/>
              <a:gd name="T37" fmla="*/ 289 h 454"/>
              <a:gd name="T38" fmla="*/ 226 w 257"/>
              <a:gd name="T39" fmla="*/ 306 h 454"/>
              <a:gd name="T40" fmla="*/ 220 w 257"/>
              <a:gd name="T41" fmla="*/ 325 h 454"/>
              <a:gd name="T42" fmla="*/ 215 w 257"/>
              <a:gd name="T43" fmla="*/ 344 h 454"/>
              <a:gd name="T44" fmla="*/ 210 w 257"/>
              <a:gd name="T45" fmla="*/ 363 h 454"/>
              <a:gd name="T46" fmla="*/ 205 w 257"/>
              <a:gd name="T47" fmla="*/ 380 h 454"/>
              <a:gd name="T48" fmla="*/ 200 w 257"/>
              <a:gd name="T49" fmla="*/ 397 h 454"/>
              <a:gd name="T50" fmla="*/ 195 w 257"/>
              <a:gd name="T51" fmla="*/ 411 h 454"/>
              <a:gd name="T52" fmla="*/ 191 w 257"/>
              <a:gd name="T53" fmla="*/ 421 h 454"/>
              <a:gd name="T54" fmla="*/ 191 w 257"/>
              <a:gd name="T55" fmla="*/ 434 h 454"/>
              <a:gd name="T56" fmla="*/ 188 w 257"/>
              <a:gd name="T57" fmla="*/ 446 h 454"/>
              <a:gd name="T58" fmla="*/ 179 w 257"/>
              <a:gd name="T59" fmla="*/ 452 h 454"/>
              <a:gd name="T60" fmla="*/ 181 w 257"/>
              <a:gd name="T61" fmla="*/ 440 h 454"/>
              <a:gd name="T62" fmla="*/ 177 w 257"/>
              <a:gd name="T63" fmla="*/ 427 h 454"/>
              <a:gd name="T64" fmla="*/ 167 w 257"/>
              <a:gd name="T65" fmla="*/ 420 h 454"/>
              <a:gd name="T66" fmla="*/ 150 w 257"/>
              <a:gd name="T67" fmla="*/ 418 h 454"/>
              <a:gd name="T68" fmla="*/ 134 w 257"/>
              <a:gd name="T69" fmla="*/ 416 h 454"/>
              <a:gd name="T70" fmla="*/ 124 w 257"/>
              <a:gd name="T71" fmla="*/ 411 h 454"/>
              <a:gd name="T72" fmla="*/ 114 w 257"/>
              <a:gd name="T73" fmla="*/ 411 h 454"/>
              <a:gd name="T74" fmla="*/ 103 w 257"/>
              <a:gd name="T75" fmla="*/ 409 h 454"/>
              <a:gd name="T76" fmla="*/ 76 w 257"/>
              <a:gd name="T77" fmla="*/ 404 h 454"/>
              <a:gd name="T78" fmla="*/ 78 w 257"/>
              <a:gd name="T79" fmla="*/ 349 h 454"/>
              <a:gd name="T80" fmla="*/ 78 w 257"/>
              <a:gd name="T81" fmla="*/ 285 h 454"/>
              <a:gd name="T82" fmla="*/ 71 w 257"/>
              <a:gd name="T83" fmla="*/ 220 h 454"/>
              <a:gd name="T84" fmla="*/ 50 w 257"/>
              <a:gd name="T85" fmla="*/ 160 h 454"/>
              <a:gd name="T86" fmla="*/ 36 w 257"/>
              <a:gd name="T87" fmla="*/ 101 h 454"/>
              <a:gd name="T88" fmla="*/ 0 w 257"/>
              <a:gd name="T89" fmla="*/ 46 h 454"/>
              <a:gd name="T90" fmla="*/ 19 w 257"/>
              <a:gd name="T91" fmla="*/ 39 h 454"/>
              <a:gd name="T92" fmla="*/ 24 w 257"/>
              <a:gd name="T93" fmla="*/ 43 h 454"/>
              <a:gd name="T94" fmla="*/ 40 w 257"/>
              <a:gd name="T95" fmla="*/ 48 h 454"/>
              <a:gd name="T96" fmla="*/ 50 w 257"/>
              <a:gd name="T97" fmla="*/ 50 h 454"/>
              <a:gd name="T98" fmla="*/ 60 w 257"/>
              <a:gd name="T99" fmla="*/ 51 h 454"/>
              <a:gd name="T100" fmla="*/ 76 w 257"/>
              <a:gd name="T101" fmla="*/ 51 h 454"/>
              <a:gd name="T102" fmla="*/ 88 w 257"/>
              <a:gd name="T103" fmla="*/ 43 h 454"/>
              <a:gd name="T104" fmla="*/ 102 w 257"/>
              <a:gd name="T105" fmla="*/ 32 h 454"/>
              <a:gd name="T106" fmla="*/ 114 w 257"/>
              <a:gd name="T107" fmla="*/ 22 h 454"/>
              <a:gd name="T108" fmla="*/ 127 w 257"/>
              <a:gd name="T109" fmla="*/ 12 h 454"/>
              <a:gd name="T110" fmla="*/ 141 w 257"/>
              <a:gd name="T111" fmla="*/ 1 h 454"/>
              <a:gd name="T112" fmla="*/ 143 w 257"/>
              <a:gd name="T113" fmla="*/ 15 h 454"/>
              <a:gd name="T114" fmla="*/ 152 w 257"/>
              <a:gd name="T115" fmla="*/ 31 h 454"/>
              <a:gd name="T116" fmla="*/ 152 w 257"/>
              <a:gd name="T117" fmla="*/ 50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 h="454">
                <a:moveTo>
                  <a:pt x="152" y="51"/>
                </a:moveTo>
                <a:lnTo>
                  <a:pt x="152" y="53"/>
                </a:lnTo>
                <a:lnTo>
                  <a:pt x="150" y="53"/>
                </a:lnTo>
                <a:lnTo>
                  <a:pt x="150" y="55"/>
                </a:lnTo>
                <a:lnTo>
                  <a:pt x="150" y="57"/>
                </a:lnTo>
                <a:lnTo>
                  <a:pt x="150" y="58"/>
                </a:lnTo>
                <a:lnTo>
                  <a:pt x="152" y="58"/>
                </a:lnTo>
                <a:lnTo>
                  <a:pt x="152" y="60"/>
                </a:lnTo>
                <a:lnTo>
                  <a:pt x="152" y="62"/>
                </a:lnTo>
                <a:lnTo>
                  <a:pt x="152" y="63"/>
                </a:lnTo>
                <a:lnTo>
                  <a:pt x="150" y="63"/>
                </a:lnTo>
                <a:lnTo>
                  <a:pt x="152" y="63"/>
                </a:lnTo>
                <a:lnTo>
                  <a:pt x="152" y="65"/>
                </a:lnTo>
                <a:lnTo>
                  <a:pt x="152" y="67"/>
                </a:lnTo>
                <a:lnTo>
                  <a:pt x="152" y="69"/>
                </a:lnTo>
                <a:lnTo>
                  <a:pt x="152" y="70"/>
                </a:lnTo>
                <a:lnTo>
                  <a:pt x="152" y="72"/>
                </a:lnTo>
                <a:lnTo>
                  <a:pt x="153" y="72"/>
                </a:lnTo>
                <a:lnTo>
                  <a:pt x="153" y="74"/>
                </a:lnTo>
                <a:lnTo>
                  <a:pt x="155" y="74"/>
                </a:lnTo>
                <a:lnTo>
                  <a:pt x="155" y="75"/>
                </a:lnTo>
                <a:lnTo>
                  <a:pt x="157" y="75"/>
                </a:lnTo>
                <a:lnTo>
                  <a:pt x="158" y="75"/>
                </a:lnTo>
                <a:lnTo>
                  <a:pt x="158" y="77"/>
                </a:lnTo>
                <a:lnTo>
                  <a:pt x="160" y="77"/>
                </a:lnTo>
                <a:lnTo>
                  <a:pt x="160" y="79"/>
                </a:lnTo>
                <a:lnTo>
                  <a:pt x="162" y="79"/>
                </a:lnTo>
                <a:lnTo>
                  <a:pt x="162" y="81"/>
                </a:lnTo>
                <a:lnTo>
                  <a:pt x="164" y="81"/>
                </a:lnTo>
                <a:lnTo>
                  <a:pt x="165" y="81"/>
                </a:lnTo>
                <a:lnTo>
                  <a:pt x="167" y="81"/>
                </a:lnTo>
                <a:lnTo>
                  <a:pt x="167" y="82"/>
                </a:lnTo>
                <a:lnTo>
                  <a:pt x="169" y="82"/>
                </a:lnTo>
                <a:lnTo>
                  <a:pt x="169" y="84"/>
                </a:lnTo>
                <a:lnTo>
                  <a:pt x="171" y="84"/>
                </a:lnTo>
                <a:lnTo>
                  <a:pt x="171" y="86"/>
                </a:lnTo>
                <a:lnTo>
                  <a:pt x="172" y="86"/>
                </a:lnTo>
                <a:lnTo>
                  <a:pt x="172" y="88"/>
                </a:lnTo>
                <a:lnTo>
                  <a:pt x="172" y="89"/>
                </a:lnTo>
                <a:lnTo>
                  <a:pt x="171" y="89"/>
                </a:lnTo>
                <a:lnTo>
                  <a:pt x="171" y="91"/>
                </a:lnTo>
                <a:lnTo>
                  <a:pt x="171" y="93"/>
                </a:lnTo>
                <a:lnTo>
                  <a:pt x="171" y="94"/>
                </a:lnTo>
                <a:lnTo>
                  <a:pt x="171" y="96"/>
                </a:lnTo>
                <a:lnTo>
                  <a:pt x="169" y="96"/>
                </a:lnTo>
                <a:lnTo>
                  <a:pt x="169" y="98"/>
                </a:lnTo>
                <a:lnTo>
                  <a:pt x="169" y="100"/>
                </a:lnTo>
                <a:lnTo>
                  <a:pt x="169" y="101"/>
                </a:lnTo>
                <a:lnTo>
                  <a:pt x="169" y="103"/>
                </a:lnTo>
                <a:lnTo>
                  <a:pt x="167" y="103"/>
                </a:lnTo>
                <a:lnTo>
                  <a:pt x="167" y="105"/>
                </a:lnTo>
                <a:lnTo>
                  <a:pt x="167" y="106"/>
                </a:lnTo>
                <a:lnTo>
                  <a:pt x="167" y="108"/>
                </a:lnTo>
                <a:lnTo>
                  <a:pt x="165" y="108"/>
                </a:lnTo>
                <a:lnTo>
                  <a:pt x="165" y="110"/>
                </a:lnTo>
                <a:lnTo>
                  <a:pt x="165" y="112"/>
                </a:lnTo>
                <a:lnTo>
                  <a:pt x="167" y="112"/>
                </a:lnTo>
                <a:lnTo>
                  <a:pt x="167" y="113"/>
                </a:lnTo>
                <a:lnTo>
                  <a:pt x="169" y="113"/>
                </a:lnTo>
                <a:lnTo>
                  <a:pt x="169" y="115"/>
                </a:lnTo>
                <a:lnTo>
                  <a:pt x="171" y="115"/>
                </a:lnTo>
                <a:lnTo>
                  <a:pt x="171" y="117"/>
                </a:lnTo>
                <a:lnTo>
                  <a:pt x="172" y="117"/>
                </a:lnTo>
                <a:lnTo>
                  <a:pt x="172" y="118"/>
                </a:lnTo>
                <a:lnTo>
                  <a:pt x="174" y="118"/>
                </a:lnTo>
                <a:lnTo>
                  <a:pt x="174" y="120"/>
                </a:lnTo>
                <a:lnTo>
                  <a:pt x="176" y="120"/>
                </a:lnTo>
                <a:lnTo>
                  <a:pt x="176" y="122"/>
                </a:lnTo>
                <a:lnTo>
                  <a:pt x="177" y="122"/>
                </a:lnTo>
                <a:lnTo>
                  <a:pt x="177" y="124"/>
                </a:lnTo>
                <a:lnTo>
                  <a:pt x="179" y="124"/>
                </a:lnTo>
                <a:lnTo>
                  <a:pt x="179" y="125"/>
                </a:lnTo>
                <a:lnTo>
                  <a:pt x="181" y="125"/>
                </a:lnTo>
                <a:lnTo>
                  <a:pt x="181" y="127"/>
                </a:lnTo>
                <a:lnTo>
                  <a:pt x="183" y="127"/>
                </a:lnTo>
                <a:lnTo>
                  <a:pt x="183" y="129"/>
                </a:lnTo>
                <a:lnTo>
                  <a:pt x="184" y="129"/>
                </a:lnTo>
                <a:lnTo>
                  <a:pt x="184" y="131"/>
                </a:lnTo>
                <a:lnTo>
                  <a:pt x="186" y="131"/>
                </a:lnTo>
                <a:lnTo>
                  <a:pt x="186" y="132"/>
                </a:lnTo>
                <a:lnTo>
                  <a:pt x="188" y="132"/>
                </a:lnTo>
                <a:lnTo>
                  <a:pt x="188" y="134"/>
                </a:lnTo>
                <a:lnTo>
                  <a:pt x="189" y="134"/>
                </a:lnTo>
                <a:lnTo>
                  <a:pt x="189" y="136"/>
                </a:lnTo>
                <a:lnTo>
                  <a:pt x="191" y="136"/>
                </a:lnTo>
                <a:lnTo>
                  <a:pt x="191" y="137"/>
                </a:lnTo>
                <a:lnTo>
                  <a:pt x="193" y="137"/>
                </a:lnTo>
                <a:lnTo>
                  <a:pt x="193" y="139"/>
                </a:lnTo>
                <a:lnTo>
                  <a:pt x="195" y="139"/>
                </a:lnTo>
                <a:lnTo>
                  <a:pt x="195" y="141"/>
                </a:lnTo>
                <a:lnTo>
                  <a:pt x="196" y="141"/>
                </a:lnTo>
                <a:lnTo>
                  <a:pt x="196" y="143"/>
                </a:lnTo>
                <a:lnTo>
                  <a:pt x="198" y="143"/>
                </a:lnTo>
                <a:lnTo>
                  <a:pt x="198" y="144"/>
                </a:lnTo>
                <a:lnTo>
                  <a:pt x="200" y="144"/>
                </a:lnTo>
                <a:lnTo>
                  <a:pt x="200" y="146"/>
                </a:lnTo>
                <a:lnTo>
                  <a:pt x="201" y="146"/>
                </a:lnTo>
                <a:lnTo>
                  <a:pt x="201" y="148"/>
                </a:lnTo>
                <a:lnTo>
                  <a:pt x="203" y="148"/>
                </a:lnTo>
                <a:lnTo>
                  <a:pt x="203" y="149"/>
                </a:lnTo>
                <a:lnTo>
                  <a:pt x="205" y="149"/>
                </a:lnTo>
                <a:lnTo>
                  <a:pt x="207" y="151"/>
                </a:lnTo>
                <a:lnTo>
                  <a:pt x="208" y="153"/>
                </a:lnTo>
                <a:lnTo>
                  <a:pt x="210" y="153"/>
                </a:lnTo>
                <a:lnTo>
                  <a:pt x="210" y="155"/>
                </a:lnTo>
                <a:lnTo>
                  <a:pt x="212" y="156"/>
                </a:lnTo>
                <a:lnTo>
                  <a:pt x="214" y="158"/>
                </a:lnTo>
                <a:lnTo>
                  <a:pt x="215" y="158"/>
                </a:lnTo>
                <a:lnTo>
                  <a:pt x="215" y="160"/>
                </a:lnTo>
                <a:lnTo>
                  <a:pt x="217" y="160"/>
                </a:lnTo>
                <a:lnTo>
                  <a:pt x="217" y="162"/>
                </a:lnTo>
                <a:lnTo>
                  <a:pt x="219" y="162"/>
                </a:lnTo>
                <a:lnTo>
                  <a:pt x="219" y="163"/>
                </a:lnTo>
                <a:lnTo>
                  <a:pt x="220" y="163"/>
                </a:lnTo>
                <a:lnTo>
                  <a:pt x="220" y="165"/>
                </a:lnTo>
                <a:lnTo>
                  <a:pt x="222" y="165"/>
                </a:lnTo>
                <a:lnTo>
                  <a:pt x="222" y="167"/>
                </a:lnTo>
                <a:lnTo>
                  <a:pt x="224" y="167"/>
                </a:lnTo>
                <a:lnTo>
                  <a:pt x="224" y="168"/>
                </a:lnTo>
                <a:lnTo>
                  <a:pt x="226" y="168"/>
                </a:lnTo>
                <a:lnTo>
                  <a:pt x="226" y="170"/>
                </a:lnTo>
                <a:lnTo>
                  <a:pt x="227" y="170"/>
                </a:lnTo>
                <a:lnTo>
                  <a:pt x="227" y="172"/>
                </a:lnTo>
                <a:lnTo>
                  <a:pt x="229" y="172"/>
                </a:lnTo>
                <a:lnTo>
                  <a:pt x="229" y="174"/>
                </a:lnTo>
                <a:lnTo>
                  <a:pt x="231" y="174"/>
                </a:lnTo>
                <a:lnTo>
                  <a:pt x="231" y="175"/>
                </a:lnTo>
                <a:lnTo>
                  <a:pt x="232" y="175"/>
                </a:lnTo>
                <a:lnTo>
                  <a:pt x="231" y="175"/>
                </a:lnTo>
                <a:lnTo>
                  <a:pt x="231" y="177"/>
                </a:lnTo>
                <a:lnTo>
                  <a:pt x="231" y="179"/>
                </a:lnTo>
                <a:lnTo>
                  <a:pt x="231" y="180"/>
                </a:lnTo>
                <a:lnTo>
                  <a:pt x="231" y="182"/>
                </a:lnTo>
                <a:lnTo>
                  <a:pt x="231" y="184"/>
                </a:lnTo>
                <a:lnTo>
                  <a:pt x="231" y="186"/>
                </a:lnTo>
                <a:lnTo>
                  <a:pt x="229" y="186"/>
                </a:lnTo>
                <a:lnTo>
                  <a:pt x="229" y="187"/>
                </a:lnTo>
                <a:lnTo>
                  <a:pt x="231" y="187"/>
                </a:lnTo>
                <a:lnTo>
                  <a:pt x="231" y="189"/>
                </a:lnTo>
                <a:lnTo>
                  <a:pt x="232" y="189"/>
                </a:lnTo>
                <a:lnTo>
                  <a:pt x="234" y="189"/>
                </a:lnTo>
                <a:lnTo>
                  <a:pt x="234" y="191"/>
                </a:lnTo>
                <a:lnTo>
                  <a:pt x="236" y="191"/>
                </a:lnTo>
                <a:lnTo>
                  <a:pt x="238" y="191"/>
                </a:lnTo>
                <a:lnTo>
                  <a:pt x="238" y="193"/>
                </a:lnTo>
                <a:lnTo>
                  <a:pt x="239" y="193"/>
                </a:lnTo>
                <a:lnTo>
                  <a:pt x="241" y="193"/>
                </a:lnTo>
                <a:lnTo>
                  <a:pt x="243" y="193"/>
                </a:lnTo>
                <a:lnTo>
                  <a:pt x="245" y="193"/>
                </a:lnTo>
                <a:lnTo>
                  <a:pt x="245" y="194"/>
                </a:lnTo>
                <a:lnTo>
                  <a:pt x="246" y="194"/>
                </a:lnTo>
                <a:lnTo>
                  <a:pt x="248" y="194"/>
                </a:lnTo>
                <a:lnTo>
                  <a:pt x="250" y="194"/>
                </a:lnTo>
                <a:lnTo>
                  <a:pt x="250" y="196"/>
                </a:lnTo>
                <a:lnTo>
                  <a:pt x="250" y="198"/>
                </a:lnTo>
                <a:lnTo>
                  <a:pt x="251" y="198"/>
                </a:lnTo>
                <a:lnTo>
                  <a:pt x="251" y="199"/>
                </a:lnTo>
                <a:lnTo>
                  <a:pt x="253" y="201"/>
                </a:lnTo>
                <a:lnTo>
                  <a:pt x="253" y="203"/>
                </a:lnTo>
                <a:lnTo>
                  <a:pt x="255" y="203"/>
                </a:lnTo>
                <a:lnTo>
                  <a:pt x="255" y="205"/>
                </a:lnTo>
                <a:lnTo>
                  <a:pt x="255" y="206"/>
                </a:lnTo>
                <a:lnTo>
                  <a:pt x="255" y="208"/>
                </a:lnTo>
                <a:lnTo>
                  <a:pt x="255" y="210"/>
                </a:lnTo>
                <a:lnTo>
                  <a:pt x="255" y="211"/>
                </a:lnTo>
                <a:lnTo>
                  <a:pt x="255" y="213"/>
                </a:lnTo>
                <a:lnTo>
                  <a:pt x="257" y="213"/>
                </a:lnTo>
                <a:lnTo>
                  <a:pt x="257" y="215"/>
                </a:lnTo>
                <a:lnTo>
                  <a:pt x="257" y="217"/>
                </a:lnTo>
                <a:lnTo>
                  <a:pt x="255" y="217"/>
                </a:lnTo>
                <a:lnTo>
                  <a:pt x="255" y="218"/>
                </a:lnTo>
                <a:lnTo>
                  <a:pt x="253" y="218"/>
                </a:lnTo>
                <a:lnTo>
                  <a:pt x="253" y="220"/>
                </a:lnTo>
                <a:lnTo>
                  <a:pt x="251" y="220"/>
                </a:lnTo>
                <a:lnTo>
                  <a:pt x="251" y="222"/>
                </a:lnTo>
                <a:lnTo>
                  <a:pt x="251" y="224"/>
                </a:lnTo>
                <a:lnTo>
                  <a:pt x="251" y="225"/>
                </a:lnTo>
                <a:lnTo>
                  <a:pt x="251" y="227"/>
                </a:lnTo>
                <a:lnTo>
                  <a:pt x="250" y="227"/>
                </a:lnTo>
                <a:lnTo>
                  <a:pt x="251" y="227"/>
                </a:lnTo>
                <a:lnTo>
                  <a:pt x="251" y="229"/>
                </a:lnTo>
                <a:lnTo>
                  <a:pt x="250" y="229"/>
                </a:lnTo>
                <a:lnTo>
                  <a:pt x="250" y="230"/>
                </a:lnTo>
                <a:lnTo>
                  <a:pt x="250" y="232"/>
                </a:lnTo>
                <a:lnTo>
                  <a:pt x="250" y="234"/>
                </a:lnTo>
                <a:lnTo>
                  <a:pt x="250" y="236"/>
                </a:lnTo>
                <a:lnTo>
                  <a:pt x="248" y="236"/>
                </a:lnTo>
                <a:lnTo>
                  <a:pt x="250" y="236"/>
                </a:lnTo>
                <a:lnTo>
                  <a:pt x="250" y="237"/>
                </a:lnTo>
                <a:lnTo>
                  <a:pt x="248" y="237"/>
                </a:lnTo>
                <a:lnTo>
                  <a:pt x="248" y="239"/>
                </a:lnTo>
                <a:lnTo>
                  <a:pt x="250" y="239"/>
                </a:lnTo>
                <a:lnTo>
                  <a:pt x="250" y="241"/>
                </a:lnTo>
                <a:lnTo>
                  <a:pt x="250" y="242"/>
                </a:lnTo>
                <a:lnTo>
                  <a:pt x="250" y="244"/>
                </a:lnTo>
                <a:lnTo>
                  <a:pt x="250" y="246"/>
                </a:lnTo>
                <a:lnTo>
                  <a:pt x="251" y="246"/>
                </a:lnTo>
                <a:lnTo>
                  <a:pt x="251" y="248"/>
                </a:lnTo>
                <a:lnTo>
                  <a:pt x="250" y="248"/>
                </a:lnTo>
                <a:lnTo>
                  <a:pt x="250" y="246"/>
                </a:lnTo>
                <a:lnTo>
                  <a:pt x="248" y="246"/>
                </a:lnTo>
                <a:lnTo>
                  <a:pt x="248" y="244"/>
                </a:lnTo>
                <a:lnTo>
                  <a:pt x="246" y="244"/>
                </a:lnTo>
                <a:lnTo>
                  <a:pt x="246" y="242"/>
                </a:lnTo>
                <a:lnTo>
                  <a:pt x="245" y="242"/>
                </a:lnTo>
                <a:lnTo>
                  <a:pt x="243" y="242"/>
                </a:lnTo>
                <a:lnTo>
                  <a:pt x="243" y="241"/>
                </a:lnTo>
                <a:lnTo>
                  <a:pt x="241" y="241"/>
                </a:lnTo>
                <a:lnTo>
                  <a:pt x="241" y="239"/>
                </a:lnTo>
                <a:lnTo>
                  <a:pt x="239" y="239"/>
                </a:lnTo>
                <a:lnTo>
                  <a:pt x="239" y="241"/>
                </a:lnTo>
                <a:lnTo>
                  <a:pt x="239" y="242"/>
                </a:lnTo>
                <a:lnTo>
                  <a:pt x="238" y="244"/>
                </a:lnTo>
                <a:lnTo>
                  <a:pt x="238" y="246"/>
                </a:lnTo>
                <a:lnTo>
                  <a:pt x="238" y="248"/>
                </a:lnTo>
                <a:lnTo>
                  <a:pt x="238" y="249"/>
                </a:lnTo>
                <a:lnTo>
                  <a:pt x="236" y="251"/>
                </a:lnTo>
                <a:lnTo>
                  <a:pt x="236" y="253"/>
                </a:lnTo>
                <a:lnTo>
                  <a:pt x="236" y="254"/>
                </a:lnTo>
                <a:lnTo>
                  <a:pt x="236" y="256"/>
                </a:lnTo>
                <a:lnTo>
                  <a:pt x="234" y="256"/>
                </a:lnTo>
                <a:lnTo>
                  <a:pt x="234" y="258"/>
                </a:lnTo>
                <a:lnTo>
                  <a:pt x="234" y="260"/>
                </a:lnTo>
                <a:lnTo>
                  <a:pt x="232" y="260"/>
                </a:lnTo>
                <a:lnTo>
                  <a:pt x="232" y="261"/>
                </a:lnTo>
                <a:lnTo>
                  <a:pt x="231" y="263"/>
                </a:lnTo>
                <a:lnTo>
                  <a:pt x="231" y="265"/>
                </a:lnTo>
                <a:lnTo>
                  <a:pt x="229" y="267"/>
                </a:lnTo>
                <a:lnTo>
                  <a:pt x="229" y="268"/>
                </a:lnTo>
                <a:lnTo>
                  <a:pt x="227" y="268"/>
                </a:lnTo>
                <a:lnTo>
                  <a:pt x="227" y="270"/>
                </a:lnTo>
                <a:lnTo>
                  <a:pt x="227" y="272"/>
                </a:lnTo>
                <a:lnTo>
                  <a:pt x="226" y="272"/>
                </a:lnTo>
                <a:lnTo>
                  <a:pt x="226" y="273"/>
                </a:lnTo>
                <a:lnTo>
                  <a:pt x="226" y="275"/>
                </a:lnTo>
                <a:lnTo>
                  <a:pt x="224" y="275"/>
                </a:lnTo>
                <a:lnTo>
                  <a:pt x="224" y="277"/>
                </a:lnTo>
                <a:lnTo>
                  <a:pt x="224" y="279"/>
                </a:lnTo>
                <a:lnTo>
                  <a:pt x="222" y="279"/>
                </a:lnTo>
                <a:lnTo>
                  <a:pt x="222" y="280"/>
                </a:lnTo>
                <a:lnTo>
                  <a:pt x="222" y="282"/>
                </a:lnTo>
                <a:lnTo>
                  <a:pt x="220" y="282"/>
                </a:lnTo>
                <a:lnTo>
                  <a:pt x="220" y="284"/>
                </a:lnTo>
                <a:lnTo>
                  <a:pt x="220" y="285"/>
                </a:lnTo>
                <a:lnTo>
                  <a:pt x="219" y="285"/>
                </a:lnTo>
                <a:lnTo>
                  <a:pt x="219" y="287"/>
                </a:lnTo>
                <a:lnTo>
                  <a:pt x="219" y="289"/>
                </a:lnTo>
                <a:lnTo>
                  <a:pt x="220" y="289"/>
                </a:lnTo>
                <a:lnTo>
                  <a:pt x="220" y="291"/>
                </a:lnTo>
                <a:lnTo>
                  <a:pt x="220" y="292"/>
                </a:lnTo>
                <a:lnTo>
                  <a:pt x="222" y="292"/>
                </a:lnTo>
                <a:lnTo>
                  <a:pt x="222" y="294"/>
                </a:lnTo>
                <a:lnTo>
                  <a:pt x="222" y="296"/>
                </a:lnTo>
                <a:lnTo>
                  <a:pt x="224" y="298"/>
                </a:lnTo>
                <a:lnTo>
                  <a:pt x="224" y="299"/>
                </a:lnTo>
                <a:lnTo>
                  <a:pt x="224" y="301"/>
                </a:lnTo>
                <a:lnTo>
                  <a:pt x="226" y="301"/>
                </a:lnTo>
                <a:lnTo>
                  <a:pt x="226" y="303"/>
                </a:lnTo>
                <a:lnTo>
                  <a:pt x="226" y="304"/>
                </a:lnTo>
                <a:lnTo>
                  <a:pt x="226" y="306"/>
                </a:lnTo>
                <a:lnTo>
                  <a:pt x="224" y="306"/>
                </a:lnTo>
                <a:lnTo>
                  <a:pt x="224" y="308"/>
                </a:lnTo>
                <a:lnTo>
                  <a:pt x="224" y="310"/>
                </a:lnTo>
                <a:lnTo>
                  <a:pt x="224" y="311"/>
                </a:lnTo>
                <a:lnTo>
                  <a:pt x="224" y="313"/>
                </a:lnTo>
                <a:lnTo>
                  <a:pt x="222" y="313"/>
                </a:lnTo>
                <a:lnTo>
                  <a:pt x="222" y="315"/>
                </a:lnTo>
                <a:lnTo>
                  <a:pt x="222" y="316"/>
                </a:lnTo>
                <a:lnTo>
                  <a:pt x="222" y="318"/>
                </a:lnTo>
                <a:lnTo>
                  <a:pt x="220" y="320"/>
                </a:lnTo>
                <a:lnTo>
                  <a:pt x="220" y="322"/>
                </a:lnTo>
                <a:lnTo>
                  <a:pt x="220" y="323"/>
                </a:lnTo>
                <a:lnTo>
                  <a:pt x="220" y="325"/>
                </a:lnTo>
                <a:lnTo>
                  <a:pt x="219" y="325"/>
                </a:lnTo>
                <a:lnTo>
                  <a:pt x="219" y="327"/>
                </a:lnTo>
                <a:lnTo>
                  <a:pt x="219" y="329"/>
                </a:lnTo>
                <a:lnTo>
                  <a:pt x="219" y="330"/>
                </a:lnTo>
                <a:lnTo>
                  <a:pt x="219" y="332"/>
                </a:lnTo>
                <a:lnTo>
                  <a:pt x="217" y="332"/>
                </a:lnTo>
                <a:lnTo>
                  <a:pt x="217" y="334"/>
                </a:lnTo>
                <a:lnTo>
                  <a:pt x="217" y="335"/>
                </a:lnTo>
                <a:lnTo>
                  <a:pt x="217" y="337"/>
                </a:lnTo>
                <a:lnTo>
                  <a:pt x="215" y="339"/>
                </a:lnTo>
                <a:lnTo>
                  <a:pt x="215" y="341"/>
                </a:lnTo>
                <a:lnTo>
                  <a:pt x="215" y="342"/>
                </a:lnTo>
                <a:lnTo>
                  <a:pt x="215" y="344"/>
                </a:lnTo>
                <a:lnTo>
                  <a:pt x="214" y="344"/>
                </a:lnTo>
                <a:lnTo>
                  <a:pt x="214" y="346"/>
                </a:lnTo>
                <a:lnTo>
                  <a:pt x="214" y="347"/>
                </a:lnTo>
                <a:lnTo>
                  <a:pt x="214" y="349"/>
                </a:lnTo>
                <a:lnTo>
                  <a:pt x="214" y="351"/>
                </a:lnTo>
                <a:lnTo>
                  <a:pt x="212" y="351"/>
                </a:lnTo>
                <a:lnTo>
                  <a:pt x="212" y="353"/>
                </a:lnTo>
                <a:lnTo>
                  <a:pt x="212" y="354"/>
                </a:lnTo>
                <a:lnTo>
                  <a:pt x="212" y="356"/>
                </a:lnTo>
                <a:lnTo>
                  <a:pt x="210" y="358"/>
                </a:lnTo>
                <a:lnTo>
                  <a:pt x="210" y="360"/>
                </a:lnTo>
                <a:lnTo>
                  <a:pt x="210" y="361"/>
                </a:lnTo>
                <a:lnTo>
                  <a:pt x="210" y="363"/>
                </a:lnTo>
                <a:lnTo>
                  <a:pt x="208" y="363"/>
                </a:lnTo>
                <a:lnTo>
                  <a:pt x="208" y="365"/>
                </a:lnTo>
                <a:lnTo>
                  <a:pt x="208" y="366"/>
                </a:lnTo>
                <a:lnTo>
                  <a:pt x="208" y="368"/>
                </a:lnTo>
                <a:lnTo>
                  <a:pt x="208" y="370"/>
                </a:lnTo>
                <a:lnTo>
                  <a:pt x="207" y="370"/>
                </a:lnTo>
                <a:lnTo>
                  <a:pt x="207" y="372"/>
                </a:lnTo>
                <a:lnTo>
                  <a:pt x="207" y="373"/>
                </a:lnTo>
                <a:lnTo>
                  <a:pt x="207" y="375"/>
                </a:lnTo>
                <a:lnTo>
                  <a:pt x="207" y="377"/>
                </a:lnTo>
                <a:lnTo>
                  <a:pt x="205" y="377"/>
                </a:lnTo>
                <a:lnTo>
                  <a:pt x="205" y="378"/>
                </a:lnTo>
                <a:lnTo>
                  <a:pt x="205" y="380"/>
                </a:lnTo>
                <a:lnTo>
                  <a:pt x="205" y="382"/>
                </a:lnTo>
                <a:lnTo>
                  <a:pt x="203" y="382"/>
                </a:lnTo>
                <a:lnTo>
                  <a:pt x="203" y="384"/>
                </a:lnTo>
                <a:lnTo>
                  <a:pt x="203" y="385"/>
                </a:lnTo>
                <a:lnTo>
                  <a:pt x="203" y="387"/>
                </a:lnTo>
                <a:lnTo>
                  <a:pt x="203" y="389"/>
                </a:lnTo>
                <a:lnTo>
                  <a:pt x="201" y="389"/>
                </a:lnTo>
                <a:lnTo>
                  <a:pt x="201" y="390"/>
                </a:lnTo>
                <a:lnTo>
                  <a:pt x="201" y="392"/>
                </a:lnTo>
                <a:lnTo>
                  <a:pt x="201" y="394"/>
                </a:lnTo>
                <a:lnTo>
                  <a:pt x="201" y="396"/>
                </a:lnTo>
                <a:lnTo>
                  <a:pt x="200" y="396"/>
                </a:lnTo>
                <a:lnTo>
                  <a:pt x="200" y="397"/>
                </a:lnTo>
                <a:lnTo>
                  <a:pt x="200" y="399"/>
                </a:lnTo>
                <a:lnTo>
                  <a:pt x="200" y="401"/>
                </a:lnTo>
                <a:lnTo>
                  <a:pt x="198" y="401"/>
                </a:lnTo>
                <a:lnTo>
                  <a:pt x="198" y="403"/>
                </a:lnTo>
                <a:lnTo>
                  <a:pt x="198" y="404"/>
                </a:lnTo>
                <a:lnTo>
                  <a:pt x="198" y="406"/>
                </a:lnTo>
                <a:lnTo>
                  <a:pt x="198" y="408"/>
                </a:lnTo>
                <a:lnTo>
                  <a:pt x="196" y="408"/>
                </a:lnTo>
                <a:lnTo>
                  <a:pt x="196" y="409"/>
                </a:lnTo>
                <a:lnTo>
                  <a:pt x="195" y="409"/>
                </a:lnTo>
                <a:lnTo>
                  <a:pt x="195" y="411"/>
                </a:lnTo>
                <a:lnTo>
                  <a:pt x="196" y="411"/>
                </a:lnTo>
                <a:lnTo>
                  <a:pt x="195" y="411"/>
                </a:lnTo>
                <a:lnTo>
                  <a:pt x="195" y="413"/>
                </a:lnTo>
                <a:lnTo>
                  <a:pt x="196" y="413"/>
                </a:lnTo>
                <a:lnTo>
                  <a:pt x="196" y="415"/>
                </a:lnTo>
                <a:lnTo>
                  <a:pt x="195" y="415"/>
                </a:lnTo>
                <a:lnTo>
                  <a:pt x="193" y="415"/>
                </a:lnTo>
                <a:lnTo>
                  <a:pt x="193" y="416"/>
                </a:lnTo>
                <a:lnTo>
                  <a:pt x="195" y="416"/>
                </a:lnTo>
                <a:lnTo>
                  <a:pt x="193" y="416"/>
                </a:lnTo>
                <a:lnTo>
                  <a:pt x="191" y="418"/>
                </a:lnTo>
                <a:lnTo>
                  <a:pt x="193" y="418"/>
                </a:lnTo>
                <a:lnTo>
                  <a:pt x="193" y="420"/>
                </a:lnTo>
                <a:lnTo>
                  <a:pt x="193" y="421"/>
                </a:lnTo>
                <a:lnTo>
                  <a:pt x="191" y="421"/>
                </a:lnTo>
                <a:lnTo>
                  <a:pt x="191" y="423"/>
                </a:lnTo>
                <a:lnTo>
                  <a:pt x="191" y="425"/>
                </a:lnTo>
                <a:lnTo>
                  <a:pt x="193" y="425"/>
                </a:lnTo>
                <a:lnTo>
                  <a:pt x="191" y="425"/>
                </a:lnTo>
                <a:lnTo>
                  <a:pt x="191" y="427"/>
                </a:lnTo>
                <a:lnTo>
                  <a:pt x="193" y="427"/>
                </a:lnTo>
                <a:lnTo>
                  <a:pt x="193" y="428"/>
                </a:lnTo>
                <a:lnTo>
                  <a:pt x="191" y="428"/>
                </a:lnTo>
                <a:lnTo>
                  <a:pt x="191" y="430"/>
                </a:lnTo>
                <a:lnTo>
                  <a:pt x="191" y="432"/>
                </a:lnTo>
                <a:lnTo>
                  <a:pt x="193" y="432"/>
                </a:lnTo>
                <a:lnTo>
                  <a:pt x="193" y="434"/>
                </a:lnTo>
                <a:lnTo>
                  <a:pt x="191" y="434"/>
                </a:lnTo>
                <a:lnTo>
                  <a:pt x="191" y="435"/>
                </a:lnTo>
                <a:lnTo>
                  <a:pt x="191" y="437"/>
                </a:lnTo>
                <a:lnTo>
                  <a:pt x="191" y="439"/>
                </a:lnTo>
                <a:lnTo>
                  <a:pt x="189" y="439"/>
                </a:lnTo>
                <a:lnTo>
                  <a:pt x="189" y="440"/>
                </a:lnTo>
                <a:lnTo>
                  <a:pt x="188" y="440"/>
                </a:lnTo>
                <a:lnTo>
                  <a:pt x="188" y="442"/>
                </a:lnTo>
                <a:lnTo>
                  <a:pt x="189" y="442"/>
                </a:lnTo>
                <a:lnTo>
                  <a:pt x="189" y="444"/>
                </a:lnTo>
                <a:lnTo>
                  <a:pt x="191" y="444"/>
                </a:lnTo>
                <a:lnTo>
                  <a:pt x="191" y="446"/>
                </a:lnTo>
                <a:lnTo>
                  <a:pt x="189" y="446"/>
                </a:lnTo>
                <a:lnTo>
                  <a:pt x="188" y="446"/>
                </a:lnTo>
                <a:lnTo>
                  <a:pt x="188" y="447"/>
                </a:lnTo>
                <a:lnTo>
                  <a:pt x="188" y="449"/>
                </a:lnTo>
                <a:lnTo>
                  <a:pt x="186" y="449"/>
                </a:lnTo>
                <a:lnTo>
                  <a:pt x="186" y="451"/>
                </a:lnTo>
                <a:lnTo>
                  <a:pt x="188" y="451"/>
                </a:lnTo>
                <a:lnTo>
                  <a:pt x="188" y="452"/>
                </a:lnTo>
                <a:lnTo>
                  <a:pt x="186" y="452"/>
                </a:lnTo>
                <a:lnTo>
                  <a:pt x="184" y="452"/>
                </a:lnTo>
                <a:lnTo>
                  <a:pt x="184" y="454"/>
                </a:lnTo>
                <a:lnTo>
                  <a:pt x="183" y="454"/>
                </a:lnTo>
                <a:lnTo>
                  <a:pt x="181" y="454"/>
                </a:lnTo>
                <a:lnTo>
                  <a:pt x="179" y="454"/>
                </a:lnTo>
                <a:lnTo>
                  <a:pt x="179" y="452"/>
                </a:lnTo>
                <a:lnTo>
                  <a:pt x="177" y="451"/>
                </a:lnTo>
                <a:lnTo>
                  <a:pt x="177" y="449"/>
                </a:lnTo>
                <a:lnTo>
                  <a:pt x="179" y="449"/>
                </a:lnTo>
                <a:lnTo>
                  <a:pt x="181" y="449"/>
                </a:lnTo>
                <a:lnTo>
                  <a:pt x="181" y="447"/>
                </a:lnTo>
                <a:lnTo>
                  <a:pt x="181" y="446"/>
                </a:lnTo>
                <a:lnTo>
                  <a:pt x="183" y="446"/>
                </a:lnTo>
                <a:lnTo>
                  <a:pt x="181" y="446"/>
                </a:lnTo>
                <a:lnTo>
                  <a:pt x="181" y="444"/>
                </a:lnTo>
                <a:lnTo>
                  <a:pt x="181" y="442"/>
                </a:lnTo>
                <a:lnTo>
                  <a:pt x="183" y="442"/>
                </a:lnTo>
                <a:lnTo>
                  <a:pt x="183" y="440"/>
                </a:lnTo>
                <a:lnTo>
                  <a:pt x="181" y="440"/>
                </a:lnTo>
                <a:lnTo>
                  <a:pt x="181" y="439"/>
                </a:lnTo>
                <a:lnTo>
                  <a:pt x="181" y="437"/>
                </a:lnTo>
                <a:lnTo>
                  <a:pt x="179" y="437"/>
                </a:lnTo>
                <a:lnTo>
                  <a:pt x="179" y="435"/>
                </a:lnTo>
                <a:lnTo>
                  <a:pt x="179" y="437"/>
                </a:lnTo>
                <a:lnTo>
                  <a:pt x="179" y="435"/>
                </a:lnTo>
                <a:lnTo>
                  <a:pt x="177" y="435"/>
                </a:lnTo>
                <a:lnTo>
                  <a:pt x="177" y="434"/>
                </a:lnTo>
                <a:lnTo>
                  <a:pt x="177" y="432"/>
                </a:lnTo>
                <a:lnTo>
                  <a:pt x="177" y="430"/>
                </a:lnTo>
                <a:lnTo>
                  <a:pt x="179" y="428"/>
                </a:lnTo>
                <a:lnTo>
                  <a:pt x="179" y="427"/>
                </a:lnTo>
                <a:lnTo>
                  <a:pt x="177" y="427"/>
                </a:lnTo>
                <a:lnTo>
                  <a:pt x="177" y="428"/>
                </a:lnTo>
                <a:lnTo>
                  <a:pt x="176" y="428"/>
                </a:lnTo>
                <a:lnTo>
                  <a:pt x="176" y="427"/>
                </a:lnTo>
                <a:lnTo>
                  <a:pt x="174" y="427"/>
                </a:lnTo>
                <a:lnTo>
                  <a:pt x="172" y="427"/>
                </a:lnTo>
                <a:lnTo>
                  <a:pt x="171" y="427"/>
                </a:lnTo>
                <a:lnTo>
                  <a:pt x="171" y="425"/>
                </a:lnTo>
                <a:lnTo>
                  <a:pt x="172" y="423"/>
                </a:lnTo>
                <a:lnTo>
                  <a:pt x="172" y="421"/>
                </a:lnTo>
                <a:lnTo>
                  <a:pt x="171" y="421"/>
                </a:lnTo>
                <a:lnTo>
                  <a:pt x="169" y="421"/>
                </a:lnTo>
                <a:lnTo>
                  <a:pt x="169" y="420"/>
                </a:lnTo>
                <a:lnTo>
                  <a:pt x="167" y="420"/>
                </a:lnTo>
                <a:lnTo>
                  <a:pt x="165" y="420"/>
                </a:lnTo>
                <a:lnTo>
                  <a:pt x="165" y="418"/>
                </a:lnTo>
                <a:lnTo>
                  <a:pt x="164" y="418"/>
                </a:lnTo>
                <a:lnTo>
                  <a:pt x="162" y="418"/>
                </a:lnTo>
                <a:lnTo>
                  <a:pt x="160" y="418"/>
                </a:lnTo>
                <a:lnTo>
                  <a:pt x="160" y="416"/>
                </a:lnTo>
                <a:lnTo>
                  <a:pt x="158" y="416"/>
                </a:lnTo>
                <a:lnTo>
                  <a:pt x="158" y="418"/>
                </a:lnTo>
                <a:lnTo>
                  <a:pt x="157" y="418"/>
                </a:lnTo>
                <a:lnTo>
                  <a:pt x="155" y="418"/>
                </a:lnTo>
                <a:lnTo>
                  <a:pt x="153" y="418"/>
                </a:lnTo>
                <a:lnTo>
                  <a:pt x="152" y="418"/>
                </a:lnTo>
                <a:lnTo>
                  <a:pt x="150" y="418"/>
                </a:lnTo>
                <a:lnTo>
                  <a:pt x="148" y="418"/>
                </a:lnTo>
                <a:lnTo>
                  <a:pt x="146" y="418"/>
                </a:lnTo>
                <a:lnTo>
                  <a:pt x="145" y="418"/>
                </a:lnTo>
                <a:lnTo>
                  <a:pt x="145" y="416"/>
                </a:lnTo>
                <a:lnTo>
                  <a:pt x="143" y="418"/>
                </a:lnTo>
                <a:lnTo>
                  <a:pt x="143" y="416"/>
                </a:lnTo>
                <a:lnTo>
                  <a:pt x="141" y="416"/>
                </a:lnTo>
                <a:lnTo>
                  <a:pt x="141" y="418"/>
                </a:lnTo>
                <a:lnTo>
                  <a:pt x="140" y="418"/>
                </a:lnTo>
                <a:lnTo>
                  <a:pt x="140" y="416"/>
                </a:lnTo>
                <a:lnTo>
                  <a:pt x="138" y="416"/>
                </a:lnTo>
                <a:lnTo>
                  <a:pt x="136" y="416"/>
                </a:lnTo>
                <a:lnTo>
                  <a:pt x="134" y="416"/>
                </a:lnTo>
                <a:lnTo>
                  <a:pt x="133" y="416"/>
                </a:lnTo>
                <a:lnTo>
                  <a:pt x="133" y="415"/>
                </a:lnTo>
                <a:lnTo>
                  <a:pt x="131" y="415"/>
                </a:lnTo>
                <a:lnTo>
                  <a:pt x="129" y="415"/>
                </a:lnTo>
                <a:lnTo>
                  <a:pt x="129" y="413"/>
                </a:lnTo>
                <a:lnTo>
                  <a:pt x="129" y="411"/>
                </a:lnTo>
                <a:lnTo>
                  <a:pt x="127" y="411"/>
                </a:lnTo>
                <a:lnTo>
                  <a:pt x="129" y="411"/>
                </a:lnTo>
                <a:lnTo>
                  <a:pt x="129" y="409"/>
                </a:lnTo>
                <a:lnTo>
                  <a:pt x="127" y="409"/>
                </a:lnTo>
                <a:lnTo>
                  <a:pt x="127" y="411"/>
                </a:lnTo>
                <a:lnTo>
                  <a:pt x="126" y="411"/>
                </a:lnTo>
                <a:lnTo>
                  <a:pt x="124" y="411"/>
                </a:lnTo>
                <a:lnTo>
                  <a:pt x="124" y="413"/>
                </a:lnTo>
                <a:lnTo>
                  <a:pt x="122" y="413"/>
                </a:lnTo>
                <a:lnTo>
                  <a:pt x="122" y="415"/>
                </a:lnTo>
                <a:lnTo>
                  <a:pt x="121" y="415"/>
                </a:lnTo>
                <a:lnTo>
                  <a:pt x="119" y="416"/>
                </a:lnTo>
                <a:lnTo>
                  <a:pt x="117" y="416"/>
                </a:lnTo>
                <a:lnTo>
                  <a:pt x="117" y="415"/>
                </a:lnTo>
                <a:lnTo>
                  <a:pt x="117" y="413"/>
                </a:lnTo>
                <a:lnTo>
                  <a:pt x="115" y="413"/>
                </a:lnTo>
                <a:lnTo>
                  <a:pt x="115" y="411"/>
                </a:lnTo>
                <a:lnTo>
                  <a:pt x="115" y="413"/>
                </a:lnTo>
                <a:lnTo>
                  <a:pt x="114" y="413"/>
                </a:lnTo>
                <a:lnTo>
                  <a:pt x="114" y="411"/>
                </a:lnTo>
                <a:lnTo>
                  <a:pt x="114" y="413"/>
                </a:lnTo>
                <a:lnTo>
                  <a:pt x="114" y="411"/>
                </a:lnTo>
                <a:lnTo>
                  <a:pt x="112" y="411"/>
                </a:lnTo>
                <a:lnTo>
                  <a:pt x="112" y="409"/>
                </a:lnTo>
                <a:lnTo>
                  <a:pt x="110" y="409"/>
                </a:lnTo>
                <a:lnTo>
                  <a:pt x="110" y="411"/>
                </a:lnTo>
                <a:lnTo>
                  <a:pt x="109" y="411"/>
                </a:lnTo>
                <a:lnTo>
                  <a:pt x="107" y="411"/>
                </a:lnTo>
                <a:lnTo>
                  <a:pt x="107" y="409"/>
                </a:lnTo>
                <a:lnTo>
                  <a:pt x="105" y="409"/>
                </a:lnTo>
                <a:lnTo>
                  <a:pt x="105" y="411"/>
                </a:lnTo>
                <a:lnTo>
                  <a:pt x="105" y="409"/>
                </a:lnTo>
                <a:lnTo>
                  <a:pt x="103" y="409"/>
                </a:lnTo>
                <a:lnTo>
                  <a:pt x="103" y="408"/>
                </a:lnTo>
                <a:lnTo>
                  <a:pt x="102" y="408"/>
                </a:lnTo>
                <a:lnTo>
                  <a:pt x="100" y="408"/>
                </a:lnTo>
                <a:lnTo>
                  <a:pt x="98" y="408"/>
                </a:lnTo>
                <a:lnTo>
                  <a:pt x="97" y="408"/>
                </a:lnTo>
                <a:lnTo>
                  <a:pt x="95" y="408"/>
                </a:lnTo>
                <a:lnTo>
                  <a:pt x="95" y="406"/>
                </a:lnTo>
                <a:lnTo>
                  <a:pt x="93" y="406"/>
                </a:lnTo>
                <a:lnTo>
                  <a:pt x="91" y="404"/>
                </a:lnTo>
                <a:lnTo>
                  <a:pt x="90" y="404"/>
                </a:lnTo>
                <a:lnTo>
                  <a:pt x="88" y="404"/>
                </a:lnTo>
                <a:lnTo>
                  <a:pt x="81" y="408"/>
                </a:lnTo>
                <a:lnTo>
                  <a:pt x="76" y="404"/>
                </a:lnTo>
                <a:lnTo>
                  <a:pt x="74" y="401"/>
                </a:lnTo>
                <a:lnTo>
                  <a:pt x="74" y="397"/>
                </a:lnTo>
                <a:lnTo>
                  <a:pt x="74" y="396"/>
                </a:lnTo>
                <a:lnTo>
                  <a:pt x="74" y="392"/>
                </a:lnTo>
                <a:lnTo>
                  <a:pt x="76" y="387"/>
                </a:lnTo>
                <a:lnTo>
                  <a:pt x="76" y="382"/>
                </a:lnTo>
                <a:lnTo>
                  <a:pt x="76" y="377"/>
                </a:lnTo>
                <a:lnTo>
                  <a:pt x="74" y="370"/>
                </a:lnTo>
                <a:lnTo>
                  <a:pt x="71" y="365"/>
                </a:lnTo>
                <a:lnTo>
                  <a:pt x="69" y="360"/>
                </a:lnTo>
                <a:lnTo>
                  <a:pt x="71" y="356"/>
                </a:lnTo>
                <a:lnTo>
                  <a:pt x="74" y="353"/>
                </a:lnTo>
                <a:lnTo>
                  <a:pt x="78" y="349"/>
                </a:lnTo>
                <a:lnTo>
                  <a:pt x="76" y="344"/>
                </a:lnTo>
                <a:lnTo>
                  <a:pt x="72" y="341"/>
                </a:lnTo>
                <a:lnTo>
                  <a:pt x="71" y="337"/>
                </a:lnTo>
                <a:lnTo>
                  <a:pt x="72" y="332"/>
                </a:lnTo>
                <a:lnTo>
                  <a:pt x="74" y="327"/>
                </a:lnTo>
                <a:lnTo>
                  <a:pt x="79" y="322"/>
                </a:lnTo>
                <a:lnTo>
                  <a:pt x="83" y="316"/>
                </a:lnTo>
                <a:lnTo>
                  <a:pt x="84" y="313"/>
                </a:lnTo>
                <a:lnTo>
                  <a:pt x="88" y="306"/>
                </a:lnTo>
                <a:lnTo>
                  <a:pt x="90" y="299"/>
                </a:lnTo>
                <a:lnTo>
                  <a:pt x="86" y="294"/>
                </a:lnTo>
                <a:lnTo>
                  <a:pt x="81" y="291"/>
                </a:lnTo>
                <a:lnTo>
                  <a:pt x="78" y="285"/>
                </a:lnTo>
                <a:lnTo>
                  <a:pt x="76" y="280"/>
                </a:lnTo>
                <a:lnTo>
                  <a:pt x="74" y="275"/>
                </a:lnTo>
                <a:lnTo>
                  <a:pt x="74" y="270"/>
                </a:lnTo>
                <a:lnTo>
                  <a:pt x="71" y="265"/>
                </a:lnTo>
                <a:lnTo>
                  <a:pt x="69" y="260"/>
                </a:lnTo>
                <a:lnTo>
                  <a:pt x="69" y="254"/>
                </a:lnTo>
                <a:lnTo>
                  <a:pt x="71" y="251"/>
                </a:lnTo>
                <a:lnTo>
                  <a:pt x="72" y="246"/>
                </a:lnTo>
                <a:lnTo>
                  <a:pt x="72" y="241"/>
                </a:lnTo>
                <a:lnTo>
                  <a:pt x="71" y="234"/>
                </a:lnTo>
                <a:lnTo>
                  <a:pt x="71" y="229"/>
                </a:lnTo>
                <a:lnTo>
                  <a:pt x="71" y="225"/>
                </a:lnTo>
                <a:lnTo>
                  <a:pt x="71" y="220"/>
                </a:lnTo>
                <a:lnTo>
                  <a:pt x="71" y="215"/>
                </a:lnTo>
                <a:lnTo>
                  <a:pt x="71" y="210"/>
                </a:lnTo>
                <a:lnTo>
                  <a:pt x="71" y="206"/>
                </a:lnTo>
                <a:lnTo>
                  <a:pt x="69" y="201"/>
                </a:lnTo>
                <a:lnTo>
                  <a:pt x="66" y="196"/>
                </a:lnTo>
                <a:lnTo>
                  <a:pt x="60" y="193"/>
                </a:lnTo>
                <a:lnTo>
                  <a:pt x="59" y="187"/>
                </a:lnTo>
                <a:lnTo>
                  <a:pt x="55" y="184"/>
                </a:lnTo>
                <a:lnTo>
                  <a:pt x="53" y="179"/>
                </a:lnTo>
                <a:lnTo>
                  <a:pt x="52" y="175"/>
                </a:lnTo>
                <a:lnTo>
                  <a:pt x="52" y="170"/>
                </a:lnTo>
                <a:lnTo>
                  <a:pt x="52" y="165"/>
                </a:lnTo>
                <a:lnTo>
                  <a:pt x="50" y="160"/>
                </a:lnTo>
                <a:lnTo>
                  <a:pt x="53" y="155"/>
                </a:lnTo>
                <a:lnTo>
                  <a:pt x="57" y="151"/>
                </a:lnTo>
                <a:lnTo>
                  <a:pt x="59" y="146"/>
                </a:lnTo>
                <a:lnTo>
                  <a:pt x="60" y="143"/>
                </a:lnTo>
                <a:lnTo>
                  <a:pt x="60" y="137"/>
                </a:lnTo>
                <a:lnTo>
                  <a:pt x="60" y="132"/>
                </a:lnTo>
                <a:lnTo>
                  <a:pt x="59" y="129"/>
                </a:lnTo>
                <a:lnTo>
                  <a:pt x="55" y="122"/>
                </a:lnTo>
                <a:lnTo>
                  <a:pt x="53" y="118"/>
                </a:lnTo>
                <a:lnTo>
                  <a:pt x="52" y="113"/>
                </a:lnTo>
                <a:lnTo>
                  <a:pt x="47" y="108"/>
                </a:lnTo>
                <a:lnTo>
                  <a:pt x="41" y="105"/>
                </a:lnTo>
                <a:lnTo>
                  <a:pt x="36" y="101"/>
                </a:lnTo>
                <a:lnTo>
                  <a:pt x="31" y="98"/>
                </a:lnTo>
                <a:lnTo>
                  <a:pt x="26" y="93"/>
                </a:lnTo>
                <a:lnTo>
                  <a:pt x="23" y="89"/>
                </a:lnTo>
                <a:lnTo>
                  <a:pt x="19" y="84"/>
                </a:lnTo>
                <a:lnTo>
                  <a:pt x="17" y="81"/>
                </a:lnTo>
                <a:lnTo>
                  <a:pt x="17" y="79"/>
                </a:lnTo>
                <a:lnTo>
                  <a:pt x="14" y="74"/>
                </a:lnTo>
                <a:lnTo>
                  <a:pt x="10" y="67"/>
                </a:lnTo>
                <a:lnTo>
                  <a:pt x="7" y="63"/>
                </a:lnTo>
                <a:lnTo>
                  <a:pt x="5" y="58"/>
                </a:lnTo>
                <a:lnTo>
                  <a:pt x="2" y="53"/>
                </a:lnTo>
                <a:lnTo>
                  <a:pt x="0" y="48"/>
                </a:lnTo>
                <a:lnTo>
                  <a:pt x="0" y="46"/>
                </a:lnTo>
                <a:lnTo>
                  <a:pt x="7" y="41"/>
                </a:lnTo>
                <a:lnTo>
                  <a:pt x="7" y="43"/>
                </a:lnTo>
                <a:lnTo>
                  <a:pt x="9" y="43"/>
                </a:lnTo>
                <a:lnTo>
                  <a:pt x="10" y="43"/>
                </a:lnTo>
                <a:lnTo>
                  <a:pt x="12" y="43"/>
                </a:lnTo>
                <a:lnTo>
                  <a:pt x="14" y="43"/>
                </a:lnTo>
                <a:lnTo>
                  <a:pt x="14" y="41"/>
                </a:lnTo>
                <a:lnTo>
                  <a:pt x="14" y="39"/>
                </a:lnTo>
                <a:lnTo>
                  <a:pt x="14" y="38"/>
                </a:lnTo>
                <a:lnTo>
                  <a:pt x="16" y="38"/>
                </a:lnTo>
                <a:lnTo>
                  <a:pt x="17" y="38"/>
                </a:lnTo>
                <a:lnTo>
                  <a:pt x="19" y="38"/>
                </a:lnTo>
                <a:lnTo>
                  <a:pt x="19" y="39"/>
                </a:lnTo>
                <a:lnTo>
                  <a:pt x="17" y="39"/>
                </a:lnTo>
                <a:lnTo>
                  <a:pt x="19" y="39"/>
                </a:lnTo>
                <a:lnTo>
                  <a:pt x="19" y="41"/>
                </a:lnTo>
                <a:lnTo>
                  <a:pt x="21" y="41"/>
                </a:lnTo>
                <a:lnTo>
                  <a:pt x="21" y="43"/>
                </a:lnTo>
                <a:lnTo>
                  <a:pt x="23" y="43"/>
                </a:lnTo>
                <a:lnTo>
                  <a:pt x="23" y="41"/>
                </a:lnTo>
                <a:lnTo>
                  <a:pt x="24" y="41"/>
                </a:lnTo>
                <a:lnTo>
                  <a:pt x="24" y="43"/>
                </a:lnTo>
                <a:lnTo>
                  <a:pt x="24" y="41"/>
                </a:lnTo>
                <a:lnTo>
                  <a:pt x="24" y="43"/>
                </a:lnTo>
                <a:lnTo>
                  <a:pt x="26" y="43"/>
                </a:lnTo>
                <a:lnTo>
                  <a:pt x="24" y="43"/>
                </a:lnTo>
                <a:lnTo>
                  <a:pt x="26" y="44"/>
                </a:lnTo>
                <a:lnTo>
                  <a:pt x="26" y="46"/>
                </a:lnTo>
                <a:lnTo>
                  <a:pt x="28" y="46"/>
                </a:lnTo>
                <a:lnTo>
                  <a:pt x="28" y="48"/>
                </a:lnTo>
                <a:lnTo>
                  <a:pt x="28" y="50"/>
                </a:lnTo>
                <a:lnTo>
                  <a:pt x="29" y="50"/>
                </a:lnTo>
                <a:lnTo>
                  <a:pt x="31" y="50"/>
                </a:lnTo>
                <a:lnTo>
                  <a:pt x="33" y="50"/>
                </a:lnTo>
                <a:lnTo>
                  <a:pt x="35" y="50"/>
                </a:lnTo>
                <a:lnTo>
                  <a:pt x="36" y="50"/>
                </a:lnTo>
                <a:lnTo>
                  <a:pt x="38" y="50"/>
                </a:lnTo>
                <a:lnTo>
                  <a:pt x="40" y="50"/>
                </a:lnTo>
                <a:lnTo>
                  <a:pt x="40" y="48"/>
                </a:lnTo>
                <a:lnTo>
                  <a:pt x="40" y="46"/>
                </a:lnTo>
                <a:lnTo>
                  <a:pt x="40" y="44"/>
                </a:lnTo>
                <a:lnTo>
                  <a:pt x="41" y="44"/>
                </a:lnTo>
                <a:lnTo>
                  <a:pt x="41" y="43"/>
                </a:lnTo>
                <a:lnTo>
                  <a:pt x="43" y="43"/>
                </a:lnTo>
                <a:lnTo>
                  <a:pt x="43" y="44"/>
                </a:lnTo>
                <a:lnTo>
                  <a:pt x="45" y="44"/>
                </a:lnTo>
                <a:lnTo>
                  <a:pt x="45" y="46"/>
                </a:lnTo>
                <a:lnTo>
                  <a:pt x="47" y="46"/>
                </a:lnTo>
                <a:lnTo>
                  <a:pt x="47" y="48"/>
                </a:lnTo>
                <a:lnTo>
                  <a:pt x="48" y="48"/>
                </a:lnTo>
                <a:lnTo>
                  <a:pt x="48" y="50"/>
                </a:lnTo>
                <a:lnTo>
                  <a:pt x="50" y="50"/>
                </a:lnTo>
                <a:lnTo>
                  <a:pt x="50" y="51"/>
                </a:lnTo>
                <a:lnTo>
                  <a:pt x="48" y="53"/>
                </a:lnTo>
                <a:lnTo>
                  <a:pt x="50" y="53"/>
                </a:lnTo>
                <a:lnTo>
                  <a:pt x="50" y="55"/>
                </a:lnTo>
                <a:lnTo>
                  <a:pt x="52" y="55"/>
                </a:lnTo>
                <a:lnTo>
                  <a:pt x="53" y="55"/>
                </a:lnTo>
                <a:lnTo>
                  <a:pt x="53" y="53"/>
                </a:lnTo>
                <a:lnTo>
                  <a:pt x="55" y="53"/>
                </a:lnTo>
                <a:lnTo>
                  <a:pt x="55" y="51"/>
                </a:lnTo>
                <a:lnTo>
                  <a:pt x="57" y="51"/>
                </a:lnTo>
                <a:lnTo>
                  <a:pt x="59" y="53"/>
                </a:lnTo>
                <a:lnTo>
                  <a:pt x="60" y="53"/>
                </a:lnTo>
                <a:lnTo>
                  <a:pt x="60" y="51"/>
                </a:lnTo>
                <a:lnTo>
                  <a:pt x="62" y="51"/>
                </a:lnTo>
                <a:lnTo>
                  <a:pt x="62" y="50"/>
                </a:lnTo>
                <a:lnTo>
                  <a:pt x="64" y="50"/>
                </a:lnTo>
                <a:lnTo>
                  <a:pt x="64" y="48"/>
                </a:lnTo>
                <a:lnTo>
                  <a:pt x="66" y="48"/>
                </a:lnTo>
                <a:lnTo>
                  <a:pt x="67" y="48"/>
                </a:lnTo>
                <a:lnTo>
                  <a:pt x="67" y="50"/>
                </a:lnTo>
                <a:lnTo>
                  <a:pt x="69" y="50"/>
                </a:lnTo>
                <a:lnTo>
                  <a:pt x="69" y="51"/>
                </a:lnTo>
                <a:lnTo>
                  <a:pt x="71" y="51"/>
                </a:lnTo>
                <a:lnTo>
                  <a:pt x="72" y="51"/>
                </a:lnTo>
                <a:lnTo>
                  <a:pt x="74" y="51"/>
                </a:lnTo>
                <a:lnTo>
                  <a:pt x="76" y="51"/>
                </a:lnTo>
                <a:lnTo>
                  <a:pt x="78" y="51"/>
                </a:lnTo>
                <a:lnTo>
                  <a:pt x="79" y="51"/>
                </a:lnTo>
                <a:lnTo>
                  <a:pt x="81" y="51"/>
                </a:lnTo>
                <a:lnTo>
                  <a:pt x="81" y="50"/>
                </a:lnTo>
                <a:lnTo>
                  <a:pt x="79" y="50"/>
                </a:lnTo>
                <a:lnTo>
                  <a:pt x="79" y="48"/>
                </a:lnTo>
                <a:lnTo>
                  <a:pt x="81" y="48"/>
                </a:lnTo>
                <a:lnTo>
                  <a:pt x="81" y="46"/>
                </a:lnTo>
                <a:lnTo>
                  <a:pt x="83" y="46"/>
                </a:lnTo>
                <a:lnTo>
                  <a:pt x="84" y="44"/>
                </a:lnTo>
                <a:lnTo>
                  <a:pt x="86" y="44"/>
                </a:lnTo>
                <a:lnTo>
                  <a:pt x="86" y="43"/>
                </a:lnTo>
                <a:lnTo>
                  <a:pt x="88" y="43"/>
                </a:lnTo>
                <a:lnTo>
                  <a:pt x="88" y="41"/>
                </a:lnTo>
                <a:lnTo>
                  <a:pt x="90" y="41"/>
                </a:lnTo>
                <a:lnTo>
                  <a:pt x="91" y="39"/>
                </a:lnTo>
                <a:lnTo>
                  <a:pt x="93" y="39"/>
                </a:lnTo>
                <a:lnTo>
                  <a:pt x="93" y="38"/>
                </a:lnTo>
                <a:lnTo>
                  <a:pt x="95" y="38"/>
                </a:lnTo>
                <a:lnTo>
                  <a:pt x="95" y="36"/>
                </a:lnTo>
                <a:lnTo>
                  <a:pt x="97" y="36"/>
                </a:lnTo>
                <a:lnTo>
                  <a:pt x="97" y="34"/>
                </a:lnTo>
                <a:lnTo>
                  <a:pt x="98" y="34"/>
                </a:lnTo>
                <a:lnTo>
                  <a:pt x="100" y="34"/>
                </a:lnTo>
                <a:lnTo>
                  <a:pt x="100" y="32"/>
                </a:lnTo>
                <a:lnTo>
                  <a:pt x="102" y="32"/>
                </a:lnTo>
                <a:lnTo>
                  <a:pt x="102" y="31"/>
                </a:lnTo>
                <a:lnTo>
                  <a:pt x="103" y="31"/>
                </a:lnTo>
                <a:lnTo>
                  <a:pt x="103" y="29"/>
                </a:lnTo>
                <a:lnTo>
                  <a:pt x="105" y="29"/>
                </a:lnTo>
                <a:lnTo>
                  <a:pt x="107" y="29"/>
                </a:lnTo>
                <a:lnTo>
                  <a:pt x="107" y="27"/>
                </a:lnTo>
                <a:lnTo>
                  <a:pt x="109" y="27"/>
                </a:lnTo>
                <a:lnTo>
                  <a:pt x="109" y="26"/>
                </a:lnTo>
                <a:lnTo>
                  <a:pt x="110" y="26"/>
                </a:lnTo>
                <a:lnTo>
                  <a:pt x="110" y="24"/>
                </a:lnTo>
                <a:lnTo>
                  <a:pt x="112" y="24"/>
                </a:lnTo>
                <a:lnTo>
                  <a:pt x="114" y="24"/>
                </a:lnTo>
                <a:lnTo>
                  <a:pt x="114" y="22"/>
                </a:lnTo>
                <a:lnTo>
                  <a:pt x="115" y="22"/>
                </a:lnTo>
                <a:lnTo>
                  <a:pt x="115" y="20"/>
                </a:lnTo>
                <a:lnTo>
                  <a:pt x="117" y="20"/>
                </a:lnTo>
                <a:lnTo>
                  <a:pt x="117" y="19"/>
                </a:lnTo>
                <a:lnTo>
                  <a:pt x="119" y="19"/>
                </a:lnTo>
                <a:lnTo>
                  <a:pt x="121" y="17"/>
                </a:lnTo>
                <a:lnTo>
                  <a:pt x="122" y="17"/>
                </a:lnTo>
                <a:lnTo>
                  <a:pt x="122" y="15"/>
                </a:lnTo>
                <a:lnTo>
                  <a:pt x="124" y="15"/>
                </a:lnTo>
                <a:lnTo>
                  <a:pt x="124" y="13"/>
                </a:lnTo>
                <a:lnTo>
                  <a:pt x="126" y="13"/>
                </a:lnTo>
                <a:lnTo>
                  <a:pt x="127" y="13"/>
                </a:lnTo>
                <a:lnTo>
                  <a:pt x="127" y="12"/>
                </a:lnTo>
                <a:lnTo>
                  <a:pt x="129" y="12"/>
                </a:lnTo>
                <a:lnTo>
                  <a:pt x="129" y="10"/>
                </a:lnTo>
                <a:lnTo>
                  <a:pt x="131" y="10"/>
                </a:lnTo>
                <a:lnTo>
                  <a:pt x="131" y="8"/>
                </a:lnTo>
                <a:lnTo>
                  <a:pt x="133" y="8"/>
                </a:lnTo>
                <a:lnTo>
                  <a:pt x="134" y="7"/>
                </a:lnTo>
                <a:lnTo>
                  <a:pt x="136" y="7"/>
                </a:lnTo>
                <a:lnTo>
                  <a:pt x="136" y="5"/>
                </a:lnTo>
                <a:lnTo>
                  <a:pt x="138" y="5"/>
                </a:lnTo>
                <a:lnTo>
                  <a:pt x="138" y="3"/>
                </a:lnTo>
                <a:lnTo>
                  <a:pt x="140" y="3"/>
                </a:lnTo>
                <a:lnTo>
                  <a:pt x="140" y="1"/>
                </a:lnTo>
                <a:lnTo>
                  <a:pt x="141" y="1"/>
                </a:lnTo>
                <a:lnTo>
                  <a:pt x="143" y="1"/>
                </a:lnTo>
                <a:lnTo>
                  <a:pt x="143" y="0"/>
                </a:lnTo>
                <a:lnTo>
                  <a:pt x="143" y="1"/>
                </a:lnTo>
                <a:lnTo>
                  <a:pt x="143" y="3"/>
                </a:lnTo>
                <a:lnTo>
                  <a:pt x="141" y="3"/>
                </a:lnTo>
                <a:lnTo>
                  <a:pt x="141" y="5"/>
                </a:lnTo>
                <a:lnTo>
                  <a:pt x="141" y="7"/>
                </a:lnTo>
                <a:lnTo>
                  <a:pt x="143" y="7"/>
                </a:lnTo>
                <a:lnTo>
                  <a:pt x="143" y="8"/>
                </a:lnTo>
                <a:lnTo>
                  <a:pt x="143" y="10"/>
                </a:lnTo>
                <a:lnTo>
                  <a:pt x="143" y="12"/>
                </a:lnTo>
                <a:lnTo>
                  <a:pt x="143" y="13"/>
                </a:lnTo>
                <a:lnTo>
                  <a:pt x="143" y="15"/>
                </a:lnTo>
                <a:lnTo>
                  <a:pt x="145" y="15"/>
                </a:lnTo>
                <a:lnTo>
                  <a:pt x="145" y="17"/>
                </a:lnTo>
                <a:lnTo>
                  <a:pt x="146" y="17"/>
                </a:lnTo>
                <a:lnTo>
                  <a:pt x="146" y="19"/>
                </a:lnTo>
                <a:lnTo>
                  <a:pt x="146" y="20"/>
                </a:lnTo>
                <a:lnTo>
                  <a:pt x="148" y="20"/>
                </a:lnTo>
                <a:lnTo>
                  <a:pt x="148" y="22"/>
                </a:lnTo>
                <a:lnTo>
                  <a:pt x="148" y="24"/>
                </a:lnTo>
                <a:lnTo>
                  <a:pt x="150" y="26"/>
                </a:lnTo>
                <a:lnTo>
                  <a:pt x="150" y="27"/>
                </a:lnTo>
                <a:lnTo>
                  <a:pt x="152" y="27"/>
                </a:lnTo>
                <a:lnTo>
                  <a:pt x="152" y="29"/>
                </a:lnTo>
                <a:lnTo>
                  <a:pt x="152" y="31"/>
                </a:lnTo>
                <a:lnTo>
                  <a:pt x="152" y="32"/>
                </a:lnTo>
                <a:lnTo>
                  <a:pt x="152" y="34"/>
                </a:lnTo>
                <a:lnTo>
                  <a:pt x="153" y="34"/>
                </a:lnTo>
                <a:lnTo>
                  <a:pt x="153" y="36"/>
                </a:lnTo>
                <a:lnTo>
                  <a:pt x="153" y="38"/>
                </a:lnTo>
                <a:lnTo>
                  <a:pt x="153" y="39"/>
                </a:lnTo>
                <a:lnTo>
                  <a:pt x="153" y="41"/>
                </a:lnTo>
                <a:lnTo>
                  <a:pt x="153" y="43"/>
                </a:lnTo>
                <a:lnTo>
                  <a:pt x="153" y="44"/>
                </a:lnTo>
                <a:lnTo>
                  <a:pt x="153" y="46"/>
                </a:lnTo>
                <a:lnTo>
                  <a:pt x="153" y="48"/>
                </a:lnTo>
                <a:lnTo>
                  <a:pt x="153" y="50"/>
                </a:lnTo>
                <a:lnTo>
                  <a:pt x="152" y="50"/>
                </a:lnTo>
                <a:lnTo>
                  <a:pt x="152" y="51"/>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40"/>
          <p:cNvSpPr>
            <a:spLocks/>
          </p:cNvSpPr>
          <p:nvPr/>
        </p:nvSpPr>
        <p:spPr bwMode="auto">
          <a:xfrm>
            <a:off x="5445016" y="3223871"/>
            <a:ext cx="369280" cy="445030"/>
          </a:xfrm>
          <a:custGeom>
            <a:avLst/>
            <a:gdLst>
              <a:gd name="T0" fmla="*/ 97 w 195"/>
              <a:gd name="T1" fmla="*/ 15 h 235"/>
              <a:gd name="T2" fmla="*/ 98 w 195"/>
              <a:gd name="T3" fmla="*/ 30 h 235"/>
              <a:gd name="T4" fmla="*/ 107 w 195"/>
              <a:gd name="T5" fmla="*/ 43 h 235"/>
              <a:gd name="T6" fmla="*/ 117 w 195"/>
              <a:gd name="T7" fmla="*/ 53 h 235"/>
              <a:gd name="T8" fmla="*/ 112 w 195"/>
              <a:gd name="T9" fmla="*/ 70 h 235"/>
              <a:gd name="T10" fmla="*/ 126 w 195"/>
              <a:gd name="T11" fmla="*/ 74 h 235"/>
              <a:gd name="T12" fmla="*/ 133 w 195"/>
              <a:gd name="T13" fmla="*/ 70 h 235"/>
              <a:gd name="T14" fmla="*/ 135 w 195"/>
              <a:gd name="T15" fmla="*/ 61 h 235"/>
              <a:gd name="T16" fmla="*/ 140 w 195"/>
              <a:gd name="T17" fmla="*/ 49 h 235"/>
              <a:gd name="T18" fmla="*/ 143 w 195"/>
              <a:gd name="T19" fmla="*/ 51 h 235"/>
              <a:gd name="T20" fmla="*/ 157 w 195"/>
              <a:gd name="T21" fmla="*/ 49 h 235"/>
              <a:gd name="T22" fmla="*/ 162 w 195"/>
              <a:gd name="T23" fmla="*/ 51 h 235"/>
              <a:gd name="T24" fmla="*/ 160 w 195"/>
              <a:gd name="T25" fmla="*/ 63 h 235"/>
              <a:gd name="T26" fmla="*/ 162 w 195"/>
              <a:gd name="T27" fmla="*/ 75 h 235"/>
              <a:gd name="T28" fmla="*/ 172 w 195"/>
              <a:gd name="T29" fmla="*/ 68 h 235"/>
              <a:gd name="T30" fmla="*/ 179 w 195"/>
              <a:gd name="T31" fmla="*/ 80 h 235"/>
              <a:gd name="T32" fmla="*/ 183 w 195"/>
              <a:gd name="T33" fmla="*/ 98 h 235"/>
              <a:gd name="T34" fmla="*/ 186 w 195"/>
              <a:gd name="T35" fmla="*/ 113 h 235"/>
              <a:gd name="T36" fmla="*/ 176 w 195"/>
              <a:gd name="T37" fmla="*/ 120 h 235"/>
              <a:gd name="T38" fmla="*/ 181 w 195"/>
              <a:gd name="T39" fmla="*/ 134 h 235"/>
              <a:gd name="T40" fmla="*/ 186 w 195"/>
              <a:gd name="T41" fmla="*/ 149 h 235"/>
              <a:gd name="T42" fmla="*/ 186 w 195"/>
              <a:gd name="T43" fmla="*/ 156 h 235"/>
              <a:gd name="T44" fmla="*/ 186 w 195"/>
              <a:gd name="T45" fmla="*/ 173 h 235"/>
              <a:gd name="T46" fmla="*/ 188 w 195"/>
              <a:gd name="T47" fmla="*/ 194 h 235"/>
              <a:gd name="T48" fmla="*/ 193 w 195"/>
              <a:gd name="T49" fmla="*/ 210 h 235"/>
              <a:gd name="T50" fmla="*/ 190 w 195"/>
              <a:gd name="T51" fmla="*/ 223 h 235"/>
              <a:gd name="T52" fmla="*/ 179 w 195"/>
              <a:gd name="T53" fmla="*/ 232 h 235"/>
              <a:gd name="T54" fmla="*/ 164 w 195"/>
              <a:gd name="T55" fmla="*/ 234 h 235"/>
              <a:gd name="T56" fmla="*/ 153 w 195"/>
              <a:gd name="T57" fmla="*/ 230 h 235"/>
              <a:gd name="T58" fmla="*/ 150 w 195"/>
              <a:gd name="T59" fmla="*/ 222 h 235"/>
              <a:gd name="T60" fmla="*/ 141 w 195"/>
              <a:gd name="T61" fmla="*/ 220 h 235"/>
              <a:gd name="T62" fmla="*/ 126 w 195"/>
              <a:gd name="T63" fmla="*/ 223 h 235"/>
              <a:gd name="T64" fmla="*/ 112 w 195"/>
              <a:gd name="T65" fmla="*/ 223 h 235"/>
              <a:gd name="T66" fmla="*/ 105 w 195"/>
              <a:gd name="T67" fmla="*/ 213 h 235"/>
              <a:gd name="T68" fmla="*/ 93 w 195"/>
              <a:gd name="T69" fmla="*/ 215 h 235"/>
              <a:gd name="T70" fmla="*/ 79 w 195"/>
              <a:gd name="T71" fmla="*/ 222 h 235"/>
              <a:gd name="T72" fmla="*/ 64 w 195"/>
              <a:gd name="T73" fmla="*/ 223 h 235"/>
              <a:gd name="T74" fmla="*/ 57 w 195"/>
              <a:gd name="T75" fmla="*/ 213 h 235"/>
              <a:gd name="T76" fmla="*/ 47 w 195"/>
              <a:gd name="T77" fmla="*/ 203 h 235"/>
              <a:gd name="T78" fmla="*/ 42 w 195"/>
              <a:gd name="T79" fmla="*/ 191 h 235"/>
              <a:gd name="T80" fmla="*/ 38 w 195"/>
              <a:gd name="T81" fmla="*/ 177 h 235"/>
              <a:gd name="T82" fmla="*/ 30 w 195"/>
              <a:gd name="T83" fmla="*/ 165 h 235"/>
              <a:gd name="T84" fmla="*/ 19 w 195"/>
              <a:gd name="T85" fmla="*/ 154 h 235"/>
              <a:gd name="T86" fmla="*/ 11 w 195"/>
              <a:gd name="T87" fmla="*/ 142 h 235"/>
              <a:gd name="T88" fmla="*/ 11 w 195"/>
              <a:gd name="T89" fmla="*/ 132 h 235"/>
              <a:gd name="T90" fmla="*/ 5 w 195"/>
              <a:gd name="T91" fmla="*/ 120 h 235"/>
              <a:gd name="T92" fmla="*/ 5 w 195"/>
              <a:gd name="T93" fmla="*/ 110 h 235"/>
              <a:gd name="T94" fmla="*/ 2 w 195"/>
              <a:gd name="T95" fmla="*/ 92 h 235"/>
              <a:gd name="T96" fmla="*/ 4 w 195"/>
              <a:gd name="T97" fmla="*/ 82 h 235"/>
              <a:gd name="T98" fmla="*/ 9 w 195"/>
              <a:gd name="T99" fmla="*/ 72 h 235"/>
              <a:gd name="T100" fmla="*/ 21 w 195"/>
              <a:gd name="T101" fmla="*/ 63 h 235"/>
              <a:gd name="T102" fmla="*/ 28 w 195"/>
              <a:gd name="T103" fmla="*/ 56 h 235"/>
              <a:gd name="T104" fmla="*/ 33 w 195"/>
              <a:gd name="T105" fmla="*/ 44 h 235"/>
              <a:gd name="T106" fmla="*/ 45 w 195"/>
              <a:gd name="T107" fmla="*/ 36 h 235"/>
              <a:gd name="T108" fmla="*/ 57 w 195"/>
              <a:gd name="T109" fmla="*/ 32 h 235"/>
              <a:gd name="T110" fmla="*/ 57 w 195"/>
              <a:gd name="T111" fmla="*/ 18 h 235"/>
              <a:gd name="T112" fmla="*/ 73 w 195"/>
              <a:gd name="T113" fmla="*/ 17 h 235"/>
              <a:gd name="T114" fmla="*/ 86 w 195"/>
              <a:gd name="T115" fmla="*/ 10 h 235"/>
              <a:gd name="T116" fmla="*/ 97 w 195"/>
              <a:gd name="T117"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5" h="235">
                <a:moveTo>
                  <a:pt x="98" y="1"/>
                </a:moveTo>
                <a:lnTo>
                  <a:pt x="100" y="1"/>
                </a:lnTo>
                <a:lnTo>
                  <a:pt x="100" y="3"/>
                </a:lnTo>
                <a:lnTo>
                  <a:pt x="100" y="5"/>
                </a:lnTo>
                <a:lnTo>
                  <a:pt x="98" y="5"/>
                </a:lnTo>
                <a:lnTo>
                  <a:pt x="98" y="6"/>
                </a:lnTo>
                <a:lnTo>
                  <a:pt x="98" y="8"/>
                </a:lnTo>
                <a:lnTo>
                  <a:pt x="97" y="8"/>
                </a:lnTo>
                <a:lnTo>
                  <a:pt x="97" y="10"/>
                </a:lnTo>
                <a:lnTo>
                  <a:pt x="97" y="12"/>
                </a:lnTo>
                <a:lnTo>
                  <a:pt x="97" y="13"/>
                </a:lnTo>
                <a:lnTo>
                  <a:pt x="97" y="15"/>
                </a:lnTo>
                <a:lnTo>
                  <a:pt x="97" y="17"/>
                </a:lnTo>
                <a:lnTo>
                  <a:pt x="97" y="18"/>
                </a:lnTo>
                <a:lnTo>
                  <a:pt x="95" y="18"/>
                </a:lnTo>
                <a:lnTo>
                  <a:pt x="95" y="20"/>
                </a:lnTo>
                <a:lnTo>
                  <a:pt x="97" y="20"/>
                </a:lnTo>
                <a:lnTo>
                  <a:pt x="97" y="22"/>
                </a:lnTo>
                <a:lnTo>
                  <a:pt x="97" y="24"/>
                </a:lnTo>
                <a:lnTo>
                  <a:pt x="98" y="24"/>
                </a:lnTo>
                <a:lnTo>
                  <a:pt x="98" y="25"/>
                </a:lnTo>
                <a:lnTo>
                  <a:pt x="98" y="27"/>
                </a:lnTo>
                <a:lnTo>
                  <a:pt x="98" y="29"/>
                </a:lnTo>
                <a:lnTo>
                  <a:pt x="98" y="30"/>
                </a:lnTo>
                <a:lnTo>
                  <a:pt x="98" y="32"/>
                </a:lnTo>
                <a:lnTo>
                  <a:pt x="98" y="34"/>
                </a:lnTo>
                <a:lnTo>
                  <a:pt x="98" y="36"/>
                </a:lnTo>
                <a:lnTo>
                  <a:pt x="98" y="37"/>
                </a:lnTo>
                <a:lnTo>
                  <a:pt x="98" y="39"/>
                </a:lnTo>
                <a:lnTo>
                  <a:pt x="98" y="41"/>
                </a:lnTo>
                <a:lnTo>
                  <a:pt x="98" y="43"/>
                </a:lnTo>
                <a:lnTo>
                  <a:pt x="100" y="43"/>
                </a:lnTo>
                <a:lnTo>
                  <a:pt x="102" y="43"/>
                </a:lnTo>
                <a:lnTo>
                  <a:pt x="104" y="43"/>
                </a:lnTo>
                <a:lnTo>
                  <a:pt x="105" y="43"/>
                </a:lnTo>
                <a:lnTo>
                  <a:pt x="107" y="43"/>
                </a:lnTo>
                <a:lnTo>
                  <a:pt x="109" y="43"/>
                </a:lnTo>
                <a:lnTo>
                  <a:pt x="110" y="43"/>
                </a:lnTo>
                <a:lnTo>
                  <a:pt x="110" y="44"/>
                </a:lnTo>
                <a:lnTo>
                  <a:pt x="110" y="46"/>
                </a:lnTo>
                <a:lnTo>
                  <a:pt x="110" y="48"/>
                </a:lnTo>
                <a:lnTo>
                  <a:pt x="110" y="49"/>
                </a:lnTo>
                <a:lnTo>
                  <a:pt x="112" y="49"/>
                </a:lnTo>
                <a:lnTo>
                  <a:pt x="112" y="51"/>
                </a:lnTo>
                <a:lnTo>
                  <a:pt x="114" y="51"/>
                </a:lnTo>
                <a:lnTo>
                  <a:pt x="116" y="51"/>
                </a:lnTo>
                <a:lnTo>
                  <a:pt x="117" y="51"/>
                </a:lnTo>
                <a:lnTo>
                  <a:pt x="117" y="53"/>
                </a:lnTo>
                <a:lnTo>
                  <a:pt x="117" y="55"/>
                </a:lnTo>
                <a:lnTo>
                  <a:pt x="117" y="56"/>
                </a:lnTo>
                <a:lnTo>
                  <a:pt x="117" y="58"/>
                </a:lnTo>
                <a:lnTo>
                  <a:pt x="117" y="60"/>
                </a:lnTo>
                <a:lnTo>
                  <a:pt x="116" y="61"/>
                </a:lnTo>
                <a:lnTo>
                  <a:pt x="116" y="63"/>
                </a:lnTo>
                <a:lnTo>
                  <a:pt x="114" y="63"/>
                </a:lnTo>
                <a:lnTo>
                  <a:pt x="112" y="63"/>
                </a:lnTo>
                <a:lnTo>
                  <a:pt x="112" y="65"/>
                </a:lnTo>
                <a:lnTo>
                  <a:pt x="112" y="67"/>
                </a:lnTo>
                <a:lnTo>
                  <a:pt x="112" y="68"/>
                </a:lnTo>
                <a:lnTo>
                  <a:pt x="112" y="70"/>
                </a:lnTo>
                <a:lnTo>
                  <a:pt x="112" y="72"/>
                </a:lnTo>
                <a:lnTo>
                  <a:pt x="114" y="72"/>
                </a:lnTo>
                <a:lnTo>
                  <a:pt x="114" y="70"/>
                </a:lnTo>
                <a:lnTo>
                  <a:pt x="116" y="70"/>
                </a:lnTo>
                <a:lnTo>
                  <a:pt x="117" y="70"/>
                </a:lnTo>
                <a:lnTo>
                  <a:pt x="119" y="70"/>
                </a:lnTo>
                <a:lnTo>
                  <a:pt x="119" y="72"/>
                </a:lnTo>
                <a:lnTo>
                  <a:pt x="121" y="72"/>
                </a:lnTo>
                <a:lnTo>
                  <a:pt x="123" y="72"/>
                </a:lnTo>
                <a:lnTo>
                  <a:pt x="123" y="74"/>
                </a:lnTo>
                <a:lnTo>
                  <a:pt x="124" y="74"/>
                </a:lnTo>
                <a:lnTo>
                  <a:pt x="126" y="74"/>
                </a:lnTo>
                <a:lnTo>
                  <a:pt x="126" y="75"/>
                </a:lnTo>
                <a:lnTo>
                  <a:pt x="128" y="75"/>
                </a:lnTo>
                <a:lnTo>
                  <a:pt x="128" y="74"/>
                </a:lnTo>
                <a:lnTo>
                  <a:pt x="129" y="74"/>
                </a:lnTo>
                <a:lnTo>
                  <a:pt x="129" y="72"/>
                </a:lnTo>
                <a:lnTo>
                  <a:pt x="129" y="74"/>
                </a:lnTo>
                <a:lnTo>
                  <a:pt x="129" y="72"/>
                </a:lnTo>
                <a:lnTo>
                  <a:pt x="131" y="72"/>
                </a:lnTo>
                <a:lnTo>
                  <a:pt x="131" y="74"/>
                </a:lnTo>
                <a:lnTo>
                  <a:pt x="131" y="72"/>
                </a:lnTo>
                <a:lnTo>
                  <a:pt x="131" y="70"/>
                </a:lnTo>
                <a:lnTo>
                  <a:pt x="133" y="70"/>
                </a:lnTo>
                <a:lnTo>
                  <a:pt x="133" y="68"/>
                </a:lnTo>
                <a:lnTo>
                  <a:pt x="135" y="68"/>
                </a:lnTo>
                <a:lnTo>
                  <a:pt x="133" y="68"/>
                </a:lnTo>
                <a:lnTo>
                  <a:pt x="133" y="67"/>
                </a:lnTo>
                <a:lnTo>
                  <a:pt x="133" y="65"/>
                </a:lnTo>
                <a:lnTo>
                  <a:pt x="133" y="67"/>
                </a:lnTo>
                <a:lnTo>
                  <a:pt x="135" y="67"/>
                </a:lnTo>
                <a:lnTo>
                  <a:pt x="135" y="65"/>
                </a:lnTo>
                <a:lnTo>
                  <a:pt x="135" y="63"/>
                </a:lnTo>
                <a:lnTo>
                  <a:pt x="135" y="61"/>
                </a:lnTo>
                <a:lnTo>
                  <a:pt x="136" y="61"/>
                </a:lnTo>
                <a:lnTo>
                  <a:pt x="135" y="61"/>
                </a:lnTo>
                <a:lnTo>
                  <a:pt x="135" y="60"/>
                </a:lnTo>
                <a:lnTo>
                  <a:pt x="135" y="58"/>
                </a:lnTo>
                <a:lnTo>
                  <a:pt x="135" y="60"/>
                </a:lnTo>
                <a:lnTo>
                  <a:pt x="135" y="58"/>
                </a:lnTo>
                <a:lnTo>
                  <a:pt x="135" y="56"/>
                </a:lnTo>
                <a:lnTo>
                  <a:pt x="136" y="56"/>
                </a:lnTo>
                <a:lnTo>
                  <a:pt x="136" y="55"/>
                </a:lnTo>
                <a:lnTo>
                  <a:pt x="136" y="53"/>
                </a:lnTo>
                <a:lnTo>
                  <a:pt x="136" y="51"/>
                </a:lnTo>
                <a:lnTo>
                  <a:pt x="138" y="51"/>
                </a:lnTo>
                <a:lnTo>
                  <a:pt x="138" y="49"/>
                </a:lnTo>
                <a:lnTo>
                  <a:pt x="140" y="49"/>
                </a:lnTo>
                <a:lnTo>
                  <a:pt x="141" y="48"/>
                </a:lnTo>
                <a:lnTo>
                  <a:pt x="140" y="48"/>
                </a:lnTo>
                <a:lnTo>
                  <a:pt x="141" y="48"/>
                </a:lnTo>
                <a:lnTo>
                  <a:pt x="141" y="46"/>
                </a:lnTo>
                <a:lnTo>
                  <a:pt x="141" y="48"/>
                </a:lnTo>
                <a:lnTo>
                  <a:pt x="141" y="46"/>
                </a:lnTo>
                <a:lnTo>
                  <a:pt x="143" y="46"/>
                </a:lnTo>
                <a:lnTo>
                  <a:pt x="143" y="48"/>
                </a:lnTo>
                <a:lnTo>
                  <a:pt x="143" y="49"/>
                </a:lnTo>
                <a:lnTo>
                  <a:pt x="141" y="49"/>
                </a:lnTo>
                <a:lnTo>
                  <a:pt x="143" y="49"/>
                </a:lnTo>
                <a:lnTo>
                  <a:pt x="143" y="51"/>
                </a:lnTo>
                <a:lnTo>
                  <a:pt x="145" y="51"/>
                </a:lnTo>
                <a:lnTo>
                  <a:pt x="147" y="51"/>
                </a:lnTo>
                <a:lnTo>
                  <a:pt x="148" y="51"/>
                </a:lnTo>
                <a:lnTo>
                  <a:pt x="148" y="49"/>
                </a:lnTo>
                <a:lnTo>
                  <a:pt x="148" y="51"/>
                </a:lnTo>
                <a:lnTo>
                  <a:pt x="150" y="51"/>
                </a:lnTo>
                <a:lnTo>
                  <a:pt x="150" y="53"/>
                </a:lnTo>
                <a:lnTo>
                  <a:pt x="152" y="51"/>
                </a:lnTo>
                <a:lnTo>
                  <a:pt x="153" y="51"/>
                </a:lnTo>
                <a:lnTo>
                  <a:pt x="153" y="49"/>
                </a:lnTo>
                <a:lnTo>
                  <a:pt x="155" y="49"/>
                </a:lnTo>
                <a:lnTo>
                  <a:pt x="157" y="49"/>
                </a:lnTo>
                <a:lnTo>
                  <a:pt x="159" y="49"/>
                </a:lnTo>
                <a:lnTo>
                  <a:pt x="159" y="48"/>
                </a:lnTo>
                <a:lnTo>
                  <a:pt x="160" y="48"/>
                </a:lnTo>
                <a:lnTo>
                  <a:pt x="160" y="46"/>
                </a:lnTo>
                <a:lnTo>
                  <a:pt x="162" y="46"/>
                </a:lnTo>
                <a:lnTo>
                  <a:pt x="162" y="48"/>
                </a:lnTo>
                <a:lnTo>
                  <a:pt x="164" y="48"/>
                </a:lnTo>
                <a:lnTo>
                  <a:pt x="166" y="48"/>
                </a:lnTo>
                <a:lnTo>
                  <a:pt x="164" y="48"/>
                </a:lnTo>
                <a:lnTo>
                  <a:pt x="164" y="49"/>
                </a:lnTo>
                <a:lnTo>
                  <a:pt x="162" y="49"/>
                </a:lnTo>
                <a:lnTo>
                  <a:pt x="162" y="51"/>
                </a:lnTo>
                <a:lnTo>
                  <a:pt x="162" y="53"/>
                </a:lnTo>
                <a:lnTo>
                  <a:pt x="160" y="53"/>
                </a:lnTo>
                <a:lnTo>
                  <a:pt x="160" y="55"/>
                </a:lnTo>
                <a:lnTo>
                  <a:pt x="162" y="55"/>
                </a:lnTo>
                <a:lnTo>
                  <a:pt x="160" y="55"/>
                </a:lnTo>
                <a:lnTo>
                  <a:pt x="162" y="55"/>
                </a:lnTo>
                <a:lnTo>
                  <a:pt x="160" y="55"/>
                </a:lnTo>
                <a:lnTo>
                  <a:pt x="160" y="56"/>
                </a:lnTo>
                <a:lnTo>
                  <a:pt x="160" y="58"/>
                </a:lnTo>
                <a:lnTo>
                  <a:pt x="160" y="60"/>
                </a:lnTo>
                <a:lnTo>
                  <a:pt x="160" y="61"/>
                </a:lnTo>
                <a:lnTo>
                  <a:pt x="160" y="63"/>
                </a:lnTo>
                <a:lnTo>
                  <a:pt x="160" y="65"/>
                </a:lnTo>
                <a:lnTo>
                  <a:pt x="159" y="65"/>
                </a:lnTo>
                <a:lnTo>
                  <a:pt x="159" y="67"/>
                </a:lnTo>
                <a:lnTo>
                  <a:pt x="160" y="67"/>
                </a:lnTo>
                <a:lnTo>
                  <a:pt x="160" y="68"/>
                </a:lnTo>
                <a:lnTo>
                  <a:pt x="160" y="70"/>
                </a:lnTo>
                <a:lnTo>
                  <a:pt x="159" y="70"/>
                </a:lnTo>
                <a:lnTo>
                  <a:pt x="159" y="72"/>
                </a:lnTo>
                <a:lnTo>
                  <a:pt x="160" y="72"/>
                </a:lnTo>
                <a:lnTo>
                  <a:pt x="162" y="72"/>
                </a:lnTo>
                <a:lnTo>
                  <a:pt x="162" y="74"/>
                </a:lnTo>
                <a:lnTo>
                  <a:pt x="162" y="75"/>
                </a:lnTo>
                <a:lnTo>
                  <a:pt x="162" y="74"/>
                </a:lnTo>
                <a:lnTo>
                  <a:pt x="164" y="74"/>
                </a:lnTo>
                <a:lnTo>
                  <a:pt x="164" y="75"/>
                </a:lnTo>
                <a:lnTo>
                  <a:pt x="166" y="75"/>
                </a:lnTo>
                <a:lnTo>
                  <a:pt x="166" y="74"/>
                </a:lnTo>
                <a:lnTo>
                  <a:pt x="167" y="74"/>
                </a:lnTo>
                <a:lnTo>
                  <a:pt x="167" y="72"/>
                </a:lnTo>
                <a:lnTo>
                  <a:pt x="167" y="70"/>
                </a:lnTo>
                <a:lnTo>
                  <a:pt x="169" y="70"/>
                </a:lnTo>
                <a:lnTo>
                  <a:pt x="169" y="68"/>
                </a:lnTo>
                <a:lnTo>
                  <a:pt x="171" y="68"/>
                </a:lnTo>
                <a:lnTo>
                  <a:pt x="172" y="68"/>
                </a:lnTo>
                <a:lnTo>
                  <a:pt x="174" y="68"/>
                </a:lnTo>
                <a:lnTo>
                  <a:pt x="176" y="68"/>
                </a:lnTo>
                <a:lnTo>
                  <a:pt x="176" y="67"/>
                </a:lnTo>
                <a:lnTo>
                  <a:pt x="176" y="68"/>
                </a:lnTo>
                <a:lnTo>
                  <a:pt x="178" y="68"/>
                </a:lnTo>
                <a:lnTo>
                  <a:pt x="178" y="70"/>
                </a:lnTo>
                <a:lnTo>
                  <a:pt x="178" y="72"/>
                </a:lnTo>
                <a:lnTo>
                  <a:pt x="178" y="74"/>
                </a:lnTo>
                <a:lnTo>
                  <a:pt x="178" y="75"/>
                </a:lnTo>
                <a:lnTo>
                  <a:pt x="179" y="77"/>
                </a:lnTo>
                <a:lnTo>
                  <a:pt x="179" y="79"/>
                </a:lnTo>
                <a:lnTo>
                  <a:pt x="179" y="80"/>
                </a:lnTo>
                <a:lnTo>
                  <a:pt x="179" y="82"/>
                </a:lnTo>
                <a:lnTo>
                  <a:pt x="179" y="84"/>
                </a:lnTo>
                <a:lnTo>
                  <a:pt x="181" y="84"/>
                </a:lnTo>
                <a:lnTo>
                  <a:pt x="181" y="86"/>
                </a:lnTo>
                <a:lnTo>
                  <a:pt x="181" y="87"/>
                </a:lnTo>
                <a:lnTo>
                  <a:pt x="181" y="89"/>
                </a:lnTo>
                <a:lnTo>
                  <a:pt x="181" y="91"/>
                </a:lnTo>
                <a:lnTo>
                  <a:pt x="183" y="91"/>
                </a:lnTo>
                <a:lnTo>
                  <a:pt x="183" y="92"/>
                </a:lnTo>
                <a:lnTo>
                  <a:pt x="183" y="94"/>
                </a:lnTo>
                <a:lnTo>
                  <a:pt x="183" y="96"/>
                </a:lnTo>
                <a:lnTo>
                  <a:pt x="183" y="98"/>
                </a:lnTo>
                <a:lnTo>
                  <a:pt x="183" y="99"/>
                </a:lnTo>
                <a:lnTo>
                  <a:pt x="184" y="99"/>
                </a:lnTo>
                <a:lnTo>
                  <a:pt x="184" y="101"/>
                </a:lnTo>
                <a:lnTo>
                  <a:pt x="184" y="103"/>
                </a:lnTo>
                <a:lnTo>
                  <a:pt x="184" y="105"/>
                </a:lnTo>
                <a:lnTo>
                  <a:pt x="184" y="106"/>
                </a:lnTo>
                <a:lnTo>
                  <a:pt x="186" y="106"/>
                </a:lnTo>
                <a:lnTo>
                  <a:pt x="184" y="106"/>
                </a:lnTo>
                <a:lnTo>
                  <a:pt x="186" y="108"/>
                </a:lnTo>
                <a:lnTo>
                  <a:pt x="186" y="110"/>
                </a:lnTo>
                <a:lnTo>
                  <a:pt x="186" y="111"/>
                </a:lnTo>
                <a:lnTo>
                  <a:pt x="186" y="113"/>
                </a:lnTo>
                <a:lnTo>
                  <a:pt x="184" y="113"/>
                </a:lnTo>
                <a:lnTo>
                  <a:pt x="184" y="115"/>
                </a:lnTo>
                <a:lnTo>
                  <a:pt x="183" y="115"/>
                </a:lnTo>
                <a:lnTo>
                  <a:pt x="181" y="115"/>
                </a:lnTo>
                <a:lnTo>
                  <a:pt x="181" y="117"/>
                </a:lnTo>
                <a:lnTo>
                  <a:pt x="179" y="117"/>
                </a:lnTo>
                <a:lnTo>
                  <a:pt x="178" y="117"/>
                </a:lnTo>
                <a:lnTo>
                  <a:pt x="176" y="117"/>
                </a:lnTo>
                <a:lnTo>
                  <a:pt x="176" y="118"/>
                </a:lnTo>
                <a:lnTo>
                  <a:pt x="178" y="118"/>
                </a:lnTo>
                <a:lnTo>
                  <a:pt x="176" y="118"/>
                </a:lnTo>
                <a:lnTo>
                  <a:pt x="176" y="120"/>
                </a:lnTo>
                <a:lnTo>
                  <a:pt x="176" y="122"/>
                </a:lnTo>
                <a:lnTo>
                  <a:pt x="176" y="123"/>
                </a:lnTo>
                <a:lnTo>
                  <a:pt x="176" y="125"/>
                </a:lnTo>
                <a:lnTo>
                  <a:pt x="178" y="125"/>
                </a:lnTo>
                <a:lnTo>
                  <a:pt x="176" y="125"/>
                </a:lnTo>
                <a:lnTo>
                  <a:pt x="178" y="125"/>
                </a:lnTo>
                <a:lnTo>
                  <a:pt x="178" y="127"/>
                </a:lnTo>
                <a:lnTo>
                  <a:pt x="178" y="129"/>
                </a:lnTo>
                <a:lnTo>
                  <a:pt x="179" y="129"/>
                </a:lnTo>
                <a:lnTo>
                  <a:pt x="181" y="130"/>
                </a:lnTo>
                <a:lnTo>
                  <a:pt x="181" y="132"/>
                </a:lnTo>
                <a:lnTo>
                  <a:pt x="181" y="134"/>
                </a:lnTo>
                <a:lnTo>
                  <a:pt x="181" y="136"/>
                </a:lnTo>
                <a:lnTo>
                  <a:pt x="181" y="137"/>
                </a:lnTo>
                <a:lnTo>
                  <a:pt x="183" y="137"/>
                </a:lnTo>
                <a:lnTo>
                  <a:pt x="183" y="139"/>
                </a:lnTo>
                <a:lnTo>
                  <a:pt x="183" y="141"/>
                </a:lnTo>
                <a:lnTo>
                  <a:pt x="183" y="142"/>
                </a:lnTo>
                <a:lnTo>
                  <a:pt x="183" y="144"/>
                </a:lnTo>
                <a:lnTo>
                  <a:pt x="183" y="146"/>
                </a:lnTo>
                <a:lnTo>
                  <a:pt x="184" y="146"/>
                </a:lnTo>
                <a:lnTo>
                  <a:pt x="184" y="148"/>
                </a:lnTo>
                <a:lnTo>
                  <a:pt x="184" y="149"/>
                </a:lnTo>
                <a:lnTo>
                  <a:pt x="186" y="149"/>
                </a:lnTo>
                <a:lnTo>
                  <a:pt x="186" y="148"/>
                </a:lnTo>
                <a:lnTo>
                  <a:pt x="188" y="148"/>
                </a:lnTo>
                <a:lnTo>
                  <a:pt x="190" y="148"/>
                </a:lnTo>
                <a:lnTo>
                  <a:pt x="191" y="148"/>
                </a:lnTo>
                <a:lnTo>
                  <a:pt x="191" y="149"/>
                </a:lnTo>
                <a:lnTo>
                  <a:pt x="191" y="151"/>
                </a:lnTo>
                <a:lnTo>
                  <a:pt x="191" y="153"/>
                </a:lnTo>
                <a:lnTo>
                  <a:pt x="190" y="153"/>
                </a:lnTo>
                <a:lnTo>
                  <a:pt x="190" y="154"/>
                </a:lnTo>
                <a:lnTo>
                  <a:pt x="188" y="154"/>
                </a:lnTo>
                <a:lnTo>
                  <a:pt x="186" y="154"/>
                </a:lnTo>
                <a:lnTo>
                  <a:pt x="186" y="156"/>
                </a:lnTo>
                <a:lnTo>
                  <a:pt x="186" y="158"/>
                </a:lnTo>
                <a:lnTo>
                  <a:pt x="184" y="158"/>
                </a:lnTo>
                <a:lnTo>
                  <a:pt x="184" y="160"/>
                </a:lnTo>
                <a:lnTo>
                  <a:pt x="186" y="160"/>
                </a:lnTo>
                <a:lnTo>
                  <a:pt x="186" y="161"/>
                </a:lnTo>
                <a:lnTo>
                  <a:pt x="186" y="163"/>
                </a:lnTo>
                <a:lnTo>
                  <a:pt x="186" y="165"/>
                </a:lnTo>
                <a:lnTo>
                  <a:pt x="186" y="166"/>
                </a:lnTo>
                <a:lnTo>
                  <a:pt x="186" y="168"/>
                </a:lnTo>
                <a:lnTo>
                  <a:pt x="186" y="170"/>
                </a:lnTo>
                <a:lnTo>
                  <a:pt x="186" y="172"/>
                </a:lnTo>
                <a:lnTo>
                  <a:pt x="186" y="173"/>
                </a:lnTo>
                <a:lnTo>
                  <a:pt x="186" y="175"/>
                </a:lnTo>
                <a:lnTo>
                  <a:pt x="186" y="177"/>
                </a:lnTo>
                <a:lnTo>
                  <a:pt x="188" y="179"/>
                </a:lnTo>
                <a:lnTo>
                  <a:pt x="188" y="180"/>
                </a:lnTo>
                <a:lnTo>
                  <a:pt x="188" y="182"/>
                </a:lnTo>
                <a:lnTo>
                  <a:pt x="188" y="184"/>
                </a:lnTo>
                <a:lnTo>
                  <a:pt x="188" y="185"/>
                </a:lnTo>
                <a:lnTo>
                  <a:pt x="188" y="187"/>
                </a:lnTo>
                <a:lnTo>
                  <a:pt x="188" y="189"/>
                </a:lnTo>
                <a:lnTo>
                  <a:pt x="188" y="191"/>
                </a:lnTo>
                <a:lnTo>
                  <a:pt x="188" y="192"/>
                </a:lnTo>
                <a:lnTo>
                  <a:pt x="188" y="194"/>
                </a:lnTo>
                <a:lnTo>
                  <a:pt x="188" y="196"/>
                </a:lnTo>
                <a:lnTo>
                  <a:pt x="190" y="196"/>
                </a:lnTo>
                <a:lnTo>
                  <a:pt x="190" y="197"/>
                </a:lnTo>
                <a:lnTo>
                  <a:pt x="190" y="199"/>
                </a:lnTo>
                <a:lnTo>
                  <a:pt x="190" y="201"/>
                </a:lnTo>
                <a:lnTo>
                  <a:pt x="190" y="203"/>
                </a:lnTo>
                <a:lnTo>
                  <a:pt x="191" y="203"/>
                </a:lnTo>
                <a:lnTo>
                  <a:pt x="191" y="204"/>
                </a:lnTo>
                <a:lnTo>
                  <a:pt x="191" y="206"/>
                </a:lnTo>
                <a:lnTo>
                  <a:pt x="191" y="208"/>
                </a:lnTo>
                <a:lnTo>
                  <a:pt x="191" y="210"/>
                </a:lnTo>
                <a:lnTo>
                  <a:pt x="193" y="210"/>
                </a:lnTo>
                <a:lnTo>
                  <a:pt x="193" y="211"/>
                </a:lnTo>
                <a:lnTo>
                  <a:pt x="193" y="213"/>
                </a:lnTo>
                <a:lnTo>
                  <a:pt x="193" y="215"/>
                </a:lnTo>
                <a:lnTo>
                  <a:pt x="193" y="216"/>
                </a:lnTo>
                <a:lnTo>
                  <a:pt x="195" y="216"/>
                </a:lnTo>
                <a:lnTo>
                  <a:pt x="195" y="218"/>
                </a:lnTo>
                <a:lnTo>
                  <a:pt x="195" y="220"/>
                </a:lnTo>
                <a:lnTo>
                  <a:pt x="195" y="222"/>
                </a:lnTo>
                <a:lnTo>
                  <a:pt x="193" y="222"/>
                </a:lnTo>
                <a:lnTo>
                  <a:pt x="191" y="222"/>
                </a:lnTo>
                <a:lnTo>
                  <a:pt x="191" y="223"/>
                </a:lnTo>
                <a:lnTo>
                  <a:pt x="190" y="223"/>
                </a:lnTo>
                <a:lnTo>
                  <a:pt x="190" y="225"/>
                </a:lnTo>
                <a:lnTo>
                  <a:pt x="188" y="225"/>
                </a:lnTo>
                <a:lnTo>
                  <a:pt x="186" y="227"/>
                </a:lnTo>
                <a:lnTo>
                  <a:pt x="186" y="225"/>
                </a:lnTo>
                <a:lnTo>
                  <a:pt x="184" y="225"/>
                </a:lnTo>
                <a:lnTo>
                  <a:pt x="184" y="227"/>
                </a:lnTo>
                <a:lnTo>
                  <a:pt x="184" y="228"/>
                </a:lnTo>
                <a:lnTo>
                  <a:pt x="183" y="228"/>
                </a:lnTo>
                <a:lnTo>
                  <a:pt x="183" y="230"/>
                </a:lnTo>
                <a:lnTo>
                  <a:pt x="181" y="230"/>
                </a:lnTo>
                <a:lnTo>
                  <a:pt x="179" y="230"/>
                </a:lnTo>
                <a:lnTo>
                  <a:pt x="179" y="232"/>
                </a:lnTo>
                <a:lnTo>
                  <a:pt x="178" y="232"/>
                </a:lnTo>
                <a:lnTo>
                  <a:pt x="176" y="234"/>
                </a:lnTo>
                <a:lnTo>
                  <a:pt x="174" y="234"/>
                </a:lnTo>
                <a:lnTo>
                  <a:pt x="172" y="235"/>
                </a:lnTo>
                <a:lnTo>
                  <a:pt x="172" y="234"/>
                </a:lnTo>
                <a:lnTo>
                  <a:pt x="171" y="234"/>
                </a:lnTo>
                <a:lnTo>
                  <a:pt x="169" y="234"/>
                </a:lnTo>
                <a:lnTo>
                  <a:pt x="167" y="234"/>
                </a:lnTo>
                <a:lnTo>
                  <a:pt x="167" y="235"/>
                </a:lnTo>
                <a:lnTo>
                  <a:pt x="166" y="235"/>
                </a:lnTo>
                <a:lnTo>
                  <a:pt x="164" y="235"/>
                </a:lnTo>
                <a:lnTo>
                  <a:pt x="164" y="234"/>
                </a:lnTo>
                <a:lnTo>
                  <a:pt x="162" y="234"/>
                </a:lnTo>
                <a:lnTo>
                  <a:pt x="160" y="234"/>
                </a:lnTo>
                <a:lnTo>
                  <a:pt x="160" y="235"/>
                </a:lnTo>
                <a:lnTo>
                  <a:pt x="160" y="234"/>
                </a:lnTo>
                <a:lnTo>
                  <a:pt x="159" y="234"/>
                </a:lnTo>
                <a:lnTo>
                  <a:pt x="159" y="232"/>
                </a:lnTo>
                <a:lnTo>
                  <a:pt x="157" y="232"/>
                </a:lnTo>
                <a:lnTo>
                  <a:pt x="155" y="232"/>
                </a:lnTo>
                <a:lnTo>
                  <a:pt x="157" y="232"/>
                </a:lnTo>
                <a:lnTo>
                  <a:pt x="157" y="230"/>
                </a:lnTo>
                <a:lnTo>
                  <a:pt x="155" y="230"/>
                </a:lnTo>
                <a:lnTo>
                  <a:pt x="153" y="230"/>
                </a:lnTo>
                <a:lnTo>
                  <a:pt x="153" y="232"/>
                </a:lnTo>
                <a:lnTo>
                  <a:pt x="153" y="230"/>
                </a:lnTo>
                <a:lnTo>
                  <a:pt x="152" y="230"/>
                </a:lnTo>
                <a:lnTo>
                  <a:pt x="152" y="228"/>
                </a:lnTo>
                <a:lnTo>
                  <a:pt x="152" y="227"/>
                </a:lnTo>
                <a:lnTo>
                  <a:pt x="153" y="227"/>
                </a:lnTo>
                <a:lnTo>
                  <a:pt x="153" y="225"/>
                </a:lnTo>
                <a:lnTo>
                  <a:pt x="153" y="223"/>
                </a:lnTo>
                <a:lnTo>
                  <a:pt x="153" y="222"/>
                </a:lnTo>
                <a:lnTo>
                  <a:pt x="152" y="222"/>
                </a:lnTo>
                <a:lnTo>
                  <a:pt x="152" y="220"/>
                </a:lnTo>
                <a:lnTo>
                  <a:pt x="150" y="222"/>
                </a:lnTo>
                <a:lnTo>
                  <a:pt x="152" y="222"/>
                </a:lnTo>
                <a:lnTo>
                  <a:pt x="150" y="222"/>
                </a:lnTo>
                <a:lnTo>
                  <a:pt x="148" y="222"/>
                </a:lnTo>
                <a:lnTo>
                  <a:pt x="148" y="220"/>
                </a:lnTo>
                <a:lnTo>
                  <a:pt x="148" y="218"/>
                </a:lnTo>
                <a:lnTo>
                  <a:pt x="148" y="216"/>
                </a:lnTo>
                <a:lnTo>
                  <a:pt x="147" y="216"/>
                </a:lnTo>
                <a:lnTo>
                  <a:pt x="147" y="218"/>
                </a:lnTo>
                <a:lnTo>
                  <a:pt x="145" y="218"/>
                </a:lnTo>
                <a:lnTo>
                  <a:pt x="143" y="218"/>
                </a:lnTo>
                <a:lnTo>
                  <a:pt x="143" y="220"/>
                </a:lnTo>
                <a:lnTo>
                  <a:pt x="141" y="220"/>
                </a:lnTo>
                <a:lnTo>
                  <a:pt x="140" y="220"/>
                </a:lnTo>
                <a:lnTo>
                  <a:pt x="138" y="220"/>
                </a:lnTo>
                <a:lnTo>
                  <a:pt x="136" y="220"/>
                </a:lnTo>
                <a:lnTo>
                  <a:pt x="135" y="220"/>
                </a:lnTo>
                <a:lnTo>
                  <a:pt x="135" y="222"/>
                </a:lnTo>
                <a:lnTo>
                  <a:pt x="133" y="222"/>
                </a:lnTo>
                <a:lnTo>
                  <a:pt x="131" y="222"/>
                </a:lnTo>
                <a:lnTo>
                  <a:pt x="129" y="223"/>
                </a:lnTo>
                <a:lnTo>
                  <a:pt x="128" y="223"/>
                </a:lnTo>
                <a:lnTo>
                  <a:pt x="128" y="225"/>
                </a:lnTo>
                <a:lnTo>
                  <a:pt x="126" y="225"/>
                </a:lnTo>
                <a:lnTo>
                  <a:pt x="126" y="223"/>
                </a:lnTo>
                <a:lnTo>
                  <a:pt x="124" y="223"/>
                </a:lnTo>
                <a:lnTo>
                  <a:pt x="123" y="223"/>
                </a:lnTo>
                <a:lnTo>
                  <a:pt x="123" y="225"/>
                </a:lnTo>
                <a:lnTo>
                  <a:pt x="121" y="225"/>
                </a:lnTo>
                <a:lnTo>
                  <a:pt x="121" y="227"/>
                </a:lnTo>
                <a:lnTo>
                  <a:pt x="119" y="227"/>
                </a:lnTo>
                <a:lnTo>
                  <a:pt x="117" y="227"/>
                </a:lnTo>
                <a:lnTo>
                  <a:pt x="116" y="227"/>
                </a:lnTo>
                <a:lnTo>
                  <a:pt x="114" y="227"/>
                </a:lnTo>
                <a:lnTo>
                  <a:pt x="114" y="225"/>
                </a:lnTo>
                <a:lnTo>
                  <a:pt x="114" y="223"/>
                </a:lnTo>
                <a:lnTo>
                  <a:pt x="112" y="223"/>
                </a:lnTo>
                <a:lnTo>
                  <a:pt x="112" y="225"/>
                </a:lnTo>
                <a:lnTo>
                  <a:pt x="110" y="225"/>
                </a:lnTo>
                <a:lnTo>
                  <a:pt x="110" y="223"/>
                </a:lnTo>
                <a:lnTo>
                  <a:pt x="110" y="222"/>
                </a:lnTo>
                <a:lnTo>
                  <a:pt x="110" y="220"/>
                </a:lnTo>
                <a:lnTo>
                  <a:pt x="109" y="220"/>
                </a:lnTo>
                <a:lnTo>
                  <a:pt x="109" y="218"/>
                </a:lnTo>
                <a:lnTo>
                  <a:pt x="107" y="218"/>
                </a:lnTo>
                <a:lnTo>
                  <a:pt x="107" y="216"/>
                </a:lnTo>
                <a:lnTo>
                  <a:pt x="107" y="215"/>
                </a:lnTo>
                <a:lnTo>
                  <a:pt x="107" y="213"/>
                </a:lnTo>
                <a:lnTo>
                  <a:pt x="105" y="213"/>
                </a:lnTo>
                <a:lnTo>
                  <a:pt x="105" y="211"/>
                </a:lnTo>
                <a:lnTo>
                  <a:pt x="104" y="211"/>
                </a:lnTo>
                <a:lnTo>
                  <a:pt x="104" y="210"/>
                </a:lnTo>
                <a:lnTo>
                  <a:pt x="102" y="210"/>
                </a:lnTo>
                <a:lnTo>
                  <a:pt x="102" y="211"/>
                </a:lnTo>
                <a:lnTo>
                  <a:pt x="100" y="211"/>
                </a:lnTo>
                <a:lnTo>
                  <a:pt x="100" y="213"/>
                </a:lnTo>
                <a:lnTo>
                  <a:pt x="98" y="213"/>
                </a:lnTo>
                <a:lnTo>
                  <a:pt x="98" y="215"/>
                </a:lnTo>
                <a:lnTo>
                  <a:pt x="97" y="215"/>
                </a:lnTo>
                <a:lnTo>
                  <a:pt x="95" y="215"/>
                </a:lnTo>
                <a:lnTo>
                  <a:pt x="93" y="215"/>
                </a:lnTo>
                <a:lnTo>
                  <a:pt x="93" y="216"/>
                </a:lnTo>
                <a:lnTo>
                  <a:pt x="92" y="216"/>
                </a:lnTo>
                <a:lnTo>
                  <a:pt x="90" y="216"/>
                </a:lnTo>
                <a:lnTo>
                  <a:pt x="88" y="216"/>
                </a:lnTo>
                <a:lnTo>
                  <a:pt x="88" y="218"/>
                </a:lnTo>
                <a:lnTo>
                  <a:pt x="86" y="218"/>
                </a:lnTo>
                <a:lnTo>
                  <a:pt x="86" y="220"/>
                </a:lnTo>
                <a:lnTo>
                  <a:pt x="85" y="220"/>
                </a:lnTo>
                <a:lnTo>
                  <a:pt x="83" y="220"/>
                </a:lnTo>
                <a:lnTo>
                  <a:pt x="83" y="222"/>
                </a:lnTo>
                <a:lnTo>
                  <a:pt x="81" y="222"/>
                </a:lnTo>
                <a:lnTo>
                  <a:pt x="79" y="222"/>
                </a:lnTo>
                <a:lnTo>
                  <a:pt x="78" y="222"/>
                </a:lnTo>
                <a:lnTo>
                  <a:pt x="76" y="222"/>
                </a:lnTo>
                <a:lnTo>
                  <a:pt x="74" y="222"/>
                </a:lnTo>
                <a:lnTo>
                  <a:pt x="73" y="222"/>
                </a:lnTo>
                <a:lnTo>
                  <a:pt x="73" y="220"/>
                </a:lnTo>
                <a:lnTo>
                  <a:pt x="71" y="220"/>
                </a:lnTo>
                <a:lnTo>
                  <a:pt x="71" y="222"/>
                </a:lnTo>
                <a:lnTo>
                  <a:pt x="69" y="222"/>
                </a:lnTo>
                <a:lnTo>
                  <a:pt x="67" y="222"/>
                </a:lnTo>
                <a:lnTo>
                  <a:pt x="66" y="222"/>
                </a:lnTo>
                <a:lnTo>
                  <a:pt x="66" y="223"/>
                </a:lnTo>
                <a:lnTo>
                  <a:pt x="64" y="223"/>
                </a:lnTo>
                <a:lnTo>
                  <a:pt x="62" y="223"/>
                </a:lnTo>
                <a:lnTo>
                  <a:pt x="62" y="225"/>
                </a:lnTo>
                <a:lnTo>
                  <a:pt x="61" y="225"/>
                </a:lnTo>
                <a:lnTo>
                  <a:pt x="61" y="223"/>
                </a:lnTo>
                <a:lnTo>
                  <a:pt x="61" y="222"/>
                </a:lnTo>
                <a:lnTo>
                  <a:pt x="61" y="220"/>
                </a:lnTo>
                <a:lnTo>
                  <a:pt x="59" y="220"/>
                </a:lnTo>
                <a:lnTo>
                  <a:pt x="59" y="218"/>
                </a:lnTo>
                <a:lnTo>
                  <a:pt x="59" y="216"/>
                </a:lnTo>
                <a:lnTo>
                  <a:pt x="59" y="215"/>
                </a:lnTo>
                <a:lnTo>
                  <a:pt x="57" y="215"/>
                </a:lnTo>
                <a:lnTo>
                  <a:pt x="57" y="213"/>
                </a:lnTo>
                <a:lnTo>
                  <a:pt x="57" y="211"/>
                </a:lnTo>
                <a:lnTo>
                  <a:pt x="55" y="211"/>
                </a:lnTo>
                <a:lnTo>
                  <a:pt x="55" y="210"/>
                </a:lnTo>
                <a:lnTo>
                  <a:pt x="54" y="210"/>
                </a:lnTo>
                <a:lnTo>
                  <a:pt x="54" y="208"/>
                </a:lnTo>
                <a:lnTo>
                  <a:pt x="52" y="208"/>
                </a:lnTo>
                <a:lnTo>
                  <a:pt x="52" y="206"/>
                </a:lnTo>
                <a:lnTo>
                  <a:pt x="50" y="206"/>
                </a:lnTo>
                <a:lnTo>
                  <a:pt x="48" y="206"/>
                </a:lnTo>
                <a:lnTo>
                  <a:pt x="48" y="204"/>
                </a:lnTo>
                <a:lnTo>
                  <a:pt x="48" y="203"/>
                </a:lnTo>
                <a:lnTo>
                  <a:pt x="47" y="203"/>
                </a:lnTo>
                <a:lnTo>
                  <a:pt x="47" y="201"/>
                </a:lnTo>
                <a:lnTo>
                  <a:pt x="45" y="201"/>
                </a:lnTo>
                <a:lnTo>
                  <a:pt x="43" y="201"/>
                </a:lnTo>
                <a:lnTo>
                  <a:pt x="42" y="201"/>
                </a:lnTo>
                <a:lnTo>
                  <a:pt x="42" y="199"/>
                </a:lnTo>
                <a:lnTo>
                  <a:pt x="42" y="197"/>
                </a:lnTo>
                <a:lnTo>
                  <a:pt x="42" y="196"/>
                </a:lnTo>
                <a:lnTo>
                  <a:pt x="42" y="194"/>
                </a:lnTo>
                <a:lnTo>
                  <a:pt x="42" y="192"/>
                </a:lnTo>
                <a:lnTo>
                  <a:pt x="43" y="192"/>
                </a:lnTo>
                <a:lnTo>
                  <a:pt x="43" y="191"/>
                </a:lnTo>
                <a:lnTo>
                  <a:pt x="42" y="191"/>
                </a:lnTo>
                <a:lnTo>
                  <a:pt x="42" y="189"/>
                </a:lnTo>
                <a:lnTo>
                  <a:pt x="42" y="187"/>
                </a:lnTo>
                <a:lnTo>
                  <a:pt x="42" y="185"/>
                </a:lnTo>
                <a:lnTo>
                  <a:pt x="40" y="185"/>
                </a:lnTo>
                <a:lnTo>
                  <a:pt x="40" y="184"/>
                </a:lnTo>
                <a:lnTo>
                  <a:pt x="40" y="182"/>
                </a:lnTo>
                <a:lnTo>
                  <a:pt x="38" y="182"/>
                </a:lnTo>
                <a:lnTo>
                  <a:pt x="40" y="182"/>
                </a:lnTo>
                <a:lnTo>
                  <a:pt x="40" y="180"/>
                </a:lnTo>
                <a:lnTo>
                  <a:pt x="38" y="180"/>
                </a:lnTo>
                <a:lnTo>
                  <a:pt x="38" y="179"/>
                </a:lnTo>
                <a:lnTo>
                  <a:pt x="38" y="177"/>
                </a:lnTo>
                <a:lnTo>
                  <a:pt x="36" y="177"/>
                </a:lnTo>
                <a:lnTo>
                  <a:pt x="36" y="175"/>
                </a:lnTo>
                <a:lnTo>
                  <a:pt x="35" y="175"/>
                </a:lnTo>
                <a:lnTo>
                  <a:pt x="35" y="173"/>
                </a:lnTo>
                <a:lnTo>
                  <a:pt x="33" y="173"/>
                </a:lnTo>
                <a:lnTo>
                  <a:pt x="33" y="172"/>
                </a:lnTo>
                <a:lnTo>
                  <a:pt x="33" y="170"/>
                </a:lnTo>
                <a:lnTo>
                  <a:pt x="31" y="170"/>
                </a:lnTo>
                <a:lnTo>
                  <a:pt x="31" y="168"/>
                </a:lnTo>
                <a:lnTo>
                  <a:pt x="30" y="168"/>
                </a:lnTo>
                <a:lnTo>
                  <a:pt x="30" y="166"/>
                </a:lnTo>
                <a:lnTo>
                  <a:pt x="30" y="165"/>
                </a:lnTo>
                <a:lnTo>
                  <a:pt x="28" y="165"/>
                </a:lnTo>
                <a:lnTo>
                  <a:pt x="28" y="163"/>
                </a:lnTo>
                <a:lnTo>
                  <a:pt x="26" y="163"/>
                </a:lnTo>
                <a:lnTo>
                  <a:pt x="26" y="161"/>
                </a:lnTo>
                <a:lnTo>
                  <a:pt x="24" y="161"/>
                </a:lnTo>
                <a:lnTo>
                  <a:pt x="23" y="161"/>
                </a:lnTo>
                <a:lnTo>
                  <a:pt x="23" y="160"/>
                </a:lnTo>
                <a:lnTo>
                  <a:pt x="23" y="158"/>
                </a:lnTo>
                <a:lnTo>
                  <a:pt x="21" y="158"/>
                </a:lnTo>
                <a:lnTo>
                  <a:pt x="21" y="156"/>
                </a:lnTo>
                <a:lnTo>
                  <a:pt x="19" y="156"/>
                </a:lnTo>
                <a:lnTo>
                  <a:pt x="19" y="154"/>
                </a:lnTo>
                <a:lnTo>
                  <a:pt x="19" y="153"/>
                </a:lnTo>
                <a:lnTo>
                  <a:pt x="18" y="153"/>
                </a:lnTo>
                <a:lnTo>
                  <a:pt x="18" y="151"/>
                </a:lnTo>
                <a:lnTo>
                  <a:pt x="16" y="151"/>
                </a:lnTo>
                <a:lnTo>
                  <a:pt x="16" y="149"/>
                </a:lnTo>
                <a:lnTo>
                  <a:pt x="16" y="148"/>
                </a:lnTo>
                <a:lnTo>
                  <a:pt x="14" y="148"/>
                </a:lnTo>
                <a:lnTo>
                  <a:pt x="14" y="146"/>
                </a:lnTo>
                <a:lnTo>
                  <a:pt x="14" y="144"/>
                </a:lnTo>
                <a:lnTo>
                  <a:pt x="12" y="144"/>
                </a:lnTo>
                <a:lnTo>
                  <a:pt x="12" y="142"/>
                </a:lnTo>
                <a:lnTo>
                  <a:pt x="11" y="142"/>
                </a:lnTo>
                <a:lnTo>
                  <a:pt x="11" y="141"/>
                </a:lnTo>
                <a:lnTo>
                  <a:pt x="11" y="139"/>
                </a:lnTo>
                <a:lnTo>
                  <a:pt x="9" y="139"/>
                </a:lnTo>
                <a:lnTo>
                  <a:pt x="11" y="139"/>
                </a:lnTo>
                <a:lnTo>
                  <a:pt x="11" y="137"/>
                </a:lnTo>
                <a:lnTo>
                  <a:pt x="9" y="137"/>
                </a:lnTo>
                <a:lnTo>
                  <a:pt x="11" y="137"/>
                </a:lnTo>
                <a:lnTo>
                  <a:pt x="11" y="136"/>
                </a:lnTo>
                <a:lnTo>
                  <a:pt x="12" y="136"/>
                </a:lnTo>
                <a:lnTo>
                  <a:pt x="11" y="136"/>
                </a:lnTo>
                <a:lnTo>
                  <a:pt x="11" y="134"/>
                </a:lnTo>
                <a:lnTo>
                  <a:pt x="11" y="132"/>
                </a:lnTo>
                <a:lnTo>
                  <a:pt x="11" y="130"/>
                </a:lnTo>
                <a:lnTo>
                  <a:pt x="9" y="130"/>
                </a:lnTo>
                <a:lnTo>
                  <a:pt x="9" y="129"/>
                </a:lnTo>
                <a:lnTo>
                  <a:pt x="11" y="129"/>
                </a:lnTo>
                <a:lnTo>
                  <a:pt x="9" y="129"/>
                </a:lnTo>
                <a:lnTo>
                  <a:pt x="9" y="127"/>
                </a:lnTo>
                <a:lnTo>
                  <a:pt x="9" y="125"/>
                </a:lnTo>
                <a:lnTo>
                  <a:pt x="7" y="125"/>
                </a:lnTo>
                <a:lnTo>
                  <a:pt x="7" y="123"/>
                </a:lnTo>
                <a:lnTo>
                  <a:pt x="5" y="123"/>
                </a:lnTo>
                <a:lnTo>
                  <a:pt x="5" y="122"/>
                </a:lnTo>
                <a:lnTo>
                  <a:pt x="5" y="120"/>
                </a:lnTo>
                <a:lnTo>
                  <a:pt x="5" y="118"/>
                </a:lnTo>
                <a:lnTo>
                  <a:pt x="5" y="117"/>
                </a:lnTo>
                <a:lnTo>
                  <a:pt x="5" y="115"/>
                </a:lnTo>
                <a:lnTo>
                  <a:pt x="5" y="113"/>
                </a:lnTo>
                <a:lnTo>
                  <a:pt x="4" y="113"/>
                </a:lnTo>
                <a:lnTo>
                  <a:pt x="4" y="111"/>
                </a:lnTo>
                <a:lnTo>
                  <a:pt x="5" y="111"/>
                </a:lnTo>
                <a:lnTo>
                  <a:pt x="4" y="111"/>
                </a:lnTo>
                <a:lnTo>
                  <a:pt x="4" y="110"/>
                </a:lnTo>
                <a:lnTo>
                  <a:pt x="5" y="110"/>
                </a:lnTo>
                <a:lnTo>
                  <a:pt x="4" y="110"/>
                </a:lnTo>
                <a:lnTo>
                  <a:pt x="5" y="110"/>
                </a:lnTo>
                <a:lnTo>
                  <a:pt x="5" y="108"/>
                </a:lnTo>
                <a:lnTo>
                  <a:pt x="5" y="106"/>
                </a:lnTo>
                <a:lnTo>
                  <a:pt x="5" y="105"/>
                </a:lnTo>
                <a:lnTo>
                  <a:pt x="5" y="103"/>
                </a:lnTo>
                <a:lnTo>
                  <a:pt x="5" y="101"/>
                </a:lnTo>
                <a:lnTo>
                  <a:pt x="5" y="99"/>
                </a:lnTo>
                <a:lnTo>
                  <a:pt x="4" y="99"/>
                </a:lnTo>
                <a:lnTo>
                  <a:pt x="4" y="98"/>
                </a:lnTo>
                <a:lnTo>
                  <a:pt x="4" y="96"/>
                </a:lnTo>
                <a:lnTo>
                  <a:pt x="2" y="96"/>
                </a:lnTo>
                <a:lnTo>
                  <a:pt x="2" y="94"/>
                </a:lnTo>
                <a:lnTo>
                  <a:pt x="2" y="92"/>
                </a:lnTo>
                <a:lnTo>
                  <a:pt x="4" y="92"/>
                </a:lnTo>
                <a:lnTo>
                  <a:pt x="4" y="91"/>
                </a:lnTo>
                <a:lnTo>
                  <a:pt x="5" y="91"/>
                </a:lnTo>
                <a:lnTo>
                  <a:pt x="5" y="89"/>
                </a:lnTo>
                <a:lnTo>
                  <a:pt x="5" y="87"/>
                </a:lnTo>
                <a:lnTo>
                  <a:pt x="7" y="87"/>
                </a:lnTo>
                <a:lnTo>
                  <a:pt x="7" y="86"/>
                </a:lnTo>
                <a:lnTo>
                  <a:pt x="5" y="86"/>
                </a:lnTo>
                <a:lnTo>
                  <a:pt x="7" y="86"/>
                </a:lnTo>
                <a:lnTo>
                  <a:pt x="7" y="84"/>
                </a:lnTo>
                <a:lnTo>
                  <a:pt x="5" y="84"/>
                </a:lnTo>
                <a:lnTo>
                  <a:pt x="4" y="82"/>
                </a:lnTo>
                <a:lnTo>
                  <a:pt x="2" y="82"/>
                </a:lnTo>
                <a:lnTo>
                  <a:pt x="2" y="80"/>
                </a:lnTo>
                <a:lnTo>
                  <a:pt x="0" y="80"/>
                </a:lnTo>
                <a:lnTo>
                  <a:pt x="0" y="79"/>
                </a:lnTo>
                <a:lnTo>
                  <a:pt x="2" y="77"/>
                </a:lnTo>
                <a:lnTo>
                  <a:pt x="2" y="75"/>
                </a:lnTo>
                <a:lnTo>
                  <a:pt x="4" y="75"/>
                </a:lnTo>
                <a:lnTo>
                  <a:pt x="5" y="75"/>
                </a:lnTo>
                <a:lnTo>
                  <a:pt x="5" y="74"/>
                </a:lnTo>
                <a:lnTo>
                  <a:pt x="7" y="74"/>
                </a:lnTo>
                <a:lnTo>
                  <a:pt x="9" y="74"/>
                </a:lnTo>
                <a:lnTo>
                  <a:pt x="9" y="72"/>
                </a:lnTo>
                <a:lnTo>
                  <a:pt x="11" y="72"/>
                </a:lnTo>
                <a:lnTo>
                  <a:pt x="12" y="72"/>
                </a:lnTo>
                <a:lnTo>
                  <a:pt x="14" y="72"/>
                </a:lnTo>
                <a:lnTo>
                  <a:pt x="14" y="70"/>
                </a:lnTo>
                <a:lnTo>
                  <a:pt x="14" y="68"/>
                </a:lnTo>
                <a:lnTo>
                  <a:pt x="16" y="68"/>
                </a:lnTo>
                <a:lnTo>
                  <a:pt x="16" y="67"/>
                </a:lnTo>
                <a:lnTo>
                  <a:pt x="18" y="67"/>
                </a:lnTo>
                <a:lnTo>
                  <a:pt x="19" y="67"/>
                </a:lnTo>
                <a:lnTo>
                  <a:pt x="19" y="65"/>
                </a:lnTo>
                <a:lnTo>
                  <a:pt x="21" y="65"/>
                </a:lnTo>
                <a:lnTo>
                  <a:pt x="21" y="63"/>
                </a:lnTo>
                <a:lnTo>
                  <a:pt x="23" y="63"/>
                </a:lnTo>
                <a:lnTo>
                  <a:pt x="24" y="63"/>
                </a:lnTo>
                <a:lnTo>
                  <a:pt x="26" y="63"/>
                </a:lnTo>
                <a:lnTo>
                  <a:pt x="26" y="61"/>
                </a:lnTo>
                <a:lnTo>
                  <a:pt x="28" y="61"/>
                </a:lnTo>
                <a:lnTo>
                  <a:pt x="28" y="60"/>
                </a:lnTo>
                <a:lnTo>
                  <a:pt x="26" y="60"/>
                </a:lnTo>
                <a:lnTo>
                  <a:pt x="26" y="58"/>
                </a:lnTo>
                <a:lnTo>
                  <a:pt x="28" y="58"/>
                </a:lnTo>
                <a:lnTo>
                  <a:pt x="26" y="58"/>
                </a:lnTo>
                <a:lnTo>
                  <a:pt x="26" y="56"/>
                </a:lnTo>
                <a:lnTo>
                  <a:pt x="28" y="56"/>
                </a:lnTo>
                <a:lnTo>
                  <a:pt x="26" y="56"/>
                </a:lnTo>
                <a:lnTo>
                  <a:pt x="26" y="55"/>
                </a:lnTo>
                <a:lnTo>
                  <a:pt x="26" y="53"/>
                </a:lnTo>
                <a:lnTo>
                  <a:pt x="26" y="51"/>
                </a:lnTo>
                <a:lnTo>
                  <a:pt x="28" y="51"/>
                </a:lnTo>
                <a:lnTo>
                  <a:pt x="28" y="49"/>
                </a:lnTo>
                <a:lnTo>
                  <a:pt x="28" y="48"/>
                </a:lnTo>
                <a:lnTo>
                  <a:pt x="30" y="48"/>
                </a:lnTo>
                <a:lnTo>
                  <a:pt x="30" y="46"/>
                </a:lnTo>
                <a:lnTo>
                  <a:pt x="30" y="44"/>
                </a:lnTo>
                <a:lnTo>
                  <a:pt x="31" y="44"/>
                </a:lnTo>
                <a:lnTo>
                  <a:pt x="33" y="44"/>
                </a:lnTo>
                <a:lnTo>
                  <a:pt x="35" y="44"/>
                </a:lnTo>
                <a:lnTo>
                  <a:pt x="36" y="44"/>
                </a:lnTo>
                <a:lnTo>
                  <a:pt x="36" y="43"/>
                </a:lnTo>
                <a:lnTo>
                  <a:pt x="36" y="41"/>
                </a:lnTo>
                <a:lnTo>
                  <a:pt x="38" y="41"/>
                </a:lnTo>
                <a:lnTo>
                  <a:pt x="38" y="39"/>
                </a:lnTo>
                <a:lnTo>
                  <a:pt x="40" y="39"/>
                </a:lnTo>
                <a:lnTo>
                  <a:pt x="40" y="37"/>
                </a:lnTo>
                <a:lnTo>
                  <a:pt x="42" y="37"/>
                </a:lnTo>
                <a:lnTo>
                  <a:pt x="42" y="36"/>
                </a:lnTo>
                <a:lnTo>
                  <a:pt x="43" y="36"/>
                </a:lnTo>
                <a:lnTo>
                  <a:pt x="45" y="36"/>
                </a:lnTo>
                <a:lnTo>
                  <a:pt x="47" y="36"/>
                </a:lnTo>
                <a:lnTo>
                  <a:pt x="48" y="37"/>
                </a:lnTo>
                <a:lnTo>
                  <a:pt x="50" y="37"/>
                </a:lnTo>
                <a:lnTo>
                  <a:pt x="50" y="36"/>
                </a:lnTo>
                <a:lnTo>
                  <a:pt x="50" y="34"/>
                </a:lnTo>
                <a:lnTo>
                  <a:pt x="52" y="34"/>
                </a:lnTo>
                <a:lnTo>
                  <a:pt x="52" y="36"/>
                </a:lnTo>
                <a:lnTo>
                  <a:pt x="54" y="36"/>
                </a:lnTo>
                <a:lnTo>
                  <a:pt x="55" y="36"/>
                </a:lnTo>
                <a:lnTo>
                  <a:pt x="55" y="34"/>
                </a:lnTo>
                <a:lnTo>
                  <a:pt x="57" y="34"/>
                </a:lnTo>
                <a:lnTo>
                  <a:pt x="57" y="32"/>
                </a:lnTo>
                <a:lnTo>
                  <a:pt x="59" y="32"/>
                </a:lnTo>
                <a:lnTo>
                  <a:pt x="59" y="30"/>
                </a:lnTo>
                <a:lnTo>
                  <a:pt x="57" y="30"/>
                </a:lnTo>
                <a:lnTo>
                  <a:pt x="57" y="29"/>
                </a:lnTo>
                <a:lnTo>
                  <a:pt x="55" y="29"/>
                </a:lnTo>
                <a:lnTo>
                  <a:pt x="55" y="27"/>
                </a:lnTo>
                <a:lnTo>
                  <a:pt x="55" y="25"/>
                </a:lnTo>
                <a:lnTo>
                  <a:pt x="55" y="24"/>
                </a:lnTo>
                <a:lnTo>
                  <a:pt x="55" y="22"/>
                </a:lnTo>
                <a:lnTo>
                  <a:pt x="55" y="20"/>
                </a:lnTo>
                <a:lnTo>
                  <a:pt x="57" y="20"/>
                </a:lnTo>
                <a:lnTo>
                  <a:pt x="57" y="18"/>
                </a:lnTo>
                <a:lnTo>
                  <a:pt x="59" y="18"/>
                </a:lnTo>
                <a:lnTo>
                  <a:pt x="61" y="18"/>
                </a:lnTo>
                <a:lnTo>
                  <a:pt x="62" y="18"/>
                </a:lnTo>
                <a:lnTo>
                  <a:pt x="62" y="17"/>
                </a:lnTo>
                <a:lnTo>
                  <a:pt x="64" y="17"/>
                </a:lnTo>
                <a:lnTo>
                  <a:pt x="64" y="15"/>
                </a:lnTo>
                <a:lnTo>
                  <a:pt x="66" y="15"/>
                </a:lnTo>
                <a:lnTo>
                  <a:pt x="67" y="15"/>
                </a:lnTo>
                <a:lnTo>
                  <a:pt x="69" y="15"/>
                </a:lnTo>
                <a:lnTo>
                  <a:pt x="69" y="17"/>
                </a:lnTo>
                <a:lnTo>
                  <a:pt x="71" y="17"/>
                </a:lnTo>
                <a:lnTo>
                  <a:pt x="73" y="17"/>
                </a:lnTo>
                <a:lnTo>
                  <a:pt x="74" y="17"/>
                </a:lnTo>
                <a:lnTo>
                  <a:pt x="74" y="15"/>
                </a:lnTo>
                <a:lnTo>
                  <a:pt x="76" y="15"/>
                </a:lnTo>
                <a:lnTo>
                  <a:pt x="76" y="13"/>
                </a:lnTo>
                <a:lnTo>
                  <a:pt x="76" y="12"/>
                </a:lnTo>
                <a:lnTo>
                  <a:pt x="78" y="12"/>
                </a:lnTo>
                <a:lnTo>
                  <a:pt x="78" y="10"/>
                </a:lnTo>
                <a:lnTo>
                  <a:pt x="79" y="10"/>
                </a:lnTo>
                <a:lnTo>
                  <a:pt x="81" y="10"/>
                </a:lnTo>
                <a:lnTo>
                  <a:pt x="83" y="10"/>
                </a:lnTo>
                <a:lnTo>
                  <a:pt x="85" y="10"/>
                </a:lnTo>
                <a:lnTo>
                  <a:pt x="86" y="10"/>
                </a:lnTo>
                <a:lnTo>
                  <a:pt x="86" y="8"/>
                </a:lnTo>
                <a:lnTo>
                  <a:pt x="88" y="8"/>
                </a:lnTo>
                <a:lnTo>
                  <a:pt x="88" y="6"/>
                </a:lnTo>
                <a:lnTo>
                  <a:pt x="88" y="5"/>
                </a:lnTo>
                <a:lnTo>
                  <a:pt x="88" y="3"/>
                </a:lnTo>
                <a:lnTo>
                  <a:pt x="90" y="3"/>
                </a:lnTo>
                <a:lnTo>
                  <a:pt x="92" y="3"/>
                </a:lnTo>
                <a:lnTo>
                  <a:pt x="92" y="1"/>
                </a:lnTo>
                <a:lnTo>
                  <a:pt x="93" y="1"/>
                </a:lnTo>
                <a:lnTo>
                  <a:pt x="95" y="1"/>
                </a:lnTo>
                <a:lnTo>
                  <a:pt x="97" y="1"/>
                </a:lnTo>
                <a:lnTo>
                  <a:pt x="97" y="0"/>
                </a:lnTo>
                <a:lnTo>
                  <a:pt x="97" y="1"/>
                </a:lnTo>
                <a:lnTo>
                  <a:pt x="98" y="1"/>
                </a:lnTo>
                <a:close/>
              </a:path>
            </a:pathLst>
          </a:custGeom>
          <a:solidFill>
            <a:schemeClr val="tx2"/>
          </a:solidFill>
          <a:ln w="9525">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41"/>
          <p:cNvSpPr>
            <a:spLocks/>
          </p:cNvSpPr>
          <p:nvPr/>
        </p:nvSpPr>
        <p:spPr bwMode="auto">
          <a:xfrm>
            <a:off x="6986523" y="5312670"/>
            <a:ext cx="316255" cy="416624"/>
          </a:xfrm>
          <a:custGeom>
            <a:avLst/>
            <a:gdLst>
              <a:gd name="T0" fmla="*/ 164 w 167"/>
              <a:gd name="T1" fmla="*/ 22 h 220"/>
              <a:gd name="T2" fmla="*/ 160 w 167"/>
              <a:gd name="T3" fmla="*/ 74 h 220"/>
              <a:gd name="T4" fmla="*/ 155 w 167"/>
              <a:gd name="T5" fmla="*/ 129 h 220"/>
              <a:gd name="T6" fmla="*/ 152 w 167"/>
              <a:gd name="T7" fmla="*/ 182 h 220"/>
              <a:gd name="T8" fmla="*/ 136 w 167"/>
              <a:gd name="T9" fmla="*/ 217 h 220"/>
              <a:gd name="T10" fmla="*/ 126 w 167"/>
              <a:gd name="T11" fmla="*/ 215 h 220"/>
              <a:gd name="T12" fmla="*/ 119 w 167"/>
              <a:gd name="T13" fmla="*/ 212 h 220"/>
              <a:gd name="T14" fmla="*/ 119 w 167"/>
              <a:gd name="T15" fmla="*/ 201 h 220"/>
              <a:gd name="T16" fmla="*/ 114 w 167"/>
              <a:gd name="T17" fmla="*/ 195 h 220"/>
              <a:gd name="T18" fmla="*/ 107 w 167"/>
              <a:gd name="T19" fmla="*/ 188 h 220"/>
              <a:gd name="T20" fmla="*/ 100 w 167"/>
              <a:gd name="T21" fmla="*/ 182 h 220"/>
              <a:gd name="T22" fmla="*/ 92 w 167"/>
              <a:gd name="T23" fmla="*/ 181 h 220"/>
              <a:gd name="T24" fmla="*/ 85 w 167"/>
              <a:gd name="T25" fmla="*/ 181 h 220"/>
              <a:gd name="T26" fmla="*/ 81 w 167"/>
              <a:gd name="T27" fmla="*/ 172 h 220"/>
              <a:gd name="T28" fmla="*/ 69 w 167"/>
              <a:gd name="T29" fmla="*/ 172 h 220"/>
              <a:gd name="T30" fmla="*/ 55 w 167"/>
              <a:gd name="T31" fmla="*/ 174 h 220"/>
              <a:gd name="T32" fmla="*/ 50 w 167"/>
              <a:gd name="T33" fmla="*/ 181 h 220"/>
              <a:gd name="T34" fmla="*/ 57 w 167"/>
              <a:gd name="T35" fmla="*/ 188 h 220"/>
              <a:gd name="T36" fmla="*/ 64 w 167"/>
              <a:gd name="T37" fmla="*/ 196 h 220"/>
              <a:gd name="T38" fmla="*/ 59 w 167"/>
              <a:gd name="T39" fmla="*/ 196 h 220"/>
              <a:gd name="T40" fmla="*/ 50 w 167"/>
              <a:gd name="T41" fmla="*/ 188 h 220"/>
              <a:gd name="T42" fmla="*/ 40 w 167"/>
              <a:gd name="T43" fmla="*/ 191 h 220"/>
              <a:gd name="T44" fmla="*/ 35 w 167"/>
              <a:gd name="T45" fmla="*/ 184 h 220"/>
              <a:gd name="T46" fmla="*/ 28 w 167"/>
              <a:gd name="T47" fmla="*/ 179 h 220"/>
              <a:gd name="T48" fmla="*/ 21 w 167"/>
              <a:gd name="T49" fmla="*/ 176 h 220"/>
              <a:gd name="T50" fmla="*/ 14 w 167"/>
              <a:gd name="T51" fmla="*/ 174 h 220"/>
              <a:gd name="T52" fmla="*/ 14 w 167"/>
              <a:gd name="T53" fmla="*/ 169 h 220"/>
              <a:gd name="T54" fmla="*/ 12 w 167"/>
              <a:gd name="T55" fmla="*/ 158 h 220"/>
              <a:gd name="T56" fmla="*/ 7 w 167"/>
              <a:gd name="T57" fmla="*/ 151 h 220"/>
              <a:gd name="T58" fmla="*/ 7 w 167"/>
              <a:gd name="T59" fmla="*/ 145 h 220"/>
              <a:gd name="T60" fmla="*/ 7 w 167"/>
              <a:gd name="T61" fmla="*/ 133 h 220"/>
              <a:gd name="T62" fmla="*/ 9 w 167"/>
              <a:gd name="T63" fmla="*/ 126 h 220"/>
              <a:gd name="T64" fmla="*/ 9 w 167"/>
              <a:gd name="T65" fmla="*/ 114 h 220"/>
              <a:gd name="T66" fmla="*/ 6 w 167"/>
              <a:gd name="T67" fmla="*/ 108 h 220"/>
              <a:gd name="T68" fmla="*/ 2 w 167"/>
              <a:gd name="T69" fmla="*/ 103 h 220"/>
              <a:gd name="T70" fmla="*/ 6 w 167"/>
              <a:gd name="T71" fmla="*/ 95 h 220"/>
              <a:gd name="T72" fmla="*/ 11 w 167"/>
              <a:gd name="T73" fmla="*/ 91 h 220"/>
              <a:gd name="T74" fmla="*/ 14 w 167"/>
              <a:gd name="T75" fmla="*/ 83 h 220"/>
              <a:gd name="T76" fmla="*/ 18 w 167"/>
              <a:gd name="T77" fmla="*/ 74 h 220"/>
              <a:gd name="T78" fmla="*/ 12 w 167"/>
              <a:gd name="T79" fmla="*/ 71 h 220"/>
              <a:gd name="T80" fmla="*/ 16 w 167"/>
              <a:gd name="T81" fmla="*/ 60 h 220"/>
              <a:gd name="T82" fmla="*/ 16 w 167"/>
              <a:gd name="T83" fmla="*/ 52 h 220"/>
              <a:gd name="T84" fmla="*/ 21 w 167"/>
              <a:gd name="T85" fmla="*/ 45 h 220"/>
              <a:gd name="T86" fmla="*/ 28 w 167"/>
              <a:gd name="T87" fmla="*/ 43 h 220"/>
              <a:gd name="T88" fmla="*/ 36 w 167"/>
              <a:gd name="T89" fmla="*/ 40 h 220"/>
              <a:gd name="T90" fmla="*/ 38 w 167"/>
              <a:gd name="T91" fmla="*/ 36 h 220"/>
              <a:gd name="T92" fmla="*/ 47 w 167"/>
              <a:gd name="T93" fmla="*/ 33 h 220"/>
              <a:gd name="T94" fmla="*/ 54 w 167"/>
              <a:gd name="T95" fmla="*/ 28 h 220"/>
              <a:gd name="T96" fmla="*/ 59 w 167"/>
              <a:gd name="T97" fmla="*/ 24 h 220"/>
              <a:gd name="T98" fmla="*/ 62 w 167"/>
              <a:gd name="T99" fmla="*/ 19 h 220"/>
              <a:gd name="T100" fmla="*/ 64 w 167"/>
              <a:gd name="T101" fmla="*/ 12 h 220"/>
              <a:gd name="T102" fmla="*/ 71 w 167"/>
              <a:gd name="T103" fmla="*/ 10 h 220"/>
              <a:gd name="T104" fmla="*/ 74 w 167"/>
              <a:gd name="T105" fmla="*/ 5 h 220"/>
              <a:gd name="T106" fmla="*/ 81 w 167"/>
              <a:gd name="T107" fmla="*/ 0 h 220"/>
              <a:gd name="T108" fmla="*/ 93 w 167"/>
              <a:gd name="T109" fmla="*/ 0 h 220"/>
              <a:gd name="T110" fmla="*/ 105 w 167"/>
              <a:gd name="T111" fmla="*/ 0 h 220"/>
              <a:gd name="T112" fmla="*/ 117 w 167"/>
              <a:gd name="T113" fmla="*/ 0 h 220"/>
              <a:gd name="T114" fmla="*/ 129 w 167"/>
              <a:gd name="T115" fmla="*/ 0 h 220"/>
              <a:gd name="T116" fmla="*/ 141 w 167"/>
              <a:gd name="T117" fmla="*/ 0 h 220"/>
              <a:gd name="T118" fmla="*/ 154 w 167"/>
              <a:gd name="T119"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7" h="220">
                <a:moveTo>
                  <a:pt x="157" y="0"/>
                </a:moveTo>
                <a:lnTo>
                  <a:pt x="167" y="0"/>
                </a:lnTo>
                <a:lnTo>
                  <a:pt x="166" y="2"/>
                </a:lnTo>
                <a:lnTo>
                  <a:pt x="166" y="3"/>
                </a:lnTo>
                <a:lnTo>
                  <a:pt x="166" y="12"/>
                </a:lnTo>
                <a:lnTo>
                  <a:pt x="166" y="19"/>
                </a:lnTo>
                <a:lnTo>
                  <a:pt x="164" y="22"/>
                </a:lnTo>
                <a:lnTo>
                  <a:pt x="164" y="28"/>
                </a:lnTo>
                <a:lnTo>
                  <a:pt x="164" y="34"/>
                </a:lnTo>
                <a:lnTo>
                  <a:pt x="162" y="43"/>
                </a:lnTo>
                <a:lnTo>
                  <a:pt x="162" y="50"/>
                </a:lnTo>
                <a:lnTo>
                  <a:pt x="162" y="59"/>
                </a:lnTo>
                <a:lnTo>
                  <a:pt x="160" y="65"/>
                </a:lnTo>
                <a:lnTo>
                  <a:pt x="160" y="74"/>
                </a:lnTo>
                <a:lnTo>
                  <a:pt x="160" y="81"/>
                </a:lnTo>
                <a:lnTo>
                  <a:pt x="159" y="90"/>
                </a:lnTo>
                <a:lnTo>
                  <a:pt x="159" y="96"/>
                </a:lnTo>
                <a:lnTo>
                  <a:pt x="157" y="105"/>
                </a:lnTo>
                <a:lnTo>
                  <a:pt x="157" y="114"/>
                </a:lnTo>
                <a:lnTo>
                  <a:pt x="157" y="120"/>
                </a:lnTo>
                <a:lnTo>
                  <a:pt x="155" y="129"/>
                </a:lnTo>
                <a:lnTo>
                  <a:pt x="155" y="136"/>
                </a:lnTo>
                <a:lnTo>
                  <a:pt x="155" y="145"/>
                </a:lnTo>
                <a:lnTo>
                  <a:pt x="154" y="151"/>
                </a:lnTo>
                <a:lnTo>
                  <a:pt x="154" y="160"/>
                </a:lnTo>
                <a:lnTo>
                  <a:pt x="154" y="167"/>
                </a:lnTo>
                <a:lnTo>
                  <a:pt x="152" y="176"/>
                </a:lnTo>
                <a:lnTo>
                  <a:pt x="152" y="182"/>
                </a:lnTo>
                <a:lnTo>
                  <a:pt x="152" y="191"/>
                </a:lnTo>
                <a:lnTo>
                  <a:pt x="150" y="198"/>
                </a:lnTo>
                <a:lnTo>
                  <a:pt x="150" y="207"/>
                </a:lnTo>
                <a:lnTo>
                  <a:pt x="150" y="208"/>
                </a:lnTo>
                <a:lnTo>
                  <a:pt x="147" y="217"/>
                </a:lnTo>
                <a:lnTo>
                  <a:pt x="145" y="220"/>
                </a:lnTo>
                <a:lnTo>
                  <a:pt x="136" y="217"/>
                </a:lnTo>
                <a:lnTo>
                  <a:pt x="135" y="217"/>
                </a:lnTo>
                <a:lnTo>
                  <a:pt x="133" y="217"/>
                </a:lnTo>
                <a:lnTo>
                  <a:pt x="131" y="217"/>
                </a:lnTo>
                <a:lnTo>
                  <a:pt x="131" y="215"/>
                </a:lnTo>
                <a:lnTo>
                  <a:pt x="129" y="215"/>
                </a:lnTo>
                <a:lnTo>
                  <a:pt x="128" y="215"/>
                </a:lnTo>
                <a:lnTo>
                  <a:pt x="126" y="215"/>
                </a:lnTo>
                <a:lnTo>
                  <a:pt x="124" y="215"/>
                </a:lnTo>
                <a:lnTo>
                  <a:pt x="123" y="215"/>
                </a:lnTo>
                <a:lnTo>
                  <a:pt x="123" y="217"/>
                </a:lnTo>
                <a:lnTo>
                  <a:pt x="121" y="217"/>
                </a:lnTo>
                <a:lnTo>
                  <a:pt x="121" y="215"/>
                </a:lnTo>
                <a:lnTo>
                  <a:pt x="119" y="213"/>
                </a:lnTo>
                <a:lnTo>
                  <a:pt x="119" y="212"/>
                </a:lnTo>
                <a:lnTo>
                  <a:pt x="121" y="210"/>
                </a:lnTo>
                <a:lnTo>
                  <a:pt x="121" y="208"/>
                </a:lnTo>
                <a:lnTo>
                  <a:pt x="121" y="207"/>
                </a:lnTo>
                <a:lnTo>
                  <a:pt x="121" y="205"/>
                </a:lnTo>
                <a:lnTo>
                  <a:pt x="121" y="203"/>
                </a:lnTo>
                <a:lnTo>
                  <a:pt x="119" y="203"/>
                </a:lnTo>
                <a:lnTo>
                  <a:pt x="119" y="201"/>
                </a:lnTo>
                <a:lnTo>
                  <a:pt x="119" y="200"/>
                </a:lnTo>
                <a:lnTo>
                  <a:pt x="117" y="200"/>
                </a:lnTo>
                <a:lnTo>
                  <a:pt x="116" y="200"/>
                </a:lnTo>
                <a:lnTo>
                  <a:pt x="116" y="198"/>
                </a:lnTo>
                <a:lnTo>
                  <a:pt x="114" y="198"/>
                </a:lnTo>
                <a:lnTo>
                  <a:pt x="114" y="196"/>
                </a:lnTo>
                <a:lnTo>
                  <a:pt x="114" y="195"/>
                </a:lnTo>
                <a:lnTo>
                  <a:pt x="112" y="195"/>
                </a:lnTo>
                <a:lnTo>
                  <a:pt x="112" y="193"/>
                </a:lnTo>
                <a:lnTo>
                  <a:pt x="110" y="191"/>
                </a:lnTo>
                <a:lnTo>
                  <a:pt x="110" y="189"/>
                </a:lnTo>
                <a:lnTo>
                  <a:pt x="109" y="189"/>
                </a:lnTo>
                <a:lnTo>
                  <a:pt x="109" y="188"/>
                </a:lnTo>
                <a:lnTo>
                  <a:pt x="107" y="188"/>
                </a:lnTo>
                <a:lnTo>
                  <a:pt x="105" y="188"/>
                </a:lnTo>
                <a:lnTo>
                  <a:pt x="104" y="188"/>
                </a:lnTo>
                <a:lnTo>
                  <a:pt x="104" y="186"/>
                </a:lnTo>
                <a:lnTo>
                  <a:pt x="102" y="186"/>
                </a:lnTo>
                <a:lnTo>
                  <a:pt x="102" y="184"/>
                </a:lnTo>
                <a:lnTo>
                  <a:pt x="102" y="182"/>
                </a:lnTo>
                <a:lnTo>
                  <a:pt x="100" y="182"/>
                </a:lnTo>
                <a:lnTo>
                  <a:pt x="98" y="181"/>
                </a:lnTo>
                <a:lnTo>
                  <a:pt x="97" y="181"/>
                </a:lnTo>
                <a:lnTo>
                  <a:pt x="97" y="182"/>
                </a:lnTo>
                <a:lnTo>
                  <a:pt x="95" y="182"/>
                </a:lnTo>
                <a:lnTo>
                  <a:pt x="93" y="182"/>
                </a:lnTo>
                <a:lnTo>
                  <a:pt x="93" y="181"/>
                </a:lnTo>
                <a:lnTo>
                  <a:pt x="92" y="181"/>
                </a:lnTo>
                <a:lnTo>
                  <a:pt x="92" y="179"/>
                </a:lnTo>
                <a:lnTo>
                  <a:pt x="90" y="181"/>
                </a:lnTo>
                <a:lnTo>
                  <a:pt x="90" y="179"/>
                </a:lnTo>
                <a:lnTo>
                  <a:pt x="90" y="181"/>
                </a:lnTo>
                <a:lnTo>
                  <a:pt x="88" y="181"/>
                </a:lnTo>
                <a:lnTo>
                  <a:pt x="86" y="181"/>
                </a:lnTo>
                <a:lnTo>
                  <a:pt x="85" y="181"/>
                </a:lnTo>
                <a:lnTo>
                  <a:pt x="85" y="179"/>
                </a:lnTo>
                <a:lnTo>
                  <a:pt x="85" y="177"/>
                </a:lnTo>
                <a:lnTo>
                  <a:pt x="83" y="177"/>
                </a:lnTo>
                <a:lnTo>
                  <a:pt x="83" y="176"/>
                </a:lnTo>
                <a:lnTo>
                  <a:pt x="83" y="174"/>
                </a:lnTo>
                <a:lnTo>
                  <a:pt x="83" y="172"/>
                </a:lnTo>
                <a:lnTo>
                  <a:pt x="81" y="172"/>
                </a:lnTo>
                <a:lnTo>
                  <a:pt x="80" y="172"/>
                </a:lnTo>
                <a:lnTo>
                  <a:pt x="78" y="172"/>
                </a:lnTo>
                <a:lnTo>
                  <a:pt x="76" y="172"/>
                </a:lnTo>
                <a:lnTo>
                  <a:pt x="74" y="172"/>
                </a:lnTo>
                <a:lnTo>
                  <a:pt x="73" y="172"/>
                </a:lnTo>
                <a:lnTo>
                  <a:pt x="71" y="172"/>
                </a:lnTo>
                <a:lnTo>
                  <a:pt x="69" y="172"/>
                </a:lnTo>
                <a:lnTo>
                  <a:pt x="66" y="172"/>
                </a:lnTo>
                <a:lnTo>
                  <a:pt x="64" y="172"/>
                </a:lnTo>
                <a:lnTo>
                  <a:pt x="62" y="172"/>
                </a:lnTo>
                <a:lnTo>
                  <a:pt x="61" y="172"/>
                </a:lnTo>
                <a:lnTo>
                  <a:pt x="59" y="172"/>
                </a:lnTo>
                <a:lnTo>
                  <a:pt x="57" y="174"/>
                </a:lnTo>
                <a:lnTo>
                  <a:pt x="55" y="174"/>
                </a:lnTo>
                <a:lnTo>
                  <a:pt x="55" y="176"/>
                </a:lnTo>
                <a:lnTo>
                  <a:pt x="54" y="176"/>
                </a:lnTo>
                <a:lnTo>
                  <a:pt x="54" y="177"/>
                </a:lnTo>
                <a:lnTo>
                  <a:pt x="52" y="177"/>
                </a:lnTo>
                <a:lnTo>
                  <a:pt x="52" y="179"/>
                </a:lnTo>
                <a:lnTo>
                  <a:pt x="50" y="179"/>
                </a:lnTo>
                <a:lnTo>
                  <a:pt x="50" y="181"/>
                </a:lnTo>
                <a:lnTo>
                  <a:pt x="52" y="181"/>
                </a:lnTo>
                <a:lnTo>
                  <a:pt x="52" y="182"/>
                </a:lnTo>
                <a:lnTo>
                  <a:pt x="54" y="184"/>
                </a:lnTo>
                <a:lnTo>
                  <a:pt x="54" y="186"/>
                </a:lnTo>
                <a:lnTo>
                  <a:pt x="55" y="186"/>
                </a:lnTo>
                <a:lnTo>
                  <a:pt x="55" y="188"/>
                </a:lnTo>
                <a:lnTo>
                  <a:pt x="57" y="188"/>
                </a:lnTo>
                <a:lnTo>
                  <a:pt x="57" y="189"/>
                </a:lnTo>
                <a:lnTo>
                  <a:pt x="59" y="191"/>
                </a:lnTo>
                <a:lnTo>
                  <a:pt x="61" y="191"/>
                </a:lnTo>
                <a:lnTo>
                  <a:pt x="62" y="193"/>
                </a:lnTo>
                <a:lnTo>
                  <a:pt x="62" y="195"/>
                </a:lnTo>
                <a:lnTo>
                  <a:pt x="64" y="195"/>
                </a:lnTo>
                <a:lnTo>
                  <a:pt x="64" y="196"/>
                </a:lnTo>
                <a:lnTo>
                  <a:pt x="64" y="198"/>
                </a:lnTo>
                <a:lnTo>
                  <a:pt x="66" y="198"/>
                </a:lnTo>
                <a:lnTo>
                  <a:pt x="64" y="200"/>
                </a:lnTo>
                <a:lnTo>
                  <a:pt x="62" y="200"/>
                </a:lnTo>
                <a:lnTo>
                  <a:pt x="62" y="198"/>
                </a:lnTo>
                <a:lnTo>
                  <a:pt x="61" y="196"/>
                </a:lnTo>
                <a:lnTo>
                  <a:pt x="59" y="196"/>
                </a:lnTo>
                <a:lnTo>
                  <a:pt x="59" y="195"/>
                </a:lnTo>
                <a:lnTo>
                  <a:pt x="57" y="195"/>
                </a:lnTo>
                <a:lnTo>
                  <a:pt x="55" y="193"/>
                </a:lnTo>
                <a:lnTo>
                  <a:pt x="54" y="191"/>
                </a:lnTo>
                <a:lnTo>
                  <a:pt x="52" y="189"/>
                </a:lnTo>
                <a:lnTo>
                  <a:pt x="50" y="189"/>
                </a:lnTo>
                <a:lnTo>
                  <a:pt x="50" y="188"/>
                </a:lnTo>
                <a:lnTo>
                  <a:pt x="49" y="188"/>
                </a:lnTo>
                <a:lnTo>
                  <a:pt x="47" y="186"/>
                </a:lnTo>
                <a:lnTo>
                  <a:pt x="45" y="188"/>
                </a:lnTo>
                <a:lnTo>
                  <a:pt x="43" y="188"/>
                </a:lnTo>
                <a:lnTo>
                  <a:pt x="43" y="189"/>
                </a:lnTo>
                <a:lnTo>
                  <a:pt x="42" y="189"/>
                </a:lnTo>
                <a:lnTo>
                  <a:pt x="40" y="191"/>
                </a:lnTo>
                <a:lnTo>
                  <a:pt x="38" y="191"/>
                </a:lnTo>
                <a:lnTo>
                  <a:pt x="38" y="189"/>
                </a:lnTo>
                <a:lnTo>
                  <a:pt x="38" y="188"/>
                </a:lnTo>
                <a:lnTo>
                  <a:pt x="36" y="188"/>
                </a:lnTo>
                <a:lnTo>
                  <a:pt x="36" y="186"/>
                </a:lnTo>
                <a:lnTo>
                  <a:pt x="35" y="186"/>
                </a:lnTo>
                <a:lnTo>
                  <a:pt x="35" y="184"/>
                </a:lnTo>
                <a:lnTo>
                  <a:pt x="33" y="184"/>
                </a:lnTo>
                <a:lnTo>
                  <a:pt x="31" y="184"/>
                </a:lnTo>
                <a:lnTo>
                  <a:pt x="31" y="182"/>
                </a:lnTo>
                <a:lnTo>
                  <a:pt x="31" y="181"/>
                </a:lnTo>
                <a:lnTo>
                  <a:pt x="31" y="179"/>
                </a:lnTo>
                <a:lnTo>
                  <a:pt x="30" y="179"/>
                </a:lnTo>
                <a:lnTo>
                  <a:pt x="28" y="179"/>
                </a:lnTo>
                <a:lnTo>
                  <a:pt x="26" y="179"/>
                </a:lnTo>
                <a:lnTo>
                  <a:pt x="24" y="179"/>
                </a:lnTo>
                <a:lnTo>
                  <a:pt x="24" y="177"/>
                </a:lnTo>
                <a:lnTo>
                  <a:pt x="23" y="176"/>
                </a:lnTo>
                <a:lnTo>
                  <a:pt x="24" y="176"/>
                </a:lnTo>
                <a:lnTo>
                  <a:pt x="23" y="176"/>
                </a:lnTo>
                <a:lnTo>
                  <a:pt x="21" y="176"/>
                </a:lnTo>
                <a:lnTo>
                  <a:pt x="21" y="174"/>
                </a:lnTo>
                <a:lnTo>
                  <a:pt x="19" y="174"/>
                </a:lnTo>
                <a:lnTo>
                  <a:pt x="19" y="172"/>
                </a:lnTo>
                <a:lnTo>
                  <a:pt x="18" y="172"/>
                </a:lnTo>
                <a:lnTo>
                  <a:pt x="18" y="174"/>
                </a:lnTo>
                <a:lnTo>
                  <a:pt x="16" y="174"/>
                </a:lnTo>
                <a:lnTo>
                  <a:pt x="14" y="174"/>
                </a:lnTo>
                <a:lnTo>
                  <a:pt x="16" y="174"/>
                </a:lnTo>
                <a:lnTo>
                  <a:pt x="16" y="172"/>
                </a:lnTo>
                <a:lnTo>
                  <a:pt x="14" y="172"/>
                </a:lnTo>
                <a:lnTo>
                  <a:pt x="16" y="172"/>
                </a:lnTo>
                <a:lnTo>
                  <a:pt x="16" y="170"/>
                </a:lnTo>
                <a:lnTo>
                  <a:pt x="14" y="170"/>
                </a:lnTo>
                <a:lnTo>
                  <a:pt x="14" y="169"/>
                </a:lnTo>
                <a:lnTo>
                  <a:pt x="14" y="167"/>
                </a:lnTo>
                <a:lnTo>
                  <a:pt x="14" y="165"/>
                </a:lnTo>
                <a:lnTo>
                  <a:pt x="12" y="165"/>
                </a:lnTo>
                <a:lnTo>
                  <a:pt x="12" y="164"/>
                </a:lnTo>
                <a:lnTo>
                  <a:pt x="12" y="162"/>
                </a:lnTo>
                <a:lnTo>
                  <a:pt x="12" y="160"/>
                </a:lnTo>
                <a:lnTo>
                  <a:pt x="12" y="158"/>
                </a:lnTo>
                <a:lnTo>
                  <a:pt x="11" y="158"/>
                </a:lnTo>
                <a:lnTo>
                  <a:pt x="11" y="157"/>
                </a:lnTo>
                <a:lnTo>
                  <a:pt x="9" y="157"/>
                </a:lnTo>
                <a:lnTo>
                  <a:pt x="9" y="155"/>
                </a:lnTo>
                <a:lnTo>
                  <a:pt x="7" y="155"/>
                </a:lnTo>
                <a:lnTo>
                  <a:pt x="7" y="153"/>
                </a:lnTo>
                <a:lnTo>
                  <a:pt x="7" y="151"/>
                </a:lnTo>
                <a:lnTo>
                  <a:pt x="6" y="151"/>
                </a:lnTo>
                <a:lnTo>
                  <a:pt x="6" y="150"/>
                </a:lnTo>
                <a:lnTo>
                  <a:pt x="4" y="150"/>
                </a:lnTo>
                <a:lnTo>
                  <a:pt x="4" y="148"/>
                </a:lnTo>
                <a:lnTo>
                  <a:pt x="6" y="148"/>
                </a:lnTo>
                <a:lnTo>
                  <a:pt x="6" y="146"/>
                </a:lnTo>
                <a:lnTo>
                  <a:pt x="7" y="145"/>
                </a:lnTo>
                <a:lnTo>
                  <a:pt x="7" y="143"/>
                </a:lnTo>
                <a:lnTo>
                  <a:pt x="7" y="141"/>
                </a:lnTo>
                <a:lnTo>
                  <a:pt x="7" y="139"/>
                </a:lnTo>
                <a:lnTo>
                  <a:pt x="7" y="138"/>
                </a:lnTo>
                <a:lnTo>
                  <a:pt x="7" y="136"/>
                </a:lnTo>
                <a:lnTo>
                  <a:pt x="7" y="134"/>
                </a:lnTo>
                <a:lnTo>
                  <a:pt x="7" y="133"/>
                </a:lnTo>
                <a:lnTo>
                  <a:pt x="7" y="131"/>
                </a:lnTo>
                <a:lnTo>
                  <a:pt x="9" y="131"/>
                </a:lnTo>
                <a:lnTo>
                  <a:pt x="9" y="129"/>
                </a:lnTo>
                <a:lnTo>
                  <a:pt x="9" y="127"/>
                </a:lnTo>
                <a:lnTo>
                  <a:pt x="11" y="127"/>
                </a:lnTo>
                <a:lnTo>
                  <a:pt x="11" y="126"/>
                </a:lnTo>
                <a:lnTo>
                  <a:pt x="9" y="126"/>
                </a:lnTo>
                <a:lnTo>
                  <a:pt x="9" y="124"/>
                </a:lnTo>
                <a:lnTo>
                  <a:pt x="9" y="122"/>
                </a:lnTo>
                <a:lnTo>
                  <a:pt x="9" y="120"/>
                </a:lnTo>
                <a:lnTo>
                  <a:pt x="9" y="119"/>
                </a:lnTo>
                <a:lnTo>
                  <a:pt x="9" y="117"/>
                </a:lnTo>
                <a:lnTo>
                  <a:pt x="9" y="115"/>
                </a:lnTo>
                <a:lnTo>
                  <a:pt x="9" y="114"/>
                </a:lnTo>
                <a:lnTo>
                  <a:pt x="7" y="114"/>
                </a:lnTo>
                <a:lnTo>
                  <a:pt x="7" y="112"/>
                </a:lnTo>
                <a:lnTo>
                  <a:pt x="9" y="112"/>
                </a:lnTo>
                <a:lnTo>
                  <a:pt x="7" y="112"/>
                </a:lnTo>
                <a:lnTo>
                  <a:pt x="7" y="110"/>
                </a:lnTo>
                <a:lnTo>
                  <a:pt x="6" y="110"/>
                </a:lnTo>
                <a:lnTo>
                  <a:pt x="6" y="108"/>
                </a:lnTo>
                <a:lnTo>
                  <a:pt x="4" y="108"/>
                </a:lnTo>
                <a:lnTo>
                  <a:pt x="2" y="108"/>
                </a:lnTo>
                <a:lnTo>
                  <a:pt x="0" y="108"/>
                </a:lnTo>
                <a:lnTo>
                  <a:pt x="0" y="107"/>
                </a:lnTo>
                <a:lnTo>
                  <a:pt x="0" y="105"/>
                </a:lnTo>
                <a:lnTo>
                  <a:pt x="0" y="103"/>
                </a:lnTo>
                <a:lnTo>
                  <a:pt x="2" y="103"/>
                </a:lnTo>
                <a:lnTo>
                  <a:pt x="2" y="102"/>
                </a:lnTo>
                <a:lnTo>
                  <a:pt x="2" y="100"/>
                </a:lnTo>
                <a:lnTo>
                  <a:pt x="2" y="98"/>
                </a:lnTo>
                <a:lnTo>
                  <a:pt x="2" y="96"/>
                </a:lnTo>
                <a:lnTo>
                  <a:pt x="4" y="96"/>
                </a:lnTo>
                <a:lnTo>
                  <a:pt x="6" y="96"/>
                </a:lnTo>
                <a:lnTo>
                  <a:pt x="6" y="95"/>
                </a:lnTo>
                <a:lnTo>
                  <a:pt x="7" y="95"/>
                </a:lnTo>
                <a:lnTo>
                  <a:pt x="6" y="95"/>
                </a:lnTo>
                <a:lnTo>
                  <a:pt x="6" y="93"/>
                </a:lnTo>
                <a:lnTo>
                  <a:pt x="7" y="93"/>
                </a:lnTo>
                <a:lnTo>
                  <a:pt x="9" y="93"/>
                </a:lnTo>
                <a:lnTo>
                  <a:pt x="9" y="91"/>
                </a:lnTo>
                <a:lnTo>
                  <a:pt x="11" y="91"/>
                </a:lnTo>
                <a:lnTo>
                  <a:pt x="11" y="90"/>
                </a:lnTo>
                <a:lnTo>
                  <a:pt x="11" y="88"/>
                </a:lnTo>
                <a:lnTo>
                  <a:pt x="11" y="86"/>
                </a:lnTo>
                <a:lnTo>
                  <a:pt x="12" y="86"/>
                </a:lnTo>
                <a:lnTo>
                  <a:pt x="12" y="84"/>
                </a:lnTo>
                <a:lnTo>
                  <a:pt x="14" y="84"/>
                </a:lnTo>
                <a:lnTo>
                  <a:pt x="14" y="83"/>
                </a:lnTo>
                <a:lnTo>
                  <a:pt x="16" y="83"/>
                </a:lnTo>
                <a:lnTo>
                  <a:pt x="16" y="81"/>
                </a:lnTo>
                <a:lnTo>
                  <a:pt x="16" y="79"/>
                </a:lnTo>
                <a:lnTo>
                  <a:pt x="16" y="77"/>
                </a:lnTo>
                <a:lnTo>
                  <a:pt x="16" y="76"/>
                </a:lnTo>
                <a:lnTo>
                  <a:pt x="18" y="76"/>
                </a:lnTo>
                <a:lnTo>
                  <a:pt x="18" y="74"/>
                </a:lnTo>
                <a:lnTo>
                  <a:pt x="18" y="72"/>
                </a:lnTo>
                <a:lnTo>
                  <a:pt x="16" y="72"/>
                </a:lnTo>
                <a:lnTo>
                  <a:pt x="16" y="74"/>
                </a:lnTo>
                <a:lnTo>
                  <a:pt x="16" y="72"/>
                </a:lnTo>
                <a:lnTo>
                  <a:pt x="14" y="72"/>
                </a:lnTo>
                <a:lnTo>
                  <a:pt x="14" y="71"/>
                </a:lnTo>
                <a:lnTo>
                  <a:pt x="12" y="71"/>
                </a:lnTo>
                <a:lnTo>
                  <a:pt x="12" y="69"/>
                </a:lnTo>
                <a:lnTo>
                  <a:pt x="12" y="67"/>
                </a:lnTo>
                <a:lnTo>
                  <a:pt x="12" y="65"/>
                </a:lnTo>
                <a:lnTo>
                  <a:pt x="14" y="64"/>
                </a:lnTo>
                <a:lnTo>
                  <a:pt x="14" y="62"/>
                </a:lnTo>
                <a:lnTo>
                  <a:pt x="16" y="62"/>
                </a:lnTo>
                <a:lnTo>
                  <a:pt x="16" y="60"/>
                </a:lnTo>
                <a:lnTo>
                  <a:pt x="16" y="59"/>
                </a:lnTo>
                <a:lnTo>
                  <a:pt x="18" y="59"/>
                </a:lnTo>
                <a:lnTo>
                  <a:pt x="18" y="57"/>
                </a:lnTo>
                <a:lnTo>
                  <a:pt x="18" y="55"/>
                </a:lnTo>
                <a:lnTo>
                  <a:pt x="16" y="55"/>
                </a:lnTo>
                <a:lnTo>
                  <a:pt x="16" y="53"/>
                </a:lnTo>
                <a:lnTo>
                  <a:pt x="16" y="52"/>
                </a:lnTo>
                <a:lnTo>
                  <a:pt x="18" y="52"/>
                </a:lnTo>
                <a:lnTo>
                  <a:pt x="18" y="50"/>
                </a:lnTo>
                <a:lnTo>
                  <a:pt x="19" y="50"/>
                </a:lnTo>
                <a:lnTo>
                  <a:pt x="19" y="48"/>
                </a:lnTo>
                <a:lnTo>
                  <a:pt x="19" y="46"/>
                </a:lnTo>
                <a:lnTo>
                  <a:pt x="19" y="45"/>
                </a:lnTo>
                <a:lnTo>
                  <a:pt x="21" y="45"/>
                </a:lnTo>
                <a:lnTo>
                  <a:pt x="23" y="45"/>
                </a:lnTo>
                <a:lnTo>
                  <a:pt x="23" y="46"/>
                </a:lnTo>
                <a:lnTo>
                  <a:pt x="24" y="46"/>
                </a:lnTo>
                <a:lnTo>
                  <a:pt x="24" y="45"/>
                </a:lnTo>
                <a:lnTo>
                  <a:pt x="26" y="45"/>
                </a:lnTo>
                <a:lnTo>
                  <a:pt x="26" y="43"/>
                </a:lnTo>
                <a:lnTo>
                  <a:pt x="28" y="43"/>
                </a:lnTo>
                <a:lnTo>
                  <a:pt x="28" y="41"/>
                </a:lnTo>
                <a:lnTo>
                  <a:pt x="30" y="41"/>
                </a:lnTo>
                <a:lnTo>
                  <a:pt x="31" y="41"/>
                </a:lnTo>
                <a:lnTo>
                  <a:pt x="33" y="41"/>
                </a:lnTo>
                <a:lnTo>
                  <a:pt x="35" y="41"/>
                </a:lnTo>
                <a:lnTo>
                  <a:pt x="35" y="40"/>
                </a:lnTo>
                <a:lnTo>
                  <a:pt x="36" y="40"/>
                </a:lnTo>
                <a:lnTo>
                  <a:pt x="38" y="40"/>
                </a:lnTo>
                <a:lnTo>
                  <a:pt x="38" y="41"/>
                </a:lnTo>
                <a:lnTo>
                  <a:pt x="40" y="41"/>
                </a:lnTo>
                <a:lnTo>
                  <a:pt x="40" y="40"/>
                </a:lnTo>
                <a:lnTo>
                  <a:pt x="40" y="38"/>
                </a:lnTo>
                <a:lnTo>
                  <a:pt x="38" y="38"/>
                </a:lnTo>
                <a:lnTo>
                  <a:pt x="38" y="36"/>
                </a:lnTo>
                <a:lnTo>
                  <a:pt x="40" y="36"/>
                </a:lnTo>
                <a:lnTo>
                  <a:pt x="42" y="36"/>
                </a:lnTo>
                <a:lnTo>
                  <a:pt x="43" y="36"/>
                </a:lnTo>
                <a:lnTo>
                  <a:pt x="43" y="34"/>
                </a:lnTo>
                <a:lnTo>
                  <a:pt x="45" y="34"/>
                </a:lnTo>
                <a:lnTo>
                  <a:pt x="47" y="34"/>
                </a:lnTo>
                <a:lnTo>
                  <a:pt x="47" y="33"/>
                </a:lnTo>
                <a:lnTo>
                  <a:pt x="49" y="33"/>
                </a:lnTo>
                <a:lnTo>
                  <a:pt x="50" y="33"/>
                </a:lnTo>
                <a:lnTo>
                  <a:pt x="52" y="33"/>
                </a:lnTo>
                <a:lnTo>
                  <a:pt x="52" y="31"/>
                </a:lnTo>
                <a:lnTo>
                  <a:pt x="54" y="31"/>
                </a:lnTo>
                <a:lnTo>
                  <a:pt x="54" y="29"/>
                </a:lnTo>
                <a:lnTo>
                  <a:pt x="54" y="28"/>
                </a:lnTo>
                <a:lnTo>
                  <a:pt x="54" y="26"/>
                </a:lnTo>
                <a:lnTo>
                  <a:pt x="55" y="26"/>
                </a:lnTo>
                <a:lnTo>
                  <a:pt x="55" y="28"/>
                </a:lnTo>
                <a:lnTo>
                  <a:pt x="57" y="28"/>
                </a:lnTo>
                <a:lnTo>
                  <a:pt x="57" y="26"/>
                </a:lnTo>
                <a:lnTo>
                  <a:pt x="57" y="24"/>
                </a:lnTo>
                <a:lnTo>
                  <a:pt x="59" y="24"/>
                </a:lnTo>
                <a:lnTo>
                  <a:pt x="59" y="22"/>
                </a:lnTo>
                <a:lnTo>
                  <a:pt x="61" y="22"/>
                </a:lnTo>
                <a:lnTo>
                  <a:pt x="61" y="21"/>
                </a:lnTo>
                <a:lnTo>
                  <a:pt x="59" y="21"/>
                </a:lnTo>
                <a:lnTo>
                  <a:pt x="59" y="19"/>
                </a:lnTo>
                <a:lnTo>
                  <a:pt x="61" y="19"/>
                </a:lnTo>
                <a:lnTo>
                  <a:pt x="62" y="19"/>
                </a:lnTo>
                <a:lnTo>
                  <a:pt x="62" y="17"/>
                </a:lnTo>
                <a:lnTo>
                  <a:pt x="61" y="17"/>
                </a:lnTo>
                <a:lnTo>
                  <a:pt x="62" y="17"/>
                </a:lnTo>
                <a:lnTo>
                  <a:pt x="62" y="15"/>
                </a:lnTo>
                <a:lnTo>
                  <a:pt x="62" y="14"/>
                </a:lnTo>
                <a:lnTo>
                  <a:pt x="64" y="14"/>
                </a:lnTo>
                <a:lnTo>
                  <a:pt x="64" y="12"/>
                </a:lnTo>
                <a:lnTo>
                  <a:pt x="66" y="12"/>
                </a:lnTo>
                <a:lnTo>
                  <a:pt x="66" y="14"/>
                </a:lnTo>
                <a:lnTo>
                  <a:pt x="67" y="14"/>
                </a:lnTo>
                <a:lnTo>
                  <a:pt x="67" y="12"/>
                </a:lnTo>
                <a:lnTo>
                  <a:pt x="69" y="12"/>
                </a:lnTo>
                <a:lnTo>
                  <a:pt x="69" y="10"/>
                </a:lnTo>
                <a:lnTo>
                  <a:pt x="71" y="10"/>
                </a:lnTo>
                <a:lnTo>
                  <a:pt x="73" y="10"/>
                </a:lnTo>
                <a:lnTo>
                  <a:pt x="73" y="9"/>
                </a:lnTo>
                <a:lnTo>
                  <a:pt x="74" y="9"/>
                </a:lnTo>
                <a:lnTo>
                  <a:pt x="74" y="7"/>
                </a:lnTo>
                <a:lnTo>
                  <a:pt x="76" y="7"/>
                </a:lnTo>
                <a:lnTo>
                  <a:pt x="76" y="5"/>
                </a:lnTo>
                <a:lnTo>
                  <a:pt x="74" y="5"/>
                </a:lnTo>
                <a:lnTo>
                  <a:pt x="74" y="3"/>
                </a:lnTo>
                <a:lnTo>
                  <a:pt x="76" y="3"/>
                </a:lnTo>
                <a:lnTo>
                  <a:pt x="76" y="2"/>
                </a:lnTo>
                <a:lnTo>
                  <a:pt x="76" y="0"/>
                </a:lnTo>
                <a:lnTo>
                  <a:pt x="78" y="0"/>
                </a:lnTo>
                <a:lnTo>
                  <a:pt x="80" y="0"/>
                </a:lnTo>
                <a:lnTo>
                  <a:pt x="81" y="0"/>
                </a:lnTo>
                <a:lnTo>
                  <a:pt x="83" y="0"/>
                </a:lnTo>
                <a:lnTo>
                  <a:pt x="85" y="0"/>
                </a:lnTo>
                <a:lnTo>
                  <a:pt x="86" y="0"/>
                </a:lnTo>
                <a:lnTo>
                  <a:pt x="88" y="0"/>
                </a:lnTo>
                <a:lnTo>
                  <a:pt x="90" y="0"/>
                </a:lnTo>
                <a:lnTo>
                  <a:pt x="92" y="0"/>
                </a:lnTo>
                <a:lnTo>
                  <a:pt x="93" y="0"/>
                </a:lnTo>
                <a:lnTo>
                  <a:pt x="95" y="0"/>
                </a:lnTo>
                <a:lnTo>
                  <a:pt x="97" y="0"/>
                </a:lnTo>
                <a:lnTo>
                  <a:pt x="98" y="0"/>
                </a:lnTo>
                <a:lnTo>
                  <a:pt x="100" y="0"/>
                </a:lnTo>
                <a:lnTo>
                  <a:pt x="102" y="0"/>
                </a:lnTo>
                <a:lnTo>
                  <a:pt x="104" y="0"/>
                </a:lnTo>
                <a:lnTo>
                  <a:pt x="105" y="0"/>
                </a:lnTo>
                <a:lnTo>
                  <a:pt x="107" y="0"/>
                </a:lnTo>
                <a:lnTo>
                  <a:pt x="109" y="0"/>
                </a:lnTo>
                <a:lnTo>
                  <a:pt x="110" y="0"/>
                </a:lnTo>
                <a:lnTo>
                  <a:pt x="112" y="0"/>
                </a:lnTo>
                <a:lnTo>
                  <a:pt x="114" y="0"/>
                </a:lnTo>
                <a:lnTo>
                  <a:pt x="116" y="0"/>
                </a:lnTo>
                <a:lnTo>
                  <a:pt x="117" y="0"/>
                </a:lnTo>
                <a:lnTo>
                  <a:pt x="119" y="0"/>
                </a:lnTo>
                <a:lnTo>
                  <a:pt x="121" y="0"/>
                </a:lnTo>
                <a:lnTo>
                  <a:pt x="123" y="0"/>
                </a:lnTo>
                <a:lnTo>
                  <a:pt x="124" y="0"/>
                </a:lnTo>
                <a:lnTo>
                  <a:pt x="126" y="0"/>
                </a:lnTo>
                <a:lnTo>
                  <a:pt x="128" y="0"/>
                </a:lnTo>
                <a:lnTo>
                  <a:pt x="129" y="0"/>
                </a:lnTo>
                <a:lnTo>
                  <a:pt x="131" y="0"/>
                </a:lnTo>
                <a:lnTo>
                  <a:pt x="133" y="0"/>
                </a:lnTo>
                <a:lnTo>
                  <a:pt x="135" y="0"/>
                </a:lnTo>
                <a:lnTo>
                  <a:pt x="136" y="0"/>
                </a:lnTo>
                <a:lnTo>
                  <a:pt x="138" y="0"/>
                </a:lnTo>
                <a:lnTo>
                  <a:pt x="140" y="0"/>
                </a:lnTo>
                <a:lnTo>
                  <a:pt x="141" y="0"/>
                </a:lnTo>
                <a:lnTo>
                  <a:pt x="143" y="0"/>
                </a:lnTo>
                <a:lnTo>
                  <a:pt x="145" y="0"/>
                </a:lnTo>
                <a:lnTo>
                  <a:pt x="147" y="0"/>
                </a:lnTo>
                <a:lnTo>
                  <a:pt x="148" y="0"/>
                </a:lnTo>
                <a:lnTo>
                  <a:pt x="150" y="0"/>
                </a:lnTo>
                <a:lnTo>
                  <a:pt x="152" y="0"/>
                </a:lnTo>
                <a:lnTo>
                  <a:pt x="154" y="0"/>
                </a:lnTo>
                <a:lnTo>
                  <a:pt x="155" y="0"/>
                </a:lnTo>
                <a:lnTo>
                  <a:pt x="157" y="0"/>
                </a:lnTo>
                <a:close/>
              </a:path>
            </a:pathLst>
          </a:custGeom>
          <a:solidFill>
            <a:schemeClr val="accent1"/>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42"/>
          <p:cNvSpPr>
            <a:spLocks/>
          </p:cNvSpPr>
          <p:nvPr/>
        </p:nvSpPr>
        <p:spPr bwMode="auto">
          <a:xfrm>
            <a:off x="5060586" y="1025234"/>
            <a:ext cx="1225252" cy="587061"/>
          </a:xfrm>
          <a:custGeom>
            <a:avLst/>
            <a:gdLst>
              <a:gd name="T0" fmla="*/ 386 w 647"/>
              <a:gd name="T1" fmla="*/ 59 h 310"/>
              <a:gd name="T2" fmla="*/ 403 w 647"/>
              <a:gd name="T3" fmla="*/ 55 h 310"/>
              <a:gd name="T4" fmla="*/ 418 w 647"/>
              <a:gd name="T5" fmla="*/ 59 h 310"/>
              <a:gd name="T6" fmla="*/ 618 w 647"/>
              <a:gd name="T7" fmla="*/ 78 h 310"/>
              <a:gd name="T8" fmla="*/ 635 w 647"/>
              <a:gd name="T9" fmla="*/ 105 h 310"/>
              <a:gd name="T10" fmla="*/ 646 w 647"/>
              <a:gd name="T11" fmla="*/ 145 h 310"/>
              <a:gd name="T12" fmla="*/ 644 w 647"/>
              <a:gd name="T13" fmla="*/ 184 h 310"/>
              <a:gd name="T14" fmla="*/ 639 w 647"/>
              <a:gd name="T15" fmla="*/ 224 h 310"/>
              <a:gd name="T16" fmla="*/ 432 w 647"/>
              <a:gd name="T17" fmla="*/ 246 h 310"/>
              <a:gd name="T18" fmla="*/ 424 w 647"/>
              <a:gd name="T19" fmla="*/ 262 h 310"/>
              <a:gd name="T20" fmla="*/ 412 w 647"/>
              <a:gd name="T21" fmla="*/ 274 h 310"/>
              <a:gd name="T22" fmla="*/ 396 w 647"/>
              <a:gd name="T23" fmla="*/ 283 h 310"/>
              <a:gd name="T24" fmla="*/ 379 w 647"/>
              <a:gd name="T25" fmla="*/ 284 h 310"/>
              <a:gd name="T26" fmla="*/ 365 w 647"/>
              <a:gd name="T27" fmla="*/ 289 h 310"/>
              <a:gd name="T28" fmla="*/ 362 w 647"/>
              <a:gd name="T29" fmla="*/ 274 h 310"/>
              <a:gd name="T30" fmla="*/ 348 w 647"/>
              <a:gd name="T31" fmla="*/ 260 h 310"/>
              <a:gd name="T32" fmla="*/ 336 w 647"/>
              <a:gd name="T33" fmla="*/ 252 h 310"/>
              <a:gd name="T34" fmla="*/ 324 w 647"/>
              <a:gd name="T35" fmla="*/ 241 h 310"/>
              <a:gd name="T36" fmla="*/ 312 w 647"/>
              <a:gd name="T37" fmla="*/ 233 h 310"/>
              <a:gd name="T38" fmla="*/ 308 w 647"/>
              <a:gd name="T39" fmla="*/ 250 h 310"/>
              <a:gd name="T40" fmla="*/ 303 w 647"/>
              <a:gd name="T41" fmla="*/ 262 h 310"/>
              <a:gd name="T42" fmla="*/ 288 w 647"/>
              <a:gd name="T43" fmla="*/ 264 h 310"/>
              <a:gd name="T44" fmla="*/ 276 w 647"/>
              <a:gd name="T45" fmla="*/ 258 h 310"/>
              <a:gd name="T46" fmla="*/ 265 w 647"/>
              <a:gd name="T47" fmla="*/ 262 h 310"/>
              <a:gd name="T48" fmla="*/ 255 w 647"/>
              <a:gd name="T49" fmla="*/ 258 h 310"/>
              <a:gd name="T50" fmla="*/ 245 w 647"/>
              <a:gd name="T51" fmla="*/ 262 h 310"/>
              <a:gd name="T52" fmla="*/ 229 w 647"/>
              <a:gd name="T53" fmla="*/ 262 h 310"/>
              <a:gd name="T54" fmla="*/ 219 w 647"/>
              <a:gd name="T55" fmla="*/ 269 h 310"/>
              <a:gd name="T56" fmla="*/ 221 w 647"/>
              <a:gd name="T57" fmla="*/ 286 h 310"/>
              <a:gd name="T58" fmla="*/ 207 w 647"/>
              <a:gd name="T59" fmla="*/ 293 h 310"/>
              <a:gd name="T60" fmla="*/ 198 w 647"/>
              <a:gd name="T61" fmla="*/ 284 h 310"/>
              <a:gd name="T62" fmla="*/ 184 w 647"/>
              <a:gd name="T63" fmla="*/ 277 h 310"/>
              <a:gd name="T64" fmla="*/ 169 w 647"/>
              <a:gd name="T65" fmla="*/ 283 h 310"/>
              <a:gd name="T66" fmla="*/ 152 w 647"/>
              <a:gd name="T67" fmla="*/ 279 h 310"/>
              <a:gd name="T68" fmla="*/ 140 w 647"/>
              <a:gd name="T69" fmla="*/ 267 h 310"/>
              <a:gd name="T70" fmla="*/ 126 w 647"/>
              <a:gd name="T71" fmla="*/ 267 h 310"/>
              <a:gd name="T72" fmla="*/ 116 w 647"/>
              <a:gd name="T73" fmla="*/ 281 h 310"/>
              <a:gd name="T74" fmla="*/ 107 w 647"/>
              <a:gd name="T75" fmla="*/ 298 h 310"/>
              <a:gd name="T76" fmla="*/ 91 w 647"/>
              <a:gd name="T77" fmla="*/ 307 h 310"/>
              <a:gd name="T78" fmla="*/ 83 w 647"/>
              <a:gd name="T79" fmla="*/ 305 h 310"/>
              <a:gd name="T80" fmla="*/ 86 w 647"/>
              <a:gd name="T81" fmla="*/ 293 h 310"/>
              <a:gd name="T82" fmla="*/ 83 w 647"/>
              <a:gd name="T83" fmla="*/ 279 h 310"/>
              <a:gd name="T84" fmla="*/ 81 w 647"/>
              <a:gd name="T85" fmla="*/ 267 h 310"/>
              <a:gd name="T86" fmla="*/ 67 w 647"/>
              <a:gd name="T87" fmla="*/ 270 h 310"/>
              <a:gd name="T88" fmla="*/ 52 w 647"/>
              <a:gd name="T89" fmla="*/ 260 h 310"/>
              <a:gd name="T90" fmla="*/ 28 w 647"/>
              <a:gd name="T91" fmla="*/ 241 h 310"/>
              <a:gd name="T92" fmla="*/ 4 w 647"/>
              <a:gd name="T93" fmla="*/ 188 h 310"/>
              <a:gd name="T94" fmla="*/ 67 w 647"/>
              <a:gd name="T95" fmla="*/ 159 h 310"/>
              <a:gd name="T96" fmla="*/ 126 w 647"/>
              <a:gd name="T97" fmla="*/ 136 h 310"/>
              <a:gd name="T98" fmla="*/ 165 w 647"/>
              <a:gd name="T99" fmla="*/ 90 h 310"/>
              <a:gd name="T100" fmla="*/ 214 w 647"/>
              <a:gd name="T101" fmla="*/ 50 h 310"/>
              <a:gd name="T102" fmla="*/ 233 w 647"/>
              <a:gd name="T103" fmla="*/ 43 h 310"/>
              <a:gd name="T104" fmla="*/ 248 w 647"/>
              <a:gd name="T105" fmla="*/ 35 h 310"/>
              <a:gd name="T106" fmla="*/ 265 w 647"/>
              <a:gd name="T107" fmla="*/ 28 h 310"/>
              <a:gd name="T108" fmla="*/ 281 w 647"/>
              <a:gd name="T109" fmla="*/ 19 h 310"/>
              <a:gd name="T110" fmla="*/ 298 w 647"/>
              <a:gd name="T111" fmla="*/ 11 h 310"/>
              <a:gd name="T112" fmla="*/ 317 w 647"/>
              <a:gd name="T113" fmla="*/ 4 h 310"/>
              <a:gd name="T114" fmla="*/ 331 w 647"/>
              <a:gd name="T115" fmla="*/ 7 h 310"/>
              <a:gd name="T116" fmla="*/ 343 w 647"/>
              <a:gd name="T117" fmla="*/ 19 h 310"/>
              <a:gd name="T118" fmla="*/ 356 w 647"/>
              <a:gd name="T119" fmla="*/ 31 h 310"/>
              <a:gd name="T120" fmla="*/ 369 w 647"/>
              <a:gd name="T121" fmla="*/ 43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7" h="310">
                <a:moveTo>
                  <a:pt x="375" y="50"/>
                </a:moveTo>
                <a:lnTo>
                  <a:pt x="375" y="52"/>
                </a:lnTo>
                <a:lnTo>
                  <a:pt x="377" y="52"/>
                </a:lnTo>
                <a:lnTo>
                  <a:pt x="377" y="54"/>
                </a:lnTo>
                <a:lnTo>
                  <a:pt x="379" y="54"/>
                </a:lnTo>
                <a:lnTo>
                  <a:pt x="379" y="55"/>
                </a:lnTo>
                <a:lnTo>
                  <a:pt x="381" y="55"/>
                </a:lnTo>
                <a:lnTo>
                  <a:pt x="381" y="54"/>
                </a:lnTo>
                <a:lnTo>
                  <a:pt x="381" y="55"/>
                </a:lnTo>
                <a:lnTo>
                  <a:pt x="382" y="55"/>
                </a:lnTo>
                <a:lnTo>
                  <a:pt x="382" y="57"/>
                </a:lnTo>
                <a:lnTo>
                  <a:pt x="384" y="57"/>
                </a:lnTo>
                <a:lnTo>
                  <a:pt x="386" y="57"/>
                </a:lnTo>
                <a:lnTo>
                  <a:pt x="386" y="59"/>
                </a:lnTo>
                <a:lnTo>
                  <a:pt x="387" y="59"/>
                </a:lnTo>
                <a:lnTo>
                  <a:pt x="389" y="59"/>
                </a:lnTo>
                <a:lnTo>
                  <a:pt x="391" y="59"/>
                </a:lnTo>
                <a:lnTo>
                  <a:pt x="393" y="59"/>
                </a:lnTo>
                <a:lnTo>
                  <a:pt x="393" y="60"/>
                </a:lnTo>
                <a:lnTo>
                  <a:pt x="394" y="60"/>
                </a:lnTo>
                <a:lnTo>
                  <a:pt x="396" y="60"/>
                </a:lnTo>
                <a:lnTo>
                  <a:pt x="396" y="59"/>
                </a:lnTo>
                <a:lnTo>
                  <a:pt x="398" y="59"/>
                </a:lnTo>
                <a:lnTo>
                  <a:pt x="398" y="57"/>
                </a:lnTo>
                <a:lnTo>
                  <a:pt x="400" y="57"/>
                </a:lnTo>
                <a:lnTo>
                  <a:pt x="401" y="57"/>
                </a:lnTo>
                <a:lnTo>
                  <a:pt x="401" y="55"/>
                </a:lnTo>
                <a:lnTo>
                  <a:pt x="403" y="55"/>
                </a:lnTo>
                <a:lnTo>
                  <a:pt x="405" y="55"/>
                </a:lnTo>
                <a:lnTo>
                  <a:pt x="405" y="54"/>
                </a:lnTo>
                <a:lnTo>
                  <a:pt x="406" y="54"/>
                </a:lnTo>
                <a:lnTo>
                  <a:pt x="408" y="54"/>
                </a:lnTo>
                <a:lnTo>
                  <a:pt x="410" y="54"/>
                </a:lnTo>
                <a:lnTo>
                  <a:pt x="412" y="54"/>
                </a:lnTo>
                <a:lnTo>
                  <a:pt x="412" y="55"/>
                </a:lnTo>
                <a:lnTo>
                  <a:pt x="413" y="57"/>
                </a:lnTo>
                <a:lnTo>
                  <a:pt x="415" y="57"/>
                </a:lnTo>
                <a:lnTo>
                  <a:pt x="415" y="55"/>
                </a:lnTo>
                <a:lnTo>
                  <a:pt x="415" y="57"/>
                </a:lnTo>
                <a:lnTo>
                  <a:pt x="417" y="57"/>
                </a:lnTo>
                <a:lnTo>
                  <a:pt x="418" y="57"/>
                </a:lnTo>
                <a:lnTo>
                  <a:pt x="418" y="59"/>
                </a:lnTo>
                <a:lnTo>
                  <a:pt x="420" y="59"/>
                </a:lnTo>
                <a:lnTo>
                  <a:pt x="606" y="59"/>
                </a:lnTo>
                <a:lnTo>
                  <a:pt x="611" y="60"/>
                </a:lnTo>
                <a:lnTo>
                  <a:pt x="616" y="62"/>
                </a:lnTo>
                <a:lnTo>
                  <a:pt x="620" y="64"/>
                </a:lnTo>
                <a:lnTo>
                  <a:pt x="622" y="66"/>
                </a:lnTo>
                <a:lnTo>
                  <a:pt x="622" y="67"/>
                </a:lnTo>
                <a:lnTo>
                  <a:pt x="622" y="69"/>
                </a:lnTo>
                <a:lnTo>
                  <a:pt x="622" y="71"/>
                </a:lnTo>
                <a:lnTo>
                  <a:pt x="622" y="73"/>
                </a:lnTo>
                <a:lnTo>
                  <a:pt x="622" y="74"/>
                </a:lnTo>
                <a:lnTo>
                  <a:pt x="620" y="74"/>
                </a:lnTo>
                <a:lnTo>
                  <a:pt x="618" y="74"/>
                </a:lnTo>
                <a:lnTo>
                  <a:pt x="618" y="78"/>
                </a:lnTo>
                <a:lnTo>
                  <a:pt x="622" y="81"/>
                </a:lnTo>
                <a:lnTo>
                  <a:pt x="627" y="85"/>
                </a:lnTo>
                <a:lnTo>
                  <a:pt x="627" y="86"/>
                </a:lnTo>
                <a:lnTo>
                  <a:pt x="632" y="88"/>
                </a:lnTo>
                <a:lnTo>
                  <a:pt x="632" y="90"/>
                </a:lnTo>
                <a:lnTo>
                  <a:pt x="630" y="91"/>
                </a:lnTo>
                <a:lnTo>
                  <a:pt x="630" y="95"/>
                </a:lnTo>
                <a:lnTo>
                  <a:pt x="632" y="97"/>
                </a:lnTo>
                <a:lnTo>
                  <a:pt x="635" y="98"/>
                </a:lnTo>
                <a:lnTo>
                  <a:pt x="635" y="100"/>
                </a:lnTo>
                <a:lnTo>
                  <a:pt x="635" y="102"/>
                </a:lnTo>
                <a:lnTo>
                  <a:pt x="634" y="104"/>
                </a:lnTo>
                <a:lnTo>
                  <a:pt x="635" y="104"/>
                </a:lnTo>
                <a:lnTo>
                  <a:pt x="635" y="105"/>
                </a:lnTo>
                <a:lnTo>
                  <a:pt x="635" y="107"/>
                </a:lnTo>
                <a:lnTo>
                  <a:pt x="634" y="110"/>
                </a:lnTo>
                <a:lnTo>
                  <a:pt x="632" y="114"/>
                </a:lnTo>
                <a:lnTo>
                  <a:pt x="632" y="116"/>
                </a:lnTo>
                <a:lnTo>
                  <a:pt x="632" y="119"/>
                </a:lnTo>
                <a:lnTo>
                  <a:pt x="632" y="121"/>
                </a:lnTo>
                <a:lnTo>
                  <a:pt x="635" y="126"/>
                </a:lnTo>
                <a:lnTo>
                  <a:pt x="640" y="129"/>
                </a:lnTo>
                <a:lnTo>
                  <a:pt x="642" y="133"/>
                </a:lnTo>
                <a:lnTo>
                  <a:pt x="646" y="134"/>
                </a:lnTo>
                <a:lnTo>
                  <a:pt x="647" y="136"/>
                </a:lnTo>
                <a:lnTo>
                  <a:pt x="647" y="141"/>
                </a:lnTo>
                <a:lnTo>
                  <a:pt x="646" y="143"/>
                </a:lnTo>
                <a:lnTo>
                  <a:pt x="646" y="145"/>
                </a:lnTo>
                <a:lnTo>
                  <a:pt x="646" y="147"/>
                </a:lnTo>
                <a:lnTo>
                  <a:pt x="644" y="148"/>
                </a:lnTo>
                <a:lnTo>
                  <a:pt x="644" y="152"/>
                </a:lnTo>
                <a:lnTo>
                  <a:pt x="644" y="159"/>
                </a:lnTo>
                <a:lnTo>
                  <a:pt x="646" y="160"/>
                </a:lnTo>
                <a:lnTo>
                  <a:pt x="647" y="164"/>
                </a:lnTo>
                <a:lnTo>
                  <a:pt x="646" y="167"/>
                </a:lnTo>
                <a:lnTo>
                  <a:pt x="646" y="169"/>
                </a:lnTo>
                <a:lnTo>
                  <a:pt x="644" y="172"/>
                </a:lnTo>
                <a:lnTo>
                  <a:pt x="646" y="174"/>
                </a:lnTo>
                <a:lnTo>
                  <a:pt x="646" y="176"/>
                </a:lnTo>
                <a:lnTo>
                  <a:pt x="644" y="176"/>
                </a:lnTo>
                <a:lnTo>
                  <a:pt x="644" y="178"/>
                </a:lnTo>
                <a:lnTo>
                  <a:pt x="644" y="184"/>
                </a:lnTo>
                <a:lnTo>
                  <a:pt x="646" y="184"/>
                </a:lnTo>
                <a:lnTo>
                  <a:pt x="644" y="188"/>
                </a:lnTo>
                <a:lnTo>
                  <a:pt x="644" y="195"/>
                </a:lnTo>
                <a:lnTo>
                  <a:pt x="642" y="195"/>
                </a:lnTo>
                <a:lnTo>
                  <a:pt x="642" y="200"/>
                </a:lnTo>
                <a:lnTo>
                  <a:pt x="642" y="202"/>
                </a:lnTo>
                <a:lnTo>
                  <a:pt x="646" y="205"/>
                </a:lnTo>
                <a:lnTo>
                  <a:pt x="646" y="207"/>
                </a:lnTo>
                <a:lnTo>
                  <a:pt x="646" y="212"/>
                </a:lnTo>
                <a:lnTo>
                  <a:pt x="644" y="215"/>
                </a:lnTo>
                <a:lnTo>
                  <a:pt x="644" y="219"/>
                </a:lnTo>
                <a:lnTo>
                  <a:pt x="642" y="222"/>
                </a:lnTo>
                <a:lnTo>
                  <a:pt x="640" y="224"/>
                </a:lnTo>
                <a:lnTo>
                  <a:pt x="639" y="224"/>
                </a:lnTo>
                <a:lnTo>
                  <a:pt x="635" y="227"/>
                </a:lnTo>
                <a:lnTo>
                  <a:pt x="632" y="231"/>
                </a:lnTo>
                <a:lnTo>
                  <a:pt x="632" y="233"/>
                </a:lnTo>
                <a:lnTo>
                  <a:pt x="628" y="240"/>
                </a:lnTo>
                <a:lnTo>
                  <a:pt x="627" y="245"/>
                </a:lnTo>
                <a:lnTo>
                  <a:pt x="625" y="246"/>
                </a:lnTo>
                <a:lnTo>
                  <a:pt x="623" y="248"/>
                </a:lnTo>
                <a:lnTo>
                  <a:pt x="622" y="250"/>
                </a:lnTo>
                <a:lnTo>
                  <a:pt x="439" y="248"/>
                </a:lnTo>
                <a:lnTo>
                  <a:pt x="437" y="248"/>
                </a:lnTo>
                <a:lnTo>
                  <a:pt x="436" y="248"/>
                </a:lnTo>
                <a:lnTo>
                  <a:pt x="434" y="248"/>
                </a:lnTo>
                <a:lnTo>
                  <a:pt x="434" y="246"/>
                </a:lnTo>
                <a:lnTo>
                  <a:pt x="432" y="246"/>
                </a:lnTo>
                <a:lnTo>
                  <a:pt x="430" y="246"/>
                </a:lnTo>
                <a:lnTo>
                  <a:pt x="430" y="248"/>
                </a:lnTo>
                <a:lnTo>
                  <a:pt x="429" y="248"/>
                </a:lnTo>
                <a:lnTo>
                  <a:pt x="429" y="250"/>
                </a:lnTo>
                <a:lnTo>
                  <a:pt x="429" y="252"/>
                </a:lnTo>
                <a:lnTo>
                  <a:pt x="427" y="252"/>
                </a:lnTo>
                <a:lnTo>
                  <a:pt x="427" y="253"/>
                </a:lnTo>
                <a:lnTo>
                  <a:pt x="427" y="255"/>
                </a:lnTo>
                <a:lnTo>
                  <a:pt x="427" y="257"/>
                </a:lnTo>
                <a:lnTo>
                  <a:pt x="427" y="258"/>
                </a:lnTo>
                <a:lnTo>
                  <a:pt x="425" y="258"/>
                </a:lnTo>
                <a:lnTo>
                  <a:pt x="425" y="260"/>
                </a:lnTo>
                <a:lnTo>
                  <a:pt x="425" y="262"/>
                </a:lnTo>
                <a:lnTo>
                  <a:pt x="424" y="262"/>
                </a:lnTo>
                <a:lnTo>
                  <a:pt x="424" y="264"/>
                </a:lnTo>
                <a:lnTo>
                  <a:pt x="424" y="265"/>
                </a:lnTo>
                <a:lnTo>
                  <a:pt x="424" y="267"/>
                </a:lnTo>
                <a:lnTo>
                  <a:pt x="422" y="267"/>
                </a:lnTo>
                <a:lnTo>
                  <a:pt x="422" y="269"/>
                </a:lnTo>
                <a:lnTo>
                  <a:pt x="420" y="269"/>
                </a:lnTo>
                <a:lnTo>
                  <a:pt x="420" y="270"/>
                </a:lnTo>
                <a:lnTo>
                  <a:pt x="420" y="272"/>
                </a:lnTo>
                <a:lnTo>
                  <a:pt x="418" y="272"/>
                </a:lnTo>
                <a:lnTo>
                  <a:pt x="417" y="272"/>
                </a:lnTo>
                <a:lnTo>
                  <a:pt x="415" y="272"/>
                </a:lnTo>
                <a:lnTo>
                  <a:pt x="413" y="272"/>
                </a:lnTo>
                <a:lnTo>
                  <a:pt x="413" y="274"/>
                </a:lnTo>
                <a:lnTo>
                  <a:pt x="412" y="274"/>
                </a:lnTo>
                <a:lnTo>
                  <a:pt x="412" y="276"/>
                </a:lnTo>
                <a:lnTo>
                  <a:pt x="410" y="276"/>
                </a:lnTo>
                <a:lnTo>
                  <a:pt x="408" y="276"/>
                </a:lnTo>
                <a:lnTo>
                  <a:pt x="406" y="276"/>
                </a:lnTo>
                <a:lnTo>
                  <a:pt x="405" y="276"/>
                </a:lnTo>
                <a:lnTo>
                  <a:pt x="405" y="277"/>
                </a:lnTo>
                <a:lnTo>
                  <a:pt x="403" y="277"/>
                </a:lnTo>
                <a:lnTo>
                  <a:pt x="403" y="279"/>
                </a:lnTo>
                <a:lnTo>
                  <a:pt x="401" y="279"/>
                </a:lnTo>
                <a:lnTo>
                  <a:pt x="401" y="281"/>
                </a:lnTo>
                <a:lnTo>
                  <a:pt x="400" y="281"/>
                </a:lnTo>
                <a:lnTo>
                  <a:pt x="400" y="283"/>
                </a:lnTo>
                <a:lnTo>
                  <a:pt x="398" y="283"/>
                </a:lnTo>
                <a:lnTo>
                  <a:pt x="396" y="283"/>
                </a:lnTo>
                <a:lnTo>
                  <a:pt x="396" y="284"/>
                </a:lnTo>
                <a:lnTo>
                  <a:pt x="394" y="284"/>
                </a:lnTo>
                <a:lnTo>
                  <a:pt x="394" y="283"/>
                </a:lnTo>
                <a:lnTo>
                  <a:pt x="393" y="283"/>
                </a:lnTo>
                <a:lnTo>
                  <a:pt x="391" y="283"/>
                </a:lnTo>
                <a:lnTo>
                  <a:pt x="389" y="283"/>
                </a:lnTo>
                <a:lnTo>
                  <a:pt x="387" y="283"/>
                </a:lnTo>
                <a:lnTo>
                  <a:pt x="386" y="283"/>
                </a:lnTo>
                <a:lnTo>
                  <a:pt x="384" y="283"/>
                </a:lnTo>
                <a:lnTo>
                  <a:pt x="382" y="283"/>
                </a:lnTo>
                <a:lnTo>
                  <a:pt x="382" y="281"/>
                </a:lnTo>
                <a:lnTo>
                  <a:pt x="381" y="283"/>
                </a:lnTo>
                <a:lnTo>
                  <a:pt x="379" y="283"/>
                </a:lnTo>
                <a:lnTo>
                  <a:pt x="379" y="284"/>
                </a:lnTo>
                <a:lnTo>
                  <a:pt x="377" y="284"/>
                </a:lnTo>
                <a:lnTo>
                  <a:pt x="375" y="284"/>
                </a:lnTo>
                <a:lnTo>
                  <a:pt x="375" y="286"/>
                </a:lnTo>
                <a:lnTo>
                  <a:pt x="374" y="286"/>
                </a:lnTo>
                <a:lnTo>
                  <a:pt x="372" y="288"/>
                </a:lnTo>
                <a:lnTo>
                  <a:pt x="370" y="288"/>
                </a:lnTo>
                <a:lnTo>
                  <a:pt x="370" y="289"/>
                </a:lnTo>
                <a:lnTo>
                  <a:pt x="369" y="289"/>
                </a:lnTo>
                <a:lnTo>
                  <a:pt x="367" y="289"/>
                </a:lnTo>
                <a:lnTo>
                  <a:pt x="367" y="291"/>
                </a:lnTo>
                <a:lnTo>
                  <a:pt x="367" y="293"/>
                </a:lnTo>
                <a:lnTo>
                  <a:pt x="365" y="293"/>
                </a:lnTo>
                <a:lnTo>
                  <a:pt x="365" y="291"/>
                </a:lnTo>
                <a:lnTo>
                  <a:pt x="365" y="289"/>
                </a:lnTo>
                <a:lnTo>
                  <a:pt x="365" y="288"/>
                </a:lnTo>
                <a:lnTo>
                  <a:pt x="365" y="286"/>
                </a:lnTo>
                <a:lnTo>
                  <a:pt x="365" y="284"/>
                </a:lnTo>
                <a:lnTo>
                  <a:pt x="365" y="283"/>
                </a:lnTo>
                <a:lnTo>
                  <a:pt x="363" y="283"/>
                </a:lnTo>
                <a:lnTo>
                  <a:pt x="363" y="284"/>
                </a:lnTo>
                <a:lnTo>
                  <a:pt x="362" y="284"/>
                </a:lnTo>
                <a:lnTo>
                  <a:pt x="362" y="283"/>
                </a:lnTo>
                <a:lnTo>
                  <a:pt x="363" y="281"/>
                </a:lnTo>
                <a:lnTo>
                  <a:pt x="363" y="279"/>
                </a:lnTo>
                <a:lnTo>
                  <a:pt x="363" y="277"/>
                </a:lnTo>
                <a:lnTo>
                  <a:pt x="363" y="276"/>
                </a:lnTo>
                <a:lnTo>
                  <a:pt x="362" y="276"/>
                </a:lnTo>
                <a:lnTo>
                  <a:pt x="362" y="274"/>
                </a:lnTo>
                <a:lnTo>
                  <a:pt x="360" y="274"/>
                </a:lnTo>
                <a:lnTo>
                  <a:pt x="360" y="272"/>
                </a:lnTo>
                <a:lnTo>
                  <a:pt x="360" y="270"/>
                </a:lnTo>
                <a:lnTo>
                  <a:pt x="358" y="270"/>
                </a:lnTo>
                <a:lnTo>
                  <a:pt x="356" y="269"/>
                </a:lnTo>
                <a:lnTo>
                  <a:pt x="356" y="267"/>
                </a:lnTo>
                <a:lnTo>
                  <a:pt x="355" y="267"/>
                </a:lnTo>
                <a:lnTo>
                  <a:pt x="353" y="267"/>
                </a:lnTo>
                <a:lnTo>
                  <a:pt x="353" y="265"/>
                </a:lnTo>
                <a:lnTo>
                  <a:pt x="351" y="265"/>
                </a:lnTo>
                <a:lnTo>
                  <a:pt x="351" y="264"/>
                </a:lnTo>
                <a:lnTo>
                  <a:pt x="350" y="264"/>
                </a:lnTo>
                <a:lnTo>
                  <a:pt x="348" y="262"/>
                </a:lnTo>
                <a:lnTo>
                  <a:pt x="348" y="260"/>
                </a:lnTo>
                <a:lnTo>
                  <a:pt x="346" y="260"/>
                </a:lnTo>
                <a:lnTo>
                  <a:pt x="346" y="258"/>
                </a:lnTo>
                <a:lnTo>
                  <a:pt x="344" y="258"/>
                </a:lnTo>
                <a:lnTo>
                  <a:pt x="344" y="257"/>
                </a:lnTo>
                <a:lnTo>
                  <a:pt x="343" y="257"/>
                </a:lnTo>
                <a:lnTo>
                  <a:pt x="343" y="255"/>
                </a:lnTo>
                <a:lnTo>
                  <a:pt x="341" y="255"/>
                </a:lnTo>
                <a:lnTo>
                  <a:pt x="341" y="253"/>
                </a:lnTo>
                <a:lnTo>
                  <a:pt x="339" y="253"/>
                </a:lnTo>
                <a:lnTo>
                  <a:pt x="339" y="255"/>
                </a:lnTo>
                <a:lnTo>
                  <a:pt x="338" y="255"/>
                </a:lnTo>
                <a:lnTo>
                  <a:pt x="338" y="253"/>
                </a:lnTo>
                <a:lnTo>
                  <a:pt x="338" y="252"/>
                </a:lnTo>
                <a:lnTo>
                  <a:pt x="336" y="252"/>
                </a:lnTo>
                <a:lnTo>
                  <a:pt x="334" y="252"/>
                </a:lnTo>
                <a:lnTo>
                  <a:pt x="334" y="250"/>
                </a:lnTo>
                <a:lnTo>
                  <a:pt x="332" y="250"/>
                </a:lnTo>
                <a:lnTo>
                  <a:pt x="331" y="250"/>
                </a:lnTo>
                <a:lnTo>
                  <a:pt x="331" y="248"/>
                </a:lnTo>
                <a:lnTo>
                  <a:pt x="331" y="250"/>
                </a:lnTo>
                <a:lnTo>
                  <a:pt x="331" y="248"/>
                </a:lnTo>
                <a:lnTo>
                  <a:pt x="331" y="246"/>
                </a:lnTo>
                <a:lnTo>
                  <a:pt x="329" y="246"/>
                </a:lnTo>
                <a:lnTo>
                  <a:pt x="327" y="245"/>
                </a:lnTo>
                <a:lnTo>
                  <a:pt x="326" y="245"/>
                </a:lnTo>
                <a:lnTo>
                  <a:pt x="326" y="243"/>
                </a:lnTo>
                <a:lnTo>
                  <a:pt x="326" y="241"/>
                </a:lnTo>
                <a:lnTo>
                  <a:pt x="324" y="241"/>
                </a:lnTo>
                <a:lnTo>
                  <a:pt x="324" y="240"/>
                </a:lnTo>
                <a:lnTo>
                  <a:pt x="324" y="238"/>
                </a:lnTo>
                <a:lnTo>
                  <a:pt x="322" y="238"/>
                </a:lnTo>
                <a:lnTo>
                  <a:pt x="320" y="238"/>
                </a:lnTo>
                <a:lnTo>
                  <a:pt x="320" y="236"/>
                </a:lnTo>
                <a:lnTo>
                  <a:pt x="319" y="236"/>
                </a:lnTo>
                <a:lnTo>
                  <a:pt x="317" y="236"/>
                </a:lnTo>
                <a:lnTo>
                  <a:pt x="317" y="234"/>
                </a:lnTo>
                <a:lnTo>
                  <a:pt x="315" y="234"/>
                </a:lnTo>
                <a:lnTo>
                  <a:pt x="315" y="233"/>
                </a:lnTo>
                <a:lnTo>
                  <a:pt x="315" y="231"/>
                </a:lnTo>
                <a:lnTo>
                  <a:pt x="313" y="231"/>
                </a:lnTo>
                <a:lnTo>
                  <a:pt x="313" y="233"/>
                </a:lnTo>
                <a:lnTo>
                  <a:pt x="312" y="233"/>
                </a:lnTo>
                <a:lnTo>
                  <a:pt x="313" y="234"/>
                </a:lnTo>
                <a:lnTo>
                  <a:pt x="312" y="234"/>
                </a:lnTo>
                <a:lnTo>
                  <a:pt x="312" y="236"/>
                </a:lnTo>
                <a:lnTo>
                  <a:pt x="312" y="238"/>
                </a:lnTo>
                <a:lnTo>
                  <a:pt x="312" y="240"/>
                </a:lnTo>
                <a:lnTo>
                  <a:pt x="312" y="241"/>
                </a:lnTo>
                <a:lnTo>
                  <a:pt x="312" y="243"/>
                </a:lnTo>
                <a:lnTo>
                  <a:pt x="310" y="245"/>
                </a:lnTo>
                <a:lnTo>
                  <a:pt x="312" y="245"/>
                </a:lnTo>
                <a:lnTo>
                  <a:pt x="312" y="246"/>
                </a:lnTo>
                <a:lnTo>
                  <a:pt x="310" y="246"/>
                </a:lnTo>
                <a:lnTo>
                  <a:pt x="310" y="248"/>
                </a:lnTo>
                <a:lnTo>
                  <a:pt x="308" y="248"/>
                </a:lnTo>
                <a:lnTo>
                  <a:pt x="308" y="250"/>
                </a:lnTo>
                <a:lnTo>
                  <a:pt x="307" y="250"/>
                </a:lnTo>
                <a:lnTo>
                  <a:pt x="307" y="252"/>
                </a:lnTo>
                <a:lnTo>
                  <a:pt x="307" y="253"/>
                </a:lnTo>
                <a:lnTo>
                  <a:pt x="307" y="255"/>
                </a:lnTo>
                <a:lnTo>
                  <a:pt x="307" y="257"/>
                </a:lnTo>
                <a:lnTo>
                  <a:pt x="305" y="257"/>
                </a:lnTo>
                <a:lnTo>
                  <a:pt x="305" y="258"/>
                </a:lnTo>
                <a:lnTo>
                  <a:pt x="307" y="258"/>
                </a:lnTo>
                <a:lnTo>
                  <a:pt x="307" y="260"/>
                </a:lnTo>
                <a:lnTo>
                  <a:pt x="307" y="262"/>
                </a:lnTo>
                <a:lnTo>
                  <a:pt x="305" y="262"/>
                </a:lnTo>
                <a:lnTo>
                  <a:pt x="305" y="264"/>
                </a:lnTo>
                <a:lnTo>
                  <a:pt x="303" y="264"/>
                </a:lnTo>
                <a:lnTo>
                  <a:pt x="303" y="262"/>
                </a:lnTo>
                <a:lnTo>
                  <a:pt x="303" y="264"/>
                </a:lnTo>
                <a:lnTo>
                  <a:pt x="301" y="264"/>
                </a:lnTo>
                <a:lnTo>
                  <a:pt x="300" y="264"/>
                </a:lnTo>
                <a:lnTo>
                  <a:pt x="300" y="265"/>
                </a:lnTo>
                <a:lnTo>
                  <a:pt x="298" y="265"/>
                </a:lnTo>
                <a:lnTo>
                  <a:pt x="298" y="264"/>
                </a:lnTo>
                <a:lnTo>
                  <a:pt x="296" y="264"/>
                </a:lnTo>
                <a:lnTo>
                  <a:pt x="296" y="265"/>
                </a:lnTo>
                <a:lnTo>
                  <a:pt x="296" y="264"/>
                </a:lnTo>
                <a:lnTo>
                  <a:pt x="295" y="264"/>
                </a:lnTo>
                <a:lnTo>
                  <a:pt x="293" y="264"/>
                </a:lnTo>
                <a:lnTo>
                  <a:pt x="291" y="264"/>
                </a:lnTo>
                <a:lnTo>
                  <a:pt x="289" y="264"/>
                </a:lnTo>
                <a:lnTo>
                  <a:pt x="288" y="264"/>
                </a:lnTo>
                <a:lnTo>
                  <a:pt x="286" y="264"/>
                </a:lnTo>
                <a:lnTo>
                  <a:pt x="284" y="264"/>
                </a:lnTo>
                <a:lnTo>
                  <a:pt x="282" y="264"/>
                </a:lnTo>
                <a:lnTo>
                  <a:pt x="281" y="264"/>
                </a:lnTo>
                <a:lnTo>
                  <a:pt x="281" y="265"/>
                </a:lnTo>
                <a:lnTo>
                  <a:pt x="281" y="264"/>
                </a:lnTo>
                <a:lnTo>
                  <a:pt x="279" y="264"/>
                </a:lnTo>
                <a:lnTo>
                  <a:pt x="279" y="262"/>
                </a:lnTo>
                <a:lnTo>
                  <a:pt x="277" y="262"/>
                </a:lnTo>
                <a:lnTo>
                  <a:pt x="277" y="260"/>
                </a:lnTo>
                <a:lnTo>
                  <a:pt x="279" y="260"/>
                </a:lnTo>
                <a:lnTo>
                  <a:pt x="277" y="260"/>
                </a:lnTo>
                <a:lnTo>
                  <a:pt x="277" y="258"/>
                </a:lnTo>
                <a:lnTo>
                  <a:pt x="276" y="258"/>
                </a:lnTo>
                <a:lnTo>
                  <a:pt x="276" y="260"/>
                </a:lnTo>
                <a:lnTo>
                  <a:pt x="274" y="260"/>
                </a:lnTo>
                <a:lnTo>
                  <a:pt x="274" y="262"/>
                </a:lnTo>
                <a:lnTo>
                  <a:pt x="272" y="262"/>
                </a:lnTo>
                <a:lnTo>
                  <a:pt x="270" y="262"/>
                </a:lnTo>
                <a:lnTo>
                  <a:pt x="270" y="260"/>
                </a:lnTo>
                <a:lnTo>
                  <a:pt x="269" y="260"/>
                </a:lnTo>
                <a:lnTo>
                  <a:pt x="269" y="262"/>
                </a:lnTo>
                <a:lnTo>
                  <a:pt x="267" y="262"/>
                </a:lnTo>
                <a:lnTo>
                  <a:pt x="267" y="260"/>
                </a:lnTo>
                <a:lnTo>
                  <a:pt x="267" y="262"/>
                </a:lnTo>
                <a:lnTo>
                  <a:pt x="265" y="262"/>
                </a:lnTo>
                <a:lnTo>
                  <a:pt x="265" y="260"/>
                </a:lnTo>
                <a:lnTo>
                  <a:pt x="265" y="262"/>
                </a:lnTo>
                <a:lnTo>
                  <a:pt x="265" y="260"/>
                </a:lnTo>
                <a:lnTo>
                  <a:pt x="264" y="260"/>
                </a:lnTo>
                <a:lnTo>
                  <a:pt x="264" y="262"/>
                </a:lnTo>
                <a:lnTo>
                  <a:pt x="262" y="262"/>
                </a:lnTo>
                <a:lnTo>
                  <a:pt x="260" y="262"/>
                </a:lnTo>
                <a:lnTo>
                  <a:pt x="260" y="260"/>
                </a:lnTo>
                <a:lnTo>
                  <a:pt x="258" y="260"/>
                </a:lnTo>
                <a:lnTo>
                  <a:pt x="258" y="262"/>
                </a:lnTo>
                <a:lnTo>
                  <a:pt x="258" y="260"/>
                </a:lnTo>
                <a:lnTo>
                  <a:pt x="257" y="260"/>
                </a:lnTo>
                <a:lnTo>
                  <a:pt x="255" y="260"/>
                </a:lnTo>
                <a:lnTo>
                  <a:pt x="257" y="260"/>
                </a:lnTo>
                <a:lnTo>
                  <a:pt x="257" y="258"/>
                </a:lnTo>
                <a:lnTo>
                  <a:pt x="255" y="258"/>
                </a:lnTo>
                <a:lnTo>
                  <a:pt x="253" y="258"/>
                </a:lnTo>
                <a:lnTo>
                  <a:pt x="251" y="258"/>
                </a:lnTo>
                <a:lnTo>
                  <a:pt x="250" y="258"/>
                </a:lnTo>
                <a:lnTo>
                  <a:pt x="250" y="257"/>
                </a:lnTo>
                <a:lnTo>
                  <a:pt x="250" y="258"/>
                </a:lnTo>
                <a:lnTo>
                  <a:pt x="248" y="258"/>
                </a:lnTo>
                <a:lnTo>
                  <a:pt x="248" y="257"/>
                </a:lnTo>
                <a:lnTo>
                  <a:pt x="248" y="258"/>
                </a:lnTo>
                <a:lnTo>
                  <a:pt x="248" y="260"/>
                </a:lnTo>
                <a:lnTo>
                  <a:pt x="246" y="260"/>
                </a:lnTo>
                <a:lnTo>
                  <a:pt x="248" y="260"/>
                </a:lnTo>
                <a:lnTo>
                  <a:pt x="246" y="260"/>
                </a:lnTo>
                <a:lnTo>
                  <a:pt x="246" y="262"/>
                </a:lnTo>
                <a:lnTo>
                  <a:pt x="245" y="262"/>
                </a:lnTo>
                <a:lnTo>
                  <a:pt x="243" y="260"/>
                </a:lnTo>
                <a:lnTo>
                  <a:pt x="241" y="260"/>
                </a:lnTo>
                <a:lnTo>
                  <a:pt x="241" y="258"/>
                </a:lnTo>
                <a:lnTo>
                  <a:pt x="241" y="260"/>
                </a:lnTo>
                <a:lnTo>
                  <a:pt x="239" y="260"/>
                </a:lnTo>
                <a:lnTo>
                  <a:pt x="238" y="260"/>
                </a:lnTo>
                <a:lnTo>
                  <a:pt x="238" y="262"/>
                </a:lnTo>
                <a:lnTo>
                  <a:pt x="236" y="262"/>
                </a:lnTo>
                <a:lnTo>
                  <a:pt x="236" y="264"/>
                </a:lnTo>
                <a:lnTo>
                  <a:pt x="234" y="264"/>
                </a:lnTo>
                <a:lnTo>
                  <a:pt x="234" y="262"/>
                </a:lnTo>
                <a:lnTo>
                  <a:pt x="233" y="262"/>
                </a:lnTo>
                <a:lnTo>
                  <a:pt x="231" y="262"/>
                </a:lnTo>
                <a:lnTo>
                  <a:pt x="229" y="262"/>
                </a:lnTo>
                <a:lnTo>
                  <a:pt x="227" y="262"/>
                </a:lnTo>
                <a:lnTo>
                  <a:pt x="226" y="262"/>
                </a:lnTo>
                <a:lnTo>
                  <a:pt x="226" y="264"/>
                </a:lnTo>
                <a:lnTo>
                  <a:pt x="224" y="264"/>
                </a:lnTo>
                <a:lnTo>
                  <a:pt x="224" y="265"/>
                </a:lnTo>
                <a:lnTo>
                  <a:pt x="226" y="265"/>
                </a:lnTo>
                <a:lnTo>
                  <a:pt x="226" y="267"/>
                </a:lnTo>
                <a:lnTo>
                  <a:pt x="224" y="267"/>
                </a:lnTo>
                <a:lnTo>
                  <a:pt x="222" y="267"/>
                </a:lnTo>
                <a:lnTo>
                  <a:pt x="221" y="267"/>
                </a:lnTo>
                <a:lnTo>
                  <a:pt x="219" y="267"/>
                </a:lnTo>
                <a:lnTo>
                  <a:pt x="217" y="267"/>
                </a:lnTo>
                <a:lnTo>
                  <a:pt x="217" y="269"/>
                </a:lnTo>
                <a:lnTo>
                  <a:pt x="219" y="269"/>
                </a:lnTo>
                <a:lnTo>
                  <a:pt x="217" y="270"/>
                </a:lnTo>
                <a:lnTo>
                  <a:pt x="217" y="272"/>
                </a:lnTo>
                <a:lnTo>
                  <a:pt x="219" y="272"/>
                </a:lnTo>
                <a:lnTo>
                  <a:pt x="221" y="274"/>
                </a:lnTo>
                <a:lnTo>
                  <a:pt x="221" y="276"/>
                </a:lnTo>
                <a:lnTo>
                  <a:pt x="222" y="276"/>
                </a:lnTo>
                <a:lnTo>
                  <a:pt x="222" y="277"/>
                </a:lnTo>
                <a:lnTo>
                  <a:pt x="224" y="277"/>
                </a:lnTo>
                <a:lnTo>
                  <a:pt x="224" y="279"/>
                </a:lnTo>
                <a:lnTo>
                  <a:pt x="224" y="281"/>
                </a:lnTo>
                <a:lnTo>
                  <a:pt x="222" y="283"/>
                </a:lnTo>
                <a:lnTo>
                  <a:pt x="222" y="284"/>
                </a:lnTo>
                <a:lnTo>
                  <a:pt x="222" y="286"/>
                </a:lnTo>
                <a:lnTo>
                  <a:pt x="221" y="286"/>
                </a:lnTo>
                <a:lnTo>
                  <a:pt x="221" y="288"/>
                </a:lnTo>
                <a:lnTo>
                  <a:pt x="221" y="289"/>
                </a:lnTo>
                <a:lnTo>
                  <a:pt x="219" y="289"/>
                </a:lnTo>
                <a:lnTo>
                  <a:pt x="219" y="291"/>
                </a:lnTo>
                <a:lnTo>
                  <a:pt x="219" y="293"/>
                </a:lnTo>
                <a:lnTo>
                  <a:pt x="217" y="293"/>
                </a:lnTo>
                <a:lnTo>
                  <a:pt x="217" y="291"/>
                </a:lnTo>
                <a:lnTo>
                  <a:pt x="215" y="291"/>
                </a:lnTo>
                <a:lnTo>
                  <a:pt x="215" y="293"/>
                </a:lnTo>
                <a:lnTo>
                  <a:pt x="214" y="293"/>
                </a:lnTo>
                <a:lnTo>
                  <a:pt x="212" y="293"/>
                </a:lnTo>
                <a:lnTo>
                  <a:pt x="210" y="293"/>
                </a:lnTo>
                <a:lnTo>
                  <a:pt x="208" y="293"/>
                </a:lnTo>
                <a:lnTo>
                  <a:pt x="207" y="293"/>
                </a:lnTo>
                <a:lnTo>
                  <a:pt x="207" y="295"/>
                </a:lnTo>
                <a:lnTo>
                  <a:pt x="205" y="295"/>
                </a:lnTo>
                <a:lnTo>
                  <a:pt x="205" y="296"/>
                </a:lnTo>
                <a:lnTo>
                  <a:pt x="205" y="295"/>
                </a:lnTo>
                <a:lnTo>
                  <a:pt x="203" y="295"/>
                </a:lnTo>
                <a:lnTo>
                  <a:pt x="203" y="293"/>
                </a:lnTo>
                <a:lnTo>
                  <a:pt x="202" y="293"/>
                </a:lnTo>
                <a:lnTo>
                  <a:pt x="202" y="291"/>
                </a:lnTo>
                <a:lnTo>
                  <a:pt x="200" y="291"/>
                </a:lnTo>
                <a:lnTo>
                  <a:pt x="200" y="289"/>
                </a:lnTo>
                <a:lnTo>
                  <a:pt x="200" y="288"/>
                </a:lnTo>
                <a:lnTo>
                  <a:pt x="198" y="288"/>
                </a:lnTo>
                <a:lnTo>
                  <a:pt x="198" y="286"/>
                </a:lnTo>
                <a:lnTo>
                  <a:pt x="198" y="284"/>
                </a:lnTo>
                <a:lnTo>
                  <a:pt x="198" y="283"/>
                </a:lnTo>
                <a:lnTo>
                  <a:pt x="196" y="283"/>
                </a:lnTo>
                <a:lnTo>
                  <a:pt x="196" y="281"/>
                </a:lnTo>
                <a:lnTo>
                  <a:pt x="195" y="281"/>
                </a:lnTo>
                <a:lnTo>
                  <a:pt x="195" y="279"/>
                </a:lnTo>
                <a:lnTo>
                  <a:pt x="193" y="279"/>
                </a:lnTo>
                <a:lnTo>
                  <a:pt x="191" y="279"/>
                </a:lnTo>
                <a:lnTo>
                  <a:pt x="190" y="279"/>
                </a:lnTo>
                <a:lnTo>
                  <a:pt x="190" y="277"/>
                </a:lnTo>
                <a:lnTo>
                  <a:pt x="188" y="277"/>
                </a:lnTo>
                <a:lnTo>
                  <a:pt x="186" y="277"/>
                </a:lnTo>
                <a:lnTo>
                  <a:pt x="186" y="276"/>
                </a:lnTo>
                <a:lnTo>
                  <a:pt x="184" y="276"/>
                </a:lnTo>
                <a:lnTo>
                  <a:pt x="184" y="277"/>
                </a:lnTo>
                <a:lnTo>
                  <a:pt x="183" y="277"/>
                </a:lnTo>
                <a:lnTo>
                  <a:pt x="181" y="277"/>
                </a:lnTo>
                <a:lnTo>
                  <a:pt x="181" y="279"/>
                </a:lnTo>
                <a:lnTo>
                  <a:pt x="179" y="279"/>
                </a:lnTo>
                <a:lnTo>
                  <a:pt x="177" y="279"/>
                </a:lnTo>
                <a:lnTo>
                  <a:pt x="177" y="281"/>
                </a:lnTo>
                <a:lnTo>
                  <a:pt x="176" y="281"/>
                </a:lnTo>
                <a:lnTo>
                  <a:pt x="174" y="281"/>
                </a:lnTo>
                <a:lnTo>
                  <a:pt x="174" y="283"/>
                </a:lnTo>
                <a:lnTo>
                  <a:pt x="174" y="281"/>
                </a:lnTo>
                <a:lnTo>
                  <a:pt x="172" y="281"/>
                </a:lnTo>
                <a:lnTo>
                  <a:pt x="171" y="281"/>
                </a:lnTo>
                <a:lnTo>
                  <a:pt x="169" y="281"/>
                </a:lnTo>
                <a:lnTo>
                  <a:pt x="169" y="283"/>
                </a:lnTo>
                <a:lnTo>
                  <a:pt x="167" y="283"/>
                </a:lnTo>
                <a:lnTo>
                  <a:pt x="165" y="283"/>
                </a:lnTo>
                <a:lnTo>
                  <a:pt x="164" y="283"/>
                </a:lnTo>
                <a:lnTo>
                  <a:pt x="164" y="284"/>
                </a:lnTo>
                <a:lnTo>
                  <a:pt x="162" y="284"/>
                </a:lnTo>
                <a:lnTo>
                  <a:pt x="162" y="283"/>
                </a:lnTo>
                <a:lnTo>
                  <a:pt x="160" y="283"/>
                </a:lnTo>
                <a:lnTo>
                  <a:pt x="159" y="283"/>
                </a:lnTo>
                <a:lnTo>
                  <a:pt x="159" y="281"/>
                </a:lnTo>
                <a:lnTo>
                  <a:pt x="157" y="281"/>
                </a:lnTo>
                <a:lnTo>
                  <a:pt x="155" y="281"/>
                </a:lnTo>
                <a:lnTo>
                  <a:pt x="155" y="279"/>
                </a:lnTo>
                <a:lnTo>
                  <a:pt x="153" y="279"/>
                </a:lnTo>
                <a:lnTo>
                  <a:pt x="152" y="279"/>
                </a:lnTo>
                <a:lnTo>
                  <a:pt x="152" y="277"/>
                </a:lnTo>
                <a:lnTo>
                  <a:pt x="150" y="277"/>
                </a:lnTo>
                <a:lnTo>
                  <a:pt x="150" y="276"/>
                </a:lnTo>
                <a:lnTo>
                  <a:pt x="148" y="276"/>
                </a:lnTo>
                <a:lnTo>
                  <a:pt x="148" y="274"/>
                </a:lnTo>
                <a:lnTo>
                  <a:pt x="147" y="274"/>
                </a:lnTo>
                <a:lnTo>
                  <a:pt x="147" y="272"/>
                </a:lnTo>
                <a:lnTo>
                  <a:pt x="145" y="272"/>
                </a:lnTo>
                <a:lnTo>
                  <a:pt x="143" y="272"/>
                </a:lnTo>
                <a:lnTo>
                  <a:pt x="141" y="272"/>
                </a:lnTo>
                <a:lnTo>
                  <a:pt x="141" y="270"/>
                </a:lnTo>
                <a:lnTo>
                  <a:pt x="140" y="270"/>
                </a:lnTo>
                <a:lnTo>
                  <a:pt x="140" y="269"/>
                </a:lnTo>
                <a:lnTo>
                  <a:pt x="140" y="267"/>
                </a:lnTo>
                <a:lnTo>
                  <a:pt x="138" y="267"/>
                </a:lnTo>
                <a:lnTo>
                  <a:pt x="138" y="265"/>
                </a:lnTo>
                <a:lnTo>
                  <a:pt x="138" y="264"/>
                </a:lnTo>
                <a:lnTo>
                  <a:pt x="136" y="264"/>
                </a:lnTo>
                <a:lnTo>
                  <a:pt x="136" y="262"/>
                </a:lnTo>
                <a:lnTo>
                  <a:pt x="134" y="262"/>
                </a:lnTo>
                <a:lnTo>
                  <a:pt x="133" y="262"/>
                </a:lnTo>
                <a:lnTo>
                  <a:pt x="133" y="264"/>
                </a:lnTo>
                <a:lnTo>
                  <a:pt x="131" y="264"/>
                </a:lnTo>
                <a:lnTo>
                  <a:pt x="129" y="264"/>
                </a:lnTo>
                <a:lnTo>
                  <a:pt x="129" y="265"/>
                </a:lnTo>
                <a:lnTo>
                  <a:pt x="128" y="265"/>
                </a:lnTo>
                <a:lnTo>
                  <a:pt x="126" y="265"/>
                </a:lnTo>
                <a:lnTo>
                  <a:pt x="126" y="267"/>
                </a:lnTo>
                <a:lnTo>
                  <a:pt x="124" y="267"/>
                </a:lnTo>
                <a:lnTo>
                  <a:pt x="124" y="269"/>
                </a:lnTo>
                <a:lnTo>
                  <a:pt x="124" y="270"/>
                </a:lnTo>
                <a:lnTo>
                  <a:pt x="122" y="270"/>
                </a:lnTo>
                <a:lnTo>
                  <a:pt x="122" y="272"/>
                </a:lnTo>
                <a:lnTo>
                  <a:pt x="122" y="274"/>
                </a:lnTo>
                <a:lnTo>
                  <a:pt x="122" y="276"/>
                </a:lnTo>
                <a:lnTo>
                  <a:pt x="121" y="276"/>
                </a:lnTo>
                <a:lnTo>
                  <a:pt x="121" y="277"/>
                </a:lnTo>
                <a:lnTo>
                  <a:pt x="119" y="277"/>
                </a:lnTo>
                <a:lnTo>
                  <a:pt x="119" y="279"/>
                </a:lnTo>
                <a:lnTo>
                  <a:pt x="117" y="279"/>
                </a:lnTo>
                <a:lnTo>
                  <a:pt x="117" y="281"/>
                </a:lnTo>
                <a:lnTo>
                  <a:pt x="116" y="281"/>
                </a:lnTo>
                <a:lnTo>
                  <a:pt x="116" y="283"/>
                </a:lnTo>
                <a:lnTo>
                  <a:pt x="114" y="283"/>
                </a:lnTo>
                <a:lnTo>
                  <a:pt x="114" y="284"/>
                </a:lnTo>
                <a:lnTo>
                  <a:pt x="112" y="286"/>
                </a:lnTo>
                <a:lnTo>
                  <a:pt x="112" y="288"/>
                </a:lnTo>
                <a:lnTo>
                  <a:pt x="110" y="288"/>
                </a:lnTo>
                <a:lnTo>
                  <a:pt x="110" y="289"/>
                </a:lnTo>
                <a:lnTo>
                  <a:pt x="110" y="291"/>
                </a:lnTo>
                <a:lnTo>
                  <a:pt x="109" y="291"/>
                </a:lnTo>
                <a:lnTo>
                  <a:pt x="109" y="293"/>
                </a:lnTo>
                <a:lnTo>
                  <a:pt x="109" y="295"/>
                </a:lnTo>
                <a:lnTo>
                  <a:pt x="107" y="295"/>
                </a:lnTo>
                <a:lnTo>
                  <a:pt x="107" y="296"/>
                </a:lnTo>
                <a:lnTo>
                  <a:pt x="107" y="298"/>
                </a:lnTo>
                <a:lnTo>
                  <a:pt x="105" y="298"/>
                </a:lnTo>
                <a:lnTo>
                  <a:pt x="105" y="300"/>
                </a:lnTo>
                <a:lnTo>
                  <a:pt x="103" y="300"/>
                </a:lnTo>
                <a:lnTo>
                  <a:pt x="102" y="300"/>
                </a:lnTo>
                <a:lnTo>
                  <a:pt x="102" y="301"/>
                </a:lnTo>
                <a:lnTo>
                  <a:pt x="100" y="301"/>
                </a:lnTo>
                <a:lnTo>
                  <a:pt x="100" y="303"/>
                </a:lnTo>
                <a:lnTo>
                  <a:pt x="98" y="303"/>
                </a:lnTo>
                <a:lnTo>
                  <a:pt x="97" y="303"/>
                </a:lnTo>
                <a:lnTo>
                  <a:pt x="97" y="305"/>
                </a:lnTo>
                <a:lnTo>
                  <a:pt x="95" y="305"/>
                </a:lnTo>
                <a:lnTo>
                  <a:pt x="93" y="305"/>
                </a:lnTo>
                <a:lnTo>
                  <a:pt x="93" y="307"/>
                </a:lnTo>
                <a:lnTo>
                  <a:pt x="91" y="307"/>
                </a:lnTo>
                <a:lnTo>
                  <a:pt x="90" y="307"/>
                </a:lnTo>
                <a:lnTo>
                  <a:pt x="88" y="307"/>
                </a:lnTo>
                <a:lnTo>
                  <a:pt x="88" y="308"/>
                </a:lnTo>
                <a:lnTo>
                  <a:pt x="86" y="308"/>
                </a:lnTo>
                <a:lnTo>
                  <a:pt x="86" y="310"/>
                </a:lnTo>
                <a:lnTo>
                  <a:pt x="85" y="310"/>
                </a:lnTo>
                <a:lnTo>
                  <a:pt x="83" y="310"/>
                </a:lnTo>
                <a:lnTo>
                  <a:pt x="83" y="308"/>
                </a:lnTo>
                <a:lnTo>
                  <a:pt x="81" y="308"/>
                </a:lnTo>
                <a:lnTo>
                  <a:pt x="79" y="308"/>
                </a:lnTo>
                <a:lnTo>
                  <a:pt x="79" y="307"/>
                </a:lnTo>
                <a:lnTo>
                  <a:pt x="81" y="307"/>
                </a:lnTo>
                <a:lnTo>
                  <a:pt x="81" y="305"/>
                </a:lnTo>
                <a:lnTo>
                  <a:pt x="83" y="305"/>
                </a:lnTo>
                <a:lnTo>
                  <a:pt x="83" y="303"/>
                </a:lnTo>
                <a:lnTo>
                  <a:pt x="83" y="301"/>
                </a:lnTo>
                <a:lnTo>
                  <a:pt x="85" y="301"/>
                </a:lnTo>
                <a:lnTo>
                  <a:pt x="85" y="300"/>
                </a:lnTo>
                <a:lnTo>
                  <a:pt x="85" y="298"/>
                </a:lnTo>
                <a:lnTo>
                  <a:pt x="86" y="298"/>
                </a:lnTo>
                <a:lnTo>
                  <a:pt x="86" y="296"/>
                </a:lnTo>
                <a:lnTo>
                  <a:pt x="85" y="296"/>
                </a:lnTo>
                <a:lnTo>
                  <a:pt x="86" y="296"/>
                </a:lnTo>
                <a:lnTo>
                  <a:pt x="85" y="296"/>
                </a:lnTo>
                <a:lnTo>
                  <a:pt x="86" y="295"/>
                </a:lnTo>
                <a:lnTo>
                  <a:pt x="85" y="295"/>
                </a:lnTo>
                <a:lnTo>
                  <a:pt x="85" y="293"/>
                </a:lnTo>
                <a:lnTo>
                  <a:pt x="86" y="293"/>
                </a:lnTo>
                <a:lnTo>
                  <a:pt x="85" y="293"/>
                </a:lnTo>
                <a:lnTo>
                  <a:pt x="86" y="293"/>
                </a:lnTo>
                <a:lnTo>
                  <a:pt x="86" y="291"/>
                </a:lnTo>
                <a:lnTo>
                  <a:pt x="88" y="291"/>
                </a:lnTo>
                <a:lnTo>
                  <a:pt x="88" y="289"/>
                </a:lnTo>
                <a:lnTo>
                  <a:pt x="86" y="289"/>
                </a:lnTo>
                <a:lnTo>
                  <a:pt x="86" y="288"/>
                </a:lnTo>
                <a:lnTo>
                  <a:pt x="86" y="286"/>
                </a:lnTo>
                <a:lnTo>
                  <a:pt x="85" y="286"/>
                </a:lnTo>
                <a:lnTo>
                  <a:pt x="85" y="284"/>
                </a:lnTo>
                <a:lnTo>
                  <a:pt x="85" y="283"/>
                </a:lnTo>
                <a:lnTo>
                  <a:pt x="85" y="281"/>
                </a:lnTo>
                <a:lnTo>
                  <a:pt x="83" y="281"/>
                </a:lnTo>
                <a:lnTo>
                  <a:pt x="83" y="279"/>
                </a:lnTo>
                <a:lnTo>
                  <a:pt x="85" y="279"/>
                </a:lnTo>
                <a:lnTo>
                  <a:pt x="85" y="277"/>
                </a:lnTo>
                <a:lnTo>
                  <a:pt x="85" y="276"/>
                </a:lnTo>
                <a:lnTo>
                  <a:pt x="83" y="276"/>
                </a:lnTo>
                <a:lnTo>
                  <a:pt x="85" y="276"/>
                </a:lnTo>
                <a:lnTo>
                  <a:pt x="85" y="274"/>
                </a:lnTo>
                <a:lnTo>
                  <a:pt x="85" y="272"/>
                </a:lnTo>
                <a:lnTo>
                  <a:pt x="86" y="272"/>
                </a:lnTo>
                <a:lnTo>
                  <a:pt x="86" y="270"/>
                </a:lnTo>
                <a:lnTo>
                  <a:pt x="85" y="270"/>
                </a:lnTo>
                <a:lnTo>
                  <a:pt x="85" y="269"/>
                </a:lnTo>
                <a:lnTo>
                  <a:pt x="83" y="269"/>
                </a:lnTo>
                <a:lnTo>
                  <a:pt x="83" y="267"/>
                </a:lnTo>
                <a:lnTo>
                  <a:pt x="81" y="267"/>
                </a:lnTo>
                <a:lnTo>
                  <a:pt x="79" y="267"/>
                </a:lnTo>
                <a:lnTo>
                  <a:pt x="79" y="265"/>
                </a:lnTo>
                <a:lnTo>
                  <a:pt x="78" y="265"/>
                </a:lnTo>
                <a:lnTo>
                  <a:pt x="76" y="265"/>
                </a:lnTo>
                <a:lnTo>
                  <a:pt x="74" y="265"/>
                </a:lnTo>
                <a:lnTo>
                  <a:pt x="74" y="264"/>
                </a:lnTo>
                <a:lnTo>
                  <a:pt x="73" y="264"/>
                </a:lnTo>
                <a:lnTo>
                  <a:pt x="73" y="265"/>
                </a:lnTo>
                <a:lnTo>
                  <a:pt x="71" y="265"/>
                </a:lnTo>
                <a:lnTo>
                  <a:pt x="71" y="267"/>
                </a:lnTo>
                <a:lnTo>
                  <a:pt x="71" y="269"/>
                </a:lnTo>
                <a:lnTo>
                  <a:pt x="69" y="269"/>
                </a:lnTo>
                <a:lnTo>
                  <a:pt x="69" y="270"/>
                </a:lnTo>
                <a:lnTo>
                  <a:pt x="67" y="270"/>
                </a:lnTo>
                <a:lnTo>
                  <a:pt x="66" y="270"/>
                </a:lnTo>
                <a:lnTo>
                  <a:pt x="64" y="270"/>
                </a:lnTo>
                <a:lnTo>
                  <a:pt x="62" y="270"/>
                </a:lnTo>
                <a:lnTo>
                  <a:pt x="62" y="269"/>
                </a:lnTo>
                <a:lnTo>
                  <a:pt x="60" y="269"/>
                </a:lnTo>
                <a:lnTo>
                  <a:pt x="60" y="267"/>
                </a:lnTo>
                <a:lnTo>
                  <a:pt x="59" y="265"/>
                </a:lnTo>
                <a:lnTo>
                  <a:pt x="59" y="264"/>
                </a:lnTo>
                <a:lnTo>
                  <a:pt x="59" y="262"/>
                </a:lnTo>
                <a:lnTo>
                  <a:pt x="57" y="262"/>
                </a:lnTo>
                <a:lnTo>
                  <a:pt x="57" y="260"/>
                </a:lnTo>
                <a:lnTo>
                  <a:pt x="55" y="260"/>
                </a:lnTo>
                <a:lnTo>
                  <a:pt x="54" y="260"/>
                </a:lnTo>
                <a:lnTo>
                  <a:pt x="52" y="260"/>
                </a:lnTo>
                <a:lnTo>
                  <a:pt x="50" y="260"/>
                </a:lnTo>
                <a:lnTo>
                  <a:pt x="50" y="262"/>
                </a:lnTo>
                <a:lnTo>
                  <a:pt x="48" y="262"/>
                </a:lnTo>
                <a:lnTo>
                  <a:pt x="47" y="262"/>
                </a:lnTo>
                <a:lnTo>
                  <a:pt x="47" y="260"/>
                </a:lnTo>
                <a:lnTo>
                  <a:pt x="45" y="260"/>
                </a:lnTo>
                <a:lnTo>
                  <a:pt x="43" y="260"/>
                </a:lnTo>
                <a:lnTo>
                  <a:pt x="35" y="264"/>
                </a:lnTo>
                <a:lnTo>
                  <a:pt x="33" y="262"/>
                </a:lnTo>
                <a:lnTo>
                  <a:pt x="31" y="257"/>
                </a:lnTo>
                <a:lnTo>
                  <a:pt x="29" y="252"/>
                </a:lnTo>
                <a:lnTo>
                  <a:pt x="29" y="250"/>
                </a:lnTo>
                <a:lnTo>
                  <a:pt x="28" y="246"/>
                </a:lnTo>
                <a:lnTo>
                  <a:pt x="28" y="241"/>
                </a:lnTo>
                <a:lnTo>
                  <a:pt x="26" y="236"/>
                </a:lnTo>
                <a:lnTo>
                  <a:pt x="26" y="229"/>
                </a:lnTo>
                <a:lnTo>
                  <a:pt x="26" y="224"/>
                </a:lnTo>
                <a:lnTo>
                  <a:pt x="24" y="217"/>
                </a:lnTo>
                <a:lnTo>
                  <a:pt x="24" y="212"/>
                </a:lnTo>
                <a:lnTo>
                  <a:pt x="23" y="207"/>
                </a:lnTo>
                <a:lnTo>
                  <a:pt x="19" y="203"/>
                </a:lnTo>
                <a:lnTo>
                  <a:pt x="14" y="203"/>
                </a:lnTo>
                <a:lnTo>
                  <a:pt x="9" y="205"/>
                </a:lnTo>
                <a:lnTo>
                  <a:pt x="5" y="205"/>
                </a:lnTo>
                <a:lnTo>
                  <a:pt x="0" y="203"/>
                </a:lnTo>
                <a:lnTo>
                  <a:pt x="0" y="198"/>
                </a:lnTo>
                <a:lnTo>
                  <a:pt x="2" y="193"/>
                </a:lnTo>
                <a:lnTo>
                  <a:pt x="4" y="188"/>
                </a:lnTo>
                <a:lnTo>
                  <a:pt x="9" y="184"/>
                </a:lnTo>
                <a:lnTo>
                  <a:pt x="14" y="184"/>
                </a:lnTo>
                <a:lnTo>
                  <a:pt x="17" y="188"/>
                </a:lnTo>
                <a:lnTo>
                  <a:pt x="23" y="186"/>
                </a:lnTo>
                <a:lnTo>
                  <a:pt x="28" y="181"/>
                </a:lnTo>
                <a:lnTo>
                  <a:pt x="31" y="178"/>
                </a:lnTo>
                <a:lnTo>
                  <a:pt x="35" y="172"/>
                </a:lnTo>
                <a:lnTo>
                  <a:pt x="38" y="167"/>
                </a:lnTo>
                <a:lnTo>
                  <a:pt x="43" y="165"/>
                </a:lnTo>
                <a:lnTo>
                  <a:pt x="48" y="164"/>
                </a:lnTo>
                <a:lnTo>
                  <a:pt x="52" y="165"/>
                </a:lnTo>
                <a:lnTo>
                  <a:pt x="57" y="165"/>
                </a:lnTo>
                <a:lnTo>
                  <a:pt x="62" y="160"/>
                </a:lnTo>
                <a:lnTo>
                  <a:pt x="67" y="159"/>
                </a:lnTo>
                <a:lnTo>
                  <a:pt x="73" y="159"/>
                </a:lnTo>
                <a:lnTo>
                  <a:pt x="76" y="160"/>
                </a:lnTo>
                <a:lnTo>
                  <a:pt x="85" y="160"/>
                </a:lnTo>
                <a:lnTo>
                  <a:pt x="90" y="162"/>
                </a:lnTo>
                <a:lnTo>
                  <a:pt x="95" y="160"/>
                </a:lnTo>
                <a:lnTo>
                  <a:pt x="98" y="159"/>
                </a:lnTo>
                <a:lnTo>
                  <a:pt x="102" y="155"/>
                </a:lnTo>
                <a:lnTo>
                  <a:pt x="103" y="152"/>
                </a:lnTo>
                <a:lnTo>
                  <a:pt x="109" y="150"/>
                </a:lnTo>
                <a:lnTo>
                  <a:pt x="114" y="150"/>
                </a:lnTo>
                <a:lnTo>
                  <a:pt x="119" y="147"/>
                </a:lnTo>
                <a:lnTo>
                  <a:pt x="121" y="145"/>
                </a:lnTo>
                <a:lnTo>
                  <a:pt x="122" y="140"/>
                </a:lnTo>
                <a:lnTo>
                  <a:pt x="126" y="136"/>
                </a:lnTo>
                <a:lnTo>
                  <a:pt x="131" y="136"/>
                </a:lnTo>
                <a:lnTo>
                  <a:pt x="133" y="131"/>
                </a:lnTo>
                <a:lnTo>
                  <a:pt x="133" y="124"/>
                </a:lnTo>
                <a:lnTo>
                  <a:pt x="134" y="119"/>
                </a:lnTo>
                <a:lnTo>
                  <a:pt x="136" y="116"/>
                </a:lnTo>
                <a:lnTo>
                  <a:pt x="140" y="112"/>
                </a:lnTo>
                <a:lnTo>
                  <a:pt x="143" y="110"/>
                </a:lnTo>
                <a:lnTo>
                  <a:pt x="147" y="107"/>
                </a:lnTo>
                <a:lnTo>
                  <a:pt x="150" y="104"/>
                </a:lnTo>
                <a:lnTo>
                  <a:pt x="152" y="100"/>
                </a:lnTo>
                <a:lnTo>
                  <a:pt x="155" y="97"/>
                </a:lnTo>
                <a:lnTo>
                  <a:pt x="159" y="93"/>
                </a:lnTo>
                <a:lnTo>
                  <a:pt x="160" y="90"/>
                </a:lnTo>
                <a:lnTo>
                  <a:pt x="165" y="90"/>
                </a:lnTo>
                <a:lnTo>
                  <a:pt x="169" y="90"/>
                </a:lnTo>
                <a:lnTo>
                  <a:pt x="172" y="86"/>
                </a:lnTo>
                <a:lnTo>
                  <a:pt x="172" y="81"/>
                </a:lnTo>
                <a:lnTo>
                  <a:pt x="176" y="78"/>
                </a:lnTo>
                <a:lnTo>
                  <a:pt x="179" y="76"/>
                </a:lnTo>
                <a:lnTo>
                  <a:pt x="184" y="74"/>
                </a:lnTo>
                <a:lnTo>
                  <a:pt x="188" y="71"/>
                </a:lnTo>
                <a:lnTo>
                  <a:pt x="191" y="69"/>
                </a:lnTo>
                <a:lnTo>
                  <a:pt x="195" y="66"/>
                </a:lnTo>
                <a:lnTo>
                  <a:pt x="198" y="62"/>
                </a:lnTo>
                <a:lnTo>
                  <a:pt x="200" y="59"/>
                </a:lnTo>
                <a:lnTo>
                  <a:pt x="203" y="55"/>
                </a:lnTo>
                <a:lnTo>
                  <a:pt x="205" y="50"/>
                </a:lnTo>
                <a:lnTo>
                  <a:pt x="214" y="50"/>
                </a:lnTo>
                <a:lnTo>
                  <a:pt x="215" y="50"/>
                </a:lnTo>
                <a:lnTo>
                  <a:pt x="217" y="50"/>
                </a:lnTo>
                <a:lnTo>
                  <a:pt x="217" y="48"/>
                </a:lnTo>
                <a:lnTo>
                  <a:pt x="219" y="48"/>
                </a:lnTo>
                <a:lnTo>
                  <a:pt x="221" y="48"/>
                </a:lnTo>
                <a:lnTo>
                  <a:pt x="221" y="47"/>
                </a:lnTo>
                <a:lnTo>
                  <a:pt x="222" y="47"/>
                </a:lnTo>
                <a:lnTo>
                  <a:pt x="224" y="47"/>
                </a:lnTo>
                <a:lnTo>
                  <a:pt x="224" y="45"/>
                </a:lnTo>
                <a:lnTo>
                  <a:pt x="226" y="45"/>
                </a:lnTo>
                <a:lnTo>
                  <a:pt x="227" y="45"/>
                </a:lnTo>
                <a:lnTo>
                  <a:pt x="229" y="43"/>
                </a:lnTo>
                <a:lnTo>
                  <a:pt x="231" y="43"/>
                </a:lnTo>
                <a:lnTo>
                  <a:pt x="233" y="43"/>
                </a:lnTo>
                <a:lnTo>
                  <a:pt x="233" y="42"/>
                </a:lnTo>
                <a:lnTo>
                  <a:pt x="234" y="42"/>
                </a:lnTo>
                <a:lnTo>
                  <a:pt x="236" y="42"/>
                </a:lnTo>
                <a:lnTo>
                  <a:pt x="236" y="40"/>
                </a:lnTo>
                <a:lnTo>
                  <a:pt x="238" y="40"/>
                </a:lnTo>
                <a:lnTo>
                  <a:pt x="239" y="40"/>
                </a:lnTo>
                <a:lnTo>
                  <a:pt x="239" y="38"/>
                </a:lnTo>
                <a:lnTo>
                  <a:pt x="241" y="38"/>
                </a:lnTo>
                <a:lnTo>
                  <a:pt x="243" y="38"/>
                </a:lnTo>
                <a:lnTo>
                  <a:pt x="243" y="36"/>
                </a:lnTo>
                <a:lnTo>
                  <a:pt x="245" y="36"/>
                </a:lnTo>
                <a:lnTo>
                  <a:pt x="246" y="36"/>
                </a:lnTo>
                <a:lnTo>
                  <a:pt x="246" y="35"/>
                </a:lnTo>
                <a:lnTo>
                  <a:pt x="248" y="35"/>
                </a:lnTo>
                <a:lnTo>
                  <a:pt x="250" y="35"/>
                </a:lnTo>
                <a:lnTo>
                  <a:pt x="250" y="33"/>
                </a:lnTo>
                <a:lnTo>
                  <a:pt x="251" y="33"/>
                </a:lnTo>
                <a:lnTo>
                  <a:pt x="253" y="33"/>
                </a:lnTo>
                <a:lnTo>
                  <a:pt x="253" y="31"/>
                </a:lnTo>
                <a:lnTo>
                  <a:pt x="255" y="31"/>
                </a:lnTo>
                <a:lnTo>
                  <a:pt x="257" y="31"/>
                </a:lnTo>
                <a:lnTo>
                  <a:pt x="258" y="31"/>
                </a:lnTo>
                <a:lnTo>
                  <a:pt x="258" y="29"/>
                </a:lnTo>
                <a:lnTo>
                  <a:pt x="260" y="29"/>
                </a:lnTo>
                <a:lnTo>
                  <a:pt x="262" y="29"/>
                </a:lnTo>
                <a:lnTo>
                  <a:pt x="262" y="28"/>
                </a:lnTo>
                <a:lnTo>
                  <a:pt x="264" y="28"/>
                </a:lnTo>
                <a:lnTo>
                  <a:pt x="265" y="28"/>
                </a:lnTo>
                <a:lnTo>
                  <a:pt x="265" y="26"/>
                </a:lnTo>
                <a:lnTo>
                  <a:pt x="267" y="26"/>
                </a:lnTo>
                <a:lnTo>
                  <a:pt x="269" y="26"/>
                </a:lnTo>
                <a:lnTo>
                  <a:pt x="269" y="24"/>
                </a:lnTo>
                <a:lnTo>
                  <a:pt x="270" y="24"/>
                </a:lnTo>
                <a:lnTo>
                  <a:pt x="272" y="24"/>
                </a:lnTo>
                <a:lnTo>
                  <a:pt x="272" y="23"/>
                </a:lnTo>
                <a:lnTo>
                  <a:pt x="274" y="23"/>
                </a:lnTo>
                <a:lnTo>
                  <a:pt x="276" y="23"/>
                </a:lnTo>
                <a:lnTo>
                  <a:pt x="276" y="21"/>
                </a:lnTo>
                <a:lnTo>
                  <a:pt x="277" y="21"/>
                </a:lnTo>
                <a:lnTo>
                  <a:pt x="279" y="21"/>
                </a:lnTo>
                <a:lnTo>
                  <a:pt x="279" y="19"/>
                </a:lnTo>
                <a:lnTo>
                  <a:pt x="281" y="19"/>
                </a:lnTo>
                <a:lnTo>
                  <a:pt x="282" y="19"/>
                </a:lnTo>
                <a:lnTo>
                  <a:pt x="284" y="17"/>
                </a:lnTo>
                <a:lnTo>
                  <a:pt x="286" y="17"/>
                </a:lnTo>
                <a:lnTo>
                  <a:pt x="288" y="17"/>
                </a:lnTo>
                <a:lnTo>
                  <a:pt x="288" y="16"/>
                </a:lnTo>
                <a:lnTo>
                  <a:pt x="289" y="16"/>
                </a:lnTo>
                <a:lnTo>
                  <a:pt x="291" y="16"/>
                </a:lnTo>
                <a:lnTo>
                  <a:pt x="291" y="14"/>
                </a:lnTo>
                <a:lnTo>
                  <a:pt x="293" y="14"/>
                </a:lnTo>
                <a:lnTo>
                  <a:pt x="295" y="14"/>
                </a:lnTo>
                <a:lnTo>
                  <a:pt x="295" y="12"/>
                </a:lnTo>
                <a:lnTo>
                  <a:pt x="296" y="12"/>
                </a:lnTo>
                <a:lnTo>
                  <a:pt x="298" y="12"/>
                </a:lnTo>
                <a:lnTo>
                  <a:pt x="298" y="11"/>
                </a:lnTo>
                <a:lnTo>
                  <a:pt x="300" y="11"/>
                </a:lnTo>
                <a:lnTo>
                  <a:pt x="301" y="11"/>
                </a:lnTo>
                <a:lnTo>
                  <a:pt x="301" y="9"/>
                </a:lnTo>
                <a:lnTo>
                  <a:pt x="303" y="9"/>
                </a:lnTo>
                <a:lnTo>
                  <a:pt x="305" y="9"/>
                </a:lnTo>
                <a:lnTo>
                  <a:pt x="307" y="7"/>
                </a:lnTo>
                <a:lnTo>
                  <a:pt x="308" y="7"/>
                </a:lnTo>
                <a:lnTo>
                  <a:pt x="310" y="7"/>
                </a:lnTo>
                <a:lnTo>
                  <a:pt x="310" y="5"/>
                </a:lnTo>
                <a:lnTo>
                  <a:pt x="312" y="5"/>
                </a:lnTo>
                <a:lnTo>
                  <a:pt x="313" y="5"/>
                </a:lnTo>
                <a:lnTo>
                  <a:pt x="313" y="4"/>
                </a:lnTo>
                <a:lnTo>
                  <a:pt x="315" y="4"/>
                </a:lnTo>
                <a:lnTo>
                  <a:pt x="317" y="4"/>
                </a:lnTo>
                <a:lnTo>
                  <a:pt x="317" y="2"/>
                </a:lnTo>
                <a:lnTo>
                  <a:pt x="319" y="2"/>
                </a:lnTo>
                <a:lnTo>
                  <a:pt x="320" y="2"/>
                </a:lnTo>
                <a:lnTo>
                  <a:pt x="320" y="0"/>
                </a:lnTo>
                <a:lnTo>
                  <a:pt x="322" y="0"/>
                </a:lnTo>
                <a:lnTo>
                  <a:pt x="324" y="0"/>
                </a:lnTo>
                <a:lnTo>
                  <a:pt x="324" y="2"/>
                </a:lnTo>
                <a:lnTo>
                  <a:pt x="326" y="2"/>
                </a:lnTo>
                <a:lnTo>
                  <a:pt x="326" y="4"/>
                </a:lnTo>
                <a:lnTo>
                  <a:pt x="327" y="4"/>
                </a:lnTo>
                <a:lnTo>
                  <a:pt x="327" y="5"/>
                </a:lnTo>
                <a:lnTo>
                  <a:pt x="329" y="5"/>
                </a:lnTo>
                <a:lnTo>
                  <a:pt x="329" y="7"/>
                </a:lnTo>
                <a:lnTo>
                  <a:pt x="331" y="7"/>
                </a:lnTo>
                <a:lnTo>
                  <a:pt x="331" y="9"/>
                </a:lnTo>
                <a:lnTo>
                  <a:pt x="332" y="9"/>
                </a:lnTo>
                <a:lnTo>
                  <a:pt x="332" y="11"/>
                </a:lnTo>
                <a:lnTo>
                  <a:pt x="334" y="11"/>
                </a:lnTo>
                <a:lnTo>
                  <a:pt x="334" y="12"/>
                </a:lnTo>
                <a:lnTo>
                  <a:pt x="336" y="12"/>
                </a:lnTo>
                <a:lnTo>
                  <a:pt x="336" y="14"/>
                </a:lnTo>
                <a:lnTo>
                  <a:pt x="338" y="14"/>
                </a:lnTo>
                <a:lnTo>
                  <a:pt x="338" y="16"/>
                </a:lnTo>
                <a:lnTo>
                  <a:pt x="339" y="16"/>
                </a:lnTo>
                <a:lnTo>
                  <a:pt x="339" y="17"/>
                </a:lnTo>
                <a:lnTo>
                  <a:pt x="341" y="17"/>
                </a:lnTo>
                <a:lnTo>
                  <a:pt x="341" y="19"/>
                </a:lnTo>
                <a:lnTo>
                  <a:pt x="343" y="19"/>
                </a:lnTo>
                <a:lnTo>
                  <a:pt x="343" y="21"/>
                </a:lnTo>
                <a:lnTo>
                  <a:pt x="344" y="21"/>
                </a:lnTo>
                <a:lnTo>
                  <a:pt x="344" y="23"/>
                </a:lnTo>
                <a:lnTo>
                  <a:pt x="346" y="23"/>
                </a:lnTo>
                <a:lnTo>
                  <a:pt x="346" y="24"/>
                </a:lnTo>
                <a:lnTo>
                  <a:pt x="348" y="24"/>
                </a:lnTo>
                <a:lnTo>
                  <a:pt x="348" y="26"/>
                </a:lnTo>
                <a:lnTo>
                  <a:pt x="350" y="26"/>
                </a:lnTo>
                <a:lnTo>
                  <a:pt x="351" y="28"/>
                </a:lnTo>
                <a:lnTo>
                  <a:pt x="353" y="28"/>
                </a:lnTo>
                <a:lnTo>
                  <a:pt x="353" y="29"/>
                </a:lnTo>
                <a:lnTo>
                  <a:pt x="355" y="29"/>
                </a:lnTo>
                <a:lnTo>
                  <a:pt x="355" y="31"/>
                </a:lnTo>
                <a:lnTo>
                  <a:pt x="356" y="31"/>
                </a:lnTo>
                <a:lnTo>
                  <a:pt x="356" y="33"/>
                </a:lnTo>
                <a:lnTo>
                  <a:pt x="358" y="33"/>
                </a:lnTo>
                <a:lnTo>
                  <a:pt x="358" y="35"/>
                </a:lnTo>
                <a:lnTo>
                  <a:pt x="360" y="35"/>
                </a:lnTo>
                <a:lnTo>
                  <a:pt x="360" y="36"/>
                </a:lnTo>
                <a:lnTo>
                  <a:pt x="362" y="36"/>
                </a:lnTo>
                <a:lnTo>
                  <a:pt x="362" y="38"/>
                </a:lnTo>
                <a:lnTo>
                  <a:pt x="363" y="38"/>
                </a:lnTo>
                <a:lnTo>
                  <a:pt x="363" y="40"/>
                </a:lnTo>
                <a:lnTo>
                  <a:pt x="365" y="40"/>
                </a:lnTo>
                <a:lnTo>
                  <a:pt x="365" y="42"/>
                </a:lnTo>
                <a:lnTo>
                  <a:pt x="367" y="42"/>
                </a:lnTo>
                <a:lnTo>
                  <a:pt x="367" y="43"/>
                </a:lnTo>
                <a:lnTo>
                  <a:pt x="369" y="43"/>
                </a:lnTo>
                <a:lnTo>
                  <a:pt x="369" y="45"/>
                </a:lnTo>
                <a:lnTo>
                  <a:pt x="370" y="45"/>
                </a:lnTo>
                <a:lnTo>
                  <a:pt x="370" y="47"/>
                </a:lnTo>
                <a:lnTo>
                  <a:pt x="372" y="47"/>
                </a:lnTo>
                <a:lnTo>
                  <a:pt x="372" y="48"/>
                </a:lnTo>
                <a:lnTo>
                  <a:pt x="374" y="48"/>
                </a:lnTo>
                <a:lnTo>
                  <a:pt x="374" y="50"/>
                </a:lnTo>
                <a:lnTo>
                  <a:pt x="375" y="50"/>
                </a:lnTo>
                <a:close/>
              </a:path>
            </a:pathLst>
          </a:custGeom>
          <a:solidFill>
            <a:schemeClr val="tx2">
              <a:lumMod val="50000"/>
            </a:schemeClr>
          </a:solidFill>
          <a:ln w="9525">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43"/>
          <p:cNvSpPr>
            <a:spLocks/>
          </p:cNvSpPr>
          <p:nvPr/>
        </p:nvSpPr>
        <p:spPr bwMode="auto">
          <a:xfrm>
            <a:off x="5801040" y="3568532"/>
            <a:ext cx="534036" cy="600317"/>
          </a:xfrm>
          <a:custGeom>
            <a:avLst/>
            <a:gdLst>
              <a:gd name="T0" fmla="*/ 237 w 282"/>
              <a:gd name="T1" fmla="*/ 12 h 317"/>
              <a:gd name="T2" fmla="*/ 244 w 282"/>
              <a:gd name="T3" fmla="*/ 29 h 317"/>
              <a:gd name="T4" fmla="*/ 193 w 282"/>
              <a:gd name="T5" fmla="*/ 312 h 317"/>
              <a:gd name="T6" fmla="*/ 179 w 282"/>
              <a:gd name="T7" fmla="*/ 313 h 317"/>
              <a:gd name="T8" fmla="*/ 169 w 282"/>
              <a:gd name="T9" fmla="*/ 315 h 317"/>
              <a:gd name="T10" fmla="*/ 163 w 282"/>
              <a:gd name="T11" fmla="*/ 306 h 317"/>
              <a:gd name="T12" fmla="*/ 155 w 282"/>
              <a:gd name="T13" fmla="*/ 301 h 317"/>
              <a:gd name="T14" fmla="*/ 151 w 282"/>
              <a:gd name="T15" fmla="*/ 293 h 317"/>
              <a:gd name="T16" fmla="*/ 143 w 282"/>
              <a:gd name="T17" fmla="*/ 287 h 317"/>
              <a:gd name="T18" fmla="*/ 138 w 282"/>
              <a:gd name="T19" fmla="*/ 279 h 317"/>
              <a:gd name="T20" fmla="*/ 126 w 282"/>
              <a:gd name="T21" fmla="*/ 270 h 317"/>
              <a:gd name="T22" fmla="*/ 120 w 282"/>
              <a:gd name="T23" fmla="*/ 260 h 317"/>
              <a:gd name="T24" fmla="*/ 115 w 282"/>
              <a:gd name="T25" fmla="*/ 251 h 317"/>
              <a:gd name="T26" fmla="*/ 110 w 282"/>
              <a:gd name="T27" fmla="*/ 243 h 317"/>
              <a:gd name="T28" fmla="*/ 101 w 282"/>
              <a:gd name="T29" fmla="*/ 234 h 317"/>
              <a:gd name="T30" fmla="*/ 95 w 282"/>
              <a:gd name="T31" fmla="*/ 227 h 317"/>
              <a:gd name="T32" fmla="*/ 91 w 282"/>
              <a:gd name="T33" fmla="*/ 219 h 317"/>
              <a:gd name="T34" fmla="*/ 88 w 282"/>
              <a:gd name="T35" fmla="*/ 210 h 317"/>
              <a:gd name="T36" fmla="*/ 81 w 282"/>
              <a:gd name="T37" fmla="*/ 203 h 317"/>
              <a:gd name="T38" fmla="*/ 72 w 282"/>
              <a:gd name="T39" fmla="*/ 201 h 317"/>
              <a:gd name="T40" fmla="*/ 65 w 282"/>
              <a:gd name="T41" fmla="*/ 201 h 317"/>
              <a:gd name="T42" fmla="*/ 60 w 282"/>
              <a:gd name="T43" fmla="*/ 201 h 317"/>
              <a:gd name="T44" fmla="*/ 53 w 282"/>
              <a:gd name="T45" fmla="*/ 205 h 317"/>
              <a:gd name="T46" fmla="*/ 46 w 282"/>
              <a:gd name="T47" fmla="*/ 210 h 317"/>
              <a:gd name="T48" fmla="*/ 38 w 282"/>
              <a:gd name="T49" fmla="*/ 212 h 317"/>
              <a:gd name="T50" fmla="*/ 36 w 282"/>
              <a:gd name="T51" fmla="*/ 205 h 317"/>
              <a:gd name="T52" fmla="*/ 41 w 282"/>
              <a:gd name="T53" fmla="*/ 196 h 317"/>
              <a:gd name="T54" fmla="*/ 50 w 282"/>
              <a:gd name="T55" fmla="*/ 191 h 317"/>
              <a:gd name="T56" fmla="*/ 57 w 282"/>
              <a:gd name="T57" fmla="*/ 184 h 317"/>
              <a:gd name="T58" fmla="*/ 55 w 282"/>
              <a:gd name="T59" fmla="*/ 176 h 317"/>
              <a:gd name="T60" fmla="*/ 58 w 282"/>
              <a:gd name="T61" fmla="*/ 169 h 317"/>
              <a:gd name="T62" fmla="*/ 70 w 282"/>
              <a:gd name="T63" fmla="*/ 167 h 317"/>
              <a:gd name="T64" fmla="*/ 83 w 282"/>
              <a:gd name="T65" fmla="*/ 165 h 317"/>
              <a:gd name="T66" fmla="*/ 84 w 282"/>
              <a:gd name="T67" fmla="*/ 157 h 317"/>
              <a:gd name="T68" fmla="*/ 81 w 282"/>
              <a:gd name="T69" fmla="*/ 150 h 317"/>
              <a:gd name="T70" fmla="*/ 76 w 282"/>
              <a:gd name="T71" fmla="*/ 145 h 317"/>
              <a:gd name="T72" fmla="*/ 74 w 282"/>
              <a:gd name="T73" fmla="*/ 133 h 317"/>
              <a:gd name="T74" fmla="*/ 74 w 282"/>
              <a:gd name="T75" fmla="*/ 119 h 317"/>
              <a:gd name="T76" fmla="*/ 69 w 282"/>
              <a:gd name="T77" fmla="*/ 120 h 317"/>
              <a:gd name="T78" fmla="*/ 60 w 282"/>
              <a:gd name="T79" fmla="*/ 126 h 317"/>
              <a:gd name="T80" fmla="*/ 53 w 282"/>
              <a:gd name="T81" fmla="*/ 129 h 317"/>
              <a:gd name="T82" fmla="*/ 43 w 282"/>
              <a:gd name="T83" fmla="*/ 129 h 317"/>
              <a:gd name="T84" fmla="*/ 36 w 282"/>
              <a:gd name="T85" fmla="*/ 129 h 317"/>
              <a:gd name="T86" fmla="*/ 26 w 282"/>
              <a:gd name="T87" fmla="*/ 122 h 317"/>
              <a:gd name="T88" fmla="*/ 19 w 282"/>
              <a:gd name="T89" fmla="*/ 115 h 317"/>
              <a:gd name="T90" fmla="*/ 12 w 282"/>
              <a:gd name="T91" fmla="*/ 108 h 317"/>
              <a:gd name="T92" fmla="*/ 5 w 282"/>
              <a:gd name="T93" fmla="*/ 102 h 317"/>
              <a:gd name="T94" fmla="*/ 2 w 282"/>
              <a:gd name="T95" fmla="*/ 95 h 317"/>
              <a:gd name="T96" fmla="*/ 5 w 282"/>
              <a:gd name="T97" fmla="*/ 84 h 317"/>
              <a:gd name="T98" fmla="*/ 3 w 282"/>
              <a:gd name="T99" fmla="*/ 72 h 317"/>
              <a:gd name="T100" fmla="*/ 2 w 282"/>
              <a:gd name="T101" fmla="*/ 60 h 317"/>
              <a:gd name="T102" fmla="*/ 2 w 282"/>
              <a:gd name="T103" fmla="*/ 46 h 317"/>
              <a:gd name="T104" fmla="*/ 5 w 282"/>
              <a:gd name="T105" fmla="*/ 40 h 317"/>
              <a:gd name="T106" fmla="*/ 14 w 282"/>
              <a:gd name="T107" fmla="*/ 38 h 317"/>
              <a:gd name="T108" fmla="*/ 22 w 282"/>
              <a:gd name="T109" fmla="*/ 31 h 317"/>
              <a:gd name="T110" fmla="*/ 33 w 282"/>
              <a:gd name="T111" fmla="*/ 31 h 317"/>
              <a:gd name="T112" fmla="*/ 41 w 282"/>
              <a:gd name="T113" fmla="*/ 26 h 317"/>
              <a:gd name="T114" fmla="*/ 48 w 282"/>
              <a:gd name="T115" fmla="*/ 24 h 317"/>
              <a:gd name="T116" fmla="*/ 57 w 282"/>
              <a:gd name="T117" fmla="*/ 21 h 317"/>
              <a:gd name="T118" fmla="*/ 65 w 282"/>
              <a:gd name="T119" fmla="*/ 14 h 317"/>
              <a:gd name="T120" fmla="*/ 74 w 282"/>
              <a:gd name="T121" fmla="*/ 12 h 317"/>
              <a:gd name="T122" fmla="*/ 84 w 282"/>
              <a:gd name="T123" fmla="*/ 10 h 317"/>
              <a:gd name="T124" fmla="*/ 93 w 282"/>
              <a:gd name="T125" fmla="*/ 5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2" h="317">
                <a:moveTo>
                  <a:pt x="229" y="0"/>
                </a:moveTo>
                <a:lnTo>
                  <a:pt x="231" y="2"/>
                </a:lnTo>
                <a:lnTo>
                  <a:pt x="232" y="3"/>
                </a:lnTo>
                <a:lnTo>
                  <a:pt x="234" y="5"/>
                </a:lnTo>
                <a:lnTo>
                  <a:pt x="234" y="7"/>
                </a:lnTo>
                <a:lnTo>
                  <a:pt x="236" y="7"/>
                </a:lnTo>
                <a:lnTo>
                  <a:pt x="237" y="9"/>
                </a:lnTo>
                <a:lnTo>
                  <a:pt x="237" y="12"/>
                </a:lnTo>
                <a:lnTo>
                  <a:pt x="239" y="14"/>
                </a:lnTo>
                <a:lnTo>
                  <a:pt x="241" y="15"/>
                </a:lnTo>
                <a:lnTo>
                  <a:pt x="241" y="17"/>
                </a:lnTo>
                <a:lnTo>
                  <a:pt x="241" y="19"/>
                </a:lnTo>
                <a:lnTo>
                  <a:pt x="243" y="21"/>
                </a:lnTo>
                <a:lnTo>
                  <a:pt x="244" y="24"/>
                </a:lnTo>
                <a:lnTo>
                  <a:pt x="244" y="26"/>
                </a:lnTo>
                <a:lnTo>
                  <a:pt x="244" y="29"/>
                </a:lnTo>
                <a:lnTo>
                  <a:pt x="244" y="31"/>
                </a:lnTo>
                <a:lnTo>
                  <a:pt x="246" y="34"/>
                </a:lnTo>
                <a:lnTo>
                  <a:pt x="246" y="36"/>
                </a:lnTo>
                <a:lnTo>
                  <a:pt x="282" y="255"/>
                </a:lnTo>
                <a:lnTo>
                  <a:pt x="198" y="312"/>
                </a:lnTo>
                <a:lnTo>
                  <a:pt x="196" y="312"/>
                </a:lnTo>
                <a:lnTo>
                  <a:pt x="194" y="313"/>
                </a:lnTo>
                <a:lnTo>
                  <a:pt x="193" y="312"/>
                </a:lnTo>
                <a:lnTo>
                  <a:pt x="191" y="312"/>
                </a:lnTo>
                <a:lnTo>
                  <a:pt x="189" y="312"/>
                </a:lnTo>
                <a:lnTo>
                  <a:pt x="187" y="313"/>
                </a:lnTo>
                <a:lnTo>
                  <a:pt x="186" y="313"/>
                </a:lnTo>
                <a:lnTo>
                  <a:pt x="184" y="313"/>
                </a:lnTo>
                <a:lnTo>
                  <a:pt x="182" y="313"/>
                </a:lnTo>
                <a:lnTo>
                  <a:pt x="181" y="313"/>
                </a:lnTo>
                <a:lnTo>
                  <a:pt x="179" y="313"/>
                </a:lnTo>
                <a:lnTo>
                  <a:pt x="177" y="313"/>
                </a:lnTo>
                <a:lnTo>
                  <a:pt x="175" y="313"/>
                </a:lnTo>
                <a:lnTo>
                  <a:pt x="174" y="313"/>
                </a:lnTo>
                <a:lnTo>
                  <a:pt x="172" y="315"/>
                </a:lnTo>
                <a:lnTo>
                  <a:pt x="170" y="315"/>
                </a:lnTo>
                <a:lnTo>
                  <a:pt x="170" y="317"/>
                </a:lnTo>
                <a:lnTo>
                  <a:pt x="169" y="317"/>
                </a:lnTo>
                <a:lnTo>
                  <a:pt x="169" y="315"/>
                </a:lnTo>
                <a:lnTo>
                  <a:pt x="169" y="313"/>
                </a:lnTo>
                <a:lnTo>
                  <a:pt x="167" y="313"/>
                </a:lnTo>
                <a:lnTo>
                  <a:pt x="167" y="312"/>
                </a:lnTo>
                <a:lnTo>
                  <a:pt x="167" y="310"/>
                </a:lnTo>
                <a:lnTo>
                  <a:pt x="165" y="310"/>
                </a:lnTo>
                <a:lnTo>
                  <a:pt x="165" y="308"/>
                </a:lnTo>
                <a:lnTo>
                  <a:pt x="165" y="306"/>
                </a:lnTo>
                <a:lnTo>
                  <a:pt x="163" y="306"/>
                </a:lnTo>
                <a:lnTo>
                  <a:pt x="162" y="306"/>
                </a:lnTo>
                <a:lnTo>
                  <a:pt x="160" y="306"/>
                </a:lnTo>
                <a:lnTo>
                  <a:pt x="160" y="305"/>
                </a:lnTo>
                <a:lnTo>
                  <a:pt x="158" y="305"/>
                </a:lnTo>
                <a:lnTo>
                  <a:pt x="158" y="303"/>
                </a:lnTo>
                <a:lnTo>
                  <a:pt x="158" y="301"/>
                </a:lnTo>
                <a:lnTo>
                  <a:pt x="157" y="301"/>
                </a:lnTo>
                <a:lnTo>
                  <a:pt x="155" y="301"/>
                </a:lnTo>
                <a:lnTo>
                  <a:pt x="155" y="300"/>
                </a:lnTo>
                <a:lnTo>
                  <a:pt x="153" y="298"/>
                </a:lnTo>
                <a:lnTo>
                  <a:pt x="153" y="296"/>
                </a:lnTo>
                <a:lnTo>
                  <a:pt x="155" y="296"/>
                </a:lnTo>
                <a:lnTo>
                  <a:pt x="153" y="296"/>
                </a:lnTo>
                <a:lnTo>
                  <a:pt x="153" y="294"/>
                </a:lnTo>
                <a:lnTo>
                  <a:pt x="151" y="294"/>
                </a:lnTo>
                <a:lnTo>
                  <a:pt x="151" y="293"/>
                </a:lnTo>
                <a:lnTo>
                  <a:pt x="150" y="293"/>
                </a:lnTo>
                <a:lnTo>
                  <a:pt x="148" y="293"/>
                </a:lnTo>
                <a:lnTo>
                  <a:pt x="148" y="291"/>
                </a:lnTo>
                <a:lnTo>
                  <a:pt x="146" y="291"/>
                </a:lnTo>
                <a:lnTo>
                  <a:pt x="144" y="291"/>
                </a:lnTo>
                <a:lnTo>
                  <a:pt x="144" y="289"/>
                </a:lnTo>
                <a:lnTo>
                  <a:pt x="144" y="287"/>
                </a:lnTo>
                <a:lnTo>
                  <a:pt x="143" y="287"/>
                </a:lnTo>
                <a:lnTo>
                  <a:pt x="143" y="286"/>
                </a:lnTo>
                <a:lnTo>
                  <a:pt x="143" y="284"/>
                </a:lnTo>
                <a:lnTo>
                  <a:pt x="141" y="284"/>
                </a:lnTo>
                <a:lnTo>
                  <a:pt x="141" y="282"/>
                </a:lnTo>
                <a:lnTo>
                  <a:pt x="139" y="282"/>
                </a:lnTo>
                <a:lnTo>
                  <a:pt x="139" y="281"/>
                </a:lnTo>
                <a:lnTo>
                  <a:pt x="138" y="281"/>
                </a:lnTo>
                <a:lnTo>
                  <a:pt x="138" y="279"/>
                </a:lnTo>
                <a:lnTo>
                  <a:pt x="136" y="277"/>
                </a:lnTo>
                <a:lnTo>
                  <a:pt x="134" y="275"/>
                </a:lnTo>
                <a:lnTo>
                  <a:pt x="132" y="274"/>
                </a:lnTo>
                <a:lnTo>
                  <a:pt x="131" y="274"/>
                </a:lnTo>
                <a:lnTo>
                  <a:pt x="131" y="272"/>
                </a:lnTo>
                <a:lnTo>
                  <a:pt x="129" y="272"/>
                </a:lnTo>
                <a:lnTo>
                  <a:pt x="127" y="270"/>
                </a:lnTo>
                <a:lnTo>
                  <a:pt x="126" y="270"/>
                </a:lnTo>
                <a:lnTo>
                  <a:pt x="126" y="269"/>
                </a:lnTo>
                <a:lnTo>
                  <a:pt x="126" y="267"/>
                </a:lnTo>
                <a:lnTo>
                  <a:pt x="124" y="267"/>
                </a:lnTo>
                <a:lnTo>
                  <a:pt x="124" y="265"/>
                </a:lnTo>
                <a:lnTo>
                  <a:pt x="124" y="263"/>
                </a:lnTo>
                <a:lnTo>
                  <a:pt x="124" y="262"/>
                </a:lnTo>
                <a:lnTo>
                  <a:pt x="122" y="260"/>
                </a:lnTo>
                <a:lnTo>
                  <a:pt x="120" y="260"/>
                </a:lnTo>
                <a:lnTo>
                  <a:pt x="120" y="258"/>
                </a:lnTo>
                <a:lnTo>
                  <a:pt x="119" y="258"/>
                </a:lnTo>
                <a:lnTo>
                  <a:pt x="119" y="256"/>
                </a:lnTo>
                <a:lnTo>
                  <a:pt x="117" y="256"/>
                </a:lnTo>
                <a:lnTo>
                  <a:pt x="117" y="255"/>
                </a:lnTo>
                <a:lnTo>
                  <a:pt x="117" y="253"/>
                </a:lnTo>
                <a:lnTo>
                  <a:pt x="117" y="251"/>
                </a:lnTo>
                <a:lnTo>
                  <a:pt x="115" y="251"/>
                </a:lnTo>
                <a:lnTo>
                  <a:pt x="115" y="250"/>
                </a:lnTo>
                <a:lnTo>
                  <a:pt x="113" y="250"/>
                </a:lnTo>
                <a:lnTo>
                  <a:pt x="113" y="248"/>
                </a:lnTo>
                <a:lnTo>
                  <a:pt x="112" y="248"/>
                </a:lnTo>
                <a:lnTo>
                  <a:pt x="112" y="246"/>
                </a:lnTo>
                <a:lnTo>
                  <a:pt x="110" y="246"/>
                </a:lnTo>
                <a:lnTo>
                  <a:pt x="110" y="244"/>
                </a:lnTo>
                <a:lnTo>
                  <a:pt x="110" y="243"/>
                </a:lnTo>
                <a:lnTo>
                  <a:pt x="108" y="243"/>
                </a:lnTo>
                <a:lnTo>
                  <a:pt x="108" y="241"/>
                </a:lnTo>
                <a:lnTo>
                  <a:pt x="107" y="241"/>
                </a:lnTo>
                <a:lnTo>
                  <a:pt x="107" y="239"/>
                </a:lnTo>
                <a:lnTo>
                  <a:pt x="105" y="239"/>
                </a:lnTo>
                <a:lnTo>
                  <a:pt x="103" y="238"/>
                </a:lnTo>
                <a:lnTo>
                  <a:pt x="101" y="236"/>
                </a:lnTo>
                <a:lnTo>
                  <a:pt x="101" y="234"/>
                </a:lnTo>
                <a:lnTo>
                  <a:pt x="100" y="234"/>
                </a:lnTo>
                <a:lnTo>
                  <a:pt x="100" y="232"/>
                </a:lnTo>
                <a:lnTo>
                  <a:pt x="98" y="232"/>
                </a:lnTo>
                <a:lnTo>
                  <a:pt x="98" y="231"/>
                </a:lnTo>
                <a:lnTo>
                  <a:pt x="98" y="229"/>
                </a:lnTo>
                <a:lnTo>
                  <a:pt x="98" y="227"/>
                </a:lnTo>
                <a:lnTo>
                  <a:pt x="96" y="227"/>
                </a:lnTo>
                <a:lnTo>
                  <a:pt x="95" y="227"/>
                </a:lnTo>
                <a:lnTo>
                  <a:pt x="95" y="226"/>
                </a:lnTo>
                <a:lnTo>
                  <a:pt x="93" y="224"/>
                </a:lnTo>
                <a:lnTo>
                  <a:pt x="93" y="222"/>
                </a:lnTo>
                <a:lnTo>
                  <a:pt x="91" y="222"/>
                </a:lnTo>
                <a:lnTo>
                  <a:pt x="91" y="220"/>
                </a:lnTo>
                <a:lnTo>
                  <a:pt x="89" y="220"/>
                </a:lnTo>
                <a:lnTo>
                  <a:pt x="89" y="219"/>
                </a:lnTo>
                <a:lnTo>
                  <a:pt x="91" y="219"/>
                </a:lnTo>
                <a:lnTo>
                  <a:pt x="91" y="217"/>
                </a:lnTo>
                <a:lnTo>
                  <a:pt x="91" y="215"/>
                </a:lnTo>
                <a:lnTo>
                  <a:pt x="93" y="215"/>
                </a:lnTo>
                <a:lnTo>
                  <a:pt x="93" y="213"/>
                </a:lnTo>
                <a:lnTo>
                  <a:pt x="91" y="212"/>
                </a:lnTo>
                <a:lnTo>
                  <a:pt x="89" y="212"/>
                </a:lnTo>
                <a:lnTo>
                  <a:pt x="89" y="210"/>
                </a:lnTo>
                <a:lnTo>
                  <a:pt x="88" y="210"/>
                </a:lnTo>
                <a:lnTo>
                  <a:pt x="88" y="208"/>
                </a:lnTo>
                <a:lnTo>
                  <a:pt x="86" y="208"/>
                </a:lnTo>
                <a:lnTo>
                  <a:pt x="84" y="208"/>
                </a:lnTo>
                <a:lnTo>
                  <a:pt x="84" y="207"/>
                </a:lnTo>
                <a:lnTo>
                  <a:pt x="83" y="207"/>
                </a:lnTo>
                <a:lnTo>
                  <a:pt x="83" y="205"/>
                </a:lnTo>
                <a:lnTo>
                  <a:pt x="81" y="205"/>
                </a:lnTo>
                <a:lnTo>
                  <a:pt x="81" y="203"/>
                </a:lnTo>
                <a:lnTo>
                  <a:pt x="79" y="203"/>
                </a:lnTo>
                <a:lnTo>
                  <a:pt x="77" y="203"/>
                </a:lnTo>
                <a:lnTo>
                  <a:pt x="77" y="201"/>
                </a:lnTo>
                <a:lnTo>
                  <a:pt x="76" y="201"/>
                </a:lnTo>
                <a:lnTo>
                  <a:pt x="74" y="201"/>
                </a:lnTo>
                <a:lnTo>
                  <a:pt x="74" y="200"/>
                </a:lnTo>
                <a:lnTo>
                  <a:pt x="74" y="201"/>
                </a:lnTo>
                <a:lnTo>
                  <a:pt x="72" y="201"/>
                </a:lnTo>
                <a:lnTo>
                  <a:pt x="70" y="201"/>
                </a:lnTo>
                <a:lnTo>
                  <a:pt x="70" y="200"/>
                </a:lnTo>
                <a:lnTo>
                  <a:pt x="69" y="200"/>
                </a:lnTo>
                <a:lnTo>
                  <a:pt x="69" y="201"/>
                </a:lnTo>
                <a:lnTo>
                  <a:pt x="67" y="201"/>
                </a:lnTo>
                <a:lnTo>
                  <a:pt x="67" y="200"/>
                </a:lnTo>
                <a:lnTo>
                  <a:pt x="67" y="201"/>
                </a:lnTo>
                <a:lnTo>
                  <a:pt x="65" y="201"/>
                </a:lnTo>
                <a:lnTo>
                  <a:pt x="67" y="203"/>
                </a:lnTo>
                <a:lnTo>
                  <a:pt x="65" y="203"/>
                </a:lnTo>
                <a:lnTo>
                  <a:pt x="64" y="203"/>
                </a:lnTo>
                <a:lnTo>
                  <a:pt x="64" y="201"/>
                </a:lnTo>
                <a:lnTo>
                  <a:pt x="64" y="203"/>
                </a:lnTo>
                <a:lnTo>
                  <a:pt x="62" y="203"/>
                </a:lnTo>
                <a:lnTo>
                  <a:pt x="60" y="203"/>
                </a:lnTo>
                <a:lnTo>
                  <a:pt x="60" y="201"/>
                </a:lnTo>
                <a:lnTo>
                  <a:pt x="60" y="203"/>
                </a:lnTo>
                <a:lnTo>
                  <a:pt x="58" y="203"/>
                </a:lnTo>
                <a:lnTo>
                  <a:pt x="58" y="205"/>
                </a:lnTo>
                <a:lnTo>
                  <a:pt x="57" y="205"/>
                </a:lnTo>
                <a:lnTo>
                  <a:pt x="57" y="203"/>
                </a:lnTo>
                <a:lnTo>
                  <a:pt x="55" y="203"/>
                </a:lnTo>
                <a:lnTo>
                  <a:pt x="55" y="205"/>
                </a:lnTo>
                <a:lnTo>
                  <a:pt x="53" y="205"/>
                </a:lnTo>
                <a:lnTo>
                  <a:pt x="52" y="207"/>
                </a:lnTo>
                <a:lnTo>
                  <a:pt x="52" y="205"/>
                </a:lnTo>
                <a:lnTo>
                  <a:pt x="50" y="205"/>
                </a:lnTo>
                <a:lnTo>
                  <a:pt x="50" y="207"/>
                </a:lnTo>
                <a:lnTo>
                  <a:pt x="48" y="207"/>
                </a:lnTo>
                <a:lnTo>
                  <a:pt x="48" y="208"/>
                </a:lnTo>
                <a:lnTo>
                  <a:pt x="46" y="208"/>
                </a:lnTo>
                <a:lnTo>
                  <a:pt x="46" y="210"/>
                </a:lnTo>
                <a:lnTo>
                  <a:pt x="45" y="210"/>
                </a:lnTo>
                <a:lnTo>
                  <a:pt x="45" y="212"/>
                </a:lnTo>
                <a:lnTo>
                  <a:pt x="43" y="212"/>
                </a:lnTo>
                <a:lnTo>
                  <a:pt x="43" y="213"/>
                </a:lnTo>
                <a:lnTo>
                  <a:pt x="41" y="213"/>
                </a:lnTo>
                <a:lnTo>
                  <a:pt x="39" y="213"/>
                </a:lnTo>
                <a:lnTo>
                  <a:pt x="39" y="212"/>
                </a:lnTo>
                <a:lnTo>
                  <a:pt x="38" y="212"/>
                </a:lnTo>
                <a:lnTo>
                  <a:pt x="38" y="210"/>
                </a:lnTo>
                <a:lnTo>
                  <a:pt x="36" y="210"/>
                </a:lnTo>
                <a:lnTo>
                  <a:pt x="34" y="210"/>
                </a:lnTo>
                <a:lnTo>
                  <a:pt x="34" y="208"/>
                </a:lnTo>
                <a:lnTo>
                  <a:pt x="33" y="208"/>
                </a:lnTo>
                <a:lnTo>
                  <a:pt x="34" y="208"/>
                </a:lnTo>
                <a:lnTo>
                  <a:pt x="34" y="207"/>
                </a:lnTo>
                <a:lnTo>
                  <a:pt x="36" y="205"/>
                </a:lnTo>
                <a:lnTo>
                  <a:pt x="36" y="203"/>
                </a:lnTo>
                <a:lnTo>
                  <a:pt x="38" y="203"/>
                </a:lnTo>
                <a:lnTo>
                  <a:pt x="38" y="201"/>
                </a:lnTo>
                <a:lnTo>
                  <a:pt x="39" y="201"/>
                </a:lnTo>
                <a:lnTo>
                  <a:pt x="39" y="200"/>
                </a:lnTo>
                <a:lnTo>
                  <a:pt x="39" y="198"/>
                </a:lnTo>
                <a:lnTo>
                  <a:pt x="41" y="198"/>
                </a:lnTo>
                <a:lnTo>
                  <a:pt x="41" y="196"/>
                </a:lnTo>
                <a:lnTo>
                  <a:pt x="43" y="196"/>
                </a:lnTo>
                <a:lnTo>
                  <a:pt x="43" y="195"/>
                </a:lnTo>
                <a:lnTo>
                  <a:pt x="45" y="195"/>
                </a:lnTo>
                <a:lnTo>
                  <a:pt x="46" y="195"/>
                </a:lnTo>
                <a:lnTo>
                  <a:pt x="46" y="193"/>
                </a:lnTo>
                <a:lnTo>
                  <a:pt x="48" y="193"/>
                </a:lnTo>
                <a:lnTo>
                  <a:pt x="48" y="191"/>
                </a:lnTo>
                <a:lnTo>
                  <a:pt x="50" y="191"/>
                </a:lnTo>
                <a:lnTo>
                  <a:pt x="50" y="189"/>
                </a:lnTo>
                <a:lnTo>
                  <a:pt x="52" y="189"/>
                </a:lnTo>
                <a:lnTo>
                  <a:pt x="53" y="189"/>
                </a:lnTo>
                <a:lnTo>
                  <a:pt x="55" y="189"/>
                </a:lnTo>
                <a:lnTo>
                  <a:pt x="57" y="189"/>
                </a:lnTo>
                <a:lnTo>
                  <a:pt x="57" y="188"/>
                </a:lnTo>
                <a:lnTo>
                  <a:pt x="57" y="186"/>
                </a:lnTo>
                <a:lnTo>
                  <a:pt x="57" y="184"/>
                </a:lnTo>
                <a:lnTo>
                  <a:pt x="57" y="182"/>
                </a:lnTo>
                <a:lnTo>
                  <a:pt x="58" y="182"/>
                </a:lnTo>
                <a:lnTo>
                  <a:pt x="58" y="181"/>
                </a:lnTo>
                <a:lnTo>
                  <a:pt x="57" y="181"/>
                </a:lnTo>
                <a:lnTo>
                  <a:pt x="55" y="181"/>
                </a:lnTo>
                <a:lnTo>
                  <a:pt x="55" y="179"/>
                </a:lnTo>
                <a:lnTo>
                  <a:pt x="55" y="177"/>
                </a:lnTo>
                <a:lnTo>
                  <a:pt x="55" y="176"/>
                </a:lnTo>
                <a:lnTo>
                  <a:pt x="57" y="176"/>
                </a:lnTo>
                <a:lnTo>
                  <a:pt x="57" y="174"/>
                </a:lnTo>
                <a:lnTo>
                  <a:pt x="55" y="174"/>
                </a:lnTo>
                <a:lnTo>
                  <a:pt x="55" y="172"/>
                </a:lnTo>
                <a:lnTo>
                  <a:pt x="55" y="170"/>
                </a:lnTo>
                <a:lnTo>
                  <a:pt x="57" y="170"/>
                </a:lnTo>
                <a:lnTo>
                  <a:pt x="58" y="170"/>
                </a:lnTo>
                <a:lnTo>
                  <a:pt x="58" y="169"/>
                </a:lnTo>
                <a:lnTo>
                  <a:pt x="60" y="169"/>
                </a:lnTo>
                <a:lnTo>
                  <a:pt x="62" y="169"/>
                </a:lnTo>
                <a:lnTo>
                  <a:pt x="62" y="167"/>
                </a:lnTo>
                <a:lnTo>
                  <a:pt x="64" y="167"/>
                </a:lnTo>
                <a:lnTo>
                  <a:pt x="65" y="167"/>
                </a:lnTo>
                <a:lnTo>
                  <a:pt x="67" y="167"/>
                </a:lnTo>
                <a:lnTo>
                  <a:pt x="69" y="167"/>
                </a:lnTo>
                <a:lnTo>
                  <a:pt x="70" y="167"/>
                </a:lnTo>
                <a:lnTo>
                  <a:pt x="70" y="165"/>
                </a:lnTo>
                <a:lnTo>
                  <a:pt x="72" y="165"/>
                </a:lnTo>
                <a:lnTo>
                  <a:pt x="74" y="165"/>
                </a:lnTo>
                <a:lnTo>
                  <a:pt x="76" y="165"/>
                </a:lnTo>
                <a:lnTo>
                  <a:pt x="77" y="165"/>
                </a:lnTo>
                <a:lnTo>
                  <a:pt x="79" y="165"/>
                </a:lnTo>
                <a:lnTo>
                  <a:pt x="81" y="165"/>
                </a:lnTo>
                <a:lnTo>
                  <a:pt x="83" y="165"/>
                </a:lnTo>
                <a:lnTo>
                  <a:pt x="84" y="165"/>
                </a:lnTo>
                <a:lnTo>
                  <a:pt x="84" y="164"/>
                </a:lnTo>
                <a:lnTo>
                  <a:pt x="84" y="162"/>
                </a:lnTo>
                <a:lnTo>
                  <a:pt x="84" y="160"/>
                </a:lnTo>
                <a:lnTo>
                  <a:pt x="86" y="160"/>
                </a:lnTo>
                <a:lnTo>
                  <a:pt x="86" y="158"/>
                </a:lnTo>
                <a:lnTo>
                  <a:pt x="84" y="158"/>
                </a:lnTo>
                <a:lnTo>
                  <a:pt x="84" y="157"/>
                </a:lnTo>
                <a:lnTo>
                  <a:pt x="84" y="155"/>
                </a:lnTo>
                <a:lnTo>
                  <a:pt x="84" y="153"/>
                </a:lnTo>
                <a:lnTo>
                  <a:pt x="84" y="151"/>
                </a:lnTo>
                <a:lnTo>
                  <a:pt x="83" y="151"/>
                </a:lnTo>
                <a:lnTo>
                  <a:pt x="83" y="150"/>
                </a:lnTo>
                <a:lnTo>
                  <a:pt x="83" y="151"/>
                </a:lnTo>
                <a:lnTo>
                  <a:pt x="81" y="151"/>
                </a:lnTo>
                <a:lnTo>
                  <a:pt x="81" y="150"/>
                </a:lnTo>
                <a:lnTo>
                  <a:pt x="79" y="150"/>
                </a:lnTo>
                <a:lnTo>
                  <a:pt x="77" y="150"/>
                </a:lnTo>
                <a:lnTo>
                  <a:pt x="76" y="150"/>
                </a:lnTo>
                <a:lnTo>
                  <a:pt x="74" y="150"/>
                </a:lnTo>
                <a:lnTo>
                  <a:pt x="74" y="148"/>
                </a:lnTo>
                <a:lnTo>
                  <a:pt x="74" y="146"/>
                </a:lnTo>
                <a:lnTo>
                  <a:pt x="76" y="146"/>
                </a:lnTo>
                <a:lnTo>
                  <a:pt x="76" y="145"/>
                </a:lnTo>
                <a:lnTo>
                  <a:pt x="76" y="143"/>
                </a:lnTo>
                <a:lnTo>
                  <a:pt x="74" y="143"/>
                </a:lnTo>
                <a:lnTo>
                  <a:pt x="74" y="141"/>
                </a:lnTo>
                <a:lnTo>
                  <a:pt x="74" y="139"/>
                </a:lnTo>
                <a:lnTo>
                  <a:pt x="74" y="138"/>
                </a:lnTo>
                <a:lnTo>
                  <a:pt x="74" y="136"/>
                </a:lnTo>
                <a:lnTo>
                  <a:pt x="74" y="134"/>
                </a:lnTo>
                <a:lnTo>
                  <a:pt x="74" y="133"/>
                </a:lnTo>
                <a:lnTo>
                  <a:pt x="74" y="131"/>
                </a:lnTo>
                <a:lnTo>
                  <a:pt x="74" y="129"/>
                </a:lnTo>
                <a:lnTo>
                  <a:pt x="74" y="127"/>
                </a:lnTo>
                <a:lnTo>
                  <a:pt x="74" y="126"/>
                </a:lnTo>
                <a:lnTo>
                  <a:pt x="74" y="124"/>
                </a:lnTo>
                <a:lnTo>
                  <a:pt x="74" y="122"/>
                </a:lnTo>
                <a:lnTo>
                  <a:pt x="74" y="120"/>
                </a:lnTo>
                <a:lnTo>
                  <a:pt x="74" y="119"/>
                </a:lnTo>
                <a:lnTo>
                  <a:pt x="76" y="119"/>
                </a:lnTo>
                <a:lnTo>
                  <a:pt x="76" y="117"/>
                </a:lnTo>
                <a:lnTo>
                  <a:pt x="74" y="117"/>
                </a:lnTo>
                <a:lnTo>
                  <a:pt x="74" y="119"/>
                </a:lnTo>
                <a:lnTo>
                  <a:pt x="72" y="119"/>
                </a:lnTo>
                <a:lnTo>
                  <a:pt x="72" y="120"/>
                </a:lnTo>
                <a:lnTo>
                  <a:pt x="70" y="120"/>
                </a:lnTo>
                <a:lnTo>
                  <a:pt x="69" y="120"/>
                </a:lnTo>
                <a:lnTo>
                  <a:pt x="69" y="122"/>
                </a:lnTo>
                <a:lnTo>
                  <a:pt x="67" y="122"/>
                </a:lnTo>
                <a:lnTo>
                  <a:pt x="65" y="122"/>
                </a:lnTo>
                <a:lnTo>
                  <a:pt x="64" y="122"/>
                </a:lnTo>
                <a:lnTo>
                  <a:pt x="64" y="124"/>
                </a:lnTo>
                <a:lnTo>
                  <a:pt x="62" y="124"/>
                </a:lnTo>
                <a:lnTo>
                  <a:pt x="60" y="124"/>
                </a:lnTo>
                <a:lnTo>
                  <a:pt x="60" y="126"/>
                </a:lnTo>
                <a:lnTo>
                  <a:pt x="58" y="126"/>
                </a:lnTo>
                <a:lnTo>
                  <a:pt x="58" y="127"/>
                </a:lnTo>
                <a:lnTo>
                  <a:pt x="58" y="126"/>
                </a:lnTo>
                <a:lnTo>
                  <a:pt x="57" y="126"/>
                </a:lnTo>
                <a:lnTo>
                  <a:pt x="57" y="127"/>
                </a:lnTo>
                <a:lnTo>
                  <a:pt x="55" y="127"/>
                </a:lnTo>
                <a:lnTo>
                  <a:pt x="55" y="129"/>
                </a:lnTo>
                <a:lnTo>
                  <a:pt x="53" y="129"/>
                </a:lnTo>
                <a:lnTo>
                  <a:pt x="53" y="127"/>
                </a:lnTo>
                <a:lnTo>
                  <a:pt x="52" y="127"/>
                </a:lnTo>
                <a:lnTo>
                  <a:pt x="50" y="127"/>
                </a:lnTo>
                <a:lnTo>
                  <a:pt x="50" y="129"/>
                </a:lnTo>
                <a:lnTo>
                  <a:pt x="48" y="129"/>
                </a:lnTo>
                <a:lnTo>
                  <a:pt x="46" y="129"/>
                </a:lnTo>
                <a:lnTo>
                  <a:pt x="45" y="129"/>
                </a:lnTo>
                <a:lnTo>
                  <a:pt x="43" y="129"/>
                </a:lnTo>
                <a:lnTo>
                  <a:pt x="43" y="131"/>
                </a:lnTo>
                <a:lnTo>
                  <a:pt x="41" y="131"/>
                </a:lnTo>
                <a:lnTo>
                  <a:pt x="39" y="131"/>
                </a:lnTo>
                <a:lnTo>
                  <a:pt x="39" y="129"/>
                </a:lnTo>
                <a:lnTo>
                  <a:pt x="38" y="129"/>
                </a:lnTo>
                <a:lnTo>
                  <a:pt x="38" y="131"/>
                </a:lnTo>
                <a:lnTo>
                  <a:pt x="38" y="129"/>
                </a:lnTo>
                <a:lnTo>
                  <a:pt x="36" y="129"/>
                </a:lnTo>
                <a:lnTo>
                  <a:pt x="34" y="129"/>
                </a:lnTo>
                <a:lnTo>
                  <a:pt x="33" y="129"/>
                </a:lnTo>
                <a:lnTo>
                  <a:pt x="33" y="127"/>
                </a:lnTo>
                <a:lnTo>
                  <a:pt x="31" y="127"/>
                </a:lnTo>
                <a:lnTo>
                  <a:pt x="31" y="126"/>
                </a:lnTo>
                <a:lnTo>
                  <a:pt x="29" y="126"/>
                </a:lnTo>
                <a:lnTo>
                  <a:pt x="27" y="124"/>
                </a:lnTo>
                <a:lnTo>
                  <a:pt x="26" y="122"/>
                </a:lnTo>
                <a:lnTo>
                  <a:pt x="24" y="122"/>
                </a:lnTo>
                <a:lnTo>
                  <a:pt x="24" y="120"/>
                </a:lnTo>
                <a:lnTo>
                  <a:pt x="22" y="120"/>
                </a:lnTo>
                <a:lnTo>
                  <a:pt x="22" y="119"/>
                </a:lnTo>
                <a:lnTo>
                  <a:pt x="21" y="119"/>
                </a:lnTo>
                <a:lnTo>
                  <a:pt x="21" y="117"/>
                </a:lnTo>
                <a:lnTo>
                  <a:pt x="19" y="117"/>
                </a:lnTo>
                <a:lnTo>
                  <a:pt x="19" y="115"/>
                </a:lnTo>
                <a:lnTo>
                  <a:pt x="17" y="115"/>
                </a:lnTo>
                <a:lnTo>
                  <a:pt x="17" y="114"/>
                </a:lnTo>
                <a:lnTo>
                  <a:pt x="15" y="114"/>
                </a:lnTo>
                <a:lnTo>
                  <a:pt x="15" y="112"/>
                </a:lnTo>
                <a:lnTo>
                  <a:pt x="14" y="112"/>
                </a:lnTo>
                <a:lnTo>
                  <a:pt x="14" y="110"/>
                </a:lnTo>
                <a:lnTo>
                  <a:pt x="12" y="110"/>
                </a:lnTo>
                <a:lnTo>
                  <a:pt x="12" y="108"/>
                </a:lnTo>
                <a:lnTo>
                  <a:pt x="10" y="108"/>
                </a:lnTo>
                <a:lnTo>
                  <a:pt x="10" y="107"/>
                </a:lnTo>
                <a:lnTo>
                  <a:pt x="9" y="107"/>
                </a:lnTo>
                <a:lnTo>
                  <a:pt x="9" y="105"/>
                </a:lnTo>
                <a:lnTo>
                  <a:pt x="7" y="105"/>
                </a:lnTo>
                <a:lnTo>
                  <a:pt x="7" y="103"/>
                </a:lnTo>
                <a:lnTo>
                  <a:pt x="5" y="103"/>
                </a:lnTo>
                <a:lnTo>
                  <a:pt x="5" y="102"/>
                </a:lnTo>
                <a:lnTo>
                  <a:pt x="3" y="102"/>
                </a:lnTo>
                <a:lnTo>
                  <a:pt x="3" y="100"/>
                </a:lnTo>
                <a:lnTo>
                  <a:pt x="2" y="100"/>
                </a:lnTo>
                <a:lnTo>
                  <a:pt x="2" y="98"/>
                </a:lnTo>
                <a:lnTo>
                  <a:pt x="0" y="98"/>
                </a:lnTo>
                <a:lnTo>
                  <a:pt x="0" y="96"/>
                </a:lnTo>
                <a:lnTo>
                  <a:pt x="2" y="96"/>
                </a:lnTo>
                <a:lnTo>
                  <a:pt x="2" y="95"/>
                </a:lnTo>
                <a:lnTo>
                  <a:pt x="2" y="93"/>
                </a:lnTo>
                <a:lnTo>
                  <a:pt x="2" y="91"/>
                </a:lnTo>
                <a:lnTo>
                  <a:pt x="3" y="91"/>
                </a:lnTo>
                <a:lnTo>
                  <a:pt x="3" y="90"/>
                </a:lnTo>
                <a:lnTo>
                  <a:pt x="3" y="88"/>
                </a:lnTo>
                <a:lnTo>
                  <a:pt x="5" y="88"/>
                </a:lnTo>
                <a:lnTo>
                  <a:pt x="5" y="86"/>
                </a:lnTo>
                <a:lnTo>
                  <a:pt x="5" y="84"/>
                </a:lnTo>
                <a:lnTo>
                  <a:pt x="3" y="84"/>
                </a:lnTo>
                <a:lnTo>
                  <a:pt x="3" y="83"/>
                </a:lnTo>
                <a:lnTo>
                  <a:pt x="3" y="81"/>
                </a:lnTo>
                <a:lnTo>
                  <a:pt x="3" y="79"/>
                </a:lnTo>
                <a:lnTo>
                  <a:pt x="3" y="77"/>
                </a:lnTo>
                <a:lnTo>
                  <a:pt x="3" y="76"/>
                </a:lnTo>
                <a:lnTo>
                  <a:pt x="3" y="74"/>
                </a:lnTo>
                <a:lnTo>
                  <a:pt x="3" y="72"/>
                </a:lnTo>
                <a:lnTo>
                  <a:pt x="3" y="71"/>
                </a:lnTo>
                <a:lnTo>
                  <a:pt x="3" y="69"/>
                </a:lnTo>
                <a:lnTo>
                  <a:pt x="3" y="67"/>
                </a:lnTo>
                <a:lnTo>
                  <a:pt x="3" y="65"/>
                </a:lnTo>
                <a:lnTo>
                  <a:pt x="2" y="65"/>
                </a:lnTo>
                <a:lnTo>
                  <a:pt x="2" y="64"/>
                </a:lnTo>
                <a:lnTo>
                  <a:pt x="2" y="62"/>
                </a:lnTo>
                <a:lnTo>
                  <a:pt x="2" y="60"/>
                </a:lnTo>
                <a:lnTo>
                  <a:pt x="2" y="59"/>
                </a:lnTo>
                <a:lnTo>
                  <a:pt x="2" y="57"/>
                </a:lnTo>
                <a:lnTo>
                  <a:pt x="2" y="55"/>
                </a:lnTo>
                <a:lnTo>
                  <a:pt x="2" y="53"/>
                </a:lnTo>
                <a:lnTo>
                  <a:pt x="2" y="52"/>
                </a:lnTo>
                <a:lnTo>
                  <a:pt x="2" y="50"/>
                </a:lnTo>
                <a:lnTo>
                  <a:pt x="2" y="48"/>
                </a:lnTo>
                <a:lnTo>
                  <a:pt x="2" y="46"/>
                </a:lnTo>
                <a:lnTo>
                  <a:pt x="0" y="46"/>
                </a:lnTo>
                <a:lnTo>
                  <a:pt x="0" y="45"/>
                </a:lnTo>
                <a:lnTo>
                  <a:pt x="0" y="43"/>
                </a:lnTo>
                <a:lnTo>
                  <a:pt x="2" y="43"/>
                </a:lnTo>
                <a:lnTo>
                  <a:pt x="2" y="41"/>
                </a:lnTo>
                <a:lnTo>
                  <a:pt x="3" y="41"/>
                </a:lnTo>
                <a:lnTo>
                  <a:pt x="3" y="40"/>
                </a:lnTo>
                <a:lnTo>
                  <a:pt x="5" y="40"/>
                </a:lnTo>
                <a:lnTo>
                  <a:pt x="7" y="40"/>
                </a:lnTo>
                <a:lnTo>
                  <a:pt x="7" y="38"/>
                </a:lnTo>
                <a:lnTo>
                  <a:pt x="7" y="40"/>
                </a:lnTo>
                <a:lnTo>
                  <a:pt x="9" y="40"/>
                </a:lnTo>
                <a:lnTo>
                  <a:pt x="9" y="38"/>
                </a:lnTo>
                <a:lnTo>
                  <a:pt x="10" y="38"/>
                </a:lnTo>
                <a:lnTo>
                  <a:pt x="12" y="38"/>
                </a:lnTo>
                <a:lnTo>
                  <a:pt x="14" y="38"/>
                </a:lnTo>
                <a:lnTo>
                  <a:pt x="14" y="36"/>
                </a:lnTo>
                <a:lnTo>
                  <a:pt x="15" y="36"/>
                </a:lnTo>
                <a:lnTo>
                  <a:pt x="15" y="34"/>
                </a:lnTo>
                <a:lnTo>
                  <a:pt x="17" y="34"/>
                </a:lnTo>
                <a:lnTo>
                  <a:pt x="19" y="34"/>
                </a:lnTo>
                <a:lnTo>
                  <a:pt x="19" y="33"/>
                </a:lnTo>
                <a:lnTo>
                  <a:pt x="21" y="31"/>
                </a:lnTo>
                <a:lnTo>
                  <a:pt x="22" y="31"/>
                </a:lnTo>
                <a:lnTo>
                  <a:pt x="22" y="33"/>
                </a:lnTo>
                <a:lnTo>
                  <a:pt x="24" y="33"/>
                </a:lnTo>
                <a:lnTo>
                  <a:pt x="26" y="33"/>
                </a:lnTo>
                <a:lnTo>
                  <a:pt x="27" y="33"/>
                </a:lnTo>
                <a:lnTo>
                  <a:pt x="29" y="33"/>
                </a:lnTo>
                <a:lnTo>
                  <a:pt x="31" y="33"/>
                </a:lnTo>
                <a:lnTo>
                  <a:pt x="31" y="31"/>
                </a:lnTo>
                <a:lnTo>
                  <a:pt x="33" y="31"/>
                </a:lnTo>
                <a:lnTo>
                  <a:pt x="33" y="29"/>
                </a:lnTo>
                <a:lnTo>
                  <a:pt x="34" y="29"/>
                </a:lnTo>
                <a:lnTo>
                  <a:pt x="36" y="29"/>
                </a:lnTo>
                <a:lnTo>
                  <a:pt x="38" y="29"/>
                </a:lnTo>
                <a:lnTo>
                  <a:pt x="39" y="29"/>
                </a:lnTo>
                <a:lnTo>
                  <a:pt x="39" y="28"/>
                </a:lnTo>
                <a:lnTo>
                  <a:pt x="41" y="28"/>
                </a:lnTo>
                <a:lnTo>
                  <a:pt x="41" y="26"/>
                </a:lnTo>
                <a:lnTo>
                  <a:pt x="41" y="24"/>
                </a:lnTo>
                <a:lnTo>
                  <a:pt x="43" y="24"/>
                </a:lnTo>
                <a:lnTo>
                  <a:pt x="45" y="24"/>
                </a:lnTo>
                <a:lnTo>
                  <a:pt x="46" y="24"/>
                </a:lnTo>
                <a:lnTo>
                  <a:pt x="46" y="26"/>
                </a:lnTo>
                <a:lnTo>
                  <a:pt x="48" y="24"/>
                </a:lnTo>
                <a:lnTo>
                  <a:pt x="46" y="24"/>
                </a:lnTo>
                <a:lnTo>
                  <a:pt x="48" y="24"/>
                </a:lnTo>
                <a:lnTo>
                  <a:pt x="48" y="22"/>
                </a:lnTo>
                <a:lnTo>
                  <a:pt x="50" y="22"/>
                </a:lnTo>
                <a:lnTo>
                  <a:pt x="52" y="22"/>
                </a:lnTo>
                <a:lnTo>
                  <a:pt x="53" y="22"/>
                </a:lnTo>
                <a:lnTo>
                  <a:pt x="55" y="22"/>
                </a:lnTo>
                <a:lnTo>
                  <a:pt x="55" y="21"/>
                </a:lnTo>
                <a:lnTo>
                  <a:pt x="57" y="22"/>
                </a:lnTo>
                <a:lnTo>
                  <a:pt x="57" y="21"/>
                </a:lnTo>
                <a:lnTo>
                  <a:pt x="57" y="19"/>
                </a:lnTo>
                <a:lnTo>
                  <a:pt x="58" y="19"/>
                </a:lnTo>
                <a:lnTo>
                  <a:pt x="58" y="17"/>
                </a:lnTo>
                <a:lnTo>
                  <a:pt x="60" y="15"/>
                </a:lnTo>
                <a:lnTo>
                  <a:pt x="60" y="14"/>
                </a:lnTo>
                <a:lnTo>
                  <a:pt x="62" y="14"/>
                </a:lnTo>
                <a:lnTo>
                  <a:pt x="64" y="14"/>
                </a:lnTo>
                <a:lnTo>
                  <a:pt x="65" y="14"/>
                </a:lnTo>
                <a:lnTo>
                  <a:pt x="67" y="14"/>
                </a:lnTo>
                <a:lnTo>
                  <a:pt x="67" y="15"/>
                </a:lnTo>
                <a:lnTo>
                  <a:pt x="69" y="15"/>
                </a:lnTo>
                <a:lnTo>
                  <a:pt x="70" y="15"/>
                </a:lnTo>
                <a:lnTo>
                  <a:pt x="72" y="15"/>
                </a:lnTo>
                <a:lnTo>
                  <a:pt x="72" y="14"/>
                </a:lnTo>
                <a:lnTo>
                  <a:pt x="74" y="14"/>
                </a:lnTo>
                <a:lnTo>
                  <a:pt x="74" y="12"/>
                </a:lnTo>
                <a:lnTo>
                  <a:pt x="74" y="10"/>
                </a:lnTo>
                <a:lnTo>
                  <a:pt x="76" y="10"/>
                </a:lnTo>
                <a:lnTo>
                  <a:pt x="77" y="9"/>
                </a:lnTo>
                <a:lnTo>
                  <a:pt x="79" y="9"/>
                </a:lnTo>
                <a:lnTo>
                  <a:pt x="81" y="9"/>
                </a:lnTo>
                <a:lnTo>
                  <a:pt x="83" y="9"/>
                </a:lnTo>
                <a:lnTo>
                  <a:pt x="84" y="9"/>
                </a:lnTo>
                <a:lnTo>
                  <a:pt x="84" y="10"/>
                </a:lnTo>
                <a:lnTo>
                  <a:pt x="86" y="10"/>
                </a:lnTo>
                <a:lnTo>
                  <a:pt x="86" y="9"/>
                </a:lnTo>
                <a:lnTo>
                  <a:pt x="88" y="9"/>
                </a:lnTo>
                <a:lnTo>
                  <a:pt x="89" y="9"/>
                </a:lnTo>
                <a:lnTo>
                  <a:pt x="89" y="7"/>
                </a:lnTo>
                <a:lnTo>
                  <a:pt x="91" y="7"/>
                </a:lnTo>
                <a:lnTo>
                  <a:pt x="91" y="5"/>
                </a:lnTo>
                <a:lnTo>
                  <a:pt x="93" y="5"/>
                </a:lnTo>
                <a:lnTo>
                  <a:pt x="93" y="3"/>
                </a:lnTo>
                <a:lnTo>
                  <a:pt x="93" y="2"/>
                </a:lnTo>
                <a:lnTo>
                  <a:pt x="95" y="2"/>
                </a:lnTo>
                <a:lnTo>
                  <a:pt x="95" y="0"/>
                </a:lnTo>
                <a:lnTo>
                  <a:pt x="96" y="0"/>
                </a:lnTo>
                <a:lnTo>
                  <a:pt x="229" y="0"/>
                </a:lnTo>
                <a:close/>
              </a:path>
            </a:pathLst>
          </a:custGeom>
          <a:solidFill>
            <a:schemeClr val="tx2">
              <a:lumMod val="5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44"/>
          <p:cNvSpPr>
            <a:spLocks/>
          </p:cNvSpPr>
          <p:nvPr/>
        </p:nvSpPr>
        <p:spPr bwMode="auto">
          <a:xfrm>
            <a:off x="6475213" y="5655438"/>
            <a:ext cx="369280" cy="471542"/>
          </a:xfrm>
          <a:custGeom>
            <a:avLst/>
            <a:gdLst>
              <a:gd name="T0" fmla="*/ 115 w 195"/>
              <a:gd name="T1" fmla="*/ 1 h 249"/>
              <a:gd name="T2" fmla="*/ 126 w 195"/>
              <a:gd name="T3" fmla="*/ 5 h 249"/>
              <a:gd name="T4" fmla="*/ 136 w 195"/>
              <a:gd name="T5" fmla="*/ 5 h 249"/>
              <a:gd name="T6" fmla="*/ 138 w 195"/>
              <a:gd name="T7" fmla="*/ 17 h 249"/>
              <a:gd name="T8" fmla="*/ 150 w 195"/>
              <a:gd name="T9" fmla="*/ 19 h 249"/>
              <a:gd name="T10" fmla="*/ 158 w 195"/>
              <a:gd name="T11" fmla="*/ 26 h 249"/>
              <a:gd name="T12" fmla="*/ 162 w 195"/>
              <a:gd name="T13" fmla="*/ 32 h 249"/>
              <a:gd name="T14" fmla="*/ 164 w 195"/>
              <a:gd name="T15" fmla="*/ 45 h 249"/>
              <a:gd name="T16" fmla="*/ 167 w 195"/>
              <a:gd name="T17" fmla="*/ 51 h 249"/>
              <a:gd name="T18" fmla="*/ 172 w 195"/>
              <a:gd name="T19" fmla="*/ 60 h 249"/>
              <a:gd name="T20" fmla="*/ 179 w 195"/>
              <a:gd name="T21" fmla="*/ 65 h 249"/>
              <a:gd name="T22" fmla="*/ 186 w 195"/>
              <a:gd name="T23" fmla="*/ 65 h 249"/>
              <a:gd name="T24" fmla="*/ 189 w 195"/>
              <a:gd name="T25" fmla="*/ 74 h 249"/>
              <a:gd name="T26" fmla="*/ 188 w 195"/>
              <a:gd name="T27" fmla="*/ 82 h 249"/>
              <a:gd name="T28" fmla="*/ 191 w 195"/>
              <a:gd name="T29" fmla="*/ 96 h 249"/>
              <a:gd name="T30" fmla="*/ 191 w 195"/>
              <a:gd name="T31" fmla="*/ 106 h 249"/>
              <a:gd name="T32" fmla="*/ 195 w 195"/>
              <a:gd name="T33" fmla="*/ 117 h 249"/>
              <a:gd name="T34" fmla="*/ 189 w 195"/>
              <a:gd name="T35" fmla="*/ 129 h 249"/>
              <a:gd name="T36" fmla="*/ 179 w 195"/>
              <a:gd name="T37" fmla="*/ 134 h 249"/>
              <a:gd name="T38" fmla="*/ 174 w 195"/>
              <a:gd name="T39" fmla="*/ 146 h 249"/>
              <a:gd name="T40" fmla="*/ 176 w 195"/>
              <a:gd name="T41" fmla="*/ 156 h 249"/>
              <a:gd name="T42" fmla="*/ 174 w 195"/>
              <a:gd name="T43" fmla="*/ 182 h 249"/>
              <a:gd name="T44" fmla="*/ 169 w 195"/>
              <a:gd name="T45" fmla="*/ 208 h 249"/>
              <a:gd name="T46" fmla="*/ 176 w 195"/>
              <a:gd name="T47" fmla="*/ 230 h 249"/>
              <a:gd name="T48" fmla="*/ 160 w 195"/>
              <a:gd name="T49" fmla="*/ 249 h 249"/>
              <a:gd name="T50" fmla="*/ 143 w 195"/>
              <a:gd name="T51" fmla="*/ 244 h 249"/>
              <a:gd name="T52" fmla="*/ 134 w 195"/>
              <a:gd name="T53" fmla="*/ 236 h 249"/>
              <a:gd name="T54" fmla="*/ 131 w 195"/>
              <a:gd name="T55" fmla="*/ 232 h 249"/>
              <a:gd name="T56" fmla="*/ 126 w 195"/>
              <a:gd name="T57" fmla="*/ 222 h 249"/>
              <a:gd name="T58" fmla="*/ 121 w 195"/>
              <a:gd name="T59" fmla="*/ 217 h 249"/>
              <a:gd name="T60" fmla="*/ 109 w 195"/>
              <a:gd name="T61" fmla="*/ 208 h 249"/>
              <a:gd name="T62" fmla="*/ 100 w 195"/>
              <a:gd name="T63" fmla="*/ 201 h 249"/>
              <a:gd name="T64" fmla="*/ 90 w 195"/>
              <a:gd name="T65" fmla="*/ 194 h 249"/>
              <a:gd name="T66" fmla="*/ 81 w 195"/>
              <a:gd name="T67" fmla="*/ 186 h 249"/>
              <a:gd name="T68" fmla="*/ 69 w 195"/>
              <a:gd name="T69" fmla="*/ 181 h 249"/>
              <a:gd name="T70" fmla="*/ 62 w 195"/>
              <a:gd name="T71" fmla="*/ 168 h 249"/>
              <a:gd name="T72" fmla="*/ 57 w 195"/>
              <a:gd name="T73" fmla="*/ 160 h 249"/>
              <a:gd name="T74" fmla="*/ 57 w 195"/>
              <a:gd name="T75" fmla="*/ 150 h 249"/>
              <a:gd name="T76" fmla="*/ 48 w 195"/>
              <a:gd name="T77" fmla="*/ 139 h 249"/>
              <a:gd name="T78" fmla="*/ 38 w 195"/>
              <a:gd name="T79" fmla="*/ 132 h 249"/>
              <a:gd name="T80" fmla="*/ 26 w 195"/>
              <a:gd name="T81" fmla="*/ 125 h 249"/>
              <a:gd name="T82" fmla="*/ 21 w 195"/>
              <a:gd name="T83" fmla="*/ 113 h 249"/>
              <a:gd name="T84" fmla="*/ 12 w 195"/>
              <a:gd name="T85" fmla="*/ 103 h 249"/>
              <a:gd name="T86" fmla="*/ 10 w 195"/>
              <a:gd name="T87" fmla="*/ 96 h 249"/>
              <a:gd name="T88" fmla="*/ 5 w 195"/>
              <a:gd name="T89" fmla="*/ 84 h 249"/>
              <a:gd name="T90" fmla="*/ 2 w 195"/>
              <a:gd name="T91" fmla="*/ 74 h 249"/>
              <a:gd name="T92" fmla="*/ 12 w 195"/>
              <a:gd name="T93" fmla="*/ 67 h 249"/>
              <a:gd name="T94" fmla="*/ 19 w 195"/>
              <a:gd name="T95" fmla="*/ 63 h 249"/>
              <a:gd name="T96" fmla="*/ 26 w 195"/>
              <a:gd name="T97" fmla="*/ 55 h 249"/>
              <a:gd name="T98" fmla="*/ 29 w 195"/>
              <a:gd name="T99" fmla="*/ 45 h 249"/>
              <a:gd name="T100" fmla="*/ 35 w 195"/>
              <a:gd name="T101" fmla="*/ 39 h 249"/>
              <a:gd name="T102" fmla="*/ 41 w 195"/>
              <a:gd name="T103" fmla="*/ 32 h 249"/>
              <a:gd name="T104" fmla="*/ 52 w 195"/>
              <a:gd name="T105" fmla="*/ 29 h 249"/>
              <a:gd name="T106" fmla="*/ 60 w 195"/>
              <a:gd name="T107" fmla="*/ 32 h 249"/>
              <a:gd name="T108" fmla="*/ 69 w 195"/>
              <a:gd name="T109" fmla="*/ 27 h 249"/>
              <a:gd name="T110" fmla="*/ 79 w 195"/>
              <a:gd name="T111" fmla="*/ 20 h 249"/>
              <a:gd name="T112" fmla="*/ 90 w 195"/>
              <a:gd name="T113" fmla="*/ 14 h 249"/>
              <a:gd name="T114" fmla="*/ 97 w 195"/>
              <a:gd name="T115" fmla="*/ 7 h 249"/>
              <a:gd name="T116" fmla="*/ 105 w 195"/>
              <a:gd name="T117" fmla="*/ 1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5" h="249">
                <a:moveTo>
                  <a:pt x="107" y="1"/>
                </a:moveTo>
                <a:lnTo>
                  <a:pt x="109" y="1"/>
                </a:lnTo>
                <a:lnTo>
                  <a:pt x="109" y="3"/>
                </a:lnTo>
                <a:lnTo>
                  <a:pt x="110" y="3"/>
                </a:lnTo>
                <a:lnTo>
                  <a:pt x="112" y="3"/>
                </a:lnTo>
                <a:lnTo>
                  <a:pt x="112" y="5"/>
                </a:lnTo>
                <a:lnTo>
                  <a:pt x="112" y="3"/>
                </a:lnTo>
                <a:lnTo>
                  <a:pt x="114" y="3"/>
                </a:lnTo>
                <a:lnTo>
                  <a:pt x="115" y="3"/>
                </a:lnTo>
                <a:lnTo>
                  <a:pt x="115" y="1"/>
                </a:lnTo>
                <a:lnTo>
                  <a:pt x="117" y="1"/>
                </a:lnTo>
                <a:lnTo>
                  <a:pt x="119" y="1"/>
                </a:lnTo>
                <a:lnTo>
                  <a:pt x="121" y="1"/>
                </a:lnTo>
                <a:lnTo>
                  <a:pt x="122" y="1"/>
                </a:lnTo>
                <a:lnTo>
                  <a:pt x="122" y="3"/>
                </a:lnTo>
                <a:lnTo>
                  <a:pt x="121" y="3"/>
                </a:lnTo>
                <a:lnTo>
                  <a:pt x="122" y="3"/>
                </a:lnTo>
                <a:lnTo>
                  <a:pt x="124" y="3"/>
                </a:lnTo>
                <a:lnTo>
                  <a:pt x="126" y="3"/>
                </a:lnTo>
                <a:lnTo>
                  <a:pt x="126" y="5"/>
                </a:lnTo>
                <a:lnTo>
                  <a:pt x="126" y="3"/>
                </a:lnTo>
                <a:lnTo>
                  <a:pt x="128" y="3"/>
                </a:lnTo>
                <a:lnTo>
                  <a:pt x="129" y="3"/>
                </a:lnTo>
                <a:lnTo>
                  <a:pt x="131" y="1"/>
                </a:lnTo>
                <a:lnTo>
                  <a:pt x="131" y="0"/>
                </a:lnTo>
                <a:lnTo>
                  <a:pt x="133" y="1"/>
                </a:lnTo>
                <a:lnTo>
                  <a:pt x="134" y="1"/>
                </a:lnTo>
                <a:lnTo>
                  <a:pt x="136" y="1"/>
                </a:lnTo>
                <a:lnTo>
                  <a:pt x="136" y="3"/>
                </a:lnTo>
                <a:lnTo>
                  <a:pt x="136" y="5"/>
                </a:lnTo>
                <a:lnTo>
                  <a:pt x="134" y="5"/>
                </a:lnTo>
                <a:lnTo>
                  <a:pt x="134" y="7"/>
                </a:lnTo>
                <a:lnTo>
                  <a:pt x="134" y="8"/>
                </a:lnTo>
                <a:lnTo>
                  <a:pt x="134" y="10"/>
                </a:lnTo>
                <a:lnTo>
                  <a:pt x="136" y="10"/>
                </a:lnTo>
                <a:lnTo>
                  <a:pt x="138" y="10"/>
                </a:lnTo>
                <a:lnTo>
                  <a:pt x="138" y="12"/>
                </a:lnTo>
                <a:lnTo>
                  <a:pt x="138" y="14"/>
                </a:lnTo>
                <a:lnTo>
                  <a:pt x="138" y="15"/>
                </a:lnTo>
                <a:lnTo>
                  <a:pt x="138" y="17"/>
                </a:lnTo>
                <a:lnTo>
                  <a:pt x="140" y="17"/>
                </a:lnTo>
                <a:lnTo>
                  <a:pt x="140" y="15"/>
                </a:lnTo>
                <a:lnTo>
                  <a:pt x="141" y="15"/>
                </a:lnTo>
                <a:lnTo>
                  <a:pt x="141" y="17"/>
                </a:lnTo>
                <a:lnTo>
                  <a:pt x="143" y="17"/>
                </a:lnTo>
                <a:lnTo>
                  <a:pt x="145" y="17"/>
                </a:lnTo>
                <a:lnTo>
                  <a:pt x="146" y="17"/>
                </a:lnTo>
                <a:lnTo>
                  <a:pt x="148" y="17"/>
                </a:lnTo>
                <a:lnTo>
                  <a:pt x="148" y="19"/>
                </a:lnTo>
                <a:lnTo>
                  <a:pt x="150" y="19"/>
                </a:lnTo>
                <a:lnTo>
                  <a:pt x="152" y="19"/>
                </a:lnTo>
                <a:lnTo>
                  <a:pt x="153" y="19"/>
                </a:lnTo>
                <a:lnTo>
                  <a:pt x="153" y="20"/>
                </a:lnTo>
                <a:lnTo>
                  <a:pt x="155" y="20"/>
                </a:lnTo>
                <a:lnTo>
                  <a:pt x="155" y="22"/>
                </a:lnTo>
                <a:lnTo>
                  <a:pt x="155" y="24"/>
                </a:lnTo>
                <a:lnTo>
                  <a:pt x="157" y="22"/>
                </a:lnTo>
                <a:lnTo>
                  <a:pt x="157" y="24"/>
                </a:lnTo>
                <a:lnTo>
                  <a:pt x="158" y="24"/>
                </a:lnTo>
                <a:lnTo>
                  <a:pt x="158" y="26"/>
                </a:lnTo>
                <a:lnTo>
                  <a:pt x="158" y="27"/>
                </a:lnTo>
                <a:lnTo>
                  <a:pt x="157" y="27"/>
                </a:lnTo>
                <a:lnTo>
                  <a:pt x="157" y="29"/>
                </a:lnTo>
                <a:lnTo>
                  <a:pt x="158" y="29"/>
                </a:lnTo>
                <a:lnTo>
                  <a:pt x="160" y="29"/>
                </a:lnTo>
                <a:lnTo>
                  <a:pt x="160" y="31"/>
                </a:lnTo>
                <a:lnTo>
                  <a:pt x="162" y="31"/>
                </a:lnTo>
                <a:lnTo>
                  <a:pt x="162" y="32"/>
                </a:lnTo>
                <a:lnTo>
                  <a:pt x="164" y="32"/>
                </a:lnTo>
                <a:lnTo>
                  <a:pt x="162" y="32"/>
                </a:lnTo>
                <a:lnTo>
                  <a:pt x="162" y="34"/>
                </a:lnTo>
                <a:lnTo>
                  <a:pt x="162" y="36"/>
                </a:lnTo>
                <a:lnTo>
                  <a:pt x="160" y="36"/>
                </a:lnTo>
                <a:lnTo>
                  <a:pt x="162" y="36"/>
                </a:lnTo>
                <a:lnTo>
                  <a:pt x="162" y="38"/>
                </a:lnTo>
                <a:lnTo>
                  <a:pt x="162" y="39"/>
                </a:lnTo>
                <a:lnTo>
                  <a:pt x="162" y="41"/>
                </a:lnTo>
                <a:lnTo>
                  <a:pt x="162" y="43"/>
                </a:lnTo>
                <a:lnTo>
                  <a:pt x="162" y="45"/>
                </a:lnTo>
                <a:lnTo>
                  <a:pt x="164" y="45"/>
                </a:lnTo>
                <a:lnTo>
                  <a:pt x="164" y="46"/>
                </a:lnTo>
                <a:lnTo>
                  <a:pt x="164" y="48"/>
                </a:lnTo>
                <a:lnTo>
                  <a:pt x="164" y="50"/>
                </a:lnTo>
                <a:lnTo>
                  <a:pt x="162" y="50"/>
                </a:lnTo>
                <a:lnTo>
                  <a:pt x="164" y="50"/>
                </a:lnTo>
                <a:lnTo>
                  <a:pt x="164" y="51"/>
                </a:lnTo>
                <a:lnTo>
                  <a:pt x="164" y="50"/>
                </a:lnTo>
                <a:lnTo>
                  <a:pt x="165" y="50"/>
                </a:lnTo>
                <a:lnTo>
                  <a:pt x="165" y="51"/>
                </a:lnTo>
                <a:lnTo>
                  <a:pt x="167" y="51"/>
                </a:lnTo>
                <a:lnTo>
                  <a:pt x="169" y="51"/>
                </a:lnTo>
                <a:lnTo>
                  <a:pt x="167" y="51"/>
                </a:lnTo>
                <a:lnTo>
                  <a:pt x="167" y="53"/>
                </a:lnTo>
                <a:lnTo>
                  <a:pt x="167" y="55"/>
                </a:lnTo>
                <a:lnTo>
                  <a:pt x="169" y="55"/>
                </a:lnTo>
                <a:lnTo>
                  <a:pt x="169" y="57"/>
                </a:lnTo>
                <a:lnTo>
                  <a:pt x="171" y="57"/>
                </a:lnTo>
                <a:lnTo>
                  <a:pt x="171" y="58"/>
                </a:lnTo>
                <a:lnTo>
                  <a:pt x="172" y="58"/>
                </a:lnTo>
                <a:lnTo>
                  <a:pt x="172" y="60"/>
                </a:lnTo>
                <a:lnTo>
                  <a:pt x="172" y="62"/>
                </a:lnTo>
                <a:lnTo>
                  <a:pt x="174" y="62"/>
                </a:lnTo>
                <a:lnTo>
                  <a:pt x="174" y="63"/>
                </a:lnTo>
                <a:lnTo>
                  <a:pt x="176" y="63"/>
                </a:lnTo>
                <a:lnTo>
                  <a:pt x="176" y="62"/>
                </a:lnTo>
                <a:lnTo>
                  <a:pt x="177" y="63"/>
                </a:lnTo>
                <a:lnTo>
                  <a:pt x="176" y="63"/>
                </a:lnTo>
                <a:lnTo>
                  <a:pt x="176" y="65"/>
                </a:lnTo>
                <a:lnTo>
                  <a:pt x="177" y="65"/>
                </a:lnTo>
                <a:lnTo>
                  <a:pt x="179" y="65"/>
                </a:lnTo>
                <a:lnTo>
                  <a:pt x="179" y="67"/>
                </a:lnTo>
                <a:lnTo>
                  <a:pt x="177" y="67"/>
                </a:lnTo>
                <a:lnTo>
                  <a:pt x="179" y="67"/>
                </a:lnTo>
                <a:lnTo>
                  <a:pt x="179" y="69"/>
                </a:lnTo>
                <a:lnTo>
                  <a:pt x="181" y="69"/>
                </a:lnTo>
                <a:lnTo>
                  <a:pt x="183" y="69"/>
                </a:lnTo>
                <a:lnTo>
                  <a:pt x="183" y="67"/>
                </a:lnTo>
                <a:lnTo>
                  <a:pt x="184" y="67"/>
                </a:lnTo>
                <a:lnTo>
                  <a:pt x="184" y="65"/>
                </a:lnTo>
                <a:lnTo>
                  <a:pt x="186" y="65"/>
                </a:lnTo>
                <a:lnTo>
                  <a:pt x="188" y="65"/>
                </a:lnTo>
                <a:lnTo>
                  <a:pt x="188" y="67"/>
                </a:lnTo>
                <a:lnTo>
                  <a:pt x="189" y="67"/>
                </a:lnTo>
                <a:lnTo>
                  <a:pt x="191" y="69"/>
                </a:lnTo>
                <a:lnTo>
                  <a:pt x="189" y="69"/>
                </a:lnTo>
                <a:lnTo>
                  <a:pt x="188" y="69"/>
                </a:lnTo>
                <a:lnTo>
                  <a:pt x="188" y="70"/>
                </a:lnTo>
                <a:lnTo>
                  <a:pt x="188" y="72"/>
                </a:lnTo>
                <a:lnTo>
                  <a:pt x="188" y="74"/>
                </a:lnTo>
                <a:lnTo>
                  <a:pt x="189" y="74"/>
                </a:lnTo>
                <a:lnTo>
                  <a:pt x="189" y="75"/>
                </a:lnTo>
                <a:lnTo>
                  <a:pt x="189" y="77"/>
                </a:lnTo>
                <a:lnTo>
                  <a:pt x="189" y="79"/>
                </a:lnTo>
                <a:lnTo>
                  <a:pt x="188" y="79"/>
                </a:lnTo>
                <a:lnTo>
                  <a:pt x="188" y="77"/>
                </a:lnTo>
                <a:lnTo>
                  <a:pt x="186" y="77"/>
                </a:lnTo>
                <a:lnTo>
                  <a:pt x="186" y="79"/>
                </a:lnTo>
                <a:lnTo>
                  <a:pt x="186" y="81"/>
                </a:lnTo>
                <a:lnTo>
                  <a:pt x="188" y="81"/>
                </a:lnTo>
                <a:lnTo>
                  <a:pt x="188" y="82"/>
                </a:lnTo>
                <a:lnTo>
                  <a:pt x="188" y="84"/>
                </a:lnTo>
                <a:lnTo>
                  <a:pt x="188" y="86"/>
                </a:lnTo>
                <a:lnTo>
                  <a:pt x="188" y="88"/>
                </a:lnTo>
                <a:lnTo>
                  <a:pt x="188" y="89"/>
                </a:lnTo>
                <a:lnTo>
                  <a:pt x="189" y="89"/>
                </a:lnTo>
                <a:lnTo>
                  <a:pt x="189" y="91"/>
                </a:lnTo>
                <a:lnTo>
                  <a:pt x="189" y="93"/>
                </a:lnTo>
                <a:lnTo>
                  <a:pt x="191" y="93"/>
                </a:lnTo>
                <a:lnTo>
                  <a:pt x="191" y="94"/>
                </a:lnTo>
                <a:lnTo>
                  <a:pt x="191" y="96"/>
                </a:lnTo>
                <a:lnTo>
                  <a:pt x="189" y="96"/>
                </a:lnTo>
                <a:lnTo>
                  <a:pt x="189" y="98"/>
                </a:lnTo>
                <a:lnTo>
                  <a:pt x="191" y="98"/>
                </a:lnTo>
                <a:lnTo>
                  <a:pt x="191" y="100"/>
                </a:lnTo>
                <a:lnTo>
                  <a:pt x="193" y="100"/>
                </a:lnTo>
                <a:lnTo>
                  <a:pt x="193" y="101"/>
                </a:lnTo>
                <a:lnTo>
                  <a:pt x="193" y="103"/>
                </a:lnTo>
                <a:lnTo>
                  <a:pt x="191" y="103"/>
                </a:lnTo>
                <a:lnTo>
                  <a:pt x="191" y="105"/>
                </a:lnTo>
                <a:lnTo>
                  <a:pt x="191" y="106"/>
                </a:lnTo>
                <a:lnTo>
                  <a:pt x="191" y="108"/>
                </a:lnTo>
                <a:lnTo>
                  <a:pt x="189" y="108"/>
                </a:lnTo>
                <a:lnTo>
                  <a:pt x="189" y="110"/>
                </a:lnTo>
                <a:lnTo>
                  <a:pt x="191" y="110"/>
                </a:lnTo>
                <a:lnTo>
                  <a:pt x="191" y="112"/>
                </a:lnTo>
                <a:lnTo>
                  <a:pt x="193" y="112"/>
                </a:lnTo>
                <a:lnTo>
                  <a:pt x="195" y="112"/>
                </a:lnTo>
                <a:lnTo>
                  <a:pt x="195" y="113"/>
                </a:lnTo>
                <a:lnTo>
                  <a:pt x="195" y="115"/>
                </a:lnTo>
                <a:lnTo>
                  <a:pt x="195" y="117"/>
                </a:lnTo>
                <a:lnTo>
                  <a:pt x="195" y="119"/>
                </a:lnTo>
                <a:lnTo>
                  <a:pt x="195" y="120"/>
                </a:lnTo>
                <a:lnTo>
                  <a:pt x="195" y="122"/>
                </a:lnTo>
                <a:lnTo>
                  <a:pt x="195" y="124"/>
                </a:lnTo>
                <a:lnTo>
                  <a:pt x="195" y="125"/>
                </a:lnTo>
                <a:lnTo>
                  <a:pt x="193" y="125"/>
                </a:lnTo>
                <a:lnTo>
                  <a:pt x="191" y="125"/>
                </a:lnTo>
                <a:lnTo>
                  <a:pt x="191" y="127"/>
                </a:lnTo>
                <a:lnTo>
                  <a:pt x="189" y="127"/>
                </a:lnTo>
                <a:lnTo>
                  <a:pt x="189" y="129"/>
                </a:lnTo>
                <a:lnTo>
                  <a:pt x="191" y="129"/>
                </a:lnTo>
                <a:lnTo>
                  <a:pt x="191" y="131"/>
                </a:lnTo>
                <a:lnTo>
                  <a:pt x="189" y="131"/>
                </a:lnTo>
                <a:lnTo>
                  <a:pt x="188" y="131"/>
                </a:lnTo>
                <a:lnTo>
                  <a:pt x="186" y="131"/>
                </a:lnTo>
                <a:lnTo>
                  <a:pt x="184" y="131"/>
                </a:lnTo>
                <a:lnTo>
                  <a:pt x="183" y="132"/>
                </a:lnTo>
                <a:lnTo>
                  <a:pt x="181" y="132"/>
                </a:lnTo>
                <a:lnTo>
                  <a:pt x="181" y="134"/>
                </a:lnTo>
                <a:lnTo>
                  <a:pt x="179" y="134"/>
                </a:lnTo>
                <a:lnTo>
                  <a:pt x="179" y="136"/>
                </a:lnTo>
                <a:lnTo>
                  <a:pt x="177" y="136"/>
                </a:lnTo>
                <a:lnTo>
                  <a:pt x="177" y="137"/>
                </a:lnTo>
                <a:lnTo>
                  <a:pt x="177" y="139"/>
                </a:lnTo>
                <a:lnTo>
                  <a:pt x="176" y="139"/>
                </a:lnTo>
                <a:lnTo>
                  <a:pt x="176" y="141"/>
                </a:lnTo>
                <a:lnTo>
                  <a:pt x="176" y="143"/>
                </a:lnTo>
                <a:lnTo>
                  <a:pt x="174" y="143"/>
                </a:lnTo>
                <a:lnTo>
                  <a:pt x="174" y="144"/>
                </a:lnTo>
                <a:lnTo>
                  <a:pt x="174" y="146"/>
                </a:lnTo>
                <a:lnTo>
                  <a:pt x="174" y="148"/>
                </a:lnTo>
                <a:lnTo>
                  <a:pt x="172" y="150"/>
                </a:lnTo>
                <a:lnTo>
                  <a:pt x="171" y="150"/>
                </a:lnTo>
                <a:lnTo>
                  <a:pt x="171" y="151"/>
                </a:lnTo>
                <a:lnTo>
                  <a:pt x="172" y="151"/>
                </a:lnTo>
                <a:lnTo>
                  <a:pt x="172" y="153"/>
                </a:lnTo>
                <a:lnTo>
                  <a:pt x="174" y="153"/>
                </a:lnTo>
                <a:lnTo>
                  <a:pt x="176" y="153"/>
                </a:lnTo>
                <a:lnTo>
                  <a:pt x="176" y="155"/>
                </a:lnTo>
                <a:lnTo>
                  <a:pt x="176" y="156"/>
                </a:lnTo>
                <a:lnTo>
                  <a:pt x="176" y="158"/>
                </a:lnTo>
                <a:lnTo>
                  <a:pt x="183" y="165"/>
                </a:lnTo>
                <a:lnTo>
                  <a:pt x="181" y="167"/>
                </a:lnTo>
                <a:lnTo>
                  <a:pt x="179" y="167"/>
                </a:lnTo>
                <a:lnTo>
                  <a:pt x="177" y="168"/>
                </a:lnTo>
                <a:lnTo>
                  <a:pt x="177" y="172"/>
                </a:lnTo>
                <a:lnTo>
                  <a:pt x="176" y="174"/>
                </a:lnTo>
                <a:lnTo>
                  <a:pt x="176" y="177"/>
                </a:lnTo>
                <a:lnTo>
                  <a:pt x="174" y="179"/>
                </a:lnTo>
                <a:lnTo>
                  <a:pt x="174" y="182"/>
                </a:lnTo>
                <a:lnTo>
                  <a:pt x="174" y="184"/>
                </a:lnTo>
                <a:lnTo>
                  <a:pt x="174" y="187"/>
                </a:lnTo>
                <a:lnTo>
                  <a:pt x="174" y="189"/>
                </a:lnTo>
                <a:lnTo>
                  <a:pt x="174" y="193"/>
                </a:lnTo>
                <a:lnTo>
                  <a:pt x="172" y="194"/>
                </a:lnTo>
                <a:lnTo>
                  <a:pt x="172" y="198"/>
                </a:lnTo>
                <a:lnTo>
                  <a:pt x="171" y="201"/>
                </a:lnTo>
                <a:lnTo>
                  <a:pt x="171" y="203"/>
                </a:lnTo>
                <a:lnTo>
                  <a:pt x="169" y="205"/>
                </a:lnTo>
                <a:lnTo>
                  <a:pt x="169" y="208"/>
                </a:lnTo>
                <a:lnTo>
                  <a:pt x="169" y="211"/>
                </a:lnTo>
                <a:lnTo>
                  <a:pt x="167" y="213"/>
                </a:lnTo>
                <a:lnTo>
                  <a:pt x="167" y="217"/>
                </a:lnTo>
                <a:lnTo>
                  <a:pt x="167" y="220"/>
                </a:lnTo>
                <a:lnTo>
                  <a:pt x="169" y="222"/>
                </a:lnTo>
                <a:lnTo>
                  <a:pt x="169" y="224"/>
                </a:lnTo>
                <a:lnTo>
                  <a:pt x="171" y="225"/>
                </a:lnTo>
                <a:lnTo>
                  <a:pt x="172" y="227"/>
                </a:lnTo>
                <a:lnTo>
                  <a:pt x="174" y="229"/>
                </a:lnTo>
                <a:lnTo>
                  <a:pt x="176" y="230"/>
                </a:lnTo>
                <a:lnTo>
                  <a:pt x="174" y="232"/>
                </a:lnTo>
                <a:lnTo>
                  <a:pt x="172" y="234"/>
                </a:lnTo>
                <a:lnTo>
                  <a:pt x="171" y="236"/>
                </a:lnTo>
                <a:lnTo>
                  <a:pt x="169" y="237"/>
                </a:lnTo>
                <a:lnTo>
                  <a:pt x="167" y="239"/>
                </a:lnTo>
                <a:lnTo>
                  <a:pt x="165" y="241"/>
                </a:lnTo>
                <a:lnTo>
                  <a:pt x="164" y="242"/>
                </a:lnTo>
                <a:lnTo>
                  <a:pt x="162" y="244"/>
                </a:lnTo>
                <a:lnTo>
                  <a:pt x="162" y="246"/>
                </a:lnTo>
                <a:lnTo>
                  <a:pt x="160" y="249"/>
                </a:lnTo>
                <a:lnTo>
                  <a:pt x="152" y="248"/>
                </a:lnTo>
                <a:lnTo>
                  <a:pt x="150" y="248"/>
                </a:lnTo>
                <a:lnTo>
                  <a:pt x="150" y="249"/>
                </a:lnTo>
                <a:lnTo>
                  <a:pt x="148" y="249"/>
                </a:lnTo>
                <a:lnTo>
                  <a:pt x="146" y="249"/>
                </a:lnTo>
                <a:lnTo>
                  <a:pt x="146" y="248"/>
                </a:lnTo>
                <a:lnTo>
                  <a:pt x="146" y="246"/>
                </a:lnTo>
                <a:lnTo>
                  <a:pt x="145" y="246"/>
                </a:lnTo>
                <a:lnTo>
                  <a:pt x="143" y="246"/>
                </a:lnTo>
                <a:lnTo>
                  <a:pt x="143" y="244"/>
                </a:lnTo>
                <a:lnTo>
                  <a:pt x="143" y="242"/>
                </a:lnTo>
                <a:lnTo>
                  <a:pt x="143" y="241"/>
                </a:lnTo>
                <a:lnTo>
                  <a:pt x="141" y="241"/>
                </a:lnTo>
                <a:lnTo>
                  <a:pt x="141" y="239"/>
                </a:lnTo>
                <a:lnTo>
                  <a:pt x="140" y="239"/>
                </a:lnTo>
                <a:lnTo>
                  <a:pt x="140" y="237"/>
                </a:lnTo>
                <a:lnTo>
                  <a:pt x="138" y="237"/>
                </a:lnTo>
                <a:lnTo>
                  <a:pt x="136" y="237"/>
                </a:lnTo>
                <a:lnTo>
                  <a:pt x="136" y="236"/>
                </a:lnTo>
                <a:lnTo>
                  <a:pt x="134" y="236"/>
                </a:lnTo>
                <a:lnTo>
                  <a:pt x="133" y="236"/>
                </a:lnTo>
                <a:lnTo>
                  <a:pt x="131" y="236"/>
                </a:lnTo>
                <a:lnTo>
                  <a:pt x="129" y="236"/>
                </a:lnTo>
                <a:lnTo>
                  <a:pt x="128" y="236"/>
                </a:lnTo>
                <a:lnTo>
                  <a:pt x="129" y="236"/>
                </a:lnTo>
                <a:lnTo>
                  <a:pt x="129" y="234"/>
                </a:lnTo>
                <a:lnTo>
                  <a:pt x="128" y="234"/>
                </a:lnTo>
                <a:lnTo>
                  <a:pt x="128" y="232"/>
                </a:lnTo>
                <a:lnTo>
                  <a:pt x="129" y="232"/>
                </a:lnTo>
                <a:lnTo>
                  <a:pt x="131" y="232"/>
                </a:lnTo>
                <a:lnTo>
                  <a:pt x="131" y="230"/>
                </a:lnTo>
                <a:lnTo>
                  <a:pt x="131" y="229"/>
                </a:lnTo>
                <a:lnTo>
                  <a:pt x="129" y="229"/>
                </a:lnTo>
                <a:lnTo>
                  <a:pt x="129" y="227"/>
                </a:lnTo>
                <a:lnTo>
                  <a:pt x="131" y="227"/>
                </a:lnTo>
                <a:lnTo>
                  <a:pt x="129" y="227"/>
                </a:lnTo>
                <a:lnTo>
                  <a:pt x="129" y="225"/>
                </a:lnTo>
                <a:lnTo>
                  <a:pt x="128" y="224"/>
                </a:lnTo>
                <a:lnTo>
                  <a:pt x="126" y="224"/>
                </a:lnTo>
                <a:lnTo>
                  <a:pt x="126" y="222"/>
                </a:lnTo>
                <a:lnTo>
                  <a:pt x="124" y="222"/>
                </a:lnTo>
                <a:lnTo>
                  <a:pt x="124" y="220"/>
                </a:lnTo>
                <a:lnTo>
                  <a:pt x="126" y="220"/>
                </a:lnTo>
                <a:lnTo>
                  <a:pt x="124" y="220"/>
                </a:lnTo>
                <a:lnTo>
                  <a:pt x="124" y="218"/>
                </a:lnTo>
                <a:lnTo>
                  <a:pt x="122" y="218"/>
                </a:lnTo>
                <a:lnTo>
                  <a:pt x="122" y="217"/>
                </a:lnTo>
                <a:lnTo>
                  <a:pt x="121" y="217"/>
                </a:lnTo>
                <a:lnTo>
                  <a:pt x="119" y="217"/>
                </a:lnTo>
                <a:lnTo>
                  <a:pt x="121" y="217"/>
                </a:lnTo>
                <a:lnTo>
                  <a:pt x="119" y="215"/>
                </a:lnTo>
                <a:lnTo>
                  <a:pt x="117" y="215"/>
                </a:lnTo>
                <a:lnTo>
                  <a:pt x="115" y="215"/>
                </a:lnTo>
                <a:lnTo>
                  <a:pt x="115" y="213"/>
                </a:lnTo>
                <a:lnTo>
                  <a:pt x="114" y="213"/>
                </a:lnTo>
                <a:lnTo>
                  <a:pt x="112" y="211"/>
                </a:lnTo>
                <a:lnTo>
                  <a:pt x="110" y="211"/>
                </a:lnTo>
                <a:lnTo>
                  <a:pt x="110" y="210"/>
                </a:lnTo>
                <a:lnTo>
                  <a:pt x="109" y="210"/>
                </a:lnTo>
                <a:lnTo>
                  <a:pt x="109" y="208"/>
                </a:lnTo>
                <a:lnTo>
                  <a:pt x="107" y="208"/>
                </a:lnTo>
                <a:lnTo>
                  <a:pt x="105" y="206"/>
                </a:lnTo>
                <a:lnTo>
                  <a:pt x="103" y="206"/>
                </a:lnTo>
                <a:lnTo>
                  <a:pt x="105" y="206"/>
                </a:lnTo>
                <a:lnTo>
                  <a:pt x="105" y="205"/>
                </a:lnTo>
                <a:lnTo>
                  <a:pt x="103" y="205"/>
                </a:lnTo>
                <a:lnTo>
                  <a:pt x="103" y="203"/>
                </a:lnTo>
                <a:lnTo>
                  <a:pt x="102" y="203"/>
                </a:lnTo>
                <a:lnTo>
                  <a:pt x="100" y="203"/>
                </a:lnTo>
                <a:lnTo>
                  <a:pt x="100" y="201"/>
                </a:lnTo>
                <a:lnTo>
                  <a:pt x="98" y="201"/>
                </a:lnTo>
                <a:lnTo>
                  <a:pt x="98" y="199"/>
                </a:lnTo>
                <a:lnTo>
                  <a:pt x="97" y="199"/>
                </a:lnTo>
                <a:lnTo>
                  <a:pt x="97" y="198"/>
                </a:lnTo>
                <a:lnTo>
                  <a:pt x="97" y="196"/>
                </a:lnTo>
                <a:lnTo>
                  <a:pt x="95" y="196"/>
                </a:lnTo>
                <a:lnTo>
                  <a:pt x="93" y="196"/>
                </a:lnTo>
                <a:lnTo>
                  <a:pt x="91" y="196"/>
                </a:lnTo>
                <a:lnTo>
                  <a:pt x="91" y="194"/>
                </a:lnTo>
                <a:lnTo>
                  <a:pt x="90" y="194"/>
                </a:lnTo>
                <a:lnTo>
                  <a:pt x="88" y="194"/>
                </a:lnTo>
                <a:lnTo>
                  <a:pt x="88" y="193"/>
                </a:lnTo>
                <a:lnTo>
                  <a:pt x="86" y="193"/>
                </a:lnTo>
                <a:lnTo>
                  <a:pt x="86" y="191"/>
                </a:lnTo>
                <a:lnTo>
                  <a:pt x="84" y="191"/>
                </a:lnTo>
                <a:lnTo>
                  <a:pt x="84" y="189"/>
                </a:lnTo>
                <a:lnTo>
                  <a:pt x="83" y="189"/>
                </a:lnTo>
                <a:lnTo>
                  <a:pt x="83" y="187"/>
                </a:lnTo>
                <a:lnTo>
                  <a:pt x="81" y="187"/>
                </a:lnTo>
                <a:lnTo>
                  <a:pt x="81" y="186"/>
                </a:lnTo>
                <a:lnTo>
                  <a:pt x="79" y="186"/>
                </a:lnTo>
                <a:lnTo>
                  <a:pt x="78" y="186"/>
                </a:lnTo>
                <a:lnTo>
                  <a:pt x="76" y="186"/>
                </a:lnTo>
                <a:lnTo>
                  <a:pt x="76" y="184"/>
                </a:lnTo>
                <a:lnTo>
                  <a:pt x="74" y="184"/>
                </a:lnTo>
                <a:lnTo>
                  <a:pt x="72" y="184"/>
                </a:lnTo>
                <a:lnTo>
                  <a:pt x="72" y="182"/>
                </a:lnTo>
                <a:lnTo>
                  <a:pt x="71" y="182"/>
                </a:lnTo>
                <a:lnTo>
                  <a:pt x="71" y="181"/>
                </a:lnTo>
                <a:lnTo>
                  <a:pt x="69" y="181"/>
                </a:lnTo>
                <a:lnTo>
                  <a:pt x="69" y="179"/>
                </a:lnTo>
                <a:lnTo>
                  <a:pt x="69" y="177"/>
                </a:lnTo>
                <a:lnTo>
                  <a:pt x="67" y="177"/>
                </a:lnTo>
                <a:lnTo>
                  <a:pt x="67" y="175"/>
                </a:lnTo>
                <a:lnTo>
                  <a:pt x="66" y="175"/>
                </a:lnTo>
                <a:lnTo>
                  <a:pt x="66" y="174"/>
                </a:lnTo>
                <a:lnTo>
                  <a:pt x="64" y="174"/>
                </a:lnTo>
                <a:lnTo>
                  <a:pt x="64" y="172"/>
                </a:lnTo>
                <a:lnTo>
                  <a:pt x="62" y="170"/>
                </a:lnTo>
                <a:lnTo>
                  <a:pt x="62" y="168"/>
                </a:lnTo>
                <a:lnTo>
                  <a:pt x="60" y="168"/>
                </a:lnTo>
                <a:lnTo>
                  <a:pt x="60" y="167"/>
                </a:lnTo>
                <a:lnTo>
                  <a:pt x="60" y="165"/>
                </a:lnTo>
                <a:lnTo>
                  <a:pt x="60" y="163"/>
                </a:lnTo>
                <a:lnTo>
                  <a:pt x="59" y="163"/>
                </a:lnTo>
                <a:lnTo>
                  <a:pt x="60" y="163"/>
                </a:lnTo>
                <a:lnTo>
                  <a:pt x="60" y="162"/>
                </a:lnTo>
                <a:lnTo>
                  <a:pt x="59" y="162"/>
                </a:lnTo>
                <a:lnTo>
                  <a:pt x="57" y="162"/>
                </a:lnTo>
                <a:lnTo>
                  <a:pt x="57" y="160"/>
                </a:lnTo>
                <a:lnTo>
                  <a:pt x="57" y="158"/>
                </a:lnTo>
                <a:lnTo>
                  <a:pt x="55" y="158"/>
                </a:lnTo>
                <a:lnTo>
                  <a:pt x="53" y="156"/>
                </a:lnTo>
                <a:lnTo>
                  <a:pt x="53" y="155"/>
                </a:lnTo>
                <a:lnTo>
                  <a:pt x="53" y="153"/>
                </a:lnTo>
                <a:lnTo>
                  <a:pt x="55" y="153"/>
                </a:lnTo>
                <a:lnTo>
                  <a:pt x="55" y="151"/>
                </a:lnTo>
                <a:lnTo>
                  <a:pt x="57" y="150"/>
                </a:lnTo>
                <a:lnTo>
                  <a:pt x="55" y="150"/>
                </a:lnTo>
                <a:lnTo>
                  <a:pt x="57" y="150"/>
                </a:lnTo>
                <a:lnTo>
                  <a:pt x="55" y="150"/>
                </a:lnTo>
                <a:lnTo>
                  <a:pt x="55" y="148"/>
                </a:lnTo>
                <a:lnTo>
                  <a:pt x="53" y="148"/>
                </a:lnTo>
                <a:lnTo>
                  <a:pt x="53" y="146"/>
                </a:lnTo>
                <a:lnTo>
                  <a:pt x="52" y="146"/>
                </a:lnTo>
                <a:lnTo>
                  <a:pt x="52" y="144"/>
                </a:lnTo>
                <a:lnTo>
                  <a:pt x="50" y="144"/>
                </a:lnTo>
                <a:lnTo>
                  <a:pt x="50" y="143"/>
                </a:lnTo>
                <a:lnTo>
                  <a:pt x="48" y="141"/>
                </a:lnTo>
                <a:lnTo>
                  <a:pt x="48" y="139"/>
                </a:lnTo>
                <a:lnTo>
                  <a:pt x="47" y="139"/>
                </a:lnTo>
                <a:lnTo>
                  <a:pt x="47" y="137"/>
                </a:lnTo>
                <a:lnTo>
                  <a:pt x="45" y="137"/>
                </a:lnTo>
                <a:lnTo>
                  <a:pt x="45" y="136"/>
                </a:lnTo>
                <a:lnTo>
                  <a:pt x="43" y="136"/>
                </a:lnTo>
                <a:lnTo>
                  <a:pt x="43" y="134"/>
                </a:lnTo>
                <a:lnTo>
                  <a:pt x="41" y="134"/>
                </a:lnTo>
                <a:lnTo>
                  <a:pt x="41" y="132"/>
                </a:lnTo>
                <a:lnTo>
                  <a:pt x="40" y="132"/>
                </a:lnTo>
                <a:lnTo>
                  <a:pt x="38" y="132"/>
                </a:lnTo>
                <a:lnTo>
                  <a:pt x="38" y="131"/>
                </a:lnTo>
                <a:lnTo>
                  <a:pt x="36" y="131"/>
                </a:lnTo>
                <a:lnTo>
                  <a:pt x="35" y="131"/>
                </a:lnTo>
                <a:lnTo>
                  <a:pt x="35" y="129"/>
                </a:lnTo>
                <a:lnTo>
                  <a:pt x="33" y="129"/>
                </a:lnTo>
                <a:lnTo>
                  <a:pt x="31" y="129"/>
                </a:lnTo>
                <a:lnTo>
                  <a:pt x="31" y="127"/>
                </a:lnTo>
                <a:lnTo>
                  <a:pt x="29" y="127"/>
                </a:lnTo>
                <a:lnTo>
                  <a:pt x="28" y="125"/>
                </a:lnTo>
                <a:lnTo>
                  <a:pt x="26" y="125"/>
                </a:lnTo>
                <a:lnTo>
                  <a:pt x="26" y="124"/>
                </a:lnTo>
                <a:lnTo>
                  <a:pt x="24" y="124"/>
                </a:lnTo>
                <a:lnTo>
                  <a:pt x="24" y="122"/>
                </a:lnTo>
                <a:lnTo>
                  <a:pt x="24" y="120"/>
                </a:lnTo>
                <a:lnTo>
                  <a:pt x="23" y="120"/>
                </a:lnTo>
                <a:lnTo>
                  <a:pt x="23" y="119"/>
                </a:lnTo>
                <a:lnTo>
                  <a:pt x="21" y="119"/>
                </a:lnTo>
                <a:lnTo>
                  <a:pt x="21" y="117"/>
                </a:lnTo>
                <a:lnTo>
                  <a:pt x="21" y="115"/>
                </a:lnTo>
                <a:lnTo>
                  <a:pt x="21" y="113"/>
                </a:lnTo>
                <a:lnTo>
                  <a:pt x="19" y="113"/>
                </a:lnTo>
                <a:lnTo>
                  <a:pt x="19" y="112"/>
                </a:lnTo>
                <a:lnTo>
                  <a:pt x="19" y="110"/>
                </a:lnTo>
                <a:lnTo>
                  <a:pt x="17" y="110"/>
                </a:lnTo>
                <a:lnTo>
                  <a:pt x="17" y="108"/>
                </a:lnTo>
                <a:lnTo>
                  <a:pt x="16" y="108"/>
                </a:lnTo>
                <a:lnTo>
                  <a:pt x="14" y="106"/>
                </a:lnTo>
                <a:lnTo>
                  <a:pt x="12" y="106"/>
                </a:lnTo>
                <a:lnTo>
                  <a:pt x="12" y="105"/>
                </a:lnTo>
                <a:lnTo>
                  <a:pt x="12" y="103"/>
                </a:lnTo>
                <a:lnTo>
                  <a:pt x="14" y="103"/>
                </a:lnTo>
                <a:lnTo>
                  <a:pt x="14" y="105"/>
                </a:lnTo>
                <a:lnTo>
                  <a:pt x="14" y="103"/>
                </a:lnTo>
                <a:lnTo>
                  <a:pt x="14" y="101"/>
                </a:lnTo>
                <a:lnTo>
                  <a:pt x="16" y="101"/>
                </a:lnTo>
                <a:lnTo>
                  <a:pt x="14" y="101"/>
                </a:lnTo>
                <a:lnTo>
                  <a:pt x="14" y="100"/>
                </a:lnTo>
                <a:lnTo>
                  <a:pt x="12" y="98"/>
                </a:lnTo>
                <a:lnTo>
                  <a:pt x="12" y="96"/>
                </a:lnTo>
                <a:lnTo>
                  <a:pt x="10" y="96"/>
                </a:lnTo>
                <a:lnTo>
                  <a:pt x="9" y="96"/>
                </a:lnTo>
                <a:lnTo>
                  <a:pt x="9" y="94"/>
                </a:lnTo>
                <a:lnTo>
                  <a:pt x="7" y="94"/>
                </a:lnTo>
                <a:lnTo>
                  <a:pt x="7" y="93"/>
                </a:lnTo>
                <a:lnTo>
                  <a:pt x="7" y="91"/>
                </a:lnTo>
                <a:lnTo>
                  <a:pt x="7" y="89"/>
                </a:lnTo>
                <a:lnTo>
                  <a:pt x="7" y="88"/>
                </a:lnTo>
                <a:lnTo>
                  <a:pt x="5" y="88"/>
                </a:lnTo>
                <a:lnTo>
                  <a:pt x="5" y="86"/>
                </a:lnTo>
                <a:lnTo>
                  <a:pt x="5" y="84"/>
                </a:lnTo>
                <a:lnTo>
                  <a:pt x="5" y="82"/>
                </a:lnTo>
                <a:lnTo>
                  <a:pt x="4" y="82"/>
                </a:lnTo>
                <a:lnTo>
                  <a:pt x="4" y="81"/>
                </a:lnTo>
                <a:lnTo>
                  <a:pt x="2" y="81"/>
                </a:lnTo>
                <a:lnTo>
                  <a:pt x="2" y="79"/>
                </a:lnTo>
                <a:lnTo>
                  <a:pt x="0" y="79"/>
                </a:lnTo>
                <a:lnTo>
                  <a:pt x="0" y="77"/>
                </a:lnTo>
                <a:lnTo>
                  <a:pt x="2" y="77"/>
                </a:lnTo>
                <a:lnTo>
                  <a:pt x="2" y="75"/>
                </a:lnTo>
                <a:lnTo>
                  <a:pt x="2" y="74"/>
                </a:lnTo>
                <a:lnTo>
                  <a:pt x="2" y="72"/>
                </a:lnTo>
                <a:lnTo>
                  <a:pt x="4" y="72"/>
                </a:lnTo>
                <a:lnTo>
                  <a:pt x="4" y="70"/>
                </a:lnTo>
                <a:lnTo>
                  <a:pt x="5" y="70"/>
                </a:lnTo>
                <a:lnTo>
                  <a:pt x="7" y="70"/>
                </a:lnTo>
                <a:lnTo>
                  <a:pt x="9" y="70"/>
                </a:lnTo>
                <a:lnTo>
                  <a:pt x="10" y="70"/>
                </a:lnTo>
                <a:lnTo>
                  <a:pt x="10" y="69"/>
                </a:lnTo>
                <a:lnTo>
                  <a:pt x="12" y="69"/>
                </a:lnTo>
                <a:lnTo>
                  <a:pt x="12" y="67"/>
                </a:lnTo>
                <a:lnTo>
                  <a:pt x="10" y="67"/>
                </a:lnTo>
                <a:lnTo>
                  <a:pt x="10" y="65"/>
                </a:lnTo>
                <a:lnTo>
                  <a:pt x="10" y="63"/>
                </a:lnTo>
                <a:lnTo>
                  <a:pt x="12" y="63"/>
                </a:lnTo>
                <a:lnTo>
                  <a:pt x="14" y="63"/>
                </a:lnTo>
                <a:lnTo>
                  <a:pt x="16" y="63"/>
                </a:lnTo>
                <a:lnTo>
                  <a:pt x="16" y="65"/>
                </a:lnTo>
                <a:lnTo>
                  <a:pt x="17" y="65"/>
                </a:lnTo>
                <a:lnTo>
                  <a:pt x="17" y="63"/>
                </a:lnTo>
                <a:lnTo>
                  <a:pt x="19" y="63"/>
                </a:lnTo>
                <a:lnTo>
                  <a:pt x="21" y="62"/>
                </a:lnTo>
                <a:lnTo>
                  <a:pt x="23" y="62"/>
                </a:lnTo>
                <a:lnTo>
                  <a:pt x="23" y="60"/>
                </a:lnTo>
                <a:lnTo>
                  <a:pt x="23" y="58"/>
                </a:lnTo>
                <a:lnTo>
                  <a:pt x="24" y="58"/>
                </a:lnTo>
                <a:lnTo>
                  <a:pt x="24" y="57"/>
                </a:lnTo>
                <a:lnTo>
                  <a:pt x="23" y="57"/>
                </a:lnTo>
                <a:lnTo>
                  <a:pt x="23" y="55"/>
                </a:lnTo>
                <a:lnTo>
                  <a:pt x="24" y="55"/>
                </a:lnTo>
                <a:lnTo>
                  <a:pt x="26" y="55"/>
                </a:lnTo>
                <a:lnTo>
                  <a:pt x="24" y="55"/>
                </a:lnTo>
                <a:lnTo>
                  <a:pt x="24" y="53"/>
                </a:lnTo>
                <a:lnTo>
                  <a:pt x="24" y="51"/>
                </a:lnTo>
                <a:lnTo>
                  <a:pt x="26" y="51"/>
                </a:lnTo>
                <a:lnTo>
                  <a:pt x="28" y="51"/>
                </a:lnTo>
                <a:lnTo>
                  <a:pt x="28" y="50"/>
                </a:lnTo>
                <a:lnTo>
                  <a:pt x="29" y="50"/>
                </a:lnTo>
                <a:lnTo>
                  <a:pt x="29" y="48"/>
                </a:lnTo>
                <a:lnTo>
                  <a:pt x="29" y="46"/>
                </a:lnTo>
                <a:lnTo>
                  <a:pt x="29" y="45"/>
                </a:lnTo>
                <a:lnTo>
                  <a:pt x="29" y="43"/>
                </a:lnTo>
                <a:lnTo>
                  <a:pt x="28" y="43"/>
                </a:lnTo>
                <a:lnTo>
                  <a:pt x="29" y="43"/>
                </a:lnTo>
                <a:lnTo>
                  <a:pt x="29" y="41"/>
                </a:lnTo>
                <a:lnTo>
                  <a:pt x="31" y="41"/>
                </a:lnTo>
                <a:lnTo>
                  <a:pt x="31" y="43"/>
                </a:lnTo>
                <a:lnTo>
                  <a:pt x="33" y="43"/>
                </a:lnTo>
                <a:lnTo>
                  <a:pt x="33" y="41"/>
                </a:lnTo>
                <a:lnTo>
                  <a:pt x="35" y="41"/>
                </a:lnTo>
                <a:lnTo>
                  <a:pt x="35" y="39"/>
                </a:lnTo>
                <a:lnTo>
                  <a:pt x="35" y="38"/>
                </a:lnTo>
                <a:lnTo>
                  <a:pt x="36" y="38"/>
                </a:lnTo>
                <a:lnTo>
                  <a:pt x="36" y="39"/>
                </a:lnTo>
                <a:lnTo>
                  <a:pt x="38" y="39"/>
                </a:lnTo>
                <a:lnTo>
                  <a:pt x="38" y="38"/>
                </a:lnTo>
                <a:lnTo>
                  <a:pt x="38" y="36"/>
                </a:lnTo>
                <a:lnTo>
                  <a:pt x="38" y="34"/>
                </a:lnTo>
                <a:lnTo>
                  <a:pt x="40" y="34"/>
                </a:lnTo>
                <a:lnTo>
                  <a:pt x="40" y="32"/>
                </a:lnTo>
                <a:lnTo>
                  <a:pt x="41" y="32"/>
                </a:lnTo>
                <a:lnTo>
                  <a:pt x="43" y="32"/>
                </a:lnTo>
                <a:lnTo>
                  <a:pt x="43" y="31"/>
                </a:lnTo>
                <a:lnTo>
                  <a:pt x="45" y="31"/>
                </a:lnTo>
                <a:lnTo>
                  <a:pt x="45" y="29"/>
                </a:lnTo>
                <a:lnTo>
                  <a:pt x="47" y="29"/>
                </a:lnTo>
                <a:lnTo>
                  <a:pt x="48" y="29"/>
                </a:lnTo>
                <a:lnTo>
                  <a:pt x="50" y="29"/>
                </a:lnTo>
                <a:lnTo>
                  <a:pt x="50" y="31"/>
                </a:lnTo>
                <a:lnTo>
                  <a:pt x="52" y="31"/>
                </a:lnTo>
                <a:lnTo>
                  <a:pt x="52" y="29"/>
                </a:lnTo>
                <a:lnTo>
                  <a:pt x="52" y="27"/>
                </a:lnTo>
                <a:lnTo>
                  <a:pt x="52" y="29"/>
                </a:lnTo>
                <a:lnTo>
                  <a:pt x="53" y="31"/>
                </a:lnTo>
                <a:lnTo>
                  <a:pt x="55" y="31"/>
                </a:lnTo>
                <a:lnTo>
                  <a:pt x="55" y="32"/>
                </a:lnTo>
                <a:lnTo>
                  <a:pt x="55" y="34"/>
                </a:lnTo>
                <a:lnTo>
                  <a:pt x="57" y="34"/>
                </a:lnTo>
                <a:lnTo>
                  <a:pt x="59" y="34"/>
                </a:lnTo>
                <a:lnTo>
                  <a:pt x="59" y="32"/>
                </a:lnTo>
                <a:lnTo>
                  <a:pt x="60" y="32"/>
                </a:lnTo>
                <a:lnTo>
                  <a:pt x="60" y="31"/>
                </a:lnTo>
                <a:lnTo>
                  <a:pt x="62" y="31"/>
                </a:lnTo>
                <a:lnTo>
                  <a:pt x="62" y="29"/>
                </a:lnTo>
                <a:lnTo>
                  <a:pt x="64" y="29"/>
                </a:lnTo>
                <a:lnTo>
                  <a:pt x="64" y="27"/>
                </a:lnTo>
                <a:lnTo>
                  <a:pt x="66" y="27"/>
                </a:lnTo>
                <a:lnTo>
                  <a:pt x="66" y="29"/>
                </a:lnTo>
                <a:lnTo>
                  <a:pt x="67" y="29"/>
                </a:lnTo>
                <a:lnTo>
                  <a:pt x="69" y="29"/>
                </a:lnTo>
                <a:lnTo>
                  <a:pt x="69" y="27"/>
                </a:lnTo>
                <a:lnTo>
                  <a:pt x="71" y="27"/>
                </a:lnTo>
                <a:lnTo>
                  <a:pt x="72" y="27"/>
                </a:lnTo>
                <a:lnTo>
                  <a:pt x="72" y="26"/>
                </a:lnTo>
                <a:lnTo>
                  <a:pt x="74" y="26"/>
                </a:lnTo>
                <a:lnTo>
                  <a:pt x="74" y="24"/>
                </a:lnTo>
                <a:lnTo>
                  <a:pt x="76" y="24"/>
                </a:lnTo>
                <a:lnTo>
                  <a:pt x="76" y="22"/>
                </a:lnTo>
                <a:lnTo>
                  <a:pt x="78" y="22"/>
                </a:lnTo>
                <a:lnTo>
                  <a:pt x="78" y="20"/>
                </a:lnTo>
                <a:lnTo>
                  <a:pt x="79" y="20"/>
                </a:lnTo>
                <a:lnTo>
                  <a:pt x="81" y="20"/>
                </a:lnTo>
                <a:lnTo>
                  <a:pt x="81" y="19"/>
                </a:lnTo>
                <a:lnTo>
                  <a:pt x="83" y="19"/>
                </a:lnTo>
                <a:lnTo>
                  <a:pt x="83" y="17"/>
                </a:lnTo>
                <a:lnTo>
                  <a:pt x="84" y="17"/>
                </a:lnTo>
                <a:lnTo>
                  <a:pt x="86" y="17"/>
                </a:lnTo>
                <a:lnTo>
                  <a:pt x="88" y="17"/>
                </a:lnTo>
                <a:lnTo>
                  <a:pt x="88" y="15"/>
                </a:lnTo>
                <a:lnTo>
                  <a:pt x="88" y="14"/>
                </a:lnTo>
                <a:lnTo>
                  <a:pt x="90" y="14"/>
                </a:lnTo>
                <a:lnTo>
                  <a:pt x="91" y="14"/>
                </a:lnTo>
                <a:lnTo>
                  <a:pt x="91" y="12"/>
                </a:lnTo>
                <a:lnTo>
                  <a:pt x="93" y="12"/>
                </a:lnTo>
                <a:lnTo>
                  <a:pt x="95" y="12"/>
                </a:lnTo>
                <a:lnTo>
                  <a:pt x="95" y="10"/>
                </a:lnTo>
                <a:lnTo>
                  <a:pt x="95" y="8"/>
                </a:lnTo>
                <a:lnTo>
                  <a:pt x="97" y="8"/>
                </a:lnTo>
                <a:lnTo>
                  <a:pt x="95" y="8"/>
                </a:lnTo>
                <a:lnTo>
                  <a:pt x="97" y="8"/>
                </a:lnTo>
                <a:lnTo>
                  <a:pt x="97" y="7"/>
                </a:lnTo>
                <a:lnTo>
                  <a:pt x="98" y="7"/>
                </a:lnTo>
                <a:lnTo>
                  <a:pt x="98" y="5"/>
                </a:lnTo>
                <a:lnTo>
                  <a:pt x="100" y="5"/>
                </a:lnTo>
                <a:lnTo>
                  <a:pt x="100" y="3"/>
                </a:lnTo>
                <a:lnTo>
                  <a:pt x="102" y="3"/>
                </a:lnTo>
                <a:lnTo>
                  <a:pt x="103" y="3"/>
                </a:lnTo>
                <a:lnTo>
                  <a:pt x="103" y="1"/>
                </a:lnTo>
                <a:lnTo>
                  <a:pt x="105" y="1"/>
                </a:lnTo>
                <a:lnTo>
                  <a:pt x="103" y="1"/>
                </a:lnTo>
                <a:lnTo>
                  <a:pt x="105" y="1"/>
                </a:lnTo>
                <a:lnTo>
                  <a:pt x="105" y="0"/>
                </a:lnTo>
                <a:lnTo>
                  <a:pt x="107" y="0"/>
                </a:lnTo>
                <a:lnTo>
                  <a:pt x="107" y="1"/>
                </a:lnTo>
                <a:close/>
              </a:path>
            </a:pathLst>
          </a:custGeom>
          <a:solidFill>
            <a:schemeClr val="accent1">
              <a:lumMod val="5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45"/>
          <p:cNvSpPr>
            <a:spLocks/>
          </p:cNvSpPr>
          <p:nvPr/>
        </p:nvSpPr>
        <p:spPr bwMode="auto">
          <a:xfrm>
            <a:off x="6552856" y="5091102"/>
            <a:ext cx="749923" cy="420411"/>
          </a:xfrm>
          <a:custGeom>
            <a:avLst/>
            <a:gdLst>
              <a:gd name="T0" fmla="*/ 395 w 396"/>
              <a:gd name="T1" fmla="*/ 98 h 222"/>
              <a:gd name="T2" fmla="*/ 369 w 396"/>
              <a:gd name="T3" fmla="*/ 117 h 222"/>
              <a:gd name="T4" fmla="*/ 345 w 396"/>
              <a:gd name="T5" fmla="*/ 117 h 222"/>
              <a:gd name="T6" fmla="*/ 321 w 396"/>
              <a:gd name="T7" fmla="*/ 117 h 222"/>
              <a:gd name="T8" fmla="*/ 305 w 396"/>
              <a:gd name="T9" fmla="*/ 122 h 222"/>
              <a:gd name="T10" fmla="*/ 293 w 396"/>
              <a:gd name="T11" fmla="*/ 131 h 222"/>
              <a:gd name="T12" fmla="*/ 286 w 396"/>
              <a:gd name="T13" fmla="*/ 141 h 222"/>
              <a:gd name="T14" fmla="*/ 276 w 396"/>
              <a:gd name="T15" fmla="*/ 151 h 222"/>
              <a:gd name="T16" fmla="*/ 264 w 396"/>
              <a:gd name="T17" fmla="*/ 157 h 222"/>
              <a:gd name="T18" fmla="*/ 248 w 396"/>
              <a:gd name="T19" fmla="*/ 162 h 222"/>
              <a:gd name="T20" fmla="*/ 245 w 396"/>
              <a:gd name="T21" fmla="*/ 179 h 222"/>
              <a:gd name="T22" fmla="*/ 231 w 396"/>
              <a:gd name="T23" fmla="*/ 188 h 222"/>
              <a:gd name="T24" fmla="*/ 221 w 396"/>
              <a:gd name="T25" fmla="*/ 201 h 222"/>
              <a:gd name="T26" fmla="*/ 209 w 396"/>
              <a:gd name="T27" fmla="*/ 210 h 222"/>
              <a:gd name="T28" fmla="*/ 195 w 396"/>
              <a:gd name="T29" fmla="*/ 217 h 222"/>
              <a:gd name="T30" fmla="*/ 183 w 396"/>
              <a:gd name="T31" fmla="*/ 212 h 222"/>
              <a:gd name="T32" fmla="*/ 171 w 396"/>
              <a:gd name="T33" fmla="*/ 219 h 222"/>
              <a:gd name="T34" fmla="*/ 154 w 396"/>
              <a:gd name="T35" fmla="*/ 220 h 222"/>
              <a:gd name="T36" fmla="*/ 145 w 396"/>
              <a:gd name="T37" fmla="*/ 213 h 222"/>
              <a:gd name="T38" fmla="*/ 130 w 396"/>
              <a:gd name="T39" fmla="*/ 210 h 222"/>
              <a:gd name="T40" fmla="*/ 119 w 396"/>
              <a:gd name="T41" fmla="*/ 198 h 222"/>
              <a:gd name="T42" fmla="*/ 114 w 396"/>
              <a:gd name="T43" fmla="*/ 186 h 222"/>
              <a:gd name="T44" fmla="*/ 107 w 396"/>
              <a:gd name="T45" fmla="*/ 172 h 222"/>
              <a:gd name="T46" fmla="*/ 93 w 396"/>
              <a:gd name="T47" fmla="*/ 170 h 222"/>
              <a:gd name="T48" fmla="*/ 90 w 396"/>
              <a:gd name="T49" fmla="*/ 160 h 222"/>
              <a:gd name="T50" fmla="*/ 80 w 396"/>
              <a:gd name="T51" fmla="*/ 151 h 222"/>
              <a:gd name="T52" fmla="*/ 74 w 396"/>
              <a:gd name="T53" fmla="*/ 155 h 222"/>
              <a:gd name="T54" fmla="*/ 61 w 396"/>
              <a:gd name="T55" fmla="*/ 155 h 222"/>
              <a:gd name="T56" fmla="*/ 49 w 396"/>
              <a:gd name="T57" fmla="*/ 157 h 222"/>
              <a:gd name="T58" fmla="*/ 54 w 396"/>
              <a:gd name="T59" fmla="*/ 145 h 222"/>
              <a:gd name="T60" fmla="*/ 66 w 396"/>
              <a:gd name="T61" fmla="*/ 131 h 222"/>
              <a:gd name="T62" fmla="*/ 50 w 396"/>
              <a:gd name="T63" fmla="*/ 126 h 222"/>
              <a:gd name="T64" fmla="*/ 37 w 396"/>
              <a:gd name="T65" fmla="*/ 115 h 222"/>
              <a:gd name="T66" fmla="*/ 30 w 396"/>
              <a:gd name="T67" fmla="*/ 98 h 222"/>
              <a:gd name="T68" fmla="*/ 14 w 396"/>
              <a:gd name="T69" fmla="*/ 89 h 222"/>
              <a:gd name="T70" fmla="*/ 6 w 396"/>
              <a:gd name="T71" fmla="*/ 74 h 222"/>
              <a:gd name="T72" fmla="*/ 7 w 396"/>
              <a:gd name="T73" fmla="*/ 65 h 222"/>
              <a:gd name="T74" fmla="*/ 23 w 396"/>
              <a:gd name="T75" fmla="*/ 58 h 222"/>
              <a:gd name="T76" fmla="*/ 37 w 396"/>
              <a:gd name="T77" fmla="*/ 50 h 222"/>
              <a:gd name="T78" fmla="*/ 47 w 396"/>
              <a:gd name="T79" fmla="*/ 46 h 222"/>
              <a:gd name="T80" fmla="*/ 54 w 396"/>
              <a:gd name="T81" fmla="*/ 34 h 222"/>
              <a:gd name="T82" fmla="*/ 66 w 396"/>
              <a:gd name="T83" fmla="*/ 22 h 222"/>
              <a:gd name="T84" fmla="*/ 76 w 396"/>
              <a:gd name="T85" fmla="*/ 9 h 222"/>
              <a:gd name="T86" fmla="*/ 88 w 396"/>
              <a:gd name="T87" fmla="*/ 14 h 222"/>
              <a:gd name="T88" fmla="*/ 105 w 396"/>
              <a:gd name="T89" fmla="*/ 15 h 222"/>
              <a:gd name="T90" fmla="*/ 123 w 396"/>
              <a:gd name="T91" fmla="*/ 19 h 222"/>
              <a:gd name="T92" fmla="*/ 140 w 396"/>
              <a:gd name="T93" fmla="*/ 26 h 222"/>
              <a:gd name="T94" fmla="*/ 148 w 396"/>
              <a:gd name="T95" fmla="*/ 14 h 222"/>
              <a:gd name="T96" fmla="*/ 159 w 396"/>
              <a:gd name="T97" fmla="*/ 3 h 222"/>
              <a:gd name="T98" fmla="*/ 176 w 396"/>
              <a:gd name="T99" fmla="*/ 7 h 222"/>
              <a:gd name="T100" fmla="*/ 193 w 396"/>
              <a:gd name="T101" fmla="*/ 14 h 222"/>
              <a:gd name="T102" fmla="*/ 207 w 396"/>
              <a:gd name="T103" fmla="*/ 17 h 222"/>
              <a:gd name="T104" fmla="*/ 219 w 396"/>
              <a:gd name="T105" fmla="*/ 15 h 222"/>
              <a:gd name="T106" fmla="*/ 229 w 396"/>
              <a:gd name="T107" fmla="*/ 15 h 222"/>
              <a:gd name="T108" fmla="*/ 243 w 396"/>
              <a:gd name="T109" fmla="*/ 5 h 222"/>
              <a:gd name="T110" fmla="*/ 265 w 396"/>
              <a:gd name="T111" fmla="*/ 3 h 222"/>
              <a:gd name="T112" fmla="*/ 290 w 396"/>
              <a:gd name="T113" fmla="*/ 3 h 222"/>
              <a:gd name="T114" fmla="*/ 314 w 396"/>
              <a:gd name="T115" fmla="*/ 3 h 222"/>
              <a:gd name="T116" fmla="*/ 336 w 396"/>
              <a:gd name="T117" fmla="*/ 2 h 222"/>
              <a:gd name="T118" fmla="*/ 369 w 396"/>
              <a:gd name="T119"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6" h="222">
                <a:moveTo>
                  <a:pt x="369" y="2"/>
                </a:moveTo>
                <a:lnTo>
                  <a:pt x="370" y="9"/>
                </a:lnTo>
                <a:lnTo>
                  <a:pt x="372" y="17"/>
                </a:lnTo>
                <a:lnTo>
                  <a:pt x="376" y="26"/>
                </a:lnTo>
                <a:lnTo>
                  <a:pt x="377" y="33"/>
                </a:lnTo>
                <a:lnTo>
                  <a:pt x="379" y="41"/>
                </a:lnTo>
                <a:lnTo>
                  <a:pt x="383" y="50"/>
                </a:lnTo>
                <a:lnTo>
                  <a:pt x="384" y="57"/>
                </a:lnTo>
                <a:lnTo>
                  <a:pt x="384" y="60"/>
                </a:lnTo>
                <a:lnTo>
                  <a:pt x="386" y="65"/>
                </a:lnTo>
                <a:lnTo>
                  <a:pt x="388" y="74"/>
                </a:lnTo>
                <a:lnTo>
                  <a:pt x="391" y="81"/>
                </a:lnTo>
                <a:lnTo>
                  <a:pt x="393" y="89"/>
                </a:lnTo>
                <a:lnTo>
                  <a:pt x="395" y="98"/>
                </a:lnTo>
                <a:lnTo>
                  <a:pt x="396" y="103"/>
                </a:lnTo>
                <a:lnTo>
                  <a:pt x="396" y="110"/>
                </a:lnTo>
                <a:lnTo>
                  <a:pt x="396" y="117"/>
                </a:lnTo>
                <a:lnTo>
                  <a:pt x="386" y="117"/>
                </a:lnTo>
                <a:lnTo>
                  <a:pt x="384" y="117"/>
                </a:lnTo>
                <a:lnTo>
                  <a:pt x="383" y="117"/>
                </a:lnTo>
                <a:lnTo>
                  <a:pt x="381" y="117"/>
                </a:lnTo>
                <a:lnTo>
                  <a:pt x="379" y="117"/>
                </a:lnTo>
                <a:lnTo>
                  <a:pt x="377" y="117"/>
                </a:lnTo>
                <a:lnTo>
                  <a:pt x="376" y="117"/>
                </a:lnTo>
                <a:lnTo>
                  <a:pt x="374" y="117"/>
                </a:lnTo>
                <a:lnTo>
                  <a:pt x="372" y="117"/>
                </a:lnTo>
                <a:lnTo>
                  <a:pt x="370" y="117"/>
                </a:lnTo>
                <a:lnTo>
                  <a:pt x="369" y="117"/>
                </a:lnTo>
                <a:lnTo>
                  <a:pt x="367" y="117"/>
                </a:lnTo>
                <a:lnTo>
                  <a:pt x="365" y="117"/>
                </a:lnTo>
                <a:lnTo>
                  <a:pt x="364" y="117"/>
                </a:lnTo>
                <a:lnTo>
                  <a:pt x="362" y="117"/>
                </a:lnTo>
                <a:lnTo>
                  <a:pt x="360" y="117"/>
                </a:lnTo>
                <a:lnTo>
                  <a:pt x="358" y="117"/>
                </a:lnTo>
                <a:lnTo>
                  <a:pt x="357" y="117"/>
                </a:lnTo>
                <a:lnTo>
                  <a:pt x="355" y="117"/>
                </a:lnTo>
                <a:lnTo>
                  <a:pt x="353" y="117"/>
                </a:lnTo>
                <a:lnTo>
                  <a:pt x="352" y="117"/>
                </a:lnTo>
                <a:lnTo>
                  <a:pt x="350" y="117"/>
                </a:lnTo>
                <a:lnTo>
                  <a:pt x="348" y="117"/>
                </a:lnTo>
                <a:lnTo>
                  <a:pt x="346" y="117"/>
                </a:lnTo>
                <a:lnTo>
                  <a:pt x="345" y="117"/>
                </a:lnTo>
                <a:lnTo>
                  <a:pt x="343" y="117"/>
                </a:lnTo>
                <a:lnTo>
                  <a:pt x="341" y="117"/>
                </a:lnTo>
                <a:lnTo>
                  <a:pt x="339" y="117"/>
                </a:lnTo>
                <a:lnTo>
                  <a:pt x="338" y="117"/>
                </a:lnTo>
                <a:lnTo>
                  <a:pt x="336" y="117"/>
                </a:lnTo>
                <a:lnTo>
                  <a:pt x="334" y="117"/>
                </a:lnTo>
                <a:lnTo>
                  <a:pt x="333" y="117"/>
                </a:lnTo>
                <a:lnTo>
                  <a:pt x="331" y="117"/>
                </a:lnTo>
                <a:lnTo>
                  <a:pt x="329" y="117"/>
                </a:lnTo>
                <a:lnTo>
                  <a:pt x="327" y="117"/>
                </a:lnTo>
                <a:lnTo>
                  <a:pt x="326" y="117"/>
                </a:lnTo>
                <a:lnTo>
                  <a:pt x="324" y="117"/>
                </a:lnTo>
                <a:lnTo>
                  <a:pt x="322" y="117"/>
                </a:lnTo>
                <a:lnTo>
                  <a:pt x="321" y="117"/>
                </a:lnTo>
                <a:lnTo>
                  <a:pt x="319" y="117"/>
                </a:lnTo>
                <a:lnTo>
                  <a:pt x="317" y="117"/>
                </a:lnTo>
                <a:lnTo>
                  <a:pt x="315" y="117"/>
                </a:lnTo>
                <a:lnTo>
                  <a:pt x="314" y="117"/>
                </a:lnTo>
                <a:lnTo>
                  <a:pt x="312" y="117"/>
                </a:lnTo>
                <a:lnTo>
                  <a:pt x="310" y="117"/>
                </a:lnTo>
                <a:lnTo>
                  <a:pt x="309" y="117"/>
                </a:lnTo>
                <a:lnTo>
                  <a:pt x="307" y="117"/>
                </a:lnTo>
                <a:lnTo>
                  <a:pt x="305" y="117"/>
                </a:lnTo>
                <a:lnTo>
                  <a:pt x="305" y="119"/>
                </a:lnTo>
                <a:lnTo>
                  <a:pt x="305" y="120"/>
                </a:lnTo>
                <a:lnTo>
                  <a:pt x="303" y="120"/>
                </a:lnTo>
                <a:lnTo>
                  <a:pt x="303" y="122"/>
                </a:lnTo>
                <a:lnTo>
                  <a:pt x="305" y="122"/>
                </a:lnTo>
                <a:lnTo>
                  <a:pt x="305" y="124"/>
                </a:lnTo>
                <a:lnTo>
                  <a:pt x="303" y="124"/>
                </a:lnTo>
                <a:lnTo>
                  <a:pt x="303" y="126"/>
                </a:lnTo>
                <a:lnTo>
                  <a:pt x="302" y="126"/>
                </a:lnTo>
                <a:lnTo>
                  <a:pt x="302" y="127"/>
                </a:lnTo>
                <a:lnTo>
                  <a:pt x="300" y="127"/>
                </a:lnTo>
                <a:lnTo>
                  <a:pt x="298" y="127"/>
                </a:lnTo>
                <a:lnTo>
                  <a:pt x="298" y="129"/>
                </a:lnTo>
                <a:lnTo>
                  <a:pt x="296" y="129"/>
                </a:lnTo>
                <a:lnTo>
                  <a:pt x="296" y="131"/>
                </a:lnTo>
                <a:lnTo>
                  <a:pt x="295" y="131"/>
                </a:lnTo>
                <a:lnTo>
                  <a:pt x="295" y="129"/>
                </a:lnTo>
                <a:lnTo>
                  <a:pt x="293" y="129"/>
                </a:lnTo>
                <a:lnTo>
                  <a:pt x="293" y="131"/>
                </a:lnTo>
                <a:lnTo>
                  <a:pt x="291" y="131"/>
                </a:lnTo>
                <a:lnTo>
                  <a:pt x="291" y="132"/>
                </a:lnTo>
                <a:lnTo>
                  <a:pt x="291" y="134"/>
                </a:lnTo>
                <a:lnTo>
                  <a:pt x="290" y="134"/>
                </a:lnTo>
                <a:lnTo>
                  <a:pt x="291" y="134"/>
                </a:lnTo>
                <a:lnTo>
                  <a:pt x="291" y="136"/>
                </a:lnTo>
                <a:lnTo>
                  <a:pt x="290" y="136"/>
                </a:lnTo>
                <a:lnTo>
                  <a:pt x="288" y="136"/>
                </a:lnTo>
                <a:lnTo>
                  <a:pt x="288" y="138"/>
                </a:lnTo>
                <a:lnTo>
                  <a:pt x="290" y="138"/>
                </a:lnTo>
                <a:lnTo>
                  <a:pt x="290" y="139"/>
                </a:lnTo>
                <a:lnTo>
                  <a:pt x="288" y="139"/>
                </a:lnTo>
                <a:lnTo>
                  <a:pt x="288" y="141"/>
                </a:lnTo>
                <a:lnTo>
                  <a:pt x="286" y="141"/>
                </a:lnTo>
                <a:lnTo>
                  <a:pt x="286" y="143"/>
                </a:lnTo>
                <a:lnTo>
                  <a:pt x="286" y="145"/>
                </a:lnTo>
                <a:lnTo>
                  <a:pt x="284" y="145"/>
                </a:lnTo>
                <a:lnTo>
                  <a:pt x="284" y="143"/>
                </a:lnTo>
                <a:lnTo>
                  <a:pt x="283" y="143"/>
                </a:lnTo>
                <a:lnTo>
                  <a:pt x="283" y="145"/>
                </a:lnTo>
                <a:lnTo>
                  <a:pt x="283" y="146"/>
                </a:lnTo>
                <a:lnTo>
                  <a:pt x="283" y="148"/>
                </a:lnTo>
                <a:lnTo>
                  <a:pt x="281" y="148"/>
                </a:lnTo>
                <a:lnTo>
                  <a:pt x="281" y="150"/>
                </a:lnTo>
                <a:lnTo>
                  <a:pt x="279" y="150"/>
                </a:lnTo>
                <a:lnTo>
                  <a:pt x="278" y="150"/>
                </a:lnTo>
                <a:lnTo>
                  <a:pt x="276" y="150"/>
                </a:lnTo>
                <a:lnTo>
                  <a:pt x="276" y="151"/>
                </a:lnTo>
                <a:lnTo>
                  <a:pt x="274" y="151"/>
                </a:lnTo>
                <a:lnTo>
                  <a:pt x="272" y="151"/>
                </a:lnTo>
                <a:lnTo>
                  <a:pt x="272" y="153"/>
                </a:lnTo>
                <a:lnTo>
                  <a:pt x="271" y="153"/>
                </a:lnTo>
                <a:lnTo>
                  <a:pt x="269" y="153"/>
                </a:lnTo>
                <a:lnTo>
                  <a:pt x="267" y="153"/>
                </a:lnTo>
                <a:lnTo>
                  <a:pt x="267" y="155"/>
                </a:lnTo>
                <a:lnTo>
                  <a:pt x="269" y="155"/>
                </a:lnTo>
                <a:lnTo>
                  <a:pt x="269" y="157"/>
                </a:lnTo>
                <a:lnTo>
                  <a:pt x="269" y="158"/>
                </a:lnTo>
                <a:lnTo>
                  <a:pt x="267" y="158"/>
                </a:lnTo>
                <a:lnTo>
                  <a:pt x="267" y="157"/>
                </a:lnTo>
                <a:lnTo>
                  <a:pt x="265" y="157"/>
                </a:lnTo>
                <a:lnTo>
                  <a:pt x="264" y="157"/>
                </a:lnTo>
                <a:lnTo>
                  <a:pt x="264" y="158"/>
                </a:lnTo>
                <a:lnTo>
                  <a:pt x="262" y="158"/>
                </a:lnTo>
                <a:lnTo>
                  <a:pt x="260" y="158"/>
                </a:lnTo>
                <a:lnTo>
                  <a:pt x="259" y="158"/>
                </a:lnTo>
                <a:lnTo>
                  <a:pt x="257" y="158"/>
                </a:lnTo>
                <a:lnTo>
                  <a:pt x="257" y="160"/>
                </a:lnTo>
                <a:lnTo>
                  <a:pt x="255" y="160"/>
                </a:lnTo>
                <a:lnTo>
                  <a:pt x="255" y="162"/>
                </a:lnTo>
                <a:lnTo>
                  <a:pt x="253" y="162"/>
                </a:lnTo>
                <a:lnTo>
                  <a:pt x="253" y="163"/>
                </a:lnTo>
                <a:lnTo>
                  <a:pt x="252" y="163"/>
                </a:lnTo>
                <a:lnTo>
                  <a:pt x="252" y="162"/>
                </a:lnTo>
                <a:lnTo>
                  <a:pt x="250" y="162"/>
                </a:lnTo>
                <a:lnTo>
                  <a:pt x="248" y="162"/>
                </a:lnTo>
                <a:lnTo>
                  <a:pt x="248" y="163"/>
                </a:lnTo>
                <a:lnTo>
                  <a:pt x="248" y="165"/>
                </a:lnTo>
                <a:lnTo>
                  <a:pt x="248" y="167"/>
                </a:lnTo>
                <a:lnTo>
                  <a:pt x="247" y="167"/>
                </a:lnTo>
                <a:lnTo>
                  <a:pt x="247" y="169"/>
                </a:lnTo>
                <a:lnTo>
                  <a:pt x="245" y="169"/>
                </a:lnTo>
                <a:lnTo>
                  <a:pt x="245" y="170"/>
                </a:lnTo>
                <a:lnTo>
                  <a:pt x="245" y="172"/>
                </a:lnTo>
                <a:lnTo>
                  <a:pt x="247" y="172"/>
                </a:lnTo>
                <a:lnTo>
                  <a:pt x="247" y="174"/>
                </a:lnTo>
                <a:lnTo>
                  <a:pt x="247" y="176"/>
                </a:lnTo>
                <a:lnTo>
                  <a:pt x="245" y="176"/>
                </a:lnTo>
                <a:lnTo>
                  <a:pt x="245" y="177"/>
                </a:lnTo>
                <a:lnTo>
                  <a:pt x="245" y="179"/>
                </a:lnTo>
                <a:lnTo>
                  <a:pt x="243" y="179"/>
                </a:lnTo>
                <a:lnTo>
                  <a:pt x="243" y="181"/>
                </a:lnTo>
                <a:lnTo>
                  <a:pt x="241" y="182"/>
                </a:lnTo>
                <a:lnTo>
                  <a:pt x="240" y="182"/>
                </a:lnTo>
                <a:lnTo>
                  <a:pt x="240" y="184"/>
                </a:lnTo>
                <a:lnTo>
                  <a:pt x="238" y="184"/>
                </a:lnTo>
                <a:lnTo>
                  <a:pt x="238" y="186"/>
                </a:lnTo>
                <a:lnTo>
                  <a:pt x="238" y="184"/>
                </a:lnTo>
                <a:lnTo>
                  <a:pt x="236" y="184"/>
                </a:lnTo>
                <a:lnTo>
                  <a:pt x="236" y="186"/>
                </a:lnTo>
                <a:lnTo>
                  <a:pt x="236" y="188"/>
                </a:lnTo>
                <a:lnTo>
                  <a:pt x="235" y="188"/>
                </a:lnTo>
                <a:lnTo>
                  <a:pt x="233" y="188"/>
                </a:lnTo>
                <a:lnTo>
                  <a:pt x="231" y="188"/>
                </a:lnTo>
                <a:lnTo>
                  <a:pt x="231" y="189"/>
                </a:lnTo>
                <a:lnTo>
                  <a:pt x="229" y="189"/>
                </a:lnTo>
                <a:lnTo>
                  <a:pt x="228" y="189"/>
                </a:lnTo>
                <a:lnTo>
                  <a:pt x="228" y="191"/>
                </a:lnTo>
                <a:lnTo>
                  <a:pt x="226" y="191"/>
                </a:lnTo>
                <a:lnTo>
                  <a:pt x="226" y="193"/>
                </a:lnTo>
                <a:lnTo>
                  <a:pt x="226" y="194"/>
                </a:lnTo>
                <a:lnTo>
                  <a:pt x="226" y="196"/>
                </a:lnTo>
                <a:lnTo>
                  <a:pt x="224" y="196"/>
                </a:lnTo>
                <a:lnTo>
                  <a:pt x="222" y="196"/>
                </a:lnTo>
                <a:lnTo>
                  <a:pt x="222" y="198"/>
                </a:lnTo>
                <a:lnTo>
                  <a:pt x="222" y="200"/>
                </a:lnTo>
                <a:lnTo>
                  <a:pt x="221" y="200"/>
                </a:lnTo>
                <a:lnTo>
                  <a:pt x="221" y="201"/>
                </a:lnTo>
                <a:lnTo>
                  <a:pt x="221" y="203"/>
                </a:lnTo>
                <a:lnTo>
                  <a:pt x="219" y="203"/>
                </a:lnTo>
                <a:lnTo>
                  <a:pt x="219" y="205"/>
                </a:lnTo>
                <a:lnTo>
                  <a:pt x="219" y="207"/>
                </a:lnTo>
                <a:lnTo>
                  <a:pt x="217" y="207"/>
                </a:lnTo>
                <a:lnTo>
                  <a:pt x="217" y="208"/>
                </a:lnTo>
                <a:lnTo>
                  <a:pt x="216" y="208"/>
                </a:lnTo>
                <a:lnTo>
                  <a:pt x="214" y="208"/>
                </a:lnTo>
                <a:lnTo>
                  <a:pt x="214" y="210"/>
                </a:lnTo>
                <a:lnTo>
                  <a:pt x="212" y="210"/>
                </a:lnTo>
                <a:lnTo>
                  <a:pt x="212" y="208"/>
                </a:lnTo>
                <a:lnTo>
                  <a:pt x="210" y="208"/>
                </a:lnTo>
                <a:lnTo>
                  <a:pt x="210" y="210"/>
                </a:lnTo>
                <a:lnTo>
                  <a:pt x="209" y="210"/>
                </a:lnTo>
                <a:lnTo>
                  <a:pt x="209" y="212"/>
                </a:lnTo>
                <a:lnTo>
                  <a:pt x="207" y="212"/>
                </a:lnTo>
                <a:lnTo>
                  <a:pt x="207" y="213"/>
                </a:lnTo>
                <a:lnTo>
                  <a:pt x="207" y="215"/>
                </a:lnTo>
                <a:lnTo>
                  <a:pt x="205" y="215"/>
                </a:lnTo>
                <a:lnTo>
                  <a:pt x="204" y="215"/>
                </a:lnTo>
                <a:lnTo>
                  <a:pt x="202" y="215"/>
                </a:lnTo>
                <a:lnTo>
                  <a:pt x="200" y="215"/>
                </a:lnTo>
                <a:lnTo>
                  <a:pt x="200" y="217"/>
                </a:lnTo>
                <a:lnTo>
                  <a:pt x="200" y="215"/>
                </a:lnTo>
                <a:lnTo>
                  <a:pt x="198" y="215"/>
                </a:lnTo>
                <a:lnTo>
                  <a:pt x="197" y="215"/>
                </a:lnTo>
                <a:lnTo>
                  <a:pt x="197" y="217"/>
                </a:lnTo>
                <a:lnTo>
                  <a:pt x="195" y="217"/>
                </a:lnTo>
                <a:lnTo>
                  <a:pt x="193" y="217"/>
                </a:lnTo>
                <a:lnTo>
                  <a:pt x="191" y="217"/>
                </a:lnTo>
                <a:lnTo>
                  <a:pt x="190" y="217"/>
                </a:lnTo>
                <a:lnTo>
                  <a:pt x="190" y="219"/>
                </a:lnTo>
                <a:lnTo>
                  <a:pt x="190" y="217"/>
                </a:lnTo>
                <a:lnTo>
                  <a:pt x="188" y="217"/>
                </a:lnTo>
                <a:lnTo>
                  <a:pt x="188" y="215"/>
                </a:lnTo>
                <a:lnTo>
                  <a:pt x="186" y="215"/>
                </a:lnTo>
                <a:lnTo>
                  <a:pt x="186" y="213"/>
                </a:lnTo>
                <a:lnTo>
                  <a:pt x="185" y="213"/>
                </a:lnTo>
                <a:lnTo>
                  <a:pt x="185" y="215"/>
                </a:lnTo>
                <a:lnTo>
                  <a:pt x="185" y="213"/>
                </a:lnTo>
                <a:lnTo>
                  <a:pt x="183" y="213"/>
                </a:lnTo>
                <a:lnTo>
                  <a:pt x="183" y="212"/>
                </a:lnTo>
                <a:lnTo>
                  <a:pt x="181" y="212"/>
                </a:lnTo>
                <a:lnTo>
                  <a:pt x="179" y="212"/>
                </a:lnTo>
                <a:lnTo>
                  <a:pt x="179" y="213"/>
                </a:lnTo>
                <a:lnTo>
                  <a:pt x="178" y="213"/>
                </a:lnTo>
                <a:lnTo>
                  <a:pt x="178" y="215"/>
                </a:lnTo>
                <a:lnTo>
                  <a:pt x="176" y="215"/>
                </a:lnTo>
                <a:lnTo>
                  <a:pt x="178" y="215"/>
                </a:lnTo>
                <a:lnTo>
                  <a:pt x="176" y="215"/>
                </a:lnTo>
                <a:lnTo>
                  <a:pt x="174" y="215"/>
                </a:lnTo>
                <a:lnTo>
                  <a:pt x="174" y="217"/>
                </a:lnTo>
                <a:lnTo>
                  <a:pt x="174" y="219"/>
                </a:lnTo>
                <a:lnTo>
                  <a:pt x="173" y="217"/>
                </a:lnTo>
                <a:lnTo>
                  <a:pt x="173" y="219"/>
                </a:lnTo>
                <a:lnTo>
                  <a:pt x="171" y="219"/>
                </a:lnTo>
                <a:lnTo>
                  <a:pt x="169" y="219"/>
                </a:lnTo>
                <a:lnTo>
                  <a:pt x="167" y="219"/>
                </a:lnTo>
                <a:lnTo>
                  <a:pt x="167" y="220"/>
                </a:lnTo>
                <a:lnTo>
                  <a:pt x="166" y="220"/>
                </a:lnTo>
                <a:lnTo>
                  <a:pt x="164" y="220"/>
                </a:lnTo>
                <a:lnTo>
                  <a:pt x="162" y="220"/>
                </a:lnTo>
                <a:lnTo>
                  <a:pt x="161" y="220"/>
                </a:lnTo>
                <a:lnTo>
                  <a:pt x="161" y="222"/>
                </a:lnTo>
                <a:lnTo>
                  <a:pt x="161" y="220"/>
                </a:lnTo>
                <a:lnTo>
                  <a:pt x="159" y="220"/>
                </a:lnTo>
                <a:lnTo>
                  <a:pt x="157" y="220"/>
                </a:lnTo>
                <a:lnTo>
                  <a:pt x="157" y="219"/>
                </a:lnTo>
                <a:lnTo>
                  <a:pt x="155" y="220"/>
                </a:lnTo>
                <a:lnTo>
                  <a:pt x="154" y="220"/>
                </a:lnTo>
                <a:lnTo>
                  <a:pt x="154" y="222"/>
                </a:lnTo>
                <a:lnTo>
                  <a:pt x="154" y="220"/>
                </a:lnTo>
                <a:lnTo>
                  <a:pt x="152" y="220"/>
                </a:lnTo>
                <a:lnTo>
                  <a:pt x="152" y="219"/>
                </a:lnTo>
                <a:lnTo>
                  <a:pt x="150" y="219"/>
                </a:lnTo>
                <a:lnTo>
                  <a:pt x="148" y="219"/>
                </a:lnTo>
                <a:lnTo>
                  <a:pt x="150" y="217"/>
                </a:lnTo>
                <a:lnTo>
                  <a:pt x="148" y="217"/>
                </a:lnTo>
                <a:lnTo>
                  <a:pt x="147" y="217"/>
                </a:lnTo>
                <a:lnTo>
                  <a:pt x="147" y="215"/>
                </a:lnTo>
                <a:lnTo>
                  <a:pt x="145" y="215"/>
                </a:lnTo>
                <a:lnTo>
                  <a:pt x="147" y="215"/>
                </a:lnTo>
                <a:lnTo>
                  <a:pt x="147" y="213"/>
                </a:lnTo>
                <a:lnTo>
                  <a:pt x="145" y="213"/>
                </a:lnTo>
                <a:lnTo>
                  <a:pt x="145" y="215"/>
                </a:lnTo>
                <a:lnTo>
                  <a:pt x="143" y="215"/>
                </a:lnTo>
                <a:lnTo>
                  <a:pt x="142" y="215"/>
                </a:lnTo>
                <a:lnTo>
                  <a:pt x="142" y="213"/>
                </a:lnTo>
                <a:lnTo>
                  <a:pt x="140" y="213"/>
                </a:lnTo>
                <a:lnTo>
                  <a:pt x="138" y="213"/>
                </a:lnTo>
                <a:lnTo>
                  <a:pt x="136" y="213"/>
                </a:lnTo>
                <a:lnTo>
                  <a:pt x="136" y="212"/>
                </a:lnTo>
                <a:lnTo>
                  <a:pt x="135" y="213"/>
                </a:lnTo>
                <a:lnTo>
                  <a:pt x="133" y="213"/>
                </a:lnTo>
                <a:lnTo>
                  <a:pt x="131" y="213"/>
                </a:lnTo>
                <a:lnTo>
                  <a:pt x="131" y="212"/>
                </a:lnTo>
                <a:lnTo>
                  <a:pt x="130" y="212"/>
                </a:lnTo>
                <a:lnTo>
                  <a:pt x="130" y="210"/>
                </a:lnTo>
                <a:lnTo>
                  <a:pt x="128" y="210"/>
                </a:lnTo>
                <a:lnTo>
                  <a:pt x="128" y="208"/>
                </a:lnTo>
                <a:lnTo>
                  <a:pt x="126" y="208"/>
                </a:lnTo>
                <a:lnTo>
                  <a:pt x="124" y="207"/>
                </a:lnTo>
                <a:lnTo>
                  <a:pt x="124" y="205"/>
                </a:lnTo>
                <a:lnTo>
                  <a:pt x="123" y="205"/>
                </a:lnTo>
                <a:lnTo>
                  <a:pt x="121" y="205"/>
                </a:lnTo>
                <a:lnTo>
                  <a:pt x="121" y="203"/>
                </a:lnTo>
                <a:lnTo>
                  <a:pt x="119" y="203"/>
                </a:lnTo>
                <a:lnTo>
                  <a:pt x="119" y="201"/>
                </a:lnTo>
                <a:lnTo>
                  <a:pt x="117" y="201"/>
                </a:lnTo>
                <a:lnTo>
                  <a:pt x="117" y="200"/>
                </a:lnTo>
                <a:lnTo>
                  <a:pt x="119" y="200"/>
                </a:lnTo>
                <a:lnTo>
                  <a:pt x="119" y="198"/>
                </a:lnTo>
                <a:lnTo>
                  <a:pt x="117" y="198"/>
                </a:lnTo>
                <a:lnTo>
                  <a:pt x="117" y="196"/>
                </a:lnTo>
                <a:lnTo>
                  <a:pt x="116" y="196"/>
                </a:lnTo>
                <a:lnTo>
                  <a:pt x="116" y="194"/>
                </a:lnTo>
                <a:lnTo>
                  <a:pt x="116" y="196"/>
                </a:lnTo>
                <a:lnTo>
                  <a:pt x="116" y="194"/>
                </a:lnTo>
                <a:lnTo>
                  <a:pt x="116" y="193"/>
                </a:lnTo>
                <a:lnTo>
                  <a:pt x="116" y="191"/>
                </a:lnTo>
                <a:lnTo>
                  <a:pt x="114" y="191"/>
                </a:lnTo>
                <a:lnTo>
                  <a:pt x="114" y="189"/>
                </a:lnTo>
                <a:lnTo>
                  <a:pt x="114" y="188"/>
                </a:lnTo>
                <a:lnTo>
                  <a:pt x="114" y="186"/>
                </a:lnTo>
                <a:lnTo>
                  <a:pt x="112" y="186"/>
                </a:lnTo>
                <a:lnTo>
                  <a:pt x="114" y="186"/>
                </a:lnTo>
                <a:lnTo>
                  <a:pt x="114" y="184"/>
                </a:lnTo>
                <a:lnTo>
                  <a:pt x="112" y="184"/>
                </a:lnTo>
                <a:lnTo>
                  <a:pt x="111" y="184"/>
                </a:lnTo>
                <a:lnTo>
                  <a:pt x="111" y="182"/>
                </a:lnTo>
                <a:lnTo>
                  <a:pt x="111" y="181"/>
                </a:lnTo>
                <a:lnTo>
                  <a:pt x="112" y="181"/>
                </a:lnTo>
                <a:lnTo>
                  <a:pt x="111" y="181"/>
                </a:lnTo>
                <a:lnTo>
                  <a:pt x="111" y="179"/>
                </a:lnTo>
                <a:lnTo>
                  <a:pt x="111" y="177"/>
                </a:lnTo>
                <a:lnTo>
                  <a:pt x="109" y="177"/>
                </a:lnTo>
                <a:lnTo>
                  <a:pt x="109" y="176"/>
                </a:lnTo>
                <a:lnTo>
                  <a:pt x="109" y="174"/>
                </a:lnTo>
                <a:lnTo>
                  <a:pt x="107" y="174"/>
                </a:lnTo>
                <a:lnTo>
                  <a:pt x="107" y="172"/>
                </a:lnTo>
                <a:lnTo>
                  <a:pt x="105" y="172"/>
                </a:lnTo>
                <a:lnTo>
                  <a:pt x="105" y="170"/>
                </a:lnTo>
                <a:lnTo>
                  <a:pt x="104" y="170"/>
                </a:lnTo>
                <a:lnTo>
                  <a:pt x="102" y="170"/>
                </a:lnTo>
                <a:lnTo>
                  <a:pt x="102" y="172"/>
                </a:lnTo>
                <a:lnTo>
                  <a:pt x="102" y="170"/>
                </a:lnTo>
                <a:lnTo>
                  <a:pt x="102" y="172"/>
                </a:lnTo>
                <a:lnTo>
                  <a:pt x="100" y="172"/>
                </a:lnTo>
                <a:lnTo>
                  <a:pt x="100" y="170"/>
                </a:lnTo>
                <a:lnTo>
                  <a:pt x="99" y="170"/>
                </a:lnTo>
                <a:lnTo>
                  <a:pt x="99" y="172"/>
                </a:lnTo>
                <a:lnTo>
                  <a:pt x="97" y="170"/>
                </a:lnTo>
                <a:lnTo>
                  <a:pt x="95" y="170"/>
                </a:lnTo>
                <a:lnTo>
                  <a:pt x="93" y="170"/>
                </a:lnTo>
                <a:lnTo>
                  <a:pt x="93" y="169"/>
                </a:lnTo>
                <a:lnTo>
                  <a:pt x="92" y="169"/>
                </a:lnTo>
                <a:lnTo>
                  <a:pt x="90" y="169"/>
                </a:lnTo>
                <a:lnTo>
                  <a:pt x="90" y="167"/>
                </a:lnTo>
                <a:lnTo>
                  <a:pt x="88" y="167"/>
                </a:lnTo>
                <a:lnTo>
                  <a:pt x="88" y="165"/>
                </a:lnTo>
                <a:lnTo>
                  <a:pt x="90" y="165"/>
                </a:lnTo>
                <a:lnTo>
                  <a:pt x="88" y="165"/>
                </a:lnTo>
                <a:lnTo>
                  <a:pt x="88" y="163"/>
                </a:lnTo>
                <a:lnTo>
                  <a:pt x="90" y="163"/>
                </a:lnTo>
                <a:lnTo>
                  <a:pt x="88" y="163"/>
                </a:lnTo>
                <a:lnTo>
                  <a:pt x="90" y="163"/>
                </a:lnTo>
                <a:lnTo>
                  <a:pt x="90" y="162"/>
                </a:lnTo>
                <a:lnTo>
                  <a:pt x="90" y="160"/>
                </a:lnTo>
                <a:lnTo>
                  <a:pt x="88" y="158"/>
                </a:lnTo>
                <a:lnTo>
                  <a:pt x="88" y="157"/>
                </a:lnTo>
                <a:lnTo>
                  <a:pt x="88" y="155"/>
                </a:lnTo>
                <a:lnTo>
                  <a:pt x="88" y="153"/>
                </a:lnTo>
                <a:lnTo>
                  <a:pt x="90" y="153"/>
                </a:lnTo>
                <a:lnTo>
                  <a:pt x="90" y="151"/>
                </a:lnTo>
                <a:lnTo>
                  <a:pt x="90" y="150"/>
                </a:lnTo>
                <a:lnTo>
                  <a:pt x="88" y="150"/>
                </a:lnTo>
                <a:lnTo>
                  <a:pt x="87" y="150"/>
                </a:lnTo>
                <a:lnTo>
                  <a:pt x="87" y="151"/>
                </a:lnTo>
                <a:lnTo>
                  <a:pt x="85" y="151"/>
                </a:lnTo>
                <a:lnTo>
                  <a:pt x="83" y="151"/>
                </a:lnTo>
                <a:lnTo>
                  <a:pt x="81" y="151"/>
                </a:lnTo>
                <a:lnTo>
                  <a:pt x="80" y="151"/>
                </a:lnTo>
                <a:lnTo>
                  <a:pt x="80" y="150"/>
                </a:lnTo>
                <a:lnTo>
                  <a:pt x="80" y="151"/>
                </a:lnTo>
                <a:lnTo>
                  <a:pt x="78" y="151"/>
                </a:lnTo>
                <a:lnTo>
                  <a:pt x="78" y="153"/>
                </a:lnTo>
                <a:lnTo>
                  <a:pt x="78" y="155"/>
                </a:lnTo>
                <a:lnTo>
                  <a:pt x="76" y="155"/>
                </a:lnTo>
                <a:lnTo>
                  <a:pt x="76" y="157"/>
                </a:lnTo>
                <a:lnTo>
                  <a:pt x="76" y="158"/>
                </a:lnTo>
                <a:lnTo>
                  <a:pt x="74" y="160"/>
                </a:lnTo>
                <a:lnTo>
                  <a:pt x="74" y="158"/>
                </a:lnTo>
                <a:lnTo>
                  <a:pt x="73" y="158"/>
                </a:lnTo>
                <a:lnTo>
                  <a:pt x="73" y="157"/>
                </a:lnTo>
                <a:lnTo>
                  <a:pt x="73" y="155"/>
                </a:lnTo>
                <a:lnTo>
                  <a:pt x="74" y="155"/>
                </a:lnTo>
                <a:lnTo>
                  <a:pt x="74" y="153"/>
                </a:lnTo>
                <a:lnTo>
                  <a:pt x="74" y="151"/>
                </a:lnTo>
                <a:lnTo>
                  <a:pt x="73" y="151"/>
                </a:lnTo>
                <a:lnTo>
                  <a:pt x="73" y="150"/>
                </a:lnTo>
                <a:lnTo>
                  <a:pt x="71" y="150"/>
                </a:lnTo>
                <a:lnTo>
                  <a:pt x="71" y="151"/>
                </a:lnTo>
                <a:lnTo>
                  <a:pt x="69" y="151"/>
                </a:lnTo>
                <a:lnTo>
                  <a:pt x="68" y="151"/>
                </a:lnTo>
                <a:lnTo>
                  <a:pt x="66" y="151"/>
                </a:lnTo>
                <a:lnTo>
                  <a:pt x="66" y="153"/>
                </a:lnTo>
                <a:lnTo>
                  <a:pt x="64" y="153"/>
                </a:lnTo>
                <a:lnTo>
                  <a:pt x="64" y="155"/>
                </a:lnTo>
                <a:lnTo>
                  <a:pt x="62" y="155"/>
                </a:lnTo>
                <a:lnTo>
                  <a:pt x="61" y="155"/>
                </a:lnTo>
                <a:lnTo>
                  <a:pt x="61" y="157"/>
                </a:lnTo>
                <a:lnTo>
                  <a:pt x="59" y="157"/>
                </a:lnTo>
                <a:lnTo>
                  <a:pt x="57" y="157"/>
                </a:lnTo>
                <a:lnTo>
                  <a:pt x="57" y="155"/>
                </a:lnTo>
                <a:lnTo>
                  <a:pt x="56" y="155"/>
                </a:lnTo>
                <a:lnTo>
                  <a:pt x="54" y="155"/>
                </a:lnTo>
                <a:lnTo>
                  <a:pt x="54" y="157"/>
                </a:lnTo>
                <a:lnTo>
                  <a:pt x="52" y="157"/>
                </a:lnTo>
                <a:lnTo>
                  <a:pt x="52" y="158"/>
                </a:lnTo>
                <a:lnTo>
                  <a:pt x="52" y="160"/>
                </a:lnTo>
                <a:lnTo>
                  <a:pt x="50" y="160"/>
                </a:lnTo>
                <a:lnTo>
                  <a:pt x="50" y="158"/>
                </a:lnTo>
                <a:lnTo>
                  <a:pt x="49" y="158"/>
                </a:lnTo>
                <a:lnTo>
                  <a:pt x="49" y="157"/>
                </a:lnTo>
                <a:lnTo>
                  <a:pt x="47" y="157"/>
                </a:lnTo>
                <a:lnTo>
                  <a:pt x="47" y="155"/>
                </a:lnTo>
                <a:lnTo>
                  <a:pt x="45" y="155"/>
                </a:lnTo>
                <a:lnTo>
                  <a:pt x="47" y="155"/>
                </a:lnTo>
                <a:lnTo>
                  <a:pt x="47" y="153"/>
                </a:lnTo>
                <a:lnTo>
                  <a:pt x="49" y="153"/>
                </a:lnTo>
                <a:lnTo>
                  <a:pt x="49" y="151"/>
                </a:lnTo>
                <a:lnTo>
                  <a:pt x="49" y="150"/>
                </a:lnTo>
                <a:lnTo>
                  <a:pt x="50" y="150"/>
                </a:lnTo>
                <a:lnTo>
                  <a:pt x="50" y="148"/>
                </a:lnTo>
                <a:lnTo>
                  <a:pt x="52" y="148"/>
                </a:lnTo>
                <a:lnTo>
                  <a:pt x="52" y="146"/>
                </a:lnTo>
                <a:lnTo>
                  <a:pt x="52" y="145"/>
                </a:lnTo>
                <a:lnTo>
                  <a:pt x="54" y="145"/>
                </a:lnTo>
                <a:lnTo>
                  <a:pt x="54" y="143"/>
                </a:lnTo>
                <a:lnTo>
                  <a:pt x="56" y="143"/>
                </a:lnTo>
                <a:lnTo>
                  <a:pt x="56" y="141"/>
                </a:lnTo>
                <a:lnTo>
                  <a:pt x="57" y="141"/>
                </a:lnTo>
                <a:lnTo>
                  <a:pt x="57" y="139"/>
                </a:lnTo>
                <a:lnTo>
                  <a:pt x="59" y="138"/>
                </a:lnTo>
                <a:lnTo>
                  <a:pt x="61" y="138"/>
                </a:lnTo>
                <a:lnTo>
                  <a:pt x="61" y="136"/>
                </a:lnTo>
                <a:lnTo>
                  <a:pt x="62" y="136"/>
                </a:lnTo>
                <a:lnTo>
                  <a:pt x="62" y="134"/>
                </a:lnTo>
                <a:lnTo>
                  <a:pt x="64" y="134"/>
                </a:lnTo>
                <a:lnTo>
                  <a:pt x="64" y="132"/>
                </a:lnTo>
                <a:lnTo>
                  <a:pt x="64" y="131"/>
                </a:lnTo>
                <a:lnTo>
                  <a:pt x="66" y="131"/>
                </a:lnTo>
                <a:lnTo>
                  <a:pt x="66" y="129"/>
                </a:lnTo>
                <a:lnTo>
                  <a:pt x="66" y="127"/>
                </a:lnTo>
                <a:lnTo>
                  <a:pt x="68" y="127"/>
                </a:lnTo>
                <a:lnTo>
                  <a:pt x="66" y="127"/>
                </a:lnTo>
                <a:lnTo>
                  <a:pt x="64" y="127"/>
                </a:lnTo>
                <a:lnTo>
                  <a:pt x="62" y="127"/>
                </a:lnTo>
                <a:lnTo>
                  <a:pt x="61" y="127"/>
                </a:lnTo>
                <a:lnTo>
                  <a:pt x="59" y="127"/>
                </a:lnTo>
                <a:lnTo>
                  <a:pt x="57" y="127"/>
                </a:lnTo>
                <a:lnTo>
                  <a:pt x="56" y="127"/>
                </a:lnTo>
                <a:lnTo>
                  <a:pt x="54" y="127"/>
                </a:lnTo>
                <a:lnTo>
                  <a:pt x="54" y="126"/>
                </a:lnTo>
                <a:lnTo>
                  <a:pt x="52" y="126"/>
                </a:lnTo>
                <a:lnTo>
                  <a:pt x="50" y="126"/>
                </a:lnTo>
                <a:lnTo>
                  <a:pt x="49" y="126"/>
                </a:lnTo>
                <a:lnTo>
                  <a:pt x="47" y="126"/>
                </a:lnTo>
                <a:lnTo>
                  <a:pt x="47" y="124"/>
                </a:lnTo>
                <a:lnTo>
                  <a:pt x="45" y="124"/>
                </a:lnTo>
                <a:lnTo>
                  <a:pt x="45" y="122"/>
                </a:lnTo>
                <a:lnTo>
                  <a:pt x="43" y="122"/>
                </a:lnTo>
                <a:lnTo>
                  <a:pt x="43" y="120"/>
                </a:lnTo>
                <a:lnTo>
                  <a:pt x="42" y="120"/>
                </a:lnTo>
                <a:lnTo>
                  <a:pt x="42" y="119"/>
                </a:lnTo>
                <a:lnTo>
                  <a:pt x="40" y="119"/>
                </a:lnTo>
                <a:lnTo>
                  <a:pt x="40" y="117"/>
                </a:lnTo>
                <a:lnTo>
                  <a:pt x="38" y="117"/>
                </a:lnTo>
                <a:lnTo>
                  <a:pt x="38" y="115"/>
                </a:lnTo>
                <a:lnTo>
                  <a:pt x="37" y="115"/>
                </a:lnTo>
                <a:lnTo>
                  <a:pt x="37" y="114"/>
                </a:lnTo>
                <a:lnTo>
                  <a:pt x="37" y="112"/>
                </a:lnTo>
                <a:lnTo>
                  <a:pt x="35" y="112"/>
                </a:lnTo>
                <a:lnTo>
                  <a:pt x="35" y="110"/>
                </a:lnTo>
                <a:lnTo>
                  <a:pt x="35" y="108"/>
                </a:lnTo>
                <a:lnTo>
                  <a:pt x="33" y="108"/>
                </a:lnTo>
                <a:lnTo>
                  <a:pt x="33" y="107"/>
                </a:lnTo>
                <a:lnTo>
                  <a:pt x="33" y="105"/>
                </a:lnTo>
                <a:lnTo>
                  <a:pt x="31" y="105"/>
                </a:lnTo>
                <a:lnTo>
                  <a:pt x="31" y="103"/>
                </a:lnTo>
                <a:lnTo>
                  <a:pt x="31" y="102"/>
                </a:lnTo>
                <a:lnTo>
                  <a:pt x="30" y="102"/>
                </a:lnTo>
                <a:lnTo>
                  <a:pt x="30" y="100"/>
                </a:lnTo>
                <a:lnTo>
                  <a:pt x="30" y="98"/>
                </a:lnTo>
                <a:lnTo>
                  <a:pt x="30" y="96"/>
                </a:lnTo>
                <a:lnTo>
                  <a:pt x="30" y="95"/>
                </a:lnTo>
                <a:lnTo>
                  <a:pt x="30" y="93"/>
                </a:lnTo>
                <a:lnTo>
                  <a:pt x="28" y="93"/>
                </a:lnTo>
                <a:lnTo>
                  <a:pt x="26" y="93"/>
                </a:lnTo>
                <a:lnTo>
                  <a:pt x="25" y="93"/>
                </a:lnTo>
                <a:lnTo>
                  <a:pt x="25" y="91"/>
                </a:lnTo>
                <a:lnTo>
                  <a:pt x="23" y="91"/>
                </a:lnTo>
                <a:lnTo>
                  <a:pt x="21" y="91"/>
                </a:lnTo>
                <a:lnTo>
                  <a:pt x="19" y="91"/>
                </a:lnTo>
                <a:lnTo>
                  <a:pt x="19" y="89"/>
                </a:lnTo>
                <a:lnTo>
                  <a:pt x="18" y="89"/>
                </a:lnTo>
                <a:lnTo>
                  <a:pt x="16" y="89"/>
                </a:lnTo>
                <a:lnTo>
                  <a:pt x="14" y="89"/>
                </a:lnTo>
                <a:lnTo>
                  <a:pt x="14" y="88"/>
                </a:lnTo>
                <a:lnTo>
                  <a:pt x="14" y="86"/>
                </a:lnTo>
                <a:lnTo>
                  <a:pt x="12" y="86"/>
                </a:lnTo>
                <a:lnTo>
                  <a:pt x="12" y="84"/>
                </a:lnTo>
                <a:lnTo>
                  <a:pt x="11" y="84"/>
                </a:lnTo>
                <a:lnTo>
                  <a:pt x="9" y="84"/>
                </a:lnTo>
                <a:lnTo>
                  <a:pt x="9" y="83"/>
                </a:lnTo>
                <a:lnTo>
                  <a:pt x="9" y="81"/>
                </a:lnTo>
                <a:lnTo>
                  <a:pt x="9" y="79"/>
                </a:lnTo>
                <a:lnTo>
                  <a:pt x="7" y="79"/>
                </a:lnTo>
                <a:lnTo>
                  <a:pt x="7" y="77"/>
                </a:lnTo>
                <a:lnTo>
                  <a:pt x="7" y="76"/>
                </a:lnTo>
                <a:lnTo>
                  <a:pt x="7" y="74"/>
                </a:lnTo>
                <a:lnTo>
                  <a:pt x="6" y="74"/>
                </a:lnTo>
                <a:lnTo>
                  <a:pt x="6" y="72"/>
                </a:lnTo>
                <a:lnTo>
                  <a:pt x="4" y="72"/>
                </a:lnTo>
                <a:lnTo>
                  <a:pt x="2" y="72"/>
                </a:lnTo>
                <a:lnTo>
                  <a:pt x="0" y="72"/>
                </a:lnTo>
                <a:lnTo>
                  <a:pt x="0" y="71"/>
                </a:lnTo>
                <a:lnTo>
                  <a:pt x="0" y="69"/>
                </a:lnTo>
                <a:lnTo>
                  <a:pt x="2" y="69"/>
                </a:lnTo>
                <a:lnTo>
                  <a:pt x="2" y="67"/>
                </a:lnTo>
                <a:lnTo>
                  <a:pt x="4" y="67"/>
                </a:lnTo>
                <a:lnTo>
                  <a:pt x="4" y="65"/>
                </a:lnTo>
                <a:lnTo>
                  <a:pt x="4" y="67"/>
                </a:lnTo>
                <a:lnTo>
                  <a:pt x="6" y="67"/>
                </a:lnTo>
                <a:lnTo>
                  <a:pt x="6" y="65"/>
                </a:lnTo>
                <a:lnTo>
                  <a:pt x="7" y="65"/>
                </a:lnTo>
                <a:lnTo>
                  <a:pt x="7" y="64"/>
                </a:lnTo>
                <a:lnTo>
                  <a:pt x="7" y="62"/>
                </a:lnTo>
                <a:lnTo>
                  <a:pt x="9" y="62"/>
                </a:lnTo>
                <a:lnTo>
                  <a:pt x="11" y="62"/>
                </a:lnTo>
                <a:lnTo>
                  <a:pt x="12" y="62"/>
                </a:lnTo>
                <a:lnTo>
                  <a:pt x="12" y="60"/>
                </a:lnTo>
                <a:lnTo>
                  <a:pt x="14" y="60"/>
                </a:lnTo>
                <a:lnTo>
                  <a:pt x="16" y="60"/>
                </a:lnTo>
                <a:lnTo>
                  <a:pt x="16" y="62"/>
                </a:lnTo>
                <a:lnTo>
                  <a:pt x="18" y="62"/>
                </a:lnTo>
                <a:lnTo>
                  <a:pt x="19" y="62"/>
                </a:lnTo>
                <a:lnTo>
                  <a:pt x="21" y="60"/>
                </a:lnTo>
                <a:lnTo>
                  <a:pt x="21" y="58"/>
                </a:lnTo>
                <a:lnTo>
                  <a:pt x="23" y="58"/>
                </a:lnTo>
                <a:lnTo>
                  <a:pt x="25" y="58"/>
                </a:lnTo>
                <a:lnTo>
                  <a:pt x="25" y="57"/>
                </a:lnTo>
                <a:lnTo>
                  <a:pt x="26" y="57"/>
                </a:lnTo>
                <a:lnTo>
                  <a:pt x="28" y="57"/>
                </a:lnTo>
                <a:lnTo>
                  <a:pt x="30" y="58"/>
                </a:lnTo>
                <a:lnTo>
                  <a:pt x="31" y="58"/>
                </a:lnTo>
                <a:lnTo>
                  <a:pt x="33" y="58"/>
                </a:lnTo>
                <a:lnTo>
                  <a:pt x="33" y="57"/>
                </a:lnTo>
                <a:lnTo>
                  <a:pt x="33" y="55"/>
                </a:lnTo>
                <a:lnTo>
                  <a:pt x="33" y="53"/>
                </a:lnTo>
                <a:lnTo>
                  <a:pt x="35" y="53"/>
                </a:lnTo>
                <a:lnTo>
                  <a:pt x="35" y="52"/>
                </a:lnTo>
                <a:lnTo>
                  <a:pt x="35" y="50"/>
                </a:lnTo>
                <a:lnTo>
                  <a:pt x="37" y="50"/>
                </a:lnTo>
                <a:lnTo>
                  <a:pt x="38" y="50"/>
                </a:lnTo>
                <a:lnTo>
                  <a:pt x="38" y="52"/>
                </a:lnTo>
                <a:lnTo>
                  <a:pt x="37" y="52"/>
                </a:lnTo>
                <a:lnTo>
                  <a:pt x="38" y="52"/>
                </a:lnTo>
                <a:lnTo>
                  <a:pt x="38" y="53"/>
                </a:lnTo>
                <a:lnTo>
                  <a:pt x="40" y="53"/>
                </a:lnTo>
                <a:lnTo>
                  <a:pt x="40" y="52"/>
                </a:lnTo>
                <a:lnTo>
                  <a:pt x="40" y="50"/>
                </a:lnTo>
                <a:lnTo>
                  <a:pt x="40" y="48"/>
                </a:lnTo>
                <a:lnTo>
                  <a:pt x="42" y="48"/>
                </a:lnTo>
                <a:lnTo>
                  <a:pt x="43" y="48"/>
                </a:lnTo>
                <a:lnTo>
                  <a:pt x="43" y="46"/>
                </a:lnTo>
                <a:lnTo>
                  <a:pt x="45" y="46"/>
                </a:lnTo>
                <a:lnTo>
                  <a:pt x="47" y="46"/>
                </a:lnTo>
                <a:lnTo>
                  <a:pt x="49" y="46"/>
                </a:lnTo>
                <a:lnTo>
                  <a:pt x="49" y="45"/>
                </a:lnTo>
                <a:lnTo>
                  <a:pt x="50" y="45"/>
                </a:lnTo>
                <a:lnTo>
                  <a:pt x="50" y="43"/>
                </a:lnTo>
                <a:lnTo>
                  <a:pt x="52" y="41"/>
                </a:lnTo>
                <a:lnTo>
                  <a:pt x="54" y="41"/>
                </a:lnTo>
                <a:lnTo>
                  <a:pt x="54" y="40"/>
                </a:lnTo>
                <a:lnTo>
                  <a:pt x="56" y="40"/>
                </a:lnTo>
                <a:lnTo>
                  <a:pt x="56" y="38"/>
                </a:lnTo>
                <a:lnTo>
                  <a:pt x="54" y="38"/>
                </a:lnTo>
                <a:lnTo>
                  <a:pt x="52" y="38"/>
                </a:lnTo>
                <a:lnTo>
                  <a:pt x="52" y="36"/>
                </a:lnTo>
                <a:lnTo>
                  <a:pt x="54" y="36"/>
                </a:lnTo>
                <a:lnTo>
                  <a:pt x="54" y="34"/>
                </a:lnTo>
                <a:lnTo>
                  <a:pt x="56" y="34"/>
                </a:lnTo>
                <a:lnTo>
                  <a:pt x="56" y="33"/>
                </a:lnTo>
                <a:lnTo>
                  <a:pt x="56" y="31"/>
                </a:lnTo>
                <a:lnTo>
                  <a:pt x="57" y="31"/>
                </a:lnTo>
                <a:lnTo>
                  <a:pt x="59" y="31"/>
                </a:lnTo>
                <a:lnTo>
                  <a:pt x="59" y="29"/>
                </a:lnTo>
                <a:lnTo>
                  <a:pt x="61" y="29"/>
                </a:lnTo>
                <a:lnTo>
                  <a:pt x="61" y="27"/>
                </a:lnTo>
                <a:lnTo>
                  <a:pt x="62" y="27"/>
                </a:lnTo>
                <a:lnTo>
                  <a:pt x="62" y="26"/>
                </a:lnTo>
                <a:lnTo>
                  <a:pt x="64" y="26"/>
                </a:lnTo>
                <a:lnTo>
                  <a:pt x="64" y="24"/>
                </a:lnTo>
                <a:lnTo>
                  <a:pt x="66" y="24"/>
                </a:lnTo>
                <a:lnTo>
                  <a:pt x="66" y="22"/>
                </a:lnTo>
                <a:lnTo>
                  <a:pt x="68" y="22"/>
                </a:lnTo>
                <a:lnTo>
                  <a:pt x="68" y="21"/>
                </a:lnTo>
                <a:lnTo>
                  <a:pt x="69" y="21"/>
                </a:lnTo>
                <a:lnTo>
                  <a:pt x="69" y="19"/>
                </a:lnTo>
                <a:lnTo>
                  <a:pt x="71" y="19"/>
                </a:lnTo>
                <a:lnTo>
                  <a:pt x="71" y="17"/>
                </a:lnTo>
                <a:lnTo>
                  <a:pt x="73" y="17"/>
                </a:lnTo>
                <a:lnTo>
                  <a:pt x="73" y="15"/>
                </a:lnTo>
                <a:lnTo>
                  <a:pt x="73" y="14"/>
                </a:lnTo>
                <a:lnTo>
                  <a:pt x="74" y="14"/>
                </a:lnTo>
                <a:lnTo>
                  <a:pt x="74" y="12"/>
                </a:lnTo>
                <a:lnTo>
                  <a:pt x="74" y="10"/>
                </a:lnTo>
                <a:lnTo>
                  <a:pt x="74" y="9"/>
                </a:lnTo>
                <a:lnTo>
                  <a:pt x="76" y="9"/>
                </a:lnTo>
                <a:lnTo>
                  <a:pt x="76" y="7"/>
                </a:lnTo>
                <a:lnTo>
                  <a:pt x="78" y="7"/>
                </a:lnTo>
                <a:lnTo>
                  <a:pt x="78" y="9"/>
                </a:lnTo>
                <a:lnTo>
                  <a:pt x="80" y="9"/>
                </a:lnTo>
                <a:lnTo>
                  <a:pt x="80" y="10"/>
                </a:lnTo>
                <a:lnTo>
                  <a:pt x="81" y="10"/>
                </a:lnTo>
                <a:lnTo>
                  <a:pt x="81" y="12"/>
                </a:lnTo>
                <a:lnTo>
                  <a:pt x="83" y="12"/>
                </a:lnTo>
                <a:lnTo>
                  <a:pt x="83" y="14"/>
                </a:lnTo>
                <a:lnTo>
                  <a:pt x="85" y="14"/>
                </a:lnTo>
                <a:lnTo>
                  <a:pt x="85" y="12"/>
                </a:lnTo>
                <a:lnTo>
                  <a:pt x="87" y="12"/>
                </a:lnTo>
                <a:lnTo>
                  <a:pt x="88" y="12"/>
                </a:lnTo>
                <a:lnTo>
                  <a:pt x="88" y="14"/>
                </a:lnTo>
                <a:lnTo>
                  <a:pt x="90" y="15"/>
                </a:lnTo>
                <a:lnTo>
                  <a:pt x="92" y="15"/>
                </a:lnTo>
                <a:lnTo>
                  <a:pt x="93" y="15"/>
                </a:lnTo>
                <a:lnTo>
                  <a:pt x="95" y="15"/>
                </a:lnTo>
                <a:lnTo>
                  <a:pt x="97" y="15"/>
                </a:lnTo>
                <a:lnTo>
                  <a:pt x="97" y="17"/>
                </a:lnTo>
                <a:lnTo>
                  <a:pt x="99" y="17"/>
                </a:lnTo>
                <a:lnTo>
                  <a:pt x="100" y="17"/>
                </a:lnTo>
                <a:lnTo>
                  <a:pt x="100" y="19"/>
                </a:lnTo>
                <a:lnTo>
                  <a:pt x="102" y="19"/>
                </a:lnTo>
                <a:lnTo>
                  <a:pt x="102" y="17"/>
                </a:lnTo>
                <a:lnTo>
                  <a:pt x="102" y="15"/>
                </a:lnTo>
                <a:lnTo>
                  <a:pt x="104" y="15"/>
                </a:lnTo>
                <a:lnTo>
                  <a:pt x="105" y="15"/>
                </a:lnTo>
                <a:lnTo>
                  <a:pt x="105" y="14"/>
                </a:lnTo>
                <a:lnTo>
                  <a:pt x="107" y="14"/>
                </a:lnTo>
                <a:lnTo>
                  <a:pt x="109" y="14"/>
                </a:lnTo>
                <a:lnTo>
                  <a:pt x="109" y="15"/>
                </a:lnTo>
                <a:lnTo>
                  <a:pt x="111" y="15"/>
                </a:lnTo>
                <a:lnTo>
                  <a:pt x="112" y="15"/>
                </a:lnTo>
                <a:lnTo>
                  <a:pt x="114" y="15"/>
                </a:lnTo>
                <a:lnTo>
                  <a:pt x="114" y="17"/>
                </a:lnTo>
                <a:lnTo>
                  <a:pt x="116" y="17"/>
                </a:lnTo>
                <a:lnTo>
                  <a:pt x="117" y="17"/>
                </a:lnTo>
                <a:lnTo>
                  <a:pt x="119" y="17"/>
                </a:lnTo>
                <a:lnTo>
                  <a:pt x="119" y="19"/>
                </a:lnTo>
                <a:lnTo>
                  <a:pt x="121" y="19"/>
                </a:lnTo>
                <a:lnTo>
                  <a:pt x="123" y="19"/>
                </a:lnTo>
                <a:lnTo>
                  <a:pt x="124" y="19"/>
                </a:lnTo>
                <a:lnTo>
                  <a:pt x="124" y="21"/>
                </a:lnTo>
                <a:lnTo>
                  <a:pt x="126" y="21"/>
                </a:lnTo>
                <a:lnTo>
                  <a:pt x="128" y="21"/>
                </a:lnTo>
                <a:lnTo>
                  <a:pt x="130" y="21"/>
                </a:lnTo>
                <a:lnTo>
                  <a:pt x="131" y="21"/>
                </a:lnTo>
                <a:lnTo>
                  <a:pt x="133" y="21"/>
                </a:lnTo>
                <a:lnTo>
                  <a:pt x="135" y="21"/>
                </a:lnTo>
                <a:lnTo>
                  <a:pt x="136" y="21"/>
                </a:lnTo>
                <a:lnTo>
                  <a:pt x="138" y="21"/>
                </a:lnTo>
                <a:lnTo>
                  <a:pt x="138" y="22"/>
                </a:lnTo>
                <a:lnTo>
                  <a:pt x="140" y="22"/>
                </a:lnTo>
                <a:lnTo>
                  <a:pt x="140" y="24"/>
                </a:lnTo>
                <a:lnTo>
                  <a:pt x="140" y="26"/>
                </a:lnTo>
                <a:lnTo>
                  <a:pt x="142" y="26"/>
                </a:lnTo>
                <a:lnTo>
                  <a:pt x="142" y="27"/>
                </a:lnTo>
                <a:lnTo>
                  <a:pt x="143" y="27"/>
                </a:lnTo>
                <a:lnTo>
                  <a:pt x="143" y="26"/>
                </a:lnTo>
                <a:lnTo>
                  <a:pt x="143" y="24"/>
                </a:lnTo>
                <a:lnTo>
                  <a:pt x="143" y="22"/>
                </a:lnTo>
                <a:lnTo>
                  <a:pt x="145" y="22"/>
                </a:lnTo>
                <a:lnTo>
                  <a:pt x="145" y="21"/>
                </a:lnTo>
                <a:lnTo>
                  <a:pt x="145" y="19"/>
                </a:lnTo>
                <a:lnTo>
                  <a:pt x="145" y="17"/>
                </a:lnTo>
                <a:lnTo>
                  <a:pt x="145" y="15"/>
                </a:lnTo>
                <a:lnTo>
                  <a:pt x="145" y="14"/>
                </a:lnTo>
                <a:lnTo>
                  <a:pt x="147" y="14"/>
                </a:lnTo>
                <a:lnTo>
                  <a:pt x="148" y="14"/>
                </a:lnTo>
                <a:lnTo>
                  <a:pt x="148" y="12"/>
                </a:lnTo>
                <a:lnTo>
                  <a:pt x="150" y="12"/>
                </a:lnTo>
                <a:lnTo>
                  <a:pt x="150" y="10"/>
                </a:lnTo>
                <a:lnTo>
                  <a:pt x="150" y="9"/>
                </a:lnTo>
                <a:lnTo>
                  <a:pt x="150" y="7"/>
                </a:lnTo>
                <a:lnTo>
                  <a:pt x="152" y="7"/>
                </a:lnTo>
                <a:lnTo>
                  <a:pt x="152" y="5"/>
                </a:lnTo>
                <a:lnTo>
                  <a:pt x="154" y="5"/>
                </a:lnTo>
                <a:lnTo>
                  <a:pt x="155" y="5"/>
                </a:lnTo>
                <a:lnTo>
                  <a:pt x="157" y="5"/>
                </a:lnTo>
                <a:lnTo>
                  <a:pt x="157" y="7"/>
                </a:lnTo>
                <a:lnTo>
                  <a:pt x="157" y="5"/>
                </a:lnTo>
                <a:lnTo>
                  <a:pt x="159" y="5"/>
                </a:lnTo>
                <a:lnTo>
                  <a:pt x="159" y="3"/>
                </a:lnTo>
                <a:lnTo>
                  <a:pt x="161" y="3"/>
                </a:lnTo>
                <a:lnTo>
                  <a:pt x="161" y="2"/>
                </a:lnTo>
                <a:lnTo>
                  <a:pt x="162" y="2"/>
                </a:lnTo>
                <a:lnTo>
                  <a:pt x="162" y="3"/>
                </a:lnTo>
                <a:lnTo>
                  <a:pt x="164" y="3"/>
                </a:lnTo>
                <a:lnTo>
                  <a:pt x="166" y="3"/>
                </a:lnTo>
                <a:lnTo>
                  <a:pt x="167" y="3"/>
                </a:lnTo>
                <a:lnTo>
                  <a:pt x="167" y="5"/>
                </a:lnTo>
                <a:lnTo>
                  <a:pt x="169" y="5"/>
                </a:lnTo>
                <a:lnTo>
                  <a:pt x="171" y="5"/>
                </a:lnTo>
                <a:lnTo>
                  <a:pt x="173" y="5"/>
                </a:lnTo>
                <a:lnTo>
                  <a:pt x="173" y="7"/>
                </a:lnTo>
                <a:lnTo>
                  <a:pt x="174" y="7"/>
                </a:lnTo>
                <a:lnTo>
                  <a:pt x="176" y="7"/>
                </a:lnTo>
                <a:lnTo>
                  <a:pt x="178" y="7"/>
                </a:lnTo>
                <a:lnTo>
                  <a:pt x="178" y="9"/>
                </a:lnTo>
                <a:lnTo>
                  <a:pt x="179" y="9"/>
                </a:lnTo>
                <a:lnTo>
                  <a:pt x="181" y="9"/>
                </a:lnTo>
                <a:lnTo>
                  <a:pt x="181" y="10"/>
                </a:lnTo>
                <a:lnTo>
                  <a:pt x="183" y="10"/>
                </a:lnTo>
                <a:lnTo>
                  <a:pt x="185" y="10"/>
                </a:lnTo>
                <a:lnTo>
                  <a:pt x="186" y="10"/>
                </a:lnTo>
                <a:lnTo>
                  <a:pt x="186" y="12"/>
                </a:lnTo>
                <a:lnTo>
                  <a:pt x="188" y="12"/>
                </a:lnTo>
                <a:lnTo>
                  <a:pt x="190" y="12"/>
                </a:lnTo>
                <a:lnTo>
                  <a:pt x="191" y="12"/>
                </a:lnTo>
                <a:lnTo>
                  <a:pt x="191" y="14"/>
                </a:lnTo>
                <a:lnTo>
                  <a:pt x="193" y="14"/>
                </a:lnTo>
                <a:lnTo>
                  <a:pt x="195" y="14"/>
                </a:lnTo>
                <a:lnTo>
                  <a:pt x="197" y="14"/>
                </a:lnTo>
                <a:lnTo>
                  <a:pt x="197" y="15"/>
                </a:lnTo>
                <a:lnTo>
                  <a:pt x="198" y="15"/>
                </a:lnTo>
                <a:lnTo>
                  <a:pt x="198" y="17"/>
                </a:lnTo>
                <a:lnTo>
                  <a:pt x="200" y="17"/>
                </a:lnTo>
                <a:lnTo>
                  <a:pt x="200" y="19"/>
                </a:lnTo>
                <a:lnTo>
                  <a:pt x="202" y="19"/>
                </a:lnTo>
                <a:lnTo>
                  <a:pt x="202" y="17"/>
                </a:lnTo>
                <a:lnTo>
                  <a:pt x="204" y="17"/>
                </a:lnTo>
                <a:lnTo>
                  <a:pt x="204" y="19"/>
                </a:lnTo>
                <a:lnTo>
                  <a:pt x="204" y="17"/>
                </a:lnTo>
                <a:lnTo>
                  <a:pt x="205" y="17"/>
                </a:lnTo>
                <a:lnTo>
                  <a:pt x="207" y="17"/>
                </a:lnTo>
                <a:lnTo>
                  <a:pt x="207" y="19"/>
                </a:lnTo>
                <a:lnTo>
                  <a:pt x="207" y="21"/>
                </a:lnTo>
                <a:lnTo>
                  <a:pt x="209" y="21"/>
                </a:lnTo>
                <a:lnTo>
                  <a:pt x="209" y="19"/>
                </a:lnTo>
                <a:lnTo>
                  <a:pt x="210" y="19"/>
                </a:lnTo>
                <a:lnTo>
                  <a:pt x="210" y="17"/>
                </a:lnTo>
                <a:lnTo>
                  <a:pt x="212" y="17"/>
                </a:lnTo>
                <a:lnTo>
                  <a:pt x="212" y="19"/>
                </a:lnTo>
                <a:lnTo>
                  <a:pt x="214" y="19"/>
                </a:lnTo>
                <a:lnTo>
                  <a:pt x="216" y="19"/>
                </a:lnTo>
                <a:lnTo>
                  <a:pt x="216" y="17"/>
                </a:lnTo>
                <a:lnTo>
                  <a:pt x="217" y="17"/>
                </a:lnTo>
                <a:lnTo>
                  <a:pt x="217" y="15"/>
                </a:lnTo>
                <a:lnTo>
                  <a:pt x="219" y="15"/>
                </a:lnTo>
                <a:lnTo>
                  <a:pt x="221" y="15"/>
                </a:lnTo>
                <a:lnTo>
                  <a:pt x="221" y="17"/>
                </a:lnTo>
                <a:lnTo>
                  <a:pt x="221" y="15"/>
                </a:lnTo>
                <a:lnTo>
                  <a:pt x="222" y="15"/>
                </a:lnTo>
                <a:lnTo>
                  <a:pt x="222" y="17"/>
                </a:lnTo>
                <a:lnTo>
                  <a:pt x="224" y="17"/>
                </a:lnTo>
                <a:lnTo>
                  <a:pt x="224" y="15"/>
                </a:lnTo>
                <a:lnTo>
                  <a:pt x="222" y="15"/>
                </a:lnTo>
                <a:lnTo>
                  <a:pt x="224" y="15"/>
                </a:lnTo>
                <a:lnTo>
                  <a:pt x="224" y="14"/>
                </a:lnTo>
                <a:lnTo>
                  <a:pt x="224" y="15"/>
                </a:lnTo>
                <a:lnTo>
                  <a:pt x="226" y="15"/>
                </a:lnTo>
                <a:lnTo>
                  <a:pt x="228" y="15"/>
                </a:lnTo>
                <a:lnTo>
                  <a:pt x="229" y="15"/>
                </a:lnTo>
                <a:lnTo>
                  <a:pt x="229" y="14"/>
                </a:lnTo>
                <a:lnTo>
                  <a:pt x="229" y="12"/>
                </a:lnTo>
                <a:lnTo>
                  <a:pt x="231" y="12"/>
                </a:lnTo>
                <a:lnTo>
                  <a:pt x="233" y="12"/>
                </a:lnTo>
                <a:lnTo>
                  <a:pt x="233" y="10"/>
                </a:lnTo>
                <a:lnTo>
                  <a:pt x="235" y="10"/>
                </a:lnTo>
                <a:lnTo>
                  <a:pt x="236" y="10"/>
                </a:lnTo>
                <a:lnTo>
                  <a:pt x="236" y="9"/>
                </a:lnTo>
                <a:lnTo>
                  <a:pt x="238" y="9"/>
                </a:lnTo>
                <a:lnTo>
                  <a:pt x="240" y="9"/>
                </a:lnTo>
                <a:lnTo>
                  <a:pt x="241" y="9"/>
                </a:lnTo>
                <a:lnTo>
                  <a:pt x="241" y="7"/>
                </a:lnTo>
                <a:lnTo>
                  <a:pt x="243" y="7"/>
                </a:lnTo>
                <a:lnTo>
                  <a:pt x="243" y="5"/>
                </a:lnTo>
                <a:lnTo>
                  <a:pt x="245" y="5"/>
                </a:lnTo>
                <a:lnTo>
                  <a:pt x="245" y="3"/>
                </a:lnTo>
                <a:lnTo>
                  <a:pt x="247" y="3"/>
                </a:lnTo>
                <a:lnTo>
                  <a:pt x="248" y="3"/>
                </a:lnTo>
                <a:lnTo>
                  <a:pt x="250" y="3"/>
                </a:lnTo>
                <a:lnTo>
                  <a:pt x="252" y="3"/>
                </a:lnTo>
                <a:lnTo>
                  <a:pt x="253" y="3"/>
                </a:lnTo>
                <a:lnTo>
                  <a:pt x="255" y="3"/>
                </a:lnTo>
                <a:lnTo>
                  <a:pt x="257" y="3"/>
                </a:lnTo>
                <a:lnTo>
                  <a:pt x="259" y="3"/>
                </a:lnTo>
                <a:lnTo>
                  <a:pt x="260" y="3"/>
                </a:lnTo>
                <a:lnTo>
                  <a:pt x="262" y="3"/>
                </a:lnTo>
                <a:lnTo>
                  <a:pt x="264" y="3"/>
                </a:lnTo>
                <a:lnTo>
                  <a:pt x="265" y="3"/>
                </a:lnTo>
                <a:lnTo>
                  <a:pt x="267" y="3"/>
                </a:lnTo>
                <a:lnTo>
                  <a:pt x="269" y="3"/>
                </a:lnTo>
                <a:lnTo>
                  <a:pt x="271" y="3"/>
                </a:lnTo>
                <a:lnTo>
                  <a:pt x="272" y="3"/>
                </a:lnTo>
                <a:lnTo>
                  <a:pt x="274" y="3"/>
                </a:lnTo>
                <a:lnTo>
                  <a:pt x="276" y="3"/>
                </a:lnTo>
                <a:lnTo>
                  <a:pt x="278" y="3"/>
                </a:lnTo>
                <a:lnTo>
                  <a:pt x="279" y="3"/>
                </a:lnTo>
                <a:lnTo>
                  <a:pt x="281" y="3"/>
                </a:lnTo>
                <a:lnTo>
                  <a:pt x="283" y="3"/>
                </a:lnTo>
                <a:lnTo>
                  <a:pt x="284" y="3"/>
                </a:lnTo>
                <a:lnTo>
                  <a:pt x="286" y="3"/>
                </a:lnTo>
                <a:lnTo>
                  <a:pt x="288" y="3"/>
                </a:lnTo>
                <a:lnTo>
                  <a:pt x="290" y="3"/>
                </a:lnTo>
                <a:lnTo>
                  <a:pt x="291" y="3"/>
                </a:lnTo>
                <a:lnTo>
                  <a:pt x="293" y="3"/>
                </a:lnTo>
                <a:lnTo>
                  <a:pt x="295" y="3"/>
                </a:lnTo>
                <a:lnTo>
                  <a:pt x="296" y="3"/>
                </a:lnTo>
                <a:lnTo>
                  <a:pt x="298" y="3"/>
                </a:lnTo>
                <a:lnTo>
                  <a:pt x="300" y="3"/>
                </a:lnTo>
                <a:lnTo>
                  <a:pt x="302" y="3"/>
                </a:lnTo>
                <a:lnTo>
                  <a:pt x="303" y="3"/>
                </a:lnTo>
                <a:lnTo>
                  <a:pt x="305" y="3"/>
                </a:lnTo>
                <a:lnTo>
                  <a:pt x="307" y="3"/>
                </a:lnTo>
                <a:lnTo>
                  <a:pt x="309" y="3"/>
                </a:lnTo>
                <a:lnTo>
                  <a:pt x="310" y="3"/>
                </a:lnTo>
                <a:lnTo>
                  <a:pt x="312" y="3"/>
                </a:lnTo>
                <a:lnTo>
                  <a:pt x="314" y="3"/>
                </a:lnTo>
                <a:lnTo>
                  <a:pt x="315" y="3"/>
                </a:lnTo>
                <a:lnTo>
                  <a:pt x="317" y="3"/>
                </a:lnTo>
                <a:lnTo>
                  <a:pt x="319" y="3"/>
                </a:lnTo>
                <a:lnTo>
                  <a:pt x="321" y="3"/>
                </a:lnTo>
                <a:lnTo>
                  <a:pt x="322" y="3"/>
                </a:lnTo>
                <a:lnTo>
                  <a:pt x="324" y="3"/>
                </a:lnTo>
                <a:lnTo>
                  <a:pt x="326" y="3"/>
                </a:lnTo>
                <a:lnTo>
                  <a:pt x="327" y="3"/>
                </a:lnTo>
                <a:lnTo>
                  <a:pt x="329" y="3"/>
                </a:lnTo>
                <a:lnTo>
                  <a:pt x="331" y="3"/>
                </a:lnTo>
                <a:lnTo>
                  <a:pt x="333" y="3"/>
                </a:lnTo>
                <a:lnTo>
                  <a:pt x="333" y="2"/>
                </a:lnTo>
                <a:lnTo>
                  <a:pt x="334" y="2"/>
                </a:lnTo>
                <a:lnTo>
                  <a:pt x="336" y="2"/>
                </a:lnTo>
                <a:lnTo>
                  <a:pt x="338" y="2"/>
                </a:lnTo>
                <a:lnTo>
                  <a:pt x="339" y="2"/>
                </a:lnTo>
                <a:lnTo>
                  <a:pt x="341" y="2"/>
                </a:lnTo>
                <a:lnTo>
                  <a:pt x="343" y="2"/>
                </a:lnTo>
                <a:lnTo>
                  <a:pt x="345" y="2"/>
                </a:lnTo>
                <a:lnTo>
                  <a:pt x="346" y="2"/>
                </a:lnTo>
                <a:lnTo>
                  <a:pt x="348" y="2"/>
                </a:lnTo>
                <a:lnTo>
                  <a:pt x="350" y="2"/>
                </a:lnTo>
                <a:lnTo>
                  <a:pt x="352" y="2"/>
                </a:lnTo>
                <a:lnTo>
                  <a:pt x="353" y="2"/>
                </a:lnTo>
                <a:lnTo>
                  <a:pt x="355" y="2"/>
                </a:lnTo>
                <a:lnTo>
                  <a:pt x="357" y="2"/>
                </a:lnTo>
                <a:lnTo>
                  <a:pt x="358" y="2"/>
                </a:lnTo>
                <a:lnTo>
                  <a:pt x="369" y="0"/>
                </a:lnTo>
                <a:lnTo>
                  <a:pt x="369" y="2"/>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TextBox 73"/>
          <p:cNvSpPr txBox="1"/>
          <p:nvPr/>
        </p:nvSpPr>
        <p:spPr>
          <a:xfrm>
            <a:off x="4315000" y="227060"/>
            <a:ext cx="920190" cy="523220"/>
          </a:xfrm>
          <a:prstGeom prst="rect">
            <a:avLst/>
          </a:prstGeom>
          <a:noFill/>
        </p:spPr>
        <p:txBody>
          <a:bodyPr wrap="square" rtlCol="0">
            <a:spAutoFit/>
          </a:bodyPr>
          <a:lstStyle/>
          <a:p>
            <a:pPr algn="ctr"/>
            <a:r>
              <a:rPr lang="en-US" sz="1400" dirty="0" err="1" smtClean="0">
                <a:latin typeface="Calibri" pitchFamily="34" charset="0"/>
              </a:rPr>
              <a:t>Chitipa</a:t>
            </a:r>
            <a:r>
              <a:rPr lang="en-US" sz="1400" dirty="0" smtClean="0">
                <a:latin typeface="Calibri" pitchFamily="34" charset="0"/>
              </a:rPr>
              <a:t/>
            </a:r>
            <a:br>
              <a:rPr lang="en-US" sz="1400" dirty="0" smtClean="0">
                <a:latin typeface="Calibri" pitchFamily="34" charset="0"/>
              </a:rPr>
            </a:br>
            <a:r>
              <a:rPr lang="en-US" sz="1400" dirty="0" smtClean="0">
                <a:latin typeface="Calibri" pitchFamily="34" charset="0"/>
              </a:rPr>
              <a:t>34%</a:t>
            </a:r>
          </a:p>
        </p:txBody>
      </p:sp>
      <p:sp>
        <p:nvSpPr>
          <p:cNvPr id="94" name="TextBox 93"/>
          <p:cNvSpPr txBox="1"/>
          <p:nvPr/>
        </p:nvSpPr>
        <p:spPr>
          <a:xfrm>
            <a:off x="5338048" y="1041791"/>
            <a:ext cx="796056" cy="523220"/>
          </a:xfrm>
          <a:prstGeom prst="rect">
            <a:avLst/>
          </a:prstGeom>
          <a:noFill/>
        </p:spPr>
        <p:txBody>
          <a:bodyPr wrap="square" rtlCol="0">
            <a:spAutoFit/>
          </a:bodyPr>
          <a:lstStyle/>
          <a:p>
            <a:pPr algn="ctr"/>
            <a:r>
              <a:rPr lang="en-US" sz="1400" dirty="0" err="1" smtClean="0">
                <a:solidFill>
                  <a:schemeClr val="bg1"/>
                </a:solidFill>
                <a:latin typeface="Calibri" pitchFamily="34" charset="0"/>
              </a:rPr>
              <a:t>Rumphi</a:t>
            </a:r>
            <a:r>
              <a:rPr lang="en-US" sz="1400" dirty="0" smtClean="0">
                <a:solidFill>
                  <a:schemeClr val="bg1"/>
                </a:solidFill>
                <a:latin typeface="Calibri" pitchFamily="34" charset="0"/>
              </a:rPr>
              <a:t/>
            </a:r>
            <a:br>
              <a:rPr lang="en-US" sz="1400" dirty="0" smtClean="0">
                <a:solidFill>
                  <a:schemeClr val="bg1"/>
                </a:solidFill>
                <a:latin typeface="Calibri" pitchFamily="34" charset="0"/>
              </a:rPr>
            </a:br>
            <a:r>
              <a:rPr lang="en-US" sz="1400" dirty="0" smtClean="0">
                <a:solidFill>
                  <a:schemeClr val="bg1"/>
                </a:solidFill>
                <a:latin typeface="Calibri" pitchFamily="34" charset="0"/>
              </a:rPr>
              <a:t>37%</a:t>
            </a:r>
          </a:p>
        </p:txBody>
      </p:sp>
      <p:sp>
        <p:nvSpPr>
          <p:cNvPr id="95" name="TextBox 94"/>
          <p:cNvSpPr txBox="1"/>
          <p:nvPr/>
        </p:nvSpPr>
        <p:spPr>
          <a:xfrm>
            <a:off x="5336771" y="424090"/>
            <a:ext cx="829664" cy="523220"/>
          </a:xfrm>
          <a:prstGeom prst="rect">
            <a:avLst/>
          </a:prstGeom>
          <a:noFill/>
        </p:spPr>
        <p:txBody>
          <a:bodyPr wrap="square" rtlCol="0">
            <a:spAutoFit/>
          </a:bodyPr>
          <a:lstStyle/>
          <a:p>
            <a:pPr algn="ctr"/>
            <a:r>
              <a:rPr lang="en-US" sz="1400" dirty="0" err="1" smtClean="0">
                <a:solidFill>
                  <a:schemeClr val="bg1"/>
                </a:solidFill>
                <a:latin typeface="Calibri" pitchFamily="34" charset="0"/>
              </a:rPr>
              <a:t>Karonga</a:t>
            </a:r>
            <a:endParaRPr lang="en-US" sz="1400" dirty="0" smtClean="0">
              <a:solidFill>
                <a:schemeClr val="bg1"/>
              </a:solidFill>
              <a:latin typeface="Calibri" pitchFamily="34" charset="0"/>
            </a:endParaRPr>
          </a:p>
          <a:p>
            <a:pPr algn="ctr"/>
            <a:r>
              <a:rPr lang="en-US" sz="1400" dirty="0" smtClean="0">
                <a:solidFill>
                  <a:schemeClr val="bg1"/>
                </a:solidFill>
                <a:latin typeface="Calibri" pitchFamily="34" charset="0"/>
              </a:rPr>
              <a:t>59%</a:t>
            </a:r>
          </a:p>
        </p:txBody>
      </p:sp>
      <p:sp>
        <p:nvSpPr>
          <p:cNvPr id="96" name="TextBox 95"/>
          <p:cNvSpPr txBox="1"/>
          <p:nvPr/>
        </p:nvSpPr>
        <p:spPr>
          <a:xfrm>
            <a:off x="5661626" y="1567432"/>
            <a:ext cx="725867" cy="738664"/>
          </a:xfrm>
          <a:prstGeom prst="rect">
            <a:avLst/>
          </a:prstGeom>
          <a:noFill/>
        </p:spPr>
        <p:txBody>
          <a:bodyPr wrap="square" rtlCol="0">
            <a:spAutoFit/>
          </a:bodyPr>
          <a:lstStyle/>
          <a:p>
            <a:pPr algn="ctr"/>
            <a:r>
              <a:rPr lang="en-US" sz="1400" dirty="0" err="1" smtClean="0">
                <a:solidFill>
                  <a:schemeClr val="bg1"/>
                </a:solidFill>
                <a:latin typeface="Calibri" pitchFamily="34" charset="0"/>
              </a:rPr>
              <a:t>Nkhata</a:t>
            </a:r>
            <a:r>
              <a:rPr lang="en-US" sz="1400" dirty="0" smtClean="0">
                <a:solidFill>
                  <a:schemeClr val="bg1"/>
                </a:solidFill>
                <a:latin typeface="Calibri" pitchFamily="34" charset="0"/>
              </a:rPr>
              <a:t> </a:t>
            </a:r>
            <a:br>
              <a:rPr lang="en-US" sz="1400" dirty="0" smtClean="0">
                <a:solidFill>
                  <a:schemeClr val="bg1"/>
                </a:solidFill>
                <a:latin typeface="Calibri" pitchFamily="34" charset="0"/>
              </a:rPr>
            </a:br>
            <a:r>
              <a:rPr lang="en-US" sz="1400" dirty="0" smtClean="0">
                <a:solidFill>
                  <a:schemeClr val="bg1"/>
                </a:solidFill>
                <a:latin typeface="Calibri" pitchFamily="34" charset="0"/>
              </a:rPr>
              <a:t>Bay</a:t>
            </a:r>
          </a:p>
          <a:p>
            <a:pPr algn="ctr"/>
            <a:r>
              <a:rPr lang="en-US" sz="1400" dirty="0" smtClean="0">
                <a:solidFill>
                  <a:schemeClr val="bg1"/>
                </a:solidFill>
                <a:latin typeface="Calibri" pitchFamily="34" charset="0"/>
              </a:rPr>
              <a:t>40%</a:t>
            </a:r>
          </a:p>
        </p:txBody>
      </p:sp>
      <p:sp>
        <p:nvSpPr>
          <p:cNvPr id="97" name="TextBox 96"/>
          <p:cNvSpPr txBox="1"/>
          <p:nvPr/>
        </p:nvSpPr>
        <p:spPr>
          <a:xfrm>
            <a:off x="5004749" y="1705898"/>
            <a:ext cx="777230" cy="523220"/>
          </a:xfrm>
          <a:prstGeom prst="rect">
            <a:avLst/>
          </a:prstGeom>
          <a:noFill/>
        </p:spPr>
        <p:txBody>
          <a:bodyPr wrap="square" rtlCol="0">
            <a:spAutoFit/>
          </a:bodyPr>
          <a:lstStyle/>
          <a:p>
            <a:pPr algn="ctr"/>
            <a:r>
              <a:rPr lang="en-US" sz="1400" dirty="0" err="1" smtClean="0">
                <a:solidFill>
                  <a:schemeClr val="bg1"/>
                </a:solidFill>
                <a:latin typeface="Calibri" pitchFamily="34" charset="0"/>
              </a:rPr>
              <a:t>Mzimba</a:t>
            </a:r>
            <a:endParaRPr lang="en-US" sz="1400" dirty="0" smtClean="0">
              <a:solidFill>
                <a:schemeClr val="bg1"/>
              </a:solidFill>
              <a:latin typeface="Calibri" pitchFamily="34" charset="0"/>
            </a:endParaRPr>
          </a:p>
          <a:p>
            <a:pPr algn="ctr"/>
            <a:r>
              <a:rPr lang="en-US" sz="1400" dirty="0" smtClean="0">
                <a:solidFill>
                  <a:schemeClr val="bg1"/>
                </a:solidFill>
                <a:latin typeface="Calibri" pitchFamily="34" charset="0"/>
              </a:rPr>
              <a:t>44%</a:t>
            </a:r>
          </a:p>
        </p:txBody>
      </p:sp>
      <p:sp>
        <p:nvSpPr>
          <p:cNvPr id="98" name="TextBox 97"/>
          <p:cNvSpPr txBox="1"/>
          <p:nvPr/>
        </p:nvSpPr>
        <p:spPr>
          <a:xfrm>
            <a:off x="6313334" y="2205224"/>
            <a:ext cx="744171" cy="523220"/>
          </a:xfrm>
          <a:prstGeom prst="rect">
            <a:avLst/>
          </a:prstGeom>
          <a:noFill/>
        </p:spPr>
        <p:txBody>
          <a:bodyPr wrap="square" rtlCol="0">
            <a:spAutoFit/>
          </a:bodyPr>
          <a:lstStyle/>
          <a:p>
            <a:pPr algn="ctr"/>
            <a:r>
              <a:rPr lang="en-US" sz="1400" dirty="0" err="1" smtClean="0">
                <a:latin typeface="Calibri" pitchFamily="34" charset="0"/>
              </a:rPr>
              <a:t>Likoma</a:t>
            </a:r>
            <a:endParaRPr lang="en-US" sz="1400" dirty="0" smtClean="0">
              <a:latin typeface="Calibri" pitchFamily="34" charset="0"/>
            </a:endParaRPr>
          </a:p>
          <a:p>
            <a:pPr algn="ctr"/>
            <a:r>
              <a:rPr lang="en-US" sz="1400" dirty="0" smtClean="0">
                <a:latin typeface="Calibri" pitchFamily="34" charset="0"/>
              </a:rPr>
              <a:t>32%</a:t>
            </a:r>
          </a:p>
        </p:txBody>
      </p:sp>
      <p:sp>
        <p:nvSpPr>
          <p:cNvPr id="99" name="TextBox 98"/>
          <p:cNvSpPr txBox="1"/>
          <p:nvPr/>
        </p:nvSpPr>
        <p:spPr>
          <a:xfrm>
            <a:off x="6064353" y="2821148"/>
            <a:ext cx="1164570" cy="523220"/>
          </a:xfrm>
          <a:prstGeom prst="rect">
            <a:avLst/>
          </a:prstGeom>
          <a:noFill/>
        </p:spPr>
        <p:txBody>
          <a:bodyPr wrap="square" rtlCol="0">
            <a:spAutoFit/>
          </a:bodyPr>
          <a:lstStyle/>
          <a:p>
            <a:pPr algn="ctr"/>
            <a:r>
              <a:rPr lang="en-US" sz="1400" dirty="0" err="1" smtClean="0">
                <a:latin typeface="Calibri" pitchFamily="34" charset="0"/>
              </a:rPr>
              <a:t>Nkhotakota</a:t>
            </a:r>
            <a:endParaRPr lang="en-US" sz="1400" dirty="0" smtClean="0">
              <a:latin typeface="Calibri" pitchFamily="34" charset="0"/>
            </a:endParaRPr>
          </a:p>
          <a:p>
            <a:pPr algn="ctr"/>
            <a:r>
              <a:rPr lang="en-US" sz="1400" dirty="0" smtClean="0">
                <a:latin typeface="Calibri" pitchFamily="34" charset="0"/>
              </a:rPr>
              <a:t>69%</a:t>
            </a:r>
          </a:p>
        </p:txBody>
      </p:sp>
      <p:sp>
        <p:nvSpPr>
          <p:cNvPr id="100" name="TextBox 99"/>
          <p:cNvSpPr txBox="1"/>
          <p:nvPr/>
        </p:nvSpPr>
        <p:spPr>
          <a:xfrm>
            <a:off x="4801884" y="2914571"/>
            <a:ext cx="838187" cy="523220"/>
          </a:xfrm>
          <a:prstGeom prst="rect">
            <a:avLst/>
          </a:prstGeom>
          <a:noFill/>
        </p:spPr>
        <p:txBody>
          <a:bodyPr wrap="square" rtlCol="0">
            <a:spAutoFit/>
          </a:bodyPr>
          <a:lstStyle/>
          <a:p>
            <a:pPr algn="ctr"/>
            <a:r>
              <a:rPr lang="en-US" sz="1400" dirty="0" smtClean="0">
                <a:solidFill>
                  <a:schemeClr val="bg1"/>
                </a:solidFill>
                <a:latin typeface="Calibri" pitchFamily="34" charset="0"/>
              </a:rPr>
              <a:t>Kasungu</a:t>
            </a:r>
          </a:p>
          <a:p>
            <a:pPr algn="ctr"/>
            <a:r>
              <a:rPr lang="en-US" sz="1400" dirty="0" smtClean="0">
                <a:solidFill>
                  <a:schemeClr val="bg1"/>
                </a:solidFill>
                <a:latin typeface="Calibri" pitchFamily="34" charset="0"/>
              </a:rPr>
              <a:t>37%</a:t>
            </a:r>
          </a:p>
        </p:txBody>
      </p:sp>
      <p:sp>
        <p:nvSpPr>
          <p:cNvPr id="101" name="TextBox 100"/>
          <p:cNvSpPr txBox="1"/>
          <p:nvPr/>
        </p:nvSpPr>
        <p:spPr>
          <a:xfrm>
            <a:off x="4130133" y="3844609"/>
            <a:ext cx="733927" cy="523220"/>
          </a:xfrm>
          <a:prstGeom prst="rect">
            <a:avLst/>
          </a:prstGeom>
          <a:noFill/>
        </p:spPr>
        <p:txBody>
          <a:bodyPr wrap="square" rtlCol="0">
            <a:spAutoFit/>
          </a:bodyPr>
          <a:lstStyle/>
          <a:p>
            <a:pPr algn="ctr"/>
            <a:r>
              <a:rPr lang="en-US" sz="1400" dirty="0" err="1" smtClean="0">
                <a:latin typeface="Calibri" pitchFamily="34" charset="0"/>
              </a:rPr>
              <a:t>Mchinji</a:t>
            </a:r>
            <a:endParaRPr lang="en-US" sz="1400" dirty="0" smtClean="0">
              <a:latin typeface="Calibri" pitchFamily="34" charset="0"/>
            </a:endParaRPr>
          </a:p>
          <a:p>
            <a:pPr algn="ctr"/>
            <a:r>
              <a:rPr lang="en-US" sz="1400" dirty="0" smtClean="0">
                <a:latin typeface="Calibri" pitchFamily="34" charset="0"/>
              </a:rPr>
              <a:t>59%</a:t>
            </a:r>
          </a:p>
        </p:txBody>
      </p:sp>
      <p:sp>
        <p:nvSpPr>
          <p:cNvPr id="102" name="TextBox 101"/>
          <p:cNvSpPr txBox="1"/>
          <p:nvPr/>
        </p:nvSpPr>
        <p:spPr>
          <a:xfrm>
            <a:off x="6204582" y="4233506"/>
            <a:ext cx="980105" cy="523220"/>
          </a:xfrm>
          <a:prstGeom prst="rect">
            <a:avLst/>
          </a:prstGeom>
          <a:noFill/>
        </p:spPr>
        <p:txBody>
          <a:bodyPr wrap="square" rtlCol="0">
            <a:spAutoFit/>
          </a:bodyPr>
          <a:lstStyle/>
          <a:p>
            <a:pPr algn="ctr"/>
            <a:r>
              <a:rPr lang="en-US" sz="1400" dirty="0" smtClean="0">
                <a:solidFill>
                  <a:schemeClr val="bg1"/>
                </a:solidFill>
                <a:latin typeface="Calibri" pitchFamily="34" charset="0"/>
              </a:rPr>
              <a:t>Mangochi</a:t>
            </a:r>
          </a:p>
          <a:p>
            <a:pPr algn="ctr"/>
            <a:r>
              <a:rPr lang="en-US" sz="1400" dirty="0" smtClean="0">
                <a:solidFill>
                  <a:schemeClr val="bg1"/>
                </a:solidFill>
                <a:latin typeface="Calibri" pitchFamily="34" charset="0"/>
              </a:rPr>
              <a:t>34%</a:t>
            </a:r>
          </a:p>
        </p:txBody>
      </p:sp>
      <p:sp>
        <p:nvSpPr>
          <p:cNvPr id="103" name="TextBox 102"/>
          <p:cNvSpPr txBox="1"/>
          <p:nvPr/>
        </p:nvSpPr>
        <p:spPr>
          <a:xfrm>
            <a:off x="7220659" y="4606794"/>
            <a:ext cx="895934" cy="523220"/>
          </a:xfrm>
          <a:prstGeom prst="rect">
            <a:avLst/>
          </a:prstGeom>
          <a:noFill/>
        </p:spPr>
        <p:txBody>
          <a:bodyPr wrap="square" rtlCol="0">
            <a:spAutoFit/>
          </a:bodyPr>
          <a:lstStyle/>
          <a:p>
            <a:pPr algn="ctr"/>
            <a:r>
              <a:rPr lang="en-US" sz="1400" dirty="0" err="1" smtClean="0">
                <a:latin typeface="Calibri" pitchFamily="34" charset="0"/>
              </a:rPr>
              <a:t>Machinga</a:t>
            </a:r>
            <a:endParaRPr lang="en-US" sz="1400" dirty="0" smtClean="0">
              <a:latin typeface="Calibri" pitchFamily="34" charset="0"/>
            </a:endParaRPr>
          </a:p>
          <a:p>
            <a:pPr algn="ctr"/>
            <a:r>
              <a:rPr lang="en-US" sz="1400" dirty="0" smtClean="0">
                <a:latin typeface="Calibri" pitchFamily="34" charset="0"/>
              </a:rPr>
              <a:t>42%</a:t>
            </a:r>
          </a:p>
        </p:txBody>
      </p:sp>
      <p:sp>
        <p:nvSpPr>
          <p:cNvPr id="104" name="TextBox 103"/>
          <p:cNvSpPr txBox="1"/>
          <p:nvPr/>
        </p:nvSpPr>
        <p:spPr>
          <a:xfrm>
            <a:off x="5023575" y="3863410"/>
            <a:ext cx="931722" cy="523220"/>
          </a:xfrm>
          <a:prstGeom prst="rect">
            <a:avLst/>
          </a:prstGeom>
          <a:noFill/>
        </p:spPr>
        <p:txBody>
          <a:bodyPr wrap="square" rtlCol="0">
            <a:spAutoFit/>
          </a:bodyPr>
          <a:lstStyle/>
          <a:p>
            <a:pPr algn="ctr"/>
            <a:r>
              <a:rPr lang="en-US" sz="1400" dirty="0" smtClean="0">
                <a:solidFill>
                  <a:schemeClr val="bg1"/>
                </a:solidFill>
                <a:latin typeface="Calibri" pitchFamily="34" charset="0"/>
              </a:rPr>
              <a:t>Lilongwe</a:t>
            </a:r>
          </a:p>
          <a:p>
            <a:pPr algn="ctr"/>
            <a:r>
              <a:rPr lang="en-US" sz="1400" dirty="0" smtClean="0">
                <a:solidFill>
                  <a:schemeClr val="bg1"/>
                </a:solidFill>
                <a:latin typeface="Calibri" pitchFamily="34" charset="0"/>
              </a:rPr>
              <a:t>31%</a:t>
            </a:r>
          </a:p>
        </p:txBody>
      </p:sp>
      <p:sp>
        <p:nvSpPr>
          <p:cNvPr id="105" name="TextBox 104"/>
          <p:cNvSpPr txBox="1"/>
          <p:nvPr/>
        </p:nvSpPr>
        <p:spPr>
          <a:xfrm>
            <a:off x="5781979" y="3561560"/>
            <a:ext cx="742305" cy="523220"/>
          </a:xfrm>
          <a:prstGeom prst="rect">
            <a:avLst/>
          </a:prstGeom>
          <a:noFill/>
        </p:spPr>
        <p:txBody>
          <a:bodyPr wrap="square" rtlCol="0">
            <a:spAutoFit/>
          </a:bodyPr>
          <a:lstStyle/>
          <a:p>
            <a:pPr algn="ctr"/>
            <a:r>
              <a:rPr lang="en-US" sz="1400" dirty="0" smtClean="0">
                <a:solidFill>
                  <a:schemeClr val="bg1"/>
                </a:solidFill>
                <a:latin typeface="Calibri" pitchFamily="34" charset="0"/>
              </a:rPr>
              <a:t>Salima</a:t>
            </a:r>
          </a:p>
          <a:p>
            <a:pPr algn="ctr"/>
            <a:r>
              <a:rPr lang="en-US" sz="1400" dirty="0" smtClean="0">
                <a:solidFill>
                  <a:schemeClr val="bg1"/>
                </a:solidFill>
                <a:latin typeface="Calibri" pitchFamily="34" charset="0"/>
              </a:rPr>
              <a:t>38%</a:t>
            </a:r>
          </a:p>
        </p:txBody>
      </p:sp>
      <p:sp>
        <p:nvSpPr>
          <p:cNvPr id="106" name="TextBox 105"/>
          <p:cNvSpPr txBox="1"/>
          <p:nvPr/>
        </p:nvSpPr>
        <p:spPr>
          <a:xfrm>
            <a:off x="6611561" y="3308996"/>
            <a:ext cx="766463" cy="523220"/>
          </a:xfrm>
          <a:prstGeom prst="rect">
            <a:avLst/>
          </a:prstGeom>
          <a:noFill/>
        </p:spPr>
        <p:txBody>
          <a:bodyPr wrap="square" rtlCol="0">
            <a:spAutoFit/>
          </a:bodyPr>
          <a:lstStyle/>
          <a:p>
            <a:pPr algn="ctr"/>
            <a:r>
              <a:rPr lang="en-US" sz="1400" dirty="0" err="1" smtClean="0">
                <a:latin typeface="Calibri" pitchFamily="34" charset="0"/>
              </a:rPr>
              <a:t>Ntchisi</a:t>
            </a:r>
            <a:endParaRPr lang="en-US" sz="1400" dirty="0" smtClean="0">
              <a:latin typeface="Calibri" pitchFamily="34" charset="0"/>
            </a:endParaRPr>
          </a:p>
          <a:p>
            <a:pPr algn="ctr"/>
            <a:r>
              <a:rPr lang="en-US" sz="1400" dirty="0" smtClean="0">
                <a:latin typeface="Calibri" pitchFamily="34" charset="0"/>
              </a:rPr>
              <a:t>41%</a:t>
            </a:r>
          </a:p>
        </p:txBody>
      </p:sp>
      <p:sp>
        <p:nvSpPr>
          <p:cNvPr id="107" name="TextBox 106"/>
          <p:cNvSpPr txBox="1"/>
          <p:nvPr/>
        </p:nvSpPr>
        <p:spPr>
          <a:xfrm>
            <a:off x="5091453" y="3494013"/>
            <a:ext cx="666598" cy="523220"/>
          </a:xfrm>
          <a:prstGeom prst="rect">
            <a:avLst/>
          </a:prstGeom>
          <a:noFill/>
        </p:spPr>
        <p:txBody>
          <a:bodyPr wrap="square" rtlCol="0">
            <a:spAutoFit/>
          </a:bodyPr>
          <a:lstStyle/>
          <a:p>
            <a:pPr algn="ctr"/>
            <a:r>
              <a:rPr lang="en-US" sz="1400" dirty="0" smtClean="0">
                <a:solidFill>
                  <a:schemeClr val="bg1"/>
                </a:solidFill>
                <a:latin typeface="Calibri" pitchFamily="34" charset="0"/>
              </a:rPr>
              <a:t>Dowa</a:t>
            </a:r>
          </a:p>
          <a:p>
            <a:pPr algn="ctr"/>
            <a:r>
              <a:rPr lang="en-US" sz="1400" dirty="0" smtClean="0">
                <a:solidFill>
                  <a:schemeClr val="bg1"/>
                </a:solidFill>
                <a:latin typeface="Calibri" pitchFamily="34" charset="0"/>
              </a:rPr>
              <a:t>61%</a:t>
            </a:r>
          </a:p>
        </p:txBody>
      </p:sp>
      <p:sp>
        <p:nvSpPr>
          <p:cNvPr id="108" name="TextBox 107"/>
          <p:cNvSpPr txBox="1"/>
          <p:nvPr/>
        </p:nvSpPr>
        <p:spPr>
          <a:xfrm>
            <a:off x="5579306" y="4141002"/>
            <a:ext cx="721516" cy="523220"/>
          </a:xfrm>
          <a:prstGeom prst="rect">
            <a:avLst/>
          </a:prstGeom>
          <a:noFill/>
        </p:spPr>
        <p:txBody>
          <a:bodyPr wrap="square" rtlCol="0">
            <a:spAutoFit/>
          </a:bodyPr>
          <a:lstStyle/>
          <a:p>
            <a:pPr algn="ctr"/>
            <a:r>
              <a:rPr lang="en-US" sz="1400" dirty="0" err="1" smtClean="0">
                <a:solidFill>
                  <a:schemeClr val="bg1"/>
                </a:solidFill>
                <a:latin typeface="Calibri" pitchFamily="34" charset="0"/>
              </a:rPr>
              <a:t>Dedza</a:t>
            </a:r>
            <a:endParaRPr lang="en-US" sz="1400" dirty="0" smtClean="0">
              <a:solidFill>
                <a:schemeClr val="bg1"/>
              </a:solidFill>
              <a:latin typeface="Calibri" pitchFamily="34" charset="0"/>
            </a:endParaRPr>
          </a:p>
          <a:p>
            <a:pPr algn="ctr"/>
            <a:r>
              <a:rPr lang="en-US" sz="1400" dirty="0" smtClean="0">
                <a:latin typeface="Calibri" pitchFamily="34" charset="0"/>
              </a:rPr>
              <a:t>36%</a:t>
            </a:r>
          </a:p>
        </p:txBody>
      </p:sp>
      <p:sp>
        <p:nvSpPr>
          <p:cNvPr id="109" name="TextBox 108"/>
          <p:cNvSpPr txBox="1"/>
          <p:nvPr/>
        </p:nvSpPr>
        <p:spPr>
          <a:xfrm>
            <a:off x="5553721" y="4604020"/>
            <a:ext cx="714751" cy="523220"/>
          </a:xfrm>
          <a:prstGeom prst="rect">
            <a:avLst/>
          </a:prstGeom>
          <a:noFill/>
        </p:spPr>
        <p:txBody>
          <a:bodyPr wrap="square" rtlCol="0">
            <a:spAutoFit/>
          </a:bodyPr>
          <a:lstStyle/>
          <a:p>
            <a:pPr algn="ctr"/>
            <a:r>
              <a:rPr lang="en-US" sz="1400" dirty="0" err="1" smtClean="0">
                <a:latin typeface="Calibri" pitchFamily="34" charset="0"/>
              </a:rPr>
              <a:t>Ntcheu</a:t>
            </a:r>
            <a:endParaRPr lang="en-US" sz="1400" dirty="0" smtClean="0">
              <a:latin typeface="Calibri" pitchFamily="34" charset="0"/>
            </a:endParaRPr>
          </a:p>
          <a:p>
            <a:pPr algn="ctr"/>
            <a:r>
              <a:rPr lang="en-US" sz="1400" dirty="0" smtClean="0">
                <a:latin typeface="Calibri" pitchFamily="34" charset="0"/>
              </a:rPr>
              <a:t>50%</a:t>
            </a:r>
          </a:p>
        </p:txBody>
      </p:sp>
      <p:sp>
        <p:nvSpPr>
          <p:cNvPr id="110" name="TextBox 109"/>
          <p:cNvSpPr txBox="1"/>
          <p:nvPr/>
        </p:nvSpPr>
        <p:spPr>
          <a:xfrm>
            <a:off x="6610325" y="6122468"/>
            <a:ext cx="688010" cy="523220"/>
          </a:xfrm>
          <a:prstGeom prst="rect">
            <a:avLst/>
          </a:prstGeom>
          <a:noFill/>
        </p:spPr>
        <p:txBody>
          <a:bodyPr wrap="square" rtlCol="0">
            <a:spAutoFit/>
          </a:bodyPr>
          <a:lstStyle/>
          <a:p>
            <a:pPr algn="ctr"/>
            <a:r>
              <a:rPr lang="en-US" sz="1400" dirty="0" err="1" smtClean="0">
                <a:latin typeface="Calibri" pitchFamily="34" charset="0"/>
              </a:rPr>
              <a:t>Nsanje</a:t>
            </a:r>
            <a:endParaRPr lang="en-US" sz="1400" dirty="0" smtClean="0">
              <a:latin typeface="Calibri" pitchFamily="34" charset="0"/>
            </a:endParaRPr>
          </a:p>
          <a:p>
            <a:pPr algn="ctr"/>
            <a:r>
              <a:rPr lang="en-US" sz="1400" dirty="0" smtClean="0">
                <a:latin typeface="Calibri" pitchFamily="34" charset="0"/>
              </a:rPr>
              <a:t>45%</a:t>
            </a:r>
          </a:p>
        </p:txBody>
      </p:sp>
      <p:sp>
        <p:nvSpPr>
          <p:cNvPr id="111" name="TextBox 110"/>
          <p:cNvSpPr txBox="1"/>
          <p:nvPr/>
        </p:nvSpPr>
        <p:spPr>
          <a:xfrm>
            <a:off x="5275730" y="5937369"/>
            <a:ext cx="1035878" cy="523220"/>
          </a:xfrm>
          <a:prstGeom prst="rect">
            <a:avLst/>
          </a:prstGeom>
          <a:noFill/>
        </p:spPr>
        <p:txBody>
          <a:bodyPr wrap="square" rtlCol="0">
            <a:spAutoFit/>
          </a:bodyPr>
          <a:lstStyle/>
          <a:p>
            <a:pPr algn="ctr"/>
            <a:r>
              <a:rPr lang="en-US" sz="1400" dirty="0" err="1" smtClean="0">
                <a:latin typeface="Calibri" pitchFamily="34" charset="0"/>
              </a:rPr>
              <a:t>Chikhwawa</a:t>
            </a:r>
            <a:endParaRPr lang="en-US" sz="1400" dirty="0" smtClean="0">
              <a:latin typeface="Calibri" pitchFamily="34" charset="0"/>
            </a:endParaRPr>
          </a:p>
          <a:p>
            <a:pPr algn="ctr"/>
            <a:r>
              <a:rPr lang="en-US" sz="1400" dirty="0" smtClean="0">
                <a:latin typeface="Calibri" pitchFamily="34" charset="0"/>
              </a:rPr>
              <a:t>34%</a:t>
            </a:r>
          </a:p>
        </p:txBody>
      </p:sp>
      <p:sp>
        <p:nvSpPr>
          <p:cNvPr id="112" name="TextBox 111"/>
          <p:cNvSpPr txBox="1"/>
          <p:nvPr/>
        </p:nvSpPr>
        <p:spPr>
          <a:xfrm>
            <a:off x="5328528" y="5202317"/>
            <a:ext cx="821181" cy="523220"/>
          </a:xfrm>
          <a:prstGeom prst="rect">
            <a:avLst/>
          </a:prstGeom>
          <a:noFill/>
        </p:spPr>
        <p:txBody>
          <a:bodyPr wrap="square" rtlCol="0">
            <a:spAutoFit/>
          </a:bodyPr>
          <a:lstStyle/>
          <a:p>
            <a:pPr algn="ctr"/>
            <a:r>
              <a:rPr lang="en-US" sz="1400" dirty="0" smtClean="0">
                <a:latin typeface="Calibri" pitchFamily="34" charset="0"/>
              </a:rPr>
              <a:t>Mwanza</a:t>
            </a:r>
          </a:p>
          <a:p>
            <a:pPr algn="ctr"/>
            <a:r>
              <a:rPr lang="en-US" sz="1400" dirty="0" smtClean="0">
                <a:latin typeface="Calibri" pitchFamily="34" charset="0"/>
              </a:rPr>
              <a:t>65%</a:t>
            </a:r>
          </a:p>
        </p:txBody>
      </p:sp>
      <p:sp>
        <p:nvSpPr>
          <p:cNvPr id="113" name="TextBox 112"/>
          <p:cNvSpPr txBox="1"/>
          <p:nvPr/>
        </p:nvSpPr>
        <p:spPr>
          <a:xfrm>
            <a:off x="6567214" y="5032123"/>
            <a:ext cx="723367" cy="523220"/>
          </a:xfrm>
          <a:prstGeom prst="rect">
            <a:avLst/>
          </a:prstGeom>
          <a:noFill/>
        </p:spPr>
        <p:txBody>
          <a:bodyPr wrap="square" rtlCol="0">
            <a:spAutoFit/>
          </a:bodyPr>
          <a:lstStyle/>
          <a:p>
            <a:pPr algn="ctr"/>
            <a:r>
              <a:rPr lang="en-US" sz="1400" dirty="0" err="1" smtClean="0">
                <a:solidFill>
                  <a:schemeClr val="bg1"/>
                </a:solidFill>
                <a:latin typeface="Calibri" pitchFamily="34" charset="0"/>
              </a:rPr>
              <a:t>Zomba</a:t>
            </a:r>
            <a:endParaRPr lang="en-US" sz="1400" dirty="0" smtClean="0">
              <a:solidFill>
                <a:schemeClr val="bg1"/>
              </a:solidFill>
              <a:latin typeface="Calibri" pitchFamily="34" charset="0"/>
            </a:endParaRPr>
          </a:p>
          <a:p>
            <a:pPr algn="ctr"/>
            <a:r>
              <a:rPr lang="en-US" sz="1400" dirty="0" smtClean="0">
                <a:solidFill>
                  <a:schemeClr val="bg1"/>
                </a:solidFill>
                <a:latin typeface="Calibri" pitchFamily="34" charset="0"/>
              </a:rPr>
              <a:t>57%</a:t>
            </a:r>
          </a:p>
        </p:txBody>
      </p:sp>
      <p:sp>
        <p:nvSpPr>
          <p:cNvPr id="114" name="TextBox 113"/>
          <p:cNvSpPr txBox="1"/>
          <p:nvPr/>
        </p:nvSpPr>
        <p:spPr>
          <a:xfrm>
            <a:off x="7216002" y="5312670"/>
            <a:ext cx="925456" cy="523220"/>
          </a:xfrm>
          <a:prstGeom prst="rect">
            <a:avLst/>
          </a:prstGeom>
          <a:noFill/>
        </p:spPr>
        <p:txBody>
          <a:bodyPr wrap="square" rtlCol="0">
            <a:spAutoFit/>
          </a:bodyPr>
          <a:lstStyle/>
          <a:p>
            <a:pPr algn="ctr"/>
            <a:r>
              <a:rPr lang="en-US" sz="1400" dirty="0" err="1" smtClean="0">
                <a:latin typeface="Calibri" pitchFamily="34" charset="0"/>
              </a:rPr>
              <a:t>Phalombe</a:t>
            </a:r>
            <a:endParaRPr lang="en-US" sz="1400" dirty="0" smtClean="0">
              <a:latin typeface="Calibri" pitchFamily="34" charset="0"/>
            </a:endParaRPr>
          </a:p>
          <a:p>
            <a:pPr algn="ctr"/>
            <a:r>
              <a:rPr lang="en-US" sz="1400" dirty="0" smtClean="0">
                <a:latin typeface="Calibri" pitchFamily="34" charset="0"/>
              </a:rPr>
              <a:t>48%</a:t>
            </a:r>
          </a:p>
        </p:txBody>
      </p:sp>
      <p:sp>
        <p:nvSpPr>
          <p:cNvPr id="115" name="TextBox 114"/>
          <p:cNvSpPr txBox="1"/>
          <p:nvPr/>
        </p:nvSpPr>
        <p:spPr>
          <a:xfrm>
            <a:off x="7118456" y="5740754"/>
            <a:ext cx="792843" cy="523220"/>
          </a:xfrm>
          <a:prstGeom prst="rect">
            <a:avLst/>
          </a:prstGeom>
          <a:noFill/>
        </p:spPr>
        <p:txBody>
          <a:bodyPr wrap="square" rtlCol="0">
            <a:spAutoFit/>
          </a:bodyPr>
          <a:lstStyle/>
          <a:p>
            <a:pPr algn="ctr"/>
            <a:r>
              <a:rPr lang="en-US" sz="1400" dirty="0" err="1" smtClean="0">
                <a:latin typeface="Calibri" pitchFamily="34" charset="0"/>
              </a:rPr>
              <a:t>Mulanje</a:t>
            </a:r>
            <a:endParaRPr lang="en-US" sz="1400" dirty="0" smtClean="0">
              <a:latin typeface="Calibri" pitchFamily="34" charset="0"/>
            </a:endParaRPr>
          </a:p>
          <a:p>
            <a:pPr algn="ctr"/>
            <a:r>
              <a:rPr lang="en-US" sz="1400" dirty="0" smtClean="0">
                <a:latin typeface="Calibri" pitchFamily="34" charset="0"/>
              </a:rPr>
              <a:t>39%</a:t>
            </a:r>
          </a:p>
        </p:txBody>
      </p:sp>
      <p:sp>
        <p:nvSpPr>
          <p:cNvPr id="116" name="TextBox 115"/>
          <p:cNvSpPr txBox="1"/>
          <p:nvPr/>
        </p:nvSpPr>
        <p:spPr>
          <a:xfrm>
            <a:off x="4904102" y="4757024"/>
            <a:ext cx="584329" cy="523220"/>
          </a:xfrm>
          <a:prstGeom prst="rect">
            <a:avLst/>
          </a:prstGeom>
          <a:noFill/>
        </p:spPr>
        <p:txBody>
          <a:bodyPr wrap="square" rtlCol="0">
            <a:spAutoFit/>
          </a:bodyPr>
          <a:lstStyle/>
          <a:p>
            <a:pPr algn="ctr"/>
            <a:r>
              <a:rPr lang="en-US" sz="1400" dirty="0" err="1" smtClean="0">
                <a:latin typeface="Calibri" pitchFamily="34" charset="0"/>
              </a:rPr>
              <a:t>Neno</a:t>
            </a:r>
            <a:endParaRPr lang="en-US" sz="1400" dirty="0" smtClean="0">
              <a:latin typeface="Calibri" pitchFamily="34" charset="0"/>
            </a:endParaRPr>
          </a:p>
          <a:p>
            <a:pPr algn="ctr"/>
            <a:r>
              <a:rPr lang="en-US" sz="1400" dirty="0" smtClean="0">
                <a:latin typeface="Calibri" pitchFamily="34" charset="0"/>
              </a:rPr>
              <a:t>50%</a:t>
            </a:r>
          </a:p>
        </p:txBody>
      </p:sp>
      <p:cxnSp>
        <p:nvCxnSpPr>
          <p:cNvPr id="118" name="Straight Connector 117"/>
          <p:cNvCxnSpPr/>
          <p:nvPr/>
        </p:nvCxnSpPr>
        <p:spPr>
          <a:xfrm>
            <a:off x="5418503" y="5024821"/>
            <a:ext cx="894831" cy="2463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9" name="TextBox 118"/>
          <p:cNvSpPr txBox="1"/>
          <p:nvPr/>
        </p:nvSpPr>
        <p:spPr>
          <a:xfrm>
            <a:off x="7681512" y="6334780"/>
            <a:ext cx="727707" cy="523220"/>
          </a:xfrm>
          <a:prstGeom prst="rect">
            <a:avLst/>
          </a:prstGeom>
          <a:noFill/>
        </p:spPr>
        <p:txBody>
          <a:bodyPr wrap="square" rtlCol="0">
            <a:spAutoFit/>
          </a:bodyPr>
          <a:lstStyle/>
          <a:p>
            <a:pPr algn="ctr"/>
            <a:r>
              <a:rPr lang="en-US" sz="1400" dirty="0" err="1" smtClean="0">
                <a:latin typeface="Calibri" pitchFamily="34" charset="0"/>
              </a:rPr>
              <a:t>Thyolo</a:t>
            </a:r>
            <a:endParaRPr lang="en-US" sz="1400" dirty="0" smtClean="0">
              <a:latin typeface="Calibri" pitchFamily="34" charset="0"/>
            </a:endParaRPr>
          </a:p>
          <a:p>
            <a:pPr algn="ctr"/>
            <a:r>
              <a:rPr lang="en-US" sz="1400" dirty="0" smtClean="0">
                <a:latin typeface="Calibri" pitchFamily="34" charset="0"/>
              </a:rPr>
              <a:t>31%</a:t>
            </a:r>
          </a:p>
        </p:txBody>
      </p:sp>
      <p:cxnSp>
        <p:nvCxnSpPr>
          <p:cNvPr id="121" name="Straight Connector 120"/>
          <p:cNvCxnSpPr/>
          <p:nvPr/>
        </p:nvCxnSpPr>
        <p:spPr>
          <a:xfrm flipH="1" flipV="1">
            <a:off x="6681631" y="5829835"/>
            <a:ext cx="1070300" cy="6543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2" name="TextBox 121"/>
          <p:cNvSpPr txBox="1"/>
          <p:nvPr/>
        </p:nvSpPr>
        <p:spPr>
          <a:xfrm>
            <a:off x="7575479" y="4170731"/>
            <a:ext cx="730321" cy="523220"/>
          </a:xfrm>
          <a:prstGeom prst="rect">
            <a:avLst/>
          </a:prstGeom>
          <a:noFill/>
        </p:spPr>
        <p:txBody>
          <a:bodyPr wrap="square" rtlCol="0">
            <a:spAutoFit/>
          </a:bodyPr>
          <a:lstStyle/>
          <a:p>
            <a:pPr algn="ctr"/>
            <a:r>
              <a:rPr lang="en-US" sz="1400" dirty="0" err="1" smtClean="0">
                <a:latin typeface="Calibri" pitchFamily="34" charset="0"/>
              </a:rPr>
              <a:t>Balaka</a:t>
            </a:r>
            <a:endParaRPr lang="en-US" sz="1400" dirty="0" smtClean="0">
              <a:latin typeface="Calibri" pitchFamily="34" charset="0"/>
            </a:endParaRPr>
          </a:p>
          <a:p>
            <a:pPr algn="ctr"/>
            <a:r>
              <a:rPr lang="en-US" sz="1400" dirty="0" smtClean="0">
                <a:latin typeface="Calibri" pitchFamily="34" charset="0"/>
              </a:rPr>
              <a:t>44%</a:t>
            </a:r>
          </a:p>
        </p:txBody>
      </p:sp>
      <p:cxnSp>
        <p:nvCxnSpPr>
          <p:cNvPr id="124" name="Straight Connector 123"/>
          <p:cNvCxnSpPr>
            <a:stCxn id="122" idx="1"/>
          </p:cNvCxnSpPr>
          <p:nvPr/>
        </p:nvCxnSpPr>
        <p:spPr>
          <a:xfrm flipH="1">
            <a:off x="6664587" y="4432341"/>
            <a:ext cx="910892" cy="4462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5" name="TextBox 124"/>
          <p:cNvSpPr txBox="1"/>
          <p:nvPr/>
        </p:nvSpPr>
        <p:spPr>
          <a:xfrm>
            <a:off x="3973495" y="5896050"/>
            <a:ext cx="792649" cy="523220"/>
          </a:xfrm>
          <a:prstGeom prst="rect">
            <a:avLst/>
          </a:prstGeom>
          <a:noFill/>
        </p:spPr>
        <p:txBody>
          <a:bodyPr wrap="square" rtlCol="0">
            <a:spAutoFit/>
          </a:bodyPr>
          <a:lstStyle/>
          <a:p>
            <a:pPr algn="ctr"/>
            <a:r>
              <a:rPr lang="en-US" sz="1400" dirty="0" smtClean="0">
                <a:latin typeface="Calibri" pitchFamily="34" charset="0"/>
              </a:rPr>
              <a:t>Blantyre</a:t>
            </a:r>
          </a:p>
          <a:p>
            <a:pPr algn="ctr"/>
            <a:r>
              <a:rPr lang="en-US" sz="1400" dirty="0" smtClean="0">
                <a:latin typeface="Calibri" pitchFamily="34" charset="0"/>
              </a:rPr>
              <a:t>50%</a:t>
            </a:r>
          </a:p>
        </p:txBody>
      </p:sp>
      <p:cxnSp>
        <p:nvCxnSpPr>
          <p:cNvPr id="127" name="Straight Connector 126"/>
          <p:cNvCxnSpPr>
            <a:stCxn id="125" idx="3"/>
          </p:cNvCxnSpPr>
          <p:nvPr/>
        </p:nvCxnSpPr>
        <p:spPr>
          <a:xfrm flipV="1">
            <a:off x="4766144" y="5556963"/>
            <a:ext cx="1780816" cy="6006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9" name="TextBox 128"/>
          <p:cNvSpPr txBox="1"/>
          <p:nvPr/>
        </p:nvSpPr>
        <p:spPr>
          <a:xfrm>
            <a:off x="7917225" y="4884586"/>
            <a:ext cx="977393" cy="523220"/>
          </a:xfrm>
          <a:prstGeom prst="rect">
            <a:avLst/>
          </a:prstGeom>
          <a:noFill/>
        </p:spPr>
        <p:txBody>
          <a:bodyPr wrap="square" rtlCol="0">
            <a:spAutoFit/>
          </a:bodyPr>
          <a:lstStyle/>
          <a:p>
            <a:pPr algn="ctr"/>
            <a:r>
              <a:rPr lang="en-US" sz="1400" dirty="0" err="1" smtClean="0">
                <a:latin typeface="Calibri" pitchFamily="34" charset="0"/>
              </a:rPr>
              <a:t>Chiradzulu</a:t>
            </a:r>
            <a:endParaRPr lang="en-US" sz="1400" dirty="0" smtClean="0">
              <a:latin typeface="Calibri" pitchFamily="34" charset="0"/>
            </a:endParaRPr>
          </a:p>
          <a:p>
            <a:pPr algn="ctr"/>
            <a:r>
              <a:rPr lang="en-US" sz="1400" dirty="0" smtClean="0">
                <a:latin typeface="Calibri" pitchFamily="34" charset="0"/>
              </a:rPr>
              <a:t>44%</a:t>
            </a:r>
          </a:p>
        </p:txBody>
      </p:sp>
      <p:cxnSp>
        <p:nvCxnSpPr>
          <p:cNvPr id="131" name="Straight Connector 130"/>
          <p:cNvCxnSpPr/>
          <p:nvPr/>
        </p:nvCxnSpPr>
        <p:spPr>
          <a:xfrm flipH="1">
            <a:off x="6732643" y="5168178"/>
            <a:ext cx="1292726" cy="3810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5" name="TextBox 64"/>
          <p:cNvSpPr txBox="1"/>
          <p:nvPr/>
        </p:nvSpPr>
        <p:spPr>
          <a:xfrm>
            <a:off x="1298419" y="2460692"/>
            <a:ext cx="1605255" cy="954107"/>
          </a:xfrm>
          <a:prstGeom prst="rect">
            <a:avLst/>
          </a:prstGeom>
          <a:noFill/>
        </p:spPr>
        <p:txBody>
          <a:bodyPr wrap="square" rtlCol="0">
            <a:spAutoFit/>
          </a:bodyPr>
          <a:lstStyle/>
          <a:p>
            <a:pPr algn="ctr"/>
            <a:r>
              <a:rPr lang="en-US" sz="2800" b="1" dirty="0" smtClean="0">
                <a:latin typeface="Calibri (Headings)"/>
              </a:rPr>
              <a:t>Malawi</a:t>
            </a:r>
          </a:p>
          <a:p>
            <a:pPr algn="ctr"/>
            <a:r>
              <a:rPr lang="en-US" sz="2800" b="1" dirty="0" smtClean="0">
                <a:latin typeface="Calibri (Headings)"/>
              </a:rPr>
              <a:t>43%</a:t>
            </a:r>
            <a:endParaRPr lang="en-US" sz="2800" b="1" dirty="0">
              <a:latin typeface="Calibri (Headings)"/>
            </a:endParaRPr>
          </a:p>
        </p:txBody>
      </p:sp>
      <p:cxnSp>
        <p:nvCxnSpPr>
          <p:cNvPr id="4" name="Straight Connector 3"/>
          <p:cNvCxnSpPr/>
          <p:nvPr/>
        </p:nvCxnSpPr>
        <p:spPr>
          <a:xfrm flipH="1" flipV="1">
            <a:off x="5862586" y="3066690"/>
            <a:ext cx="538771" cy="716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flipH="1" flipV="1">
            <a:off x="5636687" y="3471864"/>
            <a:ext cx="1145949" cy="966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Text Box 34"/>
          <p:cNvSpPr txBox="1">
            <a:spLocks noChangeArrowheads="1"/>
          </p:cNvSpPr>
          <p:nvPr/>
        </p:nvSpPr>
        <p:spPr bwMode="auto">
          <a:xfrm>
            <a:off x="35981" y="1521395"/>
            <a:ext cx="4130133"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i="1" dirty="0"/>
              <a:t>Percent of children under 5 who slept under an ITN the night before the survey</a:t>
            </a:r>
          </a:p>
        </p:txBody>
      </p:sp>
      <p:sp>
        <p:nvSpPr>
          <p:cNvPr id="75" name="Rectangle 74"/>
          <p:cNvSpPr/>
          <p:nvPr/>
        </p:nvSpPr>
        <p:spPr>
          <a:xfrm>
            <a:off x="1626943" y="4072660"/>
            <a:ext cx="217357" cy="191827"/>
          </a:xfrm>
          <a:prstGeom prst="rect">
            <a:avLst/>
          </a:prstGeom>
          <a:solidFill>
            <a:schemeClr val="tx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76" name="Rectangle 75"/>
          <p:cNvSpPr/>
          <p:nvPr/>
        </p:nvSpPr>
        <p:spPr>
          <a:xfrm>
            <a:off x="1625478" y="4411914"/>
            <a:ext cx="217357" cy="191827"/>
          </a:xfrm>
          <a:prstGeom prst="rect">
            <a:avLst/>
          </a:prstGeom>
          <a:solidFill>
            <a:schemeClr val="tx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77" name="Rectangle 76"/>
          <p:cNvSpPr/>
          <p:nvPr/>
        </p:nvSpPr>
        <p:spPr>
          <a:xfrm>
            <a:off x="1625478" y="4747649"/>
            <a:ext cx="217357" cy="191827"/>
          </a:xfrm>
          <a:prstGeom prst="rect">
            <a:avLst/>
          </a:prstGeom>
          <a:solidFill>
            <a:schemeClr val="tx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79" name="Text Box 34"/>
          <p:cNvSpPr txBox="1">
            <a:spLocks noChangeArrowheads="1"/>
          </p:cNvSpPr>
          <p:nvPr/>
        </p:nvSpPr>
        <p:spPr bwMode="auto">
          <a:xfrm>
            <a:off x="1836475" y="4670743"/>
            <a:ext cx="89579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b="1" dirty="0" smtClean="0"/>
              <a:t>&gt; 49%</a:t>
            </a:r>
            <a:endParaRPr lang="en-US" b="1" dirty="0"/>
          </a:p>
        </p:txBody>
      </p:sp>
      <p:sp>
        <p:nvSpPr>
          <p:cNvPr id="81" name="Text Box 34"/>
          <p:cNvSpPr txBox="1">
            <a:spLocks noChangeArrowheads="1"/>
          </p:cNvSpPr>
          <p:nvPr/>
        </p:nvSpPr>
        <p:spPr bwMode="auto">
          <a:xfrm>
            <a:off x="1795190" y="4338650"/>
            <a:ext cx="1299030"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b="1" dirty="0" smtClean="0"/>
              <a:t> 40-49%</a:t>
            </a:r>
            <a:endParaRPr lang="en-US" b="1" dirty="0"/>
          </a:p>
        </p:txBody>
      </p:sp>
      <p:sp>
        <p:nvSpPr>
          <p:cNvPr id="84" name="Text Box 34"/>
          <p:cNvSpPr txBox="1">
            <a:spLocks noChangeArrowheads="1"/>
          </p:cNvSpPr>
          <p:nvPr/>
        </p:nvSpPr>
        <p:spPr bwMode="auto">
          <a:xfrm>
            <a:off x="1836474" y="3998497"/>
            <a:ext cx="89579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b="1" dirty="0" smtClean="0"/>
              <a:t>&lt; 40%</a:t>
            </a:r>
            <a:endParaRPr lang="en-US" b="1" dirty="0"/>
          </a:p>
        </p:txBody>
      </p:sp>
    </p:spTree>
    <p:extLst>
      <p:ext uri="{BB962C8B-B14F-4D97-AF65-F5344CB8AC3E}">
        <p14:creationId xmlns:p14="http://schemas.microsoft.com/office/powerpoint/2010/main" val="3749657653"/>
      </p:ext>
    </p:extLst>
  </p:cSld>
  <p:clrMapOvr>
    <a:masterClrMapping/>
  </p:clrMapOvr>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Autofit/>
          </a:bodyPr>
          <a:lstStyle/>
          <a:p>
            <a:r>
              <a:rPr lang="en-US" sz="4200" dirty="0" smtClean="0"/>
              <a:t>Trends in ITN Use among </a:t>
            </a:r>
            <a:br>
              <a:rPr lang="en-US" sz="4200" dirty="0" smtClean="0"/>
            </a:br>
            <a:r>
              <a:rPr lang="en-US" sz="4200" dirty="0" smtClean="0"/>
              <a:t>Children and Women</a:t>
            </a:r>
            <a:endParaRPr lang="en-US" sz="4200" dirty="0"/>
          </a:p>
        </p:txBody>
      </p:sp>
      <p:graphicFrame>
        <p:nvGraphicFramePr>
          <p:cNvPr id="11" name="Content Placeholder 10"/>
          <p:cNvGraphicFramePr>
            <a:graphicFrameLocks noGrp="1"/>
          </p:cNvGraphicFramePr>
          <p:nvPr>
            <p:ph idx="1"/>
            <p:extLst/>
          </p:nvPr>
        </p:nvGraphicFramePr>
        <p:xfrm>
          <a:off x="487680" y="1510228"/>
          <a:ext cx="8241792" cy="5347771"/>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40897"/>
            <a:ext cx="9144000" cy="646331"/>
          </a:xfrm>
          <a:prstGeom prst="rect">
            <a:avLst/>
          </a:prstGeom>
          <a:noFill/>
        </p:spPr>
        <p:txBody>
          <a:bodyPr wrap="square" rtlCol="0">
            <a:spAutoFit/>
          </a:bodyPr>
          <a:lstStyle/>
          <a:p>
            <a:pPr algn="ctr"/>
            <a:r>
              <a:rPr lang="en-US" i="1" dirty="0"/>
              <a:t>Percent of </a:t>
            </a:r>
            <a:r>
              <a:rPr lang="en-US" i="1" dirty="0" smtClean="0"/>
              <a:t>children under 5 and pregnant women age 15-49 </a:t>
            </a:r>
            <a:br>
              <a:rPr lang="en-US" i="1" dirty="0" smtClean="0"/>
            </a:br>
            <a:r>
              <a:rPr lang="en-US" i="1" dirty="0" smtClean="0"/>
              <a:t>who slept under an ITN the night before the survey</a:t>
            </a:r>
            <a:endParaRPr lang="en-US" i="1" dirty="0"/>
          </a:p>
        </p:txBody>
      </p:sp>
      <p:sp>
        <p:nvSpPr>
          <p:cNvPr id="5" name="TextBox 4"/>
          <p:cNvSpPr txBox="1"/>
          <p:nvPr/>
        </p:nvSpPr>
        <p:spPr>
          <a:xfrm>
            <a:off x="2648874" y="3533023"/>
            <a:ext cx="1543050" cy="369332"/>
          </a:xfrm>
          <a:prstGeom prst="rect">
            <a:avLst/>
          </a:prstGeom>
          <a:noFill/>
        </p:spPr>
        <p:txBody>
          <a:bodyPr wrap="square" rtlCol="0">
            <a:spAutoFit/>
          </a:bodyPr>
          <a:lstStyle/>
          <a:p>
            <a:r>
              <a:rPr lang="en-US" b="1" dirty="0" smtClean="0">
                <a:solidFill>
                  <a:schemeClr val="tx2"/>
                </a:solidFill>
              </a:rPr>
              <a:t>Children</a:t>
            </a:r>
            <a:endParaRPr lang="en-US" b="1" dirty="0">
              <a:solidFill>
                <a:schemeClr val="tx2"/>
              </a:solidFill>
            </a:endParaRPr>
          </a:p>
        </p:txBody>
      </p:sp>
      <p:sp>
        <p:nvSpPr>
          <p:cNvPr id="6" name="TextBox 5"/>
          <p:cNvSpPr txBox="1"/>
          <p:nvPr/>
        </p:nvSpPr>
        <p:spPr>
          <a:xfrm>
            <a:off x="2648874" y="5195511"/>
            <a:ext cx="2270815" cy="369332"/>
          </a:xfrm>
          <a:prstGeom prst="rect">
            <a:avLst/>
          </a:prstGeom>
          <a:noFill/>
        </p:spPr>
        <p:txBody>
          <a:bodyPr wrap="square" rtlCol="0">
            <a:spAutoFit/>
          </a:bodyPr>
          <a:lstStyle/>
          <a:p>
            <a:r>
              <a:rPr lang="en-US" b="1" dirty="0" smtClean="0">
                <a:solidFill>
                  <a:schemeClr val="accent3"/>
                </a:solidFill>
              </a:rPr>
              <a:t>Women</a:t>
            </a:r>
            <a:endParaRPr lang="en-US" b="1" dirty="0">
              <a:solidFill>
                <a:schemeClr val="accent3"/>
              </a:solidFill>
            </a:endParaRPr>
          </a:p>
        </p:txBody>
      </p:sp>
    </p:spTree>
    <p:extLst>
      <p:ext uri="{BB962C8B-B14F-4D97-AF65-F5344CB8AC3E}">
        <p14:creationId xmlns:p14="http://schemas.microsoft.com/office/powerpoint/2010/main" val="2000861299"/>
      </p:ext>
    </p:extLst>
  </p:cSld>
  <p:clrMapOvr>
    <a:masterClrMapping/>
  </p:clrMapOvr>
  <p:timing>
    <p:tnLst>
      <p:par>
        <p:cT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1600200"/>
            <a:ext cx="8229600" cy="5257800"/>
          </a:xfrm>
        </p:spPr>
        <p:txBody>
          <a:bodyPr>
            <a:normAutofit/>
          </a:bodyPr>
          <a:lstStyle/>
          <a:p>
            <a:pPr marL="0" indent="0" algn="ctr">
              <a:lnSpc>
                <a:spcPct val="110000"/>
              </a:lnSpc>
              <a:spcBef>
                <a:spcPts val="0"/>
              </a:spcBef>
              <a:spcAft>
                <a:spcPts val="600"/>
              </a:spcAft>
              <a:buClr>
                <a:schemeClr val="tx1"/>
              </a:buClr>
              <a:buFont typeface="Arial" panose="020B0604020202020204" pitchFamily="34" charset="0"/>
              <a:buNone/>
              <a:defRPr/>
            </a:pPr>
            <a:r>
              <a:rPr lang="en-US" b="1" dirty="0" smtClean="0">
                <a:solidFill>
                  <a:schemeClr val="tx2"/>
                </a:solidFill>
              </a:rPr>
              <a:t>5%</a:t>
            </a:r>
            <a:r>
              <a:rPr lang="en-US" dirty="0" smtClean="0">
                <a:solidFill>
                  <a:schemeClr val="tx2"/>
                </a:solidFill>
              </a:rPr>
              <a:t> </a:t>
            </a:r>
            <a:r>
              <a:rPr lang="en-US" dirty="0" smtClean="0"/>
              <a:t>of homes had their </a:t>
            </a:r>
            <a:r>
              <a:rPr lang="en-US" b="1" dirty="0" smtClean="0">
                <a:solidFill>
                  <a:schemeClr val="tx2"/>
                </a:solidFill>
              </a:rPr>
              <a:t>interior walls sprayed</a:t>
            </a:r>
            <a:r>
              <a:rPr lang="en-US" dirty="0" smtClean="0">
                <a:solidFill>
                  <a:schemeClr val="tx2"/>
                </a:solidFill>
              </a:rPr>
              <a:t> </a:t>
            </a:r>
            <a:r>
              <a:rPr lang="en-US" dirty="0" smtClean="0"/>
              <a:t>in the 12 months before the survey.</a:t>
            </a:r>
          </a:p>
          <a:p>
            <a:pPr>
              <a:lnSpc>
                <a:spcPct val="110000"/>
              </a:lnSpc>
              <a:spcBef>
                <a:spcPts val="0"/>
              </a:spcBef>
              <a:spcAft>
                <a:spcPts val="600"/>
              </a:spcAft>
              <a:buClr>
                <a:schemeClr val="tx1"/>
              </a:buClr>
              <a:defRPr/>
            </a:pPr>
            <a:endParaRPr lang="en-US" b="1" dirty="0">
              <a:solidFill>
                <a:schemeClr val="accent1"/>
              </a:solidFill>
            </a:endParaRPr>
          </a:p>
          <a:p>
            <a:pPr marL="0" indent="0" algn="ctr">
              <a:lnSpc>
                <a:spcPct val="110000"/>
              </a:lnSpc>
              <a:spcBef>
                <a:spcPts val="0"/>
              </a:spcBef>
              <a:spcAft>
                <a:spcPts val="600"/>
              </a:spcAft>
              <a:buClr>
                <a:schemeClr val="tx1"/>
              </a:buClr>
              <a:buFont typeface="Arial" panose="020B0604020202020204" pitchFamily="34" charset="0"/>
              <a:buNone/>
              <a:defRPr/>
            </a:pPr>
            <a:r>
              <a:rPr lang="en-US" b="1" dirty="0" smtClean="0">
                <a:solidFill>
                  <a:schemeClr val="tx2"/>
                </a:solidFill>
              </a:rPr>
              <a:t>59%</a:t>
            </a:r>
            <a:r>
              <a:rPr lang="en-US" dirty="0" smtClean="0">
                <a:solidFill>
                  <a:schemeClr val="tx2"/>
                </a:solidFill>
              </a:rPr>
              <a:t> </a:t>
            </a:r>
            <a:r>
              <a:rPr lang="en-US" dirty="0" smtClean="0"/>
              <a:t>of households have</a:t>
            </a:r>
            <a:r>
              <a:rPr lang="en-US" b="1" dirty="0" smtClean="0">
                <a:solidFill>
                  <a:schemeClr val="tx2"/>
                </a:solidFill>
              </a:rPr>
              <a:t> at least one ITN and/or IRS</a:t>
            </a:r>
            <a:r>
              <a:rPr lang="en-US" dirty="0" smtClean="0">
                <a:solidFill>
                  <a:schemeClr val="tx2"/>
                </a:solidFill>
              </a:rPr>
              <a:t> </a:t>
            </a:r>
            <a:r>
              <a:rPr lang="en-US" dirty="0" smtClean="0"/>
              <a:t>in the past 12 months.</a:t>
            </a:r>
          </a:p>
        </p:txBody>
      </p:sp>
      <p:sp>
        <p:nvSpPr>
          <p:cNvPr id="5" name="Title 1"/>
          <p:cNvSpPr txBox="1">
            <a:spLocks/>
          </p:cNvSpPr>
          <p:nvPr/>
        </p:nvSpPr>
        <p:spPr>
          <a:xfrm>
            <a:off x="0" y="0"/>
            <a:ext cx="9144000" cy="1325563"/>
          </a:xfrm>
          <a:prstGeom prst="rect">
            <a:avLst/>
          </a:prstGeom>
        </p:spPr>
        <p:txBody>
          <a:bodyPr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defRPr/>
            </a:pPr>
            <a:r>
              <a:rPr lang="en-US" sz="4200" dirty="0" smtClean="0">
                <a:latin typeface="+mn-lt"/>
              </a:rPr>
              <a:t>Indoor Residual Spraying (IRS)</a:t>
            </a:r>
            <a:endParaRPr lang="en-US" sz="4200" dirty="0">
              <a:latin typeface="+mn-lt"/>
            </a:endParaRPr>
          </a:p>
        </p:txBody>
      </p:sp>
    </p:spTree>
    <p:extLst>
      <p:ext uri="{BB962C8B-B14F-4D97-AF65-F5344CB8AC3E}">
        <p14:creationId xmlns:p14="http://schemas.microsoft.com/office/powerpoint/2010/main" val="2008071719"/>
      </p:ext>
    </p:extLst>
  </p:cSld>
  <p:clrMapOvr>
    <a:masterClrMapping/>
  </p:clrMapOvr>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2"/>
          <p:cNvSpPr txBox="1">
            <a:spLocks/>
          </p:cNvSpPr>
          <p:nvPr/>
        </p:nvSpPr>
        <p:spPr>
          <a:xfrm>
            <a:off x="252919" y="1629132"/>
            <a:ext cx="3976181" cy="2962656"/>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spcBef>
                <a:spcPts val="0"/>
              </a:spcBef>
              <a:spcAft>
                <a:spcPts val="600"/>
              </a:spcAft>
              <a:buClr>
                <a:schemeClr val="tx1"/>
              </a:buClr>
            </a:pPr>
            <a:r>
              <a:rPr lang="en-GB" dirty="0" smtClean="0"/>
              <a:t>Malaria prevention</a:t>
            </a:r>
          </a:p>
          <a:p>
            <a:pPr>
              <a:lnSpc>
                <a:spcPct val="110000"/>
              </a:lnSpc>
              <a:spcBef>
                <a:spcPts val="0"/>
              </a:spcBef>
              <a:spcAft>
                <a:spcPts val="600"/>
              </a:spcAft>
              <a:buClr>
                <a:schemeClr val="tx1"/>
              </a:buClr>
            </a:pPr>
            <a:r>
              <a:rPr lang="en-GB" b="1" dirty="0" smtClean="0">
                <a:solidFill>
                  <a:schemeClr val="tx2"/>
                </a:solidFill>
              </a:rPr>
              <a:t>Malaria in pregnancy</a:t>
            </a:r>
          </a:p>
          <a:p>
            <a:pPr>
              <a:lnSpc>
                <a:spcPct val="110000"/>
              </a:lnSpc>
              <a:spcBef>
                <a:spcPts val="0"/>
              </a:spcBef>
              <a:spcAft>
                <a:spcPts val="600"/>
              </a:spcAft>
              <a:buClr>
                <a:schemeClr val="tx1"/>
              </a:buClr>
            </a:pPr>
            <a:r>
              <a:rPr lang="en-GB" dirty="0" smtClean="0"/>
              <a:t>Case management of fever in children</a:t>
            </a:r>
          </a:p>
          <a:p>
            <a:pPr>
              <a:lnSpc>
                <a:spcPct val="110000"/>
              </a:lnSpc>
              <a:spcBef>
                <a:spcPts val="0"/>
              </a:spcBef>
              <a:spcAft>
                <a:spcPts val="600"/>
              </a:spcAft>
              <a:buClr>
                <a:schemeClr val="tx1"/>
              </a:buClr>
            </a:pPr>
            <a:r>
              <a:rPr lang="en-GB" dirty="0" smtClean="0"/>
              <a:t>Low haemoglobin</a:t>
            </a:r>
          </a:p>
        </p:txBody>
      </p:sp>
    </p:spTree>
    <p:extLst>
      <p:ext uri="{BB962C8B-B14F-4D97-AF65-F5344CB8AC3E}">
        <p14:creationId xmlns:p14="http://schemas.microsoft.com/office/powerpoint/2010/main" val="3592971977"/>
      </p:ext>
    </p:extLst>
  </p:cSld>
  <p:clrMapOvr>
    <a:masterClrMapping/>
  </p:clrMapOvr>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3"/>
          <p:cNvGraphicFramePr>
            <a:graphicFrameLocks noGrp="1" noChangeAspect="1"/>
          </p:cNvGraphicFramePr>
          <p:nvPr>
            <p:ph sz="half" idx="4294967295"/>
            <p:extLst/>
          </p:nvPr>
        </p:nvGraphicFramePr>
        <p:xfrm>
          <a:off x="478971" y="1600200"/>
          <a:ext cx="8229600" cy="525780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 Box 45"/>
          <p:cNvSpPr txBox="1">
            <a:spLocks noChangeArrowheads="1"/>
          </p:cNvSpPr>
          <p:nvPr/>
        </p:nvSpPr>
        <p:spPr bwMode="auto">
          <a:xfrm>
            <a:off x="12700" y="1295400"/>
            <a:ext cx="9143999" cy="369332"/>
          </a:xfrm>
          <a:prstGeom prst="rect">
            <a:avLst/>
          </a:prstGeom>
          <a:noFill/>
          <a:ln w="9525">
            <a:noFill/>
            <a:miter lim="800000"/>
            <a:headEnd/>
            <a:tailEnd/>
          </a:ln>
        </p:spPr>
        <p:txBody>
          <a:bodyPr wrap="square">
            <a:spAutoFit/>
          </a:bodyPr>
          <a:lstStyle/>
          <a:p>
            <a:pPr algn="ctr">
              <a:spcBef>
                <a:spcPct val="50000"/>
              </a:spcBef>
            </a:pPr>
            <a:r>
              <a:rPr lang="en-US" i="1" dirty="0">
                <a:latin typeface="Calibri" pitchFamily="34" charset="0"/>
              </a:rPr>
              <a:t>Percent of </a:t>
            </a:r>
            <a:r>
              <a:rPr lang="en-US" i="1" dirty="0" smtClean="0">
                <a:latin typeface="Calibri" pitchFamily="34" charset="0"/>
              </a:rPr>
              <a:t>women age 15-49 with a live birth in the two years before the survey who:</a:t>
            </a:r>
            <a:endParaRPr lang="en-US" i="1" dirty="0">
              <a:latin typeface="Calibri" pitchFamily="34" charset="0"/>
            </a:endParaRPr>
          </a:p>
        </p:txBody>
      </p:sp>
      <p:sp>
        <p:nvSpPr>
          <p:cNvPr id="5" name="Title 1"/>
          <p:cNvSpPr txBox="1">
            <a:spLocks/>
          </p:cNvSpPr>
          <p:nvPr/>
        </p:nvSpPr>
        <p:spPr>
          <a:xfrm>
            <a:off x="0" y="0"/>
            <a:ext cx="9144000" cy="132556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pPr>
            <a:r>
              <a:rPr lang="en-US" sz="4200" dirty="0" smtClean="0">
                <a:latin typeface="+mn-lt"/>
              </a:rPr>
              <a:t>Intermittent Preventive Treatment </a:t>
            </a:r>
            <a:br>
              <a:rPr lang="en-US" sz="4200" dirty="0" smtClean="0">
                <a:latin typeface="+mn-lt"/>
              </a:rPr>
            </a:br>
            <a:r>
              <a:rPr lang="en-US" sz="4200" dirty="0" smtClean="0">
                <a:latin typeface="+mn-lt"/>
              </a:rPr>
              <a:t>during Pregnancy (</a:t>
            </a:r>
            <a:r>
              <a:rPr lang="en-US" sz="4200" dirty="0" err="1" smtClean="0">
                <a:latin typeface="+mn-lt"/>
              </a:rPr>
              <a:t>IPTp</a:t>
            </a:r>
            <a:r>
              <a:rPr lang="en-US" sz="4200" dirty="0" smtClean="0">
                <a:latin typeface="+mn-lt"/>
              </a:rPr>
              <a:t>)</a:t>
            </a:r>
            <a:endParaRPr lang="en-US" sz="4200" dirty="0">
              <a:latin typeface="+mn-lt"/>
            </a:endParaRPr>
          </a:p>
        </p:txBody>
      </p:sp>
    </p:spTree>
    <p:extLst>
      <p:ext uri="{BB962C8B-B14F-4D97-AF65-F5344CB8AC3E}">
        <p14:creationId xmlns:p14="http://schemas.microsoft.com/office/powerpoint/2010/main" val="482883752"/>
      </p:ext>
    </p:extLst>
  </p:cSld>
  <p:clrMapOvr>
    <a:masterClrMapping/>
  </p:clrMapOvr>
  <p:timing>
    <p:tnLst>
      <p:par>
        <p:cT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Autofit/>
          </a:bodyPr>
          <a:lstStyle/>
          <a:p>
            <a:r>
              <a:rPr lang="en-US" sz="4200" dirty="0" smtClean="0"/>
              <a:t>Trends in </a:t>
            </a:r>
            <a:r>
              <a:rPr lang="en-US" sz="4200" dirty="0" err="1" smtClean="0"/>
              <a:t>IPTp</a:t>
            </a:r>
            <a:endParaRPr lang="en-US" sz="4200" dirty="0"/>
          </a:p>
        </p:txBody>
      </p:sp>
      <p:graphicFrame>
        <p:nvGraphicFramePr>
          <p:cNvPr id="11" name="Content Placeholder 10"/>
          <p:cNvGraphicFramePr>
            <a:graphicFrameLocks noGrp="1"/>
          </p:cNvGraphicFramePr>
          <p:nvPr>
            <p:ph idx="1"/>
            <p:extLst/>
          </p:nvPr>
        </p:nvGraphicFramePr>
        <p:xfrm>
          <a:off x="487680" y="1510228"/>
          <a:ext cx="8241792" cy="5347771"/>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40897"/>
            <a:ext cx="9144000" cy="369332"/>
          </a:xfrm>
          <a:prstGeom prst="rect">
            <a:avLst/>
          </a:prstGeom>
          <a:noFill/>
        </p:spPr>
        <p:txBody>
          <a:bodyPr wrap="square" rtlCol="0">
            <a:spAutoFit/>
          </a:bodyPr>
          <a:lstStyle/>
          <a:p>
            <a:pPr algn="ctr">
              <a:lnSpc>
                <a:spcPct val="100000"/>
              </a:lnSpc>
              <a:spcBef>
                <a:spcPct val="50000"/>
              </a:spcBef>
              <a:buFontTx/>
              <a:buNone/>
            </a:pPr>
            <a:r>
              <a:rPr lang="en-US" altLang="en-US" i="1" dirty="0"/>
              <a:t>Percent of women age 15-49 with a live birth in the two years before the survey</a:t>
            </a:r>
          </a:p>
        </p:txBody>
      </p:sp>
      <p:sp>
        <p:nvSpPr>
          <p:cNvPr id="5" name="TextBox 4"/>
          <p:cNvSpPr txBox="1"/>
          <p:nvPr/>
        </p:nvSpPr>
        <p:spPr>
          <a:xfrm>
            <a:off x="2159017" y="2097128"/>
            <a:ext cx="1543050" cy="369332"/>
          </a:xfrm>
          <a:prstGeom prst="rect">
            <a:avLst/>
          </a:prstGeom>
          <a:noFill/>
        </p:spPr>
        <p:txBody>
          <a:bodyPr wrap="square" rtlCol="0">
            <a:spAutoFit/>
          </a:bodyPr>
          <a:lstStyle/>
          <a:p>
            <a:r>
              <a:rPr lang="en-US" b="1" dirty="0" smtClean="0">
                <a:solidFill>
                  <a:schemeClr val="tx2"/>
                </a:solidFill>
              </a:rPr>
              <a:t>IPTp1+</a:t>
            </a:r>
            <a:endParaRPr lang="en-US" b="1" dirty="0">
              <a:solidFill>
                <a:schemeClr val="tx2"/>
              </a:solidFill>
            </a:endParaRPr>
          </a:p>
        </p:txBody>
      </p:sp>
      <p:sp>
        <p:nvSpPr>
          <p:cNvPr id="7" name="TextBox 4"/>
          <p:cNvSpPr txBox="1"/>
          <p:nvPr/>
        </p:nvSpPr>
        <p:spPr>
          <a:xfrm>
            <a:off x="2159017" y="5018705"/>
            <a:ext cx="1543050" cy="36933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800" b="1" dirty="0" smtClean="0">
                <a:solidFill>
                  <a:schemeClr val="accent2"/>
                </a:solidFill>
              </a:rPr>
              <a:t>IPTp3+</a:t>
            </a:r>
            <a:endParaRPr lang="en-US" sz="1800" b="1" dirty="0">
              <a:solidFill>
                <a:schemeClr val="accent2"/>
              </a:solidFill>
            </a:endParaRPr>
          </a:p>
        </p:txBody>
      </p:sp>
    </p:spTree>
    <p:extLst>
      <p:ext uri="{BB962C8B-B14F-4D97-AF65-F5344CB8AC3E}">
        <p14:creationId xmlns:p14="http://schemas.microsoft.com/office/powerpoint/2010/main" val="2135966003"/>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smtClean="0"/>
              <a:t>Malawi’s </a:t>
            </a:r>
            <a:r>
              <a:rPr lang="en-US" sz="4200" dirty="0" smtClean="0"/>
              <a:t>Households</a:t>
            </a:r>
            <a:endParaRPr lang="en-US" sz="4200" dirty="0"/>
          </a:p>
        </p:txBody>
      </p:sp>
      <p:sp>
        <p:nvSpPr>
          <p:cNvPr id="3" name="Content Placeholder 2"/>
          <p:cNvSpPr>
            <a:spLocks noGrp="1"/>
          </p:cNvSpPr>
          <p:nvPr>
            <p:ph idx="1"/>
          </p:nvPr>
        </p:nvSpPr>
        <p:spPr>
          <a:xfrm>
            <a:off x="628650" y="1600200"/>
            <a:ext cx="7886700" cy="5257799"/>
          </a:xfrm>
        </p:spPr>
        <p:txBody>
          <a:bodyPr/>
          <a:lstStyle/>
          <a:p>
            <a:pPr>
              <a:lnSpc>
                <a:spcPct val="100000"/>
              </a:lnSpc>
              <a:spcBef>
                <a:spcPts val="0"/>
              </a:spcBef>
              <a:spcAft>
                <a:spcPts val="600"/>
              </a:spcAft>
              <a:buClr>
                <a:schemeClr val="tx1"/>
              </a:buClr>
            </a:pPr>
            <a:r>
              <a:rPr lang="en-GB" b="1" dirty="0" smtClean="0">
                <a:solidFill>
                  <a:schemeClr val="tx2"/>
                </a:solidFill>
              </a:rPr>
              <a:t>31% </a:t>
            </a:r>
            <a:r>
              <a:rPr lang="en-GB" dirty="0" smtClean="0"/>
              <a:t>of households are </a:t>
            </a:r>
            <a:r>
              <a:rPr lang="en-GB" b="1" dirty="0" smtClean="0">
                <a:solidFill>
                  <a:schemeClr val="tx2"/>
                </a:solidFill>
              </a:rPr>
              <a:t>headed by women</a:t>
            </a:r>
            <a:r>
              <a:rPr lang="en-GB" dirty="0" smtClean="0"/>
              <a:t>.</a:t>
            </a:r>
          </a:p>
          <a:p>
            <a:pPr>
              <a:lnSpc>
                <a:spcPct val="100000"/>
              </a:lnSpc>
              <a:spcBef>
                <a:spcPts val="0"/>
              </a:spcBef>
              <a:spcAft>
                <a:spcPts val="600"/>
              </a:spcAft>
              <a:buClr>
                <a:schemeClr val="tx1"/>
              </a:buClr>
            </a:pPr>
            <a:r>
              <a:rPr lang="en-GB" dirty="0" smtClean="0"/>
              <a:t>Households have an average of </a:t>
            </a:r>
            <a:r>
              <a:rPr lang="en-GB" b="1" dirty="0" smtClean="0">
                <a:solidFill>
                  <a:schemeClr val="tx2"/>
                </a:solidFill>
              </a:rPr>
              <a:t>4.5 members</a:t>
            </a:r>
            <a:r>
              <a:rPr lang="en-GB" dirty="0"/>
              <a:t>.</a:t>
            </a:r>
          </a:p>
          <a:p>
            <a:pPr>
              <a:lnSpc>
                <a:spcPct val="100000"/>
              </a:lnSpc>
              <a:spcBef>
                <a:spcPts val="0"/>
              </a:spcBef>
              <a:spcAft>
                <a:spcPts val="600"/>
              </a:spcAft>
              <a:buClr>
                <a:schemeClr val="tx1"/>
              </a:buClr>
            </a:pPr>
            <a:r>
              <a:rPr lang="en-GB" b="1" dirty="0" smtClean="0">
                <a:solidFill>
                  <a:schemeClr val="tx2"/>
                </a:solidFill>
              </a:rPr>
              <a:t>48% </a:t>
            </a:r>
            <a:r>
              <a:rPr lang="en-GB" dirty="0" smtClean="0"/>
              <a:t>of the population is </a:t>
            </a:r>
            <a:r>
              <a:rPr lang="en-GB" b="1" dirty="0" smtClean="0">
                <a:solidFill>
                  <a:schemeClr val="tx2"/>
                </a:solidFill>
              </a:rPr>
              <a:t>under 15</a:t>
            </a:r>
            <a:r>
              <a:rPr lang="en-GB" dirty="0" smtClean="0">
                <a:solidFill>
                  <a:schemeClr val="tx2"/>
                </a:solidFill>
              </a:rPr>
              <a:t> </a:t>
            </a:r>
            <a:r>
              <a:rPr lang="en-GB" dirty="0" smtClean="0"/>
              <a:t>years of </a:t>
            </a:r>
            <a:r>
              <a:rPr lang="en-GB" dirty="0"/>
              <a:t>age.</a:t>
            </a:r>
          </a:p>
          <a:p>
            <a:pPr>
              <a:lnSpc>
                <a:spcPct val="100000"/>
              </a:lnSpc>
              <a:spcBef>
                <a:spcPts val="0"/>
              </a:spcBef>
              <a:spcAft>
                <a:spcPts val="600"/>
              </a:spcAft>
              <a:buClr>
                <a:schemeClr val="tx1"/>
              </a:buClr>
            </a:pPr>
            <a:endParaRPr lang="en-GB" dirty="0"/>
          </a:p>
        </p:txBody>
      </p:sp>
    </p:spTree>
    <p:extLst>
      <p:ext uri="{BB962C8B-B14F-4D97-AF65-F5344CB8AC3E}">
        <p14:creationId xmlns:p14="http://schemas.microsoft.com/office/powerpoint/2010/main" val="2081647427"/>
      </p:ext>
    </p:extLst>
  </p:cSld>
  <p:clrMapOvr>
    <a:masterClrMapping/>
  </p:clrMapOvr>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2"/>
          <p:cNvSpPr txBox="1">
            <a:spLocks/>
          </p:cNvSpPr>
          <p:nvPr/>
        </p:nvSpPr>
        <p:spPr>
          <a:xfrm>
            <a:off x="252919" y="1629132"/>
            <a:ext cx="3976181" cy="2962656"/>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spcBef>
                <a:spcPts val="0"/>
              </a:spcBef>
              <a:spcAft>
                <a:spcPts val="600"/>
              </a:spcAft>
              <a:buClr>
                <a:schemeClr val="tx1"/>
              </a:buClr>
            </a:pPr>
            <a:r>
              <a:rPr lang="en-GB" dirty="0" smtClean="0"/>
              <a:t>Malaria prevention</a:t>
            </a:r>
          </a:p>
          <a:p>
            <a:pPr>
              <a:lnSpc>
                <a:spcPct val="110000"/>
              </a:lnSpc>
              <a:spcBef>
                <a:spcPts val="0"/>
              </a:spcBef>
              <a:spcAft>
                <a:spcPts val="600"/>
              </a:spcAft>
              <a:buClr>
                <a:schemeClr val="tx1"/>
              </a:buClr>
            </a:pPr>
            <a:r>
              <a:rPr lang="en-GB" dirty="0" smtClean="0"/>
              <a:t>Malaria in pregnancy</a:t>
            </a:r>
          </a:p>
          <a:p>
            <a:pPr>
              <a:lnSpc>
                <a:spcPct val="110000"/>
              </a:lnSpc>
              <a:spcBef>
                <a:spcPts val="0"/>
              </a:spcBef>
              <a:spcAft>
                <a:spcPts val="600"/>
              </a:spcAft>
              <a:buClr>
                <a:schemeClr val="tx1"/>
              </a:buClr>
            </a:pPr>
            <a:r>
              <a:rPr lang="en-GB" b="1" dirty="0" smtClean="0">
                <a:solidFill>
                  <a:schemeClr val="tx2"/>
                </a:solidFill>
              </a:rPr>
              <a:t>Case management of fever in children</a:t>
            </a:r>
          </a:p>
          <a:p>
            <a:pPr>
              <a:lnSpc>
                <a:spcPct val="110000"/>
              </a:lnSpc>
              <a:spcBef>
                <a:spcPts val="0"/>
              </a:spcBef>
              <a:spcAft>
                <a:spcPts val="600"/>
              </a:spcAft>
              <a:buClr>
                <a:schemeClr val="tx1"/>
              </a:buClr>
            </a:pPr>
            <a:r>
              <a:rPr lang="en-GB" dirty="0" smtClean="0"/>
              <a:t>Low haemoglobin</a:t>
            </a:r>
          </a:p>
        </p:txBody>
      </p:sp>
    </p:spTree>
    <p:extLst>
      <p:ext uri="{BB962C8B-B14F-4D97-AF65-F5344CB8AC3E}">
        <p14:creationId xmlns:p14="http://schemas.microsoft.com/office/powerpoint/2010/main" val="1925991074"/>
      </p:ext>
    </p:extLst>
  </p:cSld>
  <p:clrMapOvr>
    <a:masterClrMapping/>
  </p:clrMapOvr>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Fever in Children</a:t>
            </a:r>
            <a:endParaRPr lang="en-US" sz="4200" dirty="0"/>
          </a:p>
        </p:txBody>
      </p:sp>
      <p:sp>
        <p:nvSpPr>
          <p:cNvPr id="3" name="Content Placeholder 2"/>
          <p:cNvSpPr>
            <a:spLocks noGrp="1"/>
          </p:cNvSpPr>
          <p:nvPr>
            <p:ph idx="1"/>
          </p:nvPr>
        </p:nvSpPr>
        <p:spPr>
          <a:xfrm>
            <a:off x="497304" y="1611824"/>
            <a:ext cx="8208545" cy="4565140"/>
          </a:xfrm>
        </p:spPr>
        <p:txBody>
          <a:bodyPr>
            <a:normAutofit/>
          </a:bodyPr>
          <a:lstStyle/>
          <a:p>
            <a:pPr marL="0" indent="0">
              <a:lnSpc>
                <a:spcPct val="120000"/>
              </a:lnSpc>
              <a:spcBef>
                <a:spcPts val="0"/>
              </a:spcBef>
              <a:spcAft>
                <a:spcPts val="600"/>
              </a:spcAft>
              <a:buClr>
                <a:schemeClr val="tx1"/>
              </a:buClr>
              <a:buNone/>
            </a:pPr>
            <a:r>
              <a:rPr lang="en-GB" dirty="0" smtClean="0"/>
              <a:t>In the 2 weeks before the survey, </a:t>
            </a:r>
            <a:r>
              <a:rPr lang="en-GB" b="1" dirty="0" smtClean="0">
                <a:solidFill>
                  <a:schemeClr val="accent1"/>
                </a:solidFill>
              </a:rPr>
              <a:t>29%</a:t>
            </a:r>
            <a:r>
              <a:rPr lang="en-GB" b="1" dirty="0" smtClean="0">
                <a:solidFill>
                  <a:schemeClr val="accent5"/>
                </a:solidFill>
              </a:rPr>
              <a:t> </a:t>
            </a:r>
            <a:r>
              <a:rPr lang="en-GB" dirty="0" smtClean="0"/>
              <a:t>of children under 5 had a</a:t>
            </a:r>
            <a:r>
              <a:rPr lang="en-GB" b="1" dirty="0" smtClean="0"/>
              <a:t> </a:t>
            </a:r>
            <a:r>
              <a:rPr lang="en-GB" b="1" dirty="0" smtClean="0">
                <a:solidFill>
                  <a:schemeClr val="accent1"/>
                </a:solidFill>
              </a:rPr>
              <a:t>fever</a:t>
            </a:r>
            <a:r>
              <a:rPr lang="en-GB" dirty="0" smtClean="0"/>
              <a:t>. Of these children,</a:t>
            </a:r>
          </a:p>
          <a:p>
            <a:pPr lvl="1">
              <a:lnSpc>
                <a:spcPct val="120000"/>
              </a:lnSpc>
              <a:spcBef>
                <a:spcPts val="0"/>
              </a:spcBef>
              <a:spcAft>
                <a:spcPts val="600"/>
              </a:spcAft>
              <a:buClr>
                <a:schemeClr val="tx1"/>
              </a:buClr>
            </a:pPr>
            <a:r>
              <a:rPr lang="en-GB" b="1" dirty="0" smtClean="0">
                <a:solidFill>
                  <a:schemeClr val="accent1"/>
                </a:solidFill>
              </a:rPr>
              <a:t>67%</a:t>
            </a:r>
            <a:r>
              <a:rPr lang="en-GB" dirty="0" smtClean="0"/>
              <a:t> sought </a:t>
            </a:r>
            <a:r>
              <a:rPr lang="en-GB" b="1" dirty="0" smtClean="0">
                <a:solidFill>
                  <a:schemeClr val="accent1"/>
                </a:solidFill>
              </a:rPr>
              <a:t>advice or treatment</a:t>
            </a:r>
            <a:r>
              <a:rPr lang="en-GB" dirty="0" smtClean="0"/>
              <a:t>.</a:t>
            </a:r>
          </a:p>
          <a:p>
            <a:pPr lvl="1">
              <a:lnSpc>
                <a:spcPct val="120000"/>
              </a:lnSpc>
              <a:spcBef>
                <a:spcPts val="0"/>
              </a:spcBef>
              <a:spcAft>
                <a:spcPts val="600"/>
              </a:spcAft>
              <a:buClr>
                <a:schemeClr val="tx1"/>
              </a:buClr>
            </a:pPr>
            <a:r>
              <a:rPr lang="en-GB" b="1" dirty="0" smtClean="0">
                <a:solidFill>
                  <a:schemeClr val="accent1"/>
                </a:solidFill>
              </a:rPr>
              <a:t>52%</a:t>
            </a:r>
            <a:r>
              <a:rPr lang="en-GB" dirty="0" smtClean="0">
                <a:solidFill>
                  <a:schemeClr val="accent5"/>
                </a:solidFill>
              </a:rPr>
              <a:t> </a:t>
            </a:r>
            <a:r>
              <a:rPr lang="en-GB" dirty="0" smtClean="0"/>
              <a:t>had a </a:t>
            </a:r>
            <a:r>
              <a:rPr lang="en-GB" b="1" dirty="0" smtClean="0">
                <a:solidFill>
                  <a:schemeClr val="accent1"/>
                </a:solidFill>
              </a:rPr>
              <a:t>blood taken from finger or heel for testing</a:t>
            </a:r>
            <a:r>
              <a:rPr lang="en-GB" dirty="0" smtClean="0"/>
              <a:t>.</a:t>
            </a:r>
          </a:p>
        </p:txBody>
      </p:sp>
    </p:spTree>
    <p:extLst>
      <p:ext uri="{BB962C8B-B14F-4D97-AF65-F5344CB8AC3E}">
        <p14:creationId xmlns:p14="http://schemas.microsoft.com/office/powerpoint/2010/main" val="1101551898"/>
      </p:ext>
    </p:extLst>
  </p:cSld>
  <p:clrMapOvr>
    <a:masterClrMapping/>
  </p:clrMapOvr>
  <p:timing>
    <p:tnLst>
      <p:par>
        <p:cT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Autofit/>
          </a:bodyPr>
          <a:lstStyle/>
          <a:p>
            <a:r>
              <a:rPr lang="en-US" sz="4200" dirty="0" smtClean="0"/>
              <a:t>Type of Antimalarial Drug by Children </a:t>
            </a:r>
            <a:endParaRPr lang="en-US" sz="4200" dirty="0"/>
          </a:p>
        </p:txBody>
      </p:sp>
      <p:graphicFrame>
        <p:nvGraphicFramePr>
          <p:cNvPr id="11" name="Content Placeholder 10"/>
          <p:cNvGraphicFramePr>
            <a:graphicFrameLocks noGrp="1"/>
          </p:cNvGraphicFramePr>
          <p:nvPr>
            <p:ph idx="1"/>
            <p:extLst/>
          </p:nvPr>
        </p:nvGraphicFramePr>
        <p:xfrm>
          <a:off x="0" y="1569156"/>
          <a:ext cx="9144000" cy="4910998"/>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70305"/>
            <a:ext cx="9144000" cy="646331"/>
          </a:xfrm>
          <a:prstGeom prst="rect">
            <a:avLst/>
          </a:prstGeom>
          <a:noFill/>
        </p:spPr>
        <p:txBody>
          <a:bodyPr wrap="square" rtlCol="0">
            <a:spAutoFit/>
          </a:bodyPr>
          <a:lstStyle/>
          <a:p>
            <a:pPr algn="ctr"/>
            <a:r>
              <a:rPr lang="en-US" i="1" dirty="0" smtClean="0"/>
              <a:t>Among children under 5 with fever in the 2 weeks before the survey </a:t>
            </a:r>
            <a:br>
              <a:rPr lang="en-US" i="1" dirty="0" smtClean="0"/>
            </a:br>
            <a:r>
              <a:rPr lang="en-US" i="1" dirty="0" smtClean="0"/>
              <a:t>who took an antimalarial, percent who took:</a:t>
            </a:r>
            <a:endParaRPr lang="en-US" i="1" dirty="0"/>
          </a:p>
        </p:txBody>
      </p:sp>
      <p:cxnSp>
        <p:nvCxnSpPr>
          <p:cNvPr id="5" name="Straight Connector 4"/>
          <p:cNvCxnSpPr/>
          <p:nvPr/>
        </p:nvCxnSpPr>
        <p:spPr>
          <a:xfrm>
            <a:off x="214001" y="6480154"/>
            <a:ext cx="196314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extBox 5"/>
          <p:cNvSpPr txBox="1"/>
          <p:nvPr/>
        </p:nvSpPr>
        <p:spPr>
          <a:xfrm>
            <a:off x="214001" y="6502708"/>
            <a:ext cx="1963142" cy="369332"/>
          </a:xfrm>
          <a:prstGeom prst="rect">
            <a:avLst/>
          </a:prstGeom>
          <a:noFill/>
        </p:spPr>
        <p:txBody>
          <a:bodyPr wrap="square" rtlCol="0">
            <a:spAutoFit/>
          </a:bodyPr>
          <a:lstStyle/>
          <a:p>
            <a:pPr algn="ctr"/>
            <a:r>
              <a:rPr lang="en-US" dirty="0" smtClean="0"/>
              <a:t>ACT</a:t>
            </a:r>
            <a:endParaRPr lang="en-US" dirty="0"/>
          </a:p>
        </p:txBody>
      </p:sp>
      <p:sp>
        <p:nvSpPr>
          <p:cNvPr id="7" name="TextBox 6"/>
          <p:cNvSpPr txBox="1"/>
          <p:nvPr/>
        </p:nvSpPr>
        <p:spPr>
          <a:xfrm>
            <a:off x="5954486" y="5290458"/>
            <a:ext cx="359228" cy="369332"/>
          </a:xfrm>
          <a:prstGeom prst="rect">
            <a:avLst/>
          </a:prstGeom>
          <a:noFill/>
        </p:spPr>
        <p:txBody>
          <a:bodyPr wrap="square" rtlCol="0">
            <a:spAutoFit/>
          </a:bodyPr>
          <a:lstStyle/>
          <a:p>
            <a:r>
              <a:rPr lang="en-US" dirty="0" smtClean="0"/>
              <a:t>&lt;</a:t>
            </a:r>
            <a:endParaRPr lang="en-US" dirty="0"/>
          </a:p>
        </p:txBody>
      </p:sp>
    </p:spTree>
    <p:extLst>
      <p:ext uri="{BB962C8B-B14F-4D97-AF65-F5344CB8AC3E}">
        <p14:creationId xmlns:p14="http://schemas.microsoft.com/office/powerpoint/2010/main" val="3898418993"/>
      </p:ext>
    </p:extLst>
  </p:cSld>
  <p:clrMapOvr>
    <a:masterClrMapping/>
  </p:clrMapOvr>
  <p:timing>
    <p:tnLst>
      <p:par>
        <p:cT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2"/>
          <p:cNvSpPr txBox="1">
            <a:spLocks/>
          </p:cNvSpPr>
          <p:nvPr/>
        </p:nvSpPr>
        <p:spPr>
          <a:xfrm>
            <a:off x="252919" y="1629132"/>
            <a:ext cx="3976181" cy="2962656"/>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spcBef>
                <a:spcPts val="0"/>
              </a:spcBef>
              <a:spcAft>
                <a:spcPts val="600"/>
              </a:spcAft>
              <a:buClr>
                <a:schemeClr val="tx1"/>
              </a:buClr>
            </a:pPr>
            <a:r>
              <a:rPr lang="en-GB" dirty="0" smtClean="0"/>
              <a:t>Malaria prevention</a:t>
            </a:r>
          </a:p>
          <a:p>
            <a:pPr>
              <a:lnSpc>
                <a:spcPct val="110000"/>
              </a:lnSpc>
              <a:spcBef>
                <a:spcPts val="0"/>
              </a:spcBef>
              <a:spcAft>
                <a:spcPts val="600"/>
              </a:spcAft>
              <a:buClr>
                <a:schemeClr val="tx1"/>
              </a:buClr>
            </a:pPr>
            <a:r>
              <a:rPr lang="en-GB" dirty="0" smtClean="0"/>
              <a:t>Malaria in pregnancy</a:t>
            </a:r>
          </a:p>
          <a:p>
            <a:pPr>
              <a:lnSpc>
                <a:spcPct val="110000"/>
              </a:lnSpc>
              <a:spcBef>
                <a:spcPts val="0"/>
              </a:spcBef>
              <a:spcAft>
                <a:spcPts val="600"/>
              </a:spcAft>
              <a:buClr>
                <a:schemeClr val="tx1"/>
              </a:buClr>
            </a:pPr>
            <a:r>
              <a:rPr lang="en-GB" dirty="0" smtClean="0"/>
              <a:t>Case management of fever in children</a:t>
            </a:r>
          </a:p>
          <a:p>
            <a:pPr>
              <a:lnSpc>
                <a:spcPct val="110000"/>
              </a:lnSpc>
              <a:spcBef>
                <a:spcPts val="0"/>
              </a:spcBef>
              <a:spcAft>
                <a:spcPts val="600"/>
              </a:spcAft>
              <a:buClr>
                <a:schemeClr val="tx1"/>
              </a:buClr>
            </a:pPr>
            <a:r>
              <a:rPr lang="en-GB" b="1" dirty="0" smtClean="0">
                <a:solidFill>
                  <a:schemeClr val="tx2"/>
                </a:solidFill>
              </a:rPr>
              <a:t>Low haemoglobin</a:t>
            </a:r>
          </a:p>
        </p:txBody>
      </p:sp>
    </p:spTree>
    <p:extLst>
      <p:ext uri="{BB962C8B-B14F-4D97-AF65-F5344CB8AC3E}">
        <p14:creationId xmlns:p14="http://schemas.microsoft.com/office/powerpoint/2010/main" val="1856161967"/>
      </p:ext>
    </p:extLst>
  </p:cSld>
  <p:clrMapOvr>
    <a:masterClrMapping/>
  </p:clrMapOvr>
  <p:timing>
    <p:tnLst>
      <p:par>
        <p:cT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8" name="Object 3"/>
          <p:cNvGraphicFramePr>
            <a:graphicFrameLocks noGrp="1" noChangeAspect="1"/>
          </p:cNvGraphicFramePr>
          <p:nvPr>
            <p:ph sz="half" idx="4294967295"/>
            <p:extLst/>
          </p:nvPr>
        </p:nvGraphicFramePr>
        <p:xfrm>
          <a:off x="477672" y="1510229"/>
          <a:ext cx="8229600" cy="5119171"/>
        </p:xfrm>
        <a:graphic>
          <a:graphicData uri="http://schemas.openxmlformats.org/drawingml/2006/chart">
            <c:chart xmlns:c="http://schemas.openxmlformats.org/drawingml/2006/chart" xmlns:r="http://schemas.openxmlformats.org/officeDocument/2006/relationships" r:id="rId3"/>
          </a:graphicData>
        </a:graphic>
      </p:graphicFrame>
      <p:sp>
        <p:nvSpPr>
          <p:cNvPr id="36868" name="Text Box 5"/>
          <p:cNvSpPr txBox="1">
            <a:spLocks noChangeArrowheads="1"/>
          </p:cNvSpPr>
          <p:nvPr/>
        </p:nvSpPr>
        <p:spPr bwMode="auto">
          <a:xfrm>
            <a:off x="13252" y="1140897"/>
            <a:ext cx="9144000" cy="646331"/>
          </a:xfrm>
          <a:prstGeom prst="rect">
            <a:avLst/>
          </a:prstGeom>
          <a:noFill/>
          <a:ln w="9525">
            <a:noFill/>
            <a:miter lim="800000"/>
            <a:headEnd/>
            <a:tailEnd/>
          </a:ln>
        </p:spPr>
        <p:txBody>
          <a:bodyPr wrap="square">
            <a:spAutoFit/>
          </a:bodyPr>
          <a:lstStyle/>
          <a:p>
            <a:pPr algn="ctr">
              <a:spcBef>
                <a:spcPct val="50000"/>
              </a:spcBef>
            </a:pPr>
            <a:r>
              <a:rPr lang="en-US" i="1" dirty="0"/>
              <a:t>Percent of children age 6-59 months with </a:t>
            </a:r>
            <a:r>
              <a:rPr lang="en-US" i="1" dirty="0" smtClean="0"/>
              <a:t>moderate-to-severe </a:t>
            </a:r>
            <a:r>
              <a:rPr lang="en-US" i="1" dirty="0" err="1" smtClean="0"/>
              <a:t>anaemia</a:t>
            </a:r>
            <a:r>
              <a:rPr lang="en-US" i="1" dirty="0" smtClean="0"/>
              <a:t>, </a:t>
            </a:r>
            <a:br>
              <a:rPr lang="en-US" i="1" dirty="0" smtClean="0"/>
            </a:br>
            <a:r>
              <a:rPr lang="en-US" i="1" dirty="0" err="1" smtClean="0"/>
              <a:t>haemoglobin</a:t>
            </a:r>
            <a:r>
              <a:rPr lang="en-US" i="1" dirty="0" smtClean="0"/>
              <a:t> lower than 8.0 g/dl</a:t>
            </a:r>
            <a:endParaRPr lang="en-US" i="1" dirty="0"/>
          </a:p>
        </p:txBody>
      </p:sp>
      <p:sp>
        <p:nvSpPr>
          <p:cNvPr id="36870" name="TextBox 6"/>
          <p:cNvSpPr txBox="1">
            <a:spLocks noChangeArrowheads="1"/>
          </p:cNvSpPr>
          <p:nvPr/>
        </p:nvSpPr>
        <p:spPr bwMode="auto">
          <a:xfrm>
            <a:off x="3048000" y="6480810"/>
            <a:ext cx="3048000" cy="381000"/>
          </a:xfrm>
          <a:prstGeom prst="rect">
            <a:avLst/>
          </a:prstGeom>
          <a:noFill/>
          <a:ln w="9525">
            <a:noFill/>
            <a:miter lim="800000"/>
            <a:headEnd/>
            <a:tailEnd/>
          </a:ln>
        </p:spPr>
        <p:txBody>
          <a:bodyPr>
            <a:spAutoFit/>
          </a:bodyPr>
          <a:lstStyle/>
          <a:p>
            <a:pPr algn="ctr"/>
            <a:r>
              <a:rPr lang="en-US" b="1" dirty="0">
                <a:latin typeface="+mn-lt"/>
              </a:rPr>
              <a:t>Age in months</a:t>
            </a:r>
          </a:p>
        </p:txBody>
      </p:sp>
      <p:sp>
        <p:nvSpPr>
          <p:cNvPr id="6" name="Title 1"/>
          <p:cNvSpPr txBox="1">
            <a:spLocks/>
          </p:cNvSpPr>
          <p:nvPr/>
        </p:nvSpPr>
        <p:spPr>
          <a:xfrm>
            <a:off x="0" y="0"/>
            <a:ext cx="9144000" cy="1325563"/>
          </a:xfrm>
          <a:prstGeom prst="rect">
            <a:avLst/>
          </a:prstGeom>
        </p:spPr>
        <p:txBody>
          <a:bodyPr vert="horz" lIns="91440" tIns="45720" rIns="91440" bIns="45720" rtlCol="0" anchor="ctr">
            <a:normAutofit lnSpcReduction="10000"/>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pPr>
            <a:r>
              <a:rPr lang="en-US" sz="4200" dirty="0" smtClean="0">
                <a:latin typeface="+mn-lt"/>
              </a:rPr>
              <a:t>Prevalence of Low </a:t>
            </a:r>
            <a:r>
              <a:rPr lang="en-US" sz="4200" dirty="0" err="1" smtClean="0">
                <a:latin typeface="+mn-lt"/>
              </a:rPr>
              <a:t>Haemoglobin</a:t>
            </a:r>
            <a:r>
              <a:rPr lang="en-US" sz="4200" dirty="0" smtClean="0">
                <a:latin typeface="+mn-lt"/>
              </a:rPr>
              <a:t> </a:t>
            </a:r>
            <a:br>
              <a:rPr lang="en-US" sz="4200" dirty="0" smtClean="0">
                <a:latin typeface="+mn-lt"/>
              </a:rPr>
            </a:br>
            <a:r>
              <a:rPr lang="en-US" sz="4200" dirty="0" smtClean="0">
                <a:latin typeface="+mn-lt"/>
              </a:rPr>
              <a:t>in Children by Age</a:t>
            </a:r>
            <a:endParaRPr lang="en-US" sz="4200" dirty="0">
              <a:latin typeface="+mn-lt"/>
            </a:endParaRPr>
          </a:p>
        </p:txBody>
      </p:sp>
    </p:spTree>
    <p:extLst>
      <p:ext uri="{BB962C8B-B14F-4D97-AF65-F5344CB8AC3E}">
        <p14:creationId xmlns:p14="http://schemas.microsoft.com/office/powerpoint/2010/main" val="1395812436"/>
      </p:ext>
    </p:extLst>
  </p:cSld>
  <p:clrMapOvr>
    <a:masterClrMapping/>
  </p:clrMapOvr>
  <p:transition/>
  <p:timing>
    <p:tnLst>
      <p:par>
        <p:cTn id="1" dur="indefinite" restart="never" nodeType="tmRoot"/>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Autofit/>
          </a:bodyPr>
          <a:lstStyle/>
          <a:p>
            <a:r>
              <a:rPr lang="en-US" sz="4200" dirty="0" smtClean="0"/>
              <a:t>Prevalence of Low </a:t>
            </a:r>
            <a:r>
              <a:rPr lang="en-US" sz="4200" dirty="0" err="1" smtClean="0"/>
              <a:t>Haemoglobin</a:t>
            </a:r>
            <a:r>
              <a:rPr lang="en-US" sz="4200" dirty="0" smtClean="0"/>
              <a:t> </a:t>
            </a:r>
            <a:br>
              <a:rPr lang="en-US" sz="4200" dirty="0" smtClean="0"/>
            </a:br>
            <a:r>
              <a:rPr lang="en-US" sz="4200" dirty="0" smtClean="0"/>
              <a:t>by Wealth</a:t>
            </a:r>
            <a:endParaRPr lang="en-US" sz="4200" dirty="0"/>
          </a:p>
        </p:txBody>
      </p:sp>
      <p:graphicFrame>
        <p:nvGraphicFramePr>
          <p:cNvPr id="11" name="Content Placeholder 10"/>
          <p:cNvGraphicFramePr>
            <a:graphicFrameLocks noGrp="1"/>
          </p:cNvGraphicFramePr>
          <p:nvPr>
            <p:ph idx="1"/>
            <p:extLst/>
          </p:nvPr>
        </p:nvGraphicFramePr>
        <p:xfrm>
          <a:off x="484093" y="1664732"/>
          <a:ext cx="8216153" cy="4534912"/>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295400"/>
            <a:ext cx="9144000" cy="646331"/>
          </a:xfrm>
          <a:prstGeom prst="rect">
            <a:avLst/>
          </a:prstGeom>
          <a:noFill/>
        </p:spPr>
        <p:txBody>
          <a:bodyPr wrap="square" rtlCol="0">
            <a:spAutoFit/>
          </a:bodyPr>
          <a:lstStyle/>
          <a:p>
            <a:pPr algn="ctr">
              <a:spcBef>
                <a:spcPct val="50000"/>
              </a:spcBef>
            </a:pPr>
            <a:r>
              <a:rPr lang="en-US" i="1" dirty="0"/>
              <a:t>Percent of children age 6-59 months with </a:t>
            </a:r>
            <a:r>
              <a:rPr lang="en-US" i="1" dirty="0" smtClean="0"/>
              <a:t>moderate-to-severe </a:t>
            </a:r>
            <a:r>
              <a:rPr lang="en-US" i="1" dirty="0" err="1" smtClean="0"/>
              <a:t>anaemia</a:t>
            </a:r>
            <a:r>
              <a:rPr lang="en-US" i="1" dirty="0"/>
              <a:t>, </a:t>
            </a:r>
            <a:r>
              <a:rPr lang="en-US" i="1" dirty="0" smtClean="0"/>
              <a:t/>
            </a:r>
            <a:br>
              <a:rPr lang="en-US" i="1" dirty="0" smtClean="0"/>
            </a:br>
            <a:r>
              <a:rPr lang="en-US" i="1" dirty="0" smtClean="0"/>
              <a:t>hemoglobin </a:t>
            </a:r>
            <a:r>
              <a:rPr lang="en-US" i="1" dirty="0"/>
              <a:t>lower than 8.0 g/dl</a:t>
            </a:r>
          </a:p>
        </p:txBody>
      </p:sp>
      <p:sp>
        <p:nvSpPr>
          <p:cNvPr id="5" name="TextBox 4"/>
          <p:cNvSpPr txBox="1"/>
          <p:nvPr/>
        </p:nvSpPr>
        <p:spPr>
          <a:xfrm>
            <a:off x="628650" y="6199641"/>
            <a:ext cx="1981200" cy="646331"/>
          </a:xfrm>
          <a:prstGeom prst="rect">
            <a:avLst/>
          </a:prstGeom>
          <a:noFill/>
        </p:spPr>
        <p:txBody>
          <a:bodyPr wrap="square" rtlCol="0">
            <a:spAutoFit/>
          </a:bodyPr>
          <a:lstStyle/>
          <a:p>
            <a:pPr algn="ctr"/>
            <a:r>
              <a:rPr lang="en-US" dirty="0" smtClean="0"/>
              <a:t>Poorest households</a:t>
            </a:r>
            <a:endParaRPr lang="en-US" dirty="0"/>
          </a:p>
        </p:txBody>
      </p:sp>
      <p:sp>
        <p:nvSpPr>
          <p:cNvPr id="6" name="TextBox 5"/>
          <p:cNvSpPr txBox="1"/>
          <p:nvPr/>
        </p:nvSpPr>
        <p:spPr>
          <a:xfrm>
            <a:off x="6534150" y="6199641"/>
            <a:ext cx="1981200" cy="646331"/>
          </a:xfrm>
          <a:prstGeom prst="rect">
            <a:avLst/>
          </a:prstGeom>
          <a:noFill/>
        </p:spPr>
        <p:txBody>
          <a:bodyPr wrap="square" rtlCol="0">
            <a:spAutoFit/>
          </a:bodyPr>
          <a:lstStyle/>
          <a:p>
            <a:pPr algn="ctr"/>
            <a:r>
              <a:rPr lang="en-US" dirty="0" smtClean="0"/>
              <a:t>Wealthiest households</a:t>
            </a:r>
            <a:endParaRPr lang="en-US" dirty="0"/>
          </a:p>
        </p:txBody>
      </p:sp>
      <p:sp>
        <p:nvSpPr>
          <p:cNvPr id="7" name="Notched Right Arrow 6"/>
          <p:cNvSpPr/>
          <p:nvPr/>
        </p:nvSpPr>
        <p:spPr>
          <a:xfrm>
            <a:off x="2895600" y="6388773"/>
            <a:ext cx="3352800" cy="268069"/>
          </a:xfrm>
          <a:prstGeom prst="notchedRightArrow">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784827951"/>
      </p:ext>
    </p:extLst>
  </p:cSld>
  <p:clrMapOvr>
    <a:masterClrMapping/>
  </p:clrMapOvr>
  <p:timing>
    <p:tnLst>
      <p:par>
        <p:cTn id="1" dur="indefinite" restart="never" nodeType="tmRoot"/>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28650" y="0"/>
            <a:ext cx="7886700" cy="1325563"/>
          </a:xfrm>
        </p:spPr>
        <p:txBody>
          <a:bodyPr>
            <a:normAutofit/>
          </a:bodyPr>
          <a:lstStyle/>
          <a:p>
            <a:r>
              <a:rPr lang="en-US" sz="4200" dirty="0" smtClean="0"/>
              <a:t>Key Findings</a:t>
            </a:r>
            <a:endParaRPr lang="en-US" sz="4200" dirty="0"/>
          </a:p>
        </p:txBody>
      </p:sp>
      <p:sp>
        <p:nvSpPr>
          <p:cNvPr id="3" name="Content Placeholder 2"/>
          <p:cNvSpPr>
            <a:spLocks noGrp="1"/>
          </p:cNvSpPr>
          <p:nvPr>
            <p:ph idx="1"/>
          </p:nvPr>
        </p:nvSpPr>
        <p:spPr>
          <a:xfrm>
            <a:off x="628650" y="1325562"/>
            <a:ext cx="7886700" cy="5347953"/>
          </a:xfrm>
        </p:spPr>
        <p:txBody>
          <a:bodyPr>
            <a:normAutofit fontScale="92500" lnSpcReduction="10000"/>
          </a:bodyPr>
          <a:lstStyle/>
          <a:p>
            <a:pPr>
              <a:lnSpc>
                <a:spcPct val="100000"/>
              </a:lnSpc>
              <a:spcBef>
                <a:spcPts val="0"/>
              </a:spcBef>
              <a:spcAft>
                <a:spcPts val="600"/>
              </a:spcAft>
              <a:buClr>
                <a:schemeClr val="tx1"/>
              </a:buClr>
            </a:pPr>
            <a:r>
              <a:rPr lang="en-GB" b="1" dirty="0" smtClean="0">
                <a:solidFill>
                  <a:schemeClr val="accent1"/>
                </a:solidFill>
              </a:rPr>
              <a:t>57% </a:t>
            </a:r>
            <a:r>
              <a:rPr lang="en-GB" dirty="0" smtClean="0"/>
              <a:t>of households own </a:t>
            </a:r>
            <a:r>
              <a:rPr lang="en-GB" b="1" dirty="0" smtClean="0">
                <a:solidFill>
                  <a:schemeClr val="accent1"/>
                </a:solidFill>
              </a:rPr>
              <a:t>at least one ITN</a:t>
            </a:r>
            <a:r>
              <a:rPr lang="en-GB" dirty="0" smtClean="0"/>
              <a:t>.</a:t>
            </a:r>
          </a:p>
          <a:p>
            <a:pPr>
              <a:lnSpc>
                <a:spcPct val="100000"/>
              </a:lnSpc>
              <a:spcBef>
                <a:spcPts val="0"/>
              </a:spcBef>
              <a:spcAft>
                <a:spcPts val="600"/>
              </a:spcAft>
              <a:buClr>
                <a:schemeClr val="tx1"/>
              </a:buClr>
            </a:pPr>
            <a:r>
              <a:rPr lang="en-GB" b="1" dirty="0" smtClean="0">
                <a:solidFill>
                  <a:schemeClr val="accent1"/>
                </a:solidFill>
              </a:rPr>
              <a:t>39% </a:t>
            </a:r>
            <a:r>
              <a:rPr lang="en-GB" dirty="0" smtClean="0"/>
              <a:t>of the household population has </a:t>
            </a:r>
            <a:r>
              <a:rPr lang="en-GB" b="1" dirty="0" smtClean="0">
                <a:solidFill>
                  <a:schemeClr val="accent1"/>
                </a:solidFill>
              </a:rPr>
              <a:t>access to an ITN</a:t>
            </a:r>
            <a:r>
              <a:rPr lang="en-GB" dirty="0" smtClean="0"/>
              <a:t>.</a:t>
            </a:r>
          </a:p>
          <a:p>
            <a:pPr>
              <a:lnSpc>
                <a:spcPct val="100000"/>
              </a:lnSpc>
              <a:spcBef>
                <a:spcPts val="0"/>
              </a:spcBef>
              <a:spcAft>
                <a:spcPts val="600"/>
              </a:spcAft>
              <a:buClr>
                <a:schemeClr val="tx1"/>
              </a:buClr>
            </a:pPr>
            <a:r>
              <a:rPr lang="en-GB" b="1" dirty="0" smtClean="0">
                <a:solidFill>
                  <a:schemeClr val="accent1"/>
                </a:solidFill>
              </a:rPr>
              <a:t>34% </a:t>
            </a:r>
            <a:r>
              <a:rPr lang="en-GB" dirty="0" smtClean="0"/>
              <a:t>of </a:t>
            </a:r>
            <a:r>
              <a:rPr lang="en-GB" b="1" dirty="0" smtClean="0">
                <a:solidFill>
                  <a:schemeClr val="accent1"/>
                </a:solidFill>
              </a:rPr>
              <a:t>household members</a:t>
            </a:r>
            <a:r>
              <a:rPr lang="en-GB" dirty="0" smtClean="0"/>
              <a:t>, </a:t>
            </a:r>
            <a:r>
              <a:rPr lang="en-GB" b="1" dirty="0" smtClean="0">
                <a:solidFill>
                  <a:schemeClr val="accent1"/>
                </a:solidFill>
              </a:rPr>
              <a:t>43%</a:t>
            </a:r>
            <a:r>
              <a:rPr lang="en-GB" dirty="0" smtClean="0">
                <a:solidFill>
                  <a:schemeClr val="accent5"/>
                </a:solidFill>
              </a:rPr>
              <a:t> </a:t>
            </a:r>
            <a:r>
              <a:rPr lang="en-GB" dirty="0" smtClean="0"/>
              <a:t>of </a:t>
            </a:r>
            <a:r>
              <a:rPr lang="en-GB" b="1" dirty="0" smtClean="0">
                <a:solidFill>
                  <a:schemeClr val="accent1"/>
                </a:solidFill>
              </a:rPr>
              <a:t>children under 5</a:t>
            </a:r>
            <a:r>
              <a:rPr lang="en-GB" dirty="0" smtClean="0"/>
              <a:t>, and </a:t>
            </a:r>
            <a:r>
              <a:rPr lang="en-GB" b="1" dirty="0" smtClean="0">
                <a:solidFill>
                  <a:schemeClr val="accent1"/>
                </a:solidFill>
              </a:rPr>
              <a:t>44% of pregnant women slept under an ITN </a:t>
            </a:r>
            <a:r>
              <a:rPr lang="en-GB" dirty="0" smtClean="0"/>
              <a:t>the night before the survey.</a:t>
            </a:r>
          </a:p>
          <a:p>
            <a:pPr>
              <a:lnSpc>
                <a:spcPct val="100000"/>
              </a:lnSpc>
              <a:spcBef>
                <a:spcPts val="0"/>
              </a:spcBef>
              <a:spcAft>
                <a:spcPts val="600"/>
              </a:spcAft>
              <a:buClr>
                <a:schemeClr val="tx1"/>
              </a:buClr>
            </a:pPr>
            <a:r>
              <a:rPr lang="en-GB" b="1" dirty="0" smtClean="0">
                <a:solidFill>
                  <a:schemeClr val="accent1"/>
                </a:solidFill>
              </a:rPr>
              <a:t>92% </a:t>
            </a:r>
            <a:r>
              <a:rPr lang="en-GB" dirty="0" smtClean="0"/>
              <a:t>of children under 5 with fever in the 2 weeks before the survey who took an antimalarial took </a:t>
            </a:r>
            <a:r>
              <a:rPr lang="en-GB" b="1" dirty="0" smtClean="0">
                <a:solidFill>
                  <a:schemeClr val="accent1"/>
                </a:solidFill>
              </a:rPr>
              <a:t>ACT</a:t>
            </a:r>
            <a:r>
              <a:rPr lang="en-GB" dirty="0" smtClean="0"/>
              <a:t>.</a:t>
            </a:r>
          </a:p>
          <a:p>
            <a:pPr>
              <a:lnSpc>
                <a:spcPct val="100000"/>
              </a:lnSpc>
              <a:spcBef>
                <a:spcPts val="0"/>
              </a:spcBef>
              <a:spcAft>
                <a:spcPts val="600"/>
              </a:spcAft>
              <a:buClr>
                <a:schemeClr val="tx1"/>
              </a:buClr>
            </a:pPr>
            <a:r>
              <a:rPr lang="en-GB" b="1" dirty="0" smtClean="0">
                <a:solidFill>
                  <a:schemeClr val="accent1"/>
                </a:solidFill>
              </a:rPr>
              <a:t>6% </a:t>
            </a:r>
            <a:r>
              <a:rPr lang="en-GB" dirty="0" smtClean="0"/>
              <a:t>of children age 6-59 months are </a:t>
            </a:r>
            <a:r>
              <a:rPr lang="en-GB" b="1" smtClean="0">
                <a:solidFill>
                  <a:schemeClr val="accent1"/>
                </a:solidFill>
              </a:rPr>
              <a:t>severely anaemic</a:t>
            </a:r>
            <a:r>
              <a:rPr lang="en-GB" dirty="0" smtClean="0"/>
              <a:t>.</a:t>
            </a:r>
          </a:p>
          <a:p>
            <a:pPr>
              <a:lnSpc>
                <a:spcPct val="100000"/>
              </a:lnSpc>
              <a:spcBef>
                <a:spcPts val="0"/>
              </a:spcBef>
              <a:spcAft>
                <a:spcPts val="600"/>
              </a:spcAft>
              <a:buClr>
                <a:schemeClr val="tx1"/>
              </a:buClr>
            </a:pPr>
            <a:endParaRPr lang="en-GB" dirty="0" smtClean="0"/>
          </a:p>
          <a:p>
            <a:pPr>
              <a:lnSpc>
                <a:spcPct val="100000"/>
              </a:lnSpc>
              <a:spcBef>
                <a:spcPts val="0"/>
              </a:spcBef>
              <a:spcAft>
                <a:spcPts val="600"/>
              </a:spcAft>
              <a:buClr>
                <a:schemeClr val="tx1"/>
              </a:buClr>
            </a:pPr>
            <a:endParaRPr lang="en-GB" b="1" dirty="0"/>
          </a:p>
        </p:txBody>
      </p:sp>
    </p:spTree>
    <p:extLst>
      <p:ext uri="{BB962C8B-B14F-4D97-AF65-F5344CB8AC3E}">
        <p14:creationId xmlns:p14="http://schemas.microsoft.com/office/powerpoint/2010/main" val="1988806278"/>
      </p:ext>
    </p:extLst>
  </p:cSld>
  <p:clrMapOvr>
    <a:masterClrMapping/>
  </p:clrMapOvr>
  <p:timing>
    <p:tnLst>
      <p:par>
        <p:cT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0" y="128173"/>
            <a:ext cx="9144000" cy="1446550"/>
          </a:xfrm>
          <a:prstGeom prst="rect">
            <a:avLst/>
          </a:prstGeom>
          <a:noFill/>
        </p:spPr>
        <p:txBody>
          <a:bodyPr wrap="square" rtlCol="0">
            <a:spAutoFit/>
          </a:bodyPr>
          <a:lstStyle/>
          <a:p>
            <a:pPr algn="ctr"/>
            <a:r>
              <a:rPr lang="en-US" sz="4400" b="1" dirty="0" smtClean="0">
                <a:solidFill>
                  <a:schemeClr val="bg1"/>
                </a:solidFill>
                <a:latin typeface="Calibri" pitchFamily="34" charset="0"/>
              </a:rPr>
              <a:t>HIV Knowledge, Attitudes, </a:t>
            </a:r>
            <a:br>
              <a:rPr lang="en-US" sz="4400" b="1" dirty="0" smtClean="0">
                <a:solidFill>
                  <a:schemeClr val="bg1"/>
                </a:solidFill>
                <a:latin typeface="Calibri" pitchFamily="34" charset="0"/>
              </a:rPr>
            </a:br>
            <a:r>
              <a:rPr lang="en-US" sz="4400" b="1" dirty="0" smtClean="0">
                <a:solidFill>
                  <a:schemeClr val="bg1"/>
                </a:solidFill>
                <a:latin typeface="Calibri" pitchFamily="34" charset="0"/>
              </a:rPr>
              <a:t>and </a:t>
            </a:r>
            <a:r>
              <a:rPr lang="en-US" sz="4400" b="1" dirty="0" err="1" smtClean="0">
                <a:solidFill>
                  <a:schemeClr val="bg1"/>
                </a:solidFill>
                <a:latin typeface="Calibri" pitchFamily="34" charset="0"/>
              </a:rPr>
              <a:t>Behaviours</a:t>
            </a:r>
            <a:endParaRPr lang="en-US" sz="4400" b="1" dirty="0">
              <a:solidFill>
                <a:schemeClr val="bg1"/>
              </a:solidFill>
              <a:latin typeface="Calibri" pitchFamily="34" charset="0"/>
            </a:endParaRPr>
          </a:p>
        </p:txBody>
      </p:sp>
      <p:sp>
        <p:nvSpPr>
          <p:cNvPr id="4" name="TextBox 3"/>
          <p:cNvSpPr txBox="1"/>
          <p:nvPr/>
        </p:nvSpPr>
        <p:spPr>
          <a:xfrm>
            <a:off x="6490253" y="1554344"/>
            <a:ext cx="2653747" cy="923330"/>
          </a:xfrm>
          <a:prstGeom prst="rect">
            <a:avLst/>
          </a:prstGeom>
          <a:noFill/>
        </p:spPr>
        <p:txBody>
          <a:bodyPr wrap="square" rtlCol="0">
            <a:spAutoFit/>
          </a:bodyPr>
          <a:lstStyle/>
          <a:p>
            <a:pPr algn="ctr"/>
            <a:r>
              <a:rPr lang="en-US" b="1" i="1" dirty="0" smtClean="0">
                <a:solidFill>
                  <a:schemeClr val="bg1"/>
                </a:solidFill>
              </a:rPr>
              <a:t>Follow along on Twitter!</a:t>
            </a:r>
            <a:br>
              <a:rPr lang="en-US" b="1" i="1" dirty="0" smtClean="0">
                <a:solidFill>
                  <a:schemeClr val="bg1"/>
                </a:solidFill>
              </a:rPr>
            </a:br>
            <a:r>
              <a:rPr lang="en-US" b="1" i="1" dirty="0" smtClean="0">
                <a:solidFill>
                  <a:schemeClr val="bg1"/>
                </a:solidFill>
              </a:rPr>
              <a:t>#</a:t>
            </a:r>
            <a:r>
              <a:rPr lang="en-US" b="1" i="1" dirty="0" err="1" smtClean="0">
                <a:solidFill>
                  <a:schemeClr val="bg1"/>
                </a:solidFill>
              </a:rPr>
              <a:t>MalawiDHS</a:t>
            </a:r>
            <a:r>
              <a:rPr lang="en-US" b="1" i="1" dirty="0" smtClean="0">
                <a:solidFill>
                  <a:schemeClr val="bg1"/>
                </a:solidFill>
              </a:rPr>
              <a:t/>
            </a:r>
            <a:br>
              <a:rPr lang="en-US" b="1" i="1" dirty="0" smtClean="0">
                <a:solidFill>
                  <a:schemeClr val="bg1"/>
                </a:solidFill>
              </a:rPr>
            </a:br>
            <a:r>
              <a:rPr lang="en-US" b="1" i="1" dirty="0" smtClean="0">
                <a:solidFill>
                  <a:schemeClr val="bg1"/>
                </a:solidFill>
              </a:rPr>
              <a:t>@DHSprogram</a:t>
            </a:r>
            <a:endParaRPr lang="en-US" b="1" i="1" dirty="0">
              <a:solidFill>
                <a:schemeClr val="bg1"/>
              </a:solidFill>
            </a:endParaRPr>
          </a:p>
        </p:txBody>
      </p:sp>
    </p:spTree>
    <p:extLst>
      <p:ext uri="{BB962C8B-B14F-4D97-AF65-F5344CB8AC3E}">
        <p14:creationId xmlns:p14="http://schemas.microsoft.com/office/powerpoint/2010/main" val="876657214"/>
      </p:ext>
    </p:extLst>
  </p:cSld>
  <p:clrMapOvr>
    <a:masterClrMapping/>
  </p:clrMapOvr>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2"/>
          <p:cNvSpPr txBox="1">
            <a:spLocks/>
          </p:cNvSpPr>
          <p:nvPr/>
        </p:nvSpPr>
        <p:spPr>
          <a:xfrm>
            <a:off x="276983" y="1917164"/>
            <a:ext cx="5798965" cy="2762394"/>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spcBef>
                <a:spcPts val="0"/>
              </a:spcBef>
              <a:spcAft>
                <a:spcPts val="600"/>
              </a:spcAft>
              <a:buClr>
                <a:schemeClr val="tx1"/>
              </a:buClr>
            </a:pPr>
            <a:r>
              <a:rPr lang="en-GB" sz="2800" b="1" dirty="0" smtClean="0">
                <a:solidFill>
                  <a:schemeClr val="accent1"/>
                </a:solidFill>
              </a:rPr>
              <a:t>HIV knowledge</a:t>
            </a:r>
          </a:p>
          <a:p>
            <a:pPr>
              <a:lnSpc>
                <a:spcPct val="110000"/>
              </a:lnSpc>
              <a:spcBef>
                <a:spcPts val="0"/>
              </a:spcBef>
              <a:spcAft>
                <a:spcPts val="600"/>
              </a:spcAft>
              <a:buClr>
                <a:schemeClr val="tx1"/>
              </a:buClr>
            </a:pPr>
            <a:r>
              <a:rPr lang="en-GB" sz="2800" dirty="0" smtClean="0"/>
              <a:t>HIV-related attitudes and behaviours</a:t>
            </a:r>
          </a:p>
          <a:p>
            <a:pPr>
              <a:lnSpc>
                <a:spcPct val="110000"/>
              </a:lnSpc>
              <a:spcBef>
                <a:spcPts val="0"/>
              </a:spcBef>
              <a:spcAft>
                <a:spcPts val="600"/>
              </a:spcAft>
              <a:buClr>
                <a:schemeClr val="tx1"/>
              </a:buClr>
            </a:pPr>
            <a:r>
              <a:rPr lang="en-GB" sz="2800" dirty="0" smtClean="0"/>
              <a:t>HIV testing</a:t>
            </a:r>
          </a:p>
          <a:p>
            <a:pPr>
              <a:lnSpc>
                <a:spcPct val="110000"/>
              </a:lnSpc>
              <a:spcBef>
                <a:spcPts val="0"/>
              </a:spcBef>
              <a:spcAft>
                <a:spcPts val="600"/>
              </a:spcAft>
              <a:buClr>
                <a:schemeClr val="tx1"/>
              </a:buClr>
            </a:pPr>
            <a:r>
              <a:rPr lang="en-GB" sz="2800" dirty="0"/>
              <a:t>Male circumcision</a:t>
            </a:r>
          </a:p>
          <a:p>
            <a:pPr>
              <a:lnSpc>
                <a:spcPct val="110000"/>
              </a:lnSpc>
              <a:spcBef>
                <a:spcPts val="0"/>
              </a:spcBef>
              <a:spcAft>
                <a:spcPts val="600"/>
              </a:spcAft>
              <a:buClr>
                <a:schemeClr val="tx1"/>
              </a:buClr>
            </a:pPr>
            <a:r>
              <a:rPr lang="en-GB" sz="2800" dirty="0" smtClean="0"/>
              <a:t>HIV and youth</a:t>
            </a:r>
          </a:p>
        </p:txBody>
      </p:sp>
    </p:spTree>
    <p:extLst>
      <p:ext uri="{BB962C8B-B14F-4D97-AF65-F5344CB8AC3E}">
        <p14:creationId xmlns:p14="http://schemas.microsoft.com/office/powerpoint/2010/main" val="4096942080"/>
      </p:ext>
    </p:extLst>
  </p:cSld>
  <p:clrMapOvr>
    <a:masterClrMapping/>
  </p:clrMapOvr>
  <p:timing>
    <p:tnLst>
      <p:par>
        <p:cT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3999" cy="1325563"/>
          </a:xfrm>
        </p:spPr>
        <p:txBody>
          <a:bodyPr>
            <a:normAutofit/>
          </a:bodyPr>
          <a:lstStyle/>
          <a:p>
            <a:r>
              <a:rPr lang="en-US" sz="4200" dirty="0" smtClean="0"/>
              <a:t>Knowledge of HIV Prevention Methods</a:t>
            </a:r>
            <a:endParaRPr lang="en-US" sz="4200" dirty="0"/>
          </a:p>
        </p:txBody>
      </p:sp>
      <p:graphicFrame>
        <p:nvGraphicFramePr>
          <p:cNvPr id="11" name="Content Placeholder 10"/>
          <p:cNvGraphicFramePr>
            <a:graphicFrameLocks noGrp="1"/>
          </p:cNvGraphicFramePr>
          <p:nvPr>
            <p:ph idx="1"/>
            <p:extLst/>
          </p:nvPr>
        </p:nvGraphicFramePr>
        <p:xfrm>
          <a:off x="477672" y="1583140"/>
          <a:ext cx="8229600" cy="5274860"/>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091824"/>
            <a:ext cx="9144000" cy="381000"/>
          </a:xfrm>
          <a:prstGeom prst="rect">
            <a:avLst/>
          </a:prstGeom>
          <a:noFill/>
        </p:spPr>
        <p:txBody>
          <a:bodyPr wrap="square" rtlCol="0">
            <a:spAutoFit/>
          </a:bodyPr>
          <a:lstStyle/>
          <a:p>
            <a:pPr algn="ctr"/>
            <a:r>
              <a:rPr lang="en-US" i="1" dirty="0" smtClean="0">
                <a:latin typeface="+mn-lt"/>
              </a:rPr>
              <a:t>Percent of women and men age 15-49 who know that HIV can be prevented by:</a:t>
            </a:r>
            <a:endParaRPr lang="en-US" i="1" dirty="0">
              <a:latin typeface="+mn-lt"/>
            </a:endParaRPr>
          </a:p>
        </p:txBody>
      </p:sp>
    </p:spTree>
    <p:extLst>
      <p:ext uri="{BB962C8B-B14F-4D97-AF65-F5344CB8AC3E}">
        <p14:creationId xmlns:p14="http://schemas.microsoft.com/office/powerpoint/2010/main" val="783502025"/>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Drinking Water</a:t>
            </a:r>
            <a:endParaRPr lang="en-US" sz="4200" dirty="0"/>
          </a:p>
        </p:txBody>
      </p:sp>
      <p:graphicFrame>
        <p:nvGraphicFramePr>
          <p:cNvPr id="11" name="Content Placeholder 10"/>
          <p:cNvGraphicFramePr>
            <a:graphicFrameLocks noGrp="1"/>
          </p:cNvGraphicFramePr>
          <p:nvPr>
            <p:ph idx="1"/>
            <p:extLst/>
          </p:nvPr>
        </p:nvGraphicFramePr>
        <p:xfrm>
          <a:off x="469900" y="1568360"/>
          <a:ext cx="8229600" cy="5289639"/>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187360"/>
            <a:ext cx="9144000" cy="381000"/>
          </a:xfrm>
          <a:prstGeom prst="rect">
            <a:avLst/>
          </a:prstGeom>
          <a:noFill/>
        </p:spPr>
        <p:txBody>
          <a:bodyPr wrap="square" rtlCol="0">
            <a:spAutoFit/>
          </a:bodyPr>
          <a:lstStyle/>
          <a:p>
            <a:pPr algn="ctr"/>
            <a:r>
              <a:rPr lang="en-US" i="1" dirty="0" smtClean="0">
                <a:latin typeface="+mn-lt"/>
              </a:rPr>
              <a:t>Percent of households</a:t>
            </a:r>
            <a:endParaRPr lang="en-US" i="1" dirty="0">
              <a:latin typeface="+mn-lt"/>
            </a:endParaRPr>
          </a:p>
        </p:txBody>
      </p:sp>
    </p:spTree>
    <p:extLst>
      <p:ext uri="{BB962C8B-B14F-4D97-AF65-F5344CB8AC3E}">
        <p14:creationId xmlns:p14="http://schemas.microsoft.com/office/powerpoint/2010/main" val="3148409763"/>
      </p:ext>
    </p:extLst>
  </p:cSld>
  <p:clrMapOvr>
    <a:masterClrMapping/>
  </p:clrMapOvr>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3999" cy="1325563"/>
          </a:xfrm>
        </p:spPr>
        <p:txBody>
          <a:bodyPr>
            <a:normAutofit/>
          </a:bodyPr>
          <a:lstStyle/>
          <a:p>
            <a:r>
              <a:rPr lang="en-US" sz="4200" dirty="0" smtClean="0"/>
              <a:t>Knowledge of HIV Prevention Methods by Education</a:t>
            </a:r>
            <a:endParaRPr lang="en-US" sz="4200" dirty="0"/>
          </a:p>
        </p:txBody>
      </p:sp>
      <p:graphicFrame>
        <p:nvGraphicFramePr>
          <p:cNvPr id="11" name="Content Placeholder 10"/>
          <p:cNvGraphicFramePr>
            <a:graphicFrameLocks noGrp="1"/>
          </p:cNvGraphicFramePr>
          <p:nvPr>
            <p:ph idx="1"/>
            <p:extLst/>
          </p:nvPr>
        </p:nvGraphicFramePr>
        <p:xfrm>
          <a:off x="477671" y="1781980"/>
          <a:ext cx="8243247" cy="5076019"/>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190242"/>
            <a:ext cx="9144000" cy="646331"/>
          </a:xfrm>
          <a:prstGeom prst="rect">
            <a:avLst/>
          </a:prstGeom>
          <a:noFill/>
        </p:spPr>
        <p:txBody>
          <a:bodyPr wrap="square" rtlCol="0">
            <a:spAutoFit/>
          </a:bodyPr>
          <a:lstStyle/>
          <a:p>
            <a:pPr algn="ctr"/>
            <a:r>
              <a:rPr lang="en-US" i="1" dirty="0" smtClean="0">
                <a:latin typeface="+mn-lt"/>
              </a:rPr>
              <a:t>Percent of women and men age 15-49 who know that HIV can be prevented </a:t>
            </a:r>
            <a:br>
              <a:rPr lang="en-US" i="1" dirty="0" smtClean="0">
                <a:latin typeface="+mn-lt"/>
              </a:rPr>
            </a:br>
            <a:r>
              <a:rPr lang="en-US" i="1" dirty="0" smtClean="0">
                <a:latin typeface="+mn-lt"/>
              </a:rPr>
              <a:t>by using condoms AND limiting sex to one uninfected partner</a:t>
            </a:r>
            <a:endParaRPr lang="en-US" i="1" dirty="0">
              <a:latin typeface="+mn-lt"/>
            </a:endParaRPr>
          </a:p>
        </p:txBody>
      </p:sp>
    </p:spTree>
    <p:extLst>
      <p:ext uri="{BB962C8B-B14F-4D97-AF65-F5344CB8AC3E}">
        <p14:creationId xmlns:p14="http://schemas.microsoft.com/office/powerpoint/2010/main" val="3576721402"/>
      </p:ext>
    </p:extLst>
  </p:cSld>
  <p:clrMapOvr>
    <a:masterClrMapping/>
  </p:clrMapOvr>
  <p:timing>
    <p:tnLst>
      <p:par>
        <p:cT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Beliefs about HIV/AIDS</a:t>
            </a:r>
            <a:endParaRPr lang="en-US" sz="4200" dirty="0"/>
          </a:p>
        </p:txBody>
      </p:sp>
      <p:graphicFrame>
        <p:nvGraphicFramePr>
          <p:cNvPr id="11" name="Content Placeholder 10"/>
          <p:cNvGraphicFramePr>
            <a:graphicFrameLocks noGrp="1"/>
          </p:cNvGraphicFramePr>
          <p:nvPr>
            <p:ph idx="1"/>
            <p:extLst/>
          </p:nvPr>
        </p:nvGraphicFramePr>
        <p:xfrm>
          <a:off x="1" y="1325562"/>
          <a:ext cx="9144000" cy="4830539"/>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050880"/>
            <a:ext cx="9144000" cy="381000"/>
          </a:xfrm>
          <a:prstGeom prst="rect">
            <a:avLst/>
          </a:prstGeom>
          <a:noFill/>
        </p:spPr>
        <p:txBody>
          <a:bodyPr wrap="square" rtlCol="0">
            <a:spAutoFit/>
          </a:bodyPr>
          <a:lstStyle/>
          <a:p>
            <a:pPr algn="ctr"/>
            <a:r>
              <a:rPr lang="en-US" i="1" dirty="0" smtClean="0">
                <a:latin typeface="+mn-lt"/>
              </a:rPr>
              <a:t>Percent of women and men age 15-49 who say that: </a:t>
            </a:r>
            <a:endParaRPr lang="en-US" i="1" dirty="0">
              <a:latin typeface="+mn-lt"/>
            </a:endParaRPr>
          </a:p>
        </p:txBody>
      </p:sp>
      <p:sp>
        <p:nvSpPr>
          <p:cNvPr id="5" name="TextBox 4"/>
          <p:cNvSpPr txBox="1"/>
          <p:nvPr/>
        </p:nvSpPr>
        <p:spPr>
          <a:xfrm>
            <a:off x="152400" y="6119336"/>
            <a:ext cx="8534400" cy="738664"/>
          </a:xfrm>
          <a:prstGeom prst="rect">
            <a:avLst/>
          </a:prstGeom>
          <a:noFill/>
        </p:spPr>
        <p:txBody>
          <a:bodyPr wrap="square" rtlCol="0">
            <a:spAutoFit/>
          </a:bodyPr>
          <a:lstStyle/>
          <a:p>
            <a:r>
              <a:rPr lang="en-US" sz="1400" dirty="0" smtClean="0">
                <a:latin typeface="Calibri" pitchFamily="34" charset="0"/>
              </a:rPr>
              <a:t>*Comprehensive knowledge means knowing that the risk of getting HIV can be reduced by using condoms and limiting sex to one uninfected partner, knowing that a healthy looking person can have HIV, and rejecting the two most common local misconceptions about HIV prevention and transmission.</a:t>
            </a:r>
            <a:endParaRPr lang="en-US" sz="1400" dirty="0">
              <a:latin typeface="Calibri" pitchFamily="34" charset="0"/>
            </a:endParaRPr>
          </a:p>
        </p:txBody>
      </p:sp>
    </p:spTree>
    <p:extLst>
      <p:ext uri="{BB962C8B-B14F-4D97-AF65-F5344CB8AC3E}">
        <p14:creationId xmlns:p14="http://schemas.microsoft.com/office/powerpoint/2010/main" val="2220835936"/>
      </p:ext>
    </p:extLst>
  </p:cSld>
  <p:clrMapOvr>
    <a:masterClrMapping/>
  </p:clrMapOvr>
  <p:timing>
    <p:tnLst>
      <p:par>
        <p:cT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Knowledge of Mother-to-Child Transmission (MTCT) of HIV</a:t>
            </a:r>
            <a:endParaRPr lang="en-US" sz="4200" dirty="0"/>
          </a:p>
        </p:txBody>
      </p:sp>
      <p:graphicFrame>
        <p:nvGraphicFramePr>
          <p:cNvPr id="11" name="Content Placeholder 10"/>
          <p:cNvGraphicFramePr>
            <a:graphicFrameLocks noGrp="1"/>
          </p:cNvGraphicFramePr>
          <p:nvPr>
            <p:ph idx="1"/>
            <p:extLst/>
          </p:nvPr>
        </p:nvGraphicFramePr>
        <p:xfrm>
          <a:off x="0" y="1596788"/>
          <a:ext cx="9143999" cy="5261212"/>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325563"/>
            <a:ext cx="9144000" cy="381000"/>
          </a:xfrm>
          <a:prstGeom prst="rect">
            <a:avLst/>
          </a:prstGeom>
          <a:noFill/>
        </p:spPr>
        <p:txBody>
          <a:bodyPr wrap="square" rtlCol="0">
            <a:spAutoFit/>
          </a:bodyPr>
          <a:lstStyle/>
          <a:p>
            <a:pPr algn="ctr"/>
            <a:r>
              <a:rPr lang="en-US" i="1" dirty="0" smtClean="0">
                <a:latin typeface="+mn-lt"/>
              </a:rPr>
              <a:t>Percent of women and men age 15-49 who know that: </a:t>
            </a:r>
            <a:endParaRPr lang="en-US" i="1" dirty="0">
              <a:latin typeface="+mn-lt"/>
            </a:endParaRPr>
          </a:p>
        </p:txBody>
      </p:sp>
    </p:spTree>
    <p:extLst>
      <p:ext uri="{BB962C8B-B14F-4D97-AF65-F5344CB8AC3E}">
        <p14:creationId xmlns:p14="http://schemas.microsoft.com/office/powerpoint/2010/main" val="2867289060"/>
      </p:ext>
    </p:extLst>
  </p:cSld>
  <p:clrMapOvr>
    <a:masterClrMapping/>
  </p:clrMapOvr>
  <p:timing>
    <p:tnLst>
      <p:par>
        <p:cT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2"/>
          <p:cNvSpPr txBox="1">
            <a:spLocks/>
          </p:cNvSpPr>
          <p:nvPr/>
        </p:nvSpPr>
        <p:spPr>
          <a:xfrm>
            <a:off x="276983" y="1917164"/>
            <a:ext cx="5798965" cy="2762394"/>
          </a:xfrm>
          <a:prstGeom prst="rect">
            <a:avLst/>
          </a:prstGeom>
        </p:spPr>
        <p:txBody>
          <a:bodyPr vert="horz" lIns="91440" tIns="45720" rIns="91440" bIns="45720" rtlCol="0">
            <a:normAutofit fontScale="92500"/>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spcBef>
                <a:spcPts val="0"/>
              </a:spcBef>
              <a:spcAft>
                <a:spcPts val="600"/>
              </a:spcAft>
              <a:buClr>
                <a:schemeClr val="tx1"/>
              </a:buClr>
            </a:pPr>
            <a:r>
              <a:rPr lang="en-GB" sz="2800" dirty="0" smtClean="0"/>
              <a:t>HIV knowledge</a:t>
            </a:r>
          </a:p>
          <a:p>
            <a:pPr>
              <a:lnSpc>
                <a:spcPct val="110000"/>
              </a:lnSpc>
              <a:spcBef>
                <a:spcPts val="0"/>
              </a:spcBef>
              <a:spcAft>
                <a:spcPts val="600"/>
              </a:spcAft>
              <a:buClr>
                <a:schemeClr val="tx1"/>
              </a:buClr>
            </a:pPr>
            <a:r>
              <a:rPr lang="en-GB" sz="2800" b="1" dirty="0" smtClean="0">
                <a:solidFill>
                  <a:schemeClr val="tx2"/>
                </a:solidFill>
              </a:rPr>
              <a:t>HIV-related attitudes and behaviours</a:t>
            </a:r>
          </a:p>
          <a:p>
            <a:pPr>
              <a:lnSpc>
                <a:spcPct val="110000"/>
              </a:lnSpc>
              <a:spcBef>
                <a:spcPts val="0"/>
              </a:spcBef>
              <a:spcAft>
                <a:spcPts val="600"/>
              </a:spcAft>
              <a:buClr>
                <a:schemeClr val="tx1"/>
              </a:buClr>
            </a:pPr>
            <a:r>
              <a:rPr lang="en-GB" sz="2800" dirty="0" smtClean="0"/>
              <a:t>HIV testing</a:t>
            </a:r>
          </a:p>
          <a:p>
            <a:pPr>
              <a:lnSpc>
                <a:spcPct val="110000"/>
              </a:lnSpc>
              <a:spcBef>
                <a:spcPts val="0"/>
              </a:spcBef>
              <a:spcAft>
                <a:spcPts val="600"/>
              </a:spcAft>
              <a:buClr>
                <a:schemeClr val="tx1"/>
              </a:buClr>
            </a:pPr>
            <a:r>
              <a:rPr lang="en-GB" sz="2800" dirty="0"/>
              <a:t>Male circumcision</a:t>
            </a:r>
          </a:p>
          <a:p>
            <a:pPr>
              <a:lnSpc>
                <a:spcPct val="110000"/>
              </a:lnSpc>
              <a:spcBef>
                <a:spcPts val="0"/>
              </a:spcBef>
              <a:spcAft>
                <a:spcPts val="600"/>
              </a:spcAft>
              <a:buClr>
                <a:schemeClr val="tx1"/>
              </a:buClr>
            </a:pPr>
            <a:r>
              <a:rPr lang="en-GB" sz="2800" dirty="0" smtClean="0"/>
              <a:t>HIV and youth</a:t>
            </a:r>
          </a:p>
        </p:txBody>
      </p:sp>
    </p:spTree>
    <p:extLst>
      <p:ext uri="{BB962C8B-B14F-4D97-AF65-F5344CB8AC3E}">
        <p14:creationId xmlns:p14="http://schemas.microsoft.com/office/powerpoint/2010/main" val="4184424267"/>
      </p:ext>
    </p:extLst>
  </p:cSld>
  <p:clrMapOvr>
    <a:masterClrMapping/>
  </p:clrMapOvr>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Discriminatory Attitudes Toward People Living with HIV</a:t>
            </a:r>
            <a:endParaRPr lang="en-US" sz="4200" dirty="0">
              <a:solidFill>
                <a:srgbClr val="FF0000"/>
              </a:solidFill>
            </a:endParaRPr>
          </a:p>
        </p:txBody>
      </p:sp>
      <p:graphicFrame>
        <p:nvGraphicFramePr>
          <p:cNvPr id="11" name="Content Placeholder 10"/>
          <p:cNvGraphicFramePr>
            <a:graphicFrameLocks noGrp="1"/>
          </p:cNvGraphicFramePr>
          <p:nvPr>
            <p:ph idx="1"/>
            <p:extLst/>
          </p:nvPr>
        </p:nvGraphicFramePr>
        <p:xfrm>
          <a:off x="0" y="1971894"/>
          <a:ext cx="9143999" cy="4886106"/>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325563"/>
            <a:ext cx="9144000" cy="369332"/>
          </a:xfrm>
          <a:prstGeom prst="rect">
            <a:avLst/>
          </a:prstGeom>
          <a:noFill/>
        </p:spPr>
        <p:txBody>
          <a:bodyPr wrap="square" rtlCol="0">
            <a:spAutoFit/>
          </a:bodyPr>
          <a:lstStyle/>
          <a:p>
            <a:pPr algn="ctr"/>
            <a:r>
              <a:rPr lang="en-US" i="1" dirty="0" smtClean="0">
                <a:latin typeface="+mn-lt"/>
              </a:rPr>
              <a:t>Among women and men age 15-49 who have heard of HIV or AIDS, percent who:</a:t>
            </a:r>
            <a:endParaRPr lang="en-US" i="1" dirty="0">
              <a:latin typeface="+mn-lt"/>
            </a:endParaRPr>
          </a:p>
        </p:txBody>
      </p:sp>
    </p:spTree>
    <p:extLst>
      <p:ext uri="{BB962C8B-B14F-4D97-AF65-F5344CB8AC3E}">
        <p14:creationId xmlns:p14="http://schemas.microsoft.com/office/powerpoint/2010/main" val="3751815437"/>
      </p:ext>
    </p:extLst>
  </p:cSld>
  <p:clrMapOvr>
    <a:masterClrMapping/>
  </p:clrMapOvr>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Autofit/>
          </a:bodyPr>
          <a:lstStyle/>
          <a:p>
            <a:r>
              <a:rPr lang="en-US" sz="4200" dirty="0" smtClean="0"/>
              <a:t>Multiple Sexual Partners</a:t>
            </a:r>
            <a:endParaRPr lang="en-US" sz="4200" dirty="0"/>
          </a:p>
        </p:txBody>
      </p:sp>
      <p:graphicFrame>
        <p:nvGraphicFramePr>
          <p:cNvPr id="11" name="Content Placeholder 10"/>
          <p:cNvGraphicFramePr>
            <a:graphicFrameLocks noGrp="1"/>
          </p:cNvGraphicFramePr>
          <p:nvPr>
            <p:ph idx="1"/>
            <p:extLst/>
          </p:nvPr>
        </p:nvGraphicFramePr>
        <p:xfrm>
          <a:off x="180304" y="1030310"/>
          <a:ext cx="8757634" cy="582769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54547" y="2082844"/>
            <a:ext cx="2802466" cy="646331"/>
          </a:xfrm>
          <a:prstGeom prst="rect">
            <a:avLst/>
          </a:prstGeom>
          <a:noFill/>
        </p:spPr>
        <p:txBody>
          <a:bodyPr wrap="square" rtlCol="0">
            <a:spAutoFit/>
          </a:bodyPr>
          <a:lstStyle/>
          <a:p>
            <a:pPr algn="ctr"/>
            <a:r>
              <a:rPr lang="en-US" i="1" dirty="0" smtClean="0"/>
              <a:t>Percent of women and </a:t>
            </a:r>
            <a:br>
              <a:rPr lang="en-US" i="1" dirty="0" smtClean="0"/>
            </a:br>
            <a:r>
              <a:rPr lang="en-US" i="1" dirty="0" smtClean="0"/>
              <a:t>men age 15-49 who had:</a:t>
            </a:r>
            <a:endParaRPr lang="en-US" i="1" dirty="0"/>
          </a:p>
        </p:txBody>
      </p:sp>
      <p:cxnSp>
        <p:nvCxnSpPr>
          <p:cNvPr id="12" name="Straight Connector 11"/>
          <p:cNvCxnSpPr/>
          <p:nvPr/>
        </p:nvCxnSpPr>
        <p:spPr>
          <a:xfrm>
            <a:off x="0" y="2729175"/>
            <a:ext cx="242122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TextBox 12"/>
          <p:cNvSpPr txBox="1"/>
          <p:nvPr/>
        </p:nvSpPr>
        <p:spPr>
          <a:xfrm>
            <a:off x="3307723" y="1541930"/>
            <a:ext cx="2802466" cy="1200329"/>
          </a:xfrm>
          <a:prstGeom prst="rect">
            <a:avLst/>
          </a:prstGeom>
          <a:noFill/>
        </p:spPr>
        <p:txBody>
          <a:bodyPr wrap="square" rtlCol="0">
            <a:spAutoFit/>
          </a:bodyPr>
          <a:lstStyle/>
          <a:p>
            <a:pPr algn="ctr"/>
            <a:r>
              <a:rPr lang="en-US" i="1" dirty="0" smtClean="0"/>
              <a:t>Among women and men age 15-49 who had 2+ sexual partners in past 12 months, percent who:</a:t>
            </a:r>
            <a:endParaRPr lang="en-US" i="1" dirty="0"/>
          </a:p>
        </p:txBody>
      </p:sp>
      <p:sp>
        <p:nvSpPr>
          <p:cNvPr id="15" name="TextBox 14"/>
          <p:cNvSpPr txBox="1"/>
          <p:nvPr/>
        </p:nvSpPr>
        <p:spPr>
          <a:xfrm>
            <a:off x="6532153" y="1805845"/>
            <a:ext cx="2802466" cy="923330"/>
          </a:xfrm>
          <a:prstGeom prst="rect">
            <a:avLst/>
          </a:prstGeom>
          <a:noFill/>
        </p:spPr>
        <p:txBody>
          <a:bodyPr wrap="square" rtlCol="0">
            <a:spAutoFit/>
          </a:bodyPr>
          <a:lstStyle/>
          <a:p>
            <a:pPr algn="ctr"/>
            <a:r>
              <a:rPr lang="en-US" i="1" dirty="0" smtClean="0"/>
              <a:t>Among women and men age 15-49 who have ever had sexual intercourse:</a:t>
            </a:r>
            <a:endParaRPr lang="en-US" i="1" dirty="0"/>
          </a:p>
        </p:txBody>
      </p:sp>
      <p:cxnSp>
        <p:nvCxnSpPr>
          <p:cNvPr id="18" name="Straight Connector 17"/>
          <p:cNvCxnSpPr/>
          <p:nvPr/>
        </p:nvCxnSpPr>
        <p:spPr>
          <a:xfrm>
            <a:off x="3498342" y="2729175"/>
            <a:ext cx="242122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6722772" y="2729175"/>
            <a:ext cx="242122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04269835"/>
      </p:ext>
    </p:extLst>
  </p:cSld>
  <p:clrMapOvr>
    <a:masterClrMapping/>
  </p:clrMapOvr>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2"/>
          <p:cNvSpPr txBox="1">
            <a:spLocks/>
          </p:cNvSpPr>
          <p:nvPr/>
        </p:nvSpPr>
        <p:spPr>
          <a:xfrm>
            <a:off x="276983" y="1917164"/>
            <a:ext cx="5798965" cy="2762394"/>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spcBef>
                <a:spcPts val="0"/>
              </a:spcBef>
              <a:spcAft>
                <a:spcPts val="600"/>
              </a:spcAft>
              <a:buClr>
                <a:schemeClr val="tx1"/>
              </a:buClr>
            </a:pPr>
            <a:r>
              <a:rPr lang="en-GB" sz="2800" dirty="0" smtClean="0"/>
              <a:t>HIV knowledge</a:t>
            </a:r>
          </a:p>
          <a:p>
            <a:pPr>
              <a:lnSpc>
                <a:spcPct val="110000"/>
              </a:lnSpc>
              <a:spcBef>
                <a:spcPts val="0"/>
              </a:spcBef>
              <a:spcAft>
                <a:spcPts val="600"/>
              </a:spcAft>
              <a:buClr>
                <a:schemeClr val="tx1"/>
              </a:buClr>
            </a:pPr>
            <a:r>
              <a:rPr lang="en-GB" sz="2800" dirty="0" smtClean="0"/>
              <a:t>HIV-related attitudes and behaviours</a:t>
            </a:r>
          </a:p>
          <a:p>
            <a:pPr>
              <a:lnSpc>
                <a:spcPct val="110000"/>
              </a:lnSpc>
              <a:spcBef>
                <a:spcPts val="0"/>
              </a:spcBef>
              <a:spcAft>
                <a:spcPts val="600"/>
              </a:spcAft>
              <a:buClr>
                <a:schemeClr val="tx1"/>
              </a:buClr>
            </a:pPr>
            <a:r>
              <a:rPr lang="en-GB" sz="2800" b="1" dirty="0" smtClean="0">
                <a:solidFill>
                  <a:schemeClr val="tx2"/>
                </a:solidFill>
              </a:rPr>
              <a:t>HIV testing</a:t>
            </a:r>
          </a:p>
          <a:p>
            <a:pPr>
              <a:lnSpc>
                <a:spcPct val="110000"/>
              </a:lnSpc>
              <a:spcBef>
                <a:spcPts val="0"/>
              </a:spcBef>
              <a:spcAft>
                <a:spcPts val="600"/>
              </a:spcAft>
              <a:buClr>
                <a:schemeClr val="tx1"/>
              </a:buClr>
            </a:pPr>
            <a:r>
              <a:rPr lang="en-GB" sz="2800" dirty="0"/>
              <a:t>Male circumcision</a:t>
            </a:r>
          </a:p>
          <a:p>
            <a:pPr>
              <a:lnSpc>
                <a:spcPct val="110000"/>
              </a:lnSpc>
              <a:spcBef>
                <a:spcPts val="0"/>
              </a:spcBef>
              <a:spcAft>
                <a:spcPts val="600"/>
              </a:spcAft>
              <a:buClr>
                <a:schemeClr val="tx1"/>
              </a:buClr>
            </a:pPr>
            <a:r>
              <a:rPr lang="en-GB" sz="2800" dirty="0" smtClean="0"/>
              <a:t>HIV and youth</a:t>
            </a:r>
          </a:p>
        </p:txBody>
      </p:sp>
    </p:spTree>
    <p:extLst>
      <p:ext uri="{BB962C8B-B14F-4D97-AF65-F5344CB8AC3E}">
        <p14:creationId xmlns:p14="http://schemas.microsoft.com/office/powerpoint/2010/main" val="3279113066"/>
      </p:ext>
    </p:extLst>
  </p:cSld>
  <p:clrMapOvr>
    <a:masterClrMapping/>
  </p:clrMapOvr>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76517" y="2358798"/>
            <a:ext cx="8242479" cy="2123049"/>
          </a:xfrm>
        </p:spPr>
        <p:txBody>
          <a:bodyPr>
            <a:normAutofit/>
          </a:bodyPr>
          <a:lstStyle/>
          <a:p>
            <a:pPr marL="0" indent="0" algn="ctr">
              <a:lnSpc>
                <a:spcPct val="120000"/>
              </a:lnSpc>
              <a:spcBef>
                <a:spcPts val="0"/>
              </a:spcBef>
              <a:spcAft>
                <a:spcPts val="600"/>
              </a:spcAft>
              <a:buClr>
                <a:schemeClr val="tx1"/>
              </a:buClr>
              <a:buNone/>
            </a:pPr>
            <a:r>
              <a:rPr lang="en-GB" sz="4800" b="1" dirty="0" smtClean="0">
                <a:solidFill>
                  <a:schemeClr val="accent1"/>
                </a:solidFill>
              </a:rPr>
              <a:t>95%</a:t>
            </a:r>
            <a:r>
              <a:rPr lang="en-GB" sz="4800" dirty="0" smtClean="0">
                <a:solidFill>
                  <a:schemeClr val="accent1"/>
                </a:solidFill>
              </a:rPr>
              <a:t> </a:t>
            </a:r>
            <a:r>
              <a:rPr lang="en-GB" sz="4800" dirty="0" smtClean="0"/>
              <a:t>of women and </a:t>
            </a:r>
            <a:r>
              <a:rPr lang="en-GB" sz="4800" b="1" dirty="0" smtClean="0">
                <a:solidFill>
                  <a:schemeClr val="accent1"/>
                </a:solidFill>
              </a:rPr>
              <a:t>96%</a:t>
            </a:r>
            <a:r>
              <a:rPr lang="en-GB" sz="4800" dirty="0" smtClean="0"/>
              <a:t> of men </a:t>
            </a:r>
            <a:r>
              <a:rPr lang="en-GB" sz="4800" b="1" i="1" dirty="0" smtClean="0">
                <a:solidFill>
                  <a:schemeClr val="accent1"/>
                </a:solidFill>
              </a:rPr>
              <a:t>know where to get an HIV test</a:t>
            </a:r>
            <a:r>
              <a:rPr lang="en-GB" sz="4800" i="1" dirty="0" smtClean="0"/>
              <a:t>.</a:t>
            </a:r>
            <a:endParaRPr lang="en-GB" sz="4800" b="1" dirty="0"/>
          </a:p>
        </p:txBody>
      </p:sp>
    </p:spTree>
    <p:extLst>
      <p:ext uri="{BB962C8B-B14F-4D97-AF65-F5344CB8AC3E}">
        <p14:creationId xmlns:p14="http://schemas.microsoft.com/office/powerpoint/2010/main" val="3589447514"/>
      </p:ext>
    </p:extLst>
  </p:cSld>
  <p:clrMapOvr>
    <a:masterClrMapping/>
  </p:clrMapOvr>
  <p:timing>
    <p:tnLst>
      <p:par>
        <p:cT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3999" cy="1325563"/>
          </a:xfrm>
        </p:spPr>
        <p:txBody>
          <a:bodyPr>
            <a:normAutofit/>
          </a:bodyPr>
          <a:lstStyle/>
          <a:p>
            <a:r>
              <a:rPr lang="en-US" sz="4200" dirty="0" smtClean="0"/>
              <a:t>HIV Testing</a:t>
            </a:r>
            <a:endParaRPr lang="en-US" sz="4200" dirty="0"/>
          </a:p>
        </p:txBody>
      </p:sp>
      <p:graphicFrame>
        <p:nvGraphicFramePr>
          <p:cNvPr id="11" name="Content Placeholder 10"/>
          <p:cNvGraphicFramePr>
            <a:graphicFrameLocks noGrp="1"/>
          </p:cNvGraphicFramePr>
          <p:nvPr>
            <p:ph idx="1"/>
            <p:extLst/>
          </p:nvPr>
        </p:nvGraphicFramePr>
        <p:xfrm>
          <a:off x="491319" y="1569493"/>
          <a:ext cx="8229600" cy="5288507"/>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091824"/>
            <a:ext cx="9144000" cy="381000"/>
          </a:xfrm>
          <a:prstGeom prst="rect">
            <a:avLst/>
          </a:prstGeom>
          <a:noFill/>
        </p:spPr>
        <p:txBody>
          <a:bodyPr wrap="square" rtlCol="0">
            <a:spAutoFit/>
          </a:bodyPr>
          <a:lstStyle/>
          <a:p>
            <a:pPr algn="ctr"/>
            <a:r>
              <a:rPr lang="en-US" i="1" dirty="0" smtClean="0">
                <a:latin typeface="+mn-lt"/>
              </a:rPr>
              <a:t>Percent of women and men age 15-49</a:t>
            </a:r>
            <a:endParaRPr lang="en-US" i="1" dirty="0">
              <a:latin typeface="+mn-lt"/>
            </a:endParaRPr>
          </a:p>
        </p:txBody>
      </p:sp>
    </p:spTree>
    <p:extLst>
      <p:ext uri="{BB962C8B-B14F-4D97-AF65-F5344CB8AC3E}">
        <p14:creationId xmlns:p14="http://schemas.microsoft.com/office/powerpoint/2010/main" val="1355201628"/>
      </p:ext>
    </p:extLst>
  </p:cSld>
  <p:clrMapOvr>
    <a:masterClrMapping/>
  </p:clrMapOvr>
  <p:timing>
    <p:tnLst>
      <p:par>
        <p:cTn id="1" dur="indefinite" restart="never" nodeType="tmRoot"/>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Autofit/>
          </a:bodyPr>
          <a:lstStyle/>
          <a:p>
            <a:r>
              <a:rPr lang="en-US" sz="4200" dirty="0" smtClean="0"/>
              <a:t>Trends in HIV Testing</a:t>
            </a:r>
            <a:endParaRPr lang="en-US" sz="4200" dirty="0"/>
          </a:p>
        </p:txBody>
      </p:sp>
      <p:graphicFrame>
        <p:nvGraphicFramePr>
          <p:cNvPr id="11" name="Content Placeholder 10"/>
          <p:cNvGraphicFramePr>
            <a:graphicFrameLocks noGrp="1"/>
          </p:cNvGraphicFramePr>
          <p:nvPr>
            <p:ph idx="1"/>
            <p:extLst/>
          </p:nvPr>
        </p:nvGraphicFramePr>
        <p:xfrm>
          <a:off x="477672" y="1569494"/>
          <a:ext cx="8243247" cy="5288506"/>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25307"/>
            <a:ext cx="9144000" cy="369332"/>
          </a:xfrm>
          <a:prstGeom prst="rect">
            <a:avLst/>
          </a:prstGeom>
          <a:noFill/>
        </p:spPr>
        <p:txBody>
          <a:bodyPr wrap="square" rtlCol="0">
            <a:spAutoFit/>
          </a:bodyPr>
          <a:lstStyle/>
          <a:p>
            <a:pPr algn="ctr"/>
            <a:r>
              <a:rPr lang="en-US" i="1" dirty="0"/>
              <a:t>Percent of women and men age 15-49 </a:t>
            </a:r>
            <a:r>
              <a:rPr lang="en-US" i="1" dirty="0" smtClean="0"/>
              <a:t>who were ever tested for HIV and received their results</a:t>
            </a:r>
            <a:endParaRPr lang="en-US" i="1" dirty="0"/>
          </a:p>
        </p:txBody>
      </p:sp>
    </p:spTree>
    <p:extLst>
      <p:ext uri="{BB962C8B-B14F-4D97-AF65-F5344CB8AC3E}">
        <p14:creationId xmlns:p14="http://schemas.microsoft.com/office/powerpoint/2010/main" val="1315172267"/>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Rectangle 36"/>
          <p:cNvSpPr/>
          <p:nvPr/>
        </p:nvSpPr>
        <p:spPr>
          <a:xfrm>
            <a:off x="-1" y="0"/>
            <a:ext cx="9144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Content Placeholder 1"/>
          <p:cNvSpPr>
            <a:spLocks noGrp="1"/>
          </p:cNvSpPr>
          <p:nvPr>
            <p:ph idx="1"/>
          </p:nvPr>
        </p:nvSpPr>
        <p:spPr>
          <a:xfrm>
            <a:off x="241300" y="1099225"/>
            <a:ext cx="8674100" cy="3722135"/>
          </a:xfrm>
        </p:spPr>
        <p:txBody>
          <a:bodyPr>
            <a:normAutofit lnSpcReduction="10000"/>
          </a:bodyPr>
          <a:lstStyle/>
          <a:p>
            <a:pPr marL="0" indent="0" algn="ctr">
              <a:buNone/>
            </a:pPr>
            <a:r>
              <a:rPr lang="en-US" sz="2400" dirty="0" smtClean="0"/>
              <a:t>The 2015-16 Malawi Demographic and Health Survey (MDHS) </a:t>
            </a:r>
            <a:r>
              <a:rPr lang="en-US" sz="2400" dirty="0"/>
              <a:t>was implemented by the National </a:t>
            </a:r>
            <a:r>
              <a:rPr lang="en-US" sz="2400" dirty="0" smtClean="0"/>
              <a:t>Statistical Office in joint collaboration with the Ministry of Health from 19 October 2015 to 18 February 2016. </a:t>
            </a:r>
            <a:r>
              <a:rPr lang="en-US" sz="2400" dirty="0"/>
              <a:t>The funding for the </a:t>
            </a:r>
            <a:r>
              <a:rPr lang="en-US" sz="2400" dirty="0" smtClean="0"/>
              <a:t>2015-16 MDHS </a:t>
            </a:r>
            <a:r>
              <a:rPr lang="en-US" sz="2400" dirty="0"/>
              <a:t>was </a:t>
            </a:r>
            <a:r>
              <a:rPr lang="en-US" sz="2400" dirty="0" smtClean="0"/>
              <a:t>provided by </a:t>
            </a:r>
            <a:r>
              <a:rPr lang="en-US" sz="2400" dirty="0"/>
              <a:t>the </a:t>
            </a:r>
            <a:r>
              <a:rPr lang="en-US" sz="2400" dirty="0" smtClean="0"/>
              <a:t>Government </a:t>
            </a:r>
            <a:r>
              <a:rPr lang="en-US" sz="2400" dirty="0"/>
              <a:t>of </a:t>
            </a:r>
            <a:r>
              <a:rPr lang="en-US" sz="2400" dirty="0" smtClean="0"/>
              <a:t>Malawi, </a:t>
            </a:r>
            <a:r>
              <a:rPr lang="en-US" sz="2400" dirty="0"/>
              <a:t>the United States Agency for International Development (USAID</a:t>
            </a:r>
            <a:r>
              <a:rPr lang="en-US" sz="2400" dirty="0" smtClean="0"/>
              <a:t>), the United Nations Children’s Fund (UNICEF), the Malawi National AIDS Commission (NAC), the United Nations Population Fund (UNFPA), UN WOMEN, Irish Aid, and the World Bank. ICF provided </a:t>
            </a:r>
            <a:r>
              <a:rPr lang="en-US" sz="2400" dirty="0"/>
              <a:t>technical assistance through The DHS Program, a USAID-funded project providing </a:t>
            </a:r>
            <a:r>
              <a:rPr lang="en-US" sz="2400" dirty="0" smtClean="0"/>
              <a:t>support and </a:t>
            </a:r>
            <a:r>
              <a:rPr lang="en-US" sz="2400" dirty="0"/>
              <a:t>technical assistance in the implementation of population and health surveys in countries worldwide</a:t>
            </a:r>
            <a:r>
              <a:rPr lang="en-US" sz="2400" dirty="0" smtClean="0"/>
              <a:t>.</a:t>
            </a:r>
            <a:endParaRPr lang="en-US" sz="2400" dirty="0"/>
          </a:p>
        </p:txBody>
      </p:sp>
      <p:pic>
        <p:nvPicPr>
          <p:cNvPr id="3" name="Picture 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157726" y="87233"/>
            <a:ext cx="841248" cy="914400"/>
          </a:xfrm>
          <a:prstGeom prst="rect">
            <a:avLst/>
          </a:prstGeom>
        </p:spPr>
      </p:pic>
      <p:grpSp>
        <p:nvGrpSpPr>
          <p:cNvPr id="4" name="Group 3"/>
          <p:cNvGrpSpPr/>
          <p:nvPr/>
        </p:nvGrpSpPr>
        <p:grpSpPr>
          <a:xfrm>
            <a:off x="12701" y="4821360"/>
            <a:ext cx="8902699" cy="1785180"/>
            <a:chOff x="12701" y="4821360"/>
            <a:chExt cx="8902699" cy="1785180"/>
          </a:xfrm>
        </p:grpSpPr>
        <p:pic>
          <p:nvPicPr>
            <p:cNvPr id="17" name="Picture 1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547762" y="4958520"/>
              <a:ext cx="1367638" cy="640080"/>
            </a:xfrm>
            <a:prstGeom prst="rect">
              <a:avLst/>
            </a:prstGeom>
          </p:spPr>
        </p:pic>
        <p:pic>
          <p:nvPicPr>
            <p:cNvPr id="21" name="Picture 2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312549" y="5095680"/>
              <a:ext cx="1705901" cy="365760"/>
            </a:xfrm>
            <a:prstGeom prst="rect">
              <a:avLst/>
            </a:prstGeom>
          </p:spPr>
        </p:pic>
        <p:pic>
          <p:nvPicPr>
            <p:cNvPr id="9" name="Picture 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2701" y="4821360"/>
              <a:ext cx="2373330" cy="914400"/>
            </a:xfrm>
            <a:prstGeom prst="rect">
              <a:avLst/>
            </a:prstGeom>
          </p:spPr>
        </p:pic>
        <p:pic>
          <p:nvPicPr>
            <p:cNvPr id="10" name="Picture 9"/>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5944968" y="4921373"/>
              <a:ext cx="676275" cy="714375"/>
            </a:xfrm>
            <a:prstGeom prst="rect">
              <a:avLst/>
            </a:prstGeom>
          </p:spPr>
        </p:pic>
        <p:pic>
          <p:nvPicPr>
            <p:cNvPr id="15" name="Picture 14"/>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116694" y="5829300"/>
              <a:ext cx="1806363" cy="777240"/>
            </a:xfrm>
            <a:prstGeom prst="rect">
              <a:avLst/>
            </a:prstGeom>
          </p:spPr>
        </p:pic>
        <p:pic>
          <p:nvPicPr>
            <p:cNvPr id="18" name="Picture 17"/>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4160173" y="5829300"/>
              <a:ext cx="1693273" cy="777240"/>
            </a:xfrm>
            <a:prstGeom prst="rect">
              <a:avLst/>
            </a:prstGeom>
          </p:spPr>
        </p:pic>
        <p:pic>
          <p:nvPicPr>
            <p:cNvPr id="19" name="Picture 18"/>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7090562" y="5829300"/>
              <a:ext cx="777240" cy="777240"/>
            </a:xfrm>
            <a:prstGeom prst="rect">
              <a:avLst/>
            </a:prstGeom>
          </p:spPr>
        </p:pic>
      </p:grpSp>
    </p:spTree>
    <p:extLst>
      <p:ext uri="{BB962C8B-B14F-4D97-AF65-F5344CB8AC3E}">
        <p14:creationId xmlns:p14="http://schemas.microsoft.com/office/powerpoint/2010/main" val="121210831"/>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Sanitation</a:t>
            </a:r>
            <a:endParaRPr lang="en-US" sz="4200" dirty="0"/>
          </a:p>
        </p:txBody>
      </p:sp>
      <p:graphicFrame>
        <p:nvGraphicFramePr>
          <p:cNvPr id="11" name="Content Placeholder 10"/>
          <p:cNvGraphicFramePr>
            <a:graphicFrameLocks noGrp="1"/>
          </p:cNvGraphicFramePr>
          <p:nvPr>
            <p:ph idx="1"/>
            <p:extLst/>
          </p:nvPr>
        </p:nvGraphicFramePr>
        <p:xfrm>
          <a:off x="469900" y="1568360"/>
          <a:ext cx="8229600" cy="5289639"/>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187360"/>
            <a:ext cx="9144000" cy="381000"/>
          </a:xfrm>
          <a:prstGeom prst="rect">
            <a:avLst/>
          </a:prstGeom>
          <a:noFill/>
        </p:spPr>
        <p:txBody>
          <a:bodyPr wrap="square" rtlCol="0">
            <a:spAutoFit/>
          </a:bodyPr>
          <a:lstStyle/>
          <a:p>
            <a:pPr algn="ctr"/>
            <a:r>
              <a:rPr lang="en-US" i="1" dirty="0" smtClean="0">
                <a:latin typeface="+mn-lt"/>
              </a:rPr>
              <a:t>Percent of households</a:t>
            </a:r>
            <a:endParaRPr lang="en-US" i="1" dirty="0">
              <a:latin typeface="+mn-lt"/>
            </a:endParaRPr>
          </a:p>
        </p:txBody>
      </p:sp>
    </p:spTree>
    <p:extLst>
      <p:ext uri="{BB962C8B-B14F-4D97-AF65-F5344CB8AC3E}">
        <p14:creationId xmlns:p14="http://schemas.microsoft.com/office/powerpoint/2010/main" val="3576853186"/>
      </p:ext>
    </p:extLst>
  </p:cSld>
  <p:clrMapOvr>
    <a:masterClrMapping/>
  </p:clrMapOvr>
  <p:timing>
    <p:tnLst>
      <p:par>
        <p:cT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HIV Testing during Pregnancy</a:t>
            </a:r>
            <a:endParaRPr lang="en-US" sz="4200" dirty="0"/>
          </a:p>
        </p:txBody>
      </p:sp>
      <p:sp>
        <p:nvSpPr>
          <p:cNvPr id="3" name="Content Placeholder 2"/>
          <p:cNvSpPr>
            <a:spLocks noGrp="1"/>
          </p:cNvSpPr>
          <p:nvPr>
            <p:ph idx="1"/>
          </p:nvPr>
        </p:nvSpPr>
        <p:spPr>
          <a:xfrm>
            <a:off x="940158" y="1611824"/>
            <a:ext cx="7276563" cy="4565140"/>
          </a:xfrm>
        </p:spPr>
        <p:txBody>
          <a:bodyPr>
            <a:normAutofit/>
          </a:bodyPr>
          <a:lstStyle/>
          <a:p>
            <a:pPr marL="0" indent="0" algn="ctr">
              <a:lnSpc>
                <a:spcPct val="120000"/>
              </a:lnSpc>
              <a:spcBef>
                <a:spcPts val="0"/>
              </a:spcBef>
              <a:spcAft>
                <a:spcPts val="600"/>
              </a:spcAft>
              <a:buClr>
                <a:schemeClr val="tx1"/>
              </a:buClr>
              <a:buNone/>
            </a:pPr>
            <a:r>
              <a:rPr lang="en-GB" dirty="0" smtClean="0"/>
              <a:t>Among women who gave birth in the 2 years before the survey, </a:t>
            </a:r>
            <a:r>
              <a:rPr lang="en-GB" b="1" dirty="0" smtClean="0">
                <a:solidFill>
                  <a:schemeClr val="accent1"/>
                </a:solidFill>
              </a:rPr>
              <a:t>80%</a:t>
            </a:r>
            <a:r>
              <a:rPr lang="en-GB" dirty="0" smtClean="0">
                <a:solidFill>
                  <a:schemeClr val="accent1"/>
                </a:solidFill>
              </a:rPr>
              <a:t> </a:t>
            </a:r>
            <a:r>
              <a:rPr lang="en-GB" dirty="0" smtClean="0"/>
              <a:t>were </a:t>
            </a:r>
            <a:r>
              <a:rPr lang="en-GB" b="1" dirty="0" smtClean="0">
                <a:solidFill>
                  <a:schemeClr val="accent1"/>
                </a:solidFill>
              </a:rPr>
              <a:t>counselled and tested for HIV </a:t>
            </a:r>
            <a:r>
              <a:rPr lang="en-GB" dirty="0" smtClean="0"/>
              <a:t>during antenatal care and </a:t>
            </a:r>
            <a:r>
              <a:rPr lang="en-GB" b="1" dirty="0" smtClean="0">
                <a:solidFill>
                  <a:schemeClr val="accent1"/>
                </a:solidFill>
              </a:rPr>
              <a:t>received the results</a:t>
            </a:r>
            <a:r>
              <a:rPr lang="en-GB" dirty="0" smtClean="0"/>
              <a:t>. </a:t>
            </a:r>
            <a:endParaRPr lang="en-GB" b="1" dirty="0"/>
          </a:p>
        </p:txBody>
      </p:sp>
    </p:spTree>
    <p:extLst>
      <p:ext uri="{BB962C8B-B14F-4D97-AF65-F5344CB8AC3E}">
        <p14:creationId xmlns:p14="http://schemas.microsoft.com/office/powerpoint/2010/main" val="3391501843"/>
      </p:ext>
    </p:extLst>
  </p:cSld>
  <p:clrMapOvr>
    <a:masterClrMapping/>
  </p:clrMapOvr>
  <p:timing>
    <p:tnLst>
      <p:par>
        <p:cT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2"/>
          <p:cNvSpPr txBox="1">
            <a:spLocks/>
          </p:cNvSpPr>
          <p:nvPr/>
        </p:nvSpPr>
        <p:spPr>
          <a:xfrm>
            <a:off x="276983" y="1917164"/>
            <a:ext cx="5798965" cy="2762394"/>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spcBef>
                <a:spcPts val="0"/>
              </a:spcBef>
              <a:spcAft>
                <a:spcPts val="600"/>
              </a:spcAft>
              <a:buClr>
                <a:schemeClr val="tx1"/>
              </a:buClr>
            </a:pPr>
            <a:r>
              <a:rPr lang="en-GB" sz="2800" dirty="0" smtClean="0"/>
              <a:t>HIV knowledge</a:t>
            </a:r>
          </a:p>
          <a:p>
            <a:pPr>
              <a:lnSpc>
                <a:spcPct val="110000"/>
              </a:lnSpc>
              <a:spcBef>
                <a:spcPts val="0"/>
              </a:spcBef>
              <a:spcAft>
                <a:spcPts val="600"/>
              </a:spcAft>
              <a:buClr>
                <a:schemeClr val="tx1"/>
              </a:buClr>
            </a:pPr>
            <a:r>
              <a:rPr lang="en-GB" sz="2800" dirty="0" smtClean="0"/>
              <a:t>HIV-related attitudes and behaviours</a:t>
            </a:r>
          </a:p>
          <a:p>
            <a:pPr>
              <a:lnSpc>
                <a:spcPct val="110000"/>
              </a:lnSpc>
              <a:spcBef>
                <a:spcPts val="0"/>
              </a:spcBef>
              <a:spcAft>
                <a:spcPts val="600"/>
              </a:spcAft>
              <a:buClr>
                <a:schemeClr val="tx1"/>
              </a:buClr>
            </a:pPr>
            <a:r>
              <a:rPr lang="en-GB" sz="2800" dirty="0" smtClean="0"/>
              <a:t>HIV testing</a:t>
            </a:r>
          </a:p>
          <a:p>
            <a:pPr>
              <a:lnSpc>
                <a:spcPct val="110000"/>
              </a:lnSpc>
              <a:spcBef>
                <a:spcPts val="0"/>
              </a:spcBef>
              <a:spcAft>
                <a:spcPts val="600"/>
              </a:spcAft>
              <a:buClr>
                <a:schemeClr val="tx1"/>
              </a:buClr>
            </a:pPr>
            <a:r>
              <a:rPr lang="en-GB" sz="2800" b="1" dirty="0">
                <a:solidFill>
                  <a:schemeClr val="tx2"/>
                </a:solidFill>
              </a:rPr>
              <a:t>Male circumcision</a:t>
            </a:r>
          </a:p>
          <a:p>
            <a:pPr>
              <a:lnSpc>
                <a:spcPct val="110000"/>
              </a:lnSpc>
              <a:spcBef>
                <a:spcPts val="0"/>
              </a:spcBef>
              <a:spcAft>
                <a:spcPts val="600"/>
              </a:spcAft>
              <a:buClr>
                <a:schemeClr val="tx1"/>
              </a:buClr>
            </a:pPr>
            <a:r>
              <a:rPr lang="en-GB" sz="2800" dirty="0" smtClean="0"/>
              <a:t>HIV and youth</a:t>
            </a:r>
          </a:p>
        </p:txBody>
      </p:sp>
    </p:spTree>
    <p:extLst>
      <p:ext uri="{BB962C8B-B14F-4D97-AF65-F5344CB8AC3E}">
        <p14:creationId xmlns:p14="http://schemas.microsoft.com/office/powerpoint/2010/main" val="2189986547"/>
      </p:ext>
    </p:extLst>
  </p:cSld>
  <p:clrMapOvr>
    <a:masterClrMapping/>
  </p:clrMapOvr>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Autofit/>
          </a:bodyPr>
          <a:lstStyle/>
          <a:p>
            <a:r>
              <a:rPr lang="en-US" sz="4200" dirty="0" smtClean="0"/>
              <a:t>Male Circumcision by Residence</a:t>
            </a:r>
            <a:endParaRPr lang="en-US" sz="4200" dirty="0"/>
          </a:p>
        </p:txBody>
      </p:sp>
      <p:graphicFrame>
        <p:nvGraphicFramePr>
          <p:cNvPr id="11" name="Content Placeholder 10"/>
          <p:cNvGraphicFramePr>
            <a:graphicFrameLocks noGrp="1"/>
          </p:cNvGraphicFramePr>
          <p:nvPr>
            <p:ph idx="1"/>
            <p:extLst/>
          </p:nvPr>
        </p:nvGraphicFramePr>
        <p:xfrm>
          <a:off x="491319" y="1664732"/>
          <a:ext cx="8215954" cy="519326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295400"/>
            <a:ext cx="9144000" cy="369332"/>
          </a:xfrm>
          <a:prstGeom prst="rect">
            <a:avLst/>
          </a:prstGeom>
          <a:noFill/>
        </p:spPr>
        <p:txBody>
          <a:bodyPr wrap="square" rtlCol="0">
            <a:spAutoFit/>
          </a:bodyPr>
          <a:lstStyle/>
          <a:p>
            <a:pPr algn="ctr"/>
            <a:r>
              <a:rPr lang="en-US" i="1" dirty="0"/>
              <a:t>Percent of men age 15-49 who are circumcised</a:t>
            </a:r>
          </a:p>
        </p:txBody>
      </p:sp>
    </p:spTree>
    <p:extLst>
      <p:ext uri="{BB962C8B-B14F-4D97-AF65-F5344CB8AC3E}">
        <p14:creationId xmlns:p14="http://schemas.microsoft.com/office/powerpoint/2010/main" val="2234633139"/>
      </p:ext>
    </p:extLst>
  </p:cSld>
  <p:clrMapOvr>
    <a:masterClrMapping/>
  </p:clrMapOvr>
  <p:timing>
    <p:tnLst>
      <p:par>
        <p:cT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Autofit/>
          </a:bodyPr>
          <a:lstStyle/>
          <a:p>
            <a:r>
              <a:rPr lang="en-US" sz="4200" dirty="0" smtClean="0"/>
              <a:t>Trends in Male Circumcision</a:t>
            </a:r>
            <a:endParaRPr lang="en-US" sz="4200" dirty="0"/>
          </a:p>
        </p:txBody>
      </p:sp>
      <p:graphicFrame>
        <p:nvGraphicFramePr>
          <p:cNvPr id="11" name="Content Placeholder 10"/>
          <p:cNvGraphicFramePr>
            <a:graphicFrameLocks noGrp="1"/>
          </p:cNvGraphicFramePr>
          <p:nvPr>
            <p:ph idx="1"/>
            <p:extLst/>
          </p:nvPr>
        </p:nvGraphicFramePr>
        <p:xfrm>
          <a:off x="477672" y="1569494"/>
          <a:ext cx="8243247" cy="5288506"/>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25307"/>
            <a:ext cx="9144000" cy="369332"/>
          </a:xfrm>
          <a:prstGeom prst="rect">
            <a:avLst/>
          </a:prstGeom>
          <a:noFill/>
        </p:spPr>
        <p:txBody>
          <a:bodyPr wrap="square" rtlCol="0">
            <a:spAutoFit/>
          </a:bodyPr>
          <a:lstStyle/>
          <a:p>
            <a:pPr algn="ctr"/>
            <a:r>
              <a:rPr lang="en-US" i="1" dirty="0"/>
              <a:t>Percent of men age 15-49 who are circumcised</a:t>
            </a:r>
          </a:p>
        </p:txBody>
      </p:sp>
    </p:spTree>
    <p:extLst>
      <p:ext uri="{BB962C8B-B14F-4D97-AF65-F5344CB8AC3E}">
        <p14:creationId xmlns:p14="http://schemas.microsoft.com/office/powerpoint/2010/main" val="84913477"/>
      </p:ext>
    </p:extLst>
  </p:cSld>
  <p:clrMapOvr>
    <a:masterClrMapping/>
  </p:clrMapOvr>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2"/>
          <p:cNvSpPr txBox="1">
            <a:spLocks/>
          </p:cNvSpPr>
          <p:nvPr/>
        </p:nvSpPr>
        <p:spPr>
          <a:xfrm>
            <a:off x="276983" y="1917164"/>
            <a:ext cx="5798965" cy="2762394"/>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spcBef>
                <a:spcPts val="0"/>
              </a:spcBef>
              <a:spcAft>
                <a:spcPts val="600"/>
              </a:spcAft>
              <a:buClr>
                <a:schemeClr val="tx1"/>
              </a:buClr>
            </a:pPr>
            <a:r>
              <a:rPr lang="en-GB" sz="2800" dirty="0" smtClean="0"/>
              <a:t>HIV knowledge</a:t>
            </a:r>
          </a:p>
          <a:p>
            <a:pPr>
              <a:lnSpc>
                <a:spcPct val="110000"/>
              </a:lnSpc>
              <a:spcBef>
                <a:spcPts val="0"/>
              </a:spcBef>
              <a:spcAft>
                <a:spcPts val="600"/>
              </a:spcAft>
              <a:buClr>
                <a:schemeClr val="tx1"/>
              </a:buClr>
            </a:pPr>
            <a:r>
              <a:rPr lang="en-GB" sz="2800" dirty="0" smtClean="0"/>
              <a:t>HIV-related attitudes and behaviours</a:t>
            </a:r>
          </a:p>
          <a:p>
            <a:pPr>
              <a:lnSpc>
                <a:spcPct val="110000"/>
              </a:lnSpc>
              <a:spcBef>
                <a:spcPts val="0"/>
              </a:spcBef>
              <a:spcAft>
                <a:spcPts val="600"/>
              </a:spcAft>
              <a:buClr>
                <a:schemeClr val="tx1"/>
              </a:buClr>
            </a:pPr>
            <a:r>
              <a:rPr lang="en-GB" sz="2800" dirty="0" smtClean="0"/>
              <a:t>HIV testing</a:t>
            </a:r>
          </a:p>
          <a:p>
            <a:pPr>
              <a:lnSpc>
                <a:spcPct val="110000"/>
              </a:lnSpc>
              <a:spcBef>
                <a:spcPts val="0"/>
              </a:spcBef>
              <a:spcAft>
                <a:spcPts val="600"/>
              </a:spcAft>
              <a:buClr>
                <a:schemeClr val="tx1"/>
              </a:buClr>
            </a:pPr>
            <a:r>
              <a:rPr lang="en-GB" sz="2800" dirty="0"/>
              <a:t>Male circumcision</a:t>
            </a:r>
          </a:p>
          <a:p>
            <a:pPr>
              <a:lnSpc>
                <a:spcPct val="110000"/>
              </a:lnSpc>
              <a:spcBef>
                <a:spcPts val="0"/>
              </a:spcBef>
              <a:spcAft>
                <a:spcPts val="600"/>
              </a:spcAft>
              <a:buClr>
                <a:schemeClr val="tx1"/>
              </a:buClr>
            </a:pPr>
            <a:r>
              <a:rPr lang="en-GB" sz="2800" b="1" dirty="0" smtClean="0">
                <a:solidFill>
                  <a:schemeClr val="tx2"/>
                </a:solidFill>
              </a:rPr>
              <a:t>HIV and youth</a:t>
            </a:r>
          </a:p>
        </p:txBody>
      </p:sp>
    </p:spTree>
    <p:extLst>
      <p:ext uri="{BB962C8B-B14F-4D97-AF65-F5344CB8AC3E}">
        <p14:creationId xmlns:p14="http://schemas.microsoft.com/office/powerpoint/2010/main" val="2428419926"/>
      </p:ext>
    </p:extLst>
  </p:cSld>
  <p:clrMapOvr>
    <a:masterClrMapping/>
  </p:clrMapOvr>
  <p:timing>
    <p:tnLst>
      <p:par>
        <p:cTn id="1" dur="indefinite" restart="never" nodeType="tmRoot"/>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3999" cy="1325563"/>
          </a:xfrm>
        </p:spPr>
        <p:txBody>
          <a:bodyPr>
            <a:normAutofit/>
          </a:bodyPr>
          <a:lstStyle/>
          <a:p>
            <a:r>
              <a:rPr lang="en-US" sz="4200" dirty="0" smtClean="0"/>
              <a:t>Comprehensive Knowledge of HIV </a:t>
            </a:r>
            <a:br>
              <a:rPr lang="en-US" sz="4200" dirty="0" smtClean="0"/>
            </a:br>
            <a:r>
              <a:rPr lang="en-US" sz="4200" dirty="0" smtClean="0"/>
              <a:t>among Youth by Residence</a:t>
            </a:r>
            <a:endParaRPr lang="en-US" sz="4200" dirty="0"/>
          </a:p>
        </p:txBody>
      </p:sp>
      <p:graphicFrame>
        <p:nvGraphicFramePr>
          <p:cNvPr id="11" name="Content Placeholder 10"/>
          <p:cNvGraphicFramePr>
            <a:graphicFrameLocks noGrp="1"/>
          </p:cNvGraphicFramePr>
          <p:nvPr>
            <p:ph idx="1"/>
            <p:extLst/>
          </p:nvPr>
        </p:nvGraphicFramePr>
        <p:xfrm>
          <a:off x="464024" y="1601614"/>
          <a:ext cx="8222776" cy="4517722"/>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220614"/>
            <a:ext cx="9144000" cy="381000"/>
          </a:xfrm>
          <a:prstGeom prst="rect">
            <a:avLst/>
          </a:prstGeom>
          <a:noFill/>
        </p:spPr>
        <p:txBody>
          <a:bodyPr wrap="square" rtlCol="0">
            <a:spAutoFit/>
          </a:bodyPr>
          <a:lstStyle/>
          <a:p>
            <a:pPr algn="ctr"/>
            <a:r>
              <a:rPr lang="en-US" i="1" dirty="0" smtClean="0">
                <a:latin typeface="+mn-lt"/>
              </a:rPr>
              <a:t>Percent of women and men age 15-24 with comprehensive knowledge* of HIV</a:t>
            </a:r>
            <a:endParaRPr lang="en-US" i="1" dirty="0">
              <a:latin typeface="+mn-lt"/>
            </a:endParaRPr>
          </a:p>
        </p:txBody>
      </p:sp>
      <p:sp>
        <p:nvSpPr>
          <p:cNvPr id="5" name="TextBox 4"/>
          <p:cNvSpPr txBox="1"/>
          <p:nvPr/>
        </p:nvSpPr>
        <p:spPr>
          <a:xfrm>
            <a:off x="152400" y="6119336"/>
            <a:ext cx="8534400" cy="738664"/>
          </a:xfrm>
          <a:prstGeom prst="rect">
            <a:avLst/>
          </a:prstGeom>
          <a:noFill/>
        </p:spPr>
        <p:txBody>
          <a:bodyPr wrap="square" rtlCol="0">
            <a:spAutoFit/>
          </a:bodyPr>
          <a:lstStyle/>
          <a:p>
            <a:r>
              <a:rPr lang="en-US" sz="1400" dirty="0" smtClean="0">
                <a:latin typeface="Calibri" pitchFamily="34" charset="0"/>
              </a:rPr>
              <a:t>*Comprehensive knowledge means knowing that the risk of getting HIV can be reduced by using condoms and limiting sex to one uninfected partner, knowing that a healthy looking person can have HIV, and rejecting the two most common local misconceptions about HIV prevention and transmission.</a:t>
            </a:r>
            <a:endParaRPr lang="en-US" sz="1400" dirty="0">
              <a:latin typeface="Calibri" pitchFamily="34" charset="0"/>
            </a:endParaRPr>
          </a:p>
        </p:txBody>
      </p:sp>
    </p:spTree>
    <p:extLst>
      <p:ext uri="{BB962C8B-B14F-4D97-AF65-F5344CB8AC3E}">
        <p14:creationId xmlns:p14="http://schemas.microsoft.com/office/powerpoint/2010/main" val="1810463578"/>
      </p:ext>
    </p:extLst>
  </p:cSld>
  <p:clrMapOvr>
    <a:masterClrMapping/>
  </p:clrMapOvr>
  <p:timing>
    <p:tnLst>
      <p:par>
        <p:cTn id="1" dur="indefinite" restart="never" nodeType="tmRoot"/>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Age at First Sexual Intercourse</a:t>
            </a:r>
            <a:endParaRPr lang="en-US" sz="4200" dirty="0"/>
          </a:p>
        </p:txBody>
      </p:sp>
      <p:sp>
        <p:nvSpPr>
          <p:cNvPr id="3" name="Content Placeholder 2"/>
          <p:cNvSpPr>
            <a:spLocks noGrp="1"/>
          </p:cNvSpPr>
          <p:nvPr>
            <p:ph idx="1"/>
          </p:nvPr>
        </p:nvSpPr>
        <p:spPr>
          <a:xfrm>
            <a:off x="489398" y="1611824"/>
            <a:ext cx="8242478" cy="4565140"/>
          </a:xfrm>
        </p:spPr>
        <p:txBody>
          <a:bodyPr>
            <a:normAutofit/>
          </a:bodyPr>
          <a:lstStyle/>
          <a:p>
            <a:pPr>
              <a:lnSpc>
                <a:spcPct val="120000"/>
              </a:lnSpc>
              <a:spcBef>
                <a:spcPts val="0"/>
              </a:spcBef>
              <a:spcAft>
                <a:spcPts val="600"/>
              </a:spcAft>
              <a:buClr>
                <a:schemeClr val="tx1"/>
              </a:buClr>
            </a:pPr>
            <a:r>
              <a:rPr lang="en-GB" b="1" dirty="0" smtClean="0">
                <a:solidFill>
                  <a:schemeClr val="accent1"/>
                </a:solidFill>
              </a:rPr>
              <a:t>14%</a:t>
            </a:r>
            <a:r>
              <a:rPr lang="en-GB" dirty="0" smtClean="0">
                <a:solidFill>
                  <a:schemeClr val="accent1"/>
                </a:solidFill>
              </a:rPr>
              <a:t> </a:t>
            </a:r>
            <a:r>
              <a:rPr lang="en-GB" dirty="0" smtClean="0"/>
              <a:t>of young women and </a:t>
            </a:r>
            <a:r>
              <a:rPr lang="en-GB" b="1" dirty="0" smtClean="0">
                <a:solidFill>
                  <a:schemeClr val="accent1"/>
                </a:solidFill>
              </a:rPr>
              <a:t>19%</a:t>
            </a:r>
            <a:r>
              <a:rPr lang="en-GB" dirty="0" smtClean="0">
                <a:solidFill>
                  <a:schemeClr val="accent1"/>
                </a:solidFill>
              </a:rPr>
              <a:t> </a:t>
            </a:r>
            <a:r>
              <a:rPr lang="en-GB" dirty="0" smtClean="0"/>
              <a:t>of young </a:t>
            </a:r>
            <a:br>
              <a:rPr lang="en-GB" dirty="0" smtClean="0"/>
            </a:br>
            <a:r>
              <a:rPr lang="en-GB" dirty="0" smtClean="0"/>
              <a:t>men age 15-24 had sexual intercourse </a:t>
            </a:r>
            <a:br>
              <a:rPr lang="en-GB" dirty="0" smtClean="0"/>
            </a:br>
            <a:r>
              <a:rPr lang="en-GB" b="1" dirty="0" smtClean="0">
                <a:solidFill>
                  <a:schemeClr val="accent1"/>
                </a:solidFill>
              </a:rPr>
              <a:t>before age 15</a:t>
            </a:r>
            <a:r>
              <a:rPr lang="en-GB" dirty="0" smtClean="0"/>
              <a:t>.</a:t>
            </a:r>
          </a:p>
          <a:p>
            <a:pPr>
              <a:lnSpc>
                <a:spcPct val="120000"/>
              </a:lnSpc>
              <a:spcBef>
                <a:spcPts val="0"/>
              </a:spcBef>
              <a:spcAft>
                <a:spcPts val="600"/>
              </a:spcAft>
              <a:buClr>
                <a:schemeClr val="tx1"/>
              </a:buClr>
            </a:pPr>
            <a:r>
              <a:rPr lang="en-GB" b="1" dirty="0" smtClean="0">
                <a:solidFill>
                  <a:schemeClr val="accent1"/>
                </a:solidFill>
              </a:rPr>
              <a:t>59%</a:t>
            </a:r>
            <a:r>
              <a:rPr lang="en-GB" dirty="0" smtClean="0">
                <a:solidFill>
                  <a:schemeClr val="accent1"/>
                </a:solidFill>
              </a:rPr>
              <a:t> </a:t>
            </a:r>
            <a:r>
              <a:rPr lang="en-GB" dirty="0" smtClean="0"/>
              <a:t>of young women and </a:t>
            </a:r>
            <a:r>
              <a:rPr lang="en-GB" b="1" dirty="0" smtClean="0">
                <a:solidFill>
                  <a:schemeClr val="accent1"/>
                </a:solidFill>
              </a:rPr>
              <a:t>53%</a:t>
            </a:r>
            <a:r>
              <a:rPr lang="en-GB" dirty="0" smtClean="0">
                <a:solidFill>
                  <a:schemeClr val="accent1"/>
                </a:solidFill>
              </a:rPr>
              <a:t> </a:t>
            </a:r>
            <a:r>
              <a:rPr lang="en-GB" dirty="0" smtClean="0"/>
              <a:t>of young </a:t>
            </a:r>
            <a:br>
              <a:rPr lang="en-GB" dirty="0" smtClean="0"/>
            </a:br>
            <a:r>
              <a:rPr lang="en-GB" dirty="0" smtClean="0"/>
              <a:t>men age 18-24 had sexual intercourse </a:t>
            </a:r>
            <a:br>
              <a:rPr lang="en-GB" dirty="0" smtClean="0"/>
            </a:br>
            <a:r>
              <a:rPr lang="en-GB" b="1" dirty="0" smtClean="0">
                <a:solidFill>
                  <a:schemeClr val="accent1"/>
                </a:solidFill>
              </a:rPr>
              <a:t>before age 18</a:t>
            </a:r>
            <a:r>
              <a:rPr lang="en-GB" dirty="0" smtClean="0"/>
              <a:t>.</a:t>
            </a:r>
            <a:endParaRPr lang="en-GB" b="1" dirty="0"/>
          </a:p>
        </p:txBody>
      </p:sp>
    </p:spTree>
    <p:extLst>
      <p:ext uri="{BB962C8B-B14F-4D97-AF65-F5344CB8AC3E}">
        <p14:creationId xmlns:p14="http://schemas.microsoft.com/office/powerpoint/2010/main" val="1198299298"/>
      </p:ext>
    </p:extLst>
  </p:cSld>
  <p:clrMapOvr>
    <a:masterClrMapping/>
  </p:clrMapOvr>
  <p:timing>
    <p:tnLst>
      <p:par>
        <p:cT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Autofit/>
          </a:bodyPr>
          <a:lstStyle/>
          <a:p>
            <a:r>
              <a:rPr lang="en-US" sz="4200" dirty="0" smtClean="0"/>
              <a:t>Multiple Sexual Partners among Youth</a:t>
            </a:r>
            <a:endParaRPr lang="en-US" sz="4200" dirty="0"/>
          </a:p>
        </p:txBody>
      </p:sp>
      <p:graphicFrame>
        <p:nvGraphicFramePr>
          <p:cNvPr id="11" name="Content Placeholder 10"/>
          <p:cNvGraphicFramePr>
            <a:graphicFrameLocks noGrp="1"/>
          </p:cNvGraphicFramePr>
          <p:nvPr>
            <p:ph idx="1"/>
            <p:extLst/>
          </p:nvPr>
        </p:nvGraphicFramePr>
        <p:xfrm>
          <a:off x="0" y="1030310"/>
          <a:ext cx="9144000" cy="582769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964385" y="2082844"/>
            <a:ext cx="2802466" cy="646331"/>
          </a:xfrm>
          <a:prstGeom prst="rect">
            <a:avLst/>
          </a:prstGeom>
          <a:noFill/>
        </p:spPr>
        <p:txBody>
          <a:bodyPr wrap="square" rtlCol="0">
            <a:spAutoFit/>
          </a:bodyPr>
          <a:lstStyle/>
          <a:p>
            <a:pPr algn="ctr"/>
            <a:r>
              <a:rPr lang="en-US" i="1" dirty="0" smtClean="0"/>
              <a:t>Percent of women and </a:t>
            </a:r>
            <a:br>
              <a:rPr lang="en-US" i="1" dirty="0" smtClean="0"/>
            </a:br>
            <a:r>
              <a:rPr lang="en-US" i="1" dirty="0" smtClean="0"/>
              <a:t>men age 15-24 who had:</a:t>
            </a:r>
            <a:endParaRPr lang="en-US" i="1" dirty="0"/>
          </a:p>
        </p:txBody>
      </p:sp>
      <p:cxnSp>
        <p:nvCxnSpPr>
          <p:cNvPr id="12" name="Straight Connector 11"/>
          <p:cNvCxnSpPr/>
          <p:nvPr/>
        </p:nvCxnSpPr>
        <p:spPr>
          <a:xfrm>
            <a:off x="1118932" y="2729175"/>
            <a:ext cx="242122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TextBox 12"/>
          <p:cNvSpPr txBox="1"/>
          <p:nvPr/>
        </p:nvSpPr>
        <p:spPr>
          <a:xfrm>
            <a:off x="5401223" y="1541930"/>
            <a:ext cx="2802466" cy="1200329"/>
          </a:xfrm>
          <a:prstGeom prst="rect">
            <a:avLst/>
          </a:prstGeom>
          <a:noFill/>
        </p:spPr>
        <p:txBody>
          <a:bodyPr wrap="square" rtlCol="0">
            <a:spAutoFit/>
          </a:bodyPr>
          <a:lstStyle/>
          <a:p>
            <a:pPr algn="ctr"/>
            <a:r>
              <a:rPr lang="en-US" i="1" dirty="0" smtClean="0"/>
              <a:t>Among women and men age 15-24 who had 2+ sexual partners in past 12 months, percent who:</a:t>
            </a:r>
            <a:endParaRPr lang="en-US" i="1" dirty="0"/>
          </a:p>
        </p:txBody>
      </p:sp>
      <p:cxnSp>
        <p:nvCxnSpPr>
          <p:cNvPr id="18" name="Straight Connector 17"/>
          <p:cNvCxnSpPr/>
          <p:nvPr/>
        </p:nvCxnSpPr>
        <p:spPr>
          <a:xfrm>
            <a:off x="5591842" y="2729175"/>
            <a:ext cx="242122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15060632"/>
      </p:ext>
    </p:extLst>
  </p:cSld>
  <p:clrMapOvr>
    <a:masterClrMapping/>
  </p:clrMapOvr>
  <p:timing>
    <p:tnLst>
      <p:par>
        <p:cTn id="1" dur="indefinite" restart="never" nodeType="tmRoot"/>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Autofit/>
          </a:bodyPr>
          <a:lstStyle/>
          <a:p>
            <a:r>
              <a:rPr lang="en-US" sz="3600" dirty="0" smtClean="0"/>
              <a:t>Higher-risk Sexual Intercourse among Youth</a:t>
            </a:r>
            <a:endParaRPr lang="en-US" sz="3600" dirty="0"/>
          </a:p>
        </p:txBody>
      </p:sp>
      <p:graphicFrame>
        <p:nvGraphicFramePr>
          <p:cNvPr id="11" name="Content Placeholder 10"/>
          <p:cNvGraphicFramePr>
            <a:graphicFrameLocks noGrp="1"/>
          </p:cNvGraphicFramePr>
          <p:nvPr>
            <p:ph idx="1"/>
            <p:extLst/>
          </p:nvPr>
        </p:nvGraphicFramePr>
        <p:xfrm>
          <a:off x="0" y="1030310"/>
          <a:ext cx="9144000" cy="5827690"/>
        </p:xfrm>
        <a:graphic>
          <a:graphicData uri="http://schemas.openxmlformats.org/drawingml/2006/chart">
            <c:chart xmlns:c="http://schemas.openxmlformats.org/drawingml/2006/chart" xmlns:r="http://schemas.openxmlformats.org/officeDocument/2006/relationships" r:id="rId3"/>
          </a:graphicData>
        </a:graphic>
      </p:graphicFrame>
      <p:sp>
        <p:nvSpPr>
          <p:cNvPr id="13" name="TextBox 12"/>
          <p:cNvSpPr txBox="1"/>
          <p:nvPr/>
        </p:nvSpPr>
        <p:spPr>
          <a:xfrm>
            <a:off x="192505" y="1427204"/>
            <a:ext cx="3994484" cy="923330"/>
          </a:xfrm>
          <a:prstGeom prst="rect">
            <a:avLst/>
          </a:prstGeom>
          <a:noFill/>
        </p:spPr>
        <p:txBody>
          <a:bodyPr wrap="square" rtlCol="0">
            <a:spAutoFit/>
          </a:bodyPr>
          <a:lstStyle/>
          <a:p>
            <a:pPr algn="ctr"/>
            <a:r>
              <a:rPr lang="en-US" i="1" dirty="0" smtClean="0"/>
              <a:t>Among women and men age 15-24 who had sexual intercourse in past 12 months, percent who:</a:t>
            </a:r>
            <a:endParaRPr lang="en-US" i="1" dirty="0"/>
          </a:p>
        </p:txBody>
      </p:sp>
      <p:sp>
        <p:nvSpPr>
          <p:cNvPr id="15" name="TextBox 14"/>
          <p:cNvSpPr txBox="1"/>
          <p:nvPr/>
        </p:nvSpPr>
        <p:spPr>
          <a:xfrm>
            <a:off x="4824664" y="1427204"/>
            <a:ext cx="4319336" cy="923330"/>
          </a:xfrm>
          <a:prstGeom prst="rect">
            <a:avLst/>
          </a:prstGeom>
          <a:noFill/>
        </p:spPr>
        <p:txBody>
          <a:bodyPr wrap="square" rtlCol="0">
            <a:spAutoFit/>
          </a:bodyPr>
          <a:lstStyle/>
          <a:p>
            <a:pPr algn="ctr"/>
            <a:r>
              <a:rPr lang="en-US" i="1" dirty="0" smtClean="0"/>
              <a:t>Among women and men age 15-24 who had sexual intercourse with a non-marital, non-cohabitating partner, percent who:</a:t>
            </a:r>
            <a:endParaRPr lang="en-US" i="1" dirty="0"/>
          </a:p>
        </p:txBody>
      </p:sp>
      <p:cxnSp>
        <p:nvCxnSpPr>
          <p:cNvPr id="18" name="Straight Connector 17"/>
          <p:cNvCxnSpPr/>
          <p:nvPr/>
        </p:nvCxnSpPr>
        <p:spPr>
          <a:xfrm>
            <a:off x="312821" y="2350534"/>
            <a:ext cx="358541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a:off x="4989094" y="2350534"/>
            <a:ext cx="415490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45213838"/>
      </p:ext>
    </p:extLst>
  </p:cSld>
  <p:clrMapOvr>
    <a:masterClrMapping/>
  </p:clrMapOvr>
  <p:timing>
    <p:tnLst>
      <p:par>
        <p:cTn id="1" dur="indefinite" restart="never" nodeType="tmRoot"/>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3999" cy="1325563"/>
          </a:xfrm>
        </p:spPr>
        <p:txBody>
          <a:bodyPr>
            <a:normAutofit/>
          </a:bodyPr>
          <a:lstStyle/>
          <a:p>
            <a:r>
              <a:rPr lang="en-US" sz="4200" dirty="0" smtClean="0"/>
              <a:t>Recent HIV Testing among Youth</a:t>
            </a:r>
            <a:endParaRPr lang="en-US" sz="4200" dirty="0"/>
          </a:p>
        </p:txBody>
      </p:sp>
      <p:graphicFrame>
        <p:nvGraphicFramePr>
          <p:cNvPr id="11" name="Content Placeholder 10"/>
          <p:cNvGraphicFramePr>
            <a:graphicFrameLocks noGrp="1"/>
          </p:cNvGraphicFramePr>
          <p:nvPr>
            <p:ph idx="1"/>
            <p:extLst/>
          </p:nvPr>
        </p:nvGraphicFramePr>
        <p:xfrm>
          <a:off x="477672" y="1583141"/>
          <a:ext cx="8215952" cy="5274860"/>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091824"/>
            <a:ext cx="9144000" cy="646331"/>
          </a:xfrm>
          <a:prstGeom prst="rect">
            <a:avLst/>
          </a:prstGeom>
          <a:noFill/>
        </p:spPr>
        <p:txBody>
          <a:bodyPr wrap="square" rtlCol="0">
            <a:spAutoFit/>
          </a:bodyPr>
          <a:lstStyle/>
          <a:p>
            <a:pPr algn="ctr"/>
            <a:r>
              <a:rPr lang="en-US" i="1" dirty="0" smtClean="0">
                <a:latin typeface="+mn-lt"/>
              </a:rPr>
              <a:t>Among women and men age 15-24 who had sexual intercourse in past 12 months, </a:t>
            </a:r>
            <a:br>
              <a:rPr lang="en-US" i="1" dirty="0" smtClean="0">
                <a:latin typeface="+mn-lt"/>
              </a:rPr>
            </a:br>
            <a:r>
              <a:rPr lang="en-US" i="1" dirty="0" smtClean="0">
                <a:latin typeface="+mn-lt"/>
              </a:rPr>
              <a:t>percent tested for HIV in past 12 months and received the results</a:t>
            </a:r>
            <a:endParaRPr lang="en-US" i="1" dirty="0">
              <a:latin typeface="+mn-lt"/>
            </a:endParaRPr>
          </a:p>
        </p:txBody>
      </p:sp>
    </p:spTree>
    <p:extLst>
      <p:ext uri="{BB962C8B-B14F-4D97-AF65-F5344CB8AC3E}">
        <p14:creationId xmlns:p14="http://schemas.microsoft.com/office/powerpoint/2010/main" val="1270477216"/>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fontScale="90000"/>
          </a:bodyPr>
          <a:lstStyle/>
          <a:p>
            <a:r>
              <a:rPr lang="en-US" sz="4200" dirty="0" smtClean="0"/>
              <a:t/>
            </a:r>
            <a:br>
              <a:rPr lang="en-US" sz="4200" dirty="0" smtClean="0"/>
            </a:br>
            <a:r>
              <a:rPr lang="en-US" sz="4700" dirty="0" smtClean="0"/>
              <a:t>Electricity</a:t>
            </a:r>
            <a:r>
              <a:rPr lang="en-US" sz="4200" dirty="0" smtClean="0"/>
              <a:t/>
            </a:r>
            <a:br>
              <a:rPr lang="en-US" sz="4200" dirty="0" smtClean="0"/>
            </a:br>
            <a:endParaRPr lang="en-US" sz="4200" dirty="0"/>
          </a:p>
        </p:txBody>
      </p:sp>
      <p:graphicFrame>
        <p:nvGraphicFramePr>
          <p:cNvPr id="11" name="Content Placeholder 10"/>
          <p:cNvGraphicFramePr>
            <a:graphicFrameLocks noGrp="1"/>
          </p:cNvGraphicFramePr>
          <p:nvPr>
            <p:ph idx="1"/>
            <p:extLst/>
          </p:nvPr>
        </p:nvGraphicFramePr>
        <p:xfrm>
          <a:off x="482600" y="1568360"/>
          <a:ext cx="8204200" cy="5289639"/>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187360"/>
            <a:ext cx="9144000" cy="381000"/>
          </a:xfrm>
          <a:prstGeom prst="rect">
            <a:avLst/>
          </a:prstGeom>
          <a:noFill/>
        </p:spPr>
        <p:txBody>
          <a:bodyPr wrap="square" rtlCol="0">
            <a:spAutoFit/>
          </a:bodyPr>
          <a:lstStyle/>
          <a:p>
            <a:pPr algn="ctr"/>
            <a:r>
              <a:rPr lang="en-US" i="1" dirty="0" smtClean="0">
                <a:latin typeface="+mn-lt"/>
              </a:rPr>
              <a:t>Percent of households</a:t>
            </a:r>
            <a:endParaRPr lang="en-US" i="1" dirty="0">
              <a:latin typeface="+mn-lt"/>
            </a:endParaRPr>
          </a:p>
        </p:txBody>
      </p:sp>
    </p:spTree>
    <p:extLst>
      <p:ext uri="{BB962C8B-B14F-4D97-AF65-F5344CB8AC3E}">
        <p14:creationId xmlns:p14="http://schemas.microsoft.com/office/powerpoint/2010/main" val="3314596736"/>
      </p:ext>
    </p:extLst>
  </p:cSld>
  <p:clrMapOvr>
    <a:masterClrMapping/>
  </p:clrMapOvr>
  <p:timing>
    <p:tnLst>
      <p:par>
        <p:cT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28650" y="0"/>
            <a:ext cx="7886700" cy="1325563"/>
          </a:xfrm>
        </p:spPr>
        <p:txBody>
          <a:bodyPr>
            <a:normAutofit/>
          </a:bodyPr>
          <a:lstStyle/>
          <a:p>
            <a:r>
              <a:rPr lang="en-US" sz="4200" dirty="0" smtClean="0"/>
              <a:t>Key Findings</a:t>
            </a:r>
            <a:endParaRPr lang="en-US" sz="4200" dirty="0"/>
          </a:p>
        </p:txBody>
      </p:sp>
      <p:sp>
        <p:nvSpPr>
          <p:cNvPr id="3" name="Content Placeholder 2"/>
          <p:cNvSpPr>
            <a:spLocks noGrp="1"/>
          </p:cNvSpPr>
          <p:nvPr>
            <p:ph idx="1"/>
          </p:nvPr>
        </p:nvSpPr>
        <p:spPr>
          <a:xfrm>
            <a:off x="628650" y="1325562"/>
            <a:ext cx="7886700" cy="5532438"/>
          </a:xfrm>
        </p:spPr>
        <p:txBody>
          <a:bodyPr>
            <a:normAutofit fontScale="85000" lnSpcReduction="10000"/>
          </a:bodyPr>
          <a:lstStyle/>
          <a:p>
            <a:pPr>
              <a:lnSpc>
                <a:spcPct val="100000"/>
              </a:lnSpc>
              <a:spcBef>
                <a:spcPts val="0"/>
              </a:spcBef>
              <a:spcAft>
                <a:spcPts val="600"/>
              </a:spcAft>
              <a:buClr>
                <a:schemeClr val="tx1"/>
              </a:buClr>
            </a:pPr>
            <a:r>
              <a:rPr lang="en-GB" b="1" dirty="0" smtClean="0">
                <a:solidFill>
                  <a:schemeClr val="accent1"/>
                </a:solidFill>
              </a:rPr>
              <a:t>70%</a:t>
            </a:r>
            <a:r>
              <a:rPr lang="en-GB" b="1" dirty="0" smtClean="0">
                <a:solidFill>
                  <a:schemeClr val="accent5"/>
                </a:solidFill>
              </a:rPr>
              <a:t> </a:t>
            </a:r>
            <a:r>
              <a:rPr lang="en-GB" dirty="0"/>
              <a:t>of women and </a:t>
            </a:r>
            <a:r>
              <a:rPr lang="en-GB" b="1" dirty="0" smtClean="0">
                <a:solidFill>
                  <a:schemeClr val="accent1"/>
                </a:solidFill>
              </a:rPr>
              <a:t>70%</a:t>
            </a:r>
            <a:r>
              <a:rPr lang="en-GB" dirty="0" smtClean="0">
                <a:solidFill>
                  <a:schemeClr val="accent1"/>
                </a:solidFill>
              </a:rPr>
              <a:t> </a:t>
            </a:r>
            <a:r>
              <a:rPr lang="en-GB" dirty="0"/>
              <a:t>of men know that the risk of getting HIV can be reduced by </a:t>
            </a:r>
            <a:r>
              <a:rPr lang="en-GB" b="1" dirty="0">
                <a:solidFill>
                  <a:schemeClr val="accent1"/>
                </a:solidFill>
              </a:rPr>
              <a:t>using condoms and limiting sex to one uninfected partner</a:t>
            </a:r>
            <a:r>
              <a:rPr lang="en-GB" dirty="0"/>
              <a:t>.</a:t>
            </a:r>
          </a:p>
          <a:p>
            <a:pPr>
              <a:lnSpc>
                <a:spcPct val="100000"/>
              </a:lnSpc>
              <a:spcBef>
                <a:spcPts val="0"/>
              </a:spcBef>
              <a:spcAft>
                <a:spcPts val="600"/>
              </a:spcAft>
              <a:buClr>
                <a:schemeClr val="tx1"/>
              </a:buClr>
            </a:pPr>
            <a:r>
              <a:rPr lang="en-GB" b="1" dirty="0" smtClean="0">
                <a:solidFill>
                  <a:schemeClr val="accent1"/>
                </a:solidFill>
              </a:rPr>
              <a:t>44% </a:t>
            </a:r>
            <a:r>
              <a:rPr lang="en-GB" dirty="0"/>
              <a:t>of women and </a:t>
            </a:r>
            <a:r>
              <a:rPr lang="en-GB" b="1" dirty="0" smtClean="0">
                <a:solidFill>
                  <a:schemeClr val="accent1"/>
                </a:solidFill>
              </a:rPr>
              <a:t>42%</a:t>
            </a:r>
            <a:r>
              <a:rPr lang="en-GB" b="1" dirty="0" smtClean="0"/>
              <a:t> </a:t>
            </a:r>
            <a:r>
              <a:rPr lang="en-GB" dirty="0"/>
              <a:t>of men were </a:t>
            </a:r>
            <a:r>
              <a:rPr lang="en-GB" b="1" dirty="0">
                <a:solidFill>
                  <a:schemeClr val="accent1"/>
                </a:solidFill>
              </a:rPr>
              <a:t>tested for HIV in past 12 months and received the results of the test</a:t>
            </a:r>
            <a:r>
              <a:rPr lang="en-GB" dirty="0"/>
              <a:t>.</a:t>
            </a:r>
          </a:p>
          <a:p>
            <a:pPr>
              <a:lnSpc>
                <a:spcPct val="100000"/>
              </a:lnSpc>
              <a:spcBef>
                <a:spcPts val="0"/>
              </a:spcBef>
              <a:spcAft>
                <a:spcPts val="600"/>
              </a:spcAft>
              <a:buClr>
                <a:schemeClr val="tx1"/>
              </a:buClr>
            </a:pPr>
            <a:r>
              <a:rPr lang="en-GB" b="1" dirty="0" smtClean="0">
                <a:solidFill>
                  <a:schemeClr val="accent1"/>
                </a:solidFill>
              </a:rPr>
              <a:t>28%</a:t>
            </a:r>
            <a:r>
              <a:rPr lang="en-GB" dirty="0" smtClean="0">
                <a:solidFill>
                  <a:schemeClr val="accent1"/>
                </a:solidFill>
              </a:rPr>
              <a:t> </a:t>
            </a:r>
            <a:r>
              <a:rPr lang="en-GB" dirty="0"/>
              <a:t>of men are</a:t>
            </a:r>
            <a:r>
              <a:rPr lang="en-GB" dirty="0">
                <a:solidFill>
                  <a:schemeClr val="accent1"/>
                </a:solidFill>
              </a:rPr>
              <a:t> </a:t>
            </a:r>
            <a:r>
              <a:rPr lang="en-GB" b="1" dirty="0">
                <a:solidFill>
                  <a:schemeClr val="accent1"/>
                </a:solidFill>
              </a:rPr>
              <a:t>circumcised</a:t>
            </a:r>
            <a:r>
              <a:rPr lang="en-GB" dirty="0"/>
              <a:t>.</a:t>
            </a:r>
            <a:endParaRPr lang="en-GB" b="1" dirty="0"/>
          </a:p>
          <a:p>
            <a:pPr>
              <a:lnSpc>
                <a:spcPct val="100000"/>
              </a:lnSpc>
              <a:spcBef>
                <a:spcPts val="0"/>
              </a:spcBef>
              <a:spcAft>
                <a:spcPts val="600"/>
              </a:spcAft>
              <a:buClr>
                <a:schemeClr val="tx1"/>
              </a:buClr>
            </a:pPr>
            <a:r>
              <a:rPr lang="en-GB" b="1" dirty="0" smtClean="0">
                <a:solidFill>
                  <a:schemeClr val="accent1"/>
                </a:solidFill>
              </a:rPr>
              <a:t>14% </a:t>
            </a:r>
            <a:r>
              <a:rPr lang="en-GB" dirty="0"/>
              <a:t>of young women and </a:t>
            </a:r>
            <a:r>
              <a:rPr lang="en-GB" b="1" dirty="0" smtClean="0">
                <a:solidFill>
                  <a:schemeClr val="accent1"/>
                </a:solidFill>
              </a:rPr>
              <a:t>19%</a:t>
            </a:r>
            <a:r>
              <a:rPr lang="en-GB" dirty="0" smtClean="0">
                <a:solidFill>
                  <a:schemeClr val="accent1"/>
                </a:solidFill>
              </a:rPr>
              <a:t> </a:t>
            </a:r>
            <a:r>
              <a:rPr lang="en-GB" dirty="0"/>
              <a:t>of young men age </a:t>
            </a:r>
            <a:r>
              <a:rPr lang="en-GB" dirty="0" smtClean="0"/>
              <a:t/>
            </a:r>
            <a:br>
              <a:rPr lang="en-GB" dirty="0" smtClean="0"/>
            </a:br>
            <a:r>
              <a:rPr lang="en-GB" dirty="0" smtClean="0"/>
              <a:t>15-24 </a:t>
            </a:r>
            <a:r>
              <a:rPr lang="en-GB" dirty="0"/>
              <a:t>had sexual intercourse </a:t>
            </a:r>
            <a:r>
              <a:rPr lang="en-GB" b="1" dirty="0">
                <a:solidFill>
                  <a:schemeClr val="accent1"/>
                </a:solidFill>
              </a:rPr>
              <a:t>before age 15</a:t>
            </a:r>
            <a:r>
              <a:rPr lang="en-GB" dirty="0"/>
              <a:t>.</a:t>
            </a:r>
          </a:p>
          <a:p>
            <a:pPr>
              <a:lnSpc>
                <a:spcPct val="100000"/>
              </a:lnSpc>
              <a:spcBef>
                <a:spcPts val="0"/>
              </a:spcBef>
              <a:spcAft>
                <a:spcPts val="600"/>
              </a:spcAft>
              <a:buClr>
                <a:schemeClr val="tx1"/>
              </a:buClr>
            </a:pPr>
            <a:r>
              <a:rPr lang="en-GB" b="1" dirty="0" smtClean="0">
                <a:solidFill>
                  <a:schemeClr val="accent1"/>
                </a:solidFill>
              </a:rPr>
              <a:t>53% </a:t>
            </a:r>
            <a:r>
              <a:rPr lang="en-GB" dirty="0"/>
              <a:t>of young women and </a:t>
            </a:r>
            <a:r>
              <a:rPr lang="en-GB" b="1" dirty="0" smtClean="0">
                <a:solidFill>
                  <a:schemeClr val="accent1"/>
                </a:solidFill>
              </a:rPr>
              <a:t>45% </a:t>
            </a:r>
            <a:r>
              <a:rPr lang="en-GB" dirty="0"/>
              <a:t>of young men who had sexual intercourse in past 12 months were </a:t>
            </a:r>
            <a:r>
              <a:rPr lang="en-GB" b="1" dirty="0">
                <a:solidFill>
                  <a:schemeClr val="accent1"/>
                </a:solidFill>
              </a:rPr>
              <a:t>tested for HIV in past 12 months and received the results of the test</a:t>
            </a:r>
            <a:r>
              <a:rPr lang="en-GB" dirty="0"/>
              <a:t>.</a:t>
            </a:r>
          </a:p>
          <a:p>
            <a:pPr>
              <a:lnSpc>
                <a:spcPct val="100000"/>
              </a:lnSpc>
              <a:spcBef>
                <a:spcPts val="0"/>
              </a:spcBef>
              <a:spcAft>
                <a:spcPts val="600"/>
              </a:spcAft>
              <a:buClr>
                <a:schemeClr val="tx1"/>
              </a:buClr>
            </a:pPr>
            <a:endParaRPr lang="en-GB" b="1" dirty="0"/>
          </a:p>
        </p:txBody>
      </p:sp>
    </p:spTree>
    <p:extLst>
      <p:ext uri="{BB962C8B-B14F-4D97-AF65-F5344CB8AC3E}">
        <p14:creationId xmlns:p14="http://schemas.microsoft.com/office/powerpoint/2010/main" val="2016425370"/>
      </p:ext>
    </p:extLst>
  </p:cSld>
  <p:clrMapOvr>
    <a:masterClrMapping/>
  </p:clrMapOvr>
  <p:timing>
    <p:tnLst>
      <p:par>
        <p:cTn id="1" dur="indefinite" restart="never" nodeType="tmRoot"/>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0" y="269842"/>
            <a:ext cx="9144000" cy="769441"/>
          </a:xfrm>
          <a:prstGeom prst="rect">
            <a:avLst/>
          </a:prstGeom>
          <a:noFill/>
        </p:spPr>
        <p:txBody>
          <a:bodyPr wrap="square" rtlCol="0">
            <a:spAutoFit/>
          </a:bodyPr>
          <a:lstStyle/>
          <a:p>
            <a:pPr algn="ctr"/>
            <a:r>
              <a:rPr lang="en-US" sz="4400" b="1" dirty="0" smtClean="0">
                <a:solidFill>
                  <a:schemeClr val="bg1"/>
                </a:solidFill>
                <a:latin typeface="Calibri" pitchFamily="34" charset="0"/>
              </a:rPr>
              <a:t>HIV Prevalence</a:t>
            </a:r>
            <a:endParaRPr lang="en-US" sz="4400" b="1" dirty="0">
              <a:solidFill>
                <a:schemeClr val="bg1"/>
              </a:solidFill>
              <a:latin typeface="Calibri" pitchFamily="34" charset="0"/>
            </a:endParaRPr>
          </a:p>
        </p:txBody>
      </p:sp>
      <p:sp>
        <p:nvSpPr>
          <p:cNvPr id="4" name="TextBox 3"/>
          <p:cNvSpPr txBox="1"/>
          <p:nvPr/>
        </p:nvSpPr>
        <p:spPr>
          <a:xfrm>
            <a:off x="6490253" y="1554344"/>
            <a:ext cx="2653747" cy="923330"/>
          </a:xfrm>
          <a:prstGeom prst="rect">
            <a:avLst/>
          </a:prstGeom>
          <a:noFill/>
        </p:spPr>
        <p:txBody>
          <a:bodyPr wrap="square" rtlCol="0">
            <a:spAutoFit/>
          </a:bodyPr>
          <a:lstStyle/>
          <a:p>
            <a:pPr algn="ctr"/>
            <a:r>
              <a:rPr lang="en-US" b="1" i="1" dirty="0" smtClean="0">
                <a:solidFill>
                  <a:schemeClr val="bg1"/>
                </a:solidFill>
              </a:rPr>
              <a:t>Follow along on Twitter!</a:t>
            </a:r>
            <a:br>
              <a:rPr lang="en-US" b="1" i="1" dirty="0" smtClean="0">
                <a:solidFill>
                  <a:schemeClr val="bg1"/>
                </a:solidFill>
              </a:rPr>
            </a:br>
            <a:r>
              <a:rPr lang="en-US" b="1" i="1" dirty="0" smtClean="0">
                <a:solidFill>
                  <a:schemeClr val="bg1"/>
                </a:solidFill>
              </a:rPr>
              <a:t>#</a:t>
            </a:r>
            <a:r>
              <a:rPr lang="en-US" b="1" i="1" dirty="0" err="1" smtClean="0">
                <a:solidFill>
                  <a:schemeClr val="bg1"/>
                </a:solidFill>
              </a:rPr>
              <a:t>MalawiDHS</a:t>
            </a:r>
            <a:r>
              <a:rPr lang="en-US" b="1" i="1" dirty="0" smtClean="0">
                <a:solidFill>
                  <a:schemeClr val="bg1"/>
                </a:solidFill>
              </a:rPr>
              <a:t/>
            </a:r>
            <a:br>
              <a:rPr lang="en-US" b="1" i="1" dirty="0" smtClean="0">
                <a:solidFill>
                  <a:schemeClr val="bg1"/>
                </a:solidFill>
              </a:rPr>
            </a:br>
            <a:r>
              <a:rPr lang="en-US" b="1" i="1" dirty="0" smtClean="0">
                <a:solidFill>
                  <a:schemeClr val="bg1"/>
                </a:solidFill>
              </a:rPr>
              <a:t>@DHSprogram</a:t>
            </a:r>
            <a:endParaRPr lang="en-US" b="1" i="1" dirty="0">
              <a:solidFill>
                <a:schemeClr val="bg1"/>
              </a:solidFill>
            </a:endParaRPr>
          </a:p>
        </p:txBody>
      </p:sp>
    </p:spTree>
    <p:extLst>
      <p:ext uri="{BB962C8B-B14F-4D97-AF65-F5344CB8AC3E}">
        <p14:creationId xmlns:p14="http://schemas.microsoft.com/office/powerpoint/2010/main" val="668298217"/>
      </p:ext>
    </p:extLst>
  </p:cSld>
  <p:clrMapOvr>
    <a:masterClrMapping/>
  </p:clrMapOvr>
  <p:timing>
    <p:tnLst>
      <p:par>
        <p:cTn id="1" dur="indefinite" restart="never" nodeType="tmRoot"/>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HIV Testing Response Rates</a:t>
            </a:r>
            <a:endParaRPr lang="en-US" sz="4200" dirty="0"/>
          </a:p>
        </p:txBody>
      </p:sp>
      <p:graphicFrame>
        <p:nvGraphicFramePr>
          <p:cNvPr id="11" name="Content Placeholder 10"/>
          <p:cNvGraphicFramePr>
            <a:graphicFrameLocks noGrp="1"/>
          </p:cNvGraphicFramePr>
          <p:nvPr>
            <p:ph idx="1"/>
            <p:extLst/>
          </p:nvPr>
        </p:nvGraphicFramePr>
        <p:xfrm>
          <a:off x="457200" y="1587500"/>
          <a:ext cx="8242300" cy="5270500"/>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091824"/>
            <a:ext cx="9144000" cy="381000"/>
          </a:xfrm>
          <a:prstGeom prst="rect">
            <a:avLst/>
          </a:prstGeom>
          <a:noFill/>
        </p:spPr>
        <p:txBody>
          <a:bodyPr wrap="square" rtlCol="0">
            <a:spAutoFit/>
          </a:bodyPr>
          <a:lstStyle/>
          <a:p>
            <a:pPr algn="ctr"/>
            <a:r>
              <a:rPr lang="en-US" i="1" dirty="0" smtClean="0">
                <a:latin typeface="+mn-lt"/>
              </a:rPr>
              <a:t>Percent of women age 15-49 and men age 15-49 tested for HIV</a:t>
            </a:r>
            <a:endParaRPr lang="en-US" i="1" dirty="0">
              <a:latin typeface="+mn-lt"/>
            </a:endParaRPr>
          </a:p>
        </p:txBody>
      </p:sp>
    </p:spTree>
    <p:extLst>
      <p:ext uri="{BB962C8B-B14F-4D97-AF65-F5344CB8AC3E}">
        <p14:creationId xmlns:p14="http://schemas.microsoft.com/office/powerpoint/2010/main" val="1361051146"/>
      </p:ext>
    </p:extLst>
  </p:cSld>
  <p:clrMapOvr>
    <a:masterClrMapping/>
  </p:clrMapOvr>
  <p:timing>
    <p:tnLst>
      <p:par>
        <p:cTn id="1" dur="indefinite" restart="never" nodeType="tmRoot"/>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HIV Prevalence by Residence</a:t>
            </a:r>
            <a:endParaRPr lang="en-US" sz="4200" dirty="0"/>
          </a:p>
        </p:txBody>
      </p:sp>
      <p:graphicFrame>
        <p:nvGraphicFramePr>
          <p:cNvPr id="11" name="Content Placeholder 10"/>
          <p:cNvGraphicFramePr>
            <a:graphicFrameLocks noGrp="1"/>
          </p:cNvGraphicFramePr>
          <p:nvPr>
            <p:ph idx="1"/>
            <p:extLst/>
          </p:nvPr>
        </p:nvGraphicFramePr>
        <p:xfrm>
          <a:off x="508000" y="1568360"/>
          <a:ext cx="8191500" cy="5289639"/>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123860"/>
            <a:ext cx="9144000" cy="381000"/>
          </a:xfrm>
          <a:prstGeom prst="rect">
            <a:avLst/>
          </a:prstGeom>
          <a:noFill/>
        </p:spPr>
        <p:txBody>
          <a:bodyPr wrap="square" rtlCol="0">
            <a:spAutoFit/>
          </a:bodyPr>
          <a:lstStyle/>
          <a:p>
            <a:pPr algn="ctr"/>
            <a:r>
              <a:rPr lang="en-US" i="1" dirty="0" smtClean="0">
                <a:latin typeface="+mn-lt"/>
              </a:rPr>
              <a:t>Percent of women and men age 15-49 who are HIV positive</a:t>
            </a:r>
            <a:endParaRPr lang="en-US" i="1" dirty="0">
              <a:latin typeface="+mn-lt"/>
            </a:endParaRPr>
          </a:p>
        </p:txBody>
      </p:sp>
    </p:spTree>
    <p:extLst>
      <p:ext uri="{BB962C8B-B14F-4D97-AF65-F5344CB8AC3E}">
        <p14:creationId xmlns:p14="http://schemas.microsoft.com/office/powerpoint/2010/main" val="3497739422"/>
      </p:ext>
    </p:extLst>
  </p:cSld>
  <p:clrMapOvr>
    <a:masterClrMapping/>
  </p:clrMapOvr>
  <p:timing>
    <p:tnLst>
      <p:par>
        <p:cTn id="1" dur="indefinite" restart="never" nodeType="tmRoot"/>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HIV Prevalence by Education</a:t>
            </a:r>
            <a:endParaRPr lang="en-US" sz="4200" dirty="0"/>
          </a:p>
        </p:txBody>
      </p:sp>
      <p:graphicFrame>
        <p:nvGraphicFramePr>
          <p:cNvPr id="11" name="Content Placeholder 10"/>
          <p:cNvGraphicFramePr>
            <a:graphicFrameLocks noGrp="1"/>
          </p:cNvGraphicFramePr>
          <p:nvPr>
            <p:ph idx="1"/>
            <p:extLst/>
          </p:nvPr>
        </p:nvGraphicFramePr>
        <p:xfrm>
          <a:off x="482600" y="1568360"/>
          <a:ext cx="8229600" cy="5289639"/>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123860"/>
            <a:ext cx="9144000" cy="381000"/>
          </a:xfrm>
          <a:prstGeom prst="rect">
            <a:avLst/>
          </a:prstGeom>
          <a:noFill/>
        </p:spPr>
        <p:txBody>
          <a:bodyPr wrap="square" rtlCol="0">
            <a:spAutoFit/>
          </a:bodyPr>
          <a:lstStyle/>
          <a:p>
            <a:pPr algn="ctr"/>
            <a:r>
              <a:rPr lang="en-US" i="1" dirty="0" smtClean="0">
                <a:latin typeface="+mn-lt"/>
              </a:rPr>
              <a:t>Percent of women and men age 15-49 who are HIV positive</a:t>
            </a:r>
            <a:endParaRPr lang="en-US" i="1" dirty="0">
              <a:latin typeface="+mn-lt"/>
            </a:endParaRPr>
          </a:p>
        </p:txBody>
      </p:sp>
    </p:spTree>
    <p:extLst>
      <p:ext uri="{BB962C8B-B14F-4D97-AF65-F5344CB8AC3E}">
        <p14:creationId xmlns:p14="http://schemas.microsoft.com/office/powerpoint/2010/main" val="3587945778"/>
      </p:ext>
    </p:extLst>
  </p:cSld>
  <p:clrMapOvr>
    <a:masterClrMapping/>
  </p:clrMapOvr>
  <p:timing>
    <p:tnLst>
      <p:par>
        <p:cTn id="1" dur="indefinite" restart="never" nodeType="tmRoot"/>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HIV Prevalence by Wealth</a:t>
            </a:r>
            <a:endParaRPr lang="en-US" sz="4200" dirty="0"/>
          </a:p>
        </p:txBody>
      </p:sp>
      <p:graphicFrame>
        <p:nvGraphicFramePr>
          <p:cNvPr id="11" name="Content Placeholder 10"/>
          <p:cNvGraphicFramePr>
            <a:graphicFrameLocks noGrp="1"/>
          </p:cNvGraphicFramePr>
          <p:nvPr>
            <p:ph idx="1"/>
            <p:extLst/>
          </p:nvPr>
        </p:nvGraphicFramePr>
        <p:xfrm>
          <a:off x="457200" y="1568360"/>
          <a:ext cx="8255000" cy="4527640"/>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123860"/>
            <a:ext cx="9144000" cy="381000"/>
          </a:xfrm>
          <a:prstGeom prst="rect">
            <a:avLst/>
          </a:prstGeom>
          <a:noFill/>
        </p:spPr>
        <p:txBody>
          <a:bodyPr wrap="square" rtlCol="0">
            <a:spAutoFit/>
          </a:bodyPr>
          <a:lstStyle/>
          <a:p>
            <a:pPr algn="ctr"/>
            <a:r>
              <a:rPr lang="en-US" i="1" dirty="0" smtClean="0">
                <a:latin typeface="+mn-lt"/>
              </a:rPr>
              <a:t>Percent of women and men age 15-49 who are HIV positive</a:t>
            </a:r>
            <a:endParaRPr lang="en-US" i="1" dirty="0">
              <a:latin typeface="+mn-lt"/>
            </a:endParaRPr>
          </a:p>
        </p:txBody>
      </p:sp>
      <p:sp>
        <p:nvSpPr>
          <p:cNvPr id="5" name="TextBox 4"/>
          <p:cNvSpPr txBox="1"/>
          <p:nvPr/>
        </p:nvSpPr>
        <p:spPr>
          <a:xfrm>
            <a:off x="628650" y="6199641"/>
            <a:ext cx="1981200" cy="646331"/>
          </a:xfrm>
          <a:prstGeom prst="rect">
            <a:avLst/>
          </a:prstGeom>
          <a:noFill/>
        </p:spPr>
        <p:txBody>
          <a:bodyPr wrap="square" rtlCol="0">
            <a:spAutoFit/>
          </a:bodyPr>
          <a:lstStyle/>
          <a:p>
            <a:pPr algn="ctr"/>
            <a:r>
              <a:rPr lang="en-US" dirty="0" smtClean="0"/>
              <a:t>Poorest households</a:t>
            </a:r>
            <a:endParaRPr lang="en-US" dirty="0"/>
          </a:p>
        </p:txBody>
      </p:sp>
      <p:sp>
        <p:nvSpPr>
          <p:cNvPr id="6" name="TextBox 5"/>
          <p:cNvSpPr txBox="1"/>
          <p:nvPr/>
        </p:nvSpPr>
        <p:spPr>
          <a:xfrm>
            <a:off x="6534150" y="6199641"/>
            <a:ext cx="1981200" cy="646331"/>
          </a:xfrm>
          <a:prstGeom prst="rect">
            <a:avLst/>
          </a:prstGeom>
          <a:noFill/>
        </p:spPr>
        <p:txBody>
          <a:bodyPr wrap="square" rtlCol="0">
            <a:spAutoFit/>
          </a:bodyPr>
          <a:lstStyle/>
          <a:p>
            <a:pPr algn="ctr"/>
            <a:r>
              <a:rPr lang="en-US" dirty="0" smtClean="0"/>
              <a:t>Wealthiest households</a:t>
            </a:r>
            <a:endParaRPr lang="en-US" dirty="0"/>
          </a:p>
        </p:txBody>
      </p:sp>
      <p:sp>
        <p:nvSpPr>
          <p:cNvPr id="7" name="Notched Right Arrow 6"/>
          <p:cNvSpPr/>
          <p:nvPr/>
        </p:nvSpPr>
        <p:spPr>
          <a:xfrm>
            <a:off x="2895600" y="6388773"/>
            <a:ext cx="3352800" cy="268069"/>
          </a:xfrm>
          <a:prstGeom prst="notchedRightArrow">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1323605379"/>
      </p:ext>
    </p:extLst>
  </p:cSld>
  <p:clrMapOvr>
    <a:masterClrMapping/>
  </p:clrMapOvr>
  <p:timing>
    <p:tnLst>
      <p:par>
        <p:cTn id="1" dur="indefinite" restart="never" nodeType="tmRoot"/>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HIV Prevalence by Age</a:t>
            </a:r>
            <a:endParaRPr lang="en-US" sz="4200" dirty="0"/>
          </a:p>
        </p:txBody>
      </p:sp>
      <p:graphicFrame>
        <p:nvGraphicFramePr>
          <p:cNvPr id="11" name="Content Placeholder 10"/>
          <p:cNvGraphicFramePr>
            <a:graphicFrameLocks noGrp="1"/>
          </p:cNvGraphicFramePr>
          <p:nvPr>
            <p:ph idx="1"/>
            <p:extLst/>
          </p:nvPr>
        </p:nvGraphicFramePr>
        <p:xfrm>
          <a:off x="375903" y="1520686"/>
          <a:ext cx="8241323" cy="5337313"/>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rot="16200000">
            <a:off x="4349432" y="-3291931"/>
            <a:ext cx="461665" cy="8968446"/>
          </a:xfrm>
          <a:prstGeom prst="rect">
            <a:avLst/>
          </a:prstGeom>
          <a:noFill/>
        </p:spPr>
        <p:txBody>
          <a:bodyPr vert="vert" wrap="square">
            <a:spAutoFit/>
          </a:bodyPr>
          <a:lstStyle/>
          <a:p>
            <a:pPr algn="ctr">
              <a:defRPr/>
            </a:pPr>
            <a:r>
              <a:rPr lang="en-US" i="1" dirty="0" smtClean="0">
                <a:latin typeface="+mn-lt"/>
                <a:cs typeface="Arial" charset="0"/>
              </a:rPr>
              <a:t>Percent of women and men age 15-49 who are HIV positive</a:t>
            </a:r>
            <a:endParaRPr lang="en-US" i="1" dirty="0">
              <a:latin typeface="+mn-lt"/>
              <a:cs typeface="Arial" charset="0"/>
            </a:endParaRPr>
          </a:p>
        </p:txBody>
      </p:sp>
      <p:sp>
        <p:nvSpPr>
          <p:cNvPr id="5" name="TextBox 4"/>
          <p:cNvSpPr txBox="1"/>
          <p:nvPr/>
        </p:nvSpPr>
        <p:spPr>
          <a:xfrm>
            <a:off x="6454420" y="3533023"/>
            <a:ext cx="1543050" cy="369332"/>
          </a:xfrm>
          <a:prstGeom prst="rect">
            <a:avLst/>
          </a:prstGeom>
          <a:noFill/>
        </p:spPr>
        <p:txBody>
          <a:bodyPr wrap="square" rtlCol="0">
            <a:spAutoFit/>
          </a:bodyPr>
          <a:lstStyle/>
          <a:p>
            <a:r>
              <a:rPr lang="en-US" b="1" dirty="0" smtClean="0">
                <a:solidFill>
                  <a:schemeClr val="accent6"/>
                </a:solidFill>
              </a:rPr>
              <a:t>Women</a:t>
            </a:r>
            <a:endParaRPr lang="en-US" b="1" dirty="0">
              <a:solidFill>
                <a:schemeClr val="accent6"/>
              </a:solidFill>
            </a:endParaRPr>
          </a:p>
        </p:txBody>
      </p:sp>
      <p:sp>
        <p:nvSpPr>
          <p:cNvPr id="6" name="TextBox 5"/>
          <p:cNvSpPr txBox="1"/>
          <p:nvPr/>
        </p:nvSpPr>
        <p:spPr>
          <a:xfrm>
            <a:off x="5726655" y="5529617"/>
            <a:ext cx="2270815" cy="369332"/>
          </a:xfrm>
          <a:prstGeom prst="rect">
            <a:avLst/>
          </a:prstGeom>
          <a:noFill/>
        </p:spPr>
        <p:txBody>
          <a:bodyPr wrap="square" rtlCol="0">
            <a:spAutoFit/>
          </a:bodyPr>
          <a:lstStyle/>
          <a:p>
            <a:pPr algn="ctr"/>
            <a:r>
              <a:rPr lang="en-US" b="1" dirty="0" smtClean="0">
                <a:solidFill>
                  <a:srgbClr val="CB8155"/>
                </a:solidFill>
              </a:rPr>
              <a:t>Men</a:t>
            </a:r>
            <a:endParaRPr lang="en-US" b="1" dirty="0">
              <a:solidFill>
                <a:srgbClr val="CB8155"/>
              </a:solidFill>
            </a:endParaRPr>
          </a:p>
        </p:txBody>
      </p:sp>
    </p:spTree>
    <p:extLst>
      <p:ext uri="{BB962C8B-B14F-4D97-AF65-F5344CB8AC3E}">
        <p14:creationId xmlns:p14="http://schemas.microsoft.com/office/powerpoint/2010/main" val="774615930"/>
      </p:ext>
    </p:extLst>
  </p:cSld>
  <p:clrMapOvr>
    <a:masterClrMapping/>
  </p:clrMapOvr>
  <p:timing>
    <p:tnLst>
      <p:par>
        <p:cTn id="1" dur="indefinite" restart="never" nodeType="tmRoot"/>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4130133" cy="1287379"/>
          </a:xfrm>
        </p:spPr>
        <p:txBody>
          <a:bodyPr>
            <a:normAutofit/>
          </a:bodyPr>
          <a:lstStyle/>
          <a:p>
            <a:r>
              <a:rPr lang="en-US" sz="4200" dirty="0" smtClean="0"/>
              <a:t>HIV Prevalence </a:t>
            </a:r>
            <a:br>
              <a:rPr lang="en-US" sz="4200" dirty="0" smtClean="0"/>
            </a:br>
            <a:r>
              <a:rPr lang="en-US" sz="4200" dirty="0" smtClean="0"/>
              <a:t>by </a:t>
            </a:r>
            <a:r>
              <a:rPr lang="en-US" dirty="0" smtClean="0"/>
              <a:t>Region</a:t>
            </a:r>
            <a:endParaRPr lang="en-US" sz="4200" dirty="0"/>
          </a:p>
        </p:txBody>
      </p:sp>
      <p:sp>
        <p:nvSpPr>
          <p:cNvPr id="65" name="TextBox 64"/>
          <p:cNvSpPr txBox="1"/>
          <p:nvPr/>
        </p:nvSpPr>
        <p:spPr>
          <a:xfrm>
            <a:off x="1262438" y="2080219"/>
            <a:ext cx="1605255" cy="954107"/>
          </a:xfrm>
          <a:prstGeom prst="rect">
            <a:avLst/>
          </a:prstGeom>
          <a:noFill/>
        </p:spPr>
        <p:txBody>
          <a:bodyPr wrap="square" rtlCol="0">
            <a:spAutoFit/>
          </a:bodyPr>
          <a:lstStyle/>
          <a:p>
            <a:pPr algn="ctr"/>
            <a:r>
              <a:rPr lang="en-US" sz="2800" b="1" dirty="0" smtClean="0">
                <a:latin typeface="Calibri (Headings)"/>
              </a:rPr>
              <a:t>Malawi</a:t>
            </a:r>
          </a:p>
          <a:p>
            <a:pPr algn="ctr"/>
            <a:r>
              <a:rPr lang="en-US" sz="2800" b="1" dirty="0" smtClean="0">
                <a:latin typeface="Calibri (Headings)"/>
              </a:rPr>
              <a:t>8.8%</a:t>
            </a:r>
            <a:endParaRPr lang="en-US" sz="2800" b="1" dirty="0">
              <a:latin typeface="Calibri (Headings)"/>
            </a:endParaRPr>
          </a:p>
        </p:txBody>
      </p:sp>
      <p:sp>
        <p:nvSpPr>
          <p:cNvPr id="73" name="Text Box 34"/>
          <p:cNvSpPr txBox="1">
            <a:spLocks noChangeArrowheads="1"/>
          </p:cNvSpPr>
          <p:nvPr/>
        </p:nvSpPr>
        <p:spPr bwMode="auto">
          <a:xfrm>
            <a:off x="0" y="1217108"/>
            <a:ext cx="4130133"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i="1" dirty="0"/>
              <a:t>Percent of women and men age 15-49 who are </a:t>
            </a:r>
            <a:r>
              <a:rPr lang="en-US" i="1" dirty="0" smtClean="0"/>
              <a:t>HIV positive</a:t>
            </a:r>
            <a:endParaRPr lang="en-US" i="1" dirty="0"/>
          </a:p>
        </p:txBody>
      </p:sp>
      <p:sp>
        <p:nvSpPr>
          <p:cNvPr id="12" name="Freeform 5"/>
          <p:cNvSpPr>
            <a:spLocks/>
          </p:cNvSpPr>
          <p:nvPr/>
        </p:nvSpPr>
        <p:spPr bwMode="auto">
          <a:xfrm>
            <a:off x="5416909" y="2532017"/>
            <a:ext cx="1837413" cy="2533509"/>
          </a:xfrm>
          <a:custGeom>
            <a:avLst/>
            <a:gdLst>
              <a:gd name="T0" fmla="*/ 556 w 1040"/>
              <a:gd name="T1" fmla="*/ 24 h 1434"/>
              <a:gd name="T2" fmla="*/ 589 w 1040"/>
              <a:gd name="T3" fmla="*/ 35 h 1434"/>
              <a:gd name="T4" fmla="*/ 781 w 1040"/>
              <a:gd name="T5" fmla="*/ 66 h 1434"/>
              <a:gd name="T6" fmla="*/ 797 w 1040"/>
              <a:gd name="T7" fmla="*/ 152 h 1434"/>
              <a:gd name="T8" fmla="*/ 826 w 1040"/>
              <a:gd name="T9" fmla="*/ 222 h 1434"/>
              <a:gd name="T10" fmla="*/ 840 w 1040"/>
              <a:gd name="T11" fmla="*/ 312 h 1434"/>
              <a:gd name="T12" fmla="*/ 849 w 1040"/>
              <a:gd name="T13" fmla="*/ 403 h 1434"/>
              <a:gd name="T14" fmla="*/ 854 w 1040"/>
              <a:gd name="T15" fmla="*/ 493 h 1434"/>
              <a:gd name="T16" fmla="*/ 876 w 1040"/>
              <a:gd name="T17" fmla="*/ 568 h 1434"/>
              <a:gd name="T18" fmla="*/ 929 w 1040"/>
              <a:gd name="T19" fmla="*/ 975 h 1434"/>
              <a:gd name="T20" fmla="*/ 936 w 1040"/>
              <a:gd name="T21" fmla="*/ 1018 h 1434"/>
              <a:gd name="T22" fmla="*/ 943 w 1040"/>
              <a:gd name="T23" fmla="*/ 1059 h 1434"/>
              <a:gd name="T24" fmla="*/ 952 w 1040"/>
              <a:gd name="T25" fmla="*/ 1095 h 1434"/>
              <a:gd name="T26" fmla="*/ 981 w 1040"/>
              <a:gd name="T27" fmla="*/ 1124 h 1434"/>
              <a:gd name="T28" fmla="*/ 1015 w 1040"/>
              <a:gd name="T29" fmla="*/ 1155 h 1434"/>
              <a:gd name="T30" fmla="*/ 1038 w 1040"/>
              <a:gd name="T31" fmla="*/ 1186 h 1434"/>
              <a:gd name="T32" fmla="*/ 1033 w 1040"/>
              <a:gd name="T33" fmla="*/ 1226 h 1434"/>
              <a:gd name="T34" fmla="*/ 1010 w 1040"/>
              <a:gd name="T35" fmla="*/ 1248 h 1434"/>
              <a:gd name="T36" fmla="*/ 1007 w 1040"/>
              <a:gd name="T37" fmla="*/ 1291 h 1434"/>
              <a:gd name="T38" fmla="*/ 993 w 1040"/>
              <a:gd name="T39" fmla="*/ 1341 h 1434"/>
              <a:gd name="T40" fmla="*/ 981 w 1040"/>
              <a:gd name="T41" fmla="*/ 1388 h 1434"/>
              <a:gd name="T42" fmla="*/ 974 w 1040"/>
              <a:gd name="T43" fmla="*/ 1417 h 1434"/>
              <a:gd name="T44" fmla="*/ 964 w 1040"/>
              <a:gd name="T45" fmla="*/ 1422 h 1434"/>
              <a:gd name="T46" fmla="*/ 943 w 1040"/>
              <a:gd name="T47" fmla="*/ 1398 h 1434"/>
              <a:gd name="T48" fmla="*/ 907 w 1040"/>
              <a:gd name="T49" fmla="*/ 1391 h 1434"/>
              <a:gd name="T50" fmla="*/ 876 w 1040"/>
              <a:gd name="T51" fmla="*/ 1386 h 1434"/>
              <a:gd name="T52" fmla="*/ 857 w 1040"/>
              <a:gd name="T53" fmla="*/ 1250 h 1434"/>
              <a:gd name="T54" fmla="*/ 830 w 1040"/>
              <a:gd name="T55" fmla="*/ 1088 h 1434"/>
              <a:gd name="T56" fmla="*/ 701 w 1040"/>
              <a:gd name="T57" fmla="*/ 1030 h 1434"/>
              <a:gd name="T58" fmla="*/ 549 w 1040"/>
              <a:gd name="T59" fmla="*/ 1055 h 1434"/>
              <a:gd name="T60" fmla="*/ 456 w 1040"/>
              <a:gd name="T61" fmla="*/ 1109 h 1434"/>
              <a:gd name="T62" fmla="*/ 358 w 1040"/>
              <a:gd name="T63" fmla="*/ 1012 h 1434"/>
              <a:gd name="T64" fmla="*/ 284 w 1040"/>
              <a:gd name="T65" fmla="*/ 885 h 1434"/>
              <a:gd name="T66" fmla="*/ 201 w 1040"/>
              <a:gd name="T67" fmla="*/ 818 h 1434"/>
              <a:gd name="T68" fmla="*/ 124 w 1040"/>
              <a:gd name="T69" fmla="*/ 789 h 1434"/>
              <a:gd name="T70" fmla="*/ 53 w 1040"/>
              <a:gd name="T71" fmla="*/ 682 h 1434"/>
              <a:gd name="T72" fmla="*/ 71 w 1040"/>
              <a:gd name="T73" fmla="*/ 608 h 1434"/>
              <a:gd name="T74" fmla="*/ 150 w 1040"/>
              <a:gd name="T75" fmla="*/ 479 h 1434"/>
              <a:gd name="T76" fmla="*/ 158 w 1040"/>
              <a:gd name="T77" fmla="*/ 331 h 1434"/>
              <a:gd name="T78" fmla="*/ 174 w 1040"/>
              <a:gd name="T79" fmla="*/ 195 h 1434"/>
              <a:gd name="T80" fmla="*/ 313 w 1040"/>
              <a:gd name="T81" fmla="*/ 172 h 1434"/>
              <a:gd name="T82" fmla="*/ 411 w 1040"/>
              <a:gd name="T83" fmla="*/ 98 h 1434"/>
              <a:gd name="T84" fmla="*/ 405 w 1040"/>
              <a:gd name="T85" fmla="*/ 133 h 1434"/>
              <a:gd name="T86" fmla="*/ 396 w 1040"/>
              <a:gd name="T87" fmla="*/ 165 h 1434"/>
              <a:gd name="T88" fmla="*/ 396 w 1040"/>
              <a:gd name="T89" fmla="*/ 205 h 1434"/>
              <a:gd name="T90" fmla="*/ 415 w 1040"/>
              <a:gd name="T91" fmla="*/ 231 h 1434"/>
              <a:gd name="T92" fmla="*/ 441 w 1040"/>
              <a:gd name="T93" fmla="*/ 262 h 1434"/>
              <a:gd name="T94" fmla="*/ 472 w 1040"/>
              <a:gd name="T95" fmla="*/ 246 h 1434"/>
              <a:gd name="T96" fmla="*/ 501 w 1040"/>
              <a:gd name="T97" fmla="*/ 252 h 1434"/>
              <a:gd name="T98" fmla="*/ 535 w 1040"/>
              <a:gd name="T99" fmla="*/ 233 h 1434"/>
              <a:gd name="T100" fmla="*/ 561 w 1040"/>
              <a:gd name="T101" fmla="*/ 217 h 1434"/>
              <a:gd name="T102" fmla="*/ 590 w 1040"/>
              <a:gd name="T103" fmla="*/ 196 h 1434"/>
              <a:gd name="T104" fmla="*/ 628 w 1040"/>
              <a:gd name="T105" fmla="*/ 186 h 1434"/>
              <a:gd name="T106" fmla="*/ 642 w 1040"/>
              <a:gd name="T107" fmla="*/ 159 h 1434"/>
              <a:gd name="T108" fmla="*/ 611 w 1040"/>
              <a:gd name="T109" fmla="*/ 164 h 1434"/>
              <a:gd name="T110" fmla="*/ 578 w 1040"/>
              <a:gd name="T111" fmla="*/ 143 h 1434"/>
              <a:gd name="T112" fmla="*/ 549 w 1040"/>
              <a:gd name="T113" fmla="*/ 134 h 1434"/>
              <a:gd name="T114" fmla="*/ 544 w 1040"/>
              <a:gd name="T115" fmla="*/ 97 h 1434"/>
              <a:gd name="T116" fmla="*/ 522 w 1040"/>
              <a:gd name="T117" fmla="*/ 72 h 1434"/>
              <a:gd name="T118" fmla="*/ 489 w 1040"/>
              <a:gd name="T119" fmla="*/ 66 h 1434"/>
              <a:gd name="T120" fmla="*/ 491 w 1040"/>
              <a:gd name="T121" fmla="*/ 29 h 1434"/>
              <a:gd name="T122" fmla="*/ 518 w 1040"/>
              <a:gd name="T123" fmla="*/ 5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40" h="1434">
                <a:moveTo>
                  <a:pt x="535" y="2"/>
                </a:moveTo>
                <a:lnTo>
                  <a:pt x="537" y="2"/>
                </a:lnTo>
                <a:lnTo>
                  <a:pt x="539" y="2"/>
                </a:lnTo>
                <a:lnTo>
                  <a:pt x="537" y="2"/>
                </a:lnTo>
                <a:lnTo>
                  <a:pt x="537" y="4"/>
                </a:lnTo>
                <a:lnTo>
                  <a:pt x="537" y="5"/>
                </a:lnTo>
                <a:lnTo>
                  <a:pt x="537" y="7"/>
                </a:lnTo>
                <a:lnTo>
                  <a:pt x="537" y="9"/>
                </a:lnTo>
                <a:lnTo>
                  <a:pt x="537" y="11"/>
                </a:lnTo>
                <a:lnTo>
                  <a:pt x="539" y="11"/>
                </a:lnTo>
                <a:lnTo>
                  <a:pt x="539" y="12"/>
                </a:lnTo>
                <a:lnTo>
                  <a:pt x="540" y="12"/>
                </a:lnTo>
                <a:lnTo>
                  <a:pt x="539" y="12"/>
                </a:lnTo>
                <a:lnTo>
                  <a:pt x="539" y="14"/>
                </a:lnTo>
                <a:lnTo>
                  <a:pt x="540" y="14"/>
                </a:lnTo>
                <a:lnTo>
                  <a:pt x="540" y="16"/>
                </a:lnTo>
                <a:lnTo>
                  <a:pt x="542" y="16"/>
                </a:lnTo>
                <a:lnTo>
                  <a:pt x="544" y="16"/>
                </a:lnTo>
                <a:lnTo>
                  <a:pt x="544" y="14"/>
                </a:lnTo>
                <a:lnTo>
                  <a:pt x="544" y="12"/>
                </a:lnTo>
                <a:lnTo>
                  <a:pt x="546" y="12"/>
                </a:lnTo>
                <a:lnTo>
                  <a:pt x="546" y="14"/>
                </a:lnTo>
                <a:lnTo>
                  <a:pt x="547" y="16"/>
                </a:lnTo>
                <a:lnTo>
                  <a:pt x="547" y="14"/>
                </a:lnTo>
                <a:lnTo>
                  <a:pt x="549" y="14"/>
                </a:lnTo>
                <a:lnTo>
                  <a:pt x="551" y="14"/>
                </a:lnTo>
                <a:lnTo>
                  <a:pt x="551" y="16"/>
                </a:lnTo>
                <a:lnTo>
                  <a:pt x="553" y="16"/>
                </a:lnTo>
                <a:lnTo>
                  <a:pt x="554" y="16"/>
                </a:lnTo>
                <a:lnTo>
                  <a:pt x="554" y="17"/>
                </a:lnTo>
                <a:lnTo>
                  <a:pt x="554" y="19"/>
                </a:lnTo>
                <a:lnTo>
                  <a:pt x="556" y="21"/>
                </a:lnTo>
                <a:lnTo>
                  <a:pt x="556" y="23"/>
                </a:lnTo>
                <a:lnTo>
                  <a:pt x="556" y="24"/>
                </a:lnTo>
                <a:lnTo>
                  <a:pt x="558" y="24"/>
                </a:lnTo>
                <a:lnTo>
                  <a:pt x="558" y="26"/>
                </a:lnTo>
                <a:lnTo>
                  <a:pt x="558" y="24"/>
                </a:lnTo>
                <a:lnTo>
                  <a:pt x="559" y="24"/>
                </a:lnTo>
                <a:lnTo>
                  <a:pt x="559" y="23"/>
                </a:lnTo>
                <a:lnTo>
                  <a:pt x="559" y="24"/>
                </a:lnTo>
                <a:lnTo>
                  <a:pt x="561" y="24"/>
                </a:lnTo>
                <a:lnTo>
                  <a:pt x="563" y="24"/>
                </a:lnTo>
                <a:lnTo>
                  <a:pt x="565" y="24"/>
                </a:lnTo>
                <a:lnTo>
                  <a:pt x="566" y="24"/>
                </a:lnTo>
                <a:lnTo>
                  <a:pt x="568" y="24"/>
                </a:lnTo>
                <a:lnTo>
                  <a:pt x="570" y="24"/>
                </a:lnTo>
                <a:lnTo>
                  <a:pt x="570" y="26"/>
                </a:lnTo>
                <a:lnTo>
                  <a:pt x="571" y="26"/>
                </a:lnTo>
                <a:lnTo>
                  <a:pt x="573" y="26"/>
                </a:lnTo>
                <a:lnTo>
                  <a:pt x="575" y="26"/>
                </a:lnTo>
                <a:lnTo>
                  <a:pt x="577" y="26"/>
                </a:lnTo>
                <a:lnTo>
                  <a:pt x="578" y="26"/>
                </a:lnTo>
                <a:lnTo>
                  <a:pt x="578" y="28"/>
                </a:lnTo>
                <a:lnTo>
                  <a:pt x="578" y="29"/>
                </a:lnTo>
                <a:lnTo>
                  <a:pt x="580" y="29"/>
                </a:lnTo>
                <a:lnTo>
                  <a:pt x="582" y="29"/>
                </a:lnTo>
                <a:lnTo>
                  <a:pt x="582" y="31"/>
                </a:lnTo>
                <a:lnTo>
                  <a:pt x="584" y="31"/>
                </a:lnTo>
                <a:lnTo>
                  <a:pt x="582" y="31"/>
                </a:lnTo>
                <a:lnTo>
                  <a:pt x="582" y="29"/>
                </a:lnTo>
                <a:lnTo>
                  <a:pt x="584" y="29"/>
                </a:lnTo>
                <a:lnTo>
                  <a:pt x="585" y="29"/>
                </a:lnTo>
                <a:lnTo>
                  <a:pt x="585" y="31"/>
                </a:lnTo>
                <a:lnTo>
                  <a:pt x="584" y="31"/>
                </a:lnTo>
                <a:lnTo>
                  <a:pt x="584" y="33"/>
                </a:lnTo>
                <a:lnTo>
                  <a:pt x="585" y="33"/>
                </a:lnTo>
                <a:lnTo>
                  <a:pt x="587" y="35"/>
                </a:lnTo>
                <a:lnTo>
                  <a:pt x="589" y="35"/>
                </a:lnTo>
                <a:lnTo>
                  <a:pt x="590" y="35"/>
                </a:lnTo>
                <a:lnTo>
                  <a:pt x="590" y="33"/>
                </a:lnTo>
                <a:lnTo>
                  <a:pt x="590" y="31"/>
                </a:lnTo>
                <a:lnTo>
                  <a:pt x="592" y="31"/>
                </a:lnTo>
                <a:lnTo>
                  <a:pt x="594" y="31"/>
                </a:lnTo>
                <a:lnTo>
                  <a:pt x="594" y="29"/>
                </a:lnTo>
                <a:lnTo>
                  <a:pt x="596" y="29"/>
                </a:lnTo>
                <a:lnTo>
                  <a:pt x="597" y="29"/>
                </a:lnTo>
                <a:lnTo>
                  <a:pt x="597" y="31"/>
                </a:lnTo>
                <a:lnTo>
                  <a:pt x="599" y="31"/>
                </a:lnTo>
                <a:lnTo>
                  <a:pt x="599" y="33"/>
                </a:lnTo>
                <a:lnTo>
                  <a:pt x="601" y="33"/>
                </a:lnTo>
                <a:lnTo>
                  <a:pt x="602" y="33"/>
                </a:lnTo>
                <a:lnTo>
                  <a:pt x="601" y="33"/>
                </a:lnTo>
                <a:lnTo>
                  <a:pt x="602" y="33"/>
                </a:lnTo>
                <a:lnTo>
                  <a:pt x="604" y="33"/>
                </a:lnTo>
                <a:lnTo>
                  <a:pt x="604" y="35"/>
                </a:lnTo>
                <a:lnTo>
                  <a:pt x="606" y="35"/>
                </a:lnTo>
                <a:lnTo>
                  <a:pt x="608" y="35"/>
                </a:lnTo>
                <a:lnTo>
                  <a:pt x="766" y="36"/>
                </a:lnTo>
                <a:lnTo>
                  <a:pt x="768" y="40"/>
                </a:lnTo>
                <a:lnTo>
                  <a:pt x="769" y="43"/>
                </a:lnTo>
                <a:lnTo>
                  <a:pt x="769" y="45"/>
                </a:lnTo>
                <a:lnTo>
                  <a:pt x="769" y="47"/>
                </a:lnTo>
                <a:lnTo>
                  <a:pt x="771" y="48"/>
                </a:lnTo>
                <a:lnTo>
                  <a:pt x="771" y="50"/>
                </a:lnTo>
                <a:lnTo>
                  <a:pt x="773" y="52"/>
                </a:lnTo>
                <a:lnTo>
                  <a:pt x="775" y="54"/>
                </a:lnTo>
                <a:lnTo>
                  <a:pt x="775" y="55"/>
                </a:lnTo>
                <a:lnTo>
                  <a:pt x="776" y="57"/>
                </a:lnTo>
                <a:lnTo>
                  <a:pt x="778" y="60"/>
                </a:lnTo>
                <a:lnTo>
                  <a:pt x="778" y="62"/>
                </a:lnTo>
                <a:lnTo>
                  <a:pt x="780" y="64"/>
                </a:lnTo>
                <a:lnTo>
                  <a:pt x="781" y="66"/>
                </a:lnTo>
                <a:lnTo>
                  <a:pt x="781" y="67"/>
                </a:lnTo>
                <a:lnTo>
                  <a:pt x="781" y="71"/>
                </a:lnTo>
                <a:lnTo>
                  <a:pt x="781" y="72"/>
                </a:lnTo>
                <a:lnTo>
                  <a:pt x="783" y="76"/>
                </a:lnTo>
                <a:lnTo>
                  <a:pt x="783" y="79"/>
                </a:lnTo>
                <a:lnTo>
                  <a:pt x="783" y="81"/>
                </a:lnTo>
                <a:lnTo>
                  <a:pt x="783" y="85"/>
                </a:lnTo>
                <a:lnTo>
                  <a:pt x="783" y="88"/>
                </a:lnTo>
                <a:lnTo>
                  <a:pt x="783" y="90"/>
                </a:lnTo>
                <a:lnTo>
                  <a:pt x="785" y="93"/>
                </a:lnTo>
                <a:lnTo>
                  <a:pt x="785" y="95"/>
                </a:lnTo>
                <a:lnTo>
                  <a:pt x="785" y="98"/>
                </a:lnTo>
                <a:lnTo>
                  <a:pt x="787" y="100"/>
                </a:lnTo>
                <a:lnTo>
                  <a:pt x="787" y="102"/>
                </a:lnTo>
                <a:lnTo>
                  <a:pt x="787" y="105"/>
                </a:lnTo>
                <a:lnTo>
                  <a:pt x="788" y="107"/>
                </a:lnTo>
                <a:lnTo>
                  <a:pt x="788" y="109"/>
                </a:lnTo>
                <a:lnTo>
                  <a:pt x="788" y="112"/>
                </a:lnTo>
                <a:lnTo>
                  <a:pt x="790" y="114"/>
                </a:lnTo>
                <a:lnTo>
                  <a:pt x="790" y="117"/>
                </a:lnTo>
                <a:lnTo>
                  <a:pt x="790" y="119"/>
                </a:lnTo>
                <a:lnTo>
                  <a:pt x="792" y="122"/>
                </a:lnTo>
                <a:lnTo>
                  <a:pt x="792" y="124"/>
                </a:lnTo>
                <a:lnTo>
                  <a:pt x="792" y="128"/>
                </a:lnTo>
                <a:lnTo>
                  <a:pt x="793" y="129"/>
                </a:lnTo>
                <a:lnTo>
                  <a:pt x="793" y="131"/>
                </a:lnTo>
                <a:lnTo>
                  <a:pt x="793" y="134"/>
                </a:lnTo>
                <a:lnTo>
                  <a:pt x="795" y="136"/>
                </a:lnTo>
                <a:lnTo>
                  <a:pt x="795" y="140"/>
                </a:lnTo>
                <a:lnTo>
                  <a:pt x="795" y="141"/>
                </a:lnTo>
                <a:lnTo>
                  <a:pt x="797" y="145"/>
                </a:lnTo>
                <a:lnTo>
                  <a:pt x="797" y="147"/>
                </a:lnTo>
                <a:lnTo>
                  <a:pt x="797" y="148"/>
                </a:lnTo>
                <a:lnTo>
                  <a:pt x="797" y="152"/>
                </a:lnTo>
                <a:lnTo>
                  <a:pt x="799" y="153"/>
                </a:lnTo>
                <a:lnTo>
                  <a:pt x="799" y="155"/>
                </a:lnTo>
                <a:lnTo>
                  <a:pt x="799" y="157"/>
                </a:lnTo>
                <a:lnTo>
                  <a:pt x="800" y="159"/>
                </a:lnTo>
                <a:lnTo>
                  <a:pt x="800" y="162"/>
                </a:lnTo>
                <a:lnTo>
                  <a:pt x="800" y="164"/>
                </a:lnTo>
                <a:lnTo>
                  <a:pt x="802" y="165"/>
                </a:lnTo>
                <a:lnTo>
                  <a:pt x="802" y="169"/>
                </a:lnTo>
                <a:lnTo>
                  <a:pt x="804" y="171"/>
                </a:lnTo>
                <a:lnTo>
                  <a:pt x="804" y="172"/>
                </a:lnTo>
                <a:lnTo>
                  <a:pt x="806" y="174"/>
                </a:lnTo>
                <a:lnTo>
                  <a:pt x="806" y="177"/>
                </a:lnTo>
                <a:lnTo>
                  <a:pt x="807" y="179"/>
                </a:lnTo>
                <a:lnTo>
                  <a:pt x="807" y="181"/>
                </a:lnTo>
                <a:lnTo>
                  <a:pt x="807" y="184"/>
                </a:lnTo>
                <a:lnTo>
                  <a:pt x="809" y="186"/>
                </a:lnTo>
                <a:lnTo>
                  <a:pt x="809" y="188"/>
                </a:lnTo>
                <a:lnTo>
                  <a:pt x="811" y="191"/>
                </a:lnTo>
                <a:lnTo>
                  <a:pt x="811" y="193"/>
                </a:lnTo>
                <a:lnTo>
                  <a:pt x="812" y="195"/>
                </a:lnTo>
                <a:lnTo>
                  <a:pt x="812" y="196"/>
                </a:lnTo>
                <a:lnTo>
                  <a:pt x="814" y="198"/>
                </a:lnTo>
                <a:lnTo>
                  <a:pt x="814" y="202"/>
                </a:lnTo>
                <a:lnTo>
                  <a:pt x="816" y="203"/>
                </a:lnTo>
                <a:lnTo>
                  <a:pt x="818" y="205"/>
                </a:lnTo>
                <a:lnTo>
                  <a:pt x="819" y="207"/>
                </a:lnTo>
                <a:lnTo>
                  <a:pt x="819" y="208"/>
                </a:lnTo>
                <a:lnTo>
                  <a:pt x="821" y="210"/>
                </a:lnTo>
                <a:lnTo>
                  <a:pt x="823" y="212"/>
                </a:lnTo>
                <a:lnTo>
                  <a:pt x="823" y="214"/>
                </a:lnTo>
                <a:lnTo>
                  <a:pt x="824" y="217"/>
                </a:lnTo>
                <a:lnTo>
                  <a:pt x="824" y="219"/>
                </a:lnTo>
                <a:lnTo>
                  <a:pt x="826" y="221"/>
                </a:lnTo>
                <a:lnTo>
                  <a:pt x="826" y="222"/>
                </a:lnTo>
                <a:lnTo>
                  <a:pt x="828" y="224"/>
                </a:lnTo>
                <a:lnTo>
                  <a:pt x="828" y="227"/>
                </a:lnTo>
                <a:lnTo>
                  <a:pt x="828" y="229"/>
                </a:lnTo>
                <a:lnTo>
                  <a:pt x="830" y="233"/>
                </a:lnTo>
                <a:lnTo>
                  <a:pt x="830" y="234"/>
                </a:lnTo>
                <a:lnTo>
                  <a:pt x="831" y="236"/>
                </a:lnTo>
                <a:lnTo>
                  <a:pt x="831" y="239"/>
                </a:lnTo>
                <a:lnTo>
                  <a:pt x="831" y="241"/>
                </a:lnTo>
                <a:lnTo>
                  <a:pt x="831" y="243"/>
                </a:lnTo>
                <a:lnTo>
                  <a:pt x="833" y="245"/>
                </a:lnTo>
                <a:lnTo>
                  <a:pt x="833" y="248"/>
                </a:lnTo>
                <a:lnTo>
                  <a:pt x="835" y="250"/>
                </a:lnTo>
                <a:lnTo>
                  <a:pt x="835" y="252"/>
                </a:lnTo>
                <a:lnTo>
                  <a:pt x="835" y="255"/>
                </a:lnTo>
                <a:lnTo>
                  <a:pt x="835" y="258"/>
                </a:lnTo>
                <a:lnTo>
                  <a:pt x="835" y="260"/>
                </a:lnTo>
                <a:lnTo>
                  <a:pt x="835" y="265"/>
                </a:lnTo>
                <a:lnTo>
                  <a:pt x="836" y="267"/>
                </a:lnTo>
                <a:lnTo>
                  <a:pt x="836" y="270"/>
                </a:lnTo>
                <a:lnTo>
                  <a:pt x="838" y="272"/>
                </a:lnTo>
                <a:lnTo>
                  <a:pt x="838" y="276"/>
                </a:lnTo>
                <a:lnTo>
                  <a:pt x="838" y="277"/>
                </a:lnTo>
                <a:lnTo>
                  <a:pt x="838" y="281"/>
                </a:lnTo>
                <a:lnTo>
                  <a:pt x="838" y="283"/>
                </a:lnTo>
                <a:lnTo>
                  <a:pt x="838" y="286"/>
                </a:lnTo>
                <a:lnTo>
                  <a:pt x="838" y="289"/>
                </a:lnTo>
                <a:lnTo>
                  <a:pt x="838" y="291"/>
                </a:lnTo>
                <a:lnTo>
                  <a:pt x="840" y="295"/>
                </a:lnTo>
                <a:lnTo>
                  <a:pt x="840" y="298"/>
                </a:lnTo>
                <a:lnTo>
                  <a:pt x="840" y="301"/>
                </a:lnTo>
                <a:lnTo>
                  <a:pt x="840" y="303"/>
                </a:lnTo>
                <a:lnTo>
                  <a:pt x="840" y="307"/>
                </a:lnTo>
                <a:lnTo>
                  <a:pt x="840" y="310"/>
                </a:lnTo>
                <a:lnTo>
                  <a:pt x="840" y="312"/>
                </a:lnTo>
                <a:lnTo>
                  <a:pt x="840" y="315"/>
                </a:lnTo>
                <a:lnTo>
                  <a:pt x="840" y="319"/>
                </a:lnTo>
                <a:lnTo>
                  <a:pt x="840" y="320"/>
                </a:lnTo>
                <a:lnTo>
                  <a:pt x="840" y="324"/>
                </a:lnTo>
                <a:lnTo>
                  <a:pt x="842" y="326"/>
                </a:lnTo>
                <a:lnTo>
                  <a:pt x="842" y="329"/>
                </a:lnTo>
                <a:lnTo>
                  <a:pt x="842" y="332"/>
                </a:lnTo>
                <a:lnTo>
                  <a:pt x="842" y="336"/>
                </a:lnTo>
                <a:lnTo>
                  <a:pt x="842" y="338"/>
                </a:lnTo>
                <a:lnTo>
                  <a:pt x="842" y="341"/>
                </a:lnTo>
                <a:lnTo>
                  <a:pt x="842" y="344"/>
                </a:lnTo>
                <a:lnTo>
                  <a:pt x="842" y="346"/>
                </a:lnTo>
                <a:lnTo>
                  <a:pt x="842" y="350"/>
                </a:lnTo>
                <a:lnTo>
                  <a:pt x="842" y="353"/>
                </a:lnTo>
                <a:lnTo>
                  <a:pt x="842" y="355"/>
                </a:lnTo>
                <a:lnTo>
                  <a:pt x="843" y="358"/>
                </a:lnTo>
                <a:lnTo>
                  <a:pt x="843" y="362"/>
                </a:lnTo>
                <a:lnTo>
                  <a:pt x="843" y="363"/>
                </a:lnTo>
                <a:lnTo>
                  <a:pt x="843" y="367"/>
                </a:lnTo>
                <a:lnTo>
                  <a:pt x="843" y="369"/>
                </a:lnTo>
                <a:lnTo>
                  <a:pt x="843" y="372"/>
                </a:lnTo>
                <a:lnTo>
                  <a:pt x="845" y="374"/>
                </a:lnTo>
                <a:lnTo>
                  <a:pt x="845" y="377"/>
                </a:lnTo>
                <a:lnTo>
                  <a:pt x="845" y="379"/>
                </a:lnTo>
                <a:lnTo>
                  <a:pt x="845" y="381"/>
                </a:lnTo>
                <a:lnTo>
                  <a:pt x="845" y="382"/>
                </a:lnTo>
                <a:lnTo>
                  <a:pt x="845" y="384"/>
                </a:lnTo>
                <a:lnTo>
                  <a:pt x="847" y="388"/>
                </a:lnTo>
                <a:lnTo>
                  <a:pt x="847" y="389"/>
                </a:lnTo>
                <a:lnTo>
                  <a:pt x="847" y="393"/>
                </a:lnTo>
                <a:lnTo>
                  <a:pt x="849" y="394"/>
                </a:lnTo>
                <a:lnTo>
                  <a:pt x="849" y="398"/>
                </a:lnTo>
                <a:lnTo>
                  <a:pt x="849" y="400"/>
                </a:lnTo>
                <a:lnTo>
                  <a:pt x="849" y="403"/>
                </a:lnTo>
                <a:lnTo>
                  <a:pt x="850" y="405"/>
                </a:lnTo>
                <a:lnTo>
                  <a:pt x="850" y="408"/>
                </a:lnTo>
                <a:lnTo>
                  <a:pt x="852" y="410"/>
                </a:lnTo>
                <a:lnTo>
                  <a:pt x="852" y="412"/>
                </a:lnTo>
                <a:lnTo>
                  <a:pt x="852" y="415"/>
                </a:lnTo>
                <a:lnTo>
                  <a:pt x="852" y="417"/>
                </a:lnTo>
                <a:lnTo>
                  <a:pt x="854" y="420"/>
                </a:lnTo>
                <a:lnTo>
                  <a:pt x="854" y="422"/>
                </a:lnTo>
                <a:lnTo>
                  <a:pt x="855" y="424"/>
                </a:lnTo>
                <a:lnTo>
                  <a:pt x="855" y="427"/>
                </a:lnTo>
                <a:lnTo>
                  <a:pt x="855" y="429"/>
                </a:lnTo>
                <a:lnTo>
                  <a:pt x="855" y="432"/>
                </a:lnTo>
                <a:lnTo>
                  <a:pt x="855" y="434"/>
                </a:lnTo>
                <a:lnTo>
                  <a:pt x="855" y="437"/>
                </a:lnTo>
                <a:lnTo>
                  <a:pt x="857" y="441"/>
                </a:lnTo>
                <a:lnTo>
                  <a:pt x="857" y="444"/>
                </a:lnTo>
                <a:lnTo>
                  <a:pt x="857" y="446"/>
                </a:lnTo>
                <a:lnTo>
                  <a:pt x="857" y="449"/>
                </a:lnTo>
                <a:lnTo>
                  <a:pt x="857" y="453"/>
                </a:lnTo>
                <a:lnTo>
                  <a:pt x="857" y="455"/>
                </a:lnTo>
                <a:lnTo>
                  <a:pt x="857" y="458"/>
                </a:lnTo>
                <a:lnTo>
                  <a:pt x="857" y="462"/>
                </a:lnTo>
                <a:lnTo>
                  <a:pt x="857" y="465"/>
                </a:lnTo>
                <a:lnTo>
                  <a:pt x="857" y="467"/>
                </a:lnTo>
                <a:lnTo>
                  <a:pt x="857" y="468"/>
                </a:lnTo>
                <a:lnTo>
                  <a:pt x="855" y="472"/>
                </a:lnTo>
                <a:lnTo>
                  <a:pt x="855" y="474"/>
                </a:lnTo>
                <a:lnTo>
                  <a:pt x="855" y="477"/>
                </a:lnTo>
                <a:lnTo>
                  <a:pt x="855" y="479"/>
                </a:lnTo>
                <a:lnTo>
                  <a:pt x="855" y="482"/>
                </a:lnTo>
                <a:lnTo>
                  <a:pt x="854" y="484"/>
                </a:lnTo>
                <a:lnTo>
                  <a:pt x="854" y="487"/>
                </a:lnTo>
                <a:lnTo>
                  <a:pt x="854" y="491"/>
                </a:lnTo>
                <a:lnTo>
                  <a:pt x="854" y="493"/>
                </a:lnTo>
                <a:lnTo>
                  <a:pt x="852" y="494"/>
                </a:lnTo>
                <a:lnTo>
                  <a:pt x="852" y="498"/>
                </a:lnTo>
                <a:lnTo>
                  <a:pt x="852" y="501"/>
                </a:lnTo>
                <a:lnTo>
                  <a:pt x="852" y="503"/>
                </a:lnTo>
                <a:lnTo>
                  <a:pt x="852" y="506"/>
                </a:lnTo>
                <a:lnTo>
                  <a:pt x="852" y="510"/>
                </a:lnTo>
                <a:lnTo>
                  <a:pt x="852" y="511"/>
                </a:lnTo>
                <a:lnTo>
                  <a:pt x="852" y="515"/>
                </a:lnTo>
                <a:lnTo>
                  <a:pt x="852" y="517"/>
                </a:lnTo>
                <a:lnTo>
                  <a:pt x="852" y="520"/>
                </a:lnTo>
                <a:lnTo>
                  <a:pt x="852" y="524"/>
                </a:lnTo>
                <a:lnTo>
                  <a:pt x="852" y="525"/>
                </a:lnTo>
                <a:lnTo>
                  <a:pt x="854" y="529"/>
                </a:lnTo>
                <a:lnTo>
                  <a:pt x="854" y="532"/>
                </a:lnTo>
                <a:lnTo>
                  <a:pt x="854" y="534"/>
                </a:lnTo>
                <a:lnTo>
                  <a:pt x="854" y="536"/>
                </a:lnTo>
                <a:lnTo>
                  <a:pt x="855" y="539"/>
                </a:lnTo>
                <a:lnTo>
                  <a:pt x="855" y="541"/>
                </a:lnTo>
                <a:lnTo>
                  <a:pt x="857" y="542"/>
                </a:lnTo>
                <a:lnTo>
                  <a:pt x="857" y="544"/>
                </a:lnTo>
                <a:lnTo>
                  <a:pt x="859" y="546"/>
                </a:lnTo>
                <a:lnTo>
                  <a:pt x="861" y="548"/>
                </a:lnTo>
                <a:lnTo>
                  <a:pt x="861" y="551"/>
                </a:lnTo>
                <a:lnTo>
                  <a:pt x="862" y="553"/>
                </a:lnTo>
                <a:lnTo>
                  <a:pt x="862" y="554"/>
                </a:lnTo>
                <a:lnTo>
                  <a:pt x="864" y="556"/>
                </a:lnTo>
                <a:lnTo>
                  <a:pt x="866" y="558"/>
                </a:lnTo>
                <a:lnTo>
                  <a:pt x="867" y="560"/>
                </a:lnTo>
                <a:lnTo>
                  <a:pt x="867" y="561"/>
                </a:lnTo>
                <a:lnTo>
                  <a:pt x="869" y="563"/>
                </a:lnTo>
                <a:lnTo>
                  <a:pt x="871" y="565"/>
                </a:lnTo>
                <a:lnTo>
                  <a:pt x="873" y="567"/>
                </a:lnTo>
                <a:lnTo>
                  <a:pt x="874" y="567"/>
                </a:lnTo>
                <a:lnTo>
                  <a:pt x="876" y="568"/>
                </a:lnTo>
                <a:lnTo>
                  <a:pt x="878" y="570"/>
                </a:lnTo>
                <a:lnTo>
                  <a:pt x="880" y="572"/>
                </a:lnTo>
                <a:lnTo>
                  <a:pt x="881" y="573"/>
                </a:lnTo>
                <a:lnTo>
                  <a:pt x="883" y="575"/>
                </a:lnTo>
                <a:lnTo>
                  <a:pt x="883" y="577"/>
                </a:lnTo>
                <a:lnTo>
                  <a:pt x="885" y="577"/>
                </a:lnTo>
                <a:lnTo>
                  <a:pt x="886" y="579"/>
                </a:lnTo>
                <a:lnTo>
                  <a:pt x="886" y="582"/>
                </a:lnTo>
                <a:lnTo>
                  <a:pt x="888" y="584"/>
                </a:lnTo>
                <a:lnTo>
                  <a:pt x="890" y="585"/>
                </a:lnTo>
                <a:lnTo>
                  <a:pt x="890" y="587"/>
                </a:lnTo>
                <a:lnTo>
                  <a:pt x="890" y="589"/>
                </a:lnTo>
                <a:lnTo>
                  <a:pt x="892" y="591"/>
                </a:lnTo>
                <a:lnTo>
                  <a:pt x="893" y="594"/>
                </a:lnTo>
                <a:lnTo>
                  <a:pt x="893" y="596"/>
                </a:lnTo>
                <a:lnTo>
                  <a:pt x="893" y="599"/>
                </a:lnTo>
                <a:lnTo>
                  <a:pt x="893" y="601"/>
                </a:lnTo>
                <a:lnTo>
                  <a:pt x="895" y="604"/>
                </a:lnTo>
                <a:lnTo>
                  <a:pt x="895" y="606"/>
                </a:lnTo>
                <a:lnTo>
                  <a:pt x="931" y="825"/>
                </a:lnTo>
                <a:lnTo>
                  <a:pt x="933" y="959"/>
                </a:lnTo>
                <a:lnTo>
                  <a:pt x="931" y="959"/>
                </a:lnTo>
                <a:lnTo>
                  <a:pt x="931" y="961"/>
                </a:lnTo>
                <a:lnTo>
                  <a:pt x="931" y="962"/>
                </a:lnTo>
                <a:lnTo>
                  <a:pt x="931" y="964"/>
                </a:lnTo>
                <a:lnTo>
                  <a:pt x="933" y="964"/>
                </a:lnTo>
                <a:lnTo>
                  <a:pt x="933" y="966"/>
                </a:lnTo>
                <a:lnTo>
                  <a:pt x="933" y="968"/>
                </a:lnTo>
                <a:lnTo>
                  <a:pt x="933" y="969"/>
                </a:lnTo>
                <a:lnTo>
                  <a:pt x="933" y="971"/>
                </a:lnTo>
                <a:lnTo>
                  <a:pt x="931" y="971"/>
                </a:lnTo>
                <a:lnTo>
                  <a:pt x="931" y="973"/>
                </a:lnTo>
                <a:lnTo>
                  <a:pt x="929" y="973"/>
                </a:lnTo>
                <a:lnTo>
                  <a:pt x="929" y="975"/>
                </a:lnTo>
                <a:lnTo>
                  <a:pt x="928" y="975"/>
                </a:lnTo>
                <a:lnTo>
                  <a:pt x="928" y="976"/>
                </a:lnTo>
                <a:lnTo>
                  <a:pt x="928" y="978"/>
                </a:lnTo>
                <a:lnTo>
                  <a:pt x="926" y="978"/>
                </a:lnTo>
                <a:lnTo>
                  <a:pt x="926" y="980"/>
                </a:lnTo>
                <a:lnTo>
                  <a:pt x="926" y="981"/>
                </a:lnTo>
                <a:lnTo>
                  <a:pt x="926" y="983"/>
                </a:lnTo>
                <a:lnTo>
                  <a:pt x="924" y="983"/>
                </a:lnTo>
                <a:lnTo>
                  <a:pt x="924" y="985"/>
                </a:lnTo>
                <a:lnTo>
                  <a:pt x="924" y="987"/>
                </a:lnTo>
                <a:lnTo>
                  <a:pt x="926" y="987"/>
                </a:lnTo>
                <a:lnTo>
                  <a:pt x="926" y="988"/>
                </a:lnTo>
                <a:lnTo>
                  <a:pt x="926" y="990"/>
                </a:lnTo>
                <a:lnTo>
                  <a:pt x="926" y="992"/>
                </a:lnTo>
                <a:lnTo>
                  <a:pt x="926" y="993"/>
                </a:lnTo>
                <a:lnTo>
                  <a:pt x="926" y="995"/>
                </a:lnTo>
                <a:lnTo>
                  <a:pt x="928" y="995"/>
                </a:lnTo>
                <a:lnTo>
                  <a:pt x="928" y="997"/>
                </a:lnTo>
                <a:lnTo>
                  <a:pt x="929" y="997"/>
                </a:lnTo>
                <a:lnTo>
                  <a:pt x="929" y="999"/>
                </a:lnTo>
                <a:lnTo>
                  <a:pt x="929" y="1000"/>
                </a:lnTo>
                <a:lnTo>
                  <a:pt x="931" y="1000"/>
                </a:lnTo>
                <a:lnTo>
                  <a:pt x="931" y="1002"/>
                </a:lnTo>
                <a:lnTo>
                  <a:pt x="931" y="1004"/>
                </a:lnTo>
                <a:lnTo>
                  <a:pt x="933" y="1006"/>
                </a:lnTo>
                <a:lnTo>
                  <a:pt x="933" y="1007"/>
                </a:lnTo>
                <a:lnTo>
                  <a:pt x="935" y="1007"/>
                </a:lnTo>
                <a:lnTo>
                  <a:pt x="935" y="1009"/>
                </a:lnTo>
                <a:lnTo>
                  <a:pt x="935" y="1011"/>
                </a:lnTo>
                <a:lnTo>
                  <a:pt x="935" y="1012"/>
                </a:lnTo>
                <a:lnTo>
                  <a:pt x="935" y="1014"/>
                </a:lnTo>
                <a:lnTo>
                  <a:pt x="936" y="1014"/>
                </a:lnTo>
                <a:lnTo>
                  <a:pt x="936" y="1016"/>
                </a:lnTo>
                <a:lnTo>
                  <a:pt x="936" y="1018"/>
                </a:lnTo>
                <a:lnTo>
                  <a:pt x="936" y="1019"/>
                </a:lnTo>
                <a:lnTo>
                  <a:pt x="936" y="1021"/>
                </a:lnTo>
                <a:lnTo>
                  <a:pt x="936" y="1023"/>
                </a:lnTo>
                <a:lnTo>
                  <a:pt x="936" y="1024"/>
                </a:lnTo>
                <a:lnTo>
                  <a:pt x="936" y="1026"/>
                </a:lnTo>
                <a:lnTo>
                  <a:pt x="936" y="1028"/>
                </a:lnTo>
                <a:lnTo>
                  <a:pt x="936" y="1030"/>
                </a:lnTo>
                <a:lnTo>
                  <a:pt x="935" y="1030"/>
                </a:lnTo>
                <a:lnTo>
                  <a:pt x="935" y="1031"/>
                </a:lnTo>
                <a:lnTo>
                  <a:pt x="935" y="1033"/>
                </a:lnTo>
                <a:lnTo>
                  <a:pt x="933" y="1033"/>
                </a:lnTo>
                <a:lnTo>
                  <a:pt x="933" y="1035"/>
                </a:lnTo>
                <a:lnTo>
                  <a:pt x="933" y="1037"/>
                </a:lnTo>
                <a:lnTo>
                  <a:pt x="933" y="1038"/>
                </a:lnTo>
                <a:lnTo>
                  <a:pt x="935" y="1038"/>
                </a:lnTo>
                <a:lnTo>
                  <a:pt x="935" y="1040"/>
                </a:lnTo>
                <a:lnTo>
                  <a:pt x="935" y="1042"/>
                </a:lnTo>
                <a:lnTo>
                  <a:pt x="935" y="1043"/>
                </a:lnTo>
                <a:lnTo>
                  <a:pt x="933" y="1043"/>
                </a:lnTo>
                <a:lnTo>
                  <a:pt x="935" y="1043"/>
                </a:lnTo>
                <a:lnTo>
                  <a:pt x="935" y="1045"/>
                </a:lnTo>
                <a:lnTo>
                  <a:pt x="935" y="1047"/>
                </a:lnTo>
                <a:lnTo>
                  <a:pt x="935" y="1049"/>
                </a:lnTo>
                <a:lnTo>
                  <a:pt x="935" y="1050"/>
                </a:lnTo>
                <a:lnTo>
                  <a:pt x="935" y="1052"/>
                </a:lnTo>
                <a:lnTo>
                  <a:pt x="936" y="1052"/>
                </a:lnTo>
                <a:lnTo>
                  <a:pt x="936" y="1054"/>
                </a:lnTo>
                <a:lnTo>
                  <a:pt x="938" y="1054"/>
                </a:lnTo>
                <a:lnTo>
                  <a:pt x="938" y="1055"/>
                </a:lnTo>
                <a:lnTo>
                  <a:pt x="940" y="1055"/>
                </a:lnTo>
                <a:lnTo>
                  <a:pt x="941" y="1055"/>
                </a:lnTo>
                <a:lnTo>
                  <a:pt x="941" y="1057"/>
                </a:lnTo>
                <a:lnTo>
                  <a:pt x="943" y="1057"/>
                </a:lnTo>
                <a:lnTo>
                  <a:pt x="943" y="1059"/>
                </a:lnTo>
                <a:lnTo>
                  <a:pt x="945" y="1059"/>
                </a:lnTo>
                <a:lnTo>
                  <a:pt x="945" y="1061"/>
                </a:lnTo>
                <a:lnTo>
                  <a:pt x="947" y="1061"/>
                </a:lnTo>
                <a:lnTo>
                  <a:pt x="948" y="1061"/>
                </a:lnTo>
                <a:lnTo>
                  <a:pt x="950" y="1061"/>
                </a:lnTo>
                <a:lnTo>
                  <a:pt x="950" y="1062"/>
                </a:lnTo>
                <a:lnTo>
                  <a:pt x="952" y="1062"/>
                </a:lnTo>
                <a:lnTo>
                  <a:pt x="952" y="1064"/>
                </a:lnTo>
                <a:lnTo>
                  <a:pt x="954" y="1064"/>
                </a:lnTo>
                <a:lnTo>
                  <a:pt x="954" y="1066"/>
                </a:lnTo>
                <a:lnTo>
                  <a:pt x="955" y="1066"/>
                </a:lnTo>
                <a:lnTo>
                  <a:pt x="955" y="1068"/>
                </a:lnTo>
                <a:lnTo>
                  <a:pt x="955" y="1069"/>
                </a:lnTo>
                <a:lnTo>
                  <a:pt x="954" y="1069"/>
                </a:lnTo>
                <a:lnTo>
                  <a:pt x="954" y="1071"/>
                </a:lnTo>
                <a:lnTo>
                  <a:pt x="954" y="1073"/>
                </a:lnTo>
                <a:lnTo>
                  <a:pt x="954" y="1074"/>
                </a:lnTo>
                <a:lnTo>
                  <a:pt x="954" y="1076"/>
                </a:lnTo>
                <a:lnTo>
                  <a:pt x="952" y="1076"/>
                </a:lnTo>
                <a:lnTo>
                  <a:pt x="952" y="1078"/>
                </a:lnTo>
                <a:lnTo>
                  <a:pt x="952" y="1080"/>
                </a:lnTo>
                <a:lnTo>
                  <a:pt x="952" y="1081"/>
                </a:lnTo>
                <a:lnTo>
                  <a:pt x="952" y="1083"/>
                </a:lnTo>
                <a:lnTo>
                  <a:pt x="950" y="1083"/>
                </a:lnTo>
                <a:lnTo>
                  <a:pt x="950" y="1085"/>
                </a:lnTo>
                <a:lnTo>
                  <a:pt x="950" y="1086"/>
                </a:lnTo>
                <a:lnTo>
                  <a:pt x="950" y="1088"/>
                </a:lnTo>
                <a:lnTo>
                  <a:pt x="948" y="1088"/>
                </a:lnTo>
                <a:lnTo>
                  <a:pt x="948" y="1090"/>
                </a:lnTo>
                <a:lnTo>
                  <a:pt x="948" y="1092"/>
                </a:lnTo>
                <a:lnTo>
                  <a:pt x="950" y="1092"/>
                </a:lnTo>
                <a:lnTo>
                  <a:pt x="950" y="1093"/>
                </a:lnTo>
                <a:lnTo>
                  <a:pt x="952" y="1093"/>
                </a:lnTo>
                <a:lnTo>
                  <a:pt x="952" y="1095"/>
                </a:lnTo>
                <a:lnTo>
                  <a:pt x="954" y="1095"/>
                </a:lnTo>
                <a:lnTo>
                  <a:pt x="954" y="1097"/>
                </a:lnTo>
                <a:lnTo>
                  <a:pt x="955" y="1097"/>
                </a:lnTo>
                <a:lnTo>
                  <a:pt x="955" y="1098"/>
                </a:lnTo>
                <a:lnTo>
                  <a:pt x="957" y="1098"/>
                </a:lnTo>
                <a:lnTo>
                  <a:pt x="957" y="1100"/>
                </a:lnTo>
                <a:lnTo>
                  <a:pt x="959" y="1100"/>
                </a:lnTo>
                <a:lnTo>
                  <a:pt x="959" y="1102"/>
                </a:lnTo>
                <a:lnTo>
                  <a:pt x="960" y="1102"/>
                </a:lnTo>
                <a:lnTo>
                  <a:pt x="960" y="1104"/>
                </a:lnTo>
                <a:lnTo>
                  <a:pt x="962" y="1104"/>
                </a:lnTo>
                <a:lnTo>
                  <a:pt x="962" y="1105"/>
                </a:lnTo>
                <a:lnTo>
                  <a:pt x="964" y="1105"/>
                </a:lnTo>
                <a:lnTo>
                  <a:pt x="964" y="1107"/>
                </a:lnTo>
                <a:lnTo>
                  <a:pt x="966" y="1107"/>
                </a:lnTo>
                <a:lnTo>
                  <a:pt x="966" y="1109"/>
                </a:lnTo>
                <a:lnTo>
                  <a:pt x="967" y="1109"/>
                </a:lnTo>
                <a:lnTo>
                  <a:pt x="967" y="1111"/>
                </a:lnTo>
                <a:lnTo>
                  <a:pt x="969" y="1111"/>
                </a:lnTo>
                <a:lnTo>
                  <a:pt x="969" y="1112"/>
                </a:lnTo>
                <a:lnTo>
                  <a:pt x="971" y="1112"/>
                </a:lnTo>
                <a:lnTo>
                  <a:pt x="971" y="1114"/>
                </a:lnTo>
                <a:lnTo>
                  <a:pt x="972" y="1114"/>
                </a:lnTo>
                <a:lnTo>
                  <a:pt x="972" y="1116"/>
                </a:lnTo>
                <a:lnTo>
                  <a:pt x="974" y="1116"/>
                </a:lnTo>
                <a:lnTo>
                  <a:pt x="974" y="1117"/>
                </a:lnTo>
                <a:lnTo>
                  <a:pt x="976" y="1117"/>
                </a:lnTo>
                <a:lnTo>
                  <a:pt x="976" y="1119"/>
                </a:lnTo>
                <a:lnTo>
                  <a:pt x="978" y="1119"/>
                </a:lnTo>
                <a:lnTo>
                  <a:pt x="978" y="1121"/>
                </a:lnTo>
                <a:lnTo>
                  <a:pt x="979" y="1121"/>
                </a:lnTo>
                <a:lnTo>
                  <a:pt x="979" y="1123"/>
                </a:lnTo>
                <a:lnTo>
                  <a:pt x="981" y="1123"/>
                </a:lnTo>
                <a:lnTo>
                  <a:pt x="981" y="1124"/>
                </a:lnTo>
                <a:lnTo>
                  <a:pt x="983" y="1124"/>
                </a:lnTo>
                <a:lnTo>
                  <a:pt x="983" y="1126"/>
                </a:lnTo>
                <a:lnTo>
                  <a:pt x="984" y="1126"/>
                </a:lnTo>
                <a:lnTo>
                  <a:pt x="984" y="1128"/>
                </a:lnTo>
                <a:lnTo>
                  <a:pt x="986" y="1128"/>
                </a:lnTo>
                <a:lnTo>
                  <a:pt x="986" y="1129"/>
                </a:lnTo>
                <a:lnTo>
                  <a:pt x="988" y="1129"/>
                </a:lnTo>
                <a:lnTo>
                  <a:pt x="990" y="1131"/>
                </a:lnTo>
                <a:lnTo>
                  <a:pt x="991" y="1133"/>
                </a:lnTo>
                <a:lnTo>
                  <a:pt x="993" y="1133"/>
                </a:lnTo>
                <a:lnTo>
                  <a:pt x="993" y="1135"/>
                </a:lnTo>
                <a:lnTo>
                  <a:pt x="995" y="1136"/>
                </a:lnTo>
                <a:lnTo>
                  <a:pt x="997" y="1138"/>
                </a:lnTo>
                <a:lnTo>
                  <a:pt x="998" y="1138"/>
                </a:lnTo>
                <a:lnTo>
                  <a:pt x="998" y="1140"/>
                </a:lnTo>
                <a:lnTo>
                  <a:pt x="1000" y="1140"/>
                </a:lnTo>
                <a:lnTo>
                  <a:pt x="1000" y="1142"/>
                </a:lnTo>
                <a:lnTo>
                  <a:pt x="1002" y="1142"/>
                </a:lnTo>
                <a:lnTo>
                  <a:pt x="1002" y="1143"/>
                </a:lnTo>
                <a:lnTo>
                  <a:pt x="1003" y="1143"/>
                </a:lnTo>
                <a:lnTo>
                  <a:pt x="1003" y="1145"/>
                </a:lnTo>
                <a:lnTo>
                  <a:pt x="1005" y="1145"/>
                </a:lnTo>
                <a:lnTo>
                  <a:pt x="1005" y="1147"/>
                </a:lnTo>
                <a:lnTo>
                  <a:pt x="1007" y="1147"/>
                </a:lnTo>
                <a:lnTo>
                  <a:pt x="1007" y="1148"/>
                </a:lnTo>
                <a:lnTo>
                  <a:pt x="1009" y="1148"/>
                </a:lnTo>
                <a:lnTo>
                  <a:pt x="1009" y="1150"/>
                </a:lnTo>
                <a:lnTo>
                  <a:pt x="1010" y="1150"/>
                </a:lnTo>
                <a:lnTo>
                  <a:pt x="1010" y="1152"/>
                </a:lnTo>
                <a:lnTo>
                  <a:pt x="1012" y="1152"/>
                </a:lnTo>
                <a:lnTo>
                  <a:pt x="1012" y="1154"/>
                </a:lnTo>
                <a:lnTo>
                  <a:pt x="1014" y="1154"/>
                </a:lnTo>
                <a:lnTo>
                  <a:pt x="1014" y="1155"/>
                </a:lnTo>
                <a:lnTo>
                  <a:pt x="1015" y="1155"/>
                </a:lnTo>
                <a:lnTo>
                  <a:pt x="1014" y="1155"/>
                </a:lnTo>
                <a:lnTo>
                  <a:pt x="1014" y="1157"/>
                </a:lnTo>
                <a:lnTo>
                  <a:pt x="1014" y="1159"/>
                </a:lnTo>
                <a:lnTo>
                  <a:pt x="1014" y="1160"/>
                </a:lnTo>
                <a:lnTo>
                  <a:pt x="1014" y="1162"/>
                </a:lnTo>
                <a:lnTo>
                  <a:pt x="1014" y="1164"/>
                </a:lnTo>
                <a:lnTo>
                  <a:pt x="1014" y="1166"/>
                </a:lnTo>
                <a:lnTo>
                  <a:pt x="1012" y="1166"/>
                </a:lnTo>
                <a:lnTo>
                  <a:pt x="1012" y="1167"/>
                </a:lnTo>
                <a:lnTo>
                  <a:pt x="1014" y="1167"/>
                </a:lnTo>
                <a:lnTo>
                  <a:pt x="1014" y="1169"/>
                </a:lnTo>
                <a:lnTo>
                  <a:pt x="1015" y="1169"/>
                </a:lnTo>
                <a:lnTo>
                  <a:pt x="1017" y="1169"/>
                </a:lnTo>
                <a:lnTo>
                  <a:pt x="1017" y="1171"/>
                </a:lnTo>
                <a:lnTo>
                  <a:pt x="1019" y="1171"/>
                </a:lnTo>
                <a:lnTo>
                  <a:pt x="1021" y="1171"/>
                </a:lnTo>
                <a:lnTo>
                  <a:pt x="1021" y="1173"/>
                </a:lnTo>
                <a:lnTo>
                  <a:pt x="1022" y="1173"/>
                </a:lnTo>
                <a:lnTo>
                  <a:pt x="1024" y="1173"/>
                </a:lnTo>
                <a:lnTo>
                  <a:pt x="1026" y="1173"/>
                </a:lnTo>
                <a:lnTo>
                  <a:pt x="1028" y="1173"/>
                </a:lnTo>
                <a:lnTo>
                  <a:pt x="1028" y="1174"/>
                </a:lnTo>
                <a:lnTo>
                  <a:pt x="1029" y="1174"/>
                </a:lnTo>
                <a:lnTo>
                  <a:pt x="1031" y="1174"/>
                </a:lnTo>
                <a:lnTo>
                  <a:pt x="1033" y="1174"/>
                </a:lnTo>
                <a:lnTo>
                  <a:pt x="1033" y="1176"/>
                </a:lnTo>
                <a:lnTo>
                  <a:pt x="1033" y="1178"/>
                </a:lnTo>
                <a:lnTo>
                  <a:pt x="1034" y="1178"/>
                </a:lnTo>
                <a:lnTo>
                  <a:pt x="1034" y="1179"/>
                </a:lnTo>
                <a:lnTo>
                  <a:pt x="1036" y="1181"/>
                </a:lnTo>
                <a:lnTo>
                  <a:pt x="1036" y="1183"/>
                </a:lnTo>
                <a:lnTo>
                  <a:pt x="1038" y="1183"/>
                </a:lnTo>
                <a:lnTo>
                  <a:pt x="1038" y="1185"/>
                </a:lnTo>
                <a:lnTo>
                  <a:pt x="1038" y="1186"/>
                </a:lnTo>
                <a:lnTo>
                  <a:pt x="1038" y="1188"/>
                </a:lnTo>
                <a:lnTo>
                  <a:pt x="1038" y="1190"/>
                </a:lnTo>
                <a:lnTo>
                  <a:pt x="1038" y="1191"/>
                </a:lnTo>
                <a:lnTo>
                  <a:pt x="1038" y="1193"/>
                </a:lnTo>
                <a:lnTo>
                  <a:pt x="1040" y="1193"/>
                </a:lnTo>
                <a:lnTo>
                  <a:pt x="1040" y="1195"/>
                </a:lnTo>
                <a:lnTo>
                  <a:pt x="1040" y="1197"/>
                </a:lnTo>
                <a:lnTo>
                  <a:pt x="1038" y="1197"/>
                </a:lnTo>
                <a:lnTo>
                  <a:pt x="1038" y="1198"/>
                </a:lnTo>
                <a:lnTo>
                  <a:pt x="1036" y="1198"/>
                </a:lnTo>
                <a:lnTo>
                  <a:pt x="1036" y="1200"/>
                </a:lnTo>
                <a:lnTo>
                  <a:pt x="1034" y="1200"/>
                </a:lnTo>
                <a:lnTo>
                  <a:pt x="1034" y="1202"/>
                </a:lnTo>
                <a:lnTo>
                  <a:pt x="1034" y="1204"/>
                </a:lnTo>
                <a:lnTo>
                  <a:pt x="1034" y="1205"/>
                </a:lnTo>
                <a:lnTo>
                  <a:pt x="1034" y="1207"/>
                </a:lnTo>
                <a:lnTo>
                  <a:pt x="1033" y="1207"/>
                </a:lnTo>
                <a:lnTo>
                  <a:pt x="1034" y="1207"/>
                </a:lnTo>
                <a:lnTo>
                  <a:pt x="1034" y="1209"/>
                </a:lnTo>
                <a:lnTo>
                  <a:pt x="1033" y="1209"/>
                </a:lnTo>
                <a:lnTo>
                  <a:pt x="1033" y="1210"/>
                </a:lnTo>
                <a:lnTo>
                  <a:pt x="1033" y="1212"/>
                </a:lnTo>
                <a:lnTo>
                  <a:pt x="1033" y="1214"/>
                </a:lnTo>
                <a:lnTo>
                  <a:pt x="1033" y="1216"/>
                </a:lnTo>
                <a:lnTo>
                  <a:pt x="1031" y="1216"/>
                </a:lnTo>
                <a:lnTo>
                  <a:pt x="1033" y="1216"/>
                </a:lnTo>
                <a:lnTo>
                  <a:pt x="1033" y="1217"/>
                </a:lnTo>
                <a:lnTo>
                  <a:pt x="1031" y="1217"/>
                </a:lnTo>
                <a:lnTo>
                  <a:pt x="1031" y="1219"/>
                </a:lnTo>
                <a:lnTo>
                  <a:pt x="1033" y="1219"/>
                </a:lnTo>
                <a:lnTo>
                  <a:pt x="1033" y="1221"/>
                </a:lnTo>
                <a:lnTo>
                  <a:pt x="1033" y="1222"/>
                </a:lnTo>
                <a:lnTo>
                  <a:pt x="1033" y="1224"/>
                </a:lnTo>
                <a:lnTo>
                  <a:pt x="1033" y="1226"/>
                </a:lnTo>
                <a:lnTo>
                  <a:pt x="1034" y="1226"/>
                </a:lnTo>
                <a:lnTo>
                  <a:pt x="1034" y="1228"/>
                </a:lnTo>
                <a:lnTo>
                  <a:pt x="1033" y="1228"/>
                </a:lnTo>
                <a:lnTo>
                  <a:pt x="1033" y="1226"/>
                </a:lnTo>
                <a:lnTo>
                  <a:pt x="1031" y="1226"/>
                </a:lnTo>
                <a:lnTo>
                  <a:pt x="1031" y="1224"/>
                </a:lnTo>
                <a:lnTo>
                  <a:pt x="1029" y="1224"/>
                </a:lnTo>
                <a:lnTo>
                  <a:pt x="1029" y="1222"/>
                </a:lnTo>
                <a:lnTo>
                  <a:pt x="1028" y="1222"/>
                </a:lnTo>
                <a:lnTo>
                  <a:pt x="1026" y="1222"/>
                </a:lnTo>
                <a:lnTo>
                  <a:pt x="1026" y="1221"/>
                </a:lnTo>
                <a:lnTo>
                  <a:pt x="1024" y="1221"/>
                </a:lnTo>
                <a:lnTo>
                  <a:pt x="1024" y="1219"/>
                </a:lnTo>
                <a:lnTo>
                  <a:pt x="1022" y="1219"/>
                </a:lnTo>
                <a:lnTo>
                  <a:pt x="1022" y="1221"/>
                </a:lnTo>
                <a:lnTo>
                  <a:pt x="1022" y="1222"/>
                </a:lnTo>
                <a:lnTo>
                  <a:pt x="1021" y="1224"/>
                </a:lnTo>
                <a:lnTo>
                  <a:pt x="1021" y="1226"/>
                </a:lnTo>
                <a:lnTo>
                  <a:pt x="1021" y="1228"/>
                </a:lnTo>
                <a:lnTo>
                  <a:pt x="1021" y="1229"/>
                </a:lnTo>
                <a:lnTo>
                  <a:pt x="1019" y="1231"/>
                </a:lnTo>
                <a:lnTo>
                  <a:pt x="1019" y="1233"/>
                </a:lnTo>
                <a:lnTo>
                  <a:pt x="1019" y="1234"/>
                </a:lnTo>
                <a:lnTo>
                  <a:pt x="1019" y="1236"/>
                </a:lnTo>
                <a:lnTo>
                  <a:pt x="1017" y="1236"/>
                </a:lnTo>
                <a:lnTo>
                  <a:pt x="1017" y="1238"/>
                </a:lnTo>
                <a:lnTo>
                  <a:pt x="1017" y="1240"/>
                </a:lnTo>
                <a:lnTo>
                  <a:pt x="1015" y="1240"/>
                </a:lnTo>
                <a:lnTo>
                  <a:pt x="1015" y="1241"/>
                </a:lnTo>
                <a:lnTo>
                  <a:pt x="1014" y="1243"/>
                </a:lnTo>
                <a:lnTo>
                  <a:pt x="1014" y="1245"/>
                </a:lnTo>
                <a:lnTo>
                  <a:pt x="1012" y="1247"/>
                </a:lnTo>
                <a:lnTo>
                  <a:pt x="1012" y="1248"/>
                </a:lnTo>
                <a:lnTo>
                  <a:pt x="1010" y="1248"/>
                </a:lnTo>
                <a:lnTo>
                  <a:pt x="1010" y="1250"/>
                </a:lnTo>
                <a:lnTo>
                  <a:pt x="1010" y="1252"/>
                </a:lnTo>
                <a:lnTo>
                  <a:pt x="1009" y="1252"/>
                </a:lnTo>
                <a:lnTo>
                  <a:pt x="1009" y="1253"/>
                </a:lnTo>
                <a:lnTo>
                  <a:pt x="1009" y="1255"/>
                </a:lnTo>
                <a:lnTo>
                  <a:pt x="1007" y="1255"/>
                </a:lnTo>
                <a:lnTo>
                  <a:pt x="1007" y="1257"/>
                </a:lnTo>
                <a:lnTo>
                  <a:pt x="1007" y="1259"/>
                </a:lnTo>
                <a:lnTo>
                  <a:pt x="1005" y="1259"/>
                </a:lnTo>
                <a:lnTo>
                  <a:pt x="1005" y="1260"/>
                </a:lnTo>
                <a:lnTo>
                  <a:pt x="1005" y="1262"/>
                </a:lnTo>
                <a:lnTo>
                  <a:pt x="1003" y="1262"/>
                </a:lnTo>
                <a:lnTo>
                  <a:pt x="1003" y="1264"/>
                </a:lnTo>
                <a:lnTo>
                  <a:pt x="1003" y="1265"/>
                </a:lnTo>
                <a:lnTo>
                  <a:pt x="1002" y="1265"/>
                </a:lnTo>
                <a:lnTo>
                  <a:pt x="1002" y="1267"/>
                </a:lnTo>
                <a:lnTo>
                  <a:pt x="1002" y="1269"/>
                </a:lnTo>
                <a:lnTo>
                  <a:pt x="1003" y="1269"/>
                </a:lnTo>
                <a:lnTo>
                  <a:pt x="1003" y="1271"/>
                </a:lnTo>
                <a:lnTo>
                  <a:pt x="1003" y="1272"/>
                </a:lnTo>
                <a:lnTo>
                  <a:pt x="1005" y="1272"/>
                </a:lnTo>
                <a:lnTo>
                  <a:pt x="1005" y="1274"/>
                </a:lnTo>
                <a:lnTo>
                  <a:pt x="1005" y="1276"/>
                </a:lnTo>
                <a:lnTo>
                  <a:pt x="1007" y="1278"/>
                </a:lnTo>
                <a:lnTo>
                  <a:pt x="1007" y="1279"/>
                </a:lnTo>
                <a:lnTo>
                  <a:pt x="1007" y="1281"/>
                </a:lnTo>
                <a:lnTo>
                  <a:pt x="1009" y="1281"/>
                </a:lnTo>
                <a:lnTo>
                  <a:pt x="1009" y="1283"/>
                </a:lnTo>
                <a:lnTo>
                  <a:pt x="1009" y="1284"/>
                </a:lnTo>
                <a:lnTo>
                  <a:pt x="1009" y="1286"/>
                </a:lnTo>
                <a:lnTo>
                  <a:pt x="1007" y="1286"/>
                </a:lnTo>
                <a:lnTo>
                  <a:pt x="1007" y="1288"/>
                </a:lnTo>
                <a:lnTo>
                  <a:pt x="1007" y="1290"/>
                </a:lnTo>
                <a:lnTo>
                  <a:pt x="1007" y="1291"/>
                </a:lnTo>
                <a:lnTo>
                  <a:pt x="1007" y="1293"/>
                </a:lnTo>
                <a:lnTo>
                  <a:pt x="1005" y="1293"/>
                </a:lnTo>
                <a:lnTo>
                  <a:pt x="1005" y="1295"/>
                </a:lnTo>
                <a:lnTo>
                  <a:pt x="1005" y="1296"/>
                </a:lnTo>
                <a:lnTo>
                  <a:pt x="1005" y="1298"/>
                </a:lnTo>
                <a:lnTo>
                  <a:pt x="1003" y="1300"/>
                </a:lnTo>
                <a:lnTo>
                  <a:pt x="1003" y="1302"/>
                </a:lnTo>
                <a:lnTo>
                  <a:pt x="1003" y="1303"/>
                </a:lnTo>
                <a:lnTo>
                  <a:pt x="1003" y="1305"/>
                </a:lnTo>
                <a:lnTo>
                  <a:pt x="1002" y="1305"/>
                </a:lnTo>
                <a:lnTo>
                  <a:pt x="1002" y="1307"/>
                </a:lnTo>
                <a:lnTo>
                  <a:pt x="1002" y="1309"/>
                </a:lnTo>
                <a:lnTo>
                  <a:pt x="1002" y="1310"/>
                </a:lnTo>
                <a:lnTo>
                  <a:pt x="1002" y="1312"/>
                </a:lnTo>
                <a:lnTo>
                  <a:pt x="1000" y="1312"/>
                </a:lnTo>
                <a:lnTo>
                  <a:pt x="1000" y="1314"/>
                </a:lnTo>
                <a:lnTo>
                  <a:pt x="1000" y="1315"/>
                </a:lnTo>
                <a:lnTo>
                  <a:pt x="1000" y="1317"/>
                </a:lnTo>
                <a:lnTo>
                  <a:pt x="998" y="1319"/>
                </a:lnTo>
                <a:lnTo>
                  <a:pt x="998" y="1321"/>
                </a:lnTo>
                <a:lnTo>
                  <a:pt x="998" y="1322"/>
                </a:lnTo>
                <a:lnTo>
                  <a:pt x="998" y="1324"/>
                </a:lnTo>
                <a:lnTo>
                  <a:pt x="997" y="1324"/>
                </a:lnTo>
                <a:lnTo>
                  <a:pt x="997" y="1326"/>
                </a:lnTo>
                <a:lnTo>
                  <a:pt x="997" y="1327"/>
                </a:lnTo>
                <a:lnTo>
                  <a:pt x="997" y="1329"/>
                </a:lnTo>
                <a:lnTo>
                  <a:pt x="997" y="1331"/>
                </a:lnTo>
                <a:lnTo>
                  <a:pt x="995" y="1331"/>
                </a:lnTo>
                <a:lnTo>
                  <a:pt x="995" y="1333"/>
                </a:lnTo>
                <a:lnTo>
                  <a:pt x="995" y="1334"/>
                </a:lnTo>
                <a:lnTo>
                  <a:pt x="995" y="1336"/>
                </a:lnTo>
                <a:lnTo>
                  <a:pt x="993" y="1338"/>
                </a:lnTo>
                <a:lnTo>
                  <a:pt x="993" y="1340"/>
                </a:lnTo>
                <a:lnTo>
                  <a:pt x="993" y="1341"/>
                </a:lnTo>
                <a:lnTo>
                  <a:pt x="993" y="1343"/>
                </a:lnTo>
                <a:lnTo>
                  <a:pt x="991" y="1343"/>
                </a:lnTo>
                <a:lnTo>
                  <a:pt x="991" y="1345"/>
                </a:lnTo>
                <a:lnTo>
                  <a:pt x="991" y="1346"/>
                </a:lnTo>
                <a:lnTo>
                  <a:pt x="991" y="1348"/>
                </a:lnTo>
                <a:lnTo>
                  <a:pt x="991" y="1350"/>
                </a:lnTo>
                <a:lnTo>
                  <a:pt x="990" y="1350"/>
                </a:lnTo>
                <a:lnTo>
                  <a:pt x="990" y="1352"/>
                </a:lnTo>
                <a:lnTo>
                  <a:pt x="990" y="1353"/>
                </a:lnTo>
                <a:lnTo>
                  <a:pt x="990" y="1355"/>
                </a:lnTo>
                <a:lnTo>
                  <a:pt x="990" y="1357"/>
                </a:lnTo>
                <a:lnTo>
                  <a:pt x="988" y="1357"/>
                </a:lnTo>
                <a:lnTo>
                  <a:pt x="988" y="1358"/>
                </a:lnTo>
                <a:lnTo>
                  <a:pt x="988" y="1360"/>
                </a:lnTo>
                <a:lnTo>
                  <a:pt x="988" y="1362"/>
                </a:lnTo>
                <a:lnTo>
                  <a:pt x="986" y="1362"/>
                </a:lnTo>
                <a:lnTo>
                  <a:pt x="986" y="1364"/>
                </a:lnTo>
                <a:lnTo>
                  <a:pt x="986" y="1365"/>
                </a:lnTo>
                <a:lnTo>
                  <a:pt x="986" y="1367"/>
                </a:lnTo>
                <a:lnTo>
                  <a:pt x="986" y="1369"/>
                </a:lnTo>
                <a:lnTo>
                  <a:pt x="984" y="1369"/>
                </a:lnTo>
                <a:lnTo>
                  <a:pt x="984" y="1370"/>
                </a:lnTo>
                <a:lnTo>
                  <a:pt x="984" y="1372"/>
                </a:lnTo>
                <a:lnTo>
                  <a:pt x="984" y="1374"/>
                </a:lnTo>
                <a:lnTo>
                  <a:pt x="984" y="1376"/>
                </a:lnTo>
                <a:lnTo>
                  <a:pt x="983" y="1376"/>
                </a:lnTo>
                <a:lnTo>
                  <a:pt x="983" y="1377"/>
                </a:lnTo>
                <a:lnTo>
                  <a:pt x="983" y="1379"/>
                </a:lnTo>
                <a:lnTo>
                  <a:pt x="983" y="1381"/>
                </a:lnTo>
                <a:lnTo>
                  <a:pt x="981" y="1381"/>
                </a:lnTo>
                <a:lnTo>
                  <a:pt x="981" y="1383"/>
                </a:lnTo>
                <a:lnTo>
                  <a:pt x="981" y="1384"/>
                </a:lnTo>
                <a:lnTo>
                  <a:pt x="981" y="1386"/>
                </a:lnTo>
                <a:lnTo>
                  <a:pt x="981" y="1388"/>
                </a:lnTo>
                <a:lnTo>
                  <a:pt x="979" y="1388"/>
                </a:lnTo>
                <a:lnTo>
                  <a:pt x="979" y="1389"/>
                </a:lnTo>
                <a:lnTo>
                  <a:pt x="978" y="1389"/>
                </a:lnTo>
                <a:lnTo>
                  <a:pt x="978" y="1391"/>
                </a:lnTo>
                <a:lnTo>
                  <a:pt x="979" y="1391"/>
                </a:lnTo>
                <a:lnTo>
                  <a:pt x="978" y="1391"/>
                </a:lnTo>
                <a:lnTo>
                  <a:pt x="978" y="1393"/>
                </a:lnTo>
                <a:lnTo>
                  <a:pt x="979" y="1393"/>
                </a:lnTo>
                <a:lnTo>
                  <a:pt x="979" y="1395"/>
                </a:lnTo>
                <a:lnTo>
                  <a:pt x="978" y="1395"/>
                </a:lnTo>
                <a:lnTo>
                  <a:pt x="976" y="1395"/>
                </a:lnTo>
                <a:lnTo>
                  <a:pt x="976" y="1396"/>
                </a:lnTo>
                <a:lnTo>
                  <a:pt x="978" y="1396"/>
                </a:lnTo>
                <a:lnTo>
                  <a:pt x="976" y="1396"/>
                </a:lnTo>
                <a:lnTo>
                  <a:pt x="974" y="1398"/>
                </a:lnTo>
                <a:lnTo>
                  <a:pt x="976" y="1398"/>
                </a:lnTo>
                <a:lnTo>
                  <a:pt x="976" y="1400"/>
                </a:lnTo>
                <a:lnTo>
                  <a:pt x="976" y="1401"/>
                </a:lnTo>
                <a:lnTo>
                  <a:pt x="974" y="1401"/>
                </a:lnTo>
                <a:lnTo>
                  <a:pt x="974" y="1403"/>
                </a:lnTo>
                <a:lnTo>
                  <a:pt x="974" y="1405"/>
                </a:lnTo>
                <a:lnTo>
                  <a:pt x="976" y="1405"/>
                </a:lnTo>
                <a:lnTo>
                  <a:pt x="974" y="1405"/>
                </a:lnTo>
                <a:lnTo>
                  <a:pt x="974" y="1407"/>
                </a:lnTo>
                <a:lnTo>
                  <a:pt x="976" y="1407"/>
                </a:lnTo>
                <a:lnTo>
                  <a:pt x="976" y="1408"/>
                </a:lnTo>
                <a:lnTo>
                  <a:pt x="974" y="1408"/>
                </a:lnTo>
                <a:lnTo>
                  <a:pt x="974" y="1410"/>
                </a:lnTo>
                <a:lnTo>
                  <a:pt x="974" y="1412"/>
                </a:lnTo>
                <a:lnTo>
                  <a:pt x="976" y="1412"/>
                </a:lnTo>
                <a:lnTo>
                  <a:pt x="976" y="1414"/>
                </a:lnTo>
                <a:lnTo>
                  <a:pt x="974" y="1414"/>
                </a:lnTo>
                <a:lnTo>
                  <a:pt x="974" y="1415"/>
                </a:lnTo>
                <a:lnTo>
                  <a:pt x="974" y="1417"/>
                </a:lnTo>
                <a:lnTo>
                  <a:pt x="974" y="1419"/>
                </a:lnTo>
                <a:lnTo>
                  <a:pt x="972" y="1419"/>
                </a:lnTo>
                <a:lnTo>
                  <a:pt x="972" y="1420"/>
                </a:lnTo>
                <a:lnTo>
                  <a:pt x="971" y="1420"/>
                </a:lnTo>
                <a:lnTo>
                  <a:pt x="971" y="1422"/>
                </a:lnTo>
                <a:lnTo>
                  <a:pt x="972" y="1422"/>
                </a:lnTo>
                <a:lnTo>
                  <a:pt x="972" y="1424"/>
                </a:lnTo>
                <a:lnTo>
                  <a:pt x="974" y="1424"/>
                </a:lnTo>
                <a:lnTo>
                  <a:pt x="974" y="1426"/>
                </a:lnTo>
                <a:lnTo>
                  <a:pt x="972" y="1426"/>
                </a:lnTo>
                <a:lnTo>
                  <a:pt x="971" y="1426"/>
                </a:lnTo>
                <a:lnTo>
                  <a:pt x="971" y="1427"/>
                </a:lnTo>
                <a:lnTo>
                  <a:pt x="971" y="1429"/>
                </a:lnTo>
                <a:lnTo>
                  <a:pt x="969" y="1429"/>
                </a:lnTo>
                <a:lnTo>
                  <a:pt x="969" y="1431"/>
                </a:lnTo>
                <a:lnTo>
                  <a:pt x="971" y="1431"/>
                </a:lnTo>
                <a:lnTo>
                  <a:pt x="971" y="1432"/>
                </a:lnTo>
                <a:lnTo>
                  <a:pt x="969" y="1432"/>
                </a:lnTo>
                <a:lnTo>
                  <a:pt x="967" y="1432"/>
                </a:lnTo>
                <a:lnTo>
                  <a:pt x="967" y="1434"/>
                </a:lnTo>
                <a:lnTo>
                  <a:pt x="966" y="1434"/>
                </a:lnTo>
                <a:lnTo>
                  <a:pt x="964" y="1434"/>
                </a:lnTo>
                <a:lnTo>
                  <a:pt x="962" y="1434"/>
                </a:lnTo>
                <a:lnTo>
                  <a:pt x="962" y="1432"/>
                </a:lnTo>
                <a:lnTo>
                  <a:pt x="960" y="1431"/>
                </a:lnTo>
                <a:lnTo>
                  <a:pt x="960" y="1429"/>
                </a:lnTo>
                <a:lnTo>
                  <a:pt x="962" y="1429"/>
                </a:lnTo>
                <a:lnTo>
                  <a:pt x="964" y="1429"/>
                </a:lnTo>
                <a:lnTo>
                  <a:pt x="964" y="1427"/>
                </a:lnTo>
                <a:lnTo>
                  <a:pt x="964" y="1426"/>
                </a:lnTo>
                <a:lnTo>
                  <a:pt x="966" y="1426"/>
                </a:lnTo>
                <a:lnTo>
                  <a:pt x="964" y="1426"/>
                </a:lnTo>
                <a:lnTo>
                  <a:pt x="964" y="1424"/>
                </a:lnTo>
                <a:lnTo>
                  <a:pt x="964" y="1422"/>
                </a:lnTo>
                <a:lnTo>
                  <a:pt x="966" y="1422"/>
                </a:lnTo>
                <a:lnTo>
                  <a:pt x="966" y="1420"/>
                </a:lnTo>
                <a:lnTo>
                  <a:pt x="964" y="1420"/>
                </a:lnTo>
                <a:lnTo>
                  <a:pt x="964" y="1419"/>
                </a:lnTo>
                <a:lnTo>
                  <a:pt x="964" y="1417"/>
                </a:lnTo>
                <a:lnTo>
                  <a:pt x="962" y="1417"/>
                </a:lnTo>
                <a:lnTo>
                  <a:pt x="962" y="1415"/>
                </a:lnTo>
                <a:lnTo>
                  <a:pt x="962" y="1417"/>
                </a:lnTo>
                <a:lnTo>
                  <a:pt x="962" y="1415"/>
                </a:lnTo>
                <a:lnTo>
                  <a:pt x="960" y="1415"/>
                </a:lnTo>
                <a:lnTo>
                  <a:pt x="960" y="1414"/>
                </a:lnTo>
                <a:lnTo>
                  <a:pt x="960" y="1412"/>
                </a:lnTo>
                <a:lnTo>
                  <a:pt x="960" y="1410"/>
                </a:lnTo>
                <a:lnTo>
                  <a:pt x="962" y="1408"/>
                </a:lnTo>
                <a:lnTo>
                  <a:pt x="962" y="1407"/>
                </a:lnTo>
                <a:lnTo>
                  <a:pt x="960" y="1407"/>
                </a:lnTo>
                <a:lnTo>
                  <a:pt x="960" y="1408"/>
                </a:lnTo>
                <a:lnTo>
                  <a:pt x="959" y="1408"/>
                </a:lnTo>
                <a:lnTo>
                  <a:pt x="959" y="1407"/>
                </a:lnTo>
                <a:lnTo>
                  <a:pt x="957" y="1407"/>
                </a:lnTo>
                <a:lnTo>
                  <a:pt x="955" y="1407"/>
                </a:lnTo>
                <a:lnTo>
                  <a:pt x="954" y="1407"/>
                </a:lnTo>
                <a:lnTo>
                  <a:pt x="954" y="1405"/>
                </a:lnTo>
                <a:lnTo>
                  <a:pt x="955" y="1403"/>
                </a:lnTo>
                <a:lnTo>
                  <a:pt x="955" y="1401"/>
                </a:lnTo>
                <a:lnTo>
                  <a:pt x="954" y="1401"/>
                </a:lnTo>
                <a:lnTo>
                  <a:pt x="952" y="1401"/>
                </a:lnTo>
                <a:lnTo>
                  <a:pt x="952" y="1400"/>
                </a:lnTo>
                <a:lnTo>
                  <a:pt x="950" y="1400"/>
                </a:lnTo>
                <a:lnTo>
                  <a:pt x="948" y="1400"/>
                </a:lnTo>
                <a:lnTo>
                  <a:pt x="948" y="1398"/>
                </a:lnTo>
                <a:lnTo>
                  <a:pt x="947" y="1398"/>
                </a:lnTo>
                <a:lnTo>
                  <a:pt x="945" y="1398"/>
                </a:lnTo>
                <a:lnTo>
                  <a:pt x="943" y="1398"/>
                </a:lnTo>
                <a:lnTo>
                  <a:pt x="943" y="1396"/>
                </a:lnTo>
                <a:lnTo>
                  <a:pt x="941" y="1396"/>
                </a:lnTo>
                <a:lnTo>
                  <a:pt x="941" y="1398"/>
                </a:lnTo>
                <a:lnTo>
                  <a:pt x="940" y="1398"/>
                </a:lnTo>
                <a:lnTo>
                  <a:pt x="938" y="1398"/>
                </a:lnTo>
                <a:lnTo>
                  <a:pt x="936" y="1398"/>
                </a:lnTo>
                <a:lnTo>
                  <a:pt x="935" y="1398"/>
                </a:lnTo>
                <a:lnTo>
                  <a:pt x="933" y="1398"/>
                </a:lnTo>
                <a:lnTo>
                  <a:pt x="931" y="1398"/>
                </a:lnTo>
                <a:lnTo>
                  <a:pt x="929" y="1398"/>
                </a:lnTo>
                <a:lnTo>
                  <a:pt x="928" y="1398"/>
                </a:lnTo>
                <a:lnTo>
                  <a:pt x="928" y="1396"/>
                </a:lnTo>
                <a:lnTo>
                  <a:pt x="926" y="1398"/>
                </a:lnTo>
                <a:lnTo>
                  <a:pt x="926" y="1396"/>
                </a:lnTo>
                <a:lnTo>
                  <a:pt x="924" y="1396"/>
                </a:lnTo>
                <a:lnTo>
                  <a:pt x="924" y="1398"/>
                </a:lnTo>
                <a:lnTo>
                  <a:pt x="923" y="1398"/>
                </a:lnTo>
                <a:lnTo>
                  <a:pt x="923" y="1396"/>
                </a:lnTo>
                <a:lnTo>
                  <a:pt x="921" y="1396"/>
                </a:lnTo>
                <a:lnTo>
                  <a:pt x="919" y="1396"/>
                </a:lnTo>
                <a:lnTo>
                  <a:pt x="917" y="1396"/>
                </a:lnTo>
                <a:lnTo>
                  <a:pt x="916" y="1396"/>
                </a:lnTo>
                <a:lnTo>
                  <a:pt x="916" y="1395"/>
                </a:lnTo>
                <a:lnTo>
                  <a:pt x="914" y="1395"/>
                </a:lnTo>
                <a:lnTo>
                  <a:pt x="912" y="1395"/>
                </a:lnTo>
                <a:lnTo>
                  <a:pt x="912" y="1393"/>
                </a:lnTo>
                <a:lnTo>
                  <a:pt x="912" y="1391"/>
                </a:lnTo>
                <a:lnTo>
                  <a:pt x="910" y="1391"/>
                </a:lnTo>
                <a:lnTo>
                  <a:pt x="912" y="1391"/>
                </a:lnTo>
                <a:lnTo>
                  <a:pt x="912" y="1389"/>
                </a:lnTo>
                <a:lnTo>
                  <a:pt x="910" y="1389"/>
                </a:lnTo>
                <a:lnTo>
                  <a:pt x="910" y="1391"/>
                </a:lnTo>
                <a:lnTo>
                  <a:pt x="909" y="1391"/>
                </a:lnTo>
                <a:lnTo>
                  <a:pt x="907" y="1391"/>
                </a:lnTo>
                <a:lnTo>
                  <a:pt x="907" y="1393"/>
                </a:lnTo>
                <a:lnTo>
                  <a:pt x="905" y="1393"/>
                </a:lnTo>
                <a:lnTo>
                  <a:pt x="905" y="1395"/>
                </a:lnTo>
                <a:lnTo>
                  <a:pt x="904" y="1395"/>
                </a:lnTo>
                <a:lnTo>
                  <a:pt x="902" y="1396"/>
                </a:lnTo>
                <a:lnTo>
                  <a:pt x="900" y="1396"/>
                </a:lnTo>
                <a:lnTo>
                  <a:pt x="900" y="1395"/>
                </a:lnTo>
                <a:lnTo>
                  <a:pt x="900" y="1393"/>
                </a:lnTo>
                <a:lnTo>
                  <a:pt x="898" y="1393"/>
                </a:lnTo>
                <a:lnTo>
                  <a:pt x="898" y="1391"/>
                </a:lnTo>
                <a:lnTo>
                  <a:pt x="898" y="1393"/>
                </a:lnTo>
                <a:lnTo>
                  <a:pt x="897" y="1393"/>
                </a:lnTo>
                <a:lnTo>
                  <a:pt x="897" y="1391"/>
                </a:lnTo>
                <a:lnTo>
                  <a:pt x="897" y="1393"/>
                </a:lnTo>
                <a:lnTo>
                  <a:pt x="897" y="1391"/>
                </a:lnTo>
                <a:lnTo>
                  <a:pt x="895" y="1391"/>
                </a:lnTo>
                <a:lnTo>
                  <a:pt x="895" y="1389"/>
                </a:lnTo>
                <a:lnTo>
                  <a:pt x="893" y="1389"/>
                </a:lnTo>
                <a:lnTo>
                  <a:pt x="893" y="1391"/>
                </a:lnTo>
                <a:lnTo>
                  <a:pt x="892" y="1391"/>
                </a:lnTo>
                <a:lnTo>
                  <a:pt x="890" y="1391"/>
                </a:lnTo>
                <a:lnTo>
                  <a:pt x="890" y="1389"/>
                </a:lnTo>
                <a:lnTo>
                  <a:pt x="888" y="1389"/>
                </a:lnTo>
                <a:lnTo>
                  <a:pt x="888" y="1391"/>
                </a:lnTo>
                <a:lnTo>
                  <a:pt x="888" y="1389"/>
                </a:lnTo>
                <a:lnTo>
                  <a:pt x="886" y="1389"/>
                </a:lnTo>
                <a:lnTo>
                  <a:pt x="886" y="1388"/>
                </a:lnTo>
                <a:lnTo>
                  <a:pt x="885" y="1388"/>
                </a:lnTo>
                <a:lnTo>
                  <a:pt x="883" y="1388"/>
                </a:lnTo>
                <a:lnTo>
                  <a:pt x="881" y="1388"/>
                </a:lnTo>
                <a:lnTo>
                  <a:pt x="880" y="1388"/>
                </a:lnTo>
                <a:lnTo>
                  <a:pt x="878" y="1388"/>
                </a:lnTo>
                <a:lnTo>
                  <a:pt x="878" y="1386"/>
                </a:lnTo>
                <a:lnTo>
                  <a:pt x="876" y="1386"/>
                </a:lnTo>
                <a:lnTo>
                  <a:pt x="874" y="1384"/>
                </a:lnTo>
                <a:lnTo>
                  <a:pt x="873" y="1384"/>
                </a:lnTo>
                <a:lnTo>
                  <a:pt x="871" y="1384"/>
                </a:lnTo>
                <a:lnTo>
                  <a:pt x="864" y="1388"/>
                </a:lnTo>
                <a:lnTo>
                  <a:pt x="859" y="1384"/>
                </a:lnTo>
                <a:lnTo>
                  <a:pt x="857" y="1381"/>
                </a:lnTo>
                <a:lnTo>
                  <a:pt x="857" y="1377"/>
                </a:lnTo>
                <a:lnTo>
                  <a:pt x="857" y="1376"/>
                </a:lnTo>
                <a:lnTo>
                  <a:pt x="857" y="1372"/>
                </a:lnTo>
                <a:lnTo>
                  <a:pt x="859" y="1367"/>
                </a:lnTo>
                <a:lnTo>
                  <a:pt x="859" y="1362"/>
                </a:lnTo>
                <a:lnTo>
                  <a:pt x="859" y="1357"/>
                </a:lnTo>
                <a:lnTo>
                  <a:pt x="857" y="1350"/>
                </a:lnTo>
                <a:lnTo>
                  <a:pt x="854" y="1345"/>
                </a:lnTo>
                <a:lnTo>
                  <a:pt x="852" y="1340"/>
                </a:lnTo>
                <a:lnTo>
                  <a:pt x="854" y="1336"/>
                </a:lnTo>
                <a:lnTo>
                  <a:pt x="857" y="1333"/>
                </a:lnTo>
                <a:lnTo>
                  <a:pt x="861" y="1329"/>
                </a:lnTo>
                <a:lnTo>
                  <a:pt x="859" y="1324"/>
                </a:lnTo>
                <a:lnTo>
                  <a:pt x="855" y="1321"/>
                </a:lnTo>
                <a:lnTo>
                  <a:pt x="854" y="1317"/>
                </a:lnTo>
                <a:lnTo>
                  <a:pt x="855" y="1312"/>
                </a:lnTo>
                <a:lnTo>
                  <a:pt x="857" y="1307"/>
                </a:lnTo>
                <a:lnTo>
                  <a:pt x="862" y="1302"/>
                </a:lnTo>
                <a:lnTo>
                  <a:pt x="866" y="1296"/>
                </a:lnTo>
                <a:lnTo>
                  <a:pt x="867" y="1293"/>
                </a:lnTo>
                <a:lnTo>
                  <a:pt x="871" y="1286"/>
                </a:lnTo>
                <a:lnTo>
                  <a:pt x="873" y="1279"/>
                </a:lnTo>
                <a:lnTo>
                  <a:pt x="869" y="1274"/>
                </a:lnTo>
                <a:lnTo>
                  <a:pt x="864" y="1271"/>
                </a:lnTo>
                <a:lnTo>
                  <a:pt x="861" y="1265"/>
                </a:lnTo>
                <a:lnTo>
                  <a:pt x="859" y="1260"/>
                </a:lnTo>
                <a:lnTo>
                  <a:pt x="857" y="1255"/>
                </a:lnTo>
                <a:lnTo>
                  <a:pt x="857" y="1250"/>
                </a:lnTo>
                <a:lnTo>
                  <a:pt x="854" y="1245"/>
                </a:lnTo>
                <a:lnTo>
                  <a:pt x="852" y="1240"/>
                </a:lnTo>
                <a:lnTo>
                  <a:pt x="852" y="1234"/>
                </a:lnTo>
                <a:lnTo>
                  <a:pt x="854" y="1231"/>
                </a:lnTo>
                <a:lnTo>
                  <a:pt x="855" y="1226"/>
                </a:lnTo>
                <a:lnTo>
                  <a:pt x="855" y="1221"/>
                </a:lnTo>
                <a:lnTo>
                  <a:pt x="854" y="1214"/>
                </a:lnTo>
                <a:lnTo>
                  <a:pt x="854" y="1209"/>
                </a:lnTo>
                <a:lnTo>
                  <a:pt x="854" y="1205"/>
                </a:lnTo>
                <a:lnTo>
                  <a:pt x="854" y="1200"/>
                </a:lnTo>
                <a:lnTo>
                  <a:pt x="854" y="1195"/>
                </a:lnTo>
                <a:lnTo>
                  <a:pt x="854" y="1190"/>
                </a:lnTo>
                <a:lnTo>
                  <a:pt x="854" y="1186"/>
                </a:lnTo>
                <a:lnTo>
                  <a:pt x="852" y="1181"/>
                </a:lnTo>
                <a:lnTo>
                  <a:pt x="849" y="1176"/>
                </a:lnTo>
                <a:lnTo>
                  <a:pt x="843" y="1173"/>
                </a:lnTo>
                <a:lnTo>
                  <a:pt x="842" y="1167"/>
                </a:lnTo>
                <a:lnTo>
                  <a:pt x="838" y="1164"/>
                </a:lnTo>
                <a:lnTo>
                  <a:pt x="836" y="1159"/>
                </a:lnTo>
                <a:lnTo>
                  <a:pt x="835" y="1155"/>
                </a:lnTo>
                <a:lnTo>
                  <a:pt x="835" y="1150"/>
                </a:lnTo>
                <a:lnTo>
                  <a:pt x="835" y="1145"/>
                </a:lnTo>
                <a:lnTo>
                  <a:pt x="833" y="1140"/>
                </a:lnTo>
                <a:lnTo>
                  <a:pt x="836" y="1135"/>
                </a:lnTo>
                <a:lnTo>
                  <a:pt x="840" y="1131"/>
                </a:lnTo>
                <a:lnTo>
                  <a:pt x="842" y="1126"/>
                </a:lnTo>
                <a:lnTo>
                  <a:pt x="843" y="1123"/>
                </a:lnTo>
                <a:lnTo>
                  <a:pt x="843" y="1117"/>
                </a:lnTo>
                <a:lnTo>
                  <a:pt x="843" y="1112"/>
                </a:lnTo>
                <a:lnTo>
                  <a:pt x="842" y="1109"/>
                </a:lnTo>
                <a:lnTo>
                  <a:pt x="838" y="1102"/>
                </a:lnTo>
                <a:lnTo>
                  <a:pt x="836" y="1098"/>
                </a:lnTo>
                <a:lnTo>
                  <a:pt x="835" y="1093"/>
                </a:lnTo>
                <a:lnTo>
                  <a:pt x="830" y="1088"/>
                </a:lnTo>
                <a:lnTo>
                  <a:pt x="824" y="1085"/>
                </a:lnTo>
                <a:lnTo>
                  <a:pt x="819" y="1081"/>
                </a:lnTo>
                <a:lnTo>
                  <a:pt x="814" y="1078"/>
                </a:lnTo>
                <a:lnTo>
                  <a:pt x="809" y="1073"/>
                </a:lnTo>
                <a:lnTo>
                  <a:pt x="806" y="1069"/>
                </a:lnTo>
                <a:lnTo>
                  <a:pt x="802" y="1064"/>
                </a:lnTo>
                <a:lnTo>
                  <a:pt x="800" y="1061"/>
                </a:lnTo>
                <a:lnTo>
                  <a:pt x="800" y="1059"/>
                </a:lnTo>
                <a:lnTo>
                  <a:pt x="797" y="1054"/>
                </a:lnTo>
                <a:lnTo>
                  <a:pt x="793" y="1047"/>
                </a:lnTo>
                <a:lnTo>
                  <a:pt x="790" y="1043"/>
                </a:lnTo>
                <a:lnTo>
                  <a:pt x="788" y="1038"/>
                </a:lnTo>
                <a:lnTo>
                  <a:pt x="785" y="1033"/>
                </a:lnTo>
                <a:lnTo>
                  <a:pt x="783" y="1028"/>
                </a:lnTo>
                <a:lnTo>
                  <a:pt x="783" y="1026"/>
                </a:lnTo>
                <a:lnTo>
                  <a:pt x="780" y="1023"/>
                </a:lnTo>
                <a:lnTo>
                  <a:pt x="776" y="1019"/>
                </a:lnTo>
                <a:lnTo>
                  <a:pt x="776" y="1018"/>
                </a:lnTo>
                <a:lnTo>
                  <a:pt x="773" y="1014"/>
                </a:lnTo>
                <a:lnTo>
                  <a:pt x="769" y="1011"/>
                </a:lnTo>
                <a:lnTo>
                  <a:pt x="764" y="1009"/>
                </a:lnTo>
                <a:lnTo>
                  <a:pt x="761" y="1009"/>
                </a:lnTo>
                <a:lnTo>
                  <a:pt x="756" y="1011"/>
                </a:lnTo>
                <a:lnTo>
                  <a:pt x="750" y="1016"/>
                </a:lnTo>
                <a:lnTo>
                  <a:pt x="745" y="1018"/>
                </a:lnTo>
                <a:lnTo>
                  <a:pt x="738" y="1018"/>
                </a:lnTo>
                <a:lnTo>
                  <a:pt x="733" y="1018"/>
                </a:lnTo>
                <a:lnTo>
                  <a:pt x="730" y="1018"/>
                </a:lnTo>
                <a:lnTo>
                  <a:pt x="726" y="1023"/>
                </a:lnTo>
                <a:lnTo>
                  <a:pt x="721" y="1026"/>
                </a:lnTo>
                <a:lnTo>
                  <a:pt x="716" y="1026"/>
                </a:lnTo>
                <a:lnTo>
                  <a:pt x="711" y="1026"/>
                </a:lnTo>
                <a:lnTo>
                  <a:pt x="706" y="1028"/>
                </a:lnTo>
                <a:lnTo>
                  <a:pt x="701" y="1030"/>
                </a:lnTo>
                <a:lnTo>
                  <a:pt x="695" y="1033"/>
                </a:lnTo>
                <a:lnTo>
                  <a:pt x="690" y="1033"/>
                </a:lnTo>
                <a:lnTo>
                  <a:pt x="685" y="1031"/>
                </a:lnTo>
                <a:lnTo>
                  <a:pt x="682" y="1031"/>
                </a:lnTo>
                <a:lnTo>
                  <a:pt x="675" y="1031"/>
                </a:lnTo>
                <a:lnTo>
                  <a:pt x="671" y="1033"/>
                </a:lnTo>
                <a:lnTo>
                  <a:pt x="666" y="1033"/>
                </a:lnTo>
                <a:lnTo>
                  <a:pt x="661" y="1035"/>
                </a:lnTo>
                <a:lnTo>
                  <a:pt x="656" y="1035"/>
                </a:lnTo>
                <a:lnTo>
                  <a:pt x="651" y="1037"/>
                </a:lnTo>
                <a:lnTo>
                  <a:pt x="645" y="1038"/>
                </a:lnTo>
                <a:lnTo>
                  <a:pt x="642" y="1040"/>
                </a:lnTo>
                <a:lnTo>
                  <a:pt x="637" y="1042"/>
                </a:lnTo>
                <a:lnTo>
                  <a:pt x="635" y="1045"/>
                </a:lnTo>
                <a:lnTo>
                  <a:pt x="635" y="1050"/>
                </a:lnTo>
                <a:lnTo>
                  <a:pt x="635" y="1055"/>
                </a:lnTo>
                <a:lnTo>
                  <a:pt x="632" y="1057"/>
                </a:lnTo>
                <a:lnTo>
                  <a:pt x="628" y="1057"/>
                </a:lnTo>
                <a:lnTo>
                  <a:pt x="621" y="1055"/>
                </a:lnTo>
                <a:lnTo>
                  <a:pt x="616" y="1055"/>
                </a:lnTo>
                <a:lnTo>
                  <a:pt x="609" y="1055"/>
                </a:lnTo>
                <a:lnTo>
                  <a:pt x="608" y="1054"/>
                </a:lnTo>
                <a:lnTo>
                  <a:pt x="604" y="1054"/>
                </a:lnTo>
                <a:lnTo>
                  <a:pt x="597" y="1054"/>
                </a:lnTo>
                <a:lnTo>
                  <a:pt x="592" y="1052"/>
                </a:lnTo>
                <a:lnTo>
                  <a:pt x="585" y="1052"/>
                </a:lnTo>
                <a:lnTo>
                  <a:pt x="582" y="1050"/>
                </a:lnTo>
                <a:lnTo>
                  <a:pt x="580" y="1050"/>
                </a:lnTo>
                <a:lnTo>
                  <a:pt x="573" y="1050"/>
                </a:lnTo>
                <a:lnTo>
                  <a:pt x="566" y="1049"/>
                </a:lnTo>
                <a:lnTo>
                  <a:pt x="561" y="1050"/>
                </a:lnTo>
                <a:lnTo>
                  <a:pt x="558" y="1052"/>
                </a:lnTo>
                <a:lnTo>
                  <a:pt x="553" y="1054"/>
                </a:lnTo>
                <a:lnTo>
                  <a:pt x="549" y="1055"/>
                </a:lnTo>
                <a:lnTo>
                  <a:pt x="546" y="1059"/>
                </a:lnTo>
                <a:lnTo>
                  <a:pt x="544" y="1061"/>
                </a:lnTo>
                <a:lnTo>
                  <a:pt x="542" y="1062"/>
                </a:lnTo>
                <a:lnTo>
                  <a:pt x="539" y="1064"/>
                </a:lnTo>
                <a:lnTo>
                  <a:pt x="535" y="1068"/>
                </a:lnTo>
                <a:lnTo>
                  <a:pt x="532" y="1071"/>
                </a:lnTo>
                <a:lnTo>
                  <a:pt x="528" y="1073"/>
                </a:lnTo>
                <a:lnTo>
                  <a:pt x="523" y="1074"/>
                </a:lnTo>
                <a:lnTo>
                  <a:pt x="518" y="1076"/>
                </a:lnTo>
                <a:lnTo>
                  <a:pt x="513" y="1076"/>
                </a:lnTo>
                <a:lnTo>
                  <a:pt x="509" y="1076"/>
                </a:lnTo>
                <a:lnTo>
                  <a:pt x="504" y="1074"/>
                </a:lnTo>
                <a:lnTo>
                  <a:pt x="501" y="1071"/>
                </a:lnTo>
                <a:lnTo>
                  <a:pt x="497" y="1069"/>
                </a:lnTo>
                <a:lnTo>
                  <a:pt x="494" y="1066"/>
                </a:lnTo>
                <a:lnTo>
                  <a:pt x="491" y="1062"/>
                </a:lnTo>
                <a:lnTo>
                  <a:pt x="489" y="1061"/>
                </a:lnTo>
                <a:lnTo>
                  <a:pt x="487" y="1059"/>
                </a:lnTo>
                <a:lnTo>
                  <a:pt x="484" y="1055"/>
                </a:lnTo>
                <a:lnTo>
                  <a:pt x="479" y="1055"/>
                </a:lnTo>
                <a:lnTo>
                  <a:pt x="473" y="1055"/>
                </a:lnTo>
                <a:lnTo>
                  <a:pt x="468" y="1057"/>
                </a:lnTo>
                <a:lnTo>
                  <a:pt x="466" y="1061"/>
                </a:lnTo>
                <a:lnTo>
                  <a:pt x="465" y="1061"/>
                </a:lnTo>
                <a:lnTo>
                  <a:pt x="463" y="1066"/>
                </a:lnTo>
                <a:lnTo>
                  <a:pt x="461" y="1071"/>
                </a:lnTo>
                <a:lnTo>
                  <a:pt x="460" y="1076"/>
                </a:lnTo>
                <a:lnTo>
                  <a:pt x="460" y="1078"/>
                </a:lnTo>
                <a:lnTo>
                  <a:pt x="460" y="1085"/>
                </a:lnTo>
                <a:lnTo>
                  <a:pt x="460" y="1090"/>
                </a:lnTo>
                <a:lnTo>
                  <a:pt x="460" y="1097"/>
                </a:lnTo>
                <a:lnTo>
                  <a:pt x="460" y="1102"/>
                </a:lnTo>
                <a:lnTo>
                  <a:pt x="458" y="1105"/>
                </a:lnTo>
                <a:lnTo>
                  <a:pt x="456" y="1109"/>
                </a:lnTo>
                <a:lnTo>
                  <a:pt x="453" y="1109"/>
                </a:lnTo>
                <a:lnTo>
                  <a:pt x="448" y="1105"/>
                </a:lnTo>
                <a:lnTo>
                  <a:pt x="444" y="1104"/>
                </a:lnTo>
                <a:lnTo>
                  <a:pt x="439" y="1100"/>
                </a:lnTo>
                <a:lnTo>
                  <a:pt x="435" y="1098"/>
                </a:lnTo>
                <a:lnTo>
                  <a:pt x="434" y="1093"/>
                </a:lnTo>
                <a:lnTo>
                  <a:pt x="434" y="1088"/>
                </a:lnTo>
                <a:lnTo>
                  <a:pt x="432" y="1085"/>
                </a:lnTo>
                <a:lnTo>
                  <a:pt x="432" y="1083"/>
                </a:lnTo>
                <a:lnTo>
                  <a:pt x="432" y="1078"/>
                </a:lnTo>
                <a:lnTo>
                  <a:pt x="430" y="1074"/>
                </a:lnTo>
                <a:lnTo>
                  <a:pt x="427" y="1069"/>
                </a:lnTo>
                <a:lnTo>
                  <a:pt x="425" y="1066"/>
                </a:lnTo>
                <a:lnTo>
                  <a:pt x="422" y="1064"/>
                </a:lnTo>
                <a:lnTo>
                  <a:pt x="418" y="1061"/>
                </a:lnTo>
                <a:lnTo>
                  <a:pt x="417" y="1061"/>
                </a:lnTo>
                <a:lnTo>
                  <a:pt x="413" y="1059"/>
                </a:lnTo>
                <a:lnTo>
                  <a:pt x="408" y="1057"/>
                </a:lnTo>
                <a:lnTo>
                  <a:pt x="405" y="1055"/>
                </a:lnTo>
                <a:lnTo>
                  <a:pt x="401" y="1052"/>
                </a:lnTo>
                <a:lnTo>
                  <a:pt x="399" y="1047"/>
                </a:lnTo>
                <a:lnTo>
                  <a:pt x="398" y="1042"/>
                </a:lnTo>
                <a:lnTo>
                  <a:pt x="396" y="1038"/>
                </a:lnTo>
                <a:lnTo>
                  <a:pt x="394" y="1035"/>
                </a:lnTo>
                <a:lnTo>
                  <a:pt x="389" y="1031"/>
                </a:lnTo>
                <a:lnTo>
                  <a:pt x="386" y="1030"/>
                </a:lnTo>
                <a:lnTo>
                  <a:pt x="380" y="1028"/>
                </a:lnTo>
                <a:lnTo>
                  <a:pt x="375" y="1026"/>
                </a:lnTo>
                <a:lnTo>
                  <a:pt x="372" y="1024"/>
                </a:lnTo>
                <a:lnTo>
                  <a:pt x="370" y="1024"/>
                </a:lnTo>
                <a:lnTo>
                  <a:pt x="365" y="1023"/>
                </a:lnTo>
                <a:lnTo>
                  <a:pt x="361" y="1019"/>
                </a:lnTo>
                <a:lnTo>
                  <a:pt x="361" y="1016"/>
                </a:lnTo>
                <a:lnTo>
                  <a:pt x="358" y="1012"/>
                </a:lnTo>
                <a:lnTo>
                  <a:pt x="356" y="1009"/>
                </a:lnTo>
                <a:lnTo>
                  <a:pt x="353" y="1006"/>
                </a:lnTo>
                <a:lnTo>
                  <a:pt x="351" y="1002"/>
                </a:lnTo>
                <a:lnTo>
                  <a:pt x="349" y="997"/>
                </a:lnTo>
                <a:lnTo>
                  <a:pt x="348" y="992"/>
                </a:lnTo>
                <a:lnTo>
                  <a:pt x="346" y="988"/>
                </a:lnTo>
                <a:lnTo>
                  <a:pt x="344" y="983"/>
                </a:lnTo>
                <a:lnTo>
                  <a:pt x="343" y="980"/>
                </a:lnTo>
                <a:lnTo>
                  <a:pt x="339" y="976"/>
                </a:lnTo>
                <a:lnTo>
                  <a:pt x="336" y="973"/>
                </a:lnTo>
                <a:lnTo>
                  <a:pt x="334" y="968"/>
                </a:lnTo>
                <a:lnTo>
                  <a:pt x="332" y="964"/>
                </a:lnTo>
                <a:lnTo>
                  <a:pt x="331" y="961"/>
                </a:lnTo>
                <a:lnTo>
                  <a:pt x="327" y="956"/>
                </a:lnTo>
                <a:lnTo>
                  <a:pt x="325" y="954"/>
                </a:lnTo>
                <a:lnTo>
                  <a:pt x="322" y="950"/>
                </a:lnTo>
                <a:lnTo>
                  <a:pt x="320" y="945"/>
                </a:lnTo>
                <a:lnTo>
                  <a:pt x="318" y="942"/>
                </a:lnTo>
                <a:lnTo>
                  <a:pt x="317" y="937"/>
                </a:lnTo>
                <a:lnTo>
                  <a:pt x="317" y="932"/>
                </a:lnTo>
                <a:lnTo>
                  <a:pt x="313" y="928"/>
                </a:lnTo>
                <a:lnTo>
                  <a:pt x="308" y="930"/>
                </a:lnTo>
                <a:lnTo>
                  <a:pt x="303" y="930"/>
                </a:lnTo>
                <a:lnTo>
                  <a:pt x="301" y="926"/>
                </a:lnTo>
                <a:lnTo>
                  <a:pt x="298" y="923"/>
                </a:lnTo>
                <a:lnTo>
                  <a:pt x="296" y="919"/>
                </a:lnTo>
                <a:lnTo>
                  <a:pt x="293" y="916"/>
                </a:lnTo>
                <a:lnTo>
                  <a:pt x="291" y="913"/>
                </a:lnTo>
                <a:lnTo>
                  <a:pt x="287" y="907"/>
                </a:lnTo>
                <a:lnTo>
                  <a:pt x="286" y="904"/>
                </a:lnTo>
                <a:lnTo>
                  <a:pt x="282" y="901"/>
                </a:lnTo>
                <a:lnTo>
                  <a:pt x="281" y="897"/>
                </a:lnTo>
                <a:lnTo>
                  <a:pt x="282" y="890"/>
                </a:lnTo>
                <a:lnTo>
                  <a:pt x="284" y="885"/>
                </a:lnTo>
                <a:lnTo>
                  <a:pt x="284" y="880"/>
                </a:lnTo>
                <a:lnTo>
                  <a:pt x="286" y="873"/>
                </a:lnTo>
                <a:lnTo>
                  <a:pt x="286" y="871"/>
                </a:lnTo>
                <a:lnTo>
                  <a:pt x="286" y="866"/>
                </a:lnTo>
                <a:lnTo>
                  <a:pt x="282" y="863"/>
                </a:lnTo>
                <a:lnTo>
                  <a:pt x="281" y="859"/>
                </a:lnTo>
                <a:lnTo>
                  <a:pt x="277" y="856"/>
                </a:lnTo>
                <a:lnTo>
                  <a:pt x="272" y="854"/>
                </a:lnTo>
                <a:lnTo>
                  <a:pt x="267" y="852"/>
                </a:lnTo>
                <a:lnTo>
                  <a:pt x="262" y="851"/>
                </a:lnTo>
                <a:lnTo>
                  <a:pt x="258" y="849"/>
                </a:lnTo>
                <a:lnTo>
                  <a:pt x="253" y="845"/>
                </a:lnTo>
                <a:lnTo>
                  <a:pt x="250" y="842"/>
                </a:lnTo>
                <a:lnTo>
                  <a:pt x="246" y="840"/>
                </a:lnTo>
                <a:lnTo>
                  <a:pt x="241" y="837"/>
                </a:lnTo>
                <a:lnTo>
                  <a:pt x="239" y="833"/>
                </a:lnTo>
                <a:lnTo>
                  <a:pt x="238" y="833"/>
                </a:lnTo>
                <a:lnTo>
                  <a:pt x="236" y="830"/>
                </a:lnTo>
                <a:lnTo>
                  <a:pt x="232" y="826"/>
                </a:lnTo>
                <a:lnTo>
                  <a:pt x="231" y="821"/>
                </a:lnTo>
                <a:lnTo>
                  <a:pt x="229" y="818"/>
                </a:lnTo>
                <a:lnTo>
                  <a:pt x="227" y="813"/>
                </a:lnTo>
                <a:lnTo>
                  <a:pt x="226" y="809"/>
                </a:lnTo>
                <a:lnTo>
                  <a:pt x="224" y="806"/>
                </a:lnTo>
                <a:lnTo>
                  <a:pt x="222" y="801"/>
                </a:lnTo>
                <a:lnTo>
                  <a:pt x="219" y="799"/>
                </a:lnTo>
                <a:lnTo>
                  <a:pt x="217" y="799"/>
                </a:lnTo>
                <a:lnTo>
                  <a:pt x="215" y="801"/>
                </a:lnTo>
                <a:lnTo>
                  <a:pt x="215" y="802"/>
                </a:lnTo>
                <a:lnTo>
                  <a:pt x="212" y="804"/>
                </a:lnTo>
                <a:lnTo>
                  <a:pt x="210" y="811"/>
                </a:lnTo>
                <a:lnTo>
                  <a:pt x="210" y="813"/>
                </a:lnTo>
                <a:lnTo>
                  <a:pt x="207" y="816"/>
                </a:lnTo>
                <a:lnTo>
                  <a:pt x="201" y="818"/>
                </a:lnTo>
                <a:lnTo>
                  <a:pt x="198" y="820"/>
                </a:lnTo>
                <a:lnTo>
                  <a:pt x="191" y="820"/>
                </a:lnTo>
                <a:lnTo>
                  <a:pt x="186" y="821"/>
                </a:lnTo>
                <a:lnTo>
                  <a:pt x="183" y="823"/>
                </a:lnTo>
                <a:lnTo>
                  <a:pt x="179" y="828"/>
                </a:lnTo>
                <a:lnTo>
                  <a:pt x="176" y="832"/>
                </a:lnTo>
                <a:lnTo>
                  <a:pt x="176" y="833"/>
                </a:lnTo>
                <a:lnTo>
                  <a:pt x="174" y="837"/>
                </a:lnTo>
                <a:lnTo>
                  <a:pt x="172" y="840"/>
                </a:lnTo>
                <a:lnTo>
                  <a:pt x="170" y="845"/>
                </a:lnTo>
                <a:lnTo>
                  <a:pt x="169" y="851"/>
                </a:lnTo>
                <a:lnTo>
                  <a:pt x="167" y="856"/>
                </a:lnTo>
                <a:lnTo>
                  <a:pt x="164" y="857"/>
                </a:lnTo>
                <a:lnTo>
                  <a:pt x="158" y="857"/>
                </a:lnTo>
                <a:lnTo>
                  <a:pt x="153" y="856"/>
                </a:lnTo>
                <a:lnTo>
                  <a:pt x="150" y="852"/>
                </a:lnTo>
                <a:lnTo>
                  <a:pt x="146" y="849"/>
                </a:lnTo>
                <a:lnTo>
                  <a:pt x="145" y="845"/>
                </a:lnTo>
                <a:lnTo>
                  <a:pt x="143" y="844"/>
                </a:lnTo>
                <a:lnTo>
                  <a:pt x="143" y="842"/>
                </a:lnTo>
                <a:lnTo>
                  <a:pt x="141" y="837"/>
                </a:lnTo>
                <a:lnTo>
                  <a:pt x="139" y="833"/>
                </a:lnTo>
                <a:lnTo>
                  <a:pt x="139" y="828"/>
                </a:lnTo>
                <a:lnTo>
                  <a:pt x="139" y="823"/>
                </a:lnTo>
                <a:lnTo>
                  <a:pt x="143" y="818"/>
                </a:lnTo>
                <a:lnTo>
                  <a:pt x="145" y="813"/>
                </a:lnTo>
                <a:lnTo>
                  <a:pt x="145" y="808"/>
                </a:lnTo>
                <a:lnTo>
                  <a:pt x="141" y="804"/>
                </a:lnTo>
                <a:lnTo>
                  <a:pt x="136" y="802"/>
                </a:lnTo>
                <a:lnTo>
                  <a:pt x="131" y="804"/>
                </a:lnTo>
                <a:lnTo>
                  <a:pt x="127" y="802"/>
                </a:lnTo>
                <a:lnTo>
                  <a:pt x="124" y="797"/>
                </a:lnTo>
                <a:lnTo>
                  <a:pt x="124" y="792"/>
                </a:lnTo>
                <a:lnTo>
                  <a:pt x="124" y="789"/>
                </a:lnTo>
                <a:lnTo>
                  <a:pt x="124" y="783"/>
                </a:lnTo>
                <a:lnTo>
                  <a:pt x="121" y="780"/>
                </a:lnTo>
                <a:lnTo>
                  <a:pt x="117" y="775"/>
                </a:lnTo>
                <a:lnTo>
                  <a:pt x="112" y="770"/>
                </a:lnTo>
                <a:lnTo>
                  <a:pt x="107" y="768"/>
                </a:lnTo>
                <a:lnTo>
                  <a:pt x="103" y="763"/>
                </a:lnTo>
                <a:lnTo>
                  <a:pt x="102" y="758"/>
                </a:lnTo>
                <a:lnTo>
                  <a:pt x="100" y="752"/>
                </a:lnTo>
                <a:lnTo>
                  <a:pt x="95" y="751"/>
                </a:lnTo>
                <a:lnTo>
                  <a:pt x="90" y="747"/>
                </a:lnTo>
                <a:lnTo>
                  <a:pt x="86" y="746"/>
                </a:lnTo>
                <a:lnTo>
                  <a:pt x="81" y="744"/>
                </a:lnTo>
                <a:lnTo>
                  <a:pt x="78" y="740"/>
                </a:lnTo>
                <a:lnTo>
                  <a:pt x="72" y="739"/>
                </a:lnTo>
                <a:lnTo>
                  <a:pt x="67" y="737"/>
                </a:lnTo>
                <a:lnTo>
                  <a:pt x="64" y="735"/>
                </a:lnTo>
                <a:lnTo>
                  <a:pt x="59" y="740"/>
                </a:lnTo>
                <a:lnTo>
                  <a:pt x="53" y="739"/>
                </a:lnTo>
                <a:lnTo>
                  <a:pt x="52" y="734"/>
                </a:lnTo>
                <a:lnTo>
                  <a:pt x="47" y="732"/>
                </a:lnTo>
                <a:lnTo>
                  <a:pt x="43" y="727"/>
                </a:lnTo>
                <a:lnTo>
                  <a:pt x="43" y="723"/>
                </a:lnTo>
                <a:lnTo>
                  <a:pt x="45" y="718"/>
                </a:lnTo>
                <a:lnTo>
                  <a:pt x="50" y="716"/>
                </a:lnTo>
                <a:lnTo>
                  <a:pt x="50" y="715"/>
                </a:lnTo>
                <a:lnTo>
                  <a:pt x="53" y="713"/>
                </a:lnTo>
                <a:lnTo>
                  <a:pt x="59" y="709"/>
                </a:lnTo>
                <a:lnTo>
                  <a:pt x="65" y="708"/>
                </a:lnTo>
                <a:lnTo>
                  <a:pt x="69" y="703"/>
                </a:lnTo>
                <a:lnTo>
                  <a:pt x="67" y="697"/>
                </a:lnTo>
                <a:lnTo>
                  <a:pt x="62" y="694"/>
                </a:lnTo>
                <a:lnTo>
                  <a:pt x="59" y="690"/>
                </a:lnTo>
                <a:lnTo>
                  <a:pt x="55" y="685"/>
                </a:lnTo>
                <a:lnTo>
                  <a:pt x="53" y="682"/>
                </a:lnTo>
                <a:lnTo>
                  <a:pt x="52" y="675"/>
                </a:lnTo>
                <a:lnTo>
                  <a:pt x="48" y="672"/>
                </a:lnTo>
                <a:lnTo>
                  <a:pt x="43" y="670"/>
                </a:lnTo>
                <a:lnTo>
                  <a:pt x="38" y="672"/>
                </a:lnTo>
                <a:lnTo>
                  <a:pt x="35" y="672"/>
                </a:lnTo>
                <a:lnTo>
                  <a:pt x="29" y="672"/>
                </a:lnTo>
                <a:lnTo>
                  <a:pt x="24" y="670"/>
                </a:lnTo>
                <a:lnTo>
                  <a:pt x="19" y="668"/>
                </a:lnTo>
                <a:lnTo>
                  <a:pt x="14" y="666"/>
                </a:lnTo>
                <a:lnTo>
                  <a:pt x="9" y="665"/>
                </a:lnTo>
                <a:lnTo>
                  <a:pt x="5" y="663"/>
                </a:lnTo>
                <a:lnTo>
                  <a:pt x="0" y="660"/>
                </a:lnTo>
                <a:lnTo>
                  <a:pt x="0" y="656"/>
                </a:lnTo>
                <a:lnTo>
                  <a:pt x="2" y="651"/>
                </a:lnTo>
                <a:lnTo>
                  <a:pt x="4" y="646"/>
                </a:lnTo>
                <a:lnTo>
                  <a:pt x="4" y="642"/>
                </a:lnTo>
                <a:lnTo>
                  <a:pt x="5" y="637"/>
                </a:lnTo>
                <a:lnTo>
                  <a:pt x="10" y="635"/>
                </a:lnTo>
                <a:lnTo>
                  <a:pt x="16" y="637"/>
                </a:lnTo>
                <a:lnTo>
                  <a:pt x="21" y="641"/>
                </a:lnTo>
                <a:lnTo>
                  <a:pt x="26" y="642"/>
                </a:lnTo>
                <a:lnTo>
                  <a:pt x="29" y="642"/>
                </a:lnTo>
                <a:lnTo>
                  <a:pt x="33" y="637"/>
                </a:lnTo>
                <a:lnTo>
                  <a:pt x="35" y="632"/>
                </a:lnTo>
                <a:lnTo>
                  <a:pt x="36" y="629"/>
                </a:lnTo>
                <a:lnTo>
                  <a:pt x="41" y="627"/>
                </a:lnTo>
                <a:lnTo>
                  <a:pt x="47" y="627"/>
                </a:lnTo>
                <a:lnTo>
                  <a:pt x="52" y="629"/>
                </a:lnTo>
                <a:lnTo>
                  <a:pt x="57" y="629"/>
                </a:lnTo>
                <a:lnTo>
                  <a:pt x="64" y="625"/>
                </a:lnTo>
                <a:lnTo>
                  <a:pt x="69" y="620"/>
                </a:lnTo>
                <a:lnTo>
                  <a:pt x="71" y="616"/>
                </a:lnTo>
                <a:lnTo>
                  <a:pt x="71" y="611"/>
                </a:lnTo>
                <a:lnTo>
                  <a:pt x="71" y="608"/>
                </a:lnTo>
                <a:lnTo>
                  <a:pt x="71" y="606"/>
                </a:lnTo>
                <a:lnTo>
                  <a:pt x="71" y="603"/>
                </a:lnTo>
                <a:lnTo>
                  <a:pt x="71" y="598"/>
                </a:lnTo>
                <a:lnTo>
                  <a:pt x="72" y="592"/>
                </a:lnTo>
                <a:lnTo>
                  <a:pt x="78" y="587"/>
                </a:lnTo>
                <a:lnTo>
                  <a:pt x="83" y="587"/>
                </a:lnTo>
                <a:lnTo>
                  <a:pt x="86" y="589"/>
                </a:lnTo>
                <a:lnTo>
                  <a:pt x="91" y="585"/>
                </a:lnTo>
                <a:lnTo>
                  <a:pt x="95" y="580"/>
                </a:lnTo>
                <a:lnTo>
                  <a:pt x="98" y="577"/>
                </a:lnTo>
                <a:lnTo>
                  <a:pt x="100" y="572"/>
                </a:lnTo>
                <a:lnTo>
                  <a:pt x="103" y="567"/>
                </a:lnTo>
                <a:lnTo>
                  <a:pt x="107" y="560"/>
                </a:lnTo>
                <a:lnTo>
                  <a:pt x="110" y="554"/>
                </a:lnTo>
                <a:lnTo>
                  <a:pt x="109" y="551"/>
                </a:lnTo>
                <a:lnTo>
                  <a:pt x="109" y="546"/>
                </a:lnTo>
                <a:lnTo>
                  <a:pt x="109" y="542"/>
                </a:lnTo>
                <a:lnTo>
                  <a:pt x="109" y="541"/>
                </a:lnTo>
                <a:lnTo>
                  <a:pt x="109" y="539"/>
                </a:lnTo>
                <a:lnTo>
                  <a:pt x="110" y="536"/>
                </a:lnTo>
                <a:lnTo>
                  <a:pt x="112" y="529"/>
                </a:lnTo>
                <a:lnTo>
                  <a:pt x="115" y="524"/>
                </a:lnTo>
                <a:lnTo>
                  <a:pt x="115" y="520"/>
                </a:lnTo>
                <a:lnTo>
                  <a:pt x="115" y="515"/>
                </a:lnTo>
                <a:lnTo>
                  <a:pt x="117" y="510"/>
                </a:lnTo>
                <a:lnTo>
                  <a:pt x="119" y="505"/>
                </a:lnTo>
                <a:lnTo>
                  <a:pt x="126" y="501"/>
                </a:lnTo>
                <a:lnTo>
                  <a:pt x="131" y="494"/>
                </a:lnTo>
                <a:lnTo>
                  <a:pt x="131" y="489"/>
                </a:lnTo>
                <a:lnTo>
                  <a:pt x="134" y="486"/>
                </a:lnTo>
                <a:lnTo>
                  <a:pt x="139" y="482"/>
                </a:lnTo>
                <a:lnTo>
                  <a:pt x="145" y="479"/>
                </a:lnTo>
                <a:lnTo>
                  <a:pt x="148" y="477"/>
                </a:lnTo>
                <a:lnTo>
                  <a:pt x="150" y="479"/>
                </a:lnTo>
                <a:lnTo>
                  <a:pt x="152" y="475"/>
                </a:lnTo>
                <a:lnTo>
                  <a:pt x="153" y="470"/>
                </a:lnTo>
                <a:lnTo>
                  <a:pt x="152" y="467"/>
                </a:lnTo>
                <a:lnTo>
                  <a:pt x="148" y="463"/>
                </a:lnTo>
                <a:lnTo>
                  <a:pt x="146" y="460"/>
                </a:lnTo>
                <a:lnTo>
                  <a:pt x="145" y="458"/>
                </a:lnTo>
                <a:lnTo>
                  <a:pt x="145" y="456"/>
                </a:lnTo>
                <a:lnTo>
                  <a:pt x="141" y="451"/>
                </a:lnTo>
                <a:lnTo>
                  <a:pt x="139" y="448"/>
                </a:lnTo>
                <a:lnTo>
                  <a:pt x="138" y="443"/>
                </a:lnTo>
                <a:lnTo>
                  <a:pt x="139" y="436"/>
                </a:lnTo>
                <a:lnTo>
                  <a:pt x="139" y="431"/>
                </a:lnTo>
                <a:lnTo>
                  <a:pt x="139" y="425"/>
                </a:lnTo>
                <a:lnTo>
                  <a:pt x="139" y="422"/>
                </a:lnTo>
                <a:lnTo>
                  <a:pt x="139" y="418"/>
                </a:lnTo>
                <a:lnTo>
                  <a:pt x="141" y="413"/>
                </a:lnTo>
                <a:lnTo>
                  <a:pt x="143" y="408"/>
                </a:lnTo>
                <a:lnTo>
                  <a:pt x="141" y="403"/>
                </a:lnTo>
                <a:lnTo>
                  <a:pt x="141" y="398"/>
                </a:lnTo>
                <a:lnTo>
                  <a:pt x="143" y="393"/>
                </a:lnTo>
                <a:lnTo>
                  <a:pt x="145" y="388"/>
                </a:lnTo>
                <a:lnTo>
                  <a:pt x="146" y="382"/>
                </a:lnTo>
                <a:lnTo>
                  <a:pt x="146" y="381"/>
                </a:lnTo>
                <a:lnTo>
                  <a:pt x="148" y="377"/>
                </a:lnTo>
                <a:lnTo>
                  <a:pt x="150" y="372"/>
                </a:lnTo>
                <a:lnTo>
                  <a:pt x="152" y="369"/>
                </a:lnTo>
                <a:lnTo>
                  <a:pt x="155" y="365"/>
                </a:lnTo>
                <a:lnTo>
                  <a:pt x="157" y="360"/>
                </a:lnTo>
                <a:lnTo>
                  <a:pt x="158" y="355"/>
                </a:lnTo>
                <a:lnTo>
                  <a:pt x="160" y="350"/>
                </a:lnTo>
                <a:lnTo>
                  <a:pt x="160" y="344"/>
                </a:lnTo>
                <a:lnTo>
                  <a:pt x="162" y="341"/>
                </a:lnTo>
                <a:lnTo>
                  <a:pt x="160" y="336"/>
                </a:lnTo>
                <a:lnTo>
                  <a:pt x="158" y="331"/>
                </a:lnTo>
                <a:lnTo>
                  <a:pt x="157" y="327"/>
                </a:lnTo>
                <a:lnTo>
                  <a:pt x="153" y="326"/>
                </a:lnTo>
                <a:lnTo>
                  <a:pt x="148" y="324"/>
                </a:lnTo>
                <a:lnTo>
                  <a:pt x="145" y="322"/>
                </a:lnTo>
                <a:lnTo>
                  <a:pt x="143" y="322"/>
                </a:lnTo>
                <a:lnTo>
                  <a:pt x="138" y="320"/>
                </a:lnTo>
                <a:lnTo>
                  <a:pt x="133" y="317"/>
                </a:lnTo>
                <a:lnTo>
                  <a:pt x="131" y="313"/>
                </a:lnTo>
                <a:lnTo>
                  <a:pt x="129" y="308"/>
                </a:lnTo>
                <a:lnTo>
                  <a:pt x="129" y="303"/>
                </a:lnTo>
                <a:lnTo>
                  <a:pt x="129" y="298"/>
                </a:lnTo>
                <a:lnTo>
                  <a:pt x="129" y="293"/>
                </a:lnTo>
                <a:lnTo>
                  <a:pt x="127" y="288"/>
                </a:lnTo>
                <a:lnTo>
                  <a:pt x="127" y="283"/>
                </a:lnTo>
                <a:lnTo>
                  <a:pt x="127" y="277"/>
                </a:lnTo>
                <a:lnTo>
                  <a:pt x="127" y="274"/>
                </a:lnTo>
                <a:lnTo>
                  <a:pt x="129" y="269"/>
                </a:lnTo>
                <a:lnTo>
                  <a:pt x="131" y="265"/>
                </a:lnTo>
                <a:lnTo>
                  <a:pt x="134" y="260"/>
                </a:lnTo>
                <a:lnTo>
                  <a:pt x="136" y="257"/>
                </a:lnTo>
                <a:lnTo>
                  <a:pt x="139" y="253"/>
                </a:lnTo>
                <a:lnTo>
                  <a:pt x="141" y="250"/>
                </a:lnTo>
                <a:lnTo>
                  <a:pt x="145" y="246"/>
                </a:lnTo>
                <a:lnTo>
                  <a:pt x="148" y="243"/>
                </a:lnTo>
                <a:lnTo>
                  <a:pt x="150" y="239"/>
                </a:lnTo>
                <a:lnTo>
                  <a:pt x="153" y="234"/>
                </a:lnTo>
                <a:lnTo>
                  <a:pt x="155" y="229"/>
                </a:lnTo>
                <a:lnTo>
                  <a:pt x="157" y="224"/>
                </a:lnTo>
                <a:lnTo>
                  <a:pt x="158" y="221"/>
                </a:lnTo>
                <a:lnTo>
                  <a:pt x="160" y="215"/>
                </a:lnTo>
                <a:lnTo>
                  <a:pt x="162" y="210"/>
                </a:lnTo>
                <a:lnTo>
                  <a:pt x="164" y="207"/>
                </a:lnTo>
                <a:lnTo>
                  <a:pt x="165" y="202"/>
                </a:lnTo>
                <a:lnTo>
                  <a:pt x="174" y="195"/>
                </a:lnTo>
                <a:lnTo>
                  <a:pt x="179" y="191"/>
                </a:lnTo>
                <a:lnTo>
                  <a:pt x="183" y="193"/>
                </a:lnTo>
                <a:lnTo>
                  <a:pt x="186" y="196"/>
                </a:lnTo>
                <a:lnTo>
                  <a:pt x="188" y="202"/>
                </a:lnTo>
                <a:lnTo>
                  <a:pt x="193" y="202"/>
                </a:lnTo>
                <a:lnTo>
                  <a:pt x="198" y="198"/>
                </a:lnTo>
                <a:lnTo>
                  <a:pt x="201" y="195"/>
                </a:lnTo>
                <a:lnTo>
                  <a:pt x="207" y="191"/>
                </a:lnTo>
                <a:lnTo>
                  <a:pt x="213" y="191"/>
                </a:lnTo>
                <a:lnTo>
                  <a:pt x="217" y="193"/>
                </a:lnTo>
                <a:lnTo>
                  <a:pt x="222" y="198"/>
                </a:lnTo>
                <a:lnTo>
                  <a:pt x="226" y="205"/>
                </a:lnTo>
                <a:lnTo>
                  <a:pt x="227" y="208"/>
                </a:lnTo>
                <a:lnTo>
                  <a:pt x="232" y="210"/>
                </a:lnTo>
                <a:lnTo>
                  <a:pt x="238" y="205"/>
                </a:lnTo>
                <a:lnTo>
                  <a:pt x="239" y="200"/>
                </a:lnTo>
                <a:lnTo>
                  <a:pt x="239" y="196"/>
                </a:lnTo>
                <a:lnTo>
                  <a:pt x="243" y="193"/>
                </a:lnTo>
                <a:lnTo>
                  <a:pt x="248" y="195"/>
                </a:lnTo>
                <a:lnTo>
                  <a:pt x="253" y="195"/>
                </a:lnTo>
                <a:lnTo>
                  <a:pt x="257" y="188"/>
                </a:lnTo>
                <a:lnTo>
                  <a:pt x="260" y="183"/>
                </a:lnTo>
                <a:lnTo>
                  <a:pt x="262" y="179"/>
                </a:lnTo>
                <a:lnTo>
                  <a:pt x="263" y="174"/>
                </a:lnTo>
                <a:lnTo>
                  <a:pt x="267" y="171"/>
                </a:lnTo>
                <a:lnTo>
                  <a:pt x="272" y="167"/>
                </a:lnTo>
                <a:lnTo>
                  <a:pt x="277" y="167"/>
                </a:lnTo>
                <a:lnTo>
                  <a:pt x="282" y="165"/>
                </a:lnTo>
                <a:lnTo>
                  <a:pt x="287" y="165"/>
                </a:lnTo>
                <a:lnTo>
                  <a:pt x="293" y="165"/>
                </a:lnTo>
                <a:lnTo>
                  <a:pt x="298" y="167"/>
                </a:lnTo>
                <a:lnTo>
                  <a:pt x="303" y="171"/>
                </a:lnTo>
                <a:lnTo>
                  <a:pt x="306" y="174"/>
                </a:lnTo>
                <a:lnTo>
                  <a:pt x="313" y="172"/>
                </a:lnTo>
                <a:lnTo>
                  <a:pt x="317" y="167"/>
                </a:lnTo>
                <a:lnTo>
                  <a:pt x="322" y="162"/>
                </a:lnTo>
                <a:lnTo>
                  <a:pt x="327" y="159"/>
                </a:lnTo>
                <a:lnTo>
                  <a:pt x="331" y="155"/>
                </a:lnTo>
                <a:lnTo>
                  <a:pt x="336" y="150"/>
                </a:lnTo>
                <a:lnTo>
                  <a:pt x="337" y="145"/>
                </a:lnTo>
                <a:lnTo>
                  <a:pt x="341" y="141"/>
                </a:lnTo>
                <a:lnTo>
                  <a:pt x="346" y="138"/>
                </a:lnTo>
                <a:lnTo>
                  <a:pt x="351" y="136"/>
                </a:lnTo>
                <a:lnTo>
                  <a:pt x="356" y="134"/>
                </a:lnTo>
                <a:lnTo>
                  <a:pt x="361" y="129"/>
                </a:lnTo>
                <a:lnTo>
                  <a:pt x="363" y="126"/>
                </a:lnTo>
                <a:lnTo>
                  <a:pt x="361" y="121"/>
                </a:lnTo>
                <a:lnTo>
                  <a:pt x="361" y="116"/>
                </a:lnTo>
                <a:lnTo>
                  <a:pt x="367" y="112"/>
                </a:lnTo>
                <a:lnTo>
                  <a:pt x="372" y="112"/>
                </a:lnTo>
                <a:lnTo>
                  <a:pt x="372" y="109"/>
                </a:lnTo>
                <a:lnTo>
                  <a:pt x="374" y="103"/>
                </a:lnTo>
                <a:lnTo>
                  <a:pt x="379" y="102"/>
                </a:lnTo>
                <a:lnTo>
                  <a:pt x="384" y="100"/>
                </a:lnTo>
                <a:lnTo>
                  <a:pt x="389" y="97"/>
                </a:lnTo>
                <a:lnTo>
                  <a:pt x="394" y="102"/>
                </a:lnTo>
                <a:lnTo>
                  <a:pt x="396" y="102"/>
                </a:lnTo>
                <a:lnTo>
                  <a:pt x="398" y="102"/>
                </a:lnTo>
                <a:lnTo>
                  <a:pt x="399" y="102"/>
                </a:lnTo>
                <a:lnTo>
                  <a:pt x="401" y="102"/>
                </a:lnTo>
                <a:lnTo>
                  <a:pt x="403" y="102"/>
                </a:lnTo>
                <a:lnTo>
                  <a:pt x="405" y="102"/>
                </a:lnTo>
                <a:lnTo>
                  <a:pt x="406" y="102"/>
                </a:lnTo>
                <a:lnTo>
                  <a:pt x="408" y="102"/>
                </a:lnTo>
                <a:lnTo>
                  <a:pt x="410" y="102"/>
                </a:lnTo>
                <a:lnTo>
                  <a:pt x="410" y="100"/>
                </a:lnTo>
                <a:lnTo>
                  <a:pt x="411" y="100"/>
                </a:lnTo>
                <a:lnTo>
                  <a:pt x="411" y="98"/>
                </a:lnTo>
                <a:lnTo>
                  <a:pt x="413" y="98"/>
                </a:lnTo>
                <a:lnTo>
                  <a:pt x="415" y="98"/>
                </a:lnTo>
                <a:lnTo>
                  <a:pt x="417" y="98"/>
                </a:lnTo>
                <a:lnTo>
                  <a:pt x="418" y="98"/>
                </a:lnTo>
                <a:lnTo>
                  <a:pt x="420" y="98"/>
                </a:lnTo>
                <a:lnTo>
                  <a:pt x="420" y="100"/>
                </a:lnTo>
                <a:lnTo>
                  <a:pt x="418" y="100"/>
                </a:lnTo>
                <a:lnTo>
                  <a:pt x="418" y="102"/>
                </a:lnTo>
                <a:lnTo>
                  <a:pt x="418" y="103"/>
                </a:lnTo>
                <a:lnTo>
                  <a:pt x="417" y="103"/>
                </a:lnTo>
                <a:lnTo>
                  <a:pt x="417" y="105"/>
                </a:lnTo>
                <a:lnTo>
                  <a:pt x="417" y="107"/>
                </a:lnTo>
                <a:lnTo>
                  <a:pt x="415" y="107"/>
                </a:lnTo>
                <a:lnTo>
                  <a:pt x="415" y="109"/>
                </a:lnTo>
                <a:lnTo>
                  <a:pt x="415" y="110"/>
                </a:lnTo>
                <a:lnTo>
                  <a:pt x="413" y="110"/>
                </a:lnTo>
                <a:lnTo>
                  <a:pt x="413" y="112"/>
                </a:lnTo>
                <a:lnTo>
                  <a:pt x="413" y="114"/>
                </a:lnTo>
                <a:lnTo>
                  <a:pt x="411" y="114"/>
                </a:lnTo>
                <a:lnTo>
                  <a:pt x="411" y="116"/>
                </a:lnTo>
                <a:lnTo>
                  <a:pt x="411" y="117"/>
                </a:lnTo>
                <a:lnTo>
                  <a:pt x="410" y="117"/>
                </a:lnTo>
                <a:lnTo>
                  <a:pt x="410" y="119"/>
                </a:lnTo>
                <a:lnTo>
                  <a:pt x="410" y="121"/>
                </a:lnTo>
                <a:lnTo>
                  <a:pt x="408" y="122"/>
                </a:lnTo>
                <a:lnTo>
                  <a:pt x="410" y="122"/>
                </a:lnTo>
                <a:lnTo>
                  <a:pt x="410" y="124"/>
                </a:lnTo>
                <a:lnTo>
                  <a:pt x="410" y="126"/>
                </a:lnTo>
                <a:lnTo>
                  <a:pt x="410" y="128"/>
                </a:lnTo>
                <a:lnTo>
                  <a:pt x="410" y="129"/>
                </a:lnTo>
                <a:lnTo>
                  <a:pt x="410" y="131"/>
                </a:lnTo>
                <a:lnTo>
                  <a:pt x="408" y="131"/>
                </a:lnTo>
                <a:lnTo>
                  <a:pt x="406" y="131"/>
                </a:lnTo>
                <a:lnTo>
                  <a:pt x="405" y="133"/>
                </a:lnTo>
                <a:lnTo>
                  <a:pt x="403" y="133"/>
                </a:lnTo>
                <a:lnTo>
                  <a:pt x="401" y="133"/>
                </a:lnTo>
                <a:lnTo>
                  <a:pt x="399" y="133"/>
                </a:lnTo>
                <a:lnTo>
                  <a:pt x="399" y="134"/>
                </a:lnTo>
                <a:lnTo>
                  <a:pt x="398" y="134"/>
                </a:lnTo>
                <a:lnTo>
                  <a:pt x="396" y="134"/>
                </a:lnTo>
                <a:lnTo>
                  <a:pt x="394" y="134"/>
                </a:lnTo>
                <a:lnTo>
                  <a:pt x="392" y="136"/>
                </a:lnTo>
                <a:lnTo>
                  <a:pt x="391" y="136"/>
                </a:lnTo>
                <a:lnTo>
                  <a:pt x="389" y="136"/>
                </a:lnTo>
                <a:lnTo>
                  <a:pt x="389" y="138"/>
                </a:lnTo>
                <a:lnTo>
                  <a:pt x="387" y="138"/>
                </a:lnTo>
                <a:lnTo>
                  <a:pt x="386" y="138"/>
                </a:lnTo>
                <a:lnTo>
                  <a:pt x="386" y="140"/>
                </a:lnTo>
                <a:lnTo>
                  <a:pt x="387" y="140"/>
                </a:lnTo>
                <a:lnTo>
                  <a:pt x="387" y="141"/>
                </a:lnTo>
                <a:lnTo>
                  <a:pt x="389" y="141"/>
                </a:lnTo>
                <a:lnTo>
                  <a:pt x="389" y="143"/>
                </a:lnTo>
                <a:lnTo>
                  <a:pt x="391" y="143"/>
                </a:lnTo>
                <a:lnTo>
                  <a:pt x="391" y="145"/>
                </a:lnTo>
                <a:lnTo>
                  <a:pt x="391" y="147"/>
                </a:lnTo>
                <a:lnTo>
                  <a:pt x="392" y="148"/>
                </a:lnTo>
                <a:lnTo>
                  <a:pt x="392" y="150"/>
                </a:lnTo>
                <a:lnTo>
                  <a:pt x="392" y="152"/>
                </a:lnTo>
                <a:lnTo>
                  <a:pt x="392" y="153"/>
                </a:lnTo>
                <a:lnTo>
                  <a:pt x="394" y="153"/>
                </a:lnTo>
                <a:lnTo>
                  <a:pt x="394" y="155"/>
                </a:lnTo>
                <a:lnTo>
                  <a:pt x="394" y="157"/>
                </a:lnTo>
                <a:lnTo>
                  <a:pt x="396" y="157"/>
                </a:lnTo>
                <a:lnTo>
                  <a:pt x="396" y="159"/>
                </a:lnTo>
                <a:lnTo>
                  <a:pt x="396" y="160"/>
                </a:lnTo>
                <a:lnTo>
                  <a:pt x="396" y="162"/>
                </a:lnTo>
                <a:lnTo>
                  <a:pt x="396" y="164"/>
                </a:lnTo>
                <a:lnTo>
                  <a:pt x="396" y="165"/>
                </a:lnTo>
                <a:lnTo>
                  <a:pt x="396" y="167"/>
                </a:lnTo>
                <a:lnTo>
                  <a:pt x="396" y="169"/>
                </a:lnTo>
                <a:lnTo>
                  <a:pt x="398" y="169"/>
                </a:lnTo>
                <a:lnTo>
                  <a:pt x="399" y="169"/>
                </a:lnTo>
                <a:lnTo>
                  <a:pt x="399" y="171"/>
                </a:lnTo>
                <a:lnTo>
                  <a:pt x="399" y="172"/>
                </a:lnTo>
                <a:lnTo>
                  <a:pt x="399" y="174"/>
                </a:lnTo>
                <a:lnTo>
                  <a:pt x="401" y="174"/>
                </a:lnTo>
                <a:lnTo>
                  <a:pt x="401" y="176"/>
                </a:lnTo>
                <a:lnTo>
                  <a:pt x="403" y="176"/>
                </a:lnTo>
                <a:lnTo>
                  <a:pt x="403" y="177"/>
                </a:lnTo>
                <a:lnTo>
                  <a:pt x="405" y="177"/>
                </a:lnTo>
                <a:lnTo>
                  <a:pt x="405" y="179"/>
                </a:lnTo>
                <a:lnTo>
                  <a:pt x="406" y="179"/>
                </a:lnTo>
                <a:lnTo>
                  <a:pt x="408" y="179"/>
                </a:lnTo>
                <a:lnTo>
                  <a:pt x="408" y="181"/>
                </a:lnTo>
                <a:lnTo>
                  <a:pt x="408" y="183"/>
                </a:lnTo>
                <a:lnTo>
                  <a:pt x="408" y="184"/>
                </a:lnTo>
                <a:lnTo>
                  <a:pt x="406" y="184"/>
                </a:lnTo>
                <a:lnTo>
                  <a:pt x="406" y="186"/>
                </a:lnTo>
                <a:lnTo>
                  <a:pt x="405" y="186"/>
                </a:lnTo>
                <a:lnTo>
                  <a:pt x="405" y="188"/>
                </a:lnTo>
                <a:lnTo>
                  <a:pt x="403" y="188"/>
                </a:lnTo>
                <a:lnTo>
                  <a:pt x="403" y="190"/>
                </a:lnTo>
                <a:lnTo>
                  <a:pt x="401" y="191"/>
                </a:lnTo>
                <a:lnTo>
                  <a:pt x="399" y="193"/>
                </a:lnTo>
                <a:lnTo>
                  <a:pt x="398" y="195"/>
                </a:lnTo>
                <a:lnTo>
                  <a:pt x="398" y="196"/>
                </a:lnTo>
                <a:lnTo>
                  <a:pt x="396" y="196"/>
                </a:lnTo>
                <a:lnTo>
                  <a:pt x="396" y="198"/>
                </a:lnTo>
                <a:lnTo>
                  <a:pt x="396" y="200"/>
                </a:lnTo>
                <a:lnTo>
                  <a:pt x="396" y="202"/>
                </a:lnTo>
                <a:lnTo>
                  <a:pt x="396" y="203"/>
                </a:lnTo>
                <a:lnTo>
                  <a:pt x="396" y="205"/>
                </a:lnTo>
                <a:lnTo>
                  <a:pt x="396" y="207"/>
                </a:lnTo>
                <a:lnTo>
                  <a:pt x="396" y="208"/>
                </a:lnTo>
                <a:lnTo>
                  <a:pt x="396" y="210"/>
                </a:lnTo>
                <a:lnTo>
                  <a:pt x="396" y="212"/>
                </a:lnTo>
                <a:lnTo>
                  <a:pt x="396" y="214"/>
                </a:lnTo>
                <a:lnTo>
                  <a:pt x="396" y="215"/>
                </a:lnTo>
                <a:lnTo>
                  <a:pt x="396" y="217"/>
                </a:lnTo>
                <a:lnTo>
                  <a:pt x="396" y="219"/>
                </a:lnTo>
                <a:lnTo>
                  <a:pt x="396" y="221"/>
                </a:lnTo>
                <a:lnTo>
                  <a:pt x="396" y="222"/>
                </a:lnTo>
                <a:lnTo>
                  <a:pt x="398" y="222"/>
                </a:lnTo>
                <a:lnTo>
                  <a:pt x="398" y="224"/>
                </a:lnTo>
                <a:lnTo>
                  <a:pt x="398" y="226"/>
                </a:lnTo>
                <a:lnTo>
                  <a:pt x="399" y="226"/>
                </a:lnTo>
                <a:lnTo>
                  <a:pt x="399" y="227"/>
                </a:lnTo>
                <a:lnTo>
                  <a:pt x="399" y="229"/>
                </a:lnTo>
                <a:lnTo>
                  <a:pt x="399" y="231"/>
                </a:lnTo>
                <a:lnTo>
                  <a:pt x="401" y="231"/>
                </a:lnTo>
                <a:lnTo>
                  <a:pt x="401" y="233"/>
                </a:lnTo>
                <a:lnTo>
                  <a:pt x="401" y="234"/>
                </a:lnTo>
                <a:lnTo>
                  <a:pt x="401" y="236"/>
                </a:lnTo>
                <a:lnTo>
                  <a:pt x="403" y="236"/>
                </a:lnTo>
                <a:lnTo>
                  <a:pt x="403" y="238"/>
                </a:lnTo>
                <a:lnTo>
                  <a:pt x="403" y="236"/>
                </a:lnTo>
                <a:lnTo>
                  <a:pt x="405" y="236"/>
                </a:lnTo>
                <a:lnTo>
                  <a:pt x="406" y="236"/>
                </a:lnTo>
                <a:lnTo>
                  <a:pt x="406" y="234"/>
                </a:lnTo>
                <a:lnTo>
                  <a:pt x="408" y="234"/>
                </a:lnTo>
                <a:lnTo>
                  <a:pt x="410" y="234"/>
                </a:lnTo>
                <a:lnTo>
                  <a:pt x="410" y="233"/>
                </a:lnTo>
                <a:lnTo>
                  <a:pt x="411" y="233"/>
                </a:lnTo>
                <a:lnTo>
                  <a:pt x="411" y="231"/>
                </a:lnTo>
                <a:lnTo>
                  <a:pt x="413" y="231"/>
                </a:lnTo>
                <a:lnTo>
                  <a:pt x="415" y="231"/>
                </a:lnTo>
                <a:lnTo>
                  <a:pt x="415" y="229"/>
                </a:lnTo>
                <a:lnTo>
                  <a:pt x="417" y="229"/>
                </a:lnTo>
                <a:lnTo>
                  <a:pt x="418" y="229"/>
                </a:lnTo>
                <a:lnTo>
                  <a:pt x="418" y="231"/>
                </a:lnTo>
                <a:lnTo>
                  <a:pt x="420" y="231"/>
                </a:lnTo>
                <a:lnTo>
                  <a:pt x="420" y="233"/>
                </a:lnTo>
                <a:lnTo>
                  <a:pt x="422" y="233"/>
                </a:lnTo>
                <a:lnTo>
                  <a:pt x="422" y="234"/>
                </a:lnTo>
                <a:lnTo>
                  <a:pt x="423" y="236"/>
                </a:lnTo>
                <a:lnTo>
                  <a:pt x="423" y="238"/>
                </a:lnTo>
                <a:lnTo>
                  <a:pt x="425" y="238"/>
                </a:lnTo>
                <a:lnTo>
                  <a:pt x="425" y="239"/>
                </a:lnTo>
                <a:lnTo>
                  <a:pt x="427" y="239"/>
                </a:lnTo>
                <a:lnTo>
                  <a:pt x="427" y="241"/>
                </a:lnTo>
                <a:lnTo>
                  <a:pt x="429" y="241"/>
                </a:lnTo>
                <a:lnTo>
                  <a:pt x="429" y="243"/>
                </a:lnTo>
                <a:lnTo>
                  <a:pt x="429" y="245"/>
                </a:lnTo>
                <a:lnTo>
                  <a:pt x="430" y="245"/>
                </a:lnTo>
                <a:lnTo>
                  <a:pt x="430" y="246"/>
                </a:lnTo>
                <a:lnTo>
                  <a:pt x="430" y="248"/>
                </a:lnTo>
                <a:lnTo>
                  <a:pt x="430" y="250"/>
                </a:lnTo>
                <a:lnTo>
                  <a:pt x="432" y="250"/>
                </a:lnTo>
                <a:lnTo>
                  <a:pt x="432" y="252"/>
                </a:lnTo>
                <a:lnTo>
                  <a:pt x="434" y="252"/>
                </a:lnTo>
                <a:lnTo>
                  <a:pt x="434" y="253"/>
                </a:lnTo>
                <a:lnTo>
                  <a:pt x="434" y="255"/>
                </a:lnTo>
                <a:lnTo>
                  <a:pt x="435" y="255"/>
                </a:lnTo>
                <a:lnTo>
                  <a:pt x="435" y="257"/>
                </a:lnTo>
                <a:lnTo>
                  <a:pt x="437" y="257"/>
                </a:lnTo>
                <a:lnTo>
                  <a:pt x="437" y="258"/>
                </a:lnTo>
                <a:lnTo>
                  <a:pt x="439" y="258"/>
                </a:lnTo>
                <a:lnTo>
                  <a:pt x="439" y="260"/>
                </a:lnTo>
                <a:lnTo>
                  <a:pt x="441" y="260"/>
                </a:lnTo>
                <a:lnTo>
                  <a:pt x="441" y="262"/>
                </a:lnTo>
                <a:lnTo>
                  <a:pt x="441" y="264"/>
                </a:lnTo>
                <a:lnTo>
                  <a:pt x="442" y="264"/>
                </a:lnTo>
                <a:lnTo>
                  <a:pt x="442" y="262"/>
                </a:lnTo>
                <a:lnTo>
                  <a:pt x="442" y="264"/>
                </a:lnTo>
                <a:lnTo>
                  <a:pt x="444" y="264"/>
                </a:lnTo>
                <a:lnTo>
                  <a:pt x="446" y="264"/>
                </a:lnTo>
                <a:lnTo>
                  <a:pt x="446" y="262"/>
                </a:lnTo>
                <a:lnTo>
                  <a:pt x="448" y="262"/>
                </a:lnTo>
                <a:lnTo>
                  <a:pt x="448" y="260"/>
                </a:lnTo>
                <a:lnTo>
                  <a:pt x="449" y="260"/>
                </a:lnTo>
                <a:lnTo>
                  <a:pt x="449" y="258"/>
                </a:lnTo>
                <a:lnTo>
                  <a:pt x="449" y="260"/>
                </a:lnTo>
                <a:lnTo>
                  <a:pt x="449" y="258"/>
                </a:lnTo>
                <a:lnTo>
                  <a:pt x="451" y="258"/>
                </a:lnTo>
                <a:lnTo>
                  <a:pt x="451" y="260"/>
                </a:lnTo>
                <a:lnTo>
                  <a:pt x="453" y="260"/>
                </a:lnTo>
                <a:lnTo>
                  <a:pt x="454" y="260"/>
                </a:lnTo>
                <a:lnTo>
                  <a:pt x="454" y="258"/>
                </a:lnTo>
                <a:lnTo>
                  <a:pt x="456" y="258"/>
                </a:lnTo>
                <a:lnTo>
                  <a:pt x="458" y="258"/>
                </a:lnTo>
                <a:lnTo>
                  <a:pt x="458" y="257"/>
                </a:lnTo>
                <a:lnTo>
                  <a:pt x="460" y="257"/>
                </a:lnTo>
                <a:lnTo>
                  <a:pt x="461" y="257"/>
                </a:lnTo>
                <a:lnTo>
                  <a:pt x="463" y="257"/>
                </a:lnTo>
                <a:lnTo>
                  <a:pt x="463" y="255"/>
                </a:lnTo>
                <a:lnTo>
                  <a:pt x="465" y="255"/>
                </a:lnTo>
                <a:lnTo>
                  <a:pt x="465" y="253"/>
                </a:lnTo>
                <a:lnTo>
                  <a:pt x="466" y="253"/>
                </a:lnTo>
                <a:lnTo>
                  <a:pt x="468" y="253"/>
                </a:lnTo>
                <a:lnTo>
                  <a:pt x="468" y="252"/>
                </a:lnTo>
                <a:lnTo>
                  <a:pt x="468" y="250"/>
                </a:lnTo>
                <a:lnTo>
                  <a:pt x="470" y="250"/>
                </a:lnTo>
                <a:lnTo>
                  <a:pt x="472" y="248"/>
                </a:lnTo>
                <a:lnTo>
                  <a:pt x="472" y="246"/>
                </a:lnTo>
                <a:lnTo>
                  <a:pt x="473" y="246"/>
                </a:lnTo>
                <a:lnTo>
                  <a:pt x="473" y="245"/>
                </a:lnTo>
                <a:lnTo>
                  <a:pt x="475" y="245"/>
                </a:lnTo>
                <a:lnTo>
                  <a:pt x="475" y="243"/>
                </a:lnTo>
                <a:lnTo>
                  <a:pt x="477" y="243"/>
                </a:lnTo>
                <a:lnTo>
                  <a:pt x="479" y="243"/>
                </a:lnTo>
                <a:lnTo>
                  <a:pt x="480" y="243"/>
                </a:lnTo>
                <a:lnTo>
                  <a:pt x="482" y="243"/>
                </a:lnTo>
                <a:lnTo>
                  <a:pt x="482" y="241"/>
                </a:lnTo>
                <a:lnTo>
                  <a:pt x="484" y="241"/>
                </a:lnTo>
                <a:lnTo>
                  <a:pt x="484" y="239"/>
                </a:lnTo>
                <a:lnTo>
                  <a:pt x="485" y="241"/>
                </a:lnTo>
                <a:lnTo>
                  <a:pt x="487" y="241"/>
                </a:lnTo>
                <a:lnTo>
                  <a:pt x="487" y="239"/>
                </a:lnTo>
                <a:lnTo>
                  <a:pt x="489" y="239"/>
                </a:lnTo>
                <a:lnTo>
                  <a:pt x="491" y="239"/>
                </a:lnTo>
                <a:lnTo>
                  <a:pt x="491" y="238"/>
                </a:lnTo>
                <a:lnTo>
                  <a:pt x="492" y="238"/>
                </a:lnTo>
                <a:lnTo>
                  <a:pt x="492" y="239"/>
                </a:lnTo>
                <a:lnTo>
                  <a:pt x="492" y="241"/>
                </a:lnTo>
                <a:lnTo>
                  <a:pt x="494" y="241"/>
                </a:lnTo>
                <a:lnTo>
                  <a:pt x="496" y="241"/>
                </a:lnTo>
                <a:lnTo>
                  <a:pt x="494" y="243"/>
                </a:lnTo>
                <a:lnTo>
                  <a:pt x="492" y="243"/>
                </a:lnTo>
                <a:lnTo>
                  <a:pt x="494" y="243"/>
                </a:lnTo>
                <a:lnTo>
                  <a:pt x="494" y="245"/>
                </a:lnTo>
                <a:lnTo>
                  <a:pt x="496" y="245"/>
                </a:lnTo>
                <a:lnTo>
                  <a:pt x="496" y="246"/>
                </a:lnTo>
                <a:lnTo>
                  <a:pt x="497" y="246"/>
                </a:lnTo>
                <a:lnTo>
                  <a:pt x="497" y="248"/>
                </a:lnTo>
                <a:lnTo>
                  <a:pt x="499" y="248"/>
                </a:lnTo>
                <a:lnTo>
                  <a:pt x="499" y="250"/>
                </a:lnTo>
                <a:lnTo>
                  <a:pt x="499" y="252"/>
                </a:lnTo>
                <a:lnTo>
                  <a:pt x="501" y="252"/>
                </a:lnTo>
                <a:lnTo>
                  <a:pt x="501" y="253"/>
                </a:lnTo>
                <a:lnTo>
                  <a:pt x="503" y="253"/>
                </a:lnTo>
                <a:lnTo>
                  <a:pt x="504" y="253"/>
                </a:lnTo>
                <a:lnTo>
                  <a:pt x="506" y="253"/>
                </a:lnTo>
                <a:lnTo>
                  <a:pt x="506" y="252"/>
                </a:lnTo>
                <a:lnTo>
                  <a:pt x="506" y="250"/>
                </a:lnTo>
                <a:lnTo>
                  <a:pt x="508" y="250"/>
                </a:lnTo>
                <a:lnTo>
                  <a:pt x="509" y="250"/>
                </a:lnTo>
                <a:lnTo>
                  <a:pt x="509" y="248"/>
                </a:lnTo>
                <a:lnTo>
                  <a:pt x="511" y="248"/>
                </a:lnTo>
                <a:lnTo>
                  <a:pt x="513" y="248"/>
                </a:lnTo>
                <a:lnTo>
                  <a:pt x="513" y="250"/>
                </a:lnTo>
                <a:lnTo>
                  <a:pt x="515" y="250"/>
                </a:lnTo>
                <a:lnTo>
                  <a:pt x="516" y="250"/>
                </a:lnTo>
                <a:lnTo>
                  <a:pt x="518" y="250"/>
                </a:lnTo>
                <a:lnTo>
                  <a:pt x="520" y="250"/>
                </a:lnTo>
                <a:lnTo>
                  <a:pt x="522" y="250"/>
                </a:lnTo>
                <a:lnTo>
                  <a:pt x="523" y="250"/>
                </a:lnTo>
                <a:lnTo>
                  <a:pt x="525" y="250"/>
                </a:lnTo>
                <a:lnTo>
                  <a:pt x="525" y="248"/>
                </a:lnTo>
                <a:lnTo>
                  <a:pt x="527" y="248"/>
                </a:lnTo>
                <a:lnTo>
                  <a:pt x="528" y="246"/>
                </a:lnTo>
                <a:lnTo>
                  <a:pt x="530" y="246"/>
                </a:lnTo>
                <a:lnTo>
                  <a:pt x="530" y="245"/>
                </a:lnTo>
                <a:lnTo>
                  <a:pt x="530" y="243"/>
                </a:lnTo>
                <a:lnTo>
                  <a:pt x="532" y="243"/>
                </a:lnTo>
                <a:lnTo>
                  <a:pt x="532" y="241"/>
                </a:lnTo>
                <a:lnTo>
                  <a:pt x="534" y="241"/>
                </a:lnTo>
                <a:lnTo>
                  <a:pt x="534" y="239"/>
                </a:lnTo>
                <a:lnTo>
                  <a:pt x="534" y="238"/>
                </a:lnTo>
                <a:lnTo>
                  <a:pt x="534" y="236"/>
                </a:lnTo>
                <a:lnTo>
                  <a:pt x="534" y="234"/>
                </a:lnTo>
                <a:lnTo>
                  <a:pt x="535" y="234"/>
                </a:lnTo>
                <a:lnTo>
                  <a:pt x="535" y="233"/>
                </a:lnTo>
                <a:lnTo>
                  <a:pt x="535" y="231"/>
                </a:lnTo>
                <a:lnTo>
                  <a:pt x="537" y="231"/>
                </a:lnTo>
                <a:lnTo>
                  <a:pt x="537" y="229"/>
                </a:lnTo>
                <a:lnTo>
                  <a:pt x="537" y="227"/>
                </a:lnTo>
                <a:lnTo>
                  <a:pt x="539" y="227"/>
                </a:lnTo>
                <a:lnTo>
                  <a:pt x="539" y="226"/>
                </a:lnTo>
                <a:lnTo>
                  <a:pt x="540" y="226"/>
                </a:lnTo>
                <a:lnTo>
                  <a:pt x="542" y="226"/>
                </a:lnTo>
                <a:lnTo>
                  <a:pt x="544" y="226"/>
                </a:lnTo>
                <a:lnTo>
                  <a:pt x="544" y="224"/>
                </a:lnTo>
                <a:lnTo>
                  <a:pt x="542" y="224"/>
                </a:lnTo>
                <a:lnTo>
                  <a:pt x="542" y="222"/>
                </a:lnTo>
                <a:lnTo>
                  <a:pt x="544" y="222"/>
                </a:lnTo>
                <a:lnTo>
                  <a:pt x="544" y="221"/>
                </a:lnTo>
                <a:lnTo>
                  <a:pt x="544" y="222"/>
                </a:lnTo>
                <a:lnTo>
                  <a:pt x="546" y="222"/>
                </a:lnTo>
                <a:lnTo>
                  <a:pt x="546" y="221"/>
                </a:lnTo>
                <a:lnTo>
                  <a:pt x="547" y="221"/>
                </a:lnTo>
                <a:lnTo>
                  <a:pt x="547" y="219"/>
                </a:lnTo>
                <a:lnTo>
                  <a:pt x="549" y="219"/>
                </a:lnTo>
                <a:lnTo>
                  <a:pt x="549" y="217"/>
                </a:lnTo>
                <a:lnTo>
                  <a:pt x="551" y="217"/>
                </a:lnTo>
                <a:lnTo>
                  <a:pt x="551" y="215"/>
                </a:lnTo>
                <a:lnTo>
                  <a:pt x="551" y="214"/>
                </a:lnTo>
                <a:lnTo>
                  <a:pt x="553" y="214"/>
                </a:lnTo>
                <a:lnTo>
                  <a:pt x="553" y="215"/>
                </a:lnTo>
                <a:lnTo>
                  <a:pt x="554" y="215"/>
                </a:lnTo>
                <a:lnTo>
                  <a:pt x="556" y="215"/>
                </a:lnTo>
                <a:lnTo>
                  <a:pt x="558" y="215"/>
                </a:lnTo>
                <a:lnTo>
                  <a:pt x="558" y="214"/>
                </a:lnTo>
                <a:lnTo>
                  <a:pt x="559" y="214"/>
                </a:lnTo>
                <a:lnTo>
                  <a:pt x="559" y="215"/>
                </a:lnTo>
                <a:lnTo>
                  <a:pt x="561" y="215"/>
                </a:lnTo>
                <a:lnTo>
                  <a:pt x="561" y="217"/>
                </a:lnTo>
                <a:lnTo>
                  <a:pt x="563" y="217"/>
                </a:lnTo>
                <a:lnTo>
                  <a:pt x="563" y="215"/>
                </a:lnTo>
                <a:lnTo>
                  <a:pt x="563" y="214"/>
                </a:lnTo>
                <a:lnTo>
                  <a:pt x="563" y="212"/>
                </a:lnTo>
                <a:lnTo>
                  <a:pt x="563" y="210"/>
                </a:lnTo>
                <a:lnTo>
                  <a:pt x="563" y="208"/>
                </a:lnTo>
                <a:lnTo>
                  <a:pt x="563" y="207"/>
                </a:lnTo>
                <a:lnTo>
                  <a:pt x="565" y="207"/>
                </a:lnTo>
                <a:lnTo>
                  <a:pt x="566" y="207"/>
                </a:lnTo>
                <a:lnTo>
                  <a:pt x="566" y="208"/>
                </a:lnTo>
                <a:lnTo>
                  <a:pt x="568" y="208"/>
                </a:lnTo>
                <a:lnTo>
                  <a:pt x="570" y="208"/>
                </a:lnTo>
                <a:lnTo>
                  <a:pt x="571" y="208"/>
                </a:lnTo>
                <a:lnTo>
                  <a:pt x="573" y="208"/>
                </a:lnTo>
                <a:lnTo>
                  <a:pt x="575" y="208"/>
                </a:lnTo>
                <a:lnTo>
                  <a:pt x="577" y="208"/>
                </a:lnTo>
                <a:lnTo>
                  <a:pt x="578" y="208"/>
                </a:lnTo>
                <a:lnTo>
                  <a:pt x="580" y="208"/>
                </a:lnTo>
                <a:lnTo>
                  <a:pt x="580" y="210"/>
                </a:lnTo>
                <a:lnTo>
                  <a:pt x="582" y="210"/>
                </a:lnTo>
                <a:lnTo>
                  <a:pt x="582" y="208"/>
                </a:lnTo>
                <a:lnTo>
                  <a:pt x="584" y="208"/>
                </a:lnTo>
                <a:lnTo>
                  <a:pt x="584" y="207"/>
                </a:lnTo>
                <a:lnTo>
                  <a:pt x="584" y="205"/>
                </a:lnTo>
                <a:lnTo>
                  <a:pt x="585" y="205"/>
                </a:lnTo>
                <a:lnTo>
                  <a:pt x="587" y="205"/>
                </a:lnTo>
                <a:lnTo>
                  <a:pt x="587" y="203"/>
                </a:lnTo>
                <a:lnTo>
                  <a:pt x="585" y="203"/>
                </a:lnTo>
                <a:lnTo>
                  <a:pt x="585" y="202"/>
                </a:lnTo>
                <a:lnTo>
                  <a:pt x="585" y="200"/>
                </a:lnTo>
                <a:lnTo>
                  <a:pt x="587" y="200"/>
                </a:lnTo>
                <a:lnTo>
                  <a:pt x="589" y="198"/>
                </a:lnTo>
                <a:lnTo>
                  <a:pt x="590" y="198"/>
                </a:lnTo>
                <a:lnTo>
                  <a:pt x="590" y="196"/>
                </a:lnTo>
                <a:lnTo>
                  <a:pt x="589" y="196"/>
                </a:lnTo>
                <a:lnTo>
                  <a:pt x="589" y="195"/>
                </a:lnTo>
                <a:lnTo>
                  <a:pt x="590" y="195"/>
                </a:lnTo>
                <a:lnTo>
                  <a:pt x="592" y="195"/>
                </a:lnTo>
                <a:lnTo>
                  <a:pt x="594" y="195"/>
                </a:lnTo>
                <a:lnTo>
                  <a:pt x="594" y="196"/>
                </a:lnTo>
                <a:lnTo>
                  <a:pt x="596" y="196"/>
                </a:lnTo>
                <a:lnTo>
                  <a:pt x="596" y="195"/>
                </a:lnTo>
                <a:lnTo>
                  <a:pt x="596" y="193"/>
                </a:lnTo>
                <a:lnTo>
                  <a:pt x="597" y="193"/>
                </a:lnTo>
                <a:lnTo>
                  <a:pt x="597" y="191"/>
                </a:lnTo>
                <a:lnTo>
                  <a:pt x="599" y="191"/>
                </a:lnTo>
                <a:lnTo>
                  <a:pt x="601" y="191"/>
                </a:lnTo>
                <a:lnTo>
                  <a:pt x="602" y="191"/>
                </a:lnTo>
                <a:lnTo>
                  <a:pt x="604" y="190"/>
                </a:lnTo>
                <a:lnTo>
                  <a:pt x="606" y="190"/>
                </a:lnTo>
                <a:lnTo>
                  <a:pt x="608" y="190"/>
                </a:lnTo>
                <a:lnTo>
                  <a:pt x="609" y="190"/>
                </a:lnTo>
                <a:lnTo>
                  <a:pt x="609" y="188"/>
                </a:lnTo>
                <a:lnTo>
                  <a:pt x="611" y="188"/>
                </a:lnTo>
                <a:lnTo>
                  <a:pt x="613" y="188"/>
                </a:lnTo>
                <a:lnTo>
                  <a:pt x="613" y="190"/>
                </a:lnTo>
                <a:lnTo>
                  <a:pt x="614" y="190"/>
                </a:lnTo>
                <a:lnTo>
                  <a:pt x="616" y="190"/>
                </a:lnTo>
                <a:lnTo>
                  <a:pt x="616" y="191"/>
                </a:lnTo>
                <a:lnTo>
                  <a:pt x="618" y="191"/>
                </a:lnTo>
                <a:lnTo>
                  <a:pt x="620" y="190"/>
                </a:lnTo>
                <a:lnTo>
                  <a:pt x="621" y="190"/>
                </a:lnTo>
                <a:lnTo>
                  <a:pt x="623" y="190"/>
                </a:lnTo>
                <a:lnTo>
                  <a:pt x="623" y="188"/>
                </a:lnTo>
                <a:lnTo>
                  <a:pt x="625" y="188"/>
                </a:lnTo>
                <a:lnTo>
                  <a:pt x="627" y="188"/>
                </a:lnTo>
                <a:lnTo>
                  <a:pt x="628" y="188"/>
                </a:lnTo>
                <a:lnTo>
                  <a:pt x="628" y="186"/>
                </a:lnTo>
                <a:lnTo>
                  <a:pt x="630" y="186"/>
                </a:lnTo>
                <a:lnTo>
                  <a:pt x="630" y="184"/>
                </a:lnTo>
                <a:lnTo>
                  <a:pt x="628" y="184"/>
                </a:lnTo>
                <a:lnTo>
                  <a:pt x="627" y="184"/>
                </a:lnTo>
                <a:lnTo>
                  <a:pt x="625" y="184"/>
                </a:lnTo>
                <a:lnTo>
                  <a:pt x="625" y="183"/>
                </a:lnTo>
                <a:lnTo>
                  <a:pt x="625" y="181"/>
                </a:lnTo>
                <a:lnTo>
                  <a:pt x="627" y="181"/>
                </a:lnTo>
                <a:lnTo>
                  <a:pt x="627" y="179"/>
                </a:lnTo>
                <a:lnTo>
                  <a:pt x="628" y="179"/>
                </a:lnTo>
                <a:lnTo>
                  <a:pt x="628" y="177"/>
                </a:lnTo>
                <a:lnTo>
                  <a:pt x="628" y="176"/>
                </a:lnTo>
                <a:lnTo>
                  <a:pt x="630" y="176"/>
                </a:lnTo>
                <a:lnTo>
                  <a:pt x="630" y="174"/>
                </a:lnTo>
                <a:lnTo>
                  <a:pt x="630" y="172"/>
                </a:lnTo>
                <a:lnTo>
                  <a:pt x="628" y="172"/>
                </a:lnTo>
                <a:lnTo>
                  <a:pt x="628" y="171"/>
                </a:lnTo>
                <a:lnTo>
                  <a:pt x="627" y="171"/>
                </a:lnTo>
                <a:lnTo>
                  <a:pt x="627" y="169"/>
                </a:lnTo>
                <a:lnTo>
                  <a:pt x="628" y="169"/>
                </a:lnTo>
                <a:lnTo>
                  <a:pt x="630" y="169"/>
                </a:lnTo>
                <a:lnTo>
                  <a:pt x="630" y="167"/>
                </a:lnTo>
                <a:lnTo>
                  <a:pt x="632" y="167"/>
                </a:lnTo>
                <a:lnTo>
                  <a:pt x="632" y="165"/>
                </a:lnTo>
                <a:lnTo>
                  <a:pt x="632" y="164"/>
                </a:lnTo>
                <a:lnTo>
                  <a:pt x="633" y="164"/>
                </a:lnTo>
                <a:lnTo>
                  <a:pt x="633" y="162"/>
                </a:lnTo>
                <a:lnTo>
                  <a:pt x="635" y="162"/>
                </a:lnTo>
                <a:lnTo>
                  <a:pt x="637" y="162"/>
                </a:lnTo>
                <a:lnTo>
                  <a:pt x="637" y="160"/>
                </a:lnTo>
                <a:lnTo>
                  <a:pt x="639" y="160"/>
                </a:lnTo>
                <a:lnTo>
                  <a:pt x="640" y="160"/>
                </a:lnTo>
                <a:lnTo>
                  <a:pt x="640" y="159"/>
                </a:lnTo>
                <a:lnTo>
                  <a:pt x="642" y="159"/>
                </a:lnTo>
                <a:lnTo>
                  <a:pt x="640" y="159"/>
                </a:lnTo>
                <a:lnTo>
                  <a:pt x="640" y="157"/>
                </a:lnTo>
                <a:lnTo>
                  <a:pt x="639" y="157"/>
                </a:lnTo>
                <a:lnTo>
                  <a:pt x="637" y="157"/>
                </a:lnTo>
                <a:lnTo>
                  <a:pt x="637" y="155"/>
                </a:lnTo>
                <a:lnTo>
                  <a:pt x="637" y="153"/>
                </a:lnTo>
                <a:lnTo>
                  <a:pt x="635" y="153"/>
                </a:lnTo>
                <a:lnTo>
                  <a:pt x="635" y="152"/>
                </a:lnTo>
                <a:lnTo>
                  <a:pt x="633" y="152"/>
                </a:lnTo>
                <a:lnTo>
                  <a:pt x="632" y="152"/>
                </a:lnTo>
                <a:lnTo>
                  <a:pt x="630" y="152"/>
                </a:lnTo>
                <a:lnTo>
                  <a:pt x="628" y="153"/>
                </a:lnTo>
                <a:lnTo>
                  <a:pt x="627" y="153"/>
                </a:lnTo>
                <a:lnTo>
                  <a:pt x="625" y="153"/>
                </a:lnTo>
                <a:lnTo>
                  <a:pt x="625" y="155"/>
                </a:lnTo>
                <a:lnTo>
                  <a:pt x="623" y="155"/>
                </a:lnTo>
                <a:lnTo>
                  <a:pt x="623" y="157"/>
                </a:lnTo>
                <a:lnTo>
                  <a:pt x="625" y="157"/>
                </a:lnTo>
                <a:lnTo>
                  <a:pt x="625" y="159"/>
                </a:lnTo>
                <a:lnTo>
                  <a:pt x="623" y="159"/>
                </a:lnTo>
                <a:lnTo>
                  <a:pt x="623" y="160"/>
                </a:lnTo>
                <a:lnTo>
                  <a:pt x="621" y="160"/>
                </a:lnTo>
                <a:lnTo>
                  <a:pt x="621" y="159"/>
                </a:lnTo>
                <a:lnTo>
                  <a:pt x="620" y="159"/>
                </a:lnTo>
                <a:lnTo>
                  <a:pt x="620" y="157"/>
                </a:lnTo>
                <a:lnTo>
                  <a:pt x="618" y="157"/>
                </a:lnTo>
                <a:lnTo>
                  <a:pt x="618" y="159"/>
                </a:lnTo>
                <a:lnTo>
                  <a:pt x="616" y="159"/>
                </a:lnTo>
                <a:lnTo>
                  <a:pt x="616" y="160"/>
                </a:lnTo>
                <a:lnTo>
                  <a:pt x="614" y="160"/>
                </a:lnTo>
                <a:lnTo>
                  <a:pt x="614" y="162"/>
                </a:lnTo>
                <a:lnTo>
                  <a:pt x="613" y="162"/>
                </a:lnTo>
                <a:lnTo>
                  <a:pt x="611" y="162"/>
                </a:lnTo>
                <a:lnTo>
                  <a:pt x="611" y="164"/>
                </a:lnTo>
                <a:lnTo>
                  <a:pt x="611" y="162"/>
                </a:lnTo>
                <a:lnTo>
                  <a:pt x="609" y="162"/>
                </a:lnTo>
                <a:lnTo>
                  <a:pt x="609" y="160"/>
                </a:lnTo>
                <a:lnTo>
                  <a:pt x="609" y="159"/>
                </a:lnTo>
                <a:lnTo>
                  <a:pt x="608" y="159"/>
                </a:lnTo>
                <a:lnTo>
                  <a:pt x="608" y="160"/>
                </a:lnTo>
                <a:lnTo>
                  <a:pt x="606" y="162"/>
                </a:lnTo>
                <a:lnTo>
                  <a:pt x="606" y="160"/>
                </a:lnTo>
                <a:lnTo>
                  <a:pt x="604" y="160"/>
                </a:lnTo>
                <a:lnTo>
                  <a:pt x="602" y="160"/>
                </a:lnTo>
                <a:lnTo>
                  <a:pt x="601" y="160"/>
                </a:lnTo>
                <a:lnTo>
                  <a:pt x="601" y="159"/>
                </a:lnTo>
                <a:lnTo>
                  <a:pt x="599" y="159"/>
                </a:lnTo>
                <a:lnTo>
                  <a:pt x="597" y="159"/>
                </a:lnTo>
                <a:lnTo>
                  <a:pt x="596" y="159"/>
                </a:lnTo>
                <a:lnTo>
                  <a:pt x="594" y="159"/>
                </a:lnTo>
                <a:lnTo>
                  <a:pt x="592" y="159"/>
                </a:lnTo>
                <a:lnTo>
                  <a:pt x="592" y="157"/>
                </a:lnTo>
                <a:lnTo>
                  <a:pt x="590" y="157"/>
                </a:lnTo>
                <a:lnTo>
                  <a:pt x="590" y="155"/>
                </a:lnTo>
                <a:lnTo>
                  <a:pt x="589" y="155"/>
                </a:lnTo>
                <a:lnTo>
                  <a:pt x="589" y="153"/>
                </a:lnTo>
                <a:lnTo>
                  <a:pt x="587" y="153"/>
                </a:lnTo>
                <a:lnTo>
                  <a:pt x="587" y="152"/>
                </a:lnTo>
                <a:lnTo>
                  <a:pt x="585" y="152"/>
                </a:lnTo>
                <a:lnTo>
                  <a:pt x="584" y="152"/>
                </a:lnTo>
                <a:lnTo>
                  <a:pt x="584" y="150"/>
                </a:lnTo>
                <a:lnTo>
                  <a:pt x="584" y="148"/>
                </a:lnTo>
                <a:lnTo>
                  <a:pt x="584" y="147"/>
                </a:lnTo>
                <a:lnTo>
                  <a:pt x="582" y="147"/>
                </a:lnTo>
                <a:lnTo>
                  <a:pt x="582" y="145"/>
                </a:lnTo>
                <a:lnTo>
                  <a:pt x="580" y="145"/>
                </a:lnTo>
                <a:lnTo>
                  <a:pt x="578" y="145"/>
                </a:lnTo>
                <a:lnTo>
                  <a:pt x="578" y="143"/>
                </a:lnTo>
                <a:lnTo>
                  <a:pt x="577" y="143"/>
                </a:lnTo>
                <a:lnTo>
                  <a:pt x="575" y="143"/>
                </a:lnTo>
                <a:lnTo>
                  <a:pt x="575" y="141"/>
                </a:lnTo>
                <a:lnTo>
                  <a:pt x="573" y="141"/>
                </a:lnTo>
                <a:lnTo>
                  <a:pt x="573" y="143"/>
                </a:lnTo>
                <a:lnTo>
                  <a:pt x="571" y="143"/>
                </a:lnTo>
                <a:lnTo>
                  <a:pt x="570" y="143"/>
                </a:lnTo>
                <a:lnTo>
                  <a:pt x="570" y="145"/>
                </a:lnTo>
                <a:lnTo>
                  <a:pt x="568" y="145"/>
                </a:lnTo>
                <a:lnTo>
                  <a:pt x="566" y="145"/>
                </a:lnTo>
                <a:lnTo>
                  <a:pt x="566" y="147"/>
                </a:lnTo>
                <a:lnTo>
                  <a:pt x="565" y="147"/>
                </a:lnTo>
                <a:lnTo>
                  <a:pt x="565" y="148"/>
                </a:lnTo>
                <a:lnTo>
                  <a:pt x="565" y="150"/>
                </a:lnTo>
                <a:lnTo>
                  <a:pt x="563" y="150"/>
                </a:lnTo>
                <a:lnTo>
                  <a:pt x="561" y="150"/>
                </a:lnTo>
                <a:lnTo>
                  <a:pt x="561" y="148"/>
                </a:lnTo>
                <a:lnTo>
                  <a:pt x="559" y="148"/>
                </a:lnTo>
                <a:lnTo>
                  <a:pt x="559" y="147"/>
                </a:lnTo>
                <a:lnTo>
                  <a:pt x="559" y="145"/>
                </a:lnTo>
                <a:lnTo>
                  <a:pt x="561" y="145"/>
                </a:lnTo>
                <a:lnTo>
                  <a:pt x="561" y="143"/>
                </a:lnTo>
                <a:lnTo>
                  <a:pt x="559" y="143"/>
                </a:lnTo>
                <a:lnTo>
                  <a:pt x="558" y="143"/>
                </a:lnTo>
                <a:lnTo>
                  <a:pt x="558" y="141"/>
                </a:lnTo>
                <a:lnTo>
                  <a:pt x="556" y="141"/>
                </a:lnTo>
                <a:lnTo>
                  <a:pt x="556" y="140"/>
                </a:lnTo>
                <a:lnTo>
                  <a:pt x="554" y="140"/>
                </a:lnTo>
                <a:lnTo>
                  <a:pt x="553" y="140"/>
                </a:lnTo>
                <a:lnTo>
                  <a:pt x="553" y="138"/>
                </a:lnTo>
                <a:lnTo>
                  <a:pt x="551" y="138"/>
                </a:lnTo>
                <a:lnTo>
                  <a:pt x="551" y="136"/>
                </a:lnTo>
                <a:lnTo>
                  <a:pt x="549" y="136"/>
                </a:lnTo>
                <a:lnTo>
                  <a:pt x="549" y="134"/>
                </a:lnTo>
                <a:lnTo>
                  <a:pt x="547" y="134"/>
                </a:lnTo>
                <a:lnTo>
                  <a:pt x="547" y="133"/>
                </a:lnTo>
                <a:lnTo>
                  <a:pt x="547" y="131"/>
                </a:lnTo>
                <a:lnTo>
                  <a:pt x="547" y="129"/>
                </a:lnTo>
                <a:lnTo>
                  <a:pt x="547" y="128"/>
                </a:lnTo>
                <a:lnTo>
                  <a:pt x="547" y="126"/>
                </a:lnTo>
                <a:lnTo>
                  <a:pt x="547" y="124"/>
                </a:lnTo>
                <a:lnTo>
                  <a:pt x="547" y="122"/>
                </a:lnTo>
                <a:lnTo>
                  <a:pt x="547" y="121"/>
                </a:lnTo>
                <a:lnTo>
                  <a:pt x="546" y="121"/>
                </a:lnTo>
                <a:lnTo>
                  <a:pt x="546" y="119"/>
                </a:lnTo>
                <a:lnTo>
                  <a:pt x="546" y="117"/>
                </a:lnTo>
                <a:lnTo>
                  <a:pt x="544" y="117"/>
                </a:lnTo>
                <a:lnTo>
                  <a:pt x="544" y="116"/>
                </a:lnTo>
                <a:lnTo>
                  <a:pt x="544" y="114"/>
                </a:lnTo>
                <a:lnTo>
                  <a:pt x="546" y="114"/>
                </a:lnTo>
                <a:lnTo>
                  <a:pt x="546" y="112"/>
                </a:lnTo>
                <a:lnTo>
                  <a:pt x="547" y="110"/>
                </a:lnTo>
                <a:lnTo>
                  <a:pt x="547" y="109"/>
                </a:lnTo>
                <a:lnTo>
                  <a:pt x="547" y="107"/>
                </a:lnTo>
                <a:lnTo>
                  <a:pt x="549" y="107"/>
                </a:lnTo>
                <a:lnTo>
                  <a:pt x="549" y="105"/>
                </a:lnTo>
                <a:lnTo>
                  <a:pt x="551" y="105"/>
                </a:lnTo>
                <a:lnTo>
                  <a:pt x="551" y="103"/>
                </a:lnTo>
                <a:lnTo>
                  <a:pt x="551" y="102"/>
                </a:lnTo>
                <a:lnTo>
                  <a:pt x="551" y="100"/>
                </a:lnTo>
                <a:lnTo>
                  <a:pt x="549" y="100"/>
                </a:lnTo>
                <a:lnTo>
                  <a:pt x="549" y="98"/>
                </a:lnTo>
                <a:lnTo>
                  <a:pt x="547" y="98"/>
                </a:lnTo>
                <a:lnTo>
                  <a:pt x="547" y="97"/>
                </a:lnTo>
                <a:lnTo>
                  <a:pt x="547" y="95"/>
                </a:lnTo>
                <a:lnTo>
                  <a:pt x="546" y="95"/>
                </a:lnTo>
                <a:lnTo>
                  <a:pt x="544" y="95"/>
                </a:lnTo>
                <a:lnTo>
                  <a:pt x="544" y="97"/>
                </a:lnTo>
                <a:lnTo>
                  <a:pt x="542" y="97"/>
                </a:lnTo>
                <a:lnTo>
                  <a:pt x="540" y="97"/>
                </a:lnTo>
                <a:lnTo>
                  <a:pt x="539" y="97"/>
                </a:lnTo>
                <a:lnTo>
                  <a:pt x="539" y="95"/>
                </a:lnTo>
                <a:lnTo>
                  <a:pt x="539" y="93"/>
                </a:lnTo>
                <a:lnTo>
                  <a:pt x="537" y="93"/>
                </a:lnTo>
                <a:lnTo>
                  <a:pt x="537" y="91"/>
                </a:lnTo>
                <a:lnTo>
                  <a:pt x="535" y="91"/>
                </a:lnTo>
                <a:lnTo>
                  <a:pt x="535" y="90"/>
                </a:lnTo>
                <a:lnTo>
                  <a:pt x="537" y="90"/>
                </a:lnTo>
                <a:lnTo>
                  <a:pt x="537" y="88"/>
                </a:lnTo>
                <a:lnTo>
                  <a:pt x="537" y="86"/>
                </a:lnTo>
                <a:lnTo>
                  <a:pt x="535" y="86"/>
                </a:lnTo>
                <a:lnTo>
                  <a:pt x="535" y="85"/>
                </a:lnTo>
                <a:lnTo>
                  <a:pt x="535" y="83"/>
                </a:lnTo>
                <a:lnTo>
                  <a:pt x="535" y="81"/>
                </a:lnTo>
                <a:lnTo>
                  <a:pt x="537" y="81"/>
                </a:lnTo>
                <a:lnTo>
                  <a:pt x="537" y="79"/>
                </a:lnTo>
                <a:lnTo>
                  <a:pt x="539" y="79"/>
                </a:lnTo>
                <a:lnTo>
                  <a:pt x="539" y="78"/>
                </a:lnTo>
                <a:lnTo>
                  <a:pt x="537" y="78"/>
                </a:lnTo>
                <a:lnTo>
                  <a:pt x="537" y="76"/>
                </a:lnTo>
                <a:lnTo>
                  <a:pt x="537" y="74"/>
                </a:lnTo>
                <a:lnTo>
                  <a:pt x="535" y="74"/>
                </a:lnTo>
                <a:lnTo>
                  <a:pt x="534" y="74"/>
                </a:lnTo>
                <a:lnTo>
                  <a:pt x="532" y="74"/>
                </a:lnTo>
                <a:lnTo>
                  <a:pt x="530" y="74"/>
                </a:lnTo>
                <a:lnTo>
                  <a:pt x="530" y="76"/>
                </a:lnTo>
                <a:lnTo>
                  <a:pt x="528" y="76"/>
                </a:lnTo>
                <a:lnTo>
                  <a:pt x="528" y="74"/>
                </a:lnTo>
                <a:lnTo>
                  <a:pt x="527" y="74"/>
                </a:lnTo>
                <a:lnTo>
                  <a:pt x="525" y="74"/>
                </a:lnTo>
                <a:lnTo>
                  <a:pt x="523" y="72"/>
                </a:lnTo>
                <a:lnTo>
                  <a:pt x="522" y="72"/>
                </a:lnTo>
                <a:lnTo>
                  <a:pt x="520" y="72"/>
                </a:lnTo>
                <a:lnTo>
                  <a:pt x="518" y="72"/>
                </a:lnTo>
                <a:lnTo>
                  <a:pt x="518" y="71"/>
                </a:lnTo>
                <a:lnTo>
                  <a:pt x="516" y="71"/>
                </a:lnTo>
                <a:lnTo>
                  <a:pt x="516" y="69"/>
                </a:lnTo>
                <a:lnTo>
                  <a:pt x="515" y="69"/>
                </a:lnTo>
                <a:lnTo>
                  <a:pt x="513" y="69"/>
                </a:lnTo>
                <a:lnTo>
                  <a:pt x="513" y="71"/>
                </a:lnTo>
                <a:lnTo>
                  <a:pt x="511" y="71"/>
                </a:lnTo>
                <a:lnTo>
                  <a:pt x="509" y="71"/>
                </a:lnTo>
                <a:lnTo>
                  <a:pt x="508" y="71"/>
                </a:lnTo>
                <a:lnTo>
                  <a:pt x="506" y="71"/>
                </a:lnTo>
                <a:lnTo>
                  <a:pt x="504" y="71"/>
                </a:lnTo>
                <a:lnTo>
                  <a:pt x="503" y="71"/>
                </a:lnTo>
                <a:lnTo>
                  <a:pt x="503" y="72"/>
                </a:lnTo>
                <a:lnTo>
                  <a:pt x="503" y="71"/>
                </a:lnTo>
                <a:lnTo>
                  <a:pt x="503" y="69"/>
                </a:lnTo>
                <a:lnTo>
                  <a:pt x="503" y="67"/>
                </a:lnTo>
                <a:lnTo>
                  <a:pt x="501" y="67"/>
                </a:lnTo>
                <a:lnTo>
                  <a:pt x="501" y="66"/>
                </a:lnTo>
                <a:lnTo>
                  <a:pt x="501" y="64"/>
                </a:lnTo>
                <a:lnTo>
                  <a:pt x="499" y="64"/>
                </a:lnTo>
                <a:lnTo>
                  <a:pt x="499" y="66"/>
                </a:lnTo>
                <a:lnTo>
                  <a:pt x="499" y="67"/>
                </a:lnTo>
                <a:lnTo>
                  <a:pt x="497" y="69"/>
                </a:lnTo>
                <a:lnTo>
                  <a:pt x="496" y="69"/>
                </a:lnTo>
                <a:lnTo>
                  <a:pt x="494" y="69"/>
                </a:lnTo>
                <a:lnTo>
                  <a:pt x="494" y="67"/>
                </a:lnTo>
                <a:lnTo>
                  <a:pt x="492" y="67"/>
                </a:lnTo>
                <a:lnTo>
                  <a:pt x="492" y="66"/>
                </a:lnTo>
                <a:lnTo>
                  <a:pt x="491" y="66"/>
                </a:lnTo>
                <a:lnTo>
                  <a:pt x="491" y="67"/>
                </a:lnTo>
                <a:lnTo>
                  <a:pt x="489" y="67"/>
                </a:lnTo>
                <a:lnTo>
                  <a:pt x="489" y="66"/>
                </a:lnTo>
                <a:lnTo>
                  <a:pt x="489" y="64"/>
                </a:lnTo>
                <a:lnTo>
                  <a:pt x="487" y="64"/>
                </a:lnTo>
                <a:lnTo>
                  <a:pt x="487" y="62"/>
                </a:lnTo>
                <a:lnTo>
                  <a:pt x="485" y="62"/>
                </a:lnTo>
                <a:lnTo>
                  <a:pt x="485" y="60"/>
                </a:lnTo>
                <a:lnTo>
                  <a:pt x="487" y="60"/>
                </a:lnTo>
                <a:lnTo>
                  <a:pt x="487" y="59"/>
                </a:lnTo>
                <a:lnTo>
                  <a:pt x="487" y="57"/>
                </a:lnTo>
                <a:lnTo>
                  <a:pt x="487" y="55"/>
                </a:lnTo>
                <a:lnTo>
                  <a:pt x="487" y="54"/>
                </a:lnTo>
                <a:lnTo>
                  <a:pt x="487" y="52"/>
                </a:lnTo>
                <a:lnTo>
                  <a:pt x="487" y="50"/>
                </a:lnTo>
                <a:lnTo>
                  <a:pt x="489" y="50"/>
                </a:lnTo>
                <a:lnTo>
                  <a:pt x="489" y="48"/>
                </a:lnTo>
                <a:lnTo>
                  <a:pt x="491" y="48"/>
                </a:lnTo>
                <a:lnTo>
                  <a:pt x="491" y="47"/>
                </a:lnTo>
                <a:lnTo>
                  <a:pt x="489" y="47"/>
                </a:lnTo>
                <a:lnTo>
                  <a:pt x="487" y="47"/>
                </a:lnTo>
                <a:lnTo>
                  <a:pt x="485" y="47"/>
                </a:lnTo>
                <a:lnTo>
                  <a:pt x="485" y="45"/>
                </a:lnTo>
                <a:lnTo>
                  <a:pt x="485" y="43"/>
                </a:lnTo>
                <a:lnTo>
                  <a:pt x="485" y="41"/>
                </a:lnTo>
                <a:lnTo>
                  <a:pt x="487" y="41"/>
                </a:lnTo>
                <a:lnTo>
                  <a:pt x="487" y="40"/>
                </a:lnTo>
                <a:lnTo>
                  <a:pt x="487" y="38"/>
                </a:lnTo>
                <a:lnTo>
                  <a:pt x="487" y="36"/>
                </a:lnTo>
                <a:lnTo>
                  <a:pt x="487" y="35"/>
                </a:lnTo>
                <a:lnTo>
                  <a:pt x="485" y="35"/>
                </a:lnTo>
                <a:lnTo>
                  <a:pt x="485" y="33"/>
                </a:lnTo>
                <a:lnTo>
                  <a:pt x="487" y="33"/>
                </a:lnTo>
                <a:lnTo>
                  <a:pt x="487" y="31"/>
                </a:lnTo>
                <a:lnTo>
                  <a:pt x="489" y="31"/>
                </a:lnTo>
                <a:lnTo>
                  <a:pt x="491" y="31"/>
                </a:lnTo>
                <a:lnTo>
                  <a:pt x="491" y="29"/>
                </a:lnTo>
                <a:lnTo>
                  <a:pt x="492" y="29"/>
                </a:lnTo>
                <a:lnTo>
                  <a:pt x="494" y="29"/>
                </a:lnTo>
                <a:lnTo>
                  <a:pt x="496" y="29"/>
                </a:lnTo>
                <a:lnTo>
                  <a:pt x="496" y="28"/>
                </a:lnTo>
                <a:lnTo>
                  <a:pt x="494" y="28"/>
                </a:lnTo>
                <a:lnTo>
                  <a:pt x="496" y="28"/>
                </a:lnTo>
                <a:lnTo>
                  <a:pt x="496" y="26"/>
                </a:lnTo>
                <a:lnTo>
                  <a:pt x="497" y="26"/>
                </a:lnTo>
                <a:lnTo>
                  <a:pt x="497" y="24"/>
                </a:lnTo>
                <a:lnTo>
                  <a:pt x="499" y="24"/>
                </a:lnTo>
                <a:lnTo>
                  <a:pt x="499" y="23"/>
                </a:lnTo>
                <a:lnTo>
                  <a:pt x="501" y="23"/>
                </a:lnTo>
                <a:lnTo>
                  <a:pt x="503" y="23"/>
                </a:lnTo>
                <a:lnTo>
                  <a:pt x="503" y="21"/>
                </a:lnTo>
                <a:lnTo>
                  <a:pt x="504" y="21"/>
                </a:lnTo>
                <a:lnTo>
                  <a:pt x="506" y="21"/>
                </a:lnTo>
                <a:lnTo>
                  <a:pt x="506" y="19"/>
                </a:lnTo>
                <a:lnTo>
                  <a:pt x="506" y="17"/>
                </a:lnTo>
                <a:lnTo>
                  <a:pt x="508" y="17"/>
                </a:lnTo>
                <a:lnTo>
                  <a:pt x="508" y="16"/>
                </a:lnTo>
                <a:lnTo>
                  <a:pt x="509" y="16"/>
                </a:lnTo>
                <a:lnTo>
                  <a:pt x="509" y="14"/>
                </a:lnTo>
                <a:lnTo>
                  <a:pt x="511" y="14"/>
                </a:lnTo>
                <a:lnTo>
                  <a:pt x="513" y="14"/>
                </a:lnTo>
                <a:lnTo>
                  <a:pt x="515" y="14"/>
                </a:lnTo>
                <a:lnTo>
                  <a:pt x="515" y="12"/>
                </a:lnTo>
                <a:lnTo>
                  <a:pt x="515" y="11"/>
                </a:lnTo>
                <a:lnTo>
                  <a:pt x="516" y="11"/>
                </a:lnTo>
                <a:lnTo>
                  <a:pt x="516" y="9"/>
                </a:lnTo>
                <a:lnTo>
                  <a:pt x="518" y="9"/>
                </a:lnTo>
                <a:lnTo>
                  <a:pt x="520" y="9"/>
                </a:lnTo>
                <a:lnTo>
                  <a:pt x="518" y="9"/>
                </a:lnTo>
                <a:lnTo>
                  <a:pt x="518" y="7"/>
                </a:lnTo>
                <a:lnTo>
                  <a:pt x="518" y="5"/>
                </a:lnTo>
                <a:lnTo>
                  <a:pt x="518" y="4"/>
                </a:lnTo>
                <a:lnTo>
                  <a:pt x="520" y="4"/>
                </a:lnTo>
                <a:lnTo>
                  <a:pt x="522" y="4"/>
                </a:lnTo>
                <a:lnTo>
                  <a:pt x="523" y="4"/>
                </a:lnTo>
                <a:lnTo>
                  <a:pt x="525" y="4"/>
                </a:lnTo>
                <a:lnTo>
                  <a:pt x="525" y="2"/>
                </a:lnTo>
                <a:lnTo>
                  <a:pt x="527" y="2"/>
                </a:lnTo>
                <a:lnTo>
                  <a:pt x="527" y="4"/>
                </a:lnTo>
                <a:lnTo>
                  <a:pt x="528" y="4"/>
                </a:lnTo>
                <a:lnTo>
                  <a:pt x="528" y="2"/>
                </a:lnTo>
                <a:lnTo>
                  <a:pt x="530" y="2"/>
                </a:lnTo>
                <a:lnTo>
                  <a:pt x="532" y="2"/>
                </a:lnTo>
                <a:lnTo>
                  <a:pt x="534" y="2"/>
                </a:lnTo>
                <a:lnTo>
                  <a:pt x="534" y="0"/>
                </a:lnTo>
                <a:lnTo>
                  <a:pt x="535" y="0"/>
                </a:lnTo>
                <a:lnTo>
                  <a:pt x="535" y="2"/>
                </a:lnTo>
                <a:close/>
              </a:path>
            </a:pathLst>
          </a:custGeom>
          <a:solidFill>
            <a:schemeClr val="tx2"/>
          </a:solidFill>
          <a:ln>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17" name="Freeform 8"/>
          <p:cNvSpPr>
            <a:spLocks/>
          </p:cNvSpPr>
          <p:nvPr/>
        </p:nvSpPr>
        <p:spPr bwMode="auto">
          <a:xfrm>
            <a:off x="6273779" y="2532017"/>
            <a:ext cx="88337" cy="104238"/>
          </a:xfrm>
          <a:custGeom>
            <a:avLst/>
            <a:gdLst>
              <a:gd name="T0" fmla="*/ 2 w 50"/>
              <a:gd name="T1" fmla="*/ 57 h 59"/>
              <a:gd name="T2" fmla="*/ 2 w 50"/>
              <a:gd name="T3" fmla="*/ 54 h 59"/>
              <a:gd name="T4" fmla="*/ 2 w 50"/>
              <a:gd name="T5" fmla="*/ 50 h 59"/>
              <a:gd name="T6" fmla="*/ 4 w 50"/>
              <a:gd name="T7" fmla="*/ 48 h 59"/>
              <a:gd name="T8" fmla="*/ 6 w 50"/>
              <a:gd name="T9" fmla="*/ 47 h 59"/>
              <a:gd name="T10" fmla="*/ 2 w 50"/>
              <a:gd name="T11" fmla="*/ 47 h 59"/>
              <a:gd name="T12" fmla="*/ 0 w 50"/>
              <a:gd name="T13" fmla="*/ 45 h 59"/>
              <a:gd name="T14" fmla="*/ 0 w 50"/>
              <a:gd name="T15" fmla="*/ 41 h 59"/>
              <a:gd name="T16" fmla="*/ 2 w 50"/>
              <a:gd name="T17" fmla="*/ 40 h 59"/>
              <a:gd name="T18" fmla="*/ 2 w 50"/>
              <a:gd name="T19" fmla="*/ 36 h 59"/>
              <a:gd name="T20" fmla="*/ 0 w 50"/>
              <a:gd name="T21" fmla="*/ 35 h 59"/>
              <a:gd name="T22" fmla="*/ 2 w 50"/>
              <a:gd name="T23" fmla="*/ 33 h 59"/>
              <a:gd name="T24" fmla="*/ 4 w 50"/>
              <a:gd name="T25" fmla="*/ 31 h 59"/>
              <a:gd name="T26" fmla="*/ 6 w 50"/>
              <a:gd name="T27" fmla="*/ 29 h 59"/>
              <a:gd name="T28" fmla="*/ 9 w 50"/>
              <a:gd name="T29" fmla="*/ 29 h 59"/>
              <a:gd name="T30" fmla="*/ 11 w 50"/>
              <a:gd name="T31" fmla="*/ 28 h 59"/>
              <a:gd name="T32" fmla="*/ 11 w 50"/>
              <a:gd name="T33" fmla="*/ 28 h 59"/>
              <a:gd name="T34" fmla="*/ 12 w 50"/>
              <a:gd name="T35" fmla="*/ 26 h 59"/>
              <a:gd name="T36" fmla="*/ 14 w 50"/>
              <a:gd name="T37" fmla="*/ 24 h 59"/>
              <a:gd name="T38" fmla="*/ 16 w 50"/>
              <a:gd name="T39" fmla="*/ 23 h 59"/>
              <a:gd name="T40" fmla="*/ 18 w 50"/>
              <a:gd name="T41" fmla="*/ 21 h 59"/>
              <a:gd name="T42" fmla="*/ 21 w 50"/>
              <a:gd name="T43" fmla="*/ 21 h 59"/>
              <a:gd name="T44" fmla="*/ 21 w 50"/>
              <a:gd name="T45" fmla="*/ 17 h 59"/>
              <a:gd name="T46" fmla="*/ 23 w 50"/>
              <a:gd name="T47" fmla="*/ 16 h 59"/>
              <a:gd name="T48" fmla="*/ 24 w 50"/>
              <a:gd name="T49" fmla="*/ 14 h 59"/>
              <a:gd name="T50" fmla="*/ 28 w 50"/>
              <a:gd name="T51" fmla="*/ 14 h 59"/>
              <a:gd name="T52" fmla="*/ 30 w 50"/>
              <a:gd name="T53" fmla="*/ 12 h 59"/>
              <a:gd name="T54" fmla="*/ 31 w 50"/>
              <a:gd name="T55" fmla="*/ 11 h 59"/>
              <a:gd name="T56" fmla="*/ 33 w 50"/>
              <a:gd name="T57" fmla="*/ 9 h 59"/>
              <a:gd name="T58" fmla="*/ 33 w 50"/>
              <a:gd name="T59" fmla="*/ 9 h 59"/>
              <a:gd name="T60" fmla="*/ 33 w 50"/>
              <a:gd name="T61" fmla="*/ 5 h 59"/>
              <a:gd name="T62" fmla="*/ 35 w 50"/>
              <a:gd name="T63" fmla="*/ 4 h 59"/>
              <a:gd name="T64" fmla="*/ 38 w 50"/>
              <a:gd name="T65" fmla="*/ 4 h 59"/>
              <a:gd name="T66" fmla="*/ 40 w 50"/>
              <a:gd name="T67" fmla="*/ 2 h 59"/>
              <a:gd name="T68" fmla="*/ 42 w 50"/>
              <a:gd name="T69" fmla="*/ 4 h 59"/>
              <a:gd name="T70" fmla="*/ 43 w 50"/>
              <a:gd name="T71" fmla="*/ 2 h 59"/>
              <a:gd name="T72" fmla="*/ 47 w 50"/>
              <a:gd name="T73" fmla="*/ 2 h 59"/>
              <a:gd name="T74" fmla="*/ 49 w 50"/>
              <a:gd name="T75" fmla="*/ 0 h 59"/>
              <a:gd name="T76" fmla="*/ 50 w 50"/>
              <a:gd name="T77" fmla="*/ 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0" h="59">
                <a:moveTo>
                  <a:pt x="2" y="59"/>
                </a:moveTo>
                <a:lnTo>
                  <a:pt x="2" y="57"/>
                </a:lnTo>
                <a:lnTo>
                  <a:pt x="2" y="55"/>
                </a:lnTo>
                <a:lnTo>
                  <a:pt x="2" y="54"/>
                </a:lnTo>
                <a:lnTo>
                  <a:pt x="2" y="52"/>
                </a:lnTo>
                <a:lnTo>
                  <a:pt x="2" y="50"/>
                </a:lnTo>
                <a:lnTo>
                  <a:pt x="4" y="50"/>
                </a:lnTo>
                <a:lnTo>
                  <a:pt x="4" y="48"/>
                </a:lnTo>
                <a:lnTo>
                  <a:pt x="6" y="48"/>
                </a:lnTo>
                <a:lnTo>
                  <a:pt x="6" y="47"/>
                </a:lnTo>
                <a:lnTo>
                  <a:pt x="4" y="47"/>
                </a:lnTo>
                <a:lnTo>
                  <a:pt x="2" y="47"/>
                </a:lnTo>
                <a:lnTo>
                  <a:pt x="0" y="47"/>
                </a:lnTo>
                <a:lnTo>
                  <a:pt x="0" y="45"/>
                </a:lnTo>
                <a:lnTo>
                  <a:pt x="0" y="43"/>
                </a:lnTo>
                <a:lnTo>
                  <a:pt x="0" y="41"/>
                </a:lnTo>
                <a:lnTo>
                  <a:pt x="2" y="41"/>
                </a:lnTo>
                <a:lnTo>
                  <a:pt x="2" y="40"/>
                </a:lnTo>
                <a:lnTo>
                  <a:pt x="2" y="38"/>
                </a:lnTo>
                <a:lnTo>
                  <a:pt x="2" y="36"/>
                </a:lnTo>
                <a:lnTo>
                  <a:pt x="2" y="35"/>
                </a:lnTo>
                <a:lnTo>
                  <a:pt x="0" y="35"/>
                </a:lnTo>
                <a:lnTo>
                  <a:pt x="0" y="33"/>
                </a:lnTo>
                <a:lnTo>
                  <a:pt x="2" y="33"/>
                </a:lnTo>
                <a:lnTo>
                  <a:pt x="2" y="31"/>
                </a:lnTo>
                <a:lnTo>
                  <a:pt x="4" y="31"/>
                </a:lnTo>
                <a:lnTo>
                  <a:pt x="6" y="31"/>
                </a:lnTo>
                <a:lnTo>
                  <a:pt x="6" y="29"/>
                </a:lnTo>
                <a:lnTo>
                  <a:pt x="7" y="29"/>
                </a:lnTo>
                <a:lnTo>
                  <a:pt x="9" y="29"/>
                </a:lnTo>
                <a:lnTo>
                  <a:pt x="11" y="29"/>
                </a:lnTo>
                <a:lnTo>
                  <a:pt x="11" y="28"/>
                </a:lnTo>
                <a:lnTo>
                  <a:pt x="9" y="28"/>
                </a:lnTo>
                <a:lnTo>
                  <a:pt x="11" y="28"/>
                </a:lnTo>
                <a:lnTo>
                  <a:pt x="11" y="26"/>
                </a:lnTo>
                <a:lnTo>
                  <a:pt x="12" y="26"/>
                </a:lnTo>
                <a:lnTo>
                  <a:pt x="12" y="24"/>
                </a:lnTo>
                <a:lnTo>
                  <a:pt x="14" y="24"/>
                </a:lnTo>
                <a:lnTo>
                  <a:pt x="14" y="23"/>
                </a:lnTo>
                <a:lnTo>
                  <a:pt x="16" y="23"/>
                </a:lnTo>
                <a:lnTo>
                  <a:pt x="18" y="23"/>
                </a:lnTo>
                <a:lnTo>
                  <a:pt x="18" y="21"/>
                </a:lnTo>
                <a:lnTo>
                  <a:pt x="19" y="21"/>
                </a:lnTo>
                <a:lnTo>
                  <a:pt x="21" y="21"/>
                </a:lnTo>
                <a:lnTo>
                  <a:pt x="21" y="19"/>
                </a:lnTo>
                <a:lnTo>
                  <a:pt x="21" y="17"/>
                </a:lnTo>
                <a:lnTo>
                  <a:pt x="23" y="17"/>
                </a:lnTo>
                <a:lnTo>
                  <a:pt x="23" y="16"/>
                </a:lnTo>
                <a:lnTo>
                  <a:pt x="24" y="16"/>
                </a:lnTo>
                <a:lnTo>
                  <a:pt x="24" y="14"/>
                </a:lnTo>
                <a:lnTo>
                  <a:pt x="26" y="14"/>
                </a:lnTo>
                <a:lnTo>
                  <a:pt x="28" y="14"/>
                </a:lnTo>
                <a:lnTo>
                  <a:pt x="30" y="14"/>
                </a:lnTo>
                <a:lnTo>
                  <a:pt x="30" y="12"/>
                </a:lnTo>
                <a:lnTo>
                  <a:pt x="30" y="11"/>
                </a:lnTo>
                <a:lnTo>
                  <a:pt x="31" y="11"/>
                </a:lnTo>
                <a:lnTo>
                  <a:pt x="31" y="9"/>
                </a:lnTo>
                <a:lnTo>
                  <a:pt x="33" y="9"/>
                </a:lnTo>
                <a:lnTo>
                  <a:pt x="35" y="9"/>
                </a:lnTo>
                <a:lnTo>
                  <a:pt x="33" y="9"/>
                </a:lnTo>
                <a:lnTo>
                  <a:pt x="33" y="7"/>
                </a:lnTo>
                <a:lnTo>
                  <a:pt x="33" y="5"/>
                </a:lnTo>
                <a:lnTo>
                  <a:pt x="33" y="4"/>
                </a:lnTo>
                <a:lnTo>
                  <a:pt x="35" y="4"/>
                </a:lnTo>
                <a:lnTo>
                  <a:pt x="37" y="4"/>
                </a:lnTo>
                <a:lnTo>
                  <a:pt x="38" y="4"/>
                </a:lnTo>
                <a:lnTo>
                  <a:pt x="40" y="4"/>
                </a:lnTo>
                <a:lnTo>
                  <a:pt x="40" y="2"/>
                </a:lnTo>
                <a:lnTo>
                  <a:pt x="42" y="2"/>
                </a:lnTo>
                <a:lnTo>
                  <a:pt x="42" y="4"/>
                </a:lnTo>
                <a:lnTo>
                  <a:pt x="43" y="4"/>
                </a:lnTo>
                <a:lnTo>
                  <a:pt x="43" y="2"/>
                </a:lnTo>
                <a:lnTo>
                  <a:pt x="45" y="2"/>
                </a:lnTo>
                <a:lnTo>
                  <a:pt x="47" y="2"/>
                </a:lnTo>
                <a:lnTo>
                  <a:pt x="49" y="2"/>
                </a:lnTo>
                <a:lnTo>
                  <a:pt x="49" y="0"/>
                </a:lnTo>
                <a:lnTo>
                  <a:pt x="50" y="0"/>
                </a:lnTo>
                <a:lnTo>
                  <a:pt x="50" y="2"/>
                </a:lnTo>
              </a:path>
            </a:pathLst>
          </a:custGeom>
          <a:noFill/>
          <a:ln w="4763">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Freeform 9"/>
          <p:cNvSpPr>
            <a:spLocks noEditPoints="1"/>
          </p:cNvSpPr>
          <p:nvPr/>
        </p:nvSpPr>
        <p:spPr bwMode="auto">
          <a:xfrm>
            <a:off x="5627151" y="300621"/>
            <a:ext cx="1614803" cy="2697817"/>
          </a:xfrm>
          <a:custGeom>
            <a:avLst/>
            <a:gdLst>
              <a:gd name="T0" fmla="*/ 798 w 914"/>
              <a:gd name="T1" fmla="*/ 1189 h 1527"/>
              <a:gd name="T2" fmla="*/ 826 w 914"/>
              <a:gd name="T3" fmla="*/ 1232 h 1527"/>
              <a:gd name="T4" fmla="*/ 733 w 914"/>
              <a:gd name="T5" fmla="*/ 1198 h 1527"/>
              <a:gd name="T6" fmla="*/ 778 w 914"/>
              <a:gd name="T7" fmla="*/ 1203 h 1527"/>
              <a:gd name="T8" fmla="*/ 151 w 914"/>
              <a:gd name="T9" fmla="*/ 60 h 1527"/>
              <a:gd name="T10" fmla="*/ 212 w 914"/>
              <a:gd name="T11" fmla="*/ 89 h 1527"/>
              <a:gd name="T12" fmla="*/ 270 w 914"/>
              <a:gd name="T13" fmla="*/ 108 h 1527"/>
              <a:gd name="T14" fmla="*/ 339 w 914"/>
              <a:gd name="T15" fmla="*/ 110 h 1527"/>
              <a:gd name="T16" fmla="*/ 396 w 914"/>
              <a:gd name="T17" fmla="*/ 120 h 1527"/>
              <a:gd name="T18" fmla="*/ 458 w 914"/>
              <a:gd name="T19" fmla="*/ 132 h 1527"/>
              <a:gd name="T20" fmla="*/ 542 w 914"/>
              <a:gd name="T21" fmla="*/ 99 h 1527"/>
              <a:gd name="T22" fmla="*/ 649 w 914"/>
              <a:gd name="T23" fmla="*/ 213 h 1527"/>
              <a:gd name="T24" fmla="*/ 731 w 914"/>
              <a:gd name="T25" fmla="*/ 411 h 1527"/>
              <a:gd name="T26" fmla="*/ 742 w 914"/>
              <a:gd name="T27" fmla="*/ 544 h 1527"/>
              <a:gd name="T28" fmla="*/ 771 w 914"/>
              <a:gd name="T29" fmla="*/ 604 h 1527"/>
              <a:gd name="T30" fmla="*/ 781 w 914"/>
              <a:gd name="T31" fmla="*/ 692 h 1527"/>
              <a:gd name="T32" fmla="*/ 766 w 914"/>
              <a:gd name="T33" fmla="*/ 779 h 1527"/>
              <a:gd name="T34" fmla="*/ 828 w 914"/>
              <a:gd name="T35" fmla="*/ 853 h 1527"/>
              <a:gd name="T36" fmla="*/ 896 w 914"/>
              <a:gd name="T37" fmla="*/ 938 h 1527"/>
              <a:gd name="T38" fmla="*/ 762 w 914"/>
              <a:gd name="T39" fmla="*/ 1012 h 1527"/>
              <a:gd name="T40" fmla="*/ 755 w 914"/>
              <a:gd name="T41" fmla="*/ 1089 h 1527"/>
              <a:gd name="T42" fmla="*/ 719 w 914"/>
              <a:gd name="T43" fmla="*/ 1146 h 1527"/>
              <a:gd name="T44" fmla="*/ 681 w 914"/>
              <a:gd name="T45" fmla="*/ 1203 h 1527"/>
              <a:gd name="T46" fmla="*/ 649 w 914"/>
              <a:gd name="T47" fmla="*/ 1261 h 1527"/>
              <a:gd name="T48" fmla="*/ 471 w 914"/>
              <a:gd name="T49" fmla="*/ 1298 h 1527"/>
              <a:gd name="T50" fmla="*/ 440 w 914"/>
              <a:gd name="T51" fmla="*/ 1287 h 1527"/>
              <a:gd name="T52" fmla="*/ 418 w 914"/>
              <a:gd name="T53" fmla="*/ 1270 h 1527"/>
              <a:gd name="T54" fmla="*/ 396 w 914"/>
              <a:gd name="T55" fmla="*/ 1277 h 1527"/>
              <a:gd name="T56" fmla="*/ 366 w 914"/>
              <a:gd name="T57" fmla="*/ 1298 h 1527"/>
              <a:gd name="T58" fmla="*/ 372 w 914"/>
              <a:gd name="T59" fmla="*/ 1329 h 1527"/>
              <a:gd name="T60" fmla="*/ 403 w 914"/>
              <a:gd name="T61" fmla="*/ 1335 h 1527"/>
              <a:gd name="T62" fmla="*/ 420 w 914"/>
              <a:gd name="T63" fmla="*/ 1360 h 1527"/>
              <a:gd name="T64" fmla="*/ 428 w 914"/>
              <a:gd name="T65" fmla="*/ 1389 h 1527"/>
              <a:gd name="T66" fmla="*/ 449 w 914"/>
              <a:gd name="T67" fmla="*/ 1408 h 1527"/>
              <a:gd name="T68" fmla="*/ 482 w 914"/>
              <a:gd name="T69" fmla="*/ 1422 h 1527"/>
              <a:gd name="T70" fmla="*/ 506 w 914"/>
              <a:gd name="T71" fmla="*/ 1418 h 1527"/>
              <a:gd name="T72" fmla="*/ 508 w 914"/>
              <a:gd name="T73" fmla="*/ 1434 h 1527"/>
              <a:gd name="T74" fmla="*/ 494 w 914"/>
              <a:gd name="T75" fmla="*/ 1451 h 1527"/>
              <a:gd name="T76" fmla="*/ 465 w 914"/>
              <a:gd name="T77" fmla="*/ 1468 h 1527"/>
              <a:gd name="T78" fmla="*/ 435 w 914"/>
              <a:gd name="T79" fmla="*/ 1478 h 1527"/>
              <a:gd name="T80" fmla="*/ 415 w 914"/>
              <a:gd name="T81" fmla="*/ 1501 h 1527"/>
              <a:gd name="T82" fmla="*/ 380 w 914"/>
              <a:gd name="T83" fmla="*/ 1515 h 1527"/>
              <a:gd name="T84" fmla="*/ 354 w 914"/>
              <a:gd name="T85" fmla="*/ 1508 h 1527"/>
              <a:gd name="T86" fmla="*/ 325 w 914"/>
              <a:gd name="T87" fmla="*/ 1527 h 1527"/>
              <a:gd name="T88" fmla="*/ 303 w 914"/>
              <a:gd name="T89" fmla="*/ 1497 h 1527"/>
              <a:gd name="T90" fmla="*/ 279 w 914"/>
              <a:gd name="T91" fmla="*/ 1485 h 1527"/>
              <a:gd name="T92" fmla="*/ 287 w 914"/>
              <a:gd name="T93" fmla="*/ 1442 h 1527"/>
              <a:gd name="T94" fmla="*/ 270 w 914"/>
              <a:gd name="T95" fmla="*/ 1404 h 1527"/>
              <a:gd name="T96" fmla="*/ 292 w 914"/>
              <a:gd name="T97" fmla="*/ 1379 h 1527"/>
              <a:gd name="T98" fmla="*/ 277 w 914"/>
              <a:gd name="T99" fmla="*/ 1365 h 1527"/>
              <a:gd name="T100" fmla="*/ 175 w 914"/>
              <a:gd name="T101" fmla="*/ 1303 h 1527"/>
              <a:gd name="T102" fmla="*/ 170 w 914"/>
              <a:gd name="T103" fmla="*/ 1163 h 1527"/>
              <a:gd name="T104" fmla="*/ 168 w 914"/>
              <a:gd name="T105" fmla="*/ 1005 h 1527"/>
              <a:gd name="T106" fmla="*/ 160 w 914"/>
              <a:gd name="T107" fmla="*/ 915 h 1527"/>
              <a:gd name="T108" fmla="*/ 179 w 914"/>
              <a:gd name="T109" fmla="*/ 767 h 1527"/>
              <a:gd name="T110" fmla="*/ 177 w 914"/>
              <a:gd name="T111" fmla="*/ 657 h 1527"/>
              <a:gd name="T112" fmla="*/ 294 w 914"/>
              <a:gd name="T113" fmla="*/ 587 h 1527"/>
              <a:gd name="T114" fmla="*/ 304 w 914"/>
              <a:gd name="T115" fmla="*/ 487 h 1527"/>
              <a:gd name="T116" fmla="*/ 244 w 914"/>
              <a:gd name="T117" fmla="*/ 365 h 1527"/>
              <a:gd name="T118" fmla="*/ 187 w 914"/>
              <a:gd name="T119" fmla="*/ 261 h 1527"/>
              <a:gd name="T120" fmla="*/ 125 w 914"/>
              <a:gd name="T121" fmla="*/ 146 h 1527"/>
              <a:gd name="T122" fmla="*/ 58 w 914"/>
              <a:gd name="T123" fmla="*/ 120 h 1527"/>
              <a:gd name="T124" fmla="*/ 20 w 914"/>
              <a:gd name="T125" fmla="*/ 55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4" h="1527">
                <a:moveTo>
                  <a:pt x="800" y="1248"/>
                </a:moveTo>
                <a:lnTo>
                  <a:pt x="797" y="1248"/>
                </a:lnTo>
                <a:lnTo>
                  <a:pt x="795" y="1248"/>
                </a:lnTo>
                <a:lnTo>
                  <a:pt x="793" y="1246"/>
                </a:lnTo>
                <a:lnTo>
                  <a:pt x="791" y="1246"/>
                </a:lnTo>
                <a:lnTo>
                  <a:pt x="790" y="1244"/>
                </a:lnTo>
                <a:lnTo>
                  <a:pt x="788" y="1243"/>
                </a:lnTo>
                <a:lnTo>
                  <a:pt x="786" y="1241"/>
                </a:lnTo>
                <a:lnTo>
                  <a:pt x="786" y="1239"/>
                </a:lnTo>
                <a:lnTo>
                  <a:pt x="785" y="1236"/>
                </a:lnTo>
                <a:lnTo>
                  <a:pt x="785" y="1234"/>
                </a:lnTo>
                <a:lnTo>
                  <a:pt x="785" y="1230"/>
                </a:lnTo>
                <a:lnTo>
                  <a:pt x="785" y="1229"/>
                </a:lnTo>
                <a:lnTo>
                  <a:pt x="785" y="1225"/>
                </a:lnTo>
                <a:lnTo>
                  <a:pt x="785" y="1224"/>
                </a:lnTo>
                <a:lnTo>
                  <a:pt x="786" y="1222"/>
                </a:lnTo>
                <a:lnTo>
                  <a:pt x="786" y="1218"/>
                </a:lnTo>
                <a:lnTo>
                  <a:pt x="788" y="1217"/>
                </a:lnTo>
                <a:lnTo>
                  <a:pt x="788" y="1215"/>
                </a:lnTo>
                <a:lnTo>
                  <a:pt x="790" y="1213"/>
                </a:lnTo>
                <a:lnTo>
                  <a:pt x="790" y="1212"/>
                </a:lnTo>
                <a:lnTo>
                  <a:pt x="791" y="1208"/>
                </a:lnTo>
                <a:lnTo>
                  <a:pt x="791" y="1206"/>
                </a:lnTo>
                <a:lnTo>
                  <a:pt x="791" y="1205"/>
                </a:lnTo>
                <a:lnTo>
                  <a:pt x="793" y="1201"/>
                </a:lnTo>
                <a:lnTo>
                  <a:pt x="793" y="1199"/>
                </a:lnTo>
                <a:lnTo>
                  <a:pt x="795" y="1198"/>
                </a:lnTo>
                <a:lnTo>
                  <a:pt x="795" y="1196"/>
                </a:lnTo>
                <a:lnTo>
                  <a:pt x="797" y="1193"/>
                </a:lnTo>
                <a:lnTo>
                  <a:pt x="798" y="1191"/>
                </a:lnTo>
                <a:lnTo>
                  <a:pt x="798" y="1189"/>
                </a:lnTo>
                <a:lnTo>
                  <a:pt x="802" y="1189"/>
                </a:lnTo>
                <a:lnTo>
                  <a:pt x="804" y="1189"/>
                </a:lnTo>
                <a:lnTo>
                  <a:pt x="807" y="1191"/>
                </a:lnTo>
                <a:lnTo>
                  <a:pt x="809" y="1191"/>
                </a:lnTo>
                <a:lnTo>
                  <a:pt x="809" y="1193"/>
                </a:lnTo>
                <a:lnTo>
                  <a:pt x="810" y="1193"/>
                </a:lnTo>
                <a:lnTo>
                  <a:pt x="812" y="1194"/>
                </a:lnTo>
                <a:lnTo>
                  <a:pt x="814" y="1194"/>
                </a:lnTo>
                <a:lnTo>
                  <a:pt x="816" y="1196"/>
                </a:lnTo>
                <a:lnTo>
                  <a:pt x="817" y="1196"/>
                </a:lnTo>
                <a:lnTo>
                  <a:pt x="821" y="1196"/>
                </a:lnTo>
                <a:lnTo>
                  <a:pt x="822" y="1198"/>
                </a:lnTo>
                <a:lnTo>
                  <a:pt x="824" y="1198"/>
                </a:lnTo>
                <a:lnTo>
                  <a:pt x="828" y="1199"/>
                </a:lnTo>
                <a:lnTo>
                  <a:pt x="829" y="1199"/>
                </a:lnTo>
                <a:lnTo>
                  <a:pt x="831" y="1201"/>
                </a:lnTo>
                <a:lnTo>
                  <a:pt x="833" y="1203"/>
                </a:lnTo>
                <a:lnTo>
                  <a:pt x="833" y="1205"/>
                </a:lnTo>
                <a:lnTo>
                  <a:pt x="835" y="1206"/>
                </a:lnTo>
                <a:lnTo>
                  <a:pt x="835" y="1210"/>
                </a:lnTo>
                <a:lnTo>
                  <a:pt x="835" y="1212"/>
                </a:lnTo>
                <a:lnTo>
                  <a:pt x="833" y="1213"/>
                </a:lnTo>
                <a:lnTo>
                  <a:pt x="831" y="1217"/>
                </a:lnTo>
                <a:lnTo>
                  <a:pt x="831" y="1218"/>
                </a:lnTo>
                <a:lnTo>
                  <a:pt x="829" y="1220"/>
                </a:lnTo>
                <a:lnTo>
                  <a:pt x="829" y="1222"/>
                </a:lnTo>
                <a:lnTo>
                  <a:pt x="828" y="1224"/>
                </a:lnTo>
                <a:lnTo>
                  <a:pt x="828" y="1227"/>
                </a:lnTo>
                <a:lnTo>
                  <a:pt x="826" y="1229"/>
                </a:lnTo>
                <a:lnTo>
                  <a:pt x="826" y="1230"/>
                </a:lnTo>
                <a:lnTo>
                  <a:pt x="826" y="1232"/>
                </a:lnTo>
                <a:lnTo>
                  <a:pt x="824" y="1234"/>
                </a:lnTo>
                <a:lnTo>
                  <a:pt x="822" y="1236"/>
                </a:lnTo>
                <a:lnTo>
                  <a:pt x="821" y="1237"/>
                </a:lnTo>
                <a:lnTo>
                  <a:pt x="821" y="1239"/>
                </a:lnTo>
                <a:lnTo>
                  <a:pt x="817" y="1241"/>
                </a:lnTo>
                <a:lnTo>
                  <a:pt x="816" y="1243"/>
                </a:lnTo>
                <a:lnTo>
                  <a:pt x="814" y="1244"/>
                </a:lnTo>
                <a:lnTo>
                  <a:pt x="812" y="1244"/>
                </a:lnTo>
                <a:lnTo>
                  <a:pt x="810" y="1246"/>
                </a:lnTo>
                <a:lnTo>
                  <a:pt x="809" y="1246"/>
                </a:lnTo>
                <a:lnTo>
                  <a:pt x="805" y="1246"/>
                </a:lnTo>
                <a:lnTo>
                  <a:pt x="804" y="1248"/>
                </a:lnTo>
                <a:lnTo>
                  <a:pt x="800" y="1248"/>
                </a:lnTo>
                <a:close/>
                <a:moveTo>
                  <a:pt x="757" y="1225"/>
                </a:moveTo>
                <a:lnTo>
                  <a:pt x="754" y="1225"/>
                </a:lnTo>
                <a:lnTo>
                  <a:pt x="752" y="1224"/>
                </a:lnTo>
                <a:lnTo>
                  <a:pt x="752" y="1222"/>
                </a:lnTo>
                <a:lnTo>
                  <a:pt x="750" y="1220"/>
                </a:lnTo>
                <a:lnTo>
                  <a:pt x="748" y="1218"/>
                </a:lnTo>
                <a:lnTo>
                  <a:pt x="748" y="1217"/>
                </a:lnTo>
                <a:lnTo>
                  <a:pt x="747" y="1213"/>
                </a:lnTo>
                <a:lnTo>
                  <a:pt x="747" y="1212"/>
                </a:lnTo>
                <a:lnTo>
                  <a:pt x="745" y="1210"/>
                </a:lnTo>
                <a:lnTo>
                  <a:pt x="745" y="1208"/>
                </a:lnTo>
                <a:lnTo>
                  <a:pt x="742" y="1206"/>
                </a:lnTo>
                <a:lnTo>
                  <a:pt x="740" y="1206"/>
                </a:lnTo>
                <a:lnTo>
                  <a:pt x="738" y="1205"/>
                </a:lnTo>
                <a:lnTo>
                  <a:pt x="736" y="1205"/>
                </a:lnTo>
                <a:lnTo>
                  <a:pt x="735" y="1203"/>
                </a:lnTo>
                <a:lnTo>
                  <a:pt x="733" y="1201"/>
                </a:lnTo>
                <a:lnTo>
                  <a:pt x="733" y="1198"/>
                </a:lnTo>
                <a:lnTo>
                  <a:pt x="733" y="1196"/>
                </a:lnTo>
                <a:lnTo>
                  <a:pt x="733" y="1193"/>
                </a:lnTo>
                <a:lnTo>
                  <a:pt x="733" y="1191"/>
                </a:lnTo>
                <a:lnTo>
                  <a:pt x="735" y="1189"/>
                </a:lnTo>
                <a:lnTo>
                  <a:pt x="735" y="1186"/>
                </a:lnTo>
                <a:lnTo>
                  <a:pt x="736" y="1184"/>
                </a:lnTo>
                <a:lnTo>
                  <a:pt x="738" y="1184"/>
                </a:lnTo>
                <a:lnTo>
                  <a:pt x="740" y="1182"/>
                </a:lnTo>
                <a:lnTo>
                  <a:pt x="742" y="1181"/>
                </a:lnTo>
                <a:lnTo>
                  <a:pt x="743" y="1181"/>
                </a:lnTo>
                <a:lnTo>
                  <a:pt x="745" y="1181"/>
                </a:lnTo>
                <a:lnTo>
                  <a:pt x="747" y="1179"/>
                </a:lnTo>
                <a:lnTo>
                  <a:pt x="748" y="1177"/>
                </a:lnTo>
                <a:lnTo>
                  <a:pt x="752" y="1177"/>
                </a:lnTo>
                <a:lnTo>
                  <a:pt x="755" y="1177"/>
                </a:lnTo>
                <a:lnTo>
                  <a:pt x="757" y="1179"/>
                </a:lnTo>
                <a:lnTo>
                  <a:pt x="761" y="1179"/>
                </a:lnTo>
                <a:lnTo>
                  <a:pt x="762" y="1179"/>
                </a:lnTo>
                <a:lnTo>
                  <a:pt x="766" y="1179"/>
                </a:lnTo>
                <a:lnTo>
                  <a:pt x="767" y="1181"/>
                </a:lnTo>
                <a:lnTo>
                  <a:pt x="769" y="1181"/>
                </a:lnTo>
                <a:lnTo>
                  <a:pt x="771" y="1182"/>
                </a:lnTo>
                <a:lnTo>
                  <a:pt x="773" y="1184"/>
                </a:lnTo>
                <a:lnTo>
                  <a:pt x="773" y="1186"/>
                </a:lnTo>
                <a:lnTo>
                  <a:pt x="774" y="1189"/>
                </a:lnTo>
                <a:lnTo>
                  <a:pt x="776" y="1191"/>
                </a:lnTo>
                <a:lnTo>
                  <a:pt x="776" y="1193"/>
                </a:lnTo>
                <a:lnTo>
                  <a:pt x="778" y="1194"/>
                </a:lnTo>
                <a:lnTo>
                  <a:pt x="778" y="1196"/>
                </a:lnTo>
                <a:lnTo>
                  <a:pt x="778" y="1199"/>
                </a:lnTo>
                <a:lnTo>
                  <a:pt x="778" y="1203"/>
                </a:lnTo>
                <a:lnTo>
                  <a:pt x="779" y="1205"/>
                </a:lnTo>
                <a:lnTo>
                  <a:pt x="778" y="1208"/>
                </a:lnTo>
                <a:lnTo>
                  <a:pt x="778" y="1210"/>
                </a:lnTo>
                <a:lnTo>
                  <a:pt x="776" y="1212"/>
                </a:lnTo>
                <a:lnTo>
                  <a:pt x="774" y="1213"/>
                </a:lnTo>
                <a:lnTo>
                  <a:pt x="774" y="1215"/>
                </a:lnTo>
                <a:lnTo>
                  <a:pt x="773" y="1217"/>
                </a:lnTo>
                <a:lnTo>
                  <a:pt x="771" y="1217"/>
                </a:lnTo>
                <a:lnTo>
                  <a:pt x="769" y="1218"/>
                </a:lnTo>
                <a:lnTo>
                  <a:pt x="767" y="1220"/>
                </a:lnTo>
                <a:lnTo>
                  <a:pt x="764" y="1222"/>
                </a:lnTo>
                <a:lnTo>
                  <a:pt x="761" y="1224"/>
                </a:lnTo>
                <a:lnTo>
                  <a:pt x="759" y="1225"/>
                </a:lnTo>
                <a:lnTo>
                  <a:pt x="757" y="1225"/>
                </a:lnTo>
                <a:close/>
                <a:moveTo>
                  <a:pt x="45" y="20"/>
                </a:moveTo>
                <a:lnTo>
                  <a:pt x="46" y="22"/>
                </a:lnTo>
                <a:lnTo>
                  <a:pt x="48" y="22"/>
                </a:lnTo>
                <a:lnTo>
                  <a:pt x="57" y="32"/>
                </a:lnTo>
                <a:lnTo>
                  <a:pt x="62" y="34"/>
                </a:lnTo>
                <a:lnTo>
                  <a:pt x="64" y="37"/>
                </a:lnTo>
                <a:lnTo>
                  <a:pt x="70" y="39"/>
                </a:lnTo>
                <a:lnTo>
                  <a:pt x="72" y="41"/>
                </a:lnTo>
                <a:lnTo>
                  <a:pt x="79" y="44"/>
                </a:lnTo>
                <a:lnTo>
                  <a:pt x="82" y="51"/>
                </a:lnTo>
                <a:lnTo>
                  <a:pt x="94" y="58"/>
                </a:lnTo>
                <a:lnTo>
                  <a:pt x="112" y="58"/>
                </a:lnTo>
                <a:lnTo>
                  <a:pt x="122" y="65"/>
                </a:lnTo>
                <a:lnTo>
                  <a:pt x="129" y="58"/>
                </a:lnTo>
                <a:lnTo>
                  <a:pt x="141" y="55"/>
                </a:lnTo>
                <a:lnTo>
                  <a:pt x="146" y="58"/>
                </a:lnTo>
                <a:lnTo>
                  <a:pt x="151" y="60"/>
                </a:lnTo>
                <a:lnTo>
                  <a:pt x="156" y="55"/>
                </a:lnTo>
                <a:lnTo>
                  <a:pt x="160" y="55"/>
                </a:lnTo>
                <a:lnTo>
                  <a:pt x="162" y="53"/>
                </a:lnTo>
                <a:lnTo>
                  <a:pt x="163" y="53"/>
                </a:lnTo>
                <a:lnTo>
                  <a:pt x="168" y="56"/>
                </a:lnTo>
                <a:lnTo>
                  <a:pt x="172" y="55"/>
                </a:lnTo>
                <a:lnTo>
                  <a:pt x="172" y="56"/>
                </a:lnTo>
                <a:lnTo>
                  <a:pt x="174" y="58"/>
                </a:lnTo>
                <a:lnTo>
                  <a:pt x="175" y="60"/>
                </a:lnTo>
                <a:lnTo>
                  <a:pt x="175" y="62"/>
                </a:lnTo>
                <a:lnTo>
                  <a:pt x="177" y="63"/>
                </a:lnTo>
                <a:lnTo>
                  <a:pt x="179" y="63"/>
                </a:lnTo>
                <a:lnTo>
                  <a:pt x="181" y="65"/>
                </a:lnTo>
                <a:lnTo>
                  <a:pt x="182" y="67"/>
                </a:lnTo>
                <a:lnTo>
                  <a:pt x="186" y="67"/>
                </a:lnTo>
                <a:lnTo>
                  <a:pt x="187" y="68"/>
                </a:lnTo>
                <a:lnTo>
                  <a:pt x="189" y="68"/>
                </a:lnTo>
                <a:lnTo>
                  <a:pt x="191" y="70"/>
                </a:lnTo>
                <a:lnTo>
                  <a:pt x="193" y="72"/>
                </a:lnTo>
                <a:lnTo>
                  <a:pt x="194" y="74"/>
                </a:lnTo>
                <a:lnTo>
                  <a:pt x="196" y="74"/>
                </a:lnTo>
                <a:lnTo>
                  <a:pt x="198" y="74"/>
                </a:lnTo>
                <a:lnTo>
                  <a:pt x="201" y="75"/>
                </a:lnTo>
                <a:lnTo>
                  <a:pt x="203" y="77"/>
                </a:lnTo>
                <a:lnTo>
                  <a:pt x="205" y="77"/>
                </a:lnTo>
                <a:lnTo>
                  <a:pt x="206" y="79"/>
                </a:lnTo>
                <a:lnTo>
                  <a:pt x="208" y="81"/>
                </a:lnTo>
                <a:lnTo>
                  <a:pt x="208" y="82"/>
                </a:lnTo>
                <a:lnTo>
                  <a:pt x="210" y="84"/>
                </a:lnTo>
                <a:lnTo>
                  <a:pt x="210" y="87"/>
                </a:lnTo>
                <a:lnTo>
                  <a:pt x="212" y="89"/>
                </a:lnTo>
                <a:lnTo>
                  <a:pt x="212" y="91"/>
                </a:lnTo>
                <a:lnTo>
                  <a:pt x="213" y="93"/>
                </a:lnTo>
                <a:lnTo>
                  <a:pt x="215" y="94"/>
                </a:lnTo>
                <a:lnTo>
                  <a:pt x="215" y="96"/>
                </a:lnTo>
                <a:lnTo>
                  <a:pt x="217" y="99"/>
                </a:lnTo>
                <a:lnTo>
                  <a:pt x="217" y="101"/>
                </a:lnTo>
                <a:lnTo>
                  <a:pt x="217" y="105"/>
                </a:lnTo>
                <a:lnTo>
                  <a:pt x="218" y="106"/>
                </a:lnTo>
                <a:lnTo>
                  <a:pt x="218" y="108"/>
                </a:lnTo>
                <a:lnTo>
                  <a:pt x="220" y="111"/>
                </a:lnTo>
                <a:lnTo>
                  <a:pt x="222" y="111"/>
                </a:lnTo>
                <a:lnTo>
                  <a:pt x="224" y="113"/>
                </a:lnTo>
                <a:lnTo>
                  <a:pt x="227" y="113"/>
                </a:lnTo>
                <a:lnTo>
                  <a:pt x="229" y="113"/>
                </a:lnTo>
                <a:lnTo>
                  <a:pt x="232" y="113"/>
                </a:lnTo>
                <a:lnTo>
                  <a:pt x="236" y="113"/>
                </a:lnTo>
                <a:lnTo>
                  <a:pt x="237" y="115"/>
                </a:lnTo>
                <a:lnTo>
                  <a:pt x="239" y="115"/>
                </a:lnTo>
                <a:lnTo>
                  <a:pt x="242" y="115"/>
                </a:lnTo>
                <a:lnTo>
                  <a:pt x="246" y="115"/>
                </a:lnTo>
                <a:lnTo>
                  <a:pt x="248" y="115"/>
                </a:lnTo>
                <a:lnTo>
                  <a:pt x="251" y="115"/>
                </a:lnTo>
                <a:lnTo>
                  <a:pt x="253" y="115"/>
                </a:lnTo>
                <a:lnTo>
                  <a:pt x="256" y="115"/>
                </a:lnTo>
                <a:lnTo>
                  <a:pt x="260" y="115"/>
                </a:lnTo>
                <a:lnTo>
                  <a:pt x="261" y="113"/>
                </a:lnTo>
                <a:lnTo>
                  <a:pt x="263" y="113"/>
                </a:lnTo>
                <a:lnTo>
                  <a:pt x="265" y="111"/>
                </a:lnTo>
                <a:lnTo>
                  <a:pt x="268" y="111"/>
                </a:lnTo>
                <a:lnTo>
                  <a:pt x="268" y="110"/>
                </a:lnTo>
                <a:lnTo>
                  <a:pt x="270" y="108"/>
                </a:lnTo>
                <a:lnTo>
                  <a:pt x="272" y="106"/>
                </a:lnTo>
                <a:lnTo>
                  <a:pt x="273" y="105"/>
                </a:lnTo>
                <a:lnTo>
                  <a:pt x="275" y="103"/>
                </a:lnTo>
                <a:lnTo>
                  <a:pt x="277" y="103"/>
                </a:lnTo>
                <a:lnTo>
                  <a:pt x="280" y="103"/>
                </a:lnTo>
                <a:lnTo>
                  <a:pt x="282" y="101"/>
                </a:lnTo>
                <a:lnTo>
                  <a:pt x="284" y="101"/>
                </a:lnTo>
                <a:lnTo>
                  <a:pt x="286" y="99"/>
                </a:lnTo>
                <a:lnTo>
                  <a:pt x="287" y="98"/>
                </a:lnTo>
                <a:lnTo>
                  <a:pt x="291" y="98"/>
                </a:lnTo>
                <a:lnTo>
                  <a:pt x="292" y="99"/>
                </a:lnTo>
                <a:lnTo>
                  <a:pt x="294" y="99"/>
                </a:lnTo>
                <a:lnTo>
                  <a:pt x="298" y="101"/>
                </a:lnTo>
                <a:lnTo>
                  <a:pt x="299" y="101"/>
                </a:lnTo>
                <a:lnTo>
                  <a:pt x="301" y="103"/>
                </a:lnTo>
                <a:lnTo>
                  <a:pt x="303" y="103"/>
                </a:lnTo>
                <a:lnTo>
                  <a:pt x="306" y="105"/>
                </a:lnTo>
                <a:lnTo>
                  <a:pt x="308" y="105"/>
                </a:lnTo>
                <a:lnTo>
                  <a:pt x="310" y="106"/>
                </a:lnTo>
                <a:lnTo>
                  <a:pt x="311" y="106"/>
                </a:lnTo>
                <a:lnTo>
                  <a:pt x="313" y="108"/>
                </a:lnTo>
                <a:lnTo>
                  <a:pt x="316" y="108"/>
                </a:lnTo>
                <a:lnTo>
                  <a:pt x="318" y="110"/>
                </a:lnTo>
                <a:lnTo>
                  <a:pt x="320" y="110"/>
                </a:lnTo>
                <a:lnTo>
                  <a:pt x="322" y="110"/>
                </a:lnTo>
                <a:lnTo>
                  <a:pt x="323" y="110"/>
                </a:lnTo>
                <a:lnTo>
                  <a:pt x="327" y="110"/>
                </a:lnTo>
                <a:lnTo>
                  <a:pt x="330" y="110"/>
                </a:lnTo>
                <a:lnTo>
                  <a:pt x="332" y="110"/>
                </a:lnTo>
                <a:lnTo>
                  <a:pt x="335" y="110"/>
                </a:lnTo>
                <a:lnTo>
                  <a:pt x="339" y="110"/>
                </a:lnTo>
                <a:lnTo>
                  <a:pt x="341" y="110"/>
                </a:lnTo>
                <a:lnTo>
                  <a:pt x="344" y="108"/>
                </a:lnTo>
                <a:lnTo>
                  <a:pt x="346" y="108"/>
                </a:lnTo>
                <a:lnTo>
                  <a:pt x="349" y="108"/>
                </a:lnTo>
                <a:lnTo>
                  <a:pt x="349" y="106"/>
                </a:lnTo>
                <a:lnTo>
                  <a:pt x="351" y="105"/>
                </a:lnTo>
                <a:lnTo>
                  <a:pt x="353" y="101"/>
                </a:lnTo>
                <a:lnTo>
                  <a:pt x="354" y="101"/>
                </a:lnTo>
                <a:lnTo>
                  <a:pt x="356" y="99"/>
                </a:lnTo>
                <a:lnTo>
                  <a:pt x="358" y="98"/>
                </a:lnTo>
                <a:lnTo>
                  <a:pt x="360" y="99"/>
                </a:lnTo>
                <a:lnTo>
                  <a:pt x="363" y="99"/>
                </a:lnTo>
                <a:lnTo>
                  <a:pt x="365" y="98"/>
                </a:lnTo>
                <a:lnTo>
                  <a:pt x="368" y="98"/>
                </a:lnTo>
                <a:lnTo>
                  <a:pt x="370" y="98"/>
                </a:lnTo>
                <a:lnTo>
                  <a:pt x="372" y="99"/>
                </a:lnTo>
                <a:lnTo>
                  <a:pt x="375" y="99"/>
                </a:lnTo>
                <a:lnTo>
                  <a:pt x="377" y="101"/>
                </a:lnTo>
                <a:lnTo>
                  <a:pt x="378" y="103"/>
                </a:lnTo>
                <a:lnTo>
                  <a:pt x="378" y="105"/>
                </a:lnTo>
                <a:lnTo>
                  <a:pt x="380" y="106"/>
                </a:lnTo>
                <a:lnTo>
                  <a:pt x="384" y="106"/>
                </a:lnTo>
                <a:lnTo>
                  <a:pt x="385" y="108"/>
                </a:lnTo>
                <a:lnTo>
                  <a:pt x="387" y="108"/>
                </a:lnTo>
                <a:lnTo>
                  <a:pt x="389" y="110"/>
                </a:lnTo>
                <a:lnTo>
                  <a:pt x="390" y="111"/>
                </a:lnTo>
                <a:lnTo>
                  <a:pt x="392" y="113"/>
                </a:lnTo>
                <a:lnTo>
                  <a:pt x="392" y="115"/>
                </a:lnTo>
                <a:lnTo>
                  <a:pt x="394" y="117"/>
                </a:lnTo>
                <a:lnTo>
                  <a:pt x="394" y="118"/>
                </a:lnTo>
                <a:lnTo>
                  <a:pt x="396" y="120"/>
                </a:lnTo>
                <a:lnTo>
                  <a:pt x="397" y="122"/>
                </a:lnTo>
                <a:lnTo>
                  <a:pt x="399" y="122"/>
                </a:lnTo>
                <a:lnTo>
                  <a:pt x="399" y="124"/>
                </a:lnTo>
                <a:lnTo>
                  <a:pt x="403" y="125"/>
                </a:lnTo>
                <a:lnTo>
                  <a:pt x="404" y="124"/>
                </a:lnTo>
                <a:lnTo>
                  <a:pt x="406" y="124"/>
                </a:lnTo>
                <a:lnTo>
                  <a:pt x="408" y="125"/>
                </a:lnTo>
                <a:lnTo>
                  <a:pt x="408" y="127"/>
                </a:lnTo>
                <a:lnTo>
                  <a:pt x="409" y="129"/>
                </a:lnTo>
                <a:lnTo>
                  <a:pt x="411" y="129"/>
                </a:lnTo>
                <a:lnTo>
                  <a:pt x="411" y="130"/>
                </a:lnTo>
                <a:lnTo>
                  <a:pt x="413" y="132"/>
                </a:lnTo>
                <a:lnTo>
                  <a:pt x="418" y="132"/>
                </a:lnTo>
                <a:lnTo>
                  <a:pt x="421" y="139"/>
                </a:lnTo>
                <a:lnTo>
                  <a:pt x="425" y="139"/>
                </a:lnTo>
                <a:lnTo>
                  <a:pt x="427" y="141"/>
                </a:lnTo>
                <a:lnTo>
                  <a:pt x="428" y="141"/>
                </a:lnTo>
                <a:lnTo>
                  <a:pt x="428" y="142"/>
                </a:lnTo>
                <a:lnTo>
                  <a:pt x="430" y="144"/>
                </a:lnTo>
                <a:lnTo>
                  <a:pt x="432" y="146"/>
                </a:lnTo>
                <a:lnTo>
                  <a:pt x="434" y="146"/>
                </a:lnTo>
                <a:lnTo>
                  <a:pt x="437" y="148"/>
                </a:lnTo>
                <a:lnTo>
                  <a:pt x="437" y="149"/>
                </a:lnTo>
                <a:lnTo>
                  <a:pt x="440" y="153"/>
                </a:lnTo>
                <a:lnTo>
                  <a:pt x="440" y="155"/>
                </a:lnTo>
                <a:lnTo>
                  <a:pt x="440" y="156"/>
                </a:lnTo>
                <a:lnTo>
                  <a:pt x="444" y="155"/>
                </a:lnTo>
                <a:lnTo>
                  <a:pt x="452" y="151"/>
                </a:lnTo>
                <a:lnTo>
                  <a:pt x="454" y="144"/>
                </a:lnTo>
                <a:lnTo>
                  <a:pt x="456" y="137"/>
                </a:lnTo>
                <a:lnTo>
                  <a:pt x="458" y="132"/>
                </a:lnTo>
                <a:lnTo>
                  <a:pt x="459" y="129"/>
                </a:lnTo>
                <a:lnTo>
                  <a:pt x="459" y="127"/>
                </a:lnTo>
                <a:lnTo>
                  <a:pt x="459" y="125"/>
                </a:lnTo>
                <a:lnTo>
                  <a:pt x="458" y="124"/>
                </a:lnTo>
                <a:lnTo>
                  <a:pt x="459" y="122"/>
                </a:lnTo>
                <a:lnTo>
                  <a:pt x="463" y="117"/>
                </a:lnTo>
                <a:lnTo>
                  <a:pt x="465" y="113"/>
                </a:lnTo>
                <a:lnTo>
                  <a:pt x="459" y="111"/>
                </a:lnTo>
                <a:lnTo>
                  <a:pt x="458" y="106"/>
                </a:lnTo>
                <a:lnTo>
                  <a:pt x="459" y="101"/>
                </a:lnTo>
                <a:lnTo>
                  <a:pt x="454" y="93"/>
                </a:lnTo>
                <a:lnTo>
                  <a:pt x="461" y="82"/>
                </a:lnTo>
                <a:lnTo>
                  <a:pt x="461" y="81"/>
                </a:lnTo>
                <a:lnTo>
                  <a:pt x="466" y="72"/>
                </a:lnTo>
                <a:lnTo>
                  <a:pt x="480" y="65"/>
                </a:lnTo>
                <a:lnTo>
                  <a:pt x="492" y="58"/>
                </a:lnTo>
                <a:lnTo>
                  <a:pt x="495" y="58"/>
                </a:lnTo>
                <a:lnTo>
                  <a:pt x="497" y="60"/>
                </a:lnTo>
                <a:lnTo>
                  <a:pt x="502" y="63"/>
                </a:lnTo>
                <a:lnTo>
                  <a:pt x="504" y="65"/>
                </a:lnTo>
                <a:lnTo>
                  <a:pt x="508" y="72"/>
                </a:lnTo>
                <a:lnTo>
                  <a:pt x="509" y="72"/>
                </a:lnTo>
                <a:lnTo>
                  <a:pt x="513" y="72"/>
                </a:lnTo>
                <a:lnTo>
                  <a:pt x="518" y="77"/>
                </a:lnTo>
                <a:lnTo>
                  <a:pt x="520" y="79"/>
                </a:lnTo>
                <a:lnTo>
                  <a:pt x="520" y="81"/>
                </a:lnTo>
                <a:lnTo>
                  <a:pt x="521" y="82"/>
                </a:lnTo>
                <a:lnTo>
                  <a:pt x="523" y="82"/>
                </a:lnTo>
                <a:lnTo>
                  <a:pt x="530" y="87"/>
                </a:lnTo>
                <a:lnTo>
                  <a:pt x="540" y="98"/>
                </a:lnTo>
                <a:lnTo>
                  <a:pt x="542" y="99"/>
                </a:lnTo>
                <a:lnTo>
                  <a:pt x="544" y="101"/>
                </a:lnTo>
                <a:lnTo>
                  <a:pt x="547" y="105"/>
                </a:lnTo>
                <a:lnTo>
                  <a:pt x="549" y="106"/>
                </a:lnTo>
                <a:lnTo>
                  <a:pt x="554" y="110"/>
                </a:lnTo>
                <a:lnTo>
                  <a:pt x="557" y="113"/>
                </a:lnTo>
                <a:lnTo>
                  <a:pt x="559" y="113"/>
                </a:lnTo>
                <a:lnTo>
                  <a:pt x="561" y="117"/>
                </a:lnTo>
                <a:lnTo>
                  <a:pt x="566" y="122"/>
                </a:lnTo>
                <a:lnTo>
                  <a:pt x="576" y="130"/>
                </a:lnTo>
                <a:lnTo>
                  <a:pt x="582" y="136"/>
                </a:lnTo>
                <a:lnTo>
                  <a:pt x="585" y="139"/>
                </a:lnTo>
                <a:lnTo>
                  <a:pt x="594" y="146"/>
                </a:lnTo>
                <a:lnTo>
                  <a:pt x="599" y="151"/>
                </a:lnTo>
                <a:lnTo>
                  <a:pt x="602" y="155"/>
                </a:lnTo>
                <a:lnTo>
                  <a:pt x="604" y="158"/>
                </a:lnTo>
                <a:lnTo>
                  <a:pt x="607" y="161"/>
                </a:lnTo>
                <a:lnTo>
                  <a:pt x="611" y="161"/>
                </a:lnTo>
                <a:lnTo>
                  <a:pt x="613" y="163"/>
                </a:lnTo>
                <a:lnTo>
                  <a:pt x="614" y="167"/>
                </a:lnTo>
                <a:lnTo>
                  <a:pt x="619" y="172"/>
                </a:lnTo>
                <a:lnTo>
                  <a:pt x="623" y="173"/>
                </a:lnTo>
                <a:lnTo>
                  <a:pt x="625" y="177"/>
                </a:lnTo>
                <a:lnTo>
                  <a:pt x="626" y="177"/>
                </a:lnTo>
                <a:lnTo>
                  <a:pt x="626" y="179"/>
                </a:lnTo>
                <a:lnTo>
                  <a:pt x="628" y="182"/>
                </a:lnTo>
                <a:lnTo>
                  <a:pt x="630" y="186"/>
                </a:lnTo>
                <a:lnTo>
                  <a:pt x="630" y="189"/>
                </a:lnTo>
                <a:lnTo>
                  <a:pt x="631" y="192"/>
                </a:lnTo>
                <a:lnTo>
                  <a:pt x="635" y="196"/>
                </a:lnTo>
                <a:lnTo>
                  <a:pt x="637" y="198"/>
                </a:lnTo>
                <a:lnTo>
                  <a:pt x="649" y="213"/>
                </a:lnTo>
                <a:lnTo>
                  <a:pt x="650" y="217"/>
                </a:lnTo>
                <a:lnTo>
                  <a:pt x="657" y="227"/>
                </a:lnTo>
                <a:lnTo>
                  <a:pt x="666" y="235"/>
                </a:lnTo>
                <a:lnTo>
                  <a:pt x="683" y="260"/>
                </a:lnTo>
                <a:lnTo>
                  <a:pt x="683" y="261"/>
                </a:lnTo>
                <a:lnTo>
                  <a:pt x="687" y="266"/>
                </a:lnTo>
                <a:lnTo>
                  <a:pt x="690" y="266"/>
                </a:lnTo>
                <a:lnTo>
                  <a:pt x="697" y="277"/>
                </a:lnTo>
                <a:lnTo>
                  <a:pt x="699" y="277"/>
                </a:lnTo>
                <a:lnTo>
                  <a:pt x="702" y="280"/>
                </a:lnTo>
                <a:lnTo>
                  <a:pt x="705" y="289"/>
                </a:lnTo>
                <a:lnTo>
                  <a:pt x="705" y="291"/>
                </a:lnTo>
                <a:lnTo>
                  <a:pt x="705" y="292"/>
                </a:lnTo>
                <a:lnTo>
                  <a:pt x="705" y="294"/>
                </a:lnTo>
                <a:lnTo>
                  <a:pt x="705" y="296"/>
                </a:lnTo>
                <a:lnTo>
                  <a:pt x="712" y="304"/>
                </a:lnTo>
                <a:lnTo>
                  <a:pt x="716" y="311"/>
                </a:lnTo>
                <a:lnTo>
                  <a:pt x="716" y="316"/>
                </a:lnTo>
                <a:lnTo>
                  <a:pt x="712" y="327"/>
                </a:lnTo>
                <a:lnTo>
                  <a:pt x="712" y="334"/>
                </a:lnTo>
                <a:lnTo>
                  <a:pt x="712" y="340"/>
                </a:lnTo>
                <a:lnTo>
                  <a:pt x="716" y="347"/>
                </a:lnTo>
                <a:lnTo>
                  <a:pt x="719" y="353"/>
                </a:lnTo>
                <a:lnTo>
                  <a:pt x="723" y="356"/>
                </a:lnTo>
                <a:lnTo>
                  <a:pt x="724" y="361"/>
                </a:lnTo>
                <a:lnTo>
                  <a:pt x="728" y="373"/>
                </a:lnTo>
                <a:lnTo>
                  <a:pt x="731" y="385"/>
                </a:lnTo>
                <a:lnTo>
                  <a:pt x="730" y="392"/>
                </a:lnTo>
                <a:lnTo>
                  <a:pt x="730" y="399"/>
                </a:lnTo>
                <a:lnTo>
                  <a:pt x="730" y="404"/>
                </a:lnTo>
                <a:lnTo>
                  <a:pt x="731" y="411"/>
                </a:lnTo>
                <a:lnTo>
                  <a:pt x="735" y="416"/>
                </a:lnTo>
                <a:lnTo>
                  <a:pt x="735" y="421"/>
                </a:lnTo>
                <a:lnTo>
                  <a:pt x="733" y="432"/>
                </a:lnTo>
                <a:lnTo>
                  <a:pt x="730" y="447"/>
                </a:lnTo>
                <a:lnTo>
                  <a:pt x="728" y="458"/>
                </a:lnTo>
                <a:lnTo>
                  <a:pt x="728" y="471"/>
                </a:lnTo>
                <a:lnTo>
                  <a:pt x="728" y="482"/>
                </a:lnTo>
                <a:lnTo>
                  <a:pt x="731" y="490"/>
                </a:lnTo>
                <a:lnTo>
                  <a:pt x="738" y="495"/>
                </a:lnTo>
                <a:lnTo>
                  <a:pt x="742" y="492"/>
                </a:lnTo>
                <a:lnTo>
                  <a:pt x="743" y="492"/>
                </a:lnTo>
                <a:lnTo>
                  <a:pt x="747" y="495"/>
                </a:lnTo>
                <a:lnTo>
                  <a:pt x="747" y="497"/>
                </a:lnTo>
                <a:lnTo>
                  <a:pt x="745" y="499"/>
                </a:lnTo>
                <a:lnTo>
                  <a:pt x="743" y="499"/>
                </a:lnTo>
                <a:lnTo>
                  <a:pt x="745" y="501"/>
                </a:lnTo>
                <a:lnTo>
                  <a:pt x="747" y="502"/>
                </a:lnTo>
                <a:lnTo>
                  <a:pt x="748" y="504"/>
                </a:lnTo>
                <a:lnTo>
                  <a:pt x="748" y="507"/>
                </a:lnTo>
                <a:lnTo>
                  <a:pt x="747" y="509"/>
                </a:lnTo>
                <a:lnTo>
                  <a:pt x="742" y="514"/>
                </a:lnTo>
                <a:lnTo>
                  <a:pt x="738" y="518"/>
                </a:lnTo>
                <a:lnTo>
                  <a:pt x="738" y="519"/>
                </a:lnTo>
                <a:lnTo>
                  <a:pt x="738" y="523"/>
                </a:lnTo>
                <a:lnTo>
                  <a:pt x="736" y="525"/>
                </a:lnTo>
                <a:lnTo>
                  <a:pt x="736" y="530"/>
                </a:lnTo>
                <a:lnTo>
                  <a:pt x="738" y="530"/>
                </a:lnTo>
                <a:lnTo>
                  <a:pt x="738" y="533"/>
                </a:lnTo>
                <a:lnTo>
                  <a:pt x="738" y="537"/>
                </a:lnTo>
                <a:lnTo>
                  <a:pt x="738" y="540"/>
                </a:lnTo>
                <a:lnTo>
                  <a:pt x="742" y="544"/>
                </a:lnTo>
                <a:lnTo>
                  <a:pt x="742" y="545"/>
                </a:lnTo>
                <a:lnTo>
                  <a:pt x="745" y="549"/>
                </a:lnTo>
                <a:lnTo>
                  <a:pt x="750" y="550"/>
                </a:lnTo>
                <a:lnTo>
                  <a:pt x="755" y="552"/>
                </a:lnTo>
                <a:lnTo>
                  <a:pt x="759" y="554"/>
                </a:lnTo>
                <a:lnTo>
                  <a:pt x="761" y="556"/>
                </a:lnTo>
                <a:lnTo>
                  <a:pt x="761" y="557"/>
                </a:lnTo>
                <a:lnTo>
                  <a:pt x="761" y="559"/>
                </a:lnTo>
                <a:lnTo>
                  <a:pt x="761" y="561"/>
                </a:lnTo>
                <a:lnTo>
                  <a:pt x="761" y="563"/>
                </a:lnTo>
                <a:lnTo>
                  <a:pt x="761" y="564"/>
                </a:lnTo>
                <a:lnTo>
                  <a:pt x="759" y="564"/>
                </a:lnTo>
                <a:lnTo>
                  <a:pt x="757" y="564"/>
                </a:lnTo>
                <a:lnTo>
                  <a:pt x="757" y="568"/>
                </a:lnTo>
                <a:lnTo>
                  <a:pt x="761" y="571"/>
                </a:lnTo>
                <a:lnTo>
                  <a:pt x="766" y="575"/>
                </a:lnTo>
                <a:lnTo>
                  <a:pt x="766" y="576"/>
                </a:lnTo>
                <a:lnTo>
                  <a:pt x="771" y="578"/>
                </a:lnTo>
                <a:lnTo>
                  <a:pt x="771" y="580"/>
                </a:lnTo>
                <a:lnTo>
                  <a:pt x="769" y="581"/>
                </a:lnTo>
                <a:lnTo>
                  <a:pt x="769" y="585"/>
                </a:lnTo>
                <a:lnTo>
                  <a:pt x="771" y="587"/>
                </a:lnTo>
                <a:lnTo>
                  <a:pt x="774" y="588"/>
                </a:lnTo>
                <a:lnTo>
                  <a:pt x="774" y="590"/>
                </a:lnTo>
                <a:lnTo>
                  <a:pt x="774" y="592"/>
                </a:lnTo>
                <a:lnTo>
                  <a:pt x="773" y="594"/>
                </a:lnTo>
                <a:lnTo>
                  <a:pt x="774" y="594"/>
                </a:lnTo>
                <a:lnTo>
                  <a:pt x="774" y="595"/>
                </a:lnTo>
                <a:lnTo>
                  <a:pt x="774" y="597"/>
                </a:lnTo>
                <a:lnTo>
                  <a:pt x="773" y="600"/>
                </a:lnTo>
                <a:lnTo>
                  <a:pt x="771" y="604"/>
                </a:lnTo>
                <a:lnTo>
                  <a:pt x="771" y="606"/>
                </a:lnTo>
                <a:lnTo>
                  <a:pt x="771" y="609"/>
                </a:lnTo>
                <a:lnTo>
                  <a:pt x="771" y="611"/>
                </a:lnTo>
                <a:lnTo>
                  <a:pt x="774" y="616"/>
                </a:lnTo>
                <a:lnTo>
                  <a:pt x="779" y="619"/>
                </a:lnTo>
                <a:lnTo>
                  <a:pt x="781" y="623"/>
                </a:lnTo>
                <a:lnTo>
                  <a:pt x="785" y="624"/>
                </a:lnTo>
                <a:lnTo>
                  <a:pt x="786" y="626"/>
                </a:lnTo>
                <a:lnTo>
                  <a:pt x="786" y="631"/>
                </a:lnTo>
                <a:lnTo>
                  <a:pt x="785" y="633"/>
                </a:lnTo>
                <a:lnTo>
                  <a:pt x="785" y="635"/>
                </a:lnTo>
                <a:lnTo>
                  <a:pt x="785" y="637"/>
                </a:lnTo>
                <a:lnTo>
                  <a:pt x="783" y="638"/>
                </a:lnTo>
                <a:lnTo>
                  <a:pt x="783" y="642"/>
                </a:lnTo>
                <a:lnTo>
                  <a:pt x="783" y="649"/>
                </a:lnTo>
                <a:lnTo>
                  <a:pt x="785" y="650"/>
                </a:lnTo>
                <a:lnTo>
                  <a:pt x="786" y="654"/>
                </a:lnTo>
                <a:lnTo>
                  <a:pt x="785" y="657"/>
                </a:lnTo>
                <a:lnTo>
                  <a:pt x="785" y="659"/>
                </a:lnTo>
                <a:lnTo>
                  <a:pt x="783" y="662"/>
                </a:lnTo>
                <a:lnTo>
                  <a:pt x="785" y="664"/>
                </a:lnTo>
                <a:lnTo>
                  <a:pt x="785" y="666"/>
                </a:lnTo>
                <a:lnTo>
                  <a:pt x="783" y="666"/>
                </a:lnTo>
                <a:lnTo>
                  <a:pt x="783" y="668"/>
                </a:lnTo>
                <a:lnTo>
                  <a:pt x="783" y="674"/>
                </a:lnTo>
                <a:lnTo>
                  <a:pt x="785" y="674"/>
                </a:lnTo>
                <a:lnTo>
                  <a:pt x="783" y="678"/>
                </a:lnTo>
                <a:lnTo>
                  <a:pt x="783" y="685"/>
                </a:lnTo>
                <a:lnTo>
                  <a:pt x="781" y="685"/>
                </a:lnTo>
                <a:lnTo>
                  <a:pt x="781" y="690"/>
                </a:lnTo>
                <a:lnTo>
                  <a:pt x="781" y="692"/>
                </a:lnTo>
                <a:lnTo>
                  <a:pt x="785" y="695"/>
                </a:lnTo>
                <a:lnTo>
                  <a:pt x="785" y="697"/>
                </a:lnTo>
                <a:lnTo>
                  <a:pt x="785" y="702"/>
                </a:lnTo>
                <a:lnTo>
                  <a:pt x="783" y="705"/>
                </a:lnTo>
                <a:lnTo>
                  <a:pt x="783" y="709"/>
                </a:lnTo>
                <a:lnTo>
                  <a:pt x="781" y="712"/>
                </a:lnTo>
                <a:lnTo>
                  <a:pt x="779" y="714"/>
                </a:lnTo>
                <a:lnTo>
                  <a:pt x="778" y="714"/>
                </a:lnTo>
                <a:lnTo>
                  <a:pt x="774" y="717"/>
                </a:lnTo>
                <a:lnTo>
                  <a:pt x="771" y="721"/>
                </a:lnTo>
                <a:lnTo>
                  <a:pt x="771" y="723"/>
                </a:lnTo>
                <a:lnTo>
                  <a:pt x="767" y="730"/>
                </a:lnTo>
                <a:lnTo>
                  <a:pt x="766" y="735"/>
                </a:lnTo>
                <a:lnTo>
                  <a:pt x="764" y="736"/>
                </a:lnTo>
                <a:lnTo>
                  <a:pt x="762" y="738"/>
                </a:lnTo>
                <a:lnTo>
                  <a:pt x="761" y="740"/>
                </a:lnTo>
                <a:lnTo>
                  <a:pt x="757" y="745"/>
                </a:lnTo>
                <a:lnTo>
                  <a:pt x="757" y="748"/>
                </a:lnTo>
                <a:lnTo>
                  <a:pt x="755" y="750"/>
                </a:lnTo>
                <a:lnTo>
                  <a:pt x="755" y="752"/>
                </a:lnTo>
                <a:lnTo>
                  <a:pt x="755" y="755"/>
                </a:lnTo>
                <a:lnTo>
                  <a:pt x="757" y="757"/>
                </a:lnTo>
                <a:lnTo>
                  <a:pt x="757" y="762"/>
                </a:lnTo>
                <a:lnTo>
                  <a:pt x="764" y="762"/>
                </a:lnTo>
                <a:lnTo>
                  <a:pt x="766" y="764"/>
                </a:lnTo>
                <a:lnTo>
                  <a:pt x="766" y="766"/>
                </a:lnTo>
                <a:lnTo>
                  <a:pt x="766" y="773"/>
                </a:lnTo>
                <a:lnTo>
                  <a:pt x="766" y="774"/>
                </a:lnTo>
                <a:lnTo>
                  <a:pt x="767" y="776"/>
                </a:lnTo>
                <a:lnTo>
                  <a:pt x="766" y="776"/>
                </a:lnTo>
                <a:lnTo>
                  <a:pt x="766" y="779"/>
                </a:lnTo>
                <a:lnTo>
                  <a:pt x="767" y="779"/>
                </a:lnTo>
                <a:lnTo>
                  <a:pt x="767" y="781"/>
                </a:lnTo>
                <a:lnTo>
                  <a:pt x="767" y="783"/>
                </a:lnTo>
                <a:lnTo>
                  <a:pt x="766" y="785"/>
                </a:lnTo>
                <a:lnTo>
                  <a:pt x="766" y="788"/>
                </a:lnTo>
                <a:lnTo>
                  <a:pt x="767" y="790"/>
                </a:lnTo>
                <a:lnTo>
                  <a:pt x="766" y="791"/>
                </a:lnTo>
                <a:lnTo>
                  <a:pt x="771" y="795"/>
                </a:lnTo>
                <a:lnTo>
                  <a:pt x="769" y="795"/>
                </a:lnTo>
                <a:lnTo>
                  <a:pt x="774" y="800"/>
                </a:lnTo>
                <a:lnTo>
                  <a:pt x="783" y="805"/>
                </a:lnTo>
                <a:lnTo>
                  <a:pt x="790" y="809"/>
                </a:lnTo>
                <a:lnTo>
                  <a:pt x="793" y="810"/>
                </a:lnTo>
                <a:lnTo>
                  <a:pt x="795" y="812"/>
                </a:lnTo>
                <a:lnTo>
                  <a:pt x="797" y="814"/>
                </a:lnTo>
                <a:lnTo>
                  <a:pt x="797" y="817"/>
                </a:lnTo>
                <a:lnTo>
                  <a:pt x="797" y="819"/>
                </a:lnTo>
                <a:lnTo>
                  <a:pt x="797" y="821"/>
                </a:lnTo>
                <a:lnTo>
                  <a:pt x="798" y="821"/>
                </a:lnTo>
                <a:lnTo>
                  <a:pt x="798" y="822"/>
                </a:lnTo>
                <a:lnTo>
                  <a:pt x="802" y="826"/>
                </a:lnTo>
                <a:lnTo>
                  <a:pt x="805" y="828"/>
                </a:lnTo>
                <a:lnTo>
                  <a:pt x="812" y="829"/>
                </a:lnTo>
                <a:lnTo>
                  <a:pt x="819" y="833"/>
                </a:lnTo>
                <a:lnTo>
                  <a:pt x="821" y="835"/>
                </a:lnTo>
                <a:lnTo>
                  <a:pt x="822" y="841"/>
                </a:lnTo>
                <a:lnTo>
                  <a:pt x="824" y="841"/>
                </a:lnTo>
                <a:lnTo>
                  <a:pt x="824" y="843"/>
                </a:lnTo>
                <a:lnTo>
                  <a:pt x="828" y="845"/>
                </a:lnTo>
                <a:lnTo>
                  <a:pt x="828" y="852"/>
                </a:lnTo>
                <a:lnTo>
                  <a:pt x="828" y="853"/>
                </a:lnTo>
                <a:lnTo>
                  <a:pt x="828" y="855"/>
                </a:lnTo>
                <a:lnTo>
                  <a:pt x="828" y="857"/>
                </a:lnTo>
                <a:lnTo>
                  <a:pt x="829" y="857"/>
                </a:lnTo>
                <a:lnTo>
                  <a:pt x="831" y="857"/>
                </a:lnTo>
                <a:lnTo>
                  <a:pt x="838" y="860"/>
                </a:lnTo>
                <a:lnTo>
                  <a:pt x="838" y="864"/>
                </a:lnTo>
                <a:lnTo>
                  <a:pt x="840" y="866"/>
                </a:lnTo>
                <a:lnTo>
                  <a:pt x="841" y="867"/>
                </a:lnTo>
                <a:lnTo>
                  <a:pt x="840" y="869"/>
                </a:lnTo>
                <a:lnTo>
                  <a:pt x="838" y="871"/>
                </a:lnTo>
                <a:lnTo>
                  <a:pt x="836" y="869"/>
                </a:lnTo>
                <a:lnTo>
                  <a:pt x="835" y="869"/>
                </a:lnTo>
                <a:lnTo>
                  <a:pt x="833" y="871"/>
                </a:lnTo>
                <a:lnTo>
                  <a:pt x="835" y="878"/>
                </a:lnTo>
                <a:lnTo>
                  <a:pt x="838" y="886"/>
                </a:lnTo>
                <a:lnTo>
                  <a:pt x="838" y="888"/>
                </a:lnTo>
                <a:lnTo>
                  <a:pt x="841" y="886"/>
                </a:lnTo>
                <a:lnTo>
                  <a:pt x="843" y="886"/>
                </a:lnTo>
                <a:lnTo>
                  <a:pt x="859" y="895"/>
                </a:lnTo>
                <a:lnTo>
                  <a:pt x="860" y="896"/>
                </a:lnTo>
                <a:lnTo>
                  <a:pt x="871" y="902"/>
                </a:lnTo>
                <a:lnTo>
                  <a:pt x="878" y="905"/>
                </a:lnTo>
                <a:lnTo>
                  <a:pt x="878" y="907"/>
                </a:lnTo>
                <a:lnTo>
                  <a:pt x="879" y="907"/>
                </a:lnTo>
                <a:lnTo>
                  <a:pt x="891" y="914"/>
                </a:lnTo>
                <a:lnTo>
                  <a:pt x="898" y="919"/>
                </a:lnTo>
                <a:lnTo>
                  <a:pt x="898" y="921"/>
                </a:lnTo>
                <a:lnTo>
                  <a:pt x="896" y="922"/>
                </a:lnTo>
                <a:lnTo>
                  <a:pt x="895" y="931"/>
                </a:lnTo>
                <a:lnTo>
                  <a:pt x="896" y="934"/>
                </a:lnTo>
                <a:lnTo>
                  <a:pt x="896" y="938"/>
                </a:lnTo>
                <a:lnTo>
                  <a:pt x="900" y="940"/>
                </a:lnTo>
                <a:lnTo>
                  <a:pt x="900" y="943"/>
                </a:lnTo>
                <a:lnTo>
                  <a:pt x="900" y="945"/>
                </a:lnTo>
                <a:lnTo>
                  <a:pt x="898" y="946"/>
                </a:lnTo>
                <a:lnTo>
                  <a:pt x="900" y="950"/>
                </a:lnTo>
                <a:lnTo>
                  <a:pt x="902" y="952"/>
                </a:lnTo>
                <a:lnTo>
                  <a:pt x="905" y="953"/>
                </a:lnTo>
                <a:lnTo>
                  <a:pt x="909" y="955"/>
                </a:lnTo>
                <a:lnTo>
                  <a:pt x="909" y="958"/>
                </a:lnTo>
                <a:lnTo>
                  <a:pt x="910" y="962"/>
                </a:lnTo>
                <a:lnTo>
                  <a:pt x="910" y="964"/>
                </a:lnTo>
                <a:lnTo>
                  <a:pt x="910" y="965"/>
                </a:lnTo>
                <a:lnTo>
                  <a:pt x="910" y="969"/>
                </a:lnTo>
                <a:lnTo>
                  <a:pt x="912" y="971"/>
                </a:lnTo>
                <a:lnTo>
                  <a:pt x="912" y="977"/>
                </a:lnTo>
                <a:lnTo>
                  <a:pt x="914" y="977"/>
                </a:lnTo>
                <a:lnTo>
                  <a:pt x="914" y="979"/>
                </a:lnTo>
                <a:lnTo>
                  <a:pt x="912" y="981"/>
                </a:lnTo>
                <a:lnTo>
                  <a:pt x="912" y="983"/>
                </a:lnTo>
                <a:lnTo>
                  <a:pt x="914" y="984"/>
                </a:lnTo>
                <a:lnTo>
                  <a:pt x="914" y="986"/>
                </a:lnTo>
                <a:lnTo>
                  <a:pt x="914" y="989"/>
                </a:lnTo>
                <a:lnTo>
                  <a:pt x="914" y="993"/>
                </a:lnTo>
                <a:lnTo>
                  <a:pt x="912" y="995"/>
                </a:lnTo>
                <a:lnTo>
                  <a:pt x="912" y="998"/>
                </a:lnTo>
                <a:lnTo>
                  <a:pt x="762" y="998"/>
                </a:lnTo>
                <a:lnTo>
                  <a:pt x="761" y="1002"/>
                </a:lnTo>
                <a:lnTo>
                  <a:pt x="761" y="1003"/>
                </a:lnTo>
                <a:lnTo>
                  <a:pt x="762" y="1007"/>
                </a:lnTo>
                <a:lnTo>
                  <a:pt x="762" y="1008"/>
                </a:lnTo>
                <a:lnTo>
                  <a:pt x="762" y="1012"/>
                </a:lnTo>
                <a:lnTo>
                  <a:pt x="762" y="1014"/>
                </a:lnTo>
                <a:lnTo>
                  <a:pt x="764" y="1017"/>
                </a:lnTo>
                <a:lnTo>
                  <a:pt x="764" y="1019"/>
                </a:lnTo>
                <a:lnTo>
                  <a:pt x="764" y="1020"/>
                </a:lnTo>
                <a:lnTo>
                  <a:pt x="764" y="1024"/>
                </a:lnTo>
                <a:lnTo>
                  <a:pt x="764" y="1027"/>
                </a:lnTo>
                <a:lnTo>
                  <a:pt x="766" y="1029"/>
                </a:lnTo>
                <a:lnTo>
                  <a:pt x="766" y="1032"/>
                </a:lnTo>
                <a:lnTo>
                  <a:pt x="766" y="1036"/>
                </a:lnTo>
                <a:lnTo>
                  <a:pt x="766" y="1038"/>
                </a:lnTo>
                <a:lnTo>
                  <a:pt x="766" y="1041"/>
                </a:lnTo>
                <a:lnTo>
                  <a:pt x="766" y="1045"/>
                </a:lnTo>
                <a:lnTo>
                  <a:pt x="766" y="1046"/>
                </a:lnTo>
                <a:lnTo>
                  <a:pt x="766" y="1050"/>
                </a:lnTo>
                <a:lnTo>
                  <a:pt x="766" y="1051"/>
                </a:lnTo>
                <a:lnTo>
                  <a:pt x="766" y="1055"/>
                </a:lnTo>
                <a:lnTo>
                  <a:pt x="764" y="1057"/>
                </a:lnTo>
                <a:lnTo>
                  <a:pt x="764" y="1060"/>
                </a:lnTo>
                <a:lnTo>
                  <a:pt x="764" y="1062"/>
                </a:lnTo>
                <a:lnTo>
                  <a:pt x="762" y="1065"/>
                </a:lnTo>
                <a:lnTo>
                  <a:pt x="762" y="1067"/>
                </a:lnTo>
                <a:lnTo>
                  <a:pt x="761" y="1069"/>
                </a:lnTo>
                <a:lnTo>
                  <a:pt x="761" y="1070"/>
                </a:lnTo>
                <a:lnTo>
                  <a:pt x="761" y="1074"/>
                </a:lnTo>
                <a:lnTo>
                  <a:pt x="759" y="1076"/>
                </a:lnTo>
                <a:lnTo>
                  <a:pt x="759" y="1079"/>
                </a:lnTo>
                <a:lnTo>
                  <a:pt x="757" y="1081"/>
                </a:lnTo>
                <a:lnTo>
                  <a:pt x="757" y="1082"/>
                </a:lnTo>
                <a:lnTo>
                  <a:pt x="757" y="1084"/>
                </a:lnTo>
                <a:lnTo>
                  <a:pt x="755" y="1086"/>
                </a:lnTo>
                <a:lnTo>
                  <a:pt x="755" y="1089"/>
                </a:lnTo>
                <a:lnTo>
                  <a:pt x="754" y="1091"/>
                </a:lnTo>
                <a:lnTo>
                  <a:pt x="754" y="1093"/>
                </a:lnTo>
                <a:lnTo>
                  <a:pt x="752" y="1094"/>
                </a:lnTo>
                <a:lnTo>
                  <a:pt x="750" y="1096"/>
                </a:lnTo>
                <a:lnTo>
                  <a:pt x="750" y="1098"/>
                </a:lnTo>
                <a:lnTo>
                  <a:pt x="748" y="1100"/>
                </a:lnTo>
                <a:lnTo>
                  <a:pt x="747" y="1101"/>
                </a:lnTo>
                <a:lnTo>
                  <a:pt x="745" y="1103"/>
                </a:lnTo>
                <a:lnTo>
                  <a:pt x="745" y="1107"/>
                </a:lnTo>
                <a:lnTo>
                  <a:pt x="743" y="1108"/>
                </a:lnTo>
                <a:lnTo>
                  <a:pt x="742" y="1110"/>
                </a:lnTo>
                <a:lnTo>
                  <a:pt x="742" y="1112"/>
                </a:lnTo>
                <a:lnTo>
                  <a:pt x="740" y="1113"/>
                </a:lnTo>
                <a:lnTo>
                  <a:pt x="738" y="1115"/>
                </a:lnTo>
                <a:lnTo>
                  <a:pt x="738" y="1117"/>
                </a:lnTo>
                <a:lnTo>
                  <a:pt x="736" y="1119"/>
                </a:lnTo>
                <a:lnTo>
                  <a:pt x="736" y="1122"/>
                </a:lnTo>
                <a:lnTo>
                  <a:pt x="735" y="1124"/>
                </a:lnTo>
                <a:lnTo>
                  <a:pt x="733" y="1125"/>
                </a:lnTo>
                <a:lnTo>
                  <a:pt x="733" y="1127"/>
                </a:lnTo>
                <a:lnTo>
                  <a:pt x="731" y="1129"/>
                </a:lnTo>
                <a:lnTo>
                  <a:pt x="730" y="1131"/>
                </a:lnTo>
                <a:lnTo>
                  <a:pt x="730" y="1132"/>
                </a:lnTo>
                <a:lnTo>
                  <a:pt x="728" y="1134"/>
                </a:lnTo>
                <a:lnTo>
                  <a:pt x="726" y="1136"/>
                </a:lnTo>
                <a:lnTo>
                  <a:pt x="726" y="1138"/>
                </a:lnTo>
                <a:lnTo>
                  <a:pt x="724" y="1139"/>
                </a:lnTo>
                <a:lnTo>
                  <a:pt x="723" y="1141"/>
                </a:lnTo>
                <a:lnTo>
                  <a:pt x="721" y="1143"/>
                </a:lnTo>
                <a:lnTo>
                  <a:pt x="721" y="1144"/>
                </a:lnTo>
                <a:lnTo>
                  <a:pt x="719" y="1146"/>
                </a:lnTo>
                <a:lnTo>
                  <a:pt x="717" y="1148"/>
                </a:lnTo>
                <a:lnTo>
                  <a:pt x="716" y="1150"/>
                </a:lnTo>
                <a:lnTo>
                  <a:pt x="716" y="1151"/>
                </a:lnTo>
                <a:lnTo>
                  <a:pt x="714" y="1153"/>
                </a:lnTo>
                <a:lnTo>
                  <a:pt x="712" y="1155"/>
                </a:lnTo>
                <a:lnTo>
                  <a:pt x="712" y="1156"/>
                </a:lnTo>
                <a:lnTo>
                  <a:pt x="711" y="1160"/>
                </a:lnTo>
                <a:lnTo>
                  <a:pt x="711" y="1162"/>
                </a:lnTo>
                <a:lnTo>
                  <a:pt x="709" y="1163"/>
                </a:lnTo>
                <a:lnTo>
                  <a:pt x="707" y="1165"/>
                </a:lnTo>
                <a:lnTo>
                  <a:pt x="705" y="1167"/>
                </a:lnTo>
                <a:lnTo>
                  <a:pt x="704" y="1168"/>
                </a:lnTo>
                <a:lnTo>
                  <a:pt x="702" y="1170"/>
                </a:lnTo>
                <a:lnTo>
                  <a:pt x="700" y="1172"/>
                </a:lnTo>
                <a:lnTo>
                  <a:pt x="699" y="1174"/>
                </a:lnTo>
                <a:lnTo>
                  <a:pt x="699" y="1175"/>
                </a:lnTo>
                <a:lnTo>
                  <a:pt x="697" y="1177"/>
                </a:lnTo>
                <a:lnTo>
                  <a:pt x="695" y="1179"/>
                </a:lnTo>
                <a:lnTo>
                  <a:pt x="693" y="1181"/>
                </a:lnTo>
                <a:lnTo>
                  <a:pt x="693" y="1182"/>
                </a:lnTo>
                <a:lnTo>
                  <a:pt x="692" y="1184"/>
                </a:lnTo>
                <a:lnTo>
                  <a:pt x="690" y="1186"/>
                </a:lnTo>
                <a:lnTo>
                  <a:pt x="688" y="1187"/>
                </a:lnTo>
                <a:lnTo>
                  <a:pt x="688" y="1189"/>
                </a:lnTo>
                <a:lnTo>
                  <a:pt x="687" y="1191"/>
                </a:lnTo>
                <a:lnTo>
                  <a:pt x="687" y="1193"/>
                </a:lnTo>
                <a:lnTo>
                  <a:pt x="685" y="1196"/>
                </a:lnTo>
                <a:lnTo>
                  <a:pt x="685" y="1198"/>
                </a:lnTo>
                <a:lnTo>
                  <a:pt x="683" y="1199"/>
                </a:lnTo>
                <a:lnTo>
                  <a:pt x="683" y="1201"/>
                </a:lnTo>
                <a:lnTo>
                  <a:pt x="681" y="1203"/>
                </a:lnTo>
                <a:lnTo>
                  <a:pt x="680" y="1205"/>
                </a:lnTo>
                <a:lnTo>
                  <a:pt x="678" y="1206"/>
                </a:lnTo>
                <a:lnTo>
                  <a:pt x="678" y="1208"/>
                </a:lnTo>
                <a:lnTo>
                  <a:pt x="676" y="1210"/>
                </a:lnTo>
                <a:lnTo>
                  <a:pt x="674" y="1212"/>
                </a:lnTo>
                <a:lnTo>
                  <a:pt x="674" y="1213"/>
                </a:lnTo>
                <a:lnTo>
                  <a:pt x="673" y="1217"/>
                </a:lnTo>
                <a:lnTo>
                  <a:pt x="671" y="1218"/>
                </a:lnTo>
                <a:lnTo>
                  <a:pt x="671" y="1220"/>
                </a:lnTo>
                <a:lnTo>
                  <a:pt x="669" y="1222"/>
                </a:lnTo>
                <a:lnTo>
                  <a:pt x="668" y="1224"/>
                </a:lnTo>
                <a:lnTo>
                  <a:pt x="668" y="1225"/>
                </a:lnTo>
                <a:lnTo>
                  <a:pt x="666" y="1227"/>
                </a:lnTo>
                <a:lnTo>
                  <a:pt x="664" y="1229"/>
                </a:lnTo>
                <a:lnTo>
                  <a:pt x="664" y="1230"/>
                </a:lnTo>
                <a:lnTo>
                  <a:pt x="662" y="1232"/>
                </a:lnTo>
                <a:lnTo>
                  <a:pt x="661" y="1234"/>
                </a:lnTo>
                <a:lnTo>
                  <a:pt x="661" y="1236"/>
                </a:lnTo>
                <a:lnTo>
                  <a:pt x="659" y="1237"/>
                </a:lnTo>
                <a:lnTo>
                  <a:pt x="659" y="1239"/>
                </a:lnTo>
                <a:lnTo>
                  <a:pt x="657" y="1241"/>
                </a:lnTo>
                <a:lnTo>
                  <a:pt x="657" y="1244"/>
                </a:lnTo>
                <a:lnTo>
                  <a:pt x="656" y="1246"/>
                </a:lnTo>
                <a:lnTo>
                  <a:pt x="654" y="1248"/>
                </a:lnTo>
                <a:lnTo>
                  <a:pt x="654" y="1249"/>
                </a:lnTo>
                <a:lnTo>
                  <a:pt x="652" y="1251"/>
                </a:lnTo>
                <a:lnTo>
                  <a:pt x="652" y="1253"/>
                </a:lnTo>
                <a:lnTo>
                  <a:pt x="650" y="1256"/>
                </a:lnTo>
                <a:lnTo>
                  <a:pt x="650" y="1258"/>
                </a:lnTo>
                <a:lnTo>
                  <a:pt x="649" y="1260"/>
                </a:lnTo>
                <a:lnTo>
                  <a:pt x="649" y="1261"/>
                </a:lnTo>
                <a:lnTo>
                  <a:pt x="649" y="1265"/>
                </a:lnTo>
                <a:lnTo>
                  <a:pt x="649" y="1267"/>
                </a:lnTo>
                <a:lnTo>
                  <a:pt x="647" y="1270"/>
                </a:lnTo>
                <a:lnTo>
                  <a:pt x="647" y="1272"/>
                </a:lnTo>
                <a:lnTo>
                  <a:pt x="647" y="1275"/>
                </a:lnTo>
                <a:lnTo>
                  <a:pt x="645" y="1277"/>
                </a:lnTo>
                <a:lnTo>
                  <a:pt x="645" y="1280"/>
                </a:lnTo>
                <a:lnTo>
                  <a:pt x="645" y="1282"/>
                </a:lnTo>
                <a:lnTo>
                  <a:pt x="645" y="1284"/>
                </a:lnTo>
                <a:lnTo>
                  <a:pt x="645" y="1291"/>
                </a:lnTo>
                <a:lnTo>
                  <a:pt x="647" y="1294"/>
                </a:lnTo>
                <a:lnTo>
                  <a:pt x="647" y="1299"/>
                </a:lnTo>
                <a:lnTo>
                  <a:pt x="489" y="1298"/>
                </a:lnTo>
                <a:lnTo>
                  <a:pt x="487" y="1298"/>
                </a:lnTo>
                <a:lnTo>
                  <a:pt x="485" y="1298"/>
                </a:lnTo>
                <a:lnTo>
                  <a:pt x="485" y="1296"/>
                </a:lnTo>
                <a:lnTo>
                  <a:pt x="483" y="1296"/>
                </a:lnTo>
                <a:lnTo>
                  <a:pt x="482" y="1296"/>
                </a:lnTo>
                <a:lnTo>
                  <a:pt x="483" y="1296"/>
                </a:lnTo>
                <a:lnTo>
                  <a:pt x="482" y="1296"/>
                </a:lnTo>
                <a:lnTo>
                  <a:pt x="480" y="1296"/>
                </a:lnTo>
                <a:lnTo>
                  <a:pt x="480" y="1294"/>
                </a:lnTo>
                <a:lnTo>
                  <a:pt x="478" y="1294"/>
                </a:lnTo>
                <a:lnTo>
                  <a:pt x="478" y="1292"/>
                </a:lnTo>
                <a:lnTo>
                  <a:pt x="477" y="1292"/>
                </a:lnTo>
                <a:lnTo>
                  <a:pt x="475" y="1292"/>
                </a:lnTo>
                <a:lnTo>
                  <a:pt x="475" y="1294"/>
                </a:lnTo>
                <a:lnTo>
                  <a:pt x="473" y="1294"/>
                </a:lnTo>
                <a:lnTo>
                  <a:pt x="471" y="1294"/>
                </a:lnTo>
                <a:lnTo>
                  <a:pt x="471" y="1296"/>
                </a:lnTo>
                <a:lnTo>
                  <a:pt x="471" y="1298"/>
                </a:lnTo>
                <a:lnTo>
                  <a:pt x="470" y="1298"/>
                </a:lnTo>
                <a:lnTo>
                  <a:pt x="468" y="1298"/>
                </a:lnTo>
                <a:lnTo>
                  <a:pt x="466" y="1296"/>
                </a:lnTo>
                <a:lnTo>
                  <a:pt x="465" y="1296"/>
                </a:lnTo>
                <a:lnTo>
                  <a:pt x="465" y="1294"/>
                </a:lnTo>
                <a:lnTo>
                  <a:pt x="466" y="1294"/>
                </a:lnTo>
                <a:lnTo>
                  <a:pt x="466" y="1292"/>
                </a:lnTo>
                <a:lnTo>
                  <a:pt x="465" y="1292"/>
                </a:lnTo>
                <a:lnTo>
                  <a:pt x="463" y="1292"/>
                </a:lnTo>
                <a:lnTo>
                  <a:pt x="463" y="1294"/>
                </a:lnTo>
                <a:lnTo>
                  <a:pt x="465" y="1294"/>
                </a:lnTo>
                <a:lnTo>
                  <a:pt x="463" y="1294"/>
                </a:lnTo>
                <a:lnTo>
                  <a:pt x="463" y="1292"/>
                </a:lnTo>
                <a:lnTo>
                  <a:pt x="461" y="1292"/>
                </a:lnTo>
                <a:lnTo>
                  <a:pt x="459" y="1292"/>
                </a:lnTo>
                <a:lnTo>
                  <a:pt x="459" y="1291"/>
                </a:lnTo>
                <a:lnTo>
                  <a:pt x="459" y="1289"/>
                </a:lnTo>
                <a:lnTo>
                  <a:pt x="458" y="1289"/>
                </a:lnTo>
                <a:lnTo>
                  <a:pt x="456" y="1289"/>
                </a:lnTo>
                <a:lnTo>
                  <a:pt x="454" y="1289"/>
                </a:lnTo>
                <a:lnTo>
                  <a:pt x="452" y="1289"/>
                </a:lnTo>
                <a:lnTo>
                  <a:pt x="451" y="1289"/>
                </a:lnTo>
                <a:lnTo>
                  <a:pt x="451" y="1287"/>
                </a:lnTo>
                <a:lnTo>
                  <a:pt x="449" y="1287"/>
                </a:lnTo>
                <a:lnTo>
                  <a:pt x="447" y="1287"/>
                </a:lnTo>
                <a:lnTo>
                  <a:pt x="446" y="1287"/>
                </a:lnTo>
                <a:lnTo>
                  <a:pt x="444" y="1287"/>
                </a:lnTo>
                <a:lnTo>
                  <a:pt x="442" y="1287"/>
                </a:lnTo>
                <a:lnTo>
                  <a:pt x="440" y="1287"/>
                </a:lnTo>
                <a:lnTo>
                  <a:pt x="440" y="1286"/>
                </a:lnTo>
                <a:lnTo>
                  <a:pt x="440" y="1287"/>
                </a:lnTo>
                <a:lnTo>
                  <a:pt x="439" y="1287"/>
                </a:lnTo>
                <a:lnTo>
                  <a:pt x="439" y="1289"/>
                </a:lnTo>
                <a:lnTo>
                  <a:pt x="439" y="1287"/>
                </a:lnTo>
                <a:lnTo>
                  <a:pt x="437" y="1287"/>
                </a:lnTo>
                <a:lnTo>
                  <a:pt x="437" y="1286"/>
                </a:lnTo>
                <a:lnTo>
                  <a:pt x="437" y="1284"/>
                </a:lnTo>
                <a:lnTo>
                  <a:pt x="435" y="1282"/>
                </a:lnTo>
                <a:lnTo>
                  <a:pt x="435" y="1280"/>
                </a:lnTo>
                <a:lnTo>
                  <a:pt x="435" y="1279"/>
                </a:lnTo>
                <a:lnTo>
                  <a:pt x="434" y="1279"/>
                </a:lnTo>
                <a:lnTo>
                  <a:pt x="432" y="1279"/>
                </a:lnTo>
                <a:lnTo>
                  <a:pt x="432" y="1277"/>
                </a:lnTo>
                <a:lnTo>
                  <a:pt x="430" y="1277"/>
                </a:lnTo>
                <a:lnTo>
                  <a:pt x="428" y="1277"/>
                </a:lnTo>
                <a:lnTo>
                  <a:pt x="428" y="1279"/>
                </a:lnTo>
                <a:lnTo>
                  <a:pt x="427" y="1277"/>
                </a:lnTo>
                <a:lnTo>
                  <a:pt x="427" y="1275"/>
                </a:lnTo>
                <a:lnTo>
                  <a:pt x="425" y="1275"/>
                </a:lnTo>
                <a:lnTo>
                  <a:pt x="425" y="1277"/>
                </a:lnTo>
                <a:lnTo>
                  <a:pt x="425" y="1279"/>
                </a:lnTo>
                <a:lnTo>
                  <a:pt x="423" y="1279"/>
                </a:lnTo>
                <a:lnTo>
                  <a:pt x="421" y="1279"/>
                </a:lnTo>
                <a:lnTo>
                  <a:pt x="421" y="1277"/>
                </a:lnTo>
                <a:lnTo>
                  <a:pt x="420" y="1277"/>
                </a:lnTo>
                <a:lnTo>
                  <a:pt x="420" y="1275"/>
                </a:lnTo>
                <a:lnTo>
                  <a:pt x="421" y="1275"/>
                </a:lnTo>
                <a:lnTo>
                  <a:pt x="420" y="1275"/>
                </a:lnTo>
                <a:lnTo>
                  <a:pt x="420" y="1274"/>
                </a:lnTo>
                <a:lnTo>
                  <a:pt x="418" y="1274"/>
                </a:lnTo>
                <a:lnTo>
                  <a:pt x="418" y="1272"/>
                </a:lnTo>
                <a:lnTo>
                  <a:pt x="418" y="1270"/>
                </a:lnTo>
                <a:lnTo>
                  <a:pt x="418" y="1268"/>
                </a:lnTo>
                <a:lnTo>
                  <a:pt x="418" y="1267"/>
                </a:lnTo>
                <a:lnTo>
                  <a:pt x="418" y="1265"/>
                </a:lnTo>
                <a:lnTo>
                  <a:pt x="420" y="1265"/>
                </a:lnTo>
                <a:lnTo>
                  <a:pt x="418" y="1265"/>
                </a:lnTo>
                <a:lnTo>
                  <a:pt x="416" y="1265"/>
                </a:lnTo>
                <a:lnTo>
                  <a:pt x="416" y="1263"/>
                </a:lnTo>
                <a:lnTo>
                  <a:pt x="415" y="1263"/>
                </a:lnTo>
                <a:lnTo>
                  <a:pt x="415" y="1265"/>
                </a:lnTo>
                <a:lnTo>
                  <a:pt x="413" y="1265"/>
                </a:lnTo>
                <a:lnTo>
                  <a:pt x="411" y="1265"/>
                </a:lnTo>
                <a:lnTo>
                  <a:pt x="409" y="1265"/>
                </a:lnTo>
                <a:lnTo>
                  <a:pt x="409" y="1267"/>
                </a:lnTo>
                <a:lnTo>
                  <a:pt x="408" y="1267"/>
                </a:lnTo>
                <a:lnTo>
                  <a:pt x="408" y="1265"/>
                </a:lnTo>
                <a:lnTo>
                  <a:pt x="406" y="1265"/>
                </a:lnTo>
                <a:lnTo>
                  <a:pt x="406" y="1267"/>
                </a:lnTo>
                <a:lnTo>
                  <a:pt x="404" y="1267"/>
                </a:lnTo>
                <a:lnTo>
                  <a:pt x="403" y="1267"/>
                </a:lnTo>
                <a:lnTo>
                  <a:pt x="401" y="1267"/>
                </a:lnTo>
                <a:lnTo>
                  <a:pt x="399" y="1267"/>
                </a:lnTo>
                <a:lnTo>
                  <a:pt x="399" y="1268"/>
                </a:lnTo>
                <a:lnTo>
                  <a:pt x="399" y="1270"/>
                </a:lnTo>
                <a:lnTo>
                  <a:pt x="399" y="1272"/>
                </a:lnTo>
                <a:lnTo>
                  <a:pt x="401" y="1272"/>
                </a:lnTo>
                <a:lnTo>
                  <a:pt x="399" y="1272"/>
                </a:lnTo>
                <a:lnTo>
                  <a:pt x="397" y="1272"/>
                </a:lnTo>
                <a:lnTo>
                  <a:pt x="397" y="1274"/>
                </a:lnTo>
                <a:lnTo>
                  <a:pt x="396" y="1274"/>
                </a:lnTo>
                <a:lnTo>
                  <a:pt x="396" y="1275"/>
                </a:lnTo>
                <a:lnTo>
                  <a:pt x="396" y="1277"/>
                </a:lnTo>
                <a:lnTo>
                  <a:pt x="394" y="1277"/>
                </a:lnTo>
                <a:lnTo>
                  <a:pt x="392" y="1277"/>
                </a:lnTo>
                <a:lnTo>
                  <a:pt x="390" y="1277"/>
                </a:lnTo>
                <a:lnTo>
                  <a:pt x="390" y="1279"/>
                </a:lnTo>
                <a:lnTo>
                  <a:pt x="389" y="1279"/>
                </a:lnTo>
                <a:lnTo>
                  <a:pt x="389" y="1280"/>
                </a:lnTo>
                <a:lnTo>
                  <a:pt x="387" y="1280"/>
                </a:lnTo>
                <a:lnTo>
                  <a:pt x="387" y="1282"/>
                </a:lnTo>
                <a:lnTo>
                  <a:pt x="387" y="1284"/>
                </a:lnTo>
                <a:lnTo>
                  <a:pt x="385" y="1284"/>
                </a:lnTo>
                <a:lnTo>
                  <a:pt x="384" y="1284"/>
                </a:lnTo>
                <a:lnTo>
                  <a:pt x="384" y="1286"/>
                </a:lnTo>
                <a:lnTo>
                  <a:pt x="382" y="1286"/>
                </a:lnTo>
                <a:lnTo>
                  <a:pt x="380" y="1286"/>
                </a:lnTo>
                <a:lnTo>
                  <a:pt x="380" y="1287"/>
                </a:lnTo>
                <a:lnTo>
                  <a:pt x="378" y="1287"/>
                </a:lnTo>
                <a:lnTo>
                  <a:pt x="378" y="1289"/>
                </a:lnTo>
                <a:lnTo>
                  <a:pt x="377" y="1289"/>
                </a:lnTo>
                <a:lnTo>
                  <a:pt x="377" y="1291"/>
                </a:lnTo>
                <a:lnTo>
                  <a:pt x="375" y="1291"/>
                </a:lnTo>
                <a:lnTo>
                  <a:pt x="377" y="1291"/>
                </a:lnTo>
                <a:lnTo>
                  <a:pt x="377" y="1292"/>
                </a:lnTo>
                <a:lnTo>
                  <a:pt x="375" y="1292"/>
                </a:lnTo>
                <a:lnTo>
                  <a:pt x="373" y="1292"/>
                </a:lnTo>
                <a:lnTo>
                  <a:pt x="372" y="1292"/>
                </a:lnTo>
                <a:lnTo>
                  <a:pt x="372" y="1294"/>
                </a:lnTo>
                <a:lnTo>
                  <a:pt x="370" y="1294"/>
                </a:lnTo>
                <a:lnTo>
                  <a:pt x="368" y="1294"/>
                </a:lnTo>
                <a:lnTo>
                  <a:pt x="368" y="1296"/>
                </a:lnTo>
                <a:lnTo>
                  <a:pt x="366" y="1296"/>
                </a:lnTo>
                <a:lnTo>
                  <a:pt x="366" y="1298"/>
                </a:lnTo>
                <a:lnTo>
                  <a:pt x="368" y="1298"/>
                </a:lnTo>
                <a:lnTo>
                  <a:pt x="368" y="1299"/>
                </a:lnTo>
                <a:lnTo>
                  <a:pt x="368" y="1301"/>
                </a:lnTo>
                <a:lnTo>
                  <a:pt x="368" y="1303"/>
                </a:lnTo>
                <a:lnTo>
                  <a:pt x="368" y="1304"/>
                </a:lnTo>
                <a:lnTo>
                  <a:pt x="366" y="1304"/>
                </a:lnTo>
                <a:lnTo>
                  <a:pt x="366" y="1306"/>
                </a:lnTo>
                <a:lnTo>
                  <a:pt x="366" y="1308"/>
                </a:lnTo>
                <a:lnTo>
                  <a:pt x="366" y="1310"/>
                </a:lnTo>
                <a:lnTo>
                  <a:pt x="368" y="1310"/>
                </a:lnTo>
                <a:lnTo>
                  <a:pt x="370" y="1310"/>
                </a:lnTo>
                <a:lnTo>
                  <a:pt x="372" y="1310"/>
                </a:lnTo>
                <a:lnTo>
                  <a:pt x="372" y="1311"/>
                </a:lnTo>
                <a:lnTo>
                  <a:pt x="370" y="1311"/>
                </a:lnTo>
                <a:lnTo>
                  <a:pt x="370" y="1313"/>
                </a:lnTo>
                <a:lnTo>
                  <a:pt x="368" y="1313"/>
                </a:lnTo>
                <a:lnTo>
                  <a:pt x="368" y="1315"/>
                </a:lnTo>
                <a:lnTo>
                  <a:pt x="368" y="1317"/>
                </a:lnTo>
                <a:lnTo>
                  <a:pt x="368" y="1318"/>
                </a:lnTo>
                <a:lnTo>
                  <a:pt x="368" y="1320"/>
                </a:lnTo>
                <a:lnTo>
                  <a:pt x="368" y="1322"/>
                </a:lnTo>
                <a:lnTo>
                  <a:pt x="368" y="1323"/>
                </a:lnTo>
                <a:lnTo>
                  <a:pt x="366" y="1323"/>
                </a:lnTo>
                <a:lnTo>
                  <a:pt x="366" y="1325"/>
                </a:lnTo>
                <a:lnTo>
                  <a:pt x="368" y="1325"/>
                </a:lnTo>
                <a:lnTo>
                  <a:pt x="368" y="1327"/>
                </a:lnTo>
                <a:lnTo>
                  <a:pt x="370" y="1327"/>
                </a:lnTo>
                <a:lnTo>
                  <a:pt x="370" y="1329"/>
                </a:lnTo>
                <a:lnTo>
                  <a:pt x="370" y="1330"/>
                </a:lnTo>
                <a:lnTo>
                  <a:pt x="372" y="1330"/>
                </a:lnTo>
                <a:lnTo>
                  <a:pt x="372" y="1329"/>
                </a:lnTo>
                <a:lnTo>
                  <a:pt x="373" y="1329"/>
                </a:lnTo>
                <a:lnTo>
                  <a:pt x="373" y="1330"/>
                </a:lnTo>
                <a:lnTo>
                  <a:pt x="375" y="1330"/>
                </a:lnTo>
                <a:lnTo>
                  <a:pt x="375" y="1332"/>
                </a:lnTo>
                <a:lnTo>
                  <a:pt x="377" y="1332"/>
                </a:lnTo>
                <a:lnTo>
                  <a:pt x="378" y="1332"/>
                </a:lnTo>
                <a:lnTo>
                  <a:pt x="380" y="1330"/>
                </a:lnTo>
                <a:lnTo>
                  <a:pt x="380" y="1329"/>
                </a:lnTo>
                <a:lnTo>
                  <a:pt x="380" y="1327"/>
                </a:lnTo>
                <a:lnTo>
                  <a:pt x="382" y="1327"/>
                </a:lnTo>
                <a:lnTo>
                  <a:pt x="382" y="1329"/>
                </a:lnTo>
                <a:lnTo>
                  <a:pt x="382" y="1330"/>
                </a:lnTo>
                <a:lnTo>
                  <a:pt x="384" y="1330"/>
                </a:lnTo>
                <a:lnTo>
                  <a:pt x="384" y="1332"/>
                </a:lnTo>
                <a:lnTo>
                  <a:pt x="384" y="1334"/>
                </a:lnTo>
                <a:lnTo>
                  <a:pt x="384" y="1335"/>
                </a:lnTo>
                <a:lnTo>
                  <a:pt x="384" y="1334"/>
                </a:lnTo>
                <a:lnTo>
                  <a:pt x="385" y="1334"/>
                </a:lnTo>
                <a:lnTo>
                  <a:pt x="387" y="1334"/>
                </a:lnTo>
                <a:lnTo>
                  <a:pt x="389" y="1334"/>
                </a:lnTo>
                <a:lnTo>
                  <a:pt x="390" y="1334"/>
                </a:lnTo>
                <a:lnTo>
                  <a:pt x="392" y="1334"/>
                </a:lnTo>
                <a:lnTo>
                  <a:pt x="394" y="1334"/>
                </a:lnTo>
                <a:lnTo>
                  <a:pt x="394" y="1332"/>
                </a:lnTo>
                <a:lnTo>
                  <a:pt x="396" y="1332"/>
                </a:lnTo>
                <a:lnTo>
                  <a:pt x="397" y="1332"/>
                </a:lnTo>
                <a:lnTo>
                  <a:pt x="397" y="1334"/>
                </a:lnTo>
                <a:lnTo>
                  <a:pt x="399" y="1334"/>
                </a:lnTo>
                <a:lnTo>
                  <a:pt x="399" y="1335"/>
                </a:lnTo>
                <a:lnTo>
                  <a:pt x="401" y="1335"/>
                </a:lnTo>
                <a:lnTo>
                  <a:pt x="403" y="1335"/>
                </a:lnTo>
                <a:lnTo>
                  <a:pt x="404" y="1335"/>
                </a:lnTo>
                <a:lnTo>
                  <a:pt x="406" y="1337"/>
                </a:lnTo>
                <a:lnTo>
                  <a:pt x="408" y="1337"/>
                </a:lnTo>
                <a:lnTo>
                  <a:pt x="409" y="1337"/>
                </a:lnTo>
                <a:lnTo>
                  <a:pt x="409" y="1339"/>
                </a:lnTo>
                <a:lnTo>
                  <a:pt x="411" y="1339"/>
                </a:lnTo>
                <a:lnTo>
                  <a:pt x="411" y="1337"/>
                </a:lnTo>
                <a:lnTo>
                  <a:pt x="413" y="1337"/>
                </a:lnTo>
                <a:lnTo>
                  <a:pt x="415" y="1337"/>
                </a:lnTo>
                <a:lnTo>
                  <a:pt x="416" y="1337"/>
                </a:lnTo>
                <a:lnTo>
                  <a:pt x="418" y="1337"/>
                </a:lnTo>
                <a:lnTo>
                  <a:pt x="418" y="1339"/>
                </a:lnTo>
                <a:lnTo>
                  <a:pt x="418" y="1341"/>
                </a:lnTo>
                <a:lnTo>
                  <a:pt x="420" y="1341"/>
                </a:lnTo>
                <a:lnTo>
                  <a:pt x="420" y="1342"/>
                </a:lnTo>
                <a:lnTo>
                  <a:pt x="418" y="1342"/>
                </a:lnTo>
                <a:lnTo>
                  <a:pt x="418" y="1344"/>
                </a:lnTo>
                <a:lnTo>
                  <a:pt x="416" y="1344"/>
                </a:lnTo>
                <a:lnTo>
                  <a:pt x="416" y="1346"/>
                </a:lnTo>
                <a:lnTo>
                  <a:pt x="416" y="1348"/>
                </a:lnTo>
                <a:lnTo>
                  <a:pt x="416" y="1349"/>
                </a:lnTo>
                <a:lnTo>
                  <a:pt x="418" y="1349"/>
                </a:lnTo>
                <a:lnTo>
                  <a:pt x="418" y="1351"/>
                </a:lnTo>
                <a:lnTo>
                  <a:pt x="418" y="1353"/>
                </a:lnTo>
                <a:lnTo>
                  <a:pt x="416" y="1353"/>
                </a:lnTo>
                <a:lnTo>
                  <a:pt x="416" y="1354"/>
                </a:lnTo>
                <a:lnTo>
                  <a:pt x="418" y="1354"/>
                </a:lnTo>
                <a:lnTo>
                  <a:pt x="418" y="1356"/>
                </a:lnTo>
                <a:lnTo>
                  <a:pt x="420" y="1356"/>
                </a:lnTo>
                <a:lnTo>
                  <a:pt x="420" y="1358"/>
                </a:lnTo>
                <a:lnTo>
                  <a:pt x="420" y="1360"/>
                </a:lnTo>
                <a:lnTo>
                  <a:pt x="421" y="1360"/>
                </a:lnTo>
                <a:lnTo>
                  <a:pt x="423" y="1360"/>
                </a:lnTo>
                <a:lnTo>
                  <a:pt x="425" y="1360"/>
                </a:lnTo>
                <a:lnTo>
                  <a:pt x="425" y="1358"/>
                </a:lnTo>
                <a:lnTo>
                  <a:pt x="427" y="1358"/>
                </a:lnTo>
                <a:lnTo>
                  <a:pt x="428" y="1358"/>
                </a:lnTo>
                <a:lnTo>
                  <a:pt x="428" y="1360"/>
                </a:lnTo>
                <a:lnTo>
                  <a:pt x="428" y="1361"/>
                </a:lnTo>
                <a:lnTo>
                  <a:pt x="430" y="1361"/>
                </a:lnTo>
                <a:lnTo>
                  <a:pt x="430" y="1363"/>
                </a:lnTo>
                <a:lnTo>
                  <a:pt x="432" y="1363"/>
                </a:lnTo>
                <a:lnTo>
                  <a:pt x="432" y="1365"/>
                </a:lnTo>
                <a:lnTo>
                  <a:pt x="432" y="1366"/>
                </a:lnTo>
                <a:lnTo>
                  <a:pt x="432" y="1368"/>
                </a:lnTo>
                <a:lnTo>
                  <a:pt x="430" y="1368"/>
                </a:lnTo>
                <a:lnTo>
                  <a:pt x="430" y="1370"/>
                </a:lnTo>
                <a:lnTo>
                  <a:pt x="428" y="1370"/>
                </a:lnTo>
                <a:lnTo>
                  <a:pt x="428" y="1372"/>
                </a:lnTo>
                <a:lnTo>
                  <a:pt x="428" y="1373"/>
                </a:lnTo>
                <a:lnTo>
                  <a:pt x="427" y="1375"/>
                </a:lnTo>
                <a:lnTo>
                  <a:pt x="427" y="1377"/>
                </a:lnTo>
                <a:lnTo>
                  <a:pt x="425" y="1377"/>
                </a:lnTo>
                <a:lnTo>
                  <a:pt x="425" y="1379"/>
                </a:lnTo>
                <a:lnTo>
                  <a:pt x="425" y="1380"/>
                </a:lnTo>
                <a:lnTo>
                  <a:pt x="427" y="1380"/>
                </a:lnTo>
                <a:lnTo>
                  <a:pt x="427" y="1382"/>
                </a:lnTo>
                <a:lnTo>
                  <a:pt x="427" y="1384"/>
                </a:lnTo>
                <a:lnTo>
                  <a:pt x="428" y="1384"/>
                </a:lnTo>
                <a:lnTo>
                  <a:pt x="428" y="1385"/>
                </a:lnTo>
                <a:lnTo>
                  <a:pt x="428" y="1387"/>
                </a:lnTo>
                <a:lnTo>
                  <a:pt x="428" y="1389"/>
                </a:lnTo>
                <a:lnTo>
                  <a:pt x="428" y="1391"/>
                </a:lnTo>
                <a:lnTo>
                  <a:pt x="428" y="1392"/>
                </a:lnTo>
                <a:lnTo>
                  <a:pt x="428" y="1394"/>
                </a:lnTo>
                <a:lnTo>
                  <a:pt x="428" y="1396"/>
                </a:lnTo>
                <a:lnTo>
                  <a:pt x="428" y="1397"/>
                </a:lnTo>
                <a:lnTo>
                  <a:pt x="430" y="1397"/>
                </a:lnTo>
                <a:lnTo>
                  <a:pt x="430" y="1399"/>
                </a:lnTo>
                <a:lnTo>
                  <a:pt x="432" y="1399"/>
                </a:lnTo>
                <a:lnTo>
                  <a:pt x="432" y="1401"/>
                </a:lnTo>
                <a:lnTo>
                  <a:pt x="434" y="1401"/>
                </a:lnTo>
                <a:lnTo>
                  <a:pt x="434" y="1403"/>
                </a:lnTo>
                <a:lnTo>
                  <a:pt x="435" y="1403"/>
                </a:lnTo>
                <a:lnTo>
                  <a:pt x="437" y="1403"/>
                </a:lnTo>
                <a:lnTo>
                  <a:pt x="437" y="1404"/>
                </a:lnTo>
                <a:lnTo>
                  <a:pt x="439" y="1404"/>
                </a:lnTo>
                <a:lnTo>
                  <a:pt x="439" y="1406"/>
                </a:lnTo>
                <a:lnTo>
                  <a:pt x="440" y="1406"/>
                </a:lnTo>
                <a:lnTo>
                  <a:pt x="442" y="1406"/>
                </a:lnTo>
                <a:lnTo>
                  <a:pt x="442" y="1408"/>
                </a:lnTo>
                <a:lnTo>
                  <a:pt x="440" y="1408"/>
                </a:lnTo>
                <a:lnTo>
                  <a:pt x="440" y="1410"/>
                </a:lnTo>
                <a:lnTo>
                  <a:pt x="440" y="1411"/>
                </a:lnTo>
                <a:lnTo>
                  <a:pt x="442" y="1411"/>
                </a:lnTo>
                <a:lnTo>
                  <a:pt x="442" y="1413"/>
                </a:lnTo>
                <a:lnTo>
                  <a:pt x="444" y="1413"/>
                </a:lnTo>
                <a:lnTo>
                  <a:pt x="446" y="1413"/>
                </a:lnTo>
                <a:lnTo>
                  <a:pt x="446" y="1411"/>
                </a:lnTo>
                <a:lnTo>
                  <a:pt x="446" y="1410"/>
                </a:lnTo>
                <a:lnTo>
                  <a:pt x="447" y="1410"/>
                </a:lnTo>
                <a:lnTo>
                  <a:pt x="447" y="1408"/>
                </a:lnTo>
                <a:lnTo>
                  <a:pt x="449" y="1408"/>
                </a:lnTo>
                <a:lnTo>
                  <a:pt x="451" y="1408"/>
                </a:lnTo>
                <a:lnTo>
                  <a:pt x="451" y="1406"/>
                </a:lnTo>
                <a:lnTo>
                  <a:pt x="452" y="1406"/>
                </a:lnTo>
                <a:lnTo>
                  <a:pt x="454" y="1406"/>
                </a:lnTo>
                <a:lnTo>
                  <a:pt x="454" y="1404"/>
                </a:lnTo>
                <a:lnTo>
                  <a:pt x="456" y="1404"/>
                </a:lnTo>
                <a:lnTo>
                  <a:pt x="456" y="1406"/>
                </a:lnTo>
                <a:lnTo>
                  <a:pt x="458" y="1406"/>
                </a:lnTo>
                <a:lnTo>
                  <a:pt x="459" y="1406"/>
                </a:lnTo>
                <a:lnTo>
                  <a:pt x="459" y="1408"/>
                </a:lnTo>
                <a:lnTo>
                  <a:pt x="461" y="1408"/>
                </a:lnTo>
                <a:lnTo>
                  <a:pt x="463" y="1408"/>
                </a:lnTo>
                <a:lnTo>
                  <a:pt x="463" y="1410"/>
                </a:lnTo>
                <a:lnTo>
                  <a:pt x="465" y="1410"/>
                </a:lnTo>
                <a:lnTo>
                  <a:pt x="465" y="1411"/>
                </a:lnTo>
                <a:lnTo>
                  <a:pt x="465" y="1413"/>
                </a:lnTo>
                <a:lnTo>
                  <a:pt x="465" y="1415"/>
                </a:lnTo>
                <a:lnTo>
                  <a:pt x="466" y="1415"/>
                </a:lnTo>
                <a:lnTo>
                  <a:pt x="468" y="1415"/>
                </a:lnTo>
                <a:lnTo>
                  <a:pt x="468" y="1416"/>
                </a:lnTo>
                <a:lnTo>
                  <a:pt x="470" y="1416"/>
                </a:lnTo>
                <a:lnTo>
                  <a:pt x="470" y="1418"/>
                </a:lnTo>
                <a:lnTo>
                  <a:pt x="471" y="1418"/>
                </a:lnTo>
                <a:lnTo>
                  <a:pt x="471" y="1420"/>
                </a:lnTo>
                <a:lnTo>
                  <a:pt x="473" y="1420"/>
                </a:lnTo>
                <a:lnTo>
                  <a:pt x="473" y="1422"/>
                </a:lnTo>
                <a:lnTo>
                  <a:pt x="475" y="1422"/>
                </a:lnTo>
                <a:lnTo>
                  <a:pt x="477" y="1422"/>
                </a:lnTo>
                <a:lnTo>
                  <a:pt x="478" y="1422"/>
                </a:lnTo>
                <a:lnTo>
                  <a:pt x="480" y="1422"/>
                </a:lnTo>
                <a:lnTo>
                  <a:pt x="482" y="1422"/>
                </a:lnTo>
                <a:lnTo>
                  <a:pt x="482" y="1423"/>
                </a:lnTo>
                <a:lnTo>
                  <a:pt x="483" y="1423"/>
                </a:lnTo>
                <a:lnTo>
                  <a:pt x="485" y="1423"/>
                </a:lnTo>
                <a:lnTo>
                  <a:pt x="487" y="1423"/>
                </a:lnTo>
                <a:lnTo>
                  <a:pt x="487" y="1425"/>
                </a:lnTo>
                <a:lnTo>
                  <a:pt x="489" y="1423"/>
                </a:lnTo>
                <a:lnTo>
                  <a:pt x="489" y="1422"/>
                </a:lnTo>
                <a:lnTo>
                  <a:pt x="490" y="1422"/>
                </a:lnTo>
                <a:lnTo>
                  <a:pt x="490" y="1423"/>
                </a:lnTo>
                <a:lnTo>
                  <a:pt x="490" y="1425"/>
                </a:lnTo>
                <a:lnTo>
                  <a:pt x="492" y="1425"/>
                </a:lnTo>
                <a:lnTo>
                  <a:pt x="492" y="1427"/>
                </a:lnTo>
                <a:lnTo>
                  <a:pt x="492" y="1425"/>
                </a:lnTo>
                <a:lnTo>
                  <a:pt x="494" y="1425"/>
                </a:lnTo>
                <a:lnTo>
                  <a:pt x="495" y="1425"/>
                </a:lnTo>
                <a:lnTo>
                  <a:pt x="495" y="1423"/>
                </a:lnTo>
                <a:lnTo>
                  <a:pt x="497" y="1423"/>
                </a:lnTo>
                <a:lnTo>
                  <a:pt x="497" y="1422"/>
                </a:lnTo>
                <a:lnTo>
                  <a:pt x="499" y="1422"/>
                </a:lnTo>
                <a:lnTo>
                  <a:pt x="499" y="1420"/>
                </a:lnTo>
                <a:lnTo>
                  <a:pt x="501" y="1420"/>
                </a:lnTo>
                <a:lnTo>
                  <a:pt x="501" y="1422"/>
                </a:lnTo>
                <a:lnTo>
                  <a:pt x="502" y="1422"/>
                </a:lnTo>
                <a:lnTo>
                  <a:pt x="502" y="1423"/>
                </a:lnTo>
                <a:lnTo>
                  <a:pt x="504" y="1423"/>
                </a:lnTo>
                <a:lnTo>
                  <a:pt x="504" y="1422"/>
                </a:lnTo>
                <a:lnTo>
                  <a:pt x="506" y="1422"/>
                </a:lnTo>
                <a:lnTo>
                  <a:pt x="506" y="1420"/>
                </a:lnTo>
                <a:lnTo>
                  <a:pt x="504" y="1420"/>
                </a:lnTo>
                <a:lnTo>
                  <a:pt x="504" y="1418"/>
                </a:lnTo>
                <a:lnTo>
                  <a:pt x="506" y="1418"/>
                </a:lnTo>
                <a:lnTo>
                  <a:pt x="506" y="1416"/>
                </a:lnTo>
                <a:lnTo>
                  <a:pt x="508" y="1416"/>
                </a:lnTo>
                <a:lnTo>
                  <a:pt x="509" y="1416"/>
                </a:lnTo>
                <a:lnTo>
                  <a:pt x="511" y="1415"/>
                </a:lnTo>
                <a:lnTo>
                  <a:pt x="513" y="1415"/>
                </a:lnTo>
                <a:lnTo>
                  <a:pt x="514" y="1415"/>
                </a:lnTo>
                <a:lnTo>
                  <a:pt x="516" y="1415"/>
                </a:lnTo>
                <a:lnTo>
                  <a:pt x="516" y="1416"/>
                </a:lnTo>
                <a:lnTo>
                  <a:pt x="518" y="1416"/>
                </a:lnTo>
                <a:lnTo>
                  <a:pt x="518" y="1418"/>
                </a:lnTo>
                <a:lnTo>
                  <a:pt x="518" y="1420"/>
                </a:lnTo>
                <a:lnTo>
                  <a:pt x="520" y="1420"/>
                </a:lnTo>
                <a:lnTo>
                  <a:pt x="521" y="1420"/>
                </a:lnTo>
                <a:lnTo>
                  <a:pt x="521" y="1422"/>
                </a:lnTo>
                <a:lnTo>
                  <a:pt x="523" y="1422"/>
                </a:lnTo>
                <a:lnTo>
                  <a:pt x="521" y="1422"/>
                </a:lnTo>
                <a:lnTo>
                  <a:pt x="521" y="1423"/>
                </a:lnTo>
                <a:lnTo>
                  <a:pt x="520" y="1423"/>
                </a:lnTo>
                <a:lnTo>
                  <a:pt x="518" y="1423"/>
                </a:lnTo>
                <a:lnTo>
                  <a:pt x="518" y="1425"/>
                </a:lnTo>
                <a:lnTo>
                  <a:pt x="516" y="1425"/>
                </a:lnTo>
                <a:lnTo>
                  <a:pt x="514" y="1425"/>
                </a:lnTo>
                <a:lnTo>
                  <a:pt x="514" y="1427"/>
                </a:lnTo>
                <a:lnTo>
                  <a:pt x="513" y="1427"/>
                </a:lnTo>
                <a:lnTo>
                  <a:pt x="513" y="1428"/>
                </a:lnTo>
                <a:lnTo>
                  <a:pt x="513" y="1430"/>
                </a:lnTo>
                <a:lnTo>
                  <a:pt x="511" y="1430"/>
                </a:lnTo>
                <a:lnTo>
                  <a:pt x="511" y="1432"/>
                </a:lnTo>
                <a:lnTo>
                  <a:pt x="509" y="1432"/>
                </a:lnTo>
                <a:lnTo>
                  <a:pt x="508" y="1432"/>
                </a:lnTo>
                <a:lnTo>
                  <a:pt x="508" y="1434"/>
                </a:lnTo>
                <a:lnTo>
                  <a:pt x="509" y="1434"/>
                </a:lnTo>
                <a:lnTo>
                  <a:pt x="509" y="1435"/>
                </a:lnTo>
                <a:lnTo>
                  <a:pt x="511" y="1435"/>
                </a:lnTo>
                <a:lnTo>
                  <a:pt x="511" y="1437"/>
                </a:lnTo>
                <a:lnTo>
                  <a:pt x="511" y="1439"/>
                </a:lnTo>
                <a:lnTo>
                  <a:pt x="509" y="1439"/>
                </a:lnTo>
                <a:lnTo>
                  <a:pt x="509" y="1440"/>
                </a:lnTo>
                <a:lnTo>
                  <a:pt x="509" y="1442"/>
                </a:lnTo>
                <a:lnTo>
                  <a:pt x="508" y="1442"/>
                </a:lnTo>
                <a:lnTo>
                  <a:pt x="508" y="1444"/>
                </a:lnTo>
                <a:lnTo>
                  <a:pt x="506" y="1444"/>
                </a:lnTo>
                <a:lnTo>
                  <a:pt x="506" y="1446"/>
                </a:lnTo>
                <a:lnTo>
                  <a:pt x="506" y="1447"/>
                </a:lnTo>
                <a:lnTo>
                  <a:pt x="508" y="1447"/>
                </a:lnTo>
                <a:lnTo>
                  <a:pt x="509" y="1447"/>
                </a:lnTo>
                <a:lnTo>
                  <a:pt x="511" y="1447"/>
                </a:lnTo>
                <a:lnTo>
                  <a:pt x="511" y="1449"/>
                </a:lnTo>
                <a:lnTo>
                  <a:pt x="509" y="1449"/>
                </a:lnTo>
                <a:lnTo>
                  <a:pt x="509" y="1451"/>
                </a:lnTo>
                <a:lnTo>
                  <a:pt x="508" y="1451"/>
                </a:lnTo>
                <a:lnTo>
                  <a:pt x="506" y="1451"/>
                </a:lnTo>
                <a:lnTo>
                  <a:pt x="504" y="1451"/>
                </a:lnTo>
                <a:lnTo>
                  <a:pt x="504" y="1453"/>
                </a:lnTo>
                <a:lnTo>
                  <a:pt x="502" y="1453"/>
                </a:lnTo>
                <a:lnTo>
                  <a:pt x="501" y="1453"/>
                </a:lnTo>
                <a:lnTo>
                  <a:pt x="499" y="1454"/>
                </a:lnTo>
                <a:lnTo>
                  <a:pt x="497" y="1454"/>
                </a:lnTo>
                <a:lnTo>
                  <a:pt x="497" y="1453"/>
                </a:lnTo>
                <a:lnTo>
                  <a:pt x="495" y="1453"/>
                </a:lnTo>
                <a:lnTo>
                  <a:pt x="494" y="1453"/>
                </a:lnTo>
                <a:lnTo>
                  <a:pt x="494" y="1451"/>
                </a:lnTo>
                <a:lnTo>
                  <a:pt x="492" y="1451"/>
                </a:lnTo>
                <a:lnTo>
                  <a:pt x="490" y="1451"/>
                </a:lnTo>
                <a:lnTo>
                  <a:pt x="490" y="1453"/>
                </a:lnTo>
                <a:lnTo>
                  <a:pt x="489" y="1453"/>
                </a:lnTo>
                <a:lnTo>
                  <a:pt x="487" y="1453"/>
                </a:lnTo>
                <a:lnTo>
                  <a:pt x="485" y="1453"/>
                </a:lnTo>
                <a:lnTo>
                  <a:pt x="483" y="1454"/>
                </a:lnTo>
                <a:lnTo>
                  <a:pt x="482" y="1454"/>
                </a:lnTo>
                <a:lnTo>
                  <a:pt x="480" y="1454"/>
                </a:lnTo>
                <a:lnTo>
                  <a:pt x="478" y="1454"/>
                </a:lnTo>
                <a:lnTo>
                  <a:pt x="478" y="1456"/>
                </a:lnTo>
                <a:lnTo>
                  <a:pt x="477" y="1456"/>
                </a:lnTo>
                <a:lnTo>
                  <a:pt x="477" y="1458"/>
                </a:lnTo>
                <a:lnTo>
                  <a:pt x="477" y="1459"/>
                </a:lnTo>
                <a:lnTo>
                  <a:pt x="475" y="1459"/>
                </a:lnTo>
                <a:lnTo>
                  <a:pt x="475" y="1458"/>
                </a:lnTo>
                <a:lnTo>
                  <a:pt x="473" y="1458"/>
                </a:lnTo>
                <a:lnTo>
                  <a:pt x="471" y="1458"/>
                </a:lnTo>
                <a:lnTo>
                  <a:pt x="470" y="1458"/>
                </a:lnTo>
                <a:lnTo>
                  <a:pt x="470" y="1459"/>
                </a:lnTo>
                <a:lnTo>
                  <a:pt x="471" y="1459"/>
                </a:lnTo>
                <a:lnTo>
                  <a:pt x="471" y="1461"/>
                </a:lnTo>
                <a:lnTo>
                  <a:pt x="470" y="1461"/>
                </a:lnTo>
                <a:lnTo>
                  <a:pt x="468" y="1463"/>
                </a:lnTo>
                <a:lnTo>
                  <a:pt x="466" y="1463"/>
                </a:lnTo>
                <a:lnTo>
                  <a:pt x="466" y="1465"/>
                </a:lnTo>
                <a:lnTo>
                  <a:pt x="466" y="1466"/>
                </a:lnTo>
                <a:lnTo>
                  <a:pt x="468" y="1466"/>
                </a:lnTo>
                <a:lnTo>
                  <a:pt x="468" y="1468"/>
                </a:lnTo>
                <a:lnTo>
                  <a:pt x="466" y="1468"/>
                </a:lnTo>
                <a:lnTo>
                  <a:pt x="465" y="1468"/>
                </a:lnTo>
                <a:lnTo>
                  <a:pt x="465" y="1470"/>
                </a:lnTo>
                <a:lnTo>
                  <a:pt x="465" y="1471"/>
                </a:lnTo>
                <a:lnTo>
                  <a:pt x="463" y="1471"/>
                </a:lnTo>
                <a:lnTo>
                  <a:pt x="463" y="1473"/>
                </a:lnTo>
                <a:lnTo>
                  <a:pt x="461" y="1473"/>
                </a:lnTo>
                <a:lnTo>
                  <a:pt x="461" y="1471"/>
                </a:lnTo>
                <a:lnTo>
                  <a:pt x="459" y="1471"/>
                </a:lnTo>
                <a:lnTo>
                  <a:pt x="458" y="1471"/>
                </a:lnTo>
                <a:lnTo>
                  <a:pt x="456" y="1471"/>
                </a:lnTo>
                <a:lnTo>
                  <a:pt x="454" y="1471"/>
                </a:lnTo>
                <a:lnTo>
                  <a:pt x="452" y="1471"/>
                </a:lnTo>
                <a:lnTo>
                  <a:pt x="451" y="1471"/>
                </a:lnTo>
                <a:lnTo>
                  <a:pt x="449" y="1471"/>
                </a:lnTo>
                <a:lnTo>
                  <a:pt x="447" y="1471"/>
                </a:lnTo>
                <a:lnTo>
                  <a:pt x="447" y="1470"/>
                </a:lnTo>
                <a:lnTo>
                  <a:pt x="446" y="1470"/>
                </a:lnTo>
                <a:lnTo>
                  <a:pt x="444" y="1470"/>
                </a:lnTo>
                <a:lnTo>
                  <a:pt x="444" y="1471"/>
                </a:lnTo>
                <a:lnTo>
                  <a:pt x="444" y="1473"/>
                </a:lnTo>
                <a:lnTo>
                  <a:pt x="444" y="1475"/>
                </a:lnTo>
                <a:lnTo>
                  <a:pt x="444" y="1477"/>
                </a:lnTo>
                <a:lnTo>
                  <a:pt x="444" y="1478"/>
                </a:lnTo>
                <a:lnTo>
                  <a:pt x="444" y="1480"/>
                </a:lnTo>
                <a:lnTo>
                  <a:pt x="442" y="1480"/>
                </a:lnTo>
                <a:lnTo>
                  <a:pt x="442" y="1478"/>
                </a:lnTo>
                <a:lnTo>
                  <a:pt x="440" y="1478"/>
                </a:lnTo>
                <a:lnTo>
                  <a:pt x="440" y="1477"/>
                </a:lnTo>
                <a:lnTo>
                  <a:pt x="439" y="1477"/>
                </a:lnTo>
                <a:lnTo>
                  <a:pt x="439" y="1478"/>
                </a:lnTo>
                <a:lnTo>
                  <a:pt x="437" y="1478"/>
                </a:lnTo>
                <a:lnTo>
                  <a:pt x="435" y="1478"/>
                </a:lnTo>
                <a:lnTo>
                  <a:pt x="434" y="1478"/>
                </a:lnTo>
                <a:lnTo>
                  <a:pt x="434" y="1477"/>
                </a:lnTo>
                <a:lnTo>
                  <a:pt x="432" y="1477"/>
                </a:lnTo>
                <a:lnTo>
                  <a:pt x="432" y="1478"/>
                </a:lnTo>
                <a:lnTo>
                  <a:pt x="432" y="1480"/>
                </a:lnTo>
                <a:lnTo>
                  <a:pt x="430" y="1480"/>
                </a:lnTo>
                <a:lnTo>
                  <a:pt x="430" y="1482"/>
                </a:lnTo>
                <a:lnTo>
                  <a:pt x="428" y="1482"/>
                </a:lnTo>
                <a:lnTo>
                  <a:pt x="428" y="1484"/>
                </a:lnTo>
                <a:lnTo>
                  <a:pt x="427" y="1484"/>
                </a:lnTo>
                <a:lnTo>
                  <a:pt x="427" y="1485"/>
                </a:lnTo>
                <a:lnTo>
                  <a:pt x="425" y="1485"/>
                </a:lnTo>
                <a:lnTo>
                  <a:pt x="425" y="1484"/>
                </a:lnTo>
                <a:lnTo>
                  <a:pt x="425" y="1485"/>
                </a:lnTo>
                <a:lnTo>
                  <a:pt x="423" y="1485"/>
                </a:lnTo>
                <a:lnTo>
                  <a:pt x="423" y="1487"/>
                </a:lnTo>
                <a:lnTo>
                  <a:pt x="425" y="1487"/>
                </a:lnTo>
                <a:lnTo>
                  <a:pt x="425" y="1489"/>
                </a:lnTo>
                <a:lnTo>
                  <a:pt x="423" y="1489"/>
                </a:lnTo>
                <a:lnTo>
                  <a:pt x="421" y="1489"/>
                </a:lnTo>
                <a:lnTo>
                  <a:pt x="420" y="1489"/>
                </a:lnTo>
                <a:lnTo>
                  <a:pt x="420" y="1490"/>
                </a:lnTo>
                <a:lnTo>
                  <a:pt x="418" y="1490"/>
                </a:lnTo>
                <a:lnTo>
                  <a:pt x="418" y="1492"/>
                </a:lnTo>
                <a:lnTo>
                  <a:pt x="418" y="1494"/>
                </a:lnTo>
                <a:lnTo>
                  <a:pt x="416" y="1494"/>
                </a:lnTo>
                <a:lnTo>
                  <a:pt x="416" y="1496"/>
                </a:lnTo>
                <a:lnTo>
                  <a:pt x="416" y="1497"/>
                </a:lnTo>
                <a:lnTo>
                  <a:pt x="415" y="1497"/>
                </a:lnTo>
                <a:lnTo>
                  <a:pt x="415" y="1499"/>
                </a:lnTo>
                <a:lnTo>
                  <a:pt x="415" y="1501"/>
                </a:lnTo>
                <a:lnTo>
                  <a:pt x="415" y="1502"/>
                </a:lnTo>
                <a:lnTo>
                  <a:pt x="415" y="1504"/>
                </a:lnTo>
                <a:lnTo>
                  <a:pt x="413" y="1504"/>
                </a:lnTo>
                <a:lnTo>
                  <a:pt x="413" y="1506"/>
                </a:lnTo>
                <a:lnTo>
                  <a:pt x="411" y="1506"/>
                </a:lnTo>
                <a:lnTo>
                  <a:pt x="411" y="1508"/>
                </a:lnTo>
                <a:lnTo>
                  <a:pt x="411" y="1509"/>
                </a:lnTo>
                <a:lnTo>
                  <a:pt x="409" y="1509"/>
                </a:lnTo>
                <a:lnTo>
                  <a:pt x="408" y="1511"/>
                </a:lnTo>
                <a:lnTo>
                  <a:pt x="406" y="1511"/>
                </a:lnTo>
                <a:lnTo>
                  <a:pt x="406" y="1513"/>
                </a:lnTo>
                <a:lnTo>
                  <a:pt x="404" y="1513"/>
                </a:lnTo>
                <a:lnTo>
                  <a:pt x="403" y="1513"/>
                </a:lnTo>
                <a:lnTo>
                  <a:pt x="401" y="1513"/>
                </a:lnTo>
                <a:lnTo>
                  <a:pt x="399" y="1513"/>
                </a:lnTo>
                <a:lnTo>
                  <a:pt x="397" y="1513"/>
                </a:lnTo>
                <a:lnTo>
                  <a:pt x="396" y="1513"/>
                </a:lnTo>
                <a:lnTo>
                  <a:pt x="394" y="1513"/>
                </a:lnTo>
                <a:lnTo>
                  <a:pt x="394" y="1511"/>
                </a:lnTo>
                <a:lnTo>
                  <a:pt x="392" y="1511"/>
                </a:lnTo>
                <a:lnTo>
                  <a:pt x="390" y="1511"/>
                </a:lnTo>
                <a:lnTo>
                  <a:pt x="390" y="1513"/>
                </a:lnTo>
                <a:lnTo>
                  <a:pt x="389" y="1513"/>
                </a:lnTo>
                <a:lnTo>
                  <a:pt x="387" y="1513"/>
                </a:lnTo>
                <a:lnTo>
                  <a:pt x="387" y="1515"/>
                </a:lnTo>
                <a:lnTo>
                  <a:pt x="387" y="1516"/>
                </a:lnTo>
                <a:lnTo>
                  <a:pt x="385" y="1516"/>
                </a:lnTo>
                <a:lnTo>
                  <a:pt x="384" y="1516"/>
                </a:lnTo>
                <a:lnTo>
                  <a:pt x="382" y="1516"/>
                </a:lnTo>
                <a:lnTo>
                  <a:pt x="382" y="1515"/>
                </a:lnTo>
                <a:lnTo>
                  <a:pt x="380" y="1515"/>
                </a:lnTo>
                <a:lnTo>
                  <a:pt x="380" y="1513"/>
                </a:lnTo>
                <a:lnTo>
                  <a:pt x="380" y="1511"/>
                </a:lnTo>
                <a:lnTo>
                  <a:pt x="378" y="1511"/>
                </a:lnTo>
                <a:lnTo>
                  <a:pt x="378" y="1509"/>
                </a:lnTo>
                <a:lnTo>
                  <a:pt x="377" y="1509"/>
                </a:lnTo>
                <a:lnTo>
                  <a:pt x="377" y="1508"/>
                </a:lnTo>
                <a:lnTo>
                  <a:pt x="375" y="1508"/>
                </a:lnTo>
                <a:lnTo>
                  <a:pt x="375" y="1506"/>
                </a:lnTo>
                <a:lnTo>
                  <a:pt x="373" y="1506"/>
                </a:lnTo>
                <a:lnTo>
                  <a:pt x="375" y="1506"/>
                </a:lnTo>
                <a:lnTo>
                  <a:pt x="377" y="1504"/>
                </a:lnTo>
                <a:lnTo>
                  <a:pt x="375" y="1504"/>
                </a:lnTo>
                <a:lnTo>
                  <a:pt x="373" y="1504"/>
                </a:lnTo>
                <a:lnTo>
                  <a:pt x="373" y="1502"/>
                </a:lnTo>
                <a:lnTo>
                  <a:pt x="373" y="1501"/>
                </a:lnTo>
                <a:lnTo>
                  <a:pt x="372" y="1501"/>
                </a:lnTo>
                <a:lnTo>
                  <a:pt x="372" y="1502"/>
                </a:lnTo>
                <a:lnTo>
                  <a:pt x="370" y="1502"/>
                </a:lnTo>
                <a:lnTo>
                  <a:pt x="368" y="1502"/>
                </a:lnTo>
                <a:lnTo>
                  <a:pt x="368" y="1504"/>
                </a:lnTo>
                <a:lnTo>
                  <a:pt x="366" y="1504"/>
                </a:lnTo>
                <a:lnTo>
                  <a:pt x="365" y="1502"/>
                </a:lnTo>
                <a:lnTo>
                  <a:pt x="365" y="1504"/>
                </a:lnTo>
                <a:lnTo>
                  <a:pt x="363" y="1504"/>
                </a:lnTo>
                <a:lnTo>
                  <a:pt x="363" y="1506"/>
                </a:lnTo>
                <a:lnTo>
                  <a:pt x="361" y="1506"/>
                </a:lnTo>
                <a:lnTo>
                  <a:pt x="360" y="1506"/>
                </a:lnTo>
                <a:lnTo>
                  <a:pt x="358" y="1506"/>
                </a:lnTo>
                <a:lnTo>
                  <a:pt x="356" y="1506"/>
                </a:lnTo>
                <a:lnTo>
                  <a:pt x="356" y="1508"/>
                </a:lnTo>
                <a:lnTo>
                  <a:pt x="354" y="1508"/>
                </a:lnTo>
                <a:lnTo>
                  <a:pt x="354" y="1509"/>
                </a:lnTo>
                <a:lnTo>
                  <a:pt x="353" y="1509"/>
                </a:lnTo>
                <a:lnTo>
                  <a:pt x="353" y="1511"/>
                </a:lnTo>
                <a:lnTo>
                  <a:pt x="351" y="1513"/>
                </a:lnTo>
                <a:lnTo>
                  <a:pt x="349" y="1513"/>
                </a:lnTo>
                <a:lnTo>
                  <a:pt x="349" y="1515"/>
                </a:lnTo>
                <a:lnTo>
                  <a:pt x="349" y="1516"/>
                </a:lnTo>
                <a:lnTo>
                  <a:pt x="347" y="1516"/>
                </a:lnTo>
                <a:lnTo>
                  <a:pt x="346" y="1516"/>
                </a:lnTo>
                <a:lnTo>
                  <a:pt x="346" y="1518"/>
                </a:lnTo>
                <a:lnTo>
                  <a:pt x="344" y="1518"/>
                </a:lnTo>
                <a:lnTo>
                  <a:pt x="344" y="1520"/>
                </a:lnTo>
                <a:lnTo>
                  <a:pt x="342" y="1520"/>
                </a:lnTo>
                <a:lnTo>
                  <a:pt x="341" y="1520"/>
                </a:lnTo>
                <a:lnTo>
                  <a:pt x="339" y="1520"/>
                </a:lnTo>
                <a:lnTo>
                  <a:pt x="339" y="1521"/>
                </a:lnTo>
                <a:lnTo>
                  <a:pt x="337" y="1521"/>
                </a:lnTo>
                <a:lnTo>
                  <a:pt x="335" y="1521"/>
                </a:lnTo>
                <a:lnTo>
                  <a:pt x="335" y="1523"/>
                </a:lnTo>
                <a:lnTo>
                  <a:pt x="334" y="1523"/>
                </a:lnTo>
                <a:lnTo>
                  <a:pt x="332" y="1523"/>
                </a:lnTo>
                <a:lnTo>
                  <a:pt x="332" y="1521"/>
                </a:lnTo>
                <a:lnTo>
                  <a:pt x="330" y="1521"/>
                </a:lnTo>
                <a:lnTo>
                  <a:pt x="330" y="1523"/>
                </a:lnTo>
                <a:lnTo>
                  <a:pt x="330" y="1521"/>
                </a:lnTo>
                <a:lnTo>
                  <a:pt x="330" y="1523"/>
                </a:lnTo>
                <a:lnTo>
                  <a:pt x="329" y="1523"/>
                </a:lnTo>
                <a:lnTo>
                  <a:pt x="329" y="1525"/>
                </a:lnTo>
                <a:lnTo>
                  <a:pt x="327" y="1525"/>
                </a:lnTo>
                <a:lnTo>
                  <a:pt x="327" y="1527"/>
                </a:lnTo>
                <a:lnTo>
                  <a:pt x="325" y="1527"/>
                </a:lnTo>
                <a:lnTo>
                  <a:pt x="323" y="1527"/>
                </a:lnTo>
                <a:lnTo>
                  <a:pt x="323" y="1525"/>
                </a:lnTo>
                <a:lnTo>
                  <a:pt x="323" y="1527"/>
                </a:lnTo>
                <a:lnTo>
                  <a:pt x="322" y="1527"/>
                </a:lnTo>
                <a:lnTo>
                  <a:pt x="322" y="1525"/>
                </a:lnTo>
                <a:lnTo>
                  <a:pt x="322" y="1523"/>
                </a:lnTo>
                <a:lnTo>
                  <a:pt x="320" y="1523"/>
                </a:lnTo>
                <a:lnTo>
                  <a:pt x="320" y="1521"/>
                </a:lnTo>
                <a:lnTo>
                  <a:pt x="318" y="1521"/>
                </a:lnTo>
                <a:lnTo>
                  <a:pt x="318" y="1520"/>
                </a:lnTo>
                <a:lnTo>
                  <a:pt x="316" y="1520"/>
                </a:lnTo>
                <a:lnTo>
                  <a:pt x="316" y="1518"/>
                </a:lnTo>
                <a:lnTo>
                  <a:pt x="315" y="1518"/>
                </a:lnTo>
                <a:lnTo>
                  <a:pt x="315" y="1516"/>
                </a:lnTo>
                <a:lnTo>
                  <a:pt x="315" y="1515"/>
                </a:lnTo>
                <a:lnTo>
                  <a:pt x="313" y="1515"/>
                </a:lnTo>
                <a:lnTo>
                  <a:pt x="313" y="1513"/>
                </a:lnTo>
                <a:lnTo>
                  <a:pt x="311" y="1513"/>
                </a:lnTo>
                <a:lnTo>
                  <a:pt x="311" y="1511"/>
                </a:lnTo>
                <a:lnTo>
                  <a:pt x="311" y="1509"/>
                </a:lnTo>
                <a:lnTo>
                  <a:pt x="311" y="1508"/>
                </a:lnTo>
                <a:lnTo>
                  <a:pt x="310" y="1508"/>
                </a:lnTo>
                <a:lnTo>
                  <a:pt x="310" y="1506"/>
                </a:lnTo>
                <a:lnTo>
                  <a:pt x="310" y="1504"/>
                </a:lnTo>
                <a:lnTo>
                  <a:pt x="308" y="1504"/>
                </a:lnTo>
                <a:lnTo>
                  <a:pt x="308" y="1502"/>
                </a:lnTo>
                <a:lnTo>
                  <a:pt x="306" y="1502"/>
                </a:lnTo>
                <a:lnTo>
                  <a:pt x="306" y="1501"/>
                </a:lnTo>
                <a:lnTo>
                  <a:pt x="304" y="1501"/>
                </a:lnTo>
                <a:lnTo>
                  <a:pt x="304" y="1499"/>
                </a:lnTo>
                <a:lnTo>
                  <a:pt x="303" y="1497"/>
                </a:lnTo>
                <a:lnTo>
                  <a:pt x="303" y="1496"/>
                </a:lnTo>
                <a:lnTo>
                  <a:pt x="301" y="1496"/>
                </a:lnTo>
                <a:lnTo>
                  <a:pt x="301" y="1494"/>
                </a:lnTo>
                <a:lnTo>
                  <a:pt x="299" y="1494"/>
                </a:lnTo>
                <a:lnTo>
                  <a:pt x="299" y="1492"/>
                </a:lnTo>
                <a:lnTo>
                  <a:pt x="298" y="1492"/>
                </a:lnTo>
                <a:lnTo>
                  <a:pt x="296" y="1492"/>
                </a:lnTo>
                <a:lnTo>
                  <a:pt x="296" y="1494"/>
                </a:lnTo>
                <a:lnTo>
                  <a:pt x="294" y="1494"/>
                </a:lnTo>
                <a:lnTo>
                  <a:pt x="292" y="1494"/>
                </a:lnTo>
                <a:lnTo>
                  <a:pt x="292" y="1496"/>
                </a:lnTo>
                <a:lnTo>
                  <a:pt x="291" y="1496"/>
                </a:lnTo>
                <a:lnTo>
                  <a:pt x="291" y="1497"/>
                </a:lnTo>
                <a:lnTo>
                  <a:pt x="289" y="1497"/>
                </a:lnTo>
                <a:lnTo>
                  <a:pt x="287" y="1497"/>
                </a:lnTo>
                <a:lnTo>
                  <a:pt x="287" y="1499"/>
                </a:lnTo>
                <a:lnTo>
                  <a:pt x="286" y="1499"/>
                </a:lnTo>
                <a:lnTo>
                  <a:pt x="284" y="1499"/>
                </a:lnTo>
                <a:lnTo>
                  <a:pt x="284" y="1501"/>
                </a:lnTo>
                <a:lnTo>
                  <a:pt x="284" y="1499"/>
                </a:lnTo>
                <a:lnTo>
                  <a:pt x="282" y="1499"/>
                </a:lnTo>
                <a:lnTo>
                  <a:pt x="282" y="1497"/>
                </a:lnTo>
                <a:lnTo>
                  <a:pt x="282" y="1496"/>
                </a:lnTo>
                <a:lnTo>
                  <a:pt x="282" y="1494"/>
                </a:lnTo>
                <a:lnTo>
                  <a:pt x="280" y="1494"/>
                </a:lnTo>
                <a:lnTo>
                  <a:pt x="280" y="1492"/>
                </a:lnTo>
                <a:lnTo>
                  <a:pt x="280" y="1490"/>
                </a:lnTo>
                <a:lnTo>
                  <a:pt x="280" y="1489"/>
                </a:lnTo>
                <a:lnTo>
                  <a:pt x="279" y="1489"/>
                </a:lnTo>
                <a:lnTo>
                  <a:pt x="279" y="1487"/>
                </a:lnTo>
                <a:lnTo>
                  <a:pt x="279" y="1485"/>
                </a:lnTo>
                <a:lnTo>
                  <a:pt x="277" y="1485"/>
                </a:lnTo>
                <a:lnTo>
                  <a:pt x="277" y="1484"/>
                </a:lnTo>
                <a:lnTo>
                  <a:pt x="277" y="1482"/>
                </a:lnTo>
                <a:lnTo>
                  <a:pt x="277" y="1480"/>
                </a:lnTo>
                <a:lnTo>
                  <a:pt x="277" y="1478"/>
                </a:lnTo>
                <a:lnTo>
                  <a:pt x="277" y="1477"/>
                </a:lnTo>
                <a:lnTo>
                  <a:pt x="277" y="1475"/>
                </a:lnTo>
                <a:lnTo>
                  <a:pt x="277" y="1473"/>
                </a:lnTo>
                <a:lnTo>
                  <a:pt x="277" y="1471"/>
                </a:lnTo>
                <a:lnTo>
                  <a:pt x="277" y="1470"/>
                </a:lnTo>
                <a:lnTo>
                  <a:pt x="277" y="1468"/>
                </a:lnTo>
                <a:lnTo>
                  <a:pt x="277" y="1466"/>
                </a:lnTo>
                <a:lnTo>
                  <a:pt x="277" y="1465"/>
                </a:lnTo>
                <a:lnTo>
                  <a:pt x="277" y="1463"/>
                </a:lnTo>
                <a:lnTo>
                  <a:pt x="277" y="1461"/>
                </a:lnTo>
                <a:lnTo>
                  <a:pt x="277" y="1459"/>
                </a:lnTo>
                <a:lnTo>
                  <a:pt x="279" y="1459"/>
                </a:lnTo>
                <a:lnTo>
                  <a:pt x="279" y="1458"/>
                </a:lnTo>
                <a:lnTo>
                  <a:pt x="280" y="1456"/>
                </a:lnTo>
                <a:lnTo>
                  <a:pt x="282" y="1454"/>
                </a:lnTo>
                <a:lnTo>
                  <a:pt x="284" y="1453"/>
                </a:lnTo>
                <a:lnTo>
                  <a:pt x="284" y="1451"/>
                </a:lnTo>
                <a:lnTo>
                  <a:pt x="286" y="1451"/>
                </a:lnTo>
                <a:lnTo>
                  <a:pt x="286" y="1449"/>
                </a:lnTo>
                <a:lnTo>
                  <a:pt x="287" y="1449"/>
                </a:lnTo>
                <a:lnTo>
                  <a:pt x="287" y="1447"/>
                </a:lnTo>
                <a:lnTo>
                  <a:pt x="289" y="1447"/>
                </a:lnTo>
                <a:lnTo>
                  <a:pt x="289" y="1446"/>
                </a:lnTo>
                <a:lnTo>
                  <a:pt x="289" y="1444"/>
                </a:lnTo>
                <a:lnTo>
                  <a:pt x="289" y="1442"/>
                </a:lnTo>
                <a:lnTo>
                  <a:pt x="287" y="1442"/>
                </a:lnTo>
                <a:lnTo>
                  <a:pt x="286" y="1442"/>
                </a:lnTo>
                <a:lnTo>
                  <a:pt x="286" y="1440"/>
                </a:lnTo>
                <a:lnTo>
                  <a:pt x="284" y="1440"/>
                </a:lnTo>
                <a:lnTo>
                  <a:pt x="284" y="1439"/>
                </a:lnTo>
                <a:lnTo>
                  <a:pt x="282" y="1439"/>
                </a:lnTo>
                <a:lnTo>
                  <a:pt x="282" y="1437"/>
                </a:lnTo>
                <a:lnTo>
                  <a:pt x="280" y="1437"/>
                </a:lnTo>
                <a:lnTo>
                  <a:pt x="280" y="1435"/>
                </a:lnTo>
                <a:lnTo>
                  <a:pt x="280" y="1434"/>
                </a:lnTo>
                <a:lnTo>
                  <a:pt x="280" y="1432"/>
                </a:lnTo>
                <a:lnTo>
                  <a:pt x="279" y="1432"/>
                </a:lnTo>
                <a:lnTo>
                  <a:pt x="277" y="1432"/>
                </a:lnTo>
                <a:lnTo>
                  <a:pt x="277" y="1430"/>
                </a:lnTo>
                <a:lnTo>
                  <a:pt x="277" y="1428"/>
                </a:lnTo>
                <a:lnTo>
                  <a:pt x="277" y="1427"/>
                </a:lnTo>
                <a:lnTo>
                  <a:pt x="277" y="1425"/>
                </a:lnTo>
                <a:lnTo>
                  <a:pt x="277" y="1423"/>
                </a:lnTo>
                <a:lnTo>
                  <a:pt x="277" y="1422"/>
                </a:lnTo>
                <a:lnTo>
                  <a:pt x="277" y="1420"/>
                </a:lnTo>
                <a:lnTo>
                  <a:pt x="275" y="1420"/>
                </a:lnTo>
                <a:lnTo>
                  <a:pt x="275" y="1418"/>
                </a:lnTo>
                <a:lnTo>
                  <a:pt x="275" y="1416"/>
                </a:lnTo>
                <a:lnTo>
                  <a:pt x="273" y="1416"/>
                </a:lnTo>
                <a:lnTo>
                  <a:pt x="273" y="1415"/>
                </a:lnTo>
                <a:lnTo>
                  <a:pt x="273" y="1413"/>
                </a:lnTo>
                <a:lnTo>
                  <a:pt x="273" y="1411"/>
                </a:lnTo>
                <a:lnTo>
                  <a:pt x="272" y="1410"/>
                </a:lnTo>
                <a:lnTo>
                  <a:pt x="272" y="1408"/>
                </a:lnTo>
                <a:lnTo>
                  <a:pt x="272" y="1406"/>
                </a:lnTo>
                <a:lnTo>
                  <a:pt x="270" y="1406"/>
                </a:lnTo>
                <a:lnTo>
                  <a:pt x="270" y="1404"/>
                </a:lnTo>
                <a:lnTo>
                  <a:pt x="268" y="1404"/>
                </a:lnTo>
                <a:lnTo>
                  <a:pt x="268" y="1403"/>
                </a:lnTo>
                <a:lnTo>
                  <a:pt x="267" y="1403"/>
                </a:lnTo>
                <a:lnTo>
                  <a:pt x="267" y="1401"/>
                </a:lnTo>
                <a:lnTo>
                  <a:pt x="268" y="1401"/>
                </a:lnTo>
                <a:lnTo>
                  <a:pt x="270" y="1401"/>
                </a:lnTo>
                <a:lnTo>
                  <a:pt x="270" y="1399"/>
                </a:lnTo>
                <a:lnTo>
                  <a:pt x="272" y="1399"/>
                </a:lnTo>
                <a:lnTo>
                  <a:pt x="273" y="1399"/>
                </a:lnTo>
                <a:lnTo>
                  <a:pt x="275" y="1397"/>
                </a:lnTo>
                <a:lnTo>
                  <a:pt x="277" y="1397"/>
                </a:lnTo>
                <a:lnTo>
                  <a:pt x="279" y="1397"/>
                </a:lnTo>
                <a:lnTo>
                  <a:pt x="280" y="1397"/>
                </a:lnTo>
                <a:lnTo>
                  <a:pt x="280" y="1396"/>
                </a:lnTo>
                <a:lnTo>
                  <a:pt x="282" y="1396"/>
                </a:lnTo>
                <a:lnTo>
                  <a:pt x="284" y="1396"/>
                </a:lnTo>
                <a:lnTo>
                  <a:pt x="286" y="1396"/>
                </a:lnTo>
                <a:lnTo>
                  <a:pt x="287" y="1394"/>
                </a:lnTo>
                <a:lnTo>
                  <a:pt x="289" y="1394"/>
                </a:lnTo>
                <a:lnTo>
                  <a:pt x="291" y="1394"/>
                </a:lnTo>
                <a:lnTo>
                  <a:pt x="291" y="1392"/>
                </a:lnTo>
                <a:lnTo>
                  <a:pt x="291" y="1391"/>
                </a:lnTo>
                <a:lnTo>
                  <a:pt x="291" y="1389"/>
                </a:lnTo>
                <a:lnTo>
                  <a:pt x="291" y="1387"/>
                </a:lnTo>
                <a:lnTo>
                  <a:pt x="291" y="1385"/>
                </a:lnTo>
                <a:lnTo>
                  <a:pt x="289" y="1385"/>
                </a:lnTo>
                <a:lnTo>
                  <a:pt x="291" y="1384"/>
                </a:lnTo>
                <a:lnTo>
                  <a:pt x="291" y="1382"/>
                </a:lnTo>
                <a:lnTo>
                  <a:pt x="291" y="1380"/>
                </a:lnTo>
                <a:lnTo>
                  <a:pt x="292" y="1380"/>
                </a:lnTo>
                <a:lnTo>
                  <a:pt x="292" y="1379"/>
                </a:lnTo>
                <a:lnTo>
                  <a:pt x="292" y="1377"/>
                </a:lnTo>
                <a:lnTo>
                  <a:pt x="294" y="1377"/>
                </a:lnTo>
                <a:lnTo>
                  <a:pt x="294" y="1375"/>
                </a:lnTo>
                <a:lnTo>
                  <a:pt x="294" y="1373"/>
                </a:lnTo>
                <a:lnTo>
                  <a:pt x="296" y="1373"/>
                </a:lnTo>
                <a:lnTo>
                  <a:pt x="296" y="1372"/>
                </a:lnTo>
                <a:lnTo>
                  <a:pt x="296" y="1370"/>
                </a:lnTo>
                <a:lnTo>
                  <a:pt x="298" y="1370"/>
                </a:lnTo>
                <a:lnTo>
                  <a:pt x="298" y="1368"/>
                </a:lnTo>
                <a:lnTo>
                  <a:pt x="298" y="1366"/>
                </a:lnTo>
                <a:lnTo>
                  <a:pt x="299" y="1366"/>
                </a:lnTo>
                <a:lnTo>
                  <a:pt x="299" y="1365"/>
                </a:lnTo>
                <a:lnTo>
                  <a:pt x="299" y="1363"/>
                </a:lnTo>
                <a:lnTo>
                  <a:pt x="301" y="1363"/>
                </a:lnTo>
                <a:lnTo>
                  <a:pt x="301" y="1361"/>
                </a:lnTo>
                <a:lnTo>
                  <a:pt x="299" y="1361"/>
                </a:lnTo>
                <a:lnTo>
                  <a:pt x="298" y="1361"/>
                </a:lnTo>
                <a:lnTo>
                  <a:pt x="296" y="1361"/>
                </a:lnTo>
                <a:lnTo>
                  <a:pt x="294" y="1361"/>
                </a:lnTo>
                <a:lnTo>
                  <a:pt x="292" y="1361"/>
                </a:lnTo>
                <a:lnTo>
                  <a:pt x="292" y="1363"/>
                </a:lnTo>
                <a:lnTo>
                  <a:pt x="291" y="1363"/>
                </a:lnTo>
                <a:lnTo>
                  <a:pt x="291" y="1365"/>
                </a:lnTo>
                <a:lnTo>
                  <a:pt x="289" y="1365"/>
                </a:lnTo>
                <a:lnTo>
                  <a:pt x="287" y="1365"/>
                </a:lnTo>
                <a:lnTo>
                  <a:pt x="286" y="1365"/>
                </a:lnTo>
                <a:lnTo>
                  <a:pt x="284" y="1365"/>
                </a:lnTo>
                <a:lnTo>
                  <a:pt x="282" y="1365"/>
                </a:lnTo>
                <a:lnTo>
                  <a:pt x="280" y="1365"/>
                </a:lnTo>
                <a:lnTo>
                  <a:pt x="279" y="1365"/>
                </a:lnTo>
                <a:lnTo>
                  <a:pt x="277" y="1365"/>
                </a:lnTo>
                <a:lnTo>
                  <a:pt x="275" y="1365"/>
                </a:lnTo>
                <a:lnTo>
                  <a:pt x="270" y="1360"/>
                </a:lnTo>
                <a:lnTo>
                  <a:pt x="270" y="1358"/>
                </a:lnTo>
                <a:lnTo>
                  <a:pt x="273" y="1354"/>
                </a:lnTo>
                <a:lnTo>
                  <a:pt x="273" y="1349"/>
                </a:lnTo>
                <a:lnTo>
                  <a:pt x="273" y="1346"/>
                </a:lnTo>
                <a:lnTo>
                  <a:pt x="272" y="1341"/>
                </a:lnTo>
                <a:lnTo>
                  <a:pt x="267" y="1339"/>
                </a:lnTo>
                <a:lnTo>
                  <a:pt x="261" y="1342"/>
                </a:lnTo>
                <a:lnTo>
                  <a:pt x="256" y="1342"/>
                </a:lnTo>
                <a:lnTo>
                  <a:pt x="253" y="1339"/>
                </a:lnTo>
                <a:lnTo>
                  <a:pt x="249" y="1334"/>
                </a:lnTo>
                <a:lnTo>
                  <a:pt x="244" y="1332"/>
                </a:lnTo>
                <a:lnTo>
                  <a:pt x="239" y="1335"/>
                </a:lnTo>
                <a:lnTo>
                  <a:pt x="234" y="1339"/>
                </a:lnTo>
                <a:lnTo>
                  <a:pt x="229" y="1341"/>
                </a:lnTo>
                <a:lnTo>
                  <a:pt x="224" y="1344"/>
                </a:lnTo>
                <a:lnTo>
                  <a:pt x="218" y="1346"/>
                </a:lnTo>
                <a:lnTo>
                  <a:pt x="215" y="1346"/>
                </a:lnTo>
                <a:lnTo>
                  <a:pt x="210" y="1348"/>
                </a:lnTo>
                <a:lnTo>
                  <a:pt x="205" y="1346"/>
                </a:lnTo>
                <a:lnTo>
                  <a:pt x="199" y="1346"/>
                </a:lnTo>
                <a:lnTo>
                  <a:pt x="196" y="1342"/>
                </a:lnTo>
                <a:lnTo>
                  <a:pt x="191" y="1337"/>
                </a:lnTo>
                <a:lnTo>
                  <a:pt x="187" y="1332"/>
                </a:lnTo>
                <a:lnTo>
                  <a:pt x="184" y="1327"/>
                </a:lnTo>
                <a:lnTo>
                  <a:pt x="184" y="1322"/>
                </a:lnTo>
                <a:lnTo>
                  <a:pt x="184" y="1318"/>
                </a:lnTo>
                <a:lnTo>
                  <a:pt x="182" y="1313"/>
                </a:lnTo>
                <a:lnTo>
                  <a:pt x="177" y="1308"/>
                </a:lnTo>
                <a:lnTo>
                  <a:pt x="175" y="1303"/>
                </a:lnTo>
                <a:lnTo>
                  <a:pt x="175" y="1299"/>
                </a:lnTo>
                <a:lnTo>
                  <a:pt x="175" y="1294"/>
                </a:lnTo>
                <a:lnTo>
                  <a:pt x="175" y="1289"/>
                </a:lnTo>
                <a:lnTo>
                  <a:pt x="174" y="1284"/>
                </a:lnTo>
                <a:lnTo>
                  <a:pt x="170" y="1280"/>
                </a:lnTo>
                <a:lnTo>
                  <a:pt x="167" y="1275"/>
                </a:lnTo>
                <a:lnTo>
                  <a:pt x="162" y="1270"/>
                </a:lnTo>
                <a:lnTo>
                  <a:pt x="158" y="1267"/>
                </a:lnTo>
                <a:lnTo>
                  <a:pt x="155" y="1261"/>
                </a:lnTo>
                <a:lnTo>
                  <a:pt x="150" y="1256"/>
                </a:lnTo>
                <a:lnTo>
                  <a:pt x="150" y="1251"/>
                </a:lnTo>
                <a:lnTo>
                  <a:pt x="148" y="1248"/>
                </a:lnTo>
                <a:lnTo>
                  <a:pt x="150" y="1243"/>
                </a:lnTo>
                <a:lnTo>
                  <a:pt x="151" y="1237"/>
                </a:lnTo>
                <a:lnTo>
                  <a:pt x="151" y="1232"/>
                </a:lnTo>
                <a:lnTo>
                  <a:pt x="151" y="1229"/>
                </a:lnTo>
                <a:lnTo>
                  <a:pt x="150" y="1224"/>
                </a:lnTo>
                <a:lnTo>
                  <a:pt x="151" y="1218"/>
                </a:lnTo>
                <a:lnTo>
                  <a:pt x="155" y="1213"/>
                </a:lnTo>
                <a:lnTo>
                  <a:pt x="158" y="1210"/>
                </a:lnTo>
                <a:lnTo>
                  <a:pt x="160" y="1205"/>
                </a:lnTo>
                <a:lnTo>
                  <a:pt x="165" y="1199"/>
                </a:lnTo>
                <a:lnTo>
                  <a:pt x="167" y="1193"/>
                </a:lnTo>
                <a:lnTo>
                  <a:pt x="168" y="1193"/>
                </a:lnTo>
                <a:lnTo>
                  <a:pt x="168" y="1191"/>
                </a:lnTo>
                <a:lnTo>
                  <a:pt x="168" y="1187"/>
                </a:lnTo>
                <a:lnTo>
                  <a:pt x="170" y="1184"/>
                </a:lnTo>
                <a:lnTo>
                  <a:pt x="170" y="1179"/>
                </a:lnTo>
                <a:lnTo>
                  <a:pt x="170" y="1172"/>
                </a:lnTo>
                <a:lnTo>
                  <a:pt x="170" y="1168"/>
                </a:lnTo>
                <a:lnTo>
                  <a:pt x="170" y="1163"/>
                </a:lnTo>
                <a:lnTo>
                  <a:pt x="172" y="1160"/>
                </a:lnTo>
                <a:lnTo>
                  <a:pt x="174" y="1155"/>
                </a:lnTo>
                <a:lnTo>
                  <a:pt x="175" y="1150"/>
                </a:lnTo>
                <a:lnTo>
                  <a:pt x="177" y="1144"/>
                </a:lnTo>
                <a:lnTo>
                  <a:pt x="175" y="1141"/>
                </a:lnTo>
                <a:lnTo>
                  <a:pt x="174" y="1136"/>
                </a:lnTo>
                <a:lnTo>
                  <a:pt x="170" y="1132"/>
                </a:lnTo>
                <a:lnTo>
                  <a:pt x="167" y="1125"/>
                </a:lnTo>
                <a:lnTo>
                  <a:pt x="168" y="1120"/>
                </a:lnTo>
                <a:lnTo>
                  <a:pt x="168" y="1117"/>
                </a:lnTo>
                <a:lnTo>
                  <a:pt x="172" y="1112"/>
                </a:lnTo>
                <a:lnTo>
                  <a:pt x="175" y="1105"/>
                </a:lnTo>
                <a:lnTo>
                  <a:pt x="175" y="1098"/>
                </a:lnTo>
                <a:lnTo>
                  <a:pt x="175" y="1089"/>
                </a:lnTo>
                <a:lnTo>
                  <a:pt x="175" y="1086"/>
                </a:lnTo>
                <a:lnTo>
                  <a:pt x="175" y="1081"/>
                </a:lnTo>
                <a:lnTo>
                  <a:pt x="175" y="1076"/>
                </a:lnTo>
                <a:lnTo>
                  <a:pt x="175" y="1070"/>
                </a:lnTo>
                <a:lnTo>
                  <a:pt x="174" y="1065"/>
                </a:lnTo>
                <a:lnTo>
                  <a:pt x="172" y="1060"/>
                </a:lnTo>
                <a:lnTo>
                  <a:pt x="172" y="1055"/>
                </a:lnTo>
                <a:lnTo>
                  <a:pt x="172" y="1051"/>
                </a:lnTo>
                <a:lnTo>
                  <a:pt x="172" y="1045"/>
                </a:lnTo>
                <a:lnTo>
                  <a:pt x="174" y="1039"/>
                </a:lnTo>
                <a:lnTo>
                  <a:pt x="174" y="1034"/>
                </a:lnTo>
                <a:lnTo>
                  <a:pt x="174" y="1027"/>
                </a:lnTo>
                <a:lnTo>
                  <a:pt x="174" y="1024"/>
                </a:lnTo>
                <a:lnTo>
                  <a:pt x="174" y="1019"/>
                </a:lnTo>
                <a:lnTo>
                  <a:pt x="172" y="1014"/>
                </a:lnTo>
                <a:lnTo>
                  <a:pt x="170" y="1010"/>
                </a:lnTo>
                <a:lnTo>
                  <a:pt x="168" y="1005"/>
                </a:lnTo>
                <a:lnTo>
                  <a:pt x="163" y="1002"/>
                </a:lnTo>
                <a:lnTo>
                  <a:pt x="160" y="1000"/>
                </a:lnTo>
                <a:lnTo>
                  <a:pt x="155" y="998"/>
                </a:lnTo>
                <a:lnTo>
                  <a:pt x="150" y="996"/>
                </a:lnTo>
                <a:lnTo>
                  <a:pt x="144" y="998"/>
                </a:lnTo>
                <a:lnTo>
                  <a:pt x="141" y="1000"/>
                </a:lnTo>
                <a:lnTo>
                  <a:pt x="134" y="1002"/>
                </a:lnTo>
                <a:lnTo>
                  <a:pt x="131" y="1000"/>
                </a:lnTo>
                <a:lnTo>
                  <a:pt x="131" y="993"/>
                </a:lnTo>
                <a:lnTo>
                  <a:pt x="132" y="988"/>
                </a:lnTo>
                <a:lnTo>
                  <a:pt x="136" y="984"/>
                </a:lnTo>
                <a:lnTo>
                  <a:pt x="138" y="979"/>
                </a:lnTo>
                <a:lnTo>
                  <a:pt x="141" y="974"/>
                </a:lnTo>
                <a:lnTo>
                  <a:pt x="143" y="969"/>
                </a:lnTo>
                <a:lnTo>
                  <a:pt x="144" y="965"/>
                </a:lnTo>
                <a:lnTo>
                  <a:pt x="144" y="964"/>
                </a:lnTo>
                <a:lnTo>
                  <a:pt x="144" y="958"/>
                </a:lnTo>
                <a:lnTo>
                  <a:pt x="139" y="955"/>
                </a:lnTo>
                <a:lnTo>
                  <a:pt x="139" y="950"/>
                </a:lnTo>
                <a:lnTo>
                  <a:pt x="141" y="945"/>
                </a:lnTo>
                <a:lnTo>
                  <a:pt x="139" y="940"/>
                </a:lnTo>
                <a:lnTo>
                  <a:pt x="138" y="936"/>
                </a:lnTo>
                <a:lnTo>
                  <a:pt x="136" y="931"/>
                </a:lnTo>
                <a:lnTo>
                  <a:pt x="136" y="926"/>
                </a:lnTo>
                <a:lnTo>
                  <a:pt x="138" y="922"/>
                </a:lnTo>
                <a:lnTo>
                  <a:pt x="144" y="922"/>
                </a:lnTo>
                <a:lnTo>
                  <a:pt x="150" y="926"/>
                </a:lnTo>
                <a:lnTo>
                  <a:pt x="155" y="929"/>
                </a:lnTo>
                <a:lnTo>
                  <a:pt x="158" y="926"/>
                </a:lnTo>
                <a:lnTo>
                  <a:pt x="160" y="921"/>
                </a:lnTo>
                <a:lnTo>
                  <a:pt x="160" y="915"/>
                </a:lnTo>
                <a:lnTo>
                  <a:pt x="158" y="910"/>
                </a:lnTo>
                <a:lnTo>
                  <a:pt x="158" y="905"/>
                </a:lnTo>
                <a:lnTo>
                  <a:pt x="163" y="902"/>
                </a:lnTo>
                <a:lnTo>
                  <a:pt x="168" y="900"/>
                </a:lnTo>
                <a:lnTo>
                  <a:pt x="172" y="896"/>
                </a:lnTo>
                <a:lnTo>
                  <a:pt x="170" y="891"/>
                </a:lnTo>
                <a:lnTo>
                  <a:pt x="170" y="888"/>
                </a:lnTo>
                <a:lnTo>
                  <a:pt x="175" y="879"/>
                </a:lnTo>
                <a:lnTo>
                  <a:pt x="181" y="874"/>
                </a:lnTo>
                <a:lnTo>
                  <a:pt x="182" y="871"/>
                </a:lnTo>
                <a:lnTo>
                  <a:pt x="184" y="866"/>
                </a:lnTo>
                <a:lnTo>
                  <a:pt x="186" y="860"/>
                </a:lnTo>
                <a:lnTo>
                  <a:pt x="187" y="855"/>
                </a:lnTo>
                <a:lnTo>
                  <a:pt x="191" y="850"/>
                </a:lnTo>
                <a:lnTo>
                  <a:pt x="196" y="847"/>
                </a:lnTo>
                <a:lnTo>
                  <a:pt x="199" y="841"/>
                </a:lnTo>
                <a:lnTo>
                  <a:pt x="203" y="836"/>
                </a:lnTo>
                <a:lnTo>
                  <a:pt x="205" y="833"/>
                </a:lnTo>
                <a:lnTo>
                  <a:pt x="208" y="828"/>
                </a:lnTo>
                <a:lnTo>
                  <a:pt x="208" y="822"/>
                </a:lnTo>
                <a:lnTo>
                  <a:pt x="212" y="816"/>
                </a:lnTo>
                <a:lnTo>
                  <a:pt x="212" y="810"/>
                </a:lnTo>
                <a:lnTo>
                  <a:pt x="205" y="804"/>
                </a:lnTo>
                <a:lnTo>
                  <a:pt x="201" y="800"/>
                </a:lnTo>
                <a:lnTo>
                  <a:pt x="199" y="795"/>
                </a:lnTo>
                <a:lnTo>
                  <a:pt x="199" y="790"/>
                </a:lnTo>
                <a:lnTo>
                  <a:pt x="194" y="785"/>
                </a:lnTo>
                <a:lnTo>
                  <a:pt x="189" y="781"/>
                </a:lnTo>
                <a:lnTo>
                  <a:pt x="186" y="776"/>
                </a:lnTo>
                <a:lnTo>
                  <a:pt x="182" y="773"/>
                </a:lnTo>
                <a:lnTo>
                  <a:pt x="179" y="767"/>
                </a:lnTo>
                <a:lnTo>
                  <a:pt x="177" y="762"/>
                </a:lnTo>
                <a:lnTo>
                  <a:pt x="175" y="757"/>
                </a:lnTo>
                <a:lnTo>
                  <a:pt x="174" y="754"/>
                </a:lnTo>
                <a:lnTo>
                  <a:pt x="172" y="752"/>
                </a:lnTo>
                <a:lnTo>
                  <a:pt x="170" y="747"/>
                </a:lnTo>
                <a:lnTo>
                  <a:pt x="168" y="742"/>
                </a:lnTo>
                <a:lnTo>
                  <a:pt x="168" y="740"/>
                </a:lnTo>
                <a:lnTo>
                  <a:pt x="167" y="736"/>
                </a:lnTo>
                <a:lnTo>
                  <a:pt x="167" y="731"/>
                </a:lnTo>
                <a:lnTo>
                  <a:pt x="165" y="726"/>
                </a:lnTo>
                <a:lnTo>
                  <a:pt x="165" y="719"/>
                </a:lnTo>
                <a:lnTo>
                  <a:pt x="165" y="714"/>
                </a:lnTo>
                <a:lnTo>
                  <a:pt x="163" y="707"/>
                </a:lnTo>
                <a:lnTo>
                  <a:pt x="163" y="702"/>
                </a:lnTo>
                <a:lnTo>
                  <a:pt x="162" y="697"/>
                </a:lnTo>
                <a:lnTo>
                  <a:pt x="158" y="693"/>
                </a:lnTo>
                <a:lnTo>
                  <a:pt x="153" y="693"/>
                </a:lnTo>
                <a:lnTo>
                  <a:pt x="148" y="695"/>
                </a:lnTo>
                <a:lnTo>
                  <a:pt x="144" y="695"/>
                </a:lnTo>
                <a:lnTo>
                  <a:pt x="139" y="693"/>
                </a:lnTo>
                <a:lnTo>
                  <a:pt x="139" y="688"/>
                </a:lnTo>
                <a:lnTo>
                  <a:pt x="141" y="683"/>
                </a:lnTo>
                <a:lnTo>
                  <a:pt x="143" y="678"/>
                </a:lnTo>
                <a:lnTo>
                  <a:pt x="148" y="674"/>
                </a:lnTo>
                <a:lnTo>
                  <a:pt x="153" y="674"/>
                </a:lnTo>
                <a:lnTo>
                  <a:pt x="156" y="678"/>
                </a:lnTo>
                <a:lnTo>
                  <a:pt x="162" y="676"/>
                </a:lnTo>
                <a:lnTo>
                  <a:pt x="167" y="671"/>
                </a:lnTo>
                <a:lnTo>
                  <a:pt x="170" y="668"/>
                </a:lnTo>
                <a:lnTo>
                  <a:pt x="174" y="662"/>
                </a:lnTo>
                <a:lnTo>
                  <a:pt x="177" y="657"/>
                </a:lnTo>
                <a:lnTo>
                  <a:pt x="182" y="655"/>
                </a:lnTo>
                <a:lnTo>
                  <a:pt x="187" y="654"/>
                </a:lnTo>
                <a:lnTo>
                  <a:pt x="191" y="655"/>
                </a:lnTo>
                <a:lnTo>
                  <a:pt x="196" y="655"/>
                </a:lnTo>
                <a:lnTo>
                  <a:pt x="201" y="650"/>
                </a:lnTo>
                <a:lnTo>
                  <a:pt x="206" y="649"/>
                </a:lnTo>
                <a:lnTo>
                  <a:pt x="212" y="649"/>
                </a:lnTo>
                <a:lnTo>
                  <a:pt x="215" y="650"/>
                </a:lnTo>
                <a:lnTo>
                  <a:pt x="224" y="650"/>
                </a:lnTo>
                <a:lnTo>
                  <a:pt x="229" y="652"/>
                </a:lnTo>
                <a:lnTo>
                  <a:pt x="234" y="650"/>
                </a:lnTo>
                <a:lnTo>
                  <a:pt x="237" y="649"/>
                </a:lnTo>
                <a:lnTo>
                  <a:pt x="241" y="645"/>
                </a:lnTo>
                <a:lnTo>
                  <a:pt x="242" y="642"/>
                </a:lnTo>
                <a:lnTo>
                  <a:pt x="248" y="640"/>
                </a:lnTo>
                <a:lnTo>
                  <a:pt x="253" y="640"/>
                </a:lnTo>
                <a:lnTo>
                  <a:pt x="258" y="637"/>
                </a:lnTo>
                <a:lnTo>
                  <a:pt x="260" y="635"/>
                </a:lnTo>
                <a:lnTo>
                  <a:pt x="261" y="630"/>
                </a:lnTo>
                <a:lnTo>
                  <a:pt x="265" y="626"/>
                </a:lnTo>
                <a:lnTo>
                  <a:pt x="270" y="626"/>
                </a:lnTo>
                <a:lnTo>
                  <a:pt x="272" y="621"/>
                </a:lnTo>
                <a:lnTo>
                  <a:pt x="272" y="614"/>
                </a:lnTo>
                <a:lnTo>
                  <a:pt x="273" y="609"/>
                </a:lnTo>
                <a:lnTo>
                  <a:pt x="275" y="606"/>
                </a:lnTo>
                <a:lnTo>
                  <a:pt x="279" y="602"/>
                </a:lnTo>
                <a:lnTo>
                  <a:pt x="282" y="600"/>
                </a:lnTo>
                <a:lnTo>
                  <a:pt x="286" y="597"/>
                </a:lnTo>
                <a:lnTo>
                  <a:pt x="289" y="594"/>
                </a:lnTo>
                <a:lnTo>
                  <a:pt x="291" y="590"/>
                </a:lnTo>
                <a:lnTo>
                  <a:pt x="294" y="587"/>
                </a:lnTo>
                <a:lnTo>
                  <a:pt x="298" y="583"/>
                </a:lnTo>
                <a:lnTo>
                  <a:pt x="299" y="580"/>
                </a:lnTo>
                <a:lnTo>
                  <a:pt x="304" y="580"/>
                </a:lnTo>
                <a:lnTo>
                  <a:pt x="308" y="580"/>
                </a:lnTo>
                <a:lnTo>
                  <a:pt x="311" y="576"/>
                </a:lnTo>
                <a:lnTo>
                  <a:pt x="311" y="571"/>
                </a:lnTo>
                <a:lnTo>
                  <a:pt x="315" y="568"/>
                </a:lnTo>
                <a:lnTo>
                  <a:pt x="318" y="566"/>
                </a:lnTo>
                <a:lnTo>
                  <a:pt x="323" y="564"/>
                </a:lnTo>
                <a:lnTo>
                  <a:pt x="327" y="561"/>
                </a:lnTo>
                <a:lnTo>
                  <a:pt x="330" y="559"/>
                </a:lnTo>
                <a:lnTo>
                  <a:pt x="334" y="556"/>
                </a:lnTo>
                <a:lnTo>
                  <a:pt x="337" y="552"/>
                </a:lnTo>
                <a:lnTo>
                  <a:pt x="339" y="549"/>
                </a:lnTo>
                <a:lnTo>
                  <a:pt x="342" y="545"/>
                </a:lnTo>
                <a:lnTo>
                  <a:pt x="344" y="540"/>
                </a:lnTo>
                <a:lnTo>
                  <a:pt x="341" y="537"/>
                </a:lnTo>
                <a:lnTo>
                  <a:pt x="337" y="535"/>
                </a:lnTo>
                <a:lnTo>
                  <a:pt x="335" y="530"/>
                </a:lnTo>
                <a:lnTo>
                  <a:pt x="335" y="525"/>
                </a:lnTo>
                <a:lnTo>
                  <a:pt x="335" y="519"/>
                </a:lnTo>
                <a:lnTo>
                  <a:pt x="330" y="519"/>
                </a:lnTo>
                <a:lnTo>
                  <a:pt x="325" y="518"/>
                </a:lnTo>
                <a:lnTo>
                  <a:pt x="318" y="513"/>
                </a:lnTo>
                <a:lnTo>
                  <a:pt x="316" y="509"/>
                </a:lnTo>
                <a:lnTo>
                  <a:pt x="313" y="506"/>
                </a:lnTo>
                <a:lnTo>
                  <a:pt x="313" y="501"/>
                </a:lnTo>
                <a:lnTo>
                  <a:pt x="315" y="495"/>
                </a:lnTo>
                <a:lnTo>
                  <a:pt x="311" y="492"/>
                </a:lnTo>
                <a:lnTo>
                  <a:pt x="308" y="488"/>
                </a:lnTo>
                <a:lnTo>
                  <a:pt x="304" y="487"/>
                </a:lnTo>
                <a:lnTo>
                  <a:pt x="301" y="483"/>
                </a:lnTo>
                <a:lnTo>
                  <a:pt x="298" y="480"/>
                </a:lnTo>
                <a:lnTo>
                  <a:pt x="296" y="476"/>
                </a:lnTo>
                <a:lnTo>
                  <a:pt x="292" y="473"/>
                </a:lnTo>
                <a:lnTo>
                  <a:pt x="289" y="471"/>
                </a:lnTo>
                <a:lnTo>
                  <a:pt x="286" y="468"/>
                </a:lnTo>
                <a:lnTo>
                  <a:pt x="282" y="464"/>
                </a:lnTo>
                <a:lnTo>
                  <a:pt x="282" y="459"/>
                </a:lnTo>
                <a:lnTo>
                  <a:pt x="282" y="454"/>
                </a:lnTo>
                <a:lnTo>
                  <a:pt x="279" y="451"/>
                </a:lnTo>
                <a:lnTo>
                  <a:pt x="277" y="445"/>
                </a:lnTo>
                <a:lnTo>
                  <a:pt x="273" y="442"/>
                </a:lnTo>
                <a:lnTo>
                  <a:pt x="272" y="439"/>
                </a:lnTo>
                <a:lnTo>
                  <a:pt x="272" y="433"/>
                </a:lnTo>
                <a:lnTo>
                  <a:pt x="272" y="427"/>
                </a:lnTo>
                <a:lnTo>
                  <a:pt x="273" y="420"/>
                </a:lnTo>
                <a:lnTo>
                  <a:pt x="273" y="414"/>
                </a:lnTo>
                <a:lnTo>
                  <a:pt x="275" y="409"/>
                </a:lnTo>
                <a:lnTo>
                  <a:pt x="277" y="404"/>
                </a:lnTo>
                <a:lnTo>
                  <a:pt x="279" y="401"/>
                </a:lnTo>
                <a:lnTo>
                  <a:pt x="280" y="394"/>
                </a:lnTo>
                <a:lnTo>
                  <a:pt x="279" y="389"/>
                </a:lnTo>
                <a:lnTo>
                  <a:pt x="277" y="385"/>
                </a:lnTo>
                <a:lnTo>
                  <a:pt x="272" y="383"/>
                </a:lnTo>
                <a:lnTo>
                  <a:pt x="268" y="380"/>
                </a:lnTo>
                <a:lnTo>
                  <a:pt x="263" y="378"/>
                </a:lnTo>
                <a:lnTo>
                  <a:pt x="260" y="375"/>
                </a:lnTo>
                <a:lnTo>
                  <a:pt x="256" y="370"/>
                </a:lnTo>
                <a:lnTo>
                  <a:pt x="253" y="366"/>
                </a:lnTo>
                <a:lnTo>
                  <a:pt x="248" y="363"/>
                </a:lnTo>
                <a:lnTo>
                  <a:pt x="244" y="365"/>
                </a:lnTo>
                <a:lnTo>
                  <a:pt x="239" y="365"/>
                </a:lnTo>
                <a:lnTo>
                  <a:pt x="236" y="361"/>
                </a:lnTo>
                <a:lnTo>
                  <a:pt x="232" y="356"/>
                </a:lnTo>
                <a:lnTo>
                  <a:pt x="230" y="353"/>
                </a:lnTo>
                <a:lnTo>
                  <a:pt x="229" y="347"/>
                </a:lnTo>
                <a:lnTo>
                  <a:pt x="225" y="342"/>
                </a:lnTo>
                <a:lnTo>
                  <a:pt x="220" y="340"/>
                </a:lnTo>
                <a:lnTo>
                  <a:pt x="215" y="339"/>
                </a:lnTo>
                <a:lnTo>
                  <a:pt x="212" y="337"/>
                </a:lnTo>
                <a:lnTo>
                  <a:pt x="208" y="332"/>
                </a:lnTo>
                <a:lnTo>
                  <a:pt x="205" y="330"/>
                </a:lnTo>
                <a:lnTo>
                  <a:pt x="199" y="330"/>
                </a:lnTo>
                <a:lnTo>
                  <a:pt x="194" y="330"/>
                </a:lnTo>
                <a:lnTo>
                  <a:pt x="191" y="328"/>
                </a:lnTo>
                <a:lnTo>
                  <a:pt x="186" y="325"/>
                </a:lnTo>
                <a:lnTo>
                  <a:pt x="182" y="323"/>
                </a:lnTo>
                <a:lnTo>
                  <a:pt x="177" y="322"/>
                </a:lnTo>
                <a:lnTo>
                  <a:pt x="172" y="316"/>
                </a:lnTo>
                <a:lnTo>
                  <a:pt x="172" y="311"/>
                </a:lnTo>
                <a:lnTo>
                  <a:pt x="174" y="306"/>
                </a:lnTo>
                <a:lnTo>
                  <a:pt x="174" y="303"/>
                </a:lnTo>
                <a:lnTo>
                  <a:pt x="175" y="297"/>
                </a:lnTo>
                <a:lnTo>
                  <a:pt x="175" y="294"/>
                </a:lnTo>
                <a:lnTo>
                  <a:pt x="175" y="289"/>
                </a:lnTo>
                <a:lnTo>
                  <a:pt x="175" y="287"/>
                </a:lnTo>
                <a:lnTo>
                  <a:pt x="175" y="284"/>
                </a:lnTo>
                <a:lnTo>
                  <a:pt x="179" y="278"/>
                </a:lnTo>
                <a:lnTo>
                  <a:pt x="181" y="275"/>
                </a:lnTo>
                <a:lnTo>
                  <a:pt x="184" y="270"/>
                </a:lnTo>
                <a:lnTo>
                  <a:pt x="186" y="266"/>
                </a:lnTo>
                <a:lnTo>
                  <a:pt x="187" y="261"/>
                </a:lnTo>
                <a:lnTo>
                  <a:pt x="189" y="256"/>
                </a:lnTo>
                <a:lnTo>
                  <a:pt x="193" y="251"/>
                </a:lnTo>
                <a:lnTo>
                  <a:pt x="198" y="249"/>
                </a:lnTo>
                <a:lnTo>
                  <a:pt x="201" y="247"/>
                </a:lnTo>
                <a:lnTo>
                  <a:pt x="203" y="242"/>
                </a:lnTo>
                <a:lnTo>
                  <a:pt x="201" y="239"/>
                </a:lnTo>
                <a:lnTo>
                  <a:pt x="199" y="234"/>
                </a:lnTo>
                <a:lnTo>
                  <a:pt x="198" y="230"/>
                </a:lnTo>
                <a:lnTo>
                  <a:pt x="196" y="225"/>
                </a:lnTo>
                <a:lnTo>
                  <a:pt x="194" y="220"/>
                </a:lnTo>
                <a:lnTo>
                  <a:pt x="191" y="217"/>
                </a:lnTo>
                <a:lnTo>
                  <a:pt x="191" y="211"/>
                </a:lnTo>
                <a:lnTo>
                  <a:pt x="189" y="206"/>
                </a:lnTo>
                <a:lnTo>
                  <a:pt x="186" y="204"/>
                </a:lnTo>
                <a:lnTo>
                  <a:pt x="181" y="204"/>
                </a:lnTo>
                <a:lnTo>
                  <a:pt x="177" y="203"/>
                </a:lnTo>
                <a:lnTo>
                  <a:pt x="172" y="201"/>
                </a:lnTo>
                <a:lnTo>
                  <a:pt x="167" y="198"/>
                </a:lnTo>
                <a:lnTo>
                  <a:pt x="163" y="196"/>
                </a:lnTo>
                <a:lnTo>
                  <a:pt x="158" y="191"/>
                </a:lnTo>
                <a:lnTo>
                  <a:pt x="155" y="186"/>
                </a:lnTo>
                <a:lnTo>
                  <a:pt x="153" y="180"/>
                </a:lnTo>
                <a:lnTo>
                  <a:pt x="151" y="177"/>
                </a:lnTo>
                <a:lnTo>
                  <a:pt x="148" y="172"/>
                </a:lnTo>
                <a:lnTo>
                  <a:pt x="143" y="168"/>
                </a:lnTo>
                <a:lnTo>
                  <a:pt x="139" y="167"/>
                </a:lnTo>
                <a:lnTo>
                  <a:pt x="134" y="165"/>
                </a:lnTo>
                <a:lnTo>
                  <a:pt x="131" y="160"/>
                </a:lnTo>
                <a:lnTo>
                  <a:pt x="129" y="156"/>
                </a:lnTo>
                <a:lnTo>
                  <a:pt x="127" y="151"/>
                </a:lnTo>
                <a:lnTo>
                  <a:pt x="125" y="146"/>
                </a:lnTo>
                <a:lnTo>
                  <a:pt x="127" y="141"/>
                </a:lnTo>
                <a:lnTo>
                  <a:pt x="132" y="139"/>
                </a:lnTo>
                <a:lnTo>
                  <a:pt x="132" y="137"/>
                </a:lnTo>
                <a:lnTo>
                  <a:pt x="132" y="136"/>
                </a:lnTo>
                <a:lnTo>
                  <a:pt x="132" y="130"/>
                </a:lnTo>
                <a:lnTo>
                  <a:pt x="131" y="125"/>
                </a:lnTo>
                <a:lnTo>
                  <a:pt x="131" y="120"/>
                </a:lnTo>
                <a:lnTo>
                  <a:pt x="127" y="117"/>
                </a:lnTo>
                <a:lnTo>
                  <a:pt x="124" y="113"/>
                </a:lnTo>
                <a:lnTo>
                  <a:pt x="122" y="110"/>
                </a:lnTo>
                <a:lnTo>
                  <a:pt x="120" y="106"/>
                </a:lnTo>
                <a:lnTo>
                  <a:pt x="115" y="106"/>
                </a:lnTo>
                <a:lnTo>
                  <a:pt x="110" y="106"/>
                </a:lnTo>
                <a:lnTo>
                  <a:pt x="105" y="106"/>
                </a:lnTo>
                <a:lnTo>
                  <a:pt x="101" y="103"/>
                </a:lnTo>
                <a:lnTo>
                  <a:pt x="96" y="103"/>
                </a:lnTo>
                <a:lnTo>
                  <a:pt x="93" y="105"/>
                </a:lnTo>
                <a:lnTo>
                  <a:pt x="88" y="105"/>
                </a:lnTo>
                <a:lnTo>
                  <a:pt x="84" y="101"/>
                </a:lnTo>
                <a:lnTo>
                  <a:pt x="79" y="99"/>
                </a:lnTo>
                <a:lnTo>
                  <a:pt x="77" y="105"/>
                </a:lnTo>
                <a:lnTo>
                  <a:pt x="76" y="110"/>
                </a:lnTo>
                <a:lnTo>
                  <a:pt x="76" y="117"/>
                </a:lnTo>
                <a:lnTo>
                  <a:pt x="76" y="124"/>
                </a:lnTo>
                <a:lnTo>
                  <a:pt x="76" y="129"/>
                </a:lnTo>
                <a:lnTo>
                  <a:pt x="74" y="134"/>
                </a:lnTo>
                <a:lnTo>
                  <a:pt x="69" y="134"/>
                </a:lnTo>
                <a:lnTo>
                  <a:pt x="64" y="132"/>
                </a:lnTo>
                <a:lnTo>
                  <a:pt x="62" y="129"/>
                </a:lnTo>
                <a:lnTo>
                  <a:pt x="60" y="124"/>
                </a:lnTo>
                <a:lnTo>
                  <a:pt x="58" y="120"/>
                </a:lnTo>
                <a:lnTo>
                  <a:pt x="57" y="117"/>
                </a:lnTo>
                <a:lnTo>
                  <a:pt x="53" y="111"/>
                </a:lnTo>
                <a:lnTo>
                  <a:pt x="48" y="111"/>
                </a:lnTo>
                <a:lnTo>
                  <a:pt x="45" y="113"/>
                </a:lnTo>
                <a:lnTo>
                  <a:pt x="41" y="117"/>
                </a:lnTo>
                <a:lnTo>
                  <a:pt x="38" y="120"/>
                </a:lnTo>
                <a:lnTo>
                  <a:pt x="33" y="120"/>
                </a:lnTo>
                <a:lnTo>
                  <a:pt x="26" y="115"/>
                </a:lnTo>
                <a:lnTo>
                  <a:pt x="24" y="113"/>
                </a:lnTo>
                <a:lnTo>
                  <a:pt x="26" y="111"/>
                </a:lnTo>
                <a:lnTo>
                  <a:pt x="26" y="108"/>
                </a:lnTo>
                <a:lnTo>
                  <a:pt x="26" y="106"/>
                </a:lnTo>
                <a:lnTo>
                  <a:pt x="26" y="105"/>
                </a:lnTo>
                <a:lnTo>
                  <a:pt x="26" y="103"/>
                </a:lnTo>
                <a:lnTo>
                  <a:pt x="26" y="101"/>
                </a:lnTo>
                <a:lnTo>
                  <a:pt x="26" y="98"/>
                </a:lnTo>
                <a:lnTo>
                  <a:pt x="26" y="94"/>
                </a:lnTo>
                <a:lnTo>
                  <a:pt x="26" y="91"/>
                </a:lnTo>
                <a:lnTo>
                  <a:pt x="24" y="89"/>
                </a:lnTo>
                <a:lnTo>
                  <a:pt x="24" y="87"/>
                </a:lnTo>
                <a:lnTo>
                  <a:pt x="26" y="84"/>
                </a:lnTo>
                <a:lnTo>
                  <a:pt x="27" y="79"/>
                </a:lnTo>
                <a:lnTo>
                  <a:pt x="29" y="75"/>
                </a:lnTo>
                <a:lnTo>
                  <a:pt x="33" y="70"/>
                </a:lnTo>
                <a:lnTo>
                  <a:pt x="34" y="67"/>
                </a:lnTo>
                <a:lnTo>
                  <a:pt x="33" y="62"/>
                </a:lnTo>
                <a:lnTo>
                  <a:pt x="31" y="60"/>
                </a:lnTo>
                <a:lnTo>
                  <a:pt x="29" y="58"/>
                </a:lnTo>
                <a:lnTo>
                  <a:pt x="26" y="58"/>
                </a:lnTo>
                <a:lnTo>
                  <a:pt x="24" y="58"/>
                </a:lnTo>
                <a:lnTo>
                  <a:pt x="20" y="55"/>
                </a:lnTo>
                <a:lnTo>
                  <a:pt x="19" y="51"/>
                </a:lnTo>
                <a:lnTo>
                  <a:pt x="17" y="50"/>
                </a:lnTo>
                <a:lnTo>
                  <a:pt x="15" y="50"/>
                </a:lnTo>
                <a:lnTo>
                  <a:pt x="14" y="51"/>
                </a:lnTo>
                <a:lnTo>
                  <a:pt x="12" y="53"/>
                </a:lnTo>
                <a:lnTo>
                  <a:pt x="10" y="53"/>
                </a:lnTo>
                <a:lnTo>
                  <a:pt x="8" y="55"/>
                </a:lnTo>
                <a:lnTo>
                  <a:pt x="5" y="55"/>
                </a:lnTo>
                <a:lnTo>
                  <a:pt x="3" y="53"/>
                </a:lnTo>
                <a:lnTo>
                  <a:pt x="2" y="50"/>
                </a:lnTo>
                <a:lnTo>
                  <a:pt x="2" y="48"/>
                </a:lnTo>
                <a:lnTo>
                  <a:pt x="2" y="44"/>
                </a:lnTo>
                <a:lnTo>
                  <a:pt x="2" y="43"/>
                </a:lnTo>
                <a:lnTo>
                  <a:pt x="0" y="39"/>
                </a:lnTo>
                <a:lnTo>
                  <a:pt x="0" y="37"/>
                </a:lnTo>
                <a:lnTo>
                  <a:pt x="2" y="34"/>
                </a:lnTo>
                <a:lnTo>
                  <a:pt x="0" y="32"/>
                </a:lnTo>
                <a:lnTo>
                  <a:pt x="0" y="31"/>
                </a:lnTo>
                <a:lnTo>
                  <a:pt x="0" y="27"/>
                </a:lnTo>
                <a:lnTo>
                  <a:pt x="0" y="25"/>
                </a:lnTo>
                <a:lnTo>
                  <a:pt x="0" y="24"/>
                </a:lnTo>
                <a:lnTo>
                  <a:pt x="3" y="20"/>
                </a:lnTo>
                <a:lnTo>
                  <a:pt x="7" y="15"/>
                </a:lnTo>
                <a:lnTo>
                  <a:pt x="26" y="0"/>
                </a:lnTo>
                <a:lnTo>
                  <a:pt x="27" y="0"/>
                </a:lnTo>
                <a:lnTo>
                  <a:pt x="31" y="3"/>
                </a:lnTo>
                <a:lnTo>
                  <a:pt x="38" y="17"/>
                </a:lnTo>
                <a:lnTo>
                  <a:pt x="45" y="20"/>
                </a:lnTo>
                <a:close/>
              </a:path>
            </a:pathLst>
          </a:custGeom>
          <a:solidFill>
            <a:schemeClr val="tx2"/>
          </a:solidFill>
          <a:ln>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27" name="Freeform 14"/>
          <p:cNvSpPr>
            <a:spLocks/>
          </p:cNvSpPr>
          <p:nvPr/>
        </p:nvSpPr>
        <p:spPr bwMode="auto">
          <a:xfrm>
            <a:off x="6673063" y="3602663"/>
            <a:ext cx="1337424" cy="2911592"/>
          </a:xfrm>
          <a:custGeom>
            <a:avLst/>
            <a:gdLst>
              <a:gd name="T0" fmla="*/ 382 w 757"/>
              <a:gd name="T1" fmla="*/ 86 h 1648"/>
              <a:gd name="T2" fmla="*/ 513 w 757"/>
              <a:gd name="T3" fmla="*/ 246 h 1648"/>
              <a:gd name="T4" fmla="*/ 621 w 757"/>
              <a:gd name="T5" fmla="*/ 393 h 1648"/>
              <a:gd name="T6" fmla="*/ 735 w 757"/>
              <a:gd name="T7" fmla="*/ 530 h 1648"/>
              <a:gd name="T8" fmla="*/ 745 w 757"/>
              <a:gd name="T9" fmla="*/ 658 h 1648"/>
              <a:gd name="T10" fmla="*/ 711 w 757"/>
              <a:gd name="T11" fmla="*/ 794 h 1648"/>
              <a:gd name="T12" fmla="*/ 726 w 757"/>
              <a:gd name="T13" fmla="*/ 928 h 1648"/>
              <a:gd name="T14" fmla="*/ 714 w 757"/>
              <a:gd name="T15" fmla="*/ 1092 h 1648"/>
              <a:gd name="T16" fmla="*/ 695 w 757"/>
              <a:gd name="T17" fmla="*/ 1162 h 1648"/>
              <a:gd name="T18" fmla="*/ 656 w 757"/>
              <a:gd name="T19" fmla="*/ 1185 h 1648"/>
              <a:gd name="T20" fmla="*/ 607 w 757"/>
              <a:gd name="T21" fmla="*/ 1197 h 1648"/>
              <a:gd name="T22" fmla="*/ 566 w 757"/>
              <a:gd name="T23" fmla="*/ 1203 h 1648"/>
              <a:gd name="T24" fmla="*/ 520 w 757"/>
              <a:gd name="T25" fmla="*/ 1193 h 1648"/>
              <a:gd name="T26" fmla="*/ 483 w 757"/>
              <a:gd name="T27" fmla="*/ 1226 h 1648"/>
              <a:gd name="T28" fmla="*/ 463 w 757"/>
              <a:gd name="T29" fmla="*/ 1271 h 1648"/>
              <a:gd name="T30" fmla="*/ 454 w 757"/>
              <a:gd name="T31" fmla="*/ 1315 h 1648"/>
              <a:gd name="T32" fmla="*/ 432 w 757"/>
              <a:gd name="T33" fmla="*/ 1358 h 1648"/>
              <a:gd name="T34" fmla="*/ 404 w 757"/>
              <a:gd name="T35" fmla="*/ 1389 h 1648"/>
              <a:gd name="T36" fmla="*/ 435 w 757"/>
              <a:gd name="T37" fmla="*/ 1424 h 1648"/>
              <a:gd name="T38" fmla="*/ 465 w 757"/>
              <a:gd name="T39" fmla="*/ 1462 h 1648"/>
              <a:gd name="T40" fmla="*/ 478 w 757"/>
              <a:gd name="T41" fmla="*/ 1508 h 1648"/>
              <a:gd name="T42" fmla="*/ 465 w 757"/>
              <a:gd name="T43" fmla="*/ 1560 h 1648"/>
              <a:gd name="T44" fmla="*/ 473 w 757"/>
              <a:gd name="T45" fmla="*/ 1599 h 1648"/>
              <a:gd name="T46" fmla="*/ 470 w 757"/>
              <a:gd name="T47" fmla="*/ 1648 h 1648"/>
              <a:gd name="T48" fmla="*/ 368 w 757"/>
              <a:gd name="T49" fmla="*/ 1611 h 1648"/>
              <a:gd name="T50" fmla="*/ 403 w 757"/>
              <a:gd name="T51" fmla="*/ 1544 h 1648"/>
              <a:gd name="T52" fmla="*/ 341 w 757"/>
              <a:gd name="T53" fmla="*/ 1494 h 1648"/>
              <a:gd name="T54" fmla="*/ 275 w 757"/>
              <a:gd name="T55" fmla="*/ 1439 h 1648"/>
              <a:gd name="T56" fmla="*/ 217 w 757"/>
              <a:gd name="T57" fmla="*/ 1365 h 1648"/>
              <a:gd name="T58" fmla="*/ 151 w 757"/>
              <a:gd name="T59" fmla="*/ 1298 h 1648"/>
              <a:gd name="T60" fmla="*/ 84 w 757"/>
              <a:gd name="T61" fmla="*/ 1252 h 1648"/>
              <a:gd name="T62" fmla="*/ 76 w 757"/>
              <a:gd name="T63" fmla="*/ 1155 h 1648"/>
              <a:gd name="T64" fmla="*/ 3 w 757"/>
              <a:gd name="T65" fmla="*/ 1092 h 1648"/>
              <a:gd name="T66" fmla="*/ 53 w 757"/>
              <a:gd name="T67" fmla="*/ 1014 h 1648"/>
              <a:gd name="T68" fmla="*/ 82 w 757"/>
              <a:gd name="T69" fmla="*/ 914 h 1648"/>
              <a:gd name="T70" fmla="*/ 124 w 757"/>
              <a:gd name="T71" fmla="*/ 839 h 1648"/>
              <a:gd name="T72" fmla="*/ 169 w 757"/>
              <a:gd name="T73" fmla="*/ 782 h 1648"/>
              <a:gd name="T74" fmla="*/ 187 w 757"/>
              <a:gd name="T75" fmla="*/ 785 h 1648"/>
              <a:gd name="T76" fmla="*/ 205 w 757"/>
              <a:gd name="T77" fmla="*/ 789 h 1648"/>
              <a:gd name="T78" fmla="*/ 230 w 757"/>
              <a:gd name="T79" fmla="*/ 790 h 1648"/>
              <a:gd name="T80" fmla="*/ 251 w 757"/>
              <a:gd name="T81" fmla="*/ 801 h 1648"/>
              <a:gd name="T82" fmla="*/ 253 w 757"/>
              <a:gd name="T83" fmla="*/ 823 h 1648"/>
              <a:gd name="T84" fmla="*/ 261 w 757"/>
              <a:gd name="T85" fmla="*/ 818 h 1648"/>
              <a:gd name="T86" fmla="*/ 263 w 757"/>
              <a:gd name="T87" fmla="*/ 797 h 1648"/>
              <a:gd name="T88" fmla="*/ 270 w 757"/>
              <a:gd name="T89" fmla="*/ 780 h 1648"/>
              <a:gd name="T90" fmla="*/ 277 w 757"/>
              <a:gd name="T91" fmla="*/ 751 h 1648"/>
              <a:gd name="T92" fmla="*/ 286 w 757"/>
              <a:gd name="T93" fmla="*/ 721 h 1648"/>
              <a:gd name="T94" fmla="*/ 294 w 757"/>
              <a:gd name="T95" fmla="*/ 690 h 1648"/>
              <a:gd name="T96" fmla="*/ 291 w 757"/>
              <a:gd name="T97" fmla="*/ 663 h 1648"/>
              <a:gd name="T98" fmla="*/ 303 w 757"/>
              <a:gd name="T99" fmla="*/ 637 h 1648"/>
              <a:gd name="T100" fmla="*/ 317 w 757"/>
              <a:gd name="T101" fmla="*/ 616 h 1648"/>
              <a:gd name="T102" fmla="*/ 322 w 757"/>
              <a:gd name="T103" fmla="*/ 606 h 1648"/>
              <a:gd name="T104" fmla="*/ 327 w 757"/>
              <a:gd name="T105" fmla="*/ 582 h 1648"/>
              <a:gd name="T106" fmla="*/ 306 w 757"/>
              <a:gd name="T107" fmla="*/ 565 h 1648"/>
              <a:gd name="T108" fmla="*/ 298 w 757"/>
              <a:gd name="T109" fmla="*/ 544 h 1648"/>
              <a:gd name="T110" fmla="*/ 275 w 757"/>
              <a:gd name="T111" fmla="*/ 523 h 1648"/>
              <a:gd name="T112" fmla="*/ 258 w 757"/>
              <a:gd name="T113" fmla="*/ 505 h 1648"/>
              <a:gd name="T114" fmla="*/ 239 w 757"/>
              <a:gd name="T115" fmla="*/ 487 h 1648"/>
              <a:gd name="T116" fmla="*/ 244 w 757"/>
              <a:gd name="T117" fmla="*/ 460 h 1648"/>
              <a:gd name="T118" fmla="*/ 224 w 757"/>
              <a:gd name="T119" fmla="*/ 444 h 1648"/>
              <a:gd name="T120" fmla="*/ 225 w 757"/>
              <a:gd name="T121" fmla="*/ 417 h 1648"/>
              <a:gd name="T122" fmla="*/ 215 w 757"/>
              <a:gd name="T123" fmla="*/ 389 h 1648"/>
              <a:gd name="T124" fmla="*/ 222 w 757"/>
              <a:gd name="T125" fmla="*/ 363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7" h="1648">
                <a:moveTo>
                  <a:pt x="239" y="0"/>
                </a:moveTo>
                <a:lnTo>
                  <a:pt x="244" y="0"/>
                </a:lnTo>
                <a:lnTo>
                  <a:pt x="251" y="0"/>
                </a:lnTo>
                <a:lnTo>
                  <a:pt x="256" y="0"/>
                </a:lnTo>
                <a:lnTo>
                  <a:pt x="263" y="0"/>
                </a:lnTo>
                <a:lnTo>
                  <a:pt x="268" y="2"/>
                </a:lnTo>
                <a:lnTo>
                  <a:pt x="279" y="5"/>
                </a:lnTo>
                <a:lnTo>
                  <a:pt x="284" y="7"/>
                </a:lnTo>
                <a:lnTo>
                  <a:pt x="294" y="12"/>
                </a:lnTo>
                <a:lnTo>
                  <a:pt x="301" y="17"/>
                </a:lnTo>
                <a:lnTo>
                  <a:pt x="308" y="24"/>
                </a:lnTo>
                <a:lnTo>
                  <a:pt x="317" y="31"/>
                </a:lnTo>
                <a:lnTo>
                  <a:pt x="323" y="36"/>
                </a:lnTo>
                <a:lnTo>
                  <a:pt x="332" y="43"/>
                </a:lnTo>
                <a:lnTo>
                  <a:pt x="339" y="50"/>
                </a:lnTo>
                <a:lnTo>
                  <a:pt x="346" y="55"/>
                </a:lnTo>
                <a:lnTo>
                  <a:pt x="354" y="62"/>
                </a:lnTo>
                <a:lnTo>
                  <a:pt x="361" y="69"/>
                </a:lnTo>
                <a:lnTo>
                  <a:pt x="368" y="74"/>
                </a:lnTo>
                <a:lnTo>
                  <a:pt x="377" y="81"/>
                </a:lnTo>
                <a:lnTo>
                  <a:pt x="382" y="86"/>
                </a:lnTo>
                <a:lnTo>
                  <a:pt x="389" y="95"/>
                </a:lnTo>
                <a:lnTo>
                  <a:pt x="394" y="103"/>
                </a:lnTo>
                <a:lnTo>
                  <a:pt x="399" y="110"/>
                </a:lnTo>
                <a:lnTo>
                  <a:pt x="406" y="119"/>
                </a:lnTo>
                <a:lnTo>
                  <a:pt x="411" y="128"/>
                </a:lnTo>
                <a:lnTo>
                  <a:pt x="416" y="136"/>
                </a:lnTo>
                <a:lnTo>
                  <a:pt x="423" y="145"/>
                </a:lnTo>
                <a:lnTo>
                  <a:pt x="428" y="152"/>
                </a:lnTo>
                <a:lnTo>
                  <a:pt x="432" y="157"/>
                </a:lnTo>
                <a:lnTo>
                  <a:pt x="440" y="165"/>
                </a:lnTo>
                <a:lnTo>
                  <a:pt x="447" y="174"/>
                </a:lnTo>
                <a:lnTo>
                  <a:pt x="454" y="181"/>
                </a:lnTo>
                <a:lnTo>
                  <a:pt x="461" y="190"/>
                </a:lnTo>
                <a:lnTo>
                  <a:pt x="470" y="198"/>
                </a:lnTo>
                <a:lnTo>
                  <a:pt x="477" y="207"/>
                </a:lnTo>
                <a:lnTo>
                  <a:pt x="483" y="214"/>
                </a:lnTo>
                <a:lnTo>
                  <a:pt x="492" y="222"/>
                </a:lnTo>
                <a:lnTo>
                  <a:pt x="497" y="227"/>
                </a:lnTo>
                <a:lnTo>
                  <a:pt x="499" y="231"/>
                </a:lnTo>
                <a:lnTo>
                  <a:pt x="506" y="238"/>
                </a:lnTo>
                <a:lnTo>
                  <a:pt x="513" y="246"/>
                </a:lnTo>
                <a:lnTo>
                  <a:pt x="521" y="255"/>
                </a:lnTo>
                <a:lnTo>
                  <a:pt x="528" y="262"/>
                </a:lnTo>
                <a:lnTo>
                  <a:pt x="535" y="270"/>
                </a:lnTo>
                <a:lnTo>
                  <a:pt x="544" y="279"/>
                </a:lnTo>
                <a:lnTo>
                  <a:pt x="551" y="286"/>
                </a:lnTo>
                <a:lnTo>
                  <a:pt x="557" y="295"/>
                </a:lnTo>
                <a:lnTo>
                  <a:pt x="561" y="298"/>
                </a:lnTo>
                <a:lnTo>
                  <a:pt x="564" y="307"/>
                </a:lnTo>
                <a:lnTo>
                  <a:pt x="566" y="310"/>
                </a:lnTo>
                <a:lnTo>
                  <a:pt x="568" y="315"/>
                </a:lnTo>
                <a:lnTo>
                  <a:pt x="571" y="322"/>
                </a:lnTo>
                <a:lnTo>
                  <a:pt x="575" y="331"/>
                </a:lnTo>
                <a:lnTo>
                  <a:pt x="578" y="339"/>
                </a:lnTo>
                <a:lnTo>
                  <a:pt x="580" y="341"/>
                </a:lnTo>
                <a:lnTo>
                  <a:pt x="585" y="350"/>
                </a:lnTo>
                <a:lnTo>
                  <a:pt x="594" y="358"/>
                </a:lnTo>
                <a:lnTo>
                  <a:pt x="599" y="367"/>
                </a:lnTo>
                <a:lnTo>
                  <a:pt x="607" y="375"/>
                </a:lnTo>
                <a:lnTo>
                  <a:pt x="614" y="384"/>
                </a:lnTo>
                <a:lnTo>
                  <a:pt x="619" y="391"/>
                </a:lnTo>
                <a:lnTo>
                  <a:pt x="621" y="393"/>
                </a:lnTo>
                <a:lnTo>
                  <a:pt x="628" y="400"/>
                </a:lnTo>
                <a:lnTo>
                  <a:pt x="635" y="408"/>
                </a:lnTo>
                <a:lnTo>
                  <a:pt x="642" y="417"/>
                </a:lnTo>
                <a:lnTo>
                  <a:pt x="649" y="425"/>
                </a:lnTo>
                <a:lnTo>
                  <a:pt x="656" y="434"/>
                </a:lnTo>
                <a:lnTo>
                  <a:pt x="662" y="443"/>
                </a:lnTo>
                <a:lnTo>
                  <a:pt x="669" y="451"/>
                </a:lnTo>
                <a:lnTo>
                  <a:pt x="673" y="455"/>
                </a:lnTo>
                <a:lnTo>
                  <a:pt x="676" y="460"/>
                </a:lnTo>
                <a:lnTo>
                  <a:pt x="683" y="467"/>
                </a:lnTo>
                <a:lnTo>
                  <a:pt x="685" y="470"/>
                </a:lnTo>
                <a:lnTo>
                  <a:pt x="690" y="475"/>
                </a:lnTo>
                <a:lnTo>
                  <a:pt x="692" y="477"/>
                </a:lnTo>
                <a:lnTo>
                  <a:pt x="697" y="484"/>
                </a:lnTo>
                <a:lnTo>
                  <a:pt x="704" y="492"/>
                </a:lnTo>
                <a:lnTo>
                  <a:pt x="711" y="501"/>
                </a:lnTo>
                <a:lnTo>
                  <a:pt x="712" y="503"/>
                </a:lnTo>
                <a:lnTo>
                  <a:pt x="719" y="510"/>
                </a:lnTo>
                <a:lnTo>
                  <a:pt x="728" y="517"/>
                </a:lnTo>
                <a:lnTo>
                  <a:pt x="735" y="523"/>
                </a:lnTo>
                <a:lnTo>
                  <a:pt x="735" y="530"/>
                </a:lnTo>
                <a:lnTo>
                  <a:pt x="735" y="544"/>
                </a:lnTo>
                <a:lnTo>
                  <a:pt x="735" y="549"/>
                </a:lnTo>
                <a:lnTo>
                  <a:pt x="735" y="553"/>
                </a:lnTo>
                <a:lnTo>
                  <a:pt x="735" y="563"/>
                </a:lnTo>
                <a:lnTo>
                  <a:pt x="735" y="570"/>
                </a:lnTo>
                <a:lnTo>
                  <a:pt x="735" y="575"/>
                </a:lnTo>
                <a:lnTo>
                  <a:pt x="735" y="580"/>
                </a:lnTo>
                <a:lnTo>
                  <a:pt x="735" y="587"/>
                </a:lnTo>
                <a:lnTo>
                  <a:pt x="736" y="596"/>
                </a:lnTo>
                <a:lnTo>
                  <a:pt x="736" y="603"/>
                </a:lnTo>
                <a:lnTo>
                  <a:pt x="738" y="611"/>
                </a:lnTo>
                <a:lnTo>
                  <a:pt x="738" y="620"/>
                </a:lnTo>
                <a:lnTo>
                  <a:pt x="738" y="627"/>
                </a:lnTo>
                <a:lnTo>
                  <a:pt x="738" y="628"/>
                </a:lnTo>
                <a:lnTo>
                  <a:pt x="747" y="628"/>
                </a:lnTo>
                <a:lnTo>
                  <a:pt x="754" y="628"/>
                </a:lnTo>
                <a:lnTo>
                  <a:pt x="757" y="628"/>
                </a:lnTo>
                <a:lnTo>
                  <a:pt x="755" y="637"/>
                </a:lnTo>
                <a:lnTo>
                  <a:pt x="752" y="644"/>
                </a:lnTo>
                <a:lnTo>
                  <a:pt x="748" y="651"/>
                </a:lnTo>
                <a:lnTo>
                  <a:pt x="745" y="658"/>
                </a:lnTo>
                <a:lnTo>
                  <a:pt x="745" y="659"/>
                </a:lnTo>
                <a:lnTo>
                  <a:pt x="742" y="666"/>
                </a:lnTo>
                <a:lnTo>
                  <a:pt x="738" y="675"/>
                </a:lnTo>
                <a:lnTo>
                  <a:pt x="736" y="680"/>
                </a:lnTo>
                <a:lnTo>
                  <a:pt x="735" y="682"/>
                </a:lnTo>
                <a:lnTo>
                  <a:pt x="731" y="690"/>
                </a:lnTo>
                <a:lnTo>
                  <a:pt x="730" y="697"/>
                </a:lnTo>
                <a:lnTo>
                  <a:pt x="726" y="704"/>
                </a:lnTo>
                <a:lnTo>
                  <a:pt x="723" y="713"/>
                </a:lnTo>
                <a:lnTo>
                  <a:pt x="719" y="720"/>
                </a:lnTo>
                <a:lnTo>
                  <a:pt x="716" y="728"/>
                </a:lnTo>
                <a:lnTo>
                  <a:pt x="712" y="735"/>
                </a:lnTo>
                <a:lnTo>
                  <a:pt x="709" y="742"/>
                </a:lnTo>
                <a:lnTo>
                  <a:pt x="705" y="751"/>
                </a:lnTo>
                <a:lnTo>
                  <a:pt x="704" y="758"/>
                </a:lnTo>
                <a:lnTo>
                  <a:pt x="702" y="761"/>
                </a:lnTo>
                <a:lnTo>
                  <a:pt x="704" y="768"/>
                </a:lnTo>
                <a:lnTo>
                  <a:pt x="704" y="770"/>
                </a:lnTo>
                <a:lnTo>
                  <a:pt x="705" y="777"/>
                </a:lnTo>
                <a:lnTo>
                  <a:pt x="707" y="785"/>
                </a:lnTo>
                <a:lnTo>
                  <a:pt x="711" y="794"/>
                </a:lnTo>
                <a:lnTo>
                  <a:pt x="712" y="801"/>
                </a:lnTo>
                <a:lnTo>
                  <a:pt x="714" y="809"/>
                </a:lnTo>
                <a:lnTo>
                  <a:pt x="718" y="818"/>
                </a:lnTo>
                <a:lnTo>
                  <a:pt x="719" y="825"/>
                </a:lnTo>
                <a:lnTo>
                  <a:pt x="719" y="828"/>
                </a:lnTo>
                <a:lnTo>
                  <a:pt x="721" y="833"/>
                </a:lnTo>
                <a:lnTo>
                  <a:pt x="723" y="842"/>
                </a:lnTo>
                <a:lnTo>
                  <a:pt x="726" y="849"/>
                </a:lnTo>
                <a:lnTo>
                  <a:pt x="728" y="857"/>
                </a:lnTo>
                <a:lnTo>
                  <a:pt x="730" y="866"/>
                </a:lnTo>
                <a:lnTo>
                  <a:pt x="731" y="871"/>
                </a:lnTo>
                <a:lnTo>
                  <a:pt x="731" y="878"/>
                </a:lnTo>
                <a:lnTo>
                  <a:pt x="731" y="885"/>
                </a:lnTo>
                <a:lnTo>
                  <a:pt x="730" y="887"/>
                </a:lnTo>
                <a:lnTo>
                  <a:pt x="730" y="888"/>
                </a:lnTo>
                <a:lnTo>
                  <a:pt x="730" y="897"/>
                </a:lnTo>
                <a:lnTo>
                  <a:pt x="730" y="904"/>
                </a:lnTo>
                <a:lnTo>
                  <a:pt x="728" y="907"/>
                </a:lnTo>
                <a:lnTo>
                  <a:pt x="728" y="913"/>
                </a:lnTo>
                <a:lnTo>
                  <a:pt x="728" y="919"/>
                </a:lnTo>
                <a:lnTo>
                  <a:pt x="726" y="928"/>
                </a:lnTo>
                <a:lnTo>
                  <a:pt x="726" y="935"/>
                </a:lnTo>
                <a:lnTo>
                  <a:pt x="726" y="944"/>
                </a:lnTo>
                <a:lnTo>
                  <a:pt x="724" y="950"/>
                </a:lnTo>
                <a:lnTo>
                  <a:pt x="724" y="959"/>
                </a:lnTo>
                <a:lnTo>
                  <a:pt x="724" y="966"/>
                </a:lnTo>
                <a:lnTo>
                  <a:pt x="723" y="975"/>
                </a:lnTo>
                <a:lnTo>
                  <a:pt x="723" y="981"/>
                </a:lnTo>
                <a:lnTo>
                  <a:pt x="721" y="990"/>
                </a:lnTo>
                <a:lnTo>
                  <a:pt x="721" y="999"/>
                </a:lnTo>
                <a:lnTo>
                  <a:pt x="721" y="1005"/>
                </a:lnTo>
                <a:lnTo>
                  <a:pt x="719" y="1014"/>
                </a:lnTo>
                <a:lnTo>
                  <a:pt x="719" y="1021"/>
                </a:lnTo>
                <a:lnTo>
                  <a:pt x="719" y="1030"/>
                </a:lnTo>
                <a:lnTo>
                  <a:pt x="718" y="1036"/>
                </a:lnTo>
                <a:lnTo>
                  <a:pt x="718" y="1045"/>
                </a:lnTo>
                <a:lnTo>
                  <a:pt x="718" y="1052"/>
                </a:lnTo>
                <a:lnTo>
                  <a:pt x="716" y="1061"/>
                </a:lnTo>
                <a:lnTo>
                  <a:pt x="716" y="1067"/>
                </a:lnTo>
                <a:lnTo>
                  <a:pt x="716" y="1076"/>
                </a:lnTo>
                <a:lnTo>
                  <a:pt x="714" y="1083"/>
                </a:lnTo>
                <a:lnTo>
                  <a:pt x="714" y="1092"/>
                </a:lnTo>
                <a:lnTo>
                  <a:pt x="714" y="1093"/>
                </a:lnTo>
                <a:lnTo>
                  <a:pt x="711" y="1102"/>
                </a:lnTo>
                <a:lnTo>
                  <a:pt x="709" y="1105"/>
                </a:lnTo>
                <a:lnTo>
                  <a:pt x="707" y="1109"/>
                </a:lnTo>
                <a:lnTo>
                  <a:pt x="705" y="1114"/>
                </a:lnTo>
                <a:lnTo>
                  <a:pt x="707" y="1123"/>
                </a:lnTo>
                <a:lnTo>
                  <a:pt x="707" y="1129"/>
                </a:lnTo>
                <a:lnTo>
                  <a:pt x="709" y="1133"/>
                </a:lnTo>
                <a:lnTo>
                  <a:pt x="709" y="1136"/>
                </a:lnTo>
                <a:lnTo>
                  <a:pt x="709" y="1140"/>
                </a:lnTo>
                <a:lnTo>
                  <a:pt x="707" y="1141"/>
                </a:lnTo>
                <a:lnTo>
                  <a:pt x="707" y="1145"/>
                </a:lnTo>
                <a:lnTo>
                  <a:pt x="705" y="1147"/>
                </a:lnTo>
                <a:lnTo>
                  <a:pt x="704" y="1148"/>
                </a:lnTo>
                <a:lnTo>
                  <a:pt x="704" y="1150"/>
                </a:lnTo>
                <a:lnTo>
                  <a:pt x="702" y="1154"/>
                </a:lnTo>
                <a:lnTo>
                  <a:pt x="700" y="1155"/>
                </a:lnTo>
                <a:lnTo>
                  <a:pt x="700" y="1157"/>
                </a:lnTo>
                <a:lnTo>
                  <a:pt x="699" y="1159"/>
                </a:lnTo>
                <a:lnTo>
                  <a:pt x="697" y="1160"/>
                </a:lnTo>
                <a:lnTo>
                  <a:pt x="695" y="1162"/>
                </a:lnTo>
                <a:lnTo>
                  <a:pt x="693" y="1162"/>
                </a:lnTo>
                <a:lnTo>
                  <a:pt x="692" y="1164"/>
                </a:lnTo>
                <a:lnTo>
                  <a:pt x="690" y="1166"/>
                </a:lnTo>
                <a:lnTo>
                  <a:pt x="688" y="1166"/>
                </a:lnTo>
                <a:lnTo>
                  <a:pt x="685" y="1167"/>
                </a:lnTo>
                <a:lnTo>
                  <a:pt x="683" y="1169"/>
                </a:lnTo>
                <a:lnTo>
                  <a:pt x="681" y="1169"/>
                </a:lnTo>
                <a:lnTo>
                  <a:pt x="681" y="1171"/>
                </a:lnTo>
                <a:lnTo>
                  <a:pt x="680" y="1171"/>
                </a:lnTo>
                <a:lnTo>
                  <a:pt x="678" y="1172"/>
                </a:lnTo>
                <a:lnTo>
                  <a:pt x="674" y="1172"/>
                </a:lnTo>
                <a:lnTo>
                  <a:pt x="673" y="1174"/>
                </a:lnTo>
                <a:lnTo>
                  <a:pt x="671" y="1176"/>
                </a:lnTo>
                <a:lnTo>
                  <a:pt x="669" y="1176"/>
                </a:lnTo>
                <a:lnTo>
                  <a:pt x="668" y="1178"/>
                </a:lnTo>
                <a:lnTo>
                  <a:pt x="666" y="1179"/>
                </a:lnTo>
                <a:lnTo>
                  <a:pt x="664" y="1181"/>
                </a:lnTo>
                <a:lnTo>
                  <a:pt x="662" y="1183"/>
                </a:lnTo>
                <a:lnTo>
                  <a:pt x="661" y="1183"/>
                </a:lnTo>
                <a:lnTo>
                  <a:pt x="657" y="1185"/>
                </a:lnTo>
                <a:lnTo>
                  <a:pt x="656" y="1185"/>
                </a:lnTo>
                <a:lnTo>
                  <a:pt x="654" y="1185"/>
                </a:lnTo>
                <a:lnTo>
                  <a:pt x="652" y="1183"/>
                </a:lnTo>
                <a:lnTo>
                  <a:pt x="649" y="1183"/>
                </a:lnTo>
                <a:lnTo>
                  <a:pt x="647" y="1181"/>
                </a:lnTo>
                <a:lnTo>
                  <a:pt x="644" y="1183"/>
                </a:lnTo>
                <a:lnTo>
                  <a:pt x="642" y="1183"/>
                </a:lnTo>
                <a:lnTo>
                  <a:pt x="640" y="1185"/>
                </a:lnTo>
                <a:lnTo>
                  <a:pt x="638" y="1186"/>
                </a:lnTo>
                <a:lnTo>
                  <a:pt x="637" y="1186"/>
                </a:lnTo>
                <a:lnTo>
                  <a:pt x="633" y="1188"/>
                </a:lnTo>
                <a:lnTo>
                  <a:pt x="631" y="1188"/>
                </a:lnTo>
                <a:lnTo>
                  <a:pt x="630" y="1190"/>
                </a:lnTo>
                <a:lnTo>
                  <a:pt x="628" y="1191"/>
                </a:lnTo>
                <a:lnTo>
                  <a:pt x="625" y="1191"/>
                </a:lnTo>
                <a:lnTo>
                  <a:pt x="623" y="1193"/>
                </a:lnTo>
                <a:lnTo>
                  <a:pt x="621" y="1193"/>
                </a:lnTo>
                <a:lnTo>
                  <a:pt x="618" y="1193"/>
                </a:lnTo>
                <a:lnTo>
                  <a:pt x="616" y="1195"/>
                </a:lnTo>
                <a:lnTo>
                  <a:pt x="614" y="1195"/>
                </a:lnTo>
                <a:lnTo>
                  <a:pt x="611" y="1197"/>
                </a:lnTo>
                <a:lnTo>
                  <a:pt x="607" y="1197"/>
                </a:lnTo>
                <a:lnTo>
                  <a:pt x="604" y="1195"/>
                </a:lnTo>
                <a:lnTo>
                  <a:pt x="602" y="1195"/>
                </a:lnTo>
                <a:lnTo>
                  <a:pt x="599" y="1195"/>
                </a:lnTo>
                <a:lnTo>
                  <a:pt x="595" y="1195"/>
                </a:lnTo>
                <a:lnTo>
                  <a:pt x="592" y="1195"/>
                </a:lnTo>
                <a:lnTo>
                  <a:pt x="588" y="1195"/>
                </a:lnTo>
                <a:lnTo>
                  <a:pt x="587" y="1195"/>
                </a:lnTo>
                <a:lnTo>
                  <a:pt x="585" y="1197"/>
                </a:lnTo>
                <a:lnTo>
                  <a:pt x="585" y="1198"/>
                </a:lnTo>
                <a:lnTo>
                  <a:pt x="583" y="1202"/>
                </a:lnTo>
                <a:lnTo>
                  <a:pt x="583" y="1205"/>
                </a:lnTo>
                <a:lnTo>
                  <a:pt x="583" y="1209"/>
                </a:lnTo>
                <a:lnTo>
                  <a:pt x="582" y="1210"/>
                </a:lnTo>
                <a:lnTo>
                  <a:pt x="580" y="1210"/>
                </a:lnTo>
                <a:lnTo>
                  <a:pt x="576" y="1210"/>
                </a:lnTo>
                <a:lnTo>
                  <a:pt x="573" y="1210"/>
                </a:lnTo>
                <a:lnTo>
                  <a:pt x="571" y="1209"/>
                </a:lnTo>
                <a:lnTo>
                  <a:pt x="570" y="1209"/>
                </a:lnTo>
                <a:lnTo>
                  <a:pt x="568" y="1207"/>
                </a:lnTo>
                <a:lnTo>
                  <a:pt x="566" y="1205"/>
                </a:lnTo>
                <a:lnTo>
                  <a:pt x="566" y="1203"/>
                </a:lnTo>
                <a:lnTo>
                  <a:pt x="564" y="1203"/>
                </a:lnTo>
                <a:lnTo>
                  <a:pt x="564" y="1200"/>
                </a:lnTo>
                <a:lnTo>
                  <a:pt x="564" y="1198"/>
                </a:lnTo>
                <a:lnTo>
                  <a:pt x="563" y="1195"/>
                </a:lnTo>
                <a:lnTo>
                  <a:pt x="561" y="1193"/>
                </a:lnTo>
                <a:lnTo>
                  <a:pt x="559" y="1193"/>
                </a:lnTo>
                <a:lnTo>
                  <a:pt x="557" y="1193"/>
                </a:lnTo>
                <a:lnTo>
                  <a:pt x="554" y="1191"/>
                </a:lnTo>
                <a:lnTo>
                  <a:pt x="551" y="1191"/>
                </a:lnTo>
                <a:lnTo>
                  <a:pt x="547" y="1191"/>
                </a:lnTo>
                <a:lnTo>
                  <a:pt x="545" y="1190"/>
                </a:lnTo>
                <a:lnTo>
                  <a:pt x="542" y="1190"/>
                </a:lnTo>
                <a:lnTo>
                  <a:pt x="539" y="1190"/>
                </a:lnTo>
                <a:lnTo>
                  <a:pt x="537" y="1188"/>
                </a:lnTo>
                <a:lnTo>
                  <a:pt x="533" y="1188"/>
                </a:lnTo>
                <a:lnTo>
                  <a:pt x="530" y="1190"/>
                </a:lnTo>
                <a:lnTo>
                  <a:pt x="528" y="1190"/>
                </a:lnTo>
                <a:lnTo>
                  <a:pt x="525" y="1190"/>
                </a:lnTo>
                <a:lnTo>
                  <a:pt x="523" y="1191"/>
                </a:lnTo>
                <a:lnTo>
                  <a:pt x="521" y="1191"/>
                </a:lnTo>
                <a:lnTo>
                  <a:pt x="520" y="1193"/>
                </a:lnTo>
                <a:lnTo>
                  <a:pt x="518" y="1195"/>
                </a:lnTo>
                <a:lnTo>
                  <a:pt x="518" y="1198"/>
                </a:lnTo>
                <a:lnTo>
                  <a:pt x="516" y="1200"/>
                </a:lnTo>
                <a:lnTo>
                  <a:pt x="514" y="1202"/>
                </a:lnTo>
                <a:lnTo>
                  <a:pt x="513" y="1203"/>
                </a:lnTo>
                <a:lnTo>
                  <a:pt x="511" y="1205"/>
                </a:lnTo>
                <a:lnTo>
                  <a:pt x="509" y="1207"/>
                </a:lnTo>
                <a:lnTo>
                  <a:pt x="508" y="1207"/>
                </a:lnTo>
                <a:lnTo>
                  <a:pt x="506" y="1209"/>
                </a:lnTo>
                <a:lnTo>
                  <a:pt x="504" y="1210"/>
                </a:lnTo>
                <a:lnTo>
                  <a:pt x="502" y="1210"/>
                </a:lnTo>
                <a:lnTo>
                  <a:pt x="501" y="1212"/>
                </a:lnTo>
                <a:lnTo>
                  <a:pt x="499" y="1214"/>
                </a:lnTo>
                <a:lnTo>
                  <a:pt x="497" y="1216"/>
                </a:lnTo>
                <a:lnTo>
                  <a:pt x="496" y="1217"/>
                </a:lnTo>
                <a:lnTo>
                  <a:pt x="494" y="1219"/>
                </a:lnTo>
                <a:lnTo>
                  <a:pt x="492" y="1221"/>
                </a:lnTo>
                <a:lnTo>
                  <a:pt x="490" y="1221"/>
                </a:lnTo>
                <a:lnTo>
                  <a:pt x="489" y="1222"/>
                </a:lnTo>
                <a:lnTo>
                  <a:pt x="485" y="1224"/>
                </a:lnTo>
                <a:lnTo>
                  <a:pt x="483" y="1226"/>
                </a:lnTo>
                <a:lnTo>
                  <a:pt x="482" y="1226"/>
                </a:lnTo>
                <a:lnTo>
                  <a:pt x="480" y="1228"/>
                </a:lnTo>
                <a:lnTo>
                  <a:pt x="478" y="1229"/>
                </a:lnTo>
                <a:lnTo>
                  <a:pt x="477" y="1231"/>
                </a:lnTo>
                <a:lnTo>
                  <a:pt x="475" y="1233"/>
                </a:lnTo>
                <a:lnTo>
                  <a:pt x="473" y="1233"/>
                </a:lnTo>
                <a:lnTo>
                  <a:pt x="471" y="1234"/>
                </a:lnTo>
                <a:lnTo>
                  <a:pt x="471" y="1238"/>
                </a:lnTo>
                <a:lnTo>
                  <a:pt x="470" y="1240"/>
                </a:lnTo>
                <a:lnTo>
                  <a:pt x="470" y="1243"/>
                </a:lnTo>
                <a:lnTo>
                  <a:pt x="468" y="1245"/>
                </a:lnTo>
                <a:lnTo>
                  <a:pt x="468" y="1248"/>
                </a:lnTo>
                <a:lnTo>
                  <a:pt x="468" y="1250"/>
                </a:lnTo>
                <a:lnTo>
                  <a:pt x="468" y="1253"/>
                </a:lnTo>
                <a:lnTo>
                  <a:pt x="468" y="1255"/>
                </a:lnTo>
                <a:lnTo>
                  <a:pt x="468" y="1259"/>
                </a:lnTo>
                <a:lnTo>
                  <a:pt x="466" y="1260"/>
                </a:lnTo>
                <a:lnTo>
                  <a:pt x="466" y="1264"/>
                </a:lnTo>
                <a:lnTo>
                  <a:pt x="465" y="1267"/>
                </a:lnTo>
                <a:lnTo>
                  <a:pt x="465" y="1269"/>
                </a:lnTo>
                <a:lnTo>
                  <a:pt x="463" y="1271"/>
                </a:lnTo>
                <a:lnTo>
                  <a:pt x="463" y="1274"/>
                </a:lnTo>
                <a:lnTo>
                  <a:pt x="463" y="1277"/>
                </a:lnTo>
                <a:lnTo>
                  <a:pt x="461" y="1279"/>
                </a:lnTo>
                <a:lnTo>
                  <a:pt x="461" y="1283"/>
                </a:lnTo>
                <a:lnTo>
                  <a:pt x="461" y="1286"/>
                </a:lnTo>
                <a:lnTo>
                  <a:pt x="463" y="1288"/>
                </a:lnTo>
                <a:lnTo>
                  <a:pt x="463" y="1290"/>
                </a:lnTo>
                <a:lnTo>
                  <a:pt x="465" y="1291"/>
                </a:lnTo>
                <a:lnTo>
                  <a:pt x="466" y="1293"/>
                </a:lnTo>
                <a:lnTo>
                  <a:pt x="468" y="1295"/>
                </a:lnTo>
                <a:lnTo>
                  <a:pt x="470" y="1296"/>
                </a:lnTo>
                <a:lnTo>
                  <a:pt x="468" y="1298"/>
                </a:lnTo>
                <a:lnTo>
                  <a:pt x="466" y="1300"/>
                </a:lnTo>
                <a:lnTo>
                  <a:pt x="465" y="1302"/>
                </a:lnTo>
                <a:lnTo>
                  <a:pt x="463" y="1303"/>
                </a:lnTo>
                <a:lnTo>
                  <a:pt x="461" y="1305"/>
                </a:lnTo>
                <a:lnTo>
                  <a:pt x="459" y="1307"/>
                </a:lnTo>
                <a:lnTo>
                  <a:pt x="458" y="1308"/>
                </a:lnTo>
                <a:lnTo>
                  <a:pt x="456" y="1310"/>
                </a:lnTo>
                <a:lnTo>
                  <a:pt x="456" y="1312"/>
                </a:lnTo>
                <a:lnTo>
                  <a:pt x="454" y="1315"/>
                </a:lnTo>
                <a:lnTo>
                  <a:pt x="454" y="1317"/>
                </a:lnTo>
                <a:lnTo>
                  <a:pt x="454" y="1321"/>
                </a:lnTo>
                <a:lnTo>
                  <a:pt x="454" y="1324"/>
                </a:lnTo>
                <a:lnTo>
                  <a:pt x="452" y="1326"/>
                </a:lnTo>
                <a:lnTo>
                  <a:pt x="454" y="1329"/>
                </a:lnTo>
                <a:lnTo>
                  <a:pt x="454" y="1333"/>
                </a:lnTo>
                <a:lnTo>
                  <a:pt x="452" y="1334"/>
                </a:lnTo>
                <a:lnTo>
                  <a:pt x="452" y="1338"/>
                </a:lnTo>
                <a:lnTo>
                  <a:pt x="452" y="1341"/>
                </a:lnTo>
                <a:lnTo>
                  <a:pt x="452" y="1343"/>
                </a:lnTo>
                <a:lnTo>
                  <a:pt x="451" y="1346"/>
                </a:lnTo>
                <a:lnTo>
                  <a:pt x="451" y="1348"/>
                </a:lnTo>
                <a:lnTo>
                  <a:pt x="449" y="1350"/>
                </a:lnTo>
                <a:lnTo>
                  <a:pt x="447" y="1352"/>
                </a:lnTo>
                <a:lnTo>
                  <a:pt x="444" y="1352"/>
                </a:lnTo>
                <a:lnTo>
                  <a:pt x="442" y="1353"/>
                </a:lnTo>
                <a:lnTo>
                  <a:pt x="440" y="1353"/>
                </a:lnTo>
                <a:lnTo>
                  <a:pt x="437" y="1355"/>
                </a:lnTo>
                <a:lnTo>
                  <a:pt x="435" y="1355"/>
                </a:lnTo>
                <a:lnTo>
                  <a:pt x="434" y="1357"/>
                </a:lnTo>
                <a:lnTo>
                  <a:pt x="432" y="1358"/>
                </a:lnTo>
                <a:lnTo>
                  <a:pt x="430" y="1360"/>
                </a:lnTo>
                <a:lnTo>
                  <a:pt x="428" y="1362"/>
                </a:lnTo>
                <a:lnTo>
                  <a:pt x="427" y="1364"/>
                </a:lnTo>
                <a:lnTo>
                  <a:pt x="425" y="1364"/>
                </a:lnTo>
                <a:lnTo>
                  <a:pt x="423" y="1365"/>
                </a:lnTo>
                <a:lnTo>
                  <a:pt x="422" y="1367"/>
                </a:lnTo>
                <a:lnTo>
                  <a:pt x="420" y="1369"/>
                </a:lnTo>
                <a:lnTo>
                  <a:pt x="418" y="1370"/>
                </a:lnTo>
                <a:lnTo>
                  <a:pt x="416" y="1372"/>
                </a:lnTo>
                <a:lnTo>
                  <a:pt x="415" y="1372"/>
                </a:lnTo>
                <a:lnTo>
                  <a:pt x="413" y="1374"/>
                </a:lnTo>
                <a:lnTo>
                  <a:pt x="411" y="1376"/>
                </a:lnTo>
                <a:lnTo>
                  <a:pt x="409" y="1377"/>
                </a:lnTo>
                <a:lnTo>
                  <a:pt x="408" y="1377"/>
                </a:lnTo>
                <a:lnTo>
                  <a:pt x="406" y="1379"/>
                </a:lnTo>
                <a:lnTo>
                  <a:pt x="403" y="1381"/>
                </a:lnTo>
                <a:lnTo>
                  <a:pt x="403" y="1383"/>
                </a:lnTo>
                <a:lnTo>
                  <a:pt x="401" y="1383"/>
                </a:lnTo>
                <a:lnTo>
                  <a:pt x="403" y="1384"/>
                </a:lnTo>
                <a:lnTo>
                  <a:pt x="403" y="1388"/>
                </a:lnTo>
                <a:lnTo>
                  <a:pt x="404" y="1389"/>
                </a:lnTo>
                <a:lnTo>
                  <a:pt x="404" y="1391"/>
                </a:lnTo>
                <a:lnTo>
                  <a:pt x="406" y="1395"/>
                </a:lnTo>
                <a:lnTo>
                  <a:pt x="406" y="1396"/>
                </a:lnTo>
                <a:lnTo>
                  <a:pt x="406" y="1398"/>
                </a:lnTo>
                <a:lnTo>
                  <a:pt x="408" y="1400"/>
                </a:lnTo>
                <a:lnTo>
                  <a:pt x="409" y="1403"/>
                </a:lnTo>
                <a:lnTo>
                  <a:pt x="409" y="1405"/>
                </a:lnTo>
                <a:lnTo>
                  <a:pt x="411" y="1407"/>
                </a:lnTo>
                <a:lnTo>
                  <a:pt x="413" y="1408"/>
                </a:lnTo>
                <a:lnTo>
                  <a:pt x="413" y="1410"/>
                </a:lnTo>
                <a:lnTo>
                  <a:pt x="415" y="1412"/>
                </a:lnTo>
                <a:lnTo>
                  <a:pt x="416" y="1415"/>
                </a:lnTo>
                <a:lnTo>
                  <a:pt x="418" y="1415"/>
                </a:lnTo>
                <a:lnTo>
                  <a:pt x="420" y="1417"/>
                </a:lnTo>
                <a:lnTo>
                  <a:pt x="422" y="1419"/>
                </a:lnTo>
                <a:lnTo>
                  <a:pt x="423" y="1419"/>
                </a:lnTo>
                <a:lnTo>
                  <a:pt x="425" y="1420"/>
                </a:lnTo>
                <a:lnTo>
                  <a:pt x="428" y="1422"/>
                </a:lnTo>
                <a:lnTo>
                  <a:pt x="430" y="1422"/>
                </a:lnTo>
                <a:lnTo>
                  <a:pt x="434" y="1422"/>
                </a:lnTo>
                <a:lnTo>
                  <a:pt x="435" y="1424"/>
                </a:lnTo>
                <a:lnTo>
                  <a:pt x="439" y="1426"/>
                </a:lnTo>
                <a:lnTo>
                  <a:pt x="440" y="1426"/>
                </a:lnTo>
                <a:lnTo>
                  <a:pt x="442" y="1427"/>
                </a:lnTo>
                <a:lnTo>
                  <a:pt x="444" y="1429"/>
                </a:lnTo>
                <a:lnTo>
                  <a:pt x="444" y="1431"/>
                </a:lnTo>
                <a:lnTo>
                  <a:pt x="444" y="1434"/>
                </a:lnTo>
                <a:lnTo>
                  <a:pt x="446" y="1436"/>
                </a:lnTo>
                <a:lnTo>
                  <a:pt x="447" y="1438"/>
                </a:lnTo>
                <a:lnTo>
                  <a:pt x="449" y="1438"/>
                </a:lnTo>
                <a:lnTo>
                  <a:pt x="452" y="1439"/>
                </a:lnTo>
                <a:lnTo>
                  <a:pt x="454" y="1439"/>
                </a:lnTo>
                <a:lnTo>
                  <a:pt x="456" y="1441"/>
                </a:lnTo>
                <a:lnTo>
                  <a:pt x="458" y="1444"/>
                </a:lnTo>
                <a:lnTo>
                  <a:pt x="459" y="1446"/>
                </a:lnTo>
                <a:lnTo>
                  <a:pt x="459" y="1448"/>
                </a:lnTo>
                <a:lnTo>
                  <a:pt x="463" y="1450"/>
                </a:lnTo>
                <a:lnTo>
                  <a:pt x="463" y="1451"/>
                </a:lnTo>
                <a:lnTo>
                  <a:pt x="465" y="1453"/>
                </a:lnTo>
                <a:lnTo>
                  <a:pt x="466" y="1455"/>
                </a:lnTo>
                <a:lnTo>
                  <a:pt x="466" y="1458"/>
                </a:lnTo>
                <a:lnTo>
                  <a:pt x="465" y="1462"/>
                </a:lnTo>
                <a:lnTo>
                  <a:pt x="466" y="1463"/>
                </a:lnTo>
                <a:lnTo>
                  <a:pt x="466" y="1465"/>
                </a:lnTo>
                <a:lnTo>
                  <a:pt x="468" y="1467"/>
                </a:lnTo>
                <a:lnTo>
                  <a:pt x="468" y="1470"/>
                </a:lnTo>
                <a:lnTo>
                  <a:pt x="470" y="1472"/>
                </a:lnTo>
                <a:lnTo>
                  <a:pt x="470" y="1475"/>
                </a:lnTo>
                <a:lnTo>
                  <a:pt x="470" y="1479"/>
                </a:lnTo>
                <a:lnTo>
                  <a:pt x="468" y="1481"/>
                </a:lnTo>
                <a:lnTo>
                  <a:pt x="468" y="1484"/>
                </a:lnTo>
                <a:lnTo>
                  <a:pt x="468" y="1488"/>
                </a:lnTo>
                <a:lnTo>
                  <a:pt x="468" y="1489"/>
                </a:lnTo>
                <a:lnTo>
                  <a:pt x="468" y="1493"/>
                </a:lnTo>
                <a:lnTo>
                  <a:pt x="470" y="1494"/>
                </a:lnTo>
                <a:lnTo>
                  <a:pt x="470" y="1496"/>
                </a:lnTo>
                <a:lnTo>
                  <a:pt x="471" y="1498"/>
                </a:lnTo>
                <a:lnTo>
                  <a:pt x="473" y="1498"/>
                </a:lnTo>
                <a:lnTo>
                  <a:pt x="477" y="1500"/>
                </a:lnTo>
                <a:lnTo>
                  <a:pt x="478" y="1501"/>
                </a:lnTo>
                <a:lnTo>
                  <a:pt x="478" y="1503"/>
                </a:lnTo>
                <a:lnTo>
                  <a:pt x="478" y="1506"/>
                </a:lnTo>
                <a:lnTo>
                  <a:pt x="478" y="1508"/>
                </a:lnTo>
                <a:lnTo>
                  <a:pt x="477" y="1512"/>
                </a:lnTo>
                <a:lnTo>
                  <a:pt x="477" y="1513"/>
                </a:lnTo>
                <a:lnTo>
                  <a:pt x="477" y="1517"/>
                </a:lnTo>
                <a:lnTo>
                  <a:pt x="477" y="1520"/>
                </a:lnTo>
                <a:lnTo>
                  <a:pt x="475" y="1522"/>
                </a:lnTo>
                <a:lnTo>
                  <a:pt x="473" y="1524"/>
                </a:lnTo>
                <a:lnTo>
                  <a:pt x="471" y="1525"/>
                </a:lnTo>
                <a:lnTo>
                  <a:pt x="470" y="1527"/>
                </a:lnTo>
                <a:lnTo>
                  <a:pt x="470" y="1529"/>
                </a:lnTo>
                <a:lnTo>
                  <a:pt x="468" y="1531"/>
                </a:lnTo>
                <a:lnTo>
                  <a:pt x="468" y="1534"/>
                </a:lnTo>
                <a:lnTo>
                  <a:pt x="466" y="1536"/>
                </a:lnTo>
                <a:lnTo>
                  <a:pt x="466" y="1539"/>
                </a:lnTo>
                <a:lnTo>
                  <a:pt x="466" y="1543"/>
                </a:lnTo>
                <a:lnTo>
                  <a:pt x="466" y="1544"/>
                </a:lnTo>
                <a:lnTo>
                  <a:pt x="465" y="1548"/>
                </a:lnTo>
                <a:lnTo>
                  <a:pt x="466" y="1549"/>
                </a:lnTo>
                <a:lnTo>
                  <a:pt x="466" y="1551"/>
                </a:lnTo>
                <a:lnTo>
                  <a:pt x="466" y="1555"/>
                </a:lnTo>
                <a:lnTo>
                  <a:pt x="466" y="1558"/>
                </a:lnTo>
                <a:lnTo>
                  <a:pt x="465" y="1560"/>
                </a:lnTo>
                <a:lnTo>
                  <a:pt x="463" y="1562"/>
                </a:lnTo>
                <a:lnTo>
                  <a:pt x="461" y="1563"/>
                </a:lnTo>
                <a:lnTo>
                  <a:pt x="463" y="1567"/>
                </a:lnTo>
                <a:lnTo>
                  <a:pt x="465" y="1567"/>
                </a:lnTo>
                <a:lnTo>
                  <a:pt x="465" y="1570"/>
                </a:lnTo>
                <a:lnTo>
                  <a:pt x="468" y="1570"/>
                </a:lnTo>
                <a:lnTo>
                  <a:pt x="470" y="1572"/>
                </a:lnTo>
                <a:lnTo>
                  <a:pt x="473" y="1572"/>
                </a:lnTo>
                <a:lnTo>
                  <a:pt x="475" y="1572"/>
                </a:lnTo>
                <a:lnTo>
                  <a:pt x="478" y="1574"/>
                </a:lnTo>
                <a:lnTo>
                  <a:pt x="478" y="1575"/>
                </a:lnTo>
                <a:lnTo>
                  <a:pt x="478" y="1579"/>
                </a:lnTo>
                <a:lnTo>
                  <a:pt x="480" y="1580"/>
                </a:lnTo>
                <a:lnTo>
                  <a:pt x="480" y="1584"/>
                </a:lnTo>
                <a:lnTo>
                  <a:pt x="478" y="1586"/>
                </a:lnTo>
                <a:lnTo>
                  <a:pt x="477" y="1587"/>
                </a:lnTo>
                <a:lnTo>
                  <a:pt x="477" y="1589"/>
                </a:lnTo>
                <a:lnTo>
                  <a:pt x="475" y="1591"/>
                </a:lnTo>
                <a:lnTo>
                  <a:pt x="473" y="1593"/>
                </a:lnTo>
                <a:lnTo>
                  <a:pt x="473" y="1596"/>
                </a:lnTo>
                <a:lnTo>
                  <a:pt x="473" y="1599"/>
                </a:lnTo>
                <a:lnTo>
                  <a:pt x="471" y="1601"/>
                </a:lnTo>
                <a:lnTo>
                  <a:pt x="473" y="1605"/>
                </a:lnTo>
                <a:lnTo>
                  <a:pt x="473" y="1606"/>
                </a:lnTo>
                <a:lnTo>
                  <a:pt x="475" y="1608"/>
                </a:lnTo>
                <a:lnTo>
                  <a:pt x="477" y="1610"/>
                </a:lnTo>
                <a:lnTo>
                  <a:pt x="478" y="1611"/>
                </a:lnTo>
                <a:lnTo>
                  <a:pt x="478" y="1613"/>
                </a:lnTo>
                <a:lnTo>
                  <a:pt x="478" y="1617"/>
                </a:lnTo>
                <a:lnTo>
                  <a:pt x="478" y="1620"/>
                </a:lnTo>
                <a:lnTo>
                  <a:pt x="478" y="1622"/>
                </a:lnTo>
                <a:lnTo>
                  <a:pt x="478" y="1625"/>
                </a:lnTo>
                <a:lnTo>
                  <a:pt x="478" y="1629"/>
                </a:lnTo>
                <a:lnTo>
                  <a:pt x="478" y="1630"/>
                </a:lnTo>
                <a:lnTo>
                  <a:pt x="478" y="1634"/>
                </a:lnTo>
                <a:lnTo>
                  <a:pt x="477" y="1636"/>
                </a:lnTo>
                <a:lnTo>
                  <a:pt x="477" y="1639"/>
                </a:lnTo>
                <a:lnTo>
                  <a:pt x="475" y="1641"/>
                </a:lnTo>
                <a:lnTo>
                  <a:pt x="473" y="1642"/>
                </a:lnTo>
                <a:lnTo>
                  <a:pt x="471" y="1644"/>
                </a:lnTo>
                <a:lnTo>
                  <a:pt x="471" y="1646"/>
                </a:lnTo>
                <a:lnTo>
                  <a:pt x="470" y="1648"/>
                </a:lnTo>
                <a:lnTo>
                  <a:pt x="463" y="1648"/>
                </a:lnTo>
                <a:lnTo>
                  <a:pt x="454" y="1648"/>
                </a:lnTo>
                <a:lnTo>
                  <a:pt x="447" y="1648"/>
                </a:lnTo>
                <a:lnTo>
                  <a:pt x="446" y="1646"/>
                </a:lnTo>
                <a:lnTo>
                  <a:pt x="439" y="1646"/>
                </a:lnTo>
                <a:lnTo>
                  <a:pt x="430" y="1646"/>
                </a:lnTo>
                <a:lnTo>
                  <a:pt x="422" y="1646"/>
                </a:lnTo>
                <a:lnTo>
                  <a:pt x="413" y="1646"/>
                </a:lnTo>
                <a:lnTo>
                  <a:pt x="404" y="1646"/>
                </a:lnTo>
                <a:lnTo>
                  <a:pt x="397" y="1646"/>
                </a:lnTo>
                <a:lnTo>
                  <a:pt x="389" y="1644"/>
                </a:lnTo>
                <a:lnTo>
                  <a:pt x="380" y="1644"/>
                </a:lnTo>
                <a:lnTo>
                  <a:pt x="377" y="1642"/>
                </a:lnTo>
                <a:lnTo>
                  <a:pt x="377" y="1637"/>
                </a:lnTo>
                <a:lnTo>
                  <a:pt x="378" y="1634"/>
                </a:lnTo>
                <a:lnTo>
                  <a:pt x="382" y="1629"/>
                </a:lnTo>
                <a:lnTo>
                  <a:pt x="382" y="1624"/>
                </a:lnTo>
                <a:lnTo>
                  <a:pt x="378" y="1620"/>
                </a:lnTo>
                <a:lnTo>
                  <a:pt x="375" y="1618"/>
                </a:lnTo>
                <a:lnTo>
                  <a:pt x="372" y="1615"/>
                </a:lnTo>
                <a:lnTo>
                  <a:pt x="368" y="1611"/>
                </a:lnTo>
                <a:lnTo>
                  <a:pt x="366" y="1608"/>
                </a:lnTo>
                <a:lnTo>
                  <a:pt x="365" y="1603"/>
                </a:lnTo>
                <a:lnTo>
                  <a:pt x="363" y="1598"/>
                </a:lnTo>
                <a:lnTo>
                  <a:pt x="363" y="1596"/>
                </a:lnTo>
                <a:lnTo>
                  <a:pt x="365" y="1591"/>
                </a:lnTo>
                <a:lnTo>
                  <a:pt x="368" y="1587"/>
                </a:lnTo>
                <a:lnTo>
                  <a:pt x="370" y="1586"/>
                </a:lnTo>
                <a:lnTo>
                  <a:pt x="372" y="1586"/>
                </a:lnTo>
                <a:lnTo>
                  <a:pt x="377" y="1582"/>
                </a:lnTo>
                <a:lnTo>
                  <a:pt x="380" y="1580"/>
                </a:lnTo>
                <a:lnTo>
                  <a:pt x="384" y="1579"/>
                </a:lnTo>
                <a:lnTo>
                  <a:pt x="389" y="1575"/>
                </a:lnTo>
                <a:lnTo>
                  <a:pt x="392" y="1574"/>
                </a:lnTo>
                <a:lnTo>
                  <a:pt x="396" y="1572"/>
                </a:lnTo>
                <a:lnTo>
                  <a:pt x="399" y="1568"/>
                </a:lnTo>
                <a:lnTo>
                  <a:pt x="403" y="1565"/>
                </a:lnTo>
                <a:lnTo>
                  <a:pt x="404" y="1560"/>
                </a:lnTo>
                <a:lnTo>
                  <a:pt x="404" y="1556"/>
                </a:lnTo>
                <a:lnTo>
                  <a:pt x="404" y="1553"/>
                </a:lnTo>
                <a:lnTo>
                  <a:pt x="404" y="1548"/>
                </a:lnTo>
                <a:lnTo>
                  <a:pt x="403" y="1544"/>
                </a:lnTo>
                <a:lnTo>
                  <a:pt x="403" y="1537"/>
                </a:lnTo>
                <a:lnTo>
                  <a:pt x="403" y="1532"/>
                </a:lnTo>
                <a:lnTo>
                  <a:pt x="404" y="1527"/>
                </a:lnTo>
                <a:lnTo>
                  <a:pt x="404" y="1524"/>
                </a:lnTo>
                <a:lnTo>
                  <a:pt x="404" y="1517"/>
                </a:lnTo>
                <a:lnTo>
                  <a:pt x="406" y="1515"/>
                </a:lnTo>
                <a:lnTo>
                  <a:pt x="404" y="1510"/>
                </a:lnTo>
                <a:lnTo>
                  <a:pt x="401" y="1506"/>
                </a:lnTo>
                <a:lnTo>
                  <a:pt x="397" y="1503"/>
                </a:lnTo>
                <a:lnTo>
                  <a:pt x="392" y="1503"/>
                </a:lnTo>
                <a:lnTo>
                  <a:pt x="387" y="1503"/>
                </a:lnTo>
                <a:lnTo>
                  <a:pt x="382" y="1505"/>
                </a:lnTo>
                <a:lnTo>
                  <a:pt x="377" y="1506"/>
                </a:lnTo>
                <a:lnTo>
                  <a:pt x="372" y="1506"/>
                </a:lnTo>
                <a:lnTo>
                  <a:pt x="368" y="1506"/>
                </a:lnTo>
                <a:lnTo>
                  <a:pt x="361" y="1506"/>
                </a:lnTo>
                <a:lnTo>
                  <a:pt x="356" y="1505"/>
                </a:lnTo>
                <a:lnTo>
                  <a:pt x="351" y="1503"/>
                </a:lnTo>
                <a:lnTo>
                  <a:pt x="347" y="1500"/>
                </a:lnTo>
                <a:lnTo>
                  <a:pt x="344" y="1498"/>
                </a:lnTo>
                <a:lnTo>
                  <a:pt x="341" y="1494"/>
                </a:lnTo>
                <a:lnTo>
                  <a:pt x="339" y="1494"/>
                </a:lnTo>
                <a:lnTo>
                  <a:pt x="337" y="1491"/>
                </a:lnTo>
                <a:lnTo>
                  <a:pt x="334" y="1488"/>
                </a:lnTo>
                <a:lnTo>
                  <a:pt x="332" y="1484"/>
                </a:lnTo>
                <a:lnTo>
                  <a:pt x="330" y="1479"/>
                </a:lnTo>
                <a:lnTo>
                  <a:pt x="329" y="1475"/>
                </a:lnTo>
                <a:lnTo>
                  <a:pt x="323" y="1474"/>
                </a:lnTo>
                <a:lnTo>
                  <a:pt x="318" y="1472"/>
                </a:lnTo>
                <a:lnTo>
                  <a:pt x="315" y="1472"/>
                </a:lnTo>
                <a:lnTo>
                  <a:pt x="310" y="1470"/>
                </a:lnTo>
                <a:lnTo>
                  <a:pt x="306" y="1469"/>
                </a:lnTo>
                <a:lnTo>
                  <a:pt x="303" y="1463"/>
                </a:lnTo>
                <a:lnTo>
                  <a:pt x="303" y="1458"/>
                </a:lnTo>
                <a:lnTo>
                  <a:pt x="301" y="1455"/>
                </a:lnTo>
                <a:lnTo>
                  <a:pt x="298" y="1451"/>
                </a:lnTo>
                <a:lnTo>
                  <a:pt x="294" y="1448"/>
                </a:lnTo>
                <a:lnTo>
                  <a:pt x="292" y="1446"/>
                </a:lnTo>
                <a:lnTo>
                  <a:pt x="291" y="1446"/>
                </a:lnTo>
                <a:lnTo>
                  <a:pt x="286" y="1444"/>
                </a:lnTo>
                <a:lnTo>
                  <a:pt x="280" y="1443"/>
                </a:lnTo>
                <a:lnTo>
                  <a:pt x="275" y="1439"/>
                </a:lnTo>
                <a:lnTo>
                  <a:pt x="273" y="1436"/>
                </a:lnTo>
                <a:lnTo>
                  <a:pt x="273" y="1431"/>
                </a:lnTo>
                <a:lnTo>
                  <a:pt x="272" y="1426"/>
                </a:lnTo>
                <a:lnTo>
                  <a:pt x="270" y="1420"/>
                </a:lnTo>
                <a:lnTo>
                  <a:pt x="268" y="1417"/>
                </a:lnTo>
                <a:lnTo>
                  <a:pt x="265" y="1413"/>
                </a:lnTo>
                <a:lnTo>
                  <a:pt x="261" y="1410"/>
                </a:lnTo>
                <a:lnTo>
                  <a:pt x="258" y="1408"/>
                </a:lnTo>
                <a:lnTo>
                  <a:pt x="253" y="1407"/>
                </a:lnTo>
                <a:lnTo>
                  <a:pt x="249" y="1403"/>
                </a:lnTo>
                <a:lnTo>
                  <a:pt x="244" y="1401"/>
                </a:lnTo>
                <a:lnTo>
                  <a:pt x="241" y="1398"/>
                </a:lnTo>
                <a:lnTo>
                  <a:pt x="239" y="1395"/>
                </a:lnTo>
                <a:lnTo>
                  <a:pt x="236" y="1391"/>
                </a:lnTo>
                <a:lnTo>
                  <a:pt x="236" y="1386"/>
                </a:lnTo>
                <a:lnTo>
                  <a:pt x="234" y="1381"/>
                </a:lnTo>
                <a:lnTo>
                  <a:pt x="232" y="1377"/>
                </a:lnTo>
                <a:lnTo>
                  <a:pt x="227" y="1374"/>
                </a:lnTo>
                <a:lnTo>
                  <a:pt x="224" y="1372"/>
                </a:lnTo>
                <a:lnTo>
                  <a:pt x="220" y="1369"/>
                </a:lnTo>
                <a:lnTo>
                  <a:pt x="217" y="1365"/>
                </a:lnTo>
                <a:lnTo>
                  <a:pt x="213" y="1364"/>
                </a:lnTo>
                <a:lnTo>
                  <a:pt x="208" y="1362"/>
                </a:lnTo>
                <a:lnTo>
                  <a:pt x="203" y="1360"/>
                </a:lnTo>
                <a:lnTo>
                  <a:pt x="196" y="1358"/>
                </a:lnTo>
                <a:lnTo>
                  <a:pt x="193" y="1357"/>
                </a:lnTo>
                <a:lnTo>
                  <a:pt x="191" y="1352"/>
                </a:lnTo>
                <a:lnTo>
                  <a:pt x="189" y="1348"/>
                </a:lnTo>
                <a:lnTo>
                  <a:pt x="187" y="1343"/>
                </a:lnTo>
                <a:lnTo>
                  <a:pt x="186" y="1339"/>
                </a:lnTo>
                <a:lnTo>
                  <a:pt x="182" y="1334"/>
                </a:lnTo>
                <a:lnTo>
                  <a:pt x="179" y="1333"/>
                </a:lnTo>
                <a:lnTo>
                  <a:pt x="175" y="1329"/>
                </a:lnTo>
                <a:lnTo>
                  <a:pt x="172" y="1327"/>
                </a:lnTo>
                <a:lnTo>
                  <a:pt x="167" y="1324"/>
                </a:lnTo>
                <a:lnTo>
                  <a:pt x="163" y="1322"/>
                </a:lnTo>
                <a:lnTo>
                  <a:pt x="158" y="1321"/>
                </a:lnTo>
                <a:lnTo>
                  <a:pt x="156" y="1317"/>
                </a:lnTo>
                <a:lnTo>
                  <a:pt x="156" y="1310"/>
                </a:lnTo>
                <a:lnTo>
                  <a:pt x="155" y="1305"/>
                </a:lnTo>
                <a:lnTo>
                  <a:pt x="153" y="1302"/>
                </a:lnTo>
                <a:lnTo>
                  <a:pt x="151" y="1298"/>
                </a:lnTo>
                <a:lnTo>
                  <a:pt x="150" y="1293"/>
                </a:lnTo>
                <a:lnTo>
                  <a:pt x="148" y="1288"/>
                </a:lnTo>
                <a:lnTo>
                  <a:pt x="148" y="1284"/>
                </a:lnTo>
                <a:lnTo>
                  <a:pt x="148" y="1279"/>
                </a:lnTo>
                <a:lnTo>
                  <a:pt x="144" y="1276"/>
                </a:lnTo>
                <a:lnTo>
                  <a:pt x="141" y="1272"/>
                </a:lnTo>
                <a:lnTo>
                  <a:pt x="138" y="1271"/>
                </a:lnTo>
                <a:lnTo>
                  <a:pt x="132" y="1269"/>
                </a:lnTo>
                <a:lnTo>
                  <a:pt x="127" y="1267"/>
                </a:lnTo>
                <a:lnTo>
                  <a:pt x="122" y="1267"/>
                </a:lnTo>
                <a:lnTo>
                  <a:pt x="119" y="1265"/>
                </a:lnTo>
                <a:lnTo>
                  <a:pt x="115" y="1265"/>
                </a:lnTo>
                <a:lnTo>
                  <a:pt x="113" y="1265"/>
                </a:lnTo>
                <a:lnTo>
                  <a:pt x="110" y="1267"/>
                </a:lnTo>
                <a:lnTo>
                  <a:pt x="105" y="1267"/>
                </a:lnTo>
                <a:lnTo>
                  <a:pt x="101" y="1267"/>
                </a:lnTo>
                <a:lnTo>
                  <a:pt x="96" y="1265"/>
                </a:lnTo>
                <a:lnTo>
                  <a:pt x="93" y="1262"/>
                </a:lnTo>
                <a:lnTo>
                  <a:pt x="89" y="1259"/>
                </a:lnTo>
                <a:lnTo>
                  <a:pt x="86" y="1255"/>
                </a:lnTo>
                <a:lnTo>
                  <a:pt x="84" y="1252"/>
                </a:lnTo>
                <a:lnTo>
                  <a:pt x="82" y="1248"/>
                </a:lnTo>
                <a:lnTo>
                  <a:pt x="79" y="1243"/>
                </a:lnTo>
                <a:lnTo>
                  <a:pt x="79" y="1238"/>
                </a:lnTo>
                <a:lnTo>
                  <a:pt x="77" y="1234"/>
                </a:lnTo>
                <a:lnTo>
                  <a:pt x="74" y="1231"/>
                </a:lnTo>
                <a:lnTo>
                  <a:pt x="72" y="1226"/>
                </a:lnTo>
                <a:lnTo>
                  <a:pt x="72" y="1221"/>
                </a:lnTo>
                <a:lnTo>
                  <a:pt x="72" y="1216"/>
                </a:lnTo>
                <a:lnTo>
                  <a:pt x="72" y="1212"/>
                </a:lnTo>
                <a:lnTo>
                  <a:pt x="72" y="1207"/>
                </a:lnTo>
                <a:lnTo>
                  <a:pt x="70" y="1202"/>
                </a:lnTo>
                <a:lnTo>
                  <a:pt x="70" y="1197"/>
                </a:lnTo>
                <a:lnTo>
                  <a:pt x="72" y="1190"/>
                </a:lnTo>
                <a:lnTo>
                  <a:pt x="74" y="1186"/>
                </a:lnTo>
                <a:lnTo>
                  <a:pt x="77" y="1181"/>
                </a:lnTo>
                <a:lnTo>
                  <a:pt x="79" y="1178"/>
                </a:lnTo>
                <a:lnTo>
                  <a:pt x="81" y="1172"/>
                </a:lnTo>
                <a:lnTo>
                  <a:pt x="81" y="1167"/>
                </a:lnTo>
                <a:lnTo>
                  <a:pt x="81" y="1162"/>
                </a:lnTo>
                <a:lnTo>
                  <a:pt x="79" y="1157"/>
                </a:lnTo>
                <a:lnTo>
                  <a:pt x="76" y="1155"/>
                </a:lnTo>
                <a:lnTo>
                  <a:pt x="72" y="1152"/>
                </a:lnTo>
                <a:lnTo>
                  <a:pt x="69" y="1148"/>
                </a:lnTo>
                <a:lnTo>
                  <a:pt x="65" y="1145"/>
                </a:lnTo>
                <a:lnTo>
                  <a:pt x="62" y="1143"/>
                </a:lnTo>
                <a:lnTo>
                  <a:pt x="60" y="1140"/>
                </a:lnTo>
                <a:lnTo>
                  <a:pt x="57" y="1136"/>
                </a:lnTo>
                <a:lnTo>
                  <a:pt x="53" y="1133"/>
                </a:lnTo>
                <a:lnTo>
                  <a:pt x="50" y="1129"/>
                </a:lnTo>
                <a:lnTo>
                  <a:pt x="46" y="1126"/>
                </a:lnTo>
                <a:lnTo>
                  <a:pt x="45" y="1123"/>
                </a:lnTo>
                <a:lnTo>
                  <a:pt x="41" y="1119"/>
                </a:lnTo>
                <a:lnTo>
                  <a:pt x="38" y="1116"/>
                </a:lnTo>
                <a:lnTo>
                  <a:pt x="34" y="1112"/>
                </a:lnTo>
                <a:lnTo>
                  <a:pt x="31" y="1111"/>
                </a:lnTo>
                <a:lnTo>
                  <a:pt x="27" y="1107"/>
                </a:lnTo>
                <a:lnTo>
                  <a:pt x="22" y="1105"/>
                </a:lnTo>
                <a:lnTo>
                  <a:pt x="19" y="1102"/>
                </a:lnTo>
                <a:lnTo>
                  <a:pt x="14" y="1100"/>
                </a:lnTo>
                <a:lnTo>
                  <a:pt x="10" y="1098"/>
                </a:lnTo>
                <a:lnTo>
                  <a:pt x="7" y="1095"/>
                </a:lnTo>
                <a:lnTo>
                  <a:pt x="3" y="1092"/>
                </a:lnTo>
                <a:lnTo>
                  <a:pt x="2" y="1088"/>
                </a:lnTo>
                <a:lnTo>
                  <a:pt x="2" y="1083"/>
                </a:lnTo>
                <a:lnTo>
                  <a:pt x="2" y="1078"/>
                </a:lnTo>
                <a:lnTo>
                  <a:pt x="2" y="1074"/>
                </a:lnTo>
                <a:lnTo>
                  <a:pt x="2" y="1069"/>
                </a:lnTo>
                <a:lnTo>
                  <a:pt x="0" y="1064"/>
                </a:lnTo>
                <a:lnTo>
                  <a:pt x="0" y="1061"/>
                </a:lnTo>
                <a:lnTo>
                  <a:pt x="2" y="1055"/>
                </a:lnTo>
                <a:lnTo>
                  <a:pt x="7" y="1050"/>
                </a:lnTo>
                <a:lnTo>
                  <a:pt x="5" y="1047"/>
                </a:lnTo>
                <a:lnTo>
                  <a:pt x="5" y="1042"/>
                </a:lnTo>
                <a:lnTo>
                  <a:pt x="8" y="1036"/>
                </a:lnTo>
                <a:lnTo>
                  <a:pt x="14" y="1033"/>
                </a:lnTo>
                <a:lnTo>
                  <a:pt x="19" y="1031"/>
                </a:lnTo>
                <a:lnTo>
                  <a:pt x="22" y="1024"/>
                </a:lnTo>
                <a:lnTo>
                  <a:pt x="29" y="1021"/>
                </a:lnTo>
                <a:lnTo>
                  <a:pt x="33" y="1018"/>
                </a:lnTo>
                <a:lnTo>
                  <a:pt x="38" y="1016"/>
                </a:lnTo>
                <a:lnTo>
                  <a:pt x="43" y="1014"/>
                </a:lnTo>
                <a:lnTo>
                  <a:pt x="48" y="1014"/>
                </a:lnTo>
                <a:lnTo>
                  <a:pt x="53" y="1014"/>
                </a:lnTo>
                <a:lnTo>
                  <a:pt x="57" y="1009"/>
                </a:lnTo>
                <a:lnTo>
                  <a:pt x="57" y="1004"/>
                </a:lnTo>
                <a:lnTo>
                  <a:pt x="58" y="999"/>
                </a:lnTo>
                <a:lnTo>
                  <a:pt x="62" y="995"/>
                </a:lnTo>
                <a:lnTo>
                  <a:pt x="67" y="990"/>
                </a:lnTo>
                <a:lnTo>
                  <a:pt x="72" y="987"/>
                </a:lnTo>
                <a:lnTo>
                  <a:pt x="76" y="983"/>
                </a:lnTo>
                <a:lnTo>
                  <a:pt x="79" y="978"/>
                </a:lnTo>
                <a:lnTo>
                  <a:pt x="81" y="973"/>
                </a:lnTo>
                <a:lnTo>
                  <a:pt x="81" y="968"/>
                </a:lnTo>
                <a:lnTo>
                  <a:pt x="82" y="962"/>
                </a:lnTo>
                <a:lnTo>
                  <a:pt x="84" y="957"/>
                </a:lnTo>
                <a:lnTo>
                  <a:pt x="86" y="952"/>
                </a:lnTo>
                <a:lnTo>
                  <a:pt x="84" y="947"/>
                </a:lnTo>
                <a:lnTo>
                  <a:pt x="86" y="942"/>
                </a:lnTo>
                <a:lnTo>
                  <a:pt x="86" y="938"/>
                </a:lnTo>
                <a:lnTo>
                  <a:pt x="86" y="933"/>
                </a:lnTo>
                <a:lnTo>
                  <a:pt x="88" y="928"/>
                </a:lnTo>
                <a:lnTo>
                  <a:pt x="86" y="925"/>
                </a:lnTo>
                <a:lnTo>
                  <a:pt x="84" y="919"/>
                </a:lnTo>
                <a:lnTo>
                  <a:pt x="82" y="914"/>
                </a:lnTo>
                <a:lnTo>
                  <a:pt x="81" y="911"/>
                </a:lnTo>
                <a:lnTo>
                  <a:pt x="79" y="907"/>
                </a:lnTo>
                <a:lnTo>
                  <a:pt x="79" y="906"/>
                </a:lnTo>
                <a:lnTo>
                  <a:pt x="81" y="900"/>
                </a:lnTo>
                <a:lnTo>
                  <a:pt x="82" y="895"/>
                </a:lnTo>
                <a:lnTo>
                  <a:pt x="84" y="890"/>
                </a:lnTo>
                <a:lnTo>
                  <a:pt x="89" y="890"/>
                </a:lnTo>
                <a:lnTo>
                  <a:pt x="95" y="890"/>
                </a:lnTo>
                <a:lnTo>
                  <a:pt x="98" y="887"/>
                </a:lnTo>
                <a:lnTo>
                  <a:pt x="100" y="878"/>
                </a:lnTo>
                <a:lnTo>
                  <a:pt x="100" y="875"/>
                </a:lnTo>
                <a:lnTo>
                  <a:pt x="105" y="871"/>
                </a:lnTo>
                <a:lnTo>
                  <a:pt x="108" y="870"/>
                </a:lnTo>
                <a:lnTo>
                  <a:pt x="113" y="868"/>
                </a:lnTo>
                <a:lnTo>
                  <a:pt x="113" y="866"/>
                </a:lnTo>
                <a:lnTo>
                  <a:pt x="117" y="861"/>
                </a:lnTo>
                <a:lnTo>
                  <a:pt x="119" y="856"/>
                </a:lnTo>
                <a:lnTo>
                  <a:pt x="119" y="851"/>
                </a:lnTo>
                <a:lnTo>
                  <a:pt x="119" y="847"/>
                </a:lnTo>
                <a:lnTo>
                  <a:pt x="122" y="842"/>
                </a:lnTo>
                <a:lnTo>
                  <a:pt x="124" y="839"/>
                </a:lnTo>
                <a:lnTo>
                  <a:pt x="127" y="833"/>
                </a:lnTo>
                <a:lnTo>
                  <a:pt x="132" y="832"/>
                </a:lnTo>
                <a:lnTo>
                  <a:pt x="138" y="832"/>
                </a:lnTo>
                <a:lnTo>
                  <a:pt x="143" y="826"/>
                </a:lnTo>
                <a:lnTo>
                  <a:pt x="144" y="823"/>
                </a:lnTo>
                <a:lnTo>
                  <a:pt x="146" y="818"/>
                </a:lnTo>
                <a:lnTo>
                  <a:pt x="150" y="813"/>
                </a:lnTo>
                <a:lnTo>
                  <a:pt x="153" y="809"/>
                </a:lnTo>
                <a:lnTo>
                  <a:pt x="155" y="804"/>
                </a:lnTo>
                <a:lnTo>
                  <a:pt x="155" y="799"/>
                </a:lnTo>
                <a:lnTo>
                  <a:pt x="155" y="795"/>
                </a:lnTo>
                <a:lnTo>
                  <a:pt x="155" y="790"/>
                </a:lnTo>
                <a:lnTo>
                  <a:pt x="153" y="787"/>
                </a:lnTo>
                <a:lnTo>
                  <a:pt x="153" y="782"/>
                </a:lnTo>
                <a:lnTo>
                  <a:pt x="160" y="778"/>
                </a:lnTo>
                <a:lnTo>
                  <a:pt x="162" y="778"/>
                </a:lnTo>
                <a:lnTo>
                  <a:pt x="163" y="778"/>
                </a:lnTo>
                <a:lnTo>
                  <a:pt x="165" y="780"/>
                </a:lnTo>
                <a:lnTo>
                  <a:pt x="167" y="780"/>
                </a:lnTo>
                <a:lnTo>
                  <a:pt x="167" y="782"/>
                </a:lnTo>
                <a:lnTo>
                  <a:pt x="169" y="782"/>
                </a:lnTo>
                <a:lnTo>
                  <a:pt x="170" y="782"/>
                </a:lnTo>
                <a:lnTo>
                  <a:pt x="172" y="782"/>
                </a:lnTo>
                <a:lnTo>
                  <a:pt x="174" y="782"/>
                </a:lnTo>
                <a:lnTo>
                  <a:pt x="175" y="782"/>
                </a:lnTo>
                <a:lnTo>
                  <a:pt x="175" y="783"/>
                </a:lnTo>
                <a:lnTo>
                  <a:pt x="177" y="783"/>
                </a:lnTo>
                <a:lnTo>
                  <a:pt x="177" y="785"/>
                </a:lnTo>
                <a:lnTo>
                  <a:pt x="177" y="783"/>
                </a:lnTo>
                <a:lnTo>
                  <a:pt x="179" y="783"/>
                </a:lnTo>
                <a:lnTo>
                  <a:pt x="179" y="785"/>
                </a:lnTo>
                <a:lnTo>
                  <a:pt x="181" y="785"/>
                </a:lnTo>
                <a:lnTo>
                  <a:pt x="182" y="785"/>
                </a:lnTo>
                <a:lnTo>
                  <a:pt x="182" y="783"/>
                </a:lnTo>
                <a:lnTo>
                  <a:pt x="184" y="783"/>
                </a:lnTo>
                <a:lnTo>
                  <a:pt x="184" y="785"/>
                </a:lnTo>
                <a:lnTo>
                  <a:pt x="186" y="785"/>
                </a:lnTo>
                <a:lnTo>
                  <a:pt x="186" y="787"/>
                </a:lnTo>
                <a:lnTo>
                  <a:pt x="186" y="785"/>
                </a:lnTo>
                <a:lnTo>
                  <a:pt x="186" y="787"/>
                </a:lnTo>
                <a:lnTo>
                  <a:pt x="187" y="787"/>
                </a:lnTo>
                <a:lnTo>
                  <a:pt x="187" y="785"/>
                </a:lnTo>
                <a:lnTo>
                  <a:pt x="187" y="787"/>
                </a:lnTo>
                <a:lnTo>
                  <a:pt x="189" y="787"/>
                </a:lnTo>
                <a:lnTo>
                  <a:pt x="189" y="789"/>
                </a:lnTo>
                <a:lnTo>
                  <a:pt x="189" y="790"/>
                </a:lnTo>
                <a:lnTo>
                  <a:pt x="191" y="790"/>
                </a:lnTo>
                <a:lnTo>
                  <a:pt x="193" y="789"/>
                </a:lnTo>
                <a:lnTo>
                  <a:pt x="194" y="789"/>
                </a:lnTo>
                <a:lnTo>
                  <a:pt x="194" y="787"/>
                </a:lnTo>
                <a:lnTo>
                  <a:pt x="196" y="787"/>
                </a:lnTo>
                <a:lnTo>
                  <a:pt x="196" y="785"/>
                </a:lnTo>
                <a:lnTo>
                  <a:pt x="198" y="785"/>
                </a:lnTo>
                <a:lnTo>
                  <a:pt x="199" y="785"/>
                </a:lnTo>
                <a:lnTo>
                  <a:pt x="199" y="783"/>
                </a:lnTo>
                <a:lnTo>
                  <a:pt x="201" y="783"/>
                </a:lnTo>
                <a:lnTo>
                  <a:pt x="201" y="785"/>
                </a:lnTo>
                <a:lnTo>
                  <a:pt x="199" y="785"/>
                </a:lnTo>
                <a:lnTo>
                  <a:pt x="201" y="785"/>
                </a:lnTo>
                <a:lnTo>
                  <a:pt x="201" y="787"/>
                </a:lnTo>
                <a:lnTo>
                  <a:pt x="201" y="789"/>
                </a:lnTo>
                <a:lnTo>
                  <a:pt x="203" y="789"/>
                </a:lnTo>
                <a:lnTo>
                  <a:pt x="205" y="789"/>
                </a:lnTo>
                <a:lnTo>
                  <a:pt x="205" y="790"/>
                </a:lnTo>
                <a:lnTo>
                  <a:pt x="206" y="790"/>
                </a:lnTo>
                <a:lnTo>
                  <a:pt x="208" y="790"/>
                </a:lnTo>
                <a:lnTo>
                  <a:pt x="210" y="790"/>
                </a:lnTo>
                <a:lnTo>
                  <a:pt x="212" y="790"/>
                </a:lnTo>
                <a:lnTo>
                  <a:pt x="212" y="792"/>
                </a:lnTo>
                <a:lnTo>
                  <a:pt x="213" y="792"/>
                </a:lnTo>
                <a:lnTo>
                  <a:pt x="213" y="790"/>
                </a:lnTo>
                <a:lnTo>
                  <a:pt x="215" y="790"/>
                </a:lnTo>
                <a:lnTo>
                  <a:pt x="215" y="792"/>
                </a:lnTo>
                <a:lnTo>
                  <a:pt x="217" y="790"/>
                </a:lnTo>
                <a:lnTo>
                  <a:pt x="217" y="792"/>
                </a:lnTo>
                <a:lnTo>
                  <a:pt x="218" y="792"/>
                </a:lnTo>
                <a:lnTo>
                  <a:pt x="220" y="792"/>
                </a:lnTo>
                <a:lnTo>
                  <a:pt x="222" y="792"/>
                </a:lnTo>
                <a:lnTo>
                  <a:pt x="224" y="792"/>
                </a:lnTo>
                <a:lnTo>
                  <a:pt x="225" y="792"/>
                </a:lnTo>
                <a:lnTo>
                  <a:pt x="227" y="792"/>
                </a:lnTo>
                <a:lnTo>
                  <a:pt x="229" y="792"/>
                </a:lnTo>
                <a:lnTo>
                  <a:pt x="230" y="792"/>
                </a:lnTo>
                <a:lnTo>
                  <a:pt x="230" y="790"/>
                </a:lnTo>
                <a:lnTo>
                  <a:pt x="232" y="790"/>
                </a:lnTo>
                <a:lnTo>
                  <a:pt x="232" y="792"/>
                </a:lnTo>
                <a:lnTo>
                  <a:pt x="234" y="792"/>
                </a:lnTo>
                <a:lnTo>
                  <a:pt x="236" y="792"/>
                </a:lnTo>
                <a:lnTo>
                  <a:pt x="237" y="792"/>
                </a:lnTo>
                <a:lnTo>
                  <a:pt x="237" y="794"/>
                </a:lnTo>
                <a:lnTo>
                  <a:pt x="239" y="794"/>
                </a:lnTo>
                <a:lnTo>
                  <a:pt x="241" y="794"/>
                </a:lnTo>
                <a:lnTo>
                  <a:pt x="241" y="795"/>
                </a:lnTo>
                <a:lnTo>
                  <a:pt x="243" y="795"/>
                </a:lnTo>
                <a:lnTo>
                  <a:pt x="244" y="795"/>
                </a:lnTo>
                <a:lnTo>
                  <a:pt x="244" y="797"/>
                </a:lnTo>
                <a:lnTo>
                  <a:pt x="243" y="799"/>
                </a:lnTo>
                <a:lnTo>
                  <a:pt x="243" y="801"/>
                </a:lnTo>
                <a:lnTo>
                  <a:pt x="244" y="801"/>
                </a:lnTo>
                <a:lnTo>
                  <a:pt x="246" y="801"/>
                </a:lnTo>
                <a:lnTo>
                  <a:pt x="248" y="801"/>
                </a:lnTo>
                <a:lnTo>
                  <a:pt x="248" y="802"/>
                </a:lnTo>
                <a:lnTo>
                  <a:pt x="249" y="802"/>
                </a:lnTo>
                <a:lnTo>
                  <a:pt x="249" y="801"/>
                </a:lnTo>
                <a:lnTo>
                  <a:pt x="251" y="801"/>
                </a:lnTo>
                <a:lnTo>
                  <a:pt x="251" y="802"/>
                </a:lnTo>
                <a:lnTo>
                  <a:pt x="249" y="804"/>
                </a:lnTo>
                <a:lnTo>
                  <a:pt x="249" y="806"/>
                </a:lnTo>
                <a:lnTo>
                  <a:pt x="249" y="808"/>
                </a:lnTo>
                <a:lnTo>
                  <a:pt x="249" y="809"/>
                </a:lnTo>
                <a:lnTo>
                  <a:pt x="251" y="809"/>
                </a:lnTo>
                <a:lnTo>
                  <a:pt x="251" y="811"/>
                </a:lnTo>
                <a:lnTo>
                  <a:pt x="251" y="809"/>
                </a:lnTo>
                <a:lnTo>
                  <a:pt x="251" y="811"/>
                </a:lnTo>
                <a:lnTo>
                  <a:pt x="253" y="811"/>
                </a:lnTo>
                <a:lnTo>
                  <a:pt x="253" y="813"/>
                </a:lnTo>
                <a:lnTo>
                  <a:pt x="253" y="814"/>
                </a:lnTo>
                <a:lnTo>
                  <a:pt x="255" y="814"/>
                </a:lnTo>
                <a:lnTo>
                  <a:pt x="255" y="816"/>
                </a:lnTo>
                <a:lnTo>
                  <a:pt x="253" y="816"/>
                </a:lnTo>
                <a:lnTo>
                  <a:pt x="253" y="818"/>
                </a:lnTo>
                <a:lnTo>
                  <a:pt x="253" y="820"/>
                </a:lnTo>
                <a:lnTo>
                  <a:pt x="255" y="820"/>
                </a:lnTo>
                <a:lnTo>
                  <a:pt x="253" y="820"/>
                </a:lnTo>
                <a:lnTo>
                  <a:pt x="253" y="821"/>
                </a:lnTo>
                <a:lnTo>
                  <a:pt x="253" y="823"/>
                </a:lnTo>
                <a:lnTo>
                  <a:pt x="251" y="823"/>
                </a:lnTo>
                <a:lnTo>
                  <a:pt x="249" y="823"/>
                </a:lnTo>
                <a:lnTo>
                  <a:pt x="249" y="825"/>
                </a:lnTo>
                <a:lnTo>
                  <a:pt x="251" y="826"/>
                </a:lnTo>
                <a:lnTo>
                  <a:pt x="251" y="828"/>
                </a:lnTo>
                <a:lnTo>
                  <a:pt x="253" y="828"/>
                </a:lnTo>
                <a:lnTo>
                  <a:pt x="255" y="828"/>
                </a:lnTo>
                <a:lnTo>
                  <a:pt x="256" y="828"/>
                </a:lnTo>
                <a:lnTo>
                  <a:pt x="256" y="826"/>
                </a:lnTo>
                <a:lnTo>
                  <a:pt x="258" y="826"/>
                </a:lnTo>
                <a:lnTo>
                  <a:pt x="260" y="826"/>
                </a:lnTo>
                <a:lnTo>
                  <a:pt x="260" y="825"/>
                </a:lnTo>
                <a:lnTo>
                  <a:pt x="258" y="825"/>
                </a:lnTo>
                <a:lnTo>
                  <a:pt x="258" y="823"/>
                </a:lnTo>
                <a:lnTo>
                  <a:pt x="260" y="823"/>
                </a:lnTo>
                <a:lnTo>
                  <a:pt x="260" y="821"/>
                </a:lnTo>
                <a:lnTo>
                  <a:pt x="260" y="820"/>
                </a:lnTo>
                <a:lnTo>
                  <a:pt x="261" y="820"/>
                </a:lnTo>
                <a:lnTo>
                  <a:pt x="263" y="820"/>
                </a:lnTo>
                <a:lnTo>
                  <a:pt x="263" y="818"/>
                </a:lnTo>
                <a:lnTo>
                  <a:pt x="261" y="818"/>
                </a:lnTo>
                <a:lnTo>
                  <a:pt x="261" y="816"/>
                </a:lnTo>
                <a:lnTo>
                  <a:pt x="260" y="816"/>
                </a:lnTo>
                <a:lnTo>
                  <a:pt x="260" y="814"/>
                </a:lnTo>
                <a:lnTo>
                  <a:pt x="261" y="814"/>
                </a:lnTo>
                <a:lnTo>
                  <a:pt x="261" y="813"/>
                </a:lnTo>
                <a:lnTo>
                  <a:pt x="263" y="813"/>
                </a:lnTo>
                <a:lnTo>
                  <a:pt x="263" y="811"/>
                </a:lnTo>
                <a:lnTo>
                  <a:pt x="263" y="809"/>
                </a:lnTo>
                <a:lnTo>
                  <a:pt x="263" y="808"/>
                </a:lnTo>
                <a:lnTo>
                  <a:pt x="265" y="808"/>
                </a:lnTo>
                <a:lnTo>
                  <a:pt x="265" y="806"/>
                </a:lnTo>
                <a:lnTo>
                  <a:pt x="263" y="806"/>
                </a:lnTo>
                <a:lnTo>
                  <a:pt x="263" y="804"/>
                </a:lnTo>
                <a:lnTo>
                  <a:pt x="263" y="802"/>
                </a:lnTo>
                <a:lnTo>
                  <a:pt x="265" y="802"/>
                </a:lnTo>
                <a:lnTo>
                  <a:pt x="265" y="801"/>
                </a:lnTo>
                <a:lnTo>
                  <a:pt x="263" y="801"/>
                </a:lnTo>
                <a:lnTo>
                  <a:pt x="263" y="799"/>
                </a:lnTo>
                <a:lnTo>
                  <a:pt x="265" y="799"/>
                </a:lnTo>
                <a:lnTo>
                  <a:pt x="263" y="799"/>
                </a:lnTo>
                <a:lnTo>
                  <a:pt x="263" y="797"/>
                </a:lnTo>
                <a:lnTo>
                  <a:pt x="263" y="795"/>
                </a:lnTo>
                <a:lnTo>
                  <a:pt x="265" y="795"/>
                </a:lnTo>
                <a:lnTo>
                  <a:pt x="265" y="794"/>
                </a:lnTo>
                <a:lnTo>
                  <a:pt x="265" y="792"/>
                </a:lnTo>
                <a:lnTo>
                  <a:pt x="263" y="792"/>
                </a:lnTo>
                <a:lnTo>
                  <a:pt x="265" y="790"/>
                </a:lnTo>
                <a:lnTo>
                  <a:pt x="267" y="790"/>
                </a:lnTo>
                <a:lnTo>
                  <a:pt x="265" y="790"/>
                </a:lnTo>
                <a:lnTo>
                  <a:pt x="265" y="789"/>
                </a:lnTo>
                <a:lnTo>
                  <a:pt x="267" y="789"/>
                </a:lnTo>
                <a:lnTo>
                  <a:pt x="268" y="789"/>
                </a:lnTo>
                <a:lnTo>
                  <a:pt x="268" y="787"/>
                </a:lnTo>
                <a:lnTo>
                  <a:pt x="267" y="787"/>
                </a:lnTo>
                <a:lnTo>
                  <a:pt x="267" y="785"/>
                </a:lnTo>
                <a:lnTo>
                  <a:pt x="268" y="785"/>
                </a:lnTo>
                <a:lnTo>
                  <a:pt x="267" y="785"/>
                </a:lnTo>
                <a:lnTo>
                  <a:pt x="267" y="783"/>
                </a:lnTo>
                <a:lnTo>
                  <a:pt x="268" y="783"/>
                </a:lnTo>
                <a:lnTo>
                  <a:pt x="268" y="782"/>
                </a:lnTo>
                <a:lnTo>
                  <a:pt x="270" y="782"/>
                </a:lnTo>
                <a:lnTo>
                  <a:pt x="270" y="780"/>
                </a:lnTo>
                <a:lnTo>
                  <a:pt x="270" y="778"/>
                </a:lnTo>
                <a:lnTo>
                  <a:pt x="270" y="777"/>
                </a:lnTo>
                <a:lnTo>
                  <a:pt x="270" y="775"/>
                </a:lnTo>
                <a:lnTo>
                  <a:pt x="272" y="775"/>
                </a:lnTo>
                <a:lnTo>
                  <a:pt x="272" y="773"/>
                </a:lnTo>
                <a:lnTo>
                  <a:pt x="272" y="771"/>
                </a:lnTo>
                <a:lnTo>
                  <a:pt x="272" y="770"/>
                </a:lnTo>
                <a:lnTo>
                  <a:pt x="273" y="770"/>
                </a:lnTo>
                <a:lnTo>
                  <a:pt x="273" y="768"/>
                </a:lnTo>
                <a:lnTo>
                  <a:pt x="273" y="766"/>
                </a:lnTo>
                <a:lnTo>
                  <a:pt x="273" y="764"/>
                </a:lnTo>
                <a:lnTo>
                  <a:pt x="273" y="763"/>
                </a:lnTo>
                <a:lnTo>
                  <a:pt x="275" y="763"/>
                </a:lnTo>
                <a:lnTo>
                  <a:pt x="275" y="761"/>
                </a:lnTo>
                <a:lnTo>
                  <a:pt x="275" y="759"/>
                </a:lnTo>
                <a:lnTo>
                  <a:pt x="275" y="758"/>
                </a:lnTo>
                <a:lnTo>
                  <a:pt x="275" y="756"/>
                </a:lnTo>
                <a:lnTo>
                  <a:pt x="277" y="756"/>
                </a:lnTo>
                <a:lnTo>
                  <a:pt x="277" y="754"/>
                </a:lnTo>
                <a:lnTo>
                  <a:pt x="277" y="752"/>
                </a:lnTo>
                <a:lnTo>
                  <a:pt x="277" y="751"/>
                </a:lnTo>
                <a:lnTo>
                  <a:pt x="279" y="751"/>
                </a:lnTo>
                <a:lnTo>
                  <a:pt x="279" y="749"/>
                </a:lnTo>
                <a:lnTo>
                  <a:pt x="279" y="747"/>
                </a:lnTo>
                <a:lnTo>
                  <a:pt x="279" y="746"/>
                </a:lnTo>
                <a:lnTo>
                  <a:pt x="279" y="744"/>
                </a:lnTo>
                <a:lnTo>
                  <a:pt x="280" y="744"/>
                </a:lnTo>
                <a:lnTo>
                  <a:pt x="280" y="742"/>
                </a:lnTo>
                <a:lnTo>
                  <a:pt x="280" y="740"/>
                </a:lnTo>
                <a:lnTo>
                  <a:pt x="280" y="739"/>
                </a:lnTo>
                <a:lnTo>
                  <a:pt x="280" y="737"/>
                </a:lnTo>
                <a:lnTo>
                  <a:pt x="282" y="737"/>
                </a:lnTo>
                <a:lnTo>
                  <a:pt x="282" y="735"/>
                </a:lnTo>
                <a:lnTo>
                  <a:pt x="282" y="734"/>
                </a:lnTo>
                <a:lnTo>
                  <a:pt x="282" y="732"/>
                </a:lnTo>
                <a:lnTo>
                  <a:pt x="284" y="730"/>
                </a:lnTo>
                <a:lnTo>
                  <a:pt x="284" y="728"/>
                </a:lnTo>
                <a:lnTo>
                  <a:pt x="284" y="727"/>
                </a:lnTo>
                <a:lnTo>
                  <a:pt x="284" y="725"/>
                </a:lnTo>
                <a:lnTo>
                  <a:pt x="286" y="725"/>
                </a:lnTo>
                <a:lnTo>
                  <a:pt x="286" y="723"/>
                </a:lnTo>
                <a:lnTo>
                  <a:pt x="286" y="721"/>
                </a:lnTo>
                <a:lnTo>
                  <a:pt x="286" y="720"/>
                </a:lnTo>
                <a:lnTo>
                  <a:pt x="286" y="718"/>
                </a:lnTo>
                <a:lnTo>
                  <a:pt x="287" y="718"/>
                </a:lnTo>
                <a:lnTo>
                  <a:pt x="287" y="716"/>
                </a:lnTo>
                <a:lnTo>
                  <a:pt x="287" y="715"/>
                </a:lnTo>
                <a:lnTo>
                  <a:pt x="287" y="713"/>
                </a:lnTo>
                <a:lnTo>
                  <a:pt x="289" y="711"/>
                </a:lnTo>
                <a:lnTo>
                  <a:pt x="289" y="709"/>
                </a:lnTo>
                <a:lnTo>
                  <a:pt x="289" y="708"/>
                </a:lnTo>
                <a:lnTo>
                  <a:pt x="289" y="706"/>
                </a:lnTo>
                <a:lnTo>
                  <a:pt x="291" y="706"/>
                </a:lnTo>
                <a:lnTo>
                  <a:pt x="291" y="704"/>
                </a:lnTo>
                <a:lnTo>
                  <a:pt x="291" y="703"/>
                </a:lnTo>
                <a:lnTo>
                  <a:pt x="291" y="701"/>
                </a:lnTo>
                <a:lnTo>
                  <a:pt x="291" y="699"/>
                </a:lnTo>
                <a:lnTo>
                  <a:pt x="292" y="699"/>
                </a:lnTo>
                <a:lnTo>
                  <a:pt x="292" y="697"/>
                </a:lnTo>
                <a:lnTo>
                  <a:pt x="292" y="696"/>
                </a:lnTo>
                <a:lnTo>
                  <a:pt x="292" y="694"/>
                </a:lnTo>
                <a:lnTo>
                  <a:pt x="294" y="692"/>
                </a:lnTo>
                <a:lnTo>
                  <a:pt x="294" y="690"/>
                </a:lnTo>
                <a:lnTo>
                  <a:pt x="294" y="689"/>
                </a:lnTo>
                <a:lnTo>
                  <a:pt x="294" y="687"/>
                </a:lnTo>
                <a:lnTo>
                  <a:pt x="296" y="687"/>
                </a:lnTo>
                <a:lnTo>
                  <a:pt x="296" y="685"/>
                </a:lnTo>
                <a:lnTo>
                  <a:pt x="296" y="684"/>
                </a:lnTo>
                <a:lnTo>
                  <a:pt x="296" y="682"/>
                </a:lnTo>
                <a:lnTo>
                  <a:pt x="296" y="680"/>
                </a:lnTo>
                <a:lnTo>
                  <a:pt x="298" y="680"/>
                </a:lnTo>
                <a:lnTo>
                  <a:pt x="298" y="678"/>
                </a:lnTo>
                <a:lnTo>
                  <a:pt x="298" y="677"/>
                </a:lnTo>
                <a:lnTo>
                  <a:pt x="298" y="675"/>
                </a:lnTo>
                <a:lnTo>
                  <a:pt x="296" y="675"/>
                </a:lnTo>
                <a:lnTo>
                  <a:pt x="296" y="673"/>
                </a:lnTo>
                <a:lnTo>
                  <a:pt x="296" y="672"/>
                </a:lnTo>
                <a:lnTo>
                  <a:pt x="294" y="670"/>
                </a:lnTo>
                <a:lnTo>
                  <a:pt x="294" y="668"/>
                </a:lnTo>
                <a:lnTo>
                  <a:pt x="294" y="666"/>
                </a:lnTo>
                <a:lnTo>
                  <a:pt x="292" y="666"/>
                </a:lnTo>
                <a:lnTo>
                  <a:pt x="292" y="665"/>
                </a:lnTo>
                <a:lnTo>
                  <a:pt x="292" y="663"/>
                </a:lnTo>
                <a:lnTo>
                  <a:pt x="291" y="663"/>
                </a:lnTo>
                <a:lnTo>
                  <a:pt x="291" y="661"/>
                </a:lnTo>
                <a:lnTo>
                  <a:pt x="291" y="659"/>
                </a:lnTo>
                <a:lnTo>
                  <a:pt x="292" y="659"/>
                </a:lnTo>
                <a:lnTo>
                  <a:pt x="292" y="658"/>
                </a:lnTo>
                <a:lnTo>
                  <a:pt x="292" y="656"/>
                </a:lnTo>
                <a:lnTo>
                  <a:pt x="294" y="656"/>
                </a:lnTo>
                <a:lnTo>
                  <a:pt x="294" y="654"/>
                </a:lnTo>
                <a:lnTo>
                  <a:pt x="294" y="653"/>
                </a:lnTo>
                <a:lnTo>
                  <a:pt x="296" y="653"/>
                </a:lnTo>
                <a:lnTo>
                  <a:pt x="296" y="651"/>
                </a:lnTo>
                <a:lnTo>
                  <a:pt x="296" y="649"/>
                </a:lnTo>
                <a:lnTo>
                  <a:pt x="298" y="649"/>
                </a:lnTo>
                <a:lnTo>
                  <a:pt x="298" y="647"/>
                </a:lnTo>
                <a:lnTo>
                  <a:pt x="298" y="646"/>
                </a:lnTo>
                <a:lnTo>
                  <a:pt x="299" y="646"/>
                </a:lnTo>
                <a:lnTo>
                  <a:pt x="299" y="644"/>
                </a:lnTo>
                <a:lnTo>
                  <a:pt x="299" y="642"/>
                </a:lnTo>
                <a:lnTo>
                  <a:pt x="301" y="642"/>
                </a:lnTo>
                <a:lnTo>
                  <a:pt x="301" y="641"/>
                </a:lnTo>
                <a:lnTo>
                  <a:pt x="303" y="639"/>
                </a:lnTo>
                <a:lnTo>
                  <a:pt x="303" y="637"/>
                </a:lnTo>
                <a:lnTo>
                  <a:pt x="304" y="635"/>
                </a:lnTo>
                <a:lnTo>
                  <a:pt x="304" y="634"/>
                </a:lnTo>
                <a:lnTo>
                  <a:pt x="306" y="634"/>
                </a:lnTo>
                <a:lnTo>
                  <a:pt x="306" y="632"/>
                </a:lnTo>
                <a:lnTo>
                  <a:pt x="306" y="630"/>
                </a:lnTo>
                <a:lnTo>
                  <a:pt x="308" y="630"/>
                </a:lnTo>
                <a:lnTo>
                  <a:pt x="308" y="628"/>
                </a:lnTo>
                <a:lnTo>
                  <a:pt x="308" y="627"/>
                </a:lnTo>
                <a:lnTo>
                  <a:pt x="308" y="625"/>
                </a:lnTo>
                <a:lnTo>
                  <a:pt x="310" y="623"/>
                </a:lnTo>
                <a:lnTo>
                  <a:pt x="310" y="622"/>
                </a:lnTo>
                <a:lnTo>
                  <a:pt x="310" y="620"/>
                </a:lnTo>
                <a:lnTo>
                  <a:pt x="310" y="618"/>
                </a:lnTo>
                <a:lnTo>
                  <a:pt x="311" y="616"/>
                </a:lnTo>
                <a:lnTo>
                  <a:pt x="311" y="615"/>
                </a:lnTo>
                <a:lnTo>
                  <a:pt x="311" y="613"/>
                </a:lnTo>
                <a:lnTo>
                  <a:pt x="313" y="613"/>
                </a:lnTo>
                <a:lnTo>
                  <a:pt x="313" y="615"/>
                </a:lnTo>
                <a:lnTo>
                  <a:pt x="315" y="615"/>
                </a:lnTo>
                <a:lnTo>
                  <a:pt x="315" y="616"/>
                </a:lnTo>
                <a:lnTo>
                  <a:pt x="317" y="616"/>
                </a:lnTo>
                <a:lnTo>
                  <a:pt x="318" y="616"/>
                </a:lnTo>
                <a:lnTo>
                  <a:pt x="318" y="618"/>
                </a:lnTo>
                <a:lnTo>
                  <a:pt x="320" y="618"/>
                </a:lnTo>
                <a:lnTo>
                  <a:pt x="320" y="620"/>
                </a:lnTo>
                <a:lnTo>
                  <a:pt x="322" y="620"/>
                </a:lnTo>
                <a:lnTo>
                  <a:pt x="322" y="622"/>
                </a:lnTo>
                <a:lnTo>
                  <a:pt x="323" y="622"/>
                </a:lnTo>
                <a:lnTo>
                  <a:pt x="323" y="620"/>
                </a:lnTo>
                <a:lnTo>
                  <a:pt x="322" y="620"/>
                </a:lnTo>
                <a:lnTo>
                  <a:pt x="322" y="618"/>
                </a:lnTo>
                <a:lnTo>
                  <a:pt x="322" y="616"/>
                </a:lnTo>
                <a:lnTo>
                  <a:pt x="322" y="615"/>
                </a:lnTo>
                <a:lnTo>
                  <a:pt x="322" y="613"/>
                </a:lnTo>
                <a:lnTo>
                  <a:pt x="320" y="613"/>
                </a:lnTo>
                <a:lnTo>
                  <a:pt x="320" y="611"/>
                </a:lnTo>
                <a:lnTo>
                  <a:pt x="322" y="611"/>
                </a:lnTo>
                <a:lnTo>
                  <a:pt x="322" y="610"/>
                </a:lnTo>
                <a:lnTo>
                  <a:pt x="320" y="610"/>
                </a:lnTo>
                <a:lnTo>
                  <a:pt x="322" y="610"/>
                </a:lnTo>
                <a:lnTo>
                  <a:pt x="322" y="608"/>
                </a:lnTo>
                <a:lnTo>
                  <a:pt x="322" y="606"/>
                </a:lnTo>
                <a:lnTo>
                  <a:pt x="322" y="604"/>
                </a:lnTo>
                <a:lnTo>
                  <a:pt x="322" y="603"/>
                </a:lnTo>
                <a:lnTo>
                  <a:pt x="323" y="603"/>
                </a:lnTo>
                <a:lnTo>
                  <a:pt x="323" y="601"/>
                </a:lnTo>
                <a:lnTo>
                  <a:pt x="322" y="601"/>
                </a:lnTo>
                <a:lnTo>
                  <a:pt x="323" y="601"/>
                </a:lnTo>
                <a:lnTo>
                  <a:pt x="323" y="599"/>
                </a:lnTo>
                <a:lnTo>
                  <a:pt x="323" y="598"/>
                </a:lnTo>
                <a:lnTo>
                  <a:pt x="323" y="596"/>
                </a:lnTo>
                <a:lnTo>
                  <a:pt x="323" y="594"/>
                </a:lnTo>
                <a:lnTo>
                  <a:pt x="325" y="594"/>
                </a:lnTo>
                <a:lnTo>
                  <a:pt x="325" y="592"/>
                </a:lnTo>
                <a:lnTo>
                  <a:pt x="327" y="592"/>
                </a:lnTo>
                <a:lnTo>
                  <a:pt x="327" y="591"/>
                </a:lnTo>
                <a:lnTo>
                  <a:pt x="329" y="591"/>
                </a:lnTo>
                <a:lnTo>
                  <a:pt x="329" y="589"/>
                </a:lnTo>
                <a:lnTo>
                  <a:pt x="329" y="587"/>
                </a:lnTo>
                <a:lnTo>
                  <a:pt x="327" y="587"/>
                </a:lnTo>
                <a:lnTo>
                  <a:pt x="327" y="585"/>
                </a:lnTo>
                <a:lnTo>
                  <a:pt x="327" y="584"/>
                </a:lnTo>
                <a:lnTo>
                  <a:pt x="327" y="582"/>
                </a:lnTo>
                <a:lnTo>
                  <a:pt x="327" y="580"/>
                </a:lnTo>
                <a:lnTo>
                  <a:pt x="327" y="579"/>
                </a:lnTo>
                <a:lnTo>
                  <a:pt x="327" y="577"/>
                </a:lnTo>
                <a:lnTo>
                  <a:pt x="325" y="577"/>
                </a:lnTo>
                <a:lnTo>
                  <a:pt x="325" y="575"/>
                </a:lnTo>
                <a:lnTo>
                  <a:pt x="323" y="573"/>
                </a:lnTo>
                <a:lnTo>
                  <a:pt x="323" y="572"/>
                </a:lnTo>
                <a:lnTo>
                  <a:pt x="322" y="572"/>
                </a:lnTo>
                <a:lnTo>
                  <a:pt x="322" y="570"/>
                </a:lnTo>
                <a:lnTo>
                  <a:pt x="322" y="568"/>
                </a:lnTo>
                <a:lnTo>
                  <a:pt x="320" y="568"/>
                </a:lnTo>
                <a:lnTo>
                  <a:pt x="318" y="568"/>
                </a:lnTo>
                <a:lnTo>
                  <a:pt x="317" y="568"/>
                </a:lnTo>
                <a:lnTo>
                  <a:pt x="317" y="567"/>
                </a:lnTo>
                <a:lnTo>
                  <a:pt x="315" y="567"/>
                </a:lnTo>
                <a:lnTo>
                  <a:pt x="313" y="567"/>
                </a:lnTo>
                <a:lnTo>
                  <a:pt x="311" y="567"/>
                </a:lnTo>
                <a:lnTo>
                  <a:pt x="310" y="567"/>
                </a:lnTo>
                <a:lnTo>
                  <a:pt x="310" y="565"/>
                </a:lnTo>
                <a:lnTo>
                  <a:pt x="308" y="565"/>
                </a:lnTo>
                <a:lnTo>
                  <a:pt x="306" y="565"/>
                </a:lnTo>
                <a:lnTo>
                  <a:pt x="306" y="563"/>
                </a:lnTo>
                <a:lnTo>
                  <a:pt x="304" y="563"/>
                </a:lnTo>
                <a:lnTo>
                  <a:pt x="303" y="563"/>
                </a:lnTo>
                <a:lnTo>
                  <a:pt x="303" y="561"/>
                </a:lnTo>
                <a:lnTo>
                  <a:pt x="301" y="561"/>
                </a:lnTo>
                <a:lnTo>
                  <a:pt x="301" y="560"/>
                </a:lnTo>
                <a:lnTo>
                  <a:pt x="303" y="560"/>
                </a:lnTo>
                <a:lnTo>
                  <a:pt x="303" y="558"/>
                </a:lnTo>
                <a:lnTo>
                  <a:pt x="303" y="556"/>
                </a:lnTo>
                <a:lnTo>
                  <a:pt x="303" y="554"/>
                </a:lnTo>
                <a:lnTo>
                  <a:pt x="303" y="553"/>
                </a:lnTo>
                <a:lnTo>
                  <a:pt x="303" y="551"/>
                </a:lnTo>
                <a:lnTo>
                  <a:pt x="303" y="549"/>
                </a:lnTo>
                <a:lnTo>
                  <a:pt x="304" y="549"/>
                </a:lnTo>
                <a:lnTo>
                  <a:pt x="303" y="549"/>
                </a:lnTo>
                <a:lnTo>
                  <a:pt x="303" y="548"/>
                </a:lnTo>
                <a:lnTo>
                  <a:pt x="301" y="548"/>
                </a:lnTo>
                <a:lnTo>
                  <a:pt x="301" y="546"/>
                </a:lnTo>
                <a:lnTo>
                  <a:pt x="299" y="546"/>
                </a:lnTo>
                <a:lnTo>
                  <a:pt x="299" y="544"/>
                </a:lnTo>
                <a:lnTo>
                  <a:pt x="298" y="544"/>
                </a:lnTo>
                <a:lnTo>
                  <a:pt x="298" y="542"/>
                </a:lnTo>
                <a:lnTo>
                  <a:pt x="296" y="542"/>
                </a:lnTo>
                <a:lnTo>
                  <a:pt x="296" y="541"/>
                </a:lnTo>
                <a:lnTo>
                  <a:pt x="294" y="541"/>
                </a:lnTo>
                <a:lnTo>
                  <a:pt x="294" y="539"/>
                </a:lnTo>
                <a:lnTo>
                  <a:pt x="292" y="539"/>
                </a:lnTo>
                <a:lnTo>
                  <a:pt x="292" y="537"/>
                </a:lnTo>
                <a:lnTo>
                  <a:pt x="291" y="537"/>
                </a:lnTo>
                <a:lnTo>
                  <a:pt x="291" y="536"/>
                </a:lnTo>
                <a:lnTo>
                  <a:pt x="289" y="536"/>
                </a:lnTo>
                <a:lnTo>
                  <a:pt x="289" y="534"/>
                </a:lnTo>
                <a:lnTo>
                  <a:pt x="287" y="534"/>
                </a:lnTo>
                <a:lnTo>
                  <a:pt x="287" y="532"/>
                </a:lnTo>
                <a:lnTo>
                  <a:pt x="286" y="532"/>
                </a:lnTo>
                <a:lnTo>
                  <a:pt x="284" y="530"/>
                </a:lnTo>
                <a:lnTo>
                  <a:pt x="282" y="529"/>
                </a:lnTo>
                <a:lnTo>
                  <a:pt x="282" y="527"/>
                </a:lnTo>
                <a:lnTo>
                  <a:pt x="280" y="527"/>
                </a:lnTo>
                <a:lnTo>
                  <a:pt x="279" y="525"/>
                </a:lnTo>
                <a:lnTo>
                  <a:pt x="277" y="523"/>
                </a:lnTo>
                <a:lnTo>
                  <a:pt x="275" y="523"/>
                </a:lnTo>
                <a:lnTo>
                  <a:pt x="275" y="522"/>
                </a:lnTo>
                <a:lnTo>
                  <a:pt x="273" y="522"/>
                </a:lnTo>
                <a:lnTo>
                  <a:pt x="273" y="520"/>
                </a:lnTo>
                <a:lnTo>
                  <a:pt x="272" y="520"/>
                </a:lnTo>
                <a:lnTo>
                  <a:pt x="272" y="518"/>
                </a:lnTo>
                <a:lnTo>
                  <a:pt x="270" y="518"/>
                </a:lnTo>
                <a:lnTo>
                  <a:pt x="270" y="517"/>
                </a:lnTo>
                <a:lnTo>
                  <a:pt x="268" y="517"/>
                </a:lnTo>
                <a:lnTo>
                  <a:pt x="268" y="515"/>
                </a:lnTo>
                <a:lnTo>
                  <a:pt x="267" y="515"/>
                </a:lnTo>
                <a:lnTo>
                  <a:pt x="267" y="513"/>
                </a:lnTo>
                <a:lnTo>
                  <a:pt x="265" y="513"/>
                </a:lnTo>
                <a:lnTo>
                  <a:pt x="265" y="511"/>
                </a:lnTo>
                <a:lnTo>
                  <a:pt x="263" y="511"/>
                </a:lnTo>
                <a:lnTo>
                  <a:pt x="263" y="510"/>
                </a:lnTo>
                <a:lnTo>
                  <a:pt x="261" y="510"/>
                </a:lnTo>
                <a:lnTo>
                  <a:pt x="261" y="508"/>
                </a:lnTo>
                <a:lnTo>
                  <a:pt x="260" y="508"/>
                </a:lnTo>
                <a:lnTo>
                  <a:pt x="260" y="506"/>
                </a:lnTo>
                <a:lnTo>
                  <a:pt x="258" y="506"/>
                </a:lnTo>
                <a:lnTo>
                  <a:pt x="258" y="505"/>
                </a:lnTo>
                <a:lnTo>
                  <a:pt x="256" y="505"/>
                </a:lnTo>
                <a:lnTo>
                  <a:pt x="256" y="503"/>
                </a:lnTo>
                <a:lnTo>
                  <a:pt x="255" y="503"/>
                </a:lnTo>
                <a:lnTo>
                  <a:pt x="255" y="501"/>
                </a:lnTo>
                <a:lnTo>
                  <a:pt x="253" y="501"/>
                </a:lnTo>
                <a:lnTo>
                  <a:pt x="253" y="499"/>
                </a:lnTo>
                <a:lnTo>
                  <a:pt x="251" y="499"/>
                </a:lnTo>
                <a:lnTo>
                  <a:pt x="251" y="498"/>
                </a:lnTo>
                <a:lnTo>
                  <a:pt x="249" y="498"/>
                </a:lnTo>
                <a:lnTo>
                  <a:pt x="249" y="496"/>
                </a:lnTo>
                <a:lnTo>
                  <a:pt x="248" y="496"/>
                </a:lnTo>
                <a:lnTo>
                  <a:pt x="248" y="494"/>
                </a:lnTo>
                <a:lnTo>
                  <a:pt x="246" y="494"/>
                </a:lnTo>
                <a:lnTo>
                  <a:pt x="246" y="492"/>
                </a:lnTo>
                <a:lnTo>
                  <a:pt x="244" y="492"/>
                </a:lnTo>
                <a:lnTo>
                  <a:pt x="244" y="491"/>
                </a:lnTo>
                <a:lnTo>
                  <a:pt x="243" y="491"/>
                </a:lnTo>
                <a:lnTo>
                  <a:pt x="243" y="489"/>
                </a:lnTo>
                <a:lnTo>
                  <a:pt x="241" y="489"/>
                </a:lnTo>
                <a:lnTo>
                  <a:pt x="241" y="487"/>
                </a:lnTo>
                <a:lnTo>
                  <a:pt x="239" y="487"/>
                </a:lnTo>
                <a:lnTo>
                  <a:pt x="239" y="486"/>
                </a:lnTo>
                <a:lnTo>
                  <a:pt x="237" y="486"/>
                </a:lnTo>
                <a:lnTo>
                  <a:pt x="237" y="484"/>
                </a:lnTo>
                <a:lnTo>
                  <a:pt x="237" y="482"/>
                </a:lnTo>
                <a:lnTo>
                  <a:pt x="239" y="482"/>
                </a:lnTo>
                <a:lnTo>
                  <a:pt x="239" y="480"/>
                </a:lnTo>
                <a:lnTo>
                  <a:pt x="239" y="479"/>
                </a:lnTo>
                <a:lnTo>
                  <a:pt x="239" y="477"/>
                </a:lnTo>
                <a:lnTo>
                  <a:pt x="241" y="477"/>
                </a:lnTo>
                <a:lnTo>
                  <a:pt x="241" y="475"/>
                </a:lnTo>
                <a:lnTo>
                  <a:pt x="241" y="474"/>
                </a:lnTo>
                <a:lnTo>
                  <a:pt x="241" y="472"/>
                </a:lnTo>
                <a:lnTo>
                  <a:pt x="241" y="470"/>
                </a:lnTo>
                <a:lnTo>
                  <a:pt x="243" y="470"/>
                </a:lnTo>
                <a:lnTo>
                  <a:pt x="243" y="468"/>
                </a:lnTo>
                <a:lnTo>
                  <a:pt x="243" y="467"/>
                </a:lnTo>
                <a:lnTo>
                  <a:pt x="243" y="465"/>
                </a:lnTo>
                <a:lnTo>
                  <a:pt x="243" y="463"/>
                </a:lnTo>
                <a:lnTo>
                  <a:pt x="244" y="463"/>
                </a:lnTo>
                <a:lnTo>
                  <a:pt x="244" y="462"/>
                </a:lnTo>
                <a:lnTo>
                  <a:pt x="244" y="460"/>
                </a:lnTo>
                <a:lnTo>
                  <a:pt x="243" y="460"/>
                </a:lnTo>
                <a:lnTo>
                  <a:pt x="243" y="458"/>
                </a:lnTo>
                <a:lnTo>
                  <a:pt x="241" y="458"/>
                </a:lnTo>
                <a:lnTo>
                  <a:pt x="241" y="456"/>
                </a:lnTo>
                <a:lnTo>
                  <a:pt x="239" y="456"/>
                </a:lnTo>
                <a:lnTo>
                  <a:pt x="239" y="455"/>
                </a:lnTo>
                <a:lnTo>
                  <a:pt x="237" y="455"/>
                </a:lnTo>
                <a:lnTo>
                  <a:pt x="236" y="455"/>
                </a:lnTo>
                <a:lnTo>
                  <a:pt x="234" y="455"/>
                </a:lnTo>
                <a:lnTo>
                  <a:pt x="234" y="453"/>
                </a:lnTo>
                <a:lnTo>
                  <a:pt x="232" y="453"/>
                </a:lnTo>
                <a:lnTo>
                  <a:pt x="232" y="451"/>
                </a:lnTo>
                <a:lnTo>
                  <a:pt x="230" y="451"/>
                </a:lnTo>
                <a:lnTo>
                  <a:pt x="230" y="449"/>
                </a:lnTo>
                <a:lnTo>
                  <a:pt x="229" y="449"/>
                </a:lnTo>
                <a:lnTo>
                  <a:pt x="227" y="449"/>
                </a:lnTo>
                <a:lnTo>
                  <a:pt x="227" y="448"/>
                </a:lnTo>
                <a:lnTo>
                  <a:pt x="225" y="448"/>
                </a:lnTo>
                <a:lnTo>
                  <a:pt x="225" y="446"/>
                </a:lnTo>
                <a:lnTo>
                  <a:pt x="224" y="446"/>
                </a:lnTo>
                <a:lnTo>
                  <a:pt x="224" y="444"/>
                </a:lnTo>
                <a:lnTo>
                  <a:pt x="224" y="443"/>
                </a:lnTo>
                <a:lnTo>
                  <a:pt x="224" y="441"/>
                </a:lnTo>
                <a:lnTo>
                  <a:pt x="224" y="439"/>
                </a:lnTo>
                <a:lnTo>
                  <a:pt x="224" y="437"/>
                </a:lnTo>
                <a:lnTo>
                  <a:pt x="222" y="437"/>
                </a:lnTo>
                <a:lnTo>
                  <a:pt x="224" y="437"/>
                </a:lnTo>
                <a:lnTo>
                  <a:pt x="224" y="436"/>
                </a:lnTo>
                <a:lnTo>
                  <a:pt x="224" y="434"/>
                </a:lnTo>
                <a:lnTo>
                  <a:pt x="224" y="432"/>
                </a:lnTo>
                <a:lnTo>
                  <a:pt x="222" y="432"/>
                </a:lnTo>
                <a:lnTo>
                  <a:pt x="222" y="431"/>
                </a:lnTo>
                <a:lnTo>
                  <a:pt x="222" y="429"/>
                </a:lnTo>
                <a:lnTo>
                  <a:pt x="222" y="427"/>
                </a:lnTo>
                <a:lnTo>
                  <a:pt x="224" y="427"/>
                </a:lnTo>
                <a:lnTo>
                  <a:pt x="224" y="425"/>
                </a:lnTo>
                <a:lnTo>
                  <a:pt x="224" y="424"/>
                </a:lnTo>
                <a:lnTo>
                  <a:pt x="225" y="424"/>
                </a:lnTo>
                <a:lnTo>
                  <a:pt x="225" y="422"/>
                </a:lnTo>
                <a:lnTo>
                  <a:pt x="225" y="420"/>
                </a:lnTo>
                <a:lnTo>
                  <a:pt x="225" y="418"/>
                </a:lnTo>
                <a:lnTo>
                  <a:pt x="225" y="417"/>
                </a:lnTo>
                <a:lnTo>
                  <a:pt x="225" y="415"/>
                </a:lnTo>
                <a:lnTo>
                  <a:pt x="225" y="413"/>
                </a:lnTo>
                <a:lnTo>
                  <a:pt x="225" y="412"/>
                </a:lnTo>
                <a:lnTo>
                  <a:pt x="225" y="410"/>
                </a:lnTo>
                <a:lnTo>
                  <a:pt x="225" y="408"/>
                </a:lnTo>
                <a:lnTo>
                  <a:pt x="224" y="408"/>
                </a:lnTo>
                <a:lnTo>
                  <a:pt x="224" y="406"/>
                </a:lnTo>
                <a:lnTo>
                  <a:pt x="224" y="405"/>
                </a:lnTo>
                <a:lnTo>
                  <a:pt x="224" y="403"/>
                </a:lnTo>
                <a:lnTo>
                  <a:pt x="224" y="401"/>
                </a:lnTo>
                <a:lnTo>
                  <a:pt x="222" y="401"/>
                </a:lnTo>
                <a:lnTo>
                  <a:pt x="222" y="400"/>
                </a:lnTo>
                <a:lnTo>
                  <a:pt x="220" y="398"/>
                </a:lnTo>
                <a:lnTo>
                  <a:pt x="220" y="396"/>
                </a:lnTo>
                <a:lnTo>
                  <a:pt x="220" y="394"/>
                </a:lnTo>
                <a:lnTo>
                  <a:pt x="218" y="394"/>
                </a:lnTo>
                <a:lnTo>
                  <a:pt x="218" y="393"/>
                </a:lnTo>
                <a:lnTo>
                  <a:pt x="218" y="391"/>
                </a:lnTo>
                <a:lnTo>
                  <a:pt x="217" y="391"/>
                </a:lnTo>
                <a:lnTo>
                  <a:pt x="217" y="389"/>
                </a:lnTo>
                <a:lnTo>
                  <a:pt x="215" y="389"/>
                </a:lnTo>
                <a:lnTo>
                  <a:pt x="215" y="387"/>
                </a:lnTo>
                <a:lnTo>
                  <a:pt x="215" y="386"/>
                </a:lnTo>
                <a:lnTo>
                  <a:pt x="215" y="384"/>
                </a:lnTo>
                <a:lnTo>
                  <a:pt x="215" y="382"/>
                </a:lnTo>
                <a:lnTo>
                  <a:pt x="215" y="381"/>
                </a:lnTo>
                <a:lnTo>
                  <a:pt x="213" y="381"/>
                </a:lnTo>
                <a:lnTo>
                  <a:pt x="213" y="379"/>
                </a:lnTo>
                <a:lnTo>
                  <a:pt x="213" y="377"/>
                </a:lnTo>
                <a:lnTo>
                  <a:pt x="215" y="377"/>
                </a:lnTo>
                <a:lnTo>
                  <a:pt x="215" y="375"/>
                </a:lnTo>
                <a:lnTo>
                  <a:pt x="215" y="374"/>
                </a:lnTo>
                <a:lnTo>
                  <a:pt x="215" y="372"/>
                </a:lnTo>
                <a:lnTo>
                  <a:pt x="217" y="372"/>
                </a:lnTo>
                <a:lnTo>
                  <a:pt x="217" y="370"/>
                </a:lnTo>
                <a:lnTo>
                  <a:pt x="217" y="369"/>
                </a:lnTo>
                <a:lnTo>
                  <a:pt x="218" y="369"/>
                </a:lnTo>
                <a:lnTo>
                  <a:pt x="218" y="367"/>
                </a:lnTo>
                <a:lnTo>
                  <a:pt x="220" y="367"/>
                </a:lnTo>
                <a:lnTo>
                  <a:pt x="220" y="365"/>
                </a:lnTo>
                <a:lnTo>
                  <a:pt x="222" y="365"/>
                </a:lnTo>
                <a:lnTo>
                  <a:pt x="222" y="363"/>
                </a:lnTo>
                <a:lnTo>
                  <a:pt x="222" y="362"/>
                </a:lnTo>
                <a:lnTo>
                  <a:pt x="222" y="360"/>
                </a:lnTo>
                <a:lnTo>
                  <a:pt x="222" y="358"/>
                </a:lnTo>
                <a:lnTo>
                  <a:pt x="220" y="358"/>
                </a:lnTo>
                <a:lnTo>
                  <a:pt x="220" y="356"/>
                </a:lnTo>
                <a:lnTo>
                  <a:pt x="220" y="355"/>
                </a:lnTo>
                <a:lnTo>
                  <a:pt x="220" y="353"/>
                </a:lnTo>
                <a:lnTo>
                  <a:pt x="222" y="353"/>
                </a:lnTo>
                <a:lnTo>
                  <a:pt x="220" y="219"/>
                </a:lnTo>
                <a:lnTo>
                  <a:pt x="184" y="0"/>
                </a:lnTo>
                <a:lnTo>
                  <a:pt x="191" y="0"/>
                </a:lnTo>
                <a:lnTo>
                  <a:pt x="196" y="0"/>
                </a:lnTo>
                <a:lnTo>
                  <a:pt x="203" y="0"/>
                </a:lnTo>
                <a:lnTo>
                  <a:pt x="208" y="0"/>
                </a:lnTo>
                <a:lnTo>
                  <a:pt x="215" y="0"/>
                </a:lnTo>
                <a:lnTo>
                  <a:pt x="220" y="0"/>
                </a:lnTo>
                <a:lnTo>
                  <a:pt x="227" y="0"/>
                </a:lnTo>
                <a:lnTo>
                  <a:pt x="232" y="0"/>
                </a:lnTo>
                <a:lnTo>
                  <a:pt x="239" y="0"/>
                </a:lnTo>
                <a:close/>
              </a:path>
            </a:pathLst>
          </a:custGeom>
          <a:solidFill>
            <a:schemeClr val="tx2">
              <a:lumMod val="50000"/>
            </a:schemeClr>
          </a:solidFill>
          <a:ln>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74" name="TextBox 73"/>
          <p:cNvSpPr txBox="1"/>
          <p:nvPr/>
        </p:nvSpPr>
        <p:spPr>
          <a:xfrm>
            <a:off x="5994400" y="1604626"/>
            <a:ext cx="1056396" cy="646331"/>
          </a:xfrm>
          <a:prstGeom prst="rect">
            <a:avLst/>
          </a:prstGeom>
          <a:noFill/>
        </p:spPr>
        <p:txBody>
          <a:bodyPr wrap="square" rtlCol="0">
            <a:spAutoFit/>
          </a:bodyPr>
          <a:lstStyle/>
          <a:p>
            <a:pPr algn="ctr"/>
            <a:r>
              <a:rPr lang="en-US" b="1" dirty="0" smtClean="0">
                <a:solidFill>
                  <a:schemeClr val="bg1"/>
                </a:solidFill>
                <a:latin typeface="Calibri" pitchFamily="34" charset="0"/>
              </a:rPr>
              <a:t>Northern</a:t>
            </a:r>
            <a:br>
              <a:rPr lang="en-US" b="1" dirty="0" smtClean="0">
                <a:solidFill>
                  <a:schemeClr val="bg1"/>
                </a:solidFill>
                <a:latin typeface="Calibri" pitchFamily="34" charset="0"/>
              </a:rPr>
            </a:br>
            <a:r>
              <a:rPr lang="en-US" b="1" dirty="0" smtClean="0">
                <a:solidFill>
                  <a:schemeClr val="bg1"/>
                </a:solidFill>
                <a:latin typeface="Calibri" pitchFamily="34" charset="0"/>
              </a:rPr>
              <a:t>5.1%</a:t>
            </a:r>
          </a:p>
        </p:txBody>
      </p:sp>
      <p:sp>
        <p:nvSpPr>
          <p:cNvPr id="117" name="TextBox 116"/>
          <p:cNvSpPr txBox="1"/>
          <p:nvPr/>
        </p:nvSpPr>
        <p:spPr>
          <a:xfrm>
            <a:off x="5807417" y="3240480"/>
            <a:ext cx="1056396" cy="646331"/>
          </a:xfrm>
          <a:prstGeom prst="rect">
            <a:avLst/>
          </a:prstGeom>
          <a:noFill/>
        </p:spPr>
        <p:txBody>
          <a:bodyPr wrap="square" rtlCol="0">
            <a:spAutoFit/>
          </a:bodyPr>
          <a:lstStyle/>
          <a:p>
            <a:pPr algn="ctr"/>
            <a:r>
              <a:rPr lang="en-US" b="1" dirty="0" smtClean="0">
                <a:solidFill>
                  <a:schemeClr val="bg1"/>
                </a:solidFill>
                <a:latin typeface="Calibri" pitchFamily="34" charset="0"/>
              </a:rPr>
              <a:t>Central</a:t>
            </a:r>
          </a:p>
          <a:p>
            <a:pPr algn="ctr"/>
            <a:r>
              <a:rPr lang="en-US" b="1" dirty="0" smtClean="0">
                <a:solidFill>
                  <a:schemeClr val="bg1"/>
                </a:solidFill>
                <a:latin typeface="Calibri" pitchFamily="34" charset="0"/>
              </a:rPr>
              <a:t>5.6%</a:t>
            </a:r>
          </a:p>
        </p:txBody>
      </p:sp>
      <p:sp>
        <p:nvSpPr>
          <p:cNvPr id="120" name="TextBox 119"/>
          <p:cNvSpPr txBox="1"/>
          <p:nvPr/>
        </p:nvSpPr>
        <p:spPr>
          <a:xfrm>
            <a:off x="6880378" y="5022496"/>
            <a:ext cx="1056396" cy="646331"/>
          </a:xfrm>
          <a:prstGeom prst="rect">
            <a:avLst/>
          </a:prstGeom>
          <a:noFill/>
        </p:spPr>
        <p:txBody>
          <a:bodyPr wrap="square" rtlCol="0">
            <a:spAutoFit/>
          </a:bodyPr>
          <a:lstStyle/>
          <a:p>
            <a:pPr algn="ctr"/>
            <a:r>
              <a:rPr lang="en-US" b="1" dirty="0" smtClean="0">
                <a:solidFill>
                  <a:schemeClr val="bg1"/>
                </a:solidFill>
                <a:latin typeface="Calibri" pitchFamily="34" charset="0"/>
              </a:rPr>
              <a:t>Southern</a:t>
            </a:r>
            <a:br>
              <a:rPr lang="en-US" b="1" dirty="0" smtClean="0">
                <a:solidFill>
                  <a:schemeClr val="bg1"/>
                </a:solidFill>
                <a:latin typeface="Calibri" pitchFamily="34" charset="0"/>
              </a:rPr>
            </a:br>
            <a:r>
              <a:rPr lang="en-US" b="1" dirty="0" smtClean="0">
                <a:solidFill>
                  <a:schemeClr val="bg1"/>
                </a:solidFill>
                <a:latin typeface="Calibri" pitchFamily="34" charset="0"/>
              </a:rPr>
              <a:t>12.8%</a:t>
            </a:r>
          </a:p>
        </p:txBody>
      </p:sp>
    </p:spTree>
    <p:extLst>
      <p:ext uri="{BB962C8B-B14F-4D97-AF65-F5344CB8AC3E}">
        <p14:creationId xmlns:p14="http://schemas.microsoft.com/office/powerpoint/2010/main" val="1155695105"/>
      </p:ext>
    </p:extLst>
  </p:cSld>
  <p:clrMapOvr>
    <a:masterClrMapping/>
  </p:clrMapOvr>
  <p:timing>
    <p:tnLst>
      <p:par>
        <p:cTn id="1" dur="indefinite" restart="never" nodeType="tmRoot"/>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HIV Prevalence by Marital Status</a:t>
            </a:r>
            <a:endParaRPr lang="en-US" sz="4200" dirty="0"/>
          </a:p>
        </p:txBody>
      </p:sp>
      <p:graphicFrame>
        <p:nvGraphicFramePr>
          <p:cNvPr id="11" name="Content Placeholder 10"/>
          <p:cNvGraphicFramePr>
            <a:graphicFrameLocks noGrp="1"/>
          </p:cNvGraphicFramePr>
          <p:nvPr>
            <p:ph idx="1"/>
            <p:extLst/>
          </p:nvPr>
        </p:nvGraphicFramePr>
        <p:xfrm>
          <a:off x="482600" y="1685591"/>
          <a:ext cx="8255000" cy="4764332"/>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241090"/>
            <a:ext cx="9144000" cy="381000"/>
          </a:xfrm>
          <a:prstGeom prst="rect">
            <a:avLst/>
          </a:prstGeom>
          <a:noFill/>
        </p:spPr>
        <p:txBody>
          <a:bodyPr wrap="square" rtlCol="0">
            <a:spAutoFit/>
          </a:bodyPr>
          <a:lstStyle/>
          <a:p>
            <a:pPr algn="ctr"/>
            <a:r>
              <a:rPr lang="en-US" i="1" dirty="0" smtClean="0">
                <a:latin typeface="+mn-lt"/>
              </a:rPr>
              <a:t>Percent of women and men age 15-49 who are HIV positive</a:t>
            </a:r>
            <a:endParaRPr lang="en-US" i="1" dirty="0">
              <a:latin typeface="+mn-lt"/>
            </a:endParaRPr>
          </a:p>
        </p:txBody>
      </p:sp>
      <p:sp>
        <p:nvSpPr>
          <p:cNvPr id="4" name="TextBox 3"/>
          <p:cNvSpPr txBox="1"/>
          <p:nvPr/>
        </p:nvSpPr>
        <p:spPr>
          <a:xfrm>
            <a:off x="0" y="6488668"/>
            <a:ext cx="9144000" cy="338554"/>
          </a:xfrm>
          <a:prstGeom prst="rect">
            <a:avLst/>
          </a:prstGeom>
          <a:noFill/>
        </p:spPr>
        <p:txBody>
          <a:bodyPr wrap="square" rtlCol="0">
            <a:spAutoFit/>
          </a:bodyPr>
          <a:lstStyle/>
          <a:p>
            <a:r>
              <a:rPr lang="en-US" sz="1600" dirty="0" smtClean="0"/>
              <a:t>*Indicates that figure is based on fewer than 25 unweighted cases and has been suppressed.</a:t>
            </a:r>
            <a:endParaRPr lang="en-US" sz="1600" dirty="0"/>
          </a:p>
        </p:txBody>
      </p:sp>
      <p:sp>
        <p:nvSpPr>
          <p:cNvPr id="3" name="TextBox 2"/>
          <p:cNvSpPr txBox="1"/>
          <p:nvPr/>
        </p:nvSpPr>
        <p:spPr>
          <a:xfrm>
            <a:off x="7803931" y="5265683"/>
            <a:ext cx="331076" cy="461665"/>
          </a:xfrm>
          <a:prstGeom prst="rect">
            <a:avLst/>
          </a:prstGeom>
          <a:noFill/>
        </p:spPr>
        <p:txBody>
          <a:bodyPr wrap="square" rtlCol="0">
            <a:spAutoFit/>
          </a:bodyPr>
          <a:lstStyle/>
          <a:p>
            <a:r>
              <a:rPr lang="en-US" sz="2400" b="1" dirty="0" smtClean="0">
                <a:solidFill>
                  <a:srgbClr val="CB8155"/>
                </a:solidFill>
              </a:rPr>
              <a:t>*</a:t>
            </a:r>
            <a:endParaRPr lang="en-US" sz="2400" b="1" dirty="0">
              <a:solidFill>
                <a:srgbClr val="CB8155"/>
              </a:solidFill>
            </a:endParaRPr>
          </a:p>
        </p:txBody>
      </p:sp>
    </p:spTree>
    <p:extLst>
      <p:ext uri="{BB962C8B-B14F-4D97-AF65-F5344CB8AC3E}">
        <p14:creationId xmlns:p14="http://schemas.microsoft.com/office/powerpoint/2010/main" val="2129050536"/>
      </p:ext>
    </p:extLst>
  </p:cSld>
  <p:clrMapOvr>
    <a:masterClrMapping/>
  </p:clrMapOvr>
  <p:timing>
    <p:tnLst>
      <p:par>
        <p:cTn id="1" dur="indefinite" restart="never" nodeType="tmRoot"/>
      </p:par>
    </p:tn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28650" y="0"/>
            <a:ext cx="7886700" cy="1325563"/>
          </a:xfrm>
        </p:spPr>
        <p:txBody>
          <a:bodyPr>
            <a:normAutofit/>
          </a:bodyPr>
          <a:lstStyle/>
          <a:p>
            <a:r>
              <a:rPr lang="en-US" sz="4200" dirty="0" smtClean="0"/>
              <a:t>HIV Prevalence by Number of Lifetime Sexual Partners</a:t>
            </a:r>
            <a:endParaRPr lang="en-US" sz="4200" dirty="0"/>
          </a:p>
        </p:txBody>
      </p:sp>
      <p:graphicFrame>
        <p:nvGraphicFramePr>
          <p:cNvPr id="11" name="Content Placeholder 10"/>
          <p:cNvGraphicFramePr>
            <a:graphicFrameLocks noGrp="1"/>
          </p:cNvGraphicFramePr>
          <p:nvPr>
            <p:ph idx="1"/>
            <p:extLst/>
          </p:nvPr>
        </p:nvGraphicFramePr>
        <p:xfrm>
          <a:off x="469900" y="1685591"/>
          <a:ext cx="8216900" cy="5172409"/>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304590"/>
            <a:ext cx="9144000" cy="381000"/>
          </a:xfrm>
          <a:prstGeom prst="rect">
            <a:avLst/>
          </a:prstGeom>
          <a:noFill/>
        </p:spPr>
        <p:txBody>
          <a:bodyPr wrap="square" rtlCol="0">
            <a:spAutoFit/>
          </a:bodyPr>
          <a:lstStyle/>
          <a:p>
            <a:pPr algn="ctr"/>
            <a:r>
              <a:rPr lang="en-US" i="1" dirty="0" smtClean="0">
                <a:latin typeface="+mn-lt"/>
              </a:rPr>
              <a:t>Percent of women and men age 15-49 who are HIV positive</a:t>
            </a:r>
            <a:endParaRPr lang="en-US" i="1" dirty="0">
              <a:latin typeface="+mn-lt"/>
            </a:endParaRPr>
          </a:p>
        </p:txBody>
      </p:sp>
    </p:spTree>
    <p:extLst>
      <p:ext uri="{BB962C8B-B14F-4D97-AF65-F5344CB8AC3E}">
        <p14:creationId xmlns:p14="http://schemas.microsoft.com/office/powerpoint/2010/main" val="4015243432"/>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000" dirty="0" smtClean="0"/>
              <a:t>Household Durable Goods and Possessions</a:t>
            </a:r>
            <a:endParaRPr lang="en-US" sz="4000" dirty="0"/>
          </a:p>
        </p:txBody>
      </p:sp>
      <p:graphicFrame>
        <p:nvGraphicFramePr>
          <p:cNvPr id="11" name="Content Placeholder 10"/>
          <p:cNvGraphicFramePr>
            <a:graphicFrameLocks noGrp="1"/>
          </p:cNvGraphicFramePr>
          <p:nvPr>
            <p:ph idx="1"/>
            <p:extLst/>
          </p:nvPr>
        </p:nvGraphicFramePr>
        <p:xfrm>
          <a:off x="163773" y="1431880"/>
          <a:ext cx="8761863" cy="5426120"/>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050880"/>
            <a:ext cx="9144000" cy="381000"/>
          </a:xfrm>
          <a:prstGeom prst="rect">
            <a:avLst/>
          </a:prstGeom>
          <a:noFill/>
        </p:spPr>
        <p:txBody>
          <a:bodyPr wrap="square" rtlCol="0">
            <a:spAutoFit/>
          </a:bodyPr>
          <a:lstStyle/>
          <a:p>
            <a:pPr algn="ctr"/>
            <a:r>
              <a:rPr lang="en-US" i="1" dirty="0" smtClean="0">
                <a:latin typeface="+mn-lt"/>
              </a:rPr>
              <a:t>Percent of households with: </a:t>
            </a:r>
            <a:endParaRPr lang="en-US" i="1" dirty="0">
              <a:latin typeface="+mn-lt"/>
            </a:endParaRPr>
          </a:p>
        </p:txBody>
      </p:sp>
    </p:spTree>
    <p:extLst>
      <p:ext uri="{BB962C8B-B14F-4D97-AF65-F5344CB8AC3E}">
        <p14:creationId xmlns:p14="http://schemas.microsoft.com/office/powerpoint/2010/main" val="3267017057"/>
      </p:ext>
    </p:extLst>
  </p:cSld>
  <p:clrMapOvr>
    <a:masterClrMapping/>
  </p:clrMapOvr>
  <p:timing>
    <p:tnLst>
      <p:par>
        <p:cTn id="1" dur="indefinite" restart="never" nodeType="tmRoot"/>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HIV Prevalence by Male Circumcision</a:t>
            </a:r>
            <a:endParaRPr lang="en-US" sz="4200" dirty="0"/>
          </a:p>
        </p:txBody>
      </p:sp>
      <p:graphicFrame>
        <p:nvGraphicFramePr>
          <p:cNvPr id="11" name="Content Placeholder 10"/>
          <p:cNvGraphicFramePr>
            <a:graphicFrameLocks noGrp="1"/>
          </p:cNvGraphicFramePr>
          <p:nvPr>
            <p:ph idx="1"/>
            <p:extLst/>
          </p:nvPr>
        </p:nvGraphicFramePr>
        <p:xfrm>
          <a:off x="469900" y="1587501"/>
          <a:ext cx="8242300" cy="5270500"/>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177590"/>
            <a:ext cx="9144000" cy="381000"/>
          </a:xfrm>
          <a:prstGeom prst="rect">
            <a:avLst/>
          </a:prstGeom>
          <a:noFill/>
        </p:spPr>
        <p:txBody>
          <a:bodyPr wrap="square" rtlCol="0">
            <a:spAutoFit/>
          </a:bodyPr>
          <a:lstStyle/>
          <a:p>
            <a:pPr algn="ctr"/>
            <a:r>
              <a:rPr lang="en-US" i="1" dirty="0" smtClean="0">
                <a:latin typeface="+mn-lt"/>
              </a:rPr>
              <a:t>Percent of men age 15-49 who are HIV positive</a:t>
            </a:r>
            <a:endParaRPr lang="en-US" i="1" dirty="0">
              <a:latin typeface="+mn-lt"/>
            </a:endParaRPr>
          </a:p>
        </p:txBody>
      </p:sp>
    </p:spTree>
    <p:extLst>
      <p:ext uri="{BB962C8B-B14F-4D97-AF65-F5344CB8AC3E}">
        <p14:creationId xmlns:p14="http://schemas.microsoft.com/office/powerpoint/2010/main" val="25776491"/>
      </p:ext>
    </p:extLst>
  </p:cSld>
  <p:clrMapOvr>
    <a:masterClrMapping/>
  </p:clrMapOvr>
  <p:timing>
    <p:tnLst>
      <p:par>
        <p:cTn id="1" dur="indefinite" restart="never" nodeType="tmRoot"/>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Trends in HIV Prevalence</a:t>
            </a:r>
            <a:endParaRPr lang="en-US" sz="4200" dirty="0"/>
          </a:p>
        </p:txBody>
      </p:sp>
      <p:graphicFrame>
        <p:nvGraphicFramePr>
          <p:cNvPr id="11" name="Content Placeholder 10"/>
          <p:cNvGraphicFramePr>
            <a:graphicFrameLocks noGrp="1"/>
          </p:cNvGraphicFramePr>
          <p:nvPr>
            <p:ph idx="1"/>
            <p:extLst/>
          </p:nvPr>
        </p:nvGraphicFramePr>
        <p:xfrm>
          <a:off x="0" y="1578430"/>
          <a:ext cx="9144000" cy="4800600"/>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018381"/>
            <a:ext cx="9144000" cy="368300"/>
          </a:xfrm>
          <a:prstGeom prst="rect">
            <a:avLst/>
          </a:prstGeom>
          <a:noFill/>
        </p:spPr>
        <p:txBody>
          <a:bodyPr wrap="square">
            <a:spAutoFit/>
          </a:bodyPr>
          <a:lstStyle/>
          <a:p>
            <a:pPr algn="ctr">
              <a:defRPr/>
            </a:pPr>
            <a:r>
              <a:rPr lang="en-US" i="1" dirty="0" smtClean="0">
                <a:latin typeface="+mn-lt"/>
                <a:cs typeface="Arial" charset="0"/>
              </a:rPr>
              <a:t>Percent of women and men age 15-49 who are HIV positive according to old testing algorithm</a:t>
            </a:r>
            <a:endParaRPr lang="en-US" i="1" dirty="0">
              <a:latin typeface="+mn-lt"/>
              <a:cs typeface="Arial" charset="0"/>
            </a:endParaRPr>
          </a:p>
        </p:txBody>
      </p:sp>
      <p:sp>
        <p:nvSpPr>
          <p:cNvPr id="5" name="TextBox 4"/>
          <p:cNvSpPr txBox="1"/>
          <p:nvPr/>
        </p:nvSpPr>
        <p:spPr>
          <a:xfrm>
            <a:off x="3863618" y="6379029"/>
            <a:ext cx="1916695" cy="369332"/>
          </a:xfrm>
          <a:prstGeom prst="rect">
            <a:avLst/>
          </a:prstGeom>
          <a:noFill/>
        </p:spPr>
        <p:txBody>
          <a:bodyPr wrap="square" rtlCol="0">
            <a:spAutoFit/>
          </a:bodyPr>
          <a:lstStyle/>
          <a:p>
            <a:pPr algn="ctr"/>
            <a:r>
              <a:rPr lang="en-US" b="1" dirty="0" smtClean="0"/>
              <a:t>Women age 15-49</a:t>
            </a:r>
            <a:endParaRPr lang="en-US" b="1" dirty="0"/>
          </a:p>
        </p:txBody>
      </p:sp>
      <p:sp>
        <p:nvSpPr>
          <p:cNvPr id="6" name="TextBox 5"/>
          <p:cNvSpPr txBox="1"/>
          <p:nvPr/>
        </p:nvSpPr>
        <p:spPr>
          <a:xfrm>
            <a:off x="6998703" y="6379029"/>
            <a:ext cx="1916695" cy="369332"/>
          </a:xfrm>
          <a:prstGeom prst="rect">
            <a:avLst/>
          </a:prstGeom>
          <a:noFill/>
        </p:spPr>
        <p:txBody>
          <a:bodyPr wrap="square" rtlCol="0">
            <a:spAutoFit/>
          </a:bodyPr>
          <a:lstStyle/>
          <a:p>
            <a:pPr algn="ctr"/>
            <a:r>
              <a:rPr lang="en-US" b="1" dirty="0" smtClean="0"/>
              <a:t>Men age 15-49</a:t>
            </a:r>
            <a:endParaRPr lang="en-US" b="1" dirty="0"/>
          </a:p>
        </p:txBody>
      </p:sp>
      <p:sp>
        <p:nvSpPr>
          <p:cNvPr id="7" name="TextBox 6"/>
          <p:cNvSpPr txBox="1"/>
          <p:nvPr/>
        </p:nvSpPr>
        <p:spPr>
          <a:xfrm>
            <a:off x="793846" y="6342281"/>
            <a:ext cx="1916695" cy="369332"/>
          </a:xfrm>
          <a:prstGeom prst="rect">
            <a:avLst/>
          </a:prstGeom>
          <a:noFill/>
        </p:spPr>
        <p:txBody>
          <a:bodyPr wrap="square" rtlCol="0">
            <a:spAutoFit/>
          </a:bodyPr>
          <a:lstStyle/>
          <a:p>
            <a:pPr algn="ctr"/>
            <a:r>
              <a:rPr lang="en-US" b="1" dirty="0" smtClean="0"/>
              <a:t>Total age 15-49</a:t>
            </a:r>
            <a:endParaRPr lang="en-US" b="1" dirty="0"/>
          </a:p>
        </p:txBody>
      </p:sp>
    </p:spTree>
    <p:extLst>
      <p:ext uri="{BB962C8B-B14F-4D97-AF65-F5344CB8AC3E}">
        <p14:creationId xmlns:p14="http://schemas.microsoft.com/office/powerpoint/2010/main" val="2943796539"/>
      </p:ext>
    </p:extLst>
  </p:cSld>
  <p:clrMapOvr>
    <a:masterClrMapping/>
  </p:clrMapOvr>
  <p:timing>
    <p:tnLst>
      <p:par>
        <p:cTn id="1" dur="indefinite" restart="never" nodeType="tmRoot"/>
      </p:par>
    </p:tn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HIV Prevalence among Youth </a:t>
            </a:r>
            <a:br>
              <a:rPr lang="en-US" sz="4200" dirty="0" smtClean="0"/>
            </a:br>
            <a:r>
              <a:rPr lang="en-US" sz="4200" dirty="0" smtClean="0"/>
              <a:t>by Residence</a:t>
            </a:r>
            <a:endParaRPr lang="en-US" sz="4200" dirty="0"/>
          </a:p>
        </p:txBody>
      </p:sp>
      <p:graphicFrame>
        <p:nvGraphicFramePr>
          <p:cNvPr id="11" name="Content Placeholder 10"/>
          <p:cNvGraphicFramePr>
            <a:graphicFrameLocks noGrp="1"/>
          </p:cNvGraphicFramePr>
          <p:nvPr>
            <p:ph idx="1"/>
            <p:extLst/>
          </p:nvPr>
        </p:nvGraphicFramePr>
        <p:xfrm>
          <a:off x="469900" y="1574800"/>
          <a:ext cx="8229600" cy="5283199"/>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279190"/>
            <a:ext cx="9144000" cy="381000"/>
          </a:xfrm>
          <a:prstGeom prst="rect">
            <a:avLst/>
          </a:prstGeom>
          <a:noFill/>
        </p:spPr>
        <p:txBody>
          <a:bodyPr wrap="square" rtlCol="0">
            <a:spAutoFit/>
          </a:bodyPr>
          <a:lstStyle/>
          <a:p>
            <a:pPr algn="ctr"/>
            <a:r>
              <a:rPr lang="en-US" i="1" dirty="0" smtClean="0">
                <a:latin typeface="+mn-lt"/>
              </a:rPr>
              <a:t>Percent of women and men age 15-24 who are HIV positive</a:t>
            </a:r>
            <a:endParaRPr lang="en-US" i="1" dirty="0">
              <a:latin typeface="+mn-lt"/>
            </a:endParaRPr>
          </a:p>
        </p:txBody>
      </p:sp>
    </p:spTree>
    <p:extLst>
      <p:ext uri="{BB962C8B-B14F-4D97-AF65-F5344CB8AC3E}">
        <p14:creationId xmlns:p14="http://schemas.microsoft.com/office/powerpoint/2010/main" val="2134964357"/>
      </p:ext>
    </p:extLst>
  </p:cSld>
  <p:clrMapOvr>
    <a:masterClrMapping/>
  </p:clrMapOvr>
  <p:timing>
    <p:tnLst>
      <p:par>
        <p:cTn id="1" dur="indefinite" restart="never" nodeType="tmRoot"/>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HIV Prevalence among Youth by Age</a:t>
            </a:r>
            <a:endParaRPr lang="en-US" sz="4200" dirty="0"/>
          </a:p>
        </p:txBody>
      </p:sp>
      <p:graphicFrame>
        <p:nvGraphicFramePr>
          <p:cNvPr id="11" name="Content Placeholder 10"/>
          <p:cNvGraphicFramePr>
            <a:graphicFrameLocks noGrp="1"/>
          </p:cNvGraphicFramePr>
          <p:nvPr>
            <p:ph idx="1"/>
            <p:extLst/>
          </p:nvPr>
        </p:nvGraphicFramePr>
        <p:xfrm>
          <a:off x="451338" y="1587500"/>
          <a:ext cx="8241323" cy="5270500"/>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rot="16200000">
            <a:off x="4328816" y="-2890142"/>
            <a:ext cx="461665" cy="8216620"/>
          </a:xfrm>
          <a:prstGeom prst="rect">
            <a:avLst/>
          </a:prstGeom>
          <a:noFill/>
        </p:spPr>
        <p:txBody>
          <a:bodyPr vert="vert" wrap="square">
            <a:spAutoFit/>
          </a:bodyPr>
          <a:lstStyle/>
          <a:p>
            <a:pPr algn="ctr">
              <a:defRPr/>
            </a:pPr>
            <a:r>
              <a:rPr lang="en-US" i="1" dirty="0" smtClean="0">
                <a:latin typeface="+mn-lt"/>
                <a:cs typeface="Arial" charset="0"/>
              </a:rPr>
              <a:t>Percent of women and men age 15-24 who are HIV positive</a:t>
            </a:r>
            <a:endParaRPr lang="en-US" i="1" dirty="0">
              <a:latin typeface="+mn-lt"/>
              <a:cs typeface="Arial" charset="0"/>
            </a:endParaRPr>
          </a:p>
        </p:txBody>
      </p:sp>
    </p:spTree>
    <p:extLst>
      <p:ext uri="{BB962C8B-B14F-4D97-AF65-F5344CB8AC3E}">
        <p14:creationId xmlns:p14="http://schemas.microsoft.com/office/powerpoint/2010/main" val="796192371"/>
      </p:ext>
    </p:extLst>
  </p:cSld>
  <p:clrMapOvr>
    <a:masterClrMapping/>
  </p:clrMapOvr>
  <p:timing>
    <p:tnLst>
      <p:par>
        <p:cTn id="1" dur="indefinite" restart="never" nodeType="tmRoot"/>
      </p:par>
    </p:tn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HIV Testing among HIV Positive Adults</a:t>
            </a:r>
            <a:endParaRPr lang="en-US" sz="4200" dirty="0"/>
          </a:p>
        </p:txBody>
      </p:sp>
      <p:graphicFrame>
        <p:nvGraphicFramePr>
          <p:cNvPr id="11" name="Content Placeholder 10"/>
          <p:cNvGraphicFramePr>
            <a:graphicFrameLocks noGrp="1"/>
          </p:cNvGraphicFramePr>
          <p:nvPr>
            <p:ph idx="1"/>
            <p:extLst/>
          </p:nvPr>
        </p:nvGraphicFramePr>
        <p:xfrm>
          <a:off x="0" y="1568360"/>
          <a:ext cx="9144000" cy="5289639"/>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002397"/>
            <a:ext cx="9144000" cy="646331"/>
          </a:xfrm>
          <a:prstGeom prst="rect">
            <a:avLst/>
          </a:prstGeom>
          <a:noFill/>
        </p:spPr>
        <p:txBody>
          <a:bodyPr wrap="square" rtlCol="0">
            <a:spAutoFit/>
          </a:bodyPr>
          <a:lstStyle/>
          <a:p>
            <a:pPr algn="ctr"/>
            <a:r>
              <a:rPr lang="en-US" i="1" dirty="0" smtClean="0">
                <a:latin typeface="+mn-lt"/>
              </a:rPr>
              <a:t>Percent distribution of HIV positive women and men age 15-49 </a:t>
            </a:r>
            <a:br>
              <a:rPr lang="en-US" i="1" dirty="0" smtClean="0">
                <a:latin typeface="+mn-lt"/>
              </a:rPr>
            </a:br>
            <a:r>
              <a:rPr lang="en-US" i="1" dirty="0" smtClean="0">
                <a:latin typeface="+mn-lt"/>
              </a:rPr>
              <a:t>by HIV testing status prior to survey</a:t>
            </a:r>
            <a:endParaRPr lang="en-US" i="1" dirty="0">
              <a:latin typeface="+mn-lt"/>
            </a:endParaRPr>
          </a:p>
        </p:txBody>
      </p:sp>
    </p:spTree>
    <p:extLst>
      <p:ext uri="{BB962C8B-B14F-4D97-AF65-F5344CB8AC3E}">
        <p14:creationId xmlns:p14="http://schemas.microsoft.com/office/powerpoint/2010/main" val="1641760314"/>
      </p:ext>
    </p:extLst>
  </p:cSld>
  <p:clrMapOvr>
    <a:masterClrMapping/>
  </p:clrMapOvr>
  <p:timing>
    <p:tnLst>
      <p:par>
        <p:cTn id="1" dur="indefinite" restart="never" nodeType="tmRoot"/>
      </p:par>
    </p:tn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28650" y="0"/>
            <a:ext cx="7886700" cy="1325563"/>
          </a:xfrm>
        </p:spPr>
        <p:txBody>
          <a:bodyPr>
            <a:normAutofit/>
          </a:bodyPr>
          <a:lstStyle/>
          <a:p>
            <a:r>
              <a:rPr lang="en-US" sz="4200" dirty="0" smtClean="0"/>
              <a:t>Discordance among Couples</a:t>
            </a:r>
            <a:endParaRPr lang="en-US" sz="4200" dirty="0"/>
          </a:p>
        </p:txBody>
      </p:sp>
      <p:sp>
        <p:nvSpPr>
          <p:cNvPr id="6" name="Content Placeholder 2"/>
          <p:cNvSpPr>
            <a:spLocks noGrp="1"/>
          </p:cNvSpPr>
          <p:nvPr>
            <p:ph idx="1"/>
          </p:nvPr>
        </p:nvSpPr>
        <p:spPr>
          <a:xfrm>
            <a:off x="495300" y="1727200"/>
            <a:ext cx="8229600" cy="5130800"/>
          </a:xfrm>
        </p:spPr>
        <p:txBody>
          <a:bodyPr>
            <a:normAutofit/>
          </a:bodyPr>
          <a:lstStyle/>
          <a:p>
            <a:pPr marL="0" indent="0">
              <a:lnSpc>
                <a:spcPct val="120000"/>
              </a:lnSpc>
              <a:spcBef>
                <a:spcPts val="0"/>
              </a:spcBef>
              <a:spcAft>
                <a:spcPts val="600"/>
              </a:spcAft>
              <a:buClr>
                <a:schemeClr val="tx1"/>
              </a:buClr>
              <a:buNone/>
            </a:pPr>
            <a:r>
              <a:rPr lang="en-GB" dirty="0" smtClean="0"/>
              <a:t>Among couples living in the same household:</a:t>
            </a:r>
          </a:p>
          <a:p>
            <a:pPr lvl="1">
              <a:lnSpc>
                <a:spcPct val="120000"/>
              </a:lnSpc>
              <a:spcBef>
                <a:spcPts val="0"/>
              </a:spcBef>
              <a:spcAft>
                <a:spcPts val="600"/>
              </a:spcAft>
              <a:buClr>
                <a:schemeClr val="tx1"/>
              </a:buClr>
            </a:pPr>
            <a:r>
              <a:rPr lang="en-GB" b="1" dirty="0" smtClean="0">
                <a:solidFill>
                  <a:schemeClr val="accent1"/>
                </a:solidFill>
              </a:rPr>
              <a:t>6% </a:t>
            </a:r>
            <a:r>
              <a:rPr lang="en-GB" dirty="0" smtClean="0"/>
              <a:t>of couples are both </a:t>
            </a:r>
            <a:r>
              <a:rPr lang="en-GB" b="1" dirty="0" smtClean="0">
                <a:solidFill>
                  <a:schemeClr val="accent1"/>
                </a:solidFill>
              </a:rPr>
              <a:t>HIV positive</a:t>
            </a:r>
          </a:p>
          <a:p>
            <a:pPr lvl="1">
              <a:lnSpc>
                <a:spcPct val="120000"/>
              </a:lnSpc>
              <a:spcBef>
                <a:spcPts val="0"/>
              </a:spcBef>
              <a:spcAft>
                <a:spcPts val="600"/>
              </a:spcAft>
              <a:buClr>
                <a:schemeClr val="tx1"/>
              </a:buClr>
            </a:pPr>
            <a:r>
              <a:rPr lang="en-GB" b="1" dirty="0" smtClean="0">
                <a:solidFill>
                  <a:schemeClr val="accent1"/>
                </a:solidFill>
              </a:rPr>
              <a:t>8%</a:t>
            </a:r>
            <a:r>
              <a:rPr lang="en-GB" dirty="0" smtClean="0"/>
              <a:t> of couples are </a:t>
            </a:r>
            <a:r>
              <a:rPr lang="en-GB" b="1" dirty="0" smtClean="0">
                <a:solidFill>
                  <a:schemeClr val="accent1"/>
                </a:solidFill>
              </a:rPr>
              <a:t>HIV discordant</a:t>
            </a:r>
          </a:p>
          <a:p>
            <a:pPr lvl="1">
              <a:lnSpc>
                <a:spcPct val="120000"/>
              </a:lnSpc>
              <a:spcBef>
                <a:spcPts val="0"/>
              </a:spcBef>
              <a:spcAft>
                <a:spcPts val="600"/>
              </a:spcAft>
              <a:buClr>
                <a:schemeClr val="tx1"/>
              </a:buClr>
            </a:pPr>
            <a:r>
              <a:rPr lang="en-GB" b="1" dirty="0" smtClean="0">
                <a:solidFill>
                  <a:schemeClr val="accent1"/>
                </a:solidFill>
              </a:rPr>
              <a:t>86% </a:t>
            </a:r>
            <a:r>
              <a:rPr lang="en-GB" dirty="0" smtClean="0"/>
              <a:t>of couples are </a:t>
            </a:r>
            <a:r>
              <a:rPr lang="en-GB" b="1" dirty="0" smtClean="0">
                <a:solidFill>
                  <a:schemeClr val="accent1"/>
                </a:solidFill>
              </a:rPr>
              <a:t>both HIV negative</a:t>
            </a:r>
          </a:p>
          <a:p>
            <a:pPr lvl="1">
              <a:lnSpc>
                <a:spcPct val="120000"/>
              </a:lnSpc>
              <a:spcBef>
                <a:spcPts val="0"/>
              </a:spcBef>
              <a:spcAft>
                <a:spcPts val="600"/>
              </a:spcAft>
              <a:buClr>
                <a:schemeClr val="tx1"/>
              </a:buClr>
            </a:pPr>
            <a:endParaRPr lang="en-GB" dirty="0"/>
          </a:p>
          <a:p>
            <a:pPr marL="457200" lvl="1" indent="0">
              <a:lnSpc>
                <a:spcPct val="120000"/>
              </a:lnSpc>
              <a:spcBef>
                <a:spcPts val="0"/>
              </a:spcBef>
              <a:spcAft>
                <a:spcPts val="600"/>
              </a:spcAft>
              <a:buClr>
                <a:schemeClr val="tx1"/>
              </a:buClr>
              <a:buNone/>
            </a:pPr>
            <a:endParaRPr lang="en-GB" dirty="0" smtClean="0"/>
          </a:p>
          <a:p>
            <a:pPr lvl="1">
              <a:lnSpc>
                <a:spcPct val="120000"/>
              </a:lnSpc>
              <a:spcBef>
                <a:spcPts val="0"/>
              </a:spcBef>
              <a:spcAft>
                <a:spcPts val="600"/>
              </a:spcAft>
              <a:buClr>
                <a:schemeClr val="tx1"/>
              </a:buClr>
            </a:pPr>
            <a:endParaRPr lang="en-GB" dirty="0"/>
          </a:p>
          <a:p>
            <a:pPr marL="0" indent="0" algn="ctr">
              <a:lnSpc>
                <a:spcPct val="120000"/>
              </a:lnSpc>
              <a:spcBef>
                <a:spcPts val="0"/>
              </a:spcBef>
              <a:spcAft>
                <a:spcPts val="600"/>
              </a:spcAft>
              <a:buNone/>
            </a:pPr>
            <a:endParaRPr lang="en-GB" dirty="0" smtClean="0"/>
          </a:p>
          <a:p>
            <a:pPr algn="ctr">
              <a:lnSpc>
                <a:spcPct val="120000"/>
              </a:lnSpc>
              <a:spcBef>
                <a:spcPts val="0"/>
              </a:spcBef>
              <a:spcAft>
                <a:spcPts val="600"/>
              </a:spcAft>
            </a:pPr>
            <a:endParaRPr lang="en-GB" dirty="0"/>
          </a:p>
          <a:p>
            <a:pPr algn="ctr">
              <a:lnSpc>
                <a:spcPct val="120000"/>
              </a:lnSpc>
              <a:spcBef>
                <a:spcPts val="0"/>
              </a:spcBef>
              <a:spcAft>
                <a:spcPts val="600"/>
              </a:spcAft>
            </a:pPr>
            <a:endParaRPr lang="en-GB" dirty="0"/>
          </a:p>
        </p:txBody>
      </p:sp>
    </p:spTree>
    <p:extLst>
      <p:ext uri="{BB962C8B-B14F-4D97-AF65-F5344CB8AC3E}">
        <p14:creationId xmlns:p14="http://schemas.microsoft.com/office/powerpoint/2010/main" val="2864159737"/>
      </p:ext>
    </p:extLst>
  </p:cSld>
  <p:clrMapOvr>
    <a:masterClrMapping/>
  </p:clrMapOvr>
  <p:timing>
    <p:tnLst>
      <p:par>
        <p:cTn id="1" dur="indefinite" restart="never" nodeType="tmRoot"/>
      </p:par>
    </p:tn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28650" y="0"/>
            <a:ext cx="7886700" cy="1325563"/>
          </a:xfrm>
        </p:spPr>
        <p:txBody>
          <a:bodyPr>
            <a:normAutofit/>
          </a:bodyPr>
          <a:lstStyle/>
          <a:p>
            <a:r>
              <a:rPr lang="en-US" sz="4200" dirty="0" smtClean="0"/>
              <a:t>Key Findings</a:t>
            </a:r>
            <a:endParaRPr lang="en-US" sz="4200" dirty="0"/>
          </a:p>
        </p:txBody>
      </p:sp>
      <p:sp>
        <p:nvSpPr>
          <p:cNvPr id="3" name="Content Placeholder 2"/>
          <p:cNvSpPr>
            <a:spLocks noGrp="1"/>
          </p:cNvSpPr>
          <p:nvPr>
            <p:ph idx="1"/>
          </p:nvPr>
        </p:nvSpPr>
        <p:spPr>
          <a:xfrm>
            <a:off x="628650" y="1325562"/>
            <a:ext cx="7886700" cy="5347953"/>
          </a:xfrm>
        </p:spPr>
        <p:txBody>
          <a:bodyPr>
            <a:normAutofit/>
          </a:bodyPr>
          <a:lstStyle/>
          <a:p>
            <a:pPr>
              <a:lnSpc>
                <a:spcPct val="100000"/>
              </a:lnSpc>
              <a:spcBef>
                <a:spcPts val="0"/>
              </a:spcBef>
              <a:spcAft>
                <a:spcPts val="600"/>
              </a:spcAft>
              <a:buClr>
                <a:schemeClr val="tx1"/>
              </a:buClr>
            </a:pPr>
            <a:r>
              <a:rPr lang="en-GB" b="1" dirty="0" smtClean="0">
                <a:solidFill>
                  <a:schemeClr val="accent1"/>
                </a:solidFill>
              </a:rPr>
              <a:t>8.8%</a:t>
            </a:r>
            <a:r>
              <a:rPr lang="en-GB" dirty="0" smtClean="0">
                <a:solidFill>
                  <a:schemeClr val="accent1"/>
                </a:solidFill>
              </a:rPr>
              <a:t> </a:t>
            </a:r>
            <a:r>
              <a:rPr lang="en-GB" dirty="0"/>
              <a:t>of </a:t>
            </a:r>
            <a:r>
              <a:rPr lang="en-GB" dirty="0" smtClean="0"/>
              <a:t>Malawian adults </a:t>
            </a:r>
            <a:r>
              <a:rPr lang="en-GB" dirty="0"/>
              <a:t>age 15-49 are </a:t>
            </a:r>
            <a:r>
              <a:rPr lang="en-GB" dirty="0" smtClean="0"/>
              <a:t/>
            </a:r>
            <a:br>
              <a:rPr lang="en-GB" dirty="0" smtClean="0"/>
            </a:br>
            <a:r>
              <a:rPr lang="en-GB" b="1" dirty="0" smtClean="0">
                <a:solidFill>
                  <a:schemeClr val="accent1"/>
                </a:solidFill>
              </a:rPr>
              <a:t>HIV positive</a:t>
            </a:r>
            <a:r>
              <a:rPr lang="en-GB" dirty="0"/>
              <a:t>.</a:t>
            </a:r>
          </a:p>
          <a:p>
            <a:pPr>
              <a:lnSpc>
                <a:spcPct val="100000"/>
              </a:lnSpc>
              <a:spcBef>
                <a:spcPts val="0"/>
              </a:spcBef>
              <a:spcAft>
                <a:spcPts val="600"/>
              </a:spcAft>
              <a:buClr>
                <a:schemeClr val="tx1"/>
              </a:buClr>
            </a:pPr>
            <a:r>
              <a:rPr lang="en-GB" dirty="0" smtClean="0"/>
              <a:t>HIV </a:t>
            </a:r>
            <a:r>
              <a:rPr lang="en-GB" dirty="0"/>
              <a:t>prevalence is higher among women </a:t>
            </a:r>
            <a:r>
              <a:rPr lang="en-GB" dirty="0" smtClean="0"/>
              <a:t>who </a:t>
            </a:r>
            <a:r>
              <a:rPr lang="en-GB" dirty="0"/>
              <a:t>are </a:t>
            </a:r>
            <a:r>
              <a:rPr lang="en-GB" b="1" dirty="0" smtClean="0">
                <a:solidFill>
                  <a:schemeClr val="accent1"/>
                </a:solidFill>
              </a:rPr>
              <a:t>widowed (31.8%) </a:t>
            </a:r>
            <a:r>
              <a:rPr lang="en-GB" dirty="0" smtClean="0"/>
              <a:t>than never married, married, and separated/divorced women.</a:t>
            </a:r>
            <a:endParaRPr lang="en-GB" dirty="0"/>
          </a:p>
          <a:p>
            <a:pPr>
              <a:lnSpc>
                <a:spcPct val="100000"/>
              </a:lnSpc>
              <a:spcBef>
                <a:spcPts val="0"/>
              </a:spcBef>
              <a:spcAft>
                <a:spcPts val="600"/>
              </a:spcAft>
              <a:buClr>
                <a:schemeClr val="tx1"/>
              </a:buClr>
            </a:pPr>
            <a:r>
              <a:rPr lang="en-GB" b="1" dirty="0" smtClean="0">
                <a:solidFill>
                  <a:schemeClr val="accent1"/>
                </a:solidFill>
              </a:rPr>
              <a:t>3.0%</a:t>
            </a:r>
            <a:r>
              <a:rPr lang="en-GB" dirty="0" smtClean="0">
                <a:solidFill>
                  <a:schemeClr val="accent1"/>
                </a:solidFill>
              </a:rPr>
              <a:t> </a:t>
            </a:r>
            <a:r>
              <a:rPr lang="en-GB" dirty="0"/>
              <a:t>of </a:t>
            </a:r>
            <a:r>
              <a:rPr lang="en-GB" b="1" dirty="0">
                <a:solidFill>
                  <a:schemeClr val="accent1"/>
                </a:solidFill>
              </a:rPr>
              <a:t>young adults </a:t>
            </a:r>
            <a:r>
              <a:rPr lang="en-GB" dirty="0"/>
              <a:t>age 15-24 are </a:t>
            </a:r>
            <a:r>
              <a:rPr lang="en-GB" dirty="0" smtClean="0"/>
              <a:t/>
            </a:r>
            <a:br>
              <a:rPr lang="en-GB" dirty="0" smtClean="0"/>
            </a:br>
            <a:r>
              <a:rPr lang="en-GB" b="1" dirty="0" smtClean="0">
                <a:solidFill>
                  <a:schemeClr val="accent1"/>
                </a:solidFill>
              </a:rPr>
              <a:t>HIV positive</a:t>
            </a:r>
            <a:r>
              <a:rPr lang="en-GB" dirty="0" smtClean="0"/>
              <a:t>. </a:t>
            </a:r>
            <a:endParaRPr lang="en-GB" dirty="0"/>
          </a:p>
        </p:txBody>
      </p:sp>
    </p:spTree>
    <p:extLst>
      <p:ext uri="{BB962C8B-B14F-4D97-AF65-F5344CB8AC3E}">
        <p14:creationId xmlns:p14="http://schemas.microsoft.com/office/powerpoint/2010/main" val="556751052"/>
      </p:ext>
    </p:extLst>
  </p:cSld>
  <p:clrMapOvr>
    <a:masterClrMapping/>
  </p:clrMapOvr>
  <p:timing>
    <p:tnLst>
      <p:par>
        <p:cTn id="1" dur="indefinite" restart="never" nodeType="tmRoot"/>
      </p:par>
    </p:tn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0" y="309489"/>
            <a:ext cx="9144000" cy="1446550"/>
          </a:xfrm>
          <a:prstGeom prst="rect">
            <a:avLst/>
          </a:prstGeom>
          <a:noFill/>
        </p:spPr>
        <p:txBody>
          <a:bodyPr wrap="square" rtlCol="0">
            <a:spAutoFit/>
          </a:bodyPr>
          <a:lstStyle/>
          <a:p>
            <a:pPr algn="ctr"/>
            <a:r>
              <a:rPr lang="en-US" sz="4400" b="1" dirty="0" smtClean="0">
                <a:solidFill>
                  <a:schemeClr val="bg1"/>
                </a:solidFill>
                <a:latin typeface="Calibri" pitchFamily="34" charset="0"/>
              </a:rPr>
              <a:t>Women’s Empowerment </a:t>
            </a:r>
            <a:br>
              <a:rPr lang="en-US" sz="4400" b="1" dirty="0" smtClean="0">
                <a:solidFill>
                  <a:schemeClr val="bg1"/>
                </a:solidFill>
                <a:latin typeface="Calibri" pitchFamily="34" charset="0"/>
              </a:rPr>
            </a:br>
            <a:endParaRPr lang="en-US" sz="4400" b="1" dirty="0">
              <a:solidFill>
                <a:schemeClr val="bg1"/>
              </a:solidFill>
              <a:latin typeface="Calibri" pitchFamily="34" charset="0"/>
            </a:endParaRPr>
          </a:p>
        </p:txBody>
      </p:sp>
      <p:sp>
        <p:nvSpPr>
          <p:cNvPr id="6" name="TextBox 5"/>
          <p:cNvSpPr txBox="1"/>
          <p:nvPr/>
        </p:nvSpPr>
        <p:spPr>
          <a:xfrm>
            <a:off x="6490253" y="1554344"/>
            <a:ext cx="2653747" cy="923330"/>
          </a:xfrm>
          <a:prstGeom prst="rect">
            <a:avLst/>
          </a:prstGeom>
          <a:noFill/>
        </p:spPr>
        <p:txBody>
          <a:bodyPr wrap="square" rtlCol="0">
            <a:spAutoFit/>
          </a:bodyPr>
          <a:lstStyle/>
          <a:p>
            <a:pPr algn="ctr"/>
            <a:r>
              <a:rPr lang="en-US" b="1" i="1" dirty="0" smtClean="0">
                <a:solidFill>
                  <a:schemeClr val="bg1"/>
                </a:solidFill>
              </a:rPr>
              <a:t>Follow along on Twitter!</a:t>
            </a:r>
            <a:br>
              <a:rPr lang="en-US" b="1" i="1" dirty="0" smtClean="0">
                <a:solidFill>
                  <a:schemeClr val="bg1"/>
                </a:solidFill>
              </a:rPr>
            </a:br>
            <a:r>
              <a:rPr lang="en-US" b="1" i="1" dirty="0" smtClean="0">
                <a:solidFill>
                  <a:schemeClr val="bg1"/>
                </a:solidFill>
              </a:rPr>
              <a:t>#</a:t>
            </a:r>
            <a:r>
              <a:rPr lang="en-US" b="1" i="1" dirty="0" err="1" smtClean="0">
                <a:solidFill>
                  <a:schemeClr val="bg1"/>
                </a:solidFill>
              </a:rPr>
              <a:t>MalawiDHS</a:t>
            </a:r>
            <a:r>
              <a:rPr lang="en-US" b="1" i="1" dirty="0" smtClean="0">
                <a:solidFill>
                  <a:schemeClr val="bg1"/>
                </a:solidFill>
              </a:rPr>
              <a:t/>
            </a:r>
            <a:br>
              <a:rPr lang="en-US" b="1" i="1" dirty="0" smtClean="0">
                <a:solidFill>
                  <a:schemeClr val="bg1"/>
                </a:solidFill>
              </a:rPr>
            </a:br>
            <a:r>
              <a:rPr lang="en-US" b="1" i="1" dirty="0" smtClean="0">
                <a:solidFill>
                  <a:schemeClr val="bg1"/>
                </a:solidFill>
              </a:rPr>
              <a:t>@DHSprogram</a:t>
            </a:r>
            <a:endParaRPr lang="en-US" b="1" i="1" dirty="0">
              <a:solidFill>
                <a:schemeClr val="bg1"/>
              </a:solidFill>
            </a:endParaRPr>
          </a:p>
        </p:txBody>
      </p:sp>
    </p:spTree>
    <p:extLst>
      <p:ext uri="{BB962C8B-B14F-4D97-AF65-F5344CB8AC3E}">
        <p14:creationId xmlns:p14="http://schemas.microsoft.com/office/powerpoint/2010/main" val="1540929739"/>
      </p:ext>
    </p:extLst>
  </p:cSld>
  <p:clrMapOvr>
    <a:masterClrMapping/>
  </p:clrMapOvr>
  <p:timing>
    <p:tnLst>
      <p:par>
        <p:cTn id="1" dur="indefinite" restart="never" nodeType="tmRoot"/>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2"/>
          <p:cNvSpPr txBox="1">
            <a:spLocks/>
          </p:cNvSpPr>
          <p:nvPr/>
        </p:nvSpPr>
        <p:spPr>
          <a:xfrm>
            <a:off x="252919" y="1550505"/>
            <a:ext cx="4073088" cy="3017520"/>
          </a:xfrm>
          <a:prstGeom prst="rect">
            <a:avLst/>
          </a:prstGeom>
        </p:spPr>
        <p:txBody>
          <a:bodyPr vert="horz" lIns="91440" tIns="45720" rIns="91440" bIns="45720" rtlCol="0">
            <a:normAutofit lnSpcReduction="10000"/>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spcBef>
                <a:spcPts val="0"/>
              </a:spcBef>
              <a:spcAft>
                <a:spcPts val="600"/>
              </a:spcAft>
              <a:buClr>
                <a:schemeClr val="tx1"/>
              </a:buClr>
            </a:pPr>
            <a:r>
              <a:rPr lang="en-GB" sz="2800" b="1" dirty="0" smtClean="0">
                <a:solidFill>
                  <a:schemeClr val="accent1"/>
                </a:solidFill>
              </a:rPr>
              <a:t>Women’s employment and earnings</a:t>
            </a:r>
          </a:p>
          <a:p>
            <a:pPr>
              <a:lnSpc>
                <a:spcPct val="110000"/>
              </a:lnSpc>
              <a:spcBef>
                <a:spcPts val="0"/>
              </a:spcBef>
              <a:spcAft>
                <a:spcPts val="600"/>
              </a:spcAft>
              <a:buClr>
                <a:schemeClr val="tx1"/>
              </a:buClr>
            </a:pPr>
            <a:r>
              <a:rPr lang="en-GB" sz="2800" dirty="0" smtClean="0"/>
              <a:t>Ownership of assets</a:t>
            </a:r>
          </a:p>
          <a:p>
            <a:pPr>
              <a:lnSpc>
                <a:spcPct val="110000"/>
              </a:lnSpc>
              <a:spcBef>
                <a:spcPts val="0"/>
              </a:spcBef>
              <a:spcAft>
                <a:spcPts val="600"/>
              </a:spcAft>
              <a:buClr>
                <a:schemeClr val="tx1"/>
              </a:buClr>
            </a:pPr>
            <a:r>
              <a:rPr lang="en-GB" sz="2800" dirty="0" smtClean="0"/>
              <a:t>Decision making</a:t>
            </a:r>
          </a:p>
          <a:p>
            <a:pPr>
              <a:lnSpc>
                <a:spcPct val="110000"/>
              </a:lnSpc>
              <a:spcBef>
                <a:spcPts val="0"/>
              </a:spcBef>
              <a:spcAft>
                <a:spcPts val="600"/>
              </a:spcAft>
              <a:buClr>
                <a:schemeClr val="tx1"/>
              </a:buClr>
            </a:pPr>
            <a:r>
              <a:rPr lang="en-GB" sz="2800" dirty="0" smtClean="0"/>
              <a:t>Attitudes toward wife beating</a:t>
            </a:r>
          </a:p>
        </p:txBody>
      </p:sp>
    </p:spTree>
    <p:extLst>
      <p:ext uri="{BB962C8B-B14F-4D97-AF65-F5344CB8AC3E}">
        <p14:creationId xmlns:p14="http://schemas.microsoft.com/office/powerpoint/2010/main" val="1751670850"/>
      </p:ext>
    </p:extLst>
  </p:cSld>
  <p:clrMapOvr>
    <a:masterClrMapping/>
  </p:clrMapOvr>
  <p:timing>
    <p:tnLst>
      <p:par>
        <p:cTn id="1" dur="indefinite" restart="never" nodeType="tmRoot"/>
      </p:par>
    </p:tn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28650" y="0"/>
            <a:ext cx="7886700" cy="1325563"/>
          </a:xfrm>
        </p:spPr>
        <p:txBody>
          <a:bodyPr>
            <a:normAutofit/>
          </a:bodyPr>
          <a:lstStyle/>
          <a:p>
            <a:r>
              <a:rPr lang="en-US" sz="4200" dirty="0" smtClean="0"/>
              <a:t>Employment</a:t>
            </a:r>
            <a:endParaRPr lang="en-US" sz="4200" dirty="0"/>
          </a:p>
        </p:txBody>
      </p:sp>
      <p:graphicFrame>
        <p:nvGraphicFramePr>
          <p:cNvPr id="11" name="Content Placeholder 10"/>
          <p:cNvGraphicFramePr>
            <a:graphicFrameLocks noGrp="1"/>
          </p:cNvGraphicFramePr>
          <p:nvPr>
            <p:ph idx="1"/>
            <p:extLst/>
          </p:nvPr>
        </p:nvGraphicFramePr>
        <p:xfrm>
          <a:off x="464234" y="1645921"/>
          <a:ext cx="8243668" cy="5212080"/>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028336"/>
            <a:ext cx="9144000" cy="646331"/>
          </a:xfrm>
          <a:prstGeom prst="rect">
            <a:avLst/>
          </a:prstGeom>
          <a:noFill/>
        </p:spPr>
        <p:txBody>
          <a:bodyPr wrap="square" rtlCol="0">
            <a:spAutoFit/>
          </a:bodyPr>
          <a:lstStyle/>
          <a:p>
            <a:pPr algn="ctr"/>
            <a:r>
              <a:rPr lang="en-US" i="1" dirty="0" smtClean="0">
                <a:latin typeface="+mn-lt"/>
              </a:rPr>
              <a:t>Percent of currently married women and men age 15-49 </a:t>
            </a:r>
            <a:br>
              <a:rPr lang="en-US" i="1" dirty="0" smtClean="0">
                <a:latin typeface="+mn-lt"/>
              </a:rPr>
            </a:br>
            <a:r>
              <a:rPr lang="en-US" i="1" dirty="0" smtClean="0">
                <a:latin typeface="+mn-lt"/>
              </a:rPr>
              <a:t>who were employed in 12 months before the survey</a:t>
            </a:r>
            <a:endParaRPr lang="en-US" i="1" dirty="0">
              <a:latin typeface="+mn-lt"/>
            </a:endParaRPr>
          </a:p>
        </p:txBody>
      </p:sp>
    </p:spTree>
    <p:extLst>
      <p:ext uri="{BB962C8B-B14F-4D97-AF65-F5344CB8AC3E}">
        <p14:creationId xmlns:p14="http://schemas.microsoft.com/office/powerpoint/2010/main" val="1031314469"/>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Wealth Index</a:t>
            </a:r>
            <a:endParaRPr lang="en-US" sz="4200" dirty="0"/>
          </a:p>
        </p:txBody>
      </p:sp>
      <p:sp>
        <p:nvSpPr>
          <p:cNvPr id="3" name="Content Placeholder 2"/>
          <p:cNvSpPr>
            <a:spLocks noGrp="1"/>
          </p:cNvSpPr>
          <p:nvPr>
            <p:ph idx="1"/>
          </p:nvPr>
        </p:nvSpPr>
        <p:spPr>
          <a:xfrm>
            <a:off x="616775" y="1414935"/>
            <a:ext cx="7886700" cy="5443065"/>
          </a:xfrm>
        </p:spPr>
        <p:txBody>
          <a:bodyPr>
            <a:normAutofit fontScale="85000" lnSpcReduction="10000"/>
          </a:bodyPr>
          <a:lstStyle/>
          <a:p>
            <a:pPr>
              <a:lnSpc>
                <a:spcPct val="120000"/>
              </a:lnSpc>
              <a:spcBef>
                <a:spcPts val="0"/>
              </a:spcBef>
              <a:spcAft>
                <a:spcPts val="600"/>
              </a:spcAft>
            </a:pPr>
            <a:r>
              <a:rPr lang="en-GB" dirty="0" smtClean="0"/>
              <a:t>Wealth is determined by scoring households based on a set of characteristics, including access to electricity and ownership of various consumer goods.</a:t>
            </a:r>
          </a:p>
          <a:p>
            <a:pPr>
              <a:lnSpc>
                <a:spcPct val="120000"/>
              </a:lnSpc>
              <a:spcBef>
                <a:spcPts val="0"/>
              </a:spcBef>
              <a:spcAft>
                <a:spcPts val="600"/>
              </a:spcAft>
            </a:pPr>
            <a:r>
              <a:rPr lang="en-GB" dirty="0" smtClean="0"/>
              <a:t>Households are then ranked, from lowest score to highest score.</a:t>
            </a:r>
          </a:p>
          <a:p>
            <a:pPr>
              <a:lnSpc>
                <a:spcPct val="120000"/>
              </a:lnSpc>
              <a:spcBef>
                <a:spcPts val="0"/>
              </a:spcBef>
              <a:spcAft>
                <a:spcPts val="600"/>
              </a:spcAft>
            </a:pPr>
            <a:r>
              <a:rPr lang="en-GB" dirty="0" smtClean="0"/>
              <a:t>This list is then separated into 5 equal pieces (or quintiles) each representing 20% of the population.</a:t>
            </a:r>
          </a:p>
          <a:p>
            <a:pPr>
              <a:lnSpc>
                <a:spcPct val="120000"/>
              </a:lnSpc>
              <a:spcBef>
                <a:spcPts val="0"/>
              </a:spcBef>
              <a:spcAft>
                <a:spcPts val="600"/>
              </a:spcAft>
            </a:pPr>
            <a:r>
              <a:rPr lang="en-GB" dirty="0" smtClean="0"/>
              <a:t>Therefore, those in the highest quintile may not be “rich” but they are of higher socioeconomic status than 80% of Malawi.</a:t>
            </a:r>
            <a:endParaRPr lang="en-GB" dirty="0"/>
          </a:p>
        </p:txBody>
      </p:sp>
    </p:spTree>
    <p:extLst>
      <p:ext uri="{BB962C8B-B14F-4D97-AF65-F5344CB8AC3E}">
        <p14:creationId xmlns:p14="http://schemas.microsoft.com/office/powerpoint/2010/main" val="392366338"/>
      </p:ext>
    </p:extLst>
  </p:cSld>
  <p:clrMapOvr>
    <a:masterClrMapping/>
  </p:clrMapOvr>
  <p:timing>
    <p:tnLst>
      <p:par>
        <p:cTn id="1" dur="indefinite" restart="never" nodeType="tmRoot"/>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28650" y="0"/>
            <a:ext cx="7886700" cy="1325563"/>
          </a:xfrm>
        </p:spPr>
        <p:txBody>
          <a:bodyPr>
            <a:normAutofit/>
          </a:bodyPr>
          <a:lstStyle/>
          <a:p>
            <a:r>
              <a:rPr lang="en-US" sz="4200" dirty="0" smtClean="0"/>
              <a:t>Type of Payment</a:t>
            </a:r>
            <a:endParaRPr lang="en-US" sz="4200" dirty="0"/>
          </a:p>
        </p:txBody>
      </p:sp>
      <p:graphicFrame>
        <p:nvGraphicFramePr>
          <p:cNvPr id="11" name="Content Placeholder 10"/>
          <p:cNvGraphicFramePr>
            <a:graphicFrameLocks noGrp="1"/>
          </p:cNvGraphicFramePr>
          <p:nvPr>
            <p:ph idx="1"/>
            <p:extLst/>
          </p:nvPr>
        </p:nvGraphicFramePr>
        <p:xfrm>
          <a:off x="628650" y="1674667"/>
          <a:ext cx="8037048" cy="5183333"/>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028336"/>
            <a:ext cx="9144000" cy="646331"/>
          </a:xfrm>
          <a:prstGeom prst="rect">
            <a:avLst/>
          </a:prstGeom>
          <a:noFill/>
        </p:spPr>
        <p:txBody>
          <a:bodyPr wrap="square" rtlCol="0">
            <a:spAutoFit/>
          </a:bodyPr>
          <a:lstStyle/>
          <a:p>
            <a:pPr algn="ctr"/>
            <a:r>
              <a:rPr lang="en-US" i="1" dirty="0" smtClean="0">
                <a:latin typeface="+mn-lt"/>
              </a:rPr>
              <a:t>Percent distribution of payment type among currently married women and men </a:t>
            </a:r>
            <a:br>
              <a:rPr lang="en-US" i="1" dirty="0" smtClean="0">
                <a:latin typeface="+mn-lt"/>
              </a:rPr>
            </a:br>
            <a:r>
              <a:rPr lang="en-US" i="1" dirty="0" smtClean="0">
                <a:latin typeface="+mn-lt"/>
              </a:rPr>
              <a:t>age 15-49 who were employed in 12 months before the survey</a:t>
            </a:r>
            <a:endParaRPr lang="en-US" i="1" dirty="0">
              <a:latin typeface="+mn-lt"/>
            </a:endParaRPr>
          </a:p>
        </p:txBody>
      </p:sp>
    </p:spTree>
    <p:extLst>
      <p:ext uri="{BB962C8B-B14F-4D97-AF65-F5344CB8AC3E}">
        <p14:creationId xmlns:p14="http://schemas.microsoft.com/office/powerpoint/2010/main" val="4107322621"/>
      </p:ext>
    </p:extLst>
  </p:cSld>
  <p:clrMapOvr>
    <a:masterClrMapping/>
  </p:clrMapOvr>
  <p:timing>
    <p:tnLst>
      <p:par>
        <p:cTn id="1" dur="indefinite" restart="never" nodeType="tmRoot"/>
      </p:par>
    </p:tn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Control over Woman’s Earnings</a:t>
            </a:r>
            <a:endParaRPr lang="en-US" sz="4200" dirty="0"/>
          </a:p>
        </p:txBody>
      </p:sp>
      <p:graphicFrame>
        <p:nvGraphicFramePr>
          <p:cNvPr id="7" name="Content Placeholder 6"/>
          <p:cNvGraphicFramePr>
            <a:graphicFrameLocks noGrp="1"/>
          </p:cNvGraphicFramePr>
          <p:nvPr>
            <p:ph idx="1"/>
            <p:extLst/>
          </p:nvPr>
        </p:nvGraphicFramePr>
        <p:xfrm>
          <a:off x="0" y="1787228"/>
          <a:ext cx="9144000" cy="5070772"/>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1" y="1140897"/>
            <a:ext cx="9144000" cy="646331"/>
          </a:xfrm>
          <a:prstGeom prst="rect">
            <a:avLst/>
          </a:prstGeom>
          <a:noFill/>
        </p:spPr>
        <p:txBody>
          <a:bodyPr wrap="square" rtlCol="0">
            <a:spAutoFit/>
          </a:bodyPr>
          <a:lstStyle/>
          <a:p>
            <a:pPr algn="ctr"/>
            <a:r>
              <a:rPr lang="en-US" i="1" dirty="0" smtClean="0"/>
              <a:t>Among currently married women age 15-49 who received cash earnings, </a:t>
            </a:r>
            <a:br>
              <a:rPr lang="en-US" i="1" dirty="0" smtClean="0"/>
            </a:br>
            <a:r>
              <a:rPr lang="en-US" i="1" dirty="0" smtClean="0"/>
              <a:t>percent distribution by person who decides how woman’s earnings are used</a:t>
            </a:r>
            <a:endParaRPr lang="en-US" i="1" dirty="0"/>
          </a:p>
        </p:txBody>
      </p:sp>
      <p:sp>
        <p:nvSpPr>
          <p:cNvPr id="3" name="TextBox 2"/>
          <p:cNvSpPr txBox="1"/>
          <p:nvPr/>
        </p:nvSpPr>
        <p:spPr>
          <a:xfrm>
            <a:off x="3304032" y="5059680"/>
            <a:ext cx="2231136" cy="923330"/>
          </a:xfrm>
          <a:prstGeom prst="rect">
            <a:avLst/>
          </a:prstGeom>
          <a:noFill/>
        </p:spPr>
        <p:txBody>
          <a:bodyPr wrap="square" rtlCol="0">
            <a:spAutoFit/>
          </a:bodyPr>
          <a:lstStyle/>
          <a:p>
            <a:pPr algn="ctr"/>
            <a:r>
              <a:rPr lang="en-US" b="1" dirty="0" smtClean="0">
                <a:solidFill>
                  <a:schemeClr val="bg1"/>
                </a:solidFill>
              </a:rPr>
              <a:t>Wife and husband jointly</a:t>
            </a:r>
          </a:p>
          <a:p>
            <a:pPr algn="ctr"/>
            <a:r>
              <a:rPr lang="en-US" b="1" dirty="0" smtClean="0">
                <a:solidFill>
                  <a:schemeClr val="bg1"/>
                </a:solidFill>
              </a:rPr>
              <a:t>47%</a:t>
            </a:r>
            <a:endParaRPr lang="en-US" b="1" dirty="0">
              <a:solidFill>
                <a:schemeClr val="bg1"/>
              </a:solidFill>
            </a:endParaRPr>
          </a:p>
        </p:txBody>
      </p:sp>
    </p:spTree>
    <p:extLst>
      <p:ext uri="{BB962C8B-B14F-4D97-AF65-F5344CB8AC3E}">
        <p14:creationId xmlns:p14="http://schemas.microsoft.com/office/powerpoint/2010/main" val="2978407461"/>
      </p:ext>
    </p:extLst>
  </p:cSld>
  <p:clrMapOvr>
    <a:masterClrMapping/>
  </p:clrMapOvr>
  <p:timing>
    <p:tnLst>
      <p:par>
        <p:cTn id="1" dur="indefinite" restart="never" nodeType="tmRoot"/>
      </p:par>
    </p:tn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Comparing Woman’s and </a:t>
            </a:r>
            <a:br>
              <a:rPr lang="en-US" sz="4200" dirty="0" smtClean="0"/>
            </a:br>
            <a:r>
              <a:rPr lang="en-US" sz="4200" dirty="0" smtClean="0"/>
              <a:t>Partner’s Earnings</a:t>
            </a:r>
            <a:endParaRPr lang="en-US" sz="4200" dirty="0"/>
          </a:p>
        </p:txBody>
      </p:sp>
      <p:graphicFrame>
        <p:nvGraphicFramePr>
          <p:cNvPr id="7" name="Content Placeholder 6"/>
          <p:cNvGraphicFramePr>
            <a:graphicFrameLocks noGrp="1"/>
          </p:cNvGraphicFramePr>
          <p:nvPr>
            <p:ph idx="1"/>
            <p:extLst/>
          </p:nvPr>
        </p:nvGraphicFramePr>
        <p:xfrm>
          <a:off x="0" y="1972757"/>
          <a:ext cx="9144000" cy="5249333"/>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p:cNvSpPr txBox="1"/>
          <p:nvPr/>
        </p:nvSpPr>
        <p:spPr>
          <a:xfrm>
            <a:off x="0" y="1325563"/>
            <a:ext cx="9144000" cy="646331"/>
          </a:xfrm>
          <a:prstGeom prst="rect">
            <a:avLst/>
          </a:prstGeom>
          <a:noFill/>
        </p:spPr>
        <p:txBody>
          <a:bodyPr wrap="square" rtlCol="0">
            <a:spAutoFit/>
          </a:bodyPr>
          <a:lstStyle/>
          <a:p>
            <a:pPr algn="ctr"/>
            <a:r>
              <a:rPr lang="en-US" i="1" dirty="0" smtClean="0"/>
              <a:t>Among currently married women age 15-49 who received cash earnings, </a:t>
            </a:r>
            <a:br>
              <a:rPr lang="en-US" i="1" dirty="0" smtClean="0"/>
            </a:br>
            <a:r>
              <a:rPr lang="en-US" i="1" dirty="0" smtClean="0"/>
              <a:t>percent distribution by whether wife earned more or less than her husband</a:t>
            </a:r>
            <a:endParaRPr lang="en-US" i="1" dirty="0"/>
          </a:p>
        </p:txBody>
      </p:sp>
    </p:spTree>
    <p:extLst>
      <p:ext uri="{BB962C8B-B14F-4D97-AF65-F5344CB8AC3E}">
        <p14:creationId xmlns:p14="http://schemas.microsoft.com/office/powerpoint/2010/main" val="4164449023"/>
      </p:ext>
    </p:extLst>
  </p:cSld>
  <p:clrMapOvr>
    <a:masterClrMapping/>
  </p:clrMapOvr>
  <p:timing>
    <p:tnLst>
      <p:par>
        <p:cTn id="1" dur="indefinite" restart="never" nodeType="tmRoot"/>
      </p:par>
    </p:tn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2"/>
          <p:cNvSpPr txBox="1">
            <a:spLocks/>
          </p:cNvSpPr>
          <p:nvPr/>
        </p:nvSpPr>
        <p:spPr>
          <a:xfrm>
            <a:off x="252919" y="1550505"/>
            <a:ext cx="4073088" cy="3017520"/>
          </a:xfrm>
          <a:prstGeom prst="rect">
            <a:avLst/>
          </a:prstGeom>
        </p:spPr>
        <p:txBody>
          <a:bodyPr vert="horz" lIns="91440" tIns="45720" rIns="91440" bIns="45720" rtlCol="0">
            <a:normAutofit lnSpcReduction="10000"/>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spcBef>
                <a:spcPts val="0"/>
              </a:spcBef>
              <a:spcAft>
                <a:spcPts val="600"/>
              </a:spcAft>
              <a:buClr>
                <a:schemeClr val="tx1"/>
              </a:buClr>
            </a:pPr>
            <a:r>
              <a:rPr lang="en-GB" sz="2800" dirty="0" smtClean="0"/>
              <a:t>Women’s employment and earnings</a:t>
            </a:r>
          </a:p>
          <a:p>
            <a:pPr>
              <a:lnSpc>
                <a:spcPct val="110000"/>
              </a:lnSpc>
              <a:spcBef>
                <a:spcPts val="0"/>
              </a:spcBef>
              <a:spcAft>
                <a:spcPts val="600"/>
              </a:spcAft>
              <a:buClr>
                <a:schemeClr val="tx1"/>
              </a:buClr>
            </a:pPr>
            <a:r>
              <a:rPr lang="en-GB" sz="2800" b="1" dirty="0" smtClean="0">
                <a:solidFill>
                  <a:schemeClr val="tx2"/>
                </a:solidFill>
              </a:rPr>
              <a:t>Ownership of assets</a:t>
            </a:r>
          </a:p>
          <a:p>
            <a:pPr>
              <a:lnSpc>
                <a:spcPct val="110000"/>
              </a:lnSpc>
              <a:spcBef>
                <a:spcPts val="0"/>
              </a:spcBef>
              <a:spcAft>
                <a:spcPts val="600"/>
              </a:spcAft>
              <a:buClr>
                <a:schemeClr val="tx1"/>
              </a:buClr>
            </a:pPr>
            <a:r>
              <a:rPr lang="en-GB" sz="2800" dirty="0" smtClean="0"/>
              <a:t>Decision making</a:t>
            </a:r>
          </a:p>
          <a:p>
            <a:pPr>
              <a:lnSpc>
                <a:spcPct val="110000"/>
              </a:lnSpc>
              <a:spcBef>
                <a:spcPts val="0"/>
              </a:spcBef>
              <a:spcAft>
                <a:spcPts val="600"/>
              </a:spcAft>
              <a:buClr>
                <a:schemeClr val="tx1"/>
              </a:buClr>
            </a:pPr>
            <a:r>
              <a:rPr lang="en-GB" sz="2800" dirty="0" smtClean="0"/>
              <a:t>Attitudes toward wife beating</a:t>
            </a:r>
          </a:p>
        </p:txBody>
      </p:sp>
    </p:spTree>
    <p:extLst>
      <p:ext uri="{BB962C8B-B14F-4D97-AF65-F5344CB8AC3E}">
        <p14:creationId xmlns:p14="http://schemas.microsoft.com/office/powerpoint/2010/main" val="47188031"/>
      </p:ext>
    </p:extLst>
  </p:cSld>
  <p:clrMapOvr>
    <a:masterClrMapping/>
  </p:clrMapOvr>
  <p:timing>
    <p:tnLst>
      <p:par>
        <p:cTn id="1" dur="indefinite" restart="never" nodeType="tmRoot"/>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 y="0"/>
            <a:ext cx="9144001" cy="1325563"/>
          </a:xfrm>
        </p:spPr>
        <p:txBody>
          <a:bodyPr>
            <a:normAutofit/>
          </a:bodyPr>
          <a:lstStyle/>
          <a:p>
            <a:r>
              <a:rPr lang="en-US" sz="4200" dirty="0" smtClean="0"/>
              <a:t>Ownership of House and Land</a:t>
            </a:r>
            <a:endParaRPr lang="en-US" sz="4200" dirty="0"/>
          </a:p>
        </p:txBody>
      </p:sp>
      <p:graphicFrame>
        <p:nvGraphicFramePr>
          <p:cNvPr id="11" name="Content Placeholder 10"/>
          <p:cNvGraphicFramePr>
            <a:graphicFrameLocks noGrp="1"/>
          </p:cNvGraphicFramePr>
          <p:nvPr>
            <p:ph idx="1"/>
            <p:extLst/>
          </p:nvPr>
        </p:nvGraphicFramePr>
        <p:xfrm>
          <a:off x="464234" y="1510229"/>
          <a:ext cx="8243668" cy="5347771"/>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140897"/>
            <a:ext cx="9144000" cy="369332"/>
          </a:xfrm>
          <a:prstGeom prst="rect">
            <a:avLst/>
          </a:prstGeom>
          <a:noFill/>
        </p:spPr>
        <p:txBody>
          <a:bodyPr wrap="square" rtlCol="0">
            <a:spAutoFit/>
          </a:bodyPr>
          <a:lstStyle/>
          <a:p>
            <a:pPr algn="ctr"/>
            <a:r>
              <a:rPr lang="en-US" i="1" dirty="0" smtClean="0">
                <a:latin typeface="+mn-lt"/>
              </a:rPr>
              <a:t>Percent of women and men age 15-49 </a:t>
            </a:r>
            <a:endParaRPr lang="en-US" i="1" dirty="0">
              <a:latin typeface="+mn-lt"/>
            </a:endParaRPr>
          </a:p>
        </p:txBody>
      </p:sp>
    </p:spTree>
    <p:extLst>
      <p:ext uri="{BB962C8B-B14F-4D97-AF65-F5344CB8AC3E}">
        <p14:creationId xmlns:p14="http://schemas.microsoft.com/office/powerpoint/2010/main" val="2437505004"/>
      </p:ext>
    </p:extLst>
  </p:cSld>
  <p:clrMapOvr>
    <a:masterClrMapping/>
  </p:clrMapOvr>
  <p:timing>
    <p:tnLst>
      <p:par>
        <p:cTn id="1" dur="indefinite" restart="never" nodeType="tmRoot"/>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Ownership and Use of Bank Accounts and Mobile Phones</a:t>
            </a:r>
            <a:endParaRPr lang="en-US" sz="4200" dirty="0"/>
          </a:p>
        </p:txBody>
      </p:sp>
      <p:graphicFrame>
        <p:nvGraphicFramePr>
          <p:cNvPr id="11" name="Content Placeholder 10"/>
          <p:cNvGraphicFramePr>
            <a:graphicFrameLocks noGrp="1"/>
          </p:cNvGraphicFramePr>
          <p:nvPr>
            <p:ph idx="1"/>
            <p:extLst/>
          </p:nvPr>
        </p:nvGraphicFramePr>
        <p:xfrm>
          <a:off x="445477" y="1148863"/>
          <a:ext cx="8276492" cy="5709138"/>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628649" y="1720408"/>
            <a:ext cx="3732335" cy="646331"/>
          </a:xfrm>
          <a:prstGeom prst="rect">
            <a:avLst/>
          </a:prstGeom>
          <a:noFill/>
        </p:spPr>
        <p:txBody>
          <a:bodyPr wrap="square" rtlCol="0">
            <a:spAutoFit/>
          </a:bodyPr>
          <a:lstStyle/>
          <a:p>
            <a:pPr algn="ctr"/>
            <a:r>
              <a:rPr lang="en-US" i="1" dirty="0" smtClean="0">
                <a:latin typeface="+mn-lt"/>
              </a:rPr>
              <a:t>Percent of women and men </a:t>
            </a:r>
            <a:br>
              <a:rPr lang="en-US" i="1" dirty="0" smtClean="0">
                <a:latin typeface="+mn-lt"/>
              </a:rPr>
            </a:br>
            <a:r>
              <a:rPr lang="en-US" i="1" dirty="0" smtClean="0">
                <a:latin typeface="+mn-lt"/>
              </a:rPr>
              <a:t>age 15-49 who:  </a:t>
            </a:r>
            <a:endParaRPr lang="en-US" i="1" dirty="0">
              <a:latin typeface="+mn-lt"/>
            </a:endParaRPr>
          </a:p>
        </p:txBody>
      </p:sp>
      <p:sp>
        <p:nvSpPr>
          <p:cNvPr id="5" name="TextBox 4"/>
          <p:cNvSpPr txBox="1"/>
          <p:nvPr/>
        </p:nvSpPr>
        <p:spPr>
          <a:xfrm>
            <a:off x="5861538" y="1443409"/>
            <a:ext cx="2970335" cy="923330"/>
          </a:xfrm>
          <a:prstGeom prst="rect">
            <a:avLst/>
          </a:prstGeom>
          <a:noFill/>
        </p:spPr>
        <p:txBody>
          <a:bodyPr wrap="square" rtlCol="0">
            <a:spAutoFit/>
          </a:bodyPr>
          <a:lstStyle/>
          <a:p>
            <a:pPr algn="ctr"/>
            <a:r>
              <a:rPr lang="en-US" i="1" dirty="0" smtClean="0">
                <a:latin typeface="+mn-lt"/>
              </a:rPr>
              <a:t>Among women and men </a:t>
            </a:r>
            <a:br>
              <a:rPr lang="en-US" i="1" dirty="0" smtClean="0">
                <a:latin typeface="+mn-lt"/>
              </a:rPr>
            </a:br>
            <a:r>
              <a:rPr lang="en-US" i="1" dirty="0" smtClean="0">
                <a:latin typeface="+mn-lt"/>
              </a:rPr>
              <a:t>age 15-49 who own a mobile phone, percent who:  </a:t>
            </a:r>
            <a:endParaRPr lang="en-US" i="1" dirty="0">
              <a:latin typeface="+mn-lt"/>
            </a:endParaRPr>
          </a:p>
        </p:txBody>
      </p:sp>
      <p:cxnSp>
        <p:nvCxnSpPr>
          <p:cNvPr id="4" name="Straight Connector 3"/>
          <p:cNvCxnSpPr/>
          <p:nvPr/>
        </p:nvCxnSpPr>
        <p:spPr>
          <a:xfrm>
            <a:off x="628650" y="2366739"/>
            <a:ext cx="373233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a:off x="5861538" y="2366739"/>
            <a:ext cx="297033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76233821"/>
      </p:ext>
    </p:extLst>
  </p:cSld>
  <p:clrMapOvr>
    <a:masterClrMapping/>
  </p:clrMapOvr>
  <p:timing>
    <p:tnLst>
      <p:par>
        <p:cTn id="1" dur="indefinite" restart="never" nodeType="tmRoot"/>
      </p:par>
    </p:tn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2"/>
          <p:cNvSpPr txBox="1">
            <a:spLocks/>
          </p:cNvSpPr>
          <p:nvPr/>
        </p:nvSpPr>
        <p:spPr>
          <a:xfrm>
            <a:off x="252919" y="1550505"/>
            <a:ext cx="4073088" cy="3017520"/>
          </a:xfrm>
          <a:prstGeom prst="rect">
            <a:avLst/>
          </a:prstGeom>
        </p:spPr>
        <p:txBody>
          <a:bodyPr vert="horz" lIns="91440" tIns="45720" rIns="91440" bIns="45720" rtlCol="0">
            <a:normAutofit lnSpcReduction="10000"/>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spcBef>
                <a:spcPts val="0"/>
              </a:spcBef>
              <a:spcAft>
                <a:spcPts val="600"/>
              </a:spcAft>
              <a:buClr>
                <a:schemeClr val="tx1"/>
              </a:buClr>
            </a:pPr>
            <a:r>
              <a:rPr lang="en-GB" sz="2800" dirty="0" smtClean="0"/>
              <a:t>Women’s employment and earnings</a:t>
            </a:r>
          </a:p>
          <a:p>
            <a:pPr>
              <a:lnSpc>
                <a:spcPct val="110000"/>
              </a:lnSpc>
              <a:spcBef>
                <a:spcPts val="0"/>
              </a:spcBef>
              <a:spcAft>
                <a:spcPts val="600"/>
              </a:spcAft>
              <a:buClr>
                <a:schemeClr val="tx1"/>
              </a:buClr>
            </a:pPr>
            <a:r>
              <a:rPr lang="en-GB" sz="2800" dirty="0" smtClean="0"/>
              <a:t>Ownership of assets</a:t>
            </a:r>
          </a:p>
          <a:p>
            <a:pPr>
              <a:lnSpc>
                <a:spcPct val="110000"/>
              </a:lnSpc>
              <a:spcBef>
                <a:spcPts val="0"/>
              </a:spcBef>
              <a:spcAft>
                <a:spcPts val="600"/>
              </a:spcAft>
              <a:buClr>
                <a:schemeClr val="tx1"/>
              </a:buClr>
            </a:pPr>
            <a:r>
              <a:rPr lang="en-GB" sz="2800" b="1" dirty="0" smtClean="0">
                <a:solidFill>
                  <a:schemeClr val="tx2"/>
                </a:solidFill>
              </a:rPr>
              <a:t>Decision making</a:t>
            </a:r>
          </a:p>
          <a:p>
            <a:pPr>
              <a:lnSpc>
                <a:spcPct val="110000"/>
              </a:lnSpc>
              <a:spcBef>
                <a:spcPts val="0"/>
              </a:spcBef>
              <a:spcAft>
                <a:spcPts val="600"/>
              </a:spcAft>
              <a:buClr>
                <a:schemeClr val="tx1"/>
              </a:buClr>
            </a:pPr>
            <a:r>
              <a:rPr lang="en-GB" sz="2800" dirty="0" smtClean="0"/>
              <a:t>Attitudes toward wife beating</a:t>
            </a:r>
          </a:p>
        </p:txBody>
      </p:sp>
    </p:spTree>
    <p:extLst>
      <p:ext uri="{BB962C8B-B14F-4D97-AF65-F5344CB8AC3E}">
        <p14:creationId xmlns:p14="http://schemas.microsoft.com/office/powerpoint/2010/main" val="1338328029"/>
      </p:ext>
    </p:extLst>
  </p:cSld>
  <p:clrMapOvr>
    <a:masterClrMapping/>
  </p:clrMapOvr>
  <p:timing>
    <p:tnLst>
      <p:par>
        <p:cTn id="1" dur="indefinite" restart="never" nodeType="tmRoot"/>
      </p:par>
    </p:tnLst>
  </p:timing>
</p:sld>
</file>

<file path=ppt/slides/slide23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0" y="0"/>
            <a:ext cx="9144000" cy="1143000"/>
          </a:xfrm>
        </p:spPr>
        <p:txBody>
          <a:bodyPr>
            <a:normAutofit fontScale="90000"/>
          </a:bodyPr>
          <a:lstStyle/>
          <a:p>
            <a:pPr eaLnBrk="1" hangingPunct="1"/>
            <a:r>
              <a:rPr lang="en-US" dirty="0" smtClean="0">
                <a:latin typeface="Calibri" pitchFamily="34" charset="0"/>
              </a:rPr>
              <a:t>Women’s Participation in Decision Making</a:t>
            </a:r>
          </a:p>
        </p:txBody>
      </p:sp>
      <p:graphicFrame>
        <p:nvGraphicFramePr>
          <p:cNvPr id="8" name="Chart 7"/>
          <p:cNvGraphicFramePr/>
          <p:nvPr>
            <p:extLst/>
          </p:nvPr>
        </p:nvGraphicFramePr>
        <p:xfrm>
          <a:off x="478302" y="1561514"/>
          <a:ext cx="8243667" cy="5220286"/>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Box 8"/>
          <p:cNvSpPr txBox="1"/>
          <p:nvPr/>
        </p:nvSpPr>
        <p:spPr>
          <a:xfrm>
            <a:off x="0" y="1143000"/>
            <a:ext cx="9144000" cy="646331"/>
          </a:xfrm>
          <a:prstGeom prst="rect">
            <a:avLst/>
          </a:prstGeom>
          <a:noFill/>
        </p:spPr>
        <p:txBody>
          <a:bodyPr wrap="square" rtlCol="0">
            <a:spAutoFit/>
          </a:bodyPr>
          <a:lstStyle/>
          <a:p>
            <a:pPr algn="ctr"/>
            <a:r>
              <a:rPr lang="en-US" i="1" dirty="0" smtClean="0">
                <a:latin typeface="Calibri" pitchFamily="34" charset="0"/>
              </a:rPr>
              <a:t>Percent of currently married women age 15-49 who usually make specific decisions</a:t>
            </a:r>
            <a:br>
              <a:rPr lang="en-US" i="1" dirty="0" smtClean="0">
                <a:latin typeface="Calibri" pitchFamily="34" charset="0"/>
              </a:rPr>
            </a:br>
            <a:r>
              <a:rPr lang="en-US" i="1" dirty="0" smtClean="0">
                <a:latin typeface="Calibri" pitchFamily="34" charset="0"/>
              </a:rPr>
              <a:t> by themselves or jointly with their husband</a:t>
            </a:r>
            <a:endParaRPr lang="en-US" i="1" dirty="0">
              <a:latin typeface="Calibri" pitchFamily="34" charset="0"/>
            </a:endParaRPr>
          </a:p>
        </p:txBody>
      </p:sp>
    </p:spTree>
    <p:extLst>
      <p:ext uri="{BB962C8B-B14F-4D97-AF65-F5344CB8AC3E}">
        <p14:creationId xmlns:p14="http://schemas.microsoft.com/office/powerpoint/2010/main" val="273543895"/>
      </p:ext>
    </p:extLst>
  </p:cSld>
  <p:clrMapOvr>
    <a:masterClrMapping/>
  </p:clrMapOvr>
  <p:transition/>
  <p:timing>
    <p:tnLst>
      <p:par>
        <p:cTn id="1" dur="indefinite" restart="never" nodeType="tmRoot"/>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Autofit/>
          </a:bodyPr>
          <a:lstStyle/>
          <a:p>
            <a:r>
              <a:rPr lang="en-US" sz="4200" dirty="0" smtClean="0"/>
              <a:t>Trends in Women’s Participation in Decision Making</a:t>
            </a:r>
            <a:endParaRPr lang="en-US" sz="4200" dirty="0"/>
          </a:p>
        </p:txBody>
      </p:sp>
      <p:graphicFrame>
        <p:nvGraphicFramePr>
          <p:cNvPr id="11" name="Content Placeholder 10"/>
          <p:cNvGraphicFramePr>
            <a:graphicFrameLocks noGrp="1"/>
          </p:cNvGraphicFramePr>
          <p:nvPr>
            <p:ph idx="1"/>
            <p:extLst/>
          </p:nvPr>
        </p:nvGraphicFramePr>
        <p:xfrm>
          <a:off x="0" y="1510228"/>
          <a:ext cx="9144000" cy="5347771"/>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325563"/>
            <a:ext cx="9144000" cy="646331"/>
          </a:xfrm>
          <a:prstGeom prst="rect">
            <a:avLst/>
          </a:prstGeom>
          <a:noFill/>
        </p:spPr>
        <p:txBody>
          <a:bodyPr wrap="square" rtlCol="0">
            <a:spAutoFit/>
          </a:bodyPr>
          <a:lstStyle/>
          <a:p>
            <a:pPr algn="ctr"/>
            <a:r>
              <a:rPr lang="en-US" i="1" dirty="0"/>
              <a:t>Percent of women who usually make specific decisions by themselves </a:t>
            </a:r>
            <a:br>
              <a:rPr lang="en-US" i="1" dirty="0"/>
            </a:br>
            <a:r>
              <a:rPr lang="en-US" i="1" dirty="0"/>
              <a:t>or jointly with their husband</a:t>
            </a:r>
          </a:p>
        </p:txBody>
      </p:sp>
      <p:sp>
        <p:nvSpPr>
          <p:cNvPr id="3" name="TextBox 2"/>
          <p:cNvSpPr txBox="1"/>
          <p:nvPr/>
        </p:nvSpPr>
        <p:spPr>
          <a:xfrm>
            <a:off x="1053180" y="2651126"/>
            <a:ext cx="3542266" cy="369332"/>
          </a:xfrm>
          <a:prstGeom prst="rect">
            <a:avLst/>
          </a:prstGeom>
          <a:noFill/>
        </p:spPr>
        <p:txBody>
          <a:bodyPr wrap="square" rtlCol="0">
            <a:spAutoFit/>
          </a:bodyPr>
          <a:lstStyle/>
          <a:p>
            <a:r>
              <a:rPr lang="en-US" b="1" dirty="0" smtClean="0">
                <a:solidFill>
                  <a:schemeClr val="accent2"/>
                </a:solidFill>
              </a:rPr>
              <a:t>Visits to family/friends</a:t>
            </a:r>
            <a:endParaRPr lang="en-US" b="1" dirty="0">
              <a:solidFill>
                <a:schemeClr val="accent2"/>
              </a:solidFill>
            </a:endParaRPr>
          </a:p>
        </p:txBody>
      </p:sp>
      <p:sp>
        <p:nvSpPr>
          <p:cNvPr id="6" name="TextBox 5"/>
          <p:cNvSpPr txBox="1"/>
          <p:nvPr/>
        </p:nvSpPr>
        <p:spPr>
          <a:xfrm>
            <a:off x="5275384" y="3860947"/>
            <a:ext cx="1828800" cy="646331"/>
          </a:xfrm>
          <a:prstGeom prst="rect">
            <a:avLst/>
          </a:prstGeom>
          <a:noFill/>
        </p:spPr>
        <p:txBody>
          <a:bodyPr wrap="square" rtlCol="0">
            <a:spAutoFit/>
          </a:bodyPr>
          <a:lstStyle/>
          <a:p>
            <a:pPr algn="ctr"/>
            <a:r>
              <a:rPr lang="en-US" b="1" dirty="0" smtClean="0">
                <a:solidFill>
                  <a:schemeClr val="accent3"/>
                </a:solidFill>
              </a:rPr>
              <a:t>Major household </a:t>
            </a:r>
            <a:br>
              <a:rPr lang="en-US" b="1" dirty="0" smtClean="0">
                <a:solidFill>
                  <a:schemeClr val="accent3"/>
                </a:solidFill>
              </a:rPr>
            </a:br>
            <a:r>
              <a:rPr lang="en-US" b="1" dirty="0" smtClean="0">
                <a:solidFill>
                  <a:schemeClr val="accent3"/>
                </a:solidFill>
              </a:rPr>
              <a:t>purchases</a:t>
            </a:r>
            <a:endParaRPr lang="en-US" b="1" dirty="0">
              <a:solidFill>
                <a:schemeClr val="accent3"/>
              </a:solidFill>
            </a:endParaRPr>
          </a:p>
        </p:txBody>
      </p:sp>
      <p:sp>
        <p:nvSpPr>
          <p:cNvPr id="7" name="TextBox 6"/>
          <p:cNvSpPr txBox="1"/>
          <p:nvPr/>
        </p:nvSpPr>
        <p:spPr>
          <a:xfrm>
            <a:off x="6035487" y="5275385"/>
            <a:ext cx="1690021" cy="381055"/>
          </a:xfrm>
          <a:prstGeom prst="rect">
            <a:avLst/>
          </a:prstGeom>
          <a:noFill/>
        </p:spPr>
        <p:txBody>
          <a:bodyPr wrap="square" rtlCol="0">
            <a:spAutoFit/>
          </a:bodyPr>
          <a:lstStyle/>
          <a:p>
            <a:r>
              <a:rPr lang="en-US" b="1" dirty="0" smtClean="0">
                <a:solidFill>
                  <a:schemeClr val="tx2"/>
                </a:solidFill>
              </a:rPr>
              <a:t>All 3 decisions</a:t>
            </a:r>
            <a:endParaRPr lang="en-US" b="1" dirty="0">
              <a:solidFill>
                <a:schemeClr val="tx2"/>
              </a:solidFill>
            </a:endParaRPr>
          </a:p>
        </p:txBody>
      </p:sp>
    </p:spTree>
    <p:extLst>
      <p:ext uri="{BB962C8B-B14F-4D97-AF65-F5344CB8AC3E}">
        <p14:creationId xmlns:p14="http://schemas.microsoft.com/office/powerpoint/2010/main" val="524068128"/>
      </p:ext>
    </p:extLst>
  </p:cSld>
  <p:clrMapOvr>
    <a:masterClrMapping/>
  </p:clrMapOvr>
  <p:timing>
    <p:tnLst>
      <p:par>
        <p:cTn id="1" dur="indefinite" restart="never" nodeType="tmRoot"/>
      </p:par>
    </p:tnLst>
  </p:timing>
</p:sld>
</file>

<file path=ppt/slides/slide23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0" y="0"/>
            <a:ext cx="9372600" cy="1143000"/>
          </a:xfrm>
        </p:spPr>
        <p:txBody>
          <a:bodyPr>
            <a:normAutofit/>
          </a:bodyPr>
          <a:lstStyle/>
          <a:p>
            <a:pPr eaLnBrk="1" hangingPunct="1"/>
            <a:r>
              <a:rPr lang="en-US" dirty="0" smtClean="0">
                <a:latin typeface="Calibri" pitchFamily="34" charset="0"/>
              </a:rPr>
              <a:t>Men’s Participation in Decision Making</a:t>
            </a:r>
          </a:p>
        </p:txBody>
      </p:sp>
      <p:graphicFrame>
        <p:nvGraphicFramePr>
          <p:cNvPr id="8" name="Chart 7"/>
          <p:cNvGraphicFramePr/>
          <p:nvPr>
            <p:extLst/>
          </p:nvPr>
        </p:nvGraphicFramePr>
        <p:xfrm>
          <a:off x="478302" y="1589649"/>
          <a:ext cx="8243667" cy="5192151"/>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Box 8"/>
          <p:cNvSpPr txBox="1"/>
          <p:nvPr/>
        </p:nvSpPr>
        <p:spPr>
          <a:xfrm>
            <a:off x="0" y="1143000"/>
            <a:ext cx="9144000" cy="646331"/>
          </a:xfrm>
          <a:prstGeom prst="rect">
            <a:avLst/>
          </a:prstGeom>
          <a:noFill/>
        </p:spPr>
        <p:txBody>
          <a:bodyPr wrap="square" rtlCol="0">
            <a:spAutoFit/>
          </a:bodyPr>
          <a:lstStyle/>
          <a:p>
            <a:pPr algn="ctr"/>
            <a:r>
              <a:rPr lang="en-US" i="1" dirty="0" smtClean="0">
                <a:latin typeface="Calibri" pitchFamily="34" charset="0"/>
              </a:rPr>
              <a:t>Percent of currently married men age 15-49 who usually make specific decisions </a:t>
            </a:r>
            <a:br>
              <a:rPr lang="en-US" i="1" dirty="0" smtClean="0">
                <a:latin typeface="Calibri" pitchFamily="34" charset="0"/>
              </a:rPr>
            </a:br>
            <a:r>
              <a:rPr lang="en-US" i="1" dirty="0" smtClean="0">
                <a:latin typeface="Calibri" pitchFamily="34" charset="0"/>
              </a:rPr>
              <a:t>by themselves or jointly with their wife</a:t>
            </a:r>
            <a:endParaRPr lang="en-US" i="1" dirty="0">
              <a:latin typeface="Calibri" pitchFamily="34" charset="0"/>
            </a:endParaRPr>
          </a:p>
        </p:txBody>
      </p:sp>
    </p:spTree>
    <p:extLst>
      <p:ext uri="{BB962C8B-B14F-4D97-AF65-F5344CB8AC3E}">
        <p14:creationId xmlns:p14="http://schemas.microsoft.com/office/powerpoint/2010/main" val="3279304690"/>
      </p:ext>
    </p:extLst>
  </p:cSld>
  <p:clrMapOvr>
    <a:masterClrMapping/>
  </p:clrMapOvr>
  <p:transition/>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28650" y="0"/>
            <a:ext cx="7886700" cy="1325563"/>
          </a:xfrm>
        </p:spPr>
        <p:txBody>
          <a:bodyPr>
            <a:normAutofit/>
          </a:bodyPr>
          <a:lstStyle/>
          <a:p>
            <a:r>
              <a:rPr lang="en-US" sz="4200" dirty="0" smtClean="0"/>
              <a:t>Wealth Index</a:t>
            </a:r>
            <a:endParaRPr lang="en-US" sz="4200" dirty="0"/>
          </a:p>
        </p:txBody>
      </p:sp>
      <p:sp>
        <p:nvSpPr>
          <p:cNvPr id="3" name="Content Placeholder 2"/>
          <p:cNvSpPr>
            <a:spLocks noGrp="1"/>
          </p:cNvSpPr>
          <p:nvPr>
            <p:ph idx="1"/>
          </p:nvPr>
        </p:nvSpPr>
        <p:spPr>
          <a:xfrm>
            <a:off x="628650" y="4070749"/>
            <a:ext cx="7886700" cy="2355590"/>
          </a:xfrm>
        </p:spPr>
        <p:txBody>
          <a:bodyPr>
            <a:normAutofit fontScale="70000" lnSpcReduction="20000"/>
          </a:bodyPr>
          <a:lstStyle/>
          <a:p>
            <a:pPr marL="0" indent="0" algn="ctr">
              <a:lnSpc>
                <a:spcPct val="120000"/>
              </a:lnSpc>
              <a:spcBef>
                <a:spcPts val="0"/>
              </a:spcBef>
              <a:spcAft>
                <a:spcPts val="600"/>
              </a:spcAft>
              <a:buNone/>
            </a:pPr>
            <a:r>
              <a:rPr lang="en-GB" dirty="0" smtClean="0"/>
              <a:t>Very few urban households are in the poorest quintiles, while very few rural households are in the wealthiest</a:t>
            </a:r>
            <a:r>
              <a:rPr lang="en-GB" dirty="0" smtClean="0">
                <a:solidFill>
                  <a:schemeClr val="tx2"/>
                </a:solidFill>
              </a:rPr>
              <a:t> </a:t>
            </a:r>
            <a:r>
              <a:rPr lang="en-GB" dirty="0" smtClean="0"/>
              <a:t>quintile.</a:t>
            </a:r>
          </a:p>
          <a:p>
            <a:pPr marL="0" indent="0" algn="ctr">
              <a:lnSpc>
                <a:spcPct val="120000"/>
              </a:lnSpc>
              <a:spcBef>
                <a:spcPts val="0"/>
              </a:spcBef>
              <a:spcAft>
                <a:spcPts val="600"/>
              </a:spcAft>
              <a:buNone/>
            </a:pPr>
            <a:endParaRPr lang="en-GB" dirty="0"/>
          </a:p>
          <a:p>
            <a:pPr marL="0" indent="0" algn="ctr">
              <a:lnSpc>
                <a:spcPct val="120000"/>
              </a:lnSpc>
              <a:spcBef>
                <a:spcPts val="0"/>
              </a:spcBef>
              <a:spcAft>
                <a:spcPts val="600"/>
              </a:spcAft>
              <a:buNone/>
            </a:pPr>
            <a:r>
              <a:rPr lang="en-GB" b="1" dirty="0" smtClean="0">
                <a:solidFill>
                  <a:schemeClr val="tx2"/>
                </a:solidFill>
              </a:rPr>
              <a:t>Central region (23%) </a:t>
            </a:r>
            <a:r>
              <a:rPr lang="en-GB" dirty="0" smtClean="0"/>
              <a:t>has the largest proportion of households in the </a:t>
            </a:r>
            <a:r>
              <a:rPr lang="en-GB" b="1" dirty="0" smtClean="0">
                <a:solidFill>
                  <a:schemeClr val="tx2"/>
                </a:solidFill>
              </a:rPr>
              <a:t>poorest</a:t>
            </a:r>
            <a:r>
              <a:rPr lang="en-GB" dirty="0" smtClean="0">
                <a:solidFill>
                  <a:schemeClr val="accent1"/>
                </a:solidFill>
              </a:rPr>
              <a:t> </a:t>
            </a:r>
            <a:r>
              <a:rPr lang="en-GB" dirty="0" smtClean="0"/>
              <a:t>quintile, while </a:t>
            </a:r>
            <a:r>
              <a:rPr lang="en-GB" b="1" dirty="0" smtClean="0">
                <a:solidFill>
                  <a:schemeClr val="tx2"/>
                </a:solidFill>
              </a:rPr>
              <a:t>Northern region (28%) </a:t>
            </a:r>
            <a:r>
              <a:rPr lang="en-GB" dirty="0" smtClean="0"/>
              <a:t>has the largest proportion of households in the </a:t>
            </a:r>
            <a:r>
              <a:rPr lang="en-GB" b="1" dirty="0" smtClean="0">
                <a:solidFill>
                  <a:schemeClr val="tx2"/>
                </a:solidFill>
              </a:rPr>
              <a:t>wealthiest </a:t>
            </a:r>
            <a:r>
              <a:rPr lang="en-GB" dirty="0" smtClean="0"/>
              <a:t>quintile.</a:t>
            </a:r>
            <a:endParaRPr lang="en-GB" dirty="0"/>
          </a:p>
        </p:txBody>
      </p:sp>
      <p:sp>
        <p:nvSpPr>
          <p:cNvPr id="4" name="Rectangle 4"/>
          <p:cNvSpPr txBox="1">
            <a:spLocks noChangeArrowheads="1"/>
          </p:cNvSpPr>
          <p:nvPr/>
        </p:nvSpPr>
        <p:spPr>
          <a:xfrm>
            <a:off x="191068" y="1805814"/>
            <a:ext cx="8952931" cy="1784684"/>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70000"/>
              </a:lnSpc>
              <a:buFontTx/>
              <a:buNone/>
              <a:defRPr/>
            </a:pPr>
            <a:r>
              <a:rPr lang="en-US" sz="2800" dirty="0" smtClean="0"/>
              <a:t>		</a:t>
            </a:r>
            <a:r>
              <a:rPr lang="en-US" sz="2400" dirty="0" smtClean="0">
                <a:solidFill>
                  <a:srgbClr val="0070C0"/>
                </a:solidFill>
              </a:rPr>
              <a:t>         </a:t>
            </a:r>
            <a:r>
              <a:rPr lang="en-US" sz="2300" b="1" dirty="0" smtClean="0"/>
              <a:t>Lowest	     2</a:t>
            </a:r>
            <a:r>
              <a:rPr lang="en-US" sz="2300" b="1" baseline="30000" dirty="0" smtClean="0"/>
              <a:t>nd</a:t>
            </a:r>
            <a:r>
              <a:rPr lang="en-US" sz="2300" b="1" dirty="0" smtClean="0"/>
              <a:t>	       Middle	  4</a:t>
            </a:r>
            <a:r>
              <a:rPr lang="en-US" sz="2300" b="1" baseline="30000" dirty="0" smtClean="0"/>
              <a:t>th</a:t>
            </a:r>
            <a:r>
              <a:rPr lang="en-US" sz="2300" b="1" dirty="0" smtClean="0"/>
              <a:t>	  Highest</a:t>
            </a:r>
          </a:p>
          <a:p>
            <a:pPr>
              <a:lnSpc>
                <a:spcPct val="20000"/>
              </a:lnSpc>
              <a:buFontTx/>
              <a:buNone/>
              <a:defRPr/>
            </a:pPr>
            <a:r>
              <a:rPr lang="en-US" sz="2300" b="1" dirty="0" smtClean="0">
                <a:solidFill>
                  <a:srgbClr val="A50021"/>
                </a:solidFill>
              </a:rPr>
              <a:t> </a:t>
            </a:r>
          </a:p>
          <a:p>
            <a:pPr>
              <a:lnSpc>
                <a:spcPct val="110000"/>
              </a:lnSpc>
              <a:buFontTx/>
              <a:buNone/>
              <a:defRPr/>
            </a:pPr>
            <a:r>
              <a:rPr lang="en-US" sz="2400" b="1" dirty="0" smtClean="0">
                <a:solidFill>
                  <a:schemeClr val="accent2"/>
                </a:solidFill>
              </a:rPr>
              <a:t>Urban		 2%	   2%	        </a:t>
            </a:r>
            <a:r>
              <a:rPr lang="en-US" sz="2400" b="1" dirty="0">
                <a:solidFill>
                  <a:schemeClr val="accent2"/>
                </a:solidFill>
              </a:rPr>
              <a:t>5</a:t>
            </a:r>
            <a:r>
              <a:rPr lang="en-US" sz="2400" b="1" dirty="0" smtClean="0">
                <a:solidFill>
                  <a:schemeClr val="accent2"/>
                </a:solidFill>
              </a:rPr>
              <a:t>%   	16%	   75%</a:t>
            </a:r>
          </a:p>
          <a:p>
            <a:pPr>
              <a:lnSpc>
                <a:spcPct val="110000"/>
              </a:lnSpc>
              <a:buFontTx/>
              <a:buNone/>
              <a:defRPr/>
            </a:pPr>
            <a:r>
              <a:rPr lang="en-US" sz="2400" b="1" dirty="0" smtClean="0">
                <a:solidFill>
                  <a:schemeClr val="accent3"/>
                </a:solidFill>
              </a:rPr>
              <a:t>Rural		 23%	   23%	        23%	21%	   11%</a:t>
            </a:r>
          </a:p>
          <a:p>
            <a:pPr>
              <a:lnSpc>
                <a:spcPct val="110000"/>
              </a:lnSpc>
              <a:buFontTx/>
              <a:buNone/>
              <a:defRPr/>
            </a:pPr>
            <a:endParaRPr lang="en-US" sz="2400" b="1" dirty="0" smtClean="0">
              <a:solidFill>
                <a:schemeClr val="accent3">
                  <a:lumMod val="75000"/>
                </a:schemeClr>
              </a:solidFill>
            </a:endParaRPr>
          </a:p>
          <a:p>
            <a:pPr>
              <a:lnSpc>
                <a:spcPct val="110000"/>
              </a:lnSpc>
              <a:buFontTx/>
              <a:buNone/>
              <a:defRPr/>
            </a:pPr>
            <a:endParaRPr lang="en-US" sz="2400" b="1" dirty="0" smtClean="0">
              <a:solidFill>
                <a:schemeClr val="accent3"/>
              </a:solidFill>
            </a:endParaRPr>
          </a:p>
        </p:txBody>
      </p:sp>
      <p:cxnSp>
        <p:nvCxnSpPr>
          <p:cNvPr id="5" name="Straight Connector 4"/>
          <p:cNvCxnSpPr/>
          <p:nvPr/>
        </p:nvCxnSpPr>
        <p:spPr>
          <a:xfrm>
            <a:off x="1709382" y="2300785"/>
            <a:ext cx="6400800" cy="1588"/>
          </a:xfrm>
          <a:prstGeom prst="line">
            <a:avLst/>
          </a:prstGeom>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2700489243"/>
      </p:ext>
    </p:extLst>
  </p:cSld>
  <p:clrMapOvr>
    <a:masterClrMapping/>
  </p:clrMapOvr>
  <p:timing>
    <p:tnLst>
      <p:par>
        <p:cTn id="1" dur="indefinite" restart="never" nodeType="tmRoot"/>
      </p:par>
    </p:tn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2"/>
          <p:cNvSpPr txBox="1">
            <a:spLocks/>
          </p:cNvSpPr>
          <p:nvPr/>
        </p:nvSpPr>
        <p:spPr>
          <a:xfrm>
            <a:off x="252919" y="1550505"/>
            <a:ext cx="4073088" cy="3017520"/>
          </a:xfrm>
          <a:prstGeom prst="rect">
            <a:avLst/>
          </a:prstGeom>
        </p:spPr>
        <p:txBody>
          <a:bodyPr vert="horz" lIns="91440" tIns="45720" rIns="91440" bIns="45720" rtlCol="0">
            <a:normAutofit lnSpcReduction="10000"/>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spcBef>
                <a:spcPts val="0"/>
              </a:spcBef>
              <a:spcAft>
                <a:spcPts val="600"/>
              </a:spcAft>
              <a:buClr>
                <a:schemeClr val="tx1"/>
              </a:buClr>
            </a:pPr>
            <a:r>
              <a:rPr lang="en-GB" sz="2800" dirty="0" smtClean="0"/>
              <a:t>Women’s employment and earnings</a:t>
            </a:r>
          </a:p>
          <a:p>
            <a:pPr>
              <a:lnSpc>
                <a:spcPct val="110000"/>
              </a:lnSpc>
              <a:spcBef>
                <a:spcPts val="0"/>
              </a:spcBef>
              <a:spcAft>
                <a:spcPts val="600"/>
              </a:spcAft>
              <a:buClr>
                <a:schemeClr val="tx1"/>
              </a:buClr>
            </a:pPr>
            <a:r>
              <a:rPr lang="en-GB" sz="2800" dirty="0" smtClean="0"/>
              <a:t>Ownership of assets</a:t>
            </a:r>
          </a:p>
          <a:p>
            <a:pPr>
              <a:lnSpc>
                <a:spcPct val="110000"/>
              </a:lnSpc>
              <a:spcBef>
                <a:spcPts val="0"/>
              </a:spcBef>
              <a:spcAft>
                <a:spcPts val="600"/>
              </a:spcAft>
              <a:buClr>
                <a:schemeClr val="tx1"/>
              </a:buClr>
            </a:pPr>
            <a:r>
              <a:rPr lang="en-GB" sz="2800" dirty="0" smtClean="0"/>
              <a:t>Decision making</a:t>
            </a:r>
          </a:p>
          <a:p>
            <a:pPr>
              <a:lnSpc>
                <a:spcPct val="110000"/>
              </a:lnSpc>
              <a:spcBef>
                <a:spcPts val="0"/>
              </a:spcBef>
              <a:spcAft>
                <a:spcPts val="600"/>
              </a:spcAft>
              <a:buClr>
                <a:schemeClr val="tx1"/>
              </a:buClr>
            </a:pPr>
            <a:r>
              <a:rPr lang="en-GB" sz="2800" b="1" dirty="0" smtClean="0">
                <a:solidFill>
                  <a:schemeClr val="tx2"/>
                </a:solidFill>
              </a:rPr>
              <a:t>Attitudes toward wife beating</a:t>
            </a:r>
          </a:p>
        </p:txBody>
      </p:sp>
    </p:spTree>
    <p:extLst>
      <p:ext uri="{BB962C8B-B14F-4D97-AF65-F5344CB8AC3E}">
        <p14:creationId xmlns:p14="http://schemas.microsoft.com/office/powerpoint/2010/main" val="366487371"/>
      </p:ext>
    </p:extLst>
  </p:cSld>
  <p:clrMapOvr>
    <a:masterClrMapping/>
  </p:clrMapOvr>
  <p:timing>
    <p:tnLst>
      <p:par>
        <p:cTn id="1" dur="indefinite" restart="never" nodeType="tmRoot"/>
      </p:par>
    </p:tn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Attitudes toward Wife Beating</a:t>
            </a:r>
            <a:endParaRPr lang="en-US" sz="4200" dirty="0"/>
          </a:p>
        </p:txBody>
      </p:sp>
      <p:graphicFrame>
        <p:nvGraphicFramePr>
          <p:cNvPr id="11" name="Content Placeholder 10"/>
          <p:cNvGraphicFramePr>
            <a:graphicFrameLocks noGrp="1"/>
          </p:cNvGraphicFramePr>
          <p:nvPr>
            <p:ph idx="1"/>
            <p:extLst/>
          </p:nvPr>
        </p:nvGraphicFramePr>
        <p:xfrm>
          <a:off x="478302" y="1674667"/>
          <a:ext cx="8229600" cy="5183333"/>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061385"/>
            <a:ext cx="9144000" cy="646331"/>
          </a:xfrm>
          <a:prstGeom prst="rect">
            <a:avLst/>
          </a:prstGeom>
          <a:noFill/>
        </p:spPr>
        <p:txBody>
          <a:bodyPr wrap="square" rtlCol="0">
            <a:spAutoFit/>
          </a:bodyPr>
          <a:lstStyle/>
          <a:p>
            <a:pPr algn="ctr"/>
            <a:r>
              <a:rPr lang="en-US" i="1" dirty="0" smtClean="0">
                <a:latin typeface="+mn-lt"/>
              </a:rPr>
              <a:t>Percent of women and men age 15-49 who agree that a husband </a:t>
            </a:r>
            <a:br>
              <a:rPr lang="en-US" i="1" dirty="0" smtClean="0">
                <a:latin typeface="+mn-lt"/>
              </a:rPr>
            </a:br>
            <a:r>
              <a:rPr lang="en-US" i="1" dirty="0" smtClean="0">
                <a:latin typeface="+mn-lt"/>
              </a:rPr>
              <a:t>is justified in beating his wife under certain circumstances</a:t>
            </a:r>
            <a:endParaRPr lang="en-US" i="1" dirty="0">
              <a:latin typeface="+mn-lt"/>
            </a:endParaRPr>
          </a:p>
        </p:txBody>
      </p:sp>
    </p:spTree>
    <p:extLst>
      <p:ext uri="{BB962C8B-B14F-4D97-AF65-F5344CB8AC3E}">
        <p14:creationId xmlns:p14="http://schemas.microsoft.com/office/powerpoint/2010/main" val="3314854355"/>
      </p:ext>
    </p:extLst>
  </p:cSld>
  <p:clrMapOvr>
    <a:masterClrMapping/>
  </p:clrMapOvr>
  <p:timing>
    <p:tnLst>
      <p:par>
        <p:cTn id="1" dur="indefinite" restart="never" nodeType="tmRoot"/>
      </p:par>
    </p:tn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28650" y="0"/>
            <a:ext cx="7886700" cy="1325563"/>
          </a:xfrm>
        </p:spPr>
        <p:txBody>
          <a:bodyPr>
            <a:normAutofit/>
          </a:bodyPr>
          <a:lstStyle/>
          <a:p>
            <a:r>
              <a:rPr lang="en-US" sz="4200" dirty="0" smtClean="0"/>
              <a:t>Key Findings</a:t>
            </a:r>
            <a:endParaRPr lang="en-US" sz="4200" dirty="0"/>
          </a:p>
        </p:txBody>
      </p:sp>
      <p:sp>
        <p:nvSpPr>
          <p:cNvPr id="3" name="Content Placeholder 2"/>
          <p:cNvSpPr>
            <a:spLocks noGrp="1"/>
          </p:cNvSpPr>
          <p:nvPr>
            <p:ph idx="1"/>
          </p:nvPr>
        </p:nvSpPr>
        <p:spPr>
          <a:xfrm>
            <a:off x="628650" y="1325562"/>
            <a:ext cx="7886700" cy="5347953"/>
          </a:xfrm>
        </p:spPr>
        <p:txBody>
          <a:bodyPr>
            <a:noAutofit/>
          </a:bodyPr>
          <a:lstStyle/>
          <a:p>
            <a:pPr>
              <a:lnSpc>
                <a:spcPct val="100000"/>
              </a:lnSpc>
              <a:spcBef>
                <a:spcPts val="0"/>
              </a:spcBef>
              <a:spcAft>
                <a:spcPts val="600"/>
              </a:spcAft>
              <a:buClr>
                <a:schemeClr val="tx1"/>
              </a:buClr>
            </a:pPr>
            <a:r>
              <a:rPr lang="en-GB" sz="2500" b="1" dirty="0" smtClean="0">
                <a:solidFill>
                  <a:schemeClr val="accent1"/>
                </a:solidFill>
              </a:rPr>
              <a:t>72% </a:t>
            </a:r>
            <a:r>
              <a:rPr lang="en-GB" sz="2500" dirty="0" smtClean="0"/>
              <a:t>of currently married women were </a:t>
            </a:r>
            <a:r>
              <a:rPr lang="en-GB" sz="2500" b="1" dirty="0" smtClean="0">
                <a:solidFill>
                  <a:schemeClr val="accent1"/>
                </a:solidFill>
              </a:rPr>
              <a:t>employed </a:t>
            </a:r>
            <a:r>
              <a:rPr lang="en-GB" sz="2500" dirty="0" smtClean="0"/>
              <a:t>in the last year.</a:t>
            </a:r>
          </a:p>
          <a:p>
            <a:pPr>
              <a:lnSpc>
                <a:spcPct val="100000"/>
              </a:lnSpc>
              <a:spcBef>
                <a:spcPts val="0"/>
              </a:spcBef>
              <a:spcAft>
                <a:spcPts val="600"/>
              </a:spcAft>
              <a:buClr>
                <a:schemeClr val="tx1"/>
              </a:buClr>
            </a:pPr>
            <a:r>
              <a:rPr lang="en-GB" sz="2500" b="1" dirty="0" smtClean="0">
                <a:solidFill>
                  <a:schemeClr val="accent1"/>
                </a:solidFill>
              </a:rPr>
              <a:t>70% </a:t>
            </a:r>
            <a:r>
              <a:rPr lang="en-GB" sz="2500" dirty="0" smtClean="0"/>
              <a:t>of women </a:t>
            </a:r>
            <a:r>
              <a:rPr lang="en-GB" sz="2500" b="1" dirty="0" smtClean="0">
                <a:solidFill>
                  <a:schemeClr val="accent1"/>
                </a:solidFill>
              </a:rPr>
              <a:t>earn less than their husbands</a:t>
            </a:r>
            <a:r>
              <a:rPr lang="en-GB" sz="2500" dirty="0" smtClean="0"/>
              <a:t>.</a:t>
            </a:r>
          </a:p>
          <a:p>
            <a:pPr>
              <a:lnSpc>
                <a:spcPct val="100000"/>
              </a:lnSpc>
              <a:spcBef>
                <a:spcPts val="0"/>
              </a:spcBef>
              <a:spcAft>
                <a:spcPts val="600"/>
              </a:spcAft>
              <a:buClr>
                <a:schemeClr val="tx1"/>
              </a:buClr>
            </a:pPr>
            <a:r>
              <a:rPr lang="en-GB" sz="2500" b="1" dirty="0" smtClean="0">
                <a:solidFill>
                  <a:schemeClr val="accent1"/>
                </a:solidFill>
              </a:rPr>
              <a:t>47%</a:t>
            </a:r>
            <a:r>
              <a:rPr lang="en-GB" sz="2500" dirty="0" smtClean="0">
                <a:solidFill>
                  <a:schemeClr val="accent1"/>
                </a:solidFill>
              </a:rPr>
              <a:t> </a:t>
            </a:r>
            <a:r>
              <a:rPr lang="en-GB" sz="2500" dirty="0" smtClean="0"/>
              <a:t>of currently married women participate in all 3 decisions.</a:t>
            </a:r>
          </a:p>
          <a:p>
            <a:pPr>
              <a:lnSpc>
                <a:spcPct val="100000"/>
              </a:lnSpc>
              <a:spcBef>
                <a:spcPts val="0"/>
              </a:spcBef>
              <a:spcAft>
                <a:spcPts val="600"/>
              </a:spcAft>
              <a:buClr>
                <a:schemeClr val="tx1"/>
              </a:buClr>
            </a:pPr>
            <a:r>
              <a:rPr lang="en-GB" sz="2500" b="1" dirty="0" smtClean="0">
                <a:solidFill>
                  <a:schemeClr val="accent1"/>
                </a:solidFill>
              </a:rPr>
              <a:t>16%</a:t>
            </a:r>
            <a:r>
              <a:rPr lang="en-GB" sz="2500" dirty="0" smtClean="0">
                <a:solidFill>
                  <a:schemeClr val="accent1"/>
                </a:solidFill>
              </a:rPr>
              <a:t> </a:t>
            </a:r>
            <a:r>
              <a:rPr lang="en-GB" sz="2500" dirty="0" smtClean="0"/>
              <a:t>of women and </a:t>
            </a:r>
            <a:r>
              <a:rPr lang="en-GB" sz="2500" b="1" dirty="0" smtClean="0">
                <a:solidFill>
                  <a:schemeClr val="accent1"/>
                </a:solidFill>
              </a:rPr>
              <a:t>13%</a:t>
            </a:r>
            <a:r>
              <a:rPr lang="en-GB" sz="2500" dirty="0" smtClean="0">
                <a:solidFill>
                  <a:schemeClr val="accent1"/>
                </a:solidFill>
              </a:rPr>
              <a:t> </a:t>
            </a:r>
            <a:r>
              <a:rPr lang="en-GB" sz="2500" dirty="0" smtClean="0"/>
              <a:t>of men believe that a </a:t>
            </a:r>
            <a:r>
              <a:rPr lang="en-GB" sz="2500" b="1" dirty="0" smtClean="0">
                <a:solidFill>
                  <a:schemeClr val="accent1"/>
                </a:solidFill>
              </a:rPr>
              <a:t>husband is justified in beating his wife</a:t>
            </a:r>
            <a:r>
              <a:rPr lang="en-GB" sz="2500" dirty="0" smtClean="0">
                <a:solidFill>
                  <a:schemeClr val="accent1"/>
                </a:solidFill>
              </a:rPr>
              <a:t> </a:t>
            </a:r>
            <a:r>
              <a:rPr lang="en-GB" sz="2500" dirty="0" smtClean="0"/>
              <a:t>under certain circumstances.</a:t>
            </a:r>
          </a:p>
        </p:txBody>
      </p:sp>
    </p:spTree>
    <p:extLst>
      <p:ext uri="{BB962C8B-B14F-4D97-AF65-F5344CB8AC3E}">
        <p14:creationId xmlns:p14="http://schemas.microsoft.com/office/powerpoint/2010/main" val="3496447497"/>
      </p:ext>
    </p:extLst>
  </p:cSld>
  <p:clrMapOvr>
    <a:masterClrMapping/>
  </p:clrMapOvr>
  <p:timing>
    <p:tnLst>
      <p:par>
        <p:cTn id="1" dur="indefinite" restart="never" nodeType="tmRoot"/>
      </p:par>
    </p:tn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0" y="309489"/>
            <a:ext cx="9144000" cy="769441"/>
          </a:xfrm>
          <a:prstGeom prst="rect">
            <a:avLst/>
          </a:prstGeom>
          <a:noFill/>
        </p:spPr>
        <p:txBody>
          <a:bodyPr wrap="square" rtlCol="0">
            <a:spAutoFit/>
          </a:bodyPr>
          <a:lstStyle/>
          <a:p>
            <a:pPr algn="ctr"/>
            <a:r>
              <a:rPr lang="en-US" sz="4400" b="1" dirty="0" smtClean="0">
                <a:solidFill>
                  <a:schemeClr val="bg1"/>
                </a:solidFill>
                <a:latin typeface="Calibri" pitchFamily="34" charset="0"/>
              </a:rPr>
              <a:t>Domestic Violence</a:t>
            </a:r>
            <a:endParaRPr lang="en-US" sz="4400" b="1" dirty="0">
              <a:solidFill>
                <a:schemeClr val="bg1"/>
              </a:solidFill>
              <a:latin typeface="Calibri" pitchFamily="34" charset="0"/>
            </a:endParaRPr>
          </a:p>
        </p:txBody>
      </p:sp>
      <p:sp>
        <p:nvSpPr>
          <p:cNvPr id="4" name="TextBox 3"/>
          <p:cNvSpPr txBox="1"/>
          <p:nvPr/>
        </p:nvSpPr>
        <p:spPr>
          <a:xfrm>
            <a:off x="6490253" y="1554344"/>
            <a:ext cx="2653747" cy="923330"/>
          </a:xfrm>
          <a:prstGeom prst="rect">
            <a:avLst/>
          </a:prstGeom>
          <a:noFill/>
        </p:spPr>
        <p:txBody>
          <a:bodyPr wrap="square" rtlCol="0">
            <a:spAutoFit/>
          </a:bodyPr>
          <a:lstStyle/>
          <a:p>
            <a:pPr algn="ctr"/>
            <a:r>
              <a:rPr lang="en-US" b="1" i="1" dirty="0" smtClean="0">
                <a:solidFill>
                  <a:schemeClr val="bg1"/>
                </a:solidFill>
              </a:rPr>
              <a:t>Follow along on Twitter!</a:t>
            </a:r>
            <a:br>
              <a:rPr lang="en-US" b="1" i="1" dirty="0" smtClean="0">
                <a:solidFill>
                  <a:schemeClr val="bg1"/>
                </a:solidFill>
              </a:rPr>
            </a:br>
            <a:r>
              <a:rPr lang="en-US" b="1" i="1" dirty="0" smtClean="0">
                <a:solidFill>
                  <a:schemeClr val="bg1"/>
                </a:solidFill>
              </a:rPr>
              <a:t>#</a:t>
            </a:r>
            <a:r>
              <a:rPr lang="en-US" b="1" i="1" dirty="0" err="1" smtClean="0">
                <a:solidFill>
                  <a:schemeClr val="bg1"/>
                </a:solidFill>
              </a:rPr>
              <a:t>MalawiDHS</a:t>
            </a:r>
            <a:r>
              <a:rPr lang="en-US" b="1" i="1" dirty="0" smtClean="0">
                <a:solidFill>
                  <a:schemeClr val="bg1"/>
                </a:solidFill>
              </a:rPr>
              <a:t/>
            </a:r>
            <a:br>
              <a:rPr lang="en-US" b="1" i="1" dirty="0" smtClean="0">
                <a:solidFill>
                  <a:schemeClr val="bg1"/>
                </a:solidFill>
              </a:rPr>
            </a:br>
            <a:r>
              <a:rPr lang="en-US" b="1" i="1" dirty="0" smtClean="0">
                <a:solidFill>
                  <a:schemeClr val="bg1"/>
                </a:solidFill>
              </a:rPr>
              <a:t>@DHSprogram</a:t>
            </a:r>
            <a:endParaRPr lang="en-US" b="1" i="1" dirty="0">
              <a:solidFill>
                <a:schemeClr val="bg1"/>
              </a:solidFill>
            </a:endParaRPr>
          </a:p>
        </p:txBody>
      </p:sp>
    </p:spTree>
    <p:extLst>
      <p:ext uri="{BB962C8B-B14F-4D97-AF65-F5344CB8AC3E}">
        <p14:creationId xmlns:p14="http://schemas.microsoft.com/office/powerpoint/2010/main" val="3700420961"/>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a:spLocks noGrp="1"/>
          </p:cNvSpPr>
          <p:nvPr>
            <p:ph type="title"/>
          </p:nvPr>
        </p:nvSpPr>
        <p:spPr>
          <a:xfrm>
            <a:off x="628650" y="0"/>
            <a:ext cx="7886700" cy="1325563"/>
          </a:xfrm>
        </p:spPr>
        <p:txBody>
          <a:bodyPr>
            <a:normAutofit/>
          </a:bodyPr>
          <a:lstStyle/>
          <a:p>
            <a:r>
              <a:rPr lang="en-US" sz="4200" dirty="0" smtClean="0"/>
              <a:t>Experience of Physical Violence</a:t>
            </a:r>
            <a:endParaRPr lang="en-US" sz="4200" dirty="0"/>
          </a:p>
        </p:txBody>
      </p:sp>
      <p:graphicFrame>
        <p:nvGraphicFramePr>
          <p:cNvPr id="5" name="Content Placeholder 10"/>
          <p:cNvGraphicFramePr>
            <a:graphicFrameLocks/>
          </p:cNvGraphicFramePr>
          <p:nvPr>
            <p:extLst/>
          </p:nvPr>
        </p:nvGraphicFramePr>
        <p:xfrm>
          <a:off x="478301" y="1674667"/>
          <a:ext cx="8243667" cy="5183333"/>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0" y="1028336"/>
            <a:ext cx="9144000" cy="369332"/>
          </a:xfrm>
          <a:prstGeom prst="rect">
            <a:avLst/>
          </a:prstGeom>
          <a:noFill/>
        </p:spPr>
        <p:txBody>
          <a:bodyPr wrap="square" rtlCol="0">
            <a:spAutoFit/>
          </a:bodyPr>
          <a:lstStyle/>
          <a:p>
            <a:pPr algn="ctr"/>
            <a:r>
              <a:rPr lang="en-US" i="1" dirty="0" smtClean="0">
                <a:latin typeface="+mn-lt"/>
              </a:rPr>
              <a:t>Percent of women age 15-49 who have ever experienced physical violence</a:t>
            </a:r>
            <a:endParaRPr lang="en-US" i="1" dirty="0">
              <a:latin typeface="+mn-lt"/>
            </a:endParaRPr>
          </a:p>
        </p:txBody>
      </p:sp>
    </p:spTree>
    <p:extLst>
      <p:ext uri="{BB962C8B-B14F-4D97-AF65-F5344CB8AC3E}">
        <p14:creationId xmlns:p14="http://schemas.microsoft.com/office/powerpoint/2010/main" val="3409695058"/>
      </p:ext>
    </p:extLst>
  </p:cSld>
  <p:clrMapOvr>
    <a:masterClrMapping/>
  </p:clrMapOvr>
  <p:timing>
    <p:tnLst>
      <p:par>
        <p:cTn id="1" dur="indefinite" restart="never" nodeType="tmRoot"/>
      </p:par>
    </p:tn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a:spLocks noGrp="1"/>
          </p:cNvSpPr>
          <p:nvPr>
            <p:ph type="title"/>
          </p:nvPr>
        </p:nvSpPr>
        <p:spPr>
          <a:xfrm>
            <a:off x="0" y="0"/>
            <a:ext cx="9144000" cy="1325563"/>
          </a:xfrm>
        </p:spPr>
        <p:txBody>
          <a:bodyPr>
            <a:normAutofit/>
          </a:bodyPr>
          <a:lstStyle/>
          <a:p>
            <a:r>
              <a:rPr lang="en-US" sz="4200" dirty="0" smtClean="0"/>
              <a:t>Perpetrators of Physical Violence</a:t>
            </a:r>
            <a:endParaRPr lang="en-US" sz="4200" dirty="0"/>
          </a:p>
        </p:txBody>
      </p:sp>
      <p:sp>
        <p:nvSpPr>
          <p:cNvPr id="5" name="Content Placeholder 2"/>
          <p:cNvSpPr txBox="1">
            <a:spLocks/>
          </p:cNvSpPr>
          <p:nvPr/>
        </p:nvSpPr>
        <p:spPr>
          <a:xfrm>
            <a:off x="495300" y="1727200"/>
            <a:ext cx="8229600" cy="5130800"/>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20000"/>
              </a:lnSpc>
              <a:spcBef>
                <a:spcPts val="0"/>
              </a:spcBef>
              <a:spcAft>
                <a:spcPts val="600"/>
              </a:spcAft>
              <a:buClr>
                <a:schemeClr val="tx1"/>
              </a:buClr>
            </a:pPr>
            <a:r>
              <a:rPr lang="en-GB" b="1" dirty="0" smtClean="0">
                <a:solidFill>
                  <a:schemeClr val="tx2"/>
                </a:solidFill>
              </a:rPr>
              <a:t>Among ever-married women</a:t>
            </a:r>
            <a:r>
              <a:rPr lang="en-GB" dirty="0" smtClean="0">
                <a:solidFill>
                  <a:schemeClr val="tx2"/>
                </a:solidFill>
              </a:rPr>
              <a:t>, </a:t>
            </a:r>
            <a:r>
              <a:rPr lang="en-GB" b="1" dirty="0" smtClean="0">
                <a:solidFill>
                  <a:schemeClr val="tx2"/>
                </a:solidFill>
              </a:rPr>
              <a:t>53%</a:t>
            </a:r>
            <a:r>
              <a:rPr lang="en-GB" dirty="0" smtClean="0">
                <a:solidFill>
                  <a:schemeClr val="tx2"/>
                </a:solidFill>
              </a:rPr>
              <a:t> </a:t>
            </a:r>
            <a:r>
              <a:rPr lang="en-GB" dirty="0" smtClean="0"/>
              <a:t>of physical violence was committed by a current </a:t>
            </a:r>
            <a:r>
              <a:rPr lang="en-GB" b="1" dirty="0" smtClean="0">
                <a:solidFill>
                  <a:schemeClr val="tx2"/>
                </a:solidFill>
              </a:rPr>
              <a:t>husband/partner</a:t>
            </a:r>
            <a:r>
              <a:rPr lang="en-GB" dirty="0" smtClean="0"/>
              <a:t>. </a:t>
            </a:r>
          </a:p>
          <a:p>
            <a:pPr>
              <a:lnSpc>
                <a:spcPct val="120000"/>
              </a:lnSpc>
              <a:spcBef>
                <a:spcPts val="0"/>
              </a:spcBef>
              <a:spcAft>
                <a:spcPts val="600"/>
              </a:spcAft>
              <a:buClr>
                <a:schemeClr val="tx1"/>
              </a:buClr>
            </a:pPr>
            <a:r>
              <a:rPr lang="en-GB" b="1" dirty="0" smtClean="0">
                <a:solidFill>
                  <a:schemeClr val="tx2"/>
                </a:solidFill>
              </a:rPr>
              <a:t>Among never-married women</a:t>
            </a:r>
            <a:r>
              <a:rPr lang="en-GB" dirty="0" smtClean="0">
                <a:solidFill>
                  <a:schemeClr val="tx2"/>
                </a:solidFill>
              </a:rPr>
              <a:t>, </a:t>
            </a:r>
            <a:r>
              <a:rPr lang="en-GB" b="1" dirty="0" smtClean="0">
                <a:solidFill>
                  <a:schemeClr val="tx2"/>
                </a:solidFill>
              </a:rPr>
              <a:t>24% </a:t>
            </a:r>
            <a:r>
              <a:rPr lang="en-GB" dirty="0" smtClean="0"/>
              <a:t>of physical violence was committed by a </a:t>
            </a:r>
            <a:r>
              <a:rPr lang="en-GB" b="1" dirty="0" smtClean="0">
                <a:solidFill>
                  <a:schemeClr val="tx2"/>
                </a:solidFill>
              </a:rPr>
              <a:t>sister/brother</a:t>
            </a:r>
            <a:r>
              <a:rPr lang="en-GB" dirty="0" smtClean="0"/>
              <a:t>.</a:t>
            </a:r>
          </a:p>
          <a:p>
            <a:pPr>
              <a:lnSpc>
                <a:spcPct val="120000"/>
              </a:lnSpc>
              <a:spcBef>
                <a:spcPts val="0"/>
              </a:spcBef>
              <a:spcAft>
                <a:spcPts val="600"/>
              </a:spcAft>
              <a:buClr>
                <a:schemeClr val="tx1"/>
              </a:buClr>
            </a:pPr>
            <a:endParaRPr lang="en-GB" b="1" dirty="0" smtClean="0"/>
          </a:p>
          <a:p>
            <a:pPr algn="ctr">
              <a:lnSpc>
                <a:spcPct val="120000"/>
              </a:lnSpc>
              <a:spcBef>
                <a:spcPts val="0"/>
              </a:spcBef>
              <a:spcAft>
                <a:spcPts val="600"/>
              </a:spcAft>
            </a:pPr>
            <a:endParaRPr lang="en-GB" dirty="0" smtClean="0"/>
          </a:p>
          <a:p>
            <a:pPr algn="ctr">
              <a:lnSpc>
                <a:spcPct val="120000"/>
              </a:lnSpc>
              <a:spcBef>
                <a:spcPts val="0"/>
              </a:spcBef>
              <a:spcAft>
                <a:spcPts val="600"/>
              </a:spcAft>
            </a:pPr>
            <a:endParaRPr lang="en-GB" dirty="0" smtClean="0"/>
          </a:p>
          <a:p>
            <a:pPr algn="ctr">
              <a:lnSpc>
                <a:spcPct val="120000"/>
              </a:lnSpc>
              <a:spcBef>
                <a:spcPts val="0"/>
              </a:spcBef>
              <a:spcAft>
                <a:spcPts val="600"/>
              </a:spcAft>
            </a:pPr>
            <a:endParaRPr lang="en-GB" dirty="0"/>
          </a:p>
        </p:txBody>
      </p:sp>
    </p:spTree>
    <p:extLst>
      <p:ext uri="{BB962C8B-B14F-4D97-AF65-F5344CB8AC3E}">
        <p14:creationId xmlns:p14="http://schemas.microsoft.com/office/powerpoint/2010/main" val="2755091581"/>
      </p:ext>
    </p:extLst>
  </p:cSld>
  <p:clrMapOvr>
    <a:masterClrMapping/>
  </p:clrMapOvr>
  <p:timing>
    <p:tnLst>
      <p:par>
        <p:cTn id="1" dur="indefinite" restart="never" nodeType="tmRoot"/>
      </p:par>
    </p:tn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a:spLocks noGrp="1"/>
          </p:cNvSpPr>
          <p:nvPr>
            <p:ph type="title"/>
          </p:nvPr>
        </p:nvSpPr>
        <p:spPr>
          <a:xfrm>
            <a:off x="628650" y="0"/>
            <a:ext cx="7886700" cy="1325563"/>
          </a:xfrm>
        </p:spPr>
        <p:txBody>
          <a:bodyPr>
            <a:normAutofit/>
          </a:bodyPr>
          <a:lstStyle/>
          <a:p>
            <a:r>
              <a:rPr lang="en-US" sz="4200" dirty="0" smtClean="0"/>
              <a:t>Experience of Sexual Violence</a:t>
            </a:r>
            <a:endParaRPr lang="en-US" sz="4200" dirty="0"/>
          </a:p>
        </p:txBody>
      </p:sp>
      <p:graphicFrame>
        <p:nvGraphicFramePr>
          <p:cNvPr id="5" name="Content Placeholder 10"/>
          <p:cNvGraphicFramePr>
            <a:graphicFrameLocks/>
          </p:cNvGraphicFramePr>
          <p:nvPr>
            <p:extLst/>
          </p:nvPr>
        </p:nvGraphicFramePr>
        <p:xfrm>
          <a:off x="492369" y="1674667"/>
          <a:ext cx="8229600" cy="5183333"/>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0" y="1028336"/>
            <a:ext cx="9144000" cy="369332"/>
          </a:xfrm>
          <a:prstGeom prst="rect">
            <a:avLst/>
          </a:prstGeom>
          <a:noFill/>
        </p:spPr>
        <p:txBody>
          <a:bodyPr wrap="square" rtlCol="0">
            <a:spAutoFit/>
          </a:bodyPr>
          <a:lstStyle/>
          <a:p>
            <a:pPr algn="ctr"/>
            <a:r>
              <a:rPr lang="en-US" i="1" dirty="0" smtClean="0">
                <a:latin typeface="+mn-lt"/>
              </a:rPr>
              <a:t>Percent of women age 15-49 who have ever experienced sexual violence</a:t>
            </a:r>
            <a:endParaRPr lang="en-US" i="1" dirty="0">
              <a:latin typeface="+mn-lt"/>
            </a:endParaRPr>
          </a:p>
        </p:txBody>
      </p:sp>
    </p:spTree>
    <p:extLst>
      <p:ext uri="{BB962C8B-B14F-4D97-AF65-F5344CB8AC3E}">
        <p14:creationId xmlns:p14="http://schemas.microsoft.com/office/powerpoint/2010/main" val="2726285386"/>
      </p:ext>
    </p:extLst>
  </p:cSld>
  <p:clrMapOvr>
    <a:masterClrMapping/>
  </p:clrMapOvr>
  <p:timing>
    <p:tnLst>
      <p:par>
        <p:cTn id="1" dur="indefinite" restart="never" nodeType="tmRoot"/>
      </p:par>
    </p:tn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a:spLocks noGrp="1"/>
          </p:cNvSpPr>
          <p:nvPr>
            <p:ph type="title"/>
          </p:nvPr>
        </p:nvSpPr>
        <p:spPr>
          <a:xfrm>
            <a:off x="0" y="0"/>
            <a:ext cx="9144000" cy="1325563"/>
          </a:xfrm>
        </p:spPr>
        <p:txBody>
          <a:bodyPr>
            <a:normAutofit/>
          </a:bodyPr>
          <a:lstStyle/>
          <a:p>
            <a:r>
              <a:rPr lang="en-US" sz="4200" dirty="0" smtClean="0"/>
              <a:t>Perpetrators of Sexual Violence</a:t>
            </a:r>
            <a:endParaRPr lang="en-US" sz="4200" dirty="0"/>
          </a:p>
        </p:txBody>
      </p:sp>
      <p:sp>
        <p:nvSpPr>
          <p:cNvPr id="5" name="Content Placeholder 2"/>
          <p:cNvSpPr txBox="1">
            <a:spLocks/>
          </p:cNvSpPr>
          <p:nvPr/>
        </p:nvSpPr>
        <p:spPr>
          <a:xfrm>
            <a:off x="495300" y="1727200"/>
            <a:ext cx="8229600" cy="5130800"/>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20000"/>
              </a:lnSpc>
              <a:spcBef>
                <a:spcPts val="0"/>
              </a:spcBef>
              <a:spcAft>
                <a:spcPts val="600"/>
              </a:spcAft>
              <a:buClr>
                <a:schemeClr val="tx1"/>
              </a:buClr>
            </a:pPr>
            <a:r>
              <a:rPr lang="en-GB" b="1" dirty="0" smtClean="0">
                <a:solidFill>
                  <a:schemeClr val="tx2"/>
                </a:solidFill>
              </a:rPr>
              <a:t>Among ever-married women</a:t>
            </a:r>
            <a:r>
              <a:rPr lang="en-GB" dirty="0" smtClean="0">
                <a:solidFill>
                  <a:schemeClr val="tx2"/>
                </a:solidFill>
              </a:rPr>
              <a:t>, </a:t>
            </a:r>
            <a:r>
              <a:rPr lang="en-GB" b="1" dirty="0" smtClean="0">
                <a:solidFill>
                  <a:schemeClr val="tx2"/>
                </a:solidFill>
              </a:rPr>
              <a:t>63%</a:t>
            </a:r>
            <a:r>
              <a:rPr lang="en-GB" dirty="0" smtClean="0">
                <a:solidFill>
                  <a:schemeClr val="tx2"/>
                </a:solidFill>
              </a:rPr>
              <a:t> </a:t>
            </a:r>
            <a:r>
              <a:rPr lang="en-GB" dirty="0" smtClean="0"/>
              <a:t>of sexual violence was committed by a current </a:t>
            </a:r>
            <a:r>
              <a:rPr lang="en-GB" b="1" dirty="0" smtClean="0">
                <a:solidFill>
                  <a:schemeClr val="tx2"/>
                </a:solidFill>
              </a:rPr>
              <a:t>husband/partner</a:t>
            </a:r>
            <a:r>
              <a:rPr lang="en-GB" dirty="0" smtClean="0"/>
              <a:t>. </a:t>
            </a:r>
          </a:p>
          <a:p>
            <a:pPr>
              <a:lnSpc>
                <a:spcPct val="120000"/>
              </a:lnSpc>
              <a:spcBef>
                <a:spcPts val="0"/>
              </a:spcBef>
              <a:spcAft>
                <a:spcPts val="600"/>
              </a:spcAft>
              <a:buClr>
                <a:schemeClr val="tx1"/>
              </a:buClr>
            </a:pPr>
            <a:r>
              <a:rPr lang="en-GB" b="1" dirty="0" smtClean="0">
                <a:solidFill>
                  <a:schemeClr val="tx2"/>
                </a:solidFill>
              </a:rPr>
              <a:t>Among never-married women</a:t>
            </a:r>
            <a:r>
              <a:rPr lang="en-GB" dirty="0" smtClean="0">
                <a:solidFill>
                  <a:schemeClr val="tx2"/>
                </a:solidFill>
              </a:rPr>
              <a:t>, </a:t>
            </a:r>
            <a:r>
              <a:rPr lang="en-GB" b="1" dirty="0" smtClean="0">
                <a:solidFill>
                  <a:schemeClr val="tx2"/>
                </a:solidFill>
              </a:rPr>
              <a:t>35% </a:t>
            </a:r>
            <a:r>
              <a:rPr lang="en-GB" dirty="0" smtClean="0"/>
              <a:t>of sexual violence was committed by a </a:t>
            </a:r>
            <a:r>
              <a:rPr lang="en-GB" b="1" dirty="0" smtClean="0">
                <a:solidFill>
                  <a:schemeClr val="tx2"/>
                </a:solidFill>
              </a:rPr>
              <a:t>current/former boyfriend</a:t>
            </a:r>
            <a:r>
              <a:rPr lang="en-GB" dirty="0" smtClean="0"/>
              <a:t>.</a:t>
            </a:r>
          </a:p>
          <a:p>
            <a:pPr algn="ctr">
              <a:lnSpc>
                <a:spcPct val="120000"/>
              </a:lnSpc>
              <a:spcBef>
                <a:spcPts val="0"/>
              </a:spcBef>
              <a:spcAft>
                <a:spcPts val="600"/>
              </a:spcAft>
            </a:pPr>
            <a:endParaRPr lang="en-GB" dirty="0" smtClean="0"/>
          </a:p>
          <a:p>
            <a:pPr algn="ctr">
              <a:lnSpc>
                <a:spcPct val="120000"/>
              </a:lnSpc>
              <a:spcBef>
                <a:spcPts val="0"/>
              </a:spcBef>
              <a:spcAft>
                <a:spcPts val="600"/>
              </a:spcAft>
            </a:pPr>
            <a:endParaRPr lang="en-GB" dirty="0"/>
          </a:p>
        </p:txBody>
      </p:sp>
    </p:spTree>
    <p:extLst>
      <p:ext uri="{BB962C8B-B14F-4D97-AF65-F5344CB8AC3E}">
        <p14:creationId xmlns:p14="http://schemas.microsoft.com/office/powerpoint/2010/main" val="2410637873"/>
      </p:ext>
    </p:extLst>
  </p:cSld>
  <p:clrMapOvr>
    <a:masterClrMapping/>
  </p:clrMapOvr>
  <p:timing>
    <p:tnLst>
      <p:par>
        <p:cTn id="1" dur="indefinite" restart="never" nodeType="tmRoot"/>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a:spLocks noGrp="1"/>
          </p:cNvSpPr>
          <p:nvPr>
            <p:ph type="title"/>
          </p:nvPr>
        </p:nvSpPr>
        <p:spPr>
          <a:xfrm>
            <a:off x="0" y="0"/>
            <a:ext cx="9144000" cy="1325563"/>
          </a:xfrm>
        </p:spPr>
        <p:txBody>
          <a:bodyPr>
            <a:normAutofit/>
          </a:bodyPr>
          <a:lstStyle/>
          <a:p>
            <a:r>
              <a:rPr lang="en-US" sz="4200" dirty="0" smtClean="0"/>
              <a:t>Violence during Pregnancy</a:t>
            </a:r>
            <a:endParaRPr lang="en-US" sz="4200" dirty="0"/>
          </a:p>
        </p:txBody>
      </p:sp>
      <p:sp>
        <p:nvSpPr>
          <p:cNvPr id="7" name="Content Placeholder 2"/>
          <p:cNvSpPr txBox="1">
            <a:spLocks/>
          </p:cNvSpPr>
          <p:nvPr/>
        </p:nvSpPr>
        <p:spPr>
          <a:xfrm>
            <a:off x="495300" y="1727200"/>
            <a:ext cx="8229600" cy="4449763"/>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20000"/>
              </a:lnSpc>
              <a:spcBef>
                <a:spcPts val="0"/>
              </a:spcBef>
              <a:spcAft>
                <a:spcPts val="600"/>
              </a:spcAft>
              <a:buClr>
                <a:schemeClr val="tx1"/>
              </a:buClr>
            </a:pPr>
            <a:r>
              <a:rPr lang="en-GB" b="1" dirty="0" smtClean="0">
                <a:solidFill>
                  <a:schemeClr val="tx2"/>
                </a:solidFill>
              </a:rPr>
              <a:t>5% </a:t>
            </a:r>
            <a:r>
              <a:rPr lang="en-GB" dirty="0" smtClean="0"/>
              <a:t>of women age 15-49 report that they experienced </a:t>
            </a:r>
            <a:r>
              <a:rPr lang="en-GB" b="1" dirty="0" smtClean="0">
                <a:solidFill>
                  <a:schemeClr val="tx2"/>
                </a:solidFill>
              </a:rPr>
              <a:t>violence during pregnancy</a:t>
            </a:r>
            <a:r>
              <a:rPr lang="en-GB" dirty="0" smtClean="0"/>
              <a:t>.</a:t>
            </a:r>
          </a:p>
          <a:p>
            <a:pPr>
              <a:lnSpc>
                <a:spcPct val="120000"/>
              </a:lnSpc>
              <a:spcBef>
                <a:spcPts val="0"/>
              </a:spcBef>
              <a:spcAft>
                <a:spcPts val="600"/>
              </a:spcAft>
              <a:buClr>
                <a:schemeClr val="tx1"/>
              </a:buClr>
            </a:pPr>
            <a:r>
              <a:rPr lang="en-GB" b="1" dirty="0" smtClean="0">
                <a:solidFill>
                  <a:schemeClr val="tx2"/>
                </a:solidFill>
              </a:rPr>
              <a:t>8% </a:t>
            </a:r>
            <a:r>
              <a:rPr lang="en-GB" dirty="0" smtClean="0"/>
              <a:t>of </a:t>
            </a:r>
            <a:r>
              <a:rPr lang="en-GB" b="1" dirty="0" smtClean="0">
                <a:solidFill>
                  <a:schemeClr val="tx2"/>
                </a:solidFill>
              </a:rPr>
              <a:t>divorced/separated/widowed</a:t>
            </a:r>
            <a:r>
              <a:rPr lang="en-GB" b="1" dirty="0" smtClean="0">
                <a:solidFill>
                  <a:schemeClr val="accent3">
                    <a:lumMod val="60000"/>
                    <a:lumOff val="40000"/>
                  </a:schemeClr>
                </a:solidFill>
              </a:rPr>
              <a:t> </a:t>
            </a:r>
            <a:r>
              <a:rPr lang="en-GB" dirty="0" smtClean="0"/>
              <a:t>women report that they experienced </a:t>
            </a:r>
            <a:r>
              <a:rPr lang="en-GB" b="1" dirty="0" smtClean="0">
                <a:solidFill>
                  <a:schemeClr val="tx2"/>
                </a:solidFill>
              </a:rPr>
              <a:t>violence during pregnancy</a:t>
            </a:r>
            <a:r>
              <a:rPr lang="en-GB" dirty="0" smtClean="0"/>
              <a:t>.</a:t>
            </a:r>
            <a:endParaRPr lang="en-GB" b="1" dirty="0" smtClean="0"/>
          </a:p>
          <a:p>
            <a:pPr algn="ctr">
              <a:lnSpc>
                <a:spcPct val="120000"/>
              </a:lnSpc>
              <a:spcBef>
                <a:spcPts val="0"/>
              </a:spcBef>
              <a:spcAft>
                <a:spcPts val="600"/>
              </a:spcAft>
            </a:pPr>
            <a:endParaRPr lang="en-GB" dirty="0" smtClean="0"/>
          </a:p>
          <a:p>
            <a:pPr algn="ctr">
              <a:lnSpc>
                <a:spcPct val="120000"/>
              </a:lnSpc>
              <a:spcBef>
                <a:spcPts val="0"/>
              </a:spcBef>
              <a:spcAft>
                <a:spcPts val="600"/>
              </a:spcAft>
            </a:pPr>
            <a:endParaRPr lang="en-GB" dirty="0" smtClean="0"/>
          </a:p>
          <a:p>
            <a:pPr algn="ctr">
              <a:lnSpc>
                <a:spcPct val="120000"/>
              </a:lnSpc>
              <a:spcBef>
                <a:spcPts val="0"/>
              </a:spcBef>
              <a:spcAft>
                <a:spcPts val="600"/>
              </a:spcAft>
            </a:pPr>
            <a:endParaRPr lang="en-GB" dirty="0"/>
          </a:p>
        </p:txBody>
      </p:sp>
    </p:spTree>
    <p:extLst>
      <p:ext uri="{BB962C8B-B14F-4D97-AF65-F5344CB8AC3E}">
        <p14:creationId xmlns:p14="http://schemas.microsoft.com/office/powerpoint/2010/main" val="2718312597"/>
      </p:ext>
    </p:extLst>
  </p:cSld>
  <p:clrMapOvr>
    <a:masterClrMapping/>
  </p:clrMapOvr>
  <p:timing>
    <p:tnLst>
      <p:par>
        <p:cTn id="1" dur="indefinite" restart="never" nodeType="tmRoot"/>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a:spLocks noGrp="1"/>
          </p:cNvSpPr>
          <p:nvPr>
            <p:ph type="title"/>
          </p:nvPr>
        </p:nvSpPr>
        <p:spPr>
          <a:xfrm>
            <a:off x="0" y="0"/>
            <a:ext cx="9144000" cy="1325563"/>
          </a:xfrm>
        </p:spPr>
        <p:txBody>
          <a:bodyPr>
            <a:normAutofit/>
          </a:bodyPr>
          <a:lstStyle/>
          <a:p>
            <a:r>
              <a:rPr lang="en-US" sz="4200" dirty="0" smtClean="0"/>
              <a:t>Degree of Marital Control by Husbands</a:t>
            </a:r>
            <a:endParaRPr lang="en-US" sz="4200" dirty="0"/>
          </a:p>
        </p:txBody>
      </p:sp>
      <p:graphicFrame>
        <p:nvGraphicFramePr>
          <p:cNvPr id="5" name="Content Placeholder 10"/>
          <p:cNvGraphicFramePr>
            <a:graphicFrameLocks/>
          </p:cNvGraphicFramePr>
          <p:nvPr>
            <p:extLst/>
          </p:nvPr>
        </p:nvGraphicFramePr>
        <p:xfrm>
          <a:off x="0" y="1674667"/>
          <a:ext cx="9144000" cy="5183333"/>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0" y="1061385"/>
            <a:ext cx="9144000" cy="369332"/>
          </a:xfrm>
          <a:prstGeom prst="rect">
            <a:avLst/>
          </a:prstGeom>
          <a:noFill/>
        </p:spPr>
        <p:txBody>
          <a:bodyPr wrap="square" rtlCol="0">
            <a:spAutoFit/>
          </a:bodyPr>
          <a:lstStyle/>
          <a:p>
            <a:pPr algn="ctr"/>
            <a:r>
              <a:rPr lang="en-US" i="1" dirty="0" smtClean="0">
                <a:latin typeface="+mn-lt"/>
              </a:rPr>
              <a:t>Percent of ever-married women age 15-49 who report their spouse:</a:t>
            </a:r>
            <a:endParaRPr lang="en-US" i="1" dirty="0">
              <a:latin typeface="+mn-lt"/>
            </a:endParaRPr>
          </a:p>
        </p:txBody>
      </p:sp>
    </p:spTree>
    <p:extLst>
      <p:ext uri="{BB962C8B-B14F-4D97-AF65-F5344CB8AC3E}">
        <p14:creationId xmlns:p14="http://schemas.microsoft.com/office/powerpoint/2010/main" val="2808746910"/>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2"/>
          <p:cNvSpPr txBox="1">
            <a:spLocks/>
          </p:cNvSpPr>
          <p:nvPr/>
        </p:nvSpPr>
        <p:spPr>
          <a:xfrm>
            <a:off x="0" y="1058779"/>
            <a:ext cx="4452257" cy="5358063"/>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spcBef>
                <a:spcPts val="0"/>
              </a:spcBef>
              <a:spcAft>
                <a:spcPts val="600"/>
              </a:spcAft>
              <a:buClr>
                <a:schemeClr val="tx1"/>
              </a:buClr>
            </a:pPr>
            <a:r>
              <a:rPr lang="en-GB" sz="2800" dirty="0" smtClean="0"/>
              <a:t>Household Characteristics</a:t>
            </a:r>
          </a:p>
          <a:p>
            <a:pPr lvl="1">
              <a:lnSpc>
                <a:spcPct val="110000"/>
              </a:lnSpc>
              <a:spcBef>
                <a:spcPts val="0"/>
              </a:spcBef>
              <a:spcAft>
                <a:spcPts val="600"/>
              </a:spcAft>
              <a:buClr>
                <a:schemeClr val="tx1"/>
              </a:buClr>
            </a:pPr>
            <a:r>
              <a:rPr lang="en-GB" sz="2400" dirty="0" smtClean="0"/>
              <a:t>Water and sanitation</a:t>
            </a:r>
          </a:p>
          <a:p>
            <a:pPr lvl="1">
              <a:lnSpc>
                <a:spcPct val="110000"/>
              </a:lnSpc>
              <a:spcBef>
                <a:spcPts val="0"/>
              </a:spcBef>
              <a:spcAft>
                <a:spcPts val="600"/>
              </a:spcAft>
              <a:buClr>
                <a:schemeClr val="tx1"/>
              </a:buClr>
            </a:pPr>
            <a:r>
              <a:rPr lang="en-GB" sz="2400" dirty="0" smtClean="0"/>
              <a:t>Electricity</a:t>
            </a:r>
          </a:p>
          <a:p>
            <a:pPr lvl="1">
              <a:lnSpc>
                <a:spcPct val="110000"/>
              </a:lnSpc>
              <a:spcBef>
                <a:spcPts val="0"/>
              </a:spcBef>
              <a:spcAft>
                <a:spcPts val="600"/>
              </a:spcAft>
              <a:buClr>
                <a:schemeClr val="tx1"/>
              </a:buClr>
            </a:pPr>
            <a:r>
              <a:rPr lang="en-GB" sz="2400" dirty="0" smtClean="0"/>
              <a:t>Ownership of goods</a:t>
            </a:r>
          </a:p>
          <a:p>
            <a:pPr lvl="1">
              <a:lnSpc>
                <a:spcPct val="110000"/>
              </a:lnSpc>
              <a:spcBef>
                <a:spcPts val="0"/>
              </a:spcBef>
              <a:spcAft>
                <a:spcPts val="600"/>
              </a:spcAft>
              <a:buClr>
                <a:schemeClr val="tx1"/>
              </a:buClr>
            </a:pPr>
            <a:r>
              <a:rPr lang="en-GB" sz="2400" dirty="0" smtClean="0"/>
              <a:t>Wealth</a:t>
            </a:r>
          </a:p>
          <a:p>
            <a:pPr>
              <a:lnSpc>
                <a:spcPct val="110000"/>
              </a:lnSpc>
              <a:spcBef>
                <a:spcPts val="0"/>
              </a:spcBef>
              <a:spcAft>
                <a:spcPts val="600"/>
              </a:spcAft>
              <a:buClr>
                <a:schemeClr val="tx1"/>
              </a:buClr>
            </a:pPr>
            <a:r>
              <a:rPr lang="en-GB" sz="2800" b="1" dirty="0" smtClean="0">
                <a:solidFill>
                  <a:schemeClr val="tx2"/>
                </a:solidFill>
              </a:rPr>
              <a:t>Respondent Characteristics</a:t>
            </a:r>
          </a:p>
          <a:p>
            <a:pPr lvl="1">
              <a:lnSpc>
                <a:spcPct val="110000"/>
              </a:lnSpc>
              <a:spcBef>
                <a:spcPts val="0"/>
              </a:spcBef>
              <a:spcAft>
                <a:spcPts val="600"/>
              </a:spcAft>
              <a:buClr>
                <a:schemeClr val="tx1"/>
              </a:buClr>
            </a:pPr>
            <a:r>
              <a:rPr lang="en-GB" sz="2400" b="1" dirty="0" smtClean="0">
                <a:solidFill>
                  <a:schemeClr val="tx2"/>
                </a:solidFill>
              </a:rPr>
              <a:t>Education</a:t>
            </a:r>
          </a:p>
          <a:p>
            <a:pPr lvl="1">
              <a:lnSpc>
                <a:spcPct val="110000"/>
              </a:lnSpc>
              <a:spcBef>
                <a:spcPts val="0"/>
              </a:spcBef>
              <a:spcAft>
                <a:spcPts val="600"/>
              </a:spcAft>
              <a:buClr>
                <a:schemeClr val="tx1"/>
              </a:buClr>
            </a:pPr>
            <a:r>
              <a:rPr lang="en-GB" sz="2400" b="1" dirty="0" smtClean="0">
                <a:solidFill>
                  <a:schemeClr val="tx2"/>
                </a:solidFill>
              </a:rPr>
              <a:t>Mass media</a:t>
            </a:r>
          </a:p>
          <a:p>
            <a:pPr lvl="1">
              <a:lnSpc>
                <a:spcPct val="110000"/>
              </a:lnSpc>
              <a:spcBef>
                <a:spcPts val="0"/>
              </a:spcBef>
              <a:spcAft>
                <a:spcPts val="600"/>
              </a:spcAft>
              <a:buClr>
                <a:schemeClr val="tx1"/>
              </a:buClr>
            </a:pPr>
            <a:r>
              <a:rPr lang="en-GB" sz="2400" b="1" dirty="0" smtClean="0">
                <a:solidFill>
                  <a:schemeClr val="tx2"/>
                </a:solidFill>
              </a:rPr>
              <a:t>Employment and occupation</a:t>
            </a:r>
          </a:p>
          <a:p>
            <a:pPr lvl="1">
              <a:lnSpc>
                <a:spcPct val="110000"/>
              </a:lnSpc>
              <a:spcBef>
                <a:spcPts val="0"/>
              </a:spcBef>
              <a:spcAft>
                <a:spcPts val="600"/>
              </a:spcAft>
              <a:buClr>
                <a:schemeClr val="tx1"/>
              </a:buClr>
            </a:pPr>
            <a:r>
              <a:rPr lang="en-GB" sz="2400" b="1" dirty="0" smtClean="0">
                <a:solidFill>
                  <a:schemeClr val="tx2"/>
                </a:solidFill>
              </a:rPr>
              <a:t>Adult health issues</a:t>
            </a:r>
          </a:p>
        </p:txBody>
      </p:sp>
    </p:spTree>
    <p:extLst>
      <p:ext uri="{BB962C8B-B14F-4D97-AF65-F5344CB8AC3E}">
        <p14:creationId xmlns:p14="http://schemas.microsoft.com/office/powerpoint/2010/main" val="2796134818"/>
      </p:ext>
    </p:extLst>
  </p:cSld>
  <p:clrMapOvr>
    <a:masterClrMapping/>
  </p:clrMapOvr>
  <p:timing>
    <p:tnLst>
      <p:par>
        <p:cTn id="1" dur="indefinite" restart="never" nodeType="tmRoot"/>
      </p:par>
    </p:tn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a:spLocks noGrp="1"/>
          </p:cNvSpPr>
          <p:nvPr>
            <p:ph type="title"/>
          </p:nvPr>
        </p:nvSpPr>
        <p:spPr>
          <a:xfrm>
            <a:off x="628650" y="0"/>
            <a:ext cx="7886700" cy="1325563"/>
          </a:xfrm>
        </p:spPr>
        <p:txBody>
          <a:bodyPr>
            <a:normAutofit/>
          </a:bodyPr>
          <a:lstStyle/>
          <a:p>
            <a:r>
              <a:rPr lang="en-US" sz="4200" dirty="0" smtClean="0"/>
              <a:t>Spousal Violence</a:t>
            </a:r>
            <a:endParaRPr lang="en-US" sz="4200" dirty="0"/>
          </a:p>
        </p:txBody>
      </p:sp>
      <p:graphicFrame>
        <p:nvGraphicFramePr>
          <p:cNvPr id="5" name="Content Placeholder 10"/>
          <p:cNvGraphicFramePr>
            <a:graphicFrameLocks/>
          </p:cNvGraphicFramePr>
          <p:nvPr>
            <p:extLst/>
          </p:nvPr>
        </p:nvGraphicFramePr>
        <p:xfrm>
          <a:off x="0" y="1674667"/>
          <a:ext cx="9144000" cy="5183333"/>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0" y="1028336"/>
            <a:ext cx="9144000" cy="646331"/>
          </a:xfrm>
          <a:prstGeom prst="rect">
            <a:avLst/>
          </a:prstGeom>
          <a:noFill/>
        </p:spPr>
        <p:txBody>
          <a:bodyPr wrap="square" rtlCol="0">
            <a:spAutoFit/>
          </a:bodyPr>
          <a:lstStyle/>
          <a:p>
            <a:pPr algn="ctr"/>
            <a:r>
              <a:rPr lang="en-US" i="1" dirty="0" smtClean="0">
                <a:latin typeface="+mn-lt"/>
              </a:rPr>
              <a:t>Percent of ever-married women age 15-49 who have </a:t>
            </a:r>
            <a:br>
              <a:rPr lang="en-US" i="1" dirty="0" smtClean="0">
                <a:latin typeface="+mn-lt"/>
              </a:rPr>
            </a:br>
            <a:r>
              <a:rPr lang="en-US" i="1" dirty="0" smtClean="0">
                <a:latin typeface="+mn-lt"/>
              </a:rPr>
              <a:t>experienced violence committed by their husband/partner</a:t>
            </a:r>
            <a:endParaRPr lang="en-US" i="1" dirty="0">
              <a:latin typeface="+mn-lt"/>
            </a:endParaRPr>
          </a:p>
        </p:txBody>
      </p:sp>
    </p:spTree>
    <p:extLst>
      <p:ext uri="{BB962C8B-B14F-4D97-AF65-F5344CB8AC3E}">
        <p14:creationId xmlns:p14="http://schemas.microsoft.com/office/powerpoint/2010/main" val="1511051839"/>
      </p:ext>
    </p:extLst>
  </p:cSld>
  <p:clrMapOvr>
    <a:masterClrMapping/>
  </p:clrMapOvr>
  <p:timing>
    <p:tnLst>
      <p:par>
        <p:cTn id="1" dur="indefinite" restart="never" nodeType="tmRoot"/>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a:spLocks noGrp="1"/>
          </p:cNvSpPr>
          <p:nvPr>
            <p:ph type="title"/>
          </p:nvPr>
        </p:nvSpPr>
        <p:spPr>
          <a:xfrm>
            <a:off x="0" y="0"/>
            <a:ext cx="9144000" cy="1325563"/>
          </a:xfrm>
        </p:spPr>
        <p:txBody>
          <a:bodyPr>
            <a:normAutofit/>
          </a:bodyPr>
          <a:lstStyle/>
          <a:p>
            <a:r>
              <a:rPr lang="en-US" sz="4200" dirty="0" smtClean="0"/>
              <a:t>Spousal Violence by Marital Status</a:t>
            </a:r>
            <a:endParaRPr lang="en-US" sz="4200" dirty="0"/>
          </a:p>
        </p:txBody>
      </p:sp>
      <p:graphicFrame>
        <p:nvGraphicFramePr>
          <p:cNvPr id="5" name="Content Placeholder 10"/>
          <p:cNvGraphicFramePr>
            <a:graphicFrameLocks/>
          </p:cNvGraphicFramePr>
          <p:nvPr>
            <p:extLst/>
          </p:nvPr>
        </p:nvGraphicFramePr>
        <p:xfrm>
          <a:off x="0" y="1674667"/>
          <a:ext cx="9143999" cy="5183333"/>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0" y="1110397"/>
            <a:ext cx="9144000" cy="646331"/>
          </a:xfrm>
          <a:prstGeom prst="rect">
            <a:avLst/>
          </a:prstGeom>
          <a:noFill/>
        </p:spPr>
        <p:txBody>
          <a:bodyPr wrap="square" rtlCol="0">
            <a:spAutoFit/>
          </a:bodyPr>
          <a:lstStyle/>
          <a:p>
            <a:pPr algn="ctr"/>
            <a:r>
              <a:rPr lang="en-US" i="1" dirty="0"/>
              <a:t>Percent of ever-married women age 15-49 who have ever </a:t>
            </a:r>
            <a:r>
              <a:rPr lang="en-US" i="1" dirty="0" smtClean="0"/>
              <a:t/>
            </a:r>
            <a:br>
              <a:rPr lang="en-US" i="1" dirty="0" smtClean="0"/>
            </a:br>
            <a:r>
              <a:rPr lang="en-US" i="1" dirty="0" smtClean="0"/>
              <a:t>experienced violence </a:t>
            </a:r>
            <a:r>
              <a:rPr lang="en-US" i="1" dirty="0"/>
              <a:t>committed by their husband/partner</a:t>
            </a:r>
          </a:p>
        </p:txBody>
      </p:sp>
    </p:spTree>
    <p:extLst>
      <p:ext uri="{BB962C8B-B14F-4D97-AF65-F5344CB8AC3E}">
        <p14:creationId xmlns:p14="http://schemas.microsoft.com/office/powerpoint/2010/main" val="3134055731"/>
      </p:ext>
    </p:extLst>
  </p:cSld>
  <p:clrMapOvr>
    <a:masterClrMapping/>
  </p:clrMapOvr>
  <p:timing>
    <p:tnLst>
      <p:par>
        <p:cTn id="1" dur="indefinite" restart="never" nodeType="tmRoot"/>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a:spLocks noGrp="1"/>
          </p:cNvSpPr>
          <p:nvPr>
            <p:ph type="title"/>
          </p:nvPr>
        </p:nvSpPr>
        <p:spPr>
          <a:xfrm>
            <a:off x="0" y="0"/>
            <a:ext cx="9144000" cy="1325563"/>
          </a:xfrm>
        </p:spPr>
        <p:txBody>
          <a:bodyPr>
            <a:normAutofit/>
          </a:bodyPr>
          <a:lstStyle/>
          <a:p>
            <a:r>
              <a:rPr lang="en-US" sz="4200" dirty="0" smtClean="0"/>
              <a:t>Help Seeking </a:t>
            </a:r>
            <a:r>
              <a:rPr lang="en-US" sz="4200" dirty="0" err="1" smtClean="0"/>
              <a:t>Behaviour</a:t>
            </a:r>
            <a:endParaRPr lang="en-US" sz="4200" dirty="0"/>
          </a:p>
        </p:txBody>
      </p:sp>
      <p:graphicFrame>
        <p:nvGraphicFramePr>
          <p:cNvPr id="5" name="Content Placeholder 10"/>
          <p:cNvGraphicFramePr>
            <a:graphicFrameLocks/>
          </p:cNvGraphicFramePr>
          <p:nvPr>
            <p:extLst/>
          </p:nvPr>
        </p:nvGraphicFramePr>
        <p:xfrm>
          <a:off x="492369" y="1674667"/>
          <a:ext cx="8243668" cy="5183333"/>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0" y="1028336"/>
            <a:ext cx="9144000" cy="369332"/>
          </a:xfrm>
          <a:prstGeom prst="rect">
            <a:avLst/>
          </a:prstGeom>
          <a:noFill/>
        </p:spPr>
        <p:txBody>
          <a:bodyPr wrap="square" rtlCol="0">
            <a:spAutoFit/>
          </a:bodyPr>
          <a:lstStyle/>
          <a:p>
            <a:pPr algn="ctr"/>
            <a:r>
              <a:rPr lang="en-US" i="1" dirty="0" smtClean="0">
                <a:latin typeface="+mn-lt"/>
              </a:rPr>
              <a:t>Percent of women age 15-49 who have ever experienced physical or sexual violence</a:t>
            </a:r>
            <a:endParaRPr lang="en-US" i="1" dirty="0">
              <a:latin typeface="+mn-lt"/>
            </a:endParaRPr>
          </a:p>
        </p:txBody>
      </p:sp>
    </p:spTree>
    <p:extLst>
      <p:ext uri="{BB962C8B-B14F-4D97-AF65-F5344CB8AC3E}">
        <p14:creationId xmlns:p14="http://schemas.microsoft.com/office/powerpoint/2010/main" val="408791140"/>
      </p:ext>
    </p:extLst>
  </p:cSld>
  <p:clrMapOvr>
    <a:masterClrMapping/>
  </p:clrMapOvr>
  <p:timing>
    <p:tnLst>
      <p:par>
        <p:cTn id="1" dur="indefinite" restart="never" nodeType="tmRoot"/>
      </p:par>
    </p:tn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28650" y="0"/>
            <a:ext cx="7886700" cy="1325563"/>
          </a:xfrm>
        </p:spPr>
        <p:txBody>
          <a:bodyPr>
            <a:normAutofit/>
          </a:bodyPr>
          <a:lstStyle/>
          <a:p>
            <a:r>
              <a:rPr lang="en-US" sz="4200" dirty="0" smtClean="0"/>
              <a:t>Key Findings</a:t>
            </a:r>
            <a:endParaRPr lang="en-US" sz="4200" dirty="0"/>
          </a:p>
        </p:txBody>
      </p:sp>
      <p:sp>
        <p:nvSpPr>
          <p:cNvPr id="3" name="Content Placeholder 2"/>
          <p:cNvSpPr>
            <a:spLocks noGrp="1"/>
          </p:cNvSpPr>
          <p:nvPr>
            <p:ph idx="1"/>
          </p:nvPr>
        </p:nvSpPr>
        <p:spPr>
          <a:xfrm>
            <a:off x="628650" y="1325562"/>
            <a:ext cx="7886700" cy="5347953"/>
          </a:xfrm>
        </p:spPr>
        <p:txBody>
          <a:bodyPr>
            <a:noAutofit/>
          </a:bodyPr>
          <a:lstStyle/>
          <a:p>
            <a:pPr>
              <a:lnSpc>
                <a:spcPct val="100000"/>
              </a:lnSpc>
              <a:spcBef>
                <a:spcPts val="0"/>
              </a:spcBef>
              <a:spcAft>
                <a:spcPts val="600"/>
              </a:spcAft>
              <a:buClr>
                <a:schemeClr val="tx1"/>
              </a:buClr>
            </a:pPr>
            <a:r>
              <a:rPr lang="en-GB" sz="2500" b="1" smtClean="0">
                <a:solidFill>
                  <a:schemeClr val="tx2"/>
                </a:solidFill>
              </a:rPr>
              <a:t>34</a:t>
            </a:r>
            <a:r>
              <a:rPr lang="en-GB" sz="2500" b="1" dirty="0" smtClean="0">
                <a:solidFill>
                  <a:schemeClr val="tx2"/>
                </a:solidFill>
              </a:rPr>
              <a:t>%</a:t>
            </a:r>
            <a:r>
              <a:rPr lang="en-GB" sz="2500" dirty="0" smtClean="0">
                <a:solidFill>
                  <a:schemeClr val="tx2"/>
                </a:solidFill>
              </a:rPr>
              <a:t> </a:t>
            </a:r>
            <a:r>
              <a:rPr lang="en-GB" sz="2500" b="1" dirty="0">
                <a:solidFill>
                  <a:schemeClr val="accent1"/>
                </a:solidFill>
              </a:rPr>
              <a:t>of women </a:t>
            </a:r>
            <a:r>
              <a:rPr lang="en-GB" sz="2500" dirty="0" smtClean="0"/>
              <a:t>have </a:t>
            </a:r>
            <a:r>
              <a:rPr lang="en-GB" sz="2500" dirty="0"/>
              <a:t>ever experienced </a:t>
            </a:r>
            <a:r>
              <a:rPr lang="en-GB" sz="2500" b="1" dirty="0">
                <a:solidFill>
                  <a:schemeClr val="tx2"/>
                </a:solidFill>
              </a:rPr>
              <a:t>physical violence </a:t>
            </a:r>
            <a:r>
              <a:rPr lang="en-GB" sz="2500" dirty="0"/>
              <a:t>since age 15.</a:t>
            </a:r>
          </a:p>
          <a:p>
            <a:pPr>
              <a:lnSpc>
                <a:spcPct val="100000"/>
              </a:lnSpc>
              <a:spcBef>
                <a:spcPts val="0"/>
              </a:spcBef>
              <a:spcAft>
                <a:spcPts val="600"/>
              </a:spcAft>
              <a:buClr>
                <a:schemeClr val="tx1"/>
              </a:buClr>
            </a:pPr>
            <a:r>
              <a:rPr lang="en-GB" sz="2500" b="1" dirty="0" smtClean="0">
                <a:solidFill>
                  <a:schemeClr val="tx2"/>
                </a:solidFill>
              </a:rPr>
              <a:t>21% </a:t>
            </a:r>
            <a:r>
              <a:rPr lang="en-GB" sz="2500" dirty="0"/>
              <a:t>of women </a:t>
            </a:r>
            <a:r>
              <a:rPr lang="en-GB" sz="2500" dirty="0" smtClean="0"/>
              <a:t>have </a:t>
            </a:r>
            <a:r>
              <a:rPr lang="en-GB" sz="2500" dirty="0"/>
              <a:t>ever experienced </a:t>
            </a:r>
            <a:r>
              <a:rPr lang="en-GB" sz="2500" b="1" dirty="0">
                <a:solidFill>
                  <a:schemeClr val="tx2"/>
                </a:solidFill>
              </a:rPr>
              <a:t>sexual violence</a:t>
            </a:r>
            <a:r>
              <a:rPr lang="en-GB" sz="2500" dirty="0"/>
              <a:t>.</a:t>
            </a:r>
          </a:p>
          <a:p>
            <a:pPr>
              <a:lnSpc>
                <a:spcPct val="100000"/>
              </a:lnSpc>
              <a:spcBef>
                <a:spcPts val="0"/>
              </a:spcBef>
              <a:spcAft>
                <a:spcPts val="600"/>
              </a:spcAft>
              <a:buClr>
                <a:schemeClr val="tx1"/>
              </a:buClr>
            </a:pPr>
            <a:r>
              <a:rPr lang="en-GB" sz="2500" b="1" dirty="0" smtClean="0">
                <a:solidFill>
                  <a:schemeClr val="tx2"/>
                </a:solidFill>
              </a:rPr>
              <a:t>42% </a:t>
            </a:r>
            <a:r>
              <a:rPr lang="en-GB" sz="2500" b="1" dirty="0">
                <a:solidFill>
                  <a:schemeClr val="accent1"/>
                </a:solidFill>
              </a:rPr>
              <a:t>of ever-married women </a:t>
            </a:r>
            <a:r>
              <a:rPr lang="en-GB" sz="2500" dirty="0" smtClean="0"/>
              <a:t>have </a:t>
            </a:r>
            <a:r>
              <a:rPr lang="en-GB" sz="2500" dirty="0"/>
              <a:t>suffered from </a:t>
            </a:r>
            <a:r>
              <a:rPr lang="en-GB" sz="2500" b="1" dirty="0">
                <a:solidFill>
                  <a:schemeClr val="tx2"/>
                </a:solidFill>
              </a:rPr>
              <a:t>spousal violence</a:t>
            </a:r>
            <a:r>
              <a:rPr lang="en-GB" sz="2500" dirty="0"/>
              <a:t>, whether physical or </a:t>
            </a:r>
            <a:r>
              <a:rPr lang="en-GB" sz="2500" dirty="0" smtClean="0"/>
              <a:t>sexual or emotional.</a:t>
            </a:r>
            <a:endParaRPr lang="en-GB" sz="2500" b="1" dirty="0"/>
          </a:p>
        </p:txBody>
      </p:sp>
    </p:spTree>
    <p:extLst>
      <p:ext uri="{BB962C8B-B14F-4D97-AF65-F5344CB8AC3E}">
        <p14:creationId xmlns:p14="http://schemas.microsoft.com/office/powerpoint/2010/main" val="2794650062"/>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Educational Attainment of </a:t>
            </a:r>
            <a:br>
              <a:rPr lang="en-US" sz="4200" dirty="0" smtClean="0"/>
            </a:br>
            <a:r>
              <a:rPr lang="en-US" sz="4200" dirty="0" smtClean="0"/>
              <a:t>Respondents Age 15-49</a:t>
            </a:r>
            <a:endParaRPr lang="en-US" sz="4200" dirty="0"/>
          </a:p>
        </p:txBody>
      </p:sp>
      <p:graphicFrame>
        <p:nvGraphicFramePr>
          <p:cNvPr id="11" name="Content Placeholder 10"/>
          <p:cNvGraphicFramePr>
            <a:graphicFrameLocks noGrp="1"/>
          </p:cNvGraphicFramePr>
          <p:nvPr>
            <p:ph idx="1"/>
            <p:extLst/>
          </p:nvPr>
        </p:nvGraphicFramePr>
        <p:xfrm>
          <a:off x="469900" y="1843043"/>
          <a:ext cx="8229600" cy="4975367"/>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393803"/>
            <a:ext cx="9144000" cy="381000"/>
          </a:xfrm>
          <a:prstGeom prst="rect">
            <a:avLst/>
          </a:prstGeom>
          <a:noFill/>
        </p:spPr>
        <p:txBody>
          <a:bodyPr wrap="square" rtlCol="0">
            <a:spAutoFit/>
          </a:bodyPr>
          <a:lstStyle/>
          <a:p>
            <a:pPr algn="ctr"/>
            <a:r>
              <a:rPr lang="en-US" i="1" dirty="0" smtClean="0">
                <a:latin typeface="+mn-lt"/>
              </a:rPr>
              <a:t>Percent of women and men age 15-49</a:t>
            </a:r>
            <a:endParaRPr lang="en-US" i="1" dirty="0">
              <a:latin typeface="+mn-lt"/>
            </a:endParaRPr>
          </a:p>
        </p:txBody>
      </p:sp>
    </p:spTree>
    <p:extLst>
      <p:ext uri="{BB962C8B-B14F-4D97-AF65-F5344CB8AC3E}">
        <p14:creationId xmlns:p14="http://schemas.microsoft.com/office/powerpoint/2010/main" val="3143694944"/>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Literacy</a:t>
            </a:r>
            <a:endParaRPr lang="en-US" sz="4200" dirty="0"/>
          </a:p>
        </p:txBody>
      </p:sp>
      <p:graphicFrame>
        <p:nvGraphicFramePr>
          <p:cNvPr id="11" name="Content Placeholder 10"/>
          <p:cNvGraphicFramePr>
            <a:graphicFrameLocks noGrp="1"/>
          </p:cNvGraphicFramePr>
          <p:nvPr>
            <p:ph idx="1"/>
            <p:extLst/>
          </p:nvPr>
        </p:nvGraphicFramePr>
        <p:xfrm>
          <a:off x="469900" y="1472824"/>
          <a:ext cx="8242300" cy="5385176"/>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091824"/>
            <a:ext cx="9144000" cy="381000"/>
          </a:xfrm>
          <a:prstGeom prst="rect">
            <a:avLst/>
          </a:prstGeom>
          <a:noFill/>
        </p:spPr>
        <p:txBody>
          <a:bodyPr wrap="square" rtlCol="0">
            <a:spAutoFit/>
          </a:bodyPr>
          <a:lstStyle/>
          <a:p>
            <a:pPr algn="ctr"/>
            <a:r>
              <a:rPr lang="en-US" i="1" dirty="0" smtClean="0">
                <a:latin typeface="+mn-lt"/>
              </a:rPr>
              <a:t>Percent of women and men age 15-49 who are literate</a:t>
            </a:r>
            <a:endParaRPr lang="en-US" i="1" dirty="0">
              <a:latin typeface="+mn-lt"/>
            </a:endParaRPr>
          </a:p>
        </p:txBody>
      </p:sp>
    </p:spTree>
    <p:extLst>
      <p:ext uri="{BB962C8B-B14F-4D97-AF65-F5344CB8AC3E}">
        <p14:creationId xmlns:p14="http://schemas.microsoft.com/office/powerpoint/2010/main" val="417888958"/>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Exposure to Mass Media</a:t>
            </a:r>
            <a:endParaRPr lang="en-US" sz="4200" dirty="0"/>
          </a:p>
        </p:txBody>
      </p:sp>
      <p:graphicFrame>
        <p:nvGraphicFramePr>
          <p:cNvPr id="11" name="Content Placeholder 10"/>
          <p:cNvGraphicFramePr>
            <a:graphicFrameLocks noGrp="1"/>
          </p:cNvGraphicFramePr>
          <p:nvPr>
            <p:ph idx="1"/>
            <p:extLst/>
          </p:nvPr>
        </p:nvGraphicFramePr>
        <p:xfrm>
          <a:off x="457200" y="1541064"/>
          <a:ext cx="8243047" cy="5316936"/>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160064"/>
            <a:ext cx="9144000" cy="381000"/>
          </a:xfrm>
          <a:prstGeom prst="rect">
            <a:avLst/>
          </a:prstGeom>
          <a:noFill/>
        </p:spPr>
        <p:txBody>
          <a:bodyPr wrap="square" rtlCol="0">
            <a:spAutoFit/>
          </a:bodyPr>
          <a:lstStyle/>
          <a:p>
            <a:pPr algn="ctr"/>
            <a:r>
              <a:rPr lang="en-US" i="1" dirty="0" smtClean="0">
                <a:latin typeface="+mn-lt"/>
              </a:rPr>
              <a:t>Percent of women and men age 15-49 with access to media at least once a week</a:t>
            </a:r>
            <a:endParaRPr lang="en-US" i="1" dirty="0">
              <a:latin typeface="+mn-lt"/>
            </a:endParaRPr>
          </a:p>
        </p:txBody>
      </p:sp>
    </p:spTree>
    <p:extLst>
      <p:ext uri="{BB962C8B-B14F-4D97-AF65-F5344CB8AC3E}">
        <p14:creationId xmlns:p14="http://schemas.microsoft.com/office/powerpoint/2010/main" val="279967816"/>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Internet Usage</a:t>
            </a:r>
            <a:endParaRPr lang="en-US" sz="4200" dirty="0"/>
          </a:p>
        </p:txBody>
      </p:sp>
      <p:graphicFrame>
        <p:nvGraphicFramePr>
          <p:cNvPr id="11" name="Content Placeholder 10"/>
          <p:cNvGraphicFramePr>
            <a:graphicFrameLocks noGrp="1"/>
          </p:cNvGraphicFramePr>
          <p:nvPr>
            <p:ph idx="1"/>
            <p:extLst/>
          </p:nvPr>
        </p:nvGraphicFramePr>
        <p:xfrm>
          <a:off x="469900" y="1472824"/>
          <a:ext cx="8242300" cy="5385176"/>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091824"/>
            <a:ext cx="9144000" cy="381000"/>
          </a:xfrm>
          <a:prstGeom prst="rect">
            <a:avLst/>
          </a:prstGeom>
          <a:noFill/>
        </p:spPr>
        <p:txBody>
          <a:bodyPr wrap="square" rtlCol="0">
            <a:spAutoFit/>
          </a:bodyPr>
          <a:lstStyle/>
          <a:p>
            <a:pPr algn="ctr"/>
            <a:r>
              <a:rPr lang="en-US" i="1" dirty="0" smtClean="0">
                <a:latin typeface="+mn-lt"/>
              </a:rPr>
              <a:t>Percent of women and men age 15-49 who have used the Internet in the last year</a:t>
            </a:r>
            <a:endParaRPr lang="en-US" i="1" dirty="0">
              <a:latin typeface="+mn-lt"/>
            </a:endParaRPr>
          </a:p>
        </p:txBody>
      </p:sp>
    </p:spTree>
    <p:extLst>
      <p:ext uri="{BB962C8B-B14F-4D97-AF65-F5344CB8AC3E}">
        <p14:creationId xmlns:p14="http://schemas.microsoft.com/office/powerpoint/2010/main" val="2559613445"/>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Objective</a:t>
            </a:r>
            <a:endParaRPr lang="en-US" sz="4200" dirty="0"/>
          </a:p>
        </p:txBody>
      </p:sp>
      <p:sp>
        <p:nvSpPr>
          <p:cNvPr id="3" name="Content Placeholder 2"/>
          <p:cNvSpPr>
            <a:spLocks noGrp="1"/>
          </p:cNvSpPr>
          <p:nvPr>
            <p:ph idx="1"/>
          </p:nvPr>
        </p:nvSpPr>
        <p:spPr>
          <a:xfrm>
            <a:off x="628650" y="1589314"/>
            <a:ext cx="7886700" cy="5268686"/>
          </a:xfrm>
        </p:spPr>
        <p:txBody>
          <a:bodyPr>
            <a:normAutofit fontScale="92500" lnSpcReduction="10000"/>
          </a:bodyPr>
          <a:lstStyle/>
          <a:p>
            <a:pPr>
              <a:lnSpc>
                <a:spcPct val="110000"/>
              </a:lnSpc>
              <a:spcBef>
                <a:spcPts val="0"/>
              </a:spcBef>
              <a:spcAft>
                <a:spcPts val="600"/>
              </a:spcAft>
            </a:pPr>
            <a:r>
              <a:rPr lang="en-GB" dirty="0" smtClean="0"/>
              <a:t>The main objective of the 2015-16 </a:t>
            </a:r>
            <a:r>
              <a:rPr lang="en-GB" dirty="0"/>
              <a:t>M</a:t>
            </a:r>
            <a:r>
              <a:rPr lang="en-GB" dirty="0" smtClean="0"/>
              <a:t>DHS is to provide current estimates of fertility levels, marriage, sexual activity, family planning methods, breastfeeding practices, nutrition, childhood and maternal mortality, maternal and child health, malaria, domestic violence, and HIV/AIDS and other STIs. </a:t>
            </a:r>
          </a:p>
          <a:p>
            <a:pPr>
              <a:lnSpc>
                <a:spcPct val="110000"/>
              </a:lnSpc>
              <a:spcBef>
                <a:spcPts val="0"/>
              </a:spcBef>
              <a:spcAft>
                <a:spcPts val="600"/>
              </a:spcAft>
            </a:pPr>
            <a:r>
              <a:rPr lang="en-GB" dirty="0" smtClean="0"/>
              <a:t>This information is essential for programme managers and policymakers to evaluate and design programmes and strategies for improving the health of Malawi’s population. </a:t>
            </a:r>
            <a:endParaRPr lang="en-GB" dirty="0"/>
          </a:p>
        </p:txBody>
      </p:sp>
    </p:spTree>
    <p:extLst>
      <p:ext uri="{BB962C8B-B14F-4D97-AF65-F5344CB8AC3E}">
        <p14:creationId xmlns:p14="http://schemas.microsoft.com/office/powerpoint/2010/main" val="2923686215"/>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Employment</a:t>
            </a:r>
            <a:endParaRPr lang="en-US" sz="4200" dirty="0"/>
          </a:p>
        </p:txBody>
      </p:sp>
      <p:graphicFrame>
        <p:nvGraphicFramePr>
          <p:cNvPr id="11" name="Content Placeholder 10"/>
          <p:cNvGraphicFramePr>
            <a:graphicFrameLocks noGrp="1"/>
          </p:cNvGraphicFramePr>
          <p:nvPr>
            <p:ph idx="1"/>
            <p:extLst/>
          </p:nvPr>
        </p:nvGraphicFramePr>
        <p:xfrm>
          <a:off x="482600" y="1541064"/>
          <a:ext cx="8242300" cy="5316936"/>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160064"/>
            <a:ext cx="9144000" cy="381000"/>
          </a:xfrm>
          <a:prstGeom prst="rect">
            <a:avLst/>
          </a:prstGeom>
          <a:noFill/>
        </p:spPr>
        <p:txBody>
          <a:bodyPr wrap="square" rtlCol="0">
            <a:spAutoFit/>
          </a:bodyPr>
          <a:lstStyle/>
          <a:p>
            <a:pPr algn="ctr"/>
            <a:r>
              <a:rPr lang="en-US" i="1" dirty="0" smtClean="0">
                <a:latin typeface="+mn-lt"/>
              </a:rPr>
              <a:t>Percent distribution of women and men age 15-49 </a:t>
            </a:r>
            <a:endParaRPr lang="en-US" i="1" dirty="0">
              <a:latin typeface="+mn-lt"/>
            </a:endParaRPr>
          </a:p>
        </p:txBody>
      </p:sp>
    </p:spTree>
    <p:extLst>
      <p:ext uri="{BB962C8B-B14F-4D97-AF65-F5344CB8AC3E}">
        <p14:creationId xmlns:p14="http://schemas.microsoft.com/office/powerpoint/2010/main" val="1740579856"/>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Occupation</a:t>
            </a:r>
            <a:endParaRPr lang="en-US" sz="4200" dirty="0"/>
          </a:p>
        </p:txBody>
      </p:sp>
      <p:graphicFrame>
        <p:nvGraphicFramePr>
          <p:cNvPr id="11" name="Content Placeholder 10"/>
          <p:cNvGraphicFramePr>
            <a:graphicFrameLocks noGrp="1"/>
          </p:cNvGraphicFramePr>
          <p:nvPr>
            <p:ph idx="1"/>
            <p:extLst/>
          </p:nvPr>
        </p:nvGraphicFramePr>
        <p:xfrm>
          <a:off x="1" y="1574801"/>
          <a:ext cx="9144000" cy="5283200"/>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050880"/>
            <a:ext cx="9144000" cy="381000"/>
          </a:xfrm>
          <a:prstGeom prst="rect">
            <a:avLst/>
          </a:prstGeom>
          <a:noFill/>
        </p:spPr>
        <p:txBody>
          <a:bodyPr wrap="square" rtlCol="0">
            <a:spAutoFit/>
          </a:bodyPr>
          <a:lstStyle/>
          <a:p>
            <a:pPr algn="ctr"/>
            <a:r>
              <a:rPr lang="en-US" i="1" dirty="0"/>
              <a:t>Percent </a:t>
            </a:r>
            <a:r>
              <a:rPr lang="en-US" i="1" dirty="0" smtClean="0"/>
              <a:t>distribution of </a:t>
            </a:r>
            <a:r>
              <a:rPr lang="en-US" i="1" dirty="0"/>
              <a:t>women and men age </a:t>
            </a:r>
            <a:r>
              <a:rPr lang="en-US" i="1" dirty="0" smtClean="0"/>
              <a:t>15-49 employed in the 12 months before the survey </a:t>
            </a:r>
            <a:endParaRPr lang="en-US" i="1" dirty="0"/>
          </a:p>
        </p:txBody>
      </p:sp>
    </p:spTree>
    <p:extLst>
      <p:ext uri="{BB962C8B-B14F-4D97-AF65-F5344CB8AC3E}">
        <p14:creationId xmlns:p14="http://schemas.microsoft.com/office/powerpoint/2010/main" val="2040176349"/>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Tobacco Use</a:t>
            </a:r>
            <a:endParaRPr lang="en-US" sz="4200" dirty="0"/>
          </a:p>
        </p:txBody>
      </p:sp>
      <p:graphicFrame>
        <p:nvGraphicFramePr>
          <p:cNvPr id="11" name="Content Placeholder 10"/>
          <p:cNvGraphicFramePr>
            <a:graphicFrameLocks noGrp="1"/>
          </p:cNvGraphicFramePr>
          <p:nvPr>
            <p:ph idx="1"/>
            <p:extLst/>
          </p:nvPr>
        </p:nvGraphicFramePr>
        <p:xfrm>
          <a:off x="628650" y="1541064"/>
          <a:ext cx="7886700" cy="5316936"/>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160064"/>
            <a:ext cx="9144000" cy="381000"/>
          </a:xfrm>
          <a:prstGeom prst="rect">
            <a:avLst/>
          </a:prstGeom>
          <a:noFill/>
        </p:spPr>
        <p:txBody>
          <a:bodyPr wrap="square" rtlCol="0">
            <a:spAutoFit/>
          </a:bodyPr>
          <a:lstStyle/>
          <a:p>
            <a:pPr algn="ctr"/>
            <a:r>
              <a:rPr lang="en-US" i="1" dirty="0" smtClean="0">
                <a:latin typeface="+mn-lt"/>
              </a:rPr>
              <a:t>Percent of women and men age 15-49 </a:t>
            </a:r>
            <a:endParaRPr lang="en-US" i="1" dirty="0">
              <a:latin typeface="+mn-lt"/>
            </a:endParaRPr>
          </a:p>
        </p:txBody>
      </p:sp>
      <p:sp>
        <p:nvSpPr>
          <p:cNvPr id="3" name="TextBox 2"/>
          <p:cNvSpPr txBox="1"/>
          <p:nvPr/>
        </p:nvSpPr>
        <p:spPr>
          <a:xfrm>
            <a:off x="3974592" y="5913120"/>
            <a:ext cx="329184" cy="369332"/>
          </a:xfrm>
          <a:prstGeom prst="rect">
            <a:avLst/>
          </a:prstGeom>
          <a:noFill/>
        </p:spPr>
        <p:txBody>
          <a:bodyPr wrap="square" rtlCol="0">
            <a:spAutoFit/>
          </a:bodyPr>
          <a:lstStyle/>
          <a:p>
            <a:r>
              <a:rPr lang="en-US" b="1" dirty="0" smtClean="0"/>
              <a:t>&lt;</a:t>
            </a:r>
            <a:endParaRPr lang="en-US" b="1" dirty="0"/>
          </a:p>
        </p:txBody>
      </p:sp>
    </p:spTree>
    <p:extLst>
      <p:ext uri="{BB962C8B-B14F-4D97-AF65-F5344CB8AC3E}">
        <p14:creationId xmlns:p14="http://schemas.microsoft.com/office/powerpoint/2010/main" val="3527462681"/>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28650" y="0"/>
            <a:ext cx="7886700" cy="1325563"/>
          </a:xfrm>
        </p:spPr>
        <p:txBody>
          <a:bodyPr>
            <a:normAutofit/>
          </a:bodyPr>
          <a:lstStyle/>
          <a:p>
            <a:r>
              <a:rPr lang="en-US" sz="4200" dirty="0" smtClean="0"/>
              <a:t>Key Findings</a:t>
            </a:r>
            <a:endParaRPr lang="en-US" sz="4200" dirty="0"/>
          </a:p>
        </p:txBody>
      </p:sp>
      <p:sp>
        <p:nvSpPr>
          <p:cNvPr id="3" name="Content Placeholder 2"/>
          <p:cNvSpPr>
            <a:spLocks noGrp="1"/>
          </p:cNvSpPr>
          <p:nvPr>
            <p:ph idx="1"/>
          </p:nvPr>
        </p:nvSpPr>
        <p:spPr>
          <a:xfrm>
            <a:off x="628650" y="1573306"/>
            <a:ext cx="7886700" cy="5284694"/>
          </a:xfrm>
        </p:spPr>
        <p:txBody>
          <a:bodyPr>
            <a:normAutofit fontScale="92500" lnSpcReduction="10000"/>
          </a:bodyPr>
          <a:lstStyle/>
          <a:p>
            <a:pPr>
              <a:lnSpc>
                <a:spcPct val="120000"/>
              </a:lnSpc>
              <a:spcBef>
                <a:spcPts val="0"/>
              </a:spcBef>
              <a:spcAft>
                <a:spcPts val="600"/>
              </a:spcAft>
              <a:buClr>
                <a:schemeClr val="tx1"/>
              </a:buClr>
            </a:pPr>
            <a:r>
              <a:rPr lang="en-GB" b="1" dirty="0" smtClean="0">
                <a:solidFill>
                  <a:schemeClr val="tx2"/>
                </a:solidFill>
              </a:rPr>
              <a:t>87% </a:t>
            </a:r>
            <a:r>
              <a:rPr lang="en-GB" dirty="0"/>
              <a:t>of households have access to</a:t>
            </a:r>
            <a:r>
              <a:rPr lang="en-GB" dirty="0">
                <a:solidFill>
                  <a:schemeClr val="accent1"/>
                </a:solidFill>
              </a:rPr>
              <a:t> </a:t>
            </a:r>
            <a:r>
              <a:rPr lang="en-GB" b="1" dirty="0">
                <a:solidFill>
                  <a:schemeClr val="tx2"/>
                </a:solidFill>
              </a:rPr>
              <a:t>an improved source of drinking </a:t>
            </a:r>
            <a:r>
              <a:rPr lang="en-GB" b="1" dirty="0" smtClean="0">
                <a:solidFill>
                  <a:schemeClr val="tx2"/>
                </a:solidFill>
              </a:rPr>
              <a:t>water</a:t>
            </a:r>
            <a:r>
              <a:rPr lang="en-GB" dirty="0" smtClean="0"/>
              <a:t>. </a:t>
            </a:r>
          </a:p>
          <a:p>
            <a:pPr>
              <a:lnSpc>
                <a:spcPct val="120000"/>
              </a:lnSpc>
              <a:spcBef>
                <a:spcPts val="0"/>
              </a:spcBef>
              <a:spcAft>
                <a:spcPts val="600"/>
              </a:spcAft>
              <a:buClr>
                <a:schemeClr val="tx1"/>
              </a:buClr>
            </a:pPr>
            <a:r>
              <a:rPr lang="en-GB" b="1" dirty="0" smtClean="0">
                <a:solidFill>
                  <a:schemeClr val="tx2"/>
                </a:solidFill>
              </a:rPr>
              <a:t>52% </a:t>
            </a:r>
            <a:r>
              <a:rPr lang="en-GB" dirty="0"/>
              <a:t>of households have </a:t>
            </a:r>
            <a:r>
              <a:rPr lang="en-GB" b="1" dirty="0">
                <a:solidFill>
                  <a:schemeClr val="tx2"/>
                </a:solidFill>
              </a:rPr>
              <a:t>an improved sanitation </a:t>
            </a:r>
            <a:r>
              <a:rPr lang="en-GB" b="1" dirty="0" smtClean="0">
                <a:solidFill>
                  <a:schemeClr val="tx2"/>
                </a:solidFill>
              </a:rPr>
              <a:t>facility</a:t>
            </a:r>
            <a:r>
              <a:rPr lang="en-GB" dirty="0" smtClean="0"/>
              <a:t>.</a:t>
            </a:r>
            <a:endParaRPr lang="en-GB" dirty="0"/>
          </a:p>
          <a:p>
            <a:pPr>
              <a:lnSpc>
                <a:spcPct val="120000"/>
              </a:lnSpc>
              <a:spcBef>
                <a:spcPts val="0"/>
              </a:spcBef>
              <a:spcAft>
                <a:spcPts val="600"/>
              </a:spcAft>
              <a:buClr>
                <a:schemeClr val="tx1"/>
              </a:buClr>
            </a:pPr>
            <a:r>
              <a:rPr lang="en-GB" b="1" dirty="0" smtClean="0">
                <a:solidFill>
                  <a:schemeClr val="tx2"/>
                </a:solidFill>
              </a:rPr>
              <a:t>11% </a:t>
            </a:r>
            <a:r>
              <a:rPr lang="en-GB" dirty="0"/>
              <a:t>of households have </a:t>
            </a:r>
            <a:r>
              <a:rPr lang="en-GB" b="1" dirty="0" smtClean="0">
                <a:solidFill>
                  <a:schemeClr val="tx2"/>
                </a:solidFill>
              </a:rPr>
              <a:t>electricity</a:t>
            </a:r>
            <a:r>
              <a:rPr lang="en-GB" dirty="0"/>
              <a:t>.</a:t>
            </a:r>
          </a:p>
          <a:p>
            <a:pPr>
              <a:lnSpc>
                <a:spcPct val="120000"/>
              </a:lnSpc>
              <a:spcBef>
                <a:spcPts val="0"/>
              </a:spcBef>
              <a:spcAft>
                <a:spcPts val="600"/>
              </a:spcAft>
              <a:buClr>
                <a:schemeClr val="tx1"/>
              </a:buClr>
            </a:pPr>
            <a:r>
              <a:rPr lang="en-GB" b="1" dirty="0" smtClean="0">
                <a:solidFill>
                  <a:schemeClr val="tx2"/>
                </a:solidFill>
              </a:rPr>
              <a:t>12% </a:t>
            </a:r>
            <a:r>
              <a:rPr lang="en-GB" dirty="0"/>
              <a:t>of women and</a:t>
            </a:r>
            <a:r>
              <a:rPr lang="en-GB" dirty="0">
                <a:solidFill>
                  <a:schemeClr val="tx2"/>
                </a:solidFill>
              </a:rPr>
              <a:t> </a:t>
            </a:r>
            <a:r>
              <a:rPr lang="en-GB" b="1" dirty="0" smtClean="0">
                <a:solidFill>
                  <a:schemeClr val="tx2"/>
                </a:solidFill>
              </a:rPr>
              <a:t>5%</a:t>
            </a:r>
            <a:r>
              <a:rPr lang="en-GB" dirty="0" smtClean="0">
                <a:solidFill>
                  <a:schemeClr val="tx2"/>
                </a:solidFill>
              </a:rPr>
              <a:t> </a:t>
            </a:r>
            <a:r>
              <a:rPr lang="en-GB" dirty="0"/>
              <a:t>of men have </a:t>
            </a:r>
            <a:r>
              <a:rPr lang="en-GB" b="1" dirty="0">
                <a:solidFill>
                  <a:schemeClr val="tx2"/>
                </a:solidFill>
              </a:rPr>
              <a:t>never attended </a:t>
            </a:r>
            <a:r>
              <a:rPr lang="en-GB" b="1" dirty="0" smtClean="0">
                <a:solidFill>
                  <a:schemeClr val="tx2"/>
                </a:solidFill>
              </a:rPr>
              <a:t>school</a:t>
            </a:r>
            <a:r>
              <a:rPr lang="en-GB" dirty="0"/>
              <a:t>.</a:t>
            </a:r>
          </a:p>
          <a:p>
            <a:pPr>
              <a:lnSpc>
                <a:spcPct val="120000"/>
              </a:lnSpc>
              <a:spcBef>
                <a:spcPts val="0"/>
              </a:spcBef>
              <a:spcAft>
                <a:spcPts val="600"/>
              </a:spcAft>
              <a:buClr>
                <a:schemeClr val="tx1"/>
              </a:buClr>
            </a:pPr>
            <a:r>
              <a:rPr lang="en-GB" b="1" dirty="0" smtClean="0">
                <a:solidFill>
                  <a:schemeClr val="tx2"/>
                </a:solidFill>
              </a:rPr>
              <a:t>63% </a:t>
            </a:r>
            <a:r>
              <a:rPr lang="en-GB" dirty="0"/>
              <a:t>of women and </a:t>
            </a:r>
            <a:r>
              <a:rPr lang="en-GB" b="1" dirty="0" smtClean="0">
                <a:solidFill>
                  <a:schemeClr val="tx2"/>
                </a:solidFill>
              </a:rPr>
              <a:t>81%</a:t>
            </a:r>
            <a:r>
              <a:rPr lang="en-GB" dirty="0" smtClean="0">
                <a:solidFill>
                  <a:schemeClr val="tx2"/>
                </a:solidFill>
              </a:rPr>
              <a:t> </a:t>
            </a:r>
            <a:r>
              <a:rPr lang="en-GB" dirty="0"/>
              <a:t>of men </a:t>
            </a:r>
            <a:r>
              <a:rPr lang="en-GB" b="1" dirty="0">
                <a:solidFill>
                  <a:schemeClr val="tx2"/>
                </a:solidFill>
              </a:rPr>
              <a:t>worked in the past 7 </a:t>
            </a:r>
            <a:r>
              <a:rPr lang="en-GB" b="1" dirty="0" smtClean="0">
                <a:solidFill>
                  <a:schemeClr val="tx2"/>
                </a:solidFill>
              </a:rPr>
              <a:t>days</a:t>
            </a:r>
            <a:r>
              <a:rPr lang="en-GB" dirty="0" smtClean="0"/>
              <a:t>.</a:t>
            </a:r>
          </a:p>
          <a:p>
            <a:pPr marL="0" indent="0">
              <a:lnSpc>
                <a:spcPct val="120000"/>
              </a:lnSpc>
              <a:spcBef>
                <a:spcPts val="0"/>
              </a:spcBef>
              <a:spcAft>
                <a:spcPts val="600"/>
              </a:spcAft>
              <a:buClr>
                <a:schemeClr val="tx1"/>
              </a:buClr>
              <a:buNone/>
            </a:pPr>
            <a:endParaRPr lang="en-GB" b="1" dirty="0">
              <a:solidFill>
                <a:schemeClr val="accent1"/>
              </a:solidFill>
            </a:endParaRPr>
          </a:p>
        </p:txBody>
      </p:sp>
    </p:spTree>
    <p:extLst>
      <p:ext uri="{BB962C8B-B14F-4D97-AF65-F5344CB8AC3E}">
        <p14:creationId xmlns:p14="http://schemas.microsoft.com/office/powerpoint/2010/main" val="3242123022"/>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0" y="269842"/>
            <a:ext cx="9144000" cy="769441"/>
          </a:xfrm>
          <a:prstGeom prst="rect">
            <a:avLst/>
          </a:prstGeom>
          <a:noFill/>
        </p:spPr>
        <p:txBody>
          <a:bodyPr wrap="square" rtlCol="0">
            <a:spAutoFit/>
          </a:bodyPr>
          <a:lstStyle/>
          <a:p>
            <a:pPr algn="ctr"/>
            <a:r>
              <a:rPr lang="en-US" sz="4400" b="1" dirty="0" smtClean="0">
                <a:solidFill>
                  <a:schemeClr val="bg1"/>
                </a:solidFill>
                <a:latin typeface="Calibri" pitchFamily="34" charset="0"/>
              </a:rPr>
              <a:t>Fertility</a:t>
            </a:r>
            <a:endParaRPr lang="en-US" sz="4400" b="1" dirty="0">
              <a:solidFill>
                <a:schemeClr val="bg1"/>
              </a:solidFill>
              <a:latin typeface="Calibri" pitchFamily="34" charset="0"/>
            </a:endParaRPr>
          </a:p>
        </p:txBody>
      </p:sp>
      <p:sp>
        <p:nvSpPr>
          <p:cNvPr id="5" name="TextBox 4"/>
          <p:cNvSpPr txBox="1"/>
          <p:nvPr/>
        </p:nvSpPr>
        <p:spPr>
          <a:xfrm>
            <a:off x="6490253" y="1554344"/>
            <a:ext cx="2653747" cy="923330"/>
          </a:xfrm>
          <a:prstGeom prst="rect">
            <a:avLst/>
          </a:prstGeom>
          <a:noFill/>
        </p:spPr>
        <p:txBody>
          <a:bodyPr wrap="square" rtlCol="0">
            <a:spAutoFit/>
          </a:bodyPr>
          <a:lstStyle/>
          <a:p>
            <a:pPr algn="ctr"/>
            <a:r>
              <a:rPr lang="en-US" b="1" i="1" dirty="0" smtClean="0">
                <a:solidFill>
                  <a:schemeClr val="bg1"/>
                </a:solidFill>
              </a:rPr>
              <a:t>Follow along on Twitter!</a:t>
            </a:r>
            <a:br>
              <a:rPr lang="en-US" b="1" i="1" dirty="0" smtClean="0">
                <a:solidFill>
                  <a:schemeClr val="bg1"/>
                </a:solidFill>
              </a:rPr>
            </a:br>
            <a:r>
              <a:rPr lang="en-US" b="1" i="1" dirty="0" smtClean="0">
                <a:solidFill>
                  <a:schemeClr val="bg1"/>
                </a:solidFill>
              </a:rPr>
              <a:t>#</a:t>
            </a:r>
            <a:r>
              <a:rPr lang="en-US" b="1" i="1" dirty="0" err="1" smtClean="0">
                <a:solidFill>
                  <a:schemeClr val="bg1"/>
                </a:solidFill>
              </a:rPr>
              <a:t>MalawiDHS</a:t>
            </a:r>
            <a:r>
              <a:rPr lang="en-US" b="1" i="1" dirty="0" smtClean="0">
                <a:solidFill>
                  <a:schemeClr val="bg1"/>
                </a:solidFill>
              </a:rPr>
              <a:t/>
            </a:r>
            <a:br>
              <a:rPr lang="en-US" b="1" i="1" dirty="0" smtClean="0">
                <a:solidFill>
                  <a:schemeClr val="bg1"/>
                </a:solidFill>
              </a:rPr>
            </a:br>
            <a:r>
              <a:rPr lang="en-US" b="1" i="1" dirty="0" smtClean="0">
                <a:solidFill>
                  <a:schemeClr val="bg1"/>
                </a:solidFill>
              </a:rPr>
              <a:t>@DHSprogram</a:t>
            </a:r>
            <a:endParaRPr lang="en-US" b="1" i="1" dirty="0">
              <a:solidFill>
                <a:schemeClr val="bg1"/>
              </a:solidFill>
            </a:endParaRPr>
          </a:p>
        </p:txBody>
      </p:sp>
    </p:spTree>
    <p:extLst>
      <p:ext uri="{BB962C8B-B14F-4D97-AF65-F5344CB8AC3E}">
        <p14:creationId xmlns:p14="http://schemas.microsoft.com/office/powerpoint/2010/main" val="2427467181"/>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2"/>
          <p:cNvSpPr txBox="1">
            <a:spLocks/>
          </p:cNvSpPr>
          <p:nvPr/>
        </p:nvSpPr>
        <p:spPr>
          <a:xfrm>
            <a:off x="252919" y="1971542"/>
            <a:ext cx="3995774" cy="2679972"/>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spcBef>
                <a:spcPts val="0"/>
              </a:spcBef>
              <a:spcAft>
                <a:spcPts val="600"/>
              </a:spcAft>
              <a:buClr>
                <a:schemeClr val="tx1"/>
              </a:buClr>
            </a:pPr>
            <a:r>
              <a:rPr lang="en-GB" sz="2800" b="1" dirty="0" smtClean="0">
                <a:solidFill>
                  <a:schemeClr val="tx2"/>
                </a:solidFill>
              </a:rPr>
              <a:t>Levels, trends, and differentials</a:t>
            </a:r>
          </a:p>
          <a:p>
            <a:pPr>
              <a:lnSpc>
                <a:spcPct val="110000"/>
              </a:lnSpc>
              <a:spcBef>
                <a:spcPts val="0"/>
              </a:spcBef>
              <a:spcAft>
                <a:spcPts val="600"/>
              </a:spcAft>
              <a:buClr>
                <a:schemeClr val="tx1"/>
              </a:buClr>
            </a:pPr>
            <a:r>
              <a:rPr lang="en-GB" sz="2800" dirty="0" smtClean="0"/>
              <a:t>Determinants of fertility</a:t>
            </a:r>
          </a:p>
          <a:p>
            <a:pPr>
              <a:lnSpc>
                <a:spcPct val="110000"/>
              </a:lnSpc>
              <a:spcBef>
                <a:spcPts val="0"/>
              </a:spcBef>
              <a:spcAft>
                <a:spcPts val="600"/>
              </a:spcAft>
              <a:buClr>
                <a:schemeClr val="tx1"/>
              </a:buClr>
            </a:pPr>
            <a:r>
              <a:rPr lang="en-GB" sz="2800" dirty="0" smtClean="0"/>
              <a:t>Fertility preferences and ideal family size</a:t>
            </a:r>
          </a:p>
        </p:txBody>
      </p:sp>
    </p:spTree>
    <p:extLst>
      <p:ext uri="{BB962C8B-B14F-4D97-AF65-F5344CB8AC3E}">
        <p14:creationId xmlns:p14="http://schemas.microsoft.com/office/powerpoint/2010/main" val="3882225728"/>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914400" y="0"/>
            <a:ext cx="7315200" cy="6247864"/>
          </a:xfrm>
          <a:prstGeom prst="rect">
            <a:avLst/>
          </a:prstGeom>
          <a:noFill/>
        </p:spPr>
        <p:txBody>
          <a:bodyPr wrap="square">
            <a:spAutoFit/>
          </a:bodyPr>
          <a:lstStyle/>
          <a:p>
            <a:r>
              <a:rPr lang="en-US" sz="40000" dirty="0" smtClean="0">
                <a:solidFill>
                  <a:schemeClr val="accent1">
                    <a:lumMod val="60000"/>
                    <a:lumOff val="40000"/>
                  </a:schemeClr>
                </a:solidFill>
              </a:rPr>
              <a:t>4.4</a:t>
            </a:r>
            <a:endParaRPr lang="en-US" sz="40000" dirty="0">
              <a:solidFill>
                <a:schemeClr val="accent1">
                  <a:lumMod val="60000"/>
                  <a:lumOff val="40000"/>
                </a:schemeClr>
              </a:solidFill>
            </a:endParaRPr>
          </a:p>
        </p:txBody>
      </p:sp>
      <p:sp>
        <p:nvSpPr>
          <p:cNvPr id="3" name="Content Placeholder 2"/>
          <p:cNvSpPr>
            <a:spLocks noGrp="1"/>
          </p:cNvSpPr>
          <p:nvPr>
            <p:ph idx="1"/>
          </p:nvPr>
        </p:nvSpPr>
        <p:spPr>
          <a:xfrm>
            <a:off x="496388" y="1593670"/>
            <a:ext cx="8112035" cy="3317964"/>
          </a:xfrm>
        </p:spPr>
        <p:txBody>
          <a:bodyPr>
            <a:normAutofit/>
          </a:bodyPr>
          <a:lstStyle/>
          <a:p>
            <a:pPr marL="0" indent="0" algn="ctr">
              <a:lnSpc>
                <a:spcPct val="100000"/>
              </a:lnSpc>
              <a:spcBef>
                <a:spcPts val="0"/>
              </a:spcBef>
              <a:spcAft>
                <a:spcPts val="600"/>
              </a:spcAft>
              <a:buNone/>
            </a:pPr>
            <a:r>
              <a:rPr lang="en-GB" sz="4800" dirty="0" smtClean="0"/>
              <a:t>At current fertility levels, </a:t>
            </a:r>
            <a:br>
              <a:rPr lang="en-GB" sz="4800" dirty="0" smtClean="0"/>
            </a:br>
            <a:r>
              <a:rPr lang="en-GB" sz="4800" dirty="0" smtClean="0"/>
              <a:t>a woman in Malawi will have </a:t>
            </a:r>
            <a:br>
              <a:rPr lang="en-GB" sz="4800" dirty="0" smtClean="0"/>
            </a:br>
            <a:r>
              <a:rPr lang="en-GB" sz="4800" dirty="0" smtClean="0"/>
              <a:t>an average of 4.4 children in her lifetime.</a:t>
            </a:r>
            <a:endParaRPr lang="en-GB" sz="4800" dirty="0"/>
          </a:p>
        </p:txBody>
      </p:sp>
    </p:spTree>
    <p:extLst>
      <p:ext uri="{BB962C8B-B14F-4D97-AF65-F5344CB8AC3E}">
        <p14:creationId xmlns:p14="http://schemas.microsoft.com/office/powerpoint/2010/main" val="1607932121"/>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Fertility Differentials</a:t>
            </a:r>
            <a:endParaRPr lang="en-US" sz="4200" dirty="0"/>
          </a:p>
        </p:txBody>
      </p:sp>
      <p:graphicFrame>
        <p:nvGraphicFramePr>
          <p:cNvPr id="11" name="Content Placeholder 10"/>
          <p:cNvGraphicFramePr>
            <a:graphicFrameLocks noGrp="1"/>
          </p:cNvGraphicFramePr>
          <p:nvPr>
            <p:ph idx="1"/>
            <p:extLst/>
          </p:nvPr>
        </p:nvGraphicFramePr>
        <p:xfrm>
          <a:off x="628650" y="1568360"/>
          <a:ext cx="7886700" cy="5289639"/>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187360"/>
            <a:ext cx="9144000" cy="381000"/>
          </a:xfrm>
          <a:prstGeom prst="rect">
            <a:avLst/>
          </a:prstGeom>
          <a:noFill/>
        </p:spPr>
        <p:txBody>
          <a:bodyPr wrap="square" rtlCol="0">
            <a:spAutoFit/>
          </a:bodyPr>
          <a:lstStyle/>
          <a:p>
            <a:pPr algn="ctr"/>
            <a:r>
              <a:rPr lang="en-US" i="1" dirty="0" smtClean="0">
                <a:latin typeface="+mn-lt"/>
              </a:rPr>
              <a:t>Births per woman for the 3-year period before the survey</a:t>
            </a:r>
            <a:endParaRPr lang="en-US" i="1" dirty="0">
              <a:latin typeface="+mn-lt"/>
            </a:endParaRPr>
          </a:p>
        </p:txBody>
      </p:sp>
    </p:spTree>
    <p:extLst>
      <p:ext uri="{BB962C8B-B14F-4D97-AF65-F5344CB8AC3E}">
        <p14:creationId xmlns:p14="http://schemas.microsoft.com/office/powerpoint/2010/main" val="4020966269"/>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Fertility by Education</a:t>
            </a:r>
            <a:endParaRPr lang="en-US" sz="4200" dirty="0"/>
          </a:p>
        </p:txBody>
      </p:sp>
      <p:graphicFrame>
        <p:nvGraphicFramePr>
          <p:cNvPr id="11" name="Content Placeholder 10"/>
          <p:cNvGraphicFramePr>
            <a:graphicFrameLocks noGrp="1"/>
          </p:cNvGraphicFramePr>
          <p:nvPr>
            <p:ph idx="1"/>
            <p:extLst/>
          </p:nvPr>
        </p:nvGraphicFramePr>
        <p:xfrm>
          <a:off x="628650" y="1568360"/>
          <a:ext cx="7886700" cy="5289639"/>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187360"/>
            <a:ext cx="9144000" cy="381000"/>
          </a:xfrm>
          <a:prstGeom prst="rect">
            <a:avLst/>
          </a:prstGeom>
          <a:noFill/>
        </p:spPr>
        <p:txBody>
          <a:bodyPr wrap="square" rtlCol="0">
            <a:spAutoFit/>
          </a:bodyPr>
          <a:lstStyle/>
          <a:p>
            <a:pPr algn="ctr"/>
            <a:r>
              <a:rPr lang="en-US" i="1" dirty="0" smtClean="0">
                <a:latin typeface="+mn-lt"/>
              </a:rPr>
              <a:t>Births per woman for the 3-year period before the survey</a:t>
            </a:r>
            <a:endParaRPr lang="en-US" i="1" dirty="0">
              <a:latin typeface="+mn-lt"/>
            </a:endParaRPr>
          </a:p>
        </p:txBody>
      </p:sp>
    </p:spTree>
    <p:extLst>
      <p:ext uri="{BB962C8B-B14F-4D97-AF65-F5344CB8AC3E}">
        <p14:creationId xmlns:p14="http://schemas.microsoft.com/office/powerpoint/2010/main" val="577403429"/>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Fertility by Wealth</a:t>
            </a:r>
            <a:endParaRPr lang="en-US" sz="4200" dirty="0"/>
          </a:p>
        </p:txBody>
      </p:sp>
      <p:graphicFrame>
        <p:nvGraphicFramePr>
          <p:cNvPr id="11" name="Content Placeholder 10"/>
          <p:cNvGraphicFramePr>
            <a:graphicFrameLocks noGrp="1"/>
          </p:cNvGraphicFramePr>
          <p:nvPr>
            <p:ph idx="1"/>
            <p:extLst/>
          </p:nvPr>
        </p:nvGraphicFramePr>
        <p:xfrm>
          <a:off x="628650" y="1568360"/>
          <a:ext cx="7886700" cy="4635538"/>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187360"/>
            <a:ext cx="9144000" cy="381000"/>
          </a:xfrm>
          <a:prstGeom prst="rect">
            <a:avLst/>
          </a:prstGeom>
          <a:noFill/>
        </p:spPr>
        <p:txBody>
          <a:bodyPr wrap="square" rtlCol="0">
            <a:spAutoFit/>
          </a:bodyPr>
          <a:lstStyle/>
          <a:p>
            <a:pPr algn="ctr"/>
            <a:r>
              <a:rPr lang="en-US" i="1" dirty="0" smtClean="0">
                <a:latin typeface="+mn-lt"/>
              </a:rPr>
              <a:t>Births per woman for the 3-year period before the survey</a:t>
            </a:r>
            <a:endParaRPr lang="en-US" i="1" dirty="0">
              <a:latin typeface="+mn-lt"/>
            </a:endParaRPr>
          </a:p>
        </p:txBody>
      </p:sp>
      <p:sp>
        <p:nvSpPr>
          <p:cNvPr id="6" name="TextBox 5"/>
          <p:cNvSpPr txBox="1"/>
          <p:nvPr/>
        </p:nvSpPr>
        <p:spPr>
          <a:xfrm>
            <a:off x="1066800" y="6199643"/>
            <a:ext cx="1981200" cy="646331"/>
          </a:xfrm>
          <a:prstGeom prst="rect">
            <a:avLst/>
          </a:prstGeom>
          <a:noFill/>
        </p:spPr>
        <p:txBody>
          <a:bodyPr wrap="square" rtlCol="0">
            <a:spAutoFit/>
          </a:bodyPr>
          <a:lstStyle/>
          <a:p>
            <a:pPr algn="ctr"/>
            <a:r>
              <a:rPr lang="en-US" dirty="0" smtClean="0"/>
              <a:t>Poorest households</a:t>
            </a:r>
            <a:endParaRPr lang="en-US" dirty="0"/>
          </a:p>
        </p:txBody>
      </p:sp>
      <p:sp>
        <p:nvSpPr>
          <p:cNvPr id="7" name="TextBox 6"/>
          <p:cNvSpPr txBox="1"/>
          <p:nvPr/>
        </p:nvSpPr>
        <p:spPr>
          <a:xfrm>
            <a:off x="6019800" y="6199643"/>
            <a:ext cx="1981200" cy="646331"/>
          </a:xfrm>
          <a:prstGeom prst="rect">
            <a:avLst/>
          </a:prstGeom>
          <a:noFill/>
        </p:spPr>
        <p:txBody>
          <a:bodyPr wrap="square" rtlCol="0">
            <a:spAutoFit/>
          </a:bodyPr>
          <a:lstStyle/>
          <a:p>
            <a:pPr algn="ctr"/>
            <a:r>
              <a:rPr lang="en-US" dirty="0" smtClean="0"/>
              <a:t>Wealthiest households</a:t>
            </a:r>
            <a:endParaRPr lang="en-US" dirty="0"/>
          </a:p>
        </p:txBody>
      </p:sp>
      <p:sp>
        <p:nvSpPr>
          <p:cNvPr id="8" name="Notched Right Arrow 7"/>
          <p:cNvSpPr/>
          <p:nvPr/>
        </p:nvSpPr>
        <p:spPr>
          <a:xfrm>
            <a:off x="2895600" y="6388773"/>
            <a:ext cx="3352800" cy="268069"/>
          </a:xfrm>
          <a:prstGeom prst="notchedRightArrow">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3449696829"/>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The Survey</a:t>
            </a:r>
            <a:endParaRPr lang="en-US" sz="4200" dirty="0"/>
          </a:p>
        </p:txBody>
      </p:sp>
      <p:sp>
        <p:nvSpPr>
          <p:cNvPr id="3" name="Content Placeholder 2"/>
          <p:cNvSpPr>
            <a:spLocks noGrp="1"/>
          </p:cNvSpPr>
          <p:nvPr>
            <p:ph idx="1"/>
          </p:nvPr>
        </p:nvSpPr>
        <p:spPr>
          <a:xfrm>
            <a:off x="628650" y="1578429"/>
            <a:ext cx="7886700" cy="5279571"/>
          </a:xfrm>
        </p:spPr>
        <p:txBody>
          <a:bodyPr/>
          <a:lstStyle/>
          <a:p>
            <a:pPr>
              <a:lnSpc>
                <a:spcPct val="100000"/>
              </a:lnSpc>
              <a:spcBef>
                <a:spcPts val="0"/>
              </a:spcBef>
              <a:spcAft>
                <a:spcPts val="600"/>
              </a:spcAft>
            </a:pPr>
            <a:r>
              <a:rPr lang="en-GB" dirty="0" smtClean="0"/>
              <a:t>The 2015-16 MDHS is the 5</a:t>
            </a:r>
            <a:r>
              <a:rPr lang="en-GB" baseline="30000" dirty="0" smtClean="0"/>
              <a:t>th</a:t>
            </a:r>
            <a:r>
              <a:rPr lang="en-GB" dirty="0" smtClean="0"/>
              <a:t> Demographic and Health Survey conducted in Malawi since 1992 as part of The DHS Program.</a:t>
            </a:r>
          </a:p>
          <a:p>
            <a:pPr>
              <a:lnSpc>
                <a:spcPct val="100000"/>
              </a:lnSpc>
              <a:spcBef>
                <a:spcPts val="0"/>
              </a:spcBef>
              <a:spcAft>
                <a:spcPts val="600"/>
              </a:spcAft>
            </a:pPr>
            <a:r>
              <a:rPr lang="en-GB" dirty="0" smtClean="0"/>
              <a:t>It is designed to provide estimates at the national and regional levels, urban and rural areas, and for each of the 28 districts.</a:t>
            </a:r>
            <a:endParaRPr lang="en-GB" dirty="0"/>
          </a:p>
        </p:txBody>
      </p:sp>
    </p:spTree>
    <p:extLst>
      <p:ext uri="{BB962C8B-B14F-4D97-AF65-F5344CB8AC3E}">
        <p14:creationId xmlns:p14="http://schemas.microsoft.com/office/powerpoint/2010/main" val="3557988782"/>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4489603" cy="1325563"/>
          </a:xfrm>
        </p:spPr>
        <p:txBody>
          <a:bodyPr>
            <a:normAutofit/>
          </a:bodyPr>
          <a:lstStyle/>
          <a:p>
            <a:r>
              <a:rPr lang="en-US" sz="4200" dirty="0" smtClean="0"/>
              <a:t>Fertility by District</a:t>
            </a:r>
            <a:endParaRPr lang="en-US" sz="4200" dirty="0"/>
          </a:p>
        </p:txBody>
      </p:sp>
      <p:sp>
        <p:nvSpPr>
          <p:cNvPr id="7" name="Freeform 5"/>
          <p:cNvSpPr>
            <a:spLocks/>
          </p:cNvSpPr>
          <p:nvPr/>
        </p:nvSpPr>
        <p:spPr bwMode="auto">
          <a:xfrm>
            <a:off x="6401357" y="4699097"/>
            <a:ext cx="416624" cy="509417"/>
          </a:xfrm>
          <a:custGeom>
            <a:avLst/>
            <a:gdLst>
              <a:gd name="T0" fmla="*/ 185 w 220"/>
              <a:gd name="T1" fmla="*/ 23 h 269"/>
              <a:gd name="T2" fmla="*/ 199 w 220"/>
              <a:gd name="T3" fmla="*/ 24 h 269"/>
              <a:gd name="T4" fmla="*/ 211 w 220"/>
              <a:gd name="T5" fmla="*/ 21 h 269"/>
              <a:gd name="T6" fmla="*/ 213 w 220"/>
              <a:gd name="T7" fmla="*/ 33 h 269"/>
              <a:gd name="T8" fmla="*/ 216 w 220"/>
              <a:gd name="T9" fmla="*/ 47 h 269"/>
              <a:gd name="T10" fmla="*/ 218 w 220"/>
              <a:gd name="T11" fmla="*/ 59 h 269"/>
              <a:gd name="T12" fmla="*/ 215 w 220"/>
              <a:gd name="T13" fmla="*/ 66 h 269"/>
              <a:gd name="T14" fmla="*/ 215 w 220"/>
              <a:gd name="T15" fmla="*/ 83 h 269"/>
              <a:gd name="T16" fmla="*/ 210 w 220"/>
              <a:gd name="T17" fmla="*/ 95 h 269"/>
              <a:gd name="T18" fmla="*/ 203 w 220"/>
              <a:gd name="T19" fmla="*/ 107 h 269"/>
              <a:gd name="T20" fmla="*/ 194 w 220"/>
              <a:gd name="T21" fmla="*/ 116 h 269"/>
              <a:gd name="T22" fmla="*/ 189 w 220"/>
              <a:gd name="T23" fmla="*/ 128 h 269"/>
              <a:gd name="T24" fmla="*/ 184 w 220"/>
              <a:gd name="T25" fmla="*/ 140 h 269"/>
              <a:gd name="T26" fmla="*/ 179 w 220"/>
              <a:gd name="T27" fmla="*/ 152 h 269"/>
              <a:gd name="T28" fmla="*/ 177 w 220"/>
              <a:gd name="T29" fmla="*/ 167 h 269"/>
              <a:gd name="T30" fmla="*/ 170 w 220"/>
              <a:gd name="T31" fmla="*/ 179 h 269"/>
              <a:gd name="T32" fmla="*/ 167 w 220"/>
              <a:gd name="T33" fmla="*/ 190 h 269"/>
              <a:gd name="T34" fmla="*/ 161 w 220"/>
              <a:gd name="T35" fmla="*/ 202 h 269"/>
              <a:gd name="T36" fmla="*/ 156 w 220"/>
              <a:gd name="T37" fmla="*/ 216 h 269"/>
              <a:gd name="T38" fmla="*/ 149 w 220"/>
              <a:gd name="T39" fmla="*/ 226 h 269"/>
              <a:gd name="T40" fmla="*/ 141 w 220"/>
              <a:gd name="T41" fmla="*/ 234 h 269"/>
              <a:gd name="T42" fmla="*/ 132 w 220"/>
              <a:gd name="T43" fmla="*/ 243 h 269"/>
              <a:gd name="T44" fmla="*/ 129 w 220"/>
              <a:gd name="T45" fmla="*/ 252 h 269"/>
              <a:gd name="T46" fmla="*/ 120 w 220"/>
              <a:gd name="T47" fmla="*/ 260 h 269"/>
              <a:gd name="T48" fmla="*/ 113 w 220"/>
              <a:gd name="T49" fmla="*/ 260 h 269"/>
              <a:gd name="T50" fmla="*/ 103 w 220"/>
              <a:gd name="T51" fmla="*/ 265 h 269"/>
              <a:gd name="T52" fmla="*/ 87 w 220"/>
              <a:gd name="T53" fmla="*/ 267 h 269"/>
              <a:gd name="T54" fmla="*/ 70 w 220"/>
              <a:gd name="T55" fmla="*/ 267 h 269"/>
              <a:gd name="T56" fmla="*/ 53 w 220"/>
              <a:gd name="T57" fmla="*/ 267 h 269"/>
              <a:gd name="T58" fmla="*/ 36 w 220"/>
              <a:gd name="T59" fmla="*/ 267 h 269"/>
              <a:gd name="T60" fmla="*/ 18 w 220"/>
              <a:gd name="T61" fmla="*/ 267 h 269"/>
              <a:gd name="T62" fmla="*/ 1 w 220"/>
              <a:gd name="T63" fmla="*/ 269 h 269"/>
              <a:gd name="T64" fmla="*/ 5 w 220"/>
              <a:gd name="T65" fmla="*/ 262 h 269"/>
              <a:gd name="T66" fmla="*/ 6 w 220"/>
              <a:gd name="T67" fmla="*/ 253 h 269"/>
              <a:gd name="T68" fmla="*/ 8 w 220"/>
              <a:gd name="T69" fmla="*/ 241 h 269"/>
              <a:gd name="T70" fmla="*/ 10 w 220"/>
              <a:gd name="T71" fmla="*/ 233 h 269"/>
              <a:gd name="T72" fmla="*/ 12 w 220"/>
              <a:gd name="T73" fmla="*/ 226 h 269"/>
              <a:gd name="T74" fmla="*/ 15 w 220"/>
              <a:gd name="T75" fmla="*/ 216 h 269"/>
              <a:gd name="T76" fmla="*/ 18 w 220"/>
              <a:gd name="T77" fmla="*/ 202 h 269"/>
              <a:gd name="T78" fmla="*/ 24 w 220"/>
              <a:gd name="T79" fmla="*/ 190 h 269"/>
              <a:gd name="T80" fmla="*/ 27 w 220"/>
              <a:gd name="T81" fmla="*/ 176 h 269"/>
              <a:gd name="T82" fmla="*/ 31 w 220"/>
              <a:gd name="T83" fmla="*/ 160 h 269"/>
              <a:gd name="T84" fmla="*/ 34 w 220"/>
              <a:gd name="T85" fmla="*/ 145 h 269"/>
              <a:gd name="T86" fmla="*/ 39 w 220"/>
              <a:gd name="T87" fmla="*/ 131 h 269"/>
              <a:gd name="T88" fmla="*/ 43 w 220"/>
              <a:gd name="T89" fmla="*/ 117 h 269"/>
              <a:gd name="T90" fmla="*/ 37 w 220"/>
              <a:gd name="T91" fmla="*/ 104 h 269"/>
              <a:gd name="T92" fmla="*/ 39 w 220"/>
              <a:gd name="T93" fmla="*/ 92 h 269"/>
              <a:gd name="T94" fmla="*/ 46 w 220"/>
              <a:gd name="T95" fmla="*/ 81 h 269"/>
              <a:gd name="T96" fmla="*/ 53 w 220"/>
              <a:gd name="T97" fmla="*/ 67 h 269"/>
              <a:gd name="T98" fmla="*/ 58 w 220"/>
              <a:gd name="T99" fmla="*/ 52 h 269"/>
              <a:gd name="T100" fmla="*/ 67 w 220"/>
              <a:gd name="T101" fmla="*/ 61 h 269"/>
              <a:gd name="T102" fmla="*/ 67 w 220"/>
              <a:gd name="T103" fmla="*/ 50 h 269"/>
              <a:gd name="T104" fmla="*/ 67 w 220"/>
              <a:gd name="T105" fmla="*/ 40 h 269"/>
              <a:gd name="T106" fmla="*/ 74 w 220"/>
              <a:gd name="T107" fmla="*/ 30 h 269"/>
              <a:gd name="T108" fmla="*/ 75 w 220"/>
              <a:gd name="T109" fmla="*/ 18 h 269"/>
              <a:gd name="T110" fmla="*/ 92 w 220"/>
              <a:gd name="T111" fmla="*/ 18 h 269"/>
              <a:gd name="T112" fmla="*/ 110 w 220"/>
              <a:gd name="T113" fmla="*/ 16 h 269"/>
              <a:gd name="T114" fmla="*/ 127 w 220"/>
              <a:gd name="T115" fmla="*/ 16 h 269"/>
              <a:gd name="T116" fmla="*/ 144 w 220"/>
              <a:gd name="T117" fmla="*/ 16 h 269"/>
              <a:gd name="T118" fmla="*/ 156 w 220"/>
              <a:gd name="T119" fmla="*/ 11 h 269"/>
              <a:gd name="T120" fmla="*/ 167 w 220"/>
              <a:gd name="T121" fmla="*/ 0 h 269"/>
              <a:gd name="T122" fmla="*/ 175 w 220"/>
              <a:gd name="T123" fmla="*/ 11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0" h="269">
                <a:moveTo>
                  <a:pt x="179" y="14"/>
                </a:moveTo>
                <a:lnTo>
                  <a:pt x="179" y="16"/>
                </a:lnTo>
                <a:lnTo>
                  <a:pt x="180" y="16"/>
                </a:lnTo>
                <a:lnTo>
                  <a:pt x="180" y="18"/>
                </a:lnTo>
                <a:lnTo>
                  <a:pt x="180" y="19"/>
                </a:lnTo>
                <a:lnTo>
                  <a:pt x="182" y="19"/>
                </a:lnTo>
                <a:lnTo>
                  <a:pt x="182" y="21"/>
                </a:lnTo>
                <a:lnTo>
                  <a:pt x="184" y="21"/>
                </a:lnTo>
                <a:lnTo>
                  <a:pt x="184" y="23"/>
                </a:lnTo>
                <a:lnTo>
                  <a:pt x="185" y="23"/>
                </a:lnTo>
                <a:lnTo>
                  <a:pt x="185" y="24"/>
                </a:lnTo>
                <a:lnTo>
                  <a:pt x="187" y="24"/>
                </a:lnTo>
                <a:lnTo>
                  <a:pt x="187" y="26"/>
                </a:lnTo>
                <a:lnTo>
                  <a:pt x="189" y="26"/>
                </a:lnTo>
                <a:lnTo>
                  <a:pt x="191" y="26"/>
                </a:lnTo>
                <a:lnTo>
                  <a:pt x="192" y="26"/>
                </a:lnTo>
                <a:lnTo>
                  <a:pt x="194" y="26"/>
                </a:lnTo>
                <a:lnTo>
                  <a:pt x="196" y="26"/>
                </a:lnTo>
                <a:lnTo>
                  <a:pt x="197" y="24"/>
                </a:lnTo>
                <a:lnTo>
                  <a:pt x="199" y="24"/>
                </a:lnTo>
                <a:lnTo>
                  <a:pt x="201" y="24"/>
                </a:lnTo>
                <a:lnTo>
                  <a:pt x="201" y="23"/>
                </a:lnTo>
                <a:lnTo>
                  <a:pt x="203" y="23"/>
                </a:lnTo>
                <a:lnTo>
                  <a:pt x="204" y="23"/>
                </a:lnTo>
                <a:lnTo>
                  <a:pt x="206" y="21"/>
                </a:lnTo>
                <a:lnTo>
                  <a:pt x="208" y="21"/>
                </a:lnTo>
                <a:lnTo>
                  <a:pt x="210" y="21"/>
                </a:lnTo>
                <a:lnTo>
                  <a:pt x="210" y="19"/>
                </a:lnTo>
                <a:lnTo>
                  <a:pt x="211" y="19"/>
                </a:lnTo>
                <a:lnTo>
                  <a:pt x="211" y="21"/>
                </a:lnTo>
                <a:lnTo>
                  <a:pt x="211" y="23"/>
                </a:lnTo>
                <a:lnTo>
                  <a:pt x="211" y="24"/>
                </a:lnTo>
                <a:lnTo>
                  <a:pt x="210" y="24"/>
                </a:lnTo>
                <a:lnTo>
                  <a:pt x="210" y="26"/>
                </a:lnTo>
                <a:lnTo>
                  <a:pt x="210" y="28"/>
                </a:lnTo>
                <a:lnTo>
                  <a:pt x="210" y="30"/>
                </a:lnTo>
                <a:lnTo>
                  <a:pt x="211" y="30"/>
                </a:lnTo>
                <a:lnTo>
                  <a:pt x="211" y="31"/>
                </a:lnTo>
                <a:lnTo>
                  <a:pt x="213" y="31"/>
                </a:lnTo>
                <a:lnTo>
                  <a:pt x="213" y="33"/>
                </a:lnTo>
                <a:lnTo>
                  <a:pt x="215" y="33"/>
                </a:lnTo>
                <a:lnTo>
                  <a:pt x="215" y="35"/>
                </a:lnTo>
                <a:lnTo>
                  <a:pt x="216" y="35"/>
                </a:lnTo>
                <a:lnTo>
                  <a:pt x="216" y="37"/>
                </a:lnTo>
                <a:lnTo>
                  <a:pt x="216" y="38"/>
                </a:lnTo>
                <a:lnTo>
                  <a:pt x="216" y="40"/>
                </a:lnTo>
                <a:lnTo>
                  <a:pt x="216" y="42"/>
                </a:lnTo>
                <a:lnTo>
                  <a:pt x="216" y="43"/>
                </a:lnTo>
                <a:lnTo>
                  <a:pt x="216" y="45"/>
                </a:lnTo>
                <a:lnTo>
                  <a:pt x="216" y="47"/>
                </a:lnTo>
                <a:lnTo>
                  <a:pt x="215" y="47"/>
                </a:lnTo>
                <a:lnTo>
                  <a:pt x="215" y="49"/>
                </a:lnTo>
                <a:lnTo>
                  <a:pt x="216" y="49"/>
                </a:lnTo>
                <a:lnTo>
                  <a:pt x="216" y="50"/>
                </a:lnTo>
                <a:lnTo>
                  <a:pt x="216" y="52"/>
                </a:lnTo>
                <a:lnTo>
                  <a:pt x="216" y="54"/>
                </a:lnTo>
                <a:lnTo>
                  <a:pt x="216" y="55"/>
                </a:lnTo>
                <a:lnTo>
                  <a:pt x="216" y="57"/>
                </a:lnTo>
                <a:lnTo>
                  <a:pt x="218" y="57"/>
                </a:lnTo>
                <a:lnTo>
                  <a:pt x="218" y="59"/>
                </a:lnTo>
                <a:lnTo>
                  <a:pt x="220" y="59"/>
                </a:lnTo>
                <a:lnTo>
                  <a:pt x="220" y="61"/>
                </a:lnTo>
                <a:lnTo>
                  <a:pt x="220" y="62"/>
                </a:lnTo>
                <a:lnTo>
                  <a:pt x="220" y="64"/>
                </a:lnTo>
                <a:lnTo>
                  <a:pt x="218" y="64"/>
                </a:lnTo>
                <a:lnTo>
                  <a:pt x="216" y="64"/>
                </a:lnTo>
                <a:lnTo>
                  <a:pt x="215" y="64"/>
                </a:lnTo>
                <a:lnTo>
                  <a:pt x="215" y="66"/>
                </a:lnTo>
                <a:lnTo>
                  <a:pt x="213" y="66"/>
                </a:lnTo>
                <a:lnTo>
                  <a:pt x="215" y="66"/>
                </a:lnTo>
                <a:lnTo>
                  <a:pt x="215" y="67"/>
                </a:lnTo>
                <a:lnTo>
                  <a:pt x="215" y="69"/>
                </a:lnTo>
                <a:lnTo>
                  <a:pt x="215" y="71"/>
                </a:lnTo>
                <a:lnTo>
                  <a:pt x="215" y="73"/>
                </a:lnTo>
                <a:lnTo>
                  <a:pt x="215" y="74"/>
                </a:lnTo>
                <a:lnTo>
                  <a:pt x="215" y="76"/>
                </a:lnTo>
                <a:lnTo>
                  <a:pt x="215" y="78"/>
                </a:lnTo>
                <a:lnTo>
                  <a:pt x="215" y="80"/>
                </a:lnTo>
                <a:lnTo>
                  <a:pt x="215" y="81"/>
                </a:lnTo>
                <a:lnTo>
                  <a:pt x="215" y="83"/>
                </a:lnTo>
                <a:lnTo>
                  <a:pt x="213" y="83"/>
                </a:lnTo>
                <a:lnTo>
                  <a:pt x="213" y="85"/>
                </a:lnTo>
                <a:lnTo>
                  <a:pt x="213" y="86"/>
                </a:lnTo>
                <a:lnTo>
                  <a:pt x="213" y="88"/>
                </a:lnTo>
                <a:lnTo>
                  <a:pt x="213" y="90"/>
                </a:lnTo>
                <a:lnTo>
                  <a:pt x="211" y="90"/>
                </a:lnTo>
                <a:lnTo>
                  <a:pt x="211" y="92"/>
                </a:lnTo>
                <a:lnTo>
                  <a:pt x="210" y="92"/>
                </a:lnTo>
                <a:lnTo>
                  <a:pt x="210" y="93"/>
                </a:lnTo>
                <a:lnTo>
                  <a:pt x="210" y="95"/>
                </a:lnTo>
                <a:lnTo>
                  <a:pt x="208" y="95"/>
                </a:lnTo>
                <a:lnTo>
                  <a:pt x="208" y="97"/>
                </a:lnTo>
                <a:lnTo>
                  <a:pt x="208" y="98"/>
                </a:lnTo>
                <a:lnTo>
                  <a:pt x="208" y="100"/>
                </a:lnTo>
                <a:lnTo>
                  <a:pt x="208" y="102"/>
                </a:lnTo>
                <a:lnTo>
                  <a:pt x="208" y="104"/>
                </a:lnTo>
                <a:lnTo>
                  <a:pt x="208" y="105"/>
                </a:lnTo>
                <a:lnTo>
                  <a:pt x="206" y="107"/>
                </a:lnTo>
                <a:lnTo>
                  <a:pt x="204" y="107"/>
                </a:lnTo>
                <a:lnTo>
                  <a:pt x="203" y="107"/>
                </a:lnTo>
                <a:lnTo>
                  <a:pt x="201" y="107"/>
                </a:lnTo>
                <a:lnTo>
                  <a:pt x="201" y="109"/>
                </a:lnTo>
                <a:lnTo>
                  <a:pt x="199" y="109"/>
                </a:lnTo>
                <a:lnTo>
                  <a:pt x="199" y="111"/>
                </a:lnTo>
                <a:lnTo>
                  <a:pt x="199" y="112"/>
                </a:lnTo>
                <a:lnTo>
                  <a:pt x="197" y="112"/>
                </a:lnTo>
                <a:lnTo>
                  <a:pt x="197" y="114"/>
                </a:lnTo>
                <a:lnTo>
                  <a:pt x="196" y="114"/>
                </a:lnTo>
                <a:lnTo>
                  <a:pt x="196" y="116"/>
                </a:lnTo>
                <a:lnTo>
                  <a:pt x="194" y="116"/>
                </a:lnTo>
                <a:lnTo>
                  <a:pt x="194" y="117"/>
                </a:lnTo>
                <a:lnTo>
                  <a:pt x="192" y="117"/>
                </a:lnTo>
                <a:lnTo>
                  <a:pt x="192" y="119"/>
                </a:lnTo>
                <a:lnTo>
                  <a:pt x="191" y="119"/>
                </a:lnTo>
                <a:lnTo>
                  <a:pt x="191" y="121"/>
                </a:lnTo>
                <a:lnTo>
                  <a:pt x="191" y="123"/>
                </a:lnTo>
                <a:lnTo>
                  <a:pt x="191" y="124"/>
                </a:lnTo>
                <a:lnTo>
                  <a:pt x="189" y="124"/>
                </a:lnTo>
                <a:lnTo>
                  <a:pt x="189" y="126"/>
                </a:lnTo>
                <a:lnTo>
                  <a:pt x="189" y="128"/>
                </a:lnTo>
                <a:lnTo>
                  <a:pt x="189" y="129"/>
                </a:lnTo>
                <a:lnTo>
                  <a:pt x="189" y="131"/>
                </a:lnTo>
                <a:lnTo>
                  <a:pt x="187" y="131"/>
                </a:lnTo>
                <a:lnTo>
                  <a:pt x="185" y="131"/>
                </a:lnTo>
                <a:lnTo>
                  <a:pt x="185" y="133"/>
                </a:lnTo>
                <a:lnTo>
                  <a:pt x="185" y="135"/>
                </a:lnTo>
                <a:lnTo>
                  <a:pt x="185" y="136"/>
                </a:lnTo>
                <a:lnTo>
                  <a:pt x="185" y="138"/>
                </a:lnTo>
                <a:lnTo>
                  <a:pt x="185" y="140"/>
                </a:lnTo>
                <a:lnTo>
                  <a:pt x="184" y="140"/>
                </a:lnTo>
                <a:lnTo>
                  <a:pt x="184" y="142"/>
                </a:lnTo>
                <a:lnTo>
                  <a:pt x="184" y="143"/>
                </a:lnTo>
                <a:lnTo>
                  <a:pt x="184" y="145"/>
                </a:lnTo>
                <a:lnTo>
                  <a:pt x="184" y="147"/>
                </a:lnTo>
                <a:lnTo>
                  <a:pt x="182" y="147"/>
                </a:lnTo>
                <a:lnTo>
                  <a:pt x="182" y="148"/>
                </a:lnTo>
                <a:lnTo>
                  <a:pt x="180" y="148"/>
                </a:lnTo>
                <a:lnTo>
                  <a:pt x="180" y="150"/>
                </a:lnTo>
                <a:lnTo>
                  <a:pt x="180" y="152"/>
                </a:lnTo>
                <a:lnTo>
                  <a:pt x="179" y="152"/>
                </a:lnTo>
                <a:lnTo>
                  <a:pt x="179" y="154"/>
                </a:lnTo>
                <a:lnTo>
                  <a:pt x="179" y="155"/>
                </a:lnTo>
                <a:lnTo>
                  <a:pt x="180" y="157"/>
                </a:lnTo>
                <a:lnTo>
                  <a:pt x="179" y="159"/>
                </a:lnTo>
                <a:lnTo>
                  <a:pt x="179" y="160"/>
                </a:lnTo>
                <a:lnTo>
                  <a:pt x="179" y="162"/>
                </a:lnTo>
                <a:lnTo>
                  <a:pt x="179" y="164"/>
                </a:lnTo>
                <a:lnTo>
                  <a:pt x="179" y="166"/>
                </a:lnTo>
                <a:lnTo>
                  <a:pt x="179" y="167"/>
                </a:lnTo>
                <a:lnTo>
                  <a:pt x="177" y="167"/>
                </a:lnTo>
                <a:lnTo>
                  <a:pt x="177" y="169"/>
                </a:lnTo>
                <a:lnTo>
                  <a:pt x="177" y="171"/>
                </a:lnTo>
                <a:lnTo>
                  <a:pt x="175" y="173"/>
                </a:lnTo>
                <a:lnTo>
                  <a:pt x="173" y="173"/>
                </a:lnTo>
                <a:lnTo>
                  <a:pt x="173" y="174"/>
                </a:lnTo>
                <a:lnTo>
                  <a:pt x="172" y="174"/>
                </a:lnTo>
                <a:lnTo>
                  <a:pt x="172" y="176"/>
                </a:lnTo>
                <a:lnTo>
                  <a:pt x="170" y="176"/>
                </a:lnTo>
                <a:lnTo>
                  <a:pt x="170" y="178"/>
                </a:lnTo>
                <a:lnTo>
                  <a:pt x="170" y="179"/>
                </a:lnTo>
                <a:lnTo>
                  <a:pt x="168" y="179"/>
                </a:lnTo>
                <a:lnTo>
                  <a:pt x="168" y="181"/>
                </a:lnTo>
                <a:lnTo>
                  <a:pt x="167" y="181"/>
                </a:lnTo>
                <a:lnTo>
                  <a:pt x="167" y="183"/>
                </a:lnTo>
                <a:lnTo>
                  <a:pt x="165" y="183"/>
                </a:lnTo>
                <a:lnTo>
                  <a:pt x="165" y="185"/>
                </a:lnTo>
                <a:lnTo>
                  <a:pt x="165" y="186"/>
                </a:lnTo>
                <a:lnTo>
                  <a:pt x="167" y="186"/>
                </a:lnTo>
                <a:lnTo>
                  <a:pt x="167" y="188"/>
                </a:lnTo>
                <a:lnTo>
                  <a:pt x="167" y="190"/>
                </a:lnTo>
                <a:lnTo>
                  <a:pt x="167" y="191"/>
                </a:lnTo>
                <a:lnTo>
                  <a:pt x="167" y="193"/>
                </a:lnTo>
                <a:lnTo>
                  <a:pt x="165" y="193"/>
                </a:lnTo>
                <a:lnTo>
                  <a:pt x="165" y="195"/>
                </a:lnTo>
                <a:lnTo>
                  <a:pt x="163" y="195"/>
                </a:lnTo>
                <a:lnTo>
                  <a:pt x="163" y="197"/>
                </a:lnTo>
                <a:lnTo>
                  <a:pt x="161" y="197"/>
                </a:lnTo>
                <a:lnTo>
                  <a:pt x="161" y="198"/>
                </a:lnTo>
                <a:lnTo>
                  <a:pt x="161" y="200"/>
                </a:lnTo>
                <a:lnTo>
                  <a:pt x="161" y="202"/>
                </a:lnTo>
                <a:lnTo>
                  <a:pt x="161" y="203"/>
                </a:lnTo>
                <a:lnTo>
                  <a:pt x="161" y="205"/>
                </a:lnTo>
                <a:lnTo>
                  <a:pt x="161" y="207"/>
                </a:lnTo>
                <a:lnTo>
                  <a:pt x="160" y="207"/>
                </a:lnTo>
                <a:lnTo>
                  <a:pt x="160" y="209"/>
                </a:lnTo>
                <a:lnTo>
                  <a:pt x="158" y="210"/>
                </a:lnTo>
                <a:lnTo>
                  <a:pt x="158" y="212"/>
                </a:lnTo>
                <a:lnTo>
                  <a:pt x="158" y="214"/>
                </a:lnTo>
                <a:lnTo>
                  <a:pt x="156" y="214"/>
                </a:lnTo>
                <a:lnTo>
                  <a:pt x="156" y="216"/>
                </a:lnTo>
                <a:lnTo>
                  <a:pt x="154" y="216"/>
                </a:lnTo>
                <a:lnTo>
                  <a:pt x="154" y="217"/>
                </a:lnTo>
                <a:lnTo>
                  <a:pt x="154" y="219"/>
                </a:lnTo>
                <a:lnTo>
                  <a:pt x="154" y="221"/>
                </a:lnTo>
                <a:lnTo>
                  <a:pt x="153" y="221"/>
                </a:lnTo>
                <a:lnTo>
                  <a:pt x="153" y="222"/>
                </a:lnTo>
                <a:lnTo>
                  <a:pt x="153" y="224"/>
                </a:lnTo>
                <a:lnTo>
                  <a:pt x="151" y="224"/>
                </a:lnTo>
                <a:lnTo>
                  <a:pt x="151" y="226"/>
                </a:lnTo>
                <a:lnTo>
                  <a:pt x="149" y="226"/>
                </a:lnTo>
                <a:lnTo>
                  <a:pt x="149" y="228"/>
                </a:lnTo>
                <a:lnTo>
                  <a:pt x="148" y="228"/>
                </a:lnTo>
                <a:lnTo>
                  <a:pt x="148" y="229"/>
                </a:lnTo>
                <a:lnTo>
                  <a:pt x="146" y="229"/>
                </a:lnTo>
                <a:lnTo>
                  <a:pt x="146" y="231"/>
                </a:lnTo>
                <a:lnTo>
                  <a:pt x="144" y="231"/>
                </a:lnTo>
                <a:lnTo>
                  <a:pt x="144" y="233"/>
                </a:lnTo>
                <a:lnTo>
                  <a:pt x="142" y="233"/>
                </a:lnTo>
                <a:lnTo>
                  <a:pt x="142" y="234"/>
                </a:lnTo>
                <a:lnTo>
                  <a:pt x="141" y="234"/>
                </a:lnTo>
                <a:lnTo>
                  <a:pt x="141" y="236"/>
                </a:lnTo>
                <a:lnTo>
                  <a:pt x="139" y="236"/>
                </a:lnTo>
                <a:lnTo>
                  <a:pt x="139" y="238"/>
                </a:lnTo>
                <a:lnTo>
                  <a:pt x="137" y="238"/>
                </a:lnTo>
                <a:lnTo>
                  <a:pt x="136" y="238"/>
                </a:lnTo>
                <a:lnTo>
                  <a:pt x="136" y="240"/>
                </a:lnTo>
                <a:lnTo>
                  <a:pt x="136" y="241"/>
                </a:lnTo>
                <a:lnTo>
                  <a:pt x="134" y="241"/>
                </a:lnTo>
                <a:lnTo>
                  <a:pt x="134" y="243"/>
                </a:lnTo>
                <a:lnTo>
                  <a:pt x="132" y="243"/>
                </a:lnTo>
                <a:lnTo>
                  <a:pt x="132" y="245"/>
                </a:lnTo>
                <a:lnTo>
                  <a:pt x="134" y="245"/>
                </a:lnTo>
                <a:lnTo>
                  <a:pt x="136" y="245"/>
                </a:lnTo>
                <a:lnTo>
                  <a:pt x="136" y="247"/>
                </a:lnTo>
                <a:lnTo>
                  <a:pt x="134" y="247"/>
                </a:lnTo>
                <a:lnTo>
                  <a:pt x="134" y="248"/>
                </a:lnTo>
                <a:lnTo>
                  <a:pt x="132" y="248"/>
                </a:lnTo>
                <a:lnTo>
                  <a:pt x="130" y="250"/>
                </a:lnTo>
                <a:lnTo>
                  <a:pt x="130" y="252"/>
                </a:lnTo>
                <a:lnTo>
                  <a:pt x="129" y="252"/>
                </a:lnTo>
                <a:lnTo>
                  <a:pt x="129" y="253"/>
                </a:lnTo>
                <a:lnTo>
                  <a:pt x="127" y="253"/>
                </a:lnTo>
                <a:lnTo>
                  <a:pt x="125" y="253"/>
                </a:lnTo>
                <a:lnTo>
                  <a:pt x="123" y="253"/>
                </a:lnTo>
                <a:lnTo>
                  <a:pt x="123" y="255"/>
                </a:lnTo>
                <a:lnTo>
                  <a:pt x="122" y="255"/>
                </a:lnTo>
                <a:lnTo>
                  <a:pt x="120" y="255"/>
                </a:lnTo>
                <a:lnTo>
                  <a:pt x="120" y="257"/>
                </a:lnTo>
                <a:lnTo>
                  <a:pt x="120" y="259"/>
                </a:lnTo>
                <a:lnTo>
                  <a:pt x="120" y="260"/>
                </a:lnTo>
                <a:lnTo>
                  <a:pt x="118" y="260"/>
                </a:lnTo>
                <a:lnTo>
                  <a:pt x="118" y="259"/>
                </a:lnTo>
                <a:lnTo>
                  <a:pt x="117" y="259"/>
                </a:lnTo>
                <a:lnTo>
                  <a:pt x="118" y="259"/>
                </a:lnTo>
                <a:lnTo>
                  <a:pt x="118" y="257"/>
                </a:lnTo>
                <a:lnTo>
                  <a:pt x="117" y="257"/>
                </a:lnTo>
                <a:lnTo>
                  <a:pt x="115" y="257"/>
                </a:lnTo>
                <a:lnTo>
                  <a:pt x="115" y="259"/>
                </a:lnTo>
                <a:lnTo>
                  <a:pt x="115" y="260"/>
                </a:lnTo>
                <a:lnTo>
                  <a:pt x="113" y="260"/>
                </a:lnTo>
                <a:lnTo>
                  <a:pt x="113" y="262"/>
                </a:lnTo>
                <a:lnTo>
                  <a:pt x="113" y="264"/>
                </a:lnTo>
                <a:lnTo>
                  <a:pt x="113" y="265"/>
                </a:lnTo>
                <a:lnTo>
                  <a:pt x="111" y="265"/>
                </a:lnTo>
                <a:lnTo>
                  <a:pt x="110" y="265"/>
                </a:lnTo>
                <a:lnTo>
                  <a:pt x="108" y="264"/>
                </a:lnTo>
                <a:lnTo>
                  <a:pt x="106" y="264"/>
                </a:lnTo>
                <a:lnTo>
                  <a:pt x="105" y="264"/>
                </a:lnTo>
                <a:lnTo>
                  <a:pt x="105" y="265"/>
                </a:lnTo>
                <a:lnTo>
                  <a:pt x="103" y="265"/>
                </a:lnTo>
                <a:lnTo>
                  <a:pt x="101" y="265"/>
                </a:lnTo>
                <a:lnTo>
                  <a:pt x="101" y="267"/>
                </a:lnTo>
                <a:lnTo>
                  <a:pt x="99" y="267"/>
                </a:lnTo>
                <a:lnTo>
                  <a:pt x="98" y="267"/>
                </a:lnTo>
                <a:lnTo>
                  <a:pt x="96" y="267"/>
                </a:lnTo>
                <a:lnTo>
                  <a:pt x="94" y="267"/>
                </a:lnTo>
                <a:lnTo>
                  <a:pt x="92" y="267"/>
                </a:lnTo>
                <a:lnTo>
                  <a:pt x="91" y="267"/>
                </a:lnTo>
                <a:lnTo>
                  <a:pt x="89" y="267"/>
                </a:lnTo>
                <a:lnTo>
                  <a:pt x="87" y="267"/>
                </a:lnTo>
                <a:lnTo>
                  <a:pt x="86" y="267"/>
                </a:lnTo>
                <a:lnTo>
                  <a:pt x="84" y="267"/>
                </a:lnTo>
                <a:lnTo>
                  <a:pt x="82" y="267"/>
                </a:lnTo>
                <a:lnTo>
                  <a:pt x="80" y="267"/>
                </a:lnTo>
                <a:lnTo>
                  <a:pt x="79" y="267"/>
                </a:lnTo>
                <a:lnTo>
                  <a:pt x="77" y="267"/>
                </a:lnTo>
                <a:lnTo>
                  <a:pt x="75" y="267"/>
                </a:lnTo>
                <a:lnTo>
                  <a:pt x="74" y="267"/>
                </a:lnTo>
                <a:lnTo>
                  <a:pt x="72" y="267"/>
                </a:lnTo>
                <a:lnTo>
                  <a:pt x="70" y="267"/>
                </a:lnTo>
                <a:lnTo>
                  <a:pt x="68" y="267"/>
                </a:lnTo>
                <a:lnTo>
                  <a:pt x="67" y="267"/>
                </a:lnTo>
                <a:lnTo>
                  <a:pt x="65" y="267"/>
                </a:lnTo>
                <a:lnTo>
                  <a:pt x="63" y="267"/>
                </a:lnTo>
                <a:lnTo>
                  <a:pt x="62" y="267"/>
                </a:lnTo>
                <a:lnTo>
                  <a:pt x="60" y="267"/>
                </a:lnTo>
                <a:lnTo>
                  <a:pt x="58" y="267"/>
                </a:lnTo>
                <a:lnTo>
                  <a:pt x="56" y="267"/>
                </a:lnTo>
                <a:lnTo>
                  <a:pt x="55" y="267"/>
                </a:lnTo>
                <a:lnTo>
                  <a:pt x="53" y="267"/>
                </a:lnTo>
                <a:lnTo>
                  <a:pt x="51" y="267"/>
                </a:lnTo>
                <a:lnTo>
                  <a:pt x="49" y="267"/>
                </a:lnTo>
                <a:lnTo>
                  <a:pt x="48" y="267"/>
                </a:lnTo>
                <a:lnTo>
                  <a:pt x="46" y="267"/>
                </a:lnTo>
                <a:lnTo>
                  <a:pt x="44" y="267"/>
                </a:lnTo>
                <a:lnTo>
                  <a:pt x="43" y="267"/>
                </a:lnTo>
                <a:lnTo>
                  <a:pt x="41" y="267"/>
                </a:lnTo>
                <a:lnTo>
                  <a:pt x="39" y="267"/>
                </a:lnTo>
                <a:lnTo>
                  <a:pt x="37" y="267"/>
                </a:lnTo>
                <a:lnTo>
                  <a:pt x="36" y="267"/>
                </a:lnTo>
                <a:lnTo>
                  <a:pt x="34" y="267"/>
                </a:lnTo>
                <a:lnTo>
                  <a:pt x="32" y="267"/>
                </a:lnTo>
                <a:lnTo>
                  <a:pt x="31" y="267"/>
                </a:lnTo>
                <a:lnTo>
                  <a:pt x="29" y="267"/>
                </a:lnTo>
                <a:lnTo>
                  <a:pt x="27" y="267"/>
                </a:lnTo>
                <a:lnTo>
                  <a:pt x="25" y="267"/>
                </a:lnTo>
                <a:lnTo>
                  <a:pt x="24" y="267"/>
                </a:lnTo>
                <a:lnTo>
                  <a:pt x="22" y="267"/>
                </a:lnTo>
                <a:lnTo>
                  <a:pt x="20" y="267"/>
                </a:lnTo>
                <a:lnTo>
                  <a:pt x="18" y="267"/>
                </a:lnTo>
                <a:lnTo>
                  <a:pt x="17" y="267"/>
                </a:lnTo>
                <a:lnTo>
                  <a:pt x="15" y="267"/>
                </a:lnTo>
                <a:lnTo>
                  <a:pt x="13" y="267"/>
                </a:lnTo>
                <a:lnTo>
                  <a:pt x="12" y="267"/>
                </a:lnTo>
                <a:lnTo>
                  <a:pt x="10" y="269"/>
                </a:lnTo>
                <a:lnTo>
                  <a:pt x="8" y="269"/>
                </a:lnTo>
                <a:lnTo>
                  <a:pt x="6" y="269"/>
                </a:lnTo>
                <a:lnTo>
                  <a:pt x="5" y="269"/>
                </a:lnTo>
                <a:lnTo>
                  <a:pt x="3" y="269"/>
                </a:lnTo>
                <a:lnTo>
                  <a:pt x="1" y="269"/>
                </a:lnTo>
                <a:lnTo>
                  <a:pt x="0" y="269"/>
                </a:lnTo>
                <a:lnTo>
                  <a:pt x="0" y="267"/>
                </a:lnTo>
                <a:lnTo>
                  <a:pt x="1" y="267"/>
                </a:lnTo>
                <a:lnTo>
                  <a:pt x="1" y="265"/>
                </a:lnTo>
                <a:lnTo>
                  <a:pt x="3" y="265"/>
                </a:lnTo>
                <a:lnTo>
                  <a:pt x="5" y="265"/>
                </a:lnTo>
                <a:lnTo>
                  <a:pt x="5" y="264"/>
                </a:lnTo>
                <a:lnTo>
                  <a:pt x="3" y="264"/>
                </a:lnTo>
                <a:lnTo>
                  <a:pt x="3" y="262"/>
                </a:lnTo>
                <a:lnTo>
                  <a:pt x="5" y="262"/>
                </a:lnTo>
                <a:lnTo>
                  <a:pt x="5" y="260"/>
                </a:lnTo>
                <a:lnTo>
                  <a:pt x="5" y="259"/>
                </a:lnTo>
                <a:lnTo>
                  <a:pt x="6" y="259"/>
                </a:lnTo>
                <a:lnTo>
                  <a:pt x="8" y="259"/>
                </a:lnTo>
                <a:lnTo>
                  <a:pt x="8" y="257"/>
                </a:lnTo>
                <a:lnTo>
                  <a:pt x="6" y="257"/>
                </a:lnTo>
                <a:lnTo>
                  <a:pt x="6" y="255"/>
                </a:lnTo>
                <a:lnTo>
                  <a:pt x="5" y="255"/>
                </a:lnTo>
                <a:lnTo>
                  <a:pt x="5" y="253"/>
                </a:lnTo>
                <a:lnTo>
                  <a:pt x="6" y="253"/>
                </a:lnTo>
                <a:lnTo>
                  <a:pt x="6" y="252"/>
                </a:lnTo>
                <a:lnTo>
                  <a:pt x="8" y="252"/>
                </a:lnTo>
                <a:lnTo>
                  <a:pt x="8" y="250"/>
                </a:lnTo>
                <a:lnTo>
                  <a:pt x="8" y="248"/>
                </a:lnTo>
                <a:lnTo>
                  <a:pt x="8" y="247"/>
                </a:lnTo>
                <a:lnTo>
                  <a:pt x="10" y="247"/>
                </a:lnTo>
                <a:lnTo>
                  <a:pt x="10" y="245"/>
                </a:lnTo>
                <a:lnTo>
                  <a:pt x="8" y="245"/>
                </a:lnTo>
                <a:lnTo>
                  <a:pt x="8" y="243"/>
                </a:lnTo>
                <a:lnTo>
                  <a:pt x="8" y="241"/>
                </a:lnTo>
                <a:lnTo>
                  <a:pt x="10" y="241"/>
                </a:lnTo>
                <a:lnTo>
                  <a:pt x="10" y="240"/>
                </a:lnTo>
                <a:lnTo>
                  <a:pt x="8" y="240"/>
                </a:lnTo>
                <a:lnTo>
                  <a:pt x="8" y="238"/>
                </a:lnTo>
                <a:lnTo>
                  <a:pt x="10" y="238"/>
                </a:lnTo>
                <a:lnTo>
                  <a:pt x="8" y="238"/>
                </a:lnTo>
                <a:lnTo>
                  <a:pt x="8" y="236"/>
                </a:lnTo>
                <a:lnTo>
                  <a:pt x="8" y="234"/>
                </a:lnTo>
                <a:lnTo>
                  <a:pt x="10" y="234"/>
                </a:lnTo>
                <a:lnTo>
                  <a:pt x="10" y="233"/>
                </a:lnTo>
                <a:lnTo>
                  <a:pt x="10" y="231"/>
                </a:lnTo>
                <a:lnTo>
                  <a:pt x="8" y="231"/>
                </a:lnTo>
                <a:lnTo>
                  <a:pt x="10" y="229"/>
                </a:lnTo>
                <a:lnTo>
                  <a:pt x="12" y="229"/>
                </a:lnTo>
                <a:lnTo>
                  <a:pt x="10" y="229"/>
                </a:lnTo>
                <a:lnTo>
                  <a:pt x="10" y="228"/>
                </a:lnTo>
                <a:lnTo>
                  <a:pt x="12" y="228"/>
                </a:lnTo>
                <a:lnTo>
                  <a:pt x="13" y="228"/>
                </a:lnTo>
                <a:lnTo>
                  <a:pt x="13" y="226"/>
                </a:lnTo>
                <a:lnTo>
                  <a:pt x="12" y="226"/>
                </a:lnTo>
                <a:lnTo>
                  <a:pt x="12" y="224"/>
                </a:lnTo>
                <a:lnTo>
                  <a:pt x="13" y="224"/>
                </a:lnTo>
                <a:lnTo>
                  <a:pt x="12" y="224"/>
                </a:lnTo>
                <a:lnTo>
                  <a:pt x="12" y="222"/>
                </a:lnTo>
                <a:lnTo>
                  <a:pt x="13" y="222"/>
                </a:lnTo>
                <a:lnTo>
                  <a:pt x="13" y="221"/>
                </a:lnTo>
                <a:lnTo>
                  <a:pt x="15" y="221"/>
                </a:lnTo>
                <a:lnTo>
                  <a:pt x="15" y="219"/>
                </a:lnTo>
                <a:lnTo>
                  <a:pt x="15" y="217"/>
                </a:lnTo>
                <a:lnTo>
                  <a:pt x="15" y="216"/>
                </a:lnTo>
                <a:lnTo>
                  <a:pt x="15" y="214"/>
                </a:lnTo>
                <a:lnTo>
                  <a:pt x="17" y="214"/>
                </a:lnTo>
                <a:lnTo>
                  <a:pt x="17" y="212"/>
                </a:lnTo>
                <a:lnTo>
                  <a:pt x="17" y="210"/>
                </a:lnTo>
                <a:lnTo>
                  <a:pt x="17" y="209"/>
                </a:lnTo>
                <a:lnTo>
                  <a:pt x="18" y="209"/>
                </a:lnTo>
                <a:lnTo>
                  <a:pt x="18" y="207"/>
                </a:lnTo>
                <a:lnTo>
                  <a:pt x="18" y="205"/>
                </a:lnTo>
                <a:lnTo>
                  <a:pt x="18" y="203"/>
                </a:lnTo>
                <a:lnTo>
                  <a:pt x="18" y="202"/>
                </a:lnTo>
                <a:lnTo>
                  <a:pt x="20" y="202"/>
                </a:lnTo>
                <a:lnTo>
                  <a:pt x="20" y="200"/>
                </a:lnTo>
                <a:lnTo>
                  <a:pt x="20" y="198"/>
                </a:lnTo>
                <a:lnTo>
                  <a:pt x="20" y="197"/>
                </a:lnTo>
                <a:lnTo>
                  <a:pt x="20" y="195"/>
                </a:lnTo>
                <a:lnTo>
                  <a:pt x="22" y="195"/>
                </a:lnTo>
                <a:lnTo>
                  <a:pt x="22" y="193"/>
                </a:lnTo>
                <a:lnTo>
                  <a:pt x="22" y="191"/>
                </a:lnTo>
                <a:lnTo>
                  <a:pt x="22" y="190"/>
                </a:lnTo>
                <a:lnTo>
                  <a:pt x="24" y="190"/>
                </a:lnTo>
                <a:lnTo>
                  <a:pt x="24" y="188"/>
                </a:lnTo>
                <a:lnTo>
                  <a:pt x="24" y="186"/>
                </a:lnTo>
                <a:lnTo>
                  <a:pt x="24" y="185"/>
                </a:lnTo>
                <a:lnTo>
                  <a:pt x="24" y="183"/>
                </a:lnTo>
                <a:lnTo>
                  <a:pt x="25" y="183"/>
                </a:lnTo>
                <a:lnTo>
                  <a:pt x="25" y="181"/>
                </a:lnTo>
                <a:lnTo>
                  <a:pt x="25" y="179"/>
                </a:lnTo>
                <a:lnTo>
                  <a:pt x="25" y="178"/>
                </a:lnTo>
                <a:lnTo>
                  <a:pt x="25" y="176"/>
                </a:lnTo>
                <a:lnTo>
                  <a:pt x="27" y="176"/>
                </a:lnTo>
                <a:lnTo>
                  <a:pt x="27" y="174"/>
                </a:lnTo>
                <a:lnTo>
                  <a:pt x="27" y="173"/>
                </a:lnTo>
                <a:lnTo>
                  <a:pt x="27" y="171"/>
                </a:lnTo>
                <a:lnTo>
                  <a:pt x="29" y="169"/>
                </a:lnTo>
                <a:lnTo>
                  <a:pt x="29" y="167"/>
                </a:lnTo>
                <a:lnTo>
                  <a:pt x="29" y="166"/>
                </a:lnTo>
                <a:lnTo>
                  <a:pt x="29" y="164"/>
                </a:lnTo>
                <a:lnTo>
                  <a:pt x="31" y="164"/>
                </a:lnTo>
                <a:lnTo>
                  <a:pt x="31" y="162"/>
                </a:lnTo>
                <a:lnTo>
                  <a:pt x="31" y="160"/>
                </a:lnTo>
                <a:lnTo>
                  <a:pt x="31" y="159"/>
                </a:lnTo>
                <a:lnTo>
                  <a:pt x="31" y="157"/>
                </a:lnTo>
                <a:lnTo>
                  <a:pt x="32" y="157"/>
                </a:lnTo>
                <a:lnTo>
                  <a:pt x="32" y="155"/>
                </a:lnTo>
                <a:lnTo>
                  <a:pt x="32" y="154"/>
                </a:lnTo>
                <a:lnTo>
                  <a:pt x="32" y="152"/>
                </a:lnTo>
                <a:lnTo>
                  <a:pt x="34" y="150"/>
                </a:lnTo>
                <a:lnTo>
                  <a:pt x="34" y="148"/>
                </a:lnTo>
                <a:lnTo>
                  <a:pt x="34" y="147"/>
                </a:lnTo>
                <a:lnTo>
                  <a:pt x="34" y="145"/>
                </a:lnTo>
                <a:lnTo>
                  <a:pt x="36" y="145"/>
                </a:lnTo>
                <a:lnTo>
                  <a:pt x="36" y="143"/>
                </a:lnTo>
                <a:lnTo>
                  <a:pt x="36" y="142"/>
                </a:lnTo>
                <a:lnTo>
                  <a:pt x="36" y="140"/>
                </a:lnTo>
                <a:lnTo>
                  <a:pt x="36" y="138"/>
                </a:lnTo>
                <a:lnTo>
                  <a:pt x="37" y="138"/>
                </a:lnTo>
                <a:lnTo>
                  <a:pt x="37" y="136"/>
                </a:lnTo>
                <a:lnTo>
                  <a:pt x="37" y="135"/>
                </a:lnTo>
                <a:lnTo>
                  <a:pt x="37" y="133"/>
                </a:lnTo>
                <a:lnTo>
                  <a:pt x="39" y="131"/>
                </a:lnTo>
                <a:lnTo>
                  <a:pt x="39" y="129"/>
                </a:lnTo>
                <a:lnTo>
                  <a:pt x="39" y="128"/>
                </a:lnTo>
                <a:lnTo>
                  <a:pt x="39" y="126"/>
                </a:lnTo>
                <a:lnTo>
                  <a:pt x="41" y="126"/>
                </a:lnTo>
                <a:lnTo>
                  <a:pt x="41" y="124"/>
                </a:lnTo>
                <a:lnTo>
                  <a:pt x="41" y="123"/>
                </a:lnTo>
                <a:lnTo>
                  <a:pt x="41" y="121"/>
                </a:lnTo>
                <a:lnTo>
                  <a:pt x="41" y="119"/>
                </a:lnTo>
                <a:lnTo>
                  <a:pt x="43" y="119"/>
                </a:lnTo>
                <a:lnTo>
                  <a:pt x="43" y="117"/>
                </a:lnTo>
                <a:lnTo>
                  <a:pt x="43" y="116"/>
                </a:lnTo>
                <a:lnTo>
                  <a:pt x="43" y="114"/>
                </a:lnTo>
                <a:lnTo>
                  <a:pt x="41" y="114"/>
                </a:lnTo>
                <a:lnTo>
                  <a:pt x="41" y="112"/>
                </a:lnTo>
                <a:lnTo>
                  <a:pt x="41" y="111"/>
                </a:lnTo>
                <a:lnTo>
                  <a:pt x="39" y="109"/>
                </a:lnTo>
                <a:lnTo>
                  <a:pt x="39" y="107"/>
                </a:lnTo>
                <a:lnTo>
                  <a:pt x="39" y="105"/>
                </a:lnTo>
                <a:lnTo>
                  <a:pt x="37" y="105"/>
                </a:lnTo>
                <a:lnTo>
                  <a:pt x="37" y="104"/>
                </a:lnTo>
                <a:lnTo>
                  <a:pt x="37" y="102"/>
                </a:lnTo>
                <a:lnTo>
                  <a:pt x="36" y="102"/>
                </a:lnTo>
                <a:lnTo>
                  <a:pt x="36" y="100"/>
                </a:lnTo>
                <a:lnTo>
                  <a:pt x="36" y="98"/>
                </a:lnTo>
                <a:lnTo>
                  <a:pt x="37" y="98"/>
                </a:lnTo>
                <a:lnTo>
                  <a:pt x="37" y="97"/>
                </a:lnTo>
                <a:lnTo>
                  <a:pt x="37" y="95"/>
                </a:lnTo>
                <a:lnTo>
                  <a:pt x="39" y="95"/>
                </a:lnTo>
                <a:lnTo>
                  <a:pt x="39" y="93"/>
                </a:lnTo>
                <a:lnTo>
                  <a:pt x="39" y="92"/>
                </a:lnTo>
                <a:lnTo>
                  <a:pt x="41" y="92"/>
                </a:lnTo>
                <a:lnTo>
                  <a:pt x="41" y="90"/>
                </a:lnTo>
                <a:lnTo>
                  <a:pt x="41" y="88"/>
                </a:lnTo>
                <a:lnTo>
                  <a:pt x="43" y="88"/>
                </a:lnTo>
                <a:lnTo>
                  <a:pt x="43" y="86"/>
                </a:lnTo>
                <a:lnTo>
                  <a:pt x="43" y="85"/>
                </a:lnTo>
                <a:lnTo>
                  <a:pt x="44" y="85"/>
                </a:lnTo>
                <a:lnTo>
                  <a:pt x="44" y="83"/>
                </a:lnTo>
                <a:lnTo>
                  <a:pt x="44" y="81"/>
                </a:lnTo>
                <a:lnTo>
                  <a:pt x="46" y="81"/>
                </a:lnTo>
                <a:lnTo>
                  <a:pt x="46" y="80"/>
                </a:lnTo>
                <a:lnTo>
                  <a:pt x="48" y="78"/>
                </a:lnTo>
                <a:lnTo>
                  <a:pt x="48" y="76"/>
                </a:lnTo>
                <a:lnTo>
                  <a:pt x="49" y="74"/>
                </a:lnTo>
                <a:lnTo>
                  <a:pt x="49" y="73"/>
                </a:lnTo>
                <a:lnTo>
                  <a:pt x="51" y="73"/>
                </a:lnTo>
                <a:lnTo>
                  <a:pt x="51" y="71"/>
                </a:lnTo>
                <a:lnTo>
                  <a:pt x="51" y="69"/>
                </a:lnTo>
                <a:lnTo>
                  <a:pt x="53" y="69"/>
                </a:lnTo>
                <a:lnTo>
                  <a:pt x="53" y="67"/>
                </a:lnTo>
                <a:lnTo>
                  <a:pt x="53" y="66"/>
                </a:lnTo>
                <a:lnTo>
                  <a:pt x="53" y="64"/>
                </a:lnTo>
                <a:lnTo>
                  <a:pt x="55" y="62"/>
                </a:lnTo>
                <a:lnTo>
                  <a:pt x="55" y="61"/>
                </a:lnTo>
                <a:lnTo>
                  <a:pt x="55" y="59"/>
                </a:lnTo>
                <a:lnTo>
                  <a:pt x="55" y="57"/>
                </a:lnTo>
                <a:lnTo>
                  <a:pt x="56" y="55"/>
                </a:lnTo>
                <a:lnTo>
                  <a:pt x="56" y="54"/>
                </a:lnTo>
                <a:lnTo>
                  <a:pt x="56" y="52"/>
                </a:lnTo>
                <a:lnTo>
                  <a:pt x="58" y="52"/>
                </a:lnTo>
                <a:lnTo>
                  <a:pt x="58" y="54"/>
                </a:lnTo>
                <a:lnTo>
                  <a:pt x="60" y="54"/>
                </a:lnTo>
                <a:lnTo>
                  <a:pt x="60" y="55"/>
                </a:lnTo>
                <a:lnTo>
                  <a:pt x="62" y="55"/>
                </a:lnTo>
                <a:lnTo>
                  <a:pt x="63" y="55"/>
                </a:lnTo>
                <a:lnTo>
                  <a:pt x="63" y="57"/>
                </a:lnTo>
                <a:lnTo>
                  <a:pt x="65" y="57"/>
                </a:lnTo>
                <a:lnTo>
                  <a:pt x="65" y="59"/>
                </a:lnTo>
                <a:lnTo>
                  <a:pt x="67" y="59"/>
                </a:lnTo>
                <a:lnTo>
                  <a:pt x="67" y="61"/>
                </a:lnTo>
                <a:lnTo>
                  <a:pt x="68" y="61"/>
                </a:lnTo>
                <a:lnTo>
                  <a:pt x="68" y="59"/>
                </a:lnTo>
                <a:lnTo>
                  <a:pt x="67" y="59"/>
                </a:lnTo>
                <a:lnTo>
                  <a:pt x="67" y="57"/>
                </a:lnTo>
                <a:lnTo>
                  <a:pt x="67" y="55"/>
                </a:lnTo>
                <a:lnTo>
                  <a:pt x="67" y="54"/>
                </a:lnTo>
                <a:lnTo>
                  <a:pt x="67" y="52"/>
                </a:lnTo>
                <a:lnTo>
                  <a:pt x="65" y="52"/>
                </a:lnTo>
                <a:lnTo>
                  <a:pt x="65" y="50"/>
                </a:lnTo>
                <a:lnTo>
                  <a:pt x="67" y="50"/>
                </a:lnTo>
                <a:lnTo>
                  <a:pt x="67" y="49"/>
                </a:lnTo>
                <a:lnTo>
                  <a:pt x="65" y="49"/>
                </a:lnTo>
                <a:lnTo>
                  <a:pt x="67" y="49"/>
                </a:lnTo>
                <a:lnTo>
                  <a:pt x="67" y="47"/>
                </a:lnTo>
                <a:lnTo>
                  <a:pt x="67" y="45"/>
                </a:lnTo>
                <a:lnTo>
                  <a:pt x="67" y="43"/>
                </a:lnTo>
                <a:lnTo>
                  <a:pt x="67" y="42"/>
                </a:lnTo>
                <a:lnTo>
                  <a:pt x="68" y="42"/>
                </a:lnTo>
                <a:lnTo>
                  <a:pt x="68" y="40"/>
                </a:lnTo>
                <a:lnTo>
                  <a:pt x="67" y="40"/>
                </a:lnTo>
                <a:lnTo>
                  <a:pt x="68" y="40"/>
                </a:lnTo>
                <a:lnTo>
                  <a:pt x="68" y="38"/>
                </a:lnTo>
                <a:lnTo>
                  <a:pt x="68" y="37"/>
                </a:lnTo>
                <a:lnTo>
                  <a:pt x="68" y="35"/>
                </a:lnTo>
                <a:lnTo>
                  <a:pt x="68" y="33"/>
                </a:lnTo>
                <a:lnTo>
                  <a:pt x="70" y="33"/>
                </a:lnTo>
                <a:lnTo>
                  <a:pt x="70" y="31"/>
                </a:lnTo>
                <a:lnTo>
                  <a:pt x="72" y="31"/>
                </a:lnTo>
                <a:lnTo>
                  <a:pt x="72" y="30"/>
                </a:lnTo>
                <a:lnTo>
                  <a:pt x="74" y="30"/>
                </a:lnTo>
                <a:lnTo>
                  <a:pt x="74" y="28"/>
                </a:lnTo>
                <a:lnTo>
                  <a:pt x="74" y="26"/>
                </a:lnTo>
                <a:lnTo>
                  <a:pt x="72" y="26"/>
                </a:lnTo>
                <a:lnTo>
                  <a:pt x="72" y="24"/>
                </a:lnTo>
                <a:lnTo>
                  <a:pt x="72" y="23"/>
                </a:lnTo>
                <a:lnTo>
                  <a:pt x="72" y="21"/>
                </a:lnTo>
                <a:lnTo>
                  <a:pt x="72" y="19"/>
                </a:lnTo>
                <a:lnTo>
                  <a:pt x="72" y="18"/>
                </a:lnTo>
                <a:lnTo>
                  <a:pt x="74" y="18"/>
                </a:lnTo>
                <a:lnTo>
                  <a:pt x="75" y="18"/>
                </a:lnTo>
                <a:lnTo>
                  <a:pt x="77" y="18"/>
                </a:lnTo>
                <a:lnTo>
                  <a:pt x="79" y="18"/>
                </a:lnTo>
                <a:lnTo>
                  <a:pt x="80" y="18"/>
                </a:lnTo>
                <a:lnTo>
                  <a:pt x="82" y="18"/>
                </a:lnTo>
                <a:lnTo>
                  <a:pt x="84" y="18"/>
                </a:lnTo>
                <a:lnTo>
                  <a:pt x="86" y="18"/>
                </a:lnTo>
                <a:lnTo>
                  <a:pt x="87" y="18"/>
                </a:lnTo>
                <a:lnTo>
                  <a:pt x="89" y="18"/>
                </a:lnTo>
                <a:lnTo>
                  <a:pt x="91" y="18"/>
                </a:lnTo>
                <a:lnTo>
                  <a:pt x="92" y="18"/>
                </a:lnTo>
                <a:lnTo>
                  <a:pt x="94" y="18"/>
                </a:lnTo>
                <a:lnTo>
                  <a:pt x="96" y="18"/>
                </a:lnTo>
                <a:lnTo>
                  <a:pt x="98" y="18"/>
                </a:lnTo>
                <a:lnTo>
                  <a:pt x="99" y="18"/>
                </a:lnTo>
                <a:lnTo>
                  <a:pt x="101" y="18"/>
                </a:lnTo>
                <a:lnTo>
                  <a:pt x="103" y="18"/>
                </a:lnTo>
                <a:lnTo>
                  <a:pt x="105" y="18"/>
                </a:lnTo>
                <a:lnTo>
                  <a:pt x="106" y="16"/>
                </a:lnTo>
                <a:lnTo>
                  <a:pt x="108" y="16"/>
                </a:lnTo>
                <a:lnTo>
                  <a:pt x="110" y="16"/>
                </a:lnTo>
                <a:lnTo>
                  <a:pt x="111" y="16"/>
                </a:lnTo>
                <a:lnTo>
                  <a:pt x="113" y="16"/>
                </a:lnTo>
                <a:lnTo>
                  <a:pt x="115" y="16"/>
                </a:lnTo>
                <a:lnTo>
                  <a:pt x="117" y="16"/>
                </a:lnTo>
                <a:lnTo>
                  <a:pt x="118" y="16"/>
                </a:lnTo>
                <a:lnTo>
                  <a:pt x="120" y="16"/>
                </a:lnTo>
                <a:lnTo>
                  <a:pt x="122" y="16"/>
                </a:lnTo>
                <a:lnTo>
                  <a:pt x="123" y="16"/>
                </a:lnTo>
                <a:lnTo>
                  <a:pt x="125" y="16"/>
                </a:lnTo>
                <a:lnTo>
                  <a:pt x="127" y="16"/>
                </a:lnTo>
                <a:lnTo>
                  <a:pt x="129" y="16"/>
                </a:lnTo>
                <a:lnTo>
                  <a:pt x="130" y="16"/>
                </a:lnTo>
                <a:lnTo>
                  <a:pt x="132" y="16"/>
                </a:lnTo>
                <a:lnTo>
                  <a:pt x="134" y="16"/>
                </a:lnTo>
                <a:lnTo>
                  <a:pt x="136" y="16"/>
                </a:lnTo>
                <a:lnTo>
                  <a:pt x="137" y="16"/>
                </a:lnTo>
                <a:lnTo>
                  <a:pt x="139" y="16"/>
                </a:lnTo>
                <a:lnTo>
                  <a:pt x="141" y="16"/>
                </a:lnTo>
                <a:lnTo>
                  <a:pt x="142" y="16"/>
                </a:lnTo>
                <a:lnTo>
                  <a:pt x="144" y="16"/>
                </a:lnTo>
                <a:lnTo>
                  <a:pt x="146" y="16"/>
                </a:lnTo>
                <a:lnTo>
                  <a:pt x="146" y="14"/>
                </a:lnTo>
                <a:lnTo>
                  <a:pt x="148" y="14"/>
                </a:lnTo>
                <a:lnTo>
                  <a:pt x="149" y="14"/>
                </a:lnTo>
                <a:lnTo>
                  <a:pt x="151" y="14"/>
                </a:lnTo>
                <a:lnTo>
                  <a:pt x="153" y="14"/>
                </a:lnTo>
                <a:lnTo>
                  <a:pt x="154" y="14"/>
                </a:lnTo>
                <a:lnTo>
                  <a:pt x="154" y="12"/>
                </a:lnTo>
                <a:lnTo>
                  <a:pt x="156" y="12"/>
                </a:lnTo>
                <a:lnTo>
                  <a:pt x="156" y="11"/>
                </a:lnTo>
                <a:lnTo>
                  <a:pt x="158" y="11"/>
                </a:lnTo>
                <a:lnTo>
                  <a:pt x="158" y="9"/>
                </a:lnTo>
                <a:lnTo>
                  <a:pt x="160" y="9"/>
                </a:lnTo>
                <a:lnTo>
                  <a:pt x="160" y="7"/>
                </a:lnTo>
                <a:lnTo>
                  <a:pt x="161" y="7"/>
                </a:lnTo>
                <a:lnTo>
                  <a:pt x="163" y="6"/>
                </a:lnTo>
                <a:lnTo>
                  <a:pt x="165" y="4"/>
                </a:lnTo>
                <a:lnTo>
                  <a:pt x="165" y="2"/>
                </a:lnTo>
                <a:lnTo>
                  <a:pt x="165" y="0"/>
                </a:lnTo>
                <a:lnTo>
                  <a:pt x="167" y="0"/>
                </a:lnTo>
                <a:lnTo>
                  <a:pt x="167" y="2"/>
                </a:lnTo>
                <a:lnTo>
                  <a:pt x="168" y="2"/>
                </a:lnTo>
                <a:lnTo>
                  <a:pt x="168" y="4"/>
                </a:lnTo>
                <a:lnTo>
                  <a:pt x="170" y="4"/>
                </a:lnTo>
                <a:lnTo>
                  <a:pt x="170" y="6"/>
                </a:lnTo>
                <a:lnTo>
                  <a:pt x="172" y="6"/>
                </a:lnTo>
                <a:lnTo>
                  <a:pt x="173" y="6"/>
                </a:lnTo>
                <a:lnTo>
                  <a:pt x="173" y="7"/>
                </a:lnTo>
                <a:lnTo>
                  <a:pt x="175" y="9"/>
                </a:lnTo>
                <a:lnTo>
                  <a:pt x="175" y="11"/>
                </a:lnTo>
                <a:lnTo>
                  <a:pt x="177" y="11"/>
                </a:lnTo>
                <a:lnTo>
                  <a:pt x="177" y="12"/>
                </a:lnTo>
                <a:lnTo>
                  <a:pt x="177" y="14"/>
                </a:lnTo>
                <a:lnTo>
                  <a:pt x="179" y="14"/>
                </a:lnTo>
                <a:close/>
              </a:path>
            </a:pathLst>
          </a:custGeom>
          <a:solidFill>
            <a:schemeClr val="tx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p:cNvSpPr>
          <p:nvPr/>
        </p:nvSpPr>
        <p:spPr bwMode="auto">
          <a:xfrm>
            <a:off x="6319926" y="5225558"/>
            <a:ext cx="361705" cy="571911"/>
          </a:xfrm>
          <a:custGeom>
            <a:avLst/>
            <a:gdLst>
              <a:gd name="T0" fmla="*/ 129 w 191"/>
              <a:gd name="T1" fmla="*/ 3 h 302"/>
              <a:gd name="T2" fmla="*/ 137 w 191"/>
              <a:gd name="T3" fmla="*/ 15 h 302"/>
              <a:gd name="T4" fmla="*/ 151 w 191"/>
              <a:gd name="T5" fmla="*/ 22 h 302"/>
              <a:gd name="T6" fmla="*/ 156 w 191"/>
              <a:gd name="T7" fmla="*/ 37 h 302"/>
              <a:gd name="T8" fmla="*/ 165 w 191"/>
              <a:gd name="T9" fmla="*/ 49 h 302"/>
              <a:gd name="T10" fmla="*/ 179 w 191"/>
              <a:gd name="T11" fmla="*/ 56 h 302"/>
              <a:gd name="T12" fmla="*/ 187 w 191"/>
              <a:gd name="T13" fmla="*/ 61 h 302"/>
              <a:gd name="T14" fmla="*/ 177 w 191"/>
              <a:gd name="T15" fmla="*/ 74 h 302"/>
              <a:gd name="T16" fmla="*/ 170 w 191"/>
              <a:gd name="T17" fmla="*/ 84 h 302"/>
              <a:gd name="T18" fmla="*/ 180 w 191"/>
              <a:gd name="T19" fmla="*/ 84 h 302"/>
              <a:gd name="T20" fmla="*/ 179 w 191"/>
              <a:gd name="T21" fmla="*/ 99 h 302"/>
              <a:gd name="T22" fmla="*/ 173 w 191"/>
              <a:gd name="T23" fmla="*/ 115 h 302"/>
              <a:gd name="T24" fmla="*/ 177 w 191"/>
              <a:gd name="T25" fmla="*/ 129 h 302"/>
              <a:gd name="T26" fmla="*/ 180 w 191"/>
              <a:gd name="T27" fmla="*/ 139 h 302"/>
              <a:gd name="T28" fmla="*/ 177 w 191"/>
              <a:gd name="T29" fmla="*/ 153 h 302"/>
              <a:gd name="T30" fmla="*/ 180 w 191"/>
              <a:gd name="T31" fmla="*/ 163 h 302"/>
              <a:gd name="T32" fmla="*/ 184 w 191"/>
              <a:gd name="T33" fmla="*/ 173 h 302"/>
              <a:gd name="T34" fmla="*/ 175 w 191"/>
              <a:gd name="T35" fmla="*/ 185 h 302"/>
              <a:gd name="T36" fmla="*/ 179 w 191"/>
              <a:gd name="T37" fmla="*/ 201 h 302"/>
              <a:gd name="T38" fmla="*/ 180 w 191"/>
              <a:gd name="T39" fmla="*/ 213 h 302"/>
              <a:gd name="T40" fmla="*/ 175 w 191"/>
              <a:gd name="T41" fmla="*/ 227 h 302"/>
              <a:gd name="T42" fmla="*/ 182 w 191"/>
              <a:gd name="T43" fmla="*/ 230 h 302"/>
              <a:gd name="T44" fmla="*/ 173 w 191"/>
              <a:gd name="T45" fmla="*/ 239 h 302"/>
              <a:gd name="T46" fmla="*/ 161 w 191"/>
              <a:gd name="T47" fmla="*/ 247 h 302"/>
              <a:gd name="T48" fmla="*/ 149 w 191"/>
              <a:gd name="T49" fmla="*/ 256 h 302"/>
              <a:gd name="T50" fmla="*/ 137 w 191"/>
              <a:gd name="T51" fmla="*/ 261 h 302"/>
              <a:gd name="T52" fmla="*/ 127 w 191"/>
              <a:gd name="T53" fmla="*/ 256 h 302"/>
              <a:gd name="T54" fmla="*/ 118 w 191"/>
              <a:gd name="T55" fmla="*/ 265 h 302"/>
              <a:gd name="T56" fmla="*/ 111 w 191"/>
              <a:gd name="T57" fmla="*/ 272 h 302"/>
              <a:gd name="T58" fmla="*/ 105 w 191"/>
              <a:gd name="T59" fmla="*/ 282 h 302"/>
              <a:gd name="T60" fmla="*/ 98 w 191"/>
              <a:gd name="T61" fmla="*/ 290 h 302"/>
              <a:gd name="T62" fmla="*/ 87 w 191"/>
              <a:gd name="T63" fmla="*/ 297 h 302"/>
              <a:gd name="T64" fmla="*/ 77 w 191"/>
              <a:gd name="T65" fmla="*/ 297 h 302"/>
              <a:gd name="T66" fmla="*/ 77 w 191"/>
              <a:gd name="T67" fmla="*/ 284 h 302"/>
              <a:gd name="T68" fmla="*/ 68 w 191"/>
              <a:gd name="T69" fmla="*/ 278 h 302"/>
              <a:gd name="T70" fmla="*/ 58 w 191"/>
              <a:gd name="T71" fmla="*/ 278 h 302"/>
              <a:gd name="T72" fmla="*/ 65 w 191"/>
              <a:gd name="T73" fmla="*/ 263 h 302"/>
              <a:gd name="T74" fmla="*/ 61 w 191"/>
              <a:gd name="T75" fmla="*/ 253 h 302"/>
              <a:gd name="T76" fmla="*/ 68 w 191"/>
              <a:gd name="T77" fmla="*/ 237 h 302"/>
              <a:gd name="T78" fmla="*/ 72 w 191"/>
              <a:gd name="T79" fmla="*/ 223 h 302"/>
              <a:gd name="T80" fmla="*/ 65 w 191"/>
              <a:gd name="T81" fmla="*/ 213 h 302"/>
              <a:gd name="T82" fmla="*/ 44 w 191"/>
              <a:gd name="T83" fmla="*/ 213 h 302"/>
              <a:gd name="T84" fmla="*/ 25 w 191"/>
              <a:gd name="T85" fmla="*/ 211 h 302"/>
              <a:gd name="T86" fmla="*/ 6 w 191"/>
              <a:gd name="T87" fmla="*/ 210 h 302"/>
              <a:gd name="T88" fmla="*/ 8 w 191"/>
              <a:gd name="T89" fmla="*/ 191 h 302"/>
              <a:gd name="T90" fmla="*/ 5 w 191"/>
              <a:gd name="T91" fmla="*/ 173 h 302"/>
              <a:gd name="T92" fmla="*/ 0 w 191"/>
              <a:gd name="T93" fmla="*/ 158 h 302"/>
              <a:gd name="T94" fmla="*/ 13 w 191"/>
              <a:gd name="T95" fmla="*/ 149 h 302"/>
              <a:gd name="T96" fmla="*/ 20 w 191"/>
              <a:gd name="T97" fmla="*/ 136 h 302"/>
              <a:gd name="T98" fmla="*/ 17 w 191"/>
              <a:gd name="T99" fmla="*/ 118 h 302"/>
              <a:gd name="T100" fmla="*/ 15 w 191"/>
              <a:gd name="T101" fmla="*/ 103 h 302"/>
              <a:gd name="T102" fmla="*/ 27 w 191"/>
              <a:gd name="T103" fmla="*/ 92 h 302"/>
              <a:gd name="T104" fmla="*/ 37 w 191"/>
              <a:gd name="T105" fmla="*/ 86 h 302"/>
              <a:gd name="T106" fmla="*/ 49 w 191"/>
              <a:gd name="T107" fmla="*/ 80 h 302"/>
              <a:gd name="T108" fmla="*/ 55 w 191"/>
              <a:gd name="T109" fmla="*/ 68 h 302"/>
              <a:gd name="T110" fmla="*/ 63 w 191"/>
              <a:gd name="T111" fmla="*/ 55 h 302"/>
              <a:gd name="T112" fmla="*/ 67 w 191"/>
              <a:gd name="T113" fmla="*/ 41 h 302"/>
              <a:gd name="T114" fmla="*/ 74 w 191"/>
              <a:gd name="T115" fmla="*/ 31 h 302"/>
              <a:gd name="T116" fmla="*/ 86 w 191"/>
              <a:gd name="T117" fmla="*/ 17 h 302"/>
              <a:gd name="T118" fmla="*/ 96 w 191"/>
              <a:gd name="T119" fmla="*/ 5 h 302"/>
              <a:gd name="T120" fmla="*/ 110 w 191"/>
              <a:gd name="T121" fmla="*/ 1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1" h="302">
                <a:moveTo>
                  <a:pt x="115" y="1"/>
                </a:moveTo>
                <a:lnTo>
                  <a:pt x="117" y="1"/>
                </a:lnTo>
                <a:lnTo>
                  <a:pt x="118" y="1"/>
                </a:lnTo>
                <a:lnTo>
                  <a:pt x="118" y="3"/>
                </a:lnTo>
                <a:lnTo>
                  <a:pt x="120" y="3"/>
                </a:lnTo>
                <a:lnTo>
                  <a:pt x="122" y="3"/>
                </a:lnTo>
                <a:lnTo>
                  <a:pt x="122" y="1"/>
                </a:lnTo>
                <a:lnTo>
                  <a:pt x="123" y="1"/>
                </a:lnTo>
                <a:lnTo>
                  <a:pt x="125" y="1"/>
                </a:lnTo>
                <a:lnTo>
                  <a:pt x="127" y="1"/>
                </a:lnTo>
                <a:lnTo>
                  <a:pt x="129" y="1"/>
                </a:lnTo>
                <a:lnTo>
                  <a:pt x="129" y="3"/>
                </a:lnTo>
                <a:lnTo>
                  <a:pt x="130" y="3"/>
                </a:lnTo>
                <a:lnTo>
                  <a:pt x="130" y="5"/>
                </a:lnTo>
                <a:lnTo>
                  <a:pt x="130" y="6"/>
                </a:lnTo>
                <a:lnTo>
                  <a:pt x="130" y="8"/>
                </a:lnTo>
                <a:lnTo>
                  <a:pt x="132" y="8"/>
                </a:lnTo>
                <a:lnTo>
                  <a:pt x="132" y="10"/>
                </a:lnTo>
                <a:lnTo>
                  <a:pt x="132" y="12"/>
                </a:lnTo>
                <a:lnTo>
                  <a:pt x="132" y="13"/>
                </a:lnTo>
                <a:lnTo>
                  <a:pt x="134" y="13"/>
                </a:lnTo>
                <a:lnTo>
                  <a:pt x="135" y="13"/>
                </a:lnTo>
                <a:lnTo>
                  <a:pt x="135" y="15"/>
                </a:lnTo>
                <a:lnTo>
                  <a:pt x="137" y="15"/>
                </a:lnTo>
                <a:lnTo>
                  <a:pt x="137" y="17"/>
                </a:lnTo>
                <a:lnTo>
                  <a:pt x="137" y="18"/>
                </a:lnTo>
                <a:lnTo>
                  <a:pt x="139" y="18"/>
                </a:lnTo>
                <a:lnTo>
                  <a:pt x="141" y="18"/>
                </a:lnTo>
                <a:lnTo>
                  <a:pt x="142" y="18"/>
                </a:lnTo>
                <a:lnTo>
                  <a:pt x="142" y="20"/>
                </a:lnTo>
                <a:lnTo>
                  <a:pt x="144" y="20"/>
                </a:lnTo>
                <a:lnTo>
                  <a:pt x="146" y="20"/>
                </a:lnTo>
                <a:lnTo>
                  <a:pt x="148" y="20"/>
                </a:lnTo>
                <a:lnTo>
                  <a:pt x="148" y="22"/>
                </a:lnTo>
                <a:lnTo>
                  <a:pt x="149" y="22"/>
                </a:lnTo>
                <a:lnTo>
                  <a:pt x="151" y="22"/>
                </a:lnTo>
                <a:lnTo>
                  <a:pt x="153" y="22"/>
                </a:lnTo>
                <a:lnTo>
                  <a:pt x="153" y="24"/>
                </a:lnTo>
                <a:lnTo>
                  <a:pt x="153" y="25"/>
                </a:lnTo>
                <a:lnTo>
                  <a:pt x="153" y="27"/>
                </a:lnTo>
                <a:lnTo>
                  <a:pt x="153" y="29"/>
                </a:lnTo>
                <a:lnTo>
                  <a:pt x="153" y="31"/>
                </a:lnTo>
                <a:lnTo>
                  <a:pt x="154" y="31"/>
                </a:lnTo>
                <a:lnTo>
                  <a:pt x="154" y="32"/>
                </a:lnTo>
                <a:lnTo>
                  <a:pt x="154" y="34"/>
                </a:lnTo>
                <a:lnTo>
                  <a:pt x="156" y="34"/>
                </a:lnTo>
                <a:lnTo>
                  <a:pt x="156" y="36"/>
                </a:lnTo>
                <a:lnTo>
                  <a:pt x="156" y="37"/>
                </a:lnTo>
                <a:lnTo>
                  <a:pt x="158" y="37"/>
                </a:lnTo>
                <a:lnTo>
                  <a:pt x="158" y="39"/>
                </a:lnTo>
                <a:lnTo>
                  <a:pt x="158" y="41"/>
                </a:lnTo>
                <a:lnTo>
                  <a:pt x="160" y="41"/>
                </a:lnTo>
                <a:lnTo>
                  <a:pt x="160" y="43"/>
                </a:lnTo>
                <a:lnTo>
                  <a:pt x="160" y="44"/>
                </a:lnTo>
                <a:lnTo>
                  <a:pt x="161" y="44"/>
                </a:lnTo>
                <a:lnTo>
                  <a:pt x="161" y="46"/>
                </a:lnTo>
                <a:lnTo>
                  <a:pt x="163" y="46"/>
                </a:lnTo>
                <a:lnTo>
                  <a:pt x="163" y="48"/>
                </a:lnTo>
                <a:lnTo>
                  <a:pt x="165" y="48"/>
                </a:lnTo>
                <a:lnTo>
                  <a:pt x="165" y="49"/>
                </a:lnTo>
                <a:lnTo>
                  <a:pt x="166" y="49"/>
                </a:lnTo>
                <a:lnTo>
                  <a:pt x="166" y="51"/>
                </a:lnTo>
                <a:lnTo>
                  <a:pt x="168" y="51"/>
                </a:lnTo>
                <a:lnTo>
                  <a:pt x="168" y="53"/>
                </a:lnTo>
                <a:lnTo>
                  <a:pt x="170" y="53"/>
                </a:lnTo>
                <a:lnTo>
                  <a:pt x="170" y="55"/>
                </a:lnTo>
                <a:lnTo>
                  <a:pt x="172" y="55"/>
                </a:lnTo>
                <a:lnTo>
                  <a:pt x="173" y="55"/>
                </a:lnTo>
                <a:lnTo>
                  <a:pt x="175" y="55"/>
                </a:lnTo>
                <a:lnTo>
                  <a:pt x="177" y="55"/>
                </a:lnTo>
                <a:lnTo>
                  <a:pt x="177" y="56"/>
                </a:lnTo>
                <a:lnTo>
                  <a:pt x="179" y="56"/>
                </a:lnTo>
                <a:lnTo>
                  <a:pt x="180" y="56"/>
                </a:lnTo>
                <a:lnTo>
                  <a:pt x="182" y="56"/>
                </a:lnTo>
                <a:lnTo>
                  <a:pt x="184" y="56"/>
                </a:lnTo>
                <a:lnTo>
                  <a:pt x="185" y="56"/>
                </a:lnTo>
                <a:lnTo>
                  <a:pt x="187" y="56"/>
                </a:lnTo>
                <a:lnTo>
                  <a:pt x="189" y="56"/>
                </a:lnTo>
                <a:lnTo>
                  <a:pt x="191" y="56"/>
                </a:lnTo>
                <a:lnTo>
                  <a:pt x="189" y="56"/>
                </a:lnTo>
                <a:lnTo>
                  <a:pt x="189" y="58"/>
                </a:lnTo>
                <a:lnTo>
                  <a:pt x="189" y="60"/>
                </a:lnTo>
                <a:lnTo>
                  <a:pt x="187" y="60"/>
                </a:lnTo>
                <a:lnTo>
                  <a:pt x="187" y="61"/>
                </a:lnTo>
                <a:lnTo>
                  <a:pt x="187" y="63"/>
                </a:lnTo>
                <a:lnTo>
                  <a:pt x="185" y="63"/>
                </a:lnTo>
                <a:lnTo>
                  <a:pt x="185" y="65"/>
                </a:lnTo>
                <a:lnTo>
                  <a:pt x="184" y="65"/>
                </a:lnTo>
                <a:lnTo>
                  <a:pt x="184" y="67"/>
                </a:lnTo>
                <a:lnTo>
                  <a:pt x="182" y="67"/>
                </a:lnTo>
                <a:lnTo>
                  <a:pt x="180" y="68"/>
                </a:lnTo>
                <a:lnTo>
                  <a:pt x="180" y="70"/>
                </a:lnTo>
                <a:lnTo>
                  <a:pt x="179" y="70"/>
                </a:lnTo>
                <a:lnTo>
                  <a:pt x="179" y="72"/>
                </a:lnTo>
                <a:lnTo>
                  <a:pt x="177" y="72"/>
                </a:lnTo>
                <a:lnTo>
                  <a:pt x="177" y="74"/>
                </a:lnTo>
                <a:lnTo>
                  <a:pt x="175" y="74"/>
                </a:lnTo>
                <a:lnTo>
                  <a:pt x="175" y="75"/>
                </a:lnTo>
                <a:lnTo>
                  <a:pt x="175" y="77"/>
                </a:lnTo>
                <a:lnTo>
                  <a:pt x="173" y="77"/>
                </a:lnTo>
                <a:lnTo>
                  <a:pt x="173" y="79"/>
                </a:lnTo>
                <a:lnTo>
                  <a:pt x="172" y="79"/>
                </a:lnTo>
                <a:lnTo>
                  <a:pt x="172" y="80"/>
                </a:lnTo>
                <a:lnTo>
                  <a:pt x="172" y="82"/>
                </a:lnTo>
                <a:lnTo>
                  <a:pt x="170" y="82"/>
                </a:lnTo>
                <a:lnTo>
                  <a:pt x="170" y="84"/>
                </a:lnTo>
                <a:lnTo>
                  <a:pt x="168" y="84"/>
                </a:lnTo>
                <a:lnTo>
                  <a:pt x="170" y="84"/>
                </a:lnTo>
                <a:lnTo>
                  <a:pt x="170" y="86"/>
                </a:lnTo>
                <a:lnTo>
                  <a:pt x="172" y="86"/>
                </a:lnTo>
                <a:lnTo>
                  <a:pt x="172" y="87"/>
                </a:lnTo>
                <a:lnTo>
                  <a:pt x="173" y="87"/>
                </a:lnTo>
                <a:lnTo>
                  <a:pt x="173" y="89"/>
                </a:lnTo>
                <a:lnTo>
                  <a:pt x="175" y="89"/>
                </a:lnTo>
                <a:lnTo>
                  <a:pt x="175" y="87"/>
                </a:lnTo>
                <a:lnTo>
                  <a:pt x="175" y="86"/>
                </a:lnTo>
                <a:lnTo>
                  <a:pt x="177" y="86"/>
                </a:lnTo>
                <a:lnTo>
                  <a:pt x="177" y="84"/>
                </a:lnTo>
                <a:lnTo>
                  <a:pt x="179" y="84"/>
                </a:lnTo>
                <a:lnTo>
                  <a:pt x="180" y="84"/>
                </a:lnTo>
                <a:lnTo>
                  <a:pt x="180" y="86"/>
                </a:lnTo>
                <a:lnTo>
                  <a:pt x="182" y="86"/>
                </a:lnTo>
                <a:lnTo>
                  <a:pt x="182" y="87"/>
                </a:lnTo>
                <a:lnTo>
                  <a:pt x="182" y="89"/>
                </a:lnTo>
                <a:lnTo>
                  <a:pt x="182" y="91"/>
                </a:lnTo>
                <a:lnTo>
                  <a:pt x="182" y="92"/>
                </a:lnTo>
                <a:lnTo>
                  <a:pt x="182" y="94"/>
                </a:lnTo>
                <a:lnTo>
                  <a:pt x="182" y="96"/>
                </a:lnTo>
                <a:lnTo>
                  <a:pt x="180" y="96"/>
                </a:lnTo>
                <a:lnTo>
                  <a:pt x="180" y="98"/>
                </a:lnTo>
                <a:lnTo>
                  <a:pt x="179" y="98"/>
                </a:lnTo>
                <a:lnTo>
                  <a:pt x="179" y="99"/>
                </a:lnTo>
                <a:lnTo>
                  <a:pt x="179" y="101"/>
                </a:lnTo>
                <a:lnTo>
                  <a:pt x="177" y="101"/>
                </a:lnTo>
                <a:lnTo>
                  <a:pt x="177" y="103"/>
                </a:lnTo>
                <a:lnTo>
                  <a:pt x="177" y="105"/>
                </a:lnTo>
                <a:lnTo>
                  <a:pt x="175" y="105"/>
                </a:lnTo>
                <a:lnTo>
                  <a:pt x="175" y="106"/>
                </a:lnTo>
                <a:lnTo>
                  <a:pt x="175" y="108"/>
                </a:lnTo>
                <a:lnTo>
                  <a:pt x="173" y="108"/>
                </a:lnTo>
                <a:lnTo>
                  <a:pt x="173" y="110"/>
                </a:lnTo>
                <a:lnTo>
                  <a:pt x="173" y="111"/>
                </a:lnTo>
                <a:lnTo>
                  <a:pt x="173" y="113"/>
                </a:lnTo>
                <a:lnTo>
                  <a:pt x="173" y="115"/>
                </a:lnTo>
                <a:lnTo>
                  <a:pt x="172" y="115"/>
                </a:lnTo>
                <a:lnTo>
                  <a:pt x="172" y="117"/>
                </a:lnTo>
                <a:lnTo>
                  <a:pt x="172" y="118"/>
                </a:lnTo>
                <a:lnTo>
                  <a:pt x="172" y="120"/>
                </a:lnTo>
                <a:lnTo>
                  <a:pt x="172" y="122"/>
                </a:lnTo>
                <a:lnTo>
                  <a:pt x="172" y="123"/>
                </a:lnTo>
                <a:lnTo>
                  <a:pt x="172" y="125"/>
                </a:lnTo>
                <a:lnTo>
                  <a:pt x="173" y="125"/>
                </a:lnTo>
                <a:lnTo>
                  <a:pt x="173" y="127"/>
                </a:lnTo>
                <a:lnTo>
                  <a:pt x="175" y="127"/>
                </a:lnTo>
                <a:lnTo>
                  <a:pt x="175" y="129"/>
                </a:lnTo>
                <a:lnTo>
                  <a:pt x="177" y="129"/>
                </a:lnTo>
                <a:lnTo>
                  <a:pt x="177" y="130"/>
                </a:lnTo>
                <a:lnTo>
                  <a:pt x="179" y="130"/>
                </a:lnTo>
                <a:lnTo>
                  <a:pt x="179" y="132"/>
                </a:lnTo>
                <a:lnTo>
                  <a:pt x="180" y="132"/>
                </a:lnTo>
                <a:lnTo>
                  <a:pt x="180" y="134"/>
                </a:lnTo>
                <a:lnTo>
                  <a:pt x="182" y="134"/>
                </a:lnTo>
                <a:lnTo>
                  <a:pt x="182" y="136"/>
                </a:lnTo>
                <a:lnTo>
                  <a:pt x="182" y="137"/>
                </a:lnTo>
                <a:lnTo>
                  <a:pt x="180" y="137"/>
                </a:lnTo>
                <a:lnTo>
                  <a:pt x="182" y="137"/>
                </a:lnTo>
                <a:lnTo>
                  <a:pt x="180" y="137"/>
                </a:lnTo>
                <a:lnTo>
                  <a:pt x="180" y="139"/>
                </a:lnTo>
                <a:lnTo>
                  <a:pt x="180" y="141"/>
                </a:lnTo>
                <a:lnTo>
                  <a:pt x="179" y="141"/>
                </a:lnTo>
                <a:lnTo>
                  <a:pt x="177" y="141"/>
                </a:lnTo>
                <a:lnTo>
                  <a:pt x="175" y="141"/>
                </a:lnTo>
                <a:lnTo>
                  <a:pt x="175" y="142"/>
                </a:lnTo>
                <a:lnTo>
                  <a:pt x="175" y="144"/>
                </a:lnTo>
                <a:lnTo>
                  <a:pt x="177" y="144"/>
                </a:lnTo>
                <a:lnTo>
                  <a:pt x="177" y="146"/>
                </a:lnTo>
                <a:lnTo>
                  <a:pt x="177" y="148"/>
                </a:lnTo>
                <a:lnTo>
                  <a:pt x="177" y="149"/>
                </a:lnTo>
                <a:lnTo>
                  <a:pt x="177" y="151"/>
                </a:lnTo>
                <a:lnTo>
                  <a:pt x="177" y="153"/>
                </a:lnTo>
                <a:lnTo>
                  <a:pt x="175" y="153"/>
                </a:lnTo>
                <a:lnTo>
                  <a:pt x="175" y="154"/>
                </a:lnTo>
                <a:lnTo>
                  <a:pt x="177" y="154"/>
                </a:lnTo>
                <a:lnTo>
                  <a:pt x="177" y="156"/>
                </a:lnTo>
                <a:lnTo>
                  <a:pt x="179" y="156"/>
                </a:lnTo>
                <a:lnTo>
                  <a:pt x="179" y="158"/>
                </a:lnTo>
                <a:lnTo>
                  <a:pt x="180" y="158"/>
                </a:lnTo>
                <a:lnTo>
                  <a:pt x="179" y="158"/>
                </a:lnTo>
                <a:lnTo>
                  <a:pt x="179" y="160"/>
                </a:lnTo>
                <a:lnTo>
                  <a:pt x="180" y="160"/>
                </a:lnTo>
                <a:lnTo>
                  <a:pt x="180" y="161"/>
                </a:lnTo>
                <a:lnTo>
                  <a:pt x="180" y="163"/>
                </a:lnTo>
                <a:lnTo>
                  <a:pt x="179" y="163"/>
                </a:lnTo>
                <a:lnTo>
                  <a:pt x="179" y="165"/>
                </a:lnTo>
                <a:lnTo>
                  <a:pt x="179" y="166"/>
                </a:lnTo>
                <a:lnTo>
                  <a:pt x="177" y="166"/>
                </a:lnTo>
                <a:lnTo>
                  <a:pt x="179" y="166"/>
                </a:lnTo>
                <a:lnTo>
                  <a:pt x="179" y="168"/>
                </a:lnTo>
                <a:lnTo>
                  <a:pt x="180" y="168"/>
                </a:lnTo>
                <a:lnTo>
                  <a:pt x="180" y="170"/>
                </a:lnTo>
                <a:lnTo>
                  <a:pt x="182" y="170"/>
                </a:lnTo>
                <a:lnTo>
                  <a:pt x="182" y="172"/>
                </a:lnTo>
                <a:lnTo>
                  <a:pt x="182" y="173"/>
                </a:lnTo>
                <a:lnTo>
                  <a:pt x="184" y="173"/>
                </a:lnTo>
                <a:lnTo>
                  <a:pt x="184" y="175"/>
                </a:lnTo>
                <a:lnTo>
                  <a:pt x="184" y="177"/>
                </a:lnTo>
                <a:lnTo>
                  <a:pt x="184" y="179"/>
                </a:lnTo>
                <a:lnTo>
                  <a:pt x="182" y="179"/>
                </a:lnTo>
                <a:lnTo>
                  <a:pt x="182" y="180"/>
                </a:lnTo>
                <a:lnTo>
                  <a:pt x="180" y="180"/>
                </a:lnTo>
                <a:lnTo>
                  <a:pt x="179" y="180"/>
                </a:lnTo>
                <a:lnTo>
                  <a:pt x="177" y="180"/>
                </a:lnTo>
                <a:lnTo>
                  <a:pt x="177" y="182"/>
                </a:lnTo>
                <a:lnTo>
                  <a:pt x="175" y="182"/>
                </a:lnTo>
                <a:lnTo>
                  <a:pt x="175" y="184"/>
                </a:lnTo>
                <a:lnTo>
                  <a:pt x="175" y="185"/>
                </a:lnTo>
                <a:lnTo>
                  <a:pt x="177" y="187"/>
                </a:lnTo>
                <a:lnTo>
                  <a:pt x="177" y="189"/>
                </a:lnTo>
                <a:lnTo>
                  <a:pt x="177" y="191"/>
                </a:lnTo>
                <a:lnTo>
                  <a:pt x="177" y="192"/>
                </a:lnTo>
                <a:lnTo>
                  <a:pt x="179" y="192"/>
                </a:lnTo>
                <a:lnTo>
                  <a:pt x="179" y="194"/>
                </a:lnTo>
                <a:lnTo>
                  <a:pt x="179" y="196"/>
                </a:lnTo>
                <a:lnTo>
                  <a:pt x="179" y="197"/>
                </a:lnTo>
                <a:lnTo>
                  <a:pt x="177" y="197"/>
                </a:lnTo>
                <a:lnTo>
                  <a:pt x="177" y="199"/>
                </a:lnTo>
                <a:lnTo>
                  <a:pt x="179" y="199"/>
                </a:lnTo>
                <a:lnTo>
                  <a:pt x="179" y="201"/>
                </a:lnTo>
                <a:lnTo>
                  <a:pt x="180" y="201"/>
                </a:lnTo>
                <a:lnTo>
                  <a:pt x="182" y="201"/>
                </a:lnTo>
                <a:lnTo>
                  <a:pt x="182" y="203"/>
                </a:lnTo>
                <a:lnTo>
                  <a:pt x="184" y="203"/>
                </a:lnTo>
                <a:lnTo>
                  <a:pt x="184" y="204"/>
                </a:lnTo>
                <a:lnTo>
                  <a:pt x="184" y="206"/>
                </a:lnTo>
                <a:lnTo>
                  <a:pt x="184" y="208"/>
                </a:lnTo>
                <a:lnTo>
                  <a:pt x="182" y="208"/>
                </a:lnTo>
                <a:lnTo>
                  <a:pt x="182" y="210"/>
                </a:lnTo>
                <a:lnTo>
                  <a:pt x="182" y="211"/>
                </a:lnTo>
                <a:lnTo>
                  <a:pt x="182" y="213"/>
                </a:lnTo>
                <a:lnTo>
                  <a:pt x="180" y="213"/>
                </a:lnTo>
                <a:lnTo>
                  <a:pt x="180" y="215"/>
                </a:lnTo>
                <a:lnTo>
                  <a:pt x="179" y="216"/>
                </a:lnTo>
                <a:lnTo>
                  <a:pt x="179" y="218"/>
                </a:lnTo>
                <a:lnTo>
                  <a:pt x="179" y="220"/>
                </a:lnTo>
                <a:lnTo>
                  <a:pt x="177" y="220"/>
                </a:lnTo>
                <a:lnTo>
                  <a:pt x="177" y="222"/>
                </a:lnTo>
                <a:lnTo>
                  <a:pt x="177" y="223"/>
                </a:lnTo>
                <a:lnTo>
                  <a:pt x="175" y="223"/>
                </a:lnTo>
                <a:lnTo>
                  <a:pt x="175" y="225"/>
                </a:lnTo>
                <a:lnTo>
                  <a:pt x="177" y="225"/>
                </a:lnTo>
                <a:lnTo>
                  <a:pt x="175" y="225"/>
                </a:lnTo>
                <a:lnTo>
                  <a:pt x="175" y="227"/>
                </a:lnTo>
                <a:lnTo>
                  <a:pt x="175" y="228"/>
                </a:lnTo>
                <a:lnTo>
                  <a:pt x="173" y="228"/>
                </a:lnTo>
                <a:lnTo>
                  <a:pt x="173" y="230"/>
                </a:lnTo>
                <a:lnTo>
                  <a:pt x="175" y="230"/>
                </a:lnTo>
                <a:lnTo>
                  <a:pt x="175" y="228"/>
                </a:lnTo>
                <a:lnTo>
                  <a:pt x="177" y="228"/>
                </a:lnTo>
                <a:lnTo>
                  <a:pt x="179" y="228"/>
                </a:lnTo>
                <a:lnTo>
                  <a:pt x="180" y="228"/>
                </a:lnTo>
                <a:lnTo>
                  <a:pt x="182" y="228"/>
                </a:lnTo>
                <a:lnTo>
                  <a:pt x="182" y="230"/>
                </a:lnTo>
                <a:lnTo>
                  <a:pt x="184" y="230"/>
                </a:lnTo>
                <a:lnTo>
                  <a:pt x="182" y="230"/>
                </a:lnTo>
                <a:lnTo>
                  <a:pt x="182" y="232"/>
                </a:lnTo>
                <a:lnTo>
                  <a:pt x="180" y="232"/>
                </a:lnTo>
                <a:lnTo>
                  <a:pt x="180" y="234"/>
                </a:lnTo>
                <a:lnTo>
                  <a:pt x="179" y="234"/>
                </a:lnTo>
                <a:lnTo>
                  <a:pt x="179" y="235"/>
                </a:lnTo>
                <a:lnTo>
                  <a:pt x="177" y="235"/>
                </a:lnTo>
                <a:lnTo>
                  <a:pt x="179" y="235"/>
                </a:lnTo>
                <a:lnTo>
                  <a:pt x="177" y="235"/>
                </a:lnTo>
                <a:lnTo>
                  <a:pt x="177" y="237"/>
                </a:lnTo>
                <a:lnTo>
                  <a:pt x="177" y="239"/>
                </a:lnTo>
                <a:lnTo>
                  <a:pt x="175" y="239"/>
                </a:lnTo>
                <a:lnTo>
                  <a:pt x="173" y="239"/>
                </a:lnTo>
                <a:lnTo>
                  <a:pt x="173" y="241"/>
                </a:lnTo>
                <a:lnTo>
                  <a:pt x="172" y="241"/>
                </a:lnTo>
                <a:lnTo>
                  <a:pt x="170" y="241"/>
                </a:lnTo>
                <a:lnTo>
                  <a:pt x="170" y="242"/>
                </a:lnTo>
                <a:lnTo>
                  <a:pt x="170" y="244"/>
                </a:lnTo>
                <a:lnTo>
                  <a:pt x="168" y="244"/>
                </a:lnTo>
                <a:lnTo>
                  <a:pt x="166" y="244"/>
                </a:lnTo>
                <a:lnTo>
                  <a:pt x="165" y="244"/>
                </a:lnTo>
                <a:lnTo>
                  <a:pt x="165" y="246"/>
                </a:lnTo>
                <a:lnTo>
                  <a:pt x="163" y="246"/>
                </a:lnTo>
                <a:lnTo>
                  <a:pt x="163" y="247"/>
                </a:lnTo>
                <a:lnTo>
                  <a:pt x="161" y="247"/>
                </a:lnTo>
                <a:lnTo>
                  <a:pt x="160" y="247"/>
                </a:lnTo>
                <a:lnTo>
                  <a:pt x="160" y="249"/>
                </a:lnTo>
                <a:lnTo>
                  <a:pt x="158" y="249"/>
                </a:lnTo>
                <a:lnTo>
                  <a:pt x="158" y="251"/>
                </a:lnTo>
                <a:lnTo>
                  <a:pt x="156" y="251"/>
                </a:lnTo>
                <a:lnTo>
                  <a:pt x="156" y="253"/>
                </a:lnTo>
                <a:lnTo>
                  <a:pt x="154" y="253"/>
                </a:lnTo>
                <a:lnTo>
                  <a:pt x="154" y="254"/>
                </a:lnTo>
                <a:lnTo>
                  <a:pt x="153" y="254"/>
                </a:lnTo>
                <a:lnTo>
                  <a:pt x="151" y="254"/>
                </a:lnTo>
                <a:lnTo>
                  <a:pt x="151" y="256"/>
                </a:lnTo>
                <a:lnTo>
                  <a:pt x="149" y="256"/>
                </a:lnTo>
                <a:lnTo>
                  <a:pt x="148" y="256"/>
                </a:lnTo>
                <a:lnTo>
                  <a:pt x="148" y="254"/>
                </a:lnTo>
                <a:lnTo>
                  <a:pt x="146" y="254"/>
                </a:lnTo>
                <a:lnTo>
                  <a:pt x="146" y="256"/>
                </a:lnTo>
                <a:lnTo>
                  <a:pt x="144" y="256"/>
                </a:lnTo>
                <a:lnTo>
                  <a:pt x="144" y="258"/>
                </a:lnTo>
                <a:lnTo>
                  <a:pt x="142" y="258"/>
                </a:lnTo>
                <a:lnTo>
                  <a:pt x="142" y="259"/>
                </a:lnTo>
                <a:lnTo>
                  <a:pt x="141" y="259"/>
                </a:lnTo>
                <a:lnTo>
                  <a:pt x="141" y="261"/>
                </a:lnTo>
                <a:lnTo>
                  <a:pt x="139" y="261"/>
                </a:lnTo>
                <a:lnTo>
                  <a:pt x="137" y="261"/>
                </a:lnTo>
                <a:lnTo>
                  <a:pt x="137" y="259"/>
                </a:lnTo>
                <a:lnTo>
                  <a:pt x="137" y="258"/>
                </a:lnTo>
                <a:lnTo>
                  <a:pt x="135" y="258"/>
                </a:lnTo>
                <a:lnTo>
                  <a:pt x="134" y="256"/>
                </a:lnTo>
                <a:lnTo>
                  <a:pt x="134" y="254"/>
                </a:lnTo>
                <a:lnTo>
                  <a:pt x="134" y="256"/>
                </a:lnTo>
                <a:lnTo>
                  <a:pt x="134" y="258"/>
                </a:lnTo>
                <a:lnTo>
                  <a:pt x="132" y="258"/>
                </a:lnTo>
                <a:lnTo>
                  <a:pt x="132" y="256"/>
                </a:lnTo>
                <a:lnTo>
                  <a:pt x="130" y="256"/>
                </a:lnTo>
                <a:lnTo>
                  <a:pt x="129" y="256"/>
                </a:lnTo>
                <a:lnTo>
                  <a:pt x="127" y="256"/>
                </a:lnTo>
                <a:lnTo>
                  <a:pt x="127" y="258"/>
                </a:lnTo>
                <a:lnTo>
                  <a:pt x="125" y="258"/>
                </a:lnTo>
                <a:lnTo>
                  <a:pt x="125" y="259"/>
                </a:lnTo>
                <a:lnTo>
                  <a:pt x="123" y="259"/>
                </a:lnTo>
                <a:lnTo>
                  <a:pt x="122" y="259"/>
                </a:lnTo>
                <a:lnTo>
                  <a:pt x="122" y="261"/>
                </a:lnTo>
                <a:lnTo>
                  <a:pt x="120" y="261"/>
                </a:lnTo>
                <a:lnTo>
                  <a:pt x="120" y="263"/>
                </a:lnTo>
                <a:lnTo>
                  <a:pt x="120" y="265"/>
                </a:lnTo>
                <a:lnTo>
                  <a:pt x="120" y="266"/>
                </a:lnTo>
                <a:lnTo>
                  <a:pt x="118" y="266"/>
                </a:lnTo>
                <a:lnTo>
                  <a:pt x="118" y="265"/>
                </a:lnTo>
                <a:lnTo>
                  <a:pt x="117" y="265"/>
                </a:lnTo>
                <a:lnTo>
                  <a:pt x="117" y="266"/>
                </a:lnTo>
                <a:lnTo>
                  <a:pt x="117" y="268"/>
                </a:lnTo>
                <a:lnTo>
                  <a:pt x="115" y="268"/>
                </a:lnTo>
                <a:lnTo>
                  <a:pt x="115" y="270"/>
                </a:lnTo>
                <a:lnTo>
                  <a:pt x="113" y="270"/>
                </a:lnTo>
                <a:lnTo>
                  <a:pt x="113" y="268"/>
                </a:lnTo>
                <a:lnTo>
                  <a:pt x="111" y="268"/>
                </a:lnTo>
                <a:lnTo>
                  <a:pt x="111" y="270"/>
                </a:lnTo>
                <a:lnTo>
                  <a:pt x="110" y="270"/>
                </a:lnTo>
                <a:lnTo>
                  <a:pt x="111" y="270"/>
                </a:lnTo>
                <a:lnTo>
                  <a:pt x="111" y="272"/>
                </a:lnTo>
                <a:lnTo>
                  <a:pt x="111" y="273"/>
                </a:lnTo>
                <a:lnTo>
                  <a:pt x="111" y="275"/>
                </a:lnTo>
                <a:lnTo>
                  <a:pt x="111" y="277"/>
                </a:lnTo>
                <a:lnTo>
                  <a:pt x="110" y="277"/>
                </a:lnTo>
                <a:lnTo>
                  <a:pt x="110" y="278"/>
                </a:lnTo>
                <a:lnTo>
                  <a:pt x="108" y="278"/>
                </a:lnTo>
                <a:lnTo>
                  <a:pt x="106" y="278"/>
                </a:lnTo>
                <a:lnTo>
                  <a:pt x="106" y="280"/>
                </a:lnTo>
                <a:lnTo>
                  <a:pt x="106" y="282"/>
                </a:lnTo>
                <a:lnTo>
                  <a:pt x="108" y="282"/>
                </a:lnTo>
                <a:lnTo>
                  <a:pt x="106" y="282"/>
                </a:lnTo>
                <a:lnTo>
                  <a:pt x="105" y="282"/>
                </a:lnTo>
                <a:lnTo>
                  <a:pt x="105" y="284"/>
                </a:lnTo>
                <a:lnTo>
                  <a:pt x="106" y="284"/>
                </a:lnTo>
                <a:lnTo>
                  <a:pt x="106" y="285"/>
                </a:lnTo>
                <a:lnTo>
                  <a:pt x="105" y="285"/>
                </a:lnTo>
                <a:lnTo>
                  <a:pt x="105" y="287"/>
                </a:lnTo>
                <a:lnTo>
                  <a:pt x="105" y="289"/>
                </a:lnTo>
                <a:lnTo>
                  <a:pt x="103" y="289"/>
                </a:lnTo>
                <a:lnTo>
                  <a:pt x="101" y="290"/>
                </a:lnTo>
                <a:lnTo>
                  <a:pt x="99" y="290"/>
                </a:lnTo>
                <a:lnTo>
                  <a:pt x="99" y="292"/>
                </a:lnTo>
                <a:lnTo>
                  <a:pt x="98" y="292"/>
                </a:lnTo>
                <a:lnTo>
                  <a:pt x="98" y="290"/>
                </a:lnTo>
                <a:lnTo>
                  <a:pt x="96" y="290"/>
                </a:lnTo>
                <a:lnTo>
                  <a:pt x="94" y="290"/>
                </a:lnTo>
                <a:lnTo>
                  <a:pt x="92" y="290"/>
                </a:lnTo>
                <a:lnTo>
                  <a:pt x="92" y="292"/>
                </a:lnTo>
                <a:lnTo>
                  <a:pt x="92" y="294"/>
                </a:lnTo>
                <a:lnTo>
                  <a:pt x="94" y="294"/>
                </a:lnTo>
                <a:lnTo>
                  <a:pt x="94" y="296"/>
                </a:lnTo>
                <a:lnTo>
                  <a:pt x="92" y="296"/>
                </a:lnTo>
                <a:lnTo>
                  <a:pt x="92" y="297"/>
                </a:lnTo>
                <a:lnTo>
                  <a:pt x="91" y="297"/>
                </a:lnTo>
                <a:lnTo>
                  <a:pt x="89" y="297"/>
                </a:lnTo>
                <a:lnTo>
                  <a:pt x="87" y="297"/>
                </a:lnTo>
                <a:lnTo>
                  <a:pt x="86" y="297"/>
                </a:lnTo>
                <a:lnTo>
                  <a:pt x="86" y="299"/>
                </a:lnTo>
                <a:lnTo>
                  <a:pt x="84" y="299"/>
                </a:lnTo>
                <a:lnTo>
                  <a:pt x="84" y="301"/>
                </a:lnTo>
                <a:lnTo>
                  <a:pt x="82" y="301"/>
                </a:lnTo>
                <a:lnTo>
                  <a:pt x="80" y="301"/>
                </a:lnTo>
                <a:lnTo>
                  <a:pt x="79" y="301"/>
                </a:lnTo>
                <a:lnTo>
                  <a:pt x="79" y="302"/>
                </a:lnTo>
                <a:lnTo>
                  <a:pt x="77" y="302"/>
                </a:lnTo>
                <a:lnTo>
                  <a:pt x="77" y="301"/>
                </a:lnTo>
                <a:lnTo>
                  <a:pt x="77" y="299"/>
                </a:lnTo>
                <a:lnTo>
                  <a:pt x="77" y="297"/>
                </a:lnTo>
                <a:lnTo>
                  <a:pt x="75" y="297"/>
                </a:lnTo>
                <a:lnTo>
                  <a:pt x="75" y="296"/>
                </a:lnTo>
                <a:lnTo>
                  <a:pt x="75" y="294"/>
                </a:lnTo>
                <a:lnTo>
                  <a:pt x="75" y="292"/>
                </a:lnTo>
                <a:lnTo>
                  <a:pt x="75" y="290"/>
                </a:lnTo>
                <a:lnTo>
                  <a:pt x="75" y="289"/>
                </a:lnTo>
                <a:lnTo>
                  <a:pt x="77" y="289"/>
                </a:lnTo>
                <a:lnTo>
                  <a:pt x="77" y="287"/>
                </a:lnTo>
                <a:lnTo>
                  <a:pt x="75" y="287"/>
                </a:lnTo>
                <a:lnTo>
                  <a:pt x="75" y="285"/>
                </a:lnTo>
                <a:lnTo>
                  <a:pt x="77" y="285"/>
                </a:lnTo>
                <a:lnTo>
                  <a:pt x="77" y="284"/>
                </a:lnTo>
                <a:lnTo>
                  <a:pt x="77" y="282"/>
                </a:lnTo>
                <a:lnTo>
                  <a:pt x="77" y="280"/>
                </a:lnTo>
                <a:lnTo>
                  <a:pt x="75" y="280"/>
                </a:lnTo>
                <a:lnTo>
                  <a:pt x="75" y="278"/>
                </a:lnTo>
                <a:lnTo>
                  <a:pt x="74" y="278"/>
                </a:lnTo>
                <a:lnTo>
                  <a:pt x="74" y="277"/>
                </a:lnTo>
                <a:lnTo>
                  <a:pt x="72" y="277"/>
                </a:lnTo>
                <a:lnTo>
                  <a:pt x="70" y="277"/>
                </a:lnTo>
                <a:lnTo>
                  <a:pt x="70" y="278"/>
                </a:lnTo>
                <a:lnTo>
                  <a:pt x="68" y="278"/>
                </a:lnTo>
                <a:lnTo>
                  <a:pt x="68" y="277"/>
                </a:lnTo>
                <a:lnTo>
                  <a:pt x="68" y="278"/>
                </a:lnTo>
                <a:lnTo>
                  <a:pt x="68" y="277"/>
                </a:lnTo>
                <a:lnTo>
                  <a:pt x="67" y="277"/>
                </a:lnTo>
                <a:lnTo>
                  <a:pt x="67" y="278"/>
                </a:lnTo>
                <a:lnTo>
                  <a:pt x="65" y="278"/>
                </a:lnTo>
                <a:lnTo>
                  <a:pt x="65" y="280"/>
                </a:lnTo>
                <a:lnTo>
                  <a:pt x="63" y="280"/>
                </a:lnTo>
                <a:lnTo>
                  <a:pt x="61" y="280"/>
                </a:lnTo>
                <a:lnTo>
                  <a:pt x="61" y="282"/>
                </a:lnTo>
                <a:lnTo>
                  <a:pt x="60" y="282"/>
                </a:lnTo>
                <a:lnTo>
                  <a:pt x="58" y="282"/>
                </a:lnTo>
                <a:lnTo>
                  <a:pt x="58" y="280"/>
                </a:lnTo>
                <a:lnTo>
                  <a:pt x="58" y="278"/>
                </a:lnTo>
                <a:lnTo>
                  <a:pt x="58" y="277"/>
                </a:lnTo>
                <a:lnTo>
                  <a:pt x="58" y="275"/>
                </a:lnTo>
                <a:lnTo>
                  <a:pt x="60" y="273"/>
                </a:lnTo>
                <a:lnTo>
                  <a:pt x="60" y="272"/>
                </a:lnTo>
                <a:lnTo>
                  <a:pt x="61" y="272"/>
                </a:lnTo>
                <a:lnTo>
                  <a:pt x="61" y="270"/>
                </a:lnTo>
                <a:lnTo>
                  <a:pt x="63" y="270"/>
                </a:lnTo>
                <a:lnTo>
                  <a:pt x="63" y="268"/>
                </a:lnTo>
                <a:lnTo>
                  <a:pt x="63" y="266"/>
                </a:lnTo>
                <a:lnTo>
                  <a:pt x="63" y="265"/>
                </a:lnTo>
                <a:lnTo>
                  <a:pt x="65" y="265"/>
                </a:lnTo>
                <a:lnTo>
                  <a:pt x="65" y="263"/>
                </a:lnTo>
                <a:lnTo>
                  <a:pt x="67" y="263"/>
                </a:lnTo>
                <a:lnTo>
                  <a:pt x="67" y="261"/>
                </a:lnTo>
                <a:lnTo>
                  <a:pt x="67" y="259"/>
                </a:lnTo>
                <a:lnTo>
                  <a:pt x="67" y="258"/>
                </a:lnTo>
                <a:lnTo>
                  <a:pt x="68" y="258"/>
                </a:lnTo>
                <a:lnTo>
                  <a:pt x="67" y="258"/>
                </a:lnTo>
                <a:lnTo>
                  <a:pt x="67" y="256"/>
                </a:lnTo>
                <a:lnTo>
                  <a:pt x="65" y="256"/>
                </a:lnTo>
                <a:lnTo>
                  <a:pt x="65" y="254"/>
                </a:lnTo>
                <a:lnTo>
                  <a:pt x="65" y="253"/>
                </a:lnTo>
                <a:lnTo>
                  <a:pt x="63" y="253"/>
                </a:lnTo>
                <a:lnTo>
                  <a:pt x="61" y="253"/>
                </a:lnTo>
                <a:lnTo>
                  <a:pt x="61" y="251"/>
                </a:lnTo>
                <a:lnTo>
                  <a:pt x="61" y="249"/>
                </a:lnTo>
                <a:lnTo>
                  <a:pt x="61" y="247"/>
                </a:lnTo>
                <a:lnTo>
                  <a:pt x="63" y="247"/>
                </a:lnTo>
                <a:lnTo>
                  <a:pt x="65" y="247"/>
                </a:lnTo>
                <a:lnTo>
                  <a:pt x="65" y="246"/>
                </a:lnTo>
                <a:lnTo>
                  <a:pt x="65" y="244"/>
                </a:lnTo>
                <a:lnTo>
                  <a:pt x="67" y="242"/>
                </a:lnTo>
                <a:lnTo>
                  <a:pt x="67" y="241"/>
                </a:lnTo>
                <a:lnTo>
                  <a:pt x="68" y="241"/>
                </a:lnTo>
                <a:lnTo>
                  <a:pt x="68" y="239"/>
                </a:lnTo>
                <a:lnTo>
                  <a:pt x="68" y="237"/>
                </a:lnTo>
                <a:lnTo>
                  <a:pt x="70" y="237"/>
                </a:lnTo>
                <a:lnTo>
                  <a:pt x="70" y="235"/>
                </a:lnTo>
                <a:lnTo>
                  <a:pt x="72" y="235"/>
                </a:lnTo>
                <a:lnTo>
                  <a:pt x="72" y="234"/>
                </a:lnTo>
                <a:lnTo>
                  <a:pt x="72" y="232"/>
                </a:lnTo>
                <a:lnTo>
                  <a:pt x="72" y="230"/>
                </a:lnTo>
                <a:lnTo>
                  <a:pt x="74" y="230"/>
                </a:lnTo>
                <a:lnTo>
                  <a:pt x="72" y="230"/>
                </a:lnTo>
                <a:lnTo>
                  <a:pt x="72" y="228"/>
                </a:lnTo>
                <a:lnTo>
                  <a:pt x="72" y="227"/>
                </a:lnTo>
                <a:lnTo>
                  <a:pt x="72" y="225"/>
                </a:lnTo>
                <a:lnTo>
                  <a:pt x="72" y="223"/>
                </a:lnTo>
                <a:lnTo>
                  <a:pt x="70" y="223"/>
                </a:lnTo>
                <a:lnTo>
                  <a:pt x="70" y="222"/>
                </a:lnTo>
                <a:lnTo>
                  <a:pt x="72" y="222"/>
                </a:lnTo>
                <a:lnTo>
                  <a:pt x="70" y="222"/>
                </a:lnTo>
                <a:lnTo>
                  <a:pt x="70" y="220"/>
                </a:lnTo>
                <a:lnTo>
                  <a:pt x="70" y="218"/>
                </a:lnTo>
                <a:lnTo>
                  <a:pt x="70" y="216"/>
                </a:lnTo>
                <a:lnTo>
                  <a:pt x="68" y="216"/>
                </a:lnTo>
                <a:lnTo>
                  <a:pt x="68" y="215"/>
                </a:lnTo>
                <a:lnTo>
                  <a:pt x="67" y="215"/>
                </a:lnTo>
                <a:lnTo>
                  <a:pt x="67" y="213"/>
                </a:lnTo>
                <a:lnTo>
                  <a:pt x="65" y="213"/>
                </a:lnTo>
                <a:lnTo>
                  <a:pt x="63" y="213"/>
                </a:lnTo>
                <a:lnTo>
                  <a:pt x="61" y="213"/>
                </a:lnTo>
                <a:lnTo>
                  <a:pt x="60" y="213"/>
                </a:lnTo>
                <a:lnTo>
                  <a:pt x="58" y="213"/>
                </a:lnTo>
                <a:lnTo>
                  <a:pt x="56" y="213"/>
                </a:lnTo>
                <a:lnTo>
                  <a:pt x="55" y="213"/>
                </a:lnTo>
                <a:lnTo>
                  <a:pt x="53" y="213"/>
                </a:lnTo>
                <a:lnTo>
                  <a:pt x="51" y="213"/>
                </a:lnTo>
                <a:lnTo>
                  <a:pt x="49" y="213"/>
                </a:lnTo>
                <a:lnTo>
                  <a:pt x="48" y="213"/>
                </a:lnTo>
                <a:lnTo>
                  <a:pt x="46" y="213"/>
                </a:lnTo>
                <a:lnTo>
                  <a:pt x="44" y="213"/>
                </a:lnTo>
                <a:lnTo>
                  <a:pt x="43" y="213"/>
                </a:lnTo>
                <a:lnTo>
                  <a:pt x="41" y="213"/>
                </a:lnTo>
                <a:lnTo>
                  <a:pt x="39" y="213"/>
                </a:lnTo>
                <a:lnTo>
                  <a:pt x="37" y="213"/>
                </a:lnTo>
                <a:lnTo>
                  <a:pt x="36" y="213"/>
                </a:lnTo>
                <a:lnTo>
                  <a:pt x="34" y="213"/>
                </a:lnTo>
                <a:lnTo>
                  <a:pt x="32" y="213"/>
                </a:lnTo>
                <a:lnTo>
                  <a:pt x="31" y="213"/>
                </a:lnTo>
                <a:lnTo>
                  <a:pt x="29" y="213"/>
                </a:lnTo>
                <a:lnTo>
                  <a:pt x="27" y="213"/>
                </a:lnTo>
                <a:lnTo>
                  <a:pt x="25" y="213"/>
                </a:lnTo>
                <a:lnTo>
                  <a:pt x="25" y="211"/>
                </a:lnTo>
                <a:lnTo>
                  <a:pt x="24" y="211"/>
                </a:lnTo>
                <a:lnTo>
                  <a:pt x="22" y="211"/>
                </a:lnTo>
                <a:lnTo>
                  <a:pt x="20" y="211"/>
                </a:lnTo>
                <a:lnTo>
                  <a:pt x="18" y="211"/>
                </a:lnTo>
                <a:lnTo>
                  <a:pt x="17" y="211"/>
                </a:lnTo>
                <a:lnTo>
                  <a:pt x="15" y="211"/>
                </a:lnTo>
                <a:lnTo>
                  <a:pt x="13" y="211"/>
                </a:lnTo>
                <a:lnTo>
                  <a:pt x="12" y="211"/>
                </a:lnTo>
                <a:lnTo>
                  <a:pt x="10" y="211"/>
                </a:lnTo>
                <a:lnTo>
                  <a:pt x="8" y="211"/>
                </a:lnTo>
                <a:lnTo>
                  <a:pt x="6" y="211"/>
                </a:lnTo>
                <a:lnTo>
                  <a:pt x="6" y="210"/>
                </a:lnTo>
                <a:lnTo>
                  <a:pt x="6" y="208"/>
                </a:lnTo>
                <a:lnTo>
                  <a:pt x="8" y="208"/>
                </a:lnTo>
                <a:lnTo>
                  <a:pt x="8" y="206"/>
                </a:lnTo>
                <a:lnTo>
                  <a:pt x="8" y="204"/>
                </a:lnTo>
                <a:lnTo>
                  <a:pt x="8" y="203"/>
                </a:lnTo>
                <a:lnTo>
                  <a:pt x="8" y="201"/>
                </a:lnTo>
                <a:lnTo>
                  <a:pt x="8" y="199"/>
                </a:lnTo>
                <a:lnTo>
                  <a:pt x="8" y="197"/>
                </a:lnTo>
                <a:lnTo>
                  <a:pt x="8" y="196"/>
                </a:lnTo>
                <a:lnTo>
                  <a:pt x="8" y="194"/>
                </a:lnTo>
                <a:lnTo>
                  <a:pt x="8" y="192"/>
                </a:lnTo>
                <a:lnTo>
                  <a:pt x="8" y="191"/>
                </a:lnTo>
                <a:lnTo>
                  <a:pt x="8" y="189"/>
                </a:lnTo>
                <a:lnTo>
                  <a:pt x="8" y="187"/>
                </a:lnTo>
                <a:lnTo>
                  <a:pt x="8" y="185"/>
                </a:lnTo>
                <a:lnTo>
                  <a:pt x="8" y="184"/>
                </a:lnTo>
                <a:lnTo>
                  <a:pt x="8" y="182"/>
                </a:lnTo>
                <a:lnTo>
                  <a:pt x="8" y="180"/>
                </a:lnTo>
                <a:lnTo>
                  <a:pt x="6" y="180"/>
                </a:lnTo>
                <a:lnTo>
                  <a:pt x="6" y="179"/>
                </a:lnTo>
                <a:lnTo>
                  <a:pt x="6" y="177"/>
                </a:lnTo>
                <a:lnTo>
                  <a:pt x="6" y="175"/>
                </a:lnTo>
                <a:lnTo>
                  <a:pt x="6" y="173"/>
                </a:lnTo>
                <a:lnTo>
                  <a:pt x="5" y="173"/>
                </a:lnTo>
                <a:lnTo>
                  <a:pt x="5" y="172"/>
                </a:lnTo>
                <a:lnTo>
                  <a:pt x="3" y="172"/>
                </a:lnTo>
                <a:lnTo>
                  <a:pt x="3" y="170"/>
                </a:lnTo>
                <a:lnTo>
                  <a:pt x="3" y="168"/>
                </a:lnTo>
                <a:lnTo>
                  <a:pt x="3" y="166"/>
                </a:lnTo>
                <a:lnTo>
                  <a:pt x="3" y="165"/>
                </a:lnTo>
                <a:lnTo>
                  <a:pt x="3" y="163"/>
                </a:lnTo>
                <a:lnTo>
                  <a:pt x="3" y="161"/>
                </a:lnTo>
                <a:lnTo>
                  <a:pt x="1" y="161"/>
                </a:lnTo>
                <a:lnTo>
                  <a:pt x="1" y="160"/>
                </a:lnTo>
                <a:lnTo>
                  <a:pt x="1" y="158"/>
                </a:lnTo>
                <a:lnTo>
                  <a:pt x="0" y="158"/>
                </a:lnTo>
                <a:lnTo>
                  <a:pt x="0" y="156"/>
                </a:lnTo>
                <a:lnTo>
                  <a:pt x="1" y="156"/>
                </a:lnTo>
                <a:lnTo>
                  <a:pt x="3" y="154"/>
                </a:lnTo>
                <a:lnTo>
                  <a:pt x="5" y="154"/>
                </a:lnTo>
                <a:lnTo>
                  <a:pt x="5" y="153"/>
                </a:lnTo>
                <a:lnTo>
                  <a:pt x="6" y="153"/>
                </a:lnTo>
                <a:lnTo>
                  <a:pt x="6" y="151"/>
                </a:lnTo>
                <a:lnTo>
                  <a:pt x="8" y="151"/>
                </a:lnTo>
                <a:lnTo>
                  <a:pt x="10" y="151"/>
                </a:lnTo>
                <a:lnTo>
                  <a:pt x="10" y="149"/>
                </a:lnTo>
                <a:lnTo>
                  <a:pt x="12" y="149"/>
                </a:lnTo>
                <a:lnTo>
                  <a:pt x="13" y="149"/>
                </a:lnTo>
                <a:lnTo>
                  <a:pt x="13" y="148"/>
                </a:lnTo>
                <a:lnTo>
                  <a:pt x="15" y="148"/>
                </a:lnTo>
                <a:lnTo>
                  <a:pt x="17" y="148"/>
                </a:lnTo>
                <a:lnTo>
                  <a:pt x="17" y="146"/>
                </a:lnTo>
                <a:lnTo>
                  <a:pt x="17" y="144"/>
                </a:lnTo>
                <a:lnTo>
                  <a:pt x="18" y="144"/>
                </a:lnTo>
                <a:lnTo>
                  <a:pt x="18" y="142"/>
                </a:lnTo>
                <a:lnTo>
                  <a:pt x="20" y="142"/>
                </a:lnTo>
                <a:lnTo>
                  <a:pt x="20" y="141"/>
                </a:lnTo>
                <a:lnTo>
                  <a:pt x="20" y="139"/>
                </a:lnTo>
                <a:lnTo>
                  <a:pt x="20" y="137"/>
                </a:lnTo>
                <a:lnTo>
                  <a:pt x="20" y="136"/>
                </a:lnTo>
                <a:lnTo>
                  <a:pt x="20" y="134"/>
                </a:lnTo>
                <a:lnTo>
                  <a:pt x="20" y="132"/>
                </a:lnTo>
                <a:lnTo>
                  <a:pt x="18" y="132"/>
                </a:lnTo>
                <a:lnTo>
                  <a:pt x="18" y="130"/>
                </a:lnTo>
                <a:lnTo>
                  <a:pt x="18" y="129"/>
                </a:lnTo>
                <a:lnTo>
                  <a:pt x="18" y="127"/>
                </a:lnTo>
                <a:lnTo>
                  <a:pt x="18" y="125"/>
                </a:lnTo>
                <a:lnTo>
                  <a:pt x="17" y="125"/>
                </a:lnTo>
                <a:lnTo>
                  <a:pt x="17" y="123"/>
                </a:lnTo>
                <a:lnTo>
                  <a:pt x="17" y="122"/>
                </a:lnTo>
                <a:lnTo>
                  <a:pt x="17" y="120"/>
                </a:lnTo>
                <a:lnTo>
                  <a:pt x="17" y="118"/>
                </a:lnTo>
                <a:lnTo>
                  <a:pt x="17" y="117"/>
                </a:lnTo>
                <a:lnTo>
                  <a:pt x="15" y="117"/>
                </a:lnTo>
                <a:lnTo>
                  <a:pt x="15" y="115"/>
                </a:lnTo>
                <a:lnTo>
                  <a:pt x="15" y="113"/>
                </a:lnTo>
                <a:lnTo>
                  <a:pt x="15" y="111"/>
                </a:lnTo>
                <a:lnTo>
                  <a:pt x="15" y="110"/>
                </a:lnTo>
                <a:lnTo>
                  <a:pt x="15" y="108"/>
                </a:lnTo>
                <a:lnTo>
                  <a:pt x="13" y="108"/>
                </a:lnTo>
                <a:lnTo>
                  <a:pt x="13" y="106"/>
                </a:lnTo>
                <a:lnTo>
                  <a:pt x="13" y="105"/>
                </a:lnTo>
                <a:lnTo>
                  <a:pt x="15" y="105"/>
                </a:lnTo>
                <a:lnTo>
                  <a:pt x="15" y="103"/>
                </a:lnTo>
                <a:lnTo>
                  <a:pt x="17" y="103"/>
                </a:lnTo>
                <a:lnTo>
                  <a:pt x="18" y="101"/>
                </a:lnTo>
                <a:lnTo>
                  <a:pt x="20" y="101"/>
                </a:lnTo>
                <a:lnTo>
                  <a:pt x="20" y="99"/>
                </a:lnTo>
                <a:lnTo>
                  <a:pt x="22" y="99"/>
                </a:lnTo>
                <a:lnTo>
                  <a:pt x="22" y="98"/>
                </a:lnTo>
                <a:lnTo>
                  <a:pt x="24" y="98"/>
                </a:lnTo>
                <a:lnTo>
                  <a:pt x="24" y="96"/>
                </a:lnTo>
                <a:lnTo>
                  <a:pt x="25" y="96"/>
                </a:lnTo>
                <a:lnTo>
                  <a:pt x="25" y="94"/>
                </a:lnTo>
                <a:lnTo>
                  <a:pt x="27" y="94"/>
                </a:lnTo>
                <a:lnTo>
                  <a:pt x="27" y="92"/>
                </a:lnTo>
                <a:lnTo>
                  <a:pt x="29" y="92"/>
                </a:lnTo>
                <a:lnTo>
                  <a:pt x="29" y="94"/>
                </a:lnTo>
                <a:lnTo>
                  <a:pt x="31" y="94"/>
                </a:lnTo>
                <a:lnTo>
                  <a:pt x="32" y="94"/>
                </a:lnTo>
                <a:lnTo>
                  <a:pt x="32" y="92"/>
                </a:lnTo>
                <a:lnTo>
                  <a:pt x="32" y="91"/>
                </a:lnTo>
                <a:lnTo>
                  <a:pt x="34" y="91"/>
                </a:lnTo>
                <a:lnTo>
                  <a:pt x="34" y="89"/>
                </a:lnTo>
                <a:lnTo>
                  <a:pt x="36" y="89"/>
                </a:lnTo>
                <a:lnTo>
                  <a:pt x="36" y="87"/>
                </a:lnTo>
                <a:lnTo>
                  <a:pt x="37" y="87"/>
                </a:lnTo>
                <a:lnTo>
                  <a:pt x="37" y="86"/>
                </a:lnTo>
                <a:lnTo>
                  <a:pt x="39" y="86"/>
                </a:lnTo>
                <a:lnTo>
                  <a:pt x="39" y="84"/>
                </a:lnTo>
                <a:lnTo>
                  <a:pt x="41" y="84"/>
                </a:lnTo>
                <a:lnTo>
                  <a:pt x="41" y="82"/>
                </a:lnTo>
                <a:lnTo>
                  <a:pt x="43" y="82"/>
                </a:lnTo>
                <a:lnTo>
                  <a:pt x="44" y="82"/>
                </a:lnTo>
                <a:lnTo>
                  <a:pt x="44" y="80"/>
                </a:lnTo>
                <a:lnTo>
                  <a:pt x="46" y="80"/>
                </a:lnTo>
                <a:lnTo>
                  <a:pt x="46" y="82"/>
                </a:lnTo>
                <a:lnTo>
                  <a:pt x="48" y="82"/>
                </a:lnTo>
                <a:lnTo>
                  <a:pt x="49" y="82"/>
                </a:lnTo>
                <a:lnTo>
                  <a:pt x="49" y="80"/>
                </a:lnTo>
                <a:lnTo>
                  <a:pt x="49" y="79"/>
                </a:lnTo>
                <a:lnTo>
                  <a:pt x="51" y="79"/>
                </a:lnTo>
                <a:lnTo>
                  <a:pt x="51" y="77"/>
                </a:lnTo>
                <a:lnTo>
                  <a:pt x="49" y="77"/>
                </a:lnTo>
                <a:lnTo>
                  <a:pt x="49" y="75"/>
                </a:lnTo>
                <a:lnTo>
                  <a:pt x="49" y="74"/>
                </a:lnTo>
                <a:lnTo>
                  <a:pt x="49" y="72"/>
                </a:lnTo>
                <a:lnTo>
                  <a:pt x="51" y="72"/>
                </a:lnTo>
                <a:lnTo>
                  <a:pt x="51" y="70"/>
                </a:lnTo>
                <a:lnTo>
                  <a:pt x="53" y="70"/>
                </a:lnTo>
                <a:lnTo>
                  <a:pt x="53" y="68"/>
                </a:lnTo>
                <a:lnTo>
                  <a:pt x="55" y="68"/>
                </a:lnTo>
                <a:lnTo>
                  <a:pt x="55" y="67"/>
                </a:lnTo>
                <a:lnTo>
                  <a:pt x="56" y="67"/>
                </a:lnTo>
                <a:lnTo>
                  <a:pt x="56" y="65"/>
                </a:lnTo>
                <a:lnTo>
                  <a:pt x="58" y="65"/>
                </a:lnTo>
                <a:lnTo>
                  <a:pt x="58" y="63"/>
                </a:lnTo>
                <a:lnTo>
                  <a:pt x="60" y="61"/>
                </a:lnTo>
                <a:lnTo>
                  <a:pt x="61" y="61"/>
                </a:lnTo>
                <a:lnTo>
                  <a:pt x="61" y="60"/>
                </a:lnTo>
                <a:lnTo>
                  <a:pt x="63" y="60"/>
                </a:lnTo>
                <a:lnTo>
                  <a:pt x="63" y="58"/>
                </a:lnTo>
                <a:lnTo>
                  <a:pt x="63" y="56"/>
                </a:lnTo>
                <a:lnTo>
                  <a:pt x="63" y="55"/>
                </a:lnTo>
                <a:lnTo>
                  <a:pt x="63" y="53"/>
                </a:lnTo>
                <a:lnTo>
                  <a:pt x="65" y="53"/>
                </a:lnTo>
                <a:lnTo>
                  <a:pt x="65" y="51"/>
                </a:lnTo>
                <a:lnTo>
                  <a:pt x="65" y="49"/>
                </a:lnTo>
                <a:lnTo>
                  <a:pt x="67" y="49"/>
                </a:lnTo>
                <a:lnTo>
                  <a:pt x="67" y="48"/>
                </a:lnTo>
                <a:lnTo>
                  <a:pt x="67" y="46"/>
                </a:lnTo>
                <a:lnTo>
                  <a:pt x="65" y="46"/>
                </a:lnTo>
                <a:lnTo>
                  <a:pt x="65" y="44"/>
                </a:lnTo>
                <a:lnTo>
                  <a:pt x="65" y="43"/>
                </a:lnTo>
                <a:lnTo>
                  <a:pt x="67" y="43"/>
                </a:lnTo>
                <a:lnTo>
                  <a:pt x="67" y="41"/>
                </a:lnTo>
                <a:lnTo>
                  <a:pt x="68" y="41"/>
                </a:lnTo>
                <a:lnTo>
                  <a:pt x="70" y="41"/>
                </a:lnTo>
                <a:lnTo>
                  <a:pt x="70" y="39"/>
                </a:lnTo>
                <a:lnTo>
                  <a:pt x="70" y="37"/>
                </a:lnTo>
                <a:lnTo>
                  <a:pt x="72" y="37"/>
                </a:lnTo>
                <a:lnTo>
                  <a:pt x="72" y="36"/>
                </a:lnTo>
                <a:lnTo>
                  <a:pt x="72" y="34"/>
                </a:lnTo>
                <a:lnTo>
                  <a:pt x="74" y="34"/>
                </a:lnTo>
                <a:lnTo>
                  <a:pt x="74" y="32"/>
                </a:lnTo>
                <a:lnTo>
                  <a:pt x="75" y="32"/>
                </a:lnTo>
                <a:lnTo>
                  <a:pt x="75" y="31"/>
                </a:lnTo>
                <a:lnTo>
                  <a:pt x="74" y="31"/>
                </a:lnTo>
                <a:lnTo>
                  <a:pt x="74" y="29"/>
                </a:lnTo>
                <a:lnTo>
                  <a:pt x="75" y="27"/>
                </a:lnTo>
                <a:lnTo>
                  <a:pt x="75" y="25"/>
                </a:lnTo>
                <a:lnTo>
                  <a:pt x="77" y="24"/>
                </a:lnTo>
                <a:lnTo>
                  <a:pt x="77" y="22"/>
                </a:lnTo>
                <a:lnTo>
                  <a:pt x="79" y="22"/>
                </a:lnTo>
                <a:lnTo>
                  <a:pt x="79" y="20"/>
                </a:lnTo>
                <a:lnTo>
                  <a:pt x="80" y="18"/>
                </a:lnTo>
                <a:lnTo>
                  <a:pt x="82" y="18"/>
                </a:lnTo>
                <a:lnTo>
                  <a:pt x="82" y="17"/>
                </a:lnTo>
                <a:lnTo>
                  <a:pt x="84" y="17"/>
                </a:lnTo>
                <a:lnTo>
                  <a:pt x="86" y="17"/>
                </a:lnTo>
                <a:lnTo>
                  <a:pt x="86" y="15"/>
                </a:lnTo>
                <a:lnTo>
                  <a:pt x="87" y="15"/>
                </a:lnTo>
                <a:lnTo>
                  <a:pt x="87" y="13"/>
                </a:lnTo>
                <a:lnTo>
                  <a:pt x="89" y="13"/>
                </a:lnTo>
                <a:lnTo>
                  <a:pt x="89" y="12"/>
                </a:lnTo>
                <a:lnTo>
                  <a:pt x="91" y="12"/>
                </a:lnTo>
                <a:lnTo>
                  <a:pt x="91" y="10"/>
                </a:lnTo>
                <a:lnTo>
                  <a:pt x="92" y="8"/>
                </a:lnTo>
                <a:lnTo>
                  <a:pt x="92" y="6"/>
                </a:lnTo>
                <a:lnTo>
                  <a:pt x="92" y="5"/>
                </a:lnTo>
                <a:lnTo>
                  <a:pt x="94" y="5"/>
                </a:lnTo>
                <a:lnTo>
                  <a:pt x="96" y="5"/>
                </a:lnTo>
                <a:lnTo>
                  <a:pt x="96" y="3"/>
                </a:lnTo>
                <a:lnTo>
                  <a:pt x="98" y="3"/>
                </a:lnTo>
                <a:lnTo>
                  <a:pt x="99" y="3"/>
                </a:lnTo>
                <a:lnTo>
                  <a:pt x="101" y="3"/>
                </a:lnTo>
                <a:lnTo>
                  <a:pt x="103" y="3"/>
                </a:lnTo>
                <a:lnTo>
                  <a:pt x="105" y="3"/>
                </a:lnTo>
                <a:lnTo>
                  <a:pt x="105" y="1"/>
                </a:lnTo>
                <a:lnTo>
                  <a:pt x="105" y="0"/>
                </a:lnTo>
                <a:lnTo>
                  <a:pt x="106" y="0"/>
                </a:lnTo>
                <a:lnTo>
                  <a:pt x="108" y="0"/>
                </a:lnTo>
                <a:lnTo>
                  <a:pt x="108" y="1"/>
                </a:lnTo>
                <a:lnTo>
                  <a:pt x="110" y="1"/>
                </a:lnTo>
                <a:lnTo>
                  <a:pt x="111" y="1"/>
                </a:lnTo>
                <a:lnTo>
                  <a:pt x="111" y="0"/>
                </a:lnTo>
                <a:lnTo>
                  <a:pt x="113" y="0"/>
                </a:lnTo>
                <a:lnTo>
                  <a:pt x="115" y="0"/>
                </a:lnTo>
                <a:lnTo>
                  <a:pt x="115" y="1"/>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a:off x="5918452" y="5556963"/>
            <a:ext cx="746135" cy="818097"/>
          </a:xfrm>
          <a:custGeom>
            <a:avLst/>
            <a:gdLst>
              <a:gd name="T0" fmla="*/ 69 w 394"/>
              <a:gd name="T1" fmla="*/ 12 h 432"/>
              <a:gd name="T2" fmla="*/ 82 w 394"/>
              <a:gd name="T3" fmla="*/ 17 h 432"/>
              <a:gd name="T4" fmla="*/ 96 w 394"/>
              <a:gd name="T5" fmla="*/ 22 h 432"/>
              <a:gd name="T6" fmla="*/ 125 w 394"/>
              <a:gd name="T7" fmla="*/ 33 h 432"/>
              <a:gd name="T8" fmla="*/ 144 w 394"/>
              <a:gd name="T9" fmla="*/ 35 h 432"/>
              <a:gd name="T10" fmla="*/ 163 w 394"/>
              <a:gd name="T11" fmla="*/ 35 h 432"/>
              <a:gd name="T12" fmla="*/ 182 w 394"/>
              <a:gd name="T13" fmla="*/ 35 h 432"/>
              <a:gd name="T14" fmla="*/ 199 w 394"/>
              <a:gd name="T15" fmla="*/ 36 h 432"/>
              <a:gd name="T16" fmla="*/ 220 w 394"/>
              <a:gd name="T17" fmla="*/ 36 h 432"/>
              <a:gd name="T18" fmla="*/ 237 w 394"/>
              <a:gd name="T19" fmla="*/ 38 h 432"/>
              <a:gd name="T20" fmla="*/ 256 w 394"/>
              <a:gd name="T21" fmla="*/ 38 h 432"/>
              <a:gd name="T22" fmla="*/ 275 w 394"/>
              <a:gd name="T23" fmla="*/ 38 h 432"/>
              <a:gd name="T24" fmla="*/ 282 w 394"/>
              <a:gd name="T25" fmla="*/ 47 h 432"/>
              <a:gd name="T26" fmla="*/ 284 w 394"/>
              <a:gd name="T27" fmla="*/ 60 h 432"/>
              <a:gd name="T28" fmla="*/ 275 w 394"/>
              <a:gd name="T29" fmla="*/ 72 h 432"/>
              <a:gd name="T30" fmla="*/ 280 w 394"/>
              <a:gd name="T31" fmla="*/ 83 h 432"/>
              <a:gd name="T32" fmla="*/ 273 w 394"/>
              <a:gd name="T33" fmla="*/ 95 h 432"/>
              <a:gd name="T34" fmla="*/ 273 w 394"/>
              <a:gd name="T35" fmla="*/ 105 h 432"/>
              <a:gd name="T36" fmla="*/ 282 w 394"/>
              <a:gd name="T37" fmla="*/ 102 h 432"/>
              <a:gd name="T38" fmla="*/ 287 w 394"/>
              <a:gd name="T39" fmla="*/ 112 h 432"/>
              <a:gd name="T40" fmla="*/ 289 w 394"/>
              <a:gd name="T41" fmla="*/ 126 h 432"/>
              <a:gd name="T42" fmla="*/ 296 w 394"/>
              <a:gd name="T43" fmla="*/ 131 h 432"/>
              <a:gd name="T44" fmla="*/ 301 w 394"/>
              <a:gd name="T45" fmla="*/ 145 h 432"/>
              <a:gd name="T46" fmla="*/ 308 w 394"/>
              <a:gd name="T47" fmla="*/ 155 h 432"/>
              <a:gd name="T48" fmla="*/ 313 w 394"/>
              <a:gd name="T49" fmla="*/ 164 h 432"/>
              <a:gd name="T50" fmla="*/ 320 w 394"/>
              <a:gd name="T51" fmla="*/ 176 h 432"/>
              <a:gd name="T52" fmla="*/ 332 w 394"/>
              <a:gd name="T53" fmla="*/ 184 h 432"/>
              <a:gd name="T54" fmla="*/ 342 w 394"/>
              <a:gd name="T55" fmla="*/ 193 h 432"/>
              <a:gd name="T56" fmla="*/ 351 w 394"/>
              <a:gd name="T57" fmla="*/ 202 h 432"/>
              <a:gd name="T58" fmla="*/ 354 w 394"/>
              <a:gd name="T59" fmla="*/ 214 h 432"/>
              <a:gd name="T60" fmla="*/ 360 w 394"/>
              <a:gd name="T61" fmla="*/ 226 h 432"/>
              <a:gd name="T62" fmla="*/ 368 w 394"/>
              <a:gd name="T63" fmla="*/ 236 h 432"/>
              <a:gd name="T64" fmla="*/ 380 w 394"/>
              <a:gd name="T65" fmla="*/ 243 h 432"/>
              <a:gd name="T66" fmla="*/ 391 w 394"/>
              <a:gd name="T67" fmla="*/ 251 h 432"/>
              <a:gd name="T68" fmla="*/ 389 w 394"/>
              <a:gd name="T69" fmla="*/ 262 h 432"/>
              <a:gd name="T70" fmla="*/ 382 w 394"/>
              <a:gd name="T71" fmla="*/ 274 h 432"/>
              <a:gd name="T72" fmla="*/ 378 w 394"/>
              <a:gd name="T73" fmla="*/ 289 h 432"/>
              <a:gd name="T74" fmla="*/ 375 w 394"/>
              <a:gd name="T75" fmla="*/ 305 h 432"/>
              <a:gd name="T76" fmla="*/ 370 w 394"/>
              <a:gd name="T77" fmla="*/ 319 h 432"/>
              <a:gd name="T78" fmla="*/ 366 w 394"/>
              <a:gd name="T79" fmla="*/ 334 h 432"/>
              <a:gd name="T80" fmla="*/ 360 w 394"/>
              <a:gd name="T81" fmla="*/ 348 h 432"/>
              <a:gd name="T82" fmla="*/ 353 w 394"/>
              <a:gd name="T83" fmla="*/ 356 h 432"/>
              <a:gd name="T84" fmla="*/ 342 w 394"/>
              <a:gd name="T85" fmla="*/ 365 h 432"/>
              <a:gd name="T86" fmla="*/ 334 w 394"/>
              <a:gd name="T87" fmla="*/ 372 h 432"/>
              <a:gd name="T88" fmla="*/ 327 w 394"/>
              <a:gd name="T89" fmla="*/ 384 h 432"/>
              <a:gd name="T90" fmla="*/ 327 w 394"/>
              <a:gd name="T91" fmla="*/ 391 h 432"/>
              <a:gd name="T92" fmla="*/ 327 w 394"/>
              <a:gd name="T93" fmla="*/ 399 h 432"/>
              <a:gd name="T94" fmla="*/ 315 w 394"/>
              <a:gd name="T95" fmla="*/ 406 h 432"/>
              <a:gd name="T96" fmla="*/ 304 w 394"/>
              <a:gd name="T97" fmla="*/ 413 h 432"/>
              <a:gd name="T98" fmla="*/ 298 w 394"/>
              <a:gd name="T99" fmla="*/ 425 h 432"/>
              <a:gd name="T100" fmla="*/ 265 w 394"/>
              <a:gd name="T101" fmla="*/ 399 h 432"/>
              <a:gd name="T102" fmla="*/ 232 w 394"/>
              <a:gd name="T103" fmla="*/ 363 h 432"/>
              <a:gd name="T104" fmla="*/ 189 w 394"/>
              <a:gd name="T105" fmla="*/ 334 h 432"/>
              <a:gd name="T106" fmla="*/ 156 w 394"/>
              <a:gd name="T107" fmla="*/ 296 h 432"/>
              <a:gd name="T108" fmla="*/ 132 w 394"/>
              <a:gd name="T109" fmla="*/ 255 h 432"/>
              <a:gd name="T110" fmla="*/ 89 w 394"/>
              <a:gd name="T111" fmla="*/ 245 h 432"/>
              <a:gd name="T112" fmla="*/ 72 w 394"/>
              <a:gd name="T113" fmla="*/ 198 h 432"/>
              <a:gd name="T114" fmla="*/ 79 w 394"/>
              <a:gd name="T115" fmla="*/ 143 h 432"/>
              <a:gd name="T116" fmla="*/ 45 w 394"/>
              <a:gd name="T117" fmla="*/ 109 h 432"/>
              <a:gd name="T118" fmla="*/ 3 w 394"/>
              <a:gd name="T119" fmla="*/ 78 h 432"/>
              <a:gd name="T120" fmla="*/ 5 w 394"/>
              <a:gd name="T121" fmla="*/ 28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4" h="432">
                <a:moveTo>
                  <a:pt x="53" y="0"/>
                </a:moveTo>
                <a:lnTo>
                  <a:pt x="58" y="7"/>
                </a:lnTo>
                <a:lnTo>
                  <a:pt x="60" y="7"/>
                </a:lnTo>
                <a:lnTo>
                  <a:pt x="60" y="9"/>
                </a:lnTo>
                <a:lnTo>
                  <a:pt x="62" y="9"/>
                </a:lnTo>
                <a:lnTo>
                  <a:pt x="64" y="9"/>
                </a:lnTo>
                <a:lnTo>
                  <a:pt x="65" y="9"/>
                </a:lnTo>
                <a:lnTo>
                  <a:pt x="65" y="10"/>
                </a:lnTo>
                <a:lnTo>
                  <a:pt x="67" y="10"/>
                </a:lnTo>
                <a:lnTo>
                  <a:pt x="69" y="10"/>
                </a:lnTo>
                <a:lnTo>
                  <a:pt x="69" y="12"/>
                </a:lnTo>
                <a:lnTo>
                  <a:pt x="70" y="12"/>
                </a:lnTo>
                <a:lnTo>
                  <a:pt x="72" y="12"/>
                </a:lnTo>
                <a:lnTo>
                  <a:pt x="74" y="12"/>
                </a:lnTo>
                <a:lnTo>
                  <a:pt x="74" y="14"/>
                </a:lnTo>
                <a:lnTo>
                  <a:pt x="76" y="14"/>
                </a:lnTo>
                <a:lnTo>
                  <a:pt x="77" y="14"/>
                </a:lnTo>
                <a:lnTo>
                  <a:pt x="77" y="16"/>
                </a:lnTo>
                <a:lnTo>
                  <a:pt x="79" y="16"/>
                </a:lnTo>
                <a:lnTo>
                  <a:pt x="81" y="16"/>
                </a:lnTo>
                <a:lnTo>
                  <a:pt x="82" y="16"/>
                </a:lnTo>
                <a:lnTo>
                  <a:pt x="82" y="17"/>
                </a:lnTo>
                <a:lnTo>
                  <a:pt x="84" y="17"/>
                </a:lnTo>
                <a:lnTo>
                  <a:pt x="86" y="17"/>
                </a:lnTo>
                <a:lnTo>
                  <a:pt x="86" y="19"/>
                </a:lnTo>
                <a:lnTo>
                  <a:pt x="88" y="19"/>
                </a:lnTo>
                <a:lnTo>
                  <a:pt x="89" y="19"/>
                </a:lnTo>
                <a:lnTo>
                  <a:pt x="91" y="19"/>
                </a:lnTo>
                <a:lnTo>
                  <a:pt x="91" y="21"/>
                </a:lnTo>
                <a:lnTo>
                  <a:pt x="93" y="21"/>
                </a:lnTo>
                <a:lnTo>
                  <a:pt x="95" y="21"/>
                </a:lnTo>
                <a:lnTo>
                  <a:pt x="95" y="22"/>
                </a:lnTo>
                <a:lnTo>
                  <a:pt x="96" y="22"/>
                </a:lnTo>
                <a:lnTo>
                  <a:pt x="98" y="22"/>
                </a:lnTo>
                <a:lnTo>
                  <a:pt x="100" y="24"/>
                </a:lnTo>
                <a:lnTo>
                  <a:pt x="101" y="24"/>
                </a:lnTo>
                <a:lnTo>
                  <a:pt x="103" y="24"/>
                </a:lnTo>
                <a:lnTo>
                  <a:pt x="103" y="26"/>
                </a:lnTo>
                <a:lnTo>
                  <a:pt x="105" y="26"/>
                </a:lnTo>
                <a:lnTo>
                  <a:pt x="107" y="26"/>
                </a:lnTo>
                <a:lnTo>
                  <a:pt x="107" y="28"/>
                </a:lnTo>
                <a:lnTo>
                  <a:pt x="108" y="28"/>
                </a:lnTo>
                <a:lnTo>
                  <a:pt x="124" y="33"/>
                </a:lnTo>
                <a:lnTo>
                  <a:pt x="125" y="33"/>
                </a:lnTo>
                <a:lnTo>
                  <a:pt x="127" y="33"/>
                </a:lnTo>
                <a:lnTo>
                  <a:pt x="129" y="35"/>
                </a:lnTo>
                <a:lnTo>
                  <a:pt x="131" y="35"/>
                </a:lnTo>
                <a:lnTo>
                  <a:pt x="132" y="35"/>
                </a:lnTo>
                <a:lnTo>
                  <a:pt x="134" y="35"/>
                </a:lnTo>
                <a:lnTo>
                  <a:pt x="136" y="35"/>
                </a:lnTo>
                <a:lnTo>
                  <a:pt x="138" y="35"/>
                </a:lnTo>
                <a:lnTo>
                  <a:pt x="139" y="35"/>
                </a:lnTo>
                <a:lnTo>
                  <a:pt x="141" y="35"/>
                </a:lnTo>
                <a:lnTo>
                  <a:pt x="143" y="35"/>
                </a:lnTo>
                <a:lnTo>
                  <a:pt x="144" y="35"/>
                </a:lnTo>
                <a:lnTo>
                  <a:pt x="146" y="35"/>
                </a:lnTo>
                <a:lnTo>
                  <a:pt x="148" y="35"/>
                </a:lnTo>
                <a:lnTo>
                  <a:pt x="150" y="35"/>
                </a:lnTo>
                <a:lnTo>
                  <a:pt x="151" y="35"/>
                </a:lnTo>
                <a:lnTo>
                  <a:pt x="153" y="35"/>
                </a:lnTo>
                <a:lnTo>
                  <a:pt x="155" y="35"/>
                </a:lnTo>
                <a:lnTo>
                  <a:pt x="156" y="35"/>
                </a:lnTo>
                <a:lnTo>
                  <a:pt x="158" y="35"/>
                </a:lnTo>
                <a:lnTo>
                  <a:pt x="160" y="35"/>
                </a:lnTo>
                <a:lnTo>
                  <a:pt x="162" y="35"/>
                </a:lnTo>
                <a:lnTo>
                  <a:pt x="163" y="35"/>
                </a:lnTo>
                <a:lnTo>
                  <a:pt x="165" y="35"/>
                </a:lnTo>
                <a:lnTo>
                  <a:pt x="167" y="35"/>
                </a:lnTo>
                <a:lnTo>
                  <a:pt x="169" y="35"/>
                </a:lnTo>
                <a:lnTo>
                  <a:pt x="170" y="35"/>
                </a:lnTo>
                <a:lnTo>
                  <a:pt x="172" y="35"/>
                </a:lnTo>
                <a:lnTo>
                  <a:pt x="174" y="35"/>
                </a:lnTo>
                <a:lnTo>
                  <a:pt x="175" y="35"/>
                </a:lnTo>
                <a:lnTo>
                  <a:pt x="177" y="35"/>
                </a:lnTo>
                <a:lnTo>
                  <a:pt x="179" y="35"/>
                </a:lnTo>
                <a:lnTo>
                  <a:pt x="181" y="35"/>
                </a:lnTo>
                <a:lnTo>
                  <a:pt x="182" y="35"/>
                </a:lnTo>
                <a:lnTo>
                  <a:pt x="182" y="36"/>
                </a:lnTo>
                <a:lnTo>
                  <a:pt x="184" y="36"/>
                </a:lnTo>
                <a:lnTo>
                  <a:pt x="186" y="36"/>
                </a:lnTo>
                <a:lnTo>
                  <a:pt x="187" y="36"/>
                </a:lnTo>
                <a:lnTo>
                  <a:pt x="189" y="36"/>
                </a:lnTo>
                <a:lnTo>
                  <a:pt x="191" y="36"/>
                </a:lnTo>
                <a:lnTo>
                  <a:pt x="193" y="36"/>
                </a:lnTo>
                <a:lnTo>
                  <a:pt x="194" y="36"/>
                </a:lnTo>
                <a:lnTo>
                  <a:pt x="196" y="36"/>
                </a:lnTo>
                <a:lnTo>
                  <a:pt x="198" y="36"/>
                </a:lnTo>
                <a:lnTo>
                  <a:pt x="199" y="36"/>
                </a:lnTo>
                <a:lnTo>
                  <a:pt x="201" y="36"/>
                </a:lnTo>
                <a:lnTo>
                  <a:pt x="203" y="36"/>
                </a:lnTo>
                <a:lnTo>
                  <a:pt x="205" y="36"/>
                </a:lnTo>
                <a:lnTo>
                  <a:pt x="206" y="36"/>
                </a:lnTo>
                <a:lnTo>
                  <a:pt x="208" y="36"/>
                </a:lnTo>
                <a:lnTo>
                  <a:pt x="210" y="36"/>
                </a:lnTo>
                <a:lnTo>
                  <a:pt x="212" y="36"/>
                </a:lnTo>
                <a:lnTo>
                  <a:pt x="213" y="36"/>
                </a:lnTo>
                <a:lnTo>
                  <a:pt x="215" y="36"/>
                </a:lnTo>
                <a:lnTo>
                  <a:pt x="217" y="36"/>
                </a:lnTo>
                <a:lnTo>
                  <a:pt x="220" y="36"/>
                </a:lnTo>
                <a:lnTo>
                  <a:pt x="222" y="36"/>
                </a:lnTo>
                <a:lnTo>
                  <a:pt x="224" y="36"/>
                </a:lnTo>
                <a:lnTo>
                  <a:pt x="225" y="36"/>
                </a:lnTo>
                <a:lnTo>
                  <a:pt x="227" y="36"/>
                </a:lnTo>
                <a:lnTo>
                  <a:pt x="229" y="36"/>
                </a:lnTo>
                <a:lnTo>
                  <a:pt x="230" y="36"/>
                </a:lnTo>
                <a:lnTo>
                  <a:pt x="232" y="36"/>
                </a:lnTo>
                <a:lnTo>
                  <a:pt x="234" y="36"/>
                </a:lnTo>
                <a:lnTo>
                  <a:pt x="236" y="36"/>
                </a:lnTo>
                <a:lnTo>
                  <a:pt x="237" y="36"/>
                </a:lnTo>
                <a:lnTo>
                  <a:pt x="237" y="38"/>
                </a:lnTo>
                <a:lnTo>
                  <a:pt x="239" y="38"/>
                </a:lnTo>
                <a:lnTo>
                  <a:pt x="241" y="38"/>
                </a:lnTo>
                <a:lnTo>
                  <a:pt x="243" y="38"/>
                </a:lnTo>
                <a:lnTo>
                  <a:pt x="244" y="38"/>
                </a:lnTo>
                <a:lnTo>
                  <a:pt x="246" y="38"/>
                </a:lnTo>
                <a:lnTo>
                  <a:pt x="248" y="38"/>
                </a:lnTo>
                <a:lnTo>
                  <a:pt x="249" y="38"/>
                </a:lnTo>
                <a:lnTo>
                  <a:pt x="251" y="38"/>
                </a:lnTo>
                <a:lnTo>
                  <a:pt x="253" y="38"/>
                </a:lnTo>
                <a:lnTo>
                  <a:pt x="255" y="38"/>
                </a:lnTo>
                <a:lnTo>
                  <a:pt x="256" y="38"/>
                </a:lnTo>
                <a:lnTo>
                  <a:pt x="258" y="38"/>
                </a:lnTo>
                <a:lnTo>
                  <a:pt x="260" y="38"/>
                </a:lnTo>
                <a:lnTo>
                  <a:pt x="261" y="38"/>
                </a:lnTo>
                <a:lnTo>
                  <a:pt x="263" y="38"/>
                </a:lnTo>
                <a:lnTo>
                  <a:pt x="265" y="38"/>
                </a:lnTo>
                <a:lnTo>
                  <a:pt x="267" y="38"/>
                </a:lnTo>
                <a:lnTo>
                  <a:pt x="268" y="38"/>
                </a:lnTo>
                <a:lnTo>
                  <a:pt x="270" y="38"/>
                </a:lnTo>
                <a:lnTo>
                  <a:pt x="272" y="38"/>
                </a:lnTo>
                <a:lnTo>
                  <a:pt x="273" y="38"/>
                </a:lnTo>
                <a:lnTo>
                  <a:pt x="275" y="38"/>
                </a:lnTo>
                <a:lnTo>
                  <a:pt x="277" y="38"/>
                </a:lnTo>
                <a:lnTo>
                  <a:pt x="279" y="38"/>
                </a:lnTo>
                <a:lnTo>
                  <a:pt x="279" y="40"/>
                </a:lnTo>
                <a:lnTo>
                  <a:pt x="280" y="40"/>
                </a:lnTo>
                <a:lnTo>
                  <a:pt x="280" y="41"/>
                </a:lnTo>
                <a:lnTo>
                  <a:pt x="282" y="41"/>
                </a:lnTo>
                <a:lnTo>
                  <a:pt x="282" y="43"/>
                </a:lnTo>
                <a:lnTo>
                  <a:pt x="282" y="45"/>
                </a:lnTo>
                <a:lnTo>
                  <a:pt x="282" y="47"/>
                </a:lnTo>
                <a:lnTo>
                  <a:pt x="284" y="47"/>
                </a:lnTo>
                <a:lnTo>
                  <a:pt x="282" y="47"/>
                </a:lnTo>
                <a:lnTo>
                  <a:pt x="282" y="48"/>
                </a:lnTo>
                <a:lnTo>
                  <a:pt x="284" y="48"/>
                </a:lnTo>
                <a:lnTo>
                  <a:pt x="284" y="50"/>
                </a:lnTo>
                <a:lnTo>
                  <a:pt x="284" y="52"/>
                </a:lnTo>
                <a:lnTo>
                  <a:pt x="284" y="53"/>
                </a:lnTo>
                <a:lnTo>
                  <a:pt x="284" y="55"/>
                </a:lnTo>
                <a:lnTo>
                  <a:pt x="286" y="55"/>
                </a:lnTo>
                <a:lnTo>
                  <a:pt x="284" y="55"/>
                </a:lnTo>
                <a:lnTo>
                  <a:pt x="284" y="57"/>
                </a:lnTo>
                <a:lnTo>
                  <a:pt x="284" y="59"/>
                </a:lnTo>
                <a:lnTo>
                  <a:pt x="284" y="60"/>
                </a:lnTo>
                <a:lnTo>
                  <a:pt x="282" y="60"/>
                </a:lnTo>
                <a:lnTo>
                  <a:pt x="282" y="62"/>
                </a:lnTo>
                <a:lnTo>
                  <a:pt x="280" y="62"/>
                </a:lnTo>
                <a:lnTo>
                  <a:pt x="280" y="64"/>
                </a:lnTo>
                <a:lnTo>
                  <a:pt x="280" y="66"/>
                </a:lnTo>
                <a:lnTo>
                  <a:pt x="279" y="66"/>
                </a:lnTo>
                <a:lnTo>
                  <a:pt x="279" y="67"/>
                </a:lnTo>
                <a:lnTo>
                  <a:pt x="277" y="69"/>
                </a:lnTo>
                <a:lnTo>
                  <a:pt x="277" y="71"/>
                </a:lnTo>
                <a:lnTo>
                  <a:pt x="277" y="72"/>
                </a:lnTo>
                <a:lnTo>
                  <a:pt x="275" y="72"/>
                </a:lnTo>
                <a:lnTo>
                  <a:pt x="273" y="72"/>
                </a:lnTo>
                <a:lnTo>
                  <a:pt x="273" y="74"/>
                </a:lnTo>
                <a:lnTo>
                  <a:pt x="273" y="76"/>
                </a:lnTo>
                <a:lnTo>
                  <a:pt x="273" y="78"/>
                </a:lnTo>
                <a:lnTo>
                  <a:pt x="275" y="78"/>
                </a:lnTo>
                <a:lnTo>
                  <a:pt x="277" y="78"/>
                </a:lnTo>
                <a:lnTo>
                  <a:pt x="277" y="79"/>
                </a:lnTo>
                <a:lnTo>
                  <a:pt x="277" y="81"/>
                </a:lnTo>
                <a:lnTo>
                  <a:pt x="279" y="81"/>
                </a:lnTo>
                <a:lnTo>
                  <a:pt x="279" y="83"/>
                </a:lnTo>
                <a:lnTo>
                  <a:pt x="280" y="83"/>
                </a:lnTo>
                <a:lnTo>
                  <a:pt x="279" y="83"/>
                </a:lnTo>
                <a:lnTo>
                  <a:pt x="279" y="84"/>
                </a:lnTo>
                <a:lnTo>
                  <a:pt x="279" y="86"/>
                </a:lnTo>
                <a:lnTo>
                  <a:pt x="279" y="88"/>
                </a:lnTo>
                <a:lnTo>
                  <a:pt x="277" y="88"/>
                </a:lnTo>
                <a:lnTo>
                  <a:pt x="277" y="90"/>
                </a:lnTo>
                <a:lnTo>
                  <a:pt x="275" y="90"/>
                </a:lnTo>
                <a:lnTo>
                  <a:pt x="275" y="91"/>
                </a:lnTo>
                <a:lnTo>
                  <a:pt x="275" y="93"/>
                </a:lnTo>
                <a:lnTo>
                  <a:pt x="275" y="95"/>
                </a:lnTo>
                <a:lnTo>
                  <a:pt x="273" y="95"/>
                </a:lnTo>
                <a:lnTo>
                  <a:pt x="273" y="97"/>
                </a:lnTo>
                <a:lnTo>
                  <a:pt x="272" y="97"/>
                </a:lnTo>
                <a:lnTo>
                  <a:pt x="272" y="98"/>
                </a:lnTo>
                <a:lnTo>
                  <a:pt x="270" y="100"/>
                </a:lnTo>
                <a:lnTo>
                  <a:pt x="270" y="102"/>
                </a:lnTo>
                <a:lnTo>
                  <a:pt x="270" y="103"/>
                </a:lnTo>
                <a:lnTo>
                  <a:pt x="270" y="105"/>
                </a:lnTo>
                <a:lnTo>
                  <a:pt x="270" y="107"/>
                </a:lnTo>
                <a:lnTo>
                  <a:pt x="272" y="107"/>
                </a:lnTo>
                <a:lnTo>
                  <a:pt x="273" y="107"/>
                </a:lnTo>
                <a:lnTo>
                  <a:pt x="273" y="105"/>
                </a:lnTo>
                <a:lnTo>
                  <a:pt x="275" y="105"/>
                </a:lnTo>
                <a:lnTo>
                  <a:pt x="277" y="105"/>
                </a:lnTo>
                <a:lnTo>
                  <a:pt x="277" y="103"/>
                </a:lnTo>
                <a:lnTo>
                  <a:pt x="279" y="103"/>
                </a:lnTo>
                <a:lnTo>
                  <a:pt x="279" y="102"/>
                </a:lnTo>
                <a:lnTo>
                  <a:pt x="280" y="102"/>
                </a:lnTo>
                <a:lnTo>
                  <a:pt x="280" y="103"/>
                </a:lnTo>
                <a:lnTo>
                  <a:pt x="280" y="102"/>
                </a:lnTo>
                <a:lnTo>
                  <a:pt x="280" y="103"/>
                </a:lnTo>
                <a:lnTo>
                  <a:pt x="282" y="103"/>
                </a:lnTo>
                <a:lnTo>
                  <a:pt x="282" y="102"/>
                </a:lnTo>
                <a:lnTo>
                  <a:pt x="284" y="102"/>
                </a:lnTo>
                <a:lnTo>
                  <a:pt x="286" y="102"/>
                </a:lnTo>
                <a:lnTo>
                  <a:pt x="286" y="103"/>
                </a:lnTo>
                <a:lnTo>
                  <a:pt x="287" y="103"/>
                </a:lnTo>
                <a:lnTo>
                  <a:pt x="287" y="105"/>
                </a:lnTo>
                <a:lnTo>
                  <a:pt x="289" y="105"/>
                </a:lnTo>
                <a:lnTo>
                  <a:pt x="289" y="107"/>
                </a:lnTo>
                <a:lnTo>
                  <a:pt x="289" y="109"/>
                </a:lnTo>
                <a:lnTo>
                  <a:pt x="289" y="110"/>
                </a:lnTo>
                <a:lnTo>
                  <a:pt x="287" y="110"/>
                </a:lnTo>
                <a:lnTo>
                  <a:pt x="287" y="112"/>
                </a:lnTo>
                <a:lnTo>
                  <a:pt x="289" y="112"/>
                </a:lnTo>
                <a:lnTo>
                  <a:pt x="289" y="114"/>
                </a:lnTo>
                <a:lnTo>
                  <a:pt x="287" y="114"/>
                </a:lnTo>
                <a:lnTo>
                  <a:pt x="287" y="115"/>
                </a:lnTo>
                <a:lnTo>
                  <a:pt x="287" y="117"/>
                </a:lnTo>
                <a:lnTo>
                  <a:pt x="287" y="119"/>
                </a:lnTo>
                <a:lnTo>
                  <a:pt x="287" y="121"/>
                </a:lnTo>
                <a:lnTo>
                  <a:pt x="287" y="122"/>
                </a:lnTo>
                <a:lnTo>
                  <a:pt x="289" y="122"/>
                </a:lnTo>
                <a:lnTo>
                  <a:pt x="289" y="124"/>
                </a:lnTo>
                <a:lnTo>
                  <a:pt x="289" y="126"/>
                </a:lnTo>
                <a:lnTo>
                  <a:pt x="289" y="127"/>
                </a:lnTo>
                <a:lnTo>
                  <a:pt x="291" y="127"/>
                </a:lnTo>
                <a:lnTo>
                  <a:pt x="291" y="126"/>
                </a:lnTo>
                <a:lnTo>
                  <a:pt x="292" y="126"/>
                </a:lnTo>
                <a:lnTo>
                  <a:pt x="294" y="126"/>
                </a:lnTo>
                <a:lnTo>
                  <a:pt x="296" y="126"/>
                </a:lnTo>
                <a:lnTo>
                  <a:pt x="296" y="127"/>
                </a:lnTo>
                <a:lnTo>
                  <a:pt x="296" y="129"/>
                </a:lnTo>
                <a:lnTo>
                  <a:pt x="294" y="129"/>
                </a:lnTo>
                <a:lnTo>
                  <a:pt x="294" y="131"/>
                </a:lnTo>
                <a:lnTo>
                  <a:pt x="296" y="131"/>
                </a:lnTo>
                <a:lnTo>
                  <a:pt x="296" y="133"/>
                </a:lnTo>
                <a:lnTo>
                  <a:pt x="298" y="133"/>
                </a:lnTo>
                <a:lnTo>
                  <a:pt x="298" y="134"/>
                </a:lnTo>
                <a:lnTo>
                  <a:pt x="299" y="134"/>
                </a:lnTo>
                <a:lnTo>
                  <a:pt x="299" y="136"/>
                </a:lnTo>
                <a:lnTo>
                  <a:pt x="299" y="138"/>
                </a:lnTo>
                <a:lnTo>
                  <a:pt x="299" y="140"/>
                </a:lnTo>
                <a:lnTo>
                  <a:pt x="301" y="140"/>
                </a:lnTo>
                <a:lnTo>
                  <a:pt x="301" y="141"/>
                </a:lnTo>
                <a:lnTo>
                  <a:pt x="301" y="143"/>
                </a:lnTo>
                <a:lnTo>
                  <a:pt x="301" y="145"/>
                </a:lnTo>
                <a:lnTo>
                  <a:pt x="301" y="146"/>
                </a:lnTo>
                <a:lnTo>
                  <a:pt x="303" y="146"/>
                </a:lnTo>
                <a:lnTo>
                  <a:pt x="303" y="148"/>
                </a:lnTo>
                <a:lnTo>
                  <a:pt x="304" y="148"/>
                </a:lnTo>
                <a:lnTo>
                  <a:pt x="306" y="148"/>
                </a:lnTo>
                <a:lnTo>
                  <a:pt x="306" y="150"/>
                </a:lnTo>
                <a:lnTo>
                  <a:pt x="308" y="152"/>
                </a:lnTo>
                <a:lnTo>
                  <a:pt x="308" y="153"/>
                </a:lnTo>
                <a:lnTo>
                  <a:pt x="310" y="153"/>
                </a:lnTo>
                <a:lnTo>
                  <a:pt x="308" y="153"/>
                </a:lnTo>
                <a:lnTo>
                  <a:pt x="308" y="155"/>
                </a:lnTo>
                <a:lnTo>
                  <a:pt x="308" y="157"/>
                </a:lnTo>
                <a:lnTo>
                  <a:pt x="308" y="155"/>
                </a:lnTo>
                <a:lnTo>
                  <a:pt x="306" y="155"/>
                </a:lnTo>
                <a:lnTo>
                  <a:pt x="306" y="157"/>
                </a:lnTo>
                <a:lnTo>
                  <a:pt x="306" y="158"/>
                </a:lnTo>
                <a:lnTo>
                  <a:pt x="308" y="158"/>
                </a:lnTo>
                <a:lnTo>
                  <a:pt x="310" y="160"/>
                </a:lnTo>
                <a:lnTo>
                  <a:pt x="311" y="160"/>
                </a:lnTo>
                <a:lnTo>
                  <a:pt x="311" y="162"/>
                </a:lnTo>
                <a:lnTo>
                  <a:pt x="313" y="162"/>
                </a:lnTo>
                <a:lnTo>
                  <a:pt x="313" y="164"/>
                </a:lnTo>
                <a:lnTo>
                  <a:pt x="313" y="165"/>
                </a:lnTo>
                <a:lnTo>
                  <a:pt x="315" y="165"/>
                </a:lnTo>
                <a:lnTo>
                  <a:pt x="315" y="167"/>
                </a:lnTo>
                <a:lnTo>
                  <a:pt x="315" y="169"/>
                </a:lnTo>
                <a:lnTo>
                  <a:pt x="315" y="171"/>
                </a:lnTo>
                <a:lnTo>
                  <a:pt x="317" y="171"/>
                </a:lnTo>
                <a:lnTo>
                  <a:pt x="317" y="172"/>
                </a:lnTo>
                <a:lnTo>
                  <a:pt x="318" y="172"/>
                </a:lnTo>
                <a:lnTo>
                  <a:pt x="318" y="174"/>
                </a:lnTo>
                <a:lnTo>
                  <a:pt x="318" y="176"/>
                </a:lnTo>
                <a:lnTo>
                  <a:pt x="320" y="176"/>
                </a:lnTo>
                <a:lnTo>
                  <a:pt x="320" y="177"/>
                </a:lnTo>
                <a:lnTo>
                  <a:pt x="322" y="177"/>
                </a:lnTo>
                <a:lnTo>
                  <a:pt x="323" y="179"/>
                </a:lnTo>
                <a:lnTo>
                  <a:pt x="325" y="179"/>
                </a:lnTo>
                <a:lnTo>
                  <a:pt x="325" y="181"/>
                </a:lnTo>
                <a:lnTo>
                  <a:pt x="327" y="181"/>
                </a:lnTo>
                <a:lnTo>
                  <a:pt x="329" y="181"/>
                </a:lnTo>
                <a:lnTo>
                  <a:pt x="329" y="183"/>
                </a:lnTo>
                <a:lnTo>
                  <a:pt x="330" y="183"/>
                </a:lnTo>
                <a:lnTo>
                  <a:pt x="332" y="183"/>
                </a:lnTo>
                <a:lnTo>
                  <a:pt x="332" y="184"/>
                </a:lnTo>
                <a:lnTo>
                  <a:pt x="334" y="184"/>
                </a:lnTo>
                <a:lnTo>
                  <a:pt x="335" y="184"/>
                </a:lnTo>
                <a:lnTo>
                  <a:pt x="335" y="186"/>
                </a:lnTo>
                <a:lnTo>
                  <a:pt x="337" y="186"/>
                </a:lnTo>
                <a:lnTo>
                  <a:pt x="337" y="188"/>
                </a:lnTo>
                <a:lnTo>
                  <a:pt x="339" y="188"/>
                </a:lnTo>
                <a:lnTo>
                  <a:pt x="339" y="189"/>
                </a:lnTo>
                <a:lnTo>
                  <a:pt x="341" y="189"/>
                </a:lnTo>
                <a:lnTo>
                  <a:pt x="341" y="191"/>
                </a:lnTo>
                <a:lnTo>
                  <a:pt x="342" y="191"/>
                </a:lnTo>
                <a:lnTo>
                  <a:pt x="342" y="193"/>
                </a:lnTo>
                <a:lnTo>
                  <a:pt x="344" y="195"/>
                </a:lnTo>
                <a:lnTo>
                  <a:pt x="344" y="196"/>
                </a:lnTo>
                <a:lnTo>
                  <a:pt x="346" y="196"/>
                </a:lnTo>
                <a:lnTo>
                  <a:pt x="346" y="198"/>
                </a:lnTo>
                <a:lnTo>
                  <a:pt x="347" y="198"/>
                </a:lnTo>
                <a:lnTo>
                  <a:pt x="347" y="200"/>
                </a:lnTo>
                <a:lnTo>
                  <a:pt x="349" y="200"/>
                </a:lnTo>
                <a:lnTo>
                  <a:pt x="349" y="202"/>
                </a:lnTo>
                <a:lnTo>
                  <a:pt x="351" y="202"/>
                </a:lnTo>
                <a:lnTo>
                  <a:pt x="349" y="202"/>
                </a:lnTo>
                <a:lnTo>
                  <a:pt x="351" y="202"/>
                </a:lnTo>
                <a:lnTo>
                  <a:pt x="349" y="203"/>
                </a:lnTo>
                <a:lnTo>
                  <a:pt x="349" y="205"/>
                </a:lnTo>
                <a:lnTo>
                  <a:pt x="347" y="205"/>
                </a:lnTo>
                <a:lnTo>
                  <a:pt x="347" y="207"/>
                </a:lnTo>
                <a:lnTo>
                  <a:pt x="347" y="208"/>
                </a:lnTo>
                <a:lnTo>
                  <a:pt x="349" y="210"/>
                </a:lnTo>
                <a:lnTo>
                  <a:pt x="351" y="210"/>
                </a:lnTo>
                <a:lnTo>
                  <a:pt x="351" y="212"/>
                </a:lnTo>
                <a:lnTo>
                  <a:pt x="351" y="214"/>
                </a:lnTo>
                <a:lnTo>
                  <a:pt x="353" y="214"/>
                </a:lnTo>
                <a:lnTo>
                  <a:pt x="354" y="214"/>
                </a:lnTo>
                <a:lnTo>
                  <a:pt x="354" y="215"/>
                </a:lnTo>
                <a:lnTo>
                  <a:pt x="353" y="215"/>
                </a:lnTo>
                <a:lnTo>
                  <a:pt x="354" y="215"/>
                </a:lnTo>
                <a:lnTo>
                  <a:pt x="354" y="217"/>
                </a:lnTo>
                <a:lnTo>
                  <a:pt x="354" y="219"/>
                </a:lnTo>
                <a:lnTo>
                  <a:pt x="354" y="220"/>
                </a:lnTo>
                <a:lnTo>
                  <a:pt x="356" y="220"/>
                </a:lnTo>
                <a:lnTo>
                  <a:pt x="356" y="222"/>
                </a:lnTo>
                <a:lnTo>
                  <a:pt x="358" y="224"/>
                </a:lnTo>
                <a:lnTo>
                  <a:pt x="358" y="226"/>
                </a:lnTo>
                <a:lnTo>
                  <a:pt x="360" y="226"/>
                </a:lnTo>
                <a:lnTo>
                  <a:pt x="360" y="227"/>
                </a:lnTo>
                <a:lnTo>
                  <a:pt x="361" y="227"/>
                </a:lnTo>
                <a:lnTo>
                  <a:pt x="361" y="229"/>
                </a:lnTo>
                <a:lnTo>
                  <a:pt x="363" y="229"/>
                </a:lnTo>
                <a:lnTo>
                  <a:pt x="363" y="231"/>
                </a:lnTo>
                <a:lnTo>
                  <a:pt x="363" y="233"/>
                </a:lnTo>
                <a:lnTo>
                  <a:pt x="365" y="233"/>
                </a:lnTo>
                <a:lnTo>
                  <a:pt x="365" y="234"/>
                </a:lnTo>
                <a:lnTo>
                  <a:pt x="366" y="234"/>
                </a:lnTo>
                <a:lnTo>
                  <a:pt x="366" y="236"/>
                </a:lnTo>
                <a:lnTo>
                  <a:pt x="368" y="236"/>
                </a:lnTo>
                <a:lnTo>
                  <a:pt x="370" y="236"/>
                </a:lnTo>
                <a:lnTo>
                  <a:pt x="370" y="238"/>
                </a:lnTo>
                <a:lnTo>
                  <a:pt x="372" y="238"/>
                </a:lnTo>
                <a:lnTo>
                  <a:pt x="373" y="238"/>
                </a:lnTo>
                <a:lnTo>
                  <a:pt x="375" y="238"/>
                </a:lnTo>
                <a:lnTo>
                  <a:pt x="375" y="239"/>
                </a:lnTo>
                <a:lnTo>
                  <a:pt x="377" y="239"/>
                </a:lnTo>
                <a:lnTo>
                  <a:pt x="377" y="241"/>
                </a:lnTo>
                <a:lnTo>
                  <a:pt x="378" y="241"/>
                </a:lnTo>
                <a:lnTo>
                  <a:pt x="378" y="243"/>
                </a:lnTo>
                <a:lnTo>
                  <a:pt x="380" y="243"/>
                </a:lnTo>
                <a:lnTo>
                  <a:pt x="380" y="245"/>
                </a:lnTo>
                <a:lnTo>
                  <a:pt x="382" y="245"/>
                </a:lnTo>
                <a:lnTo>
                  <a:pt x="382" y="246"/>
                </a:lnTo>
                <a:lnTo>
                  <a:pt x="384" y="246"/>
                </a:lnTo>
                <a:lnTo>
                  <a:pt x="385" y="246"/>
                </a:lnTo>
                <a:lnTo>
                  <a:pt x="385" y="248"/>
                </a:lnTo>
                <a:lnTo>
                  <a:pt x="387" y="248"/>
                </a:lnTo>
                <a:lnTo>
                  <a:pt x="389" y="248"/>
                </a:lnTo>
                <a:lnTo>
                  <a:pt x="391" y="248"/>
                </a:lnTo>
                <a:lnTo>
                  <a:pt x="391" y="250"/>
                </a:lnTo>
                <a:lnTo>
                  <a:pt x="391" y="251"/>
                </a:lnTo>
                <a:lnTo>
                  <a:pt x="392" y="251"/>
                </a:lnTo>
                <a:lnTo>
                  <a:pt x="392" y="253"/>
                </a:lnTo>
                <a:lnTo>
                  <a:pt x="394" y="253"/>
                </a:lnTo>
                <a:lnTo>
                  <a:pt x="394" y="255"/>
                </a:lnTo>
                <a:lnTo>
                  <a:pt x="392" y="255"/>
                </a:lnTo>
                <a:lnTo>
                  <a:pt x="392" y="257"/>
                </a:lnTo>
                <a:lnTo>
                  <a:pt x="392" y="258"/>
                </a:lnTo>
                <a:lnTo>
                  <a:pt x="391" y="258"/>
                </a:lnTo>
                <a:lnTo>
                  <a:pt x="391" y="260"/>
                </a:lnTo>
                <a:lnTo>
                  <a:pt x="391" y="262"/>
                </a:lnTo>
                <a:lnTo>
                  <a:pt x="389" y="262"/>
                </a:lnTo>
                <a:lnTo>
                  <a:pt x="389" y="263"/>
                </a:lnTo>
                <a:lnTo>
                  <a:pt x="387" y="263"/>
                </a:lnTo>
                <a:lnTo>
                  <a:pt x="387" y="265"/>
                </a:lnTo>
                <a:lnTo>
                  <a:pt x="385" y="265"/>
                </a:lnTo>
                <a:lnTo>
                  <a:pt x="385" y="267"/>
                </a:lnTo>
                <a:lnTo>
                  <a:pt x="384" y="267"/>
                </a:lnTo>
                <a:lnTo>
                  <a:pt x="384" y="269"/>
                </a:lnTo>
                <a:lnTo>
                  <a:pt x="384" y="270"/>
                </a:lnTo>
                <a:lnTo>
                  <a:pt x="382" y="270"/>
                </a:lnTo>
                <a:lnTo>
                  <a:pt x="382" y="272"/>
                </a:lnTo>
                <a:lnTo>
                  <a:pt x="382" y="274"/>
                </a:lnTo>
                <a:lnTo>
                  <a:pt x="382" y="276"/>
                </a:lnTo>
                <a:lnTo>
                  <a:pt x="382" y="277"/>
                </a:lnTo>
                <a:lnTo>
                  <a:pt x="382" y="279"/>
                </a:lnTo>
                <a:lnTo>
                  <a:pt x="382" y="281"/>
                </a:lnTo>
                <a:lnTo>
                  <a:pt x="380" y="281"/>
                </a:lnTo>
                <a:lnTo>
                  <a:pt x="380" y="282"/>
                </a:lnTo>
                <a:lnTo>
                  <a:pt x="380" y="284"/>
                </a:lnTo>
                <a:lnTo>
                  <a:pt x="380" y="286"/>
                </a:lnTo>
                <a:lnTo>
                  <a:pt x="378" y="286"/>
                </a:lnTo>
                <a:lnTo>
                  <a:pt x="378" y="288"/>
                </a:lnTo>
                <a:lnTo>
                  <a:pt x="378" y="289"/>
                </a:lnTo>
                <a:lnTo>
                  <a:pt x="378" y="291"/>
                </a:lnTo>
                <a:lnTo>
                  <a:pt x="378" y="293"/>
                </a:lnTo>
                <a:lnTo>
                  <a:pt x="377" y="293"/>
                </a:lnTo>
                <a:lnTo>
                  <a:pt x="377" y="294"/>
                </a:lnTo>
                <a:lnTo>
                  <a:pt x="377" y="296"/>
                </a:lnTo>
                <a:lnTo>
                  <a:pt x="377" y="298"/>
                </a:lnTo>
                <a:lnTo>
                  <a:pt x="375" y="298"/>
                </a:lnTo>
                <a:lnTo>
                  <a:pt x="375" y="300"/>
                </a:lnTo>
                <a:lnTo>
                  <a:pt x="375" y="301"/>
                </a:lnTo>
                <a:lnTo>
                  <a:pt x="375" y="303"/>
                </a:lnTo>
                <a:lnTo>
                  <a:pt x="375" y="305"/>
                </a:lnTo>
                <a:lnTo>
                  <a:pt x="373" y="305"/>
                </a:lnTo>
                <a:lnTo>
                  <a:pt x="373" y="307"/>
                </a:lnTo>
                <a:lnTo>
                  <a:pt x="373" y="308"/>
                </a:lnTo>
                <a:lnTo>
                  <a:pt x="373" y="310"/>
                </a:lnTo>
                <a:lnTo>
                  <a:pt x="372" y="310"/>
                </a:lnTo>
                <a:lnTo>
                  <a:pt x="372" y="312"/>
                </a:lnTo>
                <a:lnTo>
                  <a:pt x="372" y="313"/>
                </a:lnTo>
                <a:lnTo>
                  <a:pt x="372" y="315"/>
                </a:lnTo>
                <a:lnTo>
                  <a:pt x="372" y="317"/>
                </a:lnTo>
                <a:lnTo>
                  <a:pt x="370" y="317"/>
                </a:lnTo>
                <a:lnTo>
                  <a:pt x="370" y="319"/>
                </a:lnTo>
                <a:lnTo>
                  <a:pt x="370" y="320"/>
                </a:lnTo>
                <a:lnTo>
                  <a:pt x="370" y="322"/>
                </a:lnTo>
                <a:lnTo>
                  <a:pt x="368" y="322"/>
                </a:lnTo>
                <a:lnTo>
                  <a:pt x="368" y="324"/>
                </a:lnTo>
                <a:lnTo>
                  <a:pt x="368" y="325"/>
                </a:lnTo>
                <a:lnTo>
                  <a:pt x="368" y="327"/>
                </a:lnTo>
                <a:lnTo>
                  <a:pt x="368" y="329"/>
                </a:lnTo>
                <a:lnTo>
                  <a:pt x="366" y="329"/>
                </a:lnTo>
                <a:lnTo>
                  <a:pt x="366" y="331"/>
                </a:lnTo>
                <a:lnTo>
                  <a:pt x="366" y="332"/>
                </a:lnTo>
                <a:lnTo>
                  <a:pt x="366" y="334"/>
                </a:lnTo>
                <a:lnTo>
                  <a:pt x="365" y="336"/>
                </a:lnTo>
                <a:lnTo>
                  <a:pt x="365" y="338"/>
                </a:lnTo>
                <a:lnTo>
                  <a:pt x="365" y="339"/>
                </a:lnTo>
                <a:lnTo>
                  <a:pt x="365" y="341"/>
                </a:lnTo>
                <a:lnTo>
                  <a:pt x="363" y="341"/>
                </a:lnTo>
                <a:lnTo>
                  <a:pt x="363" y="343"/>
                </a:lnTo>
                <a:lnTo>
                  <a:pt x="363" y="344"/>
                </a:lnTo>
                <a:lnTo>
                  <a:pt x="363" y="346"/>
                </a:lnTo>
                <a:lnTo>
                  <a:pt x="361" y="346"/>
                </a:lnTo>
                <a:lnTo>
                  <a:pt x="361" y="348"/>
                </a:lnTo>
                <a:lnTo>
                  <a:pt x="360" y="348"/>
                </a:lnTo>
                <a:lnTo>
                  <a:pt x="360" y="350"/>
                </a:lnTo>
                <a:lnTo>
                  <a:pt x="358" y="350"/>
                </a:lnTo>
                <a:lnTo>
                  <a:pt x="358" y="351"/>
                </a:lnTo>
                <a:lnTo>
                  <a:pt x="356" y="351"/>
                </a:lnTo>
                <a:lnTo>
                  <a:pt x="354" y="351"/>
                </a:lnTo>
                <a:lnTo>
                  <a:pt x="354" y="353"/>
                </a:lnTo>
                <a:lnTo>
                  <a:pt x="353" y="353"/>
                </a:lnTo>
                <a:lnTo>
                  <a:pt x="353" y="355"/>
                </a:lnTo>
                <a:lnTo>
                  <a:pt x="351" y="355"/>
                </a:lnTo>
                <a:lnTo>
                  <a:pt x="353" y="355"/>
                </a:lnTo>
                <a:lnTo>
                  <a:pt x="353" y="356"/>
                </a:lnTo>
                <a:lnTo>
                  <a:pt x="351" y="356"/>
                </a:lnTo>
                <a:lnTo>
                  <a:pt x="351" y="358"/>
                </a:lnTo>
                <a:lnTo>
                  <a:pt x="349" y="358"/>
                </a:lnTo>
                <a:lnTo>
                  <a:pt x="347" y="358"/>
                </a:lnTo>
                <a:lnTo>
                  <a:pt x="346" y="358"/>
                </a:lnTo>
                <a:lnTo>
                  <a:pt x="346" y="360"/>
                </a:lnTo>
                <a:lnTo>
                  <a:pt x="346" y="362"/>
                </a:lnTo>
                <a:lnTo>
                  <a:pt x="344" y="362"/>
                </a:lnTo>
                <a:lnTo>
                  <a:pt x="344" y="363"/>
                </a:lnTo>
                <a:lnTo>
                  <a:pt x="342" y="363"/>
                </a:lnTo>
                <a:lnTo>
                  <a:pt x="342" y="365"/>
                </a:lnTo>
                <a:lnTo>
                  <a:pt x="342" y="367"/>
                </a:lnTo>
                <a:lnTo>
                  <a:pt x="342" y="369"/>
                </a:lnTo>
                <a:lnTo>
                  <a:pt x="341" y="369"/>
                </a:lnTo>
                <a:lnTo>
                  <a:pt x="341" y="370"/>
                </a:lnTo>
                <a:lnTo>
                  <a:pt x="339" y="370"/>
                </a:lnTo>
                <a:lnTo>
                  <a:pt x="337" y="370"/>
                </a:lnTo>
                <a:lnTo>
                  <a:pt x="337" y="372"/>
                </a:lnTo>
                <a:lnTo>
                  <a:pt x="335" y="372"/>
                </a:lnTo>
                <a:lnTo>
                  <a:pt x="335" y="374"/>
                </a:lnTo>
                <a:lnTo>
                  <a:pt x="334" y="374"/>
                </a:lnTo>
                <a:lnTo>
                  <a:pt x="334" y="372"/>
                </a:lnTo>
                <a:lnTo>
                  <a:pt x="334" y="374"/>
                </a:lnTo>
                <a:lnTo>
                  <a:pt x="332" y="374"/>
                </a:lnTo>
                <a:lnTo>
                  <a:pt x="332" y="375"/>
                </a:lnTo>
                <a:lnTo>
                  <a:pt x="330" y="375"/>
                </a:lnTo>
                <a:lnTo>
                  <a:pt x="329" y="375"/>
                </a:lnTo>
                <a:lnTo>
                  <a:pt x="329" y="377"/>
                </a:lnTo>
                <a:lnTo>
                  <a:pt x="329" y="379"/>
                </a:lnTo>
                <a:lnTo>
                  <a:pt x="329" y="381"/>
                </a:lnTo>
                <a:lnTo>
                  <a:pt x="329" y="382"/>
                </a:lnTo>
                <a:lnTo>
                  <a:pt x="327" y="382"/>
                </a:lnTo>
                <a:lnTo>
                  <a:pt x="327" y="384"/>
                </a:lnTo>
                <a:lnTo>
                  <a:pt x="329" y="384"/>
                </a:lnTo>
                <a:lnTo>
                  <a:pt x="327" y="384"/>
                </a:lnTo>
                <a:lnTo>
                  <a:pt x="327" y="386"/>
                </a:lnTo>
                <a:lnTo>
                  <a:pt x="329" y="386"/>
                </a:lnTo>
                <a:lnTo>
                  <a:pt x="327" y="386"/>
                </a:lnTo>
                <a:lnTo>
                  <a:pt x="329" y="387"/>
                </a:lnTo>
                <a:lnTo>
                  <a:pt x="327" y="387"/>
                </a:lnTo>
                <a:lnTo>
                  <a:pt x="329" y="387"/>
                </a:lnTo>
                <a:lnTo>
                  <a:pt x="329" y="389"/>
                </a:lnTo>
                <a:lnTo>
                  <a:pt x="327" y="389"/>
                </a:lnTo>
                <a:lnTo>
                  <a:pt x="327" y="391"/>
                </a:lnTo>
                <a:lnTo>
                  <a:pt x="327" y="393"/>
                </a:lnTo>
                <a:lnTo>
                  <a:pt x="329" y="393"/>
                </a:lnTo>
                <a:lnTo>
                  <a:pt x="329" y="394"/>
                </a:lnTo>
                <a:lnTo>
                  <a:pt x="329" y="393"/>
                </a:lnTo>
                <a:lnTo>
                  <a:pt x="330" y="393"/>
                </a:lnTo>
                <a:lnTo>
                  <a:pt x="330" y="394"/>
                </a:lnTo>
                <a:lnTo>
                  <a:pt x="330" y="396"/>
                </a:lnTo>
                <a:lnTo>
                  <a:pt x="329" y="396"/>
                </a:lnTo>
                <a:lnTo>
                  <a:pt x="329" y="398"/>
                </a:lnTo>
                <a:lnTo>
                  <a:pt x="327" y="398"/>
                </a:lnTo>
                <a:lnTo>
                  <a:pt x="327" y="399"/>
                </a:lnTo>
                <a:lnTo>
                  <a:pt x="325" y="399"/>
                </a:lnTo>
                <a:lnTo>
                  <a:pt x="325" y="401"/>
                </a:lnTo>
                <a:lnTo>
                  <a:pt x="323" y="401"/>
                </a:lnTo>
                <a:lnTo>
                  <a:pt x="323" y="403"/>
                </a:lnTo>
                <a:lnTo>
                  <a:pt x="322" y="403"/>
                </a:lnTo>
                <a:lnTo>
                  <a:pt x="322" y="405"/>
                </a:lnTo>
                <a:lnTo>
                  <a:pt x="320" y="405"/>
                </a:lnTo>
                <a:lnTo>
                  <a:pt x="318" y="405"/>
                </a:lnTo>
                <a:lnTo>
                  <a:pt x="317" y="405"/>
                </a:lnTo>
                <a:lnTo>
                  <a:pt x="315" y="405"/>
                </a:lnTo>
                <a:lnTo>
                  <a:pt x="315" y="406"/>
                </a:lnTo>
                <a:lnTo>
                  <a:pt x="313" y="406"/>
                </a:lnTo>
                <a:lnTo>
                  <a:pt x="311" y="406"/>
                </a:lnTo>
                <a:lnTo>
                  <a:pt x="311" y="408"/>
                </a:lnTo>
                <a:lnTo>
                  <a:pt x="311" y="406"/>
                </a:lnTo>
                <a:lnTo>
                  <a:pt x="310" y="408"/>
                </a:lnTo>
                <a:lnTo>
                  <a:pt x="308" y="408"/>
                </a:lnTo>
                <a:lnTo>
                  <a:pt x="306" y="408"/>
                </a:lnTo>
                <a:lnTo>
                  <a:pt x="306" y="410"/>
                </a:lnTo>
                <a:lnTo>
                  <a:pt x="306" y="412"/>
                </a:lnTo>
                <a:lnTo>
                  <a:pt x="304" y="412"/>
                </a:lnTo>
                <a:lnTo>
                  <a:pt x="304" y="413"/>
                </a:lnTo>
                <a:lnTo>
                  <a:pt x="303" y="413"/>
                </a:lnTo>
                <a:lnTo>
                  <a:pt x="303" y="415"/>
                </a:lnTo>
                <a:lnTo>
                  <a:pt x="303" y="417"/>
                </a:lnTo>
                <a:lnTo>
                  <a:pt x="301" y="417"/>
                </a:lnTo>
                <a:lnTo>
                  <a:pt x="301" y="418"/>
                </a:lnTo>
                <a:lnTo>
                  <a:pt x="299" y="418"/>
                </a:lnTo>
                <a:lnTo>
                  <a:pt x="299" y="420"/>
                </a:lnTo>
                <a:lnTo>
                  <a:pt x="298" y="420"/>
                </a:lnTo>
                <a:lnTo>
                  <a:pt x="298" y="422"/>
                </a:lnTo>
                <a:lnTo>
                  <a:pt x="298" y="424"/>
                </a:lnTo>
                <a:lnTo>
                  <a:pt x="298" y="425"/>
                </a:lnTo>
                <a:lnTo>
                  <a:pt x="292" y="432"/>
                </a:lnTo>
                <a:lnTo>
                  <a:pt x="291" y="432"/>
                </a:lnTo>
                <a:lnTo>
                  <a:pt x="286" y="430"/>
                </a:lnTo>
                <a:lnTo>
                  <a:pt x="280" y="429"/>
                </a:lnTo>
                <a:lnTo>
                  <a:pt x="275" y="425"/>
                </a:lnTo>
                <a:lnTo>
                  <a:pt x="273" y="422"/>
                </a:lnTo>
                <a:lnTo>
                  <a:pt x="273" y="417"/>
                </a:lnTo>
                <a:lnTo>
                  <a:pt x="272" y="412"/>
                </a:lnTo>
                <a:lnTo>
                  <a:pt x="270" y="406"/>
                </a:lnTo>
                <a:lnTo>
                  <a:pt x="268" y="403"/>
                </a:lnTo>
                <a:lnTo>
                  <a:pt x="265" y="399"/>
                </a:lnTo>
                <a:lnTo>
                  <a:pt x="261" y="396"/>
                </a:lnTo>
                <a:lnTo>
                  <a:pt x="258" y="394"/>
                </a:lnTo>
                <a:lnTo>
                  <a:pt x="253" y="393"/>
                </a:lnTo>
                <a:lnTo>
                  <a:pt x="249" y="389"/>
                </a:lnTo>
                <a:lnTo>
                  <a:pt x="244" y="387"/>
                </a:lnTo>
                <a:lnTo>
                  <a:pt x="241" y="384"/>
                </a:lnTo>
                <a:lnTo>
                  <a:pt x="239" y="381"/>
                </a:lnTo>
                <a:lnTo>
                  <a:pt x="236" y="377"/>
                </a:lnTo>
                <a:lnTo>
                  <a:pt x="236" y="372"/>
                </a:lnTo>
                <a:lnTo>
                  <a:pt x="234" y="367"/>
                </a:lnTo>
                <a:lnTo>
                  <a:pt x="232" y="363"/>
                </a:lnTo>
                <a:lnTo>
                  <a:pt x="227" y="360"/>
                </a:lnTo>
                <a:lnTo>
                  <a:pt x="224" y="358"/>
                </a:lnTo>
                <a:lnTo>
                  <a:pt x="220" y="355"/>
                </a:lnTo>
                <a:lnTo>
                  <a:pt x="217" y="351"/>
                </a:lnTo>
                <a:lnTo>
                  <a:pt x="213" y="350"/>
                </a:lnTo>
                <a:lnTo>
                  <a:pt x="208" y="348"/>
                </a:lnTo>
                <a:lnTo>
                  <a:pt x="203" y="346"/>
                </a:lnTo>
                <a:lnTo>
                  <a:pt x="196" y="344"/>
                </a:lnTo>
                <a:lnTo>
                  <a:pt x="193" y="343"/>
                </a:lnTo>
                <a:lnTo>
                  <a:pt x="191" y="338"/>
                </a:lnTo>
                <a:lnTo>
                  <a:pt x="189" y="334"/>
                </a:lnTo>
                <a:lnTo>
                  <a:pt x="187" y="329"/>
                </a:lnTo>
                <a:lnTo>
                  <a:pt x="186" y="325"/>
                </a:lnTo>
                <a:lnTo>
                  <a:pt x="182" y="320"/>
                </a:lnTo>
                <a:lnTo>
                  <a:pt x="179" y="319"/>
                </a:lnTo>
                <a:lnTo>
                  <a:pt x="175" y="315"/>
                </a:lnTo>
                <a:lnTo>
                  <a:pt x="172" y="313"/>
                </a:lnTo>
                <a:lnTo>
                  <a:pt x="167" y="310"/>
                </a:lnTo>
                <a:lnTo>
                  <a:pt x="163" y="308"/>
                </a:lnTo>
                <a:lnTo>
                  <a:pt x="158" y="307"/>
                </a:lnTo>
                <a:lnTo>
                  <a:pt x="156" y="303"/>
                </a:lnTo>
                <a:lnTo>
                  <a:pt x="156" y="296"/>
                </a:lnTo>
                <a:lnTo>
                  <a:pt x="155" y="291"/>
                </a:lnTo>
                <a:lnTo>
                  <a:pt x="153" y="288"/>
                </a:lnTo>
                <a:lnTo>
                  <a:pt x="151" y="284"/>
                </a:lnTo>
                <a:lnTo>
                  <a:pt x="150" y="279"/>
                </a:lnTo>
                <a:lnTo>
                  <a:pt x="148" y="274"/>
                </a:lnTo>
                <a:lnTo>
                  <a:pt x="148" y="270"/>
                </a:lnTo>
                <a:lnTo>
                  <a:pt x="148" y="265"/>
                </a:lnTo>
                <a:lnTo>
                  <a:pt x="144" y="262"/>
                </a:lnTo>
                <a:lnTo>
                  <a:pt x="141" y="258"/>
                </a:lnTo>
                <a:lnTo>
                  <a:pt x="138" y="257"/>
                </a:lnTo>
                <a:lnTo>
                  <a:pt x="132" y="255"/>
                </a:lnTo>
                <a:lnTo>
                  <a:pt x="127" y="253"/>
                </a:lnTo>
                <a:lnTo>
                  <a:pt x="122" y="253"/>
                </a:lnTo>
                <a:lnTo>
                  <a:pt x="119" y="251"/>
                </a:lnTo>
                <a:lnTo>
                  <a:pt x="115" y="251"/>
                </a:lnTo>
                <a:lnTo>
                  <a:pt x="113" y="251"/>
                </a:lnTo>
                <a:lnTo>
                  <a:pt x="110" y="253"/>
                </a:lnTo>
                <a:lnTo>
                  <a:pt x="105" y="253"/>
                </a:lnTo>
                <a:lnTo>
                  <a:pt x="101" y="253"/>
                </a:lnTo>
                <a:lnTo>
                  <a:pt x="96" y="251"/>
                </a:lnTo>
                <a:lnTo>
                  <a:pt x="93" y="248"/>
                </a:lnTo>
                <a:lnTo>
                  <a:pt x="89" y="245"/>
                </a:lnTo>
                <a:lnTo>
                  <a:pt x="86" y="241"/>
                </a:lnTo>
                <a:lnTo>
                  <a:pt x="84" y="238"/>
                </a:lnTo>
                <a:lnTo>
                  <a:pt x="82" y="234"/>
                </a:lnTo>
                <a:lnTo>
                  <a:pt x="79" y="229"/>
                </a:lnTo>
                <a:lnTo>
                  <a:pt x="79" y="224"/>
                </a:lnTo>
                <a:lnTo>
                  <a:pt x="77" y="220"/>
                </a:lnTo>
                <a:lnTo>
                  <a:pt x="74" y="217"/>
                </a:lnTo>
                <a:lnTo>
                  <a:pt x="72" y="212"/>
                </a:lnTo>
                <a:lnTo>
                  <a:pt x="72" y="207"/>
                </a:lnTo>
                <a:lnTo>
                  <a:pt x="72" y="202"/>
                </a:lnTo>
                <a:lnTo>
                  <a:pt x="72" y="198"/>
                </a:lnTo>
                <a:lnTo>
                  <a:pt x="72" y="193"/>
                </a:lnTo>
                <a:lnTo>
                  <a:pt x="70" y="188"/>
                </a:lnTo>
                <a:lnTo>
                  <a:pt x="70" y="183"/>
                </a:lnTo>
                <a:lnTo>
                  <a:pt x="72" y="176"/>
                </a:lnTo>
                <a:lnTo>
                  <a:pt x="74" y="172"/>
                </a:lnTo>
                <a:lnTo>
                  <a:pt x="77" y="167"/>
                </a:lnTo>
                <a:lnTo>
                  <a:pt x="79" y="164"/>
                </a:lnTo>
                <a:lnTo>
                  <a:pt x="81" y="158"/>
                </a:lnTo>
                <a:lnTo>
                  <a:pt x="81" y="153"/>
                </a:lnTo>
                <a:lnTo>
                  <a:pt x="81" y="148"/>
                </a:lnTo>
                <a:lnTo>
                  <a:pt x="79" y="143"/>
                </a:lnTo>
                <a:lnTo>
                  <a:pt x="76" y="141"/>
                </a:lnTo>
                <a:lnTo>
                  <a:pt x="72" y="138"/>
                </a:lnTo>
                <a:lnTo>
                  <a:pt x="69" y="134"/>
                </a:lnTo>
                <a:lnTo>
                  <a:pt x="65" y="131"/>
                </a:lnTo>
                <a:lnTo>
                  <a:pt x="62" y="129"/>
                </a:lnTo>
                <a:lnTo>
                  <a:pt x="60" y="126"/>
                </a:lnTo>
                <a:lnTo>
                  <a:pt x="57" y="122"/>
                </a:lnTo>
                <a:lnTo>
                  <a:pt x="53" y="119"/>
                </a:lnTo>
                <a:lnTo>
                  <a:pt x="50" y="115"/>
                </a:lnTo>
                <a:lnTo>
                  <a:pt x="46" y="112"/>
                </a:lnTo>
                <a:lnTo>
                  <a:pt x="45" y="109"/>
                </a:lnTo>
                <a:lnTo>
                  <a:pt x="41" y="105"/>
                </a:lnTo>
                <a:lnTo>
                  <a:pt x="38" y="102"/>
                </a:lnTo>
                <a:lnTo>
                  <a:pt x="34" y="98"/>
                </a:lnTo>
                <a:lnTo>
                  <a:pt x="31" y="97"/>
                </a:lnTo>
                <a:lnTo>
                  <a:pt x="27" y="93"/>
                </a:lnTo>
                <a:lnTo>
                  <a:pt x="22" y="91"/>
                </a:lnTo>
                <a:lnTo>
                  <a:pt x="19" y="88"/>
                </a:lnTo>
                <a:lnTo>
                  <a:pt x="14" y="86"/>
                </a:lnTo>
                <a:lnTo>
                  <a:pt x="10" y="84"/>
                </a:lnTo>
                <a:lnTo>
                  <a:pt x="7" y="81"/>
                </a:lnTo>
                <a:lnTo>
                  <a:pt x="3" y="78"/>
                </a:lnTo>
                <a:lnTo>
                  <a:pt x="2" y="74"/>
                </a:lnTo>
                <a:lnTo>
                  <a:pt x="2" y="69"/>
                </a:lnTo>
                <a:lnTo>
                  <a:pt x="2" y="64"/>
                </a:lnTo>
                <a:lnTo>
                  <a:pt x="2" y="60"/>
                </a:lnTo>
                <a:lnTo>
                  <a:pt x="2" y="55"/>
                </a:lnTo>
                <a:lnTo>
                  <a:pt x="0" y="50"/>
                </a:lnTo>
                <a:lnTo>
                  <a:pt x="0" y="47"/>
                </a:lnTo>
                <a:lnTo>
                  <a:pt x="2" y="41"/>
                </a:lnTo>
                <a:lnTo>
                  <a:pt x="7" y="36"/>
                </a:lnTo>
                <a:lnTo>
                  <a:pt x="5" y="33"/>
                </a:lnTo>
                <a:lnTo>
                  <a:pt x="5" y="28"/>
                </a:lnTo>
                <a:lnTo>
                  <a:pt x="8" y="22"/>
                </a:lnTo>
                <a:lnTo>
                  <a:pt x="14" y="19"/>
                </a:lnTo>
                <a:lnTo>
                  <a:pt x="19" y="17"/>
                </a:lnTo>
                <a:lnTo>
                  <a:pt x="22" y="10"/>
                </a:lnTo>
                <a:lnTo>
                  <a:pt x="29" y="7"/>
                </a:lnTo>
                <a:lnTo>
                  <a:pt x="33" y="4"/>
                </a:lnTo>
                <a:lnTo>
                  <a:pt x="38" y="2"/>
                </a:lnTo>
                <a:lnTo>
                  <a:pt x="43" y="0"/>
                </a:lnTo>
                <a:lnTo>
                  <a:pt x="48" y="0"/>
                </a:lnTo>
                <a:lnTo>
                  <a:pt x="53" y="0"/>
                </a:lnTo>
                <a:close/>
              </a:path>
            </a:pathLst>
          </a:custGeom>
          <a:solidFill>
            <a:schemeClr val="tx2">
              <a:lumMod val="5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8"/>
          <p:cNvSpPr>
            <a:spLocks/>
          </p:cNvSpPr>
          <p:nvPr/>
        </p:nvSpPr>
        <p:spPr bwMode="auto">
          <a:xfrm>
            <a:off x="6645650" y="5375164"/>
            <a:ext cx="195056" cy="410942"/>
          </a:xfrm>
          <a:custGeom>
            <a:avLst/>
            <a:gdLst>
              <a:gd name="T0" fmla="*/ 41 w 103"/>
              <a:gd name="T1" fmla="*/ 12 h 217"/>
              <a:gd name="T2" fmla="*/ 39 w 103"/>
              <a:gd name="T3" fmla="*/ 17 h 217"/>
              <a:gd name="T4" fmla="*/ 50 w 103"/>
              <a:gd name="T5" fmla="*/ 22 h 217"/>
              <a:gd name="T6" fmla="*/ 55 w 103"/>
              <a:gd name="T7" fmla="*/ 20 h 217"/>
              <a:gd name="T8" fmla="*/ 62 w 103"/>
              <a:gd name="T9" fmla="*/ 27 h 217"/>
              <a:gd name="T10" fmla="*/ 65 w 103"/>
              <a:gd name="T11" fmla="*/ 34 h 217"/>
              <a:gd name="T12" fmla="*/ 67 w 103"/>
              <a:gd name="T13" fmla="*/ 43 h 217"/>
              <a:gd name="T14" fmla="*/ 70 w 103"/>
              <a:gd name="T15" fmla="*/ 50 h 217"/>
              <a:gd name="T16" fmla="*/ 75 w 103"/>
              <a:gd name="T17" fmla="*/ 55 h 217"/>
              <a:gd name="T18" fmla="*/ 82 w 103"/>
              <a:gd name="T19" fmla="*/ 63 h 217"/>
              <a:gd name="T20" fmla="*/ 93 w 103"/>
              <a:gd name="T21" fmla="*/ 65 h 217"/>
              <a:gd name="T22" fmla="*/ 98 w 103"/>
              <a:gd name="T23" fmla="*/ 67 h 217"/>
              <a:gd name="T24" fmla="*/ 103 w 103"/>
              <a:gd name="T25" fmla="*/ 74 h 217"/>
              <a:gd name="T26" fmla="*/ 98 w 103"/>
              <a:gd name="T27" fmla="*/ 82 h 217"/>
              <a:gd name="T28" fmla="*/ 94 w 103"/>
              <a:gd name="T29" fmla="*/ 93 h 217"/>
              <a:gd name="T30" fmla="*/ 94 w 103"/>
              <a:gd name="T31" fmla="*/ 103 h 217"/>
              <a:gd name="T32" fmla="*/ 94 w 103"/>
              <a:gd name="T33" fmla="*/ 117 h 217"/>
              <a:gd name="T34" fmla="*/ 96 w 103"/>
              <a:gd name="T35" fmla="*/ 129 h 217"/>
              <a:gd name="T36" fmla="*/ 98 w 103"/>
              <a:gd name="T37" fmla="*/ 143 h 217"/>
              <a:gd name="T38" fmla="*/ 99 w 103"/>
              <a:gd name="T39" fmla="*/ 155 h 217"/>
              <a:gd name="T40" fmla="*/ 101 w 103"/>
              <a:gd name="T41" fmla="*/ 167 h 217"/>
              <a:gd name="T42" fmla="*/ 103 w 103"/>
              <a:gd name="T43" fmla="*/ 179 h 217"/>
              <a:gd name="T44" fmla="*/ 103 w 103"/>
              <a:gd name="T45" fmla="*/ 193 h 217"/>
              <a:gd name="T46" fmla="*/ 96 w 103"/>
              <a:gd name="T47" fmla="*/ 201 h 217"/>
              <a:gd name="T48" fmla="*/ 96 w 103"/>
              <a:gd name="T49" fmla="*/ 211 h 217"/>
              <a:gd name="T50" fmla="*/ 89 w 103"/>
              <a:gd name="T51" fmla="*/ 215 h 217"/>
              <a:gd name="T52" fmla="*/ 86 w 103"/>
              <a:gd name="T53" fmla="*/ 210 h 217"/>
              <a:gd name="T54" fmla="*/ 81 w 103"/>
              <a:gd name="T55" fmla="*/ 205 h 217"/>
              <a:gd name="T56" fmla="*/ 75 w 103"/>
              <a:gd name="T57" fmla="*/ 199 h 217"/>
              <a:gd name="T58" fmla="*/ 74 w 103"/>
              <a:gd name="T59" fmla="*/ 194 h 217"/>
              <a:gd name="T60" fmla="*/ 70 w 103"/>
              <a:gd name="T61" fmla="*/ 184 h 217"/>
              <a:gd name="T62" fmla="*/ 70 w 103"/>
              <a:gd name="T63" fmla="*/ 177 h 217"/>
              <a:gd name="T64" fmla="*/ 67 w 103"/>
              <a:gd name="T65" fmla="*/ 170 h 217"/>
              <a:gd name="T66" fmla="*/ 58 w 103"/>
              <a:gd name="T67" fmla="*/ 167 h 217"/>
              <a:gd name="T68" fmla="*/ 50 w 103"/>
              <a:gd name="T69" fmla="*/ 165 h 217"/>
              <a:gd name="T70" fmla="*/ 44 w 103"/>
              <a:gd name="T71" fmla="*/ 156 h 217"/>
              <a:gd name="T72" fmla="*/ 41 w 103"/>
              <a:gd name="T73" fmla="*/ 148 h 217"/>
              <a:gd name="T74" fmla="*/ 32 w 103"/>
              <a:gd name="T75" fmla="*/ 151 h 217"/>
              <a:gd name="T76" fmla="*/ 25 w 103"/>
              <a:gd name="T77" fmla="*/ 151 h 217"/>
              <a:gd name="T78" fmla="*/ 17 w 103"/>
              <a:gd name="T79" fmla="*/ 149 h 217"/>
              <a:gd name="T80" fmla="*/ 12 w 103"/>
              <a:gd name="T81" fmla="*/ 151 h 217"/>
              <a:gd name="T82" fmla="*/ 1 w 103"/>
              <a:gd name="T83" fmla="*/ 151 h 217"/>
              <a:gd name="T84" fmla="*/ 5 w 103"/>
              <a:gd name="T85" fmla="*/ 144 h 217"/>
              <a:gd name="T86" fmla="*/ 10 w 103"/>
              <a:gd name="T87" fmla="*/ 134 h 217"/>
              <a:gd name="T88" fmla="*/ 10 w 103"/>
              <a:gd name="T89" fmla="*/ 124 h 217"/>
              <a:gd name="T90" fmla="*/ 7 w 103"/>
              <a:gd name="T91" fmla="*/ 117 h 217"/>
              <a:gd name="T92" fmla="*/ 3 w 103"/>
              <a:gd name="T93" fmla="*/ 105 h 217"/>
              <a:gd name="T94" fmla="*/ 12 w 103"/>
              <a:gd name="T95" fmla="*/ 100 h 217"/>
              <a:gd name="T96" fmla="*/ 8 w 103"/>
              <a:gd name="T97" fmla="*/ 89 h 217"/>
              <a:gd name="T98" fmla="*/ 8 w 103"/>
              <a:gd name="T99" fmla="*/ 82 h 217"/>
              <a:gd name="T100" fmla="*/ 5 w 103"/>
              <a:gd name="T101" fmla="*/ 75 h 217"/>
              <a:gd name="T102" fmla="*/ 5 w 103"/>
              <a:gd name="T103" fmla="*/ 65 h 217"/>
              <a:gd name="T104" fmla="*/ 8 w 103"/>
              <a:gd name="T105" fmla="*/ 58 h 217"/>
              <a:gd name="T106" fmla="*/ 7 w 103"/>
              <a:gd name="T107" fmla="*/ 53 h 217"/>
              <a:gd name="T108" fmla="*/ 0 w 103"/>
              <a:gd name="T109" fmla="*/ 46 h 217"/>
              <a:gd name="T110" fmla="*/ 1 w 103"/>
              <a:gd name="T111" fmla="*/ 34 h 217"/>
              <a:gd name="T112" fmla="*/ 5 w 103"/>
              <a:gd name="T113" fmla="*/ 24 h 217"/>
              <a:gd name="T114" fmla="*/ 10 w 103"/>
              <a:gd name="T115" fmla="*/ 15 h 217"/>
              <a:gd name="T116" fmla="*/ 13 w 103"/>
              <a:gd name="T117" fmla="*/ 5 h 217"/>
              <a:gd name="T118" fmla="*/ 22 w 103"/>
              <a:gd name="T119" fmla="*/ 0 h 217"/>
              <a:gd name="T120" fmla="*/ 24 w 103"/>
              <a:gd name="T121" fmla="*/ 8 h 217"/>
              <a:gd name="T122" fmla="*/ 29 w 103"/>
              <a:gd name="T123" fmla="*/ 1 h 217"/>
              <a:gd name="T124" fmla="*/ 38 w 103"/>
              <a:gd name="T125"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 h="217">
                <a:moveTo>
                  <a:pt x="41" y="1"/>
                </a:moveTo>
                <a:lnTo>
                  <a:pt x="41" y="3"/>
                </a:lnTo>
                <a:lnTo>
                  <a:pt x="39" y="3"/>
                </a:lnTo>
                <a:lnTo>
                  <a:pt x="39" y="5"/>
                </a:lnTo>
                <a:lnTo>
                  <a:pt x="39" y="7"/>
                </a:lnTo>
                <a:lnTo>
                  <a:pt x="39" y="8"/>
                </a:lnTo>
                <a:lnTo>
                  <a:pt x="41" y="10"/>
                </a:lnTo>
                <a:lnTo>
                  <a:pt x="41" y="12"/>
                </a:lnTo>
                <a:lnTo>
                  <a:pt x="41" y="13"/>
                </a:lnTo>
                <a:lnTo>
                  <a:pt x="39" y="13"/>
                </a:lnTo>
                <a:lnTo>
                  <a:pt x="41" y="13"/>
                </a:lnTo>
                <a:lnTo>
                  <a:pt x="39" y="13"/>
                </a:lnTo>
                <a:lnTo>
                  <a:pt x="39" y="15"/>
                </a:lnTo>
                <a:lnTo>
                  <a:pt x="41" y="15"/>
                </a:lnTo>
                <a:lnTo>
                  <a:pt x="39" y="15"/>
                </a:lnTo>
                <a:lnTo>
                  <a:pt x="39" y="17"/>
                </a:lnTo>
                <a:lnTo>
                  <a:pt x="41" y="17"/>
                </a:lnTo>
                <a:lnTo>
                  <a:pt x="41" y="19"/>
                </a:lnTo>
                <a:lnTo>
                  <a:pt x="43" y="19"/>
                </a:lnTo>
                <a:lnTo>
                  <a:pt x="44" y="19"/>
                </a:lnTo>
                <a:lnTo>
                  <a:pt x="44" y="20"/>
                </a:lnTo>
                <a:lnTo>
                  <a:pt x="46" y="20"/>
                </a:lnTo>
                <a:lnTo>
                  <a:pt x="48" y="20"/>
                </a:lnTo>
                <a:lnTo>
                  <a:pt x="50" y="22"/>
                </a:lnTo>
                <a:lnTo>
                  <a:pt x="50" y="20"/>
                </a:lnTo>
                <a:lnTo>
                  <a:pt x="51" y="20"/>
                </a:lnTo>
                <a:lnTo>
                  <a:pt x="51" y="22"/>
                </a:lnTo>
                <a:lnTo>
                  <a:pt x="53" y="22"/>
                </a:lnTo>
                <a:lnTo>
                  <a:pt x="53" y="20"/>
                </a:lnTo>
                <a:lnTo>
                  <a:pt x="53" y="22"/>
                </a:lnTo>
                <a:lnTo>
                  <a:pt x="53" y="20"/>
                </a:lnTo>
                <a:lnTo>
                  <a:pt x="55" y="20"/>
                </a:lnTo>
                <a:lnTo>
                  <a:pt x="56" y="20"/>
                </a:lnTo>
                <a:lnTo>
                  <a:pt x="56" y="22"/>
                </a:lnTo>
                <a:lnTo>
                  <a:pt x="58" y="22"/>
                </a:lnTo>
                <a:lnTo>
                  <a:pt x="58" y="24"/>
                </a:lnTo>
                <a:lnTo>
                  <a:pt x="60" y="24"/>
                </a:lnTo>
                <a:lnTo>
                  <a:pt x="60" y="26"/>
                </a:lnTo>
                <a:lnTo>
                  <a:pt x="60" y="27"/>
                </a:lnTo>
                <a:lnTo>
                  <a:pt x="62" y="27"/>
                </a:lnTo>
                <a:lnTo>
                  <a:pt x="62" y="29"/>
                </a:lnTo>
                <a:lnTo>
                  <a:pt x="62" y="31"/>
                </a:lnTo>
                <a:lnTo>
                  <a:pt x="63" y="31"/>
                </a:lnTo>
                <a:lnTo>
                  <a:pt x="62" y="31"/>
                </a:lnTo>
                <a:lnTo>
                  <a:pt x="62" y="32"/>
                </a:lnTo>
                <a:lnTo>
                  <a:pt x="62" y="34"/>
                </a:lnTo>
                <a:lnTo>
                  <a:pt x="63" y="34"/>
                </a:lnTo>
                <a:lnTo>
                  <a:pt x="65" y="34"/>
                </a:lnTo>
                <a:lnTo>
                  <a:pt x="65" y="36"/>
                </a:lnTo>
                <a:lnTo>
                  <a:pt x="63" y="36"/>
                </a:lnTo>
                <a:lnTo>
                  <a:pt x="65" y="36"/>
                </a:lnTo>
                <a:lnTo>
                  <a:pt x="65" y="38"/>
                </a:lnTo>
                <a:lnTo>
                  <a:pt x="65" y="39"/>
                </a:lnTo>
                <a:lnTo>
                  <a:pt x="65" y="41"/>
                </a:lnTo>
                <a:lnTo>
                  <a:pt x="67" y="41"/>
                </a:lnTo>
                <a:lnTo>
                  <a:pt x="67" y="43"/>
                </a:lnTo>
                <a:lnTo>
                  <a:pt x="67" y="44"/>
                </a:lnTo>
                <a:lnTo>
                  <a:pt x="67" y="46"/>
                </a:lnTo>
                <a:lnTo>
                  <a:pt x="67" y="44"/>
                </a:lnTo>
                <a:lnTo>
                  <a:pt x="67" y="46"/>
                </a:lnTo>
                <a:lnTo>
                  <a:pt x="68" y="46"/>
                </a:lnTo>
                <a:lnTo>
                  <a:pt x="68" y="48"/>
                </a:lnTo>
                <a:lnTo>
                  <a:pt x="70" y="48"/>
                </a:lnTo>
                <a:lnTo>
                  <a:pt x="70" y="50"/>
                </a:lnTo>
                <a:lnTo>
                  <a:pt x="68" y="50"/>
                </a:lnTo>
                <a:lnTo>
                  <a:pt x="68" y="51"/>
                </a:lnTo>
                <a:lnTo>
                  <a:pt x="70" y="51"/>
                </a:lnTo>
                <a:lnTo>
                  <a:pt x="70" y="53"/>
                </a:lnTo>
                <a:lnTo>
                  <a:pt x="72" y="53"/>
                </a:lnTo>
                <a:lnTo>
                  <a:pt x="72" y="55"/>
                </a:lnTo>
                <a:lnTo>
                  <a:pt x="74" y="55"/>
                </a:lnTo>
                <a:lnTo>
                  <a:pt x="75" y="55"/>
                </a:lnTo>
                <a:lnTo>
                  <a:pt x="75" y="57"/>
                </a:lnTo>
                <a:lnTo>
                  <a:pt x="77" y="58"/>
                </a:lnTo>
                <a:lnTo>
                  <a:pt x="79" y="58"/>
                </a:lnTo>
                <a:lnTo>
                  <a:pt x="79" y="60"/>
                </a:lnTo>
                <a:lnTo>
                  <a:pt x="81" y="60"/>
                </a:lnTo>
                <a:lnTo>
                  <a:pt x="81" y="62"/>
                </a:lnTo>
                <a:lnTo>
                  <a:pt x="82" y="62"/>
                </a:lnTo>
                <a:lnTo>
                  <a:pt x="82" y="63"/>
                </a:lnTo>
                <a:lnTo>
                  <a:pt x="84" y="63"/>
                </a:lnTo>
                <a:lnTo>
                  <a:pt x="86" y="63"/>
                </a:lnTo>
                <a:lnTo>
                  <a:pt x="87" y="62"/>
                </a:lnTo>
                <a:lnTo>
                  <a:pt x="87" y="63"/>
                </a:lnTo>
                <a:lnTo>
                  <a:pt x="89" y="63"/>
                </a:lnTo>
                <a:lnTo>
                  <a:pt x="91" y="63"/>
                </a:lnTo>
                <a:lnTo>
                  <a:pt x="93" y="63"/>
                </a:lnTo>
                <a:lnTo>
                  <a:pt x="93" y="65"/>
                </a:lnTo>
                <a:lnTo>
                  <a:pt x="94" y="65"/>
                </a:lnTo>
                <a:lnTo>
                  <a:pt x="96" y="65"/>
                </a:lnTo>
                <a:lnTo>
                  <a:pt x="96" y="63"/>
                </a:lnTo>
                <a:lnTo>
                  <a:pt x="98" y="63"/>
                </a:lnTo>
                <a:lnTo>
                  <a:pt x="98" y="65"/>
                </a:lnTo>
                <a:lnTo>
                  <a:pt x="96" y="65"/>
                </a:lnTo>
                <a:lnTo>
                  <a:pt x="98" y="65"/>
                </a:lnTo>
                <a:lnTo>
                  <a:pt x="98" y="67"/>
                </a:lnTo>
                <a:lnTo>
                  <a:pt x="99" y="67"/>
                </a:lnTo>
                <a:lnTo>
                  <a:pt x="101" y="67"/>
                </a:lnTo>
                <a:lnTo>
                  <a:pt x="99" y="69"/>
                </a:lnTo>
                <a:lnTo>
                  <a:pt x="101" y="69"/>
                </a:lnTo>
                <a:lnTo>
                  <a:pt x="103" y="69"/>
                </a:lnTo>
                <a:lnTo>
                  <a:pt x="103" y="70"/>
                </a:lnTo>
                <a:lnTo>
                  <a:pt x="103" y="72"/>
                </a:lnTo>
                <a:lnTo>
                  <a:pt x="103" y="74"/>
                </a:lnTo>
                <a:lnTo>
                  <a:pt x="101" y="74"/>
                </a:lnTo>
                <a:lnTo>
                  <a:pt x="101" y="75"/>
                </a:lnTo>
                <a:lnTo>
                  <a:pt x="101" y="77"/>
                </a:lnTo>
                <a:lnTo>
                  <a:pt x="99" y="77"/>
                </a:lnTo>
                <a:lnTo>
                  <a:pt x="99" y="79"/>
                </a:lnTo>
                <a:lnTo>
                  <a:pt x="99" y="81"/>
                </a:lnTo>
                <a:lnTo>
                  <a:pt x="99" y="82"/>
                </a:lnTo>
                <a:lnTo>
                  <a:pt x="98" y="82"/>
                </a:lnTo>
                <a:lnTo>
                  <a:pt x="98" y="84"/>
                </a:lnTo>
                <a:lnTo>
                  <a:pt x="98" y="86"/>
                </a:lnTo>
                <a:lnTo>
                  <a:pt x="96" y="86"/>
                </a:lnTo>
                <a:lnTo>
                  <a:pt x="96" y="87"/>
                </a:lnTo>
                <a:lnTo>
                  <a:pt x="96" y="89"/>
                </a:lnTo>
                <a:lnTo>
                  <a:pt x="94" y="89"/>
                </a:lnTo>
                <a:lnTo>
                  <a:pt x="94" y="91"/>
                </a:lnTo>
                <a:lnTo>
                  <a:pt x="94" y="93"/>
                </a:lnTo>
                <a:lnTo>
                  <a:pt x="94" y="94"/>
                </a:lnTo>
                <a:lnTo>
                  <a:pt x="93" y="94"/>
                </a:lnTo>
                <a:lnTo>
                  <a:pt x="93" y="96"/>
                </a:lnTo>
                <a:lnTo>
                  <a:pt x="93" y="98"/>
                </a:lnTo>
                <a:lnTo>
                  <a:pt x="93" y="100"/>
                </a:lnTo>
                <a:lnTo>
                  <a:pt x="93" y="101"/>
                </a:lnTo>
                <a:lnTo>
                  <a:pt x="93" y="103"/>
                </a:lnTo>
                <a:lnTo>
                  <a:pt x="94" y="103"/>
                </a:lnTo>
                <a:lnTo>
                  <a:pt x="94" y="105"/>
                </a:lnTo>
                <a:lnTo>
                  <a:pt x="94" y="106"/>
                </a:lnTo>
                <a:lnTo>
                  <a:pt x="94" y="108"/>
                </a:lnTo>
                <a:lnTo>
                  <a:pt x="94" y="110"/>
                </a:lnTo>
                <a:lnTo>
                  <a:pt x="94" y="112"/>
                </a:lnTo>
                <a:lnTo>
                  <a:pt x="94" y="113"/>
                </a:lnTo>
                <a:lnTo>
                  <a:pt x="94" y="115"/>
                </a:lnTo>
                <a:lnTo>
                  <a:pt x="94" y="117"/>
                </a:lnTo>
                <a:lnTo>
                  <a:pt x="94" y="118"/>
                </a:lnTo>
                <a:lnTo>
                  <a:pt x="96" y="118"/>
                </a:lnTo>
                <a:lnTo>
                  <a:pt x="96" y="120"/>
                </a:lnTo>
                <a:lnTo>
                  <a:pt x="96" y="122"/>
                </a:lnTo>
                <a:lnTo>
                  <a:pt x="96" y="124"/>
                </a:lnTo>
                <a:lnTo>
                  <a:pt x="96" y="125"/>
                </a:lnTo>
                <a:lnTo>
                  <a:pt x="96" y="127"/>
                </a:lnTo>
                <a:lnTo>
                  <a:pt x="96" y="129"/>
                </a:lnTo>
                <a:lnTo>
                  <a:pt x="96" y="131"/>
                </a:lnTo>
                <a:lnTo>
                  <a:pt x="96" y="132"/>
                </a:lnTo>
                <a:lnTo>
                  <a:pt x="98" y="134"/>
                </a:lnTo>
                <a:lnTo>
                  <a:pt x="98" y="136"/>
                </a:lnTo>
                <a:lnTo>
                  <a:pt x="98" y="137"/>
                </a:lnTo>
                <a:lnTo>
                  <a:pt x="98" y="139"/>
                </a:lnTo>
                <a:lnTo>
                  <a:pt x="98" y="141"/>
                </a:lnTo>
                <a:lnTo>
                  <a:pt x="98" y="143"/>
                </a:lnTo>
                <a:lnTo>
                  <a:pt x="98" y="144"/>
                </a:lnTo>
                <a:lnTo>
                  <a:pt x="98" y="146"/>
                </a:lnTo>
                <a:lnTo>
                  <a:pt x="98" y="148"/>
                </a:lnTo>
                <a:lnTo>
                  <a:pt x="99" y="148"/>
                </a:lnTo>
                <a:lnTo>
                  <a:pt x="99" y="149"/>
                </a:lnTo>
                <a:lnTo>
                  <a:pt x="99" y="151"/>
                </a:lnTo>
                <a:lnTo>
                  <a:pt x="99" y="153"/>
                </a:lnTo>
                <a:lnTo>
                  <a:pt x="99" y="155"/>
                </a:lnTo>
                <a:lnTo>
                  <a:pt x="99" y="156"/>
                </a:lnTo>
                <a:lnTo>
                  <a:pt x="99" y="158"/>
                </a:lnTo>
                <a:lnTo>
                  <a:pt x="99" y="160"/>
                </a:lnTo>
                <a:lnTo>
                  <a:pt x="99" y="162"/>
                </a:lnTo>
                <a:lnTo>
                  <a:pt x="101" y="162"/>
                </a:lnTo>
                <a:lnTo>
                  <a:pt x="101" y="163"/>
                </a:lnTo>
                <a:lnTo>
                  <a:pt x="101" y="165"/>
                </a:lnTo>
                <a:lnTo>
                  <a:pt x="101" y="167"/>
                </a:lnTo>
                <a:lnTo>
                  <a:pt x="101" y="168"/>
                </a:lnTo>
                <a:lnTo>
                  <a:pt x="101" y="170"/>
                </a:lnTo>
                <a:lnTo>
                  <a:pt x="101" y="172"/>
                </a:lnTo>
                <a:lnTo>
                  <a:pt x="101" y="174"/>
                </a:lnTo>
                <a:lnTo>
                  <a:pt x="101" y="175"/>
                </a:lnTo>
                <a:lnTo>
                  <a:pt x="101" y="177"/>
                </a:lnTo>
                <a:lnTo>
                  <a:pt x="103" y="177"/>
                </a:lnTo>
                <a:lnTo>
                  <a:pt x="103" y="179"/>
                </a:lnTo>
                <a:lnTo>
                  <a:pt x="103" y="180"/>
                </a:lnTo>
                <a:lnTo>
                  <a:pt x="103" y="182"/>
                </a:lnTo>
                <a:lnTo>
                  <a:pt x="103" y="184"/>
                </a:lnTo>
                <a:lnTo>
                  <a:pt x="103" y="186"/>
                </a:lnTo>
                <a:lnTo>
                  <a:pt x="103" y="187"/>
                </a:lnTo>
                <a:lnTo>
                  <a:pt x="103" y="189"/>
                </a:lnTo>
                <a:lnTo>
                  <a:pt x="103" y="191"/>
                </a:lnTo>
                <a:lnTo>
                  <a:pt x="103" y="193"/>
                </a:lnTo>
                <a:lnTo>
                  <a:pt x="101" y="194"/>
                </a:lnTo>
                <a:lnTo>
                  <a:pt x="101" y="196"/>
                </a:lnTo>
                <a:lnTo>
                  <a:pt x="101" y="198"/>
                </a:lnTo>
                <a:lnTo>
                  <a:pt x="99" y="198"/>
                </a:lnTo>
                <a:lnTo>
                  <a:pt x="98" y="198"/>
                </a:lnTo>
                <a:lnTo>
                  <a:pt x="98" y="199"/>
                </a:lnTo>
                <a:lnTo>
                  <a:pt x="98" y="201"/>
                </a:lnTo>
                <a:lnTo>
                  <a:pt x="96" y="201"/>
                </a:lnTo>
                <a:lnTo>
                  <a:pt x="96" y="203"/>
                </a:lnTo>
                <a:lnTo>
                  <a:pt x="94" y="205"/>
                </a:lnTo>
                <a:lnTo>
                  <a:pt x="94" y="206"/>
                </a:lnTo>
                <a:lnTo>
                  <a:pt x="93" y="206"/>
                </a:lnTo>
                <a:lnTo>
                  <a:pt x="93" y="208"/>
                </a:lnTo>
                <a:lnTo>
                  <a:pt x="94" y="210"/>
                </a:lnTo>
                <a:lnTo>
                  <a:pt x="96" y="210"/>
                </a:lnTo>
                <a:lnTo>
                  <a:pt x="96" y="211"/>
                </a:lnTo>
                <a:lnTo>
                  <a:pt x="94" y="211"/>
                </a:lnTo>
                <a:lnTo>
                  <a:pt x="94" y="213"/>
                </a:lnTo>
                <a:lnTo>
                  <a:pt x="94" y="215"/>
                </a:lnTo>
                <a:lnTo>
                  <a:pt x="93" y="215"/>
                </a:lnTo>
                <a:lnTo>
                  <a:pt x="93" y="217"/>
                </a:lnTo>
                <a:lnTo>
                  <a:pt x="91" y="217"/>
                </a:lnTo>
                <a:lnTo>
                  <a:pt x="89" y="217"/>
                </a:lnTo>
                <a:lnTo>
                  <a:pt x="89" y="215"/>
                </a:lnTo>
                <a:lnTo>
                  <a:pt x="87" y="215"/>
                </a:lnTo>
                <a:lnTo>
                  <a:pt x="89" y="215"/>
                </a:lnTo>
                <a:lnTo>
                  <a:pt x="89" y="213"/>
                </a:lnTo>
                <a:lnTo>
                  <a:pt x="87" y="213"/>
                </a:lnTo>
                <a:lnTo>
                  <a:pt x="86" y="213"/>
                </a:lnTo>
                <a:lnTo>
                  <a:pt x="86" y="211"/>
                </a:lnTo>
                <a:lnTo>
                  <a:pt x="87" y="211"/>
                </a:lnTo>
                <a:lnTo>
                  <a:pt x="86" y="210"/>
                </a:lnTo>
                <a:lnTo>
                  <a:pt x="86" y="211"/>
                </a:lnTo>
                <a:lnTo>
                  <a:pt x="84" y="211"/>
                </a:lnTo>
                <a:lnTo>
                  <a:pt x="84" y="210"/>
                </a:lnTo>
                <a:lnTo>
                  <a:pt x="82" y="210"/>
                </a:lnTo>
                <a:lnTo>
                  <a:pt x="82" y="208"/>
                </a:lnTo>
                <a:lnTo>
                  <a:pt x="82" y="206"/>
                </a:lnTo>
                <a:lnTo>
                  <a:pt x="81" y="206"/>
                </a:lnTo>
                <a:lnTo>
                  <a:pt x="81" y="205"/>
                </a:lnTo>
                <a:lnTo>
                  <a:pt x="79" y="205"/>
                </a:lnTo>
                <a:lnTo>
                  <a:pt x="79" y="203"/>
                </a:lnTo>
                <a:lnTo>
                  <a:pt x="77" y="203"/>
                </a:lnTo>
                <a:lnTo>
                  <a:pt x="77" y="201"/>
                </a:lnTo>
                <a:lnTo>
                  <a:pt x="77" y="199"/>
                </a:lnTo>
                <a:lnTo>
                  <a:pt x="79" y="199"/>
                </a:lnTo>
                <a:lnTo>
                  <a:pt x="77" y="199"/>
                </a:lnTo>
                <a:lnTo>
                  <a:pt x="75" y="199"/>
                </a:lnTo>
                <a:lnTo>
                  <a:pt x="75" y="198"/>
                </a:lnTo>
                <a:lnTo>
                  <a:pt x="74" y="198"/>
                </a:lnTo>
                <a:lnTo>
                  <a:pt x="74" y="199"/>
                </a:lnTo>
                <a:lnTo>
                  <a:pt x="74" y="198"/>
                </a:lnTo>
                <a:lnTo>
                  <a:pt x="72" y="198"/>
                </a:lnTo>
                <a:lnTo>
                  <a:pt x="74" y="198"/>
                </a:lnTo>
                <a:lnTo>
                  <a:pt x="74" y="196"/>
                </a:lnTo>
                <a:lnTo>
                  <a:pt x="74" y="194"/>
                </a:lnTo>
                <a:lnTo>
                  <a:pt x="74" y="193"/>
                </a:lnTo>
                <a:lnTo>
                  <a:pt x="72" y="193"/>
                </a:lnTo>
                <a:lnTo>
                  <a:pt x="72" y="191"/>
                </a:lnTo>
                <a:lnTo>
                  <a:pt x="72" y="189"/>
                </a:lnTo>
                <a:lnTo>
                  <a:pt x="72" y="187"/>
                </a:lnTo>
                <a:lnTo>
                  <a:pt x="72" y="186"/>
                </a:lnTo>
                <a:lnTo>
                  <a:pt x="72" y="184"/>
                </a:lnTo>
                <a:lnTo>
                  <a:pt x="70" y="184"/>
                </a:lnTo>
                <a:lnTo>
                  <a:pt x="72" y="184"/>
                </a:lnTo>
                <a:lnTo>
                  <a:pt x="72" y="182"/>
                </a:lnTo>
                <a:lnTo>
                  <a:pt x="72" y="180"/>
                </a:lnTo>
                <a:lnTo>
                  <a:pt x="74" y="180"/>
                </a:lnTo>
                <a:lnTo>
                  <a:pt x="72" y="180"/>
                </a:lnTo>
                <a:lnTo>
                  <a:pt x="72" y="179"/>
                </a:lnTo>
                <a:lnTo>
                  <a:pt x="70" y="179"/>
                </a:lnTo>
                <a:lnTo>
                  <a:pt x="70" y="177"/>
                </a:lnTo>
                <a:lnTo>
                  <a:pt x="68" y="177"/>
                </a:lnTo>
                <a:lnTo>
                  <a:pt x="67" y="177"/>
                </a:lnTo>
                <a:lnTo>
                  <a:pt x="67" y="175"/>
                </a:lnTo>
                <a:lnTo>
                  <a:pt x="68" y="175"/>
                </a:lnTo>
                <a:lnTo>
                  <a:pt x="68" y="174"/>
                </a:lnTo>
                <a:lnTo>
                  <a:pt x="68" y="172"/>
                </a:lnTo>
                <a:lnTo>
                  <a:pt x="67" y="172"/>
                </a:lnTo>
                <a:lnTo>
                  <a:pt x="67" y="170"/>
                </a:lnTo>
                <a:lnTo>
                  <a:pt x="65" y="172"/>
                </a:lnTo>
                <a:lnTo>
                  <a:pt x="65" y="170"/>
                </a:lnTo>
                <a:lnTo>
                  <a:pt x="65" y="168"/>
                </a:lnTo>
                <a:lnTo>
                  <a:pt x="63" y="168"/>
                </a:lnTo>
                <a:lnTo>
                  <a:pt x="63" y="167"/>
                </a:lnTo>
                <a:lnTo>
                  <a:pt x="62" y="167"/>
                </a:lnTo>
                <a:lnTo>
                  <a:pt x="60" y="167"/>
                </a:lnTo>
                <a:lnTo>
                  <a:pt x="58" y="167"/>
                </a:lnTo>
                <a:lnTo>
                  <a:pt x="58" y="165"/>
                </a:lnTo>
                <a:lnTo>
                  <a:pt x="56" y="165"/>
                </a:lnTo>
                <a:lnTo>
                  <a:pt x="55" y="165"/>
                </a:lnTo>
                <a:lnTo>
                  <a:pt x="53" y="165"/>
                </a:lnTo>
                <a:lnTo>
                  <a:pt x="51" y="165"/>
                </a:lnTo>
                <a:lnTo>
                  <a:pt x="51" y="163"/>
                </a:lnTo>
                <a:lnTo>
                  <a:pt x="50" y="163"/>
                </a:lnTo>
                <a:lnTo>
                  <a:pt x="50" y="165"/>
                </a:lnTo>
                <a:lnTo>
                  <a:pt x="48" y="165"/>
                </a:lnTo>
                <a:lnTo>
                  <a:pt x="48" y="163"/>
                </a:lnTo>
                <a:lnTo>
                  <a:pt x="48" y="162"/>
                </a:lnTo>
                <a:lnTo>
                  <a:pt x="48" y="160"/>
                </a:lnTo>
                <a:lnTo>
                  <a:pt x="48" y="158"/>
                </a:lnTo>
                <a:lnTo>
                  <a:pt x="46" y="158"/>
                </a:lnTo>
                <a:lnTo>
                  <a:pt x="44" y="158"/>
                </a:lnTo>
                <a:lnTo>
                  <a:pt x="44" y="156"/>
                </a:lnTo>
                <a:lnTo>
                  <a:pt x="44" y="155"/>
                </a:lnTo>
                <a:lnTo>
                  <a:pt x="44" y="153"/>
                </a:lnTo>
                <a:lnTo>
                  <a:pt x="46" y="153"/>
                </a:lnTo>
                <a:lnTo>
                  <a:pt x="46" y="151"/>
                </a:lnTo>
                <a:lnTo>
                  <a:pt x="46" y="149"/>
                </a:lnTo>
                <a:lnTo>
                  <a:pt x="44" y="149"/>
                </a:lnTo>
                <a:lnTo>
                  <a:pt x="43" y="149"/>
                </a:lnTo>
                <a:lnTo>
                  <a:pt x="41" y="148"/>
                </a:lnTo>
                <a:lnTo>
                  <a:pt x="41" y="149"/>
                </a:lnTo>
                <a:lnTo>
                  <a:pt x="39" y="151"/>
                </a:lnTo>
                <a:lnTo>
                  <a:pt x="38" y="151"/>
                </a:lnTo>
                <a:lnTo>
                  <a:pt x="36" y="151"/>
                </a:lnTo>
                <a:lnTo>
                  <a:pt x="36" y="153"/>
                </a:lnTo>
                <a:lnTo>
                  <a:pt x="36" y="151"/>
                </a:lnTo>
                <a:lnTo>
                  <a:pt x="34" y="151"/>
                </a:lnTo>
                <a:lnTo>
                  <a:pt x="32" y="151"/>
                </a:lnTo>
                <a:lnTo>
                  <a:pt x="31" y="151"/>
                </a:lnTo>
                <a:lnTo>
                  <a:pt x="32" y="151"/>
                </a:lnTo>
                <a:lnTo>
                  <a:pt x="32" y="149"/>
                </a:lnTo>
                <a:lnTo>
                  <a:pt x="31" y="149"/>
                </a:lnTo>
                <a:lnTo>
                  <a:pt x="29" y="149"/>
                </a:lnTo>
                <a:lnTo>
                  <a:pt x="27" y="149"/>
                </a:lnTo>
                <a:lnTo>
                  <a:pt x="25" y="149"/>
                </a:lnTo>
                <a:lnTo>
                  <a:pt x="25" y="151"/>
                </a:lnTo>
                <a:lnTo>
                  <a:pt x="24" y="151"/>
                </a:lnTo>
                <a:lnTo>
                  <a:pt x="22" y="151"/>
                </a:lnTo>
                <a:lnTo>
                  <a:pt x="22" y="153"/>
                </a:lnTo>
                <a:lnTo>
                  <a:pt x="22" y="151"/>
                </a:lnTo>
                <a:lnTo>
                  <a:pt x="20" y="151"/>
                </a:lnTo>
                <a:lnTo>
                  <a:pt x="19" y="151"/>
                </a:lnTo>
                <a:lnTo>
                  <a:pt x="19" y="149"/>
                </a:lnTo>
                <a:lnTo>
                  <a:pt x="17" y="149"/>
                </a:lnTo>
                <a:lnTo>
                  <a:pt x="17" y="148"/>
                </a:lnTo>
                <a:lnTo>
                  <a:pt x="15" y="148"/>
                </a:lnTo>
                <a:lnTo>
                  <a:pt x="15" y="149"/>
                </a:lnTo>
                <a:lnTo>
                  <a:pt x="13" y="149"/>
                </a:lnTo>
                <a:lnTo>
                  <a:pt x="15" y="149"/>
                </a:lnTo>
                <a:lnTo>
                  <a:pt x="13" y="149"/>
                </a:lnTo>
                <a:lnTo>
                  <a:pt x="13" y="151"/>
                </a:lnTo>
                <a:lnTo>
                  <a:pt x="12" y="151"/>
                </a:lnTo>
                <a:lnTo>
                  <a:pt x="10" y="151"/>
                </a:lnTo>
                <a:lnTo>
                  <a:pt x="10" y="149"/>
                </a:lnTo>
                <a:lnTo>
                  <a:pt x="8" y="149"/>
                </a:lnTo>
                <a:lnTo>
                  <a:pt x="7" y="149"/>
                </a:lnTo>
                <a:lnTo>
                  <a:pt x="5" y="149"/>
                </a:lnTo>
                <a:lnTo>
                  <a:pt x="3" y="149"/>
                </a:lnTo>
                <a:lnTo>
                  <a:pt x="3" y="151"/>
                </a:lnTo>
                <a:lnTo>
                  <a:pt x="1" y="151"/>
                </a:lnTo>
                <a:lnTo>
                  <a:pt x="1" y="149"/>
                </a:lnTo>
                <a:lnTo>
                  <a:pt x="3" y="149"/>
                </a:lnTo>
                <a:lnTo>
                  <a:pt x="3" y="148"/>
                </a:lnTo>
                <a:lnTo>
                  <a:pt x="3" y="146"/>
                </a:lnTo>
                <a:lnTo>
                  <a:pt x="5" y="146"/>
                </a:lnTo>
                <a:lnTo>
                  <a:pt x="3" y="146"/>
                </a:lnTo>
                <a:lnTo>
                  <a:pt x="3" y="144"/>
                </a:lnTo>
                <a:lnTo>
                  <a:pt x="5" y="144"/>
                </a:lnTo>
                <a:lnTo>
                  <a:pt x="5" y="143"/>
                </a:lnTo>
                <a:lnTo>
                  <a:pt x="5" y="141"/>
                </a:lnTo>
                <a:lnTo>
                  <a:pt x="7" y="141"/>
                </a:lnTo>
                <a:lnTo>
                  <a:pt x="7" y="139"/>
                </a:lnTo>
                <a:lnTo>
                  <a:pt x="7" y="137"/>
                </a:lnTo>
                <a:lnTo>
                  <a:pt x="8" y="136"/>
                </a:lnTo>
                <a:lnTo>
                  <a:pt x="8" y="134"/>
                </a:lnTo>
                <a:lnTo>
                  <a:pt x="10" y="134"/>
                </a:lnTo>
                <a:lnTo>
                  <a:pt x="10" y="132"/>
                </a:lnTo>
                <a:lnTo>
                  <a:pt x="10" y="131"/>
                </a:lnTo>
                <a:lnTo>
                  <a:pt x="10" y="129"/>
                </a:lnTo>
                <a:lnTo>
                  <a:pt x="12" y="129"/>
                </a:lnTo>
                <a:lnTo>
                  <a:pt x="12" y="127"/>
                </a:lnTo>
                <a:lnTo>
                  <a:pt x="12" y="125"/>
                </a:lnTo>
                <a:lnTo>
                  <a:pt x="12" y="124"/>
                </a:lnTo>
                <a:lnTo>
                  <a:pt x="10" y="124"/>
                </a:lnTo>
                <a:lnTo>
                  <a:pt x="10" y="122"/>
                </a:lnTo>
                <a:lnTo>
                  <a:pt x="8" y="122"/>
                </a:lnTo>
                <a:lnTo>
                  <a:pt x="7" y="122"/>
                </a:lnTo>
                <a:lnTo>
                  <a:pt x="7" y="120"/>
                </a:lnTo>
                <a:lnTo>
                  <a:pt x="5" y="120"/>
                </a:lnTo>
                <a:lnTo>
                  <a:pt x="5" y="118"/>
                </a:lnTo>
                <a:lnTo>
                  <a:pt x="7" y="118"/>
                </a:lnTo>
                <a:lnTo>
                  <a:pt x="7" y="117"/>
                </a:lnTo>
                <a:lnTo>
                  <a:pt x="7" y="115"/>
                </a:lnTo>
                <a:lnTo>
                  <a:pt x="7" y="113"/>
                </a:lnTo>
                <a:lnTo>
                  <a:pt x="5" y="113"/>
                </a:lnTo>
                <a:lnTo>
                  <a:pt x="5" y="112"/>
                </a:lnTo>
                <a:lnTo>
                  <a:pt x="5" y="110"/>
                </a:lnTo>
                <a:lnTo>
                  <a:pt x="5" y="108"/>
                </a:lnTo>
                <a:lnTo>
                  <a:pt x="3" y="106"/>
                </a:lnTo>
                <a:lnTo>
                  <a:pt x="3" y="105"/>
                </a:lnTo>
                <a:lnTo>
                  <a:pt x="3" y="103"/>
                </a:lnTo>
                <a:lnTo>
                  <a:pt x="5" y="103"/>
                </a:lnTo>
                <a:lnTo>
                  <a:pt x="5" y="101"/>
                </a:lnTo>
                <a:lnTo>
                  <a:pt x="7" y="101"/>
                </a:lnTo>
                <a:lnTo>
                  <a:pt x="8" y="101"/>
                </a:lnTo>
                <a:lnTo>
                  <a:pt x="10" y="101"/>
                </a:lnTo>
                <a:lnTo>
                  <a:pt x="10" y="100"/>
                </a:lnTo>
                <a:lnTo>
                  <a:pt x="12" y="100"/>
                </a:lnTo>
                <a:lnTo>
                  <a:pt x="12" y="98"/>
                </a:lnTo>
                <a:lnTo>
                  <a:pt x="12" y="96"/>
                </a:lnTo>
                <a:lnTo>
                  <a:pt x="12" y="94"/>
                </a:lnTo>
                <a:lnTo>
                  <a:pt x="10" y="94"/>
                </a:lnTo>
                <a:lnTo>
                  <a:pt x="10" y="93"/>
                </a:lnTo>
                <a:lnTo>
                  <a:pt x="10" y="91"/>
                </a:lnTo>
                <a:lnTo>
                  <a:pt x="8" y="91"/>
                </a:lnTo>
                <a:lnTo>
                  <a:pt x="8" y="89"/>
                </a:lnTo>
                <a:lnTo>
                  <a:pt x="7" y="89"/>
                </a:lnTo>
                <a:lnTo>
                  <a:pt x="7" y="87"/>
                </a:lnTo>
                <a:lnTo>
                  <a:pt x="5" y="87"/>
                </a:lnTo>
                <a:lnTo>
                  <a:pt x="7" y="87"/>
                </a:lnTo>
                <a:lnTo>
                  <a:pt x="7" y="86"/>
                </a:lnTo>
                <a:lnTo>
                  <a:pt x="7" y="84"/>
                </a:lnTo>
                <a:lnTo>
                  <a:pt x="8" y="84"/>
                </a:lnTo>
                <a:lnTo>
                  <a:pt x="8" y="82"/>
                </a:lnTo>
                <a:lnTo>
                  <a:pt x="8" y="81"/>
                </a:lnTo>
                <a:lnTo>
                  <a:pt x="7" y="81"/>
                </a:lnTo>
                <a:lnTo>
                  <a:pt x="7" y="79"/>
                </a:lnTo>
                <a:lnTo>
                  <a:pt x="8" y="79"/>
                </a:lnTo>
                <a:lnTo>
                  <a:pt x="7" y="79"/>
                </a:lnTo>
                <a:lnTo>
                  <a:pt x="7" y="77"/>
                </a:lnTo>
                <a:lnTo>
                  <a:pt x="5" y="77"/>
                </a:lnTo>
                <a:lnTo>
                  <a:pt x="5" y="75"/>
                </a:lnTo>
                <a:lnTo>
                  <a:pt x="3" y="75"/>
                </a:lnTo>
                <a:lnTo>
                  <a:pt x="3" y="74"/>
                </a:lnTo>
                <a:lnTo>
                  <a:pt x="5" y="74"/>
                </a:lnTo>
                <a:lnTo>
                  <a:pt x="5" y="72"/>
                </a:lnTo>
                <a:lnTo>
                  <a:pt x="5" y="70"/>
                </a:lnTo>
                <a:lnTo>
                  <a:pt x="5" y="69"/>
                </a:lnTo>
                <a:lnTo>
                  <a:pt x="5" y="67"/>
                </a:lnTo>
                <a:lnTo>
                  <a:pt x="5" y="65"/>
                </a:lnTo>
                <a:lnTo>
                  <a:pt x="3" y="65"/>
                </a:lnTo>
                <a:lnTo>
                  <a:pt x="3" y="63"/>
                </a:lnTo>
                <a:lnTo>
                  <a:pt x="3" y="62"/>
                </a:lnTo>
                <a:lnTo>
                  <a:pt x="5" y="62"/>
                </a:lnTo>
                <a:lnTo>
                  <a:pt x="7" y="62"/>
                </a:lnTo>
                <a:lnTo>
                  <a:pt x="8" y="62"/>
                </a:lnTo>
                <a:lnTo>
                  <a:pt x="8" y="60"/>
                </a:lnTo>
                <a:lnTo>
                  <a:pt x="8" y="58"/>
                </a:lnTo>
                <a:lnTo>
                  <a:pt x="10" y="58"/>
                </a:lnTo>
                <a:lnTo>
                  <a:pt x="8" y="58"/>
                </a:lnTo>
                <a:lnTo>
                  <a:pt x="10" y="58"/>
                </a:lnTo>
                <a:lnTo>
                  <a:pt x="10" y="57"/>
                </a:lnTo>
                <a:lnTo>
                  <a:pt x="10" y="55"/>
                </a:lnTo>
                <a:lnTo>
                  <a:pt x="8" y="55"/>
                </a:lnTo>
                <a:lnTo>
                  <a:pt x="8" y="53"/>
                </a:lnTo>
                <a:lnTo>
                  <a:pt x="7" y="53"/>
                </a:lnTo>
                <a:lnTo>
                  <a:pt x="7" y="51"/>
                </a:lnTo>
                <a:lnTo>
                  <a:pt x="5" y="51"/>
                </a:lnTo>
                <a:lnTo>
                  <a:pt x="5" y="50"/>
                </a:lnTo>
                <a:lnTo>
                  <a:pt x="3" y="50"/>
                </a:lnTo>
                <a:lnTo>
                  <a:pt x="3" y="48"/>
                </a:lnTo>
                <a:lnTo>
                  <a:pt x="1" y="48"/>
                </a:lnTo>
                <a:lnTo>
                  <a:pt x="1" y="46"/>
                </a:lnTo>
                <a:lnTo>
                  <a:pt x="0" y="46"/>
                </a:lnTo>
                <a:lnTo>
                  <a:pt x="0" y="44"/>
                </a:lnTo>
                <a:lnTo>
                  <a:pt x="0" y="43"/>
                </a:lnTo>
                <a:lnTo>
                  <a:pt x="0" y="41"/>
                </a:lnTo>
                <a:lnTo>
                  <a:pt x="0" y="39"/>
                </a:lnTo>
                <a:lnTo>
                  <a:pt x="0" y="38"/>
                </a:lnTo>
                <a:lnTo>
                  <a:pt x="0" y="36"/>
                </a:lnTo>
                <a:lnTo>
                  <a:pt x="1" y="36"/>
                </a:lnTo>
                <a:lnTo>
                  <a:pt x="1" y="34"/>
                </a:lnTo>
                <a:lnTo>
                  <a:pt x="1" y="32"/>
                </a:lnTo>
                <a:lnTo>
                  <a:pt x="1" y="31"/>
                </a:lnTo>
                <a:lnTo>
                  <a:pt x="1" y="29"/>
                </a:lnTo>
                <a:lnTo>
                  <a:pt x="3" y="29"/>
                </a:lnTo>
                <a:lnTo>
                  <a:pt x="3" y="27"/>
                </a:lnTo>
                <a:lnTo>
                  <a:pt x="3" y="26"/>
                </a:lnTo>
                <a:lnTo>
                  <a:pt x="5" y="26"/>
                </a:lnTo>
                <a:lnTo>
                  <a:pt x="5" y="24"/>
                </a:lnTo>
                <a:lnTo>
                  <a:pt x="5" y="22"/>
                </a:lnTo>
                <a:lnTo>
                  <a:pt x="7" y="22"/>
                </a:lnTo>
                <a:lnTo>
                  <a:pt x="7" y="20"/>
                </a:lnTo>
                <a:lnTo>
                  <a:pt x="7" y="19"/>
                </a:lnTo>
                <a:lnTo>
                  <a:pt x="8" y="19"/>
                </a:lnTo>
                <a:lnTo>
                  <a:pt x="8" y="17"/>
                </a:lnTo>
                <a:lnTo>
                  <a:pt x="10" y="17"/>
                </a:lnTo>
                <a:lnTo>
                  <a:pt x="10" y="15"/>
                </a:lnTo>
                <a:lnTo>
                  <a:pt x="10" y="13"/>
                </a:lnTo>
                <a:lnTo>
                  <a:pt x="10" y="12"/>
                </a:lnTo>
                <a:lnTo>
                  <a:pt x="10" y="10"/>
                </a:lnTo>
                <a:lnTo>
                  <a:pt x="10" y="8"/>
                </a:lnTo>
                <a:lnTo>
                  <a:pt x="10" y="7"/>
                </a:lnTo>
                <a:lnTo>
                  <a:pt x="12" y="7"/>
                </a:lnTo>
                <a:lnTo>
                  <a:pt x="12" y="5"/>
                </a:lnTo>
                <a:lnTo>
                  <a:pt x="13" y="5"/>
                </a:lnTo>
                <a:lnTo>
                  <a:pt x="15" y="5"/>
                </a:lnTo>
                <a:lnTo>
                  <a:pt x="15" y="3"/>
                </a:lnTo>
                <a:lnTo>
                  <a:pt x="17" y="3"/>
                </a:lnTo>
                <a:lnTo>
                  <a:pt x="17" y="1"/>
                </a:lnTo>
                <a:lnTo>
                  <a:pt x="19" y="1"/>
                </a:lnTo>
                <a:lnTo>
                  <a:pt x="20" y="1"/>
                </a:lnTo>
                <a:lnTo>
                  <a:pt x="22" y="1"/>
                </a:lnTo>
                <a:lnTo>
                  <a:pt x="22" y="0"/>
                </a:lnTo>
                <a:lnTo>
                  <a:pt x="24" y="0"/>
                </a:lnTo>
                <a:lnTo>
                  <a:pt x="24" y="1"/>
                </a:lnTo>
                <a:lnTo>
                  <a:pt x="25" y="1"/>
                </a:lnTo>
                <a:lnTo>
                  <a:pt x="25" y="3"/>
                </a:lnTo>
                <a:lnTo>
                  <a:pt x="25" y="5"/>
                </a:lnTo>
                <a:lnTo>
                  <a:pt x="24" y="5"/>
                </a:lnTo>
                <a:lnTo>
                  <a:pt x="24" y="7"/>
                </a:lnTo>
                <a:lnTo>
                  <a:pt x="24" y="8"/>
                </a:lnTo>
                <a:lnTo>
                  <a:pt x="25" y="8"/>
                </a:lnTo>
                <a:lnTo>
                  <a:pt x="25" y="10"/>
                </a:lnTo>
                <a:lnTo>
                  <a:pt x="27" y="8"/>
                </a:lnTo>
                <a:lnTo>
                  <a:pt x="27" y="7"/>
                </a:lnTo>
                <a:lnTo>
                  <a:pt x="27" y="5"/>
                </a:lnTo>
                <a:lnTo>
                  <a:pt x="29" y="5"/>
                </a:lnTo>
                <a:lnTo>
                  <a:pt x="29" y="3"/>
                </a:lnTo>
                <a:lnTo>
                  <a:pt x="29" y="1"/>
                </a:lnTo>
                <a:lnTo>
                  <a:pt x="31" y="1"/>
                </a:lnTo>
                <a:lnTo>
                  <a:pt x="31" y="0"/>
                </a:lnTo>
                <a:lnTo>
                  <a:pt x="31" y="1"/>
                </a:lnTo>
                <a:lnTo>
                  <a:pt x="32" y="1"/>
                </a:lnTo>
                <a:lnTo>
                  <a:pt x="34" y="1"/>
                </a:lnTo>
                <a:lnTo>
                  <a:pt x="36" y="1"/>
                </a:lnTo>
                <a:lnTo>
                  <a:pt x="38" y="1"/>
                </a:lnTo>
                <a:lnTo>
                  <a:pt x="38" y="0"/>
                </a:lnTo>
                <a:lnTo>
                  <a:pt x="39" y="0"/>
                </a:lnTo>
                <a:lnTo>
                  <a:pt x="41" y="0"/>
                </a:lnTo>
                <a:lnTo>
                  <a:pt x="41" y="1"/>
                </a:lnTo>
                <a:close/>
              </a:path>
            </a:pathLst>
          </a:custGeom>
          <a:solidFill>
            <a:schemeClr val="tx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9"/>
          <p:cNvSpPr>
            <a:spLocks/>
          </p:cNvSpPr>
          <p:nvPr/>
        </p:nvSpPr>
        <p:spPr bwMode="auto">
          <a:xfrm>
            <a:off x="4797356" y="97300"/>
            <a:ext cx="873016" cy="1022622"/>
          </a:xfrm>
          <a:custGeom>
            <a:avLst/>
            <a:gdLst>
              <a:gd name="T0" fmla="*/ 129 w 461"/>
              <a:gd name="T1" fmla="*/ 58 h 540"/>
              <a:gd name="T2" fmla="*/ 177 w 461"/>
              <a:gd name="T3" fmla="*/ 63 h 540"/>
              <a:gd name="T4" fmla="*/ 205 w 461"/>
              <a:gd name="T5" fmla="*/ 77 h 540"/>
              <a:gd name="T6" fmla="*/ 218 w 461"/>
              <a:gd name="T7" fmla="*/ 106 h 540"/>
              <a:gd name="T8" fmla="*/ 251 w 461"/>
              <a:gd name="T9" fmla="*/ 115 h 540"/>
              <a:gd name="T10" fmla="*/ 280 w 461"/>
              <a:gd name="T11" fmla="*/ 103 h 540"/>
              <a:gd name="T12" fmla="*/ 310 w 461"/>
              <a:gd name="T13" fmla="*/ 106 h 540"/>
              <a:gd name="T14" fmla="*/ 322 w 461"/>
              <a:gd name="T15" fmla="*/ 127 h 540"/>
              <a:gd name="T16" fmla="*/ 330 w 461"/>
              <a:gd name="T17" fmla="*/ 137 h 540"/>
              <a:gd name="T18" fmla="*/ 322 w 461"/>
              <a:gd name="T19" fmla="*/ 153 h 540"/>
              <a:gd name="T20" fmla="*/ 335 w 461"/>
              <a:gd name="T21" fmla="*/ 163 h 540"/>
              <a:gd name="T22" fmla="*/ 339 w 461"/>
              <a:gd name="T23" fmla="*/ 179 h 540"/>
              <a:gd name="T24" fmla="*/ 342 w 461"/>
              <a:gd name="T25" fmla="*/ 189 h 540"/>
              <a:gd name="T26" fmla="*/ 334 w 461"/>
              <a:gd name="T27" fmla="*/ 191 h 540"/>
              <a:gd name="T28" fmla="*/ 325 w 461"/>
              <a:gd name="T29" fmla="*/ 192 h 540"/>
              <a:gd name="T30" fmla="*/ 315 w 461"/>
              <a:gd name="T31" fmla="*/ 203 h 540"/>
              <a:gd name="T32" fmla="*/ 308 w 461"/>
              <a:gd name="T33" fmla="*/ 211 h 540"/>
              <a:gd name="T34" fmla="*/ 299 w 461"/>
              <a:gd name="T35" fmla="*/ 225 h 540"/>
              <a:gd name="T36" fmla="*/ 287 w 461"/>
              <a:gd name="T37" fmla="*/ 234 h 540"/>
              <a:gd name="T38" fmla="*/ 275 w 461"/>
              <a:gd name="T39" fmla="*/ 239 h 540"/>
              <a:gd name="T40" fmla="*/ 265 w 461"/>
              <a:gd name="T41" fmla="*/ 247 h 540"/>
              <a:gd name="T42" fmla="*/ 251 w 461"/>
              <a:gd name="T43" fmla="*/ 254 h 540"/>
              <a:gd name="T44" fmla="*/ 241 w 461"/>
              <a:gd name="T45" fmla="*/ 261 h 540"/>
              <a:gd name="T46" fmla="*/ 244 w 461"/>
              <a:gd name="T47" fmla="*/ 275 h 540"/>
              <a:gd name="T48" fmla="*/ 258 w 461"/>
              <a:gd name="T49" fmla="*/ 280 h 540"/>
              <a:gd name="T50" fmla="*/ 268 w 461"/>
              <a:gd name="T51" fmla="*/ 287 h 540"/>
              <a:gd name="T52" fmla="*/ 280 w 461"/>
              <a:gd name="T53" fmla="*/ 292 h 540"/>
              <a:gd name="T54" fmla="*/ 294 w 461"/>
              <a:gd name="T55" fmla="*/ 296 h 540"/>
              <a:gd name="T56" fmla="*/ 303 w 461"/>
              <a:gd name="T57" fmla="*/ 311 h 540"/>
              <a:gd name="T58" fmla="*/ 320 w 461"/>
              <a:gd name="T59" fmla="*/ 318 h 540"/>
              <a:gd name="T60" fmla="*/ 334 w 461"/>
              <a:gd name="T61" fmla="*/ 315 h 540"/>
              <a:gd name="T62" fmla="*/ 351 w 461"/>
              <a:gd name="T63" fmla="*/ 315 h 540"/>
              <a:gd name="T64" fmla="*/ 356 w 461"/>
              <a:gd name="T65" fmla="*/ 332 h 540"/>
              <a:gd name="T66" fmla="*/ 365 w 461"/>
              <a:gd name="T67" fmla="*/ 344 h 540"/>
              <a:gd name="T68" fmla="*/ 372 w 461"/>
              <a:gd name="T69" fmla="*/ 358 h 540"/>
              <a:gd name="T70" fmla="*/ 382 w 461"/>
              <a:gd name="T71" fmla="*/ 371 h 540"/>
              <a:gd name="T72" fmla="*/ 392 w 461"/>
              <a:gd name="T73" fmla="*/ 387 h 540"/>
              <a:gd name="T74" fmla="*/ 403 w 461"/>
              <a:gd name="T75" fmla="*/ 401 h 540"/>
              <a:gd name="T76" fmla="*/ 415 w 461"/>
              <a:gd name="T77" fmla="*/ 420 h 540"/>
              <a:gd name="T78" fmla="*/ 425 w 461"/>
              <a:gd name="T79" fmla="*/ 437 h 540"/>
              <a:gd name="T80" fmla="*/ 435 w 461"/>
              <a:gd name="T81" fmla="*/ 452 h 540"/>
              <a:gd name="T82" fmla="*/ 447 w 461"/>
              <a:gd name="T83" fmla="*/ 470 h 540"/>
              <a:gd name="T84" fmla="*/ 458 w 461"/>
              <a:gd name="T85" fmla="*/ 485 h 540"/>
              <a:gd name="T86" fmla="*/ 449 w 461"/>
              <a:gd name="T87" fmla="*/ 495 h 540"/>
              <a:gd name="T88" fmla="*/ 432 w 461"/>
              <a:gd name="T89" fmla="*/ 504 h 540"/>
              <a:gd name="T90" fmla="*/ 415 w 461"/>
              <a:gd name="T91" fmla="*/ 513 h 540"/>
              <a:gd name="T92" fmla="*/ 397 w 461"/>
              <a:gd name="T93" fmla="*/ 519 h 540"/>
              <a:gd name="T94" fmla="*/ 382 w 461"/>
              <a:gd name="T95" fmla="*/ 528 h 540"/>
              <a:gd name="T96" fmla="*/ 363 w 461"/>
              <a:gd name="T97" fmla="*/ 535 h 540"/>
              <a:gd name="T98" fmla="*/ 335 w 461"/>
              <a:gd name="T99" fmla="*/ 525 h 540"/>
              <a:gd name="T100" fmla="*/ 296 w 461"/>
              <a:gd name="T101" fmla="*/ 476 h 540"/>
              <a:gd name="T102" fmla="*/ 273 w 461"/>
              <a:gd name="T103" fmla="*/ 414 h 540"/>
              <a:gd name="T104" fmla="*/ 244 w 461"/>
              <a:gd name="T105" fmla="*/ 365 h 540"/>
              <a:gd name="T106" fmla="*/ 191 w 461"/>
              <a:gd name="T107" fmla="*/ 328 h 540"/>
              <a:gd name="T108" fmla="*/ 181 w 461"/>
              <a:gd name="T109" fmla="*/ 275 h 540"/>
              <a:gd name="T110" fmla="*/ 191 w 461"/>
              <a:gd name="T111" fmla="*/ 217 h 540"/>
              <a:gd name="T112" fmla="*/ 143 w 461"/>
              <a:gd name="T113" fmla="*/ 168 h 540"/>
              <a:gd name="T114" fmla="*/ 127 w 461"/>
              <a:gd name="T115" fmla="*/ 117 h 540"/>
              <a:gd name="T116" fmla="*/ 76 w 461"/>
              <a:gd name="T117" fmla="*/ 110 h 540"/>
              <a:gd name="T118" fmla="*/ 41 w 461"/>
              <a:gd name="T119" fmla="*/ 117 h 540"/>
              <a:gd name="T120" fmla="*/ 24 w 461"/>
              <a:gd name="T121" fmla="*/ 89 h 540"/>
              <a:gd name="T122" fmla="*/ 17 w 461"/>
              <a:gd name="T123" fmla="*/ 50 h 540"/>
              <a:gd name="T124" fmla="*/ 2 w 461"/>
              <a:gd name="T125" fmla="*/ 34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1" h="540">
                <a:moveTo>
                  <a:pt x="45" y="20"/>
                </a:moveTo>
                <a:lnTo>
                  <a:pt x="46" y="22"/>
                </a:lnTo>
                <a:lnTo>
                  <a:pt x="48" y="22"/>
                </a:lnTo>
                <a:lnTo>
                  <a:pt x="57" y="32"/>
                </a:lnTo>
                <a:lnTo>
                  <a:pt x="62" y="34"/>
                </a:lnTo>
                <a:lnTo>
                  <a:pt x="64" y="37"/>
                </a:lnTo>
                <a:lnTo>
                  <a:pt x="70" y="39"/>
                </a:lnTo>
                <a:lnTo>
                  <a:pt x="72" y="41"/>
                </a:lnTo>
                <a:lnTo>
                  <a:pt x="79" y="44"/>
                </a:lnTo>
                <a:lnTo>
                  <a:pt x="82" y="51"/>
                </a:lnTo>
                <a:lnTo>
                  <a:pt x="94" y="58"/>
                </a:lnTo>
                <a:lnTo>
                  <a:pt x="112" y="58"/>
                </a:lnTo>
                <a:lnTo>
                  <a:pt x="122" y="65"/>
                </a:lnTo>
                <a:lnTo>
                  <a:pt x="129" y="58"/>
                </a:lnTo>
                <a:lnTo>
                  <a:pt x="141" y="55"/>
                </a:lnTo>
                <a:lnTo>
                  <a:pt x="146" y="58"/>
                </a:lnTo>
                <a:lnTo>
                  <a:pt x="151" y="60"/>
                </a:lnTo>
                <a:lnTo>
                  <a:pt x="156" y="55"/>
                </a:lnTo>
                <a:lnTo>
                  <a:pt x="160" y="55"/>
                </a:lnTo>
                <a:lnTo>
                  <a:pt x="162" y="53"/>
                </a:lnTo>
                <a:lnTo>
                  <a:pt x="163" y="53"/>
                </a:lnTo>
                <a:lnTo>
                  <a:pt x="168" y="56"/>
                </a:lnTo>
                <a:lnTo>
                  <a:pt x="172" y="55"/>
                </a:lnTo>
                <a:lnTo>
                  <a:pt x="172" y="56"/>
                </a:lnTo>
                <a:lnTo>
                  <a:pt x="174" y="58"/>
                </a:lnTo>
                <a:lnTo>
                  <a:pt x="175" y="60"/>
                </a:lnTo>
                <a:lnTo>
                  <a:pt x="175" y="62"/>
                </a:lnTo>
                <a:lnTo>
                  <a:pt x="177" y="63"/>
                </a:lnTo>
                <a:lnTo>
                  <a:pt x="179" y="63"/>
                </a:lnTo>
                <a:lnTo>
                  <a:pt x="181" y="65"/>
                </a:lnTo>
                <a:lnTo>
                  <a:pt x="182" y="67"/>
                </a:lnTo>
                <a:lnTo>
                  <a:pt x="186" y="67"/>
                </a:lnTo>
                <a:lnTo>
                  <a:pt x="187" y="68"/>
                </a:lnTo>
                <a:lnTo>
                  <a:pt x="189" y="68"/>
                </a:lnTo>
                <a:lnTo>
                  <a:pt x="191" y="70"/>
                </a:lnTo>
                <a:lnTo>
                  <a:pt x="193" y="72"/>
                </a:lnTo>
                <a:lnTo>
                  <a:pt x="194" y="74"/>
                </a:lnTo>
                <a:lnTo>
                  <a:pt x="196" y="74"/>
                </a:lnTo>
                <a:lnTo>
                  <a:pt x="198" y="74"/>
                </a:lnTo>
                <a:lnTo>
                  <a:pt x="201" y="75"/>
                </a:lnTo>
                <a:lnTo>
                  <a:pt x="203" y="77"/>
                </a:lnTo>
                <a:lnTo>
                  <a:pt x="205" y="77"/>
                </a:lnTo>
                <a:lnTo>
                  <a:pt x="206" y="79"/>
                </a:lnTo>
                <a:lnTo>
                  <a:pt x="208" y="81"/>
                </a:lnTo>
                <a:lnTo>
                  <a:pt x="208" y="82"/>
                </a:lnTo>
                <a:lnTo>
                  <a:pt x="210" y="84"/>
                </a:lnTo>
                <a:lnTo>
                  <a:pt x="210" y="87"/>
                </a:lnTo>
                <a:lnTo>
                  <a:pt x="212" y="89"/>
                </a:lnTo>
                <a:lnTo>
                  <a:pt x="212" y="91"/>
                </a:lnTo>
                <a:lnTo>
                  <a:pt x="213" y="93"/>
                </a:lnTo>
                <a:lnTo>
                  <a:pt x="215" y="94"/>
                </a:lnTo>
                <a:lnTo>
                  <a:pt x="215" y="96"/>
                </a:lnTo>
                <a:lnTo>
                  <a:pt x="217" y="99"/>
                </a:lnTo>
                <a:lnTo>
                  <a:pt x="217" y="101"/>
                </a:lnTo>
                <a:lnTo>
                  <a:pt x="217" y="105"/>
                </a:lnTo>
                <a:lnTo>
                  <a:pt x="218" y="106"/>
                </a:lnTo>
                <a:lnTo>
                  <a:pt x="218" y="108"/>
                </a:lnTo>
                <a:lnTo>
                  <a:pt x="220" y="111"/>
                </a:lnTo>
                <a:lnTo>
                  <a:pt x="222" y="111"/>
                </a:lnTo>
                <a:lnTo>
                  <a:pt x="224" y="113"/>
                </a:lnTo>
                <a:lnTo>
                  <a:pt x="227" y="113"/>
                </a:lnTo>
                <a:lnTo>
                  <a:pt x="229" y="113"/>
                </a:lnTo>
                <a:lnTo>
                  <a:pt x="232" y="113"/>
                </a:lnTo>
                <a:lnTo>
                  <a:pt x="236" y="113"/>
                </a:lnTo>
                <a:lnTo>
                  <a:pt x="237" y="115"/>
                </a:lnTo>
                <a:lnTo>
                  <a:pt x="239" y="115"/>
                </a:lnTo>
                <a:lnTo>
                  <a:pt x="242" y="115"/>
                </a:lnTo>
                <a:lnTo>
                  <a:pt x="246" y="115"/>
                </a:lnTo>
                <a:lnTo>
                  <a:pt x="248" y="115"/>
                </a:lnTo>
                <a:lnTo>
                  <a:pt x="251" y="115"/>
                </a:lnTo>
                <a:lnTo>
                  <a:pt x="253" y="115"/>
                </a:lnTo>
                <a:lnTo>
                  <a:pt x="256" y="115"/>
                </a:lnTo>
                <a:lnTo>
                  <a:pt x="260" y="115"/>
                </a:lnTo>
                <a:lnTo>
                  <a:pt x="261" y="113"/>
                </a:lnTo>
                <a:lnTo>
                  <a:pt x="263" y="113"/>
                </a:lnTo>
                <a:lnTo>
                  <a:pt x="265" y="111"/>
                </a:lnTo>
                <a:lnTo>
                  <a:pt x="268" y="111"/>
                </a:lnTo>
                <a:lnTo>
                  <a:pt x="268" y="110"/>
                </a:lnTo>
                <a:lnTo>
                  <a:pt x="270" y="108"/>
                </a:lnTo>
                <a:lnTo>
                  <a:pt x="272" y="106"/>
                </a:lnTo>
                <a:lnTo>
                  <a:pt x="273" y="105"/>
                </a:lnTo>
                <a:lnTo>
                  <a:pt x="275" y="103"/>
                </a:lnTo>
                <a:lnTo>
                  <a:pt x="277" y="103"/>
                </a:lnTo>
                <a:lnTo>
                  <a:pt x="280" y="103"/>
                </a:lnTo>
                <a:lnTo>
                  <a:pt x="282" y="101"/>
                </a:lnTo>
                <a:lnTo>
                  <a:pt x="284" y="101"/>
                </a:lnTo>
                <a:lnTo>
                  <a:pt x="286" y="99"/>
                </a:lnTo>
                <a:lnTo>
                  <a:pt x="287" y="98"/>
                </a:lnTo>
                <a:lnTo>
                  <a:pt x="291" y="98"/>
                </a:lnTo>
                <a:lnTo>
                  <a:pt x="292" y="99"/>
                </a:lnTo>
                <a:lnTo>
                  <a:pt x="294" y="99"/>
                </a:lnTo>
                <a:lnTo>
                  <a:pt x="298" y="101"/>
                </a:lnTo>
                <a:lnTo>
                  <a:pt x="299" y="101"/>
                </a:lnTo>
                <a:lnTo>
                  <a:pt x="301" y="103"/>
                </a:lnTo>
                <a:lnTo>
                  <a:pt x="303" y="103"/>
                </a:lnTo>
                <a:lnTo>
                  <a:pt x="306" y="105"/>
                </a:lnTo>
                <a:lnTo>
                  <a:pt x="308" y="105"/>
                </a:lnTo>
                <a:lnTo>
                  <a:pt x="310" y="106"/>
                </a:lnTo>
                <a:lnTo>
                  <a:pt x="311" y="106"/>
                </a:lnTo>
                <a:lnTo>
                  <a:pt x="313" y="108"/>
                </a:lnTo>
                <a:lnTo>
                  <a:pt x="316" y="108"/>
                </a:lnTo>
                <a:lnTo>
                  <a:pt x="318" y="110"/>
                </a:lnTo>
                <a:lnTo>
                  <a:pt x="320" y="110"/>
                </a:lnTo>
                <a:lnTo>
                  <a:pt x="322" y="110"/>
                </a:lnTo>
                <a:lnTo>
                  <a:pt x="322" y="118"/>
                </a:lnTo>
                <a:lnTo>
                  <a:pt x="322" y="120"/>
                </a:lnTo>
                <a:lnTo>
                  <a:pt x="323" y="120"/>
                </a:lnTo>
                <a:lnTo>
                  <a:pt x="323" y="122"/>
                </a:lnTo>
                <a:lnTo>
                  <a:pt x="323" y="124"/>
                </a:lnTo>
                <a:lnTo>
                  <a:pt x="323" y="125"/>
                </a:lnTo>
                <a:lnTo>
                  <a:pt x="322" y="125"/>
                </a:lnTo>
                <a:lnTo>
                  <a:pt x="322" y="127"/>
                </a:lnTo>
                <a:lnTo>
                  <a:pt x="323" y="127"/>
                </a:lnTo>
                <a:lnTo>
                  <a:pt x="323" y="129"/>
                </a:lnTo>
                <a:lnTo>
                  <a:pt x="323" y="130"/>
                </a:lnTo>
                <a:lnTo>
                  <a:pt x="323" y="132"/>
                </a:lnTo>
                <a:lnTo>
                  <a:pt x="325" y="132"/>
                </a:lnTo>
                <a:lnTo>
                  <a:pt x="325" y="134"/>
                </a:lnTo>
                <a:lnTo>
                  <a:pt x="327" y="134"/>
                </a:lnTo>
                <a:lnTo>
                  <a:pt x="327" y="136"/>
                </a:lnTo>
                <a:lnTo>
                  <a:pt x="329" y="136"/>
                </a:lnTo>
                <a:lnTo>
                  <a:pt x="330" y="134"/>
                </a:lnTo>
                <a:lnTo>
                  <a:pt x="332" y="134"/>
                </a:lnTo>
                <a:lnTo>
                  <a:pt x="332" y="136"/>
                </a:lnTo>
                <a:lnTo>
                  <a:pt x="332" y="137"/>
                </a:lnTo>
                <a:lnTo>
                  <a:pt x="330" y="137"/>
                </a:lnTo>
                <a:lnTo>
                  <a:pt x="330" y="139"/>
                </a:lnTo>
                <a:lnTo>
                  <a:pt x="330" y="141"/>
                </a:lnTo>
                <a:lnTo>
                  <a:pt x="330" y="142"/>
                </a:lnTo>
                <a:lnTo>
                  <a:pt x="330" y="144"/>
                </a:lnTo>
                <a:lnTo>
                  <a:pt x="330" y="146"/>
                </a:lnTo>
                <a:lnTo>
                  <a:pt x="329" y="146"/>
                </a:lnTo>
                <a:lnTo>
                  <a:pt x="329" y="148"/>
                </a:lnTo>
                <a:lnTo>
                  <a:pt x="327" y="148"/>
                </a:lnTo>
                <a:lnTo>
                  <a:pt x="327" y="149"/>
                </a:lnTo>
                <a:lnTo>
                  <a:pt x="325" y="149"/>
                </a:lnTo>
                <a:lnTo>
                  <a:pt x="325" y="151"/>
                </a:lnTo>
                <a:lnTo>
                  <a:pt x="323" y="151"/>
                </a:lnTo>
                <a:lnTo>
                  <a:pt x="323" y="153"/>
                </a:lnTo>
                <a:lnTo>
                  <a:pt x="322" y="153"/>
                </a:lnTo>
                <a:lnTo>
                  <a:pt x="322" y="155"/>
                </a:lnTo>
                <a:lnTo>
                  <a:pt x="323" y="155"/>
                </a:lnTo>
                <a:lnTo>
                  <a:pt x="325" y="155"/>
                </a:lnTo>
                <a:lnTo>
                  <a:pt x="325" y="156"/>
                </a:lnTo>
                <a:lnTo>
                  <a:pt x="327" y="156"/>
                </a:lnTo>
                <a:lnTo>
                  <a:pt x="327" y="158"/>
                </a:lnTo>
                <a:lnTo>
                  <a:pt x="329" y="158"/>
                </a:lnTo>
                <a:lnTo>
                  <a:pt x="329" y="160"/>
                </a:lnTo>
                <a:lnTo>
                  <a:pt x="330" y="160"/>
                </a:lnTo>
                <a:lnTo>
                  <a:pt x="330" y="161"/>
                </a:lnTo>
                <a:lnTo>
                  <a:pt x="332" y="161"/>
                </a:lnTo>
                <a:lnTo>
                  <a:pt x="334" y="161"/>
                </a:lnTo>
                <a:lnTo>
                  <a:pt x="334" y="163"/>
                </a:lnTo>
                <a:lnTo>
                  <a:pt x="335" y="163"/>
                </a:lnTo>
                <a:lnTo>
                  <a:pt x="335" y="165"/>
                </a:lnTo>
                <a:lnTo>
                  <a:pt x="335" y="167"/>
                </a:lnTo>
                <a:lnTo>
                  <a:pt x="334" y="168"/>
                </a:lnTo>
                <a:lnTo>
                  <a:pt x="334" y="170"/>
                </a:lnTo>
                <a:lnTo>
                  <a:pt x="332" y="170"/>
                </a:lnTo>
                <a:lnTo>
                  <a:pt x="332" y="172"/>
                </a:lnTo>
                <a:lnTo>
                  <a:pt x="334" y="172"/>
                </a:lnTo>
                <a:lnTo>
                  <a:pt x="334" y="173"/>
                </a:lnTo>
                <a:lnTo>
                  <a:pt x="335" y="173"/>
                </a:lnTo>
                <a:lnTo>
                  <a:pt x="335" y="175"/>
                </a:lnTo>
                <a:lnTo>
                  <a:pt x="337" y="175"/>
                </a:lnTo>
                <a:lnTo>
                  <a:pt x="337" y="177"/>
                </a:lnTo>
                <a:lnTo>
                  <a:pt x="339" y="177"/>
                </a:lnTo>
                <a:lnTo>
                  <a:pt x="339" y="179"/>
                </a:lnTo>
                <a:lnTo>
                  <a:pt x="339" y="180"/>
                </a:lnTo>
                <a:lnTo>
                  <a:pt x="339" y="182"/>
                </a:lnTo>
                <a:lnTo>
                  <a:pt x="337" y="182"/>
                </a:lnTo>
                <a:lnTo>
                  <a:pt x="339" y="182"/>
                </a:lnTo>
                <a:lnTo>
                  <a:pt x="339" y="184"/>
                </a:lnTo>
                <a:lnTo>
                  <a:pt x="339" y="182"/>
                </a:lnTo>
                <a:lnTo>
                  <a:pt x="339" y="184"/>
                </a:lnTo>
                <a:lnTo>
                  <a:pt x="341" y="184"/>
                </a:lnTo>
                <a:lnTo>
                  <a:pt x="342" y="184"/>
                </a:lnTo>
                <a:lnTo>
                  <a:pt x="342" y="186"/>
                </a:lnTo>
                <a:lnTo>
                  <a:pt x="344" y="186"/>
                </a:lnTo>
                <a:lnTo>
                  <a:pt x="344" y="187"/>
                </a:lnTo>
                <a:lnTo>
                  <a:pt x="342" y="187"/>
                </a:lnTo>
                <a:lnTo>
                  <a:pt x="342" y="189"/>
                </a:lnTo>
                <a:lnTo>
                  <a:pt x="344" y="189"/>
                </a:lnTo>
                <a:lnTo>
                  <a:pt x="344" y="191"/>
                </a:lnTo>
                <a:lnTo>
                  <a:pt x="342" y="191"/>
                </a:lnTo>
                <a:lnTo>
                  <a:pt x="342" y="192"/>
                </a:lnTo>
                <a:lnTo>
                  <a:pt x="344" y="192"/>
                </a:lnTo>
                <a:lnTo>
                  <a:pt x="342" y="192"/>
                </a:lnTo>
                <a:lnTo>
                  <a:pt x="341" y="192"/>
                </a:lnTo>
                <a:lnTo>
                  <a:pt x="341" y="191"/>
                </a:lnTo>
                <a:lnTo>
                  <a:pt x="339" y="191"/>
                </a:lnTo>
                <a:lnTo>
                  <a:pt x="337" y="191"/>
                </a:lnTo>
                <a:lnTo>
                  <a:pt x="337" y="192"/>
                </a:lnTo>
                <a:lnTo>
                  <a:pt x="335" y="192"/>
                </a:lnTo>
                <a:lnTo>
                  <a:pt x="334" y="192"/>
                </a:lnTo>
                <a:lnTo>
                  <a:pt x="334" y="191"/>
                </a:lnTo>
                <a:lnTo>
                  <a:pt x="332" y="191"/>
                </a:lnTo>
                <a:lnTo>
                  <a:pt x="332" y="192"/>
                </a:lnTo>
                <a:lnTo>
                  <a:pt x="330" y="192"/>
                </a:lnTo>
                <a:lnTo>
                  <a:pt x="330" y="191"/>
                </a:lnTo>
                <a:lnTo>
                  <a:pt x="329" y="191"/>
                </a:lnTo>
                <a:lnTo>
                  <a:pt x="327" y="191"/>
                </a:lnTo>
                <a:lnTo>
                  <a:pt x="325" y="191"/>
                </a:lnTo>
                <a:lnTo>
                  <a:pt x="325" y="192"/>
                </a:lnTo>
                <a:lnTo>
                  <a:pt x="327" y="192"/>
                </a:lnTo>
                <a:lnTo>
                  <a:pt x="329" y="192"/>
                </a:lnTo>
                <a:lnTo>
                  <a:pt x="329" y="194"/>
                </a:lnTo>
                <a:lnTo>
                  <a:pt x="327" y="194"/>
                </a:lnTo>
                <a:lnTo>
                  <a:pt x="325" y="194"/>
                </a:lnTo>
                <a:lnTo>
                  <a:pt x="325" y="192"/>
                </a:lnTo>
                <a:lnTo>
                  <a:pt x="325" y="194"/>
                </a:lnTo>
                <a:lnTo>
                  <a:pt x="325" y="196"/>
                </a:lnTo>
                <a:lnTo>
                  <a:pt x="323" y="196"/>
                </a:lnTo>
                <a:lnTo>
                  <a:pt x="322" y="196"/>
                </a:lnTo>
                <a:lnTo>
                  <a:pt x="322" y="198"/>
                </a:lnTo>
                <a:lnTo>
                  <a:pt x="320" y="198"/>
                </a:lnTo>
                <a:lnTo>
                  <a:pt x="322" y="198"/>
                </a:lnTo>
                <a:lnTo>
                  <a:pt x="322" y="199"/>
                </a:lnTo>
                <a:lnTo>
                  <a:pt x="320" y="199"/>
                </a:lnTo>
                <a:lnTo>
                  <a:pt x="320" y="201"/>
                </a:lnTo>
                <a:lnTo>
                  <a:pt x="318" y="201"/>
                </a:lnTo>
                <a:lnTo>
                  <a:pt x="318" y="203"/>
                </a:lnTo>
                <a:lnTo>
                  <a:pt x="316" y="203"/>
                </a:lnTo>
                <a:lnTo>
                  <a:pt x="315" y="203"/>
                </a:lnTo>
                <a:lnTo>
                  <a:pt x="315" y="204"/>
                </a:lnTo>
                <a:lnTo>
                  <a:pt x="313" y="204"/>
                </a:lnTo>
                <a:lnTo>
                  <a:pt x="315" y="204"/>
                </a:lnTo>
                <a:lnTo>
                  <a:pt x="315" y="206"/>
                </a:lnTo>
                <a:lnTo>
                  <a:pt x="313" y="206"/>
                </a:lnTo>
                <a:lnTo>
                  <a:pt x="311" y="206"/>
                </a:lnTo>
                <a:lnTo>
                  <a:pt x="310" y="206"/>
                </a:lnTo>
                <a:lnTo>
                  <a:pt x="310" y="204"/>
                </a:lnTo>
                <a:lnTo>
                  <a:pt x="308" y="204"/>
                </a:lnTo>
                <a:lnTo>
                  <a:pt x="308" y="206"/>
                </a:lnTo>
                <a:lnTo>
                  <a:pt x="310" y="206"/>
                </a:lnTo>
                <a:lnTo>
                  <a:pt x="310" y="208"/>
                </a:lnTo>
                <a:lnTo>
                  <a:pt x="308" y="210"/>
                </a:lnTo>
                <a:lnTo>
                  <a:pt x="308" y="211"/>
                </a:lnTo>
                <a:lnTo>
                  <a:pt x="306" y="211"/>
                </a:lnTo>
                <a:lnTo>
                  <a:pt x="306" y="213"/>
                </a:lnTo>
                <a:lnTo>
                  <a:pt x="306" y="215"/>
                </a:lnTo>
                <a:lnTo>
                  <a:pt x="304" y="215"/>
                </a:lnTo>
                <a:lnTo>
                  <a:pt x="304" y="217"/>
                </a:lnTo>
                <a:lnTo>
                  <a:pt x="303" y="217"/>
                </a:lnTo>
                <a:lnTo>
                  <a:pt x="303" y="218"/>
                </a:lnTo>
                <a:lnTo>
                  <a:pt x="303" y="220"/>
                </a:lnTo>
                <a:lnTo>
                  <a:pt x="301" y="220"/>
                </a:lnTo>
                <a:lnTo>
                  <a:pt x="301" y="222"/>
                </a:lnTo>
                <a:lnTo>
                  <a:pt x="303" y="223"/>
                </a:lnTo>
                <a:lnTo>
                  <a:pt x="301" y="223"/>
                </a:lnTo>
                <a:lnTo>
                  <a:pt x="299" y="223"/>
                </a:lnTo>
                <a:lnTo>
                  <a:pt x="299" y="225"/>
                </a:lnTo>
                <a:lnTo>
                  <a:pt x="298" y="225"/>
                </a:lnTo>
                <a:lnTo>
                  <a:pt x="298" y="227"/>
                </a:lnTo>
                <a:lnTo>
                  <a:pt x="296" y="227"/>
                </a:lnTo>
                <a:lnTo>
                  <a:pt x="294" y="227"/>
                </a:lnTo>
                <a:lnTo>
                  <a:pt x="294" y="229"/>
                </a:lnTo>
                <a:lnTo>
                  <a:pt x="294" y="230"/>
                </a:lnTo>
                <a:lnTo>
                  <a:pt x="292" y="230"/>
                </a:lnTo>
                <a:lnTo>
                  <a:pt x="292" y="232"/>
                </a:lnTo>
                <a:lnTo>
                  <a:pt x="291" y="232"/>
                </a:lnTo>
                <a:lnTo>
                  <a:pt x="291" y="234"/>
                </a:lnTo>
                <a:lnTo>
                  <a:pt x="289" y="234"/>
                </a:lnTo>
                <a:lnTo>
                  <a:pt x="289" y="235"/>
                </a:lnTo>
                <a:lnTo>
                  <a:pt x="287" y="235"/>
                </a:lnTo>
                <a:lnTo>
                  <a:pt x="287" y="234"/>
                </a:lnTo>
                <a:lnTo>
                  <a:pt x="286" y="234"/>
                </a:lnTo>
                <a:lnTo>
                  <a:pt x="284" y="234"/>
                </a:lnTo>
                <a:lnTo>
                  <a:pt x="284" y="235"/>
                </a:lnTo>
                <a:lnTo>
                  <a:pt x="282" y="235"/>
                </a:lnTo>
                <a:lnTo>
                  <a:pt x="282" y="237"/>
                </a:lnTo>
                <a:lnTo>
                  <a:pt x="282" y="235"/>
                </a:lnTo>
                <a:lnTo>
                  <a:pt x="280" y="235"/>
                </a:lnTo>
                <a:lnTo>
                  <a:pt x="280" y="234"/>
                </a:lnTo>
                <a:lnTo>
                  <a:pt x="280" y="235"/>
                </a:lnTo>
                <a:lnTo>
                  <a:pt x="280" y="237"/>
                </a:lnTo>
                <a:lnTo>
                  <a:pt x="279" y="237"/>
                </a:lnTo>
                <a:lnTo>
                  <a:pt x="279" y="239"/>
                </a:lnTo>
                <a:lnTo>
                  <a:pt x="277" y="239"/>
                </a:lnTo>
                <a:lnTo>
                  <a:pt x="275" y="239"/>
                </a:lnTo>
                <a:lnTo>
                  <a:pt x="275" y="241"/>
                </a:lnTo>
                <a:lnTo>
                  <a:pt x="273" y="241"/>
                </a:lnTo>
                <a:lnTo>
                  <a:pt x="273" y="239"/>
                </a:lnTo>
                <a:lnTo>
                  <a:pt x="272" y="239"/>
                </a:lnTo>
                <a:lnTo>
                  <a:pt x="272" y="241"/>
                </a:lnTo>
                <a:lnTo>
                  <a:pt x="270" y="241"/>
                </a:lnTo>
                <a:lnTo>
                  <a:pt x="270" y="242"/>
                </a:lnTo>
                <a:lnTo>
                  <a:pt x="268" y="242"/>
                </a:lnTo>
                <a:lnTo>
                  <a:pt x="268" y="244"/>
                </a:lnTo>
                <a:lnTo>
                  <a:pt x="268" y="246"/>
                </a:lnTo>
                <a:lnTo>
                  <a:pt x="267" y="247"/>
                </a:lnTo>
                <a:lnTo>
                  <a:pt x="267" y="249"/>
                </a:lnTo>
                <a:lnTo>
                  <a:pt x="265" y="249"/>
                </a:lnTo>
                <a:lnTo>
                  <a:pt x="265" y="247"/>
                </a:lnTo>
                <a:lnTo>
                  <a:pt x="265" y="249"/>
                </a:lnTo>
                <a:lnTo>
                  <a:pt x="263" y="249"/>
                </a:lnTo>
                <a:lnTo>
                  <a:pt x="261" y="249"/>
                </a:lnTo>
                <a:lnTo>
                  <a:pt x="261" y="247"/>
                </a:lnTo>
                <a:lnTo>
                  <a:pt x="260" y="247"/>
                </a:lnTo>
                <a:lnTo>
                  <a:pt x="260" y="249"/>
                </a:lnTo>
                <a:lnTo>
                  <a:pt x="260" y="251"/>
                </a:lnTo>
                <a:lnTo>
                  <a:pt x="258" y="251"/>
                </a:lnTo>
                <a:lnTo>
                  <a:pt x="256" y="251"/>
                </a:lnTo>
                <a:lnTo>
                  <a:pt x="256" y="253"/>
                </a:lnTo>
                <a:lnTo>
                  <a:pt x="255" y="253"/>
                </a:lnTo>
                <a:lnTo>
                  <a:pt x="253" y="253"/>
                </a:lnTo>
                <a:lnTo>
                  <a:pt x="251" y="253"/>
                </a:lnTo>
                <a:lnTo>
                  <a:pt x="251" y="254"/>
                </a:lnTo>
                <a:lnTo>
                  <a:pt x="249" y="254"/>
                </a:lnTo>
                <a:lnTo>
                  <a:pt x="248" y="254"/>
                </a:lnTo>
                <a:lnTo>
                  <a:pt x="248" y="256"/>
                </a:lnTo>
                <a:lnTo>
                  <a:pt x="246" y="256"/>
                </a:lnTo>
                <a:lnTo>
                  <a:pt x="246" y="258"/>
                </a:lnTo>
                <a:lnTo>
                  <a:pt x="246" y="256"/>
                </a:lnTo>
                <a:lnTo>
                  <a:pt x="244" y="256"/>
                </a:lnTo>
                <a:lnTo>
                  <a:pt x="244" y="258"/>
                </a:lnTo>
                <a:lnTo>
                  <a:pt x="242" y="258"/>
                </a:lnTo>
                <a:lnTo>
                  <a:pt x="241" y="258"/>
                </a:lnTo>
                <a:lnTo>
                  <a:pt x="239" y="258"/>
                </a:lnTo>
                <a:lnTo>
                  <a:pt x="239" y="260"/>
                </a:lnTo>
                <a:lnTo>
                  <a:pt x="241" y="260"/>
                </a:lnTo>
                <a:lnTo>
                  <a:pt x="241" y="261"/>
                </a:lnTo>
                <a:lnTo>
                  <a:pt x="241" y="263"/>
                </a:lnTo>
                <a:lnTo>
                  <a:pt x="242" y="263"/>
                </a:lnTo>
                <a:lnTo>
                  <a:pt x="242" y="265"/>
                </a:lnTo>
                <a:lnTo>
                  <a:pt x="242" y="266"/>
                </a:lnTo>
                <a:lnTo>
                  <a:pt x="241" y="266"/>
                </a:lnTo>
                <a:lnTo>
                  <a:pt x="241" y="268"/>
                </a:lnTo>
                <a:lnTo>
                  <a:pt x="241" y="270"/>
                </a:lnTo>
                <a:lnTo>
                  <a:pt x="241" y="272"/>
                </a:lnTo>
                <a:lnTo>
                  <a:pt x="241" y="273"/>
                </a:lnTo>
                <a:lnTo>
                  <a:pt x="239" y="273"/>
                </a:lnTo>
                <a:lnTo>
                  <a:pt x="241" y="273"/>
                </a:lnTo>
                <a:lnTo>
                  <a:pt x="241" y="275"/>
                </a:lnTo>
                <a:lnTo>
                  <a:pt x="242" y="275"/>
                </a:lnTo>
                <a:lnTo>
                  <a:pt x="244" y="275"/>
                </a:lnTo>
                <a:lnTo>
                  <a:pt x="244" y="277"/>
                </a:lnTo>
                <a:lnTo>
                  <a:pt x="246" y="277"/>
                </a:lnTo>
                <a:lnTo>
                  <a:pt x="248" y="277"/>
                </a:lnTo>
                <a:lnTo>
                  <a:pt x="249" y="277"/>
                </a:lnTo>
                <a:lnTo>
                  <a:pt x="249" y="275"/>
                </a:lnTo>
                <a:lnTo>
                  <a:pt x="251" y="273"/>
                </a:lnTo>
                <a:lnTo>
                  <a:pt x="253" y="273"/>
                </a:lnTo>
                <a:lnTo>
                  <a:pt x="253" y="275"/>
                </a:lnTo>
                <a:lnTo>
                  <a:pt x="255" y="275"/>
                </a:lnTo>
                <a:lnTo>
                  <a:pt x="255" y="277"/>
                </a:lnTo>
                <a:lnTo>
                  <a:pt x="256" y="277"/>
                </a:lnTo>
                <a:lnTo>
                  <a:pt x="256" y="278"/>
                </a:lnTo>
                <a:lnTo>
                  <a:pt x="258" y="278"/>
                </a:lnTo>
                <a:lnTo>
                  <a:pt x="258" y="280"/>
                </a:lnTo>
                <a:lnTo>
                  <a:pt x="260" y="280"/>
                </a:lnTo>
                <a:lnTo>
                  <a:pt x="261" y="280"/>
                </a:lnTo>
                <a:lnTo>
                  <a:pt x="263" y="280"/>
                </a:lnTo>
                <a:lnTo>
                  <a:pt x="263" y="282"/>
                </a:lnTo>
                <a:lnTo>
                  <a:pt x="263" y="280"/>
                </a:lnTo>
                <a:lnTo>
                  <a:pt x="263" y="282"/>
                </a:lnTo>
                <a:lnTo>
                  <a:pt x="265" y="282"/>
                </a:lnTo>
                <a:lnTo>
                  <a:pt x="267" y="282"/>
                </a:lnTo>
                <a:lnTo>
                  <a:pt x="267" y="284"/>
                </a:lnTo>
                <a:lnTo>
                  <a:pt x="268" y="284"/>
                </a:lnTo>
                <a:lnTo>
                  <a:pt x="270" y="284"/>
                </a:lnTo>
                <a:lnTo>
                  <a:pt x="270" y="285"/>
                </a:lnTo>
                <a:lnTo>
                  <a:pt x="268" y="285"/>
                </a:lnTo>
                <a:lnTo>
                  <a:pt x="268" y="287"/>
                </a:lnTo>
                <a:lnTo>
                  <a:pt x="268" y="289"/>
                </a:lnTo>
                <a:lnTo>
                  <a:pt x="270" y="289"/>
                </a:lnTo>
                <a:lnTo>
                  <a:pt x="268" y="289"/>
                </a:lnTo>
                <a:lnTo>
                  <a:pt x="268" y="291"/>
                </a:lnTo>
                <a:lnTo>
                  <a:pt x="270" y="291"/>
                </a:lnTo>
                <a:lnTo>
                  <a:pt x="270" y="292"/>
                </a:lnTo>
                <a:lnTo>
                  <a:pt x="272" y="292"/>
                </a:lnTo>
                <a:lnTo>
                  <a:pt x="273" y="292"/>
                </a:lnTo>
                <a:lnTo>
                  <a:pt x="275" y="292"/>
                </a:lnTo>
                <a:lnTo>
                  <a:pt x="275" y="294"/>
                </a:lnTo>
                <a:lnTo>
                  <a:pt x="277" y="294"/>
                </a:lnTo>
                <a:lnTo>
                  <a:pt x="279" y="294"/>
                </a:lnTo>
                <a:lnTo>
                  <a:pt x="280" y="294"/>
                </a:lnTo>
                <a:lnTo>
                  <a:pt x="280" y="292"/>
                </a:lnTo>
                <a:lnTo>
                  <a:pt x="282" y="292"/>
                </a:lnTo>
                <a:lnTo>
                  <a:pt x="284" y="292"/>
                </a:lnTo>
                <a:lnTo>
                  <a:pt x="286" y="292"/>
                </a:lnTo>
                <a:lnTo>
                  <a:pt x="286" y="291"/>
                </a:lnTo>
                <a:lnTo>
                  <a:pt x="286" y="292"/>
                </a:lnTo>
                <a:lnTo>
                  <a:pt x="287" y="292"/>
                </a:lnTo>
                <a:lnTo>
                  <a:pt x="287" y="294"/>
                </a:lnTo>
                <a:lnTo>
                  <a:pt x="289" y="294"/>
                </a:lnTo>
                <a:lnTo>
                  <a:pt x="291" y="294"/>
                </a:lnTo>
                <a:lnTo>
                  <a:pt x="291" y="292"/>
                </a:lnTo>
                <a:lnTo>
                  <a:pt x="292" y="292"/>
                </a:lnTo>
                <a:lnTo>
                  <a:pt x="292" y="294"/>
                </a:lnTo>
                <a:lnTo>
                  <a:pt x="294" y="294"/>
                </a:lnTo>
                <a:lnTo>
                  <a:pt x="294" y="296"/>
                </a:lnTo>
                <a:lnTo>
                  <a:pt x="294" y="297"/>
                </a:lnTo>
                <a:lnTo>
                  <a:pt x="294" y="299"/>
                </a:lnTo>
                <a:lnTo>
                  <a:pt x="296" y="299"/>
                </a:lnTo>
                <a:lnTo>
                  <a:pt x="296" y="301"/>
                </a:lnTo>
                <a:lnTo>
                  <a:pt x="298" y="301"/>
                </a:lnTo>
                <a:lnTo>
                  <a:pt x="298" y="303"/>
                </a:lnTo>
                <a:lnTo>
                  <a:pt x="299" y="303"/>
                </a:lnTo>
                <a:lnTo>
                  <a:pt x="299" y="304"/>
                </a:lnTo>
                <a:lnTo>
                  <a:pt x="299" y="306"/>
                </a:lnTo>
                <a:lnTo>
                  <a:pt x="301" y="306"/>
                </a:lnTo>
                <a:lnTo>
                  <a:pt x="301" y="308"/>
                </a:lnTo>
                <a:lnTo>
                  <a:pt x="303" y="308"/>
                </a:lnTo>
                <a:lnTo>
                  <a:pt x="303" y="309"/>
                </a:lnTo>
                <a:lnTo>
                  <a:pt x="303" y="311"/>
                </a:lnTo>
                <a:lnTo>
                  <a:pt x="303" y="313"/>
                </a:lnTo>
                <a:lnTo>
                  <a:pt x="304" y="313"/>
                </a:lnTo>
                <a:lnTo>
                  <a:pt x="304" y="315"/>
                </a:lnTo>
                <a:lnTo>
                  <a:pt x="306" y="315"/>
                </a:lnTo>
                <a:lnTo>
                  <a:pt x="308" y="315"/>
                </a:lnTo>
                <a:lnTo>
                  <a:pt x="310" y="315"/>
                </a:lnTo>
                <a:lnTo>
                  <a:pt x="310" y="316"/>
                </a:lnTo>
                <a:lnTo>
                  <a:pt x="311" y="316"/>
                </a:lnTo>
                <a:lnTo>
                  <a:pt x="313" y="316"/>
                </a:lnTo>
                <a:lnTo>
                  <a:pt x="315" y="316"/>
                </a:lnTo>
                <a:lnTo>
                  <a:pt x="315" y="318"/>
                </a:lnTo>
                <a:lnTo>
                  <a:pt x="316" y="318"/>
                </a:lnTo>
                <a:lnTo>
                  <a:pt x="318" y="318"/>
                </a:lnTo>
                <a:lnTo>
                  <a:pt x="320" y="318"/>
                </a:lnTo>
                <a:lnTo>
                  <a:pt x="320" y="320"/>
                </a:lnTo>
                <a:lnTo>
                  <a:pt x="322" y="320"/>
                </a:lnTo>
                <a:lnTo>
                  <a:pt x="322" y="318"/>
                </a:lnTo>
                <a:lnTo>
                  <a:pt x="323" y="318"/>
                </a:lnTo>
                <a:lnTo>
                  <a:pt x="325" y="318"/>
                </a:lnTo>
                <a:lnTo>
                  <a:pt x="325" y="316"/>
                </a:lnTo>
                <a:lnTo>
                  <a:pt x="327" y="316"/>
                </a:lnTo>
                <a:lnTo>
                  <a:pt x="329" y="316"/>
                </a:lnTo>
                <a:lnTo>
                  <a:pt x="330" y="316"/>
                </a:lnTo>
                <a:lnTo>
                  <a:pt x="330" y="315"/>
                </a:lnTo>
                <a:lnTo>
                  <a:pt x="332" y="315"/>
                </a:lnTo>
                <a:lnTo>
                  <a:pt x="332" y="316"/>
                </a:lnTo>
                <a:lnTo>
                  <a:pt x="334" y="316"/>
                </a:lnTo>
                <a:lnTo>
                  <a:pt x="334" y="315"/>
                </a:lnTo>
                <a:lnTo>
                  <a:pt x="335" y="315"/>
                </a:lnTo>
                <a:lnTo>
                  <a:pt x="335" y="316"/>
                </a:lnTo>
                <a:lnTo>
                  <a:pt x="337" y="316"/>
                </a:lnTo>
                <a:lnTo>
                  <a:pt x="337" y="315"/>
                </a:lnTo>
                <a:lnTo>
                  <a:pt x="339" y="315"/>
                </a:lnTo>
                <a:lnTo>
                  <a:pt x="339" y="316"/>
                </a:lnTo>
                <a:lnTo>
                  <a:pt x="341" y="315"/>
                </a:lnTo>
                <a:lnTo>
                  <a:pt x="342" y="315"/>
                </a:lnTo>
                <a:lnTo>
                  <a:pt x="344" y="315"/>
                </a:lnTo>
                <a:lnTo>
                  <a:pt x="346" y="315"/>
                </a:lnTo>
                <a:lnTo>
                  <a:pt x="347" y="315"/>
                </a:lnTo>
                <a:lnTo>
                  <a:pt x="349" y="313"/>
                </a:lnTo>
                <a:lnTo>
                  <a:pt x="351" y="313"/>
                </a:lnTo>
                <a:lnTo>
                  <a:pt x="351" y="315"/>
                </a:lnTo>
                <a:lnTo>
                  <a:pt x="353" y="315"/>
                </a:lnTo>
                <a:lnTo>
                  <a:pt x="353" y="316"/>
                </a:lnTo>
                <a:lnTo>
                  <a:pt x="353" y="318"/>
                </a:lnTo>
                <a:lnTo>
                  <a:pt x="353" y="320"/>
                </a:lnTo>
                <a:lnTo>
                  <a:pt x="354" y="320"/>
                </a:lnTo>
                <a:lnTo>
                  <a:pt x="356" y="322"/>
                </a:lnTo>
                <a:lnTo>
                  <a:pt x="356" y="323"/>
                </a:lnTo>
                <a:lnTo>
                  <a:pt x="354" y="323"/>
                </a:lnTo>
                <a:lnTo>
                  <a:pt x="354" y="325"/>
                </a:lnTo>
                <a:lnTo>
                  <a:pt x="356" y="325"/>
                </a:lnTo>
                <a:lnTo>
                  <a:pt x="356" y="327"/>
                </a:lnTo>
                <a:lnTo>
                  <a:pt x="356" y="328"/>
                </a:lnTo>
                <a:lnTo>
                  <a:pt x="356" y="330"/>
                </a:lnTo>
                <a:lnTo>
                  <a:pt x="356" y="332"/>
                </a:lnTo>
                <a:lnTo>
                  <a:pt x="356" y="334"/>
                </a:lnTo>
                <a:lnTo>
                  <a:pt x="356" y="335"/>
                </a:lnTo>
                <a:lnTo>
                  <a:pt x="356" y="337"/>
                </a:lnTo>
                <a:lnTo>
                  <a:pt x="358" y="337"/>
                </a:lnTo>
                <a:lnTo>
                  <a:pt x="360" y="337"/>
                </a:lnTo>
                <a:lnTo>
                  <a:pt x="361" y="337"/>
                </a:lnTo>
                <a:lnTo>
                  <a:pt x="361" y="339"/>
                </a:lnTo>
                <a:lnTo>
                  <a:pt x="361" y="337"/>
                </a:lnTo>
                <a:lnTo>
                  <a:pt x="363" y="337"/>
                </a:lnTo>
                <a:lnTo>
                  <a:pt x="363" y="339"/>
                </a:lnTo>
                <a:lnTo>
                  <a:pt x="363" y="340"/>
                </a:lnTo>
                <a:lnTo>
                  <a:pt x="365" y="340"/>
                </a:lnTo>
                <a:lnTo>
                  <a:pt x="365" y="342"/>
                </a:lnTo>
                <a:lnTo>
                  <a:pt x="365" y="344"/>
                </a:lnTo>
                <a:lnTo>
                  <a:pt x="363" y="344"/>
                </a:lnTo>
                <a:lnTo>
                  <a:pt x="363" y="346"/>
                </a:lnTo>
                <a:lnTo>
                  <a:pt x="365" y="346"/>
                </a:lnTo>
                <a:lnTo>
                  <a:pt x="365" y="347"/>
                </a:lnTo>
                <a:lnTo>
                  <a:pt x="365" y="349"/>
                </a:lnTo>
                <a:lnTo>
                  <a:pt x="366" y="349"/>
                </a:lnTo>
                <a:lnTo>
                  <a:pt x="366" y="351"/>
                </a:lnTo>
                <a:lnTo>
                  <a:pt x="368" y="351"/>
                </a:lnTo>
                <a:lnTo>
                  <a:pt x="368" y="353"/>
                </a:lnTo>
                <a:lnTo>
                  <a:pt x="368" y="354"/>
                </a:lnTo>
                <a:lnTo>
                  <a:pt x="370" y="354"/>
                </a:lnTo>
                <a:lnTo>
                  <a:pt x="370" y="356"/>
                </a:lnTo>
                <a:lnTo>
                  <a:pt x="372" y="356"/>
                </a:lnTo>
                <a:lnTo>
                  <a:pt x="372" y="358"/>
                </a:lnTo>
                <a:lnTo>
                  <a:pt x="372" y="359"/>
                </a:lnTo>
                <a:lnTo>
                  <a:pt x="373" y="359"/>
                </a:lnTo>
                <a:lnTo>
                  <a:pt x="373" y="361"/>
                </a:lnTo>
                <a:lnTo>
                  <a:pt x="375" y="361"/>
                </a:lnTo>
                <a:lnTo>
                  <a:pt x="375" y="363"/>
                </a:lnTo>
                <a:lnTo>
                  <a:pt x="375" y="365"/>
                </a:lnTo>
                <a:lnTo>
                  <a:pt x="377" y="365"/>
                </a:lnTo>
                <a:lnTo>
                  <a:pt x="377" y="366"/>
                </a:lnTo>
                <a:lnTo>
                  <a:pt x="378" y="366"/>
                </a:lnTo>
                <a:lnTo>
                  <a:pt x="378" y="368"/>
                </a:lnTo>
                <a:lnTo>
                  <a:pt x="378" y="370"/>
                </a:lnTo>
                <a:lnTo>
                  <a:pt x="380" y="370"/>
                </a:lnTo>
                <a:lnTo>
                  <a:pt x="380" y="371"/>
                </a:lnTo>
                <a:lnTo>
                  <a:pt x="382" y="371"/>
                </a:lnTo>
                <a:lnTo>
                  <a:pt x="382" y="373"/>
                </a:lnTo>
                <a:lnTo>
                  <a:pt x="382" y="375"/>
                </a:lnTo>
                <a:lnTo>
                  <a:pt x="384" y="375"/>
                </a:lnTo>
                <a:lnTo>
                  <a:pt x="384" y="377"/>
                </a:lnTo>
                <a:lnTo>
                  <a:pt x="385" y="377"/>
                </a:lnTo>
                <a:lnTo>
                  <a:pt x="385" y="378"/>
                </a:lnTo>
                <a:lnTo>
                  <a:pt x="385" y="380"/>
                </a:lnTo>
                <a:lnTo>
                  <a:pt x="387" y="380"/>
                </a:lnTo>
                <a:lnTo>
                  <a:pt x="387" y="382"/>
                </a:lnTo>
                <a:lnTo>
                  <a:pt x="389" y="382"/>
                </a:lnTo>
                <a:lnTo>
                  <a:pt x="389" y="383"/>
                </a:lnTo>
                <a:lnTo>
                  <a:pt x="390" y="385"/>
                </a:lnTo>
                <a:lnTo>
                  <a:pt x="390" y="387"/>
                </a:lnTo>
                <a:lnTo>
                  <a:pt x="392" y="387"/>
                </a:lnTo>
                <a:lnTo>
                  <a:pt x="392" y="389"/>
                </a:lnTo>
                <a:lnTo>
                  <a:pt x="394" y="389"/>
                </a:lnTo>
                <a:lnTo>
                  <a:pt x="394" y="390"/>
                </a:lnTo>
                <a:lnTo>
                  <a:pt x="394" y="392"/>
                </a:lnTo>
                <a:lnTo>
                  <a:pt x="396" y="392"/>
                </a:lnTo>
                <a:lnTo>
                  <a:pt x="396" y="394"/>
                </a:lnTo>
                <a:lnTo>
                  <a:pt x="397" y="394"/>
                </a:lnTo>
                <a:lnTo>
                  <a:pt x="397" y="396"/>
                </a:lnTo>
                <a:lnTo>
                  <a:pt x="397" y="397"/>
                </a:lnTo>
                <a:lnTo>
                  <a:pt x="399" y="397"/>
                </a:lnTo>
                <a:lnTo>
                  <a:pt x="399" y="399"/>
                </a:lnTo>
                <a:lnTo>
                  <a:pt x="401" y="399"/>
                </a:lnTo>
                <a:lnTo>
                  <a:pt x="401" y="401"/>
                </a:lnTo>
                <a:lnTo>
                  <a:pt x="403" y="401"/>
                </a:lnTo>
                <a:lnTo>
                  <a:pt x="403" y="402"/>
                </a:lnTo>
                <a:lnTo>
                  <a:pt x="404" y="404"/>
                </a:lnTo>
                <a:lnTo>
                  <a:pt x="404" y="406"/>
                </a:lnTo>
                <a:lnTo>
                  <a:pt x="406" y="406"/>
                </a:lnTo>
                <a:lnTo>
                  <a:pt x="406" y="408"/>
                </a:lnTo>
                <a:lnTo>
                  <a:pt x="408" y="409"/>
                </a:lnTo>
                <a:lnTo>
                  <a:pt x="408" y="411"/>
                </a:lnTo>
                <a:lnTo>
                  <a:pt x="409" y="411"/>
                </a:lnTo>
                <a:lnTo>
                  <a:pt x="409" y="413"/>
                </a:lnTo>
                <a:lnTo>
                  <a:pt x="411" y="414"/>
                </a:lnTo>
                <a:lnTo>
                  <a:pt x="411" y="416"/>
                </a:lnTo>
                <a:lnTo>
                  <a:pt x="413" y="416"/>
                </a:lnTo>
                <a:lnTo>
                  <a:pt x="413" y="418"/>
                </a:lnTo>
                <a:lnTo>
                  <a:pt x="415" y="420"/>
                </a:lnTo>
                <a:lnTo>
                  <a:pt x="415" y="421"/>
                </a:lnTo>
                <a:lnTo>
                  <a:pt x="416" y="421"/>
                </a:lnTo>
                <a:lnTo>
                  <a:pt x="416" y="423"/>
                </a:lnTo>
                <a:lnTo>
                  <a:pt x="418" y="425"/>
                </a:lnTo>
                <a:lnTo>
                  <a:pt x="418" y="427"/>
                </a:lnTo>
                <a:lnTo>
                  <a:pt x="420" y="427"/>
                </a:lnTo>
                <a:lnTo>
                  <a:pt x="420" y="428"/>
                </a:lnTo>
                <a:lnTo>
                  <a:pt x="421" y="430"/>
                </a:lnTo>
                <a:lnTo>
                  <a:pt x="421" y="432"/>
                </a:lnTo>
                <a:lnTo>
                  <a:pt x="423" y="432"/>
                </a:lnTo>
                <a:lnTo>
                  <a:pt x="423" y="433"/>
                </a:lnTo>
                <a:lnTo>
                  <a:pt x="425" y="433"/>
                </a:lnTo>
                <a:lnTo>
                  <a:pt x="425" y="435"/>
                </a:lnTo>
                <a:lnTo>
                  <a:pt x="425" y="437"/>
                </a:lnTo>
                <a:lnTo>
                  <a:pt x="427" y="437"/>
                </a:lnTo>
                <a:lnTo>
                  <a:pt x="427" y="439"/>
                </a:lnTo>
                <a:lnTo>
                  <a:pt x="428" y="439"/>
                </a:lnTo>
                <a:lnTo>
                  <a:pt x="428" y="440"/>
                </a:lnTo>
                <a:lnTo>
                  <a:pt x="428" y="442"/>
                </a:lnTo>
                <a:lnTo>
                  <a:pt x="430" y="442"/>
                </a:lnTo>
                <a:lnTo>
                  <a:pt x="430" y="444"/>
                </a:lnTo>
                <a:lnTo>
                  <a:pt x="432" y="445"/>
                </a:lnTo>
                <a:lnTo>
                  <a:pt x="432" y="447"/>
                </a:lnTo>
                <a:lnTo>
                  <a:pt x="434" y="447"/>
                </a:lnTo>
                <a:lnTo>
                  <a:pt x="434" y="449"/>
                </a:lnTo>
                <a:lnTo>
                  <a:pt x="435" y="449"/>
                </a:lnTo>
                <a:lnTo>
                  <a:pt x="435" y="451"/>
                </a:lnTo>
                <a:lnTo>
                  <a:pt x="435" y="452"/>
                </a:lnTo>
                <a:lnTo>
                  <a:pt x="437" y="452"/>
                </a:lnTo>
                <a:lnTo>
                  <a:pt x="437" y="454"/>
                </a:lnTo>
                <a:lnTo>
                  <a:pt x="439" y="456"/>
                </a:lnTo>
                <a:lnTo>
                  <a:pt x="439" y="458"/>
                </a:lnTo>
                <a:lnTo>
                  <a:pt x="440" y="458"/>
                </a:lnTo>
                <a:lnTo>
                  <a:pt x="440" y="459"/>
                </a:lnTo>
                <a:lnTo>
                  <a:pt x="442" y="461"/>
                </a:lnTo>
                <a:lnTo>
                  <a:pt x="442" y="463"/>
                </a:lnTo>
                <a:lnTo>
                  <a:pt x="444" y="463"/>
                </a:lnTo>
                <a:lnTo>
                  <a:pt x="444" y="464"/>
                </a:lnTo>
                <a:lnTo>
                  <a:pt x="446" y="466"/>
                </a:lnTo>
                <a:lnTo>
                  <a:pt x="446" y="468"/>
                </a:lnTo>
                <a:lnTo>
                  <a:pt x="447" y="468"/>
                </a:lnTo>
                <a:lnTo>
                  <a:pt x="447" y="470"/>
                </a:lnTo>
                <a:lnTo>
                  <a:pt x="449" y="470"/>
                </a:lnTo>
                <a:lnTo>
                  <a:pt x="449" y="471"/>
                </a:lnTo>
                <a:lnTo>
                  <a:pt x="449" y="473"/>
                </a:lnTo>
                <a:lnTo>
                  <a:pt x="451" y="473"/>
                </a:lnTo>
                <a:lnTo>
                  <a:pt x="451" y="475"/>
                </a:lnTo>
                <a:lnTo>
                  <a:pt x="452" y="476"/>
                </a:lnTo>
                <a:lnTo>
                  <a:pt x="452" y="478"/>
                </a:lnTo>
                <a:lnTo>
                  <a:pt x="454" y="478"/>
                </a:lnTo>
                <a:lnTo>
                  <a:pt x="454" y="480"/>
                </a:lnTo>
                <a:lnTo>
                  <a:pt x="456" y="480"/>
                </a:lnTo>
                <a:lnTo>
                  <a:pt x="456" y="482"/>
                </a:lnTo>
                <a:lnTo>
                  <a:pt x="456" y="483"/>
                </a:lnTo>
                <a:lnTo>
                  <a:pt x="458" y="483"/>
                </a:lnTo>
                <a:lnTo>
                  <a:pt x="458" y="485"/>
                </a:lnTo>
                <a:lnTo>
                  <a:pt x="459" y="487"/>
                </a:lnTo>
                <a:lnTo>
                  <a:pt x="459" y="488"/>
                </a:lnTo>
                <a:lnTo>
                  <a:pt x="461" y="488"/>
                </a:lnTo>
                <a:lnTo>
                  <a:pt x="461" y="490"/>
                </a:lnTo>
                <a:lnTo>
                  <a:pt x="459" y="490"/>
                </a:lnTo>
                <a:lnTo>
                  <a:pt x="459" y="492"/>
                </a:lnTo>
                <a:lnTo>
                  <a:pt x="458" y="492"/>
                </a:lnTo>
                <a:lnTo>
                  <a:pt x="456" y="492"/>
                </a:lnTo>
                <a:lnTo>
                  <a:pt x="456" y="494"/>
                </a:lnTo>
                <a:lnTo>
                  <a:pt x="454" y="494"/>
                </a:lnTo>
                <a:lnTo>
                  <a:pt x="452" y="494"/>
                </a:lnTo>
                <a:lnTo>
                  <a:pt x="452" y="495"/>
                </a:lnTo>
                <a:lnTo>
                  <a:pt x="451" y="495"/>
                </a:lnTo>
                <a:lnTo>
                  <a:pt x="449" y="495"/>
                </a:lnTo>
                <a:lnTo>
                  <a:pt x="449" y="497"/>
                </a:lnTo>
                <a:lnTo>
                  <a:pt x="447" y="497"/>
                </a:lnTo>
                <a:lnTo>
                  <a:pt x="446" y="497"/>
                </a:lnTo>
                <a:lnTo>
                  <a:pt x="444" y="499"/>
                </a:lnTo>
                <a:lnTo>
                  <a:pt x="442" y="499"/>
                </a:lnTo>
                <a:lnTo>
                  <a:pt x="440" y="499"/>
                </a:lnTo>
                <a:lnTo>
                  <a:pt x="440" y="501"/>
                </a:lnTo>
                <a:lnTo>
                  <a:pt x="439" y="501"/>
                </a:lnTo>
                <a:lnTo>
                  <a:pt x="437" y="501"/>
                </a:lnTo>
                <a:lnTo>
                  <a:pt x="437" y="502"/>
                </a:lnTo>
                <a:lnTo>
                  <a:pt x="435" y="502"/>
                </a:lnTo>
                <a:lnTo>
                  <a:pt x="434" y="502"/>
                </a:lnTo>
                <a:lnTo>
                  <a:pt x="434" y="504"/>
                </a:lnTo>
                <a:lnTo>
                  <a:pt x="432" y="504"/>
                </a:lnTo>
                <a:lnTo>
                  <a:pt x="430" y="504"/>
                </a:lnTo>
                <a:lnTo>
                  <a:pt x="430" y="506"/>
                </a:lnTo>
                <a:lnTo>
                  <a:pt x="428" y="506"/>
                </a:lnTo>
                <a:lnTo>
                  <a:pt x="427" y="506"/>
                </a:lnTo>
                <a:lnTo>
                  <a:pt x="427" y="507"/>
                </a:lnTo>
                <a:lnTo>
                  <a:pt x="425" y="507"/>
                </a:lnTo>
                <a:lnTo>
                  <a:pt x="423" y="507"/>
                </a:lnTo>
                <a:lnTo>
                  <a:pt x="421" y="509"/>
                </a:lnTo>
                <a:lnTo>
                  <a:pt x="420" y="509"/>
                </a:lnTo>
                <a:lnTo>
                  <a:pt x="418" y="509"/>
                </a:lnTo>
                <a:lnTo>
                  <a:pt x="418" y="511"/>
                </a:lnTo>
                <a:lnTo>
                  <a:pt x="416" y="511"/>
                </a:lnTo>
                <a:lnTo>
                  <a:pt x="415" y="511"/>
                </a:lnTo>
                <a:lnTo>
                  <a:pt x="415" y="513"/>
                </a:lnTo>
                <a:lnTo>
                  <a:pt x="413" y="513"/>
                </a:lnTo>
                <a:lnTo>
                  <a:pt x="411" y="513"/>
                </a:lnTo>
                <a:lnTo>
                  <a:pt x="411" y="514"/>
                </a:lnTo>
                <a:lnTo>
                  <a:pt x="409" y="514"/>
                </a:lnTo>
                <a:lnTo>
                  <a:pt x="408" y="514"/>
                </a:lnTo>
                <a:lnTo>
                  <a:pt x="408" y="516"/>
                </a:lnTo>
                <a:lnTo>
                  <a:pt x="406" y="516"/>
                </a:lnTo>
                <a:lnTo>
                  <a:pt x="404" y="516"/>
                </a:lnTo>
                <a:lnTo>
                  <a:pt x="404" y="518"/>
                </a:lnTo>
                <a:lnTo>
                  <a:pt x="403" y="518"/>
                </a:lnTo>
                <a:lnTo>
                  <a:pt x="401" y="518"/>
                </a:lnTo>
                <a:lnTo>
                  <a:pt x="401" y="519"/>
                </a:lnTo>
                <a:lnTo>
                  <a:pt x="399" y="519"/>
                </a:lnTo>
                <a:lnTo>
                  <a:pt x="397" y="519"/>
                </a:lnTo>
                <a:lnTo>
                  <a:pt x="397" y="521"/>
                </a:lnTo>
                <a:lnTo>
                  <a:pt x="396" y="521"/>
                </a:lnTo>
                <a:lnTo>
                  <a:pt x="394" y="521"/>
                </a:lnTo>
                <a:lnTo>
                  <a:pt x="392" y="521"/>
                </a:lnTo>
                <a:lnTo>
                  <a:pt x="392" y="523"/>
                </a:lnTo>
                <a:lnTo>
                  <a:pt x="390" y="523"/>
                </a:lnTo>
                <a:lnTo>
                  <a:pt x="389" y="523"/>
                </a:lnTo>
                <a:lnTo>
                  <a:pt x="389" y="525"/>
                </a:lnTo>
                <a:lnTo>
                  <a:pt x="387" y="525"/>
                </a:lnTo>
                <a:lnTo>
                  <a:pt x="385" y="525"/>
                </a:lnTo>
                <a:lnTo>
                  <a:pt x="385" y="526"/>
                </a:lnTo>
                <a:lnTo>
                  <a:pt x="384" y="526"/>
                </a:lnTo>
                <a:lnTo>
                  <a:pt x="382" y="526"/>
                </a:lnTo>
                <a:lnTo>
                  <a:pt x="382" y="528"/>
                </a:lnTo>
                <a:lnTo>
                  <a:pt x="380" y="528"/>
                </a:lnTo>
                <a:lnTo>
                  <a:pt x="378" y="528"/>
                </a:lnTo>
                <a:lnTo>
                  <a:pt x="378" y="530"/>
                </a:lnTo>
                <a:lnTo>
                  <a:pt x="377" y="530"/>
                </a:lnTo>
                <a:lnTo>
                  <a:pt x="375" y="530"/>
                </a:lnTo>
                <a:lnTo>
                  <a:pt x="375" y="532"/>
                </a:lnTo>
                <a:lnTo>
                  <a:pt x="373" y="532"/>
                </a:lnTo>
                <a:lnTo>
                  <a:pt x="372" y="532"/>
                </a:lnTo>
                <a:lnTo>
                  <a:pt x="372" y="533"/>
                </a:lnTo>
                <a:lnTo>
                  <a:pt x="370" y="533"/>
                </a:lnTo>
                <a:lnTo>
                  <a:pt x="368" y="533"/>
                </a:lnTo>
                <a:lnTo>
                  <a:pt x="366" y="535"/>
                </a:lnTo>
                <a:lnTo>
                  <a:pt x="365" y="535"/>
                </a:lnTo>
                <a:lnTo>
                  <a:pt x="363" y="535"/>
                </a:lnTo>
                <a:lnTo>
                  <a:pt x="363" y="537"/>
                </a:lnTo>
                <a:lnTo>
                  <a:pt x="361" y="537"/>
                </a:lnTo>
                <a:lnTo>
                  <a:pt x="360" y="537"/>
                </a:lnTo>
                <a:lnTo>
                  <a:pt x="360" y="538"/>
                </a:lnTo>
                <a:lnTo>
                  <a:pt x="358" y="538"/>
                </a:lnTo>
                <a:lnTo>
                  <a:pt x="356" y="538"/>
                </a:lnTo>
                <a:lnTo>
                  <a:pt x="356" y="540"/>
                </a:lnTo>
                <a:lnTo>
                  <a:pt x="354" y="540"/>
                </a:lnTo>
                <a:lnTo>
                  <a:pt x="353" y="540"/>
                </a:lnTo>
                <a:lnTo>
                  <a:pt x="344" y="540"/>
                </a:lnTo>
                <a:lnTo>
                  <a:pt x="341" y="537"/>
                </a:lnTo>
                <a:lnTo>
                  <a:pt x="337" y="535"/>
                </a:lnTo>
                <a:lnTo>
                  <a:pt x="335" y="530"/>
                </a:lnTo>
                <a:lnTo>
                  <a:pt x="335" y="525"/>
                </a:lnTo>
                <a:lnTo>
                  <a:pt x="335" y="519"/>
                </a:lnTo>
                <a:lnTo>
                  <a:pt x="330" y="519"/>
                </a:lnTo>
                <a:lnTo>
                  <a:pt x="325" y="518"/>
                </a:lnTo>
                <a:lnTo>
                  <a:pt x="318" y="513"/>
                </a:lnTo>
                <a:lnTo>
                  <a:pt x="316" y="509"/>
                </a:lnTo>
                <a:lnTo>
                  <a:pt x="313" y="506"/>
                </a:lnTo>
                <a:lnTo>
                  <a:pt x="313" y="501"/>
                </a:lnTo>
                <a:lnTo>
                  <a:pt x="315" y="495"/>
                </a:lnTo>
                <a:lnTo>
                  <a:pt x="311" y="492"/>
                </a:lnTo>
                <a:lnTo>
                  <a:pt x="308" y="488"/>
                </a:lnTo>
                <a:lnTo>
                  <a:pt x="304" y="487"/>
                </a:lnTo>
                <a:lnTo>
                  <a:pt x="301" y="483"/>
                </a:lnTo>
                <a:lnTo>
                  <a:pt x="298" y="480"/>
                </a:lnTo>
                <a:lnTo>
                  <a:pt x="296" y="476"/>
                </a:lnTo>
                <a:lnTo>
                  <a:pt x="292" y="473"/>
                </a:lnTo>
                <a:lnTo>
                  <a:pt x="289" y="471"/>
                </a:lnTo>
                <a:lnTo>
                  <a:pt x="286" y="468"/>
                </a:lnTo>
                <a:lnTo>
                  <a:pt x="282" y="464"/>
                </a:lnTo>
                <a:lnTo>
                  <a:pt x="282" y="459"/>
                </a:lnTo>
                <a:lnTo>
                  <a:pt x="282" y="454"/>
                </a:lnTo>
                <a:lnTo>
                  <a:pt x="279" y="451"/>
                </a:lnTo>
                <a:lnTo>
                  <a:pt x="277" y="445"/>
                </a:lnTo>
                <a:lnTo>
                  <a:pt x="273" y="442"/>
                </a:lnTo>
                <a:lnTo>
                  <a:pt x="272" y="439"/>
                </a:lnTo>
                <a:lnTo>
                  <a:pt x="272" y="433"/>
                </a:lnTo>
                <a:lnTo>
                  <a:pt x="272" y="427"/>
                </a:lnTo>
                <a:lnTo>
                  <a:pt x="273" y="420"/>
                </a:lnTo>
                <a:lnTo>
                  <a:pt x="273" y="414"/>
                </a:lnTo>
                <a:lnTo>
                  <a:pt x="275" y="409"/>
                </a:lnTo>
                <a:lnTo>
                  <a:pt x="277" y="404"/>
                </a:lnTo>
                <a:lnTo>
                  <a:pt x="279" y="401"/>
                </a:lnTo>
                <a:lnTo>
                  <a:pt x="280" y="394"/>
                </a:lnTo>
                <a:lnTo>
                  <a:pt x="279" y="389"/>
                </a:lnTo>
                <a:lnTo>
                  <a:pt x="277" y="385"/>
                </a:lnTo>
                <a:lnTo>
                  <a:pt x="272" y="383"/>
                </a:lnTo>
                <a:lnTo>
                  <a:pt x="268" y="380"/>
                </a:lnTo>
                <a:lnTo>
                  <a:pt x="263" y="378"/>
                </a:lnTo>
                <a:lnTo>
                  <a:pt x="260" y="375"/>
                </a:lnTo>
                <a:lnTo>
                  <a:pt x="256" y="370"/>
                </a:lnTo>
                <a:lnTo>
                  <a:pt x="253" y="366"/>
                </a:lnTo>
                <a:lnTo>
                  <a:pt x="248" y="363"/>
                </a:lnTo>
                <a:lnTo>
                  <a:pt x="244" y="365"/>
                </a:lnTo>
                <a:lnTo>
                  <a:pt x="239" y="365"/>
                </a:lnTo>
                <a:lnTo>
                  <a:pt x="236" y="361"/>
                </a:lnTo>
                <a:lnTo>
                  <a:pt x="232" y="356"/>
                </a:lnTo>
                <a:lnTo>
                  <a:pt x="230" y="353"/>
                </a:lnTo>
                <a:lnTo>
                  <a:pt x="229" y="347"/>
                </a:lnTo>
                <a:lnTo>
                  <a:pt x="225" y="342"/>
                </a:lnTo>
                <a:lnTo>
                  <a:pt x="220" y="340"/>
                </a:lnTo>
                <a:lnTo>
                  <a:pt x="215" y="339"/>
                </a:lnTo>
                <a:lnTo>
                  <a:pt x="212" y="337"/>
                </a:lnTo>
                <a:lnTo>
                  <a:pt x="208" y="332"/>
                </a:lnTo>
                <a:lnTo>
                  <a:pt x="205" y="330"/>
                </a:lnTo>
                <a:lnTo>
                  <a:pt x="199" y="330"/>
                </a:lnTo>
                <a:lnTo>
                  <a:pt x="194" y="330"/>
                </a:lnTo>
                <a:lnTo>
                  <a:pt x="191" y="328"/>
                </a:lnTo>
                <a:lnTo>
                  <a:pt x="186" y="325"/>
                </a:lnTo>
                <a:lnTo>
                  <a:pt x="182" y="323"/>
                </a:lnTo>
                <a:lnTo>
                  <a:pt x="177" y="322"/>
                </a:lnTo>
                <a:lnTo>
                  <a:pt x="172" y="316"/>
                </a:lnTo>
                <a:lnTo>
                  <a:pt x="172" y="311"/>
                </a:lnTo>
                <a:lnTo>
                  <a:pt x="174" y="306"/>
                </a:lnTo>
                <a:lnTo>
                  <a:pt x="174" y="303"/>
                </a:lnTo>
                <a:lnTo>
                  <a:pt x="175" y="297"/>
                </a:lnTo>
                <a:lnTo>
                  <a:pt x="175" y="294"/>
                </a:lnTo>
                <a:lnTo>
                  <a:pt x="175" y="289"/>
                </a:lnTo>
                <a:lnTo>
                  <a:pt x="175" y="287"/>
                </a:lnTo>
                <a:lnTo>
                  <a:pt x="175" y="284"/>
                </a:lnTo>
                <a:lnTo>
                  <a:pt x="179" y="278"/>
                </a:lnTo>
                <a:lnTo>
                  <a:pt x="181" y="275"/>
                </a:lnTo>
                <a:lnTo>
                  <a:pt x="184" y="270"/>
                </a:lnTo>
                <a:lnTo>
                  <a:pt x="186" y="266"/>
                </a:lnTo>
                <a:lnTo>
                  <a:pt x="187" y="261"/>
                </a:lnTo>
                <a:lnTo>
                  <a:pt x="189" y="256"/>
                </a:lnTo>
                <a:lnTo>
                  <a:pt x="193" y="251"/>
                </a:lnTo>
                <a:lnTo>
                  <a:pt x="198" y="249"/>
                </a:lnTo>
                <a:lnTo>
                  <a:pt x="201" y="247"/>
                </a:lnTo>
                <a:lnTo>
                  <a:pt x="203" y="242"/>
                </a:lnTo>
                <a:lnTo>
                  <a:pt x="201" y="239"/>
                </a:lnTo>
                <a:lnTo>
                  <a:pt x="199" y="234"/>
                </a:lnTo>
                <a:lnTo>
                  <a:pt x="198" y="230"/>
                </a:lnTo>
                <a:lnTo>
                  <a:pt x="196" y="225"/>
                </a:lnTo>
                <a:lnTo>
                  <a:pt x="194" y="220"/>
                </a:lnTo>
                <a:lnTo>
                  <a:pt x="191" y="217"/>
                </a:lnTo>
                <a:lnTo>
                  <a:pt x="191" y="211"/>
                </a:lnTo>
                <a:lnTo>
                  <a:pt x="189" y="206"/>
                </a:lnTo>
                <a:lnTo>
                  <a:pt x="186" y="204"/>
                </a:lnTo>
                <a:lnTo>
                  <a:pt x="181" y="204"/>
                </a:lnTo>
                <a:lnTo>
                  <a:pt x="177" y="203"/>
                </a:lnTo>
                <a:lnTo>
                  <a:pt x="172" y="201"/>
                </a:lnTo>
                <a:lnTo>
                  <a:pt x="167" y="198"/>
                </a:lnTo>
                <a:lnTo>
                  <a:pt x="163" y="196"/>
                </a:lnTo>
                <a:lnTo>
                  <a:pt x="158" y="191"/>
                </a:lnTo>
                <a:lnTo>
                  <a:pt x="155" y="186"/>
                </a:lnTo>
                <a:lnTo>
                  <a:pt x="153" y="180"/>
                </a:lnTo>
                <a:lnTo>
                  <a:pt x="151" y="177"/>
                </a:lnTo>
                <a:lnTo>
                  <a:pt x="148" y="172"/>
                </a:lnTo>
                <a:lnTo>
                  <a:pt x="143" y="168"/>
                </a:lnTo>
                <a:lnTo>
                  <a:pt x="139" y="167"/>
                </a:lnTo>
                <a:lnTo>
                  <a:pt x="134" y="165"/>
                </a:lnTo>
                <a:lnTo>
                  <a:pt x="131" y="160"/>
                </a:lnTo>
                <a:lnTo>
                  <a:pt x="129" y="156"/>
                </a:lnTo>
                <a:lnTo>
                  <a:pt x="127" y="151"/>
                </a:lnTo>
                <a:lnTo>
                  <a:pt x="125" y="146"/>
                </a:lnTo>
                <a:lnTo>
                  <a:pt x="127" y="141"/>
                </a:lnTo>
                <a:lnTo>
                  <a:pt x="132" y="139"/>
                </a:lnTo>
                <a:lnTo>
                  <a:pt x="132" y="137"/>
                </a:lnTo>
                <a:lnTo>
                  <a:pt x="132" y="136"/>
                </a:lnTo>
                <a:lnTo>
                  <a:pt x="132" y="130"/>
                </a:lnTo>
                <a:lnTo>
                  <a:pt x="131" y="125"/>
                </a:lnTo>
                <a:lnTo>
                  <a:pt x="131" y="120"/>
                </a:lnTo>
                <a:lnTo>
                  <a:pt x="127" y="117"/>
                </a:lnTo>
                <a:lnTo>
                  <a:pt x="124" y="113"/>
                </a:lnTo>
                <a:lnTo>
                  <a:pt x="122" y="110"/>
                </a:lnTo>
                <a:lnTo>
                  <a:pt x="120" y="106"/>
                </a:lnTo>
                <a:lnTo>
                  <a:pt x="115" y="106"/>
                </a:lnTo>
                <a:lnTo>
                  <a:pt x="110" y="106"/>
                </a:lnTo>
                <a:lnTo>
                  <a:pt x="105" y="106"/>
                </a:lnTo>
                <a:lnTo>
                  <a:pt x="101" y="103"/>
                </a:lnTo>
                <a:lnTo>
                  <a:pt x="96" y="103"/>
                </a:lnTo>
                <a:lnTo>
                  <a:pt x="93" y="105"/>
                </a:lnTo>
                <a:lnTo>
                  <a:pt x="88" y="105"/>
                </a:lnTo>
                <a:lnTo>
                  <a:pt x="84" y="101"/>
                </a:lnTo>
                <a:lnTo>
                  <a:pt x="79" y="99"/>
                </a:lnTo>
                <a:lnTo>
                  <a:pt x="77" y="105"/>
                </a:lnTo>
                <a:lnTo>
                  <a:pt x="76" y="110"/>
                </a:lnTo>
                <a:lnTo>
                  <a:pt x="76" y="117"/>
                </a:lnTo>
                <a:lnTo>
                  <a:pt x="76" y="124"/>
                </a:lnTo>
                <a:lnTo>
                  <a:pt x="76" y="129"/>
                </a:lnTo>
                <a:lnTo>
                  <a:pt x="74" y="134"/>
                </a:lnTo>
                <a:lnTo>
                  <a:pt x="69" y="134"/>
                </a:lnTo>
                <a:lnTo>
                  <a:pt x="64" y="132"/>
                </a:lnTo>
                <a:lnTo>
                  <a:pt x="62" y="129"/>
                </a:lnTo>
                <a:lnTo>
                  <a:pt x="60" y="124"/>
                </a:lnTo>
                <a:lnTo>
                  <a:pt x="58" y="120"/>
                </a:lnTo>
                <a:lnTo>
                  <a:pt x="57" y="117"/>
                </a:lnTo>
                <a:lnTo>
                  <a:pt x="53" y="111"/>
                </a:lnTo>
                <a:lnTo>
                  <a:pt x="48" y="111"/>
                </a:lnTo>
                <a:lnTo>
                  <a:pt x="45" y="113"/>
                </a:lnTo>
                <a:lnTo>
                  <a:pt x="41" y="117"/>
                </a:lnTo>
                <a:lnTo>
                  <a:pt x="38" y="120"/>
                </a:lnTo>
                <a:lnTo>
                  <a:pt x="33" y="120"/>
                </a:lnTo>
                <a:lnTo>
                  <a:pt x="26" y="115"/>
                </a:lnTo>
                <a:lnTo>
                  <a:pt x="24" y="113"/>
                </a:lnTo>
                <a:lnTo>
                  <a:pt x="26" y="111"/>
                </a:lnTo>
                <a:lnTo>
                  <a:pt x="26" y="108"/>
                </a:lnTo>
                <a:lnTo>
                  <a:pt x="26" y="106"/>
                </a:lnTo>
                <a:lnTo>
                  <a:pt x="26" y="105"/>
                </a:lnTo>
                <a:lnTo>
                  <a:pt x="26" y="103"/>
                </a:lnTo>
                <a:lnTo>
                  <a:pt x="26" y="101"/>
                </a:lnTo>
                <a:lnTo>
                  <a:pt x="26" y="98"/>
                </a:lnTo>
                <a:lnTo>
                  <a:pt x="26" y="94"/>
                </a:lnTo>
                <a:lnTo>
                  <a:pt x="26" y="91"/>
                </a:lnTo>
                <a:lnTo>
                  <a:pt x="24" y="89"/>
                </a:lnTo>
                <a:lnTo>
                  <a:pt x="24" y="87"/>
                </a:lnTo>
                <a:lnTo>
                  <a:pt x="26" y="84"/>
                </a:lnTo>
                <a:lnTo>
                  <a:pt x="27" y="79"/>
                </a:lnTo>
                <a:lnTo>
                  <a:pt x="29" y="75"/>
                </a:lnTo>
                <a:lnTo>
                  <a:pt x="33" y="70"/>
                </a:lnTo>
                <a:lnTo>
                  <a:pt x="34" y="67"/>
                </a:lnTo>
                <a:lnTo>
                  <a:pt x="33" y="62"/>
                </a:lnTo>
                <a:lnTo>
                  <a:pt x="31" y="60"/>
                </a:lnTo>
                <a:lnTo>
                  <a:pt x="29" y="58"/>
                </a:lnTo>
                <a:lnTo>
                  <a:pt x="26" y="58"/>
                </a:lnTo>
                <a:lnTo>
                  <a:pt x="24" y="58"/>
                </a:lnTo>
                <a:lnTo>
                  <a:pt x="20" y="55"/>
                </a:lnTo>
                <a:lnTo>
                  <a:pt x="19" y="51"/>
                </a:lnTo>
                <a:lnTo>
                  <a:pt x="17" y="50"/>
                </a:lnTo>
                <a:lnTo>
                  <a:pt x="15" y="50"/>
                </a:lnTo>
                <a:lnTo>
                  <a:pt x="14" y="51"/>
                </a:lnTo>
                <a:lnTo>
                  <a:pt x="12" y="53"/>
                </a:lnTo>
                <a:lnTo>
                  <a:pt x="10" y="53"/>
                </a:lnTo>
                <a:lnTo>
                  <a:pt x="8" y="55"/>
                </a:lnTo>
                <a:lnTo>
                  <a:pt x="5" y="55"/>
                </a:lnTo>
                <a:lnTo>
                  <a:pt x="3" y="53"/>
                </a:lnTo>
                <a:lnTo>
                  <a:pt x="2" y="50"/>
                </a:lnTo>
                <a:lnTo>
                  <a:pt x="2" y="48"/>
                </a:lnTo>
                <a:lnTo>
                  <a:pt x="2" y="44"/>
                </a:lnTo>
                <a:lnTo>
                  <a:pt x="2" y="43"/>
                </a:lnTo>
                <a:lnTo>
                  <a:pt x="0" y="39"/>
                </a:lnTo>
                <a:lnTo>
                  <a:pt x="0" y="37"/>
                </a:lnTo>
                <a:lnTo>
                  <a:pt x="2" y="34"/>
                </a:lnTo>
                <a:lnTo>
                  <a:pt x="0" y="32"/>
                </a:lnTo>
                <a:lnTo>
                  <a:pt x="0" y="31"/>
                </a:lnTo>
                <a:lnTo>
                  <a:pt x="0" y="27"/>
                </a:lnTo>
                <a:lnTo>
                  <a:pt x="0" y="25"/>
                </a:lnTo>
                <a:lnTo>
                  <a:pt x="0" y="24"/>
                </a:lnTo>
                <a:lnTo>
                  <a:pt x="3" y="20"/>
                </a:lnTo>
                <a:lnTo>
                  <a:pt x="7" y="15"/>
                </a:lnTo>
                <a:lnTo>
                  <a:pt x="26" y="0"/>
                </a:lnTo>
                <a:lnTo>
                  <a:pt x="27" y="0"/>
                </a:lnTo>
                <a:lnTo>
                  <a:pt x="31" y="3"/>
                </a:lnTo>
                <a:lnTo>
                  <a:pt x="38" y="17"/>
                </a:lnTo>
                <a:lnTo>
                  <a:pt x="45" y="20"/>
                </a:lnTo>
                <a:close/>
              </a:path>
            </a:pathLst>
          </a:custGeom>
          <a:solidFill>
            <a:schemeClr val="tx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0"/>
          <p:cNvSpPr>
            <a:spLocks/>
          </p:cNvSpPr>
          <p:nvPr/>
        </p:nvSpPr>
        <p:spPr bwMode="auto">
          <a:xfrm>
            <a:off x="5435547" y="3949175"/>
            <a:ext cx="903316" cy="577592"/>
          </a:xfrm>
          <a:custGeom>
            <a:avLst/>
            <a:gdLst>
              <a:gd name="T0" fmla="*/ 291 w 477"/>
              <a:gd name="T1" fmla="*/ 28 h 305"/>
              <a:gd name="T2" fmla="*/ 303 w 477"/>
              <a:gd name="T3" fmla="*/ 42 h 305"/>
              <a:gd name="T4" fmla="*/ 312 w 477"/>
              <a:gd name="T5" fmla="*/ 55 h 305"/>
              <a:gd name="T6" fmla="*/ 322 w 477"/>
              <a:gd name="T7" fmla="*/ 71 h 305"/>
              <a:gd name="T8" fmla="*/ 336 w 477"/>
              <a:gd name="T9" fmla="*/ 85 h 305"/>
              <a:gd name="T10" fmla="*/ 348 w 477"/>
              <a:gd name="T11" fmla="*/ 95 h 305"/>
              <a:gd name="T12" fmla="*/ 358 w 477"/>
              <a:gd name="T13" fmla="*/ 105 h 305"/>
              <a:gd name="T14" fmla="*/ 368 w 477"/>
              <a:gd name="T15" fmla="*/ 112 h 305"/>
              <a:gd name="T16" fmla="*/ 391 w 477"/>
              <a:gd name="T17" fmla="*/ 111 h 305"/>
              <a:gd name="T18" fmla="*/ 475 w 477"/>
              <a:gd name="T19" fmla="*/ 202 h 305"/>
              <a:gd name="T20" fmla="*/ 465 w 477"/>
              <a:gd name="T21" fmla="*/ 214 h 305"/>
              <a:gd name="T22" fmla="*/ 451 w 477"/>
              <a:gd name="T23" fmla="*/ 224 h 305"/>
              <a:gd name="T24" fmla="*/ 437 w 477"/>
              <a:gd name="T25" fmla="*/ 235 h 305"/>
              <a:gd name="T26" fmla="*/ 424 w 477"/>
              <a:gd name="T27" fmla="*/ 243 h 305"/>
              <a:gd name="T28" fmla="*/ 410 w 477"/>
              <a:gd name="T29" fmla="*/ 255 h 305"/>
              <a:gd name="T30" fmla="*/ 396 w 477"/>
              <a:gd name="T31" fmla="*/ 260 h 305"/>
              <a:gd name="T32" fmla="*/ 382 w 477"/>
              <a:gd name="T33" fmla="*/ 260 h 305"/>
              <a:gd name="T34" fmla="*/ 374 w 477"/>
              <a:gd name="T35" fmla="*/ 255 h 305"/>
              <a:gd name="T36" fmla="*/ 362 w 477"/>
              <a:gd name="T37" fmla="*/ 259 h 305"/>
              <a:gd name="T38" fmla="*/ 351 w 477"/>
              <a:gd name="T39" fmla="*/ 252 h 305"/>
              <a:gd name="T40" fmla="*/ 341 w 477"/>
              <a:gd name="T41" fmla="*/ 247 h 305"/>
              <a:gd name="T42" fmla="*/ 317 w 477"/>
              <a:gd name="T43" fmla="*/ 243 h 305"/>
              <a:gd name="T44" fmla="*/ 255 w 477"/>
              <a:gd name="T45" fmla="*/ 255 h 305"/>
              <a:gd name="T46" fmla="*/ 189 w 477"/>
              <a:gd name="T47" fmla="*/ 267 h 305"/>
              <a:gd name="T48" fmla="*/ 141 w 477"/>
              <a:gd name="T49" fmla="*/ 283 h 305"/>
              <a:gd name="T50" fmla="*/ 86 w 477"/>
              <a:gd name="T51" fmla="*/ 291 h 305"/>
              <a:gd name="T52" fmla="*/ 35 w 477"/>
              <a:gd name="T53" fmla="*/ 291 h 305"/>
              <a:gd name="T54" fmla="*/ 0 w 477"/>
              <a:gd name="T55" fmla="*/ 281 h 305"/>
              <a:gd name="T56" fmla="*/ 2 w 477"/>
              <a:gd name="T57" fmla="*/ 264 h 305"/>
              <a:gd name="T58" fmla="*/ 5 w 477"/>
              <a:gd name="T59" fmla="*/ 252 h 305"/>
              <a:gd name="T60" fmla="*/ 12 w 477"/>
              <a:gd name="T61" fmla="*/ 241 h 305"/>
              <a:gd name="T62" fmla="*/ 23 w 477"/>
              <a:gd name="T63" fmla="*/ 238 h 305"/>
              <a:gd name="T64" fmla="*/ 36 w 477"/>
              <a:gd name="T65" fmla="*/ 235 h 305"/>
              <a:gd name="T66" fmla="*/ 47 w 477"/>
              <a:gd name="T67" fmla="*/ 224 h 305"/>
              <a:gd name="T68" fmla="*/ 53 w 477"/>
              <a:gd name="T69" fmla="*/ 217 h 305"/>
              <a:gd name="T70" fmla="*/ 64 w 477"/>
              <a:gd name="T71" fmla="*/ 209 h 305"/>
              <a:gd name="T72" fmla="*/ 74 w 477"/>
              <a:gd name="T73" fmla="*/ 207 h 305"/>
              <a:gd name="T74" fmla="*/ 91 w 477"/>
              <a:gd name="T75" fmla="*/ 205 h 305"/>
              <a:gd name="T76" fmla="*/ 107 w 477"/>
              <a:gd name="T77" fmla="*/ 204 h 305"/>
              <a:gd name="T78" fmla="*/ 117 w 477"/>
              <a:gd name="T79" fmla="*/ 195 h 305"/>
              <a:gd name="T80" fmla="*/ 119 w 477"/>
              <a:gd name="T81" fmla="*/ 181 h 305"/>
              <a:gd name="T82" fmla="*/ 121 w 477"/>
              <a:gd name="T83" fmla="*/ 164 h 305"/>
              <a:gd name="T84" fmla="*/ 124 w 477"/>
              <a:gd name="T85" fmla="*/ 157 h 305"/>
              <a:gd name="T86" fmla="*/ 138 w 477"/>
              <a:gd name="T87" fmla="*/ 152 h 305"/>
              <a:gd name="T88" fmla="*/ 150 w 477"/>
              <a:gd name="T89" fmla="*/ 152 h 305"/>
              <a:gd name="T90" fmla="*/ 162 w 477"/>
              <a:gd name="T91" fmla="*/ 145 h 305"/>
              <a:gd name="T92" fmla="*/ 169 w 477"/>
              <a:gd name="T93" fmla="*/ 133 h 305"/>
              <a:gd name="T94" fmla="*/ 181 w 477"/>
              <a:gd name="T95" fmla="*/ 126 h 305"/>
              <a:gd name="T96" fmla="*/ 186 w 477"/>
              <a:gd name="T97" fmla="*/ 112 h 305"/>
              <a:gd name="T98" fmla="*/ 193 w 477"/>
              <a:gd name="T99" fmla="*/ 100 h 305"/>
              <a:gd name="T100" fmla="*/ 202 w 477"/>
              <a:gd name="T101" fmla="*/ 88 h 305"/>
              <a:gd name="T102" fmla="*/ 208 w 477"/>
              <a:gd name="T103" fmla="*/ 74 h 305"/>
              <a:gd name="T104" fmla="*/ 220 w 477"/>
              <a:gd name="T105" fmla="*/ 64 h 305"/>
              <a:gd name="T106" fmla="*/ 229 w 477"/>
              <a:gd name="T107" fmla="*/ 50 h 305"/>
              <a:gd name="T108" fmla="*/ 236 w 477"/>
              <a:gd name="T109" fmla="*/ 35 h 305"/>
              <a:gd name="T110" fmla="*/ 241 w 477"/>
              <a:gd name="T111" fmla="*/ 31 h 305"/>
              <a:gd name="T112" fmla="*/ 248 w 477"/>
              <a:gd name="T113" fmla="*/ 23 h 305"/>
              <a:gd name="T114" fmla="*/ 262 w 477"/>
              <a:gd name="T115" fmla="*/ 14 h 305"/>
              <a:gd name="T116" fmla="*/ 270 w 477"/>
              <a:gd name="T117" fmla="*/ 0 h 305"/>
              <a:gd name="T118" fmla="*/ 282 w 477"/>
              <a:gd name="T119" fmla="*/ 11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7" h="305">
                <a:moveTo>
                  <a:pt x="284" y="16"/>
                </a:moveTo>
                <a:lnTo>
                  <a:pt x="284" y="18"/>
                </a:lnTo>
                <a:lnTo>
                  <a:pt x="282" y="18"/>
                </a:lnTo>
                <a:lnTo>
                  <a:pt x="282" y="19"/>
                </a:lnTo>
                <a:lnTo>
                  <a:pt x="284" y="19"/>
                </a:lnTo>
                <a:lnTo>
                  <a:pt x="284" y="21"/>
                </a:lnTo>
                <a:lnTo>
                  <a:pt x="286" y="21"/>
                </a:lnTo>
                <a:lnTo>
                  <a:pt x="286" y="23"/>
                </a:lnTo>
                <a:lnTo>
                  <a:pt x="288" y="25"/>
                </a:lnTo>
                <a:lnTo>
                  <a:pt x="288" y="26"/>
                </a:lnTo>
                <a:lnTo>
                  <a:pt x="289" y="26"/>
                </a:lnTo>
                <a:lnTo>
                  <a:pt x="291" y="26"/>
                </a:lnTo>
                <a:lnTo>
                  <a:pt x="291" y="28"/>
                </a:lnTo>
                <a:lnTo>
                  <a:pt x="291" y="30"/>
                </a:lnTo>
                <a:lnTo>
                  <a:pt x="291" y="31"/>
                </a:lnTo>
                <a:lnTo>
                  <a:pt x="293" y="31"/>
                </a:lnTo>
                <a:lnTo>
                  <a:pt x="293" y="33"/>
                </a:lnTo>
                <a:lnTo>
                  <a:pt x="294" y="33"/>
                </a:lnTo>
                <a:lnTo>
                  <a:pt x="294" y="35"/>
                </a:lnTo>
                <a:lnTo>
                  <a:pt x="296" y="37"/>
                </a:lnTo>
                <a:lnTo>
                  <a:pt x="298" y="38"/>
                </a:lnTo>
                <a:lnTo>
                  <a:pt x="300" y="38"/>
                </a:lnTo>
                <a:lnTo>
                  <a:pt x="300" y="40"/>
                </a:lnTo>
                <a:lnTo>
                  <a:pt x="301" y="40"/>
                </a:lnTo>
                <a:lnTo>
                  <a:pt x="301" y="42"/>
                </a:lnTo>
                <a:lnTo>
                  <a:pt x="303" y="42"/>
                </a:lnTo>
                <a:lnTo>
                  <a:pt x="303" y="43"/>
                </a:lnTo>
                <a:lnTo>
                  <a:pt x="303" y="45"/>
                </a:lnTo>
                <a:lnTo>
                  <a:pt x="305" y="45"/>
                </a:lnTo>
                <a:lnTo>
                  <a:pt x="305" y="47"/>
                </a:lnTo>
                <a:lnTo>
                  <a:pt x="306" y="47"/>
                </a:lnTo>
                <a:lnTo>
                  <a:pt x="306" y="49"/>
                </a:lnTo>
                <a:lnTo>
                  <a:pt x="308" y="49"/>
                </a:lnTo>
                <a:lnTo>
                  <a:pt x="308" y="50"/>
                </a:lnTo>
                <a:lnTo>
                  <a:pt x="310" y="50"/>
                </a:lnTo>
                <a:lnTo>
                  <a:pt x="310" y="52"/>
                </a:lnTo>
                <a:lnTo>
                  <a:pt x="310" y="54"/>
                </a:lnTo>
                <a:lnTo>
                  <a:pt x="310" y="55"/>
                </a:lnTo>
                <a:lnTo>
                  <a:pt x="312" y="55"/>
                </a:lnTo>
                <a:lnTo>
                  <a:pt x="312" y="57"/>
                </a:lnTo>
                <a:lnTo>
                  <a:pt x="313" y="57"/>
                </a:lnTo>
                <a:lnTo>
                  <a:pt x="313" y="59"/>
                </a:lnTo>
                <a:lnTo>
                  <a:pt x="315" y="59"/>
                </a:lnTo>
                <a:lnTo>
                  <a:pt x="317" y="61"/>
                </a:lnTo>
                <a:lnTo>
                  <a:pt x="317" y="62"/>
                </a:lnTo>
                <a:lnTo>
                  <a:pt x="317" y="64"/>
                </a:lnTo>
                <a:lnTo>
                  <a:pt x="317" y="66"/>
                </a:lnTo>
                <a:lnTo>
                  <a:pt x="319" y="66"/>
                </a:lnTo>
                <a:lnTo>
                  <a:pt x="319" y="68"/>
                </a:lnTo>
                <a:lnTo>
                  <a:pt x="319" y="69"/>
                </a:lnTo>
                <a:lnTo>
                  <a:pt x="320" y="69"/>
                </a:lnTo>
                <a:lnTo>
                  <a:pt x="322" y="71"/>
                </a:lnTo>
                <a:lnTo>
                  <a:pt x="324" y="71"/>
                </a:lnTo>
                <a:lnTo>
                  <a:pt x="324" y="73"/>
                </a:lnTo>
                <a:lnTo>
                  <a:pt x="325" y="73"/>
                </a:lnTo>
                <a:lnTo>
                  <a:pt x="327" y="74"/>
                </a:lnTo>
                <a:lnTo>
                  <a:pt x="329" y="76"/>
                </a:lnTo>
                <a:lnTo>
                  <a:pt x="331" y="78"/>
                </a:lnTo>
                <a:lnTo>
                  <a:pt x="331" y="80"/>
                </a:lnTo>
                <a:lnTo>
                  <a:pt x="332" y="80"/>
                </a:lnTo>
                <a:lnTo>
                  <a:pt x="332" y="81"/>
                </a:lnTo>
                <a:lnTo>
                  <a:pt x="334" y="81"/>
                </a:lnTo>
                <a:lnTo>
                  <a:pt x="334" y="83"/>
                </a:lnTo>
                <a:lnTo>
                  <a:pt x="336" y="83"/>
                </a:lnTo>
                <a:lnTo>
                  <a:pt x="336" y="85"/>
                </a:lnTo>
                <a:lnTo>
                  <a:pt x="336" y="86"/>
                </a:lnTo>
                <a:lnTo>
                  <a:pt x="337" y="86"/>
                </a:lnTo>
                <a:lnTo>
                  <a:pt x="337" y="88"/>
                </a:lnTo>
                <a:lnTo>
                  <a:pt x="337" y="90"/>
                </a:lnTo>
                <a:lnTo>
                  <a:pt x="339" y="90"/>
                </a:lnTo>
                <a:lnTo>
                  <a:pt x="341" y="90"/>
                </a:lnTo>
                <a:lnTo>
                  <a:pt x="341" y="92"/>
                </a:lnTo>
                <a:lnTo>
                  <a:pt x="343" y="92"/>
                </a:lnTo>
                <a:lnTo>
                  <a:pt x="344" y="92"/>
                </a:lnTo>
                <a:lnTo>
                  <a:pt x="344" y="93"/>
                </a:lnTo>
                <a:lnTo>
                  <a:pt x="346" y="93"/>
                </a:lnTo>
                <a:lnTo>
                  <a:pt x="346" y="95"/>
                </a:lnTo>
                <a:lnTo>
                  <a:pt x="348" y="95"/>
                </a:lnTo>
                <a:lnTo>
                  <a:pt x="346" y="95"/>
                </a:lnTo>
                <a:lnTo>
                  <a:pt x="346" y="97"/>
                </a:lnTo>
                <a:lnTo>
                  <a:pt x="348" y="99"/>
                </a:lnTo>
                <a:lnTo>
                  <a:pt x="348" y="100"/>
                </a:lnTo>
                <a:lnTo>
                  <a:pt x="350" y="100"/>
                </a:lnTo>
                <a:lnTo>
                  <a:pt x="351" y="100"/>
                </a:lnTo>
                <a:lnTo>
                  <a:pt x="351" y="102"/>
                </a:lnTo>
                <a:lnTo>
                  <a:pt x="351" y="104"/>
                </a:lnTo>
                <a:lnTo>
                  <a:pt x="353" y="104"/>
                </a:lnTo>
                <a:lnTo>
                  <a:pt x="353" y="105"/>
                </a:lnTo>
                <a:lnTo>
                  <a:pt x="355" y="105"/>
                </a:lnTo>
                <a:lnTo>
                  <a:pt x="356" y="105"/>
                </a:lnTo>
                <a:lnTo>
                  <a:pt x="358" y="105"/>
                </a:lnTo>
                <a:lnTo>
                  <a:pt x="358" y="107"/>
                </a:lnTo>
                <a:lnTo>
                  <a:pt x="358" y="109"/>
                </a:lnTo>
                <a:lnTo>
                  <a:pt x="360" y="109"/>
                </a:lnTo>
                <a:lnTo>
                  <a:pt x="360" y="111"/>
                </a:lnTo>
                <a:lnTo>
                  <a:pt x="360" y="112"/>
                </a:lnTo>
                <a:lnTo>
                  <a:pt x="362" y="112"/>
                </a:lnTo>
                <a:lnTo>
                  <a:pt x="362" y="114"/>
                </a:lnTo>
                <a:lnTo>
                  <a:pt x="362" y="116"/>
                </a:lnTo>
                <a:lnTo>
                  <a:pt x="363" y="116"/>
                </a:lnTo>
                <a:lnTo>
                  <a:pt x="363" y="114"/>
                </a:lnTo>
                <a:lnTo>
                  <a:pt x="365" y="114"/>
                </a:lnTo>
                <a:lnTo>
                  <a:pt x="367" y="112"/>
                </a:lnTo>
                <a:lnTo>
                  <a:pt x="368" y="112"/>
                </a:lnTo>
                <a:lnTo>
                  <a:pt x="370" y="112"/>
                </a:lnTo>
                <a:lnTo>
                  <a:pt x="372" y="112"/>
                </a:lnTo>
                <a:lnTo>
                  <a:pt x="374" y="112"/>
                </a:lnTo>
                <a:lnTo>
                  <a:pt x="375" y="112"/>
                </a:lnTo>
                <a:lnTo>
                  <a:pt x="377" y="112"/>
                </a:lnTo>
                <a:lnTo>
                  <a:pt x="379" y="112"/>
                </a:lnTo>
                <a:lnTo>
                  <a:pt x="380" y="112"/>
                </a:lnTo>
                <a:lnTo>
                  <a:pt x="382" y="111"/>
                </a:lnTo>
                <a:lnTo>
                  <a:pt x="384" y="111"/>
                </a:lnTo>
                <a:lnTo>
                  <a:pt x="386" y="111"/>
                </a:lnTo>
                <a:lnTo>
                  <a:pt x="387" y="112"/>
                </a:lnTo>
                <a:lnTo>
                  <a:pt x="389" y="111"/>
                </a:lnTo>
                <a:lnTo>
                  <a:pt x="391" y="111"/>
                </a:lnTo>
                <a:lnTo>
                  <a:pt x="475" y="54"/>
                </a:lnTo>
                <a:lnTo>
                  <a:pt x="477" y="188"/>
                </a:lnTo>
                <a:lnTo>
                  <a:pt x="475" y="188"/>
                </a:lnTo>
                <a:lnTo>
                  <a:pt x="475" y="190"/>
                </a:lnTo>
                <a:lnTo>
                  <a:pt x="475" y="191"/>
                </a:lnTo>
                <a:lnTo>
                  <a:pt x="475" y="193"/>
                </a:lnTo>
                <a:lnTo>
                  <a:pt x="477" y="193"/>
                </a:lnTo>
                <a:lnTo>
                  <a:pt x="477" y="195"/>
                </a:lnTo>
                <a:lnTo>
                  <a:pt x="477" y="197"/>
                </a:lnTo>
                <a:lnTo>
                  <a:pt x="477" y="198"/>
                </a:lnTo>
                <a:lnTo>
                  <a:pt x="477" y="200"/>
                </a:lnTo>
                <a:lnTo>
                  <a:pt x="475" y="200"/>
                </a:lnTo>
                <a:lnTo>
                  <a:pt x="475" y="202"/>
                </a:lnTo>
                <a:lnTo>
                  <a:pt x="473" y="202"/>
                </a:lnTo>
                <a:lnTo>
                  <a:pt x="473" y="204"/>
                </a:lnTo>
                <a:lnTo>
                  <a:pt x="472" y="204"/>
                </a:lnTo>
                <a:lnTo>
                  <a:pt x="472" y="205"/>
                </a:lnTo>
                <a:lnTo>
                  <a:pt x="472" y="207"/>
                </a:lnTo>
                <a:lnTo>
                  <a:pt x="470" y="207"/>
                </a:lnTo>
                <a:lnTo>
                  <a:pt x="470" y="209"/>
                </a:lnTo>
                <a:lnTo>
                  <a:pt x="470" y="210"/>
                </a:lnTo>
                <a:lnTo>
                  <a:pt x="468" y="210"/>
                </a:lnTo>
                <a:lnTo>
                  <a:pt x="467" y="210"/>
                </a:lnTo>
                <a:lnTo>
                  <a:pt x="467" y="212"/>
                </a:lnTo>
                <a:lnTo>
                  <a:pt x="465" y="212"/>
                </a:lnTo>
                <a:lnTo>
                  <a:pt x="465" y="214"/>
                </a:lnTo>
                <a:lnTo>
                  <a:pt x="463" y="214"/>
                </a:lnTo>
                <a:lnTo>
                  <a:pt x="463" y="216"/>
                </a:lnTo>
                <a:lnTo>
                  <a:pt x="461" y="216"/>
                </a:lnTo>
                <a:lnTo>
                  <a:pt x="460" y="217"/>
                </a:lnTo>
                <a:lnTo>
                  <a:pt x="458" y="217"/>
                </a:lnTo>
                <a:lnTo>
                  <a:pt x="458" y="219"/>
                </a:lnTo>
                <a:lnTo>
                  <a:pt x="456" y="219"/>
                </a:lnTo>
                <a:lnTo>
                  <a:pt x="456" y="221"/>
                </a:lnTo>
                <a:lnTo>
                  <a:pt x="454" y="221"/>
                </a:lnTo>
                <a:lnTo>
                  <a:pt x="454" y="222"/>
                </a:lnTo>
                <a:lnTo>
                  <a:pt x="453" y="222"/>
                </a:lnTo>
                <a:lnTo>
                  <a:pt x="451" y="222"/>
                </a:lnTo>
                <a:lnTo>
                  <a:pt x="451" y="224"/>
                </a:lnTo>
                <a:lnTo>
                  <a:pt x="449" y="224"/>
                </a:lnTo>
                <a:lnTo>
                  <a:pt x="449" y="226"/>
                </a:lnTo>
                <a:lnTo>
                  <a:pt x="448" y="226"/>
                </a:lnTo>
                <a:lnTo>
                  <a:pt x="446" y="228"/>
                </a:lnTo>
                <a:lnTo>
                  <a:pt x="444" y="228"/>
                </a:lnTo>
                <a:lnTo>
                  <a:pt x="444" y="229"/>
                </a:lnTo>
                <a:lnTo>
                  <a:pt x="442" y="229"/>
                </a:lnTo>
                <a:lnTo>
                  <a:pt x="442" y="231"/>
                </a:lnTo>
                <a:lnTo>
                  <a:pt x="441" y="231"/>
                </a:lnTo>
                <a:lnTo>
                  <a:pt x="441" y="233"/>
                </a:lnTo>
                <a:lnTo>
                  <a:pt x="439" y="233"/>
                </a:lnTo>
                <a:lnTo>
                  <a:pt x="437" y="233"/>
                </a:lnTo>
                <a:lnTo>
                  <a:pt x="437" y="235"/>
                </a:lnTo>
                <a:lnTo>
                  <a:pt x="436" y="235"/>
                </a:lnTo>
                <a:lnTo>
                  <a:pt x="436" y="236"/>
                </a:lnTo>
                <a:lnTo>
                  <a:pt x="434" y="236"/>
                </a:lnTo>
                <a:lnTo>
                  <a:pt x="434" y="238"/>
                </a:lnTo>
                <a:lnTo>
                  <a:pt x="432" y="238"/>
                </a:lnTo>
                <a:lnTo>
                  <a:pt x="430" y="238"/>
                </a:lnTo>
                <a:lnTo>
                  <a:pt x="430" y="240"/>
                </a:lnTo>
                <a:lnTo>
                  <a:pt x="429" y="240"/>
                </a:lnTo>
                <a:lnTo>
                  <a:pt x="429" y="241"/>
                </a:lnTo>
                <a:lnTo>
                  <a:pt x="427" y="241"/>
                </a:lnTo>
                <a:lnTo>
                  <a:pt x="427" y="243"/>
                </a:lnTo>
                <a:lnTo>
                  <a:pt x="425" y="243"/>
                </a:lnTo>
                <a:lnTo>
                  <a:pt x="424" y="243"/>
                </a:lnTo>
                <a:lnTo>
                  <a:pt x="424" y="245"/>
                </a:lnTo>
                <a:lnTo>
                  <a:pt x="422" y="245"/>
                </a:lnTo>
                <a:lnTo>
                  <a:pt x="422" y="247"/>
                </a:lnTo>
                <a:lnTo>
                  <a:pt x="420" y="247"/>
                </a:lnTo>
                <a:lnTo>
                  <a:pt x="420" y="248"/>
                </a:lnTo>
                <a:lnTo>
                  <a:pt x="418" y="248"/>
                </a:lnTo>
                <a:lnTo>
                  <a:pt x="417" y="250"/>
                </a:lnTo>
                <a:lnTo>
                  <a:pt x="415" y="250"/>
                </a:lnTo>
                <a:lnTo>
                  <a:pt x="415" y="252"/>
                </a:lnTo>
                <a:lnTo>
                  <a:pt x="413" y="252"/>
                </a:lnTo>
                <a:lnTo>
                  <a:pt x="413" y="253"/>
                </a:lnTo>
                <a:lnTo>
                  <a:pt x="411" y="253"/>
                </a:lnTo>
                <a:lnTo>
                  <a:pt x="410" y="255"/>
                </a:lnTo>
                <a:lnTo>
                  <a:pt x="408" y="255"/>
                </a:lnTo>
                <a:lnTo>
                  <a:pt x="408" y="257"/>
                </a:lnTo>
                <a:lnTo>
                  <a:pt x="406" y="257"/>
                </a:lnTo>
                <a:lnTo>
                  <a:pt x="406" y="259"/>
                </a:lnTo>
                <a:lnTo>
                  <a:pt x="408" y="259"/>
                </a:lnTo>
                <a:lnTo>
                  <a:pt x="408" y="260"/>
                </a:lnTo>
                <a:lnTo>
                  <a:pt x="406" y="260"/>
                </a:lnTo>
                <a:lnTo>
                  <a:pt x="405" y="260"/>
                </a:lnTo>
                <a:lnTo>
                  <a:pt x="403" y="260"/>
                </a:lnTo>
                <a:lnTo>
                  <a:pt x="401" y="260"/>
                </a:lnTo>
                <a:lnTo>
                  <a:pt x="399" y="260"/>
                </a:lnTo>
                <a:lnTo>
                  <a:pt x="398" y="260"/>
                </a:lnTo>
                <a:lnTo>
                  <a:pt x="396" y="260"/>
                </a:lnTo>
                <a:lnTo>
                  <a:pt x="396" y="259"/>
                </a:lnTo>
                <a:lnTo>
                  <a:pt x="394" y="259"/>
                </a:lnTo>
                <a:lnTo>
                  <a:pt x="394" y="257"/>
                </a:lnTo>
                <a:lnTo>
                  <a:pt x="393" y="257"/>
                </a:lnTo>
                <a:lnTo>
                  <a:pt x="391" y="257"/>
                </a:lnTo>
                <a:lnTo>
                  <a:pt x="391" y="259"/>
                </a:lnTo>
                <a:lnTo>
                  <a:pt x="389" y="259"/>
                </a:lnTo>
                <a:lnTo>
                  <a:pt x="389" y="260"/>
                </a:lnTo>
                <a:lnTo>
                  <a:pt x="387" y="260"/>
                </a:lnTo>
                <a:lnTo>
                  <a:pt x="387" y="262"/>
                </a:lnTo>
                <a:lnTo>
                  <a:pt x="386" y="262"/>
                </a:lnTo>
                <a:lnTo>
                  <a:pt x="384" y="260"/>
                </a:lnTo>
                <a:lnTo>
                  <a:pt x="382" y="260"/>
                </a:lnTo>
                <a:lnTo>
                  <a:pt x="382" y="262"/>
                </a:lnTo>
                <a:lnTo>
                  <a:pt x="380" y="262"/>
                </a:lnTo>
                <a:lnTo>
                  <a:pt x="380" y="264"/>
                </a:lnTo>
                <a:lnTo>
                  <a:pt x="379" y="264"/>
                </a:lnTo>
                <a:lnTo>
                  <a:pt x="377" y="264"/>
                </a:lnTo>
                <a:lnTo>
                  <a:pt x="377" y="262"/>
                </a:lnTo>
                <a:lnTo>
                  <a:pt x="375" y="262"/>
                </a:lnTo>
                <a:lnTo>
                  <a:pt x="377" y="260"/>
                </a:lnTo>
                <a:lnTo>
                  <a:pt x="377" y="259"/>
                </a:lnTo>
                <a:lnTo>
                  <a:pt x="375" y="259"/>
                </a:lnTo>
                <a:lnTo>
                  <a:pt x="375" y="257"/>
                </a:lnTo>
                <a:lnTo>
                  <a:pt x="374" y="257"/>
                </a:lnTo>
                <a:lnTo>
                  <a:pt x="374" y="255"/>
                </a:lnTo>
                <a:lnTo>
                  <a:pt x="372" y="255"/>
                </a:lnTo>
                <a:lnTo>
                  <a:pt x="372" y="253"/>
                </a:lnTo>
                <a:lnTo>
                  <a:pt x="370" y="253"/>
                </a:lnTo>
                <a:lnTo>
                  <a:pt x="370" y="252"/>
                </a:lnTo>
                <a:lnTo>
                  <a:pt x="368" y="252"/>
                </a:lnTo>
                <a:lnTo>
                  <a:pt x="368" y="253"/>
                </a:lnTo>
                <a:lnTo>
                  <a:pt x="367" y="253"/>
                </a:lnTo>
                <a:lnTo>
                  <a:pt x="367" y="255"/>
                </a:lnTo>
                <a:lnTo>
                  <a:pt x="367" y="257"/>
                </a:lnTo>
                <a:lnTo>
                  <a:pt x="367" y="259"/>
                </a:lnTo>
                <a:lnTo>
                  <a:pt x="365" y="259"/>
                </a:lnTo>
                <a:lnTo>
                  <a:pt x="363" y="259"/>
                </a:lnTo>
                <a:lnTo>
                  <a:pt x="362" y="259"/>
                </a:lnTo>
                <a:lnTo>
                  <a:pt x="360" y="259"/>
                </a:lnTo>
                <a:lnTo>
                  <a:pt x="358" y="259"/>
                </a:lnTo>
                <a:lnTo>
                  <a:pt x="356" y="259"/>
                </a:lnTo>
                <a:lnTo>
                  <a:pt x="355" y="259"/>
                </a:lnTo>
                <a:lnTo>
                  <a:pt x="355" y="257"/>
                </a:lnTo>
                <a:lnTo>
                  <a:pt x="355" y="255"/>
                </a:lnTo>
                <a:lnTo>
                  <a:pt x="353" y="255"/>
                </a:lnTo>
                <a:lnTo>
                  <a:pt x="353" y="253"/>
                </a:lnTo>
                <a:lnTo>
                  <a:pt x="351" y="252"/>
                </a:lnTo>
                <a:lnTo>
                  <a:pt x="353" y="252"/>
                </a:lnTo>
                <a:lnTo>
                  <a:pt x="351" y="252"/>
                </a:lnTo>
                <a:lnTo>
                  <a:pt x="351" y="250"/>
                </a:lnTo>
                <a:lnTo>
                  <a:pt x="351" y="252"/>
                </a:lnTo>
                <a:lnTo>
                  <a:pt x="351" y="250"/>
                </a:lnTo>
                <a:lnTo>
                  <a:pt x="350" y="250"/>
                </a:lnTo>
                <a:lnTo>
                  <a:pt x="350" y="252"/>
                </a:lnTo>
                <a:lnTo>
                  <a:pt x="348" y="252"/>
                </a:lnTo>
                <a:lnTo>
                  <a:pt x="348" y="250"/>
                </a:lnTo>
                <a:lnTo>
                  <a:pt x="346" y="250"/>
                </a:lnTo>
                <a:lnTo>
                  <a:pt x="346" y="248"/>
                </a:lnTo>
                <a:lnTo>
                  <a:pt x="344" y="248"/>
                </a:lnTo>
                <a:lnTo>
                  <a:pt x="346" y="248"/>
                </a:lnTo>
                <a:lnTo>
                  <a:pt x="346" y="247"/>
                </a:lnTo>
                <a:lnTo>
                  <a:pt x="344" y="247"/>
                </a:lnTo>
                <a:lnTo>
                  <a:pt x="343" y="247"/>
                </a:lnTo>
                <a:lnTo>
                  <a:pt x="341" y="247"/>
                </a:lnTo>
                <a:lnTo>
                  <a:pt x="341" y="248"/>
                </a:lnTo>
                <a:lnTo>
                  <a:pt x="341" y="250"/>
                </a:lnTo>
                <a:lnTo>
                  <a:pt x="341" y="252"/>
                </a:lnTo>
                <a:lnTo>
                  <a:pt x="339" y="252"/>
                </a:lnTo>
                <a:lnTo>
                  <a:pt x="337" y="252"/>
                </a:lnTo>
                <a:lnTo>
                  <a:pt x="336" y="252"/>
                </a:lnTo>
                <a:lnTo>
                  <a:pt x="334" y="252"/>
                </a:lnTo>
                <a:lnTo>
                  <a:pt x="334" y="250"/>
                </a:lnTo>
                <a:lnTo>
                  <a:pt x="327" y="255"/>
                </a:lnTo>
                <a:lnTo>
                  <a:pt x="324" y="252"/>
                </a:lnTo>
                <a:lnTo>
                  <a:pt x="320" y="248"/>
                </a:lnTo>
                <a:lnTo>
                  <a:pt x="320" y="247"/>
                </a:lnTo>
                <a:lnTo>
                  <a:pt x="317" y="243"/>
                </a:lnTo>
                <a:lnTo>
                  <a:pt x="313" y="240"/>
                </a:lnTo>
                <a:lnTo>
                  <a:pt x="308" y="238"/>
                </a:lnTo>
                <a:lnTo>
                  <a:pt x="305" y="238"/>
                </a:lnTo>
                <a:lnTo>
                  <a:pt x="300" y="240"/>
                </a:lnTo>
                <a:lnTo>
                  <a:pt x="294" y="245"/>
                </a:lnTo>
                <a:lnTo>
                  <a:pt x="289" y="247"/>
                </a:lnTo>
                <a:lnTo>
                  <a:pt x="282" y="247"/>
                </a:lnTo>
                <a:lnTo>
                  <a:pt x="277" y="247"/>
                </a:lnTo>
                <a:lnTo>
                  <a:pt x="274" y="247"/>
                </a:lnTo>
                <a:lnTo>
                  <a:pt x="270" y="252"/>
                </a:lnTo>
                <a:lnTo>
                  <a:pt x="265" y="255"/>
                </a:lnTo>
                <a:lnTo>
                  <a:pt x="260" y="255"/>
                </a:lnTo>
                <a:lnTo>
                  <a:pt x="255" y="255"/>
                </a:lnTo>
                <a:lnTo>
                  <a:pt x="250" y="257"/>
                </a:lnTo>
                <a:lnTo>
                  <a:pt x="245" y="259"/>
                </a:lnTo>
                <a:lnTo>
                  <a:pt x="239" y="262"/>
                </a:lnTo>
                <a:lnTo>
                  <a:pt x="234" y="262"/>
                </a:lnTo>
                <a:lnTo>
                  <a:pt x="229" y="260"/>
                </a:lnTo>
                <a:lnTo>
                  <a:pt x="226" y="260"/>
                </a:lnTo>
                <a:lnTo>
                  <a:pt x="219" y="260"/>
                </a:lnTo>
                <a:lnTo>
                  <a:pt x="215" y="262"/>
                </a:lnTo>
                <a:lnTo>
                  <a:pt x="210" y="262"/>
                </a:lnTo>
                <a:lnTo>
                  <a:pt x="205" y="264"/>
                </a:lnTo>
                <a:lnTo>
                  <a:pt x="200" y="264"/>
                </a:lnTo>
                <a:lnTo>
                  <a:pt x="195" y="266"/>
                </a:lnTo>
                <a:lnTo>
                  <a:pt x="189" y="267"/>
                </a:lnTo>
                <a:lnTo>
                  <a:pt x="186" y="269"/>
                </a:lnTo>
                <a:lnTo>
                  <a:pt x="181" y="271"/>
                </a:lnTo>
                <a:lnTo>
                  <a:pt x="179" y="274"/>
                </a:lnTo>
                <a:lnTo>
                  <a:pt x="179" y="279"/>
                </a:lnTo>
                <a:lnTo>
                  <a:pt x="179" y="284"/>
                </a:lnTo>
                <a:lnTo>
                  <a:pt x="176" y="286"/>
                </a:lnTo>
                <a:lnTo>
                  <a:pt x="172" y="286"/>
                </a:lnTo>
                <a:lnTo>
                  <a:pt x="165" y="284"/>
                </a:lnTo>
                <a:lnTo>
                  <a:pt x="160" y="284"/>
                </a:lnTo>
                <a:lnTo>
                  <a:pt x="153" y="284"/>
                </a:lnTo>
                <a:lnTo>
                  <a:pt x="152" y="283"/>
                </a:lnTo>
                <a:lnTo>
                  <a:pt x="148" y="283"/>
                </a:lnTo>
                <a:lnTo>
                  <a:pt x="141" y="283"/>
                </a:lnTo>
                <a:lnTo>
                  <a:pt x="136" y="281"/>
                </a:lnTo>
                <a:lnTo>
                  <a:pt x="129" y="281"/>
                </a:lnTo>
                <a:lnTo>
                  <a:pt x="126" y="279"/>
                </a:lnTo>
                <a:lnTo>
                  <a:pt x="124" y="279"/>
                </a:lnTo>
                <a:lnTo>
                  <a:pt x="117" y="279"/>
                </a:lnTo>
                <a:lnTo>
                  <a:pt x="110" y="278"/>
                </a:lnTo>
                <a:lnTo>
                  <a:pt x="105" y="279"/>
                </a:lnTo>
                <a:lnTo>
                  <a:pt x="102" y="281"/>
                </a:lnTo>
                <a:lnTo>
                  <a:pt x="97" y="283"/>
                </a:lnTo>
                <a:lnTo>
                  <a:pt x="93" y="284"/>
                </a:lnTo>
                <a:lnTo>
                  <a:pt x="90" y="288"/>
                </a:lnTo>
                <a:lnTo>
                  <a:pt x="88" y="290"/>
                </a:lnTo>
                <a:lnTo>
                  <a:pt x="86" y="291"/>
                </a:lnTo>
                <a:lnTo>
                  <a:pt x="83" y="293"/>
                </a:lnTo>
                <a:lnTo>
                  <a:pt x="79" y="297"/>
                </a:lnTo>
                <a:lnTo>
                  <a:pt x="76" y="300"/>
                </a:lnTo>
                <a:lnTo>
                  <a:pt x="72" y="302"/>
                </a:lnTo>
                <a:lnTo>
                  <a:pt x="67" y="303"/>
                </a:lnTo>
                <a:lnTo>
                  <a:pt x="62" y="305"/>
                </a:lnTo>
                <a:lnTo>
                  <a:pt x="57" y="305"/>
                </a:lnTo>
                <a:lnTo>
                  <a:pt x="53" y="305"/>
                </a:lnTo>
                <a:lnTo>
                  <a:pt x="48" y="303"/>
                </a:lnTo>
                <a:lnTo>
                  <a:pt x="45" y="300"/>
                </a:lnTo>
                <a:lnTo>
                  <a:pt x="41" y="298"/>
                </a:lnTo>
                <a:lnTo>
                  <a:pt x="38" y="295"/>
                </a:lnTo>
                <a:lnTo>
                  <a:pt x="35" y="291"/>
                </a:lnTo>
                <a:lnTo>
                  <a:pt x="33" y="290"/>
                </a:lnTo>
                <a:lnTo>
                  <a:pt x="31" y="288"/>
                </a:lnTo>
                <a:lnTo>
                  <a:pt x="28" y="284"/>
                </a:lnTo>
                <a:lnTo>
                  <a:pt x="23" y="284"/>
                </a:lnTo>
                <a:lnTo>
                  <a:pt x="17" y="284"/>
                </a:lnTo>
                <a:lnTo>
                  <a:pt x="12" y="286"/>
                </a:lnTo>
                <a:lnTo>
                  <a:pt x="10" y="290"/>
                </a:lnTo>
                <a:lnTo>
                  <a:pt x="9" y="290"/>
                </a:lnTo>
                <a:lnTo>
                  <a:pt x="2" y="286"/>
                </a:lnTo>
                <a:lnTo>
                  <a:pt x="2" y="284"/>
                </a:lnTo>
                <a:lnTo>
                  <a:pt x="2" y="283"/>
                </a:lnTo>
                <a:lnTo>
                  <a:pt x="0" y="283"/>
                </a:lnTo>
                <a:lnTo>
                  <a:pt x="0" y="281"/>
                </a:lnTo>
                <a:lnTo>
                  <a:pt x="0" y="279"/>
                </a:lnTo>
                <a:lnTo>
                  <a:pt x="0" y="278"/>
                </a:lnTo>
                <a:lnTo>
                  <a:pt x="0" y="276"/>
                </a:lnTo>
                <a:lnTo>
                  <a:pt x="0" y="274"/>
                </a:lnTo>
                <a:lnTo>
                  <a:pt x="2" y="274"/>
                </a:lnTo>
                <a:lnTo>
                  <a:pt x="2" y="272"/>
                </a:lnTo>
                <a:lnTo>
                  <a:pt x="2" y="271"/>
                </a:lnTo>
                <a:lnTo>
                  <a:pt x="4" y="271"/>
                </a:lnTo>
                <a:lnTo>
                  <a:pt x="4" y="269"/>
                </a:lnTo>
                <a:lnTo>
                  <a:pt x="2" y="269"/>
                </a:lnTo>
                <a:lnTo>
                  <a:pt x="2" y="267"/>
                </a:lnTo>
                <a:lnTo>
                  <a:pt x="2" y="266"/>
                </a:lnTo>
                <a:lnTo>
                  <a:pt x="2" y="264"/>
                </a:lnTo>
                <a:lnTo>
                  <a:pt x="4" y="264"/>
                </a:lnTo>
                <a:lnTo>
                  <a:pt x="4" y="262"/>
                </a:lnTo>
                <a:lnTo>
                  <a:pt x="2" y="262"/>
                </a:lnTo>
                <a:lnTo>
                  <a:pt x="4" y="262"/>
                </a:lnTo>
                <a:lnTo>
                  <a:pt x="4" y="260"/>
                </a:lnTo>
                <a:lnTo>
                  <a:pt x="4" y="259"/>
                </a:lnTo>
                <a:lnTo>
                  <a:pt x="5" y="259"/>
                </a:lnTo>
                <a:lnTo>
                  <a:pt x="5" y="257"/>
                </a:lnTo>
                <a:lnTo>
                  <a:pt x="5" y="255"/>
                </a:lnTo>
                <a:lnTo>
                  <a:pt x="4" y="255"/>
                </a:lnTo>
                <a:lnTo>
                  <a:pt x="4" y="253"/>
                </a:lnTo>
                <a:lnTo>
                  <a:pt x="4" y="252"/>
                </a:lnTo>
                <a:lnTo>
                  <a:pt x="5" y="252"/>
                </a:lnTo>
                <a:lnTo>
                  <a:pt x="4" y="250"/>
                </a:lnTo>
                <a:lnTo>
                  <a:pt x="5" y="250"/>
                </a:lnTo>
                <a:lnTo>
                  <a:pt x="7" y="250"/>
                </a:lnTo>
                <a:lnTo>
                  <a:pt x="7" y="252"/>
                </a:lnTo>
                <a:lnTo>
                  <a:pt x="9" y="252"/>
                </a:lnTo>
                <a:lnTo>
                  <a:pt x="9" y="250"/>
                </a:lnTo>
                <a:lnTo>
                  <a:pt x="9" y="248"/>
                </a:lnTo>
                <a:lnTo>
                  <a:pt x="9" y="247"/>
                </a:lnTo>
                <a:lnTo>
                  <a:pt x="10" y="247"/>
                </a:lnTo>
                <a:lnTo>
                  <a:pt x="10" y="245"/>
                </a:lnTo>
                <a:lnTo>
                  <a:pt x="12" y="245"/>
                </a:lnTo>
                <a:lnTo>
                  <a:pt x="12" y="243"/>
                </a:lnTo>
                <a:lnTo>
                  <a:pt x="12" y="241"/>
                </a:lnTo>
                <a:lnTo>
                  <a:pt x="12" y="240"/>
                </a:lnTo>
                <a:lnTo>
                  <a:pt x="14" y="240"/>
                </a:lnTo>
                <a:lnTo>
                  <a:pt x="16" y="240"/>
                </a:lnTo>
                <a:lnTo>
                  <a:pt x="16" y="238"/>
                </a:lnTo>
                <a:lnTo>
                  <a:pt x="17" y="238"/>
                </a:lnTo>
                <a:lnTo>
                  <a:pt x="17" y="236"/>
                </a:lnTo>
                <a:lnTo>
                  <a:pt x="17" y="238"/>
                </a:lnTo>
                <a:lnTo>
                  <a:pt x="19" y="236"/>
                </a:lnTo>
                <a:lnTo>
                  <a:pt x="19" y="238"/>
                </a:lnTo>
                <a:lnTo>
                  <a:pt x="19" y="240"/>
                </a:lnTo>
                <a:lnTo>
                  <a:pt x="21" y="240"/>
                </a:lnTo>
                <a:lnTo>
                  <a:pt x="23" y="240"/>
                </a:lnTo>
                <a:lnTo>
                  <a:pt x="23" y="238"/>
                </a:lnTo>
                <a:lnTo>
                  <a:pt x="24" y="238"/>
                </a:lnTo>
                <a:lnTo>
                  <a:pt x="26" y="238"/>
                </a:lnTo>
                <a:lnTo>
                  <a:pt x="26" y="240"/>
                </a:lnTo>
                <a:lnTo>
                  <a:pt x="28" y="238"/>
                </a:lnTo>
                <a:lnTo>
                  <a:pt x="28" y="240"/>
                </a:lnTo>
                <a:lnTo>
                  <a:pt x="28" y="238"/>
                </a:lnTo>
                <a:lnTo>
                  <a:pt x="29" y="238"/>
                </a:lnTo>
                <a:lnTo>
                  <a:pt x="29" y="236"/>
                </a:lnTo>
                <a:lnTo>
                  <a:pt x="31" y="236"/>
                </a:lnTo>
                <a:lnTo>
                  <a:pt x="33" y="236"/>
                </a:lnTo>
                <a:lnTo>
                  <a:pt x="35" y="236"/>
                </a:lnTo>
                <a:lnTo>
                  <a:pt x="35" y="235"/>
                </a:lnTo>
                <a:lnTo>
                  <a:pt x="36" y="235"/>
                </a:lnTo>
                <a:lnTo>
                  <a:pt x="38" y="235"/>
                </a:lnTo>
                <a:lnTo>
                  <a:pt x="38" y="233"/>
                </a:lnTo>
                <a:lnTo>
                  <a:pt x="40" y="233"/>
                </a:lnTo>
                <a:lnTo>
                  <a:pt x="41" y="233"/>
                </a:lnTo>
                <a:lnTo>
                  <a:pt x="41" y="231"/>
                </a:lnTo>
                <a:lnTo>
                  <a:pt x="41" y="229"/>
                </a:lnTo>
                <a:lnTo>
                  <a:pt x="43" y="229"/>
                </a:lnTo>
                <a:lnTo>
                  <a:pt x="43" y="228"/>
                </a:lnTo>
                <a:lnTo>
                  <a:pt x="45" y="226"/>
                </a:lnTo>
                <a:lnTo>
                  <a:pt x="43" y="226"/>
                </a:lnTo>
                <a:lnTo>
                  <a:pt x="45" y="226"/>
                </a:lnTo>
                <a:lnTo>
                  <a:pt x="45" y="224"/>
                </a:lnTo>
                <a:lnTo>
                  <a:pt x="47" y="224"/>
                </a:lnTo>
                <a:lnTo>
                  <a:pt x="48" y="224"/>
                </a:lnTo>
                <a:lnTo>
                  <a:pt x="48" y="226"/>
                </a:lnTo>
                <a:lnTo>
                  <a:pt x="50" y="226"/>
                </a:lnTo>
                <a:lnTo>
                  <a:pt x="52" y="228"/>
                </a:lnTo>
                <a:lnTo>
                  <a:pt x="52" y="226"/>
                </a:lnTo>
                <a:lnTo>
                  <a:pt x="52" y="224"/>
                </a:lnTo>
                <a:lnTo>
                  <a:pt x="52" y="222"/>
                </a:lnTo>
                <a:lnTo>
                  <a:pt x="52" y="221"/>
                </a:lnTo>
                <a:lnTo>
                  <a:pt x="52" y="219"/>
                </a:lnTo>
                <a:lnTo>
                  <a:pt x="53" y="219"/>
                </a:lnTo>
                <a:lnTo>
                  <a:pt x="53" y="217"/>
                </a:lnTo>
                <a:lnTo>
                  <a:pt x="53" y="219"/>
                </a:lnTo>
                <a:lnTo>
                  <a:pt x="53" y="217"/>
                </a:lnTo>
                <a:lnTo>
                  <a:pt x="55" y="217"/>
                </a:lnTo>
                <a:lnTo>
                  <a:pt x="53" y="217"/>
                </a:lnTo>
                <a:lnTo>
                  <a:pt x="53" y="216"/>
                </a:lnTo>
                <a:lnTo>
                  <a:pt x="55" y="216"/>
                </a:lnTo>
                <a:lnTo>
                  <a:pt x="57" y="216"/>
                </a:lnTo>
                <a:lnTo>
                  <a:pt x="57" y="214"/>
                </a:lnTo>
                <a:lnTo>
                  <a:pt x="59" y="214"/>
                </a:lnTo>
                <a:lnTo>
                  <a:pt x="60" y="214"/>
                </a:lnTo>
                <a:lnTo>
                  <a:pt x="60" y="212"/>
                </a:lnTo>
                <a:lnTo>
                  <a:pt x="62" y="212"/>
                </a:lnTo>
                <a:lnTo>
                  <a:pt x="62" y="210"/>
                </a:lnTo>
                <a:lnTo>
                  <a:pt x="64" y="210"/>
                </a:lnTo>
                <a:lnTo>
                  <a:pt x="64" y="209"/>
                </a:lnTo>
                <a:lnTo>
                  <a:pt x="66" y="209"/>
                </a:lnTo>
                <a:lnTo>
                  <a:pt x="66" y="207"/>
                </a:lnTo>
                <a:lnTo>
                  <a:pt x="67" y="207"/>
                </a:lnTo>
                <a:lnTo>
                  <a:pt x="67" y="205"/>
                </a:lnTo>
                <a:lnTo>
                  <a:pt x="69" y="205"/>
                </a:lnTo>
                <a:lnTo>
                  <a:pt x="69" y="204"/>
                </a:lnTo>
                <a:lnTo>
                  <a:pt x="69" y="205"/>
                </a:lnTo>
                <a:lnTo>
                  <a:pt x="71" y="205"/>
                </a:lnTo>
                <a:lnTo>
                  <a:pt x="71" y="204"/>
                </a:lnTo>
                <a:lnTo>
                  <a:pt x="71" y="205"/>
                </a:lnTo>
                <a:lnTo>
                  <a:pt x="72" y="205"/>
                </a:lnTo>
                <a:lnTo>
                  <a:pt x="72" y="207"/>
                </a:lnTo>
                <a:lnTo>
                  <a:pt x="74" y="207"/>
                </a:lnTo>
                <a:lnTo>
                  <a:pt x="74" y="209"/>
                </a:lnTo>
                <a:lnTo>
                  <a:pt x="76" y="209"/>
                </a:lnTo>
                <a:lnTo>
                  <a:pt x="78" y="209"/>
                </a:lnTo>
                <a:lnTo>
                  <a:pt x="79" y="209"/>
                </a:lnTo>
                <a:lnTo>
                  <a:pt x="81" y="209"/>
                </a:lnTo>
                <a:lnTo>
                  <a:pt x="83" y="209"/>
                </a:lnTo>
                <a:lnTo>
                  <a:pt x="84" y="209"/>
                </a:lnTo>
                <a:lnTo>
                  <a:pt x="86" y="209"/>
                </a:lnTo>
                <a:lnTo>
                  <a:pt x="86" y="207"/>
                </a:lnTo>
                <a:lnTo>
                  <a:pt x="88" y="207"/>
                </a:lnTo>
                <a:lnTo>
                  <a:pt x="88" y="205"/>
                </a:lnTo>
                <a:lnTo>
                  <a:pt x="90" y="205"/>
                </a:lnTo>
                <a:lnTo>
                  <a:pt x="91" y="205"/>
                </a:lnTo>
                <a:lnTo>
                  <a:pt x="93" y="205"/>
                </a:lnTo>
                <a:lnTo>
                  <a:pt x="93" y="204"/>
                </a:lnTo>
                <a:lnTo>
                  <a:pt x="95" y="204"/>
                </a:lnTo>
                <a:lnTo>
                  <a:pt x="97" y="202"/>
                </a:lnTo>
                <a:lnTo>
                  <a:pt x="97" y="200"/>
                </a:lnTo>
                <a:lnTo>
                  <a:pt x="97" y="202"/>
                </a:lnTo>
                <a:lnTo>
                  <a:pt x="98" y="202"/>
                </a:lnTo>
                <a:lnTo>
                  <a:pt x="100" y="202"/>
                </a:lnTo>
                <a:lnTo>
                  <a:pt x="100" y="204"/>
                </a:lnTo>
                <a:lnTo>
                  <a:pt x="102" y="204"/>
                </a:lnTo>
                <a:lnTo>
                  <a:pt x="103" y="204"/>
                </a:lnTo>
                <a:lnTo>
                  <a:pt x="105" y="204"/>
                </a:lnTo>
                <a:lnTo>
                  <a:pt x="107" y="204"/>
                </a:lnTo>
                <a:lnTo>
                  <a:pt x="107" y="202"/>
                </a:lnTo>
                <a:lnTo>
                  <a:pt x="109" y="202"/>
                </a:lnTo>
                <a:lnTo>
                  <a:pt x="110" y="202"/>
                </a:lnTo>
                <a:lnTo>
                  <a:pt x="112" y="202"/>
                </a:lnTo>
                <a:lnTo>
                  <a:pt x="112" y="200"/>
                </a:lnTo>
                <a:lnTo>
                  <a:pt x="114" y="200"/>
                </a:lnTo>
                <a:lnTo>
                  <a:pt x="114" y="198"/>
                </a:lnTo>
                <a:lnTo>
                  <a:pt x="114" y="200"/>
                </a:lnTo>
                <a:lnTo>
                  <a:pt x="115" y="200"/>
                </a:lnTo>
                <a:lnTo>
                  <a:pt x="115" y="198"/>
                </a:lnTo>
                <a:lnTo>
                  <a:pt x="115" y="197"/>
                </a:lnTo>
                <a:lnTo>
                  <a:pt x="115" y="195"/>
                </a:lnTo>
                <a:lnTo>
                  <a:pt x="117" y="195"/>
                </a:lnTo>
                <a:lnTo>
                  <a:pt x="119" y="195"/>
                </a:lnTo>
                <a:lnTo>
                  <a:pt x="119" y="193"/>
                </a:lnTo>
                <a:lnTo>
                  <a:pt x="119" y="191"/>
                </a:lnTo>
                <a:lnTo>
                  <a:pt x="117" y="191"/>
                </a:lnTo>
                <a:lnTo>
                  <a:pt x="119" y="191"/>
                </a:lnTo>
                <a:lnTo>
                  <a:pt x="117" y="191"/>
                </a:lnTo>
                <a:lnTo>
                  <a:pt x="117" y="190"/>
                </a:lnTo>
                <a:lnTo>
                  <a:pt x="117" y="188"/>
                </a:lnTo>
                <a:lnTo>
                  <a:pt x="117" y="186"/>
                </a:lnTo>
                <a:lnTo>
                  <a:pt x="117" y="185"/>
                </a:lnTo>
                <a:lnTo>
                  <a:pt x="117" y="183"/>
                </a:lnTo>
                <a:lnTo>
                  <a:pt x="117" y="181"/>
                </a:lnTo>
                <a:lnTo>
                  <a:pt x="119" y="181"/>
                </a:lnTo>
                <a:lnTo>
                  <a:pt x="119" y="179"/>
                </a:lnTo>
                <a:lnTo>
                  <a:pt x="117" y="179"/>
                </a:lnTo>
                <a:lnTo>
                  <a:pt x="117" y="178"/>
                </a:lnTo>
                <a:lnTo>
                  <a:pt x="117" y="176"/>
                </a:lnTo>
                <a:lnTo>
                  <a:pt x="117" y="174"/>
                </a:lnTo>
                <a:lnTo>
                  <a:pt x="117" y="173"/>
                </a:lnTo>
                <a:lnTo>
                  <a:pt x="117" y="171"/>
                </a:lnTo>
                <a:lnTo>
                  <a:pt x="117" y="169"/>
                </a:lnTo>
                <a:lnTo>
                  <a:pt x="117" y="167"/>
                </a:lnTo>
                <a:lnTo>
                  <a:pt x="119" y="167"/>
                </a:lnTo>
                <a:lnTo>
                  <a:pt x="121" y="167"/>
                </a:lnTo>
                <a:lnTo>
                  <a:pt x="121" y="166"/>
                </a:lnTo>
                <a:lnTo>
                  <a:pt x="121" y="164"/>
                </a:lnTo>
                <a:lnTo>
                  <a:pt x="122" y="164"/>
                </a:lnTo>
                <a:lnTo>
                  <a:pt x="122" y="162"/>
                </a:lnTo>
                <a:lnTo>
                  <a:pt x="121" y="162"/>
                </a:lnTo>
                <a:lnTo>
                  <a:pt x="121" y="161"/>
                </a:lnTo>
                <a:lnTo>
                  <a:pt x="119" y="161"/>
                </a:lnTo>
                <a:lnTo>
                  <a:pt x="119" y="159"/>
                </a:lnTo>
                <a:lnTo>
                  <a:pt x="121" y="159"/>
                </a:lnTo>
                <a:lnTo>
                  <a:pt x="121" y="157"/>
                </a:lnTo>
                <a:lnTo>
                  <a:pt x="119" y="157"/>
                </a:lnTo>
                <a:lnTo>
                  <a:pt x="121" y="157"/>
                </a:lnTo>
                <a:lnTo>
                  <a:pt x="122" y="155"/>
                </a:lnTo>
                <a:lnTo>
                  <a:pt x="122" y="157"/>
                </a:lnTo>
                <a:lnTo>
                  <a:pt x="124" y="157"/>
                </a:lnTo>
                <a:lnTo>
                  <a:pt x="126" y="157"/>
                </a:lnTo>
                <a:lnTo>
                  <a:pt x="128" y="157"/>
                </a:lnTo>
                <a:lnTo>
                  <a:pt x="129" y="157"/>
                </a:lnTo>
                <a:lnTo>
                  <a:pt x="129" y="155"/>
                </a:lnTo>
                <a:lnTo>
                  <a:pt x="131" y="155"/>
                </a:lnTo>
                <a:lnTo>
                  <a:pt x="133" y="155"/>
                </a:lnTo>
                <a:lnTo>
                  <a:pt x="133" y="154"/>
                </a:lnTo>
                <a:lnTo>
                  <a:pt x="134" y="154"/>
                </a:lnTo>
                <a:lnTo>
                  <a:pt x="134" y="152"/>
                </a:lnTo>
                <a:lnTo>
                  <a:pt x="136" y="152"/>
                </a:lnTo>
                <a:lnTo>
                  <a:pt x="138" y="152"/>
                </a:lnTo>
                <a:lnTo>
                  <a:pt x="138" y="150"/>
                </a:lnTo>
                <a:lnTo>
                  <a:pt x="138" y="152"/>
                </a:lnTo>
                <a:lnTo>
                  <a:pt x="140" y="152"/>
                </a:lnTo>
                <a:lnTo>
                  <a:pt x="141" y="152"/>
                </a:lnTo>
                <a:lnTo>
                  <a:pt x="141" y="154"/>
                </a:lnTo>
                <a:lnTo>
                  <a:pt x="143" y="154"/>
                </a:lnTo>
                <a:lnTo>
                  <a:pt x="143" y="155"/>
                </a:lnTo>
                <a:lnTo>
                  <a:pt x="143" y="157"/>
                </a:lnTo>
                <a:lnTo>
                  <a:pt x="143" y="155"/>
                </a:lnTo>
                <a:lnTo>
                  <a:pt x="145" y="155"/>
                </a:lnTo>
                <a:lnTo>
                  <a:pt x="146" y="155"/>
                </a:lnTo>
                <a:lnTo>
                  <a:pt x="146" y="154"/>
                </a:lnTo>
                <a:lnTo>
                  <a:pt x="148" y="154"/>
                </a:lnTo>
                <a:lnTo>
                  <a:pt x="148" y="152"/>
                </a:lnTo>
                <a:lnTo>
                  <a:pt x="150" y="152"/>
                </a:lnTo>
                <a:lnTo>
                  <a:pt x="152" y="152"/>
                </a:lnTo>
                <a:lnTo>
                  <a:pt x="153" y="152"/>
                </a:lnTo>
                <a:lnTo>
                  <a:pt x="155" y="152"/>
                </a:lnTo>
                <a:lnTo>
                  <a:pt x="155" y="150"/>
                </a:lnTo>
                <a:lnTo>
                  <a:pt x="157" y="150"/>
                </a:lnTo>
                <a:lnTo>
                  <a:pt x="157" y="148"/>
                </a:lnTo>
                <a:lnTo>
                  <a:pt x="158" y="148"/>
                </a:lnTo>
                <a:lnTo>
                  <a:pt x="160" y="148"/>
                </a:lnTo>
                <a:lnTo>
                  <a:pt x="160" y="147"/>
                </a:lnTo>
                <a:lnTo>
                  <a:pt x="162" y="147"/>
                </a:lnTo>
                <a:lnTo>
                  <a:pt x="164" y="147"/>
                </a:lnTo>
                <a:lnTo>
                  <a:pt x="164" y="145"/>
                </a:lnTo>
                <a:lnTo>
                  <a:pt x="162" y="145"/>
                </a:lnTo>
                <a:lnTo>
                  <a:pt x="162" y="143"/>
                </a:lnTo>
                <a:lnTo>
                  <a:pt x="164" y="143"/>
                </a:lnTo>
                <a:lnTo>
                  <a:pt x="164" y="142"/>
                </a:lnTo>
                <a:lnTo>
                  <a:pt x="164" y="140"/>
                </a:lnTo>
                <a:lnTo>
                  <a:pt x="164" y="138"/>
                </a:lnTo>
                <a:lnTo>
                  <a:pt x="165" y="138"/>
                </a:lnTo>
                <a:lnTo>
                  <a:pt x="165" y="136"/>
                </a:lnTo>
                <a:lnTo>
                  <a:pt x="167" y="136"/>
                </a:lnTo>
                <a:lnTo>
                  <a:pt x="167" y="135"/>
                </a:lnTo>
                <a:lnTo>
                  <a:pt x="169" y="135"/>
                </a:lnTo>
                <a:lnTo>
                  <a:pt x="169" y="133"/>
                </a:lnTo>
                <a:lnTo>
                  <a:pt x="167" y="133"/>
                </a:lnTo>
                <a:lnTo>
                  <a:pt x="169" y="133"/>
                </a:lnTo>
                <a:lnTo>
                  <a:pt x="169" y="131"/>
                </a:lnTo>
                <a:lnTo>
                  <a:pt x="169" y="130"/>
                </a:lnTo>
                <a:lnTo>
                  <a:pt x="169" y="128"/>
                </a:lnTo>
                <a:lnTo>
                  <a:pt x="169" y="126"/>
                </a:lnTo>
                <a:lnTo>
                  <a:pt x="169" y="124"/>
                </a:lnTo>
                <a:lnTo>
                  <a:pt x="171" y="124"/>
                </a:lnTo>
                <a:lnTo>
                  <a:pt x="172" y="124"/>
                </a:lnTo>
                <a:lnTo>
                  <a:pt x="174" y="124"/>
                </a:lnTo>
                <a:lnTo>
                  <a:pt x="174" y="126"/>
                </a:lnTo>
                <a:lnTo>
                  <a:pt x="176" y="126"/>
                </a:lnTo>
                <a:lnTo>
                  <a:pt x="177" y="126"/>
                </a:lnTo>
                <a:lnTo>
                  <a:pt x="179" y="126"/>
                </a:lnTo>
                <a:lnTo>
                  <a:pt x="181" y="126"/>
                </a:lnTo>
                <a:lnTo>
                  <a:pt x="181" y="124"/>
                </a:lnTo>
                <a:lnTo>
                  <a:pt x="181" y="123"/>
                </a:lnTo>
                <a:lnTo>
                  <a:pt x="183" y="123"/>
                </a:lnTo>
                <a:lnTo>
                  <a:pt x="183" y="121"/>
                </a:lnTo>
                <a:lnTo>
                  <a:pt x="183" y="119"/>
                </a:lnTo>
                <a:lnTo>
                  <a:pt x="183" y="117"/>
                </a:lnTo>
                <a:lnTo>
                  <a:pt x="184" y="117"/>
                </a:lnTo>
                <a:lnTo>
                  <a:pt x="183" y="117"/>
                </a:lnTo>
                <a:lnTo>
                  <a:pt x="183" y="116"/>
                </a:lnTo>
                <a:lnTo>
                  <a:pt x="183" y="114"/>
                </a:lnTo>
                <a:lnTo>
                  <a:pt x="184" y="114"/>
                </a:lnTo>
                <a:lnTo>
                  <a:pt x="184" y="112"/>
                </a:lnTo>
                <a:lnTo>
                  <a:pt x="186" y="112"/>
                </a:lnTo>
                <a:lnTo>
                  <a:pt x="186" y="111"/>
                </a:lnTo>
                <a:lnTo>
                  <a:pt x="184" y="111"/>
                </a:lnTo>
                <a:lnTo>
                  <a:pt x="184" y="109"/>
                </a:lnTo>
                <a:lnTo>
                  <a:pt x="186" y="109"/>
                </a:lnTo>
                <a:lnTo>
                  <a:pt x="186" y="107"/>
                </a:lnTo>
                <a:lnTo>
                  <a:pt x="186" y="105"/>
                </a:lnTo>
                <a:lnTo>
                  <a:pt x="186" y="104"/>
                </a:lnTo>
                <a:lnTo>
                  <a:pt x="186" y="102"/>
                </a:lnTo>
                <a:lnTo>
                  <a:pt x="188" y="102"/>
                </a:lnTo>
                <a:lnTo>
                  <a:pt x="189" y="102"/>
                </a:lnTo>
                <a:lnTo>
                  <a:pt x="191" y="102"/>
                </a:lnTo>
                <a:lnTo>
                  <a:pt x="191" y="100"/>
                </a:lnTo>
                <a:lnTo>
                  <a:pt x="193" y="100"/>
                </a:lnTo>
                <a:lnTo>
                  <a:pt x="193" y="99"/>
                </a:lnTo>
                <a:lnTo>
                  <a:pt x="193" y="97"/>
                </a:lnTo>
                <a:lnTo>
                  <a:pt x="195" y="97"/>
                </a:lnTo>
                <a:lnTo>
                  <a:pt x="195" y="95"/>
                </a:lnTo>
                <a:lnTo>
                  <a:pt x="196" y="95"/>
                </a:lnTo>
                <a:lnTo>
                  <a:pt x="196" y="93"/>
                </a:lnTo>
                <a:lnTo>
                  <a:pt x="198" y="93"/>
                </a:lnTo>
                <a:lnTo>
                  <a:pt x="200" y="93"/>
                </a:lnTo>
                <a:lnTo>
                  <a:pt x="202" y="93"/>
                </a:lnTo>
                <a:lnTo>
                  <a:pt x="202" y="92"/>
                </a:lnTo>
                <a:lnTo>
                  <a:pt x="203" y="90"/>
                </a:lnTo>
                <a:lnTo>
                  <a:pt x="202" y="90"/>
                </a:lnTo>
                <a:lnTo>
                  <a:pt x="202" y="88"/>
                </a:lnTo>
                <a:lnTo>
                  <a:pt x="202" y="86"/>
                </a:lnTo>
                <a:lnTo>
                  <a:pt x="203" y="86"/>
                </a:lnTo>
                <a:lnTo>
                  <a:pt x="202" y="85"/>
                </a:lnTo>
                <a:lnTo>
                  <a:pt x="203" y="85"/>
                </a:lnTo>
                <a:lnTo>
                  <a:pt x="203" y="83"/>
                </a:lnTo>
                <a:lnTo>
                  <a:pt x="203" y="81"/>
                </a:lnTo>
                <a:lnTo>
                  <a:pt x="203" y="80"/>
                </a:lnTo>
                <a:lnTo>
                  <a:pt x="205" y="80"/>
                </a:lnTo>
                <a:lnTo>
                  <a:pt x="205" y="78"/>
                </a:lnTo>
                <a:lnTo>
                  <a:pt x="207" y="78"/>
                </a:lnTo>
                <a:lnTo>
                  <a:pt x="207" y="76"/>
                </a:lnTo>
                <a:lnTo>
                  <a:pt x="207" y="74"/>
                </a:lnTo>
                <a:lnTo>
                  <a:pt x="208" y="74"/>
                </a:lnTo>
                <a:lnTo>
                  <a:pt x="210" y="74"/>
                </a:lnTo>
                <a:lnTo>
                  <a:pt x="212" y="74"/>
                </a:lnTo>
                <a:lnTo>
                  <a:pt x="214" y="74"/>
                </a:lnTo>
                <a:lnTo>
                  <a:pt x="215" y="74"/>
                </a:lnTo>
                <a:lnTo>
                  <a:pt x="217" y="74"/>
                </a:lnTo>
                <a:lnTo>
                  <a:pt x="217" y="73"/>
                </a:lnTo>
                <a:lnTo>
                  <a:pt x="219" y="73"/>
                </a:lnTo>
                <a:lnTo>
                  <a:pt x="219" y="71"/>
                </a:lnTo>
                <a:lnTo>
                  <a:pt x="219" y="69"/>
                </a:lnTo>
                <a:lnTo>
                  <a:pt x="219" y="68"/>
                </a:lnTo>
                <a:lnTo>
                  <a:pt x="220" y="68"/>
                </a:lnTo>
                <a:lnTo>
                  <a:pt x="220" y="66"/>
                </a:lnTo>
                <a:lnTo>
                  <a:pt x="220" y="64"/>
                </a:lnTo>
                <a:lnTo>
                  <a:pt x="220" y="62"/>
                </a:lnTo>
                <a:lnTo>
                  <a:pt x="222" y="62"/>
                </a:lnTo>
                <a:lnTo>
                  <a:pt x="222" y="61"/>
                </a:lnTo>
                <a:lnTo>
                  <a:pt x="222" y="59"/>
                </a:lnTo>
                <a:lnTo>
                  <a:pt x="224" y="59"/>
                </a:lnTo>
                <a:lnTo>
                  <a:pt x="224" y="57"/>
                </a:lnTo>
                <a:lnTo>
                  <a:pt x="224" y="55"/>
                </a:lnTo>
                <a:lnTo>
                  <a:pt x="226" y="55"/>
                </a:lnTo>
                <a:lnTo>
                  <a:pt x="226" y="54"/>
                </a:lnTo>
                <a:lnTo>
                  <a:pt x="226" y="52"/>
                </a:lnTo>
                <a:lnTo>
                  <a:pt x="227" y="52"/>
                </a:lnTo>
                <a:lnTo>
                  <a:pt x="227" y="50"/>
                </a:lnTo>
                <a:lnTo>
                  <a:pt x="229" y="50"/>
                </a:lnTo>
                <a:lnTo>
                  <a:pt x="229" y="49"/>
                </a:lnTo>
                <a:lnTo>
                  <a:pt x="231" y="49"/>
                </a:lnTo>
                <a:lnTo>
                  <a:pt x="231" y="47"/>
                </a:lnTo>
                <a:lnTo>
                  <a:pt x="231" y="45"/>
                </a:lnTo>
                <a:lnTo>
                  <a:pt x="232" y="45"/>
                </a:lnTo>
                <a:lnTo>
                  <a:pt x="232" y="43"/>
                </a:lnTo>
                <a:lnTo>
                  <a:pt x="232" y="42"/>
                </a:lnTo>
                <a:lnTo>
                  <a:pt x="232" y="40"/>
                </a:lnTo>
                <a:lnTo>
                  <a:pt x="234" y="40"/>
                </a:lnTo>
                <a:lnTo>
                  <a:pt x="234" y="38"/>
                </a:lnTo>
                <a:lnTo>
                  <a:pt x="234" y="37"/>
                </a:lnTo>
                <a:lnTo>
                  <a:pt x="234" y="35"/>
                </a:lnTo>
                <a:lnTo>
                  <a:pt x="236" y="35"/>
                </a:lnTo>
                <a:lnTo>
                  <a:pt x="234" y="35"/>
                </a:lnTo>
                <a:lnTo>
                  <a:pt x="234" y="33"/>
                </a:lnTo>
                <a:lnTo>
                  <a:pt x="234" y="35"/>
                </a:lnTo>
                <a:lnTo>
                  <a:pt x="232" y="37"/>
                </a:lnTo>
                <a:lnTo>
                  <a:pt x="232" y="35"/>
                </a:lnTo>
                <a:lnTo>
                  <a:pt x="232" y="33"/>
                </a:lnTo>
                <a:lnTo>
                  <a:pt x="234" y="31"/>
                </a:lnTo>
                <a:lnTo>
                  <a:pt x="234" y="30"/>
                </a:lnTo>
                <a:lnTo>
                  <a:pt x="236" y="30"/>
                </a:lnTo>
                <a:lnTo>
                  <a:pt x="236" y="31"/>
                </a:lnTo>
                <a:lnTo>
                  <a:pt x="238" y="31"/>
                </a:lnTo>
                <a:lnTo>
                  <a:pt x="239" y="31"/>
                </a:lnTo>
                <a:lnTo>
                  <a:pt x="241" y="31"/>
                </a:lnTo>
                <a:lnTo>
                  <a:pt x="241" y="33"/>
                </a:lnTo>
                <a:lnTo>
                  <a:pt x="243" y="33"/>
                </a:lnTo>
                <a:lnTo>
                  <a:pt x="243" y="31"/>
                </a:lnTo>
                <a:lnTo>
                  <a:pt x="245" y="31"/>
                </a:lnTo>
                <a:lnTo>
                  <a:pt x="243" y="31"/>
                </a:lnTo>
                <a:lnTo>
                  <a:pt x="243" y="30"/>
                </a:lnTo>
                <a:lnTo>
                  <a:pt x="243" y="28"/>
                </a:lnTo>
                <a:lnTo>
                  <a:pt x="243" y="26"/>
                </a:lnTo>
                <a:lnTo>
                  <a:pt x="245" y="26"/>
                </a:lnTo>
                <a:lnTo>
                  <a:pt x="246" y="26"/>
                </a:lnTo>
                <a:lnTo>
                  <a:pt x="246" y="25"/>
                </a:lnTo>
                <a:lnTo>
                  <a:pt x="248" y="25"/>
                </a:lnTo>
                <a:lnTo>
                  <a:pt x="248" y="23"/>
                </a:lnTo>
                <a:lnTo>
                  <a:pt x="250" y="21"/>
                </a:lnTo>
                <a:lnTo>
                  <a:pt x="250" y="19"/>
                </a:lnTo>
                <a:lnTo>
                  <a:pt x="250" y="18"/>
                </a:lnTo>
                <a:lnTo>
                  <a:pt x="251" y="18"/>
                </a:lnTo>
                <a:lnTo>
                  <a:pt x="253" y="18"/>
                </a:lnTo>
                <a:lnTo>
                  <a:pt x="255" y="18"/>
                </a:lnTo>
                <a:lnTo>
                  <a:pt x="255" y="16"/>
                </a:lnTo>
                <a:lnTo>
                  <a:pt x="257" y="16"/>
                </a:lnTo>
                <a:lnTo>
                  <a:pt x="258" y="16"/>
                </a:lnTo>
                <a:lnTo>
                  <a:pt x="260" y="18"/>
                </a:lnTo>
                <a:lnTo>
                  <a:pt x="260" y="16"/>
                </a:lnTo>
                <a:lnTo>
                  <a:pt x="262" y="16"/>
                </a:lnTo>
                <a:lnTo>
                  <a:pt x="262" y="14"/>
                </a:lnTo>
                <a:lnTo>
                  <a:pt x="262" y="12"/>
                </a:lnTo>
                <a:lnTo>
                  <a:pt x="263" y="12"/>
                </a:lnTo>
                <a:lnTo>
                  <a:pt x="263" y="11"/>
                </a:lnTo>
                <a:lnTo>
                  <a:pt x="265" y="11"/>
                </a:lnTo>
                <a:lnTo>
                  <a:pt x="265" y="9"/>
                </a:lnTo>
                <a:lnTo>
                  <a:pt x="267" y="9"/>
                </a:lnTo>
                <a:lnTo>
                  <a:pt x="267" y="7"/>
                </a:lnTo>
                <a:lnTo>
                  <a:pt x="267" y="6"/>
                </a:lnTo>
                <a:lnTo>
                  <a:pt x="267" y="4"/>
                </a:lnTo>
                <a:lnTo>
                  <a:pt x="269" y="4"/>
                </a:lnTo>
                <a:lnTo>
                  <a:pt x="269" y="2"/>
                </a:lnTo>
                <a:lnTo>
                  <a:pt x="269" y="0"/>
                </a:lnTo>
                <a:lnTo>
                  <a:pt x="270" y="0"/>
                </a:lnTo>
                <a:lnTo>
                  <a:pt x="270" y="2"/>
                </a:lnTo>
                <a:lnTo>
                  <a:pt x="272" y="2"/>
                </a:lnTo>
                <a:lnTo>
                  <a:pt x="274" y="2"/>
                </a:lnTo>
                <a:lnTo>
                  <a:pt x="274" y="4"/>
                </a:lnTo>
                <a:lnTo>
                  <a:pt x="276" y="4"/>
                </a:lnTo>
                <a:lnTo>
                  <a:pt x="276" y="6"/>
                </a:lnTo>
                <a:lnTo>
                  <a:pt x="277" y="6"/>
                </a:lnTo>
                <a:lnTo>
                  <a:pt x="277" y="7"/>
                </a:lnTo>
                <a:lnTo>
                  <a:pt x="279" y="7"/>
                </a:lnTo>
                <a:lnTo>
                  <a:pt x="281" y="7"/>
                </a:lnTo>
                <a:lnTo>
                  <a:pt x="281" y="9"/>
                </a:lnTo>
                <a:lnTo>
                  <a:pt x="282" y="9"/>
                </a:lnTo>
                <a:lnTo>
                  <a:pt x="282" y="11"/>
                </a:lnTo>
                <a:lnTo>
                  <a:pt x="284" y="11"/>
                </a:lnTo>
                <a:lnTo>
                  <a:pt x="286" y="12"/>
                </a:lnTo>
                <a:lnTo>
                  <a:pt x="286" y="14"/>
                </a:lnTo>
                <a:lnTo>
                  <a:pt x="284" y="14"/>
                </a:lnTo>
                <a:lnTo>
                  <a:pt x="284" y="16"/>
                </a:lnTo>
                <a:close/>
              </a:path>
            </a:pathLst>
          </a:custGeom>
          <a:solidFill>
            <a:schemeClr val="tx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1"/>
          <p:cNvSpPr>
            <a:spLocks/>
          </p:cNvSpPr>
          <p:nvPr/>
        </p:nvSpPr>
        <p:spPr bwMode="auto">
          <a:xfrm>
            <a:off x="5195042" y="3379158"/>
            <a:ext cx="768860" cy="558654"/>
          </a:xfrm>
          <a:custGeom>
            <a:avLst/>
            <a:gdLst>
              <a:gd name="T0" fmla="*/ 136 w 406"/>
              <a:gd name="T1" fmla="*/ 17 h 295"/>
              <a:gd name="T2" fmla="*/ 137 w 406"/>
              <a:gd name="T3" fmla="*/ 38 h 295"/>
              <a:gd name="T4" fmla="*/ 143 w 406"/>
              <a:gd name="T5" fmla="*/ 55 h 295"/>
              <a:gd name="T6" fmla="*/ 153 w 406"/>
              <a:gd name="T7" fmla="*/ 74 h 295"/>
              <a:gd name="T8" fmla="*/ 167 w 406"/>
              <a:gd name="T9" fmla="*/ 93 h 295"/>
              <a:gd name="T10" fmla="*/ 174 w 406"/>
              <a:gd name="T11" fmla="*/ 112 h 295"/>
              <a:gd name="T12" fmla="*/ 189 w 406"/>
              <a:gd name="T13" fmla="*/ 129 h 295"/>
              <a:gd name="T14" fmla="*/ 203 w 406"/>
              <a:gd name="T15" fmla="*/ 138 h 295"/>
              <a:gd name="T16" fmla="*/ 227 w 406"/>
              <a:gd name="T17" fmla="*/ 133 h 295"/>
              <a:gd name="T18" fmla="*/ 242 w 406"/>
              <a:gd name="T19" fmla="*/ 140 h 295"/>
              <a:gd name="T20" fmla="*/ 260 w 406"/>
              <a:gd name="T21" fmla="*/ 141 h 295"/>
              <a:gd name="T22" fmla="*/ 282 w 406"/>
              <a:gd name="T23" fmla="*/ 140 h 295"/>
              <a:gd name="T24" fmla="*/ 289 w 406"/>
              <a:gd name="T25" fmla="*/ 150 h 295"/>
              <a:gd name="T26" fmla="*/ 311 w 406"/>
              <a:gd name="T27" fmla="*/ 150 h 295"/>
              <a:gd name="T28" fmla="*/ 322 w 406"/>
              <a:gd name="T29" fmla="*/ 157 h 295"/>
              <a:gd name="T30" fmla="*/ 325 w 406"/>
              <a:gd name="T31" fmla="*/ 186 h 295"/>
              <a:gd name="T32" fmla="*/ 329 w 406"/>
              <a:gd name="T33" fmla="*/ 205 h 295"/>
              <a:gd name="T34" fmla="*/ 344 w 406"/>
              <a:gd name="T35" fmla="*/ 222 h 295"/>
              <a:gd name="T36" fmla="*/ 366 w 406"/>
              <a:gd name="T37" fmla="*/ 229 h 295"/>
              <a:gd name="T38" fmla="*/ 385 w 406"/>
              <a:gd name="T39" fmla="*/ 222 h 295"/>
              <a:gd name="T40" fmla="*/ 394 w 406"/>
              <a:gd name="T41" fmla="*/ 233 h 295"/>
              <a:gd name="T42" fmla="*/ 403 w 406"/>
              <a:gd name="T43" fmla="*/ 250 h 295"/>
              <a:gd name="T44" fmla="*/ 392 w 406"/>
              <a:gd name="T45" fmla="*/ 265 h 295"/>
              <a:gd name="T46" fmla="*/ 372 w 406"/>
              <a:gd name="T47" fmla="*/ 277 h 295"/>
              <a:gd name="T48" fmla="*/ 353 w 406"/>
              <a:gd name="T49" fmla="*/ 274 h 295"/>
              <a:gd name="T50" fmla="*/ 334 w 406"/>
              <a:gd name="T51" fmla="*/ 282 h 295"/>
              <a:gd name="T52" fmla="*/ 318 w 406"/>
              <a:gd name="T53" fmla="*/ 286 h 295"/>
              <a:gd name="T54" fmla="*/ 306 w 406"/>
              <a:gd name="T55" fmla="*/ 289 h 295"/>
              <a:gd name="T56" fmla="*/ 285 w 406"/>
              <a:gd name="T57" fmla="*/ 293 h 295"/>
              <a:gd name="T58" fmla="*/ 273 w 406"/>
              <a:gd name="T59" fmla="*/ 276 h 295"/>
              <a:gd name="T60" fmla="*/ 258 w 406"/>
              <a:gd name="T61" fmla="*/ 269 h 295"/>
              <a:gd name="T62" fmla="*/ 244 w 406"/>
              <a:gd name="T63" fmla="*/ 264 h 295"/>
              <a:gd name="T64" fmla="*/ 229 w 406"/>
              <a:gd name="T65" fmla="*/ 260 h 295"/>
              <a:gd name="T66" fmla="*/ 205 w 406"/>
              <a:gd name="T67" fmla="*/ 258 h 295"/>
              <a:gd name="T68" fmla="*/ 182 w 406"/>
              <a:gd name="T69" fmla="*/ 262 h 295"/>
              <a:gd name="T70" fmla="*/ 162 w 406"/>
              <a:gd name="T71" fmla="*/ 255 h 295"/>
              <a:gd name="T72" fmla="*/ 158 w 406"/>
              <a:gd name="T73" fmla="*/ 233 h 295"/>
              <a:gd name="T74" fmla="*/ 162 w 406"/>
              <a:gd name="T75" fmla="*/ 214 h 295"/>
              <a:gd name="T76" fmla="*/ 136 w 406"/>
              <a:gd name="T77" fmla="*/ 220 h 295"/>
              <a:gd name="T78" fmla="*/ 108 w 406"/>
              <a:gd name="T79" fmla="*/ 227 h 295"/>
              <a:gd name="T80" fmla="*/ 82 w 406"/>
              <a:gd name="T81" fmla="*/ 234 h 295"/>
              <a:gd name="T82" fmla="*/ 67 w 406"/>
              <a:gd name="T83" fmla="*/ 234 h 295"/>
              <a:gd name="T84" fmla="*/ 48 w 406"/>
              <a:gd name="T85" fmla="*/ 239 h 295"/>
              <a:gd name="T86" fmla="*/ 31 w 406"/>
              <a:gd name="T87" fmla="*/ 222 h 295"/>
              <a:gd name="T88" fmla="*/ 26 w 406"/>
              <a:gd name="T89" fmla="*/ 210 h 295"/>
              <a:gd name="T90" fmla="*/ 20 w 406"/>
              <a:gd name="T91" fmla="*/ 191 h 295"/>
              <a:gd name="T92" fmla="*/ 14 w 406"/>
              <a:gd name="T93" fmla="*/ 165 h 295"/>
              <a:gd name="T94" fmla="*/ 20 w 406"/>
              <a:gd name="T95" fmla="*/ 143 h 295"/>
              <a:gd name="T96" fmla="*/ 2 w 406"/>
              <a:gd name="T97" fmla="*/ 131 h 295"/>
              <a:gd name="T98" fmla="*/ 12 w 406"/>
              <a:gd name="T99" fmla="*/ 114 h 295"/>
              <a:gd name="T100" fmla="*/ 19 w 406"/>
              <a:gd name="T101" fmla="*/ 98 h 295"/>
              <a:gd name="T102" fmla="*/ 22 w 406"/>
              <a:gd name="T103" fmla="*/ 78 h 295"/>
              <a:gd name="T104" fmla="*/ 19 w 406"/>
              <a:gd name="T105" fmla="*/ 62 h 295"/>
              <a:gd name="T106" fmla="*/ 31 w 406"/>
              <a:gd name="T107" fmla="*/ 57 h 295"/>
              <a:gd name="T108" fmla="*/ 51 w 406"/>
              <a:gd name="T109" fmla="*/ 59 h 295"/>
              <a:gd name="T110" fmla="*/ 60 w 406"/>
              <a:gd name="T111" fmla="*/ 52 h 295"/>
              <a:gd name="T112" fmla="*/ 69 w 406"/>
              <a:gd name="T113" fmla="*/ 41 h 295"/>
              <a:gd name="T114" fmla="*/ 82 w 406"/>
              <a:gd name="T115" fmla="*/ 28 h 295"/>
              <a:gd name="T116" fmla="*/ 94 w 406"/>
              <a:gd name="T117" fmla="*/ 16 h 295"/>
              <a:gd name="T118" fmla="*/ 113 w 406"/>
              <a:gd name="T119" fmla="*/ 7 h 295"/>
              <a:gd name="T120" fmla="*/ 132 w 406"/>
              <a:gd name="T121" fmla="*/ 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6" h="295">
                <a:moveTo>
                  <a:pt x="134" y="0"/>
                </a:moveTo>
                <a:lnTo>
                  <a:pt x="136" y="0"/>
                </a:lnTo>
                <a:lnTo>
                  <a:pt x="137" y="2"/>
                </a:lnTo>
                <a:lnTo>
                  <a:pt x="139" y="2"/>
                </a:lnTo>
                <a:lnTo>
                  <a:pt x="139" y="4"/>
                </a:lnTo>
                <a:lnTo>
                  <a:pt x="137" y="4"/>
                </a:lnTo>
                <a:lnTo>
                  <a:pt x="139" y="4"/>
                </a:lnTo>
                <a:lnTo>
                  <a:pt x="139" y="5"/>
                </a:lnTo>
                <a:lnTo>
                  <a:pt x="137" y="5"/>
                </a:lnTo>
                <a:lnTo>
                  <a:pt x="137" y="7"/>
                </a:lnTo>
                <a:lnTo>
                  <a:pt x="137" y="9"/>
                </a:lnTo>
                <a:lnTo>
                  <a:pt x="136" y="9"/>
                </a:lnTo>
                <a:lnTo>
                  <a:pt x="136" y="10"/>
                </a:lnTo>
                <a:lnTo>
                  <a:pt x="134" y="10"/>
                </a:lnTo>
                <a:lnTo>
                  <a:pt x="134" y="12"/>
                </a:lnTo>
                <a:lnTo>
                  <a:pt x="134" y="14"/>
                </a:lnTo>
                <a:lnTo>
                  <a:pt x="136" y="14"/>
                </a:lnTo>
                <a:lnTo>
                  <a:pt x="136" y="16"/>
                </a:lnTo>
                <a:lnTo>
                  <a:pt x="136" y="17"/>
                </a:lnTo>
                <a:lnTo>
                  <a:pt x="137" y="17"/>
                </a:lnTo>
                <a:lnTo>
                  <a:pt x="137" y="19"/>
                </a:lnTo>
                <a:lnTo>
                  <a:pt x="137" y="21"/>
                </a:lnTo>
                <a:lnTo>
                  <a:pt x="137" y="23"/>
                </a:lnTo>
                <a:lnTo>
                  <a:pt x="137" y="24"/>
                </a:lnTo>
                <a:lnTo>
                  <a:pt x="137" y="26"/>
                </a:lnTo>
                <a:lnTo>
                  <a:pt x="137" y="28"/>
                </a:lnTo>
                <a:lnTo>
                  <a:pt x="136" y="28"/>
                </a:lnTo>
                <a:lnTo>
                  <a:pt x="137" y="28"/>
                </a:lnTo>
                <a:lnTo>
                  <a:pt x="136" y="28"/>
                </a:lnTo>
                <a:lnTo>
                  <a:pt x="136" y="29"/>
                </a:lnTo>
                <a:lnTo>
                  <a:pt x="137" y="29"/>
                </a:lnTo>
                <a:lnTo>
                  <a:pt x="136" y="29"/>
                </a:lnTo>
                <a:lnTo>
                  <a:pt x="136" y="31"/>
                </a:lnTo>
                <a:lnTo>
                  <a:pt x="137" y="31"/>
                </a:lnTo>
                <a:lnTo>
                  <a:pt x="137" y="33"/>
                </a:lnTo>
                <a:lnTo>
                  <a:pt x="137" y="35"/>
                </a:lnTo>
                <a:lnTo>
                  <a:pt x="137" y="36"/>
                </a:lnTo>
                <a:lnTo>
                  <a:pt x="137" y="38"/>
                </a:lnTo>
                <a:lnTo>
                  <a:pt x="137" y="40"/>
                </a:lnTo>
                <a:lnTo>
                  <a:pt x="137" y="41"/>
                </a:lnTo>
                <a:lnTo>
                  <a:pt x="139" y="41"/>
                </a:lnTo>
                <a:lnTo>
                  <a:pt x="139" y="43"/>
                </a:lnTo>
                <a:lnTo>
                  <a:pt x="141" y="43"/>
                </a:lnTo>
                <a:lnTo>
                  <a:pt x="141" y="45"/>
                </a:lnTo>
                <a:lnTo>
                  <a:pt x="141" y="47"/>
                </a:lnTo>
                <a:lnTo>
                  <a:pt x="143" y="47"/>
                </a:lnTo>
                <a:lnTo>
                  <a:pt x="141" y="47"/>
                </a:lnTo>
                <a:lnTo>
                  <a:pt x="141" y="48"/>
                </a:lnTo>
                <a:lnTo>
                  <a:pt x="143" y="48"/>
                </a:lnTo>
                <a:lnTo>
                  <a:pt x="143" y="50"/>
                </a:lnTo>
                <a:lnTo>
                  <a:pt x="143" y="52"/>
                </a:lnTo>
                <a:lnTo>
                  <a:pt x="143" y="54"/>
                </a:lnTo>
                <a:lnTo>
                  <a:pt x="144" y="54"/>
                </a:lnTo>
                <a:lnTo>
                  <a:pt x="143" y="54"/>
                </a:lnTo>
                <a:lnTo>
                  <a:pt x="143" y="55"/>
                </a:lnTo>
                <a:lnTo>
                  <a:pt x="141" y="55"/>
                </a:lnTo>
                <a:lnTo>
                  <a:pt x="143" y="55"/>
                </a:lnTo>
                <a:lnTo>
                  <a:pt x="143" y="57"/>
                </a:lnTo>
                <a:lnTo>
                  <a:pt x="141" y="57"/>
                </a:lnTo>
                <a:lnTo>
                  <a:pt x="143" y="57"/>
                </a:lnTo>
                <a:lnTo>
                  <a:pt x="143" y="59"/>
                </a:lnTo>
                <a:lnTo>
                  <a:pt x="143" y="60"/>
                </a:lnTo>
                <a:lnTo>
                  <a:pt x="144" y="60"/>
                </a:lnTo>
                <a:lnTo>
                  <a:pt x="144" y="62"/>
                </a:lnTo>
                <a:lnTo>
                  <a:pt x="146" y="62"/>
                </a:lnTo>
                <a:lnTo>
                  <a:pt x="146" y="64"/>
                </a:lnTo>
                <a:lnTo>
                  <a:pt x="146" y="66"/>
                </a:lnTo>
                <a:lnTo>
                  <a:pt x="148" y="66"/>
                </a:lnTo>
                <a:lnTo>
                  <a:pt x="148" y="67"/>
                </a:lnTo>
                <a:lnTo>
                  <a:pt x="148" y="69"/>
                </a:lnTo>
                <a:lnTo>
                  <a:pt x="150" y="69"/>
                </a:lnTo>
                <a:lnTo>
                  <a:pt x="150" y="71"/>
                </a:lnTo>
                <a:lnTo>
                  <a:pt x="151" y="71"/>
                </a:lnTo>
                <a:lnTo>
                  <a:pt x="151" y="72"/>
                </a:lnTo>
                <a:lnTo>
                  <a:pt x="151" y="74"/>
                </a:lnTo>
                <a:lnTo>
                  <a:pt x="153" y="74"/>
                </a:lnTo>
                <a:lnTo>
                  <a:pt x="153" y="76"/>
                </a:lnTo>
                <a:lnTo>
                  <a:pt x="155" y="76"/>
                </a:lnTo>
                <a:lnTo>
                  <a:pt x="155" y="78"/>
                </a:lnTo>
                <a:lnTo>
                  <a:pt x="155" y="79"/>
                </a:lnTo>
                <a:lnTo>
                  <a:pt x="156" y="79"/>
                </a:lnTo>
                <a:lnTo>
                  <a:pt x="158" y="79"/>
                </a:lnTo>
                <a:lnTo>
                  <a:pt x="158" y="81"/>
                </a:lnTo>
                <a:lnTo>
                  <a:pt x="160" y="81"/>
                </a:lnTo>
                <a:lnTo>
                  <a:pt x="160" y="83"/>
                </a:lnTo>
                <a:lnTo>
                  <a:pt x="162" y="83"/>
                </a:lnTo>
                <a:lnTo>
                  <a:pt x="162" y="84"/>
                </a:lnTo>
                <a:lnTo>
                  <a:pt x="162" y="86"/>
                </a:lnTo>
                <a:lnTo>
                  <a:pt x="163" y="86"/>
                </a:lnTo>
                <a:lnTo>
                  <a:pt x="163" y="88"/>
                </a:lnTo>
                <a:lnTo>
                  <a:pt x="165" y="88"/>
                </a:lnTo>
                <a:lnTo>
                  <a:pt x="165" y="90"/>
                </a:lnTo>
                <a:lnTo>
                  <a:pt x="165" y="91"/>
                </a:lnTo>
                <a:lnTo>
                  <a:pt x="167" y="91"/>
                </a:lnTo>
                <a:lnTo>
                  <a:pt x="167" y="93"/>
                </a:lnTo>
                <a:lnTo>
                  <a:pt x="168" y="93"/>
                </a:lnTo>
                <a:lnTo>
                  <a:pt x="168" y="95"/>
                </a:lnTo>
                <a:lnTo>
                  <a:pt x="170" y="95"/>
                </a:lnTo>
                <a:lnTo>
                  <a:pt x="170" y="97"/>
                </a:lnTo>
                <a:lnTo>
                  <a:pt x="170" y="98"/>
                </a:lnTo>
                <a:lnTo>
                  <a:pt x="172" y="98"/>
                </a:lnTo>
                <a:lnTo>
                  <a:pt x="172" y="100"/>
                </a:lnTo>
                <a:lnTo>
                  <a:pt x="170" y="100"/>
                </a:lnTo>
                <a:lnTo>
                  <a:pt x="172" y="100"/>
                </a:lnTo>
                <a:lnTo>
                  <a:pt x="172" y="102"/>
                </a:lnTo>
                <a:lnTo>
                  <a:pt x="172" y="103"/>
                </a:lnTo>
                <a:lnTo>
                  <a:pt x="174" y="103"/>
                </a:lnTo>
                <a:lnTo>
                  <a:pt x="174" y="105"/>
                </a:lnTo>
                <a:lnTo>
                  <a:pt x="174" y="107"/>
                </a:lnTo>
                <a:lnTo>
                  <a:pt x="174" y="109"/>
                </a:lnTo>
                <a:lnTo>
                  <a:pt x="175" y="109"/>
                </a:lnTo>
                <a:lnTo>
                  <a:pt x="175" y="110"/>
                </a:lnTo>
                <a:lnTo>
                  <a:pt x="174" y="110"/>
                </a:lnTo>
                <a:lnTo>
                  <a:pt x="174" y="112"/>
                </a:lnTo>
                <a:lnTo>
                  <a:pt x="174" y="114"/>
                </a:lnTo>
                <a:lnTo>
                  <a:pt x="174" y="115"/>
                </a:lnTo>
                <a:lnTo>
                  <a:pt x="174" y="117"/>
                </a:lnTo>
                <a:lnTo>
                  <a:pt x="174" y="119"/>
                </a:lnTo>
                <a:lnTo>
                  <a:pt x="175" y="119"/>
                </a:lnTo>
                <a:lnTo>
                  <a:pt x="177" y="119"/>
                </a:lnTo>
                <a:lnTo>
                  <a:pt x="179" y="119"/>
                </a:lnTo>
                <a:lnTo>
                  <a:pt x="179" y="121"/>
                </a:lnTo>
                <a:lnTo>
                  <a:pt x="180" y="121"/>
                </a:lnTo>
                <a:lnTo>
                  <a:pt x="180" y="122"/>
                </a:lnTo>
                <a:lnTo>
                  <a:pt x="180" y="124"/>
                </a:lnTo>
                <a:lnTo>
                  <a:pt x="182" y="124"/>
                </a:lnTo>
                <a:lnTo>
                  <a:pt x="184" y="124"/>
                </a:lnTo>
                <a:lnTo>
                  <a:pt x="184" y="126"/>
                </a:lnTo>
                <a:lnTo>
                  <a:pt x="186" y="126"/>
                </a:lnTo>
                <a:lnTo>
                  <a:pt x="186" y="128"/>
                </a:lnTo>
                <a:lnTo>
                  <a:pt x="187" y="128"/>
                </a:lnTo>
                <a:lnTo>
                  <a:pt x="187" y="129"/>
                </a:lnTo>
                <a:lnTo>
                  <a:pt x="189" y="129"/>
                </a:lnTo>
                <a:lnTo>
                  <a:pt x="189" y="131"/>
                </a:lnTo>
                <a:lnTo>
                  <a:pt x="189" y="133"/>
                </a:lnTo>
                <a:lnTo>
                  <a:pt x="191" y="133"/>
                </a:lnTo>
                <a:lnTo>
                  <a:pt x="191" y="134"/>
                </a:lnTo>
                <a:lnTo>
                  <a:pt x="191" y="136"/>
                </a:lnTo>
                <a:lnTo>
                  <a:pt x="191" y="138"/>
                </a:lnTo>
                <a:lnTo>
                  <a:pt x="193" y="138"/>
                </a:lnTo>
                <a:lnTo>
                  <a:pt x="193" y="140"/>
                </a:lnTo>
                <a:lnTo>
                  <a:pt x="193" y="141"/>
                </a:lnTo>
                <a:lnTo>
                  <a:pt x="193" y="143"/>
                </a:lnTo>
                <a:lnTo>
                  <a:pt x="194" y="143"/>
                </a:lnTo>
                <a:lnTo>
                  <a:pt x="194" y="141"/>
                </a:lnTo>
                <a:lnTo>
                  <a:pt x="196" y="141"/>
                </a:lnTo>
                <a:lnTo>
                  <a:pt x="198" y="141"/>
                </a:lnTo>
                <a:lnTo>
                  <a:pt x="198" y="140"/>
                </a:lnTo>
                <a:lnTo>
                  <a:pt x="199" y="140"/>
                </a:lnTo>
                <a:lnTo>
                  <a:pt x="201" y="140"/>
                </a:lnTo>
                <a:lnTo>
                  <a:pt x="203" y="140"/>
                </a:lnTo>
                <a:lnTo>
                  <a:pt x="203" y="138"/>
                </a:lnTo>
                <a:lnTo>
                  <a:pt x="205" y="138"/>
                </a:lnTo>
                <a:lnTo>
                  <a:pt x="205" y="140"/>
                </a:lnTo>
                <a:lnTo>
                  <a:pt x="206" y="140"/>
                </a:lnTo>
                <a:lnTo>
                  <a:pt x="208" y="140"/>
                </a:lnTo>
                <a:lnTo>
                  <a:pt x="210" y="140"/>
                </a:lnTo>
                <a:lnTo>
                  <a:pt x="211" y="140"/>
                </a:lnTo>
                <a:lnTo>
                  <a:pt x="213" y="140"/>
                </a:lnTo>
                <a:lnTo>
                  <a:pt x="215" y="140"/>
                </a:lnTo>
                <a:lnTo>
                  <a:pt x="215" y="138"/>
                </a:lnTo>
                <a:lnTo>
                  <a:pt x="217" y="138"/>
                </a:lnTo>
                <a:lnTo>
                  <a:pt x="218" y="138"/>
                </a:lnTo>
                <a:lnTo>
                  <a:pt x="218" y="136"/>
                </a:lnTo>
                <a:lnTo>
                  <a:pt x="220" y="136"/>
                </a:lnTo>
                <a:lnTo>
                  <a:pt x="220" y="134"/>
                </a:lnTo>
                <a:lnTo>
                  <a:pt x="222" y="134"/>
                </a:lnTo>
                <a:lnTo>
                  <a:pt x="224" y="134"/>
                </a:lnTo>
                <a:lnTo>
                  <a:pt x="225" y="134"/>
                </a:lnTo>
                <a:lnTo>
                  <a:pt x="225" y="133"/>
                </a:lnTo>
                <a:lnTo>
                  <a:pt x="227" y="133"/>
                </a:lnTo>
                <a:lnTo>
                  <a:pt x="229" y="133"/>
                </a:lnTo>
                <a:lnTo>
                  <a:pt x="230" y="133"/>
                </a:lnTo>
                <a:lnTo>
                  <a:pt x="230" y="131"/>
                </a:lnTo>
                <a:lnTo>
                  <a:pt x="232" y="131"/>
                </a:lnTo>
                <a:lnTo>
                  <a:pt x="232" y="129"/>
                </a:lnTo>
                <a:lnTo>
                  <a:pt x="234" y="129"/>
                </a:lnTo>
                <a:lnTo>
                  <a:pt x="234" y="128"/>
                </a:lnTo>
                <a:lnTo>
                  <a:pt x="236" y="128"/>
                </a:lnTo>
                <a:lnTo>
                  <a:pt x="236" y="129"/>
                </a:lnTo>
                <a:lnTo>
                  <a:pt x="237" y="129"/>
                </a:lnTo>
                <a:lnTo>
                  <a:pt x="237" y="131"/>
                </a:lnTo>
                <a:lnTo>
                  <a:pt x="239" y="131"/>
                </a:lnTo>
                <a:lnTo>
                  <a:pt x="239" y="133"/>
                </a:lnTo>
                <a:lnTo>
                  <a:pt x="239" y="134"/>
                </a:lnTo>
                <a:lnTo>
                  <a:pt x="239" y="136"/>
                </a:lnTo>
                <a:lnTo>
                  <a:pt x="241" y="136"/>
                </a:lnTo>
                <a:lnTo>
                  <a:pt x="241" y="138"/>
                </a:lnTo>
                <a:lnTo>
                  <a:pt x="242" y="138"/>
                </a:lnTo>
                <a:lnTo>
                  <a:pt x="242" y="140"/>
                </a:lnTo>
                <a:lnTo>
                  <a:pt x="242" y="141"/>
                </a:lnTo>
                <a:lnTo>
                  <a:pt x="242" y="143"/>
                </a:lnTo>
                <a:lnTo>
                  <a:pt x="244" y="143"/>
                </a:lnTo>
                <a:lnTo>
                  <a:pt x="244" y="141"/>
                </a:lnTo>
                <a:lnTo>
                  <a:pt x="246" y="141"/>
                </a:lnTo>
                <a:lnTo>
                  <a:pt x="246" y="143"/>
                </a:lnTo>
                <a:lnTo>
                  <a:pt x="246" y="145"/>
                </a:lnTo>
                <a:lnTo>
                  <a:pt x="248" y="145"/>
                </a:lnTo>
                <a:lnTo>
                  <a:pt x="249" y="145"/>
                </a:lnTo>
                <a:lnTo>
                  <a:pt x="251" y="145"/>
                </a:lnTo>
                <a:lnTo>
                  <a:pt x="253" y="145"/>
                </a:lnTo>
                <a:lnTo>
                  <a:pt x="253" y="143"/>
                </a:lnTo>
                <a:lnTo>
                  <a:pt x="255" y="143"/>
                </a:lnTo>
                <a:lnTo>
                  <a:pt x="255" y="141"/>
                </a:lnTo>
                <a:lnTo>
                  <a:pt x="256" y="141"/>
                </a:lnTo>
                <a:lnTo>
                  <a:pt x="258" y="141"/>
                </a:lnTo>
                <a:lnTo>
                  <a:pt x="258" y="143"/>
                </a:lnTo>
                <a:lnTo>
                  <a:pt x="260" y="143"/>
                </a:lnTo>
                <a:lnTo>
                  <a:pt x="260" y="141"/>
                </a:lnTo>
                <a:lnTo>
                  <a:pt x="261" y="141"/>
                </a:lnTo>
                <a:lnTo>
                  <a:pt x="263" y="140"/>
                </a:lnTo>
                <a:lnTo>
                  <a:pt x="265" y="140"/>
                </a:lnTo>
                <a:lnTo>
                  <a:pt x="267" y="140"/>
                </a:lnTo>
                <a:lnTo>
                  <a:pt x="267" y="138"/>
                </a:lnTo>
                <a:lnTo>
                  <a:pt x="268" y="138"/>
                </a:lnTo>
                <a:lnTo>
                  <a:pt x="270" y="138"/>
                </a:lnTo>
                <a:lnTo>
                  <a:pt x="272" y="138"/>
                </a:lnTo>
                <a:lnTo>
                  <a:pt x="273" y="138"/>
                </a:lnTo>
                <a:lnTo>
                  <a:pt x="275" y="138"/>
                </a:lnTo>
                <a:lnTo>
                  <a:pt x="275" y="136"/>
                </a:lnTo>
                <a:lnTo>
                  <a:pt x="277" y="136"/>
                </a:lnTo>
                <a:lnTo>
                  <a:pt x="279" y="136"/>
                </a:lnTo>
                <a:lnTo>
                  <a:pt x="279" y="134"/>
                </a:lnTo>
                <a:lnTo>
                  <a:pt x="280" y="134"/>
                </a:lnTo>
                <a:lnTo>
                  <a:pt x="280" y="136"/>
                </a:lnTo>
                <a:lnTo>
                  <a:pt x="280" y="138"/>
                </a:lnTo>
                <a:lnTo>
                  <a:pt x="280" y="140"/>
                </a:lnTo>
                <a:lnTo>
                  <a:pt x="282" y="140"/>
                </a:lnTo>
                <a:lnTo>
                  <a:pt x="284" y="140"/>
                </a:lnTo>
                <a:lnTo>
                  <a:pt x="282" y="140"/>
                </a:lnTo>
                <a:lnTo>
                  <a:pt x="284" y="138"/>
                </a:lnTo>
                <a:lnTo>
                  <a:pt x="284" y="140"/>
                </a:lnTo>
                <a:lnTo>
                  <a:pt x="285" y="140"/>
                </a:lnTo>
                <a:lnTo>
                  <a:pt x="285" y="141"/>
                </a:lnTo>
                <a:lnTo>
                  <a:pt x="285" y="143"/>
                </a:lnTo>
                <a:lnTo>
                  <a:pt x="285" y="145"/>
                </a:lnTo>
                <a:lnTo>
                  <a:pt x="284" y="145"/>
                </a:lnTo>
                <a:lnTo>
                  <a:pt x="284" y="146"/>
                </a:lnTo>
                <a:lnTo>
                  <a:pt x="284" y="148"/>
                </a:lnTo>
                <a:lnTo>
                  <a:pt x="285" y="148"/>
                </a:lnTo>
                <a:lnTo>
                  <a:pt x="285" y="150"/>
                </a:lnTo>
                <a:lnTo>
                  <a:pt x="285" y="148"/>
                </a:lnTo>
                <a:lnTo>
                  <a:pt x="287" y="148"/>
                </a:lnTo>
                <a:lnTo>
                  <a:pt x="289" y="148"/>
                </a:lnTo>
                <a:lnTo>
                  <a:pt x="289" y="150"/>
                </a:lnTo>
                <a:lnTo>
                  <a:pt x="287" y="150"/>
                </a:lnTo>
                <a:lnTo>
                  <a:pt x="289" y="150"/>
                </a:lnTo>
                <a:lnTo>
                  <a:pt x="291" y="150"/>
                </a:lnTo>
                <a:lnTo>
                  <a:pt x="291" y="152"/>
                </a:lnTo>
                <a:lnTo>
                  <a:pt x="292" y="152"/>
                </a:lnTo>
                <a:lnTo>
                  <a:pt x="292" y="153"/>
                </a:lnTo>
                <a:lnTo>
                  <a:pt x="292" y="152"/>
                </a:lnTo>
                <a:lnTo>
                  <a:pt x="294" y="152"/>
                </a:lnTo>
                <a:lnTo>
                  <a:pt x="296" y="152"/>
                </a:lnTo>
                <a:lnTo>
                  <a:pt x="296" y="153"/>
                </a:lnTo>
                <a:lnTo>
                  <a:pt x="298" y="153"/>
                </a:lnTo>
                <a:lnTo>
                  <a:pt x="299" y="153"/>
                </a:lnTo>
                <a:lnTo>
                  <a:pt x="299" y="152"/>
                </a:lnTo>
                <a:lnTo>
                  <a:pt x="301" y="152"/>
                </a:lnTo>
                <a:lnTo>
                  <a:pt x="303" y="152"/>
                </a:lnTo>
                <a:lnTo>
                  <a:pt x="304" y="152"/>
                </a:lnTo>
                <a:lnTo>
                  <a:pt x="304" y="153"/>
                </a:lnTo>
                <a:lnTo>
                  <a:pt x="306" y="152"/>
                </a:lnTo>
                <a:lnTo>
                  <a:pt x="308" y="152"/>
                </a:lnTo>
                <a:lnTo>
                  <a:pt x="310" y="150"/>
                </a:lnTo>
                <a:lnTo>
                  <a:pt x="311" y="150"/>
                </a:lnTo>
                <a:lnTo>
                  <a:pt x="311" y="148"/>
                </a:lnTo>
                <a:lnTo>
                  <a:pt x="313" y="148"/>
                </a:lnTo>
                <a:lnTo>
                  <a:pt x="315" y="148"/>
                </a:lnTo>
                <a:lnTo>
                  <a:pt x="315" y="146"/>
                </a:lnTo>
                <a:lnTo>
                  <a:pt x="316" y="146"/>
                </a:lnTo>
                <a:lnTo>
                  <a:pt x="316" y="145"/>
                </a:lnTo>
                <a:lnTo>
                  <a:pt x="316" y="143"/>
                </a:lnTo>
                <a:lnTo>
                  <a:pt x="318" y="143"/>
                </a:lnTo>
                <a:lnTo>
                  <a:pt x="318" y="145"/>
                </a:lnTo>
                <a:lnTo>
                  <a:pt x="320" y="143"/>
                </a:lnTo>
                <a:lnTo>
                  <a:pt x="320" y="145"/>
                </a:lnTo>
                <a:lnTo>
                  <a:pt x="320" y="146"/>
                </a:lnTo>
                <a:lnTo>
                  <a:pt x="322" y="146"/>
                </a:lnTo>
                <a:lnTo>
                  <a:pt x="322" y="148"/>
                </a:lnTo>
                <a:lnTo>
                  <a:pt x="322" y="150"/>
                </a:lnTo>
                <a:lnTo>
                  <a:pt x="322" y="152"/>
                </a:lnTo>
                <a:lnTo>
                  <a:pt x="322" y="153"/>
                </a:lnTo>
                <a:lnTo>
                  <a:pt x="322" y="155"/>
                </a:lnTo>
                <a:lnTo>
                  <a:pt x="322" y="157"/>
                </a:lnTo>
                <a:lnTo>
                  <a:pt x="322" y="159"/>
                </a:lnTo>
                <a:lnTo>
                  <a:pt x="322" y="160"/>
                </a:lnTo>
                <a:lnTo>
                  <a:pt x="322" y="162"/>
                </a:lnTo>
                <a:lnTo>
                  <a:pt x="322" y="164"/>
                </a:lnTo>
                <a:lnTo>
                  <a:pt x="322" y="165"/>
                </a:lnTo>
                <a:lnTo>
                  <a:pt x="323" y="165"/>
                </a:lnTo>
                <a:lnTo>
                  <a:pt x="323" y="167"/>
                </a:lnTo>
                <a:lnTo>
                  <a:pt x="323" y="169"/>
                </a:lnTo>
                <a:lnTo>
                  <a:pt x="323" y="171"/>
                </a:lnTo>
                <a:lnTo>
                  <a:pt x="323" y="172"/>
                </a:lnTo>
                <a:lnTo>
                  <a:pt x="323" y="174"/>
                </a:lnTo>
                <a:lnTo>
                  <a:pt x="323" y="176"/>
                </a:lnTo>
                <a:lnTo>
                  <a:pt x="323" y="177"/>
                </a:lnTo>
                <a:lnTo>
                  <a:pt x="323" y="179"/>
                </a:lnTo>
                <a:lnTo>
                  <a:pt x="323" y="181"/>
                </a:lnTo>
                <a:lnTo>
                  <a:pt x="323" y="183"/>
                </a:lnTo>
                <a:lnTo>
                  <a:pt x="323" y="184"/>
                </a:lnTo>
                <a:lnTo>
                  <a:pt x="325" y="184"/>
                </a:lnTo>
                <a:lnTo>
                  <a:pt x="325" y="186"/>
                </a:lnTo>
                <a:lnTo>
                  <a:pt x="325" y="188"/>
                </a:lnTo>
                <a:lnTo>
                  <a:pt x="323" y="188"/>
                </a:lnTo>
                <a:lnTo>
                  <a:pt x="323" y="190"/>
                </a:lnTo>
                <a:lnTo>
                  <a:pt x="323" y="191"/>
                </a:lnTo>
                <a:lnTo>
                  <a:pt x="322" y="191"/>
                </a:lnTo>
                <a:lnTo>
                  <a:pt x="322" y="193"/>
                </a:lnTo>
                <a:lnTo>
                  <a:pt x="322" y="195"/>
                </a:lnTo>
                <a:lnTo>
                  <a:pt x="322" y="196"/>
                </a:lnTo>
                <a:lnTo>
                  <a:pt x="320" y="196"/>
                </a:lnTo>
                <a:lnTo>
                  <a:pt x="320" y="198"/>
                </a:lnTo>
                <a:lnTo>
                  <a:pt x="322" y="198"/>
                </a:lnTo>
                <a:lnTo>
                  <a:pt x="322" y="200"/>
                </a:lnTo>
                <a:lnTo>
                  <a:pt x="323" y="200"/>
                </a:lnTo>
                <a:lnTo>
                  <a:pt x="323" y="202"/>
                </a:lnTo>
                <a:lnTo>
                  <a:pt x="325" y="202"/>
                </a:lnTo>
                <a:lnTo>
                  <a:pt x="325" y="203"/>
                </a:lnTo>
                <a:lnTo>
                  <a:pt x="327" y="203"/>
                </a:lnTo>
                <a:lnTo>
                  <a:pt x="327" y="205"/>
                </a:lnTo>
                <a:lnTo>
                  <a:pt x="329" y="205"/>
                </a:lnTo>
                <a:lnTo>
                  <a:pt x="329" y="207"/>
                </a:lnTo>
                <a:lnTo>
                  <a:pt x="330" y="207"/>
                </a:lnTo>
                <a:lnTo>
                  <a:pt x="330" y="208"/>
                </a:lnTo>
                <a:lnTo>
                  <a:pt x="332" y="208"/>
                </a:lnTo>
                <a:lnTo>
                  <a:pt x="332" y="210"/>
                </a:lnTo>
                <a:lnTo>
                  <a:pt x="334" y="210"/>
                </a:lnTo>
                <a:lnTo>
                  <a:pt x="334" y="212"/>
                </a:lnTo>
                <a:lnTo>
                  <a:pt x="335" y="212"/>
                </a:lnTo>
                <a:lnTo>
                  <a:pt x="335" y="214"/>
                </a:lnTo>
                <a:lnTo>
                  <a:pt x="337" y="214"/>
                </a:lnTo>
                <a:lnTo>
                  <a:pt x="337" y="215"/>
                </a:lnTo>
                <a:lnTo>
                  <a:pt x="339" y="215"/>
                </a:lnTo>
                <a:lnTo>
                  <a:pt x="339" y="217"/>
                </a:lnTo>
                <a:lnTo>
                  <a:pt x="341" y="217"/>
                </a:lnTo>
                <a:lnTo>
                  <a:pt x="341" y="219"/>
                </a:lnTo>
                <a:lnTo>
                  <a:pt x="342" y="219"/>
                </a:lnTo>
                <a:lnTo>
                  <a:pt x="342" y="220"/>
                </a:lnTo>
                <a:lnTo>
                  <a:pt x="344" y="220"/>
                </a:lnTo>
                <a:lnTo>
                  <a:pt x="344" y="222"/>
                </a:lnTo>
                <a:lnTo>
                  <a:pt x="346" y="222"/>
                </a:lnTo>
                <a:lnTo>
                  <a:pt x="347" y="224"/>
                </a:lnTo>
                <a:lnTo>
                  <a:pt x="349" y="226"/>
                </a:lnTo>
                <a:lnTo>
                  <a:pt x="351" y="226"/>
                </a:lnTo>
                <a:lnTo>
                  <a:pt x="351" y="227"/>
                </a:lnTo>
                <a:lnTo>
                  <a:pt x="353" y="227"/>
                </a:lnTo>
                <a:lnTo>
                  <a:pt x="353" y="229"/>
                </a:lnTo>
                <a:lnTo>
                  <a:pt x="354" y="229"/>
                </a:lnTo>
                <a:lnTo>
                  <a:pt x="356" y="229"/>
                </a:lnTo>
                <a:lnTo>
                  <a:pt x="358" y="229"/>
                </a:lnTo>
                <a:lnTo>
                  <a:pt x="358" y="231"/>
                </a:lnTo>
                <a:lnTo>
                  <a:pt x="358" y="229"/>
                </a:lnTo>
                <a:lnTo>
                  <a:pt x="359" y="229"/>
                </a:lnTo>
                <a:lnTo>
                  <a:pt x="359" y="231"/>
                </a:lnTo>
                <a:lnTo>
                  <a:pt x="361" y="231"/>
                </a:lnTo>
                <a:lnTo>
                  <a:pt x="363" y="231"/>
                </a:lnTo>
                <a:lnTo>
                  <a:pt x="363" y="229"/>
                </a:lnTo>
                <a:lnTo>
                  <a:pt x="365" y="229"/>
                </a:lnTo>
                <a:lnTo>
                  <a:pt x="366" y="229"/>
                </a:lnTo>
                <a:lnTo>
                  <a:pt x="368" y="229"/>
                </a:lnTo>
                <a:lnTo>
                  <a:pt x="370" y="229"/>
                </a:lnTo>
                <a:lnTo>
                  <a:pt x="370" y="227"/>
                </a:lnTo>
                <a:lnTo>
                  <a:pt x="372" y="227"/>
                </a:lnTo>
                <a:lnTo>
                  <a:pt x="373" y="227"/>
                </a:lnTo>
                <a:lnTo>
                  <a:pt x="373" y="229"/>
                </a:lnTo>
                <a:lnTo>
                  <a:pt x="375" y="229"/>
                </a:lnTo>
                <a:lnTo>
                  <a:pt x="375" y="227"/>
                </a:lnTo>
                <a:lnTo>
                  <a:pt x="377" y="227"/>
                </a:lnTo>
                <a:lnTo>
                  <a:pt x="377" y="226"/>
                </a:lnTo>
                <a:lnTo>
                  <a:pt x="378" y="226"/>
                </a:lnTo>
                <a:lnTo>
                  <a:pt x="378" y="227"/>
                </a:lnTo>
                <a:lnTo>
                  <a:pt x="378" y="226"/>
                </a:lnTo>
                <a:lnTo>
                  <a:pt x="380" y="226"/>
                </a:lnTo>
                <a:lnTo>
                  <a:pt x="380" y="224"/>
                </a:lnTo>
                <a:lnTo>
                  <a:pt x="382" y="224"/>
                </a:lnTo>
                <a:lnTo>
                  <a:pt x="384" y="224"/>
                </a:lnTo>
                <a:lnTo>
                  <a:pt x="384" y="222"/>
                </a:lnTo>
                <a:lnTo>
                  <a:pt x="385" y="222"/>
                </a:lnTo>
                <a:lnTo>
                  <a:pt x="387" y="222"/>
                </a:lnTo>
                <a:lnTo>
                  <a:pt x="389" y="222"/>
                </a:lnTo>
                <a:lnTo>
                  <a:pt x="389" y="220"/>
                </a:lnTo>
                <a:lnTo>
                  <a:pt x="390" y="220"/>
                </a:lnTo>
                <a:lnTo>
                  <a:pt x="392" y="220"/>
                </a:lnTo>
                <a:lnTo>
                  <a:pt x="392" y="219"/>
                </a:lnTo>
                <a:lnTo>
                  <a:pt x="394" y="219"/>
                </a:lnTo>
                <a:lnTo>
                  <a:pt x="394" y="217"/>
                </a:lnTo>
                <a:lnTo>
                  <a:pt x="396" y="217"/>
                </a:lnTo>
                <a:lnTo>
                  <a:pt x="396" y="219"/>
                </a:lnTo>
                <a:lnTo>
                  <a:pt x="394" y="219"/>
                </a:lnTo>
                <a:lnTo>
                  <a:pt x="394" y="220"/>
                </a:lnTo>
                <a:lnTo>
                  <a:pt x="394" y="222"/>
                </a:lnTo>
                <a:lnTo>
                  <a:pt x="394" y="224"/>
                </a:lnTo>
                <a:lnTo>
                  <a:pt x="394" y="226"/>
                </a:lnTo>
                <a:lnTo>
                  <a:pt x="394" y="227"/>
                </a:lnTo>
                <a:lnTo>
                  <a:pt x="394" y="229"/>
                </a:lnTo>
                <a:lnTo>
                  <a:pt x="394" y="231"/>
                </a:lnTo>
                <a:lnTo>
                  <a:pt x="394" y="233"/>
                </a:lnTo>
                <a:lnTo>
                  <a:pt x="394" y="234"/>
                </a:lnTo>
                <a:lnTo>
                  <a:pt x="394" y="236"/>
                </a:lnTo>
                <a:lnTo>
                  <a:pt x="394" y="238"/>
                </a:lnTo>
                <a:lnTo>
                  <a:pt x="394" y="239"/>
                </a:lnTo>
                <a:lnTo>
                  <a:pt x="394" y="241"/>
                </a:lnTo>
                <a:lnTo>
                  <a:pt x="394" y="243"/>
                </a:lnTo>
                <a:lnTo>
                  <a:pt x="396" y="243"/>
                </a:lnTo>
                <a:lnTo>
                  <a:pt x="396" y="245"/>
                </a:lnTo>
                <a:lnTo>
                  <a:pt x="396" y="246"/>
                </a:lnTo>
                <a:lnTo>
                  <a:pt x="394" y="246"/>
                </a:lnTo>
                <a:lnTo>
                  <a:pt x="394" y="248"/>
                </a:lnTo>
                <a:lnTo>
                  <a:pt x="394" y="250"/>
                </a:lnTo>
                <a:lnTo>
                  <a:pt x="396" y="250"/>
                </a:lnTo>
                <a:lnTo>
                  <a:pt x="397" y="250"/>
                </a:lnTo>
                <a:lnTo>
                  <a:pt x="399" y="250"/>
                </a:lnTo>
                <a:lnTo>
                  <a:pt x="401" y="250"/>
                </a:lnTo>
                <a:lnTo>
                  <a:pt x="401" y="251"/>
                </a:lnTo>
                <a:lnTo>
                  <a:pt x="403" y="251"/>
                </a:lnTo>
                <a:lnTo>
                  <a:pt x="403" y="250"/>
                </a:lnTo>
                <a:lnTo>
                  <a:pt x="403" y="251"/>
                </a:lnTo>
                <a:lnTo>
                  <a:pt x="404" y="251"/>
                </a:lnTo>
                <a:lnTo>
                  <a:pt x="404" y="253"/>
                </a:lnTo>
                <a:lnTo>
                  <a:pt x="404" y="255"/>
                </a:lnTo>
                <a:lnTo>
                  <a:pt x="404" y="257"/>
                </a:lnTo>
                <a:lnTo>
                  <a:pt x="404" y="258"/>
                </a:lnTo>
                <a:lnTo>
                  <a:pt x="406" y="258"/>
                </a:lnTo>
                <a:lnTo>
                  <a:pt x="406" y="260"/>
                </a:lnTo>
                <a:lnTo>
                  <a:pt x="404" y="260"/>
                </a:lnTo>
                <a:lnTo>
                  <a:pt x="404" y="262"/>
                </a:lnTo>
                <a:lnTo>
                  <a:pt x="404" y="264"/>
                </a:lnTo>
                <a:lnTo>
                  <a:pt x="404" y="265"/>
                </a:lnTo>
                <a:lnTo>
                  <a:pt x="403" y="265"/>
                </a:lnTo>
                <a:lnTo>
                  <a:pt x="401" y="265"/>
                </a:lnTo>
                <a:lnTo>
                  <a:pt x="399" y="265"/>
                </a:lnTo>
                <a:lnTo>
                  <a:pt x="397" y="265"/>
                </a:lnTo>
                <a:lnTo>
                  <a:pt x="396" y="265"/>
                </a:lnTo>
                <a:lnTo>
                  <a:pt x="394" y="265"/>
                </a:lnTo>
                <a:lnTo>
                  <a:pt x="392" y="265"/>
                </a:lnTo>
                <a:lnTo>
                  <a:pt x="390" y="265"/>
                </a:lnTo>
                <a:lnTo>
                  <a:pt x="390" y="267"/>
                </a:lnTo>
                <a:lnTo>
                  <a:pt x="389" y="267"/>
                </a:lnTo>
                <a:lnTo>
                  <a:pt x="387" y="267"/>
                </a:lnTo>
                <a:lnTo>
                  <a:pt x="385" y="267"/>
                </a:lnTo>
                <a:lnTo>
                  <a:pt x="384" y="267"/>
                </a:lnTo>
                <a:lnTo>
                  <a:pt x="382" y="267"/>
                </a:lnTo>
                <a:lnTo>
                  <a:pt x="382" y="269"/>
                </a:lnTo>
                <a:lnTo>
                  <a:pt x="380" y="269"/>
                </a:lnTo>
                <a:lnTo>
                  <a:pt x="378" y="269"/>
                </a:lnTo>
                <a:lnTo>
                  <a:pt x="378" y="270"/>
                </a:lnTo>
                <a:lnTo>
                  <a:pt x="377" y="270"/>
                </a:lnTo>
                <a:lnTo>
                  <a:pt x="375" y="270"/>
                </a:lnTo>
                <a:lnTo>
                  <a:pt x="375" y="272"/>
                </a:lnTo>
                <a:lnTo>
                  <a:pt x="375" y="274"/>
                </a:lnTo>
                <a:lnTo>
                  <a:pt x="373" y="274"/>
                </a:lnTo>
                <a:lnTo>
                  <a:pt x="372" y="274"/>
                </a:lnTo>
                <a:lnTo>
                  <a:pt x="372" y="276"/>
                </a:lnTo>
                <a:lnTo>
                  <a:pt x="372" y="277"/>
                </a:lnTo>
                <a:lnTo>
                  <a:pt x="372" y="279"/>
                </a:lnTo>
                <a:lnTo>
                  <a:pt x="370" y="279"/>
                </a:lnTo>
                <a:lnTo>
                  <a:pt x="368" y="279"/>
                </a:lnTo>
                <a:lnTo>
                  <a:pt x="368" y="281"/>
                </a:lnTo>
                <a:lnTo>
                  <a:pt x="366" y="281"/>
                </a:lnTo>
                <a:lnTo>
                  <a:pt x="366" y="282"/>
                </a:lnTo>
                <a:lnTo>
                  <a:pt x="365" y="282"/>
                </a:lnTo>
                <a:lnTo>
                  <a:pt x="365" y="281"/>
                </a:lnTo>
                <a:lnTo>
                  <a:pt x="365" y="279"/>
                </a:lnTo>
                <a:lnTo>
                  <a:pt x="363" y="279"/>
                </a:lnTo>
                <a:lnTo>
                  <a:pt x="363" y="277"/>
                </a:lnTo>
                <a:lnTo>
                  <a:pt x="361" y="277"/>
                </a:lnTo>
                <a:lnTo>
                  <a:pt x="361" y="276"/>
                </a:lnTo>
                <a:lnTo>
                  <a:pt x="359" y="276"/>
                </a:lnTo>
                <a:lnTo>
                  <a:pt x="358" y="276"/>
                </a:lnTo>
                <a:lnTo>
                  <a:pt x="356" y="276"/>
                </a:lnTo>
                <a:lnTo>
                  <a:pt x="356" y="274"/>
                </a:lnTo>
                <a:lnTo>
                  <a:pt x="354" y="274"/>
                </a:lnTo>
                <a:lnTo>
                  <a:pt x="353" y="274"/>
                </a:lnTo>
                <a:lnTo>
                  <a:pt x="351" y="274"/>
                </a:lnTo>
                <a:lnTo>
                  <a:pt x="351" y="272"/>
                </a:lnTo>
                <a:lnTo>
                  <a:pt x="349" y="272"/>
                </a:lnTo>
                <a:lnTo>
                  <a:pt x="347" y="272"/>
                </a:lnTo>
                <a:lnTo>
                  <a:pt x="346" y="272"/>
                </a:lnTo>
                <a:lnTo>
                  <a:pt x="346" y="274"/>
                </a:lnTo>
                <a:lnTo>
                  <a:pt x="344" y="276"/>
                </a:lnTo>
                <a:lnTo>
                  <a:pt x="342" y="276"/>
                </a:lnTo>
                <a:lnTo>
                  <a:pt x="342" y="277"/>
                </a:lnTo>
                <a:lnTo>
                  <a:pt x="341" y="277"/>
                </a:lnTo>
                <a:lnTo>
                  <a:pt x="341" y="279"/>
                </a:lnTo>
                <a:lnTo>
                  <a:pt x="339" y="279"/>
                </a:lnTo>
                <a:lnTo>
                  <a:pt x="337" y="279"/>
                </a:lnTo>
                <a:lnTo>
                  <a:pt x="337" y="281"/>
                </a:lnTo>
                <a:lnTo>
                  <a:pt x="337" y="282"/>
                </a:lnTo>
                <a:lnTo>
                  <a:pt x="335" y="282"/>
                </a:lnTo>
                <a:lnTo>
                  <a:pt x="335" y="284"/>
                </a:lnTo>
                <a:lnTo>
                  <a:pt x="335" y="282"/>
                </a:lnTo>
                <a:lnTo>
                  <a:pt x="334" y="282"/>
                </a:lnTo>
                <a:lnTo>
                  <a:pt x="332" y="282"/>
                </a:lnTo>
                <a:lnTo>
                  <a:pt x="330" y="282"/>
                </a:lnTo>
                <a:lnTo>
                  <a:pt x="330" y="284"/>
                </a:lnTo>
                <a:lnTo>
                  <a:pt x="329" y="284"/>
                </a:lnTo>
                <a:lnTo>
                  <a:pt x="329" y="286"/>
                </a:lnTo>
                <a:lnTo>
                  <a:pt x="327" y="286"/>
                </a:lnTo>
                <a:lnTo>
                  <a:pt x="327" y="288"/>
                </a:lnTo>
                <a:lnTo>
                  <a:pt x="327" y="289"/>
                </a:lnTo>
                <a:lnTo>
                  <a:pt x="325" y="289"/>
                </a:lnTo>
                <a:lnTo>
                  <a:pt x="325" y="288"/>
                </a:lnTo>
                <a:lnTo>
                  <a:pt x="325" y="286"/>
                </a:lnTo>
                <a:lnTo>
                  <a:pt x="323" y="286"/>
                </a:lnTo>
                <a:lnTo>
                  <a:pt x="323" y="288"/>
                </a:lnTo>
                <a:lnTo>
                  <a:pt x="322" y="288"/>
                </a:lnTo>
                <a:lnTo>
                  <a:pt x="320" y="288"/>
                </a:lnTo>
                <a:lnTo>
                  <a:pt x="318" y="288"/>
                </a:lnTo>
                <a:lnTo>
                  <a:pt x="316" y="288"/>
                </a:lnTo>
                <a:lnTo>
                  <a:pt x="318" y="288"/>
                </a:lnTo>
                <a:lnTo>
                  <a:pt x="318" y="286"/>
                </a:lnTo>
                <a:lnTo>
                  <a:pt x="316" y="288"/>
                </a:lnTo>
                <a:lnTo>
                  <a:pt x="315" y="288"/>
                </a:lnTo>
                <a:lnTo>
                  <a:pt x="315" y="286"/>
                </a:lnTo>
                <a:lnTo>
                  <a:pt x="313" y="286"/>
                </a:lnTo>
                <a:lnTo>
                  <a:pt x="315" y="288"/>
                </a:lnTo>
                <a:lnTo>
                  <a:pt x="315" y="289"/>
                </a:lnTo>
                <a:lnTo>
                  <a:pt x="313" y="289"/>
                </a:lnTo>
                <a:lnTo>
                  <a:pt x="313" y="288"/>
                </a:lnTo>
                <a:lnTo>
                  <a:pt x="311" y="288"/>
                </a:lnTo>
                <a:lnTo>
                  <a:pt x="311" y="289"/>
                </a:lnTo>
                <a:lnTo>
                  <a:pt x="313" y="289"/>
                </a:lnTo>
                <a:lnTo>
                  <a:pt x="311" y="289"/>
                </a:lnTo>
                <a:lnTo>
                  <a:pt x="311" y="288"/>
                </a:lnTo>
                <a:lnTo>
                  <a:pt x="310" y="288"/>
                </a:lnTo>
                <a:lnTo>
                  <a:pt x="308" y="288"/>
                </a:lnTo>
                <a:lnTo>
                  <a:pt x="308" y="289"/>
                </a:lnTo>
                <a:lnTo>
                  <a:pt x="306" y="289"/>
                </a:lnTo>
                <a:lnTo>
                  <a:pt x="306" y="288"/>
                </a:lnTo>
                <a:lnTo>
                  <a:pt x="306" y="289"/>
                </a:lnTo>
                <a:lnTo>
                  <a:pt x="304" y="289"/>
                </a:lnTo>
                <a:lnTo>
                  <a:pt x="303" y="288"/>
                </a:lnTo>
                <a:lnTo>
                  <a:pt x="301" y="288"/>
                </a:lnTo>
                <a:lnTo>
                  <a:pt x="299" y="288"/>
                </a:lnTo>
                <a:lnTo>
                  <a:pt x="299" y="286"/>
                </a:lnTo>
                <a:lnTo>
                  <a:pt x="298" y="286"/>
                </a:lnTo>
                <a:lnTo>
                  <a:pt x="296" y="286"/>
                </a:lnTo>
                <a:lnTo>
                  <a:pt x="296" y="288"/>
                </a:lnTo>
                <a:lnTo>
                  <a:pt x="294" y="288"/>
                </a:lnTo>
                <a:lnTo>
                  <a:pt x="292" y="288"/>
                </a:lnTo>
                <a:lnTo>
                  <a:pt x="292" y="289"/>
                </a:lnTo>
                <a:lnTo>
                  <a:pt x="291" y="289"/>
                </a:lnTo>
                <a:lnTo>
                  <a:pt x="291" y="291"/>
                </a:lnTo>
                <a:lnTo>
                  <a:pt x="289" y="291"/>
                </a:lnTo>
                <a:lnTo>
                  <a:pt x="289" y="293"/>
                </a:lnTo>
                <a:lnTo>
                  <a:pt x="287" y="293"/>
                </a:lnTo>
                <a:lnTo>
                  <a:pt x="287" y="295"/>
                </a:lnTo>
                <a:lnTo>
                  <a:pt x="285" y="295"/>
                </a:lnTo>
                <a:lnTo>
                  <a:pt x="285" y="293"/>
                </a:lnTo>
                <a:lnTo>
                  <a:pt x="284" y="293"/>
                </a:lnTo>
                <a:lnTo>
                  <a:pt x="284" y="291"/>
                </a:lnTo>
                <a:lnTo>
                  <a:pt x="282" y="291"/>
                </a:lnTo>
                <a:lnTo>
                  <a:pt x="282" y="289"/>
                </a:lnTo>
                <a:lnTo>
                  <a:pt x="280" y="289"/>
                </a:lnTo>
                <a:lnTo>
                  <a:pt x="280" y="288"/>
                </a:lnTo>
                <a:lnTo>
                  <a:pt x="280" y="286"/>
                </a:lnTo>
                <a:lnTo>
                  <a:pt x="280" y="284"/>
                </a:lnTo>
                <a:lnTo>
                  <a:pt x="279" y="284"/>
                </a:lnTo>
                <a:lnTo>
                  <a:pt x="277" y="284"/>
                </a:lnTo>
                <a:lnTo>
                  <a:pt x="277" y="282"/>
                </a:lnTo>
                <a:lnTo>
                  <a:pt x="279" y="282"/>
                </a:lnTo>
                <a:lnTo>
                  <a:pt x="279" y="281"/>
                </a:lnTo>
                <a:lnTo>
                  <a:pt x="279" y="279"/>
                </a:lnTo>
                <a:lnTo>
                  <a:pt x="277" y="279"/>
                </a:lnTo>
                <a:lnTo>
                  <a:pt x="277" y="277"/>
                </a:lnTo>
                <a:lnTo>
                  <a:pt x="275" y="277"/>
                </a:lnTo>
                <a:lnTo>
                  <a:pt x="275" y="276"/>
                </a:lnTo>
                <a:lnTo>
                  <a:pt x="273" y="276"/>
                </a:lnTo>
                <a:lnTo>
                  <a:pt x="273" y="274"/>
                </a:lnTo>
                <a:lnTo>
                  <a:pt x="272" y="274"/>
                </a:lnTo>
                <a:lnTo>
                  <a:pt x="272" y="276"/>
                </a:lnTo>
                <a:lnTo>
                  <a:pt x="272" y="274"/>
                </a:lnTo>
                <a:lnTo>
                  <a:pt x="270" y="274"/>
                </a:lnTo>
                <a:lnTo>
                  <a:pt x="270" y="272"/>
                </a:lnTo>
                <a:lnTo>
                  <a:pt x="268" y="272"/>
                </a:lnTo>
                <a:lnTo>
                  <a:pt x="267" y="272"/>
                </a:lnTo>
                <a:lnTo>
                  <a:pt x="265" y="272"/>
                </a:lnTo>
                <a:lnTo>
                  <a:pt x="265" y="270"/>
                </a:lnTo>
                <a:lnTo>
                  <a:pt x="263" y="270"/>
                </a:lnTo>
                <a:lnTo>
                  <a:pt x="263" y="272"/>
                </a:lnTo>
                <a:lnTo>
                  <a:pt x="263" y="270"/>
                </a:lnTo>
                <a:lnTo>
                  <a:pt x="263" y="269"/>
                </a:lnTo>
                <a:lnTo>
                  <a:pt x="261" y="269"/>
                </a:lnTo>
                <a:lnTo>
                  <a:pt x="261" y="270"/>
                </a:lnTo>
                <a:lnTo>
                  <a:pt x="260" y="270"/>
                </a:lnTo>
                <a:lnTo>
                  <a:pt x="260" y="269"/>
                </a:lnTo>
                <a:lnTo>
                  <a:pt x="258" y="269"/>
                </a:lnTo>
                <a:lnTo>
                  <a:pt x="258" y="267"/>
                </a:lnTo>
                <a:lnTo>
                  <a:pt x="258" y="269"/>
                </a:lnTo>
                <a:lnTo>
                  <a:pt x="256" y="269"/>
                </a:lnTo>
                <a:lnTo>
                  <a:pt x="256" y="267"/>
                </a:lnTo>
                <a:lnTo>
                  <a:pt x="255" y="269"/>
                </a:lnTo>
                <a:lnTo>
                  <a:pt x="255" y="270"/>
                </a:lnTo>
                <a:lnTo>
                  <a:pt x="255" y="269"/>
                </a:lnTo>
                <a:lnTo>
                  <a:pt x="253" y="269"/>
                </a:lnTo>
                <a:lnTo>
                  <a:pt x="253" y="267"/>
                </a:lnTo>
                <a:lnTo>
                  <a:pt x="251" y="267"/>
                </a:lnTo>
                <a:lnTo>
                  <a:pt x="251" y="269"/>
                </a:lnTo>
                <a:lnTo>
                  <a:pt x="249" y="269"/>
                </a:lnTo>
                <a:lnTo>
                  <a:pt x="248" y="269"/>
                </a:lnTo>
                <a:lnTo>
                  <a:pt x="246" y="269"/>
                </a:lnTo>
                <a:lnTo>
                  <a:pt x="246" y="267"/>
                </a:lnTo>
                <a:lnTo>
                  <a:pt x="244" y="265"/>
                </a:lnTo>
                <a:lnTo>
                  <a:pt x="246" y="265"/>
                </a:lnTo>
                <a:lnTo>
                  <a:pt x="246" y="264"/>
                </a:lnTo>
                <a:lnTo>
                  <a:pt x="244" y="264"/>
                </a:lnTo>
                <a:lnTo>
                  <a:pt x="244" y="262"/>
                </a:lnTo>
                <a:lnTo>
                  <a:pt x="242" y="262"/>
                </a:lnTo>
                <a:lnTo>
                  <a:pt x="241" y="262"/>
                </a:lnTo>
                <a:lnTo>
                  <a:pt x="239" y="262"/>
                </a:lnTo>
                <a:lnTo>
                  <a:pt x="239" y="260"/>
                </a:lnTo>
                <a:lnTo>
                  <a:pt x="239" y="262"/>
                </a:lnTo>
                <a:lnTo>
                  <a:pt x="237" y="262"/>
                </a:lnTo>
                <a:lnTo>
                  <a:pt x="237" y="264"/>
                </a:lnTo>
                <a:lnTo>
                  <a:pt x="236" y="264"/>
                </a:lnTo>
                <a:lnTo>
                  <a:pt x="236" y="262"/>
                </a:lnTo>
                <a:lnTo>
                  <a:pt x="236" y="264"/>
                </a:lnTo>
                <a:lnTo>
                  <a:pt x="236" y="262"/>
                </a:lnTo>
                <a:lnTo>
                  <a:pt x="234" y="262"/>
                </a:lnTo>
                <a:lnTo>
                  <a:pt x="234" y="260"/>
                </a:lnTo>
                <a:lnTo>
                  <a:pt x="232" y="260"/>
                </a:lnTo>
                <a:lnTo>
                  <a:pt x="232" y="258"/>
                </a:lnTo>
                <a:lnTo>
                  <a:pt x="230" y="258"/>
                </a:lnTo>
                <a:lnTo>
                  <a:pt x="229" y="258"/>
                </a:lnTo>
                <a:lnTo>
                  <a:pt x="229" y="260"/>
                </a:lnTo>
                <a:lnTo>
                  <a:pt x="227" y="260"/>
                </a:lnTo>
                <a:lnTo>
                  <a:pt x="225" y="258"/>
                </a:lnTo>
                <a:lnTo>
                  <a:pt x="225" y="260"/>
                </a:lnTo>
                <a:lnTo>
                  <a:pt x="224" y="260"/>
                </a:lnTo>
                <a:lnTo>
                  <a:pt x="224" y="258"/>
                </a:lnTo>
                <a:lnTo>
                  <a:pt x="222" y="258"/>
                </a:lnTo>
                <a:lnTo>
                  <a:pt x="222" y="260"/>
                </a:lnTo>
                <a:lnTo>
                  <a:pt x="220" y="260"/>
                </a:lnTo>
                <a:lnTo>
                  <a:pt x="218" y="260"/>
                </a:lnTo>
                <a:lnTo>
                  <a:pt x="218" y="258"/>
                </a:lnTo>
                <a:lnTo>
                  <a:pt x="217" y="258"/>
                </a:lnTo>
                <a:lnTo>
                  <a:pt x="215" y="258"/>
                </a:lnTo>
                <a:lnTo>
                  <a:pt x="213" y="258"/>
                </a:lnTo>
                <a:lnTo>
                  <a:pt x="211" y="257"/>
                </a:lnTo>
                <a:lnTo>
                  <a:pt x="211" y="258"/>
                </a:lnTo>
                <a:lnTo>
                  <a:pt x="210" y="258"/>
                </a:lnTo>
                <a:lnTo>
                  <a:pt x="208" y="258"/>
                </a:lnTo>
                <a:lnTo>
                  <a:pt x="206" y="258"/>
                </a:lnTo>
                <a:lnTo>
                  <a:pt x="205" y="258"/>
                </a:lnTo>
                <a:lnTo>
                  <a:pt x="203" y="258"/>
                </a:lnTo>
                <a:lnTo>
                  <a:pt x="203" y="260"/>
                </a:lnTo>
                <a:lnTo>
                  <a:pt x="203" y="262"/>
                </a:lnTo>
                <a:lnTo>
                  <a:pt x="201" y="262"/>
                </a:lnTo>
                <a:lnTo>
                  <a:pt x="201" y="264"/>
                </a:lnTo>
                <a:lnTo>
                  <a:pt x="199" y="264"/>
                </a:lnTo>
                <a:lnTo>
                  <a:pt x="198" y="264"/>
                </a:lnTo>
                <a:lnTo>
                  <a:pt x="196" y="264"/>
                </a:lnTo>
                <a:lnTo>
                  <a:pt x="194" y="264"/>
                </a:lnTo>
                <a:lnTo>
                  <a:pt x="194" y="265"/>
                </a:lnTo>
                <a:lnTo>
                  <a:pt x="193" y="265"/>
                </a:lnTo>
                <a:lnTo>
                  <a:pt x="193" y="264"/>
                </a:lnTo>
                <a:lnTo>
                  <a:pt x="191" y="264"/>
                </a:lnTo>
                <a:lnTo>
                  <a:pt x="189" y="264"/>
                </a:lnTo>
                <a:lnTo>
                  <a:pt x="189" y="262"/>
                </a:lnTo>
                <a:lnTo>
                  <a:pt x="187" y="262"/>
                </a:lnTo>
                <a:lnTo>
                  <a:pt x="186" y="262"/>
                </a:lnTo>
                <a:lnTo>
                  <a:pt x="184" y="262"/>
                </a:lnTo>
                <a:lnTo>
                  <a:pt x="182" y="262"/>
                </a:lnTo>
                <a:lnTo>
                  <a:pt x="182" y="264"/>
                </a:lnTo>
                <a:lnTo>
                  <a:pt x="180" y="264"/>
                </a:lnTo>
                <a:lnTo>
                  <a:pt x="179" y="264"/>
                </a:lnTo>
                <a:lnTo>
                  <a:pt x="179" y="262"/>
                </a:lnTo>
                <a:lnTo>
                  <a:pt x="177" y="262"/>
                </a:lnTo>
                <a:lnTo>
                  <a:pt x="177" y="260"/>
                </a:lnTo>
                <a:lnTo>
                  <a:pt x="175" y="260"/>
                </a:lnTo>
                <a:lnTo>
                  <a:pt x="175" y="258"/>
                </a:lnTo>
                <a:lnTo>
                  <a:pt x="174" y="258"/>
                </a:lnTo>
                <a:lnTo>
                  <a:pt x="172" y="258"/>
                </a:lnTo>
                <a:lnTo>
                  <a:pt x="170" y="260"/>
                </a:lnTo>
                <a:lnTo>
                  <a:pt x="168" y="260"/>
                </a:lnTo>
                <a:lnTo>
                  <a:pt x="167" y="260"/>
                </a:lnTo>
                <a:lnTo>
                  <a:pt x="167" y="258"/>
                </a:lnTo>
                <a:lnTo>
                  <a:pt x="165" y="258"/>
                </a:lnTo>
                <a:lnTo>
                  <a:pt x="165" y="257"/>
                </a:lnTo>
                <a:lnTo>
                  <a:pt x="163" y="257"/>
                </a:lnTo>
                <a:lnTo>
                  <a:pt x="162" y="257"/>
                </a:lnTo>
                <a:lnTo>
                  <a:pt x="162" y="255"/>
                </a:lnTo>
                <a:lnTo>
                  <a:pt x="160" y="255"/>
                </a:lnTo>
                <a:lnTo>
                  <a:pt x="160" y="253"/>
                </a:lnTo>
                <a:lnTo>
                  <a:pt x="160" y="251"/>
                </a:lnTo>
                <a:lnTo>
                  <a:pt x="160" y="250"/>
                </a:lnTo>
                <a:lnTo>
                  <a:pt x="162" y="250"/>
                </a:lnTo>
                <a:lnTo>
                  <a:pt x="162" y="248"/>
                </a:lnTo>
                <a:lnTo>
                  <a:pt x="162" y="246"/>
                </a:lnTo>
                <a:lnTo>
                  <a:pt x="162" y="245"/>
                </a:lnTo>
                <a:lnTo>
                  <a:pt x="162" y="243"/>
                </a:lnTo>
                <a:lnTo>
                  <a:pt x="160" y="243"/>
                </a:lnTo>
                <a:lnTo>
                  <a:pt x="160" y="241"/>
                </a:lnTo>
                <a:lnTo>
                  <a:pt x="162" y="241"/>
                </a:lnTo>
                <a:lnTo>
                  <a:pt x="162" y="239"/>
                </a:lnTo>
                <a:lnTo>
                  <a:pt x="162" y="238"/>
                </a:lnTo>
                <a:lnTo>
                  <a:pt x="160" y="238"/>
                </a:lnTo>
                <a:lnTo>
                  <a:pt x="160" y="236"/>
                </a:lnTo>
                <a:lnTo>
                  <a:pt x="160" y="234"/>
                </a:lnTo>
                <a:lnTo>
                  <a:pt x="158" y="234"/>
                </a:lnTo>
                <a:lnTo>
                  <a:pt x="158" y="233"/>
                </a:lnTo>
                <a:lnTo>
                  <a:pt x="156" y="233"/>
                </a:lnTo>
                <a:lnTo>
                  <a:pt x="156" y="231"/>
                </a:lnTo>
                <a:lnTo>
                  <a:pt x="155" y="231"/>
                </a:lnTo>
                <a:lnTo>
                  <a:pt x="155" y="229"/>
                </a:lnTo>
                <a:lnTo>
                  <a:pt x="155" y="227"/>
                </a:lnTo>
                <a:lnTo>
                  <a:pt x="156" y="227"/>
                </a:lnTo>
                <a:lnTo>
                  <a:pt x="155" y="227"/>
                </a:lnTo>
                <a:lnTo>
                  <a:pt x="156" y="227"/>
                </a:lnTo>
                <a:lnTo>
                  <a:pt x="156" y="226"/>
                </a:lnTo>
                <a:lnTo>
                  <a:pt x="156" y="224"/>
                </a:lnTo>
                <a:lnTo>
                  <a:pt x="158" y="224"/>
                </a:lnTo>
                <a:lnTo>
                  <a:pt x="158" y="222"/>
                </a:lnTo>
                <a:lnTo>
                  <a:pt x="158" y="220"/>
                </a:lnTo>
                <a:lnTo>
                  <a:pt x="160" y="220"/>
                </a:lnTo>
                <a:lnTo>
                  <a:pt x="160" y="219"/>
                </a:lnTo>
                <a:lnTo>
                  <a:pt x="162" y="219"/>
                </a:lnTo>
                <a:lnTo>
                  <a:pt x="162" y="217"/>
                </a:lnTo>
                <a:lnTo>
                  <a:pt x="162" y="215"/>
                </a:lnTo>
                <a:lnTo>
                  <a:pt x="162" y="214"/>
                </a:lnTo>
                <a:lnTo>
                  <a:pt x="162" y="215"/>
                </a:lnTo>
                <a:lnTo>
                  <a:pt x="160" y="215"/>
                </a:lnTo>
                <a:lnTo>
                  <a:pt x="158" y="215"/>
                </a:lnTo>
                <a:lnTo>
                  <a:pt x="156" y="215"/>
                </a:lnTo>
                <a:lnTo>
                  <a:pt x="155" y="215"/>
                </a:lnTo>
                <a:lnTo>
                  <a:pt x="155" y="217"/>
                </a:lnTo>
                <a:lnTo>
                  <a:pt x="153" y="217"/>
                </a:lnTo>
                <a:lnTo>
                  <a:pt x="151" y="217"/>
                </a:lnTo>
                <a:lnTo>
                  <a:pt x="150" y="217"/>
                </a:lnTo>
                <a:lnTo>
                  <a:pt x="148" y="217"/>
                </a:lnTo>
                <a:lnTo>
                  <a:pt x="148" y="219"/>
                </a:lnTo>
                <a:lnTo>
                  <a:pt x="146" y="219"/>
                </a:lnTo>
                <a:lnTo>
                  <a:pt x="144" y="219"/>
                </a:lnTo>
                <a:lnTo>
                  <a:pt x="143" y="219"/>
                </a:lnTo>
                <a:lnTo>
                  <a:pt x="141" y="219"/>
                </a:lnTo>
                <a:lnTo>
                  <a:pt x="141" y="220"/>
                </a:lnTo>
                <a:lnTo>
                  <a:pt x="139" y="220"/>
                </a:lnTo>
                <a:lnTo>
                  <a:pt x="137" y="220"/>
                </a:lnTo>
                <a:lnTo>
                  <a:pt x="136" y="220"/>
                </a:lnTo>
                <a:lnTo>
                  <a:pt x="136" y="222"/>
                </a:lnTo>
                <a:lnTo>
                  <a:pt x="134" y="222"/>
                </a:lnTo>
                <a:lnTo>
                  <a:pt x="132" y="222"/>
                </a:lnTo>
                <a:lnTo>
                  <a:pt x="132" y="224"/>
                </a:lnTo>
                <a:lnTo>
                  <a:pt x="131" y="224"/>
                </a:lnTo>
                <a:lnTo>
                  <a:pt x="129" y="224"/>
                </a:lnTo>
                <a:lnTo>
                  <a:pt x="127" y="224"/>
                </a:lnTo>
                <a:lnTo>
                  <a:pt x="125" y="224"/>
                </a:lnTo>
                <a:lnTo>
                  <a:pt x="124" y="224"/>
                </a:lnTo>
                <a:lnTo>
                  <a:pt x="122" y="226"/>
                </a:lnTo>
                <a:lnTo>
                  <a:pt x="120" y="226"/>
                </a:lnTo>
                <a:lnTo>
                  <a:pt x="119" y="226"/>
                </a:lnTo>
                <a:lnTo>
                  <a:pt x="117" y="226"/>
                </a:lnTo>
                <a:lnTo>
                  <a:pt x="115" y="226"/>
                </a:lnTo>
                <a:lnTo>
                  <a:pt x="113" y="226"/>
                </a:lnTo>
                <a:lnTo>
                  <a:pt x="112" y="226"/>
                </a:lnTo>
                <a:lnTo>
                  <a:pt x="110" y="226"/>
                </a:lnTo>
                <a:lnTo>
                  <a:pt x="110" y="227"/>
                </a:lnTo>
                <a:lnTo>
                  <a:pt x="108" y="227"/>
                </a:lnTo>
                <a:lnTo>
                  <a:pt x="106" y="227"/>
                </a:lnTo>
                <a:lnTo>
                  <a:pt x="105" y="227"/>
                </a:lnTo>
                <a:lnTo>
                  <a:pt x="103" y="227"/>
                </a:lnTo>
                <a:lnTo>
                  <a:pt x="101" y="227"/>
                </a:lnTo>
                <a:lnTo>
                  <a:pt x="100" y="227"/>
                </a:lnTo>
                <a:lnTo>
                  <a:pt x="100" y="229"/>
                </a:lnTo>
                <a:lnTo>
                  <a:pt x="98" y="229"/>
                </a:lnTo>
                <a:lnTo>
                  <a:pt x="96" y="229"/>
                </a:lnTo>
                <a:lnTo>
                  <a:pt x="94" y="229"/>
                </a:lnTo>
                <a:lnTo>
                  <a:pt x="93" y="229"/>
                </a:lnTo>
                <a:lnTo>
                  <a:pt x="91" y="229"/>
                </a:lnTo>
                <a:lnTo>
                  <a:pt x="91" y="231"/>
                </a:lnTo>
                <a:lnTo>
                  <a:pt x="89" y="231"/>
                </a:lnTo>
                <a:lnTo>
                  <a:pt x="88" y="231"/>
                </a:lnTo>
                <a:lnTo>
                  <a:pt x="86" y="231"/>
                </a:lnTo>
                <a:lnTo>
                  <a:pt x="86" y="233"/>
                </a:lnTo>
                <a:lnTo>
                  <a:pt x="84" y="233"/>
                </a:lnTo>
                <a:lnTo>
                  <a:pt x="82" y="233"/>
                </a:lnTo>
                <a:lnTo>
                  <a:pt x="82" y="234"/>
                </a:lnTo>
                <a:lnTo>
                  <a:pt x="82" y="236"/>
                </a:lnTo>
                <a:lnTo>
                  <a:pt x="82" y="238"/>
                </a:lnTo>
                <a:lnTo>
                  <a:pt x="81" y="238"/>
                </a:lnTo>
                <a:lnTo>
                  <a:pt x="81" y="239"/>
                </a:lnTo>
                <a:lnTo>
                  <a:pt x="81" y="241"/>
                </a:lnTo>
                <a:lnTo>
                  <a:pt x="79" y="241"/>
                </a:lnTo>
                <a:lnTo>
                  <a:pt x="77" y="241"/>
                </a:lnTo>
                <a:lnTo>
                  <a:pt x="76" y="241"/>
                </a:lnTo>
                <a:lnTo>
                  <a:pt x="76" y="239"/>
                </a:lnTo>
                <a:lnTo>
                  <a:pt x="74" y="239"/>
                </a:lnTo>
                <a:lnTo>
                  <a:pt x="72" y="239"/>
                </a:lnTo>
                <a:lnTo>
                  <a:pt x="72" y="238"/>
                </a:lnTo>
                <a:lnTo>
                  <a:pt x="72" y="239"/>
                </a:lnTo>
                <a:lnTo>
                  <a:pt x="72" y="238"/>
                </a:lnTo>
                <a:lnTo>
                  <a:pt x="70" y="238"/>
                </a:lnTo>
                <a:lnTo>
                  <a:pt x="70" y="236"/>
                </a:lnTo>
                <a:lnTo>
                  <a:pt x="69" y="236"/>
                </a:lnTo>
                <a:lnTo>
                  <a:pt x="69" y="234"/>
                </a:lnTo>
                <a:lnTo>
                  <a:pt x="67" y="234"/>
                </a:lnTo>
                <a:lnTo>
                  <a:pt x="67" y="236"/>
                </a:lnTo>
                <a:lnTo>
                  <a:pt x="67" y="234"/>
                </a:lnTo>
                <a:lnTo>
                  <a:pt x="65" y="234"/>
                </a:lnTo>
                <a:lnTo>
                  <a:pt x="63" y="234"/>
                </a:lnTo>
                <a:lnTo>
                  <a:pt x="63" y="236"/>
                </a:lnTo>
                <a:lnTo>
                  <a:pt x="62" y="236"/>
                </a:lnTo>
                <a:lnTo>
                  <a:pt x="60" y="236"/>
                </a:lnTo>
                <a:lnTo>
                  <a:pt x="60" y="238"/>
                </a:lnTo>
                <a:lnTo>
                  <a:pt x="58" y="238"/>
                </a:lnTo>
                <a:lnTo>
                  <a:pt x="58" y="239"/>
                </a:lnTo>
                <a:lnTo>
                  <a:pt x="58" y="238"/>
                </a:lnTo>
                <a:lnTo>
                  <a:pt x="58" y="239"/>
                </a:lnTo>
                <a:lnTo>
                  <a:pt x="57" y="239"/>
                </a:lnTo>
                <a:lnTo>
                  <a:pt x="55" y="239"/>
                </a:lnTo>
                <a:lnTo>
                  <a:pt x="53" y="239"/>
                </a:lnTo>
                <a:lnTo>
                  <a:pt x="51" y="239"/>
                </a:lnTo>
                <a:lnTo>
                  <a:pt x="50" y="239"/>
                </a:lnTo>
                <a:lnTo>
                  <a:pt x="50" y="238"/>
                </a:lnTo>
                <a:lnTo>
                  <a:pt x="48" y="239"/>
                </a:lnTo>
                <a:lnTo>
                  <a:pt x="46" y="239"/>
                </a:lnTo>
                <a:lnTo>
                  <a:pt x="46" y="238"/>
                </a:lnTo>
                <a:lnTo>
                  <a:pt x="45" y="238"/>
                </a:lnTo>
                <a:lnTo>
                  <a:pt x="45" y="236"/>
                </a:lnTo>
                <a:lnTo>
                  <a:pt x="43" y="234"/>
                </a:lnTo>
                <a:lnTo>
                  <a:pt x="43" y="233"/>
                </a:lnTo>
                <a:lnTo>
                  <a:pt x="43" y="231"/>
                </a:lnTo>
                <a:lnTo>
                  <a:pt x="43" y="229"/>
                </a:lnTo>
                <a:lnTo>
                  <a:pt x="43" y="227"/>
                </a:lnTo>
                <a:lnTo>
                  <a:pt x="41" y="227"/>
                </a:lnTo>
                <a:lnTo>
                  <a:pt x="41" y="226"/>
                </a:lnTo>
                <a:lnTo>
                  <a:pt x="41" y="224"/>
                </a:lnTo>
                <a:lnTo>
                  <a:pt x="39" y="224"/>
                </a:lnTo>
                <a:lnTo>
                  <a:pt x="39" y="222"/>
                </a:lnTo>
                <a:lnTo>
                  <a:pt x="38" y="222"/>
                </a:lnTo>
                <a:lnTo>
                  <a:pt x="36" y="222"/>
                </a:lnTo>
                <a:lnTo>
                  <a:pt x="34" y="222"/>
                </a:lnTo>
                <a:lnTo>
                  <a:pt x="32" y="222"/>
                </a:lnTo>
                <a:lnTo>
                  <a:pt x="31" y="222"/>
                </a:lnTo>
                <a:lnTo>
                  <a:pt x="31" y="224"/>
                </a:lnTo>
                <a:lnTo>
                  <a:pt x="29" y="224"/>
                </a:lnTo>
                <a:lnTo>
                  <a:pt x="29" y="226"/>
                </a:lnTo>
                <a:lnTo>
                  <a:pt x="29" y="224"/>
                </a:lnTo>
                <a:lnTo>
                  <a:pt x="27" y="224"/>
                </a:lnTo>
                <a:lnTo>
                  <a:pt x="27" y="226"/>
                </a:lnTo>
                <a:lnTo>
                  <a:pt x="26" y="226"/>
                </a:lnTo>
                <a:lnTo>
                  <a:pt x="26" y="224"/>
                </a:lnTo>
                <a:lnTo>
                  <a:pt x="26" y="222"/>
                </a:lnTo>
                <a:lnTo>
                  <a:pt x="24" y="222"/>
                </a:lnTo>
                <a:lnTo>
                  <a:pt x="24" y="220"/>
                </a:lnTo>
                <a:lnTo>
                  <a:pt x="22" y="220"/>
                </a:lnTo>
                <a:lnTo>
                  <a:pt x="22" y="219"/>
                </a:lnTo>
                <a:lnTo>
                  <a:pt x="22" y="217"/>
                </a:lnTo>
                <a:lnTo>
                  <a:pt x="22" y="215"/>
                </a:lnTo>
                <a:lnTo>
                  <a:pt x="22" y="214"/>
                </a:lnTo>
                <a:lnTo>
                  <a:pt x="24" y="214"/>
                </a:lnTo>
                <a:lnTo>
                  <a:pt x="24" y="212"/>
                </a:lnTo>
                <a:lnTo>
                  <a:pt x="26" y="210"/>
                </a:lnTo>
                <a:lnTo>
                  <a:pt x="26" y="208"/>
                </a:lnTo>
                <a:lnTo>
                  <a:pt x="24" y="208"/>
                </a:lnTo>
                <a:lnTo>
                  <a:pt x="26" y="208"/>
                </a:lnTo>
                <a:lnTo>
                  <a:pt x="24" y="208"/>
                </a:lnTo>
                <a:lnTo>
                  <a:pt x="24" y="207"/>
                </a:lnTo>
                <a:lnTo>
                  <a:pt x="24" y="205"/>
                </a:lnTo>
                <a:lnTo>
                  <a:pt x="24" y="203"/>
                </a:lnTo>
                <a:lnTo>
                  <a:pt x="24" y="202"/>
                </a:lnTo>
                <a:lnTo>
                  <a:pt x="24" y="200"/>
                </a:lnTo>
                <a:lnTo>
                  <a:pt x="22" y="200"/>
                </a:lnTo>
                <a:lnTo>
                  <a:pt x="24" y="200"/>
                </a:lnTo>
                <a:lnTo>
                  <a:pt x="24" y="198"/>
                </a:lnTo>
                <a:lnTo>
                  <a:pt x="22" y="198"/>
                </a:lnTo>
                <a:lnTo>
                  <a:pt x="24" y="198"/>
                </a:lnTo>
                <a:lnTo>
                  <a:pt x="22" y="198"/>
                </a:lnTo>
                <a:lnTo>
                  <a:pt x="22" y="196"/>
                </a:lnTo>
                <a:lnTo>
                  <a:pt x="22" y="195"/>
                </a:lnTo>
                <a:lnTo>
                  <a:pt x="20" y="193"/>
                </a:lnTo>
                <a:lnTo>
                  <a:pt x="20" y="191"/>
                </a:lnTo>
                <a:lnTo>
                  <a:pt x="19" y="191"/>
                </a:lnTo>
                <a:lnTo>
                  <a:pt x="19" y="190"/>
                </a:lnTo>
                <a:lnTo>
                  <a:pt x="19" y="188"/>
                </a:lnTo>
                <a:lnTo>
                  <a:pt x="19" y="186"/>
                </a:lnTo>
                <a:lnTo>
                  <a:pt x="19" y="184"/>
                </a:lnTo>
                <a:lnTo>
                  <a:pt x="19" y="183"/>
                </a:lnTo>
                <a:lnTo>
                  <a:pt x="19" y="181"/>
                </a:lnTo>
                <a:lnTo>
                  <a:pt x="19" y="179"/>
                </a:lnTo>
                <a:lnTo>
                  <a:pt x="19" y="177"/>
                </a:lnTo>
                <a:lnTo>
                  <a:pt x="17" y="177"/>
                </a:lnTo>
                <a:lnTo>
                  <a:pt x="17" y="176"/>
                </a:lnTo>
                <a:lnTo>
                  <a:pt x="15" y="176"/>
                </a:lnTo>
                <a:lnTo>
                  <a:pt x="15" y="174"/>
                </a:lnTo>
                <a:lnTo>
                  <a:pt x="15" y="172"/>
                </a:lnTo>
                <a:lnTo>
                  <a:pt x="14" y="172"/>
                </a:lnTo>
                <a:lnTo>
                  <a:pt x="14" y="171"/>
                </a:lnTo>
                <a:lnTo>
                  <a:pt x="14" y="169"/>
                </a:lnTo>
                <a:lnTo>
                  <a:pt x="14" y="167"/>
                </a:lnTo>
                <a:lnTo>
                  <a:pt x="14" y="165"/>
                </a:lnTo>
                <a:lnTo>
                  <a:pt x="14" y="164"/>
                </a:lnTo>
                <a:lnTo>
                  <a:pt x="15" y="164"/>
                </a:lnTo>
                <a:lnTo>
                  <a:pt x="14" y="162"/>
                </a:lnTo>
                <a:lnTo>
                  <a:pt x="15" y="162"/>
                </a:lnTo>
                <a:lnTo>
                  <a:pt x="15" y="160"/>
                </a:lnTo>
                <a:lnTo>
                  <a:pt x="15" y="159"/>
                </a:lnTo>
                <a:lnTo>
                  <a:pt x="17" y="157"/>
                </a:lnTo>
                <a:lnTo>
                  <a:pt x="17" y="155"/>
                </a:lnTo>
                <a:lnTo>
                  <a:pt x="15" y="155"/>
                </a:lnTo>
                <a:lnTo>
                  <a:pt x="15" y="153"/>
                </a:lnTo>
                <a:lnTo>
                  <a:pt x="15" y="152"/>
                </a:lnTo>
                <a:lnTo>
                  <a:pt x="15" y="150"/>
                </a:lnTo>
                <a:lnTo>
                  <a:pt x="17" y="150"/>
                </a:lnTo>
                <a:lnTo>
                  <a:pt x="17" y="148"/>
                </a:lnTo>
                <a:lnTo>
                  <a:pt x="19" y="148"/>
                </a:lnTo>
                <a:lnTo>
                  <a:pt x="19" y="146"/>
                </a:lnTo>
                <a:lnTo>
                  <a:pt x="20" y="146"/>
                </a:lnTo>
                <a:lnTo>
                  <a:pt x="20" y="145"/>
                </a:lnTo>
                <a:lnTo>
                  <a:pt x="20" y="143"/>
                </a:lnTo>
                <a:lnTo>
                  <a:pt x="19" y="143"/>
                </a:lnTo>
                <a:lnTo>
                  <a:pt x="19" y="141"/>
                </a:lnTo>
                <a:lnTo>
                  <a:pt x="19" y="140"/>
                </a:lnTo>
                <a:lnTo>
                  <a:pt x="17" y="140"/>
                </a:lnTo>
                <a:lnTo>
                  <a:pt x="17" y="138"/>
                </a:lnTo>
                <a:lnTo>
                  <a:pt x="15" y="138"/>
                </a:lnTo>
                <a:lnTo>
                  <a:pt x="14" y="138"/>
                </a:lnTo>
                <a:lnTo>
                  <a:pt x="14" y="136"/>
                </a:lnTo>
                <a:lnTo>
                  <a:pt x="14" y="138"/>
                </a:lnTo>
                <a:lnTo>
                  <a:pt x="12" y="138"/>
                </a:lnTo>
                <a:lnTo>
                  <a:pt x="10" y="136"/>
                </a:lnTo>
                <a:lnTo>
                  <a:pt x="8" y="136"/>
                </a:lnTo>
                <a:lnTo>
                  <a:pt x="8" y="134"/>
                </a:lnTo>
                <a:lnTo>
                  <a:pt x="7" y="134"/>
                </a:lnTo>
                <a:lnTo>
                  <a:pt x="7" y="133"/>
                </a:lnTo>
                <a:lnTo>
                  <a:pt x="5" y="133"/>
                </a:lnTo>
                <a:lnTo>
                  <a:pt x="5" y="131"/>
                </a:lnTo>
                <a:lnTo>
                  <a:pt x="3" y="131"/>
                </a:lnTo>
                <a:lnTo>
                  <a:pt x="2" y="131"/>
                </a:lnTo>
                <a:lnTo>
                  <a:pt x="0" y="131"/>
                </a:lnTo>
                <a:lnTo>
                  <a:pt x="0" y="129"/>
                </a:lnTo>
                <a:lnTo>
                  <a:pt x="0" y="128"/>
                </a:lnTo>
                <a:lnTo>
                  <a:pt x="0" y="126"/>
                </a:lnTo>
                <a:lnTo>
                  <a:pt x="0" y="124"/>
                </a:lnTo>
                <a:lnTo>
                  <a:pt x="2" y="124"/>
                </a:lnTo>
                <a:lnTo>
                  <a:pt x="3" y="124"/>
                </a:lnTo>
                <a:lnTo>
                  <a:pt x="3" y="122"/>
                </a:lnTo>
                <a:lnTo>
                  <a:pt x="5" y="122"/>
                </a:lnTo>
                <a:lnTo>
                  <a:pt x="7" y="122"/>
                </a:lnTo>
                <a:lnTo>
                  <a:pt x="7" y="121"/>
                </a:lnTo>
                <a:lnTo>
                  <a:pt x="8" y="119"/>
                </a:lnTo>
                <a:lnTo>
                  <a:pt x="10" y="119"/>
                </a:lnTo>
                <a:lnTo>
                  <a:pt x="8" y="119"/>
                </a:lnTo>
                <a:lnTo>
                  <a:pt x="8" y="117"/>
                </a:lnTo>
                <a:lnTo>
                  <a:pt x="8" y="115"/>
                </a:lnTo>
                <a:lnTo>
                  <a:pt x="10" y="115"/>
                </a:lnTo>
                <a:lnTo>
                  <a:pt x="10" y="114"/>
                </a:lnTo>
                <a:lnTo>
                  <a:pt x="12" y="114"/>
                </a:lnTo>
                <a:lnTo>
                  <a:pt x="12" y="112"/>
                </a:lnTo>
                <a:lnTo>
                  <a:pt x="12" y="110"/>
                </a:lnTo>
                <a:lnTo>
                  <a:pt x="12" y="109"/>
                </a:lnTo>
                <a:lnTo>
                  <a:pt x="12" y="107"/>
                </a:lnTo>
                <a:lnTo>
                  <a:pt x="14" y="107"/>
                </a:lnTo>
                <a:lnTo>
                  <a:pt x="14" y="105"/>
                </a:lnTo>
                <a:lnTo>
                  <a:pt x="15" y="105"/>
                </a:lnTo>
                <a:lnTo>
                  <a:pt x="15" y="103"/>
                </a:lnTo>
                <a:lnTo>
                  <a:pt x="14" y="103"/>
                </a:lnTo>
                <a:lnTo>
                  <a:pt x="15" y="103"/>
                </a:lnTo>
                <a:lnTo>
                  <a:pt x="15" y="102"/>
                </a:lnTo>
                <a:lnTo>
                  <a:pt x="14" y="102"/>
                </a:lnTo>
                <a:lnTo>
                  <a:pt x="15" y="102"/>
                </a:lnTo>
                <a:lnTo>
                  <a:pt x="14" y="102"/>
                </a:lnTo>
                <a:lnTo>
                  <a:pt x="15" y="102"/>
                </a:lnTo>
                <a:lnTo>
                  <a:pt x="15" y="100"/>
                </a:lnTo>
                <a:lnTo>
                  <a:pt x="15" y="98"/>
                </a:lnTo>
                <a:lnTo>
                  <a:pt x="17" y="98"/>
                </a:lnTo>
                <a:lnTo>
                  <a:pt x="19" y="98"/>
                </a:lnTo>
                <a:lnTo>
                  <a:pt x="19" y="97"/>
                </a:lnTo>
                <a:lnTo>
                  <a:pt x="20" y="97"/>
                </a:lnTo>
                <a:lnTo>
                  <a:pt x="20" y="95"/>
                </a:lnTo>
                <a:lnTo>
                  <a:pt x="20" y="93"/>
                </a:lnTo>
                <a:lnTo>
                  <a:pt x="22" y="93"/>
                </a:lnTo>
                <a:lnTo>
                  <a:pt x="22" y="91"/>
                </a:lnTo>
                <a:lnTo>
                  <a:pt x="22" y="90"/>
                </a:lnTo>
                <a:lnTo>
                  <a:pt x="20" y="90"/>
                </a:lnTo>
                <a:lnTo>
                  <a:pt x="20" y="88"/>
                </a:lnTo>
                <a:lnTo>
                  <a:pt x="20" y="86"/>
                </a:lnTo>
                <a:lnTo>
                  <a:pt x="22" y="86"/>
                </a:lnTo>
                <a:lnTo>
                  <a:pt x="22" y="84"/>
                </a:lnTo>
                <a:lnTo>
                  <a:pt x="24" y="84"/>
                </a:lnTo>
                <a:lnTo>
                  <a:pt x="22" y="83"/>
                </a:lnTo>
                <a:lnTo>
                  <a:pt x="22" y="81"/>
                </a:lnTo>
                <a:lnTo>
                  <a:pt x="20" y="81"/>
                </a:lnTo>
                <a:lnTo>
                  <a:pt x="20" y="79"/>
                </a:lnTo>
                <a:lnTo>
                  <a:pt x="22" y="79"/>
                </a:lnTo>
                <a:lnTo>
                  <a:pt x="22" y="78"/>
                </a:lnTo>
                <a:lnTo>
                  <a:pt x="24" y="78"/>
                </a:lnTo>
                <a:lnTo>
                  <a:pt x="26" y="78"/>
                </a:lnTo>
                <a:lnTo>
                  <a:pt x="26" y="76"/>
                </a:lnTo>
                <a:lnTo>
                  <a:pt x="27" y="76"/>
                </a:lnTo>
                <a:lnTo>
                  <a:pt x="26" y="76"/>
                </a:lnTo>
                <a:lnTo>
                  <a:pt x="26" y="74"/>
                </a:lnTo>
                <a:lnTo>
                  <a:pt x="24" y="74"/>
                </a:lnTo>
                <a:lnTo>
                  <a:pt x="24" y="72"/>
                </a:lnTo>
                <a:lnTo>
                  <a:pt x="26" y="72"/>
                </a:lnTo>
                <a:lnTo>
                  <a:pt x="26" y="71"/>
                </a:lnTo>
                <a:lnTo>
                  <a:pt x="26" y="69"/>
                </a:lnTo>
                <a:lnTo>
                  <a:pt x="24" y="69"/>
                </a:lnTo>
                <a:lnTo>
                  <a:pt x="24" y="67"/>
                </a:lnTo>
                <a:lnTo>
                  <a:pt x="22" y="67"/>
                </a:lnTo>
                <a:lnTo>
                  <a:pt x="22" y="66"/>
                </a:lnTo>
                <a:lnTo>
                  <a:pt x="20" y="66"/>
                </a:lnTo>
                <a:lnTo>
                  <a:pt x="20" y="64"/>
                </a:lnTo>
                <a:lnTo>
                  <a:pt x="19" y="64"/>
                </a:lnTo>
                <a:lnTo>
                  <a:pt x="19" y="62"/>
                </a:lnTo>
                <a:lnTo>
                  <a:pt x="20" y="62"/>
                </a:lnTo>
                <a:lnTo>
                  <a:pt x="20" y="60"/>
                </a:lnTo>
                <a:lnTo>
                  <a:pt x="20" y="59"/>
                </a:lnTo>
                <a:lnTo>
                  <a:pt x="22" y="59"/>
                </a:lnTo>
                <a:lnTo>
                  <a:pt x="22" y="57"/>
                </a:lnTo>
                <a:lnTo>
                  <a:pt x="24" y="57"/>
                </a:lnTo>
                <a:lnTo>
                  <a:pt x="24" y="55"/>
                </a:lnTo>
                <a:lnTo>
                  <a:pt x="24" y="54"/>
                </a:lnTo>
                <a:lnTo>
                  <a:pt x="24" y="52"/>
                </a:lnTo>
                <a:lnTo>
                  <a:pt x="24" y="50"/>
                </a:lnTo>
                <a:lnTo>
                  <a:pt x="26" y="50"/>
                </a:lnTo>
                <a:lnTo>
                  <a:pt x="26" y="52"/>
                </a:lnTo>
                <a:lnTo>
                  <a:pt x="26" y="50"/>
                </a:lnTo>
                <a:lnTo>
                  <a:pt x="27" y="50"/>
                </a:lnTo>
                <a:lnTo>
                  <a:pt x="27" y="52"/>
                </a:lnTo>
                <a:lnTo>
                  <a:pt x="27" y="54"/>
                </a:lnTo>
                <a:lnTo>
                  <a:pt x="29" y="55"/>
                </a:lnTo>
                <a:lnTo>
                  <a:pt x="31" y="55"/>
                </a:lnTo>
                <a:lnTo>
                  <a:pt x="31" y="57"/>
                </a:lnTo>
                <a:lnTo>
                  <a:pt x="32" y="57"/>
                </a:lnTo>
                <a:lnTo>
                  <a:pt x="32" y="59"/>
                </a:lnTo>
                <a:lnTo>
                  <a:pt x="34" y="59"/>
                </a:lnTo>
                <a:lnTo>
                  <a:pt x="34" y="60"/>
                </a:lnTo>
                <a:lnTo>
                  <a:pt x="36" y="60"/>
                </a:lnTo>
                <a:lnTo>
                  <a:pt x="38" y="60"/>
                </a:lnTo>
                <a:lnTo>
                  <a:pt x="39" y="60"/>
                </a:lnTo>
                <a:lnTo>
                  <a:pt x="39" y="62"/>
                </a:lnTo>
                <a:lnTo>
                  <a:pt x="41" y="62"/>
                </a:lnTo>
                <a:lnTo>
                  <a:pt x="41" y="64"/>
                </a:lnTo>
                <a:lnTo>
                  <a:pt x="43" y="64"/>
                </a:lnTo>
                <a:lnTo>
                  <a:pt x="45" y="64"/>
                </a:lnTo>
                <a:lnTo>
                  <a:pt x="46" y="64"/>
                </a:lnTo>
                <a:lnTo>
                  <a:pt x="46" y="62"/>
                </a:lnTo>
                <a:lnTo>
                  <a:pt x="48" y="62"/>
                </a:lnTo>
                <a:lnTo>
                  <a:pt x="48" y="60"/>
                </a:lnTo>
                <a:lnTo>
                  <a:pt x="50" y="60"/>
                </a:lnTo>
                <a:lnTo>
                  <a:pt x="50" y="59"/>
                </a:lnTo>
                <a:lnTo>
                  <a:pt x="51" y="59"/>
                </a:lnTo>
                <a:lnTo>
                  <a:pt x="51" y="60"/>
                </a:lnTo>
                <a:lnTo>
                  <a:pt x="53" y="60"/>
                </a:lnTo>
                <a:lnTo>
                  <a:pt x="53" y="62"/>
                </a:lnTo>
                <a:lnTo>
                  <a:pt x="53" y="64"/>
                </a:lnTo>
                <a:lnTo>
                  <a:pt x="53" y="66"/>
                </a:lnTo>
                <a:lnTo>
                  <a:pt x="55" y="66"/>
                </a:lnTo>
                <a:lnTo>
                  <a:pt x="55" y="64"/>
                </a:lnTo>
                <a:lnTo>
                  <a:pt x="57" y="64"/>
                </a:lnTo>
                <a:lnTo>
                  <a:pt x="58" y="64"/>
                </a:lnTo>
                <a:lnTo>
                  <a:pt x="58" y="62"/>
                </a:lnTo>
                <a:lnTo>
                  <a:pt x="58" y="60"/>
                </a:lnTo>
                <a:lnTo>
                  <a:pt x="58" y="59"/>
                </a:lnTo>
                <a:lnTo>
                  <a:pt x="58" y="57"/>
                </a:lnTo>
                <a:lnTo>
                  <a:pt x="58" y="55"/>
                </a:lnTo>
                <a:lnTo>
                  <a:pt x="58" y="54"/>
                </a:lnTo>
                <a:lnTo>
                  <a:pt x="57" y="54"/>
                </a:lnTo>
                <a:lnTo>
                  <a:pt x="57" y="52"/>
                </a:lnTo>
                <a:lnTo>
                  <a:pt x="58" y="52"/>
                </a:lnTo>
                <a:lnTo>
                  <a:pt x="60" y="52"/>
                </a:lnTo>
                <a:lnTo>
                  <a:pt x="62" y="52"/>
                </a:lnTo>
                <a:lnTo>
                  <a:pt x="62" y="54"/>
                </a:lnTo>
                <a:lnTo>
                  <a:pt x="63" y="54"/>
                </a:lnTo>
                <a:lnTo>
                  <a:pt x="65" y="54"/>
                </a:lnTo>
                <a:lnTo>
                  <a:pt x="65" y="52"/>
                </a:lnTo>
                <a:lnTo>
                  <a:pt x="63" y="52"/>
                </a:lnTo>
                <a:lnTo>
                  <a:pt x="63" y="50"/>
                </a:lnTo>
                <a:lnTo>
                  <a:pt x="63" y="48"/>
                </a:lnTo>
                <a:lnTo>
                  <a:pt x="63" y="47"/>
                </a:lnTo>
                <a:lnTo>
                  <a:pt x="62" y="47"/>
                </a:lnTo>
                <a:lnTo>
                  <a:pt x="63" y="47"/>
                </a:lnTo>
                <a:lnTo>
                  <a:pt x="63" y="45"/>
                </a:lnTo>
                <a:lnTo>
                  <a:pt x="63" y="43"/>
                </a:lnTo>
                <a:lnTo>
                  <a:pt x="63" y="41"/>
                </a:lnTo>
                <a:lnTo>
                  <a:pt x="63" y="40"/>
                </a:lnTo>
                <a:lnTo>
                  <a:pt x="65" y="40"/>
                </a:lnTo>
                <a:lnTo>
                  <a:pt x="67" y="40"/>
                </a:lnTo>
                <a:lnTo>
                  <a:pt x="67" y="41"/>
                </a:lnTo>
                <a:lnTo>
                  <a:pt x="69" y="41"/>
                </a:lnTo>
                <a:lnTo>
                  <a:pt x="70" y="41"/>
                </a:lnTo>
                <a:lnTo>
                  <a:pt x="70" y="40"/>
                </a:lnTo>
                <a:lnTo>
                  <a:pt x="70" y="41"/>
                </a:lnTo>
                <a:lnTo>
                  <a:pt x="72" y="41"/>
                </a:lnTo>
                <a:lnTo>
                  <a:pt x="74" y="41"/>
                </a:lnTo>
                <a:lnTo>
                  <a:pt x="74" y="40"/>
                </a:lnTo>
                <a:lnTo>
                  <a:pt x="76" y="40"/>
                </a:lnTo>
                <a:lnTo>
                  <a:pt x="77" y="40"/>
                </a:lnTo>
                <a:lnTo>
                  <a:pt x="79" y="40"/>
                </a:lnTo>
                <a:lnTo>
                  <a:pt x="79" y="38"/>
                </a:lnTo>
                <a:lnTo>
                  <a:pt x="81" y="38"/>
                </a:lnTo>
                <a:lnTo>
                  <a:pt x="79" y="38"/>
                </a:lnTo>
                <a:lnTo>
                  <a:pt x="81" y="36"/>
                </a:lnTo>
                <a:lnTo>
                  <a:pt x="81" y="35"/>
                </a:lnTo>
                <a:lnTo>
                  <a:pt x="82" y="35"/>
                </a:lnTo>
                <a:lnTo>
                  <a:pt x="82" y="33"/>
                </a:lnTo>
                <a:lnTo>
                  <a:pt x="82" y="31"/>
                </a:lnTo>
                <a:lnTo>
                  <a:pt x="82" y="29"/>
                </a:lnTo>
                <a:lnTo>
                  <a:pt x="82" y="28"/>
                </a:lnTo>
                <a:lnTo>
                  <a:pt x="84" y="28"/>
                </a:lnTo>
                <a:lnTo>
                  <a:pt x="84" y="26"/>
                </a:lnTo>
                <a:lnTo>
                  <a:pt x="82" y="26"/>
                </a:lnTo>
                <a:lnTo>
                  <a:pt x="82" y="24"/>
                </a:lnTo>
                <a:lnTo>
                  <a:pt x="81" y="24"/>
                </a:lnTo>
                <a:lnTo>
                  <a:pt x="81" y="23"/>
                </a:lnTo>
                <a:lnTo>
                  <a:pt x="81" y="21"/>
                </a:lnTo>
                <a:lnTo>
                  <a:pt x="81" y="19"/>
                </a:lnTo>
                <a:lnTo>
                  <a:pt x="82" y="19"/>
                </a:lnTo>
                <a:lnTo>
                  <a:pt x="84" y="19"/>
                </a:lnTo>
                <a:lnTo>
                  <a:pt x="84" y="17"/>
                </a:lnTo>
                <a:lnTo>
                  <a:pt x="86" y="17"/>
                </a:lnTo>
                <a:lnTo>
                  <a:pt x="88" y="16"/>
                </a:lnTo>
                <a:lnTo>
                  <a:pt x="89" y="16"/>
                </a:lnTo>
                <a:lnTo>
                  <a:pt x="91" y="16"/>
                </a:lnTo>
                <a:lnTo>
                  <a:pt x="93" y="16"/>
                </a:lnTo>
                <a:lnTo>
                  <a:pt x="93" y="17"/>
                </a:lnTo>
                <a:lnTo>
                  <a:pt x="94" y="17"/>
                </a:lnTo>
                <a:lnTo>
                  <a:pt x="94" y="16"/>
                </a:lnTo>
                <a:lnTo>
                  <a:pt x="96" y="16"/>
                </a:lnTo>
                <a:lnTo>
                  <a:pt x="98" y="16"/>
                </a:lnTo>
                <a:lnTo>
                  <a:pt x="98" y="17"/>
                </a:lnTo>
                <a:lnTo>
                  <a:pt x="100" y="17"/>
                </a:lnTo>
                <a:lnTo>
                  <a:pt x="100" y="16"/>
                </a:lnTo>
                <a:lnTo>
                  <a:pt x="101" y="16"/>
                </a:lnTo>
                <a:lnTo>
                  <a:pt x="101" y="17"/>
                </a:lnTo>
                <a:lnTo>
                  <a:pt x="103" y="17"/>
                </a:lnTo>
                <a:lnTo>
                  <a:pt x="103" y="16"/>
                </a:lnTo>
                <a:lnTo>
                  <a:pt x="105" y="16"/>
                </a:lnTo>
                <a:lnTo>
                  <a:pt x="105" y="14"/>
                </a:lnTo>
                <a:lnTo>
                  <a:pt x="105" y="12"/>
                </a:lnTo>
                <a:lnTo>
                  <a:pt x="106" y="12"/>
                </a:lnTo>
                <a:lnTo>
                  <a:pt x="108" y="10"/>
                </a:lnTo>
                <a:lnTo>
                  <a:pt x="110" y="10"/>
                </a:lnTo>
                <a:lnTo>
                  <a:pt x="112" y="10"/>
                </a:lnTo>
                <a:lnTo>
                  <a:pt x="112" y="9"/>
                </a:lnTo>
                <a:lnTo>
                  <a:pt x="112" y="7"/>
                </a:lnTo>
                <a:lnTo>
                  <a:pt x="113" y="7"/>
                </a:lnTo>
                <a:lnTo>
                  <a:pt x="113" y="5"/>
                </a:lnTo>
                <a:lnTo>
                  <a:pt x="115" y="5"/>
                </a:lnTo>
                <a:lnTo>
                  <a:pt x="117" y="4"/>
                </a:lnTo>
                <a:lnTo>
                  <a:pt x="119" y="4"/>
                </a:lnTo>
                <a:lnTo>
                  <a:pt x="120" y="4"/>
                </a:lnTo>
                <a:lnTo>
                  <a:pt x="122" y="4"/>
                </a:lnTo>
                <a:lnTo>
                  <a:pt x="122" y="2"/>
                </a:lnTo>
                <a:lnTo>
                  <a:pt x="122" y="4"/>
                </a:lnTo>
                <a:lnTo>
                  <a:pt x="124" y="4"/>
                </a:lnTo>
                <a:lnTo>
                  <a:pt x="124" y="2"/>
                </a:lnTo>
                <a:lnTo>
                  <a:pt x="125" y="2"/>
                </a:lnTo>
                <a:lnTo>
                  <a:pt x="125" y="4"/>
                </a:lnTo>
                <a:lnTo>
                  <a:pt x="127" y="4"/>
                </a:lnTo>
                <a:lnTo>
                  <a:pt x="129" y="4"/>
                </a:lnTo>
                <a:lnTo>
                  <a:pt x="129" y="5"/>
                </a:lnTo>
                <a:lnTo>
                  <a:pt x="131" y="4"/>
                </a:lnTo>
                <a:lnTo>
                  <a:pt x="131" y="5"/>
                </a:lnTo>
                <a:lnTo>
                  <a:pt x="131" y="4"/>
                </a:lnTo>
                <a:lnTo>
                  <a:pt x="132" y="4"/>
                </a:lnTo>
                <a:lnTo>
                  <a:pt x="134" y="4"/>
                </a:lnTo>
                <a:lnTo>
                  <a:pt x="134" y="2"/>
                </a:lnTo>
                <a:lnTo>
                  <a:pt x="134" y="0"/>
                </a:lnTo>
                <a:close/>
              </a:path>
            </a:pathLst>
          </a:custGeom>
          <a:solidFill>
            <a:schemeClr val="tx2"/>
          </a:solidFill>
          <a:ln w="9525">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21" name="Freeform 14"/>
          <p:cNvSpPr>
            <a:spLocks/>
          </p:cNvSpPr>
          <p:nvPr/>
        </p:nvSpPr>
        <p:spPr bwMode="auto">
          <a:xfrm>
            <a:off x="5249960" y="207137"/>
            <a:ext cx="963916" cy="931722"/>
          </a:xfrm>
          <a:custGeom>
            <a:avLst/>
            <a:gdLst>
              <a:gd name="T0" fmla="*/ 308 w 509"/>
              <a:gd name="T1" fmla="*/ 47 h 492"/>
              <a:gd name="T2" fmla="*/ 365 w 509"/>
              <a:gd name="T3" fmla="*/ 100 h 492"/>
              <a:gd name="T4" fmla="*/ 392 w 509"/>
              <a:gd name="T5" fmla="*/ 134 h 492"/>
              <a:gd name="T6" fmla="*/ 463 w 509"/>
              <a:gd name="T7" fmla="*/ 222 h 492"/>
              <a:gd name="T8" fmla="*/ 480 w 509"/>
              <a:gd name="T9" fmla="*/ 295 h 492"/>
              <a:gd name="T10" fmla="*/ 489 w 509"/>
              <a:gd name="T11" fmla="*/ 400 h 492"/>
              <a:gd name="T12" fmla="*/ 509 w 509"/>
              <a:gd name="T13" fmla="*/ 446 h 492"/>
              <a:gd name="T14" fmla="*/ 503 w 509"/>
              <a:gd name="T15" fmla="*/ 486 h 492"/>
              <a:gd name="T16" fmla="*/ 310 w 509"/>
              <a:gd name="T17" fmla="*/ 486 h 492"/>
              <a:gd name="T18" fmla="*/ 294 w 509"/>
              <a:gd name="T19" fmla="*/ 492 h 492"/>
              <a:gd name="T20" fmla="*/ 281 w 509"/>
              <a:gd name="T21" fmla="*/ 487 h 492"/>
              <a:gd name="T22" fmla="*/ 269 w 509"/>
              <a:gd name="T23" fmla="*/ 477 h 492"/>
              <a:gd name="T24" fmla="*/ 258 w 509"/>
              <a:gd name="T25" fmla="*/ 465 h 492"/>
              <a:gd name="T26" fmla="*/ 244 w 509"/>
              <a:gd name="T27" fmla="*/ 455 h 492"/>
              <a:gd name="T28" fmla="*/ 234 w 509"/>
              <a:gd name="T29" fmla="*/ 443 h 492"/>
              <a:gd name="T30" fmla="*/ 222 w 509"/>
              <a:gd name="T31" fmla="*/ 432 h 492"/>
              <a:gd name="T32" fmla="*/ 212 w 509"/>
              <a:gd name="T33" fmla="*/ 417 h 492"/>
              <a:gd name="T34" fmla="*/ 201 w 509"/>
              <a:gd name="T35" fmla="*/ 401 h 492"/>
              <a:gd name="T36" fmla="*/ 191 w 509"/>
              <a:gd name="T37" fmla="*/ 386 h 492"/>
              <a:gd name="T38" fmla="*/ 182 w 509"/>
              <a:gd name="T39" fmla="*/ 372 h 492"/>
              <a:gd name="T40" fmla="*/ 170 w 509"/>
              <a:gd name="T41" fmla="*/ 355 h 492"/>
              <a:gd name="T42" fmla="*/ 160 w 509"/>
              <a:gd name="T43" fmla="*/ 339 h 492"/>
              <a:gd name="T44" fmla="*/ 150 w 509"/>
              <a:gd name="T45" fmla="*/ 325 h 492"/>
              <a:gd name="T46" fmla="*/ 141 w 509"/>
              <a:gd name="T47" fmla="*/ 312 h 492"/>
              <a:gd name="T48" fmla="*/ 133 w 509"/>
              <a:gd name="T49" fmla="*/ 298 h 492"/>
              <a:gd name="T50" fmla="*/ 126 w 509"/>
              <a:gd name="T51" fmla="*/ 286 h 492"/>
              <a:gd name="T52" fmla="*/ 117 w 509"/>
              <a:gd name="T53" fmla="*/ 276 h 492"/>
              <a:gd name="T54" fmla="*/ 114 w 509"/>
              <a:gd name="T55" fmla="*/ 258 h 492"/>
              <a:gd name="T56" fmla="*/ 98 w 509"/>
              <a:gd name="T57" fmla="*/ 258 h 492"/>
              <a:gd name="T58" fmla="*/ 84 w 509"/>
              <a:gd name="T59" fmla="*/ 260 h 492"/>
              <a:gd name="T60" fmla="*/ 69 w 509"/>
              <a:gd name="T61" fmla="*/ 257 h 492"/>
              <a:gd name="T62" fmla="*/ 59 w 509"/>
              <a:gd name="T63" fmla="*/ 245 h 492"/>
              <a:gd name="T64" fmla="*/ 48 w 509"/>
              <a:gd name="T65" fmla="*/ 236 h 492"/>
              <a:gd name="T66" fmla="*/ 34 w 509"/>
              <a:gd name="T67" fmla="*/ 234 h 492"/>
              <a:gd name="T68" fmla="*/ 28 w 509"/>
              <a:gd name="T69" fmla="*/ 226 h 492"/>
              <a:gd name="T70" fmla="*/ 16 w 509"/>
              <a:gd name="T71" fmla="*/ 219 h 492"/>
              <a:gd name="T72" fmla="*/ 2 w 509"/>
              <a:gd name="T73" fmla="*/ 215 h 492"/>
              <a:gd name="T74" fmla="*/ 0 w 509"/>
              <a:gd name="T75" fmla="*/ 202 h 492"/>
              <a:gd name="T76" fmla="*/ 12 w 509"/>
              <a:gd name="T77" fmla="*/ 195 h 492"/>
              <a:gd name="T78" fmla="*/ 26 w 509"/>
              <a:gd name="T79" fmla="*/ 189 h 492"/>
              <a:gd name="T80" fmla="*/ 36 w 509"/>
              <a:gd name="T81" fmla="*/ 183 h 492"/>
              <a:gd name="T82" fmla="*/ 45 w 509"/>
              <a:gd name="T83" fmla="*/ 176 h 492"/>
              <a:gd name="T84" fmla="*/ 57 w 509"/>
              <a:gd name="T85" fmla="*/ 169 h 492"/>
              <a:gd name="T86" fmla="*/ 65 w 509"/>
              <a:gd name="T87" fmla="*/ 157 h 492"/>
              <a:gd name="T88" fmla="*/ 74 w 509"/>
              <a:gd name="T89" fmla="*/ 148 h 492"/>
              <a:gd name="T90" fmla="*/ 81 w 509"/>
              <a:gd name="T91" fmla="*/ 140 h 492"/>
              <a:gd name="T92" fmla="*/ 86 w 509"/>
              <a:gd name="T93" fmla="*/ 133 h 492"/>
              <a:gd name="T94" fmla="*/ 102 w 509"/>
              <a:gd name="T95" fmla="*/ 133 h 492"/>
              <a:gd name="T96" fmla="*/ 103 w 509"/>
              <a:gd name="T97" fmla="*/ 126 h 492"/>
              <a:gd name="T98" fmla="*/ 96 w 509"/>
              <a:gd name="T99" fmla="*/ 117 h 492"/>
              <a:gd name="T100" fmla="*/ 93 w 509"/>
              <a:gd name="T101" fmla="*/ 103 h 492"/>
              <a:gd name="T102" fmla="*/ 84 w 509"/>
              <a:gd name="T103" fmla="*/ 93 h 492"/>
              <a:gd name="T104" fmla="*/ 93 w 509"/>
              <a:gd name="T105" fmla="*/ 79 h 492"/>
              <a:gd name="T106" fmla="*/ 83 w 509"/>
              <a:gd name="T107" fmla="*/ 69 h 492"/>
              <a:gd name="T108" fmla="*/ 96 w 509"/>
              <a:gd name="T109" fmla="*/ 52 h 492"/>
              <a:gd name="T110" fmla="*/ 124 w 509"/>
              <a:gd name="T111" fmla="*/ 41 h 492"/>
              <a:gd name="T112" fmla="*/ 150 w 509"/>
              <a:gd name="T113" fmla="*/ 52 h 492"/>
              <a:gd name="T114" fmla="*/ 169 w 509"/>
              <a:gd name="T115" fmla="*/ 67 h 492"/>
              <a:gd name="T116" fmla="*/ 193 w 509"/>
              <a:gd name="T117" fmla="*/ 88 h 492"/>
              <a:gd name="T118" fmla="*/ 220 w 509"/>
              <a:gd name="T119" fmla="*/ 69 h 492"/>
              <a:gd name="T120" fmla="*/ 241 w 509"/>
              <a:gd name="T121" fmla="*/ 7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9" h="492">
                <a:moveTo>
                  <a:pt x="269" y="14"/>
                </a:moveTo>
                <a:lnTo>
                  <a:pt x="270" y="14"/>
                </a:lnTo>
                <a:lnTo>
                  <a:pt x="274" y="14"/>
                </a:lnTo>
                <a:lnTo>
                  <a:pt x="279" y="19"/>
                </a:lnTo>
                <a:lnTo>
                  <a:pt x="281" y="21"/>
                </a:lnTo>
                <a:lnTo>
                  <a:pt x="281" y="23"/>
                </a:lnTo>
                <a:lnTo>
                  <a:pt x="282" y="24"/>
                </a:lnTo>
                <a:lnTo>
                  <a:pt x="284" y="24"/>
                </a:lnTo>
                <a:lnTo>
                  <a:pt x="291" y="29"/>
                </a:lnTo>
                <a:lnTo>
                  <a:pt x="301" y="40"/>
                </a:lnTo>
                <a:lnTo>
                  <a:pt x="303" y="41"/>
                </a:lnTo>
                <a:lnTo>
                  <a:pt x="305" y="43"/>
                </a:lnTo>
                <a:lnTo>
                  <a:pt x="308" y="47"/>
                </a:lnTo>
                <a:lnTo>
                  <a:pt x="310" y="48"/>
                </a:lnTo>
                <a:lnTo>
                  <a:pt x="315" y="52"/>
                </a:lnTo>
                <a:lnTo>
                  <a:pt x="318" y="55"/>
                </a:lnTo>
                <a:lnTo>
                  <a:pt x="320" y="55"/>
                </a:lnTo>
                <a:lnTo>
                  <a:pt x="322" y="59"/>
                </a:lnTo>
                <a:lnTo>
                  <a:pt x="327" y="64"/>
                </a:lnTo>
                <a:lnTo>
                  <a:pt x="337" y="72"/>
                </a:lnTo>
                <a:lnTo>
                  <a:pt x="343" y="78"/>
                </a:lnTo>
                <a:lnTo>
                  <a:pt x="346" y="81"/>
                </a:lnTo>
                <a:lnTo>
                  <a:pt x="355" y="88"/>
                </a:lnTo>
                <a:lnTo>
                  <a:pt x="360" y="93"/>
                </a:lnTo>
                <a:lnTo>
                  <a:pt x="363" y="97"/>
                </a:lnTo>
                <a:lnTo>
                  <a:pt x="365" y="100"/>
                </a:lnTo>
                <a:lnTo>
                  <a:pt x="368" y="103"/>
                </a:lnTo>
                <a:lnTo>
                  <a:pt x="372" y="103"/>
                </a:lnTo>
                <a:lnTo>
                  <a:pt x="374" y="105"/>
                </a:lnTo>
                <a:lnTo>
                  <a:pt x="375" y="109"/>
                </a:lnTo>
                <a:lnTo>
                  <a:pt x="380" y="114"/>
                </a:lnTo>
                <a:lnTo>
                  <a:pt x="384" y="115"/>
                </a:lnTo>
                <a:lnTo>
                  <a:pt x="386" y="119"/>
                </a:lnTo>
                <a:lnTo>
                  <a:pt x="387" y="119"/>
                </a:lnTo>
                <a:lnTo>
                  <a:pt x="387" y="121"/>
                </a:lnTo>
                <a:lnTo>
                  <a:pt x="389" y="124"/>
                </a:lnTo>
                <a:lnTo>
                  <a:pt x="391" y="128"/>
                </a:lnTo>
                <a:lnTo>
                  <a:pt x="391" y="131"/>
                </a:lnTo>
                <a:lnTo>
                  <a:pt x="392" y="134"/>
                </a:lnTo>
                <a:lnTo>
                  <a:pt x="396" y="138"/>
                </a:lnTo>
                <a:lnTo>
                  <a:pt x="398" y="140"/>
                </a:lnTo>
                <a:lnTo>
                  <a:pt x="410" y="155"/>
                </a:lnTo>
                <a:lnTo>
                  <a:pt x="411" y="159"/>
                </a:lnTo>
                <a:lnTo>
                  <a:pt x="418" y="169"/>
                </a:lnTo>
                <a:lnTo>
                  <a:pt x="427" y="177"/>
                </a:lnTo>
                <a:lnTo>
                  <a:pt x="444" y="202"/>
                </a:lnTo>
                <a:lnTo>
                  <a:pt x="444" y="203"/>
                </a:lnTo>
                <a:lnTo>
                  <a:pt x="448" y="208"/>
                </a:lnTo>
                <a:lnTo>
                  <a:pt x="451" y="208"/>
                </a:lnTo>
                <a:lnTo>
                  <a:pt x="458" y="219"/>
                </a:lnTo>
                <a:lnTo>
                  <a:pt x="460" y="219"/>
                </a:lnTo>
                <a:lnTo>
                  <a:pt x="463" y="222"/>
                </a:lnTo>
                <a:lnTo>
                  <a:pt x="466" y="231"/>
                </a:lnTo>
                <a:lnTo>
                  <a:pt x="466" y="233"/>
                </a:lnTo>
                <a:lnTo>
                  <a:pt x="466" y="234"/>
                </a:lnTo>
                <a:lnTo>
                  <a:pt x="466" y="236"/>
                </a:lnTo>
                <a:lnTo>
                  <a:pt x="466" y="238"/>
                </a:lnTo>
                <a:lnTo>
                  <a:pt x="473" y="246"/>
                </a:lnTo>
                <a:lnTo>
                  <a:pt x="477" y="253"/>
                </a:lnTo>
                <a:lnTo>
                  <a:pt x="477" y="258"/>
                </a:lnTo>
                <a:lnTo>
                  <a:pt x="473" y="269"/>
                </a:lnTo>
                <a:lnTo>
                  <a:pt x="473" y="276"/>
                </a:lnTo>
                <a:lnTo>
                  <a:pt x="473" y="282"/>
                </a:lnTo>
                <a:lnTo>
                  <a:pt x="477" y="289"/>
                </a:lnTo>
                <a:lnTo>
                  <a:pt x="480" y="295"/>
                </a:lnTo>
                <a:lnTo>
                  <a:pt x="484" y="298"/>
                </a:lnTo>
                <a:lnTo>
                  <a:pt x="485" y="303"/>
                </a:lnTo>
                <a:lnTo>
                  <a:pt x="489" y="315"/>
                </a:lnTo>
                <a:lnTo>
                  <a:pt x="492" y="327"/>
                </a:lnTo>
                <a:lnTo>
                  <a:pt x="491" y="334"/>
                </a:lnTo>
                <a:lnTo>
                  <a:pt x="491" y="341"/>
                </a:lnTo>
                <a:lnTo>
                  <a:pt x="491" y="346"/>
                </a:lnTo>
                <a:lnTo>
                  <a:pt x="492" y="353"/>
                </a:lnTo>
                <a:lnTo>
                  <a:pt x="496" y="358"/>
                </a:lnTo>
                <a:lnTo>
                  <a:pt x="496" y="363"/>
                </a:lnTo>
                <a:lnTo>
                  <a:pt x="494" y="374"/>
                </a:lnTo>
                <a:lnTo>
                  <a:pt x="491" y="389"/>
                </a:lnTo>
                <a:lnTo>
                  <a:pt x="489" y="400"/>
                </a:lnTo>
                <a:lnTo>
                  <a:pt x="489" y="413"/>
                </a:lnTo>
                <a:lnTo>
                  <a:pt x="489" y="424"/>
                </a:lnTo>
                <a:lnTo>
                  <a:pt x="492" y="432"/>
                </a:lnTo>
                <a:lnTo>
                  <a:pt x="499" y="437"/>
                </a:lnTo>
                <a:lnTo>
                  <a:pt x="503" y="434"/>
                </a:lnTo>
                <a:lnTo>
                  <a:pt x="504" y="434"/>
                </a:lnTo>
                <a:lnTo>
                  <a:pt x="508" y="437"/>
                </a:lnTo>
                <a:lnTo>
                  <a:pt x="508" y="439"/>
                </a:lnTo>
                <a:lnTo>
                  <a:pt x="506" y="441"/>
                </a:lnTo>
                <a:lnTo>
                  <a:pt x="504" y="441"/>
                </a:lnTo>
                <a:lnTo>
                  <a:pt x="506" y="443"/>
                </a:lnTo>
                <a:lnTo>
                  <a:pt x="508" y="444"/>
                </a:lnTo>
                <a:lnTo>
                  <a:pt x="509" y="446"/>
                </a:lnTo>
                <a:lnTo>
                  <a:pt x="509" y="449"/>
                </a:lnTo>
                <a:lnTo>
                  <a:pt x="508" y="451"/>
                </a:lnTo>
                <a:lnTo>
                  <a:pt x="503" y="456"/>
                </a:lnTo>
                <a:lnTo>
                  <a:pt x="499" y="460"/>
                </a:lnTo>
                <a:lnTo>
                  <a:pt x="499" y="461"/>
                </a:lnTo>
                <a:lnTo>
                  <a:pt x="499" y="465"/>
                </a:lnTo>
                <a:lnTo>
                  <a:pt x="497" y="467"/>
                </a:lnTo>
                <a:lnTo>
                  <a:pt x="497" y="472"/>
                </a:lnTo>
                <a:lnTo>
                  <a:pt x="499" y="472"/>
                </a:lnTo>
                <a:lnTo>
                  <a:pt x="499" y="475"/>
                </a:lnTo>
                <a:lnTo>
                  <a:pt x="499" y="479"/>
                </a:lnTo>
                <a:lnTo>
                  <a:pt x="499" y="482"/>
                </a:lnTo>
                <a:lnTo>
                  <a:pt x="503" y="486"/>
                </a:lnTo>
                <a:lnTo>
                  <a:pt x="503" y="487"/>
                </a:lnTo>
                <a:lnTo>
                  <a:pt x="506" y="491"/>
                </a:lnTo>
                <a:lnTo>
                  <a:pt x="320" y="491"/>
                </a:lnTo>
                <a:lnTo>
                  <a:pt x="318" y="491"/>
                </a:lnTo>
                <a:lnTo>
                  <a:pt x="318" y="489"/>
                </a:lnTo>
                <a:lnTo>
                  <a:pt x="317" y="489"/>
                </a:lnTo>
                <a:lnTo>
                  <a:pt x="315" y="489"/>
                </a:lnTo>
                <a:lnTo>
                  <a:pt x="315" y="487"/>
                </a:lnTo>
                <a:lnTo>
                  <a:pt x="315" y="489"/>
                </a:lnTo>
                <a:lnTo>
                  <a:pt x="313" y="489"/>
                </a:lnTo>
                <a:lnTo>
                  <a:pt x="312" y="487"/>
                </a:lnTo>
                <a:lnTo>
                  <a:pt x="312" y="486"/>
                </a:lnTo>
                <a:lnTo>
                  <a:pt x="310" y="486"/>
                </a:lnTo>
                <a:lnTo>
                  <a:pt x="308" y="486"/>
                </a:lnTo>
                <a:lnTo>
                  <a:pt x="306" y="486"/>
                </a:lnTo>
                <a:lnTo>
                  <a:pt x="305" y="486"/>
                </a:lnTo>
                <a:lnTo>
                  <a:pt x="305" y="487"/>
                </a:lnTo>
                <a:lnTo>
                  <a:pt x="303" y="487"/>
                </a:lnTo>
                <a:lnTo>
                  <a:pt x="301" y="487"/>
                </a:lnTo>
                <a:lnTo>
                  <a:pt x="301" y="489"/>
                </a:lnTo>
                <a:lnTo>
                  <a:pt x="300" y="489"/>
                </a:lnTo>
                <a:lnTo>
                  <a:pt x="298" y="489"/>
                </a:lnTo>
                <a:lnTo>
                  <a:pt x="298" y="491"/>
                </a:lnTo>
                <a:lnTo>
                  <a:pt x="296" y="491"/>
                </a:lnTo>
                <a:lnTo>
                  <a:pt x="296" y="492"/>
                </a:lnTo>
                <a:lnTo>
                  <a:pt x="294" y="492"/>
                </a:lnTo>
                <a:lnTo>
                  <a:pt x="293" y="492"/>
                </a:lnTo>
                <a:lnTo>
                  <a:pt x="293" y="491"/>
                </a:lnTo>
                <a:lnTo>
                  <a:pt x="291" y="491"/>
                </a:lnTo>
                <a:lnTo>
                  <a:pt x="289" y="491"/>
                </a:lnTo>
                <a:lnTo>
                  <a:pt x="287" y="491"/>
                </a:lnTo>
                <a:lnTo>
                  <a:pt x="286" y="491"/>
                </a:lnTo>
                <a:lnTo>
                  <a:pt x="286" y="489"/>
                </a:lnTo>
                <a:lnTo>
                  <a:pt x="284" y="489"/>
                </a:lnTo>
                <a:lnTo>
                  <a:pt x="282" y="489"/>
                </a:lnTo>
                <a:lnTo>
                  <a:pt x="282" y="487"/>
                </a:lnTo>
                <a:lnTo>
                  <a:pt x="281" y="487"/>
                </a:lnTo>
                <a:lnTo>
                  <a:pt x="281" y="486"/>
                </a:lnTo>
                <a:lnTo>
                  <a:pt x="281" y="487"/>
                </a:lnTo>
                <a:lnTo>
                  <a:pt x="279" y="487"/>
                </a:lnTo>
                <a:lnTo>
                  <a:pt x="279" y="486"/>
                </a:lnTo>
                <a:lnTo>
                  <a:pt x="277" y="486"/>
                </a:lnTo>
                <a:lnTo>
                  <a:pt x="277" y="484"/>
                </a:lnTo>
                <a:lnTo>
                  <a:pt x="275" y="484"/>
                </a:lnTo>
                <a:lnTo>
                  <a:pt x="275" y="482"/>
                </a:lnTo>
                <a:lnTo>
                  <a:pt x="274" y="482"/>
                </a:lnTo>
                <a:lnTo>
                  <a:pt x="274" y="480"/>
                </a:lnTo>
                <a:lnTo>
                  <a:pt x="272" y="480"/>
                </a:lnTo>
                <a:lnTo>
                  <a:pt x="272" y="479"/>
                </a:lnTo>
                <a:lnTo>
                  <a:pt x="270" y="479"/>
                </a:lnTo>
                <a:lnTo>
                  <a:pt x="270" y="477"/>
                </a:lnTo>
                <a:lnTo>
                  <a:pt x="269" y="477"/>
                </a:lnTo>
                <a:lnTo>
                  <a:pt x="269" y="475"/>
                </a:lnTo>
                <a:lnTo>
                  <a:pt x="267" y="475"/>
                </a:lnTo>
                <a:lnTo>
                  <a:pt x="267" y="474"/>
                </a:lnTo>
                <a:lnTo>
                  <a:pt x="265" y="474"/>
                </a:lnTo>
                <a:lnTo>
                  <a:pt x="265" y="472"/>
                </a:lnTo>
                <a:lnTo>
                  <a:pt x="263" y="472"/>
                </a:lnTo>
                <a:lnTo>
                  <a:pt x="263" y="470"/>
                </a:lnTo>
                <a:lnTo>
                  <a:pt x="262" y="470"/>
                </a:lnTo>
                <a:lnTo>
                  <a:pt x="262" y="468"/>
                </a:lnTo>
                <a:lnTo>
                  <a:pt x="260" y="468"/>
                </a:lnTo>
                <a:lnTo>
                  <a:pt x="260" y="467"/>
                </a:lnTo>
                <a:lnTo>
                  <a:pt x="258" y="467"/>
                </a:lnTo>
                <a:lnTo>
                  <a:pt x="258" y="465"/>
                </a:lnTo>
                <a:lnTo>
                  <a:pt x="256" y="465"/>
                </a:lnTo>
                <a:lnTo>
                  <a:pt x="256" y="463"/>
                </a:lnTo>
                <a:lnTo>
                  <a:pt x="255" y="463"/>
                </a:lnTo>
                <a:lnTo>
                  <a:pt x="255" y="461"/>
                </a:lnTo>
                <a:lnTo>
                  <a:pt x="253" y="461"/>
                </a:lnTo>
                <a:lnTo>
                  <a:pt x="253" y="460"/>
                </a:lnTo>
                <a:lnTo>
                  <a:pt x="251" y="460"/>
                </a:lnTo>
                <a:lnTo>
                  <a:pt x="250" y="458"/>
                </a:lnTo>
                <a:lnTo>
                  <a:pt x="248" y="458"/>
                </a:lnTo>
                <a:lnTo>
                  <a:pt x="248" y="456"/>
                </a:lnTo>
                <a:lnTo>
                  <a:pt x="246" y="456"/>
                </a:lnTo>
                <a:lnTo>
                  <a:pt x="246" y="455"/>
                </a:lnTo>
                <a:lnTo>
                  <a:pt x="244" y="455"/>
                </a:lnTo>
                <a:lnTo>
                  <a:pt x="244" y="453"/>
                </a:lnTo>
                <a:lnTo>
                  <a:pt x="243" y="453"/>
                </a:lnTo>
                <a:lnTo>
                  <a:pt x="243" y="451"/>
                </a:lnTo>
                <a:lnTo>
                  <a:pt x="241" y="451"/>
                </a:lnTo>
                <a:lnTo>
                  <a:pt x="241" y="449"/>
                </a:lnTo>
                <a:lnTo>
                  <a:pt x="239" y="449"/>
                </a:lnTo>
                <a:lnTo>
                  <a:pt x="239" y="448"/>
                </a:lnTo>
                <a:lnTo>
                  <a:pt x="238" y="448"/>
                </a:lnTo>
                <a:lnTo>
                  <a:pt x="238" y="446"/>
                </a:lnTo>
                <a:lnTo>
                  <a:pt x="236" y="446"/>
                </a:lnTo>
                <a:lnTo>
                  <a:pt x="236" y="444"/>
                </a:lnTo>
                <a:lnTo>
                  <a:pt x="234" y="444"/>
                </a:lnTo>
                <a:lnTo>
                  <a:pt x="234" y="443"/>
                </a:lnTo>
                <a:lnTo>
                  <a:pt x="232" y="443"/>
                </a:lnTo>
                <a:lnTo>
                  <a:pt x="232" y="441"/>
                </a:lnTo>
                <a:lnTo>
                  <a:pt x="231" y="441"/>
                </a:lnTo>
                <a:lnTo>
                  <a:pt x="231" y="439"/>
                </a:lnTo>
                <a:lnTo>
                  <a:pt x="229" y="439"/>
                </a:lnTo>
                <a:lnTo>
                  <a:pt x="229" y="437"/>
                </a:lnTo>
                <a:lnTo>
                  <a:pt x="227" y="437"/>
                </a:lnTo>
                <a:lnTo>
                  <a:pt x="227" y="436"/>
                </a:lnTo>
                <a:lnTo>
                  <a:pt x="226" y="436"/>
                </a:lnTo>
                <a:lnTo>
                  <a:pt x="226" y="434"/>
                </a:lnTo>
                <a:lnTo>
                  <a:pt x="224" y="434"/>
                </a:lnTo>
                <a:lnTo>
                  <a:pt x="224" y="432"/>
                </a:lnTo>
                <a:lnTo>
                  <a:pt x="222" y="432"/>
                </a:lnTo>
                <a:lnTo>
                  <a:pt x="222" y="430"/>
                </a:lnTo>
                <a:lnTo>
                  <a:pt x="220" y="430"/>
                </a:lnTo>
                <a:lnTo>
                  <a:pt x="220" y="429"/>
                </a:lnTo>
                <a:lnTo>
                  <a:pt x="219" y="427"/>
                </a:lnTo>
                <a:lnTo>
                  <a:pt x="219" y="425"/>
                </a:lnTo>
                <a:lnTo>
                  <a:pt x="217" y="425"/>
                </a:lnTo>
                <a:lnTo>
                  <a:pt x="217" y="424"/>
                </a:lnTo>
                <a:lnTo>
                  <a:pt x="217" y="422"/>
                </a:lnTo>
                <a:lnTo>
                  <a:pt x="215" y="422"/>
                </a:lnTo>
                <a:lnTo>
                  <a:pt x="215" y="420"/>
                </a:lnTo>
                <a:lnTo>
                  <a:pt x="213" y="420"/>
                </a:lnTo>
                <a:lnTo>
                  <a:pt x="213" y="418"/>
                </a:lnTo>
                <a:lnTo>
                  <a:pt x="212" y="417"/>
                </a:lnTo>
                <a:lnTo>
                  <a:pt x="212" y="415"/>
                </a:lnTo>
                <a:lnTo>
                  <a:pt x="210" y="415"/>
                </a:lnTo>
                <a:lnTo>
                  <a:pt x="210" y="413"/>
                </a:lnTo>
                <a:lnTo>
                  <a:pt x="210" y="412"/>
                </a:lnTo>
                <a:lnTo>
                  <a:pt x="208" y="412"/>
                </a:lnTo>
                <a:lnTo>
                  <a:pt x="208" y="410"/>
                </a:lnTo>
                <a:lnTo>
                  <a:pt x="207" y="410"/>
                </a:lnTo>
                <a:lnTo>
                  <a:pt x="207" y="408"/>
                </a:lnTo>
                <a:lnTo>
                  <a:pt x="205" y="406"/>
                </a:lnTo>
                <a:lnTo>
                  <a:pt x="205" y="405"/>
                </a:lnTo>
                <a:lnTo>
                  <a:pt x="203" y="405"/>
                </a:lnTo>
                <a:lnTo>
                  <a:pt x="203" y="403"/>
                </a:lnTo>
                <a:lnTo>
                  <a:pt x="201" y="401"/>
                </a:lnTo>
                <a:lnTo>
                  <a:pt x="201" y="400"/>
                </a:lnTo>
                <a:lnTo>
                  <a:pt x="200" y="400"/>
                </a:lnTo>
                <a:lnTo>
                  <a:pt x="200" y="398"/>
                </a:lnTo>
                <a:lnTo>
                  <a:pt x="198" y="396"/>
                </a:lnTo>
                <a:lnTo>
                  <a:pt x="198" y="394"/>
                </a:lnTo>
                <a:lnTo>
                  <a:pt x="196" y="394"/>
                </a:lnTo>
                <a:lnTo>
                  <a:pt x="196" y="393"/>
                </a:lnTo>
                <a:lnTo>
                  <a:pt x="196" y="391"/>
                </a:lnTo>
                <a:lnTo>
                  <a:pt x="195" y="391"/>
                </a:lnTo>
                <a:lnTo>
                  <a:pt x="195" y="389"/>
                </a:lnTo>
                <a:lnTo>
                  <a:pt x="193" y="389"/>
                </a:lnTo>
                <a:lnTo>
                  <a:pt x="193" y="387"/>
                </a:lnTo>
                <a:lnTo>
                  <a:pt x="191" y="386"/>
                </a:lnTo>
                <a:lnTo>
                  <a:pt x="191" y="384"/>
                </a:lnTo>
                <a:lnTo>
                  <a:pt x="189" y="384"/>
                </a:lnTo>
                <a:lnTo>
                  <a:pt x="189" y="382"/>
                </a:lnTo>
                <a:lnTo>
                  <a:pt x="189" y="381"/>
                </a:lnTo>
                <a:lnTo>
                  <a:pt x="188" y="381"/>
                </a:lnTo>
                <a:lnTo>
                  <a:pt x="188" y="379"/>
                </a:lnTo>
                <a:lnTo>
                  <a:pt x="186" y="379"/>
                </a:lnTo>
                <a:lnTo>
                  <a:pt x="186" y="377"/>
                </a:lnTo>
                <a:lnTo>
                  <a:pt x="186" y="375"/>
                </a:lnTo>
                <a:lnTo>
                  <a:pt x="184" y="375"/>
                </a:lnTo>
                <a:lnTo>
                  <a:pt x="184" y="374"/>
                </a:lnTo>
                <a:lnTo>
                  <a:pt x="182" y="374"/>
                </a:lnTo>
                <a:lnTo>
                  <a:pt x="182" y="372"/>
                </a:lnTo>
                <a:lnTo>
                  <a:pt x="181" y="370"/>
                </a:lnTo>
                <a:lnTo>
                  <a:pt x="181" y="369"/>
                </a:lnTo>
                <a:lnTo>
                  <a:pt x="179" y="369"/>
                </a:lnTo>
                <a:lnTo>
                  <a:pt x="179" y="367"/>
                </a:lnTo>
                <a:lnTo>
                  <a:pt x="177" y="365"/>
                </a:lnTo>
                <a:lnTo>
                  <a:pt x="177" y="363"/>
                </a:lnTo>
                <a:lnTo>
                  <a:pt x="176" y="363"/>
                </a:lnTo>
                <a:lnTo>
                  <a:pt x="176" y="362"/>
                </a:lnTo>
                <a:lnTo>
                  <a:pt x="174" y="360"/>
                </a:lnTo>
                <a:lnTo>
                  <a:pt x="174" y="358"/>
                </a:lnTo>
                <a:lnTo>
                  <a:pt x="172" y="358"/>
                </a:lnTo>
                <a:lnTo>
                  <a:pt x="172" y="356"/>
                </a:lnTo>
                <a:lnTo>
                  <a:pt x="170" y="355"/>
                </a:lnTo>
                <a:lnTo>
                  <a:pt x="170" y="353"/>
                </a:lnTo>
                <a:lnTo>
                  <a:pt x="169" y="353"/>
                </a:lnTo>
                <a:lnTo>
                  <a:pt x="169" y="351"/>
                </a:lnTo>
                <a:lnTo>
                  <a:pt x="167" y="350"/>
                </a:lnTo>
                <a:lnTo>
                  <a:pt x="167" y="348"/>
                </a:lnTo>
                <a:lnTo>
                  <a:pt x="165" y="348"/>
                </a:lnTo>
                <a:lnTo>
                  <a:pt x="165" y="346"/>
                </a:lnTo>
                <a:lnTo>
                  <a:pt x="164" y="344"/>
                </a:lnTo>
                <a:lnTo>
                  <a:pt x="164" y="343"/>
                </a:lnTo>
                <a:lnTo>
                  <a:pt x="162" y="343"/>
                </a:lnTo>
                <a:lnTo>
                  <a:pt x="162" y="341"/>
                </a:lnTo>
                <a:lnTo>
                  <a:pt x="160" y="341"/>
                </a:lnTo>
                <a:lnTo>
                  <a:pt x="160" y="339"/>
                </a:lnTo>
                <a:lnTo>
                  <a:pt x="158" y="339"/>
                </a:lnTo>
                <a:lnTo>
                  <a:pt x="158" y="338"/>
                </a:lnTo>
                <a:lnTo>
                  <a:pt x="158" y="336"/>
                </a:lnTo>
                <a:lnTo>
                  <a:pt x="157" y="336"/>
                </a:lnTo>
                <a:lnTo>
                  <a:pt x="157" y="334"/>
                </a:lnTo>
                <a:lnTo>
                  <a:pt x="155" y="334"/>
                </a:lnTo>
                <a:lnTo>
                  <a:pt x="155" y="332"/>
                </a:lnTo>
                <a:lnTo>
                  <a:pt x="155" y="331"/>
                </a:lnTo>
                <a:lnTo>
                  <a:pt x="153" y="331"/>
                </a:lnTo>
                <a:lnTo>
                  <a:pt x="153" y="329"/>
                </a:lnTo>
                <a:lnTo>
                  <a:pt x="151" y="329"/>
                </a:lnTo>
                <a:lnTo>
                  <a:pt x="151" y="327"/>
                </a:lnTo>
                <a:lnTo>
                  <a:pt x="150" y="325"/>
                </a:lnTo>
                <a:lnTo>
                  <a:pt x="150" y="324"/>
                </a:lnTo>
                <a:lnTo>
                  <a:pt x="148" y="324"/>
                </a:lnTo>
                <a:lnTo>
                  <a:pt x="148" y="322"/>
                </a:lnTo>
                <a:lnTo>
                  <a:pt x="146" y="322"/>
                </a:lnTo>
                <a:lnTo>
                  <a:pt x="146" y="320"/>
                </a:lnTo>
                <a:lnTo>
                  <a:pt x="146" y="319"/>
                </a:lnTo>
                <a:lnTo>
                  <a:pt x="145" y="319"/>
                </a:lnTo>
                <a:lnTo>
                  <a:pt x="145" y="317"/>
                </a:lnTo>
                <a:lnTo>
                  <a:pt x="143" y="317"/>
                </a:lnTo>
                <a:lnTo>
                  <a:pt x="143" y="315"/>
                </a:lnTo>
                <a:lnTo>
                  <a:pt x="143" y="313"/>
                </a:lnTo>
                <a:lnTo>
                  <a:pt x="141" y="313"/>
                </a:lnTo>
                <a:lnTo>
                  <a:pt x="141" y="312"/>
                </a:lnTo>
                <a:lnTo>
                  <a:pt x="139" y="312"/>
                </a:lnTo>
                <a:lnTo>
                  <a:pt x="139" y="310"/>
                </a:lnTo>
                <a:lnTo>
                  <a:pt x="139" y="308"/>
                </a:lnTo>
                <a:lnTo>
                  <a:pt x="138" y="308"/>
                </a:lnTo>
                <a:lnTo>
                  <a:pt x="138" y="307"/>
                </a:lnTo>
                <a:lnTo>
                  <a:pt x="136" y="307"/>
                </a:lnTo>
                <a:lnTo>
                  <a:pt x="136" y="305"/>
                </a:lnTo>
                <a:lnTo>
                  <a:pt x="136" y="303"/>
                </a:lnTo>
                <a:lnTo>
                  <a:pt x="134" y="303"/>
                </a:lnTo>
                <a:lnTo>
                  <a:pt x="134" y="301"/>
                </a:lnTo>
                <a:lnTo>
                  <a:pt x="133" y="301"/>
                </a:lnTo>
                <a:lnTo>
                  <a:pt x="133" y="300"/>
                </a:lnTo>
                <a:lnTo>
                  <a:pt x="133" y="298"/>
                </a:lnTo>
                <a:lnTo>
                  <a:pt x="131" y="298"/>
                </a:lnTo>
                <a:lnTo>
                  <a:pt x="131" y="296"/>
                </a:lnTo>
                <a:lnTo>
                  <a:pt x="129" y="296"/>
                </a:lnTo>
                <a:lnTo>
                  <a:pt x="129" y="295"/>
                </a:lnTo>
                <a:lnTo>
                  <a:pt x="129" y="293"/>
                </a:lnTo>
                <a:lnTo>
                  <a:pt x="127" y="293"/>
                </a:lnTo>
                <a:lnTo>
                  <a:pt x="127" y="291"/>
                </a:lnTo>
                <a:lnTo>
                  <a:pt x="126" y="291"/>
                </a:lnTo>
                <a:lnTo>
                  <a:pt x="126" y="289"/>
                </a:lnTo>
                <a:lnTo>
                  <a:pt x="126" y="288"/>
                </a:lnTo>
                <a:lnTo>
                  <a:pt x="124" y="288"/>
                </a:lnTo>
                <a:lnTo>
                  <a:pt x="124" y="286"/>
                </a:lnTo>
                <a:lnTo>
                  <a:pt x="126" y="286"/>
                </a:lnTo>
                <a:lnTo>
                  <a:pt x="126" y="284"/>
                </a:lnTo>
                <a:lnTo>
                  <a:pt x="126" y="282"/>
                </a:lnTo>
                <a:lnTo>
                  <a:pt x="124" y="282"/>
                </a:lnTo>
                <a:lnTo>
                  <a:pt x="124" y="281"/>
                </a:lnTo>
                <a:lnTo>
                  <a:pt x="124" y="279"/>
                </a:lnTo>
                <a:lnTo>
                  <a:pt x="122" y="279"/>
                </a:lnTo>
                <a:lnTo>
                  <a:pt x="122" y="281"/>
                </a:lnTo>
                <a:lnTo>
                  <a:pt x="122" y="279"/>
                </a:lnTo>
                <a:lnTo>
                  <a:pt x="121" y="279"/>
                </a:lnTo>
                <a:lnTo>
                  <a:pt x="119" y="279"/>
                </a:lnTo>
                <a:lnTo>
                  <a:pt x="117" y="279"/>
                </a:lnTo>
                <a:lnTo>
                  <a:pt x="117" y="277"/>
                </a:lnTo>
                <a:lnTo>
                  <a:pt x="117" y="276"/>
                </a:lnTo>
                <a:lnTo>
                  <a:pt x="117" y="274"/>
                </a:lnTo>
                <a:lnTo>
                  <a:pt x="117" y="272"/>
                </a:lnTo>
                <a:lnTo>
                  <a:pt x="117" y="270"/>
                </a:lnTo>
                <a:lnTo>
                  <a:pt x="117" y="269"/>
                </a:lnTo>
                <a:lnTo>
                  <a:pt x="117" y="267"/>
                </a:lnTo>
                <a:lnTo>
                  <a:pt x="115" y="267"/>
                </a:lnTo>
                <a:lnTo>
                  <a:pt x="115" y="265"/>
                </a:lnTo>
                <a:lnTo>
                  <a:pt x="117" y="265"/>
                </a:lnTo>
                <a:lnTo>
                  <a:pt x="117" y="264"/>
                </a:lnTo>
                <a:lnTo>
                  <a:pt x="115" y="262"/>
                </a:lnTo>
                <a:lnTo>
                  <a:pt x="114" y="262"/>
                </a:lnTo>
                <a:lnTo>
                  <a:pt x="114" y="260"/>
                </a:lnTo>
                <a:lnTo>
                  <a:pt x="114" y="258"/>
                </a:lnTo>
                <a:lnTo>
                  <a:pt x="114" y="257"/>
                </a:lnTo>
                <a:lnTo>
                  <a:pt x="112" y="257"/>
                </a:lnTo>
                <a:lnTo>
                  <a:pt x="112" y="255"/>
                </a:lnTo>
                <a:lnTo>
                  <a:pt x="110" y="255"/>
                </a:lnTo>
                <a:lnTo>
                  <a:pt x="108" y="257"/>
                </a:lnTo>
                <a:lnTo>
                  <a:pt x="107" y="257"/>
                </a:lnTo>
                <a:lnTo>
                  <a:pt x="105" y="257"/>
                </a:lnTo>
                <a:lnTo>
                  <a:pt x="103" y="257"/>
                </a:lnTo>
                <a:lnTo>
                  <a:pt x="102" y="257"/>
                </a:lnTo>
                <a:lnTo>
                  <a:pt x="100" y="258"/>
                </a:lnTo>
                <a:lnTo>
                  <a:pt x="100" y="257"/>
                </a:lnTo>
                <a:lnTo>
                  <a:pt x="98" y="257"/>
                </a:lnTo>
                <a:lnTo>
                  <a:pt x="98" y="258"/>
                </a:lnTo>
                <a:lnTo>
                  <a:pt x="96" y="258"/>
                </a:lnTo>
                <a:lnTo>
                  <a:pt x="96" y="257"/>
                </a:lnTo>
                <a:lnTo>
                  <a:pt x="95" y="257"/>
                </a:lnTo>
                <a:lnTo>
                  <a:pt x="95" y="258"/>
                </a:lnTo>
                <a:lnTo>
                  <a:pt x="93" y="258"/>
                </a:lnTo>
                <a:lnTo>
                  <a:pt x="93" y="257"/>
                </a:lnTo>
                <a:lnTo>
                  <a:pt x="91" y="257"/>
                </a:lnTo>
                <a:lnTo>
                  <a:pt x="91" y="258"/>
                </a:lnTo>
                <a:lnTo>
                  <a:pt x="90" y="258"/>
                </a:lnTo>
                <a:lnTo>
                  <a:pt x="88" y="258"/>
                </a:lnTo>
                <a:lnTo>
                  <a:pt x="86" y="258"/>
                </a:lnTo>
                <a:lnTo>
                  <a:pt x="86" y="260"/>
                </a:lnTo>
                <a:lnTo>
                  <a:pt x="84" y="260"/>
                </a:lnTo>
                <a:lnTo>
                  <a:pt x="83" y="260"/>
                </a:lnTo>
                <a:lnTo>
                  <a:pt x="83" y="262"/>
                </a:lnTo>
                <a:lnTo>
                  <a:pt x="81" y="262"/>
                </a:lnTo>
                <a:lnTo>
                  <a:pt x="81" y="260"/>
                </a:lnTo>
                <a:lnTo>
                  <a:pt x="79" y="260"/>
                </a:lnTo>
                <a:lnTo>
                  <a:pt x="77" y="260"/>
                </a:lnTo>
                <a:lnTo>
                  <a:pt x="76" y="260"/>
                </a:lnTo>
                <a:lnTo>
                  <a:pt x="76" y="258"/>
                </a:lnTo>
                <a:lnTo>
                  <a:pt x="74" y="258"/>
                </a:lnTo>
                <a:lnTo>
                  <a:pt x="72" y="258"/>
                </a:lnTo>
                <a:lnTo>
                  <a:pt x="71" y="258"/>
                </a:lnTo>
                <a:lnTo>
                  <a:pt x="71" y="257"/>
                </a:lnTo>
                <a:lnTo>
                  <a:pt x="69" y="257"/>
                </a:lnTo>
                <a:lnTo>
                  <a:pt x="67" y="257"/>
                </a:lnTo>
                <a:lnTo>
                  <a:pt x="65" y="257"/>
                </a:lnTo>
                <a:lnTo>
                  <a:pt x="65" y="255"/>
                </a:lnTo>
                <a:lnTo>
                  <a:pt x="64" y="255"/>
                </a:lnTo>
                <a:lnTo>
                  <a:pt x="64" y="253"/>
                </a:lnTo>
                <a:lnTo>
                  <a:pt x="64" y="251"/>
                </a:lnTo>
                <a:lnTo>
                  <a:pt x="64" y="250"/>
                </a:lnTo>
                <a:lnTo>
                  <a:pt x="62" y="250"/>
                </a:lnTo>
                <a:lnTo>
                  <a:pt x="62" y="248"/>
                </a:lnTo>
                <a:lnTo>
                  <a:pt x="60" y="248"/>
                </a:lnTo>
                <a:lnTo>
                  <a:pt x="60" y="246"/>
                </a:lnTo>
                <a:lnTo>
                  <a:pt x="60" y="245"/>
                </a:lnTo>
                <a:lnTo>
                  <a:pt x="59" y="245"/>
                </a:lnTo>
                <a:lnTo>
                  <a:pt x="59" y="243"/>
                </a:lnTo>
                <a:lnTo>
                  <a:pt x="57" y="243"/>
                </a:lnTo>
                <a:lnTo>
                  <a:pt x="57" y="241"/>
                </a:lnTo>
                <a:lnTo>
                  <a:pt x="55" y="241"/>
                </a:lnTo>
                <a:lnTo>
                  <a:pt x="55" y="239"/>
                </a:lnTo>
                <a:lnTo>
                  <a:pt x="55" y="238"/>
                </a:lnTo>
                <a:lnTo>
                  <a:pt x="55" y="236"/>
                </a:lnTo>
                <a:lnTo>
                  <a:pt x="53" y="236"/>
                </a:lnTo>
                <a:lnTo>
                  <a:pt x="53" y="234"/>
                </a:lnTo>
                <a:lnTo>
                  <a:pt x="52" y="234"/>
                </a:lnTo>
                <a:lnTo>
                  <a:pt x="52" y="236"/>
                </a:lnTo>
                <a:lnTo>
                  <a:pt x="50" y="236"/>
                </a:lnTo>
                <a:lnTo>
                  <a:pt x="48" y="236"/>
                </a:lnTo>
                <a:lnTo>
                  <a:pt x="48" y="234"/>
                </a:lnTo>
                <a:lnTo>
                  <a:pt x="47" y="234"/>
                </a:lnTo>
                <a:lnTo>
                  <a:pt x="47" y="233"/>
                </a:lnTo>
                <a:lnTo>
                  <a:pt x="47" y="234"/>
                </a:lnTo>
                <a:lnTo>
                  <a:pt x="45" y="234"/>
                </a:lnTo>
                <a:lnTo>
                  <a:pt x="43" y="234"/>
                </a:lnTo>
                <a:lnTo>
                  <a:pt x="41" y="234"/>
                </a:lnTo>
                <a:lnTo>
                  <a:pt x="41" y="236"/>
                </a:lnTo>
                <a:lnTo>
                  <a:pt x="40" y="236"/>
                </a:lnTo>
                <a:lnTo>
                  <a:pt x="38" y="236"/>
                </a:lnTo>
                <a:lnTo>
                  <a:pt x="36" y="236"/>
                </a:lnTo>
                <a:lnTo>
                  <a:pt x="36" y="234"/>
                </a:lnTo>
                <a:lnTo>
                  <a:pt x="34" y="234"/>
                </a:lnTo>
                <a:lnTo>
                  <a:pt x="33" y="234"/>
                </a:lnTo>
                <a:lnTo>
                  <a:pt x="31" y="234"/>
                </a:lnTo>
                <a:lnTo>
                  <a:pt x="31" y="233"/>
                </a:lnTo>
                <a:lnTo>
                  <a:pt x="29" y="233"/>
                </a:lnTo>
                <a:lnTo>
                  <a:pt x="29" y="231"/>
                </a:lnTo>
                <a:lnTo>
                  <a:pt x="31" y="231"/>
                </a:lnTo>
                <a:lnTo>
                  <a:pt x="29" y="231"/>
                </a:lnTo>
                <a:lnTo>
                  <a:pt x="29" y="229"/>
                </a:lnTo>
                <a:lnTo>
                  <a:pt x="29" y="227"/>
                </a:lnTo>
                <a:lnTo>
                  <a:pt x="31" y="227"/>
                </a:lnTo>
                <a:lnTo>
                  <a:pt x="31" y="226"/>
                </a:lnTo>
                <a:lnTo>
                  <a:pt x="29" y="226"/>
                </a:lnTo>
                <a:lnTo>
                  <a:pt x="28" y="226"/>
                </a:lnTo>
                <a:lnTo>
                  <a:pt x="28" y="224"/>
                </a:lnTo>
                <a:lnTo>
                  <a:pt x="26" y="224"/>
                </a:lnTo>
                <a:lnTo>
                  <a:pt x="24" y="224"/>
                </a:lnTo>
                <a:lnTo>
                  <a:pt x="24" y="222"/>
                </a:lnTo>
                <a:lnTo>
                  <a:pt x="24" y="224"/>
                </a:lnTo>
                <a:lnTo>
                  <a:pt x="24" y="222"/>
                </a:lnTo>
                <a:lnTo>
                  <a:pt x="22" y="222"/>
                </a:lnTo>
                <a:lnTo>
                  <a:pt x="21" y="222"/>
                </a:lnTo>
                <a:lnTo>
                  <a:pt x="19" y="222"/>
                </a:lnTo>
                <a:lnTo>
                  <a:pt x="19" y="220"/>
                </a:lnTo>
                <a:lnTo>
                  <a:pt x="17" y="220"/>
                </a:lnTo>
                <a:lnTo>
                  <a:pt x="17" y="219"/>
                </a:lnTo>
                <a:lnTo>
                  <a:pt x="16" y="219"/>
                </a:lnTo>
                <a:lnTo>
                  <a:pt x="16" y="217"/>
                </a:lnTo>
                <a:lnTo>
                  <a:pt x="14" y="217"/>
                </a:lnTo>
                <a:lnTo>
                  <a:pt x="14" y="215"/>
                </a:lnTo>
                <a:lnTo>
                  <a:pt x="12" y="215"/>
                </a:lnTo>
                <a:lnTo>
                  <a:pt x="10" y="217"/>
                </a:lnTo>
                <a:lnTo>
                  <a:pt x="10" y="219"/>
                </a:lnTo>
                <a:lnTo>
                  <a:pt x="9" y="219"/>
                </a:lnTo>
                <a:lnTo>
                  <a:pt x="7" y="219"/>
                </a:lnTo>
                <a:lnTo>
                  <a:pt x="5" y="219"/>
                </a:lnTo>
                <a:lnTo>
                  <a:pt x="5" y="217"/>
                </a:lnTo>
                <a:lnTo>
                  <a:pt x="3" y="217"/>
                </a:lnTo>
                <a:lnTo>
                  <a:pt x="2" y="217"/>
                </a:lnTo>
                <a:lnTo>
                  <a:pt x="2" y="215"/>
                </a:lnTo>
                <a:lnTo>
                  <a:pt x="0" y="215"/>
                </a:lnTo>
                <a:lnTo>
                  <a:pt x="2" y="215"/>
                </a:lnTo>
                <a:lnTo>
                  <a:pt x="2" y="214"/>
                </a:lnTo>
                <a:lnTo>
                  <a:pt x="2" y="212"/>
                </a:lnTo>
                <a:lnTo>
                  <a:pt x="2" y="210"/>
                </a:lnTo>
                <a:lnTo>
                  <a:pt x="2" y="208"/>
                </a:lnTo>
                <a:lnTo>
                  <a:pt x="3" y="208"/>
                </a:lnTo>
                <a:lnTo>
                  <a:pt x="3" y="207"/>
                </a:lnTo>
                <a:lnTo>
                  <a:pt x="3" y="205"/>
                </a:lnTo>
                <a:lnTo>
                  <a:pt x="2" y="205"/>
                </a:lnTo>
                <a:lnTo>
                  <a:pt x="2" y="203"/>
                </a:lnTo>
                <a:lnTo>
                  <a:pt x="2" y="202"/>
                </a:lnTo>
                <a:lnTo>
                  <a:pt x="0" y="202"/>
                </a:lnTo>
                <a:lnTo>
                  <a:pt x="0" y="200"/>
                </a:lnTo>
                <a:lnTo>
                  <a:pt x="2" y="200"/>
                </a:lnTo>
                <a:lnTo>
                  <a:pt x="3" y="200"/>
                </a:lnTo>
                <a:lnTo>
                  <a:pt x="5" y="200"/>
                </a:lnTo>
                <a:lnTo>
                  <a:pt x="5" y="198"/>
                </a:lnTo>
                <a:lnTo>
                  <a:pt x="7" y="198"/>
                </a:lnTo>
                <a:lnTo>
                  <a:pt x="7" y="200"/>
                </a:lnTo>
                <a:lnTo>
                  <a:pt x="7" y="198"/>
                </a:lnTo>
                <a:lnTo>
                  <a:pt x="9" y="198"/>
                </a:lnTo>
                <a:lnTo>
                  <a:pt x="9" y="196"/>
                </a:lnTo>
                <a:lnTo>
                  <a:pt x="10" y="196"/>
                </a:lnTo>
                <a:lnTo>
                  <a:pt x="12" y="196"/>
                </a:lnTo>
                <a:lnTo>
                  <a:pt x="12" y="195"/>
                </a:lnTo>
                <a:lnTo>
                  <a:pt x="14" y="195"/>
                </a:lnTo>
                <a:lnTo>
                  <a:pt x="16" y="195"/>
                </a:lnTo>
                <a:lnTo>
                  <a:pt x="17" y="195"/>
                </a:lnTo>
                <a:lnTo>
                  <a:pt x="17" y="193"/>
                </a:lnTo>
                <a:lnTo>
                  <a:pt x="19" y="193"/>
                </a:lnTo>
                <a:lnTo>
                  <a:pt x="21" y="193"/>
                </a:lnTo>
                <a:lnTo>
                  <a:pt x="21" y="191"/>
                </a:lnTo>
                <a:lnTo>
                  <a:pt x="21" y="189"/>
                </a:lnTo>
                <a:lnTo>
                  <a:pt x="22" y="189"/>
                </a:lnTo>
                <a:lnTo>
                  <a:pt x="22" y="191"/>
                </a:lnTo>
                <a:lnTo>
                  <a:pt x="24" y="191"/>
                </a:lnTo>
                <a:lnTo>
                  <a:pt x="26" y="191"/>
                </a:lnTo>
                <a:lnTo>
                  <a:pt x="26" y="189"/>
                </a:lnTo>
                <a:lnTo>
                  <a:pt x="26" y="191"/>
                </a:lnTo>
                <a:lnTo>
                  <a:pt x="28" y="191"/>
                </a:lnTo>
                <a:lnTo>
                  <a:pt x="28" y="189"/>
                </a:lnTo>
                <a:lnTo>
                  <a:pt x="29" y="188"/>
                </a:lnTo>
                <a:lnTo>
                  <a:pt x="29" y="186"/>
                </a:lnTo>
                <a:lnTo>
                  <a:pt x="29" y="184"/>
                </a:lnTo>
                <a:lnTo>
                  <a:pt x="31" y="184"/>
                </a:lnTo>
                <a:lnTo>
                  <a:pt x="31" y="183"/>
                </a:lnTo>
                <a:lnTo>
                  <a:pt x="33" y="183"/>
                </a:lnTo>
                <a:lnTo>
                  <a:pt x="33" y="181"/>
                </a:lnTo>
                <a:lnTo>
                  <a:pt x="34" y="181"/>
                </a:lnTo>
                <a:lnTo>
                  <a:pt x="34" y="183"/>
                </a:lnTo>
                <a:lnTo>
                  <a:pt x="36" y="183"/>
                </a:lnTo>
                <a:lnTo>
                  <a:pt x="36" y="181"/>
                </a:lnTo>
                <a:lnTo>
                  <a:pt x="38" y="181"/>
                </a:lnTo>
                <a:lnTo>
                  <a:pt x="40" y="181"/>
                </a:lnTo>
                <a:lnTo>
                  <a:pt x="40" y="179"/>
                </a:lnTo>
                <a:lnTo>
                  <a:pt x="41" y="179"/>
                </a:lnTo>
                <a:lnTo>
                  <a:pt x="41" y="177"/>
                </a:lnTo>
                <a:lnTo>
                  <a:pt x="41" y="176"/>
                </a:lnTo>
                <a:lnTo>
                  <a:pt x="41" y="177"/>
                </a:lnTo>
                <a:lnTo>
                  <a:pt x="43" y="177"/>
                </a:lnTo>
                <a:lnTo>
                  <a:pt x="43" y="179"/>
                </a:lnTo>
                <a:lnTo>
                  <a:pt x="43" y="177"/>
                </a:lnTo>
                <a:lnTo>
                  <a:pt x="45" y="177"/>
                </a:lnTo>
                <a:lnTo>
                  <a:pt x="45" y="176"/>
                </a:lnTo>
                <a:lnTo>
                  <a:pt x="47" y="176"/>
                </a:lnTo>
                <a:lnTo>
                  <a:pt x="48" y="176"/>
                </a:lnTo>
                <a:lnTo>
                  <a:pt x="48" y="177"/>
                </a:lnTo>
                <a:lnTo>
                  <a:pt x="50" y="177"/>
                </a:lnTo>
                <a:lnTo>
                  <a:pt x="50" y="176"/>
                </a:lnTo>
                <a:lnTo>
                  <a:pt x="52" y="176"/>
                </a:lnTo>
                <a:lnTo>
                  <a:pt x="52" y="174"/>
                </a:lnTo>
                <a:lnTo>
                  <a:pt x="53" y="174"/>
                </a:lnTo>
                <a:lnTo>
                  <a:pt x="53" y="172"/>
                </a:lnTo>
                <a:lnTo>
                  <a:pt x="55" y="172"/>
                </a:lnTo>
                <a:lnTo>
                  <a:pt x="55" y="171"/>
                </a:lnTo>
                <a:lnTo>
                  <a:pt x="55" y="169"/>
                </a:lnTo>
                <a:lnTo>
                  <a:pt x="57" y="169"/>
                </a:lnTo>
                <a:lnTo>
                  <a:pt x="59" y="169"/>
                </a:lnTo>
                <a:lnTo>
                  <a:pt x="59" y="167"/>
                </a:lnTo>
                <a:lnTo>
                  <a:pt x="60" y="167"/>
                </a:lnTo>
                <a:lnTo>
                  <a:pt x="60" y="165"/>
                </a:lnTo>
                <a:lnTo>
                  <a:pt x="62" y="165"/>
                </a:lnTo>
                <a:lnTo>
                  <a:pt x="64" y="165"/>
                </a:lnTo>
                <a:lnTo>
                  <a:pt x="62" y="164"/>
                </a:lnTo>
                <a:lnTo>
                  <a:pt x="62" y="162"/>
                </a:lnTo>
                <a:lnTo>
                  <a:pt x="64" y="162"/>
                </a:lnTo>
                <a:lnTo>
                  <a:pt x="64" y="160"/>
                </a:lnTo>
                <a:lnTo>
                  <a:pt x="64" y="159"/>
                </a:lnTo>
                <a:lnTo>
                  <a:pt x="65" y="159"/>
                </a:lnTo>
                <a:lnTo>
                  <a:pt x="65" y="157"/>
                </a:lnTo>
                <a:lnTo>
                  <a:pt x="67" y="157"/>
                </a:lnTo>
                <a:lnTo>
                  <a:pt x="67" y="155"/>
                </a:lnTo>
                <a:lnTo>
                  <a:pt x="67" y="153"/>
                </a:lnTo>
                <a:lnTo>
                  <a:pt x="69" y="153"/>
                </a:lnTo>
                <a:lnTo>
                  <a:pt x="69" y="152"/>
                </a:lnTo>
                <a:lnTo>
                  <a:pt x="71" y="150"/>
                </a:lnTo>
                <a:lnTo>
                  <a:pt x="71" y="148"/>
                </a:lnTo>
                <a:lnTo>
                  <a:pt x="69" y="148"/>
                </a:lnTo>
                <a:lnTo>
                  <a:pt x="69" y="146"/>
                </a:lnTo>
                <a:lnTo>
                  <a:pt x="71" y="146"/>
                </a:lnTo>
                <a:lnTo>
                  <a:pt x="71" y="148"/>
                </a:lnTo>
                <a:lnTo>
                  <a:pt x="72" y="148"/>
                </a:lnTo>
                <a:lnTo>
                  <a:pt x="74" y="148"/>
                </a:lnTo>
                <a:lnTo>
                  <a:pt x="76" y="148"/>
                </a:lnTo>
                <a:lnTo>
                  <a:pt x="76" y="146"/>
                </a:lnTo>
                <a:lnTo>
                  <a:pt x="74" y="146"/>
                </a:lnTo>
                <a:lnTo>
                  <a:pt x="76" y="146"/>
                </a:lnTo>
                <a:lnTo>
                  <a:pt x="76" y="145"/>
                </a:lnTo>
                <a:lnTo>
                  <a:pt x="77" y="145"/>
                </a:lnTo>
                <a:lnTo>
                  <a:pt x="79" y="145"/>
                </a:lnTo>
                <a:lnTo>
                  <a:pt x="79" y="143"/>
                </a:lnTo>
                <a:lnTo>
                  <a:pt x="81" y="143"/>
                </a:lnTo>
                <a:lnTo>
                  <a:pt x="81" y="141"/>
                </a:lnTo>
                <a:lnTo>
                  <a:pt x="83" y="141"/>
                </a:lnTo>
                <a:lnTo>
                  <a:pt x="83" y="140"/>
                </a:lnTo>
                <a:lnTo>
                  <a:pt x="81" y="140"/>
                </a:lnTo>
                <a:lnTo>
                  <a:pt x="83" y="140"/>
                </a:lnTo>
                <a:lnTo>
                  <a:pt x="83" y="138"/>
                </a:lnTo>
                <a:lnTo>
                  <a:pt x="84" y="138"/>
                </a:lnTo>
                <a:lnTo>
                  <a:pt x="86" y="138"/>
                </a:lnTo>
                <a:lnTo>
                  <a:pt x="86" y="136"/>
                </a:lnTo>
                <a:lnTo>
                  <a:pt x="86" y="134"/>
                </a:lnTo>
                <a:lnTo>
                  <a:pt x="86" y="136"/>
                </a:lnTo>
                <a:lnTo>
                  <a:pt x="88" y="136"/>
                </a:lnTo>
                <a:lnTo>
                  <a:pt x="90" y="136"/>
                </a:lnTo>
                <a:lnTo>
                  <a:pt x="90" y="134"/>
                </a:lnTo>
                <a:lnTo>
                  <a:pt x="88" y="134"/>
                </a:lnTo>
                <a:lnTo>
                  <a:pt x="86" y="134"/>
                </a:lnTo>
                <a:lnTo>
                  <a:pt x="86" y="133"/>
                </a:lnTo>
                <a:lnTo>
                  <a:pt x="88" y="133"/>
                </a:lnTo>
                <a:lnTo>
                  <a:pt x="90" y="133"/>
                </a:lnTo>
                <a:lnTo>
                  <a:pt x="91" y="133"/>
                </a:lnTo>
                <a:lnTo>
                  <a:pt x="91" y="134"/>
                </a:lnTo>
                <a:lnTo>
                  <a:pt x="93" y="134"/>
                </a:lnTo>
                <a:lnTo>
                  <a:pt x="93" y="133"/>
                </a:lnTo>
                <a:lnTo>
                  <a:pt x="95" y="133"/>
                </a:lnTo>
                <a:lnTo>
                  <a:pt x="95" y="134"/>
                </a:lnTo>
                <a:lnTo>
                  <a:pt x="96" y="134"/>
                </a:lnTo>
                <a:lnTo>
                  <a:pt x="98" y="134"/>
                </a:lnTo>
                <a:lnTo>
                  <a:pt x="98" y="133"/>
                </a:lnTo>
                <a:lnTo>
                  <a:pt x="100" y="133"/>
                </a:lnTo>
                <a:lnTo>
                  <a:pt x="102" y="133"/>
                </a:lnTo>
                <a:lnTo>
                  <a:pt x="102" y="134"/>
                </a:lnTo>
                <a:lnTo>
                  <a:pt x="103" y="134"/>
                </a:lnTo>
                <a:lnTo>
                  <a:pt x="105" y="134"/>
                </a:lnTo>
                <a:lnTo>
                  <a:pt x="103" y="134"/>
                </a:lnTo>
                <a:lnTo>
                  <a:pt x="103" y="133"/>
                </a:lnTo>
                <a:lnTo>
                  <a:pt x="105" y="133"/>
                </a:lnTo>
                <a:lnTo>
                  <a:pt x="105" y="131"/>
                </a:lnTo>
                <a:lnTo>
                  <a:pt x="103" y="131"/>
                </a:lnTo>
                <a:lnTo>
                  <a:pt x="103" y="129"/>
                </a:lnTo>
                <a:lnTo>
                  <a:pt x="105" y="129"/>
                </a:lnTo>
                <a:lnTo>
                  <a:pt x="105" y="128"/>
                </a:lnTo>
                <a:lnTo>
                  <a:pt x="103" y="128"/>
                </a:lnTo>
                <a:lnTo>
                  <a:pt x="103" y="126"/>
                </a:lnTo>
                <a:lnTo>
                  <a:pt x="102" y="126"/>
                </a:lnTo>
                <a:lnTo>
                  <a:pt x="100" y="126"/>
                </a:lnTo>
                <a:lnTo>
                  <a:pt x="100" y="124"/>
                </a:lnTo>
                <a:lnTo>
                  <a:pt x="100" y="126"/>
                </a:lnTo>
                <a:lnTo>
                  <a:pt x="100" y="124"/>
                </a:lnTo>
                <a:lnTo>
                  <a:pt x="98" y="124"/>
                </a:lnTo>
                <a:lnTo>
                  <a:pt x="100" y="124"/>
                </a:lnTo>
                <a:lnTo>
                  <a:pt x="100" y="122"/>
                </a:lnTo>
                <a:lnTo>
                  <a:pt x="100" y="121"/>
                </a:lnTo>
                <a:lnTo>
                  <a:pt x="100" y="119"/>
                </a:lnTo>
                <a:lnTo>
                  <a:pt x="98" y="119"/>
                </a:lnTo>
                <a:lnTo>
                  <a:pt x="98" y="117"/>
                </a:lnTo>
                <a:lnTo>
                  <a:pt x="96" y="117"/>
                </a:lnTo>
                <a:lnTo>
                  <a:pt x="96" y="115"/>
                </a:lnTo>
                <a:lnTo>
                  <a:pt x="95" y="115"/>
                </a:lnTo>
                <a:lnTo>
                  <a:pt x="95" y="114"/>
                </a:lnTo>
                <a:lnTo>
                  <a:pt x="93" y="114"/>
                </a:lnTo>
                <a:lnTo>
                  <a:pt x="93" y="112"/>
                </a:lnTo>
                <a:lnTo>
                  <a:pt x="95" y="112"/>
                </a:lnTo>
                <a:lnTo>
                  <a:pt x="95" y="110"/>
                </a:lnTo>
                <a:lnTo>
                  <a:pt x="96" y="109"/>
                </a:lnTo>
                <a:lnTo>
                  <a:pt x="96" y="107"/>
                </a:lnTo>
                <a:lnTo>
                  <a:pt x="96" y="105"/>
                </a:lnTo>
                <a:lnTo>
                  <a:pt x="95" y="105"/>
                </a:lnTo>
                <a:lnTo>
                  <a:pt x="95" y="103"/>
                </a:lnTo>
                <a:lnTo>
                  <a:pt x="93" y="103"/>
                </a:lnTo>
                <a:lnTo>
                  <a:pt x="91" y="103"/>
                </a:lnTo>
                <a:lnTo>
                  <a:pt x="91" y="102"/>
                </a:lnTo>
                <a:lnTo>
                  <a:pt x="90" y="102"/>
                </a:lnTo>
                <a:lnTo>
                  <a:pt x="90" y="100"/>
                </a:lnTo>
                <a:lnTo>
                  <a:pt x="88" y="100"/>
                </a:lnTo>
                <a:lnTo>
                  <a:pt x="88" y="98"/>
                </a:lnTo>
                <a:lnTo>
                  <a:pt x="86" y="98"/>
                </a:lnTo>
                <a:lnTo>
                  <a:pt x="86" y="97"/>
                </a:lnTo>
                <a:lnTo>
                  <a:pt x="84" y="97"/>
                </a:lnTo>
                <a:lnTo>
                  <a:pt x="83" y="97"/>
                </a:lnTo>
                <a:lnTo>
                  <a:pt x="83" y="95"/>
                </a:lnTo>
                <a:lnTo>
                  <a:pt x="84" y="95"/>
                </a:lnTo>
                <a:lnTo>
                  <a:pt x="84" y="93"/>
                </a:lnTo>
                <a:lnTo>
                  <a:pt x="86" y="93"/>
                </a:lnTo>
                <a:lnTo>
                  <a:pt x="86" y="91"/>
                </a:lnTo>
                <a:lnTo>
                  <a:pt x="88" y="91"/>
                </a:lnTo>
                <a:lnTo>
                  <a:pt x="88" y="90"/>
                </a:lnTo>
                <a:lnTo>
                  <a:pt x="90" y="90"/>
                </a:lnTo>
                <a:lnTo>
                  <a:pt x="90" y="88"/>
                </a:lnTo>
                <a:lnTo>
                  <a:pt x="91" y="88"/>
                </a:lnTo>
                <a:lnTo>
                  <a:pt x="91" y="86"/>
                </a:lnTo>
                <a:lnTo>
                  <a:pt x="91" y="84"/>
                </a:lnTo>
                <a:lnTo>
                  <a:pt x="91" y="83"/>
                </a:lnTo>
                <a:lnTo>
                  <a:pt x="91" y="81"/>
                </a:lnTo>
                <a:lnTo>
                  <a:pt x="91" y="79"/>
                </a:lnTo>
                <a:lnTo>
                  <a:pt x="93" y="79"/>
                </a:lnTo>
                <a:lnTo>
                  <a:pt x="93" y="78"/>
                </a:lnTo>
                <a:lnTo>
                  <a:pt x="93" y="76"/>
                </a:lnTo>
                <a:lnTo>
                  <a:pt x="91" y="76"/>
                </a:lnTo>
                <a:lnTo>
                  <a:pt x="90" y="78"/>
                </a:lnTo>
                <a:lnTo>
                  <a:pt x="88" y="78"/>
                </a:lnTo>
                <a:lnTo>
                  <a:pt x="88" y="76"/>
                </a:lnTo>
                <a:lnTo>
                  <a:pt x="86" y="76"/>
                </a:lnTo>
                <a:lnTo>
                  <a:pt x="86" y="74"/>
                </a:lnTo>
                <a:lnTo>
                  <a:pt x="84" y="74"/>
                </a:lnTo>
                <a:lnTo>
                  <a:pt x="84" y="72"/>
                </a:lnTo>
                <a:lnTo>
                  <a:pt x="84" y="71"/>
                </a:lnTo>
                <a:lnTo>
                  <a:pt x="84" y="69"/>
                </a:lnTo>
                <a:lnTo>
                  <a:pt x="83" y="69"/>
                </a:lnTo>
                <a:lnTo>
                  <a:pt x="83" y="67"/>
                </a:lnTo>
                <a:lnTo>
                  <a:pt x="84" y="67"/>
                </a:lnTo>
                <a:lnTo>
                  <a:pt x="84" y="66"/>
                </a:lnTo>
                <a:lnTo>
                  <a:pt x="84" y="64"/>
                </a:lnTo>
                <a:lnTo>
                  <a:pt x="84" y="62"/>
                </a:lnTo>
                <a:lnTo>
                  <a:pt x="83" y="62"/>
                </a:lnTo>
                <a:lnTo>
                  <a:pt x="83" y="60"/>
                </a:lnTo>
                <a:lnTo>
                  <a:pt x="83" y="52"/>
                </a:lnTo>
                <a:lnTo>
                  <a:pt x="84" y="52"/>
                </a:lnTo>
                <a:lnTo>
                  <a:pt x="88" y="52"/>
                </a:lnTo>
                <a:lnTo>
                  <a:pt x="91" y="52"/>
                </a:lnTo>
                <a:lnTo>
                  <a:pt x="93" y="52"/>
                </a:lnTo>
                <a:lnTo>
                  <a:pt x="96" y="52"/>
                </a:lnTo>
                <a:lnTo>
                  <a:pt x="100" y="52"/>
                </a:lnTo>
                <a:lnTo>
                  <a:pt x="102" y="52"/>
                </a:lnTo>
                <a:lnTo>
                  <a:pt x="105" y="50"/>
                </a:lnTo>
                <a:lnTo>
                  <a:pt x="107" y="50"/>
                </a:lnTo>
                <a:lnTo>
                  <a:pt x="110" y="50"/>
                </a:lnTo>
                <a:lnTo>
                  <a:pt x="110" y="48"/>
                </a:lnTo>
                <a:lnTo>
                  <a:pt x="112" y="47"/>
                </a:lnTo>
                <a:lnTo>
                  <a:pt x="114" y="43"/>
                </a:lnTo>
                <a:lnTo>
                  <a:pt x="115" y="43"/>
                </a:lnTo>
                <a:lnTo>
                  <a:pt x="117" y="41"/>
                </a:lnTo>
                <a:lnTo>
                  <a:pt x="119" y="40"/>
                </a:lnTo>
                <a:lnTo>
                  <a:pt x="121" y="41"/>
                </a:lnTo>
                <a:lnTo>
                  <a:pt x="124" y="41"/>
                </a:lnTo>
                <a:lnTo>
                  <a:pt x="126" y="40"/>
                </a:lnTo>
                <a:lnTo>
                  <a:pt x="129" y="40"/>
                </a:lnTo>
                <a:lnTo>
                  <a:pt x="131" y="40"/>
                </a:lnTo>
                <a:lnTo>
                  <a:pt x="133" y="41"/>
                </a:lnTo>
                <a:lnTo>
                  <a:pt x="136" y="41"/>
                </a:lnTo>
                <a:lnTo>
                  <a:pt x="138" y="43"/>
                </a:lnTo>
                <a:lnTo>
                  <a:pt x="139" y="45"/>
                </a:lnTo>
                <a:lnTo>
                  <a:pt x="139" y="47"/>
                </a:lnTo>
                <a:lnTo>
                  <a:pt x="141" y="48"/>
                </a:lnTo>
                <a:lnTo>
                  <a:pt x="145" y="48"/>
                </a:lnTo>
                <a:lnTo>
                  <a:pt x="146" y="50"/>
                </a:lnTo>
                <a:lnTo>
                  <a:pt x="148" y="50"/>
                </a:lnTo>
                <a:lnTo>
                  <a:pt x="150" y="52"/>
                </a:lnTo>
                <a:lnTo>
                  <a:pt x="151" y="53"/>
                </a:lnTo>
                <a:lnTo>
                  <a:pt x="153" y="55"/>
                </a:lnTo>
                <a:lnTo>
                  <a:pt x="153" y="57"/>
                </a:lnTo>
                <a:lnTo>
                  <a:pt x="155" y="59"/>
                </a:lnTo>
                <a:lnTo>
                  <a:pt x="155" y="60"/>
                </a:lnTo>
                <a:lnTo>
                  <a:pt x="157" y="62"/>
                </a:lnTo>
                <a:lnTo>
                  <a:pt x="158" y="64"/>
                </a:lnTo>
                <a:lnTo>
                  <a:pt x="160" y="64"/>
                </a:lnTo>
                <a:lnTo>
                  <a:pt x="160" y="66"/>
                </a:lnTo>
                <a:lnTo>
                  <a:pt x="164" y="67"/>
                </a:lnTo>
                <a:lnTo>
                  <a:pt x="165" y="66"/>
                </a:lnTo>
                <a:lnTo>
                  <a:pt x="167" y="66"/>
                </a:lnTo>
                <a:lnTo>
                  <a:pt x="169" y="67"/>
                </a:lnTo>
                <a:lnTo>
                  <a:pt x="169" y="69"/>
                </a:lnTo>
                <a:lnTo>
                  <a:pt x="170" y="71"/>
                </a:lnTo>
                <a:lnTo>
                  <a:pt x="172" y="71"/>
                </a:lnTo>
                <a:lnTo>
                  <a:pt x="172" y="72"/>
                </a:lnTo>
                <a:lnTo>
                  <a:pt x="174" y="74"/>
                </a:lnTo>
                <a:lnTo>
                  <a:pt x="179" y="74"/>
                </a:lnTo>
                <a:lnTo>
                  <a:pt x="182" y="81"/>
                </a:lnTo>
                <a:lnTo>
                  <a:pt x="186" y="81"/>
                </a:lnTo>
                <a:lnTo>
                  <a:pt x="188" y="83"/>
                </a:lnTo>
                <a:lnTo>
                  <a:pt x="189" y="83"/>
                </a:lnTo>
                <a:lnTo>
                  <a:pt x="189" y="84"/>
                </a:lnTo>
                <a:lnTo>
                  <a:pt x="191" y="86"/>
                </a:lnTo>
                <a:lnTo>
                  <a:pt x="193" y="88"/>
                </a:lnTo>
                <a:lnTo>
                  <a:pt x="195" y="88"/>
                </a:lnTo>
                <a:lnTo>
                  <a:pt x="198" y="90"/>
                </a:lnTo>
                <a:lnTo>
                  <a:pt x="198" y="91"/>
                </a:lnTo>
                <a:lnTo>
                  <a:pt x="201" y="95"/>
                </a:lnTo>
                <a:lnTo>
                  <a:pt x="201" y="97"/>
                </a:lnTo>
                <a:lnTo>
                  <a:pt x="201" y="98"/>
                </a:lnTo>
                <a:lnTo>
                  <a:pt x="205" y="97"/>
                </a:lnTo>
                <a:lnTo>
                  <a:pt x="213" y="93"/>
                </a:lnTo>
                <a:lnTo>
                  <a:pt x="215" y="86"/>
                </a:lnTo>
                <a:lnTo>
                  <a:pt x="217" y="79"/>
                </a:lnTo>
                <a:lnTo>
                  <a:pt x="219" y="74"/>
                </a:lnTo>
                <a:lnTo>
                  <a:pt x="220" y="71"/>
                </a:lnTo>
                <a:lnTo>
                  <a:pt x="220" y="69"/>
                </a:lnTo>
                <a:lnTo>
                  <a:pt x="220" y="67"/>
                </a:lnTo>
                <a:lnTo>
                  <a:pt x="219" y="66"/>
                </a:lnTo>
                <a:lnTo>
                  <a:pt x="220" y="64"/>
                </a:lnTo>
                <a:lnTo>
                  <a:pt x="224" y="59"/>
                </a:lnTo>
                <a:lnTo>
                  <a:pt x="226" y="55"/>
                </a:lnTo>
                <a:lnTo>
                  <a:pt x="220" y="53"/>
                </a:lnTo>
                <a:lnTo>
                  <a:pt x="219" y="48"/>
                </a:lnTo>
                <a:lnTo>
                  <a:pt x="220" y="43"/>
                </a:lnTo>
                <a:lnTo>
                  <a:pt x="215" y="35"/>
                </a:lnTo>
                <a:lnTo>
                  <a:pt x="222" y="24"/>
                </a:lnTo>
                <a:lnTo>
                  <a:pt x="222" y="23"/>
                </a:lnTo>
                <a:lnTo>
                  <a:pt x="227" y="14"/>
                </a:lnTo>
                <a:lnTo>
                  <a:pt x="241" y="7"/>
                </a:lnTo>
                <a:lnTo>
                  <a:pt x="253" y="0"/>
                </a:lnTo>
                <a:lnTo>
                  <a:pt x="256" y="0"/>
                </a:lnTo>
                <a:lnTo>
                  <a:pt x="258" y="2"/>
                </a:lnTo>
                <a:lnTo>
                  <a:pt x="263" y="5"/>
                </a:lnTo>
                <a:lnTo>
                  <a:pt x="265" y="7"/>
                </a:lnTo>
                <a:lnTo>
                  <a:pt x="269" y="14"/>
                </a:lnTo>
                <a:close/>
              </a:path>
            </a:pathLst>
          </a:custGeom>
          <a:solidFill>
            <a:schemeClr val="accent1"/>
          </a:solidFill>
          <a:ln w="9525">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5"/>
          <p:cNvSpPr>
            <a:spLocks/>
          </p:cNvSpPr>
          <p:nvPr/>
        </p:nvSpPr>
        <p:spPr bwMode="auto">
          <a:xfrm>
            <a:off x="4778418" y="2672792"/>
            <a:ext cx="931722" cy="1071859"/>
          </a:xfrm>
          <a:custGeom>
            <a:avLst/>
            <a:gdLst>
              <a:gd name="T0" fmla="*/ 311 w 492"/>
              <a:gd name="T1" fmla="*/ 1 h 566"/>
              <a:gd name="T2" fmla="*/ 301 w 492"/>
              <a:gd name="T3" fmla="*/ 24 h 566"/>
              <a:gd name="T4" fmla="*/ 282 w 492"/>
              <a:gd name="T5" fmla="*/ 39 h 566"/>
              <a:gd name="T6" fmla="*/ 285 w 492"/>
              <a:gd name="T7" fmla="*/ 60 h 566"/>
              <a:gd name="T8" fmla="*/ 296 w 492"/>
              <a:gd name="T9" fmla="*/ 82 h 566"/>
              <a:gd name="T10" fmla="*/ 287 w 492"/>
              <a:gd name="T11" fmla="*/ 105 h 566"/>
              <a:gd name="T12" fmla="*/ 290 w 492"/>
              <a:gd name="T13" fmla="*/ 134 h 566"/>
              <a:gd name="T14" fmla="*/ 308 w 492"/>
              <a:gd name="T15" fmla="*/ 132 h 566"/>
              <a:gd name="T16" fmla="*/ 321 w 492"/>
              <a:gd name="T17" fmla="*/ 153 h 566"/>
              <a:gd name="T18" fmla="*/ 337 w 492"/>
              <a:gd name="T19" fmla="*/ 167 h 566"/>
              <a:gd name="T20" fmla="*/ 354 w 492"/>
              <a:gd name="T21" fmla="*/ 158 h 566"/>
              <a:gd name="T22" fmla="*/ 375 w 492"/>
              <a:gd name="T23" fmla="*/ 144 h 566"/>
              <a:gd name="T24" fmla="*/ 388 w 492"/>
              <a:gd name="T25" fmla="*/ 149 h 566"/>
              <a:gd name="T26" fmla="*/ 407 w 492"/>
              <a:gd name="T27" fmla="*/ 153 h 566"/>
              <a:gd name="T28" fmla="*/ 409 w 492"/>
              <a:gd name="T29" fmla="*/ 167 h 566"/>
              <a:gd name="T30" fmla="*/ 406 w 492"/>
              <a:gd name="T31" fmla="*/ 186 h 566"/>
              <a:gd name="T32" fmla="*/ 407 w 492"/>
              <a:gd name="T33" fmla="*/ 199 h 566"/>
              <a:gd name="T34" fmla="*/ 425 w 492"/>
              <a:gd name="T35" fmla="*/ 211 h 566"/>
              <a:gd name="T36" fmla="*/ 449 w 492"/>
              <a:gd name="T37" fmla="*/ 215 h 566"/>
              <a:gd name="T38" fmla="*/ 468 w 492"/>
              <a:gd name="T39" fmla="*/ 229 h 566"/>
              <a:gd name="T40" fmla="*/ 480 w 492"/>
              <a:gd name="T41" fmla="*/ 246 h 566"/>
              <a:gd name="T42" fmla="*/ 483 w 492"/>
              <a:gd name="T43" fmla="*/ 260 h 566"/>
              <a:gd name="T44" fmla="*/ 464 w 492"/>
              <a:gd name="T45" fmla="*/ 270 h 566"/>
              <a:gd name="T46" fmla="*/ 452 w 492"/>
              <a:gd name="T47" fmla="*/ 291 h 566"/>
              <a:gd name="T48" fmla="*/ 433 w 492"/>
              <a:gd name="T49" fmla="*/ 301 h 566"/>
              <a:gd name="T50" fmla="*/ 413 w 492"/>
              <a:gd name="T51" fmla="*/ 309 h 566"/>
              <a:gd name="T52" fmla="*/ 404 w 492"/>
              <a:gd name="T53" fmla="*/ 327 h 566"/>
              <a:gd name="T54" fmla="*/ 385 w 492"/>
              <a:gd name="T55" fmla="*/ 335 h 566"/>
              <a:gd name="T56" fmla="*/ 380 w 492"/>
              <a:gd name="T57" fmla="*/ 352 h 566"/>
              <a:gd name="T58" fmla="*/ 359 w 492"/>
              <a:gd name="T59" fmla="*/ 365 h 566"/>
              <a:gd name="T60" fmla="*/ 345 w 492"/>
              <a:gd name="T61" fmla="*/ 377 h 566"/>
              <a:gd name="T62" fmla="*/ 325 w 492"/>
              <a:gd name="T63" fmla="*/ 385 h 566"/>
              <a:gd name="T64" fmla="*/ 306 w 492"/>
              <a:gd name="T65" fmla="*/ 390 h 566"/>
              <a:gd name="T66" fmla="*/ 299 w 492"/>
              <a:gd name="T67" fmla="*/ 411 h 566"/>
              <a:gd name="T68" fmla="*/ 283 w 492"/>
              <a:gd name="T69" fmla="*/ 418 h 566"/>
              <a:gd name="T70" fmla="*/ 278 w 492"/>
              <a:gd name="T71" fmla="*/ 432 h 566"/>
              <a:gd name="T72" fmla="*/ 265 w 492"/>
              <a:gd name="T73" fmla="*/ 437 h 566"/>
              <a:gd name="T74" fmla="*/ 246 w 492"/>
              <a:gd name="T75" fmla="*/ 425 h 566"/>
              <a:gd name="T76" fmla="*/ 244 w 492"/>
              <a:gd name="T77" fmla="*/ 442 h 566"/>
              <a:gd name="T78" fmla="*/ 242 w 492"/>
              <a:gd name="T79" fmla="*/ 457 h 566"/>
              <a:gd name="T80" fmla="*/ 234 w 492"/>
              <a:gd name="T81" fmla="*/ 475 h 566"/>
              <a:gd name="T82" fmla="*/ 228 w 492"/>
              <a:gd name="T83" fmla="*/ 492 h 566"/>
              <a:gd name="T84" fmla="*/ 211 w 492"/>
              <a:gd name="T85" fmla="*/ 506 h 566"/>
              <a:gd name="T86" fmla="*/ 204 w 492"/>
              <a:gd name="T87" fmla="*/ 521 h 566"/>
              <a:gd name="T88" fmla="*/ 206 w 492"/>
              <a:gd name="T89" fmla="*/ 549 h 566"/>
              <a:gd name="T90" fmla="*/ 187 w 492"/>
              <a:gd name="T91" fmla="*/ 559 h 566"/>
              <a:gd name="T92" fmla="*/ 170 w 492"/>
              <a:gd name="T93" fmla="*/ 556 h 566"/>
              <a:gd name="T94" fmla="*/ 149 w 492"/>
              <a:gd name="T95" fmla="*/ 542 h 566"/>
              <a:gd name="T96" fmla="*/ 137 w 492"/>
              <a:gd name="T97" fmla="*/ 525 h 566"/>
              <a:gd name="T98" fmla="*/ 118 w 492"/>
              <a:gd name="T99" fmla="*/ 511 h 566"/>
              <a:gd name="T100" fmla="*/ 111 w 492"/>
              <a:gd name="T101" fmla="*/ 485 h 566"/>
              <a:gd name="T102" fmla="*/ 106 w 492"/>
              <a:gd name="T103" fmla="*/ 464 h 566"/>
              <a:gd name="T104" fmla="*/ 101 w 492"/>
              <a:gd name="T105" fmla="*/ 440 h 566"/>
              <a:gd name="T106" fmla="*/ 70 w 492"/>
              <a:gd name="T107" fmla="*/ 442 h 566"/>
              <a:gd name="T108" fmla="*/ 39 w 492"/>
              <a:gd name="T109" fmla="*/ 444 h 566"/>
              <a:gd name="T110" fmla="*/ 8 w 492"/>
              <a:gd name="T111" fmla="*/ 445 h 566"/>
              <a:gd name="T112" fmla="*/ 43 w 492"/>
              <a:gd name="T113" fmla="*/ 378 h 566"/>
              <a:gd name="T114" fmla="*/ 34 w 492"/>
              <a:gd name="T115" fmla="*/ 296 h 566"/>
              <a:gd name="T116" fmla="*/ 34 w 492"/>
              <a:gd name="T117" fmla="*/ 225 h 566"/>
              <a:gd name="T118" fmla="*/ 39 w 492"/>
              <a:gd name="T119" fmla="*/ 146 h 566"/>
              <a:gd name="T120" fmla="*/ 104 w 492"/>
              <a:gd name="T121" fmla="*/ 94 h 566"/>
              <a:gd name="T122" fmla="*/ 173 w 492"/>
              <a:gd name="T123" fmla="*/ 68 h 566"/>
              <a:gd name="T124" fmla="*/ 252 w 492"/>
              <a:gd name="T125" fmla="*/ 24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2" h="566">
                <a:moveTo>
                  <a:pt x="280" y="0"/>
                </a:moveTo>
                <a:lnTo>
                  <a:pt x="285" y="5"/>
                </a:lnTo>
                <a:lnTo>
                  <a:pt x="287" y="5"/>
                </a:lnTo>
                <a:lnTo>
                  <a:pt x="289" y="5"/>
                </a:lnTo>
                <a:lnTo>
                  <a:pt x="290" y="5"/>
                </a:lnTo>
                <a:lnTo>
                  <a:pt x="292" y="5"/>
                </a:lnTo>
                <a:lnTo>
                  <a:pt x="294" y="5"/>
                </a:lnTo>
                <a:lnTo>
                  <a:pt x="296" y="5"/>
                </a:lnTo>
                <a:lnTo>
                  <a:pt x="297" y="5"/>
                </a:lnTo>
                <a:lnTo>
                  <a:pt x="299" y="5"/>
                </a:lnTo>
                <a:lnTo>
                  <a:pt x="301" y="5"/>
                </a:lnTo>
                <a:lnTo>
                  <a:pt x="301" y="3"/>
                </a:lnTo>
                <a:lnTo>
                  <a:pt x="302" y="3"/>
                </a:lnTo>
                <a:lnTo>
                  <a:pt x="302" y="1"/>
                </a:lnTo>
                <a:lnTo>
                  <a:pt x="304" y="1"/>
                </a:lnTo>
                <a:lnTo>
                  <a:pt x="306" y="1"/>
                </a:lnTo>
                <a:lnTo>
                  <a:pt x="308" y="1"/>
                </a:lnTo>
                <a:lnTo>
                  <a:pt x="309" y="1"/>
                </a:lnTo>
                <a:lnTo>
                  <a:pt x="311" y="1"/>
                </a:lnTo>
                <a:lnTo>
                  <a:pt x="311" y="3"/>
                </a:lnTo>
                <a:lnTo>
                  <a:pt x="309" y="3"/>
                </a:lnTo>
                <a:lnTo>
                  <a:pt x="309" y="5"/>
                </a:lnTo>
                <a:lnTo>
                  <a:pt x="309" y="6"/>
                </a:lnTo>
                <a:lnTo>
                  <a:pt x="308" y="6"/>
                </a:lnTo>
                <a:lnTo>
                  <a:pt x="308" y="8"/>
                </a:lnTo>
                <a:lnTo>
                  <a:pt x="308" y="10"/>
                </a:lnTo>
                <a:lnTo>
                  <a:pt x="306" y="10"/>
                </a:lnTo>
                <a:lnTo>
                  <a:pt x="306" y="12"/>
                </a:lnTo>
                <a:lnTo>
                  <a:pt x="306" y="13"/>
                </a:lnTo>
                <a:lnTo>
                  <a:pt x="304" y="13"/>
                </a:lnTo>
                <a:lnTo>
                  <a:pt x="304" y="15"/>
                </a:lnTo>
                <a:lnTo>
                  <a:pt x="304" y="17"/>
                </a:lnTo>
                <a:lnTo>
                  <a:pt x="302" y="17"/>
                </a:lnTo>
                <a:lnTo>
                  <a:pt x="302" y="19"/>
                </a:lnTo>
                <a:lnTo>
                  <a:pt x="302" y="20"/>
                </a:lnTo>
                <a:lnTo>
                  <a:pt x="301" y="20"/>
                </a:lnTo>
                <a:lnTo>
                  <a:pt x="301" y="22"/>
                </a:lnTo>
                <a:lnTo>
                  <a:pt x="301" y="24"/>
                </a:lnTo>
                <a:lnTo>
                  <a:pt x="299" y="25"/>
                </a:lnTo>
                <a:lnTo>
                  <a:pt x="301" y="25"/>
                </a:lnTo>
                <a:lnTo>
                  <a:pt x="301" y="27"/>
                </a:lnTo>
                <a:lnTo>
                  <a:pt x="301" y="29"/>
                </a:lnTo>
                <a:lnTo>
                  <a:pt x="301" y="31"/>
                </a:lnTo>
                <a:lnTo>
                  <a:pt x="301" y="32"/>
                </a:lnTo>
                <a:lnTo>
                  <a:pt x="301" y="34"/>
                </a:lnTo>
                <a:lnTo>
                  <a:pt x="299" y="34"/>
                </a:lnTo>
                <a:lnTo>
                  <a:pt x="297" y="34"/>
                </a:lnTo>
                <a:lnTo>
                  <a:pt x="296" y="36"/>
                </a:lnTo>
                <a:lnTo>
                  <a:pt x="294" y="36"/>
                </a:lnTo>
                <a:lnTo>
                  <a:pt x="292" y="36"/>
                </a:lnTo>
                <a:lnTo>
                  <a:pt x="290" y="36"/>
                </a:lnTo>
                <a:lnTo>
                  <a:pt x="290" y="37"/>
                </a:lnTo>
                <a:lnTo>
                  <a:pt x="289" y="37"/>
                </a:lnTo>
                <a:lnTo>
                  <a:pt x="287" y="37"/>
                </a:lnTo>
                <a:lnTo>
                  <a:pt x="285" y="37"/>
                </a:lnTo>
                <a:lnTo>
                  <a:pt x="283" y="39"/>
                </a:lnTo>
                <a:lnTo>
                  <a:pt x="282" y="39"/>
                </a:lnTo>
                <a:lnTo>
                  <a:pt x="280" y="39"/>
                </a:lnTo>
                <a:lnTo>
                  <a:pt x="280" y="41"/>
                </a:lnTo>
                <a:lnTo>
                  <a:pt x="278" y="41"/>
                </a:lnTo>
                <a:lnTo>
                  <a:pt x="277" y="41"/>
                </a:lnTo>
                <a:lnTo>
                  <a:pt x="277" y="43"/>
                </a:lnTo>
                <a:lnTo>
                  <a:pt x="278" y="43"/>
                </a:lnTo>
                <a:lnTo>
                  <a:pt x="278" y="44"/>
                </a:lnTo>
                <a:lnTo>
                  <a:pt x="280" y="44"/>
                </a:lnTo>
                <a:lnTo>
                  <a:pt x="280" y="46"/>
                </a:lnTo>
                <a:lnTo>
                  <a:pt x="282" y="46"/>
                </a:lnTo>
                <a:lnTo>
                  <a:pt x="282" y="48"/>
                </a:lnTo>
                <a:lnTo>
                  <a:pt x="282" y="50"/>
                </a:lnTo>
                <a:lnTo>
                  <a:pt x="283" y="51"/>
                </a:lnTo>
                <a:lnTo>
                  <a:pt x="283" y="53"/>
                </a:lnTo>
                <a:lnTo>
                  <a:pt x="283" y="55"/>
                </a:lnTo>
                <a:lnTo>
                  <a:pt x="283" y="56"/>
                </a:lnTo>
                <a:lnTo>
                  <a:pt x="285" y="56"/>
                </a:lnTo>
                <a:lnTo>
                  <a:pt x="285" y="58"/>
                </a:lnTo>
                <a:lnTo>
                  <a:pt x="285" y="60"/>
                </a:lnTo>
                <a:lnTo>
                  <a:pt x="287" y="60"/>
                </a:lnTo>
                <a:lnTo>
                  <a:pt x="287" y="62"/>
                </a:lnTo>
                <a:lnTo>
                  <a:pt x="287" y="63"/>
                </a:lnTo>
                <a:lnTo>
                  <a:pt x="287" y="65"/>
                </a:lnTo>
                <a:lnTo>
                  <a:pt x="287" y="67"/>
                </a:lnTo>
                <a:lnTo>
                  <a:pt x="287" y="68"/>
                </a:lnTo>
                <a:lnTo>
                  <a:pt x="287" y="70"/>
                </a:lnTo>
                <a:lnTo>
                  <a:pt x="287" y="72"/>
                </a:lnTo>
                <a:lnTo>
                  <a:pt x="289" y="72"/>
                </a:lnTo>
                <a:lnTo>
                  <a:pt x="290" y="72"/>
                </a:lnTo>
                <a:lnTo>
                  <a:pt x="290" y="74"/>
                </a:lnTo>
                <a:lnTo>
                  <a:pt x="290" y="75"/>
                </a:lnTo>
                <a:lnTo>
                  <a:pt x="290" y="77"/>
                </a:lnTo>
                <a:lnTo>
                  <a:pt x="292" y="77"/>
                </a:lnTo>
                <a:lnTo>
                  <a:pt x="292" y="79"/>
                </a:lnTo>
                <a:lnTo>
                  <a:pt x="294" y="79"/>
                </a:lnTo>
                <a:lnTo>
                  <a:pt x="294" y="80"/>
                </a:lnTo>
                <a:lnTo>
                  <a:pt x="296" y="80"/>
                </a:lnTo>
                <a:lnTo>
                  <a:pt x="296" y="82"/>
                </a:lnTo>
                <a:lnTo>
                  <a:pt x="297" y="82"/>
                </a:lnTo>
                <a:lnTo>
                  <a:pt x="299" y="82"/>
                </a:lnTo>
                <a:lnTo>
                  <a:pt x="299" y="84"/>
                </a:lnTo>
                <a:lnTo>
                  <a:pt x="299" y="86"/>
                </a:lnTo>
                <a:lnTo>
                  <a:pt x="299" y="87"/>
                </a:lnTo>
                <a:lnTo>
                  <a:pt x="297" y="87"/>
                </a:lnTo>
                <a:lnTo>
                  <a:pt x="297" y="89"/>
                </a:lnTo>
                <a:lnTo>
                  <a:pt x="296" y="89"/>
                </a:lnTo>
                <a:lnTo>
                  <a:pt x="296" y="91"/>
                </a:lnTo>
                <a:lnTo>
                  <a:pt x="294" y="91"/>
                </a:lnTo>
                <a:lnTo>
                  <a:pt x="294" y="93"/>
                </a:lnTo>
                <a:lnTo>
                  <a:pt x="292" y="94"/>
                </a:lnTo>
                <a:lnTo>
                  <a:pt x="290" y="96"/>
                </a:lnTo>
                <a:lnTo>
                  <a:pt x="289" y="98"/>
                </a:lnTo>
                <a:lnTo>
                  <a:pt x="289" y="99"/>
                </a:lnTo>
                <a:lnTo>
                  <a:pt x="287" y="99"/>
                </a:lnTo>
                <a:lnTo>
                  <a:pt x="287" y="101"/>
                </a:lnTo>
                <a:lnTo>
                  <a:pt x="287" y="103"/>
                </a:lnTo>
                <a:lnTo>
                  <a:pt x="287" y="105"/>
                </a:lnTo>
                <a:lnTo>
                  <a:pt x="287" y="106"/>
                </a:lnTo>
                <a:lnTo>
                  <a:pt x="287" y="108"/>
                </a:lnTo>
                <a:lnTo>
                  <a:pt x="287" y="110"/>
                </a:lnTo>
                <a:lnTo>
                  <a:pt x="287" y="111"/>
                </a:lnTo>
                <a:lnTo>
                  <a:pt x="287" y="113"/>
                </a:lnTo>
                <a:lnTo>
                  <a:pt x="287" y="115"/>
                </a:lnTo>
                <a:lnTo>
                  <a:pt x="287" y="117"/>
                </a:lnTo>
                <a:lnTo>
                  <a:pt x="287" y="118"/>
                </a:lnTo>
                <a:lnTo>
                  <a:pt x="287" y="120"/>
                </a:lnTo>
                <a:lnTo>
                  <a:pt x="287" y="122"/>
                </a:lnTo>
                <a:lnTo>
                  <a:pt x="287" y="124"/>
                </a:lnTo>
                <a:lnTo>
                  <a:pt x="287" y="125"/>
                </a:lnTo>
                <a:lnTo>
                  <a:pt x="289" y="125"/>
                </a:lnTo>
                <a:lnTo>
                  <a:pt x="289" y="127"/>
                </a:lnTo>
                <a:lnTo>
                  <a:pt x="289" y="129"/>
                </a:lnTo>
                <a:lnTo>
                  <a:pt x="290" y="129"/>
                </a:lnTo>
                <a:lnTo>
                  <a:pt x="290" y="130"/>
                </a:lnTo>
                <a:lnTo>
                  <a:pt x="290" y="132"/>
                </a:lnTo>
                <a:lnTo>
                  <a:pt x="290" y="134"/>
                </a:lnTo>
                <a:lnTo>
                  <a:pt x="292" y="134"/>
                </a:lnTo>
                <a:lnTo>
                  <a:pt x="292" y="136"/>
                </a:lnTo>
                <a:lnTo>
                  <a:pt x="292" y="137"/>
                </a:lnTo>
                <a:lnTo>
                  <a:pt x="292" y="139"/>
                </a:lnTo>
                <a:lnTo>
                  <a:pt x="294" y="139"/>
                </a:lnTo>
                <a:lnTo>
                  <a:pt x="294" y="141"/>
                </a:lnTo>
                <a:lnTo>
                  <a:pt x="294" y="139"/>
                </a:lnTo>
                <a:lnTo>
                  <a:pt x="296" y="139"/>
                </a:lnTo>
                <a:lnTo>
                  <a:pt x="297" y="139"/>
                </a:lnTo>
                <a:lnTo>
                  <a:pt x="297" y="137"/>
                </a:lnTo>
                <a:lnTo>
                  <a:pt x="299" y="137"/>
                </a:lnTo>
                <a:lnTo>
                  <a:pt x="301" y="137"/>
                </a:lnTo>
                <a:lnTo>
                  <a:pt x="301" y="136"/>
                </a:lnTo>
                <a:lnTo>
                  <a:pt x="302" y="136"/>
                </a:lnTo>
                <a:lnTo>
                  <a:pt x="302" y="134"/>
                </a:lnTo>
                <a:lnTo>
                  <a:pt x="304" y="134"/>
                </a:lnTo>
                <a:lnTo>
                  <a:pt x="306" y="134"/>
                </a:lnTo>
                <a:lnTo>
                  <a:pt x="306" y="132"/>
                </a:lnTo>
                <a:lnTo>
                  <a:pt x="308" y="132"/>
                </a:lnTo>
                <a:lnTo>
                  <a:pt x="309" y="132"/>
                </a:lnTo>
                <a:lnTo>
                  <a:pt x="309" y="134"/>
                </a:lnTo>
                <a:lnTo>
                  <a:pt x="311" y="134"/>
                </a:lnTo>
                <a:lnTo>
                  <a:pt x="311" y="136"/>
                </a:lnTo>
                <a:lnTo>
                  <a:pt x="313" y="136"/>
                </a:lnTo>
                <a:lnTo>
                  <a:pt x="313" y="137"/>
                </a:lnTo>
                <a:lnTo>
                  <a:pt x="314" y="139"/>
                </a:lnTo>
                <a:lnTo>
                  <a:pt x="314" y="141"/>
                </a:lnTo>
                <a:lnTo>
                  <a:pt x="316" y="141"/>
                </a:lnTo>
                <a:lnTo>
                  <a:pt x="316" y="142"/>
                </a:lnTo>
                <a:lnTo>
                  <a:pt x="318" y="142"/>
                </a:lnTo>
                <a:lnTo>
                  <a:pt x="318" y="144"/>
                </a:lnTo>
                <a:lnTo>
                  <a:pt x="320" y="144"/>
                </a:lnTo>
                <a:lnTo>
                  <a:pt x="320" y="146"/>
                </a:lnTo>
                <a:lnTo>
                  <a:pt x="320" y="148"/>
                </a:lnTo>
                <a:lnTo>
                  <a:pt x="321" y="148"/>
                </a:lnTo>
                <a:lnTo>
                  <a:pt x="321" y="149"/>
                </a:lnTo>
                <a:lnTo>
                  <a:pt x="321" y="151"/>
                </a:lnTo>
                <a:lnTo>
                  <a:pt x="321" y="153"/>
                </a:lnTo>
                <a:lnTo>
                  <a:pt x="323" y="153"/>
                </a:lnTo>
                <a:lnTo>
                  <a:pt x="323" y="155"/>
                </a:lnTo>
                <a:lnTo>
                  <a:pt x="325" y="155"/>
                </a:lnTo>
                <a:lnTo>
                  <a:pt x="325" y="156"/>
                </a:lnTo>
                <a:lnTo>
                  <a:pt x="325" y="158"/>
                </a:lnTo>
                <a:lnTo>
                  <a:pt x="326" y="158"/>
                </a:lnTo>
                <a:lnTo>
                  <a:pt x="326" y="160"/>
                </a:lnTo>
                <a:lnTo>
                  <a:pt x="328" y="160"/>
                </a:lnTo>
                <a:lnTo>
                  <a:pt x="328" y="161"/>
                </a:lnTo>
                <a:lnTo>
                  <a:pt x="330" y="161"/>
                </a:lnTo>
                <a:lnTo>
                  <a:pt x="330" y="163"/>
                </a:lnTo>
                <a:lnTo>
                  <a:pt x="332" y="163"/>
                </a:lnTo>
                <a:lnTo>
                  <a:pt x="332" y="165"/>
                </a:lnTo>
                <a:lnTo>
                  <a:pt x="332" y="167"/>
                </a:lnTo>
                <a:lnTo>
                  <a:pt x="333" y="167"/>
                </a:lnTo>
                <a:lnTo>
                  <a:pt x="333" y="165"/>
                </a:lnTo>
                <a:lnTo>
                  <a:pt x="333" y="167"/>
                </a:lnTo>
                <a:lnTo>
                  <a:pt x="335" y="167"/>
                </a:lnTo>
                <a:lnTo>
                  <a:pt x="337" y="167"/>
                </a:lnTo>
                <a:lnTo>
                  <a:pt x="337" y="165"/>
                </a:lnTo>
                <a:lnTo>
                  <a:pt x="339" y="165"/>
                </a:lnTo>
                <a:lnTo>
                  <a:pt x="339" y="163"/>
                </a:lnTo>
                <a:lnTo>
                  <a:pt x="340" y="163"/>
                </a:lnTo>
                <a:lnTo>
                  <a:pt x="340" y="161"/>
                </a:lnTo>
                <a:lnTo>
                  <a:pt x="340" y="163"/>
                </a:lnTo>
                <a:lnTo>
                  <a:pt x="340" y="161"/>
                </a:lnTo>
                <a:lnTo>
                  <a:pt x="342" y="161"/>
                </a:lnTo>
                <a:lnTo>
                  <a:pt x="342" y="163"/>
                </a:lnTo>
                <a:lnTo>
                  <a:pt x="344" y="163"/>
                </a:lnTo>
                <a:lnTo>
                  <a:pt x="345" y="163"/>
                </a:lnTo>
                <a:lnTo>
                  <a:pt x="345" y="161"/>
                </a:lnTo>
                <a:lnTo>
                  <a:pt x="347" y="161"/>
                </a:lnTo>
                <a:lnTo>
                  <a:pt x="349" y="161"/>
                </a:lnTo>
                <a:lnTo>
                  <a:pt x="349" y="160"/>
                </a:lnTo>
                <a:lnTo>
                  <a:pt x="351" y="160"/>
                </a:lnTo>
                <a:lnTo>
                  <a:pt x="352" y="160"/>
                </a:lnTo>
                <a:lnTo>
                  <a:pt x="354" y="160"/>
                </a:lnTo>
                <a:lnTo>
                  <a:pt x="354" y="158"/>
                </a:lnTo>
                <a:lnTo>
                  <a:pt x="356" y="158"/>
                </a:lnTo>
                <a:lnTo>
                  <a:pt x="356" y="156"/>
                </a:lnTo>
                <a:lnTo>
                  <a:pt x="357" y="156"/>
                </a:lnTo>
                <a:lnTo>
                  <a:pt x="359" y="156"/>
                </a:lnTo>
                <a:lnTo>
                  <a:pt x="359" y="155"/>
                </a:lnTo>
                <a:lnTo>
                  <a:pt x="359" y="153"/>
                </a:lnTo>
                <a:lnTo>
                  <a:pt x="361" y="153"/>
                </a:lnTo>
                <a:lnTo>
                  <a:pt x="363" y="151"/>
                </a:lnTo>
                <a:lnTo>
                  <a:pt x="363" y="149"/>
                </a:lnTo>
                <a:lnTo>
                  <a:pt x="364" y="149"/>
                </a:lnTo>
                <a:lnTo>
                  <a:pt x="364" y="148"/>
                </a:lnTo>
                <a:lnTo>
                  <a:pt x="366" y="148"/>
                </a:lnTo>
                <a:lnTo>
                  <a:pt x="366" y="146"/>
                </a:lnTo>
                <a:lnTo>
                  <a:pt x="368" y="146"/>
                </a:lnTo>
                <a:lnTo>
                  <a:pt x="370" y="146"/>
                </a:lnTo>
                <a:lnTo>
                  <a:pt x="371" y="146"/>
                </a:lnTo>
                <a:lnTo>
                  <a:pt x="373" y="146"/>
                </a:lnTo>
                <a:lnTo>
                  <a:pt x="373" y="144"/>
                </a:lnTo>
                <a:lnTo>
                  <a:pt x="375" y="144"/>
                </a:lnTo>
                <a:lnTo>
                  <a:pt x="375" y="142"/>
                </a:lnTo>
                <a:lnTo>
                  <a:pt x="376" y="144"/>
                </a:lnTo>
                <a:lnTo>
                  <a:pt x="378" y="144"/>
                </a:lnTo>
                <a:lnTo>
                  <a:pt x="378" y="142"/>
                </a:lnTo>
                <a:lnTo>
                  <a:pt x="380" y="142"/>
                </a:lnTo>
                <a:lnTo>
                  <a:pt x="382" y="142"/>
                </a:lnTo>
                <a:lnTo>
                  <a:pt x="382" y="141"/>
                </a:lnTo>
                <a:lnTo>
                  <a:pt x="383" y="141"/>
                </a:lnTo>
                <a:lnTo>
                  <a:pt x="383" y="142"/>
                </a:lnTo>
                <a:lnTo>
                  <a:pt x="383" y="144"/>
                </a:lnTo>
                <a:lnTo>
                  <a:pt x="385" y="144"/>
                </a:lnTo>
                <a:lnTo>
                  <a:pt x="387" y="144"/>
                </a:lnTo>
                <a:lnTo>
                  <a:pt x="385" y="146"/>
                </a:lnTo>
                <a:lnTo>
                  <a:pt x="383" y="146"/>
                </a:lnTo>
                <a:lnTo>
                  <a:pt x="385" y="146"/>
                </a:lnTo>
                <a:lnTo>
                  <a:pt x="385" y="148"/>
                </a:lnTo>
                <a:lnTo>
                  <a:pt x="387" y="148"/>
                </a:lnTo>
                <a:lnTo>
                  <a:pt x="387" y="149"/>
                </a:lnTo>
                <a:lnTo>
                  <a:pt x="388" y="149"/>
                </a:lnTo>
                <a:lnTo>
                  <a:pt x="388" y="151"/>
                </a:lnTo>
                <a:lnTo>
                  <a:pt x="390" y="151"/>
                </a:lnTo>
                <a:lnTo>
                  <a:pt x="390" y="153"/>
                </a:lnTo>
                <a:lnTo>
                  <a:pt x="390" y="155"/>
                </a:lnTo>
                <a:lnTo>
                  <a:pt x="392" y="155"/>
                </a:lnTo>
                <a:lnTo>
                  <a:pt x="392" y="156"/>
                </a:lnTo>
                <a:lnTo>
                  <a:pt x="394" y="156"/>
                </a:lnTo>
                <a:lnTo>
                  <a:pt x="395" y="156"/>
                </a:lnTo>
                <a:lnTo>
                  <a:pt x="397" y="156"/>
                </a:lnTo>
                <a:lnTo>
                  <a:pt x="397" y="155"/>
                </a:lnTo>
                <a:lnTo>
                  <a:pt x="397" y="153"/>
                </a:lnTo>
                <a:lnTo>
                  <a:pt x="399" y="153"/>
                </a:lnTo>
                <a:lnTo>
                  <a:pt x="400" y="153"/>
                </a:lnTo>
                <a:lnTo>
                  <a:pt x="400" y="151"/>
                </a:lnTo>
                <a:lnTo>
                  <a:pt x="402" y="151"/>
                </a:lnTo>
                <a:lnTo>
                  <a:pt x="404" y="151"/>
                </a:lnTo>
                <a:lnTo>
                  <a:pt x="404" y="153"/>
                </a:lnTo>
                <a:lnTo>
                  <a:pt x="406" y="153"/>
                </a:lnTo>
                <a:lnTo>
                  <a:pt x="407" y="153"/>
                </a:lnTo>
                <a:lnTo>
                  <a:pt x="409" y="153"/>
                </a:lnTo>
                <a:lnTo>
                  <a:pt x="411" y="153"/>
                </a:lnTo>
                <a:lnTo>
                  <a:pt x="413" y="153"/>
                </a:lnTo>
                <a:lnTo>
                  <a:pt x="414" y="153"/>
                </a:lnTo>
                <a:lnTo>
                  <a:pt x="414" y="155"/>
                </a:lnTo>
                <a:lnTo>
                  <a:pt x="413" y="155"/>
                </a:lnTo>
                <a:lnTo>
                  <a:pt x="413" y="156"/>
                </a:lnTo>
                <a:lnTo>
                  <a:pt x="413" y="158"/>
                </a:lnTo>
                <a:lnTo>
                  <a:pt x="414" y="158"/>
                </a:lnTo>
                <a:lnTo>
                  <a:pt x="416" y="158"/>
                </a:lnTo>
                <a:lnTo>
                  <a:pt x="416" y="160"/>
                </a:lnTo>
                <a:lnTo>
                  <a:pt x="414" y="160"/>
                </a:lnTo>
                <a:lnTo>
                  <a:pt x="414" y="161"/>
                </a:lnTo>
                <a:lnTo>
                  <a:pt x="413" y="161"/>
                </a:lnTo>
                <a:lnTo>
                  <a:pt x="413" y="163"/>
                </a:lnTo>
                <a:lnTo>
                  <a:pt x="411" y="163"/>
                </a:lnTo>
                <a:lnTo>
                  <a:pt x="411" y="165"/>
                </a:lnTo>
                <a:lnTo>
                  <a:pt x="411" y="167"/>
                </a:lnTo>
                <a:lnTo>
                  <a:pt x="409" y="167"/>
                </a:lnTo>
                <a:lnTo>
                  <a:pt x="409" y="168"/>
                </a:lnTo>
                <a:lnTo>
                  <a:pt x="409" y="170"/>
                </a:lnTo>
                <a:lnTo>
                  <a:pt x="407" y="170"/>
                </a:lnTo>
                <a:lnTo>
                  <a:pt x="407" y="172"/>
                </a:lnTo>
                <a:lnTo>
                  <a:pt x="406" y="172"/>
                </a:lnTo>
                <a:lnTo>
                  <a:pt x="406" y="173"/>
                </a:lnTo>
                <a:lnTo>
                  <a:pt x="407" y="173"/>
                </a:lnTo>
                <a:lnTo>
                  <a:pt x="407" y="175"/>
                </a:lnTo>
                <a:lnTo>
                  <a:pt x="409" y="175"/>
                </a:lnTo>
                <a:lnTo>
                  <a:pt x="409" y="177"/>
                </a:lnTo>
                <a:lnTo>
                  <a:pt x="407" y="177"/>
                </a:lnTo>
                <a:lnTo>
                  <a:pt x="407" y="179"/>
                </a:lnTo>
                <a:lnTo>
                  <a:pt x="409" y="179"/>
                </a:lnTo>
                <a:lnTo>
                  <a:pt x="409" y="180"/>
                </a:lnTo>
                <a:lnTo>
                  <a:pt x="407" y="180"/>
                </a:lnTo>
                <a:lnTo>
                  <a:pt x="407" y="182"/>
                </a:lnTo>
                <a:lnTo>
                  <a:pt x="407" y="184"/>
                </a:lnTo>
                <a:lnTo>
                  <a:pt x="407" y="186"/>
                </a:lnTo>
                <a:lnTo>
                  <a:pt x="406" y="186"/>
                </a:lnTo>
                <a:lnTo>
                  <a:pt x="406" y="187"/>
                </a:lnTo>
                <a:lnTo>
                  <a:pt x="407" y="187"/>
                </a:lnTo>
                <a:lnTo>
                  <a:pt x="407" y="189"/>
                </a:lnTo>
                <a:lnTo>
                  <a:pt x="406" y="189"/>
                </a:lnTo>
                <a:lnTo>
                  <a:pt x="406" y="191"/>
                </a:lnTo>
                <a:lnTo>
                  <a:pt x="406" y="192"/>
                </a:lnTo>
                <a:lnTo>
                  <a:pt x="406" y="194"/>
                </a:lnTo>
                <a:lnTo>
                  <a:pt x="404" y="194"/>
                </a:lnTo>
                <a:lnTo>
                  <a:pt x="404" y="196"/>
                </a:lnTo>
                <a:lnTo>
                  <a:pt x="406" y="196"/>
                </a:lnTo>
                <a:lnTo>
                  <a:pt x="404" y="196"/>
                </a:lnTo>
                <a:lnTo>
                  <a:pt x="404" y="198"/>
                </a:lnTo>
                <a:lnTo>
                  <a:pt x="406" y="198"/>
                </a:lnTo>
                <a:lnTo>
                  <a:pt x="404" y="198"/>
                </a:lnTo>
                <a:lnTo>
                  <a:pt x="406" y="198"/>
                </a:lnTo>
                <a:lnTo>
                  <a:pt x="406" y="199"/>
                </a:lnTo>
                <a:lnTo>
                  <a:pt x="406" y="201"/>
                </a:lnTo>
                <a:lnTo>
                  <a:pt x="407" y="201"/>
                </a:lnTo>
                <a:lnTo>
                  <a:pt x="407" y="199"/>
                </a:lnTo>
                <a:lnTo>
                  <a:pt x="407" y="201"/>
                </a:lnTo>
                <a:lnTo>
                  <a:pt x="409" y="201"/>
                </a:lnTo>
                <a:lnTo>
                  <a:pt x="409" y="203"/>
                </a:lnTo>
                <a:lnTo>
                  <a:pt x="409" y="204"/>
                </a:lnTo>
                <a:lnTo>
                  <a:pt x="409" y="206"/>
                </a:lnTo>
                <a:lnTo>
                  <a:pt x="411" y="206"/>
                </a:lnTo>
                <a:lnTo>
                  <a:pt x="413" y="206"/>
                </a:lnTo>
                <a:lnTo>
                  <a:pt x="413" y="204"/>
                </a:lnTo>
                <a:lnTo>
                  <a:pt x="414" y="204"/>
                </a:lnTo>
                <a:lnTo>
                  <a:pt x="416" y="204"/>
                </a:lnTo>
                <a:lnTo>
                  <a:pt x="418" y="204"/>
                </a:lnTo>
                <a:lnTo>
                  <a:pt x="419" y="204"/>
                </a:lnTo>
                <a:lnTo>
                  <a:pt x="419" y="206"/>
                </a:lnTo>
                <a:lnTo>
                  <a:pt x="421" y="206"/>
                </a:lnTo>
                <a:lnTo>
                  <a:pt x="421" y="208"/>
                </a:lnTo>
                <a:lnTo>
                  <a:pt x="423" y="208"/>
                </a:lnTo>
                <a:lnTo>
                  <a:pt x="423" y="210"/>
                </a:lnTo>
                <a:lnTo>
                  <a:pt x="423" y="211"/>
                </a:lnTo>
                <a:lnTo>
                  <a:pt x="425" y="211"/>
                </a:lnTo>
                <a:lnTo>
                  <a:pt x="426" y="211"/>
                </a:lnTo>
                <a:lnTo>
                  <a:pt x="426" y="213"/>
                </a:lnTo>
                <a:lnTo>
                  <a:pt x="428" y="213"/>
                </a:lnTo>
                <a:lnTo>
                  <a:pt x="430" y="211"/>
                </a:lnTo>
                <a:lnTo>
                  <a:pt x="430" y="213"/>
                </a:lnTo>
                <a:lnTo>
                  <a:pt x="431" y="213"/>
                </a:lnTo>
                <a:lnTo>
                  <a:pt x="433" y="213"/>
                </a:lnTo>
                <a:lnTo>
                  <a:pt x="435" y="213"/>
                </a:lnTo>
                <a:lnTo>
                  <a:pt x="437" y="213"/>
                </a:lnTo>
                <a:lnTo>
                  <a:pt x="438" y="213"/>
                </a:lnTo>
                <a:lnTo>
                  <a:pt x="440" y="213"/>
                </a:lnTo>
                <a:lnTo>
                  <a:pt x="440" y="215"/>
                </a:lnTo>
                <a:lnTo>
                  <a:pt x="442" y="215"/>
                </a:lnTo>
                <a:lnTo>
                  <a:pt x="444" y="215"/>
                </a:lnTo>
                <a:lnTo>
                  <a:pt x="445" y="215"/>
                </a:lnTo>
                <a:lnTo>
                  <a:pt x="445" y="213"/>
                </a:lnTo>
                <a:lnTo>
                  <a:pt x="447" y="213"/>
                </a:lnTo>
                <a:lnTo>
                  <a:pt x="447" y="215"/>
                </a:lnTo>
                <a:lnTo>
                  <a:pt x="449" y="215"/>
                </a:lnTo>
                <a:lnTo>
                  <a:pt x="450" y="215"/>
                </a:lnTo>
                <a:lnTo>
                  <a:pt x="452" y="215"/>
                </a:lnTo>
                <a:lnTo>
                  <a:pt x="454" y="215"/>
                </a:lnTo>
                <a:lnTo>
                  <a:pt x="454" y="216"/>
                </a:lnTo>
                <a:lnTo>
                  <a:pt x="456" y="216"/>
                </a:lnTo>
                <a:lnTo>
                  <a:pt x="457" y="216"/>
                </a:lnTo>
                <a:lnTo>
                  <a:pt x="459" y="216"/>
                </a:lnTo>
                <a:lnTo>
                  <a:pt x="459" y="218"/>
                </a:lnTo>
                <a:lnTo>
                  <a:pt x="461" y="218"/>
                </a:lnTo>
                <a:lnTo>
                  <a:pt x="462" y="218"/>
                </a:lnTo>
                <a:lnTo>
                  <a:pt x="464" y="218"/>
                </a:lnTo>
                <a:lnTo>
                  <a:pt x="466" y="218"/>
                </a:lnTo>
                <a:lnTo>
                  <a:pt x="466" y="220"/>
                </a:lnTo>
                <a:lnTo>
                  <a:pt x="466" y="222"/>
                </a:lnTo>
                <a:lnTo>
                  <a:pt x="468" y="222"/>
                </a:lnTo>
                <a:lnTo>
                  <a:pt x="468" y="223"/>
                </a:lnTo>
                <a:lnTo>
                  <a:pt x="468" y="225"/>
                </a:lnTo>
                <a:lnTo>
                  <a:pt x="468" y="227"/>
                </a:lnTo>
                <a:lnTo>
                  <a:pt x="468" y="229"/>
                </a:lnTo>
                <a:lnTo>
                  <a:pt x="468" y="230"/>
                </a:lnTo>
                <a:lnTo>
                  <a:pt x="468" y="232"/>
                </a:lnTo>
                <a:lnTo>
                  <a:pt x="469" y="232"/>
                </a:lnTo>
                <a:lnTo>
                  <a:pt x="469" y="234"/>
                </a:lnTo>
                <a:lnTo>
                  <a:pt x="469" y="235"/>
                </a:lnTo>
                <a:lnTo>
                  <a:pt x="469" y="237"/>
                </a:lnTo>
                <a:lnTo>
                  <a:pt x="471" y="237"/>
                </a:lnTo>
                <a:lnTo>
                  <a:pt x="471" y="235"/>
                </a:lnTo>
                <a:lnTo>
                  <a:pt x="473" y="235"/>
                </a:lnTo>
                <a:lnTo>
                  <a:pt x="473" y="237"/>
                </a:lnTo>
                <a:lnTo>
                  <a:pt x="473" y="239"/>
                </a:lnTo>
                <a:lnTo>
                  <a:pt x="475" y="239"/>
                </a:lnTo>
                <a:lnTo>
                  <a:pt x="475" y="241"/>
                </a:lnTo>
                <a:lnTo>
                  <a:pt x="476" y="241"/>
                </a:lnTo>
                <a:lnTo>
                  <a:pt x="478" y="241"/>
                </a:lnTo>
                <a:lnTo>
                  <a:pt x="478" y="242"/>
                </a:lnTo>
                <a:lnTo>
                  <a:pt x="480" y="242"/>
                </a:lnTo>
                <a:lnTo>
                  <a:pt x="480" y="244"/>
                </a:lnTo>
                <a:lnTo>
                  <a:pt x="480" y="246"/>
                </a:lnTo>
                <a:lnTo>
                  <a:pt x="481" y="246"/>
                </a:lnTo>
                <a:lnTo>
                  <a:pt x="483" y="246"/>
                </a:lnTo>
                <a:lnTo>
                  <a:pt x="485" y="246"/>
                </a:lnTo>
                <a:lnTo>
                  <a:pt x="485" y="247"/>
                </a:lnTo>
                <a:lnTo>
                  <a:pt x="487" y="247"/>
                </a:lnTo>
                <a:lnTo>
                  <a:pt x="488" y="249"/>
                </a:lnTo>
                <a:lnTo>
                  <a:pt x="490" y="249"/>
                </a:lnTo>
                <a:lnTo>
                  <a:pt x="492" y="249"/>
                </a:lnTo>
                <a:lnTo>
                  <a:pt x="492" y="251"/>
                </a:lnTo>
                <a:lnTo>
                  <a:pt x="490" y="251"/>
                </a:lnTo>
                <a:lnTo>
                  <a:pt x="490" y="253"/>
                </a:lnTo>
                <a:lnTo>
                  <a:pt x="490" y="254"/>
                </a:lnTo>
                <a:lnTo>
                  <a:pt x="490" y="256"/>
                </a:lnTo>
                <a:lnTo>
                  <a:pt x="488" y="256"/>
                </a:lnTo>
                <a:lnTo>
                  <a:pt x="488" y="258"/>
                </a:lnTo>
                <a:lnTo>
                  <a:pt x="488" y="260"/>
                </a:lnTo>
                <a:lnTo>
                  <a:pt x="487" y="260"/>
                </a:lnTo>
                <a:lnTo>
                  <a:pt x="485" y="260"/>
                </a:lnTo>
                <a:lnTo>
                  <a:pt x="483" y="260"/>
                </a:lnTo>
                <a:lnTo>
                  <a:pt x="483" y="261"/>
                </a:lnTo>
                <a:lnTo>
                  <a:pt x="481" y="261"/>
                </a:lnTo>
                <a:lnTo>
                  <a:pt x="481" y="263"/>
                </a:lnTo>
                <a:lnTo>
                  <a:pt x="480" y="263"/>
                </a:lnTo>
                <a:lnTo>
                  <a:pt x="478" y="263"/>
                </a:lnTo>
                <a:lnTo>
                  <a:pt x="476" y="263"/>
                </a:lnTo>
                <a:lnTo>
                  <a:pt x="476" y="265"/>
                </a:lnTo>
                <a:lnTo>
                  <a:pt x="475" y="265"/>
                </a:lnTo>
                <a:lnTo>
                  <a:pt x="473" y="265"/>
                </a:lnTo>
                <a:lnTo>
                  <a:pt x="473" y="266"/>
                </a:lnTo>
                <a:lnTo>
                  <a:pt x="471" y="266"/>
                </a:lnTo>
                <a:lnTo>
                  <a:pt x="471" y="268"/>
                </a:lnTo>
                <a:lnTo>
                  <a:pt x="471" y="270"/>
                </a:lnTo>
                <a:lnTo>
                  <a:pt x="469" y="270"/>
                </a:lnTo>
                <a:lnTo>
                  <a:pt x="468" y="270"/>
                </a:lnTo>
                <a:lnTo>
                  <a:pt x="468" y="272"/>
                </a:lnTo>
                <a:lnTo>
                  <a:pt x="466" y="272"/>
                </a:lnTo>
                <a:lnTo>
                  <a:pt x="466" y="270"/>
                </a:lnTo>
                <a:lnTo>
                  <a:pt x="464" y="270"/>
                </a:lnTo>
                <a:lnTo>
                  <a:pt x="462" y="270"/>
                </a:lnTo>
                <a:lnTo>
                  <a:pt x="462" y="272"/>
                </a:lnTo>
                <a:lnTo>
                  <a:pt x="461" y="272"/>
                </a:lnTo>
                <a:lnTo>
                  <a:pt x="461" y="273"/>
                </a:lnTo>
                <a:lnTo>
                  <a:pt x="459" y="273"/>
                </a:lnTo>
                <a:lnTo>
                  <a:pt x="459" y="275"/>
                </a:lnTo>
                <a:lnTo>
                  <a:pt x="459" y="277"/>
                </a:lnTo>
                <a:lnTo>
                  <a:pt x="457" y="277"/>
                </a:lnTo>
                <a:lnTo>
                  <a:pt x="457" y="278"/>
                </a:lnTo>
                <a:lnTo>
                  <a:pt x="457" y="280"/>
                </a:lnTo>
                <a:lnTo>
                  <a:pt x="457" y="282"/>
                </a:lnTo>
                <a:lnTo>
                  <a:pt x="457" y="284"/>
                </a:lnTo>
                <a:lnTo>
                  <a:pt x="457" y="285"/>
                </a:lnTo>
                <a:lnTo>
                  <a:pt x="457" y="287"/>
                </a:lnTo>
                <a:lnTo>
                  <a:pt x="457" y="289"/>
                </a:lnTo>
                <a:lnTo>
                  <a:pt x="456" y="289"/>
                </a:lnTo>
                <a:lnTo>
                  <a:pt x="454" y="289"/>
                </a:lnTo>
                <a:lnTo>
                  <a:pt x="454" y="291"/>
                </a:lnTo>
                <a:lnTo>
                  <a:pt x="452" y="291"/>
                </a:lnTo>
                <a:lnTo>
                  <a:pt x="452" y="292"/>
                </a:lnTo>
                <a:lnTo>
                  <a:pt x="450" y="292"/>
                </a:lnTo>
                <a:lnTo>
                  <a:pt x="449" y="292"/>
                </a:lnTo>
                <a:lnTo>
                  <a:pt x="449" y="291"/>
                </a:lnTo>
                <a:lnTo>
                  <a:pt x="449" y="292"/>
                </a:lnTo>
                <a:lnTo>
                  <a:pt x="447" y="292"/>
                </a:lnTo>
                <a:lnTo>
                  <a:pt x="445" y="292"/>
                </a:lnTo>
                <a:lnTo>
                  <a:pt x="444" y="292"/>
                </a:lnTo>
                <a:lnTo>
                  <a:pt x="444" y="294"/>
                </a:lnTo>
                <a:lnTo>
                  <a:pt x="442" y="294"/>
                </a:lnTo>
                <a:lnTo>
                  <a:pt x="440" y="294"/>
                </a:lnTo>
                <a:lnTo>
                  <a:pt x="440" y="296"/>
                </a:lnTo>
                <a:lnTo>
                  <a:pt x="440" y="297"/>
                </a:lnTo>
                <a:lnTo>
                  <a:pt x="440" y="299"/>
                </a:lnTo>
                <a:lnTo>
                  <a:pt x="438" y="299"/>
                </a:lnTo>
                <a:lnTo>
                  <a:pt x="438" y="301"/>
                </a:lnTo>
                <a:lnTo>
                  <a:pt x="437" y="301"/>
                </a:lnTo>
                <a:lnTo>
                  <a:pt x="435" y="301"/>
                </a:lnTo>
                <a:lnTo>
                  <a:pt x="433" y="301"/>
                </a:lnTo>
                <a:lnTo>
                  <a:pt x="431" y="301"/>
                </a:lnTo>
                <a:lnTo>
                  <a:pt x="430" y="301"/>
                </a:lnTo>
                <a:lnTo>
                  <a:pt x="430" y="303"/>
                </a:lnTo>
                <a:lnTo>
                  <a:pt x="428" y="303"/>
                </a:lnTo>
                <a:lnTo>
                  <a:pt x="428" y="304"/>
                </a:lnTo>
                <a:lnTo>
                  <a:pt x="428" y="306"/>
                </a:lnTo>
                <a:lnTo>
                  <a:pt x="426" y="306"/>
                </a:lnTo>
                <a:lnTo>
                  <a:pt x="426" y="308"/>
                </a:lnTo>
                <a:lnTo>
                  <a:pt x="425" y="308"/>
                </a:lnTo>
                <a:lnTo>
                  <a:pt x="423" y="308"/>
                </a:lnTo>
                <a:lnTo>
                  <a:pt x="421" y="308"/>
                </a:lnTo>
                <a:lnTo>
                  <a:pt x="421" y="306"/>
                </a:lnTo>
                <a:lnTo>
                  <a:pt x="419" y="306"/>
                </a:lnTo>
                <a:lnTo>
                  <a:pt x="418" y="306"/>
                </a:lnTo>
                <a:lnTo>
                  <a:pt x="416" y="306"/>
                </a:lnTo>
                <a:lnTo>
                  <a:pt x="416" y="308"/>
                </a:lnTo>
                <a:lnTo>
                  <a:pt x="414" y="308"/>
                </a:lnTo>
                <a:lnTo>
                  <a:pt x="414" y="309"/>
                </a:lnTo>
                <a:lnTo>
                  <a:pt x="413" y="309"/>
                </a:lnTo>
                <a:lnTo>
                  <a:pt x="411" y="309"/>
                </a:lnTo>
                <a:lnTo>
                  <a:pt x="409" y="309"/>
                </a:lnTo>
                <a:lnTo>
                  <a:pt x="409" y="311"/>
                </a:lnTo>
                <a:lnTo>
                  <a:pt x="407" y="311"/>
                </a:lnTo>
                <a:lnTo>
                  <a:pt x="407" y="313"/>
                </a:lnTo>
                <a:lnTo>
                  <a:pt x="407" y="315"/>
                </a:lnTo>
                <a:lnTo>
                  <a:pt x="407" y="316"/>
                </a:lnTo>
                <a:lnTo>
                  <a:pt x="407" y="318"/>
                </a:lnTo>
                <a:lnTo>
                  <a:pt x="407" y="320"/>
                </a:lnTo>
                <a:lnTo>
                  <a:pt x="409" y="320"/>
                </a:lnTo>
                <a:lnTo>
                  <a:pt x="409" y="321"/>
                </a:lnTo>
                <a:lnTo>
                  <a:pt x="411" y="321"/>
                </a:lnTo>
                <a:lnTo>
                  <a:pt x="411" y="323"/>
                </a:lnTo>
                <a:lnTo>
                  <a:pt x="409" y="323"/>
                </a:lnTo>
                <a:lnTo>
                  <a:pt x="409" y="325"/>
                </a:lnTo>
                <a:lnTo>
                  <a:pt x="407" y="325"/>
                </a:lnTo>
                <a:lnTo>
                  <a:pt x="407" y="327"/>
                </a:lnTo>
                <a:lnTo>
                  <a:pt x="406" y="327"/>
                </a:lnTo>
                <a:lnTo>
                  <a:pt x="404" y="327"/>
                </a:lnTo>
                <a:lnTo>
                  <a:pt x="404" y="325"/>
                </a:lnTo>
                <a:lnTo>
                  <a:pt x="402" y="325"/>
                </a:lnTo>
                <a:lnTo>
                  <a:pt x="402" y="327"/>
                </a:lnTo>
                <a:lnTo>
                  <a:pt x="402" y="328"/>
                </a:lnTo>
                <a:lnTo>
                  <a:pt x="400" y="328"/>
                </a:lnTo>
                <a:lnTo>
                  <a:pt x="399" y="327"/>
                </a:lnTo>
                <a:lnTo>
                  <a:pt x="397" y="327"/>
                </a:lnTo>
                <a:lnTo>
                  <a:pt x="395" y="327"/>
                </a:lnTo>
                <a:lnTo>
                  <a:pt x="394" y="327"/>
                </a:lnTo>
                <a:lnTo>
                  <a:pt x="394" y="328"/>
                </a:lnTo>
                <a:lnTo>
                  <a:pt x="392" y="328"/>
                </a:lnTo>
                <a:lnTo>
                  <a:pt x="392" y="330"/>
                </a:lnTo>
                <a:lnTo>
                  <a:pt x="390" y="330"/>
                </a:lnTo>
                <a:lnTo>
                  <a:pt x="390" y="332"/>
                </a:lnTo>
                <a:lnTo>
                  <a:pt x="388" y="332"/>
                </a:lnTo>
                <a:lnTo>
                  <a:pt x="388" y="334"/>
                </a:lnTo>
                <a:lnTo>
                  <a:pt x="388" y="335"/>
                </a:lnTo>
                <a:lnTo>
                  <a:pt x="387" y="335"/>
                </a:lnTo>
                <a:lnTo>
                  <a:pt x="385" y="335"/>
                </a:lnTo>
                <a:lnTo>
                  <a:pt x="383" y="335"/>
                </a:lnTo>
                <a:lnTo>
                  <a:pt x="382" y="335"/>
                </a:lnTo>
                <a:lnTo>
                  <a:pt x="382" y="337"/>
                </a:lnTo>
                <a:lnTo>
                  <a:pt x="382" y="339"/>
                </a:lnTo>
                <a:lnTo>
                  <a:pt x="380" y="339"/>
                </a:lnTo>
                <a:lnTo>
                  <a:pt x="380" y="340"/>
                </a:lnTo>
                <a:lnTo>
                  <a:pt x="380" y="342"/>
                </a:lnTo>
                <a:lnTo>
                  <a:pt x="378" y="342"/>
                </a:lnTo>
                <a:lnTo>
                  <a:pt x="378" y="344"/>
                </a:lnTo>
                <a:lnTo>
                  <a:pt x="378" y="346"/>
                </a:lnTo>
                <a:lnTo>
                  <a:pt x="378" y="347"/>
                </a:lnTo>
                <a:lnTo>
                  <a:pt x="380" y="347"/>
                </a:lnTo>
                <a:lnTo>
                  <a:pt x="378" y="347"/>
                </a:lnTo>
                <a:lnTo>
                  <a:pt x="378" y="349"/>
                </a:lnTo>
                <a:lnTo>
                  <a:pt x="380" y="349"/>
                </a:lnTo>
                <a:lnTo>
                  <a:pt x="378" y="349"/>
                </a:lnTo>
                <a:lnTo>
                  <a:pt x="378" y="351"/>
                </a:lnTo>
                <a:lnTo>
                  <a:pt x="380" y="351"/>
                </a:lnTo>
                <a:lnTo>
                  <a:pt x="380" y="352"/>
                </a:lnTo>
                <a:lnTo>
                  <a:pt x="378" y="352"/>
                </a:lnTo>
                <a:lnTo>
                  <a:pt x="378" y="354"/>
                </a:lnTo>
                <a:lnTo>
                  <a:pt x="376" y="354"/>
                </a:lnTo>
                <a:lnTo>
                  <a:pt x="375" y="354"/>
                </a:lnTo>
                <a:lnTo>
                  <a:pt x="373" y="354"/>
                </a:lnTo>
                <a:lnTo>
                  <a:pt x="373" y="356"/>
                </a:lnTo>
                <a:lnTo>
                  <a:pt x="371" y="356"/>
                </a:lnTo>
                <a:lnTo>
                  <a:pt x="371" y="358"/>
                </a:lnTo>
                <a:lnTo>
                  <a:pt x="370" y="358"/>
                </a:lnTo>
                <a:lnTo>
                  <a:pt x="368" y="358"/>
                </a:lnTo>
                <a:lnTo>
                  <a:pt x="368" y="359"/>
                </a:lnTo>
                <a:lnTo>
                  <a:pt x="366" y="359"/>
                </a:lnTo>
                <a:lnTo>
                  <a:pt x="366" y="361"/>
                </a:lnTo>
                <a:lnTo>
                  <a:pt x="366" y="363"/>
                </a:lnTo>
                <a:lnTo>
                  <a:pt x="364" y="363"/>
                </a:lnTo>
                <a:lnTo>
                  <a:pt x="363" y="363"/>
                </a:lnTo>
                <a:lnTo>
                  <a:pt x="361" y="363"/>
                </a:lnTo>
                <a:lnTo>
                  <a:pt x="361" y="365"/>
                </a:lnTo>
                <a:lnTo>
                  <a:pt x="359" y="365"/>
                </a:lnTo>
                <a:lnTo>
                  <a:pt x="357" y="365"/>
                </a:lnTo>
                <a:lnTo>
                  <a:pt x="357" y="366"/>
                </a:lnTo>
                <a:lnTo>
                  <a:pt x="356" y="366"/>
                </a:lnTo>
                <a:lnTo>
                  <a:pt x="354" y="366"/>
                </a:lnTo>
                <a:lnTo>
                  <a:pt x="354" y="368"/>
                </a:lnTo>
                <a:lnTo>
                  <a:pt x="352" y="370"/>
                </a:lnTo>
                <a:lnTo>
                  <a:pt x="352" y="371"/>
                </a:lnTo>
                <a:lnTo>
                  <a:pt x="354" y="371"/>
                </a:lnTo>
                <a:lnTo>
                  <a:pt x="354" y="373"/>
                </a:lnTo>
                <a:lnTo>
                  <a:pt x="354" y="375"/>
                </a:lnTo>
                <a:lnTo>
                  <a:pt x="354" y="377"/>
                </a:lnTo>
                <a:lnTo>
                  <a:pt x="352" y="377"/>
                </a:lnTo>
                <a:lnTo>
                  <a:pt x="351" y="377"/>
                </a:lnTo>
                <a:lnTo>
                  <a:pt x="351" y="378"/>
                </a:lnTo>
                <a:lnTo>
                  <a:pt x="351" y="377"/>
                </a:lnTo>
                <a:lnTo>
                  <a:pt x="349" y="378"/>
                </a:lnTo>
                <a:lnTo>
                  <a:pt x="349" y="377"/>
                </a:lnTo>
                <a:lnTo>
                  <a:pt x="347" y="377"/>
                </a:lnTo>
                <a:lnTo>
                  <a:pt x="345" y="377"/>
                </a:lnTo>
                <a:lnTo>
                  <a:pt x="345" y="375"/>
                </a:lnTo>
                <a:lnTo>
                  <a:pt x="344" y="375"/>
                </a:lnTo>
                <a:lnTo>
                  <a:pt x="344" y="377"/>
                </a:lnTo>
                <a:lnTo>
                  <a:pt x="342" y="377"/>
                </a:lnTo>
                <a:lnTo>
                  <a:pt x="342" y="375"/>
                </a:lnTo>
                <a:lnTo>
                  <a:pt x="342" y="377"/>
                </a:lnTo>
                <a:lnTo>
                  <a:pt x="340" y="377"/>
                </a:lnTo>
                <a:lnTo>
                  <a:pt x="339" y="377"/>
                </a:lnTo>
                <a:lnTo>
                  <a:pt x="337" y="377"/>
                </a:lnTo>
                <a:lnTo>
                  <a:pt x="335" y="378"/>
                </a:lnTo>
                <a:lnTo>
                  <a:pt x="333" y="378"/>
                </a:lnTo>
                <a:lnTo>
                  <a:pt x="333" y="380"/>
                </a:lnTo>
                <a:lnTo>
                  <a:pt x="332" y="380"/>
                </a:lnTo>
                <a:lnTo>
                  <a:pt x="332" y="382"/>
                </a:lnTo>
                <a:lnTo>
                  <a:pt x="332" y="383"/>
                </a:lnTo>
                <a:lnTo>
                  <a:pt x="330" y="383"/>
                </a:lnTo>
                <a:lnTo>
                  <a:pt x="328" y="383"/>
                </a:lnTo>
                <a:lnTo>
                  <a:pt x="326" y="385"/>
                </a:lnTo>
                <a:lnTo>
                  <a:pt x="325" y="385"/>
                </a:lnTo>
                <a:lnTo>
                  <a:pt x="325" y="387"/>
                </a:lnTo>
                <a:lnTo>
                  <a:pt x="325" y="389"/>
                </a:lnTo>
                <a:lnTo>
                  <a:pt x="323" y="389"/>
                </a:lnTo>
                <a:lnTo>
                  <a:pt x="323" y="390"/>
                </a:lnTo>
                <a:lnTo>
                  <a:pt x="321" y="390"/>
                </a:lnTo>
                <a:lnTo>
                  <a:pt x="321" y="389"/>
                </a:lnTo>
                <a:lnTo>
                  <a:pt x="320" y="389"/>
                </a:lnTo>
                <a:lnTo>
                  <a:pt x="320" y="390"/>
                </a:lnTo>
                <a:lnTo>
                  <a:pt x="318" y="390"/>
                </a:lnTo>
                <a:lnTo>
                  <a:pt x="318" y="389"/>
                </a:lnTo>
                <a:lnTo>
                  <a:pt x="316" y="389"/>
                </a:lnTo>
                <a:lnTo>
                  <a:pt x="314" y="389"/>
                </a:lnTo>
                <a:lnTo>
                  <a:pt x="314" y="390"/>
                </a:lnTo>
                <a:lnTo>
                  <a:pt x="313" y="390"/>
                </a:lnTo>
                <a:lnTo>
                  <a:pt x="313" y="389"/>
                </a:lnTo>
                <a:lnTo>
                  <a:pt x="311" y="389"/>
                </a:lnTo>
                <a:lnTo>
                  <a:pt x="309" y="389"/>
                </a:lnTo>
                <a:lnTo>
                  <a:pt x="308" y="389"/>
                </a:lnTo>
                <a:lnTo>
                  <a:pt x="306" y="390"/>
                </a:lnTo>
                <a:lnTo>
                  <a:pt x="304" y="390"/>
                </a:lnTo>
                <a:lnTo>
                  <a:pt x="304" y="392"/>
                </a:lnTo>
                <a:lnTo>
                  <a:pt x="302" y="392"/>
                </a:lnTo>
                <a:lnTo>
                  <a:pt x="301" y="392"/>
                </a:lnTo>
                <a:lnTo>
                  <a:pt x="301" y="394"/>
                </a:lnTo>
                <a:lnTo>
                  <a:pt x="301" y="396"/>
                </a:lnTo>
                <a:lnTo>
                  <a:pt x="301" y="397"/>
                </a:lnTo>
                <a:lnTo>
                  <a:pt x="302" y="397"/>
                </a:lnTo>
                <a:lnTo>
                  <a:pt x="302" y="399"/>
                </a:lnTo>
                <a:lnTo>
                  <a:pt x="304" y="399"/>
                </a:lnTo>
                <a:lnTo>
                  <a:pt x="304" y="401"/>
                </a:lnTo>
                <a:lnTo>
                  <a:pt x="302" y="401"/>
                </a:lnTo>
                <a:lnTo>
                  <a:pt x="302" y="402"/>
                </a:lnTo>
                <a:lnTo>
                  <a:pt x="302" y="404"/>
                </a:lnTo>
                <a:lnTo>
                  <a:pt x="302" y="406"/>
                </a:lnTo>
                <a:lnTo>
                  <a:pt x="302" y="408"/>
                </a:lnTo>
                <a:lnTo>
                  <a:pt x="301" y="408"/>
                </a:lnTo>
                <a:lnTo>
                  <a:pt x="301" y="409"/>
                </a:lnTo>
                <a:lnTo>
                  <a:pt x="299" y="411"/>
                </a:lnTo>
                <a:lnTo>
                  <a:pt x="301" y="411"/>
                </a:lnTo>
                <a:lnTo>
                  <a:pt x="299" y="411"/>
                </a:lnTo>
                <a:lnTo>
                  <a:pt x="299" y="413"/>
                </a:lnTo>
                <a:lnTo>
                  <a:pt x="297" y="413"/>
                </a:lnTo>
                <a:lnTo>
                  <a:pt x="296" y="413"/>
                </a:lnTo>
                <a:lnTo>
                  <a:pt x="294" y="413"/>
                </a:lnTo>
                <a:lnTo>
                  <a:pt x="294" y="414"/>
                </a:lnTo>
                <a:lnTo>
                  <a:pt x="292" y="414"/>
                </a:lnTo>
                <a:lnTo>
                  <a:pt x="290" y="414"/>
                </a:lnTo>
                <a:lnTo>
                  <a:pt x="290" y="413"/>
                </a:lnTo>
                <a:lnTo>
                  <a:pt x="290" y="414"/>
                </a:lnTo>
                <a:lnTo>
                  <a:pt x="289" y="414"/>
                </a:lnTo>
                <a:lnTo>
                  <a:pt x="287" y="414"/>
                </a:lnTo>
                <a:lnTo>
                  <a:pt x="287" y="413"/>
                </a:lnTo>
                <a:lnTo>
                  <a:pt x="285" y="413"/>
                </a:lnTo>
                <a:lnTo>
                  <a:pt x="283" y="413"/>
                </a:lnTo>
                <a:lnTo>
                  <a:pt x="283" y="414"/>
                </a:lnTo>
                <a:lnTo>
                  <a:pt x="283" y="416"/>
                </a:lnTo>
                <a:lnTo>
                  <a:pt x="283" y="418"/>
                </a:lnTo>
                <a:lnTo>
                  <a:pt x="283" y="420"/>
                </a:lnTo>
                <a:lnTo>
                  <a:pt x="282" y="420"/>
                </a:lnTo>
                <a:lnTo>
                  <a:pt x="283" y="420"/>
                </a:lnTo>
                <a:lnTo>
                  <a:pt x="283" y="421"/>
                </a:lnTo>
                <a:lnTo>
                  <a:pt x="283" y="423"/>
                </a:lnTo>
                <a:lnTo>
                  <a:pt x="283" y="425"/>
                </a:lnTo>
                <a:lnTo>
                  <a:pt x="285" y="425"/>
                </a:lnTo>
                <a:lnTo>
                  <a:pt x="285" y="427"/>
                </a:lnTo>
                <a:lnTo>
                  <a:pt x="283" y="427"/>
                </a:lnTo>
                <a:lnTo>
                  <a:pt x="282" y="427"/>
                </a:lnTo>
                <a:lnTo>
                  <a:pt x="282" y="425"/>
                </a:lnTo>
                <a:lnTo>
                  <a:pt x="280" y="425"/>
                </a:lnTo>
                <a:lnTo>
                  <a:pt x="278" y="425"/>
                </a:lnTo>
                <a:lnTo>
                  <a:pt x="277" y="425"/>
                </a:lnTo>
                <a:lnTo>
                  <a:pt x="277" y="427"/>
                </a:lnTo>
                <a:lnTo>
                  <a:pt x="278" y="427"/>
                </a:lnTo>
                <a:lnTo>
                  <a:pt x="278" y="428"/>
                </a:lnTo>
                <a:lnTo>
                  <a:pt x="278" y="430"/>
                </a:lnTo>
                <a:lnTo>
                  <a:pt x="278" y="432"/>
                </a:lnTo>
                <a:lnTo>
                  <a:pt x="278" y="433"/>
                </a:lnTo>
                <a:lnTo>
                  <a:pt x="278" y="435"/>
                </a:lnTo>
                <a:lnTo>
                  <a:pt x="278" y="437"/>
                </a:lnTo>
                <a:lnTo>
                  <a:pt x="277" y="437"/>
                </a:lnTo>
                <a:lnTo>
                  <a:pt x="275" y="437"/>
                </a:lnTo>
                <a:lnTo>
                  <a:pt x="275" y="439"/>
                </a:lnTo>
                <a:lnTo>
                  <a:pt x="273" y="439"/>
                </a:lnTo>
                <a:lnTo>
                  <a:pt x="273" y="437"/>
                </a:lnTo>
                <a:lnTo>
                  <a:pt x="273" y="435"/>
                </a:lnTo>
                <a:lnTo>
                  <a:pt x="273" y="433"/>
                </a:lnTo>
                <a:lnTo>
                  <a:pt x="271" y="433"/>
                </a:lnTo>
                <a:lnTo>
                  <a:pt x="271" y="432"/>
                </a:lnTo>
                <a:lnTo>
                  <a:pt x="270" y="432"/>
                </a:lnTo>
                <a:lnTo>
                  <a:pt x="270" y="433"/>
                </a:lnTo>
                <a:lnTo>
                  <a:pt x="268" y="433"/>
                </a:lnTo>
                <a:lnTo>
                  <a:pt x="268" y="435"/>
                </a:lnTo>
                <a:lnTo>
                  <a:pt x="266" y="435"/>
                </a:lnTo>
                <a:lnTo>
                  <a:pt x="266" y="437"/>
                </a:lnTo>
                <a:lnTo>
                  <a:pt x="265" y="437"/>
                </a:lnTo>
                <a:lnTo>
                  <a:pt x="263" y="437"/>
                </a:lnTo>
                <a:lnTo>
                  <a:pt x="261" y="437"/>
                </a:lnTo>
                <a:lnTo>
                  <a:pt x="261" y="435"/>
                </a:lnTo>
                <a:lnTo>
                  <a:pt x="259" y="435"/>
                </a:lnTo>
                <a:lnTo>
                  <a:pt x="259" y="433"/>
                </a:lnTo>
                <a:lnTo>
                  <a:pt x="258" y="433"/>
                </a:lnTo>
                <a:lnTo>
                  <a:pt x="256" y="433"/>
                </a:lnTo>
                <a:lnTo>
                  <a:pt x="254" y="433"/>
                </a:lnTo>
                <a:lnTo>
                  <a:pt x="254" y="432"/>
                </a:lnTo>
                <a:lnTo>
                  <a:pt x="252" y="432"/>
                </a:lnTo>
                <a:lnTo>
                  <a:pt x="252" y="430"/>
                </a:lnTo>
                <a:lnTo>
                  <a:pt x="251" y="430"/>
                </a:lnTo>
                <a:lnTo>
                  <a:pt x="251" y="428"/>
                </a:lnTo>
                <a:lnTo>
                  <a:pt x="249" y="428"/>
                </a:lnTo>
                <a:lnTo>
                  <a:pt x="247" y="427"/>
                </a:lnTo>
                <a:lnTo>
                  <a:pt x="247" y="425"/>
                </a:lnTo>
                <a:lnTo>
                  <a:pt x="247" y="423"/>
                </a:lnTo>
                <a:lnTo>
                  <a:pt x="246" y="423"/>
                </a:lnTo>
                <a:lnTo>
                  <a:pt x="246" y="425"/>
                </a:lnTo>
                <a:lnTo>
                  <a:pt x="246" y="423"/>
                </a:lnTo>
                <a:lnTo>
                  <a:pt x="244" y="423"/>
                </a:lnTo>
                <a:lnTo>
                  <a:pt x="244" y="425"/>
                </a:lnTo>
                <a:lnTo>
                  <a:pt x="244" y="427"/>
                </a:lnTo>
                <a:lnTo>
                  <a:pt x="244" y="428"/>
                </a:lnTo>
                <a:lnTo>
                  <a:pt x="244" y="430"/>
                </a:lnTo>
                <a:lnTo>
                  <a:pt x="242" y="430"/>
                </a:lnTo>
                <a:lnTo>
                  <a:pt x="242" y="432"/>
                </a:lnTo>
                <a:lnTo>
                  <a:pt x="240" y="432"/>
                </a:lnTo>
                <a:lnTo>
                  <a:pt x="240" y="433"/>
                </a:lnTo>
                <a:lnTo>
                  <a:pt x="240" y="435"/>
                </a:lnTo>
                <a:lnTo>
                  <a:pt x="239" y="435"/>
                </a:lnTo>
                <a:lnTo>
                  <a:pt x="239" y="437"/>
                </a:lnTo>
                <a:lnTo>
                  <a:pt x="240" y="437"/>
                </a:lnTo>
                <a:lnTo>
                  <a:pt x="240" y="439"/>
                </a:lnTo>
                <a:lnTo>
                  <a:pt x="242" y="439"/>
                </a:lnTo>
                <a:lnTo>
                  <a:pt x="242" y="440"/>
                </a:lnTo>
                <a:lnTo>
                  <a:pt x="244" y="440"/>
                </a:lnTo>
                <a:lnTo>
                  <a:pt x="244" y="442"/>
                </a:lnTo>
                <a:lnTo>
                  <a:pt x="246" y="442"/>
                </a:lnTo>
                <a:lnTo>
                  <a:pt x="246" y="444"/>
                </a:lnTo>
                <a:lnTo>
                  <a:pt x="246" y="445"/>
                </a:lnTo>
                <a:lnTo>
                  <a:pt x="244" y="445"/>
                </a:lnTo>
                <a:lnTo>
                  <a:pt x="244" y="447"/>
                </a:lnTo>
                <a:lnTo>
                  <a:pt x="246" y="447"/>
                </a:lnTo>
                <a:lnTo>
                  <a:pt x="246" y="449"/>
                </a:lnTo>
                <a:lnTo>
                  <a:pt x="247" y="449"/>
                </a:lnTo>
                <a:lnTo>
                  <a:pt x="246" y="449"/>
                </a:lnTo>
                <a:lnTo>
                  <a:pt x="246" y="451"/>
                </a:lnTo>
                <a:lnTo>
                  <a:pt x="244" y="451"/>
                </a:lnTo>
                <a:lnTo>
                  <a:pt x="242" y="451"/>
                </a:lnTo>
                <a:lnTo>
                  <a:pt x="242" y="452"/>
                </a:lnTo>
                <a:lnTo>
                  <a:pt x="240" y="452"/>
                </a:lnTo>
                <a:lnTo>
                  <a:pt x="240" y="454"/>
                </a:lnTo>
                <a:lnTo>
                  <a:pt x="242" y="454"/>
                </a:lnTo>
                <a:lnTo>
                  <a:pt x="242" y="456"/>
                </a:lnTo>
                <a:lnTo>
                  <a:pt x="244" y="457"/>
                </a:lnTo>
                <a:lnTo>
                  <a:pt x="242" y="457"/>
                </a:lnTo>
                <a:lnTo>
                  <a:pt x="242" y="459"/>
                </a:lnTo>
                <a:lnTo>
                  <a:pt x="240" y="459"/>
                </a:lnTo>
                <a:lnTo>
                  <a:pt x="240" y="461"/>
                </a:lnTo>
                <a:lnTo>
                  <a:pt x="240" y="463"/>
                </a:lnTo>
                <a:lnTo>
                  <a:pt x="242" y="463"/>
                </a:lnTo>
                <a:lnTo>
                  <a:pt x="242" y="464"/>
                </a:lnTo>
                <a:lnTo>
                  <a:pt x="242" y="466"/>
                </a:lnTo>
                <a:lnTo>
                  <a:pt x="240" y="466"/>
                </a:lnTo>
                <a:lnTo>
                  <a:pt x="240" y="468"/>
                </a:lnTo>
                <a:lnTo>
                  <a:pt x="240" y="470"/>
                </a:lnTo>
                <a:lnTo>
                  <a:pt x="239" y="470"/>
                </a:lnTo>
                <a:lnTo>
                  <a:pt x="239" y="471"/>
                </a:lnTo>
                <a:lnTo>
                  <a:pt x="237" y="471"/>
                </a:lnTo>
                <a:lnTo>
                  <a:pt x="235" y="471"/>
                </a:lnTo>
                <a:lnTo>
                  <a:pt x="235" y="473"/>
                </a:lnTo>
                <a:lnTo>
                  <a:pt x="235" y="475"/>
                </a:lnTo>
                <a:lnTo>
                  <a:pt x="234" y="475"/>
                </a:lnTo>
                <a:lnTo>
                  <a:pt x="235" y="475"/>
                </a:lnTo>
                <a:lnTo>
                  <a:pt x="234" y="475"/>
                </a:lnTo>
                <a:lnTo>
                  <a:pt x="235" y="475"/>
                </a:lnTo>
                <a:lnTo>
                  <a:pt x="235" y="476"/>
                </a:lnTo>
                <a:lnTo>
                  <a:pt x="234" y="476"/>
                </a:lnTo>
                <a:lnTo>
                  <a:pt x="235" y="476"/>
                </a:lnTo>
                <a:lnTo>
                  <a:pt x="235" y="478"/>
                </a:lnTo>
                <a:lnTo>
                  <a:pt x="234" y="478"/>
                </a:lnTo>
                <a:lnTo>
                  <a:pt x="234" y="480"/>
                </a:lnTo>
                <a:lnTo>
                  <a:pt x="232" y="480"/>
                </a:lnTo>
                <a:lnTo>
                  <a:pt x="232" y="482"/>
                </a:lnTo>
                <a:lnTo>
                  <a:pt x="232" y="483"/>
                </a:lnTo>
                <a:lnTo>
                  <a:pt x="232" y="485"/>
                </a:lnTo>
                <a:lnTo>
                  <a:pt x="232" y="487"/>
                </a:lnTo>
                <a:lnTo>
                  <a:pt x="230" y="487"/>
                </a:lnTo>
                <a:lnTo>
                  <a:pt x="230" y="488"/>
                </a:lnTo>
                <a:lnTo>
                  <a:pt x="228" y="488"/>
                </a:lnTo>
                <a:lnTo>
                  <a:pt x="228" y="490"/>
                </a:lnTo>
                <a:lnTo>
                  <a:pt x="228" y="492"/>
                </a:lnTo>
                <a:lnTo>
                  <a:pt x="230" y="492"/>
                </a:lnTo>
                <a:lnTo>
                  <a:pt x="228" y="492"/>
                </a:lnTo>
                <a:lnTo>
                  <a:pt x="227" y="494"/>
                </a:lnTo>
                <a:lnTo>
                  <a:pt x="227" y="495"/>
                </a:lnTo>
                <a:lnTo>
                  <a:pt x="225" y="495"/>
                </a:lnTo>
                <a:lnTo>
                  <a:pt x="223" y="495"/>
                </a:lnTo>
                <a:lnTo>
                  <a:pt x="223" y="497"/>
                </a:lnTo>
                <a:lnTo>
                  <a:pt x="222" y="497"/>
                </a:lnTo>
                <a:lnTo>
                  <a:pt x="220" y="497"/>
                </a:lnTo>
                <a:lnTo>
                  <a:pt x="220" y="499"/>
                </a:lnTo>
                <a:lnTo>
                  <a:pt x="220" y="501"/>
                </a:lnTo>
                <a:lnTo>
                  <a:pt x="220" y="502"/>
                </a:lnTo>
                <a:lnTo>
                  <a:pt x="220" y="504"/>
                </a:lnTo>
                <a:lnTo>
                  <a:pt x="220" y="506"/>
                </a:lnTo>
                <a:lnTo>
                  <a:pt x="218" y="506"/>
                </a:lnTo>
                <a:lnTo>
                  <a:pt x="216" y="506"/>
                </a:lnTo>
                <a:lnTo>
                  <a:pt x="216" y="504"/>
                </a:lnTo>
                <a:lnTo>
                  <a:pt x="215" y="504"/>
                </a:lnTo>
                <a:lnTo>
                  <a:pt x="215" y="506"/>
                </a:lnTo>
                <a:lnTo>
                  <a:pt x="213" y="506"/>
                </a:lnTo>
                <a:lnTo>
                  <a:pt x="211" y="506"/>
                </a:lnTo>
                <a:lnTo>
                  <a:pt x="211" y="504"/>
                </a:lnTo>
                <a:lnTo>
                  <a:pt x="211" y="506"/>
                </a:lnTo>
                <a:lnTo>
                  <a:pt x="209" y="506"/>
                </a:lnTo>
                <a:lnTo>
                  <a:pt x="208" y="506"/>
                </a:lnTo>
                <a:lnTo>
                  <a:pt x="208" y="507"/>
                </a:lnTo>
                <a:lnTo>
                  <a:pt x="208" y="509"/>
                </a:lnTo>
                <a:lnTo>
                  <a:pt x="206" y="509"/>
                </a:lnTo>
                <a:lnTo>
                  <a:pt x="206" y="511"/>
                </a:lnTo>
                <a:lnTo>
                  <a:pt x="206" y="513"/>
                </a:lnTo>
                <a:lnTo>
                  <a:pt x="204" y="513"/>
                </a:lnTo>
                <a:lnTo>
                  <a:pt x="204" y="514"/>
                </a:lnTo>
                <a:lnTo>
                  <a:pt x="206" y="514"/>
                </a:lnTo>
                <a:lnTo>
                  <a:pt x="206" y="516"/>
                </a:lnTo>
                <a:lnTo>
                  <a:pt x="206" y="518"/>
                </a:lnTo>
                <a:lnTo>
                  <a:pt x="208" y="518"/>
                </a:lnTo>
                <a:lnTo>
                  <a:pt x="206" y="518"/>
                </a:lnTo>
                <a:lnTo>
                  <a:pt x="206" y="519"/>
                </a:lnTo>
                <a:lnTo>
                  <a:pt x="204" y="519"/>
                </a:lnTo>
                <a:lnTo>
                  <a:pt x="204" y="521"/>
                </a:lnTo>
                <a:lnTo>
                  <a:pt x="204" y="523"/>
                </a:lnTo>
                <a:lnTo>
                  <a:pt x="204" y="525"/>
                </a:lnTo>
                <a:lnTo>
                  <a:pt x="204" y="526"/>
                </a:lnTo>
                <a:lnTo>
                  <a:pt x="206" y="526"/>
                </a:lnTo>
                <a:lnTo>
                  <a:pt x="206" y="528"/>
                </a:lnTo>
                <a:lnTo>
                  <a:pt x="208" y="528"/>
                </a:lnTo>
                <a:lnTo>
                  <a:pt x="208" y="530"/>
                </a:lnTo>
                <a:lnTo>
                  <a:pt x="206" y="532"/>
                </a:lnTo>
                <a:lnTo>
                  <a:pt x="206" y="533"/>
                </a:lnTo>
                <a:lnTo>
                  <a:pt x="208" y="533"/>
                </a:lnTo>
                <a:lnTo>
                  <a:pt x="208" y="535"/>
                </a:lnTo>
                <a:lnTo>
                  <a:pt x="208" y="537"/>
                </a:lnTo>
                <a:lnTo>
                  <a:pt x="208" y="538"/>
                </a:lnTo>
                <a:lnTo>
                  <a:pt x="208" y="540"/>
                </a:lnTo>
                <a:lnTo>
                  <a:pt x="208" y="542"/>
                </a:lnTo>
                <a:lnTo>
                  <a:pt x="208" y="544"/>
                </a:lnTo>
                <a:lnTo>
                  <a:pt x="208" y="545"/>
                </a:lnTo>
                <a:lnTo>
                  <a:pt x="208" y="547"/>
                </a:lnTo>
                <a:lnTo>
                  <a:pt x="206" y="549"/>
                </a:lnTo>
                <a:lnTo>
                  <a:pt x="204" y="549"/>
                </a:lnTo>
                <a:lnTo>
                  <a:pt x="203" y="549"/>
                </a:lnTo>
                <a:lnTo>
                  <a:pt x="203" y="550"/>
                </a:lnTo>
                <a:lnTo>
                  <a:pt x="201" y="550"/>
                </a:lnTo>
                <a:lnTo>
                  <a:pt x="199" y="550"/>
                </a:lnTo>
                <a:lnTo>
                  <a:pt x="199" y="552"/>
                </a:lnTo>
                <a:lnTo>
                  <a:pt x="199" y="554"/>
                </a:lnTo>
                <a:lnTo>
                  <a:pt x="197" y="554"/>
                </a:lnTo>
                <a:lnTo>
                  <a:pt x="197" y="556"/>
                </a:lnTo>
                <a:lnTo>
                  <a:pt x="196" y="556"/>
                </a:lnTo>
                <a:lnTo>
                  <a:pt x="194" y="556"/>
                </a:lnTo>
                <a:lnTo>
                  <a:pt x="192" y="556"/>
                </a:lnTo>
                <a:lnTo>
                  <a:pt x="192" y="557"/>
                </a:lnTo>
                <a:lnTo>
                  <a:pt x="191" y="557"/>
                </a:lnTo>
                <a:lnTo>
                  <a:pt x="192" y="557"/>
                </a:lnTo>
                <a:lnTo>
                  <a:pt x="192" y="559"/>
                </a:lnTo>
                <a:lnTo>
                  <a:pt x="191" y="559"/>
                </a:lnTo>
                <a:lnTo>
                  <a:pt x="189" y="559"/>
                </a:lnTo>
                <a:lnTo>
                  <a:pt x="187" y="559"/>
                </a:lnTo>
                <a:lnTo>
                  <a:pt x="187" y="561"/>
                </a:lnTo>
                <a:lnTo>
                  <a:pt x="187" y="563"/>
                </a:lnTo>
                <a:lnTo>
                  <a:pt x="185" y="563"/>
                </a:lnTo>
                <a:lnTo>
                  <a:pt x="184" y="563"/>
                </a:lnTo>
                <a:lnTo>
                  <a:pt x="182" y="563"/>
                </a:lnTo>
                <a:lnTo>
                  <a:pt x="182" y="564"/>
                </a:lnTo>
                <a:lnTo>
                  <a:pt x="180" y="564"/>
                </a:lnTo>
                <a:lnTo>
                  <a:pt x="178" y="564"/>
                </a:lnTo>
                <a:lnTo>
                  <a:pt x="178" y="566"/>
                </a:lnTo>
                <a:lnTo>
                  <a:pt x="178" y="564"/>
                </a:lnTo>
                <a:lnTo>
                  <a:pt x="177" y="564"/>
                </a:lnTo>
                <a:lnTo>
                  <a:pt x="177" y="563"/>
                </a:lnTo>
                <a:lnTo>
                  <a:pt x="175" y="563"/>
                </a:lnTo>
                <a:lnTo>
                  <a:pt x="173" y="563"/>
                </a:lnTo>
                <a:lnTo>
                  <a:pt x="173" y="561"/>
                </a:lnTo>
                <a:lnTo>
                  <a:pt x="173" y="559"/>
                </a:lnTo>
                <a:lnTo>
                  <a:pt x="172" y="559"/>
                </a:lnTo>
                <a:lnTo>
                  <a:pt x="172" y="557"/>
                </a:lnTo>
                <a:lnTo>
                  <a:pt x="170" y="556"/>
                </a:lnTo>
                <a:lnTo>
                  <a:pt x="170" y="554"/>
                </a:lnTo>
                <a:lnTo>
                  <a:pt x="170" y="552"/>
                </a:lnTo>
                <a:lnTo>
                  <a:pt x="170" y="550"/>
                </a:lnTo>
                <a:lnTo>
                  <a:pt x="168" y="550"/>
                </a:lnTo>
                <a:lnTo>
                  <a:pt x="168" y="549"/>
                </a:lnTo>
                <a:lnTo>
                  <a:pt x="168" y="547"/>
                </a:lnTo>
                <a:lnTo>
                  <a:pt x="166" y="547"/>
                </a:lnTo>
                <a:lnTo>
                  <a:pt x="165" y="547"/>
                </a:lnTo>
                <a:lnTo>
                  <a:pt x="163" y="547"/>
                </a:lnTo>
                <a:lnTo>
                  <a:pt x="161" y="547"/>
                </a:lnTo>
                <a:lnTo>
                  <a:pt x="160" y="547"/>
                </a:lnTo>
                <a:lnTo>
                  <a:pt x="158" y="547"/>
                </a:lnTo>
                <a:lnTo>
                  <a:pt x="156" y="547"/>
                </a:lnTo>
                <a:lnTo>
                  <a:pt x="154" y="547"/>
                </a:lnTo>
                <a:lnTo>
                  <a:pt x="153" y="547"/>
                </a:lnTo>
                <a:lnTo>
                  <a:pt x="151" y="545"/>
                </a:lnTo>
                <a:lnTo>
                  <a:pt x="149" y="545"/>
                </a:lnTo>
                <a:lnTo>
                  <a:pt x="149" y="544"/>
                </a:lnTo>
                <a:lnTo>
                  <a:pt x="149" y="542"/>
                </a:lnTo>
                <a:lnTo>
                  <a:pt x="149" y="540"/>
                </a:lnTo>
                <a:lnTo>
                  <a:pt x="151" y="540"/>
                </a:lnTo>
                <a:lnTo>
                  <a:pt x="151" y="538"/>
                </a:lnTo>
                <a:lnTo>
                  <a:pt x="149" y="538"/>
                </a:lnTo>
                <a:lnTo>
                  <a:pt x="149" y="537"/>
                </a:lnTo>
                <a:lnTo>
                  <a:pt x="148" y="537"/>
                </a:lnTo>
                <a:lnTo>
                  <a:pt x="148" y="535"/>
                </a:lnTo>
                <a:lnTo>
                  <a:pt x="146" y="535"/>
                </a:lnTo>
                <a:lnTo>
                  <a:pt x="146" y="533"/>
                </a:lnTo>
                <a:lnTo>
                  <a:pt x="146" y="532"/>
                </a:lnTo>
                <a:lnTo>
                  <a:pt x="144" y="532"/>
                </a:lnTo>
                <a:lnTo>
                  <a:pt x="144" y="530"/>
                </a:lnTo>
                <a:lnTo>
                  <a:pt x="142" y="530"/>
                </a:lnTo>
                <a:lnTo>
                  <a:pt x="142" y="528"/>
                </a:lnTo>
                <a:lnTo>
                  <a:pt x="141" y="528"/>
                </a:lnTo>
                <a:lnTo>
                  <a:pt x="141" y="526"/>
                </a:lnTo>
                <a:lnTo>
                  <a:pt x="139" y="526"/>
                </a:lnTo>
                <a:lnTo>
                  <a:pt x="139" y="525"/>
                </a:lnTo>
                <a:lnTo>
                  <a:pt x="137" y="525"/>
                </a:lnTo>
                <a:lnTo>
                  <a:pt x="137" y="523"/>
                </a:lnTo>
                <a:lnTo>
                  <a:pt x="135" y="523"/>
                </a:lnTo>
                <a:lnTo>
                  <a:pt x="134" y="523"/>
                </a:lnTo>
                <a:lnTo>
                  <a:pt x="134" y="521"/>
                </a:lnTo>
                <a:lnTo>
                  <a:pt x="132" y="521"/>
                </a:lnTo>
                <a:lnTo>
                  <a:pt x="132" y="519"/>
                </a:lnTo>
                <a:lnTo>
                  <a:pt x="130" y="519"/>
                </a:lnTo>
                <a:lnTo>
                  <a:pt x="130" y="518"/>
                </a:lnTo>
                <a:lnTo>
                  <a:pt x="129" y="518"/>
                </a:lnTo>
                <a:lnTo>
                  <a:pt x="127" y="518"/>
                </a:lnTo>
                <a:lnTo>
                  <a:pt x="125" y="518"/>
                </a:lnTo>
                <a:lnTo>
                  <a:pt x="125" y="516"/>
                </a:lnTo>
                <a:lnTo>
                  <a:pt x="123" y="516"/>
                </a:lnTo>
                <a:lnTo>
                  <a:pt x="122" y="516"/>
                </a:lnTo>
                <a:lnTo>
                  <a:pt x="122" y="514"/>
                </a:lnTo>
                <a:lnTo>
                  <a:pt x="120" y="514"/>
                </a:lnTo>
                <a:lnTo>
                  <a:pt x="120" y="513"/>
                </a:lnTo>
                <a:lnTo>
                  <a:pt x="118" y="513"/>
                </a:lnTo>
                <a:lnTo>
                  <a:pt x="118" y="511"/>
                </a:lnTo>
                <a:lnTo>
                  <a:pt x="117" y="511"/>
                </a:lnTo>
                <a:lnTo>
                  <a:pt x="117" y="509"/>
                </a:lnTo>
                <a:lnTo>
                  <a:pt x="117" y="507"/>
                </a:lnTo>
                <a:lnTo>
                  <a:pt x="117" y="506"/>
                </a:lnTo>
                <a:lnTo>
                  <a:pt x="117" y="504"/>
                </a:lnTo>
                <a:lnTo>
                  <a:pt x="117" y="502"/>
                </a:lnTo>
                <a:lnTo>
                  <a:pt x="117" y="501"/>
                </a:lnTo>
                <a:lnTo>
                  <a:pt x="117" y="499"/>
                </a:lnTo>
                <a:lnTo>
                  <a:pt x="117" y="497"/>
                </a:lnTo>
                <a:lnTo>
                  <a:pt x="117" y="495"/>
                </a:lnTo>
                <a:lnTo>
                  <a:pt x="117" y="494"/>
                </a:lnTo>
                <a:lnTo>
                  <a:pt x="115" y="494"/>
                </a:lnTo>
                <a:lnTo>
                  <a:pt x="115" y="492"/>
                </a:lnTo>
                <a:lnTo>
                  <a:pt x="113" y="492"/>
                </a:lnTo>
                <a:lnTo>
                  <a:pt x="113" y="490"/>
                </a:lnTo>
                <a:lnTo>
                  <a:pt x="113" y="488"/>
                </a:lnTo>
                <a:lnTo>
                  <a:pt x="111" y="488"/>
                </a:lnTo>
                <a:lnTo>
                  <a:pt x="111" y="487"/>
                </a:lnTo>
                <a:lnTo>
                  <a:pt x="111" y="485"/>
                </a:lnTo>
                <a:lnTo>
                  <a:pt x="110" y="485"/>
                </a:lnTo>
                <a:lnTo>
                  <a:pt x="110" y="483"/>
                </a:lnTo>
                <a:lnTo>
                  <a:pt x="108" y="483"/>
                </a:lnTo>
                <a:lnTo>
                  <a:pt x="108" y="482"/>
                </a:lnTo>
                <a:lnTo>
                  <a:pt x="108" y="480"/>
                </a:lnTo>
                <a:lnTo>
                  <a:pt x="108" y="478"/>
                </a:lnTo>
                <a:lnTo>
                  <a:pt x="106" y="478"/>
                </a:lnTo>
                <a:lnTo>
                  <a:pt x="106" y="476"/>
                </a:lnTo>
                <a:lnTo>
                  <a:pt x="106" y="475"/>
                </a:lnTo>
                <a:lnTo>
                  <a:pt x="104" y="475"/>
                </a:lnTo>
                <a:lnTo>
                  <a:pt x="104" y="473"/>
                </a:lnTo>
                <a:lnTo>
                  <a:pt x="104" y="471"/>
                </a:lnTo>
                <a:lnTo>
                  <a:pt x="103" y="471"/>
                </a:lnTo>
                <a:lnTo>
                  <a:pt x="103" y="470"/>
                </a:lnTo>
                <a:lnTo>
                  <a:pt x="103" y="468"/>
                </a:lnTo>
                <a:lnTo>
                  <a:pt x="103" y="466"/>
                </a:lnTo>
                <a:lnTo>
                  <a:pt x="104" y="466"/>
                </a:lnTo>
                <a:lnTo>
                  <a:pt x="104" y="464"/>
                </a:lnTo>
                <a:lnTo>
                  <a:pt x="106" y="464"/>
                </a:lnTo>
                <a:lnTo>
                  <a:pt x="106" y="463"/>
                </a:lnTo>
                <a:lnTo>
                  <a:pt x="106" y="461"/>
                </a:lnTo>
                <a:lnTo>
                  <a:pt x="106" y="459"/>
                </a:lnTo>
                <a:lnTo>
                  <a:pt x="106" y="457"/>
                </a:lnTo>
                <a:lnTo>
                  <a:pt x="106" y="456"/>
                </a:lnTo>
                <a:lnTo>
                  <a:pt x="106" y="454"/>
                </a:lnTo>
                <a:lnTo>
                  <a:pt x="106" y="452"/>
                </a:lnTo>
                <a:lnTo>
                  <a:pt x="104" y="452"/>
                </a:lnTo>
                <a:lnTo>
                  <a:pt x="104" y="451"/>
                </a:lnTo>
                <a:lnTo>
                  <a:pt x="104" y="449"/>
                </a:lnTo>
                <a:lnTo>
                  <a:pt x="104" y="447"/>
                </a:lnTo>
                <a:lnTo>
                  <a:pt x="106" y="447"/>
                </a:lnTo>
                <a:lnTo>
                  <a:pt x="106" y="445"/>
                </a:lnTo>
                <a:lnTo>
                  <a:pt x="106" y="444"/>
                </a:lnTo>
                <a:lnTo>
                  <a:pt x="104" y="444"/>
                </a:lnTo>
                <a:lnTo>
                  <a:pt x="104" y="442"/>
                </a:lnTo>
                <a:lnTo>
                  <a:pt x="103" y="442"/>
                </a:lnTo>
                <a:lnTo>
                  <a:pt x="101" y="442"/>
                </a:lnTo>
                <a:lnTo>
                  <a:pt x="101" y="440"/>
                </a:lnTo>
                <a:lnTo>
                  <a:pt x="99" y="440"/>
                </a:lnTo>
                <a:lnTo>
                  <a:pt x="98" y="440"/>
                </a:lnTo>
                <a:lnTo>
                  <a:pt x="96" y="440"/>
                </a:lnTo>
                <a:lnTo>
                  <a:pt x="94" y="440"/>
                </a:lnTo>
                <a:lnTo>
                  <a:pt x="92" y="440"/>
                </a:lnTo>
                <a:lnTo>
                  <a:pt x="91" y="440"/>
                </a:lnTo>
                <a:lnTo>
                  <a:pt x="89" y="440"/>
                </a:lnTo>
                <a:lnTo>
                  <a:pt x="87" y="440"/>
                </a:lnTo>
                <a:lnTo>
                  <a:pt x="87" y="442"/>
                </a:lnTo>
                <a:lnTo>
                  <a:pt x="86" y="442"/>
                </a:lnTo>
                <a:lnTo>
                  <a:pt x="84" y="442"/>
                </a:lnTo>
                <a:lnTo>
                  <a:pt x="82" y="442"/>
                </a:lnTo>
                <a:lnTo>
                  <a:pt x="80" y="442"/>
                </a:lnTo>
                <a:lnTo>
                  <a:pt x="79" y="442"/>
                </a:lnTo>
                <a:lnTo>
                  <a:pt x="77" y="442"/>
                </a:lnTo>
                <a:lnTo>
                  <a:pt x="75" y="442"/>
                </a:lnTo>
                <a:lnTo>
                  <a:pt x="74" y="442"/>
                </a:lnTo>
                <a:lnTo>
                  <a:pt x="72" y="442"/>
                </a:lnTo>
                <a:lnTo>
                  <a:pt x="70" y="442"/>
                </a:lnTo>
                <a:lnTo>
                  <a:pt x="68" y="442"/>
                </a:lnTo>
                <a:lnTo>
                  <a:pt x="67" y="442"/>
                </a:lnTo>
                <a:lnTo>
                  <a:pt x="65" y="442"/>
                </a:lnTo>
                <a:lnTo>
                  <a:pt x="63" y="442"/>
                </a:lnTo>
                <a:lnTo>
                  <a:pt x="61" y="442"/>
                </a:lnTo>
                <a:lnTo>
                  <a:pt x="60" y="442"/>
                </a:lnTo>
                <a:lnTo>
                  <a:pt x="58" y="442"/>
                </a:lnTo>
                <a:lnTo>
                  <a:pt x="56" y="442"/>
                </a:lnTo>
                <a:lnTo>
                  <a:pt x="55" y="442"/>
                </a:lnTo>
                <a:lnTo>
                  <a:pt x="55" y="444"/>
                </a:lnTo>
                <a:lnTo>
                  <a:pt x="53" y="444"/>
                </a:lnTo>
                <a:lnTo>
                  <a:pt x="51" y="444"/>
                </a:lnTo>
                <a:lnTo>
                  <a:pt x="49" y="444"/>
                </a:lnTo>
                <a:lnTo>
                  <a:pt x="48" y="444"/>
                </a:lnTo>
                <a:lnTo>
                  <a:pt x="46" y="444"/>
                </a:lnTo>
                <a:lnTo>
                  <a:pt x="44" y="444"/>
                </a:lnTo>
                <a:lnTo>
                  <a:pt x="43" y="444"/>
                </a:lnTo>
                <a:lnTo>
                  <a:pt x="41" y="444"/>
                </a:lnTo>
                <a:lnTo>
                  <a:pt x="39" y="444"/>
                </a:lnTo>
                <a:lnTo>
                  <a:pt x="37" y="444"/>
                </a:lnTo>
                <a:lnTo>
                  <a:pt x="36" y="444"/>
                </a:lnTo>
                <a:lnTo>
                  <a:pt x="34" y="444"/>
                </a:lnTo>
                <a:lnTo>
                  <a:pt x="32" y="444"/>
                </a:lnTo>
                <a:lnTo>
                  <a:pt x="30" y="444"/>
                </a:lnTo>
                <a:lnTo>
                  <a:pt x="29" y="444"/>
                </a:lnTo>
                <a:lnTo>
                  <a:pt x="29" y="445"/>
                </a:lnTo>
                <a:lnTo>
                  <a:pt x="27" y="445"/>
                </a:lnTo>
                <a:lnTo>
                  <a:pt x="25" y="445"/>
                </a:lnTo>
                <a:lnTo>
                  <a:pt x="24" y="445"/>
                </a:lnTo>
                <a:lnTo>
                  <a:pt x="22" y="445"/>
                </a:lnTo>
                <a:lnTo>
                  <a:pt x="20" y="445"/>
                </a:lnTo>
                <a:lnTo>
                  <a:pt x="18" y="445"/>
                </a:lnTo>
                <a:lnTo>
                  <a:pt x="17" y="445"/>
                </a:lnTo>
                <a:lnTo>
                  <a:pt x="15" y="445"/>
                </a:lnTo>
                <a:lnTo>
                  <a:pt x="13" y="445"/>
                </a:lnTo>
                <a:lnTo>
                  <a:pt x="12" y="445"/>
                </a:lnTo>
                <a:lnTo>
                  <a:pt x="10" y="445"/>
                </a:lnTo>
                <a:lnTo>
                  <a:pt x="8" y="445"/>
                </a:lnTo>
                <a:lnTo>
                  <a:pt x="0" y="445"/>
                </a:lnTo>
                <a:lnTo>
                  <a:pt x="0" y="444"/>
                </a:lnTo>
                <a:lnTo>
                  <a:pt x="0" y="442"/>
                </a:lnTo>
                <a:lnTo>
                  <a:pt x="1" y="439"/>
                </a:lnTo>
                <a:lnTo>
                  <a:pt x="3" y="432"/>
                </a:lnTo>
                <a:lnTo>
                  <a:pt x="6" y="427"/>
                </a:lnTo>
                <a:lnTo>
                  <a:pt x="6" y="423"/>
                </a:lnTo>
                <a:lnTo>
                  <a:pt x="6" y="418"/>
                </a:lnTo>
                <a:lnTo>
                  <a:pt x="8" y="413"/>
                </a:lnTo>
                <a:lnTo>
                  <a:pt x="10" y="408"/>
                </a:lnTo>
                <a:lnTo>
                  <a:pt x="17" y="404"/>
                </a:lnTo>
                <a:lnTo>
                  <a:pt x="22" y="397"/>
                </a:lnTo>
                <a:lnTo>
                  <a:pt x="22" y="392"/>
                </a:lnTo>
                <a:lnTo>
                  <a:pt x="25" y="389"/>
                </a:lnTo>
                <a:lnTo>
                  <a:pt x="30" y="385"/>
                </a:lnTo>
                <a:lnTo>
                  <a:pt x="36" y="382"/>
                </a:lnTo>
                <a:lnTo>
                  <a:pt x="39" y="380"/>
                </a:lnTo>
                <a:lnTo>
                  <a:pt x="41" y="382"/>
                </a:lnTo>
                <a:lnTo>
                  <a:pt x="43" y="378"/>
                </a:lnTo>
                <a:lnTo>
                  <a:pt x="44" y="373"/>
                </a:lnTo>
                <a:lnTo>
                  <a:pt x="43" y="370"/>
                </a:lnTo>
                <a:lnTo>
                  <a:pt x="39" y="366"/>
                </a:lnTo>
                <a:lnTo>
                  <a:pt x="37" y="363"/>
                </a:lnTo>
                <a:lnTo>
                  <a:pt x="36" y="361"/>
                </a:lnTo>
                <a:lnTo>
                  <a:pt x="36" y="359"/>
                </a:lnTo>
                <a:lnTo>
                  <a:pt x="32" y="354"/>
                </a:lnTo>
                <a:lnTo>
                  <a:pt x="30" y="351"/>
                </a:lnTo>
                <a:lnTo>
                  <a:pt x="29" y="346"/>
                </a:lnTo>
                <a:lnTo>
                  <a:pt x="30" y="339"/>
                </a:lnTo>
                <a:lnTo>
                  <a:pt x="30" y="334"/>
                </a:lnTo>
                <a:lnTo>
                  <a:pt x="30" y="328"/>
                </a:lnTo>
                <a:lnTo>
                  <a:pt x="30" y="325"/>
                </a:lnTo>
                <a:lnTo>
                  <a:pt x="30" y="321"/>
                </a:lnTo>
                <a:lnTo>
                  <a:pt x="32" y="316"/>
                </a:lnTo>
                <a:lnTo>
                  <a:pt x="34" y="311"/>
                </a:lnTo>
                <a:lnTo>
                  <a:pt x="32" y="306"/>
                </a:lnTo>
                <a:lnTo>
                  <a:pt x="32" y="301"/>
                </a:lnTo>
                <a:lnTo>
                  <a:pt x="34" y="296"/>
                </a:lnTo>
                <a:lnTo>
                  <a:pt x="36" y="291"/>
                </a:lnTo>
                <a:lnTo>
                  <a:pt x="37" y="285"/>
                </a:lnTo>
                <a:lnTo>
                  <a:pt x="37" y="284"/>
                </a:lnTo>
                <a:lnTo>
                  <a:pt x="39" y="280"/>
                </a:lnTo>
                <a:lnTo>
                  <a:pt x="41" y="275"/>
                </a:lnTo>
                <a:lnTo>
                  <a:pt x="43" y="272"/>
                </a:lnTo>
                <a:lnTo>
                  <a:pt x="46" y="268"/>
                </a:lnTo>
                <a:lnTo>
                  <a:pt x="48" y="263"/>
                </a:lnTo>
                <a:lnTo>
                  <a:pt x="49" y="258"/>
                </a:lnTo>
                <a:lnTo>
                  <a:pt x="51" y="253"/>
                </a:lnTo>
                <a:lnTo>
                  <a:pt x="51" y="247"/>
                </a:lnTo>
                <a:lnTo>
                  <a:pt x="53" y="244"/>
                </a:lnTo>
                <a:lnTo>
                  <a:pt x="51" y="239"/>
                </a:lnTo>
                <a:lnTo>
                  <a:pt x="49" y="234"/>
                </a:lnTo>
                <a:lnTo>
                  <a:pt x="48" y="230"/>
                </a:lnTo>
                <a:lnTo>
                  <a:pt x="44" y="229"/>
                </a:lnTo>
                <a:lnTo>
                  <a:pt x="39" y="227"/>
                </a:lnTo>
                <a:lnTo>
                  <a:pt x="36" y="225"/>
                </a:lnTo>
                <a:lnTo>
                  <a:pt x="34" y="225"/>
                </a:lnTo>
                <a:lnTo>
                  <a:pt x="29" y="223"/>
                </a:lnTo>
                <a:lnTo>
                  <a:pt x="24" y="220"/>
                </a:lnTo>
                <a:lnTo>
                  <a:pt x="22" y="216"/>
                </a:lnTo>
                <a:lnTo>
                  <a:pt x="20" y="211"/>
                </a:lnTo>
                <a:lnTo>
                  <a:pt x="20" y="206"/>
                </a:lnTo>
                <a:lnTo>
                  <a:pt x="20" y="201"/>
                </a:lnTo>
                <a:lnTo>
                  <a:pt x="20" y="196"/>
                </a:lnTo>
                <a:lnTo>
                  <a:pt x="18" y="191"/>
                </a:lnTo>
                <a:lnTo>
                  <a:pt x="18" y="186"/>
                </a:lnTo>
                <a:lnTo>
                  <a:pt x="18" y="180"/>
                </a:lnTo>
                <a:lnTo>
                  <a:pt x="18" y="177"/>
                </a:lnTo>
                <a:lnTo>
                  <a:pt x="20" y="172"/>
                </a:lnTo>
                <a:lnTo>
                  <a:pt x="22" y="168"/>
                </a:lnTo>
                <a:lnTo>
                  <a:pt x="25" y="163"/>
                </a:lnTo>
                <a:lnTo>
                  <a:pt x="27" y="160"/>
                </a:lnTo>
                <a:lnTo>
                  <a:pt x="30" y="156"/>
                </a:lnTo>
                <a:lnTo>
                  <a:pt x="32" y="153"/>
                </a:lnTo>
                <a:lnTo>
                  <a:pt x="36" y="149"/>
                </a:lnTo>
                <a:lnTo>
                  <a:pt x="39" y="146"/>
                </a:lnTo>
                <a:lnTo>
                  <a:pt x="41" y="142"/>
                </a:lnTo>
                <a:lnTo>
                  <a:pt x="44" y="137"/>
                </a:lnTo>
                <a:lnTo>
                  <a:pt x="46" y="132"/>
                </a:lnTo>
                <a:lnTo>
                  <a:pt x="48" y="127"/>
                </a:lnTo>
                <a:lnTo>
                  <a:pt x="49" y="124"/>
                </a:lnTo>
                <a:lnTo>
                  <a:pt x="51" y="118"/>
                </a:lnTo>
                <a:lnTo>
                  <a:pt x="53" y="113"/>
                </a:lnTo>
                <a:lnTo>
                  <a:pt x="55" y="110"/>
                </a:lnTo>
                <a:lnTo>
                  <a:pt x="56" y="105"/>
                </a:lnTo>
                <a:lnTo>
                  <a:pt x="65" y="98"/>
                </a:lnTo>
                <a:lnTo>
                  <a:pt x="70" y="94"/>
                </a:lnTo>
                <a:lnTo>
                  <a:pt x="74" y="96"/>
                </a:lnTo>
                <a:lnTo>
                  <a:pt x="77" y="99"/>
                </a:lnTo>
                <a:lnTo>
                  <a:pt x="79" y="105"/>
                </a:lnTo>
                <a:lnTo>
                  <a:pt x="84" y="105"/>
                </a:lnTo>
                <a:lnTo>
                  <a:pt x="89" y="101"/>
                </a:lnTo>
                <a:lnTo>
                  <a:pt x="92" y="98"/>
                </a:lnTo>
                <a:lnTo>
                  <a:pt x="98" y="94"/>
                </a:lnTo>
                <a:lnTo>
                  <a:pt x="104" y="94"/>
                </a:lnTo>
                <a:lnTo>
                  <a:pt x="108" y="96"/>
                </a:lnTo>
                <a:lnTo>
                  <a:pt x="113" y="101"/>
                </a:lnTo>
                <a:lnTo>
                  <a:pt x="117" y="108"/>
                </a:lnTo>
                <a:lnTo>
                  <a:pt x="118" y="111"/>
                </a:lnTo>
                <a:lnTo>
                  <a:pt x="123" y="113"/>
                </a:lnTo>
                <a:lnTo>
                  <a:pt x="129" y="108"/>
                </a:lnTo>
                <a:lnTo>
                  <a:pt x="130" y="103"/>
                </a:lnTo>
                <a:lnTo>
                  <a:pt x="130" y="99"/>
                </a:lnTo>
                <a:lnTo>
                  <a:pt x="134" y="96"/>
                </a:lnTo>
                <a:lnTo>
                  <a:pt x="139" y="98"/>
                </a:lnTo>
                <a:lnTo>
                  <a:pt x="144" y="98"/>
                </a:lnTo>
                <a:lnTo>
                  <a:pt x="148" y="91"/>
                </a:lnTo>
                <a:lnTo>
                  <a:pt x="151" y="86"/>
                </a:lnTo>
                <a:lnTo>
                  <a:pt x="153" y="82"/>
                </a:lnTo>
                <a:lnTo>
                  <a:pt x="154" y="77"/>
                </a:lnTo>
                <a:lnTo>
                  <a:pt x="158" y="74"/>
                </a:lnTo>
                <a:lnTo>
                  <a:pt x="163" y="70"/>
                </a:lnTo>
                <a:lnTo>
                  <a:pt x="168" y="70"/>
                </a:lnTo>
                <a:lnTo>
                  <a:pt x="173" y="68"/>
                </a:lnTo>
                <a:lnTo>
                  <a:pt x="178" y="68"/>
                </a:lnTo>
                <a:lnTo>
                  <a:pt x="184" y="68"/>
                </a:lnTo>
                <a:lnTo>
                  <a:pt x="189" y="70"/>
                </a:lnTo>
                <a:lnTo>
                  <a:pt x="194" y="74"/>
                </a:lnTo>
                <a:lnTo>
                  <a:pt x="197" y="77"/>
                </a:lnTo>
                <a:lnTo>
                  <a:pt x="204" y="75"/>
                </a:lnTo>
                <a:lnTo>
                  <a:pt x="208" y="70"/>
                </a:lnTo>
                <a:lnTo>
                  <a:pt x="213" y="65"/>
                </a:lnTo>
                <a:lnTo>
                  <a:pt x="218" y="62"/>
                </a:lnTo>
                <a:lnTo>
                  <a:pt x="222" y="58"/>
                </a:lnTo>
                <a:lnTo>
                  <a:pt x="227" y="53"/>
                </a:lnTo>
                <a:lnTo>
                  <a:pt x="228" y="48"/>
                </a:lnTo>
                <a:lnTo>
                  <a:pt x="232" y="44"/>
                </a:lnTo>
                <a:lnTo>
                  <a:pt x="237" y="41"/>
                </a:lnTo>
                <a:lnTo>
                  <a:pt x="242" y="39"/>
                </a:lnTo>
                <a:lnTo>
                  <a:pt x="247" y="37"/>
                </a:lnTo>
                <a:lnTo>
                  <a:pt x="252" y="32"/>
                </a:lnTo>
                <a:lnTo>
                  <a:pt x="254" y="29"/>
                </a:lnTo>
                <a:lnTo>
                  <a:pt x="252" y="24"/>
                </a:lnTo>
                <a:lnTo>
                  <a:pt x="252" y="19"/>
                </a:lnTo>
                <a:lnTo>
                  <a:pt x="258" y="15"/>
                </a:lnTo>
                <a:lnTo>
                  <a:pt x="263" y="15"/>
                </a:lnTo>
                <a:lnTo>
                  <a:pt x="263" y="12"/>
                </a:lnTo>
                <a:lnTo>
                  <a:pt x="265" y="6"/>
                </a:lnTo>
                <a:lnTo>
                  <a:pt x="270" y="5"/>
                </a:lnTo>
                <a:lnTo>
                  <a:pt x="275" y="3"/>
                </a:lnTo>
                <a:lnTo>
                  <a:pt x="280" y="0"/>
                </a:lnTo>
                <a:close/>
              </a:path>
            </a:pathLst>
          </a:custGeom>
          <a:solidFill>
            <a:schemeClr val="tx2"/>
          </a:solidFill>
          <a:ln w="9525">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26" name="Freeform 18"/>
          <p:cNvSpPr>
            <a:spLocks noEditPoints="1"/>
          </p:cNvSpPr>
          <p:nvPr/>
        </p:nvSpPr>
        <p:spPr bwMode="auto">
          <a:xfrm>
            <a:off x="6185470" y="2326236"/>
            <a:ext cx="193162" cy="134456"/>
          </a:xfrm>
          <a:custGeom>
            <a:avLst/>
            <a:gdLst>
              <a:gd name="T0" fmla="*/ 62 w 102"/>
              <a:gd name="T1" fmla="*/ 71 h 71"/>
              <a:gd name="T2" fmla="*/ 57 w 102"/>
              <a:gd name="T3" fmla="*/ 67 h 71"/>
              <a:gd name="T4" fmla="*/ 53 w 102"/>
              <a:gd name="T5" fmla="*/ 62 h 71"/>
              <a:gd name="T6" fmla="*/ 52 w 102"/>
              <a:gd name="T7" fmla="*/ 53 h 71"/>
              <a:gd name="T8" fmla="*/ 52 w 102"/>
              <a:gd name="T9" fmla="*/ 47 h 71"/>
              <a:gd name="T10" fmla="*/ 55 w 102"/>
              <a:gd name="T11" fmla="*/ 40 h 71"/>
              <a:gd name="T12" fmla="*/ 57 w 102"/>
              <a:gd name="T13" fmla="*/ 35 h 71"/>
              <a:gd name="T14" fmla="*/ 58 w 102"/>
              <a:gd name="T15" fmla="*/ 28 h 71"/>
              <a:gd name="T16" fmla="*/ 62 w 102"/>
              <a:gd name="T17" fmla="*/ 21 h 71"/>
              <a:gd name="T18" fmla="*/ 64 w 102"/>
              <a:gd name="T19" fmla="*/ 16 h 71"/>
              <a:gd name="T20" fmla="*/ 65 w 102"/>
              <a:gd name="T21" fmla="*/ 14 h 71"/>
              <a:gd name="T22" fmla="*/ 71 w 102"/>
              <a:gd name="T23" fmla="*/ 12 h 71"/>
              <a:gd name="T24" fmla="*/ 76 w 102"/>
              <a:gd name="T25" fmla="*/ 14 h 71"/>
              <a:gd name="T26" fmla="*/ 79 w 102"/>
              <a:gd name="T27" fmla="*/ 17 h 71"/>
              <a:gd name="T28" fmla="*/ 84 w 102"/>
              <a:gd name="T29" fmla="*/ 19 h 71"/>
              <a:gd name="T30" fmla="*/ 91 w 102"/>
              <a:gd name="T31" fmla="*/ 21 h 71"/>
              <a:gd name="T32" fmla="*/ 98 w 102"/>
              <a:gd name="T33" fmla="*/ 24 h 71"/>
              <a:gd name="T34" fmla="*/ 102 w 102"/>
              <a:gd name="T35" fmla="*/ 29 h 71"/>
              <a:gd name="T36" fmla="*/ 100 w 102"/>
              <a:gd name="T37" fmla="*/ 36 h 71"/>
              <a:gd name="T38" fmla="*/ 96 w 102"/>
              <a:gd name="T39" fmla="*/ 43 h 71"/>
              <a:gd name="T40" fmla="*/ 95 w 102"/>
              <a:gd name="T41" fmla="*/ 50 h 71"/>
              <a:gd name="T42" fmla="*/ 93 w 102"/>
              <a:gd name="T43" fmla="*/ 55 h 71"/>
              <a:gd name="T44" fmla="*/ 88 w 102"/>
              <a:gd name="T45" fmla="*/ 60 h 71"/>
              <a:gd name="T46" fmla="*/ 83 w 102"/>
              <a:gd name="T47" fmla="*/ 66 h 71"/>
              <a:gd name="T48" fmla="*/ 77 w 102"/>
              <a:gd name="T49" fmla="*/ 69 h 71"/>
              <a:gd name="T50" fmla="*/ 71 w 102"/>
              <a:gd name="T51" fmla="*/ 71 h 71"/>
              <a:gd name="T52" fmla="*/ 21 w 102"/>
              <a:gd name="T53" fmla="*/ 48 h 71"/>
              <a:gd name="T54" fmla="*/ 17 w 102"/>
              <a:gd name="T55" fmla="*/ 43 h 71"/>
              <a:gd name="T56" fmla="*/ 14 w 102"/>
              <a:gd name="T57" fmla="*/ 36 h 71"/>
              <a:gd name="T58" fmla="*/ 12 w 102"/>
              <a:gd name="T59" fmla="*/ 31 h 71"/>
              <a:gd name="T60" fmla="*/ 5 w 102"/>
              <a:gd name="T61" fmla="*/ 28 h 71"/>
              <a:gd name="T62" fmla="*/ 0 w 102"/>
              <a:gd name="T63" fmla="*/ 24 h 71"/>
              <a:gd name="T64" fmla="*/ 0 w 102"/>
              <a:gd name="T65" fmla="*/ 16 h 71"/>
              <a:gd name="T66" fmla="*/ 2 w 102"/>
              <a:gd name="T67" fmla="*/ 12 h 71"/>
              <a:gd name="T68" fmla="*/ 5 w 102"/>
              <a:gd name="T69" fmla="*/ 7 h 71"/>
              <a:gd name="T70" fmla="*/ 9 w 102"/>
              <a:gd name="T71" fmla="*/ 4 h 71"/>
              <a:gd name="T72" fmla="*/ 14 w 102"/>
              <a:gd name="T73" fmla="*/ 2 h 71"/>
              <a:gd name="T74" fmla="*/ 22 w 102"/>
              <a:gd name="T75" fmla="*/ 0 h 71"/>
              <a:gd name="T76" fmla="*/ 29 w 102"/>
              <a:gd name="T77" fmla="*/ 2 h 71"/>
              <a:gd name="T78" fmla="*/ 36 w 102"/>
              <a:gd name="T79" fmla="*/ 4 h 71"/>
              <a:gd name="T80" fmla="*/ 40 w 102"/>
              <a:gd name="T81" fmla="*/ 9 h 71"/>
              <a:gd name="T82" fmla="*/ 43 w 102"/>
              <a:gd name="T83" fmla="*/ 14 h 71"/>
              <a:gd name="T84" fmla="*/ 45 w 102"/>
              <a:gd name="T85" fmla="*/ 17 h 71"/>
              <a:gd name="T86" fmla="*/ 45 w 102"/>
              <a:gd name="T87" fmla="*/ 26 h 71"/>
              <a:gd name="T88" fmla="*/ 45 w 102"/>
              <a:gd name="T89" fmla="*/ 33 h 71"/>
              <a:gd name="T90" fmla="*/ 41 w 102"/>
              <a:gd name="T91" fmla="*/ 38 h 71"/>
              <a:gd name="T92" fmla="*/ 36 w 102"/>
              <a:gd name="T93" fmla="*/ 41 h 71"/>
              <a:gd name="T94" fmla="*/ 31 w 102"/>
              <a:gd name="T95" fmla="*/ 45 h 71"/>
              <a:gd name="T96" fmla="*/ 24 w 102"/>
              <a:gd name="T97" fmla="*/ 4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2" h="71">
                <a:moveTo>
                  <a:pt x="67" y="71"/>
                </a:moveTo>
                <a:lnTo>
                  <a:pt x="64" y="71"/>
                </a:lnTo>
                <a:lnTo>
                  <a:pt x="62" y="71"/>
                </a:lnTo>
                <a:lnTo>
                  <a:pt x="60" y="69"/>
                </a:lnTo>
                <a:lnTo>
                  <a:pt x="58" y="69"/>
                </a:lnTo>
                <a:lnTo>
                  <a:pt x="57" y="67"/>
                </a:lnTo>
                <a:lnTo>
                  <a:pt x="55" y="66"/>
                </a:lnTo>
                <a:lnTo>
                  <a:pt x="53" y="64"/>
                </a:lnTo>
                <a:lnTo>
                  <a:pt x="53" y="62"/>
                </a:lnTo>
                <a:lnTo>
                  <a:pt x="52" y="59"/>
                </a:lnTo>
                <a:lnTo>
                  <a:pt x="52" y="57"/>
                </a:lnTo>
                <a:lnTo>
                  <a:pt x="52" y="53"/>
                </a:lnTo>
                <a:lnTo>
                  <a:pt x="52" y="52"/>
                </a:lnTo>
                <a:lnTo>
                  <a:pt x="52" y="48"/>
                </a:lnTo>
                <a:lnTo>
                  <a:pt x="52" y="47"/>
                </a:lnTo>
                <a:lnTo>
                  <a:pt x="53" y="45"/>
                </a:lnTo>
                <a:lnTo>
                  <a:pt x="53" y="41"/>
                </a:lnTo>
                <a:lnTo>
                  <a:pt x="55" y="40"/>
                </a:lnTo>
                <a:lnTo>
                  <a:pt x="55" y="38"/>
                </a:lnTo>
                <a:lnTo>
                  <a:pt x="57" y="36"/>
                </a:lnTo>
                <a:lnTo>
                  <a:pt x="57" y="35"/>
                </a:lnTo>
                <a:lnTo>
                  <a:pt x="58" y="31"/>
                </a:lnTo>
                <a:lnTo>
                  <a:pt x="58" y="29"/>
                </a:lnTo>
                <a:lnTo>
                  <a:pt x="58" y="28"/>
                </a:lnTo>
                <a:lnTo>
                  <a:pt x="60" y="24"/>
                </a:lnTo>
                <a:lnTo>
                  <a:pt x="60" y="22"/>
                </a:lnTo>
                <a:lnTo>
                  <a:pt x="62" y="21"/>
                </a:lnTo>
                <a:lnTo>
                  <a:pt x="62" y="19"/>
                </a:lnTo>
                <a:lnTo>
                  <a:pt x="62" y="19"/>
                </a:lnTo>
                <a:lnTo>
                  <a:pt x="64" y="16"/>
                </a:lnTo>
                <a:lnTo>
                  <a:pt x="64" y="16"/>
                </a:lnTo>
                <a:lnTo>
                  <a:pt x="65" y="14"/>
                </a:lnTo>
                <a:lnTo>
                  <a:pt x="65" y="14"/>
                </a:lnTo>
                <a:lnTo>
                  <a:pt x="65" y="12"/>
                </a:lnTo>
                <a:lnTo>
                  <a:pt x="69" y="12"/>
                </a:lnTo>
                <a:lnTo>
                  <a:pt x="71" y="12"/>
                </a:lnTo>
                <a:lnTo>
                  <a:pt x="74" y="14"/>
                </a:lnTo>
                <a:lnTo>
                  <a:pt x="76" y="14"/>
                </a:lnTo>
                <a:lnTo>
                  <a:pt x="76" y="14"/>
                </a:lnTo>
                <a:lnTo>
                  <a:pt x="76" y="16"/>
                </a:lnTo>
                <a:lnTo>
                  <a:pt x="77" y="16"/>
                </a:lnTo>
                <a:lnTo>
                  <a:pt x="79" y="17"/>
                </a:lnTo>
                <a:lnTo>
                  <a:pt x="81" y="17"/>
                </a:lnTo>
                <a:lnTo>
                  <a:pt x="83" y="19"/>
                </a:lnTo>
                <a:lnTo>
                  <a:pt x="84" y="19"/>
                </a:lnTo>
                <a:lnTo>
                  <a:pt x="88" y="19"/>
                </a:lnTo>
                <a:lnTo>
                  <a:pt x="89" y="21"/>
                </a:lnTo>
                <a:lnTo>
                  <a:pt x="91" y="21"/>
                </a:lnTo>
                <a:lnTo>
                  <a:pt x="95" y="22"/>
                </a:lnTo>
                <a:lnTo>
                  <a:pt x="96" y="22"/>
                </a:lnTo>
                <a:lnTo>
                  <a:pt x="98" y="24"/>
                </a:lnTo>
                <a:lnTo>
                  <a:pt x="100" y="26"/>
                </a:lnTo>
                <a:lnTo>
                  <a:pt x="100" y="28"/>
                </a:lnTo>
                <a:lnTo>
                  <a:pt x="102" y="29"/>
                </a:lnTo>
                <a:lnTo>
                  <a:pt x="102" y="33"/>
                </a:lnTo>
                <a:lnTo>
                  <a:pt x="102" y="35"/>
                </a:lnTo>
                <a:lnTo>
                  <a:pt x="100" y="36"/>
                </a:lnTo>
                <a:lnTo>
                  <a:pt x="98" y="40"/>
                </a:lnTo>
                <a:lnTo>
                  <a:pt x="98" y="41"/>
                </a:lnTo>
                <a:lnTo>
                  <a:pt x="96" y="43"/>
                </a:lnTo>
                <a:lnTo>
                  <a:pt x="96" y="45"/>
                </a:lnTo>
                <a:lnTo>
                  <a:pt x="95" y="47"/>
                </a:lnTo>
                <a:lnTo>
                  <a:pt x="95" y="50"/>
                </a:lnTo>
                <a:lnTo>
                  <a:pt x="93" y="52"/>
                </a:lnTo>
                <a:lnTo>
                  <a:pt x="93" y="53"/>
                </a:lnTo>
                <a:lnTo>
                  <a:pt x="93" y="55"/>
                </a:lnTo>
                <a:lnTo>
                  <a:pt x="91" y="57"/>
                </a:lnTo>
                <a:lnTo>
                  <a:pt x="89" y="59"/>
                </a:lnTo>
                <a:lnTo>
                  <a:pt x="88" y="60"/>
                </a:lnTo>
                <a:lnTo>
                  <a:pt x="88" y="62"/>
                </a:lnTo>
                <a:lnTo>
                  <a:pt x="84" y="64"/>
                </a:lnTo>
                <a:lnTo>
                  <a:pt x="83" y="66"/>
                </a:lnTo>
                <a:lnTo>
                  <a:pt x="81" y="67"/>
                </a:lnTo>
                <a:lnTo>
                  <a:pt x="79" y="67"/>
                </a:lnTo>
                <a:lnTo>
                  <a:pt x="77" y="69"/>
                </a:lnTo>
                <a:lnTo>
                  <a:pt x="76" y="69"/>
                </a:lnTo>
                <a:lnTo>
                  <a:pt x="72" y="69"/>
                </a:lnTo>
                <a:lnTo>
                  <a:pt x="71" y="71"/>
                </a:lnTo>
                <a:lnTo>
                  <a:pt x="67" y="71"/>
                </a:lnTo>
                <a:close/>
                <a:moveTo>
                  <a:pt x="24" y="48"/>
                </a:moveTo>
                <a:lnTo>
                  <a:pt x="21" y="48"/>
                </a:lnTo>
                <a:lnTo>
                  <a:pt x="19" y="47"/>
                </a:lnTo>
                <a:lnTo>
                  <a:pt x="19" y="45"/>
                </a:lnTo>
                <a:lnTo>
                  <a:pt x="17" y="43"/>
                </a:lnTo>
                <a:lnTo>
                  <a:pt x="15" y="41"/>
                </a:lnTo>
                <a:lnTo>
                  <a:pt x="15" y="40"/>
                </a:lnTo>
                <a:lnTo>
                  <a:pt x="14" y="36"/>
                </a:lnTo>
                <a:lnTo>
                  <a:pt x="14" y="35"/>
                </a:lnTo>
                <a:lnTo>
                  <a:pt x="12" y="33"/>
                </a:lnTo>
                <a:lnTo>
                  <a:pt x="12" y="31"/>
                </a:lnTo>
                <a:lnTo>
                  <a:pt x="9" y="29"/>
                </a:lnTo>
                <a:lnTo>
                  <a:pt x="7" y="29"/>
                </a:lnTo>
                <a:lnTo>
                  <a:pt x="5" y="28"/>
                </a:lnTo>
                <a:lnTo>
                  <a:pt x="3" y="28"/>
                </a:lnTo>
                <a:lnTo>
                  <a:pt x="2" y="26"/>
                </a:lnTo>
                <a:lnTo>
                  <a:pt x="0" y="24"/>
                </a:lnTo>
                <a:lnTo>
                  <a:pt x="0" y="21"/>
                </a:lnTo>
                <a:lnTo>
                  <a:pt x="0" y="19"/>
                </a:lnTo>
                <a:lnTo>
                  <a:pt x="0" y="16"/>
                </a:lnTo>
                <a:lnTo>
                  <a:pt x="0" y="14"/>
                </a:lnTo>
                <a:lnTo>
                  <a:pt x="0" y="14"/>
                </a:lnTo>
                <a:lnTo>
                  <a:pt x="2" y="12"/>
                </a:lnTo>
                <a:lnTo>
                  <a:pt x="2" y="9"/>
                </a:lnTo>
                <a:lnTo>
                  <a:pt x="3" y="7"/>
                </a:lnTo>
                <a:lnTo>
                  <a:pt x="5" y="7"/>
                </a:lnTo>
                <a:lnTo>
                  <a:pt x="7" y="5"/>
                </a:lnTo>
                <a:lnTo>
                  <a:pt x="9" y="4"/>
                </a:lnTo>
                <a:lnTo>
                  <a:pt x="9" y="4"/>
                </a:lnTo>
                <a:lnTo>
                  <a:pt x="10" y="4"/>
                </a:lnTo>
                <a:lnTo>
                  <a:pt x="12" y="4"/>
                </a:lnTo>
                <a:lnTo>
                  <a:pt x="14" y="2"/>
                </a:lnTo>
                <a:lnTo>
                  <a:pt x="15" y="0"/>
                </a:lnTo>
                <a:lnTo>
                  <a:pt x="19" y="0"/>
                </a:lnTo>
                <a:lnTo>
                  <a:pt x="22" y="0"/>
                </a:lnTo>
                <a:lnTo>
                  <a:pt x="24" y="2"/>
                </a:lnTo>
                <a:lnTo>
                  <a:pt x="28" y="2"/>
                </a:lnTo>
                <a:lnTo>
                  <a:pt x="29" y="2"/>
                </a:lnTo>
                <a:lnTo>
                  <a:pt x="33" y="2"/>
                </a:lnTo>
                <a:lnTo>
                  <a:pt x="34" y="4"/>
                </a:lnTo>
                <a:lnTo>
                  <a:pt x="36" y="4"/>
                </a:lnTo>
                <a:lnTo>
                  <a:pt x="38" y="5"/>
                </a:lnTo>
                <a:lnTo>
                  <a:pt x="40" y="7"/>
                </a:lnTo>
                <a:lnTo>
                  <a:pt x="40" y="9"/>
                </a:lnTo>
                <a:lnTo>
                  <a:pt x="41" y="12"/>
                </a:lnTo>
                <a:lnTo>
                  <a:pt x="43" y="14"/>
                </a:lnTo>
                <a:lnTo>
                  <a:pt x="43" y="14"/>
                </a:lnTo>
                <a:lnTo>
                  <a:pt x="43" y="16"/>
                </a:lnTo>
                <a:lnTo>
                  <a:pt x="43" y="16"/>
                </a:lnTo>
                <a:lnTo>
                  <a:pt x="45" y="17"/>
                </a:lnTo>
                <a:lnTo>
                  <a:pt x="45" y="19"/>
                </a:lnTo>
                <a:lnTo>
                  <a:pt x="45" y="22"/>
                </a:lnTo>
                <a:lnTo>
                  <a:pt x="45" y="26"/>
                </a:lnTo>
                <a:lnTo>
                  <a:pt x="46" y="28"/>
                </a:lnTo>
                <a:lnTo>
                  <a:pt x="45" y="31"/>
                </a:lnTo>
                <a:lnTo>
                  <a:pt x="45" y="33"/>
                </a:lnTo>
                <a:lnTo>
                  <a:pt x="43" y="35"/>
                </a:lnTo>
                <a:lnTo>
                  <a:pt x="41" y="36"/>
                </a:lnTo>
                <a:lnTo>
                  <a:pt x="41" y="38"/>
                </a:lnTo>
                <a:lnTo>
                  <a:pt x="40" y="40"/>
                </a:lnTo>
                <a:lnTo>
                  <a:pt x="38" y="40"/>
                </a:lnTo>
                <a:lnTo>
                  <a:pt x="36" y="41"/>
                </a:lnTo>
                <a:lnTo>
                  <a:pt x="34" y="43"/>
                </a:lnTo>
                <a:lnTo>
                  <a:pt x="31" y="45"/>
                </a:lnTo>
                <a:lnTo>
                  <a:pt x="31" y="45"/>
                </a:lnTo>
                <a:lnTo>
                  <a:pt x="28" y="47"/>
                </a:lnTo>
                <a:lnTo>
                  <a:pt x="26" y="48"/>
                </a:lnTo>
                <a:lnTo>
                  <a:pt x="24" y="48"/>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20"/>
          <p:cNvSpPr>
            <a:spLocks/>
          </p:cNvSpPr>
          <p:nvPr/>
        </p:nvSpPr>
        <p:spPr bwMode="auto">
          <a:xfrm>
            <a:off x="5058692" y="3627238"/>
            <a:ext cx="886272" cy="962022"/>
          </a:xfrm>
          <a:custGeom>
            <a:avLst/>
            <a:gdLst>
              <a:gd name="T0" fmla="*/ 91 w 468"/>
              <a:gd name="T1" fmla="*/ 15 h 508"/>
              <a:gd name="T2" fmla="*/ 87 w 468"/>
              <a:gd name="T3" fmla="*/ 43 h 508"/>
              <a:gd name="T4" fmla="*/ 94 w 468"/>
              <a:gd name="T5" fmla="*/ 69 h 508"/>
              <a:gd name="T6" fmla="*/ 98 w 468"/>
              <a:gd name="T7" fmla="*/ 95 h 508"/>
              <a:gd name="T8" fmla="*/ 117 w 468"/>
              <a:gd name="T9" fmla="*/ 105 h 508"/>
              <a:gd name="T10" fmla="*/ 139 w 468"/>
              <a:gd name="T11" fmla="*/ 105 h 508"/>
              <a:gd name="T12" fmla="*/ 156 w 468"/>
              <a:gd name="T13" fmla="*/ 102 h 508"/>
              <a:gd name="T14" fmla="*/ 187 w 468"/>
              <a:gd name="T15" fmla="*/ 95 h 508"/>
              <a:gd name="T16" fmla="*/ 220 w 468"/>
              <a:gd name="T17" fmla="*/ 88 h 508"/>
              <a:gd name="T18" fmla="*/ 228 w 468"/>
              <a:gd name="T19" fmla="*/ 96 h 508"/>
              <a:gd name="T20" fmla="*/ 234 w 468"/>
              <a:gd name="T21" fmla="*/ 119 h 508"/>
              <a:gd name="T22" fmla="*/ 252 w 468"/>
              <a:gd name="T23" fmla="*/ 133 h 508"/>
              <a:gd name="T24" fmla="*/ 278 w 468"/>
              <a:gd name="T25" fmla="*/ 127 h 508"/>
              <a:gd name="T26" fmla="*/ 304 w 468"/>
              <a:gd name="T27" fmla="*/ 129 h 508"/>
              <a:gd name="T28" fmla="*/ 321 w 468"/>
              <a:gd name="T29" fmla="*/ 138 h 508"/>
              <a:gd name="T30" fmla="*/ 337 w 468"/>
              <a:gd name="T31" fmla="*/ 141 h 508"/>
              <a:gd name="T32" fmla="*/ 352 w 468"/>
              <a:gd name="T33" fmla="*/ 157 h 508"/>
              <a:gd name="T34" fmla="*/ 373 w 468"/>
              <a:gd name="T35" fmla="*/ 157 h 508"/>
              <a:gd name="T36" fmla="*/ 390 w 468"/>
              <a:gd name="T37" fmla="*/ 155 h 508"/>
              <a:gd name="T38" fmla="*/ 407 w 468"/>
              <a:gd name="T39" fmla="*/ 151 h 508"/>
              <a:gd name="T40" fmla="*/ 433 w 468"/>
              <a:gd name="T41" fmla="*/ 145 h 508"/>
              <a:gd name="T42" fmla="*/ 447 w 468"/>
              <a:gd name="T43" fmla="*/ 148 h 508"/>
              <a:gd name="T44" fmla="*/ 433 w 468"/>
              <a:gd name="T45" fmla="*/ 165 h 508"/>
              <a:gd name="T46" fmla="*/ 437 w 468"/>
              <a:gd name="T47" fmla="*/ 181 h 508"/>
              <a:gd name="T48" fmla="*/ 456 w 468"/>
              <a:gd name="T49" fmla="*/ 170 h 508"/>
              <a:gd name="T50" fmla="*/ 466 w 468"/>
              <a:gd name="T51" fmla="*/ 179 h 508"/>
              <a:gd name="T52" fmla="*/ 445 w 468"/>
              <a:gd name="T53" fmla="*/ 196 h 508"/>
              <a:gd name="T54" fmla="*/ 433 w 468"/>
              <a:gd name="T55" fmla="*/ 205 h 508"/>
              <a:gd name="T56" fmla="*/ 423 w 468"/>
              <a:gd name="T57" fmla="*/ 229 h 508"/>
              <a:gd name="T58" fmla="*/ 404 w 468"/>
              <a:gd name="T59" fmla="*/ 248 h 508"/>
              <a:gd name="T60" fmla="*/ 392 w 468"/>
              <a:gd name="T61" fmla="*/ 270 h 508"/>
              <a:gd name="T62" fmla="*/ 382 w 468"/>
              <a:gd name="T63" fmla="*/ 291 h 508"/>
              <a:gd name="T64" fmla="*/ 366 w 468"/>
              <a:gd name="T65" fmla="*/ 306 h 508"/>
              <a:gd name="T66" fmla="*/ 347 w 468"/>
              <a:gd name="T67" fmla="*/ 322 h 508"/>
              <a:gd name="T68" fmla="*/ 328 w 468"/>
              <a:gd name="T69" fmla="*/ 327 h 508"/>
              <a:gd name="T70" fmla="*/ 316 w 468"/>
              <a:gd name="T71" fmla="*/ 341 h 508"/>
              <a:gd name="T72" fmla="*/ 314 w 468"/>
              <a:gd name="T73" fmla="*/ 367 h 508"/>
              <a:gd name="T74" fmla="*/ 292 w 468"/>
              <a:gd name="T75" fmla="*/ 374 h 508"/>
              <a:gd name="T76" fmla="*/ 268 w 468"/>
              <a:gd name="T77" fmla="*/ 374 h 508"/>
              <a:gd name="T78" fmla="*/ 252 w 468"/>
              <a:gd name="T79" fmla="*/ 389 h 508"/>
              <a:gd name="T80" fmla="*/ 237 w 468"/>
              <a:gd name="T81" fmla="*/ 405 h 508"/>
              <a:gd name="T82" fmla="*/ 216 w 468"/>
              <a:gd name="T83" fmla="*/ 408 h 508"/>
              <a:gd name="T84" fmla="*/ 204 w 468"/>
              <a:gd name="T85" fmla="*/ 425 h 508"/>
              <a:gd name="T86" fmla="*/ 199 w 468"/>
              <a:gd name="T87" fmla="*/ 451 h 508"/>
              <a:gd name="T88" fmla="*/ 177 w 468"/>
              <a:gd name="T89" fmla="*/ 487 h 508"/>
              <a:gd name="T90" fmla="*/ 115 w 468"/>
              <a:gd name="T91" fmla="*/ 423 h 508"/>
              <a:gd name="T92" fmla="*/ 63 w 468"/>
              <a:gd name="T93" fmla="*/ 344 h 508"/>
              <a:gd name="T94" fmla="*/ 44 w 468"/>
              <a:gd name="T95" fmla="*/ 305 h 508"/>
              <a:gd name="T96" fmla="*/ 46 w 468"/>
              <a:gd name="T97" fmla="*/ 279 h 508"/>
              <a:gd name="T98" fmla="*/ 39 w 468"/>
              <a:gd name="T99" fmla="*/ 251 h 508"/>
              <a:gd name="T100" fmla="*/ 48 w 468"/>
              <a:gd name="T101" fmla="*/ 232 h 508"/>
              <a:gd name="T102" fmla="*/ 32 w 468"/>
              <a:gd name="T103" fmla="*/ 210 h 508"/>
              <a:gd name="T104" fmla="*/ 18 w 468"/>
              <a:gd name="T105" fmla="*/ 184 h 508"/>
              <a:gd name="T106" fmla="*/ 5 w 468"/>
              <a:gd name="T107" fmla="*/ 164 h 508"/>
              <a:gd name="T108" fmla="*/ 6 w 468"/>
              <a:gd name="T109" fmla="*/ 141 h 508"/>
              <a:gd name="T110" fmla="*/ 15 w 468"/>
              <a:gd name="T111" fmla="*/ 119 h 508"/>
              <a:gd name="T112" fmla="*/ 15 w 468"/>
              <a:gd name="T113" fmla="*/ 95 h 508"/>
              <a:gd name="T114" fmla="*/ 30 w 468"/>
              <a:gd name="T115" fmla="*/ 72 h 508"/>
              <a:gd name="T116" fmla="*/ 44 w 468"/>
              <a:gd name="T117" fmla="*/ 55 h 508"/>
              <a:gd name="T118" fmla="*/ 60 w 468"/>
              <a:gd name="T119" fmla="*/ 34 h 508"/>
              <a:gd name="T120" fmla="*/ 56 w 468"/>
              <a:gd name="T121" fmla="*/ 9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8" h="508">
                <a:moveTo>
                  <a:pt x="75" y="0"/>
                </a:moveTo>
                <a:lnTo>
                  <a:pt x="77" y="0"/>
                </a:lnTo>
                <a:lnTo>
                  <a:pt x="77" y="2"/>
                </a:lnTo>
                <a:lnTo>
                  <a:pt x="79" y="2"/>
                </a:lnTo>
                <a:lnTo>
                  <a:pt x="79" y="3"/>
                </a:lnTo>
                <a:lnTo>
                  <a:pt x="80" y="3"/>
                </a:lnTo>
                <a:lnTo>
                  <a:pt x="80" y="5"/>
                </a:lnTo>
                <a:lnTo>
                  <a:pt x="82" y="5"/>
                </a:lnTo>
                <a:lnTo>
                  <a:pt x="84" y="7"/>
                </a:lnTo>
                <a:lnTo>
                  <a:pt x="86" y="7"/>
                </a:lnTo>
                <a:lnTo>
                  <a:pt x="86" y="5"/>
                </a:lnTo>
                <a:lnTo>
                  <a:pt x="86" y="7"/>
                </a:lnTo>
                <a:lnTo>
                  <a:pt x="87" y="7"/>
                </a:lnTo>
                <a:lnTo>
                  <a:pt x="89" y="7"/>
                </a:lnTo>
                <a:lnTo>
                  <a:pt x="89" y="9"/>
                </a:lnTo>
                <a:lnTo>
                  <a:pt x="91" y="9"/>
                </a:lnTo>
                <a:lnTo>
                  <a:pt x="91" y="10"/>
                </a:lnTo>
                <a:lnTo>
                  <a:pt x="91" y="12"/>
                </a:lnTo>
                <a:lnTo>
                  <a:pt x="92" y="12"/>
                </a:lnTo>
                <a:lnTo>
                  <a:pt x="92" y="14"/>
                </a:lnTo>
                <a:lnTo>
                  <a:pt x="92" y="15"/>
                </a:lnTo>
                <a:lnTo>
                  <a:pt x="91" y="15"/>
                </a:lnTo>
                <a:lnTo>
                  <a:pt x="91" y="17"/>
                </a:lnTo>
                <a:lnTo>
                  <a:pt x="89" y="17"/>
                </a:lnTo>
                <a:lnTo>
                  <a:pt x="89" y="19"/>
                </a:lnTo>
                <a:lnTo>
                  <a:pt x="87" y="19"/>
                </a:lnTo>
                <a:lnTo>
                  <a:pt x="87" y="21"/>
                </a:lnTo>
                <a:lnTo>
                  <a:pt x="87" y="22"/>
                </a:lnTo>
                <a:lnTo>
                  <a:pt x="87" y="24"/>
                </a:lnTo>
                <a:lnTo>
                  <a:pt x="89" y="24"/>
                </a:lnTo>
                <a:lnTo>
                  <a:pt x="89" y="26"/>
                </a:lnTo>
                <a:lnTo>
                  <a:pt x="87" y="28"/>
                </a:lnTo>
                <a:lnTo>
                  <a:pt x="87" y="29"/>
                </a:lnTo>
                <a:lnTo>
                  <a:pt x="87" y="31"/>
                </a:lnTo>
                <a:lnTo>
                  <a:pt x="86" y="31"/>
                </a:lnTo>
                <a:lnTo>
                  <a:pt x="87" y="33"/>
                </a:lnTo>
                <a:lnTo>
                  <a:pt x="86" y="33"/>
                </a:lnTo>
                <a:lnTo>
                  <a:pt x="86" y="34"/>
                </a:lnTo>
                <a:lnTo>
                  <a:pt x="86" y="36"/>
                </a:lnTo>
                <a:lnTo>
                  <a:pt x="86" y="38"/>
                </a:lnTo>
                <a:lnTo>
                  <a:pt x="86" y="40"/>
                </a:lnTo>
                <a:lnTo>
                  <a:pt x="86" y="41"/>
                </a:lnTo>
                <a:lnTo>
                  <a:pt x="87" y="41"/>
                </a:lnTo>
                <a:lnTo>
                  <a:pt x="87" y="43"/>
                </a:lnTo>
                <a:lnTo>
                  <a:pt x="87" y="45"/>
                </a:lnTo>
                <a:lnTo>
                  <a:pt x="89" y="45"/>
                </a:lnTo>
                <a:lnTo>
                  <a:pt x="89" y="46"/>
                </a:lnTo>
                <a:lnTo>
                  <a:pt x="91" y="46"/>
                </a:lnTo>
                <a:lnTo>
                  <a:pt x="91" y="48"/>
                </a:lnTo>
                <a:lnTo>
                  <a:pt x="91" y="50"/>
                </a:lnTo>
                <a:lnTo>
                  <a:pt x="91" y="52"/>
                </a:lnTo>
                <a:lnTo>
                  <a:pt x="91" y="53"/>
                </a:lnTo>
                <a:lnTo>
                  <a:pt x="91" y="55"/>
                </a:lnTo>
                <a:lnTo>
                  <a:pt x="91" y="57"/>
                </a:lnTo>
                <a:lnTo>
                  <a:pt x="91" y="59"/>
                </a:lnTo>
                <a:lnTo>
                  <a:pt x="91" y="60"/>
                </a:lnTo>
                <a:lnTo>
                  <a:pt x="92" y="60"/>
                </a:lnTo>
                <a:lnTo>
                  <a:pt x="92" y="62"/>
                </a:lnTo>
                <a:lnTo>
                  <a:pt x="94" y="64"/>
                </a:lnTo>
                <a:lnTo>
                  <a:pt x="94" y="65"/>
                </a:lnTo>
                <a:lnTo>
                  <a:pt x="94" y="67"/>
                </a:lnTo>
                <a:lnTo>
                  <a:pt x="96" y="67"/>
                </a:lnTo>
                <a:lnTo>
                  <a:pt x="94" y="67"/>
                </a:lnTo>
                <a:lnTo>
                  <a:pt x="96" y="67"/>
                </a:lnTo>
                <a:lnTo>
                  <a:pt x="96" y="69"/>
                </a:lnTo>
                <a:lnTo>
                  <a:pt x="94" y="69"/>
                </a:lnTo>
                <a:lnTo>
                  <a:pt x="96" y="69"/>
                </a:lnTo>
                <a:lnTo>
                  <a:pt x="96" y="71"/>
                </a:lnTo>
                <a:lnTo>
                  <a:pt x="96" y="72"/>
                </a:lnTo>
                <a:lnTo>
                  <a:pt x="96" y="74"/>
                </a:lnTo>
                <a:lnTo>
                  <a:pt x="96" y="76"/>
                </a:lnTo>
                <a:lnTo>
                  <a:pt x="96" y="77"/>
                </a:lnTo>
                <a:lnTo>
                  <a:pt x="98" y="77"/>
                </a:lnTo>
                <a:lnTo>
                  <a:pt x="96" y="77"/>
                </a:lnTo>
                <a:lnTo>
                  <a:pt x="98" y="77"/>
                </a:lnTo>
                <a:lnTo>
                  <a:pt x="98" y="79"/>
                </a:lnTo>
                <a:lnTo>
                  <a:pt x="96" y="81"/>
                </a:lnTo>
                <a:lnTo>
                  <a:pt x="96" y="83"/>
                </a:lnTo>
                <a:lnTo>
                  <a:pt x="94" y="83"/>
                </a:lnTo>
                <a:lnTo>
                  <a:pt x="94" y="84"/>
                </a:lnTo>
                <a:lnTo>
                  <a:pt x="94" y="86"/>
                </a:lnTo>
                <a:lnTo>
                  <a:pt x="94" y="88"/>
                </a:lnTo>
                <a:lnTo>
                  <a:pt x="94" y="89"/>
                </a:lnTo>
                <a:lnTo>
                  <a:pt x="96" y="89"/>
                </a:lnTo>
                <a:lnTo>
                  <a:pt x="96" y="91"/>
                </a:lnTo>
                <a:lnTo>
                  <a:pt x="98" y="91"/>
                </a:lnTo>
                <a:lnTo>
                  <a:pt x="98" y="93"/>
                </a:lnTo>
                <a:lnTo>
                  <a:pt x="98" y="95"/>
                </a:lnTo>
                <a:lnTo>
                  <a:pt x="99" y="95"/>
                </a:lnTo>
                <a:lnTo>
                  <a:pt x="99" y="93"/>
                </a:lnTo>
                <a:lnTo>
                  <a:pt x="101" y="93"/>
                </a:lnTo>
                <a:lnTo>
                  <a:pt x="101" y="95"/>
                </a:lnTo>
                <a:lnTo>
                  <a:pt x="101" y="93"/>
                </a:lnTo>
                <a:lnTo>
                  <a:pt x="103" y="93"/>
                </a:lnTo>
                <a:lnTo>
                  <a:pt x="103" y="91"/>
                </a:lnTo>
                <a:lnTo>
                  <a:pt x="104" y="91"/>
                </a:lnTo>
                <a:lnTo>
                  <a:pt x="106" y="91"/>
                </a:lnTo>
                <a:lnTo>
                  <a:pt x="108" y="91"/>
                </a:lnTo>
                <a:lnTo>
                  <a:pt x="110" y="91"/>
                </a:lnTo>
                <a:lnTo>
                  <a:pt x="111" y="91"/>
                </a:lnTo>
                <a:lnTo>
                  <a:pt x="111" y="93"/>
                </a:lnTo>
                <a:lnTo>
                  <a:pt x="113" y="93"/>
                </a:lnTo>
                <a:lnTo>
                  <a:pt x="113" y="95"/>
                </a:lnTo>
                <a:lnTo>
                  <a:pt x="113" y="96"/>
                </a:lnTo>
                <a:lnTo>
                  <a:pt x="115" y="96"/>
                </a:lnTo>
                <a:lnTo>
                  <a:pt x="115" y="98"/>
                </a:lnTo>
                <a:lnTo>
                  <a:pt x="115" y="100"/>
                </a:lnTo>
                <a:lnTo>
                  <a:pt x="115" y="102"/>
                </a:lnTo>
                <a:lnTo>
                  <a:pt x="115" y="103"/>
                </a:lnTo>
                <a:lnTo>
                  <a:pt x="117" y="105"/>
                </a:lnTo>
                <a:lnTo>
                  <a:pt x="117" y="107"/>
                </a:lnTo>
                <a:lnTo>
                  <a:pt x="118" y="107"/>
                </a:lnTo>
                <a:lnTo>
                  <a:pt x="118" y="108"/>
                </a:lnTo>
                <a:lnTo>
                  <a:pt x="120" y="108"/>
                </a:lnTo>
                <a:lnTo>
                  <a:pt x="122" y="107"/>
                </a:lnTo>
                <a:lnTo>
                  <a:pt x="122" y="108"/>
                </a:lnTo>
                <a:lnTo>
                  <a:pt x="123" y="108"/>
                </a:lnTo>
                <a:lnTo>
                  <a:pt x="125" y="108"/>
                </a:lnTo>
                <a:lnTo>
                  <a:pt x="127" y="108"/>
                </a:lnTo>
                <a:lnTo>
                  <a:pt x="129" y="108"/>
                </a:lnTo>
                <a:lnTo>
                  <a:pt x="130" y="108"/>
                </a:lnTo>
                <a:lnTo>
                  <a:pt x="130" y="107"/>
                </a:lnTo>
                <a:lnTo>
                  <a:pt x="130" y="108"/>
                </a:lnTo>
                <a:lnTo>
                  <a:pt x="130" y="107"/>
                </a:lnTo>
                <a:lnTo>
                  <a:pt x="132" y="107"/>
                </a:lnTo>
                <a:lnTo>
                  <a:pt x="132" y="105"/>
                </a:lnTo>
                <a:lnTo>
                  <a:pt x="134" y="105"/>
                </a:lnTo>
                <a:lnTo>
                  <a:pt x="135" y="105"/>
                </a:lnTo>
                <a:lnTo>
                  <a:pt x="135" y="103"/>
                </a:lnTo>
                <a:lnTo>
                  <a:pt x="137" y="103"/>
                </a:lnTo>
                <a:lnTo>
                  <a:pt x="139" y="103"/>
                </a:lnTo>
                <a:lnTo>
                  <a:pt x="139" y="105"/>
                </a:lnTo>
                <a:lnTo>
                  <a:pt x="139" y="103"/>
                </a:lnTo>
                <a:lnTo>
                  <a:pt x="141" y="103"/>
                </a:lnTo>
                <a:lnTo>
                  <a:pt x="141" y="105"/>
                </a:lnTo>
                <a:lnTo>
                  <a:pt x="142" y="105"/>
                </a:lnTo>
                <a:lnTo>
                  <a:pt x="142" y="107"/>
                </a:lnTo>
                <a:lnTo>
                  <a:pt x="144" y="107"/>
                </a:lnTo>
                <a:lnTo>
                  <a:pt x="144" y="108"/>
                </a:lnTo>
                <a:lnTo>
                  <a:pt x="144" y="107"/>
                </a:lnTo>
                <a:lnTo>
                  <a:pt x="144" y="108"/>
                </a:lnTo>
                <a:lnTo>
                  <a:pt x="146" y="108"/>
                </a:lnTo>
                <a:lnTo>
                  <a:pt x="148" y="108"/>
                </a:lnTo>
                <a:lnTo>
                  <a:pt x="148" y="110"/>
                </a:lnTo>
                <a:lnTo>
                  <a:pt x="149" y="110"/>
                </a:lnTo>
                <a:lnTo>
                  <a:pt x="151" y="110"/>
                </a:lnTo>
                <a:lnTo>
                  <a:pt x="153" y="110"/>
                </a:lnTo>
                <a:lnTo>
                  <a:pt x="153" y="108"/>
                </a:lnTo>
                <a:lnTo>
                  <a:pt x="153" y="107"/>
                </a:lnTo>
                <a:lnTo>
                  <a:pt x="154" y="107"/>
                </a:lnTo>
                <a:lnTo>
                  <a:pt x="154" y="105"/>
                </a:lnTo>
                <a:lnTo>
                  <a:pt x="154" y="103"/>
                </a:lnTo>
                <a:lnTo>
                  <a:pt x="154" y="102"/>
                </a:lnTo>
                <a:lnTo>
                  <a:pt x="156" y="102"/>
                </a:lnTo>
                <a:lnTo>
                  <a:pt x="158" y="102"/>
                </a:lnTo>
                <a:lnTo>
                  <a:pt x="158" y="100"/>
                </a:lnTo>
                <a:lnTo>
                  <a:pt x="160" y="100"/>
                </a:lnTo>
                <a:lnTo>
                  <a:pt x="161" y="100"/>
                </a:lnTo>
                <a:lnTo>
                  <a:pt x="163" y="100"/>
                </a:lnTo>
                <a:lnTo>
                  <a:pt x="163" y="98"/>
                </a:lnTo>
                <a:lnTo>
                  <a:pt x="165" y="98"/>
                </a:lnTo>
                <a:lnTo>
                  <a:pt x="166" y="98"/>
                </a:lnTo>
                <a:lnTo>
                  <a:pt x="168" y="98"/>
                </a:lnTo>
                <a:lnTo>
                  <a:pt x="170" y="98"/>
                </a:lnTo>
                <a:lnTo>
                  <a:pt x="172" y="98"/>
                </a:lnTo>
                <a:lnTo>
                  <a:pt x="172" y="96"/>
                </a:lnTo>
                <a:lnTo>
                  <a:pt x="173" y="96"/>
                </a:lnTo>
                <a:lnTo>
                  <a:pt x="175" y="96"/>
                </a:lnTo>
                <a:lnTo>
                  <a:pt x="177" y="96"/>
                </a:lnTo>
                <a:lnTo>
                  <a:pt x="178" y="96"/>
                </a:lnTo>
                <a:lnTo>
                  <a:pt x="180" y="96"/>
                </a:lnTo>
                <a:lnTo>
                  <a:pt x="182" y="96"/>
                </a:lnTo>
                <a:lnTo>
                  <a:pt x="182" y="95"/>
                </a:lnTo>
                <a:lnTo>
                  <a:pt x="184" y="95"/>
                </a:lnTo>
                <a:lnTo>
                  <a:pt x="185" y="95"/>
                </a:lnTo>
                <a:lnTo>
                  <a:pt x="187" y="95"/>
                </a:lnTo>
                <a:lnTo>
                  <a:pt x="189" y="95"/>
                </a:lnTo>
                <a:lnTo>
                  <a:pt x="191" y="95"/>
                </a:lnTo>
                <a:lnTo>
                  <a:pt x="192" y="95"/>
                </a:lnTo>
                <a:lnTo>
                  <a:pt x="194" y="95"/>
                </a:lnTo>
                <a:lnTo>
                  <a:pt x="196" y="93"/>
                </a:lnTo>
                <a:lnTo>
                  <a:pt x="197" y="93"/>
                </a:lnTo>
                <a:lnTo>
                  <a:pt x="199" y="93"/>
                </a:lnTo>
                <a:lnTo>
                  <a:pt x="201" y="93"/>
                </a:lnTo>
                <a:lnTo>
                  <a:pt x="203" y="93"/>
                </a:lnTo>
                <a:lnTo>
                  <a:pt x="204" y="93"/>
                </a:lnTo>
                <a:lnTo>
                  <a:pt x="204" y="91"/>
                </a:lnTo>
                <a:lnTo>
                  <a:pt x="206" y="91"/>
                </a:lnTo>
                <a:lnTo>
                  <a:pt x="208" y="91"/>
                </a:lnTo>
                <a:lnTo>
                  <a:pt x="208" y="89"/>
                </a:lnTo>
                <a:lnTo>
                  <a:pt x="209" y="89"/>
                </a:lnTo>
                <a:lnTo>
                  <a:pt x="211" y="89"/>
                </a:lnTo>
                <a:lnTo>
                  <a:pt x="213" y="89"/>
                </a:lnTo>
                <a:lnTo>
                  <a:pt x="213" y="88"/>
                </a:lnTo>
                <a:lnTo>
                  <a:pt x="215" y="88"/>
                </a:lnTo>
                <a:lnTo>
                  <a:pt x="216" y="88"/>
                </a:lnTo>
                <a:lnTo>
                  <a:pt x="218" y="88"/>
                </a:lnTo>
                <a:lnTo>
                  <a:pt x="220" y="88"/>
                </a:lnTo>
                <a:lnTo>
                  <a:pt x="220" y="86"/>
                </a:lnTo>
                <a:lnTo>
                  <a:pt x="222" y="86"/>
                </a:lnTo>
                <a:lnTo>
                  <a:pt x="223" y="86"/>
                </a:lnTo>
                <a:lnTo>
                  <a:pt x="225" y="86"/>
                </a:lnTo>
                <a:lnTo>
                  <a:pt x="227" y="86"/>
                </a:lnTo>
                <a:lnTo>
                  <a:pt x="227" y="84"/>
                </a:lnTo>
                <a:lnTo>
                  <a:pt x="228" y="84"/>
                </a:lnTo>
                <a:lnTo>
                  <a:pt x="230" y="84"/>
                </a:lnTo>
                <a:lnTo>
                  <a:pt x="232" y="84"/>
                </a:lnTo>
                <a:lnTo>
                  <a:pt x="234" y="84"/>
                </a:lnTo>
                <a:lnTo>
                  <a:pt x="234" y="83"/>
                </a:lnTo>
                <a:lnTo>
                  <a:pt x="234" y="84"/>
                </a:lnTo>
                <a:lnTo>
                  <a:pt x="234" y="86"/>
                </a:lnTo>
                <a:lnTo>
                  <a:pt x="234" y="88"/>
                </a:lnTo>
                <a:lnTo>
                  <a:pt x="232" y="88"/>
                </a:lnTo>
                <a:lnTo>
                  <a:pt x="232" y="89"/>
                </a:lnTo>
                <a:lnTo>
                  <a:pt x="230" y="89"/>
                </a:lnTo>
                <a:lnTo>
                  <a:pt x="230" y="91"/>
                </a:lnTo>
                <a:lnTo>
                  <a:pt x="230" y="93"/>
                </a:lnTo>
                <a:lnTo>
                  <a:pt x="228" y="93"/>
                </a:lnTo>
                <a:lnTo>
                  <a:pt x="228" y="95"/>
                </a:lnTo>
                <a:lnTo>
                  <a:pt x="228" y="96"/>
                </a:lnTo>
                <a:lnTo>
                  <a:pt x="227" y="96"/>
                </a:lnTo>
                <a:lnTo>
                  <a:pt x="228" y="96"/>
                </a:lnTo>
                <a:lnTo>
                  <a:pt x="227" y="96"/>
                </a:lnTo>
                <a:lnTo>
                  <a:pt x="227" y="98"/>
                </a:lnTo>
                <a:lnTo>
                  <a:pt x="227" y="100"/>
                </a:lnTo>
                <a:lnTo>
                  <a:pt x="228" y="100"/>
                </a:lnTo>
                <a:lnTo>
                  <a:pt x="228" y="102"/>
                </a:lnTo>
                <a:lnTo>
                  <a:pt x="230" y="102"/>
                </a:lnTo>
                <a:lnTo>
                  <a:pt x="230" y="103"/>
                </a:lnTo>
                <a:lnTo>
                  <a:pt x="232" y="103"/>
                </a:lnTo>
                <a:lnTo>
                  <a:pt x="232" y="105"/>
                </a:lnTo>
                <a:lnTo>
                  <a:pt x="232" y="107"/>
                </a:lnTo>
                <a:lnTo>
                  <a:pt x="234" y="107"/>
                </a:lnTo>
                <a:lnTo>
                  <a:pt x="234" y="108"/>
                </a:lnTo>
                <a:lnTo>
                  <a:pt x="234" y="110"/>
                </a:lnTo>
                <a:lnTo>
                  <a:pt x="232" y="110"/>
                </a:lnTo>
                <a:lnTo>
                  <a:pt x="232" y="112"/>
                </a:lnTo>
                <a:lnTo>
                  <a:pt x="234" y="112"/>
                </a:lnTo>
                <a:lnTo>
                  <a:pt x="234" y="114"/>
                </a:lnTo>
                <a:lnTo>
                  <a:pt x="234" y="115"/>
                </a:lnTo>
                <a:lnTo>
                  <a:pt x="234" y="117"/>
                </a:lnTo>
                <a:lnTo>
                  <a:pt x="234" y="119"/>
                </a:lnTo>
                <a:lnTo>
                  <a:pt x="232" y="119"/>
                </a:lnTo>
                <a:lnTo>
                  <a:pt x="232" y="120"/>
                </a:lnTo>
                <a:lnTo>
                  <a:pt x="232" y="122"/>
                </a:lnTo>
                <a:lnTo>
                  <a:pt x="232" y="124"/>
                </a:lnTo>
                <a:lnTo>
                  <a:pt x="234" y="124"/>
                </a:lnTo>
                <a:lnTo>
                  <a:pt x="234" y="126"/>
                </a:lnTo>
                <a:lnTo>
                  <a:pt x="235" y="126"/>
                </a:lnTo>
                <a:lnTo>
                  <a:pt x="237" y="126"/>
                </a:lnTo>
                <a:lnTo>
                  <a:pt x="237" y="127"/>
                </a:lnTo>
                <a:lnTo>
                  <a:pt x="239" y="127"/>
                </a:lnTo>
                <a:lnTo>
                  <a:pt x="239" y="129"/>
                </a:lnTo>
                <a:lnTo>
                  <a:pt x="240" y="129"/>
                </a:lnTo>
                <a:lnTo>
                  <a:pt x="242" y="129"/>
                </a:lnTo>
                <a:lnTo>
                  <a:pt x="244" y="127"/>
                </a:lnTo>
                <a:lnTo>
                  <a:pt x="246" y="127"/>
                </a:lnTo>
                <a:lnTo>
                  <a:pt x="247" y="127"/>
                </a:lnTo>
                <a:lnTo>
                  <a:pt x="247" y="129"/>
                </a:lnTo>
                <a:lnTo>
                  <a:pt x="249" y="129"/>
                </a:lnTo>
                <a:lnTo>
                  <a:pt x="249" y="131"/>
                </a:lnTo>
                <a:lnTo>
                  <a:pt x="251" y="131"/>
                </a:lnTo>
                <a:lnTo>
                  <a:pt x="251" y="133"/>
                </a:lnTo>
                <a:lnTo>
                  <a:pt x="252" y="133"/>
                </a:lnTo>
                <a:lnTo>
                  <a:pt x="254" y="133"/>
                </a:lnTo>
                <a:lnTo>
                  <a:pt x="254" y="131"/>
                </a:lnTo>
                <a:lnTo>
                  <a:pt x="256" y="131"/>
                </a:lnTo>
                <a:lnTo>
                  <a:pt x="258" y="131"/>
                </a:lnTo>
                <a:lnTo>
                  <a:pt x="259" y="131"/>
                </a:lnTo>
                <a:lnTo>
                  <a:pt x="261" y="131"/>
                </a:lnTo>
                <a:lnTo>
                  <a:pt x="261" y="133"/>
                </a:lnTo>
                <a:lnTo>
                  <a:pt x="263" y="133"/>
                </a:lnTo>
                <a:lnTo>
                  <a:pt x="265" y="133"/>
                </a:lnTo>
                <a:lnTo>
                  <a:pt x="265" y="134"/>
                </a:lnTo>
                <a:lnTo>
                  <a:pt x="266" y="134"/>
                </a:lnTo>
                <a:lnTo>
                  <a:pt x="266" y="133"/>
                </a:lnTo>
                <a:lnTo>
                  <a:pt x="268" y="133"/>
                </a:lnTo>
                <a:lnTo>
                  <a:pt x="270" y="133"/>
                </a:lnTo>
                <a:lnTo>
                  <a:pt x="271" y="133"/>
                </a:lnTo>
                <a:lnTo>
                  <a:pt x="273" y="133"/>
                </a:lnTo>
                <a:lnTo>
                  <a:pt x="273" y="131"/>
                </a:lnTo>
                <a:lnTo>
                  <a:pt x="275" y="131"/>
                </a:lnTo>
                <a:lnTo>
                  <a:pt x="275" y="129"/>
                </a:lnTo>
                <a:lnTo>
                  <a:pt x="275" y="127"/>
                </a:lnTo>
                <a:lnTo>
                  <a:pt x="277" y="127"/>
                </a:lnTo>
                <a:lnTo>
                  <a:pt x="278" y="127"/>
                </a:lnTo>
                <a:lnTo>
                  <a:pt x="280" y="127"/>
                </a:lnTo>
                <a:lnTo>
                  <a:pt x="282" y="127"/>
                </a:lnTo>
                <a:lnTo>
                  <a:pt x="283" y="127"/>
                </a:lnTo>
                <a:lnTo>
                  <a:pt x="283" y="126"/>
                </a:lnTo>
                <a:lnTo>
                  <a:pt x="285" y="127"/>
                </a:lnTo>
                <a:lnTo>
                  <a:pt x="287" y="127"/>
                </a:lnTo>
                <a:lnTo>
                  <a:pt x="289" y="127"/>
                </a:lnTo>
                <a:lnTo>
                  <a:pt x="290" y="127"/>
                </a:lnTo>
                <a:lnTo>
                  <a:pt x="290" y="129"/>
                </a:lnTo>
                <a:lnTo>
                  <a:pt x="292" y="129"/>
                </a:lnTo>
                <a:lnTo>
                  <a:pt x="294" y="129"/>
                </a:lnTo>
                <a:lnTo>
                  <a:pt x="294" y="127"/>
                </a:lnTo>
                <a:lnTo>
                  <a:pt x="296" y="127"/>
                </a:lnTo>
                <a:lnTo>
                  <a:pt x="296" y="129"/>
                </a:lnTo>
                <a:lnTo>
                  <a:pt x="297" y="129"/>
                </a:lnTo>
                <a:lnTo>
                  <a:pt x="297" y="127"/>
                </a:lnTo>
                <a:lnTo>
                  <a:pt x="299" y="129"/>
                </a:lnTo>
                <a:lnTo>
                  <a:pt x="301" y="129"/>
                </a:lnTo>
                <a:lnTo>
                  <a:pt x="301" y="127"/>
                </a:lnTo>
                <a:lnTo>
                  <a:pt x="302" y="127"/>
                </a:lnTo>
                <a:lnTo>
                  <a:pt x="304" y="127"/>
                </a:lnTo>
                <a:lnTo>
                  <a:pt x="304" y="129"/>
                </a:lnTo>
                <a:lnTo>
                  <a:pt x="306" y="129"/>
                </a:lnTo>
                <a:lnTo>
                  <a:pt x="306" y="131"/>
                </a:lnTo>
                <a:lnTo>
                  <a:pt x="308" y="131"/>
                </a:lnTo>
                <a:lnTo>
                  <a:pt x="308" y="133"/>
                </a:lnTo>
                <a:lnTo>
                  <a:pt x="308" y="131"/>
                </a:lnTo>
                <a:lnTo>
                  <a:pt x="308" y="133"/>
                </a:lnTo>
                <a:lnTo>
                  <a:pt x="309" y="133"/>
                </a:lnTo>
                <a:lnTo>
                  <a:pt x="309" y="131"/>
                </a:lnTo>
                <a:lnTo>
                  <a:pt x="311" y="131"/>
                </a:lnTo>
                <a:lnTo>
                  <a:pt x="311" y="129"/>
                </a:lnTo>
                <a:lnTo>
                  <a:pt x="311" y="131"/>
                </a:lnTo>
                <a:lnTo>
                  <a:pt x="313" y="131"/>
                </a:lnTo>
                <a:lnTo>
                  <a:pt x="314" y="131"/>
                </a:lnTo>
                <a:lnTo>
                  <a:pt x="316" y="131"/>
                </a:lnTo>
                <a:lnTo>
                  <a:pt x="316" y="133"/>
                </a:lnTo>
                <a:lnTo>
                  <a:pt x="318" y="133"/>
                </a:lnTo>
                <a:lnTo>
                  <a:pt x="318" y="134"/>
                </a:lnTo>
                <a:lnTo>
                  <a:pt x="316" y="134"/>
                </a:lnTo>
                <a:lnTo>
                  <a:pt x="318" y="136"/>
                </a:lnTo>
                <a:lnTo>
                  <a:pt x="318" y="138"/>
                </a:lnTo>
                <a:lnTo>
                  <a:pt x="320" y="138"/>
                </a:lnTo>
                <a:lnTo>
                  <a:pt x="321" y="138"/>
                </a:lnTo>
                <a:lnTo>
                  <a:pt x="323" y="138"/>
                </a:lnTo>
                <a:lnTo>
                  <a:pt x="323" y="136"/>
                </a:lnTo>
                <a:lnTo>
                  <a:pt x="325" y="136"/>
                </a:lnTo>
                <a:lnTo>
                  <a:pt x="325" y="138"/>
                </a:lnTo>
                <a:lnTo>
                  <a:pt x="327" y="138"/>
                </a:lnTo>
                <a:lnTo>
                  <a:pt x="327" y="139"/>
                </a:lnTo>
                <a:lnTo>
                  <a:pt x="327" y="138"/>
                </a:lnTo>
                <a:lnTo>
                  <a:pt x="328" y="136"/>
                </a:lnTo>
                <a:lnTo>
                  <a:pt x="328" y="138"/>
                </a:lnTo>
                <a:lnTo>
                  <a:pt x="330" y="138"/>
                </a:lnTo>
                <a:lnTo>
                  <a:pt x="330" y="136"/>
                </a:lnTo>
                <a:lnTo>
                  <a:pt x="330" y="138"/>
                </a:lnTo>
                <a:lnTo>
                  <a:pt x="332" y="138"/>
                </a:lnTo>
                <a:lnTo>
                  <a:pt x="332" y="139"/>
                </a:lnTo>
                <a:lnTo>
                  <a:pt x="333" y="139"/>
                </a:lnTo>
                <a:lnTo>
                  <a:pt x="333" y="138"/>
                </a:lnTo>
                <a:lnTo>
                  <a:pt x="335" y="138"/>
                </a:lnTo>
                <a:lnTo>
                  <a:pt x="335" y="139"/>
                </a:lnTo>
                <a:lnTo>
                  <a:pt x="335" y="141"/>
                </a:lnTo>
                <a:lnTo>
                  <a:pt x="335" y="139"/>
                </a:lnTo>
                <a:lnTo>
                  <a:pt x="337" y="139"/>
                </a:lnTo>
                <a:lnTo>
                  <a:pt x="337" y="141"/>
                </a:lnTo>
                <a:lnTo>
                  <a:pt x="339" y="141"/>
                </a:lnTo>
                <a:lnTo>
                  <a:pt x="340" y="141"/>
                </a:lnTo>
                <a:lnTo>
                  <a:pt x="342" y="141"/>
                </a:lnTo>
                <a:lnTo>
                  <a:pt x="342" y="143"/>
                </a:lnTo>
                <a:lnTo>
                  <a:pt x="344" y="143"/>
                </a:lnTo>
                <a:lnTo>
                  <a:pt x="344" y="145"/>
                </a:lnTo>
                <a:lnTo>
                  <a:pt x="344" y="143"/>
                </a:lnTo>
                <a:lnTo>
                  <a:pt x="345" y="143"/>
                </a:lnTo>
                <a:lnTo>
                  <a:pt x="345" y="145"/>
                </a:lnTo>
                <a:lnTo>
                  <a:pt x="347" y="145"/>
                </a:lnTo>
                <a:lnTo>
                  <a:pt x="347" y="146"/>
                </a:lnTo>
                <a:lnTo>
                  <a:pt x="349" y="146"/>
                </a:lnTo>
                <a:lnTo>
                  <a:pt x="349" y="148"/>
                </a:lnTo>
                <a:lnTo>
                  <a:pt x="351" y="148"/>
                </a:lnTo>
                <a:lnTo>
                  <a:pt x="351" y="150"/>
                </a:lnTo>
                <a:lnTo>
                  <a:pt x="351" y="151"/>
                </a:lnTo>
                <a:lnTo>
                  <a:pt x="349" y="151"/>
                </a:lnTo>
                <a:lnTo>
                  <a:pt x="349" y="153"/>
                </a:lnTo>
                <a:lnTo>
                  <a:pt x="351" y="153"/>
                </a:lnTo>
                <a:lnTo>
                  <a:pt x="352" y="153"/>
                </a:lnTo>
                <a:lnTo>
                  <a:pt x="352" y="155"/>
                </a:lnTo>
                <a:lnTo>
                  <a:pt x="352" y="157"/>
                </a:lnTo>
                <a:lnTo>
                  <a:pt x="352" y="158"/>
                </a:lnTo>
                <a:lnTo>
                  <a:pt x="354" y="158"/>
                </a:lnTo>
                <a:lnTo>
                  <a:pt x="354" y="160"/>
                </a:lnTo>
                <a:lnTo>
                  <a:pt x="356" y="160"/>
                </a:lnTo>
                <a:lnTo>
                  <a:pt x="356" y="162"/>
                </a:lnTo>
                <a:lnTo>
                  <a:pt x="357" y="162"/>
                </a:lnTo>
                <a:lnTo>
                  <a:pt x="357" y="164"/>
                </a:lnTo>
                <a:lnTo>
                  <a:pt x="359" y="164"/>
                </a:lnTo>
                <a:lnTo>
                  <a:pt x="359" y="162"/>
                </a:lnTo>
                <a:lnTo>
                  <a:pt x="361" y="162"/>
                </a:lnTo>
                <a:lnTo>
                  <a:pt x="361" y="160"/>
                </a:lnTo>
                <a:lnTo>
                  <a:pt x="363" y="160"/>
                </a:lnTo>
                <a:lnTo>
                  <a:pt x="363" y="158"/>
                </a:lnTo>
                <a:lnTo>
                  <a:pt x="364" y="158"/>
                </a:lnTo>
                <a:lnTo>
                  <a:pt x="364" y="157"/>
                </a:lnTo>
                <a:lnTo>
                  <a:pt x="366" y="157"/>
                </a:lnTo>
                <a:lnTo>
                  <a:pt x="368" y="157"/>
                </a:lnTo>
                <a:lnTo>
                  <a:pt x="368" y="155"/>
                </a:lnTo>
                <a:lnTo>
                  <a:pt x="370" y="155"/>
                </a:lnTo>
                <a:lnTo>
                  <a:pt x="371" y="155"/>
                </a:lnTo>
                <a:lnTo>
                  <a:pt x="371" y="157"/>
                </a:lnTo>
                <a:lnTo>
                  <a:pt x="373" y="157"/>
                </a:lnTo>
                <a:lnTo>
                  <a:pt x="375" y="157"/>
                </a:lnTo>
                <a:lnTo>
                  <a:pt x="376" y="158"/>
                </a:lnTo>
                <a:lnTo>
                  <a:pt x="378" y="158"/>
                </a:lnTo>
                <a:lnTo>
                  <a:pt x="378" y="157"/>
                </a:lnTo>
                <a:lnTo>
                  <a:pt x="378" y="158"/>
                </a:lnTo>
                <a:lnTo>
                  <a:pt x="380" y="158"/>
                </a:lnTo>
                <a:lnTo>
                  <a:pt x="380" y="157"/>
                </a:lnTo>
                <a:lnTo>
                  <a:pt x="382" y="157"/>
                </a:lnTo>
                <a:lnTo>
                  <a:pt x="383" y="157"/>
                </a:lnTo>
                <a:lnTo>
                  <a:pt x="383" y="158"/>
                </a:lnTo>
                <a:lnTo>
                  <a:pt x="385" y="158"/>
                </a:lnTo>
                <a:lnTo>
                  <a:pt x="383" y="158"/>
                </a:lnTo>
                <a:lnTo>
                  <a:pt x="383" y="157"/>
                </a:lnTo>
                <a:lnTo>
                  <a:pt x="385" y="157"/>
                </a:lnTo>
                <a:lnTo>
                  <a:pt x="385" y="158"/>
                </a:lnTo>
                <a:lnTo>
                  <a:pt x="387" y="158"/>
                </a:lnTo>
                <a:lnTo>
                  <a:pt x="387" y="157"/>
                </a:lnTo>
                <a:lnTo>
                  <a:pt x="385" y="155"/>
                </a:lnTo>
                <a:lnTo>
                  <a:pt x="387" y="155"/>
                </a:lnTo>
                <a:lnTo>
                  <a:pt x="387" y="157"/>
                </a:lnTo>
                <a:lnTo>
                  <a:pt x="388" y="157"/>
                </a:lnTo>
                <a:lnTo>
                  <a:pt x="390" y="155"/>
                </a:lnTo>
                <a:lnTo>
                  <a:pt x="390" y="157"/>
                </a:lnTo>
                <a:lnTo>
                  <a:pt x="388" y="157"/>
                </a:lnTo>
                <a:lnTo>
                  <a:pt x="390" y="157"/>
                </a:lnTo>
                <a:lnTo>
                  <a:pt x="392" y="157"/>
                </a:lnTo>
                <a:lnTo>
                  <a:pt x="394" y="157"/>
                </a:lnTo>
                <a:lnTo>
                  <a:pt x="395" y="157"/>
                </a:lnTo>
                <a:lnTo>
                  <a:pt x="395" y="155"/>
                </a:lnTo>
                <a:lnTo>
                  <a:pt x="397" y="155"/>
                </a:lnTo>
                <a:lnTo>
                  <a:pt x="397" y="157"/>
                </a:lnTo>
                <a:lnTo>
                  <a:pt x="397" y="158"/>
                </a:lnTo>
                <a:lnTo>
                  <a:pt x="399" y="158"/>
                </a:lnTo>
                <a:lnTo>
                  <a:pt x="399" y="157"/>
                </a:lnTo>
                <a:lnTo>
                  <a:pt x="399" y="155"/>
                </a:lnTo>
                <a:lnTo>
                  <a:pt x="401" y="155"/>
                </a:lnTo>
                <a:lnTo>
                  <a:pt x="401" y="153"/>
                </a:lnTo>
                <a:lnTo>
                  <a:pt x="402" y="153"/>
                </a:lnTo>
                <a:lnTo>
                  <a:pt x="402" y="151"/>
                </a:lnTo>
                <a:lnTo>
                  <a:pt x="404" y="151"/>
                </a:lnTo>
                <a:lnTo>
                  <a:pt x="406" y="151"/>
                </a:lnTo>
                <a:lnTo>
                  <a:pt x="407" y="151"/>
                </a:lnTo>
                <a:lnTo>
                  <a:pt x="407" y="153"/>
                </a:lnTo>
                <a:lnTo>
                  <a:pt x="407" y="151"/>
                </a:lnTo>
                <a:lnTo>
                  <a:pt x="409" y="151"/>
                </a:lnTo>
                <a:lnTo>
                  <a:pt x="409" y="150"/>
                </a:lnTo>
                <a:lnTo>
                  <a:pt x="409" y="148"/>
                </a:lnTo>
                <a:lnTo>
                  <a:pt x="411" y="148"/>
                </a:lnTo>
                <a:lnTo>
                  <a:pt x="413" y="148"/>
                </a:lnTo>
                <a:lnTo>
                  <a:pt x="413" y="146"/>
                </a:lnTo>
                <a:lnTo>
                  <a:pt x="414" y="146"/>
                </a:lnTo>
                <a:lnTo>
                  <a:pt x="414" y="145"/>
                </a:lnTo>
                <a:lnTo>
                  <a:pt x="416" y="145"/>
                </a:lnTo>
                <a:lnTo>
                  <a:pt x="418" y="143"/>
                </a:lnTo>
                <a:lnTo>
                  <a:pt x="418" y="141"/>
                </a:lnTo>
                <a:lnTo>
                  <a:pt x="419" y="141"/>
                </a:lnTo>
                <a:lnTo>
                  <a:pt x="421" y="141"/>
                </a:lnTo>
                <a:lnTo>
                  <a:pt x="423" y="141"/>
                </a:lnTo>
                <a:lnTo>
                  <a:pt x="423" y="143"/>
                </a:lnTo>
                <a:lnTo>
                  <a:pt x="425" y="143"/>
                </a:lnTo>
                <a:lnTo>
                  <a:pt x="426" y="143"/>
                </a:lnTo>
                <a:lnTo>
                  <a:pt x="428" y="143"/>
                </a:lnTo>
                <a:lnTo>
                  <a:pt x="428" y="145"/>
                </a:lnTo>
                <a:lnTo>
                  <a:pt x="430" y="145"/>
                </a:lnTo>
                <a:lnTo>
                  <a:pt x="431" y="145"/>
                </a:lnTo>
                <a:lnTo>
                  <a:pt x="433" y="145"/>
                </a:lnTo>
                <a:lnTo>
                  <a:pt x="433" y="146"/>
                </a:lnTo>
                <a:lnTo>
                  <a:pt x="435" y="146"/>
                </a:lnTo>
                <a:lnTo>
                  <a:pt x="435" y="148"/>
                </a:lnTo>
                <a:lnTo>
                  <a:pt x="437" y="148"/>
                </a:lnTo>
                <a:lnTo>
                  <a:pt x="437" y="150"/>
                </a:lnTo>
                <a:lnTo>
                  <a:pt x="437" y="151"/>
                </a:lnTo>
                <a:lnTo>
                  <a:pt x="438" y="151"/>
                </a:lnTo>
                <a:lnTo>
                  <a:pt x="438" y="150"/>
                </a:lnTo>
                <a:lnTo>
                  <a:pt x="440" y="150"/>
                </a:lnTo>
                <a:lnTo>
                  <a:pt x="440" y="148"/>
                </a:lnTo>
                <a:lnTo>
                  <a:pt x="442" y="148"/>
                </a:lnTo>
                <a:lnTo>
                  <a:pt x="444" y="148"/>
                </a:lnTo>
                <a:lnTo>
                  <a:pt x="444" y="146"/>
                </a:lnTo>
                <a:lnTo>
                  <a:pt x="444" y="145"/>
                </a:lnTo>
                <a:lnTo>
                  <a:pt x="444" y="143"/>
                </a:lnTo>
                <a:lnTo>
                  <a:pt x="445" y="143"/>
                </a:lnTo>
                <a:lnTo>
                  <a:pt x="447" y="143"/>
                </a:lnTo>
                <a:lnTo>
                  <a:pt x="449" y="143"/>
                </a:lnTo>
                <a:lnTo>
                  <a:pt x="449" y="145"/>
                </a:lnTo>
                <a:lnTo>
                  <a:pt x="447" y="145"/>
                </a:lnTo>
                <a:lnTo>
                  <a:pt x="447" y="146"/>
                </a:lnTo>
                <a:lnTo>
                  <a:pt x="447" y="148"/>
                </a:lnTo>
                <a:lnTo>
                  <a:pt x="447" y="150"/>
                </a:lnTo>
                <a:lnTo>
                  <a:pt x="449" y="150"/>
                </a:lnTo>
                <a:lnTo>
                  <a:pt x="450" y="150"/>
                </a:lnTo>
                <a:lnTo>
                  <a:pt x="450" y="151"/>
                </a:lnTo>
                <a:lnTo>
                  <a:pt x="449" y="151"/>
                </a:lnTo>
                <a:lnTo>
                  <a:pt x="449" y="153"/>
                </a:lnTo>
                <a:lnTo>
                  <a:pt x="449" y="155"/>
                </a:lnTo>
                <a:lnTo>
                  <a:pt x="449" y="157"/>
                </a:lnTo>
                <a:lnTo>
                  <a:pt x="449" y="158"/>
                </a:lnTo>
                <a:lnTo>
                  <a:pt x="447" y="158"/>
                </a:lnTo>
                <a:lnTo>
                  <a:pt x="445" y="158"/>
                </a:lnTo>
                <a:lnTo>
                  <a:pt x="444" y="158"/>
                </a:lnTo>
                <a:lnTo>
                  <a:pt x="442" y="158"/>
                </a:lnTo>
                <a:lnTo>
                  <a:pt x="442" y="160"/>
                </a:lnTo>
                <a:lnTo>
                  <a:pt x="440" y="160"/>
                </a:lnTo>
                <a:lnTo>
                  <a:pt x="440" y="162"/>
                </a:lnTo>
                <a:lnTo>
                  <a:pt x="438" y="162"/>
                </a:lnTo>
                <a:lnTo>
                  <a:pt x="438" y="164"/>
                </a:lnTo>
                <a:lnTo>
                  <a:pt x="437" y="164"/>
                </a:lnTo>
                <a:lnTo>
                  <a:pt x="435" y="164"/>
                </a:lnTo>
                <a:lnTo>
                  <a:pt x="435" y="165"/>
                </a:lnTo>
                <a:lnTo>
                  <a:pt x="433" y="165"/>
                </a:lnTo>
                <a:lnTo>
                  <a:pt x="433" y="167"/>
                </a:lnTo>
                <a:lnTo>
                  <a:pt x="431" y="167"/>
                </a:lnTo>
                <a:lnTo>
                  <a:pt x="431" y="169"/>
                </a:lnTo>
                <a:lnTo>
                  <a:pt x="431" y="170"/>
                </a:lnTo>
                <a:lnTo>
                  <a:pt x="430" y="170"/>
                </a:lnTo>
                <a:lnTo>
                  <a:pt x="430" y="172"/>
                </a:lnTo>
                <a:lnTo>
                  <a:pt x="428" y="172"/>
                </a:lnTo>
                <a:lnTo>
                  <a:pt x="428" y="174"/>
                </a:lnTo>
                <a:lnTo>
                  <a:pt x="426" y="176"/>
                </a:lnTo>
                <a:lnTo>
                  <a:pt x="426" y="177"/>
                </a:lnTo>
                <a:lnTo>
                  <a:pt x="425" y="177"/>
                </a:lnTo>
                <a:lnTo>
                  <a:pt x="426" y="177"/>
                </a:lnTo>
                <a:lnTo>
                  <a:pt x="426" y="179"/>
                </a:lnTo>
                <a:lnTo>
                  <a:pt x="428" y="179"/>
                </a:lnTo>
                <a:lnTo>
                  <a:pt x="430" y="179"/>
                </a:lnTo>
                <a:lnTo>
                  <a:pt x="430" y="181"/>
                </a:lnTo>
                <a:lnTo>
                  <a:pt x="431" y="181"/>
                </a:lnTo>
                <a:lnTo>
                  <a:pt x="431" y="182"/>
                </a:lnTo>
                <a:lnTo>
                  <a:pt x="433" y="182"/>
                </a:lnTo>
                <a:lnTo>
                  <a:pt x="435" y="182"/>
                </a:lnTo>
                <a:lnTo>
                  <a:pt x="435" y="181"/>
                </a:lnTo>
                <a:lnTo>
                  <a:pt x="437" y="181"/>
                </a:lnTo>
                <a:lnTo>
                  <a:pt x="437" y="179"/>
                </a:lnTo>
                <a:lnTo>
                  <a:pt x="438" y="179"/>
                </a:lnTo>
                <a:lnTo>
                  <a:pt x="438" y="177"/>
                </a:lnTo>
                <a:lnTo>
                  <a:pt x="440" y="177"/>
                </a:lnTo>
                <a:lnTo>
                  <a:pt x="440" y="176"/>
                </a:lnTo>
                <a:lnTo>
                  <a:pt x="442" y="176"/>
                </a:lnTo>
                <a:lnTo>
                  <a:pt x="442" y="174"/>
                </a:lnTo>
                <a:lnTo>
                  <a:pt x="444" y="174"/>
                </a:lnTo>
                <a:lnTo>
                  <a:pt x="444" y="176"/>
                </a:lnTo>
                <a:lnTo>
                  <a:pt x="445" y="174"/>
                </a:lnTo>
                <a:lnTo>
                  <a:pt x="447" y="174"/>
                </a:lnTo>
                <a:lnTo>
                  <a:pt x="447" y="172"/>
                </a:lnTo>
                <a:lnTo>
                  <a:pt x="449" y="172"/>
                </a:lnTo>
                <a:lnTo>
                  <a:pt x="449" y="174"/>
                </a:lnTo>
                <a:lnTo>
                  <a:pt x="450" y="174"/>
                </a:lnTo>
                <a:lnTo>
                  <a:pt x="450" y="172"/>
                </a:lnTo>
                <a:lnTo>
                  <a:pt x="452" y="172"/>
                </a:lnTo>
                <a:lnTo>
                  <a:pt x="452" y="170"/>
                </a:lnTo>
                <a:lnTo>
                  <a:pt x="452" y="172"/>
                </a:lnTo>
                <a:lnTo>
                  <a:pt x="454" y="172"/>
                </a:lnTo>
                <a:lnTo>
                  <a:pt x="456" y="172"/>
                </a:lnTo>
                <a:lnTo>
                  <a:pt x="456" y="170"/>
                </a:lnTo>
                <a:lnTo>
                  <a:pt x="456" y="172"/>
                </a:lnTo>
                <a:lnTo>
                  <a:pt x="457" y="172"/>
                </a:lnTo>
                <a:lnTo>
                  <a:pt x="459" y="172"/>
                </a:lnTo>
                <a:lnTo>
                  <a:pt x="457" y="170"/>
                </a:lnTo>
                <a:lnTo>
                  <a:pt x="459" y="170"/>
                </a:lnTo>
                <a:lnTo>
                  <a:pt x="459" y="169"/>
                </a:lnTo>
                <a:lnTo>
                  <a:pt x="459" y="170"/>
                </a:lnTo>
                <a:lnTo>
                  <a:pt x="461" y="170"/>
                </a:lnTo>
                <a:lnTo>
                  <a:pt x="461" y="169"/>
                </a:lnTo>
                <a:lnTo>
                  <a:pt x="462" y="169"/>
                </a:lnTo>
                <a:lnTo>
                  <a:pt x="462" y="170"/>
                </a:lnTo>
                <a:lnTo>
                  <a:pt x="464" y="170"/>
                </a:lnTo>
                <a:lnTo>
                  <a:pt x="466" y="170"/>
                </a:lnTo>
                <a:lnTo>
                  <a:pt x="466" y="169"/>
                </a:lnTo>
                <a:lnTo>
                  <a:pt x="466" y="170"/>
                </a:lnTo>
                <a:lnTo>
                  <a:pt x="468" y="170"/>
                </a:lnTo>
                <a:lnTo>
                  <a:pt x="468" y="172"/>
                </a:lnTo>
                <a:lnTo>
                  <a:pt x="468" y="174"/>
                </a:lnTo>
                <a:lnTo>
                  <a:pt x="466" y="174"/>
                </a:lnTo>
                <a:lnTo>
                  <a:pt x="466" y="176"/>
                </a:lnTo>
                <a:lnTo>
                  <a:pt x="466" y="177"/>
                </a:lnTo>
                <a:lnTo>
                  <a:pt x="466" y="179"/>
                </a:lnTo>
                <a:lnTo>
                  <a:pt x="464" y="179"/>
                </a:lnTo>
                <a:lnTo>
                  <a:pt x="464" y="181"/>
                </a:lnTo>
                <a:lnTo>
                  <a:pt x="462" y="181"/>
                </a:lnTo>
                <a:lnTo>
                  <a:pt x="462" y="182"/>
                </a:lnTo>
                <a:lnTo>
                  <a:pt x="461" y="182"/>
                </a:lnTo>
                <a:lnTo>
                  <a:pt x="461" y="184"/>
                </a:lnTo>
                <a:lnTo>
                  <a:pt x="461" y="186"/>
                </a:lnTo>
                <a:lnTo>
                  <a:pt x="459" y="186"/>
                </a:lnTo>
                <a:lnTo>
                  <a:pt x="459" y="188"/>
                </a:lnTo>
                <a:lnTo>
                  <a:pt x="457" y="186"/>
                </a:lnTo>
                <a:lnTo>
                  <a:pt x="456" y="186"/>
                </a:lnTo>
                <a:lnTo>
                  <a:pt x="454" y="186"/>
                </a:lnTo>
                <a:lnTo>
                  <a:pt x="454" y="188"/>
                </a:lnTo>
                <a:lnTo>
                  <a:pt x="452" y="188"/>
                </a:lnTo>
                <a:lnTo>
                  <a:pt x="450" y="188"/>
                </a:lnTo>
                <a:lnTo>
                  <a:pt x="449" y="188"/>
                </a:lnTo>
                <a:lnTo>
                  <a:pt x="449" y="189"/>
                </a:lnTo>
                <a:lnTo>
                  <a:pt x="449" y="191"/>
                </a:lnTo>
                <a:lnTo>
                  <a:pt x="447" y="193"/>
                </a:lnTo>
                <a:lnTo>
                  <a:pt x="447" y="195"/>
                </a:lnTo>
                <a:lnTo>
                  <a:pt x="445" y="195"/>
                </a:lnTo>
                <a:lnTo>
                  <a:pt x="445" y="196"/>
                </a:lnTo>
                <a:lnTo>
                  <a:pt x="444" y="196"/>
                </a:lnTo>
                <a:lnTo>
                  <a:pt x="442" y="196"/>
                </a:lnTo>
                <a:lnTo>
                  <a:pt x="442" y="198"/>
                </a:lnTo>
                <a:lnTo>
                  <a:pt x="442" y="200"/>
                </a:lnTo>
                <a:lnTo>
                  <a:pt x="442" y="201"/>
                </a:lnTo>
                <a:lnTo>
                  <a:pt x="444" y="201"/>
                </a:lnTo>
                <a:lnTo>
                  <a:pt x="442" y="201"/>
                </a:lnTo>
                <a:lnTo>
                  <a:pt x="442" y="203"/>
                </a:lnTo>
                <a:lnTo>
                  <a:pt x="440" y="203"/>
                </a:lnTo>
                <a:lnTo>
                  <a:pt x="440" y="201"/>
                </a:lnTo>
                <a:lnTo>
                  <a:pt x="438" y="201"/>
                </a:lnTo>
                <a:lnTo>
                  <a:pt x="437" y="201"/>
                </a:lnTo>
                <a:lnTo>
                  <a:pt x="435" y="201"/>
                </a:lnTo>
                <a:lnTo>
                  <a:pt x="435" y="200"/>
                </a:lnTo>
                <a:lnTo>
                  <a:pt x="433" y="200"/>
                </a:lnTo>
                <a:lnTo>
                  <a:pt x="433" y="201"/>
                </a:lnTo>
                <a:lnTo>
                  <a:pt x="431" y="203"/>
                </a:lnTo>
                <a:lnTo>
                  <a:pt x="431" y="205"/>
                </a:lnTo>
                <a:lnTo>
                  <a:pt x="431" y="207"/>
                </a:lnTo>
                <a:lnTo>
                  <a:pt x="433" y="205"/>
                </a:lnTo>
                <a:lnTo>
                  <a:pt x="433" y="203"/>
                </a:lnTo>
                <a:lnTo>
                  <a:pt x="433" y="205"/>
                </a:lnTo>
                <a:lnTo>
                  <a:pt x="435" y="205"/>
                </a:lnTo>
                <a:lnTo>
                  <a:pt x="433" y="205"/>
                </a:lnTo>
                <a:lnTo>
                  <a:pt x="433" y="207"/>
                </a:lnTo>
                <a:lnTo>
                  <a:pt x="433" y="208"/>
                </a:lnTo>
                <a:lnTo>
                  <a:pt x="433" y="210"/>
                </a:lnTo>
                <a:lnTo>
                  <a:pt x="431" y="210"/>
                </a:lnTo>
                <a:lnTo>
                  <a:pt x="431" y="212"/>
                </a:lnTo>
                <a:lnTo>
                  <a:pt x="431" y="213"/>
                </a:lnTo>
                <a:lnTo>
                  <a:pt x="431" y="215"/>
                </a:lnTo>
                <a:lnTo>
                  <a:pt x="430" y="215"/>
                </a:lnTo>
                <a:lnTo>
                  <a:pt x="430" y="217"/>
                </a:lnTo>
                <a:lnTo>
                  <a:pt x="430" y="219"/>
                </a:lnTo>
                <a:lnTo>
                  <a:pt x="428" y="219"/>
                </a:lnTo>
                <a:lnTo>
                  <a:pt x="428" y="220"/>
                </a:lnTo>
                <a:lnTo>
                  <a:pt x="426" y="220"/>
                </a:lnTo>
                <a:lnTo>
                  <a:pt x="426" y="222"/>
                </a:lnTo>
                <a:lnTo>
                  <a:pt x="425" y="222"/>
                </a:lnTo>
                <a:lnTo>
                  <a:pt x="425" y="224"/>
                </a:lnTo>
                <a:lnTo>
                  <a:pt x="425" y="225"/>
                </a:lnTo>
                <a:lnTo>
                  <a:pt x="423" y="225"/>
                </a:lnTo>
                <a:lnTo>
                  <a:pt x="423" y="227"/>
                </a:lnTo>
                <a:lnTo>
                  <a:pt x="423" y="229"/>
                </a:lnTo>
                <a:lnTo>
                  <a:pt x="421" y="229"/>
                </a:lnTo>
                <a:lnTo>
                  <a:pt x="421" y="231"/>
                </a:lnTo>
                <a:lnTo>
                  <a:pt x="421" y="232"/>
                </a:lnTo>
                <a:lnTo>
                  <a:pt x="419" y="232"/>
                </a:lnTo>
                <a:lnTo>
                  <a:pt x="419" y="234"/>
                </a:lnTo>
                <a:lnTo>
                  <a:pt x="419" y="236"/>
                </a:lnTo>
                <a:lnTo>
                  <a:pt x="419" y="238"/>
                </a:lnTo>
                <a:lnTo>
                  <a:pt x="418" y="238"/>
                </a:lnTo>
                <a:lnTo>
                  <a:pt x="418" y="239"/>
                </a:lnTo>
                <a:lnTo>
                  <a:pt x="418" y="241"/>
                </a:lnTo>
                <a:lnTo>
                  <a:pt x="418" y="243"/>
                </a:lnTo>
                <a:lnTo>
                  <a:pt x="416" y="243"/>
                </a:lnTo>
                <a:lnTo>
                  <a:pt x="416" y="244"/>
                </a:lnTo>
                <a:lnTo>
                  <a:pt x="414" y="244"/>
                </a:lnTo>
                <a:lnTo>
                  <a:pt x="413" y="244"/>
                </a:lnTo>
                <a:lnTo>
                  <a:pt x="411" y="244"/>
                </a:lnTo>
                <a:lnTo>
                  <a:pt x="409" y="244"/>
                </a:lnTo>
                <a:lnTo>
                  <a:pt x="407" y="244"/>
                </a:lnTo>
                <a:lnTo>
                  <a:pt x="406" y="244"/>
                </a:lnTo>
                <a:lnTo>
                  <a:pt x="406" y="246"/>
                </a:lnTo>
                <a:lnTo>
                  <a:pt x="406" y="248"/>
                </a:lnTo>
                <a:lnTo>
                  <a:pt x="404" y="248"/>
                </a:lnTo>
                <a:lnTo>
                  <a:pt x="404" y="250"/>
                </a:lnTo>
                <a:lnTo>
                  <a:pt x="402" y="250"/>
                </a:lnTo>
                <a:lnTo>
                  <a:pt x="402" y="251"/>
                </a:lnTo>
                <a:lnTo>
                  <a:pt x="402" y="253"/>
                </a:lnTo>
                <a:lnTo>
                  <a:pt x="402" y="255"/>
                </a:lnTo>
                <a:lnTo>
                  <a:pt x="401" y="255"/>
                </a:lnTo>
                <a:lnTo>
                  <a:pt x="402" y="256"/>
                </a:lnTo>
                <a:lnTo>
                  <a:pt x="401" y="256"/>
                </a:lnTo>
                <a:lnTo>
                  <a:pt x="401" y="258"/>
                </a:lnTo>
                <a:lnTo>
                  <a:pt x="401" y="260"/>
                </a:lnTo>
                <a:lnTo>
                  <a:pt x="402" y="260"/>
                </a:lnTo>
                <a:lnTo>
                  <a:pt x="401" y="262"/>
                </a:lnTo>
                <a:lnTo>
                  <a:pt x="401" y="263"/>
                </a:lnTo>
                <a:lnTo>
                  <a:pt x="399" y="263"/>
                </a:lnTo>
                <a:lnTo>
                  <a:pt x="397" y="263"/>
                </a:lnTo>
                <a:lnTo>
                  <a:pt x="395" y="263"/>
                </a:lnTo>
                <a:lnTo>
                  <a:pt x="395" y="265"/>
                </a:lnTo>
                <a:lnTo>
                  <a:pt x="394" y="265"/>
                </a:lnTo>
                <a:lnTo>
                  <a:pt x="394" y="267"/>
                </a:lnTo>
                <a:lnTo>
                  <a:pt x="392" y="267"/>
                </a:lnTo>
                <a:lnTo>
                  <a:pt x="392" y="269"/>
                </a:lnTo>
                <a:lnTo>
                  <a:pt x="392" y="270"/>
                </a:lnTo>
                <a:lnTo>
                  <a:pt x="390" y="270"/>
                </a:lnTo>
                <a:lnTo>
                  <a:pt x="390" y="272"/>
                </a:lnTo>
                <a:lnTo>
                  <a:pt x="388" y="272"/>
                </a:lnTo>
                <a:lnTo>
                  <a:pt x="387" y="272"/>
                </a:lnTo>
                <a:lnTo>
                  <a:pt x="385" y="272"/>
                </a:lnTo>
                <a:lnTo>
                  <a:pt x="385" y="274"/>
                </a:lnTo>
                <a:lnTo>
                  <a:pt x="385" y="275"/>
                </a:lnTo>
                <a:lnTo>
                  <a:pt x="385" y="277"/>
                </a:lnTo>
                <a:lnTo>
                  <a:pt x="385" y="279"/>
                </a:lnTo>
                <a:lnTo>
                  <a:pt x="383" y="279"/>
                </a:lnTo>
                <a:lnTo>
                  <a:pt x="383" y="281"/>
                </a:lnTo>
                <a:lnTo>
                  <a:pt x="385" y="281"/>
                </a:lnTo>
                <a:lnTo>
                  <a:pt x="385" y="282"/>
                </a:lnTo>
                <a:lnTo>
                  <a:pt x="383" y="282"/>
                </a:lnTo>
                <a:lnTo>
                  <a:pt x="383" y="284"/>
                </a:lnTo>
                <a:lnTo>
                  <a:pt x="382" y="284"/>
                </a:lnTo>
                <a:lnTo>
                  <a:pt x="382" y="286"/>
                </a:lnTo>
                <a:lnTo>
                  <a:pt x="382" y="287"/>
                </a:lnTo>
                <a:lnTo>
                  <a:pt x="383" y="287"/>
                </a:lnTo>
                <a:lnTo>
                  <a:pt x="382" y="287"/>
                </a:lnTo>
                <a:lnTo>
                  <a:pt x="382" y="289"/>
                </a:lnTo>
                <a:lnTo>
                  <a:pt x="382" y="291"/>
                </a:lnTo>
                <a:lnTo>
                  <a:pt x="382" y="293"/>
                </a:lnTo>
                <a:lnTo>
                  <a:pt x="380" y="293"/>
                </a:lnTo>
                <a:lnTo>
                  <a:pt x="380" y="294"/>
                </a:lnTo>
                <a:lnTo>
                  <a:pt x="380" y="296"/>
                </a:lnTo>
                <a:lnTo>
                  <a:pt x="378" y="296"/>
                </a:lnTo>
                <a:lnTo>
                  <a:pt x="376" y="296"/>
                </a:lnTo>
                <a:lnTo>
                  <a:pt x="375" y="296"/>
                </a:lnTo>
                <a:lnTo>
                  <a:pt x="373" y="296"/>
                </a:lnTo>
                <a:lnTo>
                  <a:pt x="373" y="294"/>
                </a:lnTo>
                <a:lnTo>
                  <a:pt x="371" y="294"/>
                </a:lnTo>
                <a:lnTo>
                  <a:pt x="370" y="294"/>
                </a:lnTo>
                <a:lnTo>
                  <a:pt x="368" y="294"/>
                </a:lnTo>
                <a:lnTo>
                  <a:pt x="368" y="296"/>
                </a:lnTo>
                <a:lnTo>
                  <a:pt x="368" y="298"/>
                </a:lnTo>
                <a:lnTo>
                  <a:pt x="368" y="300"/>
                </a:lnTo>
                <a:lnTo>
                  <a:pt x="368" y="301"/>
                </a:lnTo>
                <a:lnTo>
                  <a:pt x="368" y="303"/>
                </a:lnTo>
                <a:lnTo>
                  <a:pt x="366" y="303"/>
                </a:lnTo>
                <a:lnTo>
                  <a:pt x="368" y="303"/>
                </a:lnTo>
                <a:lnTo>
                  <a:pt x="368" y="305"/>
                </a:lnTo>
                <a:lnTo>
                  <a:pt x="366" y="305"/>
                </a:lnTo>
                <a:lnTo>
                  <a:pt x="366" y="306"/>
                </a:lnTo>
                <a:lnTo>
                  <a:pt x="364" y="306"/>
                </a:lnTo>
                <a:lnTo>
                  <a:pt x="364" y="308"/>
                </a:lnTo>
                <a:lnTo>
                  <a:pt x="363" y="308"/>
                </a:lnTo>
                <a:lnTo>
                  <a:pt x="363" y="310"/>
                </a:lnTo>
                <a:lnTo>
                  <a:pt x="363" y="312"/>
                </a:lnTo>
                <a:lnTo>
                  <a:pt x="363" y="313"/>
                </a:lnTo>
                <a:lnTo>
                  <a:pt x="361" y="313"/>
                </a:lnTo>
                <a:lnTo>
                  <a:pt x="361" y="315"/>
                </a:lnTo>
                <a:lnTo>
                  <a:pt x="363" y="315"/>
                </a:lnTo>
                <a:lnTo>
                  <a:pt x="363" y="317"/>
                </a:lnTo>
                <a:lnTo>
                  <a:pt x="361" y="317"/>
                </a:lnTo>
                <a:lnTo>
                  <a:pt x="359" y="317"/>
                </a:lnTo>
                <a:lnTo>
                  <a:pt x="359" y="318"/>
                </a:lnTo>
                <a:lnTo>
                  <a:pt x="357" y="318"/>
                </a:lnTo>
                <a:lnTo>
                  <a:pt x="356" y="318"/>
                </a:lnTo>
                <a:lnTo>
                  <a:pt x="356" y="320"/>
                </a:lnTo>
                <a:lnTo>
                  <a:pt x="354" y="320"/>
                </a:lnTo>
                <a:lnTo>
                  <a:pt x="354" y="322"/>
                </a:lnTo>
                <a:lnTo>
                  <a:pt x="352" y="322"/>
                </a:lnTo>
                <a:lnTo>
                  <a:pt x="351" y="322"/>
                </a:lnTo>
                <a:lnTo>
                  <a:pt x="349" y="322"/>
                </a:lnTo>
                <a:lnTo>
                  <a:pt x="347" y="322"/>
                </a:lnTo>
                <a:lnTo>
                  <a:pt x="347" y="324"/>
                </a:lnTo>
                <a:lnTo>
                  <a:pt x="345" y="324"/>
                </a:lnTo>
                <a:lnTo>
                  <a:pt x="345" y="325"/>
                </a:lnTo>
                <a:lnTo>
                  <a:pt x="344" y="325"/>
                </a:lnTo>
                <a:lnTo>
                  <a:pt x="342" y="325"/>
                </a:lnTo>
                <a:lnTo>
                  <a:pt x="342" y="327"/>
                </a:lnTo>
                <a:lnTo>
                  <a:pt x="342" y="325"/>
                </a:lnTo>
                <a:lnTo>
                  <a:pt x="342" y="324"/>
                </a:lnTo>
                <a:lnTo>
                  <a:pt x="340" y="324"/>
                </a:lnTo>
                <a:lnTo>
                  <a:pt x="340" y="322"/>
                </a:lnTo>
                <a:lnTo>
                  <a:pt x="339" y="322"/>
                </a:lnTo>
                <a:lnTo>
                  <a:pt x="337" y="322"/>
                </a:lnTo>
                <a:lnTo>
                  <a:pt x="337" y="320"/>
                </a:lnTo>
                <a:lnTo>
                  <a:pt x="337" y="322"/>
                </a:lnTo>
                <a:lnTo>
                  <a:pt x="335" y="322"/>
                </a:lnTo>
                <a:lnTo>
                  <a:pt x="333" y="322"/>
                </a:lnTo>
                <a:lnTo>
                  <a:pt x="333" y="324"/>
                </a:lnTo>
                <a:lnTo>
                  <a:pt x="332" y="324"/>
                </a:lnTo>
                <a:lnTo>
                  <a:pt x="332" y="325"/>
                </a:lnTo>
                <a:lnTo>
                  <a:pt x="330" y="325"/>
                </a:lnTo>
                <a:lnTo>
                  <a:pt x="328" y="325"/>
                </a:lnTo>
                <a:lnTo>
                  <a:pt x="328" y="327"/>
                </a:lnTo>
                <a:lnTo>
                  <a:pt x="327" y="327"/>
                </a:lnTo>
                <a:lnTo>
                  <a:pt x="325" y="327"/>
                </a:lnTo>
                <a:lnTo>
                  <a:pt x="323" y="327"/>
                </a:lnTo>
                <a:lnTo>
                  <a:pt x="321" y="327"/>
                </a:lnTo>
                <a:lnTo>
                  <a:pt x="321" y="325"/>
                </a:lnTo>
                <a:lnTo>
                  <a:pt x="320" y="327"/>
                </a:lnTo>
                <a:lnTo>
                  <a:pt x="318" y="327"/>
                </a:lnTo>
                <a:lnTo>
                  <a:pt x="320" y="327"/>
                </a:lnTo>
                <a:lnTo>
                  <a:pt x="320" y="329"/>
                </a:lnTo>
                <a:lnTo>
                  <a:pt x="318" y="329"/>
                </a:lnTo>
                <a:lnTo>
                  <a:pt x="318" y="331"/>
                </a:lnTo>
                <a:lnTo>
                  <a:pt x="320" y="331"/>
                </a:lnTo>
                <a:lnTo>
                  <a:pt x="320" y="332"/>
                </a:lnTo>
                <a:lnTo>
                  <a:pt x="321" y="332"/>
                </a:lnTo>
                <a:lnTo>
                  <a:pt x="321" y="334"/>
                </a:lnTo>
                <a:lnTo>
                  <a:pt x="320" y="334"/>
                </a:lnTo>
                <a:lnTo>
                  <a:pt x="320" y="336"/>
                </a:lnTo>
                <a:lnTo>
                  <a:pt x="320" y="337"/>
                </a:lnTo>
                <a:lnTo>
                  <a:pt x="318" y="337"/>
                </a:lnTo>
                <a:lnTo>
                  <a:pt x="316" y="337"/>
                </a:lnTo>
                <a:lnTo>
                  <a:pt x="316" y="339"/>
                </a:lnTo>
                <a:lnTo>
                  <a:pt x="316" y="341"/>
                </a:lnTo>
                <a:lnTo>
                  <a:pt x="316" y="343"/>
                </a:lnTo>
                <a:lnTo>
                  <a:pt x="316" y="344"/>
                </a:lnTo>
                <a:lnTo>
                  <a:pt x="316" y="346"/>
                </a:lnTo>
                <a:lnTo>
                  <a:pt x="316" y="348"/>
                </a:lnTo>
                <a:lnTo>
                  <a:pt x="316" y="349"/>
                </a:lnTo>
                <a:lnTo>
                  <a:pt x="318" y="349"/>
                </a:lnTo>
                <a:lnTo>
                  <a:pt x="318" y="351"/>
                </a:lnTo>
                <a:lnTo>
                  <a:pt x="316" y="351"/>
                </a:lnTo>
                <a:lnTo>
                  <a:pt x="316" y="353"/>
                </a:lnTo>
                <a:lnTo>
                  <a:pt x="316" y="355"/>
                </a:lnTo>
                <a:lnTo>
                  <a:pt x="316" y="356"/>
                </a:lnTo>
                <a:lnTo>
                  <a:pt x="316" y="358"/>
                </a:lnTo>
                <a:lnTo>
                  <a:pt x="316" y="360"/>
                </a:lnTo>
                <a:lnTo>
                  <a:pt x="316" y="361"/>
                </a:lnTo>
                <a:lnTo>
                  <a:pt x="318" y="361"/>
                </a:lnTo>
                <a:lnTo>
                  <a:pt x="316" y="361"/>
                </a:lnTo>
                <a:lnTo>
                  <a:pt x="318" y="361"/>
                </a:lnTo>
                <a:lnTo>
                  <a:pt x="318" y="363"/>
                </a:lnTo>
                <a:lnTo>
                  <a:pt x="318" y="365"/>
                </a:lnTo>
                <a:lnTo>
                  <a:pt x="316" y="365"/>
                </a:lnTo>
                <a:lnTo>
                  <a:pt x="314" y="365"/>
                </a:lnTo>
                <a:lnTo>
                  <a:pt x="314" y="367"/>
                </a:lnTo>
                <a:lnTo>
                  <a:pt x="314" y="368"/>
                </a:lnTo>
                <a:lnTo>
                  <a:pt x="314" y="370"/>
                </a:lnTo>
                <a:lnTo>
                  <a:pt x="313" y="370"/>
                </a:lnTo>
                <a:lnTo>
                  <a:pt x="313" y="368"/>
                </a:lnTo>
                <a:lnTo>
                  <a:pt x="313" y="370"/>
                </a:lnTo>
                <a:lnTo>
                  <a:pt x="311" y="370"/>
                </a:lnTo>
                <a:lnTo>
                  <a:pt x="311" y="372"/>
                </a:lnTo>
                <a:lnTo>
                  <a:pt x="309" y="372"/>
                </a:lnTo>
                <a:lnTo>
                  <a:pt x="308" y="372"/>
                </a:lnTo>
                <a:lnTo>
                  <a:pt x="306" y="372"/>
                </a:lnTo>
                <a:lnTo>
                  <a:pt x="306" y="374"/>
                </a:lnTo>
                <a:lnTo>
                  <a:pt x="304" y="374"/>
                </a:lnTo>
                <a:lnTo>
                  <a:pt x="302" y="374"/>
                </a:lnTo>
                <a:lnTo>
                  <a:pt x="301" y="374"/>
                </a:lnTo>
                <a:lnTo>
                  <a:pt x="299" y="374"/>
                </a:lnTo>
                <a:lnTo>
                  <a:pt x="299" y="372"/>
                </a:lnTo>
                <a:lnTo>
                  <a:pt x="297" y="372"/>
                </a:lnTo>
                <a:lnTo>
                  <a:pt x="296" y="372"/>
                </a:lnTo>
                <a:lnTo>
                  <a:pt x="296" y="370"/>
                </a:lnTo>
                <a:lnTo>
                  <a:pt x="296" y="372"/>
                </a:lnTo>
                <a:lnTo>
                  <a:pt x="294" y="374"/>
                </a:lnTo>
                <a:lnTo>
                  <a:pt x="292" y="374"/>
                </a:lnTo>
                <a:lnTo>
                  <a:pt x="292" y="375"/>
                </a:lnTo>
                <a:lnTo>
                  <a:pt x="290" y="375"/>
                </a:lnTo>
                <a:lnTo>
                  <a:pt x="289" y="375"/>
                </a:lnTo>
                <a:lnTo>
                  <a:pt x="287" y="375"/>
                </a:lnTo>
                <a:lnTo>
                  <a:pt x="287" y="377"/>
                </a:lnTo>
                <a:lnTo>
                  <a:pt x="285" y="377"/>
                </a:lnTo>
                <a:lnTo>
                  <a:pt x="285" y="379"/>
                </a:lnTo>
                <a:lnTo>
                  <a:pt x="283" y="379"/>
                </a:lnTo>
                <a:lnTo>
                  <a:pt x="282" y="379"/>
                </a:lnTo>
                <a:lnTo>
                  <a:pt x="280" y="379"/>
                </a:lnTo>
                <a:lnTo>
                  <a:pt x="278" y="379"/>
                </a:lnTo>
                <a:lnTo>
                  <a:pt x="277" y="379"/>
                </a:lnTo>
                <a:lnTo>
                  <a:pt x="275" y="379"/>
                </a:lnTo>
                <a:lnTo>
                  <a:pt x="273" y="379"/>
                </a:lnTo>
                <a:lnTo>
                  <a:pt x="273" y="377"/>
                </a:lnTo>
                <a:lnTo>
                  <a:pt x="271" y="377"/>
                </a:lnTo>
                <a:lnTo>
                  <a:pt x="271" y="375"/>
                </a:lnTo>
                <a:lnTo>
                  <a:pt x="270" y="375"/>
                </a:lnTo>
                <a:lnTo>
                  <a:pt x="270" y="374"/>
                </a:lnTo>
                <a:lnTo>
                  <a:pt x="270" y="375"/>
                </a:lnTo>
                <a:lnTo>
                  <a:pt x="268" y="375"/>
                </a:lnTo>
                <a:lnTo>
                  <a:pt x="268" y="374"/>
                </a:lnTo>
                <a:lnTo>
                  <a:pt x="268" y="375"/>
                </a:lnTo>
                <a:lnTo>
                  <a:pt x="266" y="375"/>
                </a:lnTo>
                <a:lnTo>
                  <a:pt x="266" y="377"/>
                </a:lnTo>
                <a:lnTo>
                  <a:pt x="265" y="377"/>
                </a:lnTo>
                <a:lnTo>
                  <a:pt x="265" y="379"/>
                </a:lnTo>
                <a:lnTo>
                  <a:pt x="263" y="379"/>
                </a:lnTo>
                <a:lnTo>
                  <a:pt x="263" y="380"/>
                </a:lnTo>
                <a:lnTo>
                  <a:pt x="261" y="380"/>
                </a:lnTo>
                <a:lnTo>
                  <a:pt x="261" y="382"/>
                </a:lnTo>
                <a:lnTo>
                  <a:pt x="259" y="382"/>
                </a:lnTo>
                <a:lnTo>
                  <a:pt x="259" y="384"/>
                </a:lnTo>
                <a:lnTo>
                  <a:pt x="258" y="384"/>
                </a:lnTo>
                <a:lnTo>
                  <a:pt x="256" y="384"/>
                </a:lnTo>
                <a:lnTo>
                  <a:pt x="256" y="386"/>
                </a:lnTo>
                <a:lnTo>
                  <a:pt x="254" y="386"/>
                </a:lnTo>
                <a:lnTo>
                  <a:pt x="252" y="386"/>
                </a:lnTo>
                <a:lnTo>
                  <a:pt x="252" y="387"/>
                </a:lnTo>
                <a:lnTo>
                  <a:pt x="254" y="387"/>
                </a:lnTo>
                <a:lnTo>
                  <a:pt x="252" y="387"/>
                </a:lnTo>
                <a:lnTo>
                  <a:pt x="252" y="389"/>
                </a:lnTo>
                <a:lnTo>
                  <a:pt x="252" y="387"/>
                </a:lnTo>
                <a:lnTo>
                  <a:pt x="252" y="389"/>
                </a:lnTo>
                <a:lnTo>
                  <a:pt x="251" y="389"/>
                </a:lnTo>
                <a:lnTo>
                  <a:pt x="251" y="391"/>
                </a:lnTo>
                <a:lnTo>
                  <a:pt x="251" y="392"/>
                </a:lnTo>
                <a:lnTo>
                  <a:pt x="251" y="394"/>
                </a:lnTo>
                <a:lnTo>
                  <a:pt x="251" y="396"/>
                </a:lnTo>
                <a:lnTo>
                  <a:pt x="251" y="398"/>
                </a:lnTo>
                <a:lnTo>
                  <a:pt x="249" y="396"/>
                </a:lnTo>
                <a:lnTo>
                  <a:pt x="247" y="396"/>
                </a:lnTo>
                <a:lnTo>
                  <a:pt x="247" y="394"/>
                </a:lnTo>
                <a:lnTo>
                  <a:pt x="246" y="394"/>
                </a:lnTo>
                <a:lnTo>
                  <a:pt x="244" y="394"/>
                </a:lnTo>
                <a:lnTo>
                  <a:pt x="244" y="396"/>
                </a:lnTo>
                <a:lnTo>
                  <a:pt x="242" y="396"/>
                </a:lnTo>
                <a:lnTo>
                  <a:pt x="244" y="396"/>
                </a:lnTo>
                <a:lnTo>
                  <a:pt x="242" y="398"/>
                </a:lnTo>
                <a:lnTo>
                  <a:pt x="242" y="399"/>
                </a:lnTo>
                <a:lnTo>
                  <a:pt x="240" y="399"/>
                </a:lnTo>
                <a:lnTo>
                  <a:pt x="240" y="401"/>
                </a:lnTo>
                <a:lnTo>
                  <a:pt x="240" y="403"/>
                </a:lnTo>
                <a:lnTo>
                  <a:pt x="239" y="403"/>
                </a:lnTo>
                <a:lnTo>
                  <a:pt x="237" y="403"/>
                </a:lnTo>
                <a:lnTo>
                  <a:pt x="237" y="405"/>
                </a:lnTo>
                <a:lnTo>
                  <a:pt x="235" y="405"/>
                </a:lnTo>
                <a:lnTo>
                  <a:pt x="234" y="405"/>
                </a:lnTo>
                <a:lnTo>
                  <a:pt x="234" y="406"/>
                </a:lnTo>
                <a:lnTo>
                  <a:pt x="232" y="406"/>
                </a:lnTo>
                <a:lnTo>
                  <a:pt x="230" y="406"/>
                </a:lnTo>
                <a:lnTo>
                  <a:pt x="228" y="406"/>
                </a:lnTo>
                <a:lnTo>
                  <a:pt x="228" y="408"/>
                </a:lnTo>
                <a:lnTo>
                  <a:pt x="227" y="408"/>
                </a:lnTo>
                <a:lnTo>
                  <a:pt x="227" y="410"/>
                </a:lnTo>
                <a:lnTo>
                  <a:pt x="227" y="408"/>
                </a:lnTo>
                <a:lnTo>
                  <a:pt x="225" y="410"/>
                </a:lnTo>
                <a:lnTo>
                  <a:pt x="225" y="408"/>
                </a:lnTo>
                <a:lnTo>
                  <a:pt x="223" y="408"/>
                </a:lnTo>
                <a:lnTo>
                  <a:pt x="222" y="408"/>
                </a:lnTo>
                <a:lnTo>
                  <a:pt x="222" y="410"/>
                </a:lnTo>
                <a:lnTo>
                  <a:pt x="220" y="410"/>
                </a:lnTo>
                <a:lnTo>
                  <a:pt x="218" y="410"/>
                </a:lnTo>
                <a:lnTo>
                  <a:pt x="218" y="408"/>
                </a:lnTo>
                <a:lnTo>
                  <a:pt x="218" y="406"/>
                </a:lnTo>
                <a:lnTo>
                  <a:pt x="216" y="408"/>
                </a:lnTo>
                <a:lnTo>
                  <a:pt x="216" y="406"/>
                </a:lnTo>
                <a:lnTo>
                  <a:pt x="216" y="408"/>
                </a:lnTo>
                <a:lnTo>
                  <a:pt x="215" y="408"/>
                </a:lnTo>
                <a:lnTo>
                  <a:pt x="215" y="410"/>
                </a:lnTo>
                <a:lnTo>
                  <a:pt x="213" y="410"/>
                </a:lnTo>
                <a:lnTo>
                  <a:pt x="211" y="410"/>
                </a:lnTo>
                <a:lnTo>
                  <a:pt x="211" y="411"/>
                </a:lnTo>
                <a:lnTo>
                  <a:pt x="211" y="413"/>
                </a:lnTo>
                <a:lnTo>
                  <a:pt x="211" y="415"/>
                </a:lnTo>
                <a:lnTo>
                  <a:pt x="209" y="415"/>
                </a:lnTo>
                <a:lnTo>
                  <a:pt x="209" y="417"/>
                </a:lnTo>
                <a:lnTo>
                  <a:pt x="208" y="417"/>
                </a:lnTo>
                <a:lnTo>
                  <a:pt x="208" y="418"/>
                </a:lnTo>
                <a:lnTo>
                  <a:pt x="208" y="420"/>
                </a:lnTo>
                <a:lnTo>
                  <a:pt x="208" y="422"/>
                </a:lnTo>
                <a:lnTo>
                  <a:pt x="206" y="422"/>
                </a:lnTo>
                <a:lnTo>
                  <a:pt x="206" y="420"/>
                </a:lnTo>
                <a:lnTo>
                  <a:pt x="204" y="420"/>
                </a:lnTo>
                <a:lnTo>
                  <a:pt x="203" y="420"/>
                </a:lnTo>
                <a:lnTo>
                  <a:pt x="204" y="422"/>
                </a:lnTo>
                <a:lnTo>
                  <a:pt x="203" y="422"/>
                </a:lnTo>
                <a:lnTo>
                  <a:pt x="203" y="423"/>
                </a:lnTo>
                <a:lnTo>
                  <a:pt x="203" y="425"/>
                </a:lnTo>
                <a:lnTo>
                  <a:pt x="204" y="425"/>
                </a:lnTo>
                <a:lnTo>
                  <a:pt x="204" y="427"/>
                </a:lnTo>
                <a:lnTo>
                  <a:pt x="204" y="429"/>
                </a:lnTo>
                <a:lnTo>
                  <a:pt x="203" y="429"/>
                </a:lnTo>
                <a:lnTo>
                  <a:pt x="203" y="430"/>
                </a:lnTo>
                <a:lnTo>
                  <a:pt x="203" y="432"/>
                </a:lnTo>
                <a:lnTo>
                  <a:pt x="201" y="432"/>
                </a:lnTo>
                <a:lnTo>
                  <a:pt x="203" y="432"/>
                </a:lnTo>
                <a:lnTo>
                  <a:pt x="203" y="434"/>
                </a:lnTo>
                <a:lnTo>
                  <a:pt x="201" y="434"/>
                </a:lnTo>
                <a:lnTo>
                  <a:pt x="201" y="436"/>
                </a:lnTo>
                <a:lnTo>
                  <a:pt x="201" y="437"/>
                </a:lnTo>
                <a:lnTo>
                  <a:pt x="201" y="439"/>
                </a:lnTo>
                <a:lnTo>
                  <a:pt x="203" y="439"/>
                </a:lnTo>
                <a:lnTo>
                  <a:pt x="203" y="441"/>
                </a:lnTo>
                <a:lnTo>
                  <a:pt x="201" y="441"/>
                </a:lnTo>
                <a:lnTo>
                  <a:pt x="201" y="442"/>
                </a:lnTo>
                <a:lnTo>
                  <a:pt x="201" y="444"/>
                </a:lnTo>
                <a:lnTo>
                  <a:pt x="199" y="444"/>
                </a:lnTo>
                <a:lnTo>
                  <a:pt x="199" y="446"/>
                </a:lnTo>
                <a:lnTo>
                  <a:pt x="199" y="448"/>
                </a:lnTo>
                <a:lnTo>
                  <a:pt x="199" y="449"/>
                </a:lnTo>
                <a:lnTo>
                  <a:pt x="199" y="451"/>
                </a:lnTo>
                <a:lnTo>
                  <a:pt x="199" y="453"/>
                </a:lnTo>
                <a:lnTo>
                  <a:pt x="201" y="453"/>
                </a:lnTo>
                <a:lnTo>
                  <a:pt x="201" y="454"/>
                </a:lnTo>
                <a:lnTo>
                  <a:pt x="201" y="456"/>
                </a:lnTo>
                <a:lnTo>
                  <a:pt x="208" y="460"/>
                </a:lnTo>
                <a:lnTo>
                  <a:pt x="206" y="465"/>
                </a:lnTo>
                <a:lnTo>
                  <a:pt x="204" y="470"/>
                </a:lnTo>
                <a:lnTo>
                  <a:pt x="203" y="475"/>
                </a:lnTo>
                <a:lnTo>
                  <a:pt x="203" y="477"/>
                </a:lnTo>
                <a:lnTo>
                  <a:pt x="203" y="484"/>
                </a:lnTo>
                <a:lnTo>
                  <a:pt x="203" y="489"/>
                </a:lnTo>
                <a:lnTo>
                  <a:pt x="203" y="496"/>
                </a:lnTo>
                <a:lnTo>
                  <a:pt x="203" y="501"/>
                </a:lnTo>
                <a:lnTo>
                  <a:pt x="201" y="504"/>
                </a:lnTo>
                <a:lnTo>
                  <a:pt x="199" y="508"/>
                </a:lnTo>
                <a:lnTo>
                  <a:pt x="196" y="508"/>
                </a:lnTo>
                <a:lnTo>
                  <a:pt x="191" y="504"/>
                </a:lnTo>
                <a:lnTo>
                  <a:pt x="187" y="503"/>
                </a:lnTo>
                <a:lnTo>
                  <a:pt x="182" y="499"/>
                </a:lnTo>
                <a:lnTo>
                  <a:pt x="178" y="497"/>
                </a:lnTo>
                <a:lnTo>
                  <a:pt x="177" y="492"/>
                </a:lnTo>
                <a:lnTo>
                  <a:pt x="177" y="487"/>
                </a:lnTo>
                <a:lnTo>
                  <a:pt x="175" y="484"/>
                </a:lnTo>
                <a:lnTo>
                  <a:pt x="175" y="482"/>
                </a:lnTo>
                <a:lnTo>
                  <a:pt x="175" y="477"/>
                </a:lnTo>
                <a:lnTo>
                  <a:pt x="173" y="473"/>
                </a:lnTo>
                <a:lnTo>
                  <a:pt x="170" y="468"/>
                </a:lnTo>
                <a:lnTo>
                  <a:pt x="168" y="465"/>
                </a:lnTo>
                <a:lnTo>
                  <a:pt x="165" y="463"/>
                </a:lnTo>
                <a:lnTo>
                  <a:pt x="161" y="460"/>
                </a:lnTo>
                <a:lnTo>
                  <a:pt x="160" y="460"/>
                </a:lnTo>
                <a:lnTo>
                  <a:pt x="156" y="458"/>
                </a:lnTo>
                <a:lnTo>
                  <a:pt x="151" y="456"/>
                </a:lnTo>
                <a:lnTo>
                  <a:pt x="148" y="454"/>
                </a:lnTo>
                <a:lnTo>
                  <a:pt x="144" y="451"/>
                </a:lnTo>
                <a:lnTo>
                  <a:pt x="142" y="446"/>
                </a:lnTo>
                <a:lnTo>
                  <a:pt x="141" y="441"/>
                </a:lnTo>
                <a:lnTo>
                  <a:pt x="139" y="437"/>
                </a:lnTo>
                <a:lnTo>
                  <a:pt x="137" y="434"/>
                </a:lnTo>
                <a:lnTo>
                  <a:pt x="132" y="430"/>
                </a:lnTo>
                <a:lnTo>
                  <a:pt x="129" y="429"/>
                </a:lnTo>
                <a:lnTo>
                  <a:pt x="123" y="427"/>
                </a:lnTo>
                <a:lnTo>
                  <a:pt x="118" y="425"/>
                </a:lnTo>
                <a:lnTo>
                  <a:pt x="115" y="423"/>
                </a:lnTo>
                <a:lnTo>
                  <a:pt x="113" y="423"/>
                </a:lnTo>
                <a:lnTo>
                  <a:pt x="108" y="422"/>
                </a:lnTo>
                <a:lnTo>
                  <a:pt x="104" y="418"/>
                </a:lnTo>
                <a:lnTo>
                  <a:pt x="104" y="415"/>
                </a:lnTo>
                <a:lnTo>
                  <a:pt x="101" y="411"/>
                </a:lnTo>
                <a:lnTo>
                  <a:pt x="99" y="408"/>
                </a:lnTo>
                <a:lnTo>
                  <a:pt x="96" y="405"/>
                </a:lnTo>
                <a:lnTo>
                  <a:pt x="94" y="401"/>
                </a:lnTo>
                <a:lnTo>
                  <a:pt x="92" y="396"/>
                </a:lnTo>
                <a:lnTo>
                  <a:pt x="91" y="391"/>
                </a:lnTo>
                <a:lnTo>
                  <a:pt x="89" y="387"/>
                </a:lnTo>
                <a:lnTo>
                  <a:pt x="87" y="382"/>
                </a:lnTo>
                <a:lnTo>
                  <a:pt x="86" y="379"/>
                </a:lnTo>
                <a:lnTo>
                  <a:pt x="82" y="375"/>
                </a:lnTo>
                <a:lnTo>
                  <a:pt x="79" y="372"/>
                </a:lnTo>
                <a:lnTo>
                  <a:pt x="77" y="367"/>
                </a:lnTo>
                <a:lnTo>
                  <a:pt x="75" y="363"/>
                </a:lnTo>
                <a:lnTo>
                  <a:pt x="74" y="360"/>
                </a:lnTo>
                <a:lnTo>
                  <a:pt x="70" y="355"/>
                </a:lnTo>
                <a:lnTo>
                  <a:pt x="68" y="353"/>
                </a:lnTo>
                <a:lnTo>
                  <a:pt x="65" y="349"/>
                </a:lnTo>
                <a:lnTo>
                  <a:pt x="63" y="344"/>
                </a:lnTo>
                <a:lnTo>
                  <a:pt x="61" y="341"/>
                </a:lnTo>
                <a:lnTo>
                  <a:pt x="60" y="336"/>
                </a:lnTo>
                <a:lnTo>
                  <a:pt x="60" y="331"/>
                </a:lnTo>
                <a:lnTo>
                  <a:pt x="56" y="327"/>
                </a:lnTo>
                <a:lnTo>
                  <a:pt x="51" y="329"/>
                </a:lnTo>
                <a:lnTo>
                  <a:pt x="46" y="329"/>
                </a:lnTo>
                <a:lnTo>
                  <a:pt x="44" y="325"/>
                </a:lnTo>
                <a:lnTo>
                  <a:pt x="41" y="322"/>
                </a:lnTo>
                <a:lnTo>
                  <a:pt x="48" y="317"/>
                </a:lnTo>
                <a:lnTo>
                  <a:pt x="49" y="317"/>
                </a:lnTo>
                <a:lnTo>
                  <a:pt x="49" y="315"/>
                </a:lnTo>
                <a:lnTo>
                  <a:pt x="48" y="315"/>
                </a:lnTo>
                <a:lnTo>
                  <a:pt x="49" y="315"/>
                </a:lnTo>
                <a:lnTo>
                  <a:pt x="49" y="313"/>
                </a:lnTo>
                <a:lnTo>
                  <a:pt x="48" y="313"/>
                </a:lnTo>
                <a:lnTo>
                  <a:pt x="48" y="312"/>
                </a:lnTo>
                <a:lnTo>
                  <a:pt x="48" y="310"/>
                </a:lnTo>
                <a:lnTo>
                  <a:pt x="46" y="310"/>
                </a:lnTo>
                <a:lnTo>
                  <a:pt x="46" y="308"/>
                </a:lnTo>
                <a:lnTo>
                  <a:pt x="46" y="306"/>
                </a:lnTo>
                <a:lnTo>
                  <a:pt x="44" y="306"/>
                </a:lnTo>
                <a:lnTo>
                  <a:pt x="44" y="305"/>
                </a:lnTo>
                <a:lnTo>
                  <a:pt x="44" y="303"/>
                </a:lnTo>
                <a:lnTo>
                  <a:pt x="43" y="303"/>
                </a:lnTo>
                <a:lnTo>
                  <a:pt x="43" y="301"/>
                </a:lnTo>
                <a:lnTo>
                  <a:pt x="43" y="300"/>
                </a:lnTo>
                <a:lnTo>
                  <a:pt x="41" y="300"/>
                </a:lnTo>
                <a:lnTo>
                  <a:pt x="39" y="298"/>
                </a:lnTo>
                <a:lnTo>
                  <a:pt x="39" y="296"/>
                </a:lnTo>
                <a:lnTo>
                  <a:pt x="39" y="294"/>
                </a:lnTo>
                <a:lnTo>
                  <a:pt x="39" y="293"/>
                </a:lnTo>
                <a:lnTo>
                  <a:pt x="39" y="291"/>
                </a:lnTo>
                <a:lnTo>
                  <a:pt x="37" y="291"/>
                </a:lnTo>
                <a:lnTo>
                  <a:pt x="39" y="289"/>
                </a:lnTo>
                <a:lnTo>
                  <a:pt x="39" y="287"/>
                </a:lnTo>
                <a:lnTo>
                  <a:pt x="41" y="287"/>
                </a:lnTo>
                <a:lnTo>
                  <a:pt x="41" y="286"/>
                </a:lnTo>
                <a:lnTo>
                  <a:pt x="41" y="284"/>
                </a:lnTo>
                <a:lnTo>
                  <a:pt x="43" y="284"/>
                </a:lnTo>
                <a:lnTo>
                  <a:pt x="43" y="282"/>
                </a:lnTo>
                <a:lnTo>
                  <a:pt x="43" y="281"/>
                </a:lnTo>
                <a:lnTo>
                  <a:pt x="44" y="281"/>
                </a:lnTo>
                <a:lnTo>
                  <a:pt x="44" y="279"/>
                </a:lnTo>
                <a:lnTo>
                  <a:pt x="46" y="279"/>
                </a:lnTo>
                <a:lnTo>
                  <a:pt x="46" y="277"/>
                </a:lnTo>
                <a:lnTo>
                  <a:pt x="46" y="275"/>
                </a:lnTo>
                <a:lnTo>
                  <a:pt x="46" y="274"/>
                </a:lnTo>
                <a:lnTo>
                  <a:pt x="48" y="274"/>
                </a:lnTo>
                <a:lnTo>
                  <a:pt x="48" y="272"/>
                </a:lnTo>
                <a:lnTo>
                  <a:pt x="48" y="270"/>
                </a:lnTo>
                <a:lnTo>
                  <a:pt x="48" y="269"/>
                </a:lnTo>
                <a:lnTo>
                  <a:pt x="48" y="267"/>
                </a:lnTo>
                <a:lnTo>
                  <a:pt x="48" y="265"/>
                </a:lnTo>
                <a:lnTo>
                  <a:pt x="48" y="263"/>
                </a:lnTo>
                <a:lnTo>
                  <a:pt x="46" y="263"/>
                </a:lnTo>
                <a:lnTo>
                  <a:pt x="46" y="262"/>
                </a:lnTo>
                <a:lnTo>
                  <a:pt x="46" y="260"/>
                </a:lnTo>
                <a:lnTo>
                  <a:pt x="44" y="260"/>
                </a:lnTo>
                <a:lnTo>
                  <a:pt x="44" y="258"/>
                </a:lnTo>
                <a:lnTo>
                  <a:pt x="44" y="256"/>
                </a:lnTo>
                <a:lnTo>
                  <a:pt x="43" y="256"/>
                </a:lnTo>
                <a:lnTo>
                  <a:pt x="43" y="255"/>
                </a:lnTo>
                <a:lnTo>
                  <a:pt x="41" y="255"/>
                </a:lnTo>
                <a:lnTo>
                  <a:pt x="41" y="253"/>
                </a:lnTo>
                <a:lnTo>
                  <a:pt x="39" y="253"/>
                </a:lnTo>
                <a:lnTo>
                  <a:pt x="39" y="251"/>
                </a:lnTo>
                <a:lnTo>
                  <a:pt x="39" y="250"/>
                </a:lnTo>
                <a:lnTo>
                  <a:pt x="37" y="250"/>
                </a:lnTo>
                <a:lnTo>
                  <a:pt x="39" y="250"/>
                </a:lnTo>
                <a:lnTo>
                  <a:pt x="37" y="250"/>
                </a:lnTo>
                <a:lnTo>
                  <a:pt x="37" y="248"/>
                </a:lnTo>
                <a:lnTo>
                  <a:pt x="37" y="246"/>
                </a:lnTo>
                <a:lnTo>
                  <a:pt x="37" y="244"/>
                </a:lnTo>
                <a:lnTo>
                  <a:pt x="39" y="244"/>
                </a:lnTo>
                <a:lnTo>
                  <a:pt x="41" y="244"/>
                </a:lnTo>
                <a:lnTo>
                  <a:pt x="41" y="243"/>
                </a:lnTo>
                <a:lnTo>
                  <a:pt x="43" y="243"/>
                </a:lnTo>
                <a:lnTo>
                  <a:pt x="44" y="243"/>
                </a:lnTo>
                <a:lnTo>
                  <a:pt x="46" y="243"/>
                </a:lnTo>
                <a:lnTo>
                  <a:pt x="48" y="243"/>
                </a:lnTo>
                <a:lnTo>
                  <a:pt x="48" y="241"/>
                </a:lnTo>
                <a:lnTo>
                  <a:pt x="48" y="239"/>
                </a:lnTo>
                <a:lnTo>
                  <a:pt x="48" y="238"/>
                </a:lnTo>
                <a:lnTo>
                  <a:pt x="49" y="238"/>
                </a:lnTo>
                <a:lnTo>
                  <a:pt x="49" y="236"/>
                </a:lnTo>
                <a:lnTo>
                  <a:pt x="49" y="234"/>
                </a:lnTo>
                <a:lnTo>
                  <a:pt x="48" y="234"/>
                </a:lnTo>
                <a:lnTo>
                  <a:pt x="48" y="232"/>
                </a:lnTo>
                <a:lnTo>
                  <a:pt x="46" y="232"/>
                </a:lnTo>
                <a:lnTo>
                  <a:pt x="46" y="231"/>
                </a:lnTo>
                <a:lnTo>
                  <a:pt x="46" y="229"/>
                </a:lnTo>
                <a:lnTo>
                  <a:pt x="44" y="229"/>
                </a:lnTo>
                <a:lnTo>
                  <a:pt x="44" y="227"/>
                </a:lnTo>
                <a:lnTo>
                  <a:pt x="43" y="227"/>
                </a:lnTo>
                <a:lnTo>
                  <a:pt x="43" y="225"/>
                </a:lnTo>
                <a:lnTo>
                  <a:pt x="43" y="224"/>
                </a:lnTo>
                <a:lnTo>
                  <a:pt x="43" y="222"/>
                </a:lnTo>
                <a:lnTo>
                  <a:pt x="43" y="220"/>
                </a:lnTo>
                <a:lnTo>
                  <a:pt x="41" y="220"/>
                </a:lnTo>
                <a:lnTo>
                  <a:pt x="41" y="219"/>
                </a:lnTo>
                <a:lnTo>
                  <a:pt x="39" y="219"/>
                </a:lnTo>
                <a:lnTo>
                  <a:pt x="37" y="219"/>
                </a:lnTo>
                <a:lnTo>
                  <a:pt x="37" y="217"/>
                </a:lnTo>
                <a:lnTo>
                  <a:pt x="37" y="215"/>
                </a:lnTo>
                <a:lnTo>
                  <a:pt x="36" y="215"/>
                </a:lnTo>
                <a:lnTo>
                  <a:pt x="36" y="213"/>
                </a:lnTo>
                <a:lnTo>
                  <a:pt x="34" y="213"/>
                </a:lnTo>
                <a:lnTo>
                  <a:pt x="34" y="212"/>
                </a:lnTo>
                <a:lnTo>
                  <a:pt x="32" y="212"/>
                </a:lnTo>
                <a:lnTo>
                  <a:pt x="32" y="210"/>
                </a:lnTo>
                <a:lnTo>
                  <a:pt x="30" y="210"/>
                </a:lnTo>
                <a:lnTo>
                  <a:pt x="30" y="208"/>
                </a:lnTo>
                <a:lnTo>
                  <a:pt x="30" y="207"/>
                </a:lnTo>
                <a:lnTo>
                  <a:pt x="30" y="205"/>
                </a:lnTo>
                <a:lnTo>
                  <a:pt x="29" y="205"/>
                </a:lnTo>
                <a:lnTo>
                  <a:pt x="29" y="203"/>
                </a:lnTo>
                <a:lnTo>
                  <a:pt x="27" y="203"/>
                </a:lnTo>
                <a:lnTo>
                  <a:pt x="27" y="201"/>
                </a:lnTo>
                <a:lnTo>
                  <a:pt x="25" y="201"/>
                </a:lnTo>
                <a:lnTo>
                  <a:pt x="25" y="200"/>
                </a:lnTo>
                <a:lnTo>
                  <a:pt x="25" y="198"/>
                </a:lnTo>
                <a:lnTo>
                  <a:pt x="25" y="196"/>
                </a:lnTo>
                <a:lnTo>
                  <a:pt x="25" y="195"/>
                </a:lnTo>
                <a:lnTo>
                  <a:pt x="25" y="193"/>
                </a:lnTo>
                <a:lnTo>
                  <a:pt x="25" y="191"/>
                </a:lnTo>
                <a:lnTo>
                  <a:pt x="24" y="191"/>
                </a:lnTo>
                <a:lnTo>
                  <a:pt x="24" y="189"/>
                </a:lnTo>
                <a:lnTo>
                  <a:pt x="24" y="188"/>
                </a:lnTo>
                <a:lnTo>
                  <a:pt x="22" y="186"/>
                </a:lnTo>
                <a:lnTo>
                  <a:pt x="22" y="184"/>
                </a:lnTo>
                <a:lnTo>
                  <a:pt x="20" y="184"/>
                </a:lnTo>
                <a:lnTo>
                  <a:pt x="18" y="184"/>
                </a:lnTo>
                <a:lnTo>
                  <a:pt x="17" y="184"/>
                </a:lnTo>
                <a:lnTo>
                  <a:pt x="15" y="184"/>
                </a:lnTo>
                <a:lnTo>
                  <a:pt x="15" y="182"/>
                </a:lnTo>
                <a:lnTo>
                  <a:pt x="13" y="182"/>
                </a:lnTo>
                <a:lnTo>
                  <a:pt x="13" y="181"/>
                </a:lnTo>
                <a:lnTo>
                  <a:pt x="13" y="182"/>
                </a:lnTo>
                <a:lnTo>
                  <a:pt x="13" y="181"/>
                </a:lnTo>
                <a:lnTo>
                  <a:pt x="12" y="181"/>
                </a:lnTo>
                <a:lnTo>
                  <a:pt x="12" y="179"/>
                </a:lnTo>
                <a:lnTo>
                  <a:pt x="10" y="179"/>
                </a:lnTo>
                <a:lnTo>
                  <a:pt x="10" y="177"/>
                </a:lnTo>
                <a:lnTo>
                  <a:pt x="8" y="177"/>
                </a:lnTo>
                <a:lnTo>
                  <a:pt x="8" y="176"/>
                </a:lnTo>
                <a:lnTo>
                  <a:pt x="6" y="176"/>
                </a:lnTo>
                <a:lnTo>
                  <a:pt x="6" y="174"/>
                </a:lnTo>
                <a:lnTo>
                  <a:pt x="6" y="172"/>
                </a:lnTo>
                <a:lnTo>
                  <a:pt x="6" y="170"/>
                </a:lnTo>
                <a:lnTo>
                  <a:pt x="6" y="169"/>
                </a:lnTo>
                <a:lnTo>
                  <a:pt x="6" y="167"/>
                </a:lnTo>
                <a:lnTo>
                  <a:pt x="6" y="165"/>
                </a:lnTo>
                <a:lnTo>
                  <a:pt x="5" y="165"/>
                </a:lnTo>
                <a:lnTo>
                  <a:pt x="5" y="164"/>
                </a:lnTo>
                <a:lnTo>
                  <a:pt x="3" y="164"/>
                </a:lnTo>
                <a:lnTo>
                  <a:pt x="1" y="164"/>
                </a:lnTo>
                <a:lnTo>
                  <a:pt x="1" y="162"/>
                </a:lnTo>
                <a:lnTo>
                  <a:pt x="1" y="160"/>
                </a:lnTo>
                <a:lnTo>
                  <a:pt x="0" y="160"/>
                </a:lnTo>
                <a:lnTo>
                  <a:pt x="0" y="158"/>
                </a:lnTo>
                <a:lnTo>
                  <a:pt x="0" y="157"/>
                </a:lnTo>
                <a:lnTo>
                  <a:pt x="0" y="155"/>
                </a:lnTo>
                <a:lnTo>
                  <a:pt x="0" y="153"/>
                </a:lnTo>
                <a:lnTo>
                  <a:pt x="0" y="151"/>
                </a:lnTo>
                <a:lnTo>
                  <a:pt x="1" y="151"/>
                </a:lnTo>
                <a:lnTo>
                  <a:pt x="1" y="150"/>
                </a:lnTo>
                <a:lnTo>
                  <a:pt x="3" y="150"/>
                </a:lnTo>
                <a:lnTo>
                  <a:pt x="5" y="150"/>
                </a:lnTo>
                <a:lnTo>
                  <a:pt x="5" y="148"/>
                </a:lnTo>
                <a:lnTo>
                  <a:pt x="6" y="148"/>
                </a:lnTo>
                <a:lnTo>
                  <a:pt x="6" y="146"/>
                </a:lnTo>
                <a:lnTo>
                  <a:pt x="6" y="145"/>
                </a:lnTo>
                <a:lnTo>
                  <a:pt x="8" y="145"/>
                </a:lnTo>
                <a:lnTo>
                  <a:pt x="8" y="143"/>
                </a:lnTo>
                <a:lnTo>
                  <a:pt x="6" y="143"/>
                </a:lnTo>
                <a:lnTo>
                  <a:pt x="6" y="141"/>
                </a:lnTo>
                <a:lnTo>
                  <a:pt x="6" y="139"/>
                </a:lnTo>
                <a:lnTo>
                  <a:pt x="5" y="139"/>
                </a:lnTo>
                <a:lnTo>
                  <a:pt x="5" y="138"/>
                </a:lnTo>
                <a:lnTo>
                  <a:pt x="5" y="136"/>
                </a:lnTo>
                <a:lnTo>
                  <a:pt x="5" y="134"/>
                </a:lnTo>
                <a:lnTo>
                  <a:pt x="5" y="133"/>
                </a:lnTo>
                <a:lnTo>
                  <a:pt x="5" y="131"/>
                </a:lnTo>
                <a:lnTo>
                  <a:pt x="6" y="131"/>
                </a:lnTo>
                <a:lnTo>
                  <a:pt x="6" y="129"/>
                </a:lnTo>
                <a:lnTo>
                  <a:pt x="6" y="127"/>
                </a:lnTo>
                <a:lnTo>
                  <a:pt x="8" y="127"/>
                </a:lnTo>
                <a:lnTo>
                  <a:pt x="10" y="127"/>
                </a:lnTo>
                <a:lnTo>
                  <a:pt x="12" y="127"/>
                </a:lnTo>
                <a:lnTo>
                  <a:pt x="12" y="126"/>
                </a:lnTo>
                <a:lnTo>
                  <a:pt x="13" y="126"/>
                </a:lnTo>
                <a:lnTo>
                  <a:pt x="13" y="124"/>
                </a:lnTo>
                <a:lnTo>
                  <a:pt x="15" y="124"/>
                </a:lnTo>
                <a:lnTo>
                  <a:pt x="15" y="122"/>
                </a:lnTo>
                <a:lnTo>
                  <a:pt x="15" y="120"/>
                </a:lnTo>
                <a:lnTo>
                  <a:pt x="17" y="120"/>
                </a:lnTo>
                <a:lnTo>
                  <a:pt x="17" y="119"/>
                </a:lnTo>
                <a:lnTo>
                  <a:pt x="15" y="119"/>
                </a:lnTo>
                <a:lnTo>
                  <a:pt x="15" y="117"/>
                </a:lnTo>
                <a:lnTo>
                  <a:pt x="15" y="115"/>
                </a:lnTo>
                <a:lnTo>
                  <a:pt x="15" y="114"/>
                </a:lnTo>
                <a:lnTo>
                  <a:pt x="13" y="114"/>
                </a:lnTo>
                <a:lnTo>
                  <a:pt x="13" y="112"/>
                </a:lnTo>
                <a:lnTo>
                  <a:pt x="13" y="110"/>
                </a:lnTo>
                <a:lnTo>
                  <a:pt x="12" y="110"/>
                </a:lnTo>
                <a:lnTo>
                  <a:pt x="12" y="108"/>
                </a:lnTo>
                <a:lnTo>
                  <a:pt x="10" y="108"/>
                </a:lnTo>
                <a:lnTo>
                  <a:pt x="10" y="107"/>
                </a:lnTo>
                <a:lnTo>
                  <a:pt x="8" y="107"/>
                </a:lnTo>
                <a:lnTo>
                  <a:pt x="8" y="105"/>
                </a:lnTo>
                <a:lnTo>
                  <a:pt x="10" y="105"/>
                </a:lnTo>
                <a:lnTo>
                  <a:pt x="10" y="103"/>
                </a:lnTo>
                <a:lnTo>
                  <a:pt x="10" y="102"/>
                </a:lnTo>
                <a:lnTo>
                  <a:pt x="12" y="102"/>
                </a:lnTo>
                <a:lnTo>
                  <a:pt x="12" y="100"/>
                </a:lnTo>
                <a:lnTo>
                  <a:pt x="13" y="100"/>
                </a:lnTo>
                <a:lnTo>
                  <a:pt x="15" y="100"/>
                </a:lnTo>
                <a:lnTo>
                  <a:pt x="15" y="98"/>
                </a:lnTo>
                <a:lnTo>
                  <a:pt x="15" y="96"/>
                </a:lnTo>
                <a:lnTo>
                  <a:pt x="15" y="95"/>
                </a:lnTo>
                <a:lnTo>
                  <a:pt x="17" y="95"/>
                </a:lnTo>
                <a:lnTo>
                  <a:pt x="17" y="93"/>
                </a:lnTo>
                <a:lnTo>
                  <a:pt x="18" y="93"/>
                </a:lnTo>
                <a:lnTo>
                  <a:pt x="18" y="91"/>
                </a:lnTo>
                <a:lnTo>
                  <a:pt x="20" y="91"/>
                </a:lnTo>
                <a:lnTo>
                  <a:pt x="20" y="89"/>
                </a:lnTo>
                <a:lnTo>
                  <a:pt x="20" y="88"/>
                </a:lnTo>
                <a:lnTo>
                  <a:pt x="20" y="86"/>
                </a:lnTo>
                <a:lnTo>
                  <a:pt x="22" y="86"/>
                </a:lnTo>
                <a:lnTo>
                  <a:pt x="22" y="84"/>
                </a:lnTo>
                <a:lnTo>
                  <a:pt x="24" y="84"/>
                </a:lnTo>
                <a:lnTo>
                  <a:pt x="24" y="83"/>
                </a:lnTo>
                <a:lnTo>
                  <a:pt x="25" y="83"/>
                </a:lnTo>
                <a:lnTo>
                  <a:pt x="25" y="81"/>
                </a:lnTo>
                <a:lnTo>
                  <a:pt x="25" y="79"/>
                </a:lnTo>
                <a:lnTo>
                  <a:pt x="25" y="77"/>
                </a:lnTo>
                <a:lnTo>
                  <a:pt x="25" y="76"/>
                </a:lnTo>
                <a:lnTo>
                  <a:pt x="27" y="76"/>
                </a:lnTo>
                <a:lnTo>
                  <a:pt x="29" y="76"/>
                </a:lnTo>
                <a:lnTo>
                  <a:pt x="29" y="74"/>
                </a:lnTo>
                <a:lnTo>
                  <a:pt x="30" y="74"/>
                </a:lnTo>
                <a:lnTo>
                  <a:pt x="30" y="72"/>
                </a:lnTo>
                <a:lnTo>
                  <a:pt x="30" y="71"/>
                </a:lnTo>
                <a:lnTo>
                  <a:pt x="29" y="71"/>
                </a:lnTo>
                <a:lnTo>
                  <a:pt x="29" y="69"/>
                </a:lnTo>
                <a:lnTo>
                  <a:pt x="30" y="69"/>
                </a:lnTo>
                <a:lnTo>
                  <a:pt x="32" y="69"/>
                </a:lnTo>
                <a:lnTo>
                  <a:pt x="32" y="67"/>
                </a:lnTo>
                <a:lnTo>
                  <a:pt x="32" y="65"/>
                </a:lnTo>
                <a:lnTo>
                  <a:pt x="30" y="65"/>
                </a:lnTo>
                <a:lnTo>
                  <a:pt x="32" y="65"/>
                </a:lnTo>
                <a:lnTo>
                  <a:pt x="32" y="64"/>
                </a:lnTo>
                <a:lnTo>
                  <a:pt x="34" y="64"/>
                </a:lnTo>
                <a:lnTo>
                  <a:pt x="34" y="62"/>
                </a:lnTo>
                <a:lnTo>
                  <a:pt x="34" y="60"/>
                </a:lnTo>
                <a:lnTo>
                  <a:pt x="34" y="59"/>
                </a:lnTo>
                <a:lnTo>
                  <a:pt x="36" y="59"/>
                </a:lnTo>
                <a:lnTo>
                  <a:pt x="37" y="59"/>
                </a:lnTo>
                <a:lnTo>
                  <a:pt x="39" y="59"/>
                </a:lnTo>
                <a:lnTo>
                  <a:pt x="39" y="57"/>
                </a:lnTo>
                <a:lnTo>
                  <a:pt x="39" y="55"/>
                </a:lnTo>
                <a:lnTo>
                  <a:pt x="41" y="55"/>
                </a:lnTo>
                <a:lnTo>
                  <a:pt x="43" y="55"/>
                </a:lnTo>
                <a:lnTo>
                  <a:pt x="44" y="55"/>
                </a:lnTo>
                <a:lnTo>
                  <a:pt x="44" y="53"/>
                </a:lnTo>
                <a:lnTo>
                  <a:pt x="43" y="53"/>
                </a:lnTo>
                <a:lnTo>
                  <a:pt x="44" y="53"/>
                </a:lnTo>
                <a:lnTo>
                  <a:pt x="44" y="52"/>
                </a:lnTo>
                <a:lnTo>
                  <a:pt x="46" y="52"/>
                </a:lnTo>
                <a:lnTo>
                  <a:pt x="48" y="52"/>
                </a:lnTo>
                <a:lnTo>
                  <a:pt x="49" y="52"/>
                </a:lnTo>
                <a:lnTo>
                  <a:pt x="49" y="50"/>
                </a:lnTo>
                <a:lnTo>
                  <a:pt x="51" y="50"/>
                </a:lnTo>
                <a:lnTo>
                  <a:pt x="51" y="48"/>
                </a:lnTo>
                <a:lnTo>
                  <a:pt x="51" y="46"/>
                </a:lnTo>
                <a:lnTo>
                  <a:pt x="53" y="46"/>
                </a:lnTo>
                <a:lnTo>
                  <a:pt x="55" y="46"/>
                </a:lnTo>
                <a:lnTo>
                  <a:pt x="55" y="45"/>
                </a:lnTo>
                <a:lnTo>
                  <a:pt x="56" y="45"/>
                </a:lnTo>
                <a:lnTo>
                  <a:pt x="58" y="45"/>
                </a:lnTo>
                <a:lnTo>
                  <a:pt x="60" y="43"/>
                </a:lnTo>
                <a:lnTo>
                  <a:pt x="60" y="41"/>
                </a:lnTo>
                <a:lnTo>
                  <a:pt x="60" y="40"/>
                </a:lnTo>
                <a:lnTo>
                  <a:pt x="60" y="38"/>
                </a:lnTo>
                <a:lnTo>
                  <a:pt x="60" y="36"/>
                </a:lnTo>
                <a:lnTo>
                  <a:pt x="60" y="34"/>
                </a:lnTo>
                <a:lnTo>
                  <a:pt x="60" y="33"/>
                </a:lnTo>
                <a:lnTo>
                  <a:pt x="60" y="31"/>
                </a:lnTo>
                <a:lnTo>
                  <a:pt x="60" y="29"/>
                </a:lnTo>
                <a:lnTo>
                  <a:pt x="58" y="29"/>
                </a:lnTo>
                <a:lnTo>
                  <a:pt x="58" y="28"/>
                </a:lnTo>
                <a:lnTo>
                  <a:pt x="60" y="26"/>
                </a:lnTo>
                <a:lnTo>
                  <a:pt x="60" y="24"/>
                </a:lnTo>
                <a:lnTo>
                  <a:pt x="58" y="24"/>
                </a:lnTo>
                <a:lnTo>
                  <a:pt x="58" y="22"/>
                </a:lnTo>
                <a:lnTo>
                  <a:pt x="56" y="22"/>
                </a:lnTo>
                <a:lnTo>
                  <a:pt x="56" y="21"/>
                </a:lnTo>
                <a:lnTo>
                  <a:pt x="56" y="19"/>
                </a:lnTo>
                <a:lnTo>
                  <a:pt x="56" y="17"/>
                </a:lnTo>
                <a:lnTo>
                  <a:pt x="56" y="15"/>
                </a:lnTo>
                <a:lnTo>
                  <a:pt x="58" y="15"/>
                </a:lnTo>
                <a:lnTo>
                  <a:pt x="58" y="14"/>
                </a:lnTo>
                <a:lnTo>
                  <a:pt x="60" y="14"/>
                </a:lnTo>
                <a:lnTo>
                  <a:pt x="58" y="14"/>
                </a:lnTo>
                <a:lnTo>
                  <a:pt x="58" y="12"/>
                </a:lnTo>
                <a:lnTo>
                  <a:pt x="58" y="10"/>
                </a:lnTo>
                <a:lnTo>
                  <a:pt x="56" y="10"/>
                </a:lnTo>
                <a:lnTo>
                  <a:pt x="56" y="9"/>
                </a:lnTo>
                <a:lnTo>
                  <a:pt x="58" y="9"/>
                </a:lnTo>
                <a:lnTo>
                  <a:pt x="58" y="7"/>
                </a:lnTo>
                <a:lnTo>
                  <a:pt x="58" y="5"/>
                </a:lnTo>
                <a:lnTo>
                  <a:pt x="60" y="5"/>
                </a:lnTo>
                <a:lnTo>
                  <a:pt x="60" y="3"/>
                </a:lnTo>
                <a:lnTo>
                  <a:pt x="60" y="2"/>
                </a:lnTo>
                <a:lnTo>
                  <a:pt x="61" y="2"/>
                </a:lnTo>
                <a:lnTo>
                  <a:pt x="63" y="2"/>
                </a:lnTo>
                <a:lnTo>
                  <a:pt x="63" y="0"/>
                </a:lnTo>
                <a:lnTo>
                  <a:pt x="63" y="2"/>
                </a:lnTo>
                <a:lnTo>
                  <a:pt x="65" y="2"/>
                </a:lnTo>
                <a:lnTo>
                  <a:pt x="67" y="2"/>
                </a:lnTo>
                <a:lnTo>
                  <a:pt x="67" y="0"/>
                </a:lnTo>
                <a:lnTo>
                  <a:pt x="68" y="0"/>
                </a:lnTo>
                <a:lnTo>
                  <a:pt x="68" y="2"/>
                </a:lnTo>
                <a:lnTo>
                  <a:pt x="70" y="2"/>
                </a:lnTo>
                <a:lnTo>
                  <a:pt x="72" y="2"/>
                </a:lnTo>
                <a:lnTo>
                  <a:pt x="72" y="0"/>
                </a:lnTo>
                <a:lnTo>
                  <a:pt x="74" y="0"/>
                </a:lnTo>
                <a:lnTo>
                  <a:pt x="75" y="0"/>
                </a:lnTo>
                <a:close/>
              </a:path>
            </a:pathLst>
          </a:custGeom>
          <a:solidFill>
            <a:schemeClr val="tx2">
              <a:lumMod val="40000"/>
              <a:lumOff val="60000"/>
            </a:schemeClr>
          </a:solidFill>
          <a:ln w="9525">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67" name="Freeform 23"/>
          <p:cNvSpPr>
            <a:spLocks/>
          </p:cNvSpPr>
          <p:nvPr/>
        </p:nvSpPr>
        <p:spPr bwMode="auto">
          <a:xfrm>
            <a:off x="6700568" y="4540023"/>
            <a:ext cx="651448" cy="602211"/>
          </a:xfrm>
          <a:custGeom>
            <a:avLst/>
            <a:gdLst>
              <a:gd name="T0" fmla="*/ 322 w 344"/>
              <a:gd name="T1" fmla="*/ 93 h 318"/>
              <a:gd name="T2" fmla="*/ 344 w 344"/>
              <a:gd name="T3" fmla="*/ 151 h 318"/>
              <a:gd name="T4" fmla="*/ 313 w 344"/>
              <a:gd name="T5" fmla="*/ 227 h 318"/>
              <a:gd name="T6" fmla="*/ 277 w 344"/>
              <a:gd name="T7" fmla="*/ 293 h 318"/>
              <a:gd name="T8" fmla="*/ 256 w 344"/>
              <a:gd name="T9" fmla="*/ 293 h 318"/>
              <a:gd name="T10" fmla="*/ 237 w 344"/>
              <a:gd name="T11" fmla="*/ 294 h 318"/>
              <a:gd name="T12" fmla="*/ 217 w 344"/>
              <a:gd name="T13" fmla="*/ 294 h 318"/>
              <a:gd name="T14" fmla="*/ 196 w 344"/>
              <a:gd name="T15" fmla="*/ 294 h 318"/>
              <a:gd name="T16" fmla="*/ 175 w 344"/>
              <a:gd name="T17" fmla="*/ 294 h 318"/>
              <a:gd name="T18" fmla="*/ 160 w 344"/>
              <a:gd name="T19" fmla="*/ 300 h 318"/>
              <a:gd name="T20" fmla="*/ 146 w 344"/>
              <a:gd name="T21" fmla="*/ 306 h 318"/>
              <a:gd name="T22" fmla="*/ 139 w 344"/>
              <a:gd name="T23" fmla="*/ 306 h 318"/>
              <a:gd name="T24" fmla="*/ 129 w 344"/>
              <a:gd name="T25" fmla="*/ 310 h 318"/>
              <a:gd name="T26" fmla="*/ 119 w 344"/>
              <a:gd name="T27" fmla="*/ 306 h 318"/>
              <a:gd name="T28" fmla="*/ 103 w 344"/>
              <a:gd name="T29" fmla="*/ 301 h 318"/>
              <a:gd name="T30" fmla="*/ 89 w 344"/>
              <a:gd name="T31" fmla="*/ 294 h 318"/>
              <a:gd name="T32" fmla="*/ 77 w 344"/>
              <a:gd name="T33" fmla="*/ 296 h 318"/>
              <a:gd name="T34" fmla="*/ 67 w 344"/>
              <a:gd name="T35" fmla="*/ 306 h 318"/>
              <a:gd name="T36" fmla="*/ 62 w 344"/>
              <a:gd name="T37" fmla="*/ 315 h 318"/>
              <a:gd name="T38" fmla="*/ 46 w 344"/>
              <a:gd name="T39" fmla="*/ 310 h 318"/>
              <a:gd name="T40" fmla="*/ 31 w 344"/>
              <a:gd name="T41" fmla="*/ 305 h 318"/>
              <a:gd name="T42" fmla="*/ 19 w 344"/>
              <a:gd name="T43" fmla="*/ 306 h 318"/>
              <a:gd name="T44" fmla="*/ 3 w 344"/>
              <a:gd name="T45" fmla="*/ 303 h 318"/>
              <a:gd name="T46" fmla="*/ 3 w 344"/>
              <a:gd name="T47" fmla="*/ 287 h 318"/>
              <a:gd name="T48" fmla="*/ 9 w 344"/>
              <a:gd name="T49" fmla="*/ 272 h 318"/>
              <a:gd name="T50" fmla="*/ 14 w 344"/>
              <a:gd name="T51" fmla="*/ 260 h 318"/>
              <a:gd name="T52" fmla="*/ 21 w 344"/>
              <a:gd name="T53" fmla="*/ 244 h 318"/>
              <a:gd name="T54" fmla="*/ 26 w 344"/>
              <a:gd name="T55" fmla="*/ 229 h 318"/>
              <a:gd name="T56" fmla="*/ 31 w 344"/>
              <a:gd name="T57" fmla="*/ 213 h 318"/>
              <a:gd name="T58" fmla="*/ 38 w 344"/>
              <a:gd name="T59" fmla="*/ 200 h 318"/>
              <a:gd name="T60" fmla="*/ 50 w 344"/>
              <a:gd name="T61" fmla="*/ 189 h 318"/>
              <a:gd name="T62" fmla="*/ 55 w 344"/>
              <a:gd name="T63" fmla="*/ 174 h 318"/>
              <a:gd name="T64" fmla="*/ 57 w 344"/>
              <a:gd name="T65" fmla="*/ 155 h 318"/>
              <a:gd name="T66" fmla="*/ 62 w 344"/>
              <a:gd name="T67" fmla="*/ 143 h 318"/>
              <a:gd name="T68" fmla="*/ 58 w 344"/>
              <a:gd name="T69" fmla="*/ 129 h 318"/>
              <a:gd name="T70" fmla="*/ 53 w 344"/>
              <a:gd name="T71" fmla="*/ 114 h 318"/>
              <a:gd name="T72" fmla="*/ 53 w 344"/>
              <a:gd name="T73" fmla="*/ 96 h 318"/>
              <a:gd name="T74" fmla="*/ 46 w 344"/>
              <a:gd name="T75" fmla="*/ 83 h 318"/>
              <a:gd name="T76" fmla="*/ 57 w 344"/>
              <a:gd name="T77" fmla="*/ 72 h 318"/>
              <a:gd name="T78" fmla="*/ 64 w 344"/>
              <a:gd name="T79" fmla="*/ 69 h 318"/>
              <a:gd name="T80" fmla="*/ 76 w 344"/>
              <a:gd name="T81" fmla="*/ 77 h 318"/>
              <a:gd name="T82" fmla="*/ 81 w 344"/>
              <a:gd name="T83" fmla="*/ 86 h 318"/>
              <a:gd name="T84" fmla="*/ 91 w 344"/>
              <a:gd name="T85" fmla="*/ 96 h 318"/>
              <a:gd name="T86" fmla="*/ 105 w 344"/>
              <a:gd name="T87" fmla="*/ 100 h 318"/>
              <a:gd name="T88" fmla="*/ 113 w 344"/>
              <a:gd name="T89" fmla="*/ 105 h 318"/>
              <a:gd name="T90" fmla="*/ 126 w 344"/>
              <a:gd name="T91" fmla="*/ 110 h 318"/>
              <a:gd name="T92" fmla="*/ 141 w 344"/>
              <a:gd name="T93" fmla="*/ 108 h 318"/>
              <a:gd name="T94" fmla="*/ 150 w 344"/>
              <a:gd name="T95" fmla="*/ 100 h 318"/>
              <a:gd name="T96" fmla="*/ 153 w 344"/>
              <a:gd name="T97" fmla="*/ 93 h 318"/>
              <a:gd name="T98" fmla="*/ 158 w 344"/>
              <a:gd name="T99" fmla="*/ 84 h 318"/>
              <a:gd name="T100" fmla="*/ 174 w 344"/>
              <a:gd name="T101" fmla="*/ 77 h 318"/>
              <a:gd name="T102" fmla="*/ 177 w 344"/>
              <a:gd name="T103" fmla="*/ 67 h 318"/>
              <a:gd name="T104" fmla="*/ 175 w 344"/>
              <a:gd name="T105" fmla="*/ 52 h 318"/>
              <a:gd name="T106" fmla="*/ 184 w 344"/>
              <a:gd name="T107" fmla="*/ 40 h 318"/>
              <a:gd name="T108" fmla="*/ 189 w 344"/>
              <a:gd name="T109" fmla="*/ 28 h 318"/>
              <a:gd name="T110" fmla="*/ 201 w 344"/>
              <a:gd name="T111" fmla="*/ 21 h 318"/>
              <a:gd name="T112" fmla="*/ 213 w 344"/>
              <a:gd name="T113" fmla="*/ 22 h 318"/>
              <a:gd name="T114" fmla="*/ 220 w 344"/>
              <a:gd name="T115" fmla="*/ 17 h 318"/>
              <a:gd name="T116" fmla="*/ 231 w 344"/>
              <a:gd name="T117" fmla="*/ 17 h 318"/>
              <a:gd name="T118" fmla="*/ 244 w 344"/>
              <a:gd name="T119" fmla="*/ 21 h 318"/>
              <a:gd name="T120" fmla="*/ 258 w 344"/>
              <a:gd name="T121" fmla="*/ 21 h 318"/>
              <a:gd name="T122" fmla="*/ 265 w 344"/>
              <a:gd name="T123" fmla="*/ 1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4" h="318">
                <a:moveTo>
                  <a:pt x="291" y="15"/>
                </a:moveTo>
                <a:lnTo>
                  <a:pt x="298" y="24"/>
                </a:lnTo>
                <a:lnTo>
                  <a:pt x="299" y="26"/>
                </a:lnTo>
                <a:lnTo>
                  <a:pt x="306" y="33"/>
                </a:lnTo>
                <a:lnTo>
                  <a:pt x="315" y="40"/>
                </a:lnTo>
                <a:lnTo>
                  <a:pt x="322" y="46"/>
                </a:lnTo>
                <a:lnTo>
                  <a:pt x="322" y="53"/>
                </a:lnTo>
                <a:lnTo>
                  <a:pt x="322" y="67"/>
                </a:lnTo>
                <a:lnTo>
                  <a:pt x="322" y="72"/>
                </a:lnTo>
                <a:lnTo>
                  <a:pt x="322" y="76"/>
                </a:lnTo>
                <a:lnTo>
                  <a:pt x="322" y="86"/>
                </a:lnTo>
                <a:lnTo>
                  <a:pt x="322" y="93"/>
                </a:lnTo>
                <a:lnTo>
                  <a:pt x="322" y="98"/>
                </a:lnTo>
                <a:lnTo>
                  <a:pt x="322" y="103"/>
                </a:lnTo>
                <a:lnTo>
                  <a:pt x="322" y="110"/>
                </a:lnTo>
                <a:lnTo>
                  <a:pt x="323" y="119"/>
                </a:lnTo>
                <a:lnTo>
                  <a:pt x="323" y="126"/>
                </a:lnTo>
                <a:lnTo>
                  <a:pt x="325" y="134"/>
                </a:lnTo>
                <a:lnTo>
                  <a:pt x="325" y="143"/>
                </a:lnTo>
                <a:lnTo>
                  <a:pt x="325" y="150"/>
                </a:lnTo>
                <a:lnTo>
                  <a:pt x="325" y="151"/>
                </a:lnTo>
                <a:lnTo>
                  <a:pt x="334" y="151"/>
                </a:lnTo>
                <a:lnTo>
                  <a:pt x="341" y="151"/>
                </a:lnTo>
                <a:lnTo>
                  <a:pt x="344" y="151"/>
                </a:lnTo>
                <a:lnTo>
                  <a:pt x="342" y="160"/>
                </a:lnTo>
                <a:lnTo>
                  <a:pt x="339" y="167"/>
                </a:lnTo>
                <a:lnTo>
                  <a:pt x="335" y="174"/>
                </a:lnTo>
                <a:lnTo>
                  <a:pt x="332" y="181"/>
                </a:lnTo>
                <a:lnTo>
                  <a:pt x="332" y="182"/>
                </a:lnTo>
                <a:lnTo>
                  <a:pt x="329" y="189"/>
                </a:lnTo>
                <a:lnTo>
                  <a:pt x="325" y="198"/>
                </a:lnTo>
                <a:lnTo>
                  <a:pt x="323" y="203"/>
                </a:lnTo>
                <a:lnTo>
                  <a:pt x="322" y="205"/>
                </a:lnTo>
                <a:lnTo>
                  <a:pt x="318" y="213"/>
                </a:lnTo>
                <a:lnTo>
                  <a:pt x="317" y="220"/>
                </a:lnTo>
                <a:lnTo>
                  <a:pt x="313" y="227"/>
                </a:lnTo>
                <a:lnTo>
                  <a:pt x="310" y="236"/>
                </a:lnTo>
                <a:lnTo>
                  <a:pt x="306" y="243"/>
                </a:lnTo>
                <a:lnTo>
                  <a:pt x="303" y="251"/>
                </a:lnTo>
                <a:lnTo>
                  <a:pt x="299" y="258"/>
                </a:lnTo>
                <a:lnTo>
                  <a:pt x="296" y="265"/>
                </a:lnTo>
                <a:lnTo>
                  <a:pt x="292" y="274"/>
                </a:lnTo>
                <a:lnTo>
                  <a:pt x="291" y="281"/>
                </a:lnTo>
                <a:lnTo>
                  <a:pt x="289" y="284"/>
                </a:lnTo>
                <a:lnTo>
                  <a:pt x="291" y="291"/>
                </a:lnTo>
                <a:lnTo>
                  <a:pt x="280" y="293"/>
                </a:lnTo>
                <a:lnTo>
                  <a:pt x="279" y="293"/>
                </a:lnTo>
                <a:lnTo>
                  <a:pt x="277" y="293"/>
                </a:lnTo>
                <a:lnTo>
                  <a:pt x="275" y="293"/>
                </a:lnTo>
                <a:lnTo>
                  <a:pt x="274" y="293"/>
                </a:lnTo>
                <a:lnTo>
                  <a:pt x="272" y="293"/>
                </a:lnTo>
                <a:lnTo>
                  <a:pt x="270" y="293"/>
                </a:lnTo>
                <a:lnTo>
                  <a:pt x="268" y="293"/>
                </a:lnTo>
                <a:lnTo>
                  <a:pt x="267" y="293"/>
                </a:lnTo>
                <a:lnTo>
                  <a:pt x="265" y="293"/>
                </a:lnTo>
                <a:lnTo>
                  <a:pt x="263" y="293"/>
                </a:lnTo>
                <a:lnTo>
                  <a:pt x="261" y="293"/>
                </a:lnTo>
                <a:lnTo>
                  <a:pt x="260" y="293"/>
                </a:lnTo>
                <a:lnTo>
                  <a:pt x="258" y="293"/>
                </a:lnTo>
                <a:lnTo>
                  <a:pt x="256" y="293"/>
                </a:lnTo>
                <a:lnTo>
                  <a:pt x="255" y="293"/>
                </a:lnTo>
                <a:lnTo>
                  <a:pt x="255" y="294"/>
                </a:lnTo>
                <a:lnTo>
                  <a:pt x="253" y="294"/>
                </a:lnTo>
                <a:lnTo>
                  <a:pt x="251" y="294"/>
                </a:lnTo>
                <a:lnTo>
                  <a:pt x="249" y="294"/>
                </a:lnTo>
                <a:lnTo>
                  <a:pt x="248" y="294"/>
                </a:lnTo>
                <a:lnTo>
                  <a:pt x="246" y="294"/>
                </a:lnTo>
                <a:lnTo>
                  <a:pt x="244" y="294"/>
                </a:lnTo>
                <a:lnTo>
                  <a:pt x="243" y="294"/>
                </a:lnTo>
                <a:lnTo>
                  <a:pt x="241" y="294"/>
                </a:lnTo>
                <a:lnTo>
                  <a:pt x="239" y="294"/>
                </a:lnTo>
                <a:lnTo>
                  <a:pt x="237" y="294"/>
                </a:lnTo>
                <a:lnTo>
                  <a:pt x="236" y="294"/>
                </a:lnTo>
                <a:lnTo>
                  <a:pt x="234" y="294"/>
                </a:lnTo>
                <a:lnTo>
                  <a:pt x="232" y="294"/>
                </a:lnTo>
                <a:lnTo>
                  <a:pt x="231" y="294"/>
                </a:lnTo>
                <a:lnTo>
                  <a:pt x="229" y="294"/>
                </a:lnTo>
                <a:lnTo>
                  <a:pt x="227" y="294"/>
                </a:lnTo>
                <a:lnTo>
                  <a:pt x="225" y="294"/>
                </a:lnTo>
                <a:lnTo>
                  <a:pt x="224" y="294"/>
                </a:lnTo>
                <a:lnTo>
                  <a:pt x="222" y="294"/>
                </a:lnTo>
                <a:lnTo>
                  <a:pt x="220" y="294"/>
                </a:lnTo>
                <a:lnTo>
                  <a:pt x="218" y="294"/>
                </a:lnTo>
                <a:lnTo>
                  <a:pt x="217" y="294"/>
                </a:lnTo>
                <a:lnTo>
                  <a:pt x="215" y="294"/>
                </a:lnTo>
                <a:lnTo>
                  <a:pt x="213" y="294"/>
                </a:lnTo>
                <a:lnTo>
                  <a:pt x="212" y="294"/>
                </a:lnTo>
                <a:lnTo>
                  <a:pt x="210" y="294"/>
                </a:lnTo>
                <a:lnTo>
                  <a:pt x="208" y="294"/>
                </a:lnTo>
                <a:lnTo>
                  <a:pt x="206" y="294"/>
                </a:lnTo>
                <a:lnTo>
                  <a:pt x="205" y="294"/>
                </a:lnTo>
                <a:lnTo>
                  <a:pt x="203" y="294"/>
                </a:lnTo>
                <a:lnTo>
                  <a:pt x="201" y="294"/>
                </a:lnTo>
                <a:lnTo>
                  <a:pt x="200" y="294"/>
                </a:lnTo>
                <a:lnTo>
                  <a:pt x="198" y="294"/>
                </a:lnTo>
                <a:lnTo>
                  <a:pt x="196" y="294"/>
                </a:lnTo>
                <a:lnTo>
                  <a:pt x="194" y="294"/>
                </a:lnTo>
                <a:lnTo>
                  <a:pt x="193" y="294"/>
                </a:lnTo>
                <a:lnTo>
                  <a:pt x="191" y="294"/>
                </a:lnTo>
                <a:lnTo>
                  <a:pt x="189" y="294"/>
                </a:lnTo>
                <a:lnTo>
                  <a:pt x="187" y="294"/>
                </a:lnTo>
                <a:lnTo>
                  <a:pt x="186" y="294"/>
                </a:lnTo>
                <a:lnTo>
                  <a:pt x="184" y="294"/>
                </a:lnTo>
                <a:lnTo>
                  <a:pt x="182" y="294"/>
                </a:lnTo>
                <a:lnTo>
                  <a:pt x="181" y="294"/>
                </a:lnTo>
                <a:lnTo>
                  <a:pt x="179" y="294"/>
                </a:lnTo>
                <a:lnTo>
                  <a:pt x="177" y="294"/>
                </a:lnTo>
                <a:lnTo>
                  <a:pt x="175" y="294"/>
                </a:lnTo>
                <a:lnTo>
                  <a:pt x="174" y="294"/>
                </a:lnTo>
                <a:lnTo>
                  <a:pt x="172" y="294"/>
                </a:lnTo>
                <a:lnTo>
                  <a:pt x="170" y="294"/>
                </a:lnTo>
                <a:lnTo>
                  <a:pt x="169" y="294"/>
                </a:lnTo>
                <a:lnTo>
                  <a:pt x="167" y="294"/>
                </a:lnTo>
                <a:lnTo>
                  <a:pt x="167" y="296"/>
                </a:lnTo>
                <a:lnTo>
                  <a:pt x="165" y="296"/>
                </a:lnTo>
                <a:lnTo>
                  <a:pt x="165" y="298"/>
                </a:lnTo>
                <a:lnTo>
                  <a:pt x="163" y="298"/>
                </a:lnTo>
                <a:lnTo>
                  <a:pt x="163" y="300"/>
                </a:lnTo>
                <a:lnTo>
                  <a:pt x="162" y="300"/>
                </a:lnTo>
                <a:lnTo>
                  <a:pt x="160" y="300"/>
                </a:lnTo>
                <a:lnTo>
                  <a:pt x="158" y="300"/>
                </a:lnTo>
                <a:lnTo>
                  <a:pt x="158" y="301"/>
                </a:lnTo>
                <a:lnTo>
                  <a:pt x="157" y="301"/>
                </a:lnTo>
                <a:lnTo>
                  <a:pt x="155" y="301"/>
                </a:lnTo>
                <a:lnTo>
                  <a:pt x="155" y="303"/>
                </a:lnTo>
                <a:lnTo>
                  <a:pt x="153" y="303"/>
                </a:lnTo>
                <a:lnTo>
                  <a:pt x="151" y="303"/>
                </a:lnTo>
                <a:lnTo>
                  <a:pt x="151" y="305"/>
                </a:lnTo>
                <a:lnTo>
                  <a:pt x="151" y="306"/>
                </a:lnTo>
                <a:lnTo>
                  <a:pt x="150" y="306"/>
                </a:lnTo>
                <a:lnTo>
                  <a:pt x="148" y="306"/>
                </a:lnTo>
                <a:lnTo>
                  <a:pt x="146" y="306"/>
                </a:lnTo>
                <a:lnTo>
                  <a:pt x="146" y="305"/>
                </a:lnTo>
                <a:lnTo>
                  <a:pt x="146" y="306"/>
                </a:lnTo>
                <a:lnTo>
                  <a:pt x="144" y="306"/>
                </a:lnTo>
                <a:lnTo>
                  <a:pt x="146" y="306"/>
                </a:lnTo>
                <a:lnTo>
                  <a:pt x="146" y="308"/>
                </a:lnTo>
                <a:lnTo>
                  <a:pt x="144" y="308"/>
                </a:lnTo>
                <a:lnTo>
                  <a:pt x="144" y="306"/>
                </a:lnTo>
                <a:lnTo>
                  <a:pt x="143" y="306"/>
                </a:lnTo>
                <a:lnTo>
                  <a:pt x="143" y="308"/>
                </a:lnTo>
                <a:lnTo>
                  <a:pt x="143" y="306"/>
                </a:lnTo>
                <a:lnTo>
                  <a:pt x="141" y="306"/>
                </a:lnTo>
                <a:lnTo>
                  <a:pt x="139" y="306"/>
                </a:lnTo>
                <a:lnTo>
                  <a:pt x="139" y="308"/>
                </a:lnTo>
                <a:lnTo>
                  <a:pt x="138" y="308"/>
                </a:lnTo>
                <a:lnTo>
                  <a:pt x="138" y="310"/>
                </a:lnTo>
                <a:lnTo>
                  <a:pt x="136" y="310"/>
                </a:lnTo>
                <a:lnTo>
                  <a:pt x="134" y="310"/>
                </a:lnTo>
                <a:lnTo>
                  <a:pt x="134" y="308"/>
                </a:lnTo>
                <a:lnTo>
                  <a:pt x="132" y="308"/>
                </a:lnTo>
                <a:lnTo>
                  <a:pt x="132" y="310"/>
                </a:lnTo>
                <a:lnTo>
                  <a:pt x="131" y="310"/>
                </a:lnTo>
                <a:lnTo>
                  <a:pt x="131" y="312"/>
                </a:lnTo>
                <a:lnTo>
                  <a:pt x="129" y="312"/>
                </a:lnTo>
                <a:lnTo>
                  <a:pt x="129" y="310"/>
                </a:lnTo>
                <a:lnTo>
                  <a:pt x="129" y="308"/>
                </a:lnTo>
                <a:lnTo>
                  <a:pt x="127" y="308"/>
                </a:lnTo>
                <a:lnTo>
                  <a:pt x="126" y="308"/>
                </a:lnTo>
                <a:lnTo>
                  <a:pt x="126" y="310"/>
                </a:lnTo>
                <a:lnTo>
                  <a:pt x="126" y="308"/>
                </a:lnTo>
                <a:lnTo>
                  <a:pt x="124" y="308"/>
                </a:lnTo>
                <a:lnTo>
                  <a:pt x="124" y="310"/>
                </a:lnTo>
                <a:lnTo>
                  <a:pt x="122" y="310"/>
                </a:lnTo>
                <a:lnTo>
                  <a:pt x="122" y="308"/>
                </a:lnTo>
                <a:lnTo>
                  <a:pt x="120" y="308"/>
                </a:lnTo>
                <a:lnTo>
                  <a:pt x="120" y="306"/>
                </a:lnTo>
                <a:lnTo>
                  <a:pt x="119" y="306"/>
                </a:lnTo>
                <a:lnTo>
                  <a:pt x="119" y="305"/>
                </a:lnTo>
                <a:lnTo>
                  <a:pt x="117" y="305"/>
                </a:lnTo>
                <a:lnTo>
                  <a:pt x="115" y="305"/>
                </a:lnTo>
                <a:lnTo>
                  <a:pt x="113" y="305"/>
                </a:lnTo>
                <a:lnTo>
                  <a:pt x="113" y="303"/>
                </a:lnTo>
                <a:lnTo>
                  <a:pt x="112" y="303"/>
                </a:lnTo>
                <a:lnTo>
                  <a:pt x="110" y="303"/>
                </a:lnTo>
                <a:lnTo>
                  <a:pt x="108" y="303"/>
                </a:lnTo>
                <a:lnTo>
                  <a:pt x="108" y="301"/>
                </a:lnTo>
                <a:lnTo>
                  <a:pt x="107" y="301"/>
                </a:lnTo>
                <a:lnTo>
                  <a:pt x="105" y="301"/>
                </a:lnTo>
                <a:lnTo>
                  <a:pt x="103" y="301"/>
                </a:lnTo>
                <a:lnTo>
                  <a:pt x="103" y="300"/>
                </a:lnTo>
                <a:lnTo>
                  <a:pt x="101" y="300"/>
                </a:lnTo>
                <a:lnTo>
                  <a:pt x="100" y="300"/>
                </a:lnTo>
                <a:lnTo>
                  <a:pt x="100" y="298"/>
                </a:lnTo>
                <a:lnTo>
                  <a:pt x="98" y="298"/>
                </a:lnTo>
                <a:lnTo>
                  <a:pt x="96" y="298"/>
                </a:lnTo>
                <a:lnTo>
                  <a:pt x="95" y="298"/>
                </a:lnTo>
                <a:lnTo>
                  <a:pt x="95" y="296"/>
                </a:lnTo>
                <a:lnTo>
                  <a:pt x="93" y="296"/>
                </a:lnTo>
                <a:lnTo>
                  <a:pt x="91" y="296"/>
                </a:lnTo>
                <a:lnTo>
                  <a:pt x="89" y="296"/>
                </a:lnTo>
                <a:lnTo>
                  <a:pt x="89" y="294"/>
                </a:lnTo>
                <a:lnTo>
                  <a:pt x="88" y="294"/>
                </a:lnTo>
                <a:lnTo>
                  <a:pt x="86" y="294"/>
                </a:lnTo>
                <a:lnTo>
                  <a:pt x="84" y="294"/>
                </a:lnTo>
                <a:lnTo>
                  <a:pt x="84" y="293"/>
                </a:lnTo>
                <a:lnTo>
                  <a:pt x="83" y="293"/>
                </a:lnTo>
                <a:lnTo>
                  <a:pt x="83" y="294"/>
                </a:lnTo>
                <a:lnTo>
                  <a:pt x="81" y="294"/>
                </a:lnTo>
                <a:lnTo>
                  <a:pt x="81" y="296"/>
                </a:lnTo>
                <a:lnTo>
                  <a:pt x="79" y="296"/>
                </a:lnTo>
                <a:lnTo>
                  <a:pt x="79" y="298"/>
                </a:lnTo>
                <a:lnTo>
                  <a:pt x="79" y="296"/>
                </a:lnTo>
                <a:lnTo>
                  <a:pt x="77" y="296"/>
                </a:lnTo>
                <a:lnTo>
                  <a:pt x="76" y="296"/>
                </a:lnTo>
                <a:lnTo>
                  <a:pt x="74" y="296"/>
                </a:lnTo>
                <a:lnTo>
                  <a:pt x="74" y="298"/>
                </a:lnTo>
                <a:lnTo>
                  <a:pt x="72" y="298"/>
                </a:lnTo>
                <a:lnTo>
                  <a:pt x="72" y="300"/>
                </a:lnTo>
                <a:lnTo>
                  <a:pt x="72" y="301"/>
                </a:lnTo>
                <a:lnTo>
                  <a:pt x="72" y="303"/>
                </a:lnTo>
                <a:lnTo>
                  <a:pt x="70" y="303"/>
                </a:lnTo>
                <a:lnTo>
                  <a:pt x="70" y="305"/>
                </a:lnTo>
                <a:lnTo>
                  <a:pt x="69" y="305"/>
                </a:lnTo>
                <a:lnTo>
                  <a:pt x="67" y="305"/>
                </a:lnTo>
                <a:lnTo>
                  <a:pt x="67" y="306"/>
                </a:lnTo>
                <a:lnTo>
                  <a:pt x="67" y="308"/>
                </a:lnTo>
                <a:lnTo>
                  <a:pt x="67" y="310"/>
                </a:lnTo>
                <a:lnTo>
                  <a:pt x="67" y="312"/>
                </a:lnTo>
                <a:lnTo>
                  <a:pt x="67" y="313"/>
                </a:lnTo>
                <a:lnTo>
                  <a:pt x="65" y="313"/>
                </a:lnTo>
                <a:lnTo>
                  <a:pt x="65" y="315"/>
                </a:lnTo>
                <a:lnTo>
                  <a:pt x="65" y="317"/>
                </a:lnTo>
                <a:lnTo>
                  <a:pt x="65" y="318"/>
                </a:lnTo>
                <a:lnTo>
                  <a:pt x="64" y="318"/>
                </a:lnTo>
                <a:lnTo>
                  <a:pt x="64" y="317"/>
                </a:lnTo>
                <a:lnTo>
                  <a:pt x="62" y="317"/>
                </a:lnTo>
                <a:lnTo>
                  <a:pt x="62" y="315"/>
                </a:lnTo>
                <a:lnTo>
                  <a:pt x="62" y="313"/>
                </a:lnTo>
                <a:lnTo>
                  <a:pt x="60" y="313"/>
                </a:lnTo>
                <a:lnTo>
                  <a:pt x="60" y="312"/>
                </a:lnTo>
                <a:lnTo>
                  <a:pt x="58" y="312"/>
                </a:lnTo>
                <a:lnTo>
                  <a:pt x="57" y="312"/>
                </a:lnTo>
                <a:lnTo>
                  <a:pt x="55" y="312"/>
                </a:lnTo>
                <a:lnTo>
                  <a:pt x="53" y="312"/>
                </a:lnTo>
                <a:lnTo>
                  <a:pt x="52" y="312"/>
                </a:lnTo>
                <a:lnTo>
                  <a:pt x="50" y="312"/>
                </a:lnTo>
                <a:lnTo>
                  <a:pt x="48" y="312"/>
                </a:lnTo>
                <a:lnTo>
                  <a:pt x="46" y="312"/>
                </a:lnTo>
                <a:lnTo>
                  <a:pt x="46" y="310"/>
                </a:lnTo>
                <a:lnTo>
                  <a:pt x="45" y="310"/>
                </a:lnTo>
                <a:lnTo>
                  <a:pt x="43" y="310"/>
                </a:lnTo>
                <a:lnTo>
                  <a:pt x="41" y="310"/>
                </a:lnTo>
                <a:lnTo>
                  <a:pt x="41" y="308"/>
                </a:lnTo>
                <a:lnTo>
                  <a:pt x="39" y="308"/>
                </a:lnTo>
                <a:lnTo>
                  <a:pt x="38" y="308"/>
                </a:lnTo>
                <a:lnTo>
                  <a:pt x="36" y="308"/>
                </a:lnTo>
                <a:lnTo>
                  <a:pt x="36" y="306"/>
                </a:lnTo>
                <a:lnTo>
                  <a:pt x="34" y="306"/>
                </a:lnTo>
                <a:lnTo>
                  <a:pt x="33" y="306"/>
                </a:lnTo>
                <a:lnTo>
                  <a:pt x="31" y="306"/>
                </a:lnTo>
                <a:lnTo>
                  <a:pt x="31" y="305"/>
                </a:lnTo>
                <a:lnTo>
                  <a:pt x="29" y="305"/>
                </a:lnTo>
                <a:lnTo>
                  <a:pt x="27" y="305"/>
                </a:lnTo>
                <a:lnTo>
                  <a:pt x="27" y="306"/>
                </a:lnTo>
                <a:lnTo>
                  <a:pt x="26" y="306"/>
                </a:lnTo>
                <a:lnTo>
                  <a:pt x="24" y="306"/>
                </a:lnTo>
                <a:lnTo>
                  <a:pt x="24" y="308"/>
                </a:lnTo>
                <a:lnTo>
                  <a:pt x="24" y="310"/>
                </a:lnTo>
                <a:lnTo>
                  <a:pt x="22" y="310"/>
                </a:lnTo>
                <a:lnTo>
                  <a:pt x="22" y="308"/>
                </a:lnTo>
                <a:lnTo>
                  <a:pt x="21" y="308"/>
                </a:lnTo>
                <a:lnTo>
                  <a:pt x="19" y="308"/>
                </a:lnTo>
                <a:lnTo>
                  <a:pt x="19" y="306"/>
                </a:lnTo>
                <a:lnTo>
                  <a:pt x="17" y="306"/>
                </a:lnTo>
                <a:lnTo>
                  <a:pt x="15" y="306"/>
                </a:lnTo>
                <a:lnTo>
                  <a:pt x="14" y="306"/>
                </a:lnTo>
                <a:lnTo>
                  <a:pt x="12" y="306"/>
                </a:lnTo>
                <a:lnTo>
                  <a:pt x="10" y="305"/>
                </a:lnTo>
                <a:lnTo>
                  <a:pt x="10" y="303"/>
                </a:lnTo>
                <a:lnTo>
                  <a:pt x="9" y="303"/>
                </a:lnTo>
                <a:lnTo>
                  <a:pt x="7" y="303"/>
                </a:lnTo>
                <a:lnTo>
                  <a:pt x="7" y="305"/>
                </a:lnTo>
                <a:lnTo>
                  <a:pt x="5" y="305"/>
                </a:lnTo>
                <a:lnTo>
                  <a:pt x="5" y="303"/>
                </a:lnTo>
                <a:lnTo>
                  <a:pt x="3" y="303"/>
                </a:lnTo>
                <a:lnTo>
                  <a:pt x="3" y="301"/>
                </a:lnTo>
                <a:lnTo>
                  <a:pt x="2" y="301"/>
                </a:lnTo>
                <a:lnTo>
                  <a:pt x="2" y="300"/>
                </a:lnTo>
                <a:lnTo>
                  <a:pt x="0" y="300"/>
                </a:lnTo>
                <a:lnTo>
                  <a:pt x="0" y="298"/>
                </a:lnTo>
                <a:lnTo>
                  <a:pt x="0" y="296"/>
                </a:lnTo>
                <a:lnTo>
                  <a:pt x="0" y="294"/>
                </a:lnTo>
                <a:lnTo>
                  <a:pt x="2" y="293"/>
                </a:lnTo>
                <a:lnTo>
                  <a:pt x="2" y="291"/>
                </a:lnTo>
                <a:lnTo>
                  <a:pt x="3" y="291"/>
                </a:lnTo>
                <a:lnTo>
                  <a:pt x="3" y="289"/>
                </a:lnTo>
                <a:lnTo>
                  <a:pt x="3" y="287"/>
                </a:lnTo>
                <a:lnTo>
                  <a:pt x="3" y="286"/>
                </a:lnTo>
                <a:lnTo>
                  <a:pt x="3" y="284"/>
                </a:lnTo>
                <a:lnTo>
                  <a:pt x="3" y="282"/>
                </a:lnTo>
                <a:lnTo>
                  <a:pt x="3" y="281"/>
                </a:lnTo>
                <a:lnTo>
                  <a:pt x="5" y="281"/>
                </a:lnTo>
                <a:lnTo>
                  <a:pt x="5" y="279"/>
                </a:lnTo>
                <a:lnTo>
                  <a:pt x="7" y="279"/>
                </a:lnTo>
                <a:lnTo>
                  <a:pt x="7" y="277"/>
                </a:lnTo>
                <a:lnTo>
                  <a:pt x="9" y="277"/>
                </a:lnTo>
                <a:lnTo>
                  <a:pt x="9" y="275"/>
                </a:lnTo>
                <a:lnTo>
                  <a:pt x="9" y="274"/>
                </a:lnTo>
                <a:lnTo>
                  <a:pt x="9" y="272"/>
                </a:lnTo>
                <a:lnTo>
                  <a:pt x="9" y="270"/>
                </a:lnTo>
                <a:lnTo>
                  <a:pt x="7" y="270"/>
                </a:lnTo>
                <a:lnTo>
                  <a:pt x="7" y="269"/>
                </a:lnTo>
                <a:lnTo>
                  <a:pt x="7" y="267"/>
                </a:lnTo>
                <a:lnTo>
                  <a:pt x="9" y="267"/>
                </a:lnTo>
                <a:lnTo>
                  <a:pt x="9" y="265"/>
                </a:lnTo>
                <a:lnTo>
                  <a:pt x="10" y="265"/>
                </a:lnTo>
                <a:lnTo>
                  <a:pt x="10" y="263"/>
                </a:lnTo>
                <a:lnTo>
                  <a:pt x="12" y="263"/>
                </a:lnTo>
                <a:lnTo>
                  <a:pt x="12" y="262"/>
                </a:lnTo>
                <a:lnTo>
                  <a:pt x="12" y="260"/>
                </a:lnTo>
                <a:lnTo>
                  <a:pt x="14" y="260"/>
                </a:lnTo>
                <a:lnTo>
                  <a:pt x="14" y="258"/>
                </a:lnTo>
                <a:lnTo>
                  <a:pt x="15" y="258"/>
                </a:lnTo>
                <a:lnTo>
                  <a:pt x="15" y="257"/>
                </a:lnTo>
                <a:lnTo>
                  <a:pt x="17" y="257"/>
                </a:lnTo>
                <a:lnTo>
                  <a:pt x="19" y="255"/>
                </a:lnTo>
                <a:lnTo>
                  <a:pt x="19" y="253"/>
                </a:lnTo>
                <a:lnTo>
                  <a:pt x="19" y="251"/>
                </a:lnTo>
                <a:lnTo>
                  <a:pt x="21" y="251"/>
                </a:lnTo>
                <a:lnTo>
                  <a:pt x="21" y="250"/>
                </a:lnTo>
                <a:lnTo>
                  <a:pt x="21" y="248"/>
                </a:lnTo>
                <a:lnTo>
                  <a:pt x="21" y="246"/>
                </a:lnTo>
                <a:lnTo>
                  <a:pt x="21" y="244"/>
                </a:lnTo>
                <a:lnTo>
                  <a:pt x="21" y="243"/>
                </a:lnTo>
                <a:lnTo>
                  <a:pt x="22" y="241"/>
                </a:lnTo>
                <a:lnTo>
                  <a:pt x="21" y="239"/>
                </a:lnTo>
                <a:lnTo>
                  <a:pt x="21" y="238"/>
                </a:lnTo>
                <a:lnTo>
                  <a:pt x="21" y="236"/>
                </a:lnTo>
                <a:lnTo>
                  <a:pt x="22" y="236"/>
                </a:lnTo>
                <a:lnTo>
                  <a:pt x="22" y="234"/>
                </a:lnTo>
                <a:lnTo>
                  <a:pt x="22" y="232"/>
                </a:lnTo>
                <a:lnTo>
                  <a:pt x="24" y="232"/>
                </a:lnTo>
                <a:lnTo>
                  <a:pt x="24" y="231"/>
                </a:lnTo>
                <a:lnTo>
                  <a:pt x="26" y="231"/>
                </a:lnTo>
                <a:lnTo>
                  <a:pt x="26" y="229"/>
                </a:lnTo>
                <a:lnTo>
                  <a:pt x="26" y="227"/>
                </a:lnTo>
                <a:lnTo>
                  <a:pt x="26" y="226"/>
                </a:lnTo>
                <a:lnTo>
                  <a:pt x="26" y="224"/>
                </a:lnTo>
                <a:lnTo>
                  <a:pt x="27" y="224"/>
                </a:lnTo>
                <a:lnTo>
                  <a:pt x="27" y="222"/>
                </a:lnTo>
                <a:lnTo>
                  <a:pt x="27" y="220"/>
                </a:lnTo>
                <a:lnTo>
                  <a:pt x="27" y="219"/>
                </a:lnTo>
                <a:lnTo>
                  <a:pt x="27" y="217"/>
                </a:lnTo>
                <a:lnTo>
                  <a:pt x="27" y="215"/>
                </a:lnTo>
                <a:lnTo>
                  <a:pt x="29" y="215"/>
                </a:lnTo>
                <a:lnTo>
                  <a:pt x="31" y="215"/>
                </a:lnTo>
                <a:lnTo>
                  <a:pt x="31" y="213"/>
                </a:lnTo>
                <a:lnTo>
                  <a:pt x="31" y="212"/>
                </a:lnTo>
                <a:lnTo>
                  <a:pt x="31" y="210"/>
                </a:lnTo>
                <a:lnTo>
                  <a:pt x="31" y="208"/>
                </a:lnTo>
                <a:lnTo>
                  <a:pt x="33" y="208"/>
                </a:lnTo>
                <a:lnTo>
                  <a:pt x="33" y="207"/>
                </a:lnTo>
                <a:lnTo>
                  <a:pt x="33" y="205"/>
                </a:lnTo>
                <a:lnTo>
                  <a:pt x="33" y="203"/>
                </a:lnTo>
                <a:lnTo>
                  <a:pt x="34" y="203"/>
                </a:lnTo>
                <a:lnTo>
                  <a:pt x="34" y="201"/>
                </a:lnTo>
                <a:lnTo>
                  <a:pt x="36" y="201"/>
                </a:lnTo>
                <a:lnTo>
                  <a:pt x="36" y="200"/>
                </a:lnTo>
                <a:lnTo>
                  <a:pt x="38" y="200"/>
                </a:lnTo>
                <a:lnTo>
                  <a:pt x="38" y="198"/>
                </a:lnTo>
                <a:lnTo>
                  <a:pt x="39" y="198"/>
                </a:lnTo>
                <a:lnTo>
                  <a:pt x="39" y="196"/>
                </a:lnTo>
                <a:lnTo>
                  <a:pt x="41" y="196"/>
                </a:lnTo>
                <a:lnTo>
                  <a:pt x="41" y="195"/>
                </a:lnTo>
                <a:lnTo>
                  <a:pt x="41" y="193"/>
                </a:lnTo>
                <a:lnTo>
                  <a:pt x="43" y="193"/>
                </a:lnTo>
                <a:lnTo>
                  <a:pt x="43" y="191"/>
                </a:lnTo>
                <a:lnTo>
                  <a:pt x="45" y="191"/>
                </a:lnTo>
                <a:lnTo>
                  <a:pt x="46" y="191"/>
                </a:lnTo>
                <a:lnTo>
                  <a:pt x="48" y="191"/>
                </a:lnTo>
                <a:lnTo>
                  <a:pt x="50" y="189"/>
                </a:lnTo>
                <a:lnTo>
                  <a:pt x="50" y="188"/>
                </a:lnTo>
                <a:lnTo>
                  <a:pt x="50" y="186"/>
                </a:lnTo>
                <a:lnTo>
                  <a:pt x="50" y="184"/>
                </a:lnTo>
                <a:lnTo>
                  <a:pt x="50" y="182"/>
                </a:lnTo>
                <a:lnTo>
                  <a:pt x="50" y="181"/>
                </a:lnTo>
                <a:lnTo>
                  <a:pt x="50" y="179"/>
                </a:lnTo>
                <a:lnTo>
                  <a:pt x="52" y="179"/>
                </a:lnTo>
                <a:lnTo>
                  <a:pt x="52" y="177"/>
                </a:lnTo>
                <a:lnTo>
                  <a:pt x="52" y="176"/>
                </a:lnTo>
                <a:lnTo>
                  <a:pt x="53" y="176"/>
                </a:lnTo>
                <a:lnTo>
                  <a:pt x="53" y="174"/>
                </a:lnTo>
                <a:lnTo>
                  <a:pt x="55" y="174"/>
                </a:lnTo>
                <a:lnTo>
                  <a:pt x="55" y="172"/>
                </a:lnTo>
                <a:lnTo>
                  <a:pt x="55" y="170"/>
                </a:lnTo>
                <a:lnTo>
                  <a:pt x="55" y="169"/>
                </a:lnTo>
                <a:lnTo>
                  <a:pt x="55" y="167"/>
                </a:lnTo>
                <a:lnTo>
                  <a:pt x="57" y="167"/>
                </a:lnTo>
                <a:lnTo>
                  <a:pt x="57" y="165"/>
                </a:lnTo>
                <a:lnTo>
                  <a:pt x="57" y="164"/>
                </a:lnTo>
                <a:lnTo>
                  <a:pt x="57" y="162"/>
                </a:lnTo>
                <a:lnTo>
                  <a:pt x="57" y="160"/>
                </a:lnTo>
                <a:lnTo>
                  <a:pt x="57" y="158"/>
                </a:lnTo>
                <a:lnTo>
                  <a:pt x="57" y="157"/>
                </a:lnTo>
                <a:lnTo>
                  <a:pt x="57" y="155"/>
                </a:lnTo>
                <a:lnTo>
                  <a:pt x="57" y="153"/>
                </a:lnTo>
                <a:lnTo>
                  <a:pt x="57" y="151"/>
                </a:lnTo>
                <a:lnTo>
                  <a:pt x="57" y="150"/>
                </a:lnTo>
                <a:lnTo>
                  <a:pt x="55" y="150"/>
                </a:lnTo>
                <a:lnTo>
                  <a:pt x="57" y="150"/>
                </a:lnTo>
                <a:lnTo>
                  <a:pt x="57" y="148"/>
                </a:lnTo>
                <a:lnTo>
                  <a:pt x="58" y="148"/>
                </a:lnTo>
                <a:lnTo>
                  <a:pt x="60" y="148"/>
                </a:lnTo>
                <a:lnTo>
                  <a:pt x="62" y="148"/>
                </a:lnTo>
                <a:lnTo>
                  <a:pt x="62" y="146"/>
                </a:lnTo>
                <a:lnTo>
                  <a:pt x="62" y="145"/>
                </a:lnTo>
                <a:lnTo>
                  <a:pt x="62" y="143"/>
                </a:lnTo>
                <a:lnTo>
                  <a:pt x="60" y="143"/>
                </a:lnTo>
                <a:lnTo>
                  <a:pt x="60" y="141"/>
                </a:lnTo>
                <a:lnTo>
                  <a:pt x="58" y="141"/>
                </a:lnTo>
                <a:lnTo>
                  <a:pt x="58" y="139"/>
                </a:lnTo>
                <a:lnTo>
                  <a:pt x="58" y="138"/>
                </a:lnTo>
                <a:lnTo>
                  <a:pt x="58" y="136"/>
                </a:lnTo>
                <a:lnTo>
                  <a:pt x="58" y="134"/>
                </a:lnTo>
                <a:lnTo>
                  <a:pt x="58" y="133"/>
                </a:lnTo>
                <a:lnTo>
                  <a:pt x="57" y="133"/>
                </a:lnTo>
                <a:lnTo>
                  <a:pt x="57" y="131"/>
                </a:lnTo>
                <a:lnTo>
                  <a:pt x="58" y="131"/>
                </a:lnTo>
                <a:lnTo>
                  <a:pt x="58" y="129"/>
                </a:lnTo>
                <a:lnTo>
                  <a:pt x="58" y="127"/>
                </a:lnTo>
                <a:lnTo>
                  <a:pt x="58" y="126"/>
                </a:lnTo>
                <a:lnTo>
                  <a:pt x="58" y="124"/>
                </a:lnTo>
                <a:lnTo>
                  <a:pt x="58" y="122"/>
                </a:lnTo>
                <a:lnTo>
                  <a:pt x="58" y="121"/>
                </a:lnTo>
                <a:lnTo>
                  <a:pt x="58" y="119"/>
                </a:lnTo>
                <a:lnTo>
                  <a:pt x="57" y="119"/>
                </a:lnTo>
                <a:lnTo>
                  <a:pt x="57" y="117"/>
                </a:lnTo>
                <a:lnTo>
                  <a:pt x="55" y="117"/>
                </a:lnTo>
                <a:lnTo>
                  <a:pt x="55" y="115"/>
                </a:lnTo>
                <a:lnTo>
                  <a:pt x="53" y="115"/>
                </a:lnTo>
                <a:lnTo>
                  <a:pt x="53" y="114"/>
                </a:lnTo>
                <a:lnTo>
                  <a:pt x="52" y="114"/>
                </a:lnTo>
                <a:lnTo>
                  <a:pt x="52" y="112"/>
                </a:lnTo>
                <a:lnTo>
                  <a:pt x="52" y="110"/>
                </a:lnTo>
                <a:lnTo>
                  <a:pt x="52" y="108"/>
                </a:lnTo>
                <a:lnTo>
                  <a:pt x="53" y="108"/>
                </a:lnTo>
                <a:lnTo>
                  <a:pt x="53" y="107"/>
                </a:lnTo>
                <a:lnTo>
                  <a:pt x="53" y="105"/>
                </a:lnTo>
                <a:lnTo>
                  <a:pt x="53" y="103"/>
                </a:lnTo>
                <a:lnTo>
                  <a:pt x="53" y="102"/>
                </a:lnTo>
                <a:lnTo>
                  <a:pt x="53" y="100"/>
                </a:lnTo>
                <a:lnTo>
                  <a:pt x="53" y="98"/>
                </a:lnTo>
                <a:lnTo>
                  <a:pt x="53" y="96"/>
                </a:lnTo>
                <a:lnTo>
                  <a:pt x="52" y="96"/>
                </a:lnTo>
                <a:lnTo>
                  <a:pt x="52" y="95"/>
                </a:lnTo>
                <a:lnTo>
                  <a:pt x="52" y="93"/>
                </a:lnTo>
                <a:lnTo>
                  <a:pt x="52" y="91"/>
                </a:lnTo>
                <a:lnTo>
                  <a:pt x="52" y="90"/>
                </a:lnTo>
                <a:lnTo>
                  <a:pt x="50" y="90"/>
                </a:lnTo>
                <a:lnTo>
                  <a:pt x="50" y="88"/>
                </a:lnTo>
                <a:lnTo>
                  <a:pt x="50" y="86"/>
                </a:lnTo>
                <a:lnTo>
                  <a:pt x="48" y="86"/>
                </a:lnTo>
                <a:lnTo>
                  <a:pt x="48" y="84"/>
                </a:lnTo>
                <a:lnTo>
                  <a:pt x="46" y="84"/>
                </a:lnTo>
                <a:lnTo>
                  <a:pt x="46" y="83"/>
                </a:lnTo>
                <a:lnTo>
                  <a:pt x="46" y="81"/>
                </a:lnTo>
                <a:lnTo>
                  <a:pt x="46" y="79"/>
                </a:lnTo>
                <a:lnTo>
                  <a:pt x="48" y="79"/>
                </a:lnTo>
                <a:lnTo>
                  <a:pt x="50" y="79"/>
                </a:lnTo>
                <a:lnTo>
                  <a:pt x="50" y="77"/>
                </a:lnTo>
                <a:lnTo>
                  <a:pt x="52" y="77"/>
                </a:lnTo>
                <a:lnTo>
                  <a:pt x="52" y="76"/>
                </a:lnTo>
                <a:lnTo>
                  <a:pt x="53" y="76"/>
                </a:lnTo>
                <a:lnTo>
                  <a:pt x="55" y="76"/>
                </a:lnTo>
                <a:lnTo>
                  <a:pt x="55" y="74"/>
                </a:lnTo>
                <a:lnTo>
                  <a:pt x="55" y="72"/>
                </a:lnTo>
                <a:lnTo>
                  <a:pt x="57" y="72"/>
                </a:lnTo>
                <a:lnTo>
                  <a:pt x="57" y="71"/>
                </a:lnTo>
                <a:lnTo>
                  <a:pt x="57" y="69"/>
                </a:lnTo>
                <a:lnTo>
                  <a:pt x="57" y="67"/>
                </a:lnTo>
                <a:lnTo>
                  <a:pt x="57" y="65"/>
                </a:lnTo>
                <a:lnTo>
                  <a:pt x="58" y="65"/>
                </a:lnTo>
                <a:lnTo>
                  <a:pt x="58" y="64"/>
                </a:lnTo>
                <a:lnTo>
                  <a:pt x="58" y="65"/>
                </a:lnTo>
                <a:lnTo>
                  <a:pt x="60" y="65"/>
                </a:lnTo>
                <a:lnTo>
                  <a:pt x="60" y="67"/>
                </a:lnTo>
                <a:lnTo>
                  <a:pt x="62" y="67"/>
                </a:lnTo>
                <a:lnTo>
                  <a:pt x="62" y="69"/>
                </a:lnTo>
                <a:lnTo>
                  <a:pt x="64" y="69"/>
                </a:lnTo>
                <a:lnTo>
                  <a:pt x="65" y="69"/>
                </a:lnTo>
                <a:lnTo>
                  <a:pt x="67" y="69"/>
                </a:lnTo>
                <a:lnTo>
                  <a:pt x="67" y="71"/>
                </a:lnTo>
                <a:lnTo>
                  <a:pt x="69" y="71"/>
                </a:lnTo>
                <a:lnTo>
                  <a:pt x="69" y="72"/>
                </a:lnTo>
                <a:lnTo>
                  <a:pt x="70" y="72"/>
                </a:lnTo>
                <a:lnTo>
                  <a:pt x="72" y="72"/>
                </a:lnTo>
                <a:lnTo>
                  <a:pt x="72" y="74"/>
                </a:lnTo>
                <a:lnTo>
                  <a:pt x="74" y="74"/>
                </a:lnTo>
                <a:lnTo>
                  <a:pt x="74" y="76"/>
                </a:lnTo>
                <a:lnTo>
                  <a:pt x="76" y="76"/>
                </a:lnTo>
                <a:lnTo>
                  <a:pt x="76" y="77"/>
                </a:lnTo>
                <a:lnTo>
                  <a:pt x="77" y="77"/>
                </a:lnTo>
                <a:lnTo>
                  <a:pt x="77" y="79"/>
                </a:lnTo>
                <a:lnTo>
                  <a:pt x="79" y="79"/>
                </a:lnTo>
                <a:lnTo>
                  <a:pt x="81" y="79"/>
                </a:lnTo>
                <a:lnTo>
                  <a:pt x="81" y="81"/>
                </a:lnTo>
                <a:lnTo>
                  <a:pt x="81" y="83"/>
                </a:lnTo>
                <a:lnTo>
                  <a:pt x="83" y="83"/>
                </a:lnTo>
                <a:lnTo>
                  <a:pt x="83" y="84"/>
                </a:lnTo>
                <a:lnTo>
                  <a:pt x="81" y="84"/>
                </a:lnTo>
                <a:lnTo>
                  <a:pt x="83" y="84"/>
                </a:lnTo>
                <a:lnTo>
                  <a:pt x="81" y="84"/>
                </a:lnTo>
                <a:lnTo>
                  <a:pt x="81" y="86"/>
                </a:lnTo>
                <a:lnTo>
                  <a:pt x="83" y="86"/>
                </a:lnTo>
                <a:lnTo>
                  <a:pt x="83" y="88"/>
                </a:lnTo>
                <a:lnTo>
                  <a:pt x="84" y="88"/>
                </a:lnTo>
                <a:lnTo>
                  <a:pt x="86" y="88"/>
                </a:lnTo>
                <a:lnTo>
                  <a:pt x="86" y="90"/>
                </a:lnTo>
                <a:lnTo>
                  <a:pt x="88" y="90"/>
                </a:lnTo>
                <a:lnTo>
                  <a:pt x="88" y="91"/>
                </a:lnTo>
                <a:lnTo>
                  <a:pt x="88" y="93"/>
                </a:lnTo>
                <a:lnTo>
                  <a:pt x="89" y="93"/>
                </a:lnTo>
                <a:lnTo>
                  <a:pt x="89" y="95"/>
                </a:lnTo>
                <a:lnTo>
                  <a:pt x="89" y="96"/>
                </a:lnTo>
                <a:lnTo>
                  <a:pt x="91" y="96"/>
                </a:lnTo>
                <a:lnTo>
                  <a:pt x="91" y="98"/>
                </a:lnTo>
                <a:lnTo>
                  <a:pt x="93" y="98"/>
                </a:lnTo>
                <a:lnTo>
                  <a:pt x="93" y="100"/>
                </a:lnTo>
                <a:lnTo>
                  <a:pt x="95" y="100"/>
                </a:lnTo>
                <a:lnTo>
                  <a:pt x="96" y="100"/>
                </a:lnTo>
                <a:lnTo>
                  <a:pt x="98" y="100"/>
                </a:lnTo>
                <a:lnTo>
                  <a:pt x="98" y="102"/>
                </a:lnTo>
                <a:lnTo>
                  <a:pt x="100" y="102"/>
                </a:lnTo>
                <a:lnTo>
                  <a:pt x="101" y="102"/>
                </a:lnTo>
                <a:lnTo>
                  <a:pt x="103" y="102"/>
                </a:lnTo>
                <a:lnTo>
                  <a:pt x="103" y="100"/>
                </a:lnTo>
                <a:lnTo>
                  <a:pt x="105" y="100"/>
                </a:lnTo>
                <a:lnTo>
                  <a:pt x="105" y="102"/>
                </a:lnTo>
                <a:lnTo>
                  <a:pt x="107" y="102"/>
                </a:lnTo>
                <a:lnTo>
                  <a:pt x="108" y="102"/>
                </a:lnTo>
                <a:lnTo>
                  <a:pt x="108" y="103"/>
                </a:lnTo>
                <a:lnTo>
                  <a:pt x="110" y="103"/>
                </a:lnTo>
                <a:lnTo>
                  <a:pt x="110" y="105"/>
                </a:lnTo>
                <a:lnTo>
                  <a:pt x="110" y="107"/>
                </a:lnTo>
                <a:lnTo>
                  <a:pt x="112" y="107"/>
                </a:lnTo>
                <a:lnTo>
                  <a:pt x="113" y="107"/>
                </a:lnTo>
                <a:lnTo>
                  <a:pt x="113" y="105"/>
                </a:lnTo>
                <a:lnTo>
                  <a:pt x="112" y="105"/>
                </a:lnTo>
                <a:lnTo>
                  <a:pt x="113" y="105"/>
                </a:lnTo>
                <a:lnTo>
                  <a:pt x="115" y="105"/>
                </a:lnTo>
                <a:lnTo>
                  <a:pt x="117" y="105"/>
                </a:lnTo>
                <a:lnTo>
                  <a:pt x="119" y="105"/>
                </a:lnTo>
                <a:lnTo>
                  <a:pt x="119" y="103"/>
                </a:lnTo>
                <a:lnTo>
                  <a:pt x="120" y="103"/>
                </a:lnTo>
                <a:lnTo>
                  <a:pt x="122" y="103"/>
                </a:lnTo>
                <a:lnTo>
                  <a:pt x="122" y="105"/>
                </a:lnTo>
                <a:lnTo>
                  <a:pt x="122" y="107"/>
                </a:lnTo>
                <a:lnTo>
                  <a:pt x="124" y="107"/>
                </a:lnTo>
                <a:lnTo>
                  <a:pt x="124" y="108"/>
                </a:lnTo>
                <a:lnTo>
                  <a:pt x="126" y="108"/>
                </a:lnTo>
                <a:lnTo>
                  <a:pt x="126" y="110"/>
                </a:lnTo>
                <a:lnTo>
                  <a:pt x="127" y="110"/>
                </a:lnTo>
                <a:lnTo>
                  <a:pt x="127" y="112"/>
                </a:lnTo>
                <a:lnTo>
                  <a:pt x="129" y="112"/>
                </a:lnTo>
                <a:lnTo>
                  <a:pt x="131" y="112"/>
                </a:lnTo>
                <a:lnTo>
                  <a:pt x="132" y="112"/>
                </a:lnTo>
                <a:lnTo>
                  <a:pt x="132" y="110"/>
                </a:lnTo>
                <a:lnTo>
                  <a:pt x="134" y="110"/>
                </a:lnTo>
                <a:lnTo>
                  <a:pt x="134" y="108"/>
                </a:lnTo>
                <a:lnTo>
                  <a:pt x="136" y="108"/>
                </a:lnTo>
                <a:lnTo>
                  <a:pt x="138" y="108"/>
                </a:lnTo>
                <a:lnTo>
                  <a:pt x="139" y="108"/>
                </a:lnTo>
                <a:lnTo>
                  <a:pt x="141" y="108"/>
                </a:lnTo>
                <a:lnTo>
                  <a:pt x="141" y="107"/>
                </a:lnTo>
                <a:lnTo>
                  <a:pt x="143" y="107"/>
                </a:lnTo>
                <a:lnTo>
                  <a:pt x="143" y="105"/>
                </a:lnTo>
                <a:lnTo>
                  <a:pt x="143" y="103"/>
                </a:lnTo>
                <a:lnTo>
                  <a:pt x="144" y="103"/>
                </a:lnTo>
                <a:lnTo>
                  <a:pt x="144" y="102"/>
                </a:lnTo>
                <a:lnTo>
                  <a:pt x="146" y="102"/>
                </a:lnTo>
                <a:lnTo>
                  <a:pt x="148" y="102"/>
                </a:lnTo>
                <a:lnTo>
                  <a:pt x="148" y="100"/>
                </a:lnTo>
                <a:lnTo>
                  <a:pt x="148" y="102"/>
                </a:lnTo>
                <a:lnTo>
                  <a:pt x="150" y="102"/>
                </a:lnTo>
                <a:lnTo>
                  <a:pt x="150" y="100"/>
                </a:lnTo>
                <a:lnTo>
                  <a:pt x="150" y="98"/>
                </a:lnTo>
                <a:lnTo>
                  <a:pt x="150" y="100"/>
                </a:lnTo>
                <a:lnTo>
                  <a:pt x="151" y="100"/>
                </a:lnTo>
                <a:lnTo>
                  <a:pt x="151" y="98"/>
                </a:lnTo>
                <a:lnTo>
                  <a:pt x="151" y="96"/>
                </a:lnTo>
                <a:lnTo>
                  <a:pt x="151" y="95"/>
                </a:lnTo>
                <a:lnTo>
                  <a:pt x="151" y="93"/>
                </a:lnTo>
                <a:lnTo>
                  <a:pt x="153" y="93"/>
                </a:lnTo>
                <a:lnTo>
                  <a:pt x="153" y="95"/>
                </a:lnTo>
                <a:lnTo>
                  <a:pt x="155" y="95"/>
                </a:lnTo>
                <a:lnTo>
                  <a:pt x="153" y="95"/>
                </a:lnTo>
                <a:lnTo>
                  <a:pt x="153" y="93"/>
                </a:lnTo>
                <a:lnTo>
                  <a:pt x="155" y="93"/>
                </a:lnTo>
                <a:lnTo>
                  <a:pt x="155" y="91"/>
                </a:lnTo>
                <a:lnTo>
                  <a:pt x="153" y="91"/>
                </a:lnTo>
                <a:lnTo>
                  <a:pt x="153" y="90"/>
                </a:lnTo>
                <a:lnTo>
                  <a:pt x="153" y="88"/>
                </a:lnTo>
                <a:lnTo>
                  <a:pt x="153" y="86"/>
                </a:lnTo>
                <a:lnTo>
                  <a:pt x="153" y="84"/>
                </a:lnTo>
                <a:lnTo>
                  <a:pt x="155" y="84"/>
                </a:lnTo>
                <a:lnTo>
                  <a:pt x="157" y="84"/>
                </a:lnTo>
                <a:lnTo>
                  <a:pt x="158" y="84"/>
                </a:lnTo>
                <a:lnTo>
                  <a:pt x="158" y="83"/>
                </a:lnTo>
                <a:lnTo>
                  <a:pt x="158" y="84"/>
                </a:lnTo>
                <a:lnTo>
                  <a:pt x="160" y="84"/>
                </a:lnTo>
                <a:lnTo>
                  <a:pt x="160" y="83"/>
                </a:lnTo>
                <a:lnTo>
                  <a:pt x="162" y="83"/>
                </a:lnTo>
                <a:lnTo>
                  <a:pt x="163" y="83"/>
                </a:lnTo>
                <a:lnTo>
                  <a:pt x="165" y="83"/>
                </a:lnTo>
                <a:lnTo>
                  <a:pt x="167" y="81"/>
                </a:lnTo>
                <a:lnTo>
                  <a:pt x="169" y="81"/>
                </a:lnTo>
                <a:lnTo>
                  <a:pt x="169" y="79"/>
                </a:lnTo>
                <a:lnTo>
                  <a:pt x="170" y="79"/>
                </a:lnTo>
                <a:lnTo>
                  <a:pt x="170" y="77"/>
                </a:lnTo>
                <a:lnTo>
                  <a:pt x="172" y="77"/>
                </a:lnTo>
                <a:lnTo>
                  <a:pt x="174" y="77"/>
                </a:lnTo>
                <a:lnTo>
                  <a:pt x="174" y="76"/>
                </a:lnTo>
                <a:lnTo>
                  <a:pt x="174" y="74"/>
                </a:lnTo>
                <a:lnTo>
                  <a:pt x="174" y="72"/>
                </a:lnTo>
                <a:lnTo>
                  <a:pt x="174" y="74"/>
                </a:lnTo>
                <a:lnTo>
                  <a:pt x="175" y="74"/>
                </a:lnTo>
                <a:lnTo>
                  <a:pt x="177" y="74"/>
                </a:lnTo>
                <a:lnTo>
                  <a:pt x="177" y="72"/>
                </a:lnTo>
                <a:lnTo>
                  <a:pt x="179" y="72"/>
                </a:lnTo>
                <a:lnTo>
                  <a:pt x="177" y="72"/>
                </a:lnTo>
                <a:lnTo>
                  <a:pt x="177" y="71"/>
                </a:lnTo>
                <a:lnTo>
                  <a:pt x="177" y="69"/>
                </a:lnTo>
                <a:lnTo>
                  <a:pt x="177" y="67"/>
                </a:lnTo>
                <a:lnTo>
                  <a:pt x="177" y="65"/>
                </a:lnTo>
                <a:lnTo>
                  <a:pt x="177" y="64"/>
                </a:lnTo>
                <a:lnTo>
                  <a:pt x="177" y="62"/>
                </a:lnTo>
                <a:lnTo>
                  <a:pt x="177" y="60"/>
                </a:lnTo>
                <a:lnTo>
                  <a:pt x="177" y="59"/>
                </a:lnTo>
                <a:lnTo>
                  <a:pt x="177" y="57"/>
                </a:lnTo>
                <a:lnTo>
                  <a:pt x="177" y="55"/>
                </a:lnTo>
                <a:lnTo>
                  <a:pt x="177" y="53"/>
                </a:lnTo>
                <a:lnTo>
                  <a:pt x="175" y="53"/>
                </a:lnTo>
                <a:lnTo>
                  <a:pt x="177" y="53"/>
                </a:lnTo>
                <a:lnTo>
                  <a:pt x="175" y="53"/>
                </a:lnTo>
                <a:lnTo>
                  <a:pt x="175" y="52"/>
                </a:lnTo>
                <a:lnTo>
                  <a:pt x="175" y="50"/>
                </a:lnTo>
                <a:lnTo>
                  <a:pt x="175" y="48"/>
                </a:lnTo>
                <a:lnTo>
                  <a:pt x="175" y="46"/>
                </a:lnTo>
                <a:lnTo>
                  <a:pt x="175" y="45"/>
                </a:lnTo>
                <a:lnTo>
                  <a:pt x="175" y="43"/>
                </a:lnTo>
                <a:lnTo>
                  <a:pt x="177" y="43"/>
                </a:lnTo>
                <a:lnTo>
                  <a:pt x="179" y="43"/>
                </a:lnTo>
                <a:lnTo>
                  <a:pt x="179" y="41"/>
                </a:lnTo>
                <a:lnTo>
                  <a:pt x="181" y="41"/>
                </a:lnTo>
                <a:lnTo>
                  <a:pt x="181" y="40"/>
                </a:lnTo>
                <a:lnTo>
                  <a:pt x="182" y="40"/>
                </a:lnTo>
                <a:lnTo>
                  <a:pt x="184" y="40"/>
                </a:lnTo>
                <a:lnTo>
                  <a:pt x="184" y="38"/>
                </a:lnTo>
                <a:lnTo>
                  <a:pt x="184" y="36"/>
                </a:lnTo>
                <a:lnTo>
                  <a:pt x="186" y="36"/>
                </a:lnTo>
                <a:lnTo>
                  <a:pt x="186" y="34"/>
                </a:lnTo>
                <a:lnTo>
                  <a:pt x="186" y="33"/>
                </a:lnTo>
                <a:lnTo>
                  <a:pt x="187" y="33"/>
                </a:lnTo>
                <a:lnTo>
                  <a:pt x="186" y="33"/>
                </a:lnTo>
                <a:lnTo>
                  <a:pt x="186" y="31"/>
                </a:lnTo>
                <a:lnTo>
                  <a:pt x="186" y="29"/>
                </a:lnTo>
                <a:lnTo>
                  <a:pt x="186" y="28"/>
                </a:lnTo>
                <a:lnTo>
                  <a:pt x="187" y="28"/>
                </a:lnTo>
                <a:lnTo>
                  <a:pt x="189" y="28"/>
                </a:lnTo>
                <a:lnTo>
                  <a:pt x="189" y="26"/>
                </a:lnTo>
                <a:lnTo>
                  <a:pt x="191" y="28"/>
                </a:lnTo>
                <a:lnTo>
                  <a:pt x="193" y="28"/>
                </a:lnTo>
                <a:lnTo>
                  <a:pt x="193" y="26"/>
                </a:lnTo>
                <a:lnTo>
                  <a:pt x="194" y="26"/>
                </a:lnTo>
                <a:lnTo>
                  <a:pt x="196" y="26"/>
                </a:lnTo>
                <a:lnTo>
                  <a:pt x="196" y="24"/>
                </a:lnTo>
                <a:lnTo>
                  <a:pt x="198" y="24"/>
                </a:lnTo>
                <a:lnTo>
                  <a:pt x="198" y="22"/>
                </a:lnTo>
                <a:lnTo>
                  <a:pt x="200" y="22"/>
                </a:lnTo>
                <a:lnTo>
                  <a:pt x="200" y="21"/>
                </a:lnTo>
                <a:lnTo>
                  <a:pt x="201" y="21"/>
                </a:lnTo>
                <a:lnTo>
                  <a:pt x="203" y="21"/>
                </a:lnTo>
                <a:lnTo>
                  <a:pt x="203" y="19"/>
                </a:lnTo>
                <a:lnTo>
                  <a:pt x="205" y="19"/>
                </a:lnTo>
                <a:lnTo>
                  <a:pt x="205" y="21"/>
                </a:lnTo>
                <a:lnTo>
                  <a:pt x="206" y="21"/>
                </a:lnTo>
                <a:lnTo>
                  <a:pt x="206" y="22"/>
                </a:lnTo>
                <a:lnTo>
                  <a:pt x="208" y="22"/>
                </a:lnTo>
                <a:lnTo>
                  <a:pt x="208" y="24"/>
                </a:lnTo>
                <a:lnTo>
                  <a:pt x="210" y="24"/>
                </a:lnTo>
                <a:lnTo>
                  <a:pt x="212" y="24"/>
                </a:lnTo>
                <a:lnTo>
                  <a:pt x="213" y="24"/>
                </a:lnTo>
                <a:lnTo>
                  <a:pt x="213" y="22"/>
                </a:lnTo>
                <a:lnTo>
                  <a:pt x="213" y="21"/>
                </a:lnTo>
                <a:lnTo>
                  <a:pt x="213" y="19"/>
                </a:lnTo>
                <a:lnTo>
                  <a:pt x="215" y="19"/>
                </a:lnTo>
                <a:lnTo>
                  <a:pt x="215" y="17"/>
                </a:lnTo>
                <a:lnTo>
                  <a:pt x="217" y="17"/>
                </a:lnTo>
                <a:lnTo>
                  <a:pt x="217" y="19"/>
                </a:lnTo>
                <a:lnTo>
                  <a:pt x="217" y="17"/>
                </a:lnTo>
                <a:lnTo>
                  <a:pt x="218" y="17"/>
                </a:lnTo>
                <a:lnTo>
                  <a:pt x="218" y="15"/>
                </a:lnTo>
                <a:lnTo>
                  <a:pt x="220" y="15"/>
                </a:lnTo>
                <a:lnTo>
                  <a:pt x="218" y="15"/>
                </a:lnTo>
                <a:lnTo>
                  <a:pt x="220" y="17"/>
                </a:lnTo>
                <a:lnTo>
                  <a:pt x="222" y="17"/>
                </a:lnTo>
                <a:lnTo>
                  <a:pt x="222" y="15"/>
                </a:lnTo>
                <a:lnTo>
                  <a:pt x="224" y="15"/>
                </a:lnTo>
                <a:lnTo>
                  <a:pt x="225" y="15"/>
                </a:lnTo>
                <a:lnTo>
                  <a:pt x="225" y="17"/>
                </a:lnTo>
                <a:lnTo>
                  <a:pt x="225" y="15"/>
                </a:lnTo>
                <a:lnTo>
                  <a:pt x="227" y="15"/>
                </a:lnTo>
                <a:lnTo>
                  <a:pt x="229" y="15"/>
                </a:lnTo>
                <a:lnTo>
                  <a:pt x="229" y="17"/>
                </a:lnTo>
                <a:lnTo>
                  <a:pt x="229" y="15"/>
                </a:lnTo>
                <a:lnTo>
                  <a:pt x="231" y="15"/>
                </a:lnTo>
                <a:lnTo>
                  <a:pt x="231" y="17"/>
                </a:lnTo>
                <a:lnTo>
                  <a:pt x="232" y="17"/>
                </a:lnTo>
                <a:lnTo>
                  <a:pt x="234" y="17"/>
                </a:lnTo>
                <a:lnTo>
                  <a:pt x="236" y="17"/>
                </a:lnTo>
                <a:lnTo>
                  <a:pt x="236" y="19"/>
                </a:lnTo>
                <a:lnTo>
                  <a:pt x="237" y="19"/>
                </a:lnTo>
                <a:lnTo>
                  <a:pt x="237" y="17"/>
                </a:lnTo>
                <a:lnTo>
                  <a:pt x="239" y="17"/>
                </a:lnTo>
                <a:lnTo>
                  <a:pt x="239" y="19"/>
                </a:lnTo>
                <a:lnTo>
                  <a:pt x="241" y="19"/>
                </a:lnTo>
                <a:lnTo>
                  <a:pt x="241" y="21"/>
                </a:lnTo>
                <a:lnTo>
                  <a:pt x="243" y="21"/>
                </a:lnTo>
                <a:lnTo>
                  <a:pt x="244" y="21"/>
                </a:lnTo>
                <a:lnTo>
                  <a:pt x="246" y="21"/>
                </a:lnTo>
                <a:lnTo>
                  <a:pt x="248" y="21"/>
                </a:lnTo>
                <a:lnTo>
                  <a:pt x="248" y="19"/>
                </a:lnTo>
                <a:lnTo>
                  <a:pt x="249" y="19"/>
                </a:lnTo>
                <a:lnTo>
                  <a:pt x="251" y="19"/>
                </a:lnTo>
                <a:lnTo>
                  <a:pt x="251" y="17"/>
                </a:lnTo>
                <a:lnTo>
                  <a:pt x="253" y="17"/>
                </a:lnTo>
                <a:lnTo>
                  <a:pt x="255" y="17"/>
                </a:lnTo>
                <a:lnTo>
                  <a:pt x="255" y="19"/>
                </a:lnTo>
                <a:lnTo>
                  <a:pt x="256" y="19"/>
                </a:lnTo>
                <a:lnTo>
                  <a:pt x="256" y="21"/>
                </a:lnTo>
                <a:lnTo>
                  <a:pt x="258" y="21"/>
                </a:lnTo>
                <a:lnTo>
                  <a:pt x="258" y="19"/>
                </a:lnTo>
                <a:lnTo>
                  <a:pt x="260" y="19"/>
                </a:lnTo>
                <a:lnTo>
                  <a:pt x="261" y="19"/>
                </a:lnTo>
                <a:lnTo>
                  <a:pt x="261" y="17"/>
                </a:lnTo>
                <a:lnTo>
                  <a:pt x="263" y="17"/>
                </a:lnTo>
                <a:lnTo>
                  <a:pt x="263" y="19"/>
                </a:lnTo>
                <a:lnTo>
                  <a:pt x="265" y="19"/>
                </a:lnTo>
                <a:lnTo>
                  <a:pt x="265" y="17"/>
                </a:lnTo>
                <a:lnTo>
                  <a:pt x="267" y="17"/>
                </a:lnTo>
                <a:lnTo>
                  <a:pt x="267" y="15"/>
                </a:lnTo>
                <a:lnTo>
                  <a:pt x="265" y="15"/>
                </a:lnTo>
                <a:lnTo>
                  <a:pt x="265" y="14"/>
                </a:lnTo>
                <a:lnTo>
                  <a:pt x="267" y="14"/>
                </a:lnTo>
                <a:lnTo>
                  <a:pt x="267" y="12"/>
                </a:lnTo>
                <a:lnTo>
                  <a:pt x="267" y="10"/>
                </a:lnTo>
                <a:lnTo>
                  <a:pt x="268" y="10"/>
                </a:lnTo>
                <a:lnTo>
                  <a:pt x="268" y="9"/>
                </a:lnTo>
                <a:lnTo>
                  <a:pt x="270" y="9"/>
                </a:lnTo>
                <a:lnTo>
                  <a:pt x="270" y="7"/>
                </a:lnTo>
                <a:lnTo>
                  <a:pt x="272" y="5"/>
                </a:lnTo>
                <a:lnTo>
                  <a:pt x="279" y="0"/>
                </a:lnTo>
                <a:lnTo>
                  <a:pt x="284" y="7"/>
                </a:lnTo>
                <a:lnTo>
                  <a:pt x="291" y="15"/>
                </a:lnTo>
                <a:close/>
              </a:path>
            </a:pathLst>
          </a:custGeom>
          <a:solidFill>
            <a:schemeClr val="tx2">
              <a:lumMod val="5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24"/>
          <p:cNvSpPr>
            <a:spLocks/>
          </p:cNvSpPr>
          <p:nvPr/>
        </p:nvSpPr>
        <p:spPr bwMode="auto">
          <a:xfrm>
            <a:off x="6266901" y="3636707"/>
            <a:ext cx="962022" cy="1115415"/>
          </a:xfrm>
          <a:custGeom>
            <a:avLst/>
            <a:gdLst>
              <a:gd name="T0" fmla="*/ 133 w 508"/>
              <a:gd name="T1" fmla="*/ 31 h 589"/>
              <a:gd name="T2" fmla="*/ 215 w 508"/>
              <a:gd name="T3" fmla="*/ 110 h 589"/>
              <a:gd name="T4" fmla="*/ 293 w 508"/>
              <a:gd name="T5" fmla="*/ 207 h 589"/>
              <a:gd name="T6" fmla="*/ 373 w 508"/>
              <a:gd name="T7" fmla="*/ 295 h 589"/>
              <a:gd name="T8" fmla="*/ 423 w 508"/>
              <a:gd name="T9" fmla="*/ 375 h 589"/>
              <a:gd name="T10" fmla="*/ 492 w 508"/>
              <a:gd name="T11" fmla="*/ 460 h 589"/>
              <a:gd name="T12" fmla="*/ 496 w 508"/>
              <a:gd name="T13" fmla="*/ 491 h 589"/>
              <a:gd name="T14" fmla="*/ 487 w 508"/>
              <a:gd name="T15" fmla="*/ 496 h 589"/>
              <a:gd name="T16" fmla="*/ 475 w 508"/>
              <a:gd name="T17" fmla="*/ 498 h 589"/>
              <a:gd name="T18" fmla="*/ 461 w 508"/>
              <a:gd name="T19" fmla="*/ 494 h 589"/>
              <a:gd name="T20" fmla="*/ 451 w 508"/>
              <a:gd name="T21" fmla="*/ 494 h 589"/>
              <a:gd name="T22" fmla="*/ 442 w 508"/>
              <a:gd name="T23" fmla="*/ 498 h 589"/>
              <a:gd name="T24" fmla="*/ 432 w 508"/>
              <a:gd name="T25" fmla="*/ 498 h 589"/>
              <a:gd name="T26" fmla="*/ 418 w 508"/>
              <a:gd name="T27" fmla="*/ 503 h 589"/>
              <a:gd name="T28" fmla="*/ 413 w 508"/>
              <a:gd name="T29" fmla="*/ 515 h 589"/>
              <a:gd name="T30" fmla="*/ 404 w 508"/>
              <a:gd name="T31" fmla="*/ 527 h 589"/>
              <a:gd name="T32" fmla="*/ 406 w 508"/>
              <a:gd name="T33" fmla="*/ 542 h 589"/>
              <a:gd name="T34" fmla="*/ 403 w 508"/>
              <a:gd name="T35" fmla="*/ 553 h 589"/>
              <a:gd name="T36" fmla="*/ 389 w 508"/>
              <a:gd name="T37" fmla="*/ 561 h 589"/>
              <a:gd name="T38" fmla="*/ 384 w 508"/>
              <a:gd name="T39" fmla="*/ 570 h 589"/>
              <a:gd name="T40" fmla="*/ 379 w 508"/>
              <a:gd name="T41" fmla="*/ 575 h 589"/>
              <a:gd name="T42" fmla="*/ 370 w 508"/>
              <a:gd name="T43" fmla="*/ 584 h 589"/>
              <a:gd name="T44" fmla="*/ 356 w 508"/>
              <a:gd name="T45" fmla="*/ 587 h 589"/>
              <a:gd name="T46" fmla="*/ 344 w 508"/>
              <a:gd name="T47" fmla="*/ 582 h 589"/>
              <a:gd name="T48" fmla="*/ 334 w 508"/>
              <a:gd name="T49" fmla="*/ 579 h 589"/>
              <a:gd name="T50" fmla="*/ 320 w 508"/>
              <a:gd name="T51" fmla="*/ 575 h 589"/>
              <a:gd name="T52" fmla="*/ 312 w 508"/>
              <a:gd name="T53" fmla="*/ 563 h 589"/>
              <a:gd name="T54" fmla="*/ 306 w 508"/>
              <a:gd name="T55" fmla="*/ 554 h 589"/>
              <a:gd name="T56" fmla="*/ 294 w 508"/>
              <a:gd name="T57" fmla="*/ 546 h 589"/>
              <a:gd name="T58" fmla="*/ 286 w 508"/>
              <a:gd name="T59" fmla="*/ 548 h 589"/>
              <a:gd name="T60" fmla="*/ 275 w 508"/>
              <a:gd name="T61" fmla="*/ 558 h 589"/>
              <a:gd name="T62" fmla="*/ 281 w 508"/>
              <a:gd name="T63" fmla="*/ 573 h 589"/>
              <a:gd name="T64" fmla="*/ 272 w 508"/>
              <a:gd name="T65" fmla="*/ 584 h 589"/>
              <a:gd name="T66" fmla="*/ 256 w 508"/>
              <a:gd name="T67" fmla="*/ 584 h 589"/>
              <a:gd name="T68" fmla="*/ 248 w 508"/>
              <a:gd name="T69" fmla="*/ 572 h 589"/>
              <a:gd name="T70" fmla="*/ 236 w 508"/>
              <a:gd name="T71" fmla="*/ 561 h 589"/>
              <a:gd name="T72" fmla="*/ 225 w 508"/>
              <a:gd name="T73" fmla="*/ 575 h 589"/>
              <a:gd name="T74" fmla="*/ 207 w 508"/>
              <a:gd name="T75" fmla="*/ 577 h 589"/>
              <a:gd name="T76" fmla="*/ 186 w 508"/>
              <a:gd name="T77" fmla="*/ 577 h 589"/>
              <a:gd name="T78" fmla="*/ 165 w 508"/>
              <a:gd name="T79" fmla="*/ 579 h 589"/>
              <a:gd name="T80" fmla="*/ 145 w 508"/>
              <a:gd name="T81" fmla="*/ 579 h 589"/>
              <a:gd name="T82" fmla="*/ 133 w 508"/>
              <a:gd name="T83" fmla="*/ 568 h 589"/>
              <a:gd name="T84" fmla="*/ 119 w 508"/>
              <a:gd name="T85" fmla="*/ 561 h 589"/>
              <a:gd name="T86" fmla="*/ 119 w 508"/>
              <a:gd name="T87" fmla="*/ 548 h 589"/>
              <a:gd name="T88" fmla="*/ 108 w 508"/>
              <a:gd name="T89" fmla="*/ 537 h 589"/>
              <a:gd name="T90" fmla="*/ 95 w 508"/>
              <a:gd name="T91" fmla="*/ 525 h 589"/>
              <a:gd name="T92" fmla="*/ 83 w 508"/>
              <a:gd name="T93" fmla="*/ 515 h 589"/>
              <a:gd name="T94" fmla="*/ 72 w 508"/>
              <a:gd name="T95" fmla="*/ 505 h 589"/>
              <a:gd name="T96" fmla="*/ 62 w 508"/>
              <a:gd name="T97" fmla="*/ 494 h 589"/>
              <a:gd name="T98" fmla="*/ 53 w 508"/>
              <a:gd name="T99" fmla="*/ 482 h 589"/>
              <a:gd name="T100" fmla="*/ 59 w 508"/>
              <a:gd name="T101" fmla="*/ 467 h 589"/>
              <a:gd name="T102" fmla="*/ 53 w 508"/>
              <a:gd name="T103" fmla="*/ 455 h 589"/>
              <a:gd name="T104" fmla="*/ 41 w 508"/>
              <a:gd name="T105" fmla="*/ 446 h 589"/>
              <a:gd name="T106" fmla="*/ 38 w 508"/>
              <a:gd name="T107" fmla="*/ 432 h 589"/>
              <a:gd name="T108" fmla="*/ 41 w 508"/>
              <a:gd name="T109" fmla="*/ 415 h 589"/>
              <a:gd name="T110" fmla="*/ 36 w 508"/>
              <a:gd name="T111" fmla="*/ 398 h 589"/>
              <a:gd name="T112" fmla="*/ 31 w 508"/>
              <a:gd name="T113" fmla="*/ 382 h 589"/>
              <a:gd name="T114" fmla="*/ 34 w 508"/>
              <a:gd name="T115" fmla="*/ 369 h 589"/>
              <a:gd name="T116" fmla="*/ 36 w 508"/>
              <a:gd name="T117" fmla="*/ 353 h 589"/>
              <a:gd name="T118" fmla="*/ 55 w 508"/>
              <a:gd name="T119" fmla="*/ 0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8" h="589">
                <a:moveTo>
                  <a:pt x="55" y="0"/>
                </a:moveTo>
                <a:lnTo>
                  <a:pt x="60" y="0"/>
                </a:lnTo>
                <a:lnTo>
                  <a:pt x="67" y="0"/>
                </a:lnTo>
                <a:lnTo>
                  <a:pt x="72" y="0"/>
                </a:lnTo>
                <a:lnTo>
                  <a:pt x="79" y="0"/>
                </a:lnTo>
                <a:lnTo>
                  <a:pt x="84" y="2"/>
                </a:lnTo>
                <a:lnTo>
                  <a:pt x="95" y="5"/>
                </a:lnTo>
                <a:lnTo>
                  <a:pt x="100" y="7"/>
                </a:lnTo>
                <a:lnTo>
                  <a:pt x="110" y="12"/>
                </a:lnTo>
                <a:lnTo>
                  <a:pt x="117" y="17"/>
                </a:lnTo>
                <a:lnTo>
                  <a:pt x="124" y="24"/>
                </a:lnTo>
                <a:lnTo>
                  <a:pt x="133" y="31"/>
                </a:lnTo>
                <a:lnTo>
                  <a:pt x="139" y="36"/>
                </a:lnTo>
                <a:lnTo>
                  <a:pt x="148" y="43"/>
                </a:lnTo>
                <a:lnTo>
                  <a:pt x="155" y="50"/>
                </a:lnTo>
                <a:lnTo>
                  <a:pt x="162" y="55"/>
                </a:lnTo>
                <a:lnTo>
                  <a:pt x="170" y="62"/>
                </a:lnTo>
                <a:lnTo>
                  <a:pt x="177" y="69"/>
                </a:lnTo>
                <a:lnTo>
                  <a:pt x="184" y="74"/>
                </a:lnTo>
                <a:lnTo>
                  <a:pt x="193" y="81"/>
                </a:lnTo>
                <a:lnTo>
                  <a:pt x="198" y="86"/>
                </a:lnTo>
                <a:lnTo>
                  <a:pt x="205" y="95"/>
                </a:lnTo>
                <a:lnTo>
                  <a:pt x="210" y="103"/>
                </a:lnTo>
                <a:lnTo>
                  <a:pt x="215" y="110"/>
                </a:lnTo>
                <a:lnTo>
                  <a:pt x="222" y="119"/>
                </a:lnTo>
                <a:lnTo>
                  <a:pt x="227" y="128"/>
                </a:lnTo>
                <a:lnTo>
                  <a:pt x="232" y="136"/>
                </a:lnTo>
                <a:lnTo>
                  <a:pt x="239" y="145"/>
                </a:lnTo>
                <a:lnTo>
                  <a:pt x="244" y="152"/>
                </a:lnTo>
                <a:lnTo>
                  <a:pt x="248" y="157"/>
                </a:lnTo>
                <a:lnTo>
                  <a:pt x="256" y="165"/>
                </a:lnTo>
                <a:lnTo>
                  <a:pt x="263" y="174"/>
                </a:lnTo>
                <a:lnTo>
                  <a:pt x="270" y="181"/>
                </a:lnTo>
                <a:lnTo>
                  <a:pt x="277" y="190"/>
                </a:lnTo>
                <a:lnTo>
                  <a:pt x="286" y="198"/>
                </a:lnTo>
                <a:lnTo>
                  <a:pt x="293" y="207"/>
                </a:lnTo>
                <a:lnTo>
                  <a:pt x="299" y="214"/>
                </a:lnTo>
                <a:lnTo>
                  <a:pt x="308" y="222"/>
                </a:lnTo>
                <a:lnTo>
                  <a:pt x="313" y="227"/>
                </a:lnTo>
                <a:lnTo>
                  <a:pt x="315" y="231"/>
                </a:lnTo>
                <a:lnTo>
                  <a:pt x="322" y="238"/>
                </a:lnTo>
                <a:lnTo>
                  <a:pt x="329" y="246"/>
                </a:lnTo>
                <a:lnTo>
                  <a:pt x="337" y="255"/>
                </a:lnTo>
                <a:lnTo>
                  <a:pt x="344" y="262"/>
                </a:lnTo>
                <a:lnTo>
                  <a:pt x="351" y="270"/>
                </a:lnTo>
                <a:lnTo>
                  <a:pt x="360" y="279"/>
                </a:lnTo>
                <a:lnTo>
                  <a:pt x="367" y="286"/>
                </a:lnTo>
                <a:lnTo>
                  <a:pt x="373" y="295"/>
                </a:lnTo>
                <a:lnTo>
                  <a:pt x="377" y="298"/>
                </a:lnTo>
                <a:lnTo>
                  <a:pt x="380" y="307"/>
                </a:lnTo>
                <a:lnTo>
                  <a:pt x="382" y="310"/>
                </a:lnTo>
                <a:lnTo>
                  <a:pt x="384" y="315"/>
                </a:lnTo>
                <a:lnTo>
                  <a:pt x="387" y="322"/>
                </a:lnTo>
                <a:lnTo>
                  <a:pt x="391" y="331"/>
                </a:lnTo>
                <a:lnTo>
                  <a:pt x="394" y="339"/>
                </a:lnTo>
                <a:lnTo>
                  <a:pt x="396" y="341"/>
                </a:lnTo>
                <a:lnTo>
                  <a:pt x="401" y="350"/>
                </a:lnTo>
                <a:lnTo>
                  <a:pt x="410" y="358"/>
                </a:lnTo>
                <a:lnTo>
                  <a:pt x="415" y="367"/>
                </a:lnTo>
                <a:lnTo>
                  <a:pt x="423" y="375"/>
                </a:lnTo>
                <a:lnTo>
                  <a:pt x="430" y="384"/>
                </a:lnTo>
                <a:lnTo>
                  <a:pt x="435" y="391"/>
                </a:lnTo>
                <a:lnTo>
                  <a:pt x="437" y="393"/>
                </a:lnTo>
                <a:lnTo>
                  <a:pt x="444" y="400"/>
                </a:lnTo>
                <a:lnTo>
                  <a:pt x="451" y="408"/>
                </a:lnTo>
                <a:lnTo>
                  <a:pt x="458" y="417"/>
                </a:lnTo>
                <a:lnTo>
                  <a:pt x="465" y="425"/>
                </a:lnTo>
                <a:lnTo>
                  <a:pt x="472" y="434"/>
                </a:lnTo>
                <a:lnTo>
                  <a:pt x="478" y="443"/>
                </a:lnTo>
                <a:lnTo>
                  <a:pt x="485" y="451"/>
                </a:lnTo>
                <a:lnTo>
                  <a:pt x="489" y="455"/>
                </a:lnTo>
                <a:lnTo>
                  <a:pt x="492" y="460"/>
                </a:lnTo>
                <a:lnTo>
                  <a:pt x="499" y="467"/>
                </a:lnTo>
                <a:lnTo>
                  <a:pt x="501" y="470"/>
                </a:lnTo>
                <a:lnTo>
                  <a:pt x="506" y="475"/>
                </a:lnTo>
                <a:lnTo>
                  <a:pt x="508" y="477"/>
                </a:lnTo>
                <a:lnTo>
                  <a:pt x="501" y="482"/>
                </a:lnTo>
                <a:lnTo>
                  <a:pt x="499" y="484"/>
                </a:lnTo>
                <a:lnTo>
                  <a:pt x="499" y="486"/>
                </a:lnTo>
                <a:lnTo>
                  <a:pt x="497" y="486"/>
                </a:lnTo>
                <a:lnTo>
                  <a:pt x="497" y="487"/>
                </a:lnTo>
                <a:lnTo>
                  <a:pt x="496" y="487"/>
                </a:lnTo>
                <a:lnTo>
                  <a:pt x="496" y="489"/>
                </a:lnTo>
                <a:lnTo>
                  <a:pt x="496" y="491"/>
                </a:lnTo>
                <a:lnTo>
                  <a:pt x="494" y="491"/>
                </a:lnTo>
                <a:lnTo>
                  <a:pt x="494" y="492"/>
                </a:lnTo>
                <a:lnTo>
                  <a:pt x="496" y="492"/>
                </a:lnTo>
                <a:lnTo>
                  <a:pt x="496" y="494"/>
                </a:lnTo>
                <a:lnTo>
                  <a:pt x="494" y="494"/>
                </a:lnTo>
                <a:lnTo>
                  <a:pt x="494" y="496"/>
                </a:lnTo>
                <a:lnTo>
                  <a:pt x="492" y="496"/>
                </a:lnTo>
                <a:lnTo>
                  <a:pt x="492" y="494"/>
                </a:lnTo>
                <a:lnTo>
                  <a:pt x="490" y="494"/>
                </a:lnTo>
                <a:lnTo>
                  <a:pt x="490" y="496"/>
                </a:lnTo>
                <a:lnTo>
                  <a:pt x="489" y="496"/>
                </a:lnTo>
                <a:lnTo>
                  <a:pt x="487" y="496"/>
                </a:lnTo>
                <a:lnTo>
                  <a:pt x="487" y="498"/>
                </a:lnTo>
                <a:lnTo>
                  <a:pt x="485" y="498"/>
                </a:lnTo>
                <a:lnTo>
                  <a:pt x="485" y="496"/>
                </a:lnTo>
                <a:lnTo>
                  <a:pt x="484" y="496"/>
                </a:lnTo>
                <a:lnTo>
                  <a:pt x="484" y="494"/>
                </a:lnTo>
                <a:lnTo>
                  <a:pt x="482" y="494"/>
                </a:lnTo>
                <a:lnTo>
                  <a:pt x="480" y="494"/>
                </a:lnTo>
                <a:lnTo>
                  <a:pt x="480" y="496"/>
                </a:lnTo>
                <a:lnTo>
                  <a:pt x="478" y="496"/>
                </a:lnTo>
                <a:lnTo>
                  <a:pt x="477" y="496"/>
                </a:lnTo>
                <a:lnTo>
                  <a:pt x="477" y="498"/>
                </a:lnTo>
                <a:lnTo>
                  <a:pt x="475" y="498"/>
                </a:lnTo>
                <a:lnTo>
                  <a:pt x="473" y="498"/>
                </a:lnTo>
                <a:lnTo>
                  <a:pt x="472" y="498"/>
                </a:lnTo>
                <a:lnTo>
                  <a:pt x="470" y="498"/>
                </a:lnTo>
                <a:lnTo>
                  <a:pt x="470" y="496"/>
                </a:lnTo>
                <a:lnTo>
                  <a:pt x="468" y="496"/>
                </a:lnTo>
                <a:lnTo>
                  <a:pt x="468" y="494"/>
                </a:lnTo>
                <a:lnTo>
                  <a:pt x="466" y="494"/>
                </a:lnTo>
                <a:lnTo>
                  <a:pt x="466" y="496"/>
                </a:lnTo>
                <a:lnTo>
                  <a:pt x="465" y="496"/>
                </a:lnTo>
                <a:lnTo>
                  <a:pt x="465" y="494"/>
                </a:lnTo>
                <a:lnTo>
                  <a:pt x="463" y="494"/>
                </a:lnTo>
                <a:lnTo>
                  <a:pt x="461" y="494"/>
                </a:lnTo>
                <a:lnTo>
                  <a:pt x="460" y="494"/>
                </a:lnTo>
                <a:lnTo>
                  <a:pt x="460" y="492"/>
                </a:lnTo>
                <a:lnTo>
                  <a:pt x="458" y="492"/>
                </a:lnTo>
                <a:lnTo>
                  <a:pt x="458" y="494"/>
                </a:lnTo>
                <a:lnTo>
                  <a:pt x="458" y="492"/>
                </a:lnTo>
                <a:lnTo>
                  <a:pt x="456" y="492"/>
                </a:lnTo>
                <a:lnTo>
                  <a:pt x="454" y="492"/>
                </a:lnTo>
                <a:lnTo>
                  <a:pt x="454" y="494"/>
                </a:lnTo>
                <a:lnTo>
                  <a:pt x="454" y="492"/>
                </a:lnTo>
                <a:lnTo>
                  <a:pt x="453" y="492"/>
                </a:lnTo>
                <a:lnTo>
                  <a:pt x="451" y="492"/>
                </a:lnTo>
                <a:lnTo>
                  <a:pt x="451" y="494"/>
                </a:lnTo>
                <a:lnTo>
                  <a:pt x="449" y="494"/>
                </a:lnTo>
                <a:lnTo>
                  <a:pt x="447" y="492"/>
                </a:lnTo>
                <a:lnTo>
                  <a:pt x="449" y="492"/>
                </a:lnTo>
                <a:lnTo>
                  <a:pt x="447" y="492"/>
                </a:lnTo>
                <a:lnTo>
                  <a:pt x="447" y="494"/>
                </a:lnTo>
                <a:lnTo>
                  <a:pt x="446" y="494"/>
                </a:lnTo>
                <a:lnTo>
                  <a:pt x="446" y="496"/>
                </a:lnTo>
                <a:lnTo>
                  <a:pt x="446" y="494"/>
                </a:lnTo>
                <a:lnTo>
                  <a:pt x="444" y="494"/>
                </a:lnTo>
                <a:lnTo>
                  <a:pt x="444" y="496"/>
                </a:lnTo>
                <a:lnTo>
                  <a:pt x="442" y="496"/>
                </a:lnTo>
                <a:lnTo>
                  <a:pt x="442" y="498"/>
                </a:lnTo>
                <a:lnTo>
                  <a:pt x="442" y="499"/>
                </a:lnTo>
                <a:lnTo>
                  <a:pt x="442" y="501"/>
                </a:lnTo>
                <a:lnTo>
                  <a:pt x="441" y="501"/>
                </a:lnTo>
                <a:lnTo>
                  <a:pt x="439" y="501"/>
                </a:lnTo>
                <a:lnTo>
                  <a:pt x="437" y="501"/>
                </a:lnTo>
                <a:lnTo>
                  <a:pt x="437" y="499"/>
                </a:lnTo>
                <a:lnTo>
                  <a:pt x="435" y="499"/>
                </a:lnTo>
                <a:lnTo>
                  <a:pt x="435" y="498"/>
                </a:lnTo>
                <a:lnTo>
                  <a:pt x="434" y="498"/>
                </a:lnTo>
                <a:lnTo>
                  <a:pt x="434" y="496"/>
                </a:lnTo>
                <a:lnTo>
                  <a:pt x="432" y="496"/>
                </a:lnTo>
                <a:lnTo>
                  <a:pt x="432" y="498"/>
                </a:lnTo>
                <a:lnTo>
                  <a:pt x="430" y="498"/>
                </a:lnTo>
                <a:lnTo>
                  <a:pt x="429" y="498"/>
                </a:lnTo>
                <a:lnTo>
                  <a:pt x="429" y="499"/>
                </a:lnTo>
                <a:lnTo>
                  <a:pt x="427" y="499"/>
                </a:lnTo>
                <a:lnTo>
                  <a:pt x="427" y="501"/>
                </a:lnTo>
                <a:lnTo>
                  <a:pt x="425" y="501"/>
                </a:lnTo>
                <a:lnTo>
                  <a:pt x="425" y="503"/>
                </a:lnTo>
                <a:lnTo>
                  <a:pt x="423" y="503"/>
                </a:lnTo>
                <a:lnTo>
                  <a:pt x="422" y="503"/>
                </a:lnTo>
                <a:lnTo>
                  <a:pt x="422" y="505"/>
                </a:lnTo>
                <a:lnTo>
                  <a:pt x="420" y="505"/>
                </a:lnTo>
                <a:lnTo>
                  <a:pt x="418" y="503"/>
                </a:lnTo>
                <a:lnTo>
                  <a:pt x="418" y="505"/>
                </a:lnTo>
                <a:lnTo>
                  <a:pt x="416" y="505"/>
                </a:lnTo>
                <a:lnTo>
                  <a:pt x="415" y="505"/>
                </a:lnTo>
                <a:lnTo>
                  <a:pt x="415" y="506"/>
                </a:lnTo>
                <a:lnTo>
                  <a:pt x="415" y="508"/>
                </a:lnTo>
                <a:lnTo>
                  <a:pt x="415" y="510"/>
                </a:lnTo>
                <a:lnTo>
                  <a:pt x="416" y="510"/>
                </a:lnTo>
                <a:lnTo>
                  <a:pt x="415" y="510"/>
                </a:lnTo>
                <a:lnTo>
                  <a:pt x="415" y="511"/>
                </a:lnTo>
                <a:lnTo>
                  <a:pt x="415" y="513"/>
                </a:lnTo>
                <a:lnTo>
                  <a:pt x="413" y="513"/>
                </a:lnTo>
                <a:lnTo>
                  <a:pt x="413" y="515"/>
                </a:lnTo>
                <a:lnTo>
                  <a:pt x="413" y="517"/>
                </a:lnTo>
                <a:lnTo>
                  <a:pt x="411" y="517"/>
                </a:lnTo>
                <a:lnTo>
                  <a:pt x="410" y="517"/>
                </a:lnTo>
                <a:lnTo>
                  <a:pt x="410" y="518"/>
                </a:lnTo>
                <a:lnTo>
                  <a:pt x="408" y="518"/>
                </a:lnTo>
                <a:lnTo>
                  <a:pt x="408" y="520"/>
                </a:lnTo>
                <a:lnTo>
                  <a:pt x="406" y="520"/>
                </a:lnTo>
                <a:lnTo>
                  <a:pt x="404" y="520"/>
                </a:lnTo>
                <a:lnTo>
                  <a:pt x="404" y="522"/>
                </a:lnTo>
                <a:lnTo>
                  <a:pt x="404" y="523"/>
                </a:lnTo>
                <a:lnTo>
                  <a:pt x="404" y="525"/>
                </a:lnTo>
                <a:lnTo>
                  <a:pt x="404" y="527"/>
                </a:lnTo>
                <a:lnTo>
                  <a:pt x="404" y="529"/>
                </a:lnTo>
                <a:lnTo>
                  <a:pt x="404" y="530"/>
                </a:lnTo>
                <a:lnTo>
                  <a:pt x="406" y="530"/>
                </a:lnTo>
                <a:lnTo>
                  <a:pt x="404" y="530"/>
                </a:lnTo>
                <a:lnTo>
                  <a:pt x="406" y="530"/>
                </a:lnTo>
                <a:lnTo>
                  <a:pt x="406" y="532"/>
                </a:lnTo>
                <a:lnTo>
                  <a:pt x="406" y="534"/>
                </a:lnTo>
                <a:lnTo>
                  <a:pt x="406" y="536"/>
                </a:lnTo>
                <a:lnTo>
                  <a:pt x="406" y="537"/>
                </a:lnTo>
                <a:lnTo>
                  <a:pt x="406" y="539"/>
                </a:lnTo>
                <a:lnTo>
                  <a:pt x="406" y="541"/>
                </a:lnTo>
                <a:lnTo>
                  <a:pt x="406" y="542"/>
                </a:lnTo>
                <a:lnTo>
                  <a:pt x="406" y="544"/>
                </a:lnTo>
                <a:lnTo>
                  <a:pt x="406" y="546"/>
                </a:lnTo>
                <a:lnTo>
                  <a:pt x="406" y="548"/>
                </a:lnTo>
                <a:lnTo>
                  <a:pt x="406" y="549"/>
                </a:lnTo>
                <a:lnTo>
                  <a:pt x="408" y="549"/>
                </a:lnTo>
                <a:lnTo>
                  <a:pt x="406" y="549"/>
                </a:lnTo>
                <a:lnTo>
                  <a:pt x="406" y="551"/>
                </a:lnTo>
                <a:lnTo>
                  <a:pt x="404" y="551"/>
                </a:lnTo>
                <a:lnTo>
                  <a:pt x="403" y="551"/>
                </a:lnTo>
                <a:lnTo>
                  <a:pt x="403" y="549"/>
                </a:lnTo>
                <a:lnTo>
                  <a:pt x="403" y="551"/>
                </a:lnTo>
                <a:lnTo>
                  <a:pt x="403" y="553"/>
                </a:lnTo>
                <a:lnTo>
                  <a:pt x="403" y="554"/>
                </a:lnTo>
                <a:lnTo>
                  <a:pt x="401" y="554"/>
                </a:lnTo>
                <a:lnTo>
                  <a:pt x="399" y="554"/>
                </a:lnTo>
                <a:lnTo>
                  <a:pt x="399" y="556"/>
                </a:lnTo>
                <a:lnTo>
                  <a:pt x="398" y="556"/>
                </a:lnTo>
                <a:lnTo>
                  <a:pt x="398" y="558"/>
                </a:lnTo>
                <a:lnTo>
                  <a:pt x="396" y="558"/>
                </a:lnTo>
                <a:lnTo>
                  <a:pt x="394" y="560"/>
                </a:lnTo>
                <a:lnTo>
                  <a:pt x="392" y="560"/>
                </a:lnTo>
                <a:lnTo>
                  <a:pt x="391" y="560"/>
                </a:lnTo>
                <a:lnTo>
                  <a:pt x="389" y="560"/>
                </a:lnTo>
                <a:lnTo>
                  <a:pt x="389" y="561"/>
                </a:lnTo>
                <a:lnTo>
                  <a:pt x="387" y="561"/>
                </a:lnTo>
                <a:lnTo>
                  <a:pt x="387" y="560"/>
                </a:lnTo>
                <a:lnTo>
                  <a:pt x="387" y="561"/>
                </a:lnTo>
                <a:lnTo>
                  <a:pt x="386" y="561"/>
                </a:lnTo>
                <a:lnTo>
                  <a:pt x="384" y="561"/>
                </a:lnTo>
                <a:lnTo>
                  <a:pt x="382" y="561"/>
                </a:lnTo>
                <a:lnTo>
                  <a:pt x="382" y="563"/>
                </a:lnTo>
                <a:lnTo>
                  <a:pt x="382" y="565"/>
                </a:lnTo>
                <a:lnTo>
                  <a:pt x="382" y="567"/>
                </a:lnTo>
                <a:lnTo>
                  <a:pt x="382" y="568"/>
                </a:lnTo>
                <a:lnTo>
                  <a:pt x="384" y="568"/>
                </a:lnTo>
                <a:lnTo>
                  <a:pt x="384" y="570"/>
                </a:lnTo>
                <a:lnTo>
                  <a:pt x="382" y="570"/>
                </a:lnTo>
                <a:lnTo>
                  <a:pt x="382" y="572"/>
                </a:lnTo>
                <a:lnTo>
                  <a:pt x="384" y="572"/>
                </a:lnTo>
                <a:lnTo>
                  <a:pt x="382" y="572"/>
                </a:lnTo>
                <a:lnTo>
                  <a:pt x="382" y="570"/>
                </a:lnTo>
                <a:lnTo>
                  <a:pt x="380" y="570"/>
                </a:lnTo>
                <a:lnTo>
                  <a:pt x="380" y="572"/>
                </a:lnTo>
                <a:lnTo>
                  <a:pt x="380" y="573"/>
                </a:lnTo>
                <a:lnTo>
                  <a:pt x="380" y="575"/>
                </a:lnTo>
                <a:lnTo>
                  <a:pt x="380" y="577"/>
                </a:lnTo>
                <a:lnTo>
                  <a:pt x="379" y="577"/>
                </a:lnTo>
                <a:lnTo>
                  <a:pt x="379" y="575"/>
                </a:lnTo>
                <a:lnTo>
                  <a:pt x="379" y="577"/>
                </a:lnTo>
                <a:lnTo>
                  <a:pt x="379" y="579"/>
                </a:lnTo>
                <a:lnTo>
                  <a:pt x="377" y="579"/>
                </a:lnTo>
                <a:lnTo>
                  <a:pt x="377" y="577"/>
                </a:lnTo>
                <a:lnTo>
                  <a:pt x="377" y="579"/>
                </a:lnTo>
                <a:lnTo>
                  <a:pt x="375" y="579"/>
                </a:lnTo>
                <a:lnTo>
                  <a:pt x="373" y="579"/>
                </a:lnTo>
                <a:lnTo>
                  <a:pt x="373" y="580"/>
                </a:lnTo>
                <a:lnTo>
                  <a:pt x="372" y="580"/>
                </a:lnTo>
                <a:lnTo>
                  <a:pt x="372" y="582"/>
                </a:lnTo>
                <a:lnTo>
                  <a:pt x="372" y="584"/>
                </a:lnTo>
                <a:lnTo>
                  <a:pt x="370" y="584"/>
                </a:lnTo>
                <a:lnTo>
                  <a:pt x="370" y="585"/>
                </a:lnTo>
                <a:lnTo>
                  <a:pt x="368" y="585"/>
                </a:lnTo>
                <a:lnTo>
                  <a:pt x="367" y="585"/>
                </a:lnTo>
                <a:lnTo>
                  <a:pt x="365" y="585"/>
                </a:lnTo>
                <a:lnTo>
                  <a:pt x="363" y="585"/>
                </a:lnTo>
                <a:lnTo>
                  <a:pt x="363" y="587"/>
                </a:lnTo>
                <a:lnTo>
                  <a:pt x="361" y="587"/>
                </a:lnTo>
                <a:lnTo>
                  <a:pt x="361" y="589"/>
                </a:lnTo>
                <a:lnTo>
                  <a:pt x="360" y="589"/>
                </a:lnTo>
                <a:lnTo>
                  <a:pt x="358" y="589"/>
                </a:lnTo>
                <a:lnTo>
                  <a:pt x="356" y="589"/>
                </a:lnTo>
                <a:lnTo>
                  <a:pt x="356" y="587"/>
                </a:lnTo>
                <a:lnTo>
                  <a:pt x="355" y="587"/>
                </a:lnTo>
                <a:lnTo>
                  <a:pt x="355" y="585"/>
                </a:lnTo>
                <a:lnTo>
                  <a:pt x="353" y="585"/>
                </a:lnTo>
                <a:lnTo>
                  <a:pt x="353" y="584"/>
                </a:lnTo>
                <a:lnTo>
                  <a:pt x="351" y="584"/>
                </a:lnTo>
                <a:lnTo>
                  <a:pt x="351" y="582"/>
                </a:lnTo>
                <a:lnTo>
                  <a:pt x="351" y="580"/>
                </a:lnTo>
                <a:lnTo>
                  <a:pt x="349" y="580"/>
                </a:lnTo>
                <a:lnTo>
                  <a:pt x="348" y="580"/>
                </a:lnTo>
                <a:lnTo>
                  <a:pt x="348" y="582"/>
                </a:lnTo>
                <a:lnTo>
                  <a:pt x="346" y="582"/>
                </a:lnTo>
                <a:lnTo>
                  <a:pt x="344" y="582"/>
                </a:lnTo>
                <a:lnTo>
                  <a:pt x="342" y="582"/>
                </a:lnTo>
                <a:lnTo>
                  <a:pt x="341" y="582"/>
                </a:lnTo>
                <a:lnTo>
                  <a:pt x="342" y="582"/>
                </a:lnTo>
                <a:lnTo>
                  <a:pt x="342" y="584"/>
                </a:lnTo>
                <a:lnTo>
                  <a:pt x="341" y="584"/>
                </a:lnTo>
                <a:lnTo>
                  <a:pt x="339" y="584"/>
                </a:lnTo>
                <a:lnTo>
                  <a:pt x="339" y="582"/>
                </a:lnTo>
                <a:lnTo>
                  <a:pt x="339" y="580"/>
                </a:lnTo>
                <a:lnTo>
                  <a:pt x="337" y="580"/>
                </a:lnTo>
                <a:lnTo>
                  <a:pt x="337" y="579"/>
                </a:lnTo>
                <a:lnTo>
                  <a:pt x="336" y="579"/>
                </a:lnTo>
                <a:lnTo>
                  <a:pt x="334" y="579"/>
                </a:lnTo>
                <a:lnTo>
                  <a:pt x="334" y="577"/>
                </a:lnTo>
                <a:lnTo>
                  <a:pt x="332" y="577"/>
                </a:lnTo>
                <a:lnTo>
                  <a:pt x="332" y="579"/>
                </a:lnTo>
                <a:lnTo>
                  <a:pt x="330" y="579"/>
                </a:lnTo>
                <a:lnTo>
                  <a:pt x="329" y="579"/>
                </a:lnTo>
                <a:lnTo>
                  <a:pt x="327" y="579"/>
                </a:lnTo>
                <a:lnTo>
                  <a:pt x="327" y="577"/>
                </a:lnTo>
                <a:lnTo>
                  <a:pt x="325" y="577"/>
                </a:lnTo>
                <a:lnTo>
                  <a:pt x="324" y="577"/>
                </a:lnTo>
                <a:lnTo>
                  <a:pt x="322" y="577"/>
                </a:lnTo>
                <a:lnTo>
                  <a:pt x="322" y="575"/>
                </a:lnTo>
                <a:lnTo>
                  <a:pt x="320" y="575"/>
                </a:lnTo>
                <a:lnTo>
                  <a:pt x="320" y="573"/>
                </a:lnTo>
                <a:lnTo>
                  <a:pt x="318" y="573"/>
                </a:lnTo>
                <a:lnTo>
                  <a:pt x="318" y="572"/>
                </a:lnTo>
                <a:lnTo>
                  <a:pt x="318" y="570"/>
                </a:lnTo>
                <a:lnTo>
                  <a:pt x="317" y="570"/>
                </a:lnTo>
                <a:lnTo>
                  <a:pt x="317" y="568"/>
                </a:lnTo>
                <a:lnTo>
                  <a:pt x="317" y="567"/>
                </a:lnTo>
                <a:lnTo>
                  <a:pt x="315" y="567"/>
                </a:lnTo>
                <a:lnTo>
                  <a:pt x="315" y="565"/>
                </a:lnTo>
                <a:lnTo>
                  <a:pt x="313" y="565"/>
                </a:lnTo>
                <a:lnTo>
                  <a:pt x="312" y="565"/>
                </a:lnTo>
                <a:lnTo>
                  <a:pt x="312" y="563"/>
                </a:lnTo>
                <a:lnTo>
                  <a:pt x="310" y="563"/>
                </a:lnTo>
                <a:lnTo>
                  <a:pt x="310" y="561"/>
                </a:lnTo>
                <a:lnTo>
                  <a:pt x="312" y="561"/>
                </a:lnTo>
                <a:lnTo>
                  <a:pt x="310" y="561"/>
                </a:lnTo>
                <a:lnTo>
                  <a:pt x="312" y="561"/>
                </a:lnTo>
                <a:lnTo>
                  <a:pt x="312" y="560"/>
                </a:lnTo>
                <a:lnTo>
                  <a:pt x="310" y="560"/>
                </a:lnTo>
                <a:lnTo>
                  <a:pt x="310" y="558"/>
                </a:lnTo>
                <a:lnTo>
                  <a:pt x="310" y="556"/>
                </a:lnTo>
                <a:lnTo>
                  <a:pt x="308" y="556"/>
                </a:lnTo>
                <a:lnTo>
                  <a:pt x="306" y="556"/>
                </a:lnTo>
                <a:lnTo>
                  <a:pt x="306" y="554"/>
                </a:lnTo>
                <a:lnTo>
                  <a:pt x="305" y="554"/>
                </a:lnTo>
                <a:lnTo>
                  <a:pt x="305" y="553"/>
                </a:lnTo>
                <a:lnTo>
                  <a:pt x="303" y="553"/>
                </a:lnTo>
                <a:lnTo>
                  <a:pt x="303" y="551"/>
                </a:lnTo>
                <a:lnTo>
                  <a:pt x="301" y="551"/>
                </a:lnTo>
                <a:lnTo>
                  <a:pt x="301" y="549"/>
                </a:lnTo>
                <a:lnTo>
                  <a:pt x="299" y="549"/>
                </a:lnTo>
                <a:lnTo>
                  <a:pt x="298" y="549"/>
                </a:lnTo>
                <a:lnTo>
                  <a:pt x="298" y="548"/>
                </a:lnTo>
                <a:lnTo>
                  <a:pt x="296" y="548"/>
                </a:lnTo>
                <a:lnTo>
                  <a:pt x="296" y="546"/>
                </a:lnTo>
                <a:lnTo>
                  <a:pt x="294" y="546"/>
                </a:lnTo>
                <a:lnTo>
                  <a:pt x="293" y="546"/>
                </a:lnTo>
                <a:lnTo>
                  <a:pt x="291" y="546"/>
                </a:lnTo>
                <a:lnTo>
                  <a:pt x="291" y="544"/>
                </a:lnTo>
                <a:lnTo>
                  <a:pt x="289" y="544"/>
                </a:lnTo>
                <a:lnTo>
                  <a:pt x="289" y="542"/>
                </a:lnTo>
                <a:lnTo>
                  <a:pt x="287" y="542"/>
                </a:lnTo>
                <a:lnTo>
                  <a:pt x="287" y="541"/>
                </a:lnTo>
                <a:lnTo>
                  <a:pt x="287" y="542"/>
                </a:lnTo>
                <a:lnTo>
                  <a:pt x="286" y="542"/>
                </a:lnTo>
                <a:lnTo>
                  <a:pt x="286" y="544"/>
                </a:lnTo>
                <a:lnTo>
                  <a:pt x="286" y="546"/>
                </a:lnTo>
                <a:lnTo>
                  <a:pt x="286" y="548"/>
                </a:lnTo>
                <a:lnTo>
                  <a:pt x="286" y="549"/>
                </a:lnTo>
                <a:lnTo>
                  <a:pt x="284" y="549"/>
                </a:lnTo>
                <a:lnTo>
                  <a:pt x="284" y="551"/>
                </a:lnTo>
                <a:lnTo>
                  <a:pt x="284" y="553"/>
                </a:lnTo>
                <a:lnTo>
                  <a:pt x="282" y="553"/>
                </a:lnTo>
                <a:lnTo>
                  <a:pt x="281" y="553"/>
                </a:lnTo>
                <a:lnTo>
                  <a:pt x="281" y="554"/>
                </a:lnTo>
                <a:lnTo>
                  <a:pt x="279" y="554"/>
                </a:lnTo>
                <a:lnTo>
                  <a:pt x="279" y="556"/>
                </a:lnTo>
                <a:lnTo>
                  <a:pt x="277" y="556"/>
                </a:lnTo>
                <a:lnTo>
                  <a:pt x="275" y="556"/>
                </a:lnTo>
                <a:lnTo>
                  <a:pt x="275" y="558"/>
                </a:lnTo>
                <a:lnTo>
                  <a:pt x="275" y="560"/>
                </a:lnTo>
                <a:lnTo>
                  <a:pt x="275" y="561"/>
                </a:lnTo>
                <a:lnTo>
                  <a:pt x="277" y="561"/>
                </a:lnTo>
                <a:lnTo>
                  <a:pt x="277" y="563"/>
                </a:lnTo>
                <a:lnTo>
                  <a:pt x="279" y="563"/>
                </a:lnTo>
                <a:lnTo>
                  <a:pt x="279" y="565"/>
                </a:lnTo>
                <a:lnTo>
                  <a:pt x="279" y="567"/>
                </a:lnTo>
                <a:lnTo>
                  <a:pt x="281" y="567"/>
                </a:lnTo>
                <a:lnTo>
                  <a:pt x="281" y="568"/>
                </a:lnTo>
                <a:lnTo>
                  <a:pt x="281" y="570"/>
                </a:lnTo>
                <a:lnTo>
                  <a:pt x="281" y="572"/>
                </a:lnTo>
                <a:lnTo>
                  <a:pt x="281" y="573"/>
                </a:lnTo>
                <a:lnTo>
                  <a:pt x="282" y="573"/>
                </a:lnTo>
                <a:lnTo>
                  <a:pt x="282" y="575"/>
                </a:lnTo>
                <a:lnTo>
                  <a:pt x="282" y="577"/>
                </a:lnTo>
                <a:lnTo>
                  <a:pt x="282" y="579"/>
                </a:lnTo>
                <a:lnTo>
                  <a:pt x="282" y="580"/>
                </a:lnTo>
                <a:lnTo>
                  <a:pt x="281" y="580"/>
                </a:lnTo>
                <a:lnTo>
                  <a:pt x="281" y="582"/>
                </a:lnTo>
                <a:lnTo>
                  <a:pt x="279" y="582"/>
                </a:lnTo>
                <a:lnTo>
                  <a:pt x="277" y="582"/>
                </a:lnTo>
                <a:lnTo>
                  <a:pt x="275" y="584"/>
                </a:lnTo>
                <a:lnTo>
                  <a:pt x="274" y="584"/>
                </a:lnTo>
                <a:lnTo>
                  <a:pt x="272" y="584"/>
                </a:lnTo>
                <a:lnTo>
                  <a:pt x="272" y="585"/>
                </a:lnTo>
                <a:lnTo>
                  <a:pt x="270" y="585"/>
                </a:lnTo>
                <a:lnTo>
                  <a:pt x="268" y="585"/>
                </a:lnTo>
                <a:lnTo>
                  <a:pt x="267" y="587"/>
                </a:lnTo>
                <a:lnTo>
                  <a:pt x="265" y="587"/>
                </a:lnTo>
                <a:lnTo>
                  <a:pt x="263" y="587"/>
                </a:lnTo>
                <a:lnTo>
                  <a:pt x="262" y="587"/>
                </a:lnTo>
                <a:lnTo>
                  <a:pt x="260" y="587"/>
                </a:lnTo>
                <a:lnTo>
                  <a:pt x="258" y="587"/>
                </a:lnTo>
                <a:lnTo>
                  <a:pt x="258" y="585"/>
                </a:lnTo>
                <a:lnTo>
                  <a:pt x="256" y="585"/>
                </a:lnTo>
                <a:lnTo>
                  <a:pt x="256" y="584"/>
                </a:lnTo>
                <a:lnTo>
                  <a:pt x="255" y="584"/>
                </a:lnTo>
                <a:lnTo>
                  <a:pt x="255" y="582"/>
                </a:lnTo>
                <a:lnTo>
                  <a:pt x="253" y="582"/>
                </a:lnTo>
                <a:lnTo>
                  <a:pt x="253" y="580"/>
                </a:lnTo>
                <a:lnTo>
                  <a:pt x="251" y="580"/>
                </a:lnTo>
                <a:lnTo>
                  <a:pt x="251" y="579"/>
                </a:lnTo>
                <a:lnTo>
                  <a:pt x="251" y="577"/>
                </a:lnTo>
                <a:lnTo>
                  <a:pt x="250" y="577"/>
                </a:lnTo>
                <a:lnTo>
                  <a:pt x="250" y="575"/>
                </a:lnTo>
                <a:lnTo>
                  <a:pt x="248" y="575"/>
                </a:lnTo>
                <a:lnTo>
                  <a:pt x="248" y="573"/>
                </a:lnTo>
                <a:lnTo>
                  <a:pt x="248" y="572"/>
                </a:lnTo>
                <a:lnTo>
                  <a:pt x="246" y="572"/>
                </a:lnTo>
                <a:lnTo>
                  <a:pt x="246" y="570"/>
                </a:lnTo>
                <a:lnTo>
                  <a:pt x="244" y="568"/>
                </a:lnTo>
                <a:lnTo>
                  <a:pt x="244" y="567"/>
                </a:lnTo>
                <a:lnTo>
                  <a:pt x="243" y="567"/>
                </a:lnTo>
                <a:lnTo>
                  <a:pt x="241" y="567"/>
                </a:lnTo>
                <a:lnTo>
                  <a:pt x="241" y="565"/>
                </a:lnTo>
                <a:lnTo>
                  <a:pt x="239" y="565"/>
                </a:lnTo>
                <a:lnTo>
                  <a:pt x="239" y="563"/>
                </a:lnTo>
                <a:lnTo>
                  <a:pt x="238" y="563"/>
                </a:lnTo>
                <a:lnTo>
                  <a:pt x="238" y="561"/>
                </a:lnTo>
                <a:lnTo>
                  <a:pt x="236" y="561"/>
                </a:lnTo>
                <a:lnTo>
                  <a:pt x="236" y="563"/>
                </a:lnTo>
                <a:lnTo>
                  <a:pt x="236" y="565"/>
                </a:lnTo>
                <a:lnTo>
                  <a:pt x="234" y="567"/>
                </a:lnTo>
                <a:lnTo>
                  <a:pt x="232" y="568"/>
                </a:lnTo>
                <a:lnTo>
                  <a:pt x="231" y="568"/>
                </a:lnTo>
                <a:lnTo>
                  <a:pt x="231" y="570"/>
                </a:lnTo>
                <a:lnTo>
                  <a:pt x="229" y="570"/>
                </a:lnTo>
                <a:lnTo>
                  <a:pt x="229" y="572"/>
                </a:lnTo>
                <a:lnTo>
                  <a:pt x="227" y="572"/>
                </a:lnTo>
                <a:lnTo>
                  <a:pt x="227" y="573"/>
                </a:lnTo>
                <a:lnTo>
                  <a:pt x="225" y="573"/>
                </a:lnTo>
                <a:lnTo>
                  <a:pt x="225" y="575"/>
                </a:lnTo>
                <a:lnTo>
                  <a:pt x="224" y="575"/>
                </a:lnTo>
                <a:lnTo>
                  <a:pt x="222" y="575"/>
                </a:lnTo>
                <a:lnTo>
                  <a:pt x="220" y="575"/>
                </a:lnTo>
                <a:lnTo>
                  <a:pt x="219" y="575"/>
                </a:lnTo>
                <a:lnTo>
                  <a:pt x="217" y="575"/>
                </a:lnTo>
                <a:lnTo>
                  <a:pt x="217" y="577"/>
                </a:lnTo>
                <a:lnTo>
                  <a:pt x="215" y="577"/>
                </a:lnTo>
                <a:lnTo>
                  <a:pt x="213" y="577"/>
                </a:lnTo>
                <a:lnTo>
                  <a:pt x="212" y="577"/>
                </a:lnTo>
                <a:lnTo>
                  <a:pt x="210" y="577"/>
                </a:lnTo>
                <a:lnTo>
                  <a:pt x="208" y="577"/>
                </a:lnTo>
                <a:lnTo>
                  <a:pt x="207" y="577"/>
                </a:lnTo>
                <a:lnTo>
                  <a:pt x="205" y="577"/>
                </a:lnTo>
                <a:lnTo>
                  <a:pt x="203" y="577"/>
                </a:lnTo>
                <a:lnTo>
                  <a:pt x="201" y="577"/>
                </a:lnTo>
                <a:lnTo>
                  <a:pt x="200" y="577"/>
                </a:lnTo>
                <a:lnTo>
                  <a:pt x="198" y="577"/>
                </a:lnTo>
                <a:lnTo>
                  <a:pt x="196" y="577"/>
                </a:lnTo>
                <a:lnTo>
                  <a:pt x="194" y="577"/>
                </a:lnTo>
                <a:lnTo>
                  <a:pt x="193" y="577"/>
                </a:lnTo>
                <a:lnTo>
                  <a:pt x="191" y="577"/>
                </a:lnTo>
                <a:lnTo>
                  <a:pt x="189" y="577"/>
                </a:lnTo>
                <a:lnTo>
                  <a:pt x="188" y="577"/>
                </a:lnTo>
                <a:lnTo>
                  <a:pt x="186" y="577"/>
                </a:lnTo>
                <a:lnTo>
                  <a:pt x="184" y="577"/>
                </a:lnTo>
                <a:lnTo>
                  <a:pt x="182" y="577"/>
                </a:lnTo>
                <a:lnTo>
                  <a:pt x="181" y="577"/>
                </a:lnTo>
                <a:lnTo>
                  <a:pt x="179" y="577"/>
                </a:lnTo>
                <a:lnTo>
                  <a:pt x="177" y="577"/>
                </a:lnTo>
                <a:lnTo>
                  <a:pt x="176" y="579"/>
                </a:lnTo>
                <a:lnTo>
                  <a:pt x="174" y="579"/>
                </a:lnTo>
                <a:lnTo>
                  <a:pt x="172" y="579"/>
                </a:lnTo>
                <a:lnTo>
                  <a:pt x="170" y="579"/>
                </a:lnTo>
                <a:lnTo>
                  <a:pt x="169" y="579"/>
                </a:lnTo>
                <a:lnTo>
                  <a:pt x="167" y="579"/>
                </a:lnTo>
                <a:lnTo>
                  <a:pt x="165" y="579"/>
                </a:lnTo>
                <a:lnTo>
                  <a:pt x="163" y="579"/>
                </a:lnTo>
                <a:lnTo>
                  <a:pt x="162" y="579"/>
                </a:lnTo>
                <a:lnTo>
                  <a:pt x="160" y="579"/>
                </a:lnTo>
                <a:lnTo>
                  <a:pt x="158" y="579"/>
                </a:lnTo>
                <a:lnTo>
                  <a:pt x="157" y="579"/>
                </a:lnTo>
                <a:lnTo>
                  <a:pt x="155" y="579"/>
                </a:lnTo>
                <a:lnTo>
                  <a:pt x="153" y="579"/>
                </a:lnTo>
                <a:lnTo>
                  <a:pt x="151" y="579"/>
                </a:lnTo>
                <a:lnTo>
                  <a:pt x="150" y="579"/>
                </a:lnTo>
                <a:lnTo>
                  <a:pt x="148" y="579"/>
                </a:lnTo>
                <a:lnTo>
                  <a:pt x="146" y="579"/>
                </a:lnTo>
                <a:lnTo>
                  <a:pt x="145" y="579"/>
                </a:lnTo>
                <a:lnTo>
                  <a:pt x="143" y="579"/>
                </a:lnTo>
                <a:lnTo>
                  <a:pt x="143" y="577"/>
                </a:lnTo>
                <a:lnTo>
                  <a:pt x="141" y="577"/>
                </a:lnTo>
                <a:lnTo>
                  <a:pt x="141" y="575"/>
                </a:lnTo>
                <a:lnTo>
                  <a:pt x="139" y="573"/>
                </a:lnTo>
                <a:lnTo>
                  <a:pt x="139" y="572"/>
                </a:lnTo>
                <a:lnTo>
                  <a:pt x="138" y="572"/>
                </a:lnTo>
                <a:lnTo>
                  <a:pt x="138" y="570"/>
                </a:lnTo>
                <a:lnTo>
                  <a:pt x="138" y="568"/>
                </a:lnTo>
                <a:lnTo>
                  <a:pt x="136" y="568"/>
                </a:lnTo>
                <a:lnTo>
                  <a:pt x="134" y="568"/>
                </a:lnTo>
                <a:lnTo>
                  <a:pt x="133" y="568"/>
                </a:lnTo>
                <a:lnTo>
                  <a:pt x="133" y="567"/>
                </a:lnTo>
                <a:lnTo>
                  <a:pt x="131" y="567"/>
                </a:lnTo>
                <a:lnTo>
                  <a:pt x="129" y="567"/>
                </a:lnTo>
                <a:lnTo>
                  <a:pt x="127" y="567"/>
                </a:lnTo>
                <a:lnTo>
                  <a:pt x="126" y="567"/>
                </a:lnTo>
                <a:lnTo>
                  <a:pt x="126" y="565"/>
                </a:lnTo>
                <a:lnTo>
                  <a:pt x="124" y="565"/>
                </a:lnTo>
                <a:lnTo>
                  <a:pt x="122" y="565"/>
                </a:lnTo>
                <a:lnTo>
                  <a:pt x="122" y="563"/>
                </a:lnTo>
                <a:lnTo>
                  <a:pt x="120" y="563"/>
                </a:lnTo>
                <a:lnTo>
                  <a:pt x="119" y="563"/>
                </a:lnTo>
                <a:lnTo>
                  <a:pt x="119" y="561"/>
                </a:lnTo>
                <a:lnTo>
                  <a:pt x="117" y="561"/>
                </a:lnTo>
                <a:lnTo>
                  <a:pt x="117" y="560"/>
                </a:lnTo>
                <a:lnTo>
                  <a:pt x="119" y="560"/>
                </a:lnTo>
                <a:lnTo>
                  <a:pt x="119" y="558"/>
                </a:lnTo>
                <a:lnTo>
                  <a:pt x="119" y="556"/>
                </a:lnTo>
                <a:lnTo>
                  <a:pt x="119" y="554"/>
                </a:lnTo>
                <a:lnTo>
                  <a:pt x="119" y="553"/>
                </a:lnTo>
                <a:lnTo>
                  <a:pt x="119" y="551"/>
                </a:lnTo>
                <a:lnTo>
                  <a:pt x="119" y="549"/>
                </a:lnTo>
                <a:lnTo>
                  <a:pt x="120" y="549"/>
                </a:lnTo>
                <a:lnTo>
                  <a:pt x="119" y="549"/>
                </a:lnTo>
                <a:lnTo>
                  <a:pt x="119" y="548"/>
                </a:lnTo>
                <a:lnTo>
                  <a:pt x="117" y="548"/>
                </a:lnTo>
                <a:lnTo>
                  <a:pt x="117" y="546"/>
                </a:lnTo>
                <a:lnTo>
                  <a:pt x="115" y="546"/>
                </a:lnTo>
                <a:lnTo>
                  <a:pt x="115" y="544"/>
                </a:lnTo>
                <a:lnTo>
                  <a:pt x="114" y="544"/>
                </a:lnTo>
                <a:lnTo>
                  <a:pt x="114" y="542"/>
                </a:lnTo>
                <a:lnTo>
                  <a:pt x="112" y="542"/>
                </a:lnTo>
                <a:lnTo>
                  <a:pt x="112" y="541"/>
                </a:lnTo>
                <a:lnTo>
                  <a:pt x="110" y="541"/>
                </a:lnTo>
                <a:lnTo>
                  <a:pt x="110" y="539"/>
                </a:lnTo>
                <a:lnTo>
                  <a:pt x="108" y="539"/>
                </a:lnTo>
                <a:lnTo>
                  <a:pt x="108" y="537"/>
                </a:lnTo>
                <a:lnTo>
                  <a:pt x="107" y="537"/>
                </a:lnTo>
                <a:lnTo>
                  <a:pt x="107" y="536"/>
                </a:lnTo>
                <a:lnTo>
                  <a:pt x="105" y="536"/>
                </a:lnTo>
                <a:lnTo>
                  <a:pt x="105" y="534"/>
                </a:lnTo>
                <a:lnTo>
                  <a:pt x="103" y="534"/>
                </a:lnTo>
                <a:lnTo>
                  <a:pt x="103" y="532"/>
                </a:lnTo>
                <a:lnTo>
                  <a:pt x="102" y="532"/>
                </a:lnTo>
                <a:lnTo>
                  <a:pt x="100" y="530"/>
                </a:lnTo>
                <a:lnTo>
                  <a:pt x="98" y="529"/>
                </a:lnTo>
                <a:lnTo>
                  <a:pt x="98" y="527"/>
                </a:lnTo>
                <a:lnTo>
                  <a:pt x="96" y="527"/>
                </a:lnTo>
                <a:lnTo>
                  <a:pt x="95" y="525"/>
                </a:lnTo>
                <a:lnTo>
                  <a:pt x="93" y="523"/>
                </a:lnTo>
                <a:lnTo>
                  <a:pt x="91" y="523"/>
                </a:lnTo>
                <a:lnTo>
                  <a:pt x="91" y="522"/>
                </a:lnTo>
                <a:lnTo>
                  <a:pt x="89" y="522"/>
                </a:lnTo>
                <a:lnTo>
                  <a:pt x="89" y="520"/>
                </a:lnTo>
                <a:lnTo>
                  <a:pt x="88" y="520"/>
                </a:lnTo>
                <a:lnTo>
                  <a:pt x="88" y="518"/>
                </a:lnTo>
                <a:lnTo>
                  <a:pt x="86" y="518"/>
                </a:lnTo>
                <a:lnTo>
                  <a:pt x="86" y="517"/>
                </a:lnTo>
                <a:lnTo>
                  <a:pt x="84" y="517"/>
                </a:lnTo>
                <a:lnTo>
                  <a:pt x="84" y="515"/>
                </a:lnTo>
                <a:lnTo>
                  <a:pt x="83" y="515"/>
                </a:lnTo>
                <a:lnTo>
                  <a:pt x="83" y="513"/>
                </a:lnTo>
                <a:lnTo>
                  <a:pt x="81" y="513"/>
                </a:lnTo>
                <a:lnTo>
                  <a:pt x="81" y="511"/>
                </a:lnTo>
                <a:lnTo>
                  <a:pt x="79" y="511"/>
                </a:lnTo>
                <a:lnTo>
                  <a:pt x="79" y="510"/>
                </a:lnTo>
                <a:lnTo>
                  <a:pt x="77" y="510"/>
                </a:lnTo>
                <a:lnTo>
                  <a:pt x="77" y="508"/>
                </a:lnTo>
                <a:lnTo>
                  <a:pt x="76" y="508"/>
                </a:lnTo>
                <a:lnTo>
                  <a:pt x="76" y="506"/>
                </a:lnTo>
                <a:lnTo>
                  <a:pt x="74" y="506"/>
                </a:lnTo>
                <a:lnTo>
                  <a:pt x="74" y="505"/>
                </a:lnTo>
                <a:lnTo>
                  <a:pt x="72" y="505"/>
                </a:lnTo>
                <a:lnTo>
                  <a:pt x="72" y="503"/>
                </a:lnTo>
                <a:lnTo>
                  <a:pt x="71" y="503"/>
                </a:lnTo>
                <a:lnTo>
                  <a:pt x="71" y="501"/>
                </a:lnTo>
                <a:lnTo>
                  <a:pt x="69" y="501"/>
                </a:lnTo>
                <a:lnTo>
                  <a:pt x="69" y="499"/>
                </a:lnTo>
                <a:lnTo>
                  <a:pt x="67" y="499"/>
                </a:lnTo>
                <a:lnTo>
                  <a:pt x="67" y="498"/>
                </a:lnTo>
                <a:lnTo>
                  <a:pt x="65" y="498"/>
                </a:lnTo>
                <a:lnTo>
                  <a:pt x="65" y="496"/>
                </a:lnTo>
                <a:lnTo>
                  <a:pt x="64" y="496"/>
                </a:lnTo>
                <a:lnTo>
                  <a:pt x="64" y="494"/>
                </a:lnTo>
                <a:lnTo>
                  <a:pt x="62" y="494"/>
                </a:lnTo>
                <a:lnTo>
                  <a:pt x="62" y="492"/>
                </a:lnTo>
                <a:lnTo>
                  <a:pt x="60" y="492"/>
                </a:lnTo>
                <a:lnTo>
                  <a:pt x="60" y="491"/>
                </a:lnTo>
                <a:lnTo>
                  <a:pt x="59" y="491"/>
                </a:lnTo>
                <a:lnTo>
                  <a:pt x="59" y="489"/>
                </a:lnTo>
                <a:lnTo>
                  <a:pt x="57" y="489"/>
                </a:lnTo>
                <a:lnTo>
                  <a:pt x="57" y="487"/>
                </a:lnTo>
                <a:lnTo>
                  <a:pt x="55" y="487"/>
                </a:lnTo>
                <a:lnTo>
                  <a:pt x="55" y="486"/>
                </a:lnTo>
                <a:lnTo>
                  <a:pt x="53" y="486"/>
                </a:lnTo>
                <a:lnTo>
                  <a:pt x="53" y="484"/>
                </a:lnTo>
                <a:lnTo>
                  <a:pt x="53" y="482"/>
                </a:lnTo>
                <a:lnTo>
                  <a:pt x="55" y="482"/>
                </a:lnTo>
                <a:lnTo>
                  <a:pt x="55" y="480"/>
                </a:lnTo>
                <a:lnTo>
                  <a:pt x="55" y="479"/>
                </a:lnTo>
                <a:lnTo>
                  <a:pt x="55" y="477"/>
                </a:lnTo>
                <a:lnTo>
                  <a:pt x="57" y="477"/>
                </a:lnTo>
                <a:lnTo>
                  <a:pt x="57" y="475"/>
                </a:lnTo>
                <a:lnTo>
                  <a:pt x="57" y="474"/>
                </a:lnTo>
                <a:lnTo>
                  <a:pt x="57" y="472"/>
                </a:lnTo>
                <a:lnTo>
                  <a:pt x="57" y="470"/>
                </a:lnTo>
                <a:lnTo>
                  <a:pt x="59" y="470"/>
                </a:lnTo>
                <a:lnTo>
                  <a:pt x="59" y="468"/>
                </a:lnTo>
                <a:lnTo>
                  <a:pt x="59" y="467"/>
                </a:lnTo>
                <a:lnTo>
                  <a:pt x="59" y="465"/>
                </a:lnTo>
                <a:lnTo>
                  <a:pt x="59" y="463"/>
                </a:lnTo>
                <a:lnTo>
                  <a:pt x="60" y="463"/>
                </a:lnTo>
                <a:lnTo>
                  <a:pt x="60" y="462"/>
                </a:lnTo>
                <a:lnTo>
                  <a:pt x="60" y="460"/>
                </a:lnTo>
                <a:lnTo>
                  <a:pt x="59" y="460"/>
                </a:lnTo>
                <a:lnTo>
                  <a:pt x="59" y="458"/>
                </a:lnTo>
                <a:lnTo>
                  <a:pt x="57" y="458"/>
                </a:lnTo>
                <a:lnTo>
                  <a:pt x="57" y="456"/>
                </a:lnTo>
                <a:lnTo>
                  <a:pt x="55" y="456"/>
                </a:lnTo>
                <a:lnTo>
                  <a:pt x="55" y="455"/>
                </a:lnTo>
                <a:lnTo>
                  <a:pt x="53" y="455"/>
                </a:lnTo>
                <a:lnTo>
                  <a:pt x="52" y="455"/>
                </a:lnTo>
                <a:lnTo>
                  <a:pt x="50" y="455"/>
                </a:lnTo>
                <a:lnTo>
                  <a:pt x="50" y="453"/>
                </a:lnTo>
                <a:lnTo>
                  <a:pt x="48" y="453"/>
                </a:lnTo>
                <a:lnTo>
                  <a:pt x="48" y="451"/>
                </a:lnTo>
                <a:lnTo>
                  <a:pt x="46" y="451"/>
                </a:lnTo>
                <a:lnTo>
                  <a:pt x="46" y="449"/>
                </a:lnTo>
                <a:lnTo>
                  <a:pt x="45" y="449"/>
                </a:lnTo>
                <a:lnTo>
                  <a:pt x="43" y="449"/>
                </a:lnTo>
                <a:lnTo>
                  <a:pt x="43" y="448"/>
                </a:lnTo>
                <a:lnTo>
                  <a:pt x="41" y="448"/>
                </a:lnTo>
                <a:lnTo>
                  <a:pt x="41" y="446"/>
                </a:lnTo>
                <a:lnTo>
                  <a:pt x="40" y="446"/>
                </a:lnTo>
                <a:lnTo>
                  <a:pt x="40" y="444"/>
                </a:lnTo>
                <a:lnTo>
                  <a:pt x="40" y="443"/>
                </a:lnTo>
                <a:lnTo>
                  <a:pt x="40" y="441"/>
                </a:lnTo>
                <a:lnTo>
                  <a:pt x="40" y="439"/>
                </a:lnTo>
                <a:lnTo>
                  <a:pt x="40" y="437"/>
                </a:lnTo>
                <a:lnTo>
                  <a:pt x="38" y="437"/>
                </a:lnTo>
                <a:lnTo>
                  <a:pt x="40" y="437"/>
                </a:lnTo>
                <a:lnTo>
                  <a:pt x="40" y="436"/>
                </a:lnTo>
                <a:lnTo>
                  <a:pt x="40" y="434"/>
                </a:lnTo>
                <a:lnTo>
                  <a:pt x="40" y="432"/>
                </a:lnTo>
                <a:lnTo>
                  <a:pt x="38" y="432"/>
                </a:lnTo>
                <a:lnTo>
                  <a:pt x="38" y="431"/>
                </a:lnTo>
                <a:lnTo>
                  <a:pt x="38" y="429"/>
                </a:lnTo>
                <a:lnTo>
                  <a:pt x="38" y="427"/>
                </a:lnTo>
                <a:lnTo>
                  <a:pt x="40" y="427"/>
                </a:lnTo>
                <a:lnTo>
                  <a:pt x="40" y="425"/>
                </a:lnTo>
                <a:lnTo>
                  <a:pt x="40" y="424"/>
                </a:lnTo>
                <a:lnTo>
                  <a:pt x="41" y="424"/>
                </a:lnTo>
                <a:lnTo>
                  <a:pt x="41" y="422"/>
                </a:lnTo>
                <a:lnTo>
                  <a:pt x="41" y="420"/>
                </a:lnTo>
                <a:lnTo>
                  <a:pt x="41" y="418"/>
                </a:lnTo>
                <a:lnTo>
                  <a:pt x="41" y="417"/>
                </a:lnTo>
                <a:lnTo>
                  <a:pt x="41" y="415"/>
                </a:lnTo>
                <a:lnTo>
                  <a:pt x="41" y="413"/>
                </a:lnTo>
                <a:lnTo>
                  <a:pt x="41" y="412"/>
                </a:lnTo>
                <a:lnTo>
                  <a:pt x="41" y="410"/>
                </a:lnTo>
                <a:lnTo>
                  <a:pt x="41" y="408"/>
                </a:lnTo>
                <a:lnTo>
                  <a:pt x="40" y="408"/>
                </a:lnTo>
                <a:lnTo>
                  <a:pt x="40" y="406"/>
                </a:lnTo>
                <a:lnTo>
                  <a:pt x="40" y="405"/>
                </a:lnTo>
                <a:lnTo>
                  <a:pt x="40" y="403"/>
                </a:lnTo>
                <a:lnTo>
                  <a:pt x="40" y="401"/>
                </a:lnTo>
                <a:lnTo>
                  <a:pt x="38" y="401"/>
                </a:lnTo>
                <a:lnTo>
                  <a:pt x="38" y="400"/>
                </a:lnTo>
                <a:lnTo>
                  <a:pt x="36" y="398"/>
                </a:lnTo>
                <a:lnTo>
                  <a:pt x="36" y="396"/>
                </a:lnTo>
                <a:lnTo>
                  <a:pt x="36" y="394"/>
                </a:lnTo>
                <a:lnTo>
                  <a:pt x="34" y="394"/>
                </a:lnTo>
                <a:lnTo>
                  <a:pt x="34" y="393"/>
                </a:lnTo>
                <a:lnTo>
                  <a:pt x="34" y="391"/>
                </a:lnTo>
                <a:lnTo>
                  <a:pt x="33" y="391"/>
                </a:lnTo>
                <a:lnTo>
                  <a:pt x="33" y="389"/>
                </a:lnTo>
                <a:lnTo>
                  <a:pt x="31" y="389"/>
                </a:lnTo>
                <a:lnTo>
                  <a:pt x="31" y="387"/>
                </a:lnTo>
                <a:lnTo>
                  <a:pt x="31" y="386"/>
                </a:lnTo>
                <a:lnTo>
                  <a:pt x="31" y="384"/>
                </a:lnTo>
                <a:lnTo>
                  <a:pt x="31" y="382"/>
                </a:lnTo>
                <a:lnTo>
                  <a:pt x="31" y="381"/>
                </a:lnTo>
                <a:lnTo>
                  <a:pt x="29" y="381"/>
                </a:lnTo>
                <a:lnTo>
                  <a:pt x="29" y="379"/>
                </a:lnTo>
                <a:lnTo>
                  <a:pt x="29" y="377"/>
                </a:lnTo>
                <a:lnTo>
                  <a:pt x="31" y="377"/>
                </a:lnTo>
                <a:lnTo>
                  <a:pt x="31" y="375"/>
                </a:lnTo>
                <a:lnTo>
                  <a:pt x="31" y="374"/>
                </a:lnTo>
                <a:lnTo>
                  <a:pt x="31" y="372"/>
                </a:lnTo>
                <a:lnTo>
                  <a:pt x="33" y="372"/>
                </a:lnTo>
                <a:lnTo>
                  <a:pt x="33" y="370"/>
                </a:lnTo>
                <a:lnTo>
                  <a:pt x="33" y="369"/>
                </a:lnTo>
                <a:lnTo>
                  <a:pt x="34" y="369"/>
                </a:lnTo>
                <a:lnTo>
                  <a:pt x="34" y="367"/>
                </a:lnTo>
                <a:lnTo>
                  <a:pt x="36" y="367"/>
                </a:lnTo>
                <a:lnTo>
                  <a:pt x="36" y="365"/>
                </a:lnTo>
                <a:lnTo>
                  <a:pt x="38" y="365"/>
                </a:lnTo>
                <a:lnTo>
                  <a:pt x="38" y="363"/>
                </a:lnTo>
                <a:lnTo>
                  <a:pt x="38" y="362"/>
                </a:lnTo>
                <a:lnTo>
                  <a:pt x="38" y="360"/>
                </a:lnTo>
                <a:lnTo>
                  <a:pt x="38" y="358"/>
                </a:lnTo>
                <a:lnTo>
                  <a:pt x="36" y="358"/>
                </a:lnTo>
                <a:lnTo>
                  <a:pt x="36" y="356"/>
                </a:lnTo>
                <a:lnTo>
                  <a:pt x="36" y="355"/>
                </a:lnTo>
                <a:lnTo>
                  <a:pt x="36" y="353"/>
                </a:lnTo>
                <a:lnTo>
                  <a:pt x="38" y="353"/>
                </a:lnTo>
                <a:lnTo>
                  <a:pt x="36" y="219"/>
                </a:lnTo>
                <a:lnTo>
                  <a:pt x="0" y="0"/>
                </a:lnTo>
                <a:lnTo>
                  <a:pt x="7" y="0"/>
                </a:lnTo>
                <a:lnTo>
                  <a:pt x="12" y="0"/>
                </a:lnTo>
                <a:lnTo>
                  <a:pt x="19" y="0"/>
                </a:lnTo>
                <a:lnTo>
                  <a:pt x="24" y="0"/>
                </a:lnTo>
                <a:lnTo>
                  <a:pt x="31" y="0"/>
                </a:lnTo>
                <a:lnTo>
                  <a:pt x="36" y="0"/>
                </a:lnTo>
                <a:lnTo>
                  <a:pt x="43" y="0"/>
                </a:lnTo>
                <a:lnTo>
                  <a:pt x="48" y="0"/>
                </a:lnTo>
                <a:lnTo>
                  <a:pt x="55" y="0"/>
                </a:lnTo>
                <a:close/>
              </a:path>
            </a:pathLst>
          </a:custGeom>
          <a:solidFill>
            <a:schemeClr val="tx2">
              <a:lumMod val="5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25"/>
          <p:cNvSpPr>
            <a:spLocks/>
          </p:cNvSpPr>
          <p:nvPr/>
        </p:nvSpPr>
        <p:spPr bwMode="auto">
          <a:xfrm>
            <a:off x="4572000" y="3506039"/>
            <a:ext cx="579486" cy="730985"/>
          </a:xfrm>
          <a:custGeom>
            <a:avLst/>
            <a:gdLst>
              <a:gd name="T0" fmla="*/ 215 w 306"/>
              <a:gd name="T1" fmla="*/ 7 h 386"/>
              <a:gd name="T2" fmla="*/ 215 w 306"/>
              <a:gd name="T3" fmla="*/ 21 h 386"/>
              <a:gd name="T4" fmla="*/ 213 w 306"/>
              <a:gd name="T5" fmla="*/ 33 h 386"/>
              <a:gd name="T6" fmla="*/ 219 w 306"/>
              <a:gd name="T7" fmla="*/ 45 h 386"/>
              <a:gd name="T8" fmla="*/ 226 w 306"/>
              <a:gd name="T9" fmla="*/ 55 h 386"/>
              <a:gd name="T10" fmla="*/ 227 w 306"/>
              <a:gd name="T11" fmla="*/ 71 h 386"/>
              <a:gd name="T12" fmla="*/ 238 w 306"/>
              <a:gd name="T13" fmla="*/ 78 h 386"/>
              <a:gd name="T14" fmla="*/ 248 w 306"/>
              <a:gd name="T15" fmla="*/ 85 h 386"/>
              <a:gd name="T16" fmla="*/ 255 w 306"/>
              <a:gd name="T17" fmla="*/ 95 h 386"/>
              <a:gd name="T18" fmla="*/ 258 w 306"/>
              <a:gd name="T19" fmla="*/ 105 h 386"/>
              <a:gd name="T20" fmla="*/ 275 w 306"/>
              <a:gd name="T21" fmla="*/ 107 h 386"/>
              <a:gd name="T22" fmla="*/ 282 w 306"/>
              <a:gd name="T23" fmla="*/ 119 h 386"/>
              <a:gd name="T24" fmla="*/ 291 w 306"/>
              <a:gd name="T25" fmla="*/ 124 h 386"/>
              <a:gd name="T26" fmla="*/ 289 w 306"/>
              <a:gd name="T27" fmla="*/ 133 h 386"/>
              <a:gd name="T28" fmla="*/ 282 w 306"/>
              <a:gd name="T29" fmla="*/ 140 h 386"/>
              <a:gd name="T30" fmla="*/ 277 w 306"/>
              <a:gd name="T31" fmla="*/ 152 h 386"/>
              <a:gd name="T32" fmla="*/ 272 w 306"/>
              <a:gd name="T33" fmla="*/ 164 h 386"/>
              <a:gd name="T34" fmla="*/ 267 w 306"/>
              <a:gd name="T35" fmla="*/ 172 h 386"/>
              <a:gd name="T36" fmla="*/ 274 w 306"/>
              <a:gd name="T37" fmla="*/ 183 h 386"/>
              <a:gd name="T38" fmla="*/ 265 w 306"/>
              <a:gd name="T39" fmla="*/ 191 h 386"/>
              <a:gd name="T40" fmla="*/ 263 w 306"/>
              <a:gd name="T41" fmla="*/ 203 h 386"/>
              <a:gd name="T42" fmla="*/ 260 w 306"/>
              <a:gd name="T43" fmla="*/ 214 h 386"/>
              <a:gd name="T44" fmla="*/ 258 w 306"/>
              <a:gd name="T45" fmla="*/ 226 h 386"/>
              <a:gd name="T46" fmla="*/ 263 w 306"/>
              <a:gd name="T47" fmla="*/ 238 h 386"/>
              <a:gd name="T48" fmla="*/ 270 w 306"/>
              <a:gd name="T49" fmla="*/ 245 h 386"/>
              <a:gd name="T50" fmla="*/ 281 w 306"/>
              <a:gd name="T51" fmla="*/ 253 h 386"/>
              <a:gd name="T52" fmla="*/ 284 w 306"/>
              <a:gd name="T53" fmla="*/ 267 h 386"/>
              <a:gd name="T54" fmla="*/ 291 w 306"/>
              <a:gd name="T55" fmla="*/ 277 h 386"/>
              <a:gd name="T56" fmla="*/ 300 w 306"/>
              <a:gd name="T57" fmla="*/ 286 h 386"/>
              <a:gd name="T58" fmla="*/ 305 w 306"/>
              <a:gd name="T59" fmla="*/ 298 h 386"/>
              <a:gd name="T60" fmla="*/ 300 w 306"/>
              <a:gd name="T61" fmla="*/ 307 h 386"/>
              <a:gd name="T62" fmla="*/ 296 w 306"/>
              <a:gd name="T63" fmla="*/ 314 h 386"/>
              <a:gd name="T64" fmla="*/ 303 w 306"/>
              <a:gd name="T65" fmla="*/ 324 h 386"/>
              <a:gd name="T66" fmla="*/ 303 w 306"/>
              <a:gd name="T67" fmla="*/ 338 h 386"/>
              <a:gd name="T68" fmla="*/ 298 w 306"/>
              <a:gd name="T69" fmla="*/ 350 h 386"/>
              <a:gd name="T70" fmla="*/ 298 w 306"/>
              <a:gd name="T71" fmla="*/ 364 h 386"/>
              <a:gd name="T72" fmla="*/ 305 w 306"/>
              <a:gd name="T73" fmla="*/ 374 h 386"/>
              <a:gd name="T74" fmla="*/ 296 w 306"/>
              <a:gd name="T75" fmla="*/ 382 h 386"/>
              <a:gd name="T76" fmla="*/ 286 w 306"/>
              <a:gd name="T77" fmla="*/ 336 h 386"/>
              <a:gd name="T78" fmla="*/ 253 w 306"/>
              <a:gd name="T79" fmla="*/ 308 h 386"/>
              <a:gd name="T80" fmla="*/ 227 w 306"/>
              <a:gd name="T81" fmla="*/ 276 h 386"/>
              <a:gd name="T82" fmla="*/ 210 w 306"/>
              <a:gd name="T83" fmla="*/ 276 h 386"/>
              <a:gd name="T84" fmla="*/ 174 w 306"/>
              <a:gd name="T85" fmla="*/ 300 h 386"/>
              <a:gd name="T86" fmla="*/ 145 w 306"/>
              <a:gd name="T87" fmla="*/ 308 h 386"/>
              <a:gd name="T88" fmla="*/ 141 w 306"/>
              <a:gd name="T89" fmla="*/ 267 h 386"/>
              <a:gd name="T90" fmla="*/ 112 w 306"/>
              <a:gd name="T91" fmla="*/ 233 h 386"/>
              <a:gd name="T92" fmla="*/ 72 w 306"/>
              <a:gd name="T93" fmla="*/ 202 h 386"/>
              <a:gd name="T94" fmla="*/ 50 w 306"/>
              <a:gd name="T95" fmla="*/ 179 h 386"/>
              <a:gd name="T96" fmla="*/ 53 w 306"/>
              <a:gd name="T97" fmla="*/ 145 h 386"/>
              <a:gd name="T98" fmla="*/ 9 w 306"/>
              <a:gd name="T99" fmla="*/ 128 h 386"/>
              <a:gd name="T100" fmla="*/ 21 w 306"/>
              <a:gd name="T101" fmla="*/ 104 h 386"/>
              <a:gd name="T102" fmla="*/ 64 w 306"/>
              <a:gd name="T103" fmla="*/ 88 h 386"/>
              <a:gd name="T104" fmla="*/ 83 w 306"/>
              <a:gd name="T105" fmla="*/ 50 h 386"/>
              <a:gd name="T106" fmla="*/ 109 w 306"/>
              <a:gd name="T107" fmla="*/ 9 h 386"/>
              <a:gd name="T108" fmla="*/ 131 w 306"/>
              <a:gd name="T109" fmla="*/ 5 h 386"/>
              <a:gd name="T110" fmla="*/ 146 w 306"/>
              <a:gd name="T111" fmla="*/ 4 h 386"/>
              <a:gd name="T112" fmla="*/ 164 w 306"/>
              <a:gd name="T113" fmla="*/ 4 h 386"/>
              <a:gd name="T114" fmla="*/ 179 w 306"/>
              <a:gd name="T115" fmla="*/ 2 h 386"/>
              <a:gd name="T116" fmla="*/ 196 w 306"/>
              <a:gd name="T117" fmla="*/ 2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6" h="386">
                <a:moveTo>
                  <a:pt x="207" y="0"/>
                </a:moveTo>
                <a:lnTo>
                  <a:pt x="208" y="0"/>
                </a:lnTo>
                <a:lnTo>
                  <a:pt x="210" y="0"/>
                </a:lnTo>
                <a:lnTo>
                  <a:pt x="210" y="2"/>
                </a:lnTo>
                <a:lnTo>
                  <a:pt x="212" y="2"/>
                </a:lnTo>
                <a:lnTo>
                  <a:pt x="213" y="2"/>
                </a:lnTo>
                <a:lnTo>
                  <a:pt x="213" y="4"/>
                </a:lnTo>
                <a:lnTo>
                  <a:pt x="215" y="4"/>
                </a:lnTo>
                <a:lnTo>
                  <a:pt x="215" y="5"/>
                </a:lnTo>
                <a:lnTo>
                  <a:pt x="215" y="7"/>
                </a:lnTo>
                <a:lnTo>
                  <a:pt x="213" y="7"/>
                </a:lnTo>
                <a:lnTo>
                  <a:pt x="213" y="9"/>
                </a:lnTo>
                <a:lnTo>
                  <a:pt x="213" y="11"/>
                </a:lnTo>
                <a:lnTo>
                  <a:pt x="213" y="12"/>
                </a:lnTo>
                <a:lnTo>
                  <a:pt x="215" y="12"/>
                </a:lnTo>
                <a:lnTo>
                  <a:pt x="215" y="14"/>
                </a:lnTo>
                <a:lnTo>
                  <a:pt x="215" y="16"/>
                </a:lnTo>
                <a:lnTo>
                  <a:pt x="215" y="17"/>
                </a:lnTo>
                <a:lnTo>
                  <a:pt x="215" y="19"/>
                </a:lnTo>
                <a:lnTo>
                  <a:pt x="215" y="21"/>
                </a:lnTo>
                <a:lnTo>
                  <a:pt x="215" y="23"/>
                </a:lnTo>
                <a:lnTo>
                  <a:pt x="215" y="24"/>
                </a:lnTo>
                <a:lnTo>
                  <a:pt x="213" y="24"/>
                </a:lnTo>
                <a:lnTo>
                  <a:pt x="213" y="26"/>
                </a:lnTo>
                <a:lnTo>
                  <a:pt x="212" y="26"/>
                </a:lnTo>
                <a:lnTo>
                  <a:pt x="212" y="28"/>
                </a:lnTo>
                <a:lnTo>
                  <a:pt x="212" y="30"/>
                </a:lnTo>
                <a:lnTo>
                  <a:pt x="212" y="31"/>
                </a:lnTo>
                <a:lnTo>
                  <a:pt x="213" y="31"/>
                </a:lnTo>
                <a:lnTo>
                  <a:pt x="213" y="33"/>
                </a:lnTo>
                <a:lnTo>
                  <a:pt x="213" y="35"/>
                </a:lnTo>
                <a:lnTo>
                  <a:pt x="215" y="35"/>
                </a:lnTo>
                <a:lnTo>
                  <a:pt x="215" y="36"/>
                </a:lnTo>
                <a:lnTo>
                  <a:pt x="215" y="38"/>
                </a:lnTo>
                <a:lnTo>
                  <a:pt x="217" y="38"/>
                </a:lnTo>
                <a:lnTo>
                  <a:pt x="217" y="40"/>
                </a:lnTo>
                <a:lnTo>
                  <a:pt x="217" y="42"/>
                </a:lnTo>
                <a:lnTo>
                  <a:pt x="217" y="43"/>
                </a:lnTo>
                <a:lnTo>
                  <a:pt x="219" y="43"/>
                </a:lnTo>
                <a:lnTo>
                  <a:pt x="219" y="45"/>
                </a:lnTo>
                <a:lnTo>
                  <a:pt x="220" y="45"/>
                </a:lnTo>
                <a:lnTo>
                  <a:pt x="220" y="47"/>
                </a:lnTo>
                <a:lnTo>
                  <a:pt x="220" y="48"/>
                </a:lnTo>
                <a:lnTo>
                  <a:pt x="222" y="48"/>
                </a:lnTo>
                <a:lnTo>
                  <a:pt x="222" y="50"/>
                </a:lnTo>
                <a:lnTo>
                  <a:pt x="222" y="52"/>
                </a:lnTo>
                <a:lnTo>
                  <a:pt x="224" y="52"/>
                </a:lnTo>
                <a:lnTo>
                  <a:pt x="224" y="54"/>
                </a:lnTo>
                <a:lnTo>
                  <a:pt x="226" y="54"/>
                </a:lnTo>
                <a:lnTo>
                  <a:pt x="226" y="55"/>
                </a:lnTo>
                <a:lnTo>
                  <a:pt x="226" y="57"/>
                </a:lnTo>
                <a:lnTo>
                  <a:pt x="226" y="59"/>
                </a:lnTo>
                <a:lnTo>
                  <a:pt x="226" y="61"/>
                </a:lnTo>
                <a:lnTo>
                  <a:pt x="226" y="62"/>
                </a:lnTo>
                <a:lnTo>
                  <a:pt x="226" y="64"/>
                </a:lnTo>
                <a:lnTo>
                  <a:pt x="226" y="66"/>
                </a:lnTo>
                <a:lnTo>
                  <a:pt x="226" y="67"/>
                </a:lnTo>
                <a:lnTo>
                  <a:pt x="226" y="69"/>
                </a:lnTo>
                <a:lnTo>
                  <a:pt x="226" y="71"/>
                </a:lnTo>
                <a:lnTo>
                  <a:pt x="227" y="71"/>
                </a:lnTo>
                <a:lnTo>
                  <a:pt x="227" y="73"/>
                </a:lnTo>
                <a:lnTo>
                  <a:pt x="229" y="73"/>
                </a:lnTo>
                <a:lnTo>
                  <a:pt x="229" y="74"/>
                </a:lnTo>
                <a:lnTo>
                  <a:pt x="231" y="74"/>
                </a:lnTo>
                <a:lnTo>
                  <a:pt x="231" y="76"/>
                </a:lnTo>
                <a:lnTo>
                  <a:pt x="232" y="76"/>
                </a:lnTo>
                <a:lnTo>
                  <a:pt x="234" y="76"/>
                </a:lnTo>
                <a:lnTo>
                  <a:pt x="234" y="78"/>
                </a:lnTo>
                <a:lnTo>
                  <a:pt x="236" y="78"/>
                </a:lnTo>
                <a:lnTo>
                  <a:pt x="238" y="78"/>
                </a:lnTo>
                <a:lnTo>
                  <a:pt x="239" y="78"/>
                </a:lnTo>
                <a:lnTo>
                  <a:pt x="239" y="79"/>
                </a:lnTo>
                <a:lnTo>
                  <a:pt x="241" y="79"/>
                </a:lnTo>
                <a:lnTo>
                  <a:pt x="241" y="81"/>
                </a:lnTo>
                <a:lnTo>
                  <a:pt x="243" y="81"/>
                </a:lnTo>
                <a:lnTo>
                  <a:pt x="243" y="83"/>
                </a:lnTo>
                <a:lnTo>
                  <a:pt x="244" y="83"/>
                </a:lnTo>
                <a:lnTo>
                  <a:pt x="246" y="83"/>
                </a:lnTo>
                <a:lnTo>
                  <a:pt x="246" y="85"/>
                </a:lnTo>
                <a:lnTo>
                  <a:pt x="248" y="85"/>
                </a:lnTo>
                <a:lnTo>
                  <a:pt x="248" y="86"/>
                </a:lnTo>
                <a:lnTo>
                  <a:pt x="250" y="86"/>
                </a:lnTo>
                <a:lnTo>
                  <a:pt x="250" y="88"/>
                </a:lnTo>
                <a:lnTo>
                  <a:pt x="251" y="88"/>
                </a:lnTo>
                <a:lnTo>
                  <a:pt x="251" y="90"/>
                </a:lnTo>
                <a:lnTo>
                  <a:pt x="253" y="90"/>
                </a:lnTo>
                <a:lnTo>
                  <a:pt x="253" y="92"/>
                </a:lnTo>
                <a:lnTo>
                  <a:pt x="255" y="92"/>
                </a:lnTo>
                <a:lnTo>
                  <a:pt x="255" y="93"/>
                </a:lnTo>
                <a:lnTo>
                  <a:pt x="255" y="95"/>
                </a:lnTo>
                <a:lnTo>
                  <a:pt x="257" y="95"/>
                </a:lnTo>
                <a:lnTo>
                  <a:pt x="257" y="97"/>
                </a:lnTo>
                <a:lnTo>
                  <a:pt x="258" y="97"/>
                </a:lnTo>
                <a:lnTo>
                  <a:pt x="258" y="98"/>
                </a:lnTo>
                <a:lnTo>
                  <a:pt x="260" y="98"/>
                </a:lnTo>
                <a:lnTo>
                  <a:pt x="260" y="100"/>
                </a:lnTo>
                <a:lnTo>
                  <a:pt x="258" y="100"/>
                </a:lnTo>
                <a:lnTo>
                  <a:pt x="258" y="102"/>
                </a:lnTo>
                <a:lnTo>
                  <a:pt x="258" y="104"/>
                </a:lnTo>
                <a:lnTo>
                  <a:pt x="258" y="105"/>
                </a:lnTo>
                <a:lnTo>
                  <a:pt x="260" y="105"/>
                </a:lnTo>
                <a:lnTo>
                  <a:pt x="262" y="107"/>
                </a:lnTo>
                <a:lnTo>
                  <a:pt x="263" y="107"/>
                </a:lnTo>
                <a:lnTo>
                  <a:pt x="265" y="107"/>
                </a:lnTo>
                <a:lnTo>
                  <a:pt x="267" y="107"/>
                </a:lnTo>
                <a:lnTo>
                  <a:pt x="269" y="107"/>
                </a:lnTo>
                <a:lnTo>
                  <a:pt x="270" y="107"/>
                </a:lnTo>
                <a:lnTo>
                  <a:pt x="272" y="107"/>
                </a:lnTo>
                <a:lnTo>
                  <a:pt x="274" y="107"/>
                </a:lnTo>
                <a:lnTo>
                  <a:pt x="275" y="107"/>
                </a:lnTo>
                <a:lnTo>
                  <a:pt x="277" y="107"/>
                </a:lnTo>
                <a:lnTo>
                  <a:pt x="277" y="109"/>
                </a:lnTo>
                <a:lnTo>
                  <a:pt x="277" y="110"/>
                </a:lnTo>
                <a:lnTo>
                  <a:pt x="279" y="110"/>
                </a:lnTo>
                <a:lnTo>
                  <a:pt x="279" y="112"/>
                </a:lnTo>
                <a:lnTo>
                  <a:pt x="279" y="114"/>
                </a:lnTo>
                <a:lnTo>
                  <a:pt x="279" y="116"/>
                </a:lnTo>
                <a:lnTo>
                  <a:pt x="281" y="117"/>
                </a:lnTo>
                <a:lnTo>
                  <a:pt x="281" y="119"/>
                </a:lnTo>
                <a:lnTo>
                  <a:pt x="282" y="119"/>
                </a:lnTo>
                <a:lnTo>
                  <a:pt x="282" y="121"/>
                </a:lnTo>
                <a:lnTo>
                  <a:pt x="282" y="123"/>
                </a:lnTo>
                <a:lnTo>
                  <a:pt x="284" y="123"/>
                </a:lnTo>
                <a:lnTo>
                  <a:pt x="286" y="123"/>
                </a:lnTo>
                <a:lnTo>
                  <a:pt x="286" y="124"/>
                </a:lnTo>
                <a:lnTo>
                  <a:pt x="287" y="124"/>
                </a:lnTo>
                <a:lnTo>
                  <a:pt x="287" y="126"/>
                </a:lnTo>
                <a:lnTo>
                  <a:pt x="287" y="124"/>
                </a:lnTo>
                <a:lnTo>
                  <a:pt x="289" y="124"/>
                </a:lnTo>
                <a:lnTo>
                  <a:pt x="291" y="124"/>
                </a:lnTo>
                <a:lnTo>
                  <a:pt x="291" y="123"/>
                </a:lnTo>
                <a:lnTo>
                  <a:pt x="291" y="124"/>
                </a:lnTo>
                <a:lnTo>
                  <a:pt x="291" y="126"/>
                </a:lnTo>
                <a:lnTo>
                  <a:pt x="291" y="128"/>
                </a:lnTo>
                <a:lnTo>
                  <a:pt x="289" y="128"/>
                </a:lnTo>
                <a:lnTo>
                  <a:pt x="289" y="129"/>
                </a:lnTo>
                <a:lnTo>
                  <a:pt x="287" y="129"/>
                </a:lnTo>
                <a:lnTo>
                  <a:pt x="289" y="129"/>
                </a:lnTo>
                <a:lnTo>
                  <a:pt x="289" y="131"/>
                </a:lnTo>
                <a:lnTo>
                  <a:pt x="289" y="133"/>
                </a:lnTo>
                <a:lnTo>
                  <a:pt x="287" y="133"/>
                </a:lnTo>
                <a:lnTo>
                  <a:pt x="286" y="133"/>
                </a:lnTo>
                <a:lnTo>
                  <a:pt x="286" y="135"/>
                </a:lnTo>
                <a:lnTo>
                  <a:pt x="287" y="135"/>
                </a:lnTo>
                <a:lnTo>
                  <a:pt x="287" y="136"/>
                </a:lnTo>
                <a:lnTo>
                  <a:pt x="287" y="138"/>
                </a:lnTo>
                <a:lnTo>
                  <a:pt x="286" y="138"/>
                </a:lnTo>
                <a:lnTo>
                  <a:pt x="286" y="140"/>
                </a:lnTo>
                <a:lnTo>
                  <a:pt x="284" y="140"/>
                </a:lnTo>
                <a:lnTo>
                  <a:pt x="282" y="140"/>
                </a:lnTo>
                <a:lnTo>
                  <a:pt x="282" y="141"/>
                </a:lnTo>
                <a:lnTo>
                  <a:pt x="282" y="143"/>
                </a:lnTo>
                <a:lnTo>
                  <a:pt x="282" y="145"/>
                </a:lnTo>
                <a:lnTo>
                  <a:pt x="282" y="147"/>
                </a:lnTo>
                <a:lnTo>
                  <a:pt x="281" y="147"/>
                </a:lnTo>
                <a:lnTo>
                  <a:pt x="281" y="148"/>
                </a:lnTo>
                <a:lnTo>
                  <a:pt x="279" y="148"/>
                </a:lnTo>
                <a:lnTo>
                  <a:pt x="279" y="150"/>
                </a:lnTo>
                <a:lnTo>
                  <a:pt x="277" y="150"/>
                </a:lnTo>
                <a:lnTo>
                  <a:pt x="277" y="152"/>
                </a:lnTo>
                <a:lnTo>
                  <a:pt x="277" y="153"/>
                </a:lnTo>
                <a:lnTo>
                  <a:pt x="277" y="155"/>
                </a:lnTo>
                <a:lnTo>
                  <a:pt x="275" y="155"/>
                </a:lnTo>
                <a:lnTo>
                  <a:pt x="275" y="157"/>
                </a:lnTo>
                <a:lnTo>
                  <a:pt x="274" y="157"/>
                </a:lnTo>
                <a:lnTo>
                  <a:pt x="274" y="159"/>
                </a:lnTo>
                <a:lnTo>
                  <a:pt x="272" y="159"/>
                </a:lnTo>
                <a:lnTo>
                  <a:pt x="272" y="160"/>
                </a:lnTo>
                <a:lnTo>
                  <a:pt x="272" y="162"/>
                </a:lnTo>
                <a:lnTo>
                  <a:pt x="272" y="164"/>
                </a:lnTo>
                <a:lnTo>
                  <a:pt x="270" y="164"/>
                </a:lnTo>
                <a:lnTo>
                  <a:pt x="269" y="164"/>
                </a:lnTo>
                <a:lnTo>
                  <a:pt x="269" y="166"/>
                </a:lnTo>
                <a:lnTo>
                  <a:pt x="267" y="166"/>
                </a:lnTo>
                <a:lnTo>
                  <a:pt x="267" y="167"/>
                </a:lnTo>
                <a:lnTo>
                  <a:pt x="267" y="169"/>
                </a:lnTo>
                <a:lnTo>
                  <a:pt x="265" y="169"/>
                </a:lnTo>
                <a:lnTo>
                  <a:pt x="265" y="171"/>
                </a:lnTo>
                <a:lnTo>
                  <a:pt x="267" y="171"/>
                </a:lnTo>
                <a:lnTo>
                  <a:pt x="267" y="172"/>
                </a:lnTo>
                <a:lnTo>
                  <a:pt x="269" y="172"/>
                </a:lnTo>
                <a:lnTo>
                  <a:pt x="269" y="174"/>
                </a:lnTo>
                <a:lnTo>
                  <a:pt x="270" y="174"/>
                </a:lnTo>
                <a:lnTo>
                  <a:pt x="270" y="176"/>
                </a:lnTo>
                <a:lnTo>
                  <a:pt x="270" y="178"/>
                </a:lnTo>
                <a:lnTo>
                  <a:pt x="272" y="178"/>
                </a:lnTo>
                <a:lnTo>
                  <a:pt x="272" y="179"/>
                </a:lnTo>
                <a:lnTo>
                  <a:pt x="272" y="181"/>
                </a:lnTo>
                <a:lnTo>
                  <a:pt x="272" y="183"/>
                </a:lnTo>
                <a:lnTo>
                  <a:pt x="274" y="183"/>
                </a:lnTo>
                <a:lnTo>
                  <a:pt x="274" y="184"/>
                </a:lnTo>
                <a:lnTo>
                  <a:pt x="272" y="184"/>
                </a:lnTo>
                <a:lnTo>
                  <a:pt x="272" y="186"/>
                </a:lnTo>
                <a:lnTo>
                  <a:pt x="272" y="188"/>
                </a:lnTo>
                <a:lnTo>
                  <a:pt x="270" y="188"/>
                </a:lnTo>
                <a:lnTo>
                  <a:pt x="270" y="190"/>
                </a:lnTo>
                <a:lnTo>
                  <a:pt x="269" y="190"/>
                </a:lnTo>
                <a:lnTo>
                  <a:pt x="269" y="191"/>
                </a:lnTo>
                <a:lnTo>
                  <a:pt x="267" y="191"/>
                </a:lnTo>
                <a:lnTo>
                  <a:pt x="265" y="191"/>
                </a:lnTo>
                <a:lnTo>
                  <a:pt x="263" y="191"/>
                </a:lnTo>
                <a:lnTo>
                  <a:pt x="263" y="193"/>
                </a:lnTo>
                <a:lnTo>
                  <a:pt x="263" y="195"/>
                </a:lnTo>
                <a:lnTo>
                  <a:pt x="262" y="195"/>
                </a:lnTo>
                <a:lnTo>
                  <a:pt x="262" y="197"/>
                </a:lnTo>
                <a:lnTo>
                  <a:pt x="262" y="198"/>
                </a:lnTo>
                <a:lnTo>
                  <a:pt x="262" y="200"/>
                </a:lnTo>
                <a:lnTo>
                  <a:pt x="262" y="202"/>
                </a:lnTo>
                <a:lnTo>
                  <a:pt x="262" y="203"/>
                </a:lnTo>
                <a:lnTo>
                  <a:pt x="263" y="203"/>
                </a:lnTo>
                <a:lnTo>
                  <a:pt x="263" y="205"/>
                </a:lnTo>
                <a:lnTo>
                  <a:pt x="263" y="207"/>
                </a:lnTo>
                <a:lnTo>
                  <a:pt x="265" y="207"/>
                </a:lnTo>
                <a:lnTo>
                  <a:pt x="265" y="209"/>
                </a:lnTo>
                <a:lnTo>
                  <a:pt x="263" y="209"/>
                </a:lnTo>
                <a:lnTo>
                  <a:pt x="263" y="210"/>
                </a:lnTo>
                <a:lnTo>
                  <a:pt x="263" y="212"/>
                </a:lnTo>
                <a:lnTo>
                  <a:pt x="262" y="212"/>
                </a:lnTo>
                <a:lnTo>
                  <a:pt x="262" y="214"/>
                </a:lnTo>
                <a:lnTo>
                  <a:pt x="260" y="214"/>
                </a:lnTo>
                <a:lnTo>
                  <a:pt x="258" y="214"/>
                </a:lnTo>
                <a:lnTo>
                  <a:pt x="258" y="215"/>
                </a:lnTo>
                <a:lnTo>
                  <a:pt x="257" y="215"/>
                </a:lnTo>
                <a:lnTo>
                  <a:pt x="257" y="217"/>
                </a:lnTo>
                <a:lnTo>
                  <a:pt x="257" y="219"/>
                </a:lnTo>
                <a:lnTo>
                  <a:pt x="257" y="221"/>
                </a:lnTo>
                <a:lnTo>
                  <a:pt x="257" y="222"/>
                </a:lnTo>
                <a:lnTo>
                  <a:pt x="257" y="224"/>
                </a:lnTo>
                <a:lnTo>
                  <a:pt x="258" y="224"/>
                </a:lnTo>
                <a:lnTo>
                  <a:pt x="258" y="226"/>
                </a:lnTo>
                <a:lnTo>
                  <a:pt x="258" y="228"/>
                </a:lnTo>
                <a:lnTo>
                  <a:pt x="260" y="228"/>
                </a:lnTo>
                <a:lnTo>
                  <a:pt x="262" y="228"/>
                </a:lnTo>
                <a:lnTo>
                  <a:pt x="262" y="229"/>
                </a:lnTo>
                <a:lnTo>
                  <a:pt x="263" y="229"/>
                </a:lnTo>
                <a:lnTo>
                  <a:pt x="263" y="231"/>
                </a:lnTo>
                <a:lnTo>
                  <a:pt x="263" y="233"/>
                </a:lnTo>
                <a:lnTo>
                  <a:pt x="263" y="234"/>
                </a:lnTo>
                <a:lnTo>
                  <a:pt x="263" y="236"/>
                </a:lnTo>
                <a:lnTo>
                  <a:pt x="263" y="238"/>
                </a:lnTo>
                <a:lnTo>
                  <a:pt x="263" y="240"/>
                </a:lnTo>
                <a:lnTo>
                  <a:pt x="265" y="240"/>
                </a:lnTo>
                <a:lnTo>
                  <a:pt x="265" y="241"/>
                </a:lnTo>
                <a:lnTo>
                  <a:pt x="267" y="241"/>
                </a:lnTo>
                <a:lnTo>
                  <a:pt x="267" y="243"/>
                </a:lnTo>
                <a:lnTo>
                  <a:pt x="269" y="243"/>
                </a:lnTo>
                <a:lnTo>
                  <a:pt x="269" y="245"/>
                </a:lnTo>
                <a:lnTo>
                  <a:pt x="270" y="245"/>
                </a:lnTo>
                <a:lnTo>
                  <a:pt x="270" y="246"/>
                </a:lnTo>
                <a:lnTo>
                  <a:pt x="270" y="245"/>
                </a:lnTo>
                <a:lnTo>
                  <a:pt x="270" y="246"/>
                </a:lnTo>
                <a:lnTo>
                  <a:pt x="272" y="246"/>
                </a:lnTo>
                <a:lnTo>
                  <a:pt x="272" y="248"/>
                </a:lnTo>
                <a:lnTo>
                  <a:pt x="274" y="248"/>
                </a:lnTo>
                <a:lnTo>
                  <a:pt x="275" y="248"/>
                </a:lnTo>
                <a:lnTo>
                  <a:pt x="277" y="248"/>
                </a:lnTo>
                <a:lnTo>
                  <a:pt x="279" y="248"/>
                </a:lnTo>
                <a:lnTo>
                  <a:pt x="279" y="250"/>
                </a:lnTo>
                <a:lnTo>
                  <a:pt x="281" y="252"/>
                </a:lnTo>
                <a:lnTo>
                  <a:pt x="281" y="253"/>
                </a:lnTo>
                <a:lnTo>
                  <a:pt x="281" y="255"/>
                </a:lnTo>
                <a:lnTo>
                  <a:pt x="282" y="255"/>
                </a:lnTo>
                <a:lnTo>
                  <a:pt x="282" y="257"/>
                </a:lnTo>
                <a:lnTo>
                  <a:pt x="282" y="259"/>
                </a:lnTo>
                <a:lnTo>
                  <a:pt x="282" y="260"/>
                </a:lnTo>
                <a:lnTo>
                  <a:pt x="282" y="262"/>
                </a:lnTo>
                <a:lnTo>
                  <a:pt x="282" y="264"/>
                </a:lnTo>
                <a:lnTo>
                  <a:pt x="282" y="265"/>
                </a:lnTo>
                <a:lnTo>
                  <a:pt x="284" y="265"/>
                </a:lnTo>
                <a:lnTo>
                  <a:pt x="284" y="267"/>
                </a:lnTo>
                <a:lnTo>
                  <a:pt x="286" y="267"/>
                </a:lnTo>
                <a:lnTo>
                  <a:pt x="286" y="269"/>
                </a:lnTo>
                <a:lnTo>
                  <a:pt x="287" y="269"/>
                </a:lnTo>
                <a:lnTo>
                  <a:pt x="287" y="271"/>
                </a:lnTo>
                <a:lnTo>
                  <a:pt x="287" y="272"/>
                </a:lnTo>
                <a:lnTo>
                  <a:pt x="287" y="274"/>
                </a:lnTo>
                <a:lnTo>
                  <a:pt x="289" y="274"/>
                </a:lnTo>
                <a:lnTo>
                  <a:pt x="289" y="276"/>
                </a:lnTo>
                <a:lnTo>
                  <a:pt x="291" y="276"/>
                </a:lnTo>
                <a:lnTo>
                  <a:pt x="291" y="277"/>
                </a:lnTo>
                <a:lnTo>
                  <a:pt x="293" y="277"/>
                </a:lnTo>
                <a:lnTo>
                  <a:pt x="293" y="279"/>
                </a:lnTo>
                <a:lnTo>
                  <a:pt x="294" y="279"/>
                </a:lnTo>
                <a:lnTo>
                  <a:pt x="294" y="281"/>
                </a:lnTo>
                <a:lnTo>
                  <a:pt x="294" y="283"/>
                </a:lnTo>
                <a:lnTo>
                  <a:pt x="296" y="283"/>
                </a:lnTo>
                <a:lnTo>
                  <a:pt x="298" y="283"/>
                </a:lnTo>
                <a:lnTo>
                  <a:pt x="298" y="284"/>
                </a:lnTo>
                <a:lnTo>
                  <a:pt x="300" y="284"/>
                </a:lnTo>
                <a:lnTo>
                  <a:pt x="300" y="286"/>
                </a:lnTo>
                <a:lnTo>
                  <a:pt x="300" y="288"/>
                </a:lnTo>
                <a:lnTo>
                  <a:pt x="300" y="289"/>
                </a:lnTo>
                <a:lnTo>
                  <a:pt x="300" y="291"/>
                </a:lnTo>
                <a:lnTo>
                  <a:pt x="301" y="291"/>
                </a:lnTo>
                <a:lnTo>
                  <a:pt x="301" y="293"/>
                </a:lnTo>
                <a:lnTo>
                  <a:pt x="303" y="293"/>
                </a:lnTo>
                <a:lnTo>
                  <a:pt x="303" y="295"/>
                </a:lnTo>
                <a:lnTo>
                  <a:pt x="303" y="296"/>
                </a:lnTo>
                <a:lnTo>
                  <a:pt x="305" y="296"/>
                </a:lnTo>
                <a:lnTo>
                  <a:pt x="305" y="298"/>
                </a:lnTo>
                <a:lnTo>
                  <a:pt x="306" y="298"/>
                </a:lnTo>
                <a:lnTo>
                  <a:pt x="306" y="300"/>
                </a:lnTo>
                <a:lnTo>
                  <a:pt x="306" y="302"/>
                </a:lnTo>
                <a:lnTo>
                  <a:pt x="305" y="302"/>
                </a:lnTo>
                <a:lnTo>
                  <a:pt x="305" y="303"/>
                </a:lnTo>
                <a:lnTo>
                  <a:pt x="305" y="305"/>
                </a:lnTo>
                <a:lnTo>
                  <a:pt x="305" y="307"/>
                </a:lnTo>
                <a:lnTo>
                  <a:pt x="303" y="307"/>
                </a:lnTo>
                <a:lnTo>
                  <a:pt x="301" y="307"/>
                </a:lnTo>
                <a:lnTo>
                  <a:pt x="300" y="307"/>
                </a:lnTo>
                <a:lnTo>
                  <a:pt x="298" y="307"/>
                </a:lnTo>
                <a:lnTo>
                  <a:pt x="298" y="308"/>
                </a:lnTo>
                <a:lnTo>
                  <a:pt x="296" y="308"/>
                </a:lnTo>
                <a:lnTo>
                  <a:pt x="294" y="308"/>
                </a:lnTo>
                <a:lnTo>
                  <a:pt x="294" y="310"/>
                </a:lnTo>
                <a:lnTo>
                  <a:pt x="294" y="312"/>
                </a:lnTo>
                <a:lnTo>
                  <a:pt x="294" y="314"/>
                </a:lnTo>
                <a:lnTo>
                  <a:pt x="296" y="314"/>
                </a:lnTo>
                <a:lnTo>
                  <a:pt x="294" y="314"/>
                </a:lnTo>
                <a:lnTo>
                  <a:pt x="296" y="314"/>
                </a:lnTo>
                <a:lnTo>
                  <a:pt x="296" y="315"/>
                </a:lnTo>
                <a:lnTo>
                  <a:pt x="296" y="317"/>
                </a:lnTo>
                <a:lnTo>
                  <a:pt x="298" y="317"/>
                </a:lnTo>
                <a:lnTo>
                  <a:pt x="298" y="319"/>
                </a:lnTo>
                <a:lnTo>
                  <a:pt x="300" y="319"/>
                </a:lnTo>
                <a:lnTo>
                  <a:pt x="300" y="320"/>
                </a:lnTo>
                <a:lnTo>
                  <a:pt x="301" y="320"/>
                </a:lnTo>
                <a:lnTo>
                  <a:pt x="301" y="322"/>
                </a:lnTo>
                <a:lnTo>
                  <a:pt x="301" y="324"/>
                </a:lnTo>
                <a:lnTo>
                  <a:pt x="303" y="324"/>
                </a:lnTo>
                <a:lnTo>
                  <a:pt x="303" y="326"/>
                </a:lnTo>
                <a:lnTo>
                  <a:pt x="303" y="327"/>
                </a:lnTo>
                <a:lnTo>
                  <a:pt x="305" y="327"/>
                </a:lnTo>
                <a:lnTo>
                  <a:pt x="305" y="329"/>
                </a:lnTo>
                <a:lnTo>
                  <a:pt x="305" y="331"/>
                </a:lnTo>
                <a:lnTo>
                  <a:pt x="305" y="333"/>
                </a:lnTo>
                <a:lnTo>
                  <a:pt x="305" y="334"/>
                </a:lnTo>
                <a:lnTo>
                  <a:pt x="305" y="336"/>
                </a:lnTo>
                <a:lnTo>
                  <a:pt x="305" y="338"/>
                </a:lnTo>
                <a:lnTo>
                  <a:pt x="303" y="338"/>
                </a:lnTo>
                <a:lnTo>
                  <a:pt x="303" y="339"/>
                </a:lnTo>
                <a:lnTo>
                  <a:pt x="303" y="341"/>
                </a:lnTo>
                <a:lnTo>
                  <a:pt x="303" y="343"/>
                </a:lnTo>
                <a:lnTo>
                  <a:pt x="301" y="343"/>
                </a:lnTo>
                <a:lnTo>
                  <a:pt x="301" y="345"/>
                </a:lnTo>
                <a:lnTo>
                  <a:pt x="300" y="345"/>
                </a:lnTo>
                <a:lnTo>
                  <a:pt x="300" y="346"/>
                </a:lnTo>
                <a:lnTo>
                  <a:pt x="300" y="348"/>
                </a:lnTo>
                <a:lnTo>
                  <a:pt x="298" y="348"/>
                </a:lnTo>
                <a:lnTo>
                  <a:pt x="298" y="350"/>
                </a:lnTo>
                <a:lnTo>
                  <a:pt x="298" y="351"/>
                </a:lnTo>
                <a:lnTo>
                  <a:pt x="296" y="351"/>
                </a:lnTo>
                <a:lnTo>
                  <a:pt x="296" y="353"/>
                </a:lnTo>
                <a:lnTo>
                  <a:pt x="294" y="355"/>
                </a:lnTo>
                <a:lnTo>
                  <a:pt x="296" y="355"/>
                </a:lnTo>
                <a:lnTo>
                  <a:pt x="296" y="357"/>
                </a:lnTo>
                <a:lnTo>
                  <a:pt x="296" y="358"/>
                </a:lnTo>
                <a:lnTo>
                  <a:pt x="296" y="360"/>
                </a:lnTo>
                <a:lnTo>
                  <a:pt x="296" y="362"/>
                </a:lnTo>
                <a:lnTo>
                  <a:pt x="298" y="364"/>
                </a:lnTo>
                <a:lnTo>
                  <a:pt x="300" y="364"/>
                </a:lnTo>
                <a:lnTo>
                  <a:pt x="300" y="365"/>
                </a:lnTo>
                <a:lnTo>
                  <a:pt x="300" y="367"/>
                </a:lnTo>
                <a:lnTo>
                  <a:pt x="301" y="367"/>
                </a:lnTo>
                <a:lnTo>
                  <a:pt x="301" y="369"/>
                </a:lnTo>
                <a:lnTo>
                  <a:pt x="301" y="370"/>
                </a:lnTo>
                <a:lnTo>
                  <a:pt x="303" y="370"/>
                </a:lnTo>
                <a:lnTo>
                  <a:pt x="303" y="372"/>
                </a:lnTo>
                <a:lnTo>
                  <a:pt x="303" y="374"/>
                </a:lnTo>
                <a:lnTo>
                  <a:pt x="305" y="374"/>
                </a:lnTo>
                <a:lnTo>
                  <a:pt x="305" y="376"/>
                </a:lnTo>
                <a:lnTo>
                  <a:pt x="305" y="377"/>
                </a:lnTo>
                <a:lnTo>
                  <a:pt x="306" y="377"/>
                </a:lnTo>
                <a:lnTo>
                  <a:pt x="306" y="379"/>
                </a:lnTo>
                <a:lnTo>
                  <a:pt x="305" y="379"/>
                </a:lnTo>
                <a:lnTo>
                  <a:pt x="306" y="379"/>
                </a:lnTo>
                <a:lnTo>
                  <a:pt x="306" y="381"/>
                </a:lnTo>
                <a:lnTo>
                  <a:pt x="305" y="381"/>
                </a:lnTo>
                <a:lnTo>
                  <a:pt x="298" y="386"/>
                </a:lnTo>
                <a:lnTo>
                  <a:pt x="296" y="382"/>
                </a:lnTo>
                <a:lnTo>
                  <a:pt x="293" y="379"/>
                </a:lnTo>
                <a:lnTo>
                  <a:pt x="291" y="376"/>
                </a:lnTo>
                <a:lnTo>
                  <a:pt x="287" y="370"/>
                </a:lnTo>
                <a:lnTo>
                  <a:pt x="286" y="367"/>
                </a:lnTo>
                <a:lnTo>
                  <a:pt x="282" y="364"/>
                </a:lnTo>
                <a:lnTo>
                  <a:pt x="281" y="360"/>
                </a:lnTo>
                <a:lnTo>
                  <a:pt x="282" y="353"/>
                </a:lnTo>
                <a:lnTo>
                  <a:pt x="284" y="348"/>
                </a:lnTo>
                <a:lnTo>
                  <a:pt x="284" y="343"/>
                </a:lnTo>
                <a:lnTo>
                  <a:pt x="286" y="336"/>
                </a:lnTo>
                <a:lnTo>
                  <a:pt x="286" y="334"/>
                </a:lnTo>
                <a:lnTo>
                  <a:pt x="286" y="329"/>
                </a:lnTo>
                <a:lnTo>
                  <a:pt x="282" y="326"/>
                </a:lnTo>
                <a:lnTo>
                  <a:pt x="281" y="322"/>
                </a:lnTo>
                <a:lnTo>
                  <a:pt x="277" y="319"/>
                </a:lnTo>
                <a:lnTo>
                  <a:pt x="272" y="317"/>
                </a:lnTo>
                <a:lnTo>
                  <a:pt x="267" y="315"/>
                </a:lnTo>
                <a:lnTo>
                  <a:pt x="262" y="314"/>
                </a:lnTo>
                <a:lnTo>
                  <a:pt x="258" y="312"/>
                </a:lnTo>
                <a:lnTo>
                  <a:pt x="253" y="308"/>
                </a:lnTo>
                <a:lnTo>
                  <a:pt x="250" y="305"/>
                </a:lnTo>
                <a:lnTo>
                  <a:pt x="246" y="303"/>
                </a:lnTo>
                <a:lnTo>
                  <a:pt x="241" y="300"/>
                </a:lnTo>
                <a:lnTo>
                  <a:pt x="239" y="296"/>
                </a:lnTo>
                <a:lnTo>
                  <a:pt x="238" y="296"/>
                </a:lnTo>
                <a:lnTo>
                  <a:pt x="236" y="293"/>
                </a:lnTo>
                <a:lnTo>
                  <a:pt x="232" y="289"/>
                </a:lnTo>
                <a:lnTo>
                  <a:pt x="231" y="284"/>
                </a:lnTo>
                <a:lnTo>
                  <a:pt x="229" y="281"/>
                </a:lnTo>
                <a:lnTo>
                  <a:pt x="227" y="276"/>
                </a:lnTo>
                <a:lnTo>
                  <a:pt x="226" y="272"/>
                </a:lnTo>
                <a:lnTo>
                  <a:pt x="224" y="269"/>
                </a:lnTo>
                <a:lnTo>
                  <a:pt x="222" y="264"/>
                </a:lnTo>
                <a:lnTo>
                  <a:pt x="219" y="262"/>
                </a:lnTo>
                <a:lnTo>
                  <a:pt x="217" y="262"/>
                </a:lnTo>
                <a:lnTo>
                  <a:pt x="215" y="264"/>
                </a:lnTo>
                <a:lnTo>
                  <a:pt x="215" y="265"/>
                </a:lnTo>
                <a:lnTo>
                  <a:pt x="212" y="267"/>
                </a:lnTo>
                <a:lnTo>
                  <a:pt x="210" y="274"/>
                </a:lnTo>
                <a:lnTo>
                  <a:pt x="210" y="276"/>
                </a:lnTo>
                <a:lnTo>
                  <a:pt x="207" y="279"/>
                </a:lnTo>
                <a:lnTo>
                  <a:pt x="201" y="281"/>
                </a:lnTo>
                <a:lnTo>
                  <a:pt x="198" y="283"/>
                </a:lnTo>
                <a:lnTo>
                  <a:pt x="191" y="283"/>
                </a:lnTo>
                <a:lnTo>
                  <a:pt x="186" y="284"/>
                </a:lnTo>
                <a:lnTo>
                  <a:pt x="183" y="286"/>
                </a:lnTo>
                <a:lnTo>
                  <a:pt x="179" y="291"/>
                </a:lnTo>
                <a:lnTo>
                  <a:pt x="176" y="295"/>
                </a:lnTo>
                <a:lnTo>
                  <a:pt x="176" y="296"/>
                </a:lnTo>
                <a:lnTo>
                  <a:pt x="174" y="300"/>
                </a:lnTo>
                <a:lnTo>
                  <a:pt x="172" y="303"/>
                </a:lnTo>
                <a:lnTo>
                  <a:pt x="170" y="308"/>
                </a:lnTo>
                <a:lnTo>
                  <a:pt x="169" y="314"/>
                </a:lnTo>
                <a:lnTo>
                  <a:pt x="167" y="319"/>
                </a:lnTo>
                <a:lnTo>
                  <a:pt x="164" y="320"/>
                </a:lnTo>
                <a:lnTo>
                  <a:pt x="158" y="320"/>
                </a:lnTo>
                <a:lnTo>
                  <a:pt x="153" y="319"/>
                </a:lnTo>
                <a:lnTo>
                  <a:pt x="150" y="315"/>
                </a:lnTo>
                <a:lnTo>
                  <a:pt x="146" y="312"/>
                </a:lnTo>
                <a:lnTo>
                  <a:pt x="145" y="308"/>
                </a:lnTo>
                <a:lnTo>
                  <a:pt x="143" y="307"/>
                </a:lnTo>
                <a:lnTo>
                  <a:pt x="143" y="305"/>
                </a:lnTo>
                <a:lnTo>
                  <a:pt x="141" y="300"/>
                </a:lnTo>
                <a:lnTo>
                  <a:pt x="139" y="296"/>
                </a:lnTo>
                <a:lnTo>
                  <a:pt x="139" y="291"/>
                </a:lnTo>
                <a:lnTo>
                  <a:pt x="139" y="286"/>
                </a:lnTo>
                <a:lnTo>
                  <a:pt x="143" y="281"/>
                </a:lnTo>
                <a:lnTo>
                  <a:pt x="145" y="276"/>
                </a:lnTo>
                <a:lnTo>
                  <a:pt x="145" y="271"/>
                </a:lnTo>
                <a:lnTo>
                  <a:pt x="141" y="267"/>
                </a:lnTo>
                <a:lnTo>
                  <a:pt x="136" y="265"/>
                </a:lnTo>
                <a:lnTo>
                  <a:pt x="131" y="267"/>
                </a:lnTo>
                <a:lnTo>
                  <a:pt x="127" y="265"/>
                </a:lnTo>
                <a:lnTo>
                  <a:pt x="124" y="260"/>
                </a:lnTo>
                <a:lnTo>
                  <a:pt x="124" y="255"/>
                </a:lnTo>
                <a:lnTo>
                  <a:pt x="124" y="252"/>
                </a:lnTo>
                <a:lnTo>
                  <a:pt x="124" y="246"/>
                </a:lnTo>
                <a:lnTo>
                  <a:pt x="121" y="243"/>
                </a:lnTo>
                <a:lnTo>
                  <a:pt x="117" y="238"/>
                </a:lnTo>
                <a:lnTo>
                  <a:pt x="112" y="233"/>
                </a:lnTo>
                <a:lnTo>
                  <a:pt x="107" y="231"/>
                </a:lnTo>
                <a:lnTo>
                  <a:pt x="103" y="226"/>
                </a:lnTo>
                <a:lnTo>
                  <a:pt x="102" y="221"/>
                </a:lnTo>
                <a:lnTo>
                  <a:pt x="100" y="215"/>
                </a:lnTo>
                <a:lnTo>
                  <a:pt x="95" y="214"/>
                </a:lnTo>
                <a:lnTo>
                  <a:pt x="90" y="210"/>
                </a:lnTo>
                <a:lnTo>
                  <a:pt x="86" y="209"/>
                </a:lnTo>
                <a:lnTo>
                  <a:pt x="81" y="207"/>
                </a:lnTo>
                <a:lnTo>
                  <a:pt x="78" y="203"/>
                </a:lnTo>
                <a:lnTo>
                  <a:pt x="72" y="202"/>
                </a:lnTo>
                <a:lnTo>
                  <a:pt x="67" y="200"/>
                </a:lnTo>
                <a:lnTo>
                  <a:pt x="64" y="198"/>
                </a:lnTo>
                <a:lnTo>
                  <a:pt x="59" y="203"/>
                </a:lnTo>
                <a:lnTo>
                  <a:pt x="53" y="202"/>
                </a:lnTo>
                <a:lnTo>
                  <a:pt x="52" y="197"/>
                </a:lnTo>
                <a:lnTo>
                  <a:pt x="47" y="195"/>
                </a:lnTo>
                <a:lnTo>
                  <a:pt x="43" y="190"/>
                </a:lnTo>
                <a:lnTo>
                  <a:pt x="43" y="186"/>
                </a:lnTo>
                <a:lnTo>
                  <a:pt x="45" y="181"/>
                </a:lnTo>
                <a:lnTo>
                  <a:pt x="50" y="179"/>
                </a:lnTo>
                <a:lnTo>
                  <a:pt x="50" y="178"/>
                </a:lnTo>
                <a:lnTo>
                  <a:pt x="53" y="176"/>
                </a:lnTo>
                <a:lnTo>
                  <a:pt x="59" y="172"/>
                </a:lnTo>
                <a:lnTo>
                  <a:pt x="65" y="171"/>
                </a:lnTo>
                <a:lnTo>
                  <a:pt x="69" y="166"/>
                </a:lnTo>
                <a:lnTo>
                  <a:pt x="67" y="160"/>
                </a:lnTo>
                <a:lnTo>
                  <a:pt x="62" y="157"/>
                </a:lnTo>
                <a:lnTo>
                  <a:pt x="59" y="153"/>
                </a:lnTo>
                <a:lnTo>
                  <a:pt x="55" y="148"/>
                </a:lnTo>
                <a:lnTo>
                  <a:pt x="53" y="145"/>
                </a:lnTo>
                <a:lnTo>
                  <a:pt x="52" y="138"/>
                </a:lnTo>
                <a:lnTo>
                  <a:pt x="48" y="135"/>
                </a:lnTo>
                <a:lnTo>
                  <a:pt x="43" y="133"/>
                </a:lnTo>
                <a:lnTo>
                  <a:pt x="38" y="135"/>
                </a:lnTo>
                <a:lnTo>
                  <a:pt x="35" y="135"/>
                </a:lnTo>
                <a:lnTo>
                  <a:pt x="29" y="135"/>
                </a:lnTo>
                <a:lnTo>
                  <a:pt x="24" y="133"/>
                </a:lnTo>
                <a:lnTo>
                  <a:pt x="19" y="131"/>
                </a:lnTo>
                <a:lnTo>
                  <a:pt x="14" y="129"/>
                </a:lnTo>
                <a:lnTo>
                  <a:pt x="9" y="128"/>
                </a:lnTo>
                <a:lnTo>
                  <a:pt x="5" y="126"/>
                </a:lnTo>
                <a:lnTo>
                  <a:pt x="0" y="123"/>
                </a:lnTo>
                <a:lnTo>
                  <a:pt x="0" y="119"/>
                </a:lnTo>
                <a:lnTo>
                  <a:pt x="2" y="114"/>
                </a:lnTo>
                <a:lnTo>
                  <a:pt x="4" y="109"/>
                </a:lnTo>
                <a:lnTo>
                  <a:pt x="4" y="105"/>
                </a:lnTo>
                <a:lnTo>
                  <a:pt x="5" y="100"/>
                </a:lnTo>
                <a:lnTo>
                  <a:pt x="10" y="98"/>
                </a:lnTo>
                <a:lnTo>
                  <a:pt x="16" y="100"/>
                </a:lnTo>
                <a:lnTo>
                  <a:pt x="21" y="104"/>
                </a:lnTo>
                <a:lnTo>
                  <a:pt x="26" y="105"/>
                </a:lnTo>
                <a:lnTo>
                  <a:pt x="29" y="105"/>
                </a:lnTo>
                <a:lnTo>
                  <a:pt x="33" y="100"/>
                </a:lnTo>
                <a:lnTo>
                  <a:pt x="35" y="95"/>
                </a:lnTo>
                <a:lnTo>
                  <a:pt x="36" y="92"/>
                </a:lnTo>
                <a:lnTo>
                  <a:pt x="41" y="90"/>
                </a:lnTo>
                <a:lnTo>
                  <a:pt x="47" y="90"/>
                </a:lnTo>
                <a:lnTo>
                  <a:pt x="52" y="92"/>
                </a:lnTo>
                <a:lnTo>
                  <a:pt x="57" y="92"/>
                </a:lnTo>
                <a:lnTo>
                  <a:pt x="64" y="88"/>
                </a:lnTo>
                <a:lnTo>
                  <a:pt x="69" y="83"/>
                </a:lnTo>
                <a:lnTo>
                  <a:pt x="71" y="79"/>
                </a:lnTo>
                <a:lnTo>
                  <a:pt x="71" y="74"/>
                </a:lnTo>
                <a:lnTo>
                  <a:pt x="71" y="71"/>
                </a:lnTo>
                <a:lnTo>
                  <a:pt x="71" y="69"/>
                </a:lnTo>
                <a:lnTo>
                  <a:pt x="71" y="66"/>
                </a:lnTo>
                <a:lnTo>
                  <a:pt x="71" y="61"/>
                </a:lnTo>
                <a:lnTo>
                  <a:pt x="72" y="55"/>
                </a:lnTo>
                <a:lnTo>
                  <a:pt x="78" y="50"/>
                </a:lnTo>
                <a:lnTo>
                  <a:pt x="83" y="50"/>
                </a:lnTo>
                <a:lnTo>
                  <a:pt x="86" y="52"/>
                </a:lnTo>
                <a:lnTo>
                  <a:pt x="91" y="48"/>
                </a:lnTo>
                <a:lnTo>
                  <a:pt x="95" y="43"/>
                </a:lnTo>
                <a:lnTo>
                  <a:pt x="98" y="40"/>
                </a:lnTo>
                <a:lnTo>
                  <a:pt x="100" y="35"/>
                </a:lnTo>
                <a:lnTo>
                  <a:pt x="103" y="30"/>
                </a:lnTo>
                <a:lnTo>
                  <a:pt x="107" y="23"/>
                </a:lnTo>
                <a:lnTo>
                  <a:pt x="110" y="17"/>
                </a:lnTo>
                <a:lnTo>
                  <a:pt x="109" y="14"/>
                </a:lnTo>
                <a:lnTo>
                  <a:pt x="109" y="9"/>
                </a:lnTo>
                <a:lnTo>
                  <a:pt x="109" y="5"/>
                </a:lnTo>
                <a:lnTo>
                  <a:pt x="117" y="5"/>
                </a:lnTo>
                <a:lnTo>
                  <a:pt x="119" y="5"/>
                </a:lnTo>
                <a:lnTo>
                  <a:pt x="121" y="5"/>
                </a:lnTo>
                <a:lnTo>
                  <a:pt x="122" y="5"/>
                </a:lnTo>
                <a:lnTo>
                  <a:pt x="124" y="5"/>
                </a:lnTo>
                <a:lnTo>
                  <a:pt x="126" y="5"/>
                </a:lnTo>
                <a:lnTo>
                  <a:pt x="127" y="5"/>
                </a:lnTo>
                <a:lnTo>
                  <a:pt x="129" y="5"/>
                </a:lnTo>
                <a:lnTo>
                  <a:pt x="131" y="5"/>
                </a:lnTo>
                <a:lnTo>
                  <a:pt x="133" y="5"/>
                </a:lnTo>
                <a:lnTo>
                  <a:pt x="134" y="5"/>
                </a:lnTo>
                <a:lnTo>
                  <a:pt x="136" y="5"/>
                </a:lnTo>
                <a:lnTo>
                  <a:pt x="138" y="5"/>
                </a:lnTo>
                <a:lnTo>
                  <a:pt x="138" y="4"/>
                </a:lnTo>
                <a:lnTo>
                  <a:pt x="139" y="4"/>
                </a:lnTo>
                <a:lnTo>
                  <a:pt x="141" y="4"/>
                </a:lnTo>
                <a:lnTo>
                  <a:pt x="143" y="4"/>
                </a:lnTo>
                <a:lnTo>
                  <a:pt x="145" y="4"/>
                </a:lnTo>
                <a:lnTo>
                  <a:pt x="146" y="4"/>
                </a:lnTo>
                <a:lnTo>
                  <a:pt x="148" y="4"/>
                </a:lnTo>
                <a:lnTo>
                  <a:pt x="150" y="4"/>
                </a:lnTo>
                <a:lnTo>
                  <a:pt x="152" y="4"/>
                </a:lnTo>
                <a:lnTo>
                  <a:pt x="153" y="4"/>
                </a:lnTo>
                <a:lnTo>
                  <a:pt x="155" y="4"/>
                </a:lnTo>
                <a:lnTo>
                  <a:pt x="157" y="4"/>
                </a:lnTo>
                <a:lnTo>
                  <a:pt x="158" y="4"/>
                </a:lnTo>
                <a:lnTo>
                  <a:pt x="160" y="4"/>
                </a:lnTo>
                <a:lnTo>
                  <a:pt x="162" y="4"/>
                </a:lnTo>
                <a:lnTo>
                  <a:pt x="164" y="4"/>
                </a:lnTo>
                <a:lnTo>
                  <a:pt x="164" y="2"/>
                </a:lnTo>
                <a:lnTo>
                  <a:pt x="165" y="2"/>
                </a:lnTo>
                <a:lnTo>
                  <a:pt x="167" y="2"/>
                </a:lnTo>
                <a:lnTo>
                  <a:pt x="169" y="2"/>
                </a:lnTo>
                <a:lnTo>
                  <a:pt x="170" y="2"/>
                </a:lnTo>
                <a:lnTo>
                  <a:pt x="172" y="2"/>
                </a:lnTo>
                <a:lnTo>
                  <a:pt x="174" y="2"/>
                </a:lnTo>
                <a:lnTo>
                  <a:pt x="176" y="2"/>
                </a:lnTo>
                <a:lnTo>
                  <a:pt x="177" y="2"/>
                </a:lnTo>
                <a:lnTo>
                  <a:pt x="179" y="2"/>
                </a:lnTo>
                <a:lnTo>
                  <a:pt x="181" y="2"/>
                </a:lnTo>
                <a:lnTo>
                  <a:pt x="183" y="2"/>
                </a:lnTo>
                <a:lnTo>
                  <a:pt x="184" y="2"/>
                </a:lnTo>
                <a:lnTo>
                  <a:pt x="186" y="2"/>
                </a:lnTo>
                <a:lnTo>
                  <a:pt x="188" y="2"/>
                </a:lnTo>
                <a:lnTo>
                  <a:pt x="189" y="2"/>
                </a:lnTo>
                <a:lnTo>
                  <a:pt x="191" y="2"/>
                </a:lnTo>
                <a:lnTo>
                  <a:pt x="193" y="2"/>
                </a:lnTo>
                <a:lnTo>
                  <a:pt x="195" y="2"/>
                </a:lnTo>
                <a:lnTo>
                  <a:pt x="196" y="2"/>
                </a:lnTo>
                <a:lnTo>
                  <a:pt x="196" y="0"/>
                </a:lnTo>
                <a:lnTo>
                  <a:pt x="198" y="0"/>
                </a:lnTo>
                <a:lnTo>
                  <a:pt x="200" y="0"/>
                </a:lnTo>
                <a:lnTo>
                  <a:pt x="201" y="0"/>
                </a:lnTo>
                <a:lnTo>
                  <a:pt x="203" y="0"/>
                </a:lnTo>
                <a:lnTo>
                  <a:pt x="205" y="0"/>
                </a:lnTo>
                <a:lnTo>
                  <a:pt x="207" y="0"/>
                </a:lnTo>
                <a:close/>
              </a:path>
            </a:pathLst>
          </a:custGeom>
          <a:solidFill>
            <a:schemeClr val="tx2">
              <a:lumMod val="5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26"/>
          <p:cNvSpPr>
            <a:spLocks/>
          </p:cNvSpPr>
          <p:nvPr/>
        </p:nvSpPr>
        <p:spPr bwMode="auto">
          <a:xfrm>
            <a:off x="6799043" y="5435764"/>
            <a:ext cx="462074" cy="532142"/>
          </a:xfrm>
          <a:custGeom>
            <a:avLst/>
            <a:gdLst>
              <a:gd name="T0" fmla="*/ 115 w 244"/>
              <a:gd name="T1" fmla="*/ 11 h 281"/>
              <a:gd name="T2" fmla="*/ 110 w 244"/>
              <a:gd name="T3" fmla="*/ 25 h 281"/>
              <a:gd name="T4" fmla="*/ 101 w 244"/>
              <a:gd name="T5" fmla="*/ 31 h 281"/>
              <a:gd name="T6" fmla="*/ 105 w 244"/>
              <a:gd name="T7" fmla="*/ 43 h 281"/>
              <a:gd name="T8" fmla="*/ 108 w 244"/>
              <a:gd name="T9" fmla="*/ 55 h 281"/>
              <a:gd name="T10" fmla="*/ 106 w 244"/>
              <a:gd name="T11" fmla="*/ 69 h 281"/>
              <a:gd name="T12" fmla="*/ 105 w 244"/>
              <a:gd name="T13" fmla="*/ 85 h 281"/>
              <a:gd name="T14" fmla="*/ 111 w 244"/>
              <a:gd name="T15" fmla="*/ 97 h 281"/>
              <a:gd name="T16" fmla="*/ 115 w 244"/>
              <a:gd name="T17" fmla="*/ 109 h 281"/>
              <a:gd name="T18" fmla="*/ 122 w 244"/>
              <a:gd name="T19" fmla="*/ 111 h 281"/>
              <a:gd name="T20" fmla="*/ 134 w 244"/>
              <a:gd name="T21" fmla="*/ 119 h 281"/>
              <a:gd name="T22" fmla="*/ 144 w 244"/>
              <a:gd name="T23" fmla="*/ 123 h 281"/>
              <a:gd name="T24" fmla="*/ 160 w 244"/>
              <a:gd name="T25" fmla="*/ 131 h 281"/>
              <a:gd name="T26" fmla="*/ 158 w 244"/>
              <a:gd name="T27" fmla="*/ 126 h 281"/>
              <a:gd name="T28" fmla="*/ 151 w 244"/>
              <a:gd name="T29" fmla="*/ 114 h 281"/>
              <a:gd name="T30" fmla="*/ 165 w 244"/>
              <a:gd name="T31" fmla="*/ 107 h 281"/>
              <a:gd name="T32" fmla="*/ 182 w 244"/>
              <a:gd name="T33" fmla="*/ 111 h 281"/>
              <a:gd name="T34" fmla="*/ 191 w 244"/>
              <a:gd name="T35" fmla="*/ 116 h 281"/>
              <a:gd name="T36" fmla="*/ 203 w 244"/>
              <a:gd name="T37" fmla="*/ 121 h 281"/>
              <a:gd name="T38" fmla="*/ 213 w 244"/>
              <a:gd name="T39" fmla="*/ 131 h 281"/>
              <a:gd name="T40" fmla="*/ 220 w 244"/>
              <a:gd name="T41" fmla="*/ 143 h 281"/>
              <a:gd name="T42" fmla="*/ 228 w 244"/>
              <a:gd name="T43" fmla="*/ 150 h 281"/>
              <a:gd name="T44" fmla="*/ 244 w 244"/>
              <a:gd name="T45" fmla="*/ 183 h 281"/>
              <a:gd name="T46" fmla="*/ 234 w 244"/>
              <a:gd name="T47" fmla="*/ 209 h 281"/>
              <a:gd name="T48" fmla="*/ 215 w 244"/>
              <a:gd name="T49" fmla="*/ 221 h 281"/>
              <a:gd name="T50" fmla="*/ 192 w 244"/>
              <a:gd name="T51" fmla="*/ 235 h 281"/>
              <a:gd name="T52" fmla="*/ 168 w 244"/>
              <a:gd name="T53" fmla="*/ 238 h 281"/>
              <a:gd name="T54" fmla="*/ 142 w 244"/>
              <a:gd name="T55" fmla="*/ 247 h 281"/>
              <a:gd name="T56" fmla="*/ 118 w 244"/>
              <a:gd name="T57" fmla="*/ 255 h 281"/>
              <a:gd name="T58" fmla="*/ 99 w 244"/>
              <a:gd name="T59" fmla="*/ 253 h 281"/>
              <a:gd name="T60" fmla="*/ 77 w 244"/>
              <a:gd name="T61" fmla="*/ 240 h 281"/>
              <a:gd name="T62" fmla="*/ 53 w 244"/>
              <a:gd name="T63" fmla="*/ 248 h 281"/>
              <a:gd name="T64" fmla="*/ 34 w 244"/>
              <a:gd name="T65" fmla="*/ 264 h 281"/>
              <a:gd name="T66" fmla="*/ 13 w 244"/>
              <a:gd name="T67" fmla="*/ 279 h 281"/>
              <a:gd name="T68" fmla="*/ 1 w 244"/>
              <a:gd name="T69" fmla="*/ 266 h 281"/>
              <a:gd name="T70" fmla="*/ 8 w 244"/>
              <a:gd name="T71" fmla="*/ 252 h 281"/>
              <a:gd name="T72" fmla="*/ 18 w 244"/>
              <a:gd name="T73" fmla="*/ 245 h 281"/>
              <a:gd name="T74" fmla="*/ 24 w 244"/>
              <a:gd name="T75" fmla="*/ 231 h 281"/>
              <a:gd name="T76" fmla="*/ 20 w 244"/>
              <a:gd name="T77" fmla="*/ 219 h 281"/>
              <a:gd name="T78" fmla="*/ 18 w 244"/>
              <a:gd name="T79" fmla="*/ 209 h 281"/>
              <a:gd name="T80" fmla="*/ 15 w 244"/>
              <a:gd name="T81" fmla="*/ 193 h 281"/>
              <a:gd name="T82" fmla="*/ 18 w 244"/>
              <a:gd name="T83" fmla="*/ 185 h 281"/>
              <a:gd name="T84" fmla="*/ 12 w 244"/>
              <a:gd name="T85" fmla="*/ 176 h 281"/>
              <a:gd name="T86" fmla="*/ 20 w 244"/>
              <a:gd name="T87" fmla="*/ 164 h 281"/>
              <a:gd name="T88" fmla="*/ 22 w 244"/>
              <a:gd name="T89" fmla="*/ 145 h 281"/>
              <a:gd name="T90" fmla="*/ 18 w 244"/>
              <a:gd name="T91" fmla="*/ 130 h 281"/>
              <a:gd name="T92" fmla="*/ 17 w 244"/>
              <a:gd name="T93" fmla="*/ 112 h 281"/>
              <a:gd name="T94" fmla="*/ 15 w 244"/>
              <a:gd name="T95" fmla="*/ 93 h 281"/>
              <a:gd name="T96" fmla="*/ 13 w 244"/>
              <a:gd name="T97" fmla="*/ 76 h 281"/>
              <a:gd name="T98" fmla="*/ 13 w 244"/>
              <a:gd name="T99" fmla="*/ 61 h 281"/>
              <a:gd name="T100" fmla="*/ 18 w 244"/>
              <a:gd name="T101" fmla="*/ 47 h 281"/>
              <a:gd name="T102" fmla="*/ 25 w 244"/>
              <a:gd name="T103" fmla="*/ 38 h 281"/>
              <a:gd name="T104" fmla="*/ 37 w 244"/>
              <a:gd name="T105" fmla="*/ 37 h 281"/>
              <a:gd name="T106" fmla="*/ 48 w 244"/>
              <a:gd name="T107" fmla="*/ 33 h 281"/>
              <a:gd name="T108" fmla="*/ 56 w 244"/>
              <a:gd name="T109" fmla="*/ 33 h 281"/>
              <a:gd name="T110" fmla="*/ 68 w 244"/>
              <a:gd name="T111" fmla="*/ 33 h 281"/>
              <a:gd name="T112" fmla="*/ 79 w 244"/>
              <a:gd name="T113" fmla="*/ 28 h 281"/>
              <a:gd name="T114" fmla="*/ 89 w 244"/>
              <a:gd name="T115" fmla="*/ 23 h 281"/>
              <a:gd name="T116" fmla="*/ 96 w 244"/>
              <a:gd name="T117" fmla="*/ 11 h 281"/>
              <a:gd name="T118" fmla="*/ 106 w 244"/>
              <a:gd name="T119" fmla="*/ 2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4" h="281">
                <a:moveTo>
                  <a:pt x="111" y="4"/>
                </a:moveTo>
                <a:lnTo>
                  <a:pt x="111" y="6"/>
                </a:lnTo>
                <a:lnTo>
                  <a:pt x="113" y="6"/>
                </a:lnTo>
                <a:lnTo>
                  <a:pt x="113" y="7"/>
                </a:lnTo>
                <a:lnTo>
                  <a:pt x="115" y="7"/>
                </a:lnTo>
                <a:lnTo>
                  <a:pt x="115" y="9"/>
                </a:lnTo>
                <a:lnTo>
                  <a:pt x="115" y="7"/>
                </a:lnTo>
                <a:lnTo>
                  <a:pt x="117" y="7"/>
                </a:lnTo>
                <a:lnTo>
                  <a:pt x="117" y="9"/>
                </a:lnTo>
                <a:lnTo>
                  <a:pt x="117" y="11"/>
                </a:lnTo>
                <a:lnTo>
                  <a:pt x="115" y="11"/>
                </a:lnTo>
                <a:lnTo>
                  <a:pt x="115" y="12"/>
                </a:lnTo>
                <a:lnTo>
                  <a:pt x="115" y="14"/>
                </a:lnTo>
                <a:lnTo>
                  <a:pt x="115" y="16"/>
                </a:lnTo>
                <a:lnTo>
                  <a:pt x="115" y="18"/>
                </a:lnTo>
                <a:lnTo>
                  <a:pt x="113" y="18"/>
                </a:lnTo>
                <a:lnTo>
                  <a:pt x="113" y="19"/>
                </a:lnTo>
                <a:lnTo>
                  <a:pt x="111" y="19"/>
                </a:lnTo>
                <a:lnTo>
                  <a:pt x="111" y="21"/>
                </a:lnTo>
                <a:lnTo>
                  <a:pt x="110" y="21"/>
                </a:lnTo>
                <a:lnTo>
                  <a:pt x="110" y="23"/>
                </a:lnTo>
                <a:lnTo>
                  <a:pt x="110" y="25"/>
                </a:lnTo>
                <a:lnTo>
                  <a:pt x="110" y="26"/>
                </a:lnTo>
                <a:lnTo>
                  <a:pt x="108" y="26"/>
                </a:lnTo>
                <a:lnTo>
                  <a:pt x="108" y="28"/>
                </a:lnTo>
                <a:lnTo>
                  <a:pt x="106" y="28"/>
                </a:lnTo>
                <a:lnTo>
                  <a:pt x="105" y="28"/>
                </a:lnTo>
                <a:lnTo>
                  <a:pt x="105" y="30"/>
                </a:lnTo>
                <a:lnTo>
                  <a:pt x="106" y="30"/>
                </a:lnTo>
                <a:lnTo>
                  <a:pt x="105" y="30"/>
                </a:lnTo>
                <a:lnTo>
                  <a:pt x="105" y="31"/>
                </a:lnTo>
                <a:lnTo>
                  <a:pt x="103" y="31"/>
                </a:lnTo>
                <a:lnTo>
                  <a:pt x="101" y="31"/>
                </a:lnTo>
                <a:lnTo>
                  <a:pt x="101" y="33"/>
                </a:lnTo>
                <a:lnTo>
                  <a:pt x="101" y="35"/>
                </a:lnTo>
                <a:lnTo>
                  <a:pt x="101" y="37"/>
                </a:lnTo>
                <a:lnTo>
                  <a:pt x="101" y="38"/>
                </a:lnTo>
                <a:lnTo>
                  <a:pt x="99" y="38"/>
                </a:lnTo>
                <a:lnTo>
                  <a:pt x="99" y="40"/>
                </a:lnTo>
                <a:lnTo>
                  <a:pt x="99" y="42"/>
                </a:lnTo>
                <a:lnTo>
                  <a:pt x="99" y="43"/>
                </a:lnTo>
                <a:lnTo>
                  <a:pt x="101" y="43"/>
                </a:lnTo>
                <a:lnTo>
                  <a:pt x="103" y="43"/>
                </a:lnTo>
                <a:lnTo>
                  <a:pt x="105" y="43"/>
                </a:lnTo>
                <a:lnTo>
                  <a:pt x="105" y="45"/>
                </a:lnTo>
                <a:lnTo>
                  <a:pt x="106" y="45"/>
                </a:lnTo>
                <a:lnTo>
                  <a:pt x="106" y="47"/>
                </a:lnTo>
                <a:lnTo>
                  <a:pt x="108" y="47"/>
                </a:lnTo>
                <a:lnTo>
                  <a:pt x="106" y="47"/>
                </a:lnTo>
                <a:lnTo>
                  <a:pt x="106" y="49"/>
                </a:lnTo>
                <a:lnTo>
                  <a:pt x="108" y="49"/>
                </a:lnTo>
                <a:lnTo>
                  <a:pt x="108" y="50"/>
                </a:lnTo>
                <a:lnTo>
                  <a:pt x="108" y="52"/>
                </a:lnTo>
                <a:lnTo>
                  <a:pt x="108" y="54"/>
                </a:lnTo>
                <a:lnTo>
                  <a:pt x="108" y="55"/>
                </a:lnTo>
                <a:lnTo>
                  <a:pt x="108" y="57"/>
                </a:lnTo>
                <a:lnTo>
                  <a:pt x="108" y="59"/>
                </a:lnTo>
                <a:lnTo>
                  <a:pt x="108" y="61"/>
                </a:lnTo>
                <a:lnTo>
                  <a:pt x="110" y="61"/>
                </a:lnTo>
                <a:lnTo>
                  <a:pt x="110" y="62"/>
                </a:lnTo>
                <a:lnTo>
                  <a:pt x="108" y="62"/>
                </a:lnTo>
                <a:lnTo>
                  <a:pt x="108" y="64"/>
                </a:lnTo>
                <a:lnTo>
                  <a:pt x="108" y="66"/>
                </a:lnTo>
                <a:lnTo>
                  <a:pt x="106" y="66"/>
                </a:lnTo>
                <a:lnTo>
                  <a:pt x="106" y="68"/>
                </a:lnTo>
                <a:lnTo>
                  <a:pt x="106" y="69"/>
                </a:lnTo>
                <a:lnTo>
                  <a:pt x="106" y="71"/>
                </a:lnTo>
                <a:lnTo>
                  <a:pt x="106" y="73"/>
                </a:lnTo>
                <a:lnTo>
                  <a:pt x="106" y="74"/>
                </a:lnTo>
                <a:lnTo>
                  <a:pt x="106" y="76"/>
                </a:lnTo>
                <a:lnTo>
                  <a:pt x="106" y="78"/>
                </a:lnTo>
                <a:lnTo>
                  <a:pt x="106" y="80"/>
                </a:lnTo>
                <a:lnTo>
                  <a:pt x="105" y="81"/>
                </a:lnTo>
                <a:lnTo>
                  <a:pt x="105" y="83"/>
                </a:lnTo>
                <a:lnTo>
                  <a:pt x="103" y="83"/>
                </a:lnTo>
                <a:lnTo>
                  <a:pt x="103" y="85"/>
                </a:lnTo>
                <a:lnTo>
                  <a:pt x="105" y="85"/>
                </a:lnTo>
                <a:lnTo>
                  <a:pt x="105" y="86"/>
                </a:lnTo>
                <a:lnTo>
                  <a:pt x="106" y="86"/>
                </a:lnTo>
                <a:lnTo>
                  <a:pt x="106" y="88"/>
                </a:lnTo>
                <a:lnTo>
                  <a:pt x="106" y="90"/>
                </a:lnTo>
                <a:lnTo>
                  <a:pt x="108" y="90"/>
                </a:lnTo>
                <a:lnTo>
                  <a:pt x="108" y="92"/>
                </a:lnTo>
                <a:lnTo>
                  <a:pt x="110" y="92"/>
                </a:lnTo>
                <a:lnTo>
                  <a:pt x="110" y="93"/>
                </a:lnTo>
                <a:lnTo>
                  <a:pt x="111" y="93"/>
                </a:lnTo>
                <a:lnTo>
                  <a:pt x="111" y="95"/>
                </a:lnTo>
                <a:lnTo>
                  <a:pt x="111" y="97"/>
                </a:lnTo>
                <a:lnTo>
                  <a:pt x="111" y="99"/>
                </a:lnTo>
                <a:lnTo>
                  <a:pt x="111" y="100"/>
                </a:lnTo>
                <a:lnTo>
                  <a:pt x="113" y="100"/>
                </a:lnTo>
                <a:lnTo>
                  <a:pt x="113" y="102"/>
                </a:lnTo>
                <a:lnTo>
                  <a:pt x="113" y="104"/>
                </a:lnTo>
                <a:lnTo>
                  <a:pt x="113" y="105"/>
                </a:lnTo>
                <a:lnTo>
                  <a:pt x="115" y="105"/>
                </a:lnTo>
                <a:lnTo>
                  <a:pt x="115" y="107"/>
                </a:lnTo>
                <a:lnTo>
                  <a:pt x="113" y="107"/>
                </a:lnTo>
                <a:lnTo>
                  <a:pt x="115" y="107"/>
                </a:lnTo>
                <a:lnTo>
                  <a:pt x="115" y="109"/>
                </a:lnTo>
                <a:lnTo>
                  <a:pt x="113" y="109"/>
                </a:lnTo>
                <a:lnTo>
                  <a:pt x="115" y="109"/>
                </a:lnTo>
                <a:lnTo>
                  <a:pt x="117" y="109"/>
                </a:lnTo>
                <a:lnTo>
                  <a:pt x="117" y="107"/>
                </a:lnTo>
                <a:lnTo>
                  <a:pt x="118" y="107"/>
                </a:lnTo>
                <a:lnTo>
                  <a:pt x="118" y="109"/>
                </a:lnTo>
                <a:lnTo>
                  <a:pt x="120" y="109"/>
                </a:lnTo>
                <a:lnTo>
                  <a:pt x="120" y="111"/>
                </a:lnTo>
                <a:lnTo>
                  <a:pt x="122" y="111"/>
                </a:lnTo>
                <a:lnTo>
                  <a:pt x="123" y="111"/>
                </a:lnTo>
                <a:lnTo>
                  <a:pt x="122" y="111"/>
                </a:lnTo>
                <a:lnTo>
                  <a:pt x="123" y="112"/>
                </a:lnTo>
                <a:lnTo>
                  <a:pt x="123" y="114"/>
                </a:lnTo>
                <a:lnTo>
                  <a:pt x="125" y="114"/>
                </a:lnTo>
                <a:lnTo>
                  <a:pt x="127" y="114"/>
                </a:lnTo>
                <a:lnTo>
                  <a:pt x="129" y="114"/>
                </a:lnTo>
                <a:lnTo>
                  <a:pt x="130" y="114"/>
                </a:lnTo>
                <a:lnTo>
                  <a:pt x="130" y="116"/>
                </a:lnTo>
                <a:lnTo>
                  <a:pt x="130" y="117"/>
                </a:lnTo>
                <a:lnTo>
                  <a:pt x="130" y="119"/>
                </a:lnTo>
                <a:lnTo>
                  <a:pt x="132" y="119"/>
                </a:lnTo>
                <a:lnTo>
                  <a:pt x="134" y="119"/>
                </a:lnTo>
                <a:lnTo>
                  <a:pt x="134" y="121"/>
                </a:lnTo>
                <a:lnTo>
                  <a:pt x="135" y="121"/>
                </a:lnTo>
                <a:lnTo>
                  <a:pt x="135" y="123"/>
                </a:lnTo>
                <a:lnTo>
                  <a:pt x="137" y="123"/>
                </a:lnTo>
                <a:lnTo>
                  <a:pt x="137" y="124"/>
                </a:lnTo>
                <a:lnTo>
                  <a:pt x="137" y="126"/>
                </a:lnTo>
                <a:lnTo>
                  <a:pt x="139" y="126"/>
                </a:lnTo>
                <a:lnTo>
                  <a:pt x="141" y="124"/>
                </a:lnTo>
                <a:lnTo>
                  <a:pt x="142" y="124"/>
                </a:lnTo>
                <a:lnTo>
                  <a:pt x="142" y="123"/>
                </a:lnTo>
                <a:lnTo>
                  <a:pt x="144" y="123"/>
                </a:lnTo>
                <a:lnTo>
                  <a:pt x="146" y="121"/>
                </a:lnTo>
                <a:lnTo>
                  <a:pt x="148" y="123"/>
                </a:lnTo>
                <a:lnTo>
                  <a:pt x="149" y="123"/>
                </a:lnTo>
                <a:lnTo>
                  <a:pt x="149" y="124"/>
                </a:lnTo>
                <a:lnTo>
                  <a:pt x="151" y="124"/>
                </a:lnTo>
                <a:lnTo>
                  <a:pt x="153" y="126"/>
                </a:lnTo>
                <a:lnTo>
                  <a:pt x="154" y="128"/>
                </a:lnTo>
                <a:lnTo>
                  <a:pt x="156" y="130"/>
                </a:lnTo>
                <a:lnTo>
                  <a:pt x="158" y="130"/>
                </a:lnTo>
                <a:lnTo>
                  <a:pt x="158" y="131"/>
                </a:lnTo>
                <a:lnTo>
                  <a:pt x="160" y="131"/>
                </a:lnTo>
                <a:lnTo>
                  <a:pt x="161" y="133"/>
                </a:lnTo>
                <a:lnTo>
                  <a:pt x="161" y="135"/>
                </a:lnTo>
                <a:lnTo>
                  <a:pt x="163" y="135"/>
                </a:lnTo>
                <a:lnTo>
                  <a:pt x="165" y="133"/>
                </a:lnTo>
                <a:lnTo>
                  <a:pt x="163" y="133"/>
                </a:lnTo>
                <a:lnTo>
                  <a:pt x="163" y="131"/>
                </a:lnTo>
                <a:lnTo>
                  <a:pt x="163" y="130"/>
                </a:lnTo>
                <a:lnTo>
                  <a:pt x="161" y="130"/>
                </a:lnTo>
                <a:lnTo>
                  <a:pt x="161" y="128"/>
                </a:lnTo>
                <a:lnTo>
                  <a:pt x="160" y="126"/>
                </a:lnTo>
                <a:lnTo>
                  <a:pt x="158" y="126"/>
                </a:lnTo>
                <a:lnTo>
                  <a:pt x="156" y="124"/>
                </a:lnTo>
                <a:lnTo>
                  <a:pt x="156" y="123"/>
                </a:lnTo>
                <a:lnTo>
                  <a:pt x="154" y="123"/>
                </a:lnTo>
                <a:lnTo>
                  <a:pt x="154" y="121"/>
                </a:lnTo>
                <a:lnTo>
                  <a:pt x="153" y="121"/>
                </a:lnTo>
                <a:lnTo>
                  <a:pt x="153" y="119"/>
                </a:lnTo>
                <a:lnTo>
                  <a:pt x="151" y="117"/>
                </a:lnTo>
                <a:lnTo>
                  <a:pt x="151" y="116"/>
                </a:lnTo>
                <a:lnTo>
                  <a:pt x="149" y="116"/>
                </a:lnTo>
                <a:lnTo>
                  <a:pt x="149" y="114"/>
                </a:lnTo>
                <a:lnTo>
                  <a:pt x="151" y="114"/>
                </a:lnTo>
                <a:lnTo>
                  <a:pt x="151" y="112"/>
                </a:lnTo>
                <a:lnTo>
                  <a:pt x="153" y="112"/>
                </a:lnTo>
                <a:lnTo>
                  <a:pt x="153" y="111"/>
                </a:lnTo>
                <a:lnTo>
                  <a:pt x="154" y="111"/>
                </a:lnTo>
                <a:lnTo>
                  <a:pt x="154" y="109"/>
                </a:lnTo>
                <a:lnTo>
                  <a:pt x="156" y="109"/>
                </a:lnTo>
                <a:lnTo>
                  <a:pt x="158" y="107"/>
                </a:lnTo>
                <a:lnTo>
                  <a:pt x="160" y="107"/>
                </a:lnTo>
                <a:lnTo>
                  <a:pt x="161" y="107"/>
                </a:lnTo>
                <a:lnTo>
                  <a:pt x="163" y="107"/>
                </a:lnTo>
                <a:lnTo>
                  <a:pt x="165" y="107"/>
                </a:lnTo>
                <a:lnTo>
                  <a:pt x="168" y="107"/>
                </a:lnTo>
                <a:lnTo>
                  <a:pt x="170" y="107"/>
                </a:lnTo>
                <a:lnTo>
                  <a:pt x="172" y="107"/>
                </a:lnTo>
                <a:lnTo>
                  <a:pt x="173" y="107"/>
                </a:lnTo>
                <a:lnTo>
                  <a:pt x="175" y="107"/>
                </a:lnTo>
                <a:lnTo>
                  <a:pt x="177" y="107"/>
                </a:lnTo>
                <a:lnTo>
                  <a:pt x="179" y="107"/>
                </a:lnTo>
                <a:lnTo>
                  <a:pt x="180" y="107"/>
                </a:lnTo>
                <a:lnTo>
                  <a:pt x="182" y="107"/>
                </a:lnTo>
                <a:lnTo>
                  <a:pt x="182" y="109"/>
                </a:lnTo>
                <a:lnTo>
                  <a:pt x="182" y="111"/>
                </a:lnTo>
                <a:lnTo>
                  <a:pt x="182" y="112"/>
                </a:lnTo>
                <a:lnTo>
                  <a:pt x="184" y="112"/>
                </a:lnTo>
                <a:lnTo>
                  <a:pt x="184" y="114"/>
                </a:lnTo>
                <a:lnTo>
                  <a:pt x="184" y="116"/>
                </a:lnTo>
                <a:lnTo>
                  <a:pt x="185" y="116"/>
                </a:lnTo>
                <a:lnTo>
                  <a:pt x="187" y="116"/>
                </a:lnTo>
                <a:lnTo>
                  <a:pt x="189" y="116"/>
                </a:lnTo>
                <a:lnTo>
                  <a:pt x="189" y="114"/>
                </a:lnTo>
                <a:lnTo>
                  <a:pt x="189" y="116"/>
                </a:lnTo>
                <a:lnTo>
                  <a:pt x="191" y="114"/>
                </a:lnTo>
                <a:lnTo>
                  <a:pt x="191" y="116"/>
                </a:lnTo>
                <a:lnTo>
                  <a:pt x="192" y="116"/>
                </a:lnTo>
                <a:lnTo>
                  <a:pt x="192" y="117"/>
                </a:lnTo>
                <a:lnTo>
                  <a:pt x="194" y="117"/>
                </a:lnTo>
                <a:lnTo>
                  <a:pt x="196" y="117"/>
                </a:lnTo>
                <a:lnTo>
                  <a:pt x="196" y="116"/>
                </a:lnTo>
                <a:lnTo>
                  <a:pt x="197" y="116"/>
                </a:lnTo>
                <a:lnTo>
                  <a:pt x="199" y="117"/>
                </a:lnTo>
                <a:lnTo>
                  <a:pt x="201" y="117"/>
                </a:lnTo>
                <a:lnTo>
                  <a:pt x="201" y="119"/>
                </a:lnTo>
                <a:lnTo>
                  <a:pt x="201" y="121"/>
                </a:lnTo>
                <a:lnTo>
                  <a:pt x="203" y="121"/>
                </a:lnTo>
                <a:lnTo>
                  <a:pt x="203" y="123"/>
                </a:lnTo>
                <a:lnTo>
                  <a:pt x="204" y="123"/>
                </a:lnTo>
                <a:lnTo>
                  <a:pt x="206" y="123"/>
                </a:lnTo>
                <a:lnTo>
                  <a:pt x="208" y="123"/>
                </a:lnTo>
                <a:lnTo>
                  <a:pt x="208" y="124"/>
                </a:lnTo>
                <a:lnTo>
                  <a:pt x="209" y="124"/>
                </a:lnTo>
                <a:lnTo>
                  <a:pt x="209" y="126"/>
                </a:lnTo>
                <a:lnTo>
                  <a:pt x="211" y="128"/>
                </a:lnTo>
                <a:lnTo>
                  <a:pt x="211" y="130"/>
                </a:lnTo>
                <a:lnTo>
                  <a:pt x="213" y="130"/>
                </a:lnTo>
                <a:lnTo>
                  <a:pt x="213" y="131"/>
                </a:lnTo>
                <a:lnTo>
                  <a:pt x="213" y="133"/>
                </a:lnTo>
                <a:lnTo>
                  <a:pt x="215" y="133"/>
                </a:lnTo>
                <a:lnTo>
                  <a:pt x="215" y="135"/>
                </a:lnTo>
                <a:lnTo>
                  <a:pt x="216" y="135"/>
                </a:lnTo>
                <a:lnTo>
                  <a:pt x="218" y="135"/>
                </a:lnTo>
                <a:lnTo>
                  <a:pt x="218" y="136"/>
                </a:lnTo>
                <a:lnTo>
                  <a:pt x="218" y="138"/>
                </a:lnTo>
                <a:lnTo>
                  <a:pt x="220" y="138"/>
                </a:lnTo>
                <a:lnTo>
                  <a:pt x="220" y="140"/>
                </a:lnTo>
                <a:lnTo>
                  <a:pt x="220" y="142"/>
                </a:lnTo>
                <a:lnTo>
                  <a:pt x="220" y="143"/>
                </a:lnTo>
                <a:lnTo>
                  <a:pt x="220" y="145"/>
                </a:lnTo>
                <a:lnTo>
                  <a:pt x="218" y="147"/>
                </a:lnTo>
                <a:lnTo>
                  <a:pt x="218" y="148"/>
                </a:lnTo>
                <a:lnTo>
                  <a:pt x="220" y="150"/>
                </a:lnTo>
                <a:lnTo>
                  <a:pt x="220" y="152"/>
                </a:lnTo>
                <a:lnTo>
                  <a:pt x="222" y="152"/>
                </a:lnTo>
                <a:lnTo>
                  <a:pt x="222" y="150"/>
                </a:lnTo>
                <a:lnTo>
                  <a:pt x="223" y="150"/>
                </a:lnTo>
                <a:lnTo>
                  <a:pt x="225" y="150"/>
                </a:lnTo>
                <a:lnTo>
                  <a:pt x="227" y="150"/>
                </a:lnTo>
                <a:lnTo>
                  <a:pt x="228" y="150"/>
                </a:lnTo>
                <a:lnTo>
                  <a:pt x="230" y="150"/>
                </a:lnTo>
                <a:lnTo>
                  <a:pt x="230" y="152"/>
                </a:lnTo>
                <a:lnTo>
                  <a:pt x="232" y="152"/>
                </a:lnTo>
                <a:lnTo>
                  <a:pt x="234" y="152"/>
                </a:lnTo>
                <a:lnTo>
                  <a:pt x="235" y="152"/>
                </a:lnTo>
                <a:lnTo>
                  <a:pt x="244" y="155"/>
                </a:lnTo>
                <a:lnTo>
                  <a:pt x="242" y="159"/>
                </a:lnTo>
                <a:lnTo>
                  <a:pt x="240" y="164"/>
                </a:lnTo>
                <a:lnTo>
                  <a:pt x="242" y="173"/>
                </a:lnTo>
                <a:lnTo>
                  <a:pt x="242" y="179"/>
                </a:lnTo>
                <a:lnTo>
                  <a:pt x="244" y="183"/>
                </a:lnTo>
                <a:lnTo>
                  <a:pt x="244" y="186"/>
                </a:lnTo>
                <a:lnTo>
                  <a:pt x="244" y="190"/>
                </a:lnTo>
                <a:lnTo>
                  <a:pt x="242" y="191"/>
                </a:lnTo>
                <a:lnTo>
                  <a:pt x="242" y="195"/>
                </a:lnTo>
                <a:lnTo>
                  <a:pt x="240" y="197"/>
                </a:lnTo>
                <a:lnTo>
                  <a:pt x="239" y="198"/>
                </a:lnTo>
                <a:lnTo>
                  <a:pt x="239" y="200"/>
                </a:lnTo>
                <a:lnTo>
                  <a:pt x="237" y="204"/>
                </a:lnTo>
                <a:lnTo>
                  <a:pt x="235" y="205"/>
                </a:lnTo>
                <a:lnTo>
                  <a:pt x="235" y="207"/>
                </a:lnTo>
                <a:lnTo>
                  <a:pt x="234" y="209"/>
                </a:lnTo>
                <a:lnTo>
                  <a:pt x="232" y="210"/>
                </a:lnTo>
                <a:lnTo>
                  <a:pt x="230" y="212"/>
                </a:lnTo>
                <a:lnTo>
                  <a:pt x="228" y="212"/>
                </a:lnTo>
                <a:lnTo>
                  <a:pt x="227" y="214"/>
                </a:lnTo>
                <a:lnTo>
                  <a:pt x="225" y="216"/>
                </a:lnTo>
                <a:lnTo>
                  <a:pt x="223" y="216"/>
                </a:lnTo>
                <a:lnTo>
                  <a:pt x="220" y="217"/>
                </a:lnTo>
                <a:lnTo>
                  <a:pt x="218" y="219"/>
                </a:lnTo>
                <a:lnTo>
                  <a:pt x="216" y="219"/>
                </a:lnTo>
                <a:lnTo>
                  <a:pt x="216" y="221"/>
                </a:lnTo>
                <a:lnTo>
                  <a:pt x="215" y="221"/>
                </a:lnTo>
                <a:lnTo>
                  <a:pt x="213" y="222"/>
                </a:lnTo>
                <a:lnTo>
                  <a:pt x="209" y="222"/>
                </a:lnTo>
                <a:lnTo>
                  <a:pt x="208" y="224"/>
                </a:lnTo>
                <a:lnTo>
                  <a:pt x="206" y="226"/>
                </a:lnTo>
                <a:lnTo>
                  <a:pt x="204" y="226"/>
                </a:lnTo>
                <a:lnTo>
                  <a:pt x="203" y="228"/>
                </a:lnTo>
                <a:lnTo>
                  <a:pt x="201" y="229"/>
                </a:lnTo>
                <a:lnTo>
                  <a:pt x="199" y="231"/>
                </a:lnTo>
                <a:lnTo>
                  <a:pt x="197" y="233"/>
                </a:lnTo>
                <a:lnTo>
                  <a:pt x="196" y="233"/>
                </a:lnTo>
                <a:lnTo>
                  <a:pt x="192" y="235"/>
                </a:lnTo>
                <a:lnTo>
                  <a:pt x="191" y="235"/>
                </a:lnTo>
                <a:lnTo>
                  <a:pt x="189" y="235"/>
                </a:lnTo>
                <a:lnTo>
                  <a:pt x="187" y="233"/>
                </a:lnTo>
                <a:lnTo>
                  <a:pt x="184" y="233"/>
                </a:lnTo>
                <a:lnTo>
                  <a:pt x="182" y="231"/>
                </a:lnTo>
                <a:lnTo>
                  <a:pt x="179" y="233"/>
                </a:lnTo>
                <a:lnTo>
                  <a:pt x="177" y="233"/>
                </a:lnTo>
                <a:lnTo>
                  <a:pt x="175" y="235"/>
                </a:lnTo>
                <a:lnTo>
                  <a:pt x="173" y="236"/>
                </a:lnTo>
                <a:lnTo>
                  <a:pt x="172" y="236"/>
                </a:lnTo>
                <a:lnTo>
                  <a:pt x="168" y="238"/>
                </a:lnTo>
                <a:lnTo>
                  <a:pt x="166" y="238"/>
                </a:lnTo>
                <a:lnTo>
                  <a:pt x="165" y="240"/>
                </a:lnTo>
                <a:lnTo>
                  <a:pt x="163" y="241"/>
                </a:lnTo>
                <a:lnTo>
                  <a:pt x="160" y="241"/>
                </a:lnTo>
                <a:lnTo>
                  <a:pt x="158" y="243"/>
                </a:lnTo>
                <a:lnTo>
                  <a:pt x="156" y="243"/>
                </a:lnTo>
                <a:lnTo>
                  <a:pt x="153" y="243"/>
                </a:lnTo>
                <a:lnTo>
                  <a:pt x="151" y="245"/>
                </a:lnTo>
                <a:lnTo>
                  <a:pt x="149" y="245"/>
                </a:lnTo>
                <a:lnTo>
                  <a:pt x="146" y="247"/>
                </a:lnTo>
                <a:lnTo>
                  <a:pt x="142" y="247"/>
                </a:lnTo>
                <a:lnTo>
                  <a:pt x="139" y="245"/>
                </a:lnTo>
                <a:lnTo>
                  <a:pt x="137" y="245"/>
                </a:lnTo>
                <a:lnTo>
                  <a:pt x="134" y="245"/>
                </a:lnTo>
                <a:lnTo>
                  <a:pt x="130" y="245"/>
                </a:lnTo>
                <a:lnTo>
                  <a:pt x="127" y="245"/>
                </a:lnTo>
                <a:lnTo>
                  <a:pt x="123" y="245"/>
                </a:lnTo>
                <a:lnTo>
                  <a:pt x="122" y="245"/>
                </a:lnTo>
                <a:lnTo>
                  <a:pt x="120" y="247"/>
                </a:lnTo>
                <a:lnTo>
                  <a:pt x="120" y="248"/>
                </a:lnTo>
                <a:lnTo>
                  <a:pt x="118" y="252"/>
                </a:lnTo>
                <a:lnTo>
                  <a:pt x="118" y="255"/>
                </a:lnTo>
                <a:lnTo>
                  <a:pt x="118" y="259"/>
                </a:lnTo>
                <a:lnTo>
                  <a:pt x="117" y="260"/>
                </a:lnTo>
                <a:lnTo>
                  <a:pt x="115" y="260"/>
                </a:lnTo>
                <a:lnTo>
                  <a:pt x="111" y="260"/>
                </a:lnTo>
                <a:lnTo>
                  <a:pt x="108" y="260"/>
                </a:lnTo>
                <a:lnTo>
                  <a:pt x="106" y="259"/>
                </a:lnTo>
                <a:lnTo>
                  <a:pt x="105" y="259"/>
                </a:lnTo>
                <a:lnTo>
                  <a:pt x="103" y="257"/>
                </a:lnTo>
                <a:lnTo>
                  <a:pt x="101" y="255"/>
                </a:lnTo>
                <a:lnTo>
                  <a:pt x="101" y="253"/>
                </a:lnTo>
                <a:lnTo>
                  <a:pt x="99" y="253"/>
                </a:lnTo>
                <a:lnTo>
                  <a:pt x="99" y="250"/>
                </a:lnTo>
                <a:lnTo>
                  <a:pt x="99" y="248"/>
                </a:lnTo>
                <a:lnTo>
                  <a:pt x="98" y="245"/>
                </a:lnTo>
                <a:lnTo>
                  <a:pt x="96" y="243"/>
                </a:lnTo>
                <a:lnTo>
                  <a:pt x="94" y="243"/>
                </a:lnTo>
                <a:lnTo>
                  <a:pt x="92" y="243"/>
                </a:lnTo>
                <a:lnTo>
                  <a:pt x="89" y="241"/>
                </a:lnTo>
                <a:lnTo>
                  <a:pt x="86" y="241"/>
                </a:lnTo>
                <a:lnTo>
                  <a:pt x="82" y="241"/>
                </a:lnTo>
                <a:lnTo>
                  <a:pt x="80" y="240"/>
                </a:lnTo>
                <a:lnTo>
                  <a:pt x="77" y="240"/>
                </a:lnTo>
                <a:lnTo>
                  <a:pt x="74" y="240"/>
                </a:lnTo>
                <a:lnTo>
                  <a:pt x="72" y="238"/>
                </a:lnTo>
                <a:lnTo>
                  <a:pt x="68" y="238"/>
                </a:lnTo>
                <a:lnTo>
                  <a:pt x="65" y="240"/>
                </a:lnTo>
                <a:lnTo>
                  <a:pt x="63" y="240"/>
                </a:lnTo>
                <a:lnTo>
                  <a:pt x="60" y="240"/>
                </a:lnTo>
                <a:lnTo>
                  <a:pt x="58" y="241"/>
                </a:lnTo>
                <a:lnTo>
                  <a:pt x="56" y="241"/>
                </a:lnTo>
                <a:lnTo>
                  <a:pt x="55" y="243"/>
                </a:lnTo>
                <a:lnTo>
                  <a:pt x="53" y="245"/>
                </a:lnTo>
                <a:lnTo>
                  <a:pt x="53" y="248"/>
                </a:lnTo>
                <a:lnTo>
                  <a:pt x="51" y="250"/>
                </a:lnTo>
                <a:lnTo>
                  <a:pt x="49" y="252"/>
                </a:lnTo>
                <a:lnTo>
                  <a:pt x="48" y="253"/>
                </a:lnTo>
                <a:lnTo>
                  <a:pt x="46" y="255"/>
                </a:lnTo>
                <a:lnTo>
                  <a:pt x="44" y="257"/>
                </a:lnTo>
                <a:lnTo>
                  <a:pt x="43" y="257"/>
                </a:lnTo>
                <a:lnTo>
                  <a:pt x="41" y="259"/>
                </a:lnTo>
                <a:lnTo>
                  <a:pt x="39" y="260"/>
                </a:lnTo>
                <a:lnTo>
                  <a:pt x="37" y="260"/>
                </a:lnTo>
                <a:lnTo>
                  <a:pt x="36" y="262"/>
                </a:lnTo>
                <a:lnTo>
                  <a:pt x="34" y="264"/>
                </a:lnTo>
                <a:lnTo>
                  <a:pt x="32" y="266"/>
                </a:lnTo>
                <a:lnTo>
                  <a:pt x="31" y="267"/>
                </a:lnTo>
                <a:lnTo>
                  <a:pt x="29" y="269"/>
                </a:lnTo>
                <a:lnTo>
                  <a:pt x="27" y="271"/>
                </a:lnTo>
                <a:lnTo>
                  <a:pt x="25" y="271"/>
                </a:lnTo>
                <a:lnTo>
                  <a:pt x="24" y="272"/>
                </a:lnTo>
                <a:lnTo>
                  <a:pt x="20" y="274"/>
                </a:lnTo>
                <a:lnTo>
                  <a:pt x="18" y="276"/>
                </a:lnTo>
                <a:lnTo>
                  <a:pt x="17" y="276"/>
                </a:lnTo>
                <a:lnTo>
                  <a:pt x="15" y="278"/>
                </a:lnTo>
                <a:lnTo>
                  <a:pt x="13" y="279"/>
                </a:lnTo>
                <a:lnTo>
                  <a:pt x="12" y="281"/>
                </a:lnTo>
                <a:lnTo>
                  <a:pt x="5" y="274"/>
                </a:lnTo>
                <a:lnTo>
                  <a:pt x="5" y="272"/>
                </a:lnTo>
                <a:lnTo>
                  <a:pt x="5" y="271"/>
                </a:lnTo>
                <a:lnTo>
                  <a:pt x="5" y="269"/>
                </a:lnTo>
                <a:lnTo>
                  <a:pt x="3" y="269"/>
                </a:lnTo>
                <a:lnTo>
                  <a:pt x="1" y="269"/>
                </a:lnTo>
                <a:lnTo>
                  <a:pt x="1" y="267"/>
                </a:lnTo>
                <a:lnTo>
                  <a:pt x="0" y="267"/>
                </a:lnTo>
                <a:lnTo>
                  <a:pt x="0" y="266"/>
                </a:lnTo>
                <a:lnTo>
                  <a:pt x="1" y="266"/>
                </a:lnTo>
                <a:lnTo>
                  <a:pt x="3" y="264"/>
                </a:lnTo>
                <a:lnTo>
                  <a:pt x="3" y="262"/>
                </a:lnTo>
                <a:lnTo>
                  <a:pt x="3" y="260"/>
                </a:lnTo>
                <a:lnTo>
                  <a:pt x="3" y="259"/>
                </a:lnTo>
                <a:lnTo>
                  <a:pt x="5" y="259"/>
                </a:lnTo>
                <a:lnTo>
                  <a:pt x="5" y="257"/>
                </a:lnTo>
                <a:lnTo>
                  <a:pt x="5" y="255"/>
                </a:lnTo>
                <a:lnTo>
                  <a:pt x="6" y="255"/>
                </a:lnTo>
                <a:lnTo>
                  <a:pt x="6" y="253"/>
                </a:lnTo>
                <a:lnTo>
                  <a:pt x="6" y="252"/>
                </a:lnTo>
                <a:lnTo>
                  <a:pt x="8" y="252"/>
                </a:lnTo>
                <a:lnTo>
                  <a:pt x="8" y="250"/>
                </a:lnTo>
                <a:lnTo>
                  <a:pt x="10" y="250"/>
                </a:lnTo>
                <a:lnTo>
                  <a:pt x="10" y="248"/>
                </a:lnTo>
                <a:lnTo>
                  <a:pt x="12" y="248"/>
                </a:lnTo>
                <a:lnTo>
                  <a:pt x="13" y="247"/>
                </a:lnTo>
                <a:lnTo>
                  <a:pt x="15" y="247"/>
                </a:lnTo>
                <a:lnTo>
                  <a:pt x="17" y="247"/>
                </a:lnTo>
                <a:lnTo>
                  <a:pt x="18" y="247"/>
                </a:lnTo>
                <a:lnTo>
                  <a:pt x="20" y="247"/>
                </a:lnTo>
                <a:lnTo>
                  <a:pt x="20" y="245"/>
                </a:lnTo>
                <a:lnTo>
                  <a:pt x="18" y="245"/>
                </a:lnTo>
                <a:lnTo>
                  <a:pt x="18" y="243"/>
                </a:lnTo>
                <a:lnTo>
                  <a:pt x="20" y="243"/>
                </a:lnTo>
                <a:lnTo>
                  <a:pt x="20" y="241"/>
                </a:lnTo>
                <a:lnTo>
                  <a:pt x="22" y="241"/>
                </a:lnTo>
                <a:lnTo>
                  <a:pt x="24" y="241"/>
                </a:lnTo>
                <a:lnTo>
                  <a:pt x="24" y="240"/>
                </a:lnTo>
                <a:lnTo>
                  <a:pt x="24" y="238"/>
                </a:lnTo>
                <a:lnTo>
                  <a:pt x="24" y="236"/>
                </a:lnTo>
                <a:lnTo>
                  <a:pt x="24" y="235"/>
                </a:lnTo>
                <a:lnTo>
                  <a:pt x="24" y="233"/>
                </a:lnTo>
                <a:lnTo>
                  <a:pt x="24" y="231"/>
                </a:lnTo>
                <a:lnTo>
                  <a:pt x="24" y="229"/>
                </a:lnTo>
                <a:lnTo>
                  <a:pt x="24" y="228"/>
                </a:lnTo>
                <a:lnTo>
                  <a:pt x="22" y="228"/>
                </a:lnTo>
                <a:lnTo>
                  <a:pt x="20" y="228"/>
                </a:lnTo>
                <a:lnTo>
                  <a:pt x="20" y="226"/>
                </a:lnTo>
                <a:lnTo>
                  <a:pt x="18" y="226"/>
                </a:lnTo>
                <a:lnTo>
                  <a:pt x="18" y="224"/>
                </a:lnTo>
                <a:lnTo>
                  <a:pt x="20" y="224"/>
                </a:lnTo>
                <a:lnTo>
                  <a:pt x="20" y="222"/>
                </a:lnTo>
                <a:lnTo>
                  <a:pt x="20" y="221"/>
                </a:lnTo>
                <a:lnTo>
                  <a:pt x="20" y="219"/>
                </a:lnTo>
                <a:lnTo>
                  <a:pt x="22" y="219"/>
                </a:lnTo>
                <a:lnTo>
                  <a:pt x="22" y="217"/>
                </a:lnTo>
                <a:lnTo>
                  <a:pt x="22" y="216"/>
                </a:lnTo>
                <a:lnTo>
                  <a:pt x="20" y="216"/>
                </a:lnTo>
                <a:lnTo>
                  <a:pt x="20" y="214"/>
                </a:lnTo>
                <a:lnTo>
                  <a:pt x="18" y="214"/>
                </a:lnTo>
                <a:lnTo>
                  <a:pt x="18" y="212"/>
                </a:lnTo>
                <a:lnTo>
                  <a:pt x="20" y="212"/>
                </a:lnTo>
                <a:lnTo>
                  <a:pt x="20" y="210"/>
                </a:lnTo>
                <a:lnTo>
                  <a:pt x="20" y="209"/>
                </a:lnTo>
                <a:lnTo>
                  <a:pt x="18" y="209"/>
                </a:lnTo>
                <a:lnTo>
                  <a:pt x="18" y="207"/>
                </a:lnTo>
                <a:lnTo>
                  <a:pt x="18" y="205"/>
                </a:lnTo>
                <a:lnTo>
                  <a:pt x="17" y="205"/>
                </a:lnTo>
                <a:lnTo>
                  <a:pt x="17" y="204"/>
                </a:lnTo>
                <a:lnTo>
                  <a:pt x="17" y="202"/>
                </a:lnTo>
                <a:lnTo>
                  <a:pt x="17" y="200"/>
                </a:lnTo>
                <a:lnTo>
                  <a:pt x="17" y="198"/>
                </a:lnTo>
                <a:lnTo>
                  <a:pt x="17" y="197"/>
                </a:lnTo>
                <a:lnTo>
                  <a:pt x="15" y="197"/>
                </a:lnTo>
                <a:lnTo>
                  <a:pt x="15" y="195"/>
                </a:lnTo>
                <a:lnTo>
                  <a:pt x="15" y="193"/>
                </a:lnTo>
                <a:lnTo>
                  <a:pt x="17" y="193"/>
                </a:lnTo>
                <a:lnTo>
                  <a:pt x="17" y="195"/>
                </a:lnTo>
                <a:lnTo>
                  <a:pt x="18" y="195"/>
                </a:lnTo>
                <a:lnTo>
                  <a:pt x="18" y="193"/>
                </a:lnTo>
                <a:lnTo>
                  <a:pt x="18" y="191"/>
                </a:lnTo>
                <a:lnTo>
                  <a:pt x="18" y="190"/>
                </a:lnTo>
                <a:lnTo>
                  <a:pt x="17" y="190"/>
                </a:lnTo>
                <a:lnTo>
                  <a:pt x="17" y="188"/>
                </a:lnTo>
                <a:lnTo>
                  <a:pt x="17" y="186"/>
                </a:lnTo>
                <a:lnTo>
                  <a:pt x="17" y="185"/>
                </a:lnTo>
                <a:lnTo>
                  <a:pt x="18" y="185"/>
                </a:lnTo>
                <a:lnTo>
                  <a:pt x="20" y="185"/>
                </a:lnTo>
                <a:lnTo>
                  <a:pt x="18" y="183"/>
                </a:lnTo>
                <a:lnTo>
                  <a:pt x="17" y="183"/>
                </a:lnTo>
                <a:lnTo>
                  <a:pt x="17" y="181"/>
                </a:lnTo>
                <a:lnTo>
                  <a:pt x="15" y="181"/>
                </a:lnTo>
                <a:lnTo>
                  <a:pt x="13" y="181"/>
                </a:lnTo>
                <a:lnTo>
                  <a:pt x="13" y="179"/>
                </a:lnTo>
                <a:lnTo>
                  <a:pt x="15" y="179"/>
                </a:lnTo>
                <a:lnTo>
                  <a:pt x="15" y="178"/>
                </a:lnTo>
                <a:lnTo>
                  <a:pt x="13" y="178"/>
                </a:lnTo>
                <a:lnTo>
                  <a:pt x="12" y="176"/>
                </a:lnTo>
                <a:lnTo>
                  <a:pt x="12" y="174"/>
                </a:lnTo>
                <a:lnTo>
                  <a:pt x="13" y="174"/>
                </a:lnTo>
                <a:lnTo>
                  <a:pt x="13" y="173"/>
                </a:lnTo>
                <a:lnTo>
                  <a:pt x="15" y="171"/>
                </a:lnTo>
                <a:lnTo>
                  <a:pt x="15" y="169"/>
                </a:lnTo>
                <a:lnTo>
                  <a:pt x="17" y="169"/>
                </a:lnTo>
                <a:lnTo>
                  <a:pt x="17" y="167"/>
                </a:lnTo>
                <a:lnTo>
                  <a:pt x="17" y="166"/>
                </a:lnTo>
                <a:lnTo>
                  <a:pt x="18" y="166"/>
                </a:lnTo>
                <a:lnTo>
                  <a:pt x="20" y="166"/>
                </a:lnTo>
                <a:lnTo>
                  <a:pt x="20" y="164"/>
                </a:lnTo>
                <a:lnTo>
                  <a:pt x="20" y="162"/>
                </a:lnTo>
                <a:lnTo>
                  <a:pt x="22" y="161"/>
                </a:lnTo>
                <a:lnTo>
                  <a:pt x="22" y="159"/>
                </a:lnTo>
                <a:lnTo>
                  <a:pt x="22" y="157"/>
                </a:lnTo>
                <a:lnTo>
                  <a:pt x="22" y="155"/>
                </a:lnTo>
                <a:lnTo>
                  <a:pt x="22" y="154"/>
                </a:lnTo>
                <a:lnTo>
                  <a:pt x="22" y="152"/>
                </a:lnTo>
                <a:lnTo>
                  <a:pt x="22" y="150"/>
                </a:lnTo>
                <a:lnTo>
                  <a:pt x="22" y="148"/>
                </a:lnTo>
                <a:lnTo>
                  <a:pt x="22" y="147"/>
                </a:lnTo>
                <a:lnTo>
                  <a:pt x="22" y="145"/>
                </a:lnTo>
                <a:lnTo>
                  <a:pt x="20" y="145"/>
                </a:lnTo>
                <a:lnTo>
                  <a:pt x="20" y="143"/>
                </a:lnTo>
                <a:lnTo>
                  <a:pt x="20" y="142"/>
                </a:lnTo>
                <a:lnTo>
                  <a:pt x="20" y="140"/>
                </a:lnTo>
                <a:lnTo>
                  <a:pt x="20" y="138"/>
                </a:lnTo>
                <a:lnTo>
                  <a:pt x="20" y="136"/>
                </a:lnTo>
                <a:lnTo>
                  <a:pt x="20" y="135"/>
                </a:lnTo>
                <a:lnTo>
                  <a:pt x="20" y="133"/>
                </a:lnTo>
                <a:lnTo>
                  <a:pt x="20" y="131"/>
                </a:lnTo>
                <a:lnTo>
                  <a:pt x="20" y="130"/>
                </a:lnTo>
                <a:lnTo>
                  <a:pt x="18" y="130"/>
                </a:lnTo>
                <a:lnTo>
                  <a:pt x="18" y="128"/>
                </a:lnTo>
                <a:lnTo>
                  <a:pt x="18" y="126"/>
                </a:lnTo>
                <a:lnTo>
                  <a:pt x="18" y="124"/>
                </a:lnTo>
                <a:lnTo>
                  <a:pt x="18" y="123"/>
                </a:lnTo>
                <a:lnTo>
                  <a:pt x="18" y="121"/>
                </a:lnTo>
                <a:lnTo>
                  <a:pt x="18" y="119"/>
                </a:lnTo>
                <a:lnTo>
                  <a:pt x="18" y="117"/>
                </a:lnTo>
                <a:lnTo>
                  <a:pt x="18" y="116"/>
                </a:lnTo>
                <a:lnTo>
                  <a:pt x="17" y="116"/>
                </a:lnTo>
                <a:lnTo>
                  <a:pt x="17" y="114"/>
                </a:lnTo>
                <a:lnTo>
                  <a:pt x="17" y="112"/>
                </a:lnTo>
                <a:lnTo>
                  <a:pt x="17" y="111"/>
                </a:lnTo>
                <a:lnTo>
                  <a:pt x="17" y="109"/>
                </a:lnTo>
                <a:lnTo>
                  <a:pt x="17" y="107"/>
                </a:lnTo>
                <a:lnTo>
                  <a:pt x="17" y="105"/>
                </a:lnTo>
                <a:lnTo>
                  <a:pt x="17" y="104"/>
                </a:lnTo>
                <a:lnTo>
                  <a:pt x="17" y="102"/>
                </a:lnTo>
                <a:lnTo>
                  <a:pt x="15" y="100"/>
                </a:lnTo>
                <a:lnTo>
                  <a:pt x="15" y="99"/>
                </a:lnTo>
                <a:lnTo>
                  <a:pt x="15" y="97"/>
                </a:lnTo>
                <a:lnTo>
                  <a:pt x="15" y="95"/>
                </a:lnTo>
                <a:lnTo>
                  <a:pt x="15" y="93"/>
                </a:lnTo>
                <a:lnTo>
                  <a:pt x="15" y="92"/>
                </a:lnTo>
                <a:lnTo>
                  <a:pt x="15" y="90"/>
                </a:lnTo>
                <a:lnTo>
                  <a:pt x="15" y="88"/>
                </a:lnTo>
                <a:lnTo>
                  <a:pt x="15" y="86"/>
                </a:lnTo>
                <a:lnTo>
                  <a:pt x="13" y="86"/>
                </a:lnTo>
                <a:lnTo>
                  <a:pt x="13" y="85"/>
                </a:lnTo>
                <a:lnTo>
                  <a:pt x="13" y="83"/>
                </a:lnTo>
                <a:lnTo>
                  <a:pt x="13" y="81"/>
                </a:lnTo>
                <a:lnTo>
                  <a:pt x="13" y="80"/>
                </a:lnTo>
                <a:lnTo>
                  <a:pt x="13" y="78"/>
                </a:lnTo>
                <a:lnTo>
                  <a:pt x="13" y="76"/>
                </a:lnTo>
                <a:lnTo>
                  <a:pt x="13" y="74"/>
                </a:lnTo>
                <a:lnTo>
                  <a:pt x="13" y="73"/>
                </a:lnTo>
                <a:lnTo>
                  <a:pt x="13" y="71"/>
                </a:lnTo>
                <a:lnTo>
                  <a:pt x="12" y="71"/>
                </a:lnTo>
                <a:lnTo>
                  <a:pt x="12" y="69"/>
                </a:lnTo>
                <a:lnTo>
                  <a:pt x="12" y="68"/>
                </a:lnTo>
                <a:lnTo>
                  <a:pt x="12" y="66"/>
                </a:lnTo>
                <a:lnTo>
                  <a:pt x="12" y="64"/>
                </a:lnTo>
                <a:lnTo>
                  <a:pt x="12" y="62"/>
                </a:lnTo>
                <a:lnTo>
                  <a:pt x="13" y="62"/>
                </a:lnTo>
                <a:lnTo>
                  <a:pt x="13" y="61"/>
                </a:lnTo>
                <a:lnTo>
                  <a:pt x="13" y="59"/>
                </a:lnTo>
                <a:lnTo>
                  <a:pt x="13" y="57"/>
                </a:lnTo>
                <a:lnTo>
                  <a:pt x="15" y="57"/>
                </a:lnTo>
                <a:lnTo>
                  <a:pt x="15" y="55"/>
                </a:lnTo>
                <a:lnTo>
                  <a:pt x="15" y="54"/>
                </a:lnTo>
                <a:lnTo>
                  <a:pt x="17" y="54"/>
                </a:lnTo>
                <a:lnTo>
                  <a:pt x="17" y="52"/>
                </a:lnTo>
                <a:lnTo>
                  <a:pt x="17" y="50"/>
                </a:lnTo>
                <a:lnTo>
                  <a:pt x="18" y="50"/>
                </a:lnTo>
                <a:lnTo>
                  <a:pt x="18" y="49"/>
                </a:lnTo>
                <a:lnTo>
                  <a:pt x="18" y="47"/>
                </a:lnTo>
                <a:lnTo>
                  <a:pt x="18" y="45"/>
                </a:lnTo>
                <a:lnTo>
                  <a:pt x="20" y="45"/>
                </a:lnTo>
                <a:lnTo>
                  <a:pt x="20" y="43"/>
                </a:lnTo>
                <a:lnTo>
                  <a:pt x="20" y="42"/>
                </a:lnTo>
                <a:lnTo>
                  <a:pt x="22" y="42"/>
                </a:lnTo>
                <a:lnTo>
                  <a:pt x="22" y="40"/>
                </a:lnTo>
                <a:lnTo>
                  <a:pt x="22" y="38"/>
                </a:lnTo>
                <a:lnTo>
                  <a:pt x="24" y="38"/>
                </a:lnTo>
                <a:lnTo>
                  <a:pt x="24" y="40"/>
                </a:lnTo>
                <a:lnTo>
                  <a:pt x="24" y="38"/>
                </a:lnTo>
                <a:lnTo>
                  <a:pt x="25" y="38"/>
                </a:lnTo>
                <a:lnTo>
                  <a:pt x="27" y="37"/>
                </a:lnTo>
                <a:lnTo>
                  <a:pt x="27" y="38"/>
                </a:lnTo>
                <a:lnTo>
                  <a:pt x="29" y="38"/>
                </a:lnTo>
                <a:lnTo>
                  <a:pt x="31" y="38"/>
                </a:lnTo>
                <a:lnTo>
                  <a:pt x="31" y="40"/>
                </a:lnTo>
                <a:lnTo>
                  <a:pt x="31" y="38"/>
                </a:lnTo>
                <a:lnTo>
                  <a:pt x="32" y="38"/>
                </a:lnTo>
                <a:lnTo>
                  <a:pt x="34" y="38"/>
                </a:lnTo>
                <a:lnTo>
                  <a:pt x="36" y="38"/>
                </a:lnTo>
                <a:lnTo>
                  <a:pt x="37" y="38"/>
                </a:lnTo>
                <a:lnTo>
                  <a:pt x="37" y="37"/>
                </a:lnTo>
                <a:lnTo>
                  <a:pt x="39" y="37"/>
                </a:lnTo>
                <a:lnTo>
                  <a:pt x="41" y="37"/>
                </a:lnTo>
                <a:lnTo>
                  <a:pt x="43" y="37"/>
                </a:lnTo>
                <a:lnTo>
                  <a:pt x="43" y="35"/>
                </a:lnTo>
                <a:lnTo>
                  <a:pt x="44" y="37"/>
                </a:lnTo>
                <a:lnTo>
                  <a:pt x="44" y="35"/>
                </a:lnTo>
                <a:lnTo>
                  <a:pt x="44" y="33"/>
                </a:lnTo>
                <a:lnTo>
                  <a:pt x="46" y="33"/>
                </a:lnTo>
                <a:lnTo>
                  <a:pt x="48" y="33"/>
                </a:lnTo>
                <a:lnTo>
                  <a:pt x="46" y="33"/>
                </a:lnTo>
                <a:lnTo>
                  <a:pt x="48" y="33"/>
                </a:lnTo>
                <a:lnTo>
                  <a:pt x="48" y="31"/>
                </a:lnTo>
                <a:lnTo>
                  <a:pt x="49" y="31"/>
                </a:lnTo>
                <a:lnTo>
                  <a:pt x="49" y="30"/>
                </a:lnTo>
                <a:lnTo>
                  <a:pt x="51" y="30"/>
                </a:lnTo>
                <a:lnTo>
                  <a:pt x="53" y="30"/>
                </a:lnTo>
                <a:lnTo>
                  <a:pt x="53" y="31"/>
                </a:lnTo>
                <a:lnTo>
                  <a:pt x="55" y="31"/>
                </a:lnTo>
                <a:lnTo>
                  <a:pt x="55" y="33"/>
                </a:lnTo>
                <a:lnTo>
                  <a:pt x="55" y="31"/>
                </a:lnTo>
                <a:lnTo>
                  <a:pt x="56" y="31"/>
                </a:lnTo>
                <a:lnTo>
                  <a:pt x="56" y="33"/>
                </a:lnTo>
                <a:lnTo>
                  <a:pt x="58" y="33"/>
                </a:lnTo>
                <a:lnTo>
                  <a:pt x="58" y="35"/>
                </a:lnTo>
                <a:lnTo>
                  <a:pt x="60" y="35"/>
                </a:lnTo>
                <a:lnTo>
                  <a:pt x="60" y="37"/>
                </a:lnTo>
                <a:lnTo>
                  <a:pt x="60" y="35"/>
                </a:lnTo>
                <a:lnTo>
                  <a:pt x="61" y="35"/>
                </a:lnTo>
                <a:lnTo>
                  <a:pt x="63" y="35"/>
                </a:lnTo>
                <a:lnTo>
                  <a:pt x="65" y="35"/>
                </a:lnTo>
                <a:lnTo>
                  <a:pt x="67" y="35"/>
                </a:lnTo>
                <a:lnTo>
                  <a:pt x="67" y="33"/>
                </a:lnTo>
                <a:lnTo>
                  <a:pt x="68" y="33"/>
                </a:lnTo>
                <a:lnTo>
                  <a:pt x="70" y="33"/>
                </a:lnTo>
                <a:lnTo>
                  <a:pt x="70" y="35"/>
                </a:lnTo>
                <a:lnTo>
                  <a:pt x="70" y="33"/>
                </a:lnTo>
                <a:lnTo>
                  <a:pt x="72" y="33"/>
                </a:lnTo>
                <a:lnTo>
                  <a:pt x="74" y="33"/>
                </a:lnTo>
                <a:lnTo>
                  <a:pt x="75" y="33"/>
                </a:lnTo>
                <a:lnTo>
                  <a:pt x="77" y="33"/>
                </a:lnTo>
                <a:lnTo>
                  <a:pt x="77" y="31"/>
                </a:lnTo>
                <a:lnTo>
                  <a:pt x="77" y="30"/>
                </a:lnTo>
                <a:lnTo>
                  <a:pt x="79" y="30"/>
                </a:lnTo>
                <a:lnTo>
                  <a:pt x="79" y="28"/>
                </a:lnTo>
                <a:lnTo>
                  <a:pt x="80" y="28"/>
                </a:lnTo>
                <a:lnTo>
                  <a:pt x="80" y="26"/>
                </a:lnTo>
                <a:lnTo>
                  <a:pt x="82" y="26"/>
                </a:lnTo>
                <a:lnTo>
                  <a:pt x="82" y="28"/>
                </a:lnTo>
                <a:lnTo>
                  <a:pt x="84" y="28"/>
                </a:lnTo>
                <a:lnTo>
                  <a:pt x="84" y="26"/>
                </a:lnTo>
                <a:lnTo>
                  <a:pt x="86" y="26"/>
                </a:lnTo>
                <a:lnTo>
                  <a:pt x="87" y="26"/>
                </a:lnTo>
                <a:lnTo>
                  <a:pt x="87" y="25"/>
                </a:lnTo>
                <a:lnTo>
                  <a:pt x="89" y="25"/>
                </a:lnTo>
                <a:lnTo>
                  <a:pt x="89" y="23"/>
                </a:lnTo>
                <a:lnTo>
                  <a:pt x="89" y="21"/>
                </a:lnTo>
                <a:lnTo>
                  <a:pt x="91" y="21"/>
                </a:lnTo>
                <a:lnTo>
                  <a:pt x="91" y="19"/>
                </a:lnTo>
                <a:lnTo>
                  <a:pt x="91" y="18"/>
                </a:lnTo>
                <a:lnTo>
                  <a:pt x="92" y="18"/>
                </a:lnTo>
                <a:lnTo>
                  <a:pt x="92" y="16"/>
                </a:lnTo>
                <a:lnTo>
                  <a:pt x="92" y="14"/>
                </a:lnTo>
                <a:lnTo>
                  <a:pt x="94" y="14"/>
                </a:lnTo>
                <a:lnTo>
                  <a:pt x="96" y="14"/>
                </a:lnTo>
                <a:lnTo>
                  <a:pt x="96" y="12"/>
                </a:lnTo>
                <a:lnTo>
                  <a:pt x="96" y="11"/>
                </a:lnTo>
                <a:lnTo>
                  <a:pt x="96" y="9"/>
                </a:lnTo>
                <a:lnTo>
                  <a:pt x="98" y="9"/>
                </a:lnTo>
                <a:lnTo>
                  <a:pt x="98" y="7"/>
                </a:lnTo>
                <a:lnTo>
                  <a:pt x="99" y="7"/>
                </a:lnTo>
                <a:lnTo>
                  <a:pt x="101" y="7"/>
                </a:lnTo>
                <a:lnTo>
                  <a:pt x="101" y="6"/>
                </a:lnTo>
                <a:lnTo>
                  <a:pt x="103" y="6"/>
                </a:lnTo>
                <a:lnTo>
                  <a:pt x="105" y="6"/>
                </a:lnTo>
                <a:lnTo>
                  <a:pt x="106" y="6"/>
                </a:lnTo>
                <a:lnTo>
                  <a:pt x="106" y="4"/>
                </a:lnTo>
                <a:lnTo>
                  <a:pt x="106" y="2"/>
                </a:lnTo>
                <a:lnTo>
                  <a:pt x="108" y="2"/>
                </a:lnTo>
                <a:lnTo>
                  <a:pt x="108" y="4"/>
                </a:lnTo>
                <a:lnTo>
                  <a:pt x="108" y="2"/>
                </a:lnTo>
                <a:lnTo>
                  <a:pt x="110" y="2"/>
                </a:lnTo>
                <a:lnTo>
                  <a:pt x="110" y="0"/>
                </a:lnTo>
                <a:lnTo>
                  <a:pt x="111" y="0"/>
                </a:lnTo>
                <a:lnTo>
                  <a:pt x="111" y="2"/>
                </a:lnTo>
                <a:lnTo>
                  <a:pt x="111" y="4"/>
                </a:lnTo>
                <a:close/>
              </a:path>
            </a:pathLst>
          </a:custGeom>
          <a:solidFill>
            <a:schemeClr val="tx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27"/>
          <p:cNvSpPr>
            <a:spLocks/>
          </p:cNvSpPr>
          <p:nvPr/>
        </p:nvSpPr>
        <p:spPr bwMode="auto">
          <a:xfrm>
            <a:off x="6018820" y="5284264"/>
            <a:ext cx="310574" cy="340874"/>
          </a:xfrm>
          <a:custGeom>
            <a:avLst/>
            <a:gdLst>
              <a:gd name="T0" fmla="*/ 62 w 164"/>
              <a:gd name="T1" fmla="*/ 20 h 180"/>
              <a:gd name="T2" fmla="*/ 62 w 164"/>
              <a:gd name="T3" fmla="*/ 25 h 180"/>
              <a:gd name="T4" fmla="*/ 66 w 164"/>
              <a:gd name="T5" fmla="*/ 30 h 180"/>
              <a:gd name="T6" fmla="*/ 69 w 164"/>
              <a:gd name="T7" fmla="*/ 36 h 180"/>
              <a:gd name="T8" fmla="*/ 76 w 164"/>
              <a:gd name="T9" fmla="*/ 37 h 180"/>
              <a:gd name="T10" fmla="*/ 76 w 164"/>
              <a:gd name="T11" fmla="*/ 44 h 180"/>
              <a:gd name="T12" fmla="*/ 79 w 164"/>
              <a:gd name="T13" fmla="*/ 49 h 180"/>
              <a:gd name="T14" fmla="*/ 81 w 164"/>
              <a:gd name="T15" fmla="*/ 56 h 180"/>
              <a:gd name="T16" fmla="*/ 86 w 164"/>
              <a:gd name="T17" fmla="*/ 60 h 180"/>
              <a:gd name="T18" fmla="*/ 91 w 164"/>
              <a:gd name="T19" fmla="*/ 63 h 180"/>
              <a:gd name="T20" fmla="*/ 91 w 164"/>
              <a:gd name="T21" fmla="*/ 68 h 180"/>
              <a:gd name="T22" fmla="*/ 95 w 164"/>
              <a:gd name="T23" fmla="*/ 74 h 180"/>
              <a:gd name="T24" fmla="*/ 98 w 164"/>
              <a:gd name="T25" fmla="*/ 77 h 180"/>
              <a:gd name="T26" fmla="*/ 98 w 164"/>
              <a:gd name="T27" fmla="*/ 86 h 180"/>
              <a:gd name="T28" fmla="*/ 98 w 164"/>
              <a:gd name="T29" fmla="*/ 91 h 180"/>
              <a:gd name="T30" fmla="*/ 98 w 164"/>
              <a:gd name="T31" fmla="*/ 99 h 180"/>
              <a:gd name="T32" fmla="*/ 102 w 164"/>
              <a:gd name="T33" fmla="*/ 106 h 180"/>
              <a:gd name="T34" fmla="*/ 105 w 164"/>
              <a:gd name="T35" fmla="*/ 111 h 180"/>
              <a:gd name="T36" fmla="*/ 105 w 164"/>
              <a:gd name="T37" fmla="*/ 117 h 180"/>
              <a:gd name="T38" fmla="*/ 109 w 164"/>
              <a:gd name="T39" fmla="*/ 122 h 180"/>
              <a:gd name="T40" fmla="*/ 116 w 164"/>
              <a:gd name="T41" fmla="*/ 123 h 180"/>
              <a:gd name="T42" fmla="*/ 116 w 164"/>
              <a:gd name="T43" fmla="*/ 129 h 180"/>
              <a:gd name="T44" fmla="*/ 119 w 164"/>
              <a:gd name="T45" fmla="*/ 134 h 180"/>
              <a:gd name="T46" fmla="*/ 124 w 164"/>
              <a:gd name="T47" fmla="*/ 137 h 180"/>
              <a:gd name="T48" fmla="*/ 128 w 164"/>
              <a:gd name="T49" fmla="*/ 142 h 180"/>
              <a:gd name="T50" fmla="*/ 129 w 164"/>
              <a:gd name="T51" fmla="*/ 146 h 180"/>
              <a:gd name="T52" fmla="*/ 134 w 164"/>
              <a:gd name="T53" fmla="*/ 149 h 180"/>
              <a:gd name="T54" fmla="*/ 138 w 164"/>
              <a:gd name="T55" fmla="*/ 154 h 180"/>
              <a:gd name="T56" fmla="*/ 143 w 164"/>
              <a:gd name="T57" fmla="*/ 158 h 180"/>
              <a:gd name="T58" fmla="*/ 145 w 164"/>
              <a:gd name="T59" fmla="*/ 165 h 180"/>
              <a:gd name="T60" fmla="*/ 148 w 164"/>
              <a:gd name="T61" fmla="*/ 170 h 180"/>
              <a:gd name="T62" fmla="*/ 153 w 164"/>
              <a:gd name="T63" fmla="*/ 175 h 180"/>
              <a:gd name="T64" fmla="*/ 159 w 164"/>
              <a:gd name="T65" fmla="*/ 179 h 180"/>
              <a:gd name="T66" fmla="*/ 164 w 164"/>
              <a:gd name="T67" fmla="*/ 180 h 180"/>
              <a:gd name="T68" fmla="*/ 155 w 164"/>
              <a:gd name="T69" fmla="*/ 180 h 180"/>
              <a:gd name="T70" fmla="*/ 146 w 164"/>
              <a:gd name="T71" fmla="*/ 180 h 180"/>
              <a:gd name="T72" fmla="*/ 138 w 164"/>
              <a:gd name="T73" fmla="*/ 180 h 180"/>
              <a:gd name="T74" fmla="*/ 129 w 164"/>
              <a:gd name="T75" fmla="*/ 180 h 180"/>
              <a:gd name="T76" fmla="*/ 122 w 164"/>
              <a:gd name="T77" fmla="*/ 179 h 180"/>
              <a:gd name="T78" fmla="*/ 114 w 164"/>
              <a:gd name="T79" fmla="*/ 179 h 180"/>
              <a:gd name="T80" fmla="*/ 105 w 164"/>
              <a:gd name="T81" fmla="*/ 179 h 180"/>
              <a:gd name="T82" fmla="*/ 97 w 164"/>
              <a:gd name="T83" fmla="*/ 179 h 180"/>
              <a:gd name="T84" fmla="*/ 88 w 164"/>
              <a:gd name="T85" fmla="*/ 179 h 180"/>
              <a:gd name="T86" fmla="*/ 79 w 164"/>
              <a:gd name="T87" fmla="*/ 179 h 180"/>
              <a:gd name="T88" fmla="*/ 71 w 164"/>
              <a:gd name="T89" fmla="*/ 177 h 180"/>
              <a:gd name="T90" fmla="*/ 50 w 164"/>
              <a:gd name="T91" fmla="*/ 170 h 180"/>
              <a:gd name="T92" fmla="*/ 43 w 164"/>
              <a:gd name="T93" fmla="*/ 166 h 180"/>
              <a:gd name="T94" fmla="*/ 38 w 164"/>
              <a:gd name="T95" fmla="*/ 163 h 180"/>
              <a:gd name="T96" fmla="*/ 31 w 164"/>
              <a:gd name="T97" fmla="*/ 161 h 180"/>
              <a:gd name="T98" fmla="*/ 24 w 164"/>
              <a:gd name="T99" fmla="*/ 160 h 180"/>
              <a:gd name="T100" fmla="*/ 19 w 164"/>
              <a:gd name="T101" fmla="*/ 156 h 180"/>
              <a:gd name="T102" fmla="*/ 12 w 164"/>
              <a:gd name="T103" fmla="*/ 154 h 180"/>
              <a:gd name="T104" fmla="*/ 7 w 164"/>
              <a:gd name="T105" fmla="*/ 151 h 180"/>
              <a:gd name="T106" fmla="*/ 5 w 164"/>
              <a:gd name="T107" fmla="*/ 129 h 180"/>
              <a:gd name="T108" fmla="*/ 26 w 164"/>
              <a:gd name="T109" fmla="*/ 108 h 180"/>
              <a:gd name="T110" fmla="*/ 33 w 164"/>
              <a:gd name="T111" fmla="*/ 82 h 180"/>
              <a:gd name="T112" fmla="*/ 35 w 164"/>
              <a:gd name="T113" fmla="*/ 58 h 180"/>
              <a:gd name="T114" fmla="*/ 26 w 164"/>
              <a:gd name="T115" fmla="*/ 37 h 180"/>
              <a:gd name="T116" fmla="*/ 36 w 164"/>
              <a:gd name="T117" fmla="*/ 20 h 180"/>
              <a:gd name="T118" fmla="*/ 52 w 164"/>
              <a:gd name="T119" fmla="*/ 1 h 180"/>
              <a:gd name="T120" fmla="*/ 59 w 164"/>
              <a:gd name="T121" fmla="*/ 13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 h="180">
                <a:moveTo>
                  <a:pt x="59" y="17"/>
                </a:moveTo>
                <a:lnTo>
                  <a:pt x="60" y="17"/>
                </a:lnTo>
                <a:lnTo>
                  <a:pt x="60" y="18"/>
                </a:lnTo>
                <a:lnTo>
                  <a:pt x="62" y="18"/>
                </a:lnTo>
                <a:lnTo>
                  <a:pt x="62" y="20"/>
                </a:lnTo>
                <a:lnTo>
                  <a:pt x="62" y="22"/>
                </a:lnTo>
                <a:lnTo>
                  <a:pt x="60" y="22"/>
                </a:lnTo>
                <a:lnTo>
                  <a:pt x="60" y="24"/>
                </a:lnTo>
                <a:lnTo>
                  <a:pt x="60" y="25"/>
                </a:lnTo>
                <a:lnTo>
                  <a:pt x="62" y="25"/>
                </a:lnTo>
                <a:lnTo>
                  <a:pt x="62" y="27"/>
                </a:lnTo>
                <a:lnTo>
                  <a:pt x="64" y="27"/>
                </a:lnTo>
                <a:lnTo>
                  <a:pt x="66" y="27"/>
                </a:lnTo>
                <a:lnTo>
                  <a:pt x="66" y="29"/>
                </a:lnTo>
                <a:lnTo>
                  <a:pt x="66" y="30"/>
                </a:lnTo>
                <a:lnTo>
                  <a:pt x="67" y="30"/>
                </a:lnTo>
                <a:lnTo>
                  <a:pt x="67" y="32"/>
                </a:lnTo>
                <a:lnTo>
                  <a:pt x="67" y="34"/>
                </a:lnTo>
                <a:lnTo>
                  <a:pt x="69" y="34"/>
                </a:lnTo>
                <a:lnTo>
                  <a:pt x="69" y="36"/>
                </a:lnTo>
                <a:lnTo>
                  <a:pt x="71" y="36"/>
                </a:lnTo>
                <a:lnTo>
                  <a:pt x="72" y="36"/>
                </a:lnTo>
                <a:lnTo>
                  <a:pt x="74" y="36"/>
                </a:lnTo>
                <a:lnTo>
                  <a:pt x="76" y="36"/>
                </a:lnTo>
                <a:lnTo>
                  <a:pt x="76" y="37"/>
                </a:lnTo>
                <a:lnTo>
                  <a:pt x="76" y="39"/>
                </a:lnTo>
                <a:lnTo>
                  <a:pt x="78" y="39"/>
                </a:lnTo>
                <a:lnTo>
                  <a:pt x="78" y="41"/>
                </a:lnTo>
                <a:lnTo>
                  <a:pt x="78" y="43"/>
                </a:lnTo>
                <a:lnTo>
                  <a:pt x="76" y="44"/>
                </a:lnTo>
                <a:lnTo>
                  <a:pt x="78" y="44"/>
                </a:lnTo>
                <a:lnTo>
                  <a:pt x="78" y="46"/>
                </a:lnTo>
                <a:lnTo>
                  <a:pt x="78" y="48"/>
                </a:lnTo>
                <a:lnTo>
                  <a:pt x="79" y="48"/>
                </a:lnTo>
                <a:lnTo>
                  <a:pt x="79" y="49"/>
                </a:lnTo>
                <a:lnTo>
                  <a:pt x="79" y="51"/>
                </a:lnTo>
                <a:lnTo>
                  <a:pt x="81" y="51"/>
                </a:lnTo>
                <a:lnTo>
                  <a:pt x="81" y="53"/>
                </a:lnTo>
                <a:lnTo>
                  <a:pt x="81" y="55"/>
                </a:lnTo>
                <a:lnTo>
                  <a:pt x="81" y="56"/>
                </a:lnTo>
                <a:lnTo>
                  <a:pt x="83" y="56"/>
                </a:lnTo>
                <a:lnTo>
                  <a:pt x="83" y="58"/>
                </a:lnTo>
                <a:lnTo>
                  <a:pt x="85" y="58"/>
                </a:lnTo>
                <a:lnTo>
                  <a:pt x="85" y="60"/>
                </a:lnTo>
                <a:lnTo>
                  <a:pt x="86" y="60"/>
                </a:lnTo>
                <a:lnTo>
                  <a:pt x="88" y="60"/>
                </a:lnTo>
                <a:lnTo>
                  <a:pt x="90" y="60"/>
                </a:lnTo>
                <a:lnTo>
                  <a:pt x="90" y="61"/>
                </a:lnTo>
                <a:lnTo>
                  <a:pt x="90" y="63"/>
                </a:lnTo>
                <a:lnTo>
                  <a:pt x="91" y="63"/>
                </a:lnTo>
                <a:lnTo>
                  <a:pt x="91" y="65"/>
                </a:lnTo>
                <a:lnTo>
                  <a:pt x="91" y="67"/>
                </a:lnTo>
                <a:lnTo>
                  <a:pt x="93" y="67"/>
                </a:lnTo>
                <a:lnTo>
                  <a:pt x="93" y="68"/>
                </a:lnTo>
                <a:lnTo>
                  <a:pt x="91" y="68"/>
                </a:lnTo>
                <a:lnTo>
                  <a:pt x="91" y="70"/>
                </a:lnTo>
                <a:lnTo>
                  <a:pt x="91" y="72"/>
                </a:lnTo>
                <a:lnTo>
                  <a:pt x="91" y="74"/>
                </a:lnTo>
                <a:lnTo>
                  <a:pt x="93" y="74"/>
                </a:lnTo>
                <a:lnTo>
                  <a:pt x="95" y="74"/>
                </a:lnTo>
                <a:lnTo>
                  <a:pt x="95" y="75"/>
                </a:lnTo>
                <a:lnTo>
                  <a:pt x="95" y="77"/>
                </a:lnTo>
                <a:lnTo>
                  <a:pt x="97" y="77"/>
                </a:lnTo>
                <a:lnTo>
                  <a:pt x="97" y="75"/>
                </a:lnTo>
                <a:lnTo>
                  <a:pt x="98" y="77"/>
                </a:lnTo>
                <a:lnTo>
                  <a:pt x="98" y="79"/>
                </a:lnTo>
                <a:lnTo>
                  <a:pt x="98" y="80"/>
                </a:lnTo>
                <a:lnTo>
                  <a:pt x="98" y="82"/>
                </a:lnTo>
                <a:lnTo>
                  <a:pt x="98" y="84"/>
                </a:lnTo>
                <a:lnTo>
                  <a:pt x="98" y="86"/>
                </a:lnTo>
                <a:lnTo>
                  <a:pt x="98" y="87"/>
                </a:lnTo>
                <a:lnTo>
                  <a:pt x="97" y="87"/>
                </a:lnTo>
                <a:lnTo>
                  <a:pt x="97" y="89"/>
                </a:lnTo>
                <a:lnTo>
                  <a:pt x="97" y="91"/>
                </a:lnTo>
                <a:lnTo>
                  <a:pt x="98" y="91"/>
                </a:lnTo>
                <a:lnTo>
                  <a:pt x="98" y="92"/>
                </a:lnTo>
                <a:lnTo>
                  <a:pt x="98" y="94"/>
                </a:lnTo>
                <a:lnTo>
                  <a:pt x="98" y="96"/>
                </a:lnTo>
                <a:lnTo>
                  <a:pt x="98" y="98"/>
                </a:lnTo>
                <a:lnTo>
                  <a:pt x="98" y="99"/>
                </a:lnTo>
                <a:lnTo>
                  <a:pt x="100" y="101"/>
                </a:lnTo>
                <a:lnTo>
                  <a:pt x="102" y="101"/>
                </a:lnTo>
                <a:lnTo>
                  <a:pt x="102" y="103"/>
                </a:lnTo>
                <a:lnTo>
                  <a:pt x="102" y="105"/>
                </a:lnTo>
                <a:lnTo>
                  <a:pt x="102" y="106"/>
                </a:lnTo>
                <a:lnTo>
                  <a:pt x="102" y="108"/>
                </a:lnTo>
                <a:lnTo>
                  <a:pt x="102" y="110"/>
                </a:lnTo>
                <a:lnTo>
                  <a:pt x="102" y="111"/>
                </a:lnTo>
                <a:lnTo>
                  <a:pt x="103" y="111"/>
                </a:lnTo>
                <a:lnTo>
                  <a:pt x="105" y="111"/>
                </a:lnTo>
                <a:lnTo>
                  <a:pt x="105" y="113"/>
                </a:lnTo>
                <a:lnTo>
                  <a:pt x="105" y="115"/>
                </a:lnTo>
                <a:lnTo>
                  <a:pt x="103" y="115"/>
                </a:lnTo>
                <a:lnTo>
                  <a:pt x="103" y="117"/>
                </a:lnTo>
                <a:lnTo>
                  <a:pt x="105" y="117"/>
                </a:lnTo>
                <a:lnTo>
                  <a:pt x="105" y="118"/>
                </a:lnTo>
                <a:lnTo>
                  <a:pt x="107" y="118"/>
                </a:lnTo>
                <a:lnTo>
                  <a:pt x="107" y="120"/>
                </a:lnTo>
                <a:lnTo>
                  <a:pt x="109" y="120"/>
                </a:lnTo>
                <a:lnTo>
                  <a:pt x="109" y="122"/>
                </a:lnTo>
                <a:lnTo>
                  <a:pt x="110" y="122"/>
                </a:lnTo>
                <a:lnTo>
                  <a:pt x="112" y="122"/>
                </a:lnTo>
                <a:lnTo>
                  <a:pt x="112" y="123"/>
                </a:lnTo>
                <a:lnTo>
                  <a:pt x="114" y="123"/>
                </a:lnTo>
                <a:lnTo>
                  <a:pt x="116" y="123"/>
                </a:lnTo>
                <a:lnTo>
                  <a:pt x="116" y="125"/>
                </a:lnTo>
                <a:lnTo>
                  <a:pt x="117" y="125"/>
                </a:lnTo>
                <a:lnTo>
                  <a:pt x="117" y="127"/>
                </a:lnTo>
                <a:lnTo>
                  <a:pt x="117" y="129"/>
                </a:lnTo>
                <a:lnTo>
                  <a:pt x="116" y="129"/>
                </a:lnTo>
                <a:lnTo>
                  <a:pt x="116" y="130"/>
                </a:lnTo>
                <a:lnTo>
                  <a:pt x="117" y="130"/>
                </a:lnTo>
                <a:lnTo>
                  <a:pt x="117" y="132"/>
                </a:lnTo>
                <a:lnTo>
                  <a:pt x="119" y="132"/>
                </a:lnTo>
                <a:lnTo>
                  <a:pt x="119" y="134"/>
                </a:lnTo>
                <a:lnTo>
                  <a:pt x="121" y="134"/>
                </a:lnTo>
                <a:lnTo>
                  <a:pt x="121" y="135"/>
                </a:lnTo>
                <a:lnTo>
                  <a:pt x="122" y="135"/>
                </a:lnTo>
                <a:lnTo>
                  <a:pt x="122" y="137"/>
                </a:lnTo>
                <a:lnTo>
                  <a:pt x="124" y="137"/>
                </a:lnTo>
                <a:lnTo>
                  <a:pt x="124" y="139"/>
                </a:lnTo>
                <a:lnTo>
                  <a:pt x="126" y="139"/>
                </a:lnTo>
                <a:lnTo>
                  <a:pt x="126" y="141"/>
                </a:lnTo>
                <a:lnTo>
                  <a:pt x="128" y="141"/>
                </a:lnTo>
                <a:lnTo>
                  <a:pt x="128" y="142"/>
                </a:lnTo>
                <a:lnTo>
                  <a:pt x="128" y="144"/>
                </a:lnTo>
                <a:lnTo>
                  <a:pt x="129" y="144"/>
                </a:lnTo>
                <a:lnTo>
                  <a:pt x="128" y="144"/>
                </a:lnTo>
                <a:lnTo>
                  <a:pt x="128" y="146"/>
                </a:lnTo>
                <a:lnTo>
                  <a:pt x="129" y="146"/>
                </a:lnTo>
                <a:lnTo>
                  <a:pt x="129" y="148"/>
                </a:lnTo>
                <a:lnTo>
                  <a:pt x="131" y="148"/>
                </a:lnTo>
                <a:lnTo>
                  <a:pt x="133" y="148"/>
                </a:lnTo>
                <a:lnTo>
                  <a:pt x="133" y="149"/>
                </a:lnTo>
                <a:lnTo>
                  <a:pt x="134" y="149"/>
                </a:lnTo>
                <a:lnTo>
                  <a:pt x="134" y="151"/>
                </a:lnTo>
                <a:lnTo>
                  <a:pt x="136" y="151"/>
                </a:lnTo>
                <a:lnTo>
                  <a:pt x="136" y="153"/>
                </a:lnTo>
                <a:lnTo>
                  <a:pt x="138" y="153"/>
                </a:lnTo>
                <a:lnTo>
                  <a:pt x="138" y="154"/>
                </a:lnTo>
                <a:lnTo>
                  <a:pt x="138" y="156"/>
                </a:lnTo>
                <a:lnTo>
                  <a:pt x="140" y="156"/>
                </a:lnTo>
                <a:lnTo>
                  <a:pt x="141" y="156"/>
                </a:lnTo>
                <a:lnTo>
                  <a:pt x="141" y="158"/>
                </a:lnTo>
                <a:lnTo>
                  <a:pt x="143" y="158"/>
                </a:lnTo>
                <a:lnTo>
                  <a:pt x="143" y="160"/>
                </a:lnTo>
                <a:lnTo>
                  <a:pt x="143" y="161"/>
                </a:lnTo>
                <a:lnTo>
                  <a:pt x="143" y="163"/>
                </a:lnTo>
                <a:lnTo>
                  <a:pt x="145" y="163"/>
                </a:lnTo>
                <a:lnTo>
                  <a:pt x="145" y="165"/>
                </a:lnTo>
                <a:lnTo>
                  <a:pt x="145" y="166"/>
                </a:lnTo>
                <a:lnTo>
                  <a:pt x="145" y="168"/>
                </a:lnTo>
                <a:lnTo>
                  <a:pt x="146" y="168"/>
                </a:lnTo>
                <a:lnTo>
                  <a:pt x="148" y="168"/>
                </a:lnTo>
                <a:lnTo>
                  <a:pt x="148" y="170"/>
                </a:lnTo>
                <a:lnTo>
                  <a:pt x="148" y="172"/>
                </a:lnTo>
                <a:lnTo>
                  <a:pt x="150" y="173"/>
                </a:lnTo>
                <a:lnTo>
                  <a:pt x="150" y="175"/>
                </a:lnTo>
                <a:lnTo>
                  <a:pt x="152" y="175"/>
                </a:lnTo>
                <a:lnTo>
                  <a:pt x="153" y="175"/>
                </a:lnTo>
                <a:lnTo>
                  <a:pt x="155" y="175"/>
                </a:lnTo>
                <a:lnTo>
                  <a:pt x="155" y="177"/>
                </a:lnTo>
                <a:lnTo>
                  <a:pt x="155" y="179"/>
                </a:lnTo>
                <a:lnTo>
                  <a:pt x="157" y="179"/>
                </a:lnTo>
                <a:lnTo>
                  <a:pt x="159" y="179"/>
                </a:lnTo>
                <a:lnTo>
                  <a:pt x="160" y="179"/>
                </a:lnTo>
                <a:lnTo>
                  <a:pt x="160" y="177"/>
                </a:lnTo>
                <a:lnTo>
                  <a:pt x="160" y="179"/>
                </a:lnTo>
                <a:lnTo>
                  <a:pt x="162" y="179"/>
                </a:lnTo>
                <a:lnTo>
                  <a:pt x="164" y="180"/>
                </a:lnTo>
                <a:lnTo>
                  <a:pt x="162" y="180"/>
                </a:lnTo>
                <a:lnTo>
                  <a:pt x="160" y="180"/>
                </a:lnTo>
                <a:lnTo>
                  <a:pt x="159" y="180"/>
                </a:lnTo>
                <a:lnTo>
                  <a:pt x="157" y="180"/>
                </a:lnTo>
                <a:lnTo>
                  <a:pt x="155" y="180"/>
                </a:lnTo>
                <a:lnTo>
                  <a:pt x="153" y="180"/>
                </a:lnTo>
                <a:lnTo>
                  <a:pt x="152" y="180"/>
                </a:lnTo>
                <a:lnTo>
                  <a:pt x="150" y="180"/>
                </a:lnTo>
                <a:lnTo>
                  <a:pt x="148" y="180"/>
                </a:lnTo>
                <a:lnTo>
                  <a:pt x="146" y="180"/>
                </a:lnTo>
                <a:lnTo>
                  <a:pt x="145" y="180"/>
                </a:lnTo>
                <a:lnTo>
                  <a:pt x="143" y="180"/>
                </a:lnTo>
                <a:lnTo>
                  <a:pt x="141" y="180"/>
                </a:lnTo>
                <a:lnTo>
                  <a:pt x="140" y="180"/>
                </a:lnTo>
                <a:lnTo>
                  <a:pt x="138" y="180"/>
                </a:lnTo>
                <a:lnTo>
                  <a:pt x="136" y="180"/>
                </a:lnTo>
                <a:lnTo>
                  <a:pt x="134" y="180"/>
                </a:lnTo>
                <a:lnTo>
                  <a:pt x="133" y="180"/>
                </a:lnTo>
                <a:lnTo>
                  <a:pt x="131" y="180"/>
                </a:lnTo>
                <a:lnTo>
                  <a:pt x="129" y="180"/>
                </a:lnTo>
                <a:lnTo>
                  <a:pt x="129" y="179"/>
                </a:lnTo>
                <a:lnTo>
                  <a:pt x="128" y="179"/>
                </a:lnTo>
                <a:lnTo>
                  <a:pt x="126" y="179"/>
                </a:lnTo>
                <a:lnTo>
                  <a:pt x="124" y="179"/>
                </a:lnTo>
                <a:lnTo>
                  <a:pt x="122" y="179"/>
                </a:lnTo>
                <a:lnTo>
                  <a:pt x="121" y="179"/>
                </a:lnTo>
                <a:lnTo>
                  <a:pt x="119" y="179"/>
                </a:lnTo>
                <a:lnTo>
                  <a:pt x="117" y="179"/>
                </a:lnTo>
                <a:lnTo>
                  <a:pt x="116" y="179"/>
                </a:lnTo>
                <a:lnTo>
                  <a:pt x="114" y="179"/>
                </a:lnTo>
                <a:lnTo>
                  <a:pt x="112" y="179"/>
                </a:lnTo>
                <a:lnTo>
                  <a:pt x="110" y="179"/>
                </a:lnTo>
                <a:lnTo>
                  <a:pt x="109" y="179"/>
                </a:lnTo>
                <a:lnTo>
                  <a:pt x="107" y="179"/>
                </a:lnTo>
                <a:lnTo>
                  <a:pt x="105" y="179"/>
                </a:lnTo>
                <a:lnTo>
                  <a:pt x="103" y="179"/>
                </a:lnTo>
                <a:lnTo>
                  <a:pt x="102" y="179"/>
                </a:lnTo>
                <a:lnTo>
                  <a:pt x="100" y="179"/>
                </a:lnTo>
                <a:lnTo>
                  <a:pt x="98" y="179"/>
                </a:lnTo>
                <a:lnTo>
                  <a:pt x="97" y="179"/>
                </a:lnTo>
                <a:lnTo>
                  <a:pt x="95" y="179"/>
                </a:lnTo>
                <a:lnTo>
                  <a:pt x="93" y="179"/>
                </a:lnTo>
                <a:lnTo>
                  <a:pt x="91" y="179"/>
                </a:lnTo>
                <a:lnTo>
                  <a:pt x="90" y="179"/>
                </a:lnTo>
                <a:lnTo>
                  <a:pt x="88" y="179"/>
                </a:lnTo>
                <a:lnTo>
                  <a:pt x="86" y="179"/>
                </a:lnTo>
                <a:lnTo>
                  <a:pt x="85" y="179"/>
                </a:lnTo>
                <a:lnTo>
                  <a:pt x="83" y="179"/>
                </a:lnTo>
                <a:lnTo>
                  <a:pt x="81" y="179"/>
                </a:lnTo>
                <a:lnTo>
                  <a:pt x="79" y="179"/>
                </a:lnTo>
                <a:lnTo>
                  <a:pt x="78" y="179"/>
                </a:lnTo>
                <a:lnTo>
                  <a:pt x="76" y="179"/>
                </a:lnTo>
                <a:lnTo>
                  <a:pt x="74" y="177"/>
                </a:lnTo>
                <a:lnTo>
                  <a:pt x="72" y="177"/>
                </a:lnTo>
                <a:lnTo>
                  <a:pt x="71" y="177"/>
                </a:lnTo>
                <a:lnTo>
                  <a:pt x="55" y="172"/>
                </a:lnTo>
                <a:lnTo>
                  <a:pt x="54" y="172"/>
                </a:lnTo>
                <a:lnTo>
                  <a:pt x="54" y="170"/>
                </a:lnTo>
                <a:lnTo>
                  <a:pt x="52" y="170"/>
                </a:lnTo>
                <a:lnTo>
                  <a:pt x="50" y="170"/>
                </a:lnTo>
                <a:lnTo>
                  <a:pt x="50" y="168"/>
                </a:lnTo>
                <a:lnTo>
                  <a:pt x="48" y="168"/>
                </a:lnTo>
                <a:lnTo>
                  <a:pt x="47" y="168"/>
                </a:lnTo>
                <a:lnTo>
                  <a:pt x="45" y="166"/>
                </a:lnTo>
                <a:lnTo>
                  <a:pt x="43" y="166"/>
                </a:lnTo>
                <a:lnTo>
                  <a:pt x="42" y="166"/>
                </a:lnTo>
                <a:lnTo>
                  <a:pt x="42" y="165"/>
                </a:lnTo>
                <a:lnTo>
                  <a:pt x="40" y="165"/>
                </a:lnTo>
                <a:lnTo>
                  <a:pt x="38" y="165"/>
                </a:lnTo>
                <a:lnTo>
                  <a:pt x="38" y="163"/>
                </a:lnTo>
                <a:lnTo>
                  <a:pt x="36" y="163"/>
                </a:lnTo>
                <a:lnTo>
                  <a:pt x="35" y="163"/>
                </a:lnTo>
                <a:lnTo>
                  <a:pt x="33" y="163"/>
                </a:lnTo>
                <a:lnTo>
                  <a:pt x="33" y="161"/>
                </a:lnTo>
                <a:lnTo>
                  <a:pt x="31" y="161"/>
                </a:lnTo>
                <a:lnTo>
                  <a:pt x="29" y="161"/>
                </a:lnTo>
                <a:lnTo>
                  <a:pt x="29" y="160"/>
                </a:lnTo>
                <a:lnTo>
                  <a:pt x="28" y="160"/>
                </a:lnTo>
                <a:lnTo>
                  <a:pt x="26" y="160"/>
                </a:lnTo>
                <a:lnTo>
                  <a:pt x="24" y="160"/>
                </a:lnTo>
                <a:lnTo>
                  <a:pt x="24" y="158"/>
                </a:lnTo>
                <a:lnTo>
                  <a:pt x="23" y="158"/>
                </a:lnTo>
                <a:lnTo>
                  <a:pt x="21" y="158"/>
                </a:lnTo>
                <a:lnTo>
                  <a:pt x="21" y="156"/>
                </a:lnTo>
                <a:lnTo>
                  <a:pt x="19" y="156"/>
                </a:lnTo>
                <a:lnTo>
                  <a:pt x="17" y="156"/>
                </a:lnTo>
                <a:lnTo>
                  <a:pt x="16" y="156"/>
                </a:lnTo>
                <a:lnTo>
                  <a:pt x="16" y="154"/>
                </a:lnTo>
                <a:lnTo>
                  <a:pt x="14" y="154"/>
                </a:lnTo>
                <a:lnTo>
                  <a:pt x="12" y="154"/>
                </a:lnTo>
                <a:lnTo>
                  <a:pt x="12" y="153"/>
                </a:lnTo>
                <a:lnTo>
                  <a:pt x="11" y="153"/>
                </a:lnTo>
                <a:lnTo>
                  <a:pt x="9" y="153"/>
                </a:lnTo>
                <a:lnTo>
                  <a:pt x="7" y="153"/>
                </a:lnTo>
                <a:lnTo>
                  <a:pt x="7" y="151"/>
                </a:lnTo>
                <a:lnTo>
                  <a:pt x="5" y="151"/>
                </a:lnTo>
                <a:lnTo>
                  <a:pt x="0" y="144"/>
                </a:lnTo>
                <a:lnTo>
                  <a:pt x="4" y="139"/>
                </a:lnTo>
                <a:lnTo>
                  <a:pt x="4" y="134"/>
                </a:lnTo>
                <a:lnTo>
                  <a:pt x="5" y="129"/>
                </a:lnTo>
                <a:lnTo>
                  <a:pt x="9" y="125"/>
                </a:lnTo>
                <a:lnTo>
                  <a:pt x="14" y="120"/>
                </a:lnTo>
                <a:lnTo>
                  <a:pt x="19" y="117"/>
                </a:lnTo>
                <a:lnTo>
                  <a:pt x="23" y="113"/>
                </a:lnTo>
                <a:lnTo>
                  <a:pt x="26" y="108"/>
                </a:lnTo>
                <a:lnTo>
                  <a:pt x="28" y="103"/>
                </a:lnTo>
                <a:lnTo>
                  <a:pt x="28" y="98"/>
                </a:lnTo>
                <a:lnTo>
                  <a:pt x="29" y="92"/>
                </a:lnTo>
                <a:lnTo>
                  <a:pt x="31" y="87"/>
                </a:lnTo>
                <a:lnTo>
                  <a:pt x="33" y="82"/>
                </a:lnTo>
                <a:lnTo>
                  <a:pt x="31" y="77"/>
                </a:lnTo>
                <a:lnTo>
                  <a:pt x="33" y="72"/>
                </a:lnTo>
                <a:lnTo>
                  <a:pt x="33" y="68"/>
                </a:lnTo>
                <a:lnTo>
                  <a:pt x="33" y="63"/>
                </a:lnTo>
                <a:lnTo>
                  <a:pt x="35" y="58"/>
                </a:lnTo>
                <a:lnTo>
                  <a:pt x="33" y="55"/>
                </a:lnTo>
                <a:lnTo>
                  <a:pt x="31" y="49"/>
                </a:lnTo>
                <a:lnTo>
                  <a:pt x="29" y="44"/>
                </a:lnTo>
                <a:lnTo>
                  <a:pt x="28" y="41"/>
                </a:lnTo>
                <a:lnTo>
                  <a:pt x="26" y="37"/>
                </a:lnTo>
                <a:lnTo>
                  <a:pt x="26" y="36"/>
                </a:lnTo>
                <a:lnTo>
                  <a:pt x="28" y="30"/>
                </a:lnTo>
                <a:lnTo>
                  <a:pt x="29" y="25"/>
                </a:lnTo>
                <a:lnTo>
                  <a:pt x="31" y="20"/>
                </a:lnTo>
                <a:lnTo>
                  <a:pt x="36" y="20"/>
                </a:lnTo>
                <a:lnTo>
                  <a:pt x="42" y="20"/>
                </a:lnTo>
                <a:lnTo>
                  <a:pt x="45" y="17"/>
                </a:lnTo>
                <a:lnTo>
                  <a:pt x="47" y="8"/>
                </a:lnTo>
                <a:lnTo>
                  <a:pt x="47" y="5"/>
                </a:lnTo>
                <a:lnTo>
                  <a:pt x="52" y="1"/>
                </a:lnTo>
                <a:lnTo>
                  <a:pt x="55" y="0"/>
                </a:lnTo>
                <a:lnTo>
                  <a:pt x="59" y="8"/>
                </a:lnTo>
                <a:lnTo>
                  <a:pt x="59" y="10"/>
                </a:lnTo>
                <a:lnTo>
                  <a:pt x="59" y="12"/>
                </a:lnTo>
                <a:lnTo>
                  <a:pt x="59" y="13"/>
                </a:lnTo>
                <a:lnTo>
                  <a:pt x="59" y="15"/>
                </a:lnTo>
                <a:lnTo>
                  <a:pt x="59" y="17"/>
                </a:lnTo>
                <a:close/>
              </a:path>
            </a:pathLst>
          </a:custGeom>
          <a:solidFill>
            <a:schemeClr val="tx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28"/>
          <p:cNvSpPr>
            <a:spLocks/>
          </p:cNvSpPr>
          <p:nvPr/>
        </p:nvSpPr>
        <p:spPr bwMode="auto">
          <a:xfrm>
            <a:off x="5045436" y="1462689"/>
            <a:ext cx="746135" cy="1526358"/>
          </a:xfrm>
          <a:custGeom>
            <a:avLst/>
            <a:gdLst>
              <a:gd name="T0" fmla="*/ 347 w 394"/>
              <a:gd name="T1" fmla="*/ 22 h 806"/>
              <a:gd name="T2" fmla="*/ 370 w 394"/>
              <a:gd name="T3" fmla="*/ 53 h 806"/>
              <a:gd name="T4" fmla="*/ 366 w 394"/>
              <a:gd name="T5" fmla="*/ 89 h 806"/>
              <a:gd name="T6" fmla="*/ 352 w 394"/>
              <a:gd name="T7" fmla="*/ 117 h 806"/>
              <a:gd name="T8" fmla="*/ 368 w 394"/>
              <a:gd name="T9" fmla="*/ 145 h 806"/>
              <a:gd name="T10" fmla="*/ 368 w 394"/>
              <a:gd name="T11" fmla="*/ 182 h 806"/>
              <a:gd name="T12" fmla="*/ 389 w 394"/>
              <a:gd name="T13" fmla="*/ 205 h 806"/>
              <a:gd name="T14" fmla="*/ 380 w 394"/>
              <a:gd name="T15" fmla="*/ 234 h 806"/>
              <a:gd name="T16" fmla="*/ 356 w 394"/>
              <a:gd name="T17" fmla="*/ 241 h 806"/>
              <a:gd name="T18" fmla="*/ 334 w 394"/>
              <a:gd name="T19" fmla="*/ 244 h 806"/>
              <a:gd name="T20" fmla="*/ 313 w 394"/>
              <a:gd name="T21" fmla="*/ 265 h 806"/>
              <a:gd name="T22" fmla="*/ 282 w 394"/>
              <a:gd name="T23" fmla="*/ 267 h 806"/>
              <a:gd name="T24" fmla="*/ 253 w 394"/>
              <a:gd name="T25" fmla="*/ 286 h 806"/>
              <a:gd name="T26" fmla="*/ 234 w 394"/>
              <a:gd name="T27" fmla="*/ 308 h 806"/>
              <a:gd name="T28" fmla="*/ 237 w 394"/>
              <a:gd name="T29" fmla="*/ 342 h 806"/>
              <a:gd name="T30" fmla="*/ 251 w 394"/>
              <a:gd name="T31" fmla="*/ 363 h 806"/>
              <a:gd name="T32" fmla="*/ 273 w 394"/>
              <a:gd name="T33" fmla="*/ 384 h 806"/>
              <a:gd name="T34" fmla="*/ 265 w 394"/>
              <a:gd name="T35" fmla="*/ 420 h 806"/>
              <a:gd name="T36" fmla="*/ 254 w 394"/>
              <a:gd name="T37" fmla="*/ 442 h 806"/>
              <a:gd name="T38" fmla="*/ 261 w 394"/>
              <a:gd name="T39" fmla="*/ 470 h 806"/>
              <a:gd name="T40" fmla="*/ 261 w 394"/>
              <a:gd name="T41" fmla="*/ 482 h 806"/>
              <a:gd name="T42" fmla="*/ 251 w 394"/>
              <a:gd name="T43" fmla="*/ 520 h 806"/>
              <a:gd name="T44" fmla="*/ 268 w 394"/>
              <a:gd name="T45" fmla="*/ 551 h 806"/>
              <a:gd name="T46" fmla="*/ 244 w 394"/>
              <a:gd name="T47" fmla="*/ 571 h 806"/>
              <a:gd name="T48" fmla="*/ 237 w 394"/>
              <a:gd name="T49" fmla="*/ 602 h 806"/>
              <a:gd name="T50" fmla="*/ 259 w 394"/>
              <a:gd name="T51" fmla="*/ 613 h 806"/>
              <a:gd name="T52" fmla="*/ 285 w 394"/>
              <a:gd name="T53" fmla="*/ 627 h 806"/>
              <a:gd name="T54" fmla="*/ 297 w 394"/>
              <a:gd name="T55" fmla="*/ 652 h 806"/>
              <a:gd name="T56" fmla="*/ 311 w 394"/>
              <a:gd name="T57" fmla="*/ 685 h 806"/>
              <a:gd name="T58" fmla="*/ 334 w 394"/>
              <a:gd name="T59" fmla="*/ 694 h 806"/>
              <a:gd name="T60" fmla="*/ 364 w 394"/>
              <a:gd name="T61" fmla="*/ 702 h 806"/>
              <a:gd name="T62" fmla="*/ 392 w 394"/>
              <a:gd name="T63" fmla="*/ 701 h 806"/>
              <a:gd name="T64" fmla="*/ 377 w 394"/>
              <a:gd name="T65" fmla="*/ 726 h 806"/>
              <a:gd name="T66" fmla="*/ 346 w 394"/>
              <a:gd name="T67" fmla="*/ 737 h 806"/>
              <a:gd name="T68" fmla="*/ 320 w 394"/>
              <a:gd name="T69" fmla="*/ 750 h 806"/>
              <a:gd name="T70" fmla="*/ 296 w 394"/>
              <a:gd name="T71" fmla="*/ 764 h 806"/>
              <a:gd name="T72" fmla="*/ 275 w 394"/>
              <a:gd name="T73" fmla="*/ 790 h 806"/>
              <a:gd name="T74" fmla="*/ 242 w 394"/>
              <a:gd name="T75" fmla="*/ 785 h 806"/>
              <a:gd name="T76" fmla="*/ 216 w 394"/>
              <a:gd name="T77" fmla="*/ 795 h 806"/>
              <a:gd name="T78" fmla="*/ 189 w 394"/>
              <a:gd name="T79" fmla="*/ 802 h 806"/>
              <a:gd name="T80" fmla="*/ 167 w 394"/>
              <a:gd name="T81" fmla="*/ 771 h 806"/>
              <a:gd name="T82" fmla="*/ 146 w 394"/>
              <a:gd name="T83" fmla="*/ 757 h 806"/>
              <a:gd name="T84" fmla="*/ 153 w 394"/>
              <a:gd name="T85" fmla="*/ 718 h 806"/>
              <a:gd name="T86" fmla="*/ 136 w 394"/>
              <a:gd name="T87" fmla="*/ 682 h 806"/>
              <a:gd name="T88" fmla="*/ 163 w 394"/>
              <a:gd name="T89" fmla="*/ 656 h 806"/>
              <a:gd name="T90" fmla="*/ 144 w 394"/>
              <a:gd name="T91" fmla="*/ 644 h 806"/>
              <a:gd name="T92" fmla="*/ 44 w 394"/>
              <a:gd name="T93" fmla="*/ 582 h 806"/>
              <a:gd name="T94" fmla="*/ 39 w 394"/>
              <a:gd name="T95" fmla="*/ 447 h 806"/>
              <a:gd name="T96" fmla="*/ 41 w 394"/>
              <a:gd name="T97" fmla="*/ 293 h 806"/>
              <a:gd name="T98" fmla="*/ 24 w 394"/>
              <a:gd name="T99" fmla="*/ 208 h 806"/>
              <a:gd name="T100" fmla="*/ 63 w 394"/>
              <a:gd name="T101" fmla="*/ 64 h 806"/>
              <a:gd name="T102" fmla="*/ 77 w 394"/>
              <a:gd name="T103" fmla="*/ 39 h 806"/>
              <a:gd name="T104" fmla="*/ 93 w 394"/>
              <a:gd name="T105" fmla="*/ 52 h 806"/>
              <a:gd name="T106" fmla="*/ 89 w 394"/>
              <a:gd name="T107" fmla="*/ 77 h 806"/>
              <a:gd name="T108" fmla="*/ 118 w 394"/>
              <a:gd name="T109" fmla="*/ 58 h 806"/>
              <a:gd name="T110" fmla="*/ 144 w 394"/>
              <a:gd name="T111" fmla="*/ 31 h 806"/>
              <a:gd name="T112" fmla="*/ 172 w 394"/>
              <a:gd name="T113" fmla="*/ 52 h 806"/>
              <a:gd name="T114" fmla="*/ 206 w 394"/>
              <a:gd name="T115" fmla="*/ 52 h 806"/>
              <a:gd name="T116" fmla="*/ 230 w 394"/>
              <a:gd name="T117" fmla="*/ 55 h 806"/>
              <a:gd name="T118" fmla="*/ 242 w 394"/>
              <a:gd name="T119" fmla="*/ 31 h 806"/>
              <a:gd name="T120" fmla="*/ 266 w 394"/>
              <a:gd name="T121" fmla="*/ 29 h 806"/>
              <a:gd name="T122" fmla="*/ 287 w 394"/>
              <a:gd name="T123" fmla="*/ 33 h 806"/>
              <a:gd name="T124" fmla="*/ 315 w 394"/>
              <a:gd name="T125" fmla="*/ 26 h 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4" h="806">
                <a:moveTo>
                  <a:pt x="323" y="2"/>
                </a:moveTo>
                <a:lnTo>
                  <a:pt x="323" y="3"/>
                </a:lnTo>
                <a:lnTo>
                  <a:pt x="325" y="3"/>
                </a:lnTo>
                <a:lnTo>
                  <a:pt x="325" y="5"/>
                </a:lnTo>
                <a:lnTo>
                  <a:pt x="327" y="5"/>
                </a:lnTo>
                <a:lnTo>
                  <a:pt x="328" y="5"/>
                </a:lnTo>
                <a:lnTo>
                  <a:pt x="328" y="7"/>
                </a:lnTo>
                <a:lnTo>
                  <a:pt x="330" y="7"/>
                </a:lnTo>
                <a:lnTo>
                  <a:pt x="332" y="7"/>
                </a:lnTo>
                <a:lnTo>
                  <a:pt x="332" y="9"/>
                </a:lnTo>
                <a:lnTo>
                  <a:pt x="332" y="10"/>
                </a:lnTo>
                <a:lnTo>
                  <a:pt x="334" y="10"/>
                </a:lnTo>
                <a:lnTo>
                  <a:pt x="334" y="12"/>
                </a:lnTo>
                <a:lnTo>
                  <a:pt x="334" y="14"/>
                </a:lnTo>
                <a:lnTo>
                  <a:pt x="335" y="14"/>
                </a:lnTo>
                <a:lnTo>
                  <a:pt x="337" y="15"/>
                </a:lnTo>
                <a:lnTo>
                  <a:pt x="339" y="15"/>
                </a:lnTo>
                <a:lnTo>
                  <a:pt x="339" y="17"/>
                </a:lnTo>
                <a:lnTo>
                  <a:pt x="339" y="19"/>
                </a:lnTo>
                <a:lnTo>
                  <a:pt x="339" y="17"/>
                </a:lnTo>
                <a:lnTo>
                  <a:pt x="339" y="19"/>
                </a:lnTo>
                <a:lnTo>
                  <a:pt x="340" y="19"/>
                </a:lnTo>
                <a:lnTo>
                  <a:pt x="342" y="19"/>
                </a:lnTo>
                <a:lnTo>
                  <a:pt x="342" y="21"/>
                </a:lnTo>
                <a:lnTo>
                  <a:pt x="344" y="21"/>
                </a:lnTo>
                <a:lnTo>
                  <a:pt x="346" y="21"/>
                </a:lnTo>
                <a:lnTo>
                  <a:pt x="346" y="22"/>
                </a:lnTo>
                <a:lnTo>
                  <a:pt x="346" y="24"/>
                </a:lnTo>
                <a:lnTo>
                  <a:pt x="347" y="24"/>
                </a:lnTo>
                <a:lnTo>
                  <a:pt x="347" y="22"/>
                </a:lnTo>
                <a:lnTo>
                  <a:pt x="349" y="22"/>
                </a:lnTo>
                <a:lnTo>
                  <a:pt x="349" y="24"/>
                </a:lnTo>
                <a:lnTo>
                  <a:pt x="351" y="24"/>
                </a:lnTo>
                <a:lnTo>
                  <a:pt x="351" y="26"/>
                </a:lnTo>
                <a:lnTo>
                  <a:pt x="352" y="26"/>
                </a:lnTo>
                <a:lnTo>
                  <a:pt x="352" y="27"/>
                </a:lnTo>
                <a:lnTo>
                  <a:pt x="354" y="27"/>
                </a:lnTo>
                <a:lnTo>
                  <a:pt x="354" y="29"/>
                </a:lnTo>
                <a:lnTo>
                  <a:pt x="356" y="29"/>
                </a:lnTo>
                <a:lnTo>
                  <a:pt x="356" y="31"/>
                </a:lnTo>
                <a:lnTo>
                  <a:pt x="358" y="33"/>
                </a:lnTo>
                <a:lnTo>
                  <a:pt x="359" y="33"/>
                </a:lnTo>
                <a:lnTo>
                  <a:pt x="359" y="34"/>
                </a:lnTo>
                <a:lnTo>
                  <a:pt x="361" y="34"/>
                </a:lnTo>
                <a:lnTo>
                  <a:pt x="361" y="36"/>
                </a:lnTo>
                <a:lnTo>
                  <a:pt x="363" y="36"/>
                </a:lnTo>
                <a:lnTo>
                  <a:pt x="364" y="36"/>
                </a:lnTo>
                <a:lnTo>
                  <a:pt x="364" y="38"/>
                </a:lnTo>
                <a:lnTo>
                  <a:pt x="366" y="39"/>
                </a:lnTo>
                <a:lnTo>
                  <a:pt x="368" y="39"/>
                </a:lnTo>
                <a:lnTo>
                  <a:pt x="368" y="41"/>
                </a:lnTo>
                <a:lnTo>
                  <a:pt x="368" y="43"/>
                </a:lnTo>
                <a:lnTo>
                  <a:pt x="370" y="43"/>
                </a:lnTo>
                <a:lnTo>
                  <a:pt x="370" y="45"/>
                </a:lnTo>
                <a:lnTo>
                  <a:pt x="371" y="45"/>
                </a:lnTo>
                <a:lnTo>
                  <a:pt x="371" y="46"/>
                </a:lnTo>
                <a:lnTo>
                  <a:pt x="371" y="48"/>
                </a:lnTo>
                <a:lnTo>
                  <a:pt x="371" y="50"/>
                </a:lnTo>
                <a:lnTo>
                  <a:pt x="370" y="52"/>
                </a:lnTo>
                <a:lnTo>
                  <a:pt x="370" y="53"/>
                </a:lnTo>
                <a:lnTo>
                  <a:pt x="371" y="53"/>
                </a:lnTo>
                <a:lnTo>
                  <a:pt x="371" y="52"/>
                </a:lnTo>
                <a:lnTo>
                  <a:pt x="373" y="52"/>
                </a:lnTo>
                <a:lnTo>
                  <a:pt x="373" y="53"/>
                </a:lnTo>
                <a:lnTo>
                  <a:pt x="373" y="55"/>
                </a:lnTo>
                <a:lnTo>
                  <a:pt x="373" y="57"/>
                </a:lnTo>
                <a:lnTo>
                  <a:pt x="373" y="58"/>
                </a:lnTo>
                <a:lnTo>
                  <a:pt x="373" y="60"/>
                </a:lnTo>
                <a:lnTo>
                  <a:pt x="373" y="62"/>
                </a:lnTo>
                <a:lnTo>
                  <a:pt x="373" y="64"/>
                </a:lnTo>
                <a:lnTo>
                  <a:pt x="371" y="64"/>
                </a:lnTo>
                <a:lnTo>
                  <a:pt x="371" y="65"/>
                </a:lnTo>
                <a:lnTo>
                  <a:pt x="371" y="67"/>
                </a:lnTo>
                <a:lnTo>
                  <a:pt x="371" y="69"/>
                </a:lnTo>
                <a:lnTo>
                  <a:pt x="371" y="70"/>
                </a:lnTo>
                <a:lnTo>
                  <a:pt x="373" y="70"/>
                </a:lnTo>
                <a:lnTo>
                  <a:pt x="373" y="72"/>
                </a:lnTo>
                <a:lnTo>
                  <a:pt x="373" y="74"/>
                </a:lnTo>
                <a:lnTo>
                  <a:pt x="373" y="76"/>
                </a:lnTo>
                <a:lnTo>
                  <a:pt x="373" y="77"/>
                </a:lnTo>
                <a:lnTo>
                  <a:pt x="371" y="77"/>
                </a:lnTo>
                <a:lnTo>
                  <a:pt x="371" y="79"/>
                </a:lnTo>
                <a:lnTo>
                  <a:pt x="371" y="81"/>
                </a:lnTo>
                <a:lnTo>
                  <a:pt x="370" y="81"/>
                </a:lnTo>
                <a:lnTo>
                  <a:pt x="370" y="83"/>
                </a:lnTo>
                <a:lnTo>
                  <a:pt x="370" y="84"/>
                </a:lnTo>
                <a:lnTo>
                  <a:pt x="368" y="84"/>
                </a:lnTo>
                <a:lnTo>
                  <a:pt x="368" y="86"/>
                </a:lnTo>
                <a:lnTo>
                  <a:pt x="368" y="88"/>
                </a:lnTo>
                <a:lnTo>
                  <a:pt x="366" y="89"/>
                </a:lnTo>
                <a:lnTo>
                  <a:pt x="366" y="91"/>
                </a:lnTo>
                <a:lnTo>
                  <a:pt x="366" y="93"/>
                </a:lnTo>
                <a:lnTo>
                  <a:pt x="366" y="95"/>
                </a:lnTo>
                <a:lnTo>
                  <a:pt x="364" y="95"/>
                </a:lnTo>
                <a:lnTo>
                  <a:pt x="364" y="96"/>
                </a:lnTo>
                <a:lnTo>
                  <a:pt x="364" y="98"/>
                </a:lnTo>
                <a:lnTo>
                  <a:pt x="366" y="98"/>
                </a:lnTo>
                <a:lnTo>
                  <a:pt x="366" y="100"/>
                </a:lnTo>
                <a:lnTo>
                  <a:pt x="364" y="100"/>
                </a:lnTo>
                <a:lnTo>
                  <a:pt x="363" y="100"/>
                </a:lnTo>
                <a:lnTo>
                  <a:pt x="361" y="100"/>
                </a:lnTo>
                <a:lnTo>
                  <a:pt x="361" y="101"/>
                </a:lnTo>
                <a:lnTo>
                  <a:pt x="359" y="101"/>
                </a:lnTo>
                <a:lnTo>
                  <a:pt x="359" y="103"/>
                </a:lnTo>
                <a:lnTo>
                  <a:pt x="358" y="103"/>
                </a:lnTo>
                <a:lnTo>
                  <a:pt x="356" y="103"/>
                </a:lnTo>
                <a:lnTo>
                  <a:pt x="356" y="105"/>
                </a:lnTo>
                <a:lnTo>
                  <a:pt x="356" y="107"/>
                </a:lnTo>
                <a:lnTo>
                  <a:pt x="354" y="107"/>
                </a:lnTo>
                <a:lnTo>
                  <a:pt x="354" y="108"/>
                </a:lnTo>
                <a:lnTo>
                  <a:pt x="354" y="110"/>
                </a:lnTo>
                <a:lnTo>
                  <a:pt x="356" y="110"/>
                </a:lnTo>
                <a:lnTo>
                  <a:pt x="354" y="110"/>
                </a:lnTo>
                <a:lnTo>
                  <a:pt x="354" y="112"/>
                </a:lnTo>
                <a:lnTo>
                  <a:pt x="352" y="112"/>
                </a:lnTo>
                <a:lnTo>
                  <a:pt x="352" y="114"/>
                </a:lnTo>
                <a:lnTo>
                  <a:pt x="351" y="114"/>
                </a:lnTo>
                <a:lnTo>
                  <a:pt x="351" y="115"/>
                </a:lnTo>
                <a:lnTo>
                  <a:pt x="352" y="115"/>
                </a:lnTo>
                <a:lnTo>
                  <a:pt x="352" y="117"/>
                </a:lnTo>
                <a:lnTo>
                  <a:pt x="354" y="119"/>
                </a:lnTo>
                <a:lnTo>
                  <a:pt x="354" y="120"/>
                </a:lnTo>
                <a:lnTo>
                  <a:pt x="354" y="122"/>
                </a:lnTo>
                <a:lnTo>
                  <a:pt x="352" y="122"/>
                </a:lnTo>
                <a:lnTo>
                  <a:pt x="352" y="124"/>
                </a:lnTo>
                <a:lnTo>
                  <a:pt x="354" y="124"/>
                </a:lnTo>
                <a:lnTo>
                  <a:pt x="354" y="126"/>
                </a:lnTo>
                <a:lnTo>
                  <a:pt x="354" y="127"/>
                </a:lnTo>
                <a:lnTo>
                  <a:pt x="354" y="129"/>
                </a:lnTo>
                <a:lnTo>
                  <a:pt x="352" y="129"/>
                </a:lnTo>
                <a:lnTo>
                  <a:pt x="352" y="131"/>
                </a:lnTo>
                <a:lnTo>
                  <a:pt x="352" y="132"/>
                </a:lnTo>
                <a:lnTo>
                  <a:pt x="351" y="132"/>
                </a:lnTo>
                <a:lnTo>
                  <a:pt x="351" y="134"/>
                </a:lnTo>
                <a:lnTo>
                  <a:pt x="351" y="136"/>
                </a:lnTo>
                <a:lnTo>
                  <a:pt x="351" y="138"/>
                </a:lnTo>
                <a:lnTo>
                  <a:pt x="351" y="139"/>
                </a:lnTo>
                <a:lnTo>
                  <a:pt x="351" y="141"/>
                </a:lnTo>
                <a:lnTo>
                  <a:pt x="352" y="141"/>
                </a:lnTo>
                <a:lnTo>
                  <a:pt x="354" y="141"/>
                </a:lnTo>
                <a:lnTo>
                  <a:pt x="356" y="141"/>
                </a:lnTo>
                <a:lnTo>
                  <a:pt x="358" y="141"/>
                </a:lnTo>
                <a:lnTo>
                  <a:pt x="359" y="141"/>
                </a:lnTo>
                <a:lnTo>
                  <a:pt x="359" y="143"/>
                </a:lnTo>
                <a:lnTo>
                  <a:pt x="361" y="143"/>
                </a:lnTo>
                <a:lnTo>
                  <a:pt x="361" y="145"/>
                </a:lnTo>
                <a:lnTo>
                  <a:pt x="363" y="145"/>
                </a:lnTo>
                <a:lnTo>
                  <a:pt x="364" y="145"/>
                </a:lnTo>
                <a:lnTo>
                  <a:pt x="366" y="145"/>
                </a:lnTo>
                <a:lnTo>
                  <a:pt x="368" y="145"/>
                </a:lnTo>
                <a:lnTo>
                  <a:pt x="368" y="146"/>
                </a:lnTo>
                <a:lnTo>
                  <a:pt x="366" y="146"/>
                </a:lnTo>
                <a:lnTo>
                  <a:pt x="366" y="148"/>
                </a:lnTo>
                <a:lnTo>
                  <a:pt x="366" y="150"/>
                </a:lnTo>
                <a:lnTo>
                  <a:pt x="366" y="151"/>
                </a:lnTo>
                <a:lnTo>
                  <a:pt x="364" y="151"/>
                </a:lnTo>
                <a:lnTo>
                  <a:pt x="364" y="153"/>
                </a:lnTo>
                <a:lnTo>
                  <a:pt x="366" y="153"/>
                </a:lnTo>
                <a:lnTo>
                  <a:pt x="366" y="155"/>
                </a:lnTo>
                <a:lnTo>
                  <a:pt x="364" y="157"/>
                </a:lnTo>
                <a:lnTo>
                  <a:pt x="364" y="158"/>
                </a:lnTo>
                <a:lnTo>
                  <a:pt x="363" y="158"/>
                </a:lnTo>
                <a:lnTo>
                  <a:pt x="363" y="160"/>
                </a:lnTo>
                <a:lnTo>
                  <a:pt x="363" y="162"/>
                </a:lnTo>
                <a:lnTo>
                  <a:pt x="364" y="162"/>
                </a:lnTo>
                <a:lnTo>
                  <a:pt x="364" y="163"/>
                </a:lnTo>
                <a:lnTo>
                  <a:pt x="364" y="165"/>
                </a:lnTo>
                <a:lnTo>
                  <a:pt x="363" y="165"/>
                </a:lnTo>
                <a:lnTo>
                  <a:pt x="363" y="167"/>
                </a:lnTo>
                <a:lnTo>
                  <a:pt x="363" y="169"/>
                </a:lnTo>
                <a:lnTo>
                  <a:pt x="363" y="170"/>
                </a:lnTo>
                <a:lnTo>
                  <a:pt x="363" y="172"/>
                </a:lnTo>
                <a:lnTo>
                  <a:pt x="364" y="172"/>
                </a:lnTo>
                <a:lnTo>
                  <a:pt x="364" y="174"/>
                </a:lnTo>
                <a:lnTo>
                  <a:pt x="364" y="175"/>
                </a:lnTo>
                <a:lnTo>
                  <a:pt x="364" y="177"/>
                </a:lnTo>
                <a:lnTo>
                  <a:pt x="366" y="177"/>
                </a:lnTo>
                <a:lnTo>
                  <a:pt x="366" y="179"/>
                </a:lnTo>
                <a:lnTo>
                  <a:pt x="366" y="181"/>
                </a:lnTo>
                <a:lnTo>
                  <a:pt x="368" y="182"/>
                </a:lnTo>
                <a:lnTo>
                  <a:pt x="368" y="184"/>
                </a:lnTo>
                <a:lnTo>
                  <a:pt x="368" y="186"/>
                </a:lnTo>
                <a:lnTo>
                  <a:pt x="368" y="188"/>
                </a:lnTo>
                <a:lnTo>
                  <a:pt x="366" y="188"/>
                </a:lnTo>
                <a:lnTo>
                  <a:pt x="366" y="189"/>
                </a:lnTo>
                <a:lnTo>
                  <a:pt x="368" y="189"/>
                </a:lnTo>
                <a:lnTo>
                  <a:pt x="368" y="191"/>
                </a:lnTo>
                <a:lnTo>
                  <a:pt x="368" y="193"/>
                </a:lnTo>
                <a:lnTo>
                  <a:pt x="368" y="194"/>
                </a:lnTo>
                <a:lnTo>
                  <a:pt x="370" y="196"/>
                </a:lnTo>
                <a:lnTo>
                  <a:pt x="371" y="196"/>
                </a:lnTo>
                <a:lnTo>
                  <a:pt x="373" y="196"/>
                </a:lnTo>
                <a:lnTo>
                  <a:pt x="375" y="196"/>
                </a:lnTo>
                <a:lnTo>
                  <a:pt x="377" y="196"/>
                </a:lnTo>
                <a:lnTo>
                  <a:pt x="377" y="194"/>
                </a:lnTo>
                <a:lnTo>
                  <a:pt x="378" y="194"/>
                </a:lnTo>
                <a:lnTo>
                  <a:pt x="380" y="194"/>
                </a:lnTo>
                <a:lnTo>
                  <a:pt x="382" y="194"/>
                </a:lnTo>
                <a:lnTo>
                  <a:pt x="383" y="194"/>
                </a:lnTo>
                <a:lnTo>
                  <a:pt x="383" y="196"/>
                </a:lnTo>
                <a:lnTo>
                  <a:pt x="385" y="196"/>
                </a:lnTo>
                <a:lnTo>
                  <a:pt x="385" y="198"/>
                </a:lnTo>
                <a:lnTo>
                  <a:pt x="387" y="198"/>
                </a:lnTo>
                <a:lnTo>
                  <a:pt x="387" y="200"/>
                </a:lnTo>
                <a:lnTo>
                  <a:pt x="387" y="201"/>
                </a:lnTo>
                <a:lnTo>
                  <a:pt x="389" y="201"/>
                </a:lnTo>
                <a:lnTo>
                  <a:pt x="389" y="203"/>
                </a:lnTo>
                <a:lnTo>
                  <a:pt x="390" y="203"/>
                </a:lnTo>
                <a:lnTo>
                  <a:pt x="390" y="205"/>
                </a:lnTo>
                <a:lnTo>
                  <a:pt x="389" y="205"/>
                </a:lnTo>
                <a:lnTo>
                  <a:pt x="389" y="206"/>
                </a:lnTo>
                <a:lnTo>
                  <a:pt x="389" y="208"/>
                </a:lnTo>
                <a:lnTo>
                  <a:pt x="387" y="208"/>
                </a:lnTo>
                <a:lnTo>
                  <a:pt x="387" y="210"/>
                </a:lnTo>
                <a:lnTo>
                  <a:pt x="387" y="212"/>
                </a:lnTo>
                <a:lnTo>
                  <a:pt x="389" y="212"/>
                </a:lnTo>
                <a:lnTo>
                  <a:pt x="389" y="213"/>
                </a:lnTo>
                <a:lnTo>
                  <a:pt x="389" y="215"/>
                </a:lnTo>
                <a:lnTo>
                  <a:pt x="389" y="217"/>
                </a:lnTo>
                <a:lnTo>
                  <a:pt x="390" y="217"/>
                </a:lnTo>
                <a:lnTo>
                  <a:pt x="392" y="217"/>
                </a:lnTo>
                <a:lnTo>
                  <a:pt x="392" y="219"/>
                </a:lnTo>
                <a:lnTo>
                  <a:pt x="392" y="220"/>
                </a:lnTo>
                <a:lnTo>
                  <a:pt x="394" y="220"/>
                </a:lnTo>
                <a:lnTo>
                  <a:pt x="394" y="222"/>
                </a:lnTo>
                <a:lnTo>
                  <a:pt x="394" y="224"/>
                </a:lnTo>
                <a:lnTo>
                  <a:pt x="392" y="224"/>
                </a:lnTo>
                <a:lnTo>
                  <a:pt x="392" y="225"/>
                </a:lnTo>
                <a:lnTo>
                  <a:pt x="390" y="225"/>
                </a:lnTo>
                <a:lnTo>
                  <a:pt x="390" y="227"/>
                </a:lnTo>
                <a:lnTo>
                  <a:pt x="390" y="229"/>
                </a:lnTo>
                <a:lnTo>
                  <a:pt x="389" y="229"/>
                </a:lnTo>
                <a:lnTo>
                  <a:pt x="389" y="231"/>
                </a:lnTo>
                <a:lnTo>
                  <a:pt x="387" y="231"/>
                </a:lnTo>
                <a:lnTo>
                  <a:pt x="385" y="231"/>
                </a:lnTo>
                <a:lnTo>
                  <a:pt x="383" y="231"/>
                </a:lnTo>
                <a:lnTo>
                  <a:pt x="382" y="231"/>
                </a:lnTo>
                <a:lnTo>
                  <a:pt x="380" y="231"/>
                </a:lnTo>
                <a:lnTo>
                  <a:pt x="380" y="232"/>
                </a:lnTo>
                <a:lnTo>
                  <a:pt x="380" y="234"/>
                </a:lnTo>
                <a:lnTo>
                  <a:pt x="380" y="236"/>
                </a:lnTo>
                <a:lnTo>
                  <a:pt x="378" y="236"/>
                </a:lnTo>
                <a:lnTo>
                  <a:pt x="377" y="236"/>
                </a:lnTo>
                <a:lnTo>
                  <a:pt x="377" y="237"/>
                </a:lnTo>
                <a:lnTo>
                  <a:pt x="378" y="237"/>
                </a:lnTo>
                <a:lnTo>
                  <a:pt x="378" y="239"/>
                </a:lnTo>
                <a:lnTo>
                  <a:pt x="377" y="239"/>
                </a:lnTo>
                <a:lnTo>
                  <a:pt x="375" y="239"/>
                </a:lnTo>
                <a:lnTo>
                  <a:pt x="375" y="241"/>
                </a:lnTo>
                <a:lnTo>
                  <a:pt x="373" y="241"/>
                </a:lnTo>
                <a:lnTo>
                  <a:pt x="371" y="241"/>
                </a:lnTo>
                <a:lnTo>
                  <a:pt x="371" y="243"/>
                </a:lnTo>
                <a:lnTo>
                  <a:pt x="373" y="243"/>
                </a:lnTo>
                <a:lnTo>
                  <a:pt x="373" y="244"/>
                </a:lnTo>
                <a:lnTo>
                  <a:pt x="371" y="244"/>
                </a:lnTo>
                <a:lnTo>
                  <a:pt x="370" y="244"/>
                </a:lnTo>
                <a:lnTo>
                  <a:pt x="368" y="244"/>
                </a:lnTo>
                <a:lnTo>
                  <a:pt x="368" y="243"/>
                </a:lnTo>
                <a:lnTo>
                  <a:pt x="366" y="243"/>
                </a:lnTo>
                <a:lnTo>
                  <a:pt x="366" y="244"/>
                </a:lnTo>
                <a:lnTo>
                  <a:pt x="366" y="243"/>
                </a:lnTo>
                <a:lnTo>
                  <a:pt x="364" y="243"/>
                </a:lnTo>
                <a:lnTo>
                  <a:pt x="364" y="241"/>
                </a:lnTo>
                <a:lnTo>
                  <a:pt x="363" y="241"/>
                </a:lnTo>
                <a:lnTo>
                  <a:pt x="363" y="239"/>
                </a:lnTo>
                <a:lnTo>
                  <a:pt x="361" y="239"/>
                </a:lnTo>
                <a:lnTo>
                  <a:pt x="359" y="239"/>
                </a:lnTo>
                <a:lnTo>
                  <a:pt x="358" y="239"/>
                </a:lnTo>
                <a:lnTo>
                  <a:pt x="356" y="239"/>
                </a:lnTo>
                <a:lnTo>
                  <a:pt x="356" y="241"/>
                </a:lnTo>
                <a:lnTo>
                  <a:pt x="354" y="243"/>
                </a:lnTo>
                <a:lnTo>
                  <a:pt x="354" y="241"/>
                </a:lnTo>
                <a:lnTo>
                  <a:pt x="354" y="239"/>
                </a:lnTo>
                <a:lnTo>
                  <a:pt x="352" y="239"/>
                </a:lnTo>
                <a:lnTo>
                  <a:pt x="352" y="237"/>
                </a:lnTo>
                <a:lnTo>
                  <a:pt x="351" y="237"/>
                </a:lnTo>
                <a:lnTo>
                  <a:pt x="351" y="236"/>
                </a:lnTo>
                <a:lnTo>
                  <a:pt x="351" y="234"/>
                </a:lnTo>
                <a:lnTo>
                  <a:pt x="351" y="232"/>
                </a:lnTo>
                <a:lnTo>
                  <a:pt x="349" y="232"/>
                </a:lnTo>
                <a:lnTo>
                  <a:pt x="347" y="232"/>
                </a:lnTo>
                <a:lnTo>
                  <a:pt x="346" y="232"/>
                </a:lnTo>
                <a:lnTo>
                  <a:pt x="344" y="232"/>
                </a:lnTo>
                <a:lnTo>
                  <a:pt x="342" y="232"/>
                </a:lnTo>
                <a:lnTo>
                  <a:pt x="342" y="231"/>
                </a:lnTo>
                <a:lnTo>
                  <a:pt x="340" y="231"/>
                </a:lnTo>
                <a:lnTo>
                  <a:pt x="340" y="232"/>
                </a:lnTo>
                <a:lnTo>
                  <a:pt x="339" y="232"/>
                </a:lnTo>
                <a:lnTo>
                  <a:pt x="339" y="234"/>
                </a:lnTo>
                <a:lnTo>
                  <a:pt x="337" y="234"/>
                </a:lnTo>
                <a:lnTo>
                  <a:pt x="337" y="236"/>
                </a:lnTo>
                <a:lnTo>
                  <a:pt x="337" y="237"/>
                </a:lnTo>
                <a:lnTo>
                  <a:pt x="335" y="237"/>
                </a:lnTo>
                <a:lnTo>
                  <a:pt x="334" y="237"/>
                </a:lnTo>
                <a:lnTo>
                  <a:pt x="332" y="237"/>
                </a:lnTo>
                <a:lnTo>
                  <a:pt x="332" y="239"/>
                </a:lnTo>
                <a:lnTo>
                  <a:pt x="332" y="241"/>
                </a:lnTo>
                <a:lnTo>
                  <a:pt x="334" y="241"/>
                </a:lnTo>
                <a:lnTo>
                  <a:pt x="334" y="243"/>
                </a:lnTo>
                <a:lnTo>
                  <a:pt x="334" y="244"/>
                </a:lnTo>
                <a:lnTo>
                  <a:pt x="334" y="246"/>
                </a:lnTo>
                <a:lnTo>
                  <a:pt x="334" y="248"/>
                </a:lnTo>
                <a:lnTo>
                  <a:pt x="332" y="248"/>
                </a:lnTo>
                <a:lnTo>
                  <a:pt x="332" y="250"/>
                </a:lnTo>
                <a:lnTo>
                  <a:pt x="332" y="251"/>
                </a:lnTo>
                <a:lnTo>
                  <a:pt x="330" y="251"/>
                </a:lnTo>
                <a:lnTo>
                  <a:pt x="330" y="253"/>
                </a:lnTo>
                <a:lnTo>
                  <a:pt x="330" y="255"/>
                </a:lnTo>
                <a:lnTo>
                  <a:pt x="330" y="256"/>
                </a:lnTo>
                <a:lnTo>
                  <a:pt x="330" y="258"/>
                </a:lnTo>
                <a:lnTo>
                  <a:pt x="330" y="260"/>
                </a:lnTo>
                <a:lnTo>
                  <a:pt x="328" y="260"/>
                </a:lnTo>
                <a:lnTo>
                  <a:pt x="328" y="262"/>
                </a:lnTo>
                <a:lnTo>
                  <a:pt x="327" y="262"/>
                </a:lnTo>
                <a:lnTo>
                  <a:pt x="327" y="263"/>
                </a:lnTo>
                <a:lnTo>
                  <a:pt x="325" y="263"/>
                </a:lnTo>
                <a:lnTo>
                  <a:pt x="325" y="265"/>
                </a:lnTo>
                <a:lnTo>
                  <a:pt x="323" y="265"/>
                </a:lnTo>
                <a:lnTo>
                  <a:pt x="321" y="265"/>
                </a:lnTo>
                <a:lnTo>
                  <a:pt x="321" y="267"/>
                </a:lnTo>
                <a:lnTo>
                  <a:pt x="320" y="267"/>
                </a:lnTo>
                <a:lnTo>
                  <a:pt x="320" y="268"/>
                </a:lnTo>
                <a:lnTo>
                  <a:pt x="318" y="268"/>
                </a:lnTo>
                <a:lnTo>
                  <a:pt x="318" y="270"/>
                </a:lnTo>
                <a:lnTo>
                  <a:pt x="316" y="270"/>
                </a:lnTo>
                <a:lnTo>
                  <a:pt x="316" y="268"/>
                </a:lnTo>
                <a:lnTo>
                  <a:pt x="315" y="268"/>
                </a:lnTo>
                <a:lnTo>
                  <a:pt x="315" y="267"/>
                </a:lnTo>
                <a:lnTo>
                  <a:pt x="313" y="267"/>
                </a:lnTo>
                <a:lnTo>
                  <a:pt x="313" y="265"/>
                </a:lnTo>
                <a:lnTo>
                  <a:pt x="311" y="265"/>
                </a:lnTo>
                <a:lnTo>
                  <a:pt x="309" y="265"/>
                </a:lnTo>
                <a:lnTo>
                  <a:pt x="308" y="265"/>
                </a:lnTo>
                <a:lnTo>
                  <a:pt x="306" y="265"/>
                </a:lnTo>
                <a:lnTo>
                  <a:pt x="306" y="263"/>
                </a:lnTo>
                <a:lnTo>
                  <a:pt x="304" y="263"/>
                </a:lnTo>
                <a:lnTo>
                  <a:pt x="304" y="262"/>
                </a:lnTo>
                <a:lnTo>
                  <a:pt x="303" y="262"/>
                </a:lnTo>
                <a:lnTo>
                  <a:pt x="301" y="262"/>
                </a:lnTo>
                <a:lnTo>
                  <a:pt x="301" y="263"/>
                </a:lnTo>
                <a:lnTo>
                  <a:pt x="299" y="263"/>
                </a:lnTo>
                <a:lnTo>
                  <a:pt x="299" y="265"/>
                </a:lnTo>
                <a:lnTo>
                  <a:pt x="297" y="265"/>
                </a:lnTo>
                <a:lnTo>
                  <a:pt x="297" y="263"/>
                </a:lnTo>
                <a:lnTo>
                  <a:pt x="296" y="263"/>
                </a:lnTo>
                <a:lnTo>
                  <a:pt x="296" y="262"/>
                </a:lnTo>
                <a:lnTo>
                  <a:pt x="294" y="262"/>
                </a:lnTo>
                <a:lnTo>
                  <a:pt x="292" y="262"/>
                </a:lnTo>
                <a:lnTo>
                  <a:pt x="290" y="262"/>
                </a:lnTo>
                <a:lnTo>
                  <a:pt x="290" y="260"/>
                </a:lnTo>
                <a:lnTo>
                  <a:pt x="289" y="260"/>
                </a:lnTo>
                <a:lnTo>
                  <a:pt x="287" y="260"/>
                </a:lnTo>
                <a:lnTo>
                  <a:pt x="285" y="262"/>
                </a:lnTo>
                <a:lnTo>
                  <a:pt x="287" y="262"/>
                </a:lnTo>
                <a:lnTo>
                  <a:pt x="287" y="263"/>
                </a:lnTo>
                <a:lnTo>
                  <a:pt x="285" y="263"/>
                </a:lnTo>
                <a:lnTo>
                  <a:pt x="285" y="265"/>
                </a:lnTo>
                <a:lnTo>
                  <a:pt x="284" y="265"/>
                </a:lnTo>
                <a:lnTo>
                  <a:pt x="284" y="267"/>
                </a:lnTo>
                <a:lnTo>
                  <a:pt x="282" y="267"/>
                </a:lnTo>
                <a:lnTo>
                  <a:pt x="282" y="268"/>
                </a:lnTo>
                <a:lnTo>
                  <a:pt x="280" y="268"/>
                </a:lnTo>
                <a:lnTo>
                  <a:pt x="280" y="270"/>
                </a:lnTo>
                <a:lnTo>
                  <a:pt x="278" y="270"/>
                </a:lnTo>
                <a:lnTo>
                  <a:pt x="278" y="272"/>
                </a:lnTo>
                <a:lnTo>
                  <a:pt x="277" y="272"/>
                </a:lnTo>
                <a:lnTo>
                  <a:pt x="275" y="272"/>
                </a:lnTo>
                <a:lnTo>
                  <a:pt x="275" y="274"/>
                </a:lnTo>
                <a:lnTo>
                  <a:pt x="275" y="275"/>
                </a:lnTo>
                <a:lnTo>
                  <a:pt x="275" y="277"/>
                </a:lnTo>
                <a:lnTo>
                  <a:pt x="273" y="277"/>
                </a:lnTo>
                <a:lnTo>
                  <a:pt x="272" y="277"/>
                </a:lnTo>
                <a:lnTo>
                  <a:pt x="270" y="277"/>
                </a:lnTo>
                <a:lnTo>
                  <a:pt x="270" y="279"/>
                </a:lnTo>
                <a:lnTo>
                  <a:pt x="270" y="281"/>
                </a:lnTo>
                <a:lnTo>
                  <a:pt x="268" y="281"/>
                </a:lnTo>
                <a:lnTo>
                  <a:pt x="266" y="281"/>
                </a:lnTo>
                <a:lnTo>
                  <a:pt x="265" y="281"/>
                </a:lnTo>
                <a:lnTo>
                  <a:pt x="265" y="279"/>
                </a:lnTo>
                <a:lnTo>
                  <a:pt x="263" y="279"/>
                </a:lnTo>
                <a:lnTo>
                  <a:pt x="263" y="281"/>
                </a:lnTo>
                <a:lnTo>
                  <a:pt x="261" y="281"/>
                </a:lnTo>
                <a:lnTo>
                  <a:pt x="261" y="282"/>
                </a:lnTo>
                <a:lnTo>
                  <a:pt x="259" y="282"/>
                </a:lnTo>
                <a:lnTo>
                  <a:pt x="259" y="284"/>
                </a:lnTo>
                <a:lnTo>
                  <a:pt x="258" y="284"/>
                </a:lnTo>
                <a:lnTo>
                  <a:pt x="258" y="286"/>
                </a:lnTo>
                <a:lnTo>
                  <a:pt x="256" y="286"/>
                </a:lnTo>
                <a:lnTo>
                  <a:pt x="254" y="286"/>
                </a:lnTo>
                <a:lnTo>
                  <a:pt x="253" y="286"/>
                </a:lnTo>
                <a:lnTo>
                  <a:pt x="251" y="286"/>
                </a:lnTo>
                <a:lnTo>
                  <a:pt x="251" y="287"/>
                </a:lnTo>
                <a:lnTo>
                  <a:pt x="251" y="289"/>
                </a:lnTo>
                <a:lnTo>
                  <a:pt x="249" y="289"/>
                </a:lnTo>
                <a:lnTo>
                  <a:pt x="251" y="289"/>
                </a:lnTo>
                <a:lnTo>
                  <a:pt x="253" y="289"/>
                </a:lnTo>
                <a:lnTo>
                  <a:pt x="253" y="291"/>
                </a:lnTo>
                <a:lnTo>
                  <a:pt x="253" y="293"/>
                </a:lnTo>
                <a:lnTo>
                  <a:pt x="251" y="293"/>
                </a:lnTo>
                <a:lnTo>
                  <a:pt x="249" y="293"/>
                </a:lnTo>
                <a:lnTo>
                  <a:pt x="249" y="294"/>
                </a:lnTo>
                <a:lnTo>
                  <a:pt x="247" y="294"/>
                </a:lnTo>
                <a:lnTo>
                  <a:pt x="247" y="296"/>
                </a:lnTo>
                <a:lnTo>
                  <a:pt x="246" y="296"/>
                </a:lnTo>
                <a:lnTo>
                  <a:pt x="246" y="298"/>
                </a:lnTo>
                <a:lnTo>
                  <a:pt x="244" y="298"/>
                </a:lnTo>
                <a:lnTo>
                  <a:pt x="244" y="299"/>
                </a:lnTo>
                <a:lnTo>
                  <a:pt x="244" y="301"/>
                </a:lnTo>
                <a:lnTo>
                  <a:pt x="246" y="301"/>
                </a:lnTo>
                <a:lnTo>
                  <a:pt x="246" y="303"/>
                </a:lnTo>
                <a:lnTo>
                  <a:pt x="246" y="305"/>
                </a:lnTo>
                <a:lnTo>
                  <a:pt x="246" y="306"/>
                </a:lnTo>
                <a:lnTo>
                  <a:pt x="244" y="306"/>
                </a:lnTo>
                <a:lnTo>
                  <a:pt x="242" y="306"/>
                </a:lnTo>
                <a:lnTo>
                  <a:pt x="241" y="306"/>
                </a:lnTo>
                <a:lnTo>
                  <a:pt x="239" y="306"/>
                </a:lnTo>
                <a:lnTo>
                  <a:pt x="239" y="308"/>
                </a:lnTo>
                <a:lnTo>
                  <a:pt x="237" y="308"/>
                </a:lnTo>
                <a:lnTo>
                  <a:pt x="235" y="308"/>
                </a:lnTo>
                <a:lnTo>
                  <a:pt x="234" y="308"/>
                </a:lnTo>
                <a:lnTo>
                  <a:pt x="232" y="308"/>
                </a:lnTo>
                <a:lnTo>
                  <a:pt x="232" y="310"/>
                </a:lnTo>
                <a:lnTo>
                  <a:pt x="232" y="311"/>
                </a:lnTo>
                <a:lnTo>
                  <a:pt x="232" y="313"/>
                </a:lnTo>
                <a:lnTo>
                  <a:pt x="230" y="313"/>
                </a:lnTo>
                <a:lnTo>
                  <a:pt x="230" y="315"/>
                </a:lnTo>
                <a:lnTo>
                  <a:pt x="229" y="315"/>
                </a:lnTo>
                <a:lnTo>
                  <a:pt x="229" y="317"/>
                </a:lnTo>
                <a:lnTo>
                  <a:pt x="229" y="318"/>
                </a:lnTo>
                <a:lnTo>
                  <a:pt x="227" y="318"/>
                </a:lnTo>
                <a:lnTo>
                  <a:pt x="227" y="320"/>
                </a:lnTo>
                <a:lnTo>
                  <a:pt x="229" y="320"/>
                </a:lnTo>
                <a:lnTo>
                  <a:pt x="229" y="322"/>
                </a:lnTo>
                <a:lnTo>
                  <a:pt x="230" y="322"/>
                </a:lnTo>
                <a:lnTo>
                  <a:pt x="232" y="322"/>
                </a:lnTo>
                <a:lnTo>
                  <a:pt x="232" y="324"/>
                </a:lnTo>
                <a:lnTo>
                  <a:pt x="234" y="324"/>
                </a:lnTo>
                <a:lnTo>
                  <a:pt x="234" y="325"/>
                </a:lnTo>
                <a:lnTo>
                  <a:pt x="235" y="327"/>
                </a:lnTo>
                <a:lnTo>
                  <a:pt x="237" y="329"/>
                </a:lnTo>
                <a:lnTo>
                  <a:pt x="237" y="330"/>
                </a:lnTo>
                <a:lnTo>
                  <a:pt x="237" y="332"/>
                </a:lnTo>
                <a:lnTo>
                  <a:pt x="239" y="332"/>
                </a:lnTo>
                <a:lnTo>
                  <a:pt x="239" y="334"/>
                </a:lnTo>
                <a:lnTo>
                  <a:pt x="239" y="336"/>
                </a:lnTo>
                <a:lnTo>
                  <a:pt x="239" y="337"/>
                </a:lnTo>
                <a:lnTo>
                  <a:pt x="239" y="339"/>
                </a:lnTo>
                <a:lnTo>
                  <a:pt x="239" y="341"/>
                </a:lnTo>
                <a:lnTo>
                  <a:pt x="237" y="341"/>
                </a:lnTo>
                <a:lnTo>
                  <a:pt x="237" y="342"/>
                </a:lnTo>
                <a:lnTo>
                  <a:pt x="239" y="342"/>
                </a:lnTo>
                <a:lnTo>
                  <a:pt x="241" y="342"/>
                </a:lnTo>
                <a:lnTo>
                  <a:pt x="242" y="342"/>
                </a:lnTo>
                <a:lnTo>
                  <a:pt x="242" y="344"/>
                </a:lnTo>
                <a:lnTo>
                  <a:pt x="241" y="344"/>
                </a:lnTo>
                <a:lnTo>
                  <a:pt x="239" y="344"/>
                </a:lnTo>
                <a:lnTo>
                  <a:pt x="239" y="346"/>
                </a:lnTo>
                <a:lnTo>
                  <a:pt x="239" y="348"/>
                </a:lnTo>
                <a:lnTo>
                  <a:pt x="237" y="348"/>
                </a:lnTo>
                <a:lnTo>
                  <a:pt x="237" y="349"/>
                </a:lnTo>
                <a:lnTo>
                  <a:pt x="237" y="351"/>
                </a:lnTo>
                <a:lnTo>
                  <a:pt x="235" y="351"/>
                </a:lnTo>
                <a:lnTo>
                  <a:pt x="235" y="353"/>
                </a:lnTo>
                <a:lnTo>
                  <a:pt x="235" y="355"/>
                </a:lnTo>
                <a:lnTo>
                  <a:pt x="235" y="356"/>
                </a:lnTo>
                <a:lnTo>
                  <a:pt x="237" y="356"/>
                </a:lnTo>
                <a:lnTo>
                  <a:pt x="237" y="358"/>
                </a:lnTo>
                <a:lnTo>
                  <a:pt x="239" y="358"/>
                </a:lnTo>
                <a:lnTo>
                  <a:pt x="239" y="360"/>
                </a:lnTo>
                <a:lnTo>
                  <a:pt x="239" y="361"/>
                </a:lnTo>
                <a:lnTo>
                  <a:pt x="241" y="361"/>
                </a:lnTo>
                <a:lnTo>
                  <a:pt x="241" y="360"/>
                </a:lnTo>
                <a:lnTo>
                  <a:pt x="242" y="360"/>
                </a:lnTo>
                <a:lnTo>
                  <a:pt x="244" y="360"/>
                </a:lnTo>
                <a:lnTo>
                  <a:pt x="246" y="360"/>
                </a:lnTo>
                <a:lnTo>
                  <a:pt x="246" y="361"/>
                </a:lnTo>
                <a:lnTo>
                  <a:pt x="247" y="361"/>
                </a:lnTo>
                <a:lnTo>
                  <a:pt x="247" y="363"/>
                </a:lnTo>
                <a:lnTo>
                  <a:pt x="249" y="363"/>
                </a:lnTo>
                <a:lnTo>
                  <a:pt x="251" y="363"/>
                </a:lnTo>
                <a:lnTo>
                  <a:pt x="251" y="365"/>
                </a:lnTo>
                <a:lnTo>
                  <a:pt x="253" y="365"/>
                </a:lnTo>
                <a:lnTo>
                  <a:pt x="254" y="365"/>
                </a:lnTo>
                <a:lnTo>
                  <a:pt x="254" y="367"/>
                </a:lnTo>
                <a:lnTo>
                  <a:pt x="256" y="367"/>
                </a:lnTo>
                <a:lnTo>
                  <a:pt x="256" y="368"/>
                </a:lnTo>
                <a:lnTo>
                  <a:pt x="254" y="368"/>
                </a:lnTo>
                <a:lnTo>
                  <a:pt x="254" y="370"/>
                </a:lnTo>
                <a:lnTo>
                  <a:pt x="253" y="370"/>
                </a:lnTo>
                <a:lnTo>
                  <a:pt x="253" y="372"/>
                </a:lnTo>
                <a:lnTo>
                  <a:pt x="253" y="373"/>
                </a:lnTo>
                <a:lnTo>
                  <a:pt x="251" y="373"/>
                </a:lnTo>
                <a:lnTo>
                  <a:pt x="251" y="375"/>
                </a:lnTo>
                <a:lnTo>
                  <a:pt x="251" y="377"/>
                </a:lnTo>
                <a:lnTo>
                  <a:pt x="251" y="379"/>
                </a:lnTo>
                <a:lnTo>
                  <a:pt x="253" y="379"/>
                </a:lnTo>
                <a:lnTo>
                  <a:pt x="253" y="380"/>
                </a:lnTo>
                <a:lnTo>
                  <a:pt x="254" y="380"/>
                </a:lnTo>
                <a:lnTo>
                  <a:pt x="256" y="380"/>
                </a:lnTo>
                <a:lnTo>
                  <a:pt x="258" y="380"/>
                </a:lnTo>
                <a:lnTo>
                  <a:pt x="259" y="380"/>
                </a:lnTo>
                <a:lnTo>
                  <a:pt x="261" y="380"/>
                </a:lnTo>
                <a:lnTo>
                  <a:pt x="263" y="380"/>
                </a:lnTo>
                <a:lnTo>
                  <a:pt x="265" y="380"/>
                </a:lnTo>
                <a:lnTo>
                  <a:pt x="266" y="380"/>
                </a:lnTo>
                <a:lnTo>
                  <a:pt x="268" y="380"/>
                </a:lnTo>
                <a:lnTo>
                  <a:pt x="270" y="382"/>
                </a:lnTo>
                <a:lnTo>
                  <a:pt x="272" y="382"/>
                </a:lnTo>
                <a:lnTo>
                  <a:pt x="272" y="384"/>
                </a:lnTo>
                <a:lnTo>
                  <a:pt x="273" y="384"/>
                </a:lnTo>
                <a:lnTo>
                  <a:pt x="275" y="384"/>
                </a:lnTo>
                <a:lnTo>
                  <a:pt x="275" y="386"/>
                </a:lnTo>
                <a:lnTo>
                  <a:pt x="277" y="386"/>
                </a:lnTo>
                <a:lnTo>
                  <a:pt x="278" y="387"/>
                </a:lnTo>
                <a:lnTo>
                  <a:pt x="278" y="389"/>
                </a:lnTo>
                <a:lnTo>
                  <a:pt x="278" y="391"/>
                </a:lnTo>
                <a:lnTo>
                  <a:pt x="278" y="392"/>
                </a:lnTo>
                <a:lnTo>
                  <a:pt x="278" y="394"/>
                </a:lnTo>
                <a:lnTo>
                  <a:pt x="278" y="396"/>
                </a:lnTo>
                <a:lnTo>
                  <a:pt x="278" y="398"/>
                </a:lnTo>
                <a:lnTo>
                  <a:pt x="278" y="399"/>
                </a:lnTo>
                <a:lnTo>
                  <a:pt x="278" y="401"/>
                </a:lnTo>
                <a:lnTo>
                  <a:pt x="278" y="403"/>
                </a:lnTo>
                <a:lnTo>
                  <a:pt x="277" y="403"/>
                </a:lnTo>
                <a:lnTo>
                  <a:pt x="277" y="404"/>
                </a:lnTo>
                <a:lnTo>
                  <a:pt x="277" y="406"/>
                </a:lnTo>
                <a:lnTo>
                  <a:pt x="275" y="406"/>
                </a:lnTo>
                <a:lnTo>
                  <a:pt x="275" y="408"/>
                </a:lnTo>
                <a:lnTo>
                  <a:pt x="275" y="410"/>
                </a:lnTo>
                <a:lnTo>
                  <a:pt x="273" y="410"/>
                </a:lnTo>
                <a:lnTo>
                  <a:pt x="273" y="411"/>
                </a:lnTo>
                <a:lnTo>
                  <a:pt x="272" y="411"/>
                </a:lnTo>
                <a:lnTo>
                  <a:pt x="272" y="413"/>
                </a:lnTo>
                <a:lnTo>
                  <a:pt x="272" y="415"/>
                </a:lnTo>
                <a:lnTo>
                  <a:pt x="270" y="415"/>
                </a:lnTo>
                <a:lnTo>
                  <a:pt x="270" y="417"/>
                </a:lnTo>
                <a:lnTo>
                  <a:pt x="268" y="418"/>
                </a:lnTo>
                <a:lnTo>
                  <a:pt x="268" y="420"/>
                </a:lnTo>
                <a:lnTo>
                  <a:pt x="266" y="420"/>
                </a:lnTo>
                <a:lnTo>
                  <a:pt x="265" y="420"/>
                </a:lnTo>
                <a:lnTo>
                  <a:pt x="263" y="420"/>
                </a:lnTo>
                <a:lnTo>
                  <a:pt x="261" y="420"/>
                </a:lnTo>
                <a:lnTo>
                  <a:pt x="259" y="418"/>
                </a:lnTo>
                <a:lnTo>
                  <a:pt x="258" y="418"/>
                </a:lnTo>
                <a:lnTo>
                  <a:pt x="256" y="418"/>
                </a:lnTo>
                <a:lnTo>
                  <a:pt x="254" y="418"/>
                </a:lnTo>
                <a:lnTo>
                  <a:pt x="253" y="418"/>
                </a:lnTo>
                <a:lnTo>
                  <a:pt x="253" y="420"/>
                </a:lnTo>
                <a:lnTo>
                  <a:pt x="251" y="420"/>
                </a:lnTo>
                <a:lnTo>
                  <a:pt x="249" y="420"/>
                </a:lnTo>
                <a:lnTo>
                  <a:pt x="249" y="422"/>
                </a:lnTo>
                <a:lnTo>
                  <a:pt x="247" y="422"/>
                </a:lnTo>
                <a:lnTo>
                  <a:pt x="247" y="423"/>
                </a:lnTo>
                <a:lnTo>
                  <a:pt x="247" y="425"/>
                </a:lnTo>
                <a:lnTo>
                  <a:pt x="249" y="425"/>
                </a:lnTo>
                <a:lnTo>
                  <a:pt x="249" y="427"/>
                </a:lnTo>
                <a:lnTo>
                  <a:pt x="251" y="427"/>
                </a:lnTo>
                <a:lnTo>
                  <a:pt x="253" y="427"/>
                </a:lnTo>
                <a:lnTo>
                  <a:pt x="253" y="429"/>
                </a:lnTo>
                <a:lnTo>
                  <a:pt x="253" y="430"/>
                </a:lnTo>
                <a:lnTo>
                  <a:pt x="254" y="430"/>
                </a:lnTo>
                <a:lnTo>
                  <a:pt x="254" y="432"/>
                </a:lnTo>
                <a:lnTo>
                  <a:pt x="254" y="434"/>
                </a:lnTo>
                <a:lnTo>
                  <a:pt x="253" y="434"/>
                </a:lnTo>
                <a:lnTo>
                  <a:pt x="253" y="435"/>
                </a:lnTo>
                <a:lnTo>
                  <a:pt x="254" y="435"/>
                </a:lnTo>
                <a:lnTo>
                  <a:pt x="254" y="437"/>
                </a:lnTo>
                <a:lnTo>
                  <a:pt x="254" y="439"/>
                </a:lnTo>
                <a:lnTo>
                  <a:pt x="254" y="441"/>
                </a:lnTo>
                <a:lnTo>
                  <a:pt x="254" y="442"/>
                </a:lnTo>
                <a:lnTo>
                  <a:pt x="256" y="442"/>
                </a:lnTo>
                <a:lnTo>
                  <a:pt x="256" y="444"/>
                </a:lnTo>
                <a:lnTo>
                  <a:pt x="256" y="446"/>
                </a:lnTo>
                <a:lnTo>
                  <a:pt x="258" y="446"/>
                </a:lnTo>
                <a:lnTo>
                  <a:pt x="258" y="447"/>
                </a:lnTo>
                <a:lnTo>
                  <a:pt x="259" y="447"/>
                </a:lnTo>
                <a:lnTo>
                  <a:pt x="259" y="449"/>
                </a:lnTo>
                <a:lnTo>
                  <a:pt x="261" y="449"/>
                </a:lnTo>
                <a:lnTo>
                  <a:pt x="259" y="449"/>
                </a:lnTo>
                <a:lnTo>
                  <a:pt x="259" y="451"/>
                </a:lnTo>
                <a:lnTo>
                  <a:pt x="259" y="453"/>
                </a:lnTo>
                <a:lnTo>
                  <a:pt x="259" y="454"/>
                </a:lnTo>
                <a:lnTo>
                  <a:pt x="258" y="454"/>
                </a:lnTo>
                <a:lnTo>
                  <a:pt x="258" y="456"/>
                </a:lnTo>
                <a:lnTo>
                  <a:pt x="256" y="456"/>
                </a:lnTo>
                <a:lnTo>
                  <a:pt x="256" y="458"/>
                </a:lnTo>
                <a:lnTo>
                  <a:pt x="254" y="458"/>
                </a:lnTo>
                <a:lnTo>
                  <a:pt x="253" y="458"/>
                </a:lnTo>
                <a:lnTo>
                  <a:pt x="253" y="460"/>
                </a:lnTo>
                <a:lnTo>
                  <a:pt x="253" y="461"/>
                </a:lnTo>
                <a:lnTo>
                  <a:pt x="254" y="461"/>
                </a:lnTo>
                <a:lnTo>
                  <a:pt x="254" y="463"/>
                </a:lnTo>
                <a:lnTo>
                  <a:pt x="256" y="463"/>
                </a:lnTo>
                <a:lnTo>
                  <a:pt x="256" y="465"/>
                </a:lnTo>
                <a:lnTo>
                  <a:pt x="256" y="466"/>
                </a:lnTo>
                <a:lnTo>
                  <a:pt x="256" y="468"/>
                </a:lnTo>
                <a:lnTo>
                  <a:pt x="258" y="468"/>
                </a:lnTo>
                <a:lnTo>
                  <a:pt x="259" y="468"/>
                </a:lnTo>
                <a:lnTo>
                  <a:pt x="261" y="468"/>
                </a:lnTo>
                <a:lnTo>
                  <a:pt x="261" y="470"/>
                </a:lnTo>
                <a:lnTo>
                  <a:pt x="261" y="472"/>
                </a:lnTo>
                <a:lnTo>
                  <a:pt x="263" y="472"/>
                </a:lnTo>
                <a:lnTo>
                  <a:pt x="265" y="472"/>
                </a:lnTo>
                <a:lnTo>
                  <a:pt x="265" y="473"/>
                </a:lnTo>
                <a:lnTo>
                  <a:pt x="266" y="475"/>
                </a:lnTo>
                <a:lnTo>
                  <a:pt x="268" y="475"/>
                </a:lnTo>
                <a:lnTo>
                  <a:pt x="270" y="475"/>
                </a:lnTo>
                <a:lnTo>
                  <a:pt x="272" y="475"/>
                </a:lnTo>
                <a:lnTo>
                  <a:pt x="272" y="473"/>
                </a:lnTo>
                <a:lnTo>
                  <a:pt x="273" y="473"/>
                </a:lnTo>
                <a:lnTo>
                  <a:pt x="275" y="473"/>
                </a:lnTo>
                <a:lnTo>
                  <a:pt x="277" y="473"/>
                </a:lnTo>
                <a:lnTo>
                  <a:pt x="277" y="475"/>
                </a:lnTo>
                <a:lnTo>
                  <a:pt x="277" y="477"/>
                </a:lnTo>
                <a:lnTo>
                  <a:pt x="278" y="477"/>
                </a:lnTo>
                <a:lnTo>
                  <a:pt x="278" y="478"/>
                </a:lnTo>
                <a:lnTo>
                  <a:pt x="278" y="480"/>
                </a:lnTo>
                <a:lnTo>
                  <a:pt x="277" y="480"/>
                </a:lnTo>
                <a:lnTo>
                  <a:pt x="275" y="480"/>
                </a:lnTo>
                <a:lnTo>
                  <a:pt x="275" y="482"/>
                </a:lnTo>
                <a:lnTo>
                  <a:pt x="273" y="482"/>
                </a:lnTo>
                <a:lnTo>
                  <a:pt x="272" y="482"/>
                </a:lnTo>
                <a:lnTo>
                  <a:pt x="270" y="482"/>
                </a:lnTo>
                <a:lnTo>
                  <a:pt x="268" y="482"/>
                </a:lnTo>
                <a:lnTo>
                  <a:pt x="266" y="482"/>
                </a:lnTo>
                <a:lnTo>
                  <a:pt x="265" y="482"/>
                </a:lnTo>
                <a:lnTo>
                  <a:pt x="265" y="484"/>
                </a:lnTo>
                <a:lnTo>
                  <a:pt x="263" y="484"/>
                </a:lnTo>
                <a:lnTo>
                  <a:pt x="261" y="484"/>
                </a:lnTo>
                <a:lnTo>
                  <a:pt x="261" y="482"/>
                </a:lnTo>
                <a:lnTo>
                  <a:pt x="259" y="482"/>
                </a:lnTo>
                <a:lnTo>
                  <a:pt x="259" y="484"/>
                </a:lnTo>
                <a:lnTo>
                  <a:pt x="259" y="485"/>
                </a:lnTo>
                <a:lnTo>
                  <a:pt x="258" y="485"/>
                </a:lnTo>
                <a:lnTo>
                  <a:pt x="258" y="487"/>
                </a:lnTo>
                <a:lnTo>
                  <a:pt x="256" y="487"/>
                </a:lnTo>
                <a:lnTo>
                  <a:pt x="256" y="489"/>
                </a:lnTo>
                <a:lnTo>
                  <a:pt x="256" y="491"/>
                </a:lnTo>
                <a:lnTo>
                  <a:pt x="254" y="491"/>
                </a:lnTo>
                <a:lnTo>
                  <a:pt x="254" y="492"/>
                </a:lnTo>
                <a:lnTo>
                  <a:pt x="253" y="492"/>
                </a:lnTo>
                <a:lnTo>
                  <a:pt x="253" y="494"/>
                </a:lnTo>
                <a:lnTo>
                  <a:pt x="251" y="494"/>
                </a:lnTo>
                <a:lnTo>
                  <a:pt x="249" y="496"/>
                </a:lnTo>
                <a:lnTo>
                  <a:pt x="249" y="497"/>
                </a:lnTo>
                <a:lnTo>
                  <a:pt x="247" y="497"/>
                </a:lnTo>
                <a:lnTo>
                  <a:pt x="247" y="499"/>
                </a:lnTo>
                <a:lnTo>
                  <a:pt x="247" y="501"/>
                </a:lnTo>
                <a:lnTo>
                  <a:pt x="247" y="503"/>
                </a:lnTo>
                <a:lnTo>
                  <a:pt x="247" y="504"/>
                </a:lnTo>
                <a:lnTo>
                  <a:pt x="249" y="506"/>
                </a:lnTo>
                <a:lnTo>
                  <a:pt x="249" y="508"/>
                </a:lnTo>
                <a:lnTo>
                  <a:pt x="249" y="509"/>
                </a:lnTo>
                <a:lnTo>
                  <a:pt x="249" y="511"/>
                </a:lnTo>
                <a:lnTo>
                  <a:pt x="249" y="513"/>
                </a:lnTo>
                <a:lnTo>
                  <a:pt x="249" y="515"/>
                </a:lnTo>
                <a:lnTo>
                  <a:pt x="249" y="516"/>
                </a:lnTo>
                <a:lnTo>
                  <a:pt x="251" y="516"/>
                </a:lnTo>
                <a:lnTo>
                  <a:pt x="251" y="518"/>
                </a:lnTo>
                <a:lnTo>
                  <a:pt x="251" y="520"/>
                </a:lnTo>
                <a:lnTo>
                  <a:pt x="253" y="520"/>
                </a:lnTo>
                <a:lnTo>
                  <a:pt x="253" y="522"/>
                </a:lnTo>
                <a:lnTo>
                  <a:pt x="254" y="522"/>
                </a:lnTo>
                <a:lnTo>
                  <a:pt x="254" y="523"/>
                </a:lnTo>
                <a:lnTo>
                  <a:pt x="256" y="523"/>
                </a:lnTo>
                <a:lnTo>
                  <a:pt x="256" y="525"/>
                </a:lnTo>
                <a:lnTo>
                  <a:pt x="256" y="527"/>
                </a:lnTo>
                <a:lnTo>
                  <a:pt x="256" y="528"/>
                </a:lnTo>
                <a:lnTo>
                  <a:pt x="258" y="528"/>
                </a:lnTo>
                <a:lnTo>
                  <a:pt x="258" y="530"/>
                </a:lnTo>
                <a:lnTo>
                  <a:pt x="258" y="532"/>
                </a:lnTo>
                <a:lnTo>
                  <a:pt x="259" y="532"/>
                </a:lnTo>
                <a:lnTo>
                  <a:pt x="259" y="534"/>
                </a:lnTo>
                <a:lnTo>
                  <a:pt x="259" y="535"/>
                </a:lnTo>
                <a:lnTo>
                  <a:pt x="259" y="537"/>
                </a:lnTo>
                <a:lnTo>
                  <a:pt x="259" y="539"/>
                </a:lnTo>
                <a:lnTo>
                  <a:pt x="261" y="539"/>
                </a:lnTo>
                <a:lnTo>
                  <a:pt x="259" y="539"/>
                </a:lnTo>
                <a:lnTo>
                  <a:pt x="261" y="539"/>
                </a:lnTo>
                <a:lnTo>
                  <a:pt x="261" y="540"/>
                </a:lnTo>
                <a:lnTo>
                  <a:pt x="263" y="540"/>
                </a:lnTo>
                <a:lnTo>
                  <a:pt x="263" y="542"/>
                </a:lnTo>
                <a:lnTo>
                  <a:pt x="265" y="542"/>
                </a:lnTo>
                <a:lnTo>
                  <a:pt x="265" y="544"/>
                </a:lnTo>
                <a:lnTo>
                  <a:pt x="266" y="544"/>
                </a:lnTo>
                <a:lnTo>
                  <a:pt x="266" y="546"/>
                </a:lnTo>
                <a:lnTo>
                  <a:pt x="268" y="546"/>
                </a:lnTo>
                <a:lnTo>
                  <a:pt x="268" y="547"/>
                </a:lnTo>
                <a:lnTo>
                  <a:pt x="268" y="549"/>
                </a:lnTo>
                <a:lnTo>
                  <a:pt x="268" y="551"/>
                </a:lnTo>
                <a:lnTo>
                  <a:pt x="270" y="551"/>
                </a:lnTo>
                <a:lnTo>
                  <a:pt x="268" y="551"/>
                </a:lnTo>
                <a:lnTo>
                  <a:pt x="266" y="551"/>
                </a:lnTo>
                <a:lnTo>
                  <a:pt x="266" y="553"/>
                </a:lnTo>
                <a:lnTo>
                  <a:pt x="265" y="553"/>
                </a:lnTo>
                <a:lnTo>
                  <a:pt x="265" y="554"/>
                </a:lnTo>
                <a:lnTo>
                  <a:pt x="265" y="556"/>
                </a:lnTo>
                <a:lnTo>
                  <a:pt x="263" y="556"/>
                </a:lnTo>
                <a:lnTo>
                  <a:pt x="261" y="556"/>
                </a:lnTo>
                <a:lnTo>
                  <a:pt x="259" y="556"/>
                </a:lnTo>
                <a:lnTo>
                  <a:pt x="259" y="558"/>
                </a:lnTo>
                <a:lnTo>
                  <a:pt x="258" y="558"/>
                </a:lnTo>
                <a:lnTo>
                  <a:pt x="258" y="559"/>
                </a:lnTo>
                <a:lnTo>
                  <a:pt x="256" y="559"/>
                </a:lnTo>
                <a:lnTo>
                  <a:pt x="256" y="561"/>
                </a:lnTo>
                <a:lnTo>
                  <a:pt x="256" y="563"/>
                </a:lnTo>
                <a:lnTo>
                  <a:pt x="254" y="563"/>
                </a:lnTo>
                <a:lnTo>
                  <a:pt x="253" y="563"/>
                </a:lnTo>
                <a:lnTo>
                  <a:pt x="253" y="565"/>
                </a:lnTo>
                <a:lnTo>
                  <a:pt x="251" y="565"/>
                </a:lnTo>
                <a:lnTo>
                  <a:pt x="249" y="565"/>
                </a:lnTo>
                <a:lnTo>
                  <a:pt x="249" y="566"/>
                </a:lnTo>
                <a:lnTo>
                  <a:pt x="247" y="566"/>
                </a:lnTo>
                <a:lnTo>
                  <a:pt x="247" y="568"/>
                </a:lnTo>
                <a:lnTo>
                  <a:pt x="246" y="568"/>
                </a:lnTo>
                <a:lnTo>
                  <a:pt x="246" y="570"/>
                </a:lnTo>
                <a:lnTo>
                  <a:pt x="244" y="570"/>
                </a:lnTo>
                <a:lnTo>
                  <a:pt x="246" y="570"/>
                </a:lnTo>
                <a:lnTo>
                  <a:pt x="246" y="571"/>
                </a:lnTo>
                <a:lnTo>
                  <a:pt x="244" y="571"/>
                </a:lnTo>
                <a:lnTo>
                  <a:pt x="242" y="571"/>
                </a:lnTo>
                <a:lnTo>
                  <a:pt x="241" y="571"/>
                </a:lnTo>
                <a:lnTo>
                  <a:pt x="241" y="573"/>
                </a:lnTo>
                <a:lnTo>
                  <a:pt x="239" y="573"/>
                </a:lnTo>
                <a:lnTo>
                  <a:pt x="237" y="573"/>
                </a:lnTo>
                <a:lnTo>
                  <a:pt x="237" y="575"/>
                </a:lnTo>
                <a:lnTo>
                  <a:pt x="235" y="575"/>
                </a:lnTo>
                <a:lnTo>
                  <a:pt x="235" y="577"/>
                </a:lnTo>
                <a:lnTo>
                  <a:pt x="237" y="577"/>
                </a:lnTo>
                <a:lnTo>
                  <a:pt x="237" y="578"/>
                </a:lnTo>
                <a:lnTo>
                  <a:pt x="237" y="580"/>
                </a:lnTo>
                <a:lnTo>
                  <a:pt x="237" y="582"/>
                </a:lnTo>
                <a:lnTo>
                  <a:pt x="237" y="583"/>
                </a:lnTo>
                <a:lnTo>
                  <a:pt x="235" y="583"/>
                </a:lnTo>
                <a:lnTo>
                  <a:pt x="235" y="585"/>
                </a:lnTo>
                <a:lnTo>
                  <a:pt x="235" y="587"/>
                </a:lnTo>
                <a:lnTo>
                  <a:pt x="235" y="589"/>
                </a:lnTo>
                <a:lnTo>
                  <a:pt x="237" y="589"/>
                </a:lnTo>
                <a:lnTo>
                  <a:pt x="239" y="589"/>
                </a:lnTo>
                <a:lnTo>
                  <a:pt x="241" y="589"/>
                </a:lnTo>
                <a:lnTo>
                  <a:pt x="241" y="590"/>
                </a:lnTo>
                <a:lnTo>
                  <a:pt x="239" y="590"/>
                </a:lnTo>
                <a:lnTo>
                  <a:pt x="239" y="592"/>
                </a:lnTo>
                <a:lnTo>
                  <a:pt x="237" y="592"/>
                </a:lnTo>
                <a:lnTo>
                  <a:pt x="237" y="594"/>
                </a:lnTo>
                <a:lnTo>
                  <a:pt x="237" y="596"/>
                </a:lnTo>
                <a:lnTo>
                  <a:pt x="237" y="597"/>
                </a:lnTo>
                <a:lnTo>
                  <a:pt x="237" y="599"/>
                </a:lnTo>
                <a:lnTo>
                  <a:pt x="237" y="601"/>
                </a:lnTo>
                <a:lnTo>
                  <a:pt x="237" y="602"/>
                </a:lnTo>
                <a:lnTo>
                  <a:pt x="235" y="602"/>
                </a:lnTo>
                <a:lnTo>
                  <a:pt x="235" y="604"/>
                </a:lnTo>
                <a:lnTo>
                  <a:pt x="237" y="604"/>
                </a:lnTo>
                <a:lnTo>
                  <a:pt x="237" y="606"/>
                </a:lnTo>
                <a:lnTo>
                  <a:pt x="239" y="606"/>
                </a:lnTo>
                <a:lnTo>
                  <a:pt x="239" y="608"/>
                </a:lnTo>
                <a:lnTo>
                  <a:pt x="239" y="609"/>
                </a:lnTo>
                <a:lnTo>
                  <a:pt x="241" y="609"/>
                </a:lnTo>
                <a:lnTo>
                  <a:pt x="241" y="608"/>
                </a:lnTo>
                <a:lnTo>
                  <a:pt x="242" y="608"/>
                </a:lnTo>
                <a:lnTo>
                  <a:pt x="242" y="609"/>
                </a:lnTo>
                <a:lnTo>
                  <a:pt x="244" y="609"/>
                </a:lnTo>
                <a:lnTo>
                  <a:pt x="244" y="611"/>
                </a:lnTo>
                <a:lnTo>
                  <a:pt x="246" y="611"/>
                </a:lnTo>
                <a:lnTo>
                  <a:pt x="247" y="611"/>
                </a:lnTo>
                <a:lnTo>
                  <a:pt x="249" y="609"/>
                </a:lnTo>
                <a:lnTo>
                  <a:pt x="249" y="608"/>
                </a:lnTo>
                <a:lnTo>
                  <a:pt x="249" y="606"/>
                </a:lnTo>
                <a:lnTo>
                  <a:pt x="251" y="606"/>
                </a:lnTo>
                <a:lnTo>
                  <a:pt x="251" y="608"/>
                </a:lnTo>
                <a:lnTo>
                  <a:pt x="251" y="609"/>
                </a:lnTo>
                <a:lnTo>
                  <a:pt x="253" y="609"/>
                </a:lnTo>
                <a:lnTo>
                  <a:pt x="253" y="611"/>
                </a:lnTo>
                <a:lnTo>
                  <a:pt x="253" y="613"/>
                </a:lnTo>
                <a:lnTo>
                  <a:pt x="253" y="614"/>
                </a:lnTo>
                <a:lnTo>
                  <a:pt x="253" y="613"/>
                </a:lnTo>
                <a:lnTo>
                  <a:pt x="254" y="613"/>
                </a:lnTo>
                <a:lnTo>
                  <a:pt x="256" y="613"/>
                </a:lnTo>
                <a:lnTo>
                  <a:pt x="258" y="613"/>
                </a:lnTo>
                <a:lnTo>
                  <a:pt x="259" y="613"/>
                </a:lnTo>
                <a:lnTo>
                  <a:pt x="261" y="613"/>
                </a:lnTo>
                <a:lnTo>
                  <a:pt x="263" y="613"/>
                </a:lnTo>
                <a:lnTo>
                  <a:pt x="263" y="611"/>
                </a:lnTo>
                <a:lnTo>
                  <a:pt x="265" y="611"/>
                </a:lnTo>
                <a:lnTo>
                  <a:pt x="266" y="611"/>
                </a:lnTo>
                <a:lnTo>
                  <a:pt x="266" y="613"/>
                </a:lnTo>
                <a:lnTo>
                  <a:pt x="268" y="613"/>
                </a:lnTo>
                <a:lnTo>
                  <a:pt x="268" y="614"/>
                </a:lnTo>
                <a:lnTo>
                  <a:pt x="270" y="614"/>
                </a:lnTo>
                <a:lnTo>
                  <a:pt x="272" y="614"/>
                </a:lnTo>
                <a:lnTo>
                  <a:pt x="273" y="614"/>
                </a:lnTo>
                <a:lnTo>
                  <a:pt x="275" y="616"/>
                </a:lnTo>
                <a:lnTo>
                  <a:pt x="277" y="616"/>
                </a:lnTo>
                <a:lnTo>
                  <a:pt x="278" y="616"/>
                </a:lnTo>
                <a:lnTo>
                  <a:pt x="278" y="618"/>
                </a:lnTo>
                <a:lnTo>
                  <a:pt x="280" y="618"/>
                </a:lnTo>
                <a:lnTo>
                  <a:pt x="280" y="616"/>
                </a:lnTo>
                <a:lnTo>
                  <a:pt x="282" y="616"/>
                </a:lnTo>
                <a:lnTo>
                  <a:pt x="284" y="616"/>
                </a:lnTo>
                <a:lnTo>
                  <a:pt x="285" y="616"/>
                </a:lnTo>
                <a:lnTo>
                  <a:pt x="287" y="616"/>
                </a:lnTo>
                <a:lnTo>
                  <a:pt x="287" y="618"/>
                </a:lnTo>
                <a:lnTo>
                  <a:pt x="287" y="620"/>
                </a:lnTo>
                <a:lnTo>
                  <a:pt x="289" y="620"/>
                </a:lnTo>
                <a:lnTo>
                  <a:pt x="289" y="621"/>
                </a:lnTo>
                <a:lnTo>
                  <a:pt x="287" y="621"/>
                </a:lnTo>
                <a:lnTo>
                  <a:pt x="287" y="623"/>
                </a:lnTo>
                <a:lnTo>
                  <a:pt x="285" y="623"/>
                </a:lnTo>
                <a:lnTo>
                  <a:pt x="285" y="625"/>
                </a:lnTo>
                <a:lnTo>
                  <a:pt x="285" y="627"/>
                </a:lnTo>
                <a:lnTo>
                  <a:pt x="285" y="628"/>
                </a:lnTo>
                <a:lnTo>
                  <a:pt x="287" y="628"/>
                </a:lnTo>
                <a:lnTo>
                  <a:pt x="287" y="630"/>
                </a:lnTo>
                <a:lnTo>
                  <a:pt x="287" y="632"/>
                </a:lnTo>
                <a:lnTo>
                  <a:pt x="285" y="632"/>
                </a:lnTo>
                <a:lnTo>
                  <a:pt x="285" y="633"/>
                </a:lnTo>
                <a:lnTo>
                  <a:pt x="287" y="633"/>
                </a:lnTo>
                <a:lnTo>
                  <a:pt x="287" y="635"/>
                </a:lnTo>
                <a:lnTo>
                  <a:pt x="289" y="635"/>
                </a:lnTo>
                <a:lnTo>
                  <a:pt x="289" y="637"/>
                </a:lnTo>
                <a:lnTo>
                  <a:pt x="289" y="639"/>
                </a:lnTo>
                <a:lnTo>
                  <a:pt x="290" y="639"/>
                </a:lnTo>
                <a:lnTo>
                  <a:pt x="292" y="639"/>
                </a:lnTo>
                <a:lnTo>
                  <a:pt x="294" y="639"/>
                </a:lnTo>
                <a:lnTo>
                  <a:pt x="294" y="637"/>
                </a:lnTo>
                <a:lnTo>
                  <a:pt x="296" y="637"/>
                </a:lnTo>
                <a:lnTo>
                  <a:pt x="297" y="637"/>
                </a:lnTo>
                <a:lnTo>
                  <a:pt x="297" y="639"/>
                </a:lnTo>
                <a:lnTo>
                  <a:pt x="297" y="640"/>
                </a:lnTo>
                <a:lnTo>
                  <a:pt x="299" y="640"/>
                </a:lnTo>
                <a:lnTo>
                  <a:pt x="299" y="642"/>
                </a:lnTo>
                <a:lnTo>
                  <a:pt x="301" y="642"/>
                </a:lnTo>
                <a:lnTo>
                  <a:pt x="301" y="644"/>
                </a:lnTo>
                <a:lnTo>
                  <a:pt x="301" y="645"/>
                </a:lnTo>
                <a:lnTo>
                  <a:pt x="301" y="647"/>
                </a:lnTo>
                <a:lnTo>
                  <a:pt x="299" y="647"/>
                </a:lnTo>
                <a:lnTo>
                  <a:pt x="299" y="649"/>
                </a:lnTo>
                <a:lnTo>
                  <a:pt x="297" y="649"/>
                </a:lnTo>
                <a:lnTo>
                  <a:pt x="297" y="651"/>
                </a:lnTo>
                <a:lnTo>
                  <a:pt x="297" y="652"/>
                </a:lnTo>
                <a:lnTo>
                  <a:pt x="296" y="654"/>
                </a:lnTo>
                <a:lnTo>
                  <a:pt x="296" y="656"/>
                </a:lnTo>
                <a:lnTo>
                  <a:pt x="294" y="656"/>
                </a:lnTo>
                <a:lnTo>
                  <a:pt x="294" y="658"/>
                </a:lnTo>
                <a:lnTo>
                  <a:pt x="294" y="659"/>
                </a:lnTo>
                <a:lnTo>
                  <a:pt x="296" y="659"/>
                </a:lnTo>
                <a:lnTo>
                  <a:pt x="296" y="661"/>
                </a:lnTo>
                <a:lnTo>
                  <a:pt x="296" y="663"/>
                </a:lnTo>
                <a:lnTo>
                  <a:pt x="297" y="663"/>
                </a:lnTo>
                <a:lnTo>
                  <a:pt x="297" y="664"/>
                </a:lnTo>
                <a:lnTo>
                  <a:pt x="297" y="666"/>
                </a:lnTo>
                <a:lnTo>
                  <a:pt x="297" y="668"/>
                </a:lnTo>
                <a:lnTo>
                  <a:pt x="297" y="670"/>
                </a:lnTo>
                <a:lnTo>
                  <a:pt x="297" y="671"/>
                </a:lnTo>
                <a:lnTo>
                  <a:pt x="297" y="673"/>
                </a:lnTo>
                <a:lnTo>
                  <a:pt x="297" y="675"/>
                </a:lnTo>
                <a:lnTo>
                  <a:pt x="297" y="676"/>
                </a:lnTo>
                <a:lnTo>
                  <a:pt x="299" y="676"/>
                </a:lnTo>
                <a:lnTo>
                  <a:pt x="299" y="678"/>
                </a:lnTo>
                <a:lnTo>
                  <a:pt x="301" y="678"/>
                </a:lnTo>
                <a:lnTo>
                  <a:pt x="301" y="680"/>
                </a:lnTo>
                <a:lnTo>
                  <a:pt x="303" y="680"/>
                </a:lnTo>
                <a:lnTo>
                  <a:pt x="303" y="682"/>
                </a:lnTo>
                <a:lnTo>
                  <a:pt x="304" y="682"/>
                </a:lnTo>
                <a:lnTo>
                  <a:pt x="306" y="682"/>
                </a:lnTo>
                <a:lnTo>
                  <a:pt x="306" y="683"/>
                </a:lnTo>
                <a:lnTo>
                  <a:pt x="308" y="683"/>
                </a:lnTo>
                <a:lnTo>
                  <a:pt x="308" y="685"/>
                </a:lnTo>
                <a:lnTo>
                  <a:pt x="309" y="685"/>
                </a:lnTo>
                <a:lnTo>
                  <a:pt x="311" y="685"/>
                </a:lnTo>
                <a:lnTo>
                  <a:pt x="311" y="687"/>
                </a:lnTo>
                <a:lnTo>
                  <a:pt x="309" y="687"/>
                </a:lnTo>
                <a:lnTo>
                  <a:pt x="309" y="689"/>
                </a:lnTo>
                <a:lnTo>
                  <a:pt x="309" y="690"/>
                </a:lnTo>
                <a:lnTo>
                  <a:pt x="311" y="690"/>
                </a:lnTo>
                <a:lnTo>
                  <a:pt x="311" y="692"/>
                </a:lnTo>
                <a:lnTo>
                  <a:pt x="313" y="692"/>
                </a:lnTo>
                <a:lnTo>
                  <a:pt x="315" y="692"/>
                </a:lnTo>
                <a:lnTo>
                  <a:pt x="315" y="690"/>
                </a:lnTo>
                <a:lnTo>
                  <a:pt x="315" y="689"/>
                </a:lnTo>
                <a:lnTo>
                  <a:pt x="316" y="689"/>
                </a:lnTo>
                <a:lnTo>
                  <a:pt x="316" y="687"/>
                </a:lnTo>
                <a:lnTo>
                  <a:pt x="318" y="687"/>
                </a:lnTo>
                <a:lnTo>
                  <a:pt x="320" y="687"/>
                </a:lnTo>
                <a:lnTo>
                  <a:pt x="320" y="685"/>
                </a:lnTo>
                <a:lnTo>
                  <a:pt x="321" y="685"/>
                </a:lnTo>
                <a:lnTo>
                  <a:pt x="323" y="685"/>
                </a:lnTo>
                <a:lnTo>
                  <a:pt x="323" y="683"/>
                </a:lnTo>
                <a:lnTo>
                  <a:pt x="325" y="683"/>
                </a:lnTo>
                <a:lnTo>
                  <a:pt x="325" y="685"/>
                </a:lnTo>
                <a:lnTo>
                  <a:pt x="327" y="685"/>
                </a:lnTo>
                <a:lnTo>
                  <a:pt x="328" y="685"/>
                </a:lnTo>
                <a:lnTo>
                  <a:pt x="328" y="687"/>
                </a:lnTo>
                <a:lnTo>
                  <a:pt x="330" y="687"/>
                </a:lnTo>
                <a:lnTo>
                  <a:pt x="332" y="687"/>
                </a:lnTo>
                <a:lnTo>
                  <a:pt x="332" y="689"/>
                </a:lnTo>
                <a:lnTo>
                  <a:pt x="334" y="689"/>
                </a:lnTo>
                <a:lnTo>
                  <a:pt x="334" y="690"/>
                </a:lnTo>
                <a:lnTo>
                  <a:pt x="334" y="692"/>
                </a:lnTo>
                <a:lnTo>
                  <a:pt x="334" y="694"/>
                </a:lnTo>
                <a:lnTo>
                  <a:pt x="335" y="694"/>
                </a:lnTo>
                <a:lnTo>
                  <a:pt x="337" y="694"/>
                </a:lnTo>
                <a:lnTo>
                  <a:pt x="337" y="695"/>
                </a:lnTo>
                <a:lnTo>
                  <a:pt x="339" y="695"/>
                </a:lnTo>
                <a:lnTo>
                  <a:pt x="339" y="697"/>
                </a:lnTo>
                <a:lnTo>
                  <a:pt x="340" y="697"/>
                </a:lnTo>
                <a:lnTo>
                  <a:pt x="340" y="699"/>
                </a:lnTo>
                <a:lnTo>
                  <a:pt x="342" y="699"/>
                </a:lnTo>
                <a:lnTo>
                  <a:pt x="342" y="701"/>
                </a:lnTo>
                <a:lnTo>
                  <a:pt x="344" y="701"/>
                </a:lnTo>
                <a:lnTo>
                  <a:pt x="346" y="701"/>
                </a:lnTo>
                <a:lnTo>
                  <a:pt x="347" y="701"/>
                </a:lnTo>
                <a:lnTo>
                  <a:pt x="349" y="701"/>
                </a:lnTo>
                <a:lnTo>
                  <a:pt x="351" y="701"/>
                </a:lnTo>
                <a:lnTo>
                  <a:pt x="351" y="702"/>
                </a:lnTo>
                <a:lnTo>
                  <a:pt x="352" y="702"/>
                </a:lnTo>
                <a:lnTo>
                  <a:pt x="354" y="702"/>
                </a:lnTo>
                <a:lnTo>
                  <a:pt x="356" y="702"/>
                </a:lnTo>
                <a:lnTo>
                  <a:pt x="356" y="704"/>
                </a:lnTo>
                <a:lnTo>
                  <a:pt x="358" y="702"/>
                </a:lnTo>
                <a:lnTo>
                  <a:pt x="358" y="701"/>
                </a:lnTo>
                <a:lnTo>
                  <a:pt x="359" y="701"/>
                </a:lnTo>
                <a:lnTo>
                  <a:pt x="359" y="702"/>
                </a:lnTo>
                <a:lnTo>
                  <a:pt x="359" y="704"/>
                </a:lnTo>
                <a:lnTo>
                  <a:pt x="361" y="704"/>
                </a:lnTo>
                <a:lnTo>
                  <a:pt x="361" y="706"/>
                </a:lnTo>
                <a:lnTo>
                  <a:pt x="361" y="704"/>
                </a:lnTo>
                <a:lnTo>
                  <a:pt x="363" y="704"/>
                </a:lnTo>
                <a:lnTo>
                  <a:pt x="364" y="704"/>
                </a:lnTo>
                <a:lnTo>
                  <a:pt x="364" y="702"/>
                </a:lnTo>
                <a:lnTo>
                  <a:pt x="366" y="702"/>
                </a:lnTo>
                <a:lnTo>
                  <a:pt x="366" y="701"/>
                </a:lnTo>
                <a:lnTo>
                  <a:pt x="368" y="701"/>
                </a:lnTo>
                <a:lnTo>
                  <a:pt x="368" y="699"/>
                </a:lnTo>
                <a:lnTo>
                  <a:pt x="370" y="699"/>
                </a:lnTo>
                <a:lnTo>
                  <a:pt x="370" y="701"/>
                </a:lnTo>
                <a:lnTo>
                  <a:pt x="371" y="701"/>
                </a:lnTo>
                <a:lnTo>
                  <a:pt x="371" y="702"/>
                </a:lnTo>
                <a:lnTo>
                  <a:pt x="373" y="702"/>
                </a:lnTo>
                <a:lnTo>
                  <a:pt x="373" y="701"/>
                </a:lnTo>
                <a:lnTo>
                  <a:pt x="375" y="701"/>
                </a:lnTo>
                <a:lnTo>
                  <a:pt x="375" y="699"/>
                </a:lnTo>
                <a:lnTo>
                  <a:pt x="373" y="699"/>
                </a:lnTo>
                <a:lnTo>
                  <a:pt x="373" y="697"/>
                </a:lnTo>
                <a:lnTo>
                  <a:pt x="375" y="697"/>
                </a:lnTo>
                <a:lnTo>
                  <a:pt x="375" y="695"/>
                </a:lnTo>
                <a:lnTo>
                  <a:pt x="377" y="695"/>
                </a:lnTo>
                <a:lnTo>
                  <a:pt x="378" y="695"/>
                </a:lnTo>
                <a:lnTo>
                  <a:pt x="380" y="694"/>
                </a:lnTo>
                <a:lnTo>
                  <a:pt x="382" y="694"/>
                </a:lnTo>
                <a:lnTo>
                  <a:pt x="383" y="694"/>
                </a:lnTo>
                <a:lnTo>
                  <a:pt x="385" y="694"/>
                </a:lnTo>
                <a:lnTo>
                  <a:pt x="385" y="695"/>
                </a:lnTo>
                <a:lnTo>
                  <a:pt x="387" y="695"/>
                </a:lnTo>
                <a:lnTo>
                  <a:pt x="387" y="697"/>
                </a:lnTo>
                <a:lnTo>
                  <a:pt x="387" y="699"/>
                </a:lnTo>
                <a:lnTo>
                  <a:pt x="389" y="699"/>
                </a:lnTo>
                <a:lnTo>
                  <a:pt x="390" y="699"/>
                </a:lnTo>
                <a:lnTo>
                  <a:pt x="390" y="701"/>
                </a:lnTo>
                <a:lnTo>
                  <a:pt x="392" y="701"/>
                </a:lnTo>
                <a:lnTo>
                  <a:pt x="390" y="701"/>
                </a:lnTo>
                <a:lnTo>
                  <a:pt x="390" y="702"/>
                </a:lnTo>
                <a:lnTo>
                  <a:pt x="389" y="702"/>
                </a:lnTo>
                <a:lnTo>
                  <a:pt x="387" y="702"/>
                </a:lnTo>
                <a:lnTo>
                  <a:pt x="387" y="704"/>
                </a:lnTo>
                <a:lnTo>
                  <a:pt x="385" y="704"/>
                </a:lnTo>
                <a:lnTo>
                  <a:pt x="383" y="704"/>
                </a:lnTo>
                <a:lnTo>
                  <a:pt x="383" y="706"/>
                </a:lnTo>
                <a:lnTo>
                  <a:pt x="382" y="706"/>
                </a:lnTo>
                <a:lnTo>
                  <a:pt x="382" y="707"/>
                </a:lnTo>
                <a:lnTo>
                  <a:pt x="382" y="709"/>
                </a:lnTo>
                <a:lnTo>
                  <a:pt x="380" y="709"/>
                </a:lnTo>
                <a:lnTo>
                  <a:pt x="380" y="711"/>
                </a:lnTo>
                <a:lnTo>
                  <a:pt x="378" y="711"/>
                </a:lnTo>
                <a:lnTo>
                  <a:pt x="377" y="711"/>
                </a:lnTo>
                <a:lnTo>
                  <a:pt x="377" y="713"/>
                </a:lnTo>
                <a:lnTo>
                  <a:pt x="378" y="713"/>
                </a:lnTo>
                <a:lnTo>
                  <a:pt x="378" y="714"/>
                </a:lnTo>
                <a:lnTo>
                  <a:pt x="380" y="714"/>
                </a:lnTo>
                <a:lnTo>
                  <a:pt x="380" y="716"/>
                </a:lnTo>
                <a:lnTo>
                  <a:pt x="380" y="718"/>
                </a:lnTo>
                <a:lnTo>
                  <a:pt x="378" y="718"/>
                </a:lnTo>
                <a:lnTo>
                  <a:pt x="378" y="719"/>
                </a:lnTo>
                <a:lnTo>
                  <a:pt x="378" y="721"/>
                </a:lnTo>
                <a:lnTo>
                  <a:pt x="377" y="721"/>
                </a:lnTo>
                <a:lnTo>
                  <a:pt x="377" y="723"/>
                </a:lnTo>
                <a:lnTo>
                  <a:pt x="375" y="723"/>
                </a:lnTo>
                <a:lnTo>
                  <a:pt x="375" y="725"/>
                </a:lnTo>
                <a:lnTo>
                  <a:pt x="375" y="726"/>
                </a:lnTo>
                <a:lnTo>
                  <a:pt x="377" y="726"/>
                </a:lnTo>
                <a:lnTo>
                  <a:pt x="378" y="726"/>
                </a:lnTo>
                <a:lnTo>
                  <a:pt x="380" y="726"/>
                </a:lnTo>
                <a:lnTo>
                  <a:pt x="380" y="728"/>
                </a:lnTo>
                <a:lnTo>
                  <a:pt x="378" y="728"/>
                </a:lnTo>
                <a:lnTo>
                  <a:pt x="378" y="730"/>
                </a:lnTo>
                <a:lnTo>
                  <a:pt x="377" y="730"/>
                </a:lnTo>
                <a:lnTo>
                  <a:pt x="375" y="730"/>
                </a:lnTo>
                <a:lnTo>
                  <a:pt x="373" y="730"/>
                </a:lnTo>
                <a:lnTo>
                  <a:pt x="373" y="732"/>
                </a:lnTo>
                <a:lnTo>
                  <a:pt x="371" y="732"/>
                </a:lnTo>
                <a:lnTo>
                  <a:pt x="370" y="732"/>
                </a:lnTo>
                <a:lnTo>
                  <a:pt x="368" y="733"/>
                </a:lnTo>
                <a:lnTo>
                  <a:pt x="366" y="733"/>
                </a:lnTo>
                <a:lnTo>
                  <a:pt x="366" y="732"/>
                </a:lnTo>
                <a:lnTo>
                  <a:pt x="364" y="732"/>
                </a:lnTo>
                <a:lnTo>
                  <a:pt x="363" y="732"/>
                </a:lnTo>
                <a:lnTo>
                  <a:pt x="363" y="730"/>
                </a:lnTo>
                <a:lnTo>
                  <a:pt x="361" y="730"/>
                </a:lnTo>
                <a:lnTo>
                  <a:pt x="359" y="730"/>
                </a:lnTo>
                <a:lnTo>
                  <a:pt x="359" y="732"/>
                </a:lnTo>
                <a:lnTo>
                  <a:pt x="358" y="732"/>
                </a:lnTo>
                <a:lnTo>
                  <a:pt x="356" y="732"/>
                </a:lnTo>
                <a:lnTo>
                  <a:pt x="354" y="732"/>
                </a:lnTo>
                <a:lnTo>
                  <a:pt x="352" y="733"/>
                </a:lnTo>
                <a:lnTo>
                  <a:pt x="351" y="733"/>
                </a:lnTo>
                <a:lnTo>
                  <a:pt x="349" y="733"/>
                </a:lnTo>
                <a:lnTo>
                  <a:pt x="347" y="733"/>
                </a:lnTo>
                <a:lnTo>
                  <a:pt x="347" y="735"/>
                </a:lnTo>
                <a:lnTo>
                  <a:pt x="346" y="735"/>
                </a:lnTo>
                <a:lnTo>
                  <a:pt x="346" y="737"/>
                </a:lnTo>
                <a:lnTo>
                  <a:pt x="346" y="738"/>
                </a:lnTo>
                <a:lnTo>
                  <a:pt x="344" y="738"/>
                </a:lnTo>
                <a:lnTo>
                  <a:pt x="344" y="737"/>
                </a:lnTo>
                <a:lnTo>
                  <a:pt x="342" y="737"/>
                </a:lnTo>
                <a:lnTo>
                  <a:pt x="340" y="737"/>
                </a:lnTo>
                <a:lnTo>
                  <a:pt x="339" y="737"/>
                </a:lnTo>
                <a:lnTo>
                  <a:pt x="339" y="738"/>
                </a:lnTo>
                <a:lnTo>
                  <a:pt x="340" y="738"/>
                </a:lnTo>
                <a:lnTo>
                  <a:pt x="340" y="740"/>
                </a:lnTo>
                <a:lnTo>
                  <a:pt x="339" y="740"/>
                </a:lnTo>
                <a:lnTo>
                  <a:pt x="337" y="742"/>
                </a:lnTo>
                <a:lnTo>
                  <a:pt x="335" y="742"/>
                </a:lnTo>
                <a:lnTo>
                  <a:pt x="335" y="744"/>
                </a:lnTo>
                <a:lnTo>
                  <a:pt x="335" y="745"/>
                </a:lnTo>
                <a:lnTo>
                  <a:pt x="337" y="745"/>
                </a:lnTo>
                <a:lnTo>
                  <a:pt x="337" y="747"/>
                </a:lnTo>
                <a:lnTo>
                  <a:pt x="335" y="747"/>
                </a:lnTo>
                <a:lnTo>
                  <a:pt x="334" y="747"/>
                </a:lnTo>
                <a:lnTo>
                  <a:pt x="334" y="749"/>
                </a:lnTo>
                <a:lnTo>
                  <a:pt x="334" y="750"/>
                </a:lnTo>
                <a:lnTo>
                  <a:pt x="332" y="750"/>
                </a:lnTo>
                <a:lnTo>
                  <a:pt x="332" y="752"/>
                </a:lnTo>
                <a:lnTo>
                  <a:pt x="330" y="752"/>
                </a:lnTo>
                <a:lnTo>
                  <a:pt x="330" y="750"/>
                </a:lnTo>
                <a:lnTo>
                  <a:pt x="328" y="750"/>
                </a:lnTo>
                <a:lnTo>
                  <a:pt x="327" y="750"/>
                </a:lnTo>
                <a:lnTo>
                  <a:pt x="325" y="750"/>
                </a:lnTo>
                <a:lnTo>
                  <a:pt x="323" y="750"/>
                </a:lnTo>
                <a:lnTo>
                  <a:pt x="321" y="750"/>
                </a:lnTo>
                <a:lnTo>
                  <a:pt x="320" y="750"/>
                </a:lnTo>
                <a:lnTo>
                  <a:pt x="318" y="750"/>
                </a:lnTo>
                <a:lnTo>
                  <a:pt x="316" y="750"/>
                </a:lnTo>
                <a:lnTo>
                  <a:pt x="316" y="749"/>
                </a:lnTo>
                <a:lnTo>
                  <a:pt x="315" y="749"/>
                </a:lnTo>
                <a:lnTo>
                  <a:pt x="313" y="749"/>
                </a:lnTo>
                <a:lnTo>
                  <a:pt x="313" y="750"/>
                </a:lnTo>
                <a:lnTo>
                  <a:pt x="313" y="752"/>
                </a:lnTo>
                <a:lnTo>
                  <a:pt x="313" y="754"/>
                </a:lnTo>
                <a:lnTo>
                  <a:pt x="313" y="756"/>
                </a:lnTo>
                <a:lnTo>
                  <a:pt x="313" y="757"/>
                </a:lnTo>
                <a:lnTo>
                  <a:pt x="313" y="759"/>
                </a:lnTo>
                <a:lnTo>
                  <a:pt x="311" y="759"/>
                </a:lnTo>
                <a:lnTo>
                  <a:pt x="311" y="757"/>
                </a:lnTo>
                <a:lnTo>
                  <a:pt x="309" y="757"/>
                </a:lnTo>
                <a:lnTo>
                  <a:pt x="309" y="756"/>
                </a:lnTo>
                <a:lnTo>
                  <a:pt x="308" y="756"/>
                </a:lnTo>
                <a:lnTo>
                  <a:pt x="308" y="757"/>
                </a:lnTo>
                <a:lnTo>
                  <a:pt x="306" y="757"/>
                </a:lnTo>
                <a:lnTo>
                  <a:pt x="304" y="757"/>
                </a:lnTo>
                <a:lnTo>
                  <a:pt x="303" y="757"/>
                </a:lnTo>
                <a:lnTo>
                  <a:pt x="303" y="756"/>
                </a:lnTo>
                <a:lnTo>
                  <a:pt x="301" y="756"/>
                </a:lnTo>
                <a:lnTo>
                  <a:pt x="301" y="757"/>
                </a:lnTo>
                <a:lnTo>
                  <a:pt x="301" y="759"/>
                </a:lnTo>
                <a:lnTo>
                  <a:pt x="299" y="759"/>
                </a:lnTo>
                <a:lnTo>
                  <a:pt x="299" y="761"/>
                </a:lnTo>
                <a:lnTo>
                  <a:pt x="297" y="761"/>
                </a:lnTo>
                <a:lnTo>
                  <a:pt x="297" y="763"/>
                </a:lnTo>
                <a:lnTo>
                  <a:pt x="296" y="763"/>
                </a:lnTo>
                <a:lnTo>
                  <a:pt x="296" y="764"/>
                </a:lnTo>
                <a:lnTo>
                  <a:pt x="294" y="764"/>
                </a:lnTo>
                <a:lnTo>
                  <a:pt x="294" y="763"/>
                </a:lnTo>
                <a:lnTo>
                  <a:pt x="294" y="764"/>
                </a:lnTo>
                <a:lnTo>
                  <a:pt x="292" y="764"/>
                </a:lnTo>
                <a:lnTo>
                  <a:pt x="292" y="766"/>
                </a:lnTo>
                <a:lnTo>
                  <a:pt x="294" y="766"/>
                </a:lnTo>
                <a:lnTo>
                  <a:pt x="294" y="768"/>
                </a:lnTo>
                <a:lnTo>
                  <a:pt x="292" y="768"/>
                </a:lnTo>
                <a:lnTo>
                  <a:pt x="290" y="768"/>
                </a:lnTo>
                <a:lnTo>
                  <a:pt x="289" y="768"/>
                </a:lnTo>
                <a:lnTo>
                  <a:pt x="289" y="769"/>
                </a:lnTo>
                <a:lnTo>
                  <a:pt x="287" y="769"/>
                </a:lnTo>
                <a:lnTo>
                  <a:pt x="287" y="771"/>
                </a:lnTo>
                <a:lnTo>
                  <a:pt x="287" y="773"/>
                </a:lnTo>
                <a:lnTo>
                  <a:pt x="285" y="773"/>
                </a:lnTo>
                <a:lnTo>
                  <a:pt x="285" y="775"/>
                </a:lnTo>
                <a:lnTo>
                  <a:pt x="285" y="776"/>
                </a:lnTo>
                <a:lnTo>
                  <a:pt x="284" y="776"/>
                </a:lnTo>
                <a:lnTo>
                  <a:pt x="284" y="778"/>
                </a:lnTo>
                <a:lnTo>
                  <a:pt x="284" y="780"/>
                </a:lnTo>
                <a:lnTo>
                  <a:pt x="284" y="781"/>
                </a:lnTo>
                <a:lnTo>
                  <a:pt x="284" y="783"/>
                </a:lnTo>
                <a:lnTo>
                  <a:pt x="282" y="783"/>
                </a:lnTo>
                <a:lnTo>
                  <a:pt x="282" y="785"/>
                </a:lnTo>
                <a:lnTo>
                  <a:pt x="280" y="785"/>
                </a:lnTo>
                <a:lnTo>
                  <a:pt x="280" y="787"/>
                </a:lnTo>
                <a:lnTo>
                  <a:pt x="280" y="788"/>
                </a:lnTo>
                <a:lnTo>
                  <a:pt x="278" y="788"/>
                </a:lnTo>
                <a:lnTo>
                  <a:pt x="277" y="790"/>
                </a:lnTo>
                <a:lnTo>
                  <a:pt x="275" y="790"/>
                </a:lnTo>
                <a:lnTo>
                  <a:pt x="275" y="792"/>
                </a:lnTo>
                <a:lnTo>
                  <a:pt x="273" y="792"/>
                </a:lnTo>
                <a:lnTo>
                  <a:pt x="272" y="792"/>
                </a:lnTo>
                <a:lnTo>
                  <a:pt x="270" y="792"/>
                </a:lnTo>
                <a:lnTo>
                  <a:pt x="268" y="792"/>
                </a:lnTo>
                <a:lnTo>
                  <a:pt x="266" y="792"/>
                </a:lnTo>
                <a:lnTo>
                  <a:pt x="265" y="792"/>
                </a:lnTo>
                <a:lnTo>
                  <a:pt x="263" y="792"/>
                </a:lnTo>
                <a:lnTo>
                  <a:pt x="263" y="790"/>
                </a:lnTo>
                <a:lnTo>
                  <a:pt x="261" y="790"/>
                </a:lnTo>
                <a:lnTo>
                  <a:pt x="259" y="790"/>
                </a:lnTo>
                <a:lnTo>
                  <a:pt x="259" y="792"/>
                </a:lnTo>
                <a:lnTo>
                  <a:pt x="258" y="792"/>
                </a:lnTo>
                <a:lnTo>
                  <a:pt x="256" y="792"/>
                </a:lnTo>
                <a:lnTo>
                  <a:pt x="256" y="794"/>
                </a:lnTo>
                <a:lnTo>
                  <a:pt x="256" y="795"/>
                </a:lnTo>
                <a:lnTo>
                  <a:pt x="254" y="795"/>
                </a:lnTo>
                <a:lnTo>
                  <a:pt x="253" y="795"/>
                </a:lnTo>
                <a:lnTo>
                  <a:pt x="251" y="795"/>
                </a:lnTo>
                <a:lnTo>
                  <a:pt x="251" y="794"/>
                </a:lnTo>
                <a:lnTo>
                  <a:pt x="249" y="794"/>
                </a:lnTo>
                <a:lnTo>
                  <a:pt x="249" y="792"/>
                </a:lnTo>
                <a:lnTo>
                  <a:pt x="249" y="790"/>
                </a:lnTo>
                <a:lnTo>
                  <a:pt x="247" y="790"/>
                </a:lnTo>
                <a:lnTo>
                  <a:pt x="247" y="788"/>
                </a:lnTo>
                <a:lnTo>
                  <a:pt x="246" y="788"/>
                </a:lnTo>
                <a:lnTo>
                  <a:pt x="246" y="787"/>
                </a:lnTo>
                <a:lnTo>
                  <a:pt x="244" y="787"/>
                </a:lnTo>
                <a:lnTo>
                  <a:pt x="244" y="785"/>
                </a:lnTo>
                <a:lnTo>
                  <a:pt x="242" y="785"/>
                </a:lnTo>
                <a:lnTo>
                  <a:pt x="244" y="785"/>
                </a:lnTo>
                <a:lnTo>
                  <a:pt x="246" y="783"/>
                </a:lnTo>
                <a:lnTo>
                  <a:pt x="244" y="783"/>
                </a:lnTo>
                <a:lnTo>
                  <a:pt x="242" y="783"/>
                </a:lnTo>
                <a:lnTo>
                  <a:pt x="242" y="781"/>
                </a:lnTo>
                <a:lnTo>
                  <a:pt x="242" y="780"/>
                </a:lnTo>
                <a:lnTo>
                  <a:pt x="241" y="780"/>
                </a:lnTo>
                <a:lnTo>
                  <a:pt x="241" y="781"/>
                </a:lnTo>
                <a:lnTo>
                  <a:pt x="239" y="781"/>
                </a:lnTo>
                <a:lnTo>
                  <a:pt x="237" y="781"/>
                </a:lnTo>
                <a:lnTo>
                  <a:pt x="237" y="783"/>
                </a:lnTo>
                <a:lnTo>
                  <a:pt x="235" y="783"/>
                </a:lnTo>
                <a:lnTo>
                  <a:pt x="234" y="781"/>
                </a:lnTo>
                <a:lnTo>
                  <a:pt x="234" y="783"/>
                </a:lnTo>
                <a:lnTo>
                  <a:pt x="232" y="783"/>
                </a:lnTo>
                <a:lnTo>
                  <a:pt x="232" y="785"/>
                </a:lnTo>
                <a:lnTo>
                  <a:pt x="230" y="785"/>
                </a:lnTo>
                <a:lnTo>
                  <a:pt x="229" y="785"/>
                </a:lnTo>
                <a:lnTo>
                  <a:pt x="227" y="785"/>
                </a:lnTo>
                <a:lnTo>
                  <a:pt x="225" y="785"/>
                </a:lnTo>
                <a:lnTo>
                  <a:pt x="225" y="787"/>
                </a:lnTo>
                <a:lnTo>
                  <a:pt x="223" y="787"/>
                </a:lnTo>
                <a:lnTo>
                  <a:pt x="223" y="788"/>
                </a:lnTo>
                <a:lnTo>
                  <a:pt x="222" y="788"/>
                </a:lnTo>
                <a:lnTo>
                  <a:pt x="222" y="790"/>
                </a:lnTo>
                <a:lnTo>
                  <a:pt x="220" y="792"/>
                </a:lnTo>
                <a:lnTo>
                  <a:pt x="218" y="792"/>
                </a:lnTo>
                <a:lnTo>
                  <a:pt x="218" y="794"/>
                </a:lnTo>
                <a:lnTo>
                  <a:pt x="218" y="795"/>
                </a:lnTo>
                <a:lnTo>
                  <a:pt x="216" y="795"/>
                </a:lnTo>
                <a:lnTo>
                  <a:pt x="215" y="795"/>
                </a:lnTo>
                <a:lnTo>
                  <a:pt x="215" y="797"/>
                </a:lnTo>
                <a:lnTo>
                  <a:pt x="213" y="797"/>
                </a:lnTo>
                <a:lnTo>
                  <a:pt x="213" y="799"/>
                </a:lnTo>
                <a:lnTo>
                  <a:pt x="211" y="799"/>
                </a:lnTo>
                <a:lnTo>
                  <a:pt x="210" y="799"/>
                </a:lnTo>
                <a:lnTo>
                  <a:pt x="208" y="799"/>
                </a:lnTo>
                <a:lnTo>
                  <a:pt x="208" y="800"/>
                </a:lnTo>
                <a:lnTo>
                  <a:pt x="206" y="800"/>
                </a:lnTo>
                <a:lnTo>
                  <a:pt x="204" y="800"/>
                </a:lnTo>
                <a:lnTo>
                  <a:pt x="204" y="802"/>
                </a:lnTo>
                <a:lnTo>
                  <a:pt x="203" y="802"/>
                </a:lnTo>
                <a:lnTo>
                  <a:pt x="201" y="802"/>
                </a:lnTo>
                <a:lnTo>
                  <a:pt x="201" y="800"/>
                </a:lnTo>
                <a:lnTo>
                  <a:pt x="199" y="800"/>
                </a:lnTo>
                <a:lnTo>
                  <a:pt x="199" y="802"/>
                </a:lnTo>
                <a:lnTo>
                  <a:pt x="199" y="800"/>
                </a:lnTo>
                <a:lnTo>
                  <a:pt x="199" y="802"/>
                </a:lnTo>
                <a:lnTo>
                  <a:pt x="198" y="802"/>
                </a:lnTo>
                <a:lnTo>
                  <a:pt x="198" y="804"/>
                </a:lnTo>
                <a:lnTo>
                  <a:pt x="196" y="804"/>
                </a:lnTo>
                <a:lnTo>
                  <a:pt x="196" y="806"/>
                </a:lnTo>
                <a:lnTo>
                  <a:pt x="194" y="806"/>
                </a:lnTo>
                <a:lnTo>
                  <a:pt x="192" y="806"/>
                </a:lnTo>
                <a:lnTo>
                  <a:pt x="192" y="804"/>
                </a:lnTo>
                <a:lnTo>
                  <a:pt x="192" y="806"/>
                </a:lnTo>
                <a:lnTo>
                  <a:pt x="191" y="806"/>
                </a:lnTo>
                <a:lnTo>
                  <a:pt x="191" y="804"/>
                </a:lnTo>
                <a:lnTo>
                  <a:pt x="191" y="802"/>
                </a:lnTo>
                <a:lnTo>
                  <a:pt x="189" y="802"/>
                </a:lnTo>
                <a:lnTo>
                  <a:pt x="189" y="800"/>
                </a:lnTo>
                <a:lnTo>
                  <a:pt x="187" y="800"/>
                </a:lnTo>
                <a:lnTo>
                  <a:pt x="187" y="799"/>
                </a:lnTo>
                <a:lnTo>
                  <a:pt x="185" y="799"/>
                </a:lnTo>
                <a:lnTo>
                  <a:pt x="185" y="797"/>
                </a:lnTo>
                <a:lnTo>
                  <a:pt x="184" y="797"/>
                </a:lnTo>
                <a:lnTo>
                  <a:pt x="184" y="795"/>
                </a:lnTo>
                <a:lnTo>
                  <a:pt x="184" y="794"/>
                </a:lnTo>
                <a:lnTo>
                  <a:pt x="182" y="794"/>
                </a:lnTo>
                <a:lnTo>
                  <a:pt x="182" y="792"/>
                </a:lnTo>
                <a:lnTo>
                  <a:pt x="180" y="792"/>
                </a:lnTo>
                <a:lnTo>
                  <a:pt x="180" y="790"/>
                </a:lnTo>
                <a:lnTo>
                  <a:pt x="180" y="788"/>
                </a:lnTo>
                <a:lnTo>
                  <a:pt x="180" y="787"/>
                </a:lnTo>
                <a:lnTo>
                  <a:pt x="179" y="787"/>
                </a:lnTo>
                <a:lnTo>
                  <a:pt x="179" y="785"/>
                </a:lnTo>
                <a:lnTo>
                  <a:pt x="179" y="783"/>
                </a:lnTo>
                <a:lnTo>
                  <a:pt x="177" y="783"/>
                </a:lnTo>
                <a:lnTo>
                  <a:pt x="177" y="781"/>
                </a:lnTo>
                <a:lnTo>
                  <a:pt x="175" y="781"/>
                </a:lnTo>
                <a:lnTo>
                  <a:pt x="175" y="780"/>
                </a:lnTo>
                <a:lnTo>
                  <a:pt x="173" y="780"/>
                </a:lnTo>
                <a:lnTo>
                  <a:pt x="173" y="778"/>
                </a:lnTo>
                <a:lnTo>
                  <a:pt x="172" y="776"/>
                </a:lnTo>
                <a:lnTo>
                  <a:pt x="172" y="775"/>
                </a:lnTo>
                <a:lnTo>
                  <a:pt x="170" y="775"/>
                </a:lnTo>
                <a:lnTo>
                  <a:pt x="170" y="773"/>
                </a:lnTo>
                <a:lnTo>
                  <a:pt x="168" y="773"/>
                </a:lnTo>
                <a:lnTo>
                  <a:pt x="168" y="771"/>
                </a:lnTo>
                <a:lnTo>
                  <a:pt x="167" y="771"/>
                </a:lnTo>
                <a:lnTo>
                  <a:pt x="165" y="771"/>
                </a:lnTo>
                <a:lnTo>
                  <a:pt x="165" y="773"/>
                </a:lnTo>
                <a:lnTo>
                  <a:pt x="163" y="773"/>
                </a:lnTo>
                <a:lnTo>
                  <a:pt x="161" y="773"/>
                </a:lnTo>
                <a:lnTo>
                  <a:pt x="161" y="775"/>
                </a:lnTo>
                <a:lnTo>
                  <a:pt x="160" y="775"/>
                </a:lnTo>
                <a:lnTo>
                  <a:pt x="160" y="776"/>
                </a:lnTo>
                <a:lnTo>
                  <a:pt x="158" y="776"/>
                </a:lnTo>
                <a:lnTo>
                  <a:pt x="156" y="776"/>
                </a:lnTo>
                <a:lnTo>
                  <a:pt x="156" y="778"/>
                </a:lnTo>
                <a:lnTo>
                  <a:pt x="155" y="778"/>
                </a:lnTo>
                <a:lnTo>
                  <a:pt x="153" y="778"/>
                </a:lnTo>
                <a:lnTo>
                  <a:pt x="153" y="780"/>
                </a:lnTo>
                <a:lnTo>
                  <a:pt x="153" y="778"/>
                </a:lnTo>
                <a:lnTo>
                  <a:pt x="151" y="778"/>
                </a:lnTo>
                <a:lnTo>
                  <a:pt x="151" y="776"/>
                </a:lnTo>
                <a:lnTo>
                  <a:pt x="151" y="775"/>
                </a:lnTo>
                <a:lnTo>
                  <a:pt x="151" y="773"/>
                </a:lnTo>
                <a:lnTo>
                  <a:pt x="149" y="773"/>
                </a:lnTo>
                <a:lnTo>
                  <a:pt x="149" y="771"/>
                </a:lnTo>
                <a:lnTo>
                  <a:pt x="149" y="769"/>
                </a:lnTo>
                <a:lnTo>
                  <a:pt x="149" y="768"/>
                </a:lnTo>
                <a:lnTo>
                  <a:pt x="148" y="768"/>
                </a:lnTo>
                <a:lnTo>
                  <a:pt x="148" y="766"/>
                </a:lnTo>
                <a:lnTo>
                  <a:pt x="148" y="764"/>
                </a:lnTo>
                <a:lnTo>
                  <a:pt x="146" y="764"/>
                </a:lnTo>
                <a:lnTo>
                  <a:pt x="146" y="763"/>
                </a:lnTo>
                <a:lnTo>
                  <a:pt x="146" y="761"/>
                </a:lnTo>
                <a:lnTo>
                  <a:pt x="146" y="759"/>
                </a:lnTo>
                <a:lnTo>
                  <a:pt x="146" y="757"/>
                </a:lnTo>
                <a:lnTo>
                  <a:pt x="146" y="756"/>
                </a:lnTo>
                <a:lnTo>
                  <a:pt x="146" y="754"/>
                </a:lnTo>
                <a:lnTo>
                  <a:pt x="146" y="752"/>
                </a:lnTo>
                <a:lnTo>
                  <a:pt x="146" y="750"/>
                </a:lnTo>
                <a:lnTo>
                  <a:pt x="146" y="749"/>
                </a:lnTo>
                <a:lnTo>
                  <a:pt x="146" y="747"/>
                </a:lnTo>
                <a:lnTo>
                  <a:pt x="146" y="745"/>
                </a:lnTo>
                <a:lnTo>
                  <a:pt x="146" y="744"/>
                </a:lnTo>
                <a:lnTo>
                  <a:pt x="146" y="742"/>
                </a:lnTo>
                <a:lnTo>
                  <a:pt x="146" y="740"/>
                </a:lnTo>
                <a:lnTo>
                  <a:pt x="146" y="738"/>
                </a:lnTo>
                <a:lnTo>
                  <a:pt x="148" y="738"/>
                </a:lnTo>
                <a:lnTo>
                  <a:pt x="148" y="737"/>
                </a:lnTo>
                <a:lnTo>
                  <a:pt x="149" y="735"/>
                </a:lnTo>
                <a:lnTo>
                  <a:pt x="151" y="733"/>
                </a:lnTo>
                <a:lnTo>
                  <a:pt x="153" y="732"/>
                </a:lnTo>
                <a:lnTo>
                  <a:pt x="153" y="730"/>
                </a:lnTo>
                <a:lnTo>
                  <a:pt x="155" y="730"/>
                </a:lnTo>
                <a:lnTo>
                  <a:pt x="155" y="728"/>
                </a:lnTo>
                <a:lnTo>
                  <a:pt x="156" y="728"/>
                </a:lnTo>
                <a:lnTo>
                  <a:pt x="156" y="726"/>
                </a:lnTo>
                <a:lnTo>
                  <a:pt x="158" y="726"/>
                </a:lnTo>
                <a:lnTo>
                  <a:pt x="158" y="725"/>
                </a:lnTo>
                <a:lnTo>
                  <a:pt x="158" y="723"/>
                </a:lnTo>
                <a:lnTo>
                  <a:pt x="158" y="721"/>
                </a:lnTo>
                <a:lnTo>
                  <a:pt x="156" y="721"/>
                </a:lnTo>
                <a:lnTo>
                  <a:pt x="155" y="721"/>
                </a:lnTo>
                <a:lnTo>
                  <a:pt x="155" y="719"/>
                </a:lnTo>
                <a:lnTo>
                  <a:pt x="153" y="719"/>
                </a:lnTo>
                <a:lnTo>
                  <a:pt x="153" y="718"/>
                </a:lnTo>
                <a:lnTo>
                  <a:pt x="151" y="718"/>
                </a:lnTo>
                <a:lnTo>
                  <a:pt x="151" y="716"/>
                </a:lnTo>
                <a:lnTo>
                  <a:pt x="149" y="716"/>
                </a:lnTo>
                <a:lnTo>
                  <a:pt x="149" y="714"/>
                </a:lnTo>
                <a:lnTo>
                  <a:pt x="149" y="713"/>
                </a:lnTo>
                <a:lnTo>
                  <a:pt x="149" y="711"/>
                </a:lnTo>
                <a:lnTo>
                  <a:pt x="148" y="711"/>
                </a:lnTo>
                <a:lnTo>
                  <a:pt x="146" y="711"/>
                </a:lnTo>
                <a:lnTo>
                  <a:pt x="146" y="709"/>
                </a:lnTo>
                <a:lnTo>
                  <a:pt x="146" y="707"/>
                </a:lnTo>
                <a:lnTo>
                  <a:pt x="146" y="706"/>
                </a:lnTo>
                <a:lnTo>
                  <a:pt x="146" y="704"/>
                </a:lnTo>
                <a:lnTo>
                  <a:pt x="146" y="702"/>
                </a:lnTo>
                <a:lnTo>
                  <a:pt x="146" y="701"/>
                </a:lnTo>
                <a:lnTo>
                  <a:pt x="146" y="699"/>
                </a:lnTo>
                <a:lnTo>
                  <a:pt x="144" y="699"/>
                </a:lnTo>
                <a:lnTo>
                  <a:pt x="144" y="697"/>
                </a:lnTo>
                <a:lnTo>
                  <a:pt x="144" y="695"/>
                </a:lnTo>
                <a:lnTo>
                  <a:pt x="142" y="695"/>
                </a:lnTo>
                <a:lnTo>
                  <a:pt x="142" y="694"/>
                </a:lnTo>
                <a:lnTo>
                  <a:pt x="142" y="692"/>
                </a:lnTo>
                <a:lnTo>
                  <a:pt x="142" y="690"/>
                </a:lnTo>
                <a:lnTo>
                  <a:pt x="141" y="689"/>
                </a:lnTo>
                <a:lnTo>
                  <a:pt x="141" y="687"/>
                </a:lnTo>
                <a:lnTo>
                  <a:pt x="141" y="685"/>
                </a:lnTo>
                <a:lnTo>
                  <a:pt x="139" y="685"/>
                </a:lnTo>
                <a:lnTo>
                  <a:pt x="139" y="683"/>
                </a:lnTo>
                <a:lnTo>
                  <a:pt x="137" y="683"/>
                </a:lnTo>
                <a:lnTo>
                  <a:pt x="137" y="682"/>
                </a:lnTo>
                <a:lnTo>
                  <a:pt x="136" y="682"/>
                </a:lnTo>
                <a:lnTo>
                  <a:pt x="136" y="680"/>
                </a:lnTo>
                <a:lnTo>
                  <a:pt x="137" y="680"/>
                </a:lnTo>
                <a:lnTo>
                  <a:pt x="139" y="680"/>
                </a:lnTo>
                <a:lnTo>
                  <a:pt x="139" y="678"/>
                </a:lnTo>
                <a:lnTo>
                  <a:pt x="141" y="678"/>
                </a:lnTo>
                <a:lnTo>
                  <a:pt x="142" y="678"/>
                </a:lnTo>
                <a:lnTo>
                  <a:pt x="144" y="676"/>
                </a:lnTo>
                <a:lnTo>
                  <a:pt x="146" y="676"/>
                </a:lnTo>
                <a:lnTo>
                  <a:pt x="148" y="676"/>
                </a:lnTo>
                <a:lnTo>
                  <a:pt x="149" y="676"/>
                </a:lnTo>
                <a:lnTo>
                  <a:pt x="149" y="675"/>
                </a:lnTo>
                <a:lnTo>
                  <a:pt x="151" y="675"/>
                </a:lnTo>
                <a:lnTo>
                  <a:pt x="153" y="675"/>
                </a:lnTo>
                <a:lnTo>
                  <a:pt x="155" y="675"/>
                </a:lnTo>
                <a:lnTo>
                  <a:pt x="156" y="673"/>
                </a:lnTo>
                <a:lnTo>
                  <a:pt x="158" y="673"/>
                </a:lnTo>
                <a:lnTo>
                  <a:pt x="160" y="673"/>
                </a:lnTo>
                <a:lnTo>
                  <a:pt x="160" y="671"/>
                </a:lnTo>
                <a:lnTo>
                  <a:pt x="160" y="670"/>
                </a:lnTo>
                <a:lnTo>
                  <a:pt x="160" y="668"/>
                </a:lnTo>
                <a:lnTo>
                  <a:pt x="160" y="666"/>
                </a:lnTo>
                <a:lnTo>
                  <a:pt x="160" y="664"/>
                </a:lnTo>
                <a:lnTo>
                  <a:pt x="158" y="664"/>
                </a:lnTo>
                <a:lnTo>
                  <a:pt x="160" y="663"/>
                </a:lnTo>
                <a:lnTo>
                  <a:pt x="160" y="661"/>
                </a:lnTo>
                <a:lnTo>
                  <a:pt x="160" y="659"/>
                </a:lnTo>
                <a:lnTo>
                  <a:pt x="161" y="659"/>
                </a:lnTo>
                <a:lnTo>
                  <a:pt x="161" y="658"/>
                </a:lnTo>
                <a:lnTo>
                  <a:pt x="161" y="656"/>
                </a:lnTo>
                <a:lnTo>
                  <a:pt x="163" y="656"/>
                </a:lnTo>
                <a:lnTo>
                  <a:pt x="163" y="654"/>
                </a:lnTo>
                <a:lnTo>
                  <a:pt x="163" y="652"/>
                </a:lnTo>
                <a:lnTo>
                  <a:pt x="165" y="652"/>
                </a:lnTo>
                <a:lnTo>
                  <a:pt x="165" y="651"/>
                </a:lnTo>
                <a:lnTo>
                  <a:pt x="165" y="649"/>
                </a:lnTo>
                <a:lnTo>
                  <a:pt x="167" y="649"/>
                </a:lnTo>
                <a:lnTo>
                  <a:pt x="167" y="647"/>
                </a:lnTo>
                <a:lnTo>
                  <a:pt x="167" y="645"/>
                </a:lnTo>
                <a:lnTo>
                  <a:pt x="168" y="645"/>
                </a:lnTo>
                <a:lnTo>
                  <a:pt x="168" y="644"/>
                </a:lnTo>
                <a:lnTo>
                  <a:pt x="168" y="642"/>
                </a:lnTo>
                <a:lnTo>
                  <a:pt x="170" y="642"/>
                </a:lnTo>
                <a:lnTo>
                  <a:pt x="170" y="640"/>
                </a:lnTo>
                <a:lnTo>
                  <a:pt x="168" y="640"/>
                </a:lnTo>
                <a:lnTo>
                  <a:pt x="167" y="640"/>
                </a:lnTo>
                <a:lnTo>
                  <a:pt x="165" y="640"/>
                </a:lnTo>
                <a:lnTo>
                  <a:pt x="163" y="640"/>
                </a:lnTo>
                <a:lnTo>
                  <a:pt x="161" y="640"/>
                </a:lnTo>
                <a:lnTo>
                  <a:pt x="161" y="642"/>
                </a:lnTo>
                <a:lnTo>
                  <a:pt x="160" y="642"/>
                </a:lnTo>
                <a:lnTo>
                  <a:pt x="160" y="644"/>
                </a:lnTo>
                <a:lnTo>
                  <a:pt x="158" y="644"/>
                </a:lnTo>
                <a:lnTo>
                  <a:pt x="156" y="644"/>
                </a:lnTo>
                <a:lnTo>
                  <a:pt x="155" y="644"/>
                </a:lnTo>
                <a:lnTo>
                  <a:pt x="153" y="644"/>
                </a:lnTo>
                <a:lnTo>
                  <a:pt x="151" y="644"/>
                </a:lnTo>
                <a:lnTo>
                  <a:pt x="149" y="644"/>
                </a:lnTo>
                <a:lnTo>
                  <a:pt x="148" y="644"/>
                </a:lnTo>
                <a:lnTo>
                  <a:pt x="146" y="644"/>
                </a:lnTo>
                <a:lnTo>
                  <a:pt x="144" y="644"/>
                </a:lnTo>
                <a:lnTo>
                  <a:pt x="139" y="639"/>
                </a:lnTo>
                <a:lnTo>
                  <a:pt x="139" y="637"/>
                </a:lnTo>
                <a:lnTo>
                  <a:pt x="142" y="633"/>
                </a:lnTo>
                <a:lnTo>
                  <a:pt x="142" y="628"/>
                </a:lnTo>
                <a:lnTo>
                  <a:pt x="142" y="625"/>
                </a:lnTo>
                <a:lnTo>
                  <a:pt x="141" y="620"/>
                </a:lnTo>
                <a:lnTo>
                  <a:pt x="136" y="618"/>
                </a:lnTo>
                <a:lnTo>
                  <a:pt x="130" y="621"/>
                </a:lnTo>
                <a:lnTo>
                  <a:pt x="125" y="621"/>
                </a:lnTo>
                <a:lnTo>
                  <a:pt x="122" y="618"/>
                </a:lnTo>
                <a:lnTo>
                  <a:pt x="118" y="613"/>
                </a:lnTo>
                <a:lnTo>
                  <a:pt x="113" y="611"/>
                </a:lnTo>
                <a:lnTo>
                  <a:pt x="108" y="614"/>
                </a:lnTo>
                <a:lnTo>
                  <a:pt x="103" y="618"/>
                </a:lnTo>
                <a:lnTo>
                  <a:pt x="98" y="620"/>
                </a:lnTo>
                <a:lnTo>
                  <a:pt x="93" y="623"/>
                </a:lnTo>
                <a:lnTo>
                  <a:pt x="87" y="625"/>
                </a:lnTo>
                <a:lnTo>
                  <a:pt x="84" y="625"/>
                </a:lnTo>
                <a:lnTo>
                  <a:pt x="79" y="627"/>
                </a:lnTo>
                <a:lnTo>
                  <a:pt x="74" y="625"/>
                </a:lnTo>
                <a:lnTo>
                  <a:pt x="68" y="625"/>
                </a:lnTo>
                <a:lnTo>
                  <a:pt x="65" y="621"/>
                </a:lnTo>
                <a:lnTo>
                  <a:pt x="60" y="616"/>
                </a:lnTo>
                <a:lnTo>
                  <a:pt x="56" y="611"/>
                </a:lnTo>
                <a:lnTo>
                  <a:pt x="53" y="606"/>
                </a:lnTo>
                <a:lnTo>
                  <a:pt x="53" y="601"/>
                </a:lnTo>
                <a:lnTo>
                  <a:pt x="53" y="597"/>
                </a:lnTo>
                <a:lnTo>
                  <a:pt x="51" y="592"/>
                </a:lnTo>
                <a:lnTo>
                  <a:pt x="46" y="587"/>
                </a:lnTo>
                <a:lnTo>
                  <a:pt x="44" y="582"/>
                </a:lnTo>
                <a:lnTo>
                  <a:pt x="44" y="578"/>
                </a:lnTo>
                <a:lnTo>
                  <a:pt x="44" y="573"/>
                </a:lnTo>
                <a:lnTo>
                  <a:pt x="44" y="568"/>
                </a:lnTo>
                <a:lnTo>
                  <a:pt x="43" y="563"/>
                </a:lnTo>
                <a:lnTo>
                  <a:pt x="39" y="559"/>
                </a:lnTo>
                <a:lnTo>
                  <a:pt x="36" y="554"/>
                </a:lnTo>
                <a:lnTo>
                  <a:pt x="31" y="549"/>
                </a:lnTo>
                <a:lnTo>
                  <a:pt x="27" y="546"/>
                </a:lnTo>
                <a:lnTo>
                  <a:pt x="24" y="540"/>
                </a:lnTo>
                <a:lnTo>
                  <a:pt x="19" y="535"/>
                </a:lnTo>
                <a:lnTo>
                  <a:pt x="19" y="530"/>
                </a:lnTo>
                <a:lnTo>
                  <a:pt x="17" y="527"/>
                </a:lnTo>
                <a:lnTo>
                  <a:pt x="19" y="522"/>
                </a:lnTo>
                <a:lnTo>
                  <a:pt x="20" y="516"/>
                </a:lnTo>
                <a:lnTo>
                  <a:pt x="20" y="511"/>
                </a:lnTo>
                <a:lnTo>
                  <a:pt x="20" y="508"/>
                </a:lnTo>
                <a:lnTo>
                  <a:pt x="19" y="503"/>
                </a:lnTo>
                <a:lnTo>
                  <a:pt x="20" y="497"/>
                </a:lnTo>
                <a:lnTo>
                  <a:pt x="24" y="492"/>
                </a:lnTo>
                <a:lnTo>
                  <a:pt x="27" y="489"/>
                </a:lnTo>
                <a:lnTo>
                  <a:pt x="29" y="484"/>
                </a:lnTo>
                <a:lnTo>
                  <a:pt x="34" y="478"/>
                </a:lnTo>
                <a:lnTo>
                  <a:pt x="36" y="472"/>
                </a:lnTo>
                <a:lnTo>
                  <a:pt x="37" y="472"/>
                </a:lnTo>
                <a:lnTo>
                  <a:pt x="37" y="470"/>
                </a:lnTo>
                <a:lnTo>
                  <a:pt x="37" y="466"/>
                </a:lnTo>
                <a:lnTo>
                  <a:pt x="39" y="463"/>
                </a:lnTo>
                <a:lnTo>
                  <a:pt x="39" y="458"/>
                </a:lnTo>
                <a:lnTo>
                  <a:pt x="39" y="451"/>
                </a:lnTo>
                <a:lnTo>
                  <a:pt x="39" y="447"/>
                </a:lnTo>
                <a:lnTo>
                  <a:pt x="39" y="442"/>
                </a:lnTo>
                <a:lnTo>
                  <a:pt x="41" y="439"/>
                </a:lnTo>
                <a:lnTo>
                  <a:pt x="43" y="434"/>
                </a:lnTo>
                <a:lnTo>
                  <a:pt x="44" y="429"/>
                </a:lnTo>
                <a:lnTo>
                  <a:pt x="46" y="423"/>
                </a:lnTo>
                <a:lnTo>
                  <a:pt x="44" y="420"/>
                </a:lnTo>
                <a:lnTo>
                  <a:pt x="43" y="415"/>
                </a:lnTo>
                <a:lnTo>
                  <a:pt x="39" y="411"/>
                </a:lnTo>
                <a:lnTo>
                  <a:pt x="36" y="404"/>
                </a:lnTo>
                <a:lnTo>
                  <a:pt x="37" y="399"/>
                </a:lnTo>
                <a:lnTo>
                  <a:pt x="37" y="396"/>
                </a:lnTo>
                <a:lnTo>
                  <a:pt x="41" y="391"/>
                </a:lnTo>
                <a:lnTo>
                  <a:pt x="44" y="384"/>
                </a:lnTo>
                <a:lnTo>
                  <a:pt x="44" y="377"/>
                </a:lnTo>
                <a:lnTo>
                  <a:pt x="44" y="368"/>
                </a:lnTo>
                <a:lnTo>
                  <a:pt x="44" y="365"/>
                </a:lnTo>
                <a:lnTo>
                  <a:pt x="44" y="360"/>
                </a:lnTo>
                <a:lnTo>
                  <a:pt x="44" y="355"/>
                </a:lnTo>
                <a:lnTo>
                  <a:pt x="44" y="349"/>
                </a:lnTo>
                <a:lnTo>
                  <a:pt x="43" y="344"/>
                </a:lnTo>
                <a:lnTo>
                  <a:pt x="41" y="339"/>
                </a:lnTo>
                <a:lnTo>
                  <a:pt x="41" y="334"/>
                </a:lnTo>
                <a:lnTo>
                  <a:pt x="41" y="330"/>
                </a:lnTo>
                <a:lnTo>
                  <a:pt x="41" y="324"/>
                </a:lnTo>
                <a:lnTo>
                  <a:pt x="43" y="318"/>
                </a:lnTo>
                <a:lnTo>
                  <a:pt x="43" y="313"/>
                </a:lnTo>
                <a:lnTo>
                  <a:pt x="43" y="306"/>
                </a:lnTo>
                <a:lnTo>
                  <a:pt x="43" y="303"/>
                </a:lnTo>
                <a:lnTo>
                  <a:pt x="43" y="298"/>
                </a:lnTo>
                <a:lnTo>
                  <a:pt x="41" y="293"/>
                </a:lnTo>
                <a:lnTo>
                  <a:pt x="39" y="289"/>
                </a:lnTo>
                <a:lnTo>
                  <a:pt x="37" y="284"/>
                </a:lnTo>
                <a:lnTo>
                  <a:pt x="32" y="281"/>
                </a:lnTo>
                <a:lnTo>
                  <a:pt x="29" y="279"/>
                </a:lnTo>
                <a:lnTo>
                  <a:pt x="24" y="277"/>
                </a:lnTo>
                <a:lnTo>
                  <a:pt x="19" y="275"/>
                </a:lnTo>
                <a:lnTo>
                  <a:pt x="13" y="277"/>
                </a:lnTo>
                <a:lnTo>
                  <a:pt x="10" y="279"/>
                </a:lnTo>
                <a:lnTo>
                  <a:pt x="3" y="281"/>
                </a:lnTo>
                <a:lnTo>
                  <a:pt x="0" y="279"/>
                </a:lnTo>
                <a:lnTo>
                  <a:pt x="0" y="272"/>
                </a:lnTo>
                <a:lnTo>
                  <a:pt x="1" y="267"/>
                </a:lnTo>
                <a:lnTo>
                  <a:pt x="5" y="263"/>
                </a:lnTo>
                <a:lnTo>
                  <a:pt x="7" y="258"/>
                </a:lnTo>
                <a:lnTo>
                  <a:pt x="10" y="253"/>
                </a:lnTo>
                <a:lnTo>
                  <a:pt x="12" y="248"/>
                </a:lnTo>
                <a:lnTo>
                  <a:pt x="13" y="244"/>
                </a:lnTo>
                <a:lnTo>
                  <a:pt x="13" y="243"/>
                </a:lnTo>
                <a:lnTo>
                  <a:pt x="13" y="237"/>
                </a:lnTo>
                <a:lnTo>
                  <a:pt x="8" y="234"/>
                </a:lnTo>
                <a:lnTo>
                  <a:pt x="8" y="229"/>
                </a:lnTo>
                <a:lnTo>
                  <a:pt x="10" y="224"/>
                </a:lnTo>
                <a:lnTo>
                  <a:pt x="8" y="219"/>
                </a:lnTo>
                <a:lnTo>
                  <a:pt x="7" y="215"/>
                </a:lnTo>
                <a:lnTo>
                  <a:pt x="5" y="210"/>
                </a:lnTo>
                <a:lnTo>
                  <a:pt x="5" y="205"/>
                </a:lnTo>
                <a:lnTo>
                  <a:pt x="7" y="201"/>
                </a:lnTo>
                <a:lnTo>
                  <a:pt x="13" y="201"/>
                </a:lnTo>
                <a:lnTo>
                  <a:pt x="19" y="205"/>
                </a:lnTo>
                <a:lnTo>
                  <a:pt x="24" y="208"/>
                </a:lnTo>
                <a:lnTo>
                  <a:pt x="27" y="205"/>
                </a:lnTo>
                <a:lnTo>
                  <a:pt x="29" y="200"/>
                </a:lnTo>
                <a:lnTo>
                  <a:pt x="29" y="194"/>
                </a:lnTo>
                <a:lnTo>
                  <a:pt x="27" y="189"/>
                </a:lnTo>
                <a:lnTo>
                  <a:pt x="27" y="184"/>
                </a:lnTo>
                <a:lnTo>
                  <a:pt x="32" y="181"/>
                </a:lnTo>
                <a:lnTo>
                  <a:pt x="37" y="179"/>
                </a:lnTo>
                <a:lnTo>
                  <a:pt x="41" y="175"/>
                </a:lnTo>
                <a:lnTo>
                  <a:pt x="39" y="170"/>
                </a:lnTo>
                <a:lnTo>
                  <a:pt x="39" y="167"/>
                </a:lnTo>
                <a:lnTo>
                  <a:pt x="44" y="158"/>
                </a:lnTo>
                <a:lnTo>
                  <a:pt x="50" y="153"/>
                </a:lnTo>
                <a:lnTo>
                  <a:pt x="51" y="150"/>
                </a:lnTo>
                <a:lnTo>
                  <a:pt x="53" y="145"/>
                </a:lnTo>
                <a:lnTo>
                  <a:pt x="55" y="139"/>
                </a:lnTo>
                <a:lnTo>
                  <a:pt x="56" y="134"/>
                </a:lnTo>
                <a:lnTo>
                  <a:pt x="60" y="129"/>
                </a:lnTo>
                <a:lnTo>
                  <a:pt x="65" y="126"/>
                </a:lnTo>
                <a:lnTo>
                  <a:pt x="68" y="120"/>
                </a:lnTo>
                <a:lnTo>
                  <a:pt x="72" y="115"/>
                </a:lnTo>
                <a:lnTo>
                  <a:pt x="74" y="112"/>
                </a:lnTo>
                <a:lnTo>
                  <a:pt x="77" y="107"/>
                </a:lnTo>
                <a:lnTo>
                  <a:pt x="77" y="101"/>
                </a:lnTo>
                <a:lnTo>
                  <a:pt x="81" y="95"/>
                </a:lnTo>
                <a:lnTo>
                  <a:pt x="81" y="89"/>
                </a:lnTo>
                <a:lnTo>
                  <a:pt x="74" y="83"/>
                </a:lnTo>
                <a:lnTo>
                  <a:pt x="70" y="79"/>
                </a:lnTo>
                <a:lnTo>
                  <a:pt x="68" y="74"/>
                </a:lnTo>
                <a:lnTo>
                  <a:pt x="68" y="69"/>
                </a:lnTo>
                <a:lnTo>
                  <a:pt x="63" y="64"/>
                </a:lnTo>
                <a:lnTo>
                  <a:pt x="58" y="60"/>
                </a:lnTo>
                <a:lnTo>
                  <a:pt x="55" y="55"/>
                </a:lnTo>
                <a:lnTo>
                  <a:pt x="51" y="52"/>
                </a:lnTo>
                <a:lnTo>
                  <a:pt x="48" y="46"/>
                </a:lnTo>
                <a:lnTo>
                  <a:pt x="46" y="41"/>
                </a:lnTo>
                <a:lnTo>
                  <a:pt x="44" y="36"/>
                </a:lnTo>
                <a:lnTo>
                  <a:pt x="43" y="33"/>
                </a:lnTo>
                <a:lnTo>
                  <a:pt x="51" y="29"/>
                </a:lnTo>
                <a:lnTo>
                  <a:pt x="53" y="29"/>
                </a:lnTo>
                <a:lnTo>
                  <a:pt x="55" y="29"/>
                </a:lnTo>
                <a:lnTo>
                  <a:pt x="55" y="31"/>
                </a:lnTo>
                <a:lnTo>
                  <a:pt x="56" y="31"/>
                </a:lnTo>
                <a:lnTo>
                  <a:pt x="58" y="31"/>
                </a:lnTo>
                <a:lnTo>
                  <a:pt x="58" y="29"/>
                </a:lnTo>
                <a:lnTo>
                  <a:pt x="60" y="29"/>
                </a:lnTo>
                <a:lnTo>
                  <a:pt x="62" y="29"/>
                </a:lnTo>
                <a:lnTo>
                  <a:pt x="63" y="29"/>
                </a:lnTo>
                <a:lnTo>
                  <a:pt x="65" y="29"/>
                </a:lnTo>
                <a:lnTo>
                  <a:pt x="65" y="31"/>
                </a:lnTo>
                <a:lnTo>
                  <a:pt x="67" y="31"/>
                </a:lnTo>
                <a:lnTo>
                  <a:pt x="67" y="33"/>
                </a:lnTo>
                <a:lnTo>
                  <a:pt x="67" y="34"/>
                </a:lnTo>
                <a:lnTo>
                  <a:pt x="68" y="36"/>
                </a:lnTo>
                <a:lnTo>
                  <a:pt x="68" y="38"/>
                </a:lnTo>
                <a:lnTo>
                  <a:pt x="70" y="38"/>
                </a:lnTo>
                <a:lnTo>
                  <a:pt x="70" y="39"/>
                </a:lnTo>
                <a:lnTo>
                  <a:pt x="72" y="39"/>
                </a:lnTo>
                <a:lnTo>
                  <a:pt x="74" y="39"/>
                </a:lnTo>
                <a:lnTo>
                  <a:pt x="75" y="39"/>
                </a:lnTo>
                <a:lnTo>
                  <a:pt x="77" y="39"/>
                </a:lnTo>
                <a:lnTo>
                  <a:pt x="77" y="38"/>
                </a:lnTo>
                <a:lnTo>
                  <a:pt x="79" y="38"/>
                </a:lnTo>
                <a:lnTo>
                  <a:pt x="79" y="36"/>
                </a:lnTo>
                <a:lnTo>
                  <a:pt x="79" y="34"/>
                </a:lnTo>
                <a:lnTo>
                  <a:pt x="81" y="34"/>
                </a:lnTo>
                <a:lnTo>
                  <a:pt x="81" y="33"/>
                </a:lnTo>
                <a:lnTo>
                  <a:pt x="82" y="33"/>
                </a:lnTo>
                <a:lnTo>
                  <a:pt x="82" y="34"/>
                </a:lnTo>
                <a:lnTo>
                  <a:pt x="84" y="34"/>
                </a:lnTo>
                <a:lnTo>
                  <a:pt x="86" y="34"/>
                </a:lnTo>
                <a:lnTo>
                  <a:pt x="87" y="34"/>
                </a:lnTo>
                <a:lnTo>
                  <a:pt x="87" y="36"/>
                </a:lnTo>
                <a:lnTo>
                  <a:pt x="89" y="36"/>
                </a:lnTo>
                <a:lnTo>
                  <a:pt x="91" y="36"/>
                </a:lnTo>
                <a:lnTo>
                  <a:pt x="91" y="38"/>
                </a:lnTo>
                <a:lnTo>
                  <a:pt x="93" y="38"/>
                </a:lnTo>
                <a:lnTo>
                  <a:pt x="93" y="39"/>
                </a:lnTo>
                <a:lnTo>
                  <a:pt x="94" y="39"/>
                </a:lnTo>
                <a:lnTo>
                  <a:pt x="94" y="41"/>
                </a:lnTo>
                <a:lnTo>
                  <a:pt x="93" y="41"/>
                </a:lnTo>
                <a:lnTo>
                  <a:pt x="93" y="43"/>
                </a:lnTo>
                <a:lnTo>
                  <a:pt x="93" y="45"/>
                </a:lnTo>
                <a:lnTo>
                  <a:pt x="91" y="45"/>
                </a:lnTo>
                <a:lnTo>
                  <a:pt x="93" y="45"/>
                </a:lnTo>
                <a:lnTo>
                  <a:pt x="93" y="46"/>
                </a:lnTo>
                <a:lnTo>
                  <a:pt x="93" y="48"/>
                </a:lnTo>
                <a:lnTo>
                  <a:pt x="91" y="48"/>
                </a:lnTo>
                <a:lnTo>
                  <a:pt x="91" y="50"/>
                </a:lnTo>
                <a:lnTo>
                  <a:pt x="93" y="50"/>
                </a:lnTo>
                <a:lnTo>
                  <a:pt x="93" y="52"/>
                </a:lnTo>
                <a:lnTo>
                  <a:pt x="93" y="53"/>
                </a:lnTo>
                <a:lnTo>
                  <a:pt x="93" y="55"/>
                </a:lnTo>
                <a:lnTo>
                  <a:pt x="94" y="55"/>
                </a:lnTo>
                <a:lnTo>
                  <a:pt x="94" y="57"/>
                </a:lnTo>
                <a:lnTo>
                  <a:pt x="94" y="58"/>
                </a:lnTo>
                <a:lnTo>
                  <a:pt x="96" y="58"/>
                </a:lnTo>
                <a:lnTo>
                  <a:pt x="96" y="60"/>
                </a:lnTo>
                <a:lnTo>
                  <a:pt x="94" y="60"/>
                </a:lnTo>
                <a:lnTo>
                  <a:pt x="94" y="62"/>
                </a:lnTo>
                <a:lnTo>
                  <a:pt x="93" y="62"/>
                </a:lnTo>
                <a:lnTo>
                  <a:pt x="94" y="62"/>
                </a:lnTo>
                <a:lnTo>
                  <a:pt x="93" y="62"/>
                </a:lnTo>
                <a:lnTo>
                  <a:pt x="93" y="64"/>
                </a:lnTo>
                <a:lnTo>
                  <a:pt x="94" y="64"/>
                </a:lnTo>
                <a:lnTo>
                  <a:pt x="93" y="65"/>
                </a:lnTo>
                <a:lnTo>
                  <a:pt x="94" y="65"/>
                </a:lnTo>
                <a:lnTo>
                  <a:pt x="93" y="65"/>
                </a:lnTo>
                <a:lnTo>
                  <a:pt x="94" y="65"/>
                </a:lnTo>
                <a:lnTo>
                  <a:pt x="94" y="67"/>
                </a:lnTo>
                <a:lnTo>
                  <a:pt x="93" y="67"/>
                </a:lnTo>
                <a:lnTo>
                  <a:pt x="93" y="69"/>
                </a:lnTo>
                <a:lnTo>
                  <a:pt x="93" y="70"/>
                </a:lnTo>
                <a:lnTo>
                  <a:pt x="91" y="70"/>
                </a:lnTo>
                <a:lnTo>
                  <a:pt x="91" y="72"/>
                </a:lnTo>
                <a:lnTo>
                  <a:pt x="91" y="74"/>
                </a:lnTo>
                <a:lnTo>
                  <a:pt x="89" y="74"/>
                </a:lnTo>
                <a:lnTo>
                  <a:pt x="89" y="76"/>
                </a:lnTo>
                <a:lnTo>
                  <a:pt x="87" y="76"/>
                </a:lnTo>
                <a:lnTo>
                  <a:pt x="87" y="77"/>
                </a:lnTo>
                <a:lnTo>
                  <a:pt x="89" y="77"/>
                </a:lnTo>
                <a:lnTo>
                  <a:pt x="91" y="77"/>
                </a:lnTo>
                <a:lnTo>
                  <a:pt x="91" y="79"/>
                </a:lnTo>
                <a:lnTo>
                  <a:pt x="93" y="79"/>
                </a:lnTo>
                <a:lnTo>
                  <a:pt x="94" y="79"/>
                </a:lnTo>
                <a:lnTo>
                  <a:pt x="94" y="77"/>
                </a:lnTo>
                <a:lnTo>
                  <a:pt x="96" y="77"/>
                </a:lnTo>
                <a:lnTo>
                  <a:pt x="96" y="76"/>
                </a:lnTo>
                <a:lnTo>
                  <a:pt x="98" y="76"/>
                </a:lnTo>
                <a:lnTo>
                  <a:pt x="99" y="76"/>
                </a:lnTo>
                <a:lnTo>
                  <a:pt x="101" y="76"/>
                </a:lnTo>
                <a:lnTo>
                  <a:pt x="101" y="74"/>
                </a:lnTo>
                <a:lnTo>
                  <a:pt x="103" y="74"/>
                </a:lnTo>
                <a:lnTo>
                  <a:pt x="105" y="74"/>
                </a:lnTo>
                <a:lnTo>
                  <a:pt x="105" y="72"/>
                </a:lnTo>
                <a:lnTo>
                  <a:pt x="106" y="72"/>
                </a:lnTo>
                <a:lnTo>
                  <a:pt x="108" y="72"/>
                </a:lnTo>
                <a:lnTo>
                  <a:pt x="108" y="70"/>
                </a:lnTo>
                <a:lnTo>
                  <a:pt x="110" y="70"/>
                </a:lnTo>
                <a:lnTo>
                  <a:pt x="110" y="69"/>
                </a:lnTo>
                <a:lnTo>
                  <a:pt x="111" y="69"/>
                </a:lnTo>
                <a:lnTo>
                  <a:pt x="113" y="69"/>
                </a:lnTo>
                <a:lnTo>
                  <a:pt x="113" y="67"/>
                </a:lnTo>
                <a:lnTo>
                  <a:pt x="115" y="67"/>
                </a:lnTo>
                <a:lnTo>
                  <a:pt x="115" y="65"/>
                </a:lnTo>
                <a:lnTo>
                  <a:pt x="115" y="64"/>
                </a:lnTo>
                <a:lnTo>
                  <a:pt x="117" y="64"/>
                </a:lnTo>
                <a:lnTo>
                  <a:pt x="117" y="62"/>
                </a:lnTo>
                <a:lnTo>
                  <a:pt x="117" y="60"/>
                </a:lnTo>
                <a:lnTo>
                  <a:pt x="118" y="60"/>
                </a:lnTo>
                <a:lnTo>
                  <a:pt x="118" y="58"/>
                </a:lnTo>
                <a:lnTo>
                  <a:pt x="118" y="57"/>
                </a:lnTo>
                <a:lnTo>
                  <a:pt x="120" y="57"/>
                </a:lnTo>
                <a:lnTo>
                  <a:pt x="120" y="55"/>
                </a:lnTo>
                <a:lnTo>
                  <a:pt x="122" y="53"/>
                </a:lnTo>
                <a:lnTo>
                  <a:pt x="122" y="52"/>
                </a:lnTo>
                <a:lnTo>
                  <a:pt x="124" y="52"/>
                </a:lnTo>
                <a:lnTo>
                  <a:pt x="124" y="50"/>
                </a:lnTo>
                <a:lnTo>
                  <a:pt x="125" y="50"/>
                </a:lnTo>
                <a:lnTo>
                  <a:pt x="125" y="48"/>
                </a:lnTo>
                <a:lnTo>
                  <a:pt x="127" y="48"/>
                </a:lnTo>
                <a:lnTo>
                  <a:pt x="127" y="46"/>
                </a:lnTo>
                <a:lnTo>
                  <a:pt x="129" y="46"/>
                </a:lnTo>
                <a:lnTo>
                  <a:pt x="129" y="45"/>
                </a:lnTo>
                <a:lnTo>
                  <a:pt x="130" y="45"/>
                </a:lnTo>
                <a:lnTo>
                  <a:pt x="130" y="43"/>
                </a:lnTo>
                <a:lnTo>
                  <a:pt x="130" y="41"/>
                </a:lnTo>
                <a:lnTo>
                  <a:pt x="130" y="39"/>
                </a:lnTo>
                <a:lnTo>
                  <a:pt x="132" y="39"/>
                </a:lnTo>
                <a:lnTo>
                  <a:pt x="132" y="38"/>
                </a:lnTo>
                <a:lnTo>
                  <a:pt x="132" y="36"/>
                </a:lnTo>
                <a:lnTo>
                  <a:pt x="134" y="36"/>
                </a:lnTo>
                <a:lnTo>
                  <a:pt x="134" y="34"/>
                </a:lnTo>
                <a:lnTo>
                  <a:pt x="136" y="34"/>
                </a:lnTo>
                <a:lnTo>
                  <a:pt x="137" y="34"/>
                </a:lnTo>
                <a:lnTo>
                  <a:pt x="137" y="33"/>
                </a:lnTo>
                <a:lnTo>
                  <a:pt x="139" y="33"/>
                </a:lnTo>
                <a:lnTo>
                  <a:pt x="141" y="33"/>
                </a:lnTo>
                <a:lnTo>
                  <a:pt x="141" y="31"/>
                </a:lnTo>
                <a:lnTo>
                  <a:pt x="142" y="31"/>
                </a:lnTo>
                <a:lnTo>
                  <a:pt x="144" y="31"/>
                </a:lnTo>
                <a:lnTo>
                  <a:pt x="144" y="33"/>
                </a:lnTo>
                <a:lnTo>
                  <a:pt x="146" y="33"/>
                </a:lnTo>
                <a:lnTo>
                  <a:pt x="146" y="34"/>
                </a:lnTo>
                <a:lnTo>
                  <a:pt x="146" y="36"/>
                </a:lnTo>
                <a:lnTo>
                  <a:pt x="148" y="36"/>
                </a:lnTo>
                <a:lnTo>
                  <a:pt x="148" y="38"/>
                </a:lnTo>
                <a:lnTo>
                  <a:pt x="148" y="39"/>
                </a:lnTo>
                <a:lnTo>
                  <a:pt x="149" y="39"/>
                </a:lnTo>
                <a:lnTo>
                  <a:pt x="149" y="41"/>
                </a:lnTo>
                <a:lnTo>
                  <a:pt x="151" y="41"/>
                </a:lnTo>
                <a:lnTo>
                  <a:pt x="153" y="41"/>
                </a:lnTo>
                <a:lnTo>
                  <a:pt x="155" y="41"/>
                </a:lnTo>
                <a:lnTo>
                  <a:pt x="155" y="43"/>
                </a:lnTo>
                <a:lnTo>
                  <a:pt x="156" y="43"/>
                </a:lnTo>
                <a:lnTo>
                  <a:pt x="156" y="45"/>
                </a:lnTo>
                <a:lnTo>
                  <a:pt x="158" y="45"/>
                </a:lnTo>
                <a:lnTo>
                  <a:pt x="158" y="46"/>
                </a:lnTo>
                <a:lnTo>
                  <a:pt x="160" y="46"/>
                </a:lnTo>
                <a:lnTo>
                  <a:pt x="160" y="48"/>
                </a:lnTo>
                <a:lnTo>
                  <a:pt x="161" y="48"/>
                </a:lnTo>
                <a:lnTo>
                  <a:pt x="163" y="48"/>
                </a:lnTo>
                <a:lnTo>
                  <a:pt x="163" y="50"/>
                </a:lnTo>
                <a:lnTo>
                  <a:pt x="165" y="50"/>
                </a:lnTo>
                <a:lnTo>
                  <a:pt x="167" y="50"/>
                </a:lnTo>
                <a:lnTo>
                  <a:pt x="167" y="52"/>
                </a:lnTo>
                <a:lnTo>
                  <a:pt x="168" y="52"/>
                </a:lnTo>
                <a:lnTo>
                  <a:pt x="170" y="52"/>
                </a:lnTo>
                <a:lnTo>
                  <a:pt x="170" y="53"/>
                </a:lnTo>
                <a:lnTo>
                  <a:pt x="172" y="53"/>
                </a:lnTo>
                <a:lnTo>
                  <a:pt x="172" y="52"/>
                </a:lnTo>
                <a:lnTo>
                  <a:pt x="173" y="52"/>
                </a:lnTo>
                <a:lnTo>
                  <a:pt x="175" y="52"/>
                </a:lnTo>
                <a:lnTo>
                  <a:pt x="177" y="52"/>
                </a:lnTo>
                <a:lnTo>
                  <a:pt x="177" y="50"/>
                </a:lnTo>
                <a:lnTo>
                  <a:pt x="179" y="50"/>
                </a:lnTo>
                <a:lnTo>
                  <a:pt x="180" y="50"/>
                </a:lnTo>
                <a:lnTo>
                  <a:pt x="182" y="50"/>
                </a:lnTo>
                <a:lnTo>
                  <a:pt x="182" y="52"/>
                </a:lnTo>
                <a:lnTo>
                  <a:pt x="182" y="50"/>
                </a:lnTo>
                <a:lnTo>
                  <a:pt x="184" y="50"/>
                </a:lnTo>
                <a:lnTo>
                  <a:pt x="185" y="50"/>
                </a:lnTo>
                <a:lnTo>
                  <a:pt x="185" y="48"/>
                </a:lnTo>
                <a:lnTo>
                  <a:pt x="187" y="48"/>
                </a:lnTo>
                <a:lnTo>
                  <a:pt x="189" y="48"/>
                </a:lnTo>
                <a:lnTo>
                  <a:pt x="189" y="46"/>
                </a:lnTo>
                <a:lnTo>
                  <a:pt x="191" y="46"/>
                </a:lnTo>
                <a:lnTo>
                  <a:pt x="192" y="46"/>
                </a:lnTo>
                <a:lnTo>
                  <a:pt x="192" y="45"/>
                </a:lnTo>
                <a:lnTo>
                  <a:pt x="194" y="45"/>
                </a:lnTo>
                <a:lnTo>
                  <a:pt x="194" y="46"/>
                </a:lnTo>
                <a:lnTo>
                  <a:pt x="196" y="46"/>
                </a:lnTo>
                <a:lnTo>
                  <a:pt x="198" y="46"/>
                </a:lnTo>
                <a:lnTo>
                  <a:pt x="198" y="48"/>
                </a:lnTo>
                <a:lnTo>
                  <a:pt x="199" y="48"/>
                </a:lnTo>
                <a:lnTo>
                  <a:pt x="201" y="48"/>
                </a:lnTo>
                <a:lnTo>
                  <a:pt x="203" y="48"/>
                </a:lnTo>
                <a:lnTo>
                  <a:pt x="203" y="50"/>
                </a:lnTo>
                <a:lnTo>
                  <a:pt x="204" y="50"/>
                </a:lnTo>
                <a:lnTo>
                  <a:pt x="204" y="52"/>
                </a:lnTo>
                <a:lnTo>
                  <a:pt x="206" y="52"/>
                </a:lnTo>
                <a:lnTo>
                  <a:pt x="206" y="53"/>
                </a:lnTo>
                <a:lnTo>
                  <a:pt x="206" y="55"/>
                </a:lnTo>
                <a:lnTo>
                  <a:pt x="206" y="57"/>
                </a:lnTo>
                <a:lnTo>
                  <a:pt x="208" y="57"/>
                </a:lnTo>
                <a:lnTo>
                  <a:pt x="208" y="58"/>
                </a:lnTo>
                <a:lnTo>
                  <a:pt x="208" y="60"/>
                </a:lnTo>
                <a:lnTo>
                  <a:pt x="210" y="60"/>
                </a:lnTo>
                <a:lnTo>
                  <a:pt x="210" y="62"/>
                </a:lnTo>
                <a:lnTo>
                  <a:pt x="211" y="62"/>
                </a:lnTo>
                <a:lnTo>
                  <a:pt x="211" y="64"/>
                </a:lnTo>
                <a:lnTo>
                  <a:pt x="213" y="64"/>
                </a:lnTo>
                <a:lnTo>
                  <a:pt x="213" y="65"/>
                </a:lnTo>
                <a:lnTo>
                  <a:pt x="213" y="64"/>
                </a:lnTo>
                <a:lnTo>
                  <a:pt x="215" y="64"/>
                </a:lnTo>
                <a:lnTo>
                  <a:pt x="215" y="62"/>
                </a:lnTo>
                <a:lnTo>
                  <a:pt x="216" y="62"/>
                </a:lnTo>
                <a:lnTo>
                  <a:pt x="218" y="62"/>
                </a:lnTo>
                <a:lnTo>
                  <a:pt x="220" y="62"/>
                </a:lnTo>
                <a:lnTo>
                  <a:pt x="222" y="62"/>
                </a:lnTo>
                <a:lnTo>
                  <a:pt x="223" y="62"/>
                </a:lnTo>
                <a:lnTo>
                  <a:pt x="223" y="60"/>
                </a:lnTo>
                <a:lnTo>
                  <a:pt x="225" y="60"/>
                </a:lnTo>
                <a:lnTo>
                  <a:pt x="225" y="62"/>
                </a:lnTo>
                <a:lnTo>
                  <a:pt x="227" y="62"/>
                </a:lnTo>
                <a:lnTo>
                  <a:pt x="227" y="60"/>
                </a:lnTo>
                <a:lnTo>
                  <a:pt x="227" y="58"/>
                </a:lnTo>
                <a:lnTo>
                  <a:pt x="229" y="58"/>
                </a:lnTo>
                <a:lnTo>
                  <a:pt x="229" y="57"/>
                </a:lnTo>
                <a:lnTo>
                  <a:pt x="229" y="55"/>
                </a:lnTo>
                <a:lnTo>
                  <a:pt x="230" y="55"/>
                </a:lnTo>
                <a:lnTo>
                  <a:pt x="230" y="53"/>
                </a:lnTo>
                <a:lnTo>
                  <a:pt x="230" y="52"/>
                </a:lnTo>
                <a:lnTo>
                  <a:pt x="232" y="50"/>
                </a:lnTo>
                <a:lnTo>
                  <a:pt x="232" y="48"/>
                </a:lnTo>
                <a:lnTo>
                  <a:pt x="232" y="46"/>
                </a:lnTo>
                <a:lnTo>
                  <a:pt x="230" y="46"/>
                </a:lnTo>
                <a:lnTo>
                  <a:pt x="230" y="45"/>
                </a:lnTo>
                <a:lnTo>
                  <a:pt x="229" y="45"/>
                </a:lnTo>
                <a:lnTo>
                  <a:pt x="229" y="43"/>
                </a:lnTo>
                <a:lnTo>
                  <a:pt x="227" y="41"/>
                </a:lnTo>
                <a:lnTo>
                  <a:pt x="225" y="41"/>
                </a:lnTo>
                <a:lnTo>
                  <a:pt x="225" y="39"/>
                </a:lnTo>
                <a:lnTo>
                  <a:pt x="227" y="38"/>
                </a:lnTo>
                <a:lnTo>
                  <a:pt x="225" y="38"/>
                </a:lnTo>
                <a:lnTo>
                  <a:pt x="225" y="36"/>
                </a:lnTo>
                <a:lnTo>
                  <a:pt x="227" y="36"/>
                </a:lnTo>
                <a:lnTo>
                  <a:pt x="229" y="36"/>
                </a:lnTo>
                <a:lnTo>
                  <a:pt x="230" y="36"/>
                </a:lnTo>
                <a:lnTo>
                  <a:pt x="232" y="36"/>
                </a:lnTo>
                <a:lnTo>
                  <a:pt x="234" y="36"/>
                </a:lnTo>
                <a:lnTo>
                  <a:pt x="234" y="34"/>
                </a:lnTo>
                <a:lnTo>
                  <a:pt x="232" y="34"/>
                </a:lnTo>
                <a:lnTo>
                  <a:pt x="232" y="33"/>
                </a:lnTo>
                <a:lnTo>
                  <a:pt x="234" y="33"/>
                </a:lnTo>
                <a:lnTo>
                  <a:pt x="234" y="31"/>
                </a:lnTo>
                <a:lnTo>
                  <a:pt x="235" y="31"/>
                </a:lnTo>
                <a:lnTo>
                  <a:pt x="237" y="31"/>
                </a:lnTo>
                <a:lnTo>
                  <a:pt x="239" y="31"/>
                </a:lnTo>
                <a:lnTo>
                  <a:pt x="241" y="31"/>
                </a:lnTo>
                <a:lnTo>
                  <a:pt x="242" y="31"/>
                </a:lnTo>
                <a:lnTo>
                  <a:pt x="242" y="33"/>
                </a:lnTo>
                <a:lnTo>
                  <a:pt x="244" y="33"/>
                </a:lnTo>
                <a:lnTo>
                  <a:pt x="244" y="31"/>
                </a:lnTo>
                <a:lnTo>
                  <a:pt x="246" y="31"/>
                </a:lnTo>
                <a:lnTo>
                  <a:pt x="246" y="29"/>
                </a:lnTo>
                <a:lnTo>
                  <a:pt x="247" y="29"/>
                </a:lnTo>
                <a:lnTo>
                  <a:pt x="249" y="29"/>
                </a:lnTo>
                <a:lnTo>
                  <a:pt x="249" y="27"/>
                </a:lnTo>
                <a:lnTo>
                  <a:pt x="249" y="29"/>
                </a:lnTo>
                <a:lnTo>
                  <a:pt x="251" y="29"/>
                </a:lnTo>
                <a:lnTo>
                  <a:pt x="253" y="31"/>
                </a:lnTo>
                <a:lnTo>
                  <a:pt x="254" y="31"/>
                </a:lnTo>
                <a:lnTo>
                  <a:pt x="254" y="29"/>
                </a:lnTo>
                <a:lnTo>
                  <a:pt x="256" y="29"/>
                </a:lnTo>
                <a:lnTo>
                  <a:pt x="254" y="29"/>
                </a:lnTo>
                <a:lnTo>
                  <a:pt x="256" y="29"/>
                </a:lnTo>
                <a:lnTo>
                  <a:pt x="256" y="27"/>
                </a:lnTo>
                <a:lnTo>
                  <a:pt x="256" y="26"/>
                </a:lnTo>
                <a:lnTo>
                  <a:pt x="256" y="27"/>
                </a:lnTo>
                <a:lnTo>
                  <a:pt x="258" y="27"/>
                </a:lnTo>
                <a:lnTo>
                  <a:pt x="258" y="26"/>
                </a:lnTo>
                <a:lnTo>
                  <a:pt x="258" y="27"/>
                </a:lnTo>
                <a:lnTo>
                  <a:pt x="259" y="27"/>
                </a:lnTo>
                <a:lnTo>
                  <a:pt x="261" y="27"/>
                </a:lnTo>
                <a:lnTo>
                  <a:pt x="263" y="27"/>
                </a:lnTo>
                <a:lnTo>
                  <a:pt x="265" y="27"/>
                </a:lnTo>
                <a:lnTo>
                  <a:pt x="265" y="29"/>
                </a:lnTo>
                <a:lnTo>
                  <a:pt x="263" y="29"/>
                </a:lnTo>
                <a:lnTo>
                  <a:pt x="265" y="29"/>
                </a:lnTo>
                <a:lnTo>
                  <a:pt x="266" y="29"/>
                </a:lnTo>
                <a:lnTo>
                  <a:pt x="266" y="31"/>
                </a:lnTo>
                <a:lnTo>
                  <a:pt x="266" y="29"/>
                </a:lnTo>
                <a:lnTo>
                  <a:pt x="268" y="29"/>
                </a:lnTo>
                <a:lnTo>
                  <a:pt x="268" y="31"/>
                </a:lnTo>
                <a:lnTo>
                  <a:pt x="270" y="31"/>
                </a:lnTo>
                <a:lnTo>
                  <a:pt x="272" y="31"/>
                </a:lnTo>
                <a:lnTo>
                  <a:pt x="272" y="29"/>
                </a:lnTo>
                <a:lnTo>
                  <a:pt x="273" y="29"/>
                </a:lnTo>
                <a:lnTo>
                  <a:pt x="273" y="31"/>
                </a:lnTo>
                <a:lnTo>
                  <a:pt x="273" y="29"/>
                </a:lnTo>
                <a:lnTo>
                  <a:pt x="273" y="31"/>
                </a:lnTo>
                <a:lnTo>
                  <a:pt x="275" y="31"/>
                </a:lnTo>
                <a:lnTo>
                  <a:pt x="275" y="29"/>
                </a:lnTo>
                <a:lnTo>
                  <a:pt x="275" y="31"/>
                </a:lnTo>
                <a:lnTo>
                  <a:pt x="277" y="31"/>
                </a:lnTo>
                <a:lnTo>
                  <a:pt x="277" y="29"/>
                </a:lnTo>
                <a:lnTo>
                  <a:pt x="278" y="29"/>
                </a:lnTo>
                <a:lnTo>
                  <a:pt x="278" y="31"/>
                </a:lnTo>
                <a:lnTo>
                  <a:pt x="280" y="31"/>
                </a:lnTo>
                <a:lnTo>
                  <a:pt x="282" y="31"/>
                </a:lnTo>
                <a:lnTo>
                  <a:pt x="282" y="29"/>
                </a:lnTo>
                <a:lnTo>
                  <a:pt x="284" y="29"/>
                </a:lnTo>
                <a:lnTo>
                  <a:pt x="284" y="27"/>
                </a:lnTo>
                <a:lnTo>
                  <a:pt x="285" y="27"/>
                </a:lnTo>
                <a:lnTo>
                  <a:pt x="285" y="29"/>
                </a:lnTo>
                <a:lnTo>
                  <a:pt x="287" y="29"/>
                </a:lnTo>
                <a:lnTo>
                  <a:pt x="285" y="29"/>
                </a:lnTo>
                <a:lnTo>
                  <a:pt x="285" y="31"/>
                </a:lnTo>
                <a:lnTo>
                  <a:pt x="287" y="31"/>
                </a:lnTo>
                <a:lnTo>
                  <a:pt x="287" y="33"/>
                </a:lnTo>
                <a:lnTo>
                  <a:pt x="289" y="33"/>
                </a:lnTo>
                <a:lnTo>
                  <a:pt x="289" y="34"/>
                </a:lnTo>
                <a:lnTo>
                  <a:pt x="289" y="33"/>
                </a:lnTo>
                <a:lnTo>
                  <a:pt x="290" y="33"/>
                </a:lnTo>
                <a:lnTo>
                  <a:pt x="292" y="33"/>
                </a:lnTo>
                <a:lnTo>
                  <a:pt x="294" y="33"/>
                </a:lnTo>
                <a:lnTo>
                  <a:pt x="296" y="33"/>
                </a:lnTo>
                <a:lnTo>
                  <a:pt x="297" y="33"/>
                </a:lnTo>
                <a:lnTo>
                  <a:pt x="299" y="33"/>
                </a:lnTo>
                <a:lnTo>
                  <a:pt x="301" y="33"/>
                </a:lnTo>
                <a:lnTo>
                  <a:pt x="303" y="33"/>
                </a:lnTo>
                <a:lnTo>
                  <a:pt x="304" y="33"/>
                </a:lnTo>
                <a:lnTo>
                  <a:pt x="304" y="34"/>
                </a:lnTo>
                <a:lnTo>
                  <a:pt x="304" y="33"/>
                </a:lnTo>
                <a:lnTo>
                  <a:pt x="306" y="33"/>
                </a:lnTo>
                <a:lnTo>
                  <a:pt x="306" y="34"/>
                </a:lnTo>
                <a:lnTo>
                  <a:pt x="308" y="34"/>
                </a:lnTo>
                <a:lnTo>
                  <a:pt x="308" y="33"/>
                </a:lnTo>
                <a:lnTo>
                  <a:pt x="309" y="33"/>
                </a:lnTo>
                <a:lnTo>
                  <a:pt x="311" y="33"/>
                </a:lnTo>
                <a:lnTo>
                  <a:pt x="311" y="31"/>
                </a:lnTo>
                <a:lnTo>
                  <a:pt x="311" y="33"/>
                </a:lnTo>
                <a:lnTo>
                  <a:pt x="313" y="33"/>
                </a:lnTo>
                <a:lnTo>
                  <a:pt x="313" y="31"/>
                </a:lnTo>
                <a:lnTo>
                  <a:pt x="315" y="31"/>
                </a:lnTo>
                <a:lnTo>
                  <a:pt x="315" y="29"/>
                </a:lnTo>
                <a:lnTo>
                  <a:pt x="315" y="27"/>
                </a:lnTo>
                <a:lnTo>
                  <a:pt x="313" y="27"/>
                </a:lnTo>
                <a:lnTo>
                  <a:pt x="313" y="26"/>
                </a:lnTo>
                <a:lnTo>
                  <a:pt x="315" y="26"/>
                </a:lnTo>
                <a:lnTo>
                  <a:pt x="315" y="24"/>
                </a:lnTo>
                <a:lnTo>
                  <a:pt x="315" y="22"/>
                </a:lnTo>
                <a:lnTo>
                  <a:pt x="315" y="21"/>
                </a:lnTo>
                <a:lnTo>
                  <a:pt x="315" y="19"/>
                </a:lnTo>
                <a:lnTo>
                  <a:pt x="316" y="19"/>
                </a:lnTo>
                <a:lnTo>
                  <a:pt x="316" y="17"/>
                </a:lnTo>
                <a:lnTo>
                  <a:pt x="318" y="17"/>
                </a:lnTo>
                <a:lnTo>
                  <a:pt x="318" y="15"/>
                </a:lnTo>
                <a:lnTo>
                  <a:pt x="320" y="15"/>
                </a:lnTo>
                <a:lnTo>
                  <a:pt x="320" y="14"/>
                </a:lnTo>
                <a:lnTo>
                  <a:pt x="318" y="14"/>
                </a:lnTo>
                <a:lnTo>
                  <a:pt x="320" y="12"/>
                </a:lnTo>
                <a:lnTo>
                  <a:pt x="320" y="10"/>
                </a:lnTo>
                <a:lnTo>
                  <a:pt x="320" y="9"/>
                </a:lnTo>
                <a:lnTo>
                  <a:pt x="320" y="7"/>
                </a:lnTo>
                <a:lnTo>
                  <a:pt x="320" y="5"/>
                </a:lnTo>
                <a:lnTo>
                  <a:pt x="320" y="3"/>
                </a:lnTo>
                <a:lnTo>
                  <a:pt x="321" y="3"/>
                </a:lnTo>
                <a:lnTo>
                  <a:pt x="320" y="2"/>
                </a:lnTo>
                <a:lnTo>
                  <a:pt x="321" y="2"/>
                </a:lnTo>
                <a:lnTo>
                  <a:pt x="321" y="0"/>
                </a:lnTo>
                <a:lnTo>
                  <a:pt x="323" y="0"/>
                </a:lnTo>
                <a:lnTo>
                  <a:pt x="323" y="2"/>
                </a:lnTo>
                <a:close/>
              </a:path>
            </a:pathLst>
          </a:custGeom>
          <a:solidFill>
            <a:schemeClr val="tx2">
              <a:lumMod val="40000"/>
              <a:lumOff val="60000"/>
            </a:schemeClr>
          </a:solidFill>
          <a:ln w="9525">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78" name="Freeform 31"/>
          <p:cNvSpPr>
            <a:spLocks/>
          </p:cNvSpPr>
          <p:nvPr/>
        </p:nvSpPr>
        <p:spPr bwMode="auto">
          <a:xfrm>
            <a:off x="6122976" y="5110040"/>
            <a:ext cx="469648" cy="515098"/>
          </a:xfrm>
          <a:custGeom>
            <a:avLst/>
            <a:gdLst>
              <a:gd name="T0" fmla="*/ 67 w 248"/>
              <a:gd name="T1" fmla="*/ 4 h 272"/>
              <a:gd name="T2" fmla="*/ 76 w 248"/>
              <a:gd name="T3" fmla="*/ 5 h 272"/>
              <a:gd name="T4" fmla="*/ 81 w 248"/>
              <a:gd name="T5" fmla="*/ 11 h 272"/>
              <a:gd name="T6" fmla="*/ 91 w 248"/>
              <a:gd name="T7" fmla="*/ 5 h 272"/>
              <a:gd name="T8" fmla="*/ 98 w 248"/>
              <a:gd name="T9" fmla="*/ 12 h 272"/>
              <a:gd name="T10" fmla="*/ 109 w 248"/>
              <a:gd name="T11" fmla="*/ 14 h 272"/>
              <a:gd name="T12" fmla="*/ 124 w 248"/>
              <a:gd name="T13" fmla="*/ 12 h 272"/>
              <a:gd name="T14" fmla="*/ 136 w 248"/>
              <a:gd name="T15" fmla="*/ 17 h 272"/>
              <a:gd name="T16" fmla="*/ 143 w 248"/>
              <a:gd name="T17" fmla="*/ 23 h 272"/>
              <a:gd name="T18" fmla="*/ 145 w 248"/>
              <a:gd name="T19" fmla="*/ 33 h 272"/>
              <a:gd name="T20" fmla="*/ 145 w 248"/>
              <a:gd name="T21" fmla="*/ 43 h 272"/>
              <a:gd name="T22" fmla="*/ 148 w 248"/>
              <a:gd name="T23" fmla="*/ 52 h 272"/>
              <a:gd name="T24" fmla="*/ 165 w 248"/>
              <a:gd name="T25" fmla="*/ 50 h 272"/>
              <a:gd name="T26" fmla="*/ 183 w 248"/>
              <a:gd name="T27" fmla="*/ 50 h 272"/>
              <a:gd name="T28" fmla="*/ 200 w 248"/>
              <a:gd name="T29" fmla="*/ 50 h 272"/>
              <a:gd name="T30" fmla="*/ 217 w 248"/>
              <a:gd name="T31" fmla="*/ 50 h 272"/>
              <a:gd name="T32" fmla="*/ 234 w 248"/>
              <a:gd name="T33" fmla="*/ 50 h 272"/>
              <a:gd name="T34" fmla="*/ 245 w 248"/>
              <a:gd name="T35" fmla="*/ 52 h 272"/>
              <a:gd name="T36" fmla="*/ 234 w 248"/>
              <a:gd name="T37" fmla="*/ 55 h 272"/>
              <a:gd name="T38" fmla="*/ 227 w 248"/>
              <a:gd name="T39" fmla="*/ 62 h 272"/>
              <a:gd name="T40" fmla="*/ 215 w 248"/>
              <a:gd name="T41" fmla="*/ 61 h 272"/>
              <a:gd name="T42" fmla="*/ 205 w 248"/>
              <a:gd name="T43" fmla="*/ 64 h 272"/>
              <a:gd name="T44" fmla="*/ 195 w 248"/>
              <a:gd name="T45" fmla="*/ 73 h 272"/>
              <a:gd name="T46" fmla="*/ 184 w 248"/>
              <a:gd name="T47" fmla="*/ 79 h 272"/>
              <a:gd name="T48" fmla="*/ 179 w 248"/>
              <a:gd name="T49" fmla="*/ 93 h 272"/>
              <a:gd name="T50" fmla="*/ 171 w 248"/>
              <a:gd name="T51" fmla="*/ 102 h 272"/>
              <a:gd name="T52" fmla="*/ 169 w 248"/>
              <a:gd name="T53" fmla="*/ 114 h 272"/>
              <a:gd name="T54" fmla="*/ 162 w 248"/>
              <a:gd name="T55" fmla="*/ 126 h 272"/>
              <a:gd name="T56" fmla="*/ 153 w 248"/>
              <a:gd name="T57" fmla="*/ 135 h 272"/>
              <a:gd name="T58" fmla="*/ 150 w 248"/>
              <a:gd name="T59" fmla="*/ 141 h 272"/>
              <a:gd name="T60" fmla="*/ 140 w 248"/>
              <a:gd name="T61" fmla="*/ 148 h 272"/>
              <a:gd name="T62" fmla="*/ 131 w 248"/>
              <a:gd name="T63" fmla="*/ 153 h 272"/>
              <a:gd name="T64" fmla="*/ 122 w 248"/>
              <a:gd name="T65" fmla="*/ 162 h 272"/>
              <a:gd name="T66" fmla="*/ 119 w 248"/>
              <a:gd name="T67" fmla="*/ 174 h 272"/>
              <a:gd name="T68" fmla="*/ 122 w 248"/>
              <a:gd name="T69" fmla="*/ 188 h 272"/>
              <a:gd name="T70" fmla="*/ 124 w 248"/>
              <a:gd name="T71" fmla="*/ 203 h 272"/>
              <a:gd name="T72" fmla="*/ 114 w 248"/>
              <a:gd name="T73" fmla="*/ 210 h 272"/>
              <a:gd name="T74" fmla="*/ 104 w 248"/>
              <a:gd name="T75" fmla="*/ 219 h 272"/>
              <a:gd name="T76" fmla="*/ 107 w 248"/>
              <a:gd name="T77" fmla="*/ 233 h 272"/>
              <a:gd name="T78" fmla="*/ 112 w 248"/>
              <a:gd name="T79" fmla="*/ 245 h 272"/>
              <a:gd name="T80" fmla="*/ 112 w 248"/>
              <a:gd name="T81" fmla="*/ 262 h 272"/>
              <a:gd name="T82" fmla="*/ 107 w 248"/>
              <a:gd name="T83" fmla="*/ 271 h 272"/>
              <a:gd name="T84" fmla="*/ 97 w 248"/>
              <a:gd name="T85" fmla="*/ 267 h 272"/>
              <a:gd name="T86" fmla="*/ 90 w 248"/>
              <a:gd name="T87" fmla="*/ 255 h 272"/>
              <a:gd name="T88" fmla="*/ 83 w 248"/>
              <a:gd name="T89" fmla="*/ 245 h 272"/>
              <a:gd name="T90" fmla="*/ 73 w 248"/>
              <a:gd name="T91" fmla="*/ 238 h 272"/>
              <a:gd name="T92" fmla="*/ 67 w 248"/>
              <a:gd name="T93" fmla="*/ 229 h 272"/>
              <a:gd name="T94" fmla="*/ 62 w 248"/>
              <a:gd name="T95" fmla="*/ 221 h 272"/>
              <a:gd name="T96" fmla="*/ 54 w 248"/>
              <a:gd name="T97" fmla="*/ 212 h 272"/>
              <a:gd name="T98" fmla="*/ 48 w 248"/>
              <a:gd name="T99" fmla="*/ 203 h 272"/>
              <a:gd name="T100" fmla="*/ 43 w 248"/>
              <a:gd name="T101" fmla="*/ 190 h 272"/>
              <a:gd name="T102" fmla="*/ 43 w 248"/>
              <a:gd name="T103" fmla="*/ 176 h 272"/>
              <a:gd name="T104" fmla="*/ 38 w 248"/>
              <a:gd name="T105" fmla="*/ 166 h 272"/>
              <a:gd name="T106" fmla="*/ 35 w 248"/>
              <a:gd name="T107" fmla="*/ 155 h 272"/>
              <a:gd name="T108" fmla="*/ 26 w 248"/>
              <a:gd name="T109" fmla="*/ 147 h 272"/>
              <a:gd name="T110" fmla="*/ 23 w 248"/>
              <a:gd name="T111" fmla="*/ 135 h 272"/>
              <a:gd name="T112" fmla="*/ 14 w 248"/>
              <a:gd name="T113" fmla="*/ 126 h 272"/>
              <a:gd name="T114" fmla="*/ 5 w 248"/>
              <a:gd name="T115" fmla="*/ 117 h 272"/>
              <a:gd name="T116" fmla="*/ 4 w 248"/>
              <a:gd name="T117" fmla="*/ 105 h 272"/>
              <a:gd name="T118" fmla="*/ 11 w 248"/>
              <a:gd name="T119" fmla="*/ 69 h 272"/>
              <a:gd name="T120" fmla="*/ 45 w 248"/>
              <a:gd name="T121" fmla="*/ 3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8" h="272">
                <a:moveTo>
                  <a:pt x="54" y="0"/>
                </a:moveTo>
                <a:lnTo>
                  <a:pt x="55" y="0"/>
                </a:lnTo>
                <a:lnTo>
                  <a:pt x="57" y="2"/>
                </a:lnTo>
                <a:lnTo>
                  <a:pt x="59" y="2"/>
                </a:lnTo>
                <a:lnTo>
                  <a:pt x="59" y="4"/>
                </a:lnTo>
                <a:lnTo>
                  <a:pt x="61" y="4"/>
                </a:lnTo>
                <a:lnTo>
                  <a:pt x="62" y="4"/>
                </a:lnTo>
                <a:lnTo>
                  <a:pt x="64" y="4"/>
                </a:lnTo>
                <a:lnTo>
                  <a:pt x="66" y="4"/>
                </a:lnTo>
                <a:lnTo>
                  <a:pt x="67" y="4"/>
                </a:lnTo>
                <a:lnTo>
                  <a:pt x="67" y="5"/>
                </a:lnTo>
                <a:lnTo>
                  <a:pt x="69" y="5"/>
                </a:lnTo>
                <a:lnTo>
                  <a:pt x="69" y="7"/>
                </a:lnTo>
                <a:lnTo>
                  <a:pt x="69" y="5"/>
                </a:lnTo>
                <a:lnTo>
                  <a:pt x="71" y="5"/>
                </a:lnTo>
                <a:lnTo>
                  <a:pt x="71" y="7"/>
                </a:lnTo>
                <a:lnTo>
                  <a:pt x="73" y="7"/>
                </a:lnTo>
                <a:lnTo>
                  <a:pt x="74" y="7"/>
                </a:lnTo>
                <a:lnTo>
                  <a:pt x="74" y="5"/>
                </a:lnTo>
                <a:lnTo>
                  <a:pt x="76" y="5"/>
                </a:lnTo>
                <a:lnTo>
                  <a:pt x="76" y="7"/>
                </a:lnTo>
                <a:lnTo>
                  <a:pt x="78" y="7"/>
                </a:lnTo>
                <a:lnTo>
                  <a:pt x="78" y="9"/>
                </a:lnTo>
                <a:lnTo>
                  <a:pt x="78" y="7"/>
                </a:lnTo>
                <a:lnTo>
                  <a:pt x="78" y="9"/>
                </a:lnTo>
                <a:lnTo>
                  <a:pt x="79" y="9"/>
                </a:lnTo>
                <a:lnTo>
                  <a:pt x="79" y="7"/>
                </a:lnTo>
                <a:lnTo>
                  <a:pt x="79" y="9"/>
                </a:lnTo>
                <a:lnTo>
                  <a:pt x="81" y="9"/>
                </a:lnTo>
                <a:lnTo>
                  <a:pt x="81" y="11"/>
                </a:lnTo>
                <a:lnTo>
                  <a:pt x="81" y="12"/>
                </a:lnTo>
                <a:lnTo>
                  <a:pt x="83" y="12"/>
                </a:lnTo>
                <a:lnTo>
                  <a:pt x="85" y="11"/>
                </a:lnTo>
                <a:lnTo>
                  <a:pt x="86" y="11"/>
                </a:lnTo>
                <a:lnTo>
                  <a:pt x="86" y="9"/>
                </a:lnTo>
                <a:lnTo>
                  <a:pt x="88" y="9"/>
                </a:lnTo>
                <a:lnTo>
                  <a:pt x="88" y="7"/>
                </a:lnTo>
                <a:lnTo>
                  <a:pt x="90" y="7"/>
                </a:lnTo>
                <a:lnTo>
                  <a:pt x="91" y="7"/>
                </a:lnTo>
                <a:lnTo>
                  <a:pt x="91" y="5"/>
                </a:lnTo>
                <a:lnTo>
                  <a:pt x="93" y="5"/>
                </a:lnTo>
                <a:lnTo>
                  <a:pt x="93" y="7"/>
                </a:lnTo>
                <a:lnTo>
                  <a:pt x="91" y="7"/>
                </a:lnTo>
                <a:lnTo>
                  <a:pt x="93" y="7"/>
                </a:lnTo>
                <a:lnTo>
                  <a:pt x="93" y="9"/>
                </a:lnTo>
                <a:lnTo>
                  <a:pt x="93" y="11"/>
                </a:lnTo>
                <a:lnTo>
                  <a:pt x="95" y="11"/>
                </a:lnTo>
                <a:lnTo>
                  <a:pt x="97" y="11"/>
                </a:lnTo>
                <a:lnTo>
                  <a:pt x="97" y="12"/>
                </a:lnTo>
                <a:lnTo>
                  <a:pt x="98" y="12"/>
                </a:lnTo>
                <a:lnTo>
                  <a:pt x="100" y="12"/>
                </a:lnTo>
                <a:lnTo>
                  <a:pt x="102" y="12"/>
                </a:lnTo>
                <a:lnTo>
                  <a:pt x="104" y="12"/>
                </a:lnTo>
                <a:lnTo>
                  <a:pt x="104" y="14"/>
                </a:lnTo>
                <a:lnTo>
                  <a:pt x="105" y="14"/>
                </a:lnTo>
                <a:lnTo>
                  <a:pt x="105" y="12"/>
                </a:lnTo>
                <a:lnTo>
                  <a:pt x="107" y="12"/>
                </a:lnTo>
                <a:lnTo>
                  <a:pt x="107" y="14"/>
                </a:lnTo>
                <a:lnTo>
                  <a:pt x="109" y="12"/>
                </a:lnTo>
                <a:lnTo>
                  <a:pt x="109" y="14"/>
                </a:lnTo>
                <a:lnTo>
                  <a:pt x="110" y="14"/>
                </a:lnTo>
                <a:lnTo>
                  <a:pt x="112" y="14"/>
                </a:lnTo>
                <a:lnTo>
                  <a:pt x="114" y="14"/>
                </a:lnTo>
                <a:lnTo>
                  <a:pt x="116" y="14"/>
                </a:lnTo>
                <a:lnTo>
                  <a:pt x="117" y="14"/>
                </a:lnTo>
                <a:lnTo>
                  <a:pt x="119" y="14"/>
                </a:lnTo>
                <a:lnTo>
                  <a:pt x="121" y="14"/>
                </a:lnTo>
                <a:lnTo>
                  <a:pt x="122" y="14"/>
                </a:lnTo>
                <a:lnTo>
                  <a:pt x="122" y="12"/>
                </a:lnTo>
                <a:lnTo>
                  <a:pt x="124" y="12"/>
                </a:lnTo>
                <a:lnTo>
                  <a:pt x="124" y="14"/>
                </a:lnTo>
                <a:lnTo>
                  <a:pt x="126" y="14"/>
                </a:lnTo>
                <a:lnTo>
                  <a:pt x="128" y="14"/>
                </a:lnTo>
                <a:lnTo>
                  <a:pt x="129" y="14"/>
                </a:lnTo>
                <a:lnTo>
                  <a:pt x="129" y="16"/>
                </a:lnTo>
                <a:lnTo>
                  <a:pt x="131" y="16"/>
                </a:lnTo>
                <a:lnTo>
                  <a:pt x="133" y="16"/>
                </a:lnTo>
                <a:lnTo>
                  <a:pt x="133" y="17"/>
                </a:lnTo>
                <a:lnTo>
                  <a:pt x="135" y="17"/>
                </a:lnTo>
                <a:lnTo>
                  <a:pt x="136" y="17"/>
                </a:lnTo>
                <a:lnTo>
                  <a:pt x="136" y="19"/>
                </a:lnTo>
                <a:lnTo>
                  <a:pt x="135" y="21"/>
                </a:lnTo>
                <a:lnTo>
                  <a:pt x="135" y="23"/>
                </a:lnTo>
                <a:lnTo>
                  <a:pt x="136" y="23"/>
                </a:lnTo>
                <a:lnTo>
                  <a:pt x="138" y="23"/>
                </a:lnTo>
                <a:lnTo>
                  <a:pt x="140" y="23"/>
                </a:lnTo>
                <a:lnTo>
                  <a:pt x="140" y="24"/>
                </a:lnTo>
                <a:lnTo>
                  <a:pt x="141" y="24"/>
                </a:lnTo>
                <a:lnTo>
                  <a:pt x="141" y="23"/>
                </a:lnTo>
                <a:lnTo>
                  <a:pt x="143" y="23"/>
                </a:lnTo>
                <a:lnTo>
                  <a:pt x="143" y="24"/>
                </a:lnTo>
                <a:lnTo>
                  <a:pt x="141" y="26"/>
                </a:lnTo>
                <a:lnTo>
                  <a:pt x="141" y="28"/>
                </a:lnTo>
                <a:lnTo>
                  <a:pt x="141" y="30"/>
                </a:lnTo>
                <a:lnTo>
                  <a:pt x="141" y="31"/>
                </a:lnTo>
                <a:lnTo>
                  <a:pt x="143" y="31"/>
                </a:lnTo>
                <a:lnTo>
                  <a:pt x="143" y="33"/>
                </a:lnTo>
                <a:lnTo>
                  <a:pt x="143" y="31"/>
                </a:lnTo>
                <a:lnTo>
                  <a:pt x="143" y="33"/>
                </a:lnTo>
                <a:lnTo>
                  <a:pt x="145" y="33"/>
                </a:lnTo>
                <a:lnTo>
                  <a:pt x="145" y="35"/>
                </a:lnTo>
                <a:lnTo>
                  <a:pt x="145" y="36"/>
                </a:lnTo>
                <a:lnTo>
                  <a:pt x="147" y="36"/>
                </a:lnTo>
                <a:lnTo>
                  <a:pt x="147" y="38"/>
                </a:lnTo>
                <a:lnTo>
                  <a:pt x="145" y="38"/>
                </a:lnTo>
                <a:lnTo>
                  <a:pt x="145" y="40"/>
                </a:lnTo>
                <a:lnTo>
                  <a:pt x="145" y="42"/>
                </a:lnTo>
                <a:lnTo>
                  <a:pt x="147" y="42"/>
                </a:lnTo>
                <a:lnTo>
                  <a:pt x="145" y="42"/>
                </a:lnTo>
                <a:lnTo>
                  <a:pt x="145" y="43"/>
                </a:lnTo>
                <a:lnTo>
                  <a:pt x="145" y="45"/>
                </a:lnTo>
                <a:lnTo>
                  <a:pt x="143" y="45"/>
                </a:lnTo>
                <a:lnTo>
                  <a:pt x="141" y="45"/>
                </a:lnTo>
                <a:lnTo>
                  <a:pt x="141" y="47"/>
                </a:lnTo>
                <a:lnTo>
                  <a:pt x="143" y="48"/>
                </a:lnTo>
                <a:lnTo>
                  <a:pt x="143" y="50"/>
                </a:lnTo>
                <a:lnTo>
                  <a:pt x="145" y="50"/>
                </a:lnTo>
                <a:lnTo>
                  <a:pt x="147" y="50"/>
                </a:lnTo>
                <a:lnTo>
                  <a:pt x="147" y="52"/>
                </a:lnTo>
                <a:lnTo>
                  <a:pt x="148" y="52"/>
                </a:lnTo>
                <a:lnTo>
                  <a:pt x="150" y="52"/>
                </a:lnTo>
                <a:lnTo>
                  <a:pt x="152" y="52"/>
                </a:lnTo>
                <a:lnTo>
                  <a:pt x="153" y="52"/>
                </a:lnTo>
                <a:lnTo>
                  <a:pt x="155" y="52"/>
                </a:lnTo>
                <a:lnTo>
                  <a:pt x="157" y="52"/>
                </a:lnTo>
                <a:lnTo>
                  <a:pt x="159" y="50"/>
                </a:lnTo>
                <a:lnTo>
                  <a:pt x="160" y="50"/>
                </a:lnTo>
                <a:lnTo>
                  <a:pt x="162" y="50"/>
                </a:lnTo>
                <a:lnTo>
                  <a:pt x="164" y="50"/>
                </a:lnTo>
                <a:lnTo>
                  <a:pt x="165" y="50"/>
                </a:lnTo>
                <a:lnTo>
                  <a:pt x="167" y="50"/>
                </a:lnTo>
                <a:lnTo>
                  <a:pt x="169" y="50"/>
                </a:lnTo>
                <a:lnTo>
                  <a:pt x="171" y="50"/>
                </a:lnTo>
                <a:lnTo>
                  <a:pt x="172" y="50"/>
                </a:lnTo>
                <a:lnTo>
                  <a:pt x="174" y="50"/>
                </a:lnTo>
                <a:lnTo>
                  <a:pt x="176" y="50"/>
                </a:lnTo>
                <a:lnTo>
                  <a:pt x="178" y="50"/>
                </a:lnTo>
                <a:lnTo>
                  <a:pt x="179" y="50"/>
                </a:lnTo>
                <a:lnTo>
                  <a:pt x="181" y="50"/>
                </a:lnTo>
                <a:lnTo>
                  <a:pt x="183" y="50"/>
                </a:lnTo>
                <a:lnTo>
                  <a:pt x="184" y="50"/>
                </a:lnTo>
                <a:lnTo>
                  <a:pt x="186" y="50"/>
                </a:lnTo>
                <a:lnTo>
                  <a:pt x="188" y="50"/>
                </a:lnTo>
                <a:lnTo>
                  <a:pt x="190" y="50"/>
                </a:lnTo>
                <a:lnTo>
                  <a:pt x="191" y="50"/>
                </a:lnTo>
                <a:lnTo>
                  <a:pt x="193" y="50"/>
                </a:lnTo>
                <a:lnTo>
                  <a:pt x="195" y="50"/>
                </a:lnTo>
                <a:lnTo>
                  <a:pt x="196" y="50"/>
                </a:lnTo>
                <a:lnTo>
                  <a:pt x="198" y="50"/>
                </a:lnTo>
                <a:lnTo>
                  <a:pt x="200" y="50"/>
                </a:lnTo>
                <a:lnTo>
                  <a:pt x="202" y="50"/>
                </a:lnTo>
                <a:lnTo>
                  <a:pt x="203" y="50"/>
                </a:lnTo>
                <a:lnTo>
                  <a:pt x="205" y="50"/>
                </a:lnTo>
                <a:lnTo>
                  <a:pt x="207" y="50"/>
                </a:lnTo>
                <a:lnTo>
                  <a:pt x="209" y="50"/>
                </a:lnTo>
                <a:lnTo>
                  <a:pt x="210" y="50"/>
                </a:lnTo>
                <a:lnTo>
                  <a:pt x="212" y="50"/>
                </a:lnTo>
                <a:lnTo>
                  <a:pt x="214" y="50"/>
                </a:lnTo>
                <a:lnTo>
                  <a:pt x="215" y="50"/>
                </a:lnTo>
                <a:lnTo>
                  <a:pt x="217" y="50"/>
                </a:lnTo>
                <a:lnTo>
                  <a:pt x="219" y="50"/>
                </a:lnTo>
                <a:lnTo>
                  <a:pt x="221" y="50"/>
                </a:lnTo>
                <a:lnTo>
                  <a:pt x="222" y="50"/>
                </a:lnTo>
                <a:lnTo>
                  <a:pt x="224" y="50"/>
                </a:lnTo>
                <a:lnTo>
                  <a:pt x="226" y="50"/>
                </a:lnTo>
                <a:lnTo>
                  <a:pt x="227" y="50"/>
                </a:lnTo>
                <a:lnTo>
                  <a:pt x="229" y="50"/>
                </a:lnTo>
                <a:lnTo>
                  <a:pt x="231" y="50"/>
                </a:lnTo>
                <a:lnTo>
                  <a:pt x="233" y="50"/>
                </a:lnTo>
                <a:lnTo>
                  <a:pt x="234" y="50"/>
                </a:lnTo>
                <a:lnTo>
                  <a:pt x="236" y="50"/>
                </a:lnTo>
                <a:lnTo>
                  <a:pt x="238" y="50"/>
                </a:lnTo>
                <a:lnTo>
                  <a:pt x="239" y="50"/>
                </a:lnTo>
                <a:lnTo>
                  <a:pt x="241" y="50"/>
                </a:lnTo>
                <a:lnTo>
                  <a:pt x="243" y="50"/>
                </a:lnTo>
                <a:lnTo>
                  <a:pt x="245" y="50"/>
                </a:lnTo>
                <a:lnTo>
                  <a:pt x="246" y="50"/>
                </a:lnTo>
                <a:lnTo>
                  <a:pt x="248" y="50"/>
                </a:lnTo>
                <a:lnTo>
                  <a:pt x="246" y="52"/>
                </a:lnTo>
                <a:lnTo>
                  <a:pt x="245" y="52"/>
                </a:lnTo>
                <a:lnTo>
                  <a:pt x="243" y="52"/>
                </a:lnTo>
                <a:lnTo>
                  <a:pt x="243" y="50"/>
                </a:lnTo>
                <a:lnTo>
                  <a:pt x="241" y="50"/>
                </a:lnTo>
                <a:lnTo>
                  <a:pt x="239" y="50"/>
                </a:lnTo>
                <a:lnTo>
                  <a:pt x="239" y="52"/>
                </a:lnTo>
                <a:lnTo>
                  <a:pt x="238" y="52"/>
                </a:lnTo>
                <a:lnTo>
                  <a:pt x="236" y="52"/>
                </a:lnTo>
                <a:lnTo>
                  <a:pt x="234" y="52"/>
                </a:lnTo>
                <a:lnTo>
                  <a:pt x="234" y="54"/>
                </a:lnTo>
                <a:lnTo>
                  <a:pt x="234" y="55"/>
                </a:lnTo>
                <a:lnTo>
                  <a:pt x="233" y="55"/>
                </a:lnTo>
                <a:lnTo>
                  <a:pt x="233" y="57"/>
                </a:lnTo>
                <a:lnTo>
                  <a:pt x="231" y="57"/>
                </a:lnTo>
                <a:lnTo>
                  <a:pt x="231" y="55"/>
                </a:lnTo>
                <a:lnTo>
                  <a:pt x="231" y="57"/>
                </a:lnTo>
                <a:lnTo>
                  <a:pt x="229" y="57"/>
                </a:lnTo>
                <a:lnTo>
                  <a:pt x="229" y="59"/>
                </a:lnTo>
                <a:lnTo>
                  <a:pt x="227" y="59"/>
                </a:lnTo>
                <a:lnTo>
                  <a:pt x="227" y="61"/>
                </a:lnTo>
                <a:lnTo>
                  <a:pt x="227" y="62"/>
                </a:lnTo>
                <a:lnTo>
                  <a:pt x="226" y="62"/>
                </a:lnTo>
                <a:lnTo>
                  <a:pt x="226" y="64"/>
                </a:lnTo>
                <a:lnTo>
                  <a:pt x="224" y="64"/>
                </a:lnTo>
                <a:lnTo>
                  <a:pt x="222" y="64"/>
                </a:lnTo>
                <a:lnTo>
                  <a:pt x="222" y="62"/>
                </a:lnTo>
                <a:lnTo>
                  <a:pt x="221" y="62"/>
                </a:lnTo>
                <a:lnTo>
                  <a:pt x="219" y="62"/>
                </a:lnTo>
                <a:lnTo>
                  <a:pt x="219" y="61"/>
                </a:lnTo>
                <a:lnTo>
                  <a:pt x="217" y="61"/>
                </a:lnTo>
                <a:lnTo>
                  <a:pt x="215" y="61"/>
                </a:lnTo>
                <a:lnTo>
                  <a:pt x="215" y="62"/>
                </a:lnTo>
                <a:lnTo>
                  <a:pt x="214" y="62"/>
                </a:lnTo>
                <a:lnTo>
                  <a:pt x="212" y="62"/>
                </a:lnTo>
                <a:lnTo>
                  <a:pt x="212" y="61"/>
                </a:lnTo>
                <a:lnTo>
                  <a:pt x="210" y="61"/>
                </a:lnTo>
                <a:lnTo>
                  <a:pt x="209" y="61"/>
                </a:lnTo>
                <a:lnTo>
                  <a:pt x="209" y="62"/>
                </a:lnTo>
                <a:lnTo>
                  <a:pt x="209" y="64"/>
                </a:lnTo>
                <a:lnTo>
                  <a:pt x="207" y="64"/>
                </a:lnTo>
                <a:lnTo>
                  <a:pt x="205" y="64"/>
                </a:lnTo>
                <a:lnTo>
                  <a:pt x="203" y="64"/>
                </a:lnTo>
                <a:lnTo>
                  <a:pt x="202" y="64"/>
                </a:lnTo>
                <a:lnTo>
                  <a:pt x="200" y="64"/>
                </a:lnTo>
                <a:lnTo>
                  <a:pt x="200" y="66"/>
                </a:lnTo>
                <a:lnTo>
                  <a:pt x="198" y="66"/>
                </a:lnTo>
                <a:lnTo>
                  <a:pt x="196" y="66"/>
                </a:lnTo>
                <a:lnTo>
                  <a:pt x="196" y="67"/>
                </a:lnTo>
                <a:lnTo>
                  <a:pt x="196" y="69"/>
                </a:lnTo>
                <a:lnTo>
                  <a:pt x="195" y="71"/>
                </a:lnTo>
                <a:lnTo>
                  <a:pt x="195" y="73"/>
                </a:lnTo>
                <a:lnTo>
                  <a:pt x="193" y="73"/>
                </a:lnTo>
                <a:lnTo>
                  <a:pt x="193" y="74"/>
                </a:lnTo>
                <a:lnTo>
                  <a:pt x="191" y="74"/>
                </a:lnTo>
                <a:lnTo>
                  <a:pt x="191" y="76"/>
                </a:lnTo>
                <a:lnTo>
                  <a:pt x="190" y="76"/>
                </a:lnTo>
                <a:lnTo>
                  <a:pt x="190" y="78"/>
                </a:lnTo>
                <a:lnTo>
                  <a:pt x="188" y="78"/>
                </a:lnTo>
                <a:lnTo>
                  <a:pt x="186" y="78"/>
                </a:lnTo>
                <a:lnTo>
                  <a:pt x="186" y="79"/>
                </a:lnTo>
                <a:lnTo>
                  <a:pt x="184" y="79"/>
                </a:lnTo>
                <a:lnTo>
                  <a:pt x="183" y="81"/>
                </a:lnTo>
                <a:lnTo>
                  <a:pt x="183" y="83"/>
                </a:lnTo>
                <a:lnTo>
                  <a:pt x="181" y="83"/>
                </a:lnTo>
                <a:lnTo>
                  <a:pt x="181" y="85"/>
                </a:lnTo>
                <a:lnTo>
                  <a:pt x="179" y="86"/>
                </a:lnTo>
                <a:lnTo>
                  <a:pt x="179" y="88"/>
                </a:lnTo>
                <a:lnTo>
                  <a:pt x="178" y="90"/>
                </a:lnTo>
                <a:lnTo>
                  <a:pt x="178" y="92"/>
                </a:lnTo>
                <a:lnTo>
                  <a:pt x="179" y="92"/>
                </a:lnTo>
                <a:lnTo>
                  <a:pt x="179" y="93"/>
                </a:lnTo>
                <a:lnTo>
                  <a:pt x="178" y="93"/>
                </a:lnTo>
                <a:lnTo>
                  <a:pt x="178" y="95"/>
                </a:lnTo>
                <a:lnTo>
                  <a:pt x="176" y="95"/>
                </a:lnTo>
                <a:lnTo>
                  <a:pt x="176" y="97"/>
                </a:lnTo>
                <a:lnTo>
                  <a:pt x="176" y="98"/>
                </a:lnTo>
                <a:lnTo>
                  <a:pt x="174" y="98"/>
                </a:lnTo>
                <a:lnTo>
                  <a:pt x="174" y="100"/>
                </a:lnTo>
                <a:lnTo>
                  <a:pt x="174" y="102"/>
                </a:lnTo>
                <a:lnTo>
                  <a:pt x="172" y="102"/>
                </a:lnTo>
                <a:lnTo>
                  <a:pt x="171" y="102"/>
                </a:lnTo>
                <a:lnTo>
                  <a:pt x="171" y="104"/>
                </a:lnTo>
                <a:lnTo>
                  <a:pt x="169" y="104"/>
                </a:lnTo>
                <a:lnTo>
                  <a:pt x="169" y="105"/>
                </a:lnTo>
                <a:lnTo>
                  <a:pt x="169" y="107"/>
                </a:lnTo>
                <a:lnTo>
                  <a:pt x="171" y="107"/>
                </a:lnTo>
                <a:lnTo>
                  <a:pt x="171" y="109"/>
                </a:lnTo>
                <a:lnTo>
                  <a:pt x="171" y="110"/>
                </a:lnTo>
                <a:lnTo>
                  <a:pt x="169" y="110"/>
                </a:lnTo>
                <a:lnTo>
                  <a:pt x="169" y="112"/>
                </a:lnTo>
                <a:lnTo>
                  <a:pt x="169" y="114"/>
                </a:lnTo>
                <a:lnTo>
                  <a:pt x="167" y="114"/>
                </a:lnTo>
                <a:lnTo>
                  <a:pt x="167" y="116"/>
                </a:lnTo>
                <a:lnTo>
                  <a:pt x="167" y="117"/>
                </a:lnTo>
                <a:lnTo>
                  <a:pt x="167" y="119"/>
                </a:lnTo>
                <a:lnTo>
                  <a:pt x="167" y="121"/>
                </a:lnTo>
                <a:lnTo>
                  <a:pt x="165" y="121"/>
                </a:lnTo>
                <a:lnTo>
                  <a:pt x="165" y="122"/>
                </a:lnTo>
                <a:lnTo>
                  <a:pt x="164" y="122"/>
                </a:lnTo>
                <a:lnTo>
                  <a:pt x="162" y="124"/>
                </a:lnTo>
                <a:lnTo>
                  <a:pt x="162" y="126"/>
                </a:lnTo>
                <a:lnTo>
                  <a:pt x="160" y="126"/>
                </a:lnTo>
                <a:lnTo>
                  <a:pt x="160" y="128"/>
                </a:lnTo>
                <a:lnTo>
                  <a:pt x="159" y="128"/>
                </a:lnTo>
                <a:lnTo>
                  <a:pt x="159" y="129"/>
                </a:lnTo>
                <a:lnTo>
                  <a:pt x="157" y="129"/>
                </a:lnTo>
                <a:lnTo>
                  <a:pt x="157" y="131"/>
                </a:lnTo>
                <a:lnTo>
                  <a:pt x="155" y="131"/>
                </a:lnTo>
                <a:lnTo>
                  <a:pt x="155" y="133"/>
                </a:lnTo>
                <a:lnTo>
                  <a:pt x="153" y="133"/>
                </a:lnTo>
                <a:lnTo>
                  <a:pt x="153" y="135"/>
                </a:lnTo>
                <a:lnTo>
                  <a:pt x="153" y="136"/>
                </a:lnTo>
                <a:lnTo>
                  <a:pt x="153" y="138"/>
                </a:lnTo>
                <a:lnTo>
                  <a:pt x="155" y="138"/>
                </a:lnTo>
                <a:lnTo>
                  <a:pt x="155" y="140"/>
                </a:lnTo>
                <a:lnTo>
                  <a:pt x="153" y="140"/>
                </a:lnTo>
                <a:lnTo>
                  <a:pt x="153" y="141"/>
                </a:lnTo>
                <a:lnTo>
                  <a:pt x="153" y="143"/>
                </a:lnTo>
                <a:lnTo>
                  <a:pt x="152" y="143"/>
                </a:lnTo>
                <a:lnTo>
                  <a:pt x="150" y="143"/>
                </a:lnTo>
                <a:lnTo>
                  <a:pt x="150" y="141"/>
                </a:lnTo>
                <a:lnTo>
                  <a:pt x="148" y="141"/>
                </a:lnTo>
                <a:lnTo>
                  <a:pt x="148" y="143"/>
                </a:lnTo>
                <a:lnTo>
                  <a:pt x="147" y="143"/>
                </a:lnTo>
                <a:lnTo>
                  <a:pt x="145" y="143"/>
                </a:lnTo>
                <a:lnTo>
                  <a:pt x="145" y="145"/>
                </a:lnTo>
                <a:lnTo>
                  <a:pt x="143" y="145"/>
                </a:lnTo>
                <a:lnTo>
                  <a:pt x="143" y="147"/>
                </a:lnTo>
                <a:lnTo>
                  <a:pt x="141" y="147"/>
                </a:lnTo>
                <a:lnTo>
                  <a:pt x="141" y="148"/>
                </a:lnTo>
                <a:lnTo>
                  <a:pt x="140" y="148"/>
                </a:lnTo>
                <a:lnTo>
                  <a:pt x="140" y="150"/>
                </a:lnTo>
                <a:lnTo>
                  <a:pt x="138" y="150"/>
                </a:lnTo>
                <a:lnTo>
                  <a:pt x="138" y="152"/>
                </a:lnTo>
                <a:lnTo>
                  <a:pt x="136" y="152"/>
                </a:lnTo>
                <a:lnTo>
                  <a:pt x="136" y="153"/>
                </a:lnTo>
                <a:lnTo>
                  <a:pt x="136" y="155"/>
                </a:lnTo>
                <a:lnTo>
                  <a:pt x="135" y="155"/>
                </a:lnTo>
                <a:lnTo>
                  <a:pt x="133" y="155"/>
                </a:lnTo>
                <a:lnTo>
                  <a:pt x="133" y="153"/>
                </a:lnTo>
                <a:lnTo>
                  <a:pt x="131" y="153"/>
                </a:lnTo>
                <a:lnTo>
                  <a:pt x="131" y="155"/>
                </a:lnTo>
                <a:lnTo>
                  <a:pt x="129" y="155"/>
                </a:lnTo>
                <a:lnTo>
                  <a:pt x="129" y="157"/>
                </a:lnTo>
                <a:lnTo>
                  <a:pt x="128" y="157"/>
                </a:lnTo>
                <a:lnTo>
                  <a:pt x="128" y="159"/>
                </a:lnTo>
                <a:lnTo>
                  <a:pt x="126" y="159"/>
                </a:lnTo>
                <a:lnTo>
                  <a:pt x="126" y="160"/>
                </a:lnTo>
                <a:lnTo>
                  <a:pt x="124" y="160"/>
                </a:lnTo>
                <a:lnTo>
                  <a:pt x="124" y="162"/>
                </a:lnTo>
                <a:lnTo>
                  <a:pt x="122" y="162"/>
                </a:lnTo>
                <a:lnTo>
                  <a:pt x="121" y="164"/>
                </a:lnTo>
                <a:lnTo>
                  <a:pt x="119" y="164"/>
                </a:lnTo>
                <a:lnTo>
                  <a:pt x="119" y="166"/>
                </a:lnTo>
                <a:lnTo>
                  <a:pt x="117" y="166"/>
                </a:lnTo>
                <a:lnTo>
                  <a:pt x="117" y="167"/>
                </a:lnTo>
                <a:lnTo>
                  <a:pt x="117" y="169"/>
                </a:lnTo>
                <a:lnTo>
                  <a:pt x="119" y="169"/>
                </a:lnTo>
                <a:lnTo>
                  <a:pt x="119" y="171"/>
                </a:lnTo>
                <a:lnTo>
                  <a:pt x="119" y="172"/>
                </a:lnTo>
                <a:lnTo>
                  <a:pt x="119" y="174"/>
                </a:lnTo>
                <a:lnTo>
                  <a:pt x="119" y="176"/>
                </a:lnTo>
                <a:lnTo>
                  <a:pt x="119" y="178"/>
                </a:lnTo>
                <a:lnTo>
                  <a:pt x="121" y="178"/>
                </a:lnTo>
                <a:lnTo>
                  <a:pt x="121" y="179"/>
                </a:lnTo>
                <a:lnTo>
                  <a:pt x="121" y="181"/>
                </a:lnTo>
                <a:lnTo>
                  <a:pt x="121" y="183"/>
                </a:lnTo>
                <a:lnTo>
                  <a:pt x="121" y="184"/>
                </a:lnTo>
                <a:lnTo>
                  <a:pt x="121" y="186"/>
                </a:lnTo>
                <a:lnTo>
                  <a:pt x="122" y="186"/>
                </a:lnTo>
                <a:lnTo>
                  <a:pt x="122" y="188"/>
                </a:lnTo>
                <a:lnTo>
                  <a:pt x="122" y="190"/>
                </a:lnTo>
                <a:lnTo>
                  <a:pt x="122" y="191"/>
                </a:lnTo>
                <a:lnTo>
                  <a:pt x="122" y="193"/>
                </a:lnTo>
                <a:lnTo>
                  <a:pt x="124" y="193"/>
                </a:lnTo>
                <a:lnTo>
                  <a:pt x="124" y="195"/>
                </a:lnTo>
                <a:lnTo>
                  <a:pt x="124" y="197"/>
                </a:lnTo>
                <a:lnTo>
                  <a:pt x="124" y="198"/>
                </a:lnTo>
                <a:lnTo>
                  <a:pt x="124" y="200"/>
                </a:lnTo>
                <a:lnTo>
                  <a:pt x="124" y="202"/>
                </a:lnTo>
                <a:lnTo>
                  <a:pt x="124" y="203"/>
                </a:lnTo>
                <a:lnTo>
                  <a:pt x="122" y="203"/>
                </a:lnTo>
                <a:lnTo>
                  <a:pt x="122" y="205"/>
                </a:lnTo>
                <a:lnTo>
                  <a:pt x="121" y="205"/>
                </a:lnTo>
                <a:lnTo>
                  <a:pt x="121" y="207"/>
                </a:lnTo>
                <a:lnTo>
                  <a:pt x="121" y="209"/>
                </a:lnTo>
                <a:lnTo>
                  <a:pt x="119" y="209"/>
                </a:lnTo>
                <a:lnTo>
                  <a:pt x="117" y="209"/>
                </a:lnTo>
                <a:lnTo>
                  <a:pt x="117" y="210"/>
                </a:lnTo>
                <a:lnTo>
                  <a:pt x="116" y="210"/>
                </a:lnTo>
                <a:lnTo>
                  <a:pt x="114" y="210"/>
                </a:lnTo>
                <a:lnTo>
                  <a:pt x="114" y="212"/>
                </a:lnTo>
                <a:lnTo>
                  <a:pt x="112" y="212"/>
                </a:lnTo>
                <a:lnTo>
                  <a:pt x="110" y="212"/>
                </a:lnTo>
                <a:lnTo>
                  <a:pt x="110" y="214"/>
                </a:lnTo>
                <a:lnTo>
                  <a:pt x="109" y="214"/>
                </a:lnTo>
                <a:lnTo>
                  <a:pt x="109" y="215"/>
                </a:lnTo>
                <a:lnTo>
                  <a:pt x="107" y="215"/>
                </a:lnTo>
                <a:lnTo>
                  <a:pt x="105" y="217"/>
                </a:lnTo>
                <a:lnTo>
                  <a:pt x="104" y="217"/>
                </a:lnTo>
                <a:lnTo>
                  <a:pt x="104" y="219"/>
                </a:lnTo>
                <a:lnTo>
                  <a:pt x="105" y="219"/>
                </a:lnTo>
                <a:lnTo>
                  <a:pt x="105" y="221"/>
                </a:lnTo>
                <a:lnTo>
                  <a:pt x="105" y="222"/>
                </a:lnTo>
                <a:lnTo>
                  <a:pt x="107" y="222"/>
                </a:lnTo>
                <a:lnTo>
                  <a:pt x="107" y="224"/>
                </a:lnTo>
                <a:lnTo>
                  <a:pt x="107" y="226"/>
                </a:lnTo>
                <a:lnTo>
                  <a:pt x="107" y="227"/>
                </a:lnTo>
                <a:lnTo>
                  <a:pt x="107" y="229"/>
                </a:lnTo>
                <a:lnTo>
                  <a:pt x="107" y="231"/>
                </a:lnTo>
                <a:lnTo>
                  <a:pt x="107" y="233"/>
                </a:lnTo>
                <a:lnTo>
                  <a:pt x="109" y="233"/>
                </a:lnTo>
                <a:lnTo>
                  <a:pt x="109" y="234"/>
                </a:lnTo>
                <a:lnTo>
                  <a:pt x="110" y="234"/>
                </a:lnTo>
                <a:lnTo>
                  <a:pt x="110" y="236"/>
                </a:lnTo>
                <a:lnTo>
                  <a:pt x="110" y="238"/>
                </a:lnTo>
                <a:lnTo>
                  <a:pt x="110" y="240"/>
                </a:lnTo>
                <a:lnTo>
                  <a:pt x="110" y="241"/>
                </a:lnTo>
                <a:lnTo>
                  <a:pt x="112" y="241"/>
                </a:lnTo>
                <a:lnTo>
                  <a:pt x="112" y="243"/>
                </a:lnTo>
                <a:lnTo>
                  <a:pt x="112" y="245"/>
                </a:lnTo>
                <a:lnTo>
                  <a:pt x="112" y="246"/>
                </a:lnTo>
                <a:lnTo>
                  <a:pt x="112" y="248"/>
                </a:lnTo>
                <a:lnTo>
                  <a:pt x="112" y="250"/>
                </a:lnTo>
                <a:lnTo>
                  <a:pt x="112" y="252"/>
                </a:lnTo>
                <a:lnTo>
                  <a:pt x="112" y="253"/>
                </a:lnTo>
                <a:lnTo>
                  <a:pt x="112" y="255"/>
                </a:lnTo>
                <a:lnTo>
                  <a:pt x="112" y="257"/>
                </a:lnTo>
                <a:lnTo>
                  <a:pt x="112" y="258"/>
                </a:lnTo>
                <a:lnTo>
                  <a:pt x="112" y="260"/>
                </a:lnTo>
                <a:lnTo>
                  <a:pt x="112" y="262"/>
                </a:lnTo>
                <a:lnTo>
                  <a:pt x="112" y="264"/>
                </a:lnTo>
                <a:lnTo>
                  <a:pt x="112" y="265"/>
                </a:lnTo>
                <a:lnTo>
                  <a:pt x="112" y="267"/>
                </a:lnTo>
                <a:lnTo>
                  <a:pt x="112" y="269"/>
                </a:lnTo>
                <a:lnTo>
                  <a:pt x="110" y="269"/>
                </a:lnTo>
                <a:lnTo>
                  <a:pt x="110" y="271"/>
                </a:lnTo>
                <a:lnTo>
                  <a:pt x="110" y="272"/>
                </a:lnTo>
                <a:lnTo>
                  <a:pt x="112" y="272"/>
                </a:lnTo>
                <a:lnTo>
                  <a:pt x="109" y="272"/>
                </a:lnTo>
                <a:lnTo>
                  <a:pt x="107" y="271"/>
                </a:lnTo>
                <a:lnTo>
                  <a:pt x="105" y="271"/>
                </a:lnTo>
                <a:lnTo>
                  <a:pt x="105" y="269"/>
                </a:lnTo>
                <a:lnTo>
                  <a:pt x="105" y="271"/>
                </a:lnTo>
                <a:lnTo>
                  <a:pt x="104" y="271"/>
                </a:lnTo>
                <a:lnTo>
                  <a:pt x="102" y="271"/>
                </a:lnTo>
                <a:lnTo>
                  <a:pt x="100" y="271"/>
                </a:lnTo>
                <a:lnTo>
                  <a:pt x="100" y="269"/>
                </a:lnTo>
                <a:lnTo>
                  <a:pt x="100" y="267"/>
                </a:lnTo>
                <a:lnTo>
                  <a:pt x="98" y="267"/>
                </a:lnTo>
                <a:lnTo>
                  <a:pt x="97" y="267"/>
                </a:lnTo>
                <a:lnTo>
                  <a:pt x="95" y="267"/>
                </a:lnTo>
                <a:lnTo>
                  <a:pt x="95" y="265"/>
                </a:lnTo>
                <a:lnTo>
                  <a:pt x="93" y="264"/>
                </a:lnTo>
                <a:lnTo>
                  <a:pt x="93" y="262"/>
                </a:lnTo>
                <a:lnTo>
                  <a:pt x="93" y="260"/>
                </a:lnTo>
                <a:lnTo>
                  <a:pt x="91" y="260"/>
                </a:lnTo>
                <a:lnTo>
                  <a:pt x="90" y="260"/>
                </a:lnTo>
                <a:lnTo>
                  <a:pt x="90" y="258"/>
                </a:lnTo>
                <a:lnTo>
                  <a:pt x="90" y="257"/>
                </a:lnTo>
                <a:lnTo>
                  <a:pt x="90" y="255"/>
                </a:lnTo>
                <a:lnTo>
                  <a:pt x="88" y="255"/>
                </a:lnTo>
                <a:lnTo>
                  <a:pt x="88" y="253"/>
                </a:lnTo>
                <a:lnTo>
                  <a:pt x="88" y="252"/>
                </a:lnTo>
                <a:lnTo>
                  <a:pt x="88" y="250"/>
                </a:lnTo>
                <a:lnTo>
                  <a:pt x="86" y="250"/>
                </a:lnTo>
                <a:lnTo>
                  <a:pt x="86" y="248"/>
                </a:lnTo>
                <a:lnTo>
                  <a:pt x="85" y="248"/>
                </a:lnTo>
                <a:lnTo>
                  <a:pt x="83" y="248"/>
                </a:lnTo>
                <a:lnTo>
                  <a:pt x="83" y="246"/>
                </a:lnTo>
                <a:lnTo>
                  <a:pt x="83" y="245"/>
                </a:lnTo>
                <a:lnTo>
                  <a:pt x="81" y="245"/>
                </a:lnTo>
                <a:lnTo>
                  <a:pt x="81" y="243"/>
                </a:lnTo>
                <a:lnTo>
                  <a:pt x="79" y="243"/>
                </a:lnTo>
                <a:lnTo>
                  <a:pt x="79" y="241"/>
                </a:lnTo>
                <a:lnTo>
                  <a:pt x="78" y="241"/>
                </a:lnTo>
                <a:lnTo>
                  <a:pt x="78" y="240"/>
                </a:lnTo>
                <a:lnTo>
                  <a:pt x="76" y="240"/>
                </a:lnTo>
                <a:lnTo>
                  <a:pt x="74" y="240"/>
                </a:lnTo>
                <a:lnTo>
                  <a:pt x="74" y="238"/>
                </a:lnTo>
                <a:lnTo>
                  <a:pt x="73" y="238"/>
                </a:lnTo>
                <a:lnTo>
                  <a:pt x="73" y="236"/>
                </a:lnTo>
                <a:lnTo>
                  <a:pt x="74" y="236"/>
                </a:lnTo>
                <a:lnTo>
                  <a:pt x="73" y="236"/>
                </a:lnTo>
                <a:lnTo>
                  <a:pt x="73" y="234"/>
                </a:lnTo>
                <a:lnTo>
                  <a:pt x="73" y="233"/>
                </a:lnTo>
                <a:lnTo>
                  <a:pt x="71" y="233"/>
                </a:lnTo>
                <a:lnTo>
                  <a:pt x="71" y="231"/>
                </a:lnTo>
                <a:lnTo>
                  <a:pt x="69" y="231"/>
                </a:lnTo>
                <a:lnTo>
                  <a:pt x="69" y="229"/>
                </a:lnTo>
                <a:lnTo>
                  <a:pt x="67" y="229"/>
                </a:lnTo>
                <a:lnTo>
                  <a:pt x="67" y="227"/>
                </a:lnTo>
                <a:lnTo>
                  <a:pt x="66" y="227"/>
                </a:lnTo>
                <a:lnTo>
                  <a:pt x="66" y="226"/>
                </a:lnTo>
                <a:lnTo>
                  <a:pt x="64" y="226"/>
                </a:lnTo>
                <a:lnTo>
                  <a:pt x="64" y="224"/>
                </a:lnTo>
                <a:lnTo>
                  <a:pt x="62" y="224"/>
                </a:lnTo>
                <a:lnTo>
                  <a:pt x="62" y="222"/>
                </a:lnTo>
                <a:lnTo>
                  <a:pt x="61" y="222"/>
                </a:lnTo>
                <a:lnTo>
                  <a:pt x="61" y="221"/>
                </a:lnTo>
                <a:lnTo>
                  <a:pt x="62" y="221"/>
                </a:lnTo>
                <a:lnTo>
                  <a:pt x="62" y="219"/>
                </a:lnTo>
                <a:lnTo>
                  <a:pt x="62" y="217"/>
                </a:lnTo>
                <a:lnTo>
                  <a:pt x="61" y="217"/>
                </a:lnTo>
                <a:lnTo>
                  <a:pt x="61" y="215"/>
                </a:lnTo>
                <a:lnTo>
                  <a:pt x="59" y="215"/>
                </a:lnTo>
                <a:lnTo>
                  <a:pt x="57" y="215"/>
                </a:lnTo>
                <a:lnTo>
                  <a:pt x="57" y="214"/>
                </a:lnTo>
                <a:lnTo>
                  <a:pt x="55" y="214"/>
                </a:lnTo>
                <a:lnTo>
                  <a:pt x="54" y="214"/>
                </a:lnTo>
                <a:lnTo>
                  <a:pt x="54" y="212"/>
                </a:lnTo>
                <a:lnTo>
                  <a:pt x="52" y="212"/>
                </a:lnTo>
                <a:lnTo>
                  <a:pt x="52" y="210"/>
                </a:lnTo>
                <a:lnTo>
                  <a:pt x="50" y="210"/>
                </a:lnTo>
                <a:lnTo>
                  <a:pt x="50" y="209"/>
                </a:lnTo>
                <a:lnTo>
                  <a:pt x="48" y="209"/>
                </a:lnTo>
                <a:lnTo>
                  <a:pt x="48" y="207"/>
                </a:lnTo>
                <a:lnTo>
                  <a:pt x="50" y="207"/>
                </a:lnTo>
                <a:lnTo>
                  <a:pt x="50" y="205"/>
                </a:lnTo>
                <a:lnTo>
                  <a:pt x="50" y="203"/>
                </a:lnTo>
                <a:lnTo>
                  <a:pt x="48" y="203"/>
                </a:lnTo>
                <a:lnTo>
                  <a:pt x="47" y="203"/>
                </a:lnTo>
                <a:lnTo>
                  <a:pt x="47" y="202"/>
                </a:lnTo>
                <a:lnTo>
                  <a:pt x="47" y="200"/>
                </a:lnTo>
                <a:lnTo>
                  <a:pt x="47" y="198"/>
                </a:lnTo>
                <a:lnTo>
                  <a:pt x="47" y="197"/>
                </a:lnTo>
                <a:lnTo>
                  <a:pt x="47" y="195"/>
                </a:lnTo>
                <a:lnTo>
                  <a:pt x="47" y="193"/>
                </a:lnTo>
                <a:lnTo>
                  <a:pt x="45" y="193"/>
                </a:lnTo>
                <a:lnTo>
                  <a:pt x="43" y="191"/>
                </a:lnTo>
                <a:lnTo>
                  <a:pt x="43" y="190"/>
                </a:lnTo>
                <a:lnTo>
                  <a:pt x="43" y="188"/>
                </a:lnTo>
                <a:lnTo>
                  <a:pt x="43" y="186"/>
                </a:lnTo>
                <a:lnTo>
                  <a:pt x="43" y="184"/>
                </a:lnTo>
                <a:lnTo>
                  <a:pt x="43" y="183"/>
                </a:lnTo>
                <a:lnTo>
                  <a:pt x="42" y="183"/>
                </a:lnTo>
                <a:lnTo>
                  <a:pt x="42" y="181"/>
                </a:lnTo>
                <a:lnTo>
                  <a:pt x="42" y="179"/>
                </a:lnTo>
                <a:lnTo>
                  <a:pt x="43" y="179"/>
                </a:lnTo>
                <a:lnTo>
                  <a:pt x="43" y="178"/>
                </a:lnTo>
                <a:lnTo>
                  <a:pt x="43" y="176"/>
                </a:lnTo>
                <a:lnTo>
                  <a:pt x="43" y="174"/>
                </a:lnTo>
                <a:lnTo>
                  <a:pt x="43" y="172"/>
                </a:lnTo>
                <a:lnTo>
                  <a:pt x="43" y="171"/>
                </a:lnTo>
                <a:lnTo>
                  <a:pt x="43" y="169"/>
                </a:lnTo>
                <a:lnTo>
                  <a:pt x="42" y="167"/>
                </a:lnTo>
                <a:lnTo>
                  <a:pt x="42" y="169"/>
                </a:lnTo>
                <a:lnTo>
                  <a:pt x="40" y="169"/>
                </a:lnTo>
                <a:lnTo>
                  <a:pt x="40" y="167"/>
                </a:lnTo>
                <a:lnTo>
                  <a:pt x="40" y="166"/>
                </a:lnTo>
                <a:lnTo>
                  <a:pt x="38" y="166"/>
                </a:lnTo>
                <a:lnTo>
                  <a:pt x="36" y="166"/>
                </a:lnTo>
                <a:lnTo>
                  <a:pt x="36" y="164"/>
                </a:lnTo>
                <a:lnTo>
                  <a:pt x="36" y="162"/>
                </a:lnTo>
                <a:lnTo>
                  <a:pt x="36" y="160"/>
                </a:lnTo>
                <a:lnTo>
                  <a:pt x="38" y="160"/>
                </a:lnTo>
                <a:lnTo>
                  <a:pt x="38" y="159"/>
                </a:lnTo>
                <a:lnTo>
                  <a:pt x="36" y="159"/>
                </a:lnTo>
                <a:lnTo>
                  <a:pt x="36" y="157"/>
                </a:lnTo>
                <a:lnTo>
                  <a:pt x="36" y="155"/>
                </a:lnTo>
                <a:lnTo>
                  <a:pt x="35" y="155"/>
                </a:lnTo>
                <a:lnTo>
                  <a:pt x="35" y="153"/>
                </a:lnTo>
                <a:lnTo>
                  <a:pt x="35" y="152"/>
                </a:lnTo>
                <a:lnTo>
                  <a:pt x="33" y="152"/>
                </a:lnTo>
                <a:lnTo>
                  <a:pt x="31" y="152"/>
                </a:lnTo>
                <a:lnTo>
                  <a:pt x="30" y="152"/>
                </a:lnTo>
                <a:lnTo>
                  <a:pt x="30" y="150"/>
                </a:lnTo>
                <a:lnTo>
                  <a:pt x="28" y="150"/>
                </a:lnTo>
                <a:lnTo>
                  <a:pt x="28" y="148"/>
                </a:lnTo>
                <a:lnTo>
                  <a:pt x="26" y="148"/>
                </a:lnTo>
                <a:lnTo>
                  <a:pt x="26" y="147"/>
                </a:lnTo>
                <a:lnTo>
                  <a:pt x="26" y="145"/>
                </a:lnTo>
                <a:lnTo>
                  <a:pt x="26" y="143"/>
                </a:lnTo>
                <a:lnTo>
                  <a:pt x="24" y="143"/>
                </a:lnTo>
                <a:lnTo>
                  <a:pt x="24" y="141"/>
                </a:lnTo>
                <a:lnTo>
                  <a:pt x="24" y="140"/>
                </a:lnTo>
                <a:lnTo>
                  <a:pt x="23" y="140"/>
                </a:lnTo>
                <a:lnTo>
                  <a:pt x="23" y="138"/>
                </a:lnTo>
                <a:lnTo>
                  <a:pt x="23" y="136"/>
                </a:lnTo>
                <a:lnTo>
                  <a:pt x="21" y="136"/>
                </a:lnTo>
                <a:lnTo>
                  <a:pt x="23" y="135"/>
                </a:lnTo>
                <a:lnTo>
                  <a:pt x="23" y="133"/>
                </a:lnTo>
                <a:lnTo>
                  <a:pt x="23" y="131"/>
                </a:lnTo>
                <a:lnTo>
                  <a:pt x="21" y="131"/>
                </a:lnTo>
                <a:lnTo>
                  <a:pt x="21" y="129"/>
                </a:lnTo>
                <a:lnTo>
                  <a:pt x="21" y="128"/>
                </a:lnTo>
                <a:lnTo>
                  <a:pt x="19" y="128"/>
                </a:lnTo>
                <a:lnTo>
                  <a:pt x="17" y="128"/>
                </a:lnTo>
                <a:lnTo>
                  <a:pt x="16" y="128"/>
                </a:lnTo>
                <a:lnTo>
                  <a:pt x="14" y="128"/>
                </a:lnTo>
                <a:lnTo>
                  <a:pt x="14" y="126"/>
                </a:lnTo>
                <a:lnTo>
                  <a:pt x="12" y="126"/>
                </a:lnTo>
                <a:lnTo>
                  <a:pt x="12" y="124"/>
                </a:lnTo>
                <a:lnTo>
                  <a:pt x="12" y="122"/>
                </a:lnTo>
                <a:lnTo>
                  <a:pt x="11" y="122"/>
                </a:lnTo>
                <a:lnTo>
                  <a:pt x="11" y="121"/>
                </a:lnTo>
                <a:lnTo>
                  <a:pt x="11" y="119"/>
                </a:lnTo>
                <a:lnTo>
                  <a:pt x="9" y="119"/>
                </a:lnTo>
                <a:lnTo>
                  <a:pt x="7" y="119"/>
                </a:lnTo>
                <a:lnTo>
                  <a:pt x="7" y="117"/>
                </a:lnTo>
                <a:lnTo>
                  <a:pt x="5" y="117"/>
                </a:lnTo>
                <a:lnTo>
                  <a:pt x="5" y="116"/>
                </a:lnTo>
                <a:lnTo>
                  <a:pt x="5" y="114"/>
                </a:lnTo>
                <a:lnTo>
                  <a:pt x="7" y="114"/>
                </a:lnTo>
                <a:lnTo>
                  <a:pt x="7" y="112"/>
                </a:lnTo>
                <a:lnTo>
                  <a:pt x="7" y="110"/>
                </a:lnTo>
                <a:lnTo>
                  <a:pt x="5" y="110"/>
                </a:lnTo>
                <a:lnTo>
                  <a:pt x="5" y="109"/>
                </a:lnTo>
                <a:lnTo>
                  <a:pt x="4" y="109"/>
                </a:lnTo>
                <a:lnTo>
                  <a:pt x="4" y="107"/>
                </a:lnTo>
                <a:lnTo>
                  <a:pt x="4" y="105"/>
                </a:lnTo>
                <a:lnTo>
                  <a:pt x="4" y="104"/>
                </a:lnTo>
                <a:lnTo>
                  <a:pt x="4" y="102"/>
                </a:lnTo>
                <a:lnTo>
                  <a:pt x="4" y="100"/>
                </a:lnTo>
                <a:lnTo>
                  <a:pt x="0" y="92"/>
                </a:lnTo>
                <a:lnTo>
                  <a:pt x="5" y="90"/>
                </a:lnTo>
                <a:lnTo>
                  <a:pt x="5" y="88"/>
                </a:lnTo>
                <a:lnTo>
                  <a:pt x="9" y="83"/>
                </a:lnTo>
                <a:lnTo>
                  <a:pt x="11" y="78"/>
                </a:lnTo>
                <a:lnTo>
                  <a:pt x="11" y="73"/>
                </a:lnTo>
                <a:lnTo>
                  <a:pt x="11" y="69"/>
                </a:lnTo>
                <a:lnTo>
                  <a:pt x="14" y="64"/>
                </a:lnTo>
                <a:lnTo>
                  <a:pt x="16" y="61"/>
                </a:lnTo>
                <a:lnTo>
                  <a:pt x="19" y="55"/>
                </a:lnTo>
                <a:lnTo>
                  <a:pt x="24" y="54"/>
                </a:lnTo>
                <a:lnTo>
                  <a:pt x="30" y="54"/>
                </a:lnTo>
                <a:lnTo>
                  <a:pt x="35" y="48"/>
                </a:lnTo>
                <a:lnTo>
                  <a:pt x="36" y="45"/>
                </a:lnTo>
                <a:lnTo>
                  <a:pt x="38" y="40"/>
                </a:lnTo>
                <a:lnTo>
                  <a:pt x="42" y="35"/>
                </a:lnTo>
                <a:lnTo>
                  <a:pt x="45" y="31"/>
                </a:lnTo>
                <a:lnTo>
                  <a:pt x="47" y="26"/>
                </a:lnTo>
                <a:lnTo>
                  <a:pt x="47" y="21"/>
                </a:lnTo>
                <a:lnTo>
                  <a:pt x="47" y="17"/>
                </a:lnTo>
                <a:lnTo>
                  <a:pt x="47" y="12"/>
                </a:lnTo>
                <a:lnTo>
                  <a:pt x="45" y="9"/>
                </a:lnTo>
                <a:lnTo>
                  <a:pt x="45" y="4"/>
                </a:lnTo>
                <a:lnTo>
                  <a:pt x="52" y="0"/>
                </a:lnTo>
                <a:lnTo>
                  <a:pt x="54" y="0"/>
                </a:lnTo>
                <a:close/>
              </a:path>
            </a:pathLst>
          </a:custGeom>
          <a:solidFill>
            <a:schemeClr val="tx2">
              <a:lumMod val="5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32"/>
          <p:cNvSpPr>
            <a:spLocks/>
          </p:cNvSpPr>
          <p:nvPr/>
        </p:nvSpPr>
        <p:spPr bwMode="auto">
          <a:xfrm>
            <a:off x="5475316" y="1491095"/>
            <a:ext cx="1052922" cy="1066178"/>
          </a:xfrm>
          <a:custGeom>
            <a:avLst/>
            <a:gdLst>
              <a:gd name="T0" fmla="*/ 409 w 556"/>
              <a:gd name="T1" fmla="*/ 40 h 563"/>
              <a:gd name="T2" fmla="*/ 439 w 556"/>
              <a:gd name="T3" fmla="*/ 78 h 563"/>
              <a:gd name="T4" fmla="*/ 470 w 556"/>
              <a:gd name="T5" fmla="*/ 119 h 563"/>
              <a:gd name="T6" fmla="*/ 485 w 556"/>
              <a:gd name="T7" fmla="*/ 150 h 563"/>
              <a:gd name="T8" fmla="*/ 540 w 556"/>
              <a:gd name="T9" fmla="*/ 210 h 563"/>
              <a:gd name="T10" fmla="*/ 556 w 556"/>
              <a:gd name="T11" fmla="*/ 250 h 563"/>
              <a:gd name="T12" fmla="*/ 408 w 556"/>
              <a:gd name="T13" fmla="*/ 293 h 563"/>
              <a:gd name="T14" fmla="*/ 403 w 556"/>
              <a:gd name="T15" fmla="*/ 338 h 563"/>
              <a:gd name="T16" fmla="*/ 385 w 556"/>
              <a:gd name="T17" fmla="*/ 372 h 563"/>
              <a:gd name="T18" fmla="*/ 366 w 556"/>
              <a:gd name="T19" fmla="*/ 403 h 563"/>
              <a:gd name="T20" fmla="*/ 344 w 556"/>
              <a:gd name="T21" fmla="*/ 434 h 563"/>
              <a:gd name="T22" fmla="*/ 325 w 556"/>
              <a:gd name="T23" fmla="*/ 465 h 563"/>
              <a:gd name="T24" fmla="*/ 304 w 556"/>
              <a:gd name="T25" fmla="*/ 496 h 563"/>
              <a:gd name="T26" fmla="*/ 291 w 556"/>
              <a:gd name="T27" fmla="*/ 531 h 563"/>
              <a:gd name="T28" fmla="*/ 125 w 556"/>
              <a:gd name="T29" fmla="*/ 560 h 563"/>
              <a:gd name="T30" fmla="*/ 107 w 556"/>
              <a:gd name="T31" fmla="*/ 558 h 563"/>
              <a:gd name="T32" fmla="*/ 93 w 556"/>
              <a:gd name="T33" fmla="*/ 553 h 563"/>
              <a:gd name="T34" fmla="*/ 77 w 556"/>
              <a:gd name="T35" fmla="*/ 544 h 563"/>
              <a:gd name="T36" fmla="*/ 62 w 556"/>
              <a:gd name="T37" fmla="*/ 539 h 563"/>
              <a:gd name="T38" fmla="*/ 53 w 556"/>
              <a:gd name="T39" fmla="*/ 529 h 563"/>
              <a:gd name="T40" fmla="*/ 36 w 556"/>
              <a:gd name="T41" fmla="*/ 527 h 563"/>
              <a:gd name="T42" fmla="*/ 29 w 556"/>
              <a:gd name="T43" fmla="*/ 508 h 563"/>
              <a:gd name="T44" fmla="*/ 20 w 556"/>
              <a:gd name="T45" fmla="*/ 486 h 563"/>
              <a:gd name="T46" fmla="*/ 32 w 556"/>
              <a:gd name="T47" fmla="*/ 467 h 563"/>
              <a:gd name="T48" fmla="*/ 50 w 556"/>
              <a:gd name="T49" fmla="*/ 462 h 563"/>
              <a:gd name="T50" fmla="*/ 31 w 556"/>
              <a:gd name="T51" fmla="*/ 453 h 563"/>
              <a:gd name="T52" fmla="*/ 32 w 556"/>
              <a:gd name="T53" fmla="*/ 436 h 563"/>
              <a:gd name="T54" fmla="*/ 27 w 556"/>
              <a:gd name="T55" fmla="*/ 419 h 563"/>
              <a:gd name="T56" fmla="*/ 27 w 556"/>
              <a:gd name="T57" fmla="*/ 403 h 563"/>
              <a:gd name="T58" fmla="*/ 48 w 556"/>
              <a:gd name="T59" fmla="*/ 395 h 563"/>
              <a:gd name="T60" fmla="*/ 48 w 556"/>
              <a:gd name="T61" fmla="*/ 371 h 563"/>
              <a:gd name="T62" fmla="*/ 24 w 556"/>
              <a:gd name="T63" fmla="*/ 364 h 563"/>
              <a:gd name="T64" fmla="*/ 20 w 556"/>
              <a:gd name="T65" fmla="*/ 348 h 563"/>
              <a:gd name="T66" fmla="*/ 10 w 556"/>
              <a:gd name="T67" fmla="*/ 336 h 563"/>
              <a:gd name="T68" fmla="*/ 12 w 556"/>
              <a:gd name="T69" fmla="*/ 319 h 563"/>
              <a:gd name="T70" fmla="*/ 2 w 556"/>
              <a:gd name="T71" fmla="*/ 300 h 563"/>
              <a:gd name="T72" fmla="*/ 19 w 556"/>
              <a:gd name="T73" fmla="*/ 288 h 563"/>
              <a:gd name="T74" fmla="*/ 24 w 556"/>
              <a:gd name="T75" fmla="*/ 274 h 563"/>
              <a:gd name="T76" fmla="*/ 41 w 556"/>
              <a:gd name="T77" fmla="*/ 266 h 563"/>
              <a:gd name="T78" fmla="*/ 57 w 556"/>
              <a:gd name="T79" fmla="*/ 252 h 563"/>
              <a:gd name="T80" fmla="*/ 72 w 556"/>
              <a:gd name="T81" fmla="*/ 250 h 563"/>
              <a:gd name="T82" fmla="*/ 89 w 556"/>
              <a:gd name="T83" fmla="*/ 255 h 563"/>
              <a:gd name="T84" fmla="*/ 103 w 556"/>
              <a:gd name="T85" fmla="*/ 240 h 563"/>
              <a:gd name="T86" fmla="*/ 110 w 556"/>
              <a:gd name="T87" fmla="*/ 221 h 563"/>
              <a:gd name="T88" fmla="*/ 125 w 556"/>
              <a:gd name="T89" fmla="*/ 224 h 563"/>
              <a:gd name="T90" fmla="*/ 141 w 556"/>
              <a:gd name="T91" fmla="*/ 229 h 563"/>
              <a:gd name="T92" fmla="*/ 153 w 556"/>
              <a:gd name="T93" fmla="*/ 219 h 563"/>
              <a:gd name="T94" fmla="*/ 165 w 556"/>
              <a:gd name="T95" fmla="*/ 205 h 563"/>
              <a:gd name="T96" fmla="*/ 162 w 556"/>
              <a:gd name="T97" fmla="*/ 186 h 563"/>
              <a:gd name="T98" fmla="*/ 141 w 556"/>
              <a:gd name="T99" fmla="*/ 179 h 563"/>
              <a:gd name="T100" fmla="*/ 136 w 556"/>
              <a:gd name="T101" fmla="*/ 157 h 563"/>
              <a:gd name="T102" fmla="*/ 139 w 556"/>
              <a:gd name="T103" fmla="*/ 136 h 563"/>
              <a:gd name="T104" fmla="*/ 124 w 556"/>
              <a:gd name="T105" fmla="*/ 126 h 563"/>
              <a:gd name="T106" fmla="*/ 127 w 556"/>
              <a:gd name="T107" fmla="*/ 104 h 563"/>
              <a:gd name="T108" fmla="*/ 132 w 556"/>
              <a:gd name="T109" fmla="*/ 88 h 563"/>
              <a:gd name="T110" fmla="*/ 141 w 556"/>
              <a:gd name="T111" fmla="*/ 69 h 563"/>
              <a:gd name="T112" fmla="*/ 146 w 556"/>
              <a:gd name="T113" fmla="*/ 49 h 563"/>
              <a:gd name="T114" fmla="*/ 163 w 556"/>
              <a:gd name="T115" fmla="*/ 37 h 563"/>
              <a:gd name="T116" fmla="*/ 184 w 556"/>
              <a:gd name="T117" fmla="*/ 31 h 563"/>
              <a:gd name="T118" fmla="*/ 203 w 556"/>
              <a:gd name="T119" fmla="*/ 21 h 563"/>
              <a:gd name="T120" fmla="*/ 211 w 556"/>
              <a:gd name="T121" fmla="*/ 0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6" h="563">
                <a:moveTo>
                  <a:pt x="217" y="2"/>
                </a:moveTo>
                <a:lnTo>
                  <a:pt x="218" y="2"/>
                </a:lnTo>
                <a:lnTo>
                  <a:pt x="220" y="2"/>
                </a:lnTo>
                <a:lnTo>
                  <a:pt x="403" y="4"/>
                </a:lnTo>
                <a:lnTo>
                  <a:pt x="399" y="9"/>
                </a:lnTo>
                <a:lnTo>
                  <a:pt x="399" y="12"/>
                </a:lnTo>
                <a:lnTo>
                  <a:pt x="397" y="14"/>
                </a:lnTo>
                <a:lnTo>
                  <a:pt x="397" y="16"/>
                </a:lnTo>
                <a:lnTo>
                  <a:pt x="397" y="19"/>
                </a:lnTo>
                <a:lnTo>
                  <a:pt x="399" y="21"/>
                </a:lnTo>
                <a:lnTo>
                  <a:pt x="399" y="26"/>
                </a:lnTo>
                <a:lnTo>
                  <a:pt x="406" y="26"/>
                </a:lnTo>
                <a:lnTo>
                  <a:pt x="408" y="28"/>
                </a:lnTo>
                <a:lnTo>
                  <a:pt x="408" y="30"/>
                </a:lnTo>
                <a:lnTo>
                  <a:pt x="408" y="37"/>
                </a:lnTo>
                <a:lnTo>
                  <a:pt x="408" y="38"/>
                </a:lnTo>
                <a:lnTo>
                  <a:pt x="409" y="40"/>
                </a:lnTo>
                <a:lnTo>
                  <a:pt x="408" y="40"/>
                </a:lnTo>
                <a:lnTo>
                  <a:pt x="408" y="43"/>
                </a:lnTo>
                <a:lnTo>
                  <a:pt x="409" y="43"/>
                </a:lnTo>
                <a:lnTo>
                  <a:pt x="409" y="45"/>
                </a:lnTo>
                <a:lnTo>
                  <a:pt x="409" y="47"/>
                </a:lnTo>
                <a:lnTo>
                  <a:pt x="408" y="49"/>
                </a:lnTo>
                <a:lnTo>
                  <a:pt x="408" y="52"/>
                </a:lnTo>
                <a:lnTo>
                  <a:pt x="409" y="54"/>
                </a:lnTo>
                <a:lnTo>
                  <a:pt x="408" y="55"/>
                </a:lnTo>
                <a:lnTo>
                  <a:pt x="413" y="59"/>
                </a:lnTo>
                <a:lnTo>
                  <a:pt x="411" y="59"/>
                </a:lnTo>
                <a:lnTo>
                  <a:pt x="416" y="64"/>
                </a:lnTo>
                <a:lnTo>
                  <a:pt x="425" y="69"/>
                </a:lnTo>
                <a:lnTo>
                  <a:pt x="432" y="73"/>
                </a:lnTo>
                <a:lnTo>
                  <a:pt x="435" y="74"/>
                </a:lnTo>
                <a:lnTo>
                  <a:pt x="437" y="76"/>
                </a:lnTo>
                <a:lnTo>
                  <a:pt x="439" y="78"/>
                </a:lnTo>
                <a:lnTo>
                  <a:pt x="439" y="81"/>
                </a:lnTo>
                <a:lnTo>
                  <a:pt x="439" y="83"/>
                </a:lnTo>
                <a:lnTo>
                  <a:pt x="439" y="85"/>
                </a:lnTo>
                <a:lnTo>
                  <a:pt x="440" y="85"/>
                </a:lnTo>
                <a:lnTo>
                  <a:pt x="440" y="86"/>
                </a:lnTo>
                <a:lnTo>
                  <a:pt x="444" y="90"/>
                </a:lnTo>
                <a:lnTo>
                  <a:pt x="447" y="92"/>
                </a:lnTo>
                <a:lnTo>
                  <a:pt x="454" y="93"/>
                </a:lnTo>
                <a:lnTo>
                  <a:pt x="461" y="97"/>
                </a:lnTo>
                <a:lnTo>
                  <a:pt x="463" y="99"/>
                </a:lnTo>
                <a:lnTo>
                  <a:pt x="464" y="105"/>
                </a:lnTo>
                <a:lnTo>
                  <a:pt x="466" y="105"/>
                </a:lnTo>
                <a:lnTo>
                  <a:pt x="466" y="107"/>
                </a:lnTo>
                <a:lnTo>
                  <a:pt x="470" y="109"/>
                </a:lnTo>
                <a:lnTo>
                  <a:pt x="470" y="116"/>
                </a:lnTo>
                <a:lnTo>
                  <a:pt x="470" y="117"/>
                </a:lnTo>
                <a:lnTo>
                  <a:pt x="470" y="119"/>
                </a:lnTo>
                <a:lnTo>
                  <a:pt x="470" y="121"/>
                </a:lnTo>
                <a:lnTo>
                  <a:pt x="471" y="121"/>
                </a:lnTo>
                <a:lnTo>
                  <a:pt x="473" y="121"/>
                </a:lnTo>
                <a:lnTo>
                  <a:pt x="480" y="124"/>
                </a:lnTo>
                <a:lnTo>
                  <a:pt x="480" y="128"/>
                </a:lnTo>
                <a:lnTo>
                  <a:pt x="482" y="130"/>
                </a:lnTo>
                <a:lnTo>
                  <a:pt x="483" y="131"/>
                </a:lnTo>
                <a:lnTo>
                  <a:pt x="482" y="133"/>
                </a:lnTo>
                <a:lnTo>
                  <a:pt x="480" y="135"/>
                </a:lnTo>
                <a:lnTo>
                  <a:pt x="478" y="133"/>
                </a:lnTo>
                <a:lnTo>
                  <a:pt x="477" y="133"/>
                </a:lnTo>
                <a:lnTo>
                  <a:pt x="475" y="135"/>
                </a:lnTo>
                <a:lnTo>
                  <a:pt x="477" y="142"/>
                </a:lnTo>
                <a:lnTo>
                  <a:pt x="480" y="150"/>
                </a:lnTo>
                <a:lnTo>
                  <a:pt x="480" y="152"/>
                </a:lnTo>
                <a:lnTo>
                  <a:pt x="483" y="150"/>
                </a:lnTo>
                <a:lnTo>
                  <a:pt x="485" y="150"/>
                </a:lnTo>
                <a:lnTo>
                  <a:pt x="501" y="159"/>
                </a:lnTo>
                <a:lnTo>
                  <a:pt x="502" y="160"/>
                </a:lnTo>
                <a:lnTo>
                  <a:pt x="513" y="166"/>
                </a:lnTo>
                <a:lnTo>
                  <a:pt x="520" y="169"/>
                </a:lnTo>
                <a:lnTo>
                  <a:pt x="520" y="171"/>
                </a:lnTo>
                <a:lnTo>
                  <a:pt x="521" y="171"/>
                </a:lnTo>
                <a:lnTo>
                  <a:pt x="533" y="178"/>
                </a:lnTo>
                <a:lnTo>
                  <a:pt x="540" y="183"/>
                </a:lnTo>
                <a:lnTo>
                  <a:pt x="540" y="185"/>
                </a:lnTo>
                <a:lnTo>
                  <a:pt x="538" y="186"/>
                </a:lnTo>
                <a:lnTo>
                  <a:pt x="537" y="195"/>
                </a:lnTo>
                <a:lnTo>
                  <a:pt x="538" y="198"/>
                </a:lnTo>
                <a:lnTo>
                  <a:pt x="538" y="202"/>
                </a:lnTo>
                <a:lnTo>
                  <a:pt x="542" y="204"/>
                </a:lnTo>
                <a:lnTo>
                  <a:pt x="542" y="207"/>
                </a:lnTo>
                <a:lnTo>
                  <a:pt x="542" y="209"/>
                </a:lnTo>
                <a:lnTo>
                  <a:pt x="540" y="210"/>
                </a:lnTo>
                <a:lnTo>
                  <a:pt x="542" y="214"/>
                </a:lnTo>
                <a:lnTo>
                  <a:pt x="544" y="216"/>
                </a:lnTo>
                <a:lnTo>
                  <a:pt x="547" y="217"/>
                </a:lnTo>
                <a:lnTo>
                  <a:pt x="551" y="219"/>
                </a:lnTo>
                <a:lnTo>
                  <a:pt x="551" y="222"/>
                </a:lnTo>
                <a:lnTo>
                  <a:pt x="552" y="226"/>
                </a:lnTo>
                <a:lnTo>
                  <a:pt x="552" y="228"/>
                </a:lnTo>
                <a:lnTo>
                  <a:pt x="552" y="229"/>
                </a:lnTo>
                <a:lnTo>
                  <a:pt x="552" y="233"/>
                </a:lnTo>
                <a:lnTo>
                  <a:pt x="554" y="235"/>
                </a:lnTo>
                <a:lnTo>
                  <a:pt x="554" y="241"/>
                </a:lnTo>
                <a:lnTo>
                  <a:pt x="556" y="241"/>
                </a:lnTo>
                <a:lnTo>
                  <a:pt x="556" y="243"/>
                </a:lnTo>
                <a:lnTo>
                  <a:pt x="554" y="245"/>
                </a:lnTo>
                <a:lnTo>
                  <a:pt x="554" y="247"/>
                </a:lnTo>
                <a:lnTo>
                  <a:pt x="556" y="248"/>
                </a:lnTo>
                <a:lnTo>
                  <a:pt x="556" y="250"/>
                </a:lnTo>
                <a:lnTo>
                  <a:pt x="556" y="253"/>
                </a:lnTo>
                <a:lnTo>
                  <a:pt x="556" y="257"/>
                </a:lnTo>
                <a:lnTo>
                  <a:pt x="554" y="259"/>
                </a:lnTo>
                <a:lnTo>
                  <a:pt x="554" y="262"/>
                </a:lnTo>
                <a:lnTo>
                  <a:pt x="404" y="262"/>
                </a:lnTo>
                <a:lnTo>
                  <a:pt x="403" y="266"/>
                </a:lnTo>
                <a:lnTo>
                  <a:pt x="403" y="267"/>
                </a:lnTo>
                <a:lnTo>
                  <a:pt x="404" y="271"/>
                </a:lnTo>
                <a:lnTo>
                  <a:pt x="404" y="272"/>
                </a:lnTo>
                <a:lnTo>
                  <a:pt x="404" y="276"/>
                </a:lnTo>
                <a:lnTo>
                  <a:pt x="404" y="278"/>
                </a:lnTo>
                <a:lnTo>
                  <a:pt x="406" y="281"/>
                </a:lnTo>
                <a:lnTo>
                  <a:pt x="406" y="283"/>
                </a:lnTo>
                <a:lnTo>
                  <a:pt x="406" y="284"/>
                </a:lnTo>
                <a:lnTo>
                  <a:pt x="406" y="288"/>
                </a:lnTo>
                <a:lnTo>
                  <a:pt x="406" y="291"/>
                </a:lnTo>
                <a:lnTo>
                  <a:pt x="408" y="293"/>
                </a:lnTo>
                <a:lnTo>
                  <a:pt x="408" y="296"/>
                </a:lnTo>
                <a:lnTo>
                  <a:pt x="408" y="300"/>
                </a:lnTo>
                <a:lnTo>
                  <a:pt x="408" y="302"/>
                </a:lnTo>
                <a:lnTo>
                  <a:pt x="408" y="305"/>
                </a:lnTo>
                <a:lnTo>
                  <a:pt x="408" y="309"/>
                </a:lnTo>
                <a:lnTo>
                  <a:pt x="408" y="310"/>
                </a:lnTo>
                <a:lnTo>
                  <a:pt x="408" y="314"/>
                </a:lnTo>
                <a:lnTo>
                  <a:pt x="408" y="315"/>
                </a:lnTo>
                <a:lnTo>
                  <a:pt x="408" y="319"/>
                </a:lnTo>
                <a:lnTo>
                  <a:pt x="406" y="321"/>
                </a:lnTo>
                <a:lnTo>
                  <a:pt x="406" y="324"/>
                </a:lnTo>
                <a:lnTo>
                  <a:pt x="406" y="326"/>
                </a:lnTo>
                <a:lnTo>
                  <a:pt x="404" y="329"/>
                </a:lnTo>
                <a:lnTo>
                  <a:pt x="404" y="331"/>
                </a:lnTo>
                <a:lnTo>
                  <a:pt x="403" y="333"/>
                </a:lnTo>
                <a:lnTo>
                  <a:pt x="403" y="334"/>
                </a:lnTo>
                <a:lnTo>
                  <a:pt x="403" y="338"/>
                </a:lnTo>
                <a:lnTo>
                  <a:pt x="401" y="340"/>
                </a:lnTo>
                <a:lnTo>
                  <a:pt x="401" y="343"/>
                </a:lnTo>
                <a:lnTo>
                  <a:pt x="399" y="345"/>
                </a:lnTo>
                <a:lnTo>
                  <a:pt x="399" y="346"/>
                </a:lnTo>
                <a:lnTo>
                  <a:pt x="399" y="348"/>
                </a:lnTo>
                <a:lnTo>
                  <a:pt x="397" y="350"/>
                </a:lnTo>
                <a:lnTo>
                  <a:pt x="397" y="353"/>
                </a:lnTo>
                <a:lnTo>
                  <a:pt x="396" y="355"/>
                </a:lnTo>
                <a:lnTo>
                  <a:pt x="396" y="357"/>
                </a:lnTo>
                <a:lnTo>
                  <a:pt x="394" y="358"/>
                </a:lnTo>
                <a:lnTo>
                  <a:pt x="392" y="360"/>
                </a:lnTo>
                <a:lnTo>
                  <a:pt x="392" y="362"/>
                </a:lnTo>
                <a:lnTo>
                  <a:pt x="390" y="364"/>
                </a:lnTo>
                <a:lnTo>
                  <a:pt x="389" y="365"/>
                </a:lnTo>
                <a:lnTo>
                  <a:pt x="387" y="367"/>
                </a:lnTo>
                <a:lnTo>
                  <a:pt x="387" y="371"/>
                </a:lnTo>
                <a:lnTo>
                  <a:pt x="385" y="372"/>
                </a:lnTo>
                <a:lnTo>
                  <a:pt x="384" y="374"/>
                </a:lnTo>
                <a:lnTo>
                  <a:pt x="384" y="376"/>
                </a:lnTo>
                <a:lnTo>
                  <a:pt x="382" y="377"/>
                </a:lnTo>
                <a:lnTo>
                  <a:pt x="380" y="379"/>
                </a:lnTo>
                <a:lnTo>
                  <a:pt x="380" y="381"/>
                </a:lnTo>
                <a:lnTo>
                  <a:pt x="378" y="383"/>
                </a:lnTo>
                <a:lnTo>
                  <a:pt x="378" y="386"/>
                </a:lnTo>
                <a:lnTo>
                  <a:pt x="377" y="388"/>
                </a:lnTo>
                <a:lnTo>
                  <a:pt x="375" y="389"/>
                </a:lnTo>
                <a:lnTo>
                  <a:pt x="375" y="391"/>
                </a:lnTo>
                <a:lnTo>
                  <a:pt x="373" y="393"/>
                </a:lnTo>
                <a:lnTo>
                  <a:pt x="372" y="395"/>
                </a:lnTo>
                <a:lnTo>
                  <a:pt x="372" y="396"/>
                </a:lnTo>
                <a:lnTo>
                  <a:pt x="370" y="398"/>
                </a:lnTo>
                <a:lnTo>
                  <a:pt x="368" y="400"/>
                </a:lnTo>
                <a:lnTo>
                  <a:pt x="368" y="402"/>
                </a:lnTo>
                <a:lnTo>
                  <a:pt x="366" y="403"/>
                </a:lnTo>
                <a:lnTo>
                  <a:pt x="365" y="405"/>
                </a:lnTo>
                <a:lnTo>
                  <a:pt x="363" y="407"/>
                </a:lnTo>
                <a:lnTo>
                  <a:pt x="363" y="408"/>
                </a:lnTo>
                <a:lnTo>
                  <a:pt x="361" y="410"/>
                </a:lnTo>
                <a:lnTo>
                  <a:pt x="359" y="412"/>
                </a:lnTo>
                <a:lnTo>
                  <a:pt x="358" y="414"/>
                </a:lnTo>
                <a:lnTo>
                  <a:pt x="358" y="415"/>
                </a:lnTo>
                <a:lnTo>
                  <a:pt x="356" y="417"/>
                </a:lnTo>
                <a:lnTo>
                  <a:pt x="354" y="419"/>
                </a:lnTo>
                <a:lnTo>
                  <a:pt x="354" y="420"/>
                </a:lnTo>
                <a:lnTo>
                  <a:pt x="353" y="424"/>
                </a:lnTo>
                <a:lnTo>
                  <a:pt x="353" y="426"/>
                </a:lnTo>
                <a:lnTo>
                  <a:pt x="351" y="427"/>
                </a:lnTo>
                <a:lnTo>
                  <a:pt x="349" y="429"/>
                </a:lnTo>
                <a:lnTo>
                  <a:pt x="347" y="431"/>
                </a:lnTo>
                <a:lnTo>
                  <a:pt x="346" y="432"/>
                </a:lnTo>
                <a:lnTo>
                  <a:pt x="344" y="434"/>
                </a:lnTo>
                <a:lnTo>
                  <a:pt x="342" y="436"/>
                </a:lnTo>
                <a:lnTo>
                  <a:pt x="341" y="438"/>
                </a:lnTo>
                <a:lnTo>
                  <a:pt x="341" y="439"/>
                </a:lnTo>
                <a:lnTo>
                  <a:pt x="339" y="441"/>
                </a:lnTo>
                <a:lnTo>
                  <a:pt x="337" y="443"/>
                </a:lnTo>
                <a:lnTo>
                  <a:pt x="335" y="445"/>
                </a:lnTo>
                <a:lnTo>
                  <a:pt x="335" y="446"/>
                </a:lnTo>
                <a:lnTo>
                  <a:pt x="334" y="448"/>
                </a:lnTo>
                <a:lnTo>
                  <a:pt x="332" y="450"/>
                </a:lnTo>
                <a:lnTo>
                  <a:pt x="330" y="451"/>
                </a:lnTo>
                <a:lnTo>
                  <a:pt x="330" y="453"/>
                </a:lnTo>
                <a:lnTo>
                  <a:pt x="329" y="455"/>
                </a:lnTo>
                <a:lnTo>
                  <a:pt x="329" y="457"/>
                </a:lnTo>
                <a:lnTo>
                  <a:pt x="327" y="460"/>
                </a:lnTo>
                <a:lnTo>
                  <a:pt x="327" y="462"/>
                </a:lnTo>
                <a:lnTo>
                  <a:pt x="325" y="463"/>
                </a:lnTo>
                <a:lnTo>
                  <a:pt x="325" y="465"/>
                </a:lnTo>
                <a:lnTo>
                  <a:pt x="323" y="467"/>
                </a:lnTo>
                <a:lnTo>
                  <a:pt x="322" y="469"/>
                </a:lnTo>
                <a:lnTo>
                  <a:pt x="320" y="470"/>
                </a:lnTo>
                <a:lnTo>
                  <a:pt x="320" y="472"/>
                </a:lnTo>
                <a:lnTo>
                  <a:pt x="318" y="474"/>
                </a:lnTo>
                <a:lnTo>
                  <a:pt x="316" y="476"/>
                </a:lnTo>
                <a:lnTo>
                  <a:pt x="316" y="477"/>
                </a:lnTo>
                <a:lnTo>
                  <a:pt x="315" y="481"/>
                </a:lnTo>
                <a:lnTo>
                  <a:pt x="313" y="482"/>
                </a:lnTo>
                <a:lnTo>
                  <a:pt x="313" y="484"/>
                </a:lnTo>
                <a:lnTo>
                  <a:pt x="311" y="486"/>
                </a:lnTo>
                <a:lnTo>
                  <a:pt x="310" y="488"/>
                </a:lnTo>
                <a:lnTo>
                  <a:pt x="310" y="489"/>
                </a:lnTo>
                <a:lnTo>
                  <a:pt x="308" y="491"/>
                </a:lnTo>
                <a:lnTo>
                  <a:pt x="306" y="493"/>
                </a:lnTo>
                <a:lnTo>
                  <a:pt x="306" y="494"/>
                </a:lnTo>
                <a:lnTo>
                  <a:pt x="304" y="496"/>
                </a:lnTo>
                <a:lnTo>
                  <a:pt x="303" y="498"/>
                </a:lnTo>
                <a:lnTo>
                  <a:pt x="303" y="500"/>
                </a:lnTo>
                <a:lnTo>
                  <a:pt x="301" y="501"/>
                </a:lnTo>
                <a:lnTo>
                  <a:pt x="301" y="503"/>
                </a:lnTo>
                <a:lnTo>
                  <a:pt x="299" y="505"/>
                </a:lnTo>
                <a:lnTo>
                  <a:pt x="299" y="508"/>
                </a:lnTo>
                <a:lnTo>
                  <a:pt x="298" y="510"/>
                </a:lnTo>
                <a:lnTo>
                  <a:pt x="296" y="512"/>
                </a:lnTo>
                <a:lnTo>
                  <a:pt x="296" y="513"/>
                </a:lnTo>
                <a:lnTo>
                  <a:pt x="294" y="515"/>
                </a:lnTo>
                <a:lnTo>
                  <a:pt x="294" y="517"/>
                </a:lnTo>
                <a:lnTo>
                  <a:pt x="292" y="520"/>
                </a:lnTo>
                <a:lnTo>
                  <a:pt x="292" y="522"/>
                </a:lnTo>
                <a:lnTo>
                  <a:pt x="291" y="524"/>
                </a:lnTo>
                <a:lnTo>
                  <a:pt x="291" y="525"/>
                </a:lnTo>
                <a:lnTo>
                  <a:pt x="291" y="529"/>
                </a:lnTo>
                <a:lnTo>
                  <a:pt x="291" y="531"/>
                </a:lnTo>
                <a:lnTo>
                  <a:pt x="289" y="534"/>
                </a:lnTo>
                <a:lnTo>
                  <a:pt x="289" y="536"/>
                </a:lnTo>
                <a:lnTo>
                  <a:pt x="289" y="539"/>
                </a:lnTo>
                <a:lnTo>
                  <a:pt x="287" y="541"/>
                </a:lnTo>
                <a:lnTo>
                  <a:pt x="287" y="544"/>
                </a:lnTo>
                <a:lnTo>
                  <a:pt x="287" y="546"/>
                </a:lnTo>
                <a:lnTo>
                  <a:pt x="287" y="548"/>
                </a:lnTo>
                <a:lnTo>
                  <a:pt x="287" y="555"/>
                </a:lnTo>
                <a:lnTo>
                  <a:pt x="289" y="558"/>
                </a:lnTo>
                <a:lnTo>
                  <a:pt x="289" y="563"/>
                </a:lnTo>
                <a:lnTo>
                  <a:pt x="131" y="562"/>
                </a:lnTo>
                <a:lnTo>
                  <a:pt x="129" y="562"/>
                </a:lnTo>
                <a:lnTo>
                  <a:pt x="127" y="562"/>
                </a:lnTo>
                <a:lnTo>
                  <a:pt x="127" y="560"/>
                </a:lnTo>
                <a:lnTo>
                  <a:pt x="125" y="560"/>
                </a:lnTo>
                <a:lnTo>
                  <a:pt x="124" y="560"/>
                </a:lnTo>
                <a:lnTo>
                  <a:pt x="125" y="560"/>
                </a:lnTo>
                <a:lnTo>
                  <a:pt x="124" y="560"/>
                </a:lnTo>
                <a:lnTo>
                  <a:pt x="122" y="560"/>
                </a:lnTo>
                <a:lnTo>
                  <a:pt x="122" y="558"/>
                </a:lnTo>
                <a:lnTo>
                  <a:pt x="120" y="558"/>
                </a:lnTo>
                <a:lnTo>
                  <a:pt x="120" y="556"/>
                </a:lnTo>
                <a:lnTo>
                  <a:pt x="119" y="556"/>
                </a:lnTo>
                <a:lnTo>
                  <a:pt x="117" y="556"/>
                </a:lnTo>
                <a:lnTo>
                  <a:pt x="117" y="558"/>
                </a:lnTo>
                <a:lnTo>
                  <a:pt x="115" y="558"/>
                </a:lnTo>
                <a:lnTo>
                  <a:pt x="113" y="558"/>
                </a:lnTo>
                <a:lnTo>
                  <a:pt x="113" y="560"/>
                </a:lnTo>
                <a:lnTo>
                  <a:pt x="113" y="562"/>
                </a:lnTo>
                <a:lnTo>
                  <a:pt x="112" y="562"/>
                </a:lnTo>
                <a:lnTo>
                  <a:pt x="110" y="562"/>
                </a:lnTo>
                <a:lnTo>
                  <a:pt x="108" y="560"/>
                </a:lnTo>
                <a:lnTo>
                  <a:pt x="107" y="560"/>
                </a:lnTo>
                <a:lnTo>
                  <a:pt x="107" y="558"/>
                </a:lnTo>
                <a:lnTo>
                  <a:pt x="108" y="558"/>
                </a:lnTo>
                <a:lnTo>
                  <a:pt x="108" y="556"/>
                </a:lnTo>
                <a:lnTo>
                  <a:pt x="107" y="556"/>
                </a:lnTo>
                <a:lnTo>
                  <a:pt x="105" y="556"/>
                </a:lnTo>
                <a:lnTo>
                  <a:pt x="105" y="558"/>
                </a:lnTo>
                <a:lnTo>
                  <a:pt x="107" y="558"/>
                </a:lnTo>
                <a:lnTo>
                  <a:pt x="105" y="558"/>
                </a:lnTo>
                <a:lnTo>
                  <a:pt x="105" y="556"/>
                </a:lnTo>
                <a:lnTo>
                  <a:pt x="103" y="556"/>
                </a:lnTo>
                <a:lnTo>
                  <a:pt x="101" y="556"/>
                </a:lnTo>
                <a:lnTo>
                  <a:pt x="101" y="555"/>
                </a:lnTo>
                <a:lnTo>
                  <a:pt x="101" y="553"/>
                </a:lnTo>
                <a:lnTo>
                  <a:pt x="100" y="553"/>
                </a:lnTo>
                <a:lnTo>
                  <a:pt x="98" y="553"/>
                </a:lnTo>
                <a:lnTo>
                  <a:pt x="96" y="553"/>
                </a:lnTo>
                <a:lnTo>
                  <a:pt x="94" y="553"/>
                </a:lnTo>
                <a:lnTo>
                  <a:pt x="93" y="553"/>
                </a:lnTo>
                <a:lnTo>
                  <a:pt x="93" y="551"/>
                </a:lnTo>
                <a:lnTo>
                  <a:pt x="91" y="551"/>
                </a:lnTo>
                <a:lnTo>
                  <a:pt x="89" y="551"/>
                </a:lnTo>
                <a:lnTo>
                  <a:pt x="88" y="551"/>
                </a:lnTo>
                <a:lnTo>
                  <a:pt x="86" y="551"/>
                </a:lnTo>
                <a:lnTo>
                  <a:pt x="84" y="551"/>
                </a:lnTo>
                <a:lnTo>
                  <a:pt x="82" y="551"/>
                </a:lnTo>
                <a:lnTo>
                  <a:pt x="82" y="550"/>
                </a:lnTo>
                <a:lnTo>
                  <a:pt x="82" y="551"/>
                </a:lnTo>
                <a:lnTo>
                  <a:pt x="81" y="551"/>
                </a:lnTo>
                <a:lnTo>
                  <a:pt x="81" y="553"/>
                </a:lnTo>
                <a:lnTo>
                  <a:pt x="81" y="551"/>
                </a:lnTo>
                <a:lnTo>
                  <a:pt x="79" y="551"/>
                </a:lnTo>
                <a:lnTo>
                  <a:pt x="79" y="550"/>
                </a:lnTo>
                <a:lnTo>
                  <a:pt x="79" y="548"/>
                </a:lnTo>
                <a:lnTo>
                  <a:pt x="77" y="546"/>
                </a:lnTo>
                <a:lnTo>
                  <a:pt x="77" y="544"/>
                </a:lnTo>
                <a:lnTo>
                  <a:pt x="77" y="543"/>
                </a:lnTo>
                <a:lnTo>
                  <a:pt x="76" y="543"/>
                </a:lnTo>
                <a:lnTo>
                  <a:pt x="74" y="543"/>
                </a:lnTo>
                <a:lnTo>
                  <a:pt x="74" y="541"/>
                </a:lnTo>
                <a:lnTo>
                  <a:pt x="72" y="541"/>
                </a:lnTo>
                <a:lnTo>
                  <a:pt x="70" y="541"/>
                </a:lnTo>
                <a:lnTo>
                  <a:pt x="70" y="543"/>
                </a:lnTo>
                <a:lnTo>
                  <a:pt x="69" y="541"/>
                </a:lnTo>
                <a:lnTo>
                  <a:pt x="69" y="539"/>
                </a:lnTo>
                <a:lnTo>
                  <a:pt x="67" y="539"/>
                </a:lnTo>
                <a:lnTo>
                  <a:pt x="67" y="541"/>
                </a:lnTo>
                <a:lnTo>
                  <a:pt x="67" y="543"/>
                </a:lnTo>
                <a:lnTo>
                  <a:pt x="65" y="543"/>
                </a:lnTo>
                <a:lnTo>
                  <a:pt x="63" y="543"/>
                </a:lnTo>
                <a:lnTo>
                  <a:pt x="63" y="541"/>
                </a:lnTo>
                <a:lnTo>
                  <a:pt x="62" y="541"/>
                </a:lnTo>
                <a:lnTo>
                  <a:pt x="62" y="539"/>
                </a:lnTo>
                <a:lnTo>
                  <a:pt x="63" y="539"/>
                </a:lnTo>
                <a:lnTo>
                  <a:pt x="62" y="539"/>
                </a:lnTo>
                <a:lnTo>
                  <a:pt x="62" y="538"/>
                </a:lnTo>
                <a:lnTo>
                  <a:pt x="60" y="538"/>
                </a:lnTo>
                <a:lnTo>
                  <a:pt x="60" y="536"/>
                </a:lnTo>
                <a:lnTo>
                  <a:pt x="60" y="534"/>
                </a:lnTo>
                <a:lnTo>
                  <a:pt x="60" y="532"/>
                </a:lnTo>
                <a:lnTo>
                  <a:pt x="60" y="531"/>
                </a:lnTo>
                <a:lnTo>
                  <a:pt x="60" y="529"/>
                </a:lnTo>
                <a:lnTo>
                  <a:pt x="62" y="529"/>
                </a:lnTo>
                <a:lnTo>
                  <a:pt x="60" y="529"/>
                </a:lnTo>
                <a:lnTo>
                  <a:pt x="58" y="529"/>
                </a:lnTo>
                <a:lnTo>
                  <a:pt x="58" y="527"/>
                </a:lnTo>
                <a:lnTo>
                  <a:pt x="57" y="527"/>
                </a:lnTo>
                <a:lnTo>
                  <a:pt x="57" y="529"/>
                </a:lnTo>
                <a:lnTo>
                  <a:pt x="55" y="529"/>
                </a:lnTo>
                <a:lnTo>
                  <a:pt x="53" y="529"/>
                </a:lnTo>
                <a:lnTo>
                  <a:pt x="51" y="529"/>
                </a:lnTo>
                <a:lnTo>
                  <a:pt x="51" y="531"/>
                </a:lnTo>
                <a:lnTo>
                  <a:pt x="50" y="531"/>
                </a:lnTo>
                <a:lnTo>
                  <a:pt x="50" y="529"/>
                </a:lnTo>
                <a:lnTo>
                  <a:pt x="48" y="529"/>
                </a:lnTo>
                <a:lnTo>
                  <a:pt x="48" y="531"/>
                </a:lnTo>
                <a:lnTo>
                  <a:pt x="46" y="531"/>
                </a:lnTo>
                <a:lnTo>
                  <a:pt x="45" y="531"/>
                </a:lnTo>
                <a:lnTo>
                  <a:pt x="43" y="531"/>
                </a:lnTo>
                <a:lnTo>
                  <a:pt x="41" y="531"/>
                </a:lnTo>
                <a:lnTo>
                  <a:pt x="41" y="532"/>
                </a:lnTo>
                <a:lnTo>
                  <a:pt x="41" y="531"/>
                </a:lnTo>
                <a:lnTo>
                  <a:pt x="39" y="531"/>
                </a:lnTo>
                <a:lnTo>
                  <a:pt x="39" y="529"/>
                </a:lnTo>
                <a:lnTo>
                  <a:pt x="38" y="529"/>
                </a:lnTo>
                <a:lnTo>
                  <a:pt x="38" y="527"/>
                </a:lnTo>
                <a:lnTo>
                  <a:pt x="36" y="527"/>
                </a:lnTo>
                <a:lnTo>
                  <a:pt x="36" y="525"/>
                </a:lnTo>
                <a:lnTo>
                  <a:pt x="34" y="525"/>
                </a:lnTo>
                <a:lnTo>
                  <a:pt x="34" y="524"/>
                </a:lnTo>
                <a:lnTo>
                  <a:pt x="32" y="524"/>
                </a:lnTo>
                <a:lnTo>
                  <a:pt x="34" y="524"/>
                </a:lnTo>
                <a:lnTo>
                  <a:pt x="32" y="524"/>
                </a:lnTo>
                <a:lnTo>
                  <a:pt x="32" y="522"/>
                </a:lnTo>
                <a:lnTo>
                  <a:pt x="32" y="520"/>
                </a:lnTo>
                <a:lnTo>
                  <a:pt x="32" y="519"/>
                </a:lnTo>
                <a:lnTo>
                  <a:pt x="32" y="517"/>
                </a:lnTo>
                <a:lnTo>
                  <a:pt x="31" y="517"/>
                </a:lnTo>
                <a:lnTo>
                  <a:pt x="31" y="515"/>
                </a:lnTo>
                <a:lnTo>
                  <a:pt x="31" y="513"/>
                </a:lnTo>
                <a:lnTo>
                  <a:pt x="29" y="513"/>
                </a:lnTo>
                <a:lnTo>
                  <a:pt x="29" y="512"/>
                </a:lnTo>
                <a:lnTo>
                  <a:pt x="29" y="510"/>
                </a:lnTo>
                <a:lnTo>
                  <a:pt x="29" y="508"/>
                </a:lnTo>
                <a:lnTo>
                  <a:pt x="27" y="508"/>
                </a:lnTo>
                <a:lnTo>
                  <a:pt x="27" y="507"/>
                </a:lnTo>
                <a:lnTo>
                  <a:pt x="26" y="507"/>
                </a:lnTo>
                <a:lnTo>
                  <a:pt x="26" y="505"/>
                </a:lnTo>
                <a:lnTo>
                  <a:pt x="24" y="505"/>
                </a:lnTo>
                <a:lnTo>
                  <a:pt x="24" y="503"/>
                </a:lnTo>
                <a:lnTo>
                  <a:pt x="24" y="501"/>
                </a:lnTo>
                <a:lnTo>
                  <a:pt x="22" y="501"/>
                </a:lnTo>
                <a:lnTo>
                  <a:pt x="22" y="500"/>
                </a:lnTo>
                <a:lnTo>
                  <a:pt x="22" y="498"/>
                </a:lnTo>
                <a:lnTo>
                  <a:pt x="22" y="496"/>
                </a:lnTo>
                <a:lnTo>
                  <a:pt x="22" y="494"/>
                </a:lnTo>
                <a:lnTo>
                  <a:pt x="22" y="493"/>
                </a:lnTo>
                <a:lnTo>
                  <a:pt x="22" y="491"/>
                </a:lnTo>
                <a:lnTo>
                  <a:pt x="20" y="489"/>
                </a:lnTo>
                <a:lnTo>
                  <a:pt x="20" y="488"/>
                </a:lnTo>
                <a:lnTo>
                  <a:pt x="20" y="486"/>
                </a:lnTo>
                <a:lnTo>
                  <a:pt x="20" y="484"/>
                </a:lnTo>
                <a:lnTo>
                  <a:pt x="20" y="482"/>
                </a:lnTo>
                <a:lnTo>
                  <a:pt x="22" y="482"/>
                </a:lnTo>
                <a:lnTo>
                  <a:pt x="22" y="481"/>
                </a:lnTo>
                <a:lnTo>
                  <a:pt x="24" y="479"/>
                </a:lnTo>
                <a:lnTo>
                  <a:pt x="26" y="479"/>
                </a:lnTo>
                <a:lnTo>
                  <a:pt x="26" y="477"/>
                </a:lnTo>
                <a:lnTo>
                  <a:pt x="27" y="477"/>
                </a:lnTo>
                <a:lnTo>
                  <a:pt x="27" y="476"/>
                </a:lnTo>
                <a:lnTo>
                  <a:pt x="29" y="476"/>
                </a:lnTo>
                <a:lnTo>
                  <a:pt x="29" y="474"/>
                </a:lnTo>
                <a:lnTo>
                  <a:pt x="29" y="472"/>
                </a:lnTo>
                <a:lnTo>
                  <a:pt x="31" y="472"/>
                </a:lnTo>
                <a:lnTo>
                  <a:pt x="31" y="470"/>
                </a:lnTo>
                <a:lnTo>
                  <a:pt x="32" y="470"/>
                </a:lnTo>
                <a:lnTo>
                  <a:pt x="32" y="469"/>
                </a:lnTo>
                <a:lnTo>
                  <a:pt x="32" y="467"/>
                </a:lnTo>
                <a:lnTo>
                  <a:pt x="34" y="467"/>
                </a:lnTo>
                <a:lnTo>
                  <a:pt x="34" y="469"/>
                </a:lnTo>
                <a:lnTo>
                  <a:pt x="36" y="469"/>
                </a:lnTo>
                <a:lnTo>
                  <a:pt x="38" y="469"/>
                </a:lnTo>
                <a:lnTo>
                  <a:pt x="38" y="467"/>
                </a:lnTo>
                <a:lnTo>
                  <a:pt x="39" y="467"/>
                </a:lnTo>
                <a:lnTo>
                  <a:pt x="41" y="467"/>
                </a:lnTo>
                <a:lnTo>
                  <a:pt x="43" y="467"/>
                </a:lnTo>
                <a:lnTo>
                  <a:pt x="45" y="467"/>
                </a:lnTo>
                <a:lnTo>
                  <a:pt x="46" y="467"/>
                </a:lnTo>
                <a:lnTo>
                  <a:pt x="48" y="467"/>
                </a:lnTo>
                <a:lnTo>
                  <a:pt x="48" y="465"/>
                </a:lnTo>
                <a:lnTo>
                  <a:pt x="50" y="465"/>
                </a:lnTo>
                <a:lnTo>
                  <a:pt x="51" y="465"/>
                </a:lnTo>
                <a:lnTo>
                  <a:pt x="51" y="463"/>
                </a:lnTo>
                <a:lnTo>
                  <a:pt x="51" y="462"/>
                </a:lnTo>
                <a:lnTo>
                  <a:pt x="50" y="462"/>
                </a:lnTo>
                <a:lnTo>
                  <a:pt x="50" y="460"/>
                </a:lnTo>
                <a:lnTo>
                  <a:pt x="50" y="458"/>
                </a:lnTo>
                <a:lnTo>
                  <a:pt x="48" y="458"/>
                </a:lnTo>
                <a:lnTo>
                  <a:pt x="46" y="458"/>
                </a:lnTo>
                <a:lnTo>
                  <a:pt x="45" y="458"/>
                </a:lnTo>
                <a:lnTo>
                  <a:pt x="45" y="460"/>
                </a:lnTo>
                <a:lnTo>
                  <a:pt x="43" y="460"/>
                </a:lnTo>
                <a:lnTo>
                  <a:pt x="41" y="460"/>
                </a:lnTo>
                <a:lnTo>
                  <a:pt x="39" y="460"/>
                </a:lnTo>
                <a:lnTo>
                  <a:pt x="38" y="458"/>
                </a:lnTo>
                <a:lnTo>
                  <a:pt x="38" y="457"/>
                </a:lnTo>
                <a:lnTo>
                  <a:pt x="36" y="457"/>
                </a:lnTo>
                <a:lnTo>
                  <a:pt x="34" y="457"/>
                </a:lnTo>
                <a:lnTo>
                  <a:pt x="34" y="455"/>
                </a:lnTo>
                <a:lnTo>
                  <a:pt x="34" y="453"/>
                </a:lnTo>
                <a:lnTo>
                  <a:pt x="32" y="453"/>
                </a:lnTo>
                <a:lnTo>
                  <a:pt x="31" y="453"/>
                </a:lnTo>
                <a:lnTo>
                  <a:pt x="29" y="453"/>
                </a:lnTo>
                <a:lnTo>
                  <a:pt x="29" y="451"/>
                </a:lnTo>
                <a:lnTo>
                  <a:pt x="29" y="450"/>
                </a:lnTo>
                <a:lnTo>
                  <a:pt x="29" y="448"/>
                </a:lnTo>
                <a:lnTo>
                  <a:pt x="27" y="448"/>
                </a:lnTo>
                <a:lnTo>
                  <a:pt x="27" y="446"/>
                </a:lnTo>
                <a:lnTo>
                  <a:pt x="26" y="446"/>
                </a:lnTo>
                <a:lnTo>
                  <a:pt x="26" y="445"/>
                </a:lnTo>
                <a:lnTo>
                  <a:pt x="26" y="443"/>
                </a:lnTo>
                <a:lnTo>
                  <a:pt x="27" y="443"/>
                </a:lnTo>
                <a:lnTo>
                  <a:pt x="29" y="443"/>
                </a:lnTo>
                <a:lnTo>
                  <a:pt x="29" y="441"/>
                </a:lnTo>
                <a:lnTo>
                  <a:pt x="31" y="441"/>
                </a:lnTo>
                <a:lnTo>
                  <a:pt x="31" y="439"/>
                </a:lnTo>
                <a:lnTo>
                  <a:pt x="32" y="439"/>
                </a:lnTo>
                <a:lnTo>
                  <a:pt x="32" y="438"/>
                </a:lnTo>
                <a:lnTo>
                  <a:pt x="32" y="436"/>
                </a:lnTo>
                <a:lnTo>
                  <a:pt x="32" y="434"/>
                </a:lnTo>
                <a:lnTo>
                  <a:pt x="34" y="434"/>
                </a:lnTo>
                <a:lnTo>
                  <a:pt x="32" y="434"/>
                </a:lnTo>
                <a:lnTo>
                  <a:pt x="32" y="432"/>
                </a:lnTo>
                <a:lnTo>
                  <a:pt x="31" y="432"/>
                </a:lnTo>
                <a:lnTo>
                  <a:pt x="31" y="431"/>
                </a:lnTo>
                <a:lnTo>
                  <a:pt x="29" y="431"/>
                </a:lnTo>
                <a:lnTo>
                  <a:pt x="29" y="429"/>
                </a:lnTo>
                <a:lnTo>
                  <a:pt x="29" y="427"/>
                </a:lnTo>
                <a:lnTo>
                  <a:pt x="27" y="427"/>
                </a:lnTo>
                <a:lnTo>
                  <a:pt x="27" y="426"/>
                </a:lnTo>
                <a:lnTo>
                  <a:pt x="27" y="424"/>
                </a:lnTo>
                <a:lnTo>
                  <a:pt x="27" y="422"/>
                </a:lnTo>
                <a:lnTo>
                  <a:pt x="27" y="420"/>
                </a:lnTo>
                <a:lnTo>
                  <a:pt x="26" y="420"/>
                </a:lnTo>
                <a:lnTo>
                  <a:pt x="26" y="419"/>
                </a:lnTo>
                <a:lnTo>
                  <a:pt x="27" y="419"/>
                </a:lnTo>
                <a:lnTo>
                  <a:pt x="27" y="417"/>
                </a:lnTo>
                <a:lnTo>
                  <a:pt x="27" y="415"/>
                </a:lnTo>
                <a:lnTo>
                  <a:pt x="26" y="415"/>
                </a:lnTo>
                <a:lnTo>
                  <a:pt x="26" y="414"/>
                </a:lnTo>
                <a:lnTo>
                  <a:pt x="26" y="412"/>
                </a:lnTo>
                <a:lnTo>
                  <a:pt x="24" y="412"/>
                </a:lnTo>
                <a:lnTo>
                  <a:pt x="22" y="412"/>
                </a:lnTo>
                <a:lnTo>
                  <a:pt x="22" y="410"/>
                </a:lnTo>
                <a:lnTo>
                  <a:pt x="20" y="410"/>
                </a:lnTo>
                <a:lnTo>
                  <a:pt x="20" y="408"/>
                </a:lnTo>
                <a:lnTo>
                  <a:pt x="20" y="407"/>
                </a:lnTo>
                <a:lnTo>
                  <a:pt x="22" y="407"/>
                </a:lnTo>
                <a:lnTo>
                  <a:pt x="22" y="405"/>
                </a:lnTo>
                <a:lnTo>
                  <a:pt x="24" y="405"/>
                </a:lnTo>
                <a:lnTo>
                  <a:pt x="26" y="405"/>
                </a:lnTo>
                <a:lnTo>
                  <a:pt x="26" y="403"/>
                </a:lnTo>
                <a:lnTo>
                  <a:pt x="27" y="403"/>
                </a:lnTo>
                <a:lnTo>
                  <a:pt x="29" y="403"/>
                </a:lnTo>
                <a:lnTo>
                  <a:pt x="31" y="403"/>
                </a:lnTo>
                <a:lnTo>
                  <a:pt x="32" y="403"/>
                </a:lnTo>
                <a:lnTo>
                  <a:pt x="34" y="405"/>
                </a:lnTo>
                <a:lnTo>
                  <a:pt x="36" y="405"/>
                </a:lnTo>
                <a:lnTo>
                  <a:pt x="38" y="405"/>
                </a:lnTo>
                <a:lnTo>
                  <a:pt x="39" y="405"/>
                </a:lnTo>
                <a:lnTo>
                  <a:pt x="41" y="405"/>
                </a:lnTo>
                <a:lnTo>
                  <a:pt x="41" y="403"/>
                </a:lnTo>
                <a:lnTo>
                  <a:pt x="43" y="402"/>
                </a:lnTo>
                <a:lnTo>
                  <a:pt x="43" y="400"/>
                </a:lnTo>
                <a:lnTo>
                  <a:pt x="45" y="400"/>
                </a:lnTo>
                <a:lnTo>
                  <a:pt x="45" y="398"/>
                </a:lnTo>
                <a:lnTo>
                  <a:pt x="45" y="396"/>
                </a:lnTo>
                <a:lnTo>
                  <a:pt x="46" y="396"/>
                </a:lnTo>
                <a:lnTo>
                  <a:pt x="46" y="395"/>
                </a:lnTo>
                <a:lnTo>
                  <a:pt x="48" y="395"/>
                </a:lnTo>
                <a:lnTo>
                  <a:pt x="48" y="393"/>
                </a:lnTo>
                <a:lnTo>
                  <a:pt x="48" y="391"/>
                </a:lnTo>
                <a:lnTo>
                  <a:pt x="50" y="391"/>
                </a:lnTo>
                <a:lnTo>
                  <a:pt x="50" y="389"/>
                </a:lnTo>
                <a:lnTo>
                  <a:pt x="50" y="388"/>
                </a:lnTo>
                <a:lnTo>
                  <a:pt x="51" y="388"/>
                </a:lnTo>
                <a:lnTo>
                  <a:pt x="51" y="386"/>
                </a:lnTo>
                <a:lnTo>
                  <a:pt x="51" y="384"/>
                </a:lnTo>
                <a:lnTo>
                  <a:pt x="51" y="383"/>
                </a:lnTo>
                <a:lnTo>
                  <a:pt x="51" y="381"/>
                </a:lnTo>
                <a:lnTo>
                  <a:pt x="51" y="379"/>
                </a:lnTo>
                <a:lnTo>
                  <a:pt x="51" y="377"/>
                </a:lnTo>
                <a:lnTo>
                  <a:pt x="51" y="376"/>
                </a:lnTo>
                <a:lnTo>
                  <a:pt x="51" y="374"/>
                </a:lnTo>
                <a:lnTo>
                  <a:pt x="51" y="372"/>
                </a:lnTo>
                <a:lnTo>
                  <a:pt x="50" y="371"/>
                </a:lnTo>
                <a:lnTo>
                  <a:pt x="48" y="371"/>
                </a:lnTo>
                <a:lnTo>
                  <a:pt x="48" y="369"/>
                </a:lnTo>
                <a:lnTo>
                  <a:pt x="46" y="369"/>
                </a:lnTo>
                <a:lnTo>
                  <a:pt x="45" y="369"/>
                </a:lnTo>
                <a:lnTo>
                  <a:pt x="45" y="367"/>
                </a:lnTo>
                <a:lnTo>
                  <a:pt x="43" y="367"/>
                </a:lnTo>
                <a:lnTo>
                  <a:pt x="41" y="365"/>
                </a:lnTo>
                <a:lnTo>
                  <a:pt x="39" y="365"/>
                </a:lnTo>
                <a:lnTo>
                  <a:pt x="38" y="365"/>
                </a:lnTo>
                <a:lnTo>
                  <a:pt x="36" y="365"/>
                </a:lnTo>
                <a:lnTo>
                  <a:pt x="34" y="365"/>
                </a:lnTo>
                <a:lnTo>
                  <a:pt x="32" y="365"/>
                </a:lnTo>
                <a:lnTo>
                  <a:pt x="31" y="365"/>
                </a:lnTo>
                <a:lnTo>
                  <a:pt x="29" y="365"/>
                </a:lnTo>
                <a:lnTo>
                  <a:pt x="27" y="365"/>
                </a:lnTo>
                <a:lnTo>
                  <a:pt x="26" y="365"/>
                </a:lnTo>
                <a:lnTo>
                  <a:pt x="26" y="364"/>
                </a:lnTo>
                <a:lnTo>
                  <a:pt x="24" y="364"/>
                </a:lnTo>
                <a:lnTo>
                  <a:pt x="24" y="362"/>
                </a:lnTo>
                <a:lnTo>
                  <a:pt x="24" y="360"/>
                </a:lnTo>
                <a:lnTo>
                  <a:pt x="24" y="358"/>
                </a:lnTo>
                <a:lnTo>
                  <a:pt x="26" y="358"/>
                </a:lnTo>
                <a:lnTo>
                  <a:pt x="26" y="357"/>
                </a:lnTo>
                <a:lnTo>
                  <a:pt x="26" y="355"/>
                </a:lnTo>
                <a:lnTo>
                  <a:pt x="27" y="355"/>
                </a:lnTo>
                <a:lnTo>
                  <a:pt x="27" y="353"/>
                </a:lnTo>
                <a:lnTo>
                  <a:pt x="29" y="353"/>
                </a:lnTo>
                <a:lnTo>
                  <a:pt x="29" y="352"/>
                </a:lnTo>
                <a:lnTo>
                  <a:pt x="27" y="352"/>
                </a:lnTo>
                <a:lnTo>
                  <a:pt x="27" y="350"/>
                </a:lnTo>
                <a:lnTo>
                  <a:pt x="26" y="350"/>
                </a:lnTo>
                <a:lnTo>
                  <a:pt x="24" y="350"/>
                </a:lnTo>
                <a:lnTo>
                  <a:pt x="24" y="348"/>
                </a:lnTo>
                <a:lnTo>
                  <a:pt x="22" y="348"/>
                </a:lnTo>
                <a:lnTo>
                  <a:pt x="20" y="348"/>
                </a:lnTo>
                <a:lnTo>
                  <a:pt x="20" y="346"/>
                </a:lnTo>
                <a:lnTo>
                  <a:pt x="19" y="346"/>
                </a:lnTo>
                <a:lnTo>
                  <a:pt x="19" y="345"/>
                </a:lnTo>
                <a:lnTo>
                  <a:pt x="17" y="345"/>
                </a:lnTo>
                <a:lnTo>
                  <a:pt x="15" y="345"/>
                </a:lnTo>
                <a:lnTo>
                  <a:pt x="14" y="345"/>
                </a:lnTo>
                <a:lnTo>
                  <a:pt x="14" y="346"/>
                </a:lnTo>
                <a:lnTo>
                  <a:pt x="12" y="346"/>
                </a:lnTo>
                <a:lnTo>
                  <a:pt x="12" y="345"/>
                </a:lnTo>
                <a:lnTo>
                  <a:pt x="12" y="343"/>
                </a:lnTo>
                <a:lnTo>
                  <a:pt x="10" y="343"/>
                </a:lnTo>
                <a:lnTo>
                  <a:pt x="10" y="341"/>
                </a:lnTo>
                <a:lnTo>
                  <a:pt x="8" y="341"/>
                </a:lnTo>
                <a:lnTo>
                  <a:pt x="8" y="340"/>
                </a:lnTo>
                <a:lnTo>
                  <a:pt x="8" y="338"/>
                </a:lnTo>
                <a:lnTo>
                  <a:pt x="8" y="336"/>
                </a:lnTo>
                <a:lnTo>
                  <a:pt x="10" y="336"/>
                </a:lnTo>
                <a:lnTo>
                  <a:pt x="10" y="334"/>
                </a:lnTo>
                <a:lnTo>
                  <a:pt x="10" y="333"/>
                </a:lnTo>
                <a:lnTo>
                  <a:pt x="12" y="333"/>
                </a:lnTo>
                <a:lnTo>
                  <a:pt x="12" y="331"/>
                </a:lnTo>
                <a:lnTo>
                  <a:pt x="12" y="329"/>
                </a:lnTo>
                <a:lnTo>
                  <a:pt x="14" y="329"/>
                </a:lnTo>
                <a:lnTo>
                  <a:pt x="15" y="329"/>
                </a:lnTo>
                <a:lnTo>
                  <a:pt x="15" y="327"/>
                </a:lnTo>
                <a:lnTo>
                  <a:pt x="14" y="327"/>
                </a:lnTo>
                <a:lnTo>
                  <a:pt x="12" y="327"/>
                </a:lnTo>
                <a:lnTo>
                  <a:pt x="10" y="327"/>
                </a:lnTo>
                <a:lnTo>
                  <a:pt x="10" y="326"/>
                </a:lnTo>
                <a:lnTo>
                  <a:pt x="12" y="326"/>
                </a:lnTo>
                <a:lnTo>
                  <a:pt x="12" y="324"/>
                </a:lnTo>
                <a:lnTo>
                  <a:pt x="12" y="322"/>
                </a:lnTo>
                <a:lnTo>
                  <a:pt x="12" y="321"/>
                </a:lnTo>
                <a:lnTo>
                  <a:pt x="12" y="319"/>
                </a:lnTo>
                <a:lnTo>
                  <a:pt x="12" y="317"/>
                </a:lnTo>
                <a:lnTo>
                  <a:pt x="10" y="317"/>
                </a:lnTo>
                <a:lnTo>
                  <a:pt x="10" y="315"/>
                </a:lnTo>
                <a:lnTo>
                  <a:pt x="10" y="314"/>
                </a:lnTo>
                <a:lnTo>
                  <a:pt x="8" y="312"/>
                </a:lnTo>
                <a:lnTo>
                  <a:pt x="7" y="310"/>
                </a:lnTo>
                <a:lnTo>
                  <a:pt x="7" y="309"/>
                </a:lnTo>
                <a:lnTo>
                  <a:pt x="5" y="309"/>
                </a:lnTo>
                <a:lnTo>
                  <a:pt x="5" y="307"/>
                </a:lnTo>
                <a:lnTo>
                  <a:pt x="3" y="307"/>
                </a:lnTo>
                <a:lnTo>
                  <a:pt x="2" y="307"/>
                </a:lnTo>
                <a:lnTo>
                  <a:pt x="2" y="305"/>
                </a:lnTo>
                <a:lnTo>
                  <a:pt x="0" y="305"/>
                </a:lnTo>
                <a:lnTo>
                  <a:pt x="0" y="303"/>
                </a:lnTo>
                <a:lnTo>
                  <a:pt x="2" y="303"/>
                </a:lnTo>
                <a:lnTo>
                  <a:pt x="2" y="302"/>
                </a:lnTo>
                <a:lnTo>
                  <a:pt x="2" y="300"/>
                </a:lnTo>
                <a:lnTo>
                  <a:pt x="3" y="300"/>
                </a:lnTo>
                <a:lnTo>
                  <a:pt x="3" y="298"/>
                </a:lnTo>
                <a:lnTo>
                  <a:pt x="5" y="298"/>
                </a:lnTo>
                <a:lnTo>
                  <a:pt x="5" y="296"/>
                </a:lnTo>
                <a:lnTo>
                  <a:pt x="5" y="295"/>
                </a:lnTo>
                <a:lnTo>
                  <a:pt x="5" y="293"/>
                </a:lnTo>
                <a:lnTo>
                  <a:pt x="7" y="293"/>
                </a:lnTo>
                <a:lnTo>
                  <a:pt x="8" y="293"/>
                </a:lnTo>
                <a:lnTo>
                  <a:pt x="10" y="293"/>
                </a:lnTo>
                <a:lnTo>
                  <a:pt x="12" y="293"/>
                </a:lnTo>
                <a:lnTo>
                  <a:pt x="12" y="291"/>
                </a:lnTo>
                <a:lnTo>
                  <a:pt x="14" y="291"/>
                </a:lnTo>
                <a:lnTo>
                  <a:pt x="15" y="291"/>
                </a:lnTo>
                <a:lnTo>
                  <a:pt x="17" y="291"/>
                </a:lnTo>
                <a:lnTo>
                  <a:pt x="19" y="291"/>
                </a:lnTo>
                <a:lnTo>
                  <a:pt x="19" y="290"/>
                </a:lnTo>
                <a:lnTo>
                  <a:pt x="19" y="288"/>
                </a:lnTo>
                <a:lnTo>
                  <a:pt x="19" y="286"/>
                </a:lnTo>
                <a:lnTo>
                  <a:pt x="17" y="286"/>
                </a:lnTo>
                <a:lnTo>
                  <a:pt x="17" y="284"/>
                </a:lnTo>
                <a:lnTo>
                  <a:pt x="17" y="283"/>
                </a:lnTo>
                <a:lnTo>
                  <a:pt x="19" y="283"/>
                </a:lnTo>
                <a:lnTo>
                  <a:pt x="19" y="281"/>
                </a:lnTo>
                <a:lnTo>
                  <a:pt x="20" y="281"/>
                </a:lnTo>
                <a:lnTo>
                  <a:pt x="20" y="279"/>
                </a:lnTo>
                <a:lnTo>
                  <a:pt x="22" y="279"/>
                </a:lnTo>
                <a:lnTo>
                  <a:pt x="22" y="278"/>
                </a:lnTo>
                <a:lnTo>
                  <a:pt x="24" y="278"/>
                </a:lnTo>
                <a:lnTo>
                  <a:pt x="26" y="278"/>
                </a:lnTo>
                <a:lnTo>
                  <a:pt x="26" y="276"/>
                </a:lnTo>
                <a:lnTo>
                  <a:pt x="26" y="274"/>
                </a:lnTo>
                <a:lnTo>
                  <a:pt x="24" y="274"/>
                </a:lnTo>
                <a:lnTo>
                  <a:pt x="22" y="274"/>
                </a:lnTo>
                <a:lnTo>
                  <a:pt x="24" y="274"/>
                </a:lnTo>
                <a:lnTo>
                  <a:pt x="24" y="272"/>
                </a:lnTo>
                <a:lnTo>
                  <a:pt x="24" y="271"/>
                </a:lnTo>
                <a:lnTo>
                  <a:pt x="26" y="271"/>
                </a:lnTo>
                <a:lnTo>
                  <a:pt x="27" y="271"/>
                </a:lnTo>
                <a:lnTo>
                  <a:pt x="29" y="271"/>
                </a:lnTo>
                <a:lnTo>
                  <a:pt x="31" y="271"/>
                </a:lnTo>
                <a:lnTo>
                  <a:pt x="31" y="269"/>
                </a:lnTo>
                <a:lnTo>
                  <a:pt x="32" y="269"/>
                </a:lnTo>
                <a:lnTo>
                  <a:pt x="32" y="267"/>
                </a:lnTo>
                <a:lnTo>
                  <a:pt x="34" y="267"/>
                </a:lnTo>
                <a:lnTo>
                  <a:pt x="34" y="266"/>
                </a:lnTo>
                <a:lnTo>
                  <a:pt x="36" y="266"/>
                </a:lnTo>
                <a:lnTo>
                  <a:pt x="36" y="264"/>
                </a:lnTo>
                <a:lnTo>
                  <a:pt x="38" y="264"/>
                </a:lnTo>
                <a:lnTo>
                  <a:pt x="38" y="266"/>
                </a:lnTo>
                <a:lnTo>
                  <a:pt x="39" y="266"/>
                </a:lnTo>
                <a:lnTo>
                  <a:pt x="41" y="266"/>
                </a:lnTo>
                <a:lnTo>
                  <a:pt x="43" y="266"/>
                </a:lnTo>
                <a:lnTo>
                  <a:pt x="43" y="264"/>
                </a:lnTo>
                <a:lnTo>
                  <a:pt x="43" y="262"/>
                </a:lnTo>
                <a:lnTo>
                  <a:pt x="45" y="262"/>
                </a:lnTo>
                <a:lnTo>
                  <a:pt x="46" y="262"/>
                </a:lnTo>
                <a:lnTo>
                  <a:pt x="48" y="262"/>
                </a:lnTo>
                <a:lnTo>
                  <a:pt x="48" y="260"/>
                </a:lnTo>
                <a:lnTo>
                  <a:pt x="48" y="259"/>
                </a:lnTo>
                <a:lnTo>
                  <a:pt x="48" y="257"/>
                </a:lnTo>
                <a:lnTo>
                  <a:pt x="50" y="257"/>
                </a:lnTo>
                <a:lnTo>
                  <a:pt x="51" y="257"/>
                </a:lnTo>
                <a:lnTo>
                  <a:pt x="51" y="255"/>
                </a:lnTo>
                <a:lnTo>
                  <a:pt x="53" y="255"/>
                </a:lnTo>
                <a:lnTo>
                  <a:pt x="53" y="253"/>
                </a:lnTo>
                <a:lnTo>
                  <a:pt x="55" y="253"/>
                </a:lnTo>
                <a:lnTo>
                  <a:pt x="55" y="252"/>
                </a:lnTo>
                <a:lnTo>
                  <a:pt x="57" y="252"/>
                </a:lnTo>
                <a:lnTo>
                  <a:pt x="57" y="250"/>
                </a:lnTo>
                <a:lnTo>
                  <a:pt x="58" y="250"/>
                </a:lnTo>
                <a:lnTo>
                  <a:pt x="58" y="248"/>
                </a:lnTo>
                <a:lnTo>
                  <a:pt x="60" y="248"/>
                </a:lnTo>
                <a:lnTo>
                  <a:pt x="60" y="247"/>
                </a:lnTo>
                <a:lnTo>
                  <a:pt x="58" y="247"/>
                </a:lnTo>
                <a:lnTo>
                  <a:pt x="60" y="245"/>
                </a:lnTo>
                <a:lnTo>
                  <a:pt x="62" y="245"/>
                </a:lnTo>
                <a:lnTo>
                  <a:pt x="63" y="245"/>
                </a:lnTo>
                <a:lnTo>
                  <a:pt x="63" y="247"/>
                </a:lnTo>
                <a:lnTo>
                  <a:pt x="65" y="247"/>
                </a:lnTo>
                <a:lnTo>
                  <a:pt x="67" y="247"/>
                </a:lnTo>
                <a:lnTo>
                  <a:pt x="69" y="247"/>
                </a:lnTo>
                <a:lnTo>
                  <a:pt x="69" y="248"/>
                </a:lnTo>
                <a:lnTo>
                  <a:pt x="70" y="248"/>
                </a:lnTo>
                <a:lnTo>
                  <a:pt x="70" y="250"/>
                </a:lnTo>
                <a:lnTo>
                  <a:pt x="72" y="250"/>
                </a:lnTo>
                <a:lnTo>
                  <a:pt x="72" y="248"/>
                </a:lnTo>
                <a:lnTo>
                  <a:pt x="74" y="248"/>
                </a:lnTo>
                <a:lnTo>
                  <a:pt x="74" y="247"/>
                </a:lnTo>
                <a:lnTo>
                  <a:pt x="76" y="247"/>
                </a:lnTo>
                <a:lnTo>
                  <a:pt x="77" y="247"/>
                </a:lnTo>
                <a:lnTo>
                  <a:pt x="77" y="248"/>
                </a:lnTo>
                <a:lnTo>
                  <a:pt x="79" y="248"/>
                </a:lnTo>
                <a:lnTo>
                  <a:pt x="79" y="250"/>
                </a:lnTo>
                <a:lnTo>
                  <a:pt x="81" y="250"/>
                </a:lnTo>
                <a:lnTo>
                  <a:pt x="82" y="250"/>
                </a:lnTo>
                <a:lnTo>
                  <a:pt x="84" y="250"/>
                </a:lnTo>
                <a:lnTo>
                  <a:pt x="86" y="250"/>
                </a:lnTo>
                <a:lnTo>
                  <a:pt x="86" y="252"/>
                </a:lnTo>
                <a:lnTo>
                  <a:pt x="88" y="252"/>
                </a:lnTo>
                <a:lnTo>
                  <a:pt x="88" y="253"/>
                </a:lnTo>
                <a:lnTo>
                  <a:pt x="89" y="253"/>
                </a:lnTo>
                <a:lnTo>
                  <a:pt x="89" y="255"/>
                </a:lnTo>
                <a:lnTo>
                  <a:pt x="91" y="255"/>
                </a:lnTo>
                <a:lnTo>
                  <a:pt x="91" y="253"/>
                </a:lnTo>
                <a:lnTo>
                  <a:pt x="93" y="253"/>
                </a:lnTo>
                <a:lnTo>
                  <a:pt x="93" y="252"/>
                </a:lnTo>
                <a:lnTo>
                  <a:pt x="94" y="252"/>
                </a:lnTo>
                <a:lnTo>
                  <a:pt x="94" y="250"/>
                </a:lnTo>
                <a:lnTo>
                  <a:pt x="96" y="250"/>
                </a:lnTo>
                <a:lnTo>
                  <a:pt x="98" y="250"/>
                </a:lnTo>
                <a:lnTo>
                  <a:pt x="98" y="248"/>
                </a:lnTo>
                <a:lnTo>
                  <a:pt x="100" y="248"/>
                </a:lnTo>
                <a:lnTo>
                  <a:pt x="100" y="247"/>
                </a:lnTo>
                <a:lnTo>
                  <a:pt x="101" y="247"/>
                </a:lnTo>
                <a:lnTo>
                  <a:pt x="101" y="245"/>
                </a:lnTo>
                <a:lnTo>
                  <a:pt x="103" y="245"/>
                </a:lnTo>
                <a:lnTo>
                  <a:pt x="103" y="243"/>
                </a:lnTo>
                <a:lnTo>
                  <a:pt x="103" y="241"/>
                </a:lnTo>
                <a:lnTo>
                  <a:pt x="103" y="240"/>
                </a:lnTo>
                <a:lnTo>
                  <a:pt x="103" y="238"/>
                </a:lnTo>
                <a:lnTo>
                  <a:pt x="103" y="236"/>
                </a:lnTo>
                <a:lnTo>
                  <a:pt x="105" y="236"/>
                </a:lnTo>
                <a:lnTo>
                  <a:pt x="105" y="235"/>
                </a:lnTo>
                <a:lnTo>
                  <a:pt x="105" y="233"/>
                </a:lnTo>
                <a:lnTo>
                  <a:pt x="107" y="233"/>
                </a:lnTo>
                <a:lnTo>
                  <a:pt x="107" y="231"/>
                </a:lnTo>
                <a:lnTo>
                  <a:pt x="107" y="229"/>
                </a:lnTo>
                <a:lnTo>
                  <a:pt x="107" y="228"/>
                </a:lnTo>
                <a:lnTo>
                  <a:pt x="107" y="226"/>
                </a:lnTo>
                <a:lnTo>
                  <a:pt x="105" y="226"/>
                </a:lnTo>
                <a:lnTo>
                  <a:pt x="105" y="224"/>
                </a:lnTo>
                <a:lnTo>
                  <a:pt x="105" y="222"/>
                </a:lnTo>
                <a:lnTo>
                  <a:pt x="107" y="222"/>
                </a:lnTo>
                <a:lnTo>
                  <a:pt x="108" y="222"/>
                </a:lnTo>
                <a:lnTo>
                  <a:pt x="110" y="222"/>
                </a:lnTo>
                <a:lnTo>
                  <a:pt x="110" y="221"/>
                </a:lnTo>
                <a:lnTo>
                  <a:pt x="110" y="219"/>
                </a:lnTo>
                <a:lnTo>
                  <a:pt x="112" y="219"/>
                </a:lnTo>
                <a:lnTo>
                  <a:pt x="112" y="217"/>
                </a:lnTo>
                <a:lnTo>
                  <a:pt x="113" y="217"/>
                </a:lnTo>
                <a:lnTo>
                  <a:pt x="113" y="216"/>
                </a:lnTo>
                <a:lnTo>
                  <a:pt x="115" y="216"/>
                </a:lnTo>
                <a:lnTo>
                  <a:pt x="115" y="217"/>
                </a:lnTo>
                <a:lnTo>
                  <a:pt x="117" y="217"/>
                </a:lnTo>
                <a:lnTo>
                  <a:pt x="119" y="217"/>
                </a:lnTo>
                <a:lnTo>
                  <a:pt x="120" y="217"/>
                </a:lnTo>
                <a:lnTo>
                  <a:pt x="122" y="217"/>
                </a:lnTo>
                <a:lnTo>
                  <a:pt x="124" y="217"/>
                </a:lnTo>
                <a:lnTo>
                  <a:pt x="124" y="219"/>
                </a:lnTo>
                <a:lnTo>
                  <a:pt x="124" y="221"/>
                </a:lnTo>
                <a:lnTo>
                  <a:pt x="124" y="222"/>
                </a:lnTo>
                <a:lnTo>
                  <a:pt x="125" y="222"/>
                </a:lnTo>
                <a:lnTo>
                  <a:pt x="125" y="224"/>
                </a:lnTo>
                <a:lnTo>
                  <a:pt x="127" y="224"/>
                </a:lnTo>
                <a:lnTo>
                  <a:pt x="127" y="226"/>
                </a:lnTo>
                <a:lnTo>
                  <a:pt x="127" y="228"/>
                </a:lnTo>
                <a:lnTo>
                  <a:pt x="129" y="226"/>
                </a:lnTo>
                <a:lnTo>
                  <a:pt x="129" y="224"/>
                </a:lnTo>
                <a:lnTo>
                  <a:pt x="131" y="224"/>
                </a:lnTo>
                <a:lnTo>
                  <a:pt x="132" y="224"/>
                </a:lnTo>
                <a:lnTo>
                  <a:pt x="134" y="224"/>
                </a:lnTo>
                <a:lnTo>
                  <a:pt x="136" y="224"/>
                </a:lnTo>
                <a:lnTo>
                  <a:pt x="136" y="226"/>
                </a:lnTo>
                <a:lnTo>
                  <a:pt x="137" y="226"/>
                </a:lnTo>
                <a:lnTo>
                  <a:pt x="137" y="228"/>
                </a:lnTo>
                <a:lnTo>
                  <a:pt x="139" y="228"/>
                </a:lnTo>
                <a:lnTo>
                  <a:pt x="139" y="229"/>
                </a:lnTo>
                <a:lnTo>
                  <a:pt x="139" y="228"/>
                </a:lnTo>
                <a:lnTo>
                  <a:pt x="141" y="228"/>
                </a:lnTo>
                <a:lnTo>
                  <a:pt x="141" y="229"/>
                </a:lnTo>
                <a:lnTo>
                  <a:pt x="143" y="229"/>
                </a:lnTo>
                <a:lnTo>
                  <a:pt x="144" y="229"/>
                </a:lnTo>
                <a:lnTo>
                  <a:pt x="146" y="229"/>
                </a:lnTo>
                <a:lnTo>
                  <a:pt x="146" y="228"/>
                </a:lnTo>
                <a:lnTo>
                  <a:pt x="144" y="228"/>
                </a:lnTo>
                <a:lnTo>
                  <a:pt x="144" y="226"/>
                </a:lnTo>
                <a:lnTo>
                  <a:pt x="146" y="226"/>
                </a:lnTo>
                <a:lnTo>
                  <a:pt x="148" y="226"/>
                </a:lnTo>
                <a:lnTo>
                  <a:pt x="148" y="224"/>
                </a:lnTo>
                <a:lnTo>
                  <a:pt x="150" y="224"/>
                </a:lnTo>
                <a:lnTo>
                  <a:pt x="151" y="224"/>
                </a:lnTo>
                <a:lnTo>
                  <a:pt x="151" y="222"/>
                </a:lnTo>
                <a:lnTo>
                  <a:pt x="150" y="222"/>
                </a:lnTo>
                <a:lnTo>
                  <a:pt x="150" y="221"/>
                </a:lnTo>
                <a:lnTo>
                  <a:pt x="151" y="221"/>
                </a:lnTo>
                <a:lnTo>
                  <a:pt x="153" y="221"/>
                </a:lnTo>
                <a:lnTo>
                  <a:pt x="153" y="219"/>
                </a:lnTo>
                <a:lnTo>
                  <a:pt x="153" y="217"/>
                </a:lnTo>
                <a:lnTo>
                  <a:pt x="153" y="216"/>
                </a:lnTo>
                <a:lnTo>
                  <a:pt x="155" y="216"/>
                </a:lnTo>
                <a:lnTo>
                  <a:pt x="156" y="216"/>
                </a:lnTo>
                <a:lnTo>
                  <a:pt x="158" y="216"/>
                </a:lnTo>
                <a:lnTo>
                  <a:pt x="160" y="216"/>
                </a:lnTo>
                <a:lnTo>
                  <a:pt x="162" y="216"/>
                </a:lnTo>
                <a:lnTo>
                  <a:pt x="162" y="214"/>
                </a:lnTo>
                <a:lnTo>
                  <a:pt x="163" y="214"/>
                </a:lnTo>
                <a:lnTo>
                  <a:pt x="163" y="212"/>
                </a:lnTo>
                <a:lnTo>
                  <a:pt x="163" y="210"/>
                </a:lnTo>
                <a:lnTo>
                  <a:pt x="165" y="210"/>
                </a:lnTo>
                <a:lnTo>
                  <a:pt x="165" y="209"/>
                </a:lnTo>
                <a:lnTo>
                  <a:pt x="167" y="209"/>
                </a:lnTo>
                <a:lnTo>
                  <a:pt x="167" y="207"/>
                </a:lnTo>
                <a:lnTo>
                  <a:pt x="167" y="205"/>
                </a:lnTo>
                <a:lnTo>
                  <a:pt x="165" y="205"/>
                </a:lnTo>
                <a:lnTo>
                  <a:pt x="165" y="204"/>
                </a:lnTo>
                <a:lnTo>
                  <a:pt x="165" y="202"/>
                </a:lnTo>
                <a:lnTo>
                  <a:pt x="163" y="202"/>
                </a:lnTo>
                <a:lnTo>
                  <a:pt x="162" y="202"/>
                </a:lnTo>
                <a:lnTo>
                  <a:pt x="162" y="200"/>
                </a:lnTo>
                <a:lnTo>
                  <a:pt x="162" y="198"/>
                </a:lnTo>
                <a:lnTo>
                  <a:pt x="162" y="197"/>
                </a:lnTo>
                <a:lnTo>
                  <a:pt x="160" y="197"/>
                </a:lnTo>
                <a:lnTo>
                  <a:pt x="160" y="195"/>
                </a:lnTo>
                <a:lnTo>
                  <a:pt x="160" y="193"/>
                </a:lnTo>
                <a:lnTo>
                  <a:pt x="162" y="193"/>
                </a:lnTo>
                <a:lnTo>
                  <a:pt x="162" y="191"/>
                </a:lnTo>
                <a:lnTo>
                  <a:pt x="162" y="190"/>
                </a:lnTo>
                <a:lnTo>
                  <a:pt x="163" y="190"/>
                </a:lnTo>
                <a:lnTo>
                  <a:pt x="163" y="188"/>
                </a:lnTo>
                <a:lnTo>
                  <a:pt x="162" y="188"/>
                </a:lnTo>
                <a:lnTo>
                  <a:pt x="162" y="186"/>
                </a:lnTo>
                <a:lnTo>
                  <a:pt x="160" y="186"/>
                </a:lnTo>
                <a:lnTo>
                  <a:pt x="160" y="185"/>
                </a:lnTo>
                <a:lnTo>
                  <a:pt x="160" y="183"/>
                </a:lnTo>
                <a:lnTo>
                  <a:pt x="158" y="183"/>
                </a:lnTo>
                <a:lnTo>
                  <a:pt x="158" y="181"/>
                </a:lnTo>
                <a:lnTo>
                  <a:pt x="156" y="181"/>
                </a:lnTo>
                <a:lnTo>
                  <a:pt x="156" y="179"/>
                </a:lnTo>
                <a:lnTo>
                  <a:pt x="155" y="179"/>
                </a:lnTo>
                <a:lnTo>
                  <a:pt x="153" y="179"/>
                </a:lnTo>
                <a:lnTo>
                  <a:pt x="151" y="179"/>
                </a:lnTo>
                <a:lnTo>
                  <a:pt x="150" y="179"/>
                </a:lnTo>
                <a:lnTo>
                  <a:pt x="150" y="181"/>
                </a:lnTo>
                <a:lnTo>
                  <a:pt x="148" y="181"/>
                </a:lnTo>
                <a:lnTo>
                  <a:pt x="146" y="181"/>
                </a:lnTo>
                <a:lnTo>
                  <a:pt x="144" y="181"/>
                </a:lnTo>
                <a:lnTo>
                  <a:pt x="143" y="181"/>
                </a:lnTo>
                <a:lnTo>
                  <a:pt x="141" y="179"/>
                </a:lnTo>
                <a:lnTo>
                  <a:pt x="141" y="178"/>
                </a:lnTo>
                <a:lnTo>
                  <a:pt x="141" y="176"/>
                </a:lnTo>
                <a:lnTo>
                  <a:pt x="141" y="174"/>
                </a:lnTo>
                <a:lnTo>
                  <a:pt x="139" y="174"/>
                </a:lnTo>
                <a:lnTo>
                  <a:pt x="139" y="173"/>
                </a:lnTo>
                <a:lnTo>
                  <a:pt x="141" y="173"/>
                </a:lnTo>
                <a:lnTo>
                  <a:pt x="141" y="171"/>
                </a:lnTo>
                <a:lnTo>
                  <a:pt x="141" y="169"/>
                </a:lnTo>
                <a:lnTo>
                  <a:pt x="141" y="167"/>
                </a:lnTo>
                <a:lnTo>
                  <a:pt x="139" y="166"/>
                </a:lnTo>
                <a:lnTo>
                  <a:pt x="139" y="164"/>
                </a:lnTo>
                <a:lnTo>
                  <a:pt x="139" y="162"/>
                </a:lnTo>
                <a:lnTo>
                  <a:pt x="137" y="162"/>
                </a:lnTo>
                <a:lnTo>
                  <a:pt x="137" y="160"/>
                </a:lnTo>
                <a:lnTo>
                  <a:pt x="137" y="159"/>
                </a:lnTo>
                <a:lnTo>
                  <a:pt x="137" y="157"/>
                </a:lnTo>
                <a:lnTo>
                  <a:pt x="136" y="157"/>
                </a:lnTo>
                <a:lnTo>
                  <a:pt x="136" y="155"/>
                </a:lnTo>
                <a:lnTo>
                  <a:pt x="136" y="154"/>
                </a:lnTo>
                <a:lnTo>
                  <a:pt x="136" y="152"/>
                </a:lnTo>
                <a:lnTo>
                  <a:pt x="136" y="150"/>
                </a:lnTo>
                <a:lnTo>
                  <a:pt x="137" y="150"/>
                </a:lnTo>
                <a:lnTo>
                  <a:pt x="137" y="148"/>
                </a:lnTo>
                <a:lnTo>
                  <a:pt x="137" y="147"/>
                </a:lnTo>
                <a:lnTo>
                  <a:pt x="136" y="147"/>
                </a:lnTo>
                <a:lnTo>
                  <a:pt x="136" y="145"/>
                </a:lnTo>
                <a:lnTo>
                  <a:pt x="136" y="143"/>
                </a:lnTo>
                <a:lnTo>
                  <a:pt x="137" y="143"/>
                </a:lnTo>
                <a:lnTo>
                  <a:pt x="137" y="142"/>
                </a:lnTo>
                <a:lnTo>
                  <a:pt x="139" y="140"/>
                </a:lnTo>
                <a:lnTo>
                  <a:pt x="139" y="138"/>
                </a:lnTo>
                <a:lnTo>
                  <a:pt x="137" y="138"/>
                </a:lnTo>
                <a:lnTo>
                  <a:pt x="137" y="136"/>
                </a:lnTo>
                <a:lnTo>
                  <a:pt x="139" y="136"/>
                </a:lnTo>
                <a:lnTo>
                  <a:pt x="139" y="135"/>
                </a:lnTo>
                <a:lnTo>
                  <a:pt x="139" y="133"/>
                </a:lnTo>
                <a:lnTo>
                  <a:pt x="139" y="131"/>
                </a:lnTo>
                <a:lnTo>
                  <a:pt x="141" y="131"/>
                </a:lnTo>
                <a:lnTo>
                  <a:pt x="141" y="130"/>
                </a:lnTo>
                <a:lnTo>
                  <a:pt x="139" y="130"/>
                </a:lnTo>
                <a:lnTo>
                  <a:pt x="137" y="130"/>
                </a:lnTo>
                <a:lnTo>
                  <a:pt x="136" y="130"/>
                </a:lnTo>
                <a:lnTo>
                  <a:pt x="134" y="130"/>
                </a:lnTo>
                <a:lnTo>
                  <a:pt x="134" y="128"/>
                </a:lnTo>
                <a:lnTo>
                  <a:pt x="132" y="128"/>
                </a:lnTo>
                <a:lnTo>
                  <a:pt x="132" y="126"/>
                </a:lnTo>
                <a:lnTo>
                  <a:pt x="131" y="126"/>
                </a:lnTo>
                <a:lnTo>
                  <a:pt x="129" y="126"/>
                </a:lnTo>
                <a:lnTo>
                  <a:pt x="127" y="126"/>
                </a:lnTo>
                <a:lnTo>
                  <a:pt x="125" y="126"/>
                </a:lnTo>
                <a:lnTo>
                  <a:pt x="124" y="126"/>
                </a:lnTo>
                <a:lnTo>
                  <a:pt x="124" y="124"/>
                </a:lnTo>
                <a:lnTo>
                  <a:pt x="124" y="123"/>
                </a:lnTo>
                <a:lnTo>
                  <a:pt x="124" y="121"/>
                </a:lnTo>
                <a:lnTo>
                  <a:pt x="124" y="119"/>
                </a:lnTo>
                <a:lnTo>
                  <a:pt x="124" y="117"/>
                </a:lnTo>
                <a:lnTo>
                  <a:pt x="125" y="117"/>
                </a:lnTo>
                <a:lnTo>
                  <a:pt x="125" y="116"/>
                </a:lnTo>
                <a:lnTo>
                  <a:pt x="125" y="114"/>
                </a:lnTo>
                <a:lnTo>
                  <a:pt x="127" y="114"/>
                </a:lnTo>
                <a:lnTo>
                  <a:pt x="127" y="112"/>
                </a:lnTo>
                <a:lnTo>
                  <a:pt x="127" y="111"/>
                </a:lnTo>
                <a:lnTo>
                  <a:pt x="127" y="109"/>
                </a:lnTo>
                <a:lnTo>
                  <a:pt x="125" y="109"/>
                </a:lnTo>
                <a:lnTo>
                  <a:pt x="125" y="107"/>
                </a:lnTo>
                <a:lnTo>
                  <a:pt x="127" y="107"/>
                </a:lnTo>
                <a:lnTo>
                  <a:pt x="127" y="105"/>
                </a:lnTo>
                <a:lnTo>
                  <a:pt x="127" y="104"/>
                </a:lnTo>
                <a:lnTo>
                  <a:pt x="125" y="102"/>
                </a:lnTo>
                <a:lnTo>
                  <a:pt x="125" y="100"/>
                </a:lnTo>
                <a:lnTo>
                  <a:pt x="124" y="100"/>
                </a:lnTo>
                <a:lnTo>
                  <a:pt x="124" y="99"/>
                </a:lnTo>
                <a:lnTo>
                  <a:pt x="125" y="99"/>
                </a:lnTo>
                <a:lnTo>
                  <a:pt x="125" y="97"/>
                </a:lnTo>
                <a:lnTo>
                  <a:pt x="127" y="97"/>
                </a:lnTo>
                <a:lnTo>
                  <a:pt x="127" y="95"/>
                </a:lnTo>
                <a:lnTo>
                  <a:pt x="129" y="95"/>
                </a:lnTo>
                <a:lnTo>
                  <a:pt x="127" y="95"/>
                </a:lnTo>
                <a:lnTo>
                  <a:pt x="127" y="93"/>
                </a:lnTo>
                <a:lnTo>
                  <a:pt x="127" y="92"/>
                </a:lnTo>
                <a:lnTo>
                  <a:pt x="129" y="92"/>
                </a:lnTo>
                <a:lnTo>
                  <a:pt x="129" y="90"/>
                </a:lnTo>
                <a:lnTo>
                  <a:pt x="129" y="88"/>
                </a:lnTo>
                <a:lnTo>
                  <a:pt x="131" y="88"/>
                </a:lnTo>
                <a:lnTo>
                  <a:pt x="132" y="88"/>
                </a:lnTo>
                <a:lnTo>
                  <a:pt x="132" y="86"/>
                </a:lnTo>
                <a:lnTo>
                  <a:pt x="134" y="86"/>
                </a:lnTo>
                <a:lnTo>
                  <a:pt x="134" y="85"/>
                </a:lnTo>
                <a:lnTo>
                  <a:pt x="136" y="85"/>
                </a:lnTo>
                <a:lnTo>
                  <a:pt x="137" y="85"/>
                </a:lnTo>
                <a:lnTo>
                  <a:pt x="139" y="85"/>
                </a:lnTo>
                <a:lnTo>
                  <a:pt x="139" y="83"/>
                </a:lnTo>
                <a:lnTo>
                  <a:pt x="137" y="83"/>
                </a:lnTo>
                <a:lnTo>
                  <a:pt x="137" y="81"/>
                </a:lnTo>
                <a:lnTo>
                  <a:pt x="137" y="80"/>
                </a:lnTo>
                <a:lnTo>
                  <a:pt x="139" y="80"/>
                </a:lnTo>
                <a:lnTo>
                  <a:pt x="139" y="78"/>
                </a:lnTo>
                <a:lnTo>
                  <a:pt x="139" y="76"/>
                </a:lnTo>
                <a:lnTo>
                  <a:pt x="139" y="74"/>
                </a:lnTo>
                <a:lnTo>
                  <a:pt x="141" y="73"/>
                </a:lnTo>
                <a:lnTo>
                  <a:pt x="141" y="71"/>
                </a:lnTo>
                <a:lnTo>
                  <a:pt x="141" y="69"/>
                </a:lnTo>
                <a:lnTo>
                  <a:pt x="143" y="69"/>
                </a:lnTo>
                <a:lnTo>
                  <a:pt x="143" y="68"/>
                </a:lnTo>
                <a:lnTo>
                  <a:pt x="143" y="66"/>
                </a:lnTo>
                <a:lnTo>
                  <a:pt x="144" y="66"/>
                </a:lnTo>
                <a:lnTo>
                  <a:pt x="144" y="64"/>
                </a:lnTo>
                <a:lnTo>
                  <a:pt x="144" y="62"/>
                </a:lnTo>
                <a:lnTo>
                  <a:pt x="146" y="62"/>
                </a:lnTo>
                <a:lnTo>
                  <a:pt x="146" y="61"/>
                </a:lnTo>
                <a:lnTo>
                  <a:pt x="146" y="59"/>
                </a:lnTo>
                <a:lnTo>
                  <a:pt x="146" y="57"/>
                </a:lnTo>
                <a:lnTo>
                  <a:pt x="146" y="55"/>
                </a:lnTo>
                <a:lnTo>
                  <a:pt x="144" y="55"/>
                </a:lnTo>
                <a:lnTo>
                  <a:pt x="144" y="54"/>
                </a:lnTo>
                <a:lnTo>
                  <a:pt x="144" y="52"/>
                </a:lnTo>
                <a:lnTo>
                  <a:pt x="144" y="50"/>
                </a:lnTo>
                <a:lnTo>
                  <a:pt x="144" y="49"/>
                </a:lnTo>
                <a:lnTo>
                  <a:pt x="146" y="49"/>
                </a:lnTo>
                <a:lnTo>
                  <a:pt x="146" y="47"/>
                </a:lnTo>
                <a:lnTo>
                  <a:pt x="148" y="47"/>
                </a:lnTo>
                <a:lnTo>
                  <a:pt x="148" y="45"/>
                </a:lnTo>
                <a:lnTo>
                  <a:pt x="148" y="43"/>
                </a:lnTo>
                <a:lnTo>
                  <a:pt x="150" y="43"/>
                </a:lnTo>
                <a:lnTo>
                  <a:pt x="151" y="43"/>
                </a:lnTo>
                <a:lnTo>
                  <a:pt x="151" y="42"/>
                </a:lnTo>
                <a:lnTo>
                  <a:pt x="153" y="42"/>
                </a:lnTo>
                <a:lnTo>
                  <a:pt x="155" y="40"/>
                </a:lnTo>
                <a:lnTo>
                  <a:pt x="156" y="40"/>
                </a:lnTo>
                <a:lnTo>
                  <a:pt x="156" y="38"/>
                </a:lnTo>
                <a:lnTo>
                  <a:pt x="158" y="38"/>
                </a:lnTo>
                <a:lnTo>
                  <a:pt x="160" y="38"/>
                </a:lnTo>
                <a:lnTo>
                  <a:pt x="160" y="37"/>
                </a:lnTo>
                <a:lnTo>
                  <a:pt x="162" y="37"/>
                </a:lnTo>
                <a:lnTo>
                  <a:pt x="163" y="35"/>
                </a:lnTo>
                <a:lnTo>
                  <a:pt x="163" y="37"/>
                </a:lnTo>
                <a:lnTo>
                  <a:pt x="165" y="37"/>
                </a:lnTo>
                <a:lnTo>
                  <a:pt x="167" y="37"/>
                </a:lnTo>
                <a:lnTo>
                  <a:pt x="168" y="37"/>
                </a:lnTo>
                <a:lnTo>
                  <a:pt x="170" y="37"/>
                </a:lnTo>
                <a:lnTo>
                  <a:pt x="172" y="37"/>
                </a:lnTo>
                <a:lnTo>
                  <a:pt x="174" y="37"/>
                </a:lnTo>
                <a:lnTo>
                  <a:pt x="175" y="37"/>
                </a:lnTo>
                <a:lnTo>
                  <a:pt x="175" y="38"/>
                </a:lnTo>
                <a:lnTo>
                  <a:pt x="177" y="38"/>
                </a:lnTo>
                <a:lnTo>
                  <a:pt x="177" y="37"/>
                </a:lnTo>
                <a:lnTo>
                  <a:pt x="179" y="37"/>
                </a:lnTo>
                <a:lnTo>
                  <a:pt x="181" y="37"/>
                </a:lnTo>
                <a:lnTo>
                  <a:pt x="181" y="35"/>
                </a:lnTo>
                <a:lnTo>
                  <a:pt x="182" y="35"/>
                </a:lnTo>
                <a:lnTo>
                  <a:pt x="182" y="33"/>
                </a:lnTo>
                <a:lnTo>
                  <a:pt x="184" y="33"/>
                </a:lnTo>
                <a:lnTo>
                  <a:pt x="184" y="31"/>
                </a:lnTo>
                <a:lnTo>
                  <a:pt x="186" y="31"/>
                </a:lnTo>
                <a:lnTo>
                  <a:pt x="186" y="30"/>
                </a:lnTo>
                <a:lnTo>
                  <a:pt x="187" y="30"/>
                </a:lnTo>
                <a:lnTo>
                  <a:pt x="189" y="30"/>
                </a:lnTo>
                <a:lnTo>
                  <a:pt x="191" y="30"/>
                </a:lnTo>
                <a:lnTo>
                  <a:pt x="193" y="30"/>
                </a:lnTo>
                <a:lnTo>
                  <a:pt x="193" y="28"/>
                </a:lnTo>
                <a:lnTo>
                  <a:pt x="194" y="28"/>
                </a:lnTo>
                <a:lnTo>
                  <a:pt x="194" y="26"/>
                </a:lnTo>
                <a:lnTo>
                  <a:pt x="196" y="26"/>
                </a:lnTo>
                <a:lnTo>
                  <a:pt x="198" y="26"/>
                </a:lnTo>
                <a:lnTo>
                  <a:pt x="199" y="26"/>
                </a:lnTo>
                <a:lnTo>
                  <a:pt x="201" y="26"/>
                </a:lnTo>
                <a:lnTo>
                  <a:pt x="201" y="24"/>
                </a:lnTo>
                <a:lnTo>
                  <a:pt x="201" y="23"/>
                </a:lnTo>
                <a:lnTo>
                  <a:pt x="203" y="23"/>
                </a:lnTo>
                <a:lnTo>
                  <a:pt x="203" y="21"/>
                </a:lnTo>
                <a:lnTo>
                  <a:pt x="205" y="21"/>
                </a:lnTo>
                <a:lnTo>
                  <a:pt x="205" y="19"/>
                </a:lnTo>
                <a:lnTo>
                  <a:pt x="205" y="18"/>
                </a:lnTo>
                <a:lnTo>
                  <a:pt x="205" y="16"/>
                </a:lnTo>
                <a:lnTo>
                  <a:pt x="206" y="16"/>
                </a:lnTo>
                <a:lnTo>
                  <a:pt x="206" y="14"/>
                </a:lnTo>
                <a:lnTo>
                  <a:pt x="206" y="12"/>
                </a:lnTo>
                <a:lnTo>
                  <a:pt x="208" y="12"/>
                </a:lnTo>
                <a:lnTo>
                  <a:pt x="208" y="11"/>
                </a:lnTo>
                <a:lnTo>
                  <a:pt x="208" y="9"/>
                </a:lnTo>
                <a:lnTo>
                  <a:pt x="208" y="7"/>
                </a:lnTo>
                <a:lnTo>
                  <a:pt x="208" y="6"/>
                </a:lnTo>
                <a:lnTo>
                  <a:pt x="210" y="6"/>
                </a:lnTo>
                <a:lnTo>
                  <a:pt x="210" y="4"/>
                </a:lnTo>
                <a:lnTo>
                  <a:pt x="210" y="2"/>
                </a:lnTo>
                <a:lnTo>
                  <a:pt x="211" y="2"/>
                </a:lnTo>
                <a:lnTo>
                  <a:pt x="211" y="0"/>
                </a:lnTo>
                <a:lnTo>
                  <a:pt x="213" y="0"/>
                </a:lnTo>
                <a:lnTo>
                  <a:pt x="215" y="0"/>
                </a:lnTo>
                <a:lnTo>
                  <a:pt x="215" y="2"/>
                </a:lnTo>
                <a:lnTo>
                  <a:pt x="217" y="2"/>
                </a:lnTo>
                <a:close/>
              </a:path>
            </a:pathLst>
          </a:custGeom>
          <a:solidFill>
            <a:schemeClr val="tx2"/>
          </a:solidFill>
          <a:ln w="9525">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82" name="Freeform 34"/>
          <p:cNvSpPr>
            <a:spLocks/>
          </p:cNvSpPr>
          <p:nvPr/>
        </p:nvSpPr>
        <p:spPr bwMode="auto">
          <a:xfrm>
            <a:off x="5863533" y="1491095"/>
            <a:ext cx="22725" cy="30300"/>
          </a:xfrm>
          <a:custGeom>
            <a:avLst/>
            <a:gdLst>
              <a:gd name="T0" fmla="*/ 0 w 12"/>
              <a:gd name="T1" fmla="*/ 16 h 16"/>
              <a:gd name="T2" fmla="*/ 1 w 12"/>
              <a:gd name="T3" fmla="*/ 16 h 16"/>
              <a:gd name="T4" fmla="*/ 1 w 12"/>
              <a:gd name="T5" fmla="*/ 14 h 16"/>
              <a:gd name="T6" fmla="*/ 1 w 12"/>
              <a:gd name="T7" fmla="*/ 12 h 16"/>
              <a:gd name="T8" fmla="*/ 3 w 12"/>
              <a:gd name="T9" fmla="*/ 12 h 16"/>
              <a:gd name="T10" fmla="*/ 3 w 12"/>
              <a:gd name="T11" fmla="*/ 11 h 16"/>
              <a:gd name="T12" fmla="*/ 3 w 12"/>
              <a:gd name="T13" fmla="*/ 9 h 16"/>
              <a:gd name="T14" fmla="*/ 3 w 12"/>
              <a:gd name="T15" fmla="*/ 7 h 16"/>
              <a:gd name="T16" fmla="*/ 3 w 12"/>
              <a:gd name="T17" fmla="*/ 6 h 16"/>
              <a:gd name="T18" fmla="*/ 5 w 12"/>
              <a:gd name="T19" fmla="*/ 6 h 16"/>
              <a:gd name="T20" fmla="*/ 5 w 12"/>
              <a:gd name="T21" fmla="*/ 4 h 16"/>
              <a:gd name="T22" fmla="*/ 5 w 12"/>
              <a:gd name="T23" fmla="*/ 2 h 16"/>
              <a:gd name="T24" fmla="*/ 6 w 12"/>
              <a:gd name="T25" fmla="*/ 2 h 16"/>
              <a:gd name="T26" fmla="*/ 6 w 12"/>
              <a:gd name="T27" fmla="*/ 0 h 16"/>
              <a:gd name="T28" fmla="*/ 8 w 12"/>
              <a:gd name="T29" fmla="*/ 0 h 16"/>
              <a:gd name="T30" fmla="*/ 10 w 12"/>
              <a:gd name="T31" fmla="*/ 0 h 16"/>
              <a:gd name="T32" fmla="*/ 10 w 12"/>
              <a:gd name="T33" fmla="*/ 2 h 16"/>
              <a:gd name="T34" fmla="*/ 12 w 12"/>
              <a:gd name="T35"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6">
                <a:moveTo>
                  <a:pt x="0" y="16"/>
                </a:moveTo>
                <a:lnTo>
                  <a:pt x="1" y="16"/>
                </a:lnTo>
                <a:lnTo>
                  <a:pt x="1" y="14"/>
                </a:lnTo>
                <a:lnTo>
                  <a:pt x="1" y="12"/>
                </a:lnTo>
                <a:lnTo>
                  <a:pt x="3" y="12"/>
                </a:lnTo>
                <a:lnTo>
                  <a:pt x="3" y="11"/>
                </a:lnTo>
                <a:lnTo>
                  <a:pt x="3" y="9"/>
                </a:lnTo>
                <a:lnTo>
                  <a:pt x="3" y="7"/>
                </a:lnTo>
                <a:lnTo>
                  <a:pt x="3" y="6"/>
                </a:lnTo>
                <a:lnTo>
                  <a:pt x="5" y="6"/>
                </a:lnTo>
                <a:lnTo>
                  <a:pt x="5" y="4"/>
                </a:lnTo>
                <a:lnTo>
                  <a:pt x="5" y="2"/>
                </a:lnTo>
                <a:lnTo>
                  <a:pt x="6" y="2"/>
                </a:lnTo>
                <a:lnTo>
                  <a:pt x="6" y="0"/>
                </a:lnTo>
                <a:lnTo>
                  <a:pt x="8" y="0"/>
                </a:lnTo>
                <a:lnTo>
                  <a:pt x="10" y="0"/>
                </a:lnTo>
                <a:lnTo>
                  <a:pt x="10" y="2"/>
                </a:lnTo>
                <a:lnTo>
                  <a:pt x="12" y="2"/>
                </a:lnTo>
              </a:path>
            </a:pathLst>
          </a:custGeom>
          <a:noFill/>
          <a:ln w="4763">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3" name="Freeform 35"/>
          <p:cNvSpPr>
            <a:spLocks/>
          </p:cNvSpPr>
          <p:nvPr/>
        </p:nvSpPr>
        <p:spPr bwMode="auto">
          <a:xfrm>
            <a:off x="5490466" y="2489098"/>
            <a:ext cx="744241" cy="1155184"/>
          </a:xfrm>
          <a:custGeom>
            <a:avLst/>
            <a:gdLst>
              <a:gd name="T0" fmla="*/ 61 w 393"/>
              <a:gd name="T1" fmla="*/ 12 h 610"/>
              <a:gd name="T2" fmla="*/ 78 w 393"/>
              <a:gd name="T3" fmla="*/ 24 h 610"/>
              <a:gd name="T4" fmla="*/ 100 w 393"/>
              <a:gd name="T5" fmla="*/ 31 h 610"/>
              <a:gd name="T6" fmla="*/ 119 w 393"/>
              <a:gd name="T7" fmla="*/ 33 h 610"/>
              <a:gd name="T8" fmla="*/ 296 w 393"/>
              <a:gd name="T9" fmla="*/ 72 h 610"/>
              <a:gd name="T10" fmla="*/ 307 w 393"/>
              <a:gd name="T11" fmla="*/ 128 h 610"/>
              <a:gd name="T12" fmla="*/ 321 w 393"/>
              <a:gd name="T13" fmla="*/ 174 h 610"/>
              <a:gd name="T14" fmla="*/ 339 w 393"/>
              <a:gd name="T15" fmla="*/ 219 h 610"/>
              <a:gd name="T16" fmla="*/ 351 w 393"/>
              <a:gd name="T17" fmla="*/ 270 h 610"/>
              <a:gd name="T18" fmla="*/ 357 w 393"/>
              <a:gd name="T19" fmla="*/ 329 h 610"/>
              <a:gd name="T20" fmla="*/ 360 w 393"/>
              <a:gd name="T21" fmla="*/ 384 h 610"/>
              <a:gd name="T22" fmla="*/ 370 w 393"/>
              <a:gd name="T23" fmla="*/ 437 h 610"/>
              <a:gd name="T24" fmla="*/ 367 w 393"/>
              <a:gd name="T25" fmla="*/ 494 h 610"/>
              <a:gd name="T26" fmla="*/ 376 w 393"/>
              <a:gd name="T27" fmla="*/ 548 h 610"/>
              <a:gd name="T28" fmla="*/ 255 w 393"/>
              <a:gd name="T29" fmla="*/ 577 h 610"/>
              <a:gd name="T30" fmla="*/ 231 w 393"/>
              <a:gd name="T31" fmla="*/ 584 h 610"/>
              <a:gd name="T32" fmla="*/ 210 w 393"/>
              <a:gd name="T33" fmla="*/ 594 h 610"/>
              <a:gd name="T34" fmla="*/ 185 w 393"/>
              <a:gd name="T35" fmla="*/ 601 h 610"/>
              <a:gd name="T36" fmla="*/ 167 w 393"/>
              <a:gd name="T37" fmla="*/ 598 h 610"/>
              <a:gd name="T38" fmla="*/ 162 w 393"/>
              <a:gd name="T39" fmla="*/ 565 h 610"/>
              <a:gd name="T40" fmla="*/ 167 w 393"/>
              <a:gd name="T41" fmla="*/ 537 h 610"/>
              <a:gd name="T42" fmla="*/ 154 w 393"/>
              <a:gd name="T43" fmla="*/ 517 h 610"/>
              <a:gd name="T44" fmla="*/ 162 w 393"/>
              <a:gd name="T45" fmla="*/ 499 h 610"/>
              <a:gd name="T46" fmla="*/ 155 w 393"/>
              <a:gd name="T47" fmla="*/ 472 h 610"/>
              <a:gd name="T48" fmla="*/ 142 w 393"/>
              <a:gd name="T49" fmla="*/ 462 h 610"/>
              <a:gd name="T50" fmla="*/ 136 w 393"/>
              <a:gd name="T51" fmla="*/ 444 h 610"/>
              <a:gd name="T52" fmla="*/ 131 w 393"/>
              <a:gd name="T53" fmla="*/ 437 h 610"/>
              <a:gd name="T54" fmla="*/ 116 w 393"/>
              <a:gd name="T55" fmla="*/ 436 h 610"/>
              <a:gd name="T56" fmla="*/ 109 w 393"/>
              <a:gd name="T57" fmla="*/ 453 h 610"/>
              <a:gd name="T58" fmla="*/ 97 w 393"/>
              <a:gd name="T59" fmla="*/ 460 h 610"/>
              <a:gd name="T60" fmla="*/ 93 w 393"/>
              <a:gd name="T61" fmla="*/ 439 h 610"/>
              <a:gd name="T62" fmla="*/ 74 w 393"/>
              <a:gd name="T63" fmla="*/ 422 h 610"/>
              <a:gd name="T64" fmla="*/ 74 w 393"/>
              <a:gd name="T65" fmla="*/ 393 h 610"/>
              <a:gd name="T66" fmla="*/ 86 w 393"/>
              <a:gd name="T67" fmla="*/ 369 h 610"/>
              <a:gd name="T68" fmla="*/ 107 w 393"/>
              <a:gd name="T69" fmla="*/ 357 h 610"/>
              <a:gd name="T70" fmla="*/ 104 w 393"/>
              <a:gd name="T71" fmla="*/ 339 h 610"/>
              <a:gd name="T72" fmla="*/ 92 w 393"/>
              <a:gd name="T73" fmla="*/ 319 h 610"/>
              <a:gd name="T74" fmla="*/ 66 w 393"/>
              <a:gd name="T75" fmla="*/ 312 h 610"/>
              <a:gd name="T76" fmla="*/ 42 w 393"/>
              <a:gd name="T77" fmla="*/ 301 h 610"/>
              <a:gd name="T78" fmla="*/ 28 w 393"/>
              <a:gd name="T79" fmla="*/ 293 h 610"/>
              <a:gd name="T80" fmla="*/ 31 w 393"/>
              <a:gd name="T81" fmla="*/ 270 h 610"/>
              <a:gd name="T82" fmla="*/ 38 w 393"/>
              <a:gd name="T83" fmla="*/ 252 h 610"/>
              <a:gd name="T84" fmla="*/ 52 w 393"/>
              <a:gd name="T85" fmla="*/ 227 h 610"/>
              <a:gd name="T86" fmla="*/ 68 w 393"/>
              <a:gd name="T87" fmla="*/ 214 h 610"/>
              <a:gd name="T88" fmla="*/ 85 w 393"/>
              <a:gd name="T89" fmla="*/ 208 h 610"/>
              <a:gd name="T90" fmla="*/ 105 w 393"/>
              <a:gd name="T91" fmla="*/ 198 h 610"/>
              <a:gd name="T92" fmla="*/ 126 w 393"/>
              <a:gd name="T93" fmla="*/ 188 h 610"/>
              <a:gd name="T94" fmla="*/ 140 w 393"/>
              <a:gd name="T95" fmla="*/ 181 h 610"/>
              <a:gd name="T96" fmla="*/ 150 w 393"/>
              <a:gd name="T97" fmla="*/ 162 h 610"/>
              <a:gd name="T98" fmla="*/ 140 w 393"/>
              <a:gd name="T99" fmla="*/ 155 h 610"/>
              <a:gd name="T100" fmla="*/ 124 w 393"/>
              <a:gd name="T101" fmla="*/ 162 h 610"/>
              <a:gd name="T102" fmla="*/ 102 w 393"/>
              <a:gd name="T103" fmla="*/ 153 h 610"/>
              <a:gd name="T104" fmla="*/ 81 w 393"/>
              <a:gd name="T105" fmla="*/ 145 h 610"/>
              <a:gd name="T106" fmla="*/ 66 w 393"/>
              <a:gd name="T107" fmla="*/ 138 h 610"/>
              <a:gd name="T108" fmla="*/ 62 w 393"/>
              <a:gd name="T109" fmla="*/ 110 h 610"/>
              <a:gd name="T110" fmla="*/ 54 w 393"/>
              <a:gd name="T111" fmla="*/ 93 h 610"/>
              <a:gd name="T112" fmla="*/ 47 w 393"/>
              <a:gd name="T113" fmla="*/ 74 h 610"/>
              <a:gd name="T114" fmla="*/ 19 w 393"/>
              <a:gd name="T115" fmla="*/ 71 h 610"/>
              <a:gd name="T116" fmla="*/ 4 w 393"/>
              <a:gd name="T117" fmla="*/ 66 h 610"/>
              <a:gd name="T118" fmla="*/ 0 w 393"/>
              <a:gd name="T119" fmla="*/ 43 h 610"/>
              <a:gd name="T120" fmla="*/ 12 w 393"/>
              <a:gd name="T121" fmla="*/ 26 h 610"/>
              <a:gd name="T122" fmla="*/ 31 w 393"/>
              <a:gd name="T123" fmla="*/ 9 h 610"/>
              <a:gd name="T124" fmla="*/ 50 w 393"/>
              <a:gd name="T125" fmla="*/ 2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3" h="610">
                <a:moveTo>
                  <a:pt x="50" y="2"/>
                </a:moveTo>
                <a:lnTo>
                  <a:pt x="52" y="2"/>
                </a:lnTo>
                <a:lnTo>
                  <a:pt x="54" y="2"/>
                </a:lnTo>
                <a:lnTo>
                  <a:pt x="52" y="2"/>
                </a:lnTo>
                <a:lnTo>
                  <a:pt x="52" y="4"/>
                </a:lnTo>
                <a:lnTo>
                  <a:pt x="52" y="5"/>
                </a:lnTo>
                <a:lnTo>
                  <a:pt x="52" y="7"/>
                </a:lnTo>
                <a:lnTo>
                  <a:pt x="52" y="9"/>
                </a:lnTo>
                <a:lnTo>
                  <a:pt x="52" y="11"/>
                </a:lnTo>
                <a:lnTo>
                  <a:pt x="54" y="11"/>
                </a:lnTo>
                <a:lnTo>
                  <a:pt x="54" y="12"/>
                </a:lnTo>
                <a:lnTo>
                  <a:pt x="55" y="12"/>
                </a:lnTo>
                <a:lnTo>
                  <a:pt x="54" y="12"/>
                </a:lnTo>
                <a:lnTo>
                  <a:pt x="54" y="14"/>
                </a:lnTo>
                <a:lnTo>
                  <a:pt x="55" y="14"/>
                </a:lnTo>
                <a:lnTo>
                  <a:pt x="55" y="16"/>
                </a:lnTo>
                <a:lnTo>
                  <a:pt x="57" y="16"/>
                </a:lnTo>
                <a:lnTo>
                  <a:pt x="59" y="16"/>
                </a:lnTo>
                <a:lnTo>
                  <a:pt x="59" y="14"/>
                </a:lnTo>
                <a:lnTo>
                  <a:pt x="59" y="12"/>
                </a:lnTo>
                <a:lnTo>
                  <a:pt x="61" y="12"/>
                </a:lnTo>
                <a:lnTo>
                  <a:pt x="61" y="14"/>
                </a:lnTo>
                <a:lnTo>
                  <a:pt x="62" y="16"/>
                </a:lnTo>
                <a:lnTo>
                  <a:pt x="62" y="14"/>
                </a:lnTo>
                <a:lnTo>
                  <a:pt x="64" y="14"/>
                </a:lnTo>
                <a:lnTo>
                  <a:pt x="66" y="14"/>
                </a:lnTo>
                <a:lnTo>
                  <a:pt x="66" y="16"/>
                </a:lnTo>
                <a:lnTo>
                  <a:pt x="68" y="16"/>
                </a:lnTo>
                <a:lnTo>
                  <a:pt x="69" y="16"/>
                </a:lnTo>
                <a:lnTo>
                  <a:pt x="69" y="17"/>
                </a:lnTo>
                <a:lnTo>
                  <a:pt x="69" y="19"/>
                </a:lnTo>
                <a:lnTo>
                  <a:pt x="71" y="21"/>
                </a:lnTo>
                <a:lnTo>
                  <a:pt x="71" y="23"/>
                </a:lnTo>
                <a:lnTo>
                  <a:pt x="71" y="24"/>
                </a:lnTo>
                <a:lnTo>
                  <a:pt x="73" y="24"/>
                </a:lnTo>
                <a:lnTo>
                  <a:pt x="73" y="26"/>
                </a:lnTo>
                <a:lnTo>
                  <a:pt x="73" y="24"/>
                </a:lnTo>
                <a:lnTo>
                  <a:pt x="74" y="24"/>
                </a:lnTo>
                <a:lnTo>
                  <a:pt x="74" y="23"/>
                </a:lnTo>
                <a:lnTo>
                  <a:pt x="74" y="24"/>
                </a:lnTo>
                <a:lnTo>
                  <a:pt x="76" y="24"/>
                </a:lnTo>
                <a:lnTo>
                  <a:pt x="78" y="24"/>
                </a:lnTo>
                <a:lnTo>
                  <a:pt x="80" y="24"/>
                </a:lnTo>
                <a:lnTo>
                  <a:pt x="81" y="24"/>
                </a:lnTo>
                <a:lnTo>
                  <a:pt x="83" y="24"/>
                </a:lnTo>
                <a:lnTo>
                  <a:pt x="85" y="24"/>
                </a:lnTo>
                <a:lnTo>
                  <a:pt x="85" y="26"/>
                </a:lnTo>
                <a:lnTo>
                  <a:pt x="86" y="26"/>
                </a:lnTo>
                <a:lnTo>
                  <a:pt x="88" y="26"/>
                </a:lnTo>
                <a:lnTo>
                  <a:pt x="90" y="26"/>
                </a:lnTo>
                <a:lnTo>
                  <a:pt x="92" y="26"/>
                </a:lnTo>
                <a:lnTo>
                  <a:pt x="93" y="26"/>
                </a:lnTo>
                <a:lnTo>
                  <a:pt x="93" y="28"/>
                </a:lnTo>
                <a:lnTo>
                  <a:pt x="93" y="29"/>
                </a:lnTo>
                <a:lnTo>
                  <a:pt x="95" y="29"/>
                </a:lnTo>
                <a:lnTo>
                  <a:pt x="97" y="29"/>
                </a:lnTo>
                <a:lnTo>
                  <a:pt x="97" y="31"/>
                </a:lnTo>
                <a:lnTo>
                  <a:pt x="99" y="31"/>
                </a:lnTo>
                <a:lnTo>
                  <a:pt x="97" y="31"/>
                </a:lnTo>
                <a:lnTo>
                  <a:pt x="97" y="29"/>
                </a:lnTo>
                <a:lnTo>
                  <a:pt x="99" y="29"/>
                </a:lnTo>
                <a:lnTo>
                  <a:pt x="100" y="29"/>
                </a:lnTo>
                <a:lnTo>
                  <a:pt x="100" y="31"/>
                </a:lnTo>
                <a:lnTo>
                  <a:pt x="99" y="31"/>
                </a:lnTo>
                <a:lnTo>
                  <a:pt x="99" y="33"/>
                </a:lnTo>
                <a:lnTo>
                  <a:pt x="100" y="33"/>
                </a:lnTo>
                <a:lnTo>
                  <a:pt x="102" y="35"/>
                </a:lnTo>
                <a:lnTo>
                  <a:pt x="104" y="35"/>
                </a:lnTo>
                <a:lnTo>
                  <a:pt x="105" y="35"/>
                </a:lnTo>
                <a:lnTo>
                  <a:pt x="105" y="33"/>
                </a:lnTo>
                <a:lnTo>
                  <a:pt x="105" y="31"/>
                </a:lnTo>
                <a:lnTo>
                  <a:pt x="107" y="31"/>
                </a:lnTo>
                <a:lnTo>
                  <a:pt x="109" y="31"/>
                </a:lnTo>
                <a:lnTo>
                  <a:pt x="109" y="29"/>
                </a:lnTo>
                <a:lnTo>
                  <a:pt x="111" y="29"/>
                </a:lnTo>
                <a:lnTo>
                  <a:pt x="112" y="29"/>
                </a:lnTo>
                <a:lnTo>
                  <a:pt x="112" y="31"/>
                </a:lnTo>
                <a:lnTo>
                  <a:pt x="114" y="31"/>
                </a:lnTo>
                <a:lnTo>
                  <a:pt x="114" y="33"/>
                </a:lnTo>
                <a:lnTo>
                  <a:pt x="116" y="33"/>
                </a:lnTo>
                <a:lnTo>
                  <a:pt x="117" y="33"/>
                </a:lnTo>
                <a:lnTo>
                  <a:pt x="116" y="33"/>
                </a:lnTo>
                <a:lnTo>
                  <a:pt x="117" y="33"/>
                </a:lnTo>
                <a:lnTo>
                  <a:pt x="119" y="33"/>
                </a:lnTo>
                <a:lnTo>
                  <a:pt x="119" y="35"/>
                </a:lnTo>
                <a:lnTo>
                  <a:pt x="121" y="35"/>
                </a:lnTo>
                <a:lnTo>
                  <a:pt x="123" y="35"/>
                </a:lnTo>
                <a:lnTo>
                  <a:pt x="281" y="36"/>
                </a:lnTo>
                <a:lnTo>
                  <a:pt x="283" y="40"/>
                </a:lnTo>
                <a:lnTo>
                  <a:pt x="284" y="43"/>
                </a:lnTo>
                <a:lnTo>
                  <a:pt x="284" y="45"/>
                </a:lnTo>
                <a:lnTo>
                  <a:pt x="284" y="47"/>
                </a:lnTo>
                <a:lnTo>
                  <a:pt x="286" y="48"/>
                </a:lnTo>
                <a:lnTo>
                  <a:pt x="286" y="50"/>
                </a:lnTo>
                <a:lnTo>
                  <a:pt x="288" y="52"/>
                </a:lnTo>
                <a:lnTo>
                  <a:pt x="290" y="54"/>
                </a:lnTo>
                <a:lnTo>
                  <a:pt x="290" y="55"/>
                </a:lnTo>
                <a:lnTo>
                  <a:pt x="291" y="57"/>
                </a:lnTo>
                <a:lnTo>
                  <a:pt x="293" y="60"/>
                </a:lnTo>
                <a:lnTo>
                  <a:pt x="293" y="62"/>
                </a:lnTo>
                <a:lnTo>
                  <a:pt x="295" y="64"/>
                </a:lnTo>
                <a:lnTo>
                  <a:pt x="296" y="66"/>
                </a:lnTo>
                <a:lnTo>
                  <a:pt x="296" y="67"/>
                </a:lnTo>
                <a:lnTo>
                  <a:pt x="296" y="71"/>
                </a:lnTo>
                <a:lnTo>
                  <a:pt x="296" y="72"/>
                </a:lnTo>
                <a:lnTo>
                  <a:pt x="298" y="76"/>
                </a:lnTo>
                <a:lnTo>
                  <a:pt x="298" y="79"/>
                </a:lnTo>
                <a:lnTo>
                  <a:pt x="298" y="81"/>
                </a:lnTo>
                <a:lnTo>
                  <a:pt x="298" y="85"/>
                </a:lnTo>
                <a:lnTo>
                  <a:pt x="298" y="88"/>
                </a:lnTo>
                <a:lnTo>
                  <a:pt x="298" y="90"/>
                </a:lnTo>
                <a:lnTo>
                  <a:pt x="300" y="93"/>
                </a:lnTo>
                <a:lnTo>
                  <a:pt x="300" y="95"/>
                </a:lnTo>
                <a:lnTo>
                  <a:pt x="300" y="98"/>
                </a:lnTo>
                <a:lnTo>
                  <a:pt x="302" y="100"/>
                </a:lnTo>
                <a:lnTo>
                  <a:pt x="302" y="102"/>
                </a:lnTo>
                <a:lnTo>
                  <a:pt x="302" y="105"/>
                </a:lnTo>
                <a:lnTo>
                  <a:pt x="303" y="107"/>
                </a:lnTo>
                <a:lnTo>
                  <a:pt x="303" y="109"/>
                </a:lnTo>
                <a:lnTo>
                  <a:pt x="303" y="112"/>
                </a:lnTo>
                <a:lnTo>
                  <a:pt x="305" y="114"/>
                </a:lnTo>
                <a:lnTo>
                  <a:pt x="305" y="117"/>
                </a:lnTo>
                <a:lnTo>
                  <a:pt x="305" y="119"/>
                </a:lnTo>
                <a:lnTo>
                  <a:pt x="307" y="122"/>
                </a:lnTo>
                <a:lnTo>
                  <a:pt x="307" y="124"/>
                </a:lnTo>
                <a:lnTo>
                  <a:pt x="307" y="128"/>
                </a:lnTo>
                <a:lnTo>
                  <a:pt x="308" y="129"/>
                </a:lnTo>
                <a:lnTo>
                  <a:pt x="308" y="131"/>
                </a:lnTo>
                <a:lnTo>
                  <a:pt x="308" y="134"/>
                </a:lnTo>
                <a:lnTo>
                  <a:pt x="310" y="136"/>
                </a:lnTo>
                <a:lnTo>
                  <a:pt x="310" y="140"/>
                </a:lnTo>
                <a:lnTo>
                  <a:pt x="310" y="141"/>
                </a:lnTo>
                <a:lnTo>
                  <a:pt x="312" y="145"/>
                </a:lnTo>
                <a:lnTo>
                  <a:pt x="312" y="147"/>
                </a:lnTo>
                <a:lnTo>
                  <a:pt x="312" y="148"/>
                </a:lnTo>
                <a:lnTo>
                  <a:pt x="312" y="152"/>
                </a:lnTo>
                <a:lnTo>
                  <a:pt x="314" y="153"/>
                </a:lnTo>
                <a:lnTo>
                  <a:pt x="314" y="155"/>
                </a:lnTo>
                <a:lnTo>
                  <a:pt x="314" y="157"/>
                </a:lnTo>
                <a:lnTo>
                  <a:pt x="315" y="159"/>
                </a:lnTo>
                <a:lnTo>
                  <a:pt x="315" y="162"/>
                </a:lnTo>
                <a:lnTo>
                  <a:pt x="315" y="164"/>
                </a:lnTo>
                <a:lnTo>
                  <a:pt x="317" y="165"/>
                </a:lnTo>
                <a:lnTo>
                  <a:pt x="317" y="169"/>
                </a:lnTo>
                <a:lnTo>
                  <a:pt x="319" y="171"/>
                </a:lnTo>
                <a:lnTo>
                  <a:pt x="319" y="172"/>
                </a:lnTo>
                <a:lnTo>
                  <a:pt x="321" y="174"/>
                </a:lnTo>
                <a:lnTo>
                  <a:pt x="321" y="177"/>
                </a:lnTo>
                <a:lnTo>
                  <a:pt x="322" y="179"/>
                </a:lnTo>
                <a:lnTo>
                  <a:pt x="322" y="181"/>
                </a:lnTo>
                <a:lnTo>
                  <a:pt x="322" y="184"/>
                </a:lnTo>
                <a:lnTo>
                  <a:pt x="324" y="186"/>
                </a:lnTo>
                <a:lnTo>
                  <a:pt x="324" y="188"/>
                </a:lnTo>
                <a:lnTo>
                  <a:pt x="326" y="191"/>
                </a:lnTo>
                <a:lnTo>
                  <a:pt x="326" y="193"/>
                </a:lnTo>
                <a:lnTo>
                  <a:pt x="327" y="195"/>
                </a:lnTo>
                <a:lnTo>
                  <a:pt x="327" y="196"/>
                </a:lnTo>
                <a:lnTo>
                  <a:pt x="329" y="198"/>
                </a:lnTo>
                <a:lnTo>
                  <a:pt x="329" y="202"/>
                </a:lnTo>
                <a:lnTo>
                  <a:pt x="331" y="203"/>
                </a:lnTo>
                <a:lnTo>
                  <a:pt x="333" y="205"/>
                </a:lnTo>
                <a:lnTo>
                  <a:pt x="334" y="207"/>
                </a:lnTo>
                <a:lnTo>
                  <a:pt x="334" y="208"/>
                </a:lnTo>
                <a:lnTo>
                  <a:pt x="336" y="210"/>
                </a:lnTo>
                <a:lnTo>
                  <a:pt x="338" y="212"/>
                </a:lnTo>
                <a:lnTo>
                  <a:pt x="338" y="214"/>
                </a:lnTo>
                <a:lnTo>
                  <a:pt x="339" y="217"/>
                </a:lnTo>
                <a:lnTo>
                  <a:pt x="339" y="219"/>
                </a:lnTo>
                <a:lnTo>
                  <a:pt x="341" y="221"/>
                </a:lnTo>
                <a:lnTo>
                  <a:pt x="341" y="222"/>
                </a:lnTo>
                <a:lnTo>
                  <a:pt x="343" y="224"/>
                </a:lnTo>
                <a:lnTo>
                  <a:pt x="343" y="227"/>
                </a:lnTo>
                <a:lnTo>
                  <a:pt x="343" y="229"/>
                </a:lnTo>
                <a:lnTo>
                  <a:pt x="345" y="233"/>
                </a:lnTo>
                <a:lnTo>
                  <a:pt x="345" y="234"/>
                </a:lnTo>
                <a:lnTo>
                  <a:pt x="346" y="236"/>
                </a:lnTo>
                <a:lnTo>
                  <a:pt x="346" y="239"/>
                </a:lnTo>
                <a:lnTo>
                  <a:pt x="346" y="241"/>
                </a:lnTo>
                <a:lnTo>
                  <a:pt x="346" y="243"/>
                </a:lnTo>
                <a:lnTo>
                  <a:pt x="348" y="245"/>
                </a:lnTo>
                <a:lnTo>
                  <a:pt x="348" y="248"/>
                </a:lnTo>
                <a:lnTo>
                  <a:pt x="350" y="250"/>
                </a:lnTo>
                <a:lnTo>
                  <a:pt x="350" y="252"/>
                </a:lnTo>
                <a:lnTo>
                  <a:pt x="350" y="255"/>
                </a:lnTo>
                <a:lnTo>
                  <a:pt x="350" y="258"/>
                </a:lnTo>
                <a:lnTo>
                  <a:pt x="350" y="260"/>
                </a:lnTo>
                <a:lnTo>
                  <a:pt x="350" y="265"/>
                </a:lnTo>
                <a:lnTo>
                  <a:pt x="351" y="267"/>
                </a:lnTo>
                <a:lnTo>
                  <a:pt x="351" y="270"/>
                </a:lnTo>
                <a:lnTo>
                  <a:pt x="353" y="272"/>
                </a:lnTo>
                <a:lnTo>
                  <a:pt x="353" y="276"/>
                </a:lnTo>
                <a:lnTo>
                  <a:pt x="353" y="277"/>
                </a:lnTo>
                <a:lnTo>
                  <a:pt x="353" y="281"/>
                </a:lnTo>
                <a:lnTo>
                  <a:pt x="353" y="283"/>
                </a:lnTo>
                <a:lnTo>
                  <a:pt x="353" y="286"/>
                </a:lnTo>
                <a:lnTo>
                  <a:pt x="353" y="289"/>
                </a:lnTo>
                <a:lnTo>
                  <a:pt x="353" y="291"/>
                </a:lnTo>
                <a:lnTo>
                  <a:pt x="355" y="295"/>
                </a:lnTo>
                <a:lnTo>
                  <a:pt x="355" y="298"/>
                </a:lnTo>
                <a:lnTo>
                  <a:pt x="355" y="301"/>
                </a:lnTo>
                <a:lnTo>
                  <a:pt x="355" y="303"/>
                </a:lnTo>
                <a:lnTo>
                  <a:pt x="355" y="307"/>
                </a:lnTo>
                <a:lnTo>
                  <a:pt x="355" y="310"/>
                </a:lnTo>
                <a:lnTo>
                  <a:pt x="355" y="312"/>
                </a:lnTo>
                <a:lnTo>
                  <a:pt x="355" y="315"/>
                </a:lnTo>
                <a:lnTo>
                  <a:pt x="355" y="319"/>
                </a:lnTo>
                <a:lnTo>
                  <a:pt x="355" y="320"/>
                </a:lnTo>
                <a:lnTo>
                  <a:pt x="355" y="324"/>
                </a:lnTo>
                <a:lnTo>
                  <a:pt x="357" y="326"/>
                </a:lnTo>
                <a:lnTo>
                  <a:pt x="357" y="329"/>
                </a:lnTo>
                <a:lnTo>
                  <a:pt x="357" y="332"/>
                </a:lnTo>
                <a:lnTo>
                  <a:pt x="357" y="336"/>
                </a:lnTo>
                <a:lnTo>
                  <a:pt x="357" y="338"/>
                </a:lnTo>
                <a:lnTo>
                  <a:pt x="357" y="341"/>
                </a:lnTo>
                <a:lnTo>
                  <a:pt x="357" y="344"/>
                </a:lnTo>
                <a:lnTo>
                  <a:pt x="357" y="346"/>
                </a:lnTo>
                <a:lnTo>
                  <a:pt x="357" y="350"/>
                </a:lnTo>
                <a:lnTo>
                  <a:pt x="357" y="353"/>
                </a:lnTo>
                <a:lnTo>
                  <a:pt x="357" y="355"/>
                </a:lnTo>
                <a:lnTo>
                  <a:pt x="358" y="358"/>
                </a:lnTo>
                <a:lnTo>
                  <a:pt x="358" y="362"/>
                </a:lnTo>
                <a:lnTo>
                  <a:pt x="358" y="363"/>
                </a:lnTo>
                <a:lnTo>
                  <a:pt x="358" y="367"/>
                </a:lnTo>
                <a:lnTo>
                  <a:pt x="358" y="369"/>
                </a:lnTo>
                <a:lnTo>
                  <a:pt x="358" y="372"/>
                </a:lnTo>
                <a:lnTo>
                  <a:pt x="360" y="374"/>
                </a:lnTo>
                <a:lnTo>
                  <a:pt x="360" y="377"/>
                </a:lnTo>
                <a:lnTo>
                  <a:pt x="360" y="379"/>
                </a:lnTo>
                <a:lnTo>
                  <a:pt x="360" y="381"/>
                </a:lnTo>
                <a:lnTo>
                  <a:pt x="360" y="382"/>
                </a:lnTo>
                <a:lnTo>
                  <a:pt x="360" y="384"/>
                </a:lnTo>
                <a:lnTo>
                  <a:pt x="362" y="388"/>
                </a:lnTo>
                <a:lnTo>
                  <a:pt x="362" y="389"/>
                </a:lnTo>
                <a:lnTo>
                  <a:pt x="362" y="393"/>
                </a:lnTo>
                <a:lnTo>
                  <a:pt x="364" y="394"/>
                </a:lnTo>
                <a:lnTo>
                  <a:pt x="364" y="398"/>
                </a:lnTo>
                <a:lnTo>
                  <a:pt x="364" y="400"/>
                </a:lnTo>
                <a:lnTo>
                  <a:pt x="364" y="403"/>
                </a:lnTo>
                <a:lnTo>
                  <a:pt x="365" y="405"/>
                </a:lnTo>
                <a:lnTo>
                  <a:pt x="365" y="408"/>
                </a:lnTo>
                <a:lnTo>
                  <a:pt x="367" y="410"/>
                </a:lnTo>
                <a:lnTo>
                  <a:pt x="367" y="412"/>
                </a:lnTo>
                <a:lnTo>
                  <a:pt x="367" y="415"/>
                </a:lnTo>
                <a:lnTo>
                  <a:pt x="367" y="417"/>
                </a:lnTo>
                <a:lnTo>
                  <a:pt x="369" y="420"/>
                </a:lnTo>
                <a:lnTo>
                  <a:pt x="369" y="422"/>
                </a:lnTo>
                <a:lnTo>
                  <a:pt x="370" y="424"/>
                </a:lnTo>
                <a:lnTo>
                  <a:pt x="370" y="427"/>
                </a:lnTo>
                <a:lnTo>
                  <a:pt x="370" y="429"/>
                </a:lnTo>
                <a:lnTo>
                  <a:pt x="370" y="432"/>
                </a:lnTo>
                <a:lnTo>
                  <a:pt x="370" y="434"/>
                </a:lnTo>
                <a:lnTo>
                  <a:pt x="370" y="437"/>
                </a:lnTo>
                <a:lnTo>
                  <a:pt x="372" y="441"/>
                </a:lnTo>
                <a:lnTo>
                  <a:pt x="372" y="444"/>
                </a:lnTo>
                <a:lnTo>
                  <a:pt x="372" y="446"/>
                </a:lnTo>
                <a:lnTo>
                  <a:pt x="372" y="449"/>
                </a:lnTo>
                <a:lnTo>
                  <a:pt x="372" y="453"/>
                </a:lnTo>
                <a:lnTo>
                  <a:pt x="372" y="455"/>
                </a:lnTo>
                <a:lnTo>
                  <a:pt x="372" y="458"/>
                </a:lnTo>
                <a:lnTo>
                  <a:pt x="372" y="462"/>
                </a:lnTo>
                <a:lnTo>
                  <a:pt x="372" y="465"/>
                </a:lnTo>
                <a:lnTo>
                  <a:pt x="372" y="467"/>
                </a:lnTo>
                <a:lnTo>
                  <a:pt x="372" y="468"/>
                </a:lnTo>
                <a:lnTo>
                  <a:pt x="370" y="472"/>
                </a:lnTo>
                <a:lnTo>
                  <a:pt x="370" y="474"/>
                </a:lnTo>
                <a:lnTo>
                  <a:pt x="370" y="477"/>
                </a:lnTo>
                <a:lnTo>
                  <a:pt x="370" y="479"/>
                </a:lnTo>
                <a:lnTo>
                  <a:pt x="370" y="482"/>
                </a:lnTo>
                <a:lnTo>
                  <a:pt x="369" y="484"/>
                </a:lnTo>
                <a:lnTo>
                  <a:pt x="369" y="487"/>
                </a:lnTo>
                <a:lnTo>
                  <a:pt x="369" y="491"/>
                </a:lnTo>
                <a:lnTo>
                  <a:pt x="369" y="493"/>
                </a:lnTo>
                <a:lnTo>
                  <a:pt x="367" y="494"/>
                </a:lnTo>
                <a:lnTo>
                  <a:pt x="367" y="498"/>
                </a:lnTo>
                <a:lnTo>
                  <a:pt x="367" y="501"/>
                </a:lnTo>
                <a:lnTo>
                  <a:pt x="367" y="503"/>
                </a:lnTo>
                <a:lnTo>
                  <a:pt x="367" y="506"/>
                </a:lnTo>
                <a:lnTo>
                  <a:pt x="367" y="510"/>
                </a:lnTo>
                <a:lnTo>
                  <a:pt x="367" y="511"/>
                </a:lnTo>
                <a:lnTo>
                  <a:pt x="367" y="515"/>
                </a:lnTo>
                <a:lnTo>
                  <a:pt x="367" y="517"/>
                </a:lnTo>
                <a:lnTo>
                  <a:pt x="367" y="520"/>
                </a:lnTo>
                <a:lnTo>
                  <a:pt x="367" y="524"/>
                </a:lnTo>
                <a:lnTo>
                  <a:pt x="367" y="525"/>
                </a:lnTo>
                <a:lnTo>
                  <a:pt x="369" y="529"/>
                </a:lnTo>
                <a:lnTo>
                  <a:pt x="369" y="532"/>
                </a:lnTo>
                <a:lnTo>
                  <a:pt x="369" y="534"/>
                </a:lnTo>
                <a:lnTo>
                  <a:pt x="369" y="536"/>
                </a:lnTo>
                <a:lnTo>
                  <a:pt x="370" y="539"/>
                </a:lnTo>
                <a:lnTo>
                  <a:pt x="370" y="541"/>
                </a:lnTo>
                <a:lnTo>
                  <a:pt x="372" y="542"/>
                </a:lnTo>
                <a:lnTo>
                  <a:pt x="372" y="544"/>
                </a:lnTo>
                <a:lnTo>
                  <a:pt x="374" y="546"/>
                </a:lnTo>
                <a:lnTo>
                  <a:pt x="376" y="548"/>
                </a:lnTo>
                <a:lnTo>
                  <a:pt x="376" y="551"/>
                </a:lnTo>
                <a:lnTo>
                  <a:pt x="377" y="553"/>
                </a:lnTo>
                <a:lnTo>
                  <a:pt x="377" y="554"/>
                </a:lnTo>
                <a:lnTo>
                  <a:pt x="379" y="556"/>
                </a:lnTo>
                <a:lnTo>
                  <a:pt x="381" y="558"/>
                </a:lnTo>
                <a:lnTo>
                  <a:pt x="382" y="560"/>
                </a:lnTo>
                <a:lnTo>
                  <a:pt x="382" y="561"/>
                </a:lnTo>
                <a:lnTo>
                  <a:pt x="384" y="563"/>
                </a:lnTo>
                <a:lnTo>
                  <a:pt x="386" y="565"/>
                </a:lnTo>
                <a:lnTo>
                  <a:pt x="388" y="567"/>
                </a:lnTo>
                <a:lnTo>
                  <a:pt x="389" y="567"/>
                </a:lnTo>
                <a:lnTo>
                  <a:pt x="391" y="568"/>
                </a:lnTo>
                <a:lnTo>
                  <a:pt x="393" y="570"/>
                </a:lnTo>
                <a:lnTo>
                  <a:pt x="260" y="570"/>
                </a:lnTo>
                <a:lnTo>
                  <a:pt x="259" y="570"/>
                </a:lnTo>
                <a:lnTo>
                  <a:pt x="259" y="572"/>
                </a:lnTo>
                <a:lnTo>
                  <a:pt x="257" y="572"/>
                </a:lnTo>
                <a:lnTo>
                  <a:pt x="257" y="573"/>
                </a:lnTo>
                <a:lnTo>
                  <a:pt x="257" y="575"/>
                </a:lnTo>
                <a:lnTo>
                  <a:pt x="255" y="575"/>
                </a:lnTo>
                <a:lnTo>
                  <a:pt x="255" y="577"/>
                </a:lnTo>
                <a:lnTo>
                  <a:pt x="253" y="577"/>
                </a:lnTo>
                <a:lnTo>
                  <a:pt x="253" y="579"/>
                </a:lnTo>
                <a:lnTo>
                  <a:pt x="252" y="579"/>
                </a:lnTo>
                <a:lnTo>
                  <a:pt x="250" y="579"/>
                </a:lnTo>
                <a:lnTo>
                  <a:pt x="250" y="580"/>
                </a:lnTo>
                <a:lnTo>
                  <a:pt x="248" y="580"/>
                </a:lnTo>
                <a:lnTo>
                  <a:pt x="248" y="579"/>
                </a:lnTo>
                <a:lnTo>
                  <a:pt x="247" y="579"/>
                </a:lnTo>
                <a:lnTo>
                  <a:pt x="245" y="579"/>
                </a:lnTo>
                <a:lnTo>
                  <a:pt x="243" y="579"/>
                </a:lnTo>
                <a:lnTo>
                  <a:pt x="241" y="579"/>
                </a:lnTo>
                <a:lnTo>
                  <a:pt x="240" y="580"/>
                </a:lnTo>
                <a:lnTo>
                  <a:pt x="238" y="580"/>
                </a:lnTo>
                <a:lnTo>
                  <a:pt x="238" y="582"/>
                </a:lnTo>
                <a:lnTo>
                  <a:pt x="238" y="584"/>
                </a:lnTo>
                <a:lnTo>
                  <a:pt x="236" y="584"/>
                </a:lnTo>
                <a:lnTo>
                  <a:pt x="236" y="585"/>
                </a:lnTo>
                <a:lnTo>
                  <a:pt x="234" y="585"/>
                </a:lnTo>
                <a:lnTo>
                  <a:pt x="233" y="585"/>
                </a:lnTo>
                <a:lnTo>
                  <a:pt x="231" y="585"/>
                </a:lnTo>
                <a:lnTo>
                  <a:pt x="231" y="584"/>
                </a:lnTo>
                <a:lnTo>
                  <a:pt x="229" y="584"/>
                </a:lnTo>
                <a:lnTo>
                  <a:pt x="228" y="584"/>
                </a:lnTo>
                <a:lnTo>
                  <a:pt x="226" y="584"/>
                </a:lnTo>
                <a:lnTo>
                  <a:pt x="224" y="584"/>
                </a:lnTo>
                <a:lnTo>
                  <a:pt x="224" y="585"/>
                </a:lnTo>
                <a:lnTo>
                  <a:pt x="222" y="587"/>
                </a:lnTo>
                <a:lnTo>
                  <a:pt x="222" y="589"/>
                </a:lnTo>
                <a:lnTo>
                  <a:pt x="221" y="589"/>
                </a:lnTo>
                <a:lnTo>
                  <a:pt x="221" y="591"/>
                </a:lnTo>
                <a:lnTo>
                  <a:pt x="221" y="592"/>
                </a:lnTo>
                <a:lnTo>
                  <a:pt x="219" y="591"/>
                </a:lnTo>
                <a:lnTo>
                  <a:pt x="219" y="592"/>
                </a:lnTo>
                <a:lnTo>
                  <a:pt x="217" y="592"/>
                </a:lnTo>
                <a:lnTo>
                  <a:pt x="216" y="592"/>
                </a:lnTo>
                <a:lnTo>
                  <a:pt x="214" y="592"/>
                </a:lnTo>
                <a:lnTo>
                  <a:pt x="212" y="592"/>
                </a:lnTo>
                <a:lnTo>
                  <a:pt x="212" y="594"/>
                </a:lnTo>
                <a:lnTo>
                  <a:pt x="210" y="594"/>
                </a:lnTo>
                <a:lnTo>
                  <a:pt x="212" y="594"/>
                </a:lnTo>
                <a:lnTo>
                  <a:pt x="210" y="596"/>
                </a:lnTo>
                <a:lnTo>
                  <a:pt x="210" y="594"/>
                </a:lnTo>
                <a:lnTo>
                  <a:pt x="209" y="594"/>
                </a:lnTo>
                <a:lnTo>
                  <a:pt x="207" y="594"/>
                </a:lnTo>
                <a:lnTo>
                  <a:pt x="205" y="594"/>
                </a:lnTo>
                <a:lnTo>
                  <a:pt x="205" y="596"/>
                </a:lnTo>
                <a:lnTo>
                  <a:pt x="205" y="598"/>
                </a:lnTo>
                <a:lnTo>
                  <a:pt x="203" y="598"/>
                </a:lnTo>
                <a:lnTo>
                  <a:pt x="203" y="599"/>
                </a:lnTo>
                <a:lnTo>
                  <a:pt x="202" y="599"/>
                </a:lnTo>
                <a:lnTo>
                  <a:pt x="200" y="599"/>
                </a:lnTo>
                <a:lnTo>
                  <a:pt x="198" y="599"/>
                </a:lnTo>
                <a:lnTo>
                  <a:pt x="197" y="599"/>
                </a:lnTo>
                <a:lnTo>
                  <a:pt x="197" y="601"/>
                </a:lnTo>
                <a:lnTo>
                  <a:pt x="195" y="601"/>
                </a:lnTo>
                <a:lnTo>
                  <a:pt x="195" y="603"/>
                </a:lnTo>
                <a:lnTo>
                  <a:pt x="193" y="603"/>
                </a:lnTo>
                <a:lnTo>
                  <a:pt x="191" y="603"/>
                </a:lnTo>
                <a:lnTo>
                  <a:pt x="190" y="603"/>
                </a:lnTo>
                <a:lnTo>
                  <a:pt x="188" y="603"/>
                </a:lnTo>
                <a:lnTo>
                  <a:pt x="186" y="603"/>
                </a:lnTo>
                <a:lnTo>
                  <a:pt x="186" y="601"/>
                </a:lnTo>
                <a:lnTo>
                  <a:pt x="185" y="601"/>
                </a:lnTo>
                <a:lnTo>
                  <a:pt x="183" y="603"/>
                </a:lnTo>
                <a:lnTo>
                  <a:pt x="183" y="604"/>
                </a:lnTo>
                <a:lnTo>
                  <a:pt x="181" y="604"/>
                </a:lnTo>
                <a:lnTo>
                  <a:pt x="179" y="604"/>
                </a:lnTo>
                <a:lnTo>
                  <a:pt x="179" y="606"/>
                </a:lnTo>
                <a:lnTo>
                  <a:pt x="178" y="606"/>
                </a:lnTo>
                <a:lnTo>
                  <a:pt x="178" y="608"/>
                </a:lnTo>
                <a:lnTo>
                  <a:pt x="176" y="608"/>
                </a:lnTo>
                <a:lnTo>
                  <a:pt x="174" y="608"/>
                </a:lnTo>
                <a:lnTo>
                  <a:pt x="173" y="608"/>
                </a:lnTo>
                <a:lnTo>
                  <a:pt x="173" y="610"/>
                </a:lnTo>
                <a:lnTo>
                  <a:pt x="171" y="610"/>
                </a:lnTo>
                <a:lnTo>
                  <a:pt x="171" y="608"/>
                </a:lnTo>
                <a:lnTo>
                  <a:pt x="171" y="606"/>
                </a:lnTo>
                <a:lnTo>
                  <a:pt x="171" y="604"/>
                </a:lnTo>
                <a:lnTo>
                  <a:pt x="169" y="604"/>
                </a:lnTo>
                <a:lnTo>
                  <a:pt x="169" y="603"/>
                </a:lnTo>
                <a:lnTo>
                  <a:pt x="169" y="601"/>
                </a:lnTo>
                <a:lnTo>
                  <a:pt x="169" y="599"/>
                </a:lnTo>
                <a:lnTo>
                  <a:pt x="169" y="598"/>
                </a:lnTo>
                <a:lnTo>
                  <a:pt x="167" y="598"/>
                </a:lnTo>
                <a:lnTo>
                  <a:pt x="167" y="596"/>
                </a:lnTo>
                <a:lnTo>
                  <a:pt x="167" y="594"/>
                </a:lnTo>
                <a:lnTo>
                  <a:pt x="167" y="592"/>
                </a:lnTo>
                <a:lnTo>
                  <a:pt x="167" y="591"/>
                </a:lnTo>
                <a:lnTo>
                  <a:pt x="166" y="591"/>
                </a:lnTo>
                <a:lnTo>
                  <a:pt x="166" y="589"/>
                </a:lnTo>
                <a:lnTo>
                  <a:pt x="166" y="587"/>
                </a:lnTo>
                <a:lnTo>
                  <a:pt x="166" y="585"/>
                </a:lnTo>
                <a:lnTo>
                  <a:pt x="166" y="584"/>
                </a:lnTo>
                <a:lnTo>
                  <a:pt x="164" y="584"/>
                </a:lnTo>
                <a:lnTo>
                  <a:pt x="164" y="582"/>
                </a:lnTo>
                <a:lnTo>
                  <a:pt x="164" y="580"/>
                </a:lnTo>
                <a:lnTo>
                  <a:pt x="164" y="579"/>
                </a:lnTo>
                <a:lnTo>
                  <a:pt x="164" y="577"/>
                </a:lnTo>
                <a:lnTo>
                  <a:pt x="164" y="575"/>
                </a:lnTo>
                <a:lnTo>
                  <a:pt x="164" y="573"/>
                </a:lnTo>
                <a:lnTo>
                  <a:pt x="164" y="572"/>
                </a:lnTo>
                <a:lnTo>
                  <a:pt x="164" y="570"/>
                </a:lnTo>
                <a:lnTo>
                  <a:pt x="164" y="568"/>
                </a:lnTo>
                <a:lnTo>
                  <a:pt x="164" y="567"/>
                </a:lnTo>
                <a:lnTo>
                  <a:pt x="162" y="565"/>
                </a:lnTo>
                <a:lnTo>
                  <a:pt x="162" y="563"/>
                </a:lnTo>
                <a:lnTo>
                  <a:pt x="162" y="561"/>
                </a:lnTo>
                <a:lnTo>
                  <a:pt x="162" y="560"/>
                </a:lnTo>
                <a:lnTo>
                  <a:pt x="162" y="558"/>
                </a:lnTo>
                <a:lnTo>
                  <a:pt x="162" y="556"/>
                </a:lnTo>
                <a:lnTo>
                  <a:pt x="162" y="554"/>
                </a:lnTo>
                <a:lnTo>
                  <a:pt x="162" y="553"/>
                </a:lnTo>
                <a:lnTo>
                  <a:pt x="162" y="551"/>
                </a:lnTo>
                <a:lnTo>
                  <a:pt x="162" y="549"/>
                </a:lnTo>
                <a:lnTo>
                  <a:pt x="162" y="548"/>
                </a:lnTo>
                <a:lnTo>
                  <a:pt x="160" y="548"/>
                </a:lnTo>
                <a:lnTo>
                  <a:pt x="160" y="546"/>
                </a:lnTo>
                <a:lnTo>
                  <a:pt x="162" y="546"/>
                </a:lnTo>
                <a:lnTo>
                  <a:pt x="162" y="544"/>
                </a:lnTo>
                <a:lnTo>
                  <a:pt x="162" y="542"/>
                </a:lnTo>
                <a:lnTo>
                  <a:pt x="164" y="542"/>
                </a:lnTo>
                <a:lnTo>
                  <a:pt x="166" y="542"/>
                </a:lnTo>
                <a:lnTo>
                  <a:pt x="166" y="541"/>
                </a:lnTo>
                <a:lnTo>
                  <a:pt x="167" y="541"/>
                </a:lnTo>
                <a:lnTo>
                  <a:pt x="167" y="539"/>
                </a:lnTo>
                <a:lnTo>
                  <a:pt x="167" y="537"/>
                </a:lnTo>
                <a:lnTo>
                  <a:pt x="167" y="536"/>
                </a:lnTo>
                <a:lnTo>
                  <a:pt x="166" y="536"/>
                </a:lnTo>
                <a:lnTo>
                  <a:pt x="164" y="536"/>
                </a:lnTo>
                <a:lnTo>
                  <a:pt x="162" y="536"/>
                </a:lnTo>
                <a:lnTo>
                  <a:pt x="162" y="537"/>
                </a:lnTo>
                <a:lnTo>
                  <a:pt x="160" y="537"/>
                </a:lnTo>
                <a:lnTo>
                  <a:pt x="160" y="536"/>
                </a:lnTo>
                <a:lnTo>
                  <a:pt x="160" y="534"/>
                </a:lnTo>
                <a:lnTo>
                  <a:pt x="159" y="534"/>
                </a:lnTo>
                <a:lnTo>
                  <a:pt x="159" y="532"/>
                </a:lnTo>
                <a:lnTo>
                  <a:pt x="159" y="530"/>
                </a:lnTo>
                <a:lnTo>
                  <a:pt x="159" y="529"/>
                </a:lnTo>
                <a:lnTo>
                  <a:pt x="159" y="527"/>
                </a:lnTo>
                <a:lnTo>
                  <a:pt x="159" y="525"/>
                </a:lnTo>
                <a:lnTo>
                  <a:pt x="157" y="525"/>
                </a:lnTo>
                <a:lnTo>
                  <a:pt x="157" y="524"/>
                </a:lnTo>
                <a:lnTo>
                  <a:pt x="157" y="522"/>
                </a:lnTo>
                <a:lnTo>
                  <a:pt x="157" y="520"/>
                </a:lnTo>
                <a:lnTo>
                  <a:pt x="157" y="518"/>
                </a:lnTo>
                <a:lnTo>
                  <a:pt x="155" y="517"/>
                </a:lnTo>
                <a:lnTo>
                  <a:pt x="154" y="517"/>
                </a:lnTo>
                <a:lnTo>
                  <a:pt x="154" y="515"/>
                </a:lnTo>
                <a:lnTo>
                  <a:pt x="154" y="513"/>
                </a:lnTo>
                <a:lnTo>
                  <a:pt x="152" y="513"/>
                </a:lnTo>
                <a:lnTo>
                  <a:pt x="154" y="513"/>
                </a:lnTo>
                <a:lnTo>
                  <a:pt x="152" y="513"/>
                </a:lnTo>
                <a:lnTo>
                  <a:pt x="152" y="511"/>
                </a:lnTo>
                <a:lnTo>
                  <a:pt x="152" y="510"/>
                </a:lnTo>
                <a:lnTo>
                  <a:pt x="152" y="508"/>
                </a:lnTo>
                <a:lnTo>
                  <a:pt x="152" y="506"/>
                </a:lnTo>
                <a:lnTo>
                  <a:pt x="154" y="506"/>
                </a:lnTo>
                <a:lnTo>
                  <a:pt x="152" y="506"/>
                </a:lnTo>
                <a:lnTo>
                  <a:pt x="152" y="505"/>
                </a:lnTo>
                <a:lnTo>
                  <a:pt x="154" y="505"/>
                </a:lnTo>
                <a:lnTo>
                  <a:pt x="155" y="505"/>
                </a:lnTo>
                <a:lnTo>
                  <a:pt x="157" y="505"/>
                </a:lnTo>
                <a:lnTo>
                  <a:pt x="157" y="503"/>
                </a:lnTo>
                <a:lnTo>
                  <a:pt x="159" y="503"/>
                </a:lnTo>
                <a:lnTo>
                  <a:pt x="160" y="503"/>
                </a:lnTo>
                <a:lnTo>
                  <a:pt x="160" y="501"/>
                </a:lnTo>
                <a:lnTo>
                  <a:pt x="162" y="501"/>
                </a:lnTo>
                <a:lnTo>
                  <a:pt x="162" y="499"/>
                </a:lnTo>
                <a:lnTo>
                  <a:pt x="162" y="498"/>
                </a:lnTo>
                <a:lnTo>
                  <a:pt x="162" y="496"/>
                </a:lnTo>
                <a:lnTo>
                  <a:pt x="160" y="494"/>
                </a:lnTo>
                <a:lnTo>
                  <a:pt x="162" y="494"/>
                </a:lnTo>
                <a:lnTo>
                  <a:pt x="160" y="494"/>
                </a:lnTo>
                <a:lnTo>
                  <a:pt x="160" y="493"/>
                </a:lnTo>
                <a:lnTo>
                  <a:pt x="160" y="491"/>
                </a:lnTo>
                <a:lnTo>
                  <a:pt x="160" y="489"/>
                </a:lnTo>
                <a:lnTo>
                  <a:pt x="160" y="487"/>
                </a:lnTo>
                <a:lnTo>
                  <a:pt x="159" y="487"/>
                </a:lnTo>
                <a:lnTo>
                  <a:pt x="159" y="486"/>
                </a:lnTo>
                <a:lnTo>
                  <a:pt x="159" y="484"/>
                </a:lnTo>
                <a:lnTo>
                  <a:pt x="159" y="482"/>
                </a:lnTo>
                <a:lnTo>
                  <a:pt x="159" y="480"/>
                </a:lnTo>
                <a:lnTo>
                  <a:pt x="159" y="479"/>
                </a:lnTo>
                <a:lnTo>
                  <a:pt x="157" y="479"/>
                </a:lnTo>
                <a:lnTo>
                  <a:pt x="157" y="477"/>
                </a:lnTo>
                <a:lnTo>
                  <a:pt x="157" y="475"/>
                </a:lnTo>
                <a:lnTo>
                  <a:pt x="157" y="474"/>
                </a:lnTo>
                <a:lnTo>
                  <a:pt x="157" y="472"/>
                </a:lnTo>
                <a:lnTo>
                  <a:pt x="155" y="472"/>
                </a:lnTo>
                <a:lnTo>
                  <a:pt x="155" y="470"/>
                </a:lnTo>
                <a:lnTo>
                  <a:pt x="155" y="468"/>
                </a:lnTo>
                <a:lnTo>
                  <a:pt x="155" y="467"/>
                </a:lnTo>
                <a:lnTo>
                  <a:pt x="155" y="465"/>
                </a:lnTo>
                <a:lnTo>
                  <a:pt x="154" y="463"/>
                </a:lnTo>
                <a:lnTo>
                  <a:pt x="154" y="462"/>
                </a:lnTo>
                <a:lnTo>
                  <a:pt x="154" y="460"/>
                </a:lnTo>
                <a:lnTo>
                  <a:pt x="154" y="458"/>
                </a:lnTo>
                <a:lnTo>
                  <a:pt x="154" y="456"/>
                </a:lnTo>
                <a:lnTo>
                  <a:pt x="152" y="456"/>
                </a:lnTo>
                <a:lnTo>
                  <a:pt x="152" y="455"/>
                </a:lnTo>
                <a:lnTo>
                  <a:pt x="152" y="456"/>
                </a:lnTo>
                <a:lnTo>
                  <a:pt x="150" y="456"/>
                </a:lnTo>
                <a:lnTo>
                  <a:pt x="148" y="456"/>
                </a:lnTo>
                <a:lnTo>
                  <a:pt x="147" y="456"/>
                </a:lnTo>
                <a:lnTo>
                  <a:pt x="145" y="456"/>
                </a:lnTo>
                <a:lnTo>
                  <a:pt x="145" y="458"/>
                </a:lnTo>
                <a:lnTo>
                  <a:pt x="143" y="458"/>
                </a:lnTo>
                <a:lnTo>
                  <a:pt x="143" y="460"/>
                </a:lnTo>
                <a:lnTo>
                  <a:pt x="143" y="462"/>
                </a:lnTo>
                <a:lnTo>
                  <a:pt x="142" y="462"/>
                </a:lnTo>
                <a:lnTo>
                  <a:pt x="142" y="463"/>
                </a:lnTo>
                <a:lnTo>
                  <a:pt x="140" y="463"/>
                </a:lnTo>
                <a:lnTo>
                  <a:pt x="140" y="462"/>
                </a:lnTo>
                <a:lnTo>
                  <a:pt x="138" y="462"/>
                </a:lnTo>
                <a:lnTo>
                  <a:pt x="138" y="463"/>
                </a:lnTo>
                <a:lnTo>
                  <a:pt x="138" y="462"/>
                </a:lnTo>
                <a:lnTo>
                  <a:pt x="138" y="460"/>
                </a:lnTo>
                <a:lnTo>
                  <a:pt x="136" y="460"/>
                </a:lnTo>
                <a:lnTo>
                  <a:pt x="135" y="460"/>
                </a:lnTo>
                <a:lnTo>
                  <a:pt x="135" y="458"/>
                </a:lnTo>
                <a:lnTo>
                  <a:pt x="136" y="458"/>
                </a:lnTo>
                <a:lnTo>
                  <a:pt x="136" y="456"/>
                </a:lnTo>
                <a:lnTo>
                  <a:pt x="136" y="455"/>
                </a:lnTo>
                <a:lnTo>
                  <a:pt x="135" y="455"/>
                </a:lnTo>
                <a:lnTo>
                  <a:pt x="135" y="453"/>
                </a:lnTo>
                <a:lnTo>
                  <a:pt x="136" y="453"/>
                </a:lnTo>
                <a:lnTo>
                  <a:pt x="136" y="451"/>
                </a:lnTo>
                <a:lnTo>
                  <a:pt x="136" y="449"/>
                </a:lnTo>
                <a:lnTo>
                  <a:pt x="136" y="448"/>
                </a:lnTo>
                <a:lnTo>
                  <a:pt x="136" y="446"/>
                </a:lnTo>
                <a:lnTo>
                  <a:pt x="136" y="444"/>
                </a:lnTo>
                <a:lnTo>
                  <a:pt x="136" y="443"/>
                </a:lnTo>
                <a:lnTo>
                  <a:pt x="138" y="443"/>
                </a:lnTo>
                <a:lnTo>
                  <a:pt x="136" y="443"/>
                </a:lnTo>
                <a:lnTo>
                  <a:pt x="138" y="443"/>
                </a:lnTo>
                <a:lnTo>
                  <a:pt x="136" y="443"/>
                </a:lnTo>
                <a:lnTo>
                  <a:pt x="136" y="441"/>
                </a:lnTo>
                <a:lnTo>
                  <a:pt x="138" y="441"/>
                </a:lnTo>
                <a:lnTo>
                  <a:pt x="138" y="439"/>
                </a:lnTo>
                <a:lnTo>
                  <a:pt x="138" y="437"/>
                </a:lnTo>
                <a:lnTo>
                  <a:pt x="140" y="437"/>
                </a:lnTo>
                <a:lnTo>
                  <a:pt x="140" y="436"/>
                </a:lnTo>
                <a:lnTo>
                  <a:pt x="142" y="436"/>
                </a:lnTo>
                <a:lnTo>
                  <a:pt x="140" y="436"/>
                </a:lnTo>
                <a:lnTo>
                  <a:pt x="138" y="436"/>
                </a:lnTo>
                <a:lnTo>
                  <a:pt x="138" y="434"/>
                </a:lnTo>
                <a:lnTo>
                  <a:pt x="136" y="434"/>
                </a:lnTo>
                <a:lnTo>
                  <a:pt x="136" y="436"/>
                </a:lnTo>
                <a:lnTo>
                  <a:pt x="135" y="436"/>
                </a:lnTo>
                <a:lnTo>
                  <a:pt x="135" y="437"/>
                </a:lnTo>
                <a:lnTo>
                  <a:pt x="133" y="437"/>
                </a:lnTo>
                <a:lnTo>
                  <a:pt x="131" y="437"/>
                </a:lnTo>
                <a:lnTo>
                  <a:pt x="129" y="437"/>
                </a:lnTo>
                <a:lnTo>
                  <a:pt x="129" y="439"/>
                </a:lnTo>
                <a:lnTo>
                  <a:pt x="128" y="439"/>
                </a:lnTo>
                <a:lnTo>
                  <a:pt x="126" y="441"/>
                </a:lnTo>
                <a:lnTo>
                  <a:pt x="126" y="439"/>
                </a:lnTo>
                <a:lnTo>
                  <a:pt x="124" y="439"/>
                </a:lnTo>
                <a:lnTo>
                  <a:pt x="124" y="437"/>
                </a:lnTo>
                <a:lnTo>
                  <a:pt x="124" y="439"/>
                </a:lnTo>
                <a:lnTo>
                  <a:pt x="123" y="439"/>
                </a:lnTo>
                <a:lnTo>
                  <a:pt x="121" y="439"/>
                </a:lnTo>
                <a:lnTo>
                  <a:pt x="119" y="439"/>
                </a:lnTo>
                <a:lnTo>
                  <a:pt x="119" y="437"/>
                </a:lnTo>
                <a:lnTo>
                  <a:pt x="117" y="437"/>
                </a:lnTo>
                <a:lnTo>
                  <a:pt x="119" y="437"/>
                </a:lnTo>
                <a:lnTo>
                  <a:pt x="119" y="436"/>
                </a:lnTo>
                <a:lnTo>
                  <a:pt x="119" y="434"/>
                </a:lnTo>
                <a:lnTo>
                  <a:pt x="117" y="434"/>
                </a:lnTo>
                <a:lnTo>
                  <a:pt x="117" y="436"/>
                </a:lnTo>
                <a:lnTo>
                  <a:pt x="117" y="434"/>
                </a:lnTo>
                <a:lnTo>
                  <a:pt x="117" y="436"/>
                </a:lnTo>
                <a:lnTo>
                  <a:pt x="116" y="436"/>
                </a:lnTo>
                <a:lnTo>
                  <a:pt x="117" y="436"/>
                </a:lnTo>
                <a:lnTo>
                  <a:pt x="116" y="437"/>
                </a:lnTo>
                <a:lnTo>
                  <a:pt x="114" y="437"/>
                </a:lnTo>
                <a:lnTo>
                  <a:pt x="114" y="439"/>
                </a:lnTo>
                <a:lnTo>
                  <a:pt x="112" y="439"/>
                </a:lnTo>
                <a:lnTo>
                  <a:pt x="112" y="441"/>
                </a:lnTo>
                <a:lnTo>
                  <a:pt x="112" y="443"/>
                </a:lnTo>
                <a:lnTo>
                  <a:pt x="112" y="444"/>
                </a:lnTo>
                <a:lnTo>
                  <a:pt x="111" y="444"/>
                </a:lnTo>
                <a:lnTo>
                  <a:pt x="111" y="446"/>
                </a:lnTo>
                <a:lnTo>
                  <a:pt x="111" y="448"/>
                </a:lnTo>
                <a:lnTo>
                  <a:pt x="111" y="446"/>
                </a:lnTo>
                <a:lnTo>
                  <a:pt x="111" y="448"/>
                </a:lnTo>
                <a:lnTo>
                  <a:pt x="111" y="449"/>
                </a:lnTo>
                <a:lnTo>
                  <a:pt x="112" y="449"/>
                </a:lnTo>
                <a:lnTo>
                  <a:pt x="111" y="449"/>
                </a:lnTo>
                <a:lnTo>
                  <a:pt x="111" y="451"/>
                </a:lnTo>
                <a:lnTo>
                  <a:pt x="111" y="453"/>
                </a:lnTo>
                <a:lnTo>
                  <a:pt x="111" y="455"/>
                </a:lnTo>
                <a:lnTo>
                  <a:pt x="109" y="455"/>
                </a:lnTo>
                <a:lnTo>
                  <a:pt x="109" y="453"/>
                </a:lnTo>
                <a:lnTo>
                  <a:pt x="109" y="455"/>
                </a:lnTo>
                <a:lnTo>
                  <a:pt x="109" y="456"/>
                </a:lnTo>
                <a:lnTo>
                  <a:pt x="111" y="456"/>
                </a:lnTo>
                <a:lnTo>
                  <a:pt x="109" y="456"/>
                </a:lnTo>
                <a:lnTo>
                  <a:pt x="109" y="458"/>
                </a:lnTo>
                <a:lnTo>
                  <a:pt x="107" y="458"/>
                </a:lnTo>
                <a:lnTo>
                  <a:pt x="107" y="460"/>
                </a:lnTo>
                <a:lnTo>
                  <a:pt x="107" y="462"/>
                </a:lnTo>
                <a:lnTo>
                  <a:pt x="107" y="460"/>
                </a:lnTo>
                <a:lnTo>
                  <a:pt x="105" y="460"/>
                </a:lnTo>
                <a:lnTo>
                  <a:pt x="105" y="462"/>
                </a:lnTo>
                <a:lnTo>
                  <a:pt x="105" y="460"/>
                </a:lnTo>
                <a:lnTo>
                  <a:pt x="105" y="462"/>
                </a:lnTo>
                <a:lnTo>
                  <a:pt x="104" y="462"/>
                </a:lnTo>
                <a:lnTo>
                  <a:pt x="104" y="463"/>
                </a:lnTo>
                <a:lnTo>
                  <a:pt x="102" y="463"/>
                </a:lnTo>
                <a:lnTo>
                  <a:pt x="102" y="462"/>
                </a:lnTo>
                <a:lnTo>
                  <a:pt x="100" y="462"/>
                </a:lnTo>
                <a:lnTo>
                  <a:pt x="99" y="462"/>
                </a:lnTo>
                <a:lnTo>
                  <a:pt x="99" y="460"/>
                </a:lnTo>
                <a:lnTo>
                  <a:pt x="97" y="460"/>
                </a:lnTo>
                <a:lnTo>
                  <a:pt x="95" y="460"/>
                </a:lnTo>
                <a:lnTo>
                  <a:pt x="95" y="458"/>
                </a:lnTo>
                <a:lnTo>
                  <a:pt x="93" y="458"/>
                </a:lnTo>
                <a:lnTo>
                  <a:pt x="92" y="458"/>
                </a:lnTo>
                <a:lnTo>
                  <a:pt x="90" y="458"/>
                </a:lnTo>
                <a:lnTo>
                  <a:pt x="90" y="460"/>
                </a:lnTo>
                <a:lnTo>
                  <a:pt x="88" y="460"/>
                </a:lnTo>
                <a:lnTo>
                  <a:pt x="88" y="458"/>
                </a:lnTo>
                <a:lnTo>
                  <a:pt x="88" y="456"/>
                </a:lnTo>
                <a:lnTo>
                  <a:pt x="88" y="455"/>
                </a:lnTo>
                <a:lnTo>
                  <a:pt x="88" y="453"/>
                </a:lnTo>
                <a:lnTo>
                  <a:pt x="88" y="451"/>
                </a:lnTo>
                <a:lnTo>
                  <a:pt x="90" y="451"/>
                </a:lnTo>
                <a:lnTo>
                  <a:pt x="92" y="451"/>
                </a:lnTo>
                <a:lnTo>
                  <a:pt x="92" y="449"/>
                </a:lnTo>
                <a:lnTo>
                  <a:pt x="93" y="448"/>
                </a:lnTo>
                <a:lnTo>
                  <a:pt x="93" y="446"/>
                </a:lnTo>
                <a:lnTo>
                  <a:pt x="93" y="444"/>
                </a:lnTo>
                <a:lnTo>
                  <a:pt x="93" y="443"/>
                </a:lnTo>
                <a:lnTo>
                  <a:pt x="93" y="441"/>
                </a:lnTo>
                <a:lnTo>
                  <a:pt x="93" y="439"/>
                </a:lnTo>
                <a:lnTo>
                  <a:pt x="92" y="439"/>
                </a:lnTo>
                <a:lnTo>
                  <a:pt x="90" y="439"/>
                </a:lnTo>
                <a:lnTo>
                  <a:pt x="88" y="439"/>
                </a:lnTo>
                <a:lnTo>
                  <a:pt x="88" y="437"/>
                </a:lnTo>
                <a:lnTo>
                  <a:pt x="86" y="437"/>
                </a:lnTo>
                <a:lnTo>
                  <a:pt x="86" y="436"/>
                </a:lnTo>
                <a:lnTo>
                  <a:pt x="86" y="434"/>
                </a:lnTo>
                <a:lnTo>
                  <a:pt x="86" y="432"/>
                </a:lnTo>
                <a:lnTo>
                  <a:pt x="86" y="431"/>
                </a:lnTo>
                <a:lnTo>
                  <a:pt x="85" y="431"/>
                </a:lnTo>
                <a:lnTo>
                  <a:pt x="83" y="431"/>
                </a:lnTo>
                <a:lnTo>
                  <a:pt x="81" y="431"/>
                </a:lnTo>
                <a:lnTo>
                  <a:pt x="80" y="431"/>
                </a:lnTo>
                <a:lnTo>
                  <a:pt x="78" y="431"/>
                </a:lnTo>
                <a:lnTo>
                  <a:pt x="76" y="431"/>
                </a:lnTo>
                <a:lnTo>
                  <a:pt x="74" y="431"/>
                </a:lnTo>
                <a:lnTo>
                  <a:pt x="74" y="429"/>
                </a:lnTo>
                <a:lnTo>
                  <a:pt x="74" y="427"/>
                </a:lnTo>
                <a:lnTo>
                  <a:pt x="74" y="425"/>
                </a:lnTo>
                <a:lnTo>
                  <a:pt x="74" y="424"/>
                </a:lnTo>
                <a:lnTo>
                  <a:pt x="74" y="422"/>
                </a:lnTo>
                <a:lnTo>
                  <a:pt x="74" y="420"/>
                </a:lnTo>
                <a:lnTo>
                  <a:pt x="74" y="418"/>
                </a:lnTo>
                <a:lnTo>
                  <a:pt x="74" y="417"/>
                </a:lnTo>
                <a:lnTo>
                  <a:pt x="74" y="415"/>
                </a:lnTo>
                <a:lnTo>
                  <a:pt x="74" y="413"/>
                </a:lnTo>
                <a:lnTo>
                  <a:pt x="74" y="412"/>
                </a:lnTo>
                <a:lnTo>
                  <a:pt x="73" y="412"/>
                </a:lnTo>
                <a:lnTo>
                  <a:pt x="73" y="410"/>
                </a:lnTo>
                <a:lnTo>
                  <a:pt x="73" y="408"/>
                </a:lnTo>
                <a:lnTo>
                  <a:pt x="71" y="408"/>
                </a:lnTo>
                <a:lnTo>
                  <a:pt x="71" y="406"/>
                </a:lnTo>
                <a:lnTo>
                  <a:pt x="73" y="406"/>
                </a:lnTo>
                <a:lnTo>
                  <a:pt x="73" y="405"/>
                </a:lnTo>
                <a:lnTo>
                  <a:pt x="73" y="403"/>
                </a:lnTo>
                <a:lnTo>
                  <a:pt x="73" y="401"/>
                </a:lnTo>
                <a:lnTo>
                  <a:pt x="73" y="400"/>
                </a:lnTo>
                <a:lnTo>
                  <a:pt x="73" y="398"/>
                </a:lnTo>
                <a:lnTo>
                  <a:pt x="73" y="396"/>
                </a:lnTo>
                <a:lnTo>
                  <a:pt x="74" y="396"/>
                </a:lnTo>
                <a:lnTo>
                  <a:pt x="74" y="394"/>
                </a:lnTo>
                <a:lnTo>
                  <a:pt x="74" y="393"/>
                </a:lnTo>
                <a:lnTo>
                  <a:pt x="76" y="393"/>
                </a:lnTo>
                <a:lnTo>
                  <a:pt x="76" y="391"/>
                </a:lnTo>
                <a:lnTo>
                  <a:pt x="76" y="389"/>
                </a:lnTo>
                <a:lnTo>
                  <a:pt x="76" y="388"/>
                </a:lnTo>
                <a:lnTo>
                  <a:pt x="78" y="388"/>
                </a:lnTo>
                <a:lnTo>
                  <a:pt x="78" y="386"/>
                </a:lnTo>
                <a:lnTo>
                  <a:pt x="80" y="386"/>
                </a:lnTo>
                <a:lnTo>
                  <a:pt x="81" y="386"/>
                </a:lnTo>
                <a:lnTo>
                  <a:pt x="81" y="384"/>
                </a:lnTo>
                <a:lnTo>
                  <a:pt x="81" y="382"/>
                </a:lnTo>
                <a:lnTo>
                  <a:pt x="81" y="381"/>
                </a:lnTo>
                <a:lnTo>
                  <a:pt x="81" y="379"/>
                </a:lnTo>
                <a:lnTo>
                  <a:pt x="81" y="377"/>
                </a:lnTo>
                <a:lnTo>
                  <a:pt x="81" y="375"/>
                </a:lnTo>
                <a:lnTo>
                  <a:pt x="81" y="374"/>
                </a:lnTo>
                <a:lnTo>
                  <a:pt x="83" y="374"/>
                </a:lnTo>
                <a:lnTo>
                  <a:pt x="83" y="372"/>
                </a:lnTo>
                <a:lnTo>
                  <a:pt x="83" y="370"/>
                </a:lnTo>
                <a:lnTo>
                  <a:pt x="85" y="370"/>
                </a:lnTo>
                <a:lnTo>
                  <a:pt x="85" y="369"/>
                </a:lnTo>
                <a:lnTo>
                  <a:pt x="86" y="369"/>
                </a:lnTo>
                <a:lnTo>
                  <a:pt x="86" y="367"/>
                </a:lnTo>
                <a:lnTo>
                  <a:pt x="88" y="367"/>
                </a:lnTo>
                <a:lnTo>
                  <a:pt x="90" y="367"/>
                </a:lnTo>
                <a:lnTo>
                  <a:pt x="90" y="369"/>
                </a:lnTo>
                <a:lnTo>
                  <a:pt x="92" y="369"/>
                </a:lnTo>
                <a:lnTo>
                  <a:pt x="92" y="367"/>
                </a:lnTo>
                <a:lnTo>
                  <a:pt x="93" y="367"/>
                </a:lnTo>
                <a:lnTo>
                  <a:pt x="95" y="367"/>
                </a:lnTo>
                <a:lnTo>
                  <a:pt x="95" y="365"/>
                </a:lnTo>
                <a:lnTo>
                  <a:pt x="95" y="363"/>
                </a:lnTo>
                <a:lnTo>
                  <a:pt x="97" y="363"/>
                </a:lnTo>
                <a:lnTo>
                  <a:pt x="97" y="362"/>
                </a:lnTo>
                <a:lnTo>
                  <a:pt x="99" y="362"/>
                </a:lnTo>
                <a:lnTo>
                  <a:pt x="100" y="362"/>
                </a:lnTo>
                <a:lnTo>
                  <a:pt x="100" y="360"/>
                </a:lnTo>
                <a:lnTo>
                  <a:pt x="102" y="360"/>
                </a:lnTo>
                <a:lnTo>
                  <a:pt x="104" y="360"/>
                </a:lnTo>
                <a:lnTo>
                  <a:pt x="105" y="360"/>
                </a:lnTo>
                <a:lnTo>
                  <a:pt x="105" y="358"/>
                </a:lnTo>
                <a:lnTo>
                  <a:pt x="107" y="358"/>
                </a:lnTo>
                <a:lnTo>
                  <a:pt x="107" y="357"/>
                </a:lnTo>
                <a:lnTo>
                  <a:pt x="109" y="357"/>
                </a:lnTo>
                <a:lnTo>
                  <a:pt x="111" y="357"/>
                </a:lnTo>
                <a:lnTo>
                  <a:pt x="112" y="357"/>
                </a:lnTo>
                <a:lnTo>
                  <a:pt x="112" y="355"/>
                </a:lnTo>
                <a:lnTo>
                  <a:pt x="112" y="353"/>
                </a:lnTo>
                <a:lnTo>
                  <a:pt x="114" y="353"/>
                </a:lnTo>
                <a:lnTo>
                  <a:pt x="114" y="351"/>
                </a:lnTo>
                <a:lnTo>
                  <a:pt x="114" y="350"/>
                </a:lnTo>
                <a:lnTo>
                  <a:pt x="114" y="348"/>
                </a:lnTo>
                <a:lnTo>
                  <a:pt x="116" y="348"/>
                </a:lnTo>
                <a:lnTo>
                  <a:pt x="116" y="346"/>
                </a:lnTo>
                <a:lnTo>
                  <a:pt x="114" y="346"/>
                </a:lnTo>
                <a:lnTo>
                  <a:pt x="112" y="346"/>
                </a:lnTo>
                <a:lnTo>
                  <a:pt x="111" y="344"/>
                </a:lnTo>
                <a:lnTo>
                  <a:pt x="109" y="344"/>
                </a:lnTo>
                <a:lnTo>
                  <a:pt x="109" y="343"/>
                </a:lnTo>
                <a:lnTo>
                  <a:pt x="107" y="343"/>
                </a:lnTo>
                <a:lnTo>
                  <a:pt x="105" y="343"/>
                </a:lnTo>
                <a:lnTo>
                  <a:pt x="104" y="343"/>
                </a:lnTo>
                <a:lnTo>
                  <a:pt x="104" y="341"/>
                </a:lnTo>
                <a:lnTo>
                  <a:pt x="104" y="339"/>
                </a:lnTo>
                <a:lnTo>
                  <a:pt x="102" y="339"/>
                </a:lnTo>
                <a:lnTo>
                  <a:pt x="102" y="338"/>
                </a:lnTo>
                <a:lnTo>
                  <a:pt x="100" y="338"/>
                </a:lnTo>
                <a:lnTo>
                  <a:pt x="99" y="338"/>
                </a:lnTo>
                <a:lnTo>
                  <a:pt x="99" y="336"/>
                </a:lnTo>
                <a:lnTo>
                  <a:pt x="97" y="336"/>
                </a:lnTo>
                <a:lnTo>
                  <a:pt x="97" y="334"/>
                </a:lnTo>
                <a:lnTo>
                  <a:pt x="97" y="332"/>
                </a:lnTo>
                <a:lnTo>
                  <a:pt x="95" y="332"/>
                </a:lnTo>
                <a:lnTo>
                  <a:pt x="95" y="334"/>
                </a:lnTo>
                <a:lnTo>
                  <a:pt x="93" y="334"/>
                </a:lnTo>
                <a:lnTo>
                  <a:pt x="93" y="332"/>
                </a:lnTo>
                <a:lnTo>
                  <a:pt x="93" y="331"/>
                </a:lnTo>
                <a:lnTo>
                  <a:pt x="93" y="329"/>
                </a:lnTo>
                <a:lnTo>
                  <a:pt x="92" y="329"/>
                </a:lnTo>
                <a:lnTo>
                  <a:pt x="92" y="327"/>
                </a:lnTo>
                <a:lnTo>
                  <a:pt x="92" y="326"/>
                </a:lnTo>
                <a:lnTo>
                  <a:pt x="92" y="324"/>
                </a:lnTo>
                <a:lnTo>
                  <a:pt x="92" y="322"/>
                </a:lnTo>
                <a:lnTo>
                  <a:pt x="92" y="320"/>
                </a:lnTo>
                <a:lnTo>
                  <a:pt x="92" y="319"/>
                </a:lnTo>
                <a:lnTo>
                  <a:pt x="90" y="319"/>
                </a:lnTo>
                <a:lnTo>
                  <a:pt x="90" y="317"/>
                </a:lnTo>
                <a:lnTo>
                  <a:pt x="90" y="315"/>
                </a:lnTo>
                <a:lnTo>
                  <a:pt x="88" y="315"/>
                </a:lnTo>
                <a:lnTo>
                  <a:pt x="86" y="315"/>
                </a:lnTo>
                <a:lnTo>
                  <a:pt x="85" y="315"/>
                </a:lnTo>
                <a:lnTo>
                  <a:pt x="83" y="315"/>
                </a:lnTo>
                <a:lnTo>
                  <a:pt x="83" y="313"/>
                </a:lnTo>
                <a:lnTo>
                  <a:pt x="81" y="313"/>
                </a:lnTo>
                <a:lnTo>
                  <a:pt x="80" y="313"/>
                </a:lnTo>
                <a:lnTo>
                  <a:pt x="78" y="313"/>
                </a:lnTo>
                <a:lnTo>
                  <a:pt x="78" y="312"/>
                </a:lnTo>
                <a:lnTo>
                  <a:pt x="76" y="312"/>
                </a:lnTo>
                <a:lnTo>
                  <a:pt x="74" y="312"/>
                </a:lnTo>
                <a:lnTo>
                  <a:pt x="73" y="312"/>
                </a:lnTo>
                <a:lnTo>
                  <a:pt x="71" y="312"/>
                </a:lnTo>
                <a:lnTo>
                  <a:pt x="71" y="310"/>
                </a:lnTo>
                <a:lnTo>
                  <a:pt x="69" y="310"/>
                </a:lnTo>
                <a:lnTo>
                  <a:pt x="69" y="312"/>
                </a:lnTo>
                <a:lnTo>
                  <a:pt x="68" y="312"/>
                </a:lnTo>
                <a:lnTo>
                  <a:pt x="66" y="312"/>
                </a:lnTo>
                <a:lnTo>
                  <a:pt x="64" y="312"/>
                </a:lnTo>
                <a:lnTo>
                  <a:pt x="64" y="310"/>
                </a:lnTo>
                <a:lnTo>
                  <a:pt x="62" y="310"/>
                </a:lnTo>
                <a:lnTo>
                  <a:pt x="61" y="310"/>
                </a:lnTo>
                <a:lnTo>
                  <a:pt x="59" y="310"/>
                </a:lnTo>
                <a:lnTo>
                  <a:pt x="57" y="310"/>
                </a:lnTo>
                <a:lnTo>
                  <a:pt x="55" y="310"/>
                </a:lnTo>
                <a:lnTo>
                  <a:pt x="54" y="310"/>
                </a:lnTo>
                <a:lnTo>
                  <a:pt x="54" y="308"/>
                </a:lnTo>
                <a:lnTo>
                  <a:pt x="52" y="310"/>
                </a:lnTo>
                <a:lnTo>
                  <a:pt x="50" y="310"/>
                </a:lnTo>
                <a:lnTo>
                  <a:pt x="50" y="308"/>
                </a:lnTo>
                <a:lnTo>
                  <a:pt x="49" y="308"/>
                </a:lnTo>
                <a:lnTo>
                  <a:pt x="47" y="308"/>
                </a:lnTo>
                <a:lnTo>
                  <a:pt x="47" y="307"/>
                </a:lnTo>
                <a:lnTo>
                  <a:pt x="47" y="305"/>
                </a:lnTo>
                <a:lnTo>
                  <a:pt x="45" y="305"/>
                </a:lnTo>
                <a:lnTo>
                  <a:pt x="45" y="303"/>
                </a:lnTo>
                <a:lnTo>
                  <a:pt x="43" y="303"/>
                </a:lnTo>
                <a:lnTo>
                  <a:pt x="43" y="301"/>
                </a:lnTo>
                <a:lnTo>
                  <a:pt x="42" y="301"/>
                </a:lnTo>
                <a:lnTo>
                  <a:pt x="40" y="301"/>
                </a:lnTo>
                <a:lnTo>
                  <a:pt x="38" y="301"/>
                </a:lnTo>
                <a:lnTo>
                  <a:pt x="37" y="301"/>
                </a:lnTo>
                <a:lnTo>
                  <a:pt x="37" y="303"/>
                </a:lnTo>
                <a:lnTo>
                  <a:pt x="35" y="303"/>
                </a:lnTo>
                <a:lnTo>
                  <a:pt x="33" y="303"/>
                </a:lnTo>
                <a:lnTo>
                  <a:pt x="33" y="301"/>
                </a:lnTo>
                <a:lnTo>
                  <a:pt x="33" y="300"/>
                </a:lnTo>
                <a:lnTo>
                  <a:pt x="33" y="298"/>
                </a:lnTo>
                <a:lnTo>
                  <a:pt x="31" y="298"/>
                </a:lnTo>
                <a:lnTo>
                  <a:pt x="31" y="296"/>
                </a:lnTo>
                <a:lnTo>
                  <a:pt x="31" y="298"/>
                </a:lnTo>
                <a:lnTo>
                  <a:pt x="30" y="298"/>
                </a:lnTo>
                <a:lnTo>
                  <a:pt x="30" y="296"/>
                </a:lnTo>
                <a:lnTo>
                  <a:pt x="30" y="295"/>
                </a:lnTo>
                <a:lnTo>
                  <a:pt x="28" y="295"/>
                </a:lnTo>
                <a:lnTo>
                  <a:pt x="30" y="295"/>
                </a:lnTo>
                <a:lnTo>
                  <a:pt x="28" y="295"/>
                </a:lnTo>
                <a:lnTo>
                  <a:pt x="28" y="293"/>
                </a:lnTo>
                <a:lnTo>
                  <a:pt x="30" y="293"/>
                </a:lnTo>
                <a:lnTo>
                  <a:pt x="28" y="293"/>
                </a:lnTo>
                <a:lnTo>
                  <a:pt x="28" y="291"/>
                </a:lnTo>
                <a:lnTo>
                  <a:pt x="30" y="291"/>
                </a:lnTo>
                <a:lnTo>
                  <a:pt x="30" y="289"/>
                </a:lnTo>
                <a:lnTo>
                  <a:pt x="30" y="288"/>
                </a:lnTo>
                <a:lnTo>
                  <a:pt x="30" y="286"/>
                </a:lnTo>
                <a:lnTo>
                  <a:pt x="31" y="286"/>
                </a:lnTo>
                <a:lnTo>
                  <a:pt x="31" y="284"/>
                </a:lnTo>
                <a:lnTo>
                  <a:pt x="30" y="284"/>
                </a:lnTo>
                <a:lnTo>
                  <a:pt x="30" y="283"/>
                </a:lnTo>
                <a:lnTo>
                  <a:pt x="31" y="283"/>
                </a:lnTo>
                <a:lnTo>
                  <a:pt x="31" y="281"/>
                </a:lnTo>
                <a:lnTo>
                  <a:pt x="31" y="279"/>
                </a:lnTo>
                <a:lnTo>
                  <a:pt x="31" y="277"/>
                </a:lnTo>
                <a:lnTo>
                  <a:pt x="33" y="277"/>
                </a:lnTo>
                <a:lnTo>
                  <a:pt x="33" y="276"/>
                </a:lnTo>
                <a:lnTo>
                  <a:pt x="31" y="276"/>
                </a:lnTo>
                <a:lnTo>
                  <a:pt x="31" y="274"/>
                </a:lnTo>
                <a:lnTo>
                  <a:pt x="33" y="274"/>
                </a:lnTo>
                <a:lnTo>
                  <a:pt x="33" y="272"/>
                </a:lnTo>
                <a:lnTo>
                  <a:pt x="31" y="272"/>
                </a:lnTo>
                <a:lnTo>
                  <a:pt x="31" y="270"/>
                </a:lnTo>
                <a:lnTo>
                  <a:pt x="30" y="270"/>
                </a:lnTo>
                <a:lnTo>
                  <a:pt x="30" y="269"/>
                </a:lnTo>
                <a:lnTo>
                  <a:pt x="31" y="269"/>
                </a:lnTo>
                <a:lnTo>
                  <a:pt x="31" y="267"/>
                </a:lnTo>
                <a:lnTo>
                  <a:pt x="33" y="267"/>
                </a:lnTo>
                <a:lnTo>
                  <a:pt x="33" y="265"/>
                </a:lnTo>
                <a:lnTo>
                  <a:pt x="33" y="264"/>
                </a:lnTo>
                <a:lnTo>
                  <a:pt x="35" y="264"/>
                </a:lnTo>
                <a:lnTo>
                  <a:pt x="35" y="262"/>
                </a:lnTo>
                <a:lnTo>
                  <a:pt x="35" y="260"/>
                </a:lnTo>
                <a:lnTo>
                  <a:pt x="37" y="260"/>
                </a:lnTo>
                <a:lnTo>
                  <a:pt x="37" y="258"/>
                </a:lnTo>
                <a:lnTo>
                  <a:pt x="38" y="258"/>
                </a:lnTo>
                <a:lnTo>
                  <a:pt x="38" y="257"/>
                </a:lnTo>
                <a:lnTo>
                  <a:pt x="40" y="257"/>
                </a:lnTo>
                <a:lnTo>
                  <a:pt x="40" y="255"/>
                </a:lnTo>
                <a:lnTo>
                  <a:pt x="38" y="255"/>
                </a:lnTo>
                <a:lnTo>
                  <a:pt x="37" y="255"/>
                </a:lnTo>
                <a:lnTo>
                  <a:pt x="37" y="253"/>
                </a:lnTo>
                <a:lnTo>
                  <a:pt x="37" y="252"/>
                </a:lnTo>
                <a:lnTo>
                  <a:pt x="38" y="252"/>
                </a:lnTo>
                <a:lnTo>
                  <a:pt x="38" y="250"/>
                </a:lnTo>
                <a:lnTo>
                  <a:pt x="40" y="250"/>
                </a:lnTo>
                <a:lnTo>
                  <a:pt x="40" y="248"/>
                </a:lnTo>
                <a:lnTo>
                  <a:pt x="42" y="248"/>
                </a:lnTo>
                <a:lnTo>
                  <a:pt x="43" y="246"/>
                </a:lnTo>
                <a:lnTo>
                  <a:pt x="45" y="246"/>
                </a:lnTo>
                <a:lnTo>
                  <a:pt x="45" y="245"/>
                </a:lnTo>
                <a:lnTo>
                  <a:pt x="45" y="243"/>
                </a:lnTo>
                <a:lnTo>
                  <a:pt x="47" y="243"/>
                </a:lnTo>
                <a:lnTo>
                  <a:pt x="47" y="241"/>
                </a:lnTo>
                <a:lnTo>
                  <a:pt x="49" y="241"/>
                </a:lnTo>
                <a:lnTo>
                  <a:pt x="49" y="239"/>
                </a:lnTo>
                <a:lnTo>
                  <a:pt x="49" y="238"/>
                </a:lnTo>
                <a:lnTo>
                  <a:pt x="49" y="236"/>
                </a:lnTo>
                <a:lnTo>
                  <a:pt x="49" y="234"/>
                </a:lnTo>
                <a:lnTo>
                  <a:pt x="50" y="234"/>
                </a:lnTo>
                <a:lnTo>
                  <a:pt x="50" y="233"/>
                </a:lnTo>
                <a:lnTo>
                  <a:pt x="50" y="231"/>
                </a:lnTo>
                <a:lnTo>
                  <a:pt x="52" y="231"/>
                </a:lnTo>
                <a:lnTo>
                  <a:pt x="52" y="229"/>
                </a:lnTo>
                <a:lnTo>
                  <a:pt x="52" y="227"/>
                </a:lnTo>
                <a:lnTo>
                  <a:pt x="54" y="227"/>
                </a:lnTo>
                <a:lnTo>
                  <a:pt x="54" y="226"/>
                </a:lnTo>
                <a:lnTo>
                  <a:pt x="55" y="226"/>
                </a:lnTo>
                <a:lnTo>
                  <a:pt x="57" y="226"/>
                </a:lnTo>
                <a:lnTo>
                  <a:pt x="59" y="226"/>
                </a:lnTo>
                <a:lnTo>
                  <a:pt x="59" y="224"/>
                </a:lnTo>
                <a:lnTo>
                  <a:pt x="57" y="224"/>
                </a:lnTo>
                <a:lnTo>
                  <a:pt x="57" y="222"/>
                </a:lnTo>
                <a:lnTo>
                  <a:pt x="59" y="222"/>
                </a:lnTo>
                <a:lnTo>
                  <a:pt x="59" y="221"/>
                </a:lnTo>
                <a:lnTo>
                  <a:pt x="59" y="222"/>
                </a:lnTo>
                <a:lnTo>
                  <a:pt x="61" y="222"/>
                </a:lnTo>
                <a:lnTo>
                  <a:pt x="61" y="221"/>
                </a:lnTo>
                <a:lnTo>
                  <a:pt x="62" y="221"/>
                </a:lnTo>
                <a:lnTo>
                  <a:pt x="62" y="219"/>
                </a:lnTo>
                <a:lnTo>
                  <a:pt x="64" y="219"/>
                </a:lnTo>
                <a:lnTo>
                  <a:pt x="64" y="217"/>
                </a:lnTo>
                <a:lnTo>
                  <a:pt x="66" y="217"/>
                </a:lnTo>
                <a:lnTo>
                  <a:pt x="66" y="215"/>
                </a:lnTo>
                <a:lnTo>
                  <a:pt x="66" y="214"/>
                </a:lnTo>
                <a:lnTo>
                  <a:pt x="68" y="214"/>
                </a:lnTo>
                <a:lnTo>
                  <a:pt x="68" y="215"/>
                </a:lnTo>
                <a:lnTo>
                  <a:pt x="69" y="215"/>
                </a:lnTo>
                <a:lnTo>
                  <a:pt x="71" y="215"/>
                </a:lnTo>
                <a:lnTo>
                  <a:pt x="73" y="215"/>
                </a:lnTo>
                <a:lnTo>
                  <a:pt x="73" y="214"/>
                </a:lnTo>
                <a:lnTo>
                  <a:pt x="74" y="214"/>
                </a:lnTo>
                <a:lnTo>
                  <a:pt x="74" y="215"/>
                </a:lnTo>
                <a:lnTo>
                  <a:pt x="76" y="215"/>
                </a:lnTo>
                <a:lnTo>
                  <a:pt x="76" y="217"/>
                </a:lnTo>
                <a:lnTo>
                  <a:pt x="78" y="217"/>
                </a:lnTo>
                <a:lnTo>
                  <a:pt x="78" y="215"/>
                </a:lnTo>
                <a:lnTo>
                  <a:pt x="78" y="214"/>
                </a:lnTo>
                <a:lnTo>
                  <a:pt x="78" y="212"/>
                </a:lnTo>
                <a:lnTo>
                  <a:pt x="78" y="210"/>
                </a:lnTo>
                <a:lnTo>
                  <a:pt x="78" y="208"/>
                </a:lnTo>
                <a:lnTo>
                  <a:pt x="78" y="207"/>
                </a:lnTo>
                <a:lnTo>
                  <a:pt x="80" y="207"/>
                </a:lnTo>
                <a:lnTo>
                  <a:pt x="81" y="207"/>
                </a:lnTo>
                <a:lnTo>
                  <a:pt x="81" y="208"/>
                </a:lnTo>
                <a:lnTo>
                  <a:pt x="83" y="208"/>
                </a:lnTo>
                <a:lnTo>
                  <a:pt x="85" y="208"/>
                </a:lnTo>
                <a:lnTo>
                  <a:pt x="86" y="208"/>
                </a:lnTo>
                <a:lnTo>
                  <a:pt x="88" y="208"/>
                </a:lnTo>
                <a:lnTo>
                  <a:pt x="90" y="208"/>
                </a:lnTo>
                <a:lnTo>
                  <a:pt x="92" y="208"/>
                </a:lnTo>
                <a:lnTo>
                  <a:pt x="93" y="208"/>
                </a:lnTo>
                <a:lnTo>
                  <a:pt x="95" y="208"/>
                </a:lnTo>
                <a:lnTo>
                  <a:pt x="95" y="210"/>
                </a:lnTo>
                <a:lnTo>
                  <a:pt x="97" y="210"/>
                </a:lnTo>
                <a:lnTo>
                  <a:pt x="97" y="208"/>
                </a:lnTo>
                <a:lnTo>
                  <a:pt x="99" y="208"/>
                </a:lnTo>
                <a:lnTo>
                  <a:pt x="99" y="207"/>
                </a:lnTo>
                <a:lnTo>
                  <a:pt x="99" y="205"/>
                </a:lnTo>
                <a:lnTo>
                  <a:pt x="100" y="205"/>
                </a:lnTo>
                <a:lnTo>
                  <a:pt x="102" y="205"/>
                </a:lnTo>
                <a:lnTo>
                  <a:pt x="102" y="203"/>
                </a:lnTo>
                <a:lnTo>
                  <a:pt x="100" y="203"/>
                </a:lnTo>
                <a:lnTo>
                  <a:pt x="100" y="202"/>
                </a:lnTo>
                <a:lnTo>
                  <a:pt x="100" y="200"/>
                </a:lnTo>
                <a:lnTo>
                  <a:pt x="102" y="200"/>
                </a:lnTo>
                <a:lnTo>
                  <a:pt x="104" y="198"/>
                </a:lnTo>
                <a:lnTo>
                  <a:pt x="105" y="198"/>
                </a:lnTo>
                <a:lnTo>
                  <a:pt x="105" y="196"/>
                </a:lnTo>
                <a:lnTo>
                  <a:pt x="104" y="196"/>
                </a:lnTo>
                <a:lnTo>
                  <a:pt x="104" y="195"/>
                </a:lnTo>
                <a:lnTo>
                  <a:pt x="105" y="195"/>
                </a:lnTo>
                <a:lnTo>
                  <a:pt x="107" y="195"/>
                </a:lnTo>
                <a:lnTo>
                  <a:pt x="109" y="195"/>
                </a:lnTo>
                <a:lnTo>
                  <a:pt x="109" y="196"/>
                </a:lnTo>
                <a:lnTo>
                  <a:pt x="111" y="196"/>
                </a:lnTo>
                <a:lnTo>
                  <a:pt x="111" y="195"/>
                </a:lnTo>
                <a:lnTo>
                  <a:pt x="111" y="193"/>
                </a:lnTo>
                <a:lnTo>
                  <a:pt x="112" y="193"/>
                </a:lnTo>
                <a:lnTo>
                  <a:pt x="112" y="191"/>
                </a:lnTo>
                <a:lnTo>
                  <a:pt x="114" y="191"/>
                </a:lnTo>
                <a:lnTo>
                  <a:pt x="116" y="191"/>
                </a:lnTo>
                <a:lnTo>
                  <a:pt x="117" y="191"/>
                </a:lnTo>
                <a:lnTo>
                  <a:pt x="119" y="190"/>
                </a:lnTo>
                <a:lnTo>
                  <a:pt x="121" y="190"/>
                </a:lnTo>
                <a:lnTo>
                  <a:pt x="123" y="190"/>
                </a:lnTo>
                <a:lnTo>
                  <a:pt x="124" y="190"/>
                </a:lnTo>
                <a:lnTo>
                  <a:pt x="124" y="188"/>
                </a:lnTo>
                <a:lnTo>
                  <a:pt x="126" y="188"/>
                </a:lnTo>
                <a:lnTo>
                  <a:pt x="128" y="188"/>
                </a:lnTo>
                <a:lnTo>
                  <a:pt x="128" y="190"/>
                </a:lnTo>
                <a:lnTo>
                  <a:pt x="129" y="190"/>
                </a:lnTo>
                <a:lnTo>
                  <a:pt x="131" y="190"/>
                </a:lnTo>
                <a:lnTo>
                  <a:pt x="131" y="191"/>
                </a:lnTo>
                <a:lnTo>
                  <a:pt x="133" y="191"/>
                </a:lnTo>
                <a:lnTo>
                  <a:pt x="135" y="190"/>
                </a:lnTo>
                <a:lnTo>
                  <a:pt x="136" y="190"/>
                </a:lnTo>
                <a:lnTo>
                  <a:pt x="138" y="190"/>
                </a:lnTo>
                <a:lnTo>
                  <a:pt x="138" y="188"/>
                </a:lnTo>
                <a:lnTo>
                  <a:pt x="140" y="188"/>
                </a:lnTo>
                <a:lnTo>
                  <a:pt x="142" y="188"/>
                </a:lnTo>
                <a:lnTo>
                  <a:pt x="143" y="188"/>
                </a:lnTo>
                <a:lnTo>
                  <a:pt x="143" y="186"/>
                </a:lnTo>
                <a:lnTo>
                  <a:pt x="145" y="186"/>
                </a:lnTo>
                <a:lnTo>
                  <a:pt x="145" y="184"/>
                </a:lnTo>
                <a:lnTo>
                  <a:pt x="143" y="184"/>
                </a:lnTo>
                <a:lnTo>
                  <a:pt x="142" y="184"/>
                </a:lnTo>
                <a:lnTo>
                  <a:pt x="140" y="184"/>
                </a:lnTo>
                <a:lnTo>
                  <a:pt x="140" y="183"/>
                </a:lnTo>
                <a:lnTo>
                  <a:pt x="140" y="181"/>
                </a:lnTo>
                <a:lnTo>
                  <a:pt x="142" y="181"/>
                </a:lnTo>
                <a:lnTo>
                  <a:pt x="142" y="179"/>
                </a:lnTo>
                <a:lnTo>
                  <a:pt x="143" y="179"/>
                </a:lnTo>
                <a:lnTo>
                  <a:pt x="143" y="177"/>
                </a:lnTo>
                <a:lnTo>
                  <a:pt x="143" y="176"/>
                </a:lnTo>
                <a:lnTo>
                  <a:pt x="145" y="176"/>
                </a:lnTo>
                <a:lnTo>
                  <a:pt x="145" y="174"/>
                </a:lnTo>
                <a:lnTo>
                  <a:pt x="145" y="172"/>
                </a:lnTo>
                <a:lnTo>
                  <a:pt x="143" y="172"/>
                </a:lnTo>
                <a:lnTo>
                  <a:pt x="143" y="171"/>
                </a:lnTo>
                <a:lnTo>
                  <a:pt x="142" y="171"/>
                </a:lnTo>
                <a:lnTo>
                  <a:pt x="142" y="169"/>
                </a:lnTo>
                <a:lnTo>
                  <a:pt x="143" y="169"/>
                </a:lnTo>
                <a:lnTo>
                  <a:pt x="145" y="169"/>
                </a:lnTo>
                <a:lnTo>
                  <a:pt x="145" y="167"/>
                </a:lnTo>
                <a:lnTo>
                  <a:pt x="147" y="167"/>
                </a:lnTo>
                <a:lnTo>
                  <a:pt x="147" y="165"/>
                </a:lnTo>
                <a:lnTo>
                  <a:pt x="147" y="164"/>
                </a:lnTo>
                <a:lnTo>
                  <a:pt x="148" y="164"/>
                </a:lnTo>
                <a:lnTo>
                  <a:pt x="148" y="162"/>
                </a:lnTo>
                <a:lnTo>
                  <a:pt x="150" y="162"/>
                </a:lnTo>
                <a:lnTo>
                  <a:pt x="152" y="162"/>
                </a:lnTo>
                <a:lnTo>
                  <a:pt x="152" y="160"/>
                </a:lnTo>
                <a:lnTo>
                  <a:pt x="154" y="160"/>
                </a:lnTo>
                <a:lnTo>
                  <a:pt x="155" y="160"/>
                </a:lnTo>
                <a:lnTo>
                  <a:pt x="155" y="159"/>
                </a:lnTo>
                <a:lnTo>
                  <a:pt x="157" y="159"/>
                </a:lnTo>
                <a:lnTo>
                  <a:pt x="155" y="159"/>
                </a:lnTo>
                <a:lnTo>
                  <a:pt x="155" y="157"/>
                </a:lnTo>
                <a:lnTo>
                  <a:pt x="154" y="157"/>
                </a:lnTo>
                <a:lnTo>
                  <a:pt x="152" y="157"/>
                </a:lnTo>
                <a:lnTo>
                  <a:pt x="152" y="155"/>
                </a:lnTo>
                <a:lnTo>
                  <a:pt x="152" y="153"/>
                </a:lnTo>
                <a:lnTo>
                  <a:pt x="150" y="153"/>
                </a:lnTo>
                <a:lnTo>
                  <a:pt x="150" y="152"/>
                </a:lnTo>
                <a:lnTo>
                  <a:pt x="148" y="152"/>
                </a:lnTo>
                <a:lnTo>
                  <a:pt x="147" y="152"/>
                </a:lnTo>
                <a:lnTo>
                  <a:pt x="145" y="152"/>
                </a:lnTo>
                <a:lnTo>
                  <a:pt x="143" y="153"/>
                </a:lnTo>
                <a:lnTo>
                  <a:pt x="142" y="153"/>
                </a:lnTo>
                <a:lnTo>
                  <a:pt x="140" y="153"/>
                </a:lnTo>
                <a:lnTo>
                  <a:pt x="140" y="155"/>
                </a:lnTo>
                <a:lnTo>
                  <a:pt x="138" y="155"/>
                </a:lnTo>
                <a:lnTo>
                  <a:pt x="138" y="157"/>
                </a:lnTo>
                <a:lnTo>
                  <a:pt x="140" y="157"/>
                </a:lnTo>
                <a:lnTo>
                  <a:pt x="140" y="159"/>
                </a:lnTo>
                <a:lnTo>
                  <a:pt x="138" y="159"/>
                </a:lnTo>
                <a:lnTo>
                  <a:pt x="138" y="160"/>
                </a:lnTo>
                <a:lnTo>
                  <a:pt x="136" y="160"/>
                </a:lnTo>
                <a:lnTo>
                  <a:pt x="136" y="159"/>
                </a:lnTo>
                <a:lnTo>
                  <a:pt x="135" y="159"/>
                </a:lnTo>
                <a:lnTo>
                  <a:pt x="135" y="157"/>
                </a:lnTo>
                <a:lnTo>
                  <a:pt x="133" y="157"/>
                </a:lnTo>
                <a:lnTo>
                  <a:pt x="133" y="159"/>
                </a:lnTo>
                <a:lnTo>
                  <a:pt x="131" y="159"/>
                </a:lnTo>
                <a:lnTo>
                  <a:pt x="131" y="160"/>
                </a:lnTo>
                <a:lnTo>
                  <a:pt x="129" y="160"/>
                </a:lnTo>
                <a:lnTo>
                  <a:pt x="129" y="162"/>
                </a:lnTo>
                <a:lnTo>
                  <a:pt x="128" y="162"/>
                </a:lnTo>
                <a:lnTo>
                  <a:pt x="126" y="162"/>
                </a:lnTo>
                <a:lnTo>
                  <a:pt x="126" y="164"/>
                </a:lnTo>
                <a:lnTo>
                  <a:pt x="126" y="162"/>
                </a:lnTo>
                <a:lnTo>
                  <a:pt x="124" y="162"/>
                </a:lnTo>
                <a:lnTo>
                  <a:pt x="124" y="160"/>
                </a:lnTo>
                <a:lnTo>
                  <a:pt x="124" y="159"/>
                </a:lnTo>
                <a:lnTo>
                  <a:pt x="123" y="159"/>
                </a:lnTo>
                <a:lnTo>
                  <a:pt x="123" y="160"/>
                </a:lnTo>
                <a:lnTo>
                  <a:pt x="121" y="162"/>
                </a:lnTo>
                <a:lnTo>
                  <a:pt x="121" y="160"/>
                </a:lnTo>
                <a:lnTo>
                  <a:pt x="119" y="160"/>
                </a:lnTo>
                <a:lnTo>
                  <a:pt x="117" y="160"/>
                </a:lnTo>
                <a:lnTo>
                  <a:pt x="116" y="160"/>
                </a:lnTo>
                <a:lnTo>
                  <a:pt x="116" y="159"/>
                </a:lnTo>
                <a:lnTo>
                  <a:pt x="114" y="159"/>
                </a:lnTo>
                <a:lnTo>
                  <a:pt x="112" y="159"/>
                </a:lnTo>
                <a:lnTo>
                  <a:pt x="111" y="159"/>
                </a:lnTo>
                <a:lnTo>
                  <a:pt x="109" y="159"/>
                </a:lnTo>
                <a:lnTo>
                  <a:pt x="107" y="159"/>
                </a:lnTo>
                <a:lnTo>
                  <a:pt x="107" y="157"/>
                </a:lnTo>
                <a:lnTo>
                  <a:pt x="105" y="157"/>
                </a:lnTo>
                <a:lnTo>
                  <a:pt x="105" y="155"/>
                </a:lnTo>
                <a:lnTo>
                  <a:pt x="104" y="155"/>
                </a:lnTo>
                <a:lnTo>
                  <a:pt x="104" y="153"/>
                </a:lnTo>
                <a:lnTo>
                  <a:pt x="102" y="153"/>
                </a:lnTo>
                <a:lnTo>
                  <a:pt x="102" y="152"/>
                </a:lnTo>
                <a:lnTo>
                  <a:pt x="100" y="152"/>
                </a:lnTo>
                <a:lnTo>
                  <a:pt x="99" y="152"/>
                </a:lnTo>
                <a:lnTo>
                  <a:pt x="99" y="150"/>
                </a:lnTo>
                <a:lnTo>
                  <a:pt x="99" y="148"/>
                </a:lnTo>
                <a:lnTo>
                  <a:pt x="99" y="147"/>
                </a:lnTo>
                <a:lnTo>
                  <a:pt x="97" y="147"/>
                </a:lnTo>
                <a:lnTo>
                  <a:pt x="97" y="145"/>
                </a:lnTo>
                <a:lnTo>
                  <a:pt x="95" y="145"/>
                </a:lnTo>
                <a:lnTo>
                  <a:pt x="93" y="145"/>
                </a:lnTo>
                <a:lnTo>
                  <a:pt x="93" y="143"/>
                </a:lnTo>
                <a:lnTo>
                  <a:pt x="92" y="143"/>
                </a:lnTo>
                <a:lnTo>
                  <a:pt x="90" y="143"/>
                </a:lnTo>
                <a:lnTo>
                  <a:pt x="90" y="141"/>
                </a:lnTo>
                <a:lnTo>
                  <a:pt x="88" y="141"/>
                </a:lnTo>
                <a:lnTo>
                  <a:pt x="88" y="143"/>
                </a:lnTo>
                <a:lnTo>
                  <a:pt x="86" y="143"/>
                </a:lnTo>
                <a:lnTo>
                  <a:pt x="85" y="143"/>
                </a:lnTo>
                <a:lnTo>
                  <a:pt x="85" y="145"/>
                </a:lnTo>
                <a:lnTo>
                  <a:pt x="83" y="145"/>
                </a:lnTo>
                <a:lnTo>
                  <a:pt x="81" y="145"/>
                </a:lnTo>
                <a:lnTo>
                  <a:pt x="81" y="147"/>
                </a:lnTo>
                <a:lnTo>
                  <a:pt x="80" y="147"/>
                </a:lnTo>
                <a:lnTo>
                  <a:pt x="80" y="148"/>
                </a:lnTo>
                <a:lnTo>
                  <a:pt x="80" y="150"/>
                </a:lnTo>
                <a:lnTo>
                  <a:pt x="78" y="150"/>
                </a:lnTo>
                <a:lnTo>
                  <a:pt x="76" y="150"/>
                </a:lnTo>
                <a:lnTo>
                  <a:pt x="76" y="148"/>
                </a:lnTo>
                <a:lnTo>
                  <a:pt x="74" y="148"/>
                </a:lnTo>
                <a:lnTo>
                  <a:pt x="74" y="147"/>
                </a:lnTo>
                <a:lnTo>
                  <a:pt x="74" y="145"/>
                </a:lnTo>
                <a:lnTo>
                  <a:pt x="76" y="145"/>
                </a:lnTo>
                <a:lnTo>
                  <a:pt x="76" y="143"/>
                </a:lnTo>
                <a:lnTo>
                  <a:pt x="74" y="143"/>
                </a:lnTo>
                <a:lnTo>
                  <a:pt x="73" y="143"/>
                </a:lnTo>
                <a:lnTo>
                  <a:pt x="73" y="141"/>
                </a:lnTo>
                <a:lnTo>
                  <a:pt x="71" y="141"/>
                </a:lnTo>
                <a:lnTo>
                  <a:pt x="71" y="140"/>
                </a:lnTo>
                <a:lnTo>
                  <a:pt x="69" y="140"/>
                </a:lnTo>
                <a:lnTo>
                  <a:pt x="68" y="140"/>
                </a:lnTo>
                <a:lnTo>
                  <a:pt x="68" y="138"/>
                </a:lnTo>
                <a:lnTo>
                  <a:pt x="66" y="138"/>
                </a:lnTo>
                <a:lnTo>
                  <a:pt x="66" y="136"/>
                </a:lnTo>
                <a:lnTo>
                  <a:pt x="64" y="136"/>
                </a:lnTo>
                <a:lnTo>
                  <a:pt x="64" y="134"/>
                </a:lnTo>
                <a:lnTo>
                  <a:pt x="62" y="134"/>
                </a:lnTo>
                <a:lnTo>
                  <a:pt x="62" y="133"/>
                </a:lnTo>
                <a:lnTo>
                  <a:pt x="62" y="131"/>
                </a:lnTo>
                <a:lnTo>
                  <a:pt x="62" y="129"/>
                </a:lnTo>
                <a:lnTo>
                  <a:pt x="62" y="128"/>
                </a:lnTo>
                <a:lnTo>
                  <a:pt x="62" y="126"/>
                </a:lnTo>
                <a:lnTo>
                  <a:pt x="62" y="124"/>
                </a:lnTo>
                <a:lnTo>
                  <a:pt x="62" y="122"/>
                </a:lnTo>
                <a:lnTo>
                  <a:pt x="62" y="121"/>
                </a:lnTo>
                <a:lnTo>
                  <a:pt x="61" y="121"/>
                </a:lnTo>
                <a:lnTo>
                  <a:pt x="61" y="119"/>
                </a:lnTo>
                <a:lnTo>
                  <a:pt x="61" y="117"/>
                </a:lnTo>
                <a:lnTo>
                  <a:pt x="59" y="117"/>
                </a:lnTo>
                <a:lnTo>
                  <a:pt x="59" y="116"/>
                </a:lnTo>
                <a:lnTo>
                  <a:pt x="59" y="114"/>
                </a:lnTo>
                <a:lnTo>
                  <a:pt x="61" y="114"/>
                </a:lnTo>
                <a:lnTo>
                  <a:pt x="61" y="112"/>
                </a:lnTo>
                <a:lnTo>
                  <a:pt x="62" y="110"/>
                </a:lnTo>
                <a:lnTo>
                  <a:pt x="62" y="109"/>
                </a:lnTo>
                <a:lnTo>
                  <a:pt x="62" y="107"/>
                </a:lnTo>
                <a:lnTo>
                  <a:pt x="64" y="107"/>
                </a:lnTo>
                <a:lnTo>
                  <a:pt x="64" y="105"/>
                </a:lnTo>
                <a:lnTo>
                  <a:pt x="66" y="105"/>
                </a:lnTo>
                <a:lnTo>
                  <a:pt x="66" y="103"/>
                </a:lnTo>
                <a:lnTo>
                  <a:pt x="66" y="102"/>
                </a:lnTo>
                <a:lnTo>
                  <a:pt x="66" y="100"/>
                </a:lnTo>
                <a:lnTo>
                  <a:pt x="64" y="100"/>
                </a:lnTo>
                <a:lnTo>
                  <a:pt x="64" y="98"/>
                </a:lnTo>
                <a:lnTo>
                  <a:pt x="62" y="98"/>
                </a:lnTo>
                <a:lnTo>
                  <a:pt x="62" y="97"/>
                </a:lnTo>
                <a:lnTo>
                  <a:pt x="62" y="95"/>
                </a:lnTo>
                <a:lnTo>
                  <a:pt x="61" y="95"/>
                </a:lnTo>
                <a:lnTo>
                  <a:pt x="59" y="95"/>
                </a:lnTo>
                <a:lnTo>
                  <a:pt x="59" y="97"/>
                </a:lnTo>
                <a:lnTo>
                  <a:pt x="57" y="97"/>
                </a:lnTo>
                <a:lnTo>
                  <a:pt x="55" y="97"/>
                </a:lnTo>
                <a:lnTo>
                  <a:pt x="54" y="97"/>
                </a:lnTo>
                <a:lnTo>
                  <a:pt x="54" y="95"/>
                </a:lnTo>
                <a:lnTo>
                  <a:pt x="54" y="93"/>
                </a:lnTo>
                <a:lnTo>
                  <a:pt x="52" y="93"/>
                </a:lnTo>
                <a:lnTo>
                  <a:pt x="52" y="91"/>
                </a:lnTo>
                <a:lnTo>
                  <a:pt x="50" y="91"/>
                </a:lnTo>
                <a:lnTo>
                  <a:pt x="50" y="90"/>
                </a:lnTo>
                <a:lnTo>
                  <a:pt x="52" y="90"/>
                </a:lnTo>
                <a:lnTo>
                  <a:pt x="52" y="88"/>
                </a:lnTo>
                <a:lnTo>
                  <a:pt x="52" y="86"/>
                </a:lnTo>
                <a:lnTo>
                  <a:pt x="50" y="86"/>
                </a:lnTo>
                <a:lnTo>
                  <a:pt x="50" y="85"/>
                </a:lnTo>
                <a:lnTo>
                  <a:pt x="50" y="83"/>
                </a:lnTo>
                <a:lnTo>
                  <a:pt x="50" y="81"/>
                </a:lnTo>
                <a:lnTo>
                  <a:pt x="52" y="81"/>
                </a:lnTo>
                <a:lnTo>
                  <a:pt x="52" y="79"/>
                </a:lnTo>
                <a:lnTo>
                  <a:pt x="54" y="79"/>
                </a:lnTo>
                <a:lnTo>
                  <a:pt x="54" y="78"/>
                </a:lnTo>
                <a:lnTo>
                  <a:pt x="52" y="78"/>
                </a:lnTo>
                <a:lnTo>
                  <a:pt x="52" y="76"/>
                </a:lnTo>
                <a:lnTo>
                  <a:pt x="52" y="74"/>
                </a:lnTo>
                <a:lnTo>
                  <a:pt x="50" y="74"/>
                </a:lnTo>
                <a:lnTo>
                  <a:pt x="49" y="74"/>
                </a:lnTo>
                <a:lnTo>
                  <a:pt x="47" y="74"/>
                </a:lnTo>
                <a:lnTo>
                  <a:pt x="45" y="74"/>
                </a:lnTo>
                <a:lnTo>
                  <a:pt x="45" y="76"/>
                </a:lnTo>
                <a:lnTo>
                  <a:pt x="43" y="76"/>
                </a:lnTo>
                <a:lnTo>
                  <a:pt x="43" y="74"/>
                </a:lnTo>
                <a:lnTo>
                  <a:pt x="42" y="74"/>
                </a:lnTo>
                <a:lnTo>
                  <a:pt x="40" y="74"/>
                </a:lnTo>
                <a:lnTo>
                  <a:pt x="38" y="72"/>
                </a:lnTo>
                <a:lnTo>
                  <a:pt x="37" y="72"/>
                </a:lnTo>
                <a:lnTo>
                  <a:pt x="35" y="72"/>
                </a:lnTo>
                <a:lnTo>
                  <a:pt x="33" y="72"/>
                </a:lnTo>
                <a:lnTo>
                  <a:pt x="33" y="71"/>
                </a:lnTo>
                <a:lnTo>
                  <a:pt x="31" y="71"/>
                </a:lnTo>
                <a:lnTo>
                  <a:pt x="31" y="69"/>
                </a:lnTo>
                <a:lnTo>
                  <a:pt x="30" y="69"/>
                </a:lnTo>
                <a:lnTo>
                  <a:pt x="28" y="69"/>
                </a:lnTo>
                <a:lnTo>
                  <a:pt x="28" y="71"/>
                </a:lnTo>
                <a:lnTo>
                  <a:pt x="26" y="71"/>
                </a:lnTo>
                <a:lnTo>
                  <a:pt x="24" y="71"/>
                </a:lnTo>
                <a:lnTo>
                  <a:pt x="23" y="71"/>
                </a:lnTo>
                <a:lnTo>
                  <a:pt x="21" y="71"/>
                </a:lnTo>
                <a:lnTo>
                  <a:pt x="19" y="71"/>
                </a:lnTo>
                <a:lnTo>
                  <a:pt x="18" y="71"/>
                </a:lnTo>
                <a:lnTo>
                  <a:pt x="18" y="72"/>
                </a:lnTo>
                <a:lnTo>
                  <a:pt x="18" y="71"/>
                </a:lnTo>
                <a:lnTo>
                  <a:pt x="18" y="69"/>
                </a:lnTo>
                <a:lnTo>
                  <a:pt x="18" y="67"/>
                </a:lnTo>
                <a:lnTo>
                  <a:pt x="16" y="67"/>
                </a:lnTo>
                <a:lnTo>
                  <a:pt x="16" y="66"/>
                </a:lnTo>
                <a:lnTo>
                  <a:pt x="16" y="64"/>
                </a:lnTo>
                <a:lnTo>
                  <a:pt x="14" y="64"/>
                </a:lnTo>
                <a:lnTo>
                  <a:pt x="14" y="66"/>
                </a:lnTo>
                <a:lnTo>
                  <a:pt x="14" y="67"/>
                </a:lnTo>
                <a:lnTo>
                  <a:pt x="12" y="69"/>
                </a:lnTo>
                <a:lnTo>
                  <a:pt x="11" y="69"/>
                </a:lnTo>
                <a:lnTo>
                  <a:pt x="9" y="69"/>
                </a:lnTo>
                <a:lnTo>
                  <a:pt x="9" y="67"/>
                </a:lnTo>
                <a:lnTo>
                  <a:pt x="7" y="67"/>
                </a:lnTo>
                <a:lnTo>
                  <a:pt x="7" y="66"/>
                </a:lnTo>
                <a:lnTo>
                  <a:pt x="6" y="66"/>
                </a:lnTo>
                <a:lnTo>
                  <a:pt x="6" y="67"/>
                </a:lnTo>
                <a:lnTo>
                  <a:pt x="4" y="67"/>
                </a:lnTo>
                <a:lnTo>
                  <a:pt x="4" y="66"/>
                </a:lnTo>
                <a:lnTo>
                  <a:pt x="4" y="64"/>
                </a:lnTo>
                <a:lnTo>
                  <a:pt x="2" y="64"/>
                </a:lnTo>
                <a:lnTo>
                  <a:pt x="2" y="62"/>
                </a:lnTo>
                <a:lnTo>
                  <a:pt x="0" y="62"/>
                </a:lnTo>
                <a:lnTo>
                  <a:pt x="0" y="60"/>
                </a:lnTo>
                <a:lnTo>
                  <a:pt x="2" y="60"/>
                </a:lnTo>
                <a:lnTo>
                  <a:pt x="2" y="59"/>
                </a:lnTo>
                <a:lnTo>
                  <a:pt x="2" y="57"/>
                </a:lnTo>
                <a:lnTo>
                  <a:pt x="2" y="55"/>
                </a:lnTo>
                <a:lnTo>
                  <a:pt x="2" y="54"/>
                </a:lnTo>
                <a:lnTo>
                  <a:pt x="2" y="52"/>
                </a:lnTo>
                <a:lnTo>
                  <a:pt x="2" y="50"/>
                </a:lnTo>
                <a:lnTo>
                  <a:pt x="4" y="50"/>
                </a:lnTo>
                <a:lnTo>
                  <a:pt x="4" y="48"/>
                </a:lnTo>
                <a:lnTo>
                  <a:pt x="6" y="48"/>
                </a:lnTo>
                <a:lnTo>
                  <a:pt x="6" y="47"/>
                </a:lnTo>
                <a:lnTo>
                  <a:pt x="4" y="47"/>
                </a:lnTo>
                <a:lnTo>
                  <a:pt x="2" y="47"/>
                </a:lnTo>
                <a:lnTo>
                  <a:pt x="0" y="47"/>
                </a:lnTo>
                <a:lnTo>
                  <a:pt x="0" y="45"/>
                </a:lnTo>
                <a:lnTo>
                  <a:pt x="0" y="43"/>
                </a:lnTo>
                <a:lnTo>
                  <a:pt x="0" y="41"/>
                </a:lnTo>
                <a:lnTo>
                  <a:pt x="2" y="41"/>
                </a:lnTo>
                <a:lnTo>
                  <a:pt x="2" y="40"/>
                </a:lnTo>
                <a:lnTo>
                  <a:pt x="2" y="38"/>
                </a:lnTo>
                <a:lnTo>
                  <a:pt x="2" y="36"/>
                </a:lnTo>
                <a:lnTo>
                  <a:pt x="2" y="35"/>
                </a:lnTo>
                <a:lnTo>
                  <a:pt x="0" y="35"/>
                </a:lnTo>
                <a:lnTo>
                  <a:pt x="0" y="33"/>
                </a:lnTo>
                <a:lnTo>
                  <a:pt x="2" y="33"/>
                </a:lnTo>
                <a:lnTo>
                  <a:pt x="2" y="31"/>
                </a:lnTo>
                <a:lnTo>
                  <a:pt x="4" y="31"/>
                </a:lnTo>
                <a:lnTo>
                  <a:pt x="6" y="31"/>
                </a:lnTo>
                <a:lnTo>
                  <a:pt x="6" y="29"/>
                </a:lnTo>
                <a:lnTo>
                  <a:pt x="7" y="29"/>
                </a:lnTo>
                <a:lnTo>
                  <a:pt x="9" y="29"/>
                </a:lnTo>
                <a:lnTo>
                  <a:pt x="11" y="29"/>
                </a:lnTo>
                <a:lnTo>
                  <a:pt x="11" y="28"/>
                </a:lnTo>
                <a:lnTo>
                  <a:pt x="9" y="28"/>
                </a:lnTo>
                <a:lnTo>
                  <a:pt x="11" y="28"/>
                </a:lnTo>
                <a:lnTo>
                  <a:pt x="11" y="26"/>
                </a:lnTo>
                <a:lnTo>
                  <a:pt x="12" y="26"/>
                </a:lnTo>
                <a:lnTo>
                  <a:pt x="12" y="24"/>
                </a:lnTo>
                <a:lnTo>
                  <a:pt x="14" y="24"/>
                </a:lnTo>
                <a:lnTo>
                  <a:pt x="14" y="23"/>
                </a:lnTo>
                <a:lnTo>
                  <a:pt x="16" y="23"/>
                </a:lnTo>
                <a:lnTo>
                  <a:pt x="18" y="23"/>
                </a:lnTo>
                <a:lnTo>
                  <a:pt x="18" y="21"/>
                </a:lnTo>
                <a:lnTo>
                  <a:pt x="19" y="21"/>
                </a:lnTo>
                <a:lnTo>
                  <a:pt x="21" y="21"/>
                </a:lnTo>
                <a:lnTo>
                  <a:pt x="21" y="19"/>
                </a:lnTo>
                <a:lnTo>
                  <a:pt x="21" y="17"/>
                </a:lnTo>
                <a:lnTo>
                  <a:pt x="23" y="17"/>
                </a:lnTo>
                <a:lnTo>
                  <a:pt x="23" y="16"/>
                </a:lnTo>
                <a:lnTo>
                  <a:pt x="24" y="16"/>
                </a:lnTo>
                <a:lnTo>
                  <a:pt x="24" y="14"/>
                </a:lnTo>
                <a:lnTo>
                  <a:pt x="26" y="14"/>
                </a:lnTo>
                <a:lnTo>
                  <a:pt x="28" y="14"/>
                </a:lnTo>
                <a:lnTo>
                  <a:pt x="30" y="14"/>
                </a:lnTo>
                <a:lnTo>
                  <a:pt x="30" y="12"/>
                </a:lnTo>
                <a:lnTo>
                  <a:pt x="30" y="11"/>
                </a:lnTo>
                <a:lnTo>
                  <a:pt x="31" y="11"/>
                </a:lnTo>
                <a:lnTo>
                  <a:pt x="31" y="9"/>
                </a:lnTo>
                <a:lnTo>
                  <a:pt x="33" y="9"/>
                </a:lnTo>
                <a:lnTo>
                  <a:pt x="35" y="9"/>
                </a:lnTo>
                <a:lnTo>
                  <a:pt x="33" y="9"/>
                </a:lnTo>
                <a:lnTo>
                  <a:pt x="33" y="7"/>
                </a:lnTo>
                <a:lnTo>
                  <a:pt x="33" y="5"/>
                </a:lnTo>
                <a:lnTo>
                  <a:pt x="33" y="4"/>
                </a:lnTo>
                <a:lnTo>
                  <a:pt x="35" y="4"/>
                </a:lnTo>
                <a:lnTo>
                  <a:pt x="37" y="4"/>
                </a:lnTo>
                <a:lnTo>
                  <a:pt x="38" y="4"/>
                </a:lnTo>
                <a:lnTo>
                  <a:pt x="40" y="4"/>
                </a:lnTo>
                <a:lnTo>
                  <a:pt x="40" y="2"/>
                </a:lnTo>
                <a:lnTo>
                  <a:pt x="42" y="2"/>
                </a:lnTo>
                <a:lnTo>
                  <a:pt x="42" y="4"/>
                </a:lnTo>
                <a:lnTo>
                  <a:pt x="43" y="4"/>
                </a:lnTo>
                <a:lnTo>
                  <a:pt x="43" y="2"/>
                </a:lnTo>
                <a:lnTo>
                  <a:pt x="45" y="2"/>
                </a:lnTo>
                <a:lnTo>
                  <a:pt x="47" y="2"/>
                </a:lnTo>
                <a:lnTo>
                  <a:pt x="49" y="2"/>
                </a:lnTo>
                <a:lnTo>
                  <a:pt x="49" y="0"/>
                </a:lnTo>
                <a:lnTo>
                  <a:pt x="50" y="0"/>
                </a:lnTo>
                <a:lnTo>
                  <a:pt x="50" y="2"/>
                </a:lnTo>
                <a:close/>
              </a:path>
            </a:pathLst>
          </a:custGeom>
          <a:solidFill>
            <a:schemeClr val="tx2">
              <a:lumMod val="50000"/>
            </a:schemeClr>
          </a:solidFill>
          <a:ln w="9525">
            <a:solidFill>
              <a:srgbClr val="FFFFFF"/>
            </a:solidFill>
          </a:ln>
        </p:spPr>
        <p:txBody>
          <a:bodyPr vert="horz" wrap="square" lIns="91440" tIns="45720" rIns="91440" bIns="45720" numCol="1" anchor="t" anchorCtr="0" compatLnSpc="1">
            <a:prstTxWarp prst="textNoShape">
              <a:avLst/>
            </a:prstTxWarp>
          </a:bodyPr>
          <a:lstStyle/>
          <a:p>
            <a:endParaRPr lang="en-US"/>
          </a:p>
        </p:txBody>
      </p:sp>
      <p:sp>
        <p:nvSpPr>
          <p:cNvPr id="86" name="Freeform 38"/>
          <p:cNvSpPr>
            <a:spLocks/>
          </p:cNvSpPr>
          <p:nvPr/>
        </p:nvSpPr>
        <p:spPr bwMode="auto">
          <a:xfrm>
            <a:off x="6471425" y="6039868"/>
            <a:ext cx="356024" cy="717729"/>
          </a:xfrm>
          <a:custGeom>
            <a:avLst/>
            <a:gdLst>
              <a:gd name="T0" fmla="*/ 126 w 188"/>
              <a:gd name="T1" fmla="*/ 15 h 379"/>
              <a:gd name="T2" fmla="*/ 131 w 188"/>
              <a:gd name="T3" fmla="*/ 22 h 379"/>
              <a:gd name="T4" fmla="*/ 131 w 188"/>
              <a:gd name="T5" fmla="*/ 29 h 379"/>
              <a:gd name="T6" fmla="*/ 135 w 188"/>
              <a:gd name="T7" fmla="*/ 33 h 379"/>
              <a:gd name="T8" fmla="*/ 143 w 188"/>
              <a:gd name="T9" fmla="*/ 38 h 379"/>
              <a:gd name="T10" fmla="*/ 148 w 188"/>
              <a:gd name="T11" fmla="*/ 46 h 379"/>
              <a:gd name="T12" fmla="*/ 162 w 188"/>
              <a:gd name="T13" fmla="*/ 55 h 379"/>
              <a:gd name="T14" fmla="*/ 159 w 188"/>
              <a:gd name="T15" fmla="*/ 77 h 379"/>
              <a:gd name="T16" fmla="*/ 143 w 188"/>
              <a:gd name="T17" fmla="*/ 86 h 379"/>
              <a:gd name="T18" fmla="*/ 130 w 188"/>
              <a:gd name="T19" fmla="*/ 98 h 379"/>
              <a:gd name="T20" fmla="*/ 116 w 188"/>
              <a:gd name="T21" fmla="*/ 108 h 379"/>
              <a:gd name="T22" fmla="*/ 112 w 188"/>
              <a:gd name="T23" fmla="*/ 122 h 379"/>
              <a:gd name="T24" fmla="*/ 121 w 188"/>
              <a:gd name="T25" fmla="*/ 139 h 379"/>
              <a:gd name="T26" fmla="*/ 133 w 188"/>
              <a:gd name="T27" fmla="*/ 151 h 379"/>
              <a:gd name="T28" fmla="*/ 152 w 188"/>
              <a:gd name="T29" fmla="*/ 160 h 379"/>
              <a:gd name="T30" fmla="*/ 164 w 188"/>
              <a:gd name="T31" fmla="*/ 172 h 379"/>
              <a:gd name="T32" fmla="*/ 174 w 188"/>
              <a:gd name="T33" fmla="*/ 189 h 379"/>
              <a:gd name="T34" fmla="*/ 178 w 188"/>
              <a:gd name="T35" fmla="*/ 210 h 379"/>
              <a:gd name="T36" fmla="*/ 179 w 188"/>
              <a:gd name="T37" fmla="*/ 229 h 379"/>
              <a:gd name="T38" fmla="*/ 185 w 188"/>
              <a:gd name="T39" fmla="*/ 244 h 379"/>
              <a:gd name="T40" fmla="*/ 176 w 188"/>
              <a:gd name="T41" fmla="*/ 262 h 379"/>
              <a:gd name="T42" fmla="*/ 174 w 188"/>
              <a:gd name="T43" fmla="*/ 282 h 379"/>
              <a:gd name="T44" fmla="*/ 173 w 188"/>
              <a:gd name="T45" fmla="*/ 301 h 379"/>
              <a:gd name="T46" fmla="*/ 188 w 188"/>
              <a:gd name="T47" fmla="*/ 311 h 379"/>
              <a:gd name="T48" fmla="*/ 181 w 188"/>
              <a:gd name="T49" fmla="*/ 330 h 379"/>
              <a:gd name="T50" fmla="*/ 186 w 188"/>
              <a:gd name="T51" fmla="*/ 348 h 379"/>
              <a:gd name="T52" fmla="*/ 185 w 188"/>
              <a:gd name="T53" fmla="*/ 370 h 379"/>
              <a:gd name="T54" fmla="*/ 155 w 188"/>
              <a:gd name="T55" fmla="*/ 379 h 379"/>
              <a:gd name="T56" fmla="*/ 97 w 188"/>
              <a:gd name="T57" fmla="*/ 375 h 379"/>
              <a:gd name="T58" fmla="*/ 83 w 188"/>
              <a:gd name="T59" fmla="*/ 349 h 379"/>
              <a:gd name="T60" fmla="*/ 76 w 188"/>
              <a:gd name="T61" fmla="*/ 318 h 379"/>
              <a:gd name="T62" fmla="*/ 104 w 188"/>
              <a:gd name="T63" fmla="*/ 303 h 379"/>
              <a:gd name="T64" fmla="*/ 111 w 188"/>
              <a:gd name="T65" fmla="*/ 268 h 379"/>
              <a:gd name="T66" fmla="*/ 105 w 188"/>
              <a:gd name="T67" fmla="*/ 234 h 379"/>
              <a:gd name="T68" fmla="*/ 64 w 188"/>
              <a:gd name="T69" fmla="*/ 236 h 379"/>
              <a:gd name="T70" fmla="*/ 40 w 188"/>
              <a:gd name="T71" fmla="*/ 215 h 379"/>
              <a:gd name="T72" fmla="*/ 11 w 188"/>
              <a:gd name="T73" fmla="*/ 194 h 379"/>
              <a:gd name="T74" fmla="*/ 6 w 188"/>
              <a:gd name="T75" fmla="*/ 167 h 379"/>
              <a:gd name="T76" fmla="*/ 11 w 188"/>
              <a:gd name="T77" fmla="*/ 158 h 379"/>
              <a:gd name="T78" fmla="*/ 19 w 188"/>
              <a:gd name="T79" fmla="*/ 151 h 379"/>
              <a:gd name="T80" fmla="*/ 28 w 188"/>
              <a:gd name="T81" fmla="*/ 150 h 379"/>
              <a:gd name="T82" fmla="*/ 35 w 188"/>
              <a:gd name="T83" fmla="*/ 143 h 379"/>
              <a:gd name="T84" fmla="*/ 37 w 188"/>
              <a:gd name="T85" fmla="*/ 138 h 379"/>
              <a:gd name="T86" fmla="*/ 35 w 188"/>
              <a:gd name="T87" fmla="*/ 131 h 379"/>
              <a:gd name="T88" fmla="*/ 37 w 188"/>
              <a:gd name="T89" fmla="*/ 126 h 379"/>
              <a:gd name="T90" fmla="*/ 42 w 188"/>
              <a:gd name="T91" fmla="*/ 117 h 379"/>
              <a:gd name="T92" fmla="*/ 49 w 188"/>
              <a:gd name="T93" fmla="*/ 114 h 379"/>
              <a:gd name="T94" fmla="*/ 54 w 188"/>
              <a:gd name="T95" fmla="*/ 105 h 379"/>
              <a:gd name="T96" fmla="*/ 59 w 188"/>
              <a:gd name="T97" fmla="*/ 100 h 379"/>
              <a:gd name="T98" fmla="*/ 68 w 188"/>
              <a:gd name="T99" fmla="*/ 95 h 379"/>
              <a:gd name="T100" fmla="*/ 73 w 188"/>
              <a:gd name="T101" fmla="*/ 86 h 379"/>
              <a:gd name="T102" fmla="*/ 76 w 188"/>
              <a:gd name="T103" fmla="*/ 74 h 379"/>
              <a:gd name="T104" fmla="*/ 78 w 188"/>
              <a:gd name="T105" fmla="*/ 62 h 379"/>
              <a:gd name="T106" fmla="*/ 81 w 188"/>
              <a:gd name="T107" fmla="*/ 52 h 379"/>
              <a:gd name="T108" fmla="*/ 85 w 188"/>
              <a:gd name="T109" fmla="*/ 41 h 379"/>
              <a:gd name="T110" fmla="*/ 88 w 188"/>
              <a:gd name="T111" fmla="*/ 31 h 379"/>
              <a:gd name="T112" fmla="*/ 90 w 188"/>
              <a:gd name="T113" fmla="*/ 19 h 379"/>
              <a:gd name="T114" fmla="*/ 95 w 188"/>
              <a:gd name="T115" fmla="*/ 10 h 379"/>
              <a:gd name="T116" fmla="*/ 100 w 188"/>
              <a:gd name="T117" fmla="*/ 2 h 379"/>
              <a:gd name="T118" fmla="*/ 105 w 188"/>
              <a:gd name="T119" fmla="*/ 3 h 379"/>
              <a:gd name="T120" fmla="*/ 116 w 188"/>
              <a:gd name="T121" fmla="*/ 10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8" h="379">
                <a:moveTo>
                  <a:pt x="119" y="12"/>
                </a:moveTo>
                <a:lnTo>
                  <a:pt x="121" y="12"/>
                </a:lnTo>
                <a:lnTo>
                  <a:pt x="123" y="14"/>
                </a:lnTo>
                <a:lnTo>
                  <a:pt x="121" y="14"/>
                </a:lnTo>
                <a:lnTo>
                  <a:pt x="123" y="14"/>
                </a:lnTo>
                <a:lnTo>
                  <a:pt x="124" y="14"/>
                </a:lnTo>
                <a:lnTo>
                  <a:pt x="124" y="15"/>
                </a:lnTo>
                <a:lnTo>
                  <a:pt x="126" y="15"/>
                </a:lnTo>
                <a:lnTo>
                  <a:pt x="126" y="17"/>
                </a:lnTo>
                <a:lnTo>
                  <a:pt x="128" y="17"/>
                </a:lnTo>
                <a:lnTo>
                  <a:pt x="126" y="17"/>
                </a:lnTo>
                <a:lnTo>
                  <a:pt x="126" y="19"/>
                </a:lnTo>
                <a:lnTo>
                  <a:pt x="128" y="19"/>
                </a:lnTo>
                <a:lnTo>
                  <a:pt x="128" y="21"/>
                </a:lnTo>
                <a:lnTo>
                  <a:pt x="130" y="21"/>
                </a:lnTo>
                <a:lnTo>
                  <a:pt x="131" y="22"/>
                </a:lnTo>
                <a:lnTo>
                  <a:pt x="131" y="24"/>
                </a:lnTo>
                <a:lnTo>
                  <a:pt x="133" y="24"/>
                </a:lnTo>
                <a:lnTo>
                  <a:pt x="131" y="24"/>
                </a:lnTo>
                <a:lnTo>
                  <a:pt x="131" y="26"/>
                </a:lnTo>
                <a:lnTo>
                  <a:pt x="133" y="26"/>
                </a:lnTo>
                <a:lnTo>
                  <a:pt x="133" y="27"/>
                </a:lnTo>
                <a:lnTo>
                  <a:pt x="133" y="29"/>
                </a:lnTo>
                <a:lnTo>
                  <a:pt x="131" y="29"/>
                </a:lnTo>
                <a:lnTo>
                  <a:pt x="130" y="29"/>
                </a:lnTo>
                <a:lnTo>
                  <a:pt x="130" y="31"/>
                </a:lnTo>
                <a:lnTo>
                  <a:pt x="131" y="31"/>
                </a:lnTo>
                <a:lnTo>
                  <a:pt x="131" y="33"/>
                </a:lnTo>
                <a:lnTo>
                  <a:pt x="130" y="33"/>
                </a:lnTo>
                <a:lnTo>
                  <a:pt x="131" y="33"/>
                </a:lnTo>
                <a:lnTo>
                  <a:pt x="133" y="33"/>
                </a:lnTo>
                <a:lnTo>
                  <a:pt x="135" y="33"/>
                </a:lnTo>
                <a:lnTo>
                  <a:pt x="136" y="33"/>
                </a:lnTo>
                <a:lnTo>
                  <a:pt x="138" y="33"/>
                </a:lnTo>
                <a:lnTo>
                  <a:pt x="138" y="34"/>
                </a:lnTo>
                <a:lnTo>
                  <a:pt x="140" y="34"/>
                </a:lnTo>
                <a:lnTo>
                  <a:pt x="142" y="34"/>
                </a:lnTo>
                <a:lnTo>
                  <a:pt x="142" y="36"/>
                </a:lnTo>
                <a:lnTo>
                  <a:pt x="143" y="36"/>
                </a:lnTo>
                <a:lnTo>
                  <a:pt x="143" y="38"/>
                </a:lnTo>
                <a:lnTo>
                  <a:pt x="145" y="38"/>
                </a:lnTo>
                <a:lnTo>
                  <a:pt x="145" y="39"/>
                </a:lnTo>
                <a:lnTo>
                  <a:pt x="145" y="41"/>
                </a:lnTo>
                <a:lnTo>
                  <a:pt x="145" y="43"/>
                </a:lnTo>
                <a:lnTo>
                  <a:pt x="147" y="43"/>
                </a:lnTo>
                <a:lnTo>
                  <a:pt x="148" y="43"/>
                </a:lnTo>
                <a:lnTo>
                  <a:pt x="148" y="45"/>
                </a:lnTo>
                <a:lnTo>
                  <a:pt x="148" y="46"/>
                </a:lnTo>
                <a:lnTo>
                  <a:pt x="150" y="46"/>
                </a:lnTo>
                <a:lnTo>
                  <a:pt x="152" y="46"/>
                </a:lnTo>
                <a:lnTo>
                  <a:pt x="152" y="45"/>
                </a:lnTo>
                <a:lnTo>
                  <a:pt x="154" y="45"/>
                </a:lnTo>
                <a:lnTo>
                  <a:pt x="162" y="46"/>
                </a:lnTo>
                <a:lnTo>
                  <a:pt x="162" y="48"/>
                </a:lnTo>
                <a:lnTo>
                  <a:pt x="162" y="52"/>
                </a:lnTo>
                <a:lnTo>
                  <a:pt x="162" y="55"/>
                </a:lnTo>
                <a:lnTo>
                  <a:pt x="160" y="57"/>
                </a:lnTo>
                <a:lnTo>
                  <a:pt x="162" y="60"/>
                </a:lnTo>
                <a:lnTo>
                  <a:pt x="162" y="64"/>
                </a:lnTo>
                <a:lnTo>
                  <a:pt x="160" y="65"/>
                </a:lnTo>
                <a:lnTo>
                  <a:pt x="160" y="69"/>
                </a:lnTo>
                <a:lnTo>
                  <a:pt x="160" y="72"/>
                </a:lnTo>
                <a:lnTo>
                  <a:pt x="160" y="74"/>
                </a:lnTo>
                <a:lnTo>
                  <a:pt x="159" y="77"/>
                </a:lnTo>
                <a:lnTo>
                  <a:pt x="159" y="79"/>
                </a:lnTo>
                <a:lnTo>
                  <a:pt x="157" y="81"/>
                </a:lnTo>
                <a:lnTo>
                  <a:pt x="155" y="83"/>
                </a:lnTo>
                <a:lnTo>
                  <a:pt x="152" y="83"/>
                </a:lnTo>
                <a:lnTo>
                  <a:pt x="150" y="84"/>
                </a:lnTo>
                <a:lnTo>
                  <a:pt x="148" y="84"/>
                </a:lnTo>
                <a:lnTo>
                  <a:pt x="145" y="86"/>
                </a:lnTo>
                <a:lnTo>
                  <a:pt x="143" y="86"/>
                </a:lnTo>
                <a:lnTo>
                  <a:pt x="142" y="88"/>
                </a:lnTo>
                <a:lnTo>
                  <a:pt x="140" y="89"/>
                </a:lnTo>
                <a:lnTo>
                  <a:pt x="138" y="91"/>
                </a:lnTo>
                <a:lnTo>
                  <a:pt x="136" y="93"/>
                </a:lnTo>
                <a:lnTo>
                  <a:pt x="135" y="95"/>
                </a:lnTo>
                <a:lnTo>
                  <a:pt x="133" y="95"/>
                </a:lnTo>
                <a:lnTo>
                  <a:pt x="131" y="96"/>
                </a:lnTo>
                <a:lnTo>
                  <a:pt x="130" y="98"/>
                </a:lnTo>
                <a:lnTo>
                  <a:pt x="128" y="100"/>
                </a:lnTo>
                <a:lnTo>
                  <a:pt x="126" y="101"/>
                </a:lnTo>
                <a:lnTo>
                  <a:pt x="124" y="103"/>
                </a:lnTo>
                <a:lnTo>
                  <a:pt x="123" y="103"/>
                </a:lnTo>
                <a:lnTo>
                  <a:pt x="121" y="105"/>
                </a:lnTo>
                <a:lnTo>
                  <a:pt x="119" y="107"/>
                </a:lnTo>
                <a:lnTo>
                  <a:pt x="117" y="108"/>
                </a:lnTo>
                <a:lnTo>
                  <a:pt x="116" y="108"/>
                </a:lnTo>
                <a:lnTo>
                  <a:pt x="114" y="110"/>
                </a:lnTo>
                <a:lnTo>
                  <a:pt x="111" y="112"/>
                </a:lnTo>
                <a:lnTo>
                  <a:pt x="111" y="114"/>
                </a:lnTo>
                <a:lnTo>
                  <a:pt x="109" y="114"/>
                </a:lnTo>
                <a:lnTo>
                  <a:pt x="111" y="115"/>
                </a:lnTo>
                <a:lnTo>
                  <a:pt x="111" y="119"/>
                </a:lnTo>
                <a:lnTo>
                  <a:pt x="112" y="120"/>
                </a:lnTo>
                <a:lnTo>
                  <a:pt x="112" y="122"/>
                </a:lnTo>
                <a:lnTo>
                  <a:pt x="114" y="126"/>
                </a:lnTo>
                <a:lnTo>
                  <a:pt x="114" y="127"/>
                </a:lnTo>
                <a:lnTo>
                  <a:pt x="114" y="129"/>
                </a:lnTo>
                <a:lnTo>
                  <a:pt x="116" y="131"/>
                </a:lnTo>
                <a:lnTo>
                  <a:pt x="117" y="134"/>
                </a:lnTo>
                <a:lnTo>
                  <a:pt x="117" y="136"/>
                </a:lnTo>
                <a:lnTo>
                  <a:pt x="119" y="138"/>
                </a:lnTo>
                <a:lnTo>
                  <a:pt x="121" y="139"/>
                </a:lnTo>
                <a:lnTo>
                  <a:pt x="121" y="141"/>
                </a:lnTo>
                <a:lnTo>
                  <a:pt x="123" y="143"/>
                </a:lnTo>
                <a:lnTo>
                  <a:pt x="124" y="146"/>
                </a:lnTo>
                <a:lnTo>
                  <a:pt x="126" y="146"/>
                </a:lnTo>
                <a:lnTo>
                  <a:pt x="128" y="148"/>
                </a:lnTo>
                <a:lnTo>
                  <a:pt x="130" y="150"/>
                </a:lnTo>
                <a:lnTo>
                  <a:pt x="131" y="150"/>
                </a:lnTo>
                <a:lnTo>
                  <a:pt x="133" y="151"/>
                </a:lnTo>
                <a:lnTo>
                  <a:pt x="136" y="153"/>
                </a:lnTo>
                <a:lnTo>
                  <a:pt x="138" y="153"/>
                </a:lnTo>
                <a:lnTo>
                  <a:pt x="142" y="153"/>
                </a:lnTo>
                <a:lnTo>
                  <a:pt x="143" y="155"/>
                </a:lnTo>
                <a:lnTo>
                  <a:pt x="147" y="157"/>
                </a:lnTo>
                <a:lnTo>
                  <a:pt x="148" y="157"/>
                </a:lnTo>
                <a:lnTo>
                  <a:pt x="150" y="158"/>
                </a:lnTo>
                <a:lnTo>
                  <a:pt x="152" y="160"/>
                </a:lnTo>
                <a:lnTo>
                  <a:pt x="152" y="162"/>
                </a:lnTo>
                <a:lnTo>
                  <a:pt x="152" y="165"/>
                </a:lnTo>
                <a:lnTo>
                  <a:pt x="154" y="167"/>
                </a:lnTo>
                <a:lnTo>
                  <a:pt x="155" y="169"/>
                </a:lnTo>
                <a:lnTo>
                  <a:pt x="157" y="169"/>
                </a:lnTo>
                <a:lnTo>
                  <a:pt x="160" y="170"/>
                </a:lnTo>
                <a:lnTo>
                  <a:pt x="162" y="170"/>
                </a:lnTo>
                <a:lnTo>
                  <a:pt x="164" y="172"/>
                </a:lnTo>
                <a:lnTo>
                  <a:pt x="166" y="175"/>
                </a:lnTo>
                <a:lnTo>
                  <a:pt x="167" y="177"/>
                </a:lnTo>
                <a:lnTo>
                  <a:pt x="167" y="179"/>
                </a:lnTo>
                <a:lnTo>
                  <a:pt x="171" y="181"/>
                </a:lnTo>
                <a:lnTo>
                  <a:pt x="171" y="182"/>
                </a:lnTo>
                <a:lnTo>
                  <a:pt x="173" y="184"/>
                </a:lnTo>
                <a:lnTo>
                  <a:pt x="174" y="186"/>
                </a:lnTo>
                <a:lnTo>
                  <a:pt x="174" y="189"/>
                </a:lnTo>
                <a:lnTo>
                  <a:pt x="173" y="193"/>
                </a:lnTo>
                <a:lnTo>
                  <a:pt x="174" y="194"/>
                </a:lnTo>
                <a:lnTo>
                  <a:pt x="174" y="196"/>
                </a:lnTo>
                <a:lnTo>
                  <a:pt x="176" y="198"/>
                </a:lnTo>
                <a:lnTo>
                  <a:pt x="176" y="201"/>
                </a:lnTo>
                <a:lnTo>
                  <a:pt x="178" y="203"/>
                </a:lnTo>
                <a:lnTo>
                  <a:pt x="178" y="206"/>
                </a:lnTo>
                <a:lnTo>
                  <a:pt x="178" y="210"/>
                </a:lnTo>
                <a:lnTo>
                  <a:pt x="176" y="212"/>
                </a:lnTo>
                <a:lnTo>
                  <a:pt x="176" y="215"/>
                </a:lnTo>
                <a:lnTo>
                  <a:pt x="176" y="219"/>
                </a:lnTo>
                <a:lnTo>
                  <a:pt x="176" y="220"/>
                </a:lnTo>
                <a:lnTo>
                  <a:pt x="176" y="224"/>
                </a:lnTo>
                <a:lnTo>
                  <a:pt x="178" y="225"/>
                </a:lnTo>
                <a:lnTo>
                  <a:pt x="178" y="227"/>
                </a:lnTo>
                <a:lnTo>
                  <a:pt x="179" y="229"/>
                </a:lnTo>
                <a:lnTo>
                  <a:pt x="181" y="229"/>
                </a:lnTo>
                <a:lnTo>
                  <a:pt x="185" y="231"/>
                </a:lnTo>
                <a:lnTo>
                  <a:pt x="186" y="232"/>
                </a:lnTo>
                <a:lnTo>
                  <a:pt x="186" y="234"/>
                </a:lnTo>
                <a:lnTo>
                  <a:pt x="186" y="237"/>
                </a:lnTo>
                <a:lnTo>
                  <a:pt x="186" y="239"/>
                </a:lnTo>
                <a:lnTo>
                  <a:pt x="185" y="243"/>
                </a:lnTo>
                <a:lnTo>
                  <a:pt x="185" y="244"/>
                </a:lnTo>
                <a:lnTo>
                  <a:pt x="185" y="248"/>
                </a:lnTo>
                <a:lnTo>
                  <a:pt x="185" y="251"/>
                </a:lnTo>
                <a:lnTo>
                  <a:pt x="183" y="253"/>
                </a:lnTo>
                <a:lnTo>
                  <a:pt x="181" y="255"/>
                </a:lnTo>
                <a:lnTo>
                  <a:pt x="179" y="256"/>
                </a:lnTo>
                <a:lnTo>
                  <a:pt x="178" y="258"/>
                </a:lnTo>
                <a:lnTo>
                  <a:pt x="178" y="260"/>
                </a:lnTo>
                <a:lnTo>
                  <a:pt x="176" y="262"/>
                </a:lnTo>
                <a:lnTo>
                  <a:pt x="176" y="265"/>
                </a:lnTo>
                <a:lnTo>
                  <a:pt x="174" y="267"/>
                </a:lnTo>
                <a:lnTo>
                  <a:pt x="174" y="270"/>
                </a:lnTo>
                <a:lnTo>
                  <a:pt x="174" y="274"/>
                </a:lnTo>
                <a:lnTo>
                  <a:pt x="174" y="275"/>
                </a:lnTo>
                <a:lnTo>
                  <a:pt x="173" y="279"/>
                </a:lnTo>
                <a:lnTo>
                  <a:pt x="174" y="280"/>
                </a:lnTo>
                <a:lnTo>
                  <a:pt x="174" y="282"/>
                </a:lnTo>
                <a:lnTo>
                  <a:pt x="174" y="286"/>
                </a:lnTo>
                <a:lnTo>
                  <a:pt x="174" y="289"/>
                </a:lnTo>
                <a:lnTo>
                  <a:pt x="173" y="291"/>
                </a:lnTo>
                <a:lnTo>
                  <a:pt x="171" y="293"/>
                </a:lnTo>
                <a:lnTo>
                  <a:pt x="169" y="294"/>
                </a:lnTo>
                <a:lnTo>
                  <a:pt x="171" y="298"/>
                </a:lnTo>
                <a:lnTo>
                  <a:pt x="173" y="298"/>
                </a:lnTo>
                <a:lnTo>
                  <a:pt x="173" y="301"/>
                </a:lnTo>
                <a:lnTo>
                  <a:pt x="176" y="301"/>
                </a:lnTo>
                <a:lnTo>
                  <a:pt x="178" y="303"/>
                </a:lnTo>
                <a:lnTo>
                  <a:pt x="181" y="303"/>
                </a:lnTo>
                <a:lnTo>
                  <a:pt x="183" y="303"/>
                </a:lnTo>
                <a:lnTo>
                  <a:pt x="186" y="305"/>
                </a:lnTo>
                <a:lnTo>
                  <a:pt x="186" y="306"/>
                </a:lnTo>
                <a:lnTo>
                  <a:pt x="186" y="310"/>
                </a:lnTo>
                <a:lnTo>
                  <a:pt x="188" y="311"/>
                </a:lnTo>
                <a:lnTo>
                  <a:pt x="188" y="315"/>
                </a:lnTo>
                <a:lnTo>
                  <a:pt x="186" y="317"/>
                </a:lnTo>
                <a:lnTo>
                  <a:pt x="185" y="318"/>
                </a:lnTo>
                <a:lnTo>
                  <a:pt x="185" y="320"/>
                </a:lnTo>
                <a:lnTo>
                  <a:pt x="183" y="322"/>
                </a:lnTo>
                <a:lnTo>
                  <a:pt x="181" y="324"/>
                </a:lnTo>
                <a:lnTo>
                  <a:pt x="181" y="327"/>
                </a:lnTo>
                <a:lnTo>
                  <a:pt x="181" y="330"/>
                </a:lnTo>
                <a:lnTo>
                  <a:pt x="179" y="332"/>
                </a:lnTo>
                <a:lnTo>
                  <a:pt x="181" y="336"/>
                </a:lnTo>
                <a:lnTo>
                  <a:pt x="181" y="337"/>
                </a:lnTo>
                <a:lnTo>
                  <a:pt x="183" y="339"/>
                </a:lnTo>
                <a:lnTo>
                  <a:pt x="185" y="341"/>
                </a:lnTo>
                <a:lnTo>
                  <a:pt x="186" y="342"/>
                </a:lnTo>
                <a:lnTo>
                  <a:pt x="186" y="344"/>
                </a:lnTo>
                <a:lnTo>
                  <a:pt x="186" y="348"/>
                </a:lnTo>
                <a:lnTo>
                  <a:pt x="186" y="351"/>
                </a:lnTo>
                <a:lnTo>
                  <a:pt x="186" y="353"/>
                </a:lnTo>
                <a:lnTo>
                  <a:pt x="186" y="356"/>
                </a:lnTo>
                <a:lnTo>
                  <a:pt x="186" y="360"/>
                </a:lnTo>
                <a:lnTo>
                  <a:pt x="186" y="361"/>
                </a:lnTo>
                <a:lnTo>
                  <a:pt x="186" y="365"/>
                </a:lnTo>
                <a:lnTo>
                  <a:pt x="185" y="367"/>
                </a:lnTo>
                <a:lnTo>
                  <a:pt x="185" y="370"/>
                </a:lnTo>
                <a:lnTo>
                  <a:pt x="183" y="372"/>
                </a:lnTo>
                <a:lnTo>
                  <a:pt x="181" y="373"/>
                </a:lnTo>
                <a:lnTo>
                  <a:pt x="179" y="375"/>
                </a:lnTo>
                <a:lnTo>
                  <a:pt x="179" y="377"/>
                </a:lnTo>
                <a:lnTo>
                  <a:pt x="178" y="379"/>
                </a:lnTo>
                <a:lnTo>
                  <a:pt x="171" y="379"/>
                </a:lnTo>
                <a:lnTo>
                  <a:pt x="162" y="379"/>
                </a:lnTo>
                <a:lnTo>
                  <a:pt x="155" y="379"/>
                </a:lnTo>
                <a:lnTo>
                  <a:pt x="154" y="377"/>
                </a:lnTo>
                <a:lnTo>
                  <a:pt x="147" y="377"/>
                </a:lnTo>
                <a:lnTo>
                  <a:pt x="138" y="377"/>
                </a:lnTo>
                <a:lnTo>
                  <a:pt x="130" y="377"/>
                </a:lnTo>
                <a:lnTo>
                  <a:pt x="121" y="377"/>
                </a:lnTo>
                <a:lnTo>
                  <a:pt x="112" y="377"/>
                </a:lnTo>
                <a:lnTo>
                  <a:pt x="105" y="377"/>
                </a:lnTo>
                <a:lnTo>
                  <a:pt x="97" y="375"/>
                </a:lnTo>
                <a:lnTo>
                  <a:pt x="88" y="375"/>
                </a:lnTo>
                <a:lnTo>
                  <a:pt x="85" y="373"/>
                </a:lnTo>
                <a:lnTo>
                  <a:pt x="85" y="368"/>
                </a:lnTo>
                <a:lnTo>
                  <a:pt x="86" y="365"/>
                </a:lnTo>
                <a:lnTo>
                  <a:pt x="90" y="360"/>
                </a:lnTo>
                <a:lnTo>
                  <a:pt x="90" y="355"/>
                </a:lnTo>
                <a:lnTo>
                  <a:pt x="86" y="351"/>
                </a:lnTo>
                <a:lnTo>
                  <a:pt x="83" y="349"/>
                </a:lnTo>
                <a:lnTo>
                  <a:pt x="80" y="346"/>
                </a:lnTo>
                <a:lnTo>
                  <a:pt x="76" y="342"/>
                </a:lnTo>
                <a:lnTo>
                  <a:pt x="74" y="339"/>
                </a:lnTo>
                <a:lnTo>
                  <a:pt x="73" y="334"/>
                </a:lnTo>
                <a:lnTo>
                  <a:pt x="71" y="329"/>
                </a:lnTo>
                <a:lnTo>
                  <a:pt x="71" y="327"/>
                </a:lnTo>
                <a:lnTo>
                  <a:pt x="73" y="322"/>
                </a:lnTo>
                <a:lnTo>
                  <a:pt x="76" y="318"/>
                </a:lnTo>
                <a:lnTo>
                  <a:pt x="78" y="317"/>
                </a:lnTo>
                <a:lnTo>
                  <a:pt x="80" y="317"/>
                </a:lnTo>
                <a:lnTo>
                  <a:pt x="85" y="313"/>
                </a:lnTo>
                <a:lnTo>
                  <a:pt x="88" y="311"/>
                </a:lnTo>
                <a:lnTo>
                  <a:pt x="92" y="310"/>
                </a:lnTo>
                <a:lnTo>
                  <a:pt x="97" y="306"/>
                </a:lnTo>
                <a:lnTo>
                  <a:pt x="100" y="305"/>
                </a:lnTo>
                <a:lnTo>
                  <a:pt x="104" y="303"/>
                </a:lnTo>
                <a:lnTo>
                  <a:pt x="107" y="299"/>
                </a:lnTo>
                <a:lnTo>
                  <a:pt x="111" y="296"/>
                </a:lnTo>
                <a:lnTo>
                  <a:pt x="112" y="291"/>
                </a:lnTo>
                <a:lnTo>
                  <a:pt x="112" y="287"/>
                </a:lnTo>
                <a:lnTo>
                  <a:pt x="112" y="284"/>
                </a:lnTo>
                <a:lnTo>
                  <a:pt x="112" y="279"/>
                </a:lnTo>
                <a:lnTo>
                  <a:pt x="111" y="275"/>
                </a:lnTo>
                <a:lnTo>
                  <a:pt x="111" y="268"/>
                </a:lnTo>
                <a:lnTo>
                  <a:pt x="111" y="263"/>
                </a:lnTo>
                <a:lnTo>
                  <a:pt x="112" y="258"/>
                </a:lnTo>
                <a:lnTo>
                  <a:pt x="112" y="255"/>
                </a:lnTo>
                <a:lnTo>
                  <a:pt x="112" y="248"/>
                </a:lnTo>
                <a:lnTo>
                  <a:pt x="114" y="246"/>
                </a:lnTo>
                <a:lnTo>
                  <a:pt x="112" y="241"/>
                </a:lnTo>
                <a:lnTo>
                  <a:pt x="109" y="237"/>
                </a:lnTo>
                <a:lnTo>
                  <a:pt x="105" y="234"/>
                </a:lnTo>
                <a:lnTo>
                  <a:pt x="100" y="234"/>
                </a:lnTo>
                <a:lnTo>
                  <a:pt x="95" y="234"/>
                </a:lnTo>
                <a:lnTo>
                  <a:pt x="90" y="236"/>
                </a:lnTo>
                <a:lnTo>
                  <a:pt x="85" y="237"/>
                </a:lnTo>
                <a:lnTo>
                  <a:pt x="80" y="237"/>
                </a:lnTo>
                <a:lnTo>
                  <a:pt x="76" y="237"/>
                </a:lnTo>
                <a:lnTo>
                  <a:pt x="69" y="237"/>
                </a:lnTo>
                <a:lnTo>
                  <a:pt x="64" y="236"/>
                </a:lnTo>
                <a:lnTo>
                  <a:pt x="59" y="234"/>
                </a:lnTo>
                <a:lnTo>
                  <a:pt x="55" y="231"/>
                </a:lnTo>
                <a:lnTo>
                  <a:pt x="52" y="229"/>
                </a:lnTo>
                <a:lnTo>
                  <a:pt x="49" y="225"/>
                </a:lnTo>
                <a:lnTo>
                  <a:pt x="47" y="225"/>
                </a:lnTo>
                <a:lnTo>
                  <a:pt x="45" y="222"/>
                </a:lnTo>
                <a:lnTo>
                  <a:pt x="42" y="219"/>
                </a:lnTo>
                <a:lnTo>
                  <a:pt x="40" y="215"/>
                </a:lnTo>
                <a:lnTo>
                  <a:pt x="38" y="210"/>
                </a:lnTo>
                <a:lnTo>
                  <a:pt x="37" y="206"/>
                </a:lnTo>
                <a:lnTo>
                  <a:pt x="31" y="205"/>
                </a:lnTo>
                <a:lnTo>
                  <a:pt x="26" y="203"/>
                </a:lnTo>
                <a:lnTo>
                  <a:pt x="23" y="203"/>
                </a:lnTo>
                <a:lnTo>
                  <a:pt x="18" y="201"/>
                </a:lnTo>
                <a:lnTo>
                  <a:pt x="14" y="200"/>
                </a:lnTo>
                <a:lnTo>
                  <a:pt x="11" y="194"/>
                </a:lnTo>
                <a:lnTo>
                  <a:pt x="11" y="189"/>
                </a:lnTo>
                <a:lnTo>
                  <a:pt x="9" y="186"/>
                </a:lnTo>
                <a:lnTo>
                  <a:pt x="6" y="182"/>
                </a:lnTo>
                <a:lnTo>
                  <a:pt x="2" y="179"/>
                </a:lnTo>
                <a:lnTo>
                  <a:pt x="0" y="177"/>
                </a:lnTo>
                <a:lnTo>
                  <a:pt x="6" y="170"/>
                </a:lnTo>
                <a:lnTo>
                  <a:pt x="6" y="169"/>
                </a:lnTo>
                <a:lnTo>
                  <a:pt x="6" y="167"/>
                </a:lnTo>
                <a:lnTo>
                  <a:pt x="6" y="165"/>
                </a:lnTo>
                <a:lnTo>
                  <a:pt x="7" y="165"/>
                </a:lnTo>
                <a:lnTo>
                  <a:pt x="7" y="163"/>
                </a:lnTo>
                <a:lnTo>
                  <a:pt x="9" y="163"/>
                </a:lnTo>
                <a:lnTo>
                  <a:pt x="9" y="162"/>
                </a:lnTo>
                <a:lnTo>
                  <a:pt x="11" y="162"/>
                </a:lnTo>
                <a:lnTo>
                  <a:pt x="11" y="160"/>
                </a:lnTo>
                <a:lnTo>
                  <a:pt x="11" y="158"/>
                </a:lnTo>
                <a:lnTo>
                  <a:pt x="12" y="158"/>
                </a:lnTo>
                <a:lnTo>
                  <a:pt x="12" y="157"/>
                </a:lnTo>
                <a:lnTo>
                  <a:pt x="14" y="157"/>
                </a:lnTo>
                <a:lnTo>
                  <a:pt x="14" y="155"/>
                </a:lnTo>
                <a:lnTo>
                  <a:pt x="14" y="153"/>
                </a:lnTo>
                <a:lnTo>
                  <a:pt x="16" y="153"/>
                </a:lnTo>
                <a:lnTo>
                  <a:pt x="18" y="153"/>
                </a:lnTo>
                <a:lnTo>
                  <a:pt x="19" y="151"/>
                </a:lnTo>
                <a:lnTo>
                  <a:pt x="19" y="153"/>
                </a:lnTo>
                <a:lnTo>
                  <a:pt x="19" y="151"/>
                </a:lnTo>
                <a:lnTo>
                  <a:pt x="21" y="151"/>
                </a:lnTo>
                <a:lnTo>
                  <a:pt x="23" y="151"/>
                </a:lnTo>
                <a:lnTo>
                  <a:pt x="23" y="150"/>
                </a:lnTo>
                <a:lnTo>
                  <a:pt x="25" y="150"/>
                </a:lnTo>
                <a:lnTo>
                  <a:pt x="26" y="150"/>
                </a:lnTo>
                <a:lnTo>
                  <a:pt x="28" y="150"/>
                </a:lnTo>
                <a:lnTo>
                  <a:pt x="30" y="150"/>
                </a:lnTo>
                <a:lnTo>
                  <a:pt x="30" y="148"/>
                </a:lnTo>
                <a:lnTo>
                  <a:pt x="31" y="148"/>
                </a:lnTo>
                <a:lnTo>
                  <a:pt x="31" y="146"/>
                </a:lnTo>
                <a:lnTo>
                  <a:pt x="33" y="146"/>
                </a:lnTo>
                <a:lnTo>
                  <a:pt x="33" y="144"/>
                </a:lnTo>
                <a:lnTo>
                  <a:pt x="35" y="144"/>
                </a:lnTo>
                <a:lnTo>
                  <a:pt x="35" y="143"/>
                </a:lnTo>
                <a:lnTo>
                  <a:pt x="37" y="143"/>
                </a:lnTo>
                <a:lnTo>
                  <a:pt x="37" y="141"/>
                </a:lnTo>
                <a:lnTo>
                  <a:pt x="38" y="141"/>
                </a:lnTo>
                <a:lnTo>
                  <a:pt x="38" y="139"/>
                </a:lnTo>
                <a:lnTo>
                  <a:pt x="38" y="138"/>
                </a:lnTo>
                <a:lnTo>
                  <a:pt x="37" y="138"/>
                </a:lnTo>
                <a:lnTo>
                  <a:pt x="37" y="139"/>
                </a:lnTo>
                <a:lnTo>
                  <a:pt x="37" y="138"/>
                </a:lnTo>
                <a:lnTo>
                  <a:pt x="35" y="138"/>
                </a:lnTo>
                <a:lnTo>
                  <a:pt x="35" y="136"/>
                </a:lnTo>
                <a:lnTo>
                  <a:pt x="35" y="134"/>
                </a:lnTo>
                <a:lnTo>
                  <a:pt x="37" y="134"/>
                </a:lnTo>
                <a:lnTo>
                  <a:pt x="37" y="132"/>
                </a:lnTo>
                <a:lnTo>
                  <a:pt x="35" y="132"/>
                </a:lnTo>
                <a:lnTo>
                  <a:pt x="37" y="132"/>
                </a:lnTo>
                <a:lnTo>
                  <a:pt x="35" y="131"/>
                </a:lnTo>
                <a:lnTo>
                  <a:pt x="37" y="131"/>
                </a:lnTo>
                <a:lnTo>
                  <a:pt x="35" y="131"/>
                </a:lnTo>
                <a:lnTo>
                  <a:pt x="35" y="129"/>
                </a:lnTo>
                <a:lnTo>
                  <a:pt x="37" y="129"/>
                </a:lnTo>
                <a:lnTo>
                  <a:pt x="35" y="129"/>
                </a:lnTo>
                <a:lnTo>
                  <a:pt x="35" y="127"/>
                </a:lnTo>
                <a:lnTo>
                  <a:pt x="37" y="127"/>
                </a:lnTo>
                <a:lnTo>
                  <a:pt x="37" y="126"/>
                </a:lnTo>
                <a:lnTo>
                  <a:pt x="37" y="124"/>
                </a:lnTo>
                <a:lnTo>
                  <a:pt x="37" y="122"/>
                </a:lnTo>
                <a:lnTo>
                  <a:pt x="37" y="120"/>
                </a:lnTo>
                <a:lnTo>
                  <a:pt x="38" y="120"/>
                </a:lnTo>
                <a:lnTo>
                  <a:pt x="40" y="120"/>
                </a:lnTo>
                <a:lnTo>
                  <a:pt x="40" y="119"/>
                </a:lnTo>
                <a:lnTo>
                  <a:pt x="42" y="119"/>
                </a:lnTo>
                <a:lnTo>
                  <a:pt x="42" y="117"/>
                </a:lnTo>
                <a:lnTo>
                  <a:pt x="42" y="119"/>
                </a:lnTo>
                <a:lnTo>
                  <a:pt x="43" y="119"/>
                </a:lnTo>
                <a:lnTo>
                  <a:pt x="43" y="117"/>
                </a:lnTo>
                <a:lnTo>
                  <a:pt x="45" y="117"/>
                </a:lnTo>
                <a:lnTo>
                  <a:pt x="45" y="115"/>
                </a:lnTo>
                <a:lnTo>
                  <a:pt x="47" y="115"/>
                </a:lnTo>
                <a:lnTo>
                  <a:pt x="49" y="115"/>
                </a:lnTo>
                <a:lnTo>
                  <a:pt x="49" y="114"/>
                </a:lnTo>
                <a:lnTo>
                  <a:pt x="50" y="114"/>
                </a:lnTo>
                <a:lnTo>
                  <a:pt x="50" y="112"/>
                </a:lnTo>
                <a:lnTo>
                  <a:pt x="50" y="110"/>
                </a:lnTo>
                <a:lnTo>
                  <a:pt x="50" y="108"/>
                </a:lnTo>
                <a:lnTo>
                  <a:pt x="52" y="108"/>
                </a:lnTo>
                <a:lnTo>
                  <a:pt x="52" y="107"/>
                </a:lnTo>
                <a:lnTo>
                  <a:pt x="54" y="107"/>
                </a:lnTo>
                <a:lnTo>
                  <a:pt x="54" y="105"/>
                </a:lnTo>
                <a:lnTo>
                  <a:pt x="54" y="103"/>
                </a:lnTo>
                <a:lnTo>
                  <a:pt x="55" y="103"/>
                </a:lnTo>
                <a:lnTo>
                  <a:pt x="57" y="103"/>
                </a:lnTo>
                <a:lnTo>
                  <a:pt x="59" y="103"/>
                </a:lnTo>
                <a:lnTo>
                  <a:pt x="59" y="101"/>
                </a:lnTo>
                <a:lnTo>
                  <a:pt x="61" y="101"/>
                </a:lnTo>
                <a:lnTo>
                  <a:pt x="61" y="100"/>
                </a:lnTo>
                <a:lnTo>
                  <a:pt x="59" y="100"/>
                </a:lnTo>
                <a:lnTo>
                  <a:pt x="61" y="100"/>
                </a:lnTo>
                <a:lnTo>
                  <a:pt x="61" y="98"/>
                </a:lnTo>
                <a:lnTo>
                  <a:pt x="62" y="98"/>
                </a:lnTo>
                <a:lnTo>
                  <a:pt x="62" y="96"/>
                </a:lnTo>
                <a:lnTo>
                  <a:pt x="64" y="96"/>
                </a:lnTo>
                <a:lnTo>
                  <a:pt x="66" y="96"/>
                </a:lnTo>
                <a:lnTo>
                  <a:pt x="66" y="95"/>
                </a:lnTo>
                <a:lnTo>
                  <a:pt x="68" y="95"/>
                </a:lnTo>
                <a:lnTo>
                  <a:pt x="68" y="93"/>
                </a:lnTo>
                <a:lnTo>
                  <a:pt x="69" y="93"/>
                </a:lnTo>
                <a:lnTo>
                  <a:pt x="69" y="91"/>
                </a:lnTo>
                <a:lnTo>
                  <a:pt x="71" y="91"/>
                </a:lnTo>
                <a:lnTo>
                  <a:pt x="71" y="89"/>
                </a:lnTo>
                <a:lnTo>
                  <a:pt x="71" y="88"/>
                </a:lnTo>
                <a:lnTo>
                  <a:pt x="71" y="86"/>
                </a:lnTo>
                <a:lnTo>
                  <a:pt x="73" y="86"/>
                </a:lnTo>
                <a:lnTo>
                  <a:pt x="73" y="84"/>
                </a:lnTo>
                <a:lnTo>
                  <a:pt x="73" y="83"/>
                </a:lnTo>
                <a:lnTo>
                  <a:pt x="73" y="81"/>
                </a:lnTo>
                <a:lnTo>
                  <a:pt x="74" y="79"/>
                </a:lnTo>
                <a:lnTo>
                  <a:pt x="74" y="77"/>
                </a:lnTo>
                <a:lnTo>
                  <a:pt x="74" y="76"/>
                </a:lnTo>
                <a:lnTo>
                  <a:pt x="74" y="74"/>
                </a:lnTo>
                <a:lnTo>
                  <a:pt x="76" y="74"/>
                </a:lnTo>
                <a:lnTo>
                  <a:pt x="76" y="72"/>
                </a:lnTo>
                <a:lnTo>
                  <a:pt x="76" y="70"/>
                </a:lnTo>
                <a:lnTo>
                  <a:pt x="76" y="69"/>
                </a:lnTo>
                <a:lnTo>
                  <a:pt x="76" y="67"/>
                </a:lnTo>
                <a:lnTo>
                  <a:pt x="78" y="67"/>
                </a:lnTo>
                <a:lnTo>
                  <a:pt x="78" y="65"/>
                </a:lnTo>
                <a:lnTo>
                  <a:pt x="78" y="64"/>
                </a:lnTo>
                <a:lnTo>
                  <a:pt x="78" y="62"/>
                </a:lnTo>
                <a:lnTo>
                  <a:pt x="80" y="62"/>
                </a:lnTo>
                <a:lnTo>
                  <a:pt x="80" y="60"/>
                </a:lnTo>
                <a:lnTo>
                  <a:pt x="80" y="58"/>
                </a:lnTo>
                <a:lnTo>
                  <a:pt x="80" y="57"/>
                </a:lnTo>
                <a:lnTo>
                  <a:pt x="80" y="55"/>
                </a:lnTo>
                <a:lnTo>
                  <a:pt x="81" y="55"/>
                </a:lnTo>
                <a:lnTo>
                  <a:pt x="81" y="53"/>
                </a:lnTo>
                <a:lnTo>
                  <a:pt x="81" y="52"/>
                </a:lnTo>
                <a:lnTo>
                  <a:pt x="81" y="50"/>
                </a:lnTo>
                <a:lnTo>
                  <a:pt x="83" y="50"/>
                </a:lnTo>
                <a:lnTo>
                  <a:pt x="83" y="48"/>
                </a:lnTo>
                <a:lnTo>
                  <a:pt x="83" y="46"/>
                </a:lnTo>
                <a:lnTo>
                  <a:pt x="83" y="45"/>
                </a:lnTo>
                <a:lnTo>
                  <a:pt x="83" y="43"/>
                </a:lnTo>
                <a:lnTo>
                  <a:pt x="85" y="43"/>
                </a:lnTo>
                <a:lnTo>
                  <a:pt x="85" y="41"/>
                </a:lnTo>
                <a:lnTo>
                  <a:pt x="85" y="39"/>
                </a:lnTo>
                <a:lnTo>
                  <a:pt x="85" y="38"/>
                </a:lnTo>
                <a:lnTo>
                  <a:pt x="86" y="38"/>
                </a:lnTo>
                <a:lnTo>
                  <a:pt x="86" y="36"/>
                </a:lnTo>
                <a:lnTo>
                  <a:pt x="86" y="34"/>
                </a:lnTo>
                <a:lnTo>
                  <a:pt x="86" y="33"/>
                </a:lnTo>
                <a:lnTo>
                  <a:pt x="86" y="31"/>
                </a:lnTo>
                <a:lnTo>
                  <a:pt x="88" y="31"/>
                </a:lnTo>
                <a:lnTo>
                  <a:pt x="88" y="29"/>
                </a:lnTo>
                <a:lnTo>
                  <a:pt x="88" y="27"/>
                </a:lnTo>
                <a:lnTo>
                  <a:pt x="88" y="26"/>
                </a:lnTo>
                <a:lnTo>
                  <a:pt x="90" y="26"/>
                </a:lnTo>
                <a:lnTo>
                  <a:pt x="90" y="24"/>
                </a:lnTo>
                <a:lnTo>
                  <a:pt x="90" y="22"/>
                </a:lnTo>
                <a:lnTo>
                  <a:pt x="90" y="21"/>
                </a:lnTo>
                <a:lnTo>
                  <a:pt x="90" y="19"/>
                </a:lnTo>
                <a:lnTo>
                  <a:pt x="90" y="17"/>
                </a:lnTo>
                <a:lnTo>
                  <a:pt x="90" y="15"/>
                </a:lnTo>
                <a:lnTo>
                  <a:pt x="92" y="15"/>
                </a:lnTo>
                <a:lnTo>
                  <a:pt x="92" y="14"/>
                </a:lnTo>
                <a:lnTo>
                  <a:pt x="92" y="12"/>
                </a:lnTo>
                <a:lnTo>
                  <a:pt x="93" y="12"/>
                </a:lnTo>
                <a:lnTo>
                  <a:pt x="93" y="10"/>
                </a:lnTo>
                <a:lnTo>
                  <a:pt x="95" y="10"/>
                </a:lnTo>
                <a:lnTo>
                  <a:pt x="95" y="8"/>
                </a:lnTo>
                <a:lnTo>
                  <a:pt x="97" y="8"/>
                </a:lnTo>
                <a:lnTo>
                  <a:pt x="97" y="7"/>
                </a:lnTo>
                <a:lnTo>
                  <a:pt x="99" y="7"/>
                </a:lnTo>
                <a:lnTo>
                  <a:pt x="99" y="5"/>
                </a:lnTo>
                <a:lnTo>
                  <a:pt x="99" y="3"/>
                </a:lnTo>
                <a:lnTo>
                  <a:pt x="100" y="3"/>
                </a:lnTo>
                <a:lnTo>
                  <a:pt x="100" y="2"/>
                </a:lnTo>
                <a:lnTo>
                  <a:pt x="100" y="0"/>
                </a:lnTo>
                <a:lnTo>
                  <a:pt x="102" y="0"/>
                </a:lnTo>
                <a:lnTo>
                  <a:pt x="104" y="0"/>
                </a:lnTo>
                <a:lnTo>
                  <a:pt x="105" y="0"/>
                </a:lnTo>
                <a:lnTo>
                  <a:pt x="105" y="2"/>
                </a:lnTo>
                <a:lnTo>
                  <a:pt x="107" y="2"/>
                </a:lnTo>
                <a:lnTo>
                  <a:pt x="107" y="3"/>
                </a:lnTo>
                <a:lnTo>
                  <a:pt x="105" y="3"/>
                </a:lnTo>
                <a:lnTo>
                  <a:pt x="107" y="3"/>
                </a:lnTo>
                <a:lnTo>
                  <a:pt x="109" y="5"/>
                </a:lnTo>
                <a:lnTo>
                  <a:pt x="111" y="5"/>
                </a:lnTo>
                <a:lnTo>
                  <a:pt x="111" y="7"/>
                </a:lnTo>
                <a:lnTo>
                  <a:pt x="112" y="7"/>
                </a:lnTo>
                <a:lnTo>
                  <a:pt x="112" y="8"/>
                </a:lnTo>
                <a:lnTo>
                  <a:pt x="114" y="8"/>
                </a:lnTo>
                <a:lnTo>
                  <a:pt x="116" y="10"/>
                </a:lnTo>
                <a:lnTo>
                  <a:pt x="117" y="10"/>
                </a:lnTo>
                <a:lnTo>
                  <a:pt x="117" y="12"/>
                </a:lnTo>
                <a:lnTo>
                  <a:pt x="119" y="12"/>
                </a:lnTo>
                <a:close/>
              </a:path>
            </a:pathLst>
          </a:custGeom>
          <a:solidFill>
            <a:schemeClr val="tx2">
              <a:lumMod val="5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39"/>
          <p:cNvSpPr>
            <a:spLocks/>
          </p:cNvSpPr>
          <p:nvPr/>
        </p:nvSpPr>
        <p:spPr bwMode="auto">
          <a:xfrm>
            <a:off x="6054801" y="4344967"/>
            <a:ext cx="486692" cy="859760"/>
          </a:xfrm>
          <a:custGeom>
            <a:avLst/>
            <a:gdLst>
              <a:gd name="T0" fmla="*/ 152 w 257"/>
              <a:gd name="T1" fmla="*/ 65 h 454"/>
              <a:gd name="T2" fmla="*/ 160 w 257"/>
              <a:gd name="T3" fmla="*/ 79 h 454"/>
              <a:gd name="T4" fmla="*/ 172 w 257"/>
              <a:gd name="T5" fmla="*/ 89 h 454"/>
              <a:gd name="T6" fmla="*/ 167 w 257"/>
              <a:gd name="T7" fmla="*/ 106 h 454"/>
              <a:gd name="T8" fmla="*/ 174 w 257"/>
              <a:gd name="T9" fmla="*/ 118 h 454"/>
              <a:gd name="T10" fmla="*/ 184 w 257"/>
              <a:gd name="T11" fmla="*/ 131 h 454"/>
              <a:gd name="T12" fmla="*/ 196 w 257"/>
              <a:gd name="T13" fmla="*/ 141 h 454"/>
              <a:gd name="T14" fmla="*/ 210 w 257"/>
              <a:gd name="T15" fmla="*/ 153 h 454"/>
              <a:gd name="T16" fmla="*/ 222 w 257"/>
              <a:gd name="T17" fmla="*/ 167 h 454"/>
              <a:gd name="T18" fmla="*/ 231 w 257"/>
              <a:gd name="T19" fmla="*/ 177 h 454"/>
              <a:gd name="T20" fmla="*/ 236 w 257"/>
              <a:gd name="T21" fmla="*/ 191 h 454"/>
              <a:gd name="T22" fmla="*/ 251 w 257"/>
              <a:gd name="T23" fmla="*/ 198 h 454"/>
              <a:gd name="T24" fmla="*/ 257 w 257"/>
              <a:gd name="T25" fmla="*/ 217 h 454"/>
              <a:gd name="T26" fmla="*/ 250 w 257"/>
              <a:gd name="T27" fmla="*/ 229 h 454"/>
              <a:gd name="T28" fmla="*/ 250 w 257"/>
              <a:gd name="T29" fmla="*/ 244 h 454"/>
              <a:gd name="T30" fmla="*/ 241 w 257"/>
              <a:gd name="T31" fmla="*/ 241 h 454"/>
              <a:gd name="T32" fmla="*/ 234 w 257"/>
              <a:gd name="T33" fmla="*/ 256 h 454"/>
              <a:gd name="T34" fmla="*/ 226 w 257"/>
              <a:gd name="T35" fmla="*/ 273 h 454"/>
              <a:gd name="T36" fmla="*/ 219 w 257"/>
              <a:gd name="T37" fmla="*/ 289 h 454"/>
              <a:gd name="T38" fmla="*/ 226 w 257"/>
              <a:gd name="T39" fmla="*/ 306 h 454"/>
              <a:gd name="T40" fmla="*/ 220 w 257"/>
              <a:gd name="T41" fmla="*/ 325 h 454"/>
              <a:gd name="T42" fmla="*/ 215 w 257"/>
              <a:gd name="T43" fmla="*/ 344 h 454"/>
              <a:gd name="T44" fmla="*/ 210 w 257"/>
              <a:gd name="T45" fmla="*/ 363 h 454"/>
              <a:gd name="T46" fmla="*/ 205 w 257"/>
              <a:gd name="T47" fmla="*/ 380 h 454"/>
              <a:gd name="T48" fmla="*/ 200 w 257"/>
              <a:gd name="T49" fmla="*/ 397 h 454"/>
              <a:gd name="T50" fmla="*/ 195 w 257"/>
              <a:gd name="T51" fmla="*/ 411 h 454"/>
              <a:gd name="T52" fmla="*/ 191 w 257"/>
              <a:gd name="T53" fmla="*/ 421 h 454"/>
              <a:gd name="T54" fmla="*/ 191 w 257"/>
              <a:gd name="T55" fmla="*/ 434 h 454"/>
              <a:gd name="T56" fmla="*/ 188 w 257"/>
              <a:gd name="T57" fmla="*/ 446 h 454"/>
              <a:gd name="T58" fmla="*/ 179 w 257"/>
              <a:gd name="T59" fmla="*/ 452 h 454"/>
              <a:gd name="T60" fmla="*/ 181 w 257"/>
              <a:gd name="T61" fmla="*/ 440 h 454"/>
              <a:gd name="T62" fmla="*/ 177 w 257"/>
              <a:gd name="T63" fmla="*/ 427 h 454"/>
              <a:gd name="T64" fmla="*/ 167 w 257"/>
              <a:gd name="T65" fmla="*/ 420 h 454"/>
              <a:gd name="T66" fmla="*/ 150 w 257"/>
              <a:gd name="T67" fmla="*/ 418 h 454"/>
              <a:gd name="T68" fmla="*/ 134 w 257"/>
              <a:gd name="T69" fmla="*/ 416 h 454"/>
              <a:gd name="T70" fmla="*/ 124 w 257"/>
              <a:gd name="T71" fmla="*/ 411 h 454"/>
              <a:gd name="T72" fmla="*/ 114 w 257"/>
              <a:gd name="T73" fmla="*/ 411 h 454"/>
              <a:gd name="T74" fmla="*/ 103 w 257"/>
              <a:gd name="T75" fmla="*/ 409 h 454"/>
              <a:gd name="T76" fmla="*/ 76 w 257"/>
              <a:gd name="T77" fmla="*/ 404 h 454"/>
              <a:gd name="T78" fmla="*/ 78 w 257"/>
              <a:gd name="T79" fmla="*/ 349 h 454"/>
              <a:gd name="T80" fmla="*/ 78 w 257"/>
              <a:gd name="T81" fmla="*/ 285 h 454"/>
              <a:gd name="T82" fmla="*/ 71 w 257"/>
              <a:gd name="T83" fmla="*/ 220 h 454"/>
              <a:gd name="T84" fmla="*/ 50 w 257"/>
              <a:gd name="T85" fmla="*/ 160 h 454"/>
              <a:gd name="T86" fmla="*/ 36 w 257"/>
              <a:gd name="T87" fmla="*/ 101 h 454"/>
              <a:gd name="T88" fmla="*/ 0 w 257"/>
              <a:gd name="T89" fmla="*/ 46 h 454"/>
              <a:gd name="T90" fmla="*/ 19 w 257"/>
              <a:gd name="T91" fmla="*/ 39 h 454"/>
              <a:gd name="T92" fmla="*/ 24 w 257"/>
              <a:gd name="T93" fmla="*/ 43 h 454"/>
              <a:gd name="T94" fmla="*/ 40 w 257"/>
              <a:gd name="T95" fmla="*/ 48 h 454"/>
              <a:gd name="T96" fmla="*/ 50 w 257"/>
              <a:gd name="T97" fmla="*/ 50 h 454"/>
              <a:gd name="T98" fmla="*/ 60 w 257"/>
              <a:gd name="T99" fmla="*/ 51 h 454"/>
              <a:gd name="T100" fmla="*/ 76 w 257"/>
              <a:gd name="T101" fmla="*/ 51 h 454"/>
              <a:gd name="T102" fmla="*/ 88 w 257"/>
              <a:gd name="T103" fmla="*/ 43 h 454"/>
              <a:gd name="T104" fmla="*/ 102 w 257"/>
              <a:gd name="T105" fmla="*/ 32 h 454"/>
              <a:gd name="T106" fmla="*/ 114 w 257"/>
              <a:gd name="T107" fmla="*/ 22 h 454"/>
              <a:gd name="T108" fmla="*/ 127 w 257"/>
              <a:gd name="T109" fmla="*/ 12 h 454"/>
              <a:gd name="T110" fmla="*/ 141 w 257"/>
              <a:gd name="T111" fmla="*/ 1 h 454"/>
              <a:gd name="T112" fmla="*/ 143 w 257"/>
              <a:gd name="T113" fmla="*/ 15 h 454"/>
              <a:gd name="T114" fmla="*/ 152 w 257"/>
              <a:gd name="T115" fmla="*/ 31 h 454"/>
              <a:gd name="T116" fmla="*/ 152 w 257"/>
              <a:gd name="T117" fmla="*/ 50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 h="454">
                <a:moveTo>
                  <a:pt x="152" y="51"/>
                </a:moveTo>
                <a:lnTo>
                  <a:pt x="152" y="53"/>
                </a:lnTo>
                <a:lnTo>
                  <a:pt x="150" y="53"/>
                </a:lnTo>
                <a:lnTo>
                  <a:pt x="150" y="55"/>
                </a:lnTo>
                <a:lnTo>
                  <a:pt x="150" y="57"/>
                </a:lnTo>
                <a:lnTo>
                  <a:pt x="150" y="58"/>
                </a:lnTo>
                <a:lnTo>
                  <a:pt x="152" y="58"/>
                </a:lnTo>
                <a:lnTo>
                  <a:pt x="152" y="60"/>
                </a:lnTo>
                <a:lnTo>
                  <a:pt x="152" y="62"/>
                </a:lnTo>
                <a:lnTo>
                  <a:pt x="152" y="63"/>
                </a:lnTo>
                <a:lnTo>
                  <a:pt x="150" y="63"/>
                </a:lnTo>
                <a:lnTo>
                  <a:pt x="152" y="63"/>
                </a:lnTo>
                <a:lnTo>
                  <a:pt x="152" y="65"/>
                </a:lnTo>
                <a:lnTo>
                  <a:pt x="152" y="67"/>
                </a:lnTo>
                <a:lnTo>
                  <a:pt x="152" y="69"/>
                </a:lnTo>
                <a:lnTo>
                  <a:pt x="152" y="70"/>
                </a:lnTo>
                <a:lnTo>
                  <a:pt x="152" y="72"/>
                </a:lnTo>
                <a:lnTo>
                  <a:pt x="153" y="72"/>
                </a:lnTo>
                <a:lnTo>
                  <a:pt x="153" y="74"/>
                </a:lnTo>
                <a:lnTo>
                  <a:pt x="155" y="74"/>
                </a:lnTo>
                <a:lnTo>
                  <a:pt x="155" y="75"/>
                </a:lnTo>
                <a:lnTo>
                  <a:pt x="157" y="75"/>
                </a:lnTo>
                <a:lnTo>
                  <a:pt x="158" y="75"/>
                </a:lnTo>
                <a:lnTo>
                  <a:pt x="158" y="77"/>
                </a:lnTo>
                <a:lnTo>
                  <a:pt x="160" y="77"/>
                </a:lnTo>
                <a:lnTo>
                  <a:pt x="160" y="79"/>
                </a:lnTo>
                <a:lnTo>
                  <a:pt x="162" y="79"/>
                </a:lnTo>
                <a:lnTo>
                  <a:pt x="162" y="81"/>
                </a:lnTo>
                <a:lnTo>
                  <a:pt x="164" y="81"/>
                </a:lnTo>
                <a:lnTo>
                  <a:pt x="165" y="81"/>
                </a:lnTo>
                <a:lnTo>
                  <a:pt x="167" y="81"/>
                </a:lnTo>
                <a:lnTo>
                  <a:pt x="167" y="82"/>
                </a:lnTo>
                <a:lnTo>
                  <a:pt x="169" y="82"/>
                </a:lnTo>
                <a:lnTo>
                  <a:pt x="169" y="84"/>
                </a:lnTo>
                <a:lnTo>
                  <a:pt x="171" y="84"/>
                </a:lnTo>
                <a:lnTo>
                  <a:pt x="171" y="86"/>
                </a:lnTo>
                <a:lnTo>
                  <a:pt x="172" y="86"/>
                </a:lnTo>
                <a:lnTo>
                  <a:pt x="172" y="88"/>
                </a:lnTo>
                <a:lnTo>
                  <a:pt x="172" y="89"/>
                </a:lnTo>
                <a:lnTo>
                  <a:pt x="171" y="89"/>
                </a:lnTo>
                <a:lnTo>
                  <a:pt x="171" y="91"/>
                </a:lnTo>
                <a:lnTo>
                  <a:pt x="171" y="93"/>
                </a:lnTo>
                <a:lnTo>
                  <a:pt x="171" y="94"/>
                </a:lnTo>
                <a:lnTo>
                  <a:pt x="171" y="96"/>
                </a:lnTo>
                <a:lnTo>
                  <a:pt x="169" y="96"/>
                </a:lnTo>
                <a:lnTo>
                  <a:pt x="169" y="98"/>
                </a:lnTo>
                <a:lnTo>
                  <a:pt x="169" y="100"/>
                </a:lnTo>
                <a:lnTo>
                  <a:pt x="169" y="101"/>
                </a:lnTo>
                <a:lnTo>
                  <a:pt x="169" y="103"/>
                </a:lnTo>
                <a:lnTo>
                  <a:pt x="167" y="103"/>
                </a:lnTo>
                <a:lnTo>
                  <a:pt x="167" y="105"/>
                </a:lnTo>
                <a:lnTo>
                  <a:pt x="167" y="106"/>
                </a:lnTo>
                <a:lnTo>
                  <a:pt x="167" y="108"/>
                </a:lnTo>
                <a:lnTo>
                  <a:pt x="165" y="108"/>
                </a:lnTo>
                <a:lnTo>
                  <a:pt x="165" y="110"/>
                </a:lnTo>
                <a:lnTo>
                  <a:pt x="165" y="112"/>
                </a:lnTo>
                <a:lnTo>
                  <a:pt x="167" y="112"/>
                </a:lnTo>
                <a:lnTo>
                  <a:pt x="167" y="113"/>
                </a:lnTo>
                <a:lnTo>
                  <a:pt x="169" y="113"/>
                </a:lnTo>
                <a:lnTo>
                  <a:pt x="169" y="115"/>
                </a:lnTo>
                <a:lnTo>
                  <a:pt x="171" y="115"/>
                </a:lnTo>
                <a:lnTo>
                  <a:pt x="171" y="117"/>
                </a:lnTo>
                <a:lnTo>
                  <a:pt x="172" y="117"/>
                </a:lnTo>
                <a:lnTo>
                  <a:pt x="172" y="118"/>
                </a:lnTo>
                <a:lnTo>
                  <a:pt x="174" y="118"/>
                </a:lnTo>
                <a:lnTo>
                  <a:pt x="174" y="120"/>
                </a:lnTo>
                <a:lnTo>
                  <a:pt x="176" y="120"/>
                </a:lnTo>
                <a:lnTo>
                  <a:pt x="176" y="122"/>
                </a:lnTo>
                <a:lnTo>
                  <a:pt x="177" y="122"/>
                </a:lnTo>
                <a:lnTo>
                  <a:pt x="177" y="124"/>
                </a:lnTo>
                <a:lnTo>
                  <a:pt x="179" y="124"/>
                </a:lnTo>
                <a:lnTo>
                  <a:pt x="179" y="125"/>
                </a:lnTo>
                <a:lnTo>
                  <a:pt x="181" y="125"/>
                </a:lnTo>
                <a:lnTo>
                  <a:pt x="181" y="127"/>
                </a:lnTo>
                <a:lnTo>
                  <a:pt x="183" y="127"/>
                </a:lnTo>
                <a:lnTo>
                  <a:pt x="183" y="129"/>
                </a:lnTo>
                <a:lnTo>
                  <a:pt x="184" y="129"/>
                </a:lnTo>
                <a:lnTo>
                  <a:pt x="184" y="131"/>
                </a:lnTo>
                <a:lnTo>
                  <a:pt x="186" y="131"/>
                </a:lnTo>
                <a:lnTo>
                  <a:pt x="186" y="132"/>
                </a:lnTo>
                <a:lnTo>
                  <a:pt x="188" y="132"/>
                </a:lnTo>
                <a:lnTo>
                  <a:pt x="188" y="134"/>
                </a:lnTo>
                <a:lnTo>
                  <a:pt x="189" y="134"/>
                </a:lnTo>
                <a:lnTo>
                  <a:pt x="189" y="136"/>
                </a:lnTo>
                <a:lnTo>
                  <a:pt x="191" y="136"/>
                </a:lnTo>
                <a:lnTo>
                  <a:pt x="191" y="137"/>
                </a:lnTo>
                <a:lnTo>
                  <a:pt x="193" y="137"/>
                </a:lnTo>
                <a:lnTo>
                  <a:pt x="193" y="139"/>
                </a:lnTo>
                <a:lnTo>
                  <a:pt x="195" y="139"/>
                </a:lnTo>
                <a:lnTo>
                  <a:pt x="195" y="141"/>
                </a:lnTo>
                <a:lnTo>
                  <a:pt x="196" y="141"/>
                </a:lnTo>
                <a:lnTo>
                  <a:pt x="196" y="143"/>
                </a:lnTo>
                <a:lnTo>
                  <a:pt x="198" y="143"/>
                </a:lnTo>
                <a:lnTo>
                  <a:pt x="198" y="144"/>
                </a:lnTo>
                <a:lnTo>
                  <a:pt x="200" y="144"/>
                </a:lnTo>
                <a:lnTo>
                  <a:pt x="200" y="146"/>
                </a:lnTo>
                <a:lnTo>
                  <a:pt x="201" y="146"/>
                </a:lnTo>
                <a:lnTo>
                  <a:pt x="201" y="148"/>
                </a:lnTo>
                <a:lnTo>
                  <a:pt x="203" y="148"/>
                </a:lnTo>
                <a:lnTo>
                  <a:pt x="203" y="149"/>
                </a:lnTo>
                <a:lnTo>
                  <a:pt x="205" y="149"/>
                </a:lnTo>
                <a:lnTo>
                  <a:pt x="207" y="151"/>
                </a:lnTo>
                <a:lnTo>
                  <a:pt x="208" y="153"/>
                </a:lnTo>
                <a:lnTo>
                  <a:pt x="210" y="153"/>
                </a:lnTo>
                <a:lnTo>
                  <a:pt x="210" y="155"/>
                </a:lnTo>
                <a:lnTo>
                  <a:pt x="212" y="156"/>
                </a:lnTo>
                <a:lnTo>
                  <a:pt x="214" y="158"/>
                </a:lnTo>
                <a:lnTo>
                  <a:pt x="215" y="158"/>
                </a:lnTo>
                <a:lnTo>
                  <a:pt x="215" y="160"/>
                </a:lnTo>
                <a:lnTo>
                  <a:pt x="217" y="160"/>
                </a:lnTo>
                <a:lnTo>
                  <a:pt x="217" y="162"/>
                </a:lnTo>
                <a:lnTo>
                  <a:pt x="219" y="162"/>
                </a:lnTo>
                <a:lnTo>
                  <a:pt x="219" y="163"/>
                </a:lnTo>
                <a:lnTo>
                  <a:pt x="220" y="163"/>
                </a:lnTo>
                <a:lnTo>
                  <a:pt x="220" y="165"/>
                </a:lnTo>
                <a:lnTo>
                  <a:pt x="222" y="165"/>
                </a:lnTo>
                <a:lnTo>
                  <a:pt x="222" y="167"/>
                </a:lnTo>
                <a:lnTo>
                  <a:pt x="224" y="167"/>
                </a:lnTo>
                <a:lnTo>
                  <a:pt x="224" y="168"/>
                </a:lnTo>
                <a:lnTo>
                  <a:pt x="226" y="168"/>
                </a:lnTo>
                <a:lnTo>
                  <a:pt x="226" y="170"/>
                </a:lnTo>
                <a:lnTo>
                  <a:pt x="227" y="170"/>
                </a:lnTo>
                <a:lnTo>
                  <a:pt x="227" y="172"/>
                </a:lnTo>
                <a:lnTo>
                  <a:pt x="229" y="172"/>
                </a:lnTo>
                <a:lnTo>
                  <a:pt x="229" y="174"/>
                </a:lnTo>
                <a:lnTo>
                  <a:pt x="231" y="174"/>
                </a:lnTo>
                <a:lnTo>
                  <a:pt x="231" y="175"/>
                </a:lnTo>
                <a:lnTo>
                  <a:pt x="232" y="175"/>
                </a:lnTo>
                <a:lnTo>
                  <a:pt x="231" y="175"/>
                </a:lnTo>
                <a:lnTo>
                  <a:pt x="231" y="177"/>
                </a:lnTo>
                <a:lnTo>
                  <a:pt x="231" y="179"/>
                </a:lnTo>
                <a:lnTo>
                  <a:pt x="231" y="180"/>
                </a:lnTo>
                <a:lnTo>
                  <a:pt x="231" y="182"/>
                </a:lnTo>
                <a:lnTo>
                  <a:pt x="231" y="184"/>
                </a:lnTo>
                <a:lnTo>
                  <a:pt x="231" y="186"/>
                </a:lnTo>
                <a:lnTo>
                  <a:pt x="229" y="186"/>
                </a:lnTo>
                <a:lnTo>
                  <a:pt x="229" y="187"/>
                </a:lnTo>
                <a:lnTo>
                  <a:pt x="231" y="187"/>
                </a:lnTo>
                <a:lnTo>
                  <a:pt x="231" y="189"/>
                </a:lnTo>
                <a:lnTo>
                  <a:pt x="232" y="189"/>
                </a:lnTo>
                <a:lnTo>
                  <a:pt x="234" y="189"/>
                </a:lnTo>
                <a:lnTo>
                  <a:pt x="234" y="191"/>
                </a:lnTo>
                <a:lnTo>
                  <a:pt x="236" y="191"/>
                </a:lnTo>
                <a:lnTo>
                  <a:pt x="238" y="191"/>
                </a:lnTo>
                <a:lnTo>
                  <a:pt x="238" y="193"/>
                </a:lnTo>
                <a:lnTo>
                  <a:pt x="239" y="193"/>
                </a:lnTo>
                <a:lnTo>
                  <a:pt x="241" y="193"/>
                </a:lnTo>
                <a:lnTo>
                  <a:pt x="243" y="193"/>
                </a:lnTo>
                <a:lnTo>
                  <a:pt x="245" y="193"/>
                </a:lnTo>
                <a:lnTo>
                  <a:pt x="245" y="194"/>
                </a:lnTo>
                <a:lnTo>
                  <a:pt x="246" y="194"/>
                </a:lnTo>
                <a:lnTo>
                  <a:pt x="248" y="194"/>
                </a:lnTo>
                <a:lnTo>
                  <a:pt x="250" y="194"/>
                </a:lnTo>
                <a:lnTo>
                  <a:pt x="250" y="196"/>
                </a:lnTo>
                <a:lnTo>
                  <a:pt x="250" y="198"/>
                </a:lnTo>
                <a:lnTo>
                  <a:pt x="251" y="198"/>
                </a:lnTo>
                <a:lnTo>
                  <a:pt x="251" y="199"/>
                </a:lnTo>
                <a:lnTo>
                  <a:pt x="253" y="201"/>
                </a:lnTo>
                <a:lnTo>
                  <a:pt x="253" y="203"/>
                </a:lnTo>
                <a:lnTo>
                  <a:pt x="255" y="203"/>
                </a:lnTo>
                <a:lnTo>
                  <a:pt x="255" y="205"/>
                </a:lnTo>
                <a:lnTo>
                  <a:pt x="255" y="206"/>
                </a:lnTo>
                <a:lnTo>
                  <a:pt x="255" y="208"/>
                </a:lnTo>
                <a:lnTo>
                  <a:pt x="255" y="210"/>
                </a:lnTo>
                <a:lnTo>
                  <a:pt x="255" y="211"/>
                </a:lnTo>
                <a:lnTo>
                  <a:pt x="255" y="213"/>
                </a:lnTo>
                <a:lnTo>
                  <a:pt x="257" y="213"/>
                </a:lnTo>
                <a:lnTo>
                  <a:pt x="257" y="215"/>
                </a:lnTo>
                <a:lnTo>
                  <a:pt x="257" y="217"/>
                </a:lnTo>
                <a:lnTo>
                  <a:pt x="255" y="217"/>
                </a:lnTo>
                <a:lnTo>
                  <a:pt x="255" y="218"/>
                </a:lnTo>
                <a:lnTo>
                  <a:pt x="253" y="218"/>
                </a:lnTo>
                <a:lnTo>
                  <a:pt x="253" y="220"/>
                </a:lnTo>
                <a:lnTo>
                  <a:pt x="251" y="220"/>
                </a:lnTo>
                <a:lnTo>
                  <a:pt x="251" y="222"/>
                </a:lnTo>
                <a:lnTo>
                  <a:pt x="251" y="224"/>
                </a:lnTo>
                <a:lnTo>
                  <a:pt x="251" y="225"/>
                </a:lnTo>
                <a:lnTo>
                  <a:pt x="251" y="227"/>
                </a:lnTo>
                <a:lnTo>
                  <a:pt x="250" y="227"/>
                </a:lnTo>
                <a:lnTo>
                  <a:pt x="251" y="227"/>
                </a:lnTo>
                <a:lnTo>
                  <a:pt x="251" y="229"/>
                </a:lnTo>
                <a:lnTo>
                  <a:pt x="250" y="229"/>
                </a:lnTo>
                <a:lnTo>
                  <a:pt x="250" y="230"/>
                </a:lnTo>
                <a:lnTo>
                  <a:pt x="250" y="232"/>
                </a:lnTo>
                <a:lnTo>
                  <a:pt x="250" y="234"/>
                </a:lnTo>
                <a:lnTo>
                  <a:pt x="250" y="236"/>
                </a:lnTo>
                <a:lnTo>
                  <a:pt x="248" y="236"/>
                </a:lnTo>
                <a:lnTo>
                  <a:pt x="250" y="236"/>
                </a:lnTo>
                <a:lnTo>
                  <a:pt x="250" y="237"/>
                </a:lnTo>
                <a:lnTo>
                  <a:pt x="248" y="237"/>
                </a:lnTo>
                <a:lnTo>
                  <a:pt x="248" y="239"/>
                </a:lnTo>
                <a:lnTo>
                  <a:pt x="250" y="239"/>
                </a:lnTo>
                <a:lnTo>
                  <a:pt x="250" y="241"/>
                </a:lnTo>
                <a:lnTo>
                  <a:pt x="250" y="242"/>
                </a:lnTo>
                <a:lnTo>
                  <a:pt x="250" y="244"/>
                </a:lnTo>
                <a:lnTo>
                  <a:pt x="250" y="246"/>
                </a:lnTo>
                <a:lnTo>
                  <a:pt x="251" y="246"/>
                </a:lnTo>
                <a:lnTo>
                  <a:pt x="251" y="248"/>
                </a:lnTo>
                <a:lnTo>
                  <a:pt x="250" y="248"/>
                </a:lnTo>
                <a:lnTo>
                  <a:pt x="250" y="246"/>
                </a:lnTo>
                <a:lnTo>
                  <a:pt x="248" y="246"/>
                </a:lnTo>
                <a:lnTo>
                  <a:pt x="248" y="244"/>
                </a:lnTo>
                <a:lnTo>
                  <a:pt x="246" y="244"/>
                </a:lnTo>
                <a:lnTo>
                  <a:pt x="246" y="242"/>
                </a:lnTo>
                <a:lnTo>
                  <a:pt x="245" y="242"/>
                </a:lnTo>
                <a:lnTo>
                  <a:pt x="243" y="242"/>
                </a:lnTo>
                <a:lnTo>
                  <a:pt x="243" y="241"/>
                </a:lnTo>
                <a:lnTo>
                  <a:pt x="241" y="241"/>
                </a:lnTo>
                <a:lnTo>
                  <a:pt x="241" y="239"/>
                </a:lnTo>
                <a:lnTo>
                  <a:pt x="239" y="239"/>
                </a:lnTo>
                <a:lnTo>
                  <a:pt x="239" y="241"/>
                </a:lnTo>
                <a:lnTo>
                  <a:pt x="239" y="242"/>
                </a:lnTo>
                <a:lnTo>
                  <a:pt x="238" y="244"/>
                </a:lnTo>
                <a:lnTo>
                  <a:pt x="238" y="246"/>
                </a:lnTo>
                <a:lnTo>
                  <a:pt x="238" y="248"/>
                </a:lnTo>
                <a:lnTo>
                  <a:pt x="238" y="249"/>
                </a:lnTo>
                <a:lnTo>
                  <a:pt x="236" y="251"/>
                </a:lnTo>
                <a:lnTo>
                  <a:pt x="236" y="253"/>
                </a:lnTo>
                <a:lnTo>
                  <a:pt x="236" y="254"/>
                </a:lnTo>
                <a:lnTo>
                  <a:pt x="236" y="256"/>
                </a:lnTo>
                <a:lnTo>
                  <a:pt x="234" y="256"/>
                </a:lnTo>
                <a:lnTo>
                  <a:pt x="234" y="258"/>
                </a:lnTo>
                <a:lnTo>
                  <a:pt x="234" y="260"/>
                </a:lnTo>
                <a:lnTo>
                  <a:pt x="232" y="260"/>
                </a:lnTo>
                <a:lnTo>
                  <a:pt x="232" y="261"/>
                </a:lnTo>
                <a:lnTo>
                  <a:pt x="231" y="263"/>
                </a:lnTo>
                <a:lnTo>
                  <a:pt x="231" y="265"/>
                </a:lnTo>
                <a:lnTo>
                  <a:pt x="229" y="267"/>
                </a:lnTo>
                <a:lnTo>
                  <a:pt x="229" y="268"/>
                </a:lnTo>
                <a:lnTo>
                  <a:pt x="227" y="268"/>
                </a:lnTo>
                <a:lnTo>
                  <a:pt x="227" y="270"/>
                </a:lnTo>
                <a:lnTo>
                  <a:pt x="227" y="272"/>
                </a:lnTo>
                <a:lnTo>
                  <a:pt x="226" y="272"/>
                </a:lnTo>
                <a:lnTo>
                  <a:pt x="226" y="273"/>
                </a:lnTo>
                <a:lnTo>
                  <a:pt x="226" y="275"/>
                </a:lnTo>
                <a:lnTo>
                  <a:pt x="224" y="275"/>
                </a:lnTo>
                <a:lnTo>
                  <a:pt x="224" y="277"/>
                </a:lnTo>
                <a:lnTo>
                  <a:pt x="224" y="279"/>
                </a:lnTo>
                <a:lnTo>
                  <a:pt x="222" y="279"/>
                </a:lnTo>
                <a:lnTo>
                  <a:pt x="222" y="280"/>
                </a:lnTo>
                <a:lnTo>
                  <a:pt x="222" y="282"/>
                </a:lnTo>
                <a:lnTo>
                  <a:pt x="220" y="282"/>
                </a:lnTo>
                <a:lnTo>
                  <a:pt x="220" y="284"/>
                </a:lnTo>
                <a:lnTo>
                  <a:pt x="220" y="285"/>
                </a:lnTo>
                <a:lnTo>
                  <a:pt x="219" y="285"/>
                </a:lnTo>
                <a:lnTo>
                  <a:pt x="219" y="287"/>
                </a:lnTo>
                <a:lnTo>
                  <a:pt x="219" y="289"/>
                </a:lnTo>
                <a:lnTo>
                  <a:pt x="220" y="289"/>
                </a:lnTo>
                <a:lnTo>
                  <a:pt x="220" y="291"/>
                </a:lnTo>
                <a:lnTo>
                  <a:pt x="220" y="292"/>
                </a:lnTo>
                <a:lnTo>
                  <a:pt x="222" y="292"/>
                </a:lnTo>
                <a:lnTo>
                  <a:pt x="222" y="294"/>
                </a:lnTo>
                <a:lnTo>
                  <a:pt x="222" y="296"/>
                </a:lnTo>
                <a:lnTo>
                  <a:pt x="224" y="298"/>
                </a:lnTo>
                <a:lnTo>
                  <a:pt x="224" y="299"/>
                </a:lnTo>
                <a:lnTo>
                  <a:pt x="224" y="301"/>
                </a:lnTo>
                <a:lnTo>
                  <a:pt x="226" y="301"/>
                </a:lnTo>
                <a:lnTo>
                  <a:pt x="226" y="303"/>
                </a:lnTo>
                <a:lnTo>
                  <a:pt x="226" y="304"/>
                </a:lnTo>
                <a:lnTo>
                  <a:pt x="226" y="306"/>
                </a:lnTo>
                <a:lnTo>
                  <a:pt x="224" y="306"/>
                </a:lnTo>
                <a:lnTo>
                  <a:pt x="224" y="308"/>
                </a:lnTo>
                <a:lnTo>
                  <a:pt x="224" y="310"/>
                </a:lnTo>
                <a:lnTo>
                  <a:pt x="224" y="311"/>
                </a:lnTo>
                <a:lnTo>
                  <a:pt x="224" y="313"/>
                </a:lnTo>
                <a:lnTo>
                  <a:pt x="222" y="313"/>
                </a:lnTo>
                <a:lnTo>
                  <a:pt x="222" y="315"/>
                </a:lnTo>
                <a:lnTo>
                  <a:pt x="222" y="316"/>
                </a:lnTo>
                <a:lnTo>
                  <a:pt x="222" y="318"/>
                </a:lnTo>
                <a:lnTo>
                  <a:pt x="220" y="320"/>
                </a:lnTo>
                <a:lnTo>
                  <a:pt x="220" y="322"/>
                </a:lnTo>
                <a:lnTo>
                  <a:pt x="220" y="323"/>
                </a:lnTo>
                <a:lnTo>
                  <a:pt x="220" y="325"/>
                </a:lnTo>
                <a:lnTo>
                  <a:pt x="219" y="325"/>
                </a:lnTo>
                <a:lnTo>
                  <a:pt x="219" y="327"/>
                </a:lnTo>
                <a:lnTo>
                  <a:pt x="219" y="329"/>
                </a:lnTo>
                <a:lnTo>
                  <a:pt x="219" y="330"/>
                </a:lnTo>
                <a:lnTo>
                  <a:pt x="219" y="332"/>
                </a:lnTo>
                <a:lnTo>
                  <a:pt x="217" y="332"/>
                </a:lnTo>
                <a:lnTo>
                  <a:pt x="217" y="334"/>
                </a:lnTo>
                <a:lnTo>
                  <a:pt x="217" y="335"/>
                </a:lnTo>
                <a:lnTo>
                  <a:pt x="217" y="337"/>
                </a:lnTo>
                <a:lnTo>
                  <a:pt x="215" y="339"/>
                </a:lnTo>
                <a:lnTo>
                  <a:pt x="215" y="341"/>
                </a:lnTo>
                <a:lnTo>
                  <a:pt x="215" y="342"/>
                </a:lnTo>
                <a:lnTo>
                  <a:pt x="215" y="344"/>
                </a:lnTo>
                <a:lnTo>
                  <a:pt x="214" y="344"/>
                </a:lnTo>
                <a:lnTo>
                  <a:pt x="214" y="346"/>
                </a:lnTo>
                <a:lnTo>
                  <a:pt x="214" y="347"/>
                </a:lnTo>
                <a:lnTo>
                  <a:pt x="214" y="349"/>
                </a:lnTo>
                <a:lnTo>
                  <a:pt x="214" y="351"/>
                </a:lnTo>
                <a:lnTo>
                  <a:pt x="212" y="351"/>
                </a:lnTo>
                <a:lnTo>
                  <a:pt x="212" y="353"/>
                </a:lnTo>
                <a:lnTo>
                  <a:pt x="212" y="354"/>
                </a:lnTo>
                <a:lnTo>
                  <a:pt x="212" y="356"/>
                </a:lnTo>
                <a:lnTo>
                  <a:pt x="210" y="358"/>
                </a:lnTo>
                <a:lnTo>
                  <a:pt x="210" y="360"/>
                </a:lnTo>
                <a:lnTo>
                  <a:pt x="210" y="361"/>
                </a:lnTo>
                <a:lnTo>
                  <a:pt x="210" y="363"/>
                </a:lnTo>
                <a:lnTo>
                  <a:pt x="208" y="363"/>
                </a:lnTo>
                <a:lnTo>
                  <a:pt x="208" y="365"/>
                </a:lnTo>
                <a:lnTo>
                  <a:pt x="208" y="366"/>
                </a:lnTo>
                <a:lnTo>
                  <a:pt x="208" y="368"/>
                </a:lnTo>
                <a:lnTo>
                  <a:pt x="208" y="370"/>
                </a:lnTo>
                <a:lnTo>
                  <a:pt x="207" y="370"/>
                </a:lnTo>
                <a:lnTo>
                  <a:pt x="207" y="372"/>
                </a:lnTo>
                <a:lnTo>
                  <a:pt x="207" y="373"/>
                </a:lnTo>
                <a:lnTo>
                  <a:pt x="207" y="375"/>
                </a:lnTo>
                <a:lnTo>
                  <a:pt x="207" y="377"/>
                </a:lnTo>
                <a:lnTo>
                  <a:pt x="205" y="377"/>
                </a:lnTo>
                <a:lnTo>
                  <a:pt x="205" y="378"/>
                </a:lnTo>
                <a:lnTo>
                  <a:pt x="205" y="380"/>
                </a:lnTo>
                <a:lnTo>
                  <a:pt x="205" y="382"/>
                </a:lnTo>
                <a:lnTo>
                  <a:pt x="203" y="382"/>
                </a:lnTo>
                <a:lnTo>
                  <a:pt x="203" y="384"/>
                </a:lnTo>
                <a:lnTo>
                  <a:pt x="203" y="385"/>
                </a:lnTo>
                <a:lnTo>
                  <a:pt x="203" y="387"/>
                </a:lnTo>
                <a:lnTo>
                  <a:pt x="203" y="389"/>
                </a:lnTo>
                <a:lnTo>
                  <a:pt x="201" y="389"/>
                </a:lnTo>
                <a:lnTo>
                  <a:pt x="201" y="390"/>
                </a:lnTo>
                <a:lnTo>
                  <a:pt x="201" y="392"/>
                </a:lnTo>
                <a:lnTo>
                  <a:pt x="201" y="394"/>
                </a:lnTo>
                <a:lnTo>
                  <a:pt x="201" y="396"/>
                </a:lnTo>
                <a:lnTo>
                  <a:pt x="200" y="396"/>
                </a:lnTo>
                <a:lnTo>
                  <a:pt x="200" y="397"/>
                </a:lnTo>
                <a:lnTo>
                  <a:pt x="200" y="399"/>
                </a:lnTo>
                <a:lnTo>
                  <a:pt x="200" y="401"/>
                </a:lnTo>
                <a:lnTo>
                  <a:pt x="198" y="401"/>
                </a:lnTo>
                <a:lnTo>
                  <a:pt x="198" y="403"/>
                </a:lnTo>
                <a:lnTo>
                  <a:pt x="198" y="404"/>
                </a:lnTo>
                <a:lnTo>
                  <a:pt x="198" y="406"/>
                </a:lnTo>
                <a:lnTo>
                  <a:pt x="198" y="408"/>
                </a:lnTo>
                <a:lnTo>
                  <a:pt x="196" y="408"/>
                </a:lnTo>
                <a:lnTo>
                  <a:pt x="196" y="409"/>
                </a:lnTo>
                <a:lnTo>
                  <a:pt x="195" y="409"/>
                </a:lnTo>
                <a:lnTo>
                  <a:pt x="195" y="411"/>
                </a:lnTo>
                <a:lnTo>
                  <a:pt x="196" y="411"/>
                </a:lnTo>
                <a:lnTo>
                  <a:pt x="195" y="411"/>
                </a:lnTo>
                <a:lnTo>
                  <a:pt x="195" y="413"/>
                </a:lnTo>
                <a:lnTo>
                  <a:pt x="196" y="413"/>
                </a:lnTo>
                <a:lnTo>
                  <a:pt x="196" y="415"/>
                </a:lnTo>
                <a:lnTo>
                  <a:pt x="195" y="415"/>
                </a:lnTo>
                <a:lnTo>
                  <a:pt x="193" y="415"/>
                </a:lnTo>
                <a:lnTo>
                  <a:pt x="193" y="416"/>
                </a:lnTo>
                <a:lnTo>
                  <a:pt x="195" y="416"/>
                </a:lnTo>
                <a:lnTo>
                  <a:pt x="193" y="416"/>
                </a:lnTo>
                <a:lnTo>
                  <a:pt x="191" y="418"/>
                </a:lnTo>
                <a:lnTo>
                  <a:pt x="193" y="418"/>
                </a:lnTo>
                <a:lnTo>
                  <a:pt x="193" y="420"/>
                </a:lnTo>
                <a:lnTo>
                  <a:pt x="193" y="421"/>
                </a:lnTo>
                <a:lnTo>
                  <a:pt x="191" y="421"/>
                </a:lnTo>
                <a:lnTo>
                  <a:pt x="191" y="423"/>
                </a:lnTo>
                <a:lnTo>
                  <a:pt x="191" y="425"/>
                </a:lnTo>
                <a:lnTo>
                  <a:pt x="193" y="425"/>
                </a:lnTo>
                <a:lnTo>
                  <a:pt x="191" y="425"/>
                </a:lnTo>
                <a:lnTo>
                  <a:pt x="191" y="427"/>
                </a:lnTo>
                <a:lnTo>
                  <a:pt x="193" y="427"/>
                </a:lnTo>
                <a:lnTo>
                  <a:pt x="193" y="428"/>
                </a:lnTo>
                <a:lnTo>
                  <a:pt x="191" y="428"/>
                </a:lnTo>
                <a:lnTo>
                  <a:pt x="191" y="430"/>
                </a:lnTo>
                <a:lnTo>
                  <a:pt x="191" y="432"/>
                </a:lnTo>
                <a:lnTo>
                  <a:pt x="193" y="432"/>
                </a:lnTo>
                <a:lnTo>
                  <a:pt x="193" y="434"/>
                </a:lnTo>
                <a:lnTo>
                  <a:pt x="191" y="434"/>
                </a:lnTo>
                <a:lnTo>
                  <a:pt x="191" y="435"/>
                </a:lnTo>
                <a:lnTo>
                  <a:pt x="191" y="437"/>
                </a:lnTo>
                <a:lnTo>
                  <a:pt x="191" y="439"/>
                </a:lnTo>
                <a:lnTo>
                  <a:pt x="189" y="439"/>
                </a:lnTo>
                <a:lnTo>
                  <a:pt x="189" y="440"/>
                </a:lnTo>
                <a:lnTo>
                  <a:pt x="188" y="440"/>
                </a:lnTo>
                <a:lnTo>
                  <a:pt x="188" y="442"/>
                </a:lnTo>
                <a:lnTo>
                  <a:pt x="189" y="442"/>
                </a:lnTo>
                <a:lnTo>
                  <a:pt x="189" y="444"/>
                </a:lnTo>
                <a:lnTo>
                  <a:pt x="191" y="444"/>
                </a:lnTo>
                <a:lnTo>
                  <a:pt x="191" y="446"/>
                </a:lnTo>
                <a:lnTo>
                  <a:pt x="189" y="446"/>
                </a:lnTo>
                <a:lnTo>
                  <a:pt x="188" y="446"/>
                </a:lnTo>
                <a:lnTo>
                  <a:pt x="188" y="447"/>
                </a:lnTo>
                <a:lnTo>
                  <a:pt x="188" y="449"/>
                </a:lnTo>
                <a:lnTo>
                  <a:pt x="186" y="449"/>
                </a:lnTo>
                <a:lnTo>
                  <a:pt x="186" y="451"/>
                </a:lnTo>
                <a:lnTo>
                  <a:pt x="188" y="451"/>
                </a:lnTo>
                <a:lnTo>
                  <a:pt x="188" y="452"/>
                </a:lnTo>
                <a:lnTo>
                  <a:pt x="186" y="452"/>
                </a:lnTo>
                <a:lnTo>
                  <a:pt x="184" y="452"/>
                </a:lnTo>
                <a:lnTo>
                  <a:pt x="184" y="454"/>
                </a:lnTo>
                <a:lnTo>
                  <a:pt x="183" y="454"/>
                </a:lnTo>
                <a:lnTo>
                  <a:pt x="181" y="454"/>
                </a:lnTo>
                <a:lnTo>
                  <a:pt x="179" y="454"/>
                </a:lnTo>
                <a:lnTo>
                  <a:pt x="179" y="452"/>
                </a:lnTo>
                <a:lnTo>
                  <a:pt x="177" y="451"/>
                </a:lnTo>
                <a:lnTo>
                  <a:pt x="177" y="449"/>
                </a:lnTo>
                <a:lnTo>
                  <a:pt x="179" y="449"/>
                </a:lnTo>
                <a:lnTo>
                  <a:pt x="181" y="449"/>
                </a:lnTo>
                <a:lnTo>
                  <a:pt x="181" y="447"/>
                </a:lnTo>
                <a:lnTo>
                  <a:pt x="181" y="446"/>
                </a:lnTo>
                <a:lnTo>
                  <a:pt x="183" y="446"/>
                </a:lnTo>
                <a:lnTo>
                  <a:pt x="181" y="446"/>
                </a:lnTo>
                <a:lnTo>
                  <a:pt x="181" y="444"/>
                </a:lnTo>
                <a:lnTo>
                  <a:pt x="181" y="442"/>
                </a:lnTo>
                <a:lnTo>
                  <a:pt x="183" y="442"/>
                </a:lnTo>
                <a:lnTo>
                  <a:pt x="183" y="440"/>
                </a:lnTo>
                <a:lnTo>
                  <a:pt x="181" y="440"/>
                </a:lnTo>
                <a:lnTo>
                  <a:pt x="181" y="439"/>
                </a:lnTo>
                <a:lnTo>
                  <a:pt x="181" y="437"/>
                </a:lnTo>
                <a:lnTo>
                  <a:pt x="179" y="437"/>
                </a:lnTo>
                <a:lnTo>
                  <a:pt x="179" y="435"/>
                </a:lnTo>
                <a:lnTo>
                  <a:pt x="179" y="437"/>
                </a:lnTo>
                <a:lnTo>
                  <a:pt x="179" y="435"/>
                </a:lnTo>
                <a:lnTo>
                  <a:pt x="177" y="435"/>
                </a:lnTo>
                <a:lnTo>
                  <a:pt x="177" y="434"/>
                </a:lnTo>
                <a:lnTo>
                  <a:pt x="177" y="432"/>
                </a:lnTo>
                <a:lnTo>
                  <a:pt x="177" y="430"/>
                </a:lnTo>
                <a:lnTo>
                  <a:pt x="179" y="428"/>
                </a:lnTo>
                <a:lnTo>
                  <a:pt x="179" y="427"/>
                </a:lnTo>
                <a:lnTo>
                  <a:pt x="177" y="427"/>
                </a:lnTo>
                <a:lnTo>
                  <a:pt x="177" y="428"/>
                </a:lnTo>
                <a:lnTo>
                  <a:pt x="176" y="428"/>
                </a:lnTo>
                <a:lnTo>
                  <a:pt x="176" y="427"/>
                </a:lnTo>
                <a:lnTo>
                  <a:pt x="174" y="427"/>
                </a:lnTo>
                <a:lnTo>
                  <a:pt x="172" y="427"/>
                </a:lnTo>
                <a:lnTo>
                  <a:pt x="171" y="427"/>
                </a:lnTo>
                <a:lnTo>
                  <a:pt x="171" y="425"/>
                </a:lnTo>
                <a:lnTo>
                  <a:pt x="172" y="423"/>
                </a:lnTo>
                <a:lnTo>
                  <a:pt x="172" y="421"/>
                </a:lnTo>
                <a:lnTo>
                  <a:pt x="171" y="421"/>
                </a:lnTo>
                <a:lnTo>
                  <a:pt x="169" y="421"/>
                </a:lnTo>
                <a:lnTo>
                  <a:pt x="169" y="420"/>
                </a:lnTo>
                <a:lnTo>
                  <a:pt x="167" y="420"/>
                </a:lnTo>
                <a:lnTo>
                  <a:pt x="165" y="420"/>
                </a:lnTo>
                <a:lnTo>
                  <a:pt x="165" y="418"/>
                </a:lnTo>
                <a:lnTo>
                  <a:pt x="164" y="418"/>
                </a:lnTo>
                <a:lnTo>
                  <a:pt x="162" y="418"/>
                </a:lnTo>
                <a:lnTo>
                  <a:pt x="160" y="418"/>
                </a:lnTo>
                <a:lnTo>
                  <a:pt x="160" y="416"/>
                </a:lnTo>
                <a:lnTo>
                  <a:pt x="158" y="416"/>
                </a:lnTo>
                <a:lnTo>
                  <a:pt x="158" y="418"/>
                </a:lnTo>
                <a:lnTo>
                  <a:pt x="157" y="418"/>
                </a:lnTo>
                <a:lnTo>
                  <a:pt x="155" y="418"/>
                </a:lnTo>
                <a:lnTo>
                  <a:pt x="153" y="418"/>
                </a:lnTo>
                <a:lnTo>
                  <a:pt x="152" y="418"/>
                </a:lnTo>
                <a:lnTo>
                  <a:pt x="150" y="418"/>
                </a:lnTo>
                <a:lnTo>
                  <a:pt x="148" y="418"/>
                </a:lnTo>
                <a:lnTo>
                  <a:pt x="146" y="418"/>
                </a:lnTo>
                <a:lnTo>
                  <a:pt x="145" y="418"/>
                </a:lnTo>
                <a:lnTo>
                  <a:pt x="145" y="416"/>
                </a:lnTo>
                <a:lnTo>
                  <a:pt x="143" y="418"/>
                </a:lnTo>
                <a:lnTo>
                  <a:pt x="143" y="416"/>
                </a:lnTo>
                <a:lnTo>
                  <a:pt x="141" y="416"/>
                </a:lnTo>
                <a:lnTo>
                  <a:pt x="141" y="418"/>
                </a:lnTo>
                <a:lnTo>
                  <a:pt x="140" y="418"/>
                </a:lnTo>
                <a:lnTo>
                  <a:pt x="140" y="416"/>
                </a:lnTo>
                <a:lnTo>
                  <a:pt x="138" y="416"/>
                </a:lnTo>
                <a:lnTo>
                  <a:pt x="136" y="416"/>
                </a:lnTo>
                <a:lnTo>
                  <a:pt x="134" y="416"/>
                </a:lnTo>
                <a:lnTo>
                  <a:pt x="133" y="416"/>
                </a:lnTo>
                <a:lnTo>
                  <a:pt x="133" y="415"/>
                </a:lnTo>
                <a:lnTo>
                  <a:pt x="131" y="415"/>
                </a:lnTo>
                <a:lnTo>
                  <a:pt x="129" y="415"/>
                </a:lnTo>
                <a:lnTo>
                  <a:pt x="129" y="413"/>
                </a:lnTo>
                <a:lnTo>
                  <a:pt x="129" y="411"/>
                </a:lnTo>
                <a:lnTo>
                  <a:pt x="127" y="411"/>
                </a:lnTo>
                <a:lnTo>
                  <a:pt x="129" y="411"/>
                </a:lnTo>
                <a:lnTo>
                  <a:pt x="129" y="409"/>
                </a:lnTo>
                <a:lnTo>
                  <a:pt x="127" y="409"/>
                </a:lnTo>
                <a:lnTo>
                  <a:pt x="127" y="411"/>
                </a:lnTo>
                <a:lnTo>
                  <a:pt x="126" y="411"/>
                </a:lnTo>
                <a:lnTo>
                  <a:pt x="124" y="411"/>
                </a:lnTo>
                <a:lnTo>
                  <a:pt x="124" y="413"/>
                </a:lnTo>
                <a:lnTo>
                  <a:pt x="122" y="413"/>
                </a:lnTo>
                <a:lnTo>
                  <a:pt x="122" y="415"/>
                </a:lnTo>
                <a:lnTo>
                  <a:pt x="121" y="415"/>
                </a:lnTo>
                <a:lnTo>
                  <a:pt x="119" y="416"/>
                </a:lnTo>
                <a:lnTo>
                  <a:pt x="117" y="416"/>
                </a:lnTo>
                <a:lnTo>
                  <a:pt x="117" y="415"/>
                </a:lnTo>
                <a:lnTo>
                  <a:pt x="117" y="413"/>
                </a:lnTo>
                <a:lnTo>
                  <a:pt x="115" y="413"/>
                </a:lnTo>
                <a:lnTo>
                  <a:pt x="115" y="411"/>
                </a:lnTo>
                <a:lnTo>
                  <a:pt x="115" y="413"/>
                </a:lnTo>
                <a:lnTo>
                  <a:pt x="114" y="413"/>
                </a:lnTo>
                <a:lnTo>
                  <a:pt x="114" y="411"/>
                </a:lnTo>
                <a:lnTo>
                  <a:pt x="114" y="413"/>
                </a:lnTo>
                <a:lnTo>
                  <a:pt x="114" y="411"/>
                </a:lnTo>
                <a:lnTo>
                  <a:pt x="112" y="411"/>
                </a:lnTo>
                <a:lnTo>
                  <a:pt x="112" y="409"/>
                </a:lnTo>
                <a:lnTo>
                  <a:pt x="110" y="409"/>
                </a:lnTo>
                <a:lnTo>
                  <a:pt x="110" y="411"/>
                </a:lnTo>
                <a:lnTo>
                  <a:pt x="109" y="411"/>
                </a:lnTo>
                <a:lnTo>
                  <a:pt x="107" y="411"/>
                </a:lnTo>
                <a:lnTo>
                  <a:pt x="107" y="409"/>
                </a:lnTo>
                <a:lnTo>
                  <a:pt x="105" y="409"/>
                </a:lnTo>
                <a:lnTo>
                  <a:pt x="105" y="411"/>
                </a:lnTo>
                <a:lnTo>
                  <a:pt x="105" y="409"/>
                </a:lnTo>
                <a:lnTo>
                  <a:pt x="103" y="409"/>
                </a:lnTo>
                <a:lnTo>
                  <a:pt x="103" y="408"/>
                </a:lnTo>
                <a:lnTo>
                  <a:pt x="102" y="408"/>
                </a:lnTo>
                <a:lnTo>
                  <a:pt x="100" y="408"/>
                </a:lnTo>
                <a:lnTo>
                  <a:pt x="98" y="408"/>
                </a:lnTo>
                <a:lnTo>
                  <a:pt x="97" y="408"/>
                </a:lnTo>
                <a:lnTo>
                  <a:pt x="95" y="408"/>
                </a:lnTo>
                <a:lnTo>
                  <a:pt x="95" y="406"/>
                </a:lnTo>
                <a:lnTo>
                  <a:pt x="93" y="406"/>
                </a:lnTo>
                <a:lnTo>
                  <a:pt x="91" y="404"/>
                </a:lnTo>
                <a:lnTo>
                  <a:pt x="90" y="404"/>
                </a:lnTo>
                <a:lnTo>
                  <a:pt x="88" y="404"/>
                </a:lnTo>
                <a:lnTo>
                  <a:pt x="81" y="408"/>
                </a:lnTo>
                <a:lnTo>
                  <a:pt x="76" y="404"/>
                </a:lnTo>
                <a:lnTo>
                  <a:pt x="74" y="401"/>
                </a:lnTo>
                <a:lnTo>
                  <a:pt x="74" y="397"/>
                </a:lnTo>
                <a:lnTo>
                  <a:pt x="74" y="396"/>
                </a:lnTo>
                <a:lnTo>
                  <a:pt x="74" y="392"/>
                </a:lnTo>
                <a:lnTo>
                  <a:pt x="76" y="387"/>
                </a:lnTo>
                <a:lnTo>
                  <a:pt x="76" y="382"/>
                </a:lnTo>
                <a:lnTo>
                  <a:pt x="76" y="377"/>
                </a:lnTo>
                <a:lnTo>
                  <a:pt x="74" y="370"/>
                </a:lnTo>
                <a:lnTo>
                  <a:pt x="71" y="365"/>
                </a:lnTo>
                <a:lnTo>
                  <a:pt x="69" y="360"/>
                </a:lnTo>
                <a:lnTo>
                  <a:pt x="71" y="356"/>
                </a:lnTo>
                <a:lnTo>
                  <a:pt x="74" y="353"/>
                </a:lnTo>
                <a:lnTo>
                  <a:pt x="78" y="349"/>
                </a:lnTo>
                <a:lnTo>
                  <a:pt x="76" y="344"/>
                </a:lnTo>
                <a:lnTo>
                  <a:pt x="72" y="341"/>
                </a:lnTo>
                <a:lnTo>
                  <a:pt x="71" y="337"/>
                </a:lnTo>
                <a:lnTo>
                  <a:pt x="72" y="332"/>
                </a:lnTo>
                <a:lnTo>
                  <a:pt x="74" y="327"/>
                </a:lnTo>
                <a:lnTo>
                  <a:pt x="79" y="322"/>
                </a:lnTo>
                <a:lnTo>
                  <a:pt x="83" y="316"/>
                </a:lnTo>
                <a:lnTo>
                  <a:pt x="84" y="313"/>
                </a:lnTo>
                <a:lnTo>
                  <a:pt x="88" y="306"/>
                </a:lnTo>
                <a:lnTo>
                  <a:pt x="90" y="299"/>
                </a:lnTo>
                <a:lnTo>
                  <a:pt x="86" y="294"/>
                </a:lnTo>
                <a:lnTo>
                  <a:pt x="81" y="291"/>
                </a:lnTo>
                <a:lnTo>
                  <a:pt x="78" y="285"/>
                </a:lnTo>
                <a:lnTo>
                  <a:pt x="76" y="280"/>
                </a:lnTo>
                <a:lnTo>
                  <a:pt x="74" y="275"/>
                </a:lnTo>
                <a:lnTo>
                  <a:pt x="74" y="270"/>
                </a:lnTo>
                <a:lnTo>
                  <a:pt x="71" y="265"/>
                </a:lnTo>
                <a:lnTo>
                  <a:pt x="69" y="260"/>
                </a:lnTo>
                <a:lnTo>
                  <a:pt x="69" y="254"/>
                </a:lnTo>
                <a:lnTo>
                  <a:pt x="71" y="251"/>
                </a:lnTo>
                <a:lnTo>
                  <a:pt x="72" y="246"/>
                </a:lnTo>
                <a:lnTo>
                  <a:pt x="72" y="241"/>
                </a:lnTo>
                <a:lnTo>
                  <a:pt x="71" y="234"/>
                </a:lnTo>
                <a:lnTo>
                  <a:pt x="71" y="229"/>
                </a:lnTo>
                <a:lnTo>
                  <a:pt x="71" y="225"/>
                </a:lnTo>
                <a:lnTo>
                  <a:pt x="71" y="220"/>
                </a:lnTo>
                <a:lnTo>
                  <a:pt x="71" y="215"/>
                </a:lnTo>
                <a:lnTo>
                  <a:pt x="71" y="210"/>
                </a:lnTo>
                <a:lnTo>
                  <a:pt x="71" y="206"/>
                </a:lnTo>
                <a:lnTo>
                  <a:pt x="69" y="201"/>
                </a:lnTo>
                <a:lnTo>
                  <a:pt x="66" y="196"/>
                </a:lnTo>
                <a:lnTo>
                  <a:pt x="60" y="193"/>
                </a:lnTo>
                <a:lnTo>
                  <a:pt x="59" y="187"/>
                </a:lnTo>
                <a:lnTo>
                  <a:pt x="55" y="184"/>
                </a:lnTo>
                <a:lnTo>
                  <a:pt x="53" y="179"/>
                </a:lnTo>
                <a:lnTo>
                  <a:pt x="52" y="175"/>
                </a:lnTo>
                <a:lnTo>
                  <a:pt x="52" y="170"/>
                </a:lnTo>
                <a:lnTo>
                  <a:pt x="52" y="165"/>
                </a:lnTo>
                <a:lnTo>
                  <a:pt x="50" y="160"/>
                </a:lnTo>
                <a:lnTo>
                  <a:pt x="53" y="155"/>
                </a:lnTo>
                <a:lnTo>
                  <a:pt x="57" y="151"/>
                </a:lnTo>
                <a:lnTo>
                  <a:pt x="59" y="146"/>
                </a:lnTo>
                <a:lnTo>
                  <a:pt x="60" y="143"/>
                </a:lnTo>
                <a:lnTo>
                  <a:pt x="60" y="137"/>
                </a:lnTo>
                <a:lnTo>
                  <a:pt x="60" y="132"/>
                </a:lnTo>
                <a:lnTo>
                  <a:pt x="59" y="129"/>
                </a:lnTo>
                <a:lnTo>
                  <a:pt x="55" y="122"/>
                </a:lnTo>
                <a:lnTo>
                  <a:pt x="53" y="118"/>
                </a:lnTo>
                <a:lnTo>
                  <a:pt x="52" y="113"/>
                </a:lnTo>
                <a:lnTo>
                  <a:pt x="47" y="108"/>
                </a:lnTo>
                <a:lnTo>
                  <a:pt x="41" y="105"/>
                </a:lnTo>
                <a:lnTo>
                  <a:pt x="36" y="101"/>
                </a:lnTo>
                <a:lnTo>
                  <a:pt x="31" y="98"/>
                </a:lnTo>
                <a:lnTo>
                  <a:pt x="26" y="93"/>
                </a:lnTo>
                <a:lnTo>
                  <a:pt x="23" y="89"/>
                </a:lnTo>
                <a:lnTo>
                  <a:pt x="19" y="84"/>
                </a:lnTo>
                <a:lnTo>
                  <a:pt x="17" y="81"/>
                </a:lnTo>
                <a:lnTo>
                  <a:pt x="17" y="79"/>
                </a:lnTo>
                <a:lnTo>
                  <a:pt x="14" y="74"/>
                </a:lnTo>
                <a:lnTo>
                  <a:pt x="10" y="67"/>
                </a:lnTo>
                <a:lnTo>
                  <a:pt x="7" y="63"/>
                </a:lnTo>
                <a:lnTo>
                  <a:pt x="5" y="58"/>
                </a:lnTo>
                <a:lnTo>
                  <a:pt x="2" y="53"/>
                </a:lnTo>
                <a:lnTo>
                  <a:pt x="0" y="48"/>
                </a:lnTo>
                <a:lnTo>
                  <a:pt x="0" y="46"/>
                </a:lnTo>
                <a:lnTo>
                  <a:pt x="7" y="41"/>
                </a:lnTo>
                <a:lnTo>
                  <a:pt x="7" y="43"/>
                </a:lnTo>
                <a:lnTo>
                  <a:pt x="9" y="43"/>
                </a:lnTo>
                <a:lnTo>
                  <a:pt x="10" y="43"/>
                </a:lnTo>
                <a:lnTo>
                  <a:pt x="12" y="43"/>
                </a:lnTo>
                <a:lnTo>
                  <a:pt x="14" y="43"/>
                </a:lnTo>
                <a:lnTo>
                  <a:pt x="14" y="41"/>
                </a:lnTo>
                <a:lnTo>
                  <a:pt x="14" y="39"/>
                </a:lnTo>
                <a:lnTo>
                  <a:pt x="14" y="38"/>
                </a:lnTo>
                <a:lnTo>
                  <a:pt x="16" y="38"/>
                </a:lnTo>
                <a:lnTo>
                  <a:pt x="17" y="38"/>
                </a:lnTo>
                <a:lnTo>
                  <a:pt x="19" y="38"/>
                </a:lnTo>
                <a:lnTo>
                  <a:pt x="19" y="39"/>
                </a:lnTo>
                <a:lnTo>
                  <a:pt x="17" y="39"/>
                </a:lnTo>
                <a:lnTo>
                  <a:pt x="19" y="39"/>
                </a:lnTo>
                <a:lnTo>
                  <a:pt x="19" y="41"/>
                </a:lnTo>
                <a:lnTo>
                  <a:pt x="21" y="41"/>
                </a:lnTo>
                <a:lnTo>
                  <a:pt x="21" y="43"/>
                </a:lnTo>
                <a:lnTo>
                  <a:pt x="23" y="43"/>
                </a:lnTo>
                <a:lnTo>
                  <a:pt x="23" y="41"/>
                </a:lnTo>
                <a:lnTo>
                  <a:pt x="24" y="41"/>
                </a:lnTo>
                <a:lnTo>
                  <a:pt x="24" y="43"/>
                </a:lnTo>
                <a:lnTo>
                  <a:pt x="24" y="41"/>
                </a:lnTo>
                <a:lnTo>
                  <a:pt x="24" y="43"/>
                </a:lnTo>
                <a:lnTo>
                  <a:pt x="26" y="43"/>
                </a:lnTo>
                <a:lnTo>
                  <a:pt x="24" y="43"/>
                </a:lnTo>
                <a:lnTo>
                  <a:pt x="26" y="44"/>
                </a:lnTo>
                <a:lnTo>
                  <a:pt x="26" y="46"/>
                </a:lnTo>
                <a:lnTo>
                  <a:pt x="28" y="46"/>
                </a:lnTo>
                <a:lnTo>
                  <a:pt x="28" y="48"/>
                </a:lnTo>
                <a:lnTo>
                  <a:pt x="28" y="50"/>
                </a:lnTo>
                <a:lnTo>
                  <a:pt x="29" y="50"/>
                </a:lnTo>
                <a:lnTo>
                  <a:pt x="31" y="50"/>
                </a:lnTo>
                <a:lnTo>
                  <a:pt x="33" y="50"/>
                </a:lnTo>
                <a:lnTo>
                  <a:pt x="35" y="50"/>
                </a:lnTo>
                <a:lnTo>
                  <a:pt x="36" y="50"/>
                </a:lnTo>
                <a:lnTo>
                  <a:pt x="38" y="50"/>
                </a:lnTo>
                <a:lnTo>
                  <a:pt x="40" y="50"/>
                </a:lnTo>
                <a:lnTo>
                  <a:pt x="40" y="48"/>
                </a:lnTo>
                <a:lnTo>
                  <a:pt x="40" y="46"/>
                </a:lnTo>
                <a:lnTo>
                  <a:pt x="40" y="44"/>
                </a:lnTo>
                <a:lnTo>
                  <a:pt x="41" y="44"/>
                </a:lnTo>
                <a:lnTo>
                  <a:pt x="41" y="43"/>
                </a:lnTo>
                <a:lnTo>
                  <a:pt x="43" y="43"/>
                </a:lnTo>
                <a:lnTo>
                  <a:pt x="43" y="44"/>
                </a:lnTo>
                <a:lnTo>
                  <a:pt x="45" y="44"/>
                </a:lnTo>
                <a:lnTo>
                  <a:pt x="45" y="46"/>
                </a:lnTo>
                <a:lnTo>
                  <a:pt x="47" y="46"/>
                </a:lnTo>
                <a:lnTo>
                  <a:pt x="47" y="48"/>
                </a:lnTo>
                <a:lnTo>
                  <a:pt x="48" y="48"/>
                </a:lnTo>
                <a:lnTo>
                  <a:pt x="48" y="50"/>
                </a:lnTo>
                <a:lnTo>
                  <a:pt x="50" y="50"/>
                </a:lnTo>
                <a:lnTo>
                  <a:pt x="50" y="51"/>
                </a:lnTo>
                <a:lnTo>
                  <a:pt x="48" y="53"/>
                </a:lnTo>
                <a:lnTo>
                  <a:pt x="50" y="53"/>
                </a:lnTo>
                <a:lnTo>
                  <a:pt x="50" y="55"/>
                </a:lnTo>
                <a:lnTo>
                  <a:pt x="52" y="55"/>
                </a:lnTo>
                <a:lnTo>
                  <a:pt x="53" y="55"/>
                </a:lnTo>
                <a:lnTo>
                  <a:pt x="53" y="53"/>
                </a:lnTo>
                <a:lnTo>
                  <a:pt x="55" y="53"/>
                </a:lnTo>
                <a:lnTo>
                  <a:pt x="55" y="51"/>
                </a:lnTo>
                <a:lnTo>
                  <a:pt x="57" y="51"/>
                </a:lnTo>
                <a:lnTo>
                  <a:pt x="59" y="53"/>
                </a:lnTo>
                <a:lnTo>
                  <a:pt x="60" y="53"/>
                </a:lnTo>
                <a:lnTo>
                  <a:pt x="60" y="51"/>
                </a:lnTo>
                <a:lnTo>
                  <a:pt x="62" y="51"/>
                </a:lnTo>
                <a:lnTo>
                  <a:pt x="62" y="50"/>
                </a:lnTo>
                <a:lnTo>
                  <a:pt x="64" y="50"/>
                </a:lnTo>
                <a:lnTo>
                  <a:pt x="64" y="48"/>
                </a:lnTo>
                <a:lnTo>
                  <a:pt x="66" y="48"/>
                </a:lnTo>
                <a:lnTo>
                  <a:pt x="67" y="48"/>
                </a:lnTo>
                <a:lnTo>
                  <a:pt x="67" y="50"/>
                </a:lnTo>
                <a:lnTo>
                  <a:pt x="69" y="50"/>
                </a:lnTo>
                <a:lnTo>
                  <a:pt x="69" y="51"/>
                </a:lnTo>
                <a:lnTo>
                  <a:pt x="71" y="51"/>
                </a:lnTo>
                <a:lnTo>
                  <a:pt x="72" y="51"/>
                </a:lnTo>
                <a:lnTo>
                  <a:pt x="74" y="51"/>
                </a:lnTo>
                <a:lnTo>
                  <a:pt x="76" y="51"/>
                </a:lnTo>
                <a:lnTo>
                  <a:pt x="78" y="51"/>
                </a:lnTo>
                <a:lnTo>
                  <a:pt x="79" y="51"/>
                </a:lnTo>
                <a:lnTo>
                  <a:pt x="81" y="51"/>
                </a:lnTo>
                <a:lnTo>
                  <a:pt x="81" y="50"/>
                </a:lnTo>
                <a:lnTo>
                  <a:pt x="79" y="50"/>
                </a:lnTo>
                <a:lnTo>
                  <a:pt x="79" y="48"/>
                </a:lnTo>
                <a:lnTo>
                  <a:pt x="81" y="48"/>
                </a:lnTo>
                <a:lnTo>
                  <a:pt x="81" y="46"/>
                </a:lnTo>
                <a:lnTo>
                  <a:pt x="83" y="46"/>
                </a:lnTo>
                <a:lnTo>
                  <a:pt x="84" y="44"/>
                </a:lnTo>
                <a:lnTo>
                  <a:pt x="86" y="44"/>
                </a:lnTo>
                <a:lnTo>
                  <a:pt x="86" y="43"/>
                </a:lnTo>
                <a:lnTo>
                  <a:pt x="88" y="43"/>
                </a:lnTo>
                <a:lnTo>
                  <a:pt x="88" y="41"/>
                </a:lnTo>
                <a:lnTo>
                  <a:pt x="90" y="41"/>
                </a:lnTo>
                <a:lnTo>
                  <a:pt x="91" y="39"/>
                </a:lnTo>
                <a:lnTo>
                  <a:pt x="93" y="39"/>
                </a:lnTo>
                <a:lnTo>
                  <a:pt x="93" y="38"/>
                </a:lnTo>
                <a:lnTo>
                  <a:pt x="95" y="38"/>
                </a:lnTo>
                <a:lnTo>
                  <a:pt x="95" y="36"/>
                </a:lnTo>
                <a:lnTo>
                  <a:pt x="97" y="36"/>
                </a:lnTo>
                <a:lnTo>
                  <a:pt x="97" y="34"/>
                </a:lnTo>
                <a:lnTo>
                  <a:pt x="98" y="34"/>
                </a:lnTo>
                <a:lnTo>
                  <a:pt x="100" y="34"/>
                </a:lnTo>
                <a:lnTo>
                  <a:pt x="100" y="32"/>
                </a:lnTo>
                <a:lnTo>
                  <a:pt x="102" y="32"/>
                </a:lnTo>
                <a:lnTo>
                  <a:pt x="102" y="31"/>
                </a:lnTo>
                <a:lnTo>
                  <a:pt x="103" y="31"/>
                </a:lnTo>
                <a:lnTo>
                  <a:pt x="103" y="29"/>
                </a:lnTo>
                <a:lnTo>
                  <a:pt x="105" y="29"/>
                </a:lnTo>
                <a:lnTo>
                  <a:pt x="107" y="29"/>
                </a:lnTo>
                <a:lnTo>
                  <a:pt x="107" y="27"/>
                </a:lnTo>
                <a:lnTo>
                  <a:pt x="109" y="27"/>
                </a:lnTo>
                <a:lnTo>
                  <a:pt x="109" y="26"/>
                </a:lnTo>
                <a:lnTo>
                  <a:pt x="110" y="26"/>
                </a:lnTo>
                <a:lnTo>
                  <a:pt x="110" y="24"/>
                </a:lnTo>
                <a:lnTo>
                  <a:pt x="112" y="24"/>
                </a:lnTo>
                <a:lnTo>
                  <a:pt x="114" y="24"/>
                </a:lnTo>
                <a:lnTo>
                  <a:pt x="114" y="22"/>
                </a:lnTo>
                <a:lnTo>
                  <a:pt x="115" y="22"/>
                </a:lnTo>
                <a:lnTo>
                  <a:pt x="115" y="20"/>
                </a:lnTo>
                <a:lnTo>
                  <a:pt x="117" y="20"/>
                </a:lnTo>
                <a:lnTo>
                  <a:pt x="117" y="19"/>
                </a:lnTo>
                <a:lnTo>
                  <a:pt x="119" y="19"/>
                </a:lnTo>
                <a:lnTo>
                  <a:pt x="121" y="17"/>
                </a:lnTo>
                <a:lnTo>
                  <a:pt x="122" y="17"/>
                </a:lnTo>
                <a:lnTo>
                  <a:pt x="122" y="15"/>
                </a:lnTo>
                <a:lnTo>
                  <a:pt x="124" y="15"/>
                </a:lnTo>
                <a:lnTo>
                  <a:pt x="124" y="13"/>
                </a:lnTo>
                <a:lnTo>
                  <a:pt x="126" y="13"/>
                </a:lnTo>
                <a:lnTo>
                  <a:pt x="127" y="13"/>
                </a:lnTo>
                <a:lnTo>
                  <a:pt x="127" y="12"/>
                </a:lnTo>
                <a:lnTo>
                  <a:pt x="129" y="12"/>
                </a:lnTo>
                <a:lnTo>
                  <a:pt x="129" y="10"/>
                </a:lnTo>
                <a:lnTo>
                  <a:pt x="131" y="10"/>
                </a:lnTo>
                <a:lnTo>
                  <a:pt x="131" y="8"/>
                </a:lnTo>
                <a:lnTo>
                  <a:pt x="133" y="8"/>
                </a:lnTo>
                <a:lnTo>
                  <a:pt x="134" y="7"/>
                </a:lnTo>
                <a:lnTo>
                  <a:pt x="136" y="7"/>
                </a:lnTo>
                <a:lnTo>
                  <a:pt x="136" y="5"/>
                </a:lnTo>
                <a:lnTo>
                  <a:pt x="138" y="5"/>
                </a:lnTo>
                <a:lnTo>
                  <a:pt x="138" y="3"/>
                </a:lnTo>
                <a:lnTo>
                  <a:pt x="140" y="3"/>
                </a:lnTo>
                <a:lnTo>
                  <a:pt x="140" y="1"/>
                </a:lnTo>
                <a:lnTo>
                  <a:pt x="141" y="1"/>
                </a:lnTo>
                <a:lnTo>
                  <a:pt x="143" y="1"/>
                </a:lnTo>
                <a:lnTo>
                  <a:pt x="143" y="0"/>
                </a:lnTo>
                <a:lnTo>
                  <a:pt x="143" y="1"/>
                </a:lnTo>
                <a:lnTo>
                  <a:pt x="143" y="3"/>
                </a:lnTo>
                <a:lnTo>
                  <a:pt x="141" y="3"/>
                </a:lnTo>
                <a:lnTo>
                  <a:pt x="141" y="5"/>
                </a:lnTo>
                <a:lnTo>
                  <a:pt x="141" y="7"/>
                </a:lnTo>
                <a:lnTo>
                  <a:pt x="143" y="7"/>
                </a:lnTo>
                <a:lnTo>
                  <a:pt x="143" y="8"/>
                </a:lnTo>
                <a:lnTo>
                  <a:pt x="143" y="10"/>
                </a:lnTo>
                <a:lnTo>
                  <a:pt x="143" y="12"/>
                </a:lnTo>
                <a:lnTo>
                  <a:pt x="143" y="13"/>
                </a:lnTo>
                <a:lnTo>
                  <a:pt x="143" y="15"/>
                </a:lnTo>
                <a:lnTo>
                  <a:pt x="145" y="15"/>
                </a:lnTo>
                <a:lnTo>
                  <a:pt x="145" y="17"/>
                </a:lnTo>
                <a:lnTo>
                  <a:pt x="146" y="17"/>
                </a:lnTo>
                <a:lnTo>
                  <a:pt x="146" y="19"/>
                </a:lnTo>
                <a:lnTo>
                  <a:pt x="146" y="20"/>
                </a:lnTo>
                <a:lnTo>
                  <a:pt x="148" y="20"/>
                </a:lnTo>
                <a:lnTo>
                  <a:pt x="148" y="22"/>
                </a:lnTo>
                <a:lnTo>
                  <a:pt x="148" y="24"/>
                </a:lnTo>
                <a:lnTo>
                  <a:pt x="150" y="26"/>
                </a:lnTo>
                <a:lnTo>
                  <a:pt x="150" y="27"/>
                </a:lnTo>
                <a:lnTo>
                  <a:pt x="152" y="27"/>
                </a:lnTo>
                <a:lnTo>
                  <a:pt x="152" y="29"/>
                </a:lnTo>
                <a:lnTo>
                  <a:pt x="152" y="31"/>
                </a:lnTo>
                <a:lnTo>
                  <a:pt x="152" y="32"/>
                </a:lnTo>
                <a:lnTo>
                  <a:pt x="152" y="34"/>
                </a:lnTo>
                <a:lnTo>
                  <a:pt x="153" y="34"/>
                </a:lnTo>
                <a:lnTo>
                  <a:pt x="153" y="36"/>
                </a:lnTo>
                <a:lnTo>
                  <a:pt x="153" y="38"/>
                </a:lnTo>
                <a:lnTo>
                  <a:pt x="153" y="39"/>
                </a:lnTo>
                <a:lnTo>
                  <a:pt x="153" y="41"/>
                </a:lnTo>
                <a:lnTo>
                  <a:pt x="153" y="43"/>
                </a:lnTo>
                <a:lnTo>
                  <a:pt x="153" y="44"/>
                </a:lnTo>
                <a:lnTo>
                  <a:pt x="153" y="46"/>
                </a:lnTo>
                <a:lnTo>
                  <a:pt x="153" y="48"/>
                </a:lnTo>
                <a:lnTo>
                  <a:pt x="153" y="50"/>
                </a:lnTo>
                <a:lnTo>
                  <a:pt x="152" y="50"/>
                </a:lnTo>
                <a:lnTo>
                  <a:pt x="152" y="51"/>
                </a:lnTo>
                <a:close/>
              </a:path>
            </a:pathLst>
          </a:custGeom>
          <a:solidFill>
            <a:schemeClr val="tx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40"/>
          <p:cNvSpPr>
            <a:spLocks/>
          </p:cNvSpPr>
          <p:nvPr/>
        </p:nvSpPr>
        <p:spPr bwMode="auto">
          <a:xfrm>
            <a:off x="5445016" y="3223871"/>
            <a:ext cx="369280" cy="445030"/>
          </a:xfrm>
          <a:custGeom>
            <a:avLst/>
            <a:gdLst>
              <a:gd name="T0" fmla="*/ 97 w 195"/>
              <a:gd name="T1" fmla="*/ 15 h 235"/>
              <a:gd name="T2" fmla="*/ 98 w 195"/>
              <a:gd name="T3" fmla="*/ 30 h 235"/>
              <a:gd name="T4" fmla="*/ 107 w 195"/>
              <a:gd name="T5" fmla="*/ 43 h 235"/>
              <a:gd name="T6" fmla="*/ 117 w 195"/>
              <a:gd name="T7" fmla="*/ 53 h 235"/>
              <a:gd name="T8" fmla="*/ 112 w 195"/>
              <a:gd name="T9" fmla="*/ 70 h 235"/>
              <a:gd name="T10" fmla="*/ 126 w 195"/>
              <a:gd name="T11" fmla="*/ 74 h 235"/>
              <a:gd name="T12" fmla="*/ 133 w 195"/>
              <a:gd name="T13" fmla="*/ 70 h 235"/>
              <a:gd name="T14" fmla="*/ 135 w 195"/>
              <a:gd name="T15" fmla="*/ 61 h 235"/>
              <a:gd name="T16" fmla="*/ 140 w 195"/>
              <a:gd name="T17" fmla="*/ 49 h 235"/>
              <a:gd name="T18" fmla="*/ 143 w 195"/>
              <a:gd name="T19" fmla="*/ 51 h 235"/>
              <a:gd name="T20" fmla="*/ 157 w 195"/>
              <a:gd name="T21" fmla="*/ 49 h 235"/>
              <a:gd name="T22" fmla="*/ 162 w 195"/>
              <a:gd name="T23" fmla="*/ 51 h 235"/>
              <a:gd name="T24" fmla="*/ 160 w 195"/>
              <a:gd name="T25" fmla="*/ 63 h 235"/>
              <a:gd name="T26" fmla="*/ 162 w 195"/>
              <a:gd name="T27" fmla="*/ 75 h 235"/>
              <a:gd name="T28" fmla="*/ 172 w 195"/>
              <a:gd name="T29" fmla="*/ 68 h 235"/>
              <a:gd name="T30" fmla="*/ 179 w 195"/>
              <a:gd name="T31" fmla="*/ 80 h 235"/>
              <a:gd name="T32" fmla="*/ 183 w 195"/>
              <a:gd name="T33" fmla="*/ 98 h 235"/>
              <a:gd name="T34" fmla="*/ 186 w 195"/>
              <a:gd name="T35" fmla="*/ 113 h 235"/>
              <a:gd name="T36" fmla="*/ 176 w 195"/>
              <a:gd name="T37" fmla="*/ 120 h 235"/>
              <a:gd name="T38" fmla="*/ 181 w 195"/>
              <a:gd name="T39" fmla="*/ 134 h 235"/>
              <a:gd name="T40" fmla="*/ 186 w 195"/>
              <a:gd name="T41" fmla="*/ 149 h 235"/>
              <a:gd name="T42" fmla="*/ 186 w 195"/>
              <a:gd name="T43" fmla="*/ 156 h 235"/>
              <a:gd name="T44" fmla="*/ 186 w 195"/>
              <a:gd name="T45" fmla="*/ 173 h 235"/>
              <a:gd name="T46" fmla="*/ 188 w 195"/>
              <a:gd name="T47" fmla="*/ 194 h 235"/>
              <a:gd name="T48" fmla="*/ 193 w 195"/>
              <a:gd name="T49" fmla="*/ 210 h 235"/>
              <a:gd name="T50" fmla="*/ 190 w 195"/>
              <a:gd name="T51" fmla="*/ 223 h 235"/>
              <a:gd name="T52" fmla="*/ 179 w 195"/>
              <a:gd name="T53" fmla="*/ 232 h 235"/>
              <a:gd name="T54" fmla="*/ 164 w 195"/>
              <a:gd name="T55" fmla="*/ 234 h 235"/>
              <a:gd name="T56" fmla="*/ 153 w 195"/>
              <a:gd name="T57" fmla="*/ 230 h 235"/>
              <a:gd name="T58" fmla="*/ 150 w 195"/>
              <a:gd name="T59" fmla="*/ 222 h 235"/>
              <a:gd name="T60" fmla="*/ 141 w 195"/>
              <a:gd name="T61" fmla="*/ 220 h 235"/>
              <a:gd name="T62" fmla="*/ 126 w 195"/>
              <a:gd name="T63" fmla="*/ 223 h 235"/>
              <a:gd name="T64" fmla="*/ 112 w 195"/>
              <a:gd name="T65" fmla="*/ 223 h 235"/>
              <a:gd name="T66" fmla="*/ 105 w 195"/>
              <a:gd name="T67" fmla="*/ 213 h 235"/>
              <a:gd name="T68" fmla="*/ 93 w 195"/>
              <a:gd name="T69" fmla="*/ 215 h 235"/>
              <a:gd name="T70" fmla="*/ 79 w 195"/>
              <a:gd name="T71" fmla="*/ 222 h 235"/>
              <a:gd name="T72" fmla="*/ 64 w 195"/>
              <a:gd name="T73" fmla="*/ 223 h 235"/>
              <a:gd name="T74" fmla="*/ 57 w 195"/>
              <a:gd name="T75" fmla="*/ 213 h 235"/>
              <a:gd name="T76" fmla="*/ 47 w 195"/>
              <a:gd name="T77" fmla="*/ 203 h 235"/>
              <a:gd name="T78" fmla="*/ 42 w 195"/>
              <a:gd name="T79" fmla="*/ 191 h 235"/>
              <a:gd name="T80" fmla="*/ 38 w 195"/>
              <a:gd name="T81" fmla="*/ 177 h 235"/>
              <a:gd name="T82" fmla="*/ 30 w 195"/>
              <a:gd name="T83" fmla="*/ 165 h 235"/>
              <a:gd name="T84" fmla="*/ 19 w 195"/>
              <a:gd name="T85" fmla="*/ 154 h 235"/>
              <a:gd name="T86" fmla="*/ 11 w 195"/>
              <a:gd name="T87" fmla="*/ 142 h 235"/>
              <a:gd name="T88" fmla="*/ 11 w 195"/>
              <a:gd name="T89" fmla="*/ 132 h 235"/>
              <a:gd name="T90" fmla="*/ 5 w 195"/>
              <a:gd name="T91" fmla="*/ 120 h 235"/>
              <a:gd name="T92" fmla="*/ 5 w 195"/>
              <a:gd name="T93" fmla="*/ 110 h 235"/>
              <a:gd name="T94" fmla="*/ 2 w 195"/>
              <a:gd name="T95" fmla="*/ 92 h 235"/>
              <a:gd name="T96" fmla="*/ 4 w 195"/>
              <a:gd name="T97" fmla="*/ 82 h 235"/>
              <a:gd name="T98" fmla="*/ 9 w 195"/>
              <a:gd name="T99" fmla="*/ 72 h 235"/>
              <a:gd name="T100" fmla="*/ 21 w 195"/>
              <a:gd name="T101" fmla="*/ 63 h 235"/>
              <a:gd name="T102" fmla="*/ 28 w 195"/>
              <a:gd name="T103" fmla="*/ 56 h 235"/>
              <a:gd name="T104" fmla="*/ 33 w 195"/>
              <a:gd name="T105" fmla="*/ 44 h 235"/>
              <a:gd name="T106" fmla="*/ 45 w 195"/>
              <a:gd name="T107" fmla="*/ 36 h 235"/>
              <a:gd name="T108" fmla="*/ 57 w 195"/>
              <a:gd name="T109" fmla="*/ 32 h 235"/>
              <a:gd name="T110" fmla="*/ 57 w 195"/>
              <a:gd name="T111" fmla="*/ 18 h 235"/>
              <a:gd name="T112" fmla="*/ 73 w 195"/>
              <a:gd name="T113" fmla="*/ 17 h 235"/>
              <a:gd name="T114" fmla="*/ 86 w 195"/>
              <a:gd name="T115" fmla="*/ 10 h 235"/>
              <a:gd name="T116" fmla="*/ 97 w 195"/>
              <a:gd name="T117"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5" h="235">
                <a:moveTo>
                  <a:pt x="98" y="1"/>
                </a:moveTo>
                <a:lnTo>
                  <a:pt x="100" y="1"/>
                </a:lnTo>
                <a:lnTo>
                  <a:pt x="100" y="3"/>
                </a:lnTo>
                <a:lnTo>
                  <a:pt x="100" y="5"/>
                </a:lnTo>
                <a:lnTo>
                  <a:pt x="98" y="5"/>
                </a:lnTo>
                <a:lnTo>
                  <a:pt x="98" y="6"/>
                </a:lnTo>
                <a:lnTo>
                  <a:pt x="98" y="8"/>
                </a:lnTo>
                <a:lnTo>
                  <a:pt x="97" y="8"/>
                </a:lnTo>
                <a:lnTo>
                  <a:pt x="97" y="10"/>
                </a:lnTo>
                <a:lnTo>
                  <a:pt x="97" y="12"/>
                </a:lnTo>
                <a:lnTo>
                  <a:pt x="97" y="13"/>
                </a:lnTo>
                <a:lnTo>
                  <a:pt x="97" y="15"/>
                </a:lnTo>
                <a:lnTo>
                  <a:pt x="97" y="17"/>
                </a:lnTo>
                <a:lnTo>
                  <a:pt x="97" y="18"/>
                </a:lnTo>
                <a:lnTo>
                  <a:pt x="95" y="18"/>
                </a:lnTo>
                <a:lnTo>
                  <a:pt x="95" y="20"/>
                </a:lnTo>
                <a:lnTo>
                  <a:pt x="97" y="20"/>
                </a:lnTo>
                <a:lnTo>
                  <a:pt x="97" y="22"/>
                </a:lnTo>
                <a:lnTo>
                  <a:pt x="97" y="24"/>
                </a:lnTo>
                <a:lnTo>
                  <a:pt x="98" y="24"/>
                </a:lnTo>
                <a:lnTo>
                  <a:pt x="98" y="25"/>
                </a:lnTo>
                <a:lnTo>
                  <a:pt x="98" y="27"/>
                </a:lnTo>
                <a:lnTo>
                  <a:pt x="98" y="29"/>
                </a:lnTo>
                <a:lnTo>
                  <a:pt x="98" y="30"/>
                </a:lnTo>
                <a:lnTo>
                  <a:pt x="98" y="32"/>
                </a:lnTo>
                <a:lnTo>
                  <a:pt x="98" y="34"/>
                </a:lnTo>
                <a:lnTo>
                  <a:pt x="98" y="36"/>
                </a:lnTo>
                <a:lnTo>
                  <a:pt x="98" y="37"/>
                </a:lnTo>
                <a:lnTo>
                  <a:pt x="98" y="39"/>
                </a:lnTo>
                <a:lnTo>
                  <a:pt x="98" y="41"/>
                </a:lnTo>
                <a:lnTo>
                  <a:pt x="98" y="43"/>
                </a:lnTo>
                <a:lnTo>
                  <a:pt x="100" y="43"/>
                </a:lnTo>
                <a:lnTo>
                  <a:pt x="102" y="43"/>
                </a:lnTo>
                <a:lnTo>
                  <a:pt x="104" y="43"/>
                </a:lnTo>
                <a:lnTo>
                  <a:pt x="105" y="43"/>
                </a:lnTo>
                <a:lnTo>
                  <a:pt x="107" y="43"/>
                </a:lnTo>
                <a:lnTo>
                  <a:pt x="109" y="43"/>
                </a:lnTo>
                <a:lnTo>
                  <a:pt x="110" y="43"/>
                </a:lnTo>
                <a:lnTo>
                  <a:pt x="110" y="44"/>
                </a:lnTo>
                <a:lnTo>
                  <a:pt x="110" y="46"/>
                </a:lnTo>
                <a:lnTo>
                  <a:pt x="110" y="48"/>
                </a:lnTo>
                <a:lnTo>
                  <a:pt x="110" y="49"/>
                </a:lnTo>
                <a:lnTo>
                  <a:pt x="112" y="49"/>
                </a:lnTo>
                <a:lnTo>
                  <a:pt x="112" y="51"/>
                </a:lnTo>
                <a:lnTo>
                  <a:pt x="114" y="51"/>
                </a:lnTo>
                <a:lnTo>
                  <a:pt x="116" y="51"/>
                </a:lnTo>
                <a:lnTo>
                  <a:pt x="117" y="51"/>
                </a:lnTo>
                <a:lnTo>
                  <a:pt x="117" y="53"/>
                </a:lnTo>
                <a:lnTo>
                  <a:pt x="117" y="55"/>
                </a:lnTo>
                <a:lnTo>
                  <a:pt x="117" y="56"/>
                </a:lnTo>
                <a:lnTo>
                  <a:pt x="117" y="58"/>
                </a:lnTo>
                <a:lnTo>
                  <a:pt x="117" y="60"/>
                </a:lnTo>
                <a:lnTo>
                  <a:pt x="116" y="61"/>
                </a:lnTo>
                <a:lnTo>
                  <a:pt x="116" y="63"/>
                </a:lnTo>
                <a:lnTo>
                  <a:pt x="114" y="63"/>
                </a:lnTo>
                <a:lnTo>
                  <a:pt x="112" y="63"/>
                </a:lnTo>
                <a:lnTo>
                  <a:pt x="112" y="65"/>
                </a:lnTo>
                <a:lnTo>
                  <a:pt x="112" y="67"/>
                </a:lnTo>
                <a:lnTo>
                  <a:pt x="112" y="68"/>
                </a:lnTo>
                <a:lnTo>
                  <a:pt x="112" y="70"/>
                </a:lnTo>
                <a:lnTo>
                  <a:pt x="112" y="72"/>
                </a:lnTo>
                <a:lnTo>
                  <a:pt x="114" y="72"/>
                </a:lnTo>
                <a:lnTo>
                  <a:pt x="114" y="70"/>
                </a:lnTo>
                <a:lnTo>
                  <a:pt x="116" y="70"/>
                </a:lnTo>
                <a:lnTo>
                  <a:pt x="117" y="70"/>
                </a:lnTo>
                <a:lnTo>
                  <a:pt x="119" y="70"/>
                </a:lnTo>
                <a:lnTo>
                  <a:pt x="119" y="72"/>
                </a:lnTo>
                <a:lnTo>
                  <a:pt x="121" y="72"/>
                </a:lnTo>
                <a:lnTo>
                  <a:pt x="123" y="72"/>
                </a:lnTo>
                <a:lnTo>
                  <a:pt x="123" y="74"/>
                </a:lnTo>
                <a:lnTo>
                  <a:pt x="124" y="74"/>
                </a:lnTo>
                <a:lnTo>
                  <a:pt x="126" y="74"/>
                </a:lnTo>
                <a:lnTo>
                  <a:pt x="126" y="75"/>
                </a:lnTo>
                <a:lnTo>
                  <a:pt x="128" y="75"/>
                </a:lnTo>
                <a:lnTo>
                  <a:pt x="128" y="74"/>
                </a:lnTo>
                <a:lnTo>
                  <a:pt x="129" y="74"/>
                </a:lnTo>
                <a:lnTo>
                  <a:pt x="129" y="72"/>
                </a:lnTo>
                <a:lnTo>
                  <a:pt x="129" y="74"/>
                </a:lnTo>
                <a:lnTo>
                  <a:pt x="129" y="72"/>
                </a:lnTo>
                <a:lnTo>
                  <a:pt x="131" y="72"/>
                </a:lnTo>
                <a:lnTo>
                  <a:pt x="131" y="74"/>
                </a:lnTo>
                <a:lnTo>
                  <a:pt x="131" y="72"/>
                </a:lnTo>
                <a:lnTo>
                  <a:pt x="131" y="70"/>
                </a:lnTo>
                <a:lnTo>
                  <a:pt x="133" y="70"/>
                </a:lnTo>
                <a:lnTo>
                  <a:pt x="133" y="68"/>
                </a:lnTo>
                <a:lnTo>
                  <a:pt x="135" y="68"/>
                </a:lnTo>
                <a:lnTo>
                  <a:pt x="133" y="68"/>
                </a:lnTo>
                <a:lnTo>
                  <a:pt x="133" y="67"/>
                </a:lnTo>
                <a:lnTo>
                  <a:pt x="133" y="65"/>
                </a:lnTo>
                <a:lnTo>
                  <a:pt x="133" y="67"/>
                </a:lnTo>
                <a:lnTo>
                  <a:pt x="135" y="67"/>
                </a:lnTo>
                <a:lnTo>
                  <a:pt x="135" y="65"/>
                </a:lnTo>
                <a:lnTo>
                  <a:pt x="135" y="63"/>
                </a:lnTo>
                <a:lnTo>
                  <a:pt x="135" y="61"/>
                </a:lnTo>
                <a:lnTo>
                  <a:pt x="136" y="61"/>
                </a:lnTo>
                <a:lnTo>
                  <a:pt x="135" y="61"/>
                </a:lnTo>
                <a:lnTo>
                  <a:pt x="135" y="60"/>
                </a:lnTo>
                <a:lnTo>
                  <a:pt x="135" y="58"/>
                </a:lnTo>
                <a:lnTo>
                  <a:pt x="135" y="60"/>
                </a:lnTo>
                <a:lnTo>
                  <a:pt x="135" y="58"/>
                </a:lnTo>
                <a:lnTo>
                  <a:pt x="135" y="56"/>
                </a:lnTo>
                <a:lnTo>
                  <a:pt x="136" y="56"/>
                </a:lnTo>
                <a:lnTo>
                  <a:pt x="136" y="55"/>
                </a:lnTo>
                <a:lnTo>
                  <a:pt x="136" y="53"/>
                </a:lnTo>
                <a:lnTo>
                  <a:pt x="136" y="51"/>
                </a:lnTo>
                <a:lnTo>
                  <a:pt x="138" y="51"/>
                </a:lnTo>
                <a:lnTo>
                  <a:pt x="138" y="49"/>
                </a:lnTo>
                <a:lnTo>
                  <a:pt x="140" y="49"/>
                </a:lnTo>
                <a:lnTo>
                  <a:pt x="141" y="48"/>
                </a:lnTo>
                <a:lnTo>
                  <a:pt x="140" y="48"/>
                </a:lnTo>
                <a:lnTo>
                  <a:pt x="141" y="48"/>
                </a:lnTo>
                <a:lnTo>
                  <a:pt x="141" y="46"/>
                </a:lnTo>
                <a:lnTo>
                  <a:pt x="141" y="48"/>
                </a:lnTo>
                <a:lnTo>
                  <a:pt x="141" y="46"/>
                </a:lnTo>
                <a:lnTo>
                  <a:pt x="143" y="46"/>
                </a:lnTo>
                <a:lnTo>
                  <a:pt x="143" y="48"/>
                </a:lnTo>
                <a:lnTo>
                  <a:pt x="143" y="49"/>
                </a:lnTo>
                <a:lnTo>
                  <a:pt x="141" y="49"/>
                </a:lnTo>
                <a:lnTo>
                  <a:pt x="143" y="49"/>
                </a:lnTo>
                <a:lnTo>
                  <a:pt x="143" y="51"/>
                </a:lnTo>
                <a:lnTo>
                  <a:pt x="145" y="51"/>
                </a:lnTo>
                <a:lnTo>
                  <a:pt x="147" y="51"/>
                </a:lnTo>
                <a:lnTo>
                  <a:pt x="148" y="51"/>
                </a:lnTo>
                <a:lnTo>
                  <a:pt x="148" y="49"/>
                </a:lnTo>
                <a:lnTo>
                  <a:pt x="148" y="51"/>
                </a:lnTo>
                <a:lnTo>
                  <a:pt x="150" y="51"/>
                </a:lnTo>
                <a:lnTo>
                  <a:pt x="150" y="53"/>
                </a:lnTo>
                <a:lnTo>
                  <a:pt x="152" y="51"/>
                </a:lnTo>
                <a:lnTo>
                  <a:pt x="153" y="51"/>
                </a:lnTo>
                <a:lnTo>
                  <a:pt x="153" y="49"/>
                </a:lnTo>
                <a:lnTo>
                  <a:pt x="155" y="49"/>
                </a:lnTo>
                <a:lnTo>
                  <a:pt x="157" y="49"/>
                </a:lnTo>
                <a:lnTo>
                  <a:pt x="159" y="49"/>
                </a:lnTo>
                <a:lnTo>
                  <a:pt x="159" y="48"/>
                </a:lnTo>
                <a:lnTo>
                  <a:pt x="160" y="48"/>
                </a:lnTo>
                <a:lnTo>
                  <a:pt x="160" y="46"/>
                </a:lnTo>
                <a:lnTo>
                  <a:pt x="162" y="46"/>
                </a:lnTo>
                <a:lnTo>
                  <a:pt x="162" y="48"/>
                </a:lnTo>
                <a:lnTo>
                  <a:pt x="164" y="48"/>
                </a:lnTo>
                <a:lnTo>
                  <a:pt x="166" y="48"/>
                </a:lnTo>
                <a:lnTo>
                  <a:pt x="164" y="48"/>
                </a:lnTo>
                <a:lnTo>
                  <a:pt x="164" y="49"/>
                </a:lnTo>
                <a:lnTo>
                  <a:pt x="162" y="49"/>
                </a:lnTo>
                <a:lnTo>
                  <a:pt x="162" y="51"/>
                </a:lnTo>
                <a:lnTo>
                  <a:pt x="162" y="53"/>
                </a:lnTo>
                <a:lnTo>
                  <a:pt x="160" y="53"/>
                </a:lnTo>
                <a:lnTo>
                  <a:pt x="160" y="55"/>
                </a:lnTo>
                <a:lnTo>
                  <a:pt x="162" y="55"/>
                </a:lnTo>
                <a:lnTo>
                  <a:pt x="160" y="55"/>
                </a:lnTo>
                <a:lnTo>
                  <a:pt x="162" y="55"/>
                </a:lnTo>
                <a:lnTo>
                  <a:pt x="160" y="55"/>
                </a:lnTo>
                <a:lnTo>
                  <a:pt x="160" y="56"/>
                </a:lnTo>
                <a:lnTo>
                  <a:pt x="160" y="58"/>
                </a:lnTo>
                <a:lnTo>
                  <a:pt x="160" y="60"/>
                </a:lnTo>
                <a:lnTo>
                  <a:pt x="160" y="61"/>
                </a:lnTo>
                <a:lnTo>
                  <a:pt x="160" y="63"/>
                </a:lnTo>
                <a:lnTo>
                  <a:pt x="160" y="65"/>
                </a:lnTo>
                <a:lnTo>
                  <a:pt x="159" y="65"/>
                </a:lnTo>
                <a:lnTo>
                  <a:pt x="159" y="67"/>
                </a:lnTo>
                <a:lnTo>
                  <a:pt x="160" y="67"/>
                </a:lnTo>
                <a:lnTo>
                  <a:pt x="160" y="68"/>
                </a:lnTo>
                <a:lnTo>
                  <a:pt x="160" y="70"/>
                </a:lnTo>
                <a:lnTo>
                  <a:pt x="159" y="70"/>
                </a:lnTo>
                <a:lnTo>
                  <a:pt x="159" y="72"/>
                </a:lnTo>
                <a:lnTo>
                  <a:pt x="160" y="72"/>
                </a:lnTo>
                <a:lnTo>
                  <a:pt x="162" y="72"/>
                </a:lnTo>
                <a:lnTo>
                  <a:pt x="162" y="74"/>
                </a:lnTo>
                <a:lnTo>
                  <a:pt x="162" y="75"/>
                </a:lnTo>
                <a:lnTo>
                  <a:pt x="162" y="74"/>
                </a:lnTo>
                <a:lnTo>
                  <a:pt x="164" y="74"/>
                </a:lnTo>
                <a:lnTo>
                  <a:pt x="164" y="75"/>
                </a:lnTo>
                <a:lnTo>
                  <a:pt x="166" y="75"/>
                </a:lnTo>
                <a:lnTo>
                  <a:pt x="166" y="74"/>
                </a:lnTo>
                <a:lnTo>
                  <a:pt x="167" y="74"/>
                </a:lnTo>
                <a:lnTo>
                  <a:pt x="167" y="72"/>
                </a:lnTo>
                <a:lnTo>
                  <a:pt x="167" y="70"/>
                </a:lnTo>
                <a:lnTo>
                  <a:pt x="169" y="70"/>
                </a:lnTo>
                <a:lnTo>
                  <a:pt x="169" y="68"/>
                </a:lnTo>
                <a:lnTo>
                  <a:pt x="171" y="68"/>
                </a:lnTo>
                <a:lnTo>
                  <a:pt x="172" y="68"/>
                </a:lnTo>
                <a:lnTo>
                  <a:pt x="174" y="68"/>
                </a:lnTo>
                <a:lnTo>
                  <a:pt x="176" y="68"/>
                </a:lnTo>
                <a:lnTo>
                  <a:pt x="176" y="67"/>
                </a:lnTo>
                <a:lnTo>
                  <a:pt x="176" y="68"/>
                </a:lnTo>
                <a:lnTo>
                  <a:pt x="178" y="68"/>
                </a:lnTo>
                <a:lnTo>
                  <a:pt x="178" y="70"/>
                </a:lnTo>
                <a:lnTo>
                  <a:pt x="178" y="72"/>
                </a:lnTo>
                <a:lnTo>
                  <a:pt x="178" y="74"/>
                </a:lnTo>
                <a:lnTo>
                  <a:pt x="178" y="75"/>
                </a:lnTo>
                <a:lnTo>
                  <a:pt x="179" y="77"/>
                </a:lnTo>
                <a:lnTo>
                  <a:pt x="179" y="79"/>
                </a:lnTo>
                <a:lnTo>
                  <a:pt x="179" y="80"/>
                </a:lnTo>
                <a:lnTo>
                  <a:pt x="179" y="82"/>
                </a:lnTo>
                <a:lnTo>
                  <a:pt x="179" y="84"/>
                </a:lnTo>
                <a:lnTo>
                  <a:pt x="181" y="84"/>
                </a:lnTo>
                <a:lnTo>
                  <a:pt x="181" y="86"/>
                </a:lnTo>
                <a:lnTo>
                  <a:pt x="181" y="87"/>
                </a:lnTo>
                <a:lnTo>
                  <a:pt x="181" y="89"/>
                </a:lnTo>
                <a:lnTo>
                  <a:pt x="181" y="91"/>
                </a:lnTo>
                <a:lnTo>
                  <a:pt x="183" y="91"/>
                </a:lnTo>
                <a:lnTo>
                  <a:pt x="183" y="92"/>
                </a:lnTo>
                <a:lnTo>
                  <a:pt x="183" y="94"/>
                </a:lnTo>
                <a:lnTo>
                  <a:pt x="183" y="96"/>
                </a:lnTo>
                <a:lnTo>
                  <a:pt x="183" y="98"/>
                </a:lnTo>
                <a:lnTo>
                  <a:pt x="183" y="99"/>
                </a:lnTo>
                <a:lnTo>
                  <a:pt x="184" y="99"/>
                </a:lnTo>
                <a:lnTo>
                  <a:pt x="184" y="101"/>
                </a:lnTo>
                <a:lnTo>
                  <a:pt x="184" y="103"/>
                </a:lnTo>
                <a:lnTo>
                  <a:pt x="184" y="105"/>
                </a:lnTo>
                <a:lnTo>
                  <a:pt x="184" y="106"/>
                </a:lnTo>
                <a:lnTo>
                  <a:pt x="186" y="106"/>
                </a:lnTo>
                <a:lnTo>
                  <a:pt x="184" y="106"/>
                </a:lnTo>
                <a:lnTo>
                  <a:pt x="186" y="108"/>
                </a:lnTo>
                <a:lnTo>
                  <a:pt x="186" y="110"/>
                </a:lnTo>
                <a:lnTo>
                  <a:pt x="186" y="111"/>
                </a:lnTo>
                <a:lnTo>
                  <a:pt x="186" y="113"/>
                </a:lnTo>
                <a:lnTo>
                  <a:pt x="184" y="113"/>
                </a:lnTo>
                <a:lnTo>
                  <a:pt x="184" y="115"/>
                </a:lnTo>
                <a:lnTo>
                  <a:pt x="183" y="115"/>
                </a:lnTo>
                <a:lnTo>
                  <a:pt x="181" y="115"/>
                </a:lnTo>
                <a:lnTo>
                  <a:pt x="181" y="117"/>
                </a:lnTo>
                <a:lnTo>
                  <a:pt x="179" y="117"/>
                </a:lnTo>
                <a:lnTo>
                  <a:pt x="178" y="117"/>
                </a:lnTo>
                <a:lnTo>
                  <a:pt x="176" y="117"/>
                </a:lnTo>
                <a:lnTo>
                  <a:pt x="176" y="118"/>
                </a:lnTo>
                <a:lnTo>
                  <a:pt x="178" y="118"/>
                </a:lnTo>
                <a:lnTo>
                  <a:pt x="176" y="118"/>
                </a:lnTo>
                <a:lnTo>
                  <a:pt x="176" y="120"/>
                </a:lnTo>
                <a:lnTo>
                  <a:pt x="176" y="122"/>
                </a:lnTo>
                <a:lnTo>
                  <a:pt x="176" y="123"/>
                </a:lnTo>
                <a:lnTo>
                  <a:pt x="176" y="125"/>
                </a:lnTo>
                <a:lnTo>
                  <a:pt x="178" y="125"/>
                </a:lnTo>
                <a:lnTo>
                  <a:pt x="176" y="125"/>
                </a:lnTo>
                <a:lnTo>
                  <a:pt x="178" y="125"/>
                </a:lnTo>
                <a:lnTo>
                  <a:pt x="178" y="127"/>
                </a:lnTo>
                <a:lnTo>
                  <a:pt x="178" y="129"/>
                </a:lnTo>
                <a:lnTo>
                  <a:pt x="179" y="129"/>
                </a:lnTo>
                <a:lnTo>
                  <a:pt x="181" y="130"/>
                </a:lnTo>
                <a:lnTo>
                  <a:pt x="181" y="132"/>
                </a:lnTo>
                <a:lnTo>
                  <a:pt x="181" y="134"/>
                </a:lnTo>
                <a:lnTo>
                  <a:pt x="181" y="136"/>
                </a:lnTo>
                <a:lnTo>
                  <a:pt x="181" y="137"/>
                </a:lnTo>
                <a:lnTo>
                  <a:pt x="183" y="137"/>
                </a:lnTo>
                <a:lnTo>
                  <a:pt x="183" y="139"/>
                </a:lnTo>
                <a:lnTo>
                  <a:pt x="183" y="141"/>
                </a:lnTo>
                <a:lnTo>
                  <a:pt x="183" y="142"/>
                </a:lnTo>
                <a:lnTo>
                  <a:pt x="183" y="144"/>
                </a:lnTo>
                <a:lnTo>
                  <a:pt x="183" y="146"/>
                </a:lnTo>
                <a:lnTo>
                  <a:pt x="184" y="146"/>
                </a:lnTo>
                <a:lnTo>
                  <a:pt x="184" y="148"/>
                </a:lnTo>
                <a:lnTo>
                  <a:pt x="184" y="149"/>
                </a:lnTo>
                <a:lnTo>
                  <a:pt x="186" y="149"/>
                </a:lnTo>
                <a:lnTo>
                  <a:pt x="186" y="148"/>
                </a:lnTo>
                <a:lnTo>
                  <a:pt x="188" y="148"/>
                </a:lnTo>
                <a:lnTo>
                  <a:pt x="190" y="148"/>
                </a:lnTo>
                <a:lnTo>
                  <a:pt x="191" y="148"/>
                </a:lnTo>
                <a:lnTo>
                  <a:pt x="191" y="149"/>
                </a:lnTo>
                <a:lnTo>
                  <a:pt x="191" y="151"/>
                </a:lnTo>
                <a:lnTo>
                  <a:pt x="191" y="153"/>
                </a:lnTo>
                <a:lnTo>
                  <a:pt x="190" y="153"/>
                </a:lnTo>
                <a:lnTo>
                  <a:pt x="190" y="154"/>
                </a:lnTo>
                <a:lnTo>
                  <a:pt x="188" y="154"/>
                </a:lnTo>
                <a:lnTo>
                  <a:pt x="186" y="154"/>
                </a:lnTo>
                <a:lnTo>
                  <a:pt x="186" y="156"/>
                </a:lnTo>
                <a:lnTo>
                  <a:pt x="186" y="158"/>
                </a:lnTo>
                <a:lnTo>
                  <a:pt x="184" y="158"/>
                </a:lnTo>
                <a:lnTo>
                  <a:pt x="184" y="160"/>
                </a:lnTo>
                <a:lnTo>
                  <a:pt x="186" y="160"/>
                </a:lnTo>
                <a:lnTo>
                  <a:pt x="186" y="161"/>
                </a:lnTo>
                <a:lnTo>
                  <a:pt x="186" y="163"/>
                </a:lnTo>
                <a:lnTo>
                  <a:pt x="186" y="165"/>
                </a:lnTo>
                <a:lnTo>
                  <a:pt x="186" y="166"/>
                </a:lnTo>
                <a:lnTo>
                  <a:pt x="186" y="168"/>
                </a:lnTo>
                <a:lnTo>
                  <a:pt x="186" y="170"/>
                </a:lnTo>
                <a:lnTo>
                  <a:pt x="186" y="172"/>
                </a:lnTo>
                <a:lnTo>
                  <a:pt x="186" y="173"/>
                </a:lnTo>
                <a:lnTo>
                  <a:pt x="186" y="175"/>
                </a:lnTo>
                <a:lnTo>
                  <a:pt x="186" y="177"/>
                </a:lnTo>
                <a:lnTo>
                  <a:pt x="188" y="179"/>
                </a:lnTo>
                <a:lnTo>
                  <a:pt x="188" y="180"/>
                </a:lnTo>
                <a:lnTo>
                  <a:pt x="188" y="182"/>
                </a:lnTo>
                <a:lnTo>
                  <a:pt x="188" y="184"/>
                </a:lnTo>
                <a:lnTo>
                  <a:pt x="188" y="185"/>
                </a:lnTo>
                <a:lnTo>
                  <a:pt x="188" y="187"/>
                </a:lnTo>
                <a:lnTo>
                  <a:pt x="188" y="189"/>
                </a:lnTo>
                <a:lnTo>
                  <a:pt x="188" y="191"/>
                </a:lnTo>
                <a:lnTo>
                  <a:pt x="188" y="192"/>
                </a:lnTo>
                <a:lnTo>
                  <a:pt x="188" y="194"/>
                </a:lnTo>
                <a:lnTo>
                  <a:pt x="188" y="196"/>
                </a:lnTo>
                <a:lnTo>
                  <a:pt x="190" y="196"/>
                </a:lnTo>
                <a:lnTo>
                  <a:pt x="190" y="197"/>
                </a:lnTo>
                <a:lnTo>
                  <a:pt x="190" y="199"/>
                </a:lnTo>
                <a:lnTo>
                  <a:pt x="190" y="201"/>
                </a:lnTo>
                <a:lnTo>
                  <a:pt x="190" y="203"/>
                </a:lnTo>
                <a:lnTo>
                  <a:pt x="191" y="203"/>
                </a:lnTo>
                <a:lnTo>
                  <a:pt x="191" y="204"/>
                </a:lnTo>
                <a:lnTo>
                  <a:pt x="191" y="206"/>
                </a:lnTo>
                <a:lnTo>
                  <a:pt x="191" y="208"/>
                </a:lnTo>
                <a:lnTo>
                  <a:pt x="191" y="210"/>
                </a:lnTo>
                <a:lnTo>
                  <a:pt x="193" y="210"/>
                </a:lnTo>
                <a:lnTo>
                  <a:pt x="193" y="211"/>
                </a:lnTo>
                <a:lnTo>
                  <a:pt x="193" y="213"/>
                </a:lnTo>
                <a:lnTo>
                  <a:pt x="193" y="215"/>
                </a:lnTo>
                <a:lnTo>
                  <a:pt x="193" y="216"/>
                </a:lnTo>
                <a:lnTo>
                  <a:pt x="195" y="216"/>
                </a:lnTo>
                <a:lnTo>
                  <a:pt x="195" y="218"/>
                </a:lnTo>
                <a:lnTo>
                  <a:pt x="195" y="220"/>
                </a:lnTo>
                <a:lnTo>
                  <a:pt x="195" y="222"/>
                </a:lnTo>
                <a:lnTo>
                  <a:pt x="193" y="222"/>
                </a:lnTo>
                <a:lnTo>
                  <a:pt x="191" y="222"/>
                </a:lnTo>
                <a:lnTo>
                  <a:pt x="191" y="223"/>
                </a:lnTo>
                <a:lnTo>
                  <a:pt x="190" y="223"/>
                </a:lnTo>
                <a:lnTo>
                  <a:pt x="190" y="225"/>
                </a:lnTo>
                <a:lnTo>
                  <a:pt x="188" y="225"/>
                </a:lnTo>
                <a:lnTo>
                  <a:pt x="186" y="227"/>
                </a:lnTo>
                <a:lnTo>
                  <a:pt x="186" y="225"/>
                </a:lnTo>
                <a:lnTo>
                  <a:pt x="184" y="225"/>
                </a:lnTo>
                <a:lnTo>
                  <a:pt x="184" y="227"/>
                </a:lnTo>
                <a:lnTo>
                  <a:pt x="184" y="228"/>
                </a:lnTo>
                <a:lnTo>
                  <a:pt x="183" y="228"/>
                </a:lnTo>
                <a:lnTo>
                  <a:pt x="183" y="230"/>
                </a:lnTo>
                <a:lnTo>
                  <a:pt x="181" y="230"/>
                </a:lnTo>
                <a:lnTo>
                  <a:pt x="179" y="230"/>
                </a:lnTo>
                <a:lnTo>
                  <a:pt x="179" y="232"/>
                </a:lnTo>
                <a:lnTo>
                  <a:pt x="178" y="232"/>
                </a:lnTo>
                <a:lnTo>
                  <a:pt x="176" y="234"/>
                </a:lnTo>
                <a:lnTo>
                  <a:pt x="174" y="234"/>
                </a:lnTo>
                <a:lnTo>
                  <a:pt x="172" y="235"/>
                </a:lnTo>
                <a:lnTo>
                  <a:pt x="172" y="234"/>
                </a:lnTo>
                <a:lnTo>
                  <a:pt x="171" y="234"/>
                </a:lnTo>
                <a:lnTo>
                  <a:pt x="169" y="234"/>
                </a:lnTo>
                <a:lnTo>
                  <a:pt x="167" y="234"/>
                </a:lnTo>
                <a:lnTo>
                  <a:pt x="167" y="235"/>
                </a:lnTo>
                <a:lnTo>
                  <a:pt x="166" y="235"/>
                </a:lnTo>
                <a:lnTo>
                  <a:pt x="164" y="235"/>
                </a:lnTo>
                <a:lnTo>
                  <a:pt x="164" y="234"/>
                </a:lnTo>
                <a:lnTo>
                  <a:pt x="162" y="234"/>
                </a:lnTo>
                <a:lnTo>
                  <a:pt x="160" y="234"/>
                </a:lnTo>
                <a:lnTo>
                  <a:pt x="160" y="235"/>
                </a:lnTo>
                <a:lnTo>
                  <a:pt x="160" y="234"/>
                </a:lnTo>
                <a:lnTo>
                  <a:pt x="159" y="234"/>
                </a:lnTo>
                <a:lnTo>
                  <a:pt x="159" y="232"/>
                </a:lnTo>
                <a:lnTo>
                  <a:pt x="157" y="232"/>
                </a:lnTo>
                <a:lnTo>
                  <a:pt x="155" y="232"/>
                </a:lnTo>
                <a:lnTo>
                  <a:pt x="157" y="232"/>
                </a:lnTo>
                <a:lnTo>
                  <a:pt x="157" y="230"/>
                </a:lnTo>
                <a:lnTo>
                  <a:pt x="155" y="230"/>
                </a:lnTo>
                <a:lnTo>
                  <a:pt x="153" y="230"/>
                </a:lnTo>
                <a:lnTo>
                  <a:pt x="153" y="232"/>
                </a:lnTo>
                <a:lnTo>
                  <a:pt x="153" y="230"/>
                </a:lnTo>
                <a:lnTo>
                  <a:pt x="152" y="230"/>
                </a:lnTo>
                <a:lnTo>
                  <a:pt x="152" y="228"/>
                </a:lnTo>
                <a:lnTo>
                  <a:pt x="152" y="227"/>
                </a:lnTo>
                <a:lnTo>
                  <a:pt x="153" y="227"/>
                </a:lnTo>
                <a:lnTo>
                  <a:pt x="153" y="225"/>
                </a:lnTo>
                <a:lnTo>
                  <a:pt x="153" y="223"/>
                </a:lnTo>
                <a:lnTo>
                  <a:pt x="153" y="222"/>
                </a:lnTo>
                <a:lnTo>
                  <a:pt x="152" y="222"/>
                </a:lnTo>
                <a:lnTo>
                  <a:pt x="152" y="220"/>
                </a:lnTo>
                <a:lnTo>
                  <a:pt x="150" y="222"/>
                </a:lnTo>
                <a:lnTo>
                  <a:pt x="152" y="222"/>
                </a:lnTo>
                <a:lnTo>
                  <a:pt x="150" y="222"/>
                </a:lnTo>
                <a:lnTo>
                  <a:pt x="148" y="222"/>
                </a:lnTo>
                <a:lnTo>
                  <a:pt x="148" y="220"/>
                </a:lnTo>
                <a:lnTo>
                  <a:pt x="148" y="218"/>
                </a:lnTo>
                <a:lnTo>
                  <a:pt x="148" y="216"/>
                </a:lnTo>
                <a:lnTo>
                  <a:pt x="147" y="216"/>
                </a:lnTo>
                <a:lnTo>
                  <a:pt x="147" y="218"/>
                </a:lnTo>
                <a:lnTo>
                  <a:pt x="145" y="218"/>
                </a:lnTo>
                <a:lnTo>
                  <a:pt x="143" y="218"/>
                </a:lnTo>
                <a:lnTo>
                  <a:pt x="143" y="220"/>
                </a:lnTo>
                <a:lnTo>
                  <a:pt x="141" y="220"/>
                </a:lnTo>
                <a:lnTo>
                  <a:pt x="140" y="220"/>
                </a:lnTo>
                <a:lnTo>
                  <a:pt x="138" y="220"/>
                </a:lnTo>
                <a:lnTo>
                  <a:pt x="136" y="220"/>
                </a:lnTo>
                <a:lnTo>
                  <a:pt x="135" y="220"/>
                </a:lnTo>
                <a:lnTo>
                  <a:pt x="135" y="222"/>
                </a:lnTo>
                <a:lnTo>
                  <a:pt x="133" y="222"/>
                </a:lnTo>
                <a:lnTo>
                  <a:pt x="131" y="222"/>
                </a:lnTo>
                <a:lnTo>
                  <a:pt x="129" y="223"/>
                </a:lnTo>
                <a:lnTo>
                  <a:pt x="128" y="223"/>
                </a:lnTo>
                <a:lnTo>
                  <a:pt x="128" y="225"/>
                </a:lnTo>
                <a:lnTo>
                  <a:pt x="126" y="225"/>
                </a:lnTo>
                <a:lnTo>
                  <a:pt x="126" y="223"/>
                </a:lnTo>
                <a:lnTo>
                  <a:pt x="124" y="223"/>
                </a:lnTo>
                <a:lnTo>
                  <a:pt x="123" y="223"/>
                </a:lnTo>
                <a:lnTo>
                  <a:pt x="123" y="225"/>
                </a:lnTo>
                <a:lnTo>
                  <a:pt x="121" y="225"/>
                </a:lnTo>
                <a:lnTo>
                  <a:pt x="121" y="227"/>
                </a:lnTo>
                <a:lnTo>
                  <a:pt x="119" y="227"/>
                </a:lnTo>
                <a:lnTo>
                  <a:pt x="117" y="227"/>
                </a:lnTo>
                <a:lnTo>
                  <a:pt x="116" y="227"/>
                </a:lnTo>
                <a:lnTo>
                  <a:pt x="114" y="227"/>
                </a:lnTo>
                <a:lnTo>
                  <a:pt x="114" y="225"/>
                </a:lnTo>
                <a:lnTo>
                  <a:pt x="114" y="223"/>
                </a:lnTo>
                <a:lnTo>
                  <a:pt x="112" y="223"/>
                </a:lnTo>
                <a:lnTo>
                  <a:pt x="112" y="225"/>
                </a:lnTo>
                <a:lnTo>
                  <a:pt x="110" y="225"/>
                </a:lnTo>
                <a:lnTo>
                  <a:pt x="110" y="223"/>
                </a:lnTo>
                <a:lnTo>
                  <a:pt x="110" y="222"/>
                </a:lnTo>
                <a:lnTo>
                  <a:pt x="110" y="220"/>
                </a:lnTo>
                <a:lnTo>
                  <a:pt x="109" y="220"/>
                </a:lnTo>
                <a:lnTo>
                  <a:pt x="109" y="218"/>
                </a:lnTo>
                <a:lnTo>
                  <a:pt x="107" y="218"/>
                </a:lnTo>
                <a:lnTo>
                  <a:pt x="107" y="216"/>
                </a:lnTo>
                <a:lnTo>
                  <a:pt x="107" y="215"/>
                </a:lnTo>
                <a:lnTo>
                  <a:pt x="107" y="213"/>
                </a:lnTo>
                <a:lnTo>
                  <a:pt x="105" y="213"/>
                </a:lnTo>
                <a:lnTo>
                  <a:pt x="105" y="211"/>
                </a:lnTo>
                <a:lnTo>
                  <a:pt x="104" y="211"/>
                </a:lnTo>
                <a:lnTo>
                  <a:pt x="104" y="210"/>
                </a:lnTo>
                <a:lnTo>
                  <a:pt x="102" y="210"/>
                </a:lnTo>
                <a:lnTo>
                  <a:pt x="102" y="211"/>
                </a:lnTo>
                <a:lnTo>
                  <a:pt x="100" y="211"/>
                </a:lnTo>
                <a:lnTo>
                  <a:pt x="100" y="213"/>
                </a:lnTo>
                <a:lnTo>
                  <a:pt x="98" y="213"/>
                </a:lnTo>
                <a:lnTo>
                  <a:pt x="98" y="215"/>
                </a:lnTo>
                <a:lnTo>
                  <a:pt x="97" y="215"/>
                </a:lnTo>
                <a:lnTo>
                  <a:pt x="95" y="215"/>
                </a:lnTo>
                <a:lnTo>
                  <a:pt x="93" y="215"/>
                </a:lnTo>
                <a:lnTo>
                  <a:pt x="93" y="216"/>
                </a:lnTo>
                <a:lnTo>
                  <a:pt x="92" y="216"/>
                </a:lnTo>
                <a:lnTo>
                  <a:pt x="90" y="216"/>
                </a:lnTo>
                <a:lnTo>
                  <a:pt x="88" y="216"/>
                </a:lnTo>
                <a:lnTo>
                  <a:pt x="88" y="218"/>
                </a:lnTo>
                <a:lnTo>
                  <a:pt x="86" y="218"/>
                </a:lnTo>
                <a:lnTo>
                  <a:pt x="86" y="220"/>
                </a:lnTo>
                <a:lnTo>
                  <a:pt x="85" y="220"/>
                </a:lnTo>
                <a:lnTo>
                  <a:pt x="83" y="220"/>
                </a:lnTo>
                <a:lnTo>
                  <a:pt x="83" y="222"/>
                </a:lnTo>
                <a:lnTo>
                  <a:pt x="81" y="222"/>
                </a:lnTo>
                <a:lnTo>
                  <a:pt x="79" y="222"/>
                </a:lnTo>
                <a:lnTo>
                  <a:pt x="78" y="222"/>
                </a:lnTo>
                <a:lnTo>
                  <a:pt x="76" y="222"/>
                </a:lnTo>
                <a:lnTo>
                  <a:pt x="74" y="222"/>
                </a:lnTo>
                <a:lnTo>
                  <a:pt x="73" y="222"/>
                </a:lnTo>
                <a:lnTo>
                  <a:pt x="73" y="220"/>
                </a:lnTo>
                <a:lnTo>
                  <a:pt x="71" y="220"/>
                </a:lnTo>
                <a:lnTo>
                  <a:pt x="71" y="222"/>
                </a:lnTo>
                <a:lnTo>
                  <a:pt x="69" y="222"/>
                </a:lnTo>
                <a:lnTo>
                  <a:pt x="67" y="222"/>
                </a:lnTo>
                <a:lnTo>
                  <a:pt x="66" y="222"/>
                </a:lnTo>
                <a:lnTo>
                  <a:pt x="66" y="223"/>
                </a:lnTo>
                <a:lnTo>
                  <a:pt x="64" y="223"/>
                </a:lnTo>
                <a:lnTo>
                  <a:pt x="62" y="223"/>
                </a:lnTo>
                <a:lnTo>
                  <a:pt x="62" y="225"/>
                </a:lnTo>
                <a:lnTo>
                  <a:pt x="61" y="225"/>
                </a:lnTo>
                <a:lnTo>
                  <a:pt x="61" y="223"/>
                </a:lnTo>
                <a:lnTo>
                  <a:pt x="61" y="222"/>
                </a:lnTo>
                <a:lnTo>
                  <a:pt x="61" y="220"/>
                </a:lnTo>
                <a:lnTo>
                  <a:pt x="59" y="220"/>
                </a:lnTo>
                <a:lnTo>
                  <a:pt x="59" y="218"/>
                </a:lnTo>
                <a:lnTo>
                  <a:pt x="59" y="216"/>
                </a:lnTo>
                <a:lnTo>
                  <a:pt x="59" y="215"/>
                </a:lnTo>
                <a:lnTo>
                  <a:pt x="57" y="215"/>
                </a:lnTo>
                <a:lnTo>
                  <a:pt x="57" y="213"/>
                </a:lnTo>
                <a:lnTo>
                  <a:pt x="57" y="211"/>
                </a:lnTo>
                <a:lnTo>
                  <a:pt x="55" y="211"/>
                </a:lnTo>
                <a:lnTo>
                  <a:pt x="55" y="210"/>
                </a:lnTo>
                <a:lnTo>
                  <a:pt x="54" y="210"/>
                </a:lnTo>
                <a:lnTo>
                  <a:pt x="54" y="208"/>
                </a:lnTo>
                <a:lnTo>
                  <a:pt x="52" y="208"/>
                </a:lnTo>
                <a:lnTo>
                  <a:pt x="52" y="206"/>
                </a:lnTo>
                <a:lnTo>
                  <a:pt x="50" y="206"/>
                </a:lnTo>
                <a:lnTo>
                  <a:pt x="48" y="206"/>
                </a:lnTo>
                <a:lnTo>
                  <a:pt x="48" y="204"/>
                </a:lnTo>
                <a:lnTo>
                  <a:pt x="48" y="203"/>
                </a:lnTo>
                <a:lnTo>
                  <a:pt x="47" y="203"/>
                </a:lnTo>
                <a:lnTo>
                  <a:pt x="47" y="201"/>
                </a:lnTo>
                <a:lnTo>
                  <a:pt x="45" y="201"/>
                </a:lnTo>
                <a:lnTo>
                  <a:pt x="43" y="201"/>
                </a:lnTo>
                <a:lnTo>
                  <a:pt x="42" y="201"/>
                </a:lnTo>
                <a:lnTo>
                  <a:pt x="42" y="199"/>
                </a:lnTo>
                <a:lnTo>
                  <a:pt x="42" y="197"/>
                </a:lnTo>
                <a:lnTo>
                  <a:pt x="42" y="196"/>
                </a:lnTo>
                <a:lnTo>
                  <a:pt x="42" y="194"/>
                </a:lnTo>
                <a:lnTo>
                  <a:pt x="42" y="192"/>
                </a:lnTo>
                <a:lnTo>
                  <a:pt x="43" y="192"/>
                </a:lnTo>
                <a:lnTo>
                  <a:pt x="43" y="191"/>
                </a:lnTo>
                <a:lnTo>
                  <a:pt x="42" y="191"/>
                </a:lnTo>
                <a:lnTo>
                  <a:pt x="42" y="189"/>
                </a:lnTo>
                <a:lnTo>
                  <a:pt x="42" y="187"/>
                </a:lnTo>
                <a:lnTo>
                  <a:pt x="42" y="185"/>
                </a:lnTo>
                <a:lnTo>
                  <a:pt x="40" y="185"/>
                </a:lnTo>
                <a:lnTo>
                  <a:pt x="40" y="184"/>
                </a:lnTo>
                <a:lnTo>
                  <a:pt x="40" y="182"/>
                </a:lnTo>
                <a:lnTo>
                  <a:pt x="38" y="182"/>
                </a:lnTo>
                <a:lnTo>
                  <a:pt x="40" y="182"/>
                </a:lnTo>
                <a:lnTo>
                  <a:pt x="40" y="180"/>
                </a:lnTo>
                <a:lnTo>
                  <a:pt x="38" y="180"/>
                </a:lnTo>
                <a:lnTo>
                  <a:pt x="38" y="179"/>
                </a:lnTo>
                <a:lnTo>
                  <a:pt x="38" y="177"/>
                </a:lnTo>
                <a:lnTo>
                  <a:pt x="36" y="177"/>
                </a:lnTo>
                <a:lnTo>
                  <a:pt x="36" y="175"/>
                </a:lnTo>
                <a:lnTo>
                  <a:pt x="35" y="175"/>
                </a:lnTo>
                <a:lnTo>
                  <a:pt x="35" y="173"/>
                </a:lnTo>
                <a:lnTo>
                  <a:pt x="33" y="173"/>
                </a:lnTo>
                <a:lnTo>
                  <a:pt x="33" y="172"/>
                </a:lnTo>
                <a:lnTo>
                  <a:pt x="33" y="170"/>
                </a:lnTo>
                <a:lnTo>
                  <a:pt x="31" y="170"/>
                </a:lnTo>
                <a:lnTo>
                  <a:pt x="31" y="168"/>
                </a:lnTo>
                <a:lnTo>
                  <a:pt x="30" y="168"/>
                </a:lnTo>
                <a:lnTo>
                  <a:pt x="30" y="166"/>
                </a:lnTo>
                <a:lnTo>
                  <a:pt x="30" y="165"/>
                </a:lnTo>
                <a:lnTo>
                  <a:pt x="28" y="165"/>
                </a:lnTo>
                <a:lnTo>
                  <a:pt x="28" y="163"/>
                </a:lnTo>
                <a:lnTo>
                  <a:pt x="26" y="163"/>
                </a:lnTo>
                <a:lnTo>
                  <a:pt x="26" y="161"/>
                </a:lnTo>
                <a:lnTo>
                  <a:pt x="24" y="161"/>
                </a:lnTo>
                <a:lnTo>
                  <a:pt x="23" y="161"/>
                </a:lnTo>
                <a:lnTo>
                  <a:pt x="23" y="160"/>
                </a:lnTo>
                <a:lnTo>
                  <a:pt x="23" y="158"/>
                </a:lnTo>
                <a:lnTo>
                  <a:pt x="21" y="158"/>
                </a:lnTo>
                <a:lnTo>
                  <a:pt x="21" y="156"/>
                </a:lnTo>
                <a:lnTo>
                  <a:pt x="19" y="156"/>
                </a:lnTo>
                <a:lnTo>
                  <a:pt x="19" y="154"/>
                </a:lnTo>
                <a:lnTo>
                  <a:pt x="19" y="153"/>
                </a:lnTo>
                <a:lnTo>
                  <a:pt x="18" y="153"/>
                </a:lnTo>
                <a:lnTo>
                  <a:pt x="18" y="151"/>
                </a:lnTo>
                <a:lnTo>
                  <a:pt x="16" y="151"/>
                </a:lnTo>
                <a:lnTo>
                  <a:pt x="16" y="149"/>
                </a:lnTo>
                <a:lnTo>
                  <a:pt x="16" y="148"/>
                </a:lnTo>
                <a:lnTo>
                  <a:pt x="14" y="148"/>
                </a:lnTo>
                <a:lnTo>
                  <a:pt x="14" y="146"/>
                </a:lnTo>
                <a:lnTo>
                  <a:pt x="14" y="144"/>
                </a:lnTo>
                <a:lnTo>
                  <a:pt x="12" y="144"/>
                </a:lnTo>
                <a:lnTo>
                  <a:pt x="12" y="142"/>
                </a:lnTo>
                <a:lnTo>
                  <a:pt x="11" y="142"/>
                </a:lnTo>
                <a:lnTo>
                  <a:pt x="11" y="141"/>
                </a:lnTo>
                <a:lnTo>
                  <a:pt x="11" y="139"/>
                </a:lnTo>
                <a:lnTo>
                  <a:pt x="9" y="139"/>
                </a:lnTo>
                <a:lnTo>
                  <a:pt x="11" y="139"/>
                </a:lnTo>
                <a:lnTo>
                  <a:pt x="11" y="137"/>
                </a:lnTo>
                <a:lnTo>
                  <a:pt x="9" y="137"/>
                </a:lnTo>
                <a:lnTo>
                  <a:pt x="11" y="137"/>
                </a:lnTo>
                <a:lnTo>
                  <a:pt x="11" y="136"/>
                </a:lnTo>
                <a:lnTo>
                  <a:pt x="12" y="136"/>
                </a:lnTo>
                <a:lnTo>
                  <a:pt x="11" y="136"/>
                </a:lnTo>
                <a:lnTo>
                  <a:pt x="11" y="134"/>
                </a:lnTo>
                <a:lnTo>
                  <a:pt x="11" y="132"/>
                </a:lnTo>
                <a:lnTo>
                  <a:pt x="11" y="130"/>
                </a:lnTo>
                <a:lnTo>
                  <a:pt x="9" y="130"/>
                </a:lnTo>
                <a:lnTo>
                  <a:pt x="9" y="129"/>
                </a:lnTo>
                <a:lnTo>
                  <a:pt x="11" y="129"/>
                </a:lnTo>
                <a:lnTo>
                  <a:pt x="9" y="129"/>
                </a:lnTo>
                <a:lnTo>
                  <a:pt x="9" y="127"/>
                </a:lnTo>
                <a:lnTo>
                  <a:pt x="9" y="125"/>
                </a:lnTo>
                <a:lnTo>
                  <a:pt x="7" y="125"/>
                </a:lnTo>
                <a:lnTo>
                  <a:pt x="7" y="123"/>
                </a:lnTo>
                <a:lnTo>
                  <a:pt x="5" y="123"/>
                </a:lnTo>
                <a:lnTo>
                  <a:pt x="5" y="122"/>
                </a:lnTo>
                <a:lnTo>
                  <a:pt x="5" y="120"/>
                </a:lnTo>
                <a:lnTo>
                  <a:pt x="5" y="118"/>
                </a:lnTo>
                <a:lnTo>
                  <a:pt x="5" y="117"/>
                </a:lnTo>
                <a:lnTo>
                  <a:pt x="5" y="115"/>
                </a:lnTo>
                <a:lnTo>
                  <a:pt x="5" y="113"/>
                </a:lnTo>
                <a:lnTo>
                  <a:pt x="4" y="113"/>
                </a:lnTo>
                <a:lnTo>
                  <a:pt x="4" y="111"/>
                </a:lnTo>
                <a:lnTo>
                  <a:pt x="5" y="111"/>
                </a:lnTo>
                <a:lnTo>
                  <a:pt x="4" y="111"/>
                </a:lnTo>
                <a:lnTo>
                  <a:pt x="4" y="110"/>
                </a:lnTo>
                <a:lnTo>
                  <a:pt x="5" y="110"/>
                </a:lnTo>
                <a:lnTo>
                  <a:pt x="4" y="110"/>
                </a:lnTo>
                <a:lnTo>
                  <a:pt x="5" y="110"/>
                </a:lnTo>
                <a:lnTo>
                  <a:pt x="5" y="108"/>
                </a:lnTo>
                <a:lnTo>
                  <a:pt x="5" y="106"/>
                </a:lnTo>
                <a:lnTo>
                  <a:pt x="5" y="105"/>
                </a:lnTo>
                <a:lnTo>
                  <a:pt x="5" y="103"/>
                </a:lnTo>
                <a:lnTo>
                  <a:pt x="5" y="101"/>
                </a:lnTo>
                <a:lnTo>
                  <a:pt x="5" y="99"/>
                </a:lnTo>
                <a:lnTo>
                  <a:pt x="4" y="99"/>
                </a:lnTo>
                <a:lnTo>
                  <a:pt x="4" y="98"/>
                </a:lnTo>
                <a:lnTo>
                  <a:pt x="4" y="96"/>
                </a:lnTo>
                <a:lnTo>
                  <a:pt x="2" y="96"/>
                </a:lnTo>
                <a:lnTo>
                  <a:pt x="2" y="94"/>
                </a:lnTo>
                <a:lnTo>
                  <a:pt x="2" y="92"/>
                </a:lnTo>
                <a:lnTo>
                  <a:pt x="4" y="92"/>
                </a:lnTo>
                <a:lnTo>
                  <a:pt x="4" y="91"/>
                </a:lnTo>
                <a:lnTo>
                  <a:pt x="5" y="91"/>
                </a:lnTo>
                <a:lnTo>
                  <a:pt x="5" y="89"/>
                </a:lnTo>
                <a:lnTo>
                  <a:pt x="5" y="87"/>
                </a:lnTo>
                <a:lnTo>
                  <a:pt x="7" y="87"/>
                </a:lnTo>
                <a:lnTo>
                  <a:pt x="7" y="86"/>
                </a:lnTo>
                <a:lnTo>
                  <a:pt x="5" y="86"/>
                </a:lnTo>
                <a:lnTo>
                  <a:pt x="7" y="86"/>
                </a:lnTo>
                <a:lnTo>
                  <a:pt x="7" y="84"/>
                </a:lnTo>
                <a:lnTo>
                  <a:pt x="5" y="84"/>
                </a:lnTo>
                <a:lnTo>
                  <a:pt x="4" y="82"/>
                </a:lnTo>
                <a:lnTo>
                  <a:pt x="2" y="82"/>
                </a:lnTo>
                <a:lnTo>
                  <a:pt x="2" y="80"/>
                </a:lnTo>
                <a:lnTo>
                  <a:pt x="0" y="80"/>
                </a:lnTo>
                <a:lnTo>
                  <a:pt x="0" y="79"/>
                </a:lnTo>
                <a:lnTo>
                  <a:pt x="2" y="77"/>
                </a:lnTo>
                <a:lnTo>
                  <a:pt x="2" y="75"/>
                </a:lnTo>
                <a:lnTo>
                  <a:pt x="4" y="75"/>
                </a:lnTo>
                <a:lnTo>
                  <a:pt x="5" y="75"/>
                </a:lnTo>
                <a:lnTo>
                  <a:pt x="5" y="74"/>
                </a:lnTo>
                <a:lnTo>
                  <a:pt x="7" y="74"/>
                </a:lnTo>
                <a:lnTo>
                  <a:pt x="9" y="74"/>
                </a:lnTo>
                <a:lnTo>
                  <a:pt x="9" y="72"/>
                </a:lnTo>
                <a:lnTo>
                  <a:pt x="11" y="72"/>
                </a:lnTo>
                <a:lnTo>
                  <a:pt x="12" y="72"/>
                </a:lnTo>
                <a:lnTo>
                  <a:pt x="14" y="72"/>
                </a:lnTo>
                <a:lnTo>
                  <a:pt x="14" y="70"/>
                </a:lnTo>
                <a:lnTo>
                  <a:pt x="14" y="68"/>
                </a:lnTo>
                <a:lnTo>
                  <a:pt x="16" y="68"/>
                </a:lnTo>
                <a:lnTo>
                  <a:pt x="16" y="67"/>
                </a:lnTo>
                <a:lnTo>
                  <a:pt x="18" y="67"/>
                </a:lnTo>
                <a:lnTo>
                  <a:pt x="19" y="67"/>
                </a:lnTo>
                <a:lnTo>
                  <a:pt x="19" y="65"/>
                </a:lnTo>
                <a:lnTo>
                  <a:pt x="21" y="65"/>
                </a:lnTo>
                <a:lnTo>
                  <a:pt x="21" y="63"/>
                </a:lnTo>
                <a:lnTo>
                  <a:pt x="23" y="63"/>
                </a:lnTo>
                <a:lnTo>
                  <a:pt x="24" y="63"/>
                </a:lnTo>
                <a:lnTo>
                  <a:pt x="26" y="63"/>
                </a:lnTo>
                <a:lnTo>
                  <a:pt x="26" y="61"/>
                </a:lnTo>
                <a:lnTo>
                  <a:pt x="28" y="61"/>
                </a:lnTo>
                <a:lnTo>
                  <a:pt x="28" y="60"/>
                </a:lnTo>
                <a:lnTo>
                  <a:pt x="26" y="60"/>
                </a:lnTo>
                <a:lnTo>
                  <a:pt x="26" y="58"/>
                </a:lnTo>
                <a:lnTo>
                  <a:pt x="28" y="58"/>
                </a:lnTo>
                <a:lnTo>
                  <a:pt x="26" y="58"/>
                </a:lnTo>
                <a:lnTo>
                  <a:pt x="26" y="56"/>
                </a:lnTo>
                <a:lnTo>
                  <a:pt x="28" y="56"/>
                </a:lnTo>
                <a:lnTo>
                  <a:pt x="26" y="56"/>
                </a:lnTo>
                <a:lnTo>
                  <a:pt x="26" y="55"/>
                </a:lnTo>
                <a:lnTo>
                  <a:pt x="26" y="53"/>
                </a:lnTo>
                <a:lnTo>
                  <a:pt x="26" y="51"/>
                </a:lnTo>
                <a:lnTo>
                  <a:pt x="28" y="51"/>
                </a:lnTo>
                <a:lnTo>
                  <a:pt x="28" y="49"/>
                </a:lnTo>
                <a:lnTo>
                  <a:pt x="28" y="48"/>
                </a:lnTo>
                <a:lnTo>
                  <a:pt x="30" y="48"/>
                </a:lnTo>
                <a:lnTo>
                  <a:pt x="30" y="46"/>
                </a:lnTo>
                <a:lnTo>
                  <a:pt x="30" y="44"/>
                </a:lnTo>
                <a:lnTo>
                  <a:pt x="31" y="44"/>
                </a:lnTo>
                <a:lnTo>
                  <a:pt x="33" y="44"/>
                </a:lnTo>
                <a:lnTo>
                  <a:pt x="35" y="44"/>
                </a:lnTo>
                <a:lnTo>
                  <a:pt x="36" y="44"/>
                </a:lnTo>
                <a:lnTo>
                  <a:pt x="36" y="43"/>
                </a:lnTo>
                <a:lnTo>
                  <a:pt x="36" y="41"/>
                </a:lnTo>
                <a:lnTo>
                  <a:pt x="38" y="41"/>
                </a:lnTo>
                <a:lnTo>
                  <a:pt x="38" y="39"/>
                </a:lnTo>
                <a:lnTo>
                  <a:pt x="40" y="39"/>
                </a:lnTo>
                <a:lnTo>
                  <a:pt x="40" y="37"/>
                </a:lnTo>
                <a:lnTo>
                  <a:pt x="42" y="37"/>
                </a:lnTo>
                <a:lnTo>
                  <a:pt x="42" y="36"/>
                </a:lnTo>
                <a:lnTo>
                  <a:pt x="43" y="36"/>
                </a:lnTo>
                <a:lnTo>
                  <a:pt x="45" y="36"/>
                </a:lnTo>
                <a:lnTo>
                  <a:pt x="47" y="36"/>
                </a:lnTo>
                <a:lnTo>
                  <a:pt x="48" y="37"/>
                </a:lnTo>
                <a:lnTo>
                  <a:pt x="50" y="37"/>
                </a:lnTo>
                <a:lnTo>
                  <a:pt x="50" y="36"/>
                </a:lnTo>
                <a:lnTo>
                  <a:pt x="50" y="34"/>
                </a:lnTo>
                <a:lnTo>
                  <a:pt x="52" y="34"/>
                </a:lnTo>
                <a:lnTo>
                  <a:pt x="52" y="36"/>
                </a:lnTo>
                <a:lnTo>
                  <a:pt x="54" y="36"/>
                </a:lnTo>
                <a:lnTo>
                  <a:pt x="55" y="36"/>
                </a:lnTo>
                <a:lnTo>
                  <a:pt x="55" y="34"/>
                </a:lnTo>
                <a:lnTo>
                  <a:pt x="57" y="34"/>
                </a:lnTo>
                <a:lnTo>
                  <a:pt x="57" y="32"/>
                </a:lnTo>
                <a:lnTo>
                  <a:pt x="59" y="32"/>
                </a:lnTo>
                <a:lnTo>
                  <a:pt x="59" y="30"/>
                </a:lnTo>
                <a:lnTo>
                  <a:pt x="57" y="30"/>
                </a:lnTo>
                <a:lnTo>
                  <a:pt x="57" y="29"/>
                </a:lnTo>
                <a:lnTo>
                  <a:pt x="55" y="29"/>
                </a:lnTo>
                <a:lnTo>
                  <a:pt x="55" y="27"/>
                </a:lnTo>
                <a:lnTo>
                  <a:pt x="55" y="25"/>
                </a:lnTo>
                <a:lnTo>
                  <a:pt x="55" y="24"/>
                </a:lnTo>
                <a:lnTo>
                  <a:pt x="55" y="22"/>
                </a:lnTo>
                <a:lnTo>
                  <a:pt x="55" y="20"/>
                </a:lnTo>
                <a:lnTo>
                  <a:pt x="57" y="20"/>
                </a:lnTo>
                <a:lnTo>
                  <a:pt x="57" y="18"/>
                </a:lnTo>
                <a:lnTo>
                  <a:pt x="59" y="18"/>
                </a:lnTo>
                <a:lnTo>
                  <a:pt x="61" y="18"/>
                </a:lnTo>
                <a:lnTo>
                  <a:pt x="62" y="18"/>
                </a:lnTo>
                <a:lnTo>
                  <a:pt x="62" y="17"/>
                </a:lnTo>
                <a:lnTo>
                  <a:pt x="64" y="17"/>
                </a:lnTo>
                <a:lnTo>
                  <a:pt x="64" y="15"/>
                </a:lnTo>
                <a:lnTo>
                  <a:pt x="66" y="15"/>
                </a:lnTo>
                <a:lnTo>
                  <a:pt x="67" y="15"/>
                </a:lnTo>
                <a:lnTo>
                  <a:pt x="69" y="15"/>
                </a:lnTo>
                <a:lnTo>
                  <a:pt x="69" y="17"/>
                </a:lnTo>
                <a:lnTo>
                  <a:pt x="71" y="17"/>
                </a:lnTo>
                <a:lnTo>
                  <a:pt x="73" y="17"/>
                </a:lnTo>
                <a:lnTo>
                  <a:pt x="74" y="17"/>
                </a:lnTo>
                <a:lnTo>
                  <a:pt x="74" y="15"/>
                </a:lnTo>
                <a:lnTo>
                  <a:pt x="76" y="15"/>
                </a:lnTo>
                <a:lnTo>
                  <a:pt x="76" y="13"/>
                </a:lnTo>
                <a:lnTo>
                  <a:pt x="76" y="12"/>
                </a:lnTo>
                <a:lnTo>
                  <a:pt x="78" y="12"/>
                </a:lnTo>
                <a:lnTo>
                  <a:pt x="78" y="10"/>
                </a:lnTo>
                <a:lnTo>
                  <a:pt x="79" y="10"/>
                </a:lnTo>
                <a:lnTo>
                  <a:pt x="81" y="10"/>
                </a:lnTo>
                <a:lnTo>
                  <a:pt x="83" y="10"/>
                </a:lnTo>
                <a:lnTo>
                  <a:pt x="85" y="10"/>
                </a:lnTo>
                <a:lnTo>
                  <a:pt x="86" y="10"/>
                </a:lnTo>
                <a:lnTo>
                  <a:pt x="86" y="8"/>
                </a:lnTo>
                <a:lnTo>
                  <a:pt x="88" y="8"/>
                </a:lnTo>
                <a:lnTo>
                  <a:pt x="88" y="6"/>
                </a:lnTo>
                <a:lnTo>
                  <a:pt x="88" y="5"/>
                </a:lnTo>
                <a:lnTo>
                  <a:pt x="88" y="3"/>
                </a:lnTo>
                <a:lnTo>
                  <a:pt x="90" y="3"/>
                </a:lnTo>
                <a:lnTo>
                  <a:pt x="92" y="3"/>
                </a:lnTo>
                <a:lnTo>
                  <a:pt x="92" y="1"/>
                </a:lnTo>
                <a:lnTo>
                  <a:pt x="93" y="1"/>
                </a:lnTo>
                <a:lnTo>
                  <a:pt x="95" y="1"/>
                </a:lnTo>
                <a:lnTo>
                  <a:pt x="97" y="1"/>
                </a:lnTo>
                <a:lnTo>
                  <a:pt x="97" y="0"/>
                </a:lnTo>
                <a:lnTo>
                  <a:pt x="97" y="1"/>
                </a:lnTo>
                <a:lnTo>
                  <a:pt x="98" y="1"/>
                </a:lnTo>
                <a:close/>
              </a:path>
            </a:pathLst>
          </a:custGeom>
          <a:solidFill>
            <a:schemeClr val="tx2">
              <a:lumMod val="50000"/>
            </a:schemeClr>
          </a:solidFill>
          <a:ln w="9525">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41"/>
          <p:cNvSpPr>
            <a:spLocks/>
          </p:cNvSpPr>
          <p:nvPr/>
        </p:nvSpPr>
        <p:spPr bwMode="auto">
          <a:xfrm>
            <a:off x="6986523" y="5312670"/>
            <a:ext cx="316255" cy="416624"/>
          </a:xfrm>
          <a:custGeom>
            <a:avLst/>
            <a:gdLst>
              <a:gd name="T0" fmla="*/ 164 w 167"/>
              <a:gd name="T1" fmla="*/ 22 h 220"/>
              <a:gd name="T2" fmla="*/ 160 w 167"/>
              <a:gd name="T3" fmla="*/ 74 h 220"/>
              <a:gd name="T4" fmla="*/ 155 w 167"/>
              <a:gd name="T5" fmla="*/ 129 h 220"/>
              <a:gd name="T6" fmla="*/ 152 w 167"/>
              <a:gd name="T7" fmla="*/ 182 h 220"/>
              <a:gd name="T8" fmla="*/ 136 w 167"/>
              <a:gd name="T9" fmla="*/ 217 h 220"/>
              <a:gd name="T10" fmla="*/ 126 w 167"/>
              <a:gd name="T11" fmla="*/ 215 h 220"/>
              <a:gd name="T12" fmla="*/ 119 w 167"/>
              <a:gd name="T13" fmla="*/ 212 h 220"/>
              <a:gd name="T14" fmla="*/ 119 w 167"/>
              <a:gd name="T15" fmla="*/ 201 h 220"/>
              <a:gd name="T16" fmla="*/ 114 w 167"/>
              <a:gd name="T17" fmla="*/ 195 h 220"/>
              <a:gd name="T18" fmla="*/ 107 w 167"/>
              <a:gd name="T19" fmla="*/ 188 h 220"/>
              <a:gd name="T20" fmla="*/ 100 w 167"/>
              <a:gd name="T21" fmla="*/ 182 h 220"/>
              <a:gd name="T22" fmla="*/ 92 w 167"/>
              <a:gd name="T23" fmla="*/ 181 h 220"/>
              <a:gd name="T24" fmla="*/ 85 w 167"/>
              <a:gd name="T25" fmla="*/ 181 h 220"/>
              <a:gd name="T26" fmla="*/ 81 w 167"/>
              <a:gd name="T27" fmla="*/ 172 h 220"/>
              <a:gd name="T28" fmla="*/ 69 w 167"/>
              <a:gd name="T29" fmla="*/ 172 h 220"/>
              <a:gd name="T30" fmla="*/ 55 w 167"/>
              <a:gd name="T31" fmla="*/ 174 h 220"/>
              <a:gd name="T32" fmla="*/ 50 w 167"/>
              <a:gd name="T33" fmla="*/ 181 h 220"/>
              <a:gd name="T34" fmla="*/ 57 w 167"/>
              <a:gd name="T35" fmla="*/ 188 h 220"/>
              <a:gd name="T36" fmla="*/ 64 w 167"/>
              <a:gd name="T37" fmla="*/ 196 h 220"/>
              <a:gd name="T38" fmla="*/ 59 w 167"/>
              <a:gd name="T39" fmla="*/ 196 h 220"/>
              <a:gd name="T40" fmla="*/ 50 w 167"/>
              <a:gd name="T41" fmla="*/ 188 h 220"/>
              <a:gd name="T42" fmla="*/ 40 w 167"/>
              <a:gd name="T43" fmla="*/ 191 h 220"/>
              <a:gd name="T44" fmla="*/ 35 w 167"/>
              <a:gd name="T45" fmla="*/ 184 h 220"/>
              <a:gd name="T46" fmla="*/ 28 w 167"/>
              <a:gd name="T47" fmla="*/ 179 h 220"/>
              <a:gd name="T48" fmla="*/ 21 w 167"/>
              <a:gd name="T49" fmla="*/ 176 h 220"/>
              <a:gd name="T50" fmla="*/ 14 w 167"/>
              <a:gd name="T51" fmla="*/ 174 h 220"/>
              <a:gd name="T52" fmla="*/ 14 w 167"/>
              <a:gd name="T53" fmla="*/ 169 h 220"/>
              <a:gd name="T54" fmla="*/ 12 w 167"/>
              <a:gd name="T55" fmla="*/ 158 h 220"/>
              <a:gd name="T56" fmla="*/ 7 w 167"/>
              <a:gd name="T57" fmla="*/ 151 h 220"/>
              <a:gd name="T58" fmla="*/ 7 w 167"/>
              <a:gd name="T59" fmla="*/ 145 h 220"/>
              <a:gd name="T60" fmla="*/ 7 w 167"/>
              <a:gd name="T61" fmla="*/ 133 h 220"/>
              <a:gd name="T62" fmla="*/ 9 w 167"/>
              <a:gd name="T63" fmla="*/ 126 h 220"/>
              <a:gd name="T64" fmla="*/ 9 w 167"/>
              <a:gd name="T65" fmla="*/ 114 h 220"/>
              <a:gd name="T66" fmla="*/ 6 w 167"/>
              <a:gd name="T67" fmla="*/ 108 h 220"/>
              <a:gd name="T68" fmla="*/ 2 w 167"/>
              <a:gd name="T69" fmla="*/ 103 h 220"/>
              <a:gd name="T70" fmla="*/ 6 w 167"/>
              <a:gd name="T71" fmla="*/ 95 h 220"/>
              <a:gd name="T72" fmla="*/ 11 w 167"/>
              <a:gd name="T73" fmla="*/ 91 h 220"/>
              <a:gd name="T74" fmla="*/ 14 w 167"/>
              <a:gd name="T75" fmla="*/ 83 h 220"/>
              <a:gd name="T76" fmla="*/ 18 w 167"/>
              <a:gd name="T77" fmla="*/ 74 h 220"/>
              <a:gd name="T78" fmla="*/ 12 w 167"/>
              <a:gd name="T79" fmla="*/ 71 h 220"/>
              <a:gd name="T80" fmla="*/ 16 w 167"/>
              <a:gd name="T81" fmla="*/ 60 h 220"/>
              <a:gd name="T82" fmla="*/ 16 w 167"/>
              <a:gd name="T83" fmla="*/ 52 h 220"/>
              <a:gd name="T84" fmla="*/ 21 w 167"/>
              <a:gd name="T85" fmla="*/ 45 h 220"/>
              <a:gd name="T86" fmla="*/ 28 w 167"/>
              <a:gd name="T87" fmla="*/ 43 h 220"/>
              <a:gd name="T88" fmla="*/ 36 w 167"/>
              <a:gd name="T89" fmla="*/ 40 h 220"/>
              <a:gd name="T90" fmla="*/ 38 w 167"/>
              <a:gd name="T91" fmla="*/ 36 h 220"/>
              <a:gd name="T92" fmla="*/ 47 w 167"/>
              <a:gd name="T93" fmla="*/ 33 h 220"/>
              <a:gd name="T94" fmla="*/ 54 w 167"/>
              <a:gd name="T95" fmla="*/ 28 h 220"/>
              <a:gd name="T96" fmla="*/ 59 w 167"/>
              <a:gd name="T97" fmla="*/ 24 h 220"/>
              <a:gd name="T98" fmla="*/ 62 w 167"/>
              <a:gd name="T99" fmla="*/ 19 h 220"/>
              <a:gd name="T100" fmla="*/ 64 w 167"/>
              <a:gd name="T101" fmla="*/ 12 h 220"/>
              <a:gd name="T102" fmla="*/ 71 w 167"/>
              <a:gd name="T103" fmla="*/ 10 h 220"/>
              <a:gd name="T104" fmla="*/ 74 w 167"/>
              <a:gd name="T105" fmla="*/ 5 h 220"/>
              <a:gd name="T106" fmla="*/ 81 w 167"/>
              <a:gd name="T107" fmla="*/ 0 h 220"/>
              <a:gd name="T108" fmla="*/ 93 w 167"/>
              <a:gd name="T109" fmla="*/ 0 h 220"/>
              <a:gd name="T110" fmla="*/ 105 w 167"/>
              <a:gd name="T111" fmla="*/ 0 h 220"/>
              <a:gd name="T112" fmla="*/ 117 w 167"/>
              <a:gd name="T113" fmla="*/ 0 h 220"/>
              <a:gd name="T114" fmla="*/ 129 w 167"/>
              <a:gd name="T115" fmla="*/ 0 h 220"/>
              <a:gd name="T116" fmla="*/ 141 w 167"/>
              <a:gd name="T117" fmla="*/ 0 h 220"/>
              <a:gd name="T118" fmla="*/ 154 w 167"/>
              <a:gd name="T119"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7" h="220">
                <a:moveTo>
                  <a:pt x="157" y="0"/>
                </a:moveTo>
                <a:lnTo>
                  <a:pt x="167" y="0"/>
                </a:lnTo>
                <a:lnTo>
                  <a:pt x="166" y="2"/>
                </a:lnTo>
                <a:lnTo>
                  <a:pt x="166" y="3"/>
                </a:lnTo>
                <a:lnTo>
                  <a:pt x="166" y="12"/>
                </a:lnTo>
                <a:lnTo>
                  <a:pt x="166" y="19"/>
                </a:lnTo>
                <a:lnTo>
                  <a:pt x="164" y="22"/>
                </a:lnTo>
                <a:lnTo>
                  <a:pt x="164" y="28"/>
                </a:lnTo>
                <a:lnTo>
                  <a:pt x="164" y="34"/>
                </a:lnTo>
                <a:lnTo>
                  <a:pt x="162" y="43"/>
                </a:lnTo>
                <a:lnTo>
                  <a:pt x="162" y="50"/>
                </a:lnTo>
                <a:lnTo>
                  <a:pt x="162" y="59"/>
                </a:lnTo>
                <a:lnTo>
                  <a:pt x="160" y="65"/>
                </a:lnTo>
                <a:lnTo>
                  <a:pt x="160" y="74"/>
                </a:lnTo>
                <a:lnTo>
                  <a:pt x="160" y="81"/>
                </a:lnTo>
                <a:lnTo>
                  <a:pt x="159" y="90"/>
                </a:lnTo>
                <a:lnTo>
                  <a:pt x="159" y="96"/>
                </a:lnTo>
                <a:lnTo>
                  <a:pt x="157" y="105"/>
                </a:lnTo>
                <a:lnTo>
                  <a:pt x="157" y="114"/>
                </a:lnTo>
                <a:lnTo>
                  <a:pt x="157" y="120"/>
                </a:lnTo>
                <a:lnTo>
                  <a:pt x="155" y="129"/>
                </a:lnTo>
                <a:lnTo>
                  <a:pt x="155" y="136"/>
                </a:lnTo>
                <a:lnTo>
                  <a:pt x="155" y="145"/>
                </a:lnTo>
                <a:lnTo>
                  <a:pt x="154" y="151"/>
                </a:lnTo>
                <a:lnTo>
                  <a:pt x="154" y="160"/>
                </a:lnTo>
                <a:lnTo>
                  <a:pt x="154" y="167"/>
                </a:lnTo>
                <a:lnTo>
                  <a:pt x="152" y="176"/>
                </a:lnTo>
                <a:lnTo>
                  <a:pt x="152" y="182"/>
                </a:lnTo>
                <a:lnTo>
                  <a:pt x="152" y="191"/>
                </a:lnTo>
                <a:lnTo>
                  <a:pt x="150" y="198"/>
                </a:lnTo>
                <a:lnTo>
                  <a:pt x="150" y="207"/>
                </a:lnTo>
                <a:lnTo>
                  <a:pt x="150" y="208"/>
                </a:lnTo>
                <a:lnTo>
                  <a:pt x="147" y="217"/>
                </a:lnTo>
                <a:lnTo>
                  <a:pt x="145" y="220"/>
                </a:lnTo>
                <a:lnTo>
                  <a:pt x="136" y="217"/>
                </a:lnTo>
                <a:lnTo>
                  <a:pt x="135" y="217"/>
                </a:lnTo>
                <a:lnTo>
                  <a:pt x="133" y="217"/>
                </a:lnTo>
                <a:lnTo>
                  <a:pt x="131" y="217"/>
                </a:lnTo>
                <a:lnTo>
                  <a:pt x="131" y="215"/>
                </a:lnTo>
                <a:lnTo>
                  <a:pt x="129" y="215"/>
                </a:lnTo>
                <a:lnTo>
                  <a:pt x="128" y="215"/>
                </a:lnTo>
                <a:lnTo>
                  <a:pt x="126" y="215"/>
                </a:lnTo>
                <a:lnTo>
                  <a:pt x="124" y="215"/>
                </a:lnTo>
                <a:lnTo>
                  <a:pt x="123" y="215"/>
                </a:lnTo>
                <a:lnTo>
                  <a:pt x="123" y="217"/>
                </a:lnTo>
                <a:lnTo>
                  <a:pt x="121" y="217"/>
                </a:lnTo>
                <a:lnTo>
                  <a:pt x="121" y="215"/>
                </a:lnTo>
                <a:lnTo>
                  <a:pt x="119" y="213"/>
                </a:lnTo>
                <a:lnTo>
                  <a:pt x="119" y="212"/>
                </a:lnTo>
                <a:lnTo>
                  <a:pt x="121" y="210"/>
                </a:lnTo>
                <a:lnTo>
                  <a:pt x="121" y="208"/>
                </a:lnTo>
                <a:lnTo>
                  <a:pt x="121" y="207"/>
                </a:lnTo>
                <a:lnTo>
                  <a:pt x="121" y="205"/>
                </a:lnTo>
                <a:lnTo>
                  <a:pt x="121" y="203"/>
                </a:lnTo>
                <a:lnTo>
                  <a:pt x="119" y="203"/>
                </a:lnTo>
                <a:lnTo>
                  <a:pt x="119" y="201"/>
                </a:lnTo>
                <a:lnTo>
                  <a:pt x="119" y="200"/>
                </a:lnTo>
                <a:lnTo>
                  <a:pt x="117" y="200"/>
                </a:lnTo>
                <a:lnTo>
                  <a:pt x="116" y="200"/>
                </a:lnTo>
                <a:lnTo>
                  <a:pt x="116" y="198"/>
                </a:lnTo>
                <a:lnTo>
                  <a:pt x="114" y="198"/>
                </a:lnTo>
                <a:lnTo>
                  <a:pt x="114" y="196"/>
                </a:lnTo>
                <a:lnTo>
                  <a:pt x="114" y="195"/>
                </a:lnTo>
                <a:lnTo>
                  <a:pt x="112" y="195"/>
                </a:lnTo>
                <a:lnTo>
                  <a:pt x="112" y="193"/>
                </a:lnTo>
                <a:lnTo>
                  <a:pt x="110" y="191"/>
                </a:lnTo>
                <a:lnTo>
                  <a:pt x="110" y="189"/>
                </a:lnTo>
                <a:lnTo>
                  <a:pt x="109" y="189"/>
                </a:lnTo>
                <a:lnTo>
                  <a:pt x="109" y="188"/>
                </a:lnTo>
                <a:lnTo>
                  <a:pt x="107" y="188"/>
                </a:lnTo>
                <a:lnTo>
                  <a:pt x="105" y="188"/>
                </a:lnTo>
                <a:lnTo>
                  <a:pt x="104" y="188"/>
                </a:lnTo>
                <a:lnTo>
                  <a:pt x="104" y="186"/>
                </a:lnTo>
                <a:lnTo>
                  <a:pt x="102" y="186"/>
                </a:lnTo>
                <a:lnTo>
                  <a:pt x="102" y="184"/>
                </a:lnTo>
                <a:lnTo>
                  <a:pt x="102" y="182"/>
                </a:lnTo>
                <a:lnTo>
                  <a:pt x="100" y="182"/>
                </a:lnTo>
                <a:lnTo>
                  <a:pt x="98" y="181"/>
                </a:lnTo>
                <a:lnTo>
                  <a:pt x="97" y="181"/>
                </a:lnTo>
                <a:lnTo>
                  <a:pt x="97" y="182"/>
                </a:lnTo>
                <a:lnTo>
                  <a:pt x="95" y="182"/>
                </a:lnTo>
                <a:lnTo>
                  <a:pt x="93" y="182"/>
                </a:lnTo>
                <a:lnTo>
                  <a:pt x="93" y="181"/>
                </a:lnTo>
                <a:lnTo>
                  <a:pt x="92" y="181"/>
                </a:lnTo>
                <a:lnTo>
                  <a:pt x="92" y="179"/>
                </a:lnTo>
                <a:lnTo>
                  <a:pt x="90" y="181"/>
                </a:lnTo>
                <a:lnTo>
                  <a:pt x="90" y="179"/>
                </a:lnTo>
                <a:lnTo>
                  <a:pt x="90" y="181"/>
                </a:lnTo>
                <a:lnTo>
                  <a:pt x="88" y="181"/>
                </a:lnTo>
                <a:lnTo>
                  <a:pt x="86" y="181"/>
                </a:lnTo>
                <a:lnTo>
                  <a:pt x="85" y="181"/>
                </a:lnTo>
                <a:lnTo>
                  <a:pt x="85" y="179"/>
                </a:lnTo>
                <a:lnTo>
                  <a:pt x="85" y="177"/>
                </a:lnTo>
                <a:lnTo>
                  <a:pt x="83" y="177"/>
                </a:lnTo>
                <a:lnTo>
                  <a:pt x="83" y="176"/>
                </a:lnTo>
                <a:lnTo>
                  <a:pt x="83" y="174"/>
                </a:lnTo>
                <a:lnTo>
                  <a:pt x="83" y="172"/>
                </a:lnTo>
                <a:lnTo>
                  <a:pt x="81" y="172"/>
                </a:lnTo>
                <a:lnTo>
                  <a:pt x="80" y="172"/>
                </a:lnTo>
                <a:lnTo>
                  <a:pt x="78" y="172"/>
                </a:lnTo>
                <a:lnTo>
                  <a:pt x="76" y="172"/>
                </a:lnTo>
                <a:lnTo>
                  <a:pt x="74" y="172"/>
                </a:lnTo>
                <a:lnTo>
                  <a:pt x="73" y="172"/>
                </a:lnTo>
                <a:lnTo>
                  <a:pt x="71" y="172"/>
                </a:lnTo>
                <a:lnTo>
                  <a:pt x="69" y="172"/>
                </a:lnTo>
                <a:lnTo>
                  <a:pt x="66" y="172"/>
                </a:lnTo>
                <a:lnTo>
                  <a:pt x="64" y="172"/>
                </a:lnTo>
                <a:lnTo>
                  <a:pt x="62" y="172"/>
                </a:lnTo>
                <a:lnTo>
                  <a:pt x="61" y="172"/>
                </a:lnTo>
                <a:lnTo>
                  <a:pt x="59" y="172"/>
                </a:lnTo>
                <a:lnTo>
                  <a:pt x="57" y="174"/>
                </a:lnTo>
                <a:lnTo>
                  <a:pt x="55" y="174"/>
                </a:lnTo>
                <a:lnTo>
                  <a:pt x="55" y="176"/>
                </a:lnTo>
                <a:lnTo>
                  <a:pt x="54" y="176"/>
                </a:lnTo>
                <a:lnTo>
                  <a:pt x="54" y="177"/>
                </a:lnTo>
                <a:lnTo>
                  <a:pt x="52" y="177"/>
                </a:lnTo>
                <a:lnTo>
                  <a:pt x="52" y="179"/>
                </a:lnTo>
                <a:lnTo>
                  <a:pt x="50" y="179"/>
                </a:lnTo>
                <a:lnTo>
                  <a:pt x="50" y="181"/>
                </a:lnTo>
                <a:lnTo>
                  <a:pt x="52" y="181"/>
                </a:lnTo>
                <a:lnTo>
                  <a:pt x="52" y="182"/>
                </a:lnTo>
                <a:lnTo>
                  <a:pt x="54" y="184"/>
                </a:lnTo>
                <a:lnTo>
                  <a:pt x="54" y="186"/>
                </a:lnTo>
                <a:lnTo>
                  <a:pt x="55" y="186"/>
                </a:lnTo>
                <a:lnTo>
                  <a:pt x="55" y="188"/>
                </a:lnTo>
                <a:lnTo>
                  <a:pt x="57" y="188"/>
                </a:lnTo>
                <a:lnTo>
                  <a:pt x="57" y="189"/>
                </a:lnTo>
                <a:lnTo>
                  <a:pt x="59" y="191"/>
                </a:lnTo>
                <a:lnTo>
                  <a:pt x="61" y="191"/>
                </a:lnTo>
                <a:lnTo>
                  <a:pt x="62" y="193"/>
                </a:lnTo>
                <a:lnTo>
                  <a:pt x="62" y="195"/>
                </a:lnTo>
                <a:lnTo>
                  <a:pt x="64" y="195"/>
                </a:lnTo>
                <a:lnTo>
                  <a:pt x="64" y="196"/>
                </a:lnTo>
                <a:lnTo>
                  <a:pt x="64" y="198"/>
                </a:lnTo>
                <a:lnTo>
                  <a:pt x="66" y="198"/>
                </a:lnTo>
                <a:lnTo>
                  <a:pt x="64" y="200"/>
                </a:lnTo>
                <a:lnTo>
                  <a:pt x="62" y="200"/>
                </a:lnTo>
                <a:lnTo>
                  <a:pt x="62" y="198"/>
                </a:lnTo>
                <a:lnTo>
                  <a:pt x="61" y="196"/>
                </a:lnTo>
                <a:lnTo>
                  <a:pt x="59" y="196"/>
                </a:lnTo>
                <a:lnTo>
                  <a:pt x="59" y="195"/>
                </a:lnTo>
                <a:lnTo>
                  <a:pt x="57" y="195"/>
                </a:lnTo>
                <a:lnTo>
                  <a:pt x="55" y="193"/>
                </a:lnTo>
                <a:lnTo>
                  <a:pt x="54" y="191"/>
                </a:lnTo>
                <a:lnTo>
                  <a:pt x="52" y="189"/>
                </a:lnTo>
                <a:lnTo>
                  <a:pt x="50" y="189"/>
                </a:lnTo>
                <a:lnTo>
                  <a:pt x="50" y="188"/>
                </a:lnTo>
                <a:lnTo>
                  <a:pt x="49" y="188"/>
                </a:lnTo>
                <a:lnTo>
                  <a:pt x="47" y="186"/>
                </a:lnTo>
                <a:lnTo>
                  <a:pt x="45" y="188"/>
                </a:lnTo>
                <a:lnTo>
                  <a:pt x="43" y="188"/>
                </a:lnTo>
                <a:lnTo>
                  <a:pt x="43" y="189"/>
                </a:lnTo>
                <a:lnTo>
                  <a:pt x="42" y="189"/>
                </a:lnTo>
                <a:lnTo>
                  <a:pt x="40" y="191"/>
                </a:lnTo>
                <a:lnTo>
                  <a:pt x="38" y="191"/>
                </a:lnTo>
                <a:lnTo>
                  <a:pt x="38" y="189"/>
                </a:lnTo>
                <a:lnTo>
                  <a:pt x="38" y="188"/>
                </a:lnTo>
                <a:lnTo>
                  <a:pt x="36" y="188"/>
                </a:lnTo>
                <a:lnTo>
                  <a:pt x="36" y="186"/>
                </a:lnTo>
                <a:lnTo>
                  <a:pt x="35" y="186"/>
                </a:lnTo>
                <a:lnTo>
                  <a:pt x="35" y="184"/>
                </a:lnTo>
                <a:lnTo>
                  <a:pt x="33" y="184"/>
                </a:lnTo>
                <a:lnTo>
                  <a:pt x="31" y="184"/>
                </a:lnTo>
                <a:lnTo>
                  <a:pt x="31" y="182"/>
                </a:lnTo>
                <a:lnTo>
                  <a:pt x="31" y="181"/>
                </a:lnTo>
                <a:lnTo>
                  <a:pt x="31" y="179"/>
                </a:lnTo>
                <a:lnTo>
                  <a:pt x="30" y="179"/>
                </a:lnTo>
                <a:lnTo>
                  <a:pt x="28" y="179"/>
                </a:lnTo>
                <a:lnTo>
                  <a:pt x="26" y="179"/>
                </a:lnTo>
                <a:lnTo>
                  <a:pt x="24" y="179"/>
                </a:lnTo>
                <a:lnTo>
                  <a:pt x="24" y="177"/>
                </a:lnTo>
                <a:lnTo>
                  <a:pt x="23" y="176"/>
                </a:lnTo>
                <a:lnTo>
                  <a:pt x="24" y="176"/>
                </a:lnTo>
                <a:lnTo>
                  <a:pt x="23" y="176"/>
                </a:lnTo>
                <a:lnTo>
                  <a:pt x="21" y="176"/>
                </a:lnTo>
                <a:lnTo>
                  <a:pt x="21" y="174"/>
                </a:lnTo>
                <a:lnTo>
                  <a:pt x="19" y="174"/>
                </a:lnTo>
                <a:lnTo>
                  <a:pt x="19" y="172"/>
                </a:lnTo>
                <a:lnTo>
                  <a:pt x="18" y="172"/>
                </a:lnTo>
                <a:lnTo>
                  <a:pt x="18" y="174"/>
                </a:lnTo>
                <a:lnTo>
                  <a:pt x="16" y="174"/>
                </a:lnTo>
                <a:lnTo>
                  <a:pt x="14" y="174"/>
                </a:lnTo>
                <a:lnTo>
                  <a:pt x="16" y="174"/>
                </a:lnTo>
                <a:lnTo>
                  <a:pt x="16" y="172"/>
                </a:lnTo>
                <a:lnTo>
                  <a:pt x="14" y="172"/>
                </a:lnTo>
                <a:lnTo>
                  <a:pt x="16" y="172"/>
                </a:lnTo>
                <a:lnTo>
                  <a:pt x="16" y="170"/>
                </a:lnTo>
                <a:lnTo>
                  <a:pt x="14" y="170"/>
                </a:lnTo>
                <a:lnTo>
                  <a:pt x="14" y="169"/>
                </a:lnTo>
                <a:lnTo>
                  <a:pt x="14" y="167"/>
                </a:lnTo>
                <a:lnTo>
                  <a:pt x="14" y="165"/>
                </a:lnTo>
                <a:lnTo>
                  <a:pt x="12" y="165"/>
                </a:lnTo>
                <a:lnTo>
                  <a:pt x="12" y="164"/>
                </a:lnTo>
                <a:lnTo>
                  <a:pt x="12" y="162"/>
                </a:lnTo>
                <a:lnTo>
                  <a:pt x="12" y="160"/>
                </a:lnTo>
                <a:lnTo>
                  <a:pt x="12" y="158"/>
                </a:lnTo>
                <a:lnTo>
                  <a:pt x="11" y="158"/>
                </a:lnTo>
                <a:lnTo>
                  <a:pt x="11" y="157"/>
                </a:lnTo>
                <a:lnTo>
                  <a:pt x="9" y="157"/>
                </a:lnTo>
                <a:lnTo>
                  <a:pt x="9" y="155"/>
                </a:lnTo>
                <a:lnTo>
                  <a:pt x="7" y="155"/>
                </a:lnTo>
                <a:lnTo>
                  <a:pt x="7" y="153"/>
                </a:lnTo>
                <a:lnTo>
                  <a:pt x="7" y="151"/>
                </a:lnTo>
                <a:lnTo>
                  <a:pt x="6" y="151"/>
                </a:lnTo>
                <a:lnTo>
                  <a:pt x="6" y="150"/>
                </a:lnTo>
                <a:lnTo>
                  <a:pt x="4" y="150"/>
                </a:lnTo>
                <a:lnTo>
                  <a:pt x="4" y="148"/>
                </a:lnTo>
                <a:lnTo>
                  <a:pt x="6" y="148"/>
                </a:lnTo>
                <a:lnTo>
                  <a:pt x="6" y="146"/>
                </a:lnTo>
                <a:lnTo>
                  <a:pt x="7" y="145"/>
                </a:lnTo>
                <a:lnTo>
                  <a:pt x="7" y="143"/>
                </a:lnTo>
                <a:lnTo>
                  <a:pt x="7" y="141"/>
                </a:lnTo>
                <a:lnTo>
                  <a:pt x="7" y="139"/>
                </a:lnTo>
                <a:lnTo>
                  <a:pt x="7" y="138"/>
                </a:lnTo>
                <a:lnTo>
                  <a:pt x="7" y="136"/>
                </a:lnTo>
                <a:lnTo>
                  <a:pt x="7" y="134"/>
                </a:lnTo>
                <a:lnTo>
                  <a:pt x="7" y="133"/>
                </a:lnTo>
                <a:lnTo>
                  <a:pt x="7" y="131"/>
                </a:lnTo>
                <a:lnTo>
                  <a:pt x="9" y="131"/>
                </a:lnTo>
                <a:lnTo>
                  <a:pt x="9" y="129"/>
                </a:lnTo>
                <a:lnTo>
                  <a:pt x="9" y="127"/>
                </a:lnTo>
                <a:lnTo>
                  <a:pt x="11" y="127"/>
                </a:lnTo>
                <a:lnTo>
                  <a:pt x="11" y="126"/>
                </a:lnTo>
                <a:lnTo>
                  <a:pt x="9" y="126"/>
                </a:lnTo>
                <a:lnTo>
                  <a:pt x="9" y="124"/>
                </a:lnTo>
                <a:lnTo>
                  <a:pt x="9" y="122"/>
                </a:lnTo>
                <a:lnTo>
                  <a:pt x="9" y="120"/>
                </a:lnTo>
                <a:lnTo>
                  <a:pt x="9" y="119"/>
                </a:lnTo>
                <a:lnTo>
                  <a:pt x="9" y="117"/>
                </a:lnTo>
                <a:lnTo>
                  <a:pt x="9" y="115"/>
                </a:lnTo>
                <a:lnTo>
                  <a:pt x="9" y="114"/>
                </a:lnTo>
                <a:lnTo>
                  <a:pt x="7" y="114"/>
                </a:lnTo>
                <a:lnTo>
                  <a:pt x="7" y="112"/>
                </a:lnTo>
                <a:lnTo>
                  <a:pt x="9" y="112"/>
                </a:lnTo>
                <a:lnTo>
                  <a:pt x="7" y="112"/>
                </a:lnTo>
                <a:lnTo>
                  <a:pt x="7" y="110"/>
                </a:lnTo>
                <a:lnTo>
                  <a:pt x="6" y="110"/>
                </a:lnTo>
                <a:lnTo>
                  <a:pt x="6" y="108"/>
                </a:lnTo>
                <a:lnTo>
                  <a:pt x="4" y="108"/>
                </a:lnTo>
                <a:lnTo>
                  <a:pt x="2" y="108"/>
                </a:lnTo>
                <a:lnTo>
                  <a:pt x="0" y="108"/>
                </a:lnTo>
                <a:lnTo>
                  <a:pt x="0" y="107"/>
                </a:lnTo>
                <a:lnTo>
                  <a:pt x="0" y="105"/>
                </a:lnTo>
                <a:lnTo>
                  <a:pt x="0" y="103"/>
                </a:lnTo>
                <a:lnTo>
                  <a:pt x="2" y="103"/>
                </a:lnTo>
                <a:lnTo>
                  <a:pt x="2" y="102"/>
                </a:lnTo>
                <a:lnTo>
                  <a:pt x="2" y="100"/>
                </a:lnTo>
                <a:lnTo>
                  <a:pt x="2" y="98"/>
                </a:lnTo>
                <a:lnTo>
                  <a:pt x="2" y="96"/>
                </a:lnTo>
                <a:lnTo>
                  <a:pt x="4" y="96"/>
                </a:lnTo>
                <a:lnTo>
                  <a:pt x="6" y="96"/>
                </a:lnTo>
                <a:lnTo>
                  <a:pt x="6" y="95"/>
                </a:lnTo>
                <a:lnTo>
                  <a:pt x="7" y="95"/>
                </a:lnTo>
                <a:lnTo>
                  <a:pt x="6" y="95"/>
                </a:lnTo>
                <a:lnTo>
                  <a:pt x="6" y="93"/>
                </a:lnTo>
                <a:lnTo>
                  <a:pt x="7" y="93"/>
                </a:lnTo>
                <a:lnTo>
                  <a:pt x="9" y="93"/>
                </a:lnTo>
                <a:lnTo>
                  <a:pt x="9" y="91"/>
                </a:lnTo>
                <a:lnTo>
                  <a:pt x="11" y="91"/>
                </a:lnTo>
                <a:lnTo>
                  <a:pt x="11" y="90"/>
                </a:lnTo>
                <a:lnTo>
                  <a:pt x="11" y="88"/>
                </a:lnTo>
                <a:lnTo>
                  <a:pt x="11" y="86"/>
                </a:lnTo>
                <a:lnTo>
                  <a:pt x="12" y="86"/>
                </a:lnTo>
                <a:lnTo>
                  <a:pt x="12" y="84"/>
                </a:lnTo>
                <a:lnTo>
                  <a:pt x="14" y="84"/>
                </a:lnTo>
                <a:lnTo>
                  <a:pt x="14" y="83"/>
                </a:lnTo>
                <a:lnTo>
                  <a:pt x="16" y="83"/>
                </a:lnTo>
                <a:lnTo>
                  <a:pt x="16" y="81"/>
                </a:lnTo>
                <a:lnTo>
                  <a:pt x="16" y="79"/>
                </a:lnTo>
                <a:lnTo>
                  <a:pt x="16" y="77"/>
                </a:lnTo>
                <a:lnTo>
                  <a:pt x="16" y="76"/>
                </a:lnTo>
                <a:lnTo>
                  <a:pt x="18" y="76"/>
                </a:lnTo>
                <a:lnTo>
                  <a:pt x="18" y="74"/>
                </a:lnTo>
                <a:lnTo>
                  <a:pt x="18" y="72"/>
                </a:lnTo>
                <a:lnTo>
                  <a:pt x="16" y="72"/>
                </a:lnTo>
                <a:lnTo>
                  <a:pt x="16" y="74"/>
                </a:lnTo>
                <a:lnTo>
                  <a:pt x="16" y="72"/>
                </a:lnTo>
                <a:lnTo>
                  <a:pt x="14" y="72"/>
                </a:lnTo>
                <a:lnTo>
                  <a:pt x="14" y="71"/>
                </a:lnTo>
                <a:lnTo>
                  <a:pt x="12" y="71"/>
                </a:lnTo>
                <a:lnTo>
                  <a:pt x="12" y="69"/>
                </a:lnTo>
                <a:lnTo>
                  <a:pt x="12" y="67"/>
                </a:lnTo>
                <a:lnTo>
                  <a:pt x="12" y="65"/>
                </a:lnTo>
                <a:lnTo>
                  <a:pt x="14" y="64"/>
                </a:lnTo>
                <a:lnTo>
                  <a:pt x="14" y="62"/>
                </a:lnTo>
                <a:lnTo>
                  <a:pt x="16" y="62"/>
                </a:lnTo>
                <a:lnTo>
                  <a:pt x="16" y="60"/>
                </a:lnTo>
                <a:lnTo>
                  <a:pt x="16" y="59"/>
                </a:lnTo>
                <a:lnTo>
                  <a:pt x="18" y="59"/>
                </a:lnTo>
                <a:lnTo>
                  <a:pt x="18" y="57"/>
                </a:lnTo>
                <a:lnTo>
                  <a:pt x="18" y="55"/>
                </a:lnTo>
                <a:lnTo>
                  <a:pt x="16" y="55"/>
                </a:lnTo>
                <a:lnTo>
                  <a:pt x="16" y="53"/>
                </a:lnTo>
                <a:lnTo>
                  <a:pt x="16" y="52"/>
                </a:lnTo>
                <a:lnTo>
                  <a:pt x="18" y="52"/>
                </a:lnTo>
                <a:lnTo>
                  <a:pt x="18" y="50"/>
                </a:lnTo>
                <a:lnTo>
                  <a:pt x="19" y="50"/>
                </a:lnTo>
                <a:lnTo>
                  <a:pt x="19" y="48"/>
                </a:lnTo>
                <a:lnTo>
                  <a:pt x="19" y="46"/>
                </a:lnTo>
                <a:lnTo>
                  <a:pt x="19" y="45"/>
                </a:lnTo>
                <a:lnTo>
                  <a:pt x="21" y="45"/>
                </a:lnTo>
                <a:lnTo>
                  <a:pt x="23" y="45"/>
                </a:lnTo>
                <a:lnTo>
                  <a:pt x="23" y="46"/>
                </a:lnTo>
                <a:lnTo>
                  <a:pt x="24" y="46"/>
                </a:lnTo>
                <a:lnTo>
                  <a:pt x="24" y="45"/>
                </a:lnTo>
                <a:lnTo>
                  <a:pt x="26" y="45"/>
                </a:lnTo>
                <a:lnTo>
                  <a:pt x="26" y="43"/>
                </a:lnTo>
                <a:lnTo>
                  <a:pt x="28" y="43"/>
                </a:lnTo>
                <a:lnTo>
                  <a:pt x="28" y="41"/>
                </a:lnTo>
                <a:lnTo>
                  <a:pt x="30" y="41"/>
                </a:lnTo>
                <a:lnTo>
                  <a:pt x="31" y="41"/>
                </a:lnTo>
                <a:lnTo>
                  <a:pt x="33" y="41"/>
                </a:lnTo>
                <a:lnTo>
                  <a:pt x="35" y="41"/>
                </a:lnTo>
                <a:lnTo>
                  <a:pt x="35" y="40"/>
                </a:lnTo>
                <a:lnTo>
                  <a:pt x="36" y="40"/>
                </a:lnTo>
                <a:lnTo>
                  <a:pt x="38" y="40"/>
                </a:lnTo>
                <a:lnTo>
                  <a:pt x="38" y="41"/>
                </a:lnTo>
                <a:lnTo>
                  <a:pt x="40" y="41"/>
                </a:lnTo>
                <a:lnTo>
                  <a:pt x="40" y="40"/>
                </a:lnTo>
                <a:lnTo>
                  <a:pt x="40" y="38"/>
                </a:lnTo>
                <a:lnTo>
                  <a:pt x="38" y="38"/>
                </a:lnTo>
                <a:lnTo>
                  <a:pt x="38" y="36"/>
                </a:lnTo>
                <a:lnTo>
                  <a:pt x="40" y="36"/>
                </a:lnTo>
                <a:lnTo>
                  <a:pt x="42" y="36"/>
                </a:lnTo>
                <a:lnTo>
                  <a:pt x="43" y="36"/>
                </a:lnTo>
                <a:lnTo>
                  <a:pt x="43" y="34"/>
                </a:lnTo>
                <a:lnTo>
                  <a:pt x="45" y="34"/>
                </a:lnTo>
                <a:lnTo>
                  <a:pt x="47" y="34"/>
                </a:lnTo>
                <a:lnTo>
                  <a:pt x="47" y="33"/>
                </a:lnTo>
                <a:lnTo>
                  <a:pt x="49" y="33"/>
                </a:lnTo>
                <a:lnTo>
                  <a:pt x="50" y="33"/>
                </a:lnTo>
                <a:lnTo>
                  <a:pt x="52" y="33"/>
                </a:lnTo>
                <a:lnTo>
                  <a:pt x="52" y="31"/>
                </a:lnTo>
                <a:lnTo>
                  <a:pt x="54" y="31"/>
                </a:lnTo>
                <a:lnTo>
                  <a:pt x="54" y="29"/>
                </a:lnTo>
                <a:lnTo>
                  <a:pt x="54" y="28"/>
                </a:lnTo>
                <a:lnTo>
                  <a:pt x="54" y="26"/>
                </a:lnTo>
                <a:lnTo>
                  <a:pt x="55" y="26"/>
                </a:lnTo>
                <a:lnTo>
                  <a:pt x="55" y="28"/>
                </a:lnTo>
                <a:lnTo>
                  <a:pt x="57" y="28"/>
                </a:lnTo>
                <a:lnTo>
                  <a:pt x="57" y="26"/>
                </a:lnTo>
                <a:lnTo>
                  <a:pt x="57" y="24"/>
                </a:lnTo>
                <a:lnTo>
                  <a:pt x="59" y="24"/>
                </a:lnTo>
                <a:lnTo>
                  <a:pt x="59" y="22"/>
                </a:lnTo>
                <a:lnTo>
                  <a:pt x="61" y="22"/>
                </a:lnTo>
                <a:lnTo>
                  <a:pt x="61" y="21"/>
                </a:lnTo>
                <a:lnTo>
                  <a:pt x="59" y="21"/>
                </a:lnTo>
                <a:lnTo>
                  <a:pt x="59" y="19"/>
                </a:lnTo>
                <a:lnTo>
                  <a:pt x="61" y="19"/>
                </a:lnTo>
                <a:lnTo>
                  <a:pt x="62" y="19"/>
                </a:lnTo>
                <a:lnTo>
                  <a:pt x="62" y="17"/>
                </a:lnTo>
                <a:lnTo>
                  <a:pt x="61" y="17"/>
                </a:lnTo>
                <a:lnTo>
                  <a:pt x="62" y="17"/>
                </a:lnTo>
                <a:lnTo>
                  <a:pt x="62" y="15"/>
                </a:lnTo>
                <a:lnTo>
                  <a:pt x="62" y="14"/>
                </a:lnTo>
                <a:lnTo>
                  <a:pt x="64" y="14"/>
                </a:lnTo>
                <a:lnTo>
                  <a:pt x="64" y="12"/>
                </a:lnTo>
                <a:lnTo>
                  <a:pt x="66" y="12"/>
                </a:lnTo>
                <a:lnTo>
                  <a:pt x="66" y="14"/>
                </a:lnTo>
                <a:lnTo>
                  <a:pt x="67" y="14"/>
                </a:lnTo>
                <a:lnTo>
                  <a:pt x="67" y="12"/>
                </a:lnTo>
                <a:lnTo>
                  <a:pt x="69" y="12"/>
                </a:lnTo>
                <a:lnTo>
                  <a:pt x="69" y="10"/>
                </a:lnTo>
                <a:lnTo>
                  <a:pt x="71" y="10"/>
                </a:lnTo>
                <a:lnTo>
                  <a:pt x="73" y="10"/>
                </a:lnTo>
                <a:lnTo>
                  <a:pt x="73" y="9"/>
                </a:lnTo>
                <a:lnTo>
                  <a:pt x="74" y="9"/>
                </a:lnTo>
                <a:lnTo>
                  <a:pt x="74" y="7"/>
                </a:lnTo>
                <a:lnTo>
                  <a:pt x="76" y="7"/>
                </a:lnTo>
                <a:lnTo>
                  <a:pt x="76" y="5"/>
                </a:lnTo>
                <a:lnTo>
                  <a:pt x="74" y="5"/>
                </a:lnTo>
                <a:lnTo>
                  <a:pt x="74" y="3"/>
                </a:lnTo>
                <a:lnTo>
                  <a:pt x="76" y="3"/>
                </a:lnTo>
                <a:lnTo>
                  <a:pt x="76" y="2"/>
                </a:lnTo>
                <a:lnTo>
                  <a:pt x="76" y="0"/>
                </a:lnTo>
                <a:lnTo>
                  <a:pt x="78" y="0"/>
                </a:lnTo>
                <a:lnTo>
                  <a:pt x="80" y="0"/>
                </a:lnTo>
                <a:lnTo>
                  <a:pt x="81" y="0"/>
                </a:lnTo>
                <a:lnTo>
                  <a:pt x="83" y="0"/>
                </a:lnTo>
                <a:lnTo>
                  <a:pt x="85" y="0"/>
                </a:lnTo>
                <a:lnTo>
                  <a:pt x="86" y="0"/>
                </a:lnTo>
                <a:lnTo>
                  <a:pt x="88" y="0"/>
                </a:lnTo>
                <a:lnTo>
                  <a:pt x="90" y="0"/>
                </a:lnTo>
                <a:lnTo>
                  <a:pt x="92" y="0"/>
                </a:lnTo>
                <a:lnTo>
                  <a:pt x="93" y="0"/>
                </a:lnTo>
                <a:lnTo>
                  <a:pt x="95" y="0"/>
                </a:lnTo>
                <a:lnTo>
                  <a:pt x="97" y="0"/>
                </a:lnTo>
                <a:lnTo>
                  <a:pt x="98" y="0"/>
                </a:lnTo>
                <a:lnTo>
                  <a:pt x="100" y="0"/>
                </a:lnTo>
                <a:lnTo>
                  <a:pt x="102" y="0"/>
                </a:lnTo>
                <a:lnTo>
                  <a:pt x="104" y="0"/>
                </a:lnTo>
                <a:lnTo>
                  <a:pt x="105" y="0"/>
                </a:lnTo>
                <a:lnTo>
                  <a:pt x="107" y="0"/>
                </a:lnTo>
                <a:lnTo>
                  <a:pt x="109" y="0"/>
                </a:lnTo>
                <a:lnTo>
                  <a:pt x="110" y="0"/>
                </a:lnTo>
                <a:lnTo>
                  <a:pt x="112" y="0"/>
                </a:lnTo>
                <a:lnTo>
                  <a:pt x="114" y="0"/>
                </a:lnTo>
                <a:lnTo>
                  <a:pt x="116" y="0"/>
                </a:lnTo>
                <a:lnTo>
                  <a:pt x="117" y="0"/>
                </a:lnTo>
                <a:lnTo>
                  <a:pt x="119" y="0"/>
                </a:lnTo>
                <a:lnTo>
                  <a:pt x="121" y="0"/>
                </a:lnTo>
                <a:lnTo>
                  <a:pt x="123" y="0"/>
                </a:lnTo>
                <a:lnTo>
                  <a:pt x="124" y="0"/>
                </a:lnTo>
                <a:lnTo>
                  <a:pt x="126" y="0"/>
                </a:lnTo>
                <a:lnTo>
                  <a:pt x="128" y="0"/>
                </a:lnTo>
                <a:lnTo>
                  <a:pt x="129" y="0"/>
                </a:lnTo>
                <a:lnTo>
                  <a:pt x="131" y="0"/>
                </a:lnTo>
                <a:lnTo>
                  <a:pt x="133" y="0"/>
                </a:lnTo>
                <a:lnTo>
                  <a:pt x="135" y="0"/>
                </a:lnTo>
                <a:lnTo>
                  <a:pt x="136" y="0"/>
                </a:lnTo>
                <a:lnTo>
                  <a:pt x="138" y="0"/>
                </a:lnTo>
                <a:lnTo>
                  <a:pt x="140" y="0"/>
                </a:lnTo>
                <a:lnTo>
                  <a:pt x="141" y="0"/>
                </a:lnTo>
                <a:lnTo>
                  <a:pt x="143" y="0"/>
                </a:lnTo>
                <a:lnTo>
                  <a:pt x="145" y="0"/>
                </a:lnTo>
                <a:lnTo>
                  <a:pt x="147" y="0"/>
                </a:lnTo>
                <a:lnTo>
                  <a:pt x="148" y="0"/>
                </a:lnTo>
                <a:lnTo>
                  <a:pt x="150" y="0"/>
                </a:lnTo>
                <a:lnTo>
                  <a:pt x="152" y="0"/>
                </a:lnTo>
                <a:lnTo>
                  <a:pt x="154" y="0"/>
                </a:lnTo>
                <a:lnTo>
                  <a:pt x="155" y="0"/>
                </a:lnTo>
                <a:lnTo>
                  <a:pt x="157" y="0"/>
                </a:lnTo>
                <a:close/>
              </a:path>
            </a:pathLst>
          </a:custGeom>
          <a:solidFill>
            <a:schemeClr val="tx2">
              <a:lumMod val="5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42"/>
          <p:cNvSpPr>
            <a:spLocks/>
          </p:cNvSpPr>
          <p:nvPr/>
        </p:nvSpPr>
        <p:spPr bwMode="auto">
          <a:xfrm>
            <a:off x="5060586" y="1025234"/>
            <a:ext cx="1225252" cy="587061"/>
          </a:xfrm>
          <a:custGeom>
            <a:avLst/>
            <a:gdLst>
              <a:gd name="T0" fmla="*/ 386 w 647"/>
              <a:gd name="T1" fmla="*/ 59 h 310"/>
              <a:gd name="T2" fmla="*/ 403 w 647"/>
              <a:gd name="T3" fmla="*/ 55 h 310"/>
              <a:gd name="T4" fmla="*/ 418 w 647"/>
              <a:gd name="T5" fmla="*/ 59 h 310"/>
              <a:gd name="T6" fmla="*/ 618 w 647"/>
              <a:gd name="T7" fmla="*/ 78 h 310"/>
              <a:gd name="T8" fmla="*/ 635 w 647"/>
              <a:gd name="T9" fmla="*/ 105 h 310"/>
              <a:gd name="T10" fmla="*/ 646 w 647"/>
              <a:gd name="T11" fmla="*/ 145 h 310"/>
              <a:gd name="T12" fmla="*/ 644 w 647"/>
              <a:gd name="T13" fmla="*/ 184 h 310"/>
              <a:gd name="T14" fmla="*/ 639 w 647"/>
              <a:gd name="T15" fmla="*/ 224 h 310"/>
              <a:gd name="T16" fmla="*/ 432 w 647"/>
              <a:gd name="T17" fmla="*/ 246 h 310"/>
              <a:gd name="T18" fmla="*/ 424 w 647"/>
              <a:gd name="T19" fmla="*/ 262 h 310"/>
              <a:gd name="T20" fmla="*/ 412 w 647"/>
              <a:gd name="T21" fmla="*/ 274 h 310"/>
              <a:gd name="T22" fmla="*/ 396 w 647"/>
              <a:gd name="T23" fmla="*/ 283 h 310"/>
              <a:gd name="T24" fmla="*/ 379 w 647"/>
              <a:gd name="T25" fmla="*/ 284 h 310"/>
              <a:gd name="T26" fmla="*/ 365 w 647"/>
              <a:gd name="T27" fmla="*/ 289 h 310"/>
              <a:gd name="T28" fmla="*/ 362 w 647"/>
              <a:gd name="T29" fmla="*/ 274 h 310"/>
              <a:gd name="T30" fmla="*/ 348 w 647"/>
              <a:gd name="T31" fmla="*/ 260 h 310"/>
              <a:gd name="T32" fmla="*/ 336 w 647"/>
              <a:gd name="T33" fmla="*/ 252 h 310"/>
              <a:gd name="T34" fmla="*/ 324 w 647"/>
              <a:gd name="T35" fmla="*/ 241 h 310"/>
              <a:gd name="T36" fmla="*/ 312 w 647"/>
              <a:gd name="T37" fmla="*/ 233 h 310"/>
              <a:gd name="T38" fmla="*/ 308 w 647"/>
              <a:gd name="T39" fmla="*/ 250 h 310"/>
              <a:gd name="T40" fmla="*/ 303 w 647"/>
              <a:gd name="T41" fmla="*/ 262 h 310"/>
              <a:gd name="T42" fmla="*/ 288 w 647"/>
              <a:gd name="T43" fmla="*/ 264 h 310"/>
              <a:gd name="T44" fmla="*/ 276 w 647"/>
              <a:gd name="T45" fmla="*/ 258 h 310"/>
              <a:gd name="T46" fmla="*/ 265 w 647"/>
              <a:gd name="T47" fmla="*/ 262 h 310"/>
              <a:gd name="T48" fmla="*/ 255 w 647"/>
              <a:gd name="T49" fmla="*/ 258 h 310"/>
              <a:gd name="T50" fmla="*/ 245 w 647"/>
              <a:gd name="T51" fmla="*/ 262 h 310"/>
              <a:gd name="T52" fmla="*/ 229 w 647"/>
              <a:gd name="T53" fmla="*/ 262 h 310"/>
              <a:gd name="T54" fmla="*/ 219 w 647"/>
              <a:gd name="T55" fmla="*/ 269 h 310"/>
              <a:gd name="T56" fmla="*/ 221 w 647"/>
              <a:gd name="T57" fmla="*/ 286 h 310"/>
              <a:gd name="T58" fmla="*/ 207 w 647"/>
              <a:gd name="T59" fmla="*/ 293 h 310"/>
              <a:gd name="T60" fmla="*/ 198 w 647"/>
              <a:gd name="T61" fmla="*/ 284 h 310"/>
              <a:gd name="T62" fmla="*/ 184 w 647"/>
              <a:gd name="T63" fmla="*/ 277 h 310"/>
              <a:gd name="T64" fmla="*/ 169 w 647"/>
              <a:gd name="T65" fmla="*/ 283 h 310"/>
              <a:gd name="T66" fmla="*/ 152 w 647"/>
              <a:gd name="T67" fmla="*/ 279 h 310"/>
              <a:gd name="T68" fmla="*/ 140 w 647"/>
              <a:gd name="T69" fmla="*/ 267 h 310"/>
              <a:gd name="T70" fmla="*/ 126 w 647"/>
              <a:gd name="T71" fmla="*/ 267 h 310"/>
              <a:gd name="T72" fmla="*/ 116 w 647"/>
              <a:gd name="T73" fmla="*/ 281 h 310"/>
              <a:gd name="T74" fmla="*/ 107 w 647"/>
              <a:gd name="T75" fmla="*/ 298 h 310"/>
              <a:gd name="T76" fmla="*/ 91 w 647"/>
              <a:gd name="T77" fmla="*/ 307 h 310"/>
              <a:gd name="T78" fmla="*/ 83 w 647"/>
              <a:gd name="T79" fmla="*/ 305 h 310"/>
              <a:gd name="T80" fmla="*/ 86 w 647"/>
              <a:gd name="T81" fmla="*/ 293 h 310"/>
              <a:gd name="T82" fmla="*/ 83 w 647"/>
              <a:gd name="T83" fmla="*/ 279 h 310"/>
              <a:gd name="T84" fmla="*/ 81 w 647"/>
              <a:gd name="T85" fmla="*/ 267 h 310"/>
              <a:gd name="T86" fmla="*/ 67 w 647"/>
              <a:gd name="T87" fmla="*/ 270 h 310"/>
              <a:gd name="T88" fmla="*/ 52 w 647"/>
              <a:gd name="T89" fmla="*/ 260 h 310"/>
              <a:gd name="T90" fmla="*/ 28 w 647"/>
              <a:gd name="T91" fmla="*/ 241 h 310"/>
              <a:gd name="T92" fmla="*/ 4 w 647"/>
              <a:gd name="T93" fmla="*/ 188 h 310"/>
              <a:gd name="T94" fmla="*/ 67 w 647"/>
              <a:gd name="T95" fmla="*/ 159 h 310"/>
              <a:gd name="T96" fmla="*/ 126 w 647"/>
              <a:gd name="T97" fmla="*/ 136 h 310"/>
              <a:gd name="T98" fmla="*/ 165 w 647"/>
              <a:gd name="T99" fmla="*/ 90 h 310"/>
              <a:gd name="T100" fmla="*/ 214 w 647"/>
              <a:gd name="T101" fmla="*/ 50 h 310"/>
              <a:gd name="T102" fmla="*/ 233 w 647"/>
              <a:gd name="T103" fmla="*/ 43 h 310"/>
              <a:gd name="T104" fmla="*/ 248 w 647"/>
              <a:gd name="T105" fmla="*/ 35 h 310"/>
              <a:gd name="T106" fmla="*/ 265 w 647"/>
              <a:gd name="T107" fmla="*/ 28 h 310"/>
              <a:gd name="T108" fmla="*/ 281 w 647"/>
              <a:gd name="T109" fmla="*/ 19 h 310"/>
              <a:gd name="T110" fmla="*/ 298 w 647"/>
              <a:gd name="T111" fmla="*/ 11 h 310"/>
              <a:gd name="T112" fmla="*/ 317 w 647"/>
              <a:gd name="T113" fmla="*/ 4 h 310"/>
              <a:gd name="T114" fmla="*/ 331 w 647"/>
              <a:gd name="T115" fmla="*/ 7 h 310"/>
              <a:gd name="T116" fmla="*/ 343 w 647"/>
              <a:gd name="T117" fmla="*/ 19 h 310"/>
              <a:gd name="T118" fmla="*/ 356 w 647"/>
              <a:gd name="T119" fmla="*/ 31 h 310"/>
              <a:gd name="T120" fmla="*/ 369 w 647"/>
              <a:gd name="T121" fmla="*/ 43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7" h="310">
                <a:moveTo>
                  <a:pt x="375" y="50"/>
                </a:moveTo>
                <a:lnTo>
                  <a:pt x="375" y="52"/>
                </a:lnTo>
                <a:lnTo>
                  <a:pt x="377" y="52"/>
                </a:lnTo>
                <a:lnTo>
                  <a:pt x="377" y="54"/>
                </a:lnTo>
                <a:lnTo>
                  <a:pt x="379" y="54"/>
                </a:lnTo>
                <a:lnTo>
                  <a:pt x="379" y="55"/>
                </a:lnTo>
                <a:lnTo>
                  <a:pt x="381" y="55"/>
                </a:lnTo>
                <a:lnTo>
                  <a:pt x="381" y="54"/>
                </a:lnTo>
                <a:lnTo>
                  <a:pt x="381" y="55"/>
                </a:lnTo>
                <a:lnTo>
                  <a:pt x="382" y="55"/>
                </a:lnTo>
                <a:lnTo>
                  <a:pt x="382" y="57"/>
                </a:lnTo>
                <a:lnTo>
                  <a:pt x="384" y="57"/>
                </a:lnTo>
                <a:lnTo>
                  <a:pt x="386" y="57"/>
                </a:lnTo>
                <a:lnTo>
                  <a:pt x="386" y="59"/>
                </a:lnTo>
                <a:lnTo>
                  <a:pt x="387" y="59"/>
                </a:lnTo>
                <a:lnTo>
                  <a:pt x="389" y="59"/>
                </a:lnTo>
                <a:lnTo>
                  <a:pt x="391" y="59"/>
                </a:lnTo>
                <a:lnTo>
                  <a:pt x="393" y="59"/>
                </a:lnTo>
                <a:lnTo>
                  <a:pt x="393" y="60"/>
                </a:lnTo>
                <a:lnTo>
                  <a:pt x="394" y="60"/>
                </a:lnTo>
                <a:lnTo>
                  <a:pt x="396" y="60"/>
                </a:lnTo>
                <a:lnTo>
                  <a:pt x="396" y="59"/>
                </a:lnTo>
                <a:lnTo>
                  <a:pt x="398" y="59"/>
                </a:lnTo>
                <a:lnTo>
                  <a:pt x="398" y="57"/>
                </a:lnTo>
                <a:lnTo>
                  <a:pt x="400" y="57"/>
                </a:lnTo>
                <a:lnTo>
                  <a:pt x="401" y="57"/>
                </a:lnTo>
                <a:lnTo>
                  <a:pt x="401" y="55"/>
                </a:lnTo>
                <a:lnTo>
                  <a:pt x="403" y="55"/>
                </a:lnTo>
                <a:lnTo>
                  <a:pt x="405" y="55"/>
                </a:lnTo>
                <a:lnTo>
                  <a:pt x="405" y="54"/>
                </a:lnTo>
                <a:lnTo>
                  <a:pt x="406" y="54"/>
                </a:lnTo>
                <a:lnTo>
                  <a:pt x="408" y="54"/>
                </a:lnTo>
                <a:lnTo>
                  <a:pt x="410" y="54"/>
                </a:lnTo>
                <a:lnTo>
                  <a:pt x="412" y="54"/>
                </a:lnTo>
                <a:lnTo>
                  <a:pt x="412" y="55"/>
                </a:lnTo>
                <a:lnTo>
                  <a:pt x="413" y="57"/>
                </a:lnTo>
                <a:lnTo>
                  <a:pt x="415" y="57"/>
                </a:lnTo>
                <a:lnTo>
                  <a:pt x="415" y="55"/>
                </a:lnTo>
                <a:lnTo>
                  <a:pt x="415" y="57"/>
                </a:lnTo>
                <a:lnTo>
                  <a:pt x="417" y="57"/>
                </a:lnTo>
                <a:lnTo>
                  <a:pt x="418" y="57"/>
                </a:lnTo>
                <a:lnTo>
                  <a:pt x="418" y="59"/>
                </a:lnTo>
                <a:lnTo>
                  <a:pt x="420" y="59"/>
                </a:lnTo>
                <a:lnTo>
                  <a:pt x="606" y="59"/>
                </a:lnTo>
                <a:lnTo>
                  <a:pt x="611" y="60"/>
                </a:lnTo>
                <a:lnTo>
                  <a:pt x="616" y="62"/>
                </a:lnTo>
                <a:lnTo>
                  <a:pt x="620" y="64"/>
                </a:lnTo>
                <a:lnTo>
                  <a:pt x="622" y="66"/>
                </a:lnTo>
                <a:lnTo>
                  <a:pt x="622" y="67"/>
                </a:lnTo>
                <a:lnTo>
                  <a:pt x="622" y="69"/>
                </a:lnTo>
                <a:lnTo>
                  <a:pt x="622" y="71"/>
                </a:lnTo>
                <a:lnTo>
                  <a:pt x="622" y="73"/>
                </a:lnTo>
                <a:lnTo>
                  <a:pt x="622" y="74"/>
                </a:lnTo>
                <a:lnTo>
                  <a:pt x="620" y="74"/>
                </a:lnTo>
                <a:lnTo>
                  <a:pt x="618" y="74"/>
                </a:lnTo>
                <a:lnTo>
                  <a:pt x="618" y="78"/>
                </a:lnTo>
                <a:lnTo>
                  <a:pt x="622" y="81"/>
                </a:lnTo>
                <a:lnTo>
                  <a:pt x="627" y="85"/>
                </a:lnTo>
                <a:lnTo>
                  <a:pt x="627" y="86"/>
                </a:lnTo>
                <a:lnTo>
                  <a:pt x="632" y="88"/>
                </a:lnTo>
                <a:lnTo>
                  <a:pt x="632" y="90"/>
                </a:lnTo>
                <a:lnTo>
                  <a:pt x="630" y="91"/>
                </a:lnTo>
                <a:lnTo>
                  <a:pt x="630" y="95"/>
                </a:lnTo>
                <a:lnTo>
                  <a:pt x="632" y="97"/>
                </a:lnTo>
                <a:lnTo>
                  <a:pt x="635" y="98"/>
                </a:lnTo>
                <a:lnTo>
                  <a:pt x="635" y="100"/>
                </a:lnTo>
                <a:lnTo>
                  <a:pt x="635" y="102"/>
                </a:lnTo>
                <a:lnTo>
                  <a:pt x="634" y="104"/>
                </a:lnTo>
                <a:lnTo>
                  <a:pt x="635" y="104"/>
                </a:lnTo>
                <a:lnTo>
                  <a:pt x="635" y="105"/>
                </a:lnTo>
                <a:lnTo>
                  <a:pt x="635" y="107"/>
                </a:lnTo>
                <a:lnTo>
                  <a:pt x="634" y="110"/>
                </a:lnTo>
                <a:lnTo>
                  <a:pt x="632" y="114"/>
                </a:lnTo>
                <a:lnTo>
                  <a:pt x="632" y="116"/>
                </a:lnTo>
                <a:lnTo>
                  <a:pt x="632" y="119"/>
                </a:lnTo>
                <a:lnTo>
                  <a:pt x="632" y="121"/>
                </a:lnTo>
                <a:lnTo>
                  <a:pt x="635" y="126"/>
                </a:lnTo>
                <a:lnTo>
                  <a:pt x="640" y="129"/>
                </a:lnTo>
                <a:lnTo>
                  <a:pt x="642" y="133"/>
                </a:lnTo>
                <a:lnTo>
                  <a:pt x="646" y="134"/>
                </a:lnTo>
                <a:lnTo>
                  <a:pt x="647" y="136"/>
                </a:lnTo>
                <a:lnTo>
                  <a:pt x="647" y="141"/>
                </a:lnTo>
                <a:lnTo>
                  <a:pt x="646" y="143"/>
                </a:lnTo>
                <a:lnTo>
                  <a:pt x="646" y="145"/>
                </a:lnTo>
                <a:lnTo>
                  <a:pt x="646" y="147"/>
                </a:lnTo>
                <a:lnTo>
                  <a:pt x="644" y="148"/>
                </a:lnTo>
                <a:lnTo>
                  <a:pt x="644" y="152"/>
                </a:lnTo>
                <a:lnTo>
                  <a:pt x="644" y="159"/>
                </a:lnTo>
                <a:lnTo>
                  <a:pt x="646" y="160"/>
                </a:lnTo>
                <a:lnTo>
                  <a:pt x="647" y="164"/>
                </a:lnTo>
                <a:lnTo>
                  <a:pt x="646" y="167"/>
                </a:lnTo>
                <a:lnTo>
                  <a:pt x="646" y="169"/>
                </a:lnTo>
                <a:lnTo>
                  <a:pt x="644" y="172"/>
                </a:lnTo>
                <a:lnTo>
                  <a:pt x="646" y="174"/>
                </a:lnTo>
                <a:lnTo>
                  <a:pt x="646" y="176"/>
                </a:lnTo>
                <a:lnTo>
                  <a:pt x="644" y="176"/>
                </a:lnTo>
                <a:lnTo>
                  <a:pt x="644" y="178"/>
                </a:lnTo>
                <a:lnTo>
                  <a:pt x="644" y="184"/>
                </a:lnTo>
                <a:lnTo>
                  <a:pt x="646" y="184"/>
                </a:lnTo>
                <a:lnTo>
                  <a:pt x="644" y="188"/>
                </a:lnTo>
                <a:lnTo>
                  <a:pt x="644" y="195"/>
                </a:lnTo>
                <a:lnTo>
                  <a:pt x="642" y="195"/>
                </a:lnTo>
                <a:lnTo>
                  <a:pt x="642" y="200"/>
                </a:lnTo>
                <a:lnTo>
                  <a:pt x="642" y="202"/>
                </a:lnTo>
                <a:lnTo>
                  <a:pt x="646" y="205"/>
                </a:lnTo>
                <a:lnTo>
                  <a:pt x="646" y="207"/>
                </a:lnTo>
                <a:lnTo>
                  <a:pt x="646" y="212"/>
                </a:lnTo>
                <a:lnTo>
                  <a:pt x="644" y="215"/>
                </a:lnTo>
                <a:lnTo>
                  <a:pt x="644" y="219"/>
                </a:lnTo>
                <a:lnTo>
                  <a:pt x="642" y="222"/>
                </a:lnTo>
                <a:lnTo>
                  <a:pt x="640" y="224"/>
                </a:lnTo>
                <a:lnTo>
                  <a:pt x="639" y="224"/>
                </a:lnTo>
                <a:lnTo>
                  <a:pt x="635" y="227"/>
                </a:lnTo>
                <a:lnTo>
                  <a:pt x="632" y="231"/>
                </a:lnTo>
                <a:lnTo>
                  <a:pt x="632" y="233"/>
                </a:lnTo>
                <a:lnTo>
                  <a:pt x="628" y="240"/>
                </a:lnTo>
                <a:lnTo>
                  <a:pt x="627" y="245"/>
                </a:lnTo>
                <a:lnTo>
                  <a:pt x="625" y="246"/>
                </a:lnTo>
                <a:lnTo>
                  <a:pt x="623" y="248"/>
                </a:lnTo>
                <a:lnTo>
                  <a:pt x="622" y="250"/>
                </a:lnTo>
                <a:lnTo>
                  <a:pt x="439" y="248"/>
                </a:lnTo>
                <a:lnTo>
                  <a:pt x="437" y="248"/>
                </a:lnTo>
                <a:lnTo>
                  <a:pt x="436" y="248"/>
                </a:lnTo>
                <a:lnTo>
                  <a:pt x="434" y="248"/>
                </a:lnTo>
                <a:lnTo>
                  <a:pt x="434" y="246"/>
                </a:lnTo>
                <a:lnTo>
                  <a:pt x="432" y="246"/>
                </a:lnTo>
                <a:lnTo>
                  <a:pt x="430" y="246"/>
                </a:lnTo>
                <a:lnTo>
                  <a:pt x="430" y="248"/>
                </a:lnTo>
                <a:lnTo>
                  <a:pt x="429" y="248"/>
                </a:lnTo>
                <a:lnTo>
                  <a:pt x="429" y="250"/>
                </a:lnTo>
                <a:lnTo>
                  <a:pt x="429" y="252"/>
                </a:lnTo>
                <a:lnTo>
                  <a:pt x="427" y="252"/>
                </a:lnTo>
                <a:lnTo>
                  <a:pt x="427" y="253"/>
                </a:lnTo>
                <a:lnTo>
                  <a:pt x="427" y="255"/>
                </a:lnTo>
                <a:lnTo>
                  <a:pt x="427" y="257"/>
                </a:lnTo>
                <a:lnTo>
                  <a:pt x="427" y="258"/>
                </a:lnTo>
                <a:lnTo>
                  <a:pt x="425" y="258"/>
                </a:lnTo>
                <a:lnTo>
                  <a:pt x="425" y="260"/>
                </a:lnTo>
                <a:lnTo>
                  <a:pt x="425" y="262"/>
                </a:lnTo>
                <a:lnTo>
                  <a:pt x="424" y="262"/>
                </a:lnTo>
                <a:lnTo>
                  <a:pt x="424" y="264"/>
                </a:lnTo>
                <a:lnTo>
                  <a:pt x="424" y="265"/>
                </a:lnTo>
                <a:lnTo>
                  <a:pt x="424" y="267"/>
                </a:lnTo>
                <a:lnTo>
                  <a:pt x="422" y="267"/>
                </a:lnTo>
                <a:lnTo>
                  <a:pt x="422" y="269"/>
                </a:lnTo>
                <a:lnTo>
                  <a:pt x="420" y="269"/>
                </a:lnTo>
                <a:lnTo>
                  <a:pt x="420" y="270"/>
                </a:lnTo>
                <a:lnTo>
                  <a:pt x="420" y="272"/>
                </a:lnTo>
                <a:lnTo>
                  <a:pt x="418" y="272"/>
                </a:lnTo>
                <a:lnTo>
                  <a:pt x="417" y="272"/>
                </a:lnTo>
                <a:lnTo>
                  <a:pt x="415" y="272"/>
                </a:lnTo>
                <a:lnTo>
                  <a:pt x="413" y="272"/>
                </a:lnTo>
                <a:lnTo>
                  <a:pt x="413" y="274"/>
                </a:lnTo>
                <a:lnTo>
                  <a:pt x="412" y="274"/>
                </a:lnTo>
                <a:lnTo>
                  <a:pt x="412" y="276"/>
                </a:lnTo>
                <a:lnTo>
                  <a:pt x="410" y="276"/>
                </a:lnTo>
                <a:lnTo>
                  <a:pt x="408" y="276"/>
                </a:lnTo>
                <a:lnTo>
                  <a:pt x="406" y="276"/>
                </a:lnTo>
                <a:lnTo>
                  <a:pt x="405" y="276"/>
                </a:lnTo>
                <a:lnTo>
                  <a:pt x="405" y="277"/>
                </a:lnTo>
                <a:lnTo>
                  <a:pt x="403" y="277"/>
                </a:lnTo>
                <a:lnTo>
                  <a:pt x="403" y="279"/>
                </a:lnTo>
                <a:lnTo>
                  <a:pt x="401" y="279"/>
                </a:lnTo>
                <a:lnTo>
                  <a:pt x="401" y="281"/>
                </a:lnTo>
                <a:lnTo>
                  <a:pt x="400" y="281"/>
                </a:lnTo>
                <a:lnTo>
                  <a:pt x="400" y="283"/>
                </a:lnTo>
                <a:lnTo>
                  <a:pt x="398" y="283"/>
                </a:lnTo>
                <a:lnTo>
                  <a:pt x="396" y="283"/>
                </a:lnTo>
                <a:lnTo>
                  <a:pt x="396" y="284"/>
                </a:lnTo>
                <a:lnTo>
                  <a:pt x="394" y="284"/>
                </a:lnTo>
                <a:lnTo>
                  <a:pt x="394" y="283"/>
                </a:lnTo>
                <a:lnTo>
                  <a:pt x="393" y="283"/>
                </a:lnTo>
                <a:lnTo>
                  <a:pt x="391" y="283"/>
                </a:lnTo>
                <a:lnTo>
                  <a:pt x="389" y="283"/>
                </a:lnTo>
                <a:lnTo>
                  <a:pt x="387" y="283"/>
                </a:lnTo>
                <a:lnTo>
                  <a:pt x="386" y="283"/>
                </a:lnTo>
                <a:lnTo>
                  <a:pt x="384" y="283"/>
                </a:lnTo>
                <a:lnTo>
                  <a:pt x="382" y="283"/>
                </a:lnTo>
                <a:lnTo>
                  <a:pt x="382" y="281"/>
                </a:lnTo>
                <a:lnTo>
                  <a:pt x="381" y="283"/>
                </a:lnTo>
                <a:lnTo>
                  <a:pt x="379" y="283"/>
                </a:lnTo>
                <a:lnTo>
                  <a:pt x="379" y="284"/>
                </a:lnTo>
                <a:lnTo>
                  <a:pt x="377" y="284"/>
                </a:lnTo>
                <a:lnTo>
                  <a:pt x="375" y="284"/>
                </a:lnTo>
                <a:lnTo>
                  <a:pt x="375" y="286"/>
                </a:lnTo>
                <a:lnTo>
                  <a:pt x="374" y="286"/>
                </a:lnTo>
                <a:lnTo>
                  <a:pt x="372" y="288"/>
                </a:lnTo>
                <a:lnTo>
                  <a:pt x="370" y="288"/>
                </a:lnTo>
                <a:lnTo>
                  <a:pt x="370" y="289"/>
                </a:lnTo>
                <a:lnTo>
                  <a:pt x="369" y="289"/>
                </a:lnTo>
                <a:lnTo>
                  <a:pt x="367" y="289"/>
                </a:lnTo>
                <a:lnTo>
                  <a:pt x="367" y="291"/>
                </a:lnTo>
                <a:lnTo>
                  <a:pt x="367" y="293"/>
                </a:lnTo>
                <a:lnTo>
                  <a:pt x="365" y="293"/>
                </a:lnTo>
                <a:lnTo>
                  <a:pt x="365" y="291"/>
                </a:lnTo>
                <a:lnTo>
                  <a:pt x="365" y="289"/>
                </a:lnTo>
                <a:lnTo>
                  <a:pt x="365" y="288"/>
                </a:lnTo>
                <a:lnTo>
                  <a:pt x="365" y="286"/>
                </a:lnTo>
                <a:lnTo>
                  <a:pt x="365" y="284"/>
                </a:lnTo>
                <a:lnTo>
                  <a:pt x="365" y="283"/>
                </a:lnTo>
                <a:lnTo>
                  <a:pt x="363" y="283"/>
                </a:lnTo>
                <a:lnTo>
                  <a:pt x="363" y="284"/>
                </a:lnTo>
                <a:lnTo>
                  <a:pt x="362" y="284"/>
                </a:lnTo>
                <a:lnTo>
                  <a:pt x="362" y="283"/>
                </a:lnTo>
                <a:lnTo>
                  <a:pt x="363" y="281"/>
                </a:lnTo>
                <a:lnTo>
                  <a:pt x="363" y="279"/>
                </a:lnTo>
                <a:lnTo>
                  <a:pt x="363" y="277"/>
                </a:lnTo>
                <a:lnTo>
                  <a:pt x="363" y="276"/>
                </a:lnTo>
                <a:lnTo>
                  <a:pt x="362" y="276"/>
                </a:lnTo>
                <a:lnTo>
                  <a:pt x="362" y="274"/>
                </a:lnTo>
                <a:lnTo>
                  <a:pt x="360" y="274"/>
                </a:lnTo>
                <a:lnTo>
                  <a:pt x="360" y="272"/>
                </a:lnTo>
                <a:lnTo>
                  <a:pt x="360" y="270"/>
                </a:lnTo>
                <a:lnTo>
                  <a:pt x="358" y="270"/>
                </a:lnTo>
                <a:lnTo>
                  <a:pt x="356" y="269"/>
                </a:lnTo>
                <a:lnTo>
                  <a:pt x="356" y="267"/>
                </a:lnTo>
                <a:lnTo>
                  <a:pt x="355" y="267"/>
                </a:lnTo>
                <a:lnTo>
                  <a:pt x="353" y="267"/>
                </a:lnTo>
                <a:lnTo>
                  <a:pt x="353" y="265"/>
                </a:lnTo>
                <a:lnTo>
                  <a:pt x="351" y="265"/>
                </a:lnTo>
                <a:lnTo>
                  <a:pt x="351" y="264"/>
                </a:lnTo>
                <a:lnTo>
                  <a:pt x="350" y="264"/>
                </a:lnTo>
                <a:lnTo>
                  <a:pt x="348" y="262"/>
                </a:lnTo>
                <a:lnTo>
                  <a:pt x="348" y="260"/>
                </a:lnTo>
                <a:lnTo>
                  <a:pt x="346" y="260"/>
                </a:lnTo>
                <a:lnTo>
                  <a:pt x="346" y="258"/>
                </a:lnTo>
                <a:lnTo>
                  <a:pt x="344" y="258"/>
                </a:lnTo>
                <a:lnTo>
                  <a:pt x="344" y="257"/>
                </a:lnTo>
                <a:lnTo>
                  <a:pt x="343" y="257"/>
                </a:lnTo>
                <a:lnTo>
                  <a:pt x="343" y="255"/>
                </a:lnTo>
                <a:lnTo>
                  <a:pt x="341" y="255"/>
                </a:lnTo>
                <a:lnTo>
                  <a:pt x="341" y="253"/>
                </a:lnTo>
                <a:lnTo>
                  <a:pt x="339" y="253"/>
                </a:lnTo>
                <a:lnTo>
                  <a:pt x="339" y="255"/>
                </a:lnTo>
                <a:lnTo>
                  <a:pt x="338" y="255"/>
                </a:lnTo>
                <a:lnTo>
                  <a:pt x="338" y="253"/>
                </a:lnTo>
                <a:lnTo>
                  <a:pt x="338" y="252"/>
                </a:lnTo>
                <a:lnTo>
                  <a:pt x="336" y="252"/>
                </a:lnTo>
                <a:lnTo>
                  <a:pt x="334" y="252"/>
                </a:lnTo>
                <a:lnTo>
                  <a:pt x="334" y="250"/>
                </a:lnTo>
                <a:lnTo>
                  <a:pt x="332" y="250"/>
                </a:lnTo>
                <a:lnTo>
                  <a:pt x="331" y="250"/>
                </a:lnTo>
                <a:lnTo>
                  <a:pt x="331" y="248"/>
                </a:lnTo>
                <a:lnTo>
                  <a:pt x="331" y="250"/>
                </a:lnTo>
                <a:lnTo>
                  <a:pt x="331" y="248"/>
                </a:lnTo>
                <a:lnTo>
                  <a:pt x="331" y="246"/>
                </a:lnTo>
                <a:lnTo>
                  <a:pt x="329" y="246"/>
                </a:lnTo>
                <a:lnTo>
                  <a:pt x="327" y="245"/>
                </a:lnTo>
                <a:lnTo>
                  <a:pt x="326" y="245"/>
                </a:lnTo>
                <a:lnTo>
                  <a:pt x="326" y="243"/>
                </a:lnTo>
                <a:lnTo>
                  <a:pt x="326" y="241"/>
                </a:lnTo>
                <a:lnTo>
                  <a:pt x="324" y="241"/>
                </a:lnTo>
                <a:lnTo>
                  <a:pt x="324" y="240"/>
                </a:lnTo>
                <a:lnTo>
                  <a:pt x="324" y="238"/>
                </a:lnTo>
                <a:lnTo>
                  <a:pt x="322" y="238"/>
                </a:lnTo>
                <a:lnTo>
                  <a:pt x="320" y="238"/>
                </a:lnTo>
                <a:lnTo>
                  <a:pt x="320" y="236"/>
                </a:lnTo>
                <a:lnTo>
                  <a:pt x="319" y="236"/>
                </a:lnTo>
                <a:lnTo>
                  <a:pt x="317" y="236"/>
                </a:lnTo>
                <a:lnTo>
                  <a:pt x="317" y="234"/>
                </a:lnTo>
                <a:lnTo>
                  <a:pt x="315" y="234"/>
                </a:lnTo>
                <a:lnTo>
                  <a:pt x="315" y="233"/>
                </a:lnTo>
                <a:lnTo>
                  <a:pt x="315" y="231"/>
                </a:lnTo>
                <a:lnTo>
                  <a:pt x="313" y="231"/>
                </a:lnTo>
                <a:lnTo>
                  <a:pt x="313" y="233"/>
                </a:lnTo>
                <a:lnTo>
                  <a:pt x="312" y="233"/>
                </a:lnTo>
                <a:lnTo>
                  <a:pt x="313" y="234"/>
                </a:lnTo>
                <a:lnTo>
                  <a:pt x="312" y="234"/>
                </a:lnTo>
                <a:lnTo>
                  <a:pt x="312" y="236"/>
                </a:lnTo>
                <a:lnTo>
                  <a:pt x="312" y="238"/>
                </a:lnTo>
                <a:lnTo>
                  <a:pt x="312" y="240"/>
                </a:lnTo>
                <a:lnTo>
                  <a:pt x="312" y="241"/>
                </a:lnTo>
                <a:lnTo>
                  <a:pt x="312" y="243"/>
                </a:lnTo>
                <a:lnTo>
                  <a:pt x="310" y="245"/>
                </a:lnTo>
                <a:lnTo>
                  <a:pt x="312" y="245"/>
                </a:lnTo>
                <a:lnTo>
                  <a:pt x="312" y="246"/>
                </a:lnTo>
                <a:lnTo>
                  <a:pt x="310" y="246"/>
                </a:lnTo>
                <a:lnTo>
                  <a:pt x="310" y="248"/>
                </a:lnTo>
                <a:lnTo>
                  <a:pt x="308" y="248"/>
                </a:lnTo>
                <a:lnTo>
                  <a:pt x="308" y="250"/>
                </a:lnTo>
                <a:lnTo>
                  <a:pt x="307" y="250"/>
                </a:lnTo>
                <a:lnTo>
                  <a:pt x="307" y="252"/>
                </a:lnTo>
                <a:lnTo>
                  <a:pt x="307" y="253"/>
                </a:lnTo>
                <a:lnTo>
                  <a:pt x="307" y="255"/>
                </a:lnTo>
                <a:lnTo>
                  <a:pt x="307" y="257"/>
                </a:lnTo>
                <a:lnTo>
                  <a:pt x="305" y="257"/>
                </a:lnTo>
                <a:lnTo>
                  <a:pt x="305" y="258"/>
                </a:lnTo>
                <a:lnTo>
                  <a:pt x="307" y="258"/>
                </a:lnTo>
                <a:lnTo>
                  <a:pt x="307" y="260"/>
                </a:lnTo>
                <a:lnTo>
                  <a:pt x="307" y="262"/>
                </a:lnTo>
                <a:lnTo>
                  <a:pt x="305" y="262"/>
                </a:lnTo>
                <a:lnTo>
                  <a:pt x="305" y="264"/>
                </a:lnTo>
                <a:lnTo>
                  <a:pt x="303" y="264"/>
                </a:lnTo>
                <a:lnTo>
                  <a:pt x="303" y="262"/>
                </a:lnTo>
                <a:lnTo>
                  <a:pt x="303" y="264"/>
                </a:lnTo>
                <a:lnTo>
                  <a:pt x="301" y="264"/>
                </a:lnTo>
                <a:lnTo>
                  <a:pt x="300" y="264"/>
                </a:lnTo>
                <a:lnTo>
                  <a:pt x="300" y="265"/>
                </a:lnTo>
                <a:lnTo>
                  <a:pt x="298" y="265"/>
                </a:lnTo>
                <a:lnTo>
                  <a:pt x="298" y="264"/>
                </a:lnTo>
                <a:lnTo>
                  <a:pt x="296" y="264"/>
                </a:lnTo>
                <a:lnTo>
                  <a:pt x="296" y="265"/>
                </a:lnTo>
                <a:lnTo>
                  <a:pt x="296" y="264"/>
                </a:lnTo>
                <a:lnTo>
                  <a:pt x="295" y="264"/>
                </a:lnTo>
                <a:lnTo>
                  <a:pt x="293" y="264"/>
                </a:lnTo>
                <a:lnTo>
                  <a:pt x="291" y="264"/>
                </a:lnTo>
                <a:lnTo>
                  <a:pt x="289" y="264"/>
                </a:lnTo>
                <a:lnTo>
                  <a:pt x="288" y="264"/>
                </a:lnTo>
                <a:lnTo>
                  <a:pt x="286" y="264"/>
                </a:lnTo>
                <a:lnTo>
                  <a:pt x="284" y="264"/>
                </a:lnTo>
                <a:lnTo>
                  <a:pt x="282" y="264"/>
                </a:lnTo>
                <a:lnTo>
                  <a:pt x="281" y="264"/>
                </a:lnTo>
                <a:lnTo>
                  <a:pt x="281" y="265"/>
                </a:lnTo>
                <a:lnTo>
                  <a:pt x="281" y="264"/>
                </a:lnTo>
                <a:lnTo>
                  <a:pt x="279" y="264"/>
                </a:lnTo>
                <a:lnTo>
                  <a:pt x="279" y="262"/>
                </a:lnTo>
                <a:lnTo>
                  <a:pt x="277" y="262"/>
                </a:lnTo>
                <a:lnTo>
                  <a:pt x="277" y="260"/>
                </a:lnTo>
                <a:lnTo>
                  <a:pt x="279" y="260"/>
                </a:lnTo>
                <a:lnTo>
                  <a:pt x="277" y="260"/>
                </a:lnTo>
                <a:lnTo>
                  <a:pt x="277" y="258"/>
                </a:lnTo>
                <a:lnTo>
                  <a:pt x="276" y="258"/>
                </a:lnTo>
                <a:lnTo>
                  <a:pt x="276" y="260"/>
                </a:lnTo>
                <a:lnTo>
                  <a:pt x="274" y="260"/>
                </a:lnTo>
                <a:lnTo>
                  <a:pt x="274" y="262"/>
                </a:lnTo>
                <a:lnTo>
                  <a:pt x="272" y="262"/>
                </a:lnTo>
                <a:lnTo>
                  <a:pt x="270" y="262"/>
                </a:lnTo>
                <a:lnTo>
                  <a:pt x="270" y="260"/>
                </a:lnTo>
                <a:lnTo>
                  <a:pt x="269" y="260"/>
                </a:lnTo>
                <a:lnTo>
                  <a:pt x="269" y="262"/>
                </a:lnTo>
                <a:lnTo>
                  <a:pt x="267" y="262"/>
                </a:lnTo>
                <a:lnTo>
                  <a:pt x="267" y="260"/>
                </a:lnTo>
                <a:lnTo>
                  <a:pt x="267" y="262"/>
                </a:lnTo>
                <a:lnTo>
                  <a:pt x="265" y="262"/>
                </a:lnTo>
                <a:lnTo>
                  <a:pt x="265" y="260"/>
                </a:lnTo>
                <a:lnTo>
                  <a:pt x="265" y="262"/>
                </a:lnTo>
                <a:lnTo>
                  <a:pt x="265" y="260"/>
                </a:lnTo>
                <a:lnTo>
                  <a:pt x="264" y="260"/>
                </a:lnTo>
                <a:lnTo>
                  <a:pt x="264" y="262"/>
                </a:lnTo>
                <a:lnTo>
                  <a:pt x="262" y="262"/>
                </a:lnTo>
                <a:lnTo>
                  <a:pt x="260" y="262"/>
                </a:lnTo>
                <a:lnTo>
                  <a:pt x="260" y="260"/>
                </a:lnTo>
                <a:lnTo>
                  <a:pt x="258" y="260"/>
                </a:lnTo>
                <a:lnTo>
                  <a:pt x="258" y="262"/>
                </a:lnTo>
                <a:lnTo>
                  <a:pt x="258" y="260"/>
                </a:lnTo>
                <a:lnTo>
                  <a:pt x="257" y="260"/>
                </a:lnTo>
                <a:lnTo>
                  <a:pt x="255" y="260"/>
                </a:lnTo>
                <a:lnTo>
                  <a:pt x="257" y="260"/>
                </a:lnTo>
                <a:lnTo>
                  <a:pt x="257" y="258"/>
                </a:lnTo>
                <a:lnTo>
                  <a:pt x="255" y="258"/>
                </a:lnTo>
                <a:lnTo>
                  <a:pt x="253" y="258"/>
                </a:lnTo>
                <a:lnTo>
                  <a:pt x="251" y="258"/>
                </a:lnTo>
                <a:lnTo>
                  <a:pt x="250" y="258"/>
                </a:lnTo>
                <a:lnTo>
                  <a:pt x="250" y="257"/>
                </a:lnTo>
                <a:lnTo>
                  <a:pt x="250" y="258"/>
                </a:lnTo>
                <a:lnTo>
                  <a:pt x="248" y="258"/>
                </a:lnTo>
                <a:lnTo>
                  <a:pt x="248" y="257"/>
                </a:lnTo>
                <a:lnTo>
                  <a:pt x="248" y="258"/>
                </a:lnTo>
                <a:lnTo>
                  <a:pt x="248" y="260"/>
                </a:lnTo>
                <a:lnTo>
                  <a:pt x="246" y="260"/>
                </a:lnTo>
                <a:lnTo>
                  <a:pt x="248" y="260"/>
                </a:lnTo>
                <a:lnTo>
                  <a:pt x="246" y="260"/>
                </a:lnTo>
                <a:lnTo>
                  <a:pt x="246" y="262"/>
                </a:lnTo>
                <a:lnTo>
                  <a:pt x="245" y="262"/>
                </a:lnTo>
                <a:lnTo>
                  <a:pt x="243" y="260"/>
                </a:lnTo>
                <a:lnTo>
                  <a:pt x="241" y="260"/>
                </a:lnTo>
                <a:lnTo>
                  <a:pt x="241" y="258"/>
                </a:lnTo>
                <a:lnTo>
                  <a:pt x="241" y="260"/>
                </a:lnTo>
                <a:lnTo>
                  <a:pt x="239" y="260"/>
                </a:lnTo>
                <a:lnTo>
                  <a:pt x="238" y="260"/>
                </a:lnTo>
                <a:lnTo>
                  <a:pt x="238" y="262"/>
                </a:lnTo>
                <a:lnTo>
                  <a:pt x="236" y="262"/>
                </a:lnTo>
                <a:lnTo>
                  <a:pt x="236" y="264"/>
                </a:lnTo>
                <a:lnTo>
                  <a:pt x="234" y="264"/>
                </a:lnTo>
                <a:lnTo>
                  <a:pt x="234" y="262"/>
                </a:lnTo>
                <a:lnTo>
                  <a:pt x="233" y="262"/>
                </a:lnTo>
                <a:lnTo>
                  <a:pt x="231" y="262"/>
                </a:lnTo>
                <a:lnTo>
                  <a:pt x="229" y="262"/>
                </a:lnTo>
                <a:lnTo>
                  <a:pt x="227" y="262"/>
                </a:lnTo>
                <a:lnTo>
                  <a:pt x="226" y="262"/>
                </a:lnTo>
                <a:lnTo>
                  <a:pt x="226" y="264"/>
                </a:lnTo>
                <a:lnTo>
                  <a:pt x="224" y="264"/>
                </a:lnTo>
                <a:lnTo>
                  <a:pt x="224" y="265"/>
                </a:lnTo>
                <a:lnTo>
                  <a:pt x="226" y="265"/>
                </a:lnTo>
                <a:lnTo>
                  <a:pt x="226" y="267"/>
                </a:lnTo>
                <a:lnTo>
                  <a:pt x="224" y="267"/>
                </a:lnTo>
                <a:lnTo>
                  <a:pt x="222" y="267"/>
                </a:lnTo>
                <a:lnTo>
                  <a:pt x="221" y="267"/>
                </a:lnTo>
                <a:lnTo>
                  <a:pt x="219" y="267"/>
                </a:lnTo>
                <a:lnTo>
                  <a:pt x="217" y="267"/>
                </a:lnTo>
                <a:lnTo>
                  <a:pt x="217" y="269"/>
                </a:lnTo>
                <a:lnTo>
                  <a:pt x="219" y="269"/>
                </a:lnTo>
                <a:lnTo>
                  <a:pt x="217" y="270"/>
                </a:lnTo>
                <a:lnTo>
                  <a:pt x="217" y="272"/>
                </a:lnTo>
                <a:lnTo>
                  <a:pt x="219" y="272"/>
                </a:lnTo>
                <a:lnTo>
                  <a:pt x="221" y="274"/>
                </a:lnTo>
                <a:lnTo>
                  <a:pt x="221" y="276"/>
                </a:lnTo>
                <a:lnTo>
                  <a:pt x="222" y="276"/>
                </a:lnTo>
                <a:lnTo>
                  <a:pt x="222" y="277"/>
                </a:lnTo>
                <a:lnTo>
                  <a:pt x="224" y="277"/>
                </a:lnTo>
                <a:lnTo>
                  <a:pt x="224" y="279"/>
                </a:lnTo>
                <a:lnTo>
                  <a:pt x="224" y="281"/>
                </a:lnTo>
                <a:lnTo>
                  <a:pt x="222" y="283"/>
                </a:lnTo>
                <a:lnTo>
                  <a:pt x="222" y="284"/>
                </a:lnTo>
                <a:lnTo>
                  <a:pt x="222" y="286"/>
                </a:lnTo>
                <a:lnTo>
                  <a:pt x="221" y="286"/>
                </a:lnTo>
                <a:lnTo>
                  <a:pt x="221" y="288"/>
                </a:lnTo>
                <a:lnTo>
                  <a:pt x="221" y="289"/>
                </a:lnTo>
                <a:lnTo>
                  <a:pt x="219" y="289"/>
                </a:lnTo>
                <a:lnTo>
                  <a:pt x="219" y="291"/>
                </a:lnTo>
                <a:lnTo>
                  <a:pt x="219" y="293"/>
                </a:lnTo>
                <a:lnTo>
                  <a:pt x="217" y="293"/>
                </a:lnTo>
                <a:lnTo>
                  <a:pt x="217" y="291"/>
                </a:lnTo>
                <a:lnTo>
                  <a:pt x="215" y="291"/>
                </a:lnTo>
                <a:lnTo>
                  <a:pt x="215" y="293"/>
                </a:lnTo>
                <a:lnTo>
                  <a:pt x="214" y="293"/>
                </a:lnTo>
                <a:lnTo>
                  <a:pt x="212" y="293"/>
                </a:lnTo>
                <a:lnTo>
                  <a:pt x="210" y="293"/>
                </a:lnTo>
                <a:lnTo>
                  <a:pt x="208" y="293"/>
                </a:lnTo>
                <a:lnTo>
                  <a:pt x="207" y="293"/>
                </a:lnTo>
                <a:lnTo>
                  <a:pt x="207" y="295"/>
                </a:lnTo>
                <a:lnTo>
                  <a:pt x="205" y="295"/>
                </a:lnTo>
                <a:lnTo>
                  <a:pt x="205" y="296"/>
                </a:lnTo>
                <a:lnTo>
                  <a:pt x="205" y="295"/>
                </a:lnTo>
                <a:lnTo>
                  <a:pt x="203" y="295"/>
                </a:lnTo>
                <a:lnTo>
                  <a:pt x="203" y="293"/>
                </a:lnTo>
                <a:lnTo>
                  <a:pt x="202" y="293"/>
                </a:lnTo>
                <a:lnTo>
                  <a:pt x="202" y="291"/>
                </a:lnTo>
                <a:lnTo>
                  <a:pt x="200" y="291"/>
                </a:lnTo>
                <a:lnTo>
                  <a:pt x="200" y="289"/>
                </a:lnTo>
                <a:lnTo>
                  <a:pt x="200" y="288"/>
                </a:lnTo>
                <a:lnTo>
                  <a:pt x="198" y="288"/>
                </a:lnTo>
                <a:lnTo>
                  <a:pt x="198" y="286"/>
                </a:lnTo>
                <a:lnTo>
                  <a:pt x="198" y="284"/>
                </a:lnTo>
                <a:lnTo>
                  <a:pt x="198" y="283"/>
                </a:lnTo>
                <a:lnTo>
                  <a:pt x="196" y="283"/>
                </a:lnTo>
                <a:lnTo>
                  <a:pt x="196" y="281"/>
                </a:lnTo>
                <a:lnTo>
                  <a:pt x="195" y="281"/>
                </a:lnTo>
                <a:lnTo>
                  <a:pt x="195" y="279"/>
                </a:lnTo>
                <a:lnTo>
                  <a:pt x="193" y="279"/>
                </a:lnTo>
                <a:lnTo>
                  <a:pt x="191" y="279"/>
                </a:lnTo>
                <a:lnTo>
                  <a:pt x="190" y="279"/>
                </a:lnTo>
                <a:lnTo>
                  <a:pt x="190" y="277"/>
                </a:lnTo>
                <a:lnTo>
                  <a:pt x="188" y="277"/>
                </a:lnTo>
                <a:lnTo>
                  <a:pt x="186" y="277"/>
                </a:lnTo>
                <a:lnTo>
                  <a:pt x="186" y="276"/>
                </a:lnTo>
                <a:lnTo>
                  <a:pt x="184" y="276"/>
                </a:lnTo>
                <a:lnTo>
                  <a:pt x="184" y="277"/>
                </a:lnTo>
                <a:lnTo>
                  <a:pt x="183" y="277"/>
                </a:lnTo>
                <a:lnTo>
                  <a:pt x="181" y="277"/>
                </a:lnTo>
                <a:lnTo>
                  <a:pt x="181" y="279"/>
                </a:lnTo>
                <a:lnTo>
                  <a:pt x="179" y="279"/>
                </a:lnTo>
                <a:lnTo>
                  <a:pt x="177" y="279"/>
                </a:lnTo>
                <a:lnTo>
                  <a:pt x="177" y="281"/>
                </a:lnTo>
                <a:lnTo>
                  <a:pt x="176" y="281"/>
                </a:lnTo>
                <a:lnTo>
                  <a:pt x="174" y="281"/>
                </a:lnTo>
                <a:lnTo>
                  <a:pt x="174" y="283"/>
                </a:lnTo>
                <a:lnTo>
                  <a:pt x="174" y="281"/>
                </a:lnTo>
                <a:lnTo>
                  <a:pt x="172" y="281"/>
                </a:lnTo>
                <a:lnTo>
                  <a:pt x="171" y="281"/>
                </a:lnTo>
                <a:lnTo>
                  <a:pt x="169" y="281"/>
                </a:lnTo>
                <a:lnTo>
                  <a:pt x="169" y="283"/>
                </a:lnTo>
                <a:lnTo>
                  <a:pt x="167" y="283"/>
                </a:lnTo>
                <a:lnTo>
                  <a:pt x="165" y="283"/>
                </a:lnTo>
                <a:lnTo>
                  <a:pt x="164" y="283"/>
                </a:lnTo>
                <a:lnTo>
                  <a:pt x="164" y="284"/>
                </a:lnTo>
                <a:lnTo>
                  <a:pt x="162" y="284"/>
                </a:lnTo>
                <a:lnTo>
                  <a:pt x="162" y="283"/>
                </a:lnTo>
                <a:lnTo>
                  <a:pt x="160" y="283"/>
                </a:lnTo>
                <a:lnTo>
                  <a:pt x="159" y="283"/>
                </a:lnTo>
                <a:lnTo>
                  <a:pt x="159" y="281"/>
                </a:lnTo>
                <a:lnTo>
                  <a:pt x="157" y="281"/>
                </a:lnTo>
                <a:lnTo>
                  <a:pt x="155" y="281"/>
                </a:lnTo>
                <a:lnTo>
                  <a:pt x="155" y="279"/>
                </a:lnTo>
                <a:lnTo>
                  <a:pt x="153" y="279"/>
                </a:lnTo>
                <a:lnTo>
                  <a:pt x="152" y="279"/>
                </a:lnTo>
                <a:lnTo>
                  <a:pt x="152" y="277"/>
                </a:lnTo>
                <a:lnTo>
                  <a:pt x="150" y="277"/>
                </a:lnTo>
                <a:lnTo>
                  <a:pt x="150" y="276"/>
                </a:lnTo>
                <a:lnTo>
                  <a:pt x="148" y="276"/>
                </a:lnTo>
                <a:lnTo>
                  <a:pt x="148" y="274"/>
                </a:lnTo>
                <a:lnTo>
                  <a:pt x="147" y="274"/>
                </a:lnTo>
                <a:lnTo>
                  <a:pt x="147" y="272"/>
                </a:lnTo>
                <a:lnTo>
                  <a:pt x="145" y="272"/>
                </a:lnTo>
                <a:lnTo>
                  <a:pt x="143" y="272"/>
                </a:lnTo>
                <a:lnTo>
                  <a:pt x="141" y="272"/>
                </a:lnTo>
                <a:lnTo>
                  <a:pt x="141" y="270"/>
                </a:lnTo>
                <a:lnTo>
                  <a:pt x="140" y="270"/>
                </a:lnTo>
                <a:lnTo>
                  <a:pt x="140" y="269"/>
                </a:lnTo>
                <a:lnTo>
                  <a:pt x="140" y="267"/>
                </a:lnTo>
                <a:lnTo>
                  <a:pt x="138" y="267"/>
                </a:lnTo>
                <a:lnTo>
                  <a:pt x="138" y="265"/>
                </a:lnTo>
                <a:lnTo>
                  <a:pt x="138" y="264"/>
                </a:lnTo>
                <a:lnTo>
                  <a:pt x="136" y="264"/>
                </a:lnTo>
                <a:lnTo>
                  <a:pt x="136" y="262"/>
                </a:lnTo>
                <a:lnTo>
                  <a:pt x="134" y="262"/>
                </a:lnTo>
                <a:lnTo>
                  <a:pt x="133" y="262"/>
                </a:lnTo>
                <a:lnTo>
                  <a:pt x="133" y="264"/>
                </a:lnTo>
                <a:lnTo>
                  <a:pt x="131" y="264"/>
                </a:lnTo>
                <a:lnTo>
                  <a:pt x="129" y="264"/>
                </a:lnTo>
                <a:lnTo>
                  <a:pt x="129" y="265"/>
                </a:lnTo>
                <a:lnTo>
                  <a:pt x="128" y="265"/>
                </a:lnTo>
                <a:lnTo>
                  <a:pt x="126" y="265"/>
                </a:lnTo>
                <a:lnTo>
                  <a:pt x="126" y="267"/>
                </a:lnTo>
                <a:lnTo>
                  <a:pt x="124" y="267"/>
                </a:lnTo>
                <a:lnTo>
                  <a:pt x="124" y="269"/>
                </a:lnTo>
                <a:lnTo>
                  <a:pt x="124" y="270"/>
                </a:lnTo>
                <a:lnTo>
                  <a:pt x="122" y="270"/>
                </a:lnTo>
                <a:lnTo>
                  <a:pt x="122" y="272"/>
                </a:lnTo>
                <a:lnTo>
                  <a:pt x="122" y="274"/>
                </a:lnTo>
                <a:lnTo>
                  <a:pt x="122" y="276"/>
                </a:lnTo>
                <a:lnTo>
                  <a:pt x="121" y="276"/>
                </a:lnTo>
                <a:lnTo>
                  <a:pt x="121" y="277"/>
                </a:lnTo>
                <a:lnTo>
                  <a:pt x="119" y="277"/>
                </a:lnTo>
                <a:lnTo>
                  <a:pt x="119" y="279"/>
                </a:lnTo>
                <a:lnTo>
                  <a:pt x="117" y="279"/>
                </a:lnTo>
                <a:lnTo>
                  <a:pt x="117" y="281"/>
                </a:lnTo>
                <a:lnTo>
                  <a:pt x="116" y="281"/>
                </a:lnTo>
                <a:lnTo>
                  <a:pt x="116" y="283"/>
                </a:lnTo>
                <a:lnTo>
                  <a:pt x="114" y="283"/>
                </a:lnTo>
                <a:lnTo>
                  <a:pt x="114" y="284"/>
                </a:lnTo>
                <a:lnTo>
                  <a:pt x="112" y="286"/>
                </a:lnTo>
                <a:lnTo>
                  <a:pt x="112" y="288"/>
                </a:lnTo>
                <a:lnTo>
                  <a:pt x="110" y="288"/>
                </a:lnTo>
                <a:lnTo>
                  <a:pt x="110" y="289"/>
                </a:lnTo>
                <a:lnTo>
                  <a:pt x="110" y="291"/>
                </a:lnTo>
                <a:lnTo>
                  <a:pt x="109" y="291"/>
                </a:lnTo>
                <a:lnTo>
                  <a:pt x="109" y="293"/>
                </a:lnTo>
                <a:lnTo>
                  <a:pt x="109" y="295"/>
                </a:lnTo>
                <a:lnTo>
                  <a:pt x="107" y="295"/>
                </a:lnTo>
                <a:lnTo>
                  <a:pt x="107" y="296"/>
                </a:lnTo>
                <a:lnTo>
                  <a:pt x="107" y="298"/>
                </a:lnTo>
                <a:lnTo>
                  <a:pt x="105" y="298"/>
                </a:lnTo>
                <a:lnTo>
                  <a:pt x="105" y="300"/>
                </a:lnTo>
                <a:lnTo>
                  <a:pt x="103" y="300"/>
                </a:lnTo>
                <a:lnTo>
                  <a:pt x="102" y="300"/>
                </a:lnTo>
                <a:lnTo>
                  <a:pt x="102" y="301"/>
                </a:lnTo>
                <a:lnTo>
                  <a:pt x="100" y="301"/>
                </a:lnTo>
                <a:lnTo>
                  <a:pt x="100" y="303"/>
                </a:lnTo>
                <a:lnTo>
                  <a:pt x="98" y="303"/>
                </a:lnTo>
                <a:lnTo>
                  <a:pt x="97" y="303"/>
                </a:lnTo>
                <a:lnTo>
                  <a:pt x="97" y="305"/>
                </a:lnTo>
                <a:lnTo>
                  <a:pt x="95" y="305"/>
                </a:lnTo>
                <a:lnTo>
                  <a:pt x="93" y="305"/>
                </a:lnTo>
                <a:lnTo>
                  <a:pt x="93" y="307"/>
                </a:lnTo>
                <a:lnTo>
                  <a:pt x="91" y="307"/>
                </a:lnTo>
                <a:lnTo>
                  <a:pt x="90" y="307"/>
                </a:lnTo>
                <a:lnTo>
                  <a:pt x="88" y="307"/>
                </a:lnTo>
                <a:lnTo>
                  <a:pt x="88" y="308"/>
                </a:lnTo>
                <a:lnTo>
                  <a:pt x="86" y="308"/>
                </a:lnTo>
                <a:lnTo>
                  <a:pt x="86" y="310"/>
                </a:lnTo>
                <a:lnTo>
                  <a:pt x="85" y="310"/>
                </a:lnTo>
                <a:lnTo>
                  <a:pt x="83" y="310"/>
                </a:lnTo>
                <a:lnTo>
                  <a:pt x="83" y="308"/>
                </a:lnTo>
                <a:lnTo>
                  <a:pt x="81" y="308"/>
                </a:lnTo>
                <a:lnTo>
                  <a:pt x="79" y="308"/>
                </a:lnTo>
                <a:lnTo>
                  <a:pt x="79" y="307"/>
                </a:lnTo>
                <a:lnTo>
                  <a:pt x="81" y="307"/>
                </a:lnTo>
                <a:lnTo>
                  <a:pt x="81" y="305"/>
                </a:lnTo>
                <a:lnTo>
                  <a:pt x="83" y="305"/>
                </a:lnTo>
                <a:lnTo>
                  <a:pt x="83" y="303"/>
                </a:lnTo>
                <a:lnTo>
                  <a:pt x="83" y="301"/>
                </a:lnTo>
                <a:lnTo>
                  <a:pt x="85" y="301"/>
                </a:lnTo>
                <a:lnTo>
                  <a:pt x="85" y="300"/>
                </a:lnTo>
                <a:lnTo>
                  <a:pt x="85" y="298"/>
                </a:lnTo>
                <a:lnTo>
                  <a:pt x="86" y="298"/>
                </a:lnTo>
                <a:lnTo>
                  <a:pt x="86" y="296"/>
                </a:lnTo>
                <a:lnTo>
                  <a:pt x="85" y="296"/>
                </a:lnTo>
                <a:lnTo>
                  <a:pt x="86" y="296"/>
                </a:lnTo>
                <a:lnTo>
                  <a:pt x="85" y="296"/>
                </a:lnTo>
                <a:lnTo>
                  <a:pt x="86" y="295"/>
                </a:lnTo>
                <a:lnTo>
                  <a:pt x="85" y="295"/>
                </a:lnTo>
                <a:lnTo>
                  <a:pt x="85" y="293"/>
                </a:lnTo>
                <a:lnTo>
                  <a:pt x="86" y="293"/>
                </a:lnTo>
                <a:lnTo>
                  <a:pt x="85" y="293"/>
                </a:lnTo>
                <a:lnTo>
                  <a:pt x="86" y="293"/>
                </a:lnTo>
                <a:lnTo>
                  <a:pt x="86" y="291"/>
                </a:lnTo>
                <a:lnTo>
                  <a:pt x="88" y="291"/>
                </a:lnTo>
                <a:lnTo>
                  <a:pt x="88" y="289"/>
                </a:lnTo>
                <a:lnTo>
                  <a:pt x="86" y="289"/>
                </a:lnTo>
                <a:lnTo>
                  <a:pt x="86" y="288"/>
                </a:lnTo>
                <a:lnTo>
                  <a:pt x="86" y="286"/>
                </a:lnTo>
                <a:lnTo>
                  <a:pt x="85" y="286"/>
                </a:lnTo>
                <a:lnTo>
                  <a:pt x="85" y="284"/>
                </a:lnTo>
                <a:lnTo>
                  <a:pt x="85" y="283"/>
                </a:lnTo>
                <a:lnTo>
                  <a:pt x="85" y="281"/>
                </a:lnTo>
                <a:lnTo>
                  <a:pt x="83" y="281"/>
                </a:lnTo>
                <a:lnTo>
                  <a:pt x="83" y="279"/>
                </a:lnTo>
                <a:lnTo>
                  <a:pt x="85" y="279"/>
                </a:lnTo>
                <a:lnTo>
                  <a:pt x="85" y="277"/>
                </a:lnTo>
                <a:lnTo>
                  <a:pt x="85" y="276"/>
                </a:lnTo>
                <a:lnTo>
                  <a:pt x="83" y="276"/>
                </a:lnTo>
                <a:lnTo>
                  <a:pt x="85" y="276"/>
                </a:lnTo>
                <a:lnTo>
                  <a:pt x="85" y="274"/>
                </a:lnTo>
                <a:lnTo>
                  <a:pt x="85" y="272"/>
                </a:lnTo>
                <a:lnTo>
                  <a:pt x="86" y="272"/>
                </a:lnTo>
                <a:lnTo>
                  <a:pt x="86" y="270"/>
                </a:lnTo>
                <a:lnTo>
                  <a:pt x="85" y="270"/>
                </a:lnTo>
                <a:lnTo>
                  <a:pt x="85" y="269"/>
                </a:lnTo>
                <a:lnTo>
                  <a:pt x="83" y="269"/>
                </a:lnTo>
                <a:lnTo>
                  <a:pt x="83" y="267"/>
                </a:lnTo>
                <a:lnTo>
                  <a:pt x="81" y="267"/>
                </a:lnTo>
                <a:lnTo>
                  <a:pt x="79" y="267"/>
                </a:lnTo>
                <a:lnTo>
                  <a:pt x="79" y="265"/>
                </a:lnTo>
                <a:lnTo>
                  <a:pt x="78" y="265"/>
                </a:lnTo>
                <a:lnTo>
                  <a:pt x="76" y="265"/>
                </a:lnTo>
                <a:lnTo>
                  <a:pt x="74" y="265"/>
                </a:lnTo>
                <a:lnTo>
                  <a:pt x="74" y="264"/>
                </a:lnTo>
                <a:lnTo>
                  <a:pt x="73" y="264"/>
                </a:lnTo>
                <a:lnTo>
                  <a:pt x="73" y="265"/>
                </a:lnTo>
                <a:lnTo>
                  <a:pt x="71" y="265"/>
                </a:lnTo>
                <a:lnTo>
                  <a:pt x="71" y="267"/>
                </a:lnTo>
                <a:lnTo>
                  <a:pt x="71" y="269"/>
                </a:lnTo>
                <a:lnTo>
                  <a:pt x="69" y="269"/>
                </a:lnTo>
                <a:lnTo>
                  <a:pt x="69" y="270"/>
                </a:lnTo>
                <a:lnTo>
                  <a:pt x="67" y="270"/>
                </a:lnTo>
                <a:lnTo>
                  <a:pt x="66" y="270"/>
                </a:lnTo>
                <a:lnTo>
                  <a:pt x="64" y="270"/>
                </a:lnTo>
                <a:lnTo>
                  <a:pt x="62" y="270"/>
                </a:lnTo>
                <a:lnTo>
                  <a:pt x="62" y="269"/>
                </a:lnTo>
                <a:lnTo>
                  <a:pt x="60" y="269"/>
                </a:lnTo>
                <a:lnTo>
                  <a:pt x="60" y="267"/>
                </a:lnTo>
                <a:lnTo>
                  <a:pt x="59" y="265"/>
                </a:lnTo>
                <a:lnTo>
                  <a:pt x="59" y="264"/>
                </a:lnTo>
                <a:lnTo>
                  <a:pt x="59" y="262"/>
                </a:lnTo>
                <a:lnTo>
                  <a:pt x="57" y="262"/>
                </a:lnTo>
                <a:lnTo>
                  <a:pt x="57" y="260"/>
                </a:lnTo>
                <a:lnTo>
                  <a:pt x="55" y="260"/>
                </a:lnTo>
                <a:lnTo>
                  <a:pt x="54" y="260"/>
                </a:lnTo>
                <a:lnTo>
                  <a:pt x="52" y="260"/>
                </a:lnTo>
                <a:lnTo>
                  <a:pt x="50" y="260"/>
                </a:lnTo>
                <a:lnTo>
                  <a:pt x="50" y="262"/>
                </a:lnTo>
                <a:lnTo>
                  <a:pt x="48" y="262"/>
                </a:lnTo>
                <a:lnTo>
                  <a:pt x="47" y="262"/>
                </a:lnTo>
                <a:lnTo>
                  <a:pt x="47" y="260"/>
                </a:lnTo>
                <a:lnTo>
                  <a:pt x="45" y="260"/>
                </a:lnTo>
                <a:lnTo>
                  <a:pt x="43" y="260"/>
                </a:lnTo>
                <a:lnTo>
                  <a:pt x="35" y="264"/>
                </a:lnTo>
                <a:lnTo>
                  <a:pt x="33" y="262"/>
                </a:lnTo>
                <a:lnTo>
                  <a:pt x="31" y="257"/>
                </a:lnTo>
                <a:lnTo>
                  <a:pt x="29" y="252"/>
                </a:lnTo>
                <a:lnTo>
                  <a:pt x="29" y="250"/>
                </a:lnTo>
                <a:lnTo>
                  <a:pt x="28" y="246"/>
                </a:lnTo>
                <a:lnTo>
                  <a:pt x="28" y="241"/>
                </a:lnTo>
                <a:lnTo>
                  <a:pt x="26" y="236"/>
                </a:lnTo>
                <a:lnTo>
                  <a:pt x="26" y="229"/>
                </a:lnTo>
                <a:lnTo>
                  <a:pt x="26" y="224"/>
                </a:lnTo>
                <a:lnTo>
                  <a:pt x="24" y="217"/>
                </a:lnTo>
                <a:lnTo>
                  <a:pt x="24" y="212"/>
                </a:lnTo>
                <a:lnTo>
                  <a:pt x="23" y="207"/>
                </a:lnTo>
                <a:lnTo>
                  <a:pt x="19" y="203"/>
                </a:lnTo>
                <a:lnTo>
                  <a:pt x="14" y="203"/>
                </a:lnTo>
                <a:lnTo>
                  <a:pt x="9" y="205"/>
                </a:lnTo>
                <a:lnTo>
                  <a:pt x="5" y="205"/>
                </a:lnTo>
                <a:lnTo>
                  <a:pt x="0" y="203"/>
                </a:lnTo>
                <a:lnTo>
                  <a:pt x="0" y="198"/>
                </a:lnTo>
                <a:lnTo>
                  <a:pt x="2" y="193"/>
                </a:lnTo>
                <a:lnTo>
                  <a:pt x="4" y="188"/>
                </a:lnTo>
                <a:lnTo>
                  <a:pt x="9" y="184"/>
                </a:lnTo>
                <a:lnTo>
                  <a:pt x="14" y="184"/>
                </a:lnTo>
                <a:lnTo>
                  <a:pt x="17" y="188"/>
                </a:lnTo>
                <a:lnTo>
                  <a:pt x="23" y="186"/>
                </a:lnTo>
                <a:lnTo>
                  <a:pt x="28" y="181"/>
                </a:lnTo>
                <a:lnTo>
                  <a:pt x="31" y="178"/>
                </a:lnTo>
                <a:lnTo>
                  <a:pt x="35" y="172"/>
                </a:lnTo>
                <a:lnTo>
                  <a:pt x="38" y="167"/>
                </a:lnTo>
                <a:lnTo>
                  <a:pt x="43" y="165"/>
                </a:lnTo>
                <a:lnTo>
                  <a:pt x="48" y="164"/>
                </a:lnTo>
                <a:lnTo>
                  <a:pt x="52" y="165"/>
                </a:lnTo>
                <a:lnTo>
                  <a:pt x="57" y="165"/>
                </a:lnTo>
                <a:lnTo>
                  <a:pt x="62" y="160"/>
                </a:lnTo>
                <a:lnTo>
                  <a:pt x="67" y="159"/>
                </a:lnTo>
                <a:lnTo>
                  <a:pt x="73" y="159"/>
                </a:lnTo>
                <a:lnTo>
                  <a:pt x="76" y="160"/>
                </a:lnTo>
                <a:lnTo>
                  <a:pt x="85" y="160"/>
                </a:lnTo>
                <a:lnTo>
                  <a:pt x="90" y="162"/>
                </a:lnTo>
                <a:lnTo>
                  <a:pt x="95" y="160"/>
                </a:lnTo>
                <a:lnTo>
                  <a:pt x="98" y="159"/>
                </a:lnTo>
                <a:lnTo>
                  <a:pt x="102" y="155"/>
                </a:lnTo>
                <a:lnTo>
                  <a:pt x="103" y="152"/>
                </a:lnTo>
                <a:lnTo>
                  <a:pt x="109" y="150"/>
                </a:lnTo>
                <a:lnTo>
                  <a:pt x="114" y="150"/>
                </a:lnTo>
                <a:lnTo>
                  <a:pt x="119" y="147"/>
                </a:lnTo>
                <a:lnTo>
                  <a:pt x="121" y="145"/>
                </a:lnTo>
                <a:lnTo>
                  <a:pt x="122" y="140"/>
                </a:lnTo>
                <a:lnTo>
                  <a:pt x="126" y="136"/>
                </a:lnTo>
                <a:lnTo>
                  <a:pt x="131" y="136"/>
                </a:lnTo>
                <a:lnTo>
                  <a:pt x="133" y="131"/>
                </a:lnTo>
                <a:lnTo>
                  <a:pt x="133" y="124"/>
                </a:lnTo>
                <a:lnTo>
                  <a:pt x="134" y="119"/>
                </a:lnTo>
                <a:lnTo>
                  <a:pt x="136" y="116"/>
                </a:lnTo>
                <a:lnTo>
                  <a:pt x="140" y="112"/>
                </a:lnTo>
                <a:lnTo>
                  <a:pt x="143" y="110"/>
                </a:lnTo>
                <a:lnTo>
                  <a:pt x="147" y="107"/>
                </a:lnTo>
                <a:lnTo>
                  <a:pt x="150" y="104"/>
                </a:lnTo>
                <a:lnTo>
                  <a:pt x="152" y="100"/>
                </a:lnTo>
                <a:lnTo>
                  <a:pt x="155" y="97"/>
                </a:lnTo>
                <a:lnTo>
                  <a:pt x="159" y="93"/>
                </a:lnTo>
                <a:lnTo>
                  <a:pt x="160" y="90"/>
                </a:lnTo>
                <a:lnTo>
                  <a:pt x="165" y="90"/>
                </a:lnTo>
                <a:lnTo>
                  <a:pt x="169" y="90"/>
                </a:lnTo>
                <a:lnTo>
                  <a:pt x="172" y="86"/>
                </a:lnTo>
                <a:lnTo>
                  <a:pt x="172" y="81"/>
                </a:lnTo>
                <a:lnTo>
                  <a:pt x="176" y="78"/>
                </a:lnTo>
                <a:lnTo>
                  <a:pt x="179" y="76"/>
                </a:lnTo>
                <a:lnTo>
                  <a:pt x="184" y="74"/>
                </a:lnTo>
                <a:lnTo>
                  <a:pt x="188" y="71"/>
                </a:lnTo>
                <a:lnTo>
                  <a:pt x="191" y="69"/>
                </a:lnTo>
                <a:lnTo>
                  <a:pt x="195" y="66"/>
                </a:lnTo>
                <a:lnTo>
                  <a:pt x="198" y="62"/>
                </a:lnTo>
                <a:lnTo>
                  <a:pt x="200" y="59"/>
                </a:lnTo>
                <a:lnTo>
                  <a:pt x="203" y="55"/>
                </a:lnTo>
                <a:lnTo>
                  <a:pt x="205" y="50"/>
                </a:lnTo>
                <a:lnTo>
                  <a:pt x="214" y="50"/>
                </a:lnTo>
                <a:lnTo>
                  <a:pt x="215" y="50"/>
                </a:lnTo>
                <a:lnTo>
                  <a:pt x="217" y="50"/>
                </a:lnTo>
                <a:lnTo>
                  <a:pt x="217" y="48"/>
                </a:lnTo>
                <a:lnTo>
                  <a:pt x="219" y="48"/>
                </a:lnTo>
                <a:lnTo>
                  <a:pt x="221" y="48"/>
                </a:lnTo>
                <a:lnTo>
                  <a:pt x="221" y="47"/>
                </a:lnTo>
                <a:lnTo>
                  <a:pt x="222" y="47"/>
                </a:lnTo>
                <a:lnTo>
                  <a:pt x="224" y="47"/>
                </a:lnTo>
                <a:lnTo>
                  <a:pt x="224" y="45"/>
                </a:lnTo>
                <a:lnTo>
                  <a:pt x="226" y="45"/>
                </a:lnTo>
                <a:lnTo>
                  <a:pt x="227" y="45"/>
                </a:lnTo>
                <a:lnTo>
                  <a:pt x="229" y="43"/>
                </a:lnTo>
                <a:lnTo>
                  <a:pt x="231" y="43"/>
                </a:lnTo>
                <a:lnTo>
                  <a:pt x="233" y="43"/>
                </a:lnTo>
                <a:lnTo>
                  <a:pt x="233" y="42"/>
                </a:lnTo>
                <a:lnTo>
                  <a:pt x="234" y="42"/>
                </a:lnTo>
                <a:lnTo>
                  <a:pt x="236" y="42"/>
                </a:lnTo>
                <a:lnTo>
                  <a:pt x="236" y="40"/>
                </a:lnTo>
                <a:lnTo>
                  <a:pt x="238" y="40"/>
                </a:lnTo>
                <a:lnTo>
                  <a:pt x="239" y="40"/>
                </a:lnTo>
                <a:lnTo>
                  <a:pt x="239" y="38"/>
                </a:lnTo>
                <a:lnTo>
                  <a:pt x="241" y="38"/>
                </a:lnTo>
                <a:lnTo>
                  <a:pt x="243" y="38"/>
                </a:lnTo>
                <a:lnTo>
                  <a:pt x="243" y="36"/>
                </a:lnTo>
                <a:lnTo>
                  <a:pt x="245" y="36"/>
                </a:lnTo>
                <a:lnTo>
                  <a:pt x="246" y="36"/>
                </a:lnTo>
                <a:lnTo>
                  <a:pt x="246" y="35"/>
                </a:lnTo>
                <a:lnTo>
                  <a:pt x="248" y="35"/>
                </a:lnTo>
                <a:lnTo>
                  <a:pt x="250" y="35"/>
                </a:lnTo>
                <a:lnTo>
                  <a:pt x="250" y="33"/>
                </a:lnTo>
                <a:lnTo>
                  <a:pt x="251" y="33"/>
                </a:lnTo>
                <a:lnTo>
                  <a:pt x="253" y="33"/>
                </a:lnTo>
                <a:lnTo>
                  <a:pt x="253" y="31"/>
                </a:lnTo>
                <a:lnTo>
                  <a:pt x="255" y="31"/>
                </a:lnTo>
                <a:lnTo>
                  <a:pt x="257" y="31"/>
                </a:lnTo>
                <a:lnTo>
                  <a:pt x="258" y="31"/>
                </a:lnTo>
                <a:lnTo>
                  <a:pt x="258" y="29"/>
                </a:lnTo>
                <a:lnTo>
                  <a:pt x="260" y="29"/>
                </a:lnTo>
                <a:lnTo>
                  <a:pt x="262" y="29"/>
                </a:lnTo>
                <a:lnTo>
                  <a:pt x="262" y="28"/>
                </a:lnTo>
                <a:lnTo>
                  <a:pt x="264" y="28"/>
                </a:lnTo>
                <a:lnTo>
                  <a:pt x="265" y="28"/>
                </a:lnTo>
                <a:lnTo>
                  <a:pt x="265" y="26"/>
                </a:lnTo>
                <a:lnTo>
                  <a:pt x="267" y="26"/>
                </a:lnTo>
                <a:lnTo>
                  <a:pt x="269" y="26"/>
                </a:lnTo>
                <a:lnTo>
                  <a:pt x="269" y="24"/>
                </a:lnTo>
                <a:lnTo>
                  <a:pt x="270" y="24"/>
                </a:lnTo>
                <a:lnTo>
                  <a:pt x="272" y="24"/>
                </a:lnTo>
                <a:lnTo>
                  <a:pt x="272" y="23"/>
                </a:lnTo>
                <a:lnTo>
                  <a:pt x="274" y="23"/>
                </a:lnTo>
                <a:lnTo>
                  <a:pt x="276" y="23"/>
                </a:lnTo>
                <a:lnTo>
                  <a:pt x="276" y="21"/>
                </a:lnTo>
                <a:lnTo>
                  <a:pt x="277" y="21"/>
                </a:lnTo>
                <a:lnTo>
                  <a:pt x="279" y="21"/>
                </a:lnTo>
                <a:lnTo>
                  <a:pt x="279" y="19"/>
                </a:lnTo>
                <a:lnTo>
                  <a:pt x="281" y="19"/>
                </a:lnTo>
                <a:lnTo>
                  <a:pt x="282" y="19"/>
                </a:lnTo>
                <a:lnTo>
                  <a:pt x="284" y="17"/>
                </a:lnTo>
                <a:lnTo>
                  <a:pt x="286" y="17"/>
                </a:lnTo>
                <a:lnTo>
                  <a:pt x="288" y="17"/>
                </a:lnTo>
                <a:lnTo>
                  <a:pt x="288" y="16"/>
                </a:lnTo>
                <a:lnTo>
                  <a:pt x="289" y="16"/>
                </a:lnTo>
                <a:lnTo>
                  <a:pt x="291" y="16"/>
                </a:lnTo>
                <a:lnTo>
                  <a:pt x="291" y="14"/>
                </a:lnTo>
                <a:lnTo>
                  <a:pt x="293" y="14"/>
                </a:lnTo>
                <a:lnTo>
                  <a:pt x="295" y="14"/>
                </a:lnTo>
                <a:lnTo>
                  <a:pt x="295" y="12"/>
                </a:lnTo>
                <a:lnTo>
                  <a:pt x="296" y="12"/>
                </a:lnTo>
                <a:lnTo>
                  <a:pt x="298" y="12"/>
                </a:lnTo>
                <a:lnTo>
                  <a:pt x="298" y="11"/>
                </a:lnTo>
                <a:lnTo>
                  <a:pt x="300" y="11"/>
                </a:lnTo>
                <a:lnTo>
                  <a:pt x="301" y="11"/>
                </a:lnTo>
                <a:lnTo>
                  <a:pt x="301" y="9"/>
                </a:lnTo>
                <a:lnTo>
                  <a:pt x="303" y="9"/>
                </a:lnTo>
                <a:lnTo>
                  <a:pt x="305" y="9"/>
                </a:lnTo>
                <a:lnTo>
                  <a:pt x="307" y="7"/>
                </a:lnTo>
                <a:lnTo>
                  <a:pt x="308" y="7"/>
                </a:lnTo>
                <a:lnTo>
                  <a:pt x="310" y="7"/>
                </a:lnTo>
                <a:lnTo>
                  <a:pt x="310" y="5"/>
                </a:lnTo>
                <a:lnTo>
                  <a:pt x="312" y="5"/>
                </a:lnTo>
                <a:lnTo>
                  <a:pt x="313" y="5"/>
                </a:lnTo>
                <a:lnTo>
                  <a:pt x="313" y="4"/>
                </a:lnTo>
                <a:lnTo>
                  <a:pt x="315" y="4"/>
                </a:lnTo>
                <a:lnTo>
                  <a:pt x="317" y="4"/>
                </a:lnTo>
                <a:lnTo>
                  <a:pt x="317" y="2"/>
                </a:lnTo>
                <a:lnTo>
                  <a:pt x="319" y="2"/>
                </a:lnTo>
                <a:lnTo>
                  <a:pt x="320" y="2"/>
                </a:lnTo>
                <a:lnTo>
                  <a:pt x="320" y="0"/>
                </a:lnTo>
                <a:lnTo>
                  <a:pt x="322" y="0"/>
                </a:lnTo>
                <a:lnTo>
                  <a:pt x="324" y="0"/>
                </a:lnTo>
                <a:lnTo>
                  <a:pt x="324" y="2"/>
                </a:lnTo>
                <a:lnTo>
                  <a:pt x="326" y="2"/>
                </a:lnTo>
                <a:lnTo>
                  <a:pt x="326" y="4"/>
                </a:lnTo>
                <a:lnTo>
                  <a:pt x="327" y="4"/>
                </a:lnTo>
                <a:lnTo>
                  <a:pt x="327" y="5"/>
                </a:lnTo>
                <a:lnTo>
                  <a:pt x="329" y="5"/>
                </a:lnTo>
                <a:lnTo>
                  <a:pt x="329" y="7"/>
                </a:lnTo>
                <a:lnTo>
                  <a:pt x="331" y="7"/>
                </a:lnTo>
                <a:lnTo>
                  <a:pt x="331" y="9"/>
                </a:lnTo>
                <a:lnTo>
                  <a:pt x="332" y="9"/>
                </a:lnTo>
                <a:lnTo>
                  <a:pt x="332" y="11"/>
                </a:lnTo>
                <a:lnTo>
                  <a:pt x="334" y="11"/>
                </a:lnTo>
                <a:lnTo>
                  <a:pt x="334" y="12"/>
                </a:lnTo>
                <a:lnTo>
                  <a:pt x="336" y="12"/>
                </a:lnTo>
                <a:lnTo>
                  <a:pt x="336" y="14"/>
                </a:lnTo>
                <a:lnTo>
                  <a:pt x="338" y="14"/>
                </a:lnTo>
                <a:lnTo>
                  <a:pt x="338" y="16"/>
                </a:lnTo>
                <a:lnTo>
                  <a:pt x="339" y="16"/>
                </a:lnTo>
                <a:lnTo>
                  <a:pt x="339" y="17"/>
                </a:lnTo>
                <a:lnTo>
                  <a:pt x="341" y="17"/>
                </a:lnTo>
                <a:lnTo>
                  <a:pt x="341" y="19"/>
                </a:lnTo>
                <a:lnTo>
                  <a:pt x="343" y="19"/>
                </a:lnTo>
                <a:lnTo>
                  <a:pt x="343" y="21"/>
                </a:lnTo>
                <a:lnTo>
                  <a:pt x="344" y="21"/>
                </a:lnTo>
                <a:lnTo>
                  <a:pt x="344" y="23"/>
                </a:lnTo>
                <a:lnTo>
                  <a:pt x="346" y="23"/>
                </a:lnTo>
                <a:lnTo>
                  <a:pt x="346" y="24"/>
                </a:lnTo>
                <a:lnTo>
                  <a:pt x="348" y="24"/>
                </a:lnTo>
                <a:lnTo>
                  <a:pt x="348" y="26"/>
                </a:lnTo>
                <a:lnTo>
                  <a:pt x="350" y="26"/>
                </a:lnTo>
                <a:lnTo>
                  <a:pt x="351" y="28"/>
                </a:lnTo>
                <a:lnTo>
                  <a:pt x="353" y="28"/>
                </a:lnTo>
                <a:lnTo>
                  <a:pt x="353" y="29"/>
                </a:lnTo>
                <a:lnTo>
                  <a:pt x="355" y="29"/>
                </a:lnTo>
                <a:lnTo>
                  <a:pt x="355" y="31"/>
                </a:lnTo>
                <a:lnTo>
                  <a:pt x="356" y="31"/>
                </a:lnTo>
                <a:lnTo>
                  <a:pt x="356" y="33"/>
                </a:lnTo>
                <a:lnTo>
                  <a:pt x="358" y="33"/>
                </a:lnTo>
                <a:lnTo>
                  <a:pt x="358" y="35"/>
                </a:lnTo>
                <a:lnTo>
                  <a:pt x="360" y="35"/>
                </a:lnTo>
                <a:lnTo>
                  <a:pt x="360" y="36"/>
                </a:lnTo>
                <a:lnTo>
                  <a:pt x="362" y="36"/>
                </a:lnTo>
                <a:lnTo>
                  <a:pt x="362" y="38"/>
                </a:lnTo>
                <a:lnTo>
                  <a:pt x="363" y="38"/>
                </a:lnTo>
                <a:lnTo>
                  <a:pt x="363" y="40"/>
                </a:lnTo>
                <a:lnTo>
                  <a:pt x="365" y="40"/>
                </a:lnTo>
                <a:lnTo>
                  <a:pt x="365" y="42"/>
                </a:lnTo>
                <a:lnTo>
                  <a:pt x="367" y="42"/>
                </a:lnTo>
                <a:lnTo>
                  <a:pt x="367" y="43"/>
                </a:lnTo>
                <a:lnTo>
                  <a:pt x="369" y="43"/>
                </a:lnTo>
                <a:lnTo>
                  <a:pt x="369" y="45"/>
                </a:lnTo>
                <a:lnTo>
                  <a:pt x="370" y="45"/>
                </a:lnTo>
                <a:lnTo>
                  <a:pt x="370" y="47"/>
                </a:lnTo>
                <a:lnTo>
                  <a:pt x="372" y="47"/>
                </a:lnTo>
                <a:lnTo>
                  <a:pt x="372" y="48"/>
                </a:lnTo>
                <a:lnTo>
                  <a:pt x="374" y="48"/>
                </a:lnTo>
                <a:lnTo>
                  <a:pt x="374" y="50"/>
                </a:lnTo>
                <a:lnTo>
                  <a:pt x="375" y="50"/>
                </a:lnTo>
                <a:close/>
              </a:path>
            </a:pathLst>
          </a:custGeom>
          <a:solidFill>
            <a:schemeClr val="tx2"/>
          </a:solidFill>
          <a:ln w="9525">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43"/>
          <p:cNvSpPr>
            <a:spLocks/>
          </p:cNvSpPr>
          <p:nvPr/>
        </p:nvSpPr>
        <p:spPr bwMode="auto">
          <a:xfrm>
            <a:off x="5801040" y="3568532"/>
            <a:ext cx="534036" cy="600317"/>
          </a:xfrm>
          <a:custGeom>
            <a:avLst/>
            <a:gdLst>
              <a:gd name="T0" fmla="*/ 237 w 282"/>
              <a:gd name="T1" fmla="*/ 12 h 317"/>
              <a:gd name="T2" fmla="*/ 244 w 282"/>
              <a:gd name="T3" fmla="*/ 29 h 317"/>
              <a:gd name="T4" fmla="*/ 193 w 282"/>
              <a:gd name="T5" fmla="*/ 312 h 317"/>
              <a:gd name="T6" fmla="*/ 179 w 282"/>
              <a:gd name="T7" fmla="*/ 313 h 317"/>
              <a:gd name="T8" fmla="*/ 169 w 282"/>
              <a:gd name="T9" fmla="*/ 315 h 317"/>
              <a:gd name="T10" fmla="*/ 163 w 282"/>
              <a:gd name="T11" fmla="*/ 306 h 317"/>
              <a:gd name="T12" fmla="*/ 155 w 282"/>
              <a:gd name="T13" fmla="*/ 301 h 317"/>
              <a:gd name="T14" fmla="*/ 151 w 282"/>
              <a:gd name="T15" fmla="*/ 293 h 317"/>
              <a:gd name="T16" fmla="*/ 143 w 282"/>
              <a:gd name="T17" fmla="*/ 287 h 317"/>
              <a:gd name="T18" fmla="*/ 138 w 282"/>
              <a:gd name="T19" fmla="*/ 279 h 317"/>
              <a:gd name="T20" fmla="*/ 126 w 282"/>
              <a:gd name="T21" fmla="*/ 270 h 317"/>
              <a:gd name="T22" fmla="*/ 120 w 282"/>
              <a:gd name="T23" fmla="*/ 260 h 317"/>
              <a:gd name="T24" fmla="*/ 115 w 282"/>
              <a:gd name="T25" fmla="*/ 251 h 317"/>
              <a:gd name="T26" fmla="*/ 110 w 282"/>
              <a:gd name="T27" fmla="*/ 243 h 317"/>
              <a:gd name="T28" fmla="*/ 101 w 282"/>
              <a:gd name="T29" fmla="*/ 234 h 317"/>
              <a:gd name="T30" fmla="*/ 95 w 282"/>
              <a:gd name="T31" fmla="*/ 227 h 317"/>
              <a:gd name="T32" fmla="*/ 91 w 282"/>
              <a:gd name="T33" fmla="*/ 219 h 317"/>
              <a:gd name="T34" fmla="*/ 88 w 282"/>
              <a:gd name="T35" fmla="*/ 210 h 317"/>
              <a:gd name="T36" fmla="*/ 81 w 282"/>
              <a:gd name="T37" fmla="*/ 203 h 317"/>
              <a:gd name="T38" fmla="*/ 72 w 282"/>
              <a:gd name="T39" fmla="*/ 201 h 317"/>
              <a:gd name="T40" fmla="*/ 65 w 282"/>
              <a:gd name="T41" fmla="*/ 201 h 317"/>
              <a:gd name="T42" fmla="*/ 60 w 282"/>
              <a:gd name="T43" fmla="*/ 201 h 317"/>
              <a:gd name="T44" fmla="*/ 53 w 282"/>
              <a:gd name="T45" fmla="*/ 205 h 317"/>
              <a:gd name="T46" fmla="*/ 46 w 282"/>
              <a:gd name="T47" fmla="*/ 210 h 317"/>
              <a:gd name="T48" fmla="*/ 38 w 282"/>
              <a:gd name="T49" fmla="*/ 212 h 317"/>
              <a:gd name="T50" fmla="*/ 36 w 282"/>
              <a:gd name="T51" fmla="*/ 205 h 317"/>
              <a:gd name="T52" fmla="*/ 41 w 282"/>
              <a:gd name="T53" fmla="*/ 196 h 317"/>
              <a:gd name="T54" fmla="*/ 50 w 282"/>
              <a:gd name="T55" fmla="*/ 191 h 317"/>
              <a:gd name="T56" fmla="*/ 57 w 282"/>
              <a:gd name="T57" fmla="*/ 184 h 317"/>
              <a:gd name="T58" fmla="*/ 55 w 282"/>
              <a:gd name="T59" fmla="*/ 176 h 317"/>
              <a:gd name="T60" fmla="*/ 58 w 282"/>
              <a:gd name="T61" fmla="*/ 169 h 317"/>
              <a:gd name="T62" fmla="*/ 70 w 282"/>
              <a:gd name="T63" fmla="*/ 167 h 317"/>
              <a:gd name="T64" fmla="*/ 83 w 282"/>
              <a:gd name="T65" fmla="*/ 165 h 317"/>
              <a:gd name="T66" fmla="*/ 84 w 282"/>
              <a:gd name="T67" fmla="*/ 157 h 317"/>
              <a:gd name="T68" fmla="*/ 81 w 282"/>
              <a:gd name="T69" fmla="*/ 150 h 317"/>
              <a:gd name="T70" fmla="*/ 76 w 282"/>
              <a:gd name="T71" fmla="*/ 145 h 317"/>
              <a:gd name="T72" fmla="*/ 74 w 282"/>
              <a:gd name="T73" fmla="*/ 133 h 317"/>
              <a:gd name="T74" fmla="*/ 74 w 282"/>
              <a:gd name="T75" fmla="*/ 119 h 317"/>
              <a:gd name="T76" fmla="*/ 69 w 282"/>
              <a:gd name="T77" fmla="*/ 120 h 317"/>
              <a:gd name="T78" fmla="*/ 60 w 282"/>
              <a:gd name="T79" fmla="*/ 126 h 317"/>
              <a:gd name="T80" fmla="*/ 53 w 282"/>
              <a:gd name="T81" fmla="*/ 129 h 317"/>
              <a:gd name="T82" fmla="*/ 43 w 282"/>
              <a:gd name="T83" fmla="*/ 129 h 317"/>
              <a:gd name="T84" fmla="*/ 36 w 282"/>
              <a:gd name="T85" fmla="*/ 129 h 317"/>
              <a:gd name="T86" fmla="*/ 26 w 282"/>
              <a:gd name="T87" fmla="*/ 122 h 317"/>
              <a:gd name="T88" fmla="*/ 19 w 282"/>
              <a:gd name="T89" fmla="*/ 115 h 317"/>
              <a:gd name="T90" fmla="*/ 12 w 282"/>
              <a:gd name="T91" fmla="*/ 108 h 317"/>
              <a:gd name="T92" fmla="*/ 5 w 282"/>
              <a:gd name="T93" fmla="*/ 102 h 317"/>
              <a:gd name="T94" fmla="*/ 2 w 282"/>
              <a:gd name="T95" fmla="*/ 95 h 317"/>
              <a:gd name="T96" fmla="*/ 5 w 282"/>
              <a:gd name="T97" fmla="*/ 84 h 317"/>
              <a:gd name="T98" fmla="*/ 3 w 282"/>
              <a:gd name="T99" fmla="*/ 72 h 317"/>
              <a:gd name="T100" fmla="*/ 2 w 282"/>
              <a:gd name="T101" fmla="*/ 60 h 317"/>
              <a:gd name="T102" fmla="*/ 2 w 282"/>
              <a:gd name="T103" fmla="*/ 46 h 317"/>
              <a:gd name="T104" fmla="*/ 5 w 282"/>
              <a:gd name="T105" fmla="*/ 40 h 317"/>
              <a:gd name="T106" fmla="*/ 14 w 282"/>
              <a:gd name="T107" fmla="*/ 38 h 317"/>
              <a:gd name="T108" fmla="*/ 22 w 282"/>
              <a:gd name="T109" fmla="*/ 31 h 317"/>
              <a:gd name="T110" fmla="*/ 33 w 282"/>
              <a:gd name="T111" fmla="*/ 31 h 317"/>
              <a:gd name="T112" fmla="*/ 41 w 282"/>
              <a:gd name="T113" fmla="*/ 26 h 317"/>
              <a:gd name="T114" fmla="*/ 48 w 282"/>
              <a:gd name="T115" fmla="*/ 24 h 317"/>
              <a:gd name="T116" fmla="*/ 57 w 282"/>
              <a:gd name="T117" fmla="*/ 21 h 317"/>
              <a:gd name="T118" fmla="*/ 65 w 282"/>
              <a:gd name="T119" fmla="*/ 14 h 317"/>
              <a:gd name="T120" fmla="*/ 74 w 282"/>
              <a:gd name="T121" fmla="*/ 12 h 317"/>
              <a:gd name="T122" fmla="*/ 84 w 282"/>
              <a:gd name="T123" fmla="*/ 10 h 317"/>
              <a:gd name="T124" fmla="*/ 93 w 282"/>
              <a:gd name="T125" fmla="*/ 5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2" h="317">
                <a:moveTo>
                  <a:pt x="229" y="0"/>
                </a:moveTo>
                <a:lnTo>
                  <a:pt x="231" y="2"/>
                </a:lnTo>
                <a:lnTo>
                  <a:pt x="232" y="3"/>
                </a:lnTo>
                <a:lnTo>
                  <a:pt x="234" y="5"/>
                </a:lnTo>
                <a:lnTo>
                  <a:pt x="234" y="7"/>
                </a:lnTo>
                <a:lnTo>
                  <a:pt x="236" y="7"/>
                </a:lnTo>
                <a:lnTo>
                  <a:pt x="237" y="9"/>
                </a:lnTo>
                <a:lnTo>
                  <a:pt x="237" y="12"/>
                </a:lnTo>
                <a:lnTo>
                  <a:pt x="239" y="14"/>
                </a:lnTo>
                <a:lnTo>
                  <a:pt x="241" y="15"/>
                </a:lnTo>
                <a:lnTo>
                  <a:pt x="241" y="17"/>
                </a:lnTo>
                <a:lnTo>
                  <a:pt x="241" y="19"/>
                </a:lnTo>
                <a:lnTo>
                  <a:pt x="243" y="21"/>
                </a:lnTo>
                <a:lnTo>
                  <a:pt x="244" y="24"/>
                </a:lnTo>
                <a:lnTo>
                  <a:pt x="244" y="26"/>
                </a:lnTo>
                <a:lnTo>
                  <a:pt x="244" y="29"/>
                </a:lnTo>
                <a:lnTo>
                  <a:pt x="244" y="31"/>
                </a:lnTo>
                <a:lnTo>
                  <a:pt x="246" y="34"/>
                </a:lnTo>
                <a:lnTo>
                  <a:pt x="246" y="36"/>
                </a:lnTo>
                <a:lnTo>
                  <a:pt x="282" y="255"/>
                </a:lnTo>
                <a:lnTo>
                  <a:pt x="198" y="312"/>
                </a:lnTo>
                <a:lnTo>
                  <a:pt x="196" y="312"/>
                </a:lnTo>
                <a:lnTo>
                  <a:pt x="194" y="313"/>
                </a:lnTo>
                <a:lnTo>
                  <a:pt x="193" y="312"/>
                </a:lnTo>
                <a:lnTo>
                  <a:pt x="191" y="312"/>
                </a:lnTo>
                <a:lnTo>
                  <a:pt x="189" y="312"/>
                </a:lnTo>
                <a:lnTo>
                  <a:pt x="187" y="313"/>
                </a:lnTo>
                <a:lnTo>
                  <a:pt x="186" y="313"/>
                </a:lnTo>
                <a:lnTo>
                  <a:pt x="184" y="313"/>
                </a:lnTo>
                <a:lnTo>
                  <a:pt x="182" y="313"/>
                </a:lnTo>
                <a:lnTo>
                  <a:pt x="181" y="313"/>
                </a:lnTo>
                <a:lnTo>
                  <a:pt x="179" y="313"/>
                </a:lnTo>
                <a:lnTo>
                  <a:pt x="177" y="313"/>
                </a:lnTo>
                <a:lnTo>
                  <a:pt x="175" y="313"/>
                </a:lnTo>
                <a:lnTo>
                  <a:pt x="174" y="313"/>
                </a:lnTo>
                <a:lnTo>
                  <a:pt x="172" y="315"/>
                </a:lnTo>
                <a:lnTo>
                  <a:pt x="170" y="315"/>
                </a:lnTo>
                <a:lnTo>
                  <a:pt x="170" y="317"/>
                </a:lnTo>
                <a:lnTo>
                  <a:pt x="169" y="317"/>
                </a:lnTo>
                <a:lnTo>
                  <a:pt x="169" y="315"/>
                </a:lnTo>
                <a:lnTo>
                  <a:pt x="169" y="313"/>
                </a:lnTo>
                <a:lnTo>
                  <a:pt x="167" y="313"/>
                </a:lnTo>
                <a:lnTo>
                  <a:pt x="167" y="312"/>
                </a:lnTo>
                <a:lnTo>
                  <a:pt x="167" y="310"/>
                </a:lnTo>
                <a:lnTo>
                  <a:pt x="165" y="310"/>
                </a:lnTo>
                <a:lnTo>
                  <a:pt x="165" y="308"/>
                </a:lnTo>
                <a:lnTo>
                  <a:pt x="165" y="306"/>
                </a:lnTo>
                <a:lnTo>
                  <a:pt x="163" y="306"/>
                </a:lnTo>
                <a:lnTo>
                  <a:pt x="162" y="306"/>
                </a:lnTo>
                <a:lnTo>
                  <a:pt x="160" y="306"/>
                </a:lnTo>
                <a:lnTo>
                  <a:pt x="160" y="305"/>
                </a:lnTo>
                <a:lnTo>
                  <a:pt x="158" y="305"/>
                </a:lnTo>
                <a:lnTo>
                  <a:pt x="158" y="303"/>
                </a:lnTo>
                <a:lnTo>
                  <a:pt x="158" y="301"/>
                </a:lnTo>
                <a:lnTo>
                  <a:pt x="157" y="301"/>
                </a:lnTo>
                <a:lnTo>
                  <a:pt x="155" y="301"/>
                </a:lnTo>
                <a:lnTo>
                  <a:pt x="155" y="300"/>
                </a:lnTo>
                <a:lnTo>
                  <a:pt x="153" y="298"/>
                </a:lnTo>
                <a:lnTo>
                  <a:pt x="153" y="296"/>
                </a:lnTo>
                <a:lnTo>
                  <a:pt x="155" y="296"/>
                </a:lnTo>
                <a:lnTo>
                  <a:pt x="153" y="296"/>
                </a:lnTo>
                <a:lnTo>
                  <a:pt x="153" y="294"/>
                </a:lnTo>
                <a:lnTo>
                  <a:pt x="151" y="294"/>
                </a:lnTo>
                <a:lnTo>
                  <a:pt x="151" y="293"/>
                </a:lnTo>
                <a:lnTo>
                  <a:pt x="150" y="293"/>
                </a:lnTo>
                <a:lnTo>
                  <a:pt x="148" y="293"/>
                </a:lnTo>
                <a:lnTo>
                  <a:pt x="148" y="291"/>
                </a:lnTo>
                <a:lnTo>
                  <a:pt x="146" y="291"/>
                </a:lnTo>
                <a:lnTo>
                  <a:pt x="144" y="291"/>
                </a:lnTo>
                <a:lnTo>
                  <a:pt x="144" y="289"/>
                </a:lnTo>
                <a:lnTo>
                  <a:pt x="144" y="287"/>
                </a:lnTo>
                <a:lnTo>
                  <a:pt x="143" y="287"/>
                </a:lnTo>
                <a:lnTo>
                  <a:pt x="143" y="286"/>
                </a:lnTo>
                <a:lnTo>
                  <a:pt x="143" y="284"/>
                </a:lnTo>
                <a:lnTo>
                  <a:pt x="141" y="284"/>
                </a:lnTo>
                <a:lnTo>
                  <a:pt x="141" y="282"/>
                </a:lnTo>
                <a:lnTo>
                  <a:pt x="139" y="282"/>
                </a:lnTo>
                <a:lnTo>
                  <a:pt x="139" y="281"/>
                </a:lnTo>
                <a:lnTo>
                  <a:pt x="138" y="281"/>
                </a:lnTo>
                <a:lnTo>
                  <a:pt x="138" y="279"/>
                </a:lnTo>
                <a:lnTo>
                  <a:pt x="136" y="277"/>
                </a:lnTo>
                <a:lnTo>
                  <a:pt x="134" y="275"/>
                </a:lnTo>
                <a:lnTo>
                  <a:pt x="132" y="274"/>
                </a:lnTo>
                <a:lnTo>
                  <a:pt x="131" y="274"/>
                </a:lnTo>
                <a:lnTo>
                  <a:pt x="131" y="272"/>
                </a:lnTo>
                <a:lnTo>
                  <a:pt x="129" y="272"/>
                </a:lnTo>
                <a:lnTo>
                  <a:pt x="127" y="270"/>
                </a:lnTo>
                <a:lnTo>
                  <a:pt x="126" y="270"/>
                </a:lnTo>
                <a:lnTo>
                  <a:pt x="126" y="269"/>
                </a:lnTo>
                <a:lnTo>
                  <a:pt x="126" y="267"/>
                </a:lnTo>
                <a:lnTo>
                  <a:pt x="124" y="267"/>
                </a:lnTo>
                <a:lnTo>
                  <a:pt x="124" y="265"/>
                </a:lnTo>
                <a:lnTo>
                  <a:pt x="124" y="263"/>
                </a:lnTo>
                <a:lnTo>
                  <a:pt x="124" y="262"/>
                </a:lnTo>
                <a:lnTo>
                  <a:pt x="122" y="260"/>
                </a:lnTo>
                <a:lnTo>
                  <a:pt x="120" y="260"/>
                </a:lnTo>
                <a:lnTo>
                  <a:pt x="120" y="258"/>
                </a:lnTo>
                <a:lnTo>
                  <a:pt x="119" y="258"/>
                </a:lnTo>
                <a:lnTo>
                  <a:pt x="119" y="256"/>
                </a:lnTo>
                <a:lnTo>
                  <a:pt x="117" y="256"/>
                </a:lnTo>
                <a:lnTo>
                  <a:pt x="117" y="255"/>
                </a:lnTo>
                <a:lnTo>
                  <a:pt x="117" y="253"/>
                </a:lnTo>
                <a:lnTo>
                  <a:pt x="117" y="251"/>
                </a:lnTo>
                <a:lnTo>
                  <a:pt x="115" y="251"/>
                </a:lnTo>
                <a:lnTo>
                  <a:pt x="115" y="250"/>
                </a:lnTo>
                <a:lnTo>
                  <a:pt x="113" y="250"/>
                </a:lnTo>
                <a:lnTo>
                  <a:pt x="113" y="248"/>
                </a:lnTo>
                <a:lnTo>
                  <a:pt x="112" y="248"/>
                </a:lnTo>
                <a:lnTo>
                  <a:pt x="112" y="246"/>
                </a:lnTo>
                <a:lnTo>
                  <a:pt x="110" y="246"/>
                </a:lnTo>
                <a:lnTo>
                  <a:pt x="110" y="244"/>
                </a:lnTo>
                <a:lnTo>
                  <a:pt x="110" y="243"/>
                </a:lnTo>
                <a:lnTo>
                  <a:pt x="108" y="243"/>
                </a:lnTo>
                <a:lnTo>
                  <a:pt x="108" y="241"/>
                </a:lnTo>
                <a:lnTo>
                  <a:pt x="107" y="241"/>
                </a:lnTo>
                <a:lnTo>
                  <a:pt x="107" y="239"/>
                </a:lnTo>
                <a:lnTo>
                  <a:pt x="105" y="239"/>
                </a:lnTo>
                <a:lnTo>
                  <a:pt x="103" y="238"/>
                </a:lnTo>
                <a:lnTo>
                  <a:pt x="101" y="236"/>
                </a:lnTo>
                <a:lnTo>
                  <a:pt x="101" y="234"/>
                </a:lnTo>
                <a:lnTo>
                  <a:pt x="100" y="234"/>
                </a:lnTo>
                <a:lnTo>
                  <a:pt x="100" y="232"/>
                </a:lnTo>
                <a:lnTo>
                  <a:pt x="98" y="232"/>
                </a:lnTo>
                <a:lnTo>
                  <a:pt x="98" y="231"/>
                </a:lnTo>
                <a:lnTo>
                  <a:pt x="98" y="229"/>
                </a:lnTo>
                <a:lnTo>
                  <a:pt x="98" y="227"/>
                </a:lnTo>
                <a:lnTo>
                  <a:pt x="96" y="227"/>
                </a:lnTo>
                <a:lnTo>
                  <a:pt x="95" y="227"/>
                </a:lnTo>
                <a:lnTo>
                  <a:pt x="95" y="226"/>
                </a:lnTo>
                <a:lnTo>
                  <a:pt x="93" y="224"/>
                </a:lnTo>
                <a:lnTo>
                  <a:pt x="93" y="222"/>
                </a:lnTo>
                <a:lnTo>
                  <a:pt x="91" y="222"/>
                </a:lnTo>
                <a:lnTo>
                  <a:pt x="91" y="220"/>
                </a:lnTo>
                <a:lnTo>
                  <a:pt x="89" y="220"/>
                </a:lnTo>
                <a:lnTo>
                  <a:pt x="89" y="219"/>
                </a:lnTo>
                <a:lnTo>
                  <a:pt x="91" y="219"/>
                </a:lnTo>
                <a:lnTo>
                  <a:pt x="91" y="217"/>
                </a:lnTo>
                <a:lnTo>
                  <a:pt x="91" y="215"/>
                </a:lnTo>
                <a:lnTo>
                  <a:pt x="93" y="215"/>
                </a:lnTo>
                <a:lnTo>
                  <a:pt x="93" y="213"/>
                </a:lnTo>
                <a:lnTo>
                  <a:pt x="91" y="212"/>
                </a:lnTo>
                <a:lnTo>
                  <a:pt x="89" y="212"/>
                </a:lnTo>
                <a:lnTo>
                  <a:pt x="89" y="210"/>
                </a:lnTo>
                <a:lnTo>
                  <a:pt x="88" y="210"/>
                </a:lnTo>
                <a:lnTo>
                  <a:pt x="88" y="208"/>
                </a:lnTo>
                <a:lnTo>
                  <a:pt x="86" y="208"/>
                </a:lnTo>
                <a:lnTo>
                  <a:pt x="84" y="208"/>
                </a:lnTo>
                <a:lnTo>
                  <a:pt x="84" y="207"/>
                </a:lnTo>
                <a:lnTo>
                  <a:pt x="83" y="207"/>
                </a:lnTo>
                <a:lnTo>
                  <a:pt x="83" y="205"/>
                </a:lnTo>
                <a:lnTo>
                  <a:pt x="81" y="205"/>
                </a:lnTo>
                <a:lnTo>
                  <a:pt x="81" y="203"/>
                </a:lnTo>
                <a:lnTo>
                  <a:pt x="79" y="203"/>
                </a:lnTo>
                <a:lnTo>
                  <a:pt x="77" y="203"/>
                </a:lnTo>
                <a:lnTo>
                  <a:pt x="77" y="201"/>
                </a:lnTo>
                <a:lnTo>
                  <a:pt x="76" y="201"/>
                </a:lnTo>
                <a:lnTo>
                  <a:pt x="74" y="201"/>
                </a:lnTo>
                <a:lnTo>
                  <a:pt x="74" y="200"/>
                </a:lnTo>
                <a:lnTo>
                  <a:pt x="74" y="201"/>
                </a:lnTo>
                <a:lnTo>
                  <a:pt x="72" y="201"/>
                </a:lnTo>
                <a:lnTo>
                  <a:pt x="70" y="201"/>
                </a:lnTo>
                <a:lnTo>
                  <a:pt x="70" y="200"/>
                </a:lnTo>
                <a:lnTo>
                  <a:pt x="69" y="200"/>
                </a:lnTo>
                <a:lnTo>
                  <a:pt x="69" y="201"/>
                </a:lnTo>
                <a:lnTo>
                  <a:pt x="67" y="201"/>
                </a:lnTo>
                <a:lnTo>
                  <a:pt x="67" y="200"/>
                </a:lnTo>
                <a:lnTo>
                  <a:pt x="67" y="201"/>
                </a:lnTo>
                <a:lnTo>
                  <a:pt x="65" y="201"/>
                </a:lnTo>
                <a:lnTo>
                  <a:pt x="67" y="203"/>
                </a:lnTo>
                <a:lnTo>
                  <a:pt x="65" y="203"/>
                </a:lnTo>
                <a:lnTo>
                  <a:pt x="64" y="203"/>
                </a:lnTo>
                <a:lnTo>
                  <a:pt x="64" y="201"/>
                </a:lnTo>
                <a:lnTo>
                  <a:pt x="64" y="203"/>
                </a:lnTo>
                <a:lnTo>
                  <a:pt x="62" y="203"/>
                </a:lnTo>
                <a:lnTo>
                  <a:pt x="60" y="203"/>
                </a:lnTo>
                <a:lnTo>
                  <a:pt x="60" y="201"/>
                </a:lnTo>
                <a:lnTo>
                  <a:pt x="60" y="203"/>
                </a:lnTo>
                <a:lnTo>
                  <a:pt x="58" y="203"/>
                </a:lnTo>
                <a:lnTo>
                  <a:pt x="58" y="205"/>
                </a:lnTo>
                <a:lnTo>
                  <a:pt x="57" y="205"/>
                </a:lnTo>
                <a:lnTo>
                  <a:pt x="57" y="203"/>
                </a:lnTo>
                <a:lnTo>
                  <a:pt x="55" y="203"/>
                </a:lnTo>
                <a:lnTo>
                  <a:pt x="55" y="205"/>
                </a:lnTo>
                <a:lnTo>
                  <a:pt x="53" y="205"/>
                </a:lnTo>
                <a:lnTo>
                  <a:pt x="52" y="207"/>
                </a:lnTo>
                <a:lnTo>
                  <a:pt x="52" y="205"/>
                </a:lnTo>
                <a:lnTo>
                  <a:pt x="50" y="205"/>
                </a:lnTo>
                <a:lnTo>
                  <a:pt x="50" y="207"/>
                </a:lnTo>
                <a:lnTo>
                  <a:pt x="48" y="207"/>
                </a:lnTo>
                <a:lnTo>
                  <a:pt x="48" y="208"/>
                </a:lnTo>
                <a:lnTo>
                  <a:pt x="46" y="208"/>
                </a:lnTo>
                <a:lnTo>
                  <a:pt x="46" y="210"/>
                </a:lnTo>
                <a:lnTo>
                  <a:pt x="45" y="210"/>
                </a:lnTo>
                <a:lnTo>
                  <a:pt x="45" y="212"/>
                </a:lnTo>
                <a:lnTo>
                  <a:pt x="43" y="212"/>
                </a:lnTo>
                <a:lnTo>
                  <a:pt x="43" y="213"/>
                </a:lnTo>
                <a:lnTo>
                  <a:pt x="41" y="213"/>
                </a:lnTo>
                <a:lnTo>
                  <a:pt x="39" y="213"/>
                </a:lnTo>
                <a:lnTo>
                  <a:pt x="39" y="212"/>
                </a:lnTo>
                <a:lnTo>
                  <a:pt x="38" y="212"/>
                </a:lnTo>
                <a:lnTo>
                  <a:pt x="38" y="210"/>
                </a:lnTo>
                <a:lnTo>
                  <a:pt x="36" y="210"/>
                </a:lnTo>
                <a:lnTo>
                  <a:pt x="34" y="210"/>
                </a:lnTo>
                <a:lnTo>
                  <a:pt x="34" y="208"/>
                </a:lnTo>
                <a:lnTo>
                  <a:pt x="33" y="208"/>
                </a:lnTo>
                <a:lnTo>
                  <a:pt x="34" y="208"/>
                </a:lnTo>
                <a:lnTo>
                  <a:pt x="34" y="207"/>
                </a:lnTo>
                <a:lnTo>
                  <a:pt x="36" y="205"/>
                </a:lnTo>
                <a:lnTo>
                  <a:pt x="36" y="203"/>
                </a:lnTo>
                <a:lnTo>
                  <a:pt x="38" y="203"/>
                </a:lnTo>
                <a:lnTo>
                  <a:pt x="38" y="201"/>
                </a:lnTo>
                <a:lnTo>
                  <a:pt x="39" y="201"/>
                </a:lnTo>
                <a:lnTo>
                  <a:pt x="39" y="200"/>
                </a:lnTo>
                <a:lnTo>
                  <a:pt x="39" y="198"/>
                </a:lnTo>
                <a:lnTo>
                  <a:pt x="41" y="198"/>
                </a:lnTo>
                <a:lnTo>
                  <a:pt x="41" y="196"/>
                </a:lnTo>
                <a:lnTo>
                  <a:pt x="43" y="196"/>
                </a:lnTo>
                <a:lnTo>
                  <a:pt x="43" y="195"/>
                </a:lnTo>
                <a:lnTo>
                  <a:pt x="45" y="195"/>
                </a:lnTo>
                <a:lnTo>
                  <a:pt x="46" y="195"/>
                </a:lnTo>
                <a:lnTo>
                  <a:pt x="46" y="193"/>
                </a:lnTo>
                <a:lnTo>
                  <a:pt x="48" y="193"/>
                </a:lnTo>
                <a:lnTo>
                  <a:pt x="48" y="191"/>
                </a:lnTo>
                <a:lnTo>
                  <a:pt x="50" y="191"/>
                </a:lnTo>
                <a:lnTo>
                  <a:pt x="50" y="189"/>
                </a:lnTo>
                <a:lnTo>
                  <a:pt x="52" y="189"/>
                </a:lnTo>
                <a:lnTo>
                  <a:pt x="53" y="189"/>
                </a:lnTo>
                <a:lnTo>
                  <a:pt x="55" y="189"/>
                </a:lnTo>
                <a:lnTo>
                  <a:pt x="57" y="189"/>
                </a:lnTo>
                <a:lnTo>
                  <a:pt x="57" y="188"/>
                </a:lnTo>
                <a:lnTo>
                  <a:pt x="57" y="186"/>
                </a:lnTo>
                <a:lnTo>
                  <a:pt x="57" y="184"/>
                </a:lnTo>
                <a:lnTo>
                  <a:pt x="57" y="182"/>
                </a:lnTo>
                <a:lnTo>
                  <a:pt x="58" y="182"/>
                </a:lnTo>
                <a:lnTo>
                  <a:pt x="58" y="181"/>
                </a:lnTo>
                <a:lnTo>
                  <a:pt x="57" y="181"/>
                </a:lnTo>
                <a:lnTo>
                  <a:pt x="55" y="181"/>
                </a:lnTo>
                <a:lnTo>
                  <a:pt x="55" y="179"/>
                </a:lnTo>
                <a:lnTo>
                  <a:pt x="55" y="177"/>
                </a:lnTo>
                <a:lnTo>
                  <a:pt x="55" y="176"/>
                </a:lnTo>
                <a:lnTo>
                  <a:pt x="57" y="176"/>
                </a:lnTo>
                <a:lnTo>
                  <a:pt x="57" y="174"/>
                </a:lnTo>
                <a:lnTo>
                  <a:pt x="55" y="174"/>
                </a:lnTo>
                <a:lnTo>
                  <a:pt x="55" y="172"/>
                </a:lnTo>
                <a:lnTo>
                  <a:pt x="55" y="170"/>
                </a:lnTo>
                <a:lnTo>
                  <a:pt x="57" y="170"/>
                </a:lnTo>
                <a:lnTo>
                  <a:pt x="58" y="170"/>
                </a:lnTo>
                <a:lnTo>
                  <a:pt x="58" y="169"/>
                </a:lnTo>
                <a:lnTo>
                  <a:pt x="60" y="169"/>
                </a:lnTo>
                <a:lnTo>
                  <a:pt x="62" y="169"/>
                </a:lnTo>
                <a:lnTo>
                  <a:pt x="62" y="167"/>
                </a:lnTo>
                <a:lnTo>
                  <a:pt x="64" y="167"/>
                </a:lnTo>
                <a:lnTo>
                  <a:pt x="65" y="167"/>
                </a:lnTo>
                <a:lnTo>
                  <a:pt x="67" y="167"/>
                </a:lnTo>
                <a:lnTo>
                  <a:pt x="69" y="167"/>
                </a:lnTo>
                <a:lnTo>
                  <a:pt x="70" y="167"/>
                </a:lnTo>
                <a:lnTo>
                  <a:pt x="70" y="165"/>
                </a:lnTo>
                <a:lnTo>
                  <a:pt x="72" y="165"/>
                </a:lnTo>
                <a:lnTo>
                  <a:pt x="74" y="165"/>
                </a:lnTo>
                <a:lnTo>
                  <a:pt x="76" y="165"/>
                </a:lnTo>
                <a:lnTo>
                  <a:pt x="77" y="165"/>
                </a:lnTo>
                <a:lnTo>
                  <a:pt x="79" y="165"/>
                </a:lnTo>
                <a:lnTo>
                  <a:pt x="81" y="165"/>
                </a:lnTo>
                <a:lnTo>
                  <a:pt x="83" y="165"/>
                </a:lnTo>
                <a:lnTo>
                  <a:pt x="84" y="165"/>
                </a:lnTo>
                <a:lnTo>
                  <a:pt x="84" y="164"/>
                </a:lnTo>
                <a:lnTo>
                  <a:pt x="84" y="162"/>
                </a:lnTo>
                <a:lnTo>
                  <a:pt x="84" y="160"/>
                </a:lnTo>
                <a:lnTo>
                  <a:pt x="86" y="160"/>
                </a:lnTo>
                <a:lnTo>
                  <a:pt x="86" y="158"/>
                </a:lnTo>
                <a:lnTo>
                  <a:pt x="84" y="158"/>
                </a:lnTo>
                <a:lnTo>
                  <a:pt x="84" y="157"/>
                </a:lnTo>
                <a:lnTo>
                  <a:pt x="84" y="155"/>
                </a:lnTo>
                <a:lnTo>
                  <a:pt x="84" y="153"/>
                </a:lnTo>
                <a:lnTo>
                  <a:pt x="84" y="151"/>
                </a:lnTo>
                <a:lnTo>
                  <a:pt x="83" y="151"/>
                </a:lnTo>
                <a:lnTo>
                  <a:pt x="83" y="150"/>
                </a:lnTo>
                <a:lnTo>
                  <a:pt x="83" y="151"/>
                </a:lnTo>
                <a:lnTo>
                  <a:pt x="81" y="151"/>
                </a:lnTo>
                <a:lnTo>
                  <a:pt x="81" y="150"/>
                </a:lnTo>
                <a:lnTo>
                  <a:pt x="79" y="150"/>
                </a:lnTo>
                <a:lnTo>
                  <a:pt x="77" y="150"/>
                </a:lnTo>
                <a:lnTo>
                  <a:pt x="76" y="150"/>
                </a:lnTo>
                <a:lnTo>
                  <a:pt x="74" y="150"/>
                </a:lnTo>
                <a:lnTo>
                  <a:pt x="74" y="148"/>
                </a:lnTo>
                <a:lnTo>
                  <a:pt x="74" y="146"/>
                </a:lnTo>
                <a:lnTo>
                  <a:pt x="76" y="146"/>
                </a:lnTo>
                <a:lnTo>
                  <a:pt x="76" y="145"/>
                </a:lnTo>
                <a:lnTo>
                  <a:pt x="76" y="143"/>
                </a:lnTo>
                <a:lnTo>
                  <a:pt x="74" y="143"/>
                </a:lnTo>
                <a:lnTo>
                  <a:pt x="74" y="141"/>
                </a:lnTo>
                <a:lnTo>
                  <a:pt x="74" y="139"/>
                </a:lnTo>
                <a:lnTo>
                  <a:pt x="74" y="138"/>
                </a:lnTo>
                <a:lnTo>
                  <a:pt x="74" y="136"/>
                </a:lnTo>
                <a:lnTo>
                  <a:pt x="74" y="134"/>
                </a:lnTo>
                <a:lnTo>
                  <a:pt x="74" y="133"/>
                </a:lnTo>
                <a:lnTo>
                  <a:pt x="74" y="131"/>
                </a:lnTo>
                <a:lnTo>
                  <a:pt x="74" y="129"/>
                </a:lnTo>
                <a:lnTo>
                  <a:pt x="74" y="127"/>
                </a:lnTo>
                <a:lnTo>
                  <a:pt x="74" y="126"/>
                </a:lnTo>
                <a:lnTo>
                  <a:pt x="74" y="124"/>
                </a:lnTo>
                <a:lnTo>
                  <a:pt x="74" y="122"/>
                </a:lnTo>
                <a:lnTo>
                  <a:pt x="74" y="120"/>
                </a:lnTo>
                <a:lnTo>
                  <a:pt x="74" y="119"/>
                </a:lnTo>
                <a:lnTo>
                  <a:pt x="76" y="119"/>
                </a:lnTo>
                <a:lnTo>
                  <a:pt x="76" y="117"/>
                </a:lnTo>
                <a:lnTo>
                  <a:pt x="74" y="117"/>
                </a:lnTo>
                <a:lnTo>
                  <a:pt x="74" y="119"/>
                </a:lnTo>
                <a:lnTo>
                  <a:pt x="72" y="119"/>
                </a:lnTo>
                <a:lnTo>
                  <a:pt x="72" y="120"/>
                </a:lnTo>
                <a:lnTo>
                  <a:pt x="70" y="120"/>
                </a:lnTo>
                <a:lnTo>
                  <a:pt x="69" y="120"/>
                </a:lnTo>
                <a:lnTo>
                  <a:pt x="69" y="122"/>
                </a:lnTo>
                <a:lnTo>
                  <a:pt x="67" y="122"/>
                </a:lnTo>
                <a:lnTo>
                  <a:pt x="65" y="122"/>
                </a:lnTo>
                <a:lnTo>
                  <a:pt x="64" y="122"/>
                </a:lnTo>
                <a:lnTo>
                  <a:pt x="64" y="124"/>
                </a:lnTo>
                <a:lnTo>
                  <a:pt x="62" y="124"/>
                </a:lnTo>
                <a:lnTo>
                  <a:pt x="60" y="124"/>
                </a:lnTo>
                <a:lnTo>
                  <a:pt x="60" y="126"/>
                </a:lnTo>
                <a:lnTo>
                  <a:pt x="58" y="126"/>
                </a:lnTo>
                <a:lnTo>
                  <a:pt x="58" y="127"/>
                </a:lnTo>
                <a:lnTo>
                  <a:pt x="58" y="126"/>
                </a:lnTo>
                <a:lnTo>
                  <a:pt x="57" y="126"/>
                </a:lnTo>
                <a:lnTo>
                  <a:pt x="57" y="127"/>
                </a:lnTo>
                <a:lnTo>
                  <a:pt x="55" y="127"/>
                </a:lnTo>
                <a:lnTo>
                  <a:pt x="55" y="129"/>
                </a:lnTo>
                <a:lnTo>
                  <a:pt x="53" y="129"/>
                </a:lnTo>
                <a:lnTo>
                  <a:pt x="53" y="127"/>
                </a:lnTo>
                <a:lnTo>
                  <a:pt x="52" y="127"/>
                </a:lnTo>
                <a:lnTo>
                  <a:pt x="50" y="127"/>
                </a:lnTo>
                <a:lnTo>
                  <a:pt x="50" y="129"/>
                </a:lnTo>
                <a:lnTo>
                  <a:pt x="48" y="129"/>
                </a:lnTo>
                <a:lnTo>
                  <a:pt x="46" y="129"/>
                </a:lnTo>
                <a:lnTo>
                  <a:pt x="45" y="129"/>
                </a:lnTo>
                <a:lnTo>
                  <a:pt x="43" y="129"/>
                </a:lnTo>
                <a:lnTo>
                  <a:pt x="43" y="131"/>
                </a:lnTo>
                <a:lnTo>
                  <a:pt x="41" y="131"/>
                </a:lnTo>
                <a:lnTo>
                  <a:pt x="39" y="131"/>
                </a:lnTo>
                <a:lnTo>
                  <a:pt x="39" y="129"/>
                </a:lnTo>
                <a:lnTo>
                  <a:pt x="38" y="129"/>
                </a:lnTo>
                <a:lnTo>
                  <a:pt x="38" y="131"/>
                </a:lnTo>
                <a:lnTo>
                  <a:pt x="38" y="129"/>
                </a:lnTo>
                <a:lnTo>
                  <a:pt x="36" y="129"/>
                </a:lnTo>
                <a:lnTo>
                  <a:pt x="34" y="129"/>
                </a:lnTo>
                <a:lnTo>
                  <a:pt x="33" y="129"/>
                </a:lnTo>
                <a:lnTo>
                  <a:pt x="33" y="127"/>
                </a:lnTo>
                <a:lnTo>
                  <a:pt x="31" y="127"/>
                </a:lnTo>
                <a:lnTo>
                  <a:pt x="31" y="126"/>
                </a:lnTo>
                <a:lnTo>
                  <a:pt x="29" y="126"/>
                </a:lnTo>
                <a:lnTo>
                  <a:pt x="27" y="124"/>
                </a:lnTo>
                <a:lnTo>
                  <a:pt x="26" y="122"/>
                </a:lnTo>
                <a:lnTo>
                  <a:pt x="24" y="122"/>
                </a:lnTo>
                <a:lnTo>
                  <a:pt x="24" y="120"/>
                </a:lnTo>
                <a:lnTo>
                  <a:pt x="22" y="120"/>
                </a:lnTo>
                <a:lnTo>
                  <a:pt x="22" y="119"/>
                </a:lnTo>
                <a:lnTo>
                  <a:pt x="21" y="119"/>
                </a:lnTo>
                <a:lnTo>
                  <a:pt x="21" y="117"/>
                </a:lnTo>
                <a:lnTo>
                  <a:pt x="19" y="117"/>
                </a:lnTo>
                <a:lnTo>
                  <a:pt x="19" y="115"/>
                </a:lnTo>
                <a:lnTo>
                  <a:pt x="17" y="115"/>
                </a:lnTo>
                <a:lnTo>
                  <a:pt x="17" y="114"/>
                </a:lnTo>
                <a:lnTo>
                  <a:pt x="15" y="114"/>
                </a:lnTo>
                <a:lnTo>
                  <a:pt x="15" y="112"/>
                </a:lnTo>
                <a:lnTo>
                  <a:pt x="14" y="112"/>
                </a:lnTo>
                <a:lnTo>
                  <a:pt x="14" y="110"/>
                </a:lnTo>
                <a:lnTo>
                  <a:pt x="12" y="110"/>
                </a:lnTo>
                <a:lnTo>
                  <a:pt x="12" y="108"/>
                </a:lnTo>
                <a:lnTo>
                  <a:pt x="10" y="108"/>
                </a:lnTo>
                <a:lnTo>
                  <a:pt x="10" y="107"/>
                </a:lnTo>
                <a:lnTo>
                  <a:pt x="9" y="107"/>
                </a:lnTo>
                <a:lnTo>
                  <a:pt x="9" y="105"/>
                </a:lnTo>
                <a:lnTo>
                  <a:pt x="7" y="105"/>
                </a:lnTo>
                <a:lnTo>
                  <a:pt x="7" y="103"/>
                </a:lnTo>
                <a:lnTo>
                  <a:pt x="5" y="103"/>
                </a:lnTo>
                <a:lnTo>
                  <a:pt x="5" y="102"/>
                </a:lnTo>
                <a:lnTo>
                  <a:pt x="3" y="102"/>
                </a:lnTo>
                <a:lnTo>
                  <a:pt x="3" y="100"/>
                </a:lnTo>
                <a:lnTo>
                  <a:pt x="2" y="100"/>
                </a:lnTo>
                <a:lnTo>
                  <a:pt x="2" y="98"/>
                </a:lnTo>
                <a:lnTo>
                  <a:pt x="0" y="98"/>
                </a:lnTo>
                <a:lnTo>
                  <a:pt x="0" y="96"/>
                </a:lnTo>
                <a:lnTo>
                  <a:pt x="2" y="96"/>
                </a:lnTo>
                <a:lnTo>
                  <a:pt x="2" y="95"/>
                </a:lnTo>
                <a:lnTo>
                  <a:pt x="2" y="93"/>
                </a:lnTo>
                <a:lnTo>
                  <a:pt x="2" y="91"/>
                </a:lnTo>
                <a:lnTo>
                  <a:pt x="3" y="91"/>
                </a:lnTo>
                <a:lnTo>
                  <a:pt x="3" y="90"/>
                </a:lnTo>
                <a:lnTo>
                  <a:pt x="3" y="88"/>
                </a:lnTo>
                <a:lnTo>
                  <a:pt x="5" y="88"/>
                </a:lnTo>
                <a:lnTo>
                  <a:pt x="5" y="86"/>
                </a:lnTo>
                <a:lnTo>
                  <a:pt x="5" y="84"/>
                </a:lnTo>
                <a:lnTo>
                  <a:pt x="3" y="84"/>
                </a:lnTo>
                <a:lnTo>
                  <a:pt x="3" y="83"/>
                </a:lnTo>
                <a:lnTo>
                  <a:pt x="3" y="81"/>
                </a:lnTo>
                <a:lnTo>
                  <a:pt x="3" y="79"/>
                </a:lnTo>
                <a:lnTo>
                  <a:pt x="3" y="77"/>
                </a:lnTo>
                <a:lnTo>
                  <a:pt x="3" y="76"/>
                </a:lnTo>
                <a:lnTo>
                  <a:pt x="3" y="74"/>
                </a:lnTo>
                <a:lnTo>
                  <a:pt x="3" y="72"/>
                </a:lnTo>
                <a:lnTo>
                  <a:pt x="3" y="71"/>
                </a:lnTo>
                <a:lnTo>
                  <a:pt x="3" y="69"/>
                </a:lnTo>
                <a:lnTo>
                  <a:pt x="3" y="67"/>
                </a:lnTo>
                <a:lnTo>
                  <a:pt x="3" y="65"/>
                </a:lnTo>
                <a:lnTo>
                  <a:pt x="2" y="65"/>
                </a:lnTo>
                <a:lnTo>
                  <a:pt x="2" y="64"/>
                </a:lnTo>
                <a:lnTo>
                  <a:pt x="2" y="62"/>
                </a:lnTo>
                <a:lnTo>
                  <a:pt x="2" y="60"/>
                </a:lnTo>
                <a:lnTo>
                  <a:pt x="2" y="59"/>
                </a:lnTo>
                <a:lnTo>
                  <a:pt x="2" y="57"/>
                </a:lnTo>
                <a:lnTo>
                  <a:pt x="2" y="55"/>
                </a:lnTo>
                <a:lnTo>
                  <a:pt x="2" y="53"/>
                </a:lnTo>
                <a:lnTo>
                  <a:pt x="2" y="52"/>
                </a:lnTo>
                <a:lnTo>
                  <a:pt x="2" y="50"/>
                </a:lnTo>
                <a:lnTo>
                  <a:pt x="2" y="48"/>
                </a:lnTo>
                <a:lnTo>
                  <a:pt x="2" y="46"/>
                </a:lnTo>
                <a:lnTo>
                  <a:pt x="0" y="46"/>
                </a:lnTo>
                <a:lnTo>
                  <a:pt x="0" y="45"/>
                </a:lnTo>
                <a:lnTo>
                  <a:pt x="0" y="43"/>
                </a:lnTo>
                <a:lnTo>
                  <a:pt x="2" y="43"/>
                </a:lnTo>
                <a:lnTo>
                  <a:pt x="2" y="41"/>
                </a:lnTo>
                <a:lnTo>
                  <a:pt x="3" y="41"/>
                </a:lnTo>
                <a:lnTo>
                  <a:pt x="3" y="40"/>
                </a:lnTo>
                <a:lnTo>
                  <a:pt x="5" y="40"/>
                </a:lnTo>
                <a:lnTo>
                  <a:pt x="7" y="40"/>
                </a:lnTo>
                <a:lnTo>
                  <a:pt x="7" y="38"/>
                </a:lnTo>
                <a:lnTo>
                  <a:pt x="7" y="40"/>
                </a:lnTo>
                <a:lnTo>
                  <a:pt x="9" y="40"/>
                </a:lnTo>
                <a:lnTo>
                  <a:pt x="9" y="38"/>
                </a:lnTo>
                <a:lnTo>
                  <a:pt x="10" y="38"/>
                </a:lnTo>
                <a:lnTo>
                  <a:pt x="12" y="38"/>
                </a:lnTo>
                <a:lnTo>
                  <a:pt x="14" y="38"/>
                </a:lnTo>
                <a:lnTo>
                  <a:pt x="14" y="36"/>
                </a:lnTo>
                <a:lnTo>
                  <a:pt x="15" y="36"/>
                </a:lnTo>
                <a:lnTo>
                  <a:pt x="15" y="34"/>
                </a:lnTo>
                <a:lnTo>
                  <a:pt x="17" y="34"/>
                </a:lnTo>
                <a:lnTo>
                  <a:pt x="19" y="34"/>
                </a:lnTo>
                <a:lnTo>
                  <a:pt x="19" y="33"/>
                </a:lnTo>
                <a:lnTo>
                  <a:pt x="21" y="31"/>
                </a:lnTo>
                <a:lnTo>
                  <a:pt x="22" y="31"/>
                </a:lnTo>
                <a:lnTo>
                  <a:pt x="22" y="33"/>
                </a:lnTo>
                <a:lnTo>
                  <a:pt x="24" y="33"/>
                </a:lnTo>
                <a:lnTo>
                  <a:pt x="26" y="33"/>
                </a:lnTo>
                <a:lnTo>
                  <a:pt x="27" y="33"/>
                </a:lnTo>
                <a:lnTo>
                  <a:pt x="29" y="33"/>
                </a:lnTo>
                <a:lnTo>
                  <a:pt x="31" y="33"/>
                </a:lnTo>
                <a:lnTo>
                  <a:pt x="31" y="31"/>
                </a:lnTo>
                <a:lnTo>
                  <a:pt x="33" y="31"/>
                </a:lnTo>
                <a:lnTo>
                  <a:pt x="33" y="29"/>
                </a:lnTo>
                <a:lnTo>
                  <a:pt x="34" y="29"/>
                </a:lnTo>
                <a:lnTo>
                  <a:pt x="36" y="29"/>
                </a:lnTo>
                <a:lnTo>
                  <a:pt x="38" y="29"/>
                </a:lnTo>
                <a:lnTo>
                  <a:pt x="39" y="29"/>
                </a:lnTo>
                <a:lnTo>
                  <a:pt x="39" y="28"/>
                </a:lnTo>
                <a:lnTo>
                  <a:pt x="41" y="28"/>
                </a:lnTo>
                <a:lnTo>
                  <a:pt x="41" y="26"/>
                </a:lnTo>
                <a:lnTo>
                  <a:pt x="41" y="24"/>
                </a:lnTo>
                <a:lnTo>
                  <a:pt x="43" y="24"/>
                </a:lnTo>
                <a:lnTo>
                  <a:pt x="45" y="24"/>
                </a:lnTo>
                <a:lnTo>
                  <a:pt x="46" y="24"/>
                </a:lnTo>
                <a:lnTo>
                  <a:pt x="46" y="26"/>
                </a:lnTo>
                <a:lnTo>
                  <a:pt x="48" y="24"/>
                </a:lnTo>
                <a:lnTo>
                  <a:pt x="46" y="24"/>
                </a:lnTo>
                <a:lnTo>
                  <a:pt x="48" y="24"/>
                </a:lnTo>
                <a:lnTo>
                  <a:pt x="48" y="22"/>
                </a:lnTo>
                <a:lnTo>
                  <a:pt x="50" y="22"/>
                </a:lnTo>
                <a:lnTo>
                  <a:pt x="52" y="22"/>
                </a:lnTo>
                <a:lnTo>
                  <a:pt x="53" y="22"/>
                </a:lnTo>
                <a:lnTo>
                  <a:pt x="55" y="22"/>
                </a:lnTo>
                <a:lnTo>
                  <a:pt x="55" y="21"/>
                </a:lnTo>
                <a:lnTo>
                  <a:pt x="57" y="22"/>
                </a:lnTo>
                <a:lnTo>
                  <a:pt x="57" y="21"/>
                </a:lnTo>
                <a:lnTo>
                  <a:pt x="57" y="19"/>
                </a:lnTo>
                <a:lnTo>
                  <a:pt x="58" y="19"/>
                </a:lnTo>
                <a:lnTo>
                  <a:pt x="58" y="17"/>
                </a:lnTo>
                <a:lnTo>
                  <a:pt x="60" y="15"/>
                </a:lnTo>
                <a:lnTo>
                  <a:pt x="60" y="14"/>
                </a:lnTo>
                <a:lnTo>
                  <a:pt x="62" y="14"/>
                </a:lnTo>
                <a:lnTo>
                  <a:pt x="64" y="14"/>
                </a:lnTo>
                <a:lnTo>
                  <a:pt x="65" y="14"/>
                </a:lnTo>
                <a:lnTo>
                  <a:pt x="67" y="14"/>
                </a:lnTo>
                <a:lnTo>
                  <a:pt x="67" y="15"/>
                </a:lnTo>
                <a:lnTo>
                  <a:pt x="69" y="15"/>
                </a:lnTo>
                <a:lnTo>
                  <a:pt x="70" y="15"/>
                </a:lnTo>
                <a:lnTo>
                  <a:pt x="72" y="15"/>
                </a:lnTo>
                <a:lnTo>
                  <a:pt x="72" y="14"/>
                </a:lnTo>
                <a:lnTo>
                  <a:pt x="74" y="14"/>
                </a:lnTo>
                <a:lnTo>
                  <a:pt x="74" y="12"/>
                </a:lnTo>
                <a:lnTo>
                  <a:pt x="74" y="10"/>
                </a:lnTo>
                <a:lnTo>
                  <a:pt x="76" y="10"/>
                </a:lnTo>
                <a:lnTo>
                  <a:pt x="77" y="9"/>
                </a:lnTo>
                <a:lnTo>
                  <a:pt x="79" y="9"/>
                </a:lnTo>
                <a:lnTo>
                  <a:pt x="81" y="9"/>
                </a:lnTo>
                <a:lnTo>
                  <a:pt x="83" y="9"/>
                </a:lnTo>
                <a:lnTo>
                  <a:pt x="84" y="9"/>
                </a:lnTo>
                <a:lnTo>
                  <a:pt x="84" y="10"/>
                </a:lnTo>
                <a:lnTo>
                  <a:pt x="86" y="10"/>
                </a:lnTo>
                <a:lnTo>
                  <a:pt x="86" y="9"/>
                </a:lnTo>
                <a:lnTo>
                  <a:pt x="88" y="9"/>
                </a:lnTo>
                <a:lnTo>
                  <a:pt x="89" y="9"/>
                </a:lnTo>
                <a:lnTo>
                  <a:pt x="89" y="7"/>
                </a:lnTo>
                <a:lnTo>
                  <a:pt x="91" y="7"/>
                </a:lnTo>
                <a:lnTo>
                  <a:pt x="91" y="5"/>
                </a:lnTo>
                <a:lnTo>
                  <a:pt x="93" y="5"/>
                </a:lnTo>
                <a:lnTo>
                  <a:pt x="93" y="3"/>
                </a:lnTo>
                <a:lnTo>
                  <a:pt x="93" y="2"/>
                </a:lnTo>
                <a:lnTo>
                  <a:pt x="95" y="2"/>
                </a:lnTo>
                <a:lnTo>
                  <a:pt x="95" y="0"/>
                </a:lnTo>
                <a:lnTo>
                  <a:pt x="96" y="0"/>
                </a:lnTo>
                <a:lnTo>
                  <a:pt x="229" y="0"/>
                </a:lnTo>
                <a:close/>
              </a:path>
            </a:pathLst>
          </a:custGeom>
          <a:solidFill>
            <a:schemeClr val="tx2">
              <a:lumMod val="5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44"/>
          <p:cNvSpPr>
            <a:spLocks/>
          </p:cNvSpPr>
          <p:nvPr/>
        </p:nvSpPr>
        <p:spPr bwMode="auto">
          <a:xfrm>
            <a:off x="6475213" y="5655438"/>
            <a:ext cx="369280" cy="471542"/>
          </a:xfrm>
          <a:custGeom>
            <a:avLst/>
            <a:gdLst>
              <a:gd name="T0" fmla="*/ 115 w 195"/>
              <a:gd name="T1" fmla="*/ 1 h 249"/>
              <a:gd name="T2" fmla="*/ 126 w 195"/>
              <a:gd name="T3" fmla="*/ 5 h 249"/>
              <a:gd name="T4" fmla="*/ 136 w 195"/>
              <a:gd name="T5" fmla="*/ 5 h 249"/>
              <a:gd name="T6" fmla="*/ 138 w 195"/>
              <a:gd name="T7" fmla="*/ 17 h 249"/>
              <a:gd name="T8" fmla="*/ 150 w 195"/>
              <a:gd name="T9" fmla="*/ 19 h 249"/>
              <a:gd name="T10" fmla="*/ 158 w 195"/>
              <a:gd name="T11" fmla="*/ 26 h 249"/>
              <a:gd name="T12" fmla="*/ 162 w 195"/>
              <a:gd name="T13" fmla="*/ 32 h 249"/>
              <a:gd name="T14" fmla="*/ 164 w 195"/>
              <a:gd name="T15" fmla="*/ 45 h 249"/>
              <a:gd name="T16" fmla="*/ 167 w 195"/>
              <a:gd name="T17" fmla="*/ 51 h 249"/>
              <a:gd name="T18" fmla="*/ 172 w 195"/>
              <a:gd name="T19" fmla="*/ 60 h 249"/>
              <a:gd name="T20" fmla="*/ 179 w 195"/>
              <a:gd name="T21" fmla="*/ 65 h 249"/>
              <a:gd name="T22" fmla="*/ 186 w 195"/>
              <a:gd name="T23" fmla="*/ 65 h 249"/>
              <a:gd name="T24" fmla="*/ 189 w 195"/>
              <a:gd name="T25" fmla="*/ 74 h 249"/>
              <a:gd name="T26" fmla="*/ 188 w 195"/>
              <a:gd name="T27" fmla="*/ 82 h 249"/>
              <a:gd name="T28" fmla="*/ 191 w 195"/>
              <a:gd name="T29" fmla="*/ 96 h 249"/>
              <a:gd name="T30" fmla="*/ 191 w 195"/>
              <a:gd name="T31" fmla="*/ 106 h 249"/>
              <a:gd name="T32" fmla="*/ 195 w 195"/>
              <a:gd name="T33" fmla="*/ 117 h 249"/>
              <a:gd name="T34" fmla="*/ 189 w 195"/>
              <a:gd name="T35" fmla="*/ 129 h 249"/>
              <a:gd name="T36" fmla="*/ 179 w 195"/>
              <a:gd name="T37" fmla="*/ 134 h 249"/>
              <a:gd name="T38" fmla="*/ 174 w 195"/>
              <a:gd name="T39" fmla="*/ 146 h 249"/>
              <a:gd name="T40" fmla="*/ 176 w 195"/>
              <a:gd name="T41" fmla="*/ 156 h 249"/>
              <a:gd name="T42" fmla="*/ 174 w 195"/>
              <a:gd name="T43" fmla="*/ 182 h 249"/>
              <a:gd name="T44" fmla="*/ 169 w 195"/>
              <a:gd name="T45" fmla="*/ 208 h 249"/>
              <a:gd name="T46" fmla="*/ 176 w 195"/>
              <a:gd name="T47" fmla="*/ 230 h 249"/>
              <a:gd name="T48" fmla="*/ 160 w 195"/>
              <a:gd name="T49" fmla="*/ 249 h 249"/>
              <a:gd name="T50" fmla="*/ 143 w 195"/>
              <a:gd name="T51" fmla="*/ 244 h 249"/>
              <a:gd name="T52" fmla="*/ 134 w 195"/>
              <a:gd name="T53" fmla="*/ 236 h 249"/>
              <a:gd name="T54" fmla="*/ 131 w 195"/>
              <a:gd name="T55" fmla="*/ 232 h 249"/>
              <a:gd name="T56" fmla="*/ 126 w 195"/>
              <a:gd name="T57" fmla="*/ 222 h 249"/>
              <a:gd name="T58" fmla="*/ 121 w 195"/>
              <a:gd name="T59" fmla="*/ 217 h 249"/>
              <a:gd name="T60" fmla="*/ 109 w 195"/>
              <a:gd name="T61" fmla="*/ 208 h 249"/>
              <a:gd name="T62" fmla="*/ 100 w 195"/>
              <a:gd name="T63" fmla="*/ 201 h 249"/>
              <a:gd name="T64" fmla="*/ 90 w 195"/>
              <a:gd name="T65" fmla="*/ 194 h 249"/>
              <a:gd name="T66" fmla="*/ 81 w 195"/>
              <a:gd name="T67" fmla="*/ 186 h 249"/>
              <a:gd name="T68" fmla="*/ 69 w 195"/>
              <a:gd name="T69" fmla="*/ 181 h 249"/>
              <a:gd name="T70" fmla="*/ 62 w 195"/>
              <a:gd name="T71" fmla="*/ 168 h 249"/>
              <a:gd name="T72" fmla="*/ 57 w 195"/>
              <a:gd name="T73" fmla="*/ 160 h 249"/>
              <a:gd name="T74" fmla="*/ 57 w 195"/>
              <a:gd name="T75" fmla="*/ 150 h 249"/>
              <a:gd name="T76" fmla="*/ 48 w 195"/>
              <a:gd name="T77" fmla="*/ 139 h 249"/>
              <a:gd name="T78" fmla="*/ 38 w 195"/>
              <a:gd name="T79" fmla="*/ 132 h 249"/>
              <a:gd name="T80" fmla="*/ 26 w 195"/>
              <a:gd name="T81" fmla="*/ 125 h 249"/>
              <a:gd name="T82" fmla="*/ 21 w 195"/>
              <a:gd name="T83" fmla="*/ 113 h 249"/>
              <a:gd name="T84" fmla="*/ 12 w 195"/>
              <a:gd name="T85" fmla="*/ 103 h 249"/>
              <a:gd name="T86" fmla="*/ 10 w 195"/>
              <a:gd name="T87" fmla="*/ 96 h 249"/>
              <a:gd name="T88" fmla="*/ 5 w 195"/>
              <a:gd name="T89" fmla="*/ 84 h 249"/>
              <a:gd name="T90" fmla="*/ 2 w 195"/>
              <a:gd name="T91" fmla="*/ 74 h 249"/>
              <a:gd name="T92" fmla="*/ 12 w 195"/>
              <a:gd name="T93" fmla="*/ 67 h 249"/>
              <a:gd name="T94" fmla="*/ 19 w 195"/>
              <a:gd name="T95" fmla="*/ 63 h 249"/>
              <a:gd name="T96" fmla="*/ 26 w 195"/>
              <a:gd name="T97" fmla="*/ 55 h 249"/>
              <a:gd name="T98" fmla="*/ 29 w 195"/>
              <a:gd name="T99" fmla="*/ 45 h 249"/>
              <a:gd name="T100" fmla="*/ 35 w 195"/>
              <a:gd name="T101" fmla="*/ 39 h 249"/>
              <a:gd name="T102" fmla="*/ 41 w 195"/>
              <a:gd name="T103" fmla="*/ 32 h 249"/>
              <a:gd name="T104" fmla="*/ 52 w 195"/>
              <a:gd name="T105" fmla="*/ 29 h 249"/>
              <a:gd name="T106" fmla="*/ 60 w 195"/>
              <a:gd name="T107" fmla="*/ 32 h 249"/>
              <a:gd name="T108" fmla="*/ 69 w 195"/>
              <a:gd name="T109" fmla="*/ 27 h 249"/>
              <a:gd name="T110" fmla="*/ 79 w 195"/>
              <a:gd name="T111" fmla="*/ 20 h 249"/>
              <a:gd name="T112" fmla="*/ 90 w 195"/>
              <a:gd name="T113" fmla="*/ 14 h 249"/>
              <a:gd name="T114" fmla="*/ 97 w 195"/>
              <a:gd name="T115" fmla="*/ 7 h 249"/>
              <a:gd name="T116" fmla="*/ 105 w 195"/>
              <a:gd name="T117" fmla="*/ 1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5" h="249">
                <a:moveTo>
                  <a:pt x="107" y="1"/>
                </a:moveTo>
                <a:lnTo>
                  <a:pt x="109" y="1"/>
                </a:lnTo>
                <a:lnTo>
                  <a:pt x="109" y="3"/>
                </a:lnTo>
                <a:lnTo>
                  <a:pt x="110" y="3"/>
                </a:lnTo>
                <a:lnTo>
                  <a:pt x="112" y="3"/>
                </a:lnTo>
                <a:lnTo>
                  <a:pt x="112" y="5"/>
                </a:lnTo>
                <a:lnTo>
                  <a:pt x="112" y="3"/>
                </a:lnTo>
                <a:lnTo>
                  <a:pt x="114" y="3"/>
                </a:lnTo>
                <a:lnTo>
                  <a:pt x="115" y="3"/>
                </a:lnTo>
                <a:lnTo>
                  <a:pt x="115" y="1"/>
                </a:lnTo>
                <a:lnTo>
                  <a:pt x="117" y="1"/>
                </a:lnTo>
                <a:lnTo>
                  <a:pt x="119" y="1"/>
                </a:lnTo>
                <a:lnTo>
                  <a:pt x="121" y="1"/>
                </a:lnTo>
                <a:lnTo>
                  <a:pt x="122" y="1"/>
                </a:lnTo>
                <a:lnTo>
                  <a:pt x="122" y="3"/>
                </a:lnTo>
                <a:lnTo>
                  <a:pt x="121" y="3"/>
                </a:lnTo>
                <a:lnTo>
                  <a:pt x="122" y="3"/>
                </a:lnTo>
                <a:lnTo>
                  <a:pt x="124" y="3"/>
                </a:lnTo>
                <a:lnTo>
                  <a:pt x="126" y="3"/>
                </a:lnTo>
                <a:lnTo>
                  <a:pt x="126" y="5"/>
                </a:lnTo>
                <a:lnTo>
                  <a:pt x="126" y="3"/>
                </a:lnTo>
                <a:lnTo>
                  <a:pt x="128" y="3"/>
                </a:lnTo>
                <a:lnTo>
                  <a:pt x="129" y="3"/>
                </a:lnTo>
                <a:lnTo>
                  <a:pt x="131" y="1"/>
                </a:lnTo>
                <a:lnTo>
                  <a:pt x="131" y="0"/>
                </a:lnTo>
                <a:lnTo>
                  <a:pt x="133" y="1"/>
                </a:lnTo>
                <a:lnTo>
                  <a:pt x="134" y="1"/>
                </a:lnTo>
                <a:lnTo>
                  <a:pt x="136" y="1"/>
                </a:lnTo>
                <a:lnTo>
                  <a:pt x="136" y="3"/>
                </a:lnTo>
                <a:lnTo>
                  <a:pt x="136" y="5"/>
                </a:lnTo>
                <a:lnTo>
                  <a:pt x="134" y="5"/>
                </a:lnTo>
                <a:lnTo>
                  <a:pt x="134" y="7"/>
                </a:lnTo>
                <a:lnTo>
                  <a:pt x="134" y="8"/>
                </a:lnTo>
                <a:lnTo>
                  <a:pt x="134" y="10"/>
                </a:lnTo>
                <a:lnTo>
                  <a:pt x="136" y="10"/>
                </a:lnTo>
                <a:lnTo>
                  <a:pt x="138" y="10"/>
                </a:lnTo>
                <a:lnTo>
                  <a:pt x="138" y="12"/>
                </a:lnTo>
                <a:lnTo>
                  <a:pt x="138" y="14"/>
                </a:lnTo>
                <a:lnTo>
                  <a:pt x="138" y="15"/>
                </a:lnTo>
                <a:lnTo>
                  <a:pt x="138" y="17"/>
                </a:lnTo>
                <a:lnTo>
                  <a:pt x="140" y="17"/>
                </a:lnTo>
                <a:lnTo>
                  <a:pt x="140" y="15"/>
                </a:lnTo>
                <a:lnTo>
                  <a:pt x="141" y="15"/>
                </a:lnTo>
                <a:lnTo>
                  <a:pt x="141" y="17"/>
                </a:lnTo>
                <a:lnTo>
                  <a:pt x="143" y="17"/>
                </a:lnTo>
                <a:lnTo>
                  <a:pt x="145" y="17"/>
                </a:lnTo>
                <a:lnTo>
                  <a:pt x="146" y="17"/>
                </a:lnTo>
                <a:lnTo>
                  <a:pt x="148" y="17"/>
                </a:lnTo>
                <a:lnTo>
                  <a:pt x="148" y="19"/>
                </a:lnTo>
                <a:lnTo>
                  <a:pt x="150" y="19"/>
                </a:lnTo>
                <a:lnTo>
                  <a:pt x="152" y="19"/>
                </a:lnTo>
                <a:lnTo>
                  <a:pt x="153" y="19"/>
                </a:lnTo>
                <a:lnTo>
                  <a:pt x="153" y="20"/>
                </a:lnTo>
                <a:lnTo>
                  <a:pt x="155" y="20"/>
                </a:lnTo>
                <a:lnTo>
                  <a:pt x="155" y="22"/>
                </a:lnTo>
                <a:lnTo>
                  <a:pt x="155" y="24"/>
                </a:lnTo>
                <a:lnTo>
                  <a:pt x="157" y="22"/>
                </a:lnTo>
                <a:lnTo>
                  <a:pt x="157" y="24"/>
                </a:lnTo>
                <a:lnTo>
                  <a:pt x="158" y="24"/>
                </a:lnTo>
                <a:lnTo>
                  <a:pt x="158" y="26"/>
                </a:lnTo>
                <a:lnTo>
                  <a:pt x="158" y="27"/>
                </a:lnTo>
                <a:lnTo>
                  <a:pt x="157" y="27"/>
                </a:lnTo>
                <a:lnTo>
                  <a:pt x="157" y="29"/>
                </a:lnTo>
                <a:lnTo>
                  <a:pt x="158" y="29"/>
                </a:lnTo>
                <a:lnTo>
                  <a:pt x="160" y="29"/>
                </a:lnTo>
                <a:lnTo>
                  <a:pt x="160" y="31"/>
                </a:lnTo>
                <a:lnTo>
                  <a:pt x="162" y="31"/>
                </a:lnTo>
                <a:lnTo>
                  <a:pt x="162" y="32"/>
                </a:lnTo>
                <a:lnTo>
                  <a:pt x="164" y="32"/>
                </a:lnTo>
                <a:lnTo>
                  <a:pt x="162" y="32"/>
                </a:lnTo>
                <a:lnTo>
                  <a:pt x="162" y="34"/>
                </a:lnTo>
                <a:lnTo>
                  <a:pt x="162" y="36"/>
                </a:lnTo>
                <a:lnTo>
                  <a:pt x="160" y="36"/>
                </a:lnTo>
                <a:lnTo>
                  <a:pt x="162" y="36"/>
                </a:lnTo>
                <a:lnTo>
                  <a:pt x="162" y="38"/>
                </a:lnTo>
                <a:lnTo>
                  <a:pt x="162" y="39"/>
                </a:lnTo>
                <a:lnTo>
                  <a:pt x="162" y="41"/>
                </a:lnTo>
                <a:lnTo>
                  <a:pt x="162" y="43"/>
                </a:lnTo>
                <a:lnTo>
                  <a:pt x="162" y="45"/>
                </a:lnTo>
                <a:lnTo>
                  <a:pt x="164" y="45"/>
                </a:lnTo>
                <a:lnTo>
                  <a:pt x="164" y="46"/>
                </a:lnTo>
                <a:lnTo>
                  <a:pt x="164" y="48"/>
                </a:lnTo>
                <a:lnTo>
                  <a:pt x="164" y="50"/>
                </a:lnTo>
                <a:lnTo>
                  <a:pt x="162" y="50"/>
                </a:lnTo>
                <a:lnTo>
                  <a:pt x="164" y="50"/>
                </a:lnTo>
                <a:lnTo>
                  <a:pt x="164" y="51"/>
                </a:lnTo>
                <a:lnTo>
                  <a:pt x="164" y="50"/>
                </a:lnTo>
                <a:lnTo>
                  <a:pt x="165" y="50"/>
                </a:lnTo>
                <a:lnTo>
                  <a:pt x="165" y="51"/>
                </a:lnTo>
                <a:lnTo>
                  <a:pt x="167" y="51"/>
                </a:lnTo>
                <a:lnTo>
                  <a:pt x="169" y="51"/>
                </a:lnTo>
                <a:lnTo>
                  <a:pt x="167" y="51"/>
                </a:lnTo>
                <a:lnTo>
                  <a:pt x="167" y="53"/>
                </a:lnTo>
                <a:lnTo>
                  <a:pt x="167" y="55"/>
                </a:lnTo>
                <a:lnTo>
                  <a:pt x="169" y="55"/>
                </a:lnTo>
                <a:lnTo>
                  <a:pt x="169" y="57"/>
                </a:lnTo>
                <a:lnTo>
                  <a:pt x="171" y="57"/>
                </a:lnTo>
                <a:lnTo>
                  <a:pt x="171" y="58"/>
                </a:lnTo>
                <a:lnTo>
                  <a:pt x="172" y="58"/>
                </a:lnTo>
                <a:lnTo>
                  <a:pt x="172" y="60"/>
                </a:lnTo>
                <a:lnTo>
                  <a:pt x="172" y="62"/>
                </a:lnTo>
                <a:lnTo>
                  <a:pt x="174" y="62"/>
                </a:lnTo>
                <a:lnTo>
                  <a:pt x="174" y="63"/>
                </a:lnTo>
                <a:lnTo>
                  <a:pt x="176" y="63"/>
                </a:lnTo>
                <a:lnTo>
                  <a:pt x="176" y="62"/>
                </a:lnTo>
                <a:lnTo>
                  <a:pt x="177" y="63"/>
                </a:lnTo>
                <a:lnTo>
                  <a:pt x="176" y="63"/>
                </a:lnTo>
                <a:lnTo>
                  <a:pt x="176" y="65"/>
                </a:lnTo>
                <a:lnTo>
                  <a:pt x="177" y="65"/>
                </a:lnTo>
                <a:lnTo>
                  <a:pt x="179" y="65"/>
                </a:lnTo>
                <a:lnTo>
                  <a:pt x="179" y="67"/>
                </a:lnTo>
                <a:lnTo>
                  <a:pt x="177" y="67"/>
                </a:lnTo>
                <a:lnTo>
                  <a:pt x="179" y="67"/>
                </a:lnTo>
                <a:lnTo>
                  <a:pt x="179" y="69"/>
                </a:lnTo>
                <a:lnTo>
                  <a:pt x="181" y="69"/>
                </a:lnTo>
                <a:lnTo>
                  <a:pt x="183" y="69"/>
                </a:lnTo>
                <a:lnTo>
                  <a:pt x="183" y="67"/>
                </a:lnTo>
                <a:lnTo>
                  <a:pt x="184" y="67"/>
                </a:lnTo>
                <a:lnTo>
                  <a:pt x="184" y="65"/>
                </a:lnTo>
                <a:lnTo>
                  <a:pt x="186" y="65"/>
                </a:lnTo>
                <a:lnTo>
                  <a:pt x="188" y="65"/>
                </a:lnTo>
                <a:lnTo>
                  <a:pt x="188" y="67"/>
                </a:lnTo>
                <a:lnTo>
                  <a:pt x="189" y="67"/>
                </a:lnTo>
                <a:lnTo>
                  <a:pt x="191" y="69"/>
                </a:lnTo>
                <a:lnTo>
                  <a:pt x="189" y="69"/>
                </a:lnTo>
                <a:lnTo>
                  <a:pt x="188" y="69"/>
                </a:lnTo>
                <a:lnTo>
                  <a:pt x="188" y="70"/>
                </a:lnTo>
                <a:lnTo>
                  <a:pt x="188" y="72"/>
                </a:lnTo>
                <a:lnTo>
                  <a:pt x="188" y="74"/>
                </a:lnTo>
                <a:lnTo>
                  <a:pt x="189" y="74"/>
                </a:lnTo>
                <a:lnTo>
                  <a:pt x="189" y="75"/>
                </a:lnTo>
                <a:lnTo>
                  <a:pt x="189" y="77"/>
                </a:lnTo>
                <a:lnTo>
                  <a:pt x="189" y="79"/>
                </a:lnTo>
                <a:lnTo>
                  <a:pt x="188" y="79"/>
                </a:lnTo>
                <a:lnTo>
                  <a:pt x="188" y="77"/>
                </a:lnTo>
                <a:lnTo>
                  <a:pt x="186" y="77"/>
                </a:lnTo>
                <a:lnTo>
                  <a:pt x="186" y="79"/>
                </a:lnTo>
                <a:lnTo>
                  <a:pt x="186" y="81"/>
                </a:lnTo>
                <a:lnTo>
                  <a:pt x="188" y="81"/>
                </a:lnTo>
                <a:lnTo>
                  <a:pt x="188" y="82"/>
                </a:lnTo>
                <a:lnTo>
                  <a:pt x="188" y="84"/>
                </a:lnTo>
                <a:lnTo>
                  <a:pt x="188" y="86"/>
                </a:lnTo>
                <a:lnTo>
                  <a:pt x="188" y="88"/>
                </a:lnTo>
                <a:lnTo>
                  <a:pt x="188" y="89"/>
                </a:lnTo>
                <a:lnTo>
                  <a:pt x="189" y="89"/>
                </a:lnTo>
                <a:lnTo>
                  <a:pt x="189" y="91"/>
                </a:lnTo>
                <a:lnTo>
                  <a:pt x="189" y="93"/>
                </a:lnTo>
                <a:lnTo>
                  <a:pt x="191" y="93"/>
                </a:lnTo>
                <a:lnTo>
                  <a:pt x="191" y="94"/>
                </a:lnTo>
                <a:lnTo>
                  <a:pt x="191" y="96"/>
                </a:lnTo>
                <a:lnTo>
                  <a:pt x="189" y="96"/>
                </a:lnTo>
                <a:lnTo>
                  <a:pt x="189" y="98"/>
                </a:lnTo>
                <a:lnTo>
                  <a:pt x="191" y="98"/>
                </a:lnTo>
                <a:lnTo>
                  <a:pt x="191" y="100"/>
                </a:lnTo>
                <a:lnTo>
                  <a:pt x="193" y="100"/>
                </a:lnTo>
                <a:lnTo>
                  <a:pt x="193" y="101"/>
                </a:lnTo>
                <a:lnTo>
                  <a:pt x="193" y="103"/>
                </a:lnTo>
                <a:lnTo>
                  <a:pt x="191" y="103"/>
                </a:lnTo>
                <a:lnTo>
                  <a:pt x="191" y="105"/>
                </a:lnTo>
                <a:lnTo>
                  <a:pt x="191" y="106"/>
                </a:lnTo>
                <a:lnTo>
                  <a:pt x="191" y="108"/>
                </a:lnTo>
                <a:lnTo>
                  <a:pt x="189" y="108"/>
                </a:lnTo>
                <a:lnTo>
                  <a:pt x="189" y="110"/>
                </a:lnTo>
                <a:lnTo>
                  <a:pt x="191" y="110"/>
                </a:lnTo>
                <a:lnTo>
                  <a:pt x="191" y="112"/>
                </a:lnTo>
                <a:lnTo>
                  <a:pt x="193" y="112"/>
                </a:lnTo>
                <a:lnTo>
                  <a:pt x="195" y="112"/>
                </a:lnTo>
                <a:lnTo>
                  <a:pt x="195" y="113"/>
                </a:lnTo>
                <a:lnTo>
                  <a:pt x="195" y="115"/>
                </a:lnTo>
                <a:lnTo>
                  <a:pt x="195" y="117"/>
                </a:lnTo>
                <a:lnTo>
                  <a:pt x="195" y="119"/>
                </a:lnTo>
                <a:lnTo>
                  <a:pt x="195" y="120"/>
                </a:lnTo>
                <a:lnTo>
                  <a:pt x="195" y="122"/>
                </a:lnTo>
                <a:lnTo>
                  <a:pt x="195" y="124"/>
                </a:lnTo>
                <a:lnTo>
                  <a:pt x="195" y="125"/>
                </a:lnTo>
                <a:lnTo>
                  <a:pt x="193" y="125"/>
                </a:lnTo>
                <a:lnTo>
                  <a:pt x="191" y="125"/>
                </a:lnTo>
                <a:lnTo>
                  <a:pt x="191" y="127"/>
                </a:lnTo>
                <a:lnTo>
                  <a:pt x="189" y="127"/>
                </a:lnTo>
                <a:lnTo>
                  <a:pt x="189" y="129"/>
                </a:lnTo>
                <a:lnTo>
                  <a:pt x="191" y="129"/>
                </a:lnTo>
                <a:lnTo>
                  <a:pt x="191" y="131"/>
                </a:lnTo>
                <a:lnTo>
                  <a:pt x="189" y="131"/>
                </a:lnTo>
                <a:lnTo>
                  <a:pt x="188" y="131"/>
                </a:lnTo>
                <a:lnTo>
                  <a:pt x="186" y="131"/>
                </a:lnTo>
                <a:lnTo>
                  <a:pt x="184" y="131"/>
                </a:lnTo>
                <a:lnTo>
                  <a:pt x="183" y="132"/>
                </a:lnTo>
                <a:lnTo>
                  <a:pt x="181" y="132"/>
                </a:lnTo>
                <a:lnTo>
                  <a:pt x="181" y="134"/>
                </a:lnTo>
                <a:lnTo>
                  <a:pt x="179" y="134"/>
                </a:lnTo>
                <a:lnTo>
                  <a:pt x="179" y="136"/>
                </a:lnTo>
                <a:lnTo>
                  <a:pt x="177" y="136"/>
                </a:lnTo>
                <a:lnTo>
                  <a:pt x="177" y="137"/>
                </a:lnTo>
                <a:lnTo>
                  <a:pt x="177" y="139"/>
                </a:lnTo>
                <a:lnTo>
                  <a:pt x="176" y="139"/>
                </a:lnTo>
                <a:lnTo>
                  <a:pt x="176" y="141"/>
                </a:lnTo>
                <a:lnTo>
                  <a:pt x="176" y="143"/>
                </a:lnTo>
                <a:lnTo>
                  <a:pt x="174" y="143"/>
                </a:lnTo>
                <a:lnTo>
                  <a:pt x="174" y="144"/>
                </a:lnTo>
                <a:lnTo>
                  <a:pt x="174" y="146"/>
                </a:lnTo>
                <a:lnTo>
                  <a:pt x="174" y="148"/>
                </a:lnTo>
                <a:lnTo>
                  <a:pt x="172" y="150"/>
                </a:lnTo>
                <a:lnTo>
                  <a:pt x="171" y="150"/>
                </a:lnTo>
                <a:lnTo>
                  <a:pt x="171" y="151"/>
                </a:lnTo>
                <a:lnTo>
                  <a:pt x="172" y="151"/>
                </a:lnTo>
                <a:lnTo>
                  <a:pt x="172" y="153"/>
                </a:lnTo>
                <a:lnTo>
                  <a:pt x="174" y="153"/>
                </a:lnTo>
                <a:lnTo>
                  <a:pt x="176" y="153"/>
                </a:lnTo>
                <a:lnTo>
                  <a:pt x="176" y="155"/>
                </a:lnTo>
                <a:lnTo>
                  <a:pt x="176" y="156"/>
                </a:lnTo>
                <a:lnTo>
                  <a:pt x="176" y="158"/>
                </a:lnTo>
                <a:lnTo>
                  <a:pt x="183" y="165"/>
                </a:lnTo>
                <a:lnTo>
                  <a:pt x="181" y="167"/>
                </a:lnTo>
                <a:lnTo>
                  <a:pt x="179" y="167"/>
                </a:lnTo>
                <a:lnTo>
                  <a:pt x="177" y="168"/>
                </a:lnTo>
                <a:lnTo>
                  <a:pt x="177" y="172"/>
                </a:lnTo>
                <a:lnTo>
                  <a:pt x="176" y="174"/>
                </a:lnTo>
                <a:lnTo>
                  <a:pt x="176" y="177"/>
                </a:lnTo>
                <a:lnTo>
                  <a:pt x="174" y="179"/>
                </a:lnTo>
                <a:lnTo>
                  <a:pt x="174" y="182"/>
                </a:lnTo>
                <a:lnTo>
                  <a:pt x="174" y="184"/>
                </a:lnTo>
                <a:lnTo>
                  <a:pt x="174" y="187"/>
                </a:lnTo>
                <a:lnTo>
                  <a:pt x="174" y="189"/>
                </a:lnTo>
                <a:lnTo>
                  <a:pt x="174" y="193"/>
                </a:lnTo>
                <a:lnTo>
                  <a:pt x="172" y="194"/>
                </a:lnTo>
                <a:lnTo>
                  <a:pt x="172" y="198"/>
                </a:lnTo>
                <a:lnTo>
                  <a:pt x="171" y="201"/>
                </a:lnTo>
                <a:lnTo>
                  <a:pt x="171" y="203"/>
                </a:lnTo>
                <a:lnTo>
                  <a:pt x="169" y="205"/>
                </a:lnTo>
                <a:lnTo>
                  <a:pt x="169" y="208"/>
                </a:lnTo>
                <a:lnTo>
                  <a:pt x="169" y="211"/>
                </a:lnTo>
                <a:lnTo>
                  <a:pt x="167" y="213"/>
                </a:lnTo>
                <a:lnTo>
                  <a:pt x="167" y="217"/>
                </a:lnTo>
                <a:lnTo>
                  <a:pt x="167" y="220"/>
                </a:lnTo>
                <a:lnTo>
                  <a:pt x="169" y="222"/>
                </a:lnTo>
                <a:lnTo>
                  <a:pt x="169" y="224"/>
                </a:lnTo>
                <a:lnTo>
                  <a:pt x="171" y="225"/>
                </a:lnTo>
                <a:lnTo>
                  <a:pt x="172" y="227"/>
                </a:lnTo>
                <a:lnTo>
                  <a:pt x="174" y="229"/>
                </a:lnTo>
                <a:lnTo>
                  <a:pt x="176" y="230"/>
                </a:lnTo>
                <a:lnTo>
                  <a:pt x="174" y="232"/>
                </a:lnTo>
                <a:lnTo>
                  <a:pt x="172" y="234"/>
                </a:lnTo>
                <a:lnTo>
                  <a:pt x="171" y="236"/>
                </a:lnTo>
                <a:lnTo>
                  <a:pt x="169" y="237"/>
                </a:lnTo>
                <a:lnTo>
                  <a:pt x="167" y="239"/>
                </a:lnTo>
                <a:lnTo>
                  <a:pt x="165" y="241"/>
                </a:lnTo>
                <a:lnTo>
                  <a:pt x="164" y="242"/>
                </a:lnTo>
                <a:lnTo>
                  <a:pt x="162" y="244"/>
                </a:lnTo>
                <a:lnTo>
                  <a:pt x="162" y="246"/>
                </a:lnTo>
                <a:lnTo>
                  <a:pt x="160" y="249"/>
                </a:lnTo>
                <a:lnTo>
                  <a:pt x="152" y="248"/>
                </a:lnTo>
                <a:lnTo>
                  <a:pt x="150" y="248"/>
                </a:lnTo>
                <a:lnTo>
                  <a:pt x="150" y="249"/>
                </a:lnTo>
                <a:lnTo>
                  <a:pt x="148" y="249"/>
                </a:lnTo>
                <a:lnTo>
                  <a:pt x="146" y="249"/>
                </a:lnTo>
                <a:lnTo>
                  <a:pt x="146" y="248"/>
                </a:lnTo>
                <a:lnTo>
                  <a:pt x="146" y="246"/>
                </a:lnTo>
                <a:lnTo>
                  <a:pt x="145" y="246"/>
                </a:lnTo>
                <a:lnTo>
                  <a:pt x="143" y="246"/>
                </a:lnTo>
                <a:lnTo>
                  <a:pt x="143" y="244"/>
                </a:lnTo>
                <a:lnTo>
                  <a:pt x="143" y="242"/>
                </a:lnTo>
                <a:lnTo>
                  <a:pt x="143" y="241"/>
                </a:lnTo>
                <a:lnTo>
                  <a:pt x="141" y="241"/>
                </a:lnTo>
                <a:lnTo>
                  <a:pt x="141" y="239"/>
                </a:lnTo>
                <a:lnTo>
                  <a:pt x="140" y="239"/>
                </a:lnTo>
                <a:lnTo>
                  <a:pt x="140" y="237"/>
                </a:lnTo>
                <a:lnTo>
                  <a:pt x="138" y="237"/>
                </a:lnTo>
                <a:lnTo>
                  <a:pt x="136" y="237"/>
                </a:lnTo>
                <a:lnTo>
                  <a:pt x="136" y="236"/>
                </a:lnTo>
                <a:lnTo>
                  <a:pt x="134" y="236"/>
                </a:lnTo>
                <a:lnTo>
                  <a:pt x="133" y="236"/>
                </a:lnTo>
                <a:lnTo>
                  <a:pt x="131" y="236"/>
                </a:lnTo>
                <a:lnTo>
                  <a:pt x="129" y="236"/>
                </a:lnTo>
                <a:lnTo>
                  <a:pt x="128" y="236"/>
                </a:lnTo>
                <a:lnTo>
                  <a:pt x="129" y="236"/>
                </a:lnTo>
                <a:lnTo>
                  <a:pt x="129" y="234"/>
                </a:lnTo>
                <a:lnTo>
                  <a:pt x="128" y="234"/>
                </a:lnTo>
                <a:lnTo>
                  <a:pt x="128" y="232"/>
                </a:lnTo>
                <a:lnTo>
                  <a:pt x="129" y="232"/>
                </a:lnTo>
                <a:lnTo>
                  <a:pt x="131" y="232"/>
                </a:lnTo>
                <a:lnTo>
                  <a:pt x="131" y="230"/>
                </a:lnTo>
                <a:lnTo>
                  <a:pt x="131" y="229"/>
                </a:lnTo>
                <a:lnTo>
                  <a:pt x="129" y="229"/>
                </a:lnTo>
                <a:lnTo>
                  <a:pt x="129" y="227"/>
                </a:lnTo>
                <a:lnTo>
                  <a:pt x="131" y="227"/>
                </a:lnTo>
                <a:lnTo>
                  <a:pt x="129" y="227"/>
                </a:lnTo>
                <a:lnTo>
                  <a:pt x="129" y="225"/>
                </a:lnTo>
                <a:lnTo>
                  <a:pt x="128" y="224"/>
                </a:lnTo>
                <a:lnTo>
                  <a:pt x="126" y="224"/>
                </a:lnTo>
                <a:lnTo>
                  <a:pt x="126" y="222"/>
                </a:lnTo>
                <a:lnTo>
                  <a:pt x="124" y="222"/>
                </a:lnTo>
                <a:lnTo>
                  <a:pt x="124" y="220"/>
                </a:lnTo>
                <a:lnTo>
                  <a:pt x="126" y="220"/>
                </a:lnTo>
                <a:lnTo>
                  <a:pt x="124" y="220"/>
                </a:lnTo>
                <a:lnTo>
                  <a:pt x="124" y="218"/>
                </a:lnTo>
                <a:lnTo>
                  <a:pt x="122" y="218"/>
                </a:lnTo>
                <a:lnTo>
                  <a:pt x="122" y="217"/>
                </a:lnTo>
                <a:lnTo>
                  <a:pt x="121" y="217"/>
                </a:lnTo>
                <a:lnTo>
                  <a:pt x="119" y="217"/>
                </a:lnTo>
                <a:lnTo>
                  <a:pt x="121" y="217"/>
                </a:lnTo>
                <a:lnTo>
                  <a:pt x="119" y="215"/>
                </a:lnTo>
                <a:lnTo>
                  <a:pt x="117" y="215"/>
                </a:lnTo>
                <a:lnTo>
                  <a:pt x="115" y="215"/>
                </a:lnTo>
                <a:lnTo>
                  <a:pt x="115" y="213"/>
                </a:lnTo>
                <a:lnTo>
                  <a:pt x="114" y="213"/>
                </a:lnTo>
                <a:lnTo>
                  <a:pt x="112" y="211"/>
                </a:lnTo>
                <a:lnTo>
                  <a:pt x="110" y="211"/>
                </a:lnTo>
                <a:lnTo>
                  <a:pt x="110" y="210"/>
                </a:lnTo>
                <a:lnTo>
                  <a:pt x="109" y="210"/>
                </a:lnTo>
                <a:lnTo>
                  <a:pt x="109" y="208"/>
                </a:lnTo>
                <a:lnTo>
                  <a:pt x="107" y="208"/>
                </a:lnTo>
                <a:lnTo>
                  <a:pt x="105" y="206"/>
                </a:lnTo>
                <a:lnTo>
                  <a:pt x="103" y="206"/>
                </a:lnTo>
                <a:lnTo>
                  <a:pt x="105" y="206"/>
                </a:lnTo>
                <a:lnTo>
                  <a:pt x="105" y="205"/>
                </a:lnTo>
                <a:lnTo>
                  <a:pt x="103" y="205"/>
                </a:lnTo>
                <a:lnTo>
                  <a:pt x="103" y="203"/>
                </a:lnTo>
                <a:lnTo>
                  <a:pt x="102" y="203"/>
                </a:lnTo>
                <a:lnTo>
                  <a:pt x="100" y="203"/>
                </a:lnTo>
                <a:lnTo>
                  <a:pt x="100" y="201"/>
                </a:lnTo>
                <a:lnTo>
                  <a:pt x="98" y="201"/>
                </a:lnTo>
                <a:lnTo>
                  <a:pt x="98" y="199"/>
                </a:lnTo>
                <a:lnTo>
                  <a:pt x="97" y="199"/>
                </a:lnTo>
                <a:lnTo>
                  <a:pt x="97" y="198"/>
                </a:lnTo>
                <a:lnTo>
                  <a:pt x="97" y="196"/>
                </a:lnTo>
                <a:lnTo>
                  <a:pt x="95" y="196"/>
                </a:lnTo>
                <a:lnTo>
                  <a:pt x="93" y="196"/>
                </a:lnTo>
                <a:lnTo>
                  <a:pt x="91" y="196"/>
                </a:lnTo>
                <a:lnTo>
                  <a:pt x="91" y="194"/>
                </a:lnTo>
                <a:lnTo>
                  <a:pt x="90" y="194"/>
                </a:lnTo>
                <a:lnTo>
                  <a:pt x="88" y="194"/>
                </a:lnTo>
                <a:lnTo>
                  <a:pt x="88" y="193"/>
                </a:lnTo>
                <a:lnTo>
                  <a:pt x="86" y="193"/>
                </a:lnTo>
                <a:lnTo>
                  <a:pt x="86" y="191"/>
                </a:lnTo>
                <a:lnTo>
                  <a:pt x="84" y="191"/>
                </a:lnTo>
                <a:lnTo>
                  <a:pt x="84" y="189"/>
                </a:lnTo>
                <a:lnTo>
                  <a:pt x="83" y="189"/>
                </a:lnTo>
                <a:lnTo>
                  <a:pt x="83" y="187"/>
                </a:lnTo>
                <a:lnTo>
                  <a:pt x="81" y="187"/>
                </a:lnTo>
                <a:lnTo>
                  <a:pt x="81" y="186"/>
                </a:lnTo>
                <a:lnTo>
                  <a:pt x="79" y="186"/>
                </a:lnTo>
                <a:lnTo>
                  <a:pt x="78" y="186"/>
                </a:lnTo>
                <a:lnTo>
                  <a:pt x="76" y="186"/>
                </a:lnTo>
                <a:lnTo>
                  <a:pt x="76" y="184"/>
                </a:lnTo>
                <a:lnTo>
                  <a:pt x="74" y="184"/>
                </a:lnTo>
                <a:lnTo>
                  <a:pt x="72" y="184"/>
                </a:lnTo>
                <a:lnTo>
                  <a:pt x="72" y="182"/>
                </a:lnTo>
                <a:lnTo>
                  <a:pt x="71" y="182"/>
                </a:lnTo>
                <a:lnTo>
                  <a:pt x="71" y="181"/>
                </a:lnTo>
                <a:lnTo>
                  <a:pt x="69" y="181"/>
                </a:lnTo>
                <a:lnTo>
                  <a:pt x="69" y="179"/>
                </a:lnTo>
                <a:lnTo>
                  <a:pt x="69" y="177"/>
                </a:lnTo>
                <a:lnTo>
                  <a:pt x="67" y="177"/>
                </a:lnTo>
                <a:lnTo>
                  <a:pt x="67" y="175"/>
                </a:lnTo>
                <a:lnTo>
                  <a:pt x="66" y="175"/>
                </a:lnTo>
                <a:lnTo>
                  <a:pt x="66" y="174"/>
                </a:lnTo>
                <a:lnTo>
                  <a:pt x="64" y="174"/>
                </a:lnTo>
                <a:lnTo>
                  <a:pt x="64" y="172"/>
                </a:lnTo>
                <a:lnTo>
                  <a:pt x="62" y="170"/>
                </a:lnTo>
                <a:lnTo>
                  <a:pt x="62" y="168"/>
                </a:lnTo>
                <a:lnTo>
                  <a:pt x="60" y="168"/>
                </a:lnTo>
                <a:lnTo>
                  <a:pt x="60" y="167"/>
                </a:lnTo>
                <a:lnTo>
                  <a:pt x="60" y="165"/>
                </a:lnTo>
                <a:lnTo>
                  <a:pt x="60" y="163"/>
                </a:lnTo>
                <a:lnTo>
                  <a:pt x="59" y="163"/>
                </a:lnTo>
                <a:lnTo>
                  <a:pt x="60" y="163"/>
                </a:lnTo>
                <a:lnTo>
                  <a:pt x="60" y="162"/>
                </a:lnTo>
                <a:lnTo>
                  <a:pt x="59" y="162"/>
                </a:lnTo>
                <a:lnTo>
                  <a:pt x="57" y="162"/>
                </a:lnTo>
                <a:lnTo>
                  <a:pt x="57" y="160"/>
                </a:lnTo>
                <a:lnTo>
                  <a:pt x="57" y="158"/>
                </a:lnTo>
                <a:lnTo>
                  <a:pt x="55" y="158"/>
                </a:lnTo>
                <a:lnTo>
                  <a:pt x="53" y="156"/>
                </a:lnTo>
                <a:lnTo>
                  <a:pt x="53" y="155"/>
                </a:lnTo>
                <a:lnTo>
                  <a:pt x="53" y="153"/>
                </a:lnTo>
                <a:lnTo>
                  <a:pt x="55" y="153"/>
                </a:lnTo>
                <a:lnTo>
                  <a:pt x="55" y="151"/>
                </a:lnTo>
                <a:lnTo>
                  <a:pt x="57" y="150"/>
                </a:lnTo>
                <a:lnTo>
                  <a:pt x="55" y="150"/>
                </a:lnTo>
                <a:lnTo>
                  <a:pt x="57" y="150"/>
                </a:lnTo>
                <a:lnTo>
                  <a:pt x="55" y="150"/>
                </a:lnTo>
                <a:lnTo>
                  <a:pt x="55" y="148"/>
                </a:lnTo>
                <a:lnTo>
                  <a:pt x="53" y="148"/>
                </a:lnTo>
                <a:lnTo>
                  <a:pt x="53" y="146"/>
                </a:lnTo>
                <a:lnTo>
                  <a:pt x="52" y="146"/>
                </a:lnTo>
                <a:lnTo>
                  <a:pt x="52" y="144"/>
                </a:lnTo>
                <a:lnTo>
                  <a:pt x="50" y="144"/>
                </a:lnTo>
                <a:lnTo>
                  <a:pt x="50" y="143"/>
                </a:lnTo>
                <a:lnTo>
                  <a:pt x="48" y="141"/>
                </a:lnTo>
                <a:lnTo>
                  <a:pt x="48" y="139"/>
                </a:lnTo>
                <a:lnTo>
                  <a:pt x="47" y="139"/>
                </a:lnTo>
                <a:lnTo>
                  <a:pt x="47" y="137"/>
                </a:lnTo>
                <a:lnTo>
                  <a:pt x="45" y="137"/>
                </a:lnTo>
                <a:lnTo>
                  <a:pt x="45" y="136"/>
                </a:lnTo>
                <a:lnTo>
                  <a:pt x="43" y="136"/>
                </a:lnTo>
                <a:lnTo>
                  <a:pt x="43" y="134"/>
                </a:lnTo>
                <a:lnTo>
                  <a:pt x="41" y="134"/>
                </a:lnTo>
                <a:lnTo>
                  <a:pt x="41" y="132"/>
                </a:lnTo>
                <a:lnTo>
                  <a:pt x="40" y="132"/>
                </a:lnTo>
                <a:lnTo>
                  <a:pt x="38" y="132"/>
                </a:lnTo>
                <a:lnTo>
                  <a:pt x="38" y="131"/>
                </a:lnTo>
                <a:lnTo>
                  <a:pt x="36" y="131"/>
                </a:lnTo>
                <a:lnTo>
                  <a:pt x="35" y="131"/>
                </a:lnTo>
                <a:lnTo>
                  <a:pt x="35" y="129"/>
                </a:lnTo>
                <a:lnTo>
                  <a:pt x="33" y="129"/>
                </a:lnTo>
                <a:lnTo>
                  <a:pt x="31" y="129"/>
                </a:lnTo>
                <a:lnTo>
                  <a:pt x="31" y="127"/>
                </a:lnTo>
                <a:lnTo>
                  <a:pt x="29" y="127"/>
                </a:lnTo>
                <a:lnTo>
                  <a:pt x="28" y="125"/>
                </a:lnTo>
                <a:lnTo>
                  <a:pt x="26" y="125"/>
                </a:lnTo>
                <a:lnTo>
                  <a:pt x="26" y="124"/>
                </a:lnTo>
                <a:lnTo>
                  <a:pt x="24" y="124"/>
                </a:lnTo>
                <a:lnTo>
                  <a:pt x="24" y="122"/>
                </a:lnTo>
                <a:lnTo>
                  <a:pt x="24" y="120"/>
                </a:lnTo>
                <a:lnTo>
                  <a:pt x="23" y="120"/>
                </a:lnTo>
                <a:lnTo>
                  <a:pt x="23" y="119"/>
                </a:lnTo>
                <a:lnTo>
                  <a:pt x="21" y="119"/>
                </a:lnTo>
                <a:lnTo>
                  <a:pt x="21" y="117"/>
                </a:lnTo>
                <a:lnTo>
                  <a:pt x="21" y="115"/>
                </a:lnTo>
                <a:lnTo>
                  <a:pt x="21" y="113"/>
                </a:lnTo>
                <a:lnTo>
                  <a:pt x="19" y="113"/>
                </a:lnTo>
                <a:lnTo>
                  <a:pt x="19" y="112"/>
                </a:lnTo>
                <a:lnTo>
                  <a:pt x="19" y="110"/>
                </a:lnTo>
                <a:lnTo>
                  <a:pt x="17" y="110"/>
                </a:lnTo>
                <a:lnTo>
                  <a:pt x="17" y="108"/>
                </a:lnTo>
                <a:lnTo>
                  <a:pt x="16" y="108"/>
                </a:lnTo>
                <a:lnTo>
                  <a:pt x="14" y="106"/>
                </a:lnTo>
                <a:lnTo>
                  <a:pt x="12" y="106"/>
                </a:lnTo>
                <a:lnTo>
                  <a:pt x="12" y="105"/>
                </a:lnTo>
                <a:lnTo>
                  <a:pt x="12" y="103"/>
                </a:lnTo>
                <a:lnTo>
                  <a:pt x="14" y="103"/>
                </a:lnTo>
                <a:lnTo>
                  <a:pt x="14" y="105"/>
                </a:lnTo>
                <a:lnTo>
                  <a:pt x="14" y="103"/>
                </a:lnTo>
                <a:lnTo>
                  <a:pt x="14" y="101"/>
                </a:lnTo>
                <a:lnTo>
                  <a:pt x="16" y="101"/>
                </a:lnTo>
                <a:lnTo>
                  <a:pt x="14" y="101"/>
                </a:lnTo>
                <a:lnTo>
                  <a:pt x="14" y="100"/>
                </a:lnTo>
                <a:lnTo>
                  <a:pt x="12" y="98"/>
                </a:lnTo>
                <a:lnTo>
                  <a:pt x="12" y="96"/>
                </a:lnTo>
                <a:lnTo>
                  <a:pt x="10" y="96"/>
                </a:lnTo>
                <a:lnTo>
                  <a:pt x="9" y="96"/>
                </a:lnTo>
                <a:lnTo>
                  <a:pt x="9" y="94"/>
                </a:lnTo>
                <a:lnTo>
                  <a:pt x="7" y="94"/>
                </a:lnTo>
                <a:lnTo>
                  <a:pt x="7" y="93"/>
                </a:lnTo>
                <a:lnTo>
                  <a:pt x="7" y="91"/>
                </a:lnTo>
                <a:lnTo>
                  <a:pt x="7" y="89"/>
                </a:lnTo>
                <a:lnTo>
                  <a:pt x="7" y="88"/>
                </a:lnTo>
                <a:lnTo>
                  <a:pt x="5" y="88"/>
                </a:lnTo>
                <a:lnTo>
                  <a:pt x="5" y="86"/>
                </a:lnTo>
                <a:lnTo>
                  <a:pt x="5" y="84"/>
                </a:lnTo>
                <a:lnTo>
                  <a:pt x="5" y="82"/>
                </a:lnTo>
                <a:lnTo>
                  <a:pt x="4" y="82"/>
                </a:lnTo>
                <a:lnTo>
                  <a:pt x="4" y="81"/>
                </a:lnTo>
                <a:lnTo>
                  <a:pt x="2" y="81"/>
                </a:lnTo>
                <a:lnTo>
                  <a:pt x="2" y="79"/>
                </a:lnTo>
                <a:lnTo>
                  <a:pt x="0" y="79"/>
                </a:lnTo>
                <a:lnTo>
                  <a:pt x="0" y="77"/>
                </a:lnTo>
                <a:lnTo>
                  <a:pt x="2" y="77"/>
                </a:lnTo>
                <a:lnTo>
                  <a:pt x="2" y="75"/>
                </a:lnTo>
                <a:lnTo>
                  <a:pt x="2" y="74"/>
                </a:lnTo>
                <a:lnTo>
                  <a:pt x="2" y="72"/>
                </a:lnTo>
                <a:lnTo>
                  <a:pt x="4" y="72"/>
                </a:lnTo>
                <a:lnTo>
                  <a:pt x="4" y="70"/>
                </a:lnTo>
                <a:lnTo>
                  <a:pt x="5" y="70"/>
                </a:lnTo>
                <a:lnTo>
                  <a:pt x="7" y="70"/>
                </a:lnTo>
                <a:lnTo>
                  <a:pt x="9" y="70"/>
                </a:lnTo>
                <a:lnTo>
                  <a:pt x="10" y="70"/>
                </a:lnTo>
                <a:lnTo>
                  <a:pt x="10" y="69"/>
                </a:lnTo>
                <a:lnTo>
                  <a:pt x="12" y="69"/>
                </a:lnTo>
                <a:lnTo>
                  <a:pt x="12" y="67"/>
                </a:lnTo>
                <a:lnTo>
                  <a:pt x="10" y="67"/>
                </a:lnTo>
                <a:lnTo>
                  <a:pt x="10" y="65"/>
                </a:lnTo>
                <a:lnTo>
                  <a:pt x="10" y="63"/>
                </a:lnTo>
                <a:lnTo>
                  <a:pt x="12" y="63"/>
                </a:lnTo>
                <a:lnTo>
                  <a:pt x="14" y="63"/>
                </a:lnTo>
                <a:lnTo>
                  <a:pt x="16" y="63"/>
                </a:lnTo>
                <a:lnTo>
                  <a:pt x="16" y="65"/>
                </a:lnTo>
                <a:lnTo>
                  <a:pt x="17" y="65"/>
                </a:lnTo>
                <a:lnTo>
                  <a:pt x="17" y="63"/>
                </a:lnTo>
                <a:lnTo>
                  <a:pt x="19" y="63"/>
                </a:lnTo>
                <a:lnTo>
                  <a:pt x="21" y="62"/>
                </a:lnTo>
                <a:lnTo>
                  <a:pt x="23" y="62"/>
                </a:lnTo>
                <a:lnTo>
                  <a:pt x="23" y="60"/>
                </a:lnTo>
                <a:lnTo>
                  <a:pt x="23" y="58"/>
                </a:lnTo>
                <a:lnTo>
                  <a:pt x="24" y="58"/>
                </a:lnTo>
                <a:lnTo>
                  <a:pt x="24" y="57"/>
                </a:lnTo>
                <a:lnTo>
                  <a:pt x="23" y="57"/>
                </a:lnTo>
                <a:lnTo>
                  <a:pt x="23" y="55"/>
                </a:lnTo>
                <a:lnTo>
                  <a:pt x="24" y="55"/>
                </a:lnTo>
                <a:lnTo>
                  <a:pt x="26" y="55"/>
                </a:lnTo>
                <a:lnTo>
                  <a:pt x="24" y="55"/>
                </a:lnTo>
                <a:lnTo>
                  <a:pt x="24" y="53"/>
                </a:lnTo>
                <a:lnTo>
                  <a:pt x="24" y="51"/>
                </a:lnTo>
                <a:lnTo>
                  <a:pt x="26" y="51"/>
                </a:lnTo>
                <a:lnTo>
                  <a:pt x="28" y="51"/>
                </a:lnTo>
                <a:lnTo>
                  <a:pt x="28" y="50"/>
                </a:lnTo>
                <a:lnTo>
                  <a:pt x="29" y="50"/>
                </a:lnTo>
                <a:lnTo>
                  <a:pt x="29" y="48"/>
                </a:lnTo>
                <a:lnTo>
                  <a:pt x="29" y="46"/>
                </a:lnTo>
                <a:lnTo>
                  <a:pt x="29" y="45"/>
                </a:lnTo>
                <a:lnTo>
                  <a:pt x="29" y="43"/>
                </a:lnTo>
                <a:lnTo>
                  <a:pt x="28" y="43"/>
                </a:lnTo>
                <a:lnTo>
                  <a:pt x="29" y="43"/>
                </a:lnTo>
                <a:lnTo>
                  <a:pt x="29" y="41"/>
                </a:lnTo>
                <a:lnTo>
                  <a:pt x="31" y="41"/>
                </a:lnTo>
                <a:lnTo>
                  <a:pt x="31" y="43"/>
                </a:lnTo>
                <a:lnTo>
                  <a:pt x="33" y="43"/>
                </a:lnTo>
                <a:lnTo>
                  <a:pt x="33" y="41"/>
                </a:lnTo>
                <a:lnTo>
                  <a:pt x="35" y="41"/>
                </a:lnTo>
                <a:lnTo>
                  <a:pt x="35" y="39"/>
                </a:lnTo>
                <a:lnTo>
                  <a:pt x="35" y="38"/>
                </a:lnTo>
                <a:lnTo>
                  <a:pt x="36" y="38"/>
                </a:lnTo>
                <a:lnTo>
                  <a:pt x="36" y="39"/>
                </a:lnTo>
                <a:lnTo>
                  <a:pt x="38" y="39"/>
                </a:lnTo>
                <a:lnTo>
                  <a:pt x="38" y="38"/>
                </a:lnTo>
                <a:lnTo>
                  <a:pt x="38" y="36"/>
                </a:lnTo>
                <a:lnTo>
                  <a:pt x="38" y="34"/>
                </a:lnTo>
                <a:lnTo>
                  <a:pt x="40" y="34"/>
                </a:lnTo>
                <a:lnTo>
                  <a:pt x="40" y="32"/>
                </a:lnTo>
                <a:lnTo>
                  <a:pt x="41" y="32"/>
                </a:lnTo>
                <a:lnTo>
                  <a:pt x="43" y="32"/>
                </a:lnTo>
                <a:lnTo>
                  <a:pt x="43" y="31"/>
                </a:lnTo>
                <a:lnTo>
                  <a:pt x="45" y="31"/>
                </a:lnTo>
                <a:lnTo>
                  <a:pt x="45" y="29"/>
                </a:lnTo>
                <a:lnTo>
                  <a:pt x="47" y="29"/>
                </a:lnTo>
                <a:lnTo>
                  <a:pt x="48" y="29"/>
                </a:lnTo>
                <a:lnTo>
                  <a:pt x="50" y="29"/>
                </a:lnTo>
                <a:lnTo>
                  <a:pt x="50" y="31"/>
                </a:lnTo>
                <a:lnTo>
                  <a:pt x="52" y="31"/>
                </a:lnTo>
                <a:lnTo>
                  <a:pt x="52" y="29"/>
                </a:lnTo>
                <a:lnTo>
                  <a:pt x="52" y="27"/>
                </a:lnTo>
                <a:lnTo>
                  <a:pt x="52" y="29"/>
                </a:lnTo>
                <a:lnTo>
                  <a:pt x="53" y="31"/>
                </a:lnTo>
                <a:lnTo>
                  <a:pt x="55" y="31"/>
                </a:lnTo>
                <a:lnTo>
                  <a:pt x="55" y="32"/>
                </a:lnTo>
                <a:lnTo>
                  <a:pt x="55" y="34"/>
                </a:lnTo>
                <a:lnTo>
                  <a:pt x="57" y="34"/>
                </a:lnTo>
                <a:lnTo>
                  <a:pt x="59" y="34"/>
                </a:lnTo>
                <a:lnTo>
                  <a:pt x="59" y="32"/>
                </a:lnTo>
                <a:lnTo>
                  <a:pt x="60" y="32"/>
                </a:lnTo>
                <a:lnTo>
                  <a:pt x="60" y="31"/>
                </a:lnTo>
                <a:lnTo>
                  <a:pt x="62" y="31"/>
                </a:lnTo>
                <a:lnTo>
                  <a:pt x="62" y="29"/>
                </a:lnTo>
                <a:lnTo>
                  <a:pt x="64" y="29"/>
                </a:lnTo>
                <a:lnTo>
                  <a:pt x="64" y="27"/>
                </a:lnTo>
                <a:lnTo>
                  <a:pt x="66" y="27"/>
                </a:lnTo>
                <a:lnTo>
                  <a:pt x="66" y="29"/>
                </a:lnTo>
                <a:lnTo>
                  <a:pt x="67" y="29"/>
                </a:lnTo>
                <a:lnTo>
                  <a:pt x="69" y="29"/>
                </a:lnTo>
                <a:lnTo>
                  <a:pt x="69" y="27"/>
                </a:lnTo>
                <a:lnTo>
                  <a:pt x="71" y="27"/>
                </a:lnTo>
                <a:lnTo>
                  <a:pt x="72" y="27"/>
                </a:lnTo>
                <a:lnTo>
                  <a:pt x="72" y="26"/>
                </a:lnTo>
                <a:lnTo>
                  <a:pt x="74" y="26"/>
                </a:lnTo>
                <a:lnTo>
                  <a:pt x="74" y="24"/>
                </a:lnTo>
                <a:lnTo>
                  <a:pt x="76" y="24"/>
                </a:lnTo>
                <a:lnTo>
                  <a:pt x="76" y="22"/>
                </a:lnTo>
                <a:lnTo>
                  <a:pt x="78" y="22"/>
                </a:lnTo>
                <a:lnTo>
                  <a:pt x="78" y="20"/>
                </a:lnTo>
                <a:lnTo>
                  <a:pt x="79" y="20"/>
                </a:lnTo>
                <a:lnTo>
                  <a:pt x="81" y="20"/>
                </a:lnTo>
                <a:lnTo>
                  <a:pt x="81" y="19"/>
                </a:lnTo>
                <a:lnTo>
                  <a:pt x="83" y="19"/>
                </a:lnTo>
                <a:lnTo>
                  <a:pt x="83" y="17"/>
                </a:lnTo>
                <a:lnTo>
                  <a:pt x="84" y="17"/>
                </a:lnTo>
                <a:lnTo>
                  <a:pt x="86" y="17"/>
                </a:lnTo>
                <a:lnTo>
                  <a:pt x="88" y="17"/>
                </a:lnTo>
                <a:lnTo>
                  <a:pt x="88" y="15"/>
                </a:lnTo>
                <a:lnTo>
                  <a:pt x="88" y="14"/>
                </a:lnTo>
                <a:lnTo>
                  <a:pt x="90" y="14"/>
                </a:lnTo>
                <a:lnTo>
                  <a:pt x="91" y="14"/>
                </a:lnTo>
                <a:lnTo>
                  <a:pt x="91" y="12"/>
                </a:lnTo>
                <a:lnTo>
                  <a:pt x="93" y="12"/>
                </a:lnTo>
                <a:lnTo>
                  <a:pt x="95" y="12"/>
                </a:lnTo>
                <a:lnTo>
                  <a:pt x="95" y="10"/>
                </a:lnTo>
                <a:lnTo>
                  <a:pt x="95" y="8"/>
                </a:lnTo>
                <a:lnTo>
                  <a:pt x="97" y="8"/>
                </a:lnTo>
                <a:lnTo>
                  <a:pt x="95" y="8"/>
                </a:lnTo>
                <a:lnTo>
                  <a:pt x="97" y="8"/>
                </a:lnTo>
                <a:lnTo>
                  <a:pt x="97" y="7"/>
                </a:lnTo>
                <a:lnTo>
                  <a:pt x="98" y="7"/>
                </a:lnTo>
                <a:lnTo>
                  <a:pt x="98" y="5"/>
                </a:lnTo>
                <a:lnTo>
                  <a:pt x="100" y="5"/>
                </a:lnTo>
                <a:lnTo>
                  <a:pt x="100" y="3"/>
                </a:lnTo>
                <a:lnTo>
                  <a:pt x="102" y="3"/>
                </a:lnTo>
                <a:lnTo>
                  <a:pt x="103" y="3"/>
                </a:lnTo>
                <a:lnTo>
                  <a:pt x="103" y="1"/>
                </a:lnTo>
                <a:lnTo>
                  <a:pt x="105" y="1"/>
                </a:lnTo>
                <a:lnTo>
                  <a:pt x="103" y="1"/>
                </a:lnTo>
                <a:lnTo>
                  <a:pt x="105" y="1"/>
                </a:lnTo>
                <a:lnTo>
                  <a:pt x="105" y="0"/>
                </a:lnTo>
                <a:lnTo>
                  <a:pt x="107" y="0"/>
                </a:lnTo>
                <a:lnTo>
                  <a:pt x="107" y="1"/>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45"/>
          <p:cNvSpPr>
            <a:spLocks/>
          </p:cNvSpPr>
          <p:nvPr/>
        </p:nvSpPr>
        <p:spPr bwMode="auto">
          <a:xfrm>
            <a:off x="6552856" y="5091102"/>
            <a:ext cx="749923" cy="420411"/>
          </a:xfrm>
          <a:custGeom>
            <a:avLst/>
            <a:gdLst>
              <a:gd name="T0" fmla="*/ 395 w 396"/>
              <a:gd name="T1" fmla="*/ 98 h 222"/>
              <a:gd name="T2" fmla="*/ 369 w 396"/>
              <a:gd name="T3" fmla="*/ 117 h 222"/>
              <a:gd name="T4" fmla="*/ 345 w 396"/>
              <a:gd name="T5" fmla="*/ 117 h 222"/>
              <a:gd name="T6" fmla="*/ 321 w 396"/>
              <a:gd name="T7" fmla="*/ 117 h 222"/>
              <a:gd name="T8" fmla="*/ 305 w 396"/>
              <a:gd name="T9" fmla="*/ 122 h 222"/>
              <a:gd name="T10" fmla="*/ 293 w 396"/>
              <a:gd name="T11" fmla="*/ 131 h 222"/>
              <a:gd name="T12" fmla="*/ 286 w 396"/>
              <a:gd name="T13" fmla="*/ 141 h 222"/>
              <a:gd name="T14" fmla="*/ 276 w 396"/>
              <a:gd name="T15" fmla="*/ 151 h 222"/>
              <a:gd name="T16" fmla="*/ 264 w 396"/>
              <a:gd name="T17" fmla="*/ 157 h 222"/>
              <a:gd name="T18" fmla="*/ 248 w 396"/>
              <a:gd name="T19" fmla="*/ 162 h 222"/>
              <a:gd name="T20" fmla="*/ 245 w 396"/>
              <a:gd name="T21" fmla="*/ 179 h 222"/>
              <a:gd name="T22" fmla="*/ 231 w 396"/>
              <a:gd name="T23" fmla="*/ 188 h 222"/>
              <a:gd name="T24" fmla="*/ 221 w 396"/>
              <a:gd name="T25" fmla="*/ 201 h 222"/>
              <a:gd name="T26" fmla="*/ 209 w 396"/>
              <a:gd name="T27" fmla="*/ 210 h 222"/>
              <a:gd name="T28" fmla="*/ 195 w 396"/>
              <a:gd name="T29" fmla="*/ 217 h 222"/>
              <a:gd name="T30" fmla="*/ 183 w 396"/>
              <a:gd name="T31" fmla="*/ 212 h 222"/>
              <a:gd name="T32" fmla="*/ 171 w 396"/>
              <a:gd name="T33" fmla="*/ 219 h 222"/>
              <a:gd name="T34" fmla="*/ 154 w 396"/>
              <a:gd name="T35" fmla="*/ 220 h 222"/>
              <a:gd name="T36" fmla="*/ 145 w 396"/>
              <a:gd name="T37" fmla="*/ 213 h 222"/>
              <a:gd name="T38" fmla="*/ 130 w 396"/>
              <a:gd name="T39" fmla="*/ 210 h 222"/>
              <a:gd name="T40" fmla="*/ 119 w 396"/>
              <a:gd name="T41" fmla="*/ 198 h 222"/>
              <a:gd name="T42" fmla="*/ 114 w 396"/>
              <a:gd name="T43" fmla="*/ 186 h 222"/>
              <a:gd name="T44" fmla="*/ 107 w 396"/>
              <a:gd name="T45" fmla="*/ 172 h 222"/>
              <a:gd name="T46" fmla="*/ 93 w 396"/>
              <a:gd name="T47" fmla="*/ 170 h 222"/>
              <a:gd name="T48" fmla="*/ 90 w 396"/>
              <a:gd name="T49" fmla="*/ 160 h 222"/>
              <a:gd name="T50" fmla="*/ 80 w 396"/>
              <a:gd name="T51" fmla="*/ 151 h 222"/>
              <a:gd name="T52" fmla="*/ 74 w 396"/>
              <a:gd name="T53" fmla="*/ 155 h 222"/>
              <a:gd name="T54" fmla="*/ 61 w 396"/>
              <a:gd name="T55" fmla="*/ 155 h 222"/>
              <a:gd name="T56" fmla="*/ 49 w 396"/>
              <a:gd name="T57" fmla="*/ 157 h 222"/>
              <a:gd name="T58" fmla="*/ 54 w 396"/>
              <a:gd name="T59" fmla="*/ 145 h 222"/>
              <a:gd name="T60" fmla="*/ 66 w 396"/>
              <a:gd name="T61" fmla="*/ 131 h 222"/>
              <a:gd name="T62" fmla="*/ 50 w 396"/>
              <a:gd name="T63" fmla="*/ 126 h 222"/>
              <a:gd name="T64" fmla="*/ 37 w 396"/>
              <a:gd name="T65" fmla="*/ 115 h 222"/>
              <a:gd name="T66" fmla="*/ 30 w 396"/>
              <a:gd name="T67" fmla="*/ 98 h 222"/>
              <a:gd name="T68" fmla="*/ 14 w 396"/>
              <a:gd name="T69" fmla="*/ 89 h 222"/>
              <a:gd name="T70" fmla="*/ 6 w 396"/>
              <a:gd name="T71" fmla="*/ 74 h 222"/>
              <a:gd name="T72" fmla="*/ 7 w 396"/>
              <a:gd name="T73" fmla="*/ 65 h 222"/>
              <a:gd name="T74" fmla="*/ 23 w 396"/>
              <a:gd name="T75" fmla="*/ 58 h 222"/>
              <a:gd name="T76" fmla="*/ 37 w 396"/>
              <a:gd name="T77" fmla="*/ 50 h 222"/>
              <a:gd name="T78" fmla="*/ 47 w 396"/>
              <a:gd name="T79" fmla="*/ 46 h 222"/>
              <a:gd name="T80" fmla="*/ 54 w 396"/>
              <a:gd name="T81" fmla="*/ 34 h 222"/>
              <a:gd name="T82" fmla="*/ 66 w 396"/>
              <a:gd name="T83" fmla="*/ 22 h 222"/>
              <a:gd name="T84" fmla="*/ 76 w 396"/>
              <a:gd name="T85" fmla="*/ 9 h 222"/>
              <a:gd name="T86" fmla="*/ 88 w 396"/>
              <a:gd name="T87" fmla="*/ 14 h 222"/>
              <a:gd name="T88" fmla="*/ 105 w 396"/>
              <a:gd name="T89" fmla="*/ 15 h 222"/>
              <a:gd name="T90" fmla="*/ 123 w 396"/>
              <a:gd name="T91" fmla="*/ 19 h 222"/>
              <a:gd name="T92" fmla="*/ 140 w 396"/>
              <a:gd name="T93" fmla="*/ 26 h 222"/>
              <a:gd name="T94" fmla="*/ 148 w 396"/>
              <a:gd name="T95" fmla="*/ 14 h 222"/>
              <a:gd name="T96" fmla="*/ 159 w 396"/>
              <a:gd name="T97" fmla="*/ 3 h 222"/>
              <a:gd name="T98" fmla="*/ 176 w 396"/>
              <a:gd name="T99" fmla="*/ 7 h 222"/>
              <a:gd name="T100" fmla="*/ 193 w 396"/>
              <a:gd name="T101" fmla="*/ 14 h 222"/>
              <a:gd name="T102" fmla="*/ 207 w 396"/>
              <a:gd name="T103" fmla="*/ 17 h 222"/>
              <a:gd name="T104" fmla="*/ 219 w 396"/>
              <a:gd name="T105" fmla="*/ 15 h 222"/>
              <a:gd name="T106" fmla="*/ 229 w 396"/>
              <a:gd name="T107" fmla="*/ 15 h 222"/>
              <a:gd name="T108" fmla="*/ 243 w 396"/>
              <a:gd name="T109" fmla="*/ 5 h 222"/>
              <a:gd name="T110" fmla="*/ 265 w 396"/>
              <a:gd name="T111" fmla="*/ 3 h 222"/>
              <a:gd name="T112" fmla="*/ 290 w 396"/>
              <a:gd name="T113" fmla="*/ 3 h 222"/>
              <a:gd name="T114" fmla="*/ 314 w 396"/>
              <a:gd name="T115" fmla="*/ 3 h 222"/>
              <a:gd name="T116" fmla="*/ 336 w 396"/>
              <a:gd name="T117" fmla="*/ 2 h 222"/>
              <a:gd name="T118" fmla="*/ 369 w 396"/>
              <a:gd name="T119"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6" h="222">
                <a:moveTo>
                  <a:pt x="369" y="2"/>
                </a:moveTo>
                <a:lnTo>
                  <a:pt x="370" y="9"/>
                </a:lnTo>
                <a:lnTo>
                  <a:pt x="372" y="17"/>
                </a:lnTo>
                <a:lnTo>
                  <a:pt x="376" y="26"/>
                </a:lnTo>
                <a:lnTo>
                  <a:pt x="377" y="33"/>
                </a:lnTo>
                <a:lnTo>
                  <a:pt x="379" y="41"/>
                </a:lnTo>
                <a:lnTo>
                  <a:pt x="383" y="50"/>
                </a:lnTo>
                <a:lnTo>
                  <a:pt x="384" y="57"/>
                </a:lnTo>
                <a:lnTo>
                  <a:pt x="384" y="60"/>
                </a:lnTo>
                <a:lnTo>
                  <a:pt x="386" y="65"/>
                </a:lnTo>
                <a:lnTo>
                  <a:pt x="388" y="74"/>
                </a:lnTo>
                <a:lnTo>
                  <a:pt x="391" y="81"/>
                </a:lnTo>
                <a:lnTo>
                  <a:pt x="393" y="89"/>
                </a:lnTo>
                <a:lnTo>
                  <a:pt x="395" y="98"/>
                </a:lnTo>
                <a:lnTo>
                  <a:pt x="396" y="103"/>
                </a:lnTo>
                <a:lnTo>
                  <a:pt x="396" y="110"/>
                </a:lnTo>
                <a:lnTo>
                  <a:pt x="396" y="117"/>
                </a:lnTo>
                <a:lnTo>
                  <a:pt x="386" y="117"/>
                </a:lnTo>
                <a:lnTo>
                  <a:pt x="384" y="117"/>
                </a:lnTo>
                <a:lnTo>
                  <a:pt x="383" y="117"/>
                </a:lnTo>
                <a:lnTo>
                  <a:pt x="381" y="117"/>
                </a:lnTo>
                <a:lnTo>
                  <a:pt x="379" y="117"/>
                </a:lnTo>
                <a:lnTo>
                  <a:pt x="377" y="117"/>
                </a:lnTo>
                <a:lnTo>
                  <a:pt x="376" y="117"/>
                </a:lnTo>
                <a:lnTo>
                  <a:pt x="374" y="117"/>
                </a:lnTo>
                <a:lnTo>
                  <a:pt x="372" y="117"/>
                </a:lnTo>
                <a:lnTo>
                  <a:pt x="370" y="117"/>
                </a:lnTo>
                <a:lnTo>
                  <a:pt x="369" y="117"/>
                </a:lnTo>
                <a:lnTo>
                  <a:pt x="367" y="117"/>
                </a:lnTo>
                <a:lnTo>
                  <a:pt x="365" y="117"/>
                </a:lnTo>
                <a:lnTo>
                  <a:pt x="364" y="117"/>
                </a:lnTo>
                <a:lnTo>
                  <a:pt x="362" y="117"/>
                </a:lnTo>
                <a:lnTo>
                  <a:pt x="360" y="117"/>
                </a:lnTo>
                <a:lnTo>
                  <a:pt x="358" y="117"/>
                </a:lnTo>
                <a:lnTo>
                  <a:pt x="357" y="117"/>
                </a:lnTo>
                <a:lnTo>
                  <a:pt x="355" y="117"/>
                </a:lnTo>
                <a:lnTo>
                  <a:pt x="353" y="117"/>
                </a:lnTo>
                <a:lnTo>
                  <a:pt x="352" y="117"/>
                </a:lnTo>
                <a:lnTo>
                  <a:pt x="350" y="117"/>
                </a:lnTo>
                <a:lnTo>
                  <a:pt x="348" y="117"/>
                </a:lnTo>
                <a:lnTo>
                  <a:pt x="346" y="117"/>
                </a:lnTo>
                <a:lnTo>
                  <a:pt x="345" y="117"/>
                </a:lnTo>
                <a:lnTo>
                  <a:pt x="343" y="117"/>
                </a:lnTo>
                <a:lnTo>
                  <a:pt x="341" y="117"/>
                </a:lnTo>
                <a:lnTo>
                  <a:pt x="339" y="117"/>
                </a:lnTo>
                <a:lnTo>
                  <a:pt x="338" y="117"/>
                </a:lnTo>
                <a:lnTo>
                  <a:pt x="336" y="117"/>
                </a:lnTo>
                <a:lnTo>
                  <a:pt x="334" y="117"/>
                </a:lnTo>
                <a:lnTo>
                  <a:pt x="333" y="117"/>
                </a:lnTo>
                <a:lnTo>
                  <a:pt x="331" y="117"/>
                </a:lnTo>
                <a:lnTo>
                  <a:pt x="329" y="117"/>
                </a:lnTo>
                <a:lnTo>
                  <a:pt x="327" y="117"/>
                </a:lnTo>
                <a:lnTo>
                  <a:pt x="326" y="117"/>
                </a:lnTo>
                <a:lnTo>
                  <a:pt x="324" y="117"/>
                </a:lnTo>
                <a:lnTo>
                  <a:pt x="322" y="117"/>
                </a:lnTo>
                <a:lnTo>
                  <a:pt x="321" y="117"/>
                </a:lnTo>
                <a:lnTo>
                  <a:pt x="319" y="117"/>
                </a:lnTo>
                <a:lnTo>
                  <a:pt x="317" y="117"/>
                </a:lnTo>
                <a:lnTo>
                  <a:pt x="315" y="117"/>
                </a:lnTo>
                <a:lnTo>
                  <a:pt x="314" y="117"/>
                </a:lnTo>
                <a:lnTo>
                  <a:pt x="312" y="117"/>
                </a:lnTo>
                <a:lnTo>
                  <a:pt x="310" y="117"/>
                </a:lnTo>
                <a:lnTo>
                  <a:pt x="309" y="117"/>
                </a:lnTo>
                <a:lnTo>
                  <a:pt x="307" y="117"/>
                </a:lnTo>
                <a:lnTo>
                  <a:pt x="305" y="117"/>
                </a:lnTo>
                <a:lnTo>
                  <a:pt x="305" y="119"/>
                </a:lnTo>
                <a:lnTo>
                  <a:pt x="305" y="120"/>
                </a:lnTo>
                <a:lnTo>
                  <a:pt x="303" y="120"/>
                </a:lnTo>
                <a:lnTo>
                  <a:pt x="303" y="122"/>
                </a:lnTo>
                <a:lnTo>
                  <a:pt x="305" y="122"/>
                </a:lnTo>
                <a:lnTo>
                  <a:pt x="305" y="124"/>
                </a:lnTo>
                <a:lnTo>
                  <a:pt x="303" y="124"/>
                </a:lnTo>
                <a:lnTo>
                  <a:pt x="303" y="126"/>
                </a:lnTo>
                <a:lnTo>
                  <a:pt x="302" y="126"/>
                </a:lnTo>
                <a:lnTo>
                  <a:pt x="302" y="127"/>
                </a:lnTo>
                <a:lnTo>
                  <a:pt x="300" y="127"/>
                </a:lnTo>
                <a:lnTo>
                  <a:pt x="298" y="127"/>
                </a:lnTo>
                <a:lnTo>
                  <a:pt x="298" y="129"/>
                </a:lnTo>
                <a:lnTo>
                  <a:pt x="296" y="129"/>
                </a:lnTo>
                <a:lnTo>
                  <a:pt x="296" y="131"/>
                </a:lnTo>
                <a:lnTo>
                  <a:pt x="295" y="131"/>
                </a:lnTo>
                <a:lnTo>
                  <a:pt x="295" y="129"/>
                </a:lnTo>
                <a:lnTo>
                  <a:pt x="293" y="129"/>
                </a:lnTo>
                <a:lnTo>
                  <a:pt x="293" y="131"/>
                </a:lnTo>
                <a:lnTo>
                  <a:pt x="291" y="131"/>
                </a:lnTo>
                <a:lnTo>
                  <a:pt x="291" y="132"/>
                </a:lnTo>
                <a:lnTo>
                  <a:pt x="291" y="134"/>
                </a:lnTo>
                <a:lnTo>
                  <a:pt x="290" y="134"/>
                </a:lnTo>
                <a:lnTo>
                  <a:pt x="291" y="134"/>
                </a:lnTo>
                <a:lnTo>
                  <a:pt x="291" y="136"/>
                </a:lnTo>
                <a:lnTo>
                  <a:pt x="290" y="136"/>
                </a:lnTo>
                <a:lnTo>
                  <a:pt x="288" y="136"/>
                </a:lnTo>
                <a:lnTo>
                  <a:pt x="288" y="138"/>
                </a:lnTo>
                <a:lnTo>
                  <a:pt x="290" y="138"/>
                </a:lnTo>
                <a:lnTo>
                  <a:pt x="290" y="139"/>
                </a:lnTo>
                <a:lnTo>
                  <a:pt x="288" y="139"/>
                </a:lnTo>
                <a:lnTo>
                  <a:pt x="288" y="141"/>
                </a:lnTo>
                <a:lnTo>
                  <a:pt x="286" y="141"/>
                </a:lnTo>
                <a:lnTo>
                  <a:pt x="286" y="143"/>
                </a:lnTo>
                <a:lnTo>
                  <a:pt x="286" y="145"/>
                </a:lnTo>
                <a:lnTo>
                  <a:pt x="284" y="145"/>
                </a:lnTo>
                <a:lnTo>
                  <a:pt x="284" y="143"/>
                </a:lnTo>
                <a:lnTo>
                  <a:pt x="283" y="143"/>
                </a:lnTo>
                <a:lnTo>
                  <a:pt x="283" y="145"/>
                </a:lnTo>
                <a:lnTo>
                  <a:pt x="283" y="146"/>
                </a:lnTo>
                <a:lnTo>
                  <a:pt x="283" y="148"/>
                </a:lnTo>
                <a:lnTo>
                  <a:pt x="281" y="148"/>
                </a:lnTo>
                <a:lnTo>
                  <a:pt x="281" y="150"/>
                </a:lnTo>
                <a:lnTo>
                  <a:pt x="279" y="150"/>
                </a:lnTo>
                <a:lnTo>
                  <a:pt x="278" y="150"/>
                </a:lnTo>
                <a:lnTo>
                  <a:pt x="276" y="150"/>
                </a:lnTo>
                <a:lnTo>
                  <a:pt x="276" y="151"/>
                </a:lnTo>
                <a:lnTo>
                  <a:pt x="274" y="151"/>
                </a:lnTo>
                <a:lnTo>
                  <a:pt x="272" y="151"/>
                </a:lnTo>
                <a:lnTo>
                  <a:pt x="272" y="153"/>
                </a:lnTo>
                <a:lnTo>
                  <a:pt x="271" y="153"/>
                </a:lnTo>
                <a:lnTo>
                  <a:pt x="269" y="153"/>
                </a:lnTo>
                <a:lnTo>
                  <a:pt x="267" y="153"/>
                </a:lnTo>
                <a:lnTo>
                  <a:pt x="267" y="155"/>
                </a:lnTo>
                <a:lnTo>
                  <a:pt x="269" y="155"/>
                </a:lnTo>
                <a:lnTo>
                  <a:pt x="269" y="157"/>
                </a:lnTo>
                <a:lnTo>
                  <a:pt x="269" y="158"/>
                </a:lnTo>
                <a:lnTo>
                  <a:pt x="267" y="158"/>
                </a:lnTo>
                <a:lnTo>
                  <a:pt x="267" y="157"/>
                </a:lnTo>
                <a:lnTo>
                  <a:pt x="265" y="157"/>
                </a:lnTo>
                <a:lnTo>
                  <a:pt x="264" y="157"/>
                </a:lnTo>
                <a:lnTo>
                  <a:pt x="264" y="158"/>
                </a:lnTo>
                <a:lnTo>
                  <a:pt x="262" y="158"/>
                </a:lnTo>
                <a:lnTo>
                  <a:pt x="260" y="158"/>
                </a:lnTo>
                <a:lnTo>
                  <a:pt x="259" y="158"/>
                </a:lnTo>
                <a:lnTo>
                  <a:pt x="257" y="158"/>
                </a:lnTo>
                <a:lnTo>
                  <a:pt x="257" y="160"/>
                </a:lnTo>
                <a:lnTo>
                  <a:pt x="255" y="160"/>
                </a:lnTo>
                <a:lnTo>
                  <a:pt x="255" y="162"/>
                </a:lnTo>
                <a:lnTo>
                  <a:pt x="253" y="162"/>
                </a:lnTo>
                <a:lnTo>
                  <a:pt x="253" y="163"/>
                </a:lnTo>
                <a:lnTo>
                  <a:pt x="252" y="163"/>
                </a:lnTo>
                <a:lnTo>
                  <a:pt x="252" y="162"/>
                </a:lnTo>
                <a:lnTo>
                  <a:pt x="250" y="162"/>
                </a:lnTo>
                <a:lnTo>
                  <a:pt x="248" y="162"/>
                </a:lnTo>
                <a:lnTo>
                  <a:pt x="248" y="163"/>
                </a:lnTo>
                <a:lnTo>
                  <a:pt x="248" y="165"/>
                </a:lnTo>
                <a:lnTo>
                  <a:pt x="248" y="167"/>
                </a:lnTo>
                <a:lnTo>
                  <a:pt x="247" y="167"/>
                </a:lnTo>
                <a:lnTo>
                  <a:pt x="247" y="169"/>
                </a:lnTo>
                <a:lnTo>
                  <a:pt x="245" y="169"/>
                </a:lnTo>
                <a:lnTo>
                  <a:pt x="245" y="170"/>
                </a:lnTo>
                <a:lnTo>
                  <a:pt x="245" y="172"/>
                </a:lnTo>
                <a:lnTo>
                  <a:pt x="247" y="172"/>
                </a:lnTo>
                <a:lnTo>
                  <a:pt x="247" y="174"/>
                </a:lnTo>
                <a:lnTo>
                  <a:pt x="247" y="176"/>
                </a:lnTo>
                <a:lnTo>
                  <a:pt x="245" y="176"/>
                </a:lnTo>
                <a:lnTo>
                  <a:pt x="245" y="177"/>
                </a:lnTo>
                <a:lnTo>
                  <a:pt x="245" y="179"/>
                </a:lnTo>
                <a:lnTo>
                  <a:pt x="243" y="179"/>
                </a:lnTo>
                <a:lnTo>
                  <a:pt x="243" y="181"/>
                </a:lnTo>
                <a:lnTo>
                  <a:pt x="241" y="182"/>
                </a:lnTo>
                <a:lnTo>
                  <a:pt x="240" y="182"/>
                </a:lnTo>
                <a:lnTo>
                  <a:pt x="240" y="184"/>
                </a:lnTo>
                <a:lnTo>
                  <a:pt x="238" y="184"/>
                </a:lnTo>
                <a:lnTo>
                  <a:pt x="238" y="186"/>
                </a:lnTo>
                <a:lnTo>
                  <a:pt x="238" y="184"/>
                </a:lnTo>
                <a:lnTo>
                  <a:pt x="236" y="184"/>
                </a:lnTo>
                <a:lnTo>
                  <a:pt x="236" y="186"/>
                </a:lnTo>
                <a:lnTo>
                  <a:pt x="236" y="188"/>
                </a:lnTo>
                <a:lnTo>
                  <a:pt x="235" y="188"/>
                </a:lnTo>
                <a:lnTo>
                  <a:pt x="233" y="188"/>
                </a:lnTo>
                <a:lnTo>
                  <a:pt x="231" y="188"/>
                </a:lnTo>
                <a:lnTo>
                  <a:pt x="231" y="189"/>
                </a:lnTo>
                <a:lnTo>
                  <a:pt x="229" y="189"/>
                </a:lnTo>
                <a:lnTo>
                  <a:pt x="228" y="189"/>
                </a:lnTo>
                <a:lnTo>
                  <a:pt x="228" y="191"/>
                </a:lnTo>
                <a:lnTo>
                  <a:pt x="226" y="191"/>
                </a:lnTo>
                <a:lnTo>
                  <a:pt x="226" y="193"/>
                </a:lnTo>
                <a:lnTo>
                  <a:pt x="226" y="194"/>
                </a:lnTo>
                <a:lnTo>
                  <a:pt x="226" y="196"/>
                </a:lnTo>
                <a:lnTo>
                  <a:pt x="224" y="196"/>
                </a:lnTo>
                <a:lnTo>
                  <a:pt x="222" y="196"/>
                </a:lnTo>
                <a:lnTo>
                  <a:pt x="222" y="198"/>
                </a:lnTo>
                <a:lnTo>
                  <a:pt x="222" y="200"/>
                </a:lnTo>
                <a:lnTo>
                  <a:pt x="221" y="200"/>
                </a:lnTo>
                <a:lnTo>
                  <a:pt x="221" y="201"/>
                </a:lnTo>
                <a:lnTo>
                  <a:pt x="221" y="203"/>
                </a:lnTo>
                <a:lnTo>
                  <a:pt x="219" y="203"/>
                </a:lnTo>
                <a:lnTo>
                  <a:pt x="219" y="205"/>
                </a:lnTo>
                <a:lnTo>
                  <a:pt x="219" y="207"/>
                </a:lnTo>
                <a:lnTo>
                  <a:pt x="217" y="207"/>
                </a:lnTo>
                <a:lnTo>
                  <a:pt x="217" y="208"/>
                </a:lnTo>
                <a:lnTo>
                  <a:pt x="216" y="208"/>
                </a:lnTo>
                <a:lnTo>
                  <a:pt x="214" y="208"/>
                </a:lnTo>
                <a:lnTo>
                  <a:pt x="214" y="210"/>
                </a:lnTo>
                <a:lnTo>
                  <a:pt x="212" y="210"/>
                </a:lnTo>
                <a:lnTo>
                  <a:pt x="212" y="208"/>
                </a:lnTo>
                <a:lnTo>
                  <a:pt x="210" y="208"/>
                </a:lnTo>
                <a:lnTo>
                  <a:pt x="210" y="210"/>
                </a:lnTo>
                <a:lnTo>
                  <a:pt x="209" y="210"/>
                </a:lnTo>
                <a:lnTo>
                  <a:pt x="209" y="212"/>
                </a:lnTo>
                <a:lnTo>
                  <a:pt x="207" y="212"/>
                </a:lnTo>
                <a:lnTo>
                  <a:pt x="207" y="213"/>
                </a:lnTo>
                <a:lnTo>
                  <a:pt x="207" y="215"/>
                </a:lnTo>
                <a:lnTo>
                  <a:pt x="205" y="215"/>
                </a:lnTo>
                <a:lnTo>
                  <a:pt x="204" y="215"/>
                </a:lnTo>
                <a:lnTo>
                  <a:pt x="202" y="215"/>
                </a:lnTo>
                <a:lnTo>
                  <a:pt x="200" y="215"/>
                </a:lnTo>
                <a:lnTo>
                  <a:pt x="200" y="217"/>
                </a:lnTo>
                <a:lnTo>
                  <a:pt x="200" y="215"/>
                </a:lnTo>
                <a:lnTo>
                  <a:pt x="198" y="215"/>
                </a:lnTo>
                <a:lnTo>
                  <a:pt x="197" y="215"/>
                </a:lnTo>
                <a:lnTo>
                  <a:pt x="197" y="217"/>
                </a:lnTo>
                <a:lnTo>
                  <a:pt x="195" y="217"/>
                </a:lnTo>
                <a:lnTo>
                  <a:pt x="193" y="217"/>
                </a:lnTo>
                <a:lnTo>
                  <a:pt x="191" y="217"/>
                </a:lnTo>
                <a:lnTo>
                  <a:pt x="190" y="217"/>
                </a:lnTo>
                <a:lnTo>
                  <a:pt x="190" y="219"/>
                </a:lnTo>
                <a:lnTo>
                  <a:pt x="190" y="217"/>
                </a:lnTo>
                <a:lnTo>
                  <a:pt x="188" y="217"/>
                </a:lnTo>
                <a:lnTo>
                  <a:pt x="188" y="215"/>
                </a:lnTo>
                <a:lnTo>
                  <a:pt x="186" y="215"/>
                </a:lnTo>
                <a:lnTo>
                  <a:pt x="186" y="213"/>
                </a:lnTo>
                <a:lnTo>
                  <a:pt x="185" y="213"/>
                </a:lnTo>
                <a:lnTo>
                  <a:pt x="185" y="215"/>
                </a:lnTo>
                <a:lnTo>
                  <a:pt x="185" y="213"/>
                </a:lnTo>
                <a:lnTo>
                  <a:pt x="183" y="213"/>
                </a:lnTo>
                <a:lnTo>
                  <a:pt x="183" y="212"/>
                </a:lnTo>
                <a:lnTo>
                  <a:pt x="181" y="212"/>
                </a:lnTo>
                <a:lnTo>
                  <a:pt x="179" y="212"/>
                </a:lnTo>
                <a:lnTo>
                  <a:pt x="179" y="213"/>
                </a:lnTo>
                <a:lnTo>
                  <a:pt x="178" y="213"/>
                </a:lnTo>
                <a:lnTo>
                  <a:pt x="178" y="215"/>
                </a:lnTo>
                <a:lnTo>
                  <a:pt x="176" y="215"/>
                </a:lnTo>
                <a:lnTo>
                  <a:pt x="178" y="215"/>
                </a:lnTo>
                <a:lnTo>
                  <a:pt x="176" y="215"/>
                </a:lnTo>
                <a:lnTo>
                  <a:pt x="174" y="215"/>
                </a:lnTo>
                <a:lnTo>
                  <a:pt x="174" y="217"/>
                </a:lnTo>
                <a:lnTo>
                  <a:pt x="174" y="219"/>
                </a:lnTo>
                <a:lnTo>
                  <a:pt x="173" y="217"/>
                </a:lnTo>
                <a:lnTo>
                  <a:pt x="173" y="219"/>
                </a:lnTo>
                <a:lnTo>
                  <a:pt x="171" y="219"/>
                </a:lnTo>
                <a:lnTo>
                  <a:pt x="169" y="219"/>
                </a:lnTo>
                <a:lnTo>
                  <a:pt x="167" y="219"/>
                </a:lnTo>
                <a:lnTo>
                  <a:pt x="167" y="220"/>
                </a:lnTo>
                <a:lnTo>
                  <a:pt x="166" y="220"/>
                </a:lnTo>
                <a:lnTo>
                  <a:pt x="164" y="220"/>
                </a:lnTo>
                <a:lnTo>
                  <a:pt x="162" y="220"/>
                </a:lnTo>
                <a:lnTo>
                  <a:pt x="161" y="220"/>
                </a:lnTo>
                <a:lnTo>
                  <a:pt x="161" y="222"/>
                </a:lnTo>
                <a:lnTo>
                  <a:pt x="161" y="220"/>
                </a:lnTo>
                <a:lnTo>
                  <a:pt x="159" y="220"/>
                </a:lnTo>
                <a:lnTo>
                  <a:pt x="157" y="220"/>
                </a:lnTo>
                <a:lnTo>
                  <a:pt x="157" y="219"/>
                </a:lnTo>
                <a:lnTo>
                  <a:pt x="155" y="220"/>
                </a:lnTo>
                <a:lnTo>
                  <a:pt x="154" y="220"/>
                </a:lnTo>
                <a:lnTo>
                  <a:pt x="154" y="222"/>
                </a:lnTo>
                <a:lnTo>
                  <a:pt x="154" y="220"/>
                </a:lnTo>
                <a:lnTo>
                  <a:pt x="152" y="220"/>
                </a:lnTo>
                <a:lnTo>
                  <a:pt x="152" y="219"/>
                </a:lnTo>
                <a:lnTo>
                  <a:pt x="150" y="219"/>
                </a:lnTo>
                <a:lnTo>
                  <a:pt x="148" y="219"/>
                </a:lnTo>
                <a:lnTo>
                  <a:pt x="150" y="217"/>
                </a:lnTo>
                <a:lnTo>
                  <a:pt x="148" y="217"/>
                </a:lnTo>
                <a:lnTo>
                  <a:pt x="147" y="217"/>
                </a:lnTo>
                <a:lnTo>
                  <a:pt x="147" y="215"/>
                </a:lnTo>
                <a:lnTo>
                  <a:pt x="145" y="215"/>
                </a:lnTo>
                <a:lnTo>
                  <a:pt x="147" y="215"/>
                </a:lnTo>
                <a:lnTo>
                  <a:pt x="147" y="213"/>
                </a:lnTo>
                <a:lnTo>
                  <a:pt x="145" y="213"/>
                </a:lnTo>
                <a:lnTo>
                  <a:pt x="145" y="215"/>
                </a:lnTo>
                <a:lnTo>
                  <a:pt x="143" y="215"/>
                </a:lnTo>
                <a:lnTo>
                  <a:pt x="142" y="215"/>
                </a:lnTo>
                <a:lnTo>
                  <a:pt x="142" y="213"/>
                </a:lnTo>
                <a:lnTo>
                  <a:pt x="140" y="213"/>
                </a:lnTo>
                <a:lnTo>
                  <a:pt x="138" y="213"/>
                </a:lnTo>
                <a:lnTo>
                  <a:pt x="136" y="213"/>
                </a:lnTo>
                <a:lnTo>
                  <a:pt x="136" y="212"/>
                </a:lnTo>
                <a:lnTo>
                  <a:pt x="135" y="213"/>
                </a:lnTo>
                <a:lnTo>
                  <a:pt x="133" y="213"/>
                </a:lnTo>
                <a:lnTo>
                  <a:pt x="131" y="213"/>
                </a:lnTo>
                <a:lnTo>
                  <a:pt x="131" y="212"/>
                </a:lnTo>
                <a:lnTo>
                  <a:pt x="130" y="212"/>
                </a:lnTo>
                <a:lnTo>
                  <a:pt x="130" y="210"/>
                </a:lnTo>
                <a:lnTo>
                  <a:pt x="128" y="210"/>
                </a:lnTo>
                <a:lnTo>
                  <a:pt x="128" y="208"/>
                </a:lnTo>
                <a:lnTo>
                  <a:pt x="126" y="208"/>
                </a:lnTo>
                <a:lnTo>
                  <a:pt x="124" y="207"/>
                </a:lnTo>
                <a:lnTo>
                  <a:pt x="124" y="205"/>
                </a:lnTo>
                <a:lnTo>
                  <a:pt x="123" y="205"/>
                </a:lnTo>
                <a:lnTo>
                  <a:pt x="121" y="205"/>
                </a:lnTo>
                <a:lnTo>
                  <a:pt x="121" y="203"/>
                </a:lnTo>
                <a:lnTo>
                  <a:pt x="119" y="203"/>
                </a:lnTo>
                <a:lnTo>
                  <a:pt x="119" y="201"/>
                </a:lnTo>
                <a:lnTo>
                  <a:pt x="117" y="201"/>
                </a:lnTo>
                <a:lnTo>
                  <a:pt x="117" y="200"/>
                </a:lnTo>
                <a:lnTo>
                  <a:pt x="119" y="200"/>
                </a:lnTo>
                <a:lnTo>
                  <a:pt x="119" y="198"/>
                </a:lnTo>
                <a:lnTo>
                  <a:pt x="117" y="198"/>
                </a:lnTo>
                <a:lnTo>
                  <a:pt x="117" y="196"/>
                </a:lnTo>
                <a:lnTo>
                  <a:pt x="116" y="196"/>
                </a:lnTo>
                <a:lnTo>
                  <a:pt x="116" y="194"/>
                </a:lnTo>
                <a:lnTo>
                  <a:pt x="116" y="196"/>
                </a:lnTo>
                <a:lnTo>
                  <a:pt x="116" y="194"/>
                </a:lnTo>
                <a:lnTo>
                  <a:pt x="116" y="193"/>
                </a:lnTo>
                <a:lnTo>
                  <a:pt x="116" y="191"/>
                </a:lnTo>
                <a:lnTo>
                  <a:pt x="114" y="191"/>
                </a:lnTo>
                <a:lnTo>
                  <a:pt x="114" y="189"/>
                </a:lnTo>
                <a:lnTo>
                  <a:pt x="114" y="188"/>
                </a:lnTo>
                <a:lnTo>
                  <a:pt x="114" y="186"/>
                </a:lnTo>
                <a:lnTo>
                  <a:pt x="112" y="186"/>
                </a:lnTo>
                <a:lnTo>
                  <a:pt x="114" y="186"/>
                </a:lnTo>
                <a:lnTo>
                  <a:pt x="114" y="184"/>
                </a:lnTo>
                <a:lnTo>
                  <a:pt x="112" y="184"/>
                </a:lnTo>
                <a:lnTo>
                  <a:pt x="111" y="184"/>
                </a:lnTo>
                <a:lnTo>
                  <a:pt x="111" y="182"/>
                </a:lnTo>
                <a:lnTo>
                  <a:pt x="111" y="181"/>
                </a:lnTo>
                <a:lnTo>
                  <a:pt x="112" y="181"/>
                </a:lnTo>
                <a:lnTo>
                  <a:pt x="111" y="181"/>
                </a:lnTo>
                <a:lnTo>
                  <a:pt x="111" y="179"/>
                </a:lnTo>
                <a:lnTo>
                  <a:pt x="111" y="177"/>
                </a:lnTo>
                <a:lnTo>
                  <a:pt x="109" y="177"/>
                </a:lnTo>
                <a:lnTo>
                  <a:pt x="109" y="176"/>
                </a:lnTo>
                <a:lnTo>
                  <a:pt x="109" y="174"/>
                </a:lnTo>
                <a:lnTo>
                  <a:pt x="107" y="174"/>
                </a:lnTo>
                <a:lnTo>
                  <a:pt x="107" y="172"/>
                </a:lnTo>
                <a:lnTo>
                  <a:pt x="105" y="172"/>
                </a:lnTo>
                <a:lnTo>
                  <a:pt x="105" y="170"/>
                </a:lnTo>
                <a:lnTo>
                  <a:pt x="104" y="170"/>
                </a:lnTo>
                <a:lnTo>
                  <a:pt x="102" y="170"/>
                </a:lnTo>
                <a:lnTo>
                  <a:pt x="102" y="172"/>
                </a:lnTo>
                <a:lnTo>
                  <a:pt x="102" y="170"/>
                </a:lnTo>
                <a:lnTo>
                  <a:pt x="102" y="172"/>
                </a:lnTo>
                <a:lnTo>
                  <a:pt x="100" y="172"/>
                </a:lnTo>
                <a:lnTo>
                  <a:pt x="100" y="170"/>
                </a:lnTo>
                <a:lnTo>
                  <a:pt x="99" y="170"/>
                </a:lnTo>
                <a:lnTo>
                  <a:pt x="99" y="172"/>
                </a:lnTo>
                <a:lnTo>
                  <a:pt x="97" y="170"/>
                </a:lnTo>
                <a:lnTo>
                  <a:pt x="95" y="170"/>
                </a:lnTo>
                <a:lnTo>
                  <a:pt x="93" y="170"/>
                </a:lnTo>
                <a:lnTo>
                  <a:pt x="93" y="169"/>
                </a:lnTo>
                <a:lnTo>
                  <a:pt x="92" y="169"/>
                </a:lnTo>
                <a:lnTo>
                  <a:pt x="90" y="169"/>
                </a:lnTo>
                <a:lnTo>
                  <a:pt x="90" y="167"/>
                </a:lnTo>
                <a:lnTo>
                  <a:pt x="88" y="167"/>
                </a:lnTo>
                <a:lnTo>
                  <a:pt x="88" y="165"/>
                </a:lnTo>
                <a:lnTo>
                  <a:pt x="90" y="165"/>
                </a:lnTo>
                <a:lnTo>
                  <a:pt x="88" y="165"/>
                </a:lnTo>
                <a:lnTo>
                  <a:pt x="88" y="163"/>
                </a:lnTo>
                <a:lnTo>
                  <a:pt x="90" y="163"/>
                </a:lnTo>
                <a:lnTo>
                  <a:pt x="88" y="163"/>
                </a:lnTo>
                <a:lnTo>
                  <a:pt x="90" y="163"/>
                </a:lnTo>
                <a:lnTo>
                  <a:pt x="90" y="162"/>
                </a:lnTo>
                <a:lnTo>
                  <a:pt x="90" y="160"/>
                </a:lnTo>
                <a:lnTo>
                  <a:pt x="88" y="158"/>
                </a:lnTo>
                <a:lnTo>
                  <a:pt x="88" y="157"/>
                </a:lnTo>
                <a:lnTo>
                  <a:pt x="88" y="155"/>
                </a:lnTo>
                <a:lnTo>
                  <a:pt x="88" y="153"/>
                </a:lnTo>
                <a:lnTo>
                  <a:pt x="90" y="153"/>
                </a:lnTo>
                <a:lnTo>
                  <a:pt x="90" y="151"/>
                </a:lnTo>
                <a:lnTo>
                  <a:pt x="90" y="150"/>
                </a:lnTo>
                <a:lnTo>
                  <a:pt x="88" y="150"/>
                </a:lnTo>
                <a:lnTo>
                  <a:pt x="87" y="150"/>
                </a:lnTo>
                <a:lnTo>
                  <a:pt x="87" y="151"/>
                </a:lnTo>
                <a:lnTo>
                  <a:pt x="85" y="151"/>
                </a:lnTo>
                <a:lnTo>
                  <a:pt x="83" y="151"/>
                </a:lnTo>
                <a:lnTo>
                  <a:pt x="81" y="151"/>
                </a:lnTo>
                <a:lnTo>
                  <a:pt x="80" y="151"/>
                </a:lnTo>
                <a:lnTo>
                  <a:pt x="80" y="150"/>
                </a:lnTo>
                <a:lnTo>
                  <a:pt x="80" y="151"/>
                </a:lnTo>
                <a:lnTo>
                  <a:pt x="78" y="151"/>
                </a:lnTo>
                <a:lnTo>
                  <a:pt x="78" y="153"/>
                </a:lnTo>
                <a:lnTo>
                  <a:pt x="78" y="155"/>
                </a:lnTo>
                <a:lnTo>
                  <a:pt x="76" y="155"/>
                </a:lnTo>
                <a:lnTo>
                  <a:pt x="76" y="157"/>
                </a:lnTo>
                <a:lnTo>
                  <a:pt x="76" y="158"/>
                </a:lnTo>
                <a:lnTo>
                  <a:pt x="74" y="160"/>
                </a:lnTo>
                <a:lnTo>
                  <a:pt x="74" y="158"/>
                </a:lnTo>
                <a:lnTo>
                  <a:pt x="73" y="158"/>
                </a:lnTo>
                <a:lnTo>
                  <a:pt x="73" y="157"/>
                </a:lnTo>
                <a:lnTo>
                  <a:pt x="73" y="155"/>
                </a:lnTo>
                <a:lnTo>
                  <a:pt x="74" y="155"/>
                </a:lnTo>
                <a:lnTo>
                  <a:pt x="74" y="153"/>
                </a:lnTo>
                <a:lnTo>
                  <a:pt x="74" y="151"/>
                </a:lnTo>
                <a:lnTo>
                  <a:pt x="73" y="151"/>
                </a:lnTo>
                <a:lnTo>
                  <a:pt x="73" y="150"/>
                </a:lnTo>
                <a:lnTo>
                  <a:pt x="71" y="150"/>
                </a:lnTo>
                <a:lnTo>
                  <a:pt x="71" y="151"/>
                </a:lnTo>
                <a:lnTo>
                  <a:pt x="69" y="151"/>
                </a:lnTo>
                <a:lnTo>
                  <a:pt x="68" y="151"/>
                </a:lnTo>
                <a:lnTo>
                  <a:pt x="66" y="151"/>
                </a:lnTo>
                <a:lnTo>
                  <a:pt x="66" y="153"/>
                </a:lnTo>
                <a:lnTo>
                  <a:pt x="64" y="153"/>
                </a:lnTo>
                <a:lnTo>
                  <a:pt x="64" y="155"/>
                </a:lnTo>
                <a:lnTo>
                  <a:pt x="62" y="155"/>
                </a:lnTo>
                <a:lnTo>
                  <a:pt x="61" y="155"/>
                </a:lnTo>
                <a:lnTo>
                  <a:pt x="61" y="157"/>
                </a:lnTo>
                <a:lnTo>
                  <a:pt x="59" y="157"/>
                </a:lnTo>
                <a:lnTo>
                  <a:pt x="57" y="157"/>
                </a:lnTo>
                <a:lnTo>
                  <a:pt x="57" y="155"/>
                </a:lnTo>
                <a:lnTo>
                  <a:pt x="56" y="155"/>
                </a:lnTo>
                <a:lnTo>
                  <a:pt x="54" y="155"/>
                </a:lnTo>
                <a:lnTo>
                  <a:pt x="54" y="157"/>
                </a:lnTo>
                <a:lnTo>
                  <a:pt x="52" y="157"/>
                </a:lnTo>
                <a:lnTo>
                  <a:pt x="52" y="158"/>
                </a:lnTo>
                <a:lnTo>
                  <a:pt x="52" y="160"/>
                </a:lnTo>
                <a:lnTo>
                  <a:pt x="50" y="160"/>
                </a:lnTo>
                <a:lnTo>
                  <a:pt x="50" y="158"/>
                </a:lnTo>
                <a:lnTo>
                  <a:pt x="49" y="158"/>
                </a:lnTo>
                <a:lnTo>
                  <a:pt x="49" y="157"/>
                </a:lnTo>
                <a:lnTo>
                  <a:pt x="47" y="157"/>
                </a:lnTo>
                <a:lnTo>
                  <a:pt x="47" y="155"/>
                </a:lnTo>
                <a:lnTo>
                  <a:pt x="45" y="155"/>
                </a:lnTo>
                <a:lnTo>
                  <a:pt x="47" y="155"/>
                </a:lnTo>
                <a:lnTo>
                  <a:pt x="47" y="153"/>
                </a:lnTo>
                <a:lnTo>
                  <a:pt x="49" y="153"/>
                </a:lnTo>
                <a:lnTo>
                  <a:pt x="49" y="151"/>
                </a:lnTo>
                <a:lnTo>
                  <a:pt x="49" y="150"/>
                </a:lnTo>
                <a:lnTo>
                  <a:pt x="50" y="150"/>
                </a:lnTo>
                <a:lnTo>
                  <a:pt x="50" y="148"/>
                </a:lnTo>
                <a:lnTo>
                  <a:pt x="52" y="148"/>
                </a:lnTo>
                <a:lnTo>
                  <a:pt x="52" y="146"/>
                </a:lnTo>
                <a:lnTo>
                  <a:pt x="52" y="145"/>
                </a:lnTo>
                <a:lnTo>
                  <a:pt x="54" y="145"/>
                </a:lnTo>
                <a:lnTo>
                  <a:pt x="54" y="143"/>
                </a:lnTo>
                <a:lnTo>
                  <a:pt x="56" y="143"/>
                </a:lnTo>
                <a:lnTo>
                  <a:pt x="56" y="141"/>
                </a:lnTo>
                <a:lnTo>
                  <a:pt x="57" y="141"/>
                </a:lnTo>
                <a:lnTo>
                  <a:pt x="57" y="139"/>
                </a:lnTo>
                <a:lnTo>
                  <a:pt x="59" y="138"/>
                </a:lnTo>
                <a:lnTo>
                  <a:pt x="61" y="138"/>
                </a:lnTo>
                <a:lnTo>
                  <a:pt x="61" y="136"/>
                </a:lnTo>
                <a:lnTo>
                  <a:pt x="62" y="136"/>
                </a:lnTo>
                <a:lnTo>
                  <a:pt x="62" y="134"/>
                </a:lnTo>
                <a:lnTo>
                  <a:pt x="64" y="134"/>
                </a:lnTo>
                <a:lnTo>
                  <a:pt x="64" y="132"/>
                </a:lnTo>
                <a:lnTo>
                  <a:pt x="64" y="131"/>
                </a:lnTo>
                <a:lnTo>
                  <a:pt x="66" y="131"/>
                </a:lnTo>
                <a:lnTo>
                  <a:pt x="66" y="129"/>
                </a:lnTo>
                <a:lnTo>
                  <a:pt x="66" y="127"/>
                </a:lnTo>
                <a:lnTo>
                  <a:pt x="68" y="127"/>
                </a:lnTo>
                <a:lnTo>
                  <a:pt x="66" y="127"/>
                </a:lnTo>
                <a:lnTo>
                  <a:pt x="64" y="127"/>
                </a:lnTo>
                <a:lnTo>
                  <a:pt x="62" y="127"/>
                </a:lnTo>
                <a:lnTo>
                  <a:pt x="61" y="127"/>
                </a:lnTo>
                <a:lnTo>
                  <a:pt x="59" y="127"/>
                </a:lnTo>
                <a:lnTo>
                  <a:pt x="57" y="127"/>
                </a:lnTo>
                <a:lnTo>
                  <a:pt x="56" y="127"/>
                </a:lnTo>
                <a:lnTo>
                  <a:pt x="54" y="127"/>
                </a:lnTo>
                <a:lnTo>
                  <a:pt x="54" y="126"/>
                </a:lnTo>
                <a:lnTo>
                  <a:pt x="52" y="126"/>
                </a:lnTo>
                <a:lnTo>
                  <a:pt x="50" y="126"/>
                </a:lnTo>
                <a:lnTo>
                  <a:pt x="49" y="126"/>
                </a:lnTo>
                <a:lnTo>
                  <a:pt x="47" y="126"/>
                </a:lnTo>
                <a:lnTo>
                  <a:pt x="47" y="124"/>
                </a:lnTo>
                <a:lnTo>
                  <a:pt x="45" y="124"/>
                </a:lnTo>
                <a:lnTo>
                  <a:pt x="45" y="122"/>
                </a:lnTo>
                <a:lnTo>
                  <a:pt x="43" y="122"/>
                </a:lnTo>
                <a:lnTo>
                  <a:pt x="43" y="120"/>
                </a:lnTo>
                <a:lnTo>
                  <a:pt x="42" y="120"/>
                </a:lnTo>
                <a:lnTo>
                  <a:pt x="42" y="119"/>
                </a:lnTo>
                <a:lnTo>
                  <a:pt x="40" y="119"/>
                </a:lnTo>
                <a:lnTo>
                  <a:pt x="40" y="117"/>
                </a:lnTo>
                <a:lnTo>
                  <a:pt x="38" y="117"/>
                </a:lnTo>
                <a:lnTo>
                  <a:pt x="38" y="115"/>
                </a:lnTo>
                <a:lnTo>
                  <a:pt x="37" y="115"/>
                </a:lnTo>
                <a:lnTo>
                  <a:pt x="37" y="114"/>
                </a:lnTo>
                <a:lnTo>
                  <a:pt x="37" y="112"/>
                </a:lnTo>
                <a:lnTo>
                  <a:pt x="35" y="112"/>
                </a:lnTo>
                <a:lnTo>
                  <a:pt x="35" y="110"/>
                </a:lnTo>
                <a:lnTo>
                  <a:pt x="35" y="108"/>
                </a:lnTo>
                <a:lnTo>
                  <a:pt x="33" y="108"/>
                </a:lnTo>
                <a:lnTo>
                  <a:pt x="33" y="107"/>
                </a:lnTo>
                <a:lnTo>
                  <a:pt x="33" y="105"/>
                </a:lnTo>
                <a:lnTo>
                  <a:pt x="31" y="105"/>
                </a:lnTo>
                <a:lnTo>
                  <a:pt x="31" y="103"/>
                </a:lnTo>
                <a:lnTo>
                  <a:pt x="31" y="102"/>
                </a:lnTo>
                <a:lnTo>
                  <a:pt x="30" y="102"/>
                </a:lnTo>
                <a:lnTo>
                  <a:pt x="30" y="100"/>
                </a:lnTo>
                <a:lnTo>
                  <a:pt x="30" y="98"/>
                </a:lnTo>
                <a:lnTo>
                  <a:pt x="30" y="96"/>
                </a:lnTo>
                <a:lnTo>
                  <a:pt x="30" y="95"/>
                </a:lnTo>
                <a:lnTo>
                  <a:pt x="30" y="93"/>
                </a:lnTo>
                <a:lnTo>
                  <a:pt x="28" y="93"/>
                </a:lnTo>
                <a:lnTo>
                  <a:pt x="26" y="93"/>
                </a:lnTo>
                <a:lnTo>
                  <a:pt x="25" y="93"/>
                </a:lnTo>
                <a:lnTo>
                  <a:pt x="25" y="91"/>
                </a:lnTo>
                <a:lnTo>
                  <a:pt x="23" y="91"/>
                </a:lnTo>
                <a:lnTo>
                  <a:pt x="21" y="91"/>
                </a:lnTo>
                <a:lnTo>
                  <a:pt x="19" y="91"/>
                </a:lnTo>
                <a:lnTo>
                  <a:pt x="19" y="89"/>
                </a:lnTo>
                <a:lnTo>
                  <a:pt x="18" y="89"/>
                </a:lnTo>
                <a:lnTo>
                  <a:pt x="16" y="89"/>
                </a:lnTo>
                <a:lnTo>
                  <a:pt x="14" y="89"/>
                </a:lnTo>
                <a:lnTo>
                  <a:pt x="14" y="88"/>
                </a:lnTo>
                <a:lnTo>
                  <a:pt x="14" y="86"/>
                </a:lnTo>
                <a:lnTo>
                  <a:pt x="12" y="86"/>
                </a:lnTo>
                <a:lnTo>
                  <a:pt x="12" y="84"/>
                </a:lnTo>
                <a:lnTo>
                  <a:pt x="11" y="84"/>
                </a:lnTo>
                <a:lnTo>
                  <a:pt x="9" y="84"/>
                </a:lnTo>
                <a:lnTo>
                  <a:pt x="9" y="83"/>
                </a:lnTo>
                <a:lnTo>
                  <a:pt x="9" y="81"/>
                </a:lnTo>
                <a:lnTo>
                  <a:pt x="9" y="79"/>
                </a:lnTo>
                <a:lnTo>
                  <a:pt x="7" y="79"/>
                </a:lnTo>
                <a:lnTo>
                  <a:pt x="7" y="77"/>
                </a:lnTo>
                <a:lnTo>
                  <a:pt x="7" y="76"/>
                </a:lnTo>
                <a:lnTo>
                  <a:pt x="7" y="74"/>
                </a:lnTo>
                <a:lnTo>
                  <a:pt x="6" y="74"/>
                </a:lnTo>
                <a:lnTo>
                  <a:pt x="6" y="72"/>
                </a:lnTo>
                <a:lnTo>
                  <a:pt x="4" y="72"/>
                </a:lnTo>
                <a:lnTo>
                  <a:pt x="2" y="72"/>
                </a:lnTo>
                <a:lnTo>
                  <a:pt x="0" y="72"/>
                </a:lnTo>
                <a:lnTo>
                  <a:pt x="0" y="71"/>
                </a:lnTo>
                <a:lnTo>
                  <a:pt x="0" y="69"/>
                </a:lnTo>
                <a:lnTo>
                  <a:pt x="2" y="69"/>
                </a:lnTo>
                <a:lnTo>
                  <a:pt x="2" y="67"/>
                </a:lnTo>
                <a:lnTo>
                  <a:pt x="4" y="67"/>
                </a:lnTo>
                <a:lnTo>
                  <a:pt x="4" y="65"/>
                </a:lnTo>
                <a:lnTo>
                  <a:pt x="4" y="67"/>
                </a:lnTo>
                <a:lnTo>
                  <a:pt x="6" y="67"/>
                </a:lnTo>
                <a:lnTo>
                  <a:pt x="6" y="65"/>
                </a:lnTo>
                <a:lnTo>
                  <a:pt x="7" y="65"/>
                </a:lnTo>
                <a:lnTo>
                  <a:pt x="7" y="64"/>
                </a:lnTo>
                <a:lnTo>
                  <a:pt x="7" y="62"/>
                </a:lnTo>
                <a:lnTo>
                  <a:pt x="9" y="62"/>
                </a:lnTo>
                <a:lnTo>
                  <a:pt x="11" y="62"/>
                </a:lnTo>
                <a:lnTo>
                  <a:pt x="12" y="62"/>
                </a:lnTo>
                <a:lnTo>
                  <a:pt x="12" y="60"/>
                </a:lnTo>
                <a:lnTo>
                  <a:pt x="14" y="60"/>
                </a:lnTo>
                <a:lnTo>
                  <a:pt x="16" y="60"/>
                </a:lnTo>
                <a:lnTo>
                  <a:pt x="16" y="62"/>
                </a:lnTo>
                <a:lnTo>
                  <a:pt x="18" y="62"/>
                </a:lnTo>
                <a:lnTo>
                  <a:pt x="19" y="62"/>
                </a:lnTo>
                <a:lnTo>
                  <a:pt x="21" y="60"/>
                </a:lnTo>
                <a:lnTo>
                  <a:pt x="21" y="58"/>
                </a:lnTo>
                <a:lnTo>
                  <a:pt x="23" y="58"/>
                </a:lnTo>
                <a:lnTo>
                  <a:pt x="25" y="58"/>
                </a:lnTo>
                <a:lnTo>
                  <a:pt x="25" y="57"/>
                </a:lnTo>
                <a:lnTo>
                  <a:pt x="26" y="57"/>
                </a:lnTo>
                <a:lnTo>
                  <a:pt x="28" y="57"/>
                </a:lnTo>
                <a:lnTo>
                  <a:pt x="30" y="58"/>
                </a:lnTo>
                <a:lnTo>
                  <a:pt x="31" y="58"/>
                </a:lnTo>
                <a:lnTo>
                  <a:pt x="33" y="58"/>
                </a:lnTo>
                <a:lnTo>
                  <a:pt x="33" y="57"/>
                </a:lnTo>
                <a:lnTo>
                  <a:pt x="33" y="55"/>
                </a:lnTo>
                <a:lnTo>
                  <a:pt x="33" y="53"/>
                </a:lnTo>
                <a:lnTo>
                  <a:pt x="35" y="53"/>
                </a:lnTo>
                <a:lnTo>
                  <a:pt x="35" y="52"/>
                </a:lnTo>
                <a:lnTo>
                  <a:pt x="35" y="50"/>
                </a:lnTo>
                <a:lnTo>
                  <a:pt x="37" y="50"/>
                </a:lnTo>
                <a:lnTo>
                  <a:pt x="38" y="50"/>
                </a:lnTo>
                <a:lnTo>
                  <a:pt x="38" y="52"/>
                </a:lnTo>
                <a:lnTo>
                  <a:pt x="37" y="52"/>
                </a:lnTo>
                <a:lnTo>
                  <a:pt x="38" y="52"/>
                </a:lnTo>
                <a:lnTo>
                  <a:pt x="38" y="53"/>
                </a:lnTo>
                <a:lnTo>
                  <a:pt x="40" y="53"/>
                </a:lnTo>
                <a:lnTo>
                  <a:pt x="40" y="52"/>
                </a:lnTo>
                <a:lnTo>
                  <a:pt x="40" y="50"/>
                </a:lnTo>
                <a:lnTo>
                  <a:pt x="40" y="48"/>
                </a:lnTo>
                <a:lnTo>
                  <a:pt x="42" y="48"/>
                </a:lnTo>
                <a:lnTo>
                  <a:pt x="43" y="48"/>
                </a:lnTo>
                <a:lnTo>
                  <a:pt x="43" y="46"/>
                </a:lnTo>
                <a:lnTo>
                  <a:pt x="45" y="46"/>
                </a:lnTo>
                <a:lnTo>
                  <a:pt x="47" y="46"/>
                </a:lnTo>
                <a:lnTo>
                  <a:pt x="49" y="46"/>
                </a:lnTo>
                <a:lnTo>
                  <a:pt x="49" y="45"/>
                </a:lnTo>
                <a:lnTo>
                  <a:pt x="50" y="45"/>
                </a:lnTo>
                <a:lnTo>
                  <a:pt x="50" y="43"/>
                </a:lnTo>
                <a:lnTo>
                  <a:pt x="52" y="41"/>
                </a:lnTo>
                <a:lnTo>
                  <a:pt x="54" y="41"/>
                </a:lnTo>
                <a:lnTo>
                  <a:pt x="54" y="40"/>
                </a:lnTo>
                <a:lnTo>
                  <a:pt x="56" y="40"/>
                </a:lnTo>
                <a:lnTo>
                  <a:pt x="56" y="38"/>
                </a:lnTo>
                <a:lnTo>
                  <a:pt x="54" y="38"/>
                </a:lnTo>
                <a:lnTo>
                  <a:pt x="52" y="38"/>
                </a:lnTo>
                <a:lnTo>
                  <a:pt x="52" y="36"/>
                </a:lnTo>
                <a:lnTo>
                  <a:pt x="54" y="36"/>
                </a:lnTo>
                <a:lnTo>
                  <a:pt x="54" y="34"/>
                </a:lnTo>
                <a:lnTo>
                  <a:pt x="56" y="34"/>
                </a:lnTo>
                <a:lnTo>
                  <a:pt x="56" y="33"/>
                </a:lnTo>
                <a:lnTo>
                  <a:pt x="56" y="31"/>
                </a:lnTo>
                <a:lnTo>
                  <a:pt x="57" y="31"/>
                </a:lnTo>
                <a:lnTo>
                  <a:pt x="59" y="31"/>
                </a:lnTo>
                <a:lnTo>
                  <a:pt x="59" y="29"/>
                </a:lnTo>
                <a:lnTo>
                  <a:pt x="61" y="29"/>
                </a:lnTo>
                <a:lnTo>
                  <a:pt x="61" y="27"/>
                </a:lnTo>
                <a:lnTo>
                  <a:pt x="62" y="27"/>
                </a:lnTo>
                <a:lnTo>
                  <a:pt x="62" y="26"/>
                </a:lnTo>
                <a:lnTo>
                  <a:pt x="64" y="26"/>
                </a:lnTo>
                <a:lnTo>
                  <a:pt x="64" y="24"/>
                </a:lnTo>
                <a:lnTo>
                  <a:pt x="66" y="24"/>
                </a:lnTo>
                <a:lnTo>
                  <a:pt x="66" y="22"/>
                </a:lnTo>
                <a:lnTo>
                  <a:pt x="68" y="22"/>
                </a:lnTo>
                <a:lnTo>
                  <a:pt x="68" y="21"/>
                </a:lnTo>
                <a:lnTo>
                  <a:pt x="69" y="21"/>
                </a:lnTo>
                <a:lnTo>
                  <a:pt x="69" y="19"/>
                </a:lnTo>
                <a:lnTo>
                  <a:pt x="71" y="19"/>
                </a:lnTo>
                <a:lnTo>
                  <a:pt x="71" y="17"/>
                </a:lnTo>
                <a:lnTo>
                  <a:pt x="73" y="17"/>
                </a:lnTo>
                <a:lnTo>
                  <a:pt x="73" y="15"/>
                </a:lnTo>
                <a:lnTo>
                  <a:pt x="73" y="14"/>
                </a:lnTo>
                <a:lnTo>
                  <a:pt x="74" y="14"/>
                </a:lnTo>
                <a:lnTo>
                  <a:pt x="74" y="12"/>
                </a:lnTo>
                <a:lnTo>
                  <a:pt x="74" y="10"/>
                </a:lnTo>
                <a:lnTo>
                  <a:pt x="74" y="9"/>
                </a:lnTo>
                <a:lnTo>
                  <a:pt x="76" y="9"/>
                </a:lnTo>
                <a:lnTo>
                  <a:pt x="76" y="7"/>
                </a:lnTo>
                <a:lnTo>
                  <a:pt x="78" y="7"/>
                </a:lnTo>
                <a:lnTo>
                  <a:pt x="78" y="9"/>
                </a:lnTo>
                <a:lnTo>
                  <a:pt x="80" y="9"/>
                </a:lnTo>
                <a:lnTo>
                  <a:pt x="80" y="10"/>
                </a:lnTo>
                <a:lnTo>
                  <a:pt x="81" y="10"/>
                </a:lnTo>
                <a:lnTo>
                  <a:pt x="81" y="12"/>
                </a:lnTo>
                <a:lnTo>
                  <a:pt x="83" y="12"/>
                </a:lnTo>
                <a:lnTo>
                  <a:pt x="83" y="14"/>
                </a:lnTo>
                <a:lnTo>
                  <a:pt x="85" y="14"/>
                </a:lnTo>
                <a:lnTo>
                  <a:pt x="85" y="12"/>
                </a:lnTo>
                <a:lnTo>
                  <a:pt x="87" y="12"/>
                </a:lnTo>
                <a:lnTo>
                  <a:pt x="88" y="12"/>
                </a:lnTo>
                <a:lnTo>
                  <a:pt x="88" y="14"/>
                </a:lnTo>
                <a:lnTo>
                  <a:pt x="90" y="15"/>
                </a:lnTo>
                <a:lnTo>
                  <a:pt x="92" y="15"/>
                </a:lnTo>
                <a:lnTo>
                  <a:pt x="93" y="15"/>
                </a:lnTo>
                <a:lnTo>
                  <a:pt x="95" y="15"/>
                </a:lnTo>
                <a:lnTo>
                  <a:pt x="97" y="15"/>
                </a:lnTo>
                <a:lnTo>
                  <a:pt x="97" y="17"/>
                </a:lnTo>
                <a:lnTo>
                  <a:pt x="99" y="17"/>
                </a:lnTo>
                <a:lnTo>
                  <a:pt x="100" y="17"/>
                </a:lnTo>
                <a:lnTo>
                  <a:pt x="100" y="19"/>
                </a:lnTo>
                <a:lnTo>
                  <a:pt x="102" y="19"/>
                </a:lnTo>
                <a:lnTo>
                  <a:pt x="102" y="17"/>
                </a:lnTo>
                <a:lnTo>
                  <a:pt x="102" y="15"/>
                </a:lnTo>
                <a:lnTo>
                  <a:pt x="104" y="15"/>
                </a:lnTo>
                <a:lnTo>
                  <a:pt x="105" y="15"/>
                </a:lnTo>
                <a:lnTo>
                  <a:pt x="105" y="14"/>
                </a:lnTo>
                <a:lnTo>
                  <a:pt x="107" y="14"/>
                </a:lnTo>
                <a:lnTo>
                  <a:pt x="109" y="14"/>
                </a:lnTo>
                <a:lnTo>
                  <a:pt x="109" y="15"/>
                </a:lnTo>
                <a:lnTo>
                  <a:pt x="111" y="15"/>
                </a:lnTo>
                <a:lnTo>
                  <a:pt x="112" y="15"/>
                </a:lnTo>
                <a:lnTo>
                  <a:pt x="114" y="15"/>
                </a:lnTo>
                <a:lnTo>
                  <a:pt x="114" y="17"/>
                </a:lnTo>
                <a:lnTo>
                  <a:pt x="116" y="17"/>
                </a:lnTo>
                <a:lnTo>
                  <a:pt x="117" y="17"/>
                </a:lnTo>
                <a:lnTo>
                  <a:pt x="119" y="17"/>
                </a:lnTo>
                <a:lnTo>
                  <a:pt x="119" y="19"/>
                </a:lnTo>
                <a:lnTo>
                  <a:pt x="121" y="19"/>
                </a:lnTo>
                <a:lnTo>
                  <a:pt x="123" y="19"/>
                </a:lnTo>
                <a:lnTo>
                  <a:pt x="124" y="19"/>
                </a:lnTo>
                <a:lnTo>
                  <a:pt x="124" y="21"/>
                </a:lnTo>
                <a:lnTo>
                  <a:pt x="126" y="21"/>
                </a:lnTo>
                <a:lnTo>
                  <a:pt x="128" y="21"/>
                </a:lnTo>
                <a:lnTo>
                  <a:pt x="130" y="21"/>
                </a:lnTo>
                <a:lnTo>
                  <a:pt x="131" y="21"/>
                </a:lnTo>
                <a:lnTo>
                  <a:pt x="133" y="21"/>
                </a:lnTo>
                <a:lnTo>
                  <a:pt x="135" y="21"/>
                </a:lnTo>
                <a:lnTo>
                  <a:pt x="136" y="21"/>
                </a:lnTo>
                <a:lnTo>
                  <a:pt x="138" y="21"/>
                </a:lnTo>
                <a:lnTo>
                  <a:pt x="138" y="22"/>
                </a:lnTo>
                <a:lnTo>
                  <a:pt x="140" y="22"/>
                </a:lnTo>
                <a:lnTo>
                  <a:pt x="140" y="24"/>
                </a:lnTo>
                <a:lnTo>
                  <a:pt x="140" y="26"/>
                </a:lnTo>
                <a:lnTo>
                  <a:pt x="142" y="26"/>
                </a:lnTo>
                <a:lnTo>
                  <a:pt x="142" y="27"/>
                </a:lnTo>
                <a:lnTo>
                  <a:pt x="143" y="27"/>
                </a:lnTo>
                <a:lnTo>
                  <a:pt x="143" y="26"/>
                </a:lnTo>
                <a:lnTo>
                  <a:pt x="143" y="24"/>
                </a:lnTo>
                <a:lnTo>
                  <a:pt x="143" y="22"/>
                </a:lnTo>
                <a:lnTo>
                  <a:pt x="145" y="22"/>
                </a:lnTo>
                <a:lnTo>
                  <a:pt x="145" y="21"/>
                </a:lnTo>
                <a:lnTo>
                  <a:pt x="145" y="19"/>
                </a:lnTo>
                <a:lnTo>
                  <a:pt x="145" y="17"/>
                </a:lnTo>
                <a:lnTo>
                  <a:pt x="145" y="15"/>
                </a:lnTo>
                <a:lnTo>
                  <a:pt x="145" y="14"/>
                </a:lnTo>
                <a:lnTo>
                  <a:pt x="147" y="14"/>
                </a:lnTo>
                <a:lnTo>
                  <a:pt x="148" y="14"/>
                </a:lnTo>
                <a:lnTo>
                  <a:pt x="148" y="12"/>
                </a:lnTo>
                <a:lnTo>
                  <a:pt x="150" y="12"/>
                </a:lnTo>
                <a:lnTo>
                  <a:pt x="150" y="10"/>
                </a:lnTo>
                <a:lnTo>
                  <a:pt x="150" y="9"/>
                </a:lnTo>
                <a:lnTo>
                  <a:pt x="150" y="7"/>
                </a:lnTo>
                <a:lnTo>
                  <a:pt x="152" y="7"/>
                </a:lnTo>
                <a:lnTo>
                  <a:pt x="152" y="5"/>
                </a:lnTo>
                <a:lnTo>
                  <a:pt x="154" y="5"/>
                </a:lnTo>
                <a:lnTo>
                  <a:pt x="155" y="5"/>
                </a:lnTo>
                <a:lnTo>
                  <a:pt x="157" y="5"/>
                </a:lnTo>
                <a:lnTo>
                  <a:pt x="157" y="7"/>
                </a:lnTo>
                <a:lnTo>
                  <a:pt x="157" y="5"/>
                </a:lnTo>
                <a:lnTo>
                  <a:pt x="159" y="5"/>
                </a:lnTo>
                <a:lnTo>
                  <a:pt x="159" y="3"/>
                </a:lnTo>
                <a:lnTo>
                  <a:pt x="161" y="3"/>
                </a:lnTo>
                <a:lnTo>
                  <a:pt x="161" y="2"/>
                </a:lnTo>
                <a:lnTo>
                  <a:pt x="162" y="2"/>
                </a:lnTo>
                <a:lnTo>
                  <a:pt x="162" y="3"/>
                </a:lnTo>
                <a:lnTo>
                  <a:pt x="164" y="3"/>
                </a:lnTo>
                <a:lnTo>
                  <a:pt x="166" y="3"/>
                </a:lnTo>
                <a:lnTo>
                  <a:pt x="167" y="3"/>
                </a:lnTo>
                <a:lnTo>
                  <a:pt x="167" y="5"/>
                </a:lnTo>
                <a:lnTo>
                  <a:pt x="169" y="5"/>
                </a:lnTo>
                <a:lnTo>
                  <a:pt x="171" y="5"/>
                </a:lnTo>
                <a:lnTo>
                  <a:pt x="173" y="5"/>
                </a:lnTo>
                <a:lnTo>
                  <a:pt x="173" y="7"/>
                </a:lnTo>
                <a:lnTo>
                  <a:pt x="174" y="7"/>
                </a:lnTo>
                <a:lnTo>
                  <a:pt x="176" y="7"/>
                </a:lnTo>
                <a:lnTo>
                  <a:pt x="178" y="7"/>
                </a:lnTo>
                <a:lnTo>
                  <a:pt x="178" y="9"/>
                </a:lnTo>
                <a:lnTo>
                  <a:pt x="179" y="9"/>
                </a:lnTo>
                <a:lnTo>
                  <a:pt x="181" y="9"/>
                </a:lnTo>
                <a:lnTo>
                  <a:pt x="181" y="10"/>
                </a:lnTo>
                <a:lnTo>
                  <a:pt x="183" y="10"/>
                </a:lnTo>
                <a:lnTo>
                  <a:pt x="185" y="10"/>
                </a:lnTo>
                <a:lnTo>
                  <a:pt x="186" y="10"/>
                </a:lnTo>
                <a:lnTo>
                  <a:pt x="186" y="12"/>
                </a:lnTo>
                <a:lnTo>
                  <a:pt x="188" y="12"/>
                </a:lnTo>
                <a:lnTo>
                  <a:pt x="190" y="12"/>
                </a:lnTo>
                <a:lnTo>
                  <a:pt x="191" y="12"/>
                </a:lnTo>
                <a:lnTo>
                  <a:pt x="191" y="14"/>
                </a:lnTo>
                <a:lnTo>
                  <a:pt x="193" y="14"/>
                </a:lnTo>
                <a:lnTo>
                  <a:pt x="195" y="14"/>
                </a:lnTo>
                <a:lnTo>
                  <a:pt x="197" y="14"/>
                </a:lnTo>
                <a:lnTo>
                  <a:pt x="197" y="15"/>
                </a:lnTo>
                <a:lnTo>
                  <a:pt x="198" y="15"/>
                </a:lnTo>
                <a:lnTo>
                  <a:pt x="198" y="17"/>
                </a:lnTo>
                <a:lnTo>
                  <a:pt x="200" y="17"/>
                </a:lnTo>
                <a:lnTo>
                  <a:pt x="200" y="19"/>
                </a:lnTo>
                <a:lnTo>
                  <a:pt x="202" y="19"/>
                </a:lnTo>
                <a:lnTo>
                  <a:pt x="202" y="17"/>
                </a:lnTo>
                <a:lnTo>
                  <a:pt x="204" y="17"/>
                </a:lnTo>
                <a:lnTo>
                  <a:pt x="204" y="19"/>
                </a:lnTo>
                <a:lnTo>
                  <a:pt x="204" y="17"/>
                </a:lnTo>
                <a:lnTo>
                  <a:pt x="205" y="17"/>
                </a:lnTo>
                <a:lnTo>
                  <a:pt x="207" y="17"/>
                </a:lnTo>
                <a:lnTo>
                  <a:pt x="207" y="19"/>
                </a:lnTo>
                <a:lnTo>
                  <a:pt x="207" y="21"/>
                </a:lnTo>
                <a:lnTo>
                  <a:pt x="209" y="21"/>
                </a:lnTo>
                <a:lnTo>
                  <a:pt x="209" y="19"/>
                </a:lnTo>
                <a:lnTo>
                  <a:pt x="210" y="19"/>
                </a:lnTo>
                <a:lnTo>
                  <a:pt x="210" y="17"/>
                </a:lnTo>
                <a:lnTo>
                  <a:pt x="212" y="17"/>
                </a:lnTo>
                <a:lnTo>
                  <a:pt x="212" y="19"/>
                </a:lnTo>
                <a:lnTo>
                  <a:pt x="214" y="19"/>
                </a:lnTo>
                <a:lnTo>
                  <a:pt x="216" y="19"/>
                </a:lnTo>
                <a:lnTo>
                  <a:pt x="216" y="17"/>
                </a:lnTo>
                <a:lnTo>
                  <a:pt x="217" y="17"/>
                </a:lnTo>
                <a:lnTo>
                  <a:pt x="217" y="15"/>
                </a:lnTo>
                <a:lnTo>
                  <a:pt x="219" y="15"/>
                </a:lnTo>
                <a:lnTo>
                  <a:pt x="221" y="15"/>
                </a:lnTo>
                <a:lnTo>
                  <a:pt x="221" y="17"/>
                </a:lnTo>
                <a:lnTo>
                  <a:pt x="221" y="15"/>
                </a:lnTo>
                <a:lnTo>
                  <a:pt x="222" y="15"/>
                </a:lnTo>
                <a:lnTo>
                  <a:pt x="222" y="17"/>
                </a:lnTo>
                <a:lnTo>
                  <a:pt x="224" y="17"/>
                </a:lnTo>
                <a:lnTo>
                  <a:pt x="224" y="15"/>
                </a:lnTo>
                <a:lnTo>
                  <a:pt x="222" y="15"/>
                </a:lnTo>
                <a:lnTo>
                  <a:pt x="224" y="15"/>
                </a:lnTo>
                <a:lnTo>
                  <a:pt x="224" y="14"/>
                </a:lnTo>
                <a:lnTo>
                  <a:pt x="224" y="15"/>
                </a:lnTo>
                <a:lnTo>
                  <a:pt x="226" y="15"/>
                </a:lnTo>
                <a:lnTo>
                  <a:pt x="228" y="15"/>
                </a:lnTo>
                <a:lnTo>
                  <a:pt x="229" y="15"/>
                </a:lnTo>
                <a:lnTo>
                  <a:pt x="229" y="14"/>
                </a:lnTo>
                <a:lnTo>
                  <a:pt x="229" y="12"/>
                </a:lnTo>
                <a:lnTo>
                  <a:pt x="231" y="12"/>
                </a:lnTo>
                <a:lnTo>
                  <a:pt x="233" y="12"/>
                </a:lnTo>
                <a:lnTo>
                  <a:pt x="233" y="10"/>
                </a:lnTo>
                <a:lnTo>
                  <a:pt x="235" y="10"/>
                </a:lnTo>
                <a:lnTo>
                  <a:pt x="236" y="10"/>
                </a:lnTo>
                <a:lnTo>
                  <a:pt x="236" y="9"/>
                </a:lnTo>
                <a:lnTo>
                  <a:pt x="238" y="9"/>
                </a:lnTo>
                <a:lnTo>
                  <a:pt x="240" y="9"/>
                </a:lnTo>
                <a:lnTo>
                  <a:pt x="241" y="9"/>
                </a:lnTo>
                <a:lnTo>
                  <a:pt x="241" y="7"/>
                </a:lnTo>
                <a:lnTo>
                  <a:pt x="243" y="7"/>
                </a:lnTo>
                <a:lnTo>
                  <a:pt x="243" y="5"/>
                </a:lnTo>
                <a:lnTo>
                  <a:pt x="245" y="5"/>
                </a:lnTo>
                <a:lnTo>
                  <a:pt x="245" y="3"/>
                </a:lnTo>
                <a:lnTo>
                  <a:pt x="247" y="3"/>
                </a:lnTo>
                <a:lnTo>
                  <a:pt x="248" y="3"/>
                </a:lnTo>
                <a:lnTo>
                  <a:pt x="250" y="3"/>
                </a:lnTo>
                <a:lnTo>
                  <a:pt x="252" y="3"/>
                </a:lnTo>
                <a:lnTo>
                  <a:pt x="253" y="3"/>
                </a:lnTo>
                <a:lnTo>
                  <a:pt x="255" y="3"/>
                </a:lnTo>
                <a:lnTo>
                  <a:pt x="257" y="3"/>
                </a:lnTo>
                <a:lnTo>
                  <a:pt x="259" y="3"/>
                </a:lnTo>
                <a:lnTo>
                  <a:pt x="260" y="3"/>
                </a:lnTo>
                <a:lnTo>
                  <a:pt x="262" y="3"/>
                </a:lnTo>
                <a:lnTo>
                  <a:pt x="264" y="3"/>
                </a:lnTo>
                <a:lnTo>
                  <a:pt x="265" y="3"/>
                </a:lnTo>
                <a:lnTo>
                  <a:pt x="267" y="3"/>
                </a:lnTo>
                <a:lnTo>
                  <a:pt x="269" y="3"/>
                </a:lnTo>
                <a:lnTo>
                  <a:pt x="271" y="3"/>
                </a:lnTo>
                <a:lnTo>
                  <a:pt x="272" y="3"/>
                </a:lnTo>
                <a:lnTo>
                  <a:pt x="274" y="3"/>
                </a:lnTo>
                <a:lnTo>
                  <a:pt x="276" y="3"/>
                </a:lnTo>
                <a:lnTo>
                  <a:pt x="278" y="3"/>
                </a:lnTo>
                <a:lnTo>
                  <a:pt x="279" y="3"/>
                </a:lnTo>
                <a:lnTo>
                  <a:pt x="281" y="3"/>
                </a:lnTo>
                <a:lnTo>
                  <a:pt x="283" y="3"/>
                </a:lnTo>
                <a:lnTo>
                  <a:pt x="284" y="3"/>
                </a:lnTo>
                <a:lnTo>
                  <a:pt x="286" y="3"/>
                </a:lnTo>
                <a:lnTo>
                  <a:pt x="288" y="3"/>
                </a:lnTo>
                <a:lnTo>
                  <a:pt x="290" y="3"/>
                </a:lnTo>
                <a:lnTo>
                  <a:pt x="291" y="3"/>
                </a:lnTo>
                <a:lnTo>
                  <a:pt x="293" y="3"/>
                </a:lnTo>
                <a:lnTo>
                  <a:pt x="295" y="3"/>
                </a:lnTo>
                <a:lnTo>
                  <a:pt x="296" y="3"/>
                </a:lnTo>
                <a:lnTo>
                  <a:pt x="298" y="3"/>
                </a:lnTo>
                <a:lnTo>
                  <a:pt x="300" y="3"/>
                </a:lnTo>
                <a:lnTo>
                  <a:pt x="302" y="3"/>
                </a:lnTo>
                <a:lnTo>
                  <a:pt x="303" y="3"/>
                </a:lnTo>
                <a:lnTo>
                  <a:pt x="305" y="3"/>
                </a:lnTo>
                <a:lnTo>
                  <a:pt x="307" y="3"/>
                </a:lnTo>
                <a:lnTo>
                  <a:pt x="309" y="3"/>
                </a:lnTo>
                <a:lnTo>
                  <a:pt x="310" y="3"/>
                </a:lnTo>
                <a:lnTo>
                  <a:pt x="312" y="3"/>
                </a:lnTo>
                <a:lnTo>
                  <a:pt x="314" y="3"/>
                </a:lnTo>
                <a:lnTo>
                  <a:pt x="315" y="3"/>
                </a:lnTo>
                <a:lnTo>
                  <a:pt x="317" y="3"/>
                </a:lnTo>
                <a:lnTo>
                  <a:pt x="319" y="3"/>
                </a:lnTo>
                <a:lnTo>
                  <a:pt x="321" y="3"/>
                </a:lnTo>
                <a:lnTo>
                  <a:pt x="322" y="3"/>
                </a:lnTo>
                <a:lnTo>
                  <a:pt x="324" y="3"/>
                </a:lnTo>
                <a:lnTo>
                  <a:pt x="326" y="3"/>
                </a:lnTo>
                <a:lnTo>
                  <a:pt x="327" y="3"/>
                </a:lnTo>
                <a:lnTo>
                  <a:pt x="329" y="3"/>
                </a:lnTo>
                <a:lnTo>
                  <a:pt x="331" y="3"/>
                </a:lnTo>
                <a:lnTo>
                  <a:pt x="333" y="3"/>
                </a:lnTo>
                <a:lnTo>
                  <a:pt x="333" y="2"/>
                </a:lnTo>
                <a:lnTo>
                  <a:pt x="334" y="2"/>
                </a:lnTo>
                <a:lnTo>
                  <a:pt x="336" y="2"/>
                </a:lnTo>
                <a:lnTo>
                  <a:pt x="338" y="2"/>
                </a:lnTo>
                <a:lnTo>
                  <a:pt x="339" y="2"/>
                </a:lnTo>
                <a:lnTo>
                  <a:pt x="341" y="2"/>
                </a:lnTo>
                <a:lnTo>
                  <a:pt x="343" y="2"/>
                </a:lnTo>
                <a:lnTo>
                  <a:pt x="345" y="2"/>
                </a:lnTo>
                <a:lnTo>
                  <a:pt x="346" y="2"/>
                </a:lnTo>
                <a:lnTo>
                  <a:pt x="348" y="2"/>
                </a:lnTo>
                <a:lnTo>
                  <a:pt x="350" y="2"/>
                </a:lnTo>
                <a:lnTo>
                  <a:pt x="352" y="2"/>
                </a:lnTo>
                <a:lnTo>
                  <a:pt x="353" y="2"/>
                </a:lnTo>
                <a:lnTo>
                  <a:pt x="355" y="2"/>
                </a:lnTo>
                <a:lnTo>
                  <a:pt x="357" y="2"/>
                </a:lnTo>
                <a:lnTo>
                  <a:pt x="358" y="2"/>
                </a:lnTo>
                <a:lnTo>
                  <a:pt x="369" y="0"/>
                </a:lnTo>
                <a:lnTo>
                  <a:pt x="369" y="2"/>
                </a:lnTo>
                <a:close/>
              </a:path>
            </a:pathLst>
          </a:custGeom>
          <a:solidFill>
            <a:schemeClr val="tx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TextBox 73"/>
          <p:cNvSpPr txBox="1"/>
          <p:nvPr/>
        </p:nvSpPr>
        <p:spPr>
          <a:xfrm>
            <a:off x="4315000" y="227060"/>
            <a:ext cx="920190" cy="523220"/>
          </a:xfrm>
          <a:prstGeom prst="rect">
            <a:avLst/>
          </a:prstGeom>
          <a:noFill/>
        </p:spPr>
        <p:txBody>
          <a:bodyPr wrap="square" rtlCol="0">
            <a:spAutoFit/>
          </a:bodyPr>
          <a:lstStyle/>
          <a:p>
            <a:pPr algn="ctr"/>
            <a:r>
              <a:rPr lang="en-US" sz="1400" dirty="0" err="1" smtClean="0">
                <a:latin typeface="Calibri" pitchFamily="34" charset="0"/>
              </a:rPr>
              <a:t>Chitipa</a:t>
            </a:r>
            <a:r>
              <a:rPr lang="en-US" sz="1400" dirty="0" smtClean="0">
                <a:latin typeface="Calibri" pitchFamily="34" charset="0"/>
              </a:rPr>
              <a:t/>
            </a:r>
            <a:br>
              <a:rPr lang="en-US" sz="1400" dirty="0" smtClean="0">
                <a:latin typeface="Calibri" pitchFamily="34" charset="0"/>
              </a:rPr>
            </a:br>
            <a:r>
              <a:rPr lang="en-US" sz="1400" dirty="0" smtClean="0">
                <a:latin typeface="Calibri" pitchFamily="34" charset="0"/>
              </a:rPr>
              <a:t>4.5</a:t>
            </a:r>
          </a:p>
        </p:txBody>
      </p:sp>
      <p:sp>
        <p:nvSpPr>
          <p:cNvPr id="94" name="TextBox 93"/>
          <p:cNvSpPr txBox="1"/>
          <p:nvPr/>
        </p:nvSpPr>
        <p:spPr>
          <a:xfrm>
            <a:off x="5413112" y="1069087"/>
            <a:ext cx="796056" cy="523220"/>
          </a:xfrm>
          <a:prstGeom prst="rect">
            <a:avLst/>
          </a:prstGeom>
          <a:noFill/>
        </p:spPr>
        <p:txBody>
          <a:bodyPr wrap="square" rtlCol="0">
            <a:spAutoFit/>
          </a:bodyPr>
          <a:lstStyle/>
          <a:p>
            <a:pPr algn="ctr"/>
            <a:r>
              <a:rPr lang="en-US" sz="1400" dirty="0" err="1" smtClean="0">
                <a:solidFill>
                  <a:schemeClr val="bg1"/>
                </a:solidFill>
                <a:latin typeface="Calibri" pitchFamily="34" charset="0"/>
              </a:rPr>
              <a:t>Rumphi</a:t>
            </a:r>
            <a:r>
              <a:rPr lang="en-US" sz="1400" dirty="0" smtClean="0">
                <a:solidFill>
                  <a:schemeClr val="bg1"/>
                </a:solidFill>
                <a:latin typeface="Calibri" pitchFamily="34" charset="0"/>
              </a:rPr>
              <a:t/>
            </a:r>
            <a:br>
              <a:rPr lang="en-US" sz="1400" dirty="0" smtClean="0">
                <a:solidFill>
                  <a:schemeClr val="bg1"/>
                </a:solidFill>
                <a:latin typeface="Calibri" pitchFamily="34" charset="0"/>
              </a:rPr>
            </a:br>
            <a:r>
              <a:rPr lang="en-US" sz="1400" dirty="0" smtClean="0">
                <a:solidFill>
                  <a:schemeClr val="bg1"/>
                </a:solidFill>
                <a:latin typeface="Calibri" pitchFamily="34" charset="0"/>
              </a:rPr>
              <a:t>4.6</a:t>
            </a:r>
          </a:p>
        </p:txBody>
      </p:sp>
      <p:sp>
        <p:nvSpPr>
          <p:cNvPr id="95" name="TextBox 94"/>
          <p:cNvSpPr txBox="1"/>
          <p:nvPr/>
        </p:nvSpPr>
        <p:spPr>
          <a:xfrm>
            <a:off x="5336771" y="424090"/>
            <a:ext cx="829664" cy="523220"/>
          </a:xfrm>
          <a:prstGeom prst="rect">
            <a:avLst/>
          </a:prstGeom>
          <a:noFill/>
        </p:spPr>
        <p:txBody>
          <a:bodyPr wrap="square" rtlCol="0">
            <a:spAutoFit/>
          </a:bodyPr>
          <a:lstStyle/>
          <a:p>
            <a:pPr algn="ctr"/>
            <a:r>
              <a:rPr lang="en-US" sz="1400" dirty="0" err="1" smtClean="0">
                <a:solidFill>
                  <a:schemeClr val="bg1"/>
                </a:solidFill>
                <a:latin typeface="Calibri" pitchFamily="34" charset="0"/>
              </a:rPr>
              <a:t>Karonga</a:t>
            </a:r>
            <a:endParaRPr lang="en-US" sz="1400" dirty="0" smtClean="0">
              <a:solidFill>
                <a:schemeClr val="bg1"/>
              </a:solidFill>
              <a:latin typeface="Calibri" pitchFamily="34" charset="0"/>
            </a:endParaRPr>
          </a:p>
          <a:p>
            <a:pPr algn="ctr"/>
            <a:r>
              <a:rPr lang="en-US" sz="1400" dirty="0" smtClean="0">
                <a:solidFill>
                  <a:schemeClr val="bg1"/>
                </a:solidFill>
                <a:latin typeface="Calibri" pitchFamily="34" charset="0"/>
              </a:rPr>
              <a:t>4.3</a:t>
            </a:r>
          </a:p>
        </p:txBody>
      </p:sp>
      <p:sp>
        <p:nvSpPr>
          <p:cNvPr id="96" name="TextBox 95"/>
          <p:cNvSpPr txBox="1"/>
          <p:nvPr/>
        </p:nvSpPr>
        <p:spPr>
          <a:xfrm>
            <a:off x="5661626" y="1567432"/>
            <a:ext cx="725867" cy="738664"/>
          </a:xfrm>
          <a:prstGeom prst="rect">
            <a:avLst/>
          </a:prstGeom>
          <a:noFill/>
        </p:spPr>
        <p:txBody>
          <a:bodyPr wrap="square" rtlCol="0">
            <a:spAutoFit/>
          </a:bodyPr>
          <a:lstStyle/>
          <a:p>
            <a:pPr algn="ctr"/>
            <a:r>
              <a:rPr lang="en-US" sz="1400" dirty="0" err="1" smtClean="0">
                <a:solidFill>
                  <a:schemeClr val="bg1"/>
                </a:solidFill>
                <a:latin typeface="Calibri" pitchFamily="34" charset="0"/>
              </a:rPr>
              <a:t>Nkhata</a:t>
            </a:r>
            <a:r>
              <a:rPr lang="en-US" sz="1400" dirty="0" smtClean="0">
                <a:solidFill>
                  <a:schemeClr val="bg1"/>
                </a:solidFill>
                <a:latin typeface="Calibri" pitchFamily="34" charset="0"/>
              </a:rPr>
              <a:t> </a:t>
            </a:r>
            <a:br>
              <a:rPr lang="en-US" sz="1400" dirty="0" smtClean="0">
                <a:solidFill>
                  <a:schemeClr val="bg1"/>
                </a:solidFill>
                <a:latin typeface="Calibri" pitchFamily="34" charset="0"/>
              </a:rPr>
            </a:br>
            <a:r>
              <a:rPr lang="en-US" sz="1400" dirty="0" smtClean="0">
                <a:solidFill>
                  <a:schemeClr val="bg1"/>
                </a:solidFill>
                <a:latin typeface="Calibri" pitchFamily="34" charset="0"/>
              </a:rPr>
              <a:t>Bay</a:t>
            </a:r>
          </a:p>
          <a:p>
            <a:pPr algn="ctr"/>
            <a:r>
              <a:rPr lang="en-US" sz="1400" dirty="0" smtClean="0">
                <a:solidFill>
                  <a:schemeClr val="bg1"/>
                </a:solidFill>
                <a:latin typeface="Calibri" pitchFamily="34" charset="0"/>
              </a:rPr>
              <a:t>4.5</a:t>
            </a:r>
          </a:p>
        </p:txBody>
      </p:sp>
      <p:sp>
        <p:nvSpPr>
          <p:cNvPr id="97" name="TextBox 96"/>
          <p:cNvSpPr txBox="1"/>
          <p:nvPr/>
        </p:nvSpPr>
        <p:spPr>
          <a:xfrm>
            <a:off x="4991101" y="1705898"/>
            <a:ext cx="777230" cy="523220"/>
          </a:xfrm>
          <a:prstGeom prst="rect">
            <a:avLst/>
          </a:prstGeom>
          <a:noFill/>
        </p:spPr>
        <p:txBody>
          <a:bodyPr wrap="square" rtlCol="0">
            <a:spAutoFit/>
          </a:bodyPr>
          <a:lstStyle/>
          <a:p>
            <a:pPr algn="ctr"/>
            <a:r>
              <a:rPr lang="en-US" sz="1400" dirty="0" err="1" smtClean="0">
                <a:latin typeface="Calibri" pitchFamily="34" charset="0"/>
              </a:rPr>
              <a:t>Mzimba</a:t>
            </a:r>
            <a:endParaRPr lang="en-US" sz="1400" dirty="0" smtClean="0">
              <a:latin typeface="Calibri" pitchFamily="34" charset="0"/>
            </a:endParaRPr>
          </a:p>
          <a:p>
            <a:pPr algn="ctr"/>
            <a:r>
              <a:rPr lang="en-US" sz="1400" dirty="0" smtClean="0">
                <a:latin typeface="Calibri" pitchFamily="34" charset="0"/>
              </a:rPr>
              <a:t>3.9</a:t>
            </a:r>
          </a:p>
        </p:txBody>
      </p:sp>
      <p:sp>
        <p:nvSpPr>
          <p:cNvPr id="98" name="TextBox 97"/>
          <p:cNvSpPr txBox="1"/>
          <p:nvPr/>
        </p:nvSpPr>
        <p:spPr>
          <a:xfrm>
            <a:off x="6313334" y="2205224"/>
            <a:ext cx="744171" cy="523220"/>
          </a:xfrm>
          <a:prstGeom prst="rect">
            <a:avLst/>
          </a:prstGeom>
          <a:noFill/>
        </p:spPr>
        <p:txBody>
          <a:bodyPr wrap="square" rtlCol="0">
            <a:spAutoFit/>
          </a:bodyPr>
          <a:lstStyle/>
          <a:p>
            <a:pPr algn="ctr"/>
            <a:r>
              <a:rPr lang="en-US" sz="1400" dirty="0" err="1" smtClean="0">
                <a:latin typeface="Calibri" pitchFamily="34" charset="0"/>
              </a:rPr>
              <a:t>Likoma</a:t>
            </a:r>
            <a:endParaRPr lang="en-US" sz="1400" dirty="0" smtClean="0">
              <a:latin typeface="Calibri" pitchFamily="34" charset="0"/>
            </a:endParaRPr>
          </a:p>
          <a:p>
            <a:pPr algn="ctr"/>
            <a:r>
              <a:rPr lang="en-US" sz="1400" dirty="0" smtClean="0">
                <a:latin typeface="Calibri" pitchFamily="34" charset="0"/>
              </a:rPr>
              <a:t>3.6</a:t>
            </a:r>
          </a:p>
        </p:txBody>
      </p:sp>
      <p:sp>
        <p:nvSpPr>
          <p:cNvPr id="99" name="TextBox 98"/>
          <p:cNvSpPr txBox="1"/>
          <p:nvPr/>
        </p:nvSpPr>
        <p:spPr>
          <a:xfrm>
            <a:off x="6064353" y="2821148"/>
            <a:ext cx="1164570" cy="523220"/>
          </a:xfrm>
          <a:prstGeom prst="rect">
            <a:avLst/>
          </a:prstGeom>
          <a:noFill/>
        </p:spPr>
        <p:txBody>
          <a:bodyPr wrap="square" rtlCol="0">
            <a:spAutoFit/>
          </a:bodyPr>
          <a:lstStyle/>
          <a:p>
            <a:pPr algn="ctr"/>
            <a:r>
              <a:rPr lang="en-US" sz="1400" dirty="0" err="1" smtClean="0">
                <a:latin typeface="Calibri" pitchFamily="34" charset="0"/>
              </a:rPr>
              <a:t>Nkhotakota</a:t>
            </a:r>
            <a:endParaRPr lang="en-US" sz="1400" dirty="0" smtClean="0">
              <a:latin typeface="Calibri" pitchFamily="34" charset="0"/>
            </a:endParaRPr>
          </a:p>
          <a:p>
            <a:pPr algn="ctr"/>
            <a:r>
              <a:rPr lang="en-US" sz="1400" dirty="0" smtClean="0">
                <a:latin typeface="Calibri" pitchFamily="34" charset="0"/>
              </a:rPr>
              <a:t>5.2</a:t>
            </a:r>
          </a:p>
        </p:txBody>
      </p:sp>
      <p:sp>
        <p:nvSpPr>
          <p:cNvPr id="100" name="TextBox 99"/>
          <p:cNvSpPr txBox="1"/>
          <p:nvPr/>
        </p:nvSpPr>
        <p:spPr>
          <a:xfrm>
            <a:off x="4801884" y="2914571"/>
            <a:ext cx="838187" cy="523220"/>
          </a:xfrm>
          <a:prstGeom prst="rect">
            <a:avLst/>
          </a:prstGeom>
          <a:noFill/>
        </p:spPr>
        <p:txBody>
          <a:bodyPr wrap="square" rtlCol="0">
            <a:spAutoFit/>
          </a:bodyPr>
          <a:lstStyle/>
          <a:p>
            <a:pPr algn="ctr"/>
            <a:r>
              <a:rPr lang="en-US" sz="1400" dirty="0" smtClean="0">
                <a:solidFill>
                  <a:schemeClr val="bg1"/>
                </a:solidFill>
                <a:latin typeface="Calibri" pitchFamily="34" charset="0"/>
              </a:rPr>
              <a:t>Kasungu</a:t>
            </a:r>
          </a:p>
          <a:p>
            <a:pPr algn="ctr"/>
            <a:r>
              <a:rPr lang="en-US" sz="1400" dirty="0" smtClean="0">
                <a:solidFill>
                  <a:schemeClr val="bg1"/>
                </a:solidFill>
                <a:latin typeface="Calibri" pitchFamily="34" charset="0"/>
              </a:rPr>
              <a:t>4.5</a:t>
            </a:r>
          </a:p>
        </p:txBody>
      </p:sp>
      <p:sp>
        <p:nvSpPr>
          <p:cNvPr id="101" name="TextBox 100"/>
          <p:cNvSpPr txBox="1"/>
          <p:nvPr/>
        </p:nvSpPr>
        <p:spPr>
          <a:xfrm>
            <a:off x="4130133" y="3844609"/>
            <a:ext cx="733927" cy="523220"/>
          </a:xfrm>
          <a:prstGeom prst="rect">
            <a:avLst/>
          </a:prstGeom>
          <a:noFill/>
        </p:spPr>
        <p:txBody>
          <a:bodyPr wrap="square" rtlCol="0">
            <a:spAutoFit/>
          </a:bodyPr>
          <a:lstStyle/>
          <a:p>
            <a:pPr algn="ctr"/>
            <a:r>
              <a:rPr lang="en-US" sz="1400" dirty="0" err="1" smtClean="0">
                <a:latin typeface="Calibri" pitchFamily="34" charset="0"/>
              </a:rPr>
              <a:t>Mchinji</a:t>
            </a:r>
            <a:endParaRPr lang="en-US" sz="1400" dirty="0" smtClean="0">
              <a:latin typeface="Calibri" pitchFamily="34" charset="0"/>
            </a:endParaRPr>
          </a:p>
          <a:p>
            <a:pPr algn="ctr"/>
            <a:r>
              <a:rPr lang="en-US" sz="1400" dirty="0" smtClean="0">
                <a:latin typeface="Calibri" pitchFamily="34" charset="0"/>
              </a:rPr>
              <a:t>5.1</a:t>
            </a:r>
          </a:p>
        </p:txBody>
      </p:sp>
      <p:sp>
        <p:nvSpPr>
          <p:cNvPr id="102" name="TextBox 101"/>
          <p:cNvSpPr txBox="1"/>
          <p:nvPr/>
        </p:nvSpPr>
        <p:spPr>
          <a:xfrm>
            <a:off x="6204582" y="4233506"/>
            <a:ext cx="980105" cy="523220"/>
          </a:xfrm>
          <a:prstGeom prst="rect">
            <a:avLst/>
          </a:prstGeom>
          <a:noFill/>
        </p:spPr>
        <p:txBody>
          <a:bodyPr wrap="square" rtlCol="0">
            <a:spAutoFit/>
          </a:bodyPr>
          <a:lstStyle/>
          <a:p>
            <a:pPr algn="ctr"/>
            <a:r>
              <a:rPr lang="en-US" sz="1400" dirty="0" smtClean="0">
                <a:solidFill>
                  <a:schemeClr val="bg1"/>
                </a:solidFill>
                <a:latin typeface="Calibri" pitchFamily="34" charset="0"/>
              </a:rPr>
              <a:t>Mangochi</a:t>
            </a:r>
          </a:p>
          <a:p>
            <a:pPr algn="ctr"/>
            <a:r>
              <a:rPr lang="en-US" sz="1400" dirty="0" smtClean="0">
                <a:solidFill>
                  <a:schemeClr val="bg1"/>
                </a:solidFill>
                <a:latin typeface="Calibri" pitchFamily="34" charset="0"/>
              </a:rPr>
              <a:t>5.3</a:t>
            </a:r>
          </a:p>
        </p:txBody>
      </p:sp>
      <p:sp>
        <p:nvSpPr>
          <p:cNvPr id="103" name="TextBox 102"/>
          <p:cNvSpPr txBox="1"/>
          <p:nvPr/>
        </p:nvSpPr>
        <p:spPr>
          <a:xfrm>
            <a:off x="7220659" y="4606794"/>
            <a:ext cx="895934" cy="523220"/>
          </a:xfrm>
          <a:prstGeom prst="rect">
            <a:avLst/>
          </a:prstGeom>
          <a:noFill/>
        </p:spPr>
        <p:txBody>
          <a:bodyPr wrap="square" rtlCol="0">
            <a:spAutoFit/>
          </a:bodyPr>
          <a:lstStyle/>
          <a:p>
            <a:pPr algn="ctr"/>
            <a:r>
              <a:rPr lang="en-US" sz="1400" dirty="0" err="1" smtClean="0">
                <a:latin typeface="Calibri" pitchFamily="34" charset="0"/>
              </a:rPr>
              <a:t>Machinga</a:t>
            </a:r>
            <a:endParaRPr lang="en-US" sz="1400" dirty="0" smtClean="0">
              <a:latin typeface="Calibri" pitchFamily="34" charset="0"/>
            </a:endParaRPr>
          </a:p>
          <a:p>
            <a:pPr algn="ctr"/>
            <a:r>
              <a:rPr lang="en-US" sz="1400" dirty="0" smtClean="0">
                <a:latin typeface="Calibri" pitchFamily="34" charset="0"/>
              </a:rPr>
              <a:t>6.6</a:t>
            </a:r>
          </a:p>
        </p:txBody>
      </p:sp>
      <p:sp>
        <p:nvSpPr>
          <p:cNvPr id="104" name="TextBox 103"/>
          <p:cNvSpPr txBox="1"/>
          <p:nvPr/>
        </p:nvSpPr>
        <p:spPr>
          <a:xfrm>
            <a:off x="5023575" y="3863410"/>
            <a:ext cx="931722" cy="523220"/>
          </a:xfrm>
          <a:prstGeom prst="rect">
            <a:avLst/>
          </a:prstGeom>
          <a:noFill/>
        </p:spPr>
        <p:txBody>
          <a:bodyPr wrap="square" rtlCol="0">
            <a:spAutoFit/>
          </a:bodyPr>
          <a:lstStyle/>
          <a:p>
            <a:pPr algn="ctr"/>
            <a:r>
              <a:rPr lang="en-US" sz="1400" dirty="0" smtClean="0">
                <a:latin typeface="Calibri" pitchFamily="34" charset="0"/>
              </a:rPr>
              <a:t>Lilongwe</a:t>
            </a:r>
          </a:p>
          <a:p>
            <a:pPr algn="ctr"/>
            <a:r>
              <a:rPr lang="en-US" sz="1400" dirty="0" smtClean="0">
                <a:latin typeface="Calibri" pitchFamily="34" charset="0"/>
              </a:rPr>
              <a:t>3.8</a:t>
            </a:r>
          </a:p>
        </p:txBody>
      </p:sp>
      <p:sp>
        <p:nvSpPr>
          <p:cNvPr id="105" name="TextBox 104"/>
          <p:cNvSpPr txBox="1"/>
          <p:nvPr/>
        </p:nvSpPr>
        <p:spPr>
          <a:xfrm>
            <a:off x="5801056" y="3561560"/>
            <a:ext cx="747442" cy="523220"/>
          </a:xfrm>
          <a:prstGeom prst="rect">
            <a:avLst/>
          </a:prstGeom>
          <a:noFill/>
        </p:spPr>
        <p:txBody>
          <a:bodyPr wrap="square" rtlCol="0">
            <a:spAutoFit/>
          </a:bodyPr>
          <a:lstStyle/>
          <a:p>
            <a:pPr algn="ctr"/>
            <a:r>
              <a:rPr lang="en-US" sz="1400" dirty="0" smtClean="0">
                <a:solidFill>
                  <a:schemeClr val="bg1"/>
                </a:solidFill>
                <a:latin typeface="Calibri" pitchFamily="34" charset="0"/>
              </a:rPr>
              <a:t>Salima</a:t>
            </a:r>
          </a:p>
          <a:p>
            <a:pPr algn="ctr"/>
            <a:r>
              <a:rPr lang="en-US" sz="1400" dirty="0" smtClean="0">
                <a:solidFill>
                  <a:schemeClr val="bg1"/>
                </a:solidFill>
                <a:latin typeface="Calibri" pitchFamily="34" charset="0"/>
              </a:rPr>
              <a:t>5.6</a:t>
            </a:r>
          </a:p>
        </p:txBody>
      </p:sp>
      <p:sp>
        <p:nvSpPr>
          <p:cNvPr id="106" name="TextBox 105"/>
          <p:cNvSpPr txBox="1"/>
          <p:nvPr/>
        </p:nvSpPr>
        <p:spPr>
          <a:xfrm>
            <a:off x="6611561" y="3308996"/>
            <a:ext cx="766463" cy="523220"/>
          </a:xfrm>
          <a:prstGeom prst="rect">
            <a:avLst/>
          </a:prstGeom>
          <a:noFill/>
        </p:spPr>
        <p:txBody>
          <a:bodyPr wrap="square" rtlCol="0">
            <a:spAutoFit/>
          </a:bodyPr>
          <a:lstStyle/>
          <a:p>
            <a:pPr algn="ctr"/>
            <a:r>
              <a:rPr lang="en-US" sz="1400" dirty="0" err="1" smtClean="0">
                <a:latin typeface="Calibri" pitchFamily="34" charset="0"/>
              </a:rPr>
              <a:t>Ntchisi</a:t>
            </a:r>
            <a:endParaRPr lang="en-US" sz="1400" dirty="0" smtClean="0">
              <a:latin typeface="Calibri" pitchFamily="34" charset="0"/>
            </a:endParaRPr>
          </a:p>
          <a:p>
            <a:pPr algn="ctr"/>
            <a:r>
              <a:rPr lang="en-US" sz="1400" dirty="0" smtClean="0">
                <a:latin typeface="Calibri" pitchFamily="34" charset="0"/>
              </a:rPr>
              <a:t>5.1</a:t>
            </a:r>
          </a:p>
        </p:txBody>
      </p:sp>
      <p:sp>
        <p:nvSpPr>
          <p:cNvPr id="107" name="TextBox 106"/>
          <p:cNvSpPr txBox="1"/>
          <p:nvPr/>
        </p:nvSpPr>
        <p:spPr>
          <a:xfrm>
            <a:off x="5091453" y="3494013"/>
            <a:ext cx="666598" cy="523220"/>
          </a:xfrm>
          <a:prstGeom prst="rect">
            <a:avLst/>
          </a:prstGeom>
          <a:noFill/>
        </p:spPr>
        <p:txBody>
          <a:bodyPr wrap="square" rtlCol="0">
            <a:spAutoFit/>
          </a:bodyPr>
          <a:lstStyle/>
          <a:p>
            <a:pPr algn="ctr"/>
            <a:r>
              <a:rPr lang="en-US" sz="1400" dirty="0" smtClean="0">
                <a:solidFill>
                  <a:schemeClr val="bg1"/>
                </a:solidFill>
                <a:latin typeface="Calibri" pitchFamily="34" charset="0"/>
              </a:rPr>
              <a:t>Dowa</a:t>
            </a:r>
          </a:p>
          <a:p>
            <a:pPr algn="ctr"/>
            <a:r>
              <a:rPr lang="en-US" sz="1400" dirty="0" smtClean="0">
                <a:solidFill>
                  <a:schemeClr val="bg1"/>
                </a:solidFill>
                <a:latin typeface="Calibri" pitchFamily="34" charset="0"/>
              </a:rPr>
              <a:t>4.0</a:t>
            </a:r>
          </a:p>
        </p:txBody>
      </p:sp>
      <p:sp>
        <p:nvSpPr>
          <p:cNvPr id="108" name="TextBox 107"/>
          <p:cNvSpPr txBox="1"/>
          <p:nvPr/>
        </p:nvSpPr>
        <p:spPr>
          <a:xfrm>
            <a:off x="5579306" y="4141002"/>
            <a:ext cx="721516" cy="523220"/>
          </a:xfrm>
          <a:prstGeom prst="rect">
            <a:avLst/>
          </a:prstGeom>
          <a:noFill/>
        </p:spPr>
        <p:txBody>
          <a:bodyPr wrap="square" rtlCol="0">
            <a:spAutoFit/>
          </a:bodyPr>
          <a:lstStyle/>
          <a:p>
            <a:pPr algn="ctr"/>
            <a:r>
              <a:rPr lang="en-US" sz="1400" dirty="0" err="1" smtClean="0">
                <a:solidFill>
                  <a:schemeClr val="bg1"/>
                </a:solidFill>
                <a:latin typeface="Calibri" pitchFamily="34" charset="0"/>
              </a:rPr>
              <a:t>Dedza</a:t>
            </a:r>
            <a:endParaRPr lang="en-US" sz="1400" dirty="0" smtClean="0">
              <a:solidFill>
                <a:schemeClr val="bg1"/>
              </a:solidFill>
              <a:latin typeface="Calibri" pitchFamily="34" charset="0"/>
            </a:endParaRPr>
          </a:p>
          <a:p>
            <a:pPr algn="ctr"/>
            <a:r>
              <a:rPr lang="en-US" sz="1400" dirty="0" smtClean="0">
                <a:latin typeface="Calibri" pitchFamily="34" charset="0"/>
              </a:rPr>
              <a:t>4.4</a:t>
            </a:r>
          </a:p>
        </p:txBody>
      </p:sp>
      <p:sp>
        <p:nvSpPr>
          <p:cNvPr id="109" name="TextBox 108"/>
          <p:cNvSpPr txBox="1"/>
          <p:nvPr/>
        </p:nvSpPr>
        <p:spPr>
          <a:xfrm>
            <a:off x="5553721" y="4604020"/>
            <a:ext cx="714751" cy="523220"/>
          </a:xfrm>
          <a:prstGeom prst="rect">
            <a:avLst/>
          </a:prstGeom>
          <a:noFill/>
        </p:spPr>
        <p:txBody>
          <a:bodyPr wrap="square" rtlCol="0">
            <a:spAutoFit/>
          </a:bodyPr>
          <a:lstStyle/>
          <a:p>
            <a:pPr algn="ctr"/>
            <a:r>
              <a:rPr lang="en-US" sz="1400" dirty="0" err="1" smtClean="0">
                <a:latin typeface="Calibri" pitchFamily="34" charset="0"/>
              </a:rPr>
              <a:t>Ntcheu</a:t>
            </a:r>
            <a:endParaRPr lang="en-US" sz="1400" dirty="0" smtClean="0">
              <a:latin typeface="Calibri" pitchFamily="34" charset="0"/>
            </a:endParaRPr>
          </a:p>
          <a:p>
            <a:pPr algn="ctr"/>
            <a:r>
              <a:rPr lang="en-US" sz="1400" dirty="0" smtClean="0">
                <a:latin typeface="Calibri" pitchFamily="34" charset="0"/>
              </a:rPr>
              <a:t>4.8</a:t>
            </a:r>
          </a:p>
        </p:txBody>
      </p:sp>
      <p:sp>
        <p:nvSpPr>
          <p:cNvPr id="110" name="TextBox 109"/>
          <p:cNvSpPr txBox="1"/>
          <p:nvPr/>
        </p:nvSpPr>
        <p:spPr>
          <a:xfrm>
            <a:off x="6610325" y="6122468"/>
            <a:ext cx="688010" cy="523220"/>
          </a:xfrm>
          <a:prstGeom prst="rect">
            <a:avLst/>
          </a:prstGeom>
          <a:noFill/>
        </p:spPr>
        <p:txBody>
          <a:bodyPr wrap="square" rtlCol="0">
            <a:spAutoFit/>
          </a:bodyPr>
          <a:lstStyle/>
          <a:p>
            <a:pPr algn="ctr"/>
            <a:r>
              <a:rPr lang="en-US" sz="1400" dirty="0" err="1" smtClean="0">
                <a:latin typeface="Calibri" pitchFamily="34" charset="0"/>
              </a:rPr>
              <a:t>Nsanje</a:t>
            </a:r>
            <a:endParaRPr lang="en-US" sz="1400" dirty="0" smtClean="0">
              <a:latin typeface="Calibri" pitchFamily="34" charset="0"/>
            </a:endParaRPr>
          </a:p>
          <a:p>
            <a:pPr algn="ctr"/>
            <a:r>
              <a:rPr lang="en-US" sz="1400" dirty="0" smtClean="0">
                <a:latin typeface="Calibri" pitchFamily="34" charset="0"/>
              </a:rPr>
              <a:t>5.7</a:t>
            </a:r>
          </a:p>
        </p:txBody>
      </p:sp>
      <p:sp>
        <p:nvSpPr>
          <p:cNvPr id="111" name="TextBox 110"/>
          <p:cNvSpPr txBox="1"/>
          <p:nvPr/>
        </p:nvSpPr>
        <p:spPr>
          <a:xfrm>
            <a:off x="5275730" y="5937369"/>
            <a:ext cx="1035878" cy="523220"/>
          </a:xfrm>
          <a:prstGeom prst="rect">
            <a:avLst/>
          </a:prstGeom>
          <a:noFill/>
        </p:spPr>
        <p:txBody>
          <a:bodyPr wrap="square" rtlCol="0">
            <a:spAutoFit/>
          </a:bodyPr>
          <a:lstStyle/>
          <a:p>
            <a:pPr algn="ctr"/>
            <a:r>
              <a:rPr lang="en-US" sz="1400" dirty="0" err="1" smtClean="0">
                <a:latin typeface="Calibri" pitchFamily="34" charset="0"/>
              </a:rPr>
              <a:t>Chikhwawa</a:t>
            </a:r>
            <a:endParaRPr lang="en-US" sz="1400" dirty="0" smtClean="0">
              <a:latin typeface="Calibri" pitchFamily="34" charset="0"/>
            </a:endParaRPr>
          </a:p>
          <a:p>
            <a:pPr algn="ctr"/>
            <a:r>
              <a:rPr lang="en-US" sz="1400" dirty="0" smtClean="0">
                <a:latin typeface="Calibri" pitchFamily="34" charset="0"/>
              </a:rPr>
              <a:t>5.6</a:t>
            </a:r>
          </a:p>
        </p:txBody>
      </p:sp>
      <p:sp>
        <p:nvSpPr>
          <p:cNvPr id="112" name="TextBox 111"/>
          <p:cNvSpPr txBox="1"/>
          <p:nvPr/>
        </p:nvSpPr>
        <p:spPr>
          <a:xfrm>
            <a:off x="5328528" y="5202317"/>
            <a:ext cx="821181" cy="523220"/>
          </a:xfrm>
          <a:prstGeom prst="rect">
            <a:avLst/>
          </a:prstGeom>
          <a:noFill/>
        </p:spPr>
        <p:txBody>
          <a:bodyPr wrap="square" rtlCol="0">
            <a:spAutoFit/>
          </a:bodyPr>
          <a:lstStyle/>
          <a:p>
            <a:pPr algn="ctr"/>
            <a:r>
              <a:rPr lang="en-US" sz="1400" dirty="0" smtClean="0">
                <a:latin typeface="Calibri" pitchFamily="34" charset="0"/>
              </a:rPr>
              <a:t>Mwanza</a:t>
            </a:r>
          </a:p>
          <a:p>
            <a:pPr algn="ctr"/>
            <a:r>
              <a:rPr lang="en-US" sz="1400" dirty="0" smtClean="0">
                <a:latin typeface="Calibri" pitchFamily="34" charset="0"/>
              </a:rPr>
              <a:t>4.4</a:t>
            </a:r>
          </a:p>
        </p:txBody>
      </p:sp>
      <p:sp>
        <p:nvSpPr>
          <p:cNvPr id="113" name="TextBox 112"/>
          <p:cNvSpPr txBox="1"/>
          <p:nvPr/>
        </p:nvSpPr>
        <p:spPr>
          <a:xfrm>
            <a:off x="6443398" y="5026231"/>
            <a:ext cx="938432" cy="523220"/>
          </a:xfrm>
          <a:prstGeom prst="rect">
            <a:avLst/>
          </a:prstGeom>
          <a:noFill/>
        </p:spPr>
        <p:txBody>
          <a:bodyPr wrap="square" rtlCol="0">
            <a:spAutoFit/>
          </a:bodyPr>
          <a:lstStyle/>
          <a:p>
            <a:pPr algn="ctr"/>
            <a:r>
              <a:rPr lang="en-US" sz="1400" dirty="0" err="1" smtClean="0">
                <a:solidFill>
                  <a:schemeClr val="bg1"/>
                </a:solidFill>
                <a:latin typeface="Calibri" pitchFamily="34" charset="0"/>
              </a:rPr>
              <a:t>Zomba</a:t>
            </a:r>
            <a:endParaRPr lang="en-US" sz="1400" dirty="0" smtClean="0">
              <a:solidFill>
                <a:schemeClr val="bg1"/>
              </a:solidFill>
              <a:latin typeface="Calibri" pitchFamily="34" charset="0"/>
            </a:endParaRPr>
          </a:p>
          <a:p>
            <a:pPr algn="ctr"/>
            <a:r>
              <a:rPr lang="en-US" sz="1400" dirty="0" smtClean="0">
                <a:solidFill>
                  <a:schemeClr val="bg1"/>
                </a:solidFill>
                <a:latin typeface="Calibri" pitchFamily="34" charset="0"/>
              </a:rPr>
              <a:t>4.1</a:t>
            </a:r>
          </a:p>
        </p:txBody>
      </p:sp>
      <p:sp>
        <p:nvSpPr>
          <p:cNvPr id="114" name="TextBox 113"/>
          <p:cNvSpPr txBox="1"/>
          <p:nvPr/>
        </p:nvSpPr>
        <p:spPr>
          <a:xfrm>
            <a:off x="7216002" y="5312670"/>
            <a:ext cx="925456" cy="523220"/>
          </a:xfrm>
          <a:prstGeom prst="rect">
            <a:avLst/>
          </a:prstGeom>
          <a:noFill/>
        </p:spPr>
        <p:txBody>
          <a:bodyPr wrap="square" rtlCol="0">
            <a:spAutoFit/>
          </a:bodyPr>
          <a:lstStyle/>
          <a:p>
            <a:pPr algn="ctr"/>
            <a:r>
              <a:rPr lang="en-US" sz="1400" dirty="0" err="1" smtClean="0">
                <a:latin typeface="Calibri" pitchFamily="34" charset="0"/>
              </a:rPr>
              <a:t>Phalombe</a:t>
            </a:r>
            <a:endParaRPr lang="en-US" sz="1400" dirty="0" smtClean="0">
              <a:latin typeface="Calibri" pitchFamily="34" charset="0"/>
            </a:endParaRPr>
          </a:p>
          <a:p>
            <a:pPr algn="ctr"/>
            <a:r>
              <a:rPr lang="en-US" sz="1400" dirty="0" smtClean="0">
                <a:latin typeface="Calibri" pitchFamily="34" charset="0"/>
              </a:rPr>
              <a:t>5.0</a:t>
            </a:r>
          </a:p>
        </p:txBody>
      </p:sp>
      <p:sp>
        <p:nvSpPr>
          <p:cNvPr id="115" name="TextBox 114"/>
          <p:cNvSpPr txBox="1"/>
          <p:nvPr/>
        </p:nvSpPr>
        <p:spPr>
          <a:xfrm>
            <a:off x="7118456" y="5740754"/>
            <a:ext cx="792843" cy="523220"/>
          </a:xfrm>
          <a:prstGeom prst="rect">
            <a:avLst/>
          </a:prstGeom>
          <a:noFill/>
        </p:spPr>
        <p:txBody>
          <a:bodyPr wrap="square" rtlCol="0">
            <a:spAutoFit/>
          </a:bodyPr>
          <a:lstStyle/>
          <a:p>
            <a:pPr algn="ctr"/>
            <a:r>
              <a:rPr lang="en-US" sz="1400" dirty="0" err="1" smtClean="0">
                <a:latin typeface="Calibri" pitchFamily="34" charset="0"/>
              </a:rPr>
              <a:t>Mulanje</a:t>
            </a:r>
            <a:endParaRPr lang="en-US" sz="1400" dirty="0" smtClean="0">
              <a:latin typeface="Calibri" pitchFamily="34" charset="0"/>
            </a:endParaRPr>
          </a:p>
          <a:p>
            <a:pPr algn="ctr"/>
            <a:r>
              <a:rPr lang="en-US" sz="1400" dirty="0" smtClean="0">
                <a:latin typeface="Calibri" pitchFamily="34" charset="0"/>
              </a:rPr>
              <a:t>4.5</a:t>
            </a:r>
          </a:p>
        </p:txBody>
      </p:sp>
      <p:sp>
        <p:nvSpPr>
          <p:cNvPr id="116" name="TextBox 115"/>
          <p:cNvSpPr txBox="1"/>
          <p:nvPr/>
        </p:nvSpPr>
        <p:spPr>
          <a:xfrm>
            <a:off x="4904102" y="4757024"/>
            <a:ext cx="584329" cy="523220"/>
          </a:xfrm>
          <a:prstGeom prst="rect">
            <a:avLst/>
          </a:prstGeom>
          <a:noFill/>
        </p:spPr>
        <p:txBody>
          <a:bodyPr wrap="square" rtlCol="0">
            <a:spAutoFit/>
          </a:bodyPr>
          <a:lstStyle/>
          <a:p>
            <a:pPr algn="ctr"/>
            <a:r>
              <a:rPr lang="en-US" sz="1400" dirty="0" err="1" smtClean="0">
                <a:latin typeface="Calibri" pitchFamily="34" charset="0"/>
              </a:rPr>
              <a:t>Neno</a:t>
            </a:r>
            <a:endParaRPr lang="en-US" sz="1400" dirty="0" smtClean="0">
              <a:latin typeface="Calibri" pitchFamily="34" charset="0"/>
            </a:endParaRPr>
          </a:p>
          <a:p>
            <a:pPr algn="ctr"/>
            <a:r>
              <a:rPr lang="en-US" sz="1400" dirty="0" smtClean="0">
                <a:latin typeface="Calibri" pitchFamily="34" charset="0"/>
              </a:rPr>
              <a:t>5.3</a:t>
            </a:r>
          </a:p>
        </p:txBody>
      </p:sp>
      <p:cxnSp>
        <p:nvCxnSpPr>
          <p:cNvPr id="118" name="Straight Connector 117"/>
          <p:cNvCxnSpPr/>
          <p:nvPr/>
        </p:nvCxnSpPr>
        <p:spPr>
          <a:xfrm>
            <a:off x="5418503" y="5024821"/>
            <a:ext cx="894831" cy="2463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9" name="TextBox 118"/>
          <p:cNvSpPr txBox="1"/>
          <p:nvPr/>
        </p:nvSpPr>
        <p:spPr>
          <a:xfrm>
            <a:off x="7681512" y="6334780"/>
            <a:ext cx="727707" cy="523220"/>
          </a:xfrm>
          <a:prstGeom prst="rect">
            <a:avLst/>
          </a:prstGeom>
          <a:noFill/>
        </p:spPr>
        <p:txBody>
          <a:bodyPr wrap="square" rtlCol="0">
            <a:spAutoFit/>
          </a:bodyPr>
          <a:lstStyle/>
          <a:p>
            <a:pPr algn="ctr"/>
            <a:r>
              <a:rPr lang="en-US" sz="1400" dirty="0" err="1" smtClean="0">
                <a:latin typeface="Calibri" pitchFamily="34" charset="0"/>
              </a:rPr>
              <a:t>Thyolo</a:t>
            </a:r>
            <a:endParaRPr lang="en-US" sz="1400" dirty="0" smtClean="0">
              <a:latin typeface="Calibri" pitchFamily="34" charset="0"/>
            </a:endParaRPr>
          </a:p>
          <a:p>
            <a:pPr algn="ctr"/>
            <a:r>
              <a:rPr lang="en-US" sz="1400" dirty="0" smtClean="0">
                <a:latin typeface="Calibri" pitchFamily="34" charset="0"/>
              </a:rPr>
              <a:t>3.5</a:t>
            </a:r>
          </a:p>
        </p:txBody>
      </p:sp>
      <p:cxnSp>
        <p:nvCxnSpPr>
          <p:cNvPr id="121" name="Straight Connector 120"/>
          <p:cNvCxnSpPr/>
          <p:nvPr/>
        </p:nvCxnSpPr>
        <p:spPr>
          <a:xfrm flipH="1" flipV="1">
            <a:off x="6681631" y="5829835"/>
            <a:ext cx="1070300" cy="6543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2" name="TextBox 121"/>
          <p:cNvSpPr txBox="1"/>
          <p:nvPr/>
        </p:nvSpPr>
        <p:spPr>
          <a:xfrm>
            <a:off x="7575479" y="4170731"/>
            <a:ext cx="730321" cy="523220"/>
          </a:xfrm>
          <a:prstGeom prst="rect">
            <a:avLst/>
          </a:prstGeom>
          <a:noFill/>
        </p:spPr>
        <p:txBody>
          <a:bodyPr wrap="square" rtlCol="0">
            <a:spAutoFit/>
          </a:bodyPr>
          <a:lstStyle/>
          <a:p>
            <a:pPr algn="ctr"/>
            <a:r>
              <a:rPr lang="en-US" sz="1400" dirty="0" err="1" smtClean="0">
                <a:latin typeface="Calibri" pitchFamily="34" charset="0"/>
              </a:rPr>
              <a:t>Balaka</a:t>
            </a:r>
            <a:endParaRPr lang="en-US" sz="1400" dirty="0" smtClean="0">
              <a:latin typeface="Calibri" pitchFamily="34" charset="0"/>
            </a:endParaRPr>
          </a:p>
          <a:p>
            <a:pPr algn="ctr"/>
            <a:r>
              <a:rPr lang="en-US" sz="1400" dirty="0" smtClean="0">
                <a:latin typeface="Calibri" pitchFamily="34" charset="0"/>
              </a:rPr>
              <a:t>4.6</a:t>
            </a:r>
          </a:p>
        </p:txBody>
      </p:sp>
      <p:cxnSp>
        <p:nvCxnSpPr>
          <p:cNvPr id="124" name="Straight Connector 123"/>
          <p:cNvCxnSpPr>
            <a:stCxn id="122" idx="1"/>
          </p:cNvCxnSpPr>
          <p:nvPr/>
        </p:nvCxnSpPr>
        <p:spPr>
          <a:xfrm flipH="1">
            <a:off x="6664587" y="4432341"/>
            <a:ext cx="910892" cy="4462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5" name="TextBox 124"/>
          <p:cNvSpPr txBox="1"/>
          <p:nvPr/>
        </p:nvSpPr>
        <p:spPr>
          <a:xfrm>
            <a:off x="3973495" y="5896050"/>
            <a:ext cx="792649" cy="523220"/>
          </a:xfrm>
          <a:prstGeom prst="rect">
            <a:avLst/>
          </a:prstGeom>
          <a:noFill/>
        </p:spPr>
        <p:txBody>
          <a:bodyPr wrap="square" rtlCol="0">
            <a:spAutoFit/>
          </a:bodyPr>
          <a:lstStyle/>
          <a:p>
            <a:pPr algn="ctr"/>
            <a:r>
              <a:rPr lang="en-US" sz="1400" dirty="0" smtClean="0">
                <a:latin typeface="Calibri" pitchFamily="34" charset="0"/>
              </a:rPr>
              <a:t>Blantyre</a:t>
            </a:r>
          </a:p>
          <a:p>
            <a:pPr algn="ctr"/>
            <a:r>
              <a:rPr lang="en-US" sz="1400" dirty="0" smtClean="0">
                <a:latin typeface="Calibri" pitchFamily="34" charset="0"/>
              </a:rPr>
              <a:t>3.4</a:t>
            </a:r>
          </a:p>
        </p:txBody>
      </p:sp>
      <p:cxnSp>
        <p:nvCxnSpPr>
          <p:cNvPr id="127" name="Straight Connector 126"/>
          <p:cNvCxnSpPr>
            <a:stCxn id="125" idx="3"/>
          </p:cNvCxnSpPr>
          <p:nvPr/>
        </p:nvCxnSpPr>
        <p:spPr>
          <a:xfrm flipV="1">
            <a:off x="4766144" y="5556963"/>
            <a:ext cx="1780816" cy="6006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9" name="TextBox 128"/>
          <p:cNvSpPr txBox="1"/>
          <p:nvPr/>
        </p:nvSpPr>
        <p:spPr>
          <a:xfrm>
            <a:off x="7917225" y="4884586"/>
            <a:ext cx="977393" cy="523220"/>
          </a:xfrm>
          <a:prstGeom prst="rect">
            <a:avLst/>
          </a:prstGeom>
          <a:noFill/>
        </p:spPr>
        <p:txBody>
          <a:bodyPr wrap="square" rtlCol="0">
            <a:spAutoFit/>
          </a:bodyPr>
          <a:lstStyle/>
          <a:p>
            <a:pPr algn="ctr"/>
            <a:r>
              <a:rPr lang="en-US" sz="1400" dirty="0" err="1" smtClean="0">
                <a:latin typeface="Calibri" pitchFamily="34" charset="0"/>
              </a:rPr>
              <a:t>Chiradzulu</a:t>
            </a:r>
            <a:endParaRPr lang="en-US" sz="1400" dirty="0" smtClean="0">
              <a:latin typeface="Calibri" pitchFamily="34" charset="0"/>
            </a:endParaRPr>
          </a:p>
          <a:p>
            <a:pPr algn="ctr"/>
            <a:r>
              <a:rPr lang="en-US" sz="1400" dirty="0" smtClean="0">
                <a:latin typeface="Calibri" pitchFamily="34" charset="0"/>
              </a:rPr>
              <a:t>4.2</a:t>
            </a:r>
          </a:p>
        </p:txBody>
      </p:sp>
      <p:cxnSp>
        <p:nvCxnSpPr>
          <p:cNvPr id="131" name="Straight Connector 130"/>
          <p:cNvCxnSpPr/>
          <p:nvPr/>
        </p:nvCxnSpPr>
        <p:spPr>
          <a:xfrm flipH="1">
            <a:off x="6732643" y="5168178"/>
            <a:ext cx="1292726" cy="3810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5" name="TextBox 64"/>
          <p:cNvSpPr txBox="1"/>
          <p:nvPr/>
        </p:nvSpPr>
        <p:spPr>
          <a:xfrm>
            <a:off x="1441760" y="2080219"/>
            <a:ext cx="1605255" cy="954107"/>
          </a:xfrm>
          <a:prstGeom prst="rect">
            <a:avLst/>
          </a:prstGeom>
          <a:noFill/>
        </p:spPr>
        <p:txBody>
          <a:bodyPr wrap="square" rtlCol="0">
            <a:spAutoFit/>
          </a:bodyPr>
          <a:lstStyle/>
          <a:p>
            <a:pPr algn="ctr"/>
            <a:r>
              <a:rPr lang="en-US" sz="2800" b="1" dirty="0" smtClean="0">
                <a:latin typeface="Calibri (Headings)"/>
              </a:rPr>
              <a:t>Malawi</a:t>
            </a:r>
          </a:p>
          <a:p>
            <a:pPr algn="ctr"/>
            <a:r>
              <a:rPr lang="en-US" sz="2800" b="1" dirty="0" smtClean="0">
                <a:latin typeface="Calibri (Headings)"/>
              </a:rPr>
              <a:t>4.4</a:t>
            </a:r>
            <a:endParaRPr lang="en-US" sz="2800" b="1" dirty="0">
              <a:latin typeface="Calibri (Headings)"/>
            </a:endParaRPr>
          </a:p>
        </p:txBody>
      </p:sp>
      <p:sp>
        <p:nvSpPr>
          <p:cNvPr id="66" name="Text Box 34"/>
          <p:cNvSpPr txBox="1">
            <a:spLocks noChangeArrowheads="1"/>
          </p:cNvSpPr>
          <p:nvPr/>
        </p:nvSpPr>
        <p:spPr bwMode="auto">
          <a:xfrm>
            <a:off x="0" y="1015382"/>
            <a:ext cx="4488777"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i="1" dirty="0"/>
              <a:t>Births per woman for the </a:t>
            </a:r>
            <a:r>
              <a:rPr lang="en-US" i="1" dirty="0" smtClean="0"/>
              <a:t>3-year </a:t>
            </a:r>
            <a:r>
              <a:rPr lang="en-US" i="1" dirty="0"/>
              <a:t>period before the survey</a:t>
            </a:r>
          </a:p>
        </p:txBody>
      </p:sp>
      <p:cxnSp>
        <p:nvCxnSpPr>
          <p:cNvPr id="4" name="Straight Connector 3"/>
          <p:cNvCxnSpPr/>
          <p:nvPr/>
        </p:nvCxnSpPr>
        <p:spPr>
          <a:xfrm flipH="1" flipV="1">
            <a:off x="5862586" y="3066690"/>
            <a:ext cx="538771" cy="716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flipH="1" flipV="1">
            <a:off x="5636687" y="3471864"/>
            <a:ext cx="1145949" cy="966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Rectangle 2"/>
          <p:cNvSpPr/>
          <p:nvPr/>
        </p:nvSpPr>
        <p:spPr>
          <a:xfrm>
            <a:off x="541111" y="3871531"/>
            <a:ext cx="217357" cy="191827"/>
          </a:xfrm>
          <a:prstGeom prst="rect">
            <a:avLst/>
          </a:prstGeom>
          <a:solidFill>
            <a:schemeClr val="tx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72"/>
          <p:cNvSpPr/>
          <p:nvPr/>
        </p:nvSpPr>
        <p:spPr>
          <a:xfrm>
            <a:off x="539646" y="4210785"/>
            <a:ext cx="217357" cy="191827"/>
          </a:xfrm>
          <a:prstGeom prst="rect">
            <a:avLst/>
          </a:prstGeom>
          <a:solidFill>
            <a:schemeClr val="tx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74"/>
          <p:cNvSpPr/>
          <p:nvPr/>
        </p:nvSpPr>
        <p:spPr>
          <a:xfrm>
            <a:off x="539646" y="4546520"/>
            <a:ext cx="217357" cy="191827"/>
          </a:xfrm>
          <a:prstGeom prst="rect">
            <a:avLst/>
          </a:prstGeom>
          <a:solidFill>
            <a:schemeClr val="tx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Text Box 34"/>
          <p:cNvSpPr txBox="1">
            <a:spLocks noChangeArrowheads="1"/>
          </p:cNvSpPr>
          <p:nvPr/>
        </p:nvSpPr>
        <p:spPr bwMode="auto">
          <a:xfrm>
            <a:off x="750643" y="4469614"/>
            <a:ext cx="69515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b="1" dirty="0" smtClean="0"/>
              <a:t>≥ 5.0</a:t>
            </a:r>
            <a:endParaRPr lang="en-US" b="1" dirty="0"/>
          </a:p>
        </p:txBody>
      </p:sp>
      <p:sp>
        <p:nvSpPr>
          <p:cNvPr id="77" name="Text Box 34"/>
          <p:cNvSpPr txBox="1">
            <a:spLocks noChangeArrowheads="1"/>
          </p:cNvSpPr>
          <p:nvPr/>
        </p:nvSpPr>
        <p:spPr bwMode="auto">
          <a:xfrm>
            <a:off x="709358" y="4137521"/>
            <a:ext cx="106867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b="1" dirty="0" smtClean="0"/>
              <a:t> 4.0 – 4.9</a:t>
            </a:r>
            <a:endParaRPr lang="en-US" b="1" dirty="0"/>
          </a:p>
        </p:txBody>
      </p:sp>
      <p:sp>
        <p:nvSpPr>
          <p:cNvPr id="79" name="Text Box 34"/>
          <p:cNvSpPr txBox="1">
            <a:spLocks noChangeArrowheads="1"/>
          </p:cNvSpPr>
          <p:nvPr/>
        </p:nvSpPr>
        <p:spPr bwMode="auto">
          <a:xfrm>
            <a:off x="750643" y="3797368"/>
            <a:ext cx="69515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b="1" dirty="0" smtClean="0"/>
              <a:t>&lt; </a:t>
            </a:r>
            <a:r>
              <a:rPr lang="en-US" b="1" dirty="0"/>
              <a:t>4</a:t>
            </a:r>
            <a:r>
              <a:rPr lang="en-US" b="1" dirty="0" smtClean="0"/>
              <a:t>.0</a:t>
            </a:r>
            <a:endParaRPr lang="en-US" b="1" dirty="0"/>
          </a:p>
        </p:txBody>
      </p:sp>
    </p:spTree>
    <p:extLst>
      <p:ext uri="{BB962C8B-B14F-4D97-AF65-F5344CB8AC3E}">
        <p14:creationId xmlns:p14="http://schemas.microsoft.com/office/powerpoint/2010/main" val="2756228383"/>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Fertility Trends</a:t>
            </a:r>
            <a:endParaRPr lang="en-US" sz="4200" dirty="0"/>
          </a:p>
        </p:txBody>
      </p:sp>
      <p:graphicFrame>
        <p:nvGraphicFramePr>
          <p:cNvPr id="11" name="Content Placeholder 10"/>
          <p:cNvGraphicFramePr>
            <a:graphicFrameLocks noGrp="1"/>
          </p:cNvGraphicFramePr>
          <p:nvPr>
            <p:ph idx="1"/>
            <p:extLst/>
          </p:nvPr>
        </p:nvGraphicFramePr>
        <p:xfrm>
          <a:off x="469231" y="1568360"/>
          <a:ext cx="8253663" cy="5289639"/>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187360"/>
            <a:ext cx="9144000" cy="381000"/>
          </a:xfrm>
          <a:prstGeom prst="rect">
            <a:avLst/>
          </a:prstGeom>
          <a:noFill/>
        </p:spPr>
        <p:txBody>
          <a:bodyPr wrap="square" rtlCol="0">
            <a:spAutoFit/>
          </a:bodyPr>
          <a:lstStyle/>
          <a:p>
            <a:pPr algn="ctr"/>
            <a:r>
              <a:rPr lang="en-US" i="1" dirty="0" smtClean="0">
                <a:latin typeface="+mn-lt"/>
              </a:rPr>
              <a:t>Births per woman for the 3-year period before the survey</a:t>
            </a:r>
            <a:endParaRPr lang="en-US" i="1" dirty="0">
              <a:latin typeface="+mn-lt"/>
            </a:endParaRPr>
          </a:p>
        </p:txBody>
      </p:sp>
    </p:spTree>
    <p:extLst>
      <p:ext uri="{BB962C8B-B14F-4D97-AF65-F5344CB8AC3E}">
        <p14:creationId xmlns:p14="http://schemas.microsoft.com/office/powerpoint/2010/main" val="988371201"/>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Fertility within Eastern/Southern Africa</a:t>
            </a:r>
            <a:endParaRPr lang="en-US" sz="4200" dirty="0"/>
          </a:p>
        </p:txBody>
      </p:sp>
      <p:graphicFrame>
        <p:nvGraphicFramePr>
          <p:cNvPr id="11" name="Content Placeholder 10"/>
          <p:cNvGraphicFramePr>
            <a:graphicFrameLocks noGrp="1"/>
          </p:cNvGraphicFramePr>
          <p:nvPr>
            <p:ph idx="1"/>
            <p:extLst/>
          </p:nvPr>
        </p:nvGraphicFramePr>
        <p:xfrm>
          <a:off x="163773" y="1325562"/>
          <a:ext cx="8980227" cy="5430079"/>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050880"/>
            <a:ext cx="9144000" cy="381000"/>
          </a:xfrm>
          <a:prstGeom prst="rect">
            <a:avLst/>
          </a:prstGeom>
          <a:noFill/>
        </p:spPr>
        <p:txBody>
          <a:bodyPr wrap="square" rtlCol="0">
            <a:spAutoFit/>
          </a:bodyPr>
          <a:lstStyle/>
          <a:p>
            <a:pPr algn="ctr"/>
            <a:r>
              <a:rPr lang="en-US" i="1" dirty="0"/>
              <a:t>Births per woman for the </a:t>
            </a:r>
            <a:r>
              <a:rPr lang="en-US" i="1" dirty="0" smtClean="0"/>
              <a:t>3-year </a:t>
            </a:r>
            <a:r>
              <a:rPr lang="en-US" i="1" dirty="0"/>
              <a:t>period before the survey</a:t>
            </a:r>
          </a:p>
        </p:txBody>
      </p:sp>
      <p:sp>
        <p:nvSpPr>
          <p:cNvPr id="3" name="TextBox 2"/>
          <p:cNvSpPr txBox="1"/>
          <p:nvPr/>
        </p:nvSpPr>
        <p:spPr>
          <a:xfrm>
            <a:off x="6640286" y="6519446"/>
            <a:ext cx="2808514" cy="338554"/>
          </a:xfrm>
          <a:prstGeom prst="rect">
            <a:avLst/>
          </a:prstGeom>
          <a:noFill/>
        </p:spPr>
        <p:txBody>
          <a:bodyPr wrap="square" rtlCol="0">
            <a:spAutoFit/>
          </a:bodyPr>
          <a:lstStyle/>
          <a:p>
            <a:r>
              <a:rPr lang="en-US" sz="1600" i="1" dirty="0" smtClean="0"/>
              <a:t>*based on preliminary data</a:t>
            </a:r>
            <a:endParaRPr lang="en-US" sz="1600" i="1" dirty="0"/>
          </a:p>
        </p:txBody>
      </p:sp>
    </p:spTree>
    <p:extLst>
      <p:ext uri="{BB962C8B-B14F-4D97-AF65-F5344CB8AC3E}">
        <p14:creationId xmlns:p14="http://schemas.microsoft.com/office/powerpoint/2010/main" val="4042177495"/>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2"/>
          <p:cNvSpPr txBox="1">
            <a:spLocks/>
          </p:cNvSpPr>
          <p:nvPr/>
        </p:nvSpPr>
        <p:spPr>
          <a:xfrm>
            <a:off x="252919" y="1971542"/>
            <a:ext cx="3995774" cy="2679972"/>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spcBef>
                <a:spcPts val="0"/>
              </a:spcBef>
              <a:spcAft>
                <a:spcPts val="600"/>
              </a:spcAft>
              <a:buClr>
                <a:schemeClr val="tx1"/>
              </a:buClr>
            </a:pPr>
            <a:r>
              <a:rPr lang="en-GB" sz="2800" dirty="0" smtClean="0"/>
              <a:t>Levels, trends, and differentials</a:t>
            </a:r>
          </a:p>
          <a:p>
            <a:pPr>
              <a:lnSpc>
                <a:spcPct val="110000"/>
              </a:lnSpc>
              <a:spcBef>
                <a:spcPts val="0"/>
              </a:spcBef>
              <a:spcAft>
                <a:spcPts val="600"/>
              </a:spcAft>
              <a:buClr>
                <a:schemeClr val="tx1"/>
              </a:buClr>
            </a:pPr>
            <a:r>
              <a:rPr lang="en-GB" sz="2800" b="1" dirty="0" smtClean="0">
                <a:solidFill>
                  <a:schemeClr val="tx2"/>
                </a:solidFill>
              </a:rPr>
              <a:t>Determinants of fertility</a:t>
            </a:r>
          </a:p>
          <a:p>
            <a:pPr>
              <a:lnSpc>
                <a:spcPct val="110000"/>
              </a:lnSpc>
              <a:spcBef>
                <a:spcPts val="0"/>
              </a:spcBef>
              <a:spcAft>
                <a:spcPts val="600"/>
              </a:spcAft>
              <a:buClr>
                <a:schemeClr val="tx1"/>
              </a:buClr>
            </a:pPr>
            <a:r>
              <a:rPr lang="en-GB" sz="2800" dirty="0" smtClean="0"/>
              <a:t>Fertility preferences and ideal family size</a:t>
            </a:r>
          </a:p>
        </p:txBody>
      </p:sp>
    </p:spTree>
    <p:extLst>
      <p:ext uri="{BB962C8B-B14F-4D97-AF65-F5344CB8AC3E}">
        <p14:creationId xmlns:p14="http://schemas.microsoft.com/office/powerpoint/2010/main" val="2721190157"/>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Birth Intervals</a:t>
            </a:r>
            <a:endParaRPr lang="en-US" sz="4200" dirty="0"/>
          </a:p>
        </p:txBody>
      </p:sp>
      <p:sp>
        <p:nvSpPr>
          <p:cNvPr id="3" name="Content Placeholder 2"/>
          <p:cNvSpPr>
            <a:spLocks noGrp="1"/>
          </p:cNvSpPr>
          <p:nvPr>
            <p:ph idx="1"/>
          </p:nvPr>
        </p:nvSpPr>
        <p:spPr>
          <a:xfrm>
            <a:off x="1828800" y="1841499"/>
            <a:ext cx="5498432" cy="5016501"/>
          </a:xfrm>
        </p:spPr>
        <p:txBody>
          <a:bodyPr>
            <a:normAutofit/>
          </a:bodyPr>
          <a:lstStyle/>
          <a:p>
            <a:pPr marL="0" indent="0" algn="ctr">
              <a:lnSpc>
                <a:spcPct val="120000"/>
              </a:lnSpc>
              <a:spcBef>
                <a:spcPts val="0"/>
              </a:spcBef>
              <a:spcAft>
                <a:spcPts val="600"/>
              </a:spcAft>
              <a:buNone/>
            </a:pPr>
            <a:r>
              <a:rPr lang="en-GB" dirty="0" smtClean="0"/>
              <a:t>In addition to their impact on </a:t>
            </a:r>
            <a:r>
              <a:rPr lang="en-GB" b="1" dirty="0" smtClean="0">
                <a:solidFill>
                  <a:schemeClr val="tx2"/>
                </a:solidFill>
              </a:rPr>
              <a:t>fertility</a:t>
            </a:r>
            <a:r>
              <a:rPr lang="en-GB" dirty="0" smtClean="0"/>
              <a:t>, birth intervals also affect the </a:t>
            </a:r>
            <a:r>
              <a:rPr lang="en-GB" b="1" dirty="0" smtClean="0">
                <a:solidFill>
                  <a:schemeClr val="tx2"/>
                </a:solidFill>
              </a:rPr>
              <a:t>health</a:t>
            </a:r>
            <a:r>
              <a:rPr lang="en-GB" dirty="0" smtClean="0"/>
              <a:t> of mothers and their children.</a:t>
            </a:r>
          </a:p>
          <a:p>
            <a:pPr marL="0" indent="0" algn="ctr">
              <a:lnSpc>
                <a:spcPct val="120000"/>
              </a:lnSpc>
              <a:spcBef>
                <a:spcPts val="0"/>
              </a:spcBef>
              <a:spcAft>
                <a:spcPts val="600"/>
              </a:spcAft>
              <a:buNone/>
            </a:pPr>
            <a:endParaRPr lang="en-GB" dirty="0"/>
          </a:p>
          <a:p>
            <a:pPr marL="0" indent="0" algn="ctr">
              <a:lnSpc>
                <a:spcPct val="120000"/>
              </a:lnSpc>
              <a:spcBef>
                <a:spcPts val="0"/>
              </a:spcBef>
              <a:spcAft>
                <a:spcPts val="600"/>
              </a:spcAft>
              <a:buNone/>
            </a:pPr>
            <a:r>
              <a:rPr lang="en-GB" dirty="0" smtClean="0"/>
              <a:t>The median birth interval in Malawi is </a:t>
            </a:r>
            <a:r>
              <a:rPr lang="en-GB" b="1" dirty="0" smtClean="0">
                <a:solidFill>
                  <a:schemeClr val="tx2"/>
                </a:solidFill>
              </a:rPr>
              <a:t>41.0 months</a:t>
            </a:r>
            <a:r>
              <a:rPr lang="en-GB" dirty="0" smtClean="0"/>
              <a:t>.</a:t>
            </a:r>
            <a:endParaRPr lang="en-GB" dirty="0"/>
          </a:p>
        </p:txBody>
      </p:sp>
    </p:spTree>
    <p:extLst>
      <p:ext uri="{BB962C8B-B14F-4D97-AF65-F5344CB8AC3E}">
        <p14:creationId xmlns:p14="http://schemas.microsoft.com/office/powerpoint/2010/main" val="4033036603"/>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Length of Birth Intervals</a:t>
            </a:r>
            <a:endParaRPr lang="en-US" sz="4200" dirty="0"/>
          </a:p>
        </p:txBody>
      </p:sp>
      <p:sp>
        <p:nvSpPr>
          <p:cNvPr id="10" name="Oval 9"/>
          <p:cNvSpPr/>
          <p:nvPr/>
        </p:nvSpPr>
        <p:spPr>
          <a:xfrm>
            <a:off x="6324600" y="3117957"/>
            <a:ext cx="2819400" cy="2590800"/>
          </a:xfrm>
          <a:prstGeom prst="ellipse">
            <a:avLst/>
          </a:prstGeom>
          <a:solidFill>
            <a:schemeClr val="tx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a:off x="6553200" y="3525032"/>
            <a:ext cx="2385153" cy="2031325"/>
          </a:xfrm>
          <a:prstGeom prst="rect">
            <a:avLst/>
          </a:prstGeom>
          <a:noFill/>
        </p:spPr>
        <p:txBody>
          <a:bodyPr wrap="square" rtlCol="0">
            <a:spAutoFit/>
          </a:bodyPr>
          <a:lstStyle/>
          <a:p>
            <a:pPr algn="ctr"/>
            <a:r>
              <a:rPr lang="en-US" dirty="0" smtClean="0">
                <a:solidFill>
                  <a:schemeClr val="bg1"/>
                </a:solidFill>
              </a:rPr>
              <a:t>12% of births occur less than 24 months after the preceding birth. </a:t>
            </a:r>
            <a:br>
              <a:rPr lang="en-US" dirty="0" smtClean="0">
                <a:solidFill>
                  <a:schemeClr val="bg1"/>
                </a:solidFill>
              </a:rPr>
            </a:br>
            <a:endParaRPr lang="en-US" dirty="0" smtClean="0">
              <a:solidFill>
                <a:schemeClr val="bg1"/>
              </a:solidFill>
            </a:endParaRPr>
          </a:p>
          <a:p>
            <a:pPr algn="ctr"/>
            <a:r>
              <a:rPr lang="en-US" dirty="0" smtClean="0">
                <a:solidFill>
                  <a:schemeClr val="bg1"/>
                </a:solidFill>
              </a:rPr>
              <a:t> Doctors recommend a birth interval of at least 36 months</a:t>
            </a:r>
            <a:endParaRPr lang="en-US" dirty="0">
              <a:solidFill>
                <a:schemeClr val="bg1"/>
              </a:solidFill>
            </a:endParaRPr>
          </a:p>
        </p:txBody>
      </p:sp>
      <p:cxnSp>
        <p:nvCxnSpPr>
          <p:cNvPr id="9" name="Straight Connector 8"/>
          <p:cNvCxnSpPr>
            <a:stCxn id="10" idx="0"/>
          </p:cNvCxnSpPr>
          <p:nvPr/>
        </p:nvCxnSpPr>
        <p:spPr>
          <a:xfrm flipH="1">
            <a:off x="5120743" y="3117957"/>
            <a:ext cx="2613557" cy="4961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a:stCxn id="10" idx="4"/>
          </p:cNvCxnSpPr>
          <p:nvPr/>
        </p:nvCxnSpPr>
        <p:spPr>
          <a:xfrm flipH="1" flipV="1">
            <a:off x="5007429" y="5094514"/>
            <a:ext cx="2726871" cy="614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8" name="Content Placeholder 7"/>
          <p:cNvGraphicFramePr>
            <a:graphicFrameLocks noGrp="1"/>
          </p:cNvGraphicFramePr>
          <p:nvPr>
            <p:ph idx="1"/>
            <p:extLst/>
          </p:nvPr>
        </p:nvGraphicFramePr>
        <p:xfrm>
          <a:off x="0" y="1597025"/>
          <a:ext cx="6118953" cy="5260975"/>
        </p:xfrm>
        <a:graphic>
          <a:graphicData uri="http://schemas.openxmlformats.org/drawingml/2006/chart">
            <c:chart xmlns:c="http://schemas.openxmlformats.org/drawingml/2006/chart" xmlns:r="http://schemas.openxmlformats.org/officeDocument/2006/relationships" r:id="rId3"/>
          </a:graphicData>
        </a:graphic>
      </p:graphicFrame>
      <p:sp>
        <p:nvSpPr>
          <p:cNvPr id="11" name="TextBox 10"/>
          <p:cNvSpPr txBox="1">
            <a:spLocks noChangeArrowheads="1"/>
          </p:cNvSpPr>
          <p:nvPr/>
        </p:nvSpPr>
        <p:spPr bwMode="auto">
          <a:xfrm>
            <a:off x="0" y="1295400"/>
            <a:ext cx="9144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en-US" altLang="en-US" i="1"/>
              <a:t>Percent distribution of births in the five years before the survey</a:t>
            </a:r>
          </a:p>
        </p:txBody>
      </p:sp>
      <p:sp>
        <p:nvSpPr>
          <p:cNvPr id="3" name="TextBox 2"/>
          <p:cNvSpPr txBox="1"/>
          <p:nvPr/>
        </p:nvSpPr>
        <p:spPr>
          <a:xfrm>
            <a:off x="2763432" y="5233191"/>
            <a:ext cx="1257300" cy="646331"/>
          </a:xfrm>
          <a:prstGeom prst="rect">
            <a:avLst/>
          </a:prstGeom>
          <a:noFill/>
        </p:spPr>
        <p:txBody>
          <a:bodyPr wrap="square" rtlCol="0">
            <a:spAutoFit/>
          </a:bodyPr>
          <a:lstStyle/>
          <a:p>
            <a:pPr algn="ctr"/>
            <a:r>
              <a:rPr lang="en-US" b="1" dirty="0" smtClean="0"/>
              <a:t>24-35</a:t>
            </a:r>
          </a:p>
          <a:p>
            <a:pPr algn="ctr"/>
            <a:r>
              <a:rPr lang="en-US" b="1" dirty="0" smtClean="0"/>
              <a:t>26%</a:t>
            </a:r>
            <a:endParaRPr lang="en-US" b="1" dirty="0"/>
          </a:p>
        </p:txBody>
      </p:sp>
      <p:sp>
        <p:nvSpPr>
          <p:cNvPr id="12" name="TextBox 11"/>
          <p:cNvSpPr txBox="1"/>
          <p:nvPr/>
        </p:nvSpPr>
        <p:spPr>
          <a:xfrm>
            <a:off x="1010832" y="4228472"/>
            <a:ext cx="1257300" cy="646331"/>
          </a:xfrm>
          <a:prstGeom prst="rect">
            <a:avLst/>
          </a:prstGeom>
          <a:noFill/>
        </p:spPr>
        <p:txBody>
          <a:bodyPr wrap="square" rtlCol="0">
            <a:spAutoFit/>
          </a:bodyPr>
          <a:lstStyle/>
          <a:p>
            <a:pPr algn="ctr"/>
            <a:r>
              <a:rPr lang="en-US" b="1" dirty="0" smtClean="0"/>
              <a:t>36-47</a:t>
            </a:r>
          </a:p>
          <a:p>
            <a:pPr algn="ctr"/>
            <a:r>
              <a:rPr lang="en-US" b="1" dirty="0" smtClean="0"/>
              <a:t>25%</a:t>
            </a:r>
            <a:endParaRPr lang="en-US" b="1" dirty="0"/>
          </a:p>
        </p:txBody>
      </p:sp>
    </p:spTree>
    <p:extLst>
      <p:ext uri="{BB962C8B-B14F-4D97-AF65-F5344CB8AC3E}">
        <p14:creationId xmlns:p14="http://schemas.microsoft.com/office/powerpoint/2010/main" val="2255853398"/>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Teenage Childbearing</a:t>
            </a:r>
            <a:endParaRPr lang="en-US" sz="4200" dirty="0"/>
          </a:p>
        </p:txBody>
      </p:sp>
      <p:sp>
        <p:nvSpPr>
          <p:cNvPr id="3" name="Content Placeholder 2"/>
          <p:cNvSpPr>
            <a:spLocks noGrp="1"/>
          </p:cNvSpPr>
          <p:nvPr>
            <p:ph idx="1"/>
          </p:nvPr>
        </p:nvSpPr>
        <p:spPr>
          <a:xfrm>
            <a:off x="1828800" y="1803400"/>
            <a:ext cx="5498432" cy="4373563"/>
          </a:xfrm>
        </p:spPr>
        <p:txBody>
          <a:bodyPr>
            <a:normAutofit/>
          </a:bodyPr>
          <a:lstStyle/>
          <a:p>
            <a:pPr marL="0" indent="0" algn="ctr">
              <a:lnSpc>
                <a:spcPct val="120000"/>
              </a:lnSpc>
              <a:spcBef>
                <a:spcPts val="0"/>
              </a:spcBef>
              <a:spcAft>
                <a:spcPts val="600"/>
              </a:spcAft>
              <a:buNone/>
            </a:pPr>
            <a:r>
              <a:rPr lang="en-GB" b="1" dirty="0" smtClean="0">
                <a:solidFill>
                  <a:schemeClr val="tx2"/>
                </a:solidFill>
              </a:rPr>
              <a:t>22% </a:t>
            </a:r>
            <a:r>
              <a:rPr lang="en-GB" dirty="0" smtClean="0"/>
              <a:t>of young women between the ages of 15-19 are </a:t>
            </a:r>
            <a:r>
              <a:rPr lang="en-GB" i="1" dirty="0" smtClean="0"/>
              <a:t>already mothers</a:t>
            </a:r>
            <a:r>
              <a:rPr lang="en-GB" dirty="0" smtClean="0"/>
              <a:t> and</a:t>
            </a:r>
            <a:r>
              <a:rPr lang="en-GB" dirty="0" smtClean="0">
                <a:solidFill>
                  <a:schemeClr val="accent1"/>
                </a:solidFill>
              </a:rPr>
              <a:t> </a:t>
            </a:r>
            <a:r>
              <a:rPr lang="en-GB" b="1" dirty="0" smtClean="0">
                <a:solidFill>
                  <a:schemeClr val="tx2"/>
                </a:solidFill>
              </a:rPr>
              <a:t>7% </a:t>
            </a:r>
            <a:r>
              <a:rPr lang="en-GB" dirty="0" smtClean="0"/>
              <a:t>are </a:t>
            </a:r>
            <a:r>
              <a:rPr lang="en-GB" i="1" dirty="0" smtClean="0"/>
              <a:t>pregnant</a:t>
            </a:r>
            <a:r>
              <a:rPr lang="en-GB" dirty="0" smtClean="0"/>
              <a:t> with their first child.</a:t>
            </a:r>
            <a:endParaRPr lang="en-GB" dirty="0"/>
          </a:p>
        </p:txBody>
      </p:sp>
    </p:spTree>
    <p:extLst>
      <p:ext uri="{BB962C8B-B14F-4D97-AF65-F5344CB8AC3E}">
        <p14:creationId xmlns:p14="http://schemas.microsoft.com/office/powerpoint/2010/main" val="3185897734"/>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Autofit/>
          </a:bodyPr>
          <a:lstStyle/>
          <a:p>
            <a:r>
              <a:rPr lang="en-US" sz="4200" dirty="0" smtClean="0"/>
              <a:t/>
            </a:r>
            <a:br>
              <a:rPr lang="en-US" sz="4200" dirty="0" smtClean="0"/>
            </a:br>
            <a:r>
              <a:rPr lang="en-US" sz="4200" dirty="0" smtClean="0"/>
              <a:t>Teenage Childbearing </a:t>
            </a:r>
            <a:br>
              <a:rPr lang="en-US" sz="4200" dirty="0" smtClean="0"/>
            </a:br>
            <a:r>
              <a:rPr lang="en-US" sz="4200" dirty="0" smtClean="0"/>
              <a:t>by Residence</a:t>
            </a:r>
            <a:br>
              <a:rPr lang="en-US" sz="4200" dirty="0" smtClean="0"/>
            </a:br>
            <a:endParaRPr lang="en-US" sz="4200" dirty="0"/>
          </a:p>
        </p:txBody>
      </p:sp>
      <p:graphicFrame>
        <p:nvGraphicFramePr>
          <p:cNvPr id="11" name="Content Placeholder 10"/>
          <p:cNvGraphicFramePr>
            <a:graphicFrameLocks noGrp="1"/>
          </p:cNvGraphicFramePr>
          <p:nvPr>
            <p:ph idx="1"/>
            <p:extLst/>
          </p:nvPr>
        </p:nvGraphicFramePr>
        <p:xfrm>
          <a:off x="628650" y="1565564"/>
          <a:ext cx="7886700" cy="5292435"/>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295400"/>
            <a:ext cx="9144000" cy="369332"/>
          </a:xfrm>
          <a:prstGeom prst="rect">
            <a:avLst/>
          </a:prstGeom>
          <a:noFill/>
        </p:spPr>
        <p:txBody>
          <a:bodyPr wrap="square" rtlCol="0">
            <a:spAutoFit/>
          </a:bodyPr>
          <a:lstStyle/>
          <a:p>
            <a:pPr algn="ctr"/>
            <a:r>
              <a:rPr lang="en-US" i="1" dirty="0" smtClean="0"/>
              <a:t>Percent of young women age 15-19 who are mothers or pregnant with their first child</a:t>
            </a:r>
            <a:endParaRPr lang="en-US" i="1" dirty="0"/>
          </a:p>
        </p:txBody>
      </p:sp>
    </p:spTree>
    <p:extLst>
      <p:ext uri="{BB962C8B-B14F-4D97-AF65-F5344CB8AC3E}">
        <p14:creationId xmlns:p14="http://schemas.microsoft.com/office/powerpoint/2010/main" val="378364359"/>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Trends in Teenage Pregnancy</a:t>
            </a:r>
            <a:endParaRPr lang="en-US" sz="4200" dirty="0"/>
          </a:p>
        </p:txBody>
      </p:sp>
      <p:graphicFrame>
        <p:nvGraphicFramePr>
          <p:cNvPr id="11" name="Content Placeholder 10"/>
          <p:cNvGraphicFramePr>
            <a:graphicFrameLocks noGrp="1"/>
          </p:cNvGraphicFramePr>
          <p:nvPr>
            <p:ph idx="1"/>
            <p:extLst/>
          </p:nvPr>
        </p:nvGraphicFramePr>
        <p:xfrm>
          <a:off x="628650" y="1568360"/>
          <a:ext cx="7886700" cy="5289639"/>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187360"/>
            <a:ext cx="9144000" cy="381000"/>
          </a:xfrm>
          <a:prstGeom prst="rect">
            <a:avLst/>
          </a:prstGeom>
          <a:noFill/>
        </p:spPr>
        <p:txBody>
          <a:bodyPr wrap="square" rtlCol="0">
            <a:spAutoFit/>
          </a:bodyPr>
          <a:lstStyle/>
          <a:p>
            <a:pPr algn="ctr"/>
            <a:r>
              <a:rPr lang="en-US" i="1" dirty="0"/>
              <a:t>Percent of </a:t>
            </a:r>
            <a:r>
              <a:rPr lang="en-US" i="1" dirty="0" smtClean="0"/>
              <a:t>young women </a:t>
            </a:r>
            <a:r>
              <a:rPr lang="en-US" i="1" dirty="0"/>
              <a:t>age 15-19 who are mothers or pregnant with their first child</a:t>
            </a:r>
          </a:p>
        </p:txBody>
      </p:sp>
    </p:spTree>
    <p:extLst>
      <p:ext uri="{BB962C8B-B14F-4D97-AF65-F5344CB8AC3E}">
        <p14:creationId xmlns:p14="http://schemas.microsoft.com/office/powerpoint/2010/main" val="3782100261"/>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Current Marital Status</a:t>
            </a:r>
            <a:endParaRPr lang="en-US" sz="4200" dirty="0"/>
          </a:p>
        </p:txBody>
      </p:sp>
      <p:graphicFrame>
        <p:nvGraphicFramePr>
          <p:cNvPr id="7" name="Content Placeholder 6"/>
          <p:cNvGraphicFramePr>
            <a:graphicFrameLocks noGrp="1"/>
          </p:cNvGraphicFramePr>
          <p:nvPr>
            <p:ph idx="1"/>
            <p:extLst/>
          </p:nvPr>
        </p:nvGraphicFramePr>
        <p:xfrm>
          <a:off x="0" y="1551709"/>
          <a:ext cx="9144000" cy="5306291"/>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1" y="1030941"/>
            <a:ext cx="9144000" cy="369332"/>
          </a:xfrm>
          <a:prstGeom prst="rect">
            <a:avLst/>
          </a:prstGeom>
          <a:noFill/>
        </p:spPr>
        <p:txBody>
          <a:bodyPr wrap="square" rtlCol="0">
            <a:spAutoFit/>
          </a:bodyPr>
          <a:lstStyle/>
          <a:p>
            <a:pPr algn="ctr"/>
            <a:r>
              <a:rPr lang="en-US" i="1" dirty="0" smtClean="0"/>
              <a:t>Percent distribution of women and men age 15-49 by current marital status</a:t>
            </a:r>
            <a:endParaRPr lang="en-US" i="1" dirty="0"/>
          </a:p>
        </p:txBody>
      </p:sp>
    </p:spTree>
    <p:extLst>
      <p:ext uri="{BB962C8B-B14F-4D97-AF65-F5344CB8AC3E}">
        <p14:creationId xmlns:p14="http://schemas.microsoft.com/office/powerpoint/2010/main" val="2325882800"/>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28650" y="0"/>
            <a:ext cx="7886700" cy="1325563"/>
          </a:xfrm>
        </p:spPr>
        <p:txBody>
          <a:bodyPr>
            <a:normAutofit/>
          </a:bodyPr>
          <a:lstStyle/>
          <a:p>
            <a:r>
              <a:rPr lang="en-US" sz="4200" dirty="0" smtClean="0"/>
              <a:t>Sample Design</a:t>
            </a:r>
            <a:endParaRPr lang="en-US" sz="4200" dirty="0"/>
          </a:p>
        </p:txBody>
      </p:sp>
      <p:sp>
        <p:nvSpPr>
          <p:cNvPr id="3" name="Content Placeholder 2"/>
          <p:cNvSpPr>
            <a:spLocks noGrp="1"/>
          </p:cNvSpPr>
          <p:nvPr>
            <p:ph idx="1"/>
          </p:nvPr>
        </p:nvSpPr>
        <p:spPr>
          <a:xfrm>
            <a:off x="628650" y="1567543"/>
            <a:ext cx="7886700" cy="5290457"/>
          </a:xfrm>
        </p:spPr>
        <p:txBody>
          <a:bodyPr>
            <a:normAutofit fontScale="85000" lnSpcReduction="10000"/>
          </a:bodyPr>
          <a:lstStyle/>
          <a:p>
            <a:pPr marL="0" indent="0">
              <a:lnSpc>
                <a:spcPct val="110000"/>
              </a:lnSpc>
              <a:spcBef>
                <a:spcPts val="0"/>
              </a:spcBef>
              <a:spcAft>
                <a:spcPts val="600"/>
              </a:spcAft>
              <a:buNone/>
            </a:pPr>
            <a:r>
              <a:rPr lang="en-GB" sz="2800" b="1" dirty="0" smtClean="0">
                <a:solidFill>
                  <a:schemeClr val="tx2"/>
                </a:solidFill>
              </a:rPr>
              <a:t>Sampling Frame: </a:t>
            </a:r>
            <a:r>
              <a:rPr lang="en-GB" sz="2800" dirty="0" smtClean="0"/>
              <a:t>2008 Malawi Population and Housing Census </a:t>
            </a:r>
            <a:endParaRPr lang="en-GB" sz="2800" dirty="0"/>
          </a:p>
          <a:p>
            <a:pPr marL="0" indent="0">
              <a:lnSpc>
                <a:spcPct val="110000"/>
              </a:lnSpc>
              <a:spcBef>
                <a:spcPts val="0"/>
              </a:spcBef>
              <a:spcAft>
                <a:spcPts val="600"/>
              </a:spcAft>
              <a:buNone/>
            </a:pPr>
            <a:r>
              <a:rPr lang="en-GB" sz="2800" b="1" dirty="0" smtClean="0">
                <a:solidFill>
                  <a:schemeClr val="tx2"/>
                </a:solidFill>
              </a:rPr>
              <a:t>First Stage:</a:t>
            </a:r>
            <a:r>
              <a:rPr lang="en-GB" sz="2800" dirty="0" smtClean="0">
                <a:solidFill>
                  <a:schemeClr val="tx2"/>
                </a:solidFill>
              </a:rPr>
              <a:t>  </a:t>
            </a:r>
            <a:r>
              <a:rPr lang="en-GB" sz="2800" dirty="0" smtClean="0"/>
              <a:t>173 urban and 677 rural clusters selected</a:t>
            </a:r>
            <a:endParaRPr lang="en-GB" sz="2800" dirty="0"/>
          </a:p>
          <a:p>
            <a:pPr marL="0" indent="0">
              <a:lnSpc>
                <a:spcPct val="110000"/>
              </a:lnSpc>
              <a:spcBef>
                <a:spcPts val="0"/>
              </a:spcBef>
              <a:spcAft>
                <a:spcPts val="600"/>
              </a:spcAft>
              <a:buNone/>
            </a:pPr>
            <a:r>
              <a:rPr lang="en-GB" sz="2800" b="1" dirty="0" smtClean="0">
                <a:solidFill>
                  <a:schemeClr val="tx2"/>
                </a:solidFill>
              </a:rPr>
              <a:t>Second Stage:  </a:t>
            </a:r>
            <a:r>
              <a:rPr lang="en-GB" sz="2800" dirty="0" smtClean="0"/>
              <a:t>30 households per urban cluster and 33 per rural cluster were selected. Overall, 27,516 households were selected. 26,564 households were occupied.</a:t>
            </a:r>
            <a:endParaRPr lang="en-GB" sz="2800" dirty="0" smtClean="0">
              <a:solidFill>
                <a:schemeClr val="accent5"/>
              </a:solidFill>
            </a:endParaRPr>
          </a:p>
          <a:p>
            <a:pPr marL="0" indent="0">
              <a:lnSpc>
                <a:spcPct val="110000"/>
              </a:lnSpc>
              <a:spcBef>
                <a:spcPts val="0"/>
              </a:spcBef>
              <a:spcAft>
                <a:spcPts val="600"/>
              </a:spcAft>
              <a:buNone/>
            </a:pPr>
            <a:endParaRPr lang="en-GB" sz="2800" b="1" dirty="0" smtClean="0">
              <a:solidFill>
                <a:schemeClr val="accent5"/>
              </a:solidFill>
            </a:endParaRPr>
          </a:p>
          <a:p>
            <a:pPr marL="347472" indent="-457200">
              <a:lnSpc>
                <a:spcPct val="110000"/>
              </a:lnSpc>
              <a:spcBef>
                <a:spcPts val="0"/>
              </a:spcBef>
              <a:spcAft>
                <a:spcPts val="600"/>
              </a:spcAft>
              <a:buNone/>
            </a:pPr>
            <a:r>
              <a:rPr lang="en-GB" sz="2800" dirty="0" smtClean="0"/>
              <a:t>Selected households were visited and interviewed; </a:t>
            </a:r>
            <a:r>
              <a:rPr lang="en-GB" sz="2800" b="1" dirty="0" smtClean="0">
                <a:solidFill>
                  <a:schemeClr val="tx2"/>
                </a:solidFill>
              </a:rPr>
              <a:t>all women age 15-49 </a:t>
            </a:r>
            <a:r>
              <a:rPr lang="en-GB" sz="2800" dirty="0" smtClean="0"/>
              <a:t>in all of the selected households. </a:t>
            </a:r>
            <a:r>
              <a:rPr lang="en-GB" sz="2800" b="1" dirty="0" smtClean="0">
                <a:solidFill>
                  <a:schemeClr val="tx2"/>
                </a:solidFill>
              </a:rPr>
              <a:t>Men age 15-54 in one-third </a:t>
            </a:r>
            <a:r>
              <a:rPr lang="en-GB" sz="2800" dirty="0" smtClean="0"/>
              <a:t>of the selected </a:t>
            </a:r>
            <a:r>
              <a:rPr lang="en-GB" sz="2800" dirty="0"/>
              <a:t>households </a:t>
            </a:r>
            <a:r>
              <a:rPr lang="en-GB" sz="2800" dirty="0" smtClean="0"/>
              <a:t>were interviewed. Anthropometry and biomarkers were collected in households selected for man’s survey. </a:t>
            </a:r>
            <a:endParaRPr lang="en-GB" sz="2800" b="1" dirty="0" smtClean="0"/>
          </a:p>
        </p:txBody>
      </p:sp>
    </p:spTree>
    <p:extLst>
      <p:ext uri="{BB962C8B-B14F-4D97-AF65-F5344CB8AC3E}">
        <p14:creationId xmlns:p14="http://schemas.microsoft.com/office/powerpoint/2010/main" val="4142932424"/>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Polygyny</a:t>
            </a:r>
            <a:endParaRPr lang="en-US" sz="4200" dirty="0"/>
          </a:p>
        </p:txBody>
      </p:sp>
      <p:graphicFrame>
        <p:nvGraphicFramePr>
          <p:cNvPr id="11" name="Content Placeholder 10"/>
          <p:cNvGraphicFramePr>
            <a:graphicFrameLocks noGrp="1"/>
          </p:cNvGraphicFramePr>
          <p:nvPr>
            <p:ph idx="1"/>
            <p:extLst/>
          </p:nvPr>
        </p:nvGraphicFramePr>
        <p:xfrm>
          <a:off x="628650" y="1526270"/>
          <a:ext cx="7886700" cy="5331729"/>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341604"/>
            <a:ext cx="9144000" cy="369332"/>
          </a:xfrm>
          <a:prstGeom prst="rect">
            <a:avLst/>
          </a:prstGeom>
          <a:noFill/>
        </p:spPr>
        <p:txBody>
          <a:bodyPr wrap="square" rtlCol="0">
            <a:spAutoFit/>
          </a:bodyPr>
          <a:lstStyle/>
          <a:p>
            <a:pPr algn="ctr"/>
            <a:r>
              <a:rPr lang="en-US" i="1" dirty="0" smtClean="0"/>
              <a:t>Percent of currently married women and men age 15-49 who are in polygynous unions</a:t>
            </a:r>
            <a:endParaRPr lang="en-US" i="1" dirty="0"/>
          </a:p>
        </p:txBody>
      </p:sp>
    </p:spTree>
    <p:extLst>
      <p:ext uri="{BB962C8B-B14F-4D97-AF65-F5344CB8AC3E}">
        <p14:creationId xmlns:p14="http://schemas.microsoft.com/office/powerpoint/2010/main" val="2129691726"/>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Median Age at First Sex, Marriage,</a:t>
            </a:r>
            <a:br>
              <a:rPr lang="en-US" sz="4200" dirty="0" smtClean="0"/>
            </a:br>
            <a:r>
              <a:rPr lang="en-US" sz="4200" dirty="0" smtClean="0"/>
              <a:t> and Birth</a:t>
            </a:r>
            <a:endParaRPr lang="en-US" sz="4200" dirty="0"/>
          </a:p>
        </p:txBody>
      </p:sp>
      <p:graphicFrame>
        <p:nvGraphicFramePr>
          <p:cNvPr id="11" name="Content Placeholder 10"/>
          <p:cNvGraphicFramePr>
            <a:graphicFrameLocks noGrp="1"/>
          </p:cNvGraphicFramePr>
          <p:nvPr>
            <p:ph idx="1"/>
            <p:extLst/>
          </p:nvPr>
        </p:nvGraphicFramePr>
        <p:xfrm>
          <a:off x="471055" y="1664732"/>
          <a:ext cx="8229600" cy="519326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82510"/>
            <a:ext cx="9144000" cy="369332"/>
          </a:xfrm>
          <a:prstGeom prst="rect">
            <a:avLst/>
          </a:prstGeom>
          <a:noFill/>
        </p:spPr>
        <p:txBody>
          <a:bodyPr wrap="square" rtlCol="0">
            <a:spAutoFit/>
          </a:bodyPr>
          <a:lstStyle/>
          <a:p>
            <a:pPr algn="ctr"/>
            <a:r>
              <a:rPr lang="en-US" i="1" dirty="0" smtClean="0"/>
              <a:t>Among women and men age 25-49</a:t>
            </a:r>
            <a:endParaRPr lang="en-US" b="1" i="1" dirty="0">
              <a:solidFill>
                <a:srgbClr val="FF0000"/>
              </a:solidFill>
            </a:endParaRPr>
          </a:p>
        </p:txBody>
      </p:sp>
      <p:sp>
        <p:nvSpPr>
          <p:cNvPr id="5" name="TextBox 4"/>
          <p:cNvSpPr txBox="1"/>
          <p:nvPr/>
        </p:nvSpPr>
        <p:spPr>
          <a:xfrm>
            <a:off x="7442785" y="6043317"/>
            <a:ext cx="489246" cy="369332"/>
          </a:xfrm>
          <a:prstGeom prst="rect">
            <a:avLst/>
          </a:prstGeom>
          <a:noFill/>
        </p:spPr>
        <p:txBody>
          <a:bodyPr wrap="square" rtlCol="0">
            <a:spAutoFit/>
          </a:bodyPr>
          <a:lstStyle/>
          <a:p>
            <a:r>
              <a:rPr lang="en-US" b="1" dirty="0" smtClean="0"/>
              <a:t>NA</a:t>
            </a:r>
            <a:endParaRPr lang="en-US" b="1" dirty="0"/>
          </a:p>
        </p:txBody>
      </p:sp>
    </p:spTree>
    <p:extLst>
      <p:ext uri="{BB962C8B-B14F-4D97-AF65-F5344CB8AC3E}">
        <p14:creationId xmlns:p14="http://schemas.microsoft.com/office/powerpoint/2010/main" val="616800796"/>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Age at First Sexual Intercourse</a:t>
            </a:r>
            <a:endParaRPr lang="en-US" sz="4200" dirty="0"/>
          </a:p>
        </p:txBody>
      </p:sp>
      <p:graphicFrame>
        <p:nvGraphicFramePr>
          <p:cNvPr id="11" name="Content Placeholder 10"/>
          <p:cNvGraphicFramePr>
            <a:graphicFrameLocks noGrp="1"/>
          </p:cNvGraphicFramePr>
          <p:nvPr>
            <p:ph idx="1"/>
            <p:extLst/>
          </p:nvPr>
        </p:nvGraphicFramePr>
        <p:xfrm>
          <a:off x="457200" y="1525033"/>
          <a:ext cx="8271164" cy="5332968"/>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55700"/>
            <a:ext cx="9144000" cy="369332"/>
          </a:xfrm>
          <a:prstGeom prst="rect">
            <a:avLst/>
          </a:prstGeom>
          <a:noFill/>
        </p:spPr>
        <p:txBody>
          <a:bodyPr wrap="square" rtlCol="0">
            <a:spAutoFit/>
          </a:bodyPr>
          <a:lstStyle/>
          <a:p>
            <a:pPr algn="ctr"/>
            <a:r>
              <a:rPr lang="en-US" i="1" dirty="0" smtClean="0"/>
              <a:t>Percent of women and men age 25-49 who had sexual intercourse by: </a:t>
            </a:r>
            <a:endParaRPr lang="en-US" i="1" dirty="0"/>
          </a:p>
        </p:txBody>
      </p:sp>
    </p:spTree>
    <p:extLst>
      <p:ext uri="{BB962C8B-B14F-4D97-AF65-F5344CB8AC3E}">
        <p14:creationId xmlns:p14="http://schemas.microsoft.com/office/powerpoint/2010/main" val="927317638"/>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2"/>
          <p:cNvSpPr txBox="1">
            <a:spLocks/>
          </p:cNvSpPr>
          <p:nvPr/>
        </p:nvSpPr>
        <p:spPr>
          <a:xfrm>
            <a:off x="252919" y="1971542"/>
            <a:ext cx="3995774" cy="2679972"/>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spcBef>
                <a:spcPts val="0"/>
              </a:spcBef>
              <a:spcAft>
                <a:spcPts val="600"/>
              </a:spcAft>
              <a:buClr>
                <a:schemeClr val="tx1"/>
              </a:buClr>
            </a:pPr>
            <a:r>
              <a:rPr lang="en-GB" sz="2800" dirty="0" smtClean="0"/>
              <a:t>Levels, trends, and differentials</a:t>
            </a:r>
          </a:p>
          <a:p>
            <a:pPr>
              <a:lnSpc>
                <a:spcPct val="110000"/>
              </a:lnSpc>
              <a:spcBef>
                <a:spcPts val="0"/>
              </a:spcBef>
              <a:spcAft>
                <a:spcPts val="600"/>
              </a:spcAft>
              <a:buClr>
                <a:schemeClr val="tx1"/>
              </a:buClr>
            </a:pPr>
            <a:r>
              <a:rPr lang="en-GB" sz="2800" dirty="0" smtClean="0"/>
              <a:t>Determinants of fertility</a:t>
            </a:r>
          </a:p>
          <a:p>
            <a:pPr>
              <a:lnSpc>
                <a:spcPct val="110000"/>
              </a:lnSpc>
              <a:spcBef>
                <a:spcPts val="0"/>
              </a:spcBef>
              <a:spcAft>
                <a:spcPts val="600"/>
              </a:spcAft>
              <a:buClr>
                <a:schemeClr val="tx1"/>
              </a:buClr>
            </a:pPr>
            <a:r>
              <a:rPr lang="en-GB" sz="2800" b="1" dirty="0" smtClean="0">
                <a:solidFill>
                  <a:schemeClr val="tx2"/>
                </a:solidFill>
              </a:rPr>
              <a:t>Fertility preferences and ideal family size</a:t>
            </a:r>
          </a:p>
        </p:txBody>
      </p:sp>
    </p:spTree>
    <p:extLst>
      <p:ext uri="{BB962C8B-B14F-4D97-AF65-F5344CB8AC3E}">
        <p14:creationId xmlns:p14="http://schemas.microsoft.com/office/powerpoint/2010/main" val="686406474"/>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000" dirty="0" smtClean="0"/>
              <a:t>Fertility Preferences of </a:t>
            </a:r>
            <a:br>
              <a:rPr lang="en-US" sz="4000" dirty="0" smtClean="0"/>
            </a:br>
            <a:r>
              <a:rPr lang="en-US" sz="4000" dirty="0" smtClean="0"/>
              <a:t>Married Women and Men</a:t>
            </a:r>
            <a:endParaRPr lang="en-US" sz="4000" dirty="0"/>
          </a:p>
        </p:txBody>
      </p:sp>
      <p:graphicFrame>
        <p:nvGraphicFramePr>
          <p:cNvPr id="7" name="Content Placeholder 6"/>
          <p:cNvGraphicFramePr>
            <a:graphicFrameLocks noGrp="1"/>
          </p:cNvGraphicFramePr>
          <p:nvPr>
            <p:ph idx="1"/>
            <p:extLst/>
          </p:nvPr>
        </p:nvGraphicFramePr>
        <p:xfrm>
          <a:off x="0" y="1677272"/>
          <a:ext cx="9144000" cy="5180728"/>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107141"/>
            <a:ext cx="9144000" cy="646331"/>
          </a:xfrm>
          <a:prstGeom prst="rect">
            <a:avLst/>
          </a:prstGeom>
          <a:noFill/>
          <a:scene3d>
            <a:camera prst="orthographicFront"/>
            <a:lightRig rig="threePt" dir="t">
              <a:rot lat="0" lon="0" rev="1200000"/>
            </a:lightRig>
          </a:scene3d>
          <a:sp3d>
            <a:bevelT w="63500" h="25400"/>
          </a:sp3d>
        </p:spPr>
        <p:txBody>
          <a:bodyPr wrap="square" rtlCol="0">
            <a:spAutoFit/>
          </a:bodyPr>
          <a:lstStyle/>
          <a:p>
            <a:pPr algn="ctr"/>
            <a:r>
              <a:rPr lang="en-US" i="1" dirty="0"/>
              <a:t>Percent distribution of currently married women </a:t>
            </a:r>
            <a:r>
              <a:rPr lang="en-US" i="1" dirty="0" smtClean="0"/>
              <a:t>and men age </a:t>
            </a:r>
            <a:r>
              <a:rPr lang="en-US" i="1" dirty="0"/>
              <a:t>15-49 </a:t>
            </a:r>
            <a:r>
              <a:rPr lang="en-US" i="1" dirty="0" smtClean="0"/>
              <a:t/>
            </a:r>
            <a:br>
              <a:rPr lang="en-US" i="1" dirty="0" smtClean="0"/>
            </a:br>
            <a:r>
              <a:rPr lang="en-US" i="1" dirty="0" smtClean="0"/>
              <a:t>by </a:t>
            </a:r>
            <a:r>
              <a:rPr lang="en-US" i="1" dirty="0"/>
              <a:t>desire for children in the future</a:t>
            </a:r>
          </a:p>
        </p:txBody>
      </p:sp>
    </p:spTree>
    <p:extLst>
      <p:ext uri="{BB962C8B-B14F-4D97-AF65-F5344CB8AC3E}">
        <p14:creationId xmlns:p14="http://schemas.microsoft.com/office/powerpoint/2010/main" val="89566165"/>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Ideal Family Size</a:t>
            </a:r>
            <a:endParaRPr lang="en-US" sz="4200" dirty="0"/>
          </a:p>
        </p:txBody>
      </p:sp>
      <p:graphicFrame>
        <p:nvGraphicFramePr>
          <p:cNvPr id="11" name="Content Placeholder 10"/>
          <p:cNvGraphicFramePr>
            <a:graphicFrameLocks noGrp="1"/>
          </p:cNvGraphicFramePr>
          <p:nvPr>
            <p:ph idx="1"/>
            <p:extLst/>
          </p:nvPr>
        </p:nvGraphicFramePr>
        <p:xfrm>
          <a:off x="471055" y="1510230"/>
          <a:ext cx="8243454" cy="534777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40897"/>
            <a:ext cx="9144000" cy="369332"/>
          </a:xfrm>
          <a:prstGeom prst="rect">
            <a:avLst/>
          </a:prstGeom>
          <a:noFill/>
        </p:spPr>
        <p:txBody>
          <a:bodyPr wrap="square" rtlCol="0">
            <a:spAutoFit/>
          </a:bodyPr>
          <a:lstStyle/>
          <a:p>
            <a:pPr algn="ctr"/>
            <a:r>
              <a:rPr lang="en-US" i="1" dirty="0" smtClean="0"/>
              <a:t>Mean ideal number of children among women and men age 15-49</a:t>
            </a:r>
            <a:endParaRPr lang="en-US" i="1" dirty="0"/>
          </a:p>
        </p:txBody>
      </p:sp>
    </p:spTree>
    <p:extLst>
      <p:ext uri="{BB962C8B-B14F-4D97-AF65-F5344CB8AC3E}">
        <p14:creationId xmlns:p14="http://schemas.microsoft.com/office/powerpoint/2010/main" val="3239119374"/>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Birth Planning</a:t>
            </a:r>
            <a:endParaRPr lang="en-US" sz="4200" dirty="0"/>
          </a:p>
        </p:txBody>
      </p:sp>
      <p:graphicFrame>
        <p:nvGraphicFramePr>
          <p:cNvPr id="7" name="Content Placeholder 6"/>
          <p:cNvGraphicFramePr>
            <a:graphicFrameLocks noGrp="1"/>
          </p:cNvGraphicFramePr>
          <p:nvPr>
            <p:ph idx="1"/>
            <p:extLst/>
          </p:nvPr>
        </p:nvGraphicFramePr>
        <p:xfrm>
          <a:off x="0" y="1593273"/>
          <a:ext cx="9144000" cy="5264727"/>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23466"/>
            <a:ext cx="9144000" cy="369332"/>
          </a:xfrm>
          <a:prstGeom prst="rect">
            <a:avLst/>
          </a:prstGeom>
          <a:noFill/>
        </p:spPr>
        <p:txBody>
          <a:bodyPr wrap="square" rtlCol="0">
            <a:spAutoFit/>
          </a:bodyPr>
          <a:lstStyle/>
          <a:p>
            <a:pPr algn="ctr"/>
            <a:r>
              <a:rPr lang="en-US" i="1" dirty="0" smtClean="0"/>
              <a:t>Percent distribution of births to women in the 5 years before the survey by birth planning status</a:t>
            </a:r>
            <a:endParaRPr lang="en-US" i="1" dirty="0"/>
          </a:p>
        </p:txBody>
      </p:sp>
    </p:spTree>
    <p:extLst>
      <p:ext uri="{BB962C8B-B14F-4D97-AF65-F5344CB8AC3E}">
        <p14:creationId xmlns:p14="http://schemas.microsoft.com/office/powerpoint/2010/main" val="1933817753"/>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Difference between Wanted and </a:t>
            </a:r>
            <a:br>
              <a:rPr lang="en-US" sz="4200" dirty="0" smtClean="0"/>
            </a:br>
            <a:r>
              <a:rPr lang="en-US" sz="4200" dirty="0" smtClean="0"/>
              <a:t>Actual Fertility Rates</a:t>
            </a:r>
            <a:endParaRPr lang="en-US" sz="4200" dirty="0"/>
          </a:p>
        </p:txBody>
      </p:sp>
      <p:graphicFrame>
        <p:nvGraphicFramePr>
          <p:cNvPr id="7" name="Content Placeholder 6"/>
          <p:cNvGraphicFramePr>
            <a:graphicFrameLocks noGrp="1"/>
          </p:cNvGraphicFramePr>
          <p:nvPr>
            <p:ph idx="1"/>
            <p:extLst/>
          </p:nvPr>
        </p:nvGraphicFramePr>
        <p:xfrm>
          <a:off x="628650" y="1565564"/>
          <a:ext cx="8515350" cy="5292435"/>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6133268" y="2332984"/>
            <a:ext cx="736600" cy="369332"/>
          </a:xfrm>
          <a:prstGeom prst="rect">
            <a:avLst/>
          </a:prstGeom>
          <a:noFill/>
        </p:spPr>
        <p:txBody>
          <a:bodyPr wrap="square" rtlCol="0">
            <a:spAutoFit/>
          </a:bodyPr>
          <a:lstStyle/>
          <a:p>
            <a:pPr algn="ctr"/>
            <a:r>
              <a:rPr lang="en-US" b="1" dirty="0" smtClean="0"/>
              <a:t>4.4</a:t>
            </a:r>
            <a:endParaRPr lang="en-US" b="1" dirty="0"/>
          </a:p>
        </p:txBody>
      </p:sp>
      <p:sp>
        <p:nvSpPr>
          <p:cNvPr id="9" name="TextBox 8"/>
          <p:cNvSpPr txBox="1"/>
          <p:nvPr/>
        </p:nvSpPr>
        <p:spPr>
          <a:xfrm>
            <a:off x="4572000" y="4027115"/>
            <a:ext cx="736600" cy="369332"/>
          </a:xfrm>
          <a:prstGeom prst="rect">
            <a:avLst/>
          </a:prstGeom>
          <a:noFill/>
        </p:spPr>
        <p:txBody>
          <a:bodyPr wrap="square" rtlCol="0">
            <a:spAutoFit/>
          </a:bodyPr>
          <a:lstStyle/>
          <a:p>
            <a:pPr algn="ctr"/>
            <a:r>
              <a:rPr lang="en-US" b="1" dirty="0" smtClean="0"/>
              <a:t>3.0</a:t>
            </a:r>
            <a:endParaRPr lang="en-US" b="1" dirty="0"/>
          </a:p>
        </p:txBody>
      </p:sp>
      <p:sp>
        <p:nvSpPr>
          <p:cNvPr id="10" name="TextBox 9"/>
          <p:cNvSpPr txBox="1"/>
          <p:nvPr/>
        </p:nvSpPr>
        <p:spPr>
          <a:xfrm>
            <a:off x="6383639" y="5709415"/>
            <a:ext cx="736600" cy="369332"/>
          </a:xfrm>
          <a:prstGeom prst="rect">
            <a:avLst/>
          </a:prstGeom>
          <a:noFill/>
        </p:spPr>
        <p:txBody>
          <a:bodyPr wrap="square" rtlCol="0">
            <a:spAutoFit/>
          </a:bodyPr>
          <a:lstStyle/>
          <a:p>
            <a:pPr algn="ctr"/>
            <a:r>
              <a:rPr lang="en-US" b="1" dirty="0" smtClean="0"/>
              <a:t>4.7</a:t>
            </a:r>
            <a:endParaRPr lang="en-US" b="1" dirty="0"/>
          </a:p>
        </p:txBody>
      </p:sp>
    </p:spTree>
    <p:extLst>
      <p:ext uri="{BB962C8B-B14F-4D97-AF65-F5344CB8AC3E}">
        <p14:creationId xmlns:p14="http://schemas.microsoft.com/office/powerpoint/2010/main" val="3588935984"/>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28650" y="0"/>
            <a:ext cx="7886700" cy="1325563"/>
          </a:xfrm>
        </p:spPr>
        <p:txBody>
          <a:bodyPr>
            <a:normAutofit/>
          </a:bodyPr>
          <a:lstStyle/>
          <a:p>
            <a:r>
              <a:rPr lang="en-US" sz="4200" dirty="0" smtClean="0"/>
              <a:t>Key Findings</a:t>
            </a:r>
            <a:endParaRPr lang="en-US" sz="4200" dirty="0"/>
          </a:p>
        </p:txBody>
      </p:sp>
      <p:sp>
        <p:nvSpPr>
          <p:cNvPr id="3" name="Content Placeholder 2"/>
          <p:cNvSpPr>
            <a:spLocks noGrp="1"/>
          </p:cNvSpPr>
          <p:nvPr>
            <p:ph idx="1"/>
          </p:nvPr>
        </p:nvSpPr>
        <p:spPr>
          <a:xfrm>
            <a:off x="498765" y="1325562"/>
            <a:ext cx="8201890" cy="5532438"/>
          </a:xfrm>
        </p:spPr>
        <p:txBody>
          <a:bodyPr>
            <a:normAutofit/>
          </a:bodyPr>
          <a:lstStyle/>
          <a:p>
            <a:pPr>
              <a:lnSpc>
                <a:spcPct val="100000"/>
              </a:lnSpc>
              <a:spcBef>
                <a:spcPts val="0"/>
              </a:spcBef>
              <a:spcAft>
                <a:spcPts val="600"/>
              </a:spcAft>
              <a:buClr>
                <a:schemeClr val="tx1"/>
              </a:buClr>
            </a:pPr>
            <a:r>
              <a:rPr lang="en-GB" dirty="0"/>
              <a:t>Women have an average of </a:t>
            </a:r>
            <a:r>
              <a:rPr lang="en-GB" b="1" dirty="0" smtClean="0">
                <a:solidFill>
                  <a:schemeClr val="tx2"/>
                </a:solidFill>
              </a:rPr>
              <a:t>4.4</a:t>
            </a:r>
            <a:r>
              <a:rPr lang="en-GB" dirty="0" smtClean="0">
                <a:solidFill>
                  <a:schemeClr val="tx2"/>
                </a:solidFill>
              </a:rPr>
              <a:t> </a:t>
            </a:r>
            <a:r>
              <a:rPr lang="en-GB" dirty="0"/>
              <a:t>children.</a:t>
            </a:r>
          </a:p>
          <a:p>
            <a:pPr>
              <a:lnSpc>
                <a:spcPct val="100000"/>
              </a:lnSpc>
              <a:spcBef>
                <a:spcPts val="0"/>
              </a:spcBef>
              <a:spcAft>
                <a:spcPts val="600"/>
              </a:spcAft>
              <a:buClr>
                <a:schemeClr val="tx1"/>
              </a:buClr>
            </a:pPr>
            <a:r>
              <a:rPr lang="en-GB" dirty="0"/>
              <a:t>Women have first sex at a median age of </a:t>
            </a:r>
            <a:r>
              <a:rPr lang="en-GB" b="1" dirty="0" smtClean="0">
                <a:solidFill>
                  <a:schemeClr val="tx2"/>
                </a:solidFill>
              </a:rPr>
              <a:t>16.8</a:t>
            </a:r>
            <a:r>
              <a:rPr lang="en-GB" dirty="0" smtClean="0"/>
              <a:t> </a:t>
            </a:r>
            <a:r>
              <a:rPr lang="en-GB" dirty="0"/>
              <a:t>years, first marriage at </a:t>
            </a:r>
            <a:r>
              <a:rPr lang="en-GB" b="1" dirty="0" smtClean="0">
                <a:solidFill>
                  <a:schemeClr val="tx2"/>
                </a:solidFill>
              </a:rPr>
              <a:t>18.2</a:t>
            </a:r>
            <a:r>
              <a:rPr lang="en-GB" dirty="0" smtClean="0"/>
              <a:t> </a:t>
            </a:r>
            <a:r>
              <a:rPr lang="en-GB" dirty="0"/>
              <a:t>years, and their first birth at</a:t>
            </a:r>
            <a:r>
              <a:rPr lang="en-GB" dirty="0">
                <a:solidFill>
                  <a:schemeClr val="tx2"/>
                </a:solidFill>
              </a:rPr>
              <a:t> </a:t>
            </a:r>
            <a:r>
              <a:rPr lang="en-GB" b="1" dirty="0" smtClean="0">
                <a:solidFill>
                  <a:schemeClr val="tx2"/>
                </a:solidFill>
              </a:rPr>
              <a:t>19.0</a:t>
            </a:r>
            <a:r>
              <a:rPr lang="en-GB" dirty="0" smtClean="0">
                <a:solidFill>
                  <a:schemeClr val="tx2"/>
                </a:solidFill>
              </a:rPr>
              <a:t> </a:t>
            </a:r>
            <a:r>
              <a:rPr lang="en-GB" dirty="0"/>
              <a:t>years.</a:t>
            </a:r>
          </a:p>
          <a:p>
            <a:pPr>
              <a:lnSpc>
                <a:spcPct val="100000"/>
              </a:lnSpc>
              <a:spcBef>
                <a:spcPts val="0"/>
              </a:spcBef>
              <a:spcAft>
                <a:spcPts val="600"/>
              </a:spcAft>
              <a:buClr>
                <a:schemeClr val="tx1"/>
              </a:buClr>
            </a:pPr>
            <a:r>
              <a:rPr lang="en-GB" dirty="0">
                <a:solidFill>
                  <a:schemeClr val="tx2"/>
                </a:solidFill>
              </a:rPr>
              <a:t> </a:t>
            </a:r>
            <a:r>
              <a:rPr lang="en-GB" b="1" dirty="0" smtClean="0">
                <a:solidFill>
                  <a:schemeClr val="tx2"/>
                </a:solidFill>
              </a:rPr>
              <a:t>29% </a:t>
            </a:r>
            <a:r>
              <a:rPr lang="en-GB" dirty="0"/>
              <a:t>of women age 15-19 are </a:t>
            </a:r>
            <a:r>
              <a:rPr lang="en-GB" b="1" dirty="0">
                <a:solidFill>
                  <a:schemeClr val="tx2"/>
                </a:solidFill>
              </a:rPr>
              <a:t>pregnant</a:t>
            </a:r>
            <a:r>
              <a:rPr lang="en-GB" dirty="0">
                <a:solidFill>
                  <a:schemeClr val="tx2"/>
                </a:solidFill>
              </a:rPr>
              <a:t> </a:t>
            </a:r>
            <a:r>
              <a:rPr lang="en-GB" dirty="0"/>
              <a:t>with their first child or are </a:t>
            </a:r>
            <a:r>
              <a:rPr lang="en-GB" b="1" dirty="0">
                <a:solidFill>
                  <a:schemeClr val="tx2"/>
                </a:solidFill>
              </a:rPr>
              <a:t>already mothers</a:t>
            </a:r>
            <a:r>
              <a:rPr lang="en-GB" dirty="0"/>
              <a:t>.</a:t>
            </a:r>
          </a:p>
          <a:p>
            <a:pPr>
              <a:lnSpc>
                <a:spcPct val="100000"/>
              </a:lnSpc>
              <a:spcBef>
                <a:spcPts val="0"/>
              </a:spcBef>
              <a:spcAft>
                <a:spcPts val="600"/>
              </a:spcAft>
              <a:buClr>
                <a:schemeClr val="tx1"/>
              </a:buClr>
            </a:pPr>
            <a:r>
              <a:rPr lang="en-GB" b="1" dirty="0" smtClean="0">
                <a:solidFill>
                  <a:schemeClr val="tx2"/>
                </a:solidFill>
              </a:rPr>
              <a:t>49%</a:t>
            </a:r>
            <a:r>
              <a:rPr lang="en-GB" dirty="0" smtClean="0">
                <a:solidFill>
                  <a:schemeClr val="tx2"/>
                </a:solidFill>
              </a:rPr>
              <a:t> </a:t>
            </a:r>
            <a:r>
              <a:rPr lang="en-GB" dirty="0"/>
              <a:t>of married women and </a:t>
            </a:r>
            <a:r>
              <a:rPr lang="en-GB" b="1" dirty="0" smtClean="0">
                <a:solidFill>
                  <a:schemeClr val="tx2"/>
                </a:solidFill>
              </a:rPr>
              <a:t>43%</a:t>
            </a:r>
            <a:r>
              <a:rPr lang="en-GB" dirty="0" smtClean="0">
                <a:solidFill>
                  <a:schemeClr val="tx2"/>
                </a:solidFill>
              </a:rPr>
              <a:t> </a:t>
            </a:r>
            <a:r>
              <a:rPr lang="en-GB" dirty="0"/>
              <a:t>of married men </a:t>
            </a:r>
            <a:r>
              <a:rPr lang="en-GB" i="1" dirty="0"/>
              <a:t>want no more </a:t>
            </a:r>
            <a:r>
              <a:rPr lang="en-GB" i="1" dirty="0" smtClean="0"/>
              <a:t>children or are sterilised</a:t>
            </a:r>
            <a:r>
              <a:rPr lang="en-GB" dirty="0" smtClean="0"/>
              <a:t>.</a:t>
            </a:r>
            <a:endParaRPr lang="en-GB" dirty="0"/>
          </a:p>
          <a:p>
            <a:pPr>
              <a:lnSpc>
                <a:spcPct val="100000"/>
              </a:lnSpc>
              <a:spcBef>
                <a:spcPts val="0"/>
              </a:spcBef>
              <a:spcAft>
                <a:spcPts val="600"/>
              </a:spcAft>
              <a:buClr>
                <a:schemeClr val="tx1"/>
              </a:buClr>
            </a:pPr>
            <a:r>
              <a:rPr lang="en-GB" dirty="0"/>
              <a:t>Women </a:t>
            </a:r>
            <a:r>
              <a:rPr lang="en-GB" dirty="0" smtClean="0"/>
              <a:t>and men report </a:t>
            </a:r>
            <a:r>
              <a:rPr lang="en-GB" dirty="0"/>
              <a:t>their </a:t>
            </a:r>
            <a:r>
              <a:rPr lang="en-GB" i="1" dirty="0"/>
              <a:t>ideal family size </a:t>
            </a:r>
            <a:r>
              <a:rPr lang="en-GB" dirty="0" smtClean="0"/>
              <a:t>as </a:t>
            </a:r>
            <a:r>
              <a:rPr lang="en-GB" b="1" dirty="0" smtClean="0">
                <a:solidFill>
                  <a:schemeClr val="accent1"/>
                </a:solidFill>
              </a:rPr>
              <a:t>3.7</a:t>
            </a:r>
            <a:r>
              <a:rPr lang="en-GB" b="1" dirty="0" smtClean="0">
                <a:solidFill>
                  <a:schemeClr val="accent5"/>
                </a:solidFill>
              </a:rPr>
              <a:t> </a:t>
            </a:r>
            <a:r>
              <a:rPr lang="en-GB" dirty="0" smtClean="0"/>
              <a:t>children. </a:t>
            </a:r>
            <a:endParaRPr lang="en-GB" dirty="0"/>
          </a:p>
          <a:p>
            <a:pPr>
              <a:lnSpc>
                <a:spcPct val="100000"/>
              </a:lnSpc>
              <a:spcBef>
                <a:spcPts val="0"/>
              </a:spcBef>
              <a:spcAft>
                <a:spcPts val="600"/>
              </a:spcAft>
            </a:pPr>
            <a:endParaRPr lang="en-GB" dirty="0"/>
          </a:p>
          <a:p>
            <a:pPr>
              <a:lnSpc>
                <a:spcPct val="100000"/>
              </a:lnSpc>
              <a:spcBef>
                <a:spcPts val="0"/>
              </a:spcBef>
              <a:spcAft>
                <a:spcPts val="600"/>
              </a:spcAft>
            </a:pPr>
            <a:endParaRPr lang="en-GB" dirty="0"/>
          </a:p>
          <a:p>
            <a:pPr>
              <a:lnSpc>
                <a:spcPct val="100000"/>
              </a:lnSpc>
              <a:spcBef>
                <a:spcPts val="0"/>
              </a:spcBef>
              <a:spcAft>
                <a:spcPts val="600"/>
              </a:spcAft>
            </a:pPr>
            <a:endParaRPr lang="en-GB" dirty="0"/>
          </a:p>
        </p:txBody>
      </p:sp>
    </p:spTree>
    <p:extLst>
      <p:ext uri="{BB962C8B-B14F-4D97-AF65-F5344CB8AC3E}">
        <p14:creationId xmlns:p14="http://schemas.microsoft.com/office/powerpoint/2010/main" val="394382610"/>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0" y="269842"/>
            <a:ext cx="9144000" cy="769441"/>
          </a:xfrm>
          <a:prstGeom prst="rect">
            <a:avLst/>
          </a:prstGeom>
          <a:noFill/>
        </p:spPr>
        <p:txBody>
          <a:bodyPr wrap="square" rtlCol="0">
            <a:spAutoFit/>
          </a:bodyPr>
          <a:lstStyle/>
          <a:p>
            <a:pPr algn="ctr"/>
            <a:r>
              <a:rPr lang="en-US" sz="4400" b="1" dirty="0" smtClean="0">
                <a:solidFill>
                  <a:schemeClr val="bg1"/>
                </a:solidFill>
                <a:latin typeface="Calibri" pitchFamily="34" charset="0"/>
              </a:rPr>
              <a:t>Family Planning</a:t>
            </a:r>
            <a:endParaRPr lang="en-US" sz="4400" b="1" dirty="0">
              <a:solidFill>
                <a:schemeClr val="bg1"/>
              </a:solidFill>
              <a:latin typeface="Calibri" pitchFamily="34" charset="0"/>
            </a:endParaRPr>
          </a:p>
        </p:txBody>
      </p:sp>
      <p:sp>
        <p:nvSpPr>
          <p:cNvPr id="4" name="TextBox 3"/>
          <p:cNvSpPr txBox="1"/>
          <p:nvPr/>
        </p:nvSpPr>
        <p:spPr>
          <a:xfrm>
            <a:off x="6490253" y="1554344"/>
            <a:ext cx="2653747" cy="923330"/>
          </a:xfrm>
          <a:prstGeom prst="rect">
            <a:avLst/>
          </a:prstGeom>
          <a:noFill/>
        </p:spPr>
        <p:txBody>
          <a:bodyPr wrap="square" rtlCol="0">
            <a:spAutoFit/>
          </a:bodyPr>
          <a:lstStyle/>
          <a:p>
            <a:pPr algn="ctr"/>
            <a:r>
              <a:rPr lang="en-US" b="1" i="1" dirty="0" smtClean="0">
                <a:solidFill>
                  <a:schemeClr val="bg1"/>
                </a:solidFill>
              </a:rPr>
              <a:t>Follow along on Twitter!</a:t>
            </a:r>
            <a:br>
              <a:rPr lang="en-US" b="1" i="1" dirty="0" smtClean="0">
                <a:solidFill>
                  <a:schemeClr val="bg1"/>
                </a:solidFill>
              </a:rPr>
            </a:br>
            <a:r>
              <a:rPr lang="en-US" b="1" i="1" dirty="0" smtClean="0">
                <a:solidFill>
                  <a:schemeClr val="bg1"/>
                </a:solidFill>
              </a:rPr>
              <a:t>#</a:t>
            </a:r>
            <a:r>
              <a:rPr lang="en-US" b="1" i="1" dirty="0" err="1" smtClean="0">
                <a:solidFill>
                  <a:schemeClr val="bg1"/>
                </a:solidFill>
              </a:rPr>
              <a:t>MalawiDHS</a:t>
            </a:r>
            <a:r>
              <a:rPr lang="en-US" b="1" i="1" dirty="0" smtClean="0">
                <a:solidFill>
                  <a:schemeClr val="bg1"/>
                </a:solidFill>
              </a:rPr>
              <a:t/>
            </a:r>
            <a:br>
              <a:rPr lang="en-US" b="1" i="1" dirty="0" smtClean="0">
                <a:solidFill>
                  <a:schemeClr val="bg1"/>
                </a:solidFill>
              </a:rPr>
            </a:br>
            <a:r>
              <a:rPr lang="en-US" b="1" i="1" dirty="0" smtClean="0">
                <a:solidFill>
                  <a:schemeClr val="bg1"/>
                </a:solidFill>
              </a:rPr>
              <a:t>@DHSprogram</a:t>
            </a:r>
            <a:endParaRPr lang="en-US" b="1" i="1" dirty="0">
              <a:solidFill>
                <a:schemeClr val="bg1"/>
              </a:solidFill>
            </a:endParaRPr>
          </a:p>
        </p:txBody>
      </p:sp>
    </p:spTree>
    <p:extLst>
      <p:ext uri="{BB962C8B-B14F-4D97-AF65-F5344CB8AC3E}">
        <p14:creationId xmlns:p14="http://schemas.microsoft.com/office/powerpoint/2010/main" val="4105485936"/>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4489603" cy="1325563"/>
          </a:xfrm>
        </p:spPr>
        <p:txBody>
          <a:bodyPr>
            <a:normAutofit/>
          </a:bodyPr>
          <a:lstStyle/>
          <a:p>
            <a:r>
              <a:rPr lang="en-US" sz="4200" dirty="0" smtClean="0"/>
              <a:t>Malawi’s Districts</a:t>
            </a:r>
            <a:endParaRPr lang="en-US" sz="4200" dirty="0"/>
          </a:p>
        </p:txBody>
      </p:sp>
      <p:sp>
        <p:nvSpPr>
          <p:cNvPr id="7" name="Freeform 5"/>
          <p:cNvSpPr>
            <a:spLocks/>
          </p:cNvSpPr>
          <p:nvPr/>
        </p:nvSpPr>
        <p:spPr bwMode="auto">
          <a:xfrm>
            <a:off x="6401357" y="4699097"/>
            <a:ext cx="416624" cy="509417"/>
          </a:xfrm>
          <a:custGeom>
            <a:avLst/>
            <a:gdLst>
              <a:gd name="T0" fmla="*/ 185 w 220"/>
              <a:gd name="T1" fmla="*/ 23 h 269"/>
              <a:gd name="T2" fmla="*/ 199 w 220"/>
              <a:gd name="T3" fmla="*/ 24 h 269"/>
              <a:gd name="T4" fmla="*/ 211 w 220"/>
              <a:gd name="T5" fmla="*/ 21 h 269"/>
              <a:gd name="T6" fmla="*/ 213 w 220"/>
              <a:gd name="T7" fmla="*/ 33 h 269"/>
              <a:gd name="T8" fmla="*/ 216 w 220"/>
              <a:gd name="T9" fmla="*/ 47 h 269"/>
              <a:gd name="T10" fmla="*/ 218 w 220"/>
              <a:gd name="T11" fmla="*/ 59 h 269"/>
              <a:gd name="T12" fmla="*/ 215 w 220"/>
              <a:gd name="T13" fmla="*/ 66 h 269"/>
              <a:gd name="T14" fmla="*/ 215 w 220"/>
              <a:gd name="T15" fmla="*/ 83 h 269"/>
              <a:gd name="T16" fmla="*/ 210 w 220"/>
              <a:gd name="T17" fmla="*/ 95 h 269"/>
              <a:gd name="T18" fmla="*/ 203 w 220"/>
              <a:gd name="T19" fmla="*/ 107 h 269"/>
              <a:gd name="T20" fmla="*/ 194 w 220"/>
              <a:gd name="T21" fmla="*/ 116 h 269"/>
              <a:gd name="T22" fmla="*/ 189 w 220"/>
              <a:gd name="T23" fmla="*/ 128 h 269"/>
              <a:gd name="T24" fmla="*/ 184 w 220"/>
              <a:gd name="T25" fmla="*/ 140 h 269"/>
              <a:gd name="T26" fmla="*/ 179 w 220"/>
              <a:gd name="T27" fmla="*/ 152 h 269"/>
              <a:gd name="T28" fmla="*/ 177 w 220"/>
              <a:gd name="T29" fmla="*/ 167 h 269"/>
              <a:gd name="T30" fmla="*/ 170 w 220"/>
              <a:gd name="T31" fmla="*/ 179 h 269"/>
              <a:gd name="T32" fmla="*/ 167 w 220"/>
              <a:gd name="T33" fmla="*/ 190 h 269"/>
              <a:gd name="T34" fmla="*/ 161 w 220"/>
              <a:gd name="T35" fmla="*/ 202 h 269"/>
              <a:gd name="T36" fmla="*/ 156 w 220"/>
              <a:gd name="T37" fmla="*/ 216 h 269"/>
              <a:gd name="T38" fmla="*/ 149 w 220"/>
              <a:gd name="T39" fmla="*/ 226 h 269"/>
              <a:gd name="T40" fmla="*/ 141 w 220"/>
              <a:gd name="T41" fmla="*/ 234 h 269"/>
              <a:gd name="T42" fmla="*/ 132 w 220"/>
              <a:gd name="T43" fmla="*/ 243 h 269"/>
              <a:gd name="T44" fmla="*/ 129 w 220"/>
              <a:gd name="T45" fmla="*/ 252 h 269"/>
              <a:gd name="T46" fmla="*/ 120 w 220"/>
              <a:gd name="T47" fmla="*/ 260 h 269"/>
              <a:gd name="T48" fmla="*/ 113 w 220"/>
              <a:gd name="T49" fmla="*/ 260 h 269"/>
              <a:gd name="T50" fmla="*/ 103 w 220"/>
              <a:gd name="T51" fmla="*/ 265 h 269"/>
              <a:gd name="T52" fmla="*/ 87 w 220"/>
              <a:gd name="T53" fmla="*/ 267 h 269"/>
              <a:gd name="T54" fmla="*/ 70 w 220"/>
              <a:gd name="T55" fmla="*/ 267 h 269"/>
              <a:gd name="T56" fmla="*/ 53 w 220"/>
              <a:gd name="T57" fmla="*/ 267 h 269"/>
              <a:gd name="T58" fmla="*/ 36 w 220"/>
              <a:gd name="T59" fmla="*/ 267 h 269"/>
              <a:gd name="T60" fmla="*/ 18 w 220"/>
              <a:gd name="T61" fmla="*/ 267 h 269"/>
              <a:gd name="T62" fmla="*/ 1 w 220"/>
              <a:gd name="T63" fmla="*/ 269 h 269"/>
              <a:gd name="T64" fmla="*/ 5 w 220"/>
              <a:gd name="T65" fmla="*/ 262 h 269"/>
              <a:gd name="T66" fmla="*/ 6 w 220"/>
              <a:gd name="T67" fmla="*/ 253 h 269"/>
              <a:gd name="T68" fmla="*/ 8 w 220"/>
              <a:gd name="T69" fmla="*/ 241 h 269"/>
              <a:gd name="T70" fmla="*/ 10 w 220"/>
              <a:gd name="T71" fmla="*/ 233 h 269"/>
              <a:gd name="T72" fmla="*/ 12 w 220"/>
              <a:gd name="T73" fmla="*/ 226 h 269"/>
              <a:gd name="T74" fmla="*/ 15 w 220"/>
              <a:gd name="T75" fmla="*/ 216 h 269"/>
              <a:gd name="T76" fmla="*/ 18 w 220"/>
              <a:gd name="T77" fmla="*/ 202 h 269"/>
              <a:gd name="T78" fmla="*/ 24 w 220"/>
              <a:gd name="T79" fmla="*/ 190 h 269"/>
              <a:gd name="T80" fmla="*/ 27 w 220"/>
              <a:gd name="T81" fmla="*/ 176 h 269"/>
              <a:gd name="T82" fmla="*/ 31 w 220"/>
              <a:gd name="T83" fmla="*/ 160 h 269"/>
              <a:gd name="T84" fmla="*/ 34 w 220"/>
              <a:gd name="T85" fmla="*/ 145 h 269"/>
              <a:gd name="T86" fmla="*/ 39 w 220"/>
              <a:gd name="T87" fmla="*/ 131 h 269"/>
              <a:gd name="T88" fmla="*/ 43 w 220"/>
              <a:gd name="T89" fmla="*/ 117 h 269"/>
              <a:gd name="T90" fmla="*/ 37 w 220"/>
              <a:gd name="T91" fmla="*/ 104 h 269"/>
              <a:gd name="T92" fmla="*/ 39 w 220"/>
              <a:gd name="T93" fmla="*/ 92 h 269"/>
              <a:gd name="T94" fmla="*/ 46 w 220"/>
              <a:gd name="T95" fmla="*/ 81 h 269"/>
              <a:gd name="T96" fmla="*/ 53 w 220"/>
              <a:gd name="T97" fmla="*/ 67 h 269"/>
              <a:gd name="T98" fmla="*/ 58 w 220"/>
              <a:gd name="T99" fmla="*/ 52 h 269"/>
              <a:gd name="T100" fmla="*/ 67 w 220"/>
              <a:gd name="T101" fmla="*/ 61 h 269"/>
              <a:gd name="T102" fmla="*/ 67 w 220"/>
              <a:gd name="T103" fmla="*/ 50 h 269"/>
              <a:gd name="T104" fmla="*/ 67 w 220"/>
              <a:gd name="T105" fmla="*/ 40 h 269"/>
              <a:gd name="T106" fmla="*/ 74 w 220"/>
              <a:gd name="T107" fmla="*/ 30 h 269"/>
              <a:gd name="T108" fmla="*/ 75 w 220"/>
              <a:gd name="T109" fmla="*/ 18 h 269"/>
              <a:gd name="T110" fmla="*/ 92 w 220"/>
              <a:gd name="T111" fmla="*/ 18 h 269"/>
              <a:gd name="T112" fmla="*/ 110 w 220"/>
              <a:gd name="T113" fmla="*/ 16 h 269"/>
              <a:gd name="T114" fmla="*/ 127 w 220"/>
              <a:gd name="T115" fmla="*/ 16 h 269"/>
              <a:gd name="T116" fmla="*/ 144 w 220"/>
              <a:gd name="T117" fmla="*/ 16 h 269"/>
              <a:gd name="T118" fmla="*/ 156 w 220"/>
              <a:gd name="T119" fmla="*/ 11 h 269"/>
              <a:gd name="T120" fmla="*/ 167 w 220"/>
              <a:gd name="T121" fmla="*/ 0 h 269"/>
              <a:gd name="T122" fmla="*/ 175 w 220"/>
              <a:gd name="T123" fmla="*/ 11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0" h="269">
                <a:moveTo>
                  <a:pt x="179" y="14"/>
                </a:moveTo>
                <a:lnTo>
                  <a:pt x="179" y="16"/>
                </a:lnTo>
                <a:lnTo>
                  <a:pt x="180" y="16"/>
                </a:lnTo>
                <a:lnTo>
                  <a:pt x="180" y="18"/>
                </a:lnTo>
                <a:lnTo>
                  <a:pt x="180" y="19"/>
                </a:lnTo>
                <a:lnTo>
                  <a:pt x="182" y="19"/>
                </a:lnTo>
                <a:lnTo>
                  <a:pt x="182" y="21"/>
                </a:lnTo>
                <a:lnTo>
                  <a:pt x="184" y="21"/>
                </a:lnTo>
                <a:lnTo>
                  <a:pt x="184" y="23"/>
                </a:lnTo>
                <a:lnTo>
                  <a:pt x="185" y="23"/>
                </a:lnTo>
                <a:lnTo>
                  <a:pt x="185" y="24"/>
                </a:lnTo>
                <a:lnTo>
                  <a:pt x="187" y="24"/>
                </a:lnTo>
                <a:lnTo>
                  <a:pt x="187" y="26"/>
                </a:lnTo>
                <a:lnTo>
                  <a:pt x="189" y="26"/>
                </a:lnTo>
                <a:lnTo>
                  <a:pt x="191" y="26"/>
                </a:lnTo>
                <a:lnTo>
                  <a:pt x="192" y="26"/>
                </a:lnTo>
                <a:lnTo>
                  <a:pt x="194" y="26"/>
                </a:lnTo>
                <a:lnTo>
                  <a:pt x="196" y="26"/>
                </a:lnTo>
                <a:lnTo>
                  <a:pt x="197" y="24"/>
                </a:lnTo>
                <a:lnTo>
                  <a:pt x="199" y="24"/>
                </a:lnTo>
                <a:lnTo>
                  <a:pt x="201" y="24"/>
                </a:lnTo>
                <a:lnTo>
                  <a:pt x="201" y="23"/>
                </a:lnTo>
                <a:lnTo>
                  <a:pt x="203" y="23"/>
                </a:lnTo>
                <a:lnTo>
                  <a:pt x="204" y="23"/>
                </a:lnTo>
                <a:lnTo>
                  <a:pt x="206" y="21"/>
                </a:lnTo>
                <a:lnTo>
                  <a:pt x="208" y="21"/>
                </a:lnTo>
                <a:lnTo>
                  <a:pt x="210" y="21"/>
                </a:lnTo>
                <a:lnTo>
                  <a:pt x="210" y="19"/>
                </a:lnTo>
                <a:lnTo>
                  <a:pt x="211" y="19"/>
                </a:lnTo>
                <a:lnTo>
                  <a:pt x="211" y="21"/>
                </a:lnTo>
                <a:lnTo>
                  <a:pt x="211" y="23"/>
                </a:lnTo>
                <a:lnTo>
                  <a:pt x="211" y="24"/>
                </a:lnTo>
                <a:lnTo>
                  <a:pt x="210" y="24"/>
                </a:lnTo>
                <a:lnTo>
                  <a:pt x="210" y="26"/>
                </a:lnTo>
                <a:lnTo>
                  <a:pt x="210" y="28"/>
                </a:lnTo>
                <a:lnTo>
                  <a:pt x="210" y="30"/>
                </a:lnTo>
                <a:lnTo>
                  <a:pt x="211" y="30"/>
                </a:lnTo>
                <a:lnTo>
                  <a:pt x="211" y="31"/>
                </a:lnTo>
                <a:lnTo>
                  <a:pt x="213" y="31"/>
                </a:lnTo>
                <a:lnTo>
                  <a:pt x="213" y="33"/>
                </a:lnTo>
                <a:lnTo>
                  <a:pt x="215" y="33"/>
                </a:lnTo>
                <a:lnTo>
                  <a:pt x="215" y="35"/>
                </a:lnTo>
                <a:lnTo>
                  <a:pt x="216" y="35"/>
                </a:lnTo>
                <a:lnTo>
                  <a:pt x="216" y="37"/>
                </a:lnTo>
                <a:lnTo>
                  <a:pt x="216" y="38"/>
                </a:lnTo>
                <a:lnTo>
                  <a:pt x="216" y="40"/>
                </a:lnTo>
                <a:lnTo>
                  <a:pt x="216" y="42"/>
                </a:lnTo>
                <a:lnTo>
                  <a:pt x="216" y="43"/>
                </a:lnTo>
                <a:lnTo>
                  <a:pt x="216" y="45"/>
                </a:lnTo>
                <a:lnTo>
                  <a:pt x="216" y="47"/>
                </a:lnTo>
                <a:lnTo>
                  <a:pt x="215" y="47"/>
                </a:lnTo>
                <a:lnTo>
                  <a:pt x="215" y="49"/>
                </a:lnTo>
                <a:lnTo>
                  <a:pt x="216" y="49"/>
                </a:lnTo>
                <a:lnTo>
                  <a:pt x="216" y="50"/>
                </a:lnTo>
                <a:lnTo>
                  <a:pt x="216" y="52"/>
                </a:lnTo>
                <a:lnTo>
                  <a:pt x="216" y="54"/>
                </a:lnTo>
                <a:lnTo>
                  <a:pt x="216" y="55"/>
                </a:lnTo>
                <a:lnTo>
                  <a:pt x="216" y="57"/>
                </a:lnTo>
                <a:lnTo>
                  <a:pt x="218" y="57"/>
                </a:lnTo>
                <a:lnTo>
                  <a:pt x="218" y="59"/>
                </a:lnTo>
                <a:lnTo>
                  <a:pt x="220" y="59"/>
                </a:lnTo>
                <a:lnTo>
                  <a:pt x="220" y="61"/>
                </a:lnTo>
                <a:lnTo>
                  <a:pt x="220" y="62"/>
                </a:lnTo>
                <a:lnTo>
                  <a:pt x="220" y="64"/>
                </a:lnTo>
                <a:lnTo>
                  <a:pt x="218" y="64"/>
                </a:lnTo>
                <a:lnTo>
                  <a:pt x="216" y="64"/>
                </a:lnTo>
                <a:lnTo>
                  <a:pt x="215" y="64"/>
                </a:lnTo>
                <a:lnTo>
                  <a:pt x="215" y="66"/>
                </a:lnTo>
                <a:lnTo>
                  <a:pt x="213" y="66"/>
                </a:lnTo>
                <a:lnTo>
                  <a:pt x="215" y="66"/>
                </a:lnTo>
                <a:lnTo>
                  <a:pt x="215" y="67"/>
                </a:lnTo>
                <a:lnTo>
                  <a:pt x="215" y="69"/>
                </a:lnTo>
                <a:lnTo>
                  <a:pt x="215" y="71"/>
                </a:lnTo>
                <a:lnTo>
                  <a:pt x="215" y="73"/>
                </a:lnTo>
                <a:lnTo>
                  <a:pt x="215" y="74"/>
                </a:lnTo>
                <a:lnTo>
                  <a:pt x="215" y="76"/>
                </a:lnTo>
                <a:lnTo>
                  <a:pt x="215" y="78"/>
                </a:lnTo>
                <a:lnTo>
                  <a:pt x="215" y="80"/>
                </a:lnTo>
                <a:lnTo>
                  <a:pt x="215" y="81"/>
                </a:lnTo>
                <a:lnTo>
                  <a:pt x="215" y="83"/>
                </a:lnTo>
                <a:lnTo>
                  <a:pt x="213" y="83"/>
                </a:lnTo>
                <a:lnTo>
                  <a:pt x="213" y="85"/>
                </a:lnTo>
                <a:lnTo>
                  <a:pt x="213" y="86"/>
                </a:lnTo>
                <a:lnTo>
                  <a:pt x="213" y="88"/>
                </a:lnTo>
                <a:lnTo>
                  <a:pt x="213" y="90"/>
                </a:lnTo>
                <a:lnTo>
                  <a:pt x="211" y="90"/>
                </a:lnTo>
                <a:lnTo>
                  <a:pt x="211" y="92"/>
                </a:lnTo>
                <a:lnTo>
                  <a:pt x="210" y="92"/>
                </a:lnTo>
                <a:lnTo>
                  <a:pt x="210" y="93"/>
                </a:lnTo>
                <a:lnTo>
                  <a:pt x="210" y="95"/>
                </a:lnTo>
                <a:lnTo>
                  <a:pt x="208" y="95"/>
                </a:lnTo>
                <a:lnTo>
                  <a:pt x="208" y="97"/>
                </a:lnTo>
                <a:lnTo>
                  <a:pt x="208" y="98"/>
                </a:lnTo>
                <a:lnTo>
                  <a:pt x="208" y="100"/>
                </a:lnTo>
                <a:lnTo>
                  <a:pt x="208" y="102"/>
                </a:lnTo>
                <a:lnTo>
                  <a:pt x="208" y="104"/>
                </a:lnTo>
                <a:lnTo>
                  <a:pt x="208" y="105"/>
                </a:lnTo>
                <a:lnTo>
                  <a:pt x="206" y="107"/>
                </a:lnTo>
                <a:lnTo>
                  <a:pt x="204" y="107"/>
                </a:lnTo>
                <a:lnTo>
                  <a:pt x="203" y="107"/>
                </a:lnTo>
                <a:lnTo>
                  <a:pt x="201" y="107"/>
                </a:lnTo>
                <a:lnTo>
                  <a:pt x="201" y="109"/>
                </a:lnTo>
                <a:lnTo>
                  <a:pt x="199" y="109"/>
                </a:lnTo>
                <a:lnTo>
                  <a:pt x="199" y="111"/>
                </a:lnTo>
                <a:lnTo>
                  <a:pt x="199" y="112"/>
                </a:lnTo>
                <a:lnTo>
                  <a:pt x="197" y="112"/>
                </a:lnTo>
                <a:lnTo>
                  <a:pt x="197" y="114"/>
                </a:lnTo>
                <a:lnTo>
                  <a:pt x="196" y="114"/>
                </a:lnTo>
                <a:lnTo>
                  <a:pt x="196" y="116"/>
                </a:lnTo>
                <a:lnTo>
                  <a:pt x="194" y="116"/>
                </a:lnTo>
                <a:lnTo>
                  <a:pt x="194" y="117"/>
                </a:lnTo>
                <a:lnTo>
                  <a:pt x="192" y="117"/>
                </a:lnTo>
                <a:lnTo>
                  <a:pt x="192" y="119"/>
                </a:lnTo>
                <a:lnTo>
                  <a:pt x="191" y="119"/>
                </a:lnTo>
                <a:lnTo>
                  <a:pt x="191" y="121"/>
                </a:lnTo>
                <a:lnTo>
                  <a:pt x="191" y="123"/>
                </a:lnTo>
                <a:lnTo>
                  <a:pt x="191" y="124"/>
                </a:lnTo>
                <a:lnTo>
                  <a:pt x="189" y="124"/>
                </a:lnTo>
                <a:lnTo>
                  <a:pt x="189" y="126"/>
                </a:lnTo>
                <a:lnTo>
                  <a:pt x="189" y="128"/>
                </a:lnTo>
                <a:lnTo>
                  <a:pt x="189" y="129"/>
                </a:lnTo>
                <a:lnTo>
                  <a:pt x="189" y="131"/>
                </a:lnTo>
                <a:lnTo>
                  <a:pt x="187" y="131"/>
                </a:lnTo>
                <a:lnTo>
                  <a:pt x="185" y="131"/>
                </a:lnTo>
                <a:lnTo>
                  <a:pt x="185" y="133"/>
                </a:lnTo>
                <a:lnTo>
                  <a:pt x="185" y="135"/>
                </a:lnTo>
                <a:lnTo>
                  <a:pt x="185" y="136"/>
                </a:lnTo>
                <a:lnTo>
                  <a:pt x="185" y="138"/>
                </a:lnTo>
                <a:lnTo>
                  <a:pt x="185" y="140"/>
                </a:lnTo>
                <a:lnTo>
                  <a:pt x="184" y="140"/>
                </a:lnTo>
                <a:lnTo>
                  <a:pt x="184" y="142"/>
                </a:lnTo>
                <a:lnTo>
                  <a:pt x="184" y="143"/>
                </a:lnTo>
                <a:lnTo>
                  <a:pt x="184" y="145"/>
                </a:lnTo>
                <a:lnTo>
                  <a:pt x="184" y="147"/>
                </a:lnTo>
                <a:lnTo>
                  <a:pt x="182" y="147"/>
                </a:lnTo>
                <a:lnTo>
                  <a:pt x="182" y="148"/>
                </a:lnTo>
                <a:lnTo>
                  <a:pt x="180" y="148"/>
                </a:lnTo>
                <a:lnTo>
                  <a:pt x="180" y="150"/>
                </a:lnTo>
                <a:lnTo>
                  <a:pt x="180" y="152"/>
                </a:lnTo>
                <a:lnTo>
                  <a:pt x="179" y="152"/>
                </a:lnTo>
                <a:lnTo>
                  <a:pt x="179" y="154"/>
                </a:lnTo>
                <a:lnTo>
                  <a:pt x="179" y="155"/>
                </a:lnTo>
                <a:lnTo>
                  <a:pt x="180" y="157"/>
                </a:lnTo>
                <a:lnTo>
                  <a:pt x="179" y="159"/>
                </a:lnTo>
                <a:lnTo>
                  <a:pt x="179" y="160"/>
                </a:lnTo>
                <a:lnTo>
                  <a:pt x="179" y="162"/>
                </a:lnTo>
                <a:lnTo>
                  <a:pt x="179" y="164"/>
                </a:lnTo>
                <a:lnTo>
                  <a:pt x="179" y="166"/>
                </a:lnTo>
                <a:lnTo>
                  <a:pt x="179" y="167"/>
                </a:lnTo>
                <a:lnTo>
                  <a:pt x="177" y="167"/>
                </a:lnTo>
                <a:lnTo>
                  <a:pt x="177" y="169"/>
                </a:lnTo>
                <a:lnTo>
                  <a:pt x="177" y="171"/>
                </a:lnTo>
                <a:lnTo>
                  <a:pt x="175" y="173"/>
                </a:lnTo>
                <a:lnTo>
                  <a:pt x="173" y="173"/>
                </a:lnTo>
                <a:lnTo>
                  <a:pt x="173" y="174"/>
                </a:lnTo>
                <a:lnTo>
                  <a:pt x="172" y="174"/>
                </a:lnTo>
                <a:lnTo>
                  <a:pt x="172" y="176"/>
                </a:lnTo>
                <a:lnTo>
                  <a:pt x="170" y="176"/>
                </a:lnTo>
                <a:lnTo>
                  <a:pt x="170" y="178"/>
                </a:lnTo>
                <a:lnTo>
                  <a:pt x="170" y="179"/>
                </a:lnTo>
                <a:lnTo>
                  <a:pt x="168" y="179"/>
                </a:lnTo>
                <a:lnTo>
                  <a:pt x="168" y="181"/>
                </a:lnTo>
                <a:lnTo>
                  <a:pt x="167" y="181"/>
                </a:lnTo>
                <a:lnTo>
                  <a:pt x="167" y="183"/>
                </a:lnTo>
                <a:lnTo>
                  <a:pt x="165" y="183"/>
                </a:lnTo>
                <a:lnTo>
                  <a:pt x="165" y="185"/>
                </a:lnTo>
                <a:lnTo>
                  <a:pt x="165" y="186"/>
                </a:lnTo>
                <a:lnTo>
                  <a:pt x="167" y="186"/>
                </a:lnTo>
                <a:lnTo>
                  <a:pt x="167" y="188"/>
                </a:lnTo>
                <a:lnTo>
                  <a:pt x="167" y="190"/>
                </a:lnTo>
                <a:lnTo>
                  <a:pt x="167" y="191"/>
                </a:lnTo>
                <a:lnTo>
                  <a:pt x="167" y="193"/>
                </a:lnTo>
                <a:lnTo>
                  <a:pt x="165" y="193"/>
                </a:lnTo>
                <a:lnTo>
                  <a:pt x="165" y="195"/>
                </a:lnTo>
                <a:lnTo>
                  <a:pt x="163" y="195"/>
                </a:lnTo>
                <a:lnTo>
                  <a:pt x="163" y="197"/>
                </a:lnTo>
                <a:lnTo>
                  <a:pt x="161" y="197"/>
                </a:lnTo>
                <a:lnTo>
                  <a:pt x="161" y="198"/>
                </a:lnTo>
                <a:lnTo>
                  <a:pt x="161" y="200"/>
                </a:lnTo>
                <a:lnTo>
                  <a:pt x="161" y="202"/>
                </a:lnTo>
                <a:lnTo>
                  <a:pt x="161" y="203"/>
                </a:lnTo>
                <a:lnTo>
                  <a:pt x="161" y="205"/>
                </a:lnTo>
                <a:lnTo>
                  <a:pt x="161" y="207"/>
                </a:lnTo>
                <a:lnTo>
                  <a:pt x="160" y="207"/>
                </a:lnTo>
                <a:lnTo>
                  <a:pt x="160" y="209"/>
                </a:lnTo>
                <a:lnTo>
                  <a:pt x="158" y="210"/>
                </a:lnTo>
                <a:lnTo>
                  <a:pt x="158" y="212"/>
                </a:lnTo>
                <a:lnTo>
                  <a:pt x="158" y="214"/>
                </a:lnTo>
                <a:lnTo>
                  <a:pt x="156" y="214"/>
                </a:lnTo>
                <a:lnTo>
                  <a:pt x="156" y="216"/>
                </a:lnTo>
                <a:lnTo>
                  <a:pt x="154" y="216"/>
                </a:lnTo>
                <a:lnTo>
                  <a:pt x="154" y="217"/>
                </a:lnTo>
                <a:lnTo>
                  <a:pt x="154" y="219"/>
                </a:lnTo>
                <a:lnTo>
                  <a:pt x="154" y="221"/>
                </a:lnTo>
                <a:lnTo>
                  <a:pt x="153" y="221"/>
                </a:lnTo>
                <a:lnTo>
                  <a:pt x="153" y="222"/>
                </a:lnTo>
                <a:lnTo>
                  <a:pt x="153" y="224"/>
                </a:lnTo>
                <a:lnTo>
                  <a:pt x="151" y="224"/>
                </a:lnTo>
                <a:lnTo>
                  <a:pt x="151" y="226"/>
                </a:lnTo>
                <a:lnTo>
                  <a:pt x="149" y="226"/>
                </a:lnTo>
                <a:lnTo>
                  <a:pt x="149" y="228"/>
                </a:lnTo>
                <a:lnTo>
                  <a:pt x="148" y="228"/>
                </a:lnTo>
                <a:lnTo>
                  <a:pt x="148" y="229"/>
                </a:lnTo>
                <a:lnTo>
                  <a:pt x="146" y="229"/>
                </a:lnTo>
                <a:lnTo>
                  <a:pt x="146" y="231"/>
                </a:lnTo>
                <a:lnTo>
                  <a:pt x="144" y="231"/>
                </a:lnTo>
                <a:lnTo>
                  <a:pt x="144" y="233"/>
                </a:lnTo>
                <a:lnTo>
                  <a:pt x="142" y="233"/>
                </a:lnTo>
                <a:lnTo>
                  <a:pt x="142" y="234"/>
                </a:lnTo>
                <a:lnTo>
                  <a:pt x="141" y="234"/>
                </a:lnTo>
                <a:lnTo>
                  <a:pt x="141" y="236"/>
                </a:lnTo>
                <a:lnTo>
                  <a:pt x="139" y="236"/>
                </a:lnTo>
                <a:lnTo>
                  <a:pt x="139" y="238"/>
                </a:lnTo>
                <a:lnTo>
                  <a:pt x="137" y="238"/>
                </a:lnTo>
                <a:lnTo>
                  <a:pt x="136" y="238"/>
                </a:lnTo>
                <a:lnTo>
                  <a:pt x="136" y="240"/>
                </a:lnTo>
                <a:lnTo>
                  <a:pt x="136" y="241"/>
                </a:lnTo>
                <a:lnTo>
                  <a:pt x="134" y="241"/>
                </a:lnTo>
                <a:lnTo>
                  <a:pt x="134" y="243"/>
                </a:lnTo>
                <a:lnTo>
                  <a:pt x="132" y="243"/>
                </a:lnTo>
                <a:lnTo>
                  <a:pt x="132" y="245"/>
                </a:lnTo>
                <a:lnTo>
                  <a:pt x="134" y="245"/>
                </a:lnTo>
                <a:lnTo>
                  <a:pt x="136" y="245"/>
                </a:lnTo>
                <a:lnTo>
                  <a:pt x="136" y="247"/>
                </a:lnTo>
                <a:lnTo>
                  <a:pt x="134" y="247"/>
                </a:lnTo>
                <a:lnTo>
                  <a:pt x="134" y="248"/>
                </a:lnTo>
                <a:lnTo>
                  <a:pt x="132" y="248"/>
                </a:lnTo>
                <a:lnTo>
                  <a:pt x="130" y="250"/>
                </a:lnTo>
                <a:lnTo>
                  <a:pt x="130" y="252"/>
                </a:lnTo>
                <a:lnTo>
                  <a:pt x="129" y="252"/>
                </a:lnTo>
                <a:lnTo>
                  <a:pt x="129" y="253"/>
                </a:lnTo>
                <a:lnTo>
                  <a:pt x="127" y="253"/>
                </a:lnTo>
                <a:lnTo>
                  <a:pt x="125" y="253"/>
                </a:lnTo>
                <a:lnTo>
                  <a:pt x="123" y="253"/>
                </a:lnTo>
                <a:lnTo>
                  <a:pt x="123" y="255"/>
                </a:lnTo>
                <a:lnTo>
                  <a:pt x="122" y="255"/>
                </a:lnTo>
                <a:lnTo>
                  <a:pt x="120" y="255"/>
                </a:lnTo>
                <a:lnTo>
                  <a:pt x="120" y="257"/>
                </a:lnTo>
                <a:lnTo>
                  <a:pt x="120" y="259"/>
                </a:lnTo>
                <a:lnTo>
                  <a:pt x="120" y="260"/>
                </a:lnTo>
                <a:lnTo>
                  <a:pt x="118" y="260"/>
                </a:lnTo>
                <a:lnTo>
                  <a:pt x="118" y="259"/>
                </a:lnTo>
                <a:lnTo>
                  <a:pt x="117" y="259"/>
                </a:lnTo>
                <a:lnTo>
                  <a:pt x="118" y="259"/>
                </a:lnTo>
                <a:lnTo>
                  <a:pt x="118" y="257"/>
                </a:lnTo>
                <a:lnTo>
                  <a:pt x="117" y="257"/>
                </a:lnTo>
                <a:lnTo>
                  <a:pt x="115" y="257"/>
                </a:lnTo>
                <a:lnTo>
                  <a:pt x="115" y="259"/>
                </a:lnTo>
                <a:lnTo>
                  <a:pt x="115" y="260"/>
                </a:lnTo>
                <a:lnTo>
                  <a:pt x="113" y="260"/>
                </a:lnTo>
                <a:lnTo>
                  <a:pt x="113" y="262"/>
                </a:lnTo>
                <a:lnTo>
                  <a:pt x="113" y="264"/>
                </a:lnTo>
                <a:lnTo>
                  <a:pt x="113" y="265"/>
                </a:lnTo>
                <a:lnTo>
                  <a:pt x="111" y="265"/>
                </a:lnTo>
                <a:lnTo>
                  <a:pt x="110" y="265"/>
                </a:lnTo>
                <a:lnTo>
                  <a:pt x="108" y="264"/>
                </a:lnTo>
                <a:lnTo>
                  <a:pt x="106" y="264"/>
                </a:lnTo>
                <a:lnTo>
                  <a:pt x="105" y="264"/>
                </a:lnTo>
                <a:lnTo>
                  <a:pt x="105" y="265"/>
                </a:lnTo>
                <a:lnTo>
                  <a:pt x="103" y="265"/>
                </a:lnTo>
                <a:lnTo>
                  <a:pt x="101" y="265"/>
                </a:lnTo>
                <a:lnTo>
                  <a:pt x="101" y="267"/>
                </a:lnTo>
                <a:lnTo>
                  <a:pt x="99" y="267"/>
                </a:lnTo>
                <a:lnTo>
                  <a:pt x="98" y="267"/>
                </a:lnTo>
                <a:lnTo>
                  <a:pt x="96" y="267"/>
                </a:lnTo>
                <a:lnTo>
                  <a:pt x="94" y="267"/>
                </a:lnTo>
                <a:lnTo>
                  <a:pt x="92" y="267"/>
                </a:lnTo>
                <a:lnTo>
                  <a:pt x="91" y="267"/>
                </a:lnTo>
                <a:lnTo>
                  <a:pt x="89" y="267"/>
                </a:lnTo>
                <a:lnTo>
                  <a:pt x="87" y="267"/>
                </a:lnTo>
                <a:lnTo>
                  <a:pt x="86" y="267"/>
                </a:lnTo>
                <a:lnTo>
                  <a:pt x="84" y="267"/>
                </a:lnTo>
                <a:lnTo>
                  <a:pt x="82" y="267"/>
                </a:lnTo>
                <a:lnTo>
                  <a:pt x="80" y="267"/>
                </a:lnTo>
                <a:lnTo>
                  <a:pt x="79" y="267"/>
                </a:lnTo>
                <a:lnTo>
                  <a:pt x="77" y="267"/>
                </a:lnTo>
                <a:lnTo>
                  <a:pt x="75" y="267"/>
                </a:lnTo>
                <a:lnTo>
                  <a:pt x="74" y="267"/>
                </a:lnTo>
                <a:lnTo>
                  <a:pt x="72" y="267"/>
                </a:lnTo>
                <a:lnTo>
                  <a:pt x="70" y="267"/>
                </a:lnTo>
                <a:lnTo>
                  <a:pt x="68" y="267"/>
                </a:lnTo>
                <a:lnTo>
                  <a:pt x="67" y="267"/>
                </a:lnTo>
                <a:lnTo>
                  <a:pt x="65" y="267"/>
                </a:lnTo>
                <a:lnTo>
                  <a:pt x="63" y="267"/>
                </a:lnTo>
                <a:lnTo>
                  <a:pt x="62" y="267"/>
                </a:lnTo>
                <a:lnTo>
                  <a:pt x="60" y="267"/>
                </a:lnTo>
                <a:lnTo>
                  <a:pt x="58" y="267"/>
                </a:lnTo>
                <a:lnTo>
                  <a:pt x="56" y="267"/>
                </a:lnTo>
                <a:lnTo>
                  <a:pt x="55" y="267"/>
                </a:lnTo>
                <a:lnTo>
                  <a:pt x="53" y="267"/>
                </a:lnTo>
                <a:lnTo>
                  <a:pt x="51" y="267"/>
                </a:lnTo>
                <a:lnTo>
                  <a:pt x="49" y="267"/>
                </a:lnTo>
                <a:lnTo>
                  <a:pt x="48" y="267"/>
                </a:lnTo>
                <a:lnTo>
                  <a:pt x="46" y="267"/>
                </a:lnTo>
                <a:lnTo>
                  <a:pt x="44" y="267"/>
                </a:lnTo>
                <a:lnTo>
                  <a:pt x="43" y="267"/>
                </a:lnTo>
                <a:lnTo>
                  <a:pt x="41" y="267"/>
                </a:lnTo>
                <a:lnTo>
                  <a:pt x="39" y="267"/>
                </a:lnTo>
                <a:lnTo>
                  <a:pt x="37" y="267"/>
                </a:lnTo>
                <a:lnTo>
                  <a:pt x="36" y="267"/>
                </a:lnTo>
                <a:lnTo>
                  <a:pt x="34" y="267"/>
                </a:lnTo>
                <a:lnTo>
                  <a:pt x="32" y="267"/>
                </a:lnTo>
                <a:lnTo>
                  <a:pt x="31" y="267"/>
                </a:lnTo>
                <a:lnTo>
                  <a:pt x="29" y="267"/>
                </a:lnTo>
                <a:lnTo>
                  <a:pt x="27" y="267"/>
                </a:lnTo>
                <a:lnTo>
                  <a:pt x="25" y="267"/>
                </a:lnTo>
                <a:lnTo>
                  <a:pt x="24" y="267"/>
                </a:lnTo>
                <a:lnTo>
                  <a:pt x="22" y="267"/>
                </a:lnTo>
                <a:lnTo>
                  <a:pt x="20" y="267"/>
                </a:lnTo>
                <a:lnTo>
                  <a:pt x="18" y="267"/>
                </a:lnTo>
                <a:lnTo>
                  <a:pt x="17" y="267"/>
                </a:lnTo>
                <a:lnTo>
                  <a:pt x="15" y="267"/>
                </a:lnTo>
                <a:lnTo>
                  <a:pt x="13" y="267"/>
                </a:lnTo>
                <a:lnTo>
                  <a:pt x="12" y="267"/>
                </a:lnTo>
                <a:lnTo>
                  <a:pt x="10" y="269"/>
                </a:lnTo>
                <a:lnTo>
                  <a:pt x="8" y="269"/>
                </a:lnTo>
                <a:lnTo>
                  <a:pt x="6" y="269"/>
                </a:lnTo>
                <a:lnTo>
                  <a:pt x="5" y="269"/>
                </a:lnTo>
                <a:lnTo>
                  <a:pt x="3" y="269"/>
                </a:lnTo>
                <a:lnTo>
                  <a:pt x="1" y="269"/>
                </a:lnTo>
                <a:lnTo>
                  <a:pt x="0" y="269"/>
                </a:lnTo>
                <a:lnTo>
                  <a:pt x="0" y="267"/>
                </a:lnTo>
                <a:lnTo>
                  <a:pt x="1" y="267"/>
                </a:lnTo>
                <a:lnTo>
                  <a:pt x="1" y="265"/>
                </a:lnTo>
                <a:lnTo>
                  <a:pt x="3" y="265"/>
                </a:lnTo>
                <a:lnTo>
                  <a:pt x="5" y="265"/>
                </a:lnTo>
                <a:lnTo>
                  <a:pt x="5" y="264"/>
                </a:lnTo>
                <a:lnTo>
                  <a:pt x="3" y="264"/>
                </a:lnTo>
                <a:lnTo>
                  <a:pt x="3" y="262"/>
                </a:lnTo>
                <a:lnTo>
                  <a:pt x="5" y="262"/>
                </a:lnTo>
                <a:lnTo>
                  <a:pt x="5" y="260"/>
                </a:lnTo>
                <a:lnTo>
                  <a:pt x="5" y="259"/>
                </a:lnTo>
                <a:lnTo>
                  <a:pt x="6" y="259"/>
                </a:lnTo>
                <a:lnTo>
                  <a:pt x="8" y="259"/>
                </a:lnTo>
                <a:lnTo>
                  <a:pt x="8" y="257"/>
                </a:lnTo>
                <a:lnTo>
                  <a:pt x="6" y="257"/>
                </a:lnTo>
                <a:lnTo>
                  <a:pt x="6" y="255"/>
                </a:lnTo>
                <a:lnTo>
                  <a:pt x="5" y="255"/>
                </a:lnTo>
                <a:lnTo>
                  <a:pt x="5" y="253"/>
                </a:lnTo>
                <a:lnTo>
                  <a:pt x="6" y="253"/>
                </a:lnTo>
                <a:lnTo>
                  <a:pt x="6" y="252"/>
                </a:lnTo>
                <a:lnTo>
                  <a:pt x="8" y="252"/>
                </a:lnTo>
                <a:lnTo>
                  <a:pt x="8" y="250"/>
                </a:lnTo>
                <a:lnTo>
                  <a:pt x="8" y="248"/>
                </a:lnTo>
                <a:lnTo>
                  <a:pt x="8" y="247"/>
                </a:lnTo>
                <a:lnTo>
                  <a:pt x="10" y="247"/>
                </a:lnTo>
                <a:lnTo>
                  <a:pt x="10" y="245"/>
                </a:lnTo>
                <a:lnTo>
                  <a:pt x="8" y="245"/>
                </a:lnTo>
                <a:lnTo>
                  <a:pt x="8" y="243"/>
                </a:lnTo>
                <a:lnTo>
                  <a:pt x="8" y="241"/>
                </a:lnTo>
                <a:lnTo>
                  <a:pt x="10" y="241"/>
                </a:lnTo>
                <a:lnTo>
                  <a:pt x="10" y="240"/>
                </a:lnTo>
                <a:lnTo>
                  <a:pt x="8" y="240"/>
                </a:lnTo>
                <a:lnTo>
                  <a:pt x="8" y="238"/>
                </a:lnTo>
                <a:lnTo>
                  <a:pt x="10" y="238"/>
                </a:lnTo>
                <a:lnTo>
                  <a:pt x="8" y="238"/>
                </a:lnTo>
                <a:lnTo>
                  <a:pt x="8" y="236"/>
                </a:lnTo>
                <a:lnTo>
                  <a:pt x="8" y="234"/>
                </a:lnTo>
                <a:lnTo>
                  <a:pt x="10" y="234"/>
                </a:lnTo>
                <a:lnTo>
                  <a:pt x="10" y="233"/>
                </a:lnTo>
                <a:lnTo>
                  <a:pt x="10" y="231"/>
                </a:lnTo>
                <a:lnTo>
                  <a:pt x="8" y="231"/>
                </a:lnTo>
                <a:lnTo>
                  <a:pt x="10" y="229"/>
                </a:lnTo>
                <a:lnTo>
                  <a:pt x="12" y="229"/>
                </a:lnTo>
                <a:lnTo>
                  <a:pt x="10" y="229"/>
                </a:lnTo>
                <a:lnTo>
                  <a:pt x="10" y="228"/>
                </a:lnTo>
                <a:lnTo>
                  <a:pt x="12" y="228"/>
                </a:lnTo>
                <a:lnTo>
                  <a:pt x="13" y="228"/>
                </a:lnTo>
                <a:lnTo>
                  <a:pt x="13" y="226"/>
                </a:lnTo>
                <a:lnTo>
                  <a:pt x="12" y="226"/>
                </a:lnTo>
                <a:lnTo>
                  <a:pt x="12" y="224"/>
                </a:lnTo>
                <a:lnTo>
                  <a:pt x="13" y="224"/>
                </a:lnTo>
                <a:lnTo>
                  <a:pt x="12" y="224"/>
                </a:lnTo>
                <a:lnTo>
                  <a:pt x="12" y="222"/>
                </a:lnTo>
                <a:lnTo>
                  <a:pt x="13" y="222"/>
                </a:lnTo>
                <a:lnTo>
                  <a:pt x="13" y="221"/>
                </a:lnTo>
                <a:lnTo>
                  <a:pt x="15" y="221"/>
                </a:lnTo>
                <a:lnTo>
                  <a:pt x="15" y="219"/>
                </a:lnTo>
                <a:lnTo>
                  <a:pt x="15" y="217"/>
                </a:lnTo>
                <a:lnTo>
                  <a:pt x="15" y="216"/>
                </a:lnTo>
                <a:lnTo>
                  <a:pt x="15" y="214"/>
                </a:lnTo>
                <a:lnTo>
                  <a:pt x="17" y="214"/>
                </a:lnTo>
                <a:lnTo>
                  <a:pt x="17" y="212"/>
                </a:lnTo>
                <a:lnTo>
                  <a:pt x="17" y="210"/>
                </a:lnTo>
                <a:lnTo>
                  <a:pt x="17" y="209"/>
                </a:lnTo>
                <a:lnTo>
                  <a:pt x="18" y="209"/>
                </a:lnTo>
                <a:lnTo>
                  <a:pt x="18" y="207"/>
                </a:lnTo>
                <a:lnTo>
                  <a:pt x="18" y="205"/>
                </a:lnTo>
                <a:lnTo>
                  <a:pt x="18" y="203"/>
                </a:lnTo>
                <a:lnTo>
                  <a:pt x="18" y="202"/>
                </a:lnTo>
                <a:lnTo>
                  <a:pt x="20" y="202"/>
                </a:lnTo>
                <a:lnTo>
                  <a:pt x="20" y="200"/>
                </a:lnTo>
                <a:lnTo>
                  <a:pt x="20" y="198"/>
                </a:lnTo>
                <a:lnTo>
                  <a:pt x="20" y="197"/>
                </a:lnTo>
                <a:lnTo>
                  <a:pt x="20" y="195"/>
                </a:lnTo>
                <a:lnTo>
                  <a:pt x="22" y="195"/>
                </a:lnTo>
                <a:lnTo>
                  <a:pt x="22" y="193"/>
                </a:lnTo>
                <a:lnTo>
                  <a:pt x="22" y="191"/>
                </a:lnTo>
                <a:lnTo>
                  <a:pt x="22" y="190"/>
                </a:lnTo>
                <a:lnTo>
                  <a:pt x="24" y="190"/>
                </a:lnTo>
                <a:lnTo>
                  <a:pt x="24" y="188"/>
                </a:lnTo>
                <a:lnTo>
                  <a:pt x="24" y="186"/>
                </a:lnTo>
                <a:lnTo>
                  <a:pt x="24" y="185"/>
                </a:lnTo>
                <a:lnTo>
                  <a:pt x="24" y="183"/>
                </a:lnTo>
                <a:lnTo>
                  <a:pt x="25" y="183"/>
                </a:lnTo>
                <a:lnTo>
                  <a:pt x="25" y="181"/>
                </a:lnTo>
                <a:lnTo>
                  <a:pt x="25" y="179"/>
                </a:lnTo>
                <a:lnTo>
                  <a:pt x="25" y="178"/>
                </a:lnTo>
                <a:lnTo>
                  <a:pt x="25" y="176"/>
                </a:lnTo>
                <a:lnTo>
                  <a:pt x="27" y="176"/>
                </a:lnTo>
                <a:lnTo>
                  <a:pt x="27" y="174"/>
                </a:lnTo>
                <a:lnTo>
                  <a:pt x="27" y="173"/>
                </a:lnTo>
                <a:lnTo>
                  <a:pt x="27" y="171"/>
                </a:lnTo>
                <a:lnTo>
                  <a:pt x="29" y="169"/>
                </a:lnTo>
                <a:lnTo>
                  <a:pt x="29" y="167"/>
                </a:lnTo>
                <a:lnTo>
                  <a:pt x="29" y="166"/>
                </a:lnTo>
                <a:lnTo>
                  <a:pt x="29" y="164"/>
                </a:lnTo>
                <a:lnTo>
                  <a:pt x="31" y="164"/>
                </a:lnTo>
                <a:lnTo>
                  <a:pt x="31" y="162"/>
                </a:lnTo>
                <a:lnTo>
                  <a:pt x="31" y="160"/>
                </a:lnTo>
                <a:lnTo>
                  <a:pt x="31" y="159"/>
                </a:lnTo>
                <a:lnTo>
                  <a:pt x="31" y="157"/>
                </a:lnTo>
                <a:lnTo>
                  <a:pt x="32" y="157"/>
                </a:lnTo>
                <a:lnTo>
                  <a:pt x="32" y="155"/>
                </a:lnTo>
                <a:lnTo>
                  <a:pt x="32" y="154"/>
                </a:lnTo>
                <a:lnTo>
                  <a:pt x="32" y="152"/>
                </a:lnTo>
                <a:lnTo>
                  <a:pt x="34" y="150"/>
                </a:lnTo>
                <a:lnTo>
                  <a:pt x="34" y="148"/>
                </a:lnTo>
                <a:lnTo>
                  <a:pt x="34" y="147"/>
                </a:lnTo>
                <a:lnTo>
                  <a:pt x="34" y="145"/>
                </a:lnTo>
                <a:lnTo>
                  <a:pt x="36" y="145"/>
                </a:lnTo>
                <a:lnTo>
                  <a:pt x="36" y="143"/>
                </a:lnTo>
                <a:lnTo>
                  <a:pt x="36" y="142"/>
                </a:lnTo>
                <a:lnTo>
                  <a:pt x="36" y="140"/>
                </a:lnTo>
                <a:lnTo>
                  <a:pt x="36" y="138"/>
                </a:lnTo>
                <a:lnTo>
                  <a:pt x="37" y="138"/>
                </a:lnTo>
                <a:lnTo>
                  <a:pt x="37" y="136"/>
                </a:lnTo>
                <a:lnTo>
                  <a:pt x="37" y="135"/>
                </a:lnTo>
                <a:lnTo>
                  <a:pt x="37" y="133"/>
                </a:lnTo>
                <a:lnTo>
                  <a:pt x="39" y="131"/>
                </a:lnTo>
                <a:lnTo>
                  <a:pt x="39" y="129"/>
                </a:lnTo>
                <a:lnTo>
                  <a:pt x="39" y="128"/>
                </a:lnTo>
                <a:lnTo>
                  <a:pt x="39" y="126"/>
                </a:lnTo>
                <a:lnTo>
                  <a:pt x="41" y="126"/>
                </a:lnTo>
                <a:lnTo>
                  <a:pt x="41" y="124"/>
                </a:lnTo>
                <a:lnTo>
                  <a:pt x="41" y="123"/>
                </a:lnTo>
                <a:lnTo>
                  <a:pt x="41" y="121"/>
                </a:lnTo>
                <a:lnTo>
                  <a:pt x="41" y="119"/>
                </a:lnTo>
                <a:lnTo>
                  <a:pt x="43" y="119"/>
                </a:lnTo>
                <a:lnTo>
                  <a:pt x="43" y="117"/>
                </a:lnTo>
                <a:lnTo>
                  <a:pt x="43" y="116"/>
                </a:lnTo>
                <a:lnTo>
                  <a:pt x="43" y="114"/>
                </a:lnTo>
                <a:lnTo>
                  <a:pt x="41" y="114"/>
                </a:lnTo>
                <a:lnTo>
                  <a:pt x="41" y="112"/>
                </a:lnTo>
                <a:lnTo>
                  <a:pt x="41" y="111"/>
                </a:lnTo>
                <a:lnTo>
                  <a:pt x="39" y="109"/>
                </a:lnTo>
                <a:lnTo>
                  <a:pt x="39" y="107"/>
                </a:lnTo>
                <a:lnTo>
                  <a:pt x="39" y="105"/>
                </a:lnTo>
                <a:lnTo>
                  <a:pt x="37" y="105"/>
                </a:lnTo>
                <a:lnTo>
                  <a:pt x="37" y="104"/>
                </a:lnTo>
                <a:lnTo>
                  <a:pt x="37" y="102"/>
                </a:lnTo>
                <a:lnTo>
                  <a:pt x="36" y="102"/>
                </a:lnTo>
                <a:lnTo>
                  <a:pt x="36" y="100"/>
                </a:lnTo>
                <a:lnTo>
                  <a:pt x="36" y="98"/>
                </a:lnTo>
                <a:lnTo>
                  <a:pt x="37" y="98"/>
                </a:lnTo>
                <a:lnTo>
                  <a:pt x="37" y="97"/>
                </a:lnTo>
                <a:lnTo>
                  <a:pt x="37" y="95"/>
                </a:lnTo>
                <a:lnTo>
                  <a:pt x="39" y="95"/>
                </a:lnTo>
                <a:lnTo>
                  <a:pt x="39" y="93"/>
                </a:lnTo>
                <a:lnTo>
                  <a:pt x="39" y="92"/>
                </a:lnTo>
                <a:lnTo>
                  <a:pt x="41" y="92"/>
                </a:lnTo>
                <a:lnTo>
                  <a:pt x="41" y="90"/>
                </a:lnTo>
                <a:lnTo>
                  <a:pt x="41" y="88"/>
                </a:lnTo>
                <a:lnTo>
                  <a:pt x="43" y="88"/>
                </a:lnTo>
                <a:lnTo>
                  <a:pt x="43" y="86"/>
                </a:lnTo>
                <a:lnTo>
                  <a:pt x="43" y="85"/>
                </a:lnTo>
                <a:lnTo>
                  <a:pt x="44" y="85"/>
                </a:lnTo>
                <a:lnTo>
                  <a:pt x="44" y="83"/>
                </a:lnTo>
                <a:lnTo>
                  <a:pt x="44" y="81"/>
                </a:lnTo>
                <a:lnTo>
                  <a:pt x="46" y="81"/>
                </a:lnTo>
                <a:lnTo>
                  <a:pt x="46" y="80"/>
                </a:lnTo>
                <a:lnTo>
                  <a:pt x="48" y="78"/>
                </a:lnTo>
                <a:lnTo>
                  <a:pt x="48" y="76"/>
                </a:lnTo>
                <a:lnTo>
                  <a:pt x="49" y="74"/>
                </a:lnTo>
                <a:lnTo>
                  <a:pt x="49" y="73"/>
                </a:lnTo>
                <a:lnTo>
                  <a:pt x="51" y="73"/>
                </a:lnTo>
                <a:lnTo>
                  <a:pt x="51" y="71"/>
                </a:lnTo>
                <a:lnTo>
                  <a:pt x="51" y="69"/>
                </a:lnTo>
                <a:lnTo>
                  <a:pt x="53" y="69"/>
                </a:lnTo>
                <a:lnTo>
                  <a:pt x="53" y="67"/>
                </a:lnTo>
                <a:lnTo>
                  <a:pt x="53" y="66"/>
                </a:lnTo>
                <a:lnTo>
                  <a:pt x="53" y="64"/>
                </a:lnTo>
                <a:lnTo>
                  <a:pt x="55" y="62"/>
                </a:lnTo>
                <a:lnTo>
                  <a:pt x="55" y="61"/>
                </a:lnTo>
                <a:lnTo>
                  <a:pt x="55" y="59"/>
                </a:lnTo>
                <a:lnTo>
                  <a:pt x="55" y="57"/>
                </a:lnTo>
                <a:lnTo>
                  <a:pt x="56" y="55"/>
                </a:lnTo>
                <a:lnTo>
                  <a:pt x="56" y="54"/>
                </a:lnTo>
                <a:lnTo>
                  <a:pt x="56" y="52"/>
                </a:lnTo>
                <a:lnTo>
                  <a:pt x="58" y="52"/>
                </a:lnTo>
                <a:lnTo>
                  <a:pt x="58" y="54"/>
                </a:lnTo>
                <a:lnTo>
                  <a:pt x="60" y="54"/>
                </a:lnTo>
                <a:lnTo>
                  <a:pt x="60" y="55"/>
                </a:lnTo>
                <a:lnTo>
                  <a:pt x="62" y="55"/>
                </a:lnTo>
                <a:lnTo>
                  <a:pt x="63" y="55"/>
                </a:lnTo>
                <a:lnTo>
                  <a:pt x="63" y="57"/>
                </a:lnTo>
                <a:lnTo>
                  <a:pt x="65" y="57"/>
                </a:lnTo>
                <a:lnTo>
                  <a:pt x="65" y="59"/>
                </a:lnTo>
                <a:lnTo>
                  <a:pt x="67" y="59"/>
                </a:lnTo>
                <a:lnTo>
                  <a:pt x="67" y="61"/>
                </a:lnTo>
                <a:lnTo>
                  <a:pt x="68" y="61"/>
                </a:lnTo>
                <a:lnTo>
                  <a:pt x="68" y="59"/>
                </a:lnTo>
                <a:lnTo>
                  <a:pt x="67" y="59"/>
                </a:lnTo>
                <a:lnTo>
                  <a:pt x="67" y="57"/>
                </a:lnTo>
                <a:lnTo>
                  <a:pt x="67" y="55"/>
                </a:lnTo>
                <a:lnTo>
                  <a:pt x="67" y="54"/>
                </a:lnTo>
                <a:lnTo>
                  <a:pt x="67" y="52"/>
                </a:lnTo>
                <a:lnTo>
                  <a:pt x="65" y="52"/>
                </a:lnTo>
                <a:lnTo>
                  <a:pt x="65" y="50"/>
                </a:lnTo>
                <a:lnTo>
                  <a:pt x="67" y="50"/>
                </a:lnTo>
                <a:lnTo>
                  <a:pt x="67" y="49"/>
                </a:lnTo>
                <a:lnTo>
                  <a:pt x="65" y="49"/>
                </a:lnTo>
                <a:lnTo>
                  <a:pt x="67" y="49"/>
                </a:lnTo>
                <a:lnTo>
                  <a:pt x="67" y="47"/>
                </a:lnTo>
                <a:lnTo>
                  <a:pt x="67" y="45"/>
                </a:lnTo>
                <a:lnTo>
                  <a:pt x="67" y="43"/>
                </a:lnTo>
                <a:lnTo>
                  <a:pt x="67" y="42"/>
                </a:lnTo>
                <a:lnTo>
                  <a:pt x="68" y="42"/>
                </a:lnTo>
                <a:lnTo>
                  <a:pt x="68" y="40"/>
                </a:lnTo>
                <a:lnTo>
                  <a:pt x="67" y="40"/>
                </a:lnTo>
                <a:lnTo>
                  <a:pt x="68" y="40"/>
                </a:lnTo>
                <a:lnTo>
                  <a:pt x="68" y="38"/>
                </a:lnTo>
                <a:lnTo>
                  <a:pt x="68" y="37"/>
                </a:lnTo>
                <a:lnTo>
                  <a:pt x="68" y="35"/>
                </a:lnTo>
                <a:lnTo>
                  <a:pt x="68" y="33"/>
                </a:lnTo>
                <a:lnTo>
                  <a:pt x="70" y="33"/>
                </a:lnTo>
                <a:lnTo>
                  <a:pt x="70" y="31"/>
                </a:lnTo>
                <a:lnTo>
                  <a:pt x="72" y="31"/>
                </a:lnTo>
                <a:lnTo>
                  <a:pt x="72" y="30"/>
                </a:lnTo>
                <a:lnTo>
                  <a:pt x="74" y="30"/>
                </a:lnTo>
                <a:lnTo>
                  <a:pt x="74" y="28"/>
                </a:lnTo>
                <a:lnTo>
                  <a:pt x="74" y="26"/>
                </a:lnTo>
                <a:lnTo>
                  <a:pt x="72" y="26"/>
                </a:lnTo>
                <a:lnTo>
                  <a:pt x="72" y="24"/>
                </a:lnTo>
                <a:lnTo>
                  <a:pt x="72" y="23"/>
                </a:lnTo>
                <a:lnTo>
                  <a:pt x="72" y="21"/>
                </a:lnTo>
                <a:lnTo>
                  <a:pt x="72" y="19"/>
                </a:lnTo>
                <a:lnTo>
                  <a:pt x="72" y="18"/>
                </a:lnTo>
                <a:lnTo>
                  <a:pt x="74" y="18"/>
                </a:lnTo>
                <a:lnTo>
                  <a:pt x="75" y="18"/>
                </a:lnTo>
                <a:lnTo>
                  <a:pt x="77" y="18"/>
                </a:lnTo>
                <a:lnTo>
                  <a:pt x="79" y="18"/>
                </a:lnTo>
                <a:lnTo>
                  <a:pt x="80" y="18"/>
                </a:lnTo>
                <a:lnTo>
                  <a:pt x="82" y="18"/>
                </a:lnTo>
                <a:lnTo>
                  <a:pt x="84" y="18"/>
                </a:lnTo>
                <a:lnTo>
                  <a:pt x="86" y="18"/>
                </a:lnTo>
                <a:lnTo>
                  <a:pt x="87" y="18"/>
                </a:lnTo>
                <a:lnTo>
                  <a:pt x="89" y="18"/>
                </a:lnTo>
                <a:lnTo>
                  <a:pt x="91" y="18"/>
                </a:lnTo>
                <a:lnTo>
                  <a:pt x="92" y="18"/>
                </a:lnTo>
                <a:lnTo>
                  <a:pt x="94" y="18"/>
                </a:lnTo>
                <a:lnTo>
                  <a:pt x="96" y="18"/>
                </a:lnTo>
                <a:lnTo>
                  <a:pt x="98" y="18"/>
                </a:lnTo>
                <a:lnTo>
                  <a:pt x="99" y="18"/>
                </a:lnTo>
                <a:lnTo>
                  <a:pt x="101" y="18"/>
                </a:lnTo>
                <a:lnTo>
                  <a:pt x="103" y="18"/>
                </a:lnTo>
                <a:lnTo>
                  <a:pt x="105" y="18"/>
                </a:lnTo>
                <a:lnTo>
                  <a:pt x="106" y="16"/>
                </a:lnTo>
                <a:lnTo>
                  <a:pt x="108" y="16"/>
                </a:lnTo>
                <a:lnTo>
                  <a:pt x="110" y="16"/>
                </a:lnTo>
                <a:lnTo>
                  <a:pt x="111" y="16"/>
                </a:lnTo>
                <a:lnTo>
                  <a:pt x="113" y="16"/>
                </a:lnTo>
                <a:lnTo>
                  <a:pt x="115" y="16"/>
                </a:lnTo>
                <a:lnTo>
                  <a:pt x="117" y="16"/>
                </a:lnTo>
                <a:lnTo>
                  <a:pt x="118" y="16"/>
                </a:lnTo>
                <a:lnTo>
                  <a:pt x="120" y="16"/>
                </a:lnTo>
                <a:lnTo>
                  <a:pt x="122" y="16"/>
                </a:lnTo>
                <a:lnTo>
                  <a:pt x="123" y="16"/>
                </a:lnTo>
                <a:lnTo>
                  <a:pt x="125" y="16"/>
                </a:lnTo>
                <a:lnTo>
                  <a:pt x="127" y="16"/>
                </a:lnTo>
                <a:lnTo>
                  <a:pt x="129" y="16"/>
                </a:lnTo>
                <a:lnTo>
                  <a:pt x="130" y="16"/>
                </a:lnTo>
                <a:lnTo>
                  <a:pt x="132" y="16"/>
                </a:lnTo>
                <a:lnTo>
                  <a:pt x="134" y="16"/>
                </a:lnTo>
                <a:lnTo>
                  <a:pt x="136" y="16"/>
                </a:lnTo>
                <a:lnTo>
                  <a:pt x="137" y="16"/>
                </a:lnTo>
                <a:lnTo>
                  <a:pt x="139" y="16"/>
                </a:lnTo>
                <a:lnTo>
                  <a:pt x="141" y="16"/>
                </a:lnTo>
                <a:lnTo>
                  <a:pt x="142" y="16"/>
                </a:lnTo>
                <a:lnTo>
                  <a:pt x="144" y="16"/>
                </a:lnTo>
                <a:lnTo>
                  <a:pt x="146" y="16"/>
                </a:lnTo>
                <a:lnTo>
                  <a:pt x="146" y="14"/>
                </a:lnTo>
                <a:lnTo>
                  <a:pt x="148" y="14"/>
                </a:lnTo>
                <a:lnTo>
                  <a:pt x="149" y="14"/>
                </a:lnTo>
                <a:lnTo>
                  <a:pt x="151" y="14"/>
                </a:lnTo>
                <a:lnTo>
                  <a:pt x="153" y="14"/>
                </a:lnTo>
                <a:lnTo>
                  <a:pt x="154" y="14"/>
                </a:lnTo>
                <a:lnTo>
                  <a:pt x="154" y="12"/>
                </a:lnTo>
                <a:lnTo>
                  <a:pt x="156" y="12"/>
                </a:lnTo>
                <a:lnTo>
                  <a:pt x="156" y="11"/>
                </a:lnTo>
                <a:lnTo>
                  <a:pt x="158" y="11"/>
                </a:lnTo>
                <a:lnTo>
                  <a:pt x="158" y="9"/>
                </a:lnTo>
                <a:lnTo>
                  <a:pt x="160" y="9"/>
                </a:lnTo>
                <a:lnTo>
                  <a:pt x="160" y="7"/>
                </a:lnTo>
                <a:lnTo>
                  <a:pt x="161" y="7"/>
                </a:lnTo>
                <a:lnTo>
                  <a:pt x="163" y="6"/>
                </a:lnTo>
                <a:lnTo>
                  <a:pt x="165" y="4"/>
                </a:lnTo>
                <a:lnTo>
                  <a:pt x="165" y="2"/>
                </a:lnTo>
                <a:lnTo>
                  <a:pt x="165" y="0"/>
                </a:lnTo>
                <a:lnTo>
                  <a:pt x="167" y="0"/>
                </a:lnTo>
                <a:lnTo>
                  <a:pt x="167" y="2"/>
                </a:lnTo>
                <a:lnTo>
                  <a:pt x="168" y="2"/>
                </a:lnTo>
                <a:lnTo>
                  <a:pt x="168" y="4"/>
                </a:lnTo>
                <a:lnTo>
                  <a:pt x="170" y="4"/>
                </a:lnTo>
                <a:lnTo>
                  <a:pt x="170" y="6"/>
                </a:lnTo>
                <a:lnTo>
                  <a:pt x="172" y="6"/>
                </a:lnTo>
                <a:lnTo>
                  <a:pt x="173" y="6"/>
                </a:lnTo>
                <a:lnTo>
                  <a:pt x="173" y="7"/>
                </a:lnTo>
                <a:lnTo>
                  <a:pt x="175" y="9"/>
                </a:lnTo>
                <a:lnTo>
                  <a:pt x="175" y="11"/>
                </a:lnTo>
                <a:lnTo>
                  <a:pt x="177" y="11"/>
                </a:lnTo>
                <a:lnTo>
                  <a:pt x="177" y="12"/>
                </a:lnTo>
                <a:lnTo>
                  <a:pt x="177" y="14"/>
                </a:lnTo>
                <a:lnTo>
                  <a:pt x="179" y="14"/>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p:cNvSpPr>
          <p:nvPr/>
        </p:nvSpPr>
        <p:spPr bwMode="auto">
          <a:xfrm>
            <a:off x="6319926" y="5225558"/>
            <a:ext cx="361705" cy="571911"/>
          </a:xfrm>
          <a:custGeom>
            <a:avLst/>
            <a:gdLst>
              <a:gd name="T0" fmla="*/ 129 w 191"/>
              <a:gd name="T1" fmla="*/ 3 h 302"/>
              <a:gd name="T2" fmla="*/ 137 w 191"/>
              <a:gd name="T3" fmla="*/ 15 h 302"/>
              <a:gd name="T4" fmla="*/ 151 w 191"/>
              <a:gd name="T5" fmla="*/ 22 h 302"/>
              <a:gd name="T6" fmla="*/ 156 w 191"/>
              <a:gd name="T7" fmla="*/ 37 h 302"/>
              <a:gd name="T8" fmla="*/ 165 w 191"/>
              <a:gd name="T9" fmla="*/ 49 h 302"/>
              <a:gd name="T10" fmla="*/ 179 w 191"/>
              <a:gd name="T11" fmla="*/ 56 h 302"/>
              <a:gd name="T12" fmla="*/ 187 w 191"/>
              <a:gd name="T13" fmla="*/ 61 h 302"/>
              <a:gd name="T14" fmla="*/ 177 w 191"/>
              <a:gd name="T15" fmla="*/ 74 h 302"/>
              <a:gd name="T16" fmla="*/ 170 w 191"/>
              <a:gd name="T17" fmla="*/ 84 h 302"/>
              <a:gd name="T18" fmla="*/ 180 w 191"/>
              <a:gd name="T19" fmla="*/ 84 h 302"/>
              <a:gd name="T20" fmla="*/ 179 w 191"/>
              <a:gd name="T21" fmla="*/ 99 h 302"/>
              <a:gd name="T22" fmla="*/ 173 w 191"/>
              <a:gd name="T23" fmla="*/ 115 h 302"/>
              <a:gd name="T24" fmla="*/ 177 w 191"/>
              <a:gd name="T25" fmla="*/ 129 h 302"/>
              <a:gd name="T26" fmla="*/ 180 w 191"/>
              <a:gd name="T27" fmla="*/ 139 h 302"/>
              <a:gd name="T28" fmla="*/ 177 w 191"/>
              <a:gd name="T29" fmla="*/ 153 h 302"/>
              <a:gd name="T30" fmla="*/ 180 w 191"/>
              <a:gd name="T31" fmla="*/ 163 h 302"/>
              <a:gd name="T32" fmla="*/ 184 w 191"/>
              <a:gd name="T33" fmla="*/ 173 h 302"/>
              <a:gd name="T34" fmla="*/ 175 w 191"/>
              <a:gd name="T35" fmla="*/ 185 h 302"/>
              <a:gd name="T36" fmla="*/ 179 w 191"/>
              <a:gd name="T37" fmla="*/ 201 h 302"/>
              <a:gd name="T38" fmla="*/ 180 w 191"/>
              <a:gd name="T39" fmla="*/ 213 h 302"/>
              <a:gd name="T40" fmla="*/ 175 w 191"/>
              <a:gd name="T41" fmla="*/ 227 h 302"/>
              <a:gd name="T42" fmla="*/ 182 w 191"/>
              <a:gd name="T43" fmla="*/ 230 h 302"/>
              <a:gd name="T44" fmla="*/ 173 w 191"/>
              <a:gd name="T45" fmla="*/ 239 h 302"/>
              <a:gd name="T46" fmla="*/ 161 w 191"/>
              <a:gd name="T47" fmla="*/ 247 h 302"/>
              <a:gd name="T48" fmla="*/ 149 w 191"/>
              <a:gd name="T49" fmla="*/ 256 h 302"/>
              <a:gd name="T50" fmla="*/ 137 w 191"/>
              <a:gd name="T51" fmla="*/ 261 h 302"/>
              <a:gd name="T52" fmla="*/ 127 w 191"/>
              <a:gd name="T53" fmla="*/ 256 h 302"/>
              <a:gd name="T54" fmla="*/ 118 w 191"/>
              <a:gd name="T55" fmla="*/ 265 h 302"/>
              <a:gd name="T56" fmla="*/ 111 w 191"/>
              <a:gd name="T57" fmla="*/ 272 h 302"/>
              <a:gd name="T58" fmla="*/ 105 w 191"/>
              <a:gd name="T59" fmla="*/ 282 h 302"/>
              <a:gd name="T60" fmla="*/ 98 w 191"/>
              <a:gd name="T61" fmla="*/ 290 h 302"/>
              <a:gd name="T62" fmla="*/ 87 w 191"/>
              <a:gd name="T63" fmla="*/ 297 h 302"/>
              <a:gd name="T64" fmla="*/ 77 w 191"/>
              <a:gd name="T65" fmla="*/ 297 h 302"/>
              <a:gd name="T66" fmla="*/ 77 w 191"/>
              <a:gd name="T67" fmla="*/ 284 h 302"/>
              <a:gd name="T68" fmla="*/ 68 w 191"/>
              <a:gd name="T69" fmla="*/ 278 h 302"/>
              <a:gd name="T70" fmla="*/ 58 w 191"/>
              <a:gd name="T71" fmla="*/ 278 h 302"/>
              <a:gd name="T72" fmla="*/ 65 w 191"/>
              <a:gd name="T73" fmla="*/ 263 h 302"/>
              <a:gd name="T74" fmla="*/ 61 w 191"/>
              <a:gd name="T75" fmla="*/ 253 h 302"/>
              <a:gd name="T76" fmla="*/ 68 w 191"/>
              <a:gd name="T77" fmla="*/ 237 h 302"/>
              <a:gd name="T78" fmla="*/ 72 w 191"/>
              <a:gd name="T79" fmla="*/ 223 h 302"/>
              <a:gd name="T80" fmla="*/ 65 w 191"/>
              <a:gd name="T81" fmla="*/ 213 h 302"/>
              <a:gd name="T82" fmla="*/ 44 w 191"/>
              <a:gd name="T83" fmla="*/ 213 h 302"/>
              <a:gd name="T84" fmla="*/ 25 w 191"/>
              <a:gd name="T85" fmla="*/ 211 h 302"/>
              <a:gd name="T86" fmla="*/ 6 w 191"/>
              <a:gd name="T87" fmla="*/ 210 h 302"/>
              <a:gd name="T88" fmla="*/ 8 w 191"/>
              <a:gd name="T89" fmla="*/ 191 h 302"/>
              <a:gd name="T90" fmla="*/ 5 w 191"/>
              <a:gd name="T91" fmla="*/ 173 h 302"/>
              <a:gd name="T92" fmla="*/ 0 w 191"/>
              <a:gd name="T93" fmla="*/ 158 h 302"/>
              <a:gd name="T94" fmla="*/ 13 w 191"/>
              <a:gd name="T95" fmla="*/ 149 h 302"/>
              <a:gd name="T96" fmla="*/ 20 w 191"/>
              <a:gd name="T97" fmla="*/ 136 h 302"/>
              <a:gd name="T98" fmla="*/ 17 w 191"/>
              <a:gd name="T99" fmla="*/ 118 h 302"/>
              <a:gd name="T100" fmla="*/ 15 w 191"/>
              <a:gd name="T101" fmla="*/ 103 h 302"/>
              <a:gd name="T102" fmla="*/ 27 w 191"/>
              <a:gd name="T103" fmla="*/ 92 h 302"/>
              <a:gd name="T104" fmla="*/ 37 w 191"/>
              <a:gd name="T105" fmla="*/ 86 h 302"/>
              <a:gd name="T106" fmla="*/ 49 w 191"/>
              <a:gd name="T107" fmla="*/ 80 h 302"/>
              <a:gd name="T108" fmla="*/ 55 w 191"/>
              <a:gd name="T109" fmla="*/ 68 h 302"/>
              <a:gd name="T110" fmla="*/ 63 w 191"/>
              <a:gd name="T111" fmla="*/ 55 h 302"/>
              <a:gd name="T112" fmla="*/ 67 w 191"/>
              <a:gd name="T113" fmla="*/ 41 h 302"/>
              <a:gd name="T114" fmla="*/ 74 w 191"/>
              <a:gd name="T115" fmla="*/ 31 h 302"/>
              <a:gd name="T116" fmla="*/ 86 w 191"/>
              <a:gd name="T117" fmla="*/ 17 h 302"/>
              <a:gd name="T118" fmla="*/ 96 w 191"/>
              <a:gd name="T119" fmla="*/ 5 h 302"/>
              <a:gd name="T120" fmla="*/ 110 w 191"/>
              <a:gd name="T121" fmla="*/ 1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1" h="302">
                <a:moveTo>
                  <a:pt x="115" y="1"/>
                </a:moveTo>
                <a:lnTo>
                  <a:pt x="117" y="1"/>
                </a:lnTo>
                <a:lnTo>
                  <a:pt x="118" y="1"/>
                </a:lnTo>
                <a:lnTo>
                  <a:pt x="118" y="3"/>
                </a:lnTo>
                <a:lnTo>
                  <a:pt x="120" y="3"/>
                </a:lnTo>
                <a:lnTo>
                  <a:pt x="122" y="3"/>
                </a:lnTo>
                <a:lnTo>
                  <a:pt x="122" y="1"/>
                </a:lnTo>
                <a:lnTo>
                  <a:pt x="123" y="1"/>
                </a:lnTo>
                <a:lnTo>
                  <a:pt x="125" y="1"/>
                </a:lnTo>
                <a:lnTo>
                  <a:pt x="127" y="1"/>
                </a:lnTo>
                <a:lnTo>
                  <a:pt x="129" y="1"/>
                </a:lnTo>
                <a:lnTo>
                  <a:pt x="129" y="3"/>
                </a:lnTo>
                <a:lnTo>
                  <a:pt x="130" y="3"/>
                </a:lnTo>
                <a:lnTo>
                  <a:pt x="130" y="5"/>
                </a:lnTo>
                <a:lnTo>
                  <a:pt x="130" y="6"/>
                </a:lnTo>
                <a:lnTo>
                  <a:pt x="130" y="8"/>
                </a:lnTo>
                <a:lnTo>
                  <a:pt x="132" y="8"/>
                </a:lnTo>
                <a:lnTo>
                  <a:pt x="132" y="10"/>
                </a:lnTo>
                <a:lnTo>
                  <a:pt x="132" y="12"/>
                </a:lnTo>
                <a:lnTo>
                  <a:pt x="132" y="13"/>
                </a:lnTo>
                <a:lnTo>
                  <a:pt x="134" y="13"/>
                </a:lnTo>
                <a:lnTo>
                  <a:pt x="135" y="13"/>
                </a:lnTo>
                <a:lnTo>
                  <a:pt x="135" y="15"/>
                </a:lnTo>
                <a:lnTo>
                  <a:pt x="137" y="15"/>
                </a:lnTo>
                <a:lnTo>
                  <a:pt x="137" y="17"/>
                </a:lnTo>
                <a:lnTo>
                  <a:pt x="137" y="18"/>
                </a:lnTo>
                <a:lnTo>
                  <a:pt x="139" y="18"/>
                </a:lnTo>
                <a:lnTo>
                  <a:pt x="141" y="18"/>
                </a:lnTo>
                <a:lnTo>
                  <a:pt x="142" y="18"/>
                </a:lnTo>
                <a:lnTo>
                  <a:pt x="142" y="20"/>
                </a:lnTo>
                <a:lnTo>
                  <a:pt x="144" y="20"/>
                </a:lnTo>
                <a:lnTo>
                  <a:pt x="146" y="20"/>
                </a:lnTo>
                <a:lnTo>
                  <a:pt x="148" y="20"/>
                </a:lnTo>
                <a:lnTo>
                  <a:pt x="148" y="22"/>
                </a:lnTo>
                <a:lnTo>
                  <a:pt x="149" y="22"/>
                </a:lnTo>
                <a:lnTo>
                  <a:pt x="151" y="22"/>
                </a:lnTo>
                <a:lnTo>
                  <a:pt x="153" y="22"/>
                </a:lnTo>
                <a:lnTo>
                  <a:pt x="153" y="24"/>
                </a:lnTo>
                <a:lnTo>
                  <a:pt x="153" y="25"/>
                </a:lnTo>
                <a:lnTo>
                  <a:pt x="153" y="27"/>
                </a:lnTo>
                <a:lnTo>
                  <a:pt x="153" y="29"/>
                </a:lnTo>
                <a:lnTo>
                  <a:pt x="153" y="31"/>
                </a:lnTo>
                <a:lnTo>
                  <a:pt x="154" y="31"/>
                </a:lnTo>
                <a:lnTo>
                  <a:pt x="154" y="32"/>
                </a:lnTo>
                <a:lnTo>
                  <a:pt x="154" y="34"/>
                </a:lnTo>
                <a:lnTo>
                  <a:pt x="156" y="34"/>
                </a:lnTo>
                <a:lnTo>
                  <a:pt x="156" y="36"/>
                </a:lnTo>
                <a:lnTo>
                  <a:pt x="156" y="37"/>
                </a:lnTo>
                <a:lnTo>
                  <a:pt x="158" y="37"/>
                </a:lnTo>
                <a:lnTo>
                  <a:pt x="158" y="39"/>
                </a:lnTo>
                <a:lnTo>
                  <a:pt x="158" y="41"/>
                </a:lnTo>
                <a:lnTo>
                  <a:pt x="160" y="41"/>
                </a:lnTo>
                <a:lnTo>
                  <a:pt x="160" y="43"/>
                </a:lnTo>
                <a:lnTo>
                  <a:pt x="160" y="44"/>
                </a:lnTo>
                <a:lnTo>
                  <a:pt x="161" y="44"/>
                </a:lnTo>
                <a:lnTo>
                  <a:pt x="161" y="46"/>
                </a:lnTo>
                <a:lnTo>
                  <a:pt x="163" y="46"/>
                </a:lnTo>
                <a:lnTo>
                  <a:pt x="163" y="48"/>
                </a:lnTo>
                <a:lnTo>
                  <a:pt x="165" y="48"/>
                </a:lnTo>
                <a:lnTo>
                  <a:pt x="165" y="49"/>
                </a:lnTo>
                <a:lnTo>
                  <a:pt x="166" y="49"/>
                </a:lnTo>
                <a:lnTo>
                  <a:pt x="166" y="51"/>
                </a:lnTo>
                <a:lnTo>
                  <a:pt x="168" y="51"/>
                </a:lnTo>
                <a:lnTo>
                  <a:pt x="168" y="53"/>
                </a:lnTo>
                <a:lnTo>
                  <a:pt x="170" y="53"/>
                </a:lnTo>
                <a:lnTo>
                  <a:pt x="170" y="55"/>
                </a:lnTo>
                <a:lnTo>
                  <a:pt x="172" y="55"/>
                </a:lnTo>
                <a:lnTo>
                  <a:pt x="173" y="55"/>
                </a:lnTo>
                <a:lnTo>
                  <a:pt x="175" y="55"/>
                </a:lnTo>
                <a:lnTo>
                  <a:pt x="177" y="55"/>
                </a:lnTo>
                <a:lnTo>
                  <a:pt x="177" y="56"/>
                </a:lnTo>
                <a:lnTo>
                  <a:pt x="179" y="56"/>
                </a:lnTo>
                <a:lnTo>
                  <a:pt x="180" y="56"/>
                </a:lnTo>
                <a:lnTo>
                  <a:pt x="182" y="56"/>
                </a:lnTo>
                <a:lnTo>
                  <a:pt x="184" y="56"/>
                </a:lnTo>
                <a:lnTo>
                  <a:pt x="185" y="56"/>
                </a:lnTo>
                <a:lnTo>
                  <a:pt x="187" y="56"/>
                </a:lnTo>
                <a:lnTo>
                  <a:pt x="189" y="56"/>
                </a:lnTo>
                <a:lnTo>
                  <a:pt x="191" y="56"/>
                </a:lnTo>
                <a:lnTo>
                  <a:pt x="189" y="56"/>
                </a:lnTo>
                <a:lnTo>
                  <a:pt x="189" y="58"/>
                </a:lnTo>
                <a:lnTo>
                  <a:pt x="189" y="60"/>
                </a:lnTo>
                <a:lnTo>
                  <a:pt x="187" y="60"/>
                </a:lnTo>
                <a:lnTo>
                  <a:pt x="187" y="61"/>
                </a:lnTo>
                <a:lnTo>
                  <a:pt x="187" y="63"/>
                </a:lnTo>
                <a:lnTo>
                  <a:pt x="185" y="63"/>
                </a:lnTo>
                <a:lnTo>
                  <a:pt x="185" y="65"/>
                </a:lnTo>
                <a:lnTo>
                  <a:pt x="184" y="65"/>
                </a:lnTo>
                <a:lnTo>
                  <a:pt x="184" y="67"/>
                </a:lnTo>
                <a:lnTo>
                  <a:pt x="182" y="67"/>
                </a:lnTo>
                <a:lnTo>
                  <a:pt x="180" y="68"/>
                </a:lnTo>
                <a:lnTo>
                  <a:pt x="180" y="70"/>
                </a:lnTo>
                <a:lnTo>
                  <a:pt x="179" y="70"/>
                </a:lnTo>
                <a:lnTo>
                  <a:pt x="179" y="72"/>
                </a:lnTo>
                <a:lnTo>
                  <a:pt x="177" y="72"/>
                </a:lnTo>
                <a:lnTo>
                  <a:pt x="177" y="74"/>
                </a:lnTo>
                <a:lnTo>
                  <a:pt x="175" y="74"/>
                </a:lnTo>
                <a:lnTo>
                  <a:pt x="175" y="75"/>
                </a:lnTo>
                <a:lnTo>
                  <a:pt x="175" y="77"/>
                </a:lnTo>
                <a:lnTo>
                  <a:pt x="173" y="77"/>
                </a:lnTo>
                <a:lnTo>
                  <a:pt x="173" y="79"/>
                </a:lnTo>
                <a:lnTo>
                  <a:pt x="172" y="79"/>
                </a:lnTo>
                <a:lnTo>
                  <a:pt x="172" y="80"/>
                </a:lnTo>
                <a:lnTo>
                  <a:pt x="172" y="82"/>
                </a:lnTo>
                <a:lnTo>
                  <a:pt x="170" y="82"/>
                </a:lnTo>
                <a:lnTo>
                  <a:pt x="170" y="84"/>
                </a:lnTo>
                <a:lnTo>
                  <a:pt x="168" y="84"/>
                </a:lnTo>
                <a:lnTo>
                  <a:pt x="170" y="84"/>
                </a:lnTo>
                <a:lnTo>
                  <a:pt x="170" y="86"/>
                </a:lnTo>
                <a:lnTo>
                  <a:pt x="172" y="86"/>
                </a:lnTo>
                <a:lnTo>
                  <a:pt x="172" y="87"/>
                </a:lnTo>
                <a:lnTo>
                  <a:pt x="173" y="87"/>
                </a:lnTo>
                <a:lnTo>
                  <a:pt x="173" y="89"/>
                </a:lnTo>
                <a:lnTo>
                  <a:pt x="175" y="89"/>
                </a:lnTo>
                <a:lnTo>
                  <a:pt x="175" y="87"/>
                </a:lnTo>
                <a:lnTo>
                  <a:pt x="175" y="86"/>
                </a:lnTo>
                <a:lnTo>
                  <a:pt x="177" y="86"/>
                </a:lnTo>
                <a:lnTo>
                  <a:pt x="177" y="84"/>
                </a:lnTo>
                <a:lnTo>
                  <a:pt x="179" y="84"/>
                </a:lnTo>
                <a:lnTo>
                  <a:pt x="180" y="84"/>
                </a:lnTo>
                <a:lnTo>
                  <a:pt x="180" y="86"/>
                </a:lnTo>
                <a:lnTo>
                  <a:pt x="182" y="86"/>
                </a:lnTo>
                <a:lnTo>
                  <a:pt x="182" y="87"/>
                </a:lnTo>
                <a:lnTo>
                  <a:pt x="182" y="89"/>
                </a:lnTo>
                <a:lnTo>
                  <a:pt x="182" y="91"/>
                </a:lnTo>
                <a:lnTo>
                  <a:pt x="182" y="92"/>
                </a:lnTo>
                <a:lnTo>
                  <a:pt x="182" y="94"/>
                </a:lnTo>
                <a:lnTo>
                  <a:pt x="182" y="96"/>
                </a:lnTo>
                <a:lnTo>
                  <a:pt x="180" y="96"/>
                </a:lnTo>
                <a:lnTo>
                  <a:pt x="180" y="98"/>
                </a:lnTo>
                <a:lnTo>
                  <a:pt x="179" y="98"/>
                </a:lnTo>
                <a:lnTo>
                  <a:pt x="179" y="99"/>
                </a:lnTo>
                <a:lnTo>
                  <a:pt x="179" y="101"/>
                </a:lnTo>
                <a:lnTo>
                  <a:pt x="177" y="101"/>
                </a:lnTo>
                <a:lnTo>
                  <a:pt x="177" y="103"/>
                </a:lnTo>
                <a:lnTo>
                  <a:pt x="177" y="105"/>
                </a:lnTo>
                <a:lnTo>
                  <a:pt x="175" y="105"/>
                </a:lnTo>
                <a:lnTo>
                  <a:pt x="175" y="106"/>
                </a:lnTo>
                <a:lnTo>
                  <a:pt x="175" y="108"/>
                </a:lnTo>
                <a:lnTo>
                  <a:pt x="173" y="108"/>
                </a:lnTo>
                <a:lnTo>
                  <a:pt x="173" y="110"/>
                </a:lnTo>
                <a:lnTo>
                  <a:pt x="173" y="111"/>
                </a:lnTo>
                <a:lnTo>
                  <a:pt x="173" y="113"/>
                </a:lnTo>
                <a:lnTo>
                  <a:pt x="173" y="115"/>
                </a:lnTo>
                <a:lnTo>
                  <a:pt x="172" y="115"/>
                </a:lnTo>
                <a:lnTo>
                  <a:pt x="172" y="117"/>
                </a:lnTo>
                <a:lnTo>
                  <a:pt x="172" y="118"/>
                </a:lnTo>
                <a:lnTo>
                  <a:pt x="172" y="120"/>
                </a:lnTo>
                <a:lnTo>
                  <a:pt x="172" y="122"/>
                </a:lnTo>
                <a:lnTo>
                  <a:pt x="172" y="123"/>
                </a:lnTo>
                <a:lnTo>
                  <a:pt x="172" y="125"/>
                </a:lnTo>
                <a:lnTo>
                  <a:pt x="173" y="125"/>
                </a:lnTo>
                <a:lnTo>
                  <a:pt x="173" y="127"/>
                </a:lnTo>
                <a:lnTo>
                  <a:pt x="175" y="127"/>
                </a:lnTo>
                <a:lnTo>
                  <a:pt x="175" y="129"/>
                </a:lnTo>
                <a:lnTo>
                  <a:pt x="177" y="129"/>
                </a:lnTo>
                <a:lnTo>
                  <a:pt x="177" y="130"/>
                </a:lnTo>
                <a:lnTo>
                  <a:pt x="179" y="130"/>
                </a:lnTo>
                <a:lnTo>
                  <a:pt x="179" y="132"/>
                </a:lnTo>
                <a:lnTo>
                  <a:pt x="180" y="132"/>
                </a:lnTo>
                <a:lnTo>
                  <a:pt x="180" y="134"/>
                </a:lnTo>
                <a:lnTo>
                  <a:pt x="182" y="134"/>
                </a:lnTo>
                <a:lnTo>
                  <a:pt x="182" y="136"/>
                </a:lnTo>
                <a:lnTo>
                  <a:pt x="182" y="137"/>
                </a:lnTo>
                <a:lnTo>
                  <a:pt x="180" y="137"/>
                </a:lnTo>
                <a:lnTo>
                  <a:pt x="182" y="137"/>
                </a:lnTo>
                <a:lnTo>
                  <a:pt x="180" y="137"/>
                </a:lnTo>
                <a:lnTo>
                  <a:pt x="180" y="139"/>
                </a:lnTo>
                <a:lnTo>
                  <a:pt x="180" y="141"/>
                </a:lnTo>
                <a:lnTo>
                  <a:pt x="179" y="141"/>
                </a:lnTo>
                <a:lnTo>
                  <a:pt x="177" y="141"/>
                </a:lnTo>
                <a:lnTo>
                  <a:pt x="175" y="141"/>
                </a:lnTo>
                <a:lnTo>
                  <a:pt x="175" y="142"/>
                </a:lnTo>
                <a:lnTo>
                  <a:pt x="175" y="144"/>
                </a:lnTo>
                <a:lnTo>
                  <a:pt x="177" y="144"/>
                </a:lnTo>
                <a:lnTo>
                  <a:pt x="177" y="146"/>
                </a:lnTo>
                <a:lnTo>
                  <a:pt x="177" y="148"/>
                </a:lnTo>
                <a:lnTo>
                  <a:pt x="177" y="149"/>
                </a:lnTo>
                <a:lnTo>
                  <a:pt x="177" y="151"/>
                </a:lnTo>
                <a:lnTo>
                  <a:pt x="177" y="153"/>
                </a:lnTo>
                <a:lnTo>
                  <a:pt x="175" y="153"/>
                </a:lnTo>
                <a:lnTo>
                  <a:pt x="175" y="154"/>
                </a:lnTo>
                <a:lnTo>
                  <a:pt x="177" y="154"/>
                </a:lnTo>
                <a:lnTo>
                  <a:pt x="177" y="156"/>
                </a:lnTo>
                <a:lnTo>
                  <a:pt x="179" y="156"/>
                </a:lnTo>
                <a:lnTo>
                  <a:pt x="179" y="158"/>
                </a:lnTo>
                <a:lnTo>
                  <a:pt x="180" y="158"/>
                </a:lnTo>
                <a:lnTo>
                  <a:pt x="179" y="158"/>
                </a:lnTo>
                <a:lnTo>
                  <a:pt x="179" y="160"/>
                </a:lnTo>
                <a:lnTo>
                  <a:pt x="180" y="160"/>
                </a:lnTo>
                <a:lnTo>
                  <a:pt x="180" y="161"/>
                </a:lnTo>
                <a:lnTo>
                  <a:pt x="180" y="163"/>
                </a:lnTo>
                <a:lnTo>
                  <a:pt x="179" y="163"/>
                </a:lnTo>
                <a:lnTo>
                  <a:pt x="179" y="165"/>
                </a:lnTo>
                <a:lnTo>
                  <a:pt x="179" y="166"/>
                </a:lnTo>
                <a:lnTo>
                  <a:pt x="177" y="166"/>
                </a:lnTo>
                <a:lnTo>
                  <a:pt x="179" y="166"/>
                </a:lnTo>
                <a:lnTo>
                  <a:pt x="179" y="168"/>
                </a:lnTo>
                <a:lnTo>
                  <a:pt x="180" y="168"/>
                </a:lnTo>
                <a:lnTo>
                  <a:pt x="180" y="170"/>
                </a:lnTo>
                <a:lnTo>
                  <a:pt x="182" y="170"/>
                </a:lnTo>
                <a:lnTo>
                  <a:pt x="182" y="172"/>
                </a:lnTo>
                <a:lnTo>
                  <a:pt x="182" y="173"/>
                </a:lnTo>
                <a:lnTo>
                  <a:pt x="184" y="173"/>
                </a:lnTo>
                <a:lnTo>
                  <a:pt x="184" y="175"/>
                </a:lnTo>
                <a:lnTo>
                  <a:pt x="184" y="177"/>
                </a:lnTo>
                <a:lnTo>
                  <a:pt x="184" y="179"/>
                </a:lnTo>
                <a:lnTo>
                  <a:pt x="182" y="179"/>
                </a:lnTo>
                <a:lnTo>
                  <a:pt x="182" y="180"/>
                </a:lnTo>
                <a:lnTo>
                  <a:pt x="180" y="180"/>
                </a:lnTo>
                <a:lnTo>
                  <a:pt x="179" y="180"/>
                </a:lnTo>
                <a:lnTo>
                  <a:pt x="177" y="180"/>
                </a:lnTo>
                <a:lnTo>
                  <a:pt x="177" y="182"/>
                </a:lnTo>
                <a:lnTo>
                  <a:pt x="175" y="182"/>
                </a:lnTo>
                <a:lnTo>
                  <a:pt x="175" y="184"/>
                </a:lnTo>
                <a:lnTo>
                  <a:pt x="175" y="185"/>
                </a:lnTo>
                <a:lnTo>
                  <a:pt x="177" y="187"/>
                </a:lnTo>
                <a:lnTo>
                  <a:pt x="177" y="189"/>
                </a:lnTo>
                <a:lnTo>
                  <a:pt x="177" y="191"/>
                </a:lnTo>
                <a:lnTo>
                  <a:pt x="177" y="192"/>
                </a:lnTo>
                <a:lnTo>
                  <a:pt x="179" y="192"/>
                </a:lnTo>
                <a:lnTo>
                  <a:pt x="179" y="194"/>
                </a:lnTo>
                <a:lnTo>
                  <a:pt x="179" y="196"/>
                </a:lnTo>
                <a:lnTo>
                  <a:pt x="179" y="197"/>
                </a:lnTo>
                <a:lnTo>
                  <a:pt x="177" y="197"/>
                </a:lnTo>
                <a:lnTo>
                  <a:pt x="177" y="199"/>
                </a:lnTo>
                <a:lnTo>
                  <a:pt x="179" y="199"/>
                </a:lnTo>
                <a:lnTo>
                  <a:pt x="179" y="201"/>
                </a:lnTo>
                <a:lnTo>
                  <a:pt x="180" y="201"/>
                </a:lnTo>
                <a:lnTo>
                  <a:pt x="182" y="201"/>
                </a:lnTo>
                <a:lnTo>
                  <a:pt x="182" y="203"/>
                </a:lnTo>
                <a:lnTo>
                  <a:pt x="184" y="203"/>
                </a:lnTo>
                <a:lnTo>
                  <a:pt x="184" y="204"/>
                </a:lnTo>
                <a:lnTo>
                  <a:pt x="184" y="206"/>
                </a:lnTo>
                <a:lnTo>
                  <a:pt x="184" y="208"/>
                </a:lnTo>
                <a:lnTo>
                  <a:pt x="182" y="208"/>
                </a:lnTo>
                <a:lnTo>
                  <a:pt x="182" y="210"/>
                </a:lnTo>
                <a:lnTo>
                  <a:pt x="182" y="211"/>
                </a:lnTo>
                <a:lnTo>
                  <a:pt x="182" y="213"/>
                </a:lnTo>
                <a:lnTo>
                  <a:pt x="180" y="213"/>
                </a:lnTo>
                <a:lnTo>
                  <a:pt x="180" y="215"/>
                </a:lnTo>
                <a:lnTo>
                  <a:pt x="179" y="216"/>
                </a:lnTo>
                <a:lnTo>
                  <a:pt x="179" y="218"/>
                </a:lnTo>
                <a:lnTo>
                  <a:pt x="179" y="220"/>
                </a:lnTo>
                <a:lnTo>
                  <a:pt x="177" y="220"/>
                </a:lnTo>
                <a:lnTo>
                  <a:pt x="177" y="222"/>
                </a:lnTo>
                <a:lnTo>
                  <a:pt x="177" y="223"/>
                </a:lnTo>
                <a:lnTo>
                  <a:pt x="175" y="223"/>
                </a:lnTo>
                <a:lnTo>
                  <a:pt x="175" y="225"/>
                </a:lnTo>
                <a:lnTo>
                  <a:pt x="177" y="225"/>
                </a:lnTo>
                <a:lnTo>
                  <a:pt x="175" y="225"/>
                </a:lnTo>
                <a:lnTo>
                  <a:pt x="175" y="227"/>
                </a:lnTo>
                <a:lnTo>
                  <a:pt x="175" y="228"/>
                </a:lnTo>
                <a:lnTo>
                  <a:pt x="173" y="228"/>
                </a:lnTo>
                <a:lnTo>
                  <a:pt x="173" y="230"/>
                </a:lnTo>
                <a:lnTo>
                  <a:pt x="175" y="230"/>
                </a:lnTo>
                <a:lnTo>
                  <a:pt x="175" y="228"/>
                </a:lnTo>
                <a:lnTo>
                  <a:pt x="177" y="228"/>
                </a:lnTo>
                <a:lnTo>
                  <a:pt x="179" y="228"/>
                </a:lnTo>
                <a:lnTo>
                  <a:pt x="180" y="228"/>
                </a:lnTo>
                <a:lnTo>
                  <a:pt x="182" y="228"/>
                </a:lnTo>
                <a:lnTo>
                  <a:pt x="182" y="230"/>
                </a:lnTo>
                <a:lnTo>
                  <a:pt x="184" y="230"/>
                </a:lnTo>
                <a:lnTo>
                  <a:pt x="182" y="230"/>
                </a:lnTo>
                <a:lnTo>
                  <a:pt x="182" y="232"/>
                </a:lnTo>
                <a:lnTo>
                  <a:pt x="180" y="232"/>
                </a:lnTo>
                <a:lnTo>
                  <a:pt x="180" y="234"/>
                </a:lnTo>
                <a:lnTo>
                  <a:pt x="179" y="234"/>
                </a:lnTo>
                <a:lnTo>
                  <a:pt x="179" y="235"/>
                </a:lnTo>
                <a:lnTo>
                  <a:pt x="177" y="235"/>
                </a:lnTo>
                <a:lnTo>
                  <a:pt x="179" y="235"/>
                </a:lnTo>
                <a:lnTo>
                  <a:pt x="177" y="235"/>
                </a:lnTo>
                <a:lnTo>
                  <a:pt x="177" y="237"/>
                </a:lnTo>
                <a:lnTo>
                  <a:pt x="177" y="239"/>
                </a:lnTo>
                <a:lnTo>
                  <a:pt x="175" y="239"/>
                </a:lnTo>
                <a:lnTo>
                  <a:pt x="173" y="239"/>
                </a:lnTo>
                <a:lnTo>
                  <a:pt x="173" y="241"/>
                </a:lnTo>
                <a:lnTo>
                  <a:pt x="172" y="241"/>
                </a:lnTo>
                <a:lnTo>
                  <a:pt x="170" y="241"/>
                </a:lnTo>
                <a:lnTo>
                  <a:pt x="170" y="242"/>
                </a:lnTo>
                <a:lnTo>
                  <a:pt x="170" y="244"/>
                </a:lnTo>
                <a:lnTo>
                  <a:pt x="168" y="244"/>
                </a:lnTo>
                <a:lnTo>
                  <a:pt x="166" y="244"/>
                </a:lnTo>
                <a:lnTo>
                  <a:pt x="165" y="244"/>
                </a:lnTo>
                <a:lnTo>
                  <a:pt x="165" y="246"/>
                </a:lnTo>
                <a:lnTo>
                  <a:pt x="163" y="246"/>
                </a:lnTo>
                <a:lnTo>
                  <a:pt x="163" y="247"/>
                </a:lnTo>
                <a:lnTo>
                  <a:pt x="161" y="247"/>
                </a:lnTo>
                <a:lnTo>
                  <a:pt x="160" y="247"/>
                </a:lnTo>
                <a:lnTo>
                  <a:pt x="160" y="249"/>
                </a:lnTo>
                <a:lnTo>
                  <a:pt x="158" y="249"/>
                </a:lnTo>
                <a:lnTo>
                  <a:pt x="158" y="251"/>
                </a:lnTo>
                <a:lnTo>
                  <a:pt x="156" y="251"/>
                </a:lnTo>
                <a:lnTo>
                  <a:pt x="156" y="253"/>
                </a:lnTo>
                <a:lnTo>
                  <a:pt x="154" y="253"/>
                </a:lnTo>
                <a:lnTo>
                  <a:pt x="154" y="254"/>
                </a:lnTo>
                <a:lnTo>
                  <a:pt x="153" y="254"/>
                </a:lnTo>
                <a:lnTo>
                  <a:pt x="151" y="254"/>
                </a:lnTo>
                <a:lnTo>
                  <a:pt x="151" y="256"/>
                </a:lnTo>
                <a:lnTo>
                  <a:pt x="149" y="256"/>
                </a:lnTo>
                <a:lnTo>
                  <a:pt x="148" y="256"/>
                </a:lnTo>
                <a:lnTo>
                  <a:pt x="148" y="254"/>
                </a:lnTo>
                <a:lnTo>
                  <a:pt x="146" y="254"/>
                </a:lnTo>
                <a:lnTo>
                  <a:pt x="146" y="256"/>
                </a:lnTo>
                <a:lnTo>
                  <a:pt x="144" y="256"/>
                </a:lnTo>
                <a:lnTo>
                  <a:pt x="144" y="258"/>
                </a:lnTo>
                <a:lnTo>
                  <a:pt x="142" y="258"/>
                </a:lnTo>
                <a:lnTo>
                  <a:pt x="142" y="259"/>
                </a:lnTo>
                <a:lnTo>
                  <a:pt x="141" y="259"/>
                </a:lnTo>
                <a:lnTo>
                  <a:pt x="141" y="261"/>
                </a:lnTo>
                <a:lnTo>
                  <a:pt x="139" y="261"/>
                </a:lnTo>
                <a:lnTo>
                  <a:pt x="137" y="261"/>
                </a:lnTo>
                <a:lnTo>
                  <a:pt x="137" y="259"/>
                </a:lnTo>
                <a:lnTo>
                  <a:pt x="137" y="258"/>
                </a:lnTo>
                <a:lnTo>
                  <a:pt x="135" y="258"/>
                </a:lnTo>
                <a:lnTo>
                  <a:pt x="134" y="256"/>
                </a:lnTo>
                <a:lnTo>
                  <a:pt x="134" y="254"/>
                </a:lnTo>
                <a:lnTo>
                  <a:pt x="134" y="256"/>
                </a:lnTo>
                <a:lnTo>
                  <a:pt x="134" y="258"/>
                </a:lnTo>
                <a:lnTo>
                  <a:pt x="132" y="258"/>
                </a:lnTo>
                <a:lnTo>
                  <a:pt x="132" y="256"/>
                </a:lnTo>
                <a:lnTo>
                  <a:pt x="130" y="256"/>
                </a:lnTo>
                <a:lnTo>
                  <a:pt x="129" y="256"/>
                </a:lnTo>
                <a:lnTo>
                  <a:pt x="127" y="256"/>
                </a:lnTo>
                <a:lnTo>
                  <a:pt x="127" y="258"/>
                </a:lnTo>
                <a:lnTo>
                  <a:pt x="125" y="258"/>
                </a:lnTo>
                <a:lnTo>
                  <a:pt x="125" y="259"/>
                </a:lnTo>
                <a:lnTo>
                  <a:pt x="123" y="259"/>
                </a:lnTo>
                <a:lnTo>
                  <a:pt x="122" y="259"/>
                </a:lnTo>
                <a:lnTo>
                  <a:pt x="122" y="261"/>
                </a:lnTo>
                <a:lnTo>
                  <a:pt x="120" y="261"/>
                </a:lnTo>
                <a:lnTo>
                  <a:pt x="120" y="263"/>
                </a:lnTo>
                <a:lnTo>
                  <a:pt x="120" y="265"/>
                </a:lnTo>
                <a:lnTo>
                  <a:pt x="120" y="266"/>
                </a:lnTo>
                <a:lnTo>
                  <a:pt x="118" y="266"/>
                </a:lnTo>
                <a:lnTo>
                  <a:pt x="118" y="265"/>
                </a:lnTo>
                <a:lnTo>
                  <a:pt x="117" y="265"/>
                </a:lnTo>
                <a:lnTo>
                  <a:pt x="117" y="266"/>
                </a:lnTo>
                <a:lnTo>
                  <a:pt x="117" y="268"/>
                </a:lnTo>
                <a:lnTo>
                  <a:pt x="115" y="268"/>
                </a:lnTo>
                <a:lnTo>
                  <a:pt x="115" y="270"/>
                </a:lnTo>
                <a:lnTo>
                  <a:pt x="113" y="270"/>
                </a:lnTo>
                <a:lnTo>
                  <a:pt x="113" y="268"/>
                </a:lnTo>
                <a:lnTo>
                  <a:pt x="111" y="268"/>
                </a:lnTo>
                <a:lnTo>
                  <a:pt x="111" y="270"/>
                </a:lnTo>
                <a:lnTo>
                  <a:pt x="110" y="270"/>
                </a:lnTo>
                <a:lnTo>
                  <a:pt x="111" y="270"/>
                </a:lnTo>
                <a:lnTo>
                  <a:pt x="111" y="272"/>
                </a:lnTo>
                <a:lnTo>
                  <a:pt x="111" y="273"/>
                </a:lnTo>
                <a:lnTo>
                  <a:pt x="111" y="275"/>
                </a:lnTo>
                <a:lnTo>
                  <a:pt x="111" y="277"/>
                </a:lnTo>
                <a:lnTo>
                  <a:pt x="110" y="277"/>
                </a:lnTo>
                <a:lnTo>
                  <a:pt x="110" y="278"/>
                </a:lnTo>
                <a:lnTo>
                  <a:pt x="108" y="278"/>
                </a:lnTo>
                <a:lnTo>
                  <a:pt x="106" y="278"/>
                </a:lnTo>
                <a:lnTo>
                  <a:pt x="106" y="280"/>
                </a:lnTo>
                <a:lnTo>
                  <a:pt x="106" y="282"/>
                </a:lnTo>
                <a:lnTo>
                  <a:pt x="108" y="282"/>
                </a:lnTo>
                <a:lnTo>
                  <a:pt x="106" y="282"/>
                </a:lnTo>
                <a:lnTo>
                  <a:pt x="105" y="282"/>
                </a:lnTo>
                <a:lnTo>
                  <a:pt x="105" y="284"/>
                </a:lnTo>
                <a:lnTo>
                  <a:pt x="106" y="284"/>
                </a:lnTo>
                <a:lnTo>
                  <a:pt x="106" y="285"/>
                </a:lnTo>
                <a:lnTo>
                  <a:pt x="105" y="285"/>
                </a:lnTo>
                <a:lnTo>
                  <a:pt x="105" y="287"/>
                </a:lnTo>
                <a:lnTo>
                  <a:pt x="105" y="289"/>
                </a:lnTo>
                <a:lnTo>
                  <a:pt x="103" y="289"/>
                </a:lnTo>
                <a:lnTo>
                  <a:pt x="101" y="290"/>
                </a:lnTo>
                <a:lnTo>
                  <a:pt x="99" y="290"/>
                </a:lnTo>
                <a:lnTo>
                  <a:pt x="99" y="292"/>
                </a:lnTo>
                <a:lnTo>
                  <a:pt x="98" y="292"/>
                </a:lnTo>
                <a:lnTo>
                  <a:pt x="98" y="290"/>
                </a:lnTo>
                <a:lnTo>
                  <a:pt x="96" y="290"/>
                </a:lnTo>
                <a:lnTo>
                  <a:pt x="94" y="290"/>
                </a:lnTo>
                <a:lnTo>
                  <a:pt x="92" y="290"/>
                </a:lnTo>
                <a:lnTo>
                  <a:pt x="92" y="292"/>
                </a:lnTo>
                <a:lnTo>
                  <a:pt x="92" y="294"/>
                </a:lnTo>
                <a:lnTo>
                  <a:pt x="94" y="294"/>
                </a:lnTo>
                <a:lnTo>
                  <a:pt x="94" y="296"/>
                </a:lnTo>
                <a:lnTo>
                  <a:pt x="92" y="296"/>
                </a:lnTo>
                <a:lnTo>
                  <a:pt x="92" y="297"/>
                </a:lnTo>
                <a:lnTo>
                  <a:pt x="91" y="297"/>
                </a:lnTo>
                <a:lnTo>
                  <a:pt x="89" y="297"/>
                </a:lnTo>
                <a:lnTo>
                  <a:pt x="87" y="297"/>
                </a:lnTo>
                <a:lnTo>
                  <a:pt x="86" y="297"/>
                </a:lnTo>
                <a:lnTo>
                  <a:pt x="86" y="299"/>
                </a:lnTo>
                <a:lnTo>
                  <a:pt x="84" y="299"/>
                </a:lnTo>
                <a:lnTo>
                  <a:pt x="84" y="301"/>
                </a:lnTo>
                <a:lnTo>
                  <a:pt x="82" y="301"/>
                </a:lnTo>
                <a:lnTo>
                  <a:pt x="80" y="301"/>
                </a:lnTo>
                <a:lnTo>
                  <a:pt x="79" y="301"/>
                </a:lnTo>
                <a:lnTo>
                  <a:pt x="79" y="302"/>
                </a:lnTo>
                <a:lnTo>
                  <a:pt x="77" y="302"/>
                </a:lnTo>
                <a:lnTo>
                  <a:pt x="77" y="301"/>
                </a:lnTo>
                <a:lnTo>
                  <a:pt x="77" y="299"/>
                </a:lnTo>
                <a:lnTo>
                  <a:pt x="77" y="297"/>
                </a:lnTo>
                <a:lnTo>
                  <a:pt x="75" y="297"/>
                </a:lnTo>
                <a:lnTo>
                  <a:pt x="75" y="296"/>
                </a:lnTo>
                <a:lnTo>
                  <a:pt x="75" y="294"/>
                </a:lnTo>
                <a:lnTo>
                  <a:pt x="75" y="292"/>
                </a:lnTo>
                <a:lnTo>
                  <a:pt x="75" y="290"/>
                </a:lnTo>
                <a:lnTo>
                  <a:pt x="75" y="289"/>
                </a:lnTo>
                <a:lnTo>
                  <a:pt x="77" y="289"/>
                </a:lnTo>
                <a:lnTo>
                  <a:pt x="77" y="287"/>
                </a:lnTo>
                <a:lnTo>
                  <a:pt x="75" y="287"/>
                </a:lnTo>
                <a:lnTo>
                  <a:pt x="75" y="285"/>
                </a:lnTo>
                <a:lnTo>
                  <a:pt x="77" y="285"/>
                </a:lnTo>
                <a:lnTo>
                  <a:pt x="77" y="284"/>
                </a:lnTo>
                <a:lnTo>
                  <a:pt x="77" y="282"/>
                </a:lnTo>
                <a:lnTo>
                  <a:pt x="77" y="280"/>
                </a:lnTo>
                <a:lnTo>
                  <a:pt x="75" y="280"/>
                </a:lnTo>
                <a:lnTo>
                  <a:pt x="75" y="278"/>
                </a:lnTo>
                <a:lnTo>
                  <a:pt x="74" y="278"/>
                </a:lnTo>
                <a:lnTo>
                  <a:pt x="74" y="277"/>
                </a:lnTo>
                <a:lnTo>
                  <a:pt x="72" y="277"/>
                </a:lnTo>
                <a:lnTo>
                  <a:pt x="70" y="277"/>
                </a:lnTo>
                <a:lnTo>
                  <a:pt x="70" y="278"/>
                </a:lnTo>
                <a:lnTo>
                  <a:pt x="68" y="278"/>
                </a:lnTo>
                <a:lnTo>
                  <a:pt x="68" y="277"/>
                </a:lnTo>
                <a:lnTo>
                  <a:pt x="68" y="278"/>
                </a:lnTo>
                <a:lnTo>
                  <a:pt x="68" y="277"/>
                </a:lnTo>
                <a:lnTo>
                  <a:pt x="67" y="277"/>
                </a:lnTo>
                <a:lnTo>
                  <a:pt x="67" y="278"/>
                </a:lnTo>
                <a:lnTo>
                  <a:pt x="65" y="278"/>
                </a:lnTo>
                <a:lnTo>
                  <a:pt x="65" y="280"/>
                </a:lnTo>
                <a:lnTo>
                  <a:pt x="63" y="280"/>
                </a:lnTo>
                <a:lnTo>
                  <a:pt x="61" y="280"/>
                </a:lnTo>
                <a:lnTo>
                  <a:pt x="61" y="282"/>
                </a:lnTo>
                <a:lnTo>
                  <a:pt x="60" y="282"/>
                </a:lnTo>
                <a:lnTo>
                  <a:pt x="58" y="282"/>
                </a:lnTo>
                <a:lnTo>
                  <a:pt x="58" y="280"/>
                </a:lnTo>
                <a:lnTo>
                  <a:pt x="58" y="278"/>
                </a:lnTo>
                <a:lnTo>
                  <a:pt x="58" y="277"/>
                </a:lnTo>
                <a:lnTo>
                  <a:pt x="58" y="275"/>
                </a:lnTo>
                <a:lnTo>
                  <a:pt x="60" y="273"/>
                </a:lnTo>
                <a:lnTo>
                  <a:pt x="60" y="272"/>
                </a:lnTo>
                <a:lnTo>
                  <a:pt x="61" y="272"/>
                </a:lnTo>
                <a:lnTo>
                  <a:pt x="61" y="270"/>
                </a:lnTo>
                <a:lnTo>
                  <a:pt x="63" y="270"/>
                </a:lnTo>
                <a:lnTo>
                  <a:pt x="63" y="268"/>
                </a:lnTo>
                <a:lnTo>
                  <a:pt x="63" y="266"/>
                </a:lnTo>
                <a:lnTo>
                  <a:pt x="63" y="265"/>
                </a:lnTo>
                <a:lnTo>
                  <a:pt x="65" y="265"/>
                </a:lnTo>
                <a:lnTo>
                  <a:pt x="65" y="263"/>
                </a:lnTo>
                <a:lnTo>
                  <a:pt x="67" y="263"/>
                </a:lnTo>
                <a:lnTo>
                  <a:pt x="67" y="261"/>
                </a:lnTo>
                <a:lnTo>
                  <a:pt x="67" y="259"/>
                </a:lnTo>
                <a:lnTo>
                  <a:pt x="67" y="258"/>
                </a:lnTo>
                <a:lnTo>
                  <a:pt x="68" y="258"/>
                </a:lnTo>
                <a:lnTo>
                  <a:pt x="67" y="258"/>
                </a:lnTo>
                <a:lnTo>
                  <a:pt x="67" y="256"/>
                </a:lnTo>
                <a:lnTo>
                  <a:pt x="65" y="256"/>
                </a:lnTo>
                <a:lnTo>
                  <a:pt x="65" y="254"/>
                </a:lnTo>
                <a:lnTo>
                  <a:pt x="65" y="253"/>
                </a:lnTo>
                <a:lnTo>
                  <a:pt x="63" y="253"/>
                </a:lnTo>
                <a:lnTo>
                  <a:pt x="61" y="253"/>
                </a:lnTo>
                <a:lnTo>
                  <a:pt x="61" y="251"/>
                </a:lnTo>
                <a:lnTo>
                  <a:pt x="61" y="249"/>
                </a:lnTo>
                <a:lnTo>
                  <a:pt x="61" y="247"/>
                </a:lnTo>
                <a:lnTo>
                  <a:pt x="63" y="247"/>
                </a:lnTo>
                <a:lnTo>
                  <a:pt x="65" y="247"/>
                </a:lnTo>
                <a:lnTo>
                  <a:pt x="65" y="246"/>
                </a:lnTo>
                <a:lnTo>
                  <a:pt x="65" y="244"/>
                </a:lnTo>
                <a:lnTo>
                  <a:pt x="67" y="242"/>
                </a:lnTo>
                <a:lnTo>
                  <a:pt x="67" y="241"/>
                </a:lnTo>
                <a:lnTo>
                  <a:pt x="68" y="241"/>
                </a:lnTo>
                <a:lnTo>
                  <a:pt x="68" y="239"/>
                </a:lnTo>
                <a:lnTo>
                  <a:pt x="68" y="237"/>
                </a:lnTo>
                <a:lnTo>
                  <a:pt x="70" y="237"/>
                </a:lnTo>
                <a:lnTo>
                  <a:pt x="70" y="235"/>
                </a:lnTo>
                <a:lnTo>
                  <a:pt x="72" y="235"/>
                </a:lnTo>
                <a:lnTo>
                  <a:pt x="72" y="234"/>
                </a:lnTo>
                <a:lnTo>
                  <a:pt x="72" y="232"/>
                </a:lnTo>
                <a:lnTo>
                  <a:pt x="72" y="230"/>
                </a:lnTo>
                <a:lnTo>
                  <a:pt x="74" y="230"/>
                </a:lnTo>
                <a:lnTo>
                  <a:pt x="72" y="230"/>
                </a:lnTo>
                <a:lnTo>
                  <a:pt x="72" y="228"/>
                </a:lnTo>
                <a:lnTo>
                  <a:pt x="72" y="227"/>
                </a:lnTo>
                <a:lnTo>
                  <a:pt x="72" y="225"/>
                </a:lnTo>
                <a:lnTo>
                  <a:pt x="72" y="223"/>
                </a:lnTo>
                <a:lnTo>
                  <a:pt x="70" y="223"/>
                </a:lnTo>
                <a:lnTo>
                  <a:pt x="70" y="222"/>
                </a:lnTo>
                <a:lnTo>
                  <a:pt x="72" y="222"/>
                </a:lnTo>
                <a:lnTo>
                  <a:pt x="70" y="222"/>
                </a:lnTo>
                <a:lnTo>
                  <a:pt x="70" y="220"/>
                </a:lnTo>
                <a:lnTo>
                  <a:pt x="70" y="218"/>
                </a:lnTo>
                <a:lnTo>
                  <a:pt x="70" y="216"/>
                </a:lnTo>
                <a:lnTo>
                  <a:pt x="68" y="216"/>
                </a:lnTo>
                <a:lnTo>
                  <a:pt x="68" y="215"/>
                </a:lnTo>
                <a:lnTo>
                  <a:pt x="67" y="215"/>
                </a:lnTo>
                <a:lnTo>
                  <a:pt x="67" y="213"/>
                </a:lnTo>
                <a:lnTo>
                  <a:pt x="65" y="213"/>
                </a:lnTo>
                <a:lnTo>
                  <a:pt x="63" y="213"/>
                </a:lnTo>
                <a:lnTo>
                  <a:pt x="61" y="213"/>
                </a:lnTo>
                <a:lnTo>
                  <a:pt x="60" y="213"/>
                </a:lnTo>
                <a:lnTo>
                  <a:pt x="58" y="213"/>
                </a:lnTo>
                <a:lnTo>
                  <a:pt x="56" y="213"/>
                </a:lnTo>
                <a:lnTo>
                  <a:pt x="55" y="213"/>
                </a:lnTo>
                <a:lnTo>
                  <a:pt x="53" y="213"/>
                </a:lnTo>
                <a:lnTo>
                  <a:pt x="51" y="213"/>
                </a:lnTo>
                <a:lnTo>
                  <a:pt x="49" y="213"/>
                </a:lnTo>
                <a:lnTo>
                  <a:pt x="48" y="213"/>
                </a:lnTo>
                <a:lnTo>
                  <a:pt x="46" y="213"/>
                </a:lnTo>
                <a:lnTo>
                  <a:pt x="44" y="213"/>
                </a:lnTo>
                <a:lnTo>
                  <a:pt x="43" y="213"/>
                </a:lnTo>
                <a:lnTo>
                  <a:pt x="41" y="213"/>
                </a:lnTo>
                <a:lnTo>
                  <a:pt x="39" y="213"/>
                </a:lnTo>
                <a:lnTo>
                  <a:pt x="37" y="213"/>
                </a:lnTo>
                <a:lnTo>
                  <a:pt x="36" y="213"/>
                </a:lnTo>
                <a:lnTo>
                  <a:pt x="34" y="213"/>
                </a:lnTo>
                <a:lnTo>
                  <a:pt x="32" y="213"/>
                </a:lnTo>
                <a:lnTo>
                  <a:pt x="31" y="213"/>
                </a:lnTo>
                <a:lnTo>
                  <a:pt x="29" y="213"/>
                </a:lnTo>
                <a:lnTo>
                  <a:pt x="27" y="213"/>
                </a:lnTo>
                <a:lnTo>
                  <a:pt x="25" y="213"/>
                </a:lnTo>
                <a:lnTo>
                  <a:pt x="25" y="211"/>
                </a:lnTo>
                <a:lnTo>
                  <a:pt x="24" y="211"/>
                </a:lnTo>
                <a:lnTo>
                  <a:pt x="22" y="211"/>
                </a:lnTo>
                <a:lnTo>
                  <a:pt x="20" y="211"/>
                </a:lnTo>
                <a:lnTo>
                  <a:pt x="18" y="211"/>
                </a:lnTo>
                <a:lnTo>
                  <a:pt x="17" y="211"/>
                </a:lnTo>
                <a:lnTo>
                  <a:pt x="15" y="211"/>
                </a:lnTo>
                <a:lnTo>
                  <a:pt x="13" y="211"/>
                </a:lnTo>
                <a:lnTo>
                  <a:pt x="12" y="211"/>
                </a:lnTo>
                <a:lnTo>
                  <a:pt x="10" y="211"/>
                </a:lnTo>
                <a:lnTo>
                  <a:pt x="8" y="211"/>
                </a:lnTo>
                <a:lnTo>
                  <a:pt x="6" y="211"/>
                </a:lnTo>
                <a:lnTo>
                  <a:pt x="6" y="210"/>
                </a:lnTo>
                <a:lnTo>
                  <a:pt x="6" y="208"/>
                </a:lnTo>
                <a:lnTo>
                  <a:pt x="8" y="208"/>
                </a:lnTo>
                <a:lnTo>
                  <a:pt x="8" y="206"/>
                </a:lnTo>
                <a:lnTo>
                  <a:pt x="8" y="204"/>
                </a:lnTo>
                <a:lnTo>
                  <a:pt x="8" y="203"/>
                </a:lnTo>
                <a:lnTo>
                  <a:pt x="8" y="201"/>
                </a:lnTo>
                <a:lnTo>
                  <a:pt x="8" y="199"/>
                </a:lnTo>
                <a:lnTo>
                  <a:pt x="8" y="197"/>
                </a:lnTo>
                <a:lnTo>
                  <a:pt x="8" y="196"/>
                </a:lnTo>
                <a:lnTo>
                  <a:pt x="8" y="194"/>
                </a:lnTo>
                <a:lnTo>
                  <a:pt x="8" y="192"/>
                </a:lnTo>
                <a:lnTo>
                  <a:pt x="8" y="191"/>
                </a:lnTo>
                <a:lnTo>
                  <a:pt x="8" y="189"/>
                </a:lnTo>
                <a:lnTo>
                  <a:pt x="8" y="187"/>
                </a:lnTo>
                <a:lnTo>
                  <a:pt x="8" y="185"/>
                </a:lnTo>
                <a:lnTo>
                  <a:pt x="8" y="184"/>
                </a:lnTo>
                <a:lnTo>
                  <a:pt x="8" y="182"/>
                </a:lnTo>
                <a:lnTo>
                  <a:pt x="8" y="180"/>
                </a:lnTo>
                <a:lnTo>
                  <a:pt x="6" y="180"/>
                </a:lnTo>
                <a:lnTo>
                  <a:pt x="6" y="179"/>
                </a:lnTo>
                <a:lnTo>
                  <a:pt x="6" y="177"/>
                </a:lnTo>
                <a:lnTo>
                  <a:pt x="6" y="175"/>
                </a:lnTo>
                <a:lnTo>
                  <a:pt x="6" y="173"/>
                </a:lnTo>
                <a:lnTo>
                  <a:pt x="5" y="173"/>
                </a:lnTo>
                <a:lnTo>
                  <a:pt x="5" y="172"/>
                </a:lnTo>
                <a:lnTo>
                  <a:pt x="3" y="172"/>
                </a:lnTo>
                <a:lnTo>
                  <a:pt x="3" y="170"/>
                </a:lnTo>
                <a:lnTo>
                  <a:pt x="3" y="168"/>
                </a:lnTo>
                <a:lnTo>
                  <a:pt x="3" y="166"/>
                </a:lnTo>
                <a:lnTo>
                  <a:pt x="3" y="165"/>
                </a:lnTo>
                <a:lnTo>
                  <a:pt x="3" y="163"/>
                </a:lnTo>
                <a:lnTo>
                  <a:pt x="3" y="161"/>
                </a:lnTo>
                <a:lnTo>
                  <a:pt x="1" y="161"/>
                </a:lnTo>
                <a:lnTo>
                  <a:pt x="1" y="160"/>
                </a:lnTo>
                <a:lnTo>
                  <a:pt x="1" y="158"/>
                </a:lnTo>
                <a:lnTo>
                  <a:pt x="0" y="158"/>
                </a:lnTo>
                <a:lnTo>
                  <a:pt x="0" y="156"/>
                </a:lnTo>
                <a:lnTo>
                  <a:pt x="1" y="156"/>
                </a:lnTo>
                <a:lnTo>
                  <a:pt x="3" y="154"/>
                </a:lnTo>
                <a:lnTo>
                  <a:pt x="5" y="154"/>
                </a:lnTo>
                <a:lnTo>
                  <a:pt x="5" y="153"/>
                </a:lnTo>
                <a:lnTo>
                  <a:pt x="6" y="153"/>
                </a:lnTo>
                <a:lnTo>
                  <a:pt x="6" y="151"/>
                </a:lnTo>
                <a:lnTo>
                  <a:pt x="8" y="151"/>
                </a:lnTo>
                <a:lnTo>
                  <a:pt x="10" y="151"/>
                </a:lnTo>
                <a:lnTo>
                  <a:pt x="10" y="149"/>
                </a:lnTo>
                <a:lnTo>
                  <a:pt x="12" y="149"/>
                </a:lnTo>
                <a:lnTo>
                  <a:pt x="13" y="149"/>
                </a:lnTo>
                <a:lnTo>
                  <a:pt x="13" y="148"/>
                </a:lnTo>
                <a:lnTo>
                  <a:pt x="15" y="148"/>
                </a:lnTo>
                <a:lnTo>
                  <a:pt x="17" y="148"/>
                </a:lnTo>
                <a:lnTo>
                  <a:pt x="17" y="146"/>
                </a:lnTo>
                <a:lnTo>
                  <a:pt x="17" y="144"/>
                </a:lnTo>
                <a:lnTo>
                  <a:pt x="18" y="144"/>
                </a:lnTo>
                <a:lnTo>
                  <a:pt x="18" y="142"/>
                </a:lnTo>
                <a:lnTo>
                  <a:pt x="20" y="142"/>
                </a:lnTo>
                <a:lnTo>
                  <a:pt x="20" y="141"/>
                </a:lnTo>
                <a:lnTo>
                  <a:pt x="20" y="139"/>
                </a:lnTo>
                <a:lnTo>
                  <a:pt x="20" y="137"/>
                </a:lnTo>
                <a:lnTo>
                  <a:pt x="20" y="136"/>
                </a:lnTo>
                <a:lnTo>
                  <a:pt x="20" y="134"/>
                </a:lnTo>
                <a:lnTo>
                  <a:pt x="20" y="132"/>
                </a:lnTo>
                <a:lnTo>
                  <a:pt x="18" y="132"/>
                </a:lnTo>
                <a:lnTo>
                  <a:pt x="18" y="130"/>
                </a:lnTo>
                <a:lnTo>
                  <a:pt x="18" y="129"/>
                </a:lnTo>
                <a:lnTo>
                  <a:pt x="18" y="127"/>
                </a:lnTo>
                <a:lnTo>
                  <a:pt x="18" y="125"/>
                </a:lnTo>
                <a:lnTo>
                  <a:pt x="17" y="125"/>
                </a:lnTo>
                <a:lnTo>
                  <a:pt x="17" y="123"/>
                </a:lnTo>
                <a:lnTo>
                  <a:pt x="17" y="122"/>
                </a:lnTo>
                <a:lnTo>
                  <a:pt x="17" y="120"/>
                </a:lnTo>
                <a:lnTo>
                  <a:pt x="17" y="118"/>
                </a:lnTo>
                <a:lnTo>
                  <a:pt x="17" y="117"/>
                </a:lnTo>
                <a:lnTo>
                  <a:pt x="15" y="117"/>
                </a:lnTo>
                <a:lnTo>
                  <a:pt x="15" y="115"/>
                </a:lnTo>
                <a:lnTo>
                  <a:pt x="15" y="113"/>
                </a:lnTo>
                <a:lnTo>
                  <a:pt x="15" y="111"/>
                </a:lnTo>
                <a:lnTo>
                  <a:pt x="15" y="110"/>
                </a:lnTo>
                <a:lnTo>
                  <a:pt x="15" y="108"/>
                </a:lnTo>
                <a:lnTo>
                  <a:pt x="13" y="108"/>
                </a:lnTo>
                <a:lnTo>
                  <a:pt x="13" y="106"/>
                </a:lnTo>
                <a:lnTo>
                  <a:pt x="13" y="105"/>
                </a:lnTo>
                <a:lnTo>
                  <a:pt x="15" y="105"/>
                </a:lnTo>
                <a:lnTo>
                  <a:pt x="15" y="103"/>
                </a:lnTo>
                <a:lnTo>
                  <a:pt x="17" y="103"/>
                </a:lnTo>
                <a:lnTo>
                  <a:pt x="18" y="101"/>
                </a:lnTo>
                <a:lnTo>
                  <a:pt x="20" y="101"/>
                </a:lnTo>
                <a:lnTo>
                  <a:pt x="20" y="99"/>
                </a:lnTo>
                <a:lnTo>
                  <a:pt x="22" y="99"/>
                </a:lnTo>
                <a:lnTo>
                  <a:pt x="22" y="98"/>
                </a:lnTo>
                <a:lnTo>
                  <a:pt x="24" y="98"/>
                </a:lnTo>
                <a:lnTo>
                  <a:pt x="24" y="96"/>
                </a:lnTo>
                <a:lnTo>
                  <a:pt x="25" y="96"/>
                </a:lnTo>
                <a:lnTo>
                  <a:pt x="25" y="94"/>
                </a:lnTo>
                <a:lnTo>
                  <a:pt x="27" y="94"/>
                </a:lnTo>
                <a:lnTo>
                  <a:pt x="27" y="92"/>
                </a:lnTo>
                <a:lnTo>
                  <a:pt x="29" y="92"/>
                </a:lnTo>
                <a:lnTo>
                  <a:pt x="29" y="94"/>
                </a:lnTo>
                <a:lnTo>
                  <a:pt x="31" y="94"/>
                </a:lnTo>
                <a:lnTo>
                  <a:pt x="32" y="94"/>
                </a:lnTo>
                <a:lnTo>
                  <a:pt x="32" y="92"/>
                </a:lnTo>
                <a:lnTo>
                  <a:pt x="32" y="91"/>
                </a:lnTo>
                <a:lnTo>
                  <a:pt x="34" y="91"/>
                </a:lnTo>
                <a:lnTo>
                  <a:pt x="34" y="89"/>
                </a:lnTo>
                <a:lnTo>
                  <a:pt x="36" y="89"/>
                </a:lnTo>
                <a:lnTo>
                  <a:pt x="36" y="87"/>
                </a:lnTo>
                <a:lnTo>
                  <a:pt x="37" y="87"/>
                </a:lnTo>
                <a:lnTo>
                  <a:pt x="37" y="86"/>
                </a:lnTo>
                <a:lnTo>
                  <a:pt x="39" y="86"/>
                </a:lnTo>
                <a:lnTo>
                  <a:pt x="39" y="84"/>
                </a:lnTo>
                <a:lnTo>
                  <a:pt x="41" y="84"/>
                </a:lnTo>
                <a:lnTo>
                  <a:pt x="41" y="82"/>
                </a:lnTo>
                <a:lnTo>
                  <a:pt x="43" y="82"/>
                </a:lnTo>
                <a:lnTo>
                  <a:pt x="44" y="82"/>
                </a:lnTo>
                <a:lnTo>
                  <a:pt x="44" y="80"/>
                </a:lnTo>
                <a:lnTo>
                  <a:pt x="46" y="80"/>
                </a:lnTo>
                <a:lnTo>
                  <a:pt x="46" y="82"/>
                </a:lnTo>
                <a:lnTo>
                  <a:pt x="48" y="82"/>
                </a:lnTo>
                <a:lnTo>
                  <a:pt x="49" y="82"/>
                </a:lnTo>
                <a:lnTo>
                  <a:pt x="49" y="80"/>
                </a:lnTo>
                <a:lnTo>
                  <a:pt x="49" y="79"/>
                </a:lnTo>
                <a:lnTo>
                  <a:pt x="51" y="79"/>
                </a:lnTo>
                <a:lnTo>
                  <a:pt x="51" y="77"/>
                </a:lnTo>
                <a:lnTo>
                  <a:pt x="49" y="77"/>
                </a:lnTo>
                <a:lnTo>
                  <a:pt x="49" y="75"/>
                </a:lnTo>
                <a:lnTo>
                  <a:pt x="49" y="74"/>
                </a:lnTo>
                <a:lnTo>
                  <a:pt x="49" y="72"/>
                </a:lnTo>
                <a:lnTo>
                  <a:pt x="51" y="72"/>
                </a:lnTo>
                <a:lnTo>
                  <a:pt x="51" y="70"/>
                </a:lnTo>
                <a:lnTo>
                  <a:pt x="53" y="70"/>
                </a:lnTo>
                <a:lnTo>
                  <a:pt x="53" y="68"/>
                </a:lnTo>
                <a:lnTo>
                  <a:pt x="55" y="68"/>
                </a:lnTo>
                <a:lnTo>
                  <a:pt x="55" y="67"/>
                </a:lnTo>
                <a:lnTo>
                  <a:pt x="56" y="67"/>
                </a:lnTo>
                <a:lnTo>
                  <a:pt x="56" y="65"/>
                </a:lnTo>
                <a:lnTo>
                  <a:pt x="58" y="65"/>
                </a:lnTo>
                <a:lnTo>
                  <a:pt x="58" y="63"/>
                </a:lnTo>
                <a:lnTo>
                  <a:pt x="60" y="61"/>
                </a:lnTo>
                <a:lnTo>
                  <a:pt x="61" y="61"/>
                </a:lnTo>
                <a:lnTo>
                  <a:pt x="61" y="60"/>
                </a:lnTo>
                <a:lnTo>
                  <a:pt x="63" y="60"/>
                </a:lnTo>
                <a:lnTo>
                  <a:pt x="63" y="58"/>
                </a:lnTo>
                <a:lnTo>
                  <a:pt x="63" y="56"/>
                </a:lnTo>
                <a:lnTo>
                  <a:pt x="63" y="55"/>
                </a:lnTo>
                <a:lnTo>
                  <a:pt x="63" y="53"/>
                </a:lnTo>
                <a:lnTo>
                  <a:pt x="65" y="53"/>
                </a:lnTo>
                <a:lnTo>
                  <a:pt x="65" y="51"/>
                </a:lnTo>
                <a:lnTo>
                  <a:pt x="65" y="49"/>
                </a:lnTo>
                <a:lnTo>
                  <a:pt x="67" y="49"/>
                </a:lnTo>
                <a:lnTo>
                  <a:pt x="67" y="48"/>
                </a:lnTo>
                <a:lnTo>
                  <a:pt x="67" y="46"/>
                </a:lnTo>
                <a:lnTo>
                  <a:pt x="65" y="46"/>
                </a:lnTo>
                <a:lnTo>
                  <a:pt x="65" y="44"/>
                </a:lnTo>
                <a:lnTo>
                  <a:pt x="65" y="43"/>
                </a:lnTo>
                <a:lnTo>
                  <a:pt x="67" y="43"/>
                </a:lnTo>
                <a:lnTo>
                  <a:pt x="67" y="41"/>
                </a:lnTo>
                <a:lnTo>
                  <a:pt x="68" y="41"/>
                </a:lnTo>
                <a:lnTo>
                  <a:pt x="70" y="41"/>
                </a:lnTo>
                <a:lnTo>
                  <a:pt x="70" y="39"/>
                </a:lnTo>
                <a:lnTo>
                  <a:pt x="70" y="37"/>
                </a:lnTo>
                <a:lnTo>
                  <a:pt x="72" y="37"/>
                </a:lnTo>
                <a:lnTo>
                  <a:pt x="72" y="36"/>
                </a:lnTo>
                <a:lnTo>
                  <a:pt x="72" y="34"/>
                </a:lnTo>
                <a:lnTo>
                  <a:pt x="74" y="34"/>
                </a:lnTo>
                <a:lnTo>
                  <a:pt x="74" y="32"/>
                </a:lnTo>
                <a:lnTo>
                  <a:pt x="75" y="32"/>
                </a:lnTo>
                <a:lnTo>
                  <a:pt x="75" y="31"/>
                </a:lnTo>
                <a:lnTo>
                  <a:pt x="74" y="31"/>
                </a:lnTo>
                <a:lnTo>
                  <a:pt x="74" y="29"/>
                </a:lnTo>
                <a:lnTo>
                  <a:pt x="75" y="27"/>
                </a:lnTo>
                <a:lnTo>
                  <a:pt x="75" y="25"/>
                </a:lnTo>
                <a:lnTo>
                  <a:pt x="77" y="24"/>
                </a:lnTo>
                <a:lnTo>
                  <a:pt x="77" y="22"/>
                </a:lnTo>
                <a:lnTo>
                  <a:pt x="79" y="22"/>
                </a:lnTo>
                <a:lnTo>
                  <a:pt x="79" y="20"/>
                </a:lnTo>
                <a:lnTo>
                  <a:pt x="80" y="18"/>
                </a:lnTo>
                <a:lnTo>
                  <a:pt x="82" y="18"/>
                </a:lnTo>
                <a:lnTo>
                  <a:pt x="82" y="17"/>
                </a:lnTo>
                <a:lnTo>
                  <a:pt x="84" y="17"/>
                </a:lnTo>
                <a:lnTo>
                  <a:pt x="86" y="17"/>
                </a:lnTo>
                <a:lnTo>
                  <a:pt x="86" y="15"/>
                </a:lnTo>
                <a:lnTo>
                  <a:pt x="87" y="15"/>
                </a:lnTo>
                <a:lnTo>
                  <a:pt x="87" y="13"/>
                </a:lnTo>
                <a:lnTo>
                  <a:pt x="89" y="13"/>
                </a:lnTo>
                <a:lnTo>
                  <a:pt x="89" y="12"/>
                </a:lnTo>
                <a:lnTo>
                  <a:pt x="91" y="12"/>
                </a:lnTo>
                <a:lnTo>
                  <a:pt x="91" y="10"/>
                </a:lnTo>
                <a:lnTo>
                  <a:pt x="92" y="8"/>
                </a:lnTo>
                <a:lnTo>
                  <a:pt x="92" y="6"/>
                </a:lnTo>
                <a:lnTo>
                  <a:pt x="92" y="5"/>
                </a:lnTo>
                <a:lnTo>
                  <a:pt x="94" y="5"/>
                </a:lnTo>
                <a:lnTo>
                  <a:pt x="96" y="5"/>
                </a:lnTo>
                <a:lnTo>
                  <a:pt x="96" y="3"/>
                </a:lnTo>
                <a:lnTo>
                  <a:pt x="98" y="3"/>
                </a:lnTo>
                <a:lnTo>
                  <a:pt x="99" y="3"/>
                </a:lnTo>
                <a:lnTo>
                  <a:pt x="101" y="3"/>
                </a:lnTo>
                <a:lnTo>
                  <a:pt x="103" y="3"/>
                </a:lnTo>
                <a:lnTo>
                  <a:pt x="105" y="3"/>
                </a:lnTo>
                <a:lnTo>
                  <a:pt x="105" y="1"/>
                </a:lnTo>
                <a:lnTo>
                  <a:pt x="105" y="0"/>
                </a:lnTo>
                <a:lnTo>
                  <a:pt x="106" y="0"/>
                </a:lnTo>
                <a:lnTo>
                  <a:pt x="108" y="0"/>
                </a:lnTo>
                <a:lnTo>
                  <a:pt x="108" y="1"/>
                </a:lnTo>
                <a:lnTo>
                  <a:pt x="110" y="1"/>
                </a:lnTo>
                <a:lnTo>
                  <a:pt x="111" y="1"/>
                </a:lnTo>
                <a:lnTo>
                  <a:pt x="111" y="0"/>
                </a:lnTo>
                <a:lnTo>
                  <a:pt x="113" y="0"/>
                </a:lnTo>
                <a:lnTo>
                  <a:pt x="115" y="0"/>
                </a:lnTo>
                <a:lnTo>
                  <a:pt x="115" y="1"/>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a:off x="5918452" y="5556963"/>
            <a:ext cx="746135" cy="818097"/>
          </a:xfrm>
          <a:custGeom>
            <a:avLst/>
            <a:gdLst>
              <a:gd name="T0" fmla="*/ 69 w 394"/>
              <a:gd name="T1" fmla="*/ 12 h 432"/>
              <a:gd name="T2" fmla="*/ 82 w 394"/>
              <a:gd name="T3" fmla="*/ 17 h 432"/>
              <a:gd name="T4" fmla="*/ 96 w 394"/>
              <a:gd name="T5" fmla="*/ 22 h 432"/>
              <a:gd name="T6" fmla="*/ 125 w 394"/>
              <a:gd name="T7" fmla="*/ 33 h 432"/>
              <a:gd name="T8" fmla="*/ 144 w 394"/>
              <a:gd name="T9" fmla="*/ 35 h 432"/>
              <a:gd name="T10" fmla="*/ 163 w 394"/>
              <a:gd name="T11" fmla="*/ 35 h 432"/>
              <a:gd name="T12" fmla="*/ 182 w 394"/>
              <a:gd name="T13" fmla="*/ 35 h 432"/>
              <a:gd name="T14" fmla="*/ 199 w 394"/>
              <a:gd name="T15" fmla="*/ 36 h 432"/>
              <a:gd name="T16" fmla="*/ 220 w 394"/>
              <a:gd name="T17" fmla="*/ 36 h 432"/>
              <a:gd name="T18" fmla="*/ 237 w 394"/>
              <a:gd name="T19" fmla="*/ 38 h 432"/>
              <a:gd name="T20" fmla="*/ 256 w 394"/>
              <a:gd name="T21" fmla="*/ 38 h 432"/>
              <a:gd name="T22" fmla="*/ 275 w 394"/>
              <a:gd name="T23" fmla="*/ 38 h 432"/>
              <a:gd name="T24" fmla="*/ 282 w 394"/>
              <a:gd name="T25" fmla="*/ 47 h 432"/>
              <a:gd name="T26" fmla="*/ 284 w 394"/>
              <a:gd name="T27" fmla="*/ 60 h 432"/>
              <a:gd name="T28" fmla="*/ 275 w 394"/>
              <a:gd name="T29" fmla="*/ 72 h 432"/>
              <a:gd name="T30" fmla="*/ 280 w 394"/>
              <a:gd name="T31" fmla="*/ 83 h 432"/>
              <a:gd name="T32" fmla="*/ 273 w 394"/>
              <a:gd name="T33" fmla="*/ 95 h 432"/>
              <a:gd name="T34" fmla="*/ 273 w 394"/>
              <a:gd name="T35" fmla="*/ 105 h 432"/>
              <a:gd name="T36" fmla="*/ 282 w 394"/>
              <a:gd name="T37" fmla="*/ 102 h 432"/>
              <a:gd name="T38" fmla="*/ 287 w 394"/>
              <a:gd name="T39" fmla="*/ 112 h 432"/>
              <a:gd name="T40" fmla="*/ 289 w 394"/>
              <a:gd name="T41" fmla="*/ 126 h 432"/>
              <a:gd name="T42" fmla="*/ 296 w 394"/>
              <a:gd name="T43" fmla="*/ 131 h 432"/>
              <a:gd name="T44" fmla="*/ 301 w 394"/>
              <a:gd name="T45" fmla="*/ 145 h 432"/>
              <a:gd name="T46" fmla="*/ 308 w 394"/>
              <a:gd name="T47" fmla="*/ 155 h 432"/>
              <a:gd name="T48" fmla="*/ 313 w 394"/>
              <a:gd name="T49" fmla="*/ 164 h 432"/>
              <a:gd name="T50" fmla="*/ 320 w 394"/>
              <a:gd name="T51" fmla="*/ 176 h 432"/>
              <a:gd name="T52" fmla="*/ 332 w 394"/>
              <a:gd name="T53" fmla="*/ 184 h 432"/>
              <a:gd name="T54" fmla="*/ 342 w 394"/>
              <a:gd name="T55" fmla="*/ 193 h 432"/>
              <a:gd name="T56" fmla="*/ 351 w 394"/>
              <a:gd name="T57" fmla="*/ 202 h 432"/>
              <a:gd name="T58" fmla="*/ 354 w 394"/>
              <a:gd name="T59" fmla="*/ 214 h 432"/>
              <a:gd name="T60" fmla="*/ 360 w 394"/>
              <a:gd name="T61" fmla="*/ 226 h 432"/>
              <a:gd name="T62" fmla="*/ 368 w 394"/>
              <a:gd name="T63" fmla="*/ 236 h 432"/>
              <a:gd name="T64" fmla="*/ 380 w 394"/>
              <a:gd name="T65" fmla="*/ 243 h 432"/>
              <a:gd name="T66" fmla="*/ 391 w 394"/>
              <a:gd name="T67" fmla="*/ 251 h 432"/>
              <a:gd name="T68" fmla="*/ 389 w 394"/>
              <a:gd name="T69" fmla="*/ 262 h 432"/>
              <a:gd name="T70" fmla="*/ 382 w 394"/>
              <a:gd name="T71" fmla="*/ 274 h 432"/>
              <a:gd name="T72" fmla="*/ 378 w 394"/>
              <a:gd name="T73" fmla="*/ 289 h 432"/>
              <a:gd name="T74" fmla="*/ 375 w 394"/>
              <a:gd name="T75" fmla="*/ 305 h 432"/>
              <a:gd name="T76" fmla="*/ 370 w 394"/>
              <a:gd name="T77" fmla="*/ 319 h 432"/>
              <a:gd name="T78" fmla="*/ 366 w 394"/>
              <a:gd name="T79" fmla="*/ 334 h 432"/>
              <a:gd name="T80" fmla="*/ 360 w 394"/>
              <a:gd name="T81" fmla="*/ 348 h 432"/>
              <a:gd name="T82" fmla="*/ 353 w 394"/>
              <a:gd name="T83" fmla="*/ 356 h 432"/>
              <a:gd name="T84" fmla="*/ 342 w 394"/>
              <a:gd name="T85" fmla="*/ 365 h 432"/>
              <a:gd name="T86" fmla="*/ 334 w 394"/>
              <a:gd name="T87" fmla="*/ 372 h 432"/>
              <a:gd name="T88" fmla="*/ 327 w 394"/>
              <a:gd name="T89" fmla="*/ 384 h 432"/>
              <a:gd name="T90" fmla="*/ 327 w 394"/>
              <a:gd name="T91" fmla="*/ 391 h 432"/>
              <a:gd name="T92" fmla="*/ 327 w 394"/>
              <a:gd name="T93" fmla="*/ 399 h 432"/>
              <a:gd name="T94" fmla="*/ 315 w 394"/>
              <a:gd name="T95" fmla="*/ 406 h 432"/>
              <a:gd name="T96" fmla="*/ 304 w 394"/>
              <a:gd name="T97" fmla="*/ 413 h 432"/>
              <a:gd name="T98" fmla="*/ 298 w 394"/>
              <a:gd name="T99" fmla="*/ 425 h 432"/>
              <a:gd name="T100" fmla="*/ 265 w 394"/>
              <a:gd name="T101" fmla="*/ 399 h 432"/>
              <a:gd name="T102" fmla="*/ 232 w 394"/>
              <a:gd name="T103" fmla="*/ 363 h 432"/>
              <a:gd name="T104" fmla="*/ 189 w 394"/>
              <a:gd name="T105" fmla="*/ 334 h 432"/>
              <a:gd name="T106" fmla="*/ 156 w 394"/>
              <a:gd name="T107" fmla="*/ 296 h 432"/>
              <a:gd name="T108" fmla="*/ 132 w 394"/>
              <a:gd name="T109" fmla="*/ 255 h 432"/>
              <a:gd name="T110" fmla="*/ 89 w 394"/>
              <a:gd name="T111" fmla="*/ 245 h 432"/>
              <a:gd name="T112" fmla="*/ 72 w 394"/>
              <a:gd name="T113" fmla="*/ 198 h 432"/>
              <a:gd name="T114" fmla="*/ 79 w 394"/>
              <a:gd name="T115" fmla="*/ 143 h 432"/>
              <a:gd name="T116" fmla="*/ 45 w 394"/>
              <a:gd name="T117" fmla="*/ 109 h 432"/>
              <a:gd name="T118" fmla="*/ 3 w 394"/>
              <a:gd name="T119" fmla="*/ 78 h 432"/>
              <a:gd name="T120" fmla="*/ 5 w 394"/>
              <a:gd name="T121" fmla="*/ 28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4" h="432">
                <a:moveTo>
                  <a:pt x="53" y="0"/>
                </a:moveTo>
                <a:lnTo>
                  <a:pt x="58" y="7"/>
                </a:lnTo>
                <a:lnTo>
                  <a:pt x="60" y="7"/>
                </a:lnTo>
                <a:lnTo>
                  <a:pt x="60" y="9"/>
                </a:lnTo>
                <a:lnTo>
                  <a:pt x="62" y="9"/>
                </a:lnTo>
                <a:lnTo>
                  <a:pt x="64" y="9"/>
                </a:lnTo>
                <a:lnTo>
                  <a:pt x="65" y="9"/>
                </a:lnTo>
                <a:lnTo>
                  <a:pt x="65" y="10"/>
                </a:lnTo>
                <a:lnTo>
                  <a:pt x="67" y="10"/>
                </a:lnTo>
                <a:lnTo>
                  <a:pt x="69" y="10"/>
                </a:lnTo>
                <a:lnTo>
                  <a:pt x="69" y="12"/>
                </a:lnTo>
                <a:lnTo>
                  <a:pt x="70" y="12"/>
                </a:lnTo>
                <a:lnTo>
                  <a:pt x="72" y="12"/>
                </a:lnTo>
                <a:lnTo>
                  <a:pt x="74" y="12"/>
                </a:lnTo>
                <a:lnTo>
                  <a:pt x="74" y="14"/>
                </a:lnTo>
                <a:lnTo>
                  <a:pt x="76" y="14"/>
                </a:lnTo>
                <a:lnTo>
                  <a:pt x="77" y="14"/>
                </a:lnTo>
                <a:lnTo>
                  <a:pt x="77" y="16"/>
                </a:lnTo>
                <a:lnTo>
                  <a:pt x="79" y="16"/>
                </a:lnTo>
                <a:lnTo>
                  <a:pt x="81" y="16"/>
                </a:lnTo>
                <a:lnTo>
                  <a:pt x="82" y="16"/>
                </a:lnTo>
                <a:lnTo>
                  <a:pt x="82" y="17"/>
                </a:lnTo>
                <a:lnTo>
                  <a:pt x="84" y="17"/>
                </a:lnTo>
                <a:lnTo>
                  <a:pt x="86" y="17"/>
                </a:lnTo>
                <a:lnTo>
                  <a:pt x="86" y="19"/>
                </a:lnTo>
                <a:lnTo>
                  <a:pt x="88" y="19"/>
                </a:lnTo>
                <a:lnTo>
                  <a:pt x="89" y="19"/>
                </a:lnTo>
                <a:lnTo>
                  <a:pt x="91" y="19"/>
                </a:lnTo>
                <a:lnTo>
                  <a:pt x="91" y="21"/>
                </a:lnTo>
                <a:lnTo>
                  <a:pt x="93" y="21"/>
                </a:lnTo>
                <a:lnTo>
                  <a:pt x="95" y="21"/>
                </a:lnTo>
                <a:lnTo>
                  <a:pt x="95" y="22"/>
                </a:lnTo>
                <a:lnTo>
                  <a:pt x="96" y="22"/>
                </a:lnTo>
                <a:lnTo>
                  <a:pt x="98" y="22"/>
                </a:lnTo>
                <a:lnTo>
                  <a:pt x="100" y="24"/>
                </a:lnTo>
                <a:lnTo>
                  <a:pt x="101" y="24"/>
                </a:lnTo>
                <a:lnTo>
                  <a:pt x="103" y="24"/>
                </a:lnTo>
                <a:lnTo>
                  <a:pt x="103" y="26"/>
                </a:lnTo>
                <a:lnTo>
                  <a:pt x="105" y="26"/>
                </a:lnTo>
                <a:lnTo>
                  <a:pt x="107" y="26"/>
                </a:lnTo>
                <a:lnTo>
                  <a:pt x="107" y="28"/>
                </a:lnTo>
                <a:lnTo>
                  <a:pt x="108" y="28"/>
                </a:lnTo>
                <a:lnTo>
                  <a:pt x="124" y="33"/>
                </a:lnTo>
                <a:lnTo>
                  <a:pt x="125" y="33"/>
                </a:lnTo>
                <a:lnTo>
                  <a:pt x="127" y="33"/>
                </a:lnTo>
                <a:lnTo>
                  <a:pt x="129" y="35"/>
                </a:lnTo>
                <a:lnTo>
                  <a:pt x="131" y="35"/>
                </a:lnTo>
                <a:lnTo>
                  <a:pt x="132" y="35"/>
                </a:lnTo>
                <a:lnTo>
                  <a:pt x="134" y="35"/>
                </a:lnTo>
                <a:lnTo>
                  <a:pt x="136" y="35"/>
                </a:lnTo>
                <a:lnTo>
                  <a:pt x="138" y="35"/>
                </a:lnTo>
                <a:lnTo>
                  <a:pt x="139" y="35"/>
                </a:lnTo>
                <a:lnTo>
                  <a:pt x="141" y="35"/>
                </a:lnTo>
                <a:lnTo>
                  <a:pt x="143" y="35"/>
                </a:lnTo>
                <a:lnTo>
                  <a:pt x="144" y="35"/>
                </a:lnTo>
                <a:lnTo>
                  <a:pt x="146" y="35"/>
                </a:lnTo>
                <a:lnTo>
                  <a:pt x="148" y="35"/>
                </a:lnTo>
                <a:lnTo>
                  <a:pt x="150" y="35"/>
                </a:lnTo>
                <a:lnTo>
                  <a:pt x="151" y="35"/>
                </a:lnTo>
                <a:lnTo>
                  <a:pt x="153" y="35"/>
                </a:lnTo>
                <a:lnTo>
                  <a:pt x="155" y="35"/>
                </a:lnTo>
                <a:lnTo>
                  <a:pt x="156" y="35"/>
                </a:lnTo>
                <a:lnTo>
                  <a:pt x="158" y="35"/>
                </a:lnTo>
                <a:lnTo>
                  <a:pt x="160" y="35"/>
                </a:lnTo>
                <a:lnTo>
                  <a:pt x="162" y="35"/>
                </a:lnTo>
                <a:lnTo>
                  <a:pt x="163" y="35"/>
                </a:lnTo>
                <a:lnTo>
                  <a:pt x="165" y="35"/>
                </a:lnTo>
                <a:lnTo>
                  <a:pt x="167" y="35"/>
                </a:lnTo>
                <a:lnTo>
                  <a:pt x="169" y="35"/>
                </a:lnTo>
                <a:lnTo>
                  <a:pt x="170" y="35"/>
                </a:lnTo>
                <a:lnTo>
                  <a:pt x="172" y="35"/>
                </a:lnTo>
                <a:lnTo>
                  <a:pt x="174" y="35"/>
                </a:lnTo>
                <a:lnTo>
                  <a:pt x="175" y="35"/>
                </a:lnTo>
                <a:lnTo>
                  <a:pt x="177" y="35"/>
                </a:lnTo>
                <a:lnTo>
                  <a:pt x="179" y="35"/>
                </a:lnTo>
                <a:lnTo>
                  <a:pt x="181" y="35"/>
                </a:lnTo>
                <a:lnTo>
                  <a:pt x="182" y="35"/>
                </a:lnTo>
                <a:lnTo>
                  <a:pt x="182" y="36"/>
                </a:lnTo>
                <a:lnTo>
                  <a:pt x="184" y="36"/>
                </a:lnTo>
                <a:lnTo>
                  <a:pt x="186" y="36"/>
                </a:lnTo>
                <a:lnTo>
                  <a:pt x="187" y="36"/>
                </a:lnTo>
                <a:lnTo>
                  <a:pt x="189" y="36"/>
                </a:lnTo>
                <a:lnTo>
                  <a:pt x="191" y="36"/>
                </a:lnTo>
                <a:lnTo>
                  <a:pt x="193" y="36"/>
                </a:lnTo>
                <a:lnTo>
                  <a:pt x="194" y="36"/>
                </a:lnTo>
                <a:lnTo>
                  <a:pt x="196" y="36"/>
                </a:lnTo>
                <a:lnTo>
                  <a:pt x="198" y="36"/>
                </a:lnTo>
                <a:lnTo>
                  <a:pt x="199" y="36"/>
                </a:lnTo>
                <a:lnTo>
                  <a:pt x="201" y="36"/>
                </a:lnTo>
                <a:lnTo>
                  <a:pt x="203" y="36"/>
                </a:lnTo>
                <a:lnTo>
                  <a:pt x="205" y="36"/>
                </a:lnTo>
                <a:lnTo>
                  <a:pt x="206" y="36"/>
                </a:lnTo>
                <a:lnTo>
                  <a:pt x="208" y="36"/>
                </a:lnTo>
                <a:lnTo>
                  <a:pt x="210" y="36"/>
                </a:lnTo>
                <a:lnTo>
                  <a:pt x="212" y="36"/>
                </a:lnTo>
                <a:lnTo>
                  <a:pt x="213" y="36"/>
                </a:lnTo>
                <a:lnTo>
                  <a:pt x="215" y="36"/>
                </a:lnTo>
                <a:lnTo>
                  <a:pt x="217" y="36"/>
                </a:lnTo>
                <a:lnTo>
                  <a:pt x="220" y="36"/>
                </a:lnTo>
                <a:lnTo>
                  <a:pt x="222" y="36"/>
                </a:lnTo>
                <a:lnTo>
                  <a:pt x="224" y="36"/>
                </a:lnTo>
                <a:lnTo>
                  <a:pt x="225" y="36"/>
                </a:lnTo>
                <a:lnTo>
                  <a:pt x="227" y="36"/>
                </a:lnTo>
                <a:lnTo>
                  <a:pt x="229" y="36"/>
                </a:lnTo>
                <a:lnTo>
                  <a:pt x="230" y="36"/>
                </a:lnTo>
                <a:lnTo>
                  <a:pt x="232" y="36"/>
                </a:lnTo>
                <a:lnTo>
                  <a:pt x="234" y="36"/>
                </a:lnTo>
                <a:lnTo>
                  <a:pt x="236" y="36"/>
                </a:lnTo>
                <a:lnTo>
                  <a:pt x="237" y="36"/>
                </a:lnTo>
                <a:lnTo>
                  <a:pt x="237" y="38"/>
                </a:lnTo>
                <a:lnTo>
                  <a:pt x="239" y="38"/>
                </a:lnTo>
                <a:lnTo>
                  <a:pt x="241" y="38"/>
                </a:lnTo>
                <a:lnTo>
                  <a:pt x="243" y="38"/>
                </a:lnTo>
                <a:lnTo>
                  <a:pt x="244" y="38"/>
                </a:lnTo>
                <a:lnTo>
                  <a:pt x="246" y="38"/>
                </a:lnTo>
                <a:lnTo>
                  <a:pt x="248" y="38"/>
                </a:lnTo>
                <a:lnTo>
                  <a:pt x="249" y="38"/>
                </a:lnTo>
                <a:lnTo>
                  <a:pt x="251" y="38"/>
                </a:lnTo>
                <a:lnTo>
                  <a:pt x="253" y="38"/>
                </a:lnTo>
                <a:lnTo>
                  <a:pt x="255" y="38"/>
                </a:lnTo>
                <a:lnTo>
                  <a:pt x="256" y="38"/>
                </a:lnTo>
                <a:lnTo>
                  <a:pt x="258" y="38"/>
                </a:lnTo>
                <a:lnTo>
                  <a:pt x="260" y="38"/>
                </a:lnTo>
                <a:lnTo>
                  <a:pt x="261" y="38"/>
                </a:lnTo>
                <a:lnTo>
                  <a:pt x="263" y="38"/>
                </a:lnTo>
                <a:lnTo>
                  <a:pt x="265" y="38"/>
                </a:lnTo>
                <a:lnTo>
                  <a:pt x="267" y="38"/>
                </a:lnTo>
                <a:lnTo>
                  <a:pt x="268" y="38"/>
                </a:lnTo>
                <a:lnTo>
                  <a:pt x="270" y="38"/>
                </a:lnTo>
                <a:lnTo>
                  <a:pt x="272" y="38"/>
                </a:lnTo>
                <a:lnTo>
                  <a:pt x="273" y="38"/>
                </a:lnTo>
                <a:lnTo>
                  <a:pt x="275" y="38"/>
                </a:lnTo>
                <a:lnTo>
                  <a:pt x="277" y="38"/>
                </a:lnTo>
                <a:lnTo>
                  <a:pt x="279" y="38"/>
                </a:lnTo>
                <a:lnTo>
                  <a:pt x="279" y="40"/>
                </a:lnTo>
                <a:lnTo>
                  <a:pt x="280" y="40"/>
                </a:lnTo>
                <a:lnTo>
                  <a:pt x="280" y="41"/>
                </a:lnTo>
                <a:lnTo>
                  <a:pt x="282" y="41"/>
                </a:lnTo>
                <a:lnTo>
                  <a:pt x="282" y="43"/>
                </a:lnTo>
                <a:lnTo>
                  <a:pt x="282" y="45"/>
                </a:lnTo>
                <a:lnTo>
                  <a:pt x="282" y="47"/>
                </a:lnTo>
                <a:lnTo>
                  <a:pt x="284" y="47"/>
                </a:lnTo>
                <a:lnTo>
                  <a:pt x="282" y="47"/>
                </a:lnTo>
                <a:lnTo>
                  <a:pt x="282" y="48"/>
                </a:lnTo>
                <a:lnTo>
                  <a:pt x="284" y="48"/>
                </a:lnTo>
                <a:lnTo>
                  <a:pt x="284" y="50"/>
                </a:lnTo>
                <a:lnTo>
                  <a:pt x="284" y="52"/>
                </a:lnTo>
                <a:lnTo>
                  <a:pt x="284" y="53"/>
                </a:lnTo>
                <a:lnTo>
                  <a:pt x="284" y="55"/>
                </a:lnTo>
                <a:lnTo>
                  <a:pt x="286" y="55"/>
                </a:lnTo>
                <a:lnTo>
                  <a:pt x="284" y="55"/>
                </a:lnTo>
                <a:lnTo>
                  <a:pt x="284" y="57"/>
                </a:lnTo>
                <a:lnTo>
                  <a:pt x="284" y="59"/>
                </a:lnTo>
                <a:lnTo>
                  <a:pt x="284" y="60"/>
                </a:lnTo>
                <a:lnTo>
                  <a:pt x="282" y="60"/>
                </a:lnTo>
                <a:lnTo>
                  <a:pt x="282" y="62"/>
                </a:lnTo>
                <a:lnTo>
                  <a:pt x="280" y="62"/>
                </a:lnTo>
                <a:lnTo>
                  <a:pt x="280" y="64"/>
                </a:lnTo>
                <a:lnTo>
                  <a:pt x="280" y="66"/>
                </a:lnTo>
                <a:lnTo>
                  <a:pt x="279" y="66"/>
                </a:lnTo>
                <a:lnTo>
                  <a:pt x="279" y="67"/>
                </a:lnTo>
                <a:lnTo>
                  <a:pt x="277" y="69"/>
                </a:lnTo>
                <a:lnTo>
                  <a:pt x="277" y="71"/>
                </a:lnTo>
                <a:lnTo>
                  <a:pt x="277" y="72"/>
                </a:lnTo>
                <a:lnTo>
                  <a:pt x="275" y="72"/>
                </a:lnTo>
                <a:lnTo>
                  <a:pt x="273" y="72"/>
                </a:lnTo>
                <a:lnTo>
                  <a:pt x="273" y="74"/>
                </a:lnTo>
                <a:lnTo>
                  <a:pt x="273" y="76"/>
                </a:lnTo>
                <a:lnTo>
                  <a:pt x="273" y="78"/>
                </a:lnTo>
                <a:lnTo>
                  <a:pt x="275" y="78"/>
                </a:lnTo>
                <a:lnTo>
                  <a:pt x="277" y="78"/>
                </a:lnTo>
                <a:lnTo>
                  <a:pt x="277" y="79"/>
                </a:lnTo>
                <a:lnTo>
                  <a:pt x="277" y="81"/>
                </a:lnTo>
                <a:lnTo>
                  <a:pt x="279" y="81"/>
                </a:lnTo>
                <a:lnTo>
                  <a:pt x="279" y="83"/>
                </a:lnTo>
                <a:lnTo>
                  <a:pt x="280" y="83"/>
                </a:lnTo>
                <a:lnTo>
                  <a:pt x="279" y="83"/>
                </a:lnTo>
                <a:lnTo>
                  <a:pt x="279" y="84"/>
                </a:lnTo>
                <a:lnTo>
                  <a:pt x="279" y="86"/>
                </a:lnTo>
                <a:lnTo>
                  <a:pt x="279" y="88"/>
                </a:lnTo>
                <a:lnTo>
                  <a:pt x="277" y="88"/>
                </a:lnTo>
                <a:lnTo>
                  <a:pt x="277" y="90"/>
                </a:lnTo>
                <a:lnTo>
                  <a:pt x="275" y="90"/>
                </a:lnTo>
                <a:lnTo>
                  <a:pt x="275" y="91"/>
                </a:lnTo>
                <a:lnTo>
                  <a:pt x="275" y="93"/>
                </a:lnTo>
                <a:lnTo>
                  <a:pt x="275" y="95"/>
                </a:lnTo>
                <a:lnTo>
                  <a:pt x="273" y="95"/>
                </a:lnTo>
                <a:lnTo>
                  <a:pt x="273" y="97"/>
                </a:lnTo>
                <a:lnTo>
                  <a:pt x="272" y="97"/>
                </a:lnTo>
                <a:lnTo>
                  <a:pt x="272" y="98"/>
                </a:lnTo>
                <a:lnTo>
                  <a:pt x="270" y="100"/>
                </a:lnTo>
                <a:lnTo>
                  <a:pt x="270" y="102"/>
                </a:lnTo>
                <a:lnTo>
                  <a:pt x="270" y="103"/>
                </a:lnTo>
                <a:lnTo>
                  <a:pt x="270" y="105"/>
                </a:lnTo>
                <a:lnTo>
                  <a:pt x="270" y="107"/>
                </a:lnTo>
                <a:lnTo>
                  <a:pt x="272" y="107"/>
                </a:lnTo>
                <a:lnTo>
                  <a:pt x="273" y="107"/>
                </a:lnTo>
                <a:lnTo>
                  <a:pt x="273" y="105"/>
                </a:lnTo>
                <a:lnTo>
                  <a:pt x="275" y="105"/>
                </a:lnTo>
                <a:lnTo>
                  <a:pt x="277" y="105"/>
                </a:lnTo>
                <a:lnTo>
                  <a:pt x="277" y="103"/>
                </a:lnTo>
                <a:lnTo>
                  <a:pt x="279" y="103"/>
                </a:lnTo>
                <a:lnTo>
                  <a:pt x="279" y="102"/>
                </a:lnTo>
                <a:lnTo>
                  <a:pt x="280" y="102"/>
                </a:lnTo>
                <a:lnTo>
                  <a:pt x="280" y="103"/>
                </a:lnTo>
                <a:lnTo>
                  <a:pt x="280" y="102"/>
                </a:lnTo>
                <a:lnTo>
                  <a:pt x="280" y="103"/>
                </a:lnTo>
                <a:lnTo>
                  <a:pt x="282" y="103"/>
                </a:lnTo>
                <a:lnTo>
                  <a:pt x="282" y="102"/>
                </a:lnTo>
                <a:lnTo>
                  <a:pt x="284" y="102"/>
                </a:lnTo>
                <a:lnTo>
                  <a:pt x="286" y="102"/>
                </a:lnTo>
                <a:lnTo>
                  <a:pt x="286" y="103"/>
                </a:lnTo>
                <a:lnTo>
                  <a:pt x="287" y="103"/>
                </a:lnTo>
                <a:lnTo>
                  <a:pt x="287" y="105"/>
                </a:lnTo>
                <a:lnTo>
                  <a:pt x="289" y="105"/>
                </a:lnTo>
                <a:lnTo>
                  <a:pt x="289" y="107"/>
                </a:lnTo>
                <a:lnTo>
                  <a:pt x="289" y="109"/>
                </a:lnTo>
                <a:lnTo>
                  <a:pt x="289" y="110"/>
                </a:lnTo>
                <a:lnTo>
                  <a:pt x="287" y="110"/>
                </a:lnTo>
                <a:lnTo>
                  <a:pt x="287" y="112"/>
                </a:lnTo>
                <a:lnTo>
                  <a:pt x="289" y="112"/>
                </a:lnTo>
                <a:lnTo>
                  <a:pt x="289" y="114"/>
                </a:lnTo>
                <a:lnTo>
                  <a:pt x="287" y="114"/>
                </a:lnTo>
                <a:lnTo>
                  <a:pt x="287" y="115"/>
                </a:lnTo>
                <a:lnTo>
                  <a:pt x="287" y="117"/>
                </a:lnTo>
                <a:lnTo>
                  <a:pt x="287" y="119"/>
                </a:lnTo>
                <a:lnTo>
                  <a:pt x="287" y="121"/>
                </a:lnTo>
                <a:lnTo>
                  <a:pt x="287" y="122"/>
                </a:lnTo>
                <a:lnTo>
                  <a:pt x="289" y="122"/>
                </a:lnTo>
                <a:lnTo>
                  <a:pt x="289" y="124"/>
                </a:lnTo>
                <a:lnTo>
                  <a:pt x="289" y="126"/>
                </a:lnTo>
                <a:lnTo>
                  <a:pt x="289" y="127"/>
                </a:lnTo>
                <a:lnTo>
                  <a:pt x="291" y="127"/>
                </a:lnTo>
                <a:lnTo>
                  <a:pt x="291" y="126"/>
                </a:lnTo>
                <a:lnTo>
                  <a:pt x="292" y="126"/>
                </a:lnTo>
                <a:lnTo>
                  <a:pt x="294" y="126"/>
                </a:lnTo>
                <a:lnTo>
                  <a:pt x="296" y="126"/>
                </a:lnTo>
                <a:lnTo>
                  <a:pt x="296" y="127"/>
                </a:lnTo>
                <a:lnTo>
                  <a:pt x="296" y="129"/>
                </a:lnTo>
                <a:lnTo>
                  <a:pt x="294" y="129"/>
                </a:lnTo>
                <a:lnTo>
                  <a:pt x="294" y="131"/>
                </a:lnTo>
                <a:lnTo>
                  <a:pt x="296" y="131"/>
                </a:lnTo>
                <a:lnTo>
                  <a:pt x="296" y="133"/>
                </a:lnTo>
                <a:lnTo>
                  <a:pt x="298" y="133"/>
                </a:lnTo>
                <a:lnTo>
                  <a:pt x="298" y="134"/>
                </a:lnTo>
                <a:lnTo>
                  <a:pt x="299" y="134"/>
                </a:lnTo>
                <a:lnTo>
                  <a:pt x="299" y="136"/>
                </a:lnTo>
                <a:lnTo>
                  <a:pt x="299" y="138"/>
                </a:lnTo>
                <a:lnTo>
                  <a:pt x="299" y="140"/>
                </a:lnTo>
                <a:lnTo>
                  <a:pt x="301" y="140"/>
                </a:lnTo>
                <a:lnTo>
                  <a:pt x="301" y="141"/>
                </a:lnTo>
                <a:lnTo>
                  <a:pt x="301" y="143"/>
                </a:lnTo>
                <a:lnTo>
                  <a:pt x="301" y="145"/>
                </a:lnTo>
                <a:lnTo>
                  <a:pt x="301" y="146"/>
                </a:lnTo>
                <a:lnTo>
                  <a:pt x="303" y="146"/>
                </a:lnTo>
                <a:lnTo>
                  <a:pt x="303" y="148"/>
                </a:lnTo>
                <a:lnTo>
                  <a:pt x="304" y="148"/>
                </a:lnTo>
                <a:lnTo>
                  <a:pt x="306" y="148"/>
                </a:lnTo>
                <a:lnTo>
                  <a:pt x="306" y="150"/>
                </a:lnTo>
                <a:lnTo>
                  <a:pt x="308" y="152"/>
                </a:lnTo>
                <a:lnTo>
                  <a:pt x="308" y="153"/>
                </a:lnTo>
                <a:lnTo>
                  <a:pt x="310" y="153"/>
                </a:lnTo>
                <a:lnTo>
                  <a:pt x="308" y="153"/>
                </a:lnTo>
                <a:lnTo>
                  <a:pt x="308" y="155"/>
                </a:lnTo>
                <a:lnTo>
                  <a:pt x="308" y="157"/>
                </a:lnTo>
                <a:lnTo>
                  <a:pt x="308" y="155"/>
                </a:lnTo>
                <a:lnTo>
                  <a:pt x="306" y="155"/>
                </a:lnTo>
                <a:lnTo>
                  <a:pt x="306" y="157"/>
                </a:lnTo>
                <a:lnTo>
                  <a:pt x="306" y="158"/>
                </a:lnTo>
                <a:lnTo>
                  <a:pt x="308" y="158"/>
                </a:lnTo>
                <a:lnTo>
                  <a:pt x="310" y="160"/>
                </a:lnTo>
                <a:lnTo>
                  <a:pt x="311" y="160"/>
                </a:lnTo>
                <a:lnTo>
                  <a:pt x="311" y="162"/>
                </a:lnTo>
                <a:lnTo>
                  <a:pt x="313" y="162"/>
                </a:lnTo>
                <a:lnTo>
                  <a:pt x="313" y="164"/>
                </a:lnTo>
                <a:lnTo>
                  <a:pt x="313" y="165"/>
                </a:lnTo>
                <a:lnTo>
                  <a:pt x="315" y="165"/>
                </a:lnTo>
                <a:lnTo>
                  <a:pt x="315" y="167"/>
                </a:lnTo>
                <a:lnTo>
                  <a:pt x="315" y="169"/>
                </a:lnTo>
                <a:lnTo>
                  <a:pt x="315" y="171"/>
                </a:lnTo>
                <a:lnTo>
                  <a:pt x="317" y="171"/>
                </a:lnTo>
                <a:lnTo>
                  <a:pt x="317" y="172"/>
                </a:lnTo>
                <a:lnTo>
                  <a:pt x="318" y="172"/>
                </a:lnTo>
                <a:lnTo>
                  <a:pt x="318" y="174"/>
                </a:lnTo>
                <a:lnTo>
                  <a:pt x="318" y="176"/>
                </a:lnTo>
                <a:lnTo>
                  <a:pt x="320" y="176"/>
                </a:lnTo>
                <a:lnTo>
                  <a:pt x="320" y="177"/>
                </a:lnTo>
                <a:lnTo>
                  <a:pt x="322" y="177"/>
                </a:lnTo>
                <a:lnTo>
                  <a:pt x="323" y="179"/>
                </a:lnTo>
                <a:lnTo>
                  <a:pt x="325" y="179"/>
                </a:lnTo>
                <a:lnTo>
                  <a:pt x="325" y="181"/>
                </a:lnTo>
                <a:lnTo>
                  <a:pt x="327" y="181"/>
                </a:lnTo>
                <a:lnTo>
                  <a:pt x="329" y="181"/>
                </a:lnTo>
                <a:lnTo>
                  <a:pt x="329" y="183"/>
                </a:lnTo>
                <a:lnTo>
                  <a:pt x="330" y="183"/>
                </a:lnTo>
                <a:lnTo>
                  <a:pt x="332" y="183"/>
                </a:lnTo>
                <a:lnTo>
                  <a:pt x="332" y="184"/>
                </a:lnTo>
                <a:lnTo>
                  <a:pt x="334" y="184"/>
                </a:lnTo>
                <a:lnTo>
                  <a:pt x="335" y="184"/>
                </a:lnTo>
                <a:lnTo>
                  <a:pt x="335" y="186"/>
                </a:lnTo>
                <a:lnTo>
                  <a:pt x="337" y="186"/>
                </a:lnTo>
                <a:lnTo>
                  <a:pt x="337" y="188"/>
                </a:lnTo>
                <a:lnTo>
                  <a:pt x="339" y="188"/>
                </a:lnTo>
                <a:lnTo>
                  <a:pt x="339" y="189"/>
                </a:lnTo>
                <a:lnTo>
                  <a:pt x="341" y="189"/>
                </a:lnTo>
                <a:lnTo>
                  <a:pt x="341" y="191"/>
                </a:lnTo>
                <a:lnTo>
                  <a:pt x="342" y="191"/>
                </a:lnTo>
                <a:lnTo>
                  <a:pt x="342" y="193"/>
                </a:lnTo>
                <a:lnTo>
                  <a:pt x="344" y="195"/>
                </a:lnTo>
                <a:lnTo>
                  <a:pt x="344" y="196"/>
                </a:lnTo>
                <a:lnTo>
                  <a:pt x="346" y="196"/>
                </a:lnTo>
                <a:lnTo>
                  <a:pt x="346" y="198"/>
                </a:lnTo>
                <a:lnTo>
                  <a:pt x="347" y="198"/>
                </a:lnTo>
                <a:lnTo>
                  <a:pt x="347" y="200"/>
                </a:lnTo>
                <a:lnTo>
                  <a:pt x="349" y="200"/>
                </a:lnTo>
                <a:lnTo>
                  <a:pt x="349" y="202"/>
                </a:lnTo>
                <a:lnTo>
                  <a:pt x="351" y="202"/>
                </a:lnTo>
                <a:lnTo>
                  <a:pt x="349" y="202"/>
                </a:lnTo>
                <a:lnTo>
                  <a:pt x="351" y="202"/>
                </a:lnTo>
                <a:lnTo>
                  <a:pt x="349" y="203"/>
                </a:lnTo>
                <a:lnTo>
                  <a:pt x="349" y="205"/>
                </a:lnTo>
                <a:lnTo>
                  <a:pt x="347" y="205"/>
                </a:lnTo>
                <a:lnTo>
                  <a:pt x="347" y="207"/>
                </a:lnTo>
                <a:lnTo>
                  <a:pt x="347" y="208"/>
                </a:lnTo>
                <a:lnTo>
                  <a:pt x="349" y="210"/>
                </a:lnTo>
                <a:lnTo>
                  <a:pt x="351" y="210"/>
                </a:lnTo>
                <a:lnTo>
                  <a:pt x="351" y="212"/>
                </a:lnTo>
                <a:lnTo>
                  <a:pt x="351" y="214"/>
                </a:lnTo>
                <a:lnTo>
                  <a:pt x="353" y="214"/>
                </a:lnTo>
                <a:lnTo>
                  <a:pt x="354" y="214"/>
                </a:lnTo>
                <a:lnTo>
                  <a:pt x="354" y="215"/>
                </a:lnTo>
                <a:lnTo>
                  <a:pt x="353" y="215"/>
                </a:lnTo>
                <a:lnTo>
                  <a:pt x="354" y="215"/>
                </a:lnTo>
                <a:lnTo>
                  <a:pt x="354" y="217"/>
                </a:lnTo>
                <a:lnTo>
                  <a:pt x="354" y="219"/>
                </a:lnTo>
                <a:lnTo>
                  <a:pt x="354" y="220"/>
                </a:lnTo>
                <a:lnTo>
                  <a:pt x="356" y="220"/>
                </a:lnTo>
                <a:lnTo>
                  <a:pt x="356" y="222"/>
                </a:lnTo>
                <a:lnTo>
                  <a:pt x="358" y="224"/>
                </a:lnTo>
                <a:lnTo>
                  <a:pt x="358" y="226"/>
                </a:lnTo>
                <a:lnTo>
                  <a:pt x="360" y="226"/>
                </a:lnTo>
                <a:lnTo>
                  <a:pt x="360" y="227"/>
                </a:lnTo>
                <a:lnTo>
                  <a:pt x="361" y="227"/>
                </a:lnTo>
                <a:lnTo>
                  <a:pt x="361" y="229"/>
                </a:lnTo>
                <a:lnTo>
                  <a:pt x="363" y="229"/>
                </a:lnTo>
                <a:lnTo>
                  <a:pt x="363" y="231"/>
                </a:lnTo>
                <a:lnTo>
                  <a:pt x="363" y="233"/>
                </a:lnTo>
                <a:lnTo>
                  <a:pt x="365" y="233"/>
                </a:lnTo>
                <a:lnTo>
                  <a:pt x="365" y="234"/>
                </a:lnTo>
                <a:lnTo>
                  <a:pt x="366" y="234"/>
                </a:lnTo>
                <a:lnTo>
                  <a:pt x="366" y="236"/>
                </a:lnTo>
                <a:lnTo>
                  <a:pt x="368" y="236"/>
                </a:lnTo>
                <a:lnTo>
                  <a:pt x="370" y="236"/>
                </a:lnTo>
                <a:lnTo>
                  <a:pt x="370" y="238"/>
                </a:lnTo>
                <a:lnTo>
                  <a:pt x="372" y="238"/>
                </a:lnTo>
                <a:lnTo>
                  <a:pt x="373" y="238"/>
                </a:lnTo>
                <a:lnTo>
                  <a:pt x="375" y="238"/>
                </a:lnTo>
                <a:lnTo>
                  <a:pt x="375" y="239"/>
                </a:lnTo>
                <a:lnTo>
                  <a:pt x="377" y="239"/>
                </a:lnTo>
                <a:lnTo>
                  <a:pt x="377" y="241"/>
                </a:lnTo>
                <a:lnTo>
                  <a:pt x="378" y="241"/>
                </a:lnTo>
                <a:lnTo>
                  <a:pt x="378" y="243"/>
                </a:lnTo>
                <a:lnTo>
                  <a:pt x="380" y="243"/>
                </a:lnTo>
                <a:lnTo>
                  <a:pt x="380" y="245"/>
                </a:lnTo>
                <a:lnTo>
                  <a:pt x="382" y="245"/>
                </a:lnTo>
                <a:lnTo>
                  <a:pt x="382" y="246"/>
                </a:lnTo>
                <a:lnTo>
                  <a:pt x="384" y="246"/>
                </a:lnTo>
                <a:lnTo>
                  <a:pt x="385" y="246"/>
                </a:lnTo>
                <a:lnTo>
                  <a:pt x="385" y="248"/>
                </a:lnTo>
                <a:lnTo>
                  <a:pt x="387" y="248"/>
                </a:lnTo>
                <a:lnTo>
                  <a:pt x="389" y="248"/>
                </a:lnTo>
                <a:lnTo>
                  <a:pt x="391" y="248"/>
                </a:lnTo>
                <a:lnTo>
                  <a:pt x="391" y="250"/>
                </a:lnTo>
                <a:lnTo>
                  <a:pt x="391" y="251"/>
                </a:lnTo>
                <a:lnTo>
                  <a:pt x="392" y="251"/>
                </a:lnTo>
                <a:lnTo>
                  <a:pt x="392" y="253"/>
                </a:lnTo>
                <a:lnTo>
                  <a:pt x="394" y="253"/>
                </a:lnTo>
                <a:lnTo>
                  <a:pt x="394" y="255"/>
                </a:lnTo>
                <a:lnTo>
                  <a:pt x="392" y="255"/>
                </a:lnTo>
                <a:lnTo>
                  <a:pt x="392" y="257"/>
                </a:lnTo>
                <a:lnTo>
                  <a:pt x="392" y="258"/>
                </a:lnTo>
                <a:lnTo>
                  <a:pt x="391" y="258"/>
                </a:lnTo>
                <a:lnTo>
                  <a:pt x="391" y="260"/>
                </a:lnTo>
                <a:lnTo>
                  <a:pt x="391" y="262"/>
                </a:lnTo>
                <a:lnTo>
                  <a:pt x="389" y="262"/>
                </a:lnTo>
                <a:lnTo>
                  <a:pt x="389" y="263"/>
                </a:lnTo>
                <a:lnTo>
                  <a:pt x="387" y="263"/>
                </a:lnTo>
                <a:lnTo>
                  <a:pt x="387" y="265"/>
                </a:lnTo>
                <a:lnTo>
                  <a:pt x="385" y="265"/>
                </a:lnTo>
                <a:lnTo>
                  <a:pt x="385" y="267"/>
                </a:lnTo>
                <a:lnTo>
                  <a:pt x="384" y="267"/>
                </a:lnTo>
                <a:lnTo>
                  <a:pt x="384" y="269"/>
                </a:lnTo>
                <a:lnTo>
                  <a:pt x="384" y="270"/>
                </a:lnTo>
                <a:lnTo>
                  <a:pt x="382" y="270"/>
                </a:lnTo>
                <a:lnTo>
                  <a:pt x="382" y="272"/>
                </a:lnTo>
                <a:lnTo>
                  <a:pt x="382" y="274"/>
                </a:lnTo>
                <a:lnTo>
                  <a:pt x="382" y="276"/>
                </a:lnTo>
                <a:lnTo>
                  <a:pt x="382" y="277"/>
                </a:lnTo>
                <a:lnTo>
                  <a:pt x="382" y="279"/>
                </a:lnTo>
                <a:lnTo>
                  <a:pt x="382" y="281"/>
                </a:lnTo>
                <a:lnTo>
                  <a:pt x="380" y="281"/>
                </a:lnTo>
                <a:lnTo>
                  <a:pt x="380" y="282"/>
                </a:lnTo>
                <a:lnTo>
                  <a:pt x="380" y="284"/>
                </a:lnTo>
                <a:lnTo>
                  <a:pt x="380" y="286"/>
                </a:lnTo>
                <a:lnTo>
                  <a:pt x="378" y="286"/>
                </a:lnTo>
                <a:lnTo>
                  <a:pt x="378" y="288"/>
                </a:lnTo>
                <a:lnTo>
                  <a:pt x="378" y="289"/>
                </a:lnTo>
                <a:lnTo>
                  <a:pt x="378" y="291"/>
                </a:lnTo>
                <a:lnTo>
                  <a:pt x="378" y="293"/>
                </a:lnTo>
                <a:lnTo>
                  <a:pt x="377" y="293"/>
                </a:lnTo>
                <a:lnTo>
                  <a:pt x="377" y="294"/>
                </a:lnTo>
                <a:lnTo>
                  <a:pt x="377" y="296"/>
                </a:lnTo>
                <a:lnTo>
                  <a:pt x="377" y="298"/>
                </a:lnTo>
                <a:lnTo>
                  <a:pt x="375" y="298"/>
                </a:lnTo>
                <a:lnTo>
                  <a:pt x="375" y="300"/>
                </a:lnTo>
                <a:lnTo>
                  <a:pt x="375" y="301"/>
                </a:lnTo>
                <a:lnTo>
                  <a:pt x="375" y="303"/>
                </a:lnTo>
                <a:lnTo>
                  <a:pt x="375" y="305"/>
                </a:lnTo>
                <a:lnTo>
                  <a:pt x="373" y="305"/>
                </a:lnTo>
                <a:lnTo>
                  <a:pt x="373" y="307"/>
                </a:lnTo>
                <a:lnTo>
                  <a:pt x="373" y="308"/>
                </a:lnTo>
                <a:lnTo>
                  <a:pt x="373" y="310"/>
                </a:lnTo>
                <a:lnTo>
                  <a:pt x="372" y="310"/>
                </a:lnTo>
                <a:lnTo>
                  <a:pt x="372" y="312"/>
                </a:lnTo>
                <a:lnTo>
                  <a:pt x="372" y="313"/>
                </a:lnTo>
                <a:lnTo>
                  <a:pt x="372" y="315"/>
                </a:lnTo>
                <a:lnTo>
                  <a:pt x="372" y="317"/>
                </a:lnTo>
                <a:lnTo>
                  <a:pt x="370" y="317"/>
                </a:lnTo>
                <a:lnTo>
                  <a:pt x="370" y="319"/>
                </a:lnTo>
                <a:lnTo>
                  <a:pt x="370" y="320"/>
                </a:lnTo>
                <a:lnTo>
                  <a:pt x="370" y="322"/>
                </a:lnTo>
                <a:lnTo>
                  <a:pt x="368" y="322"/>
                </a:lnTo>
                <a:lnTo>
                  <a:pt x="368" y="324"/>
                </a:lnTo>
                <a:lnTo>
                  <a:pt x="368" y="325"/>
                </a:lnTo>
                <a:lnTo>
                  <a:pt x="368" y="327"/>
                </a:lnTo>
                <a:lnTo>
                  <a:pt x="368" y="329"/>
                </a:lnTo>
                <a:lnTo>
                  <a:pt x="366" y="329"/>
                </a:lnTo>
                <a:lnTo>
                  <a:pt x="366" y="331"/>
                </a:lnTo>
                <a:lnTo>
                  <a:pt x="366" y="332"/>
                </a:lnTo>
                <a:lnTo>
                  <a:pt x="366" y="334"/>
                </a:lnTo>
                <a:lnTo>
                  <a:pt x="365" y="336"/>
                </a:lnTo>
                <a:lnTo>
                  <a:pt x="365" y="338"/>
                </a:lnTo>
                <a:lnTo>
                  <a:pt x="365" y="339"/>
                </a:lnTo>
                <a:lnTo>
                  <a:pt x="365" y="341"/>
                </a:lnTo>
                <a:lnTo>
                  <a:pt x="363" y="341"/>
                </a:lnTo>
                <a:lnTo>
                  <a:pt x="363" y="343"/>
                </a:lnTo>
                <a:lnTo>
                  <a:pt x="363" y="344"/>
                </a:lnTo>
                <a:lnTo>
                  <a:pt x="363" y="346"/>
                </a:lnTo>
                <a:lnTo>
                  <a:pt x="361" y="346"/>
                </a:lnTo>
                <a:lnTo>
                  <a:pt x="361" y="348"/>
                </a:lnTo>
                <a:lnTo>
                  <a:pt x="360" y="348"/>
                </a:lnTo>
                <a:lnTo>
                  <a:pt x="360" y="350"/>
                </a:lnTo>
                <a:lnTo>
                  <a:pt x="358" y="350"/>
                </a:lnTo>
                <a:lnTo>
                  <a:pt x="358" y="351"/>
                </a:lnTo>
                <a:lnTo>
                  <a:pt x="356" y="351"/>
                </a:lnTo>
                <a:lnTo>
                  <a:pt x="354" y="351"/>
                </a:lnTo>
                <a:lnTo>
                  <a:pt x="354" y="353"/>
                </a:lnTo>
                <a:lnTo>
                  <a:pt x="353" y="353"/>
                </a:lnTo>
                <a:lnTo>
                  <a:pt x="353" y="355"/>
                </a:lnTo>
                <a:lnTo>
                  <a:pt x="351" y="355"/>
                </a:lnTo>
                <a:lnTo>
                  <a:pt x="353" y="355"/>
                </a:lnTo>
                <a:lnTo>
                  <a:pt x="353" y="356"/>
                </a:lnTo>
                <a:lnTo>
                  <a:pt x="351" y="356"/>
                </a:lnTo>
                <a:lnTo>
                  <a:pt x="351" y="358"/>
                </a:lnTo>
                <a:lnTo>
                  <a:pt x="349" y="358"/>
                </a:lnTo>
                <a:lnTo>
                  <a:pt x="347" y="358"/>
                </a:lnTo>
                <a:lnTo>
                  <a:pt x="346" y="358"/>
                </a:lnTo>
                <a:lnTo>
                  <a:pt x="346" y="360"/>
                </a:lnTo>
                <a:lnTo>
                  <a:pt x="346" y="362"/>
                </a:lnTo>
                <a:lnTo>
                  <a:pt x="344" y="362"/>
                </a:lnTo>
                <a:lnTo>
                  <a:pt x="344" y="363"/>
                </a:lnTo>
                <a:lnTo>
                  <a:pt x="342" y="363"/>
                </a:lnTo>
                <a:lnTo>
                  <a:pt x="342" y="365"/>
                </a:lnTo>
                <a:lnTo>
                  <a:pt x="342" y="367"/>
                </a:lnTo>
                <a:lnTo>
                  <a:pt x="342" y="369"/>
                </a:lnTo>
                <a:lnTo>
                  <a:pt x="341" y="369"/>
                </a:lnTo>
                <a:lnTo>
                  <a:pt x="341" y="370"/>
                </a:lnTo>
                <a:lnTo>
                  <a:pt x="339" y="370"/>
                </a:lnTo>
                <a:lnTo>
                  <a:pt x="337" y="370"/>
                </a:lnTo>
                <a:lnTo>
                  <a:pt x="337" y="372"/>
                </a:lnTo>
                <a:lnTo>
                  <a:pt x="335" y="372"/>
                </a:lnTo>
                <a:lnTo>
                  <a:pt x="335" y="374"/>
                </a:lnTo>
                <a:lnTo>
                  <a:pt x="334" y="374"/>
                </a:lnTo>
                <a:lnTo>
                  <a:pt x="334" y="372"/>
                </a:lnTo>
                <a:lnTo>
                  <a:pt x="334" y="374"/>
                </a:lnTo>
                <a:lnTo>
                  <a:pt x="332" y="374"/>
                </a:lnTo>
                <a:lnTo>
                  <a:pt x="332" y="375"/>
                </a:lnTo>
                <a:lnTo>
                  <a:pt x="330" y="375"/>
                </a:lnTo>
                <a:lnTo>
                  <a:pt x="329" y="375"/>
                </a:lnTo>
                <a:lnTo>
                  <a:pt x="329" y="377"/>
                </a:lnTo>
                <a:lnTo>
                  <a:pt x="329" y="379"/>
                </a:lnTo>
                <a:lnTo>
                  <a:pt x="329" y="381"/>
                </a:lnTo>
                <a:lnTo>
                  <a:pt x="329" y="382"/>
                </a:lnTo>
                <a:lnTo>
                  <a:pt x="327" y="382"/>
                </a:lnTo>
                <a:lnTo>
                  <a:pt x="327" y="384"/>
                </a:lnTo>
                <a:lnTo>
                  <a:pt x="329" y="384"/>
                </a:lnTo>
                <a:lnTo>
                  <a:pt x="327" y="384"/>
                </a:lnTo>
                <a:lnTo>
                  <a:pt x="327" y="386"/>
                </a:lnTo>
                <a:lnTo>
                  <a:pt x="329" y="386"/>
                </a:lnTo>
                <a:lnTo>
                  <a:pt x="327" y="386"/>
                </a:lnTo>
                <a:lnTo>
                  <a:pt x="329" y="387"/>
                </a:lnTo>
                <a:lnTo>
                  <a:pt x="327" y="387"/>
                </a:lnTo>
                <a:lnTo>
                  <a:pt x="329" y="387"/>
                </a:lnTo>
                <a:lnTo>
                  <a:pt x="329" y="389"/>
                </a:lnTo>
                <a:lnTo>
                  <a:pt x="327" y="389"/>
                </a:lnTo>
                <a:lnTo>
                  <a:pt x="327" y="391"/>
                </a:lnTo>
                <a:lnTo>
                  <a:pt x="327" y="393"/>
                </a:lnTo>
                <a:lnTo>
                  <a:pt x="329" y="393"/>
                </a:lnTo>
                <a:lnTo>
                  <a:pt x="329" y="394"/>
                </a:lnTo>
                <a:lnTo>
                  <a:pt x="329" y="393"/>
                </a:lnTo>
                <a:lnTo>
                  <a:pt x="330" y="393"/>
                </a:lnTo>
                <a:lnTo>
                  <a:pt x="330" y="394"/>
                </a:lnTo>
                <a:lnTo>
                  <a:pt x="330" y="396"/>
                </a:lnTo>
                <a:lnTo>
                  <a:pt x="329" y="396"/>
                </a:lnTo>
                <a:lnTo>
                  <a:pt x="329" y="398"/>
                </a:lnTo>
                <a:lnTo>
                  <a:pt x="327" y="398"/>
                </a:lnTo>
                <a:lnTo>
                  <a:pt x="327" y="399"/>
                </a:lnTo>
                <a:lnTo>
                  <a:pt x="325" y="399"/>
                </a:lnTo>
                <a:lnTo>
                  <a:pt x="325" y="401"/>
                </a:lnTo>
                <a:lnTo>
                  <a:pt x="323" y="401"/>
                </a:lnTo>
                <a:lnTo>
                  <a:pt x="323" y="403"/>
                </a:lnTo>
                <a:lnTo>
                  <a:pt x="322" y="403"/>
                </a:lnTo>
                <a:lnTo>
                  <a:pt x="322" y="405"/>
                </a:lnTo>
                <a:lnTo>
                  <a:pt x="320" y="405"/>
                </a:lnTo>
                <a:lnTo>
                  <a:pt x="318" y="405"/>
                </a:lnTo>
                <a:lnTo>
                  <a:pt x="317" y="405"/>
                </a:lnTo>
                <a:lnTo>
                  <a:pt x="315" y="405"/>
                </a:lnTo>
                <a:lnTo>
                  <a:pt x="315" y="406"/>
                </a:lnTo>
                <a:lnTo>
                  <a:pt x="313" y="406"/>
                </a:lnTo>
                <a:lnTo>
                  <a:pt x="311" y="406"/>
                </a:lnTo>
                <a:lnTo>
                  <a:pt x="311" y="408"/>
                </a:lnTo>
                <a:lnTo>
                  <a:pt x="311" y="406"/>
                </a:lnTo>
                <a:lnTo>
                  <a:pt x="310" y="408"/>
                </a:lnTo>
                <a:lnTo>
                  <a:pt x="308" y="408"/>
                </a:lnTo>
                <a:lnTo>
                  <a:pt x="306" y="408"/>
                </a:lnTo>
                <a:lnTo>
                  <a:pt x="306" y="410"/>
                </a:lnTo>
                <a:lnTo>
                  <a:pt x="306" y="412"/>
                </a:lnTo>
                <a:lnTo>
                  <a:pt x="304" y="412"/>
                </a:lnTo>
                <a:lnTo>
                  <a:pt x="304" y="413"/>
                </a:lnTo>
                <a:lnTo>
                  <a:pt x="303" y="413"/>
                </a:lnTo>
                <a:lnTo>
                  <a:pt x="303" y="415"/>
                </a:lnTo>
                <a:lnTo>
                  <a:pt x="303" y="417"/>
                </a:lnTo>
                <a:lnTo>
                  <a:pt x="301" y="417"/>
                </a:lnTo>
                <a:lnTo>
                  <a:pt x="301" y="418"/>
                </a:lnTo>
                <a:lnTo>
                  <a:pt x="299" y="418"/>
                </a:lnTo>
                <a:lnTo>
                  <a:pt x="299" y="420"/>
                </a:lnTo>
                <a:lnTo>
                  <a:pt x="298" y="420"/>
                </a:lnTo>
                <a:lnTo>
                  <a:pt x="298" y="422"/>
                </a:lnTo>
                <a:lnTo>
                  <a:pt x="298" y="424"/>
                </a:lnTo>
                <a:lnTo>
                  <a:pt x="298" y="425"/>
                </a:lnTo>
                <a:lnTo>
                  <a:pt x="292" y="432"/>
                </a:lnTo>
                <a:lnTo>
                  <a:pt x="291" y="432"/>
                </a:lnTo>
                <a:lnTo>
                  <a:pt x="286" y="430"/>
                </a:lnTo>
                <a:lnTo>
                  <a:pt x="280" y="429"/>
                </a:lnTo>
                <a:lnTo>
                  <a:pt x="275" y="425"/>
                </a:lnTo>
                <a:lnTo>
                  <a:pt x="273" y="422"/>
                </a:lnTo>
                <a:lnTo>
                  <a:pt x="273" y="417"/>
                </a:lnTo>
                <a:lnTo>
                  <a:pt x="272" y="412"/>
                </a:lnTo>
                <a:lnTo>
                  <a:pt x="270" y="406"/>
                </a:lnTo>
                <a:lnTo>
                  <a:pt x="268" y="403"/>
                </a:lnTo>
                <a:lnTo>
                  <a:pt x="265" y="399"/>
                </a:lnTo>
                <a:lnTo>
                  <a:pt x="261" y="396"/>
                </a:lnTo>
                <a:lnTo>
                  <a:pt x="258" y="394"/>
                </a:lnTo>
                <a:lnTo>
                  <a:pt x="253" y="393"/>
                </a:lnTo>
                <a:lnTo>
                  <a:pt x="249" y="389"/>
                </a:lnTo>
                <a:lnTo>
                  <a:pt x="244" y="387"/>
                </a:lnTo>
                <a:lnTo>
                  <a:pt x="241" y="384"/>
                </a:lnTo>
                <a:lnTo>
                  <a:pt x="239" y="381"/>
                </a:lnTo>
                <a:lnTo>
                  <a:pt x="236" y="377"/>
                </a:lnTo>
                <a:lnTo>
                  <a:pt x="236" y="372"/>
                </a:lnTo>
                <a:lnTo>
                  <a:pt x="234" y="367"/>
                </a:lnTo>
                <a:lnTo>
                  <a:pt x="232" y="363"/>
                </a:lnTo>
                <a:lnTo>
                  <a:pt x="227" y="360"/>
                </a:lnTo>
                <a:lnTo>
                  <a:pt x="224" y="358"/>
                </a:lnTo>
                <a:lnTo>
                  <a:pt x="220" y="355"/>
                </a:lnTo>
                <a:lnTo>
                  <a:pt x="217" y="351"/>
                </a:lnTo>
                <a:lnTo>
                  <a:pt x="213" y="350"/>
                </a:lnTo>
                <a:lnTo>
                  <a:pt x="208" y="348"/>
                </a:lnTo>
                <a:lnTo>
                  <a:pt x="203" y="346"/>
                </a:lnTo>
                <a:lnTo>
                  <a:pt x="196" y="344"/>
                </a:lnTo>
                <a:lnTo>
                  <a:pt x="193" y="343"/>
                </a:lnTo>
                <a:lnTo>
                  <a:pt x="191" y="338"/>
                </a:lnTo>
                <a:lnTo>
                  <a:pt x="189" y="334"/>
                </a:lnTo>
                <a:lnTo>
                  <a:pt x="187" y="329"/>
                </a:lnTo>
                <a:lnTo>
                  <a:pt x="186" y="325"/>
                </a:lnTo>
                <a:lnTo>
                  <a:pt x="182" y="320"/>
                </a:lnTo>
                <a:lnTo>
                  <a:pt x="179" y="319"/>
                </a:lnTo>
                <a:lnTo>
                  <a:pt x="175" y="315"/>
                </a:lnTo>
                <a:lnTo>
                  <a:pt x="172" y="313"/>
                </a:lnTo>
                <a:lnTo>
                  <a:pt x="167" y="310"/>
                </a:lnTo>
                <a:lnTo>
                  <a:pt x="163" y="308"/>
                </a:lnTo>
                <a:lnTo>
                  <a:pt x="158" y="307"/>
                </a:lnTo>
                <a:lnTo>
                  <a:pt x="156" y="303"/>
                </a:lnTo>
                <a:lnTo>
                  <a:pt x="156" y="296"/>
                </a:lnTo>
                <a:lnTo>
                  <a:pt x="155" y="291"/>
                </a:lnTo>
                <a:lnTo>
                  <a:pt x="153" y="288"/>
                </a:lnTo>
                <a:lnTo>
                  <a:pt x="151" y="284"/>
                </a:lnTo>
                <a:lnTo>
                  <a:pt x="150" y="279"/>
                </a:lnTo>
                <a:lnTo>
                  <a:pt x="148" y="274"/>
                </a:lnTo>
                <a:lnTo>
                  <a:pt x="148" y="270"/>
                </a:lnTo>
                <a:lnTo>
                  <a:pt x="148" y="265"/>
                </a:lnTo>
                <a:lnTo>
                  <a:pt x="144" y="262"/>
                </a:lnTo>
                <a:lnTo>
                  <a:pt x="141" y="258"/>
                </a:lnTo>
                <a:lnTo>
                  <a:pt x="138" y="257"/>
                </a:lnTo>
                <a:lnTo>
                  <a:pt x="132" y="255"/>
                </a:lnTo>
                <a:lnTo>
                  <a:pt x="127" y="253"/>
                </a:lnTo>
                <a:lnTo>
                  <a:pt x="122" y="253"/>
                </a:lnTo>
                <a:lnTo>
                  <a:pt x="119" y="251"/>
                </a:lnTo>
                <a:lnTo>
                  <a:pt x="115" y="251"/>
                </a:lnTo>
                <a:lnTo>
                  <a:pt x="113" y="251"/>
                </a:lnTo>
                <a:lnTo>
                  <a:pt x="110" y="253"/>
                </a:lnTo>
                <a:lnTo>
                  <a:pt x="105" y="253"/>
                </a:lnTo>
                <a:lnTo>
                  <a:pt x="101" y="253"/>
                </a:lnTo>
                <a:lnTo>
                  <a:pt x="96" y="251"/>
                </a:lnTo>
                <a:lnTo>
                  <a:pt x="93" y="248"/>
                </a:lnTo>
                <a:lnTo>
                  <a:pt x="89" y="245"/>
                </a:lnTo>
                <a:lnTo>
                  <a:pt x="86" y="241"/>
                </a:lnTo>
                <a:lnTo>
                  <a:pt x="84" y="238"/>
                </a:lnTo>
                <a:lnTo>
                  <a:pt x="82" y="234"/>
                </a:lnTo>
                <a:lnTo>
                  <a:pt x="79" y="229"/>
                </a:lnTo>
                <a:lnTo>
                  <a:pt x="79" y="224"/>
                </a:lnTo>
                <a:lnTo>
                  <a:pt x="77" y="220"/>
                </a:lnTo>
                <a:lnTo>
                  <a:pt x="74" y="217"/>
                </a:lnTo>
                <a:lnTo>
                  <a:pt x="72" y="212"/>
                </a:lnTo>
                <a:lnTo>
                  <a:pt x="72" y="207"/>
                </a:lnTo>
                <a:lnTo>
                  <a:pt x="72" y="202"/>
                </a:lnTo>
                <a:lnTo>
                  <a:pt x="72" y="198"/>
                </a:lnTo>
                <a:lnTo>
                  <a:pt x="72" y="193"/>
                </a:lnTo>
                <a:lnTo>
                  <a:pt x="70" y="188"/>
                </a:lnTo>
                <a:lnTo>
                  <a:pt x="70" y="183"/>
                </a:lnTo>
                <a:lnTo>
                  <a:pt x="72" y="176"/>
                </a:lnTo>
                <a:lnTo>
                  <a:pt x="74" y="172"/>
                </a:lnTo>
                <a:lnTo>
                  <a:pt x="77" y="167"/>
                </a:lnTo>
                <a:lnTo>
                  <a:pt x="79" y="164"/>
                </a:lnTo>
                <a:lnTo>
                  <a:pt x="81" y="158"/>
                </a:lnTo>
                <a:lnTo>
                  <a:pt x="81" y="153"/>
                </a:lnTo>
                <a:lnTo>
                  <a:pt x="81" y="148"/>
                </a:lnTo>
                <a:lnTo>
                  <a:pt x="79" y="143"/>
                </a:lnTo>
                <a:lnTo>
                  <a:pt x="76" y="141"/>
                </a:lnTo>
                <a:lnTo>
                  <a:pt x="72" y="138"/>
                </a:lnTo>
                <a:lnTo>
                  <a:pt x="69" y="134"/>
                </a:lnTo>
                <a:lnTo>
                  <a:pt x="65" y="131"/>
                </a:lnTo>
                <a:lnTo>
                  <a:pt x="62" y="129"/>
                </a:lnTo>
                <a:lnTo>
                  <a:pt x="60" y="126"/>
                </a:lnTo>
                <a:lnTo>
                  <a:pt x="57" y="122"/>
                </a:lnTo>
                <a:lnTo>
                  <a:pt x="53" y="119"/>
                </a:lnTo>
                <a:lnTo>
                  <a:pt x="50" y="115"/>
                </a:lnTo>
                <a:lnTo>
                  <a:pt x="46" y="112"/>
                </a:lnTo>
                <a:lnTo>
                  <a:pt x="45" y="109"/>
                </a:lnTo>
                <a:lnTo>
                  <a:pt x="41" y="105"/>
                </a:lnTo>
                <a:lnTo>
                  <a:pt x="38" y="102"/>
                </a:lnTo>
                <a:lnTo>
                  <a:pt x="34" y="98"/>
                </a:lnTo>
                <a:lnTo>
                  <a:pt x="31" y="97"/>
                </a:lnTo>
                <a:lnTo>
                  <a:pt x="27" y="93"/>
                </a:lnTo>
                <a:lnTo>
                  <a:pt x="22" y="91"/>
                </a:lnTo>
                <a:lnTo>
                  <a:pt x="19" y="88"/>
                </a:lnTo>
                <a:lnTo>
                  <a:pt x="14" y="86"/>
                </a:lnTo>
                <a:lnTo>
                  <a:pt x="10" y="84"/>
                </a:lnTo>
                <a:lnTo>
                  <a:pt x="7" y="81"/>
                </a:lnTo>
                <a:lnTo>
                  <a:pt x="3" y="78"/>
                </a:lnTo>
                <a:lnTo>
                  <a:pt x="2" y="74"/>
                </a:lnTo>
                <a:lnTo>
                  <a:pt x="2" y="69"/>
                </a:lnTo>
                <a:lnTo>
                  <a:pt x="2" y="64"/>
                </a:lnTo>
                <a:lnTo>
                  <a:pt x="2" y="60"/>
                </a:lnTo>
                <a:lnTo>
                  <a:pt x="2" y="55"/>
                </a:lnTo>
                <a:lnTo>
                  <a:pt x="0" y="50"/>
                </a:lnTo>
                <a:lnTo>
                  <a:pt x="0" y="47"/>
                </a:lnTo>
                <a:lnTo>
                  <a:pt x="2" y="41"/>
                </a:lnTo>
                <a:lnTo>
                  <a:pt x="7" y="36"/>
                </a:lnTo>
                <a:lnTo>
                  <a:pt x="5" y="33"/>
                </a:lnTo>
                <a:lnTo>
                  <a:pt x="5" y="28"/>
                </a:lnTo>
                <a:lnTo>
                  <a:pt x="8" y="22"/>
                </a:lnTo>
                <a:lnTo>
                  <a:pt x="14" y="19"/>
                </a:lnTo>
                <a:lnTo>
                  <a:pt x="19" y="17"/>
                </a:lnTo>
                <a:lnTo>
                  <a:pt x="22" y="10"/>
                </a:lnTo>
                <a:lnTo>
                  <a:pt x="29" y="7"/>
                </a:lnTo>
                <a:lnTo>
                  <a:pt x="33" y="4"/>
                </a:lnTo>
                <a:lnTo>
                  <a:pt x="38" y="2"/>
                </a:lnTo>
                <a:lnTo>
                  <a:pt x="43" y="0"/>
                </a:lnTo>
                <a:lnTo>
                  <a:pt x="48" y="0"/>
                </a:lnTo>
                <a:lnTo>
                  <a:pt x="53" y="0"/>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8"/>
          <p:cNvSpPr>
            <a:spLocks/>
          </p:cNvSpPr>
          <p:nvPr/>
        </p:nvSpPr>
        <p:spPr bwMode="auto">
          <a:xfrm>
            <a:off x="6645650" y="5375164"/>
            <a:ext cx="195056" cy="410942"/>
          </a:xfrm>
          <a:custGeom>
            <a:avLst/>
            <a:gdLst>
              <a:gd name="T0" fmla="*/ 41 w 103"/>
              <a:gd name="T1" fmla="*/ 12 h 217"/>
              <a:gd name="T2" fmla="*/ 39 w 103"/>
              <a:gd name="T3" fmla="*/ 17 h 217"/>
              <a:gd name="T4" fmla="*/ 50 w 103"/>
              <a:gd name="T5" fmla="*/ 22 h 217"/>
              <a:gd name="T6" fmla="*/ 55 w 103"/>
              <a:gd name="T7" fmla="*/ 20 h 217"/>
              <a:gd name="T8" fmla="*/ 62 w 103"/>
              <a:gd name="T9" fmla="*/ 27 h 217"/>
              <a:gd name="T10" fmla="*/ 65 w 103"/>
              <a:gd name="T11" fmla="*/ 34 h 217"/>
              <a:gd name="T12" fmla="*/ 67 w 103"/>
              <a:gd name="T13" fmla="*/ 43 h 217"/>
              <a:gd name="T14" fmla="*/ 70 w 103"/>
              <a:gd name="T15" fmla="*/ 50 h 217"/>
              <a:gd name="T16" fmla="*/ 75 w 103"/>
              <a:gd name="T17" fmla="*/ 55 h 217"/>
              <a:gd name="T18" fmla="*/ 82 w 103"/>
              <a:gd name="T19" fmla="*/ 63 h 217"/>
              <a:gd name="T20" fmla="*/ 93 w 103"/>
              <a:gd name="T21" fmla="*/ 65 h 217"/>
              <a:gd name="T22" fmla="*/ 98 w 103"/>
              <a:gd name="T23" fmla="*/ 67 h 217"/>
              <a:gd name="T24" fmla="*/ 103 w 103"/>
              <a:gd name="T25" fmla="*/ 74 h 217"/>
              <a:gd name="T26" fmla="*/ 98 w 103"/>
              <a:gd name="T27" fmla="*/ 82 h 217"/>
              <a:gd name="T28" fmla="*/ 94 w 103"/>
              <a:gd name="T29" fmla="*/ 93 h 217"/>
              <a:gd name="T30" fmla="*/ 94 w 103"/>
              <a:gd name="T31" fmla="*/ 103 h 217"/>
              <a:gd name="T32" fmla="*/ 94 w 103"/>
              <a:gd name="T33" fmla="*/ 117 h 217"/>
              <a:gd name="T34" fmla="*/ 96 w 103"/>
              <a:gd name="T35" fmla="*/ 129 h 217"/>
              <a:gd name="T36" fmla="*/ 98 w 103"/>
              <a:gd name="T37" fmla="*/ 143 h 217"/>
              <a:gd name="T38" fmla="*/ 99 w 103"/>
              <a:gd name="T39" fmla="*/ 155 h 217"/>
              <a:gd name="T40" fmla="*/ 101 w 103"/>
              <a:gd name="T41" fmla="*/ 167 h 217"/>
              <a:gd name="T42" fmla="*/ 103 w 103"/>
              <a:gd name="T43" fmla="*/ 179 h 217"/>
              <a:gd name="T44" fmla="*/ 103 w 103"/>
              <a:gd name="T45" fmla="*/ 193 h 217"/>
              <a:gd name="T46" fmla="*/ 96 w 103"/>
              <a:gd name="T47" fmla="*/ 201 h 217"/>
              <a:gd name="T48" fmla="*/ 96 w 103"/>
              <a:gd name="T49" fmla="*/ 211 h 217"/>
              <a:gd name="T50" fmla="*/ 89 w 103"/>
              <a:gd name="T51" fmla="*/ 215 h 217"/>
              <a:gd name="T52" fmla="*/ 86 w 103"/>
              <a:gd name="T53" fmla="*/ 210 h 217"/>
              <a:gd name="T54" fmla="*/ 81 w 103"/>
              <a:gd name="T55" fmla="*/ 205 h 217"/>
              <a:gd name="T56" fmla="*/ 75 w 103"/>
              <a:gd name="T57" fmla="*/ 199 h 217"/>
              <a:gd name="T58" fmla="*/ 74 w 103"/>
              <a:gd name="T59" fmla="*/ 194 h 217"/>
              <a:gd name="T60" fmla="*/ 70 w 103"/>
              <a:gd name="T61" fmla="*/ 184 h 217"/>
              <a:gd name="T62" fmla="*/ 70 w 103"/>
              <a:gd name="T63" fmla="*/ 177 h 217"/>
              <a:gd name="T64" fmla="*/ 67 w 103"/>
              <a:gd name="T65" fmla="*/ 170 h 217"/>
              <a:gd name="T66" fmla="*/ 58 w 103"/>
              <a:gd name="T67" fmla="*/ 167 h 217"/>
              <a:gd name="T68" fmla="*/ 50 w 103"/>
              <a:gd name="T69" fmla="*/ 165 h 217"/>
              <a:gd name="T70" fmla="*/ 44 w 103"/>
              <a:gd name="T71" fmla="*/ 156 h 217"/>
              <a:gd name="T72" fmla="*/ 41 w 103"/>
              <a:gd name="T73" fmla="*/ 148 h 217"/>
              <a:gd name="T74" fmla="*/ 32 w 103"/>
              <a:gd name="T75" fmla="*/ 151 h 217"/>
              <a:gd name="T76" fmla="*/ 25 w 103"/>
              <a:gd name="T77" fmla="*/ 151 h 217"/>
              <a:gd name="T78" fmla="*/ 17 w 103"/>
              <a:gd name="T79" fmla="*/ 149 h 217"/>
              <a:gd name="T80" fmla="*/ 12 w 103"/>
              <a:gd name="T81" fmla="*/ 151 h 217"/>
              <a:gd name="T82" fmla="*/ 1 w 103"/>
              <a:gd name="T83" fmla="*/ 151 h 217"/>
              <a:gd name="T84" fmla="*/ 5 w 103"/>
              <a:gd name="T85" fmla="*/ 144 h 217"/>
              <a:gd name="T86" fmla="*/ 10 w 103"/>
              <a:gd name="T87" fmla="*/ 134 h 217"/>
              <a:gd name="T88" fmla="*/ 10 w 103"/>
              <a:gd name="T89" fmla="*/ 124 h 217"/>
              <a:gd name="T90" fmla="*/ 7 w 103"/>
              <a:gd name="T91" fmla="*/ 117 h 217"/>
              <a:gd name="T92" fmla="*/ 3 w 103"/>
              <a:gd name="T93" fmla="*/ 105 h 217"/>
              <a:gd name="T94" fmla="*/ 12 w 103"/>
              <a:gd name="T95" fmla="*/ 100 h 217"/>
              <a:gd name="T96" fmla="*/ 8 w 103"/>
              <a:gd name="T97" fmla="*/ 89 h 217"/>
              <a:gd name="T98" fmla="*/ 8 w 103"/>
              <a:gd name="T99" fmla="*/ 82 h 217"/>
              <a:gd name="T100" fmla="*/ 5 w 103"/>
              <a:gd name="T101" fmla="*/ 75 h 217"/>
              <a:gd name="T102" fmla="*/ 5 w 103"/>
              <a:gd name="T103" fmla="*/ 65 h 217"/>
              <a:gd name="T104" fmla="*/ 8 w 103"/>
              <a:gd name="T105" fmla="*/ 58 h 217"/>
              <a:gd name="T106" fmla="*/ 7 w 103"/>
              <a:gd name="T107" fmla="*/ 53 h 217"/>
              <a:gd name="T108" fmla="*/ 0 w 103"/>
              <a:gd name="T109" fmla="*/ 46 h 217"/>
              <a:gd name="T110" fmla="*/ 1 w 103"/>
              <a:gd name="T111" fmla="*/ 34 h 217"/>
              <a:gd name="T112" fmla="*/ 5 w 103"/>
              <a:gd name="T113" fmla="*/ 24 h 217"/>
              <a:gd name="T114" fmla="*/ 10 w 103"/>
              <a:gd name="T115" fmla="*/ 15 h 217"/>
              <a:gd name="T116" fmla="*/ 13 w 103"/>
              <a:gd name="T117" fmla="*/ 5 h 217"/>
              <a:gd name="T118" fmla="*/ 22 w 103"/>
              <a:gd name="T119" fmla="*/ 0 h 217"/>
              <a:gd name="T120" fmla="*/ 24 w 103"/>
              <a:gd name="T121" fmla="*/ 8 h 217"/>
              <a:gd name="T122" fmla="*/ 29 w 103"/>
              <a:gd name="T123" fmla="*/ 1 h 217"/>
              <a:gd name="T124" fmla="*/ 38 w 103"/>
              <a:gd name="T125"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 h="217">
                <a:moveTo>
                  <a:pt x="41" y="1"/>
                </a:moveTo>
                <a:lnTo>
                  <a:pt x="41" y="3"/>
                </a:lnTo>
                <a:lnTo>
                  <a:pt x="39" y="3"/>
                </a:lnTo>
                <a:lnTo>
                  <a:pt x="39" y="5"/>
                </a:lnTo>
                <a:lnTo>
                  <a:pt x="39" y="7"/>
                </a:lnTo>
                <a:lnTo>
                  <a:pt x="39" y="8"/>
                </a:lnTo>
                <a:lnTo>
                  <a:pt x="41" y="10"/>
                </a:lnTo>
                <a:lnTo>
                  <a:pt x="41" y="12"/>
                </a:lnTo>
                <a:lnTo>
                  <a:pt x="41" y="13"/>
                </a:lnTo>
                <a:lnTo>
                  <a:pt x="39" y="13"/>
                </a:lnTo>
                <a:lnTo>
                  <a:pt x="41" y="13"/>
                </a:lnTo>
                <a:lnTo>
                  <a:pt x="39" y="13"/>
                </a:lnTo>
                <a:lnTo>
                  <a:pt x="39" y="15"/>
                </a:lnTo>
                <a:lnTo>
                  <a:pt x="41" y="15"/>
                </a:lnTo>
                <a:lnTo>
                  <a:pt x="39" y="15"/>
                </a:lnTo>
                <a:lnTo>
                  <a:pt x="39" y="17"/>
                </a:lnTo>
                <a:lnTo>
                  <a:pt x="41" y="17"/>
                </a:lnTo>
                <a:lnTo>
                  <a:pt x="41" y="19"/>
                </a:lnTo>
                <a:lnTo>
                  <a:pt x="43" y="19"/>
                </a:lnTo>
                <a:lnTo>
                  <a:pt x="44" y="19"/>
                </a:lnTo>
                <a:lnTo>
                  <a:pt x="44" y="20"/>
                </a:lnTo>
                <a:lnTo>
                  <a:pt x="46" y="20"/>
                </a:lnTo>
                <a:lnTo>
                  <a:pt x="48" y="20"/>
                </a:lnTo>
                <a:lnTo>
                  <a:pt x="50" y="22"/>
                </a:lnTo>
                <a:lnTo>
                  <a:pt x="50" y="20"/>
                </a:lnTo>
                <a:lnTo>
                  <a:pt x="51" y="20"/>
                </a:lnTo>
                <a:lnTo>
                  <a:pt x="51" y="22"/>
                </a:lnTo>
                <a:lnTo>
                  <a:pt x="53" y="22"/>
                </a:lnTo>
                <a:lnTo>
                  <a:pt x="53" y="20"/>
                </a:lnTo>
                <a:lnTo>
                  <a:pt x="53" y="22"/>
                </a:lnTo>
                <a:lnTo>
                  <a:pt x="53" y="20"/>
                </a:lnTo>
                <a:lnTo>
                  <a:pt x="55" y="20"/>
                </a:lnTo>
                <a:lnTo>
                  <a:pt x="56" y="20"/>
                </a:lnTo>
                <a:lnTo>
                  <a:pt x="56" y="22"/>
                </a:lnTo>
                <a:lnTo>
                  <a:pt x="58" y="22"/>
                </a:lnTo>
                <a:lnTo>
                  <a:pt x="58" y="24"/>
                </a:lnTo>
                <a:lnTo>
                  <a:pt x="60" y="24"/>
                </a:lnTo>
                <a:lnTo>
                  <a:pt x="60" y="26"/>
                </a:lnTo>
                <a:lnTo>
                  <a:pt x="60" y="27"/>
                </a:lnTo>
                <a:lnTo>
                  <a:pt x="62" y="27"/>
                </a:lnTo>
                <a:lnTo>
                  <a:pt x="62" y="29"/>
                </a:lnTo>
                <a:lnTo>
                  <a:pt x="62" y="31"/>
                </a:lnTo>
                <a:lnTo>
                  <a:pt x="63" y="31"/>
                </a:lnTo>
                <a:lnTo>
                  <a:pt x="62" y="31"/>
                </a:lnTo>
                <a:lnTo>
                  <a:pt x="62" y="32"/>
                </a:lnTo>
                <a:lnTo>
                  <a:pt x="62" y="34"/>
                </a:lnTo>
                <a:lnTo>
                  <a:pt x="63" y="34"/>
                </a:lnTo>
                <a:lnTo>
                  <a:pt x="65" y="34"/>
                </a:lnTo>
                <a:lnTo>
                  <a:pt x="65" y="36"/>
                </a:lnTo>
                <a:lnTo>
                  <a:pt x="63" y="36"/>
                </a:lnTo>
                <a:lnTo>
                  <a:pt x="65" y="36"/>
                </a:lnTo>
                <a:lnTo>
                  <a:pt x="65" y="38"/>
                </a:lnTo>
                <a:lnTo>
                  <a:pt x="65" y="39"/>
                </a:lnTo>
                <a:lnTo>
                  <a:pt x="65" y="41"/>
                </a:lnTo>
                <a:lnTo>
                  <a:pt x="67" y="41"/>
                </a:lnTo>
                <a:lnTo>
                  <a:pt x="67" y="43"/>
                </a:lnTo>
                <a:lnTo>
                  <a:pt x="67" y="44"/>
                </a:lnTo>
                <a:lnTo>
                  <a:pt x="67" y="46"/>
                </a:lnTo>
                <a:lnTo>
                  <a:pt x="67" y="44"/>
                </a:lnTo>
                <a:lnTo>
                  <a:pt x="67" y="46"/>
                </a:lnTo>
                <a:lnTo>
                  <a:pt x="68" y="46"/>
                </a:lnTo>
                <a:lnTo>
                  <a:pt x="68" y="48"/>
                </a:lnTo>
                <a:lnTo>
                  <a:pt x="70" y="48"/>
                </a:lnTo>
                <a:lnTo>
                  <a:pt x="70" y="50"/>
                </a:lnTo>
                <a:lnTo>
                  <a:pt x="68" y="50"/>
                </a:lnTo>
                <a:lnTo>
                  <a:pt x="68" y="51"/>
                </a:lnTo>
                <a:lnTo>
                  <a:pt x="70" y="51"/>
                </a:lnTo>
                <a:lnTo>
                  <a:pt x="70" y="53"/>
                </a:lnTo>
                <a:lnTo>
                  <a:pt x="72" y="53"/>
                </a:lnTo>
                <a:lnTo>
                  <a:pt x="72" y="55"/>
                </a:lnTo>
                <a:lnTo>
                  <a:pt x="74" y="55"/>
                </a:lnTo>
                <a:lnTo>
                  <a:pt x="75" y="55"/>
                </a:lnTo>
                <a:lnTo>
                  <a:pt x="75" y="57"/>
                </a:lnTo>
                <a:lnTo>
                  <a:pt x="77" y="58"/>
                </a:lnTo>
                <a:lnTo>
                  <a:pt x="79" y="58"/>
                </a:lnTo>
                <a:lnTo>
                  <a:pt x="79" y="60"/>
                </a:lnTo>
                <a:lnTo>
                  <a:pt x="81" y="60"/>
                </a:lnTo>
                <a:lnTo>
                  <a:pt x="81" y="62"/>
                </a:lnTo>
                <a:lnTo>
                  <a:pt x="82" y="62"/>
                </a:lnTo>
                <a:lnTo>
                  <a:pt x="82" y="63"/>
                </a:lnTo>
                <a:lnTo>
                  <a:pt x="84" y="63"/>
                </a:lnTo>
                <a:lnTo>
                  <a:pt x="86" y="63"/>
                </a:lnTo>
                <a:lnTo>
                  <a:pt x="87" y="62"/>
                </a:lnTo>
                <a:lnTo>
                  <a:pt x="87" y="63"/>
                </a:lnTo>
                <a:lnTo>
                  <a:pt x="89" y="63"/>
                </a:lnTo>
                <a:lnTo>
                  <a:pt x="91" y="63"/>
                </a:lnTo>
                <a:lnTo>
                  <a:pt x="93" y="63"/>
                </a:lnTo>
                <a:lnTo>
                  <a:pt x="93" y="65"/>
                </a:lnTo>
                <a:lnTo>
                  <a:pt x="94" y="65"/>
                </a:lnTo>
                <a:lnTo>
                  <a:pt x="96" y="65"/>
                </a:lnTo>
                <a:lnTo>
                  <a:pt x="96" y="63"/>
                </a:lnTo>
                <a:lnTo>
                  <a:pt x="98" y="63"/>
                </a:lnTo>
                <a:lnTo>
                  <a:pt x="98" y="65"/>
                </a:lnTo>
                <a:lnTo>
                  <a:pt x="96" y="65"/>
                </a:lnTo>
                <a:lnTo>
                  <a:pt x="98" y="65"/>
                </a:lnTo>
                <a:lnTo>
                  <a:pt x="98" y="67"/>
                </a:lnTo>
                <a:lnTo>
                  <a:pt x="99" y="67"/>
                </a:lnTo>
                <a:lnTo>
                  <a:pt x="101" y="67"/>
                </a:lnTo>
                <a:lnTo>
                  <a:pt x="99" y="69"/>
                </a:lnTo>
                <a:lnTo>
                  <a:pt x="101" y="69"/>
                </a:lnTo>
                <a:lnTo>
                  <a:pt x="103" y="69"/>
                </a:lnTo>
                <a:lnTo>
                  <a:pt x="103" y="70"/>
                </a:lnTo>
                <a:lnTo>
                  <a:pt x="103" y="72"/>
                </a:lnTo>
                <a:lnTo>
                  <a:pt x="103" y="74"/>
                </a:lnTo>
                <a:lnTo>
                  <a:pt x="101" y="74"/>
                </a:lnTo>
                <a:lnTo>
                  <a:pt x="101" y="75"/>
                </a:lnTo>
                <a:lnTo>
                  <a:pt x="101" y="77"/>
                </a:lnTo>
                <a:lnTo>
                  <a:pt x="99" y="77"/>
                </a:lnTo>
                <a:lnTo>
                  <a:pt x="99" y="79"/>
                </a:lnTo>
                <a:lnTo>
                  <a:pt x="99" y="81"/>
                </a:lnTo>
                <a:lnTo>
                  <a:pt x="99" y="82"/>
                </a:lnTo>
                <a:lnTo>
                  <a:pt x="98" y="82"/>
                </a:lnTo>
                <a:lnTo>
                  <a:pt x="98" y="84"/>
                </a:lnTo>
                <a:lnTo>
                  <a:pt x="98" y="86"/>
                </a:lnTo>
                <a:lnTo>
                  <a:pt x="96" y="86"/>
                </a:lnTo>
                <a:lnTo>
                  <a:pt x="96" y="87"/>
                </a:lnTo>
                <a:lnTo>
                  <a:pt x="96" y="89"/>
                </a:lnTo>
                <a:lnTo>
                  <a:pt x="94" y="89"/>
                </a:lnTo>
                <a:lnTo>
                  <a:pt x="94" y="91"/>
                </a:lnTo>
                <a:lnTo>
                  <a:pt x="94" y="93"/>
                </a:lnTo>
                <a:lnTo>
                  <a:pt x="94" y="94"/>
                </a:lnTo>
                <a:lnTo>
                  <a:pt x="93" y="94"/>
                </a:lnTo>
                <a:lnTo>
                  <a:pt x="93" y="96"/>
                </a:lnTo>
                <a:lnTo>
                  <a:pt x="93" y="98"/>
                </a:lnTo>
                <a:lnTo>
                  <a:pt x="93" y="100"/>
                </a:lnTo>
                <a:lnTo>
                  <a:pt x="93" y="101"/>
                </a:lnTo>
                <a:lnTo>
                  <a:pt x="93" y="103"/>
                </a:lnTo>
                <a:lnTo>
                  <a:pt x="94" y="103"/>
                </a:lnTo>
                <a:lnTo>
                  <a:pt x="94" y="105"/>
                </a:lnTo>
                <a:lnTo>
                  <a:pt x="94" y="106"/>
                </a:lnTo>
                <a:lnTo>
                  <a:pt x="94" y="108"/>
                </a:lnTo>
                <a:lnTo>
                  <a:pt x="94" y="110"/>
                </a:lnTo>
                <a:lnTo>
                  <a:pt x="94" y="112"/>
                </a:lnTo>
                <a:lnTo>
                  <a:pt x="94" y="113"/>
                </a:lnTo>
                <a:lnTo>
                  <a:pt x="94" y="115"/>
                </a:lnTo>
                <a:lnTo>
                  <a:pt x="94" y="117"/>
                </a:lnTo>
                <a:lnTo>
                  <a:pt x="94" y="118"/>
                </a:lnTo>
                <a:lnTo>
                  <a:pt x="96" y="118"/>
                </a:lnTo>
                <a:lnTo>
                  <a:pt x="96" y="120"/>
                </a:lnTo>
                <a:lnTo>
                  <a:pt x="96" y="122"/>
                </a:lnTo>
                <a:lnTo>
                  <a:pt x="96" y="124"/>
                </a:lnTo>
                <a:lnTo>
                  <a:pt x="96" y="125"/>
                </a:lnTo>
                <a:lnTo>
                  <a:pt x="96" y="127"/>
                </a:lnTo>
                <a:lnTo>
                  <a:pt x="96" y="129"/>
                </a:lnTo>
                <a:lnTo>
                  <a:pt x="96" y="131"/>
                </a:lnTo>
                <a:lnTo>
                  <a:pt x="96" y="132"/>
                </a:lnTo>
                <a:lnTo>
                  <a:pt x="98" y="134"/>
                </a:lnTo>
                <a:lnTo>
                  <a:pt x="98" y="136"/>
                </a:lnTo>
                <a:lnTo>
                  <a:pt x="98" y="137"/>
                </a:lnTo>
                <a:lnTo>
                  <a:pt x="98" y="139"/>
                </a:lnTo>
                <a:lnTo>
                  <a:pt x="98" y="141"/>
                </a:lnTo>
                <a:lnTo>
                  <a:pt x="98" y="143"/>
                </a:lnTo>
                <a:lnTo>
                  <a:pt x="98" y="144"/>
                </a:lnTo>
                <a:lnTo>
                  <a:pt x="98" y="146"/>
                </a:lnTo>
                <a:lnTo>
                  <a:pt x="98" y="148"/>
                </a:lnTo>
                <a:lnTo>
                  <a:pt x="99" y="148"/>
                </a:lnTo>
                <a:lnTo>
                  <a:pt x="99" y="149"/>
                </a:lnTo>
                <a:lnTo>
                  <a:pt x="99" y="151"/>
                </a:lnTo>
                <a:lnTo>
                  <a:pt x="99" y="153"/>
                </a:lnTo>
                <a:lnTo>
                  <a:pt x="99" y="155"/>
                </a:lnTo>
                <a:lnTo>
                  <a:pt x="99" y="156"/>
                </a:lnTo>
                <a:lnTo>
                  <a:pt x="99" y="158"/>
                </a:lnTo>
                <a:lnTo>
                  <a:pt x="99" y="160"/>
                </a:lnTo>
                <a:lnTo>
                  <a:pt x="99" y="162"/>
                </a:lnTo>
                <a:lnTo>
                  <a:pt x="101" y="162"/>
                </a:lnTo>
                <a:lnTo>
                  <a:pt x="101" y="163"/>
                </a:lnTo>
                <a:lnTo>
                  <a:pt x="101" y="165"/>
                </a:lnTo>
                <a:lnTo>
                  <a:pt x="101" y="167"/>
                </a:lnTo>
                <a:lnTo>
                  <a:pt x="101" y="168"/>
                </a:lnTo>
                <a:lnTo>
                  <a:pt x="101" y="170"/>
                </a:lnTo>
                <a:lnTo>
                  <a:pt x="101" y="172"/>
                </a:lnTo>
                <a:lnTo>
                  <a:pt x="101" y="174"/>
                </a:lnTo>
                <a:lnTo>
                  <a:pt x="101" y="175"/>
                </a:lnTo>
                <a:lnTo>
                  <a:pt x="101" y="177"/>
                </a:lnTo>
                <a:lnTo>
                  <a:pt x="103" y="177"/>
                </a:lnTo>
                <a:lnTo>
                  <a:pt x="103" y="179"/>
                </a:lnTo>
                <a:lnTo>
                  <a:pt x="103" y="180"/>
                </a:lnTo>
                <a:lnTo>
                  <a:pt x="103" y="182"/>
                </a:lnTo>
                <a:lnTo>
                  <a:pt x="103" y="184"/>
                </a:lnTo>
                <a:lnTo>
                  <a:pt x="103" y="186"/>
                </a:lnTo>
                <a:lnTo>
                  <a:pt x="103" y="187"/>
                </a:lnTo>
                <a:lnTo>
                  <a:pt x="103" y="189"/>
                </a:lnTo>
                <a:lnTo>
                  <a:pt x="103" y="191"/>
                </a:lnTo>
                <a:lnTo>
                  <a:pt x="103" y="193"/>
                </a:lnTo>
                <a:lnTo>
                  <a:pt x="101" y="194"/>
                </a:lnTo>
                <a:lnTo>
                  <a:pt x="101" y="196"/>
                </a:lnTo>
                <a:lnTo>
                  <a:pt x="101" y="198"/>
                </a:lnTo>
                <a:lnTo>
                  <a:pt x="99" y="198"/>
                </a:lnTo>
                <a:lnTo>
                  <a:pt x="98" y="198"/>
                </a:lnTo>
                <a:lnTo>
                  <a:pt x="98" y="199"/>
                </a:lnTo>
                <a:lnTo>
                  <a:pt x="98" y="201"/>
                </a:lnTo>
                <a:lnTo>
                  <a:pt x="96" y="201"/>
                </a:lnTo>
                <a:lnTo>
                  <a:pt x="96" y="203"/>
                </a:lnTo>
                <a:lnTo>
                  <a:pt x="94" y="205"/>
                </a:lnTo>
                <a:lnTo>
                  <a:pt x="94" y="206"/>
                </a:lnTo>
                <a:lnTo>
                  <a:pt x="93" y="206"/>
                </a:lnTo>
                <a:lnTo>
                  <a:pt x="93" y="208"/>
                </a:lnTo>
                <a:lnTo>
                  <a:pt x="94" y="210"/>
                </a:lnTo>
                <a:lnTo>
                  <a:pt x="96" y="210"/>
                </a:lnTo>
                <a:lnTo>
                  <a:pt x="96" y="211"/>
                </a:lnTo>
                <a:lnTo>
                  <a:pt x="94" y="211"/>
                </a:lnTo>
                <a:lnTo>
                  <a:pt x="94" y="213"/>
                </a:lnTo>
                <a:lnTo>
                  <a:pt x="94" y="215"/>
                </a:lnTo>
                <a:lnTo>
                  <a:pt x="93" y="215"/>
                </a:lnTo>
                <a:lnTo>
                  <a:pt x="93" y="217"/>
                </a:lnTo>
                <a:lnTo>
                  <a:pt x="91" y="217"/>
                </a:lnTo>
                <a:lnTo>
                  <a:pt x="89" y="217"/>
                </a:lnTo>
                <a:lnTo>
                  <a:pt x="89" y="215"/>
                </a:lnTo>
                <a:lnTo>
                  <a:pt x="87" y="215"/>
                </a:lnTo>
                <a:lnTo>
                  <a:pt x="89" y="215"/>
                </a:lnTo>
                <a:lnTo>
                  <a:pt x="89" y="213"/>
                </a:lnTo>
                <a:lnTo>
                  <a:pt x="87" y="213"/>
                </a:lnTo>
                <a:lnTo>
                  <a:pt x="86" y="213"/>
                </a:lnTo>
                <a:lnTo>
                  <a:pt x="86" y="211"/>
                </a:lnTo>
                <a:lnTo>
                  <a:pt x="87" y="211"/>
                </a:lnTo>
                <a:lnTo>
                  <a:pt x="86" y="210"/>
                </a:lnTo>
                <a:lnTo>
                  <a:pt x="86" y="211"/>
                </a:lnTo>
                <a:lnTo>
                  <a:pt x="84" y="211"/>
                </a:lnTo>
                <a:lnTo>
                  <a:pt x="84" y="210"/>
                </a:lnTo>
                <a:lnTo>
                  <a:pt x="82" y="210"/>
                </a:lnTo>
                <a:lnTo>
                  <a:pt x="82" y="208"/>
                </a:lnTo>
                <a:lnTo>
                  <a:pt x="82" y="206"/>
                </a:lnTo>
                <a:lnTo>
                  <a:pt x="81" y="206"/>
                </a:lnTo>
                <a:lnTo>
                  <a:pt x="81" y="205"/>
                </a:lnTo>
                <a:lnTo>
                  <a:pt x="79" y="205"/>
                </a:lnTo>
                <a:lnTo>
                  <a:pt x="79" y="203"/>
                </a:lnTo>
                <a:lnTo>
                  <a:pt x="77" y="203"/>
                </a:lnTo>
                <a:lnTo>
                  <a:pt x="77" y="201"/>
                </a:lnTo>
                <a:lnTo>
                  <a:pt x="77" y="199"/>
                </a:lnTo>
                <a:lnTo>
                  <a:pt x="79" y="199"/>
                </a:lnTo>
                <a:lnTo>
                  <a:pt x="77" y="199"/>
                </a:lnTo>
                <a:lnTo>
                  <a:pt x="75" y="199"/>
                </a:lnTo>
                <a:lnTo>
                  <a:pt x="75" y="198"/>
                </a:lnTo>
                <a:lnTo>
                  <a:pt x="74" y="198"/>
                </a:lnTo>
                <a:lnTo>
                  <a:pt x="74" y="199"/>
                </a:lnTo>
                <a:lnTo>
                  <a:pt x="74" y="198"/>
                </a:lnTo>
                <a:lnTo>
                  <a:pt x="72" y="198"/>
                </a:lnTo>
                <a:lnTo>
                  <a:pt x="74" y="198"/>
                </a:lnTo>
                <a:lnTo>
                  <a:pt x="74" y="196"/>
                </a:lnTo>
                <a:lnTo>
                  <a:pt x="74" y="194"/>
                </a:lnTo>
                <a:lnTo>
                  <a:pt x="74" y="193"/>
                </a:lnTo>
                <a:lnTo>
                  <a:pt x="72" y="193"/>
                </a:lnTo>
                <a:lnTo>
                  <a:pt x="72" y="191"/>
                </a:lnTo>
                <a:lnTo>
                  <a:pt x="72" y="189"/>
                </a:lnTo>
                <a:lnTo>
                  <a:pt x="72" y="187"/>
                </a:lnTo>
                <a:lnTo>
                  <a:pt x="72" y="186"/>
                </a:lnTo>
                <a:lnTo>
                  <a:pt x="72" y="184"/>
                </a:lnTo>
                <a:lnTo>
                  <a:pt x="70" y="184"/>
                </a:lnTo>
                <a:lnTo>
                  <a:pt x="72" y="184"/>
                </a:lnTo>
                <a:lnTo>
                  <a:pt x="72" y="182"/>
                </a:lnTo>
                <a:lnTo>
                  <a:pt x="72" y="180"/>
                </a:lnTo>
                <a:lnTo>
                  <a:pt x="74" y="180"/>
                </a:lnTo>
                <a:lnTo>
                  <a:pt x="72" y="180"/>
                </a:lnTo>
                <a:lnTo>
                  <a:pt x="72" y="179"/>
                </a:lnTo>
                <a:lnTo>
                  <a:pt x="70" y="179"/>
                </a:lnTo>
                <a:lnTo>
                  <a:pt x="70" y="177"/>
                </a:lnTo>
                <a:lnTo>
                  <a:pt x="68" y="177"/>
                </a:lnTo>
                <a:lnTo>
                  <a:pt x="67" y="177"/>
                </a:lnTo>
                <a:lnTo>
                  <a:pt x="67" y="175"/>
                </a:lnTo>
                <a:lnTo>
                  <a:pt x="68" y="175"/>
                </a:lnTo>
                <a:lnTo>
                  <a:pt x="68" y="174"/>
                </a:lnTo>
                <a:lnTo>
                  <a:pt x="68" y="172"/>
                </a:lnTo>
                <a:lnTo>
                  <a:pt x="67" y="172"/>
                </a:lnTo>
                <a:lnTo>
                  <a:pt x="67" y="170"/>
                </a:lnTo>
                <a:lnTo>
                  <a:pt x="65" y="172"/>
                </a:lnTo>
                <a:lnTo>
                  <a:pt x="65" y="170"/>
                </a:lnTo>
                <a:lnTo>
                  <a:pt x="65" y="168"/>
                </a:lnTo>
                <a:lnTo>
                  <a:pt x="63" y="168"/>
                </a:lnTo>
                <a:lnTo>
                  <a:pt x="63" y="167"/>
                </a:lnTo>
                <a:lnTo>
                  <a:pt x="62" y="167"/>
                </a:lnTo>
                <a:lnTo>
                  <a:pt x="60" y="167"/>
                </a:lnTo>
                <a:lnTo>
                  <a:pt x="58" y="167"/>
                </a:lnTo>
                <a:lnTo>
                  <a:pt x="58" y="165"/>
                </a:lnTo>
                <a:lnTo>
                  <a:pt x="56" y="165"/>
                </a:lnTo>
                <a:lnTo>
                  <a:pt x="55" y="165"/>
                </a:lnTo>
                <a:lnTo>
                  <a:pt x="53" y="165"/>
                </a:lnTo>
                <a:lnTo>
                  <a:pt x="51" y="165"/>
                </a:lnTo>
                <a:lnTo>
                  <a:pt x="51" y="163"/>
                </a:lnTo>
                <a:lnTo>
                  <a:pt x="50" y="163"/>
                </a:lnTo>
                <a:lnTo>
                  <a:pt x="50" y="165"/>
                </a:lnTo>
                <a:lnTo>
                  <a:pt x="48" y="165"/>
                </a:lnTo>
                <a:lnTo>
                  <a:pt x="48" y="163"/>
                </a:lnTo>
                <a:lnTo>
                  <a:pt x="48" y="162"/>
                </a:lnTo>
                <a:lnTo>
                  <a:pt x="48" y="160"/>
                </a:lnTo>
                <a:lnTo>
                  <a:pt x="48" y="158"/>
                </a:lnTo>
                <a:lnTo>
                  <a:pt x="46" y="158"/>
                </a:lnTo>
                <a:lnTo>
                  <a:pt x="44" y="158"/>
                </a:lnTo>
                <a:lnTo>
                  <a:pt x="44" y="156"/>
                </a:lnTo>
                <a:lnTo>
                  <a:pt x="44" y="155"/>
                </a:lnTo>
                <a:lnTo>
                  <a:pt x="44" y="153"/>
                </a:lnTo>
                <a:lnTo>
                  <a:pt x="46" y="153"/>
                </a:lnTo>
                <a:lnTo>
                  <a:pt x="46" y="151"/>
                </a:lnTo>
                <a:lnTo>
                  <a:pt x="46" y="149"/>
                </a:lnTo>
                <a:lnTo>
                  <a:pt x="44" y="149"/>
                </a:lnTo>
                <a:lnTo>
                  <a:pt x="43" y="149"/>
                </a:lnTo>
                <a:lnTo>
                  <a:pt x="41" y="148"/>
                </a:lnTo>
                <a:lnTo>
                  <a:pt x="41" y="149"/>
                </a:lnTo>
                <a:lnTo>
                  <a:pt x="39" y="151"/>
                </a:lnTo>
                <a:lnTo>
                  <a:pt x="38" y="151"/>
                </a:lnTo>
                <a:lnTo>
                  <a:pt x="36" y="151"/>
                </a:lnTo>
                <a:lnTo>
                  <a:pt x="36" y="153"/>
                </a:lnTo>
                <a:lnTo>
                  <a:pt x="36" y="151"/>
                </a:lnTo>
                <a:lnTo>
                  <a:pt x="34" y="151"/>
                </a:lnTo>
                <a:lnTo>
                  <a:pt x="32" y="151"/>
                </a:lnTo>
                <a:lnTo>
                  <a:pt x="31" y="151"/>
                </a:lnTo>
                <a:lnTo>
                  <a:pt x="32" y="151"/>
                </a:lnTo>
                <a:lnTo>
                  <a:pt x="32" y="149"/>
                </a:lnTo>
                <a:lnTo>
                  <a:pt x="31" y="149"/>
                </a:lnTo>
                <a:lnTo>
                  <a:pt x="29" y="149"/>
                </a:lnTo>
                <a:lnTo>
                  <a:pt x="27" y="149"/>
                </a:lnTo>
                <a:lnTo>
                  <a:pt x="25" y="149"/>
                </a:lnTo>
                <a:lnTo>
                  <a:pt x="25" y="151"/>
                </a:lnTo>
                <a:lnTo>
                  <a:pt x="24" y="151"/>
                </a:lnTo>
                <a:lnTo>
                  <a:pt x="22" y="151"/>
                </a:lnTo>
                <a:lnTo>
                  <a:pt x="22" y="153"/>
                </a:lnTo>
                <a:lnTo>
                  <a:pt x="22" y="151"/>
                </a:lnTo>
                <a:lnTo>
                  <a:pt x="20" y="151"/>
                </a:lnTo>
                <a:lnTo>
                  <a:pt x="19" y="151"/>
                </a:lnTo>
                <a:lnTo>
                  <a:pt x="19" y="149"/>
                </a:lnTo>
                <a:lnTo>
                  <a:pt x="17" y="149"/>
                </a:lnTo>
                <a:lnTo>
                  <a:pt x="17" y="148"/>
                </a:lnTo>
                <a:lnTo>
                  <a:pt x="15" y="148"/>
                </a:lnTo>
                <a:lnTo>
                  <a:pt x="15" y="149"/>
                </a:lnTo>
                <a:lnTo>
                  <a:pt x="13" y="149"/>
                </a:lnTo>
                <a:lnTo>
                  <a:pt x="15" y="149"/>
                </a:lnTo>
                <a:lnTo>
                  <a:pt x="13" y="149"/>
                </a:lnTo>
                <a:lnTo>
                  <a:pt x="13" y="151"/>
                </a:lnTo>
                <a:lnTo>
                  <a:pt x="12" y="151"/>
                </a:lnTo>
                <a:lnTo>
                  <a:pt x="10" y="151"/>
                </a:lnTo>
                <a:lnTo>
                  <a:pt x="10" y="149"/>
                </a:lnTo>
                <a:lnTo>
                  <a:pt x="8" y="149"/>
                </a:lnTo>
                <a:lnTo>
                  <a:pt x="7" y="149"/>
                </a:lnTo>
                <a:lnTo>
                  <a:pt x="5" y="149"/>
                </a:lnTo>
                <a:lnTo>
                  <a:pt x="3" y="149"/>
                </a:lnTo>
                <a:lnTo>
                  <a:pt x="3" y="151"/>
                </a:lnTo>
                <a:lnTo>
                  <a:pt x="1" y="151"/>
                </a:lnTo>
                <a:lnTo>
                  <a:pt x="1" y="149"/>
                </a:lnTo>
                <a:lnTo>
                  <a:pt x="3" y="149"/>
                </a:lnTo>
                <a:lnTo>
                  <a:pt x="3" y="148"/>
                </a:lnTo>
                <a:lnTo>
                  <a:pt x="3" y="146"/>
                </a:lnTo>
                <a:lnTo>
                  <a:pt x="5" y="146"/>
                </a:lnTo>
                <a:lnTo>
                  <a:pt x="3" y="146"/>
                </a:lnTo>
                <a:lnTo>
                  <a:pt x="3" y="144"/>
                </a:lnTo>
                <a:lnTo>
                  <a:pt x="5" y="144"/>
                </a:lnTo>
                <a:lnTo>
                  <a:pt x="5" y="143"/>
                </a:lnTo>
                <a:lnTo>
                  <a:pt x="5" y="141"/>
                </a:lnTo>
                <a:lnTo>
                  <a:pt x="7" y="141"/>
                </a:lnTo>
                <a:lnTo>
                  <a:pt x="7" y="139"/>
                </a:lnTo>
                <a:lnTo>
                  <a:pt x="7" y="137"/>
                </a:lnTo>
                <a:lnTo>
                  <a:pt x="8" y="136"/>
                </a:lnTo>
                <a:lnTo>
                  <a:pt x="8" y="134"/>
                </a:lnTo>
                <a:lnTo>
                  <a:pt x="10" y="134"/>
                </a:lnTo>
                <a:lnTo>
                  <a:pt x="10" y="132"/>
                </a:lnTo>
                <a:lnTo>
                  <a:pt x="10" y="131"/>
                </a:lnTo>
                <a:lnTo>
                  <a:pt x="10" y="129"/>
                </a:lnTo>
                <a:lnTo>
                  <a:pt x="12" y="129"/>
                </a:lnTo>
                <a:lnTo>
                  <a:pt x="12" y="127"/>
                </a:lnTo>
                <a:lnTo>
                  <a:pt x="12" y="125"/>
                </a:lnTo>
                <a:lnTo>
                  <a:pt x="12" y="124"/>
                </a:lnTo>
                <a:lnTo>
                  <a:pt x="10" y="124"/>
                </a:lnTo>
                <a:lnTo>
                  <a:pt x="10" y="122"/>
                </a:lnTo>
                <a:lnTo>
                  <a:pt x="8" y="122"/>
                </a:lnTo>
                <a:lnTo>
                  <a:pt x="7" y="122"/>
                </a:lnTo>
                <a:lnTo>
                  <a:pt x="7" y="120"/>
                </a:lnTo>
                <a:lnTo>
                  <a:pt x="5" y="120"/>
                </a:lnTo>
                <a:lnTo>
                  <a:pt x="5" y="118"/>
                </a:lnTo>
                <a:lnTo>
                  <a:pt x="7" y="118"/>
                </a:lnTo>
                <a:lnTo>
                  <a:pt x="7" y="117"/>
                </a:lnTo>
                <a:lnTo>
                  <a:pt x="7" y="115"/>
                </a:lnTo>
                <a:lnTo>
                  <a:pt x="7" y="113"/>
                </a:lnTo>
                <a:lnTo>
                  <a:pt x="5" y="113"/>
                </a:lnTo>
                <a:lnTo>
                  <a:pt x="5" y="112"/>
                </a:lnTo>
                <a:lnTo>
                  <a:pt x="5" y="110"/>
                </a:lnTo>
                <a:lnTo>
                  <a:pt x="5" y="108"/>
                </a:lnTo>
                <a:lnTo>
                  <a:pt x="3" y="106"/>
                </a:lnTo>
                <a:lnTo>
                  <a:pt x="3" y="105"/>
                </a:lnTo>
                <a:lnTo>
                  <a:pt x="3" y="103"/>
                </a:lnTo>
                <a:lnTo>
                  <a:pt x="5" y="103"/>
                </a:lnTo>
                <a:lnTo>
                  <a:pt x="5" y="101"/>
                </a:lnTo>
                <a:lnTo>
                  <a:pt x="7" y="101"/>
                </a:lnTo>
                <a:lnTo>
                  <a:pt x="8" y="101"/>
                </a:lnTo>
                <a:lnTo>
                  <a:pt x="10" y="101"/>
                </a:lnTo>
                <a:lnTo>
                  <a:pt x="10" y="100"/>
                </a:lnTo>
                <a:lnTo>
                  <a:pt x="12" y="100"/>
                </a:lnTo>
                <a:lnTo>
                  <a:pt x="12" y="98"/>
                </a:lnTo>
                <a:lnTo>
                  <a:pt x="12" y="96"/>
                </a:lnTo>
                <a:lnTo>
                  <a:pt x="12" y="94"/>
                </a:lnTo>
                <a:lnTo>
                  <a:pt x="10" y="94"/>
                </a:lnTo>
                <a:lnTo>
                  <a:pt x="10" y="93"/>
                </a:lnTo>
                <a:lnTo>
                  <a:pt x="10" y="91"/>
                </a:lnTo>
                <a:lnTo>
                  <a:pt x="8" y="91"/>
                </a:lnTo>
                <a:lnTo>
                  <a:pt x="8" y="89"/>
                </a:lnTo>
                <a:lnTo>
                  <a:pt x="7" y="89"/>
                </a:lnTo>
                <a:lnTo>
                  <a:pt x="7" y="87"/>
                </a:lnTo>
                <a:lnTo>
                  <a:pt x="5" y="87"/>
                </a:lnTo>
                <a:lnTo>
                  <a:pt x="7" y="87"/>
                </a:lnTo>
                <a:lnTo>
                  <a:pt x="7" y="86"/>
                </a:lnTo>
                <a:lnTo>
                  <a:pt x="7" y="84"/>
                </a:lnTo>
                <a:lnTo>
                  <a:pt x="8" y="84"/>
                </a:lnTo>
                <a:lnTo>
                  <a:pt x="8" y="82"/>
                </a:lnTo>
                <a:lnTo>
                  <a:pt x="8" y="81"/>
                </a:lnTo>
                <a:lnTo>
                  <a:pt x="7" y="81"/>
                </a:lnTo>
                <a:lnTo>
                  <a:pt x="7" y="79"/>
                </a:lnTo>
                <a:lnTo>
                  <a:pt x="8" y="79"/>
                </a:lnTo>
                <a:lnTo>
                  <a:pt x="7" y="79"/>
                </a:lnTo>
                <a:lnTo>
                  <a:pt x="7" y="77"/>
                </a:lnTo>
                <a:lnTo>
                  <a:pt x="5" y="77"/>
                </a:lnTo>
                <a:lnTo>
                  <a:pt x="5" y="75"/>
                </a:lnTo>
                <a:lnTo>
                  <a:pt x="3" y="75"/>
                </a:lnTo>
                <a:lnTo>
                  <a:pt x="3" y="74"/>
                </a:lnTo>
                <a:lnTo>
                  <a:pt x="5" y="74"/>
                </a:lnTo>
                <a:lnTo>
                  <a:pt x="5" y="72"/>
                </a:lnTo>
                <a:lnTo>
                  <a:pt x="5" y="70"/>
                </a:lnTo>
                <a:lnTo>
                  <a:pt x="5" y="69"/>
                </a:lnTo>
                <a:lnTo>
                  <a:pt x="5" y="67"/>
                </a:lnTo>
                <a:lnTo>
                  <a:pt x="5" y="65"/>
                </a:lnTo>
                <a:lnTo>
                  <a:pt x="3" y="65"/>
                </a:lnTo>
                <a:lnTo>
                  <a:pt x="3" y="63"/>
                </a:lnTo>
                <a:lnTo>
                  <a:pt x="3" y="62"/>
                </a:lnTo>
                <a:lnTo>
                  <a:pt x="5" y="62"/>
                </a:lnTo>
                <a:lnTo>
                  <a:pt x="7" y="62"/>
                </a:lnTo>
                <a:lnTo>
                  <a:pt x="8" y="62"/>
                </a:lnTo>
                <a:lnTo>
                  <a:pt x="8" y="60"/>
                </a:lnTo>
                <a:lnTo>
                  <a:pt x="8" y="58"/>
                </a:lnTo>
                <a:lnTo>
                  <a:pt x="10" y="58"/>
                </a:lnTo>
                <a:lnTo>
                  <a:pt x="8" y="58"/>
                </a:lnTo>
                <a:lnTo>
                  <a:pt x="10" y="58"/>
                </a:lnTo>
                <a:lnTo>
                  <a:pt x="10" y="57"/>
                </a:lnTo>
                <a:lnTo>
                  <a:pt x="10" y="55"/>
                </a:lnTo>
                <a:lnTo>
                  <a:pt x="8" y="55"/>
                </a:lnTo>
                <a:lnTo>
                  <a:pt x="8" y="53"/>
                </a:lnTo>
                <a:lnTo>
                  <a:pt x="7" y="53"/>
                </a:lnTo>
                <a:lnTo>
                  <a:pt x="7" y="51"/>
                </a:lnTo>
                <a:lnTo>
                  <a:pt x="5" y="51"/>
                </a:lnTo>
                <a:lnTo>
                  <a:pt x="5" y="50"/>
                </a:lnTo>
                <a:lnTo>
                  <a:pt x="3" y="50"/>
                </a:lnTo>
                <a:lnTo>
                  <a:pt x="3" y="48"/>
                </a:lnTo>
                <a:lnTo>
                  <a:pt x="1" y="48"/>
                </a:lnTo>
                <a:lnTo>
                  <a:pt x="1" y="46"/>
                </a:lnTo>
                <a:lnTo>
                  <a:pt x="0" y="46"/>
                </a:lnTo>
                <a:lnTo>
                  <a:pt x="0" y="44"/>
                </a:lnTo>
                <a:lnTo>
                  <a:pt x="0" y="43"/>
                </a:lnTo>
                <a:lnTo>
                  <a:pt x="0" y="41"/>
                </a:lnTo>
                <a:lnTo>
                  <a:pt x="0" y="39"/>
                </a:lnTo>
                <a:lnTo>
                  <a:pt x="0" y="38"/>
                </a:lnTo>
                <a:lnTo>
                  <a:pt x="0" y="36"/>
                </a:lnTo>
                <a:lnTo>
                  <a:pt x="1" y="36"/>
                </a:lnTo>
                <a:lnTo>
                  <a:pt x="1" y="34"/>
                </a:lnTo>
                <a:lnTo>
                  <a:pt x="1" y="32"/>
                </a:lnTo>
                <a:lnTo>
                  <a:pt x="1" y="31"/>
                </a:lnTo>
                <a:lnTo>
                  <a:pt x="1" y="29"/>
                </a:lnTo>
                <a:lnTo>
                  <a:pt x="3" y="29"/>
                </a:lnTo>
                <a:lnTo>
                  <a:pt x="3" y="27"/>
                </a:lnTo>
                <a:lnTo>
                  <a:pt x="3" y="26"/>
                </a:lnTo>
                <a:lnTo>
                  <a:pt x="5" y="26"/>
                </a:lnTo>
                <a:lnTo>
                  <a:pt x="5" y="24"/>
                </a:lnTo>
                <a:lnTo>
                  <a:pt x="5" y="22"/>
                </a:lnTo>
                <a:lnTo>
                  <a:pt x="7" y="22"/>
                </a:lnTo>
                <a:lnTo>
                  <a:pt x="7" y="20"/>
                </a:lnTo>
                <a:lnTo>
                  <a:pt x="7" y="19"/>
                </a:lnTo>
                <a:lnTo>
                  <a:pt x="8" y="19"/>
                </a:lnTo>
                <a:lnTo>
                  <a:pt x="8" y="17"/>
                </a:lnTo>
                <a:lnTo>
                  <a:pt x="10" y="17"/>
                </a:lnTo>
                <a:lnTo>
                  <a:pt x="10" y="15"/>
                </a:lnTo>
                <a:lnTo>
                  <a:pt x="10" y="13"/>
                </a:lnTo>
                <a:lnTo>
                  <a:pt x="10" y="12"/>
                </a:lnTo>
                <a:lnTo>
                  <a:pt x="10" y="10"/>
                </a:lnTo>
                <a:lnTo>
                  <a:pt x="10" y="8"/>
                </a:lnTo>
                <a:lnTo>
                  <a:pt x="10" y="7"/>
                </a:lnTo>
                <a:lnTo>
                  <a:pt x="12" y="7"/>
                </a:lnTo>
                <a:lnTo>
                  <a:pt x="12" y="5"/>
                </a:lnTo>
                <a:lnTo>
                  <a:pt x="13" y="5"/>
                </a:lnTo>
                <a:lnTo>
                  <a:pt x="15" y="5"/>
                </a:lnTo>
                <a:lnTo>
                  <a:pt x="15" y="3"/>
                </a:lnTo>
                <a:lnTo>
                  <a:pt x="17" y="3"/>
                </a:lnTo>
                <a:lnTo>
                  <a:pt x="17" y="1"/>
                </a:lnTo>
                <a:lnTo>
                  <a:pt x="19" y="1"/>
                </a:lnTo>
                <a:lnTo>
                  <a:pt x="20" y="1"/>
                </a:lnTo>
                <a:lnTo>
                  <a:pt x="22" y="1"/>
                </a:lnTo>
                <a:lnTo>
                  <a:pt x="22" y="0"/>
                </a:lnTo>
                <a:lnTo>
                  <a:pt x="24" y="0"/>
                </a:lnTo>
                <a:lnTo>
                  <a:pt x="24" y="1"/>
                </a:lnTo>
                <a:lnTo>
                  <a:pt x="25" y="1"/>
                </a:lnTo>
                <a:lnTo>
                  <a:pt x="25" y="3"/>
                </a:lnTo>
                <a:lnTo>
                  <a:pt x="25" y="5"/>
                </a:lnTo>
                <a:lnTo>
                  <a:pt x="24" y="5"/>
                </a:lnTo>
                <a:lnTo>
                  <a:pt x="24" y="7"/>
                </a:lnTo>
                <a:lnTo>
                  <a:pt x="24" y="8"/>
                </a:lnTo>
                <a:lnTo>
                  <a:pt x="25" y="8"/>
                </a:lnTo>
                <a:lnTo>
                  <a:pt x="25" y="10"/>
                </a:lnTo>
                <a:lnTo>
                  <a:pt x="27" y="8"/>
                </a:lnTo>
                <a:lnTo>
                  <a:pt x="27" y="7"/>
                </a:lnTo>
                <a:lnTo>
                  <a:pt x="27" y="5"/>
                </a:lnTo>
                <a:lnTo>
                  <a:pt x="29" y="5"/>
                </a:lnTo>
                <a:lnTo>
                  <a:pt x="29" y="3"/>
                </a:lnTo>
                <a:lnTo>
                  <a:pt x="29" y="1"/>
                </a:lnTo>
                <a:lnTo>
                  <a:pt x="31" y="1"/>
                </a:lnTo>
                <a:lnTo>
                  <a:pt x="31" y="0"/>
                </a:lnTo>
                <a:lnTo>
                  <a:pt x="31" y="1"/>
                </a:lnTo>
                <a:lnTo>
                  <a:pt x="32" y="1"/>
                </a:lnTo>
                <a:lnTo>
                  <a:pt x="34" y="1"/>
                </a:lnTo>
                <a:lnTo>
                  <a:pt x="36" y="1"/>
                </a:lnTo>
                <a:lnTo>
                  <a:pt x="38" y="1"/>
                </a:lnTo>
                <a:lnTo>
                  <a:pt x="38" y="0"/>
                </a:lnTo>
                <a:lnTo>
                  <a:pt x="39" y="0"/>
                </a:lnTo>
                <a:lnTo>
                  <a:pt x="41" y="0"/>
                </a:lnTo>
                <a:lnTo>
                  <a:pt x="41" y="1"/>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9"/>
          <p:cNvSpPr>
            <a:spLocks/>
          </p:cNvSpPr>
          <p:nvPr/>
        </p:nvSpPr>
        <p:spPr bwMode="auto">
          <a:xfrm>
            <a:off x="4797356" y="97300"/>
            <a:ext cx="873016" cy="1022622"/>
          </a:xfrm>
          <a:custGeom>
            <a:avLst/>
            <a:gdLst>
              <a:gd name="T0" fmla="*/ 129 w 461"/>
              <a:gd name="T1" fmla="*/ 58 h 540"/>
              <a:gd name="T2" fmla="*/ 177 w 461"/>
              <a:gd name="T3" fmla="*/ 63 h 540"/>
              <a:gd name="T4" fmla="*/ 205 w 461"/>
              <a:gd name="T5" fmla="*/ 77 h 540"/>
              <a:gd name="T6" fmla="*/ 218 w 461"/>
              <a:gd name="T7" fmla="*/ 106 h 540"/>
              <a:gd name="T8" fmla="*/ 251 w 461"/>
              <a:gd name="T9" fmla="*/ 115 h 540"/>
              <a:gd name="T10" fmla="*/ 280 w 461"/>
              <a:gd name="T11" fmla="*/ 103 h 540"/>
              <a:gd name="T12" fmla="*/ 310 w 461"/>
              <a:gd name="T13" fmla="*/ 106 h 540"/>
              <a:gd name="T14" fmla="*/ 322 w 461"/>
              <a:gd name="T15" fmla="*/ 127 h 540"/>
              <a:gd name="T16" fmla="*/ 330 w 461"/>
              <a:gd name="T17" fmla="*/ 137 h 540"/>
              <a:gd name="T18" fmla="*/ 322 w 461"/>
              <a:gd name="T19" fmla="*/ 153 h 540"/>
              <a:gd name="T20" fmla="*/ 335 w 461"/>
              <a:gd name="T21" fmla="*/ 163 h 540"/>
              <a:gd name="T22" fmla="*/ 339 w 461"/>
              <a:gd name="T23" fmla="*/ 179 h 540"/>
              <a:gd name="T24" fmla="*/ 342 w 461"/>
              <a:gd name="T25" fmla="*/ 189 h 540"/>
              <a:gd name="T26" fmla="*/ 334 w 461"/>
              <a:gd name="T27" fmla="*/ 191 h 540"/>
              <a:gd name="T28" fmla="*/ 325 w 461"/>
              <a:gd name="T29" fmla="*/ 192 h 540"/>
              <a:gd name="T30" fmla="*/ 315 w 461"/>
              <a:gd name="T31" fmla="*/ 203 h 540"/>
              <a:gd name="T32" fmla="*/ 308 w 461"/>
              <a:gd name="T33" fmla="*/ 211 h 540"/>
              <a:gd name="T34" fmla="*/ 299 w 461"/>
              <a:gd name="T35" fmla="*/ 225 h 540"/>
              <a:gd name="T36" fmla="*/ 287 w 461"/>
              <a:gd name="T37" fmla="*/ 234 h 540"/>
              <a:gd name="T38" fmla="*/ 275 w 461"/>
              <a:gd name="T39" fmla="*/ 239 h 540"/>
              <a:gd name="T40" fmla="*/ 265 w 461"/>
              <a:gd name="T41" fmla="*/ 247 h 540"/>
              <a:gd name="T42" fmla="*/ 251 w 461"/>
              <a:gd name="T43" fmla="*/ 254 h 540"/>
              <a:gd name="T44" fmla="*/ 241 w 461"/>
              <a:gd name="T45" fmla="*/ 261 h 540"/>
              <a:gd name="T46" fmla="*/ 244 w 461"/>
              <a:gd name="T47" fmla="*/ 275 h 540"/>
              <a:gd name="T48" fmla="*/ 258 w 461"/>
              <a:gd name="T49" fmla="*/ 280 h 540"/>
              <a:gd name="T50" fmla="*/ 268 w 461"/>
              <a:gd name="T51" fmla="*/ 287 h 540"/>
              <a:gd name="T52" fmla="*/ 280 w 461"/>
              <a:gd name="T53" fmla="*/ 292 h 540"/>
              <a:gd name="T54" fmla="*/ 294 w 461"/>
              <a:gd name="T55" fmla="*/ 296 h 540"/>
              <a:gd name="T56" fmla="*/ 303 w 461"/>
              <a:gd name="T57" fmla="*/ 311 h 540"/>
              <a:gd name="T58" fmla="*/ 320 w 461"/>
              <a:gd name="T59" fmla="*/ 318 h 540"/>
              <a:gd name="T60" fmla="*/ 334 w 461"/>
              <a:gd name="T61" fmla="*/ 315 h 540"/>
              <a:gd name="T62" fmla="*/ 351 w 461"/>
              <a:gd name="T63" fmla="*/ 315 h 540"/>
              <a:gd name="T64" fmla="*/ 356 w 461"/>
              <a:gd name="T65" fmla="*/ 332 h 540"/>
              <a:gd name="T66" fmla="*/ 365 w 461"/>
              <a:gd name="T67" fmla="*/ 344 h 540"/>
              <a:gd name="T68" fmla="*/ 372 w 461"/>
              <a:gd name="T69" fmla="*/ 358 h 540"/>
              <a:gd name="T70" fmla="*/ 382 w 461"/>
              <a:gd name="T71" fmla="*/ 371 h 540"/>
              <a:gd name="T72" fmla="*/ 392 w 461"/>
              <a:gd name="T73" fmla="*/ 387 h 540"/>
              <a:gd name="T74" fmla="*/ 403 w 461"/>
              <a:gd name="T75" fmla="*/ 401 h 540"/>
              <a:gd name="T76" fmla="*/ 415 w 461"/>
              <a:gd name="T77" fmla="*/ 420 h 540"/>
              <a:gd name="T78" fmla="*/ 425 w 461"/>
              <a:gd name="T79" fmla="*/ 437 h 540"/>
              <a:gd name="T80" fmla="*/ 435 w 461"/>
              <a:gd name="T81" fmla="*/ 452 h 540"/>
              <a:gd name="T82" fmla="*/ 447 w 461"/>
              <a:gd name="T83" fmla="*/ 470 h 540"/>
              <a:gd name="T84" fmla="*/ 458 w 461"/>
              <a:gd name="T85" fmla="*/ 485 h 540"/>
              <a:gd name="T86" fmla="*/ 449 w 461"/>
              <a:gd name="T87" fmla="*/ 495 h 540"/>
              <a:gd name="T88" fmla="*/ 432 w 461"/>
              <a:gd name="T89" fmla="*/ 504 h 540"/>
              <a:gd name="T90" fmla="*/ 415 w 461"/>
              <a:gd name="T91" fmla="*/ 513 h 540"/>
              <a:gd name="T92" fmla="*/ 397 w 461"/>
              <a:gd name="T93" fmla="*/ 519 h 540"/>
              <a:gd name="T94" fmla="*/ 382 w 461"/>
              <a:gd name="T95" fmla="*/ 528 h 540"/>
              <a:gd name="T96" fmla="*/ 363 w 461"/>
              <a:gd name="T97" fmla="*/ 535 h 540"/>
              <a:gd name="T98" fmla="*/ 335 w 461"/>
              <a:gd name="T99" fmla="*/ 525 h 540"/>
              <a:gd name="T100" fmla="*/ 296 w 461"/>
              <a:gd name="T101" fmla="*/ 476 h 540"/>
              <a:gd name="T102" fmla="*/ 273 w 461"/>
              <a:gd name="T103" fmla="*/ 414 h 540"/>
              <a:gd name="T104" fmla="*/ 244 w 461"/>
              <a:gd name="T105" fmla="*/ 365 h 540"/>
              <a:gd name="T106" fmla="*/ 191 w 461"/>
              <a:gd name="T107" fmla="*/ 328 h 540"/>
              <a:gd name="T108" fmla="*/ 181 w 461"/>
              <a:gd name="T109" fmla="*/ 275 h 540"/>
              <a:gd name="T110" fmla="*/ 191 w 461"/>
              <a:gd name="T111" fmla="*/ 217 h 540"/>
              <a:gd name="T112" fmla="*/ 143 w 461"/>
              <a:gd name="T113" fmla="*/ 168 h 540"/>
              <a:gd name="T114" fmla="*/ 127 w 461"/>
              <a:gd name="T115" fmla="*/ 117 h 540"/>
              <a:gd name="T116" fmla="*/ 76 w 461"/>
              <a:gd name="T117" fmla="*/ 110 h 540"/>
              <a:gd name="T118" fmla="*/ 41 w 461"/>
              <a:gd name="T119" fmla="*/ 117 h 540"/>
              <a:gd name="T120" fmla="*/ 24 w 461"/>
              <a:gd name="T121" fmla="*/ 89 h 540"/>
              <a:gd name="T122" fmla="*/ 17 w 461"/>
              <a:gd name="T123" fmla="*/ 50 h 540"/>
              <a:gd name="T124" fmla="*/ 2 w 461"/>
              <a:gd name="T125" fmla="*/ 34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1" h="540">
                <a:moveTo>
                  <a:pt x="45" y="20"/>
                </a:moveTo>
                <a:lnTo>
                  <a:pt x="46" y="22"/>
                </a:lnTo>
                <a:lnTo>
                  <a:pt x="48" y="22"/>
                </a:lnTo>
                <a:lnTo>
                  <a:pt x="57" y="32"/>
                </a:lnTo>
                <a:lnTo>
                  <a:pt x="62" y="34"/>
                </a:lnTo>
                <a:lnTo>
                  <a:pt x="64" y="37"/>
                </a:lnTo>
                <a:lnTo>
                  <a:pt x="70" y="39"/>
                </a:lnTo>
                <a:lnTo>
                  <a:pt x="72" y="41"/>
                </a:lnTo>
                <a:lnTo>
                  <a:pt x="79" y="44"/>
                </a:lnTo>
                <a:lnTo>
                  <a:pt x="82" y="51"/>
                </a:lnTo>
                <a:lnTo>
                  <a:pt x="94" y="58"/>
                </a:lnTo>
                <a:lnTo>
                  <a:pt x="112" y="58"/>
                </a:lnTo>
                <a:lnTo>
                  <a:pt x="122" y="65"/>
                </a:lnTo>
                <a:lnTo>
                  <a:pt x="129" y="58"/>
                </a:lnTo>
                <a:lnTo>
                  <a:pt x="141" y="55"/>
                </a:lnTo>
                <a:lnTo>
                  <a:pt x="146" y="58"/>
                </a:lnTo>
                <a:lnTo>
                  <a:pt x="151" y="60"/>
                </a:lnTo>
                <a:lnTo>
                  <a:pt x="156" y="55"/>
                </a:lnTo>
                <a:lnTo>
                  <a:pt x="160" y="55"/>
                </a:lnTo>
                <a:lnTo>
                  <a:pt x="162" y="53"/>
                </a:lnTo>
                <a:lnTo>
                  <a:pt x="163" y="53"/>
                </a:lnTo>
                <a:lnTo>
                  <a:pt x="168" y="56"/>
                </a:lnTo>
                <a:lnTo>
                  <a:pt x="172" y="55"/>
                </a:lnTo>
                <a:lnTo>
                  <a:pt x="172" y="56"/>
                </a:lnTo>
                <a:lnTo>
                  <a:pt x="174" y="58"/>
                </a:lnTo>
                <a:lnTo>
                  <a:pt x="175" y="60"/>
                </a:lnTo>
                <a:lnTo>
                  <a:pt x="175" y="62"/>
                </a:lnTo>
                <a:lnTo>
                  <a:pt x="177" y="63"/>
                </a:lnTo>
                <a:lnTo>
                  <a:pt x="179" y="63"/>
                </a:lnTo>
                <a:lnTo>
                  <a:pt x="181" y="65"/>
                </a:lnTo>
                <a:lnTo>
                  <a:pt x="182" y="67"/>
                </a:lnTo>
                <a:lnTo>
                  <a:pt x="186" y="67"/>
                </a:lnTo>
                <a:lnTo>
                  <a:pt x="187" y="68"/>
                </a:lnTo>
                <a:lnTo>
                  <a:pt x="189" y="68"/>
                </a:lnTo>
                <a:lnTo>
                  <a:pt x="191" y="70"/>
                </a:lnTo>
                <a:lnTo>
                  <a:pt x="193" y="72"/>
                </a:lnTo>
                <a:lnTo>
                  <a:pt x="194" y="74"/>
                </a:lnTo>
                <a:lnTo>
                  <a:pt x="196" y="74"/>
                </a:lnTo>
                <a:lnTo>
                  <a:pt x="198" y="74"/>
                </a:lnTo>
                <a:lnTo>
                  <a:pt x="201" y="75"/>
                </a:lnTo>
                <a:lnTo>
                  <a:pt x="203" y="77"/>
                </a:lnTo>
                <a:lnTo>
                  <a:pt x="205" y="77"/>
                </a:lnTo>
                <a:lnTo>
                  <a:pt x="206" y="79"/>
                </a:lnTo>
                <a:lnTo>
                  <a:pt x="208" y="81"/>
                </a:lnTo>
                <a:lnTo>
                  <a:pt x="208" y="82"/>
                </a:lnTo>
                <a:lnTo>
                  <a:pt x="210" y="84"/>
                </a:lnTo>
                <a:lnTo>
                  <a:pt x="210" y="87"/>
                </a:lnTo>
                <a:lnTo>
                  <a:pt x="212" y="89"/>
                </a:lnTo>
                <a:lnTo>
                  <a:pt x="212" y="91"/>
                </a:lnTo>
                <a:lnTo>
                  <a:pt x="213" y="93"/>
                </a:lnTo>
                <a:lnTo>
                  <a:pt x="215" y="94"/>
                </a:lnTo>
                <a:lnTo>
                  <a:pt x="215" y="96"/>
                </a:lnTo>
                <a:lnTo>
                  <a:pt x="217" y="99"/>
                </a:lnTo>
                <a:lnTo>
                  <a:pt x="217" y="101"/>
                </a:lnTo>
                <a:lnTo>
                  <a:pt x="217" y="105"/>
                </a:lnTo>
                <a:lnTo>
                  <a:pt x="218" y="106"/>
                </a:lnTo>
                <a:lnTo>
                  <a:pt x="218" y="108"/>
                </a:lnTo>
                <a:lnTo>
                  <a:pt x="220" y="111"/>
                </a:lnTo>
                <a:lnTo>
                  <a:pt x="222" y="111"/>
                </a:lnTo>
                <a:lnTo>
                  <a:pt x="224" y="113"/>
                </a:lnTo>
                <a:lnTo>
                  <a:pt x="227" y="113"/>
                </a:lnTo>
                <a:lnTo>
                  <a:pt x="229" y="113"/>
                </a:lnTo>
                <a:lnTo>
                  <a:pt x="232" y="113"/>
                </a:lnTo>
                <a:lnTo>
                  <a:pt x="236" y="113"/>
                </a:lnTo>
                <a:lnTo>
                  <a:pt x="237" y="115"/>
                </a:lnTo>
                <a:lnTo>
                  <a:pt x="239" y="115"/>
                </a:lnTo>
                <a:lnTo>
                  <a:pt x="242" y="115"/>
                </a:lnTo>
                <a:lnTo>
                  <a:pt x="246" y="115"/>
                </a:lnTo>
                <a:lnTo>
                  <a:pt x="248" y="115"/>
                </a:lnTo>
                <a:lnTo>
                  <a:pt x="251" y="115"/>
                </a:lnTo>
                <a:lnTo>
                  <a:pt x="253" y="115"/>
                </a:lnTo>
                <a:lnTo>
                  <a:pt x="256" y="115"/>
                </a:lnTo>
                <a:lnTo>
                  <a:pt x="260" y="115"/>
                </a:lnTo>
                <a:lnTo>
                  <a:pt x="261" y="113"/>
                </a:lnTo>
                <a:lnTo>
                  <a:pt x="263" y="113"/>
                </a:lnTo>
                <a:lnTo>
                  <a:pt x="265" y="111"/>
                </a:lnTo>
                <a:lnTo>
                  <a:pt x="268" y="111"/>
                </a:lnTo>
                <a:lnTo>
                  <a:pt x="268" y="110"/>
                </a:lnTo>
                <a:lnTo>
                  <a:pt x="270" y="108"/>
                </a:lnTo>
                <a:lnTo>
                  <a:pt x="272" y="106"/>
                </a:lnTo>
                <a:lnTo>
                  <a:pt x="273" y="105"/>
                </a:lnTo>
                <a:lnTo>
                  <a:pt x="275" y="103"/>
                </a:lnTo>
                <a:lnTo>
                  <a:pt x="277" y="103"/>
                </a:lnTo>
                <a:lnTo>
                  <a:pt x="280" y="103"/>
                </a:lnTo>
                <a:lnTo>
                  <a:pt x="282" y="101"/>
                </a:lnTo>
                <a:lnTo>
                  <a:pt x="284" y="101"/>
                </a:lnTo>
                <a:lnTo>
                  <a:pt x="286" y="99"/>
                </a:lnTo>
                <a:lnTo>
                  <a:pt x="287" y="98"/>
                </a:lnTo>
                <a:lnTo>
                  <a:pt x="291" y="98"/>
                </a:lnTo>
                <a:lnTo>
                  <a:pt x="292" y="99"/>
                </a:lnTo>
                <a:lnTo>
                  <a:pt x="294" y="99"/>
                </a:lnTo>
                <a:lnTo>
                  <a:pt x="298" y="101"/>
                </a:lnTo>
                <a:lnTo>
                  <a:pt x="299" y="101"/>
                </a:lnTo>
                <a:lnTo>
                  <a:pt x="301" y="103"/>
                </a:lnTo>
                <a:lnTo>
                  <a:pt x="303" y="103"/>
                </a:lnTo>
                <a:lnTo>
                  <a:pt x="306" y="105"/>
                </a:lnTo>
                <a:lnTo>
                  <a:pt x="308" y="105"/>
                </a:lnTo>
                <a:lnTo>
                  <a:pt x="310" y="106"/>
                </a:lnTo>
                <a:lnTo>
                  <a:pt x="311" y="106"/>
                </a:lnTo>
                <a:lnTo>
                  <a:pt x="313" y="108"/>
                </a:lnTo>
                <a:lnTo>
                  <a:pt x="316" y="108"/>
                </a:lnTo>
                <a:lnTo>
                  <a:pt x="318" y="110"/>
                </a:lnTo>
                <a:lnTo>
                  <a:pt x="320" y="110"/>
                </a:lnTo>
                <a:lnTo>
                  <a:pt x="322" y="110"/>
                </a:lnTo>
                <a:lnTo>
                  <a:pt x="322" y="118"/>
                </a:lnTo>
                <a:lnTo>
                  <a:pt x="322" y="120"/>
                </a:lnTo>
                <a:lnTo>
                  <a:pt x="323" y="120"/>
                </a:lnTo>
                <a:lnTo>
                  <a:pt x="323" y="122"/>
                </a:lnTo>
                <a:lnTo>
                  <a:pt x="323" y="124"/>
                </a:lnTo>
                <a:lnTo>
                  <a:pt x="323" y="125"/>
                </a:lnTo>
                <a:lnTo>
                  <a:pt x="322" y="125"/>
                </a:lnTo>
                <a:lnTo>
                  <a:pt x="322" y="127"/>
                </a:lnTo>
                <a:lnTo>
                  <a:pt x="323" y="127"/>
                </a:lnTo>
                <a:lnTo>
                  <a:pt x="323" y="129"/>
                </a:lnTo>
                <a:lnTo>
                  <a:pt x="323" y="130"/>
                </a:lnTo>
                <a:lnTo>
                  <a:pt x="323" y="132"/>
                </a:lnTo>
                <a:lnTo>
                  <a:pt x="325" y="132"/>
                </a:lnTo>
                <a:lnTo>
                  <a:pt x="325" y="134"/>
                </a:lnTo>
                <a:lnTo>
                  <a:pt x="327" y="134"/>
                </a:lnTo>
                <a:lnTo>
                  <a:pt x="327" y="136"/>
                </a:lnTo>
                <a:lnTo>
                  <a:pt x="329" y="136"/>
                </a:lnTo>
                <a:lnTo>
                  <a:pt x="330" y="134"/>
                </a:lnTo>
                <a:lnTo>
                  <a:pt x="332" y="134"/>
                </a:lnTo>
                <a:lnTo>
                  <a:pt x="332" y="136"/>
                </a:lnTo>
                <a:lnTo>
                  <a:pt x="332" y="137"/>
                </a:lnTo>
                <a:lnTo>
                  <a:pt x="330" y="137"/>
                </a:lnTo>
                <a:lnTo>
                  <a:pt x="330" y="139"/>
                </a:lnTo>
                <a:lnTo>
                  <a:pt x="330" y="141"/>
                </a:lnTo>
                <a:lnTo>
                  <a:pt x="330" y="142"/>
                </a:lnTo>
                <a:lnTo>
                  <a:pt x="330" y="144"/>
                </a:lnTo>
                <a:lnTo>
                  <a:pt x="330" y="146"/>
                </a:lnTo>
                <a:lnTo>
                  <a:pt x="329" y="146"/>
                </a:lnTo>
                <a:lnTo>
                  <a:pt x="329" y="148"/>
                </a:lnTo>
                <a:lnTo>
                  <a:pt x="327" y="148"/>
                </a:lnTo>
                <a:lnTo>
                  <a:pt x="327" y="149"/>
                </a:lnTo>
                <a:lnTo>
                  <a:pt x="325" y="149"/>
                </a:lnTo>
                <a:lnTo>
                  <a:pt x="325" y="151"/>
                </a:lnTo>
                <a:lnTo>
                  <a:pt x="323" y="151"/>
                </a:lnTo>
                <a:lnTo>
                  <a:pt x="323" y="153"/>
                </a:lnTo>
                <a:lnTo>
                  <a:pt x="322" y="153"/>
                </a:lnTo>
                <a:lnTo>
                  <a:pt x="322" y="155"/>
                </a:lnTo>
                <a:lnTo>
                  <a:pt x="323" y="155"/>
                </a:lnTo>
                <a:lnTo>
                  <a:pt x="325" y="155"/>
                </a:lnTo>
                <a:lnTo>
                  <a:pt x="325" y="156"/>
                </a:lnTo>
                <a:lnTo>
                  <a:pt x="327" y="156"/>
                </a:lnTo>
                <a:lnTo>
                  <a:pt x="327" y="158"/>
                </a:lnTo>
                <a:lnTo>
                  <a:pt x="329" y="158"/>
                </a:lnTo>
                <a:lnTo>
                  <a:pt x="329" y="160"/>
                </a:lnTo>
                <a:lnTo>
                  <a:pt x="330" y="160"/>
                </a:lnTo>
                <a:lnTo>
                  <a:pt x="330" y="161"/>
                </a:lnTo>
                <a:lnTo>
                  <a:pt x="332" y="161"/>
                </a:lnTo>
                <a:lnTo>
                  <a:pt x="334" y="161"/>
                </a:lnTo>
                <a:lnTo>
                  <a:pt x="334" y="163"/>
                </a:lnTo>
                <a:lnTo>
                  <a:pt x="335" y="163"/>
                </a:lnTo>
                <a:lnTo>
                  <a:pt x="335" y="165"/>
                </a:lnTo>
                <a:lnTo>
                  <a:pt x="335" y="167"/>
                </a:lnTo>
                <a:lnTo>
                  <a:pt x="334" y="168"/>
                </a:lnTo>
                <a:lnTo>
                  <a:pt x="334" y="170"/>
                </a:lnTo>
                <a:lnTo>
                  <a:pt x="332" y="170"/>
                </a:lnTo>
                <a:lnTo>
                  <a:pt x="332" y="172"/>
                </a:lnTo>
                <a:lnTo>
                  <a:pt x="334" y="172"/>
                </a:lnTo>
                <a:lnTo>
                  <a:pt x="334" y="173"/>
                </a:lnTo>
                <a:lnTo>
                  <a:pt x="335" y="173"/>
                </a:lnTo>
                <a:lnTo>
                  <a:pt x="335" y="175"/>
                </a:lnTo>
                <a:lnTo>
                  <a:pt x="337" y="175"/>
                </a:lnTo>
                <a:lnTo>
                  <a:pt x="337" y="177"/>
                </a:lnTo>
                <a:lnTo>
                  <a:pt x="339" y="177"/>
                </a:lnTo>
                <a:lnTo>
                  <a:pt x="339" y="179"/>
                </a:lnTo>
                <a:lnTo>
                  <a:pt x="339" y="180"/>
                </a:lnTo>
                <a:lnTo>
                  <a:pt x="339" y="182"/>
                </a:lnTo>
                <a:lnTo>
                  <a:pt x="337" y="182"/>
                </a:lnTo>
                <a:lnTo>
                  <a:pt x="339" y="182"/>
                </a:lnTo>
                <a:lnTo>
                  <a:pt x="339" y="184"/>
                </a:lnTo>
                <a:lnTo>
                  <a:pt x="339" y="182"/>
                </a:lnTo>
                <a:lnTo>
                  <a:pt x="339" y="184"/>
                </a:lnTo>
                <a:lnTo>
                  <a:pt x="341" y="184"/>
                </a:lnTo>
                <a:lnTo>
                  <a:pt x="342" y="184"/>
                </a:lnTo>
                <a:lnTo>
                  <a:pt x="342" y="186"/>
                </a:lnTo>
                <a:lnTo>
                  <a:pt x="344" y="186"/>
                </a:lnTo>
                <a:lnTo>
                  <a:pt x="344" y="187"/>
                </a:lnTo>
                <a:lnTo>
                  <a:pt x="342" y="187"/>
                </a:lnTo>
                <a:lnTo>
                  <a:pt x="342" y="189"/>
                </a:lnTo>
                <a:lnTo>
                  <a:pt x="344" y="189"/>
                </a:lnTo>
                <a:lnTo>
                  <a:pt x="344" y="191"/>
                </a:lnTo>
                <a:lnTo>
                  <a:pt x="342" y="191"/>
                </a:lnTo>
                <a:lnTo>
                  <a:pt x="342" y="192"/>
                </a:lnTo>
                <a:lnTo>
                  <a:pt x="344" y="192"/>
                </a:lnTo>
                <a:lnTo>
                  <a:pt x="342" y="192"/>
                </a:lnTo>
                <a:lnTo>
                  <a:pt x="341" y="192"/>
                </a:lnTo>
                <a:lnTo>
                  <a:pt x="341" y="191"/>
                </a:lnTo>
                <a:lnTo>
                  <a:pt x="339" y="191"/>
                </a:lnTo>
                <a:lnTo>
                  <a:pt x="337" y="191"/>
                </a:lnTo>
                <a:lnTo>
                  <a:pt x="337" y="192"/>
                </a:lnTo>
                <a:lnTo>
                  <a:pt x="335" y="192"/>
                </a:lnTo>
                <a:lnTo>
                  <a:pt x="334" y="192"/>
                </a:lnTo>
                <a:lnTo>
                  <a:pt x="334" y="191"/>
                </a:lnTo>
                <a:lnTo>
                  <a:pt x="332" y="191"/>
                </a:lnTo>
                <a:lnTo>
                  <a:pt x="332" y="192"/>
                </a:lnTo>
                <a:lnTo>
                  <a:pt x="330" y="192"/>
                </a:lnTo>
                <a:lnTo>
                  <a:pt x="330" y="191"/>
                </a:lnTo>
                <a:lnTo>
                  <a:pt x="329" y="191"/>
                </a:lnTo>
                <a:lnTo>
                  <a:pt x="327" y="191"/>
                </a:lnTo>
                <a:lnTo>
                  <a:pt x="325" y="191"/>
                </a:lnTo>
                <a:lnTo>
                  <a:pt x="325" y="192"/>
                </a:lnTo>
                <a:lnTo>
                  <a:pt x="327" y="192"/>
                </a:lnTo>
                <a:lnTo>
                  <a:pt x="329" y="192"/>
                </a:lnTo>
                <a:lnTo>
                  <a:pt x="329" y="194"/>
                </a:lnTo>
                <a:lnTo>
                  <a:pt x="327" y="194"/>
                </a:lnTo>
                <a:lnTo>
                  <a:pt x="325" y="194"/>
                </a:lnTo>
                <a:lnTo>
                  <a:pt x="325" y="192"/>
                </a:lnTo>
                <a:lnTo>
                  <a:pt x="325" y="194"/>
                </a:lnTo>
                <a:lnTo>
                  <a:pt x="325" y="196"/>
                </a:lnTo>
                <a:lnTo>
                  <a:pt x="323" y="196"/>
                </a:lnTo>
                <a:lnTo>
                  <a:pt x="322" y="196"/>
                </a:lnTo>
                <a:lnTo>
                  <a:pt x="322" y="198"/>
                </a:lnTo>
                <a:lnTo>
                  <a:pt x="320" y="198"/>
                </a:lnTo>
                <a:lnTo>
                  <a:pt x="322" y="198"/>
                </a:lnTo>
                <a:lnTo>
                  <a:pt x="322" y="199"/>
                </a:lnTo>
                <a:lnTo>
                  <a:pt x="320" y="199"/>
                </a:lnTo>
                <a:lnTo>
                  <a:pt x="320" y="201"/>
                </a:lnTo>
                <a:lnTo>
                  <a:pt x="318" y="201"/>
                </a:lnTo>
                <a:lnTo>
                  <a:pt x="318" y="203"/>
                </a:lnTo>
                <a:lnTo>
                  <a:pt x="316" y="203"/>
                </a:lnTo>
                <a:lnTo>
                  <a:pt x="315" y="203"/>
                </a:lnTo>
                <a:lnTo>
                  <a:pt x="315" y="204"/>
                </a:lnTo>
                <a:lnTo>
                  <a:pt x="313" y="204"/>
                </a:lnTo>
                <a:lnTo>
                  <a:pt x="315" y="204"/>
                </a:lnTo>
                <a:lnTo>
                  <a:pt x="315" y="206"/>
                </a:lnTo>
                <a:lnTo>
                  <a:pt x="313" y="206"/>
                </a:lnTo>
                <a:lnTo>
                  <a:pt x="311" y="206"/>
                </a:lnTo>
                <a:lnTo>
                  <a:pt x="310" y="206"/>
                </a:lnTo>
                <a:lnTo>
                  <a:pt x="310" y="204"/>
                </a:lnTo>
                <a:lnTo>
                  <a:pt x="308" y="204"/>
                </a:lnTo>
                <a:lnTo>
                  <a:pt x="308" y="206"/>
                </a:lnTo>
                <a:lnTo>
                  <a:pt x="310" y="206"/>
                </a:lnTo>
                <a:lnTo>
                  <a:pt x="310" y="208"/>
                </a:lnTo>
                <a:lnTo>
                  <a:pt x="308" y="210"/>
                </a:lnTo>
                <a:lnTo>
                  <a:pt x="308" y="211"/>
                </a:lnTo>
                <a:lnTo>
                  <a:pt x="306" y="211"/>
                </a:lnTo>
                <a:lnTo>
                  <a:pt x="306" y="213"/>
                </a:lnTo>
                <a:lnTo>
                  <a:pt x="306" y="215"/>
                </a:lnTo>
                <a:lnTo>
                  <a:pt x="304" y="215"/>
                </a:lnTo>
                <a:lnTo>
                  <a:pt x="304" y="217"/>
                </a:lnTo>
                <a:lnTo>
                  <a:pt x="303" y="217"/>
                </a:lnTo>
                <a:lnTo>
                  <a:pt x="303" y="218"/>
                </a:lnTo>
                <a:lnTo>
                  <a:pt x="303" y="220"/>
                </a:lnTo>
                <a:lnTo>
                  <a:pt x="301" y="220"/>
                </a:lnTo>
                <a:lnTo>
                  <a:pt x="301" y="222"/>
                </a:lnTo>
                <a:lnTo>
                  <a:pt x="303" y="223"/>
                </a:lnTo>
                <a:lnTo>
                  <a:pt x="301" y="223"/>
                </a:lnTo>
                <a:lnTo>
                  <a:pt x="299" y="223"/>
                </a:lnTo>
                <a:lnTo>
                  <a:pt x="299" y="225"/>
                </a:lnTo>
                <a:lnTo>
                  <a:pt x="298" y="225"/>
                </a:lnTo>
                <a:lnTo>
                  <a:pt x="298" y="227"/>
                </a:lnTo>
                <a:lnTo>
                  <a:pt x="296" y="227"/>
                </a:lnTo>
                <a:lnTo>
                  <a:pt x="294" y="227"/>
                </a:lnTo>
                <a:lnTo>
                  <a:pt x="294" y="229"/>
                </a:lnTo>
                <a:lnTo>
                  <a:pt x="294" y="230"/>
                </a:lnTo>
                <a:lnTo>
                  <a:pt x="292" y="230"/>
                </a:lnTo>
                <a:lnTo>
                  <a:pt x="292" y="232"/>
                </a:lnTo>
                <a:lnTo>
                  <a:pt x="291" y="232"/>
                </a:lnTo>
                <a:lnTo>
                  <a:pt x="291" y="234"/>
                </a:lnTo>
                <a:lnTo>
                  <a:pt x="289" y="234"/>
                </a:lnTo>
                <a:lnTo>
                  <a:pt x="289" y="235"/>
                </a:lnTo>
                <a:lnTo>
                  <a:pt x="287" y="235"/>
                </a:lnTo>
                <a:lnTo>
                  <a:pt x="287" y="234"/>
                </a:lnTo>
                <a:lnTo>
                  <a:pt x="286" y="234"/>
                </a:lnTo>
                <a:lnTo>
                  <a:pt x="284" y="234"/>
                </a:lnTo>
                <a:lnTo>
                  <a:pt x="284" y="235"/>
                </a:lnTo>
                <a:lnTo>
                  <a:pt x="282" y="235"/>
                </a:lnTo>
                <a:lnTo>
                  <a:pt x="282" y="237"/>
                </a:lnTo>
                <a:lnTo>
                  <a:pt x="282" y="235"/>
                </a:lnTo>
                <a:lnTo>
                  <a:pt x="280" y="235"/>
                </a:lnTo>
                <a:lnTo>
                  <a:pt x="280" y="234"/>
                </a:lnTo>
                <a:lnTo>
                  <a:pt x="280" y="235"/>
                </a:lnTo>
                <a:lnTo>
                  <a:pt x="280" y="237"/>
                </a:lnTo>
                <a:lnTo>
                  <a:pt x="279" y="237"/>
                </a:lnTo>
                <a:lnTo>
                  <a:pt x="279" y="239"/>
                </a:lnTo>
                <a:lnTo>
                  <a:pt x="277" y="239"/>
                </a:lnTo>
                <a:lnTo>
                  <a:pt x="275" y="239"/>
                </a:lnTo>
                <a:lnTo>
                  <a:pt x="275" y="241"/>
                </a:lnTo>
                <a:lnTo>
                  <a:pt x="273" y="241"/>
                </a:lnTo>
                <a:lnTo>
                  <a:pt x="273" y="239"/>
                </a:lnTo>
                <a:lnTo>
                  <a:pt x="272" y="239"/>
                </a:lnTo>
                <a:lnTo>
                  <a:pt x="272" y="241"/>
                </a:lnTo>
                <a:lnTo>
                  <a:pt x="270" y="241"/>
                </a:lnTo>
                <a:lnTo>
                  <a:pt x="270" y="242"/>
                </a:lnTo>
                <a:lnTo>
                  <a:pt x="268" y="242"/>
                </a:lnTo>
                <a:lnTo>
                  <a:pt x="268" y="244"/>
                </a:lnTo>
                <a:lnTo>
                  <a:pt x="268" y="246"/>
                </a:lnTo>
                <a:lnTo>
                  <a:pt x="267" y="247"/>
                </a:lnTo>
                <a:lnTo>
                  <a:pt x="267" y="249"/>
                </a:lnTo>
                <a:lnTo>
                  <a:pt x="265" y="249"/>
                </a:lnTo>
                <a:lnTo>
                  <a:pt x="265" y="247"/>
                </a:lnTo>
                <a:lnTo>
                  <a:pt x="265" y="249"/>
                </a:lnTo>
                <a:lnTo>
                  <a:pt x="263" y="249"/>
                </a:lnTo>
                <a:lnTo>
                  <a:pt x="261" y="249"/>
                </a:lnTo>
                <a:lnTo>
                  <a:pt x="261" y="247"/>
                </a:lnTo>
                <a:lnTo>
                  <a:pt x="260" y="247"/>
                </a:lnTo>
                <a:lnTo>
                  <a:pt x="260" y="249"/>
                </a:lnTo>
                <a:lnTo>
                  <a:pt x="260" y="251"/>
                </a:lnTo>
                <a:lnTo>
                  <a:pt x="258" y="251"/>
                </a:lnTo>
                <a:lnTo>
                  <a:pt x="256" y="251"/>
                </a:lnTo>
                <a:lnTo>
                  <a:pt x="256" y="253"/>
                </a:lnTo>
                <a:lnTo>
                  <a:pt x="255" y="253"/>
                </a:lnTo>
                <a:lnTo>
                  <a:pt x="253" y="253"/>
                </a:lnTo>
                <a:lnTo>
                  <a:pt x="251" y="253"/>
                </a:lnTo>
                <a:lnTo>
                  <a:pt x="251" y="254"/>
                </a:lnTo>
                <a:lnTo>
                  <a:pt x="249" y="254"/>
                </a:lnTo>
                <a:lnTo>
                  <a:pt x="248" y="254"/>
                </a:lnTo>
                <a:lnTo>
                  <a:pt x="248" y="256"/>
                </a:lnTo>
                <a:lnTo>
                  <a:pt x="246" y="256"/>
                </a:lnTo>
                <a:lnTo>
                  <a:pt x="246" y="258"/>
                </a:lnTo>
                <a:lnTo>
                  <a:pt x="246" y="256"/>
                </a:lnTo>
                <a:lnTo>
                  <a:pt x="244" y="256"/>
                </a:lnTo>
                <a:lnTo>
                  <a:pt x="244" y="258"/>
                </a:lnTo>
                <a:lnTo>
                  <a:pt x="242" y="258"/>
                </a:lnTo>
                <a:lnTo>
                  <a:pt x="241" y="258"/>
                </a:lnTo>
                <a:lnTo>
                  <a:pt x="239" y="258"/>
                </a:lnTo>
                <a:lnTo>
                  <a:pt x="239" y="260"/>
                </a:lnTo>
                <a:lnTo>
                  <a:pt x="241" y="260"/>
                </a:lnTo>
                <a:lnTo>
                  <a:pt x="241" y="261"/>
                </a:lnTo>
                <a:lnTo>
                  <a:pt x="241" y="263"/>
                </a:lnTo>
                <a:lnTo>
                  <a:pt x="242" y="263"/>
                </a:lnTo>
                <a:lnTo>
                  <a:pt x="242" y="265"/>
                </a:lnTo>
                <a:lnTo>
                  <a:pt x="242" y="266"/>
                </a:lnTo>
                <a:lnTo>
                  <a:pt x="241" y="266"/>
                </a:lnTo>
                <a:lnTo>
                  <a:pt x="241" y="268"/>
                </a:lnTo>
                <a:lnTo>
                  <a:pt x="241" y="270"/>
                </a:lnTo>
                <a:lnTo>
                  <a:pt x="241" y="272"/>
                </a:lnTo>
                <a:lnTo>
                  <a:pt x="241" y="273"/>
                </a:lnTo>
                <a:lnTo>
                  <a:pt x="239" y="273"/>
                </a:lnTo>
                <a:lnTo>
                  <a:pt x="241" y="273"/>
                </a:lnTo>
                <a:lnTo>
                  <a:pt x="241" y="275"/>
                </a:lnTo>
                <a:lnTo>
                  <a:pt x="242" y="275"/>
                </a:lnTo>
                <a:lnTo>
                  <a:pt x="244" y="275"/>
                </a:lnTo>
                <a:lnTo>
                  <a:pt x="244" y="277"/>
                </a:lnTo>
                <a:lnTo>
                  <a:pt x="246" y="277"/>
                </a:lnTo>
                <a:lnTo>
                  <a:pt x="248" y="277"/>
                </a:lnTo>
                <a:lnTo>
                  <a:pt x="249" y="277"/>
                </a:lnTo>
                <a:lnTo>
                  <a:pt x="249" y="275"/>
                </a:lnTo>
                <a:lnTo>
                  <a:pt x="251" y="273"/>
                </a:lnTo>
                <a:lnTo>
                  <a:pt x="253" y="273"/>
                </a:lnTo>
                <a:lnTo>
                  <a:pt x="253" y="275"/>
                </a:lnTo>
                <a:lnTo>
                  <a:pt x="255" y="275"/>
                </a:lnTo>
                <a:lnTo>
                  <a:pt x="255" y="277"/>
                </a:lnTo>
                <a:lnTo>
                  <a:pt x="256" y="277"/>
                </a:lnTo>
                <a:lnTo>
                  <a:pt x="256" y="278"/>
                </a:lnTo>
                <a:lnTo>
                  <a:pt x="258" y="278"/>
                </a:lnTo>
                <a:lnTo>
                  <a:pt x="258" y="280"/>
                </a:lnTo>
                <a:lnTo>
                  <a:pt x="260" y="280"/>
                </a:lnTo>
                <a:lnTo>
                  <a:pt x="261" y="280"/>
                </a:lnTo>
                <a:lnTo>
                  <a:pt x="263" y="280"/>
                </a:lnTo>
                <a:lnTo>
                  <a:pt x="263" y="282"/>
                </a:lnTo>
                <a:lnTo>
                  <a:pt x="263" y="280"/>
                </a:lnTo>
                <a:lnTo>
                  <a:pt x="263" y="282"/>
                </a:lnTo>
                <a:lnTo>
                  <a:pt x="265" y="282"/>
                </a:lnTo>
                <a:lnTo>
                  <a:pt x="267" y="282"/>
                </a:lnTo>
                <a:lnTo>
                  <a:pt x="267" y="284"/>
                </a:lnTo>
                <a:lnTo>
                  <a:pt x="268" y="284"/>
                </a:lnTo>
                <a:lnTo>
                  <a:pt x="270" y="284"/>
                </a:lnTo>
                <a:lnTo>
                  <a:pt x="270" y="285"/>
                </a:lnTo>
                <a:lnTo>
                  <a:pt x="268" y="285"/>
                </a:lnTo>
                <a:lnTo>
                  <a:pt x="268" y="287"/>
                </a:lnTo>
                <a:lnTo>
                  <a:pt x="268" y="289"/>
                </a:lnTo>
                <a:lnTo>
                  <a:pt x="270" y="289"/>
                </a:lnTo>
                <a:lnTo>
                  <a:pt x="268" y="289"/>
                </a:lnTo>
                <a:lnTo>
                  <a:pt x="268" y="291"/>
                </a:lnTo>
                <a:lnTo>
                  <a:pt x="270" y="291"/>
                </a:lnTo>
                <a:lnTo>
                  <a:pt x="270" y="292"/>
                </a:lnTo>
                <a:lnTo>
                  <a:pt x="272" y="292"/>
                </a:lnTo>
                <a:lnTo>
                  <a:pt x="273" y="292"/>
                </a:lnTo>
                <a:lnTo>
                  <a:pt x="275" y="292"/>
                </a:lnTo>
                <a:lnTo>
                  <a:pt x="275" y="294"/>
                </a:lnTo>
                <a:lnTo>
                  <a:pt x="277" y="294"/>
                </a:lnTo>
                <a:lnTo>
                  <a:pt x="279" y="294"/>
                </a:lnTo>
                <a:lnTo>
                  <a:pt x="280" y="294"/>
                </a:lnTo>
                <a:lnTo>
                  <a:pt x="280" y="292"/>
                </a:lnTo>
                <a:lnTo>
                  <a:pt x="282" y="292"/>
                </a:lnTo>
                <a:lnTo>
                  <a:pt x="284" y="292"/>
                </a:lnTo>
                <a:lnTo>
                  <a:pt x="286" y="292"/>
                </a:lnTo>
                <a:lnTo>
                  <a:pt x="286" y="291"/>
                </a:lnTo>
                <a:lnTo>
                  <a:pt x="286" y="292"/>
                </a:lnTo>
                <a:lnTo>
                  <a:pt x="287" y="292"/>
                </a:lnTo>
                <a:lnTo>
                  <a:pt x="287" y="294"/>
                </a:lnTo>
                <a:lnTo>
                  <a:pt x="289" y="294"/>
                </a:lnTo>
                <a:lnTo>
                  <a:pt x="291" y="294"/>
                </a:lnTo>
                <a:lnTo>
                  <a:pt x="291" y="292"/>
                </a:lnTo>
                <a:lnTo>
                  <a:pt x="292" y="292"/>
                </a:lnTo>
                <a:lnTo>
                  <a:pt x="292" y="294"/>
                </a:lnTo>
                <a:lnTo>
                  <a:pt x="294" y="294"/>
                </a:lnTo>
                <a:lnTo>
                  <a:pt x="294" y="296"/>
                </a:lnTo>
                <a:lnTo>
                  <a:pt x="294" y="297"/>
                </a:lnTo>
                <a:lnTo>
                  <a:pt x="294" y="299"/>
                </a:lnTo>
                <a:lnTo>
                  <a:pt x="296" y="299"/>
                </a:lnTo>
                <a:lnTo>
                  <a:pt x="296" y="301"/>
                </a:lnTo>
                <a:lnTo>
                  <a:pt x="298" y="301"/>
                </a:lnTo>
                <a:lnTo>
                  <a:pt x="298" y="303"/>
                </a:lnTo>
                <a:lnTo>
                  <a:pt x="299" y="303"/>
                </a:lnTo>
                <a:lnTo>
                  <a:pt x="299" y="304"/>
                </a:lnTo>
                <a:lnTo>
                  <a:pt x="299" y="306"/>
                </a:lnTo>
                <a:lnTo>
                  <a:pt x="301" y="306"/>
                </a:lnTo>
                <a:lnTo>
                  <a:pt x="301" y="308"/>
                </a:lnTo>
                <a:lnTo>
                  <a:pt x="303" y="308"/>
                </a:lnTo>
                <a:lnTo>
                  <a:pt x="303" y="309"/>
                </a:lnTo>
                <a:lnTo>
                  <a:pt x="303" y="311"/>
                </a:lnTo>
                <a:lnTo>
                  <a:pt x="303" y="313"/>
                </a:lnTo>
                <a:lnTo>
                  <a:pt x="304" y="313"/>
                </a:lnTo>
                <a:lnTo>
                  <a:pt x="304" y="315"/>
                </a:lnTo>
                <a:lnTo>
                  <a:pt x="306" y="315"/>
                </a:lnTo>
                <a:lnTo>
                  <a:pt x="308" y="315"/>
                </a:lnTo>
                <a:lnTo>
                  <a:pt x="310" y="315"/>
                </a:lnTo>
                <a:lnTo>
                  <a:pt x="310" y="316"/>
                </a:lnTo>
                <a:lnTo>
                  <a:pt x="311" y="316"/>
                </a:lnTo>
                <a:lnTo>
                  <a:pt x="313" y="316"/>
                </a:lnTo>
                <a:lnTo>
                  <a:pt x="315" y="316"/>
                </a:lnTo>
                <a:lnTo>
                  <a:pt x="315" y="318"/>
                </a:lnTo>
                <a:lnTo>
                  <a:pt x="316" y="318"/>
                </a:lnTo>
                <a:lnTo>
                  <a:pt x="318" y="318"/>
                </a:lnTo>
                <a:lnTo>
                  <a:pt x="320" y="318"/>
                </a:lnTo>
                <a:lnTo>
                  <a:pt x="320" y="320"/>
                </a:lnTo>
                <a:lnTo>
                  <a:pt x="322" y="320"/>
                </a:lnTo>
                <a:lnTo>
                  <a:pt x="322" y="318"/>
                </a:lnTo>
                <a:lnTo>
                  <a:pt x="323" y="318"/>
                </a:lnTo>
                <a:lnTo>
                  <a:pt x="325" y="318"/>
                </a:lnTo>
                <a:lnTo>
                  <a:pt x="325" y="316"/>
                </a:lnTo>
                <a:lnTo>
                  <a:pt x="327" y="316"/>
                </a:lnTo>
                <a:lnTo>
                  <a:pt x="329" y="316"/>
                </a:lnTo>
                <a:lnTo>
                  <a:pt x="330" y="316"/>
                </a:lnTo>
                <a:lnTo>
                  <a:pt x="330" y="315"/>
                </a:lnTo>
                <a:lnTo>
                  <a:pt x="332" y="315"/>
                </a:lnTo>
                <a:lnTo>
                  <a:pt x="332" y="316"/>
                </a:lnTo>
                <a:lnTo>
                  <a:pt x="334" y="316"/>
                </a:lnTo>
                <a:lnTo>
                  <a:pt x="334" y="315"/>
                </a:lnTo>
                <a:lnTo>
                  <a:pt x="335" y="315"/>
                </a:lnTo>
                <a:lnTo>
                  <a:pt x="335" y="316"/>
                </a:lnTo>
                <a:lnTo>
                  <a:pt x="337" y="316"/>
                </a:lnTo>
                <a:lnTo>
                  <a:pt x="337" y="315"/>
                </a:lnTo>
                <a:lnTo>
                  <a:pt x="339" y="315"/>
                </a:lnTo>
                <a:lnTo>
                  <a:pt x="339" y="316"/>
                </a:lnTo>
                <a:lnTo>
                  <a:pt x="341" y="315"/>
                </a:lnTo>
                <a:lnTo>
                  <a:pt x="342" y="315"/>
                </a:lnTo>
                <a:lnTo>
                  <a:pt x="344" y="315"/>
                </a:lnTo>
                <a:lnTo>
                  <a:pt x="346" y="315"/>
                </a:lnTo>
                <a:lnTo>
                  <a:pt x="347" y="315"/>
                </a:lnTo>
                <a:lnTo>
                  <a:pt x="349" y="313"/>
                </a:lnTo>
                <a:lnTo>
                  <a:pt x="351" y="313"/>
                </a:lnTo>
                <a:lnTo>
                  <a:pt x="351" y="315"/>
                </a:lnTo>
                <a:lnTo>
                  <a:pt x="353" y="315"/>
                </a:lnTo>
                <a:lnTo>
                  <a:pt x="353" y="316"/>
                </a:lnTo>
                <a:lnTo>
                  <a:pt x="353" y="318"/>
                </a:lnTo>
                <a:lnTo>
                  <a:pt x="353" y="320"/>
                </a:lnTo>
                <a:lnTo>
                  <a:pt x="354" y="320"/>
                </a:lnTo>
                <a:lnTo>
                  <a:pt x="356" y="322"/>
                </a:lnTo>
                <a:lnTo>
                  <a:pt x="356" y="323"/>
                </a:lnTo>
                <a:lnTo>
                  <a:pt x="354" y="323"/>
                </a:lnTo>
                <a:lnTo>
                  <a:pt x="354" y="325"/>
                </a:lnTo>
                <a:lnTo>
                  <a:pt x="356" y="325"/>
                </a:lnTo>
                <a:lnTo>
                  <a:pt x="356" y="327"/>
                </a:lnTo>
                <a:lnTo>
                  <a:pt x="356" y="328"/>
                </a:lnTo>
                <a:lnTo>
                  <a:pt x="356" y="330"/>
                </a:lnTo>
                <a:lnTo>
                  <a:pt x="356" y="332"/>
                </a:lnTo>
                <a:lnTo>
                  <a:pt x="356" y="334"/>
                </a:lnTo>
                <a:lnTo>
                  <a:pt x="356" y="335"/>
                </a:lnTo>
                <a:lnTo>
                  <a:pt x="356" y="337"/>
                </a:lnTo>
                <a:lnTo>
                  <a:pt x="358" y="337"/>
                </a:lnTo>
                <a:lnTo>
                  <a:pt x="360" y="337"/>
                </a:lnTo>
                <a:lnTo>
                  <a:pt x="361" y="337"/>
                </a:lnTo>
                <a:lnTo>
                  <a:pt x="361" y="339"/>
                </a:lnTo>
                <a:lnTo>
                  <a:pt x="361" y="337"/>
                </a:lnTo>
                <a:lnTo>
                  <a:pt x="363" y="337"/>
                </a:lnTo>
                <a:lnTo>
                  <a:pt x="363" y="339"/>
                </a:lnTo>
                <a:lnTo>
                  <a:pt x="363" y="340"/>
                </a:lnTo>
                <a:lnTo>
                  <a:pt x="365" y="340"/>
                </a:lnTo>
                <a:lnTo>
                  <a:pt x="365" y="342"/>
                </a:lnTo>
                <a:lnTo>
                  <a:pt x="365" y="344"/>
                </a:lnTo>
                <a:lnTo>
                  <a:pt x="363" y="344"/>
                </a:lnTo>
                <a:lnTo>
                  <a:pt x="363" y="346"/>
                </a:lnTo>
                <a:lnTo>
                  <a:pt x="365" y="346"/>
                </a:lnTo>
                <a:lnTo>
                  <a:pt x="365" y="347"/>
                </a:lnTo>
                <a:lnTo>
                  <a:pt x="365" y="349"/>
                </a:lnTo>
                <a:lnTo>
                  <a:pt x="366" y="349"/>
                </a:lnTo>
                <a:lnTo>
                  <a:pt x="366" y="351"/>
                </a:lnTo>
                <a:lnTo>
                  <a:pt x="368" y="351"/>
                </a:lnTo>
                <a:lnTo>
                  <a:pt x="368" y="353"/>
                </a:lnTo>
                <a:lnTo>
                  <a:pt x="368" y="354"/>
                </a:lnTo>
                <a:lnTo>
                  <a:pt x="370" y="354"/>
                </a:lnTo>
                <a:lnTo>
                  <a:pt x="370" y="356"/>
                </a:lnTo>
                <a:lnTo>
                  <a:pt x="372" y="356"/>
                </a:lnTo>
                <a:lnTo>
                  <a:pt x="372" y="358"/>
                </a:lnTo>
                <a:lnTo>
                  <a:pt x="372" y="359"/>
                </a:lnTo>
                <a:lnTo>
                  <a:pt x="373" y="359"/>
                </a:lnTo>
                <a:lnTo>
                  <a:pt x="373" y="361"/>
                </a:lnTo>
                <a:lnTo>
                  <a:pt x="375" y="361"/>
                </a:lnTo>
                <a:lnTo>
                  <a:pt x="375" y="363"/>
                </a:lnTo>
                <a:lnTo>
                  <a:pt x="375" y="365"/>
                </a:lnTo>
                <a:lnTo>
                  <a:pt x="377" y="365"/>
                </a:lnTo>
                <a:lnTo>
                  <a:pt x="377" y="366"/>
                </a:lnTo>
                <a:lnTo>
                  <a:pt x="378" y="366"/>
                </a:lnTo>
                <a:lnTo>
                  <a:pt x="378" y="368"/>
                </a:lnTo>
                <a:lnTo>
                  <a:pt x="378" y="370"/>
                </a:lnTo>
                <a:lnTo>
                  <a:pt x="380" y="370"/>
                </a:lnTo>
                <a:lnTo>
                  <a:pt x="380" y="371"/>
                </a:lnTo>
                <a:lnTo>
                  <a:pt x="382" y="371"/>
                </a:lnTo>
                <a:lnTo>
                  <a:pt x="382" y="373"/>
                </a:lnTo>
                <a:lnTo>
                  <a:pt x="382" y="375"/>
                </a:lnTo>
                <a:lnTo>
                  <a:pt x="384" y="375"/>
                </a:lnTo>
                <a:lnTo>
                  <a:pt x="384" y="377"/>
                </a:lnTo>
                <a:lnTo>
                  <a:pt x="385" y="377"/>
                </a:lnTo>
                <a:lnTo>
                  <a:pt x="385" y="378"/>
                </a:lnTo>
                <a:lnTo>
                  <a:pt x="385" y="380"/>
                </a:lnTo>
                <a:lnTo>
                  <a:pt x="387" y="380"/>
                </a:lnTo>
                <a:lnTo>
                  <a:pt x="387" y="382"/>
                </a:lnTo>
                <a:lnTo>
                  <a:pt x="389" y="382"/>
                </a:lnTo>
                <a:lnTo>
                  <a:pt x="389" y="383"/>
                </a:lnTo>
                <a:lnTo>
                  <a:pt x="390" y="385"/>
                </a:lnTo>
                <a:lnTo>
                  <a:pt x="390" y="387"/>
                </a:lnTo>
                <a:lnTo>
                  <a:pt x="392" y="387"/>
                </a:lnTo>
                <a:lnTo>
                  <a:pt x="392" y="389"/>
                </a:lnTo>
                <a:lnTo>
                  <a:pt x="394" y="389"/>
                </a:lnTo>
                <a:lnTo>
                  <a:pt x="394" y="390"/>
                </a:lnTo>
                <a:lnTo>
                  <a:pt x="394" y="392"/>
                </a:lnTo>
                <a:lnTo>
                  <a:pt x="396" y="392"/>
                </a:lnTo>
                <a:lnTo>
                  <a:pt x="396" y="394"/>
                </a:lnTo>
                <a:lnTo>
                  <a:pt x="397" y="394"/>
                </a:lnTo>
                <a:lnTo>
                  <a:pt x="397" y="396"/>
                </a:lnTo>
                <a:lnTo>
                  <a:pt x="397" y="397"/>
                </a:lnTo>
                <a:lnTo>
                  <a:pt x="399" y="397"/>
                </a:lnTo>
                <a:lnTo>
                  <a:pt x="399" y="399"/>
                </a:lnTo>
                <a:lnTo>
                  <a:pt x="401" y="399"/>
                </a:lnTo>
                <a:lnTo>
                  <a:pt x="401" y="401"/>
                </a:lnTo>
                <a:lnTo>
                  <a:pt x="403" y="401"/>
                </a:lnTo>
                <a:lnTo>
                  <a:pt x="403" y="402"/>
                </a:lnTo>
                <a:lnTo>
                  <a:pt x="404" y="404"/>
                </a:lnTo>
                <a:lnTo>
                  <a:pt x="404" y="406"/>
                </a:lnTo>
                <a:lnTo>
                  <a:pt x="406" y="406"/>
                </a:lnTo>
                <a:lnTo>
                  <a:pt x="406" y="408"/>
                </a:lnTo>
                <a:lnTo>
                  <a:pt x="408" y="409"/>
                </a:lnTo>
                <a:lnTo>
                  <a:pt x="408" y="411"/>
                </a:lnTo>
                <a:lnTo>
                  <a:pt x="409" y="411"/>
                </a:lnTo>
                <a:lnTo>
                  <a:pt x="409" y="413"/>
                </a:lnTo>
                <a:lnTo>
                  <a:pt x="411" y="414"/>
                </a:lnTo>
                <a:lnTo>
                  <a:pt x="411" y="416"/>
                </a:lnTo>
                <a:lnTo>
                  <a:pt x="413" y="416"/>
                </a:lnTo>
                <a:lnTo>
                  <a:pt x="413" y="418"/>
                </a:lnTo>
                <a:lnTo>
                  <a:pt x="415" y="420"/>
                </a:lnTo>
                <a:lnTo>
                  <a:pt x="415" y="421"/>
                </a:lnTo>
                <a:lnTo>
                  <a:pt x="416" y="421"/>
                </a:lnTo>
                <a:lnTo>
                  <a:pt x="416" y="423"/>
                </a:lnTo>
                <a:lnTo>
                  <a:pt x="418" y="425"/>
                </a:lnTo>
                <a:lnTo>
                  <a:pt x="418" y="427"/>
                </a:lnTo>
                <a:lnTo>
                  <a:pt x="420" y="427"/>
                </a:lnTo>
                <a:lnTo>
                  <a:pt x="420" y="428"/>
                </a:lnTo>
                <a:lnTo>
                  <a:pt x="421" y="430"/>
                </a:lnTo>
                <a:lnTo>
                  <a:pt x="421" y="432"/>
                </a:lnTo>
                <a:lnTo>
                  <a:pt x="423" y="432"/>
                </a:lnTo>
                <a:lnTo>
                  <a:pt x="423" y="433"/>
                </a:lnTo>
                <a:lnTo>
                  <a:pt x="425" y="433"/>
                </a:lnTo>
                <a:lnTo>
                  <a:pt x="425" y="435"/>
                </a:lnTo>
                <a:lnTo>
                  <a:pt x="425" y="437"/>
                </a:lnTo>
                <a:lnTo>
                  <a:pt x="427" y="437"/>
                </a:lnTo>
                <a:lnTo>
                  <a:pt x="427" y="439"/>
                </a:lnTo>
                <a:lnTo>
                  <a:pt x="428" y="439"/>
                </a:lnTo>
                <a:lnTo>
                  <a:pt x="428" y="440"/>
                </a:lnTo>
                <a:lnTo>
                  <a:pt x="428" y="442"/>
                </a:lnTo>
                <a:lnTo>
                  <a:pt x="430" y="442"/>
                </a:lnTo>
                <a:lnTo>
                  <a:pt x="430" y="444"/>
                </a:lnTo>
                <a:lnTo>
                  <a:pt x="432" y="445"/>
                </a:lnTo>
                <a:lnTo>
                  <a:pt x="432" y="447"/>
                </a:lnTo>
                <a:lnTo>
                  <a:pt x="434" y="447"/>
                </a:lnTo>
                <a:lnTo>
                  <a:pt x="434" y="449"/>
                </a:lnTo>
                <a:lnTo>
                  <a:pt x="435" y="449"/>
                </a:lnTo>
                <a:lnTo>
                  <a:pt x="435" y="451"/>
                </a:lnTo>
                <a:lnTo>
                  <a:pt x="435" y="452"/>
                </a:lnTo>
                <a:lnTo>
                  <a:pt x="437" y="452"/>
                </a:lnTo>
                <a:lnTo>
                  <a:pt x="437" y="454"/>
                </a:lnTo>
                <a:lnTo>
                  <a:pt x="439" y="456"/>
                </a:lnTo>
                <a:lnTo>
                  <a:pt x="439" y="458"/>
                </a:lnTo>
                <a:lnTo>
                  <a:pt x="440" y="458"/>
                </a:lnTo>
                <a:lnTo>
                  <a:pt x="440" y="459"/>
                </a:lnTo>
                <a:lnTo>
                  <a:pt x="442" y="461"/>
                </a:lnTo>
                <a:lnTo>
                  <a:pt x="442" y="463"/>
                </a:lnTo>
                <a:lnTo>
                  <a:pt x="444" y="463"/>
                </a:lnTo>
                <a:lnTo>
                  <a:pt x="444" y="464"/>
                </a:lnTo>
                <a:lnTo>
                  <a:pt x="446" y="466"/>
                </a:lnTo>
                <a:lnTo>
                  <a:pt x="446" y="468"/>
                </a:lnTo>
                <a:lnTo>
                  <a:pt x="447" y="468"/>
                </a:lnTo>
                <a:lnTo>
                  <a:pt x="447" y="470"/>
                </a:lnTo>
                <a:lnTo>
                  <a:pt x="449" y="470"/>
                </a:lnTo>
                <a:lnTo>
                  <a:pt x="449" y="471"/>
                </a:lnTo>
                <a:lnTo>
                  <a:pt x="449" y="473"/>
                </a:lnTo>
                <a:lnTo>
                  <a:pt x="451" y="473"/>
                </a:lnTo>
                <a:lnTo>
                  <a:pt x="451" y="475"/>
                </a:lnTo>
                <a:lnTo>
                  <a:pt x="452" y="476"/>
                </a:lnTo>
                <a:lnTo>
                  <a:pt x="452" y="478"/>
                </a:lnTo>
                <a:lnTo>
                  <a:pt x="454" y="478"/>
                </a:lnTo>
                <a:lnTo>
                  <a:pt x="454" y="480"/>
                </a:lnTo>
                <a:lnTo>
                  <a:pt x="456" y="480"/>
                </a:lnTo>
                <a:lnTo>
                  <a:pt x="456" y="482"/>
                </a:lnTo>
                <a:lnTo>
                  <a:pt x="456" y="483"/>
                </a:lnTo>
                <a:lnTo>
                  <a:pt x="458" y="483"/>
                </a:lnTo>
                <a:lnTo>
                  <a:pt x="458" y="485"/>
                </a:lnTo>
                <a:lnTo>
                  <a:pt x="459" y="487"/>
                </a:lnTo>
                <a:lnTo>
                  <a:pt x="459" y="488"/>
                </a:lnTo>
                <a:lnTo>
                  <a:pt x="461" y="488"/>
                </a:lnTo>
                <a:lnTo>
                  <a:pt x="461" y="490"/>
                </a:lnTo>
                <a:lnTo>
                  <a:pt x="459" y="490"/>
                </a:lnTo>
                <a:lnTo>
                  <a:pt x="459" y="492"/>
                </a:lnTo>
                <a:lnTo>
                  <a:pt x="458" y="492"/>
                </a:lnTo>
                <a:lnTo>
                  <a:pt x="456" y="492"/>
                </a:lnTo>
                <a:lnTo>
                  <a:pt x="456" y="494"/>
                </a:lnTo>
                <a:lnTo>
                  <a:pt x="454" y="494"/>
                </a:lnTo>
                <a:lnTo>
                  <a:pt x="452" y="494"/>
                </a:lnTo>
                <a:lnTo>
                  <a:pt x="452" y="495"/>
                </a:lnTo>
                <a:lnTo>
                  <a:pt x="451" y="495"/>
                </a:lnTo>
                <a:lnTo>
                  <a:pt x="449" y="495"/>
                </a:lnTo>
                <a:lnTo>
                  <a:pt x="449" y="497"/>
                </a:lnTo>
                <a:lnTo>
                  <a:pt x="447" y="497"/>
                </a:lnTo>
                <a:lnTo>
                  <a:pt x="446" y="497"/>
                </a:lnTo>
                <a:lnTo>
                  <a:pt x="444" y="499"/>
                </a:lnTo>
                <a:lnTo>
                  <a:pt x="442" y="499"/>
                </a:lnTo>
                <a:lnTo>
                  <a:pt x="440" y="499"/>
                </a:lnTo>
                <a:lnTo>
                  <a:pt x="440" y="501"/>
                </a:lnTo>
                <a:lnTo>
                  <a:pt x="439" y="501"/>
                </a:lnTo>
                <a:lnTo>
                  <a:pt x="437" y="501"/>
                </a:lnTo>
                <a:lnTo>
                  <a:pt x="437" y="502"/>
                </a:lnTo>
                <a:lnTo>
                  <a:pt x="435" y="502"/>
                </a:lnTo>
                <a:lnTo>
                  <a:pt x="434" y="502"/>
                </a:lnTo>
                <a:lnTo>
                  <a:pt x="434" y="504"/>
                </a:lnTo>
                <a:lnTo>
                  <a:pt x="432" y="504"/>
                </a:lnTo>
                <a:lnTo>
                  <a:pt x="430" y="504"/>
                </a:lnTo>
                <a:lnTo>
                  <a:pt x="430" y="506"/>
                </a:lnTo>
                <a:lnTo>
                  <a:pt x="428" y="506"/>
                </a:lnTo>
                <a:lnTo>
                  <a:pt x="427" y="506"/>
                </a:lnTo>
                <a:lnTo>
                  <a:pt x="427" y="507"/>
                </a:lnTo>
                <a:lnTo>
                  <a:pt x="425" y="507"/>
                </a:lnTo>
                <a:lnTo>
                  <a:pt x="423" y="507"/>
                </a:lnTo>
                <a:lnTo>
                  <a:pt x="421" y="509"/>
                </a:lnTo>
                <a:lnTo>
                  <a:pt x="420" y="509"/>
                </a:lnTo>
                <a:lnTo>
                  <a:pt x="418" y="509"/>
                </a:lnTo>
                <a:lnTo>
                  <a:pt x="418" y="511"/>
                </a:lnTo>
                <a:lnTo>
                  <a:pt x="416" y="511"/>
                </a:lnTo>
                <a:lnTo>
                  <a:pt x="415" y="511"/>
                </a:lnTo>
                <a:lnTo>
                  <a:pt x="415" y="513"/>
                </a:lnTo>
                <a:lnTo>
                  <a:pt x="413" y="513"/>
                </a:lnTo>
                <a:lnTo>
                  <a:pt x="411" y="513"/>
                </a:lnTo>
                <a:lnTo>
                  <a:pt x="411" y="514"/>
                </a:lnTo>
                <a:lnTo>
                  <a:pt x="409" y="514"/>
                </a:lnTo>
                <a:lnTo>
                  <a:pt x="408" y="514"/>
                </a:lnTo>
                <a:lnTo>
                  <a:pt x="408" y="516"/>
                </a:lnTo>
                <a:lnTo>
                  <a:pt x="406" y="516"/>
                </a:lnTo>
                <a:lnTo>
                  <a:pt x="404" y="516"/>
                </a:lnTo>
                <a:lnTo>
                  <a:pt x="404" y="518"/>
                </a:lnTo>
                <a:lnTo>
                  <a:pt x="403" y="518"/>
                </a:lnTo>
                <a:lnTo>
                  <a:pt x="401" y="518"/>
                </a:lnTo>
                <a:lnTo>
                  <a:pt x="401" y="519"/>
                </a:lnTo>
                <a:lnTo>
                  <a:pt x="399" y="519"/>
                </a:lnTo>
                <a:lnTo>
                  <a:pt x="397" y="519"/>
                </a:lnTo>
                <a:lnTo>
                  <a:pt x="397" y="521"/>
                </a:lnTo>
                <a:lnTo>
                  <a:pt x="396" y="521"/>
                </a:lnTo>
                <a:lnTo>
                  <a:pt x="394" y="521"/>
                </a:lnTo>
                <a:lnTo>
                  <a:pt x="392" y="521"/>
                </a:lnTo>
                <a:lnTo>
                  <a:pt x="392" y="523"/>
                </a:lnTo>
                <a:lnTo>
                  <a:pt x="390" y="523"/>
                </a:lnTo>
                <a:lnTo>
                  <a:pt x="389" y="523"/>
                </a:lnTo>
                <a:lnTo>
                  <a:pt x="389" y="525"/>
                </a:lnTo>
                <a:lnTo>
                  <a:pt x="387" y="525"/>
                </a:lnTo>
                <a:lnTo>
                  <a:pt x="385" y="525"/>
                </a:lnTo>
                <a:lnTo>
                  <a:pt x="385" y="526"/>
                </a:lnTo>
                <a:lnTo>
                  <a:pt x="384" y="526"/>
                </a:lnTo>
                <a:lnTo>
                  <a:pt x="382" y="526"/>
                </a:lnTo>
                <a:lnTo>
                  <a:pt x="382" y="528"/>
                </a:lnTo>
                <a:lnTo>
                  <a:pt x="380" y="528"/>
                </a:lnTo>
                <a:lnTo>
                  <a:pt x="378" y="528"/>
                </a:lnTo>
                <a:lnTo>
                  <a:pt x="378" y="530"/>
                </a:lnTo>
                <a:lnTo>
                  <a:pt x="377" y="530"/>
                </a:lnTo>
                <a:lnTo>
                  <a:pt x="375" y="530"/>
                </a:lnTo>
                <a:lnTo>
                  <a:pt x="375" y="532"/>
                </a:lnTo>
                <a:lnTo>
                  <a:pt x="373" y="532"/>
                </a:lnTo>
                <a:lnTo>
                  <a:pt x="372" y="532"/>
                </a:lnTo>
                <a:lnTo>
                  <a:pt x="372" y="533"/>
                </a:lnTo>
                <a:lnTo>
                  <a:pt x="370" y="533"/>
                </a:lnTo>
                <a:lnTo>
                  <a:pt x="368" y="533"/>
                </a:lnTo>
                <a:lnTo>
                  <a:pt x="366" y="535"/>
                </a:lnTo>
                <a:lnTo>
                  <a:pt x="365" y="535"/>
                </a:lnTo>
                <a:lnTo>
                  <a:pt x="363" y="535"/>
                </a:lnTo>
                <a:lnTo>
                  <a:pt x="363" y="537"/>
                </a:lnTo>
                <a:lnTo>
                  <a:pt x="361" y="537"/>
                </a:lnTo>
                <a:lnTo>
                  <a:pt x="360" y="537"/>
                </a:lnTo>
                <a:lnTo>
                  <a:pt x="360" y="538"/>
                </a:lnTo>
                <a:lnTo>
                  <a:pt x="358" y="538"/>
                </a:lnTo>
                <a:lnTo>
                  <a:pt x="356" y="538"/>
                </a:lnTo>
                <a:lnTo>
                  <a:pt x="356" y="540"/>
                </a:lnTo>
                <a:lnTo>
                  <a:pt x="354" y="540"/>
                </a:lnTo>
                <a:lnTo>
                  <a:pt x="353" y="540"/>
                </a:lnTo>
                <a:lnTo>
                  <a:pt x="344" y="540"/>
                </a:lnTo>
                <a:lnTo>
                  <a:pt x="341" y="537"/>
                </a:lnTo>
                <a:lnTo>
                  <a:pt x="337" y="535"/>
                </a:lnTo>
                <a:lnTo>
                  <a:pt x="335" y="530"/>
                </a:lnTo>
                <a:lnTo>
                  <a:pt x="335" y="525"/>
                </a:lnTo>
                <a:lnTo>
                  <a:pt x="335" y="519"/>
                </a:lnTo>
                <a:lnTo>
                  <a:pt x="330" y="519"/>
                </a:lnTo>
                <a:lnTo>
                  <a:pt x="325" y="518"/>
                </a:lnTo>
                <a:lnTo>
                  <a:pt x="318" y="513"/>
                </a:lnTo>
                <a:lnTo>
                  <a:pt x="316" y="509"/>
                </a:lnTo>
                <a:lnTo>
                  <a:pt x="313" y="506"/>
                </a:lnTo>
                <a:lnTo>
                  <a:pt x="313" y="501"/>
                </a:lnTo>
                <a:lnTo>
                  <a:pt x="315" y="495"/>
                </a:lnTo>
                <a:lnTo>
                  <a:pt x="311" y="492"/>
                </a:lnTo>
                <a:lnTo>
                  <a:pt x="308" y="488"/>
                </a:lnTo>
                <a:lnTo>
                  <a:pt x="304" y="487"/>
                </a:lnTo>
                <a:lnTo>
                  <a:pt x="301" y="483"/>
                </a:lnTo>
                <a:lnTo>
                  <a:pt x="298" y="480"/>
                </a:lnTo>
                <a:lnTo>
                  <a:pt x="296" y="476"/>
                </a:lnTo>
                <a:lnTo>
                  <a:pt x="292" y="473"/>
                </a:lnTo>
                <a:lnTo>
                  <a:pt x="289" y="471"/>
                </a:lnTo>
                <a:lnTo>
                  <a:pt x="286" y="468"/>
                </a:lnTo>
                <a:lnTo>
                  <a:pt x="282" y="464"/>
                </a:lnTo>
                <a:lnTo>
                  <a:pt x="282" y="459"/>
                </a:lnTo>
                <a:lnTo>
                  <a:pt x="282" y="454"/>
                </a:lnTo>
                <a:lnTo>
                  <a:pt x="279" y="451"/>
                </a:lnTo>
                <a:lnTo>
                  <a:pt x="277" y="445"/>
                </a:lnTo>
                <a:lnTo>
                  <a:pt x="273" y="442"/>
                </a:lnTo>
                <a:lnTo>
                  <a:pt x="272" y="439"/>
                </a:lnTo>
                <a:lnTo>
                  <a:pt x="272" y="433"/>
                </a:lnTo>
                <a:lnTo>
                  <a:pt x="272" y="427"/>
                </a:lnTo>
                <a:lnTo>
                  <a:pt x="273" y="420"/>
                </a:lnTo>
                <a:lnTo>
                  <a:pt x="273" y="414"/>
                </a:lnTo>
                <a:lnTo>
                  <a:pt x="275" y="409"/>
                </a:lnTo>
                <a:lnTo>
                  <a:pt x="277" y="404"/>
                </a:lnTo>
                <a:lnTo>
                  <a:pt x="279" y="401"/>
                </a:lnTo>
                <a:lnTo>
                  <a:pt x="280" y="394"/>
                </a:lnTo>
                <a:lnTo>
                  <a:pt x="279" y="389"/>
                </a:lnTo>
                <a:lnTo>
                  <a:pt x="277" y="385"/>
                </a:lnTo>
                <a:lnTo>
                  <a:pt x="272" y="383"/>
                </a:lnTo>
                <a:lnTo>
                  <a:pt x="268" y="380"/>
                </a:lnTo>
                <a:lnTo>
                  <a:pt x="263" y="378"/>
                </a:lnTo>
                <a:lnTo>
                  <a:pt x="260" y="375"/>
                </a:lnTo>
                <a:lnTo>
                  <a:pt x="256" y="370"/>
                </a:lnTo>
                <a:lnTo>
                  <a:pt x="253" y="366"/>
                </a:lnTo>
                <a:lnTo>
                  <a:pt x="248" y="363"/>
                </a:lnTo>
                <a:lnTo>
                  <a:pt x="244" y="365"/>
                </a:lnTo>
                <a:lnTo>
                  <a:pt x="239" y="365"/>
                </a:lnTo>
                <a:lnTo>
                  <a:pt x="236" y="361"/>
                </a:lnTo>
                <a:lnTo>
                  <a:pt x="232" y="356"/>
                </a:lnTo>
                <a:lnTo>
                  <a:pt x="230" y="353"/>
                </a:lnTo>
                <a:lnTo>
                  <a:pt x="229" y="347"/>
                </a:lnTo>
                <a:lnTo>
                  <a:pt x="225" y="342"/>
                </a:lnTo>
                <a:lnTo>
                  <a:pt x="220" y="340"/>
                </a:lnTo>
                <a:lnTo>
                  <a:pt x="215" y="339"/>
                </a:lnTo>
                <a:lnTo>
                  <a:pt x="212" y="337"/>
                </a:lnTo>
                <a:lnTo>
                  <a:pt x="208" y="332"/>
                </a:lnTo>
                <a:lnTo>
                  <a:pt x="205" y="330"/>
                </a:lnTo>
                <a:lnTo>
                  <a:pt x="199" y="330"/>
                </a:lnTo>
                <a:lnTo>
                  <a:pt x="194" y="330"/>
                </a:lnTo>
                <a:lnTo>
                  <a:pt x="191" y="328"/>
                </a:lnTo>
                <a:lnTo>
                  <a:pt x="186" y="325"/>
                </a:lnTo>
                <a:lnTo>
                  <a:pt x="182" y="323"/>
                </a:lnTo>
                <a:lnTo>
                  <a:pt x="177" y="322"/>
                </a:lnTo>
                <a:lnTo>
                  <a:pt x="172" y="316"/>
                </a:lnTo>
                <a:lnTo>
                  <a:pt x="172" y="311"/>
                </a:lnTo>
                <a:lnTo>
                  <a:pt x="174" y="306"/>
                </a:lnTo>
                <a:lnTo>
                  <a:pt x="174" y="303"/>
                </a:lnTo>
                <a:lnTo>
                  <a:pt x="175" y="297"/>
                </a:lnTo>
                <a:lnTo>
                  <a:pt x="175" y="294"/>
                </a:lnTo>
                <a:lnTo>
                  <a:pt x="175" y="289"/>
                </a:lnTo>
                <a:lnTo>
                  <a:pt x="175" y="287"/>
                </a:lnTo>
                <a:lnTo>
                  <a:pt x="175" y="284"/>
                </a:lnTo>
                <a:lnTo>
                  <a:pt x="179" y="278"/>
                </a:lnTo>
                <a:lnTo>
                  <a:pt x="181" y="275"/>
                </a:lnTo>
                <a:lnTo>
                  <a:pt x="184" y="270"/>
                </a:lnTo>
                <a:lnTo>
                  <a:pt x="186" y="266"/>
                </a:lnTo>
                <a:lnTo>
                  <a:pt x="187" y="261"/>
                </a:lnTo>
                <a:lnTo>
                  <a:pt x="189" y="256"/>
                </a:lnTo>
                <a:lnTo>
                  <a:pt x="193" y="251"/>
                </a:lnTo>
                <a:lnTo>
                  <a:pt x="198" y="249"/>
                </a:lnTo>
                <a:lnTo>
                  <a:pt x="201" y="247"/>
                </a:lnTo>
                <a:lnTo>
                  <a:pt x="203" y="242"/>
                </a:lnTo>
                <a:lnTo>
                  <a:pt x="201" y="239"/>
                </a:lnTo>
                <a:lnTo>
                  <a:pt x="199" y="234"/>
                </a:lnTo>
                <a:lnTo>
                  <a:pt x="198" y="230"/>
                </a:lnTo>
                <a:lnTo>
                  <a:pt x="196" y="225"/>
                </a:lnTo>
                <a:lnTo>
                  <a:pt x="194" y="220"/>
                </a:lnTo>
                <a:lnTo>
                  <a:pt x="191" y="217"/>
                </a:lnTo>
                <a:lnTo>
                  <a:pt x="191" y="211"/>
                </a:lnTo>
                <a:lnTo>
                  <a:pt x="189" y="206"/>
                </a:lnTo>
                <a:lnTo>
                  <a:pt x="186" y="204"/>
                </a:lnTo>
                <a:lnTo>
                  <a:pt x="181" y="204"/>
                </a:lnTo>
                <a:lnTo>
                  <a:pt x="177" y="203"/>
                </a:lnTo>
                <a:lnTo>
                  <a:pt x="172" y="201"/>
                </a:lnTo>
                <a:lnTo>
                  <a:pt x="167" y="198"/>
                </a:lnTo>
                <a:lnTo>
                  <a:pt x="163" y="196"/>
                </a:lnTo>
                <a:lnTo>
                  <a:pt x="158" y="191"/>
                </a:lnTo>
                <a:lnTo>
                  <a:pt x="155" y="186"/>
                </a:lnTo>
                <a:lnTo>
                  <a:pt x="153" y="180"/>
                </a:lnTo>
                <a:lnTo>
                  <a:pt x="151" y="177"/>
                </a:lnTo>
                <a:lnTo>
                  <a:pt x="148" y="172"/>
                </a:lnTo>
                <a:lnTo>
                  <a:pt x="143" y="168"/>
                </a:lnTo>
                <a:lnTo>
                  <a:pt x="139" y="167"/>
                </a:lnTo>
                <a:lnTo>
                  <a:pt x="134" y="165"/>
                </a:lnTo>
                <a:lnTo>
                  <a:pt x="131" y="160"/>
                </a:lnTo>
                <a:lnTo>
                  <a:pt x="129" y="156"/>
                </a:lnTo>
                <a:lnTo>
                  <a:pt x="127" y="151"/>
                </a:lnTo>
                <a:lnTo>
                  <a:pt x="125" y="146"/>
                </a:lnTo>
                <a:lnTo>
                  <a:pt x="127" y="141"/>
                </a:lnTo>
                <a:lnTo>
                  <a:pt x="132" y="139"/>
                </a:lnTo>
                <a:lnTo>
                  <a:pt x="132" y="137"/>
                </a:lnTo>
                <a:lnTo>
                  <a:pt x="132" y="136"/>
                </a:lnTo>
                <a:lnTo>
                  <a:pt x="132" y="130"/>
                </a:lnTo>
                <a:lnTo>
                  <a:pt x="131" y="125"/>
                </a:lnTo>
                <a:lnTo>
                  <a:pt x="131" y="120"/>
                </a:lnTo>
                <a:lnTo>
                  <a:pt x="127" y="117"/>
                </a:lnTo>
                <a:lnTo>
                  <a:pt x="124" y="113"/>
                </a:lnTo>
                <a:lnTo>
                  <a:pt x="122" y="110"/>
                </a:lnTo>
                <a:lnTo>
                  <a:pt x="120" y="106"/>
                </a:lnTo>
                <a:lnTo>
                  <a:pt x="115" y="106"/>
                </a:lnTo>
                <a:lnTo>
                  <a:pt x="110" y="106"/>
                </a:lnTo>
                <a:lnTo>
                  <a:pt x="105" y="106"/>
                </a:lnTo>
                <a:lnTo>
                  <a:pt x="101" y="103"/>
                </a:lnTo>
                <a:lnTo>
                  <a:pt x="96" y="103"/>
                </a:lnTo>
                <a:lnTo>
                  <a:pt x="93" y="105"/>
                </a:lnTo>
                <a:lnTo>
                  <a:pt x="88" y="105"/>
                </a:lnTo>
                <a:lnTo>
                  <a:pt x="84" y="101"/>
                </a:lnTo>
                <a:lnTo>
                  <a:pt x="79" y="99"/>
                </a:lnTo>
                <a:lnTo>
                  <a:pt x="77" y="105"/>
                </a:lnTo>
                <a:lnTo>
                  <a:pt x="76" y="110"/>
                </a:lnTo>
                <a:lnTo>
                  <a:pt x="76" y="117"/>
                </a:lnTo>
                <a:lnTo>
                  <a:pt x="76" y="124"/>
                </a:lnTo>
                <a:lnTo>
                  <a:pt x="76" y="129"/>
                </a:lnTo>
                <a:lnTo>
                  <a:pt x="74" y="134"/>
                </a:lnTo>
                <a:lnTo>
                  <a:pt x="69" y="134"/>
                </a:lnTo>
                <a:lnTo>
                  <a:pt x="64" y="132"/>
                </a:lnTo>
                <a:lnTo>
                  <a:pt x="62" y="129"/>
                </a:lnTo>
                <a:lnTo>
                  <a:pt x="60" y="124"/>
                </a:lnTo>
                <a:lnTo>
                  <a:pt x="58" y="120"/>
                </a:lnTo>
                <a:lnTo>
                  <a:pt x="57" y="117"/>
                </a:lnTo>
                <a:lnTo>
                  <a:pt x="53" y="111"/>
                </a:lnTo>
                <a:lnTo>
                  <a:pt x="48" y="111"/>
                </a:lnTo>
                <a:lnTo>
                  <a:pt x="45" y="113"/>
                </a:lnTo>
                <a:lnTo>
                  <a:pt x="41" y="117"/>
                </a:lnTo>
                <a:lnTo>
                  <a:pt x="38" y="120"/>
                </a:lnTo>
                <a:lnTo>
                  <a:pt x="33" y="120"/>
                </a:lnTo>
                <a:lnTo>
                  <a:pt x="26" y="115"/>
                </a:lnTo>
                <a:lnTo>
                  <a:pt x="24" y="113"/>
                </a:lnTo>
                <a:lnTo>
                  <a:pt x="26" y="111"/>
                </a:lnTo>
                <a:lnTo>
                  <a:pt x="26" y="108"/>
                </a:lnTo>
                <a:lnTo>
                  <a:pt x="26" y="106"/>
                </a:lnTo>
                <a:lnTo>
                  <a:pt x="26" y="105"/>
                </a:lnTo>
                <a:lnTo>
                  <a:pt x="26" y="103"/>
                </a:lnTo>
                <a:lnTo>
                  <a:pt x="26" y="101"/>
                </a:lnTo>
                <a:lnTo>
                  <a:pt x="26" y="98"/>
                </a:lnTo>
                <a:lnTo>
                  <a:pt x="26" y="94"/>
                </a:lnTo>
                <a:lnTo>
                  <a:pt x="26" y="91"/>
                </a:lnTo>
                <a:lnTo>
                  <a:pt x="24" y="89"/>
                </a:lnTo>
                <a:lnTo>
                  <a:pt x="24" y="87"/>
                </a:lnTo>
                <a:lnTo>
                  <a:pt x="26" y="84"/>
                </a:lnTo>
                <a:lnTo>
                  <a:pt x="27" y="79"/>
                </a:lnTo>
                <a:lnTo>
                  <a:pt x="29" y="75"/>
                </a:lnTo>
                <a:lnTo>
                  <a:pt x="33" y="70"/>
                </a:lnTo>
                <a:lnTo>
                  <a:pt x="34" y="67"/>
                </a:lnTo>
                <a:lnTo>
                  <a:pt x="33" y="62"/>
                </a:lnTo>
                <a:lnTo>
                  <a:pt x="31" y="60"/>
                </a:lnTo>
                <a:lnTo>
                  <a:pt x="29" y="58"/>
                </a:lnTo>
                <a:lnTo>
                  <a:pt x="26" y="58"/>
                </a:lnTo>
                <a:lnTo>
                  <a:pt x="24" y="58"/>
                </a:lnTo>
                <a:lnTo>
                  <a:pt x="20" y="55"/>
                </a:lnTo>
                <a:lnTo>
                  <a:pt x="19" y="51"/>
                </a:lnTo>
                <a:lnTo>
                  <a:pt x="17" y="50"/>
                </a:lnTo>
                <a:lnTo>
                  <a:pt x="15" y="50"/>
                </a:lnTo>
                <a:lnTo>
                  <a:pt x="14" y="51"/>
                </a:lnTo>
                <a:lnTo>
                  <a:pt x="12" y="53"/>
                </a:lnTo>
                <a:lnTo>
                  <a:pt x="10" y="53"/>
                </a:lnTo>
                <a:lnTo>
                  <a:pt x="8" y="55"/>
                </a:lnTo>
                <a:lnTo>
                  <a:pt x="5" y="55"/>
                </a:lnTo>
                <a:lnTo>
                  <a:pt x="3" y="53"/>
                </a:lnTo>
                <a:lnTo>
                  <a:pt x="2" y="50"/>
                </a:lnTo>
                <a:lnTo>
                  <a:pt x="2" y="48"/>
                </a:lnTo>
                <a:lnTo>
                  <a:pt x="2" y="44"/>
                </a:lnTo>
                <a:lnTo>
                  <a:pt x="2" y="43"/>
                </a:lnTo>
                <a:lnTo>
                  <a:pt x="0" y="39"/>
                </a:lnTo>
                <a:lnTo>
                  <a:pt x="0" y="37"/>
                </a:lnTo>
                <a:lnTo>
                  <a:pt x="2" y="34"/>
                </a:lnTo>
                <a:lnTo>
                  <a:pt x="0" y="32"/>
                </a:lnTo>
                <a:lnTo>
                  <a:pt x="0" y="31"/>
                </a:lnTo>
                <a:lnTo>
                  <a:pt x="0" y="27"/>
                </a:lnTo>
                <a:lnTo>
                  <a:pt x="0" y="25"/>
                </a:lnTo>
                <a:lnTo>
                  <a:pt x="0" y="24"/>
                </a:lnTo>
                <a:lnTo>
                  <a:pt x="3" y="20"/>
                </a:lnTo>
                <a:lnTo>
                  <a:pt x="7" y="15"/>
                </a:lnTo>
                <a:lnTo>
                  <a:pt x="26" y="0"/>
                </a:lnTo>
                <a:lnTo>
                  <a:pt x="27" y="0"/>
                </a:lnTo>
                <a:lnTo>
                  <a:pt x="31" y="3"/>
                </a:lnTo>
                <a:lnTo>
                  <a:pt x="38" y="17"/>
                </a:lnTo>
                <a:lnTo>
                  <a:pt x="45" y="20"/>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0"/>
          <p:cNvSpPr>
            <a:spLocks/>
          </p:cNvSpPr>
          <p:nvPr/>
        </p:nvSpPr>
        <p:spPr bwMode="auto">
          <a:xfrm>
            <a:off x="5435547" y="3949175"/>
            <a:ext cx="903316" cy="577592"/>
          </a:xfrm>
          <a:custGeom>
            <a:avLst/>
            <a:gdLst>
              <a:gd name="T0" fmla="*/ 291 w 477"/>
              <a:gd name="T1" fmla="*/ 28 h 305"/>
              <a:gd name="T2" fmla="*/ 303 w 477"/>
              <a:gd name="T3" fmla="*/ 42 h 305"/>
              <a:gd name="T4" fmla="*/ 312 w 477"/>
              <a:gd name="T5" fmla="*/ 55 h 305"/>
              <a:gd name="T6" fmla="*/ 322 w 477"/>
              <a:gd name="T7" fmla="*/ 71 h 305"/>
              <a:gd name="T8" fmla="*/ 336 w 477"/>
              <a:gd name="T9" fmla="*/ 85 h 305"/>
              <a:gd name="T10" fmla="*/ 348 w 477"/>
              <a:gd name="T11" fmla="*/ 95 h 305"/>
              <a:gd name="T12" fmla="*/ 358 w 477"/>
              <a:gd name="T13" fmla="*/ 105 h 305"/>
              <a:gd name="T14" fmla="*/ 368 w 477"/>
              <a:gd name="T15" fmla="*/ 112 h 305"/>
              <a:gd name="T16" fmla="*/ 391 w 477"/>
              <a:gd name="T17" fmla="*/ 111 h 305"/>
              <a:gd name="T18" fmla="*/ 475 w 477"/>
              <a:gd name="T19" fmla="*/ 202 h 305"/>
              <a:gd name="T20" fmla="*/ 465 w 477"/>
              <a:gd name="T21" fmla="*/ 214 h 305"/>
              <a:gd name="T22" fmla="*/ 451 w 477"/>
              <a:gd name="T23" fmla="*/ 224 h 305"/>
              <a:gd name="T24" fmla="*/ 437 w 477"/>
              <a:gd name="T25" fmla="*/ 235 h 305"/>
              <a:gd name="T26" fmla="*/ 424 w 477"/>
              <a:gd name="T27" fmla="*/ 243 h 305"/>
              <a:gd name="T28" fmla="*/ 410 w 477"/>
              <a:gd name="T29" fmla="*/ 255 h 305"/>
              <a:gd name="T30" fmla="*/ 396 w 477"/>
              <a:gd name="T31" fmla="*/ 260 h 305"/>
              <a:gd name="T32" fmla="*/ 382 w 477"/>
              <a:gd name="T33" fmla="*/ 260 h 305"/>
              <a:gd name="T34" fmla="*/ 374 w 477"/>
              <a:gd name="T35" fmla="*/ 255 h 305"/>
              <a:gd name="T36" fmla="*/ 362 w 477"/>
              <a:gd name="T37" fmla="*/ 259 h 305"/>
              <a:gd name="T38" fmla="*/ 351 w 477"/>
              <a:gd name="T39" fmla="*/ 252 h 305"/>
              <a:gd name="T40" fmla="*/ 341 w 477"/>
              <a:gd name="T41" fmla="*/ 247 h 305"/>
              <a:gd name="T42" fmla="*/ 317 w 477"/>
              <a:gd name="T43" fmla="*/ 243 h 305"/>
              <a:gd name="T44" fmla="*/ 255 w 477"/>
              <a:gd name="T45" fmla="*/ 255 h 305"/>
              <a:gd name="T46" fmla="*/ 189 w 477"/>
              <a:gd name="T47" fmla="*/ 267 h 305"/>
              <a:gd name="T48" fmla="*/ 141 w 477"/>
              <a:gd name="T49" fmla="*/ 283 h 305"/>
              <a:gd name="T50" fmla="*/ 86 w 477"/>
              <a:gd name="T51" fmla="*/ 291 h 305"/>
              <a:gd name="T52" fmla="*/ 35 w 477"/>
              <a:gd name="T53" fmla="*/ 291 h 305"/>
              <a:gd name="T54" fmla="*/ 0 w 477"/>
              <a:gd name="T55" fmla="*/ 281 h 305"/>
              <a:gd name="T56" fmla="*/ 2 w 477"/>
              <a:gd name="T57" fmla="*/ 264 h 305"/>
              <a:gd name="T58" fmla="*/ 5 w 477"/>
              <a:gd name="T59" fmla="*/ 252 h 305"/>
              <a:gd name="T60" fmla="*/ 12 w 477"/>
              <a:gd name="T61" fmla="*/ 241 h 305"/>
              <a:gd name="T62" fmla="*/ 23 w 477"/>
              <a:gd name="T63" fmla="*/ 238 h 305"/>
              <a:gd name="T64" fmla="*/ 36 w 477"/>
              <a:gd name="T65" fmla="*/ 235 h 305"/>
              <a:gd name="T66" fmla="*/ 47 w 477"/>
              <a:gd name="T67" fmla="*/ 224 h 305"/>
              <a:gd name="T68" fmla="*/ 53 w 477"/>
              <a:gd name="T69" fmla="*/ 217 h 305"/>
              <a:gd name="T70" fmla="*/ 64 w 477"/>
              <a:gd name="T71" fmla="*/ 209 h 305"/>
              <a:gd name="T72" fmla="*/ 74 w 477"/>
              <a:gd name="T73" fmla="*/ 207 h 305"/>
              <a:gd name="T74" fmla="*/ 91 w 477"/>
              <a:gd name="T75" fmla="*/ 205 h 305"/>
              <a:gd name="T76" fmla="*/ 107 w 477"/>
              <a:gd name="T77" fmla="*/ 204 h 305"/>
              <a:gd name="T78" fmla="*/ 117 w 477"/>
              <a:gd name="T79" fmla="*/ 195 h 305"/>
              <a:gd name="T80" fmla="*/ 119 w 477"/>
              <a:gd name="T81" fmla="*/ 181 h 305"/>
              <a:gd name="T82" fmla="*/ 121 w 477"/>
              <a:gd name="T83" fmla="*/ 164 h 305"/>
              <a:gd name="T84" fmla="*/ 124 w 477"/>
              <a:gd name="T85" fmla="*/ 157 h 305"/>
              <a:gd name="T86" fmla="*/ 138 w 477"/>
              <a:gd name="T87" fmla="*/ 152 h 305"/>
              <a:gd name="T88" fmla="*/ 150 w 477"/>
              <a:gd name="T89" fmla="*/ 152 h 305"/>
              <a:gd name="T90" fmla="*/ 162 w 477"/>
              <a:gd name="T91" fmla="*/ 145 h 305"/>
              <a:gd name="T92" fmla="*/ 169 w 477"/>
              <a:gd name="T93" fmla="*/ 133 h 305"/>
              <a:gd name="T94" fmla="*/ 181 w 477"/>
              <a:gd name="T95" fmla="*/ 126 h 305"/>
              <a:gd name="T96" fmla="*/ 186 w 477"/>
              <a:gd name="T97" fmla="*/ 112 h 305"/>
              <a:gd name="T98" fmla="*/ 193 w 477"/>
              <a:gd name="T99" fmla="*/ 100 h 305"/>
              <a:gd name="T100" fmla="*/ 202 w 477"/>
              <a:gd name="T101" fmla="*/ 88 h 305"/>
              <a:gd name="T102" fmla="*/ 208 w 477"/>
              <a:gd name="T103" fmla="*/ 74 h 305"/>
              <a:gd name="T104" fmla="*/ 220 w 477"/>
              <a:gd name="T105" fmla="*/ 64 h 305"/>
              <a:gd name="T106" fmla="*/ 229 w 477"/>
              <a:gd name="T107" fmla="*/ 50 h 305"/>
              <a:gd name="T108" fmla="*/ 236 w 477"/>
              <a:gd name="T109" fmla="*/ 35 h 305"/>
              <a:gd name="T110" fmla="*/ 241 w 477"/>
              <a:gd name="T111" fmla="*/ 31 h 305"/>
              <a:gd name="T112" fmla="*/ 248 w 477"/>
              <a:gd name="T113" fmla="*/ 23 h 305"/>
              <a:gd name="T114" fmla="*/ 262 w 477"/>
              <a:gd name="T115" fmla="*/ 14 h 305"/>
              <a:gd name="T116" fmla="*/ 270 w 477"/>
              <a:gd name="T117" fmla="*/ 0 h 305"/>
              <a:gd name="T118" fmla="*/ 282 w 477"/>
              <a:gd name="T119" fmla="*/ 11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7" h="305">
                <a:moveTo>
                  <a:pt x="284" y="16"/>
                </a:moveTo>
                <a:lnTo>
                  <a:pt x="284" y="18"/>
                </a:lnTo>
                <a:lnTo>
                  <a:pt x="282" y="18"/>
                </a:lnTo>
                <a:lnTo>
                  <a:pt x="282" y="19"/>
                </a:lnTo>
                <a:lnTo>
                  <a:pt x="284" y="19"/>
                </a:lnTo>
                <a:lnTo>
                  <a:pt x="284" y="21"/>
                </a:lnTo>
                <a:lnTo>
                  <a:pt x="286" y="21"/>
                </a:lnTo>
                <a:lnTo>
                  <a:pt x="286" y="23"/>
                </a:lnTo>
                <a:lnTo>
                  <a:pt x="288" y="25"/>
                </a:lnTo>
                <a:lnTo>
                  <a:pt x="288" y="26"/>
                </a:lnTo>
                <a:lnTo>
                  <a:pt x="289" y="26"/>
                </a:lnTo>
                <a:lnTo>
                  <a:pt x="291" y="26"/>
                </a:lnTo>
                <a:lnTo>
                  <a:pt x="291" y="28"/>
                </a:lnTo>
                <a:lnTo>
                  <a:pt x="291" y="30"/>
                </a:lnTo>
                <a:lnTo>
                  <a:pt x="291" y="31"/>
                </a:lnTo>
                <a:lnTo>
                  <a:pt x="293" y="31"/>
                </a:lnTo>
                <a:lnTo>
                  <a:pt x="293" y="33"/>
                </a:lnTo>
                <a:lnTo>
                  <a:pt x="294" y="33"/>
                </a:lnTo>
                <a:lnTo>
                  <a:pt x="294" y="35"/>
                </a:lnTo>
                <a:lnTo>
                  <a:pt x="296" y="37"/>
                </a:lnTo>
                <a:lnTo>
                  <a:pt x="298" y="38"/>
                </a:lnTo>
                <a:lnTo>
                  <a:pt x="300" y="38"/>
                </a:lnTo>
                <a:lnTo>
                  <a:pt x="300" y="40"/>
                </a:lnTo>
                <a:lnTo>
                  <a:pt x="301" y="40"/>
                </a:lnTo>
                <a:lnTo>
                  <a:pt x="301" y="42"/>
                </a:lnTo>
                <a:lnTo>
                  <a:pt x="303" y="42"/>
                </a:lnTo>
                <a:lnTo>
                  <a:pt x="303" y="43"/>
                </a:lnTo>
                <a:lnTo>
                  <a:pt x="303" y="45"/>
                </a:lnTo>
                <a:lnTo>
                  <a:pt x="305" y="45"/>
                </a:lnTo>
                <a:lnTo>
                  <a:pt x="305" y="47"/>
                </a:lnTo>
                <a:lnTo>
                  <a:pt x="306" y="47"/>
                </a:lnTo>
                <a:lnTo>
                  <a:pt x="306" y="49"/>
                </a:lnTo>
                <a:lnTo>
                  <a:pt x="308" y="49"/>
                </a:lnTo>
                <a:lnTo>
                  <a:pt x="308" y="50"/>
                </a:lnTo>
                <a:lnTo>
                  <a:pt x="310" y="50"/>
                </a:lnTo>
                <a:lnTo>
                  <a:pt x="310" y="52"/>
                </a:lnTo>
                <a:lnTo>
                  <a:pt x="310" y="54"/>
                </a:lnTo>
                <a:lnTo>
                  <a:pt x="310" y="55"/>
                </a:lnTo>
                <a:lnTo>
                  <a:pt x="312" y="55"/>
                </a:lnTo>
                <a:lnTo>
                  <a:pt x="312" y="57"/>
                </a:lnTo>
                <a:lnTo>
                  <a:pt x="313" y="57"/>
                </a:lnTo>
                <a:lnTo>
                  <a:pt x="313" y="59"/>
                </a:lnTo>
                <a:lnTo>
                  <a:pt x="315" y="59"/>
                </a:lnTo>
                <a:lnTo>
                  <a:pt x="317" y="61"/>
                </a:lnTo>
                <a:lnTo>
                  <a:pt x="317" y="62"/>
                </a:lnTo>
                <a:lnTo>
                  <a:pt x="317" y="64"/>
                </a:lnTo>
                <a:lnTo>
                  <a:pt x="317" y="66"/>
                </a:lnTo>
                <a:lnTo>
                  <a:pt x="319" y="66"/>
                </a:lnTo>
                <a:lnTo>
                  <a:pt x="319" y="68"/>
                </a:lnTo>
                <a:lnTo>
                  <a:pt x="319" y="69"/>
                </a:lnTo>
                <a:lnTo>
                  <a:pt x="320" y="69"/>
                </a:lnTo>
                <a:lnTo>
                  <a:pt x="322" y="71"/>
                </a:lnTo>
                <a:lnTo>
                  <a:pt x="324" y="71"/>
                </a:lnTo>
                <a:lnTo>
                  <a:pt x="324" y="73"/>
                </a:lnTo>
                <a:lnTo>
                  <a:pt x="325" y="73"/>
                </a:lnTo>
                <a:lnTo>
                  <a:pt x="327" y="74"/>
                </a:lnTo>
                <a:lnTo>
                  <a:pt x="329" y="76"/>
                </a:lnTo>
                <a:lnTo>
                  <a:pt x="331" y="78"/>
                </a:lnTo>
                <a:lnTo>
                  <a:pt x="331" y="80"/>
                </a:lnTo>
                <a:lnTo>
                  <a:pt x="332" y="80"/>
                </a:lnTo>
                <a:lnTo>
                  <a:pt x="332" y="81"/>
                </a:lnTo>
                <a:lnTo>
                  <a:pt x="334" y="81"/>
                </a:lnTo>
                <a:lnTo>
                  <a:pt x="334" y="83"/>
                </a:lnTo>
                <a:lnTo>
                  <a:pt x="336" y="83"/>
                </a:lnTo>
                <a:lnTo>
                  <a:pt x="336" y="85"/>
                </a:lnTo>
                <a:lnTo>
                  <a:pt x="336" y="86"/>
                </a:lnTo>
                <a:lnTo>
                  <a:pt x="337" y="86"/>
                </a:lnTo>
                <a:lnTo>
                  <a:pt x="337" y="88"/>
                </a:lnTo>
                <a:lnTo>
                  <a:pt x="337" y="90"/>
                </a:lnTo>
                <a:lnTo>
                  <a:pt x="339" y="90"/>
                </a:lnTo>
                <a:lnTo>
                  <a:pt x="341" y="90"/>
                </a:lnTo>
                <a:lnTo>
                  <a:pt x="341" y="92"/>
                </a:lnTo>
                <a:lnTo>
                  <a:pt x="343" y="92"/>
                </a:lnTo>
                <a:lnTo>
                  <a:pt x="344" y="92"/>
                </a:lnTo>
                <a:lnTo>
                  <a:pt x="344" y="93"/>
                </a:lnTo>
                <a:lnTo>
                  <a:pt x="346" y="93"/>
                </a:lnTo>
                <a:lnTo>
                  <a:pt x="346" y="95"/>
                </a:lnTo>
                <a:lnTo>
                  <a:pt x="348" y="95"/>
                </a:lnTo>
                <a:lnTo>
                  <a:pt x="346" y="95"/>
                </a:lnTo>
                <a:lnTo>
                  <a:pt x="346" y="97"/>
                </a:lnTo>
                <a:lnTo>
                  <a:pt x="348" y="99"/>
                </a:lnTo>
                <a:lnTo>
                  <a:pt x="348" y="100"/>
                </a:lnTo>
                <a:lnTo>
                  <a:pt x="350" y="100"/>
                </a:lnTo>
                <a:lnTo>
                  <a:pt x="351" y="100"/>
                </a:lnTo>
                <a:lnTo>
                  <a:pt x="351" y="102"/>
                </a:lnTo>
                <a:lnTo>
                  <a:pt x="351" y="104"/>
                </a:lnTo>
                <a:lnTo>
                  <a:pt x="353" y="104"/>
                </a:lnTo>
                <a:lnTo>
                  <a:pt x="353" y="105"/>
                </a:lnTo>
                <a:lnTo>
                  <a:pt x="355" y="105"/>
                </a:lnTo>
                <a:lnTo>
                  <a:pt x="356" y="105"/>
                </a:lnTo>
                <a:lnTo>
                  <a:pt x="358" y="105"/>
                </a:lnTo>
                <a:lnTo>
                  <a:pt x="358" y="107"/>
                </a:lnTo>
                <a:lnTo>
                  <a:pt x="358" y="109"/>
                </a:lnTo>
                <a:lnTo>
                  <a:pt x="360" y="109"/>
                </a:lnTo>
                <a:lnTo>
                  <a:pt x="360" y="111"/>
                </a:lnTo>
                <a:lnTo>
                  <a:pt x="360" y="112"/>
                </a:lnTo>
                <a:lnTo>
                  <a:pt x="362" y="112"/>
                </a:lnTo>
                <a:lnTo>
                  <a:pt x="362" y="114"/>
                </a:lnTo>
                <a:lnTo>
                  <a:pt x="362" y="116"/>
                </a:lnTo>
                <a:lnTo>
                  <a:pt x="363" y="116"/>
                </a:lnTo>
                <a:lnTo>
                  <a:pt x="363" y="114"/>
                </a:lnTo>
                <a:lnTo>
                  <a:pt x="365" y="114"/>
                </a:lnTo>
                <a:lnTo>
                  <a:pt x="367" y="112"/>
                </a:lnTo>
                <a:lnTo>
                  <a:pt x="368" y="112"/>
                </a:lnTo>
                <a:lnTo>
                  <a:pt x="370" y="112"/>
                </a:lnTo>
                <a:lnTo>
                  <a:pt x="372" y="112"/>
                </a:lnTo>
                <a:lnTo>
                  <a:pt x="374" y="112"/>
                </a:lnTo>
                <a:lnTo>
                  <a:pt x="375" y="112"/>
                </a:lnTo>
                <a:lnTo>
                  <a:pt x="377" y="112"/>
                </a:lnTo>
                <a:lnTo>
                  <a:pt x="379" y="112"/>
                </a:lnTo>
                <a:lnTo>
                  <a:pt x="380" y="112"/>
                </a:lnTo>
                <a:lnTo>
                  <a:pt x="382" y="111"/>
                </a:lnTo>
                <a:lnTo>
                  <a:pt x="384" y="111"/>
                </a:lnTo>
                <a:lnTo>
                  <a:pt x="386" y="111"/>
                </a:lnTo>
                <a:lnTo>
                  <a:pt x="387" y="112"/>
                </a:lnTo>
                <a:lnTo>
                  <a:pt x="389" y="111"/>
                </a:lnTo>
                <a:lnTo>
                  <a:pt x="391" y="111"/>
                </a:lnTo>
                <a:lnTo>
                  <a:pt x="475" y="54"/>
                </a:lnTo>
                <a:lnTo>
                  <a:pt x="477" y="188"/>
                </a:lnTo>
                <a:lnTo>
                  <a:pt x="475" y="188"/>
                </a:lnTo>
                <a:lnTo>
                  <a:pt x="475" y="190"/>
                </a:lnTo>
                <a:lnTo>
                  <a:pt x="475" y="191"/>
                </a:lnTo>
                <a:lnTo>
                  <a:pt x="475" y="193"/>
                </a:lnTo>
                <a:lnTo>
                  <a:pt x="477" y="193"/>
                </a:lnTo>
                <a:lnTo>
                  <a:pt x="477" y="195"/>
                </a:lnTo>
                <a:lnTo>
                  <a:pt x="477" y="197"/>
                </a:lnTo>
                <a:lnTo>
                  <a:pt x="477" y="198"/>
                </a:lnTo>
                <a:lnTo>
                  <a:pt x="477" y="200"/>
                </a:lnTo>
                <a:lnTo>
                  <a:pt x="475" y="200"/>
                </a:lnTo>
                <a:lnTo>
                  <a:pt x="475" y="202"/>
                </a:lnTo>
                <a:lnTo>
                  <a:pt x="473" y="202"/>
                </a:lnTo>
                <a:lnTo>
                  <a:pt x="473" y="204"/>
                </a:lnTo>
                <a:lnTo>
                  <a:pt x="472" y="204"/>
                </a:lnTo>
                <a:lnTo>
                  <a:pt x="472" y="205"/>
                </a:lnTo>
                <a:lnTo>
                  <a:pt x="472" y="207"/>
                </a:lnTo>
                <a:lnTo>
                  <a:pt x="470" y="207"/>
                </a:lnTo>
                <a:lnTo>
                  <a:pt x="470" y="209"/>
                </a:lnTo>
                <a:lnTo>
                  <a:pt x="470" y="210"/>
                </a:lnTo>
                <a:lnTo>
                  <a:pt x="468" y="210"/>
                </a:lnTo>
                <a:lnTo>
                  <a:pt x="467" y="210"/>
                </a:lnTo>
                <a:lnTo>
                  <a:pt x="467" y="212"/>
                </a:lnTo>
                <a:lnTo>
                  <a:pt x="465" y="212"/>
                </a:lnTo>
                <a:lnTo>
                  <a:pt x="465" y="214"/>
                </a:lnTo>
                <a:lnTo>
                  <a:pt x="463" y="214"/>
                </a:lnTo>
                <a:lnTo>
                  <a:pt x="463" y="216"/>
                </a:lnTo>
                <a:lnTo>
                  <a:pt x="461" y="216"/>
                </a:lnTo>
                <a:lnTo>
                  <a:pt x="460" y="217"/>
                </a:lnTo>
                <a:lnTo>
                  <a:pt x="458" y="217"/>
                </a:lnTo>
                <a:lnTo>
                  <a:pt x="458" y="219"/>
                </a:lnTo>
                <a:lnTo>
                  <a:pt x="456" y="219"/>
                </a:lnTo>
                <a:lnTo>
                  <a:pt x="456" y="221"/>
                </a:lnTo>
                <a:lnTo>
                  <a:pt x="454" y="221"/>
                </a:lnTo>
                <a:lnTo>
                  <a:pt x="454" y="222"/>
                </a:lnTo>
                <a:lnTo>
                  <a:pt x="453" y="222"/>
                </a:lnTo>
                <a:lnTo>
                  <a:pt x="451" y="222"/>
                </a:lnTo>
                <a:lnTo>
                  <a:pt x="451" y="224"/>
                </a:lnTo>
                <a:lnTo>
                  <a:pt x="449" y="224"/>
                </a:lnTo>
                <a:lnTo>
                  <a:pt x="449" y="226"/>
                </a:lnTo>
                <a:lnTo>
                  <a:pt x="448" y="226"/>
                </a:lnTo>
                <a:lnTo>
                  <a:pt x="446" y="228"/>
                </a:lnTo>
                <a:lnTo>
                  <a:pt x="444" y="228"/>
                </a:lnTo>
                <a:lnTo>
                  <a:pt x="444" y="229"/>
                </a:lnTo>
                <a:lnTo>
                  <a:pt x="442" y="229"/>
                </a:lnTo>
                <a:lnTo>
                  <a:pt x="442" y="231"/>
                </a:lnTo>
                <a:lnTo>
                  <a:pt x="441" y="231"/>
                </a:lnTo>
                <a:lnTo>
                  <a:pt x="441" y="233"/>
                </a:lnTo>
                <a:lnTo>
                  <a:pt x="439" y="233"/>
                </a:lnTo>
                <a:lnTo>
                  <a:pt x="437" y="233"/>
                </a:lnTo>
                <a:lnTo>
                  <a:pt x="437" y="235"/>
                </a:lnTo>
                <a:lnTo>
                  <a:pt x="436" y="235"/>
                </a:lnTo>
                <a:lnTo>
                  <a:pt x="436" y="236"/>
                </a:lnTo>
                <a:lnTo>
                  <a:pt x="434" y="236"/>
                </a:lnTo>
                <a:lnTo>
                  <a:pt x="434" y="238"/>
                </a:lnTo>
                <a:lnTo>
                  <a:pt x="432" y="238"/>
                </a:lnTo>
                <a:lnTo>
                  <a:pt x="430" y="238"/>
                </a:lnTo>
                <a:lnTo>
                  <a:pt x="430" y="240"/>
                </a:lnTo>
                <a:lnTo>
                  <a:pt x="429" y="240"/>
                </a:lnTo>
                <a:lnTo>
                  <a:pt x="429" y="241"/>
                </a:lnTo>
                <a:lnTo>
                  <a:pt x="427" y="241"/>
                </a:lnTo>
                <a:lnTo>
                  <a:pt x="427" y="243"/>
                </a:lnTo>
                <a:lnTo>
                  <a:pt x="425" y="243"/>
                </a:lnTo>
                <a:lnTo>
                  <a:pt x="424" y="243"/>
                </a:lnTo>
                <a:lnTo>
                  <a:pt x="424" y="245"/>
                </a:lnTo>
                <a:lnTo>
                  <a:pt x="422" y="245"/>
                </a:lnTo>
                <a:lnTo>
                  <a:pt x="422" y="247"/>
                </a:lnTo>
                <a:lnTo>
                  <a:pt x="420" y="247"/>
                </a:lnTo>
                <a:lnTo>
                  <a:pt x="420" y="248"/>
                </a:lnTo>
                <a:lnTo>
                  <a:pt x="418" y="248"/>
                </a:lnTo>
                <a:lnTo>
                  <a:pt x="417" y="250"/>
                </a:lnTo>
                <a:lnTo>
                  <a:pt x="415" y="250"/>
                </a:lnTo>
                <a:lnTo>
                  <a:pt x="415" y="252"/>
                </a:lnTo>
                <a:lnTo>
                  <a:pt x="413" y="252"/>
                </a:lnTo>
                <a:lnTo>
                  <a:pt x="413" y="253"/>
                </a:lnTo>
                <a:lnTo>
                  <a:pt x="411" y="253"/>
                </a:lnTo>
                <a:lnTo>
                  <a:pt x="410" y="255"/>
                </a:lnTo>
                <a:lnTo>
                  <a:pt x="408" y="255"/>
                </a:lnTo>
                <a:lnTo>
                  <a:pt x="408" y="257"/>
                </a:lnTo>
                <a:lnTo>
                  <a:pt x="406" y="257"/>
                </a:lnTo>
                <a:lnTo>
                  <a:pt x="406" y="259"/>
                </a:lnTo>
                <a:lnTo>
                  <a:pt x="408" y="259"/>
                </a:lnTo>
                <a:lnTo>
                  <a:pt x="408" y="260"/>
                </a:lnTo>
                <a:lnTo>
                  <a:pt x="406" y="260"/>
                </a:lnTo>
                <a:lnTo>
                  <a:pt x="405" y="260"/>
                </a:lnTo>
                <a:lnTo>
                  <a:pt x="403" y="260"/>
                </a:lnTo>
                <a:lnTo>
                  <a:pt x="401" y="260"/>
                </a:lnTo>
                <a:lnTo>
                  <a:pt x="399" y="260"/>
                </a:lnTo>
                <a:lnTo>
                  <a:pt x="398" y="260"/>
                </a:lnTo>
                <a:lnTo>
                  <a:pt x="396" y="260"/>
                </a:lnTo>
                <a:lnTo>
                  <a:pt x="396" y="259"/>
                </a:lnTo>
                <a:lnTo>
                  <a:pt x="394" y="259"/>
                </a:lnTo>
                <a:lnTo>
                  <a:pt x="394" y="257"/>
                </a:lnTo>
                <a:lnTo>
                  <a:pt x="393" y="257"/>
                </a:lnTo>
                <a:lnTo>
                  <a:pt x="391" y="257"/>
                </a:lnTo>
                <a:lnTo>
                  <a:pt x="391" y="259"/>
                </a:lnTo>
                <a:lnTo>
                  <a:pt x="389" y="259"/>
                </a:lnTo>
                <a:lnTo>
                  <a:pt x="389" y="260"/>
                </a:lnTo>
                <a:lnTo>
                  <a:pt x="387" y="260"/>
                </a:lnTo>
                <a:lnTo>
                  <a:pt x="387" y="262"/>
                </a:lnTo>
                <a:lnTo>
                  <a:pt x="386" y="262"/>
                </a:lnTo>
                <a:lnTo>
                  <a:pt x="384" y="260"/>
                </a:lnTo>
                <a:lnTo>
                  <a:pt x="382" y="260"/>
                </a:lnTo>
                <a:lnTo>
                  <a:pt x="382" y="262"/>
                </a:lnTo>
                <a:lnTo>
                  <a:pt x="380" y="262"/>
                </a:lnTo>
                <a:lnTo>
                  <a:pt x="380" y="264"/>
                </a:lnTo>
                <a:lnTo>
                  <a:pt x="379" y="264"/>
                </a:lnTo>
                <a:lnTo>
                  <a:pt x="377" y="264"/>
                </a:lnTo>
                <a:lnTo>
                  <a:pt x="377" y="262"/>
                </a:lnTo>
                <a:lnTo>
                  <a:pt x="375" y="262"/>
                </a:lnTo>
                <a:lnTo>
                  <a:pt x="377" y="260"/>
                </a:lnTo>
                <a:lnTo>
                  <a:pt x="377" y="259"/>
                </a:lnTo>
                <a:lnTo>
                  <a:pt x="375" y="259"/>
                </a:lnTo>
                <a:lnTo>
                  <a:pt x="375" y="257"/>
                </a:lnTo>
                <a:lnTo>
                  <a:pt x="374" y="257"/>
                </a:lnTo>
                <a:lnTo>
                  <a:pt x="374" y="255"/>
                </a:lnTo>
                <a:lnTo>
                  <a:pt x="372" y="255"/>
                </a:lnTo>
                <a:lnTo>
                  <a:pt x="372" y="253"/>
                </a:lnTo>
                <a:lnTo>
                  <a:pt x="370" y="253"/>
                </a:lnTo>
                <a:lnTo>
                  <a:pt x="370" y="252"/>
                </a:lnTo>
                <a:lnTo>
                  <a:pt x="368" y="252"/>
                </a:lnTo>
                <a:lnTo>
                  <a:pt x="368" y="253"/>
                </a:lnTo>
                <a:lnTo>
                  <a:pt x="367" y="253"/>
                </a:lnTo>
                <a:lnTo>
                  <a:pt x="367" y="255"/>
                </a:lnTo>
                <a:lnTo>
                  <a:pt x="367" y="257"/>
                </a:lnTo>
                <a:lnTo>
                  <a:pt x="367" y="259"/>
                </a:lnTo>
                <a:lnTo>
                  <a:pt x="365" y="259"/>
                </a:lnTo>
                <a:lnTo>
                  <a:pt x="363" y="259"/>
                </a:lnTo>
                <a:lnTo>
                  <a:pt x="362" y="259"/>
                </a:lnTo>
                <a:lnTo>
                  <a:pt x="360" y="259"/>
                </a:lnTo>
                <a:lnTo>
                  <a:pt x="358" y="259"/>
                </a:lnTo>
                <a:lnTo>
                  <a:pt x="356" y="259"/>
                </a:lnTo>
                <a:lnTo>
                  <a:pt x="355" y="259"/>
                </a:lnTo>
                <a:lnTo>
                  <a:pt x="355" y="257"/>
                </a:lnTo>
                <a:lnTo>
                  <a:pt x="355" y="255"/>
                </a:lnTo>
                <a:lnTo>
                  <a:pt x="353" y="255"/>
                </a:lnTo>
                <a:lnTo>
                  <a:pt x="353" y="253"/>
                </a:lnTo>
                <a:lnTo>
                  <a:pt x="351" y="252"/>
                </a:lnTo>
                <a:lnTo>
                  <a:pt x="353" y="252"/>
                </a:lnTo>
                <a:lnTo>
                  <a:pt x="351" y="252"/>
                </a:lnTo>
                <a:lnTo>
                  <a:pt x="351" y="250"/>
                </a:lnTo>
                <a:lnTo>
                  <a:pt x="351" y="252"/>
                </a:lnTo>
                <a:lnTo>
                  <a:pt x="351" y="250"/>
                </a:lnTo>
                <a:lnTo>
                  <a:pt x="350" y="250"/>
                </a:lnTo>
                <a:lnTo>
                  <a:pt x="350" y="252"/>
                </a:lnTo>
                <a:lnTo>
                  <a:pt x="348" y="252"/>
                </a:lnTo>
                <a:lnTo>
                  <a:pt x="348" y="250"/>
                </a:lnTo>
                <a:lnTo>
                  <a:pt x="346" y="250"/>
                </a:lnTo>
                <a:lnTo>
                  <a:pt x="346" y="248"/>
                </a:lnTo>
                <a:lnTo>
                  <a:pt x="344" y="248"/>
                </a:lnTo>
                <a:lnTo>
                  <a:pt x="346" y="248"/>
                </a:lnTo>
                <a:lnTo>
                  <a:pt x="346" y="247"/>
                </a:lnTo>
                <a:lnTo>
                  <a:pt x="344" y="247"/>
                </a:lnTo>
                <a:lnTo>
                  <a:pt x="343" y="247"/>
                </a:lnTo>
                <a:lnTo>
                  <a:pt x="341" y="247"/>
                </a:lnTo>
                <a:lnTo>
                  <a:pt x="341" y="248"/>
                </a:lnTo>
                <a:lnTo>
                  <a:pt x="341" y="250"/>
                </a:lnTo>
                <a:lnTo>
                  <a:pt x="341" y="252"/>
                </a:lnTo>
                <a:lnTo>
                  <a:pt x="339" y="252"/>
                </a:lnTo>
                <a:lnTo>
                  <a:pt x="337" y="252"/>
                </a:lnTo>
                <a:lnTo>
                  <a:pt x="336" y="252"/>
                </a:lnTo>
                <a:lnTo>
                  <a:pt x="334" y="252"/>
                </a:lnTo>
                <a:lnTo>
                  <a:pt x="334" y="250"/>
                </a:lnTo>
                <a:lnTo>
                  <a:pt x="327" y="255"/>
                </a:lnTo>
                <a:lnTo>
                  <a:pt x="324" y="252"/>
                </a:lnTo>
                <a:lnTo>
                  <a:pt x="320" y="248"/>
                </a:lnTo>
                <a:lnTo>
                  <a:pt x="320" y="247"/>
                </a:lnTo>
                <a:lnTo>
                  <a:pt x="317" y="243"/>
                </a:lnTo>
                <a:lnTo>
                  <a:pt x="313" y="240"/>
                </a:lnTo>
                <a:lnTo>
                  <a:pt x="308" y="238"/>
                </a:lnTo>
                <a:lnTo>
                  <a:pt x="305" y="238"/>
                </a:lnTo>
                <a:lnTo>
                  <a:pt x="300" y="240"/>
                </a:lnTo>
                <a:lnTo>
                  <a:pt x="294" y="245"/>
                </a:lnTo>
                <a:lnTo>
                  <a:pt x="289" y="247"/>
                </a:lnTo>
                <a:lnTo>
                  <a:pt x="282" y="247"/>
                </a:lnTo>
                <a:lnTo>
                  <a:pt x="277" y="247"/>
                </a:lnTo>
                <a:lnTo>
                  <a:pt x="274" y="247"/>
                </a:lnTo>
                <a:lnTo>
                  <a:pt x="270" y="252"/>
                </a:lnTo>
                <a:lnTo>
                  <a:pt x="265" y="255"/>
                </a:lnTo>
                <a:lnTo>
                  <a:pt x="260" y="255"/>
                </a:lnTo>
                <a:lnTo>
                  <a:pt x="255" y="255"/>
                </a:lnTo>
                <a:lnTo>
                  <a:pt x="250" y="257"/>
                </a:lnTo>
                <a:lnTo>
                  <a:pt x="245" y="259"/>
                </a:lnTo>
                <a:lnTo>
                  <a:pt x="239" y="262"/>
                </a:lnTo>
                <a:lnTo>
                  <a:pt x="234" y="262"/>
                </a:lnTo>
                <a:lnTo>
                  <a:pt x="229" y="260"/>
                </a:lnTo>
                <a:lnTo>
                  <a:pt x="226" y="260"/>
                </a:lnTo>
                <a:lnTo>
                  <a:pt x="219" y="260"/>
                </a:lnTo>
                <a:lnTo>
                  <a:pt x="215" y="262"/>
                </a:lnTo>
                <a:lnTo>
                  <a:pt x="210" y="262"/>
                </a:lnTo>
                <a:lnTo>
                  <a:pt x="205" y="264"/>
                </a:lnTo>
                <a:lnTo>
                  <a:pt x="200" y="264"/>
                </a:lnTo>
                <a:lnTo>
                  <a:pt x="195" y="266"/>
                </a:lnTo>
                <a:lnTo>
                  <a:pt x="189" y="267"/>
                </a:lnTo>
                <a:lnTo>
                  <a:pt x="186" y="269"/>
                </a:lnTo>
                <a:lnTo>
                  <a:pt x="181" y="271"/>
                </a:lnTo>
                <a:lnTo>
                  <a:pt x="179" y="274"/>
                </a:lnTo>
                <a:lnTo>
                  <a:pt x="179" y="279"/>
                </a:lnTo>
                <a:lnTo>
                  <a:pt x="179" y="284"/>
                </a:lnTo>
                <a:lnTo>
                  <a:pt x="176" y="286"/>
                </a:lnTo>
                <a:lnTo>
                  <a:pt x="172" y="286"/>
                </a:lnTo>
                <a:lnTo>
                  <a:pt x="165" y="284"/>
                </a:lnTo>
                <a:lnTo>
                  <a:pt x="160" y="284"/>
                </a:lnTo>
                <a:lnTo>
                  <a:pt x="153" y="284"/>
                </a:lnTo>
                <a:lnTo>
                  <a:pt x="152" y="283"/>
                </a:lnTo>
                <a:lnTo>
                  <a:pt x="148" y="283"/>
                </a:lnTo>
                <a:lnTo>
                  <a:pt x="141" y="283"/>
                </a:lnTo>
                <a:lnTo>
                  <a:pt x="136" y="281"/>
                </a:lnTo>
                <a:lnTo>
                  <a:pt x="129" y="281"/>
                </a:lnTo>
                <a:lnTo>
                  <a:pt x="126" y="279"/>
                </a:lnTo>
                <a:lnTo>
                  <a:pt x="124" y="279"/>
                </a:lnTo>
                <a:lnTo>
                  <a:pt x="117" y="279"/>
                </a:lnTo>
                <a:lnTo>
                  <a:pt x="110" y="278"/>
                </a:lnTo>
                <a:lnTo>
                  <a:pt x="105" y="279"/>
                </a:lnTo>
                <a:lnTo>
                  <a:pt x="102" y="281"/>
                </a:lnTo>
                <a:lnTo>
                  <a:pt x="97" y="283"/>
                </a:lnTo>
                <a:lnTo>
                  <a:pt x="93" y="284"/>
                </a:lnTo>
                <a:lnTo>
                  <a:pt x="90" y="288"/>
                </a:lnTo>
                <a:lnTo>
                  <a:pt x="88" y="290"/>
                </a:lnTo>
                <a:lnTo>
                  <a:pt x="86" y="291"/>
                </a:lnTo>
                <a:lnTo>
                  <a:pt x="83" y="293"/>
                </a:lnTo>
                <a:lnTo>
                  <a:pt x="79" y="297"/>
                </a:lnTo>
                <a:lnTo>
                  <a:pt x="76" y="300"/>
                </a:lnTo>
                <a:lnTo>
                  <a:pt x="72" y="302"/>
                </a:lnTo>
                <a:lnTo>
                  <a:pt x="67" y="303"/>
                </a:lnTo>
                <a:lnTo>
                  <a:pt x="62" y="305"/>
                </a:lnTo>
                <a:lnTo>
                  <a:pt x="57" y="305"/>
                </a:lnTo>
                <a:lnTo>
                  <a:pt x="53" y="305"/>
                </a:lnTo>
                <a:lnTo>
                  <a:pt x="48" y="303"/>
                </a:lnTo>
                <a:lnTo>
                  <a:pt x="45" y="300"/>
                </a:lnTo>
                <a:lnTo>
                  <a:pt x="41" y="298"/>
                </a:lnTo>
                <a:lnTo>
                  <a:pt x="38" y="295"/>
                </a:lnTo>
                <a:lnTo>
                  <a:pt x="35" y="291"/>
                </a:lnTo>
                <a:lnTo>
                  <a:pt x="33" y="290"/>
                </a:lnTo>
                <a:lnTo>
                  <a:pt x="31" y="288"/>
                </a:lnTo>
                <a:lnTo>
                  <a:pt x="28" y="284"/>
                </a:lnTo>
                <a:lnTo>
                  <a:pt x="23" y="284"/>
                </a:lnTo>
                <a:lnTo>
                  <a:pt x="17" y="284"/>
                </a:lnTo>
                <a:lnTo>
                  <a:pt x="12" y="286"/>
                </a:lnTo>
                <a:lnTo>
                  <a:pt x="10" y="290"/>
                </a:lnTo>
                <a:lnTo>
                  <a:pt x="9" y="290"/>
                </a:lnTo>
                <a:lnTo>
                  <a:pt x="2" y="286"/>
                </a:lnTo>
                <a:lnTo>
                  <a:pt x="2" y="284"/>
                </a:lnTo>
                <a:lnTo>
                  <a:pt x="2" y="283"/>
                </a:lnTo>
                <a:lnTo>
                  <a:pt x="0" y="283"/>
                </a:lnTo>
                <a:lnTo>
                  <a:pt x="0" y="281"/>
                </a:lnTo>
                <a:lnTo>
                  <a:pt x="0" y="279"/>
                </a:lnTo>
                <a:lnTo>
                  <a:pt x="0" y="278"/>
                </a:lnTo>
                <a:lnTo>
                  <a:pt x="0" y="276"/>
                </a:lnTo>
                <a:lnTo>
                  <a:pt x="0" y="274"/>
                </a:lnTo>
                <a:lnTo>
                  <a:pt x="2" y="274"/>
                </a:lnTo>
                <a:lnTo>
                  <a:pt x="2" y="272"/>
                </a:lnTo>
                <a:lnTo>
                  <a:pt x="2" y="271"/>
                </a:lnTo>
                <a:lnTo>
                  <a:pt x="4" y="271"/>
                </a:lnTo>
                <a:lnTo>
                  <a:pt x="4" y="269"/>
                </a:lnTo>
                <a:lnTo>
                  <a:pt x="2" y="269"/>
                </a:lnTo>
                <a:lnTo>
                  <a:pt x="2" y="267"/>
                </a:lnTo>
                <a:lnTo>
                  <a:pt x="2" y="266"/>
                </a:lnTo>
                <a:lnTo>
                  <a:pt x="2" y="264"/>
                </a:lnTo>
                <a:lnTo>
                  <a:pt x="4" y="264"/>
                </a:lnTo>
                <a:lnTo>
                  <a:pt x="4" y="262"/>
                </a:lnTo>
                <a:lnTo>
                  <a:pt x="2" y="262"/>
                </a:lnTo>
                <a:lnTo>
                  <a:pt x="4" y="262"/>
                </a:lnTo>
                <a:lnTo>
                  <a:pt x="4" y="260"/>
                </a:lnTo>
                <a:lnTo>
                  <a:pt x="4" y="259"/>
                </a:lnTo>
                <a:lnTo>
                  <a:pt x="5" y="259"/>
                </a:lnTo>
                <a:lnTo>
                  <a:pt x="5" y="257"/>
                </a:lnTo>
                <a:lnTo>
                  <a:pt x="5" y="255"/>
                </a:lnTo>
                <a:lnTo>
                  <a:pt x="4" y="255"/>
                </a:lnTo>
                <a:lnTo>
                  <a:pt x="4" y="253"/>
                </a:lnTo>
                <a:lnTo>
                  <a:pt x="4" y="252"/>
                </a:lnTo>
                <a:lnTo>
                  <a:pt x="5" y="252"/>
                </a:lnTo>
                <a:lnTo>
                  <a:pt x="4" y="250"/>
                </a:lnTo>
                <a:lnTo>
                  <a:pt x="5" y="250"/>
                </a:lnTo>
                <a:lnTo>
                  <a:pt x="7" y="250"/>
                </a:lnTo>
                <a:lnTo>
                  <a:pt x="7" y="252"/>
                </a:lnTo>
                <a:lnTo>
                  <a:pt x="9" y="252"/>
                </a:lnTo>
                <a:lnTo>
                  <a:pt x="9" y="250"/>
                </a:lnTo>
                <a:lnTo>
                  <a:pt x="9" y="248"/>
                </a:lnTo>
                <a:lnTo>
                  <a:pt x="9" y="247"/>
                </a:lnTo>
                <a:lnTo>
                  <a:pt x="10" y="247"/>
                </a:lnTo>
                <a:lnTo>
                  <a:pt x="10" y="245"/>
                </a:lnTo>
                <a:lnTo>
                  <a:pt x="12" y="245"/>
                </a:lnTo>
                <a:lnTo>
                  <a:pt x="12" y="243"/>
                </a:lnTo>
                <a:lnTo>
                  <a:pt x="12" y="241"/>
                </a:lnTo>
                <a:lnTo>
                  <a:pt x="12" y="240"/>
                </a:lnTo>
                <a:lnTo>
                  <a:pt x="14" y="240"/>
                </a:lnTo>
                <a:lnTo>
                  <a:pt x="16" y="240"/>
                </a:lnTo>
                <a:lnTo>
                  <a:pt x="16" y="238"/>
                </a:lnTo>
                <a:lnTo>
                  <a:pt x="17" y="238"/>
                </a:lnTo>
                <a:lnTo>
                  <a:pt x="17" y="236"/>
                </a:lnTo>
                <a:lnTo>
                  <a:pt x="17" y="238"/>
                </a:lnTo>
                <a:lnTo>
                  <a:pt x="19" y="236"/>
                </a:lnTo>
                <a:lnTo>
                  <a:pt x="19" y="238"/>
                </a:lnTo>
                <a:lnTo>
                  <a:pt x="19" y="240"/>
                </a:lnTo>
                <a:lnTo>
                  <a:pt x="21" y="240"/>
                </a:lnTo>
                <a:lnTo>
                  <a:pt x="23" y="240"/>
                </a:lnTo>
                <a:lnTo>
                  <a:pt x="23" y="238"/>
                </a:lnTo>
                <a:lnTo>
                  <a:pt x="24" y="238"/>
                </a:lnTo>
                <a:lnTo>
                  <a:pt x="26" y="238"/>
                </a:lnTo>
                <a:lnTo>
                  <a:pt x="26" y="240"/>
                </a:lnTo>
                <a:lnTo>
                  <a:pt x="28" y="238"/>
                </a:lnTo>
                <a:lnTo>
                  <a:pt x="28" y="240"/>
                </a:lnTo>
                <a:lnTo>
                  <a:pt x="28" y="238"/>
                </a:lnTo>
                <a:lnTo>
                  <a:pt x="29" y="238"/>
                </a:lnTo>
                <a:lnTo>
                  <a:pt x="29" y="236"/>
                </a:lnTo>
                <a:lnTo>
                  <a:pt x="31" y="236"/>
                </a:lnTo>
                <a:lnTo>
                  <a:pt x="33" y="236"/>
                </a:lnTo>
                <a:lnTo>
                  <a:pt x="35" y="236"/>
                </a:lnTo>
                <a:lnTo>
                  <a:pt x="35" y="235"/>
                </a:lnTo>
                <a:lnTo>
                  <a:pt x="36" y="235"/>
                </a:lnTo>
                <a:lnTo>
                  <a:pt x="38" y="235"/>
                </a:lnTo>
                <a:lnTo>
                  <a:pt x="38" y="233"/>
                </a:lnTo>
                <a:lnTo>
                  <a:pt x="40" y="233"/>
                </a:lnTo>
                <a:lnTo>
                  <a:pt x="41" y="233"/>
                </a:lnTo>
                <a:lnTo>
                  <a:pt x="41" y="231"/>
                </a:lnTo>
                <a:lnTo>
                  <a:pt x="41" y="229"/>
                </a:lnTo>
                <a:lnTo>
                  <a:pt x="43" y="229"/>
                </a:lnTo>
                <a:lnTo>
                  <a:pt x="43" y="228"/>
                </a:lnTo>
                <a:lnTo>
                  <a:pt x="45" y="226"/>
                </a:lnTo>
                <a:lnTo>
                  <a:pt x="43" y="226"/>
                </a:lnTo>
                <a:lnTo>
                  <a:pt x="45" y="226"/>
                </a:lnTo>
                <a:lnTo>
                  <a:pt x="45" y="224"/>
                </a:lnTo>
                <a:lnTo>
                  <a:pt x="47" y="224"/>
                </a:lnTo>
                <a:lnTo>
                  <a:pt x="48" y="224"/>
                </a:lnTo>
                <a:lnTo>
                  <a:pt x="48" y="226"/>
                </a:lnTo>
                <a:lnTo>
                  <a:pt x="50" y="226"/>
                </a:lnTo>
                <a:lnTo>
                  <a:pt x="52" y="228"/>
                </a:lnTo>
                <a:lnTo>
                  <a:pt x="52" y="226"/>
                </a:lnTo>
                <a:lnTo>
                  <a:pt x="52" y="224"/>
                </a:lnTo>
                <a:lnTo>
                  <a:pt x="52" y="222"/>
                </a:lnTo>
                <a:lnTo>
                  <a:pt x="52" y="221"/>
                </a:lnTo>
                <a:lnTo>
                  <a:pt x="52" y="219"/>
                </a:lnTo>
                <a:lnTo>
                  <a:pt x="53" y="219"/>
                </a:lnTo>
                <a:lnTo>
                  <a:pt x="53" y="217"/>
                </a:lnTo>
                <a:lnTo>
                  <a:pt x="53" y="219"/>
                </a:lnTo>
                <a:lnTo>
                  <a:pt x="53" y="217"/>
                </a:lnTo>
                <a:lnTo>
                  <a:pt x="55" y="217"/>
                </a:lnTo>
                <a:lnTo>
                  <a:pt x="53" y="217"/>
                </a:lnTo>
                <a:lnTo>
                  <a:pt x="53" y="216"/>
                </a:lnTo>
                <a:lnTo>
                  <a:pt x="55" y="216"/>
                </a:lnTo>
                <a:lnTo>
                  <a:pt x="57" y="216"/>
                </a:lnTo>
                <a:lnTo>
                  <a:pt x="57" y="214"/>
                </a:lnTo>
                <a:lnTo>
                  <a:pt x="59" y="214"/>
                </a:lnTo>
                <a:lnTo>
                  <a:pt x="60" y="214"/>
                </a:lnTo>
                <a:lnTo>
                  <a:pt x="60" y="212"/>
                </a:lnTo>
                <a:lnTo>
                  <a:pt x="62" y="212"/>
                </a:lnTo>
                <a:lnTo>
                  <a:pt x="62" y="210"/>
                </a:lnTo>
                <a:lnTo>
                  <a:pt x="64" y="210"/>
                </a:lnTo>
                <a:lnTo>
                  <a:pt x="64" y="209"/>
                </a:lnTo>
                <a:lnTo>
                  <a:pt x="66" y="209"/>
                </a:lnTo>
                <a:lnTo>
                  <a:pt x="66" y="207"/>
                </a:lnTo>
                <a:lnTo>
                  <a:pt x="67" y="207"/>
                </a:lnTo>
                <a:lnTo>
                  <a:pt x="67" y="205"/>
                </a:lnTo>
                <a:lnTo>
                  <a:pt x="69" y="205"/>
                </a:lnTo>
                <a:lnTo>
                  <a:pt x="69" y="204"/>
                </a:lnTo>
                <a:lnTo>
                  <a:pt x="69" y="205"/>
                </a:lnTo>
                <a:lnTo>
                  <a:pt x="71" y="205"/>
                </a:lnTo>
                <a:lnTo>
                  <a:pt x="71" y="204"/>
                </a:lnTo>
                <a:lnTo>
                  <a:pt x="71" y="205"/>
                </a:lnTo>
                <a:lnTo>
                  <a:pt x="72" y="205"/>
                </a:lnTo>
                <a:lnTo>
                  <a:pt x="72" y="207"/>
                </a:lnTo>
                <a:lnTo>
                  <a:pt x="74" y="207"/>
                </a:lnTo>
                <a:lnTo>
                  <a:pt x="74" y="209"/>
                </a:lnTo>
                <a:lnTo>
                  <a:pt x="76" y="209"/>
                </a:lnTo>
                <a:lnTo>
                  <a:pt x="78" y="209"/>
                </a:lnTo>
                <a:lnTo>
                  <a:pt x="79" y="209"/>
                </a:lnTo>
                <a:lnTo>
                  <a:pt x="81" y="209"/>
                </a:lnTo>
                <a:lnTo>
                  <a:pt x="83" y="209"/>
                </a:lnTo>
                <a:lnTo>
                  <a:pt x="84" y="209"/>
                </a:lnTo>
                <a:lnTo>
                  <a:pt x="86" y="209"/>
                </a:lnTo>
                <a:lnTo>
                  <a:pt x="86" y="207"/>
                </a:lnTo>
                <a:lnTo>
                  <a:pt x="88" y="207"/>
                </a:lnTo>
                <a:lnTo>
                  <a:pt x="88" y="205"/>
                </a:lnTo>
                <a:lnTo>
                  <a:pt x="90" y="205"/>
                </a:lnTo>
                <a:lnTo>
                  <a:pt x="91" y="205"/>
                </a:lnTo>
                <a:lnTo>
                  <a:pt x="93" y="205"/>
                </a:lnTo>
                <a:lnTo>
                  <a:pt x="93" y="204"/>
                </a:lnTo>
                <a:lnTo>
                  <a:pt x="95" y="204"/>
                </a:lnTo>
                <a:lnTo>
                  <a:pt x="97" y="202"/>
                </a:lnTo>
                <a:lnTo>
                  <a:pt x="97" y="200"/>
                </a:lnTo>
                <a:lnTo>
                  <a:pt x="97" y="202"/>
                </a:lnTo>
                <a:lnTo>
                  <a:pt x="98" y="202"/>
                </a:lnTo>
                <a:lnTo>
                  <a:pt x="100" y="202"/>
                </a:lnTo>
                <a:lnTo>
                  <a:pt x="100" y="204"/>
                </a:lnTo>
                <a:lnTo>
                  <a:pt x="102" y="204"/>
                </a:lnTo>
                <a:lnTo>
                  <a:pt x="103" y="204"/>
                </a:lnTo>
                <a:lnTo>
                  <a:pt x="105" y="204"/>
                </a:lnTo>
                <a:lnTo>
                  <a:pt x="107" y="204"/>
                </a:lnTo>
                <a:lnTo>
                  <a:pt x="107" y="202"/>
                </a:lnTo>
                <a:lnTo>
                  <a:pt x="109" y="202"/>
                </a:lnTo>
                <a:lnTo>
                  <a:pt x="110" y="202"/>
                </a:lnTo>
                <a:lnTo>
                  <a:pt x="112" y="202"/>
                </a:lnTo>
                <a:lnTo>
                  <a:pt x="112" y="200"/>
                </a:lnTo>
                <a:lnTo>
                  <a:pt x="114" y="200"/>
                </a:lnTo>
                <a:lnTo>
                  <a:pt x="114" y="198"/>
                </a:lnTo>
                <a:lnTo>
                  <a:pt x="114" y="200"/>
                </a:lnTo>
                <a:lnTo>
                  <a:pt x="115" y="200"/>
                </a:lnTo>
                <a:lnTo>
                  <a:pt x="115" y="198"/>
                </a:lnTo>
                <a:lnTo>
                  <a:pt x="115" y="197"/>
                </a:lnTo>
                <a:lnTo>
                  <a:pt x="115" y="195"/>
                </a:lnTo>
                <a:lnTo>
                  <a:pt x="117" y="195"/>
                </a:lnTo>
                <a:lnTo>
                  <a:pt x="119" y="195"/>
                </a:lnTo>
                <a:lnTo>
                  <a:pt x="119" y="193"/>
                </a:lnTo>
                <a:lnTo>
                  <a:pt x="119" y="191"/>
                </a:lnTo>
                <a:lnTo>
                  <a:pt x="117" y="191"/>
                </a:lnTo>
                <a:lnTo>
                  <a:pt x="119" y="191"/>
                </a:lnTo>
                <a:lnTo>
                  <a:pt x="117" y="191"/>
                </a:lnTo>
                <a:lnTo>
                  <a:pt x="117" y="190"/>
                </a:lnTo>
                <a:lnTo>
                  <a:pt x="117" y="188"/>
                </a:lnTo>
                <a:lnTo>
                  <a:pt x="117" y="186"/>
                </a:lnTo>
                <a:lnTo>
                  <a:pt x="117" y="185"/>
                </a:lnTo>
                <a:lnTo>
                  <a:pt x="117" y="183"/>
                </a:lnTo>
                <a:lnTo>
                  <a:pt x="117" y="181"/>
                </a:lnTo>
                <a:lnTo>
                  <a:pt x="119" y="181"/>
                </a:lnTo>
                <a:lnTo>
                  <a:pt x="119" y="179"/>
                </a:lnTo>
                <a:lnTo>
                  <a:pt x="117" y="179"/>
                </a:lnTo>
                <a:lnTo>
                  <a:pt x="117" y="178"/>
                </a:lnTo>
                <a:lnTo>
                  <a:pt x="117" y="176"/>
                </a:lnTo>
                <a:lnTo>
                  <a:pt x="117" y="174"/>
                </a:lnTo>
                <a:lnTo>
                  <a:pt x="117" y="173"/>
                </a:lnTo>
                <a:lnTo>
                  <a:pt x="117" y="171"/>
                </a:lnTo>
                <a:lnTo>
                  <a:pt x="117" y="169"/>
                </a:lnTo>
                <a:lnTo>
                  <a:pt x="117" y="167"/>
                </a:lnTo>
                <a:lnTo>
                  <a:pt x="119" y="167"/>
                </a:lnTo>
                <a:lnTo>
                  <a:pt x="121" y="167"/>
                </a:lnTo>
                <a:lnTo>
                  <a:pt x="121" y="166"/>
                </a:lnTo>
                <a:lnTo>
                  <a:pt x="121" y="164"/>
                </a:lnTo>
                <a:lnTo>
                  <a:pt x="122" y="164"/>
                </a:lnTo>
                <a:lnTo>
                  <a:pt x="122" y="162"/>
                </a:lnTo>
                <a:lnTo>
                  <a:pt x="121" y="162"/>
                </a:lnTo>
                <a:lnTo>
                  <a:pt x="121" y="161"/>
                </a:lnTo>
                <a:lnTo>
                  <a:pt x="119" y="161"/>
                </a:lnTo>
                <a:lnTo>
                  <a:pt x="119" y="159"/>
                </a:lnTo>
                <a:lnTo>
                  <a:pt x="121" y="159"/>
                </a:lnTo>
                <a:lnTo>
                  <a:pt x="121" y="157"/>
                </a:lnTo>
                <a:lnTo>
                  <a:pt x="119" y="157"/>
                </a:lnTo>
                <a:lnTo>
                  <a:pt x="121" y="157"/>
                </a:lnTo>
                <a:lnTo>
                  <a:pt x="122" y="155"/>
                </a:lnTo>
                <a:lnTo>
                  <a:pt x="122" y="157"/>
                </a:lnTo>
                <a:lnTo>
                  <a:pt x="124" y="157"/>
                </a:lnTo>
                <a:lnTo>
                  <a:pt x="126" y="157"/>
                </a:lnTo>
                <a:lnTo>
                  <a:pt x="128" y="157"/>
                </a:lnTo>
                <a:lnTo>
                  <a:pt x="129" y="157"/>
                </a:lnTo>
                <a:lnTo>
                  <a:pt x="129" y="155"/>
                </a:lnTo>
                <a:lnTo>
                  <a:pt x="131" y="155"/>
                </a:lnTo>
                <a:lnTo>
                  <a:pt x="133" y="155"/>
                </a:lnTo>
                <a:lnTo>
                  <a:pt x="133" y="154"/>
                </a:lnTo>
                <a:lnTo>
                  <a:pt x="134" y="154"/>
                </a:lnTo>
                <a:lnTo>
                  <a:pt x="134" y="152"/>
                </a:lnTo>
                <a:lnTo>
                  <a:pt x="136" y="152"/>
                </a:lnTo>
                <a:lnTo>
                  <a:pt x="138" y="152"/>
                </a:lnTo>
                <a:lnTo>
                  <a:pt x="138" y="150"/>
                </a:lnTo>
                <a:lnTo>
                  <a:pt x="138" y="152"/>
                </a:lnTo>
                <a:lnTo>
                  <a:pt x="140" y="152"/>
                </a:lnTo>
                <a:lnTo>
                  <a:pt x="141" y="152"/>
                </a:lnTo>
                <a:lnTo>
                  <a:pt x="141" y="154"/>
                </a:lnTo>
                <a:lnTo>
                  <a:pt x="143" y="154"/>
                </a:lnTo>
                <a:lnTo>
                  <a:pt x="143" y="155"/>
                </a:lnTo>
                <a:lnTo>
                  <a:pt x="143" y="157"/>
                </a:lnTo>
                <a:lnTo>
                  <a:pt x="143" y="155"/>
                </a:lnTo>
                <a:lnTo>
                  <a:pt x="145" y="155"/>
                </a:lnTo>
                <a:lnTo>
                  <a:pt x="146" y="155"/>
                </a:lnTo>
                <a:lnTo>
                  <a:pt x="146" y="154"/>
                </a:lnTo>
                <a:lnTo>
                  <a:pt x="148" y="154"/>
                </a:lnTo>
                <a:lnTo>
                  <a:pt x="148" y="152"/>
                </a:lnTo>
                <a:lnTo>
                  <a:pt x="150" y="152"/>
                </a:lnTo>
                <a:lnTo>
                  <a:pt x="152" y="152"/>
                </a:lnTo>
                <a:lnTo>
                  <a:pt x="153" y="152"/>
                </a:lnTo>
                <a:lnTo>
                  <a:pt x="155" y="152"/>
                </a:lnTo>
                <a:lnTo>
                  <a:pt x="155" y="150"/>
                </a:lnTo>
                <a:lnTo>
                  <a:pt x="157" y="150"/>
                </a:lnTo>
                <a:lnTo>
                  <a:pt x="157" y="148"/>
                </a:lnTo>
                <a:lnTo>
                  <a:pt x="158" y="148"/>
                </a:lnTo>
                <a:lnTo>
                  <a:pt x="160" y="148"/>
                </a:lnTo>
                <a:lnTo>
                  <a:pt x="160" y="147"/>
                </a:lnTo>
                <a:lnTo>
                  <a:pt x="162" y="147"/>
                </a:lnTo>
                <a:lnTo>
                  <a:pt x="164" y="147"/>
                </a:lnTo>
                <a:lnTo>
                  <a:pt x="164" y="145"/>
                </a:lnTo>
                <a:lnTo>
                  <a:pt x="162" y="145"/>
                </a:lnTo>
                <a:lnTo>
                  <a:pt x="162" y="143"/>
                </a:lnTo>
                <a:lnTo>
                  <a:pt x="164" y="143"/>
                </a:lnTo>
                <a:lnTo>
                  <a:pt x="164" y="142"/>
                </a:lnTo>
                <a:lnTo>
                  <a:pt x="164" y="140"/>
                </a:lnTo>
                <a:lnTo>
                  <a:pt x="164" y="138"/>
                </a:lnTo>
                <a:lnTo>
                  <a:pt x="165" y="138"/>
                </a:lnTo>
                <a:lnTo>
                  <a:pt x="165" y="136"/>
                </a:lnTo>
                <a:lnTo>
                  <a:pt x="167" y="136"/>
                </a:lnTo>
                <a:lnTo>
                  <a:pt x="167" y="135"/>
                </a:lnTo>
                <a:lnTo>
                  <a:pt x="169" y="135"/>
                </a:lnTo>
                <a:lnTo>
                  <a:pt x="169" y="133"/>
                </a:lnTo>
                <a:lnTo>
                  <a:pt x="167" y="133"/>
                </a:lnTo>
                <a:lnTo>
                  <a:pt x="169" y="133"/>
                </a:lnTo>
                <a:lnTo>
                  <a:pt x="169" y="131"/>
                </a:lnTo>
                <a:lnTo>
                  <a:pt x="169" y="130"/>
                </a:lnTo>
                <a:lnTo>
                  <a:pt x="169" y="128"/>
                </a:lnTo>
                <a:lnTo>
                  <a:pt x="169" y="126"/>
                </a:lnTo>
                <a:lnTo>
                  <a:pt x="169" y="124"/>
                </a:lnTo>
                <a:lnTo>
                  <a:pt x="171" y="124"/>
                </a:lnTo>
                <a:lnTo>
                  <a:pt x="172" y="124"/>
                </a:lnTo>
                <a:lnTo>
                  <a:pt x="174" y="124"/>
                </a:lnTo>
                <a:lnTo>
                  <a:pt x="174" y="126"/>
                </a:lnTo>
                <a:lnTo>
                  <a:pt x="176" y="126"/>
                </a:lnTo>
                <a:lnTo>
                  <a:pt x="177" y="126"/>
                </a:lnTo>
                <a:lnTo>
                  <a:pt x="179" y="126"/>
                </a:lnTo>
                <a:lnTo>
                  <a:pt x="181" y="126"/>
                </a:lnTo>
                <a:lnTo>
                  <a:pt x="181" y="124"/>
                </a:lnTo>
                <a:lnTo>
                  <a:pt x="181" y="123"/>
                </a:lnTo>
                <a:lnTo>
                  <a:pt x="183" y="123"/>
                </a:lnTo>
                <a:lnTo>
                  <a:pt x="183" y="121"/>
                </a:lnTo>
                <a:lnTo>
                  <a:pt x="183" y="119"/>
                </a:lnTo>
                <a:lnTo>
                  <a:pt x="183" y="117"/>
                </a:lnTo>
                <a:lnTo>
                  <a:pt x="184" y="117"/>
                </a:lnTo>
                <a:lnTo>
                  <a:pt x="183" y="117"/>
                </a:lnTo>
                <a:lnTo>
                  <a:pt x="183" y="116"/>
                </a:lnTo>
                <a:lnTo>
                  <a:pt x="183" y="114"/>
                </a:lnTo>
                <a:lnTo>
                  <a:pt x="184" y="114"/>
                </a:lnTo>
                <a:lnTo>
                  <a:pt x="184" y="112"/>
                </a:lnTo>
                <a:lnTo>
                  <a:pt x="186" y="112"/>
                </a:lnTo>
                <a:lnTo>
                  <a:pt x="186" y="111"/>
                </a:lnTo>
                <a:lnTo>
                  <a:pt x="184" y="111"/>
                </a:lnTo>
                <a:lnTo>
                  <a:pt x="184" y="109"/>
                </a:lnTo>
                <a:lnTo>
                  <a:pt x="186" y="109"/>
                </a:lnTo>
                <a:lnTo>
                  <a:pt x="186" y="107"/>
                </a:lnTo>
                <a:lnTo>
                  <a:pt x="186" y="105"/>
                </a:lnTo>
                <a:lnTo>
                  <a:pt x="186" y="104"/>
                </a:lnTo>
                <a:lnTo>
                  <a:pt x="186" y="102"/>
                </a:lnTo>
                <a:lnTo>
                  <a:pt x="188" y="102"/>
                </a:lnTo>
                <a:lnTo>
                  <a:pt x="189" y="102"/>
                </a:lnTo>
                <a:lnTo>
                  <a:pt x="191" y="102"/>
                </a:lnTo>
                <a:lnTo>
                  <a:pt x="191" y="100"/>
                </a:lnTo>
                <a:lnTo>
                  <a:pt x="193" y="100"/>
                </a:lnTo>
                <a:lnTo>
                  <a:pt x="193" y="99"/>
                </a:lnTo>
                <a:lnTo>
                  <a:pt x="193" y="97"/>
                </a:lnTo>
                <a:lnTo>
                  <a:pt x="195" y="97"/>
                </a:lnTo>
                <a:lnTo>
                  <a:pt x="195" y="95"/>
                </a:lnTo>
                <a:lnTo>
                  <a:pt x="196" y="95"/>
                </a:lnTo>
                <a:lnTo>
                  <a:pt x="196" y="93"/>
                </a:lnTo>
                <a:lnTo>
                  <a:pt x="198" y="93"/>
                </a:lnTo>
                <a:lnTo>
                  <a:pt x="200" y="93"/>
                </a:lnTo>
                <a:lnTo>
                  <a:pt x="202" y="93"/>
                </a:lnTo>
                <a:lnTo>
                  <a:pt x="202" y="92"/>
                </a:lnTo>
                <a:lnTo>
                  <a:pt x="203" y="90"/>
                </a:lnTo>
                <a:lnTo>
                  <a:pt x="202" y="90"/>
                </a:lnTo>
                <a:lnTo>
                  <a:pt x="202" y="88"/>
                </a:lnTo>
                <a:lnTo>
                  <a:pt x="202" y="86"/>
                </a:lnTo>
                <a:lnTo>
                  <a:pt x="203" y="86"/>
                </a:lnTo>
                <a:lnTo>
                  <a:pt x="202" y="85"/>
                </a:lnTo>
                <a:lnTo>
                  <a:pt x="203" y="85"/>
                </a:lnTo>
                <a:lnTo>
                  <a:pt x="203" y="83"/>
                </a:lnTo>
                <a:lnTo>
                  <a:pt x="203" y="81"/>
                </a:lnTo>
                <a:lnTo>
                  <a:pt x="203" y="80"/>
                </a:lnTo>
                <a:lnTo>
                  <a:pt x="205" y="80"/>
                </a:lnTo>
                <a:lnTo>
                  <a:pt x="205" y="78"/>
                </a:lnTo>
                <a:lnTo>
                  <a:pt x="207" y="78"/>
                </a:lnTo>
                <a:lnTo>
                  <a:pt x="207" y="76"/>
                </a:lnTo>
                <a:lnTo>
                  <a:pt x="207" y="74"/>
                </a:lnTo>
                <a:lnTo>
                  <a:pt x="208" y="74"/>
                </a:lnTo>
                <a:lnTo>
                  <a:pt x="210" y="74"/>
                </a:lnTo>
                <a:lnTo>
                  <a:pt x="212" y="74"/>
                </a:lnTo>
                <a:lnTo>
                  <a:pt x="214" y="74"/>
                </a:lnTo>
                <a:lnTo>
                  <a:pt x="215" y="74"/>
                </a:lnTo>
                <a:lnTo>
                  <a:pt x="217" y="74"/>
                </a:lnTo>
                <a:lnTo>
                  <a:pt x="217" y="73"/>
                </a:lnTo>
                <a:lnTo>
                  <a:pt x="219" y="73"/>
                </a:lnTo>
                <a:lnTo>
                  <a:pt x="219" y="71"/>
                </a:lnTo>
                <a:lnTo>
                  <a:pt x="219" y="69"/>
                </a:lnTo>
                <a:lnTo>
                  <a:pt x="219" y="68"/>
                </a:lnTo>
                <a:lnTo>
                  <a:pt x="220" y="68"/>
                </a:lnTo>
                <a:lnTo>
                  <a:pt x="220" y="66"/>
                </a:lnTo>
                <a:lnTo>
                  <a:pt x="220" y="64"/>
                </a:lnTo>
                <a:lnTo>
                  <a:pt x="220" y="62"/>
                </a:lnTo>
                <a:lnTo>
                  <a:pt x="222" y="62"/>
                </a:lnTo>
                <a:lnTo>
                  <a:pt x="222" y="61"/>
                </a:lnTo>
                <a:lnTo>
                  <a:pt x="222" y="59"/>
                </a:lnTo>
                <a:lnTo>
                  <a:pt x="224" y="59"/>
                </a:lnTo>
                <a:lnTo>
                  <a:pt x="224" y="57"/>
                </a:lnTo>
                <a:lnTo>
                  <a:pt x="224" y="55"/>
                </a:lnTo>
                <a:lnTo>
                  <a:pt x="226" y="55"/>
                </a:lnTo>
                <a:lnTo>
                  <a:pt x="226" y="54"/>
                </a:lnTo>
                <a:lnTo>
                  <a:pt x="226" y="52"/>
                </a:lnTo>
                <a:lnTo>
                  <a:pt x="227" y="52"/>
                </a:lnTo>
                <a:lnTo>
                  <a:pt x="227" y="50"/>
                </a:lnTo>
                <a:lnTo>
                  <a:pt x="229" y="50"/>
                </a:lnTo>
                <a:lnTo>
                  <a:pt x="229" y="49"/>
                </a:lnTo>
                <a:lnTo>
                  <a:pt x="231" y="49"/>
                </a:lnTo>
                <a:lnTo>
                  <a:pt x="231" y="47"/>
                </a:lnTo>
                <a:lnTo>
                  <a:pt x="231" y="45"/>
                </a:lnTo>
                <a:lnTo>
                  <a:pt x="232" y="45"/>
                </a:lnTo>
                <a:lnTo>
                  <a:pt x="232" y="43"/>
                </a:lnTo>
                <a:lnTo>
                  <a:pt x="232" y="42"/>
                </a:lnTo>
                <a:lnTo>
                  <a:pt x="232" y="40"/>
                </a:lnTo>
                <a:lnTo>
                  <a:pt x="234" y="40"/>
                </a:lnTo>
                <a:lnTo>
                  <a:pt x="234" y="38"/>
                </a:lnTo>
                <a:lnTo>
                  <a:pt x="234" y="37"/>
                </a:lnTo>
                <a:lnTo>
                  <a:pt x="234" y="35"/>
                </a:lnTo>
                <a:lnTo>
                  <a:pt x="236" y="35"/>
                </a:lnTo>
                <a:lnTo>
                  <a:pt x="234" y="35"/>
                </a:lnTo>
                <a:lnTo>
                  <a:pt x="234" y="33"/>
                </a:lnTo>
                <a:lnTo>
                  <a:pt x="234" y="35"/>
                </a:lnTo>
                <a:lnTo>
                  <a:pt x="232" y="37"/>
                </a:lnTo>
                <a:lnTo>
                  <a:pt x="232" y="35"/>
                </a:lnTo>
                <a:lnTo>
                  <a:pt x="232" y="33"/>
                </a:lnTo>
                <a:lnTo>
                  <a:pt x="234" y="31"/>
                </a:lnTo>
                <a:lnTo>
                  <a:pt x="234" y="30"/>
                </a:lnTo>
                <a:lnTo>
                  <a:pt x="236" y="30"/>
                </a:lnTo>
                <a:lnTo>
                  <a:pt x="236" y="31"/>
                </a:lnTo>
                <a:lnTo>
                  <a:pt x="238" y="31"/>
                </a:lnTo>
                <a:lnTo>
                  <a:pt x="239" y="31"/>
                </a:lnTo>
                <a:lnTo>
                  <a:pt x="241" y="31"/>
                </a:lnTo>
                <a:lnTo>
                  <a:pt x="241" y="33"/>
                </a:lnTo>
                <a:lnTo>
                  <a:pt x="243" y="33"/>
                </a:lnTo>
                <a:lnTo>
                  <a:pt x="243" y="31"/>
                </a:lnTo>
                <a:lnTo>
                  <a:pt x="245" y="31"/>
                </a:lnTo>
                <a:lnTo>
                  <a:pt x="243" y="31"/>
                </a:lnTo>
                <a:lnTo>
                  <a:pt x="243" y="30"/>
                </a:lnTo>
                <a:lnTo>
                  <a:pt x="243" y="28"/>
                </a:lnTo>
                <a:lnTo>
                  <a:pt x="243" y="26"/>
                </a:lnTo>
                <a:lnTo>
                  <a:pt x="245" y="26"/>
                </a:lnTo>
                <a:lnTo>
                  <a:pt x="246" y="26"/>
                </a:lnTo>
                <a:lnTo>
                  <a:pt x="246" y="25"/>
                </a:lnTo>
                <a:lnTo>
                  <a:pt x="248" y="25"/>
                </a:lnTo>
                <a:lnTo>
                  <a:pt x="248" y="23"/>
                </a:lnTo>
                <a:lnTo>
                  <a:pt x="250" y="21"/>
                </a:lnTo>
                <a:lnTo>
                  <a:pt x="250" y="19"/>
                </a:lnTo>
                <a:lnTo>
                  <a:pt x="250" y="18"/>
                </a:lnTo>
                <a:lnTo>
                  <a:pt x="251" y="18"/>
                </a:lnTo>
                <a:lnTo>
                  <a:pt x="253" y="18"/>
                </a:lnTo>
                <a:lnTo>
                  <a:pt x="255" y="18"/>
                </a:lnTo>
                <a:lnTo>
                  <a:pt x="255" y="16"/>
                </a:lnTo>
                <a:lnTo>
                  <a:pt x="257" y="16"/>
                </a:lnTo>
                <a:lnTo>
                  <a:pt x="258" y="16"/>
                </a:lnTo>
                <a:lnTo>
                  <a:pt x="260" y="18"/>
                </a:lnTo>
                <a:lnTo>
                  <a:pt x="260" y="16"/>
                </a:lnTo>
                <a:lnTo>
                  <a:pt x="262" y="16"/>
                </a:lnTo>
                <a:lnTo>
                  <a:pt x="262" y="14"/>
                </a:lnTo>
                <a:lnTo>
                  <a:pt x="262" y="12"/>
                </a:lnTo>
                <a:lnTo>
                  <a:pt x="263" y="12"/>
                </a:lnTo>
                <a:lnTo>
                  <a:pt x="263" y="11"/>
                </a:lnTo>
                <a:lnTo>
                  <a:pt x="265" y="11"/>
                </a:lnTo>
                <a:lnTo>
                  <a:pt x="265" y="9"/>
                </a:lnTo>
                <a:lnTo>
                  <a:pt x="267" y="9"/>
                </a:lnTo>
                <a:lnTo>
                  <a:pt x="267" y="7"/>
                </a:lnTo>
                <a:lnTo>
                  <a:pt x="267" y="6"/>
                </a:lnTo>
                <a:lnTo>
                  <a:pt x="267" y="4"/>
                </a:lnTo>
                <a:lnTo>
                  <a:pt x="269" y="4"/>
                </a:lnTo>
                <a:lnTo>
                  <a:pt x="269" y="2"/>
                </a:lnTo>
                <a:lnTo>
                  <a:pt x="269" y="0"/>
                </a:lnTo>
                <a:lnTo>
                  <a:pt x="270" y="0"/>
                </a:lnTo>
                <a:lnTo>
                  <a:pt x="270" y="2"/>
                </a:lnTo>
                <a:lnTo>
                  <a:pt x="272" y="2"/>
                </a:lnTo>
                <a:lnTo>
                  <a:pt x="274" y="2"/>
                </a:lnTo>
                <a:lnTo>
                  <a:pt x="274" y="4"/>
                </a:lnTo>
                <a:lnTo>
                  <a:pt x="276" y="4"/>
                </a:lnTo>
                <a:lnTo>
                  <a:pt x="276" y="6"/>
                </a:lnTo>
                <a:lnTo>
                  <a:pt x="277" y="6"/>
                </a:lnTo>
                <a:lnTo>
                  <a:pt x="277" y="7"/>
                </a:lnTo>
                <a:lnTo>
                  <a:pt x="279" y="7"/>
                </a:lnTo>
                <a:lnTo>
                  <a:pt x="281" y="7"/>
                </a:lnTo>
                <a:lnTo>
                  <a:pt x="281" y="9"/>
                </a:lnTo>
                <a:lnTo>
                  <a:pt x="282" y="9"/>
                </a:lnTo>
                <a:lnTo>
                  <a:pt x="282" y="11"/>
                </a:lnTo>
                <a:lnTo>
                  <a:pt x="284" y="11"/>
                </a:lnTo>
                <a:lnTo>
                  <a:pt x="286" y="12"/>
                </a:lnTo>
                <a:lnTo>
                  <a:pt x="286" y="14"/>
                </a:lnTo>
                <a:lnTo>
                  <a:pt x="284" y="14"/>
                </a:lnTo>
                <a:lnTo>
                  <a:pt x="284" y="16"/>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1"/>
          <p:cNvSpPr>
            <a:spLocks/>
          </p:cNvSpPr>
          <p:nvPr/>
        </p:nvSpPr>
        <p:spPr bwMode="auto">
          <a:xfrm>
            <a:off x="5195042" y="3379158"/>
            <a:ext cx="768860" cy="558654"/>
          </a:xfrm>
          <a:custGeom>
            <a:avLst/>
            <a:gdLst>
              <a:gd name="T0" fmla="*/ 136 w 406"/>
              <a:gd name="T1" fmla="*/ 17 h 295"/>
              <a:gd name="T2" fmla="*/ 137 w 406"/>
              <a:gd name="T3" fmla="*/ 38 h 295"/>
              <a:gd name="T4" fmla="*/ 143 w 406"/>
              <a:gd name="T5" fmla="*/ 55 h 295"/>
              <a:gd name="T6" fmla="*/ 153 w 406"/>
              <a:gd name="T7" fmla="*/ 74 h 295"/>
              <a:gd name="T8" fmla="*/ 167 w 406"/>
              <a:gd name="T9" fmla="*/ 93 h 295"/>
              <a:gd name="T10" fmla="*/ 174 w 406"/>
              <a:gd name="T11" fmla="*/ 112 h 295"/>
              <a:gd name="T12" fmla="*/ 189 w 406"/>
              <a:gd name="T13" fmla="*/ 129 h 295"/>
              <a:gd name="T14" fmla="*/ 203 w 406"/>
              <a:gd name="T15" fmla="*/ 138 h 295"/>
              <a:gd name="T16" fmla="*/ 227 w 406"/>
              <a:gd name="T17" fmla="*/ 133 h 295"/>
              <a:gd name="T18" fmla="*/ 242 w 406"/>
              <a:gd name="T19" fmla="*/ 140 h 295"/>
              <a:gd name="T20" fmla="*/ 260 w 406"/>
              <a:gd name="T21" fmla="*/ 141 h 295"/>
              <a:gd name="T22" fmla="*/ 282 w 406"/>
              <a:gd name="T23" fmla="*/ 140 h 295"/>
              <a:gd name="T24" fmla="*/ 289 w 406"/>
              <a:gd name="T25" fmla="*/ 150 h 295"/>
              <a:gd name="T26" fmla="*/ 311 w 406"/>
              <a:gd name="T27" fmla="*/ 150 h 295"/>
              <a:gd name="T28" fmla="*/ 322 w 406"/>
              <a:gd name="T29" fmla="*/ 157 h 295"/>
              <a:gd name="T30" fmla="*/ 325 w 406"/>
              <a:gd name="T31" fmla="*/ 186 h 295"/>
              <a:gd name="T32" fmla="*/ 329 w 406"/>
              <a:gd name="T33" fmla="*/ 205 h 295"/>
              <a:gd name="T34" fmla="*/ 344 w 406"/>
              <a:gd name="T35" fmla="*/ 222 h 295"/>
              <a:gd name="T36" fmla="*/ 366 w 406"/>
              <a:gd name="T37" fmla="*/ 229 h 295"/>
              <a:gd name="T38" fmla="*/ 385 w 406"/>
              <a:gd name="T39" fmla="*/ 222 h 295"/>
              <a:gd name="T40" fmla="*/ 394 w 406"/>
              <a:gd name="T41" fmla="*/ 233 h 295"/>
              <a:gd name="T42" fmla="*/ 403 w 406"/>
              <a:gd name="T43" fmla="*/ 250 h 295"/>
              <a:gd name="T44" fmla="*/ 392 w 406"/>
              <a:gd name="T45" fmla="*/ 265 h 295"/>
              <a:gd name="T46" fmla="*/ 372 w 406"/>
              <a:gd name="T47" fmla="*/ 277 h 295"/>
              <a:gd name="T48" fmla="*/ 353 w 406"/>
              <a:gd name="T49" fmla="*/ 274 h 295"/>
              <a:gd name="T50" fmla="*/ 334 w 406"/>
              <a:gd name="T51" fmla="*/ 282 h 295"/>
              <a:gd name="T52" fmla="*/ 318 w 406"/>
              <a:gd name="T53" fmla="*/ 286 h 295"/>
              <a:gd name="T54" fmla="*/ 306 w 406"/>
              <a:gd name="T55" fmla="*/ 289 h 295"/>
              <a:gd name="T56" fmla="*/ 285 w 406"/>
              <a:gd name="T57" fmla="*/ 293 h 295"/>
              <a:gd name="T58" fmla="*/ 273 w 406"/>
              <a:gd name="T59" fmla="*/ 276 h 295"/>
              <a:gd name="T60" fmla="*/ 258 w 406"/>
              <a:gd name="T61" fmla="*/ 269 h 295"/>
              <a:gd name="T62" fmla="*/ 244 w 406"/>
              <a:gd name="T63" fmla="*/ 264 h 295"/>
              <a:gd name="T64" fmla="*/ 229 w 406"/>
              <a:gd name="T65" fmla="*/ 260 h 295"/>
              <a:gd name="T66" fmla="*/ 205 w 406"/>
              <a:gd name="T67" fmla="*/ 258 h 295"/>
              <a:gd name="T68" fmla="*/ 182 w 406"/>
              <a:gd name="T69" fmla="*/ 262 h 295"/>
              <a:gd name="T70" fmla="*/ 162 w 406"/>
              <a:gd name="T71" fmla="*/ 255 h 295"/>
              <a:gd name="T72" fmla="*/ 158 w 406"/>
              <a:gd name="T73" fmla="*/ 233 h 295"/>
              <a:gd name="T74" fmla="*/ 162 w 406"/>
              <a:gd name="T75" fmla="*/ 214 h 295"/>
              <a:gd name="T76" fmla="*/ 136 w 406"/>
              <a:gd name="T77" fmla="*/ 220 h 295"/>
              <a:gd name="T78" fmla="*/ 108 w 406"/>
              <a:gd name="T79" fmla="*/ 227 h 295"/>
              <a:gd name="T80" fmla="*/ 82 w 406"/>
              <a:gd name="T81" fmla="*/ 234 h 295"/>
              <a:gd name="T82" fmla="*/ 67 w 406"/>
              <a:gd name="T83" fmla="*/ 234 h 295"/>
              <a:gd name="T84" fmla="*/ 48 w 406"/>
              <a:gd name="T85" fmla="*/ 239 h 295"/>
              <a:gd name="T86" fmla="*/ 31 w 406"/>
              <a:gd name="T87" fmla="*/ 222 h 295"/>
              <a:gd name="T88" fmla="*/ 26 w 406"/>
              <a:gd name="T89" fmla="*/ 210 h 295"/>
              <a:gd name="T90" fmla="*/ 20 w 406"/>
              <a:gd name="T91" fmla="*/ 191 h 295"/>
              <a:gd name="T92" fmla="*/ 14 w 406"/>
              <a:gd name="T93" fmla="*/ 165 h 295"/>
              <a:gd name="T94" fmla="*/ 20 w 406"/>
              <a:gd name="T95" fmla="*/ 143 h 295"/>
              <a:gd name="T96" fmla="*/ 2 w 406"/>
              <a:gd name="T97" fmla="*/ 131 h 295"/>
              <a:gd name="T98" fmla="*/ 12 w 406"/>
              <a:gd name="T99" fmla="*/ 114 h 295"/>
              <a:gd name="T100" fmla="*/ 19 w 406"/>
              <a:gd name="T101" fmla="*/ 98 h 295"/>
              <a:gd name="T102" fmla="*/ 22 w 406"/>
              <a:gd name="T103" fmla="*/ 78 h 295"/>
              <a:gd name="T104" fmla="*/ 19 w 406"/>
              <a:gd name="T105" fmla="*/ 62 h 295"/>
              <a:gd name="T106" fmla="*/ 31 w 406"/>
              <a:gd name="T107" fmla="*/ 57 h 295"/>
              <a:gd name="T108" fmla="*/ 51 w 406"/>
              <a:gd name="T109" fmla="*/ 59 h 295"/>
              <a:gd name="T110" fmla="*/ 60 w 406"/>
              <a:gd name="T111" fmla="*/ 52 h 295"/>
              <a:gd name="T112" fmla="*/ 69 w 406"/>
              <a:gd name="T113" fmla="*/ 41 h 295"/>
              <a:gd name="T114" fmla="*/ 82 w 406"/>
              <a:gd name="T115" fmla="*/ 28 h 295"/>
              <a:gd name="T116" fmla="*/ 94 w 406"/>
              <a:gd name="T117" fmla="*/ 16 h 295"/>
              <a:gd name="T118" fmla="*/ 113 w 406"/>
              <a:gd name="T119" fmla="*/ 7 h 295"/>
              <a:gd name="T120" fmla="*/ 132 w 406"/>
              <a:gd name="T121" fmla="*/ 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6" h="295">
                <a:moveTo>
                  <a:pt x="134" y="0"/>
                </a:moveTo>
                <a:lnTo>
                  <a:pt x="136" y="0"/>
                </a:lnTo>
                <a:lnTo>
                  <a:pt x="137" y="2"/>
                </a:lnTo>
                <a:lnTo>
                  <a:pt x="139" y="2"/>
                </a:lnTo>
                <a:lnTo>
                  <a:pt x="139" y="4"/>
                </a:lnTo>
                <a:lnTo>
                  <a:pt x="137" y="4"/>
                </a:lnTo>
                <a:lnTo>
                  <a:pt x="139" y="4"/>
                </a:lnTo>
                <a:lnTo>
                  <a:pt x="139" y="5"/>
                </a:lnTo>
                <a:lnTo>
                  <a:pt x="137" y="5"/>
                </a:lnTo>
                <a:lnTo>
                  <a:pt x="137" y="7"/>
                </a:lnTo>
                <a:lnTo>
                  <a:pt x="137" y="9"/>
                </a:lnTo>
                <a:lnTo>
                  <a:pt x="136" y="9"/>
                </a:lnTo>
                <a:lnTo>
                  <a:pt x="136" y="10"/>
                </a:lnTo>
                <a:lnTo>
                  <a:pt x="134" y="10"/>
                </a:lnTo>
                <a:lnTo>
                  <a:pt x="134" y="12"/>
                </a:lnTo>
                <a:lnTo>
                  <a:pt x="134" y="14"/>
                </a:lnTo>
                <a:lnTo>
                  <a:pt x="136" y="14"/>
                </a:lnTo>
                <a:lnTo>
                  <a:pt x="136" y="16"/>
                </a:lnTo>
                <a:lnTo>
                  <a:pt x="136" y="17"/>
                </a:lnTo>
                <a:lnTo>
                  <a:pt x="137" y="17"/>
                </a:lnTo>
                <a:lnTo>
                  <a:pt x="137" y="19"/>
                </a:lnTo>
                <a:lnTo>
                  <a:pt x="137" y="21"/>
                </a:lnTo>
                <a:lnTo>
                  <a:pt x="137" y="23"/>
                </a:lnTo>
                <a:lnTo>
                  <a:pt x="137" y="24"/>
                </a:lnTo>
                <a:lnTo>
                  <a:pt x="137" y="26"/>
                </a:lnTo>
                <a:lnTo>
                  <a:pt x="137" y="28"/>
                </a:lnTo>
                <a:lnTo>
                  <a:pt x="136" y="28"/>
                </a:lnTo>
                <a:lnTo>
                  <a:pt x="137" y="28"/>
                </a:lnTo>
                <a:lnTo>
                  <a:pt x="136" y="28"/>
                </a:lnTo>
                <a:lnTo>
                  <a:pt x="136" y="29"/>
                </a:lnTo>
                <a:lnTo>
                  <a:pt x="137" y="29"/>
                </a:lnTo>
                <a:lnTo>
                  <a:pt x="136" y="29"/>
                </a:lnTo>
                <a:lnTo>
                  <a:pt x="136" y="31"/>
                </a:lnTo>
                <a:lnTo>
                  <a:pt x="137" y="31"/>
                </a:lnTo>
                <a:lnTo>
                  <a:pt x="137" y="33"/>
                </a:lnTo>
                <a:lnTo>
                  <a:pt x="137" y="35"/>
                </a:lnTo>
                <a:lnTo>
                  <a:pt x="137" y="36"/>
                </a:lnTo>
                <a:lnTo>
                  <a:pt x="137" y="38"/>
                </a:lnTo>
                <a:lnTo>
                  <a:pt x="137" y="40"/>
                </a:lnTo>
                <a:lnTo>
                  <a:pt x="137" y="41"/>
                </a:lnTo>
                <a:lnTo>
                  <a:pt x="139" y="41"/>
                </a:lnTo>
                <a:lnTo>
                  <a:pt x="139" y="43"/>
                </a:lnTo>
                <a:lnTo>
                  <a:pt x="141" y="43"/>
                </a:lnTo>
                <a:lnTo>
                  <a:pt x="141" y="45"/>
                </a:lnTo>
                <a:lnTo>
                  <a:pt x="141" y="47"/>
                </a:lnTo>
                <a:lnTo>
                  <a:pt x="143" y="47"/>
                </a:lnTo>
                <a:lnTo>
                  <a:pt x="141" y="47"/>
                </a:lnTo>
                <a:lnTo>
                  <a:pt x="141" y="48"/>
                </a:lnTo>
                <a:lnTo>
                  <a:pt x="143" y="48"/>
                </a:lnTo>
                <a:lnTo>
                  <a:pt x="143" y="50"/>
                </a:lnTo>
                <a:lnTo>
                  <a:pt x="143" y="52"/>
                </a:lnTo>
                <a:lnTo>
                  <a:pt x="143" y="54"/>
                </a:lnTo>
                <a:lnTo>
                  <a:pt x="144" y="54"/>
                </a:lnTo>
                <a:lnTo>
                  <a:pt x="143" y="54"/>
                </a:lnTo>
                <a:lnTo>
                  <a:pt x="143" y="55"/>
                </a:lnTo>
                <a:lnTo>
                  <a:pt x="141" y="55"/>
                </a:lnTo>
                <a:lnTo>
                  <a:pt x="143" y="55"/>
                </a:lnTo>
                <a:lnTo>
                  <a:pt x="143" y="57"/>
                </a:lnTo>
                <a:lnTo>
                  <a:pt x="141" y="57"/>
                </a:lnTo>
                <a:lnTo>
                  <a:pt x="143" y="57"/>
                </a:lnTo>
                <a:lnTo>
                  <a:pt x="143" y="59"/>
                </a:lnTo>
                <a:lnTo>
                  <a:pt x="143" y="60"/>
                </a:lnTo>
                <a:lnTo>
                  <a:pt x="144" y="60"/>
                </a:lnTo>
                <a:lnTo>
                  <a:pt x="144" y="62"/>
                </a:lnTo>
                <a:lnTo>
                  <a:pt x="146" y="62"/>
                </a:lnTo>
                <a:lnTo>
                  <a:pt x="146" y="64"/>
                </a:lnTo>
                <a:lnTo>
                  <a:pt x="146" y="66"/>
                </a:lnTo>
                <a:lnTo>
                  <a:pt x="148" y="66"/>
                </a:lnTo>
                <a:lnTo>
                  <a:pt x="148" y="67"/>
                </a:lnTo>
                <a:lnTo>
                  <a:pt x="148" y="69"/>
                </a:lnTo>
                <a:lnTo>
                  <a:pt x="150" y="69"/>
                </a:lnTo>
                <a:lnTo>
                  <a:pt x="150" y="71"/>
                </a:lnTo>
                <a:lnTo>
                  <a:pt x="151" y="71"/>
                </a:lnTo>
                <a:lnTo>
                  <a:pt x="151" y="72"/>
                </a:lnTo>
                <a:lnTo>
                  <a:pt x="151" y="74"/>
                </a:lnTo>
                <a:lnTo>
                  <a:pt x="153" y="74"/>
                </a:lnTo>
                <a:lnTo>
                  <a:pt x="153" y="76"/>
                </a:lnTo>
                <a:lnTo>
                  <a:pt x="155" y="76"/>
                </a:lnTo>
                <a:lnTo>
                  <a:pt x="155" y="78"/>
                </a:lnTo>
                <a:lnTo>
                  <a:pt x="155" y="79"/>
                </a:lnTo>
                <a:lnTo>
                  <a:pt x="156" y="79"/>
                </a:lnTo>
                <a:lnTo>
                  <a:pt x="158" y="79"/>
                </a:lnTo>
                <a:lnTo>
                  <a:pt x="158" y="81"/>
                </a:lnTo>
                <a:lnTo>
                  <a:pt x="160" y="81"/>
                </a:lnTo>
                <a:lnTo>
                  <a:pt x="160" y="83"/>
                </a:lnTo>
                <a:lnTo>
                  <a:pt x="162" y="83"/>
                </a:lnTo>
                <a:lnTo>
                  <a:pt x="162" y="84"/>
                </a:lnTo>
                <a:lnTo>
                  <a:pt x="162" y="86"/>
                </a:lnTo>
                <a:lnTo>
                  <a:pt x="163" y="86"/>
                </a:lnTo>
                <a:lnTo>
                  <a:pt x="163" y="88"/>
                </a:lnTo>
                <a:lnTo>
                  <a:pt x="165" y="88"/>
                </a:lnTo>
                <a:lnTo>
                  <a:pt x="165" y="90"/>
                </a:lnTo>
                <a:lnTo>
                  <a:pt x="165" y="91"/>
                </a:lnTo>
                <a:lnTo>
                  <a:pt x="167" y="91"/>
                </a:lnTo>
                <a:lnTo>
                  <a:pt x="167" y="93"/>
                </a:lnTo>
                <a:lnTo>
                  <a:pt x="168" y="93"/>
                </a:lnTo>
                <a:lnTo>
                  <a:pt x="168" y="95"/>
                </a:lnTo>
                <a:lnTo>
                  <a:pt x="170" y="95"/>
                </a:lnTo>
                <a:lnTo>
                  <a:pt x="170" y="97"/>
                </a:lnTo>
                <a:lnTo>
                  <a:pt x="170" y="98"/>
                </a:lnTo>
                <a:lnTo>
                  <a:pt x="172" y="98"/>
                </a:lnTo>
                <a:lnTo>
                  <a:pt x="172" y="100"/>
                </a:lnTo>
                <a:lnTo>
                  <a:pt x="170" y="100"/>
                </a:lnTo>
                <a:lnTo>
                  <a:pt x="172" y="100"/>
                </a:lnTo>
                <a:lnTo>
                  <a:pt x="172" y="102"/>
                </a:lnTo>
                <a:lnTo>
                  <a:pt x="172" y="103"/>
                </a:lnTo>
                <a:lnTo>
                  <a:pt x="174" y="103"/>
                </a:lnTo>
                <a:lnTo>
                  <a:pt x="174" y="105"/>
                </a:lnTo>
                <a:lnTo>
                  <a:pt x="174" y="107"/>
                </a:lnTo>
                <a:lnTo>
                  <a:pt x="174" y="109"/>
                </a:lnTo>
                <a:lnTo>
                  <a:pt x="175" y="109"/>
                </a:lnTo>
                <a:lnTo>
                  <a:pt x="175" y="110"/>
                </a:lnTo>
                <a:lnTo>
                  <a:pt x="174" y="110"/>
                </a:lnTo>
                <a:lnTo>
                  <a:pt x="174" y="112"/>
                </a:lnTo>
                <a:lnTo>
                  <a:pt x="174" y="114"/>
                </a:lnTo>
                <a:lnTo>
                  <a:pt x="174" y="115"/>
                </a:lnTo>
                <a:lnTo>
                  <a:pt x="174" y="117"/>
                </a:lnTo>
                <a:lnTo>
                  <a:pt x="174" y="119"/>
                </a:lnTo>
                <a:lnTo>
                  <a:pt x="175" y="119"/>
                </a:lnTo>
                <a:lnTo>
                  <a:pt x="177" y="119"/>
                </a:lnTo>
                <a:lnTo>
                  <a:pt x="179" y="119"/>
                </a:lnTo>
                <a:lnTo>
                  <a:pt x="179" y="121"/>
                </a:lnTo>
                <a:lnTo>
                  <a:pt x="180" y="121"/>
                </a:lnTo>
                <a:lnTo>
                  <a:pt x="180" y="122"/>
                </a:lnTo>
                <a:lnTo>
                  <a:pt x="180" y="124"/>
                </a:lnTo>
                <a:lnTo>
                  <a:pt x="182" y="124"/>
                </a:lnTo>
                <a:lnTo>
                  <a:pt x="184" y="124"/>
                </a:lnTo>
                <a:lnTo>
                  <a:pt x="184" y="126"/>
                </a:lnTo>
                <a:lnTo>
                  <a:pt x="186" y="126"/>
                </a:lnTo>
                <a:lnTo>
                  <a:pt x="186" y="128"/>
                </a:lnTo>
                <a:lnTo>
                  <a:pt x="187" y="128"/>
                </a:lnTo>
                <a:lnTo>
                  <a:pt x="187" y="129"/>
                </a:lnTo>
                <a:lnTo>
                  <a:pt x="189" y="129"/>
                </a:lnTo>
                <a:lnTo>
                  <a:pt x="189" y="131"/>
                </a:lnTo>
                <a:lnTo>
                  <a:pt x="189" y="133"/>
                </a:lnTo>
                <a:lnTo>
                  <a:pt x="191" y="133"/>
                </a:lnTo>
                <a:lnTo>
                  <a:pt x="191" y="134"/>
                </a:lnTo>
                <a:lnTo>
                  <a:pt x="191" y="136"/>
                </a:lnTo>
                <a:lnTo>
                  <a:pt x="191" y="138"/>
                </a:lnTo>
                <a:lnTo>
                  <a:pt x="193" y="138"/>
                </a:lnTo>
                <a:lnTo>
                  <a:pt x="193" y="140"/>
                </a:lnTo>
                <a:lnTo>
                  <a:pt x="193" y="141"/>
                </a:lnTo>
                <a:lnTo>
                  <a:pt x="193" y="143"/>
                </a:lnTo>
                <a:lnTo>
                  <a:pt x="194" y="143"/>
                </a:lnTo>
                <a:lnTo>
                  <a:pt x="194" y="141"/>
                </a:lnTo>
                <a:lnTo>
                  <a:pt x="196" y="141"/>
                </a:lnTo>
                <a:lnTo>
                  <a:pt x="198" y="141"/>
                </a:lnTo>
                <a:lnTo>
                  <a:pt x="198" y="140"/>
                </a:lnTo>
                <a:lnTo>
                  <a:pt x="199" y="140"/>
                </a:lnTo>
                <a:lnTo>
                  <a:pt x="201" y="140"/>
                </a:lnTo>
                <a:lnTo>
                  <a:pt x="203" y="140"/>
                </a:lnTo>
                <a:lnTo>
                  <a:pt x="203" y="138"/>
                </a:lnTo>
                <a:lnTo>
                  <a:pt x="205" y="138"/>
                </a:lnTo>
                <a:lnTo>
                  <a:pt x="205" y="140"/>
                </a:lnTo>
                <a:lnTo>
                  <a:pt x="206" y="140"/>
                </a:lnTo>
                <a:lnTo>
                  <a:pt x="208" y="140"/>
                </a:lnTo>
                <a:lnTo>
                  <a:pt x="210" y="140"/>
                </a:lnTo>
                <a:lnTo>
                  <a:pt x="211" y="140"/>
                </a:lnTo>
                <a:lnTo>
                  <a:pt x="213" y="140"/>
                </a:lnTo>
                <a:lnTo>
                  <a:pt x="215" y="140"/>
                </a:lnTo>
                <a:lnTo>
                  <a:pt x="215" y="138"/>
                </a:lnTo>
                <a:lnTo>
                  <a:pt x="217" y="138"/>
                </a:lnTo>
                <a:lnTo>
                  <a:pt x="218" y="138"/>
                </a:lnTo>
                <a:lnTo>
                  <a:pt x="218" y="136"/>
                </a:lnTo>
                <a:lnTo>
                  <a:pt x="220" y="136"/>
                </a:lnTo>
                <a:lnTo>
                  <a:pt x="220" y="134"/>
                </a:lnTo>
                <a:lnTo>
                  <a:pt x="222" y="134"/>
                </a:lnTo>
                <a:lnTo>
                  <a:pt x="224" y="134"/>
                </a:lnTo>
                <a:lnTo>
                  <a:pt x="225" y="134"/>
                </a:lnTo>
                <a:lnTo>
                  <a:pt x="225" y="133"/>
                </a:lnTo>
                <a:lnTo>
                  <a:pt x="227" y="133"/>
                </a:lnTo>
                <a:lnTo>
                  <a:pt x="229" y="133"/>
                </a:lnTo>
                <a:lnTo>
                  <a:pt x="230" y="133"/>
                </a:lnTo>
                <a:lnTo>
                  <a:pt x="230" y="131"/>
                </a:lnTo>
                <a:lnTo>
                  <a:pt x="232" y="131"/>
                </a:lnTo>
                <a:lnTo>
                  <a:pt x="232" y="129"/>
                </a:lnTo>
                <a:lnTo>
                  <a:pt x="234" y="129"/>
                </a:lnTo>
                <a:lnTo>
                  <a:pt x="234" y="128"/>
                </a:lnTo>
                <a:lnTo>
                  <a:pt x="236" y="128"/>
                </a:lnTo>
                <a:lnTo>
                  <a:pt x="236" y="129"/>
                </a:lnTo>
                <a:lnTo>
                  <a:pt x="237" y="129"/>
                </a:lnTo>
                <a:lnTo>
                  <a:pt x="237" y="131"/>
                </a:lnTo>
                <a:lnTo>
                  <a:pt x="239" y="131"/>
                </a:lnTo>
                <a:lnTo>
                  <a:pt x="239" y="133"/>
                </a:lnTo>
                <a:lnTo>
                  <a:pt x="239" y="134"/>
                </a:lnTo>
                <a:lnTo>
                  <a:pt x="239" y="136"/>
                </a:lnTo>
                <a:lnTo>
                  <a:pt x="241" y="136"/>
                </a:lnTo>
                <a:lnTo>
                  <a:pt x="241" y="138"/>
                </a:lnTo>
                <a:lnTo>
                  <a:pt x="242" y="138"/>
                </a:lnTo>
                <a:lnTo>
                  <a:pt x="242" y="140"/>
                </a:lnTo>
                <a:lnTo>
                  <a:pt x="242" y="141"/>
                </a:lnTo>
                <a:lnTo>
                  <a:pt x="242" y="143"/>
                </a:lnTo>
                <a:lnTo>
                  <a:pt x="244" y="143"/>
                </a:lnTo>
                <a:lnTo>
                  <a:pt x="244" y="141"/>
                </a:lnTo>
                <a:lnTo>
                  <a:pt x="246" y="141"/>
                </a:lnTo>
                <a:lnTo>
                  <a:pt x="246" y="143"/>
                </a:lnTo>
                <a:lnTo>
                  <a:pt x="246" y="145"/>
                </a:lnTo>
                <a:lnTo>
                  <a:pt x="248" y="145"/>
                </a:lnTo>
                <a:lnTo>
                  <a:pt x="249" y="145"/>
                </a:lnTo>
                <a:lnTo>
                  <a:pt x="251" y="145"/>
                </a:lnTo>
                <a:lnTo>
                  <a:pt x="253" y="145"/>
                </a:lnTo>
                <a:lnTo>
                  <a:pt x="253" y="143"/>
                </a:lnTo>
                <a:lnTo>
                  <a:pt x="255" y="143"/>
                </a:lnTo>
                <a:lnTo>
                  <a:pt x="255" y="141"/>
                </a:lnTo>
                <a:lnTo>
                  <a:pt x="256" y="141"/>
                </a:lnTo>
                <a:lnTo>
                  <a:pt x="258" y="141"/>
                </a:lnTo>
                <a:lnTo>
                  <a:pt x="258" y="143"/>
                </a:lnTo>
                <a:lnTo>
                  <a:pt x="260" y="143"/>
                </a:lnTo>
                <a:lnTo>
                  <a:pt x="260" y="141"/>
                </a:lnTo>
                <a:lnTo>
                  <a:pt x="261" y="141"/>
                </a:lnTo>
                <a:lnTo>
                  <a:pt x="263" y="140"/>
                </a:lnTo>
                <a:lnTo>
                  <a:pt x="265" y="140"/>
                </a:lnTo>
                <a:lnTo>
                  <a:pt x="267" y="140"/>
                </a:lnTo>
                <a:lnTo>
                  <a:pt x="267" y="138"/>
                </a:lnTo>
                <a:lnTo>
                  <a:pt x="268" y="138"/>
                </a:lnTo>
                <a:lnTo>
                  <a:pt x="270" y="138"/>
                </a:lnTo>
                <a:lnTo>
                  <a:pt x="272" y="138"/>
                </a:lnTo>
                <a:lnTo>
                  <a:pt x="273" y="138"/>
                </a:lnTo>
                <a:lnTo>
                  <a:pt x="275" y="138"/>
                </a:lnTo>
                <a:lnTo>
                  <a:pt x="275" y="136"/>
                </a:lnTo>
                <a:lnTo>
                  <a:pt x="277" y="136"/>
                </a:lnTo>
                <a:lnTo>
                  <a:pt x="279" y="136"/>
                </a:lnTo>
                <a:lnTo>
                  <a:pt x="279" y="134"/>
                </a:lnTo>
                <a:lnTo>
                  <a:pt x="280" y="134"/>
                </a:lnTo>
                <a:lnTo>
                  <a:pt x="280" y="136"/>
                </a:lnTo>
                <a:lnTo>
                  <a:pt x="280" y="138"/>
                </a:lnTo>
                <a:lnTo>
                  <a:pt x="280" y="140"/>
                </a:lnTo>
                <a:lnTo>
                  <a:pt x="282" y="140"/>
                </a:lnTo>
                <a:lnTo>
                  <a:pt x="284" y="140"/>
                </a:lnTo>
                <a:lnTo>
                  <a:pt x="282" y="140"/>
                </a:lnTo>
                <a:lnTo>
                  <a:pt x="284" y="138"/>
                </a:lnTo>
                <a:lnTo>
                  <a:pt x="284" y="140"/>
                </a:lnTo>
                <a:lnTo>
                  <a:pt x="285" y="140"/>
                </a:lnTo>
                <a:lnTo>
                  <a:pt x="285" y="141"/>
                </a:lnTo>
                <a:lnTo>
                  <a:pt x="285" y="143"/>
                </a:lnTo>
                <a:lnTo>
                  <a:pt x="285" y="145"/>
                </a:lnTo>
                <a:lnTo>
                  <a:pt x="284" y="145"/>
                </a:lnTo>
                <a:lnTo>
                  <a:pt x="284" y="146"/>
                </a:lnTo>
                <a:lnTo>
                  <a:pt x="284" y="148"/>
                </a:lnTo>
                <a:lnTo>
                  <a:pt x="285" y="148"/>
                </a:lnTo>
                <a:lnTo>
                  <a:pt x="285" y="150"/>
                </a:lnTo>
                <a:lnTo>
                  <a:pt x="285" y="148"/>
                </a:lnTo>
                <a:lnTo>
                  <a:pt x="287" y="148"/>
                </a:lnTo>
                <a:lnTo>
                  <a:pt x="289" y="148"/>
                </a:lnTo>
                <a:lnTo>
                  <a:pt x="289" y="150"/>
                </a:lnTo>
                <a:lnTo>
                  <a:pt x="287" y="150"/>
                </a:lnTo>
                <a:lnTo>
                  <a:pt x="289" y="150"/>
                </a:lnTo>
                <a:lnTo>
                  <a:pt x="291" y="150"/>
                </a:lnTo>
                <a:lnTo>
                  <a:pt x="291" y="152"/>
                </a:lnTo>
                <a:lnTo>
                  <a:pt x="292" y="152"/>
                </a:lnTo>
                <a:lnTo>
                  <a:pt x="292" y="153"/>
                </a:lnTo>
                <a:lnTo>
                  <a:pt x="292" y="152"/>
                </a:lnTo>
                <a:lnTo>
                  <a:pt x="294" y="152"/>
                </a:lnTo>
                <a:lnTo>
                  <a:pt x="296" y="152"/>
                </a:lnTo>
                <a:lnTo>
                  <a:pt x="296" y="153"/>
                </a:lnTo>
                <a:lnTo>
                  <a:pt x="298" y="153"/>
                </a:lnTo>
                <a:lnTo>
                  <a:pt x="299" y="153"/>
                </a:lnTo>
                <a:lnTo>
                  <a:pt x="299" y="152"/>
                </a:lnTo>
                <a:lnTo>
                  <a:pt x="301" y="152"/>
                </a:lnTo>
                <a:lnTo>
                  <a:pt x="303" y="152"/>
                </a:lnTo>
                <a:lnTo>
                  <a:pt x="304" y="152"/>
                </a:lnTo>
                <a:lnTo>
                  <a:pt x="304" y="153"/>
                </a:lnTo>
                <a:lnTo>
                  <a:pt x="306" y="152"/>
                </a:lnTo>
                <a:lnTo>
                  <a:pt x="308" y="152"/>
                </a:lnTo>
                <a:lnTo>
                  <a:pt x="310" y="150"/>
                </a:lnTo>
                <a:lnTo>
                  <a:pt x="311" y="150"/>
                </a:lnTo>
                <a:lnTo>
                  <a:pt x="311" y="148"/>
                </a:lnTo>
                <a:lnTo>
                  <a:pt x="313" y="148"/>
                </a:lnTo>
                <a:lnTo>
                  <a:pt x="315" y="148"/>
                </a:lnTo>
                <a:lnTo>
                  <a:pt x="315" y="146"/>
                </a:lnTo>
                <a:lnTo>
                  <a:pt x="316" y="146"/>
                </a:lnTo>
                <a:lnTo>
                  <a:pt x="316" y="145"/>
                </a:lnTo>
                <a:lnTo>
                  <a:pt x="316" y="143"/>
                </a:lnTo>
                <a:lnTo>
                  <a:pt x="318" y="143"/>
                </a:lnTo>
                <a:lnTo>
                  <a:pt x="318" y="145"/>
                </a:lnTo>
                <a:lnTo>
                  <a:pt x="320" y="143"/>
                </a:lnTo>
                <a:lnTo>
                  <a:pt x="320" y="145"/>
                </a:lnTo>
                <a:lnTo>
                  <a:pt x="320" y="146"/>
                </a:lnTo>
                <a:lnTo>
                  <a:pt x="322" y="146"/>
                </a:lnTo>
                <a:lnTo>
                  <a:pt x="322" y="148"/>
                </a:lnTo>
                <a:lnTo>
                  <a:pt x="322" y="150"/>
                </a:lnTo>
                <a:lnTo>
                  <a:pt x="322" y="152"/>
                </a:lnTo>
                <a:lnTo>
                  <a:pt x="322" y="153"/>
                </a:lnTo>
                <a:lnTo>
                  <a:pt x="322" y="155"/>
                </a:lnTo>
                <a:lnTo>
                  <a:pt x="322" y="157"/>
                </a:lnTo>
                <a:lnTo>
                  <a:pt x="322" y="159"/>
                </a:lnTo>
                <a:lnTo>
                  <a:pt x="322" y="160"/>
                </a:lnTo>
                <a:lnTo>
                  <a:pt x="322" y="162"/>
                </a:lnTo>
                <a:lnTo>
                  <a:pt x="322" y="164"/>
                </a:lnTo>
                <a:lnTo>
                  <a:pt x="322" y="165"/>
                </a:lnTo>
                <a:lnTo>
                  <a:pt x="323" y="165"/>
                </a:lnTo>
                <a:lnTo>
                  <a:pt x="323" y="167"/>
                </a:lnTo>
                <a:lnTo>
                  <a:pt x="323" y="169"/>
                </a:lnTo>
                <a:lnTo>
                  <a:pt x="323" y="171"/>
                </a:lnTo>
                <a:lnTo>
                  <a:pt x="323" y="172"/>
                </a:lnTo>
                <a:lnTo>
                  <a:pt x="323" y="174"/>
                </a:lnTo>
                <a:lnTo>
                  <a:pt x="323" y="176"/>
                </a:lnTo>
                <a:lnTo>
                  <a:pt x="323" y="177"/>
                </a:lnTo>
                <a:lnTo>
                  <a:pt x="323" y="179"/>
                </a:lnTo>
                <a:lnTo>
                  <a:pt x="323" y="181"/>
                </a:lnTo>
                <a:lnTo>
                  <a:pt x="323" y="183"/>
                </a:lnTo>
                <a:lnTo>
                  <a:pt x="323" y="184"/>
                </a:lnTo>
                <a:lnTo>
                  <a:pt x="325" y="184"/>
                </a:lnTo>
                <a:lnTo>
                  <a:pt x="325" y="186"/>
                </a:lnTo>
                <a:lnTo>
                  <a:pt x="325" y="188"/>
                </a:lnTo>
                <a:lnTo>
                  <a:pt x="323" y="188"/>
                </a:lnTo>
                <a:lnTo>
                  <a:pt x="323" y="190"/>
                </a:lnTo>
                <a:lnTo>
                  <a:pt x="323" y="191"/>
                </a:lnTo>
                <a:lnTo>
                  <a:pt x="322" y="191"/>
                </a:lnTo>
                <a:lnTo>
                  <a:pt x="322" y="193"/>
                </a:lnTo>
                <a:lnTo>
                  <a:pt x="322" y="195"/>
                </a:lnTo>
                <a:lnTo>
                  <a:pt x="322" y="196"/>
                </a:lnTo>
                <a:lnTo>
                  <a:pt x="320" y="196"/>
                </a:lnTo>
                <a:lnTo>
                  <a:pt x="320" y="198"/>
                </a:lnTo>
                <a:lnTo>
                  <a:pt x="322" y="198"/>
                </a:lnTo>
                <a:lnTo>
                  <a:pt x="322" y="200"/>
                </a:lnTo>
                <a:lnTo>
                  <a:pt x="323" y="200"/>
                </a:lnTo>
                <a:lnTo>
                  <a:pt x="323" y="202"/>
                </a:lnTo>
                <a:lnTo>
                  <a:pt x="325" y="202"/>
                </a:lnTo>
                <a:lnTo>
                  <a:pt x="325" y="203"/>
                </a:lnTo>
                <a:lnTo>
                  <a:pt x="327" y="203"/>
                </a:lnTo>
                <a:lnTo>
                  <a:pt x="327" y="205"/>
                </a:lnTo>
                <a:lnTo>
                  <a:pt x="329" y="205"/>
                </a:lnTo>
                <a:lnTo>
                  <a:pt x="329" y="207"/>
                </a:lnTo>
                <a:lnTo>
                  <a:pt x="330" y="207"/>
                </a:lnTo>
                <a:lnTo>
                  <a:pt x="330" y="208"/>
                </a:lnTo>
                <a:lnTo>
                  <a:pt x="332" y="208"/>
                </a:lnTo>
                <a:lnTo>
                  <a:pt x="332" y="210"/>
                </a:lnTo>
                <a:lnTo>
                  <a:pt x="334" y="210"/>
                </a:lnTo>
                <a:lnTo>
                  <a:pt x="334" y="212"/>
                </a:lnTo>
                <a:lnTo>
                  <a:pt x="335" y="212"/>
                </a:lnTo>
                <a:lnTo>
                  <a:pt x="335" y="214"/>
                </a:lnTo>
                <a:lnTo>
                  <a:pt x="337" y="214"/>
                </a:lnTo>
                <a:lnTo>
                  <a:pt x="337" y="215"/>
                </a:lnTo>
                <a:lnTo>
                  <a:pt x="339" y="215"/>
                </a:lnTo>
                <a:lnTo>
                  <a:pt x="339" y="217"/>
                </a:lnTo>
                <a:lnTo>
                  <a:pt x="341" y="217"/>
                </a:lnTo>
                <a:lnTo>
                  <a:pt x="341" y="219"/>
                </a:lnTo>
                <a:lnTo>
                  <a:pt x="342" y="219"/>
                </a:lnTo>
                <a:lnTo>
                  <a:pt x="342" y="220"/>
                </a:lnTo>
                <a:lnTo>
                  <a:pt x="344" y="220"/>
                </a:lnTo>
                <a:lnTo>
                  <a:pt x="344" y="222"/>
                </a:lnTo>
                <a:lnTo>
                  <a:pt x="346" y="222"/>
                </a:lnTo>
                <a:lnTo>
                  <a:pt x="347" y="224"/>
                </a:lnTo>
                <a:lnTo>
                  <a:pt x="349" y="226"/>
                </a:lnTo>
                <a:lnTo>
                  <a:pt x="351" y="226"/>
                </a:lnTo>
                <a:lnTo>
                  <a:pt x="351" y="227"/>
                </a:lnTo>
                <a:lnTo>
                  <a:pt x="353" y="227"/>
                </a:lnTo>
                <a:lnTo>
                  <a:pt x="353" y="229"/>
                </a:lnTo>
                <a:lnTo>
                  <a:pt x="354" y="229"/>
                </a:lnTo>
                <a:lnTo>
                  <a:pt x="356" y="229"/>
                </a:lnTo>
                <a:lnTo>
                  <a:pt x="358" y="229"/>
                </a:lnTo>
                <a:lnTo>
                  <a:pt x="358" y="231"/>
                </a:lnTo>
                <a:lnTo>
                  <a:pt x="358" y="229"/>
                </a:lnTo>
                <a:lnTo>
                  <a:pt x="359" y="229"/>
                </a:lnTo>
                <a:lnTo>
                  <a:pt x="359" y="231"/>
                </a:lnTo>
                <a:lnTo>
                  <a:pt x="361" y="231"/>
                </a:lnTo>
                <a:lnTo>
                  <a:pt x="363" y="231"/>
                </a:lnTo>
                <a:lnTo>
                  <a:pt x="363" y="229"/>
                </a:lnTo>
                <a:lnTo>
                  <a:pt x="365" y="229"/>
                </a:lnTo>
                <a:lnTo>
                  <a:pt x="366" y="229"/>
                </a:lnTo>
                <a:lnTo>
                  <a:pt x="368" y="229"/>
                </a:lnTo>
                <a:lnTo>
                  <a:pt x="370" y="229"/>
                </a:lnTo>
                <a:lnTo>
                  <a:pt x="370" y="227"/>
                </a:lnTo>
                <a:lnTo>
                  <a:pt x="372" y="227"/>
                </a:lnTo>
                <a:lnTo>
                  <a:pt x="373" y="227"/>
                </a:lnTo>
                <a:lnTo>
                  <a:pt x="373" y="229"/>
                </a:lnTo>
                <a:lnTo>
                  <a:pt x="375" y="229"/>
                </a:lnTo>
                <a:lnTo>
                  <a:pt x="375" y="227"/>
                </a:lnTo>
                <a:lnTo>
                  <a:pt x="377" y="227"/>
                </a:lnTo>
                <a:lnTo>
                  <a:pt x="377" y="226"/>
                </a:lnTo>
                <a:lnTo>
                  <a:pt x="378" y="226"/>
                </a:lnTo>
                <a:lnTo>
                  <a:pt x="378" y="227"/>
                </a:lnTo>
                <a:lnTo>
                  <a:pt x="378" y="226"/>
                </a:lnTo>
                <a:lnTo>
                  <a:pt x="380" y="226"/>
                </a:lnTo>
                <a:lnTo>
                  <a:pt x="380" y="224"/>
                </a:lnTo>
                <a:lnTo>
                  <a:pt x="382" y="224"/>
                </a:lnTo>
                <a:lnTo>
                  <a:pt x="384" y="224"/>
                </a:lnTo>
                <a:lnTo>
                  <a:pt x="384" y="222"/>
                </a:lnTo>
                <a:lnTo>
                  <a:pt x="385" y="222"/>
                </a:lnTo>
                <a:lnTo>
                  <a:pt x="387" y="222"/>
                </a:lnTo>
                <a:lnTo>
                  <a:pt x="389" y="222"/>
                </a:lnTo>
                <a:lnTo>
                  <a:pt x="389" y="220"/>
                </a:lnTo>
                <a:lnTo>
                  <a:pt x="390" y="220"/>
                </a:lnTo>
                <a:lnTo>
                  <a:pt x="392" y="220"/>
                </a:lnTo>
                <a:lnTo>
                  <a:pt x="392" y="219"/>
                </a:lnTo>
                <a:lnTo>
                  <a:pt x="394" y="219"/>
                </a:lnTo>
                <a:lnTo>
                  <a:pt x="394" y="217"/>
                </a:lnTo>
                <a:lnTo>
                  <a:pt x="396" y="217"/>
                </a:lnTo>
                <a:lnTo>
                  <a:pt x="396" y="219"/>
                </a:lnTo>
                <a:lnTo>
                  <a:pt x="394" y="219"/>
                </a:lnTo>
                <a:lnTo>
                  <a:pt x="394" y="220"/>
                </a:lnTo>
                <a:lnTo>
                  <a:pt x="394" y="222"/>
                </a:lnTo>
                <a:lnTo>
                  <a:pt x="394" y="224"/>
                </a:lnTo>
                <a:lnTo>
                  <a:pt x="394" y="226"/>
                </a:lnTo>
                <a:lnTo>
                  <a:pt x="394" y="227"/>
                </a:lnTo>
                <a:lnTo>
                  <a:pt x="394" y="229"/>
                </a:lnTo>
                <a:lnTo>
                  <a:pt x="394" y="231"/>
                </a:lnTo>
                <a:lnTo>
                  <a:pt x="394" y="233"/>
                </a:lnTo>
                <a:lnTo>
                  <a:pt x="394" y="234"/>
                </a:lnTo>
                <a:lnTo>
                  <a:pt x="394" y="236"/>
                </a:lnTo>
                <a:lnTo>
                  <a:pt x="394" y="238"/>
                </a:lnTo>
                <a:lnTo>
                  <a:pt x="394" y="239"/>
                </a:lnTo>
                <a:lnTo>
                  <a:pt x="394" y="241"/>
                </a:lnTo>
                <a:lnTo>
                  <a:pt x="394" y="243"/>
                </a:lnTo>
                <a:lnTo>
                  <a:pt x="396" y="243"/>
                </a:lnTo>
                <a:lnTo>
                  <a:pt x="396" y="245"/>
                </a:lnTo>
                <a:lnTo>
                  <a:pt x="396" y="246"/>
                </a:lnTo>
                <a:lnTo>
                  <a:pt x="394" y="246"/>
                </a:lnTo>
                <a:lnTo>
                  <a:pt x="394" y="248"/>
                </a:lnTo>
                <a:lnTo>
                  <a:pt x="394" y="250"/>
                </a:lnTo>
                <a:lnTo>
                  <a:pt x="396" y="250"/>
                </a:lnTo>
                <a:lnTo>
                  <a:pt x="397" y="250"/>
                </a:lnTo>
                <a:lnTo>
                  <a:pt x="399" y="250"/>
                </a:lnTo>
                <a:lnTo>
                  <a:pt x="401" y="250"/>
                </a:lnTo>
                <a:lnTo>
                  <a:pt x="401" y="251"/>
                </a:lnTo>
                <a:lnTo>
                  <a:pt x="403" y="251"/>
                </a:lnTo>
                <a:lnTo>
                  <a:pt x="403" y="250"/>
                </a:lnTo>
                <a:lnTo>
                  <a:pt x="403" y="251"/>
                </a:lnTo>
                <a:lnTo>
                  <a:pt x="404" y="251"/>
                </a:lnTo>
                <a:lnTo>
                  <a:pt x="404" y="253"/>
                </a:lnTo>
                <a:lnTo>
                  <a:pt x="404" y="255"/>
                </a:lnTo>
                <a:lnTo>
                  <a:pt x="404" y="257"/>
                </a:lnTo>
                <a:lnTo>
                  <a:pt x="404" y="258"/>
                </a:lnTo>
                <a:lnTo>
                  <a:pt x="406" y="258"/>
                </a:lnTo>
                <a:lnTo>
                  <a:pt x="406" y="260"/>
                </a:lnTo>
                <a:lnTo>
                  <a:pt x="404" y="260"/>
                </a:lnTo>
                <a:lnTo>
                  <a:pt x="404" y="262"/>
                </a:lnTo>
                <a:lnTo>
                  <a:pt x="404" y="264"/>
                </a:lnTo>
                <a:lnTo>
                  <a:pt x="404" y="265"/>
                </a:lnTo>
                <a:lnTo>
                  <a:pt x="403" y="265"/>
                </a:lnTo>
                <a:lnTo>
                  <a:pt x="401" y="265"/>
                </a:lnTo>
                <a:lnTo>
                  <a:pt x="399" y="265"/>
                </a:lnTo>
                <a:lnTo>
                  <a:pt x="397" y="265"/>
                </a:lnTo>
                <a:lnTo>
                  <a:pt x="396" y="265"/>
                </a:lnTo>
                <a:lnTo>
                  <a:pt x="394" y="265"/>
                </a:lnTo>
                <a:lnTo>
                  <a:pt x="392" y="265"/>
                </a:lnTo>
                <a:lnTo>
                  <a:pt x="390" y="265"/>
                </a:lnTo>
                <a:lnTo>
                  <a:pt x="390" y="267"/>
                </a:lnTo>
                <a:lnTo>
                  <a:pt x="389" y="267"/>
                </a:lnTo>
                <a:lnTo>
                  <a:pt x="387" y="267"/>
                </a:lnTo>
                <a:lnTo>
                  <a:pt x="385" y="267"/>
                </a:lnTo>
                <a:lnTo>
                  <a:pt x="384" y="267"/>
                </a:lnTo>
                <a:lnTo>
                  <a:pt x="382" y="267"/>
                </a:lnTo>
                <a:lnTo>
                  <a:pt x="382" y="269"/>
                </a:lnTo>
                <a:lnTo>
                  <a:pt x="380" y="269"/>
                </a:lnTo>
                <a:lnTo>
                  <a:pt x="378" y="269"/>
                </a:lnTo>
                <a:lnTo>
                  <a:pt x="378" y="270"/>
                </a:lnTo>
                <a:lnTo>
                  <a:pt x="377" y="270"/>
                </a:lnTo>
                <a:lnTo>
                  <a:pt x="375" y="270"/>
                </a:lnTo>
                <a:lnTo>
                  <a:pt x="375" y="272"/>
                </a:lnTo>
                <a:lnTo>
                  <a:pt x="375" y="274"/>
                </a:lnTo>
                <a:lnTo>
                  <a:pt x="373" y="274"/>
                </a:lnTo>
                <a:lnTo>
                  <a:pt x="372" y="274"/>
                </a:lnTo>
                <a:lnTo>
                  <a:pt x="372" y="276"/>
                </a:lnTo>
                <a:lnTo>
                  <a:pt x="372" y="277"/>
                </a:lnTo>
                <a:lnTo>
                  <a:pt x="372" y="279"/>
                </a:lnTo>
                <a:lnTo>
                  <a:pt x="370" y="279"/>
                </a:lnTo>
                <a:lnTo>
                  <a:pt x="368" y="279"/>
                </a:lnTo>
                <a:lnTo>
                  <a:pt x="368" y="281"/>
                </a:lnTo>
                <a:lnTo>
                  <a:pt x="366" y="281"/>
                </a:lnTo>
                <a:lnTo>
                  <a:pt x="366" y="282"/>
                </a:lnTo>
                <a:lnTo>
                  <a:pt x="365" y="282"/>
                </a:lnTo>
                <a:lnTo>
                  <a:pt x="365" y="281"/>
                </a:lnTo>
                <a:lnTo>
                  <a:pt x="365" y="279"/>
                </a:lnTo>
                <a:lnTo>
                  <a:pt x="363" y="279"/>
                </a:lnTo>
                <a:lnTo>
                  <a:pt x="363" y="277"/>
                </a:lnTo>
                <a:lnTo>
                  <a:pt x="361" y="277"/>
                </a:lnTo>
                <a:lnTo>
                  <a:pt x="361" y="276"/>
                </a:lnTo>
                <a:lnTo>
                  <a:pt x="359" y="276"/>
                </a:lnTo>
                <a:lnTo>
                  <a:pt x="358" y="276"/>
                </a:lnTo>
                <a:lnTo>
                  <a:pt x="356" y="276"/>
                </a:lnTo>
                <a:lnTo>
                  <a:pt x="356" y="274"/>
                </a:lnTo>
                <a:lnTo>
                  <a:pt x="354" y="274"/>
                </a:lnTo>
                <a:lnTo>
                  <a:pt x="353" y="274"/>
                </a:lnTo>
                <a:lnTo>
                  <a:pt x="351" y="274"/>
                </a:lnTo>
                <a:lnTo>
                  <a:pt x="351" y="272"/>
                </a:lnTo>
                <a:lnTo>
                  <a:pt x="349" y="272"/>
                </a:lnTo>
                <a:lnTo>
                  <a:pt x="347" y="272"/>
                </a:lnTo>
                <a:lnTo>
                  <a:pt x="346" y="272"/>
                </a:lnTo>
                <a:lnTo>
                  <a:pt x="346" y="274"/>
                </a:lnTo>
                <a:lnTo>
                  <a:pt x="344" y="276"/>
                </a:lnTo>
                <a:lnTo>
                  <a:pt x="342" y="276"/>
                </a:lnTo>
                <a:lnTo>
                  <a:pt x="342" y="277"/>
                </a:lnTo>
                <a:lnTo>
                  <a:pt x="341" y="277"/>
                </a:lnTo>
                <a:lnTo>
                  <a:pt x="341" y="279"/>
                </a:lnTo>
                <a:lnTo>
                  <a:pt x="339" y="279"/>
                </a:lnTo>
                <a:lnTo>
                  <a:pt x="337" y="279"/>
                </a:lnTo>
                <a:lnTo>
                  <a:pt x="337" y="281"/>
                </a:lnTo>
                <a:lnTo>
                  <a:pt x="337" y="282"/>
                </a:lnTo>
                <a:lnTo>
                  <a:pt x="335" y="282"/>
                </a:lnTo>
                <a:lnTo>
                  <a:pt x="335" y="284"/>
                </a:lnTo>
                <a:lnTo>
                  <a:pt x="335" y="282"/>
                </a:lnTo>
                <a:lnTo>
                  <a:pt x="334" y="282"/>
                </a:lnTo>
                <a:lnTo>
                  <a:pt x="332" y="282"/>
                </a:lnTo>
                <a:lnTo>
                  <a:pt x="330" y="282"/>
                </a:lnTo>
                <a:lnTo>
                  <a:pt x="330" y="284"/>
                </a:lnTo>
                <a:lnTo>
                  <a:pt x="329" y="284"/>
                </a:lnTo>
                <a:lnTo>
                  <a:pt x="329" y="286"/>
                </a:lnTo>
                <a:lnTo>
                  <a:pt x="327" y="286"/>
                </a:lnTo>
                <a:lnTo>
                  <a:pt x="327" y="288"/>
                </a:lnTo>
                <a:lnTo>
                  <a:pt x="327" y="289"/>
                </a:lnTo>
                <a:lnTo>
                  <a:pt x="325" y="289"/>
                </a:lnTo>
                <a:lnTo>
                  <a:pt x="325" y="288"/>
                </a:lnTo>
                <a:lnTo>
                  <a:pt x="325" y="286"/>
                </a:lnTo>
                <a:lnTo>
                  <a:pt x="323" y="286"/>
                </a:lnTo>
                <a:lnTo>
                  <a:pt x="323" y="288"/>
                </a:lnTo>
                <a:lnTo>
                  <a:pt x="322" y="288"/>
                </a:lnTo>
                <a:lnTo>
                  <a:pt x="320" y="288"/>
                </a:lnTo>
                <a:lnTo>
                  <a:pt x="318" y="288"/>
                </a:lnTo>
                <a:lnTo>
                  <a:pt x="316" y="288"/>
                </a:lnTo>
                <a:lnTo>
                  <a:pt x="318" y="288"/>
                </a:lnTo>
                <a:lnTo>
                  <a:pt x="318" y="286"/>
                </a:lnTo>
                <a:lnTo>
                  <a:pt x="316" y="288"/>
                </a:lnTo>
                <a:lnTo>
                  <a:pt x="315" y="288"/>
                </a:lnTo>
                <a:lnTo>
                  <a:pt x="315" y="286"/>
                </a:lnTo>
                <a:lnTo>
                  <a:pt x="313" y="286"/>
                </a:lnTo>
                <a:lnTo>
                  <a:pt x="315" y="288"/>
                </a:lnTo>
                <a:lnTo>
                  <a:pt x="315" y="289"/>
                </a:lnTo>
                <a:lnTo>
                  <a:pt x="313" y="289"/>
                </a:lnTo>
                <a:lnTo>
                  <a:pt x="313" y="288"/>
                </a:lnTo>
                <a:lnTo>
                  <a:pt x="311" y="288"/>
                </a:lnTo>
                <a:lnTo>
                  <a:pt x="311" y="289"/>
                </a:lnTo>
                <a:lnTo>
                  <a:pt x="313" y="289"/>
                </a:lnTo>
                <a:lnTo>
                  <a:pt x="311" y="289"/>
                </a:lnTo>
                <a:lnTo>
                  <a:pt x="311" y="288"/>
                </a:lnTo>
                <a:lnTo>
                  <a:pt x="310" y="288"/>
                </a:lnTo>
                <a:lnTo>
                  <a:pt x="308" y="288"/>
                </a:lnTo>
                <a:lnTo>
                  <a:pt x="308" y="289"/>
                </a:lnTo>
                <a:lnTo>
                  <a:pt x="306" y="289"/>
                </a:lnTo>
                <a:lnTo>
                  <a:pt x="306" y="288"/>
                </a:lnTo>
                <a:lnTo>
                  <a:pt x="306" y="289"/>
                </a:lnTo>
                <a:lnTo>
                  <a:pt x="304" y="289"/>
                </a:lnTo>
                <a:lnTo>
                  <a:pt x="303" y="288"/>
                </a:lnTo>
                <a:lnTo>
                  <a:pt x="301" y="288"/>
                </a:lnTo>
                <a:lnTo>
                  <a:pt x="299" y="288"/>
                </a:lnTo>
                <a:lnTo>
                  <a:pt x="299" y="286"/>
                </a:lnTo>
                <a:lnTo>
                  <a:pt x="298" y="286"/>
                </a:lnTo>
                <a:lnTo>
                  <a:pt x="296" y="286"/>
                </a:lnTo>
                <a:lnTo>
                  <a:pt x="296" y="288"/>
                </a:lnTo>
                <a:lnTo>
                  <a:pt x="294" y="288"/>
                </a:lnTo>
                <a:lnTo>
                  <a:pt x="292" y="288"/>
                </a:lnTo>
                <a:lnTo>
                  <a:pt x="292" y="289"/>
                </a:lnTo>
                <a:lnTo>
                  <a:pt x="291" y="289"/>
                </a:lnTo>
                <a:lnTo>
                  <a:pt x="291" y="291"/>
                </a:lnTo>
                <a:lnTo>
                  <a:pt x="289" y="291"/>
                </a:lnTo>
                <a:lnTo>
                  <a:pt x="289" y="293"/>
                </a:lnTo>
                <a:lnTo>
                  <a:pt x="287" y="293"/>
                </a:lnTo>
                <a:lnTo>
                  <a:pt x="287" y="295"/>
                </a:lnTo>
                <a:lnTo>
                  <a:pt x="285" y="295"/>
                </a:lnTo>
                <a:lnTo>
                  <a:pt x="285" y="293"/>
                </a:lnTo>
                <a:lnTo>
                  <a:pt x="284" y="293"/>
                </a:lnTo>
                <a:lnTo>
                  <a:pt x="284" y="291"/>
                </a:lnTo>
                <a:lnTo>
                  <a:pt x="282" y="291"/>
                </a:lnTo>
                <a:lnTo>
                  <a:pt x="282" y="289"/>
                </a:lnTo>
                <a:lnTo>
                  <a:pt x="280" y="289"/>
                </a:lnTo>
                <a:lnTo>
                  <a:pt x="280" y="288"/>
                </a:lnTo>
                <a:lnTo>
                  <a:pt x="280" y="286"/>
                </a:lnTo>
                <a:lnTo>
                  <a:pt x="280" y="284"/>
                </a:lnTo>
                <a:lnTo>
                  <a:pt x="279" y="284"/>
                </a:lnTo>
                <a:lnTo>
                  <a:pt x="277" y="284"/>
                </a:lnTo>
                <a:lnTo>
                  <a:pt x="277" y="282"/>
                </a:lnTo>
                <a:lnTo>
                  <a:pt x="279" y="282"/>
                </a:lnTo>
                <a:lnTo>
                  <a:pt x="279" y="281"/>
                </a:lnTo>
                <a:lnTo>
                  <a:pt x="279" y="279"/>
                </a:lnTo>
                <a:lnTo>
                  <a:pt x="277" y="279"/>
                </a:lnTo>
                <a:lnTo>
                  <a:pt x="277" y="277"/>
                </a:lnTo>
                <a:lnTo>
                  <a:pt x="275" y="277"/>
                </a:lnTo>
                <a:lnTo>
                  <a:pt x="275" y="276"/>
                </a:lnTo>
                <a:lnTo>
                  <a:pt x="273" y="276"/>
                </a:lnTo>
                <a:lnTo>
                  <a:pt x="273" y="274"/>
                </a:lnTo>
                <a:lnTo>
                  <a:pt x="272" y="274"/>
                </a:lnTo>
                <a:lnTo>
                  <a:pt x="272" y="276"/>
                </a:lnTo>
                <a:lnTo>
                  <a:pt x="272" y="274"/>
                </a:lnTo>
                <a:lnTo>
                  <a:pt x="270" y="274"/>
                </a:lnTo>
                <a:lnTo>
                  <a:pt x="270" y="272"/>
                </a:lnTo>
                <a:lnTo>
                  <a:pt x="268" y="272"/>
                </a:lnTo>
                <a:lnTo>
                  <a:pt x="267" y="272"/>
                </a:lnTo>
                <a:lnTo>
                  <a:pt x="265" y="272"/>
                </a:lnTo>
                <a:lnTo>
                  <a:pt x="265" y="270"/>
                </a:lnTo>
                <a:lnTo>
                  <a:pt x="263" y="270"/>
                </a:lnTo>
                <a:lnTo>
                  <a:pt x="263" y="272"/>
                </a:lnTo>
                <a:lnTo>
                  <a:pt x="263" y="270"/>
                </a:lnTo>
                <a:lnTo>
                  <a:pt x="263" y="269"/>
                </a:lnTo>
                <a:lnTo>
                  <a:pt x="261" y="269"/>
                </a:lnTo>
                <a:lnTo>
                  <a:pt x="261" y="270"/>
                </a:lnTo>
                <a:lnTo>
                  <a:pt x="260" y="270"/>
                </a:lnTo>
                <a:lnTo>
                  <a:pt x="260" y="269"/>
                </a:lnTo>
                <a:lnTo>
                  <a:pt x="258" y="269"/>
                </a:lnTo>
                <a:lnTo>
                  <a:pt x="258" y="267"/>
                </a:lnTo>
                <a:lnTo>
                  <a:pt x="258" y="269"/>
                </a:lnTo>
                <a:lnTo>
                  <a:pt x="256" y="269"/>
                </a:lnTo>
                <a:lnTo>
                  <a:pt x="256" y="267"/>
                </a:lnTo>
                <a:lnTo>
                  <a:pt x="255" y="269"/>
                </a:lnTo>
                <a:lnTo>
                  <a:pt x="255" y="270"/>
                </a:lnTo>
                <a:lnTo>
                  <a:pt x="255" y="269"/>
                </a:lnTo>
                <a:lnTo>
                  <a:pt x="253" y="269"/>
                </a:lnTo>
                <a:lnTo>
                  <a:pt x="253" y="267"/>
                </a:lnTo>
                <a:lnTo>
                  <a:pt x="251" y="267"/>
                </a:lnTo>
                <a:lnTo>
                  <a:pt x="251" y="269"/>
                </a:lnTo>
                <a:lnTo>
                  <a:pt x="249" y="269"/>
                </a:lnTo>
                <a:lnTo>
                  <a:pt x="248" y="269"/>
                </a:lnTo>
                <a:lnTo>
                  <a:pt x="246" y="269"/>
                </a:lnTo>
                <a:lnTo>
                  <a:pt x="246" y="267"/>
                </a:lnTo>
                <a:lnTo>
                  <a:pt x="244" y="265"/>
                </a:lnTo>
                <a:lnTo>
                  <a:pt x="246" y="265"/>
                </a:lnTo>
                <a:lnTo>
                  <a:pt x="246" y="264"/>
                </a:lnTo>
                <a:lnTo>
                  <a:pt x="244" y="264"/>
                </a:lnTo>
                <a:lnTo>
                  <a:pt x="244" y="262"/>
                </a:lnTo>
                <a:lnTo>
                  <a:pt x="242" y="262"/>
                </a:lnTo>
                <a:lnTo>
                  <a:pt x="241" y="262"/>
                </a:lnTo>
                <a:lnTo>
                  <a:pt x="239" y="262"/>
                </a:lnTo>
                <a:lnTo>
                  <a:pt x="239" y="260"/>
                </a:lnTo>
                <a:lnTo>
                  <a:pt x="239" y="262"/>
                </a:lnTo>
                <a:lnTo>
                  <a:pt x="237" y="262"/>
                </a:lnTo>
                <a:lnTo>
                  <a:pt x="237" y="264"/>
                </a:lnTo>
                <a:lnTo>
                  <a:pt x="236" y="264"/>
                </a:lnTo>
                <a:lnTo>
                  <a:pt x="236" y="262"/>
                </a:lnTo>
                <a:lnTo>
                  <a:pt x="236" y="264"/>
                </a:lnTo>
                <a:lnTo>
                  <a:pt x="236" y="262"/>
                </a:lnTo>
                <a:lnTo>
                  <a:pt x="234" y="262"/>
                </a:lnTo>
                <a:lnTo>
                  <a:pt x="234" y="260"/>
                </a:lnTo>
                <a:lnTo>
                  <a:pt x="232" y="260"/>
                </a:lnTo>
                <a:lnTo>
                  <a:pt x="232" y="258"/>
                </a:lnTo>
                <a:lnTo>
                  <a:pt x="230" y="258"/>
                </a:lnTo>
                <a:lnTo>
                  <a:pt x="229" y="258"/>
                </a:lnTo>
                <a:lnTo>
                  <a:pt x="229" y="260"/>
                </a:lnTo>
                <a:lnTo>
                  <a:pt x="227" y="260"/>
                </a:lnTo>
                <a:lnTo>
                  <a:pt x="225" y="258"/>
                </a:lnTo>
                <a:lnTo>
                  <a:pt x="225" y="260"/>
                </a:lnTo>
                <a:lnTo>
                  <a:pt x="224" y="260"/>
                </a:lnTo>
                <a:lnTo>
                  <a:pt x="224" y="258"/>
                </a:lnTo>
                <a:lnTo>
                  <a:pt x="222" y="258"/>
                </a:lnTo>
                <a:lnTo>
                  <a:pt x="222" y="260"/>
                </a:lnTo>
                <a:lnTo>
                  <a:pt x="220" y="260"/>
                </a:lnTo>
                <a:lnTo>
                  <a:pt x="218" y="260"/>
                </a:lnTo>
                <a:lnTo>
                  <a:pt x="218" y="258"/>
                </a:lnTo>
                <a:lnTo>
                  <a:pt x="217" y="258"/>
                </a:lnTo>
                <a:lnTo>
                  <a:pt x="215" y="258"/>
                </a:lnTo>
                <a:lnTo>
                  <a:pt x="213" y="258"/>
                </a:lnTo>
                <a:lnTo>
                  <a:pt x="211" y="257"/>
                </a:lnTo>
                <a:lnTo>
                  <a:pt x="211" y="258"/>
                </a:lnTo>
                <a:lnTo>
                  <a:pt x="210" y="258"/>
                </a:lnTo>
                <a:lnTo>
                  <a:pt x="208" y="258"/>
                </a:lnTo>
                <a:lnTo>
                  <a:pt x="206" y="258"/>
                </a:lnTo>
                <a:lnTo>
                  <a:pt x="205" y="258"/>
                </a:lnTo>
                <a:lnTo>
                  <a:pt x="203" y="258"/>
                </a:lnTo>
                <a:lnTo>
                  <a:pt x="203" y="260"/>
                </a:lnTo>
                <a:lnTo>
                  <a:pt x="203" y="262"/>
                </a:lnTo>
                <a:lnTo>
                  <a:pt x="201" y="262"/>
                </a:lnTo>
                <a:lnTo>
                  <a:pt x="201" y="264"/>
                </a:lnTo>
                <a:lnTo>
                  <a:pt x="199" y="264"/>
                </a:lnTo>
                <a:lnTo>
                  <a:pt x="198" y="264"/>
                </a:lnTo>
                <a:lnTo>
                  <a:pt x="196" y="264"/>
                </a:lnTo>
                <a:lnTo>
                  <a:pt x="194" y="264"/>
                </a:lnTo>
                <a:lnTo>
                  <a:pt x="194" y="265"/>
                </a:lnTo>
                <a:lnTo>
                  <a:pt x="193" y="265"/>
                </a:lnTo>
                <a:lnTo>
                  <a:pt x="193" y="264"/>
                </a:lnTo>
                <a:lnTo>
                  <a:pt x="191" y="264"/>
                </a:lnTo>
                <a:lnTo>
                  <a:pt x="189" y="264"/>
                </a:lnTo>
                <a:lnTo>
                  <a:pt x="189" y="262"/>
                </a:lnTo>
                <a:lnTo>
                  <a:pt x="187" y="262"/>
                </a:lnTo>
                <a:lnTo>
                  <a:pt x="186" y="262"/>
                </a:lnTo>
                <a:lnTo>
                  <a:pt x="184" y="262"/>
                </a:lnTo>
                <a:lnTo>
                  <a:pt x="182" y="262"/>
                </a:lnTo>
                <a:lnTo>
                  <a:pt x="182" y="264"/>
                </a:lnTo>
                <a:lnTo>
                  <a:pt x="180" y="264"/>
                </a:lnTo>
                <a:lnTo>
                  <a:pt x="179" y="264"/>
                </a:lnTo>
                <a:lnTo>
                  <a:pt x="179" y="262"/>
                </a:lnTo>
                <a:lnTo>
                  <a:pt x="177" y="262"/>
                </a:lnTo>
                <a:lnTo>
                  <a:pt x="177" y="260"/>
                </a:lnTo>
                <a:lnTo>
                  <a:pt x="175" y="260"/>
                </a:lnTo>
                <a:lnTo>
                  <a:pt x="175" y="258"/>
                </a:lnTo>
                <a:lnTo>
                  <a:pt x="174" y="258"/>
                </a:lnTo>
                <a:lnTo>
                  <a:pt x="172" y="258"/>
                </a:lnTo>
                <a:lnTo>
                  <a:pt x="170" y="260"/>
                </a:lnTo>
                <a:lnTo>
                  <a:pt x="168" y="260"/>
                </a:lnTo>
                <a:lnTo>
                  <a:pt x="167" y="260"/>
                </a:lnTo>
                <a:lnTo>
                  <a:pt x="167" y="258"/>
                </a:lnTo>
                <a:lnTo>
                  <a:pt x="165" y="258"/>
                </a:lnTo>
                <a:lnTo>
                  <a:pt x="165" y="257"/>
                </a:lnTo>
                <a:lnTo>
                  <a:pt x="163" y="257"/>
                </a:lnTo>
                <a:lnTo>
                  <a:pt x="162" y="257"/>
                </a:lnTo>
                <a:lnTo>
                  <a:pt x="162" y="255"/>
                </a:lnTo>
                <a:lnTo>
                  <a:pt x="160" y="255"/>
                </a:lnTo>
                <a:lnTo>
                  <a:pt x="160" y="253"/>
                </a:lnTo>
                <a:lnTo>
                  <a:pt x="160" y="251"/>
                </a:lnTo>
                <a:lnTo>
                  <a:pt x="160" y="250"/>
                </a:lnTo>
                <a:lnTo>
                  <a:pt x="162" y="250"/>
                </a:lnTo>
                <a:lnTo>
                  <a:pt x="162" y="248"/>
                </a:lnTo>
                <a:lnTo>
                  <a:pt x="162" y="246"/>
                </a:lnTo>
                <a:lnTo>
                  <a:pt x="162" y="245"/>
                </a:lnTo>
                <a:lnTo>
                  <a:pt x="162" y="243"/>
                </a:lnTo>
                <a:lnTo>
                  <a:pt x="160" y="243"/>
                </a:lnTo>
                <a:lnTo>
                  <a:pt x="160" y="241"/>
                </a:lnTo>
                <a:lnTo>
                  <a:pt x="162" y="241"/>
                </a:lnTo>
                <a:lnTo>
                  <a:pt x="162" y="239"/>
                </a:lnTo>
                <a:lnTo>
                  <a:pt x="162" y="238"/>
                </a:lnTo>
                <a:lnTo>
                  <a:pt x="160" y="238"/>
                </a:lnTo>
                <a:lnTo>
                  <a:pt x="160" y="236"/>
                </a:lnTo>
                <a:lnTo>
                  <a:pt x="160" y="234"/>
                </a:lnTo>
                <a:lnTo>
                  <a:pt x="158" y="234"/>
                </a:lnTo>
                <a:lnTo>
                  <a:pt x="158" y="233"/>
                </a:lnTo>
                <a:lnTo>
                  <a:pt x="156" y="233"/>
                </a:lnTo>
                <a:lnTo>
                  <a:pt x="156" y="231"/>
                </a:lnTo>
                <a:lnTo>
                  <a:pt x="155" y="231"/>
                </a:lnTo>
                <a:lnTo>
                  <a:pt x="155" y="229"/>
                </a:lnTo>
                <a:lnTo>
                  <a:pt x="155" y="227"/>
                </a:lnTo>
                <a:lnTo>
                  <a:pt x="156" y="227"/>
                </a:lnTo>
                <a:lnTo>
                  <a:pt x="155" y="227"/>
                </a:lnTo>
                <a:lnTo>
                  <a:pt x="156" y="227"/>
                </a:lnTo>
                <a:lnTo>
                  <a:pt x="156" y="226"/>
                </a:lnTo>
                <a:lnTo>
                  <a:pt x="156" y="224"/>
                </a:lnTo>
                <a:lnTo>
                  <a:pt x="158" y="224"/>
                </a:lnTo>
                <a:lnTo>
                  <a:pt x="158" y="222"/>
                </a:lnTo>
                <a:lnTo>
                  <a:pt x="158" y="220"/>
                </a:lnTo>
                <a:lnTo>
                  <a:pt x="160" y="220"/>
                </a:lnTo>
                <a:lnTo>
                  <a:pt x="160" y="219"/>
                </a:lnTo>
                <a:lnTo>
                  <a:pt x="162" y="219"/>
                </a:lnTo>
                <a:lnTo>
                  <a:pt x="162" y="217"/>
                </a:lnTo>
                <a:lnTo>
                  <a:pt x="162" y="215"/>
                </a:lnTo>
                <a:lnTo>
                  <a:pt x="162" y="214"/>
                </a:lnTo>
                <a:lnTo>
                  <a:pt x="162" y="215"/>
                </a:lnTo>
                <a:lnTo>
                  <a:pt x="160" y="215"/>
                </a:lnTo>
                <a:lnTo>
                  <a:pt x="158" y="215"/>
                </a:lnTo>
                <a:lnTo>
                  <a:pt x="156" y="215"/>
                </a:lnTo>
                <a:lnTo>
                  <a:pt x="155" y="215"/>
                </a:lnTo>
                <a:lnTo>
                  <a:pt x="155" y="217"/>
                </a:lnTo>
                <a:lnTo>
                  <a:pt x="153" y="217"/>
                </a:lnTo>
                <a:lnTo>
                  <a:pt x="151" y="217"/>
                </a:lnTo>
                <a:lnTo>
                  <a:pt x="150" y="217"/>
                </a:lnTo>
                <a:lnTo>
                  <a:pt x="148" y="217"/>
                </a:lnTo>
                <a:lnTo>
                  <a:pt x="148" y="219"/>
                </a:lnTo>
                <a:lnTo>
                  <a:pt x="146" y="219"/>
                </a:lnTo>
                <a:lnTo>
                  <a:pt x="144" y="219"/>
                </a:lnTo>
                <a:lnTo>
                  <a:pt x="143" y="219"/>
                </a:lnTo>
                <a:lnTo>
                  <a:pt x="141" y="219"/>
                </a:lnTo>
                <a:lnTo>
                  <a:pt x="141" y="220"/>
                </a:lnTo>
                <a:lnTo>
                  <a:pt x="139" y="220"/>
                </a:lnTo>
                <a:lnTo>
                  <a:pt x="137" y="220"/>
                </a:lnTo>
                <a:lnTo>
                  <a:pt x="136" y="220"/>
                </a:lnTo>
                <a:lnTo>
                  <a:pt x="136" y="222"/>
                </a:lnTo>
                <a:lnTo>
                  <a:pt x="134" y="222"/>
                </a:lnTo>
                <a:lnTo>
                  <a:pt x="132" y="222"/>
                </a:lnTo>
                <a:lnTo>
                  <a:pt x="132" y="224"/>
                </a:lnTo>
                <a:lnTo>
                  <a:pt x="131" y="224"/>
                </a:lnTo>
                <a:lnTo>
                  <a:pt x="129" y="224"/>
                </a:lnTo>
                <a:lnTo>
                  <a:pt x="127" y="224"/>
                </a:lnTo>
                <a:lnTo>
                  <a:pt x="125" y="224"/>
                </a:lnTo>
                <a:lnTo>
                  <a:pt x="124" y="224"/>
                </a:lnTo>
                <a:lnTo>
                  <a:pt x="122" y="226"/>
                </a:lnTo>
                <a:lnTo>
                  <a:pt x="120" y="226"/>
                </a:lnTo>
                <a:lnTo>
                  <a:pt x="119" y="226"/>
                </a:lnTo>
                <a:lnTo>
                  <a:pt x="117" y="226"/>
                </a:lnTo>
                <a:lnTo>
                  <a:pt x="115" y="226"/>
                </a:lnTo>
                <a:lnTo>
                  <a:pt x="113" y="226"/>
                </a:lnTo>
                <a:lnTo>
                  <a:pt x="112" y="226"/>
                </a:lnTo>
                <a:lnTo>
                  <a:pt x="110" y="226"/>
                </a:lnTo>
                <a:lnTo>
                  <a:pt x="110" y="227"/>
                </a:lnTo>
                <a:lnTo>
                  <a:pt x="108" y="227"/>
                </a:lnTo>
                <a:lnTo>
                  <a:pt x="106" y="227"/>
                </a:lnTo>
                <a:lnTo>
                  <a:pt x="105" y="227"/>
                </a:lnTo>
                <a:lnTo>
                  <a:pt x="103" y="227"/>
                </a:lnTo>
                <a:lnTo>
                  <a:pt x="101" y="227"/>
                </a:lnTo>
                <a:lnTo>
                  <a:pt x="100" y="227"/>
                </a:lnTo>
                <a:lnTo>
                  <a:pt x="100" y="229"/>
                </a:lnTo>
                <a:lnTo>
                  <a:pt x="98" y="229"/>
                </a:lnTo>
                <a:lnTo>
                  <a:pt x="96" y="229"/>
                </a:lnTo>
                <a:lnTo>
                  <a:pt x="94" y="229"/>
                </a:lnTo>
                <a:lnTo>
                  <a:pt x="93" y="229"/>
                </a:lnTo>
                <a:lnTo>
                  <a:pt x="91" y="229"/>
                </a:lnTo>
                <a:lnTo>
                  <a:pt x="91" y="231"/>
                </a:lnTo>
                <a:lnTo>
                  <a:pt x="89" y="231"/>
                </a:lnTo>
                <a:lnTo>
                  <a:pt x="88" y="231"/>
                </a:lnTo>
                <a:lnTo>
                  <a:pt x="86" y="231"/>
                </a:lnTo>
                <a:lnTo>
                  <a:pt x="86" y="233"/>
                </a:lnTo>
                <a:lnTo>
                  <a:pt x="84" y="233"/>
                </a:lnTo>
                <a:lnTo>
                  <a:pt x="82" y="233"/>
                </a:lnTo>
                <a:lnTo>
                  <a:pt x="82" y="234"/>
                </a:lnTo>
                <a:lnTo>
                  <a:pt x="82" y="236"/>
                </a:lnTo>
                <a:lnTo>
                  <a:pt x="82" y="238"/>
                </a:lnTo>
                <a:lnTo>
                  <a:pt x="81" y="238"/>
                </a:lnTo>
                <a:lnTo>
                  <a:pt x="81" y="239"/>
                </a:lnTo>
                <a:lnTo>
                  <a:pt x="81" y="241"/>
                </a:lnTo>
                <a:lnTo>
                  <a:pt x="79" y="241"/>
                </a:lnTo>
                <a:lnTo>
                  <a:pt x="77" y="241"/>
                </a:lnTo>
                <a:lnTo>
                  <a:pt x="76" y="241"/>
                </a:lnTo>
                <a:lnTo>
                  <a:pt x="76" y="239"/>
                </a:lnTo>
                <a:lnTo>
                  <a:pt x="74" y="239"/>
                </a:lnTo>
                <a:lnTo>
                  <a:pt x="72" y="239"/>
                </a:lnTo>
                <a:lnTo>
                  <a:pt x="72" y="238"/>
                </a:lnTo>
                <a:lnTo>
                  <a:pt x="72" y="239"/>
                </a:lnTo>
                <a:lnTo>
                  <a:pt x="72" y="238"/>
                </a:lnTo>
                <a:lnTo>
                  <a:pt x="70" y="238"/>
                </a:lnTo>
                <a:lnTo>
                  <a:pt x="70" y="236"/>
                </a:lnTo>
                <a:lnTo>
                  <a:pt x="69" y="236"/>
                </a:lnTo>
                <a:lnTo>
                  <a:pt x="69" y="234"/>
                </a:lnTo>
                <a:lnTo>
                  <a:pt x="67" y="234"/>
                </a:lnTo>
                <a:lnTo>
                  <a:pt x="67" y="236"/>
                </a:lnTo>
                <a:lnTo>
                  <a:pt x="67" y="234"/>
                </a:lnTo>
                <a:lnTo>
                  <a:pt x="65" y="234"/>
                </a:lnTo>
                <a:lnTo>
                  <a:pt x="63" y="234"/>
                </a:lnTo>
                <a:lnTo>
                  <a:pt x="63" y="236"/>
                </a:lnTo>
                <a:lnTo>
                  <a:pt x="62" y="236"/>
                </a:lnTo>
                <a:lnTo>
                  <a:pt x="60" y="236"/>
                </a:lnTo>
                <a:lnTo>
                  <a:pt x="60" y="238"/>
                </a:lnTo>
                <a:lnTo>
                  <a:pt x="58" y="238"/>
                </a:lnTo>
                <a:lnTo>
                  <a:pt x="58" y="239"/>
                </a:lnTo>
                <a:lnTo>
                  <a:pt x="58" y="238"/>
                </a:lnTo>
                <a:lnTo>
                  <a:pt x="58" y="239"/>
                </a:lnTo>
                <a:lnTo>
                  <a:pt x="57" y="239"/>
                </a:lnTo>
                <a:lnTo>
                  <a:pt x="55" y="239"/>
                </a:lnTo>
                <a:lnTo>
                  <a:pt x="53" y="239"/>
                </a:lnTo>
                <a:lnTo>
                  <a:pt x="51" y="239"/>
                </a:lnTo>
                <a:lnTo>
                  <a:pt x="50" y="239"/>
                </a:lnTo>
                <a:lnTo>
                  <a:pt x="50" y="238"/>
                </a:lnTo>
                <a:lnTo>
                  <a:pt x="48" y="239"/>
                </a:lnTo>
                <a:lnTo>
                  <a:pt x="46" y="239"/>
                </a:lnTo>
                <a:lnTo>
                  <a:pt x="46" y="238"/>
                </a:lnTo>
                <a:lnTo>
                  <a:pt x="45" y="238"/>
                </a:lnTo>
                <a:lnTo>
                  <a:pt x="45" y="236"/>
                </a:lnTo>
                <a:lnTo>
                  <a:pt x="43" y="234"/>
                </a:lnTo>
                <a:lnTo>
                  <a:pt x="43" y="233"/>
                </a:lnTo>
                <a:lnTo>
                  <a:pt x="43" y="231"/>
                </a:lnTo>
                <a:lnTo>
                  <a:pt x="43" y="229"/>
                </a:lnTo>
                <a:lnTo>
                  <a:pt x="43" y="227"/>
                </a:lnTo>
                <a:lnTo>
                  <a:pt x="41" y="227"/>
                </a:lnTo>
                <a:lnTo>
                  <a:pt x="41" y="226"/>
                </a:lnTo>
                <a:lnTo>
                  <a:pt x="41" y="224"/>
                </a:lnTo>
                <a:lnTo>
                  <a:pt x="39" y="224"/>
                </a:lnTo>
                <a:lnTo>
                  <a:pt x="39" y="222"/>
                </a:lnTo>
                <a:lnTo>
                  <a:pt x="38" y="222"/>
                </a:lnTo>
                <a:lnTo>
                  <a:pt x="36" y="222"/>
                </a:lnTo>
                <a:lnTo>
                  <a:pt x="34" y="222"/>
                </a:lnTo>
                <a:lnTo>
                  <a:pt x="32" y="222"/>
                </a:lnTo>
                <a:lnTo>
                  <a:pt x="31" y="222"/>
                </a:lnTo>
                <a:lnTo>
                  <a:pt x="31" y="224"/>
                </a:lnTo>
                <a:lnTo>
                  <a:pt x="29" y="224"/>
                </a:lnTo>
                <a:lnTo>
                  <a:pt x="29" y="226"/>
                </a:lnTo>
                <a:lnTo>
                  <a:pt x="29" y="224"/>
                </a:lnTo>
                <a:lnTo>
                  <a:pt x="27" y="224"/>
                </a:lnTo>
                <a:lnTo>
                  <a:pt x="27" y="226"/>
                </a:lnTo>
                <a:lnTo>
                  <a:pt x="26" y="226"/>
                </a:lnTo>
                <a:lnTo>
                  <a:pt x="26" y="224"/>
                </a:lnTo>
                <a:lnTo>
                  <a:pt x="26" y="222"/>
                </a:lnTo>
                <a:lnTo>
                  <a:pt x="24" y="222"/>
                </a:lnTo>
                <a:lnTo>
                  <a:pt x="24" y="220"/>
                </a:lnTo>
                <a:lnTo>
                  <a:pt x="22" y="220"/>
                </a:lnTo>
                <a:lnTo>
                  <a:pt x="22" y="219"/>
                </a:lnTo>
                <a:lnTo>
                  <a:pt x="22" y="217"/>
                </a:lnTo>
                <a:lnTo>
                  <a:pt x="22" y="215"/>
                </a:lnTo>
                <a:lnTo>
                  <a:pt x="22" y="214"/>
                </a:lnTo>
                <a:lnTo>
                  <a:pt x="24" y="214"/>
                </a:lnTo>
                <a:lnTo>
                  <a:pt x="24" y="212"/>
                </a:lnTo>
                <a:lnTo>
                  <a:pt x="26" y="210"/>
                </a:lnTo>
                <a:lnTo>
                  <a:pt x="26" y="208"/>
                </a:lnTo>
                <a:lnTo>
                  <a:pt x="24" y="208"/>
                </a:lnTo>
                <a:lnTo>
                  <a:pt x="26" y="208"/>
                </a:lnTo>
                <a:lnTo>
                  <a:pt x="24" y="208"/>
                </a:lnTo>
                <a:lnTo>
                  <a:pt x="24" y="207"/>
                </a:lnTo>
                <a:lnTo>
                  <a:pt x="24" y="205"/>
                </a:lnTo>
                <a:lnTo>
                  <a:pt x="24" y="203"/>
                </a:lnTo>
                <a:lnTo>
                  <a:pt x="24" y="202"/>
                </a:lnTo>
                <a:lnTo>
                  <a:pt x="24" y="200"/>
                </a:lnTo>
                <a:lnTo>
                  <a:pt x="22" y="200"/>
                </a:lnTo>
                <a:lnTo>
                  <a:pt x="24" y="200"/>
                </a:lnTo>
                <a:lnTo>
                  <a:pt x="24" y="198"/>
                </a:lnTo>
                <a:lnTo>
                  <a:pt x="22" y="198"/>
                </a:lnTo>
                <a:lnTo>
                  <a:pt x="24" y="198"/>
                </a:lnTo>
                <a:lnTo>
                  <a:pt x="22" y="198"/>
                </a:lnTo>
                <a:lnTo>
                  <a:pt x="22" y="196"/>
                </a:lnTo>
                <a:lnTo>
                  <a:pt x="22" y="195"/>
                </a:lnTo>
                <a:lnTo>
                  <a:pt x="20" y="193"/>
                </a:lnTo>
                <a:lnTo>
                  <a:pt x="20" y="191"/>
                </a:lnTo>
                <a:lnTo>
                  <a:pt x="19" y="191"/>
                </a:lnTo>
                <a:lnTo>
                  <a:pt x="19" y="190"/>
                </a:lnTo>
                <a:lnTo>
                  <a:pt x="19" y="188"/>
                </a:lnTo>
                <a:lnTo>
                  <a:pt x="19" y="186"/>
                </a:lnTo>
                <a:lnTo>
                  <a:pt x="19" y="184"/>
                </a:lnTo>
                <a:lnTo>
                  <a:pt x="19" y="183"/>
                </a:lnTo>
                <a:lnTo>
                  <a:pt x="19" y="181"/>
                </a:lnTo>
                <a:lnTo>
                  <a:pt x="19" y="179"/>
                </a:lnTo>
                <a:lnTo>
                  <a:pt x="19" y="177"/>
                </a:lnTo>
                <a:lnTo>
                  <a:pt x="17" y="177"/>
                </a:lnTo>
                <a:lnTo>
                  <a:pt x="17" y="176"/>
                </a:lnTo>
                <a:lnTo>
                  <a:pt x="15" y="176"/>
                </a:lnTo>
                <a:lnTo>
                  <a:pt x="15" y="174"/>
                </a:lnTo>
                <a:lnTo>
                  <a:pt x="15" y="172"/>
                </a:lnTo>
                <a:lnTo>
                  <a:pt x="14" y="172"/>
                </a:lnTo>
                <a:lnTo>
                  <a:pt x="14" y="171"/>
                </a:lnTo>
                <a:lnTo>
                  <a:pt x="14" y="169"/>
                </a:lnTo>
                <a:lnTo>
                  <a:pt x="14" y="167"/>
                </a:lnTo>
                <a:lnTo>
                  <a:pt x="14" y="165"/>
                </a:lnTo>
                <a:lnTo>
                  <a:pt x="14" y="164"/>
                </a:lnTo>
                <a:lnTo>
                  <a:pt x="15" y="164"/>
                </a:lnTo>
                <a:lnTo>
                  <a:pt x="14" y="162"/>
                </a:lnTo>
                <a:lnTo>
                  <a:pt x="15" y="162"/>
                </a:lnTo>
                <a:lnTo>
                  <a:pt x="15" y="160"/>
                </a:lnTo>
                <a:lnTo>
                  <a:pt x="15" y="159"/>
                </a:lnTo>
                <a:lnTo>
                  <a:pt x="17" y="157"/>
                </a:lnTo>
                <a:lnTo>
                  <a:pt x="17" y="155"/>
                </a:lnTo>
                <a:lnTo>
                  <a:pt x="15" y="155"/>
                </a:lnTo>
                <a:lnTo>
                  <a:pt x="15" y="153"/>
                </a:lnTo>
                <a:lnTo>
                  <a:pt x="15" y="152"/>
                </a:lnTo>
                <a:lnTo>
                  <a:pt x="15" y="150"/>
                </a:lnTo>
                <a:lnTo>
                  <a:pt x="17" y="150"/>
                </a:lnTo>
                <a:lnTo>
                  <a:pt x="17" y="148"/>
                </a:lnTo>
                <a:lnTo>
                  <a:pt x="19" y="148"/>
                </a:lnTo>
                <a:lnTo>
                  <a:pt x="19" y="146"/>
                </a:lnTo>
                <a:lnTo>
                  <a:pt x="20" y="146"/>
                </a:lnTo>
                <a:lnTo>
                  <a:pt x="20" y="145"/>
                </a:lnTo>
                <a:lnTo>
                  <a:pt x="20" y="143"/>
                </a:lnTo>
                <a:lnTo>
                  <a:pt x="19" y="143"/>
                </a:lnTo>
                <a:lnTo>
                  <a:pt x="19" y="141"/>
                </a:lnTo>
                <a:lnTo>
                  <a:pt x="19" y="140"/>
                </a:lnTo>
                <a:lnTo>
                  <a:pt x="17" y="140"/>
                </a:lnTo>
                <a:lnTo>
                  <a:pt x="17" y="138"/>
                </a:lnTo>
                <a:lnTo>
                  <a:pt x="15" y="138"/>
                </a:lnTo>
                <a:lnTo>
                  <a:pt x="14" y="138"/>
                </a:lnTo>
                <a:lnTo>
                  <a:pt x="14" y="136"/>
                </a:lnTo>
                <a:lnTo>
                  <a:pt x="14" y="138"/>
                </a:lnTo>
                <a:lnTo>
                  <a:pt x="12" y="138"/>
                </a:lnTo>
                <a:lnTo>
                  <a:pt x="10" y="136"/>
                </a:lnTo>
                <a:lnTo>
                  <a:pt x="8" y="136"/>
                </a:lnTo>
                <a:lnTo>
                  <a:pt x="8" y="134"/>
                </a:lnTo>
                <a:lnTo>
                  <a:pt x="7" y="134"/>
                </a:lnTo>
                <a:lnTo>
                  <a:pt x="7" y="133"/>
                </a:lnTo>
                <a:lnTo>
                  <a:pt x="5" y="133"/>
                </a:lnTo>
                <a:lnTo>
                  <a:pt x="5" y="131"/>
                </a:lnTo>
                <a:lnTo>
                  <a:pt x="3" y="131"/>
                </a:lnTo>
                <a:lnTo>
                  <a:pt x="2" y="131"/>
                </a:lnTo>
                <a:lnTo>
                  <a:pt x="0" y="131"/>
                </a:lnTo>
                <a:lnTo>
                  <a:pt x="0" y="129"/>
                </a:lnTo>
                <a:lnTo>
                  <a:pt x="0" y="128"/>
                </a:lnTo>
                <a:lnTo>
                  <a:pt x="0" y="126"/>
                </a:lnTo>
                <a:lnTo>
                  <a:pt x="0" y="124"/>
                </a:lnTo>
                <a:lnTo>
                  <a:pt x="2" y="124"/>
                </a:lnTo>
                <a:lnTo>
                  <a:pt x="3" y="124"/>
                </a:lnTo>
                <a:lnTo>
                  <a:pt x="3" y="122"/>
                </a:lnTo>
                <a:lnTo>
                  <a:pt x="5" y="122"/>
                </a:lnTo>
                <a:lnTo>
                  <a:pt x="7" y="122"/>
                </a:lnTo>
                <a:lnTo>
                  <a:pt x="7" y="121"/>
                </a:lnTo>
                <a:lnTo>
                  <a:pt x="8" y="119"/>
                </a:lnTo>
                <a:lnTo>
                  <a:pt x="10" y="119"/>
                </a:lnTo>
                <a:lnTo>
                  <a:pt x="8" y="119"/>
                </a:lnTo>
                <a:lnTo>
                  <a:pt x="8" y="117"/>
                </a:lnTo>
                <a:lnTo>
                  <a:pt x="8" y="115"/>
                </a:lnTo>
                <a:lnTo>
                  <a:pt x="10" y="115"/>
                </a:lnTo>
                <a:lnTo>
                  <a:pt x="10" y="114"/>
                </a:lnTo>
                <a:lnTo>
                  <a:pt x="12" y="114"/>
                </a:lnTo>
                <a:lnTo>
                  <a:pt x="12" y="112"/>
                </a:lnTo>
                <a:lnTo>
                  <a:pt x="12" y="110"/>
                </a:lnTo>
                <a:lnTo>
                  <a:pt x="12" y="109"/>
                </a:lnTo>
                <a:lnTo>
                  <a:pt x="12" y="107"/>
                </a:lnTo>
                <a:lnTo>
                  <a:pt x="14" y="107"/>
                </a:lnTo>
                <a:lnTo>
                  <a:pt x="14" y="105"/>
                </a:lnTo>
                <a:lnTo>
                  <a:pt x="15" y="105"/>
                </a:lnTo>
                <a:lnTo>
                  <a:pt x="15" y="103"/>
                </a:lnTo>
                <a:lnTo>
                  <a:pt x="14" y="103"/>
                </a:lnTo>
                <a:lnTo>
                  <a:pt x="15" y="103"/>
                </a:lnTo>
                <a:lnTo>
                  <a:pt x="15" y="102"/>
                </a:lnTo>
                <a:lnTo>
                  <a:pt x="14" y="102"/>
                </a:lnTo>
                <a:lnTo>
                  <a:pt x="15" y="102"/>
                </a:lnTo>
                <a:lnTo>
                  <a:pt x="14" y="102"/>
                </a:lnTo>
                <a:lnTo>
                  <a:pt x="15" y="102"/>
                </a:lnTo>
                <a:lnTo>
                  <a:pt x="15" y="100"/>
                </a:lnTo>
                <a:lnTo>
                  <a:pt x="15" y="98"/>
                </a:lnTo>
                <a:lnTo>
                  <a:pt x="17" y="98"/>
                </a:lnTo>
                <a:lnTo>
                  <a:pt x="19" y="98"/>
                </a:lnTo>
                <a:lnTo>
                  <a:pt x="19" y="97"/>
                </a:lnTo>
                <a:lnTo>
                  <a:pt x="20" y="97"/>
                </a:lnTo>
                <a:lnTo>
                  <a:pt x="20" y="95"/>
                </a:lnTo>
                <a:lnTo>
                  <a:pt x="20" y="93"/>
                </a:lnTo>
                <a:lnTo>
                  <a:pt x="22" y="93"/>
                </a:lnTo>
                <a:lnTo>
                  <a:pt x="22" y="91"/>
                </a:lnTo>
                <a:lnTo>
                  <a:pt x="22" y="90"/>
                </a:lnTo>
                <a:lnTo>
                  <a:pt x="20" y="90"/>
                </a:lnTo>
                <a:lnTo>
                  <a:pt x="20" y="88"/>
                </a:lnTo>
                <a:lnTo>
                  <a:pt x="20" y="86"/>
                </a:lnTo>
                <a:lnTo>
                  <a:pt x="22" y="86"/>
                </a:lnTo>
                <a:lnTo>
                  <a:pt x="22" y="84"/>
                </a:lnTo>
                <a:lnTo>
                  <a:pt x="24" y="84"/>
                </a:lnTo>
                <a:lnTo>
                  <a:pt x="22" y="83"/>
                </a:lnTo>
                <a:lnTo>
                  <a:pt x="22" y="81"/>
                </a:lnTo>
                <a:lnTo>
                  <a:pt x="20" y="81"/>
                </a:lnTo>
                <a:lnTo>
                  <a:pt x="20" y="79"/>
                </a:lnTo>
                <a:lnTo>
                  <a:pt x="22" y="79"/>
                </a:lnTo>
                <a:lnTo>
                  <a:pt x="22" y="78"/>
                </a:lnTo>
                <a:lnTo>
                  <a:pt x="24" y="78"/>
                </a:lnTo>
                <a:lnTo>
                  <a:pt x="26" y="78"/>
                </a:lnTo>
                <a:lnTo>
                  <a:pt x="26" y="76"/>
                </a:lnTo>
                <a:lnTo>
                  <a:pt x="27" y="76"/>
                </a:lnTo>
                <a:lnTo>
                  <a:pt x="26" y="76"/>
                </a:lnTo>
                <a:lnTo>
                  <a:pt x="26" y="74"/>
                </a:lnTo>
                <a:lnTo>
                  <a:pt x="24" y="74"/>
                </a:lnTo>
                <a:lnTo>
                  <a:pt x="24" y="72"/>
                </a:lnTo>
                <a:lnTo>
                  <a:pt x="26" y="72"/>
                </a:lnTo>
                <a:lnTo>
                  <a:pt x="26" y="71"/>
                </a:lnTo>
                <a:lnTo>
                  <a:pt x="26" y="69"/>
                </a:lnTo>
                <a:lnTo>
                  <a:pt x="24" y="69"/>
                </a:lnTo>
                <a:lnTo>
                  <a:pt x="24" y="67"/>
                </a:lnTo>
                <a:lnTo>
                  <a:pt x="22" y="67"/>
                </a:lnTo>
                <a:lnTo>
                  <a:pt x="22" y="66"/>
                </a:lnTo>
                <a:lnTo>
                  <a:pt x="20" y="66"/>
                </a:lnTo>
                <a:lnTo>
                  <a:pt x="20" y="64"/>
                </a:lnTo>
                <a:lnTo>
                  <a:pt x="19" y="64"/>
                </a:lnTo>
                <a:lnTo>
                  <a:pt x="19" y="62"/>
                </a:lnTo>
                <a:lnTo>
                  <a:pt x="20" y="62"/>
                </a:lnTo>
                <a:lnTo>
                  <a:pt x="20" y="60"/>
                </a:lnTo>
                <a:lnTo>
                  <a:pt x="20" y="59"/>
                </a:lnTo>
                <a:lnTo>
                  <a:pt x="22" y="59"/>
                </a:lnTo>
                <a:lnTo>
                  <a:pt x="22" y="57"/>
                </a:lnTo>
                <a:lnTo>
                  <a:pt x="24" y="57"/>
                </a:lnTo>
                <a:lnTo>
                  <a:pt x="24" y="55"/>
                </a:lnTo>
                <a:lnTo>
                  <a:pt x="24" y="54"/>
                </a:lnTo>
                <a:lnTo>
                  <a:pt x="24" y="52"/>
                </a:lnTo>
                <a:lnTo>
                  <a:pt x="24" y="50"/>
                </a:lnTo>
                <a:lnTo>
                  <a:pt x="26" y="50"/>
                </a:lnTo>
                <a:lnTo>
                  <a:pt x="26" y="52"/>
                </a:lnTo>
                <a:lnTo>
                  <a:pt x="26" y="50"/>
                </a:lnTo>
                <a:lnTo>
                  <a:pt x="27" y="50"/>
                </a:lnTo>
                <a:lnTo>
                  <a:pt x="27" y="52"/>
                </a:lnTo>
                <a:lnTo>
                  <a:pt x="27" y="54"/>
                </a:lnTo>
                <a:lnTo>
                  <a:pt x="29" y="55"/>
                </a:lnTo>
                <a:lnTo>
                  <a:pt x="31" y="55"/>
                </a:lnTo>
                <a:lnTo>
                  <a:pt x="31" y="57"/>
                </a:lnTo>
                <a:lnTo>
                  <a:pt x="32" y="57"/>
                </a:lnTo>
                <a:lnTo>
                  <a:pt x="32" y="59"/>
                </a:lnTo>
                <a:lnTo>
                  <a:pt x="34" y="59"/>
                </a:lnTo>
                <a:lnTo>
                  <a:pt x="34" y="60"/>
                </a:lnTo>
                <a:lnTo>
                  <a:pt x="36" y="60"/>
                </a:lnTo>
                <a:lnTo>
                  <a:pt x="38" y="60"/>
                </a:lnTo>
                <a:lnTo>
                  <a:pt x="39" y="60"/>
                </a:lnTo>
                <a:lnTo>
                  <a:pt x="39" y="62"/>
                </a:lnTo>
                <a:lnTo>
                  <a:pt x="41" y="62"/>
                </a:lnTo>
                <a:lnTo>
                  <a:pt x="41" y="64"/>
                </a:lnTo>
                <a:lnTo>
                  <a:pt x="43" y="64"/>
                </a:lnTo>
                <a:lnTo>
                  <a:pt x="45" y="64"/>
                </a:lnTo>
                <a:lnTo>
                  <a:pt x="46" y="64"/>
                </a:lnTo>
                <a:lnTo>
                  <a:pt x="46" y="62"/>
                </a:lnTo>
                <a:lnTo>
                  <a:pt x="48" y="62"/>
                </a:lnTo>
                <a:lnTo>
                  <a:pt x="48" y="60"/>
                </a:lnTo>
                <a:lnTo>
                  <a:pt x="50" y="60"/>
                </a:lnTo>
                <a:lnTo>
                  <a:pt x="50" y="59"/>
                </a:lnTo>
                <a:lnTo>
                  <a:pt x="51" y="59"/>
                </a:lnTo>
                <a:lnTo>
                  <a:pt x="51" y="60"/>
                </a:lnTo>
                <a:lnTo>
                  <a:pt x="53" y="60"/>
                </a:lnTo>
                <a:lnTo>
                  <a:pt x="53" y="62"/>
                </a:lnTo>
                <a:lnTo>
                  <a:pt x="53" y="64"/>
                </a:lnTo>
                <a:lnTo>
                  <a:pt x="53" y="66"/>
                </a:lnTo>
                <a:lnTo>
                  <a:pt x="55" y="66"/>
                </a:lnTo>
                <a:lnTo>
                  <a:pt x="55" y="64"/>
                </a:lnTo>
                <a:lnTo>
                  <a:pt x="57" y="64"/>
                </a:lnTo>
                <a:lnTo>
                  <a:pt x="58" y="64"/>
                </a:lnTo>
                <a:lnTo>
                  <a:pt x="58" y="62"/>
                </a:lnTo>
                <a:lnTo>
                  <a:pt x="58" y="60"/>
                </a:lnTo>
                <a:lnTo>
                  <a:pt x="58" y="59"/>
                </a:lnTo>
                <a:lnTo>
                  <a:pt x="58" y="57"/>
                </a:lnTo>
                <a:lnTo>
                  <a:pt x="58" y="55"/>
                </a:lnTo>
                <a:lnTo>
                  <a:pt x="58" y="54"/>
                </a:lnTo>
                <a:lnTo>
                  <a:pt x="57" y="54"/>
                </a:lnTo>
                <a:lnTo>
                  <a:pt x="57" y="52"/>
                </a:lnTo>
                <a:lnTo>
                  <a:pt x="58" y="52"/>
                </a:lnTo>
                <a:lnTo>
                  <a:pt x="60" y="52"/>
                </a:lnTo>
                <a:lnTo>
                  <a:pt x="62" y="52"/>
                </a:lnTo>
                <a:lnTo>
                  <a:pt x="62" y="54"/>
                </a:lnTo>
                <a:lnTo>
                  <a:pt x="63" y="54"/>
                </a:lnTo>
                <a:lnTo>
                  <a:pt x="65" y="54"/>
                </a:lnTo>
                <a:lnTo>
                  <a:pt x="65" y="52"/>
                </a:lnTo>
                <a:lnTo>
                  <a:pt x="63" y="52"/>
                </a:lnTo>
                <a:lnTo>
                  <a:pt x="63" y="50"/>
                </a:lnTo>
                <a:lnTo>
                  <a:pt x="63" y="48"/>
                </a:lnTo>
                <a:lnTo>
                  <a:pt x="63" y="47"/>
                </a:lnTo>
                <a:lnTo>
                  <a:pt x="62" y="47"/>
                </a:lnTo>
                <a:lnTo>
                  <a:pt x="63" y="47"/>
                </a:lnTo>
                <a:lnTo>
                  <a:pt x="63" y="45"/>
                </a:lnTo>
                <a:lnTo>
                  <a:pt x="63" y="43"/>
                </a:lnTo>
                <a:lnTo>
                  <a:pt x="63" y="41"/>
                </a:lnTo>
                <a:lnTo>
                  <a:pt x="63" y="40"/>
                </a:lnTo>
                <a:lnTo>
                  <a:pt x="65" y="40"/>
                </a:lnTo>
                <a:lnTo>
                  <a:pt x="67" y="40"/>
                </a:lnTo>
                <a:lnTo>
                  <a:pt x="67" y="41"/>
                </a:lnTo>
                <a:lnTo>
                  <a:pt x="69" y="41"/>
                </a:lnTo>
                <a:lnTo>
                  <a:pt x="70" y="41"/>
                </a:lnTo>
                <a:lnTo>
                  <a:pt x="70" y="40"/>
                </a:lnTo>
                <a:lnTo>
                  <a:pt x="70" y="41"/>
                </a:lnTo>
                <a:lnTo>
                  <a:pt x="72" y="41"/>
                </a:lnTo>
                <a:lnTo>
                  <a:pt x="74" y="41"/>
                </a:lnTo>
                <a:lnTo>
                  <a:pt x="74" y="40"/>
                </a:lnTo>
                <a:lnTo>
                  <a:pt x="76" y="40"/>
                </a:lnTo>
                <a:lnTo>
                  <a:pt x="77" y="40"/>
                </a:lnTo>
                <a:lnTo>
                  <a:pt x="79" y="40"/>
                </a:lnTo>
                <a:lnTo>
                  <a:pt x="79" y="38"/>
                </a:lnTo>
                <a:lnTo>
                  <a:pt x="81" y="38"/>
                </a:lnTo>
                <a:lnTo>
                  <a:pt x="79" y="38"/>
                </a:lnTo>
                <a:lnTo>
                  <a:pt x="81" y="36"/>
                </a:lnTo>
                <a:lnTo>
                  <a:pt x="81" y="35"/>
                </a:lnTo>
                <a:lnTo>
                  <a:pt x="82" y="35"/>
                </a:lnTo>
                <a:lnTo>
                  <a:pt x="82" y="33"/>
                </a:lnTo>
                <a:lnTo>
                  <a:pt x="82" y="31"/>
                </a:lnTo>
                <a:lnTo>
                  <a:pt x="82" y="29"/>
                </a:lnTo>
                <a:lnTo>
                  <a:pt x="82" y="28"/>
                </a:lnTo>
                <a:lnTo>
                  <a:pt x="84" y="28"/>
                </a:lnTo>
                <a:lnTo>
                  <a:pt x="84" y="26"/>
                </a:lnTo>
                <a:lnTo>
                  <a:pt x="82" y="26"/>
                </a:lnTo>
                <a:lnTo>
                  <a:pt x="82" y="24"/>
                </a:lnTo>
                <a:lnTo>
                  <a:pt x="81" y="24"/>
                </a:lnTo>
                <a:lnTo>
                  <a:pt x="81" y="23"/>
                </a:lnTo>
                <a:lnTo>
                  <a:pt x="81" y="21"/>
                </a:lnTo>
                <a:lnTo>
                  <a:pt x="81" y="19"/>
                </a:lnTo>
                <a:lnTo>
                  <a:pt x="82" y="19"/>
                </a:lnTo>
                <a:lnTo>
                  <a:pt x="84" y="19"/>
                </a:lnTo>
                <a:lnTo>
                  <a:pt x="84" y="17"/>
                </a:lnTo>
                <a:lnTo>
                  <a:pt x="86" y="17"/>
                </a:lnTo>
                <a:lnTo>
                  <a:pt x="88" y="16"/>
                </a:lnTo>
                <a:lnTo>
                  <a:pt x="89" y="16"/>
                </a:lnTo>
                <a:lnTo>
                  <a:pt x="91" y="16"/>
                </a:lnTo>
                <a:lnTo>
                  <a:pt x="93" y="16"/>
                </a:lnTo>
                <a:lnTo>
                  <a:pt x="93" y="17"/>
                </a:lnTo>
                <a:lnTo>
                  <a:pt x="94" y="17"/>
                </a:lnTo>
                <a:lnTo>
                  <a:pt x="94" y="16"/>
                </a:lnTo>
                <a:lnTo>
                  <a:pt x="96" y="16"/>
                </a:lnTo>
                <a:lnTo>
                  <a:pt x="98" y="16"/>
                </a:lnTo>
                <a:lnTo>
                  <a:pt x="98" y="17"/>
                </a:lnTo>
                <a:lnTo>
                  <a:pt x="100" y="17"/>
                </a:lnTo>
                <a:lnTo>
                  <a:pt x="100" y="16"/>
                </a:lnTo>
                <a:lnTo>
                  <a:pt x="101" y="16"/>
                </a:lnTo>
                <a:lnTo>
                  <a:pt x="101" y="17"/>
                </a:lnTo>
                <a:lnTo>
                  <a:pt x="103" y="17"/>
                </a:lnTo>
                <a:lnTo>
                  <a:pt x="103" y="16"/>
                </a:lnTo>
                <a:lnTo>
                  <a:pt x="105" y="16"/>
                </a:lnTo>
                <a:lnTo>
                  <a:pt x="105" y="14"/>
                </a:lnTo>
                <a:lnTo>
                  <a:pt x="105" y="12"/>
                </a:lnTo>
                <a:lnTo>
                  <a:pt x="106" y="12"/>
                </a:lnTo>
                <a:lnTo>
                  <a:pt x="108" y="10"/>
                </a:lnTo>
                <a:lnTo>
                  <a:pt x="110" y="10"/>
                </a:lnTo>
                <a:lnTo>
                  <a:pt x="112" y="10"/>
                </a:lnTo>
                <a:lnTo>
                  <a:pt x="112" y="9"/>
                </a:lnTo>
                <a:lnTo>
                  <a:pt x="112" y="7"/>
                </a:lnTo>
                <a:lnTo>
                  <a:pt x="113" y="7"/>
                </a:lnTo>
                <a:lnTo>
                  <a:pt x="113" y="5"/>
                </a:lnTo>
                <a:lnTo>
                  <a:pt x="115" y="5"/>
                </a:lnTo>
                <a:lnTo>
                  <a:pt x="117" y="4"/>
                </a:lnTo>
                <a:lnTo>
                  <a:pt x="119" y="4"/>
                </a:lnTo>
                <a:lnTo>
                  <a:pt x="120" y="4"/>
                </a:lnTo>
                <a:lnTo>
                  <a:pt x="122" y="4"/>
                </a:lnTo>
                <a:lnTo>
                  <a:pt x="122" y="2"/>
                </a:lnTo>
                <a:lnTo>
                  <a:pt x="122" y="4"/>
                </a:lnTo>
                <a:lnTo>
                  <a:pt x="124" y="4"/>
                </a:lnTo>
                <a:lnTo>
                  <a:pt x="124" y="2"/>
                </a:lnTo>
                <a:lnTo>
                  <a:pt x="125" y="2"/>
                </a:lnTo>
                <a:lnTo>
                  <a:pt x="125" y="4"/>
                </a:lnTo>
                <a:lnTo>
                  <a:pt x="127" y="4"/>
                </a:lnTo>
                <a:lnTo>
                  <a:pt x="129" y="4"/>
                </a:lnTo>
                <a:lnTo>
                  <a:pt x="129" y="5"/>
                </a:lnTo>
                <a:lnTo>
                  <a:pt x="131" y="4"/>
                </a:lnTo>
                <a:lnTo>
                  <a:pt x="131" y="5"/>
                </a:lnTo>
                <a:lnTo>
                  <a:pt x="131" y="4"/>
                </a:lnTo>
                <a:lnTo>
                  <a:pt x="132" y="4"/>
                </a:lnTo>
                <a:lnTo>
                  <a:pt x="134" y="4"/>
                </a:lnTo>
                <a:lnTo>
                  <a:pt x="134" y="2"/>
                </a:lnTo>
                <a:lnTo>
                  <a:pt x="134" y="0"/>
                </a:lnTo>
                <a:close/>
              </a:path>
            </a:pathLst>
          </a:custGeom>
          <a:solidFill>
            <a:schemeClr val="tx2">
              <a:lumMod val="40000"/>
              <a:lumOff val="60000"/>
            </a:schemeClr>
          </a:solidFill>
          <a:ln w="9525">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21" name="Freeform 14"/>
          <p:cNvSpPr>
            <a:spLocks/>
          </p:cNvSpPr>
          <p:nvPr/>
        </p:nvSpPr>
        <p:spPr bwMode="auto">
          <a:xfrm>
            <a:off x="5249960" y="207137"/>
            <a:ext cx="963916" cy="931722"/>
          </a:xfrm>
          <a:custGeom>
            <a:avLst/>
            <a:gdLst>
              <a:gd name="T0" fmla="*/ 308 w 509"/>
              <a:gd name="T1" fmla="*/ 47 h 492"/>
              <a:gd name="T2" fmla="*/ 365 w 509"/>
              <a:gd name="T3" fmla="*/ 100 h 492"/>
              <a:gd name="T4" fmla="*/ 392 w 509"/>
              <a:gd name="T5" fmla="*/ 134 h 492"/>
              <a:gd name="T6" fmla="*/ 463 w 509"/>
              <a:gd name="T7" fmla="*/ 222 h 492"/>
              <a:gd name="T8" fmla="*/ 480 w 509"/>
              <a:gd name="T9" fmla="*/ 295 h 492"/>
              <a:gd name="T10" fmla="*/ 489 w 509"/>
              <a:gd name="T11" fmla="*/ 400 h 492"/>
              <a:gd name="T12" fmla="*/ 509 w 509"/>
              <a:gd name="T13" fmla="*/ 446 h 492"/>
              <a:gd name="T14" fmla="*/ 503 w 509"/>
              <a:gd name="T15" fmla="*/ 486 h 492"/>
              <a:gd name="T16" fmla="*/ 310 w 509"/>
              <a:gd name="T17" fmla="*/ 486 h 492"/>
              <a:gd name="T18" fmla="*/ 294 w 509"/>
              <a:gd name="T19" fmla="*/ 492 h 492"/>
              <a:gd name="T20" fmla="*/ 281 w 509"/>
              <a:gd name="T21" fmla="*/ 487 h 492"/>
              <a:gd name="T22" fmla="*/ 269 w 509"/>
              <a:gd name="T23" fmla="*/ 477 h 492"/>
              <a:gd name="T24" fmla="*/ 258 w 509"/>
              <a:gd name="T25" fmla="*/ 465 h 492"/>
              <a:gd name="T26" fmla="*/ 244 w 509"/>
              <a:gd name="T27" fmla="*/ 455 h 492"/>
              <a:gd name="T28" fmla="*/ 234 w 509"/>
              <a:gd name="T29" fmla="*/ 443 h 492"/>
              <a:gd name="T30" fmla="*/ 222 w 509"/>
              <a:gd name="T31" fmla="*/ 432 h 492"/>
              <a:gd name="T32" fmla="*/ 212 w 509"/>
              <a:gd name="T33" fmla="*/ 417 h 492"/>
              <a:gd name="T34" fmla="*/ 201 w 509"/>
              <a:gd name="T35" fmla="*/ 401 h 492"/>
              <a:gd name="T36" fmla="*/ 191 w 509"/>
              <a:gd name="T37" fmla="*/ 386 h 492"/>
              <a:gd name="T38" fmla="*/ 182 w 509"/>
              <a:gd name="T39" fmla="*/ 372 h 492"/>
              <a:gd name="T40" fmla="*/ 170 w 509"/>
              <a:gd name="T41" fmla="*/ 355 h 492"/>
              <a:gd name="T42" fmla="*/ 160 w 509"/>
              <a:gd name="T43" fmla="*/ 339 h 492"/>
              <a:gd name="T44" fmla="*/ 150 w 509"/>
              <a:gd name="T45" fmla="*/ 325 h 492"/>
              <a:gd name="T46" fmla="*/ 141 w 509"/>
              <a:gd name="T47" fmla="*/ 312 h 492"/>
              <a:gd name="T48" fmla="*/ 133 w 509"/>
              <a:gd name="T49" fmla="*/ 298 h 492"/>
              <a:gd name="T50" fmla="*/ 126 w 509"/>
              <a:gd name="T51" fmla="*/ 286 h 492"/>
              <a:gd name="T52" fmla="*/ 117 w 509"/>
              <a:gd name="T53" fmla="*/ 276 h 492"/>
              <a:gd name="T54" fmla="*/ 114 w 509"/>
              <a:gd name="T55" fmla="*/ 258 h 492"/>
              <a:gd name="T56" fmla="*/ 98 w 509"/>
              <a:gd name="T57" fmla="*/ 258 h 492"/>
              <a:gd name="T58" fmla="*/ 84 w 509"/>
              <a:gd name="T59" fmla="*/ 260 h 492"/>
              <a:gd name="T60" fmla="*/ 69 w 509"/>
              <a:gd name="T61" fmla="*/ 257 h 492"/>
              <a:gd name="T62" fmla="*/ 59 w 509"/>
              <a:gd name="T63" fmla="*/ 245 h 492"/>
              <a:gd name="T64" fmla="*/ 48 w 509"/>
              <a:gd name="T65" fmla="*/ 236 h 492"/>
              <a:gd name="T66" fmla="*/ 34 w 509"/>
              <a:gd name="T67" fmla="*/ 234 h 492"/>
              <a:gd name="T68" fmla="*/ 28 w 509"/>
              <a:gd name="T69" fmla="*/ 226 h 492"/>
              <a:gd name="T70" fmla="*/ 16 w 509"/>
              <a:gd name="T71" fmla="*/ 219 h 492"/>
              <a:gd name="T72" fmla="*/ 2 w 509"/>
              <a:gd name="T73" fmla="*/ 215 h 492"/>
              <a:gd name="T74" fmla="*/ 0 w 509"/>
              <a:gd name="T75" fmla="*/ 202 h 492"/>
              <a:gd name="T76" fmla="*/ 12 w 509"/>
              <a:gd name="T77" fmla="*/ 195 h 492"/>
              <a:gd name="T78" fmla="*/ 26 w 509"/>
              <a:gd name="T79" fmla="*/ 189 h 492"/>
              <a:gd name="T80" fmla="*/ 36 w 509"/>
              <a:gd name="T81" fmla="*/ 183 h 492"/>
              <a:gd name="T82" fmla="*/ 45 w 509"/>
              <a:gd name="T83" fmla="*/ 176 h 492"/>
              <a:gd name="T84" fmla="*/ 57 w 509"/>
              <a:gd name="T85" fmla="*/ 169 h 492"/>
              <a:gd name="T86" fmla="*/ 65 w 509"/>
              <a:gd name="T87" fmla="*/ 157 h 492"/>
              <a:gd name="T88" fmla="*/ 74 w 509"/>
              <a:gd name="T89" fmla="*/ 148 h 492"/>
              <a:gd name="T90" fmla="*/ 81 w 509"/>
              <a:gd name="T91" fmla="*/ 140 h 492"/>
              <a:gd name="T92" fmla="*/ 86 w 509"/>
              <a:gd name="T93" fmla="*/ 133 h 492"/>
              <a:gd name="T94" fmla="*/ 102 w 509"/>
              <a:gd name="T95" fmla="*/ 133 h 492"/>
              <a:gd name="T96" fmla="*/ 103 w 509"/>
              <a:gd name="T97" fmla="*/ 126 h 492"/>
              <a:gd name="T98" fmla="*/ 96 w 509"/>
              <a:gd name="T99" fmla="*/ 117 h 492"/>
              <a:gd name="T100" fmla="*/ 93 w 509"/>
              <a:gd name="T101" fmla="*/ 103 h 492"/>
              <a:gd name="T102" fmla="*/ 84 w 509"/>
              <a:gd name="T103" fmla="*/ 93 h 492"/>
              <a:gd name="T104" fmla="*/ 93 w 509"/>
              <a:gd name="T105" fmla="*/ 79 h 492"/>
              <a:gd name="T106" fmla="*/ 83 w 509"/>
              <a:gd name="T107" fmla="*/ 69 h 492"/>
              <a:gd name="T108" fmla="*/ 96 w 509"/>
              <a:gd name="T109" fmla="*/ 52 h 492"/>
              <a:gd name="T110" fmla="*/ 124 w 509"/>
              <a:gd name="T111" fmla="*/ 41 h 492"/>
              <a:gd name="T112" fmla="*/ 150 w 509"/>
              <a:gd name="T113" fmla="*/ 52 h 492"/>
              <a:gd name="T114" fmla="*/ 169 w 509"/>
              <a:gd name="T115" fmla="*/ 67 h 492"/>
              <a:gd name="T116" fmla="*/ 193 w 509"/>
              <a:gd name="T117" fmla="*/ 88 h 492"/>
              <a:gd name="T118" fmla="*/ 220 w 509"/>
              <a:gd name="T119" fmla="*/ 69 h 492"/>
              <a:gd name="T120" fmla="*/ 241 w 509"/>
              <a:gd name="T121" fmla="*/ 7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9" h="492">
                <a:moveTo>
                  <a:pt x="269" y="14"/>
                </a:moveTo>
                <a:lnTo>
                  <a:pt x="270" y="14"/>
                </a:lnTo>
                <a:lnTo>
                  <a:pt x="274" y="14"/>
                </a:lnTo>
                <a:lnTo>
                  <a:pt x="279" y="19"/>
                </a:lnTo>
                <a:lnTo>
                  <a:pt x="281" y="21"/>
                </a:lnTo>
                <a:lnTo>
                  <a:pt x="281" y="23"/>
                </a:lnTo>
                <a:lnTo>
                  <a:pt x="282" y="24"/>
                </a:lnTo>
                <a:lnTo>
                  <a:pt x="284" y="24"/>
                </a:lnTo>
                <a:lnTo>
                  <a:pt x="291" y="29"/>
                </a:lnTo>
                <a:lnTo>
                  <a:pt x="301" y="40"/>
                </a:lnTo>
                <a:lnTo>
                  <a:pt x="303" y="41"/>
                </a:lnTo>
                <a:lnTo>
                  <a:pt x="305" y="43"/>
                </a:lnTo>
                <a:lnTo>
                  <a:pt x="308" y="47"/>
                </a:lnTo>
                <a:lnTo>
                  <a:pt x="310" y="48"/>
                </a:lnTo>
                <a:lnTo>
                  <a:pt x="315" y="52"/>
                </a:lnTo>
                <a:lnTo>
                  <a:pt x="318" y="55"/>
                </a:lnTo>
                <a:lnTo>
                  <a:pt x="320" y="55"/>
                </a:lnTo>
                <a:lnTo>
                  <a:pt x="322" y="59"/>
                </a:lnTo>
                <a:lnTo>
                  <a:pt x="327" y="64"/>
                </a:lnTo>
                <a:lnTo>
                  <a:pt x="337" y="72"/>
                </a:lnTo>
                <a:lnTo>
                  <a:pt x="343" y="78"/>
                </a:lnTo>
                <a:lnTo>
                  <a:pt x="346" y="81"/>
                </a:lnTo>
                <a:lnTo>
                  <a:pt x="355" y="88"/>
                </a:lnTo>
                <a:lnTo>
                  <a:pt x="360" y="93"/>
                </a:lnTo>
                <a:lnTo>
                  <a:pt x="363" y="97"/>
                </a:lnTo>
                <a:lnTo>
                  <a:pt x="365" y="100"/>
                </a:lnTo>
                <a:lnTo>
                  <a:pt x="368" y="103"/>
                </a:lnTo>
                <a:lnTo>
                  <a:pt x="372" y="103"/>
                </a:lnTo>
                <a:lnTo>
                  <a:pt x="374" y="105"/>
                </a:lnTo>
                <a:lnTo>
                  <a:pt x="375" y="109"/>
                </a:lnTo>
                <a:lnTo>
                  <a:pt x="380" y="114"/>
                </a:lnTo>
                <a:lnTo>
                  <a:pt x="384" y="115"/>
                </a:lnTo>
                <a:lnTo>
                  <a:pt x="386" y="119"/>
                </a:lnTo>
                <a:lnTo>
                  <a:pt x="387" y="119"/>
                </a:lnTo>
                <a:lnTo>
                  <a:pt x="387" y="121"/>
                </a:lnTo>
                <a:lnTo>
                  <a:pt x="389" y="124"/>
                </a:lnTo>
                <a:lnTo>
                  <a:pt x="391" y="128"/>
                </a:lnTo>
                <a:lnTo>
                  <a:pt x="391" y="131"/>
                </a:lnTo>
                <a:lnTo>
                  <a:pt x="392" y="134"/>
                </a:lnTo>
                <a:lnTo>
                  <a:pt x="396" y="138"/>
                </a:lnTo>
                <a:lnTo>
                  <a:pt x="398" y="140"/>
                </a:lnTo>
                <a:lnTo>
                  <a:pt x="410" y="155"/>
                </a:lnTo>
                <a:lnTo>
                  <a:pt x="411" y="159"/>
                </a:lnTo>
                <a:lnTo>
                  <a:pt x="418" y="169"/>
                </a:lnTo>
                <a:lnTo>
                  <a:pt x="427" y="177"/>
                </a:lnTo>
                <a:lnTo>
                  <a:pt x="444" y="202"/>
                </a:lnTo>
                <a:lnTo>
                  <a:pt x="444" y="203"/>
                </a:lnTo>
                <a:lnTo>
                  <a:pt x="448" y="208"/>
                </a:lnTo>
                <a:lnTo>
                  <a:pt x="451" y="208"/>
                </a:lnTo>
                <a:lnTo>
                  <a:pt x="458" y="219"/>
                </a:lnTo>
                <a:lnTo>
                  <a:pt x="460" y="219"/>
                </a:lnTo>
                <a:lnTo>
                  <a:pt x="463" y="222"/>
                </a:lnTo>
                <a:lnTo>
                  <a:pt x="466" y="231"/>
                </a:lnTo>
                <a:lnTo>
                  <a:pt x="466" y="233"/>
                </a:lnTo>
                <a:lnTo>
                  <a:pt x="466" y="234"/>
                </a:lnTo>
                <a:lnTo>
                  <a:pt x="466" y="236"/>
                </a:lnTo>
                <a:lnTo>
                  <a:pt x="466" y="238"/>
                </a:lnTo>
                <a:lnTo>
                  <a:pt x="473" y="246"/>
                </a:lnTo>
                <a:lnTo>
                  <a:pt x="477" y="253"/>
                </a:lnTo>
                <a:lnTo>
                  <a:pt x="477" y="258"/>
                </a:lnTo>
                <a:lnTo>
                  <a:pt x="473" y="269"/>
                </a:lnTo>
                <a:lnTo>
                  <a:pt x="473" y="276"/>
                </a:lnTo>
                <a:lnTo>
                  <a:pt x="473" y="282"/>
                </a:lnTo>
                <a:lnTo>
                  <a:pt x="477" y="289"/>
                </a:lnTo>
                <a:lnTo>
                  <a:pt x="480" y="295"/>
                </a:lnTo>
                <a:lnTo>
                  <a:pt x="484" y="298"/>
                </a:lnTo>
                <a:lnTo>
                  <a:pt x="485" y="303"/>
                </a:lnTo>
                <a:lnTo>
                  <a:pt x="489" y="315"/>
                </a:lnTo>
                <a:lnTo>
                  <a:pt x="492" y="327"/>
                </a:lnTo>
                <a:lnTo>
                  <a:pt x="491" y="334"/>
                </a:lnTo>
                <a:lnTo>
                  <a:pt x="491" y="341"/>
                </a:lnTo>
                <a:lnTo>
                  <a:pt x="491" y="346"/>
                </a:lnTo>
                <a:lnTo>
                  <a:pt x="492" y="353"/>
                </a:lnTo>
                <a:lnTo>
                  <a:pt x="496" y="358"/>
                </a:lnTo>
                <a:lnTo>
                  <a:pt x="496" y="363"/>
                </a:lnTo>
                <a:lnTo>
                  <a:pt x="494" y="374"/>
                </a:lnTo>
                <a:lnTo>
                  <a:pt x="491" y="389"/>
                </a:lnTo>
                <a:lnTo>
                  <a:pt x="489" y="400"/>
                </a:lnTo>
                <a:lnTo>
                  <a:pt x="489" y="413"/>
                </a:lnTo>
                <a:lnTo>
                  <a:pt x="489" y="424"/>
                </a:lnTo>
                <a:lnTo>
                  <a:pt x="492" y="432"/>
                </a:lnTo>
                <a:lnTo>
                  <a:pt x="499" y="437"/>
                </a:lnTo>
                <a:lnTo>
                  <a:pt x="503" y="434"/>
                </a:lnTo>
                <a:lnTo>
                  <a:pt x="504" y="434"/>
                </a:lnTo>
                <a:lnTo>
                  <a:pt x="508" y="437"/>
                </a:lnTo>
                <a:lnTo>
                  <a:pt x="508" y="439"/>
                </a:lnTo>
                <a:lnTo>
                  <a:pt x="506" y="441"/>
                </a:lnTo>
                <a:lnTo>
                  <a:pt x="504" y="441"/>
                </a:lnTo>
                <a:lnTo>
                  <a:pt x="506" y="443"/>
                </a:lnTo>
                <a:lnTo>
                  <a:pt x="508" y="444"/>
                </a:lnTo>
                <a:lnTo>
                  <a:pt x="509" y="446"/>
                </a:lnTo>
                <a:lnTo>
                  <a:pt x="509" y="449"/>
                </a:lnTo>
                <a:lnTo>
                  <a:pt x="508" y="451"/>
                </a:lnTo>
                <a:lnTo>
                  <a:pt x="503" y="456"/>
                </a:lnTo>
                <a:lnTo>
                  <a:pt x="499" y="460"/>
                </a:lnTo>
                <a:lnTo>
                  <a:pt x="499" y="461"/>
                </a:lnTo>
                <a:lnTo>
                  <a:pt x="499" y="465"/>
                </a:lnTo>
                <a:lnTo>
                  <a:pt x="497" y="467"/>
                </a:lnTo>
                <a:lnTo>
                  <a:pt x="497" y="472"/>
                </a:lnTo>
                <a:lnTo>
                  <a:pt x="499" y="472"/>
                </a:lnTo>
                <a:lnTo>
                  <a:pt x="499" y="475"/>
                </a:lnTo>
                <a:lnTo>
                  <a:pt x="499" y="479"/>
                </a:lnTo>
                <a:lnTo>
                  <a:pt x="499" y="482"/>
                </a:lnTo>
                <a:lnTo>
                  <a:pt x="503" y="486"/>
                </a:lnTo>
                <a:lnTo>
                  <a:pt x="503" y="487"/>
                </a:lnTo>
                <a:lnTo>
                  <a:pt x="506" y="491"/>
                </a:lnTo>
                <a:lnTo>
                  <a:pt x="320" y="491"/>
                </a:lnTo>
                <a:lnTo>
                  <a:pt x="318" y="491"/>
                </a:lnTo>
                <a:lnTo>
                  <a:pt x="318" y="489"/>
                </a:lnTo>
                <a:lnTo>
                  <a:pt x="317" y="489"/>
                </a:lnTo>
                <a:lnTo>
                  <a:pt x="315" y="489"/>
                </a:lnTo>
                <a:lnTo>
                  <a:pt x="315" y="487"/>
                </a:lnTo>
                <a:lnTo>
                  <a:pt x="315" y="489"/>
                </a:lnTo>
                <a:lnTo>
                  <a:pt x="313" y="489"/>
                </a:lnTo>
                <a:lnTo>
                  <a:pt x="312" y="487"/>
                </a:lnTo>
                <a:lnTo>
                  <a:pt x="312" y="486"/>
                </a:lnTo>
                <a:lnTo>
                  <a:pt x="310" y="486"/>
                </a:lnTo>
                <a:lnTo>
                  <a:pt x="308" y="486"/>
                </a:lnTo>
                <a:lnTo>
                  <a:pt x="306" y="486"/>
                </a:lnTo>
                <a:lnTo>
                  <a:pt x="305" y="486"/>
                </a:lnTo>
                <a:lnTo>
                  <a:pt x="305" y="487"/>
                </a:lnTo>
                <a:lnTo>
                  <a:pt x="303" y="487"/>
                </a:lnTo>
                <a:lnTo>
                  <a:pt x="301" y="487"/>
                </a:lnTo>
                <a:lnTo>
                  <a:pt x="301" y="489"/>
                </a:lnTo>
                <a:lnTo>
                  <a:pt x="300" y="489"/>
                </a:lnTo>
                <a:lnTo>
                  <a:pt x="298" y="489"/>
                </a:lnTo>
                <a:lnTo>
                  <a:pt x="298" y="491"/>
                </a:lnTo>
                <a:lnTo>
                  <a:pt x="296" y="491"/>
                </a:lnTo>
                <a:lnTo>
                  <a:pt x="296" y="492"/>
                </a:lnTo>
                <a:lnTo>
                  <a:pt x="294" y="492"/>
                </a:lnTo>
                <a:lnTo>
                  <a:pt x="293" y="492"/>
                </a:lnTo>
                <a:lnTo>
                  <a:pt x="293" y="491"/>
                </a:lnTo>
                <a:lnTo>
                  <a:pt x="291" y="491"/>
                </a:lnTo>
                <a:lnTo>
                  <a:pt x="289" y="491"/>
                </a:lnTo>
                <a:lnTo>
                  <a:pt x="287" y="491"/>
                </a:lnTo>
                <a:lnTo>
                  <a:pt x="286" y="491"/>
                </a:lnTo>
                <a:lnTo>
                  <a:pt x="286" y="489"/>
                </a:lnTo>
                <a:lnTo>
                  <a:pt x="284" y="489"/>
                </a:lnTo>
                <a:lnTo>
                  <a:pt x="282" y="489"/>
                </a:lnTo>
                <a:lnTo>
                  <a:pt x="282" y="487"/>
                </a:lnTo>
                <a:lnTo>
                  <a:pt x="281" y="487"/>
                </a:lnTo>
                <a:lnTo>
                  <a:pt x="281" y="486"/>
                </a:lnTo>
                <a:lnTo>
                  <a:pt x="281" y="487"/>
                </a:lnTo>
                <a:lnTo>
                  <a:pt x="279" y="487"/>
                </a:lnTo>
                <a:lnTo>
                  <a:pt x="279" y="486"/>
                </a:lnTo>
                <a:lnTo>
                  <a:pt x="277" y="486"/>
                </a:lnTo>
                <a:lnTo>
                  <a:pt x="277" y="484"/>
                </a:lnTo>
                <a:lnTo>
                  <a:pt x="275" y="484"/>
                </a:lnTo>
                <a:lnTo>
                  <a:pt x="275" y="482"/>
                </a:lnTo>
                <a:lnTo>
                  <a:pt x="274" y="482"/>
                </a:lnTo>
                <a:lnTo>
                  <a:pt x="274" y="480"/>
                </a:lnTo>
                <a:lnTo>
                  <a:pt x="272" y="480"/>
                </a:lnTo>
                <a:lnTo>
                  <a:pt x="272" y="479"/>
                </a:lnTo>
                <a:lnTo>
                  <a:pt x="270" y="479"/>
                </a:lnTo>
                <a:lnTo>
                  <a:pt x="270" y="477"/>
                </a:lnTo>
                <a:lnTo>
                  <a:pt x="269" y="477"/>
                </a:lnTo>
                <a:lnTo>
                  <a:pt x="269" y="475"/>
                </a:lnTo>
                <a:lnTo>
                  <a:pt x="267" y="475"/>
                </a:lnTo>
                <a:lnTo>
                  <a:pt x="267" y="474"/>
                </a:lnTo>
                <a:lnTo>
                  <a:pt x="265" y="474"/>
                </a:lnTo>
                <a:lnTo>
                  <a:pt x="265" y="472"/>
                </a:lnTo>
                <a:lnTo>
                  <a:pt x="263" y="472"/>
                </a:lnTo>
                <a:lnTo>
                  <a:pt x="263" y="470"/>
                </a:lnTo>
                <a:lnTo>
                  <a:pt x="262" y="470"/>
                </a:lnTo>
                <a:lnTo>
                  <a:pt x="262" y="468"/>
                </a:lnTo>
                <a:lnTo>
                  <a:pt x="260" y="468"/>
                </a:lnTo>
                <a:lnTo>
                  <a:pt x="260" y="467"/>
                </a:lnTo>
                <a:lnTo>
                  <a:pt x="258" y="467"/>
                </a:lnTo>
                <a:lnTo>
                  <a:pt x="258" y="465"/>
                </a:lnTo>
                <a:lnTo>
                  <a:pt x="256" y="465"/>
                </a:lnTo>
                <a:lnTo>
                  <a:pt x="256" y="463"/>
                </a:lnTo>
                <a:lnTo>
                  <a:pt x="255" y="463"/>
                </a:lnTo>
                <a:lnTo>
                  <a:pt x="255" y="461"/>
                </a:lnTo>
                <a:lnTo>
                  <a:pt x="253" y="461"/>
                </a:lnTo>
                <a:lnTo>
                  <a:pt x="253" y="460"/>
                </a:lnTo>
                <a:lnTo>
                  <a:pt x="251" y="460"/>
                </a:lnTo>
                <a:lnTo>
                  <a:pt x="250" y="458"/>
                </a:lnTo>
                <a:lnTo>
                  <a:pt x="248" y="458"/>
                </a:lnTo>
                <a:lnTo>
                  <a:pt x="248" y="456"/>
                </a:lnTo>
                <a:lnTo>
                  <a:pt x="246" y="456"/>
                </a:lnTo>
                <a:lnTo>
                  <a:pt x="246" y="455"/>
                </a:lnTo>
                <a:lnTo>
                  <a:pt x="244" y="455"/>
                </a:lnTo>
                <a:lnTo>
                  <a:pt x="244" y="453"/>
                </a:lnTo>
                <a:lnTo>
                  <a:pt x="243" y="453"/>
                </a:lnTo>
                <a:lnTo>
                  <a:pt x="243" y="451"/>
                </a:lnTo>
                <a:lnTo>
                  <a:pt x="241" y="451"/>
                </a:lnTo>
                <a:lnTo>
                  <a:pt x="241" y="449"/>
                </a:lnTo>
                <a:lnTo>
                  <a:pt x="239" y="449"/>
                </a:lnTo>
                <a:lnTo>
                  <a:pt x="239" y="448"/>
                </a:lnTo>
                <a:lnTo>
                  <a:pt x="238" y="448"/>
                </a:lnTo>
                <a:lnTo>
                  <a:pt x="238" y="446"/>
                </a:lnTo>
                <a:lnTo>
                  <a:pt x="236" y="446"/>
                </a:lnTo>
                <a:lnTo>
                  <a:pt x="236" y="444"/>
                </a:lnTo>
                <a:lnTo>
                  <a:pt x="234" y="444"/>
                </a:lnTo>
                <a:lnTo>
                  <a:pt x="234" y="443"/>
                </a:lnTo>
                <a:lnTo>
                  <a:pt x="232" y="443"/>
                </a:lnTo>
                <a:lnTo>
                  <a:pt x="232" y="441"/>
                </a:lnTo>
                <a:lnTo>
                  <a:pt x="231" y="441"/>
                </a:lnTo>
                <a:lnTo>
                  <a:pt x="231" y="439"/>
                </a:lnTo>
                <a:lnTo>
                  <a:pt x="229" y="439"/>
                </a:lnTo>
                <a:lnTo>
                  <a:pt x="229" y="437"/>
                </a:lnTo>
                <a:lnTo>
                  <a:pt x="227" y="437"/>
                </a:lnTo>
                <a:lnTo>
                  <a:pt x="227" y="436"/>
                </a:lnTo>
                <a:lnTo>
                  <a:pt x="226" y="436"/>
                </a:lnTo>
                <a:lnTo>
                  <a:pt x="226" y="434"/>
                </a:lnTo>
                <a:lnTo>
                  <a:pt x="224" y="434"/>
                </a:lnTo>
                <a:lnTo>
                  <a:pt x="224" y="432"/>
                </a:lnTo>
                <a:lnTo>
                  <a:pt x="222" y="432"/>
                </a:lnTo>
                <a:lnTo>
                  <a:pt x="222" y="430"/>
                </a:lnTo>
                <a:lnTo>
                  <a:pt x="220" y="430"/>
                </a:lnTo>
                <a:lnTo>
                  <a:pt x="220" y="429"/>
                </a:lnTo>
                <a:lnTo>
                  <a:pt x="219" y="427"/>
                </a:lnTo>
                <a:lnTo>
                  <a:pt x="219" y="425"/>
                </a:lnTo>
                <a:lnTo>
                  <a:pt x="217" y="425"/>
                </a:lnTo>
                <a:lnTo>
                  <a:pt x="217" y="424"/>
                </a:lnTo>
                <a:lnTo>
                  <a:pt x="217" y="422"/>
                </a:lnTo>
                <a:lnTo>
                  <a:pt x="215" y="422"/>
                </a:lnTo>
                <a:lnTo>
                  <a:pt x="215" y="420"/>
                </a:lnTo>
                <a:lnTo>
                  <a:pt x="213" y="420"/>
                </a:lnTo>
                <a:lnTo>
                  <a:pt x="213" y="418"/>
                </a:lnTo>
                <a:lnTo>
                  <a:pt x="212" y="417"/>
                </a:lnTo>
                <a:lnTo>
                  <a:pt x="212" y="415"/>
                </a:lnTo>
                <a:lnTo>
                  <a:pt x="210" y="415"/>
                </a:lnTo>
                <a:lnTo>
                  <a:pt x="210" y="413"/>
                </a:lnTo>
                <a:lnTo>
                  <a:pt x="210" y="412"/>
                </a:lnTo>
                <a:lnTo>
                  <a:pt x="208" y="412"/>
                </a:lnTo>
                <a:lnTo>
                  <a:pt x="208" y="410"/>
                </a:lnTo>
                <a:lnTo>
                  <a:pt x="207" y="410"/>
                </a:lnTo>
                <a:lnTo>
                  <a:pt x="207" y="408"/>
                </a:lnTo>
                <a:lnTo>
                  <a:pt x="205" y="406"/>
                </a:lnTo>
                <a:lnTo>
                  <a:pt x="205" y="405"/>
                </a:lnTo>
                <a:lnTo>
                  <a:pt x="203" y="405"/>
                </a:lnTo>
                <a:lnTo>
                  <a:pt x="203" y="403"/>
                </a:lnTo>
                <a:lnTo>
                  <a:pt x="201" y="401"/>
                </a:lnTo>
                <a:lnTo>
                  <a:pt x="201" y="400"/>
                </a:lnTo>
                <a:lnTo>
                  <a:pt x="200" y="400"/>
                </a:lnTo>
                <a:lnTo>
                  <a:pt x="200" y="398"/>
                </a:lnTo>
                <a:lnTo>
                  <a:pt x="198" y="396"/>
                </a:lnTo>
                <a:lnTo>
                  <a:pt x="198" y="394"/>
                </a:lnTo>
                <a:lnTo>
                  <a:pt x="196" y="394"/>
                </a:lnTo>
                <a:lnTo>
                  <a:pt x="196" y="393"/>
                </a:lnTo>
                <a:lnTo>
                  <a:pt x="196" y="391"/>
                </a:lnTo>
                <a:lnTo>
                  <a:pt x="195" y="391"/>
                </a:lnTo>
                <a:lnTo>
                  <a:pt x="195" y="389"/>
                </a:lnTo>
                <a:lnTo>
                  <a:pt x="193" y="389"/>
                </a:lnTo>
                <a:lnTo>
                  <a:pt x="193" y="387"/>
                </a:lnTo>
                <a:lnTo>
                  <a:pt x="191" y="386"/>
                </a:lnTo>
                <a:lnTo>
                  <a:pt x="191" y="384"/>
                </a:lnTo>
                <a:lnTo>
                  <a:pt x="189" y="384"/>
                </a:lnTo>
                <a:lnTo>
                  <a:pt x="189" y="382"/>
                </a:lnTo>
                <a:lnTo>
                  <a:pt x="189" y="381"/>
                </a:lnTo>
                <a:lnTo>
                  <a:pt x="188" y="381"/>
                </a:lnTo>
                <a:lnTo>
                  <a:pt x="188" y="379"/>
                </a:lnTo>
                <a:lnTo>
                  <a:pt x="186" y="379"/>
                </a:lnTo>
                <a:lnTo>
                  <a:pt x="186" y="377"/>
                </a:lnTo>
                <a:lnTo>
                  <a:pt x="186" y="375"/>
                </a:lnTo>
                <a:lnTo>
                  <a:pt x="184" y="375"/>
                </a:lnTo>
                <a:lnTo>
                  <a:pt x="184" y="374"/>
                </a:lnTo>
                <a:lnTo>
                  <a:pt x="182" y="374"/>
                </a:lnTo>
                <a:lnTo>
                  <a:pt x="182" y="372"/>
                </a:lnTo>
                <a:lnTo>
                  <a:pt x="181" y="370"/>
                </a:lnTo>
                <a:lnTo>
                  <a:pt x="181" y="369"/>
                </a:lnTo>
                <a:lnTo>
                  <a:pt x="179" y="369"/>
                </a:lnTo>
                <a:lnTo>
                  <a:pt x="179" y="367"/>
                </a:lnTo>
                <a:lnTo>
                  <a:pt x="177" y="365"/>
                </a:lnTo>
                <a:lnTo>
                  <a:pt x="177" y="363"/>
                </a:lnTo>
                <a:lnTo>
                  <a:pt x="176" y="363"/>
                </a:lnTo>
                <a:lnTo>
                  <a:pt x="176" y="362"/>
                </a:lnTo>
                <a:lnTo>
                  <a:pt x="174" y="360"/>
                </a:lnTo>
                <a:lnTo>
                  <a:pt x="174" y="358"/>
                </a:lnTo>
                <a:lnTo>
                  <a:pt x="172" y="358"/>
                </a:lnTo>
                <a:lnTo>
                  <a:pt x="172" y="356"/>
                </a:lnTo>
                <a:lnTo>
                  <a:pt x="170" y="355"/>
                </a:lnTo>
                <a:lnTo>
                  <a:pt x="170" y="353"/>
                </a:lnTo>
                <a:lnTo>
                  <a:pt x="169" y="353"/>
                </a:lnTo>
                <a:lnTo>
                  <a:pt x="169" y="351"/>
                </a:lnTo>
                <a:lnTo>
                  <a:pt x="167" y="350"/>
                </a:lnTo>
                <a:lnTo>
                  <a:pt x="167" y="348"/>
                </a:lnTo>
                <a:lnTo>
                  <a:pt x="165" y="348"/>
                </a:lnTo>
                <a:lnTo>
                  <a:pt x="165" y="346"/>
                </a:lnTo>
                <a:lnTo>
                  <a:pt x="164" y="344"/>
                </a:lnTo>
                <a:lnTo>
                  <a:pt x="164" y="343"/>
                </a:lnTo>
                <a:lnTo>
                  <a:pt x="162" y="343"/>
                </a:lnTo>
                <a:lnTo>
                  <a:pt x="162" y="341"/>
                </a:lnTo>
                <a:lnTo>
                  <a:pt x="160" y="341"/>
                </a:lnTo>
                <a:lnTo>
                  <a:pt x="160" y="339"/>
                </a:lnTo>
                <a:lnTo>
                  <a:pt x="158" y="339"/>
                </a:lnTo>
                <a:lnTo>
                  <a:pt x="158" y="338"/>
                </a:lnTo>
                <a:lnTo>
                  <a:pt x="158" y="336"/>
                </a:lnTo>
                <a:lnTo>
                  <a:pt x="157" y="336"/>
                </a:lnTo>
                <a:lnTo>
                  <a:pt x="157" y="334"/>
                </a:lnTo>
                <a:lnTo>
                  <a:pt x="155" y="334"/>
                </a:lnTo>
                <a:lnTo>
                  <a:pt x="155" y="332"/>
                </a:lnTo>
                <a:lnTo>
                  <a:pt x="155" y="331"/>
                </a:lnTo>
                <a:lnTo>
                  <a:pt x="153" y="331"/>
                </a:lnTo>
                <a:lnTo>
                  <a:pt x="153" y="329"/>
                </a:lnTo>
                <a:lnTo>
                  <a:pt x="151" y="329"/>
                </a:lnTo>
                <a:lnTo>
                  <a:pt x="151" y="327"/>
                </a:lnTo>
                <a:lnTo>
                  <a:pt x="150" y="325"/>
                </a:lnTo>
                <a:lnTo>
                  <a:pt x="150" y="324"/>
                </a:lnTo>
                <a:lnTo>
                  <a:pt x="148" y="324"/>
                </a:lnTo>
                <a:lnTo>
                  <a:pt x="148" y="322"/>
                </a:lnTo>
                <a:lnTo>
                  <a:pt x="146" y="322"/>
                </a:lnTo>
                <a:lnTo>
                  <a:pt x="146" y="320"/>
                </a:lnTo>
                <a:lnTo>
                  <a:pt x="146" y="319"/>
                </a:lnTo>
                <a:lnTo>
                  <a:pt x="145" y="319"/>
                </a:lnTo>
                <a:lnTo>
                  <a:pt x="145" y="317"/>
                </a:lnTo>
                <a:lnTo>
                  <a:pt x="143" y="317"/>
                </a:lnTo>
                <a:lnTo>
                  <a:pt x="143" y="315"/>
                </a:lnTo>
                <a:lnTo>
                  <a:pt x="143" y="313"/>
                </a:lnTo>
                <a:lnTo>
                  <a:pt x="141" y="313"/>
                </a:lnTo>
                <a:lnTo>
                  <a:pt x="141" y="312"/>
                </a:lnTo>
                <a:lnTo>
                  <a:pt x="139" y="312"/>
                </a:lnTo>
                <a:lnTo>
                  <a:pt x="139" y="310"/>
                </a:lnTo>
                <a:lnTo>
                  <a:pt x="139" y="308"/>
                </a:lnTo>
                <a:lnTo>
                  <a:pt x="138" y="308"/>
                </a:lnTo>
                <a:lnTo>
                  <a:pt x="138" y="307"/>
                </a:lnTo>
                <a:lnTo>
                  <a:pt x="136" y="307"/>
                </a:lnTo>
                <a:lnTo>
                  <a:pt x="136" y="305"/>
                </a:lnTo>
                <a:lnTo>
                  <a:pt x="136" y="303"/>
                </a:lnTo>
                <a:lnTo>
                  <a:pt x="134" y="303"/>
                </a:lnTo>
                <a:lnTo>
                  <a:pt x="134" y="301"/>
                </a:lnTo>
                <a:lnTo>
                  <a:pt x="133" y="301"/>
                </a:lnTo>
                <a:lnTo>
                  <a:pt x="133" y="300"/>
                </a:lnTo>
                <a:lnTo>
                  <a:pt x="133" y="298"/>
                </a:lnTo>
                <a:lnTo>
                  <a:pt x="131" y="298"/>
                </a:lnTo>
                <a:lnTo>
                  <a:pt x="131" y="296"/>
                </a:lnTo>
                <a:lnTo>
                  <a:pt x="129" y="296"/>
                </a:lnTo>
                <a:lnTo>
                  <a:pt x="129" y="295"/>
                </a:lnTo>
                <a:lnTo>
                  <a:pt x="129" y="293"/>
                </a:lnTo>
                <a:lnTo>
                  <a:pt x="127" y="293"/>
                </a:lnTo>
                <a:lnTo>
                  <a:pt x="127" y="291"/>
                </a:lnTo>
                <a:lnTo>
                  <a:pt x="126" y="291"/>
                </a:lnTo>
                <a:lnTo>
                  <a:pt x="126" y="289"/>
                </a:lnTo>
                <a:lnTo>
                  <a:pt x="126" y="288"/>
                </a:lnTo>
                <a:lnTo>
                  <a:pt x="124" y="288"/>
                </a:lnTo>
                <a:lnTo>
                  <a:pt x="124" y="286"/>
                </a:lnTo>
                <a:lnTo>
                  <a:pt x="126" y="286"/>
                </a:lnTo>
                <a:lnTo>
                  <a:pt x="126" y="284"/>
                </a:lnTo>
                <a:lnTo>
                  <a:pt x="126" y="282"/>
                </a:lnTo>
                <a:lnTo>
                  <a:pt x="124" y="282"/>
                </a:lnTo>
                <a:lnTo>
                  <a:pt x="124" y="281"/>
                </a:lnTo>
                <a:lnTo>
                  <a:pt x="124" y="279"/>
                </a:lnTo>
                <a:lnTo>
                  <a:pt x="122" y="279"/>
                </a:lnTo>
                <a:lnTo>
                  <a:pt x="122" y="281"/>
                </a:lnTo>
                <a:lnTo>
                  <a:pt x="122" y="279"/>
                </a:lnTo>
                <a:lnTo>
                  <a:pt x="121" y="279"/>
                </a:lnTo>
                <a:lnTo>
                  <a:pt x="119" y="279"/>
                </a:lnTo>
                <a:lnTo>
                  <a:pt x="117" y="279"/>
                </a:lnTo>
                <a:lnTo>
                  <a:pt x="117" y="277"/>
                </a:lnTo>
                <a:lnTo>
                  <a:pt x="117" y="276"/>
                </a:lnTo>
                <a:lnTo>
                  <a:pt x="117" y="274"/>
                </a:lnTo>
                <a:lnTo>
                  <a:pt x="117" y="272"/>
                </a:lnTo>
                <a:lnTo>
                  <a:pt x="117" y="270"/>
                </a:lnTo>
                <a:lnTo>
                  <a:pt x="117" y="269"/>
                </a:lnTo>
                <a:lnTo>
                  <a:pt x="117" y="267"/>
                </a:lnTo>
                <a:lnTo>
                  <a:pt x="115" y="267"/>
                </a:lnTo>
                <a:lnTo>
                  <a:pt x="115" y="265"/>
                </a:lnTo>
                <a:lnTo>
                  <a:pt x="117" y="265"/>
                </a:lnTo>
                <a:lnTo>
                  <a:pt x="117" y="264"/>
                </a:lnTo>
                <a:lnTo>
                  <a:pt x="115" y="262"/>
                </a:lnTo>
                <a:lnTo>
                  <a:pt x="114" y="262"/>
                </a:lnTo>
                <a:lnTo>
                  <a:pt x="114" y="260"/>
                </a:lnTo>
                <a:lnTo>
                  <a:pt x="114" y="258"/>
                </a:lnTo>
                <a:lnTo>
                  <a:pt x="114" y="257"/>
                </a:lnTo>
                <a:lnTo>
                  <a:pt x="112" y="257"/>
                </a:lnTo>
                <a:lnTo>
                  <a:pt x="112" y="255"/>
                </a:lnTo>
                <a:lnTo>
                  <a:pt x="110" y="255"/>
                </a:lnTo>
                <a:lnTo>
                  <a:pt x="108" y="257"/>
                </a:lnTo>
                <a:lnTo>
                  <a:pt x="107" y="257"/>
                </a:lnTo>
                <a:lnTo>
                  <a:pt x="105" y="257"/>
                </a:lnTo>
                <a:lnTo>
                  <a:pt x="103" y="257"/>
                </a:lnTo>
                <a:lnTo>
                  <a:pt x="102" y="257"/>
                </a:lnTo>
                <a:lnTo>
                  <a:pt x="100" y="258"/>
                </a:lnTo>
                <a:lnTo>
                  <a:pt x="100" y="257"/>
                </a:lnTo>
                <a:lnTo>
                  <a:pt x="98" y="257"/>
                </a:lnTo>
                <a:lnTo>
                  <a:pt x="98" y="258"/>
                </a:lnTo>
                <a:lnTo>
                  <a:pt x="96" y="258"/>
                </a:lnTo>
                <a:lnTo>
                  <a:pt x="96" y="257"/>
                </a:lnTo>
                <a:lnTo>
                  <a:pt x="95" y="257"/>
                </a:lnTo>
                <a:lnTo>
                  <a:pt x="95" y="258"/>
                </a:lnTo>
                <a:lnTo>
                  <a:pt x="93" y="258"/>
                </a:lnTo>
                <a:lnTo>
                  <a:pt x="93" y="257"/>
                </a:lnTo>
                <a:lnTo>
                  <a:pt x="91" y="257"/>
                </a:lnTo>
                <a:lnTo>
                  <a:pt x="91" y="258"/>
                </a:lnTo>
                <a:lnTo>
                  <a:pt x="90" y="258"/>
                </a:lnTo>
                <a:lnTo>
                  <a:pt x="88" y="258"/>
                </a:lnTo>
                <a:lnTo>
                  <a:pt x="86" y="258"/>
                </a:lnTo>
                <a:lnTo>
                  <a:pt x="86" y="260"/>
                </a:lnTo>
                <a:lnTo>
                  <a:pt x="84" y="260"/>
                </a:lnTo>
                <a:lnTo>
                  <a:pt x="83" y="260"/>
                </a:lnTo>
                <a:lnTo>
                  <a:pt x="83" y="262"/>
                </a:lnTo>
                <a:lnTo>
                  <a:pt x="81" y="262"/>
                </a:lnTo>
                <a:lnTo>
                  <a:pt x="81" y="260"/>
                </a:lnTo>
                <a:lnTo>
                  <a:pt x="79" y="260"/>
                </a:lnTo>
                <a:lnTo>
                  <a:pt x="77" y="260"/>
                </a:lnTo>
                <a:lnTo>
                  <a:pt x="76" y="260"/>
                </a:lnTo>
                <a:lnTo>
                  <a:pt x="76" y="258"/>
                </a:lnTo>
                <a:lnTo>
                  <a:pt x="74" y="258"/>
                </a:lnTo>
                <a:lnTo>
                  <a:pt x="72" y="258"/>
                </a:lnTo>
                <a:lnTo>
                  <a:pt x="71" y="258"/>
                </a:lnTo>
                <a:lnTo>
                  <a:pt x="71" y="257"/>
                </a:lnTo>
                <a:lnTo>
                  <a:pt x="69" y="257"/>
                </a:lnTo>
                <a:lnTo>
                  <a:pt x="67" y="257"/>
                </a:lnTo>
                <a:lnTo>
                  <a:pt x="65" y="257"/>
                </a:lnTo>
                <a:lnTo>
                  <a:pt x="65" y="255"/>
                </a:lnTo>
                <a:lnTo>
                  <a:pt x="64" y="255"/>
                </a:lnTo>
                <a:lnTo>
                  <a:pt x="64" y="253"/>
                </a:lnTo>
                <a:lnTo>
                  <a:pt x="64" y="251"/>
                </a:lnTo>
                <a:lnTo>
                  <a:pt x="64" y="250"/>
                </a:lnTo>
                <a:lnTo>
                  <a:pt x="62" y="250"/>
                </a:lnTo>
                <a:lnTo>
                  <a:pt x="62" y="248"/>
                </a:lnTo>
                <a:lnTo>
                  <a:pt x="60" y="248"/>
                </a:lnTo>
                <a:lnTo>
                  <a:pt x="60" y="246"/>
                </a:lnTo>
                <a:lnTo>
                  <a:pt x="60" y="245"/>
                </a:lnTo>
                <a:lnTo>
                  <a:pt x="59" y="245"/>
                </a:lnTo>
                <a:lnTo>
                  <a:pt x="59" y="243"/>
                </a:lnTo>
                <a:lnTo>
                  <a:pt x="57" y="243"/>
                </a:lnTo>
                <a:lnTo>
                  <a:pt x="57" y="241"/>
                </a:lnTo>
                <a:lnTo>
                  <a:pt x="55" y="241"/>
                </a:lnTo>
                <a:lnTo>
                  <a:pt x="55" y="239"/>
                </a:lnTo>
                <a:lnTo>
                  <a:pt x="55" y="238"/>
                </a:lnTo>
                <a:lnTo>
                  <a:pt x="55" y="236"/>
                </a:lnTo>
                <a:lnTo>
                  <a:pt x="53" y="236"/>
                </a:lnTo>
                <a:lnTo>
                  <a:pt x="53" y="234"/>
                </a:lnTo>
                <a:lnTo>
                  <a:pt x="52" y="234"/>
                </a:lnTo>
                <a:lnTo>
                  <a:pt x="52" y="236"/>
                </a:lnTo>
                <a:lnTo>
                  <a:pt x="50" y="236"/>
                </a:lnTo>
                <a:lnTo>
                  <a:pt x="48" y="236"/>
                </a:lnTo>
                <a:lnTo>
                  <a:pt x="48" y="234"/>
                </a:lnTo>
                <a:lnTo>
                  <a:pt x="47" y="234"/>
                </a:lnTo>
                <a:lnTo>
                  <a:pt x="47" y="233"/>
                </a:lnTo>
                <a:lnTo>
                  <a:pt x="47" y="234"/>
                </a:lnTo>
                <a:lnTo>
                  <a:pt x="45" y="234"/>
                </a:lnTo>
                <a:lnTo>
                  <a:pt x="43" y="234"/>
                </a:lnTo>
                <a:lnTo>
                  <a:pt x="41" y="234"/>
                </a:lnTo>
                <a:lnTo>
                  <a:pt x="41" y="236"/>
                </a:lnTo>
                <a:lnTo>
                  <a:pt x="40" y="236"/>
                </a:lnTo>
                <a:lnTo>
                  <a:pt x="38" y="236"/>
                </a:lnTo>
                <a:lnTo>
                  <a:pt x="36" y="236"/>
                </a:lnTo>
                <a:lnTo>
                  <a:pt x="36" y="234"/>
                </a:lnTo>
                <a:lnTo>
                  <a:pt x="34" y="234"/>
                </a:lnTo>
                <a:lnTo>
                  <a:pt x="33" y="234"/>
                </a:lnTo>
                <a:lnTo>
                  <a:pt x="31" y="234"/>
                </a:lnTo>
                <a:lnTo>
                  <a:pt x="31" y="233"/>
                </a:lnTo>
                <a:lnTo>
                  <a:pt x="29" y="233"/>
                </a:lnTo>
                <a:lnTo>
                  <a:pt x="29" y="231"/>
                </a:lnTo>
                <a:lnTo>
                  <a:pt x="31" y="231"/>
                </a:lnTo>
                <a:lnTo>
                  <a:pt x="29" y="231"/>
                </a:lnTo>
                <a:lnTo>
                  <a:pt x="29" y="229"/>
                </a:lnTo>
                <a:lnTo>
                  <a:pt x="29" y="227"/>
                </a:lnTo>
                <a:lnTo>
                  <a:pt x="31" y="227"/>
                </a:lnTo>
                <a:lnTo>
                  <a:pt x="31" y="226"/>
                </a:lnTo>
                <a:lnTo>
                  <a:pt x="29" y="226"/>
                </a:lnTo>
                <a:lnTo>
                  <a:pt x="28" y="226"/>
                </a:lnTo>
                <a:lnTo>
                  <a:pt x="28" y="224"/>
                </a:lnTo>
                <a:lnTo>
                  <a:pt x="26" y="224"/>
                </a:lnTo>
                <a:lnTo>
                  <a:pt x="24" y="224"/>
                </a:lnTo>
                <a:lnTo>
                  <a:pt x="24" y="222"/>
                </a:lnTo>
                <a:lnTo>
                  <a:pt x="24" y="224"/>
                </a:lnTo>
                <a:lnTo>
                  <a:pt x="24" y="222"/>
                </a:lnTo>
                <a:lnTo>
                  <a:pt x="22" y="222"/>
                </a:lnTo>
                <a:lnTo>
                  <a:pt x="21" y="222"/>
                </a:lnTo>
                <a:lnTo>
                  <a:pt x="19" y="222"/>
                </a:lnTo>
                <a:lnTo>
                  <a:pt x="19" y="220"/>
                </a:lnTo>
                <a:lnTo>
                  <a:pt x="17" y="220"/>
                </a:lnTo>
                <a:lnTo>
                  <a:pt x="17" y="219"/>
                </a:lnTo>
                <a:lnTo>
                  <a:pt x="16" y="219"/>
                </a:lnTo>
                <a:lnTo>
                  <a:pt x="16" y="217"/>
                </a:lnTo>
                <a:lnTo>
                  <a:pt x="14" y="217"/>
                </a:lnTo>
                <a:lnTo>
                  <a:pt x="14" y="215"/>
                </a:lnTo>
                <a:lnTo>
                  <a:pt x="12" y="215"/>
                </a:lnTo>
                <a:lnTo>
                  <a:pt x="10" y="217"/>
                </a:lnTo>
                <a:lnTo>
                  <a:pt x="10" y="219"/>
                </a:lnTo>
                <a:lnTo>
                  <a:pt x="9" y="219"/>
                </a:lnTo>
                <a:lnTo>
                  <a:pt x="7" y="219"/>
                </a:lnTo>
                <a:lnTo>
                  <a:pt x="5" y="219"/>
                </a:lnTo>
                <a:lnTo>
                  <a:pt x="5" y="217"/>
                </a:lnTo>
                <a:lnTo>
                  <a:pt x="3" y="217"/>
                </a:lnTo>
                <a:lnTo>
                  <a:pt x="2" y="217"/>
                </a:lnTo>
                <a:lnTo>
                  <a:pt x="2" y="215"/>
                </a:lnTo>
                <a:lnTo>
                  <a:pt x="0" y="215"/>
                </a:lnTo>
                <a:lnTo>
                  <a:pt x="2" y="215"/>
                </a:lnTo>
                <a:lnTo>
                  <a:pt x="2" y="214"/>
                </a:lnTo>
                <a:lnTo>
                  <a:pt x="2" y="212"/>
                </a:lnTo>
                <a:lnTo>
                  <a:pt x="2" y="210"/>
                </a:lnTo>
                <a:lnTo>
                  <a:pt x="2" y="208"/>
                </a:lnTo>
                <a:lnTo>
                  <a:pt x="3" y="208"/>
                </a:lnTo>
                <a:lnTo>
                  <a:pt x="3" y="207"/>
                </a:lnTo>
                <a:lnTo>
                  <a:pt x="3" y="205"/>
                </a:lnTo>
                <a:lnTo>
                  <a:pt x="2" y="205"/>
                </a:lnTo>
                <a:lnTo>
                  <a:pt x="2" y="203"/>
                </a:lnTo>
                <a:lnTo>
                  <a:pt x="2" y="202"/>
                </a:lnTo>
                <a:lnTo>
                  <a:pt x="0" y="202"/>
                </a:lnTo>
                <a:lnTo>
                  <a:pt x="0" y="200"/>
                </a:lnTo>
                <a:lnTo>
                  <a:pt x="2" y="200"/>
                </a:lnTo>
                <a:lnTo>
                  <a:pt x="3" y="200"/>
                </a:lnTo>
                <a:lnTo>
                  <a:pt x="5" y="200"/>
                </a:lnTo>
                <a:lnTo>
                  <a:pt x="5" y="198"/>
                </a:lnTo>
                <a:lnTo>
                  <a:pt x="7" y="198"/>
                </a:lnTo>
                <a:lnTo>
                  <a:pt x="7" y="200"/>
                </a:lnTo>
                <a:lnTo>
                  <a:pt x="7" y="198"/>
                </a:lnTo>
                <a:lnTo>
                  <a:pt x="9" y="198"/>
                </a:lnTo>
                <a:lnTo>
                  <a:pt x="9" y="196"/>
                </a:lnTo>
                <a:lnTo>
                  <a:pt x="10" y="196"/>
                </a:lnTo>
                <a:lnTo>
                  <a:pt x="12" y="196"/>
                </a:lnTo>
                <a:lnTo>
                  <a:pt x="12" y="195"/>
                </a:lnTo>
                <a:lnTo>
                  <a:pt x="14" y="195"/>
                </a:lnTo>
                <a:lnTo>
                  <a:pt x="16" y="195"/>
                </a:lnTo>
                <a:lnTo>
                  <a:pt x="17" y="195"/>
                </a:lnTo>
                <a:lnTo>
                  <a:pt x="17" y="193"/>
                </a:lnTo>
                <a:lnTo>
                  <a:pt x="19" y="193"/>
                </a:lnTo>
                <a:lnTo>
                  <a:pt x="21" y="193"/>
                </a:lnTo>
                <a:lnTo>
                  <a:pt x="21" y="191"/>
                </a:lnTo>
                <a:lnTo>
                  <a:pt x="21" y="189"/>
                </a:lnTo>
                <a:lnTo>
                  <a:pt x="22" y="189"/>
                </a:lnTo>
                <a:lnTo>
                  <a:pt x="22" y="191"/>
                </a:lnTo>
                <a:lnTo>
                  <a:pt x="24" y="191"/>
                </a:lnTo>
                <a:lnTo>
                  <a:pt x="26" y="191"/>
                </a:lnTo>
                <a:lnTo>
                  <a:pt x="26" y="189"/>
                </a:lnTo>
                <a:lnTo>
                  <a:pt x="26" y="191"/>
                </a:lnTo>
                <a:lnTo>
                  <a:pt x="28" y="191"/>
                </a:lnTo>
                <a:lnTo>
                  <a:pt x="28" y="189"/>
                </a:lnTo>
                <a:lnTo>
                  <a:pt x="29" y="188"/>
                </a:lnTo>
                <a:lnTo>
                  <a:pt x="29" y="186"/>
                </a:lnTo>
                <a:lnTo>
                  <a:pt x="29" y="184"/>
                </a:lnTo>
                <a:lnTo>
                  <a:pt x="31" y="184"/>
                </a:lnTo>
                <a:lnTo>
                  <a:pt x="31" y="183"/>
                </a:lnTo>
                <a:lnTo>
                  <a:pt x="33" y="183"/>
                </a:lnTo>
                <a:lnTo>
                  <a:pt x="33" y="181"/>
                </a:lnTo>
                <a:lnTo>
                  <a:pt x="34" y="181"/>
                </a:lnTo>
                <a:lnTo>
                  <a:pt x="34" y="183"/>
                </a:lnTo>
                <a:lnTo>
                  <a:pt x="36" y="183"/>
                </a:lnTo>
                <a:lnTo>
                  <a:pt x="36" y="181"/>
                </a:lnTo>
                <a:lnTo>
                  <a:pt x="38" y="181"/>
                </a:lnTo>
                <a:lnTo>
                  <a:pt x="40" y="181"/>
                </a:lnTo>
                <a:lnTo>
                  <a:pt x="40" y="179"/>
                </a:lnTo>
                <a:lnTo>
                  <a:pt x="41" y="179"/>
                </a:lnTo>
                <a:lnTo>
                  <a:pt x="41" y="177"/>
                </a:lnTo>
                <a:lnTo>
                  <a:pt x="41" y="176"/>
                </a:lnTo>
                <a:lnTo>
                  <a:pt x="41" y="177"/>
                </a:lnTo>
                <a:lnTo>
                  <a:pt x="43" y="177"/>
                </a:lnTo>
                <a:lnTo>
                  <a:pt x="43" y="179"/>
                </a:lnTo>
                <a:lnTo>
                  <a:pt x="43" y="177"/>
                </a:lnTo>
                <a:lnTo>
                  <a:pt x="45" y="177"/>
                </a:lnTo>
                <a:lnTo>
                  <a:pt x="45" y="176"/>
                </a:lnTo>
                <a:lnTo>
                  <a:pt x="47" y="176"/>
                </a:lnTo>
                <a:lnTo>
                  <a:pt x="48" y="176"/>
                </a:lnTo>
                <a:lnTo>
                  <a:pt x="48" y="177"/>
                </a:lnTo>
                <a:lnTo>
                  <a:pt x="50" y="177"/>
                </a:lnTo>
                <a:lnTo>
                  <a:pt x="50" y="176"/>
                </a:lnTo>
                <a:lnTo>
                  <a:pt x="52" y="176"/>
                </a:lnTo>
                <a:lnTo>
                  <a:pt x="52" y="174"/>
                </a:lnTo>
                <a:lnTo>
                  <a:pt x="53" y="174"/>
                </a:lnTo>
                <a:lnTo>
                  <a:pt x="53" y="172"/>
                </a:lnTo>
                <a:lnTo>
                  <a:pt x="55" y="172"/>
                </a:lnTo>
                <a:lnTo>
                  <a:pt x="55" y="171"/>
                </a:lnTo>
                <a:lnTo>
                  <a:pt x="55" y="169"/>
                </a:lnTo>
                <a:lnTo>
                  <a:pt x="57" y="169"/>
                </a:lnTo>
                <a:lnTo>
                  <a:pt x="59" y="169"/>
                </a:lnTo>
                <a:lnTo>
                  <a:pt x="59" y="167"/>
                </a:lnTo>
                <a:lnTo>
                  <a:pt x="60" y="167"/>
                </a:lnTo>
                <a:lnTo>
                  <a:pt x="60" y="165"/>
                </a:lnTo>
                <a:lnTo>
                  <a:pt x="62" y="165"/>
                </a:lnTo>
                <a:lnTo>
                  <a:pt x="64" y="165"/>
                </a:lnTo>
                <a:lnTo>
                  <a:pt x="62" y="164"/>
                </a:lnTo>
                <a:lnTo>
                  <a:pt x="62" y="162"/>
                </a:lnTo>
                <a:lnTo>
                  <a:pt x="64" y="162"/>
                </a:lnTo>
                <a:lnTo>
                  <a:pt x="64" y="160"/>
                </a:lnTo>
                <a:lnTo>
                  <a:pt x="64" y="159"/>
                </a:lnTo>
                <a:lnTo>
                  <a:pt x="65" y="159"/>
                </a:lnTo>
                <a:lnTo>
                  <a:pt x="65" y="157"/>
                </a:lnTo>
                <a:lnTo>
                  <a:pt x="67" y="157"/>
                </a:lnTo>
                <a:lnTo>
                  <a:pt x="67" y="155"/>
                </a:lnTo>
                <a:lnTo>
                  <a:pt x="67" y="153"/>
                </a:lnTo>
                <a:lnTo>
                  <a:pt x="69" y="153"/>
                </a:lnTo>
                <a:lnTo>
                  <a:pt x="69" y="152"/>
                </a:lnTo>
                <a:lnTo>
                  <a:pt x="71" y="150"/>
                </a:lnTo>
                <a:lnTo>
                  <a:pt x="71" y="148"/>
                </a:lnTo>
                <a:lnTo>
                  <a:pt x="69" y="148"/>
                </a:lnTo>
                <a:lnTo>
                  <a:pt x="69" y="146"/>
                </a:lnTo>
                <a:lnTo>
                  <a:pt x="71" y="146"/>
                </a:lnTo>
                <a:lnTo>
                  <a:pt x="71" y="148"/>
                </a:lnTo>
                <a:lnTo>
                  <a:pt x="72" y="148"/>
                </a:lnTo>
                <a:lnTo>
                  <a:pt x="74" y="148"/>
                </a:lnTo>
                <a:lnTo>
                  <a:pt x="76" y="148"/>
                </a:lnTo>
                <a:lnTo>
                  <a:pt x="76" y="146"/>
                </a:lnTo>
                <a:lnTo>
                  <a:pt x="74" y="146"/>
                </a:lnTo>
                <a:lnTo>
                  <a:pt x="76" y="146"/>
                </a:lnTo>
                <a:lnTo>
                  <a:pt x="76" y="145"/>
                </a:lnTo>
                <a:lnTo>
                  <a:pt x="77" y="145"/>
                </a:lnTo>
                <a:lnTo>
                  <a:pt x="79" y="145"/>
                </a:lnTo>
                <a:lnTo>
                  <a:pt x="79" y="143"/>
                </a:lnTo>
                <a:lnTo>
                  <a:pt x="81" y="143"/>
                </a:lnTo>
                <a:lnTo>
                  <a:pt x="81" y="141"/>
                </a:lnTo>
                <a:lnTo>
                  <a:pt x="83" y="141"/>
                </a:lnTo>
                <a:lnTo>
                  <a:pt x="83" y="140"/>
                </a:lnTo>
                <a:lnTo>
                  <a:pt x="81" y="140"/>
                </a:lnTo>
                <a:lnTo>
                  <a:pt x="83" y="140"/>
                </a:lnTo>
                <a:lnTo>
                  <a:pt x="83" y="138"/>
                </a:lnTo>
                <a:lnTo>
                  <a:pt x="84" y="138"/>
                </a:lnTo>
                <a:lnTo>
                  <a:pt x="86" y="138"/>
                </a:lnTo>
                <a:lnTo>
                  <a:pt x="86" y="136"/>
                </a:lnTo>
                <a:lnTo>
                  <a:pt x="86" y="134"/>
                </a:lnTo>
                <a:lnTo>
                  <a:pt x="86" y="136"/>
                </a:lnTo>
                <a:lnTo>
                  <a:pt x="88" y="136"/>
                </a:lnTo>
                <a:lnTo>
                  <a:pt x="90" y="136"/>
                </a:lnTo>
                <a:lnTo>
                  <a:pt x="90" y="134"/>
                </a:lnTo>
                <a:lnTo>
                  <a:pt x="88" y="134"/>
                </a:lnTo>
                <a:lnTo>
                  <a:pt x="86" y="134"/>
                </a:lnTo>
                <a:lnTo>
                  <a:pt x="86" y="133"/>
                </a:lnTo>
                <a:lnTo>
                  <a:pt x="88" y="133"/>
                </a:lnTo>
                <a:lnTo>
                  <a:pt x="90" y="133"/>
                </a:lnTo>
                <a:lnTo>
                  <a:pt x="91" y="133"/>
                </a:lnTo>
                <a:lnTo>
                  <a:pt x="91" y="134"/>
                </a:lnTo>
                <a:lnTo>
                  <a:pt x="93" y="134"/>
                </a:lnTo>
                <a:lnTo>
                  <a:pt x="93" y="133"/>
                </a:lnTo>
                <a:lnTo>
                  <a:pt x="95" y="133"/>
                </a:lnTo>
                <a:lnTo>
                  <a:pt x="95" y="134"/>
                </a:lnTo>
                <a:lnTo>
                  <a:pt x="96" y="134"/>
                </a:lnTo>
                <a:lnTo>
                  <a:pt x="98" y="134"/>
                </a:lnTo>
                <a:lnTo>
                  <a:pt x="98" y="133"/>
                </a:lnTo>
                <a:lnTo>
                  <a:pt x="100" y="133"/>
                </a:lnTo>
                <a:lnTo>
                  <a:pt x="102" y="133"/>
                </a:lnTo>
                <a:lnTo>
                  <a:pt x="102" y="134"/>
                </a:lnTo>
                <a:lnTo>
                  <a:pt x="103" y="134"/>
                </a:lnTo>
                <a:lnTo>
                  <a:pt x="105" y="134"/>
                </a:lnTo>
                <a:lnTo>
                  <a:pt x="103" y="134"/>
                </a:lnTo>
                <a:lnTo>
                  <a:pt x="103" y="133"/>
                </a:lnTo>
                <a:lnTo>
                  <a:pt x="105" y="133"/>
                </a:lnTo>
                <a:lnTo>
                  <a:pt x="105" y="131"/>
                </a:lnTo>
                <a:lnTo>
                  <a:pt x="103" y="131"/>
                </a:lnTo>
                <a:lnTo>
                  <a:pt x="103" y="129"/>
                </a:lnTo>
                <a:lnTo>
                  <a:pt x="105" y="129"/>
                </a:lnTo>
                <a:lnTo>
                  <a:pt x="105" y="128"/>
                </a:lnTo>
                <a:lnTo>
                  <a:pt x="103" y="128"/>
                </a:lnTo>
                <a:lnTo>
                  <a:pt x="103" y="126"/>
                </a:lnTo>
                <a:lnTo>
                  <a:pt x="102" y="126"/>
                </a:lnTo>
                <a:lnTo>
                  <a:pt x="100" y="126"/>
                </a:lnTo>
                <a:lnTo>
                  <a:pt x="100" y="124"/>
                </a:lnTo>
                <a:lnTo>
                  <a:pt x="100" y="126"/>
                </a:lnTo>
                <a:lnTo>
                  <a:pt x="100" y="124"/>
                </a:lnTo>
                <a:lnTo>
                  <a:pt x="98" y="124"/>
                </a:lnTo>
                <a:lnTo>
                  <a:pt x="100" y="124"/>
                </a:lnTo>
                <a:lnTo>
                  <a:pt x="100" y="122"/>
                </a:lnTo>
                <a:lnTo>
                  <a:pt x="100" y="121"/>
                </a:lnTo>
                <a:lnTo>
                  <a:pt x="100" y="119"/>
                </a:lnTo>
                <a:lnTo>
                  <a:pt x="98" y="119"/>
                </a:lnTo>
                <a:lnTo>
                  <a:pt x="98" y="117"/>
                </a:lnTo>
                <a:lnTo>
                  <a:pt x="96" y="117"/>
                </a:lnTo>
                <a:lnTo>
                  <a:pt x="96" y="115"/>
                </a:lnTo>
                <a:lnTo>
                  <a:pt x="95" y="115"/>
                </a:lnTo>
                <a:lnTo>
                  <a:pt x="95" y="114"/>
                </a:lnTo>
                <a:lnTo>
                  <a:pt x="93" y="114"/>
                </a:lnTo>
                <a:lnTo>
                  <a:pt x="93" y="112"/>
                </a:lnTo>
                <a:lnTo>
                  <a:pt x="95" y="112"/>
                </a:lnTo>
                <a:lnTo>
                  <a:pt x="95" y="110"/>
                </a:lnTo>
                <a:lnTo>
                  <a:pt x="96" y="109"/>
                </a:lnTo>
                <a:lnTo>
                  <a:pt x="96" y="107"/>
                </a:lnTo>
                <a:lnTo>
                  <a:pt x="96" y="105"/>
                </a:lnTo>
                <a:lnTo>
                  <a:pt x="95" y="105"/>
                </a:lnTo>
                <a:lnTo>
                  <a:pt x="95" y="103"/>
                </a:lnTo>
                <a:lnTo>
                  <a:pt x="93" y="103"/>
                </a:lnTo>
                <a:lnTo>
                  <a:pt x="91" y="103"/>
                </a:lnTo>
                <a:lnTo>
                  <a:pt x="91" y="102"/>
                </a:lnTo>
                <a:lnTo>
                  <a:pt x="90" y="102"/>
                </a:lnTo>
                <a:lnTo>
                  <a:pt x="90" y="100"/>
                </a:lnTo>
                <a:lnTo>
                  <a:pt x="88" y="100"/>
                </a:lnTo>
                <a:lnTo>
                  <a:pt x="88" y="98"/>
                </a:lnTo>
                <a:lnTo>
                  <a:pt x="86" y="98"/>
                </a:lnTo>
                <a:lnTo>
                  <a:pt x="86" y="97"/>
                </a:lnTo>
                <a:lnTo>
                  <a:pt x="84" y="97"/>
                </a:lnTo>
                <a:lnTo>
                  <a:pt x="83" y="97"/>
                </a:lnTo>
                <a:lnTo>
                  <a:pt x="83" y="95"/>
                </a:lnTo>
                <a:lnTo>
                  <a:pt x="84" y="95"/>
                </a:lnTo>
                <a:lnTo>
                  <a:pt x="84" y="93"/>
                </a:lnTo>
                <a:lnTo>
                  <a:pt x="86" y="93"/>
                </a:lnTo>
                <a:lnTo>
                  <a:pt x="86" y="91"/>
                </a:lnTo>
                <a:lnTo>
                  <a:pt x="88" y="91"/>
                </a:lnTo>
                <a:lnTo>
                  <a:pt x="88" y="90"/>
                </a:lnTo>
                <a:lnTo>
                  <a:pt x="90" y="90"/>
                </a:lnTo>
                <a:lnTo>
                  <a:pt x="90" y="88"/>
                </a:lnTo>
                <a:lnTo>
                  <a:pt x="91" y="88"/>
                </a:lnTo>
                <a:lnTo>
                  <a:pt x="91" y="86"/>
                </a:lnTo>
                <a:lnTo>
                  <a:pt x="91" y="84"/>
                </a:lnTo>
                <a:lnTo>
                  <a:pt x="91" y="83"/>
                </a:lnTo>
                <a:lnTo>
                  <a:pt x="91" y="81"/>
                </a:lnTo>
                <a:lnTo>
                  <a:pt x="91" y="79"/>
                </a:lnTo>
                <a:lnTo>
                  <a:pt x="93" y="79"/>
                </a:lnTo>
                <a:lnTo>
                  <a:pt x="93" y="78"/>
                </a:lnTo>
                <a:lnTo>
                  <a:pt x="93" y="76"/>
                </a:lnTo>
                <a:lnTo>
                  <a:pt x="91" y="76"/>
                </a:lnTo>
                <a:lnTo>
                  <a:pt x="90" y="78"/>
                </a:lnTo>
                <a:lnTo>
                  <a:pt x="88" y="78"/>
                </a:lnTo>
                <a:lnTo>
                  <a:pt x="88" y="76"/>
                </a:lnTo>
                <a:lnTo>
                  <a:pt x="86" y="76"/>
                </a:lnTo>
                <a:lnTo>
                  <a:pt x="86" y="74"/>
                </a:lnTo>
                <a:lnTo>
                  <a:pt x="84" y="74"/>
                </a:lnTo>
                <a:lnTo>
                  <a:pt x="84" y="72"/>
                </a:lnTo>
                <a:lnTo>
                  <a:pt x="84" y="71"/>
                </a:lnTo>
                <a:lnTo>
                  <a:pt x="84" y="69"/>
                </a:lnTo>
                <a:lnTo>
                  <a:pt x="83" y="69"/>
                </a:lnTo>
                <a:lnTo>
                  <a:pt x="83" y="67"/>
                </a:lnTo>
                <a:lnTo>
                  <a:pt x="84" y="67"/>
                </a:lnTo>
                <a:lnTo>
                  <a:pt x="84" y="66"/>
                </a:lnTo>
                <a:lnTo>
                  <a:pt x="84" y="64"/>
                </a:lnTo>
                <a:lnTo>
                  <a:pt x="84" y="62"/>
                </a:lnTo>
                <a:lnTo>
                  <a:pt x="83" y="62"/>
                </a:lnTo>
                <a:lnTo>
                  <a:pt x="83" y="60"/>
                </a:lnTo>
                <a:lnTo>
                  <a:pt x="83" y="52"/>
                </a:lnTo>
                <a:lnTo>
                  <a:pt x="84" y="52"/>
                </a:lnTo>
                <a:lnTo>
                  <a:pt x="88" y="52"/>
                </a:lnTo>
                <a:lnTo>
                  <a:pt x="91" y="52"/>
                </a:lnTo>
                <a:lnTo>
                  <a:pt x="93" y="52"/>
                </a:lnTo>
                <a:lnTo>
                  <a:pt x="96" y="52"/>
                </a:lnTo>
                <a:lnTo>
                  <a:pt x="100" y="52"/>
                </a:lnTo>
                <a:lnTo>
                  <a:pt x="102" y="52"/>
                </a:lnTo>
                <a:lnTo>
                  <a:pt x="105" y="50"/>
                </a:lnTo>
                <a:lnTo>
                  <a:pt x="107" y="50"/>
                </a:lnTo>
                <a:lnTo>
                  <a:pt x="110" y="50"/>
                </a:lnTo>
                <a:lnTo>
                  <a:pt x="110" y="48"/>
                </a:lnTo>
                <a:lnTo>
                  <a:pt x="112" y="47"/>
                </a:lnTo>
                <a:lnTo>
                  <a:pt x="114" y="43"/>
                </a:lnTo>
                <a:lnTo>
                  <a:pt x="115" y="43"/>
                </a:lnTo>
                <a:lnTo>
                  <a:pt x="117" y="41"/>
                </a:lnTo>
                <a:lnTo>
                  <a:pt x="119" y="40"/>
                </a:lnTo>
                <a:lnTo>
                  <a:pt x="121" y="41"/>
                </a:lnTo>
                <a:lnTo>
                  <a:pt x="124" y="41"/>
                </a:lnTo>
                <a:lnTo>
                  <a:pt x="126" y="40"/>
                </a:lnTo>
                <a:lnTo>
                  <a:pt x="129" y="40"/>
                </a:lnTo>
                <a:lnTo>
                  <a:pt x="131" y="40"/>
                </a:lnTo>
                <a:lnTo>
                  <a:pt x="133" y="41"/>
                </a:lnTo>
                <a:lnTo>
                  <a:pt x="136" y="41"/>
                </a:lnTo>
                <a:lnTo>
                  <a:pt x="138" y="43"/>
                </a:lnTo>
                <a:lnTo>
                  <a:pt x="139" y="45"/>
                </a:lnTo>
                <a:lnTo>
                  <a:pt x="139" y="47"/>
                </a:lnTo>
                <a:lnTo>
                  <a:pt x="141" y="48"/>
                </a:lnTo>
                <a:lnTo>
                  <a:pt x="145" y="48"/>
                </a:lnTo>
                <a:lnTo>
                  <a:pt x="146" y="50"/>
                </a:lnTo>
                <a:lnTo>
                  <a:pt x="148" y="50"/>
                </a:lnTo>
                <a:lnTo>
                  <a:pt x="150" y="52"/>
                </a:lnTo>
                <a:lnTo>
                  <a:pt x="151" y="53"/>
                </a:lnTo>
                <a:lnTo>
                  <a:pt x="153" y="55"/>
                </a:lnTo>
                <a:lnTo>
                  <a:pt x="153" y="57"/>
                </a:lnTo>
                <a:lnTo>
                  <a:pt x="155" y="59"/>
                </a:lnTo>
                <a:lnTo>
                  <a:pt x="155" y="60"/>
                </a:lnTo>
                <a:lnTo>
                  <a:pt x="157" y="62"/>
                </a:lnTo>
                <a:lnTo>
                  <a:pt x="158" y="64"/>
                </a:lnTo>
                <a:lnTo>
                  <a:pt x="160" y="64"/>
                </a:lnTo>
                <a:lnTo>
                  <a:pt x="160" y="66"/>
                </a:lnTo>
                <a:lnTo>
                  <a:pt x="164" y="67"/>
                </a:lnTo>
                <a:lnTo>
                  <a:pt x="165" y="66"/>
                </a:lnTo>
                <a:lnTo>
                  <a:pt x="167" y="66"/>
                </a:lnTo>
                <a:lnTo>
                  <a:pt x="169" y="67"/>
                </a:lnTo>
                <a:lnTo>
                  <a:pt x="169" y="69"/>
                </a:lnTo>
                <a:lnTo>
                  <a:pt x="170" y="71"/>
                </a:lnTo>
                <a:lnTo>
                  <a:pt x="172" y="71"/>
                </a:lnTo>
                <a:lnTo>
                  <a:pt x="172" y="72"/>
                </a:lnTo>
                <a:lnTo>
                  <a:pt x="174" y="74"/>
                </a:lnTo>
                <a:lnTo>
                  <a:pt x="179" y="74"/>
                </a:lnTo>
                <a:lnTo>
                  <a:pt x="182" y="81"/>
                </a:lnTo>
                <a:lnTo>
                  <a:pt x="186" y="81"/>
                </a:lnTo>
                <a:lnTo>
                  <a:pt x="188" y="83"/>
                </a:lnTo>
                <a:lnTo>
                  <a:pt x="189" y="83"/>
                </a:lnTo>
                <a:lnTo>
                  <a:pt x="189" y="84"/>
                </a:lnTo>
                <a:lnTo>
                  <a:pt x="191" y="86"/>
                </a:lnTo>
                <a:lnTo>
                  <a:pt x="193" y="88"/>
                </a:lnTo>
                <a:lnTo>
                  <a:pt x="195" y="88"/>
                </a:lnTo>
                <a:lnTo>
                  <a:pt x="198" y="90"/>
                </a:lnTo>
                <a:lnTo>
                  <a:pt x="198" y="91"/>
                </a:lnTo>
                <a:lnTo>
                  <a:pt x="201" y="95"/>
                </a:lnTo>
                <a:lnTo>
                  <a:pt x="201" y="97"/>
                </a:lnTo>
                <a:lnTo>
                  <a:pt x="201" y="98"/>
                </a:lnTo>
                <a:lnTo>
                  <a:pt x="205" y="97"/>
                </a:lnTo>
                <a:lnTo>
                  <a:pt x="213" y="93"/>
                </a:lnTo>
                <a:lnTo>
                  <a:pt x="215" y="86"/>
                </a:lnTo>
                <a:lnTo>
                  <a:pt x="217" y="79"/>
                </a:lnTo>
                <a:lnTo>
                  <a:pt x="219" y="74"/>
                </a:lnTo>
                <a:lnTo>
                  <a:pt x="220" y="71"/>
                </a:lnTo>
                <a:lnTo>
                  <a:pt x="220" y="69"/>
                </a:lnTo>
                <a:lnTo>
                  <a:pt x="220" y="67"/>
                </a:lnTo>
                <a:lnTo>
                  <a:pt x="219" y="66"/>
                </a:lnTo>
                <a:lnTo>
                  <a:pt x="220" y="64"/>
                </a:lnTo>
                <a:lnTo>
                  <a:pt x="224" y="59"/>
                </a:lnTo>
                <a:lnTo>
                  <a:pt x="226" y="55"/>
                </a:lnTo>
                <a:lnTo>
                  <a:pt x="220" y="53"/>
                </a:lnTo>
                <a:lnTo>
                  <a:pt x="219" y="48"/>
                </a:lnTo>
                <a:lnTo>
                  <a:pt x="220" y="43"/>
                </a:lnTo>
                <a:lnTo>
                  <a:pt x="215" y="35"/>
                </a:lnTo>
                <a:lnTo>
                  <a:pt x="222" y="24"/>
                </a:lnTo>
                <a:lnTo>
                  <a:pt x="222" y="23"/>
                </a:lnTo>
                <a:lnTo>
                  <a:pt x="227" y="14"/>
                </a:lnTo>
                <a:lnTo>
                  <a:pt x="241" y="7"/>
                </a:lnTo>
                <a:lnTo>
                  <a:pt x="253" y="0"/>
                </a:lnTo>
                <a:lnTo>
                  <a:pt x="256" y="0"/>
                </a:lnTo>
                <a:lnTo>
                  <a:pt x="258" y="2"/>
                </a:lnTo>
                <a:lnTo>
                  <a:pt x="263" y="5"/>
                </a:lnTo>
                <a:lnTo>
                  <a:pt x="265" y="7"/>
                </a:lnTo>
                <a:lnTo>
                  <a:pt x="269" y="14"/>
                </a:lnTo>
                <a:close/>
              </a:path>
            </a:pathLst>
          </a:custGeom>
          <a:solidFill>
            <a:schemeClr val="tx2">
              <a:lumMod val="40000"/>
              <a:lumOff val="60000"/>
            </a:schemeClr>
          </a:solidFill>
          <a:ln w="9525">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5"/>
          <p:cNvSpPr>
            <a:spLocks/>
          </p:cNvSpPr>
          <p:nvPr/>
        </p:nvSpPr>
        <p:spPr bwMode="auto">
          <a:xfrm>
            <a:off x="4778418" y="2672792"/>
            <a:ext cx="931722" cy="1071859"/>
          </a:xfrm>
          <a:custGeom>
            <a:avLst/>
            <a:gdLst>
              <a:gd name="T0" fmla="*/ 311 w 492"/>
              <a:gd name="T1" fmla="*/ 1 h 566"/>
              <a:gd name="T2" fmla="*/ 301 w 492"/>
              <a:gd name="T3" fmla="*/ 24 h 566"/>
              <a:gd name="T4" fmla="*/ 282 w 492"/>
              <a:gd name="T5" fmla="*/ 39 h 566"/>
              <a:gd name="T6" fmla="*/ 285 w 492"/>
              <a:gd name="T7" fmla="*/ 60 h 566"/>
              <a:gd name="T8" fmla="*/ 296 w 492"/>
              <a:gd name="T9" fmla="*/ 82 h 566"/>
              <a:gd name="T10" fmla="*/ 287 w 492"/>
              <a:gd name="T11" fmla="*/ 105 h 566"/>
              <a:gd name="T12" fmla="*/ 290 w 492"/>
              <a:gd name="T13" fmla="*/ 134 h 566"/>
              <a:gd name="T14" fmla="*/ 308 w 492"/>
              <a:gd name="T15" fmla="*/ 132 h 566"/>
              <a:gd name="T16" fmla="*/ 321 w 492"/>
              <a:gd name="T17" fmla="*/ 153 h 566"/>
              <a:gd name="T18" fmla="*/ 337 w 492"/>
              <a:gd name="T19" fmla="*/ 167 h 566"/>
              <a:gd name="T20" fmla="*/ 354 w 492"/>
              <a:gd name="T21" fmla="*/ 158 h 566"/>
              <a:gd name="T22" fmla="*/ 375 w 492"/>
              <a:gd name="T23" fmla="*/ 144 h 566"/>
              <a:gd name="T24" fmla="*/ 388 w 492"/>
              <a:gd name="T25" fmla="*/ 149 h 566"/>
              <a:gd name="T26" fmla="*/ 407 w 492"/>
              <a:gd name="T27" fmla="*/ 153 h 566"/>
              <a:gd name="T28" fmla="*/ 409 w 492"/>
              <a:gd name="T29" fmla="*/ 167 h 566"/>
              <a:gd name="T30" fmla="*/ 406 w 492"/>
              <a:gd name="T31" fmla="*/ 186 h 566"/>
              <a:gd name="T32" fmla="*/ 407 w 492"/>
              <a:gd name="T33" fmla="*/ 199 h 566"/>
              <a:gd name="T34" fmla="*/ 425 w 492"/>
              <a:gd name="T35" fmla="*/ 211 h 566"/>
              <a:gd name="T36" fmla="*/ 449 w 492"/>
              <a:gd name="T37" fmla="*/ 215 h 566"/>
              <a:gd name="T38" fmla="*/ 468 w 492"/>
              <a:gd name="T39" fmla="*/ 229 h 566"/>
              <a:gd name="T40" fmla="*/ 480 w 492"/>
              <a:gd name="T41" fmla="*/ 246 h 566"/>
              <a:gd name="T42" fmla="*/ 483 w 492"/>
              <a:gd name="T43" fmla="*/ 260 h 566"/>
              <a:gd name="T44" fmla="*/ 464 w 492"/>
              <a:gd name="T45" fmla="*/ 270 h 566"/>
              <a:gd name="T46" fmla="*/ 452 w 492"/>
              <a:gd name="T47" fmla="*/ 291 h 566"/>
              <a:gd name="T48" fmla="*/ 433 w 492"/>
              <a:gd name="T49" fmla="*/ 301 h 566"/>
              <a:gd name="T50" fmla="*/ 413 w 492"/>
              <a:gd name="T51" fmla="*/ 309 h 566"/>
              <a:gd name="T52" fmla="*/ 404 w 492"/>
              <a:gd name="T53" fmla="*/ 327 h 566"/>
              <a:gd name="T54" fmla="*/ 385 w 492"/>
              <a:gd name="T55" fmla="*/ 335 h 566"/>
              <a:gd name="T56" fmla="*/ 380 w 492"/>
              <a:gd name="T57" fmla="*/ 352 h 566"/>
              <a:gd name="T58" fmla="*/ 359 w 492"/>
              <a:gd name="T59" fmla="*/ 365 h 566"/>
              <a:gd name="T60" fmla="*/ 345 w 492"/>
              <a:gd name="T61" fmla="*/ 377 h 566"/>
              <a:gd name="T62" fmla="*/ 325 w 492"/>
              <a:gd name="T63" fmla="*/ 385 h 566"/>
              <a:gd name="T64" fmla="*/ 306 w 492"/>
              <a:gd name="T65" fmla="*/ 390 h 566"/>
              <a:gd name="T66" fmla="*/ 299 w 492"/>
              <a:gd name="T67" fmla="*/ 411 h 566"/>
              <a:gd name="T68" fmla="*/ 283 w 492"/>
              <a:gd name="T69" fmla="*/ 418 h 566"/>
              <a:gd name="T70" fmla="*/ 278 w 492"/>
              <a:gd name="T71" fmla="*/ 432 h 566"/>
              <a:gd name="T72" fmla="*/ 265 w 492"/>
              <a:gd name="T73" fmla="*/ 437 h 566"/>
              <a:gd name="T74" fmla="*/ 246 w 492"/>
              <a:gd name="T75" fmla="*/ 425 h 566"/>
              <a:gd name="T76" fmla="*/ 244 w 492"/>
              <a:gd name="T77" fmla="*/ 442 h 566"/>
              <a:gd name="T78" fmla="*/ 242 w 492"/>
              <a:gd name="T79" fmla="*/ 457 h 566"/>
              <a:gd name="T80" fmla="*/ 234 w 492"/>
              <a:gd name="T81" fmla="*/ 475 h 566"/>
              <a:gd name="T82" fmla="*/ 228 w 492"/>
              <a:gd name="T83" fmla="*/ 492 h 566"/>
              <a:gd name="T84" fmla="*/ 211 w 492"/>
              <a:gd name="T85" fmla="*/ 506 h 566"/>
              <a:gd name="T86" fmla="*/ 204 w 492"/>
              <a:gd name="T87" fmla="*/ 521 h 566"/>
              <a:gd name="T88" fmla="*/ 206 w 492"/>
              <a:gd name="T89" fmla="*/ 549 h 566"/>
              <a:gd name="T90" fmla="*/ 187 w 492"/>
              <a:gd name="T91" fmla="*/ 559 h 566"/>
              <a:gd name="T92" fmla="*/ 170 w 492"/>
              <a:gd name="T93" fmla="*/ 556 h 566"/>
              <a:gd name="T94" fmla="*/ 149 w 492"/>
              <a:gd name="T95" fmla="*/ 542 h 566"/>
              <a:gd name="T96" fmla="*/ 137 w 492"/>
              <a:gd name="T97" fmla="*/ 525 h 566"/>
              <a:gd name="T98" fmla="*/ 118 w 492"/>
              <a:gd name="T99" fmla="*/ 511 h 566"/>
              <a:gd name="T100" fmla="*/ 111 w 492"/>
              <a:gd name="T101" fmla="*/ 485 h 566"/>
              <a:gd name="T102" fmla="*/ 106 w 492"/>
              <a:gd name="T103" fmla="*/ 464 h 566"/>
              <a:gd name="T104" fmla="*/ 101 w 492"/>
              <a:gd name="T105" fmla="*/ 440 h 566"/>
              <a:gd name="T106" fmla="*/ 70 w 492"/>
              <a:gd name="T107" fmla="*/ 442 h 566"/>
              <a:gd name="T108" fmla="*/ 39 w 492"/>
              <a:gd name="T109" fmla="*/ 444 h 566"/>
              <a:gd name="T110" fmla="*/ 8 w 492"/>
              <a:gd name="T111" fmla="*/ 445 h 566"/>
              <a:gd name="T112" fmla="*/ 43 w 492"/>
              <a:gd name="T113" fmla="*/ 378 h 566"/>
              <a:gd name="T114" fmla="*/ 34 w 492"/>
              <a:gd name="T115" fmla="*/ 296 h 566"/>
              <a:gd name="T116" fmla="*/ 34 w 492"/>
              <a:gd name="T117" fmla="*/ 225 h 566"/>
              <a:gd name="T118" fmla="*/ 39 w 492"/>
              <a:gd name="T119" fmla="*/ 146 h 566"/>
              <a:gd name="T120" fmla="*/ 104 w 492"/>
              <a:gd name="T121" fmla="*/ 94 h 566"/>
              <a:gd name="T122" fmla="*/ 173 w 492"/>
              <a:gd name="T123" fmla="*/ 68 h 566"/>
              <a:gd name="T124" fmla="*/ 252 w 492"/>
              <a:gd name="T125" fmla="*/ 24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2" h="566">
                <a:moveTo>
                  <a:pt x="280" y="0"/>
                </a:moveTo>
                <a:lnTo>
                  <a:pt x="285" y="5"/>
                </a:lnTo>
                <a:lnTo>
                  <a:pt x="287" y="5"/>
                </a:lnTo>
                <a:lnTo>
                  <a:pt x="289" y="5"/>
                </a:lnTo>
                <a:lnTo>
                  <a:pt x="290" y="5"/>
                </a:lnTo>
                <a:lnTo>
                  <a:pt x="292" y="5"/>
                </a:lnTo>
                <a:lnTo>
                  <a:pt x="294" y="5"/>
                </a:lnTo>
                <a:lnTo>
                  <a:pt x="296" y="5"/>
                </a:lnTo>
                <a:lnTo>
                  <a:pt x="297" y="5"/>
                </a:lnTo>
                <a:lnTo>
                  <a:pt x="299" y="5"/>
                </a:lnTo>
                <a:lnTo>
                  <a:pt x="301" y="5"/>
                </a:lnTo>
                <a:lnTo>
                  <a:pt x="301" y="3"/>
                </a:lnTo>
                <a:lnTo>
                  <a:pt x="302" y="3"/>
                </a:lnTo>
                <a:lnTo>
                  <a:pt x="302" y="1"/>
                </a:lnTo>
                <a:lnTo>
                  <a:pt x="304" y="1"/>
                </a:lnTo>
                <a:lnTo>
                  <a:pt x="306" y="1"/>
                </a:lnTo>
                <a:lnTo>
                  <a:pt x="308" y="1"/>
                </a:lnTo>
                <a:lnTo>
                  <a:pt x="309" y="1"/>
                </a:lnTo>
                <a:lnTo>
                  <a:pt x="311" y="1"/>
                </a:lnTo>
                <a:lnTo>
                  <a:pt x="311" y="3"/>
                </a:lnTo>
                <a:lnTo>
                  <a:pt x="309" y="3"/>
                </a:lnTo>
                <a:lnTo>
                  <a:pt x="309" y="5"/>
                </a:lnTo>
                <a:lnTo>
                  <a:pt x="309" y="6"/>
                </a:lnTo>
                <a:lnTo>
                  <a:pt x="308" y="6"/>
                </a:lnTo>
                <a:lnTo>
                  <a:pt x="308" y="8"/>
                </a:lnTo>
                <a:lnTo>
                  <a:pt x="308" y="10"/>
                </a:lnTo>
                <a:lnTo>
                  <a:pt x="306" y="10"/>
                </a:lnTo>
                <a:lnTo>
                  <a:pt x="306" y="12"/>
                </a:lnTo>
                <a:lnTo>
                  <a:pt x="306" y="13"/>
                </a:lnTo>
                <a:lnTo>
                  <a:pt x="304" y="13"/>
                </a:lnTo>
                <a:lnTo>
                  <a:pt x="304" y="15"/>
                </a:lnTo>
                <a:lnTo>
                  <a:pt x="304" y="17"/>
                </a:lnTo>
                <a:lnTo>
                  <a:pt x="302" y="17"/>
                </a:lnTo>
                <a:lnTo>
                  <a:pt x="302" y="19"/>
                </a:lnTo>
                <a:lnTo>
                  <a:pt x="302" y="20"/>
                </a:lnTo>
                <a:lnTo>
                  <a:pt x="301" y="20"/>
                </a:lnTo>
                <a:lnTo>
                  <a:pt x="301" y="22"/>
                </a:lnTo>
                <a:lnTo>
                  <a:pt x="301" y="24"/>
                </a:lnTo>
                <a:lnTo>
                  <a:pt x="299" y="25"/>
                </a:lnTo>
                <a:lnTo>
                  <a:pt x="301" y="25"/>
                </a:lnTo>
                <a:lnTo>
                  <a:pt x="301" y="27"/>
                </a:lnTo>
                <a:lnTo>
                  <a:pt x="301" y="29"/>
                </a:lnTo>
                <a:lnTo>
                  <a:pt x="301" y="31"/>
                </a:lnTo>
                <a:lnTo>
                  <a:pt x="301" y="32"/>
                </a:lnTo>
                <a:lnTo>
                  <a:pt x="301" y="34"/>
                </a:lnTo>
                <a:lnTo>
                  <a:pt x="299" y="34"/>
                </a:lnTo>
                <a:lnTo>
                  <a:pt x="297" y="34"/>
                </a:lnTo>
                <a:lnTo>
                  <a:pt x="296" y="36"/>
                </a:lnTo>
                <a:lnTo>
                  <a:pt x="294" y="36"/>
                </a:lnTo>
                <a:lnTo>
                  <a:pt x="292" y="36"/>
                </a:lnTo>
                <a:lnTo>
                  <a:pt x="290" y="36"/>
                </a:lnTo>
                <a:lnTo>
                  <a:pt x="290" y="37"/>
                </a:lnTo>
                <a:lnTo>
                  <a:pt x="289" y="37"/>
                </a:lnTo>
                <a:lnTo>
                  <a:pt x="287" y="37"/>
                </a:lnTo>
                <a:lnTo>
                  <a:pt x="285" y="37"/>
                </a:lnTo>
                <a:lnTo>
                  <a:pt x="283" y="39"/>
                </a:lnTo>
                <a:lnTo>
                  <a:pt x="282" y="39"/>
                </a:lnTo>
                <a:lnTo>
                  <a:pt x="280" y="39"/>
                </a:lnTo>
                <a:lnTo>
                  <a:pt x="280" y="41"/>
                </a:lnTo>
                <a:lnTo>
                  <a:pt x="278" y="41"/>
                </a:lnTo>
                <a:lnTo>
                  <a:pt x="277" y="41"/>
                </a:lnTo>
                <a:lnTo>
                  <a:pt x="277" y="43"/>
                </a:lnTo>
                <a:lnTo>
                  <a:pt x="278" y="43"/>
                </a:lnTo>
                <a:lnTo>
                  <a:pt x="278" y="44"/>
                </a:lnTo>
                <a:lnTo>
                  <a:pt x="280" y="44"/>
                </a:lnTo>
                <a:lnTo>
                  <a:pt x="280" y="46"/>
                </a:lnTo>
                <a:lnTo>
                  <a:pt x="282" y="46"/>
                </a:lnTo>
                <a:lnTo>
                  <a:pt x="282" y="48"/>
                </a:lnTo>
                <a:lnTo>
                  <a:pt x="282" y="50"/>
                </a:lnTo>
                <a:lnTo>
                  <a:pt x="283" y="51"/>
                </a:lnTo>
                <a:lnTo>
                  <a:pt x="283" y="53"/>
                </a:lnTo>
                <a:lnTo>
                  <a:pt x="283" y="55"/>
                </a:lnTo>
                <a:lnTo>
                  <a:pt x="283" y="56"/>
                </a:lnTo>
                <a:lnTo>
                  <a:pt x="285" y="56"/>
                </a:lnTo>
                <a:lnTo>
                  <a:pt x="285" y="58"/>
                </a:lnTo>
                <a:lnTo>
                  <a:pt x="285" y="60"/>
                </a:lnTo>
                <a:lnTo>
                  <a:pt x="287" y="60"/>
                </a:lnTo>
                <a:lnTo>
                  <a:pt x="287" y="62"/>
                </a:lnTo>
                <a:lnTo>
                  <a:pt x="287" y="63"/>
                </a:lnTo>
                <a:lnTo>
                  <a:pt x="287" y="65"/>
                </a:lnTo>
                <a:lnTo>
                  <a:pt x="287" y="67"/>
                </a:lnTo>
                <a:lnTo>
                  <a:pt x="287" y="68"/>
                </a:lnTo>
                <a:lnTo>
                  <a:pt x="287" y="70"/>
                </a:lnTo>
                <a:lnTo>
                  <a:pt x="287" y="72"/>
                </a:lnTo>
                <a:lnTo>
                  <a:pt x="289" y="72"/>
                </a:lnTo>
                <a:lnTo>
                  <a:pt x="290" y="72"/>
                </a:lnTo>
                <a:lnTo>
                  <a:pt x="290" y="74"/>
                </a:lnTo>
                <a:lnTo>
                  <a:pt x="290" y="75"/>
                </a:lnTo>
                <a:lnTo>
                  <a:pt x="290" y="77"/>
                </a:lnTo>
                <a:lnTo>
                  <a:pt x="292" y="77"/>
                </a:lnTo>
                <a:lnTo>
                  <a:pt x="292" y="79"/>
                </a:lnTo>
                <a:lnTo>
                  <a:pt x="294" y="79"/>
                </a:lnTo>
                <a:lnTo>
                  <a:pt x="294" y="80"/>
                </a:lnTo>
                <a:lnTo>
                  <a:pt x="296" y="80"/>
                </a:lnTo>
                <a:lnTo>
                  <a:pt x="296" y="82"/>
                </a:lnTo>
                <a:lnTo>
                  <a:pt x="297" y="82"/>
                </a:lnTo>
                <a:lnTo>
                  <a:pt x="299" y="82"/>
                </a:lnTo>
                <a:lnTo>
                  <a:pt x="299" y="84"/>
                </a:lnTo>
                <a:lnTo>
                  <a:pt x="299" y="86"/>
                </a:lnTo>
                <a:lnTo>
                  <a:pt x="299" y="87"/>
                </a:lnTo>
                <a:lnTo>
                  <a:pt x="297" y="87"/>
                </a:lnTo>
                <a:lnTo>
                  <a:pt x="297" y="89"/>
                </a:lnTo>
                <a:lnTo>
                  <a:pt x="296" y="89"/>
                </a:lnTo>
                <a:lnTo>
                  <a:pt x="296" y="91"/>
                </a:lnTo>
                <a:lnTo>
                  <a:pt x="294" y="91"/>
                </a:lnTo>
                <a:lnTo>
                  <a:pt x="294" y="93"/>
                </a:lnTo>
                <a:lnTo>
                  <a:pt x="292" y="94"/>
                </a:lnTo>
                <a:lnTo>
                  <a:pt x="290" y="96"/>
                </a:lnTo>
                <a:lnTo>
                  <a:pt x="289" y="98"/>
                </a:lnTo>
                <a:lnTo>
                  <a:pt x="289" y="99"/>
                </a:lnTo>
                <a:lnTo>
                  <a:pt x="287" y="99"/>
                </a:lnTo>
                <a:lnTo>
                  <a:pt x="287" y="101"/>
                </a:lnTo>
                <a:lnTo>
                  <a:pt x="287" y="103"/>
                </a:lnTo>
                <a:lnTo>
                  <a:pt x="287" y="105"/>
                </a:lnTo>
                <a:lnTo>
                  <a:pt x="287" y="106"/>
                </a:lnTo>
                <a:lnTo>
                  <a:pt x="287" y="108"/>
                </a:lnTo>
                <a:lnTo>
                  <a:pt x="287" y="110"/>
                </a:lnTo>
                <a:lnTo>
                  <a:pt x="287" y="111"/>
                </a:lnTo>
                <a:lnTo>
                  <a:pt x="287" y="113"/>
                </a:lnTo>
                <a:lnTo>
                  <a:pt x="287" y="115"/>
                </a:lnTo>
                <a:lnTo>
                  <a:pt x="287" y="117"/>
                </a:lnTo>
                <a:lnTo>
                  <a:pt x="287" y="118"/>
                </a:lnTo>
                <a:lnTo>
                  <a:pt x="287" y="120"/>
                </a:lnTo>
                <a:lnTo>
                  <a:pt x="287" y="122"/>
                </a:lnTo>
                <a:lnTo>
                  <a:pt x="287" y="124"/>
                </a:lnTo>
                <a:lnTo>
                  <a:pt x="287" y="125"/>
                </a:lnTo>
                <a:lnTo>
                  <a:pt x="289" y="125"/>
                </a:lnTo>
                <a:lnTo>
                  <a:pt x="289" y="127"/>
                </a:lnTo>
                <a:lnTo>
                  <a:pt x="289" y="129"/>
                </a:lnTo>
                <a:lnTo>
                  <a:pt x="290" y="129"/>
                </a:lnTo>
                <a:lnTo>
                  <a:pt x="290" y="130"/>
                </a:lnTo>
                <a:lnTo>
                  <a:pt x="290" y="132"/>
                </a:lnTo>
                <a:lnTo>
                  <a:pt x="290" y="134"/>
                </a:lnTo>
                <a:lnTo>
                  <a:pt x="292" y="134"/>
                </a:lnTo>
                <a:lnTo>
                  <a:pt x="292" y="136"/>
                </a:lnTo>
                <a:lnTo>
                  <a:pt x="292" y="137"/>
                </a:lnTo>
                <a:lnTo>
                  <a:pt x="292" y="139"/>
                </a:lnTo>
                <a:lnTo>
                  <a:pt x="294" y="139"/>
                </a:lnTo>
                <a:lnTo>
                  <a:pt x="294" y="141"/>
                </a:lnTo>
                <a:lnTo>
                  <a:pt x="294" y="139"/>
                </a:lnTo>
                <a:lnTo>
                  <a:pt x="296" y="139"/>
                </a:lnTo>
                <a:lnTo>
                  <a:pt x="297" y="139"/>
                </a:lnTo>
                <a:lnTo>
                  <a:pt x="297" y="137"/>
                </a:lnTo>
                <a:lnTo>
                  <a:pt x="299" y="137"/>
                </a:lnTo>
                <a:lnTo>
                  <a:pt x="301" y="137"/>
                </a:lnTo>
                <a:lnTo>
                  <a:pt x="301" y="136"/>
                </a:lnTo>
                <a:lnTo>
                  <a:pt x="302" y="136"/>
                </a:lnTo>
                <a:lnTo>
                  <a:pt x="302" y="134"/>
                </a:lnTo>
                <a:lnTo>
                  <a:pt x="304" y="134"/>
                </a:lnTo>
                <a:lnTo>
                  <a:pt x="306" y="134"/>
                </a:lnTo>
                <a:lnTo>
                  <a:pt x="306" y="132"/>
                </a:lnTo>
                <a:lnTo>
                  <a:pt x="308" y="132"/>
                </a:lnTo>
                <a:lnTo>
                  <a:pt x="309" y="132"/>
                </a:lnTo>
                <a:lnTo>
                  <a:pt x="309" y="134"/>
                </a:lnTo>
                <a:lnTo>
                  <a:pt x="311" y="134"/>
                </a:lnTo>
                <a:lnTo>
                  <a:pt x="311" y="136"/>
                </a:lnTo>
                <a:lnTo>
                  <a:pt x="313" y="136"/>
                </a:lnTo>
                <a:lnTo>
                  <a:pt x="313" y="137"/>
                </a:lnTo>
                <a:lnTo>
                  <a:pt x="314" y="139"/>
                </a:lnTo>
                <a:lnTo>
                  <a:pt x="314" y="141"/>
                </a:lnTo>
                <a:lnTo>
                  <a:pt x="316" y="141"/>
                </a:lnTo>
                <a:lnTo>
                  <a:pt x="316" y="142"/>
                </a:lnTo>
                <a:lnTo>
                  <a:pt x="318" y="142"/>
                </a:lnTo>
                <a:lnTo>
                  <a:pt x="318" y="144"/>
                </a:lnTo>
                <a:lnTo>
                  <a:pt x="320" y="144"/>
                </a:lnTo>
                <a:lnTo>
                  <a:pt x="320" y="146"/>
                </a:lnTo>
                <a:lnTo>
                  <a:pt x="320" y="148"/>
                </a:lnTo>
                <a:lnTo>
                  <a:pt x="321" y="148"/>
                </a:lnTo>
                <a:lnTo>
                  <a:pt x="321" y="149"/>
                </a:lnTo>
                <a:lnTo>
                  <a:pt x="321" y="151"/>
                </a:lnTo>
                <a:lnTo>
                  <a:pt x="321" y="153"/>
                </a:lnTo>
                <a:lnTo>
                  <a:pt x="323" y="153"/>
                </a:lnTo>
                <a:lnTo>
                  <a:pt x="323" y="155"/>
                </a:lnTo>
                <a:lnTo>
                  <a:pt x="325" y="155"/>
                </a:lnTo>
                <a:lnTo>
                  <a:pt x="325" y="156"/>
                </a:lnTo>
                <a:lnTo>
                  <a:pt x="325" y="158"/>
                </a:lnTo>
                <a:lnTo>
                  <a:pt x="326" y="158"/>
                </a:lnTo>
                <a:lnTo>
                  <a:pt x="326" y="160"/>
                </a:lnTo>
                <a:lnTo>
                  <a:pt x="328" y="160"/>
                </a:lnTo>
                <a:lnTo>
                  <a:pt x="328" y="161"/>
                </a:lnTo>
                <a:lnTo>
                  <a:pt x="330" y="161"/>
                </a:lnTo>
                <a:lnTo>
                  <a:pt x="330" y="163"/>
                </a:lnTo>
                <a:lnTo>
                  <a:pt x="332" y="163"/>
                </a:lnTo>
                <a:lnTo>
                  <a:pt x="332" y="165"/>
                </a:lnTo>
                <a:lnTo>
                  <a:pt x="332" y="167"/>
                </a:lnTo>
                <a:lnTo>
                  <a:pt x="333" y="167"/>
                </a:lnTo>
                <a:lnTo>
                  <a:pt x="333" y="165"/>
                </a:lnTo>
                <a:lnTo>
                  <a:pt x="333" y="167"/>
                </a:lnTo>
                <a:lnTo>
                  <a:pt x="335" y="167"/>
                </a:lnTo>
                <a:lnTo>
                  <a:pt x="337" y="167"/>
                </a:lnTo>
                <a:lnTo>
                  <a:pt x="337" y="165"/>
                </a:lnTo>
                <a:lnTo>
                  <a:pt x="339" y="165"/>
                </a:lnTo>
                <a:lnTo>
                  <a:pt x="339" y="163"/>
                </a:lnTo>
                <a:lnTo>
                  <a:pt x="340" y="163"/>
                </a:lnTo>
                <a:lnTo>
                  <a:pt x="340" y="161"/>
                </a:lnTo>
                <a:lnTo>
                  <a:pt x="340" y="163"/>
                </a:lnTo>
                <a:lnTo>
                  <a:pt x="340" y="161"/>
                </a:lnTo>
                <a:lnTo>
                  <a:pt x="342" y="161"/>
                </a:lnTo>
                <a:lnTo>
                  <a:pt x="342" y="163"/>
                </a:lnTo>
                <a:lnTo>
                  <a:pt x="344" y="163"/>
                </a:lnTo>
                <a:lnTo>
                  <a:pt x="345" y="163"/>
                </a:lnTo>
                <a:lnTo>
                  <a:pt x="345" y="161"/>
                </a:lnTo>
                <a:lnTo>
                  <a:pt x="347" y="161"/>
                </a:lnTo>
                <a:lnTo>
                  <a:pt x="349" y="161"/>
                </a:lnTo>
                <a:lnTo>
                  <a:pt x="349" y="160"/>
                </a:lnTo>
                <a:lnTo>
                  <a:pt x="351" y="160"/>
                </a:lnTo>
                <a:lnTo>
                  <a:pt x="352" y="160"/>
                </a:lnTo>
                <a:lnTo>
                  <a:pt x="354" y="160"/>
                </a:lnTo>
                <a:lnTo>
                  <a:pt x="354" y="158"/>
                </a:lnTo>
                <a:lnTo>
                  <a:pt x="356" y="158"/>
                </a:lnTo>
                <a:lnTo>
                  <a:pt x="356" y="156"/>
                </a:lnTo>
                <a:lnTo>
                  <a:pt x="357" y="156"/>
                </a:lnTo>
                <a:lnTo>
                  <a:pt x="359" y="156"/>
                </a:lnTo>
                <a:lnTo>
                  <a:pt x="359" y="155"/>
                </a:lnTo>
                <a:lnTo>
                  <a:pt x="359" y="153"/>
                </a:lnTo>
                <a:lnTo>
                  <a:pt x="361" y="153"/>
                </a:lnTo>
                <a:lnTo>
                  <a:pt x="363" y="151"/>
                </a:lnTo>
                <a:lnTo>
                  <a:pt x="363" y="149"/>
                </a:lnTo>
                <a:lnTo>
                  <a:pt x="364" y="149"/>
                </a:lnTo>
                <a:lnTo>
                  <a:pt x="364" y="148"/>
                </a:lnTo>
                <a:lnTo>
                  <a:pt x="366" y="148"/>
                </a:lnTo>
                <a:lnTo>
                  <a:pt x="366" y="146"/>
                </a:lnTo>
                <a:lnTo>
                  <a:pt x="368" y="146"/>
                </a:lnTo>
                <a:lnTo>
                  <a:pt x="370" y="146"/>
                </a:lnTo>
                <a:lnTo>
                  <a:pt x="371" y="146"/>
                </a:lnTo>
                <a:lnTo>
                  <a:pt x="373" y="146"/>
                </a:lnTo>
                <a:lnTo>
                  <a:pt x="373" y="144"/>
                </a:lnTo>
                <a:lnTo>
                  <a:pt x="375" y="144"/>
                </a:lnTo>
                <a:lnTo>
                  <a:pt x="375" y="142"/>
                </a:lnTo>
                <a:lnTo>
                  <a:pt x="376" y="144"/>
                </a:lnTo>
                <a:lnTo>
                  <a:pt x="378" y="144"/>
                </a:lnTo>
                <a:lnTo>
                  <a:pt x="378" y="142"/>
                </a:lnTo>
                <a:lnTo>
                  <a:pt x="380" y="142"/>
                </a:lnTo>
                <a:lnTo>
                  <a:pt x="382" y="142"/>
                </a:lnTo>
                <a:lnTo>
                  <a:pt x="382" y="141"/>
                </a:lnTo>
                <a:lnTo>
                  <a:pt x="383" y="141"/>
                </a:lnTo>
                <a:lnTo>
                  <a:pt x="383" y="142"/>
                </a:lnTo>
                <a:lnTo>
                  <a:pt x="383" y="144"/>
                </a:lnTo>
                <a:lnTo>
                  <a:pt x="385" y="144"/>
                </a:lnTo>
                <a:lnTo>
                  <a:pt x="387" y="144"/>
                </a:lnTo>
                <a:lnTo>
                  <a:pt x="385" y="146"/>
                </a:lnTo>
                <a:lnTo>
                  <a:pt x="383" y="146"/>
                </a:lnTo>
                <a:lnTo>
                  <a:pt x="385" y="146"/>
                </a:lnTo>
                <a:lnTo>
                  <a:pt x="385" y="148"/>
                </a:lnTo>
                <a:lnTo>
                  <a:pt x="387" y="148"/>
                </a:lnTo>
                <a:lnTo>
                  <a:pt x="387" y="149"/>
                </a:lnTo>
                <a:lnTo>
                  <a:pt x="388" y="149"/>
                </a:lnTo>
                <a:lnTo>
                  <a:pt x="388" y="151"/>
                </a:lnTo>
                <a:lnTo>
                  <a:pt x="390" y="151"/>
                </a:lnTo>
                <a:lnTo>
                  <a:pt x="390" y="153"/>
                </a:lnTo>
                <a:lnTo>
                  <a:pt x="390" y="155"/>
                </a:lnTo>
                <a:lnTo>
                  <a:pt x="392" y="155"/>
                </a:lnTo>
                <a:lnTo>
                  <a:pt x="392" y="156"/>
                </a:lnTo>
                <a:lnTo>
                  <a:pt x="394" y="156"/>
                </a:lnTo>
                <a:lnTo>
                  <a:pt x="395" y="156"/>
                </a:lnTo>
                <a:lnTo>
                  <a:pt x="397" y="156"/>
                </a:lnTo>
                <a:lnTo>
                  <a:pt x="397" y="155"/>
                </a:lnTo>
                <a:lnTo>
                  <a:pt x="397" y="153"/>
                </a:lnTo>
                <a:lnTo>
                  <a:pt x="399" y="153"/>
                </a:lnTo>
                <a:lnTo>
                  <a:pt x="400" y="153"/>
                </a:lnTo>
                <a:lnTo>
                  <a:pt x="400" y="151"/>
                </a:lnTo>
                <a:lnTo>
                  <a:pt x="402" y="151"/>
                </a:lnTo>
                <a:lnTo>
                  <a:pt x="404" y="151"/>
                </a:lnTo>
                <a:lnTo>
                  <a:pt x="404" y="153"/>
                </a:lnTo>
                <a:lnTo>
                  <a:pt x="406" y="153"/>
                </a:lnTo>
                <a:lnTo>
                  <a:pt x="407" y="153"/>
                </a:lnTo>
                <a:lnTo>
                  <a:pt x="409" y="153"/>
                </a:lnTo>
                <a:lnTo>
                  <a:pt x="411" y="153"/>
                </a:lnTo>
                <a:lnTo>
                  <a:pt x="413" y="153"/>
                </a:lnTo>
                <a:lnTo>
                  <a:pt x="414" y="153"/>
                </a:lnTo>
                <a:lnTo>
                  <a:pt x="414" y="155"/>
                </a:lnTo>
                <a:lnTo>
                  <a:pt x="413" y="155"/>
                </a:lnTo>
                <a:lnTo>
                  <a:pt x="413" y="156"/>
                </a:lnTo>
                <a:lnTo>
                  <a:pt x="413" y="158"/>
                </a:lnTo>
                <a:lnTo>
                  <a:pt x="414" y="158"/>
                </a:lnTo>
                <a:lnTo>
                  <a:pt x="416" y="158"/>
                </a:lnTo>
                <a:lnTo>
                  <a:pt x="416" y="160"/>
                </a:lnTo>
                <a:lnTo>
                  <a:pt x="414" y="160"/>
                </a:lnTo>
                <a:lnTo>
                  <a:pt x="414" y="161"/>
                </a:lnTo>
                <a:lnTo>
                  <a:pt x="413" y="161"/>
                </a:lnTo>
                <a:lnTo>
                  <a:pt x="413" y="163"/>
                </a:lnTo>
                <a:lnTo>
                  <a:pt x="411" y="163"/>
                </a:lnTo>
                <a:lnTo>
                  <a:pt x="411" y="165"/>
                </a:lnTo>
                <a:lnTo>
                  <a:pt x="411" y="167"/>
                </a:lnTo>
                <a:lnTo>
                  <a:pt x="409" y="167"/>
                </a:lnTo>
                <a:lnTo>
                  <a:pt x="409" y="168"/>
                </a:lnTo>
                <a:lnTo>
                  <a:pt x="409" y="170"/>
                </a:lnTo>
                <a:lnTo>
                  <a:pt x="407" y="170"/>
                </a:lnTo>
                <a:lnTo>
                  <a:pt x="407" y="172"/>
                </a:lnTo>
                <a:lnTo>
                  <a:pt x="406" y="172"/>
                </a:lnTo>
                <a:lnTo>
                  <a:pt x="406" y="173"/>
                </a:lnTo>
                <a:lnTo>
                  <a:pt x="407" y="173"/>
                </a:lnTo>
                <a:lnTo>
                  <a:pt x="407" y="175"/>
                </a:lnTo>
                <a:lnTo>
                  <a:pt x="409" y="175"/>
                </a:lnTo>
                <a:lnTo>
                  <a:pt x="409" y="177"/>
                </a:lnTo>
                <a:lnTo>
                  <a:pt x="407" y="177"/>
                </a:lnTo>
                <a:lnTo>
                  <a:pt x="407" y="179"/>
                </a:lnTo>
                <a:lnTo>
                  <a:pt x="409" y="179"/>
                </a:lnTo>
                <a:lnTo>
                  <a:pt x="409" y="180"/>
                </a:lnTo>
                <a:lnTo>
                  <a:pt x="407" y="180"/>
                </a:lnTo>
                <a:lnTo>
                  <a:pt x="407" y="182"/>
                </a:lnTo>
                <a:lnTo>
                  <a:pt x="407" y="184"/>
                </a:lnTo>
                <a:lnTo>
                  <a:pt x="407" y="186"/>
                </a:lnTo>
                <a:lnTo>
                  <a:pt x="406" y="186"/>
                </a:lnTo>
                <a:lnTo>
                  <a:pt x="406" y="187"/>
                </a:lnTo>
                <a:lnTo>
                  <a:pt x="407" y="187"/>
                </a:lnTo>
                <a:lnTo>
                  <a:pt x="407" y="189"/>
                </a:lnTo>
                <a:lnTo>
                  <a:pt x="406" y="189"/>
                </a:lnTo>
                <a:lnTo>
                  <a:pt x="406" y="191"/>
                </a:lnTo>
                <a:lnTo>
                  <a:pt x="406" y="192"/>
                </a:lnTo>
                <a:lnTo>
                  <a:pt x="406" y="194"/>
                </a:lnTo>
                <a:lnTo>
                  <a:pt x="404" y="194"/>
                </a:lnTo>
                <a:lnTo>
                  <a:pt x="404" y="196"/>
                </a:lnTo>
                <a:lnTo>
                  <a:pt x="406" y="196"/>
                </a:lnTo>
                <a:lnTo>
                  <a:pt x="404" y="196"/>
                </a:lnTo>
                <a:lnTo>
                  <a:pt x="404" y="198"/>
                </a:lnTo>
                <a:lnTo>
                  <a:pt x="406" y="198"/>
                </a:lnTo>
                <a:lnTo>
                  <a:pt x="404" y="198"/>
                </a:lnTo>
                <a:lnTo>
                  <a:pt x="406" y="198"/>
                </a:lnTo>
                <a:lnTo>
                  <a:pt x="406" y="199"/>
                </a:lnTo>
                <a:lnTo>
                  <a:pt x="406" y="201"/>
                </a:lnTo>
                <a:lnTo>
                  <a:pt x="407" y="201"/>
                </a:lnTo>
                <a:lnTo>
                  <a:pt x="407" y="199"/>
                </a:lnTo>
                <a:lnTo>
                  <a:pt x="407" y="201"/>
                </a:lnTo>
                <a:lnTo>
                  <a:pt x="409" y="201"/>
                </a:lnTo>
                <a:lnTo>
                  <a:pt x="409" y="203"/>
                </a:lnTo>
                <a:lnTo>
                  <a:pt x="409" y="204"/>
                </a:lnTo>
                <a:lnTo>
                  <a:pt x="409" y="206"/>
                </a:lnTo>
                <a:lnTo>
                  <a:pt x="411" y="206"/>
                </a:lnTo>
                <a:lnTo>
                  <a:pt x="413" y="206"/>
                </a:lnTo>
                <a:lnTo>
                  <a:pt x="413" y="204"/>
                </a:lnTo>
                <a:lnTo>
                  <a:pt x="414" y="204"/>
                </a:lnTo>
                <a:lnTo>
                  <a:pt x="416" y="204"/>
                </a:lnTo>
                <a:lnTo>
                  <a:pt x="418" y="204"/>
                </a:lnTo>
                <a:lnTo>
                  <a:pt x="419" y="204"/>
                </a:lnTo>
                <a:lnTo>
                  <a:pt x="419" y="206"/>
                </a:lnTo>
                <a:lnTo>
                  <a:pt x="421" y="206"/>
                </a:lnTo>
                <a:lnTo>
                  <a:pt x="421" y="208"/>
                </a:lnTo>
                <a:lnTo>
                  <a:pt x="423" y="208"/>
                </a:lnTo>
                <a:lnTo>
                  <a:pt x="423" y="210"/>
                </a:lnTo>
                <a:lnTo>
                  <a:pt x="423" y="211"/>
                </a:lnTo>
                <a:lnTo>
                  <a:pt x="425" y="211"/>
                </a:lnTo>
                <a:lnTo>
                  <a:pt x="426" y="211"/>
                </a:lnTo>
                <a:lnTo>
                  <a:pt x="426" y="213"/>
                </a:lnTo>
                <a:lnTo>
                  <a:pt x="428" y="213"/>
                </a:lnTo>
                <a:lnTo>
                  <a:pt x="430" y="211"/>
                </a:lnTo>
                <a:lnTo>
                  <a:pt x="430" y="213"/>
                </a:lnTo>
                <a:lnTo>
                  <a:pt x="431" y="213"/>
                </a:lnTo>
                <a:lnTo>
                  <a:pt x="433" y="213"/>
                </a:lnTo>
                <a:lnTo>
                  <a:pt x="435" y="213"/>
                </a:lnTo>
                <a:lnTo>
                  <a:pt x="437" y="213"/>
                </a:lnTo>
                <a:lnTo>
                  <a:pt x="438" y="213"/>
                </a:lnTo>
                <a:lnTo>
                  <a:pt x="440" y="213"/>
                </a:lnTo>
                <a:lnTo>
                  <a:pt x="440" y="215"/>
                </a:lnTo>
                <a:lnTo>
                  <a:pt x="442" y="215"/>
                </a:lnTo>
                <a:lnTo>
                  <a:pt x="444" y="215"/>
                </a:lnTo>
                <a:lnTo>
                  <a:pt x="445" y="215"/>
                </a:lnTo>
                <a:lnTo>
                  <a:pt x="445" y="213"/>
                </a:lnTo>
                <a:lnTo>
                  <a:pt x="447" y="213"/>
                </a:lnTo>
                <a:lnTo>
                  <a:pt x="447" y="215"/>
                </a:lnTo>
                <a:lnTo>
                  <a:pt x="449" y="215"/>
                </a:lnTo>
                <a:lnTo>
                  <a:pt x="450" y="215"/>
                </a:lnTo>
                <a:lnTo>
                  <a:pt x="452" y="215"/>
                </a:lnTo>
                <a:lnTo>
                  <a:pt x="454" y="215"/>
                </a:lnTo>
                <a:lnTo>
                  <a:pt x="454" y="216"/>
                </a:lnTo>
                <a:lnTo>
                  <a:pt x="456" y="216"/>
                </a:lnTo>
                <a:lnTo>
                  <a:pt x="457" y="216"/>
                </a:lnTo>
                <a:lnTo>
                  <a:pt x="459" y="216"/>
                </a:lnTo>
                <a:lnTo>
                  <a:pt x="459" y="218"/>
                </a:lnTo>
                <a:lnTo>
                  <a:pt x="461" y="218"/>
                </a:lnTo>
                <a:lnTo>
                  <a:pt x="462" y="218"/>
                </a:lnTo>
                <a:lnTo>
                  <a:pt x="464" y="218"/>
                </a:lnTo>
                <a:lnTo>
                  <a:pt x="466" y="218"/>
                </a:lnTo>
                <a:lnTo>
                  <a:pt x="466" y="220"/>
                </a:lnTo>
                <a:lnTo>
                  <a:pt x="466" y="222"/>
                </a:lnTo>
                <a:lnTo>
                  <a:pt x="468" y="222"/>
                </a:lnTo>
                <a:lnTo>
                  <a:pt x="468" y="223"/>
                </a:lnTo>
                <a:lnTo>
                  <a:pt x="468" y="225"/>
                </a:lnTo>
                <a:lnTo>
                  <a:pt x="468" y="227"/>
                </a:lnTo>
                <a:lnTo>
                  <a:pt x="468" y="229"/>
                </a:lnTo>
                <a:lnTo>
                  <a:pt x="468" y="230"/>
                </a:lnTo>
                <a:lnTo>
                  <a:pt x="468" y="232"/>
                </a:lnTo>
                <a:lnTo>
                  <a:pt x="469" y="232"/>
                </a:lnTo>
                <a:lnTo>
                  <a:pt x="469" y="234"/>
                </a:lnTo>
                <a:lnTo>
                  <a:pt x="469" y="235"/>
                </a:lnTo>
                <a:lnTo>
                  <a:pt x="469" y="237"/>
                </a:lnTo>
                <a:lnTo>
                  <a:pt x="471" y="237"/>
                </a:lnTo>
                <a:lnTo>
                  <a:pt x="471" y="235"/>
                </a:lnTo>
                <a:lnTo>
                  <a:pt x="473" y="235"/>
                </a:lnTo>
                <a:lnTo>
                  <a:pt x="473" y="237"/>
                </a:lnTo>
                <a:lnTo>
                  <a:pt x="473" y="239"/>
                </a:lnTo>
                <a:lnTo>
                  <a:pt x="475" y="239"/>
                </a:lnTo>
                <a:lnTo>
                  <a:pt x="475" y="241"/>
                </a:lnTo>
                <a:lnTo>
                  <a:pt x="476" y="241"/>
                </a:lnTo>
                <a:lnTo>
                  <a:pt x="478" y="241"/>
                </a:lnTo>
                <a:lnTo>
                  <a:pt x="478" y="242"/>
                </a:lnTo>
                <a:lnTo>
                  <a:pt x="480" y="242"/>
                </a:lnTo>
                <a:lnTo>
                  <a:pt x="480" y="244"/>
                </a:lnTo>
                <a:lnTo>
                  <a:pt x="480" y="246"/>
                </a:lnTo>
                <a:lnTo>
                  <a:pt x="481" y="246"/>
                </a:lnTo>
                <a:lnTo>
                  <a:pt x="483" y="246"/>
                </a:lnTo>
                <a:lnTo>
                  <a:pt x="485" y="246"/>
                </a:lnTo>
                <a:lnTo>
                  <a:pt x="485" y="247"/>
                </a:lnTo>
                <a:lnTo>
                  <a:pt x="487" y="247"/>
                </a:lnTo>
                <a:lnTo>
                  <a:pt x="488" y="249"/>
                </a:lnTo>
                <a:lnTo>
                  <a:pt x="490" y="249"/>
                </a:lnTo>
                <a:lnTo>
                  <a:pt x="492" y="249"/>
                </a:lnTo>
                <a:lnTo>
                  <a:pt x="492" y="251"/>
                </a:lnTo>
                <a:lnTo>
                  <a:pt x="490" y="251"/>
                </a:lnTo>
                <a:lnTo>
                  <a:pt x="490" y="253"/>
                </a:lnTo>
                <a:lnTo>
                  <a:pt x="490" y="254"/>
                </a:lnTo>
                <a:lnTo>
                  <a:pt x="490" y="256"/>
                </a:lnTo>
                <a:lnTo>
                  <a:pt x="488" y="256"/>
                </a:lnTo>
                <a:lnTo>
                  <a:pt x="488" y="258"/>
                </a:lnTo>
                <a:lnTo>
                  <a:pt x="488" y="260"/>
                </a:lnTo>
                <a:lnTo>
                  <a:pt x="487" y="260"/>
                </a:lnTo>
                <a:lnTo>
                  <a:pt x="485" y="260"/>
                </a:lnTo>
                <a:lnTo>
                  <a:pt x="483" y="260"/>
                </a:lnTo>
                <a:lnTo>
                  <a:pt x="483" y="261"/>
                </a:lnTo>
                <a:lnTo>
                  <a:pt x="481" y="261"/>
                </a:lnTo>
                <a:lnTo>
                  <a:pt x="481" y="263"/>
                </a:lnTo>
                <a:lnTo>
                  <a:pt x="480" y="263"/>
                </a:lnTo>
                <a:lnTo>
                  <a:pt x="478" y="263"/>
                </a:lnTo>
                <a:lnTo>
                  <a:pt x="476" y="263"/>
                </a:lnTo>
                <a:lnTo>
                  <a:pt x="476" y="265"/>
                </a:lnTo>
                <a:lnTo>
                  <a:pt x="475" y="265"/>
                </a:lnTo>
                <a:lnTo>
                  <a:pt x="473" y="265"/>
                </a:lnTo>
                <a:lnTo>
                  <a:pt x="473" y="266"/>
                </a:lnTo>
                <a:lnTo>
                  <a:pt x="471" y="266"/>
                </a:lnTo>
                <a:lnTo>
                  <a:pt x="471" y="268"/>
                </a:lnTo>
                <a:lnTo>
                  <a:pt x="471" y="270"/>
                </a:lnTo>
                <a:lnTo>
                  <a:pt x="469" y="270"/>
                </a:lnTo>
                <a:lnTo>
                  <a:pt x="468" y="270"/>
                </a:lnTo>
                <a:lnTo>
                  <a:pt x="468" y="272"/>
                </a:lnTo>
                <a:lnTo>
                  <a:pt x="466" y="272"/>
                </a:lnTo>
                <a:lnTo>
                  <a:pt x="466" y="270"/>
                </a:lnTo>
                <a:lnTo>
                  <a:pt x="464" y="270"/>
                </a:lnTo>
                <a:lnTo>
                  <a:pt x="462" y="270"/>
                </a:lnTo>
                <a:lnTo>
                  <a:pt x="462" y="272"/>
                </a:lnTo>
                <a:lnTo>
                  <a:pt x="461" y="272"/>
                </a:lnTo>
                <a:lnTo>
                  <a:pt x="461" y="273"/>
                </a:lnTo>
                <a:lnTo>
                  <a:pt x="459" y="273"/>
                </a:lnTo>
                <a:lnTo>
                  <a:pt x="459" y="275"/>
                </a:lnTo>
                <a:lnTo>
                  <a:pt x="459" y="277"/>
                </a:lnTo>
                <a:lnTo>
                  <a:pt x="457" y="277"/>
                </a:lnTo>
                <a:lnTo>
                  <a:pt x="457" y="278"/>
                </a:lnTo>
                <a:lnTo>
                  <a:pt x="457" y="280"/>
                </a:lnTo>
                <a:lnTo>
                  <a:pt x="457" y="282"/>
                </a:lnTo>
                <a:lnTo>
                  <a:pt x="457" y="284"/>
                </a:lnTo>
                <a:lnTo>
                  <a:pt x="457" y="285"/>
                </a:lnTo>
                <a:lnTo>
                  <a:pt x="457" y="287"/>
                </a:lnTo>
                <a:lnTo>
                  <a:pt x="457" y="289"/>
                </a:lnTo>
                <a:lnTo>
                  <a:pt x="456" y="289"/>
                </a:lnTo>
                <a:lnTo>
                  <a:pt x="454" y="289"/>
                </a:lnTo>
                <a:lnTo>
                  <a:pt x="454" y="291"/>
                </a:lnTo>
                <a:lnTo>
                  <a:pt x="452" y="291"/>
                </a:lnTo>
                <a:lnTo>
                  <a:pt x="452" y="292"/>
                </a:lnTo>
                <a:lnTo>
                  <a:pt x="450" y="292"/>
                </a:lnTo>
                <a:lnTo>
                  <a:pt x="449" y="292"/>
                </a:lnTo>
                <a:lnTo>
                  <a:pt x="449" y="291"/>
                </a:lnTo>
                <a:lnTo>
                  <a:pt x="449" y="292"/>
                </a:lnTo>
                <a:lnTo>
                  <a:pt x="447" y="292"/>
                </a:lnTo>
                <a:lnTo>
                  <a:pt x="445" y="292"/>
                </a:lnTo>
                <a:lnTo>
                  <a:pt x="444" y="292"/>
                </a:lnTo>
                <a:lnTo>
                  <a:pt x="444" y="294"/>
                </a:lnTo>
                <a:lnTo>
                  <a:pt x="442" y="294"/>
                </a:lnTo>
                <a:lnTo>
                  <a:pt x="440" y="294"/>
                </a:lnTo>
                <a:lnTo>
                  <a:pt x="440" y="296"/>
                </a:lnTo>
                <a:lnTo>
                  <a:pt x="440" y="297"/>
                </a:lnTo>
                <a:lnTo>
                  <a:pt x="440" y="299"/>
                </a:lnTo>
                <a:lnTo>
                  <a:pt x="438" y="299"/>
                </a:lnTo>
                <a:lnTo>
                  <a:pt x="438" y="301"/>
                </a:lnTo>
                <a:lnTo>
                  <a:pt x="437" y="301"/>
                </a:lnTo>
                <a:lnTo>
                  <a:pt x="435" y="301"/>
                </a:lnTo>
                <a:lnTo>
                  <a:pt x="433" y="301"/>
                </a:lnTo>
                <a:lnTo>
                  <a:pt x="431" y="301"/>
                </a:lnTo>
                <a:lnTo>
                  <a:pt x="430" y="301"/>
                </a:lnTo>
                <a:lnTo>
                  <a:pt x="430" y="303"/>
                </a:lnTo>
                <a:lnTo>
                  <a:pt x="428" y="303"/>
                </a:lnTo>
                <a:lnTo>
                  <a:pt x="428" y="304"/>
                </a:lnTo>
                <a:lnTo>
                  <a:pt x="428" y="306"/>
                </a:lnTo>
                <a:lnTo>
                  <a:pt x="426" y="306"/>
                </a:lnTo>
                <a:lnTo>
                  <a:pt x="426" y="308"/>
                </a:lnTo>
                <a:lnTo>
                  <a:pt x="425" y="308"/>
                </a:lnTo>
                <a:lnTo>
                  <a:pt x="423" y="308"/>
                </a:lnTo>
                <a:lnTo>
                  <a:pt x="421" y="308"/>
                </a:lnTo>
                <a:lnTo>
                  <a:pt x="421" y="306"/>
                </a:lnTo>
                <a:lnTo>
                  <a:pt x="419" y="306"/>
                </a:lnTo>
                <a:lnTo>
                  <a:pt x="418" y="306"/>
                </a:lnTo>
                <a:lnTo>
                  <a:pt x="416" y="306"/>
                </a:lnTo>
                <a:lnTo>
                  <a:pt x="416" y="308"/>
                </a:lnTo>
                <a:lnTo>
                  <a:pt x="414" y="308"/>
                </a:lnTo>
                <a:lnTo>
                  <a:pt x="414" y="309"/>
                </a:lnTo>
                <a:lnTo>
                  <a:pt x="413" y="309"/>
                </a:lnTo>
                <a:lnTo>
                  <a:pt x="411" y="309"/>
                </a:lnTo>
                <a:lnTo>
                  <a:pt x="409" y="309"/>
                </a:lnTo>
                <a:lnTo>
                  <a:pt x="409" y="311"/>
                </a:lnTo>
                <a:lnTo>
                  <a:pt x="407" y="311"/>
                </a:lnTo>
                <a:lnTo>
                  <a:pt x="407" y="313"/>
                </a:lnTo>
                <a:lnTo>
                  <a:pt x="407" y="315"/>
                </a:lnTo>
                <a:lnTo>
                  <a:pt x="407" y="316"/>
                </a:lnTo>
                <a:lnTo>
                  <a:pt x="407" y="318"/>
                </a:lnTo>
                <a:lnTo>
                  <a:pt x="407" y="320"/>
                </a:lnTo>
                <a:lnTo>
                  <a:pt x="409" y="320"/>
                </a:lnTo>
                <a:lnTo>
                  <a:pt x="409" y="321"/>
                </a:lnTo>
                <a:lnTo>
                  <a:pt x="411" y="321"/>
                </a:lnTo>
                <a:lnTo>
                  <a:pt x="411" y="323"/>
                </a:lnTo>
                <a:lnTo>
                  <a:pt x="409" y="323"/>
                </a:lnTo>
                <a:lnTo>
                  <a:pt x="409" y="325"/>
                </a:lnTo>
                <a:lnTo>
                  <a:pt x="407" y="325"/>
                </a:lnTo>
                <a:lnTo>
                  <a:pt x="407" y="327"/>
                </a:lnTo>
                <a:lnTo>
                  <a:pt x="406" y="327"/>
                </a:lnTo>
                <a:lnTo>
                  <a:pt x="404" y="327"/>
                </a:lnTo>
                <a:lnTo>
                  <a:pt x="404" y="325"/>
                </a:lnTo>
                <a:lnTo>
                  <a:pt x="402" y="325"/>
                </a:lnTo>
                <a:lnTo>
                  <a:pt x="402" y="327"/>
                </a:lnTo>
                <a:lnTo>
                  <a:pt x="402" y="328"/>
                </a:lnTo>
                <a:lnTo>
                  <a:pt x="400" y="328"/>
                </a:lnTo>
                <a:lnTo>
                  <a:pt x="399" y="327"/>
                </a:lnTo>
                <a:lnTo>
                  <a:pt x="397" y="327"/>
                </a:lnTo>
                <a:lnTo>
                  <a:pt x="395" y="327"/>
                </a:lnTo>
                <a:lnTo>
                  <a:pt x="394" y="327"/>
                </a:lnTo>
                <a:lnTo>
                  <a:pt x="394" y="328"/>
                </a:lnTo>
                <a:lnTo>
                  <a:pt x="392" y="328"/>
                </a:lnTo>
                <a:lnTo>
                  <a:pt x="392" y="330"/>
                </a:lnTo>
                <a:lnTo>
                  <a:pt x="390" y="330"/>
                </a:lnTo>
                <a:lnTo>
                  <a:pt x="390" y="332"/>
                </a:lnTo>
                <a:lnTo>
                  <a:pt x="388" y="332"/>
                </a:lnTo>
                <a:lnTo>
                  <a:pt x="388" y="334"/>
                </a:lnTo>
                <a:lnTo>
                  <a:pt x="388" y="335"/>
                </a:lnTo>
                <a:lnTo>
                  <a:pt x="387" y="335"/>
                </a:lnTo>
                <a:lnTo>
                  <a:pt x="385" y="335"/>
                </a:lnTo>
                <a:lnTo>
                  <a:pt x="383" y="335"/>
                </a:lnTo>
                <a:lnTo>
                  <a:pt x="382" y="335"/>
                </a:lnTo>
                <a:lnTo>
                  <a:pt x="382" y="337"/>
                </a:lnTo>
                <a:lnTo>
                  <a:pt x="382" y="339"/>
                </a:lnTo>
                <a:lnTo>
                  <a:pt x="380" y="339"/>
                </a:lnTo>
                <a:lnTo>
                  <a:pt x="380" y="340"/>
                </a:lnTo>
                <a:lnTo>
                  <a:pt x="380" y="342"/>
                </a:lnTo>
                <a:lnTo>
                  <a:pt x="378" y="342"/>
                </a:lnTo>
                <a:lnTo>
                  <a:pt x="378" y="344"/>
                </a:lnTo>
                <a:lnTo>
                  <a:pt x="378" y="346"/>
                </a:lnTo>
                <a:lnTo>
                  <a:pt x="378" y="347"/>
                </a:lnTo>
                <a:lnTo>
                  <a:pt x="380" y="347"/>
                </a:lnTo>
                <a:lnTo>
                  <a:pt x="378" y="347"/>
                </a:lnTo>
                <a:lnTo>
                  <a:pt x="378" y="349"/>
                </a:lnTo>
                <a:lnTo>
                  <a:pt x="380" y="349"/>
                </a:lnTo>
                <a:lnTo>
                  <a:pt x="378" y="349"/>
                </a:lnTo>
                <a:lnTo>
                  <a:pt x="378" y="351"/>
                </a:lnTo>
                <a:lnTo>
                  <a:pt x="380" y="351"/>
                </a:lnTo>
                <a:lnTo>
                  <a:pt x="380" y="352"/>
                </a:lnTo>
                <a:lnTo>
                  <a:pt x="378" y="352"/>
                </a:lnTo>
                <a:lnTo>
                  <a:pt x="378" y="354"/>
                </a:lnTo>
                <a:lnTo>
                  <a:pt x="376" y="354"/>
                </a:lnTo>
                <a:lnTo>
                  <a:pt x="375" y="354"/>
                </a:lnTo>
                <a:lnTo>
                  <a:pt x="373" y="354"/>
                </a:lnTo>
                <a:lnTo>
                  <a:pt x="373" y="356"/>
                </a:lnTo>
                <a:lnTo>
                  <a:pt x="371" y="356"/>
                </a:lnTo>
                <a:lnTo>
                  <a:pt x="371" y="358"/>
                </a:lnTo>
                <a:lnTo>
                  <a:pt x="370" y="358"/>
                </a:lnTo>
                <a:lnTo>
                  <a:pt x="368" y="358"/>
                </a:lnTo>
                <a:lnTo>
                  <a:pt x="368" y="359"/>
                </a:lnTo>
                <a:lnTo>
                  <a:pt x="366" y="359"/>
                </a:lnTo>
                <a:lnTo>
                  <a:pt x="366" y="361"/>
                </a:lnTo>
                <a:lnTo>
                  <a:pt x="366" y="363"/>
                </a:lnTo>
                <a:lnTo>
                  <a:pt x="364" y="363"/>
                </a:lnTo>
                <a:lnTo>
                  <a:pt x="363" y="363"/>
                </a:lnTo>
                <a:lnTo>
                  <a:pt x="361" y="363"/>
                </a:lnTo>
                <a:lnTo>
                  <a:pt x="361" y="365"/>
                </a:lnTo>
                <a:lnTo>
                  <a:pt x="359" y="365"/>
                </a:lnTo>
                <a:lnTo>
                  <a:pt x="357" y="365"/>
                </a:lnTo>
                <a:lnTo>
                  <a:pt x="357" y="366"/>
                </a:lnTo>
                <a:lnTo>
                  <a:pt x="356" y="366"/>
                </a:lnTo>
                <a:lnTo>
                  <a:pt x="354" y="366"/>
                </a:lnTo>
                <a:lnTo>
                  <a:pt x="354" y="368"/>
                </a:lnTo>
                <a:lnTo>
                  <a:pt x="352" y="370"/>
                </a:lnTo>
                <a:lnTo>
                  <a:pt x="352" y="371"/>
                </a:lnTo>
                <a:lnTo>
                  <a:pt x="354" y="371"/>
                </a:lnTo>
                <a:lnTo>
                  <a:pt x="354" y="373"/>
                </a:lnTo>
                <a:lnTo>
                  <a:pt x="354" y="375"/>
                </a:lnTo>
                <a:lnTo>
                  <a:pt x="354" y="377"/>
                </a:lnTo>
                <a:lnTo>
                  <a:pt x="352" y="377"/>
                </a:lnTo>
                <a:lnTo>
                  <a:pt x="351" y="377"/>
                </a:lnTo>
                <a:lnTo>
                  <a:pt x="351" y="378"/>
                </a:lnTo>
                <a:lnTo>
                  <a:pt x="351" y="377"/>
                </a:lnTo>
                <a:lnTo>
                  <a:pt x="349" y="378"/>
                </a:lnTo>
                <a:lnTo>
                  <a:pt x="349" y="377"/>
                </a:lnTo>
                <a:lnTo>
                  <a:pt x="347" y="377"/>
                </a:lnTo>
                <a:lnTo>
                  <a:pt x="345" y="377"/>
                </a:lnTo>
                <a:lnTo>
                  <a:pt x="345" y="375"/>
                </a:lnTo>
                <a:lnTo>
                  <a:pt x="344" y="375"/>
                </a:lnTo>
                <a:lnTo>
                  <a:pt x="344" y="377"/>
                </a:lnTo>
                <a:lnTo>
                  <a:pt x="342" y="377"/>
                </a:lnTo>
                <a:lnTo>
                  <a:pt x="342" y="375"/>
                </a:lnTo>
                <a:lnTo>
                  <a:pt x="342" y="377"/>
                </a:lnTo>
                <a:lnTo>
                  <a:pt x="340" y="377"/>
                </a:lnTo>
                <a:lnTo>
                  <a:pt x="339" y="377"/>
                </a:lnTo>
                <a:lnTo>
                  <a:pt x="337" y="377"/>
                </a:lnTo>
                <a:lnTo>
                  <a:pt x="335" y="378"/>
                </a:lnTo>
                <a:lnTo>
                  <a:pt x="333" y="378"/>
                </a:lnTo>
                <a:lnTo>
                  <a:pt x="333" y="380"/>
                </a:lnTo>
                <a:lnTo>
                  <a:pt x="332" y="380"/>
                </a:lnTo>
                <a:lnTo>
                  <a:pt x="332" y="382"/>
                </a:lnTo>
                <a:lnTo>
                  <a:pt x="332" y="383"/>
                </a:lnTo>
                <a:lnTo>
                  <a:pt x="330" y="383"/>
                </a:lnTo>
                <a:lnTo>
                  <a:pt x="328" y="383"/>
                </a:lnTo>
                <a:lnTo>
                  <a:pt x="326" y="385"/>
                </a:lnTo>
                <a:lnTo>
                  <a:pt x="325" y="385"/>
                </a:lnTo>
                <a:lnTo>
                  <a:pt x="325" y="387"/>
                </a:lnTo>
                <a:lnTo>
                  <a:pt x="325" y="389"/>
                </a:lnTo>
                <a:lnTo>
                  <a:pt x="323" y="389"/>
                </a:lnTo>
                <a:lnTo>
                  <a:pt x="323" y="390"/>
                </a:lnTo>
                <a:lnTo>
                  <a:pt x="321" y="390"/>
                </a:lnTo>
                <a:lnTo>
                  <a:pt x="321" y="389"/>
                </a:lnTo>
                <a:lnTo>
                  <a:pt x="320" y="389"/>
                </a:lnTo>
                <a:lnTo>
                  <a:pt x="320" y="390"/>
                </a:lnTo>
                <a:lnTo>
                  <a:pt x="318" y="390"/>
                </a:lnTo>
                <a:lnTo>
                  <a:pt x="318" y="389"/>
                </a:lnTo>
                <a:lnTo>
                  <a:pt x="316" y="389"/>
                </a:lnTo>
                <a:lnTo>
                  <a:pt x="314" y="389"/>
                </a:lnTo>
                <a:lnTo>
                  <a:pt x="314" y="390"/>
                </a:lnTo>
                <a:lnTo>
                  <a:pt x="313" y="390"/>
                </a:lnTo>
                <a:lnTo>
                  <a:pt x="313" y="389"/>
                </a:lnTo>
                <a:lnTo>
                  <a:pt x="311" y="389"/>
                </a:lnTo>
                <a:lnTo>
                  <a:pt x="309" y="389"/>
                </a:lnTo>
                <a:lnTo>
                  <a:pt x="308" y="389"/>
                </a:lnTo>
                <a:lnTo>
                  <a:pt x="306" y="390"/>
                </a:lnTo>
                <a:lnTo>
                  <a:pt x="304" y="390"/>
                </a:lnTo>
                <a:lnTo>
                  <a:pt x="304" y="392"/>
                </a:lnTo>
                <a:lnTo>
                  <a:pt x="302" y="392"/>
                </a:lnTo>
                <a:lnTo>
                  <a:pt x="301" y="392"/>
                </a:lnTo>
                <a:lnTo>
                  <a:pt x="301" y="394"/>
                </a:lnTo>
                <a:lnTo>
                  <a:pt x="301" y="396"/>
                </a:lnTo>
                <a:lnTo>
                  <a:pt x="301" y="397"/>
                </a:lnTo>
                <a:lnTo>
                  <a:pt x="302" y="397"/>
                </a:lnTo>
                <a:lnTo>
                  <a:pt x="302" y="399"/>
                </a:lnTo>
                <a:lnTo>
                  <a:pt x="304" y="399"/>
                </a:lnTo>
                <a:lnTo>
                  <a:pt x="304" y="401"/>
                </a:lnTo>
                <a:lnTo>
                  <a:pt x="302" y="401"/>
                </a:lnTo>
                <a:lnTo>
                  <a:pt x="302" y="402"/>
                </a:lnTo>
                <a:lnTo>
                  <a:pt x="302" y="404"/>
                </a:lnTo>
                <a:lnTo>
                  <a:pt x="302" y="406"/>
                </a:lnTo>
                <a:lnTo>
                  <a:pt x="302" y="408"/>
                </a:lnTo>
                <a:lnTo>
                  <a:pt x="301" y="408"/>
                </a:lnTo>
                <a:lnTo>
                  <a:pt x="301" y="409"/>
                </a:lnTo>
                <a:lnTo>
                  <a:pt x="299" y="411"/>
                </a:lnTo>
                <a:lnTo>
                  <a:pt x="301" y="411"/>
                </a:lnTo>
                <a:lnTo>
                  <a:pt x="299" y="411"/>
                </a:lnTo>
                <a:lnTo>
                  <a:pt x="299" y="413"/>
                </a:lnTo>
                <a:lnTo>
                  <a:pt x="297" y="413"/>
                </a:lnTo>
                <a:lnTo>
                  <a:pt x="296" y="413"/>
                </a:lnTo>
                <a:lnTo>
                  <a:pt x="294" y="413"/>
                </a:lnTo>
                <a:lnTo>
                  <a:pt x="294" y="414"/>
                </a:lnTo>
                <a:lnTo>
                  <a:pt x="292" y="414"/>
                </a:lnTo>
                <a:lnTo>
                  <a:pt x="290" y="414"/>
                </a:lnTo>
                <a:lnTo>
                  <a:pt x="290" y="413"/>
                </a:lnTo>
                <a:lnTo>
                  <a:pt x="290" y="414"/>
                </a:lnTo>
                <a:lnTo>
                  <a:pt x="289" y="414"/>
                </a:lnTo>
                <a:lnTo>
                  <a:pt x="287" y="414"/>
                </a:lnTo>
                <a:lnTo>
                  <a:pt x="287" y="413"/>
                </a:lnTo>
                <a:lnTo>
                  <a:pt x="285" y="413"/>
                </a:lnTo>
                <a:lnTo>
                  <a:pt x="283" y="413"/>
                </a:lnTo>
                <a:lnTo>
                  <a:pt x="283" y="414"/>
                </a:lnTo>
                <a:lnTo>
                  <a:pt x="283" y="416"/>
                </a:lnTo>
                <a:lnTo>
                  <a:pt x="283" y="418"/>
                </a:lnTo>
                <a:lnTo>
                  <a:pt x="283" y="420"/>
                </a:lnTo>
                <a:lnTo>
                  <a:pt x="282" y="420"/>
                </a:lnTo>
                <a:lnTo>
                  <a:pt x="283" y="420"/>
                </a:lnTo>
                <a:lnTo>
                  <a:pt x="283" y="421"/>
                </a:lnTo>
                <a:lnTo>
                  <a:pt x="283" y="423"/>
                </a:lnTo>
                <a:lnTo>
                  <a:pt x="283" y="425"/>
                </a:lnTo>
                <a:lnTo>
                  <a:pt x="285" y="425"/>
                </a:lnTo>
                <a:lnTo>
                  <a:pt x="285" y="427"/>
                </a:lnTo>
                <a:lnTo>
                  <a:pt x="283" y="427"/>
                </a:lnTo>
                <a:lnTo>
                  <a:pt x="282" y="427"/>
                </a:lnTo>
                <a:lnTo>
                  <a:pt x="282" y="425"/>
                </a:lnTo>
                <a:lnTo>
                  <a:pt x="280" y="425"/>
                </a:lnTo>
                <a:lnTo>
                  <a:pt x="278" y="425"/>
                </a:lnTo>
                <a:lnTo>
                  <a:pt x="277" y="425"/>
                </a:lnTo>
                <a:lnTo>
                  <a:pt x="277" y="427"/>
                </a:lnTo>
                <a:lnTo>
                  <a:pt x="278" y="427"/>
                </a:lnTo>
                <a:lnTo>
                  <a:pt x="278" y="428"/>
                </a:lnTo>
                <a:lnTo>
                  <a:pt x="278" y="430"/>
                </a:lnTo>
                <a:lnTo>
                  <a:pt x="278" y="432"/>
                </a:lnTo>
                <a:lnTo>
                  <a:pt x="278" y="433"/>
                </a:lnTo>
                <a:lnTo>
                  <a:pt x="278" y="435"/>
                </a:lnTo>
                <a:lnTo>
                  <a:pt x="278" y="437"/>
                </a:lnTo>
                <a:lnTo>
                  <a:pt x="277" y="437"/>
                </a:lnTo>
                <a:lnTo>
                  <a:pt x="275" y="437"/>
                </a:lnTo>
                <a:lnTo>
                  <a:pt x="275" y="439"/>
                </a:lnTo>
                <a:lnTo>
                  <a:pt x="273" y="439"/>
                </a:lnTo>
                <a:lnTo>
                  <a:pt x="273" y="437"/>
                </a:lnTo>
                <a:lnTo>
                  <a:pt x="273" y="435"/>
                </a:lnTo>
                <a:lnTo>
                  <a:pt x="273" y="433"/>
                </a:lnTo>
                <a:lnTo>
                  <a:pt x="271" y="433"/>
                </a:lnTo>
                <a:lnTo>
                  <a:pt x="271" y="432"/>
                </a:lnTo>
                <a:lnTo>
                  <a:pt x="270" y="432"/>
                </a:lnTo>
                <a:lnTo>
                  <a:pt x="270" y="433"/>
                </a:lnTo>
                <a:lnTo>
                  <a:pt x="268" y="433"/>
                </a:lnTo>
                <a:lnTo>
                  <a:pt x="268" y="435"/>
                </a:lnTo>
                <a:lnTo>
                  <a:pt x="266" y="435"/>
                </a:lnTo>
                <a:lnTo>
                  <a:pt x="266" y="437"/>
                </a:lnTo>
                <a:lnTo>
                  <a:pt x="265" y="437"/>
                </a:lnTo>
                <a:lnTo>
                  <a:pt x="263" y="437"/>
                </a:lnTo>
                <a:lnTo>
                  <a:pt x="261" y="437"/>
                </a:lnTo>
                <a:lnTo>
                  <a:pt x="261" y="435"/>
                </a:lnTo>
                <a:lnTo>
                  <a:pt x="259" y="435"/>
                </a:lnTo>
                <a:lnTo>
                  <a:pt x="259" y="433"/>
                </a:lnTo>
                <a:lnTo>
                  <a:pt x="258" y="433"/>
                </a:lnTo>
                <a:lnTo>
                  <a:pt x="256" y="433"/>
                </a:lnTo>
                <a:lnTo>
                  <a:pt x="254" y="433"/>
                </a:lnTo>
                <a:lnTo>
                  <a:pt x="254" y="432"/>
                </a:lnTo>
                <a:lnTo>
                  <a:pt x="252" y="432"/>
                </a:lnTo>
                <a:lnTo>
                  <a:pt x="252" y="430"/>
                </a:lnTo>
                <a:lnTo>
                  <a:pt x="251" y="430"/>
                </a:lnTo>
                <a:lnTo>
                  <a:pt x="251" y="428"/>
                </a:lnTo>
                <a:lnTo>
                  <a:pt x="249" y="428"/>
                </a:lnTo>
                <a:lnTo>
                  <a:pt x="247" y="427"/>
                </a:lnTo>
                <a:lnTo>
                  <a:pt x="247" y="425"/>
                </a:lnTo>
                <a:lnTo>
                  <a:pt x="247" y="423"/>
                </a:lnTo>
                <a:lnTo>
                  <a:pt x="246" y="423"/>
                </a:lnTo>
                <a:lnTo>
                  <a:pt x="246" y="425"/>
                </a:lnTo>
                <a:lnTo>
                  <a:pt x="246" y="423"/>
                </a:lnTo>
                <a:lnTo>
                  <a:pt x="244" y="423"/>
                </a:lnTo>
                <a:lnTo>
                  <a:pt x="244" y="425"/>
                </a:lnTo>
                <a:lnTo>
                  <a:pt x="244" y="427"/>
                </a:lnTo>
                <a:lnTo>
                  <a:pt x="244" y="428"/>
                </a:lnTo>
                <a:lnTo>
                  <a:pt x="244" y="430"/>
                </a:lnTo>
                <a:lnTo>
                  <a:pt x="242" y="430"/>
                </a:lnTo>
                <a:lnTo>
                  <a:pt x="242" y="432"/>
                </a:lnTo>
                <a:lnTo>
                  <a:pt x="240" y="432"/>
                </a:lnTo>
                <a:lnTo>
                  <a:pt x="240" y="433"/>
                </a:lnTo>
                <a:lnTo>
                  <a:pt x="240" y="435"/>
                </a:lnTo>
                <a:lnTo>
                  <a:pt x="239" y="435"/>
                </a:lnTo>
                <a:lnTo>
                  <a:pt x="239" y="437"/>
                </a:lnTo>
                <a:lnTo>
                  <a:pt x="240" y="437"/>
                </a:lnTo>
                <a:lnTo>
                  <a:pt x="240" y="439"/>
                </a:lnTo>
                <a:lnTo>
                  <a:pt x="242" y="439"/>
                </a:lnTo>
                <a:lnTo>
                  <a:pt x="242" y="440"/>
                </a:lnTo>
                <a:lnTo>
                  <a:pt x="244" y="440"/>
                </a:lnTo>
                <a:lnTo>
                  <a:pt x="244" y="442"/>
                </a:lnTo>
                <a:lnTo>
                  <a:pt x="246" y="442"/>
                </a:lnTo>
                <a:lnTo>
                  <a:pt x="246" y="444"/>
                </a:lnTo>
                <a:lnTo>
                  <a:pt x="246" y="445"/>
                </a:lnTo>
                <a:lnTo>
                  <a:pt x="244" y="445"/>
                </a:lnTo>
                <a:lnTo>
                  <a:pt x="244" y="447"/>
                </a:lnTo>
                <a:lnTo>
                  <a:pt x="246" y="447"/>
                </a:lnTo>
                <a:lnTo>
                  <a:pt x="246" y="449"/>
                </a:lnTo>
                <a:lnTo>
                  <a:pt x="247" y="449"/>
                </a:lnTo>
                <a:lnTo>
                  <a:pt x="246" y="449"/>
                </a:lnTo>
                <a:lnTo>
                  <a:pt x="246" y="451"/>
                </a:lnTo>
                <a:lnTo>
                  <a:pt x="244" y="451"/>
                </a:lnTo>
                <a:lnTo>
                  <a:pt x="242" y="451"/>
                </a:lnTo>
                <a:lnTo>
                  <a:pt x="242" y="452"/>
                </a:lnTo>
                <a:lnTo>
                  <a:pt x="240" y="452"/>
                </a:lnTo>
                <a:lnTo>
                  <a:pt x="240" y="454"/>
                </a:lnTo>
                <a:lnTo>
                  <a:pt x="242" y="454"/>
                </a:lnTo>
                <a:lnTo>
                  <a:pt x="242" y="456"/>
                </a:lnTo>
                <a:lnTo>
                  <a:pt x="244" y="457"/>
                </a:lnTo>
                <a:lnTo>
                  <a:pt x="242" y="457"/>
                </a:lnTo>
                <a:lnTo>
                  <a:pt x="242" y="459"/>
                </a:lnTo>
                <a:lnTo>
                  <a:pt x="240" y="459"/>
                </a:lnTo>
                <a:lnTo>
                  <a:pt x="240" y="461"/>
                </a:lnTo>
                <a:lnTo>
                  <a:pt x="240" y="463"/>
                </a:lnTo>
                <a:lnTo>
                  <a:pt x="242" y="463"/>
                </a:lnTo>
                <a:lnTo>
                  <a:pt x="242" y="464"/>
                </a:lnTo>
                <a:lnTo>
                  <a:pt x="242" y="466"/>
                </a:lnTo>
                <a:lnTo>
                  <a:pt x="240" y="466"/>
                </a:lnTo>
                <a:lnTo>
                  <a:pt x="240" y="468"/>
                </a:lnTo>
                <a:lnTo>
                  <a:pt x="240" y="470"/>
                </a:lnTo>
                <a:lnTo>
                  <a:pt x="239" y="470"/>
                </a:lnTo>
                <a:lnTo>
                  <a:pt x="239" y="471"/>
                </a:lnTo>
                <a:lnTo>
                  <a:pt x="237" y="471"/>
                </a:lnTo>
                <a:lnTo>
                  <a:pt x="235" y="471"/>
                </a:lnTo>
                <a:lnTo>
                  <a:pt x="235" y="473"/>
                </a:lnTo>
                <a:lnTo>
                  <a:pt x="235" y="475"/>
                </a:lnTo>
                <a:lnTo>
                  <a:pt x="234" y="475"/>
                </a:lnTo>
                <a:lnTo>
                  <a:pt x="235" y="475"/>
                </a:lnTo>
                <a:lnTo>
                  <a:pt x="234" y="475"/>
                </a:lnTo>
                <a:lnTo>
                  <a:pt x="235" y="475"/>
                </a:lnTo>
                <a:lnTo>
                  <a:pt x="235" y="476"/>
                </a:lnTo>
                <a:lnTo>
                  <a:pt x="234" y="476"/>
                </a:lnTo>
                <a:lnTo>
                  <a:pt x="235" y="476"/>
                </a:lnTo>
                <a:lnTo>
                  <a:pt x="235" y="478"/>
                </a:lnTo>
                <a:lnTo>
                  <a:pt x="234" y="478"/>
                </a:lnTo>
                <a:lnTo>
                  <a:pt x="234" y="480"/>
                </a:lnTo>
                <a:lnTo>
                  <a:pt x="232" y="480"/>
                </a:lnTo>
                <a:lnTo>
                  <a:pt x="232" y="482"/>
                </a:lnTo>
                <a:lnTo>
                  <a:pt x="232" y="483"/>
                </a:lnTo>
                <a:lnTo>
                  <a:pt x="232" y="485"/>
                </a:lnTo>
                <a:lnTo>
                  <a:pt x="232" y="487"/>
                </a:lnTo>
                <a:lnTo>
                  <a:pt x="230" y="487"/>
                </a:lnTo>
                <a:lnTo>
                  <a:pt x="230" y="488"/>
                </a:lnTo>
                <a:lnTo>
                  <a:pt x="228" y="488"/>
                </a:lnTo>
                <a:lnTo>
                  <a:pt x="228" y="490"/>
                </a:lnTo>
                <a:lnTo>
                  <a:pt x="228" y="492"/>
                </a:lnTo>
                <a:lnTo>
                  <a:pt x="230" y="492"/>
                </a:lnTo>
                <a:lnTo>
                  <a:pt x="228" y="492"/>
                </a:lnTo>
                <a:lnTo>
                  <a:pt x="227" y="494"/>
                </a:lnTo>
                <a:lnTo>
                  <a:pt x="227" y="495"/>
                </a:lnTo>
                <a:lnTo>
                  <a:pt x="225" y="495"/>
                </a:lnTo>
                <a:lnTo>
                  <a:pt x="223" y="495"/>
                </a:lnTo>
                <a:lnTo>
                  <a:pt x="223" y="497"/>
                </a:lnTo>
                <a:lnTo>
                  <a:pt x="222" y="497"/>
                </a:lnTo>
                <a:lnTo>
                  <a:pt x="220" y="497"/>
                </a:lnTo>
                <a:lnTo>
                  <a:pt x="220" y="499"/>
                </a:lnTo>
                <a:lnTo>
                  <a:pt x="220" y="501"/>
                </a:lnTo>
                <a:lnTo>
                  <a:pt x="220" y="502"/>
                </a:lnTo>
                <a:lnTo>
                  <a:pt x="220" y="504"/>
                </a:lnTo>
                <a:lnTo>
                  <a:pt x="220" y="506"/>
                </a:lnTo>
                <a:lnTo>
                  <a:pt x="218" y="506"/>
                </a:lnTo>
                <a:lnTo>
                  <a:pt x="216" y="506"/>
                </a:lnTo>
                <a:lnTo>
                  <a:pt x="216" y="504"/>
                </a:lnTo>
                <a:lnTo>
                  <a:pt x="215" y="504"/>
                </a:lnTo>
                <a:lnTo>
                  <a:pt x="215" y="506"/>
                </a:lnTo>
                <a:lnTo>
                  <a:pt x="213" y="506"/>
                </a:lnTo>
                <a:lnTo>
                  <a:pt x="211" y="506"/>
                </a:lnTo>
                <a:lnTo>
                  <a:pt x="211" y="504"/>
                </a:lnTo>
                <a:lnTo>
                  <a:pt x="211" y="506"/>
                </a:lnTo>
                <a:lnTo>
                  <a:pt x="209" y="506"/>
                </a:lnTo>
                <a:lnTo>
                  <a:pt x="208" y="506"/>
                </a:lnTo>
                <a:lnTo>
                  <a:pt x="208" y="507"/>
                </a:lnTo>
                <a:lnTo>
                  <a:pt x="208" y="509"/>
                </a:lnTo>
                <a:lnTo>
                  <a:pt x="206" y="509"/>
                </a:lnTo>
                <a:lnTo>
                  <a:pt x="206" y="511"/>
                </a:lnTo>
                <a:lnTo>
                  <a:pt x="206" y="513"/>
                </a:lnTo>
                <a:lnTo>
                  <a:pt x="204" y="513"/>
                </a:lnTo>
                <a:lnTo>
                  <a:pt x="204" y="514"/>
                </a:lnTo>
                <a:lnTo>
                  <a:pt x="206" y="514"/>
                </a:lnTo>
                <a:lnTo>
                  <a:pt x="206" y="516"/>
                </a:lnTo>
                <a:lnTo>
                  <a:pt x="206" y="518"/>
                </a:lnTo>
                <a:lnTo>
                  <a:pt x="208" y="518"/>
                </a:lnTo>
                <a:lnTo>
                  <a:pt x="206" y="518"/>
                </a:lnTo>
                <a:lnTo>
                  <a:pt x="206" y="519"/>
                </a:lnTo>
                <a:lnTo>
                  <a:pt x="204" y="519"/>
                </a:lnTo>
                <a:lnTo>
                  <a:pt x="204" y="521"/>
                </a:lnTo>
                <a:lnTo>
                  <a:pt x="204" y="523"/>
                </a:lnTo>
                <a:lnTo>
                  <a:pt x="204" y="525"/>
                </a:lnTo>
                <a:lnTo>
                  <a:pt x="204" y="526"/>
                </a:lnTo>
                <a:lnTo>
                  <a:pt x="206" y="526"/>
                </a:lnTo>
                <a:lnTo>
                  <a:pt x="206" y="528"/>
                </a:lnTo>
                <a:lnTo>
                  <a:pt x="208" y="528"/>
                </a:lnTo>
                <a:lnTo>
                  <a:pt x="208" y="530"/>
                </a:lnTo>
                <a:lnTo>
                  <a:pt x="206" y="532"/>
                </a:lnTo>
                <a:lnTo>
                  <a:pt x="206" y="533"/>
                </a:lnTo>
                <a:lnTo>
                  <a:pt x="208" y="533"/>
                </a:lnTo>
                <a:lnTo>
                  <a:pt x="208" y="535"/>
                </a:lnTo>
                <a:lnTo>
                  <a:pt x="208" y="537"/>
                </a:lnTo>
                <a:lnTo>
                  <a:pt x="208" y="538"/>
                </a:lnTo>
                <a:lnTo>
                  <a:pt x="208" y="540"/>
                </a:lnTo>
                <a:lnTo>
                  <a:pt x="208" y="542"/>
                </a:lnTo>
                <a:lnTo>
                  <a:pt x="208" y="544"/>
                </a:lnTo>
                <a:lnTo>
                  <a:pt x="208" y="545"/>
                </a:lnTo>
                <a:lnTo>
                  <a:pt x="208" y="547"/>
                </a:lnTo>
                <a:lnTo>
                  <a:pt x="206" y="549"/>
                </a:lnTo>
                <a:lnTo>
                  <a:pt x="204" y="549"/>
                </a:lnTo>
                <a:lnTo>
                  <a:pt x="203" y="549"/>
                </a:lnTo>
                <a:lnTo>
                  <a:pt x="203" y="550"/>
                </a:lnTo>
                <a:lnTo>
                  <a:pt x="201" y="550"/>
                </a:lnTo>
                <a:lnTo>
                  <a:pt x="199" y="550"/>
                </a:lnTo>
                <a:lnTo>
                  <a:pt x="199" y="552"/>
                </a:lnTo>
                <a:lnTo>
                  <a:pt x="199" y="554"/>
                </a:lnTo>
                <a:lnTo>
                  <a:pt x="197" y="554"/>
                </a:lnTo>
                <a:lnTo>
                  <a:pt x="197" y="556"/>
                </a:lnTo>
                <a:lnTo>
                  <a:pt x="196" y="556"/>
                </a:lnTo>
                <a:lnTo>
                  <a:pt x="194" y="556"/>
                </a:lnTo>
                <a:lnTo>
                  <a:pt x="192" y="556"/>
                </a:lnTo>
                <a:lnTo>
                  <a:pt x="192" y="557"/>
                </a:lnTo>
                <a:lnTo>
                  <a:pt x="191" y="557"/>
                </a:lnTo>
                <a:lnTo>
                  <a:pt x="192" y="557"/>
                </a:lnTo>
                <a:lnTo>
                  <a:pt x="192" y="559"/>
                </a:lnTo>
                <a:lnTo>
                  <a:pt x="191" y="559"/>
                </a:lnTo>
                <a:lnTo>
                  <a:pt x="189" y="559"/>
                </a:lnTo>
                <a:lnTo>
                  <a:pt x="187" y="559"/>
                </a:lnTo>
                <a:lnTo>
                  <a:pt x="187" y="561"/>
                </a:lnTo>
                <a:lnTo>
                  <a:pt x="187" y="563"/>
                </a:lnTo>
                <a:lnTo>
                  <a:pt x="185" y="563"/>
                </a:lnTo>
                <a:lnTo>
                  <a:pt x="184" y="563"/>
                </a:lnTo>
                <a:lnTo>
                  <a:pt x="182" y="563"/>
                </a:lnTo>
                <a:lnTo>
                  <a:pt x="182" y="564"/>
                </a:lnTo>
                <a:lnTo>
                  <a:pt x="180" y="564"/>
                </a:lnTo>
                <a:lnTo>
                  <a:pt x="178" y="564"/>
                </a:lnTo>
                <a:lnTo>
                  <a:pt x="178" y="566"/>
                </a:lnTo>
                <a:lnTo>
                  <a:pt x="178" y="564"/>
                </a:lnTo>
                <a:lnTo>
                  <a:pt x="177" y="564"/>
                </a:lnTo>
                <a:lnTo>
                  <a:pt x="177" y="563"/>
                </a:lnTo>
                <a:lnTo>
                  <a:pt x="175" y="563"/>
                </a:lnTo>
                <a:lnTo>
                  <a:pt x="173" y="563"/>
                </a:lnTo>
                <a:lnTo>
                  <a:pt x="173" y="561"/>
                </a:lnTo>
                <a:lnTo>
                  <a:pt x="173" y="559"/>
                </a:lnTo>
                <a:lnTo>
                  <a:pt x="172" y="559"/>
                </a:lnTo>
                <a:lnTo>
                  <a:pt x="172" y="557"/>
                </a:lnTo>
                <a:lnTo>
                  <a:pt x="170" y="556"/>
                </a:lnTo>
                <a:lnTo>
                  <a:pt x="170" y="554"/>
                </a:lnTo>
                <a:lnTo>
                  <a:pt x="170" y="552"/>
                </a:lnTo>
                <a:lnTo>
                  <a:pt x="170" y="550"/>
                </a:lnTo>
                <a:lnTo>
                  <a:pt x="168" y="550"/>
                </a:lnTo>
                <a:lnTo>
                  <a:pt x="168" y="549"/>
                </a:lnTo>
                <a:lnTo>
                  <a:pt x="168" y="547"/>
                </a:lnTo>
                <a:lnTo>
                  <a:pt x="166" y="547"/>
                </a:lnTo>
                <a:lnTo>
                  <a:pt x="165" y="547"/>
                </a:lnTo>
                <a:lnTo>
                  <a:pt x="163" y="547"/>
                </a:lnTo>
                <a:lnTo>
                  <a:pt x="161" y="547"/>
                </a:lnTo>
                <a:lnTo>
                  <a:pt x="160" y="547"/>
                </a:lnTo>
                <a:lnTo>
                  <a:pt x="158" y="547"/>
                </a:lnTo>
                <a:lnTo>
                  <a:pt x="156" y="547"/>
                </a:lnTo>
                <a:lnTo>
                  <a:pt x="154" y="547"/>
                </a:lnTo>
                <a:lnTo>
                  <a:pt x="153" y="547"/>
                </a:lnTo>
                <a:lnTo>
                  <a:pt x="151" y="545"/>
                </a:lnTo>
                <a:lnTo>
                  <a:pt x="149" y="545"/>
                </a:lnTo>
                <a:lnTo>
                  <a:pt x="149" y="544"/>
                </a:lnTo>
                <a:lnTo>
                  <a:pt x="149" y="542"/>
                </a:lnTo>
                <a:lnTo>
                  <a:pt x="149" y="540"/>
                </a:lnTo>
                <a:lnTo>
                  <a:pt x="151" y="540"/>
                </a:lnTo>
                <a:lnTo>
                  <a:pt x="151" y="538"/>
                </a:lnTo>
                <a:lnTo>
                  <a:pt x="149" y="538"/>
                </a:lnTo>
                <a:lnTo>
                  <a:pt x="149" y="537"/>
                </a:lnTo>
                <a:lnTo>
                  <a:pt x="148" y="537"/>
                </a:lnTo>
                <a:lnTo>
                  <a:pt x="148" y="535"/>
                </a:lnTo>
                <a:lnTo>
                  <a:pt x="146" y="535"/>
                </a:lnTo>
                <a:lnTo>
                  <a:pt x="146" y="533"/>
                </a:lnTo>
                <a:lnTo>
                  <a:pt x="146" y="532"/>
                </a:lnTo>
                <a:lnTo>
                  <a:pt x="144" y="532"/>
                </a:lnTo>
                <a:lnTo>
                  <a:pt x="144" y="530"/>
                </a:lnTo>
                <a:lnTo>
                  <a:pt x="142" y="530"/>
                </a:lnTo>
                <a:lnTo>
                  <a:pt x="142" y="528"/>
                </a:lnTo>
                <a:lnTo>
                  <a:pt x="141" y="528"/>
                </a:lnTo>
                <a:lnTo>
                  <a:pt x="141" y="526"/>
                </a:lnTo>
                <a:lnTo>
                  <a:pt x="139" y="526"/>
                </a:lnTo>
                <a:lnTo>
                  <a:pt x="139" y="525"/>
                </a:lnTo>
                <a:lnTo>
                  <a:pt x="137" y="525"/>
                </a:lnTo>
                <a:lnTo>
                  <a:pt x="137" y="523"/>
                </a:lnTo>
                <a:lnTo>
                  <a:pt x="135" y="523"/>
                </a:lnTo>
                <a:lnTo>
                  <a:pt x="134" y="523"/>
                </a:lnTo>
                <a:lnTo>
                  <a:pt x="134" y="521"/>
                </a:lnTo>
                <a:lnTo>
                  <a:pt x="132" y="521"/>
                </a:lnTo>
                <a:lnTo>
                  <a:pt x="132" y="519"/>
                </a:lnTo>
                <a:lnTo>
                  <a:pt x="130" y="519"/>
                </a:lnTo>
                <a:lnTo>
                  <a:pt x="130" y="518"/>
                </a:lnTo>
                <a:lnTo>
                  <a:pt x="129" y="518"/>
                </a:lnTo>
                <a:lnTo>
                  <a:pt x="127" y="518"/>
                </a:lnTo>
                <a:lnTo>
                  <a:pt x="125" y="518"/>
                </a:lnTo>
                <a:lnTo>
                  <a:pt x="125" y="516"/>
                </a:lnTo>
                <a:lnTo>
                  <a:pt x="123" y="516"/>
                </a:lnTo>
                <a:lnTo>
                  <a:pt x="122" y="516"/>
                </a:lnTo>
                <a:lnTo>
                  <a:pt x="122" y="514"/>
                </a:lnTo>
                <a:lnTo>
                  <a:pt x="120" y="514"/>
                </a:lnTo>
                <a:lnTo>
                  <a:pt x="120" y="513"/>
                </a:lnTo>
                <a:lnTo>
                  <a:pt x="118" y="513"/>
                </a:lnTo>
                <a:lnTo>
                  <a:pt x="118" y="511"/>
                </a:lnTo>
                <a:lnTo>
                  <a:pt x="117" y="511"/>
                </a:lnTo>
                <a:lnTo>
                  <a:pt x="117" y="509"/>
                </a:lnTo>
                <a:lnTo>
                  <a:pt x="117" y="507"/>
                </a:lnTo>
                <a:lnTo>
                  <a:pt x="117" y="506"/>
                </a:lnTo>
                <a:lnTo>
                  <a:pt x="117" y="504"/>
                </a:lnTo>
                <a:lnTo>
                  <a:pt x="117" y="502"/>
                </a:lnTo>
                <a:lnTo>
                  <a:pt x="117" y="501"/>
                </a:lnTo>
                <a:lnTo>
                  <a:pt x="117" y="499"/>
                </a:lnTo>
                <a:lnTo>
                  <a:pt x="117" y="497"/>
                </a:lnTo>
                <a:lnTo>
                  <a:pt x="117" y="495"/>
                </a:lnTo>
                <a:lnTo>
                  <a:pt x="117" y="494"/>
                </a:lnTo>
                <a:lnTo>
                  <a:pt x="115" y="494"/>
                </a:lnTo>
                <a:lnTo>
                  <a:pt x="115" y="492"/>
                </a:lnTo>
                <a:lnTo>
                  <a:pt x="113" y="492"/>
                </a:lnTo>
                <a:lnTo>
                  <a:pt x="113" y="490"/>
                </a:lnTo>
                <a:lnTo>
                  <a:pt x="113" y="488"/>
                </a:lnTo>
                <a:lnTo>
                  <a:pt x="111" y="488"/>
                </a:lnTo>
                <a:lnTo>
                  <a:pt x="111" y="487"/>
                </a:lnTo>
                <a:lnTo>
                  <a:pt x="111" y="485"/>
                </a:lnTo>
                <a:lnTo>
                  <a:pt x="110" y="485"/>
                </a:lnTo>
                <a:lnTo>
                  <a:pt x="110" y="483"/>
                </a:lnTo>
                <a:lnTo>
                  <a:pt x="108" y="483"/>
                </a:lnTo>
                <a:lnTo>
                  <a:pt x="108" y="482"/>
                </a:lnTo>
                <a:lnTo>
                  <a:pt x="108" y="480"/>
                </a:lnTo>
                <a:lnTo>
                  <a:pt x="108" y="478"/>
                </a:lnTo>
                <a:lnTo>
                  <a:pt x="106" y="478"/>
                </a:lnTo>
                <a:lnTo>
                  <a:pt x="106" y="476"/>
                </a:lnTo>
                <a:lnTo>
                  <a:pt x="106" y="475"/>
                </a:lnTo>
                <a:lnTo>
                  <a:pt x="104" y="475"/>
                </a:lnTo>
                <a:lnTo>
                  <a:pt x="104" y="473"/>
                </a:lnTo>
                <a:lnTo>
                  <a:pt x="104" y="471"/>
                </a:lnTo>
                <a:lnTo>
                  <a:pt x="103" y="471"/>
                </a:lnTo>
                <a:lnTo>
                  <a:pt x="103" y="470"/>
                </a:lnTo>
                <a:lnTo>
                  <a:pt x="103" y="468"/>
                </a:lnTo>
                <a:lnTo>
                  <a:pt x="103" y="466"/>
                </a:lnTo>
                <a:lnTo>
                  <a:pt x="104" y="466"/>
                </a:lnTo>
                <a:lnTo>
                  <a:pt x="104" y="464"/>
                </a:lnTo>
                <a:lnTo>
                  <a:pt x="106" y="464"/>
                </a:lnTo>
                <a:lnTo>
                  <a:pt x="106" y="463"/>
                </a:lnTo>
                <a:lnTo>
                  <a:pt x="106" y="461"/>
                </a:lnTo>
                <a:lnTo>
                  <a:pt x="106" y="459"/>
                </a:lnTo>
                <a:lnTo>
                  <a:pt x="106" y="457"/>
                </a:lnTo>
                <a:lnTo>
                  <a:pt x="106" y="456"/>
                </a:lnTo>
                <a:lnTo>
                  <a:pt x="106" y="454"/>
                </a:lnTo>
                <a:lnTo>
                  <a:pt x="106" y="452"/>
                </a:lnTo>
                <a:lnTo>
                  <a:pt x="104" y="452"/>
                </a:lnTo>
                <a:lnTo>
                  <a:pt x="104" y="451"/>
                </a:lnTo>
                <a:lnTo>
                  <a:pt x="104" y="449"/>
                </a:lnTo>
                <a:lnTo>
                  <a:pt x="104" y="447"/>
                </a:lnTo>
                <a:lnTo>
                  <a:pt x="106" y="447"/>
                </a:lnTo>
                <a:lnTo>
                  <a:pt x="106" y="445"/>
                </a:lnTo>
                <a:lnTo>
                  <a:pt x="106" y="444"/>
                </a:lnTo>
                <a:lnTo>
                  <a:pt x="104" y="444"/>
                </a:lnTo>
                <a:lnTo>
                  <a:pt x="104" y="442"/>
                </a:lnTo>
                <a:lnTo>
                  <a:pt x="103" y="442"/>
                </a:lnTo>
                <a:lnTo>
                  <a:pt x="101" y="442"/>
                </a:lnTo>
                <a:lnTo>
                  <a:pt x="101" y="440"/>
                </a:lnTo>
                <a:lnTo>
                  <a:pt x="99" y="440"/>
                </a:lnTo>
                <a:lnTo>
                  <a:pt x="98" y="440"/>
                </a:lnTo>
                <a:lnTo>
                  <a:pt x="96" y="440"/>
                </a:lnTo>
                <a:lnTo>
                  <a:pt x="94" y="440"/>
                </a:lnTo>
                <a:lnTo>
                  <a:pt x="92" y="440"/>
                </a:lnTo>
                <a:lnTo>
                  <a:pt x="91" y="440"/>
                </a:lnTo>
                <a:lnTo>
                  <a:pt x="89" y="440"/>
                </a:lnTo>
                <a:lnTo>
                  <a:pt x="87" y="440"/>
                </a:lnTo>
                <a:lnTo>
                  <a:pt x="87" y="442"/>
                </a:lnTo>
                <a:lnTo>
                  <a:pt x="86" y="442"/>
                </a:lnTo>
                <a:lnTo>
                  <a:pt x="84" y="442"/>
                </a:lnTo>
                <a:lnTo>
                  <a:pt x="82" y="442"/>
                </a:lnTo>
                <a:lnTo>
                  <a:pt x="80" y="442"/>
                </a:lnTo>
                <a:lnTo>
                  <a:pt x="79" y="442"/>
                </a:lnTo>
                <a:lnTo>
                  <a:pt x="77" y="442"/>
                </a:lnTo>
                <a:lnTo>
                  <a:pt x="75" y="442"/>
                </a:lnTo>
                <a:lnTo>
                  <a:pt x="74" y="442"/>
                </a:lnTo>
                <a:lnTo>
                  <a:pt x="72" y="442"/>
                </a:lnTo>
                <a:lnTo>
                  <a:pt x="70" y="442"/>
                </a:lnTo>
                <a:lnTo>
                  <a:pt x="68" y="442"/>
                </a:lnTo>
                <a:lnTo>
                  <a:pt x="67" y="442"/>
                </a:lnTo>
                <a:lnTo>
                  <a:pt x="65" y="442"/>
                </a:lnTo>
                <a:lnTo>
                  <a:pt x="63" y="442"/>
                </a:lnTo>
                <a:lnTo>
                  <a:pt x="61" y="442"/>
                </a:lnTo>
                <a:lnTo>
                  <a:pt x="60" y="442"/>
                </a:lnTo>
                <a:lnTo>
                  <a:pt x="58" y="442"/>
                </a:lnTo>
                <a:lnTo>
                  <a:pt x="56" y="442"/>
                </a:lnTo>
                <a:lnTo>
                  <a:pt x="55" y="442"/>
                </a:lnTo>
                <a:lnTo>
                  <a:pt x="55" y="444"/>
                </a:lnTo>
                <a:lnTo>
                  <a:pt x="53" y="444"/>
                </a:lnTo>
                <a:lnTo>
                  <a:pt x="51" y="444"/>
                </a:lnTo>
                <a:lnTo>
                  <a:pt x="49" y="444"/>
                </a:lnTo>
                <a:lnTo>
                  <a:pt x="48" y="444"/>
                </a:lnTo>
                <a:lnTo>
                  <a:pt x="46" y="444"/>
                </a:lnTo>
                <a:lnTo>
                  <a:pt x="44" y="444"/>
                </a:lnTo>
                <a:lnTo>
                  <a:pt x="43" y="444"/>
                </a:lnTo>
                <a:lnTo>
                  <a:pt x="41" y="444"/>
                </a:lnTo>
                <a:lnTo>
                  <a:pt x="39" y="444"/>
                </a:lnTo>
                <a:lnTo>
                  <a:pt x="37" y="444"/>
                </a:lnTo>
                <a:lnTo>
                  <a:pt x="36" y="444"/>
                </a:lnTo>
                <a:lnTo>
                  <a:pt x="34" y="444"/>
                </a:lnTo>
                <a:lnTo>
                  <a:pt x="32" y="444"/>
                </a:lnTo>
                <a:lnTo>
                  <a:pt x="30" y="444"/>
                </a:lnTo>
                <a:lnTo>
                  <a:pt x="29" y="444"/>
                </a:lnTo>
                <a:lnTo>
                  <a:pt x="29" y="445"/>
                </a:lnTo>
                <a:lnTo>
                  <a:pt x="27" y="445"/>
                </a:lnTo>
                <a:lnTo>
                  <a:pt x="25" y="445"/>
                </a:lnTo>
                <a:lnTo>
                  <a:pt x="24" y="445"/>
                </a:lnTo>
                <a:lnTo>
                  <a:pt x="22" y="445"/>
                </a:lnTo>
                <a:lnTo>
                  <a:pt x="20" y="445"/>
                </a:lnTo>
                <a:lnTo>
                  <a:pt x="18" y="445"/>
                </a:lnTo>
                <a:lnTo>
                  <a:pt x="17" y="445"/>
                </a:lnTo>
                <a:lnTo>
                  <a:pt x="15" y="445"/>
                </a:lnTo>
                <a:lnTo>
                  <a:pt x="13" y="445"/>
                </a:lnTo>
                <a:lnTo>
                  <a:pt x="12" y="445"/>
                </a:lnTo>
                <a:lnTo>
                  <a:pt x="10" y="445"/>
                </a:lnTo>
                <a:lnTo>
                  <a:pt x="8" y="445"/>
                </a:lnTo>
                <a:lnTo>
                  <a:pt x="0" y="445"/>
                </a:lnTo>
                <a:lnTo>
                  <a:pt x="0" y="444"/>
                </a:lnTo>
                <a:lnTo>
                  <a:pt x="0" y="442"/>
                </a:lnTo>
                <a:lnTo>
                  <a:pt x="1" y="439"/>
                </a:lnTo>
                <a:lnTo>
                  <a:pt x="3" y="432"/>
                </a:lnTo>
                <a:lnTo>
                  <a:pt x="6" y="427"/>
                </a:lnTo>
                <a:lnTo>
                  <a:pt x="6" y="423"/>
                </a:lnTo>
                <a:lnTo>
                  <a:pt x="6" y="418"/>
                </a:lnTo>
                <a:lnTo>
                  <a:pt x="8" y="413"/>
                </a:lnTo>
                <a:lnTo>
                  <a:pt x="10" y="408"/>
                </a:lnTo>
                <a:lnTo>
                  <a:pt x="17" y="404"/>
                </a:lnTo>
                <a:lnTo>
                  <a:pt x="22" y="397"/>
                </a:lnTo>
                <a:lnTo>
                  <a:pt x="22" y="392"/>
                </a:lnTo>
                <a:lnTo>
                  <a:pt x="25" y="389"/>
                </a:lnTo>
                <a:lnTo>
                  <a:pt x="30" y="385"/>
                </a:lnTo>
                <a:lnTo>
                  <a:pt x="36" y="382"/>
                </a:lnTo>
                <a:lnTo>
                  <a:pt x="39" y="380"/>
                </a:lnTo>
                <a:lnTo>
                  <a:pt x="41" y="382"/>
                </a:lnTo>
                <a:lnTo>
                  <a:pt x="43" y="378"/>
                </a:lnTo>
                <a:lnTo>
                  <a:pt x="44" y="373"/>
                </a:lnTo>
                <a:lnTo>
                  <a:pt x="43" y="370"/>
                </a:lnTo>
                <a:lnTo>
                  <a:pt x="39" y="366"/>
                </a:lnTo>
                <a:lnTo>
                  <a:pt x="37" y="363"/>
                </a:lnTo>
                <a:lnTo>
                  <a:pt x="36" y="361"/>
                </a:lnTo>
                <a:lnTo>
                  <a:pt x="36" y="359"/>
                </a:lnTo>
                <a:lnTo>
                  <a:pt x="32" y="354"/>
                </a:lnTo>
                <a:lnTo>
                  <a:pt x="30" y="351"/>
                </a:lnTo>
                <a:lnTo>
                  <a:pt x="29" y="346"/>
                </a:lnTo>
                <a:lnTo>
                  <a:pt x="30" y="339"/>
                </a:lnTo>
                <a:lnTo>
                  <a:pt x="30" y="334"/>
                </a:lnTo>
                <a:lnTo>
                  <a:pt x="30" y="328"/>
                </a:lnTo>
                <a:lnTo>
                  <a:pt x="30" y="325"/>
                </a:lnTo>
                <a:lnTo>
                  <a:pt x="30" y="321"/>
                </a:lnTo>
                <a:lnTo>
                  <a:pt x="32" y="316"/>
                </a:lnTo>
                <a:lnTo>
                  <a:pt x="34" y="311"/>
                </a:lnTo>
                <a:lnTo>
                  <a:pt x="32" y="306"/>
                </a:lnTo>
                <a:lnTo>
                  <a:pt x="32" y="301"/>
                </a:lnTo>
                <a:lnTo>
                  <a:pt x="34" y="296"/>
                </a:lnTo>
                <a:lnTo>
                  <a:pt x="36" y="291"/>
                </a:lnTo>
                <a:lnTo>
                  <a:pt x="37" y="285"/>
                </a:lnTo>
                <a:lnTo>
                  <a:pt x="37" y="284"/>
                </a:lnTo>
                <a:lnTo>
                  <a:pt x="39" y="280"/>
                </a:lnTo>
                <a:lnTo>
                  <a:pt x="41" y="275"/>
                </a:lnTo>
                <a:lnTo>
                  <a:pt x="43" y="272"/>
                </a:lnTo>
                <a:lnTo>
                  <a:pt x="46" y="268"/>
                </a:lnTo>
                <a:lnTo>
                  <a:pt x="48" y="263"/>
                </a:lnTo>
                <a:lnTo>
                  <a:pt x="49" y="258"/>
                </a:lnTo>
                <a:lnTo>
                  <a:pt x="51" y="253"/>
                </a:lnTo>
                <a:lnTo>
                  <a:pt x="51" y="247"/>
                </a:lnTo>
                <a:lnTo>
                  <a:pt x="53" y="244"/>
                </a:lnTo>
                <a:lnTo>
                  <a:pt x="51" y="239"/>
                </a:lnTo>
                <a:lnTo>
                  <a:pt x="49" y="234"/>
                </a:lnTo>
                <a:lnTo>
                  <a:pt x="48" y="230"/>
                </a:lnTo>
                <a:lnTo>
                  <a:pt x="44" y="229"/>
                </a:lnTo>
                <a:lnTo>
                  <a:pt x="39" y="227"/>
                </a:lnTo>
                <a:lnTo>
                  <a:pt x="36" y="225"/>
                </a:lnTo>
                <a:lnTo>
                  <a:pt x="34" y="225"/>
                </a:lnTo>
                <a:lnTo>
                  <a:pt x="29" y="223"/>
                </a:lnTo>
                <a:lnTo>
                  <a:pt x="24" y="220"/>
                </a:lnTo>
                <a:lnTo>
                  <a:pt x="22" y="216"/>
                </a:lnTo>
                <a:lnTo>
                  <a:pt x="20" y="211"/>
                </a:lnTo>
                <a:lnTo>
                  <a:pt x="20" y="206"/>
                </a:lnTo>
                <a:lnTo>
                  <a:pt x="20" y="201"/>
                </a:lnTo>
                <a:lnTo>
                  <a:pt x="20" y="196"/>
                </a:lnTo>
                <a:lnTo>
                  <a:pt x="18" y="191"/>
                </a:lnTo>
                <a:lnTo>
                  <a:pt x="18" y="186"/>
                </a:lnTo>
                <a:lnTo>
                  <a:pt x="18" y="180"/>
                </a:lnTo>
                <a:lnTo>
                  <a:pt x="18" y="177"/>
                </a:lnTo>
                <a:lnTo>
                  <a:pt x="20" y="172"/>
                </a:lnTo>
                <a:lnTo>
                  <a:pt x="22" y="168"/>
                </a:lnTo>
                <a:lnTo>
                  <a:pt x="25" y="163"/>
                </a:lnTo>
                <a:lnTo>
                  <a:pt x="27" y="160"/>
                </a:lnTo>
                <a:lnTo>
                  <a:pt x="30" y="156"/>
                </a:lnTo>
                <a:lnTo>
                  <a:pt x="32" y="153"/>
                </a:lnTo>
                <a:lnTo>
                  <a:pt x="36" y="149"/>
                </a:lnTo>
                <a:lnTo>
                  <a:pt x="39" y="146"/>
                </a:lnTo>
                <a:lnTo>
                  <a:pt x="41" y="142"/>
                </a:lnTo>
                <a:lnTo>
                  <a:pt x="44" y="137"/>
                </a:lnTo>
                <a:lnTo>
                  <a:pt x="46" y="132"/>
                </a:lnTo>
                <a:lnTo>
                  <a:pt x="48" y="127"/>
                </a:lnTo>
                <a:lnTo>
                  <a:pt x="49" y="124"/>
                </a:lnTo>
                <a:lnTo>
                  <a:pt x="51" y="118"/>
                </a:lnTo>
                <a:lnTo>
                  <a:pt x="53" y="113"/>
                </a:lnTo>
                <a:lnTo>
                  <a:pt x="55" y="110"/>
                </a:lnTo>
                <a:lnTo>
                  <a:pt x="56" y="105"/>
                </a:lnTo>
                <a:lnTo>
                  <a:pt x="65" y="98"/>
                </a:lnTo>
                <a:lnTo>
                  <a:pt x="70" y="94"/>
                </a:lnTo>
                <a:lnTo>
                  <a:pt x="74" y="96"/>
                </a:lnTo>
                <a:lnTo>
                  <a:pt x="77" y="99"/>
                </a:lnTo>
                <a:lnTo>
                  <a:pt x="79" y="105"/>
                </a:lnTo>
                <a:lnTo>
                  <a:pt x="84" y="105"/>
                </a:lnTo>
                <a:lnTo>
                  <a:pt x="89" y="101"/>
                </a:lnTo>
                <a:lnTo>
                  <a:pt x="92" y="98"/>
                </a:lnTo>
                <a:lnTo>
                  <a:pt x="98" y="94"/>
                </a:lnTo>
                <a:lnTo>
                  <a:pt x="104" y="94"/>
                </a:lnTo>
                <a:lnTo>
                  <a:pt x="108" y="96"/>
                </a:lnTo>
                <a:lnTo>
                  <a:pt x="113" y="101"/>
                </a:lnTo>
                <a:lnTo>
                  <a:pt x="117" y="108"/>
                </a:lnTo>
                <a:lnTo>
                  <a:pt x="118" y="111"/>
                </a:lnTo>
                <a:lnTo>
                  <a:pt x="123" y="113"/>
                </a:lnTo>
                <a:lnTo>
                  <a:pt x="129" y="108"/>
                </a:lnTo>
                <a:lnTo>
                  <a:pt x="130" y="103"/>
                </a:lnTo>
                <a:lnTo>
                  <a:pt x="130" y="99"/>
                </a:lnTo>
                <a:lnTo>
                  <a:pt x="134" y="96"/>
                </a:lnTo>
                <a:lnTo>
                  <a:pt x="139" y="98"/>
                </a:lnTo>
                <a:lnTo>
                  <a:pt x="144" y="98"/>
                </a:lnTo>
                <a:lnTo>
                  <a:pt x="148" y="91"/>
                </a:lnTo>
                <a:lnTo>
                  <a:pt x="151" y="86"/>
                </a:lnTo>
                <a:lnTo>
                  <a:pt x="153" y="82"/>
                </a:lnTo>
                <a:lnTo>
                  <a:pt x="154" y="77"/>
                </a:lnTo>
                <a:lnTo>
                  <a:pt x="158" y="74"/>
                </a:lnTo>
                <a:lnTo>
                  <a:pt x="163" y="70"/>
                </a:lnTo>
                <a:lnTo>
                  <a:pt x="168" y="70"/>
                </a:lnTo>
                <a:lnTo>
                  <a:pt x="173" y="68"/>
                </a:lnTo>
                <a:lnTo>
                  <a:pt x="178" y="68"/>
                </a:lnTo>
                <a:lnTo>
                  <a:pt x="184" y="68"/>
                </a:lnTo>
                <a:lnTo>
                  <a:pt x="189" y="70"/>
                </a:lnTo>
                <a:lnTo>
                  <a:pt x="194" y="74"/>
                </a:lnTo>
                <a:lnTo>
                  <a:pt x="197" y="77"/>
                </a:lnTo>
                <a:lnTo>
                  <a:pt x="204" y="75"/>
                </a:lnTo>
                <a:lnTo>
                  <a:pt x="208" y="70"/>
                </a:lnTo>
                <a:lnTo>
                  <a:pt x="213" y="65"/>
                </a:lnTo>
                <a:lnTo>
                  <a:pt x="218" y="62"/>
                </a:lnTo>
                <a:lnTo>
                  <a:pt x="222" y="58"/>
                </a:lnTo>
                <a:lnTo>
                  <a:pt x="227" y="53"/>
                </a:lnTo>
                <a:lnTo>
                  <a:pt x="228" y="48"/>
                </a:lnTo>
                <a:lnTo>
                  <a:pt x="232" y="44"/>
                </a:lnTo>
                <a:lnTo>
                  <a:pt x="237" y="41"/>
                </a:lnTo>
                <a:lnTo>
                  <a:pt x="242" y="39"/>
                </a:lnTo>
                <a:lnTo>
                  <a:pt x="247" y="37"/>
                </a:lnTo>
                <a:lnTo>
                  <a:pt x="252" y="32"/>
                </a:lnTo>
                <a:lnTo>
                  <a:pt x="254" y="29"/>
                </a:lnTo>
                <a:lnTo>
                  <a:pt x="252" y="24"/>
                </a:lnTo>
                <a:lnTo>
                  <a:pt x="252" y="19"/>
                </a:lnTo>
                <a:lnTo>
                  <a:pt x="258" y="15"/>
                </a:lnTo>
                <a:lnTo>
                  <a:pt x="263" y="15"/>
                </a:lnTo>
                <a:lnTo>
                  <a:pt x="263" y="12"/>
                </a:lnTo>
                <a:lnTo>
                  <a:pt x="265" y="6"/>
                </a:lnTo>
                <a:lnTo>
                  <a:pt x="270" y="5"/>
                </a:lnTo>
                <a:lnTo>
                  <a:pt x="275" y="3"/>
                </a:lnTo>
                <a:lnTo>
                  <a:pt x="280" y="0"/>
                </a:lnTo>
                <a:close/>
              </a:path>
            </a:pathLst>
          </a:custGeom>
          <a:solidFill>
            <a:schemeClr val="tx2">
              <a:lumMod val="40000"/>
              <a:lumOff val="60000"/>
            </a:schemeClr>
          </a:solidFill>
          <a:ln w="9525">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26" name="Freeform 18"/>
          <p:cNvSpPr>
            <a:spLocks noEditPoints="1"/>
          </p:cNvSpPr>
          <p:nvPr/>
        </p:nvSpPr>
        <p:spPr bwMode="auto">
          <a:xfrm>
            <a:off x="6185470" y="2326236"/>
            <a:ext cx="193162" cy="134456"/>
          </a:xfrm>
          <a:custGeom>
            <a:avLst/>
            <a:gdLst>
              <a:gd name="T0" fmla="*/ 62 w 102"/>
              <a:gd name="T1" fmla="*/ 71 h 71"/>
              <a:gd name="T2" fmla="*/ 57 w 102"/>
              <a:gd name="T3" fmla="*/ 67 h 71"/>
              <a:gd name="T4" fmla="*/ 53 w 102"/>
              <a:gd name="T5" fmla="*/ 62 h 71"/>
              <a:gd name="T6" fmla="*/ 52 w 102"/>
              <a:gd name="T7" fmla="*/ 53 h 71"/>
              <a:gd name="T8" fmla="*/ 52 w 102"/>
              <a:gd name="T9" fmla="*/ 47 h 71"/>
              <a:gd name="T10" fmla="*/ 55 w 102"/>
              <a:gd name="T11" fmla="*/ 40 h 71"/>
              <a:gd name="T12" fmla="*/ 57 w 102"/>
              <a:gd name="T13" fmla="*/ 35 h 71"/>
              <a:gd name="T14" fmla="*/ 58 w 102"/>
              <a:gd name="T15" fmla="*/ 28 h 71"/>
              <a:gd name="T16" fmla="*/ 62 w 102"/>
              <a:gd name="T17" fmla="*/ 21 h 71"/>
              <a:gd name="T18" fmla="*/ 64 w 102"/>
              <a:gd name="T19" fmla="*/ 16 h 71"/>
              <a:gd name="T20" fmla="*/ 65 w 102"/>
              <a:gd name="T21" fmla="*/ 14 h 71"/>
              <a:gd name="T22" fmla="*/ 71 w 102"/>
              <a:gd name="T23" fmla="*/ 12 h 71"/>
              <a:gd name="T24" fmla="*/ 76 w 102"/>
              <a:gd name="T25" fmla="*/ 14 h 71"/>
              <a:gd name="T26" fmla="*/ 79 w 102"/>
              <a:gd name="T27" fmla="*/ 17 h 71"/>
              <a:gd name="T28" fmla="*/ 84 w 102"/>
              <a:gd name="T29" fmla="*/ 19 h 71"/>
              <a:gd name="T30" fmla="*/ 91 w 102"/>
              <a:gd name="T31" fmla="*/ 21 h 71"/>
              <a:gd name="T32" fmla="*/ 98 w 102"/>
              <a:gd name="T33" fmla="*/ 24 h 71"/>
              <a:gd name="T34" fmla="*/ 102 w 102"/>
              <a:gd name="T35" fmla="*/ 29 h 71"/>
              <a:gd name="T36" fmla="*/ 100 w 102"/>
              <a:gd name="T37" fmla="*/ 36 h 71"/>
              <a:gd name="T38" fmla="*/ 96 w 102"/>
              <a:gd name="T39" fmla="*/ 43 h 71"/>
              <a:gd name="T40" fmla="*/ 95 w 102"/>
              <a:gd name="T41" fmla="*/ 50 h 71"/>
              <a:gd name="T42" fmla="*/ 93 w 102"/>
              <a:gd name="T43" fmla="*/ 55 h 71"/>
              <a:gd name="T44" fmla="*/ 88 w 102"/>
              <a:gd name="T45" fmla="*/ 60 h 71"/>
              <a:gd name="T46" fmla="*/ 83 w 102"/>
              <a:gd name="T47" fmla="*/ 66 h 71"/>
              <a:gd name="T48" fmla="*/ 77 w 102"/>
              <a:gd name="T49" fmla="*/ 69 h 71"/>
              <a:gd name="T50" fmla="*/ 71 w 102"/>
              <a:gd name="T51" fmla="*/ 71 h 71"/>
              <a:gd name="T52" fmla="*/ 21 w 102"/>
              <a:gd name="T53" fmla="*/ 48 h 71"/>
              <a:gd name="T54" fmla="*/ 17 w 102"/>
              <a:gd name="T55" fmla="*/ 43 h 71"/>
              <a:gd name="T56" fmla="*/ 14 w 102"/>
              <a:gd name="T57" fmla="*/ 36 h 71"/>
              <a:gd name="T58" fmla="*/ 12 w 102"/>
              <a:gd name="T59" fmla="*/ 31 h 71"/>
              <a:gd name="T60" fmla="*/ 5 w 102"/>
              <a:gd name="T61" fmla="*/ 28 h 71"/>
              <a:gd name="T62" fmla="*/ 0 w 102"/>
              <a:gd name="T63" fmla="*/ 24 h 71"/>
              <a:gd name="T64" fmla="*/ 0 w 102"/>
              <a:gd name="T65" fmla="*/ 16 h 71"/>
              <a:gd name="T66" fmla="*/ 2 w 102"/>
              <a:gd name="T67" fmla="*/ 12 h 71"/>
              <a:gd name="T68" fmla="*/ 5 w 102"/>
              <a:gd name="T69" fmla="*/ 7 h 71"/>
              <a:gd name="T70" fmla="*/ 9 w 102"/>
              <a:gd name="T71" fmla="*/ 4 h 71"/>
              <a:gd name="T72" fmla="*/ 14 w 102"/>
              <a:gd name="T73" fmla="*/ 2 h 71"/>
              <a:gd name="T74" fmla="*/ 22 w 102"/>
              <a:gd name="T75" fmla="*/ 0 h 71"/>
              <a:gd name="T76" fmla="*/ 29 w 102"/>
              <a:gd name="T77" fmla="*/ 2 h 71"/>
              <a:gd name="T78" fmla="*/ 36 w 102"/>
              <a:gd name="T79" fmla="*/ 4 h 71"/>
              <a:gd name="T80" fmla="*/ 40 w 102"/>
              <a:gd name="T81" fmla="*/ 9 h 71"/>
              <a:gd name="T82" fmla="*/ 43 w 102"/>
              <a:gd name="T83" fmla="*/ 14 h 71"/>
              <a:gd name="T84" fmla="*/ 45 w 102"/>
              <a:gd name="T85" fmla="*/ 17 h 71"/>
              <a:gd name="T86" fmla="*/ 45 w 102"/>
              <a:gd name="T87" fmla="*/ 26 h 71"/>
              <a:gd name="T88" fmla="*/ 45 w 102"/>
              <a:gd name="T89" fmla="*/ 33 h 71"/>
              <a:gd name="T90" fmla="*/ 41 w 102"/>
              <a:gd name="T91" fmla="*/ 38 h 71"/>
              <a:gd name="T92" fmla="*/ 36 w 102"/>
              <a:gd name="T93" fmla="*/ 41 h 71"/>
              <a:gd name="T94" fmla="*/ 31 w 102"/>
              <a:gd name="T95" fmla="*/ 45 h 71"/>
              <a:gd name="T96" fmla="*/ 24 w 102"/>
              <a:gd name="T97" fmla="*/ 4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2" h="71">
                <a:moveTo>
                  <a:pt x="67" y="71"/>
                </a:moveTo>
                <a:lnTo>
                  <a:pt x="64" y="71"/>
                </a:lnTo>
                <a:lnTo>
                  <a:pt x="62" y="71"/>
                </a:lnTo>
                <a:lnTo>
                  <a:pt x="60" y="69"/>
                </a:lnTo>
                <a:lnTo>
                  <a:pt x="58" y="69"/>
                </a:lnTo>
                <a:lnTo>
                  <a:pt x="57" y="67"/>
                </a:lnTo>
                <a:lnTo>
                  <a:pt x="55" y="66"/>
                </a:lnTo>
                <a:lnTo>
                  <a:pt x="53" y="64"/>
                </a:lnTo>
                <a:lnTo>
                  <a:pt x="53" y="62"/>
                </a:lnTo>
                <a:lnTo>
                  <a:pt x="52" y="59"/>
                </a:lnTo>
                <a:lnTo>
                  <a:pt x="52" y="57"/>
                </a:lnTo>
                <a:lnTo>
                  <a:pt x="52" y="53"/>
                </a:lnTo>
                <a:lnTo>
                  <a:pt x="52" y="52"/>
                </a:lnTo>
                <a:lnTo>
                  <a:pt x="52" y="48"/>
                </a:lnTo>
                <a:lnTo>
                  <a:pt x="52" y="47"/>
                </a:lnTo>
                <a:lnTo>
                  <a:pt x="53" y="45"/>
                </a:lnTo>
                <a:lnTo>
                  <a:pt x="53" y="41"/>
                </a:lnTo>
                <a:lnTo>
                  <a:pt x="55" y="40"/>
                </a:lnTo>
                <a:lnTo>
                  <a:pt x="55" y="38"/>
                </a:lnTo>
                <a:lnTo>
                  <a:pt x="57" y="36"/>
                </a:lnTo>
                <a:lnTo>
                  <a:pt x="57" y="35"/>
                </a:lnTo>
                <a:lnTo>
                  <a:pt x="58" y="31"/>
                </a:lnTo>
                <a:lnTo>
                  <a:pt x="58" y="29"/>
                </a:lnTo>
                <a:lnTo>
                  <a:pt x="58" y="28"/>
                </a:lnTo>
                <a:lnTo>
                  <a:pt x="60" y="24"/>
                </a:lnTo>
                <a:lnTo>
                  <a:pt x="60" y="22"/>
                </a:lnTo>
                <a:lnTo>
                  <a:pt x="62" y="21"/>
                </a:lnTo>
                <a:lnTo>
                  <a:pt x="62" y="19"/>
                </a:lnTo>
                <a:lnTo>
                  <a:pt x="62" y="19"/>
                </a:lnTo>
                <a:lnTo>
                  <a:pt x="64" y="16"/>
                </a:lnTo>
                <a:lnTo>
                  <a:pt x="64" y="16"/>
                </a:lnTo>
                <a:lnTo>
                  <a:pt x="65" y="14"/>
                </a:lnTo>
                <a:lnTo>
                  <a:pt x="65" y="14"/>
                </a:lnTo>
                <a:lnTo>
                  <a:pt x="65" y="12"/>
                </a:lnTo>
                <a:lnTo>
                  <a:pt x="69" y="12"/>
                </a:lnTo>
                <a:lnTo>
                  <a:pt x="71" y="12"/>
                </a:lnTo>
                <a:lnTo>
                  <a:pt x="74" y="14"/>
                </a:lnTo>
                <a:lnTo>
                  <a:pt x="76" y="14"/>
                </a:lnTo>
                <a:lnTo>
                  <a:pt x="76" y="14"/>
                </a:lnTo>
                <a:lnTo>
                  <a:pt x="76" y="16"/>
                </a:lnTo>
                <a:lnTo>
                  <a:pt x="77" y="16"/>
                </a:lnTo>
                <a:lnTo>
                  <a:pt x="79" y="17"/>
                </a:lnTo>
                <a:lnTo>
                  <a:pt x="81" y="17"/>
                </a:lnTo>
                <a:lnTo>
                  <a:pt x="83" y="19"/>
                </a:lnTo>
                <a:lnTo>
                  <a:pt x="84" y="19"/>
                </a:lnTo>
                <a:lnTo>
                  <a:pt x="88" y="19"/>
                </a:lnTo>
                <a:lnTo>
                  <a:pt x="89" y="21"/>
                </a:lnTo>
                <a:lnTo>
                  <a:pt x="91" y="21"/>
                </a:lnTo>
                <a:lnTo>
                  <a:pt x="95" y="22"/>
                </a:lnTo>
                <a:lnTo>
                  <a:pt x="96" y="22"/>
                </a:lnTo>
                <a:lnTo>
                  <a:pt x="98" y="24"/>
                </a:lnTo>
                <a:lnTo>
                  <a:pt x="100" y="26"/>
                </a:lnTo>
                <a:lnTo>
                  <a:pt x="100" y="28"/>
                </a:lnTo>
                <a:lnTo>
                  <a:pt x="102" y="29"/>
                </a:lnTo>
                <a:lnTo>
                  <a:pt x="102" y="33"/>
                </a:lnTo>
                <a:lnTo>
                  <a:pt x="102" y="35"/>
                </a:lnTo>
                <a:lnTo>
                  <a:pt x="100" y="36"/>
                </a:lnTo>
                <a:lnTo>
                  <a:pt x="98" y="40"/>
                </a:lnTo>
                <a:lnTo>
                  <a:pt x="98" y="41"/>
                </a:lnTo>
                <a:lnTo>
                  <a:pt x="96" y="43"/>
                </a:lnTo>
                <a:lnTo>
                  <a:pt x="96" y="45"/>
                </a:lnTo>
                <a:lnTo>
                  <a:pt x="95" y="47"/>
                </a:lnTo>
                <a:lnTo>
                  <a:pt x="95" y="50"/>
                </a:lnTo>
                <a:lnTo>
                  <a:pt x="93" y="52"/>
                </a:lnTo>
                <a:lnTo>
                  <a:pt x="93" y="53"/>
                </a:lnTo>
                <a:lnTo>
                  <a:pt x="93" y="55"/>
                </a:lnTo>
                <a:lnTo>
                  <a:pt x="91" y="57"/>
                </a:lnTo>
                <a:lnTo>
                  <a:pt x="89" y="59"/>
                </a:lnTo>
                <a:lnTo>
                  <a:pt x="88" y="60"/>
                </a:lnTo>
                <a:lnTo>
                  <a:pt x="88" y="62"/>
                </a:lnTo>
                <a:lnTo>
                  <a:pt x="84" y="64"/>
                </a:lnTo>
                <a:lnTo>
                  <a:pt x="83" y="66"/>
                </a:lnTo>
                <a:lnTo>
                  <a:pt x="81" y="67"/>
                </a:lnTo>
                <a:lnTo>
                  <a:pt x="79" y="67"/>
                </a:lnTo>
                <a:lnTo>
                  <a:pt x="77" y="69"/>
                </a:lnTo>
                <a:lnTo>
                  <a:pt x="76" y="69"/>
                </a:lnTo>
                <a:lnTo>
                  <a:pt x="72" y="69"/>
                </a:lnTo>
                <a:lnTo>
                  <a:pt x="71" y="71"/>
                </a:lnTo>
                <a:lnTo>
                  <a:pt x="67" y="71"/>
                </a:lnTo>
                <a:close/>
                <a:moveTo>
                  <a:pt x="24" y="48"/>
                </a:moveTo>
                <a:lnTo>
                  <a:pt x="21" y="48"/>
                </a:lnTo>
                <a:lnTo>
                  <a:pt x="19" y="47"/>
                </a:lnTo>
                <a:lnTo>
                  <a:pt x="19" y="45"/>
                </a:lnTo>
                <a:lnTo>
                  <a:pt x="17" y="43"/>
                </a:lnTo>
                <a:lnTo>
                  <a:pt x="15" y="41"/>
                </a:lnTo>
                <a:lnTo>
                  <a:pt x="15" y="40"/>
                </a:lnTo>
                <a:lnTo>
                  <a:pt x="14" y="36"/>
                </a:lnTo>
                <a:lnTo>
                  <a:pt x="14" y="35"/>
                </a:lnTo>
                <a:lnTo>
                  <a:pt x="12" y="33"/>
                </a:lnTo>
                <a:lnTo>
                  <a:pt x="12" y="31"/>
                </a:lnTo>
                <a:lnTo>
                  <a:pt x="9" y="29"/>
                </a:lnTo>
                <a:lnTo>
                  <a:pt x="7" y="29"/>
                </a:lnTo>
                <a:lnTo>
                  <a:pt x="5" y="28"/>
                </a:lnTo>
                <a:lnTo>
                  <a:pt x="3" y="28"/>
                </a:lnTo>
                <a:lnTo>
                  <a:pt x="2" y="26"/>
                </a:lnTo>
                <a:lnTo>
                  <a:pt x="0" y="24"/>
                </a:lnTo>
                <a:lnTo>
                  <a:pt x="0" y="21"/>
                </a:lnTo>
                <a:lnTo>
                  <a:pt x="0" y="19"/>
                </a:lnTo>
                <a:lnTo>
                  <a:pt x="0" y="16"/>
                </a:lnTo>
                <a:lnTo>
                  <a:pt x="0" y="14"/>
                </a:lnTo>
                <a:lnTo>
                  <a:pt x="0" y="14"/>
                </a:lnTo>
                <a:lnTo>
                  <a:pt x="2" y="12"/>
                </a:lnTo>
                <a:lnTo>
                  <a:pt x="2" y="9"/>
                </a:lnTo>
                <a:lnTo>
                  <a:pt x="3" y="7"/>
                </a:lnTo>
                <a:lnTo>
                  <a:pt x="5" y="7"/>
                </a:lnTo>
                <a:lnTo>
                  <a:pt x="7" y="5"/>
                </a:lnTo>
                <a:lnTo>
                  <a:pt x="9" y="4"/>
                </a:lnTo>
                <a:lnTo>
                  <a:pt x="9" y="4"/>
                </a:lnTo>
                <a:lnTo>
                  <a:pt x="10" y="4"/>
                </a:lnTo>
                <a:lnTo>
                  <a:pt x="12" y="4"/>
                </a:lnTo>
                <a:lnTo>
                  <a:pt x="14" y="2"/>
                </a:lnTo>
                <a:lnTo>
                  <a:pt x="15" y="0"/>
                </a:lnTo>
                <a:lnTo>
                  <a:pt x="19" y="0"/>
                </a:lnTo>
                <a:lnTo>
                  <a:pt x="22" y="0"/>
                </a:lnTo>
                <a:lnTo>
                  <a:pt x="24" y="2"/>
                </a:lnTo>
                <a:lnTo>
                  <a:pt x="28" y="2"/>
                </a:lnTo>
                <a:lnTo>
                  <a:pt x="29" y="2"/>
                </a:lnTo>
                <a:lnTo>
                  <a:pt x="33" y="2"/>
                </a:lnTo>
                <a:lnTo>
                  <a:pt x="34" y="4"/>
                </a:lnTo>
                <a:lnTo>
                  <a:pt x="36" y="4"/>
                </a:lnTo>
                <a:lnTo>
                  <a:pt x="38" y="5"/>
                </a:lnTo>
                <a:lnTo>
                  <a:pt x="40" y="7"/>
                </a:lnTo>
                <a:lnTo>
                  <a:pt x="40" y="9"/>
                </a:lnTo>
                <a:lnTo>
                  <a:pt x="41" y="12"/>
                </a:lnTo>
                <a:lnTo>
                  <a:pt x="43" y="14"/>
                </a:lnTo>
                <a:lnTo>
                  <a:pt x="43" y="14"/>
                </a:lnTo>
                <a:lnTo>
                  <a:pt x="43" y="16"/>
                </a:lnTo>
                <a:lnTo>
                  <a:pt x="43" y="16"/>
                </a:lnTo>
                <a:lnTo>
                  <a:pt x="45" y="17"/>
                </a:lnTo>
                <a:lnTo>
                  <a:pt x="45" y="19"/>
                </a:lnTo>
                <a:lnTo>
                  <a:pt x="45" y="22"/>
                </a:lnTo>
                <a:lnTo>
                  <a:pt x="45" y="26"/>
                </a:lnTo>
                <a:lnTo>
                  <a:pt x="46" y="28"/>
                </a:lnTo>
                <a:lnTo>
                  <a:pt x="45" y="31"/>
                </a:lnTo>
                <a:lnTo>
                  <a:pt x="45" y="33"/>
                </a:lnTo>
                <a:lnTo>
                  <a:pt x="43" y="35"/>
                </a:lnTo>
                <a:lnTo>
                  <a:pt x="41" y="36"/>
                </a:lnTo>
                <a:lnTo>
                  <a:pt x="41" y="38"/>
                </a:lnTo>
                <a:lnTo>
                  <a:pt x="40" y="40"/>
                </a:lnTo>
                <a:lnTo>
                  <a:pt x="38" y="40"/>
                </a:lnTo>
                <a:lnTo>
                  <a:pt x="36" y="41"/>
                </a:lnTo>
                <a:lnTo>
                  <a:pt x="34" y="43"/>
                </a:lnTo>
                <a:lnTo>
                  <a:pt x="31" y="45"/>
                </a:lnTo>
                <a:lnTo>
                  <a:pt x="31" y="45"/>
                </a:lnTo>
                <a:lnTo>
                  <a:pt x="28" y="47"/>
                </a:lnTo>
                <a:lnTo>
                  <a:pt x="26" y="48"/>
                </a:lnTo>
                <a:lnTo>
                  <a:pt x="24" y="48"/>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20"/>
          <p:cNvSpPr>
            <a:spLocks/>
          </p:cNvSpPr>
          <p:nvPr/>
        </p:nvSpPr>
        <p:spPr bwMode="auto">
          <a:xfrm>
            <a:off x="5058692" y="3627238"/>
            <a:ext cx="886272" cy="962022"/>
          </a:xfrm>
          <a:custGeom>
            <a:avLst/>
            <a:gdLst>
              <a:gd name="T0" fmla="*/ 91 w 468"/>
              <a:gd name="T1" fmla="*/ 15 h 508"/>
              <a:gd name="T2" fmla="*/ 87 w 468"/>
              <a:gd name="T3" fmla="*/ 43 h 508"/>
              <a:gd name="T4" fmla="*/ 94 w 468"/>
              <a:gd name="T5" fmla="*/ 69 h 508"/>
              <a:gd name="T6" fmla="*/ 98 w 468"/>
              <a:gd name="T7" fmla="*/ 95 h 508"/>
              <a:gd name="T8" fmla="*/ 117 w 468"/>
              <a:gd name="T9" fmla="*/ 105 h 508"/>
              <a:gd name="T10" fmla="*/ 139 w 468"/>
              <a:gd name="T11" fmla="*/ 105 h 508"/>
              <a:gd name="T12" fmla="*/ 156 w 468"/>
              <a:gd name="T13" fmla="*/ 102 h 508"/>
              <a:gd name="T14" fmla="*/ 187 w 468"/>
              <a:gd name="T15" fmla="*/ 95 h 508"/>
              <a:gd name="T16" fmla="*/ 220 w 468"/>
              <a:gd name="T17" fmla="*/ 88 h 508"/>
              <a:gd name="T18" fmla="*/ 228 w 468"/>
              <a:gd name="T19" fmla="*/ 96 h 508"/>
              <a:gd name="T20" fmla="*/ 234 w 468"/>
              <a:gd name="T21" fmla="*/ 119 h 508"/>
              <a:gd name="T22" fmla="*/ 252 w 468"/>
              <a:gd name="T23" fmla="*/ 133 h 508"/>
              <a:gd name="T24" fmla="*/ 278 w 468"/>
              <a:gd name="T25" fmla="*/ 127 h 508"/>
              <a:gd name="T26" fmla="*/ 304 w 468"/>
              <a:gd name="T27" fmla="*/ 129 h 508"/>
              <a:gd name="T28" fmla="*/ 321 w 468"/>
              <a:gd name="T29" fmla="*/ 138 h 508"/>
              <a:gd name="T30" fmla="*/ 337 w 468"/>
              <a:gd name="T31" fmla="*/ 141 h 508"/>
              <a:gd name="T32" fmla="*/ 352 w 468"/>
              <a:gd name="T33" fmla="*/ 157 h 508"/>
              <a:gd name="T34" fmla="*/ 373 w 468"/>
              <a:gd name="T35" fmla="*/ 157 h 508"/>
              <a:gd name="T36" fmla="*/ 390 w 468"/>
              <a:gd name="T37" fmla="*/ 155 h 508"/>
              <a:gd name="T38" fmla="*/ 407 w 468"/>
              <a:gd name="T39" fmla="*/ 151 h 508"/>
              <a:gd name="T40" fmla="*/ 433 w 468"/>
              <a:gd name="T41" fmla="*/ 145 h 508"/>
              <a:gd name="T42" fmla="*/ 447 w 468"/>
              <a:gd name="T43" fmla="*/ 148 h 508"/>
              <a:gd name="T44" fmla="*/ 433 w 468"/>
              <a:gd name="T45" fmla="*/ 165 h 508"/>
              <a:gd name="T46" fmla="*/ 437 w 468"/>
              <a:gd name="T47" fmla="*/ 181 h 508"/>
              <a:gd name="T48" fmla="*/ 456 w 468"/>
              <a:gd name="T49" fmla="*/ 170 h 508"/>
              <a:gd name="T50" fmla="*/ 466 w 468"/>
              <a:gd name="T51" fmla="*/ 179 h 508"/>
              <a:gd name="T52" fmla="*/ 445 w 468"/>
              <a:gd name="T53" fmla="*/ 196 h 508"/>
              <a:gd name="T54" fmla="*/ 433 w 468"/>
              <a:gd name="T55" fmla="*/ 205 h 508"/>
              <a:gd name="T56" fmla="*/ 423 w 468"/>
              <a:gd name="T57" fmla="*/ 229 h 508"/>
              <a:gd name="T58" fmla="*/ 404 w 468"/>
              <a:gd name="T59" fmla="*/ 248 h 508"/>
              <a:gd name="T60" fmla="*/ 392 w 468"/>
              <a:gd name="T61" fmla="*/ 270 h 508"/>
              <a:gd name="T62" fmla="*/ 382 w 468"/>
              <a:gd name="T63" fmla="*/ 291 h 508"/>
              <a:gd name="T64" fmla="*/ 366 w 468"/>
              <a:gd name="T65" fmla="*/ 306 h 508"/>
              <a:gd name="T66" fmla="*/ 347 w 468"/>
              <a:gd name="T67" fmla="*/ 322 h 508"/>
              <a:gd name="T68" fmla="*/ 328 w 468"/>
              <a:gd name="T69" fmla="*/ 327 h 508"/>
              <a:gd name="T70" fmla="*/ 316 w 468"/>
              <a:gd name="T71" fmla="*/ 341 h 508"/>
              <a:gd name="T72" fmla="*/ 314 w 468"/>
              <a:gd name="T73" fmla="*/ 367 h 508"/>
              <a:gd name="T74" fmla="*/ 292 w 468"/>
              <a:gd name="T75" fmla="*/ 374 h 508"/>
              <a:gd name="T76" fmla="*/ 268 w 468"/>
              <a:gd name="T77" fmla="*/ 374 h 508"/>
              <a:gd name="T78" fmla="*/ 252 w 468"/>
              <a:gd name="T79" fmla="*/ 389 h 508"/>
              <a:gd name="T80" fmla="*/ 237 w 468"/>
              <a:gd name="T81" fmla="*/ 405 h 508"/>
              <a:gd name="T82" fmla="*/ 216 w 468"/>
              <a:gd name="T83" fmla="*/ 408 h 508"/>
              <a:gd name="T84" fmla="*/ 204 w 468"/>
              <a:gd name="T85" fmla="*/ 425 h 508"/>
              <a:gd name="T86" fmla="*/ 199 w 468"/>
              <a:gd name="T87" fmla="*/ 451 h 508"/>
              <a:gd name="T88" fmla="*/ 177 w 468"/>
              <a:gd name="T89" fmla="*/ 487 h 508"/>
              <a:gd name="T90" fmla="*/ 115 w 468"/>
              <a:gd name="T91" fmla="*/ 423 h 508"/>
              <a:gd name="T92" fmla="*/ 63 w 468"/>
              <a:gd name="T93" fmla="*/ 344 h 508"/>
              <a:gd name="T94" fmla="*/ 44 w 468"/>
              <a:gd name="T95" fmla="*/ 305 h 508"/>
              <a:gd name="T96" fmla="*/ 46 w 468"/>
              <a:gd name="T97" fmla="*/ 279 h 508"/>
              <a:gd name="T98" fmla="*/ 39 w 468"/>
              <a:gd name="T99" fmla="*/ 251 h 508"/>
              <a:gd name="T100" fmla="*/ 48 w 468"/>
              <a:gd name="T101" fmla="*/ 232 h 508"/>
              <a:gd name="T102" fmla="*/ 32 w 468"/>
              <a:gd name="T103" fmla="*/ 210 h 508"/>
              <a:gd name="T104" fmla="*/ 18 w 468"/>
              <a:gd name="T105" fmla="*/ 184 h 508"/>
              <a:gd name="T106" fmla="*/ 5 w 468"/>
              <a:gd name="T107" fmla="*/ 164 h 508"/>
              <a:gd name="T108" fmla="*/ 6 w 468"/>
              <a:gd name="T109" fmla="*/ 141 h 508"/>
              <a:gd name="T110" fmla="*/ 15 w 468"/>
              <a:gd name="T111" fmla="*/ 119 h 508"/>
              <a:gd name="T112" fmla="*/ 15 w 468"/>
              <a:gd name="T113" fmla="*/ 95 h 508"/>
              <a:gd name="T114" fmla="*/ 30 w 468"/>
              <a:gd name="T115" fmla="*/ 72 h 508"/>
              <a:gd name="T116" fmla="*/ 44 w 468"/>
              <a:gd name="T117" fmla="*/ 55 h 508"/>
              <a:gd name="T118" fmla="*/ 60 w 468"/>
              <a:gd name="T119" fmla="*/ 34 h 508"/>
              <a:gd name="T120" fmla="*/ 56 w 468"/>
              <a:gd name="T121" fmla="*/ 9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8" h="508">
                <a:moveTo>
                  <a:pt x="75" y="0"/>
                </a:moveTo>
                <a:lnTo>
                  <a:pt x="77" y="0"/>
                </a:lnTo>
                <a:lnTo>
                  <a:pt x="77" y="2"/>
                </a:lnTo>
                <a:lnTo>
                  <a:pt x="79" y="2"/>
                </a:lnTo>
                <a:lnTo>
                  <a:pt x="79" y="3"/>
                </a:lnTo>
                <a:lnTo>
                  <a:pt x="80" y="3"/>
                </a:lnTo>
                <a:lnTo>
                  <a:pt x="80" y="5"/>
                </a:lnTo>
                <a:lnTo>
                  <a:pt x="82" y="5"/>
                </a:lnTo>
                <a:lnTo>
                  <a:pt x="84" y="7"/>
                </a:lnTo>
                <a:lnTo>
                  <a:pt x="86" y="7"/>
                </a:lnTo>
                <a:lnTo>
                  <a:pt x="86" y="5"/>
                </a:lnTo>
                <a:lnTo>
                  <a:pt x="86" y="7"/>
                </a:lnTo>
                <a:lnTo>
                  <a:pt x="87" y="7"/>
                </a:lnTo>
                <a:lnTo>
                  <a:pt x="89" y="7"/>
                </a:lnTo>
                <a:lnTo>
                  <a:pt x="89" y="9"/>
                </a:lnTo>
                <a:lnTo>
                  <a:pt x="91" y="9"/>
                </a:lnTo>
                <a:lnTo>
                  <a:pt x="91" y="10"/>
                </a:lnTo>
                <a:lnTo>
                  <a:pt x="91" y="12"/>
                </a:lnTo>
                <a:lnTo>
                  <a:pt x="92" y="12"/>
                </a:lnTo>
                <a:lnTo>
                  <a:pt x="92" y="14"/>
                </a:lnTo>
                <a:lnTo>
                  <a:pt x="92" y="15"/>
                </a:lnTo>
                <a:lnTo>
                  <a:pt x="91" y="15"/>
                </a:lnTo>
                <a:lnTo>
                  <a:pt x="91" y="17"/>
                </a:lnTo>
                <a:lnTo>
                  <a:pt x="89" y="17"/>
                </a:lnTo>
                <a:lnTo>
                  <a:pt x="89" y="19"/>
                </a:lnTo>
                <a:lnTo>
                  <a:pt x="87" y="19"/>
                </a:lnTo>
                <a:lnTo>
                  <a:pt x="87" y="21"/>
                </a:lnTo>
                <a:lnTo>
                  <a:pt x="87" y="22"/>
                </a:lnTo>
                <a:lnTo>
                  <a:pt x="87" y="24"/>
                </a:lnTo>
                <a:lnTo>
                  <a:pt x="89" y="24"/>
                </a:lnTo>
                <a:lnTo>
                  <a:pt x="89" y="26"/>
                </a:lnTo>
                <a:lnTo>
                  <a:pt x="87" y="28"/>
                </a:lnTo>
                <a:lnTo>
                  <a:pt x="87" y="29"/>
                </a:lnTo>
                <a:lnTo>
                  <a:pt x="87" y="31"/>
                </a:lnTo>
                <a:lnTo>
                  <a:pt x="86" y="31"/>
                </a:lnTo>
                <a:lnTo>
                  <a:pt x="87" y="33"/>
                </a:lnTo>
                <a:lnTo>
                  <a:pt x="86" y="33"/>
                </a:lnTo>
                <a:lnTo>
                  <a:pt x="86" y="34"/>
                </a:lnTo>
                <a:lnTo>
                  <a:pt x="86" y="36"/>
                </a:lnTo>
                <a:lnTo>
                  <a:pt x="86" y="38"/>
                </a:lnTo>
                <a:lnTo>
                  <a:pt x="86" y="40"/>
                </a:lnTo>
                <a:lnTo>
                  <a:pt x="86" y="41"/>
                </a:lnTo>
                <a:lnTo>
                  <a:pt x="87" y="41"/>
                </a:lnTo>
                <a:lnTo>
                  <a:pt x="87" y="43"/>
                </a:lnTo>
                <a:lnTo>
                  <a:pt x="87" y="45"/>
                </a:lnTo>
                <a:lnTo>
                  <a:pt x="89" y="45"/>
                </a:lnTo>
                <a:lnTo>
                  <a:pt x="89" y="46"/>
                </a:lnTo>
                <a:lnTo>
                  <a:pt x="91" y="46"/>
                </a:lnTo>
                <a:lnTo>
                  <a:pt x="91" y="48"/>
                </a:lnTo>
                <a:lnTo>
                  <a:pt x="91" y="50"/>
                </a:lnTo>
                <a:lnTo>
                  <a:pt x="91" y="52"/>
                </a:lnTo>
                <a:lnTo>
                  <a:pt x="91" y="53"/>
                </a:lnTo>
                <a:lnTo>
                  <a:pt x="91" y="55"/>
                </a:lnTo>
                <a:lnTo>
                  <a:pt x="91" y="57"/>
                </a:lnTo>
                <a:lnTo>
                  <a:pt x="91" y="59"/>
                </a:lnTo>
                <a:lnTo>
                  <a:pt x="91" y="60"/>
                </a:lnTo>
                <a:lnTo>
                  <a:pt x="92" y="60"/>
                </a:lnTo>
                <a:lnTo>
                  <a:pt x="92" y="62"/>
                </a:lnTo>
                <a:lnTo>
                  <a:pt x="94" y="64"/>
                </a:lnTo>
                <a:lnTo>
                  <a:pt x="94" y="65"/>
                </a:lnTo>
                <a:lnTo>
                  <a:pt x="94" y="67"/>
                </a:lnTo>
                <a:lnTo>
                  <a:pt x="96" y="67"/>
                </a:lnTo>
                <a:lnTo>
                  <a:pt x="94" y="67"/>
                </a:lnTo>
                <a:lnTo>
                  <a:pt x="96" y="67"/>
                </a:lnTo>
                <a:lnTo>
                  <a:pt x="96" y="69"/>
                </a:lnTo>
                <a:lnTo>
                  <a:pt x="94" y="69"/>
                </a:lnTo>
                <a:lnTo>
                  <a:pt x="96" y="69"/>
                </a:lnTo>
                <a:lnTo>
                  <a:pt x="96" y="71"/>
                </a:lnTo>
                <a:lnTo>
                  <a:pt x="96" y="72"/>
                </a:lnTo>
                <a:lnTo>
                  <a:pt x="96" y="74"/>
                </a:lnTo>
                <a:lnTo>
                  <a:pt x="96" y="76"/>
                </a:lnTo>
                <a:lnTo>
                  <a:pt x="96" y="77"/>
                </a:lnTo>
                <a:lnTo>
                  <a:pt x="98" y="77"/>
                </a:lnTo>
                <a:lnTo>
                  <a:pt x="96" y="77"/>
                </a:lnTo>
                <a:lnTo>
                  <a:pt x="98" y="77"/>
                </a:lnTo>
                <a:lnTo>
                  <a:pt x="98" y="79"/>
                </a:lnTo>
                <a:lnTo>
                  <a:pt x="96" y="81"/>
                </a:lnTo>
                <a:lnTo>
                  <a:pt x="96" y="83"/>
                </a:lnTo>
                <a:lnTo>
                  <a:pt x="94" y="83"/>
                </a:lnTo>
                <a:lnTo>
                  <a:pt x="94" y="84"/>
                </a:lnTo>
                <a:lnTo>
                  <a:pt x="94" y="86"/>
                </a:lnTo>
                <a:lnTo>
                  <a:pt x="94" y="88"/>
                </a:lnTo>
                <a:lnTo>
                  <a:pt x="94" y="89"/>
                </a:lnTo>
                <a:lnTo>
                  <a:pt x="96" y="89"/>
                </a:lnTo>
                <a:lnTo>
                  <a:pt x="96" y="91"/>
                </a:lnTo>
                <a:lnTo>
                  <a:pt x="98" y="91"/>
                </a:lnTo>
                <a:lnTo>
                  <a:pt x="98" y="93"/>
                </a:lnTo>
                <a:lnTo>
                  <a:pt x="98" y="95"/>
                </a:lnTo>
                <a:lnTo>
                  <a:pt x="99" y="95"/>
                </a:lnTo>
                <a:lnTo>
                  <a:pt x="99" y="93"/>
                </a:lnTo>
                <a:lnTo>
                  <a:pt x="101" y="93"/>
                </a:lnTo>
                <a:lnTo>
                  <a:pt x="101" y="95"/>
                </a:lnTo>
                <a:lnTo>
                  <a:pt x="101" y="93"/>
                </a:lnTo>
                <a:lnTo>
                  <a:pt x="103" y="93"/>
                </a:lnTo>
                <a:lnTo>
                  <a:pt x="103" y="91"/>
                </a:lnTo>
                <a:lnTo>
                  <a:pt x="104" y="91"/>
                </a:lnTo>
                <a:lnTo>
                  <a:pt x="106" y="91"/>
                </a:lnTo>
                <a:lnTo>
                  <a:pt x="108" y="91"/>
                </a:lnTo>
                <a:lnTo>
                  <a:pt x="110" y="91"/>
                </a:lnTo>
                <a:lnTo>
                  <a:pt x="111" y="91"/>
                </a:lnTo>
                <a:lnTo>
                  <a:pt x="111" y="93"/>
                </a:lnTo>
                <a:lnTo>
                  <a:pt x="113" y="93"/>
                </a:lnTo>
                <a:lnTo>
                  <a:pt x="113" y="95"/>
                </a:lnTo>
                <a:lnTo>
                  <a:pt x="113" y="96"/>
                </a:lnTo>
                <a:lnTo>
                  <a:pt x="115" y="96"/>
                </a:lnTo>
                <a:lnTo>
                  <a:pt x="115" y="98"/>
                </a:lnTo>
                <a:lnTo>
                  <a:pt x="115" y="100"/>
                </a:lnTo>
                <a:lnTo>
                  <a:pt x="115" y="102"/>
                </a:lnTo>
                <a:lnTo>
                  <a:pt x="115" y="103"/>
                </a:lnTo>
                <a:lnTo>
                  <a:pt x="117" y="105"/>
                </a:lnTo>
                <a:lnTo>
                  <a:pt x="117" y="107"/>
                </a:lnTo>
                <a:lnTo>
                  <a:pt x="118" y="107"/>
                </a:lnTo>
                <a:lnTo>
                  <a:pt x="118" y="108"/>
                </a:lnTo>
                <a:lnTo>
                  <a:pt x="120" y="108"/>
                </a:lnTo>
                <a:lnTo>
                  <a:pt x="122" y="107"/>
                </a:lnTo>
                <a:lnTo>
                  <a:pt x="122" y="108"/>
                </a:lnTo>
                <a:lnTo>
                  <a:pt x="123" y="108"/>
                </a:lnTo>
                <a:lnTo>
                  <a:pt x="125" y="108"/>
                </a:lnTo>
                <a:lnTo>
                  <a:pt x="127" y="108"/>
                </a:lnTo>
                <a:lnTo>
                  <a:pt x="129" y="108"/>
                </a:lnTo>
                <a:lnTo>
                  <a:pt x="130" y="108"/>
                </a:lnTo>
                <a:lnTo>
                  <a:pt x="130" y="107"/>
                </a:lnTo>
                <a:lnTo>
                  <a:pt x="130" y="108"/>
                </a:lnTo>
                <a:lnTo>
                  <a:pt x="130" y="107"/>
                </a:lnTo>
                <a:lnTo>
                  <a:pt x="132" y="107"/>
                </a:lnTo>
                <a:lnTo>
                  <a:pt x="132" y="105"/>
                </a:lnTo>
                <a:lnTo>
                  <a:pt x="134" y="105"/>
                </a:lnTo>
                <a:lnTo>
                  <a:pt x="135" y="105"/>
                </a:lnTo>
                <a:lnTo>
                  <a:pt x="135" y="103"/>
                </a:lnTo>
                <a:lnTo>
                  <a:pt x="137" y="103"/>
                </a:lnTo>
                <a:lnTo>
                  <a:pt x="139" y="103"/>
                </a:lnTo>
                <a:lnTo>
                  <a:pt x="139" y="105"/>
                </a:lnTo>
                <a:lnTo>
                  <a:pt x="139" y="103"/>
                </a:lnTo>
                <a:lnTo>
                  <a:pt x="141" y="103"/>
                </a:lnTo>
                <a:lnTo>
                  <a:pt x="141" y="105"/>
                </a:lnTo>
                <a:lnTo>
                  <a:pt x="142" y="105"/>
                </a:lnTo>
                <a:lnTo>
                  <a:pt x="142" y="107"/>
                </a:lnTo>
                <a:lnTo>
                  <a:pt x="144" y="107"/>
                </a:lnTo>
                <a:lnTo>
                  <a:pt x="144" y="108"/>
                </a:lnTo>
                <a:lnTo>
                  <a:pt x="144" y="107"/>
                </a:lnTo>
                <a:lnTo>
                  <a:pt x="144" y="108"/>
                </a:lnTo>
                <a:lnTo>
                  <a:pt x="146" y="108"/>
                </a:lnTo>
                <a:lnTo>
                  <a:pt x="148" y="108"/>
                </a:lnTo>
                <a:lnTo>
                  <a:pt x="148" y="110"/>
                </a:lnTo>
                <a:lnTo>
                  <a:pt x="149" y="110"/>
                </a:lnTo>
                <a:lnTo>
                  <a:pt x="151" y="110"/>
                </a:lnTo>
                <a:lnTo>
                  <a:pt x="153" y="110"/>
                </a:lnTo>
                <a:lnTo>
                  <a:pt x="153" y="108"/>
                </a:lnTo>
                <a:lnTo>
                  <a:pt x="153" y="107"/>
                </a:lnTo>
                <a:lnTo>
                  <a:pt x="154" y="107"/>
                </a:lnTo>
                <a:lnTo>
                  <a:pt x="154" y="105"/>
                </a:lnTo>
                <a:lnTo>
                  <a:pt x="154" y="103"/>
                </a:lnTo>
                <a:lnTo>
                  <a:pt x="154" y="102"/>
                </a:lnTo>
                <a:lnTo>
                  <a:pt x="156" y="102"/>
                </a:lnTo>
                <a:lnTo>
                  <a:pt x="158" y="102"/>
                </a:lnTo>
                <a:lnTo>
                  <a:pt x="158" y="100"/>
                </a:lnTo>
                <a:lnTo>
                  <a:pt x="160" y="100"/>
                </a:lnTo>
                <a:lnTo>
                  <a:pt x="161" y="100"/>
                </a:lnTo>
                <a:lnTo>
                  <a:pt x="163" y="100"/>
                </a:lnTo>
                <a:lnTo>
                  <a:pt x="163" y="98"/>
                </a:lnTo>
                <a:lnTo>
                  <a:pt x="165" y="98"/>
                </a:lnTo>
                <a:lnTo>
                  <a:pt x="166" y="98"/>
                </a:lnTo>
                <a:lnTo>
                  <a:pt x="168" y="98"/>
                </a:lnTo>
                <a:lnTo>
                  <a:pt x="170" y="98"/>
                </a:lnTo>
                <a:lnTo>
                  <a:pt x="172" y="98"/>
                </a:lnTo>
                <a:lnTo>
                  <a:pt x="172" y="96"/>
                </a:lnTo>
                <a:lnTo>
                  <a:pt x="173" y="96"/>
                </a:lnTo>
                <a:lnTo>
                  <a:pt x="175" y="96"/>
                </a:lnTo>
                <a:lnTo>
                  <a:pt x="177" y="96"/>
                </a:lnTo>
                <a:lnTo>
                  <a:pt x="178" y="96"/>
                </a:lnTo>
                <a:lnTo>
                  <a:pt x="180" y="96"/>
                </a:lnTo>
                <a:lnTo>
                  <a:pt x="182" y="96"/>
                </a:lnTo>
                <a:lnTo>
                  <a:pt x="182" y="95"/>
                </a:lnTo>
                <a:lnTo>
                  <a:pt x="184" y="95"/>
                </a:lnTo>
                <a:lnTo>
                  <a:pt x="185" y="95"/>
                </a:lnTo>
                <a:lnTo>
                  <a:pt x="187" y="95"/>
                </a:lnTo>
                <a:lnTo>
                  <a:pt x="189" y="95"/>
                </a:lnTo>
                <a:lnTo>
                  <a:pt x="191" y="95"/>
                </a:lnTo>
                <a:lnTo>
                  <a:pt x="192" y="95"/>
                </a:lnTo>
                <a:lnTo>
                  <a:pt x="194" y="95"/>
                </a:lnTo>
                <a:lnTo>
                  <a:pt x="196" y="93"/>
                </a:lnTo>
                <a:lnTo>
                  <a:pt x="197" y="93"/>
                </a:lnTo>
                <a:lnTo>
                  <a:pt x="199" y="93"/>
                </a:lnTo>
                <a:lnTo>
                  <a:pt x="201" y="93"/>
                </a:lnTo>
                <a:lnTo>
                  <a:pt x="203" y="93"/>
                </a:lnTo>
                <a:lnTo>
                  <a:pt x="204" y="93"/>
                </a:lnTo>
                <a:lnTo>
                  <a:pt x="204" y="91"/>
                </a:lnTo>
                <a:lnTo>
                  <a:pt x="206" y="91"/>
                </a:lnTo>
                <a:lnTo>
                  <a:pt x="208" y="91"/>
                </a:lnTo>
                <a:lnTo>
                  <a:pt x="208" y="89"/>
                </a:lnTo>
                <a:lnTo>
                  <a:pt x="209" y="89"/>
                </a:lnTo>
                <a:lnTo>
                  <a:pt x="211" y="89"/>
                </a:lnTo>
                <a:lnTo>
                  <a:pt x="213" y="89"/>
                </a:lnTo>
                <a:lnTo>
                  <a:pt x="213" y="88"/>
                </a:lnTo>
                <a:lnTo>
                  <a:pt x="215" y="88"/>
                </a:lnTo>
                <a:lnTo>
                  <a:pt x="216" y="88"/>
                </a:lnTo>
                <a:lnTo>
                  <a:pt x="218" y="88"/>
                </a:lnTo>
                <a:lnTo>
                  <a:pt x="220" y="88"/>
                </a:lnTo>
                <a:lnTo>
                  <a:pt x="220" y="86"/>
                </a:lnTo>
                <a:lnTo>
                  <a:pt x="222" y="86"/>
                </a:lnTo>
                <a:lnTo>
                  <a:pt x="223" y="86"/>
                </a:lnTo>
                <a:lnTo>
                  <a:pt x="225" y="86"/>
                </a:lnTo>
                <a:lnTo>
                  <a:pt x="227" y="86"/>
                </a:lnTo>
                <a:lnTo>
                  <a:pt x="227" y="84"/>
                </a:lnTo>
                <a:lnTo>
                  <a:pt x="228" y="84"/>
                </a:lnTo>
                <a:lnTo>
                  <a:pt x="230" y="84"/>
                </a:lnTo>
                <a:lnTo>
                  <a:pt x="232" y="84"/>
                </a:lnTo>
                <a:lnTo>
                  <a:pt x="234" y="84"/>
                </a:lnTo>
                <a:lnTo>
                  <a:pt x="234" y="83"/>
                </a:lnTo>
                <a:lnTo>
                  <a:pt x="234" y="84"/>
                </a:lnTo>
                <a:lnTo>
                  <a:pt x="234" y="86"/>
                </a:lnTo>
                <a:lnTo>
                  <a:pt x="234" y="88"/>
                </a:lnTo>
                <a:lnTo>
                  <a:pt x="232" y="88"/>
                </a:lnTo>
                <a:lnTo>
                  <a:pt x="232" y="89"/>
                </a:lnTo>
                <a:lnTo>
                  <a:pt x="230" y="89"/>
                </a:lnTo>
                <a:lnTo>
                  <a:pt x="230" y="91"/>
                </a:lnTo>
                <a:lnTo>
                  <a:pt x="230" y="93"/>
                </a:lnTo>
                <a:lnTo>
                  <a:pt x="228" y="93"/>
                </a:lnTo>
                <a:lnTo>
                  <a:pt x="228" y="95"/>
                </a:lnTo>
                <a:lnTo>
                  <a:pt x="228" y="96"/>
                </a:lnTo>
                <a:lnTo>
                  <a:pt x="227" y="96"/>
                </a:lnTo>
                <a:lnTo>
                  <a:pt x="228" y="96"/>
                </a:lnTo>
                <a:lnTo>
                  <a:pt x="227" y="96"/>
                </a:lnTo>
                <a:lnTo>
                  <a:pt x="227" y="98"/>
                </a:lnTo>
                <a:lnTo>
                  <a:pt x="227" y="100"/>
                </a:lnTo>
                <a:lnTo>
                  <a:pt x="228" y="100"/>
                </a:lnTo>
                <a:lnTo>
                  <a:pt x="228" y="102"/>
                </a:lnTo>
                <a:lnTo>
                  <a:pt x="230" y="102"/>
                </a:lnTo>
                <a:lnTo>
                  <a:pt x="230" y="103"/>
                </a:lnTo>
                <a:lnTo>
                  <a:pt x="232" y="103"/>
                </a:lnTo>
                <a:lnTo>
                  <a:pt x="232" y="105"/>
                </a:lnTo>
                <a:lnTo>
                  <a:pt x="232" y="107"/>
                </a:lnTo>
                <a:lnTo>
                  <a:pt x="234" y="107"/>
                </a:lnTo>
                <a:lnTo>
                  <a:pt x="234" y="108"/>
                </a:lnTo>
                <a:lnTo>
                  <a:pt x="234" y="110"/>
                </a:lnTo>
                <a:lnTo>
                  <a:pt x="232" y="110"/>
                </a:lnTo>
                <a:lnTo>
                  <a:pt x="232" y="112"/>
                </a:lnTo>
                <a:lnTo>
                  <a:pt x="234" y="112"/>
                </a:lnTo>
                <a:lnTo>
                  <a:pt x="234" y="114"/>
                </a:lnTo>
                <a:lnTo>
                  <a:pt x="234" y="115"/>
                </a:lnTo>
                <a:lnTo>
                  <a:pt x="234" y="117"/>
                </a:lnTo>
                <a:lnTo>
                  <a:pt x="234" y="119"/>
                </a:lnTo>
                <a:lnTo>
                  <a:pt x="232" y="119"/>
                </a:lnTo>
                <a:lnTo>
                  <a:pt x="232" y="120"/>
                </a:lnTo>
                <a:lnTo>
                  <a:pt x="232" y="122"/>
                </a:lnTo>
                <a:lnTo>
                  <a:pt x="232" y="124"/>
                </a:lnTo>
                <a:lnTo>
                  <a:pt x="234" y="124"/>
                </a:lnTo>
                <a:lnTo>
                  <a:pt x="234" y="126"/>
                </a:lnTo>
                <a:lnTo>
                  <a:pt x="235" y="126"/>
                </a:lnTo>
                <a:lnTo>
                  <a:pt x="237" y="126"/>
                </a:lnTo>
                <a:lnTo>
                  <a:pt x="237" y="127"/>
                </a:lnTo>
                <a:lnTo>
                  <a:pt x="239" y="127"/>
                </a:lnTo>
                <a:lnTo>
                  <a:pt x="239" y="129"/>
                </a:lnTo>
                <a:lnTo>
                  <a:pt x="240" y="129"/>
                </a:lnTo>
                <a:lnTo>
                  <a:pt x="242" y="129"/>
                </a:lnTo>
                <a:lnTo>
                  <a:pt x="244" y="127"/>
                </a:lnTo>
                <a:lnTo>
                  <a:pt x="246" y="127"/>
                </a:lnTo>
                <a:lnTo>
                  <a:pt x="247" y="127"/>
                </a:lnTo>
                <a:lnTo>
                  <a:pt x="247" y="129"/>
                </a:lnTo>
                <a:lnTo>
                  <a:pt x="249" y="129"/>
                </a:lnTo>
                <a:lnTo>
                  <a:pt x="249" y="131"/>
                </a:lnTo>
                <a:lnTo>
                  <a:pt x="251" y="131"/>
                </a:lnTo>
                <a:lnTo>
                  <a:pt x="251" y="133"/>
                </a:lnTo>
                <a:lnTo>
                  <a:pt x="252" y="133"/>
                </a:lnTo>
                <a:lnTo>
                  <a:pt x="254" y="133"/>
                </a:lnTo>
                <a:lnTo>
                  <a:pt x="254" y="131"/>
                </a:lnTo>
                <a:lnTo>
                  <a:pt x="256" y="131"/>
                </a:lnTo>
                <a:lnTo>
                  <a:pt x="258" y="131"/>
                </a:lnTo>
                <a:lnTo>
                  <a:pt x="259" y="131"/>
                </a:lnTo>
                <a:lnTo>
                  <a:pt x="261" y="131"/>
                </a:lnTo>
                <a:lnTo>
                  <a:pt x="261" y="133"/>
                </a:lnTo>
                <a:lnTo>
                  <a:pt x="263" y="133"/>
                </a:lnTo>
                <a:lnTo>
                  <a:pt x="265" y="133"/>
                </a:lnTo>
                <a:lnTo>
                  <a:pt x="265" y="134"/>
                </a:lnTo>
                <a:lnTo>
                  <a:pt x="266" y="134"/>
                </a:lnTo>
                <a:lnTo>
                  <a:pt x="266" y="133"/>
                </a:lnTo>
                <a:lnTo>
                  <a:pt x="268" y="133"/>
                </a:lnTo>
                <a:lnTo>
                  <a:pt x="270" y="133"/>
                </a:lnTo>
                <a:lnTo>
                  <a:pt x="271" y="133"/>
                </a:lnTo>
                <a:lnTo>
                  <a:pt x="273" y="133"/>
                </a:lnTo>
                <a:lnTo>
                  <a:pt x="273" y="131"/>
                </a:lnTo>
                <a:lnTo>
                  <a:pt x="275" y="131"/>
                </a:lnTo>
                <a:lnTo>
                  <a:pt x="275" y="129"/>
                </a:lnTo>
                <a:lnTo>
                  <a:pt x="275" y="127"/>
                </a:lnTo>
                <a:lnTo>
                  <a:pt x="277" y="127"/>
                </a:lnTo>
                <a:lnTo>
                  <a:pt x="278" y="127"/>
                </a:lnTo>
                <a:lnTo>
                  <a:pt x="280" y="127"/>
                </a:lnTo>
                <a:lnTo>
                  <a:pt x="282" y="127"/>
                </a:lnTo>
                <a:lnTo>
                  <a:pt x="283" y="127"/>
                </a:lnTo>
                <a:lnTo>
                  <a:pt x="283" y="126"/>
                </a:lnTo>
                <a:lnTo>
                  <a:pt x="285" y="127"/>
                </a:lnTo>
                <a:lnTo>
                  <a:pt x="287" y="127"/>
                </a:lnTo>
                <a:lnTo>
                  <a:pt x="289" y="127"/>
                </a:lnTo>
                <a:lnTo>
                  <a:pt x="290" y="127"/>
                </a:lnTo>
                <a:lnTo>
                  <a:pt x="290" y="129"/>
                </a:lnTo>
                <a:lnTo>
                  <a:pt x="292" y="129"/>
                </a:lnTo>
                <a:lnTo>
                  <a:pt x="294" y="129"/>
                </a:lnTo>
                <a:lnTo>
                  <a:pt x="294" y="127"/>
                </a:lnTo>
                <a:lnTo>
                  <a:pt x="296" y="127"/>
                </a:lnTo>
                <a:lnTo>
                  <a:pt x="296" y="129"/>
                </a:lnTo>
                <a:lnTo>
                  <a:pt x="297" y="129"/>
                </a:lnTo>
                <a:lnTo>
                  <a:pt x="297" y="127"/>
                </a:lnTo>
                <a:lnTo>
                  <a:pt x="299" y="129"/>
                </a:lnTo>
                <a:lnTo>
                  <a:pt x="301" y="129"/>
                </a:lnTo>
                <a:lnTo>
                  <a:pt x="301" y="127"/>
                </a:lnTo>
                <a:lnTo>
                  <a:pt x="302" y="127"/>
                </a:lnTo>
                <a:lnTo>
                  <a:pt x="304" y="127"/>
                </a:lnTo>
                <a:lnTo>
                  <a:pt x="304" y="129"/>
                </a:lnTo>
                <a:lnTo>
                  <a:pt x="306" y="129"/>
                </a:lnTo>
                <a:lnTo>
                  <a:pt x="306" y="131"/>
                </a:lnTo>
                <a:lnTo>
                  <a:pt x="308" y="131"/>
                </a:lnTo>
                <a:lnTo>
                  <a:pt x="308" y="133"/>
                </a:lnTo>
                <a:lnTo>
                  <a:pt x="308" y="131"/>
                </a:lnTo>
                <a:lnTo>
                  <a:pt x="308" y="133"/>
                </a:lnTo>
                <a:lnTo>
                  <a:pt x="309" y="133"/>
                </a:lnTo>
                <a:lnTo>
                  <a:pt x="309" y="131"/>
                </a:lnTo>
                <a:lnTo>
                  <a:pt x="311" y="131"/>
                </a:lnTo>
                <a:lnTo>
                  <a:pt x="311" y="129"/>
                </a:lnTo>
                <a:lnTo>
                  <a:pt x="311" y="131"/>
                </a:lnTo>
                <a:lnTo>
                  <a:pt x="313" y="131"/>
                </a:lnTo>
                <a:lnTo>
                  <a:pt x="314" y="131"/>
                </a:lnTo>
                <a:lnTo>
                  <a:pt x="316" y="131"/>
                </a:lnTo>
                <a:lnTo>
                  <a:pt x="316" y="133"/>
                </a:lnTo>
                <a:lnTo>
                  <a:pt x="318" y="133"/>
                </a:lnTo>
                <a:lnTo>
                  <a:pt x="318" y="134"/>
                </a:lnTo>
                <a:lnTo>
                  <a:pt x="316" y="134"/>
                </a:lnTo>
                <a:lnTo>
                  <a:pt x="318" y="136"/>
                </a:lnTo>
                <a:lnTo>
                  <a:pt x="318" y="138"/>
                </a:lnTo>
                <a:lnTo>
                  <a:pt x="320" y="138"/>
                </a:lnTo>
                <a:lnTo>
                  <a:pt x="321" y="138"/>
                </a:lnTo>
                <a:lnTo>
                  <a:pt x="323" y="138"/>
                </a:lnTo>
                <a:lnTo>
                  <a:pt x="323" y="136"/>
                </a:lnTo>
                <a:lnTo>
                  <a:pt x="325" y="136"/>
                </a:lnTo>
                <a:lnTo>
                  <a:pt x="325" y="138"/>
                </a:lnTo>
                <a:lnTo>
                  <a:pt x="327" y="138"/>
                </a:lnTo>
                <a:lnTo>
                  <a:pt x="327" y="139"/>
                </a:lnTo>
                <a:lnTo>
                  <a:pt x="327" y="138"/>
                </a:lnTo>
                <a:lnTo>
                  <a:pt x="328" y="136"/>
                </a:lnTo>
                <a:lnTo>
                  <a:pt x="328" y="138"/>
                </a:lnTo>
                <a:lnTo>
                  <a:pt x="330" y="138"/>
                </a:lnTo>
                <a:lnTo>
                  <a:pt x="330" y="136"/>
                </a:lnTo>
                <a:lnTo>
                  <a:pt x="330" y="138"/>
                </a:lnTo>
                <a:lnTo>
                  <a:pt x="332" y="138"/>
                </a:lnTo>
                <a:lnTo>
                  <a:pt x="332" y="139"/>
                </a:lnTo>
                <a:lnTo>
                  <a:pt x="333" y="139"/>
                </a:lnTo>
                <a:lnTo>
                  <a:pt x="333" y="138"/>
                </a:lnTo>
                <a:lnTo>
                  <a:pt x="335" y="138"/>
                </a:lnTo>
                <a:lnTo>
                  <a:pt x="335" y="139"/>
                </a:lnTo>
                <a:lnTo>
                  <a:pt x="335" y="141"/>
                </a:lnTo>
                <a:lnTo>
                  <a:pt x="335" y="139"/>
                </a:lnTo>
                <a:lnTo>
                  <a:pt x="337" y="139"/>
                </a:lnTo>
                <a:lnTo>
                  <a:pt x="337" y="141"/>
                </a:lnTo>
                <a:lnTo>
                  <a:pt x="339" y="141"/>
                </a:lnTo>
                <a:lnTo>
                  <a:pt x="340" y="141"/>
                </a:lnTo>
                <a:lnTo>
                  <a:pt x="342" y="141"/>
                </a:lnTo>
                <a:lnTo>
                  <a:pt x="342" y="143"/>
                </a:lnTo>
                <a:lnTo>
                  <a:pt x="344" y="143"/>
                </a:lnTo>
                <a:lnTo>
                  <a:pt x="344" y="145"/>
                </a:lnTo>
                <a:lnTo>
                  <a:pt x="344" y="143"/>
                </a:lnTo>
                <a:lnTo>
                  <a:pt x="345" y="143"/>
                </a:lnTo>
                <a:lnTo>
                  <a:pt x="345" y="145"/>
                </a:lnTo>
                <a:lnTo>
                  <a:pt x="347" y="145"/>
                </a:lnTo>
                <a:lnTo>
                  <a:pt x="347" y="146"/>
                </a:lnTo>
                <a:lnTo>
                  <a:pt x="349" y="146"/>
                </a:lnTo>
                <a:lnTo>
                  <a:pt x="349" y="148"/>
                </a:lnTo>
                <a:lnTo>
                  <a:pt x="351" y="148"/>
                </a:lnTo>
                <a:lnTo>
                  <a:pt x="351" y="150"/>
                </a:lnTo>
                <a:lnTo>
                  <a:pt x="351" y="151"/>
                </a:lnTo>
                <a:lnTo>
                  <a:pt x="349" y="151"/>
                </a:lnTo>
                <a:lnTo>
                  <a:pt x="349" y="153"/>
                </a:lnTo>
                <a:lnTo>
                  <a:pt x="351" y="153"/>
                </a:lnTo>
                <a:lnTo>
                  <a:pt x="352" y="153"/>
                </a:lnTo>
                <a:lnTo>
                  <a:pt x="352" y="155"/>
                </a:lnTo>
                <a:lnTo>
                  <a:pt x="352" y="157"/>
                </a:lnTo>
                <a:lnTo>
                  <a:pt x="352" y="158"/>
                </a:lnTo>
                <a:lnTo>
                  <a:pt x="354" y="158"/>
                </a:lnTo>
                <a:lnTo>
                  <a:pt x="354" y="160"/>
                </a:lnTo>
                <a:lnTo>
                  <a:pt x="356" y="160"/>
                </a:lnTo>
                <a:lnTo>
                  <a:pt x="356" y="162"/>
                </a:lnTo>
                <a:lnTo>
                  <a:pt x="357" y="162"/>
                </a:lnTo>
                <a:lnTo>
                  <a:pt x="357" y="164"/>
                </a:lnTo>
                <a:lnTo>
                  <a:pt x="359" y="164"/>
                </a:lnTo>
                <a:lnTo>
                  <a:pt x="359" y="162"/>
                </a:lnTo>
                <a:lnTo>
                  <a:pt x="361" y="162"/>
                </a:lnTo>
                <a:lnTo>
                  <a:pt x="361" y="160"/>
                </a:lnTo>
                <a:lnTo>
                  <a:pt x="363" y="160"/>
                </a:lnTo>
                <a:lnTo>
                  <a:pt x="363" y="158"/>
                </a:lnTo>
                <a:lnTo>
                  <a:pt x="364" y="158"/>
                </a:lnTo>
                <a:lnTo>
                  <a:pt x="364" y="157"/>
                </a:lnTo>
                <a:lnTo>
                  <a:pt x="366" y="157"/>
                </a:lnTo>
                <a:lnTo>
                  <a:pt x="368" y="157"/>
                </a:lnTo>
                <a:lnTo>
                  <a:pt x="368" y="155"/>
                </a:lnTo>
                <a:lnTo>
                  <a:pt x="370" y="155"/>
                </a:lnTo>
                <a:lnTo>
                  <a:pt x="371" y="155"/>
                </a:lnTo>
                <a:lnTo>
                  <a:pt x="371" y="157"/>
                </a:lnTo>
                <a:lnTo>
                  <a:pt x="373" y="157"/>
                </a:lnTo>
                <a:lnTo>
                  <a:pt x="375" y="157"/>
                </a:lnTo>
                <a:lnTo>
                  <a:pt x="376" y="158"/>
                </a:lnTo>
                <a:lnTo>
                  <a:pt x="378" y="158"/>
                </a:lnTo>
                <a:lnTo>
                  <a:pt x="378" y="157"/>
                </a:lnTo>
                <a:lnTo>
                  <a:pt x="378" y="158"/>
                </a:lnTo>
                <a:lnTo>
                  <a:pt x="380" y="158"/>
                </a:lnTo>
                <a:lnTo>
                  <a:pt x="380" y="157"/>
                </a:lnTo>
                <a:lnTo>
                  <a:pt x="382" y="157"/>
                </a:lnTo>
                <a:lnTo>
                  <a:pt x="383" y="157"/>
                </a:lnTo>
                <a:lnTo>
                  <a:pt x="383" y="158"/>
                </a:lnTo>
                <a:lnTo>
                  <a:pt x="385" y="158"/>
                </a:lnTo>
                <a:lnTo>
                  <a:pt x="383" y="158"/>
                </a:lnTo>
                <a:lnTo>
                  <a:pt x="383" y="157"/>
                </a:lnTo>
                <a:lnTo>
                  <a:pt x="385" y="157"/>
                </a:lnTo>
                <a:lnTo>
                  <a:pt x="385" y="158"/>
                </a:lnTo>
                <a:lnTo>
                  <a:pt x="387" y="158"/>
                </a:lnTo>
                <a:lnTo>
                  <a:pt x="387" y="157"/>
                </a:lnTo>
                <a:lnTo>
                  <a:pt x="385" y="155"/>
                </a:lnTo>
                <a:lnTo>
                  <a:pt x="387" y="155"/>
                </a:lnTo>
                <a:lnTo>
                  <a:pt x="387" y="157"/>
                </a:lnTo>
                <a:lnTo>
                  <a:pt x="388" y="157"/>
                </a:lnTo>
                <a:lnTo>
                  <a:pt x="390" y="155"/>
                </a:lnTo>
                <a:lnTo>
                  <a:pt x="390" y="157"/>
                </a:lnTo>
                <a:lnTo>
                  <a:pt x="388" y="157"/>
                </a:lnTo>
                <a:lnTo>
                  <a:pt x="390" y="157"/>
                </a:lnTo>
                <a:lnTo>
                  <a:pt x="392" y="157"/>
                </a:lnTo>
                <a:lnTo>
                  <a:pt x="394" y="157"/>
                </a:lnTo>
                <a:lnTo>
                  <a:pt x="395" y="157"/>
                </a:lnTo>
                <a:lnTo>
                  <a:pt x="395" y="155"/>
                </a:lnTo>
                <a:lnTo>
                  <a:pt x="397" y="155"/>
                </a:lnTo>
                <a:lnTo>
                  <a:pt x="397" y="157"/>
                </a:lnTo>
                <a:lnTo>
                  <a:pt x="397" y="158"/>
                </a:lnTo>
                <a:lnTo>
                  <a:pt x="399" y="158"/>
                </a:lnTo>
                <a:lnTo>
                  <a:pt x="399" y="157"/>
                </a:lnTo>
                <a:lnTo>
                  <a:pt x="399" y="155"/>
                </a:lnTo>
                <a:lnTo>
                  <a:pt x="401" y="155"/>
                </a:lnTo>
                <a:lnTo>
                  <a:pt x="401" y="153"/>
                </a:lnTo>
                <a:lnTo>
                  <a:pt x="402" y="153"/>
                </a:lnTo>
                <a:lnTo>
                  <a:pt x="402" y="151"/>
                </a:lnTo>
                <a:lnTo>
                  <a:pt x="404" y="151"/>
                </a:lnTo>
                <a:lnTo>
                  <a:pt x="406" y="151"/>
                </a:lnTo>
                <a:lnTo>
                  <a:pt x="407" y="151"/>
                </a:lnTo>
                <a:lnTo>
                  <a:pt x="407" y="153"/>
                </a:lnTo>
                <a:lnTo>
                  <a:pt x="407" y="151"/>
                </a:lnTo>
                <a:lnTo>
                  <a:pt x="409" y="151"/>
                </a:lnTo>
                <a:lnTo>
                  <a:pt x="409" y="150"/>
                </a:lnTo>
                <a:lnTo>
                  <a:pt x="409" y="148"/>
                </a:lnTo>
                <a:lnTo>
                  <a:pt x="411" y="148"/>
                </a:lnTo>
                <a:lnTo>
                  <a:pt x="413" y="148"/>
                </a:lnTo>
                <a:lnTo>
                  <a:pt x="413" y="146"/>
                </a:lnTo>
                <a:lnTo>
                  <a:pt x="414" y="146"/>
                </a:lnTo>
                <a:lnTo>
                  <a:pt x="414" y="145"/>
                </a:lnTo>
                <a:lnTo>
                  <a:pt x="416" y="145"/>
                </a:lnTo>
                <a:lnTo>
                  <a:pt x="418" y="143"/>
                </a:lnTo>
                <a:lnTo>
                  <a:pt x="418" y="141"/>
                </a:lnTo>
                <a:lnTo>
                  <a:pt x="419" y="141"/>
                </a:lnTo>
                <a:lnTo>
                  <a:pt x="421" y="141"/>
                </a:lnTo>
                <a:lnTo>
                  <a:pt x="423" y="141"/>
                </a:lnTo>
                <a:lnTo>
                  <a:pt x="423" y="143"/>
                </a:lnTo>
                <a:lnTo>
                  <a:pt x="425" y="143"/>
                </a:lnTo>
                <a:lnTo>
                  <a:pt x="426" y="143"/>
                </a:lnTo>
                <a:lnTo>
                  <a:pt x="428" y="143"/>
                </a:lnTo>
                <a:lnTo>
                  <a:pt x="428" y="145"/>
                </a:lnTo>
                <a:lnTo>
                  <a:pt x="430" y="145"/>
                </a:lnTo>
                <a:lnTo>
                  <a:pt x="431" y="145"/>
                </a:lnTo>
                <a:lnTo>
                  <a:pt x="433" y="145"/>
                </a:lnTo>
                <a:lnTo>
                  <a:pt x="433" y="146"/>
                </a:lnTo>
                <a:lnTo>
                  <a:pt x="435" y="146"/>
                </a:lnTo>
                <a:lnTo>
                  <a:pt x="435" y="148"/>
                </a:lnTo>
                <a:lnTo>
                  <a:pt x="437" y="148"/>
                </a:lnTo>
                <a:lnTo>
                  <a:pt x="437" y="150"/>
                </a:lnTo>
                <a:lnTo>
                  <a:pt x="437" y="151"/>
                </a:lnTo>
                <a:lnTo>
                  <a:pt x="438" y="151"/>
                </a:lnTo>
                <a:lnTo>
                  <a:pt x="438" y="150"/>
                </a:lnTo>
                <a:lnTo>
                  <a:pt x="440" y="150"/>
                </a:lnTo>
                <a:lnTo>
                  <a:pt x="440" y="148"/>
                </a:lnTo>
                <a:lnTo>
                  <a:pt x="442" y="148"/>
                </a:lnTo>
                <a:lnTo>
                  <a:pt x="444" y="148"/>
                </a:lnTo>
                <a:lnTo>
                  <a:pt x="444" y="146"/>
                </a:lnTo>
                <a:lnTo>
                  <a:pt x="444" y="145"/>
                </a:lnTo>
                <a:lnTo>
                  <a:pt x="444" y="143"/>
                </a:lnTo>
                <a:lnTo>
                  <a:pt x="445" y="143"/>
                </a:lnTo>
                <a:lnTo>
                  <a:pt x="447" y="143"/>
                </a:lnTo>
                <a:lnTo>
                  <a:pt x="449" y="143"/>
                </a:lnTo>
                <a:lnTo>
                  <a:pt x="449" y="145"/>
                </a:lnTo>
                <a:lnTo>
                  <a:pt x="447" y="145"/>
                </a:lnTo>
                <a:lnTo>
                  <a:pt x="447" y="146"/>
                </a:lnTo>
                <a:lnTo>
                  <a:pt x="447" y="148"/>
                </a:lnTo>
                <a:lnTo>
                  <a:pt x="447" y="150"/>
                </a:lnTo>
                <a:lnTo>
                  <a:pt x="449" y="150"/>
                </a:lnTo>
                <a:lnTo>
                  <a:pt x="450" y="150"/>
                </a:lnTo>
                <a:lnTo>
                  <a:pt x="450" y="151"/>
                </a:lnTo>
                <a:lnTo>
                  <a:pt x="449" y="151"/>
                </a:lnTo>
                <a:lnTo>
                  <a:pt x="449" y="153"/>
                </a:lnTo>
                <a:lnTo>
                  <a:pt x="449" y="155"/>
                </a:lnTo>
                <a:lnTo>
                  <a:pt x="449" y="157"/>
                </a:lnTo>
                <a:lnTo>
                  <a:pt x="449" y="158"/>
                </a:lnTo>
                <a:lnTo>
                  <a:pt x="447" y="158"/>
                </a:lnTo>
                <a:lnTo>
                  <a:pt x="445" y="158"/>
                </a:lnTo>
                <a:lnTo>
                  <a:pt x="444" y="158"/>
                </a:lnTo>
                <a:lnTo>
                  <a:pt x="442" y="158"/>
                </a:lnTo>
                <a:lnTo>
                  <a:pt x="442" y="160"/>
                </a:lnTo>
                <a:lnTo>
                  <a:pt x="440" y="160"/>
                </a:lnTo>
                <a:lnTo>
                  <a:pt x="440" y="162"/>
                </a:lnTo>
                <a:lnTo>
                  <a:pt x="438" y="162"/>
                </a:lnTo>
                <a:lnTo>
                  <a:pt x="438" y="164"/>
                </a:lnTo>
                <a:lnTo>
                  <a:pt x="437" y="164"/>
                </a:lnTo>
                <a:lnTo>
                  <a:pt x="435" y="164"/>
                </a:lnTo>
                <a:lnTo>
                  <a:pt x="435" y="165"/>
                </a:lnTo>
                <a:lnTo>
                  <a:pt x="433" y="165"/>
                </a:lnTo>
                <a:lnTo>
                  <a:pt x="433" y="167"/>
                </a:lnTo>
                <a:lnTo>
                  <a:pt x="431" y="167"/>
                </a:lnTo>
                <a:lnTo>
                  <a:pt x="431" y="169"/>
                </a:lnTo>
                <a:lnTo>
                  <a:pt x="431" y="170"/>
                </a:lnTo>
                <a:lnTo>
                  <a:pt x="430" y="170"/>
                </a:lnTo>
                <a:lnTo>
                  <a:pt x="430" y="172"/>
                </a:lnTo>
                <a:lnTo>
                  <a:pt x="428" y="172"/>
                </a:lnTo>
                <a:lnTo>
                  <a:pt x="428" y="174"/>
                </a:lnTo>
                <a:lnTo>
                  <a:pt x="426" y="176"/>
                </a:lnTo>
                <a:lnTo>
                  <a:pt x="426" y="177"/>
                </a:lnTo>
                <a:lnTo>
                  <a:pt x="425" y="177"/>
                </a:lnTo>
                <a:lnTo>
                  <a:pt x="426" y="177"/>
                </a:lnTo>
                <a:lnTo>
                  <a:pt x="426" y="179"/>
                </a:lnTo>
                <a:lnTo>
                  <a:pt x="428" y="179"/>
                </a:lnTo>
                <a:lnTo>
                  <a:pt x="430" y="179"/>
                </a:lnTo>
                <a:lnTo>
                  <a:pt x="430" y="181"/>
                </a:lnTo>
                <a:lnTo>
                  <a:pt x="431" y="181"/>
                </a:lnTo>
                <a:lnTo>
                  <a:pt x="431" y="182"/>
                </a:lnTo>
                <a:lnTo>
                  <a:pt x="433" y="182"/>
                </a:lnTo>
                <a:lnTo>
                  <a:pt x="435" y="182"/>
                </a:lnTo>
                <a:lnTo>
                  <a:pt x="435" y="181"/>
                </a:lnTo>
                <a:lnTo>
                  <a:pt x="437" y="181"/>
                </a:lnTo>
                <a:lnTo>
                  <a:pt x="437" y="179"/>
                </a:lnTo>
                <a:lnTo>
                  <a:pt x="438" y="179"/>
                </a:lnTo>
                <a:lnTo>
                  <a:pt x="438" y="177"/>
                </a:lnTo>
                <a:lnTo>
                  <a:pt x="440" y="177"/>
                </a:lnTo>
                <a:lnTo>
                  <a:pt x="440" y="176"/>
                </a:lnTo>
                <a:lnTo>
                  <a:pt x="442" y="176"/>
                </a:lnTo>
                <a:lnTo>
                  <a:pt x="442" y="174"/>
                </a:lnTo>
                <a:lnTo>
                  <a:pt x="444" y="174"/>
                </a:lnTo>
                <a:lnTo>
                  <a:pt x="444" y="176"/>
                </a:lnTo>
                <a:lnTo>
                  <a:pt x="445" y="174"/>
                </a:lnTo>
                <a:lnTo>
                  <a:pt x="447" y="174"/>
                </a:lnTo>
                <a:lnTo>
                  <a:pt x="447" y="172"/>
                </a:lnTo>
                <a:lnTo>
                  <a:pt x="449" y="172"/>
                </a:lnTo>
                <a:lnTo>
                  <a:pt x="449" y="174"/>
                </a:lnTo>
                <a:lnTo>
                  <a:pt x="450" y="174"/>
                </a:lnTo>
                <a:lnTo>
                  <a:pt x="450" y="172"/>
                </a:lnTo>
                <a:lnTo>
                  <a:pt x="452" y="172"/>
                </a:lnTo>
                <a:lnTo>
                  <a:pt x="452" y="170"/>
                </a:lnTo>
                <a:lnTo>
                  <a:pt x="452" y="172"/>
                </a:lnTo>
                <a:lnTo>
                  <a:pt x="454" y="172"/>
                </a:lnTo>
                <a:lnTo>
                  <a:pt x="456" y="172"/>
                </a:lnTo>
                <a:lnTo>
                  <a:pt x="456" y="170"/>
                </a:lnTo>
                <a:lnTo>
                  <a:pt x="456" y="172"/>
                </a:lnTo>
                <a:lnTo>
                  <a:pt x="457" y="172"/>
                </a:lnTo>
                <a:lnTo>
                  <a:pt x="459" y="172"/>
                </a:lnTo>
                <a:lnTo>
                  <a:pt x="457" y="170"/>
                </a:lnTo>
                <a:lnTo>
                  <a:pt x="459" y="170"/>
                </a:lnTo>
                <a:lnTo>
                  <a:pt x="459" y="169"/>
                </a:lnTo>
                <a:lnTo>
                  <a:pt x="459" y="170"/>
                </a:lnTo>
                <a:lnTo>
                  <a:pt x="461" y="170"/>
                </a:lnTo>
                <a:lnTo>
                  <a:pt x="461" y="169"/>
                </a:lnTo>
                <a:lnTo>
                  <a:pt x="462" y="169"/>
                </a:lnTo>
                <a:lnTo>
                  <a:pt x="462" y="170"/>
                </a:lnTo>
                <a:lnTo>
                  <a:pt x="464" y="170"/>
                </a:lnTo>
                <a:lnTo>
                  <a:pt x="466" y="170"/>
                </a:lnTo>
                <a:lnTo>
                  <a:pt x="466" y="169"/>
                </a:lnTo>
                <a:lnTo>
                  <a:pt x="466" y="170"/>
                </a:lnTo>
                <a:lnTo>
                  <a:pt x="468" y="170"/>
                </a:lnTo>
                <a:lnTo>
                  <a:pt x="468" y="172"/>
                </a:lnTo>
                <a:lnTo>
                  <a:pt x="468" y="174"/>
                </a:lnTo>
                <a:lnTo>
                  <a:pt x="466" y="174"/>
                </a:lnTo>
                <a:lnTo>
                  <a:pt x="466" y="176"/>
                </a:lnTo>
                <a:lnTo>
                  <a:pt x="466" y="177"/>
                </a:lnTo>
                <a:lnTo>
                  <a:pt x="466" y="179"/>
                </a:lnTo>
                <a:lnTo>
                  <a:pt x="464" y="179"/>
                </a:lnTo>
                <a:lnTo>
                  <a:pt x="464" y="181"/>
                </a:lnTo>
                <a:lnTo>
                  <a:pt x="462" y="181"/>
                </a:lnTo>
                <a:lnTo>
                  <a:pt x="462" y="182"/>
                </a:lnTo>
                <a:lnTo>
                  <a:pt x="461" y="182"/>
                </a:lnTo>
                <a:lnTo>
                  <a:pt x="461" y="184"/>
                </a:lnTo>
                <a:lnTo>
                  <a:pt x="461" y="186"/>
                </a:lnTo>
                <a:lnTo>
                  <a:pt x="459" y="186"/>
                </a:lnTo>
                <a:lnTo>
                  <a:pt x="459" y="188"/>
                </a:lnTo>
                <a:lnTo>
                  <a:pt x="457" y="186"/>
                </a:lnTo>
                <a:lnTo>
                  <a:pt x="456" y="186"/>
                </a:lnTo>
                <a:lnTo>
                  <a:pt x="454" y="186"/>
                </a:lnTo>
                <a:lnTo>
                  <a:pt x="454" y="188"/>
                </a:lnTo>
                <a:lnTo>
                  <a:pt x="452" y="188"/>
                </a:lnTo>
                <a:lnTo>
                  <a:pt x="450" y="188"/>
                </a:lnTo>
                <a:lnTo>
                  <a:pt x="449" y="188"/>
                </a:lnTo>
                <a:lnTo>
                  <a:pt x="449" y="189"/>
                </a:lnTo>
                <a:lnTo>
                  <a:pt x="449" y="191"/>
                </a:lnTo>
                <a:lnTo>
                  <a:pt x="447" y="193"/>
                </a:lnTo>
                <a:lnTo>
                  <a:pt x="447" y="195"/>
                </a:lnTo>
                <a:lnTo>
                  <a:pt x="445" y="195"/>
                </a:lnTo>
                <a:lnTo>
                  <a:pt x="445" y="196"/>
                </a:lnTo>
                <a:lnTo>
                  <a:pt x="444" y="196"/>
                </a:lnTo>
                <a:lnTo>
                  <a:pt x="442" y="196"/>
                </a:lnTo>
                <a:lnTo>
                  <a:pt x="442" y="198"/>
                </a:lnTo>
                <a:lnTo>
                  <a:pt x="442" y="200"/>
                </a:lnTo>
                <a:lnTo>
                  <a:pt x="442" y="201"/>
                </a:lnTo>
                <a:lnTo>
                  <a:pt x="444" y="201"/>
                </a:lnTo>
                <a:lnTo>
                  <a:pt x="442" y="201"/>
                </a:lnTo>
                <a:lnTo>
                  <a:pt x="442" y="203"/>
                </a:lnTo>
                <a:lnTo>
                  <a:pt x="440" y="203"/>
                </a:lnTo>
                <a:lnTo>
                  <a:pt x="440" y="201"/>
                </a:lnTo>
                <a:lnTo>
                  <a:pt x="438" y="201"/>
                </a:lnTo>
                <a:lnTo>
                  <a:pt x="437" y="201"/>
                </a:lnTo>
                <a:lnTo>
                  <a:pt x="435" y="201"/>
                </a:lnTo>
                <a:lnTo>
                  <a:pt x="435" y="200"/>
                </a:lnTo>
                <a:lnTo>
                  <a:pt x="433" y="200"/>
                </a:lnTo>
                <a:lnTo>
                  <a:pt x="433" y="201"/>
                </a:lnTo>
                <a:lnTo>
                  <a:pt x="431" y="203"/>
                </a:lnTo>
                <a:lnTo>
                  <a:pt x="431" y="205"/>
                </a:lnTo>
                <a:lnTo>
                  <a:pt x="431" y="207"/>
                </a:lnTo>
                <a:lnTo>
                  <a:pt x="433" y="205"/>
                </a:lnTo>
                <a:lnTo>
                  <a:pt x="433" y="203"/>
                </a:lnTo>
                <a:lnTo>
                  <a:pt x="433" y="205"/>
                </a:lnTo>
                <a:lnTo>
                  <a:pt x="435" y="205"/>
                </a:lnTo>
                <a:lnTo>
                  <a:pt x="433" y="205"/>
                </a:lnTo>
                <a:lnTo>
                  <a:pt x="433" y="207"/>
                </a:lnTo>
                <a:lnTo>
                  <a:pt x="433" y="208"/>
                </a:lnTo>
                <a:lnTo>
                  <a:pt x="433" y="210"/>
                </a:lnTo>
                <a:lnTo>
                  <a:pt x="431" y="210"/>
                </a:lnTo>
                <a:lnTo>
                  <a:pt x="431" y="212"/>
                </a:lnTo>
                <a:lnTo>
                  <a:pt x="431" y="213"/>
                </a:lnTo>
                <a:lnTo>
                  <a:pt x="431" y="215"/>
                </a:lnTo>
                <a:lnTo>
                  <a:pt x="430" y="215"/>
                </a:lnTo>
                <a:lnTo>
                  <a:pt x="430" y="217"/>
                </a:lnTo>
                <a:lnTo>
                  <a:pt x="430" y="219"/>
                </a:lnTo>
                <a:lnTo>
                  <a:pt x="428" y="219"/>
                </a:lnTo>
                <a:lnTo>
                  <a:pt x="428" y="220"/>
                </a:lnTo>
                <a:lnTo>
                  <a:pt x="426" y="220"/>
                </a:lnTo>
                <a:lnTo>
                  <a:pt x="426" y="222"/>
                </a:lnTo>
                <a:lnTo>
                  <a:pt x="425" y="222"/>
                </a:lnTo>
                <a:lnTo>
                  <a:pt x="425" y="224"/>
                </a:lnTo>
                <a:lnTo>
                  <a:pt x="425" y="225"/>
                </a:lnTo>
                <a:lnTo>
                  <a:pt x="423" y="225"/>
                </a:lnTo>
                <a:lnTo>
                  <a:pt x="423" y="227"/>
                </a:lnTo>
                <a:lnTo>
                  <a:pt x="423" y="229"/>
                </a:lnTo>
                <a:lnTo>
                  <a:pt x="421" y="229"/>
                </a:lnTo>
                <a:lnTo>
                  <a:pt x="421" y="231"/>
                </a:lnTo>
                <a:lnTo>
                  <a:pt x="421" y="232"/>
                </a:lnTo>
                <a:lnTo>
                  <a:pt x="419" y="232"/>
                </a:lnTo>
                <a:lnTo>
                  <a:pt x="419" y="234"/>
                </a:lnTo>
                <a:lnTo>
                  <a:pt x="419" y="236"/>
                </a:lnTo>
                <a:lnTo>
                  <a:pt x="419" y="238"/>
                </a:lnTo>
                <a:lnTo>
                  <a:pt x="418" y="238"/>
                </a:lnTo>
                <a:lnTo>
                  <a:pt x="418" y="239"/>
                </a:lnTo>
                <a:lnTo>
                  <a:pt x="418" y="241"/>
                </a:lnTo>
                <a:lnTo>
                  <a:pt x="418" y="243"/>
                </a:lnTo>
                <a:lnTo>
                  <a:pt x="416" y="243"/>
                </a:lnTo>
                <a:lnTo>
                  <a:pt x="416" y="244"/>
                </a:lnTo>
                <a:lnTo>
                  <a:pt x="414" y="244"/>
                </a:lnTo>
                <a:lnTo>
                  <a:pt x="413" y="244"/>
                </a:lnTo>
                <a:lnTo>
                  <a:pt x="411" y="244"/>
                </a:lnTo>
                <a:lnTo>
                  <a:pt x="409" y="244"/>
                </a:lnTo>
                <a:lnTo>
                  <a:pt x="407" y="244"/>
                </a:lnTo>
                <a:lnTo>
                  <a:pt x="406" y="244"/>
                </a:lnTo>
                <a:lnTo>
                  <a:pt x="406" y="246"/>
                </a:lnTo>
                <a:lnTo>
                  <a:pt x="406" y="248"/>
                </a:lnTo>
                <a:lnTo>
                  <a:pt x="404" y="248"/>
                </a:lnTo>
                <a:lnTo>
                  <a:pt x="404" y="250"/>
                </a:lnTo>
                <a:lnTo>
                  <a:pt x="402" y="250"/>
                </a:lnTo>
                <a:lnTo>
                  <a:pt x="402" y="251"/>
                </a:lnTo>
                <a:lnTo>
                  <a:pt x="402" y="253"/>
                </a:lnTo>
                <a:lnTo>
                  <a:pt x="402" y="255"/>
                </a:lnTo>
                <a:lnTo>
                  <a:pt x="401" y="255"/>
                </a:lnTo>
                <a:lnTo>
                  <a:pt x="402" y="256"/>
                </a:lnTo>
                <a:lnTo>
                  <a:pt x="401" y="256"/>
                </a:lnTo>
                <a:lnTo>
                  <a:pt x="401" y="258"/>
                </a:lnTo>
                <a:lnTo>
                  <a:pt x="401" y="260"/>
                </a:lnTo>
                <a:lnTo>
                  <a:pt x="402" y="260"/>
                </a:lnTo>
                <a:lnTo>
                  <a:pt x="401" y="262"/>
                </a:lnTo>
                <a:lnTo>
                  <a:pt x="401" y="263"/>
                </a:lnTo>
                <a:lnTo>
                  <a:pt x="399" y="263"/>
                </a:lnTo>
                <a:lnTo>
                  <a:pt x="397" y="263"/>
                </a:lnTo>
                <a:lnTo>
                  <a:pt x="395" y="263"/>
                </a:lnTo>
                <a:lnTo>
                  <a:pt x="395" y="265"/>
                </a:lnTo>
                <a:lnTo>
                  <a:pt x="394" y="265"/>
                </a:lnTo>
                <a:lnTo>
                  <a:pt x="394" y="267"/>
                </a:lnTo>
                <a:lnTo>
                  <a:pt x="392" y="267"/>
                </a:lnTo>
                <a:lnTo>
                  <a:pt x="392" y="269"/>
                </a:lnTo>
                <a:lnTo>
                  <a:pt x="392" y="270"/>
                </a:lnTo>
                <a:lnTo>
                  <a:pt x="390" y="270"/>
                </a:lnTo>
                <a:lnTo>
                  <a:pt x="390" y="272"/>
                </a:lnTo>
                <a:lnTo>
                  <a:pt x="388" y="272"/>
                </a:lnTo>
                <a:lnTo>
                  <a:pt x="387" y="272"/>
                </a:lnTo>
                <a:lnTo>
                  <a:pt x="385" y="272"/>
                </a:lnTo>
                <a:lnTo>
                  <a:pt x="385" y="274"/>
                </a:lnTo>
                <a:lnTo>
                  <a:pt x="385" y="275"/>
                </a:lnTo>
                <a:lnTo>
                  <a:pt x="385" y="277"/>
                </a:lnTo>
                <a:lnTo>
                  <a:pt x="385" y="279"/>
                </a:lnTo>
                <a:lnTo>
                  <a:pt x="383" y="279"/>
                </a:lnTo>
                <a:lnTo>
                  <a:pt x="383" y="281"/>
                </a:lnTo>
                <a:lnTo>
                  <a:pt x="385" y="281"/>
                </a:lnTo>
                <a:lnTo>
                  <a:pt x="385" y="282"/>
                </a:lnTo>
                <a:lnTo>
                  <a:pt x="383" y="282"/>
                </a:lnTo>
                <a:lnTo>
                  <a:pt x="383" y="284"/>
                </a:lnTo>
                <a:lnTo>
                  <a:pt x="382" y="284"/>
                </a:lnTo>
                <a:lnTo>
                  <a:pt x="382" y="286"/>
                </a:lnTo>
                <a:lnTo>
                  <a:pt x="382" y="287"/>
                </a:lnTo>
                <a:lnTo>
                  <a:pt x="383" y="287"/>
                </a:lnTo>
                <a:lnTo>
                  <a:pt x="382" y="287"/>
                </a:lnTo>
                <a:lnTo>
                  <a:pt x="382" y="289"/>
                </a:lnTo>
                <a:lnTo>
                  <a:pt x="382" y="291"/>
                </a:lnTo>
                <a:lnTo>
                  <a:pt x="382" y="293"/>
                </a:lnTo>
                <a:lnTo>
                  <a:pt x="380" y="293"/>
                </a:lnTo>
                <a:lnTo>
                  <a:pt x="380" y="294"/>
                </a:lnTo>
                <a:lnTo>
                  <a:pt x="380" y="296"/>
                </a:lnTo>
                <a:lnTo>
                  <a:pt x="378" y="296"/>
                </a:lnTo>
                <a:lnTo>
                  <a:pt x="376" y="296"/>
                </a:lnTo>
                <a:lnTo>
                  <a:pt x="375" y="296"/>
                </a:lnTo>
                <a:lnTo>
                  <a:pt x="373" y="296"/>
                </a:lnTo>
                <a:lnTo>
                  <a:pt x="373" y="294"/>
                </a:lnTo>
                <a:lnTo>
                  <a:pt x="371" y="294"/>
                </a:lnTo>
                <a:lnTo>
                  <a:pt x="370" y="294"/>
                </a:lnTo>
                <a:lnTo>
                  <a:pt x="368" y="294"/>
                </a:lnTo>
                <a:lnTo>
                  <a:pt x="368" y="296"/>
                </a:lnTo>
                <a:lnTo>
                  <a:pt x="368" y="298"/>
                </a:lnTo>
                <a:lnTo>
                  <a:pt x="368" y="300"/>
                </a:lnTo>
                <a:lnTo>
                  <a:pt x="368" y="301"/>
                </a:lnTo>
                <a:lnTo>
                  <a:pt x="368" y="303"/>
                </a:lnTo>
                <a:lnTo>
                  <a:pt x="366" y="303"/>
                </a:lnTo>
                <a:lnTo>
                  <a:pt x="368" y="303"/>
                </a:lnTo>
                <a:lnTo>
                  <a:pt x="368" y="305"/>
                </a:lnTo>
                <a:lnTo>
                  <a:pt x="366" y="305"/>
                </a:lnTo>
                <a:lnTo>
                  <a:pt x="366" y="306"/>
                </a:lnTo>
                <a:lnTo>
                  <a:pt x="364" y="306"/>
                </a:lnTo>
                <a:lnTo>
                  <a:pt x="364" y="308"/>
                </a:lnTo>
                <a:lnTo>
                  <a:pt x="363" y="308"/>
                </a:lnTo>
                <a:lnTo>
                  <a:pt x="363" y="310"/>
                </a:lnTo>
                <a:lnTo>
                  <a:pt x="363" y="312"/>
                </a:lnTo>
                <a:lnTo>
                  <a:pt x="363" y="313"/>
                </a:lnTo>
                <a:lnTo>
                  <a:pt x="361" y="313"/>
                </a:lnTo>
                <a:lnTo>
                  <a:pt x="361" y="315"/>
                </a:lnTo>
                <a:lnTo>
                  <a:pt x="363" y="315"/>
                </a:lnTo>
                <a:lnTo>
                  <a:pt x="363" y="317"/>
                </a:lnTo>
                <a:lnTo>
                  <a:pt x="361" y="317"/>
                </a:lnTo>
                <a:lnTo>
                  <a:pt x="359" y="317"/>
                </a:lnTo>
                <a:lnTo>
                  <a:pt x="359" y="318"/>
                </a:lnTo>
                <a:lnTo>
                  <a:pt x="357" y="318"/>
                </a:lnTo>
                <a:lnTo>
                  <a:pt x="356" y="318"/>
                </a:lnTo>
                <a:lnTo>
                  <a:pt x="356" y="320"/>
                </a:lnTo>
                <a:lnTo>
                  <a:pt x="354" y="320"/>
                </a:lnTo>
                <a:lnTo>
                  <a:pt x="354" y="322"/>
                </a:lnTo>
                <a:lnTo>
                  <a:pt x="352" y="322"/>
                </a:lnTo>
                <a:lnTo>
                  <a:pt x="351" y="322"/>
                </a:lnTo>
                <a:lnTo>
                  <a:pt x="349" y="322"/>
                </a:lnTo>
                <a:lnTo>
                  <a:pt x="347" y="322"/>
                </a:lnTo>
                <a:lnTo>
                  <a:pt x="347" y="324"/>
                </a:lnTo>
                <a:lnTo>
                  <a:pt x="345" y="324"/>
                </a:lnTo>
                <a:lnTo>
                  <a:pt x="345" y="325"/>
                </a:lnTo>
                <a:lnTo>
                  <a:pt x="344" y="325"/>
                </a:lnTo>
                <a:lnTo>
                  <a:pt x="342" y="325"/>
                </a:lnTo>
                <a:lnTo>
                  <a:pt x="342" y="327"/>
                </a:lnTo>
                <a:lnTo>
                  <a:pt x="342" y="325"/>
                </a:lnTo>
                <a:lnTo>
                  <a:pt x="342" y="324"/>
                </a:lnTo>
                <a:lnTo>
                  <a:pt x="340" y="324"/>
                </a:lnTo>
                <a:lnTo>
                  <a:pt x="340" y="322"/>
                </a:lnTo>
                <a:lnTo>
                  <a:pt x="339" y="322"/>
                </a:lnTo>
                <a:lnTo>
                  <a:pt x="337" y="322"/>
                </a:lnTo>
                <a:lnTo>
                  <a:pt x="337" y="320"/>
                </a:lnTo>
                <a:lnTo>
                  <a:pt x="337" y="322"/>
                </a:lnTo>
                <a:lnTo>
                  <a:pt x="335" y="322"/>
                </a:lnTo>
                <a:lnTo>
                  <a:pt x="333" y="322"/>
                </a:lnTo>
                <a:lnTo>
                  <a:pt x="333" y="324"/>
                </a:lnTo>
                <a:lnTo>
                  <a:pt x="332" y="324"/>
                </a:lnTo>
                <a:lnTo>
                  <a:pt x="332" y="325"/>
                </a:lnTo>
                <a:lnTo>
                  <a:pt x="330" y="325"/>
                </a:lnTo>
                <a:lnTo>
                  <a:pt x="328" y="325"/>
                </a:lnTo>
                <a:lnTo>
                  <a:pt x="328" y="327"/>
                </a:lnTo>
                <a:lnTo>
                  <a:pt x="327" y="327"/>
                </a:lnTo>
                <a:lnTo>
                  <a:pt x="325" y="327"/>
                </a:lnTo>
                <a:lnTo>
                  <a:pt x="323" y="327"/>
                </a:lnTo>
                <a:lnTo>
                  <a:pt x="321" y="327"/>
                </a:lnTo>
                <a:lnTo>
                  <a:pt x="321" y="325"/>
                </a:lnTo>
                <a:lnTo>
                  <a:pt x="320" y="327"/>
                </a:lnTo>
                <a:lnTo>
                  <a:pt x="318" y="327"/>
                </a:lnTo>
                <a:lnTo>
                  <a:pt x="320" y="327"/>
                </a:lnTo>
                <a:lnTo>
                  <a:pt x="320" y="329"/>
                </a:lnTo>
                <a:lnTo>
                  <a:pt x="318" y="329"/>
                </a:lnTo>
                <a:lnTo>
                  <a:pt x="318" y="331"/>
                </a:lnTo>
                <a:lnTo>
                  <a:pt x="320" y="331"/>
                </a:lnTo>
                <a:lnTo>
                  <a:pt x="320" y="332"/>
                </a:lnTo>
                <a:lnTo>
                  <a:pt x="321" y="332"/>
                </a:lnTo>
                <a:lnTo>
                  <a:pt x="321" y="334"/>
                </a:lnTo>
                <a:lnTo>
                  <a:pt x="320" y="334"/>
                </a:lnTo>
                <a:lnTo>
                  <a:pt x="320" y="336"/>
                </a:lnTo>
                <a:lnTo>
                  <a:pt x="320" y="337"/>
                </a:lnTo>
                <a:lnTo>
                  <a:pt x="318" y="337"/>
                </a:lnTo>
                <a:lnTo>
                  <a:pt x="316" y="337"/>
                </a:lnTo>
                <a:lnTo>
                  <a:pt x="316" y="339"/>
                </a:lnTo>
                <a:lnTo>
                  <a:pt x="316" y="341"/>
                </a:lnTo>
                <a:lnTo>
                  <a:pt x="316" y="343"/>
                </a:lnTo>
                <a:lnTo>
                  <a:pt x="316" y="344"/>
                </a:lnTo>
                <a:lnTo>
                  <a:pt x="316" y="346"/>
                </a:lnTo>
                <a:lnTo>
                  <a:pt x="316" y="348"/>
                </a:lnTo>
                <a:lnTo>
                  <a:pt x="316" y="349"/>
                </a:lnTo>
                <a:lnTo>
                  <a:pt x="318" y="349"/>
                </a:lnTo>
                <a:lnTo>
                  <a:pt x="318" y="351"/>
                </a:lnTo>
                <a:lnTo>
                  <a:pt x="316" y="351"/>
                </a:lnTo>
                <a:lnTo>
                  <a:pt x="316" y="353"/>
                </a:lnTo>
                <a:lnTo>
                  <a:pt x="316" y="355"/>
                </a:lnTo>
                <a:lnTo>
                  <a:pt x="316" y="356"/>
                </a:lnTo>
                <a:lnTo>
                  <a:pt x="316" y="358"/>
                </a:lnTo>
                <a:lnTo>
                  <a:pt x="316" y="360"/>
                </a:lnTo>
                <a:lnTo>
                  <a:pt x="316" y="361"/>
                </a:lnTo>
                <a:lnTo>
                  <a:pt x="318" y="361"/>
                </a:lnTo>
                <a:lnTo>
                  <a:pt x="316" y="361"/>
                </a:lnTo>
                <a:lnTo>
                  <a:pt x="318" y="361"/>
                </a:lnTo>
                <a:lnTo>
                  <a:pt x="318" y="363"/>
                </a:lnTo>
                <a:lnTo>
                  <a:pt x="318" y="365"/>
                </a:lnTo>
                <a:lnTo>
                  <a:pt x="316" y="365"/>
                </a:lnTo>
                <a:lnTo>
                  <a:pt x="314" y="365"/>
                </a:lnTo>
                <a:lnTo>
                  <a:pt x="314" y="367"/>
                </a:lnTo>
                <a:lnTo>
                  <a:pt x="314" y="368"/>
                </a:lnTo>
                <a:lnTo>
                  <a:pt x="314" y="370"/>
                </a:lnTo>
                <a:lnTo>
                  <a:pt x="313" y="370"/>
                </a:lnTo>
                <a:lnTo>
                  <a:pt x="313" y="368"/>
                </a:lnTo>
                <a:lnTo>
                  <a:pt x="313" y="370"/>
                </a:lnTo>
                <a:lnTo>
                  <a:pt x="311" y="370"/>
                </a:lnTo>
                <a:lnTo>
                  <a:pt x="311" y="372"/>
                </a:lnTo>
                <a:lnTo>
                  <a:pt x="309" y="372"/>
                </a:lnTo>
                <a:lnTo>
                  <a:pt x="308" y="372"/>
                </a:lnTo>
                <a:lnTo>
                  <a:pt x="306" y="372"/>
                </a:lnTo>
                <a:lnTo>
                  <a:pt x="306" y="374"/>
                </a:lnTo>
                <a:lnTo>
                  <a:pt x="304" y="374"/>
                </a:lnTo>
                <a:lnTo>
                  <a:pt x="302" y="374"/>
                </a:lnTo>
                <a:lnTo>
                  <a:pt x="301" y="374"/>
                </a:lnTo>
                <a:lnTo>
                  <a:pt x="299" y="374"/>
                </a:lnTo>
                <a:lnTo>
                  <a:pt x="299" y="372"/>
                </a:lnTo>
                <a:lnTo>
                  <a:pt x="297" y="372"/>
                </a:lnTo>
                <a:lnTo>
                  <a:pt x="296" y="372"/>
                </a:lnTo>
                <a:lnTo>
                  <a:pt x="296" y="370"/>
                </a:lnTo>
                <a:lnTo>
                  <a:pt x="296" y="372"/>
                </a:lnTo>
                <a:lnTo>
                  <a:pt x="294" y="374"/>
                </a:lnTo>
                <a:lnTo>
                  <a:pt x="292" y="374"/>
                </a:lnTo>
                <a:lnTo>
                  <a:pt x="292" y="375"/>
                </a:lnTo>
                <a:lnTo>
                  <a:pt x="290" y="375"/>
                </a:lnTo>
                <a:lnTo>
                  <a:pt x="289" y="375"/>
                </a:lnTo>
                <a:lnTo>
                  <a:pt x="287" y="375"/>
                </a:lnTo>
                <a:lnTo>
                  <a:pt x="287" y="377"/>
                </a:lnTo>
                <a:lnTo>
                  <a:pt x="285" y="377"/>
                </a:lnTo>
                <a:lnTo>
                  <a:pt x="285" y="379"/>
                </a:lnTo>
                <a:lnTo>
                  <a:pt x="283" y="379"/>
                </a:lnTo>
                <a:lnTo>
                  <a:pt x="282" y="379"/>
                </a:lnTo>
                <a:lnTo>
                  <a:pt x="280" y="379"/>
                </a:lnTo>
                <a:lnTo>
                  <a:pt x="278" y="379"/>
                </a:lnTo>
                <a:lnTo>
                  <a:pt x="277" y="379"/>
                </a:lnTo>
                <a:lnTo>
                  <a:pt x="275" y="379"/>
                </a:lnTo>
                <a:lnTo>
                  <a:pt x="273" y="379"/>
                </a:lnTo>
                <a:lnTo>
                  <a:pt x="273" y="377"/>
                </a:lnTo>
                <a:lnTo>
                  <a:pt x="271" y="377"/>
                </a:lnTo>
                <a:lnTo>
                  <a:pt x="271" y="375"/>
                </a:lnTo>
                <a:lnTo>
                  <a:pt x="270" y="375"/>
                </a:lnTo>
                <a:lnTo>
                  <a:pt x="270" y="374"/>
                </a:lnTo>
                <a:lnTo>
                  <a:pt x="270" y="375"/>
                </a:lnTo>
                <a:lnTo>
                  <a:pt x="268" y="375"/>
                </a:lnTo>
                <a:lnTo>
                  <a:pt x="268" y="374"/>
                </a:lnTo>
                <a:lnTo>
                  <a:pt x="268" y="375"/>
                </a:lnTo>
                <a:lnTo>
                  <a:pt x="266" y="375"/>
                </a:lnTo>
                <a:lnTo>
                  <a:pt x="266" y="377"/>
                </a:lnTo>
                <a:lnTo>
                  <a:pt x="265" y="377"/>
                </a:lnTo>
                <a:lnTo>
                  <a:pt x="265" y="379"/>
                </a:lnTo>
                <a:lnTo>
                  <a:pt x="263" y="379"/>
                </a:lnTo>
                <a:lnTo>
                  <a:pt x="263" y="380"/>
                </a:lnTo>
                <a:lnTo>
                  <a:pt x="261" y="380"/>
                </a:lnTo>
                <a:lnTo>
                  <a:pt x="261" y="382"/>
                </a:lnTo>
                <a:lnTo>
                  <a:pt x="259" y="382"/>
                </a:lnTo>
                <a:lnTo>
                  <a:pt x="259" y="384"/>
                </a:lnTo>
                <a:lnTo>
                  <a:pt x="258" y="384"/>
                </a:lnTo>
                <a:lnTo>
                  <a:pt x="256" y="384"/>
                </a:lnTo>
                <a:lnTo>
                  <a:pt x="256" y="386"/>
                </a:lnTo>
                <a:lnTo>
                  <a:pt x="254" y="386"/>
                </a:lnTo>
                <a:lnTo>
                  <a:pt x="252" y="386"/>
                </a:lnTo>
                <a:lnTo>
                  <a:pt x="252" y="387"/>
                </a:lnTo>
                <a:lnTo>
                  <a:pt x="254" y="387"/>
                </a:lnTo>
                <a:lnTo>
                  <a:pt x="252" y="387"/>
                </a:lnTo>
                <a:lnTo>
                  <a:pt x="252" y="389"/>
                </a:lnTo>
                <a:lnTo>
                  <a:pt x="252" y="387"/>
                </a:lnTo>
                <a:lnTo>
                  <a:pt x="252" y="389"/>
                </a:lnTo>
                <a:lnTo>
                  <a:pt x="251" y="389"/>
                </a:lnTo>
                <a:lnTo>
                  <a:pt x="251" y="391"/>
                </a:lnTo>
                <a:lnTo>
                  <a:pt x="251" y="392"/>
                </a:lnTo>
                <a:lnTo>
                  <a:pt x="251" y="394"/>
                </a:lnTo>
                <a:lnTo>
                  <a:pt x="251" y="396"/>
                </a:lnTo>
                <a:lnTo>
                  <a:pt x="251" y="398"/>
                </a:lnTo>
                <a:lnTo>
                  <a:pt x="249" y="396"/>
                </a:lnTo>
                <a:lnTo>
                  <a:pt x="247" y="396"/>
                </a:lnTo>
                <a:lnTo>
                  <a:pt x="247" y="394"/>
                </a:lnTo>
                <a:lnTo>
                  <a:pt x="246" y="394"/>
                </a:lnTo>
                <a:lnTo>
                  <a:pt x="244" y="394"/>
                </a:lnTo>
                <a:lnTo>
                  <a:pt x="244" y="396"/>
                </a:lnTo>
                <a:lnTo>
                  <a:pt x="242" y="396"/>
                </a:lnTo>
                <a:lnTo>
                  <a:pt x="244" y="396"/>
                </a:lnTo>
                <a:lnTo>
                  <a:pt x="242" y="398"/>
                </a:lnTo>
                <a:lnTo>
                  <a:pt x="242" y="399"/>
                </a:lnTo>
                <a:lnTo>
                  <a:pt x="240" y="399"/>
                </a:lnTo>
                <a:lnTo>
                  <a:pt x="240" y="401"/>
                </a:lnTo>
                <a:lnTo>
                  <a:pt x="240" y="403"/>
                </a:lnTo>
                <a:lnTo>
                  <a:pt x="239" y="403"/>
                </a:lnTo>
                <a:lnTo>
                  <a:pt x="237" y="403"/>
                </a:lnTo>
                <a:lnTo>
                  <a:pt x="237" y="405"/>
                </a:lnTo>
                <a:lnTo>
                  <a:pt x="235" y="405"/>
                </a:lnTo>
                <a:lnTo>
                  <a:pt x="234" y="405"/>
                </a:lnTo>
                <a:lnTo>
                  <a:pt x="234" y="406"/>
                </a:lnTo>
                <a:lnTo>
                  <a:pt x="232" y="406"/>
                </a:lnTo>
                <a:lnTo>
                  <a:pt x="230" y="406"/>
                </a:lnTo>
                <a:lnTo>
                  <a:pt x="228" y="406"/>
                </a:lnTo>
                <a:lnTo>
                  <a:pt x="228" y="408"/>
                </a:lnTo>
                <a:lnTo>
                  <a:pt x="227" y="408"/>
                </a:lnTo>
                <a:lnTo>
                  <a:pt x="227" y="410"/>
                </a:lnTo>
                <a:lnTo>
                  <a:pt x="227" y="408"/>
                </a:lnTo>
                <a:lnTo>
                  <a:pt x="225" y="410"/>
                </a:lnTo>
                <a:lnTo>
                  <a:pt x="225" y="408"/>
                </a:lnTo>
                <a:lnTo>
                  <a:pt x="223" y="408"/>
                </a:lnTo>
                <a:lnTo>
                  <a:pt x="222" y="408"/>
                </a:lnTo>
                <a:lnTo>
                  <a:pt x="222" y="410"/>
                </a:lnTo>
                <a:lnTo>
                  <a:pt x="220" y="410"/>
                </a:lnTo>
                <a:lnTo>
                  <a:pt x="218" y="410"/>
                </a:lnTo>
                <a:lnTo>
                  <a:pt x="218" y="408"/>
                </a:lnTo>
                <a:lnTo>
                  <a:pt x="218" y="406"/>
                </a:lnTo>
                <a:lnTo>
                  <a:pt x="216" y="408"/>
                </a:lnTo>
                <a:lnTo>
                  <a:pt x="216" y="406"/>
                </a:lnTo>
                <a:lnTo>
                  <a:pt x="216" y="408"/>
                </a:lnTo>
                <a:lnTo>
                  <a:pt x="215" y="408"/>
                </a:lnTo>
                <a:lnTo>
                  <a:pt x="215" y="410"/>
                </a:lnTo>
                <a:lnTo>
                  <a:pt x="213" y="410"/>
                </a:lnTo>
                <a:lnTo>
                  <a:pt x="211" y="410"/>
                </a:lnTo>
                <a:lnTo>
                  <a:pt x="211" y="411"/>
                </a:lnTo>
                <a:lnTo>
                  <a:pt x="211" y="413"/>
                </a:lnTo>
                <a:lnTo>
                  <a:pt x="211" y="415"/>
                </a:lnTo>
                <a:lnTo>
                  <a:pt x="209" y="415"/>
                </a:lnTo>
                <a:lnTo>
                  <a:pt x="209" y="417"/>
                </a:lnTo>
                <a:lnTo>
                  <a:pt x="208" y="417"/>
                </a:lnTo>
                <a:lnTo>
                  <a:pt x="208" y="418"/>
                </a:lnTo>
                <a:lnTo>
                  <a:pt x="208" y="420"/>
                </a:lnTo>
                <a:lnTo>
                  <a:pt x="208" y="422"/>
                </a:lnTo>
                <a:lnTo>
                  <a:pt x="206" y="422"/>
                </a:lnTo>
                <a:lnTo>
                  <a:pt x="206" y="420"/>
                </a:lnTo>
                <a:lnTo>
                  <a:pt x="204" y="420"/>
                </a:lnTo>
                <a:lnTo>
                  <a:pt x="203" y="420"/>
                </a:lnTo>
                <a:lnTo>
                  <a:pt x="204" y="422"/>
                </a:lnTo>
                <a:lnTo>
                  <a:pt x="203" y="422"/>
                </a:lnTo>
                <a:lnTo>
                  <a:pt x="203" y="423"/>
                </a:lnTo>
                <a:lnTo>
                  <a:pt x="203" y="425"/>
                </a:lnTo>
                <a:lnTo>
                  <a:pt x="204" y="425"/>
                </a:lnTo>
                <a:lnTo>
                  <a:pt x="204" y="427"/>
                </a:lnTo>
                <a:lnTo>
                  <a:pt x="204" y="429"/>
                </a:lnTo>
                <a:lnTo>
                  <a:pt x="203" y="429"/>
                </a:lnTo>
                <a:lnTo>
                  <a:pt x="203" y="430"/>
                </a:lnTo>
                <a:lnTo>
                  <a:pt x="203" y="432"/>
                </a:lnTo>
                <a:lnTo>
                  <a:pt x="201" y="432"/>
                </a:lnTo>
                <a:lnTo>
                  <a:pt x="203" y="432"/>
                </a:lnTo>
                <a:lnTo>
                  <a:pt x="203" y="434"/>
                </a:lnTo>
                <a:lnTo>
                  <a:pt x="201" y="434"/>
                </a:lnTo>
                <a:lnTo>
                  <a:pt x="201" y="436"/>
                </a:lnTo>
                <a:lnTo>
                  <a:pt x="201" y="437"/>
                </a:lnTo>
                <a:lnTo>
                  <a:pt x="201" y="439"/>
                </a:lnTo>
                <a:lnTo>
                  <a:pt x="203" y="439"/>
                </a:lnTo>
                <a:lnTo>
                  <a:pt x="203" y="441"/>
                </a:lnTo>
                <a:lnTo>
                  <a:pt x="201" y="441"/>
                </a:lnTo>
                <a:lnTo>
                  <a:pt x="201" y="442"/>
                </a:lnTo>
                <a:lnTo>
                  <a:pt x="201" y="444"/>
                </a:lnTo>
                <a:lnTo>
                  <a:pt x="199" y="444"/>
                </a:lnTo>
                <a:lnTo>
                  <a:pt x="199" y="446"/>
                </a:lnTo>
                <a:lnTo>
                  <a:pt x="199" y="448"/>
                </a:lnTo>
                <a:lnTo>
                  <a:pt x="199" y="449"/>
                </a:lnTo>
                <a:lnTo>
                  <a:pt x="199" y="451"/>
                </a:lnTo>
                <a:lnTo>
                  <a:pt x="199" y="453"/>
                </a:lnTo>
                <a:lnTo>
                  <a:pt x="201" y="453"/>
                </a:lnTo>
                <a:lnTo>
                  <a:pt x="201" y="454"/>
                </a:lnTo>
                <a:lnTo>
                  <a:pt x="201" y="456"/>
                </a:lnTo>
                <a:lnTo>
                  <a:pt x="208" y="460"/>
                </a:lnTo>
                <a:lnTo>
                  <a:pt x="206" y="465"/>
                </a:lnTo>
                <a:lnTo>
                  <a:pt x="204" y="470"/>
                </a:lnTo>
                <a:lnTo>
                  <a:pt x="203" y="475"/>
                </a:lnTo>
                <a:lnTo>
                  <a:pt x="203" y="477"/>
                </a:lnTo>
                <a:lnTo>
                  <a:pt x="203" y="484"/>
                </a:lnTo>
                <a:lnTo>
                  <a:pt x="203" y="489"/>
                </a:lnTo>
                <a:lnTo>
                  <a:pt x="203" y="496"/>
                </a:lnTo>
                <a:lnTo>
                  <a:pt x="203" y="501"/>
                </a:lnTo>
                <a:lnTo>
                  <a:pt x="201" y="504"/>
                </a:lnTo>
                <a:lnTo>
                  <a:pt x="199" y="508"/>
                </a:lnTo>
                <a:lnTo>
                  <a:pt x="196" y="508"/>
                </a:lnTo>
                <a:lnTo>
                  <a:pt x="191" y="504"/>
                </a:lnTo>
                <a:lnTo>
                  <a:pt x="187" y="503"/>
                </a:lnTo>
                <a:lnTo>
                  <a:pt x="182" y="499"/>
                </a:lnTo>
                <a:lnTo>
                  <a:pt x="178" y="497"/>
                </a:lnTo>
                <a:lnTo>
                  <a:pt x="177" y="492"/>
                </a:lnTo>
                <a:lnTo>
                  <a:pt x="177" y="487"/>
                </a:lnTo>
                <a:lnTo>
                  <a:pt x="175" y="484"/>
                </a:lnTo>
                <a:lnTo>
                  <a:pt x="175" y="482"/>
                </a:lnTo>
                <a:lnTo>
                  <a:pt x="175" y="477"/>
                </a:lnTo>
                <a:lnTo>
                  <a:pt x="173" y="473"/>
                </a:lnTo>
                <a:lnTo>
                  <a:pt x="170" y="468"/>
                </a:lnTo>
                <a:lnTo>
                  <a:pt x="168" y="465"/>
                </a:lnTo>
                <a:lnTo>
                  <a:pt x="165" y="463"/>
                </a:lnTo>
                <a:lnTo>
                  <a:pt x="161" y="460"/>
                </a:lnTo>
                <a:lnTo>
                  <a:pt x="160" y="460"/>
                </a:lnTo>
                <a:lnTo>
                  <a:pt x="156" y="458"/>
                </a:lnTo>
                <a:lnTo>
                  <a:pt x="151" y="456"/>
                </a:lnTo>
                <a:lnTo>
                  <a:pt x="148" y="454"/>
                </a:lnTo>
                <a:lnTo>
                  <a:pt x="144" y="451"/>
                </a:lnTo>
                <a:lnTo>
                  <a:pt x="142" y="446"/>
                </a:lnTo>
                <a:lnTo>
                  <a:pt x="141" y="441"/>
                </a:lnTo>
                <a:lnTo>
                  <a:pt x="139" y="437"/>
                </a:lnTo>
                <a:lnTo>
                  <a:pt x="137" y="434"/>
                </a:lnTo>
                <a:lnTo>
                  <a:pt x="132" y="430"/>
                </a:lnTo>
                <a:lnTo>
                  <a:pt x="129" y="429"/>
                </a:lnTo>
                <a:lnTo>
                  <a:pt x="123" y="427"/>
                </a:lnTo>
                <a:lnTo>
                  <a:pt x="118" y="425"/>
                </a:lnTo>
                <a:lnTo>
                  <a:pt x="115" y="423"/>
                </a:lnTo>
                <a:lnTo>
                  <a:pt x="113" y="423"/>
                </a:lnTo>
                <a:lnTo>
                  <a:pt x="108" y="422"/>
                </a:lnTo>
                <a:lnTo>
                  <a:pt x="104" y="418"/>
                </a:lnTo>
                <a:lnTo>
                  <a:pt x="104" y="415"/>
                </a:lnTo>
                <a:lnTo>
                  <a:pt x="101" y="411"/>
                </a:lnTo>
                <a:lnTo>
                  <a:pt x="99" y="408"/>
                </a:lnTo>
                <a:lnTo>
                  <a:pt x="96" y="405"/>
                </a:lnTo>
                <a:lnTo>
                  <a:pt x="94" y="401"/>
                </a:lnTo>
                <a:lnTo>
                  <a:pt x="92" y="396"/>
                </a:lnTo>
                <a:lnTo>
                  <a:pt x="91" y="391"/>
                </a:lnTo>
                <a:lnTo>
                  <a:pt x="89" y="387"/>
                </a:lnTo>
                <a:lnTo>
                  <a:pt x="87" y="382"/>
                </a:lnTo>
                <a:lnTo>
                  <a:pt x="86" y="379"/>
                </a:lnTo>
                <a:lnTo>
                  <a:pt x="82" y="375"/>
                </a:lnTo>
                <a:lnTo>
                  <a:pt x="79" y="372"/>
                </a:lnTo>
                <a:lnTo>
                  <a:pt x="77" y="367"/>
                </a:lnTo>
                <a:lnTo>
                  <a:pt x="75" y="363"/>
                </a:lnTo>
                <a:lnTo>
                  <a:pt x="74" y="360"/>
                </a:lnTo>
                <a:lnTo>
                  <a:pt x="70" y="355"/>
                </a:lnTo>
                <a:lnTo>
                  <a:pt x="68" y="353"/>
                </a:lnTo>
                <a:lnTo>
                  <a:pt x="65" y="349"/>
                </a:lnTo>
                <a:lnTo>
                  <a:pt x="63" y="344"/>
                </a:lnTo>
                <a:lnTo>
                  <a:pt x="61" y="341"/>
                </a:lnTo>
                <a:lnTo>
                  <a:pt x="60" y="336"/>
                </a:lnTo>
                <a:lnTo>
                  <a:pt x="60" y="331"/>
                </a:lnTo>
                <a:lnTo>
                  <a:pt x="56" y="327"/>
                </a:lnTo>
                <a:lnTo>
                  <a:pt x="51" y="329"/>
                </a:lnTo>
                <a:lnTo>
                  <a:pt x="46" y="329"/>
                </a:lnTo>
                <a:lnTo>
                  <a:pt x="44" y="325"/>
                </a:lnTo>
                <a:lnTo>
                  <a:pt x="41" y="322"/>
                </a:lnTo>
                <a:lnTo>
                  <a:pt x="48" y="317"/>
                </a:lnTo>
                <a:lnTo>
                  <a:pt x="49" y="317"/>
                </a:lnTo>
                <a:lnTo>
                  <a:pt x="49" y="315"/>
                </a:lnTo>
                <a:lnTo>
                  <a:pt x="48" y="315"/>
                </a:lnTo>
                <a:lnTo>
                  <a:pt x="49" y="315"/>
                </a:lnTo>
                <a:lnTo>
                  <a:pt x="49" y="313"/>
                </a:lnTo>
                <a:lnTo>
                  <a:pt x="48" y="313"/>
                </a:lnTo>
                <a:lnTo>
                  <a:pt x="48" y="312"/>
                </a:lnTo>
                <a:lnTo>
                  <a:pt x="48" y="310"/>
                </a:lnTo>
                <a:lnTo>
                  <a:pt x="46" y="310"/>
                </a:lnTo>
                <a:lnTo>
                  <a:pt x="46" y="308"/>
                </a:lnTo>
                <a:lnTo>
                  <a:pt x="46" y="306"/>
                </a:lnTo>
                <a:lnTo>
                  <a:pt x="44" y="306"/>
                </a:lnTo>
                <a:lnTo>
                  <a:pt x="44" y="305"/>
                </a:lnTo>
                <a:lnTo>
                  <a:pt x="44" y="303"/>
                </a:lnTo>
                <a:lnTo>
                  <a:pt x="43" y="303"/>
                </a:lnTo>
                <a:lnTo>
                  <a:pt x="43" y="301"/>
                </a:lnTo>
                <a:lnTo>
                  <a:pt x="43" y="300"/>
                </a:lnTo>
                <a:lnTo>
                  <a:pt x="41" y="300"/>
                </a:lnTo>
                <a:lnTo>
                  <a:pt x="39" y="298"/>
                </a:lnTo>
                <a:lnTo>
                  <a:pt x="39" y="296"/>
                </a:lnTo>
                <a:lnTo>
                  <a:pt x="39" y="294"/>
                </a:lnTo>
                <a:lnTo>
                  <a:pt x="39" y="293"/>
                </a:lnTo>
                <a:lnTo>
                  <a:pt x="39" y="291"/>
                </a:lnTo>
                <a:lnTo>
                  <a:pt x="37" y="291"/>
                </a:lnTo>
                <a:lnTo>
                  <a:pt x="39" y="289"/>
                </a:lnTo>
                <a:lnTo>
                  <a:pt x="39" y="287"/>
                </a:lnTo>
                <a:lnTo>
                  <a:pt x="41" y="287"/>
                </a:lnTo>
                <a:lnTo>
                  <a:pt x="41" y="286"/>
                </a:lnTo>
                <a:lnTo>
                  <a:pt x="41" y="284"/>
                </a:lnTo>
                <a:lnTo>
                  <a:pt x="43" y="284"/>
                </a:lnTo>
                <a:lnTo>
                  <a:pt x="43" y="282"/>
                </a:lnTo>
                <a:lnTo>
                  <a:pt x="43" y="281"/>
                </a:lnTo>
                <a:lnTo>
                  <a:pt x="44" y="281"/>
                </a:lnTo>
                <a:lnTo>
                  <a:pt x="44" y="279"/>
                </a:lnTo>
                <a:lnTo>
                  <a:pt x="46" y="279"/>
                </a:lnTo>
                <a:lnTo>
                  <a:pt x="46" y="277"/>
                </a:lnTo>
                <a:lnTo>
                  <a:pt x="46" y="275"/>
                </a:lnTo>
                <a:lnTo>
                  <a:pt x="46" y="274"/>
                </a:lnTo>
                <a:lnTo>
                  <a:pt x="48" y="274"/>
                </a:lnTo>
                <a:lnTo>
                  <a:pt x="48" y="272"/>
                </a:lnTo>
                <a:lnTo>
                  <a:pt x="48" y="270"/>
                </a:lnTo>
                <a:lnTo>
                  <a:pt x="48" y="269"/>
                </a:lnTo>
                <a:lnTo>
                  <a:pt x="48" y="267"/>
                </a:lnTo>
                <a:lnTo>
                  <a:pt x="48" y="265"/>
                </a:lnTo>
                <a:lnTo>
                  <a:pt x="48" y="263"/>
                </a:lnTo>
                <a:lnTo>
                  <a:pt x="46" y="263"/>
                </a:lnTo>
                <a:lnTo>
                  <a:pt x="46" y="262"/>
                </a:lnTo>
                <a:lnTo>
                  <a:pt x="46" y="260"/>
                </a:lnTo>
                <a:lnTo>
                  <a:pt x="44" y="260"/>
                </a:lnTo>
                <a:lnTo>
                  <a:pt x="44" y="258"/>
                </a:lnTo>
                <a:lnTo>
                  <a:pt x="44" y="256"/>
                </a:lnTo>
                <a:lnTo>
                  <a:pt x="43" y="256"/>
                </a:lnTo>
                <a:lnTo>
                  <a:pt x="43" y="255"/>
                </a:lnTo>
                <a:lnTo>
                  <a:pt x="41" y="255"/>
                </a:lnTo>
                <a:lnTo>
                  <a:pt x="41" y="253"/>
                </a:lnTo>
                <a:lnTo>
                  <a:pt x="39" y="253"/>
                </a:lnTo>
                <a:lnTo>
                  <a:pt x="39" y="251"/>
                </a:lnTo>
                <a:lnTo>
                  <a:pt x="39" y="250"/>
                </a:lnTo>
                <a:lnTo>
                  <a:pt x="37" y="250"/>
                </a:lnTo>
                <a:lnTo>
                  <a:pt x="39" y="250"/>
                </a:lnTo>
                <a:lnTo>
                  <a:pt x="37" y="250"/>
                </a:lnTo>
                <a:lnTo>
                  <a:pt x="37" y="248"/>
                </a:lnTo>
                <a:lnTo>
                  <a:pt x="37" y="246"/>
                </a:lnTo>
                <a:lnTo>
                  <a:pt x="37" y="244"/>
                </a:lnTo>
                <a:lnTo>
                  <a:pt x="39" y="244"/>
                </a:lnTo>
                <a:lnTo>
                  <a:pt x="41" y="244"/>
                </a:lnTo>
                <a:lnTo>
                  <a:pt x="41" y="243"/>
                </a:lnTo>
                <a:lnTo>
                  <a:pt x="43" y="243"/>
                </a:lnTo>
                <a:lnTo>
                  <a:pt x="44" y="243"/>
                </a:lnTo>
                <a:lnTo>
                  <a:pt x="46" y="243"/>
                </a:lnTo>
                <a:lnTo>
                  <a:pt x="48" y="243"/>
                </a:lnTo>
                <a:lnTo>
                  <a:pt x="48" y="241"/>
                </a:lnTo>
                <a:lnTo>
                  <a:pt x="48" y="239"/>
                </a:lnTo>
                <a:lnTo>
                  <a:pt x="48" y="238"/>
                </a:lnTo>
                <a:lnTo>
                  <a:pt x="49" y="238"/>
                </a:lnTo>
                <a:lnTo>
                  <a:pt x="49" y="236"/>
                </a:lnTo>
                <a:lnTo>
                  <a:pt x="49" y="234"/>
                </a:lnTo>
                <a:lnTo>
                  <a:pt x="48" y="234"/>
                </a:lnTo>
                <a:lnTo>
                  <a:pt x="48" y="232"/>
                </a:lnTo>
                <a:lnTo>
                  <a:pt x="46" y="232"/>
                </a:lnTo>
                <a:lnTo>
                  <a:pt x="46" y="231"/>
                </a:lnTo>
                <a:lnTo>
                  <a:pt x="46" y="229"/>
                </a:lnTo>
                <a:lnTo>
                  <a:pt x="44" y="229"/>
                </a:lnTo>
                <a:lnTo>
                  <a:pt x="44" y="227"/>
                </a:lnTo>
                <a:lnTo>
                  <a:pt x="43" y="227"/>
                </a:lnTo>
                <a:lnTo>
                  <a:pt x="43" y="225"/>
                </a:lnTo>
                <a:lnTo>
                  <a:pt x="43" y="224"/>
                </a:lnTo>
                <a:lnTo>
                  <a:pt x="43" y="222"/>
                </a:lnTo>
                <a:lnTo>
                  <a:pt x="43" y="220"/>
                </a:lnTo>
                <a:lnTo>
                  <a:pt x="41" y="220"/>
                </a:lnTo>
                <a:lnTo>
                  <a:pt x="41" y="219"/>
                </a:lnTo>
                <a:lnTo>
                  <a:pt x="39" y="219"/>
                </a:lnTo>
                <a:lnTo>
                  <a:pt x="37" y="219"/>
                </a:lnTo>
                <a:lnTo>
                  <a:pt x="37" y="217"/>
                </a:lnTo>
                <a:lnTo>
                  <a:pt x="37" y="215"/>
                </a:lnTo>
                <a:lnTo>
                  <a:pt x="36" y="215"/>
                </a:lnTo>
                <a:lnTo>
                  <a:pt x="36" y="213"/>
                </a:lnTo>
                <a:lnTo>
                  <a:pt x="34" y="213"/>
                </a:lnTo>
                <a:lnTo>
                  <a:pt x="34" y="212"/>
                </a:lnTo>
                <a:lnTo>
                  <a:pt x="32" y="212"/>
                </a:lnTo>
                <a:lnTo>
                  <a:pt x="32" y="210"/>
                </a:lnTo>
                <a:lnTo>
                  <a:pt x="30" y="210"/>
                </a:lnTo>
                <a:lnTo>
                  <a:pt x="30" y="208"/>
                </a:lnTo>
                <a:lnTo>
                  <a:pt x="30" y="207"/>
                </a:lnTo>
                <a:lnTo>
                  <a:pt x="30" y="205"/>
                </a:lnTo>
                <a:lnTo>
                  <a:pt x="29" y="205"/>
                </a:lnTo>
                <a:lnTo>
                  <a:pt x="29" y="203"/>
                </a:lnTo>
                <a:lnTo>
                  <a:pt x="27" y="203"/>
                </a:lnTo>
                <a:lnTo>
                  <a:pt x="27" y="201"/>
                </a:lnTo>
                <a:lnTo>
                  <a:pt x="25" y="201"/>
                </a:lnTo>
                <a:lnTo>
                  <a:pt x="25" y="200"/>
                </a:lnTo>
                <a:lnTo>
                  <a:pt x="25" y="198"/>
                </a:lnTo>
                <a:lnTo>
                  <a:pt x="25" y="196"/>
                </a:lnTo>
                <a:lnTo>
                  <a:pt x="25" y="195"/>
                </a:lnTo>
                <a:lnTo>
                  <a:pt x="25" y="193"/>
                </a:lnTo>
                <a:lnTo>
                  <a:pt x="25" y="191"/>
                </a:lnTo>
                <a:lnTo>
                  <a:pt x="24" y="191"/>
                </a:lnTo>
                <a:lnTo>
                  <a:pt x="24" y="189"/>
                </a:lnTo>
                <a:lnTo>
                  <a:pt x="24" y="188"/>
                </a:lnTo>
                <a:lnTo>
                  <a:pt x="22" y="186"/>
                </a:lnTo>
                <a:lnTo>
                  <a:pt x="22" y="184"/>
                </a:lnTo>
                <a:lnTo>
                  <a:pt x="20" y="184"/>
                </a:lnTo>
                <a:lnTo>
                  <a:pt x="18" y="184"/>
                </a:lnTo>
                <a:lnTo>
                  <a:pt x="17" y="184"/>
                </a:lnTo>
                <a:lnTo>
                  <a:pt x="15" y="184"/>
                </a:lnTo>
                <a:lnTo>
                  <a:pt x="15" y="182"/>
                </a:lnTo>
                <a:lnTo>
                  <a:pt x="13" y="182"/>
                </a:lnTo>
                <a:lnTo>
                  <a:pt x="13" y="181"/>
                </a:lnTo>
                <a:lnTo>
                  <a:pt x="13" y="182"/>
                </a:lnTo>
                <a:lnTo>
                  <a:pt x="13" y="181"/>
                </a:lnTo>
                <a:lnTo>
                  <a:pt x="12" y="181"/>
                </a:lnTo>
                <a:lnTo>
                  <a:pt x="12" y="179"/>
                </a:lnTo>
                <a:lnTo>
                  <a:pt x="10" y="179"/>
                </a:lnTo>
                <a:lnTo>
                  <a:pt x="10" y="177"/>
                </a:lnTo>
                <a:lnTo>
                  <a:pt x="8" y="177"/>
                </a:lnTo>
                <a:lnTo>
                  <a:pt x="8" y="176"/>
                </a:lnTo>
                <a:lnTo>
                  <a:pt x="6" y="176"/>
                </a:lnTo>
                <a:lnTo>
                  <a:pt x="6" y="174"/>
                </a:lnTo>
                <a:lnTo>
                  <a:pt x="6" y="172"/>
                </a:lnTo>
                <a:lnTo>
                  <a:pt x="6" y="170"/>
                </a:lnTo>
                <a:lnTo>
                  <a:pt x="6" y="169"/>
                </a:lnTo>
                <a:lnTo>
                  <a:pt x="6" y="167"/>
                </a:lnTo>
                <a:lnTo>
                  <a:pt x="6" y="165"/>
                </a:lnTo>
                <a:lnTo>
                  <a:pt x="5" y="165"/>
                </a:lnTo>
                <a:lnTo>
                  <a:pt x="5" y="164"/>
                </a:lnTo>
                <a:lnTo>
                  <a:pt x="3" y="164"/>
                </a:lnTo>
                <a:lnTo>
                  <a:pt x="1" y="164"/>
                </a:lnTo>
                <a:lnTo>
                  <a:pt x="1" y="162"/>
                </a:lnTo>
                <a:lnTo>
                  <a:pt x="1" y="160"/>
                </a:lnTo>
                <a:lnTo>
                  <a:pt x="0" y="160"/>
                </a:lnTo>
                <a:lnTo>
                  <a:pt x="0" y="158"/>
                </a:lnTo>
                <a:lnTo>
                  <a:pt x="0" y="157"/>
                </a:lnTo>
                <a:lnTo>
                  <a:pt x="0" y="155"/>
                </a:lnTo>
                <a:lnTo>
                  <a:pt x="0" y="153"/>
                </a:lnTo>
                <a:lnTo>
                  <a:pt x="0" y="151"/>
                </a:lnTo>
                <a:lnTo>
                  <a:pt x="1" y="151"/>
                </a:lnTo>
                <a:lnTo>
                  <a:pt x="1" y="150"/>
                </a:lnTo>
                <a:lnTo>
                  <a:pt x="3" y="150"/>
                </a:lnTo>
                <a:lnTo>
                  <a:pt x="5" y="150"/>
                </a:lnTo>
                <a:lnTo>
                  <a:pt x="5" y="148"/>
                </a:lnTo>
                <a:lnTo>
                  <a:pt x="6" y="148"/>
                </a:lnTo>
                <a:lnTo>
                  <a:pt x="6" y="146"/>
                </a:lnTo>
                <a:lnTo>
                  <a:pt x="6" y="145"/>
                </a:lnTo>
                <a:lnTo>
                  <a:pt x="8" y="145"/>
                </a:lnTo>
                <a:lnTo>
                  <a:pt x="8" y="143"/>
                </a:lnTo>
                <a:lnTo>
                  <a:pt x="6" y="143"/>
                </a:lnTo>
                <a:lnTo>
                  <a:pt x="6" y="141"/>
                </a:lnTo>
                <a:lnTo>
                  <a:pt x="6" y="139"/>
                </a:lnTo>
                <a:lnTo>
                  <a:pt x="5" y="139"/>
                </a:lnTo>
                <a:lnTo>
                  <a:pt x="5" y="138"/>
                </a:lnTo>
                <a:lnTo>
                  <a:pt x="5" y="136"/>
                </a:lnTo>
                <a:lnTo>
                  <a:pt x="5" y="134"/>
                </a:lnTo>
                <a:lnTo>
                  <a:pt x="5" y="133"/>
                </a:lnTo>
                <a:lnTo>
                  <a:pt x="5" y="131"/>
                </a:lnTo>
                <a:lnTo>
                  <a:pt x="6" y="131"/>
                </a:lnTo>
                <a:lnTo>
                  <a:pt x="6" y="129"/>
                </a:lnTo>
                <a:lnTo>
                  <a:pt x="6" y="127"/>
                </a:lnTo>
                <a:lnTo>
                  <a:pt x="8" y="127"/>
                </a:lnTo>
                <a:lnTo>
                  <a:pt x="10" y="127"/>
                </a:lnTo>
                <a:lnTo>
                  <a:pt x="12" y="127"/>
                </a:lnTo>
                <a:lnTo>
                  <a:pt x="12" y="126"/>
                </a:lnTo>
                <a:lnTo>
                  <a:pt x="13" y="126"/>
                </a:lnTo>
                <a:lnTo>
                  <a:pt x="13" y="124"/>
                </a:lnTo>
                <a:lnTo>
                  <a:pt x="15" y="124"/>
                </a:lnTo>
                <a:lnTo>
                  <a:pt x="15" y="122"/>
                </a:lnTo>
                <a:lnTo>
                  <a:pt x="15" y="120"/>
                </a:lnTo>
                <a:lnTo>
                  <a:pt x="17" y="120"/>
                </a:lnTo>
                <a:lnTo>
                  <a:pt x="17" y="119"/>
                </a:lnTo>
                <a:lnTo>
                  <a:pt x="15" y="119"/>
                </a:lnTo>
                <a:lnTo>
                  <a:pt x="15" y="117"/>
                </a:lnTo>
                <a:lnTo>
                  <a:pt x="15" y="115"/>
                </a:lnTo>
                <a:lnTo>
                  <a:pt x="15" y="114"/>
                </a:lnTo>
                <a:lnTo>
                  <a:pt x="13" y="114"/>
                </a:lnTo>
                <a:lnTo>
                  <a:pt x="13" y="112"/>
                </a:lnTo>
                <a:lnTo>
                  <a:pt x="13" y="110"/>
                </a:lnTo>
                <a:lnTo>
                  <a:pt x="12" y="110"/>
                </a:lnTo>
                <a:lnTo>
                  <a:pt x="12" y="108"/>
                </a:lnTo>
                <a:lnTo>
                  <a:pt x="10" y="108"/>
                </a:lnTo>
                <a:lnTo>
                  <a:pt x="10" y="107"/>
                </a:lnTo>
                <a:lnTo>
                  <a:pt x="8" y="107"/>
                </a:lnTo>
                <a:lnTo>
                  <a:pt x="8" y="105"/>
                </a:lnTo>
                <a:lnTo>
                  <a:pt x="10" y="105"/>
                </a:lnTo>
                <a:lnTo>
                  <a:pt x="10" y="103"/>
                </a:lnTo>
                <a:lnTo>
                  <a:pt x="10" y="102"/>
                </a:lnTo>
                <a:lnTo>
                  <a:pt x="12" y="102"/>
                </a:lnTo>
                <a:lnTo>
                  <a:pt x="12" y="100"/>
                </a:lnTo>
                <a:lnTo>
                  <a:pt x="13" y="100"/>
                </a:lnTo>
                <a:lnTo>
                  <a:pt x="15" y="100"/>
                </a:lnTo>
                <a:lnTo>
                  <a:pt x="15" y="98"/>
                </a:lnTo>
                <a:lnTo>
                  <a:pt x="15" y="96"/>
                </a:lnTo>
                <a:lnTo>
                  <a:pt x="15" y="95"/>
                </a:lnTo>
                <a:lnTo>
                  <a:pt x="17" y="95"/>
                </a:lnTo>
                <a:lnTo>
                  <a:pt x="17" y="93"/>
                </a:lnTo>
                <a:lnTo>
                  <a:pt x="18" y="93"/>
                </a:lnTo>
                <a:lnTo>
                  <a:pt x="18" y="91"/>
                </a:lnTo>
                <a:lnTo>
                  <a:pt x="20" y="91"/>
                </a:lnTo>
                <a:lnTo>
                  <a:pt x="20" y="89"/>
                </a:lnTo>
                <a:lnTo>
                  <a:pt x="20" y="88"/>
                </a:lnTo>
                <a:lnTo>
                  <a:pt x="20" y="86"/>
                </a:lnTo>
                <a:lnTo>
                  <a:pt x="22" y="86"/>
                </a:lnTo>
                <a:lnTo>
                  <a:pt x="22" y="84"/>
                </a:lnTo>
                <a:lnTo>
                  <a:pt x="24" y="84"/>
                </a:lnTo>
                <a:lnTo>
                  <a:pt x="24" y="83"/>
                </a:lnTo>
                <a:lnTo>
                  <a:pt x="25" y="83"/>
                </a:lnTo>
                <a:lnTo>
                  <a:pt x="25" y="81"/>
                </a:lnTo>
                <a:lnTo>
                  <a:pt x="25" y="79"/>
                </a:lnTo>
                <a:lnTo>
                  <a:pt x="25" y="77"/>
                </a:lnTo>
                <a:lnTo>
                  <a:pt x="25" y="76"/>
                </a:lnTo>
                <a:lnTo>
                  <a:pt x="27" y="76"/>
                </a:lnTo>
                <a:lnTo>
                  <a:pt x="29" y="76"/>
                </a:lnTo>
                <a:lnTo>
                  <a:pt x="29" y="74"/>
                </a:lnTo>
                <a:lnTo>
                  <a:pt x="30" y="74"/>
                </a:lnTo>
                <a:lnTo>
                  <a:pt x="30" y="72"/>
                </a:lnTo>
                <a:lnTo>
                  <a:pt x="30" y="71"/>
                </a:lnTo>
                <a:lnTo>
                  <a:pt x="29" y="71"/>
                </a:lnTo>
                <a:lnTo>
                  <a:pt x="29" y="69"/>
                </a:lnTo>
                <a:lnTo>
                  <a:pt x="30" y="69"/>
                </a:lnTo>
                <a:lnTo>
                  <a:pt x="32" y="69"/>
                </a:lnTo>
                <a:lnTo>
                  <a:pt x="32" y="67"/>
                </a:lnTo>
                <a:lnTo>
                  <a:pt x="32" y="65"/>
                </a:lnTo>
                <a:lnTo>
                  <a:pt x="30" y="65"/>
                </a:lnTo>
                <a:lnTo>
                  <a:pt x="32" y="65"/>
                </a:lnTo>
                <a:lnTo>
                  <a:pt x="32" y="64"/>
                </a:lnTo>
                <a:lnTo>
                  <a:pt x="34" y="64"/>
                </a:lnTo>
                <a:lnTo>
                  <a:pt x="34" y="62"/>
                </a:lnTo>
                <a:lnTo>
                  <a:pt x="34" y="60"/>
                </a:lnTo>
                <a:lnTo>
                  <a:pt x="34" y="59"/>
                </a:lnTo>
                <a:lnTo>
                  <a:pt x="36" y="59"/>
                </a:lnTo>
                <a:lnTo>
                  <a:pt x="37" y="59"/>
                </a:lnTo>
                <a:lnTo>
                  <a:pt x="39" y="59"/>
                </a:lnTo>
                <a:lnTo>
                  <a:pt x="39" y="57"/>
                </a:lnTo>
                <a:lnTo>
                  <a:pt x="39" y="55"/>
                </a:lnTo>
                <a:lnTo>
                  <a:pt x="41" y="55"/>
                </a:lnTo>
                <a:lnTo>
                  <a:pt x="43" y="55"/>
                </a:lnTo>
                <a:lnTo>
                  <a:pt x="44" y="55"/>
                </a:lnTo>
                <a:lnTo>
                  <a:pt x="44" y="53"/>
                </a:lnTo>
                <a:lnTo>
                  <a:pt x="43" y="53"/>
                </a:lnTo>
                <a:lnTo>
                  <a:pt x="44" y="53"/>
                </a:lnTo>
                <a:lnTo>
                  <a:pt x="44" y="52"/>
                </a:lnTo>
                <a:lnTo>
                  <a:pt x="46" y="52"/>
                </a:lnTo>
                <a:lnTo>
                  <a:pt x="48" y="52"/>
                </a:lnTo>
                <a:lnTo>
                  <a:pt x="49" y="52"/>
                </a:lnTo>
                <a:lnTo>
                  <a:pt x="49" y="50"/>
                </a:lnTo>
                <a:lnTo>
                  <a:pt x="51" y="50"/>
                </a:lnTo>
                <a:lnTo>
                  <a:pt x="51" y="48"/>
                </a:lnTo>
                <a:lnTo>
                  <a:pt x="51" y="46"/>
                </a:lnTo>
                <a:lnTo>
                  <a:pt x="53" y="46"/>
                </a:lnTo>
                <a:lnTo>
                  <a:pt x="55" y="46"/>
                </a:lnTo>
                <a:lnTo>
                  <a:pt x="55" y="45"/>
                </a:lnTo>
                <a:lnTo>
                  <a:pt x="56" y="45"/>
                </a:lnTo>
                <a:lnTo>
                  <a:pt x="58" y="45"/>
                </a:lnTo>
                <a:lnTo>
                  <a:pt x="60" y="43"/>
                </a:lnTo>
                <a:lnTo>
                  <a:pt x="60" y="41"/>
                </a:lnTo>
                <a:lnTo>
                  <a:pt x="60" y="40"/>
                </a:lnTo>
                <a:lnTo>
                  <a:pt x="60" y="38"/>
                </a:lnTo>
                <a:lnTo>
                  <a:pt x="60" y="36"/>
                </a:lnTo>
                <a:lnTo>
                  <a:pt x="60" y="34"/>
                </a:lnTo>
                <a:lnTo>
                  <a:pt x="60" y="33"/>
                </a:lnTo>
                <a:lnTo>
                  <a:pt x="60" y="31"/>
                </a:lnTo>
                <a:lnTo>
                  <a:pt x="60" y="29"/>
                </a:lnTo>
                <a:lnTo>
                  <a:pt x="58" y="29"/>
                </a:lnTo>
                <a:lnTo>
                  <a:pt x="58" y="28"/>
                </a:lnTo>
                <a:lnTo>
                  <a:pt x="60" y="26"/>
                </a:lnTo>
                <a:lnTo>
                  <a:pt x="60" y="24"/>
                </a:lnTo>
                <a:lnTo>
                  <a:pt x="58" y="24"/>
                </a:lnTo>
                <a:lnTo>
                  <a:pt x="58" y="22"/>
                </a:lnTo>
                <a:lnTo>
                  <a:pt x="56" y="22"/>
                </a:lnTo>
                <a:lnTo>
                  <a:pt x="56" y="21"/>
                </a:lnTo>
                <a:lnTo>
                  <a:pt x="56" y="19"/>
                </a:lnTo>
                <a:lnTo>
                  <a:pt x="56" y="17"/>
                </a:lnTo>
                <a:lnTo>
                  <a:pt x="56" y="15"/>
                </a:lnTo>
                <a:lnTo>
                  <a:pt x="58" y="15"/>
                </a:lnTo>
                <a:lnTo>
                  <a:pt x="58" y="14"/>
                </a:lnTo>
                <a:lnTo>
                  <a:pt x="60" y="14"/>
                </a:lnTo>
                <a:lnTo>
                  <a:pt x="58" y="14"/>
                </a:lnTo>
                <a:lnTo>
                  <a:pt x="58" y="12"/>
                </a:lnTo>
                <a:lnTo>
                  <a:pt x="58" y="10"/>
                </a:lnTo>
                <a:lnTo>
                  <a:pt x="56" y="10"/>
                </a:lnTo>
                <a:lnTo>
                  <a:pt x="56" y="9"/>
                </a:lnTo>
                <a:lnTo>
                  <a:pt x="58" y="9"/>
                </a:lnTo>
                <a:lnTo>
                  <a:pt x="58" y="7"/>
                </a:lnTo>
                <a:lnTo>
                  <a:pt x="58" y="5"/>
                </a:lnTo>
                <a:lnTo>
                  <a:pt x="60" y="5"/>
                </a:lnTo>
                <a:lnTo>
                  <a:pt x="60" y="3"/>
                </a:lnTo>
                <a:lnTo>
                  <a:pt x="60" y="2"/>
                </a:lnTo>
                <a:lnTo>
                  <a:pt x="61" y="2"/>
                </a:lnTo>
                <a:lnTo>
                  <a:pt x="63" y="2"/>
                </a:lnTo>
                <a:lnTo>
                  <a:pt x="63" y="0"/>
                </a:lnTo>
                <a:lnTo>
                  <a:pt x="63" y="2"/>
                </a:lnTo>
                <a:lnTo>
                  <a:pt x="65" y="2"/>
                </a:lnTo>
                <a:lnTo>
                  <a:pt x="67" y="2"/>
                </a:lnTo>
                <a:lnTo>
                  <a:pt x="67" y="0"/>
                </a:lnTo>
                <a:lnTo>
                  <a:pt x="68" y="0"/>
                </a:lnTo>
                <a:lnTo>
                  <a:pt x="68" y="2"/>
                </a:lnTo>
                <a:lnTo>
                  <a:pt x="70" y="2"/>
                </a:lnTo>
                <a:lnTo>
                  <a:pt x="72" y="2"/>
                </a:lnTo>
                <a:lnTo>
                  <a:pt x="72" y="0"/>
                </a:lnTo>
                <a:lnTo>
                  <a:pt x="74" y="0"/>
                </a:lnTo>
                <a:lnTo>
                  <a:pt x="75" y="0"/>
                </a:lnTo>
                <a:close/>
              </a:path>
            </a:pathLst>
          </a:custGeom>
          <a:solidFill>
            <a:schemeClr val="tx2">
              <a:lumMod val="40000"/>
              <a:lumOff val="60000"/>
            </a:schemeClr>
          </a:solidFill>
          <a:ln w="9525">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67" name="Freeform 23"/>
          <p:cNvSpPr>
            <a:spLocks/>
          </p:cNvSpPr>
          <p:nvPr/>
        </p:nvSpPr>
        <p:spPr bwMode="auto">
          <a:xfrm>
            <a:off x="6700568" y="4540023"/>
            <a:ext cx="651448" cy="602211"/>
          </a:xfrm>
          <a:custGeom>
            <a:avLst/>
            <a:gdLst>
              <a:gd name="T0" fmla="*/ 322 w 344"/>
              <a:gd name="T1" fmla="*/ 93 h 318"/>
              <a:gd name="T2" fmla="*/ 344 w 344"/>
              <a:gd name="T3" fmla="*/ 151 h 318"/>
              <a:gd name="T4" fmla="*/ 313 w 344"/>
              <a:gd name="T5" fmla="*/ 227 h 318"/>
              <a:gd name="T6" fmla="*/ 277 w 344"/>
              <a:gd name="T7" fmla="*/ 293 h 318"/>
              <a:gd name="T8" fmla="*/ 256 w 344"/>
              <a:gd name="T9" fmla="*/ 293 h 318"/>
              <a:gd name="T10" fmla="*/ 237 w 344"/>
              <a:gd name="T11" fmla="*/ 294 h 318"/>
              <a:gd name="T12" fmla="*/ 217 w 344"/>
              <a:gd name="T13" fmla="*/ 294 h 318"/>
              <a:gd name="T14" fmla="*/ 196 w 344"/>
              <a:gd name="T15" fmla="*/ 294 h 318"/>
              <a:gd name="T16" fmla="*/ 175 w 344"/>
              <a:gd name="T17" fmla="*/ 294 h 318"/>
              <a:gd name="T18" fmla="*/ 160 w 344"/>
              <a:gd name="T19" fmla="*/ 300 h 318"/>
              <a:gd name="T20" fmla="*/ 146 w 344"/>
              <a:gd name="T21" fmla="*/ 306 h 318"/>
              <a:gd name="T22" fmla="*/ 139 w 344"/>
              <a:gd name="T23" fmla="*/ 306 h 318"/>
              <a:gd name="T24" fmla="*/ 129 w 344"/>
              <a:gd name="T25" fmla="*/ 310 h 318"/>
              <a:gd name="T26" fmla="*/ 119 w 344"/>
              <a:gd name="T27" fmla="*/ 306 h 318"/>
              <a:gd name="T28" fmla="*/ 103 w 344"/>
              <a:gd name="T29" fmla="*/ 301 h 318"/>
              <a:gd name="T30" fmla="*/ 89 w 344"/>
              <a:gd name="T31" fmla="*/ 294 h 318"/>
              <a:gd name="T32" fmla="*/ 77 w 344"/>
              <a:gd name="T33" fmla="*/ 296 h 318"/>
              <a:gd name="T34" fmla="*/ 67 w 344"/>
              <a:gd name="T35" fmla="*/ 306 h 318"/>
              <a:gd name="T36" fmla="*/ 62 w 344"/>
              <a:gd name="T37" fmla="*/ 315 h 318"/>
              <a:gd name="T38" fmla="*/ 46 w 344"/>
              <a:gd name="T39" fmla="*/ 310 h 318"/>
              <a:gd name="T40" fmla="*/ 31 w 344"/>
              <a:gd name="T41" fmla="*/ 305 h 318"/>
              <a:gd name="T42" fmla="*/ 19 w 344"/>
              <a:gd name="T43" fmla="*/ 306 h 318"/>
              <a:gd name="T44" fmla="*/ 3 w 344"/>
              <a:gd name="T45" fmla="*/ 303 h 318"/>
              <a:gd name="T46" fmla="*/ 3 w 344"/>
              <a:gd name="T47" fmla="*/ 287 h 318"/>
              <a:gd name="T48" fmla="*/ 9 w 344"/>
              <a:gd name="T49" fmla="*/ 272 h 318"/>
              <a:gd name="T50" fmla="*/ 14 w 344"/>
              <a:gd name="T51" fmla="*/ 260 h 318"/>
              <a:gd name="T52" fmla="*/ 21 w 344"/>
              <a:gd name="T53" fmla="*/ 244 h 318"/>
              <a:gd name="T54" fmla="*/ 26 w 344"/>
              <a:gd name="T55" fmla="*/ 229 h 318"/>
              <a:gd name="T56" fmla="*/ 31 w 344"/>
              <a:gd name="T57" fmla="*/ 213 h 318"/>
              <a:gd name="T58" fmla="*/ 38 w 344"/>
              <a:gd name="T59" fmla="*/ 200 h 318"/>
              <a:gd name="T60" fmla="*/ 50 w 344"/>
              <a:gd name="T61" fmla="*/ 189 h 318"/>
              <a:gd name="T62" fmla="*/ 55 w 344"/>
              <a:gd name="T63" fmla="*/ 174 h 318"/>
              <a:gd name="T64" fmla="*/ 57 w 344"/>
              <a:gd name="T65" fmla="*/ 155 h 318"/>
              <a:gd name="T66" fmla="*/ 62 w 344"/>
              <a:gd name="T67" fmla="*/ 143 h 318"/>
              <a:gd name="T68" fmla="*/ 58 w 344"/>
              <a:gd name="T69" fmla="*/ 129 h 318"/>
              <a:gd name="T70" fmla="*/ 53 w 344"/>
              <a:gd name="T71" fmla="*/ 114 h 318"/>
              <a:gd name="T72" fmla="*/ 53 w 344"/>
              <a:gd name="T73" fmla="*/ 96 h 318"/>
              <a:gd name="T74" fmla="*/ 46 w 344"/>
              <a:gd name="T75" fmla="*/ 83 h 318"/>
              <a:gd name="T76" fmla="*/ 57 w 344"/>
              <a:gd name="T77" fmla="*/ 72 h 318"/>
              <a:gd name="T78" fmla="*/ 64 w 344"/>
              <a:gd name="T79" fmla="*/ 69 h 318"/>
              <a:gd name="T80" fmla="*/ 76 w 344"/>
              <a:gd name="T81" fmla="*/ 77 h 318"/>
              <a:gd name="T82" fmla="*/ 81 w 344"/>
              <a:gd name="T83" fmla="*/ 86 h 318"/>
              <a:gd name="T84" fmla="*/ 91 w 344"/>
              <a:gd name="T85" fmla="*/ 96 h 318"/>
              <a:gd name="T86" fmla="*/ 105 w 344"/>
              <a:gd name="T87" fmla="*/ 100 h 318"/>
              <a:gd name="T88" fmla="*/ 113 w 344"/>
              <a:gd name="T89" fmla="*/ 105 h 318"/>
              <a:gd name="T90" fmla="*/ 126 w 344"/>
              <a:gd name="T91" fmla="*/ 110 h 318"/>
              <a:gd name="T92" fmla="*/ 141 w 344"/>
              <a:gd name="T93" fmla="*/ 108 h 318"/>
              <a:gd name="T94" fmla="*/ 150 w 344"/>
              <a:gd name="T95" fmla="*/ 100 h 318"/>
              <a:gd name="T96" fmla="*/ 153 w 344"/>
              <a:gd name="T97" fmla="*/ 93 h 318"/>
              <a:gd name="T98" fmla="*/ 158 w 344"/>
              <a:gd name="T99" fmla="*/ 84 h 318"/>
              <a:gd name="T100" fmla="*/ 174 w 344"/>
              <a:gd name="T101" fmla="*/ 77 h 318"/>
              <a:gd name="T102" fmla="*/ 177 w 344"/>
              <a:gd name="T103" fmla="*/ 67 h 318"/>
              <a:gd name="T104" fmla="*/ 175 w 344"/>
              <a:gd name="T105" fmla="*/ 52 h 318"/>
              <a:gd name="T106" fmla="*/ 184 w 344"/>
              <a:gd name="T107" fmla="*/ 40 h 318"/>
              <a:gd name="T108" fmla="*/ 189 w 344"/>
              <a:gd name="T109" fmla="*/ 28 h 318"/>
              <a:gd name="T110" fmla="*/ 201 w 344"/>
              <a:gd name="T111" fmla="*/ 21 h 318"/>
              <a:gd name="T112" fmla="*/ 213 w 344"/>
              <a:gd name="T113" fmla="*/ 22 h 318"/>
              <a:gd name="T114" fmla="*/ 220 w 344"/>
              <a:gd name="T115" fmla="*/ 17 h 318"/>
              <a:gd name="T116" fmla="*/ 231 w 344"/>
              <a:gd name="T117" fmla="*/ 17 h 318"/>
              <a:gd name="T118" fmla="*/ 244 w 344"/>
              <a:gd name="T119" fmla="*/ 21 h 318"/>
              <a:gd name="T120" fmla="*/ 258 w 344"/>
              <a:gd name="T121" fmla="*/ 21 h 318"/>
              <a:gd name="T122" fmla="*/ 265 w 344"/>
              <a:gd name="T123" fmla="*/ 1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4" h="318">
                <a:moveTo>
                  <a:pt x="291" y="15"/>
                </a:moveTo>
                <a:lnTo>
                  <a:pt x="298" y="24"/>
                </a:lnTo>
                <a:lnTo>
                  <a:pt x="299" y="26"/>
                </a:lnTo>
                <a:lnTo>
                  <a:pt x="306" y="33"/>
                </a:lnTo>
                <a:lnTo>
                  <a:pt x="315" y="40"/>
                </a:lnTo>
                <a:lnTo>
                  <a:pt x="322" y="46"/>
                </a:lnTo>
                <a:lnTo>
                  <a:pt x="322" y="53"/>
                </a:lnTo>
                <a:lnTo>
                  <a:pt x="322" y="67"/>
                </a:lnTo>
                <a:lnTo>
                  <a:pt x="322" y="72"/>
                </a:lnTo>
                <a:lnTo>
                  <a:pt x="322" y="76"/>
                </a:lnTo>
                <a:lnTo>
                  <a:pt x="322" y="86"/>
                </a:lnTo>
                <a:lnTo>
                  <a:pt x="322" y="93"/>
                </a:lnTo>
                <a:lnTo>
                  <a:pt x="322" y="98"/>
                </a:lnTo>
                <a:lnTo>
                  <a:pt x="322" y="103"/>
                </a:lnTo>
                <a:lnTo>
                  <a:pt x="322" y="110"/>
                </a:lnTo>
                <a:lnTo>
                  <a:pt x="323" y="119"/>
                </a:lnTo>
                <a:lnTo>
                  <a:pt x="323" y="126"/>
                </a:lnTo>
                <a:lnTo>
                  <a:pt x="325" y="134"/>
                </a:lnTo>
                <a:lnTo>
                  <a:pt x="325" y="143"/>
                </a:lnTo>
                <a:lnTo>
                  <a:pt x="325" y="150"/>
                </a:lnTo>
                <a:lnTo>
                  <a:pt x="325" y="151"/>
                </a:lnTo>
                <a:lnTo>
                  <a:pt x="334" y="151"/>
                </a:lnTo>
                <a:lnTo>
                  <a:pt x="341" y="151"/>
                </a:lnTo>
                <a:lnTo>
                  <a:pt x="344" y="151"/>
                </a:lnTo>
                <a:lnTo>
                  <a:pt x="342" y="160"/>
                </a:lnTo>
                <a:lnTo>
                  <a:pt x="339" y="167"/>
                </a:lnTo>
                <a:lnTo>
                  <a:pt x="335" y="174"/>
                </a:lnTo>
                <a:lnTo>
                  <a:pt x="332" y="181"/>
                </a:lnTo>
                <a:lnTo>
                  <a:pt x="332" y="182"/>
                </a:lnTo>
                <a:lnTo>
                  <a:pt x="329" y="189"/>
                </a:lnTo>
                <a:lnTo>
                  <a:pt x="325" y="198"/>
                </a:lnTo>
                <a:lnTo>
                  <a:pt x="323" y="203"/>
                </a:lnTo>
                <a:lnTo>
                  <a:pt x="322" y="205"/>
                </a:lnTo>
                <a:lnTo>
                  <a:pt x="318" y="213"/>
                </a:lnTo>
                <a:lnTo>
                  <a:pt x="317" y="220"/>
                </a:lnTo>
                <a:lnTo>
                  <a:pt x="313" y="227"/>
                </a:lnTo>
                <a:lnTo>
                  <a:pt x="310" y="236"/>
                </a:lnTo>
                <a:lnTo>
                  <a:pt x="306" y="243"/>
                </a:lnTo>
                <a:lnTo>
                  <a:pt x="303" y="251"/>
                </a:lnTo>
                <a:lnTo>
                  <a:pt x="299" y="258"/>
                </a:lnTo>
                <a:lnTo>
                  <a:pt x="296" y="265"/>
                </a:lnTo>
                <a:lnTo>
                  <a:pt x="292" y="274"/>
                </a:lnTo>
                <a:lnTo>
                  <a:pt x="291" y="281"/>
                </a:lnTo>
                <a:lnTo>
                  <a:pt x="289" y="284"/>
                </a:lnTo>
                <a:lnTo>
                  <a:pt x="291" y="291"/>
                </a:lnTo>
                <a:lnTo>
                  <a:pt x="280" y="293"/>
                </a:lnTo>
                <a:lnTo>
                  <a:pt x="279" y="293"/>
                </a:lnTo>
                <a:lnTo>
                  <a:pt x="277" y="293"/>
                </a:lnTo>
                <a:lnTo>
                  <a:pt x="275" y="293"/>
                </a:lnTo>
                <a:lnTo>
                  <a:pt x="274" y="293"/>
                </a:lnTo>
                <a:lnTo>
                  <a:pt x="272" y="293"/>
                </a:lnTo>
                <a:lnTo>
                  <a:pt x="270" y="293"/>
                </a:lnTo>
                <a:lnTo>
                  <a:pt x="268" y="293"/>
                </a:lnTo>
                <a:lnTo>
                  <a:pt x="267" y="293"/>
                </a:lnTo>
                <a:lnTo>
                  <a:pt x="265" y="293"/>
                </a:lnTo>
                <a:lnTo>
                  <a:pt x="263" y="293"/>
                </a:lnTo>
                <a:lnTo>
                  <a:pt x="261" y="293"/>
                </a:lnTo>
                <a:lnTo>
                  <a:pt x="260" y="293"/>
                </a:lnTo>
                <a:lnTo>
                  <a:pt x="258" y="293"/>
                </a:lnTo>
                <a:lnTo>
                  <a:pt x="256" y="293"/>
                </a:lnTo>
                <a:lnTo>
                  <a:pt x="255" y="293"/>
                </a:lnTo>
                <a:lnTo>
                  <a:pt x="255" y="294"/>
                </a:lnTo>
                <a:lnTo>
                  <a:pt x="253" y="294"/>
                </a:lnTo>
                <a:lnTo>
                  <a:pt x="251" y="294"/>
                </a:lnTo>
                <a:lnTo>
                  <a:pt x="249" y="294"/>
                </a:lnTo>
                <a:lnTo>
                  <a:pt x="248" y="294"/>
                </a:lnTo>
                <a:lnTo>
                  <a:pt x="246" y="294"/>
                </a:lnTo>
                <a:lnTo>
                  <a:pt x="244" y="294"/>
                </a:lnTo>
                <a:lnTo>
                  <a:pt x="243" y="294"/>
                </a:lnTo>
                <a:lnTo>
                  <a:pt x="241" y="294"/>
                </a:lnTo>
                <a:lnTo>
                  <a:pt x="239" y="294"/>
                </a:lnTo>
                <a:lnTo>
                  <a:pt x="237" y="294"/>
                </a:lnTo>
                <a:lnTo>
                  <a:pt x="236" y="294"/>
                </a:lnTo>
                <a:lnTo>
                  <a:pt x="234" y="294"/>
                </a:lnTo>
                <a:lnTo>
                  <a:pt x="232" y="294"/>
                </a:lnTo>
                <a:lnTo>
                  <a:pt x="231" y="294"/>
                </a:lnTo>
                <a:lnTo>
                  <a:pt x="229" y="294"/>
                </a:lnTo>
                <a:lnTo>
                  <a:pt x="227" y="294"/>
                </a:lnTo>
                <a:lnTo>
                  <a:pt x="225" y="294"/>
                </a:lnTo>
                <a:lnTo>
                  <a:pt x="224" y="294"/>
                </a:lnTo>
                <a:lnTo>
                  <a:pt x="222" y="294"/>
                </a:lnTo>
                <a:lnTo>
                  <a:pt x="220" y="294"/>
                </a:lnTo>
                <a:lnTo>
                  <a:pt x="218" y="294"/>
                </a:lnTo>
                <a:lnTo>
                  <a:pt x="217" y="294"/>
                </a:lnTo>
                <a:lnTo>
                  <a:pt x="215" y="294"/>
                </a:lnTo>
                <a:lnTo>
                  <a:pt x="213" y="294"/>
                </a:lnTo>
                <a:lnTo>
                  <a:pt x="212" y="294"/>
                </a:lnTo>
                <a:lnTo>
                  <a:pt x="210" y="294"/>
                </a:lnTo>
                <a:lnTo>
                  <a:pt x="208" y="294"/>
                </a:lnTo>
                <a:lnTo>
                  <a:pt x="206" y="294"/>
                </a:lnTo>
                <a:lnTo>
                  <a:pt x="205" y="294"/>
                </a:lnTo>
                <a:lnTo>
                  <a:pt x="203" y="294"/>
                </a:lnTo>
                <a:lnTo>
                  <a:pt x="201" y="294"/>
                </a:lnTo>
                <a:lnTo>
                  <a:pt x="200" y="294"/>
                </a:lnTo>
                <a:lnTo>
                  <a:pt x="198" y="294"/>
                </a:lnTo>
                <a:lnTo>
                  <a:pt x="196" y="294"/>
                </a:lnTo>
                <a:lnTo>
                  <a:pt x="194" y="294"/>
                </a:lnTo>
                <a:lnTo>
                  <a:pt x="193" y="294"/>
                </a:lnTo>
                <a:lnTo>
                  <a:pt x="191" y="294"/>
                </a:lnTo>
                <a:lnTo>
                  <a:pt x="189" y="294"/>
                </a:lnTo>
                <a:lnTo>
                  <a:pt x="187" y="294"/>
                </a:lnTo>
                <a:lnTo>
                  <a:pt x="186" y="294"/>
                </a:lnTo>
                <a:lnTo>
                  <a:pt x="184" y="294"/>
                </a:lnTo>
                <a:lnTo>
                  <a:pt x="182" y="294"/>
                </a:lnTo>
                <a:lnTo>
                  <a:pt x="181" y="294"/>
                </a:lnTo>
                <a:lnTo>
                  <a:pt x="179" y="294"/>
                </a:lnTo>
                <a:lnTo>
                  <a:pt x="177" y="294"/>
                </a:lnTo>
                <a:lnTo>
                  <a:pt x="175" y="294"/>
                </a:lnTo>
                <a:lnTo>
                  <a:pt x="174" y="294"/>
                </a:lnTo>
                <a:lnTo>
                  <a:pt x="172" y="294"/>
                </a:lnTo>
                <a:lnTo>
                  <a:pt x="170" y="294"/>
                </a:lnTo>
                <a:lnTo>
                  <a:pt x="169" y="294"/>
                </a:lnTo>
                <a:lnTo>
                  <a:pt x="167" y="294"/>
                </a:lnTo>
                <a:lnTo>
                  <a:pt x="167" y="296"/>
                </a:lnTo>
                <a:lnTo>
                  <a:pt x="165" y="296"/>
                </a:lnTo>
                <a:lnTo>
                  <a:pt x="165" y="298"/>
                </a:lnTo>
                <a:lnTo>
                  <a:pt x="163" y="298"/>
                </a:lnTo>
                <a:lnTo>
                  <a:pt x="163" y="300"/>
                </a:lnTo>
                <a:lnTo>
                  <a:pt x="162" y="300"/>
                </a:lnTo>
                <a:lnTo>
                  <a:pt x="160" y="300"/>
                </a:lnTo>
                <a:lnTo>
                  <a:pt x="158" y="300"/>
                </a:lnTo>
                <a:lnTo>
                  <a:pt x="158" y="301"/>
                </a:lnTo>
                <a:lnTo>
                  <a:pt x="157" y="301"/>
                </a:lnTo>
                <a:lnTo>
                  <a:pt x="155" y="301"/>
                </a:lnTo>
                <a:lnTo>
                  <a:pt x="155" y="303"/>
                </a:lnTo>
                <a:lnTo>
                  <a:pt x="153" y="303"/>
                </a:lnTo>
                <a:lnTo>
                  <a:pt x="151" y="303"/>
                </a:lnTo>
                <a:lnTo>
                  <a:pt x="151" y="305"/>
                </a:lnTo>
                <a:lnTo>
                  <a:pt x="151" y="306"/>
                </a:lnTo>
                <a:lnTo>
                  <a:pt x="150" y="306"/>
                </a:lnTo>
                <a:lnTo>
                  <a:pt x="148" y="306"/>
                </a:lnTo>
                <a:lnTo>
                  <a:pt x="146" y="306"/>
                </a:lnTo>
                <a:lnTo>
                  <a:pt x="146" y="305"/>
                </a:lnTo>
                <a:lnTo>
                  <a:pt x="146" y="306"/>
                </a:lnTo>
                <a:lnTo>
                  <a:pt x="144" y="306"/>
                </a:lnTo>
                <a:lnTo>
                  <a:pt x="146" y="306"/>
                </a:lnTo>
                <a:lnTo>
                  <a:pt x="146" y="308"/>
                </a:lnTo>
                <a:lnTo>
                  <a:pt x="144" y="308"/>
                </a:lnTo>
                <a:lnTo>
                  <a:pt x="144" y="306"/>
                </a:lnTo>
                <a:lnTo>
                  <a:pt x="143" y="306"/>
                </a:lnTo>
                <a:lnTo>
                  <a:pt x="143" y="308"/>
                </a:lnTo>
                <a:lnTo>
                  <a:pt x="143" y="306"/>
                </a:lnTo>
                <a:lnTo>
                  <a:pt x="141" y="306"/>
                </a:lnTo>
                <a:lnTo>
                  <a:pt x="139" y="306"/>
                </a:lnTo>
                <a:lnTo>
                  <a:pt x="139" y="308"/>
                </a:lnTo>
                <a:lnTo>
                  <a:pt x="138" y="308"/>
                </a:lnTo>
                <a:lnTo>
                  <a:pt x="138" y="310"/>
                </a:lnTo>
                <a:lnTo>
                  <a:pt x="136" y="310"/>
                </a:lnTo>
                <a:lnTo>
                  <a:pt x="134" y="310"/>
                </a:lnTo>
                <a:lnTo>
                  <a:pt x="134" y="308"/>
                </a:lnTo>
                <a:lnTo>
                  <a:pt x="132" y="308"/>
                </a:lnTo>
                <a:lnTo>
                  <a:pt x="132" y="310"/>
                </a:lnTo>
                <a:lnTo>
                  <a:pt x="131" y="310"/>
                </a:lnTo>
                <a:lnTo>
                  <a:pt x="131" y="312"/>
                </a:lnTo>
                <a:lnTo>
                  <a:pt x="129" y="312"/>
                </a:lnTo>
                <a:lnTo>
                  <a:pt x="129" y="310"/>
                </a:lnTo>
                <a:lnTo>
                  <a:pt x="129" y="308"/>
                </a:lnTo>
                <a:lnTo>
                  <a:pt x="127" y="308"/>
                </a:lnTo>
                <a:lnTo>
                  <a:pt x="126" y="308"/>
                </a:lnTo>
                <a:lnTo>
                  <a:pt x="126" y="310"/>
                </a:lnTo>
                <a:lnTo>
                  <a:pt x="126" y="308"/>
                </a:lnTo>
                <a:lnTo>
                  <a:pt x="124" y="308"/>
                </a:lnTo>
                <a:lnTo>
                  <a:pt x="124" y="310"/>
                </a:lnTo>
                <a:lnTo>
                  <a:pt x="122" y="310"/>
                </a:lnTo>
                <a:lnTo>
                  <a:pt x="122" y="308"/>
                </a:lnTo>
                <a:lnTo>
                  <a:pt x="120" y="308"/>
                </a:lnTo>
                <a:lnTo>
                  <a:pt x="120" y="306"/>
                </a:lnTo>
                <a:lnTo>
                  <a:pt x="119" y="306"/>
                </a:lnTo>
                <a:lnTo>
                  <a:pt x="119" y="305"/>
                </a:lnTo>
                <a:lnTo>
                  <a:pt x="117" y="305"/>
                </a:lnTo>
                <a:lnTo>
                  <a:pt x="115" y="305"/>
                </a:lnTo>
                <a:lnTo>
                  <a:pt x="113" y="305"/>
                </a:lnTo>
                <a:lnTo>
                  <a:pt x="113" y="303"/>
                </a:lnTo>
                <a:lnTo>
                  <a:pt x="112" y="303"/>
                </a:lnTo>
                <a:lnTo>
                  <a:pt x="110" y="303"/>
                </a:lnTo>
                <a:lnTo>
                  <a:pt x="108" y="303"/>
                </a:lnTo>
                <a:lnTo>
                  <a:pt x="108" y="301"/>
                </a:lnTo>
                <a:lnTo>
                  <a:pt x="107" y="301"/>
                </a:lnTo>
                <a:lnTo>
                  <a:pt x="105" y="301"/>
                </a:lnTo>
                <a:lnTo>
                  <a:pt x="103" y="301"/>
                </a:lnTo>
                <a:lnTo>
                  <a:pt x="103" y="300"/>
                </a:lnTo>
                <a:lnTo>
                  <a:pt x="101" y="300"/>
                </a:lnTo>
                <a:lnTo>
                  <a:pt x="100" y="300"/>
                </a:lnTo>
                <a:lnTo>
                  <a:pt x="100" y="298"/>
                </a:lnTo>
                <a:lnTo>
                  <a:pt x="98" y="298"/>
                </a:lnTo>
                <a:lnTo>
                  <a:pt x="96" y="298"/>
                </a:lnTo>
                <a:lnTo>
                  <a:pt x="95" y="298"/>
                </a:lnTo>
                <a:lnTo>
                  <a:pt x="95" y="296"/>
                </a:lnTo>
                <a:lnTo>
                  <a:pt x="93" y="296"/>
                </a:lnTo>
                <a:lnTo>
                  <a:pt x="91" y="296"/>
                </a:lnTo>
                <a:lnTo>
                  <a:pt x="89" y="296"/>
                </a:lnTo>
                <a:lnTo>
                  <a:pt x="89" y="294"/>
                </a:lnTo>
                <a:lnTo>
                  <a:pt x="88" y="294"/>
                </a:lnTo>
                <a:lnTo>
                  <a:pt x="86" y="294"/>
                </a:lnTo>
                <a:lnTo>
                  <a:pt x="84" y="294"/>
                </a:lnTo>
                <a:lnTo>
                  <a:pt x="84" y="293"/>
                </a:lnTo>
                <a:lnTo>
                  <a:pt x="83" y="293"/>
                </a:lnTo>
                <a:lnTo>
                  <a:pt x="83" y="294"/>
                </a:lnTo>
                <a:lnTo>
                  <a:pt x="81" y="294"/>
                </a:lnTo>
                <a:lnTo>
                  <a:pt x="81" y="296"/>
                </a:lnTo>
                <a:lnTo>
                  <a:pt x="79" y="296"/>
                </a:lnTo>
                <a:lnTo>
                  <a:pt x="79" y="298"/>
                </a:lnTo>
                <a:lnTo>
                  <a:pt x="79" y="296"/>
                </a:lnTo>
                <a:lnTo>
                  <a:pt x="77" y="296"/>
                </a:lnTo>
                <a:lnTo>
                  <a:pt x="76" y="296"/>
                </a:lnTo>
                <a:lnTo>
                  <a:pt x="74" y="296"/>
                </a:lnTo>
                <a:lnTo>
                  <a:pt x="74" y="298"/>
                </a:lnTo>
                <a:lnTo>
                  <a:pt x="72" y="298"/>
                </a:lnTo>
                <a:lnTo>
                  <a:pt x="72" y="300"/>
                </a:lnTo>
                <a:lnTo>
                  <a:pt x="72" y="301"/>
                </a:lnTo>
                <a:lnTo>
                  <a:pt x="72" y="303"/>
                </a:lnTo>
                <a:lnTo>
                  <a:pt x="70" y="303"/>
                </a:lnTo>
                <a:lnTo>
                  <a:pt x="70" y="305"/>
                </a:lnTo>
                <a:lnTo>
                  <a:pt x="69" y="305"/>
                </a:lnTo>
                <a:lnTo>
                  <a:pt x="67" y="305"/>
                </a:lnTo>
                <a:lnTo>
                  <a:pt x="67" y="306"/>
                </a:lnTo>
                <a:lnTo>
                  <a:pt x="67" y="308"/>
                </a:lnTo>
                <a:lnTo>
                  <a:pt x="67" y="310"/>
                </a:lnTo>
                <a:lnTo>
                  <a:pt x="67" y="312"/>
                </a:lnTo>
                <a:lnTo>
                  <a:pt x="67" y="313"/>
                </a:lnTo>
                <a:lnTo>
                  <a:pt x="65" y="313"/>
                </a:lnTo>
                <a:lnTo>
                  <a:pt x="65" y="315"/>
                </a:lnTo>
                <a:lnTo>
                  <a:pt x="65" y="317"/>
                </a:lnTo>
                <a:lnTo>
                  <a:pt x="65" y="318"/>
                </a:lnTo>
                <a:lnTo>
                  <a:pt x="64" y="318"/>
                </a:lnTo>
                <a:lnTo>
                  <a:pt x="64" y="317"/>
                </a:lnTo>
                <a:lnTo>
                  <a:pt x="62" y="317"/>
                </a:lnTo>
                <a:lnTo>
                  <a:pt x="62" y="315"/>
                </a:lnTo>
                <a:lnTo>
                  <a:pt x="62" y="313"/>
                </a:lnTo>
                <a:lnTo>
                  <a:pt x="60" y="313"/>
                </a:lnTo>
                <a:lnTo>
                  <a:pt x="60" y="312"/>
                </a:lnTo>
                <a:lnTo>
                  <a:pt x="58" y="312"/>
                </a:lnTo>
                <a:lnTo>
                  <a:pt x="57" y="312"/>
                </a:lnTo>
                <a:lnTo>
                  <a:pt x="55" y="312"/>
                </a:lnTo>
                <a:lnTo>
                  <a:pt x="53" y="312"/>
                </a:lnTo>
                <a:lnTo>
                  <a:pt x="52" y="312"/>
                </a:lnTo>
                <a:lnTo>
                  <a:pt x="50" y="312"/>
                </a:lnTo>
                <a:lnTo>
                  <a:pt x="48" y="312"/>
                </a:lnTo>
                <a:lnTo>
                  <a:pt x="46" y="312"/>
                </a:lnTo>
                <a:lnTo>
                  <a:pt x="46" y="310"/>
                </a:lnTo>
                <a:lnTo>
                  <a:pt x="45" y="310"/>
                </a:lnTo>
                <a:lnTo>
                  <a:pt x="43" y="310"/>
                </a:lnTo>
                <a:lnTo>
                  <a:pt x="41" y="310"/>
                </a:lnTo>
                <a:lnTo>
                  <a:pt x="41" y="308"/>
                </a:lnTo>
                <a:lnTo>
                  <a:pt x="39" y="308"/>
                </a:lnTo>
                <a:lnTo>
                  <a:pt x="38" y="308"/>
                </a:lnTo>
                <a:lnTo>
                  <a:pt x="36" y="308"/>
                </a:lnTo>
                <a:lnTo>
                  <a:pt x="36" y="306"/>
                </a:lnTo>
                <a:lnTo>
                  <a:pt x="34" y="306"/>
                </a:lnTo>
                <a:lnTo>
                  <a:pt x="33" y="306"/>
                </a:lnTo>
                <a:lnTo>
                  <a:pt x="31" y="306"/>
                </a:lnTo>
                <a:lnTo>
                  <a:pt x="31" y="305"/>
                </a:lnTo>
                <a:lnTo>
                  <a:pt x="29" y="305"/>
                </a:lnTo>
                <a:lnTo>
                  <a:pt x="27" y="305"/>
                </a:lnTo>
                <a:lnTo>
                  <a:pt x="27" y="306"/>
                </a:lnTo>
                <a:lnTo>
                  <a:pt x="26" y="306"/>
                </a:lnTo>
                <a:lnTo>
                  <a:pt x="24" y="306"/>
                </a:lnTo>
                <a:lnTo>
                  <a:pt x="24" y="308"/>
                </a:lnTo>
                <a:lnTo>
                  <a:pt x="24" y="310"/>
                </a:lnTo>
                <a:lnTo>
                  <a:pt x="22" y="310"/>
                </a:lnTo>
                <a:lnTo>
                  <a:pt x="22" y="308"/>
                </a:lnTo>
                <a:lnTo>
                  <a:pt x="21" y="308"/>
                </a:lnTo>
                <a:lnTo>
                  <a:pt x="19" y="308"/>
                </a:lnTo>
                <a:lnTo>
                  <a:pt x="19" y="306"/>
                </a:lnTo>
                <a:lnTo>
                  <a:pt x="17" y="306"/>
                </a:lnTo>
                <a:lnTo>
                  <a:pt x="15" y="306"/>
                </a:lnTo>
                <a:lnTo>
                  <a:pt x="14" y="306"/>
                </a:lnTo>
                <a:lnTo>
                  <a:pt x="12" y="306"/>
                </a:lnTo>
                <a:lnTo>
                  <a:pt x="10" y="305"/>
                </a:lnTo>
                <a:lnTo>
                  <a:pt x="10" y="303"/>
                </a:lnTo>
                <a:lnTo>
                  <a:pt x="9" y="303"/>
                </a:lnTo>
                <a:lnTo>
                  <a:pt x="7" y="303"/>
                </a:lnTo>
                <a:lnTo>
                  <a:pt x="7" y="305"/>
                </a:lnTo>
                <a:lnTo>
                  <a:pt x="5" y="305"/>
                </a:lnTo>
                <a:lnTo>
                  <a:pt x="5" y="303"/>
                </a:lnTo>
                <a:lnTo>
                  <a:pt x="3" y="303"/>
                </a:lnTo>
                <a:lnTo>
                  <a:pt x="3" y="301"/>
                </a:lnTo>
                <a:lnTo>
                  <a:pt x="2" y="301"/>
                </a:lnTo>
                <a:lnTo>
                  <a:pt x="2" y="300"/>
                </a:lnTo>
                <a:lnTo>
                  <a:pt x="0" y="300"/>
                </a:lnTo>
                <a:lnTo>
                  <a:pt x="0" y="298"/>
                </a:lnTo>
                <a:lnTo>
                  <a:pt x="0" y="296"/>
                </a:lnTo>
                <a:lnTo>
                  <a:pt x="0" y="294"/>
                </a:lnTo>
                <a:lnTo>
                  <a:pt x="2" y="293"/>
                </a:lnTo>
                <a:lnTo>
                  <a:pt x="2" y="291"/>
                </a:lnTo>
                <a:lnTo>
                  <a:pt x="3" y="291"/>
                </a:lnTo>
                <a:lnTo>
                  <a:pt x="3" y="289"/>
                </a:lnTo>
                <a:lnTo>
                  <a:pt x="3" y="287"/>
                </a:lnTo>
                <a:lnTo>
                  <a:pt x="3" y="286"/>
                </a:lnTo>
                <a:lnTo>
                  <a:pt x="3" y="284"/>
                </a:lnTo>
                <a:lnTo>
                  <a:pt x="3" y="282"/>
                </a:lnTo>
                <a:lnTo>
                  <a:pt x="3" y="281"/>
                </a:lnTo>
                <a:lnTo>
                  <a:pt x="5" y="281"/>
                </a:lnTo>
                <a:lnTo>
                  <a:pt x="5" y="279"/>
                </a:lnTo>
                <a:lnTo>
                  <a:pt x="7" y="279"/>
                </a:lnTo>
                <a:lnTo>
                  <a:pt x="7" y="277"/>
                </a:lnTo>
                <a:lnTo>
                  <a:pt x="9" y="277"/>
                </a:lnTo>
                <a:lnTo>
                  <a:pt x="9" y="275"/>
                </a:lnTo>
                <a:lnTo>
                  <a:pt x="9" y="274"/>
                </a:lnTo>
                <a:lnTo>
                  <a:pt x="9" y="272"/>
                </a:lnTo>
                <a:lnTo>
                  <a:pt x="9" y="270"/>
                </a:lnTo>
                <a:lnTo>
                  <a:pt x="7" y="270"/>
                </a:lnTo>
                <a:lnTo>
                  <a:pt x="7" y="269"/>
                </a:lnTo>
                <a:lnTo>
                  <a:pt x="7" y="267"/>
                </a:lnTo>
                <a:lnTo>
                  <a:pt x="9" y="267"/>
                </a:lnTo>
                <a:lnTo>
                  <a:pt x="9" y="265"/>
                </a:lnTo>
                <a:lnTo>
                  <a:pt x="10" y="265"/>
                </a:lnTo>
                <a:lnTo>
                  <a:pt x="10" y="263"/>
                </a:lnTo>
                <a:lnTo>
                  <a:pt x="12" y="263"/>
                </a:lnTo>
                <a:lnTo>
                  <a:pt x="12" y="262"/>
                </a:lnTo>
                <a:lnTo>
                  <a:pt x="12" y="260"/>
                </a:lnTo>
                <a:lnTo>
                  <a:pt x="14" y="260"/>
                </a:lnTo>
                <a:lnTo>
                  <a:pt x="14" y="258"/>
                </a:lnTo>
                <a:lnTo>
                  <a:pt x="15" y="258"/>
                </a:lnTo>
                <a:lnTo>
                  <a:pt x="15" y="257"/>
                </a:lnTo>
                <a:lnTo>
                  <a:pt x="17" y="257"/>
                </a:lnTo>
                <a:lnTo>
                  <a:pt x="19" y="255"/>
                </a:lnTo>
                <a:lnTo>
                  <a:pt x="19" y="253"/>
                </a:lnTo>
                <a:lnTo>
                  <a:pt x="19" y="251"/>
                </a:lnTo>
                <a:lnTo>
                  <a:pt x="21" y="251"/>
                </a:lnTo>
                <a:lnTo>
                  <a:pt x="21" y="250"/>
                </a:lnTo>
                <a:lnTo>
                  <a:pt x="21" y="248"/>
                </a:lnTo>
                <a:lnTo>
                  <a:pt x="21" y="246"/>
                </a:lnTo>
                <a:lnTo>
                  <a:pt x="21" y="244"/>
                </a:lnTo>
                <a:lnTo>
                  <a:pt x="21" y="243"/>
                </a:lnTo>
                <a:lnTo>
                  <a:pt x="22" y="241"/>
                </a:lnTo>
                <a:lnTo>
                  <a:pt x="21" y="239"/>
                </a:lnTo>
                <a:lnTo>
                  <a:pt x="21" y="238"/>
                </a:lnTo>
                <a:lnTo>
                  <a:pt x="21" y="236"/>
                </a:lnTo>
                <a:lnTo>
                  <a:pt x="22" y="236"/>
                </a:lnTo>
                <a:lnTo>
                  <a:pt x="22" y="234"/>
                </a:lnTo>
                <a:lnTo>
                  <a:pt x="22" y="232"/>
                </a:lnTo>
                <a:lnTo>
                  <a:pt x="24" y="232"/>
                </a:lnTo>
                <a:lnTo>
                  <a:pt x="24" y="231"/>
                </a:lnTo>
                <a:lnTo>
                  <a:pt x="26" y="231"/>
                </a:lnTo>
                <a:lnTo>
                  <a:pt x="26" y="229"/>
                </a:lnTo>
                <a:lnTo>
                  <a:pt x="26" y="227"/>
                </a:lnTo>
                <a:lnTo>
                  <a:pt x="26" y="226"/>
                </a:lnTo>
                <a:lnTo>
                  <a:pt x="26" y="224"/>
                </a:lnTo>
                <a:lnTo>
                  <a:pt x="27" y="224"/>
                </a:lnTo>
                <a:lnTo>
                  <a:pt x="27" y="222"/>
                </a:lnTo>
                <a:lnTo>
                  <a:pt x="27" y="220"/>
                </a:lnTo>
                <a:lnTo>
                  <a:pt x="27" y="219"/>
                </a:lnTo>
                <a:lnTo>
                  <a:pt x="27" y="217"/>
                </a:lnTo>
                <a:lnTo>
                  <a:pt x="27" y="215"/>
                </a:lnTo>
                <a:lnTo>
                  <a:pt x="29" y="215"/>
                </a:lnTo>
                <a:lnTo>
                  <a:pt x="31" y="215"/>
                </a:lnTo>
                <a:lnTo>
                  <a:pt x="31" y="213"/>
                </a:lnTo>
                <a:lnTo>
                  <a:pt x="31" y="212"/>
                </a:lnTo>
                <a:lnTo>
                  <a:pt x="31" y="210"/>
                </a:lnTo>
                <a:lnTo>
                  <a:pt x="31" y="208"/>
                </a:lnTo>
                <a:lnTo>
                  <a:pt x="33" y="208"/>
                </a:lnTo>
                <a:lnTo>
                  <a:pt x="33" y="207"/>
                </a:lnTo>
                <a:lnTo>
                  <a:pt x="33" y="205"/>
                </a:lnTo>
                <a:lnTo>
                  <a:pt x="33" y="203"/>
                </a:lnTo>
                <a:lnTo>
                  <a:pt x="34" y="203"/>
                </a:lnTo>
                <a:lnTo>
                  <a:pt x="34" y="201"/>
                </a:lnTo>
                <a:lnTo>
                  <a:pt x="36" y="201"/>
                </a:lnTo>
                <a:lnTo>
                  <a:pt x="36" y="200"/>
                </a:lnTo>
                <a:lnTo>
                  <a:pt x="38" y="200"/>
                </a:lnTo>
                <a:lnTo>
                  <a:pt x="38" y="198"/>
                </a:lnTo>
                <a:lnTo>
                  <a:pt x="39" y="198"/>
                </a:lnTo>
                <a:lnTo>
                  <a:pt x="39" y="196"/>
                </a:lnTo>
                <a:lnTo>
                  <a:pt x="41" y="196"/>
                </a:lnTo>
                <a:lnTo>
                  <a:pt x="41" y="195"/>
                </a:lnTo>
                <a:lnTo>
                  <a:pt x="41" y="193"/>
                </a:lnTo>
                <a:lnTo>
                  <a:pt x="43" y="193"/>
                </a:lnTo>
                <a:lnTo>
                  <a:pt x="43" y="191"/>
                </a:lnTo>
                <a:lnTo>
                  <a:pt x="45" y="191"/>
                </a:lnTo>
                <a:lnTo>
                  <a:pt x="46" y="191"/>
                </a:lnTo>
                <a:lnTo>
                  <a:pt x="48" y="191"/>
                </a:lnTo>
                <a:lnTo>
                  <a:pt x="50" y="189"/>
                </a:lnTo>
                <a:lnTo>
                  <a:pt x="50" y="188"/>
                </a:lnTo>
                <a:lnTo>
                  <a:pt x="50" y="186"/>
                </a:lnTo>
                <a:lnTo>
                  <a:pt x="50" y="184"/>
                </a:lnTo>
                <a:lnTo>
                  <a:pt x="50" y="182"/>
                </a:lnTo>
                <a:lnTo>
                  <a:pt x="50" y="181"/>
                </a:lnTo>
                <a:lnTo>
                  <a:pt x="50" y="179"/>
                </a:lnTo>
                <a:lnTo>
                  <a:pt x="52" y="179"/>
                </a:lnTo>
                <a:lnTo>
                  <a:pt x="52" y="177"/>
                </a:lnTo>
                <a:lnTo>
                  <a:pt x="52" y="176"/>
                </a:lnTo>
                <a:lnTo>
                  <a:pt x="53" y="176"/>
                </a:lnTo>
                <a:lnTo>
                  <a:pt x="53" y="174"/>
                </a:lnTo>
                <a:lnTo>
                  <a:pt x="55" y="174"/>
                </a:lnTo>
                <a:lnTo>
                  <a:pt x="55" y="172"/>
                </a:lnTo>
                <a:lnTo>
                  <a:pt x="55" y="170"/>
                </a:lnTo>
                <a:lnTo>
                  <a:pt x="55" y="169"/>
                </a:lnTo>
                <a:lnTo>
                  <a:pt x="55" y="167"/>
                </a:lnTo>
                <a:lnTo>
                  <a:pt x="57" y="167"/>
                </a:lnTo>
                <a:lnTo>
                  <a:pt x="57" y="165"/>
                </a:lnTo>
                <a:lnTo>
                  <a:pt x="57" y="164"/>
                </a:lnTo>
                <a:lnTo>
                  <a:pt x="57" y="162"/>
                </a:lnTo>
                <a:lnTo>
                  <a:pt x="57" y="160"/>
                </a:lnTo>
                <a:lnTo>
                  <a:pt x="57" y="158"/>
                </a:lnTo>
                <a:lnTo>
                  <a:pt x="57" y="157"/>
                </a:lnTo>
                <a:lnTo>
                  <a:pt x="57" y="155"/>
                </a:lnTo>
                <a:lnTo>
                  <a:pt x="57" y="153"/>
                </a:lnTo>
                <a:lnTo>
                  <a:pt x="57" y="151"/>
                </a:lnTo>
                <a:lnTo>
                  <a:pt x="57" y="150"/>
                </a:lnTo>
                <a:lnTo>
                  <a:pt x="55" y="150"/>
                </a:lnTo>
                <a:lnTo>
                  <a:pt x="57" y="150"/>
                </a:lnTo>
                <a:lnTo>
                  <a:pt x="57" y="148"/>
                </a:lnTo>
                <a:lnTo>
                  <a:pt x="58" y="148"/>
                </a:lnTo>
                <a:lnTo>
                  <a:pt x="60" y="148"/>
                </a:lnTo>
                <a:lnTo>
                  <a:pt x="62" y="148"/>
                </a:lnTo>
                <a:lnTo>
                  <a:pt x="62" y="146"/>
                </a:lnTo>
                <a:lnTo>
                  <a:pt x="62" y="145"/>
                </a:lnTo>
                <a:lnTo>
                  <a:pt x="62" y="143"/>
                </a:lnTo>
                <a:lnTo>
                  <a:pt x="60" y="143"/>
                </a:lnTo>
                <a:lnTo>
                  <a:pt x="60" y="141"/>
                </a:lnTo>
                <a:lnTo>
                  <a:pt x="58" y="141"/>
                </a:lnTo>
                <a:lnTo>
                  <a:pt x="58" y="139"/>
                </a:lnTo>
                <a:lnTo>
                  <a:pt x="58" y="138"/>
                </a:lnTo>
                <a:lnTo>
                  <a:pt x="58" y="136"/>
                </a:lnTo>
                <a:lnTo>
                  <a:pt x="58" y="134"/>
                </a:lnTo>
                <a:lnTo>
                  <a:pt x="58" y="133"/>
                </a:lnTo>
                <a:lnTo>
                  <a:pt x="57" y="133"/>
                </a:lnTo>
                <a:lnTo>
                  <a:pt x="57" y="131"/>
                </a:lnTo>
                <a:lnTo>
                  <a:pt x="58" y="131"/>
                </a:lnTo>
                <a:lnTo>
                  <a:pt x="58" y="129"/>
                </a:lnTo>
                <a:lnTo>
                  <a:pt x="58" y="127"/>
                </a:lnTo>
                <a:lnTo>
                  <a:pt x="58" y="126"/>
                </a:lnTo>
                <a:lnTo>
                  <a:pt x="58" y="124"/>
                </a:lnTo>
                <a:lnTo>
                  <a:pt x="58" y="122"/>
                </a:lnTo>
                <a:lnTo>
                  <a:pt x="58" y="121"/>
                </a:lnTo>
                <a:lnTo>
                  <a:pt x="58" y="119"/>
                </a:lnTo>
                <a:lnTo>
                  <a:pt x="57" y="119"/>
                </a:lnTo>
                <a:lnTo>
                  <a:pt x="57" y="117"/>
                </a:lnTo>
                <a:lnTo>
                  <a:pt x="55" y="117"/>
                </a:lnTo>
                <a:lnTo>
                  <a:pt x="55" y="115"/>
                </a:lnTo>
                <a:lnTo>
                  <a:pt x="53" y="115"/>
                </a:lnTo>
                <a:lnTo>
                  <a:pt x="53" y="114"/>
                </a:lnTo>
                <a:lnTo>
                  <a:pt x="52" y="114"/>
                </a:lnTo>
                <a:lnTo>
                  <a:pt x="52" y="112"/>
                </a:lnTo>
                <a:lnTo>
                  <a:pt x="52" y="110"/>
                </a:lnTo>
                <a:lnTo>
                  <a:pt x="52" y="108"/>
                </a:lnTo>
                <a:lnTo>
                  <a:pt x="53" y="108"/>
                </a:lnTo>
                <a:lnTo>
                  <a:pt x="53" y="107"/>
                </a:lnTo>
                <a:lnTo>
                  <a:pt x="53" y="105"/>
                </a:lnTo>
                <a:lnTo>
                  <a:pt x="53" y="103"/>
                </a:lnTo>
                <a:lnTo>
                  <a:pt x="53" y="102"/>
                </a:lnTo>
                <a:lnTo>
                  <a:pt x="53" y="100"/>
                </a:lnTo>
                <a:lnTo>
                  <a:pt x="53" y="98"/>
                </a:lnTo>
                <a:lnTo>
                  <a:pt x="53" y="96"/>
                </a:lnTo>
                <a:lnTo>
                  <a:pt x="52" y="96"/>
                </a:lnTo>
                <a:lnTo>
                  <a:pt x="52" y="95"/>
                </a:lnTo>
                <a:lnTo>
                  <a:pt x="52" y="93"/>
                </a:lnTo>
                <a:lnTo>
                  <a:pt x="52" y="91"/>
                </a:lnTo>
                <a:lnTo>
                  <a:pt x="52" y="90"/>
                </a:lnTo>
                <a:lnTo>
                  <a:pt x="50" y="90"/>
                </a:lnTo>
                <a:lnTo>
                  <a:pt x="50" y="88"/>
                </a:lnTo>
                <a:lnTo>
                  <a:pt x="50" y="86"/>
                </a:lnTo>
                <a:lnTo>
                  <a:pt x="48" y="86"/>
                </a:lnTo>
                <a:lnTo>
                  <a:pt x="48" y="84"/>
                </a:lnTo>
                <a:lnTo>
                  <a:pt x="46" y="84"/>
                </a:lnTo>
                <a:lnTo>
                  <a:pt x="46" y="83"/>
                </a:lnTo>
                <a:lnTo>
                  <a:pt x="46" y="81"/>
                </a:lnTo>
                <a:lnTo>
                  <a:pt x="46" y="79"/>
                </a:lnTo>
                <a:lnTo>
                  <a:pt x="48" y="79"/>
                </a:lnTo>
                <a:lnTo>
                  <a:pt x="50" y="79"/>
                </a:lnTo>
                <a:lnTo>
                  <a:pt x="50" y="77"/>
                </a:lnTo>
                <a:lnTo>
                  <a:pt x="52" y="77"/>
                </a:lnTo>
                <a:lnTo>
                  <a:pt x="52" y="76"/>
                </a:lnTo>
                <a:lnTo>
                  <a:pt x="53" y="76"/>
                </a:lnTo>
                <a:lnTo>
                  <a:pt x="55" y="76"/>
                </a:lnTo>
                <a:lnTo>
                  <a:pt x="55" y="74"/>
                </a:lnTo>
                <a:lnTo>
                  <a:pt x="55" y="72"/>
                </a:lnTo>
                <a:lnTo>
                  <a:pt x="57" y="72"/>
                </a:lnTo>
                <a:lnTo>
                  <a:pt x="57" y="71"/>
                </a:lnTo>
                <a:lnTo>
                  <a:pt x="57" y="69"/>
                </a:lnTo>
                <a:lnTo>
                  <a:pt x="57" y="67"/>
                </a:lnTo>
                <a:lnTo>
                  <a:pt x="57" y="65"/>
                </a:lnTo>
                <a:lnTo>
                  <a:pt x="58" y="65"/>
                </a:lnTo>
                <a:lnTo>
                  <a:pt x="58" y="64"/>
                </a:lnTo>
                <a:lnTo>
                  <a:pt x="58" y="65"/>
                </a:lnTo>
                <a:lnTo>
                  <a:pt x="60" y="65"/>
                </a:lnTo>
                <a:lnTo>
                  <a:pt x="60" y="67"/>
                </a:lnTo>
                <a:lnTo>
                  <a:pt x="62" y="67"/>
                </a:lnTo>
                <a:lnTo>
                  <a:pt x="62" y="69"/>
                </a:lnTo>
                <a:lnTo>
                  <a:pt x="64" y="69"/>
                </a:lnTo>
                <a:lnTo>
                  <a:pt x="65" y="69"/>
                </a:lnTo>
                <a:lnTo>
                  <a:pt x="67" y="69"/>
                </a:lnTo>
                <a:lnTo>
                  <a:pt x="67" y="71"/>
                </a:lnTo>
                <a:lnTo>
                  <a:pt x="69" y="71"/>
                </a:lnTo>
                <a:lnTo>
                  <a:pt x="69" y="72"/>
                </a:lnTo>
                <a:lnTo>
                  <a:pt x="70" y="72"/>
                </a:lnTo>
                <a:lnTo>
                  <a:pt x="72" y="72"/>
                </a:lnTo>
                <a:lnTo>
                  <a:pt x="72" y="74"/>
                </a:lnTo>
                <a:lnTo>
                  <a:pt x="74" y="74"/>
                </a:lnTo>
                <a:lnTo>
                  <a:pt x="74" y="76"/>
                </a:lnTo>
                <a:lnTo>
                  <a:pt x="76" y="76"/>
                </a:lnTo>
                <a:lnTo>
                  <a:pt x="76" y="77"/>
                </a:lnTo>
                <a:lnTo>
                  <a:pt x="77" y="77"/>
                </a:lnTo>
                <a:lnTo>
                  <a:pt x="77" y="79"/>
                </a:lnTo>
                <a:lnTo>
                  <a:pt x="79" y="79"/>
                </a:lnTo>
                <a:lnTo>
                  <a:pt x="81" y="79"/>
                </a:lnTo>
                <a:lnTo>
                  <a:pt x="81" y="81"/>
                </a:lnTo>
                <a:lnTo>
                  <a:pt x="81" y="83"/>
                </a:lnTo>
                <a:lnTo>
                  <a:pt x="83" y="83"/>
                </a:lnTo>
                <a:lnTo>
                  <a:pt x="83" y="84"/>
                </a:lnTo>
                <a:lnTo>
                  <a:pt x="81" y="84"/>
                </a:lnTo>
                <a:lnTo>
                  <a:pt x="83" y="84"/>
                </a:lnTo>
                <a:lnTo>
                  <a:pt x="81" y="84"/>
                </a:lnTo>
                <a:lnTo>
                  <a:pt x="81" y="86"/>
                </a:lnTo>
                <a:lnTo>
                  <a:pt x="83" y="86"/>
                </a:lnTo>
                <a:lnTo>
                  <a:pt x="83" y="88"/>
                </a:lnTo>
                <a:lnTo>
                  <a:pt x="84" y="88"/>
                </a:lnTo>
                <a:lnTo>
                  <a:pt x="86" y="88"/>
                </a:lnTo>
                <a:lnTo>
                  <a:pt x="86" y="90"/>
                </a:lnTo>
                <a:lnTo>
                  <a:pt x="88" y="90"/>
                </a:lnTo>
                <a:lnTo>
                  <a:pt x="88" y="91"/>
                </a:lnTo>
                <a:lnTo>
                  <a:pt x="88" y="93"/>
                </a:lnTo>
                <a:lnTo>
                  <a:pt x="89" y="93"/>
                </a:lnTo>
                <a:lnTo>
                  <a:pt x="89" y="95"/>
                </a:lnTo>
                <a:lnTo>
                  <a:pt x="89" y="96"/>
                </a:lnTo>
                <a:lnTo>
                  <a:pt x="91" y="96"/>
                </a:lnTo>
                <a:lnTo>
                  <a:pt x="91" y="98"/>
                </a:lnTo>
                <a:lnTo>
                  <a:pt x="93" y="98"/>
                </a:lnTo>
                <a:lnTo>
                  <a:pt x="93" y="100"/>
                </a:lnTo>
                <a:lnTo>
                  <a:pt x="95" y="100"/>
                </a:lnTo>
                <a:lnTo>
                  <a:pt x="96" y="100"/>
                </a:lnTo>
                <a:lnTo>
                  <a:pt x="98" y="100"/>
                </a:lnTo>
                <a:lnTo>
                  <a:pt x="98" y="102"/>
                </a:lnTo>
                <a:lnTo>
                  <a:pt x="100" y="102"/>
                </a:lnTo>
                <a:lnTo>
                  <a:pt x="101" y="102"/>
                </a:lnTo>
                <a:lnTo>
                  <a:pt x="103" y="102"/>
                </a:lnTo>
                <a:lnTo>
                  <a:pt x="103" y="100"/>
                </a:lnTo>
                <a:lnTo>
                  <a:pt x="105" y="100"/>
                </a:lnTo>
                <a:lnTo>
                  <a:pt x="105" y="102"/>
                </a:lnTo>
                <a:lnTo>
                  <a:pt x="107" y="102"/>
                </a:lnTo>
                <a:lnTo>
                  <a:pt x="108" y="102"/>
                </a:lnTo>
                <a:lnTo>
                  <a:pt x="108" y="103"/>
                </a:lnTo>
                <a:lnTo>
                  <a:pt x="110" y="103"/>
                </a:lnTo>
                <a:lnTo>
                  <a:pt x="110" y="105"/>
                </a:lnTo>
                <a:lnTo>
                  <a:pt x="110" y="107"/>
                </a:lnTo>
                <a:lnTo>
                  <a:pt x="112" y="107"/>
                </a:lnTo>
                <a:lnTo>
                  <a:pt x="113" y="107"/>
                </a:lnTo>
                <a:lnTo>
                  <a:pt x="113" y="105"/>
                </a:lnTo>
                <a:lnTo>
                  <a:pt x="112" y="105"/>
                </a:lnTo>
                <a:lnTo>
                  <a:pt x="113" y="105"/>
                </a:lnTo>
                <a:lnTo>
                  <a:pt x="115" y="105"/>
                </a:lnTo>
                <a:lnTo>
                  <a:pt x="117" y="105"/>
                </a:lnTo>
                <a:lnTo>
                  <a:pt x="119" y="105"/>
                </a:lnTo>
                <a:lnTo>
                  <a:pt x="119" y="103"/>
                </a:lnTo>
                <a:lnTo>
                  <a:pt x="120" y="103"/>
                </a:lnTo>
                <a:lnTo>
                  <a:pt x="122" y="103"/>
                </a:lnTo>
                <a:lnTo>
                  <a:pt x="122" y="105"/>
                </a:lnTo>
                <a:lnTo>
                  <a:pt x="122" y="107"/>
                </a:lnTo>
                <a:lnTo>
                  <a:pt x="124" y="107"/>
                </a:lnTo>
                <a:lnTo>
                  <a:pt x="124" y="108"/>
                </a:lnTo>
                <a:lnTo>
                  <a:pt x="126" y="108"/>
                </a:lnTo>
                <a:lnTo>
                  <a:pt x="126" y="110"/>
                </a:lnTo>
                <a:lnTo>
                  <a:pt x="127" y="110"/>
                </a:lnTo>
                <a:lnTo>
                  <a:pt x="127" y="112"/>
                </a:lnTo>
                <a:lnTo>
                  <a:pt x="129" y="112"/>
                </a:lnTo>
                <a:lnTo>
                  <a:pt x="131" y="112"/>
                </a:lnTo>
                <a:lnTo>
                  <a:pt x="132" y="112"/>
                </a:lnTo>
                <a:lnTo>
                  <a:pt x="132" y="110"/>
                </a:lnTo>
                <a:lnTo>
                  <a:pt x="134" y="110"/>
                </a:lnTo>
                <a:lnTo>
                  <a:pt x="134" y="108"/>
                </a:lnTo>
                <a:lnTo>
                  <a:pt x="136" y="108"/>
                </a:lnTo>
                <a:lnTo>
                  <a:pt x="138" y="108"/>
                </a:lnTo>
                <a:lnTo>
                  <a:pt x="139" y="108"/>
                </a:lnTo>
                <a:lnTo>
                  <a:pt x="141" y="108"/>
                </a:lnTo>
                <a:lnTo>
                  <a:pt x="141" y="107"/>
                </a:lnTo>
                <a:lnTo>
                  <a:pt x="143" y="107"/>
                </a:lnTo>
                <a:lnTo>
                  <a:pt x="143" y="105"/>
                </a:lnTo>
                <a:lnTo>
                  <a:pt x="143" y="103"/>
                </a:lnTo>
                <a:lnTo>
                  <a:pt x="144" y="103"/>
                </a:lnTo>
                <a:lnTo>
                  <a:pt x="144" y="102"/>
                </a:lnTo>
                <a:lnTo>
                  <a:pt x="146" y="102"/>
                </a:lnTo>
                <a:lnTo>
                  <a:pt x="148" y="102"/>
                </a:lnTo>
                <a:lnTo>
                  <a:pt x="148" y="100"/>
                </a:lnTo>
                <a:lnTo>
                  <a:pt x="148" y="102"/>
                </a:lnTo>
                <a:lnTo>
                  <a:pt x="150" y="102"/>
                </a:lnTo>
                <a:lnTo>
                  <a:pt x="150" y="100"/>
                </a:lnTo>
                <a:lnTo>
                  <a:pt x="150" y="98"/>
                </a:lnTo>
                <a:lnTo>
                  <a:pt x="150" y="100"/>
                </a:lnTo>
                <a:lnTo>
                  <a:pt x="151" y="100"/>
                </a:lnTo>
                <a:lnTo>
                  <a:pt x="151" y="98"/>
                </a:lnTo>
                <a:lnTo>
                  <a:pt x="151" y="96"/>
                </a:lnTo>
                <a:lnTo>
                  <a:pt x="151" y="95"/>
                </a:lnTo>
                <a:lnTo>
                  <a:pt x="151" y="93"/>
                </a:lnTo>
                <a:lnTo>
                  <a:pt x="153" y="93"/>
                </a:lnTo>
                <a:lnTo>
                  <a:pt x="153" y="95"/>
                </a:lnTo>
                <a:lnTo>
                  <a:pt x="155" y="95"/>
                </a:lnTo>
                <a:lnTo>
                  <a:pt x="153" y="95"/>
                </a:lnTo>
                <a:lnTo>
                  <a:pt x="153" y="93"/>
                </a:lnTo>
                <a:lnTo>
                  <a:pt x="155" y="93"/>
                </a:lnTo>
                <a:lnTo>
                  <a:pt x="155" y="91"/>
                </a:lnTo>
                <a:lnTo>
                  <a:pt x="153" y="91"/>
                </a:lnTo>
                <a:lnTo>
                  <a:pt x="153" y="90"/>
                </a:lnTo>
                <a:lnTo>
                  <a:pt x="153" y="88"/>
                </a:lnTo>
                <a:lnTo>
                  <a:pt x="153" y="86"/>
                </a:lnTo>
                <a:lnTo>
                  <a:pt x="153" y="84"/>
                </a:lnTo>
                <a:lnTo>
                  <a:pt x="155" y="84"/>
                </a:lnTo>
                <a:lnTo>
                  <a:pt x="157" y="84"/>
                </a:lnTo>
                <a:lnTo>
                  <a:pt x="158" y="84"/>
                </a:lnTo>
                <a:lnTo>
                  <a:pt x="158" y="83"/>
                </a:lnTo>
                <a:lnTo>
                  <a:pt x="158" y="84"/>
                </a:lnTo>
                <a:lnTo>
                  <a:pt x="160" y="84"/>
                </a:lnTo>
                <a:lnTo>
                  <a:pt x="160" y="83"/>
                </a:lnTo>
                <a:lnTo>
                  <a:pt x="162" y="83"/>
                </a:lnTo>
                <a:lnTo>
                  <a:pt x="163" y="83"/>
                </a:lnTo>
                <a:lnTo>
                  <a:pt x="165" y="83"/>
                </a:lnTo>
                <a:lnTo>
                  <a:pt x="167" y="81"/>
                </a:lnTo>
                <a:lnTo>
                  <a:pt x="169" y="81"/>
                </a:lnTo>
                <a:lnTo>
                  <a:pt x="169" y="79"/>
                </a:lnTo>
                <a:lnTo>
                  <a:pt x="170" y="79"/>
                </a:lnTo>
                <a:lnTo>
                  <a:pt x="170" y="77"/>
                </a:lnTo>
                <a:lnTo>
                  <a:pt x="172" y="77"/>
                </a:lnTo>
                <a:lnTo>
                  <a:pt x="174" y="77"/>
                </a:lnTo>
                <a:lnTo>
                  <a:pt x="174" y="76"/>
                </a:lnTo>
                <a:lnTo>
                  <a:pt x="174" y="74"/>
                </a:lnTo>
                <a:lnTo>
                  <a:pt x="174" y="72"/>
                </a:lnTo>
                <a:lnTo>
                  <a:pt x="174" y="74"/>
                </a:lnTo>
                <a:lnTo>
                  <a:pt x="175" y="74"/>
                </a:lnTo>
                <a:lnTo>
                  <a:pt x="177" y="74"/>
                </a:lnTo>
                <a:lnTo>
                  <a:pt x="177" y="72"/>
                </a:lnTo>
                <a:lnTo>
                  <a:pt x="179" y="72"/>
                </a:lnTo>
                <a:lnTo>
                  <a:pt x="177" y="72"/>
                </a:lnTo>
                <a:lnTo>
                  <a:pt x="177" y="71"/>
                </a:lnTo>
                <a:lnTo>
                  <a:pt x="177" y="69"/>
                </a:lnTo>
                <a:lnTo>
                  <a:pt x="177" y="67"/>
                </a:lnTo>
                <a:lnTo>
                  <a:pt x="177" y="65"/>
                </a:lnTo>
                <a:lnTo>
                  <a:pt x="177" y="64"/>
                </a:lnTo>
                <a:lnTo>
                  <a:pt x="177" y="62"/>
                </a:lnTo>
                <a:lnTo>
                  <a:pt x="177" y="60"/>
                </a:lnTo>
                <a:lnTo>
                  <a:pt x="177" y="59"/>
                </a:lnTo>
                <a:lnTo>
                  <a:pt x="177" y="57"/>
                </a:lnTo>
                <a:lnTo>
                  <a:pt x="177" y="55"/>
                </a:lnTo>
                <a:lnTo>
                  <a:pt x="177" y="53"/>
                </a:lnTo>
                <a:lnTo>
                  <a:pt x="175" y="53"/>
                </a:lnTo>
                <a:lnTo>
                  <a:pt x="177" y="53"/>
                </a:lnTo>
                <a:lnTo>
                  <a:pt x="175" y="53"/>
                </a:lnTo>
                <a:lnTo>
                  <a:pt x="175" y="52"/>
                </a:lnTo>
                <a:lnTo>
                  <a:pt x="175" y="50"/>
                </a:lnTo>
                <a:lnTo>
                  <a:pt x="175" y="48"/>
                </a:lnTo>
                <a:lnTo>
                  <a:pt x="175" y="46"/>
                </a:lnTo>
                <a:lnTo>
                  <a:pt x="175" y="45"/>
                </a:lnTo>
                <a:lnTo>
                  <a:pt x="175" y="43"/>
                </a:lnTo>
                <a:lnTo>
                  <a:pt x="177" y="43"/>
                </a:lnTo>
                <a:lnTo>
                  <a:pt x="179" y="43"/>
                </a:lnTo>
                <a:lnTo>
                  <a:pt x="179" y="41"/>
                </a:lnTo>
                <a:lnTo>
                  <a:pt x="181" y="41"/>
                </a:lnTo>
                <a:lnTo>
                  <a:pt x="181" y="40"/>
                </a:lnTo>
                <a:lnTo>
                  <a:pt x="182" y="40"/>
                </a:lnTo>
                <a:lnTo>
                  <a:pt x="184" y="40"/>
                </a:lnTo>
                <a:lnTo>
                  <a:pt x="184" y="38"/>
                </a:lnTo>
                <a:lnTo>
                  <a:pt x="184" y="36"/>
                </a:lnTo>
                <a:lnTo>
                  <a:pt x="186" y="36"/>
                </a:lnTo>
                <a:lnTo>
                  <a:pt x="186" y="34"/>
                </a:lnTo>
                <a:lnTo>
                  <a:pt x="186" y="33"/>
                </a:lnTo>
                <a:lnTo>
                  <a:pt x="187" y="33"/>
                </a:lnTo>
                <a:lnTo>
                  <a:pt x="186" y="33"/>
                </a:lnTo>
                <a:lnTo>
                  <a:pt x="186" y="31"/>
                </a:lnTo>
                <a:lnTo>
                  <a:pt x="186" y="29"/>
                </a:lnTo>
                <a:lnTo>
                  <a:pt x="186" y="28"/>
                </a:lnTo>
                <a:lnTo>
                  <a:pt x="187" y="28"/>
                </a:lnTo>
                <a:lnTo>
                  <a:pt x="189" y="28"/>
                </a:lnTo>
                <a:lnTo>
                  <a:pt x="189" y="26"/>
                </a:lnTo>
                <a:lnTo>
                  <a:pt x="191" y="28"/>
                </a:lnTo>
                <a:lnTo>
                  <a:pt x="193" y="28"/>
                </a:lnTo>
                <a:lnTo>
                  <a:pt x="193" y="26"/>
                </a:lnTo>
                <a:lnTo>
                  <a:pt x="194" y="26"/>
                </a:lnTo>
                <a:lnTo>
                  <a:pt x="196" y="26"/>
                </a:lnTo>
                <a:lnTo>
                  <a:pt x="196" y="24"/>
                </a:lnTo>
                <a:lnTo>
                  <a:pt x="198" y="24"/>
                </a:lnTo>
                <a:lnTo>
                  <a:pt x="198" y="22"/>
                </a:lnTo>
                <a:lnTo>
                  <a:pt x="200" y="22"/>
                </a:lnTo>
                <a:lnTo>
                  <a:pt x="200" y="21"/>
                </a:lnTo>
                <a:lnTo>
                  <a:pt x="201" y="21"/>
                </a:lnTo>
                <a:lnTo>
                  <a:pt x="203" y="21"/>
                </a:lnTo>
                <a:lnTo>
                  <a:pt x="203" y="19"/>
                </a:lnTo>
                <a:lnTo>
                  <a:pt x="205" y="19"/>
                </a:lnTo>
                <a:lnTo>
                  <a:pt x="205" y="21"/>
                </a:lnTo>
                <a:lnTo>
                  <a:pt x="206" y="21"/>
                </a:lnTo>
                <a:lnTo>
                  <a:pt x="206" y="22"/>
                </a:lnTo>
                <a:lnTo>
                  <a:pt x="208" y="22"/>
                </a:lnTo>
                <a:lnTo>
                  <a:pt x="208" y="24"/>
                </a:lnTo>
                <a:lnTo>
                  <a:pt x="210" y="24"/>
                </a:lnTo>
                <a:lnTo>
                  <a:pt x="212" y="24"/>
                </a:lnTo>
                <a:lnTo>
                  <a:pt x="213" y="24"/>
                </a:lnTo>
                <a:lnTo>
                  <a:pt x="213" y="22"/>
                </a:lnTo>
                <a:lnTo>
                  <a:pt x="213" y="21"/>
                </a:lnTo>
                <a:lnTo>
                  <a:pt x="213" y="19"/>
                </a:lnTo>
                <a:lnTo>
                  <a:pt x="215" y="19"/>
                </a:lnTo>
                <a:lnTo>
                  <a:pt x="215" y="17"/>
                </a:lnTo>
                <a:lnTo>
                  <a:pt x="217" y="17"/>
                </a:lnTo>
                <a:lnTo>
                  <a:pt x="217" y="19"/>
                </a:lnTo>
                <a:lnTo>
                  <a:pt x="217" y="17"/>
                </a:lnTo>
                <a:lnTo>
                  <a:pt x="218" y="17"/>
                </a:lnTo>
                <a:lnTo>
                  <a:pt x="218" y="15"/>
                </a:lnTo>
                <a:lnTo>
                  <a:pt x="220" y="15"/>
                </a:lnTo>
                <a:lnTo>
                  <a:pt x="218" y="15"/>
                </a:lnTo>
                <a:lnTo>
                  <a:pt x="220" y="17"/>
                </a:lnTo>
                <a:lnTo>
                  <a:pt x="222" y="17"/>
                </a:lnTo>
                <a:lnTo>
                  <a:pt x="222" y="15"/>
                </a:lnTo>
                <a:lnTo>
                  <a:pt x="224" y="15"/>
                </a:lnTo>
                <a:lnTo>
                  <a:pt x="225" y="15"/>
                </a:lnTo>
                <a:lnTo>
                  <a:pt x="225" y="17"/>
                </a:lnTo>
                <a:lnTo>
                  <a:pt x="225" y="15"/>
                </a:lnTo>
                <a:lnTo>
                  <a:pt x="227" y="15"/>
                </a:lnTo>
                <a:lnTo>
                  <a:pt x="229" y="15"/>
                </a:lnTo>
                <a:lnTo>
                  <a:pt x="229" y="17"/>
                </a:lnTo>
                <a:lnTo>
                  <a:pt x="229" y="15"/>
                </a:lnTo>
                <a:lnTo>
                  <a:pt x="231" y="15"/>
                </a:lnTo>
                <a:lnTo>
                  <a:pt x="231" y="17"/>
                </a:lnTo>
                <a:lnTo>
                  <a:pt x="232" y="17"/>
                </a:lnTo>
                <a:lnTo>
                  <a:pt x="234" y="17"/>
                </a:lnTo>
                <a:lnTo>
                  <a:pt x="236" y="17"/>
                </a:lnTo>
                <a:lnTo>
                  <a:pt x="236" y="19"/>
                </a:lnTo>
                <a:lnTo>
                  <a:pt x="237" y="19"/>
                </a:lnTo>
                <a:lnTo>
                  <a:pt x="237" y="17"/>
                </a:lnTo>
                <a:lnTo>
                  <a:pt x="239" y="17"/>
                </a:lnTo>
                <a:lnTo>
                  <a:pt x="239" y="19"/>
                </a:lnTo>
                <a:lnTo>
                  <a:pt x="241" y="19"/>
                </a:lnTo>
                <a:lnTo>
                  <a:pt x="241" y="21"/>
                </a:lnTo>
                <a:lnTo>
                  <a:pt x="243" y="21"/>
                </a:lnTo>
                <a:lnTo>
                  <a:pt x="244" y="21"/>
                </a:lnTo>
                <a:lnTo>
                  <a:pt x="246" y="21"/>
                </a:lnTo>
                <a:lnTo>
                  <a:pt x="248" y="21"/>
                </a:lnTo>
                <a:lnTo>
                  <a:pt x="248" y="19"/>
                </a:lnTo>
                <a:lnTo>
                  <a:pt x="249" y="19"/>
                </a:lnTo>
                <a:lnTo>
                  <a:pt x="251" y="19"/>
                </a:lnTo>
                <a:lnTo>
                  <a:pt x="251" y="17"/>
                </a:lnTo>
                <a:lnTo>
                  <a:pt x="253" y="17"/>
                </a:lnTo>
                <a:lnTo>
                  <a:pt x="255" y="17"/>
                </a:lnTo>
                <a:lnTo>
                  <a:pt x="255" y="19"/>
                </a:lnTo>
                <a:lnTo>
                  <a:pt x="256" y="19"/>
                </a:lnTo>
                <a:lnTo>
                  <a:pt x="256" y="21"/>
                </a:lnTo>
                <a:lnTo>
                  <a:pt x="258" y="21"/>
                </a:lnTo>
                <a:lnTo>
                  <a:pt x="258" y="19"/>
                </a:lnTo>
                <a:lnTo>
                  <a:pt x="260" y="19"/>
                </a:lnTo>
                <a:lnTo>
                  <a:pt x="261" y="19"/>
                </a:lnTo>
                <a:lnTo>
                  <a:pt x="261" y="17"/>
                </a:lnTo>
                <a:lnTo>
                  <a:pt x="263" y="17"/>
                </a:lnTo>
                <a:lnTo>
                  <a:pt x="263" y="19"/>
                </a:lnTo>
                <a:lnTo>
                  <a:pt x="265" y="19"/>
                </a:lnTo>
                <a:lnTo>
                  <a:pt x="265" y="17"/>
                </a:lnTo>
                <a:lnTo>
                  <a:pt x="267" y="17"/>
                </a:lnTo>
                <a:lnTo>
                  <a:pt x="267" y="15"/>
                </a:lnTo>
                <a:lnTo>
                  <a:pt x="265" y="15"/>
                </a:lnTo>
                <a:lnTo>
                  <a:pt x="265" y="14"/>
                </a:lnTo>
                <a:lnTo>
                  <a:pt x="267" y="14"/>
                </a:lnTo>
                <a:lnTo>
                  <a:pt x="267" y="12"/>
                </a:lnTo>
                <a:lnTo>
                  <a:pt x="267" y="10"/>
                </a:lnTo>
                <a:lnTo>
                  <a:pt x="268" y="10"/>
                </a:lnTo>
                <a:lnTo>
                  <a:pt x="268" y="9"/>
                </a:lnTo>
                <a:lnTo>
                  <a:pt x="270" y="9"/>
                </a:lnTo>
                <a:lnTo>
                  <a:pt x="270" y="7"/>
                </a:lnTo>
                <a:lnTo>
                  <a:pt x="272" y="5"/>
                </a:lnTo>
                <a:lnTo>
                  <a:pt x="279" y="0"/>
                </a:lnTo>
                <a:lnTo>
                  <a:pt x="284" y="7"/>
                </a:lnTo>
                <a:lnTo>
                  <a:pt x="291" y="15"/>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24"/>
          <p:cNvSpPr>
            <a:spLocks/>
          </p:cNvSpPr>
          <p:nvPr/>
        </p:nvSpPr>
        <p:spPr bwMode="auto">
          <a:xfrm>
            <a:off x="6266901" y="3636707"/>
            <a:ext cx="962022" cy="1115415"/>
          </a:xfrm>
          <a:custGeom>
            <a:avLst/>
            <a:gdLst>
              <a:gd name="T0" fmla="*/ 133 w 508"/>
              <a:gd name="T1" fmla="*/ 31 h 589"/>
              <a:gd name="T2" fmla="*/ 215 w 508"/>
              <a:gd name="T3" fmla="*/ 110 h 589"/>
              <a:gd name="T4" fmla="*/ 293 w 508"/>
              <a:gd name="T5" fmla="*/ 207 h 589"/>
              <a:gd name="T6" fmla="*/ 373 w 508"/>
              <a:gd name="T7" fmla="*/ 295 h 589"/>
              <a:gd name="T8" fmla="*/ 423 w 508"/>
              <a:gd name="T9" fmla="*/ 375 h 589"/>
              <a:gd name="T10" fmla="*/ 492 w 508"/>
              <a:gd name="T11" fmla="*/ 460 h 589"/>
              <a:gd name="T12" fmla="*/ 496 w 508"/>
              <a:gd name="T13" fmla="*/ 491 h 589"/>
              <a:gd name="T14" fmla="*/ 487 w 508"/>
              <a:gd name="T15" fmla="*/ 496 h 589"/>
              <a:gd name="T16" fmla="*/ 475 w 508"/>
              <a:gd name="T17" fmla="*/ 498 h 589"/>
              <a:gd name="T18" fmla="*/ 461 w 508"/>
              <a:gd name="T19" fmla="*/ 494 h 589"/>
              <a:gd name="T20" fmla="*/ 451 w 508"/>
              <a:gd name="T21" fmla="*/ 494 h 589"/>
              <a:gd name="T22" fmla="*/ 442 w 508"/>
              <a:gd name="T23" fmla="*/ 498 h 589"/>
              <a:gd name="T24" fmla="*/ 432 w 508"/>
              <a:gd name="T25" fmla="*/ 498 h 589"/>
              <a:gd name="T26" fmla="*/ 418 w 508"/>
              <a:gd name="T27" fmla="*/ 503 h 589"/>
              <a:gd name="T28" fmla="*/ 413 w 508"/>
              <a:gd name="T29" fmla="*/ 515 h 589"/>
              <a:gd name="T30" fmla="*/ 404 w 508"/>
              <a:gd name="T31" fmla="*/ 527 h 589"/>
              <a:gd name="T32" fmla="*/ 406 w 508"/>
              <a:gd name="T33" fmla="*/ 542 h 589"/>
              <a:gd name="T34" fmla="*/ 403 w 508"/>
              <a:gd name="T35" fmla="*/ 553 h 589"/>
              <a:gd name="T36" fmla="*/ 389 w 508"/>
              <a:gd name="T37" fmla="*/ 561 h 589"/>
              <a:gd name="T38" fmla="*/ 384 w 508"/>
              <a:gd name="T39" fmla="*/ 570 h 589"/>
              <a:gd name="T40" fmla="*/ 379 w 508"/>
              <a:gd name="T41" fmla="*/ 575 h 589"/>
              <a:gd name="T42" fmla="*/ 370 w 508"/>
              <a:gd name="T43" fmla="*/ 584 h 589"/>
              <a:gd name="T44" fmla="*/ 356 w 508"/>
              <a:gd name="T45" fmla="*/ 587 h 589"/>
              <a:gd name="T46" fmla="*/ 344 w 508"/>
              <a:gd name="T47" fmla="*/ 582 h 589"/>
              <a:gd name="T48" fmla="*/ 334 w 508"/>
              <a:gd name="T49" fmla="*/ 579 h 589"/>
              <a:gd name="T50" fmla="*/ 320 w 508"/>
              <a:gd name="T51" fmla="*/ 575 h 589"/>
              <a:gd name="T52" fmla="*/ 312 w 508"/>
              <a:gd name="T53" fmla="*/ 563 h 589"/>
              <a:gd name="T54" fmla="*/ 306 w 508"/>
              <a:gd name="T55" fmla="*/ 554 h 589"/>
              <a:gd name="T56" fmla="*/ 294 w 508"/>
              <a:gd name="T57" fmla="*/ 546 h 589"/>
              <a:gd name="T58" fmla="*/ 286 w 508"/>
              <a:gd name="T59" fmla="*/ 548 h 589"/>
              <a:gd name="T60" fmla="*/ 275 w 508"/>
              <a:gd name="T61" fmla="*/ 558 h 589"/>
              <a:gd name="T62" fmla="*/ 281 w 508"/>
              <a:gd name="T63" fmla="*/ 573 h 589"/>
              <a:gd name="T64" fmla="*/ 272 w 508"/>
              <a:gd name="T65" fmla="*/ 584 h 589"/>
              <a:gd name="T66" fmla="*/ 256 w 508"/>
              <a:gd name="T67" fmla="*/ 584 h 589"/>
              <a:gd name="T68" fmla="*/ 248 w 508"/>
              <a:gd name="T69" fmla="*/ 572 h 589"/>
              <a:gd name="T70" fmla="*/ 236 w 508"/>
              <a:gd name="T71" fmla="*/ 561 h 589"/>
              <a:gd name="T72" fmla="*/ 225 w 508"/>
              <a:gd name="T73" fmla="*/ 575 h 589"/>
              <a:gd name="T74" fmla="*/ 207 w 508"/>
              <a:gd name="T75" fmla="*/ 577 h 589"/>
              <a:gd name="T76" fmla="*/ 186 w 508"/>
              <a:gd name="T77" fmla="*/ 577 h 589"/>
              <a:gd name="T78" fmla="*/ 165 w 508"/>
              <a:gd name="T79" fmla="*/ 579 h 589"/>
              <a:gd name="T80" fmla="*/ 145 w 508"/>
              <a:gd name="T81" fmla="*/ 579 h 589"/>
              <a:gd name="T82" fmla="*/ 133 w 508"/>
              <a:gd name="T83" fmla="*/ 568 h 589"/>
              <a:gd name="T84" fmla="*/ 119 w 508"/>
              <a:gd name="T85" fmla="*/ 561 h 589"/>
              <a:gd name="T86" fmla="*/ 119 w 508"/>
              <a:gd name="T87" fmla="*/ 548 h 589"/>
              <a:gd name="T88" fmla="*/ 108 w 508"/>
              <a:gd name="T89" fmla="*/ 537 h 589"/>
              <a:gd name="T90" fmla="*/ 95 w 508"/>
              <a:gd name="T91" fmla="*/ 525 h 589"/>
              <a:gd name="T92" fmla="*/ 83 w 508"/>
              <a:gd name="T93" fmla="*/ 515 h 589"/>
              <a:gd name="T94" fmla="*/ 72 w 508"/>
              <a:gd name="T95" fmla="*/ 505 h 589"/>
              <a:gd name="T96" fmla="*/ 62 w 508"/>
              <a:gd name="T97" fmla="*/ 494 h 589"/>
              <a:gd name="T98" fmla="*/ 53 w 508"/>
              <a:gd name="T99" fmla="*/ 482 h 589"/>
              <a:gd name="T100" fmla="*/ 59 w 508"/>
              <a:gd name="T101" fmla="*/ 467 h 589"/>
              <a:gd name="T102" fmla="*/ 53 w 508"/>
              <a:gd name="T103" fmla="*/ 455 h 589"/>
              <a:gd name="T104" fmla="*/ 41 w 508"/>
              <a:gd name="T105" fmla="*/ 446 h 589"/>
              <a:gd name="T106" fmla="*/ 38 w 508"/>
              <a:gd name="T107" fmla="*/ 432 h 589"/>
              <a:gd name="T108" fmla="*/ 41 w 508"/>
              <a:gd name="T109" fmla="*/ 415 h 589"/>
              <a:gd name="T110" fmla="*/ 36 w 508"/>
              <a:gd name="T111" fmla="*/ 398 h 589"/>
              <a:gd name="T112" fmla="*/ 31 w 508"/>
              <a:gd name="T113" fmla="*/ 382 h 589"/>
              <a:gd name="T114" fmla="*/ 34 w 508"/>
              <a:gd name="T115" fmla="*/ 369 h 589"/>
              <a:gd name="T116" fmla="*/ 36 w 508"/>
              <a:gd name="T117" fmla="*/ 353 h 589"/>
              <a:gd name="T118" fmla="*/ 55 w 508"/>
              <a:gd name="T119" fmla="*/ 0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8" h="589">
                <a:moveTo>
                  <a:pt x="55" y="0"/>
                </a:moveTo>
                <a:lnTo>
                  <a:pt x="60" y="0"/>
                </a:lnTo>
                <a:lnTo>
                  <a:pt x="67" y="0"/>
                </a:lnTo>
                <a:lnTo>
                  <a:pt x="72" y="0"/>
                </a:lnTo>
                <a:lnTo>
                  <a:pt x="79" y="0"/>
                </a:lnTo>
                <a:lnTo>
                  <a:pt x="84" y="2"/>
                </a:lnTo>
                <a:lnTo>
                  <a:pt x="95" y="5"/>
                </a:lnTo>
                <a:lnTo>
                  <a:pt x="100" y="7"/>
                </a:lnTo>
                <a:lnTo>
                  <a:pt x="110" y="12"/>
                </a:lnTo>
                <a:lnTo>
                  <a:pt x="117" y="17"/>
                </a:lnTo>
                <a:lnTo>
                  <a:pt x="124" y="24"/>
                </a:lnTo>
                <a:lnTo>
                  <a:pt x="133" y="31"/>
                </a:lnTo>
                <a:lnTo>
                  <a:pt x="139" y="36"/>
                </a:lnTo>
                <a:lnTo>
                  <a:pt x="148" y="43"/>
                </a:lnTo>
                <a:lnTo>
                  <a:pt x="155" y="50"/>
                </a:lnTo>
                <a:lnTo>
                  <a:pt x="162" y="55"/>
                </a:lnTo>
                <a:lnTo>
                  <a:pt x="170" y="62"/>
                </a:lnTo>
                <a:lnTo>
                  <a:pt x="177" y="69"/>
                </a:lnTo>
                <a:lnTo>
                  <a:pt x="184" y="74"/>
                </a:lnTo>
                <a:lnTo>
                  <a:pt x="193" y="81"/>
                </a:lnTo>
                <a:lnTo>
                  <a:pt x="198" y="86"/>
                </a:lnTo>
                <a:lnTo>
                  <a:pt x="205" y="95"/>
                </a:lnTo>
                <a:lnTo>
                  <a:pt x="210" y="103"/>
                </a:lnTo>
                <a:lnTo>
                  <a:pt x="215" y="110"/>
                </a:lnTo>
                <a:lnTo>
                  <a:pt x="222" y="119"/>
                </a:lnTo>
                <a:lnTo>
                  <a:pt x="227" y="128"/>
                </a:lnTo>
                <a:lnTo>
                  <a:pt x="232" y="136"/>
                </a:lnTo>
                <a:lnTo>
                  <a:pt x="239" y="145"/>
                </a:lnTo>
                <a:lnTo>
                  <a:pt x="244" y="152"/>
                </a:lnTo>
                <a:lnTo>
                  <a:pt x="248" y="157"/>
                </a:lnTo>
                <a:lnTo>
                  <a:pt x="256" y="165"/>
                </a:lnTo>
                <a:lnTo>
                  <a:pt x="263" y="174"/>
                </a:lnTo>
                <a:lnTo>
                  <a:pt x="270" y="181"/>
                </a:lnTo>
                <a:lnTo>
                  <a:pt x="277" y="190"/>
                </a:lnTo>
                <a:lnTo>
                  <a:pt x="286" y="198"/>
                </a:lnTo>
                <a:lnTo>
                  <a:pt x="293" y="207"/>
                </a:lnTo>
                <a:lnTo>
                  <a:pt x="299" y="214"/>
                </a:lnTo>
                <a:lnTo>
                  <a:pt x="308" y="222"/>
                </a:lnTo>
                <a:lnTo>
                  <a:pt x="313" y="227"/>
                </a:lnTo>
                <a:lnTo>
                  <a:pt x="315" y="231"/>
                </a:lnTo>
                <a:lnTo>
                  <a:pt x="322" y="238"/>
                </a:lnTo>
                <a:lnTo>
                  <a:pt x="329" y="246"/>
                </a:lnTo>
                <a:lnTo>
                  <a:pt x="337" y="255"/>
                </a:lnTo>
                <a:lnTo>
                  <a:pt x="344" y="262"/>
                </a:lnTo>
                <a:lnTo>
                  <a:pt x="351" y="270"/>
                </a:lnTo>
                <a:lnTo>
                  <a:pt x="360" y="279"/>
                </a:lnTo>
                <a:lnTo>
                  <a:pt x="367" y="286"/>
                </a:lnTo>
                <a:lnTo>
                  <a:pt x="373" y="295"/>
                </a:lnTo>
                <a:lnTo>
                  <a:pt x="377" y="298"/>
                </a:lnTo>
                <a:lnTo>
                  <a:pt x="380" y="307"/>
                </a:lnTo>
                <a:lnTo>
                  <a:pt x="382" y="310"/>
                </a:lnTo>
                <a:lnTo>
                  <a:pt x="384" y="315"/>
                </a:lnTo>
                <a:lnTo>
                  <a:pt x="387" y="322"/>
                </a:lnTo>
                <a:lnTo>
                  <a:pt x="391" y="331"/>
                </a:lnTo>
                <a:lnTo>
                  <a:pt x="394" y="339"/>
                </a:lnTo>
                <a:lnTo>
                  <a:pt x="396" y="341"/>
                </a:lnTo>
                <a:lnTo>
                  <a:pt x="401" y="350"/>
                </a:lnTo>
                <a:lnTo>
                  <a:pt x="410" y="358"/>
                </a:lnTo>
                <a:lnTo>
                  <a:pt x="415" y="367"/>
                </a:lnTo>
                <a:lnTo>
                  <a:pt x="423" y="375"/>
                </a:lnTo>
                <a:lnTo>
                  <a:pt x="430" y="384"/>
                </a:lnTo>
                <a:lnTo>
                  <a:pt x="435" y="391"/>
                </a:lnTo>
                <a:lnTo>
                  <a:pt x="437" y="393"/>
                </a:lnTo>
                <a:lnTo>
                  <a:pt x="444" y="400"/>
                </a:lnTo>
                <a:lnTo>
                  <a:pt x="451" y="408"/>
                </a:lnTo>
                <a:lnTo>
                  <a:pt x="458" y="417"/>
                </a:lnTo>
                <a:lnTo>
                  <a:pt x="465" y="425"/>
                </a:lnTo>
                <a:lnTo>
                  <a:pt x="472" y="434"/>
                </a:lnTo>
                <a:lnTo>
                  <a:pt x="478" y="443"/>
                </a:lnTo>
                <a:lnTo>
                  <a:pt x="485" y="451"/>
                </a:lnTo>
                <a:lnTo>
                  <a:pt x="489" y="455"/>
                </a:lnTo>
                <a:lnTo>
                  <a:pt x="492" y="460"/>
                </a:lnTo>
                <a:lnTo>
                  <a:pt x="499" y="467"/>
                </a:lnTo>
                <a:lnTo>
                  <a:pt x="501" y="470"/>
                </a:lnTo>
                <a:lnTo>
                  <a:pt x="506" y="475"/>
                </a:lnTo>
                <a:lnTo>
                  <a:pt x="508" y="477"/>
                </a:lnTo>
                <a:lnTo>
                  <a:pt x="501" y="482"/>
                </a:lnTo>
                <a:lnTo>
                  <a:pt x="499" y="484"/>
                </a:lnTo>
                <a:lnTo>
                  <a:pt x="499" y="486"/>
                </a:lnTo>
                <a:lnTo>
                  <a:pt x="497" y="486"/>
                </a:lnTo>
                <a:lnTo>
                  <a:pt x="497" y="487"/>
                </a:lnTo>
                <a:lnTo>
                  <a:pt x="496" y="487"/>
                </a:lnTo>
                <a:lnTo>
                  <a:pt x="496" y="489"/>
                </a:lnTo>
                <a:lnTo>
                  <a:pt x="496" y="491"/>
                </a:lnTo>
                <a:lnTo>
                  <a:pt x="494" y="491"/>
                </a:lnTo>
                <a:lnTo>
                  <a:pt x="494" y="492"/>
                </a:lnTo>
                <a:lnTo>
                  <a:pt x="496" y="492"/>
                </a:lnTo>
                <a:lnTo>
                  <a:pt x="496" y="494"/>
                </a:lnTo>
                <a:lnTo>
                  <a:pt x="494" y="494"/>
                </a:lnTo>
                <a:lnTo>
                  <a:pt x="494" y="496"/>
                </a:lnTo>
                <a:lnTo>
                  <a:pt x="492" y="496"/>
                </a:lnTo>
                <a:lnTo>
                  <a:pt x="492" y="494"/>
                </a:lnTo>
                <a:lnTo>
                  <a:pt x="490" y="494"/>
                </a:lnTo>
                <a:lnTo>
                  <a:pt x="490" y="496"/>
                </a:lnTo>
                <a:lnTo>
                  <a:pt x="489" y="496"/>
                </a:lnTo>
                <a:lnTo>
                  <a:pt x="487" y="496"/>
                </a:lnTo>
                <a:lnTo>
                  <a:pt x="487" y="498"/>
                </a:lnTo>
                <a:lnTo>
                  <a:pt x="485" y="498"/>
                </a:lnTo>
                <a:lnTo>
                  <a:pt x="485" y="496"/>
                </a:lnTo>
                <a:lnTo>
                  <a:pt x="484" y="496"/>
                </a:lnTo>
                <a:lnTo>
                  <a:pt x="484" y="494"/>
                </a:lnTo>
                <a:lnTo>
                  <a:pt x="482" y="494"/>
                </a:lnTo>
                <a:lnTo>
                  <a:pt x="480" y="494"/>
                </a:lnTo>
                <a:lnTo>
                  <a:pt x="480" y="496"/>
                </a:lnTo>
                <a:lnTo>
                  <a:pt x="478" y="496"/>
                </a:lnTo>
                <a:lnTo>
                  <a:pt x="477" y="496"/>
                </a:lnTo>
                <a:lnTo>
                  <a:pt x="477" y="498"/>
                </a:lnTo>
                <a:lnTo>
                  <a:pt x="475" y="498"/>
                </a:lnTo>
                <a:lnTo>
                  <a:pt x="473" y="498"/>
                </a:lnTo>
                <a:lnTo>
                  <a:pt x="472" y="498"/>
                </a:lnTo>
                <a:lnTo>
                  <a:pt x="470" y="498"/>
                </a:lnTo>
                <a:lnTo>
                  <a:pt x="470" y="496"/>
                </a:lnTo>
                <a:lnTo>
                  <a:pt x="468" y="496"/>
                </a:lnTo>
                <a:lnTo>
                  <a:pt x="468" y="494"/>
                </a:lnTo>
                <a:lnTo>
                  <a:pt x="466" y="494"/>
                </a:lnTo>
                <a:lnTo>
                  <a:pt x="466" y="496"/>
                </a:lnTo>
                <a:lnTo>
                  <a:pt x="465" y="496"/>
                </a:lnTo>
                <a:lnTo>
                  <a:pt x="465" y="494"/>
                </a:lnTo>
                <a:lnTo>
                  <a:pt x="463" y="494"/>
                </a:lnTo>
                <a:lnTo>
                  <a:pt x="461" y="494"/>
                </a:lnTo>
                <a:lnTo>
                  <a:pt x="460" y="494"/>
                </a:lnTo>
                <a:lnTo>
                  <a:pt x="460" y="492"/>
                </a:lnTo>
                <a:lnTo>
                  <a:pt x="458" y="492"/>
                </a:lnTo>
                <a:lnTo>
                  <a:pt x="458" y="494"/>
                </a:lnTo>
                <a:lnTo>
                  <a:pt x="458" y="492"/>
                </a:lnTo>
                <a:lnTo>
                  <a:pt x="456" y="492"/>
                </a:lnTo>
                <a:lnTo>
                  <a:pt x="454" y="492"/>
                </a:lnTo>
                <a:lnTo>
                  <a:pt x="454" y="494"/>
                </a:lnTo>
                <a:lnTo>
                  <a:pt x="454" y="492"/>
                </a:lnTo>
                <a:lnTo>
                  <a:pt x="453" y="492"/>
                </a:lnTo>
                <a:lnTo>
                  <a:pt x="451" y="492"/>
                </a:lnTo>
                <a:lnTo>
                  <a:pt x="451" y="494"/>
                </a:lnTo>
                <a:lnTo>
                  <a:pt x="449" y="494"/>
                </a:lnTo>
                <a:lnTo>
                  <a:pt x="447" y="492"/>
                </a:lnTo>
                <a:lnTo>
                  <a:pt x="449" y="492"/>
                </a:lnTo>
                <a:lnTo>
                  <a:pt x="447" y="492"/>
                </a:lnTo>
                <a:lnTo>
                  <a:pt x="447" y="494"/>
                </a:lnTo>
                <a:lnTo>
                  <a:pt x="446" y="494"/>
                </a:lnTo>
                <a:lnTo>
                  <a:pt x="446" y="496"/>
                </a:lnTo>
                <a:lnTo>
                  <a:pt x="446" y="494"/>
                </a:lnTo>
                <a:lnTo>
                  <a:pt x="444" y="494"/>
                </a:lnTo>
                <a:lnTo>
                  <a:pt x="444" y="496"/>
                </a:lnTo>
                <a:lnTo>
                  <a:pt x="442" y="496"/>
                </a:lnTo>
                <a:lnTo>
                  <a:pt x="442" y="498"/>
                </a:lnTo>
                <a:lnTo>
                  <a:pt x="442" y="499"/>
                </a:lnTo>
                <a:lnTo>
                  <a:pt x="442" y="501"/>
                </a:lnTo>
                <a:lnTo>
                  <a:pt x="441" y="501"/>
                </a:lnTo>
                <a:lnTo>
                  <a:pt x="439" y="501"/>
                </a:lnTo>
                <a:lnTo>
                  <a:pt x="437" y="501"/>
                </a:lnTo>
                <a:lnTo>
                  <a:pt x="437" y="499"/>
                </a:lnTo>
                <a:lnTo>
                  <a:pt x="435" y="499"/>
                </a:lnTo>
                <a:lnTo>
                  <a:pt x="435" y="498"/>
                </a:lnTo>
                <a:lnTo>
                  <a:pt x="434" y="498"/>
                </a:lnTo>
                <a:lnTo>
                  <a:pt x="434" y="496"/>
                </a:lnTo>
                <a:lnTo>
                  <a:pt x="432" y="496"/>
                </a:lnTo>
                <a:lnTo>
                  <a:pt x="432" y="498"/>
                </a:lnTo>
                <a:lnTo>
                  <a:pt x="430" y="498"/>
                </a:lnTo>
                <a:lnTo>
                  <a:pt x="429" y="498"/>
                </a:lnTo>
                <a:lnTo>
                  <a:pt x="429" y="499"/>
                </a:lnTo>
                <a:lnTo>
                  <a:pt x="427" y="499"/>
                </a:lnTo>
                <a:lnTo>
                  <a:pt x="427" y="501"/>
                </a:lnTo>
                <a:lnTo>
                  <a:pt x="425" y="501"/>
                </a:lnTo>
                <a:lnTo>
                  <a:pt x="425" y="503"/>
                </a:lnTo>
                <a:lnTo>
                  <a:pt x="423" y="503"/>
                </a:lnTo>
                <a:lnTo>
                  <a:pt x="422" y="503"/>
                </a:lnTo>
                <a:lnTo>
                  <a:pt x="422" y="505"/>
                </a:lnTo>
                <a:lnTo>
                  <a:pt x="420" y="505"/>
                </a:lnTo>
                <a:lnTo>
                  <a:pt x="418" y="503"/>
                </a:lnTo>
                <a:lnTo>
                  <a:pt x="418" y="505"/>
                </a:lnTo>
                <a:lnTo>
                  <a:pt x="416" y="505"/>
                </a:lnTo>
                <a:lnTo>
                  <a:pt x="415" y="505"/>
                </a:lnTo>
                <a:lnTo>
                  <a:pt x="415" y="506"/>
                </a:lnTo>
                <a:lnTo>
                  <a:pt x="415" y="508"/>
                </a:lnTo>
                <a:lnTo>
                  <a:pt x="415" y="510"/>
                </a:lnTo>
                <a:lnTo>
                  <a:pt x="416" y="510"/>
                </a:lnTo>
                <a:lnTo>
                  <a:pt x="415" y="510"/>
                </a:lnTo>
                <a:lnTo>
                  <a:pt x="415" y="511"/>
                </a:lnTo>
                <a:lnTo>
                  <a:pt x="415" y="513"/>
                </a:lnTo>
                <a:lnTo>
                  <a:pt x="413" y="513"/>
                </a:lnTo>
                <a:lnTo>
                  <a:pt x="413" y="515"/>
                </a:lnTo>
                <a:lnTo>
                  <a:pt x="413" y="517"/>
                </a:lnTo>
                <a:lnTo>
                  <a:pt x="411" y="517"/>
                </a:lnTo>
                <a:lnTo>
                  <a:pt x="410" y="517"/>
                </a:lnTo>
                <a:lnTo>
                  <a:pt x="410" y="518"/>
                </a:lnTo>
                <a:lnTo>
                  <a:pt x="408" y="518"/>
                </a:lnTo>
                <a:lnTo>
                  <a:pt x="408" y="520"/>
                </a:lnTo>
                <a:lnTo>
                  <a:pt x="406" y="520"/>
                </a:lnTo>
                <a:lnTo>
                  <a:pt x="404" y="520"/>
                </a:lnTo>
                <a:lnTo>
                  <a:pt x="404" y="522"/>
                </a:lnTo>
                <a:lnTo>
                  <a:pt x="404" y="523"/>
                </a:lnTo>
                <a:lnTo>
                  <a:pt x="404" y="525"/>
                </a:lnTo>
                <a:lnTo>
                  <a:pt x="404" y="527"/>
                </a:lnTo>
                <a:lnTo>
                  <a:pt x="404" y="529"/>
                </a:lnTo>
                <a:lnTo>
                  <a:pt x="404" y="530"/>
                </a:lnTo>
                <a:lnTo>
                  <a:pt x="406" y="530"/>
                </a:lnTo>
                <a:lnTo>
                  <a:pt x="404" y="530"/>
                </a:lnTo>
                <a:lnTo>
                  <a:pt x="406" y="530"/>
                </a:lnTo>
                <a:lnTo>
                  <a:pt x="406" y="532"/>
                </a:lnTo>
                <a:lnTo>
                  <a:pt x="406" y="534"/>
                </a:lnTo>
                <a:lnTo>
                  <a:pt x="406" y="536"/>
                </a:lnTo>
                <a:lnTo>
                  <a:pt x="406" y="537"/>
                </a:lnTo>
                <a:lnTo>
                  <a:pt x="406" y="539"/>
                </a:lnTo>
                <a:lnTo>
                  <a:pt x="406" y="541"/>
                </a:lnTo>
                <a:lnTo>
                  <a:pt x="406" y="542"/>
                </a:lnTo>
                <a:lnTo>
                  <a:pt x="406" y="544"/>
                </a:lnTo>
                <a:lnTo>
                  <a:pt x="406" y="546"/>
                </a:lnTo>
                <a:lnTo>
                  <a:pt x="406" y="548"/>
                </a:lnTo>
                <a:lnTo>
                  <a:pt x="406" y="549"/>
                </a:lnTo>
                <a:lnTo>
                  <a:pt x="408" y="549"/>
                </a:lnTo>
                <a:lnTo>
                  <a:pt x="406" y="549"/>
                </a:lnTo>
                <a:lnTo>
                  <a:pt x="406" y="551"/>
                </a:lnTo>
                <a:lnTo>
                  <a:pt x="404" y="551"/>
                </a:lnTo>
                <a:lnTo>
                  <a:pt x="403" y="551"/>
                </a:lnTo>
                <a:lnTo>
                  <a:pt x="403" y="549"/>
                </a:lnTo>
                <a:lnTo>
                  <a:pt x="403" y="551"/>
                </a:lnTo>
                <a:lnTo>
                  <a:pt x="403" y="553"/>
                </a:lnTo>
                <a:lnTo>
                  <a:pt x="403" y="554"/>
                </a:lnTo>
                <a:lnTo>
                  <a:pt x="401" y="554"/>
                </a:lnTo>
                <a:lnTo>
                  <a:pt x="399" y="554"/>
                </a:lnTo>
                <a:lnTo>
                  <a:pt x="399" y="556"/>
                </a:lnTo>
                <a:lnTo>
                  <a:pt x="398" y="556"/>
                </a:lnTo>
                <a:lnTo>
                  <a:pt x="398" y="558"/>
                </a:lnTo>
                <a:lnTo>
                  <a:pt x="396" y="558"/>
                </a:lnTo>
                <a:lnTo>
                  <a:pt x="394" y="560"/>
                </a:lnTo>
                <a:lnTo>
                  <a:pt x="392" y="560"/>
                </a:lnTo>
                <a:lnTo>
                  <a:pt x="391" y="560"/>
                </a:lnTo>
                <a:lnTo>
                  <a:pt x="389" y="560"/>
                </a:lnTo>
                <a:lnTo>
                  <a:pt x="389" y="561"/>
                </a:lnTo>
                <a:lnTo>
                  <a:pt x="387" y="561"/>
                </a:lnTo>
                <a:lnTo>
                  <a:pt x="387" y="560"/>
                </a:lnTo>
                <a:lnTo>
                  <a:pt x="387" y="561"/>
                </a:lnTo>
                <a:lnTo>
                  <a:pt x="386" y="561"/>
                </a:lnTo>
                <a:lnTo>
                  <a:pt x="384" y="561"/>
                </a:lnTo>
                <a:lnTo>
                  <a:pt x="382" y="561"/>
                </a:lnTo>
                <a:lnTo>
                  <a:pt x="382" y="563"/>
                </a:lnTo>
                <a:lnTo>
                  <a:pt x="382" y="565"/>
                </a:lnTo>
                <a:lnTo>
                  <a:pt x="382" y="567"/>
                </a:lnTo>
                <a:lnTo>
                  <a:pt x="382" y="568"/>
                </a:lnTo>
                <a:lnTo>
                  <a:pt x="384" y="568"/>
                </a:lnTo>
                <a:lnTo>
                  <a:pt x="384" y="570"/>
                </a:lnTo>
                <a:lnTo>
                  <a:pt x="382" y="570"/>
                </a:lnTo>
                <a:lnTo>
                  <a:pt x="382" y="572"/>
                </a:lnTo>
                <a:lnTo>
                  <a:pt x="384" y="572"/>
                </a:lnTo>
                <a:lnTo>
                  <a:pt x="382" y="572"/>
                </a:lnTo>
                <a:lnTo>
                  <a:pt x="382" y="570"/>
                </a:lnTo>
                <a:lnTo>
                  <a:pt x="380" y="570"/>
                </a:lnTo>
                <a:lnTo>
                  <a:pt x="380" y="572"/>
                </a:lnTo>
                <a:lnTo>
                  <a:pt x="380" y="573"/>
                </a:lnTo>
                <a:lnTo>
                  <a:pt x="380" y="575"/>
                </a:lnTo>
                <a:lnTo>
                  <a:pt x="380" y="577"/>
                </a:lnTo>
                <a:lnTo>
                  <a:pt x="379" y="577"/>
                </a:lnTo>
                <a:lnTo>
                  <a:pt x="379" y="575"/>
                </a:lnTo>
                <a:lnTo>
                  <a:pt x="379" y="577"/>
                </a:lnTo>
                <a:lnTo>
                  <a:pt x="379" y="579"/>
                </a:lnTo>
                <a:lnTo>
                  <a:pt x="377" y="579"/>
                </a:lnTo>
                <a:lnTo>
                  <a:pt x="377" y="577"/>
                </a:lnTo>
                <a:lnTo>
                  <a:pt x="377" y="579"/>
                </a:lnTo>
                <a:lnTo>
                  <a:pt x="375" y="579"/>
                </a:lnTo>
                <a:lnTo>
                  <a:pt x="373" y="579"/>
                </a:lnTo>
                <a:lnTo>
                  <a:pt x="373" y="580"/>
                </a:lnTo>
                <a:lnTo>
                  <a:pt x="372" y="580"/>
                </a:lnTo>
                <a:lnTo>
                  <a:pt x="372" y="582"/>
                </a:lnTo>
                <a:lnTo>
                  <a:pt x="372" y="584"/>
                </a:lnTo>
                <a:lnTo>
                  <a:pt x="370" y="584"/>
                </a:lnTo>
                <a:lnTo>
                  <a:pt x="370" y="585"/>
                </a:lnTo>
                <a:lnTo>
                  <a:pt x="368" y="585"/>
                </a:lnTo>
                <a:lnTo>
                  <a:pt x="367" y="585"/>
                </a:lnTo>
                <a:lnTo>
                  <a:pt x="365" y="585"/>
                </a:lnTo>
                <a:lnTo>
                  <a:pt x="363" y="585"/>
                </a:lnTo>
                <a:lnTo>
                  <a:pt x="363" y="587"/>
                </a:lnTo>
                <a:lnTo>
                  <a:pt x="361" y="587"/>
                </a:lnTo>
                <a:lnTo>
                  <a:pt x="361" y="589"/>
                </a:lnTo>
                <a:lnTo>
                  <a:pt x="360" y="589"/>
                </a:lnTo>
                <a:lnTo>
                  <a:pt x="358" y="589"/>
                </a:lnTo>
                <a:lnTo>
                  <a:pt x="356" y="589"/>
                </a:lnTo>
                <a:lnTo>
                  <a:pt x="356" y="587"/>
                </a:lnTo>
                <a:lnTo>
                  <a:pt x="355" y="587"/>
                </a:lnTo>
                <a:lnTo>
                  <a:pt x="355" y="585"/>
                </a:lnTo>
                <a:lnTo>
                  <a:pt x="353" y="585"/>
                </a:lnTo>
                <a:lnTo>
                  <a:pt x="353" y="584"/>
                </a:lnTo>
                <a:lnTo>
                  <a:pt x="351" y="584"/>
                </a:lnTo>
                <a:lnTo>
                  <a:pt x="351" y="582"/>
                </a:lnTo>
                <a:lnTo>
                  <a:pt x="351" y="580"/>
                </a:lnTo>
                <a:lnTo>
                  <a:pt x="349" y="580"/>
                </a:lnTo>
                <a:lnTo>
                  <a:pt x="348" y="580"/>
                </a:lnTo>
                <a:lnTo>
                  <a:pt x="348" y="582"/>
                </a:lnTo>
                <a:lnTo>
                  <a:pt x="346" y="582"/>
                </a:lnTo>
                <a:lnTo>
                  <a:pt x="344" y="582"/>
                </a:lnTo>
                <a:lnTo>
                  <a:pt x="342" y="582"/>
                </a:lnTo>
                <a:lnTo>
                  <a:pt x="341" y="582"/>
                </a:lnTo>
                <a:lnTo>
                  <a:pt x="342" y="582"/>
                </a:lnTo>
                <a:lnTo>
                  <a:pt x="342" y="584"/>
                </a:lnTo>
                <a:lnTo>
                  <a:pt x="341" y="584"/>
                </a:lnTo>
                <a:lnTo>
                  <a:pt x="339" y="584"/>
                </a:lnTo>
                <a:lnTo>
                  <a:pt x="339" y="582"/>
                </a:lnTo>
                <a:lnTo>
                  <a:pt x="339" y="580"/>
                </a:lnTo>
                <a:lnTo>
                  <a:pt x="337" y="580"/>
                </a:lnTo>
                <a:lnTo>
                  <a:pt x="337" y="579"/>
                </a:lnTo>
                <a:lnTo>
                  <a:pt x="336" y="579"/>
                </a:lnTo>
                <a:lnTo>
                  <a:pt x="334" y="579"/>
                </a:lnTo>
                <a:lnTo>
                  <a:pt x="334" y="577"/>
                </a:lnTo>
                <a:lnTo>
                  <a:pt x="332" y="577"/>
                </a:lnTo>
                <a:lnTo>
                  <a:pt x="332" y="579"/>
                </a:lnTo>
                <a:lnTo>
                  <a:pt x="330" y="579"/>
                </a:lnTo>
                <a:lnTo>
                  <a:pt x="329" y="579"/>
                </a:lnTo>
                <a:lnTo>
                  <a:pt x="327" y="579"/>
                </a:lnTo>
                <a:lnTo>
                  <a:pt x="327" y="577"/>
                </a:lnTo>
                <a:lnTo>
                  <a:pt x="325" y="577"/>
                </a:lnTo>
                <a:lnTo>
                  <a:pt x="324" y="577"/>
                </a:lnTo>
                <a:lnTo>
                  <a:pt x="322" y="577"/>
                </a:lnTo>
                <a:lnTo>
                  <a:pt x="322" y="575"/>
                </a:lnTo>
                <a:lnTo>
                  <a:pt x="320" y="575"/>
                </a:lnTo>
                <a:lnTo>
                  <a:pt x="320" y="573"/>
                </a:lnTo>
                <a:lnTo>
                  <a:pt x="318" y="573"/>
                </a:lnTo>
                <a:lnTo>
                  <a:pt x="318" y="572"/>
                </a:lnTo>
                <a:lnTo>
                  <a:pt x="318" y="570"/>
                </a:lnTo>
                <a:lnTo>
                  <a:pt x="317" y="570"/>
                </a:lnTo>
                <a:lnTo>
                  <a:pt x="317" y="568"/>
                </a:lnTo>
                <a:lnTo>
                  <a:pt x="317" y="567"/>
                </a:lnTo>
                <a:lnTo>
                  <a:pt x="315" y="567"/>
                </a:lnTo>
                <a:lnTo>
                  <a:pt x="315" y="565"/>
                </a:lnTo>
                <a:lnTo>
                  <a:pt x="313" y="565"/>
                </a:lnTo>
                <a:lnTo>
                  <a:pt x="312" y="565"/>
                </a:lnTo>
                <a:lnTo>
                  <a:pt x="312" y="563"/>
                </a:lnTo>
                <a:lnTo>
                  <a:pt x="310" y="563"/>
                </a:lnTo>
                <a:lnTo>
                  <a:pt x="310" y="561"/>
                </a:lnTo>
                <a:lnTo>
                  <a:pt x="312" y="561"/>
                </a:lnTo>
                <a:lnTo>
                  <a:pt x="310" y="561"/>
                </a:lnTo>
                <a:lnTo>
                  <a:pt x="312" y="561"/>
                </a:lnTo>
                <a:lnTo>
                  <a:pt x="312" y="560"/>
                </a:lnTo>
                <a:lnTo>
                  <a:pt x="310" y="560"/>
                </a:lnTo>
                <a:lnTo>
                  <a:pt x="310" y="558"/>
                </a:lnTo>
                <a:lnTo>
                  <a:pt x="310" y="556"/>
                </a:lnTo>
                <a:lnTo>
                  <a:pt x="308" y="556"/>
                </a:lnTo>
                <a:lnTo>
                  <a:pt x="306" y="556"/>
                </a:lnTo>
                <a:lnTo>
                  <a:pt x="306" y="554"/>
                </a:lnTo>
                <a:lnTo>
                  <a:pt x="305" y="554"/>
                </a:lnTo>
                <a:lnTo>
                  <a:pt x="305" y="553"/>
                </a:lnTo>
                <a:lnTo>
                  <a:pt x="303" y="553"/>
                </a:lnTo>
                <a:lnTo>
                  <a:pt x="303" y="551"/>
                </a:lnTo>
                <a:lnTo>
                  <a:pt x="301" y="551"/>
                </a:lnTo>
                <a:lnTo>
                  <a:pt x="301" y="549"/>
                </a:lnTo>
                <a:lnTo>
                  <a:pt x="299" y="549"/>
                </a:lnTo>
                <a:lnTo>
                  <a:pt x="298" y="549"/>
                </a:lnTo>
                <a:lnTo>
                  <a:pt x="298" y="548"/>
                </a:lnTo>
                <a:lnTo>
                  <a:pt x="296" y="548"/>
                </a:lnTo>
                <a:lnTo>
                  <a:pt x="296" y="546"/>
                </a:lnTo>
                <a:lnTo>
                  <a:pt x="294" y="546"/>
                </a:lnTo>
                <a:lnTo>
                  <a:pt x="293" y="546"/>
                </a:lnTo>
                <a:lnTo>
                  <a:pt x="291" y="546"/>
                </a:lnTo>
                <a:lnTo>
                  <a:pt x="291" y="544"/>
                </a:lnTo>
                <a:lnTo>
                  <a:pt x="289" y="544"/>
                </a:lnTo>
                <a:lnTo>
                  <a:pt x="289" y="542"/>
                </a:lnTo>
                <a:lnTo>
                  <a:pt x="287" y="542"/>
                </a:lnTo>
                <a:lnTo>
                  <a:pt x="287" y="541"/>
                </a:lnTo>
                <a:lnTo>
                  <a:pt x="287" y="542"/>
                </a:lnTo>
                <a:lnTo>
                  <a:pt x="286" y="542"/>
                </a:lnTo>
                <a:lnTo>
                  <a:pt x="286" y="544"/>
                </a:lnTo>
                <a:lnTo>
                  <a:pt x="286" y="546"/>
                </a:lnTo>
                <a:lnTo>
                  <a:pt x="286" y="548"/>
                </a:lnTo>
                <a:lnTo>
                  <a:pt x="286" y="549"/>
                </a:lnTo>
                <a:lnTo>
                  <a:pt x="284" y="549"/>
                </a:lnTo>
                <a:lnTo>
                  <a:pt x="284" y="551"/>
                </a:lnTo>
                <a:lnTo>
                  <a:pt x="284" y="553"/>
                </a:lnTo>
                <a:lnTo>
                  <a:pt x="282" y="553"/>
                </a:lnTo>
                <a:lnTo>
                  <a:pt x="281" y="553"/>
                </a:lnTo>
                <a:lnTo>
                  <a:pt x="281" y="554"/>
                </a:lnTo>
                <a:lnTo>
                  <a:pt x="279" y="554"/>
                </a:lnTo>
                <a:lnTo>
                  <a:pt x="279" y="556"/>
                </a:lnTo>
                <a:lnTo>
                  <a:pt x="277" y="556"/>
                </a:lnTo>
                <a:lnTo>
                  <a:pt x="275" y="556"/>
                </a:lnTo>
                <a:lnTo>
                  <a:pt x="275" y="558"/>
                </a:lnTo>
                <a:lnTo>
                  <a:pt x="275" y="560"/>
                </a:lnTo>
                <a:lnTo>
                  <a:pt x="275" y="561"/>
                </a:lnTo>
                <a:lnTo>
                  <a:pt x="277" y="561"/>
                </a:lnTo>
                <a:lnTo>
                  <a:pt x="277" y="563"/>
                </a:lnTo>
                <a:lnTo>
                  <a:pt x="279" y="563"/>
                </a:lnTo>
                <a:lnTo>
                  <a:pt x="279" y="565"/>
                </a:lnTo>
                <a:lnTo>
                  <a:pt x="279" y="567"/>
                </a:lnTo>
                <a:lnTo>
                  <a:pt x="281" y="567"/>
                </a:lnTo>
                <a:lnTo>
                  <a:pt x="281" y="568"/>
                </a:lnTo>
                <a:lnTo>
                  <a:pt x="281" y="570"/>
                </a:lnTo>
                <a:lnTo>
                  <a:pt x="281" y="572"/>
                </a:lnTo>
                <a:lnTo>
                  <a:pt x="281" y="573"/>
                </a:lnTo>
                <a:lnTo>
                  <a:pt x="282" y="573"/>
                </a:lnTo>
                <a:lnTo>
                  <a:pt x="282" y="575"/>
                </a:lnTo>
                <a:lnTo>
                  <a:pt x="282" y="577"/>
                </a:lnTo>
                <a:lnTo>
                  <a:pt x="282" y="579"/>
                </a:lnTo>
                <a:lnTo>
                  <a:pt x="282" y="580"/>
                </a:lnTo>
                <a:lnTo>
                  <a:pt x="281" y="580"/>
                </a:lnTo>
                <a:lnTo>
                  <a:pt x="281" y="582"/>
                </a:lnTo>
                <a:lnTo>
                  <a:pt x="279" y="582"/>
                </a:lnTo>
                <a:lnTo>
                  <a:pt x="277" y="582"/>
                </a:lnTo>
                <a:lnTo>
                  <a:pt x="275" y="584"/>
                </a:lnTo>
                <a:lnTo>
                  <a:pt x="274" y="584"/>
                </a:lnTo>
                <a:lnTo>
                  <a:pt x="272" y="584"/>
                </a:lnTo>
                <a:lnTo>
                  <a:pt x="272" y="585"/>
                </a:lnTo>
                <a:lnTo>
                  <a:pt x="270" y="585"/>
                </a:lnTo>
                <a:lnTo>
                  <a:pt x="268" y="585"/>
                </a:lnTo>
                <a:lnTo>
                  <a:pt x="267" y="587"/>
                </a:lnTo>
                <a:lnTo>
                  <a:pt x="265" y="587"/>
                </a:lnTo>
                <a:lnTo>
                  <a:pt x="263" y="587"/>
                </a:lnTo>
                <a:lnTo>
                  <a:pt x="262" y="587"/>
                </a:lnTo>
                <a:lnTo>
                  <a:pt x="260" y="587"/>
                </a:lnTo>
                <a:lnTo>
                  <a:pt x="258" y="587"/>
                </a:lnTo>
                <a:lnTo>
                  <a:pt x="258" y="585"/>
                </a:lnTo>
                <a:lnTo>
                  <a:pt x="256" y="585"/>
                </a:lnTo>
                <a:lnTo>
                  <a:pt x="256" y="584"/>
                </a:lnTo>
                <a:lnTo>
                  <a:pt x="255" y="584"/>
                </a:lnTo>
                <a:lnTo>
                  <a:pt x="255" y="582"/>
                </a:lnTo>
                <a:lnTo>
                  <a:pt x="253" y="582"/>
                </a:lnTo>
                <a:lnTo>
                  <a:pt x="253" y="580"/>
                </a:lnTo>
                <a:lnTo>
                  <a:pt x="251" y="580"/>
                </a:lnTo>
                <a:lnTo>
                  <a:pt x="251" y="579"/>
                </a:lnTo>
                <a:lnTo>
                  <a:pt x="251" y="577"/>
                </a:lnTo>
                <a:lnTo>
                  <a:pt x="250" y="577"/>
                </a:lnTo>
                <a:lnTo>
                  <a:pt x="250" y="575"/>
                </a:lnTo>
                <a:lnTo>
                  <a:pt x="248" y="575"/>
                </a:lnTo>
                <a:lnTo>
                  <a:pt x="248" y="573"/>
                </a:lnTo>
                <a:lnTo>
                  <a:pt x="248" y="572"/>
                </a:lnTo>
                <a:lnTo>
                  <a:pt x="246" y="572"/>
                </a:lnTo>
                <a:lnTo>
                  <a:pt x="246" y="570"/>
                </a:lnTo>
                <a:lnTo>
                  <a:pt x="244" y="568"/>
                </a:lnTo>
                <a:lnTo>
                  <a:pt x="244" y="567"/>
                </a:lnTo>
                <a:lnTo>
                  <a:pt x="243" y="567"/>
                </a:lnTo>
                <a:lnTo>
                  <a:pt x="241" y="567"/>
                </a:lnTo>
                <a:lnTo>
                  <a:pt x="241" y="565"/>
                </a:lnTo>
                <a:lnTo>
                  <a:pt x="239" y="565"/>
                </a:lnTo>
                <a:lnTo>
                  <a:pt x="239" y="563"/>
                </a:lnTo>
                <a:lnTo>
                  <a:pt x="238" y="563"/>
                </a:lnTo>
                <a:lnTo>
                  <a:pt x="238" y="561"/>
                </a:lnTo>
                <a:lnTo>
                  <a:pt x="236" y="561"/>
                </a:lnTo>
                <a:lnTo>
                  <a:pt x="236" y="563"/>
                </a:lnTo>
                <a:lnTo>
                  <a:pt x="236" y="565"/>
                </a:lnTo>
                <a:lnTo>
                  <a:pt x="234" y="567"/>
                </a:lnTo>
                <a:lnTo>
                  <a:pt x="232" y="568"/>
                </a:lnTo>
                <a:lnTo>
                  <a:pt x="231" y="568"/>
                </a:lnTo>
                <a:lnTo>
                  <a:pt x="231" y="570"/>
                </a:lnTo>
                <a:lnTo>
                  <a:pt x="229" y="570"/>
                </a:lnTo>
                <a:lnTo>
                  <a:pt x="229" y="572"/>
                </a:lnTo>
                <a:lnTo>
                  <a:pt x="227" y="572"/>
                </a:lnTo>
                <a:lnTo>
                  <a:pt x="227" y="573"/>
                </a:lnTo>
                <a:lnTo>
                  <a:pt x="225" y="573"/>
                </a:lnTo>
                <a:lnTo>
                  <a:pt x="225" y="575"/>
                </a:lnTo>
                <a:lnTo>
                  <a:pt x="224" y="575"/>
                </a:lnTo>
                <a:lnTo>
                  <a:pt x="222" y="575"/>
                </a:lnTo>
                <a:lnTo>
                  <a:pt x="220" y="575"/>
                </a:lnTo>
                <a:lnTo>
                  <a:pt x="219" y="575"/>
                </a:lnTo>
                <a:lnTo>
                  <a:pt x="217" y="575"/>
                </a:lnTo>
                <a:lnTo>
                  <a:pt x="217" y="577"/>
                </a:lnTo>
                <a:lnTo>
                  <a:pt x="215" y="577"/>
                </a:lnTo>
                <a:lnTo>
                  <a:pt x="213" y="577"/>
                </a:lnTo>
                <a:lnTo>
                  <a:pt x="212" y="577"/>
                </a:lnTo>
                <a:lnTo>
                  <a:pt x="210" y="577"/>
                </a:lnTo>
                <a:lnTo>
                  <a:pt x="208" y="577"/>
                </a:lnTo>
                <a:lnTo>
                  <a:pt x="207" y="577"/>
                </a:lnTo>
                <a:lnTo>
                  <a:pt x="205" y="577"/>
                </a:lnTo>
                <a:lnTo>
                  <a:pt x="203" y="577"/>
                </a:lnTo>
                <a:lnTo>
                  <a:pt x="201" y="577"/>
                </a:lnTo>
                <a:lnTo>
                  <a:pt x="200" y="577"/>
                </a:lnTo>
                <a:lnTo>
                  <a:pt x="198" y="577"/>
                </a:lnTo>
                <a:lnTo>
                  <a:pt x="196" y="577"/>
                </a:lnTo>
                <a:lnTo>
                  <a:pt x="194" y="577"/>
                </a:lnTo>
                <a:lnTo>
                  <a:pt x="193" y="577"/>
                </a:lnTo>
                <a:lnTo>
                  <a:pt x="191" y="577"/>
                </a:lnTo>
                <a:lnTo>
                  <a:pt x="189" y="577"/>
                </a:lnTo>
                <a:lnTo>
                  <a:pt x="188" y="577"/>
                </a:lnTo>
                <a:lnTo>
                  <a:pt x="186" y="577"/>
                </a:lnTo>
                <a:lnTo>
                  <a:pt x="184" y="577"/>
                </a:lnTo>
                <a:lnTo>
                  <a:pt x="182" y="577"/>
                </a:lnTo>
                <a:lnTo>
                  <a:pt x="181" y="577"/>
                </a:lnTo>
                <a:lnTo>
                  <a:pt x="179" y="577"/>
                </a:lnTo>
                <a:lnTo>
                  <a:pt x="177" y="577"/>
                </a:lnTo>
                <a:lnTo>
                  <a:pt x="176" y="579"/>
                </a:lnTo>
                <a:lnTo>
                  <a:pt x="174" y="579"/>
                </a:lnTo>
                <a:lnTo>
                  <a:pt x="172" y="579"/>
                </a:lnTo>
                <a:lnTo>
                  <a:pt x="170" y="579"/>
                </a:lnTo>
                <a:lnTo>
                  <a:pt x="169" y="579"/>
                </a:lnTo>
                <a:lnTo>
                  <a:pt x="167" y="579"/>
                </a:lnTo>
                <a:lnTo>
                  <a:pt x="165" y="579"/>
                </a:lnTo>
                <a:lnTo>
                  <a:pt x="163" y="579"/>
                </a:lnTo>
                <a:lnTo>
                  <a:pt x="162" y="579"/>
                </a:lnTo>
                <a:lnTo>
                  <a:pt x="160" y="579"/>
                </a:lnTo>
                <a:lnTo>
                  <a:pt x="158" y="579"/>
                </a:lnTo>
                <a:lnTo>
                  <a:pt x="157" y="579"/>
                </a:lnTo>
                <a:lnTo>
                  <a:pt x="155" y="579"/>
                </a:lnTo>
                <a:lnTo>
                  <a:pt x="153" y="579"/>
                </a:lnTo>
                <a:lnTo>
                  <a:pt x="151" y="579"/>
                </a:lnTo>
                <a:lnTo>
                  <a:pt x="150" y="579"/>
                </a:lnTo>
                <a:lnTo>
                  <a:pt x="148" y="579"/>
                </a:lnTo>
                <a:lnTo>
                  <a:pt x="146" y="579"/>
                </a:lnTo>
                <a:lnTo>
                  <a:pt x="145" y="579"/>
                </a:lnTo>
                <a:lnTo>
                  <a:pt x="143" y="579"/>
                </a:lnTo>
                <a:lnTo>
                  <a:pt x="143" y="577"/>
                </a:lnTo>
                <a:lnTo>
                  <a:pt x="141" y="577"/>
                </a:lnTo>
                <a:lnTo>
                  <a:pt x="141" y="575"/>
                </a:lnTo>
                <a:lnTo>
                  <a:pt x="139" y="573"/>
                </a:lnTo>
                <a:lnTo>
                  <a:pt x="139" y="572"/>
                </a:lnTo>
                <a:lnTo>
                  <a:pt x="138" y="572"/>
                </a:lnTo>
                <a:lnTo>
                  <a:pt x="138" y="570"/>
                </a:lnTo>
                <a:lnTo>
                  <a:pt x="138" y="568"/>
                </a:lnTo>
                <a:lnTo>
                  <a:pt x="136" y="568"/>
                </a:lnTo>
                <a:lnTo>
                  <a:pt x="134" y="568"/>
                </a:lnTo>
                <a:lnTo>
                  <a:pt x="133" y="568"/>
                </a:lnTo>
                <a:lnTo>
                  <a:pt x="133" y="567"/>
                </a:lnTo>
                <a:lnTo>
                  <a:pt x="131" y="567"/>
                </a:lnTo>
                <a:lnTo>
                  <a:pt x="129" y="567"/>
                </a:lnTo>
                <a:lnTo>
                  <a:pt x="127" y="567"/>
                </a:lnTo>
                <a:lnTo>
                  <a:pt x="126" y="567"/>
                </a:lnTo>
                <a:lnTo>
                  <a:pt x="126" y="565"/>
                </a:lnTo>
                <a:lnTo>
                  <a:pt x="124" y="565"/>
                </a:lnTo>
                <a:lnTo>
                  <a:pt x="122" y="565"/>
                </a:lnTo>
                <a:lnTo>
                  <a:pt x="122" y="563"/>
                </a:lnTo>
                <a:lnTo>
                  <a:pt x="120" y="563"/>
                </a:lnTo>
                <a:lnTo>
                  <a:pt x="119" y="563"/>
                </a:lnTo>
                <a:lnTo>
                  <a:pt x="119" y="561"/>
                </a:lnTo>
                <a:lnTo>
                  <a:pt x="117" y="561"/>
                </a:lnTo>
                <a:lnTo>
                  <a:pt x="117" y="560"/>
                </a:lnTo>
                <a:lnTo>
                  <a:pt x="119" y="560"/>
                </a:lnTo>
                <a:lnTo>
                  <a:pt x="119" y="558"/>
                </a:lnTo>
                <a:lnTo>
                  <a:pt x="119" y="556"/>
                </a:lnTo>
                <a:lnTo>
                  <a:pt x="119" y="554"/>
                </a:lnTo>
                <a:lnTo>
                  <a:pt x="119" y="553"/>
                </a:lnTo>
                <a:lnTo>
                  <a:pt x="119" y="551"/>
                </a:lnTo>
                <a:lnTo>
                  <a:pt x="119" y="549"/>
                </a:lnTo>
                <a:lnTo>
                  <a:pt x="120" y="549"/>
                </a:lnTo>
                <a:lnTo>
                  <a:pt x="119" y="549"/>
                </a:lnTo>
                <a:lnTo>
                  <a:pt x="119" y="548"/>
                </a:lnTo>
                <a:lnTo>
                  <a:pt x="117" y="548"/>
                </a:lnTo>
                <a:lnTo>
                  <a:pt x="117" y="546"/>
                </a:lnTo>
                <a:lnTo>
                  <a:pt x="115" y="546"/>
                </a:lnTo>
                <a:lnTo>
                  <a:pt x="115" y="544"/>
                </a:lnTo>
                <a:lnTo>
                  <a:pt x="114" y="544"/>
                </a:lnTo>
                <a:lnTo>
                  <a:pt x="114" y="542"/>
                </a:lnTo>
                <a:lnTo>
                  <a:pt x="112" y="542"/>
                </a:lnTo>
                <a:lnTo>
                  <a:pt x="112" y="541"/>
                </a:lnTo>
                <a:lnTo>
                  <a:pt x="110" y="541"/>
                </a:lnTo>
                <a:lnTo>
                  <a:pt x="110" y="539"/>
                </a:lnTo>
                <a:lnTo>
                  <a:pt x="108" y="539"/>
                </a:lnTo>
                <a:lnTo>
                  <a:pt x="108" y="537"/>
                </a:lnTo>
                <a:lnTo>
                  <a:pt x="107" y="537"/>
                </a:lnTo>
                <a:lnTo>
                  <a:pt x="107" y="536"/>
                </a:lnTo>
                <a:lnTo>
                  <a:pt x="105" y="536"/>
                </a:lnTo>
                <a:lnTo>
                  <a:pt x="105" y="534"/>
                </a:lnTo>
                <a:lnTo>
                  <a:pt x="103" y="534"/>
                </a:lnTo>
                <a:lnTo>
                  <a:pt x="103" y="532"/>
                </a:lnTo>
                <a:lnTo>
                  <a:pt x="102" y="532"/>
                </a:lnTo>
                <a:lnTo>
                  <a:pt x="100" y="530"/>
                </a:lnTo>
                <a:lnTo>
                  <a:pt x="98" y="529"/>
                </a:lnTo>
                <a:lnTo>
                  <a:pt x="98" y="527"/>
                </a:lnTo>
                <a:lnTo>
                  <a:pt x="96" y="527"/>
                </a:lnTo>
                <a:lnTo>
                  <a:pt x="95" y="525"/>
                </a:lnTo>
                <a:lnTo>
                  <a:pt x="93" y="523"/>
                </a:lnTo>
                <a:lnTo>
                  <a:pt x="91" y="523"/>
                </a:lnTo>
                <a:lnTo>
                  <a:pt x="91" y="522"/>
                </a:lnTo>
                <a:lnTo>
                  <a:pt x="89" y="522"/>
                </a:lnTo>
                <a:lnTo>
                  <a:pt x="89" y="520"/>
                </a:lnTo>
                <a:lnTo>
                  <a:pt x="88" y="520"/>
                </a:lnTo>
                <a:lnTo>
                  <a:pt x="88" y="518"/>
                </a:lnTo>
                <a:lnTo>
                  <a:pt x="86" y="518"/>
                </a:lnTo>
                <a:lnTo>
                  <a:pt x="86" y="517"/>
                </a:lnTo>
                <a:lnTo>
                  <a:pt x="84" y="517"/>
                </a:lnTo>
                <a:lnTo>
                  <a:pt x="84" y="515"/>
                </a:lnTo>
                <a:lnTo>
                  <a:pt x="83" y="515"/>
                </a:lnTo>
                <a:lnTo>
                  <a:pt x="83" y="513"/>
                </a:lnTo>
                <a:lnTo>
                  <a:pt x="81" y="513"/>
                </a:lnTo>
                <a:lnTo>
                  <a:pt x="81" y="511"/>
                </a:lnTo>
                <a:lnTo>
                  <a:pt x="79" y="511"/>
                </a:lnTo>
                <a:lnTo>
                  <a:pt x="79" y="510"/>
                </a:lnTo>
                <a:lnTo>
                  <a:pt x="77" y="510"/>
                </a:lnTo>
                <a:lnTo>
                  <a:pt x="77" y="508"/>
                </a:lnTo>
                <a:lnTo>
                  <a:pt x="76" y="508"/>
                </a:lnTo>
                <a:lnTo>
                  <a:pt x="76" y="506"/>
                </a:lnTo>
                <a:lnTo>
                  <a:pt x="74" y="506"/>
                </a:lnTo>
                <a:lnTo>
                  <a:pt x="74" y="505"/>
                </a:lnTo>
                <a:lnTo>
                  <a:pt x="72" y="505"/>
                </a:lnTo>
                <a:lnTo>
                  <a:pt x="72" y="503"/>
                </a:lnTo>
                <a:lnTo>
                  <a:pt x="71" y="503"/>
                </a:lnTo>
                <a:lnTo>
                  <a:pt x="71" y="501"/>
                </a:lnTo>
                <a:lnTo>
                  <a:pt x="69" y="501"/>
                </a:lnTo>
                <a:lnTo>
                  <a:pt x="69" y="499"/>
                </a:lnTo>
                <a:lnTo>
                  <a:pt x="67" y="499"/>
                </a:lnTo>
                <a:lnTo>
                  <a:pt x="67" y="498"/>
                </a:lnTo>
                <a:lnTo>
                  <a:pt x="65" y="498"/>
                </a:lnTo>
                <a:lnTo>
                  <a:pt x="65" y="496"/>
                </a:lnTo>
                <a:lnTo>
                  <a:pt x="64" y="496"/>
                </a:lnTo>
                <a:lnTo>
                  <a:pt x="64" y="494"/>
                </a:lnTo>
                <a:lnTo>
                  <a:pt x="62" y="494"/>
                </a:lnTo>
                <a:lnTo>
                  <a:pt x="62" y="492"/>
                </a:lnTo>
                <a:lnTo>
                  <a:pt x="60" y="492"/>
                </a:lnTo>
                <a:lnTo>
                  <a:pt x="60" y="491"/>
                </a:lnTo>
                <a:lnTo>
                  <a:pt x="59" y="491"/>
                </a:lnTo>
                <a:lnTo>
                  <a:pt x="59" y="489"/>
                </a:lnTo>
                <a:lnTo>
                  <a:pt x="57" y="489"/>
                </a:lnTo>
                <a:lnTo>
                  <a:pt x="57" y="487"/>
                </a:lnTo>
                <a:lnTo>
                  <a:pt x="55" y="487"/>
                </a:lnTo>
                <a:lnTo>
                  <a:pt x="55" y="486"/>
                </a:lnTo>
                <a:lnTo>
                  <a:pt x="53" y="486"/>
                </a:lnTo>
                <a:lnTo>
                  <a:pt x="53" y="484"/>
                </a:lnTo>
                <a:lnTo>
                  <a:pt x="53" y="482"/>
                </a:lnTo>
                <a:lnTo>
                  <a:pt x="55" y="482"/>
                </a:lnTo>
                <a:lnTo>
                  <a:pt x="55" y="480"/>
                </a:lnTo>
                <a:lnTo>
                  <a:pt x="55" y="479"/>
                </a:lnTo>
                <a:lnTo>
                  <a:pt x="55" y="477"/>
                </a:lnTo>
                <a:lnTo>
                  <a:pt x="57" y="477"/>
                </a:lnTo>
                <a:lnTo>
                  <a:pt x="57" y="475"/>
                </a:lnTo>
                <a:lnTo>
                  <a:pt x="57" y="474"/>
                </a:lnTo>
                <a:lnTo>
                  <a:pt x="57" y="472"/>
                </a:lnTo>
                <a:lnTo>
                  <a:pt x="57" y="470"/>
                </a:lnTo>
                <a:lnTo>
                  <a:pt x="59" y="470"/>
                </a:lnTo>
                <a:lnTo>
                  <a:pt x="59" y="468"/>
                </a:lnTo>
                <a:lnTo>
                  <a:pt x="59" y="467"/>
                </a:lnTo>
                <a:lnTo>
                  <a:pt x="59" y="465"/>
                </a:lnTo>
                <a:lnTo>
                  <a:pt x="59" y="463"/>
                </a:lnTo>
                <a:lnTo>
                  <a:pt x="60" y="463"/>
                </a:lnTo>
                <a:lnTo>
                  <a:pt x="60" y="462"/>
                </a:lnTo>
                <a:lnTo>
                  <a:pt x="60" y="460"/>
                </a:lnTo>
                <a:lnTo>
                  <a:pt x="59" y="460"/>
                </a:lnTo>
                <a:lnTo>
                  <a:pt x="59" y="458"/>
                </a:lnTo>
                <a:lnTo>
                  <a:pt x="57" y="458"/>
                </a:lnTo>
                <a:lnTo>
                  <a:pt x="57" y="456"/>
                </a:lnTo>
                <a:lnTo>
                  <a:pt x="55" y="456"/>
                </a:lnTo>
                <a:lnTo>
                  <a:pt x="55" y="455"/>
                </a:lnTo>
                <a:lnTo>
                  <a:pt x="53" y="455"/>
                </a:lnTo>
                <a:lnTo>
                  <a:pt x="52" y="455"/>
                </a:lnTo>
                <a:lnTo>
                  <a:pt x="50" y="455"/>
                </a:lnTo>
                <a:lnTo>
                  <a:pt x="50" y="453"/>
                </a:lnTo>
                <a:lnTo>
                  <a:pt x="48" y="453"/>
                </a:lnTo>
                <a:lnTo>
                  <a:pt x="48" y="451"/>
                </a:lnTo>
                <a:lnTo>
                  <a:pt x="46" y="451"/>
                </a:lnTo>
                <a:lnTo>
                  <a:pt x="46" y="449"/>
                </a:lnTo>
                <a:lnTo>
                  <a:pt x="45" y="449"/>
                </a:lnTo>
                <a:lnTo>
                  <a:pt x="43" y="449"/>
                </a:lnTo>
                <a:lnTo>
                  <a:pt x="43" y="448"/>
                </a:lnTo>
                <a:lnTo>
                  <a:pt x="41" y="448"/>
                </a:lnTo>
                <a:lnTo>
                  <a:pt x="41" y="446"/>
                </a:lnTo>
                <a:lnTo>
                  <a:pt x="40" y="446"/>
                </a:lnTo>
                <a:lnTo>
                  <a:pt x="40" y="444"/>
                </a:lnTo>
                <a:lnTo>
                  <a:pt x="40" y="443"/>
                </a:lnTo>
                <a:lnTo>
                  <a:pt x="40" y="441"/>
                </a:lnTo>
                <a:lnTo>
                  <a:pt x="40" y="439"/>
                </a:lnTo>
                <a:lnTo>
                  <a:pt x="40" y="437"/>
                </a:lnTo>
                <a:lnTo>
                  <a:pt x="38" y="437"/>
                </a:lnTo>
                <a:lnTo>
                  <a:pt x="40" y="437"/>
                </a:lnTo>
                <a:lnTo>
                  <a:pt x="40" y="436"/>
                </a:lnTo>
                <a:lnTo>
                  <a:pt x="40" y="434"/>
                </a:lnTo>
                <a:lnTo>
                  <a:pt x="40" y="432"/>
                </a:lnTo>
                <a:lnTo>
                  <a:pt x="38" y="432"/>
                </a:lnTo>
                <a:lnTo>
                  <a:pt x="38" y="431"/>
                </a:lnTo>
                <a:lnTo>
                  <a:pt x="38" y="429"/>
                </a:lnTo>
                <a:lnTo>
                  <a:pt x="38" y="427"/>
                </a:lnTo>
                <a:lnTo>
                  <a:pt x="40" y="427"/>
                </a:lnTo>
                <a:lnTo>
                  <a:pt x="40" y="425"/>
                </a:lnTo>
                <a:lnTo>
                  <a:pt x="40" y="424"/>
                </a:lnTo>
                <a:lnTo>
                  <a:pt x="41" y="424"/>
                </a:lnTo>
                <a:lnTo>
                  <a:pt x="41" y="422"/>
                </a:lnTo>
                <a:lnTo>
                  <a:pt x="41" y="420"/>
                </a:lnTo>
                <a:lnTo>
                  <a:pt x="41" y="418"/>
                </a:lnTo>
                <a:lnTo>
                  <a:pt x="41" y="417"/>
                </a:lnTo>
                <a:lnTo>
                  <a:pt x="41" y="415"/>
                </a:lnTo>
                <a:lnTo>
                  <a:pt x="41" y="413"/>
                </a:lnTo>
                <a:lnTo>
                  <a:pt x="41" y="412"/>
                </a:lnTo>
                <a:lnTo>
                  <a:pt x="41" y="410"/>
                </a:lnTo>
                <a:lnTo>
                  <a:pt x="41" y="408"/>
                </a:lnTo>
                <a:lnTo>
                  <a:pt x="40" y="408"/>
                </a:lnTo>
                <a:lnTo>
                  <a:pt x="40" y="406"/>
                </a:lnTo>
                <a:lnTo>
                  <a:pt x="40" y="405"/>
                </a:lnTo>
                <a:lnTo>
                  <a:pt x="40" y="403"/>
                </a:lnTo>
                <a:lnTo>
                  <a:pt x="40" y="401"/>
                </a:lnTo>
                <a:lnTo>
                  <a:pt x="38" y="401"/>
                </a:lnTo>
                <a:lnTo>
                  <a:pt x="38" y="400"/>
                </a:lnTo>
                <a:lnTo>
                  <a:pt x="36" y="398"/>
                </a:lnTo>
                <a:lnTo>
                  <a:pt x="36" y="396"/>
                </a:lnTo>
                <a:lnTo>
                  <a:pt x="36" y="394"/>
                </a:lnTo>
                <a:lnTo>
                  <a:pt x="34" y="394"/>
                </a:lnTo>
                <a:lnTo>
                  <a:pt x="34" y="393"/>
                </a:lnTo>
                <a:lnTo>
                  <a:pt x="34" y="391"/>
                </a:lnTo>
                <a:lnTo>
                  <a:pt x="33" y="391"/>
                </a:lnTo>
                <a:lnTo>
                  <a:pt x="33" y="389"/>
                </a:lnTo>
                <a:lnTo>
                  <a:pt x="31" y="389"/>
                </a:lnTo>
                <a:lnTo>
                  <a:pt x="31" y="387"/>
                </a:lnTo>
                <a:lnTo>
                  <a:pt x="31" y="386"/>
                </a:lnTo>
                <a:lnTo>
                  <a:pt x="31" y="384"/>
                </a:lnTo>
                <a:lnTo>
                  <a:pt x="31" y="382"/>
                </a:lnTo>
                <a:lnTo>
                  <a:pt x="31" y="381"/>
                </a:lnTo>
                <a:lnTo>
                  <a:pt x="29" y="381"/>
                </a:lnTo>
                <a:lnTo>
                  <a:pt x="29" y="379"/>
                </a:lnTo>
                <a:lnTo>
                  <a:pt x="29" y="377"/>
                </a:lnTo>
                <a:lnTo>
                  <a:pt x="31" y="377"/>
                </a:lnTo>
                <a:lnTo>
                  <a:pt x="31" y="375"/>
                </a:lnTo>
                <a:lnTo>
                  <a:pt x="31" y="374"/>
                </a:lnTo>
                <a:lnTo>
                  <a:pt x="31" y="372"/>
                </a:lnTo>
                <a:lnTo>
                  <a:pt x="33" y="372"/>
                </a:lnTo>
                <a:lnTo>
                  <a:pt x="33" y="370"/>
                </a:lnTo>
                <a:lnTo>
                  <a:pt x="33" y="369"/>
                </a:lnTo>
                <a:lnTo>
                  <a:pt x="34" y="369"/>
                </a:lnTo>
                <a:lnTo>
                  <a:pt x="34" y="367"/>
                </a:lnTo>
                <a:lnTo>
                  <a:pt x="36" y="367"/>
                </a:lnTo>
                <a:lnTo>
                  <a:pt x="36" y="365"/>
                </a:lnTo>
                <a:lnTo>
                  <a:pt x="38" y="365"/>
                </a:lnTo>
                <a:lnTo>
                  <a:pt x="38" y="363"/>
                </a:lnTo>
                <a:lnTo>
                  <a:pt x="38" y="362"/>
                </a:lnTo>
                <a:lnTo>
                  <a:pt x="38" y="360"/>
                </a:lnTo>
                <a:lnTo>
                  <a:pt x="38" y="358"/>
                </a:lnTo>
                <a:lnTo>
                  <a:pt x="36" y="358"/>
                </a:lnTo>
                <a:lnTo>
                  <a:pt x="36" y="356"/>
                </a:lnTo>
                <a:lnTo>
                  <a:pt x="36" y="355"/>
                </a:lnTo>
                <a:lnTo>
                  <a:pt x="36" y="353"/>
                </a:lnTo>
                <a:lnTo>
                  <a:pt x="38" y="353"/>
                </a:lnTo>
                <a:lnTo>
                  <a:pt x="36" y="219"/>
                </a:lnTo>
                <a:lnTo>
                  <a:pt x="0" y="0"/>
                </a:lnTo>
                <a:lnTo>
                  <a:pt x="7" y="0"/>
                </a:lnTo>
                <a:lnTo>
                  <a:pt x="12" y="0"/>
                </a:lnTo>
                <a:lnTo>
                  <a:pt x="19" y="0"/>
                </a:lnTo>
                <a:lnTo>
                  <a:pt x="24" y="0"/>
                </a:lnTo>
                <a:lnTo>
                  <a:pt x="31" y="0"/>
                </a:lnTo>
                <a:lnTo>
                  <a:pt x="36" y="0"/>
                </a:lnTo>
                <a:lnTo>
                  <a:pt x="43" y="0"/>
                </a:lnTo>
                <a:lnTo>
                  <a:pt x="48" y="0"/>
                </a:lnTo>
                <a:lnTo>
                  <a:pt x="55" y="0"/>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25"/>
          <p:cNvSpPr>
            <a:spLocks/>
          </p:cNvSpPr>
          <p:nvPr/>
        </p:nvSpPr>
        <p:spPr bwMode="auto">
          <a:xfrm>
            <a:off x="4572000" y="3506039"/>
            <a:ext cx="579486" cy="730985"/>
          </a:xfrm>
          <a:custGeom>
            <a:avLst/>
            <a:gdLst>
              <a:gd name="T0" fmla="*/ 215 w 306"/>
              <a:gd name="T1" fmla="*/ 7 h 386"/>
              <a:gd name="T2" fmla="*/ 215 w 306"/>
              <a:gd name="T3" fmla="*/ 21 h 386"/>
              <a:gd name="T4" fmla="*/ 213 w 306"/>
              <a:gd name="T5" fmla="*/ 33 h 386"/>
              <a:gd name="T6" fmla="*/ 219 w 306"/>
              <a:gd name="T7" fmla="*/ 45 h 386"/>
              <a:gd name="T8" fmla="*/ 226 w 306"/>
              <a:gd name="T9" fmla="*/ 55 h 386"/>
              <a:gd name="T10" fmla="*/ 227 w 306"/>
              <a:gd name="T11" fmla="*/ 71 h 386"/>
              <a:gd name="T12" fmla="*/ 238 w 306"/>
              <a:gd name="T13" fmla="*/ 78 h 386"/>
              <a:gd name="T14" fmla="*/ 248 w 306"/>
              <a:gd name="T15" fmla="*/ 85 h 386"/>
              <a:gd name="T16" fmla="*/ 255 w 306"/>
              <a:gd name="T17" fmla="*/ 95 h 386"/>
              <a:gd name="T18" fmla="*/ 258 w 306"/>
              <a:gd name="T19" fmla="*/ 105 h 386"/>
              <a:gd name="T20" fmla="*/ 275 w 306"/>
              <a:gd name="T21" fmla="*/ 107 h 386"/>
              <a:gd name="T22" fmla="*/ 282 w 306"/>
              <a:gd name="T23" fmla="*/ 119 h 386"/>
              <a:gd name="T24" fmla="*/ 291 w 306"/>
              <a:gd name="T25" fmla="*/ 124 h 386"/>
              <a:gd name="T26" fmla="*/ 289 w 306"/>
              <a:gd name="T27" fmla="*/ 133 h 386"/>
              <a:gd name="T28" fmla="*/ 282 w 306"/>
              <a:gd name="T29" fmla="*/ 140 h 386"/>
              <a:gd name="T30" fmla="*/ 277 w 306"/>
              <a:gd name="T31" fmla="*/ 152 h 386"/>
              <a:gd name="T32" fmla="*/ 272 w 306"/>
              <a:gd name="T33" fmla="*/ 164 h 386"/>
              <a:gd name="T34" fmla="*/ 267 w 306"/>
              <a:gd name="T35" fmla="*/ 172 h 386"/>
              <a:gd name="T36" fmla="*/ 274 w 306"/>
              <a:gd name="T37" fmla="*/ 183 h 386"/>
              <a:gd name="T38" fmla="*/ 265 w 306"/>
              <a:gd name="T39" fmla="*/ 191 h 386"/>
              <a:gd name="T40" fmla="*/ 263 w 306"/>
              <a:gd name="T41" fmla="*/ 203 h 386"/>
              <a:gd name="T42" fmla="*/ 260 w 306"/>
              <a:gd name="T43" fmla="*/ 214 h 386"/>
              <a:gd name="T44" fmla="*/ 258 w 306"/>
              <a:gd name="T45" fmla="*/ 226 h 386"/>
              <a:gd name="T46" fmla="*/ 263 w 306"/>
              <a:gd name="T47" fmla="*/ 238 h 386"/>
              <a:gd name="T48" fmla="*/ 270 w 306"/>
              <a:gd name="T49" fmla="*/ 245 h 386"/>
              <a:gd name="T50" fmla="*/ 281 w 306"/>
              <a:gd name="T51" fmla="*/ 253 h 386"/>
              <a:gd name="T52" fmla="*/ 284 w 306"/>
              <a:gd name="T53" fmla="*/ 267 h 386"/>
              <a:gd name="T54" fmla="*/ 291 w 306"/>
              <a:gd name="T55" fmla="*/ 277 h 386"/>
              <a:gd name="T56" fmla="*/ 300 w 306"/>
              <a:gd name="T57" fmla="*/ 286 h 386"/>
              <a:gd name="T58" fmla="*/ 305 w 306"/>
              <a:gd name="T59" fmla="*/ 298 h 386"/>
              <a:gd name="T60" fmla="*/ 300 w 306"/>
              <a:gd name="T61" fmla="*/ 307 h 386"/>
              <a:gd name="T62" fmla="*/ 296 w 306"/>
              <a:gd name="T63" fmla="*/ 314 h 386"/>
              <a:gd name="T64" fmla="*/ 303 w 306"/>
              <a:gd name="T65" fmla="*/ 324 h 386"/>
              <a:gd name="T66" fmla="*/ 303 w 306"/>
              <a:gd name="T67" fmla="*/ 338 h 386"/>
              <a:gd name="T68" fmla="*/ 298 w 306"/>
              <a:gd name="T69" fmla="*/ 350 h 386"/>
              <a:gd name="T70" fmla="*/ 298 w 306"/>
              <a:gd name="T71" fmla="*/ 364 h 386"/>
              <a:gd name="T72" fmla="*/ 305 w 306"/>
              <a:gd name="T73" fmla="*/ 374 h 386"/>
              <a:gd name="T74" fmla="*/ 296 w 306"/>
              <a:gd name="T75" fmla="*/ 382 h 386"/>
              <a:gd name="T76" fmla="*/ 286 w 306"/>
              <a:gd name="T77" fmla="*/ 336 h 386"/>
              <a:gd name="T78" fmla="*/ 253 w 306"/>
              <a:gd name="T79" fmla="*/ 308 h 386"/>
              <a:gd name="T80" fmla="*/ 227 w 306"/>
              <a:gd name="T81" fmla="*/ 276 h 386"/>
              <a:gd name="T82" fmla="*/ 210 w 306"/>
              <a:gd name="T83" fmla="*/ 276 h 386"/>
              <a:gd name="T84" fmla="*/ 174 w 306"/>
              <a:gd name="T85" fmla="*/ 300 h 386"/>
              <a:gd name="T86" fmla="*/ 145 w 306"/>
              <a:gd name="T87" fmla="*/ 308 h 386"/>
              <a:gd name="T88" fmla="*/ 141 w 306"/>
              <a:gd name="T89" fmla="*/ 267 h 386"/>
              <a:gd name="T90" fmla="*/ 112 w 306"/>
              <a:gd name="T91" fmla="*/ 233 h 386"/>
              <a:gd name="T92" fmla="*/ 72 w 306"/>
              <a:gd name="T93" fmla="*/ 202 h 386"/>
              <a:gd name="T94" fmla="*/ 50 w 306"/>
              <a:gd name="T95" fmla="*/ 179 h 386"/>
              <a:gd name="T96" fmla="*/ 53 w 306"/>
              <a:gd name="T97" fmla="*/ 145 h 386"/>
              <a:gd name="T98" fmla="*/ 9 w 306"/>
              <a:gd name="T99" fmla="*/ 128 h 386"/>
              <a:gd name="T100" fmla="*/ 21 w 306"/>
              <a:gd name="T101" fmla="*/ 104 h 386"/>
              <a:gd name="T102" fmla="*/ 64 w 306"/>
              <a:gd name="T103" fmla="*/ 88 h 386"/>
              <a:gd name="T104" fmla="*/ 83 w 306"/>
              <a:gd name="T105" fmla="*/ 50 h 386"/>
              <a:gd name="T106" fmla="*/ 109 w 306"/>
              <a:gd name="T107" fmla="*/ 9 h 386"/>
              <a:gd name="T108" fmla="*/ 131 w 306"/>
              <a:gd name="T109" fmla="*/ 5 h 386"/>
              <a:gd name="T110" fmla="*/ 146 w 306"/>
              <a:gd name="T111" fmla="*/ 4 h 386"/>
              <a:gd name="T112" fmla="*/ 164 w 306"/>
              <a:gd name="T113" fmla="*/ 4 h 386"/>
              <a:gd name="T114" fmla="*/ 179 w 306"/>
              <a:gd name="T115" fmla="*/ 2 h 386"/>
              <a:gd name="T116" fmla="*/ 196 w 306"/>
              <a:gd name="T117" fmla="*/ 2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6" h="386">
                <a:moveTo>
                  <a:pt x="207" y="0"/>
                </a:moveTo>
                <a:lnTo>
                  <a:pt x="208" y="0"/>
                </a:lnTo>
                <a:lnTo>
                  <a:pt x="210" y="0"/>
                </a:lnTo>
                <a:lnTo>
                  <a:pt x="210" y="2"/>
                </a:lnTo>
                <a:lnTo>
                  <a:pt x="212" y="2"/>
                </a:lnTo>
                <a:lnTo>
                  <a:pt x="213" y="2"/>
                </a:lnTo>
                <a:lnTo>
                  <a:pt x="213" y="4"/>
                </a:lnTo>
                <a:lnTo>
                  <a:pt x="215" y="4"/>
                </a:lnTo>
                <a:lnTo>
                  <a:pt x="215" y="5"/>
                </a:lnTo>
                <a:lnTo>
                  <a:pt x="215" y="7"/>
                </a:lnTo>
                <a:lnTo>
                  <a:pt x="213" y="7"/>
                </a:lnTo>
                <a:lnTo>
                  <a:pt x="213" y="9"/>
                </a:lnTo>
                <a:lnTo>
                  <a:pt x="213" y="11"/>
                </a:lnTo>
                <a:lnTo>
                  <a:pt x="213" y="12"/>
                </a:lnTo>
                <a:lnTo>
                  <a:pt x="215" y="12"/>
                </a:lnTo>
                <a:lnTo>
                  <a:pt x="215" y="14"/>
                </a:lnTo>
                <a:lnTo>
                  <a:pt x="215" y="16"/>
                </a:lnTo>
                <a:lnTo>
                  <a:pt x="215" y="17"/>
                </a:lnTo>
                <a:lnTo>
                  <a:pt x="215" y="19"/>
                </a:lnTo>
                <a:lnTo>
                  <a:pt x="215" y="21"/>
                </a:lnTo>
                <a:lnTo>
                  <a:pt x="215" y="23"/>
                </a:lnTo>
                <a:lnTo>
                  <a:pt x="215" y="24"/>
                </a:lnTo>
                <a:lnTo>
                  <a:pt x="213" y="24"/>
                </a:lnTo>
                <a:lnTo>
                  <a:pt x="213" y="26"/>
                </a:lnTo>
                <a:lnTo>
                  <a:pt x="212" y="26"/>
                </a:lnTo>
                <a:lnTo>
                  <a:pt x="212" y="28"/>
                </a:lnTo>
                <a:lnTo>
                  <a:pt x="212" y="30"/>
                </a:lnTo>
                <a:lnTo>
                  <a:pt x="212" y="31"/>
                </a:lnTo>
                <a:lnTo>
                  <a:pt x="213" y="31"/>
                </a:lnTo>
                <a:lnTo>
                  <a:pt x="213" y="33"/>
                </a:lnTo>
                <a:lnTo>
                  <a:pt x="213" y="35"/>
                </a:lnTo>
                <a:lnTo>
                  <a:pt x="215" y="35"/>
                </a:lnTo>
                <a:lnTo>
                  <a:pt x="215" y="36"/>
                </a:lnTo>
                <a:lnTo>
                  <a:pt x="215" y="38"/>
                </a:lnTo>
                <a:lnTo>
                  <a:pt x="217" y="38"/>
                </a:lnTo>
                <a:lnTo>
                  <a:pt x="217" y="40"/>
                </a:lnTo>
                <a:lnTo>
                  <a:pt x="217" y="42"/>
                </a:lnTo>
                <a:lnTo>
                  <a:pt x="217" y="43"/>
                </a:lnTo>
                <a:lnTo>
                  <a:pt x="219" y="43"/>
                </a:lnTo>
                <a:lnTo>
                  <a:pt x="219" y="45"/>
                </a:lnTo>
                <a:lnTo>
                  <a:pt x="220" y="45"/>
                </a:lnTo>
                <a:lnTo>
                  <a:pt x="220" y="47"/>
                </a:lnTo>
                <a:lnTo>
                  <a:pt x="220" y="48"/>
                </a:lnTo>
                <a:lnTo>
                  <a:pt x="222" y="48"/>
                </a:lnTo>
                <a:lnTo>
                  <a:pt x="222" y="50"/>
                </a:lnTo>
                <a:lnTo>
                  <a:pt x="222" y="52"/>
                </a:lnTo>
                <a:lnTo>
                  <a:pt x="224" y="52"/>
                </a:lnTo>
                <a:lnTo>
                  <a:pt x="224" y="54"/>
                </a:lnTo>
                <a:lnTo>
                  <a:pt x="226" y="54"/>
                </a:lnTo>
                <a:lnTo>
                  <a:pt x="226" y="55"/>
                </a:lnTo>
                <a:lnTo>
                  <a:pt x="226" y="57"/>
                </a:lnTo>
                <a:lnTo>
                  <a:pt x="226" y="59"/>
                </a:lnTo>
                <a:lnTo>
                  <a:pt x="226" y="61"/>
                </a:lnTo>
                <a:lnTo>
                  <a:pt x="226" y="62"/>
                </a:lnTo>
                <a:lnTo>
                  <a:pt x="226" y="64"/>
                </a:lnTo>
                <a:lnTo>
                  <a:pt x="226" y="66"/>
                </a:lnTo>
                <a:lnTo>
                  <a:pt x="226" y="67"/>
                </a:lnTo>
                <a:lnTo>
                  <a:pt x="226" y="69"/>
                </a:lnTo>
                <a:lnTo>
                  <a:pt x="226" y="71"/>
                </a:lnTo>
                <a:lnTo>
                  <a:pt x="227" y="71"/>
                </a:lnTo>
                <a:lnTo>
                  <a:pt x="227" y="73"/>
                </a:lnTo>
                <a:lnTo>
                  <a:pt x="229" y="73"/>
                </a:lnTo>
                <a:lnTo>
                  <a:pt x="229" y="74"/>
                </a:lnTo>
                <a:lnTo>
                  <a:pt x="231" y="74"/>
                </a:lnTo>
                <a:lnTo>
                  <a:pt x="231" y="76"/>
                </a:lnTo>
                <a:lnTo>
                  <a:pt x="232" y="76"/>
                </a:lnTo>
                <a:lnTo>
                  <a:pt x="234" y="76"/>
                </a:lnTo>
                <a:lnTo>
                  <a:pt x="234" y="78"/>
                </a:lnTo>
                <a:lnTo>
                  <a:pt x="236" y="78"/>
                </a:lnTo>
                <a:lnTo>
                  <a:pt x="238" y="78"/>
                </a:lnTo>
                <a:lnTo>
                  <a:pt x="239" y="78"/>
                </a:lnTo>
                <a:lnTo>
                  <a:pt x="239" y="79"/>
                </a:lnTo>
                <a:lnTo>
                  <a:pt x="241" y="79"/>
                </a:lnTo>
                <a:lnTo>
                  <a:pt x="241" y="81"/>
                </a:lnTo>
                <a:lnTo>
                  <a:pt x="243" y="81"/>
                </a:lnTo>
                <a:lnTo>
                  <a:pt x="243" y="83"/>
                </a:lnTo>
                <a:lnTo>
                  <a:pt x="244" y="83"/>
                </a:lnTo>
                <a:lnTo>
                  <a:pt x="246" y="83"/>
                </a:lnTo>
                <a:lnTo>
                  <a:pt x="246" y="85"/>
                </a:lnTo>
                <a:lnTo>
                  <a:pt x="248" y="85"/>
                </a:lnTo>
                <a:lnTo>
                  <a:pt x="248" y="86"/>
                </a:lnTo>
                <a:lnTo>
                  <a:pt x="250" y="86"/>
                </a:lnTo>
                <a:lnTo>
                  <a:pt x="250" y="88"/>
                </a:lnTo>
                <a:lnTo>
                  <a:pt x="251" y="88"/>
                </a:lnTo>
                <a:lnTo>
                  <a:pt x="251" y="90"/>
                </a:lnTo>
                <a:lnTo>
                  <a:pt x="253" y="90"/>
                </a:lnTo>
                <a:lnTo>
                  <a:pt x="253" y="92"/>
                </a:lnTo>
                <a:lnTo>
                  <a:pt x="255" y="92"/>
                </a:lnTo>
                <a:lnTo>
                  <a:pt x="255" y="93"/>
                </a:lnTo>
                <a:lnTo>
                  <a:pt x="255" y="95"/>
                </a:lnTo>
                <a:lnTo>
                  <a:pt x="257" y="95"/>
                </a:lnTo>
                <a:lnTo>
                  <a:pt x="257" y="97"/>
                </a:lnTo>
                <a:lnTo>
                  <a:pt x="258" y="97"/>
                </a:lnTo>
                <a:lnTo>
                  <a:pt x="258" y="98"/>
                </a:lnTo>
                <a:lnTo>
                  <a:pt x="260" y="98"/>
                </a:lnTo>
                <a:lnTo>
                  <a:pt x="260" y="100"/>
                </a:lnTo>
                <a:lnTo>
                  <a:pt x="258" y="100"/>
                </a:lnTo>
                <a:lnTo>
                  <a:pt x="258" y="102"/>
                </a:lnTo>
                <a:lnTo>
                  <a:pt x="258" y="104"/>
                </a:lnTo>
                <a:lnTo>
                  <a:pt x="258" y="105"/>
                </a:lnTo>
                <a:lnTo>
                  <a:pt x="260" y="105"/>
                </a:lnTo>
                <a:lnTo>
                  <a:pt x="262" y="107"/>
                </a:lnTo>
                <a:lnTo>
                  <a:pt x="263" y="107"/>
                </a:lnTo>
                <a:lnTo>
                  <a:pt x="265" y="107"/>
                </a:lnTo>
                <a:lnTo>
                  <a:pt x="267" y="107"/>
                </a:lnTo>
                <a:lnTo>
                  <a:pt x="269" y="107"/>
                </a:lnTo>
                <a:lnTo>
                  <a:pt x="270" y="107"/>
                </a:lnTo>
                <a:lnTo>
                  <a:pt x="272" y="107"/>
                </a:lnTo>
                <a:lnTo>
                  <a:pt x="274" y="107"/>
                </a:lnTo>
                <a:lnTo>
                  <a:pt x="275" y="107"/>
                </a:lnTo>
                <a:lnTo>
                  <a:pt x="277" y="107"/>
                </a:lnTo>
                <a:lnTo>
                  <a:pt x="277" y="109"/>
                </a:lnTo>
                <a:lnTo>
                  <a:pt x="277" y="110"/>
                </a:lnTo>
                <a:lnTo>
                  <a:pt x="279" y="110"/>
                </a:lnTo>
                <a:lnTo>
                  <a:pt x="279" y="112"/>
                </a:lnTo>
                <a:lnTo>
                  <a:pt x="279" y="114"/>
                </a:lnTo>
                <a:lnTo>
                  <a:pt x="279" y="116"/>
                </a:lnTo>
                <a:lnTo>
                  <a:pt x="281" y="117"/>
                </a:lnTo>
                <a:lnTo>
                  <a:pt x="281" y="119"/>
                </a:lnTo>
                <a:lnTo>
                  <a:pt x="282" y="119"/>
                </a:lnTo>
                <a:lnTo>
                  <a:pt x="282" y="121"/>
                </a:lnTo>
                <a:lnTo>
                  <a:pt x="282" y="123"/>
                </a:lnTo>
                <a:lnTo>
                  <a:pt x="284" y="123"/>
                </a:lnTo>
                <a:lnTo>
                  <a:pt x="286" y="123"/>
                </a:lnTo>
                <a:lnTo>
                  <a:pt x="286" y="124"/>
                </a:lnTo>
                <a:lnTo>
                  <a:pt x="287" y="124"/>
                </a:lnTo>
                <a:lnTo>
                  <a:pt x="287" y="126"/>
                </a:lnTo>
                <a:lnTo>
                  <a:pt x="287" y="124"/>
                </a:lnTo>
                <a:lnTo>
                  <a:pt x="289" y="124"/>
                </a:lnTo>
                <a:lnTo>
                  <a:pt x="291" y="124"/>
                </a:lnTo>
                <a:lnTo>
                  <a:pt x="291" y="123"/>
                </a:lnTo>
                <a:lnTo>
                  <a:pt x="291" y="124"/>
                </a:lnTo>
                <a:lnTo>
                  <a:pt x="291" y="126"/>
                </a:lnTo>
                <a:lnTo>
                  <a:pt x="291" y="128"/>
                </a:lnTo>
                <a:lnTo>
                  <a:pt x="289" y="128"/>
                </a:lnTo>
                <a:lnTo>
                  <a:pt x="289" y="129"/>
                </a:lnTo>
                <a:lnTo>
                  <a:pt x="287" y="129"/>
                </a:lnTo>
                <a:lnTo>
                  <a:pt x="289" y="129"/>
                </a:lnTo>
                <a:lnTo>
                  <a:pt x="289" y="131"/>
                </a:lnTo>
                <a:lnTo>
                  <a:pt x="289" y="133"/>
                </a:lnTo>
                <a:lnTo>
                  <a:pt x="287" y="133"/>
                </a:lnTo>
                <a:lnTo>
                  <a:pt x="286" y="133"/>
                </a:lnTo>
                <a:lnTo>
                  <a:pt x="286" y="135"/>
                </a:lnTo>
                <a:lnTo>
                  <a:pt x="287" y="135"/>
                </a:lnTo>
                <a:lnTo>
                  <a:pt x="287" y="136"/>
                </a:lnTo>
                <a:lnTo>
                  <a:pt x="287" y="138"/>
                </a:lnTo>
                <a:lnTo>
                  <a:pt x="286" y="138"/>
                </a:lnTo>
                <a:lnTo>
                  <a:pt x="286" y="140"/>
                </a:lnTo>
                <a:lnTo>
                  <a:pt x="284" y="140"/>
                </a:lnTo>
                <a:lnTo>
                  <a:pt x="282" y="140"/>
                </a:lnTo>
                <a:lnTo>
                  <a:pt x="282" y="141"/>
                </a:lnTo>
                <a:lnTo>
                  <a:pt x="282" y="143"/>
                </a:lnTo>
                <a:lnTo>
                  <a:pt x="282" y="145"/>
                </a:lnTo>
                <a:lnTo>
                  <a:pt x="282" y="147"/>
                </a:lnTo>
                <a:lnTo>
                  <a:pt x="281" y="147"/>
                </a:lnTo>
                <a:lnTo>
                  <a:pt x="281" y="148"/>
                </a:lnTo>
                <a:lnTo>
                  <a:pt x="279" y="148"/>
                </a:lnTo>
                <a:lnTo>
                  <a:pt x="279" y="150"/>
                </a:lnTo>
                <a:lnTo>
                  <a:pt x="277" y="150"/>
                </a:lnTo>
                <a:lnTo>
                  <a:pt x="277" y="152"/>
                </a:lnTo>
                <a:lnTo>
                  <a:pt x="277" y="153"/>
                </a:lnTo>
                <a:lnTo>
                  <a:pt x="277" y="155"/>
                </a:lnTo>
                <a:lnTo>
                  <a:pt x="275" y="155"/>
                </a:lnTo>
                <a:lnTo>
                  <a:pt x="275" y="157"/>
                </a:lnTo>
                <a:lnTo>
                  <a:pt x="274" y="157"/>
                </a:lnTo>
                <a:lnTo>
                  <a:pt x="274" y="159"/>
                </a:lnTo>
                <a:lnTo>
                  <a:pt x="272" y="159"/>
                </a:lnTo>
                <a:lnTo>
                  <a:pt x="272" y="160"/>
                </a:lnTo>
                <a:lnTo>
                  <a:pt x="272" y="162"/>
                </a:lnTo>
                <a:lnTo>
                  <a:pt x="272" y="164"/>
                </a:lnTo>
                <a:lnTo>
                  <a:pt x="270" y="164"/>
                </a:lnTo>
                <a:lnTo>
                  <a:pt x="269" y="164"/>
                </a:lnTo>
                <a:lnTo>
                  <a:pt x="269" y="166"/>
                </a:lnTo>
                <a:lnTo>
                  <a:pt x="267" y="166"/>
                </a:lnTo>
                <a:lnTo>
                  <a:pt x="267" y="167"/>
                </a:lnTo>
                <a:lnTo>
                  <a:pt x="267" y="169"/>
                </a:lnTo>
                <a:lnTo>
                  <a:pt x="265" y="169"/>
                </a:lnTo>
                <a:lnTo>
                  <a:pt x="265" y="171"/>
                </a:lnTo>
                <a:lnTo>
                  <a:pt x="267" y="171"/>
                </a:lnTo>
                <a:lnTo>
                  <a:pt x="267" y="172"/>
                </a:lnTo>
                <a:lnTo>
                  <a:pt x="269" y="172"/>
                </a:lnTo>
                <a:lnTo>
                  <a:pt x="269" y="174"/>
                </a:lnTo>
                <a:lnTo>
                  <a:pt x="270" y="174"/>
                </a:lnTo>
                <a:lnTo>
                  <a:pt x="270" y="176"/>
                </a:lnTo>
                <a:lnTo>
                  <a:pt x="270" y="178"/>
                </a:lnTo>
                <a:lnTo>
                  <a:pt x="272" y="178"/>
                </a:lnTo>
                <a:lnTo>
                  <a:pt x="272" y="179"/>
                </a:lnTo>
                <a:lnTo>
                  <a:pt x="272" y="181"/>
                </a:lnTo>
                <a:lnTo>
                  <a:pt x="272" y="183"/>
                </a:lnTo>
                <a:lnTo>
                  <a:pt x="274" y="183"/>
                </a:lnTo>
                <a:lnTo>
                  <a:pt x="274" y="184"/>
                </a:lnTo>
                <a:lnTo>
                  <a:pt x="272" y="184"/>
                </a:lnTo>
                <a:lnTo>
                  <a:pt x="272" y="186"/>
                </a:lnTo>
                <a:lnTo>
                  <a:pt x="272" y="188"/>
                </a:lnTo>
                <a:lnTo>
                  <a:pt x="270" y="188"/>
                </a:lnTo>
                <a:lnTo>
                  <a:pt x="270" y="190"/>
                </a:lnTo>
                <a:lnTo>
                  <a:pt x="269" y="190"/>
                </a:lnTo>
                <a:lnTo>
                  <a:pt x="269" y="191"/>
                </a:lnTo>
                <a:lnTo>
                  <a:pt x="267" y="191"/>
                </a:lnTo>
                <a:lnTo>
                  <a:pt x="265" y="191"/>
                </a:lnTo>
                <a:lnTo>
                  <a:pt x="263" y="191"/>
                </a:lnTo>
                <a:lnTo>
                  <a:pt x="263" y="193"/>
                </a:lnTo>
                <a:lnTo>
                  <a:pt x="263" y="195"/>
                </a:lnTo>
                <a:lnTo>
                  <a:pt x="262" y="195"/>
                </a:lnTo>
                <a:lnTo>
                  <a:pt x="262" y="197"/>
                </a:lnTo>
                <a:lnTo>
                  <a:pt x="262" y="198"/>
                </a:lnTo>
                <a:lnTo>
                  <a:pt x="262" y="200"/>
                </a:lnTo>
                <a:lnTo>
                  <a:pt x="262" y="202"/>
                </a:lnTo>
                <a:lnTo>
                  <a:pt x="262" y="203"/>
                </a:lnTo>
                <a:lnTo>
                  <a:pt x="263" y="203"/>
                </a:lnTo>
                <a:lnTo>
                  <a:pt x="263" y="205"/>
                </a:lnTo>
                <a:lnTo>
                  <a:pt x="263" y="207"/>
                </a:lnTo>
                <a:lnTo>
                  <a:pt x="265" y="207"/>
                </a:lnTo>
                <a:lnTo>
                  <a:pt x="265" y="209"/>
                </a:lnTo>
                <a:lnTo>
                  <a:pt x="263" y="209"/>
                </a:lnTo>
                <a:lnTo>
                  <a:pt x="263" y="210"/>
                </a:lnTo>
                <a:lnTo>
                  <a:pt x="263" y="212"/>
                </a:lnTo>
                <a:lnTo>
                  <a:pt x="262" y="212"/>
                </a:lnTo>
                <a:lnTo>
                  <a:pt x="262" y="214"/>
                </a:lnTo>
                <a:lnTo>
                  <a:pt x="260" y="214"/>
                </a:lnTo>
                <a:lnTo>
                  <a:pt x="258" y="214"/>
                </a:lnTo>
                <a:lnTo>
                  <a:pt x="258" y="215"/>
                </a:lnTo>
                <a:lnTo>
                  <a:pt x="257" y="215"/>
                </a:lnTo>
                <a:lnTo>
                  <a:pt x="257" y="217"/>
                </a:lnTo>
                <a:lnTo>
                  <a:pt x="257" y="219"/>
                </a:lnTo>
                <a:lnTo>
                  <a:pt x="257" y="221"/>
                </a:lnTo>
                <a:lnTo>
                  <a:pt x="257" y="222"/>
                </a:lnTo>
                <a:lnTo>
                  <a:pt x="257" y="224"/>
                </a:lnTo>
                <a:lnTo>
                  <a:pt x="258" y="224"/>
                </a:lnTo>
                <a:lnTo>
                  <a:pt x="258" y="226"/>
                </a:lnTo>
                <a:lnTo>
                  <a:pt x="258" y="228"/>
                </a:lnTo>
                <a:lnTo>
                  <a:pt x="260" y="228"/>
                </a:lnTo>
                <a:lnTo>
                  <a:pt x="262" y="228"/>
                </a:lnTo>
                <a:lnTo>
                  <a:pt x="262" y="229"/>
                </a:lnTo>
                <a:lnTo>
                  <a:pt x="263" y="229"/>
                </a:lnTo>
                <a:lnTo>
                  <a:pt x="263" y="231"/>
                </a:lnTo>
                <a:lnTo>
                  <a:pt x="263" y="233"/>
                </a:lnTo>
                <a:lnTo>
                  <a:pt x="263" y="234"/>
                </a:lnTo>
                <a:lnTo>
                  <a:pt x="263" y="236"/>
                </a:lnTo>
                <a:lnTo>
                  <a:pt x="263" y="238"/>
                </a:lnTo>
                <a:lnTo>
                  <a:pt x="263" y="240"/>
                </a:lnTo>
                <a:lnTo>
                  <a:pt x="265" y="240"/>
                </a:lnTo>
                <a:lnTo>
                  <a:pt x="265" y="241"/>
                </a:lnTo>
                <a:lnTo>
                  <a:pt x="267" y="241"/>
                </a:lnTo>
                <a:lnTo>
                  <a:pt x="267" y="243"/>
                </a:lnTo>
                <a:lnTo>
                  <a:pt x="269" y="243"/>
                </a:lnTo>
                <a:lnTo>
                  <a:pt x="269" y="245"/>
                </a:lnTo>
                <a:lnTo>
                  <a:pt x="270" y="245"/>
                </a:lnTo>
                <a:lnTo>
                  <a:pt x="270" y="246"/>
                </a:lnTo>
                <a:lnTo>
                  <a:pt x="270" y="245"/>
                </a:lnTo>
                <a:lnTo>
                  <a:pt x="270" y="246"/>
                </a:lnTo>
                <a:lnTo>
                  <a:pt x="272" y="246"/>
                </a:lnTo>
                <a:lnTo>
                  <a:pt x="272" y="248"/>
                </a:lnTo>
                <a:lnTo>
                  <a:pt x="274" y="248"/>
                </a:lnTo>
                <a:lnTo>
                  <a:pt x="275" y="248"/>
                </a:lnTo>
                <a:lnTo>
                  <a:pt x="277" y="248"/>
                </a:lnTo>
                <a:lnTo>
                  <a:pt x="279" y="248"/>
                </a:lnTo>
                <a:lnTo>
                  <a:pt x="279" y="250"/>
                </a:lnTo>
                <a:lnTo>
                  <a:pt x="281" y="252"/>
                </a:lnTo>
                <a:lnTo>
                  <a:pt x="281" y="253"/>
                </a:lnTo>
                <a:lnTo>
                  <a:pt x="281" y="255"/>
                </a:lnTo>
                <a:lnTo>
                  <a:pt x="282" y="255"/>
                </a:lnTo>
                <a:lnTo>
                  <a:pt x="282" y="257"/>
                </a:lnTo>
                <a:lnTo>
                  <a:pt x="282" y="259"/>
                </a:lnTo>
                <a:lnTo>
                  <a:pt x="282" y="260"/>
                </a:lnTo>
                <a:lnTo>
                  <a:pt x="282" y="262"/>
                </a:lnTo>
                <a:lnTo>
                  <a:pt x="282" y="264"/>
                </a:lnTo>
                <a:lnTo>
                  <a:pt x="282" y="265"/>
                </a:lnTo>
                <a:lnTo>
                  <a:pt x="284" y="265"/>
                </a:lnTo>
                <a:lnTo>
                  <a:pt x="284" y="267"/>
                </a:lnTo>
                <a:lnTo>
                  <a:pt x="286" y="267"/>
                </a:lnTo>
                <a:lnTo>
                  <a:pt x="286" y="269"/>
                </a:lnTo>
                <a:lnTo>
                  <a:pt x="287" y="269"/>
                </a:lnTo>
                <a:lnTo>
                  <a:pt x="287" y="271"/>
                </a:lnTo>
                <a:lnTo>
                  <a:pt x="287" y="272"/>
                </a:lnTo>
                <a:lnTo>
                  <a:pt x="287" y="274"/>
                </a:lnTo>
                <a:lnTo>
                  <a:pt x="289" y="274"/>
                </a:lnTo>
                <a:lnTo>
                  <a:pt x="289" y="276"/>
                </a:lnTo>
                <a:lnTo>
                  <a:pt x="291" y="276"/>
                </a:lnTo>
                <a:lnTo>
                  <a:pt x="291" y="277"/>
                </a:lnTo>
                <a:lnTo>
                  <a:pt x="293" y="277"/>
                </a:lnTo>
                <a:lnTo>
                  <a:pt x="293" y="279"/>
                </a:lnTo>
                <a:lnTo>
                  <a:pt x="294" y="279"/>
                </a:lnTo>
                <a:lnTo>
                  <a:pt x="294" y="281"/>
                </a:lnTo>
                <a:lnTo>
                  <a:pt x="294" y="283"/>
                </a:lnTo>
                <a:lnTo>
                  <a:pt x="296" y="283"/>
                </a:lnTo>
                <a:lnTo>
                  <a:pt x="298" y="283"/>
                </a:lnTo>
                <a:lnTo>
                  <a:pt x="298" y="284"/>
                </a:lnTo>
                <a:lnTo>
                  <a:pt x="300" y="284"/>
                </a:lnTo>
                <a:lnTo>
                  <a:pt x="300" y="286"/>
                </a:lnTo>
                <a:lnTo>
                  <a:pt x="300" y="288"/>
                </a:lnTo>
                <a:lnTo>
                  <a:pt x="300" y="289"/>
                </a:lnTo>
                <a:lnTo>
                  <a:pt x="300" y="291"/>
                </a:lnTo>
                <a:lnTo>
                  <a:pt x="301" y="291"/>
                </a:lnTo>
                <a:lnTo>
                  <a:pt x="301" y="293"/>
                </a:lnTo>
                <a:lnTo>
                  <a:pt x="303" y="293"/>
                </a:lnTo>
                <a:lnTo>
                  <a:pt x="303" y="295"/>
                </a:lnTo>
                <a:lnTo>
                  <a:pt x="303" y="296"/>
                </a:lnTo>
                <a:lnTo>
                  <a:pt x="305" y="296"/>
                </a:lnTo>
                <a:lnTo>
                  <a:pt x="305" y="298"/>
                </a:lnTo>
                <a:lnTo>
                  <a:pt x="306" y="298"/>
                </a:lnTo>
                <a:lnTo>
                  <a:pt x="306" y="300"/>
                </a:lnTo>
                <a:lnTo>
                  <a:pt x="306" y="302"/>
                </a:lnTo>
                <a:lnTo>
                  <a:pt x="305" y="302"/>
                </a:lnTo>
                <a:lnTo>
                  <a:pt x="305" y="303"/>
                </a:lnTo>
                <a:lnTo>
                  <a:pt x="305" y="305"/>
                </a:lnTo>
                <a:lnTo>
                  <a:pt x="305" y="307"/>
                </a:lnTo>
                <a:lnTo>
                  <a:pt x="303" y="307"/>
                </a:lnTo>
                <a:lnTo>
                  <a:pt x="301" y="307"/>
                </a:lnTo>
                <a:lnTo>
                  <a:pt x="300" y="307"/>
                </a:lnTo>
                <a:lnTo>
                  <a:pt x="298" y="307"/>
                </a:lnTo>
                <a:lnTo>
                  <a:pt x="298" y="308"/>
                </a:lnTo>
                <a:lnTo>
                  <a:pt x="296" y="308"/>
                </a:lnTo>
                <a:lnTo>
                  <a:pt x="294" y="308"/>
                </a:lnTo>
                <a:lnTo>
                  <a:pt x="294" y="310"/>
                </a:lnTo>
                <a:lnTo>
                  <a:pt x="294" y="312"/>
                </a:lnTo>
                <a:lnTo>
                  <a:pt x="294" y="314"/>
                </a:lnTo>
                <a:lnTo>
                  <a:pt x="296" y="314"/>
                </a:lnTo>
                <a:lnTo>
                  <a:pt x="294" y="314"/>
                </a:lnTo>
                <a:lnTo>
                  <a:pt x="296" y="314"/>
                </a:lnTo>
                <a:lnTo>
                  <a:pt x="296" y="315"/>
                </a:lnTo>
                <a:lnTo>
                  <a:pt x="296" y="317"/>
                </a:lnTo>
                <a:lnTo>
                  <a:pt x="298" y="317"/>
                </a:lnTo>
                <a:lnTo>
                  <a:pt x="298" y="319"/>
                </a:lnTo>
                <a:lnTo>
                  <a:pt x="300" y="319"/>
                </a:lnTo>
                <a:lnTo>
                  <a:pt x="300" y="320"/>
                </a:lnTo>
                <a:lnTo>
                  <a:pt x="301" y="320"/>
                </a:lnTo>
                <a:lnTo>
                  <a:pt x="301" y="322"/>
                </a:lnTo>
                <a:lnTo>
                  <a:pt x="301" y="324"/>
                </a:lnTo>
                <a:lnTo>
                  <a:pt x="303" y="324"/>
                </a:lnTo>
                <a:lnTo>
                  <a:pt x="303" y="326"/>
                </a:lnTo>
                <a:lnTo>
                  <a:pt x="303" y="327"/>
                </a:lnTo>
                <a:lnTo>
                  <a:pt x="305" y="327"/>
                </a:lnTo>
                <a:lnTo>
                  <a:pt x="305" y="329"/>
                </a:lnTo>
                <a:lnTo>
                  <a:pt x="305" y="331"/>
                </a:lnTo>
                <a:lnTo>
                  <a:pt x="305" y="333"/>
                </a:lnTo>
                <a:lnTo>
                  <a:pt x="305" y="334"/>
                </a:lnTo>
                <a:lnTo>
                  <a:pt x="305" y="336"/>
                </a:lnTo>
                <a:lnTo>
                  <a:pt x="305" y="338"/>
                </a:lnTo>
                <a:lnTo>
                  <a:pt x="303" y="338"/>
                </a:lnTo>
                <a:lnTo>
                  <a:pt x="303" y="339"/>
                </a:lnTo>
                <a:lnTo>
                  <a:pt x="303" y="341"/>
                </a:lnTo>
                <a:lnTo>
                  <a:pt x="303" y="343"/>
                </a:lnTo>
                <a:lnTo>
                  <a:pt x="301" y="343"/>
                </a:lnTo>
                <a:lnTo>
                  <a:pt x="301" y="345"/>
                </a:lnTo>
                <a:lnTo>
                  <a:pt x="300" y="345"/>
                </a:lnTo>
                <a:lnTo>
                  <a:pt x="300" y="346"/>
                </a:lnTo>
                <a:lnTo>
                  <a:pt x="300" y="348"/>
                </a:lnTo>
                <a:lnTo>
                  <a:pt x="298" y="348"/>
                </a:lnTo>
                <a:lnTo>
                  <a:pt x="298" y="350"/>
                </a:lnTo>
                <a:lnTo>
                  <a:pt x="298" y="351"/>
                </a:lnTo>
                <a:lnTo>
                  <a:pt x="296" y="351"/>
                </a:lnTo>
                <a:lnTo>
                  <a:pt x="296" y="353"/>
                </a:lnTo>
                <a:lnTo>
                  <a:pt x="294" y="355"/>
                </a:lnTo>
                <a:lnTo>
                  <a:pt x="296" y="355"/>
                </a:lnTo>
                <a:lnTo>
                  <a:pt x="296" y="357"/>
                </a:lnTo>
                <a:lnTo>
                  <a:pt x="296" y="358"/>
                </a:lnTo>
                <a:lnTo>
                  <a:pt x="296" y="360"/>
                </a:lnTo>
                <a:lnTo>
                  <a:pt x="296" y="362"/>
                </a:lnTo>
                <a:lnTo>
                  <a:pt x="298" y="364"/>
                </a:lnTo>
                <a:lnTo>
                  <a:pt x="300" y="364"/>
                </a:lnTo>
                <a:lnTo>
                  <a:pt x="300" y="365"/>
                </a:lnTo>
                <a:lnTo>
                  <a:pt x="300" y="367"/>
                </a:lnTo>
                <a:lnTo>
                  <a:pt x="301" y="367"/>
                </a:lnTo>
                <a:lnTo>
                  <a:pt x="301" y="369"/>
                </a:lnTo>
                <a:lnTo>
                  <a:pt x="301" y="370"/>
                </a:lnTo>
                <a:lnTo>
                  <a:pt x="303" y="370"/>
                </a:lnTo>
                <a:lnTo>
                  <a:pt x="303" y="372"/>
                </a:lnTo>
                <a:lnTo>
                  <a:pt x="303" y="374"/>
                </a:lnTo>
                <a:lnTo>
                  <a:pt x="305" y="374"/>
                </a:lnTo>
                <a:lnTo>
                  <a:pt x="305" y="376"/>
                </a:lnTo>
                <a:lnTo>
                  <a:pt x="305" y="377"/>
                </a:lnTo>
                <a:lnTo>
                  <a:pt x="306" y="377"/>
                </a:lnTo>
                <a:lnTo>
                  <a:pt x="306" y="379"/>
                </a:lnTo>
                <a:lnTo>
                  <a:pt x="305" y="379"/>
                </a:lnTo>
                <a:lnTo>
                  <a:pt x="306" y="379"/>
                </a:lnTo>
                <a:lnTo>
                  <a:pt x="306" y="381"/>
                </a:lnTo>
                <a:lnTo>
                  <a:pt x="305" y="381"/>
                </a:lnTo>
                <a:lnTo>
                  <a:pt x="298" y="386"/>
                </a:lnTo>
                <a:lnTo>
                  <a:pt x="296" y="382"/>
                </a:lnTo>
                <a:lnTo>
                  <a:pt x="293" y="379"/>
                </a:lnTo>
                <a:lnTo>
                  <a:pt x="291" y="376"/>
                </a:lnTo>
                <a:lnTo>
                  <a:pt x="287" y="370"/>
                </a:lnTo>
                <a:lnTo>
                  <a:pt x="286" y="367"/>
                </a:lnTo>
                <a:lnTo>
                  <a:pt x="282" y="364"/>
                </a:lnTo>
                <a:lnTo>
                  <a:pt x="281" y="360"/>
                </a:lnTo>
                <a:lnTo>
                  <a:pt x="282" y="353"/>
                </a:lnTo>
                <a:lnTo>
                  <a:pt x="284" y="348"/>
                </a:lnTo>
                <a:lnTo>
                  <a:pt x="284" y="343"/>
                </a:lnTo>
                <a:lnTo>
                  <a:pt x="286" y="336"/>
                </a:lnTo>
                <a:lnTo>
                  <a:pt x="286" y="334"/>
                </a:lnTo>
                <a:lnTo>
                  <a:pt x="286" y="329"/>
                </a:lnTo>
                <a:lnTo>
                  <a:pt x="282" y="326"/>
                </a:lnTo>
                <a:lnTo>
                  <a:pt x="281" y="322"/>
                </a:lnTo>
                <a:lnTo>
                  <a:pt x="277" y="319"/>
                </a:lnTo>
                <a:lnTo>
                  <a:pt x="272" y="317"/>
                </a:lnTo>
                <a:lnTo>
                  <a:pt x="267" y="315"/>
                </a:lnTo>
                <a:lnTo>
                  <a:pt x="262" y="314"/>
                </a:lnTo>
                <a:lnTo>
                  <a:pt x="258" y="312"/>
                </a:lnTo>
                <a:lnTo>
                  <a:pt x="253" y="308"/>
                </a:lnTo>
                <a:lnTo>
                  <a:pt x="250" y="305"/>
                </a:lnTo>
                <a:lnTo>
                  <a:pt x="246" y="303"/>
                </a:lnTo>
                <a:lnTo>
                  <a:pt x="241" y="300"/>
                </a:lnTo>
                <a:lnTo>
                  <a:pt x="239" y="296"/>
                </a:lnTo>
                <a:lnTo>
                  <a:pt x="238" y="296"/>
                </a:lnTo>
                <a:lnTo>
                  <a:pt x="236" y="293"/>
                </a:lnTo>
                <a:lnTo>
                  <a:pt x="232" y="289"/>
                </a:lnTo>
                <a:lnTo>
                  <a:pt x="231" y="284"/>
                </a:lnTo>
                <a:lnTo>
                  <a:pt x="229" y="281"/>
                </a:lnTo>
                <a:lnTo>
                  <a:pt x="227" y="276"/>
                </a:lnTo>
                <a:lnTo>
                  <a:pt x="226" y="272"/>
                </a:lnTo>
                <a:lnTo>
                  <a:pt x="224" y="269"/>
                </a:lnTo>
                <a:lnTo>
                  <a:pt x="222" y="264"/>
                </a:lnTo>
                <a:lnTo>
                  <a:pt x="219" y="262"/>
                </a:lnTo>
                <a:lnTo>
                  <a:pt x="217" y="262"/>
                </a:lnTo>
                <a:lnTo>
                  <a:pt x="215" y="264"/>
                </a:lnTo>
                <a:lnTo>
                  <a:pt x="215" y="265"/>
                </a:lnTo>
                <a:lnTo>
                  <a:pt x="212" y="267"/>
                </a:lnTo>
                <a:lnTo>
                  <a:pt x="210" y="274"/>
                </a:lnTo>
                <a:lnTo>
                  <a:pt x="210" y="276"/>
                </a:lnTo>
                <a:lnTo>
                  <a:pt x="207" y="279"/>
                </a:lnTo>
                <a:lnTo>
                  <a:pt x="201" y="281"/>
                </a:lnTo>
                <a:lnTo>
                  <a:pt x="198" y="283"/>
                </a:lnTo>
                <a:lnTo>
                  <a:pt x="191" y="283"/>
                </a:lnTo>
                <a:lnTo>
                  <a:pt x="186" y="284"/>
                </a:lnTo>
                <a:lnTo>
                  <a:pt x="183" y="286"/>
                </a:lnTo>
                <a:lnTo>
                  <a:pt x="179" y="291"/>
                </a:lnTo>
                <a:lnTo>
                  <a:pt x="176" y="295"/>
                </a:lnTo>
                <a:lnTo>
                  <a:pt x="176" y="296"/>
                </a:lnTo>
                <a:lnTo>
                  <a:pt x="174" y="300"/>
                </a:lnTo>
                <a:lnTo>
                  <a:pt x="172" y="303"/>
                </a:lnTo>
                <a:lnTo>
                  <a:pt x="170" y="308"/>
                </a:lnTo>
                <a:lnTo>
                  <a:pt x="169" y="314"/>
                </a:lnTo>
                <a:lnTo>
                  <a:pt x="167" y="319"/>
                </a:lnTo>
                <a:lnTo>
                  <a:pt x="164" y="320"/>
                </a:lnTo>
                <a:lnTo>
                  <a:pt x="158" y="320"/>
                </a:lnTo>
                <a:lnTo>
                  <a:pt x="153" y="319"/>
                </a:lnTo>
                <a:lnTo>
                  <a:pt x="150" y="315"/>
                </a:lnTo>
                <a:lnTo>
                  <a:pt x="146" y="312"/>
                </a:lnTo>
                <a:lnTo>
                  <a:pt x="145" y="308"/>
                </a:lnTo>
                <a:lnTo>
                  <a:pt x="143" y="307"/>
                </a:lnTo>
                <a:lnTo>
                  <a:pt x="143" y="305"/>
                </a:lnTo>
                <a:lnTo>
                  <a:pt x="141" y="300"/>
                </a:lnTo>
                <a:lnTo>
                  <a:pt x="139" y="296"/>
                </a:lnTo>
                <a:lnTo>
                  <a:pt x="139" y="291"/>
                </a:lnTo>
                <a:lnTo>
                  <a:pt x="139" y="286"/>
                </a:lnTo>
                <a:lnTo>
                  <a:pt x="143" y="281"/>
                </a:lnTo>
                <a:lnTo>
                  <a:pt x="145" y="276"/>
                </a:lnTo>
                <a:lnTo>
                  <a:pt x="145" y="271"/>
                </a:lnTo>
                <a:lnTo>
                  <a:pt x="141" y="267"/>
                </a:lnTo>
                <a:lnTo>
                  <a:pt x="136" y="265"/>
                </a:lnTo>
                <a:lnTo>
                  <a:pt x="131" y="267"/>
                </a:lnTo>
                <a:lnTo>
                  <a:pt x="127" y="265"/>
                </a:lnTo>
                <a:lnTo>
                  <a:pt x="124" y="260"/>
                </a:lnTo>
                <a:lnTo>
                  <a:pt x="124" y="255"/>
                </a:lnTo>
                <a:lnTo>
                  <a:pt x="124" y="252"/>
                </a:lnTo>
                <a:lnTo>
                  <a:pt x="124" y="246"/>
                </a:lnTo>
                <a:lnTo>
                  <a:pt x="121" y="243"/>
                </a:lnTo>
                <a:lnTo>
                  <a:pt x="117" y="238"/>
                </a:lnTo>
                <a:lnTo>
                  <a:pt x="112" y="233"/>
                </a:lnTo>
                <a:lnTo>
                  <a:pt x="107" y="231"/>
                </a:lnTo>
                <a:lnTo>
                  <a:pt x="103" y="226"/>
                </a:lnTo>
                <a:lnTo>
                  <a:pt x="102" y="221"/>
                </a:lnTo>
                <a:lnTo>
                  <a:pt x="100" y="215"/>
                </a:lnTo>
                <a:lnTo>
                  <a:pt x="95" y="214"/>
                </a:lnTo>
                <a:lnTo>
                  <a:pt x="90" y="210"/>
                </a:lnTo>
                <a:lnTo>
                  <a:pt x="86" y="209"/>
                </a:lnTo>
                <a:lnTo>
                  <a:pt x="81" y="207"/>
                </a:lnTo>
                <a:lnTo>
                  <a:pt x="78" y="203"/>
                </a:lnTo>
                <a:lnTo>
                  <a:pt x="72" y="202"/>
                </a:lnTo>
                <a:lnTo>
                  <a:pt x="67" y="200"/>
                </a:lnTo>
                <a:lnTo>
                  <a:pt x="64" y="198"/>
                </a:lnTo>
                <a:lnTo>
                  <a:pt x="59" y="203"/>
                </a:lnTo>
                <a:lnTo>
                  <a:pt x="53" y="202"/>
                </a:lnTo>
                <a:lnTo>
                  <a:pt x="52" y="197"/>
                </a:lnTo>
                <a:lnTo>
                  <a:pt x="47" y="195"/>
                </a:lnTo>
                <a:lnTo>
                  <a:pt x="43" y="190"/>
                </a:lnTo>
                <a:lnTo>
                  <a:pt x="43" y="186"/>
                </a:lnTo>
                <a:lnTo>
                  <a:pt x="45" y="181"/>
                </a:lnTo>
                <a:lnTo>
                  <a:pt x="50" y="179"/>
                </a:lnTo>
                <a:lnTo>
                  <a:pt x="50" y="178"/>
                </a:lnTo>
                <a:lnTo>
                  <a:pt x="53" y="176"/>
                </a:lnTo>
                <a:lnTo>
                  <a:pt x="59" y="172"/>
                </a:lnTo>
                <a:lnTo>
                  <a:pt x="65" y="171"/>
                </a:lnTo>
                <a:lnTo>
                  <a:pt x="69" y="166"/>
                </a:lnTo>
                <a:lnTo>
                  <a:pt x="67" y="160"/>
                </a:lnTo>
                <a:lnTo>
                  <a:pt x="62" y="157"/>
                </a:lnTo>
                <a:lnTo>
                  <a:pt x="59" y="153"/>
                </a:lnTo>
                <a:lnTo>
                  <a:pt x="55" y="148"/>
                </a:lnTo>
                <a:lnTo>
                  <a:pt x="53" y="145"/>
                </a:lnTo>
                <a:lnTo>
                  <a:pt x="52" y="138"/>
                </a:lnTo>
                <a:lnTo>
                  <a:pt x="48" y="135"/>
                </a:lnTo>
                <a:lnTo>
                  <a:pt x="43" y="133"/>
                </a:lnTo>
                <a:lnTo>
                  <a:pt x="38" y="135"/>
                </a:lnTo>
                <a:lnTo>
                  <a:pt x="35" y="135"/>
                </a:lnTo>
                <a:lnTo>
                  <a:pt x="29" y="135"/>
                </a:lnTo>
                <a:lnTo>
                  <a:pt x="24" y="133"/>
                </a:lnTo>
                <a:lnTo>
                  <a:pt x="19" y="131"/>
                </a:lnTo>
                <a:lnTo>
                  <a:pt x="14" y="129"/>
                </a:lnTo>
                <a:lnTo>
                  <a:pt x="9" y="128"/>
                </a:lnTo>
                <a:lnTo>
                  <a:pt x="5" y="126"/>
                </a:lnTo>
                <a:lnTo>
                  <a:pt x="0" y="123"/>
                </a:lnTo>
                <a:lnTo>
                  <a:pt x="0" y="119"/>
                </a:lnTo>
                <a:lnTo>
                  <a:pt x="2" y="114"/>
                </a:lnTo>
                <a:lnTo>
                  <a:pt x="4" y="109"/>
                </a:lnTo>
                <a:lnTo>
                  <a:pt x="4" y="105"/>
                </a:lnTo>
                <a:lnTo>
                  <a:pt x="5" y="100"/>
                </a:lnTo>
                <a:lnTo>
                  <a:pt x="10" y="98"/>
                </a:lnTo>
                <a:lnTo>
                  <a:pt x="16" y="100"/>
                </a:lnTo>
                <a:lnTo>
                  <a:pt x="21" y="104"/>
                </a:lnTo>
                <a:lnTo>
                  <a:pt x="26" y="105"/>
                </a:lnTo>
                <a:lnTo>
                  <a:pt x="29" y="105"/>
                </a:lnTo>
                <a:lnTo>
                  <a:pt x="33" y="100"/>
                </a:lnTo>
                <a:lnTo>
                  <a:pt x="35" y="95"/>
                </a:lnTo>
                <a:lnTo>
                  <a:pt x="36" y="92"/>
                </a:lnTo>
                <a:lnTo>
                  <a:pt x="41" y="90"/>
                </a:lnTo>
                <a:lnTo>
                  <a:pt x="47" y="90"/>
                </a:lnTo>
                <a:lnTo>
                  <a:pt x="52" y="92"/>
                </a:lnTo>
                <a:lnTo>
                  <a:pt x="57" y="92"/>
                </a:lnTo>
                <a:lnTo>
                  <a:pt x="64" y="88"/>
                </a:lnTo>
                <a:lnTo>
                  <a:pt x="69" y="83"/>
                </a:lnTo>
                <a:lnTo>
                  <a:pt x="71" y="79"/>
                </a:lnTo>
                <a:lnTo>
                  <a:pt x="71" y="74"/>
                </a:lnTo>
                <a:lnTo>
                  <a:pt x="71" y="71"/>
                </a:lnTo>
                <a:lnTo>
                  <a:pt x="71" y="69"/>
                </a:lnTo>
                <a:lnTo>
                  <a:pt x="71" y="66"/>
                </a:lnTo>
                <a:lnTo>
                  <a:pt x="71" y="61"/>
                </a:lnTo>
                <a:lnTo>
                  <a:pt x="72" y="55"/>
                </a:lnTo>
                <a:lnTo>
                  <a:pt x="78" y="50"/>
                </a:lnTo>
                <a:lnTo>
                  <a:pt x="83" y="50"/>
                </a:lnTo>
                <a:lnTo>
                  <a:pt x="86" y="52"/>
                </a:lnTo>
                <a:lnTo>
                  <a:pt x="91" y="48"/>
                </a:lnTo>
                <a:lnTo>
                  <a:pt x="95" y="43"/>
                </a:lnTo>
                <a:lnTo>
                  <a:pt x="98" y="40"/>
                </a:lnTo>
                <a:lnTo>
                  <a:pt x="100" y="35"/>
                </a:lnTo>
                <a:lnTo>
                  <a:pt x="103" y="30"/>
                </a:lnTo>
                <a:lnTo>
                  <a:pt x="107" y="23"/>
                </a:lnTo>
                <a:lnTo>
                  <a:pt x="110" y="17"/>
                </a:lnTo>
                <a:lnTo>
                  <a:pt x="109" y="14"/>
                </a:lnTo>
                <a:lnTo>
                  <a:pt x="109" y="9"/>
                </a:lnTo>
                <a:lnTo>
                  <a:pt x="109" y="5"/>
                </a:lnTo>
                <a:lnTo>
                  <a:pt x="117" y="5"/>
                </a:lnTo>
                <a:lnTo>
                  <a:pt x="119" y="5"/>
                </a:lnTo>
                <a:lnTo>
                  <a:pt x="121" y="5"/>
                </a:lnTo>
                <a:lnTo>
                  <a:pt x="122" y="5"/>
                </a:lnTo>
                <a:lnTo>
                  <a:pt x="124" y="5"/>
                </a:lnTo>
                <a:lnTo>
                  <a:pt x="126" y="5"/>
                </a:lnTo>
                <a:lnTo>
                  <a:pt x="127" y="5"/>
                </a:lnTo>
                <a:lnTo>
                  <a:pt x="129" y="5"/>
                </a:lnTo>
                <a:lnTo>
                  <a:pt x="131" y="5"/>
                </a:lnTo>
                <a:lnTo>
                  <a:pt x="133" y="5"/>
                </a:lnTo>
                <a:lnTo>
                  <a:pt x="134" y="5"/>
                </a:lnTo>
                <a:lnTo>
                  <a:pt x="136" y="5"/>
                </a:lnTo>
                <a:lnTo>
                  <a:pt x="138" y="5"/>
                </a:lnTo>
                <a:lnTo>
                  <a:pt x="138" y="4"/>
                </a:lnTo>
                <a:lnTo>
                  <a:pt x="139" y="4"/>
                </a:lnTo>
                <a:lnTo>
                  <a:pt x="141" y="4"/>
                </a:lnTo>
                <a:lnTo>
                  <a:pt x="143" y="4"/>
                </a:lnTo>
                <a:lnTo>
                  <a:pt x="145" y="4"/>
                </a:lnTo>
                <a:lnTo>
                  <a:pt x="146" y="4"/>
                </a:lnTo>
                <a:lnTo>
                  <a:pt x="148" y="4"/>
                </a:lnTo>
                <a:lnTo>
                  <a:pt x="150" y="4"/>
                </a:lnTo>
                <a:lnTo>
                  <a:pt x="152" y="4"/>
                </a:lnTo>
                <a:lnTo>
                  <a:pt x="153" y="4"/>
                </a:lnTo>
                <a:lnTo>
                  <a:pt x="155" y="4"/>
                </a:lnTo>
                <a:lnTo>
                  <a:pt x="157" y="4"/>
                </a:lnTo>
                <a:lnTo>
                  <a:pt x="158" y="4"/>
                </a:lnTo>
                <a:lnTo>
                  <a:pt x="160" y="4"/>
                </a:lnTo>
                <a:lnTo>
                  <a:pt x="162" y="4"/>
                </a:lnTo>
                <a:lnTo>
                  <a:pt x="164" y="4"/>
                </a:lnTo>
                <a:lnTo>
                  <a:pt x="164" y="2"/>
                </a:lnTo>
                <a:lnTo>
                  <a:pt x="165" y="2"/>
                </a:lnTo>
                <a:lnTo>
                  <a:pt x="167" y="2"/>
                </a:lnTo>
                <a:lnTo>
                  <a:pt x="169" y="2"/>
                </a:lnTo>
                <a:lnTo>
                  <a:pt x="170" y="2"/>
                </a:lnTo>
                <a:lnTo>
                  <a:pt x="172" y="2"/>
                </a:lnTo>
                <a:lnTo>
                  <a:pt x="174" y="2"/>
                </a:lnTo>
                <a:lnTo>
                  <a:pt x="176" y="2"/>
                </a:lnTo>
                <a:lnTo>
                  <a:pt x="177" y="2"/>
                </a:lnTo>
                <a:lnTo>
                  <a:pt x="179" y="2"/>
                </a:lnTo>
                <a:lnTo>
                  <a:pt x="181" y="2"/>
                </a:lnTo>
                <a:lnTo>
                  <a:pt x="183" y="2"/>
                </a:lnTo>
                <a:lnTo>
                  <a:pt x="184" y="2"/>
                </a:lnTo>
                <a:lnTo>
                  <a:pt x="186" y="2"/>
                </a:lnTo>
                <a:lnTo>
                  <a:pt x="188" y="2"/>
                </a:lnTo>
                <a:lnTo>
                  <a:pt x="189" y="2"/>
                </a:lnTo>
                <a:lnTo>
                  <a:pt x="191" y="2"/>
                </a:lnTo>
                <a:lnTo>
                  <a:pt x="193" y="2"/>
                </a:lnTo>
                <a:lnTo>
                  <a:pt x="195" y="2"/>
                </a:lnTo>
                <a:lnTo>
                  <a:pt x="196" y="2"/>
                </a:lnTo>
                <a:lnTo>
                  <a:pt x="196" y="0"/>
                </a:lnTo>
                <a:lnTo>
                  <a:pt x="198" y="0"/>
                </a:lnTo>
                <a:lnTo>
                  <a:pt x="200" y="0"/>
                </a:lnTo>
                <a:lnTo>
                  <a:pt x="201" y="0"/>
                </a:lnTo>
                <a:lnTo>
                  <a:pt x="203" y="0"/>
                </a:lnTo>
                <a:lnTo>
                  <a:pt x="205" y="0"/>
                </a:lnTo>
                <a:lnTo>
                  <a:pt x="207" y="0"/>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26"/>
          <p:cNvSpPr>
            <a:spLocks/>
          </p:cNvSpPr>
          <p:nvPr/>
        </p:nvSpPr>
        <p:spPr bwMode="auto">
          <a:xfrm>
            <a:off x="6799043" y="5435764"/>
            <a:ext cx="462074" cy="532142"/>
          </a:xfrm>
          <a:custGeom>
            <a:avLst/>
            <a:gdLst>
              <a:gd name="T0" fmla="*/ 115 w 244"/>
              <a:gd name="T1" fmla="*/ 11 h 281"/>
              <a:gd name="T2" fmla="*/ 110 w 244"/>
              <a:gd name="T3" fmla="*/ 25 h 281"/>
              <a:gd name="T4" fmla="*/ 101 w 244"/>
              <a:gd name="T5" fmla="*/ 31 h 281"/>
              <a:gd name="T6" fmla="*/ 105 w 244"/>
              <a:gd name="T7" fmla="*/ 43 h 281"/>
              <a:gd name="T8" fmla="*/ 108 w 244"/>
              <a:gd name="T9" fmla="*/ 55 h 281"/>
              <a:gd name="T10" fmla="*/ 106 w 244"/>
              <a:gd name="T11" fmla="*/ 69 h 281"/>
              <a:gd name="T12" fmla="*/ 105 w 244"/>
              <a:gd name="T13" fmla="*/ 85 h 281"/>
              <a:gd name="T14" fmla="*/ 111 w 244"/>
              <a:gd name="T15" fmla="*/ 97 h 281"/>
              <a:gd name="T16" fmla="*/ 115 w 244"/>
              <a:gd name="T17" fmla="*/ 109 h 281"/>
              <a:gd name="T18" fmla="*/ 122 w 244"/>
              <a:gd name="T19" fmla="*/ 111 h 281"/>
              <a:gd name="T20" fmla="*/ 134 w 244"/>
              <a:gd name="T21" fmla="*/ 119 h 281"/>
              <a:gd name="T22" fmla="*/ 144 w 244"/>
              <a:gd name="T23" fmla="*/ 123 h 281"/>
              <a:gd name="T24" fmla="*/ 160 w 244"/>
              <a:gd name="T25" fmla="*/ 131 h 281"/>
              <a:gd name="T26" fmla="*/ 158 w 244"/>
              <a:gd name="T27" fmla="*/ 126 h 281"/>
              <a:gd name="T28" fmla="*/ 151 w 244"/>
              <a:gd name="T29" fmla="*/ 114 h 281"/>
              <a:gd name="T30" fmla="*/ 165 w 244"/>
              <a:gd name="T31" fmla="*/ 107 h 281"/>
              <a:gd name="T32" fmla="*/ 182 w 244"/>
              <a:gd name="T33" fmla="*/ 111 h 281"/>
              <a:gd name="T34" fmla="*/ 191 w 244"/>
              <a:gd name="T35" fmla="*/ 116 h 281"/>
              <a:gd name="T36" fmla="*/ 203 w 244"/>
              <a:gd name="T37" fmla="*/ 121 h 281"/>
              <a:gd name="T38" fmla="*/ 213 w 244"/>
              <a:gd name="T39" fmla="*/ 131 h 281"/>
              <a:gd name="T40" fmla="*/ 220 w 244"/>
              <a:gd name="T41" fmla="*/ 143 h 281"/>
              <a:gd name="T42" fmla="*/ 228 w 244"/>
              <a:gd name="T43" fmla="*/ 150 h 281"/>
              <a:gd name="T44" fmla="*/ 244 w 244"/>
              <a:gd name="T45" fmla="*/ 183 h 281"/>
              <a:gd name="T46" fmla="*/ 234 w 244"/>
              <a:gd name="T47" fmla="*/ 209 h 281"/>
              <a:gd name="T48" fmla="*/ 215 w 244"/>
              <a:gd name="T49" fmla="*/ 221 h 281"/>
              <a:gd name="T50" fmla="*/ 192 w 244"/>
              <a:gd name="T51" fmla="*/ 235 h 281"/>
              <a:gd name="T52" fmla="*/ 168 w 244"/>
              <a:gd name="T53" fmla="*/ 238 h 281"/>
              <a:gd name="T54" fmla="*/ 142 w 244"/>
              <a:gd name="T55" fmla="*/ 247 h 281"/>
              <a:gd name="T56" fmla="*/ 118 w 244"/>
              <a:gd name="T57" fmla="*/ 255 h 281"/>
              <a:gd name="T58" fmla="*/ 99 w 244"/>
              <a:gd name="T59" fmla="*/ 253 h 281"/>
              <a:gd name="T60" fmla="*/ 77 w 244"/>
              <a:gd name="T61" fmla="*/ 240 h 281"/>
              <a:gd name="T62" fmla="*/ 53 w 244"/>
              <a:gd name="T63" fmla="*/ 248 h 281"/>
              <a:gd name="T64" fmla="*/ 34 w 244"/>
              <a:gd name="T65" fmla="*/ 264 h 281"/>
              <a:gd name="T66" fmla="*/ 13 w 244"/>
              <a:gd name="T67" fmla="*/ 279 h 281"/>
              <a:gd name="T68" fmla="*/ 1 w 244"/>
              <a:gd name="T69" fmla="*/ 266 h 281"/>
              <a:gd name="T70" fmla="*/ 8 w 244"/>
              <a:gd name="T71" fmla="*/ 252 h 281"/>
              <a:gd name="T72" fmla="*/ 18 w 244"/>
              <a:gd name="T73" fmla="*/ 245 h 281"/>
              <a:gd name="T74" fmla="*/ 24 w 244"/>
              <a:gd name="T75" fmla="*/ 231 h 281"/>
              <a:gd name="T76" fmla="*/ 20 w 244"/>
              <a:gd name="T77" fmla="*/ 219 h 281"/>
              <a:gd name="T78" fmla="*/ 18 w 244"/>
              <a:gd name="T79" fmla="*/ 209 h 281"/>
              <a:gd name="T80" fmla="*/ 15 w 244"/>
              <a:gd name="T81" fmla="*/ 193 h 281"/>
              <a:gd name="T82" fmla="*/ 18 w 244"/>
              <a:gd name="T83" fmla="*/ 185 h 281"/>
              <a:gd name="T84" fmla="*/ 12 w 244"/>
              <a:gd name="T85" fmla="*/ 176 h 281"/>
              <a:gd name="T86" fmla="*/ 20 w 244"/>
              <a:gd name="T87" fmla="*/ 164 h 281"/>
              <a:gd name="T88" fmla="*/ 22 w 244"/>
              <a:gd name="T89" fmla="*/ 145 h 281"/>
              <a:gd name="T90" fmla="*/ 18 w 244"/>
              <a:gd name="T91" fmla="*/ 130 h 281"/>
              <a:gd name="T92" fmla="*/ 17 w 244"/>
              <a:gd name="T93" fmla="*/ 112 h 281"/>
              <a:gd name="T94" fmla="*/ 15 w 244"/>
              <a:gd name="T95" fmla="*/ 93 h 281"/>
              <a:gd name="T96" fmla="*/ 13 w 244"/>
              <a:gd name="T97" fmla="*/ 76 h 281"/>
              <a:gd name="T98" fmla="*/ 13 w 244"/>
              <a:gd name="T99" fmla="*/ 61 h 281"/>
              <a:gd name="T100" fmla="*/ 18 w 244"/>
              <a:gd name="T101" fmla="*/ 47 h 281"/>
              <a:gd name="T102" fmla="*/ 25 w 244"/>
              <a:gd name="T103" fmla="*/ 38 h 281"/>
              <a:gd name="T104" fmla="*/ 37 w 244"/>
              <a:gd name="T105" fmla="*/ 37 h 281"/>
              <a:gd name="T106" fmla="*/ 48 w 244"/>
              <a:gd name="T107" fmla="*/ 33 h 281"/>
              <a:gd name="T108" fmla="*/ 56 w 244"/>
              <a:gd name="T109" fmla="*/ 33 h 281"/>
              <a:gd name="T110" fmla="*/ 68 w 244"/>
              <a:gd name="T111" fmla="*/ 33 h 281"/>
              <a:gd name="T112" fmla="*/ 79 w 244"/>
              <a:gd name="T113" fmla="*/ 28 h 281"/>
              <a:gd name="T114" fmla="*/ 89 w 244"/>
              <a:gd name="T115" fmla="*/ 23 h 281"/>
              <a:gd name="T116" fmla="*/ 96 w 244"/>
              <a:gd name="T117" fmla="*/ 11 h 281"/>
              <a:gd name="T118" fmla="*/ 106 w 244"/>
              <a:gd name="T119" fmla="*/ 2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4" h="281">
                <a:moveTo>
                  <a:pt x="111" y="4"/>
                </a:moveTo>
                <a:lnTo>
                  <a:pt x="111" y="6"/>
                </a:lnTo>
                <a:lnTo>
                  <a:pt x="113" y="6"/>
                </a:lnTo>
                <a:lnTo>
                  <a:pt x="113" y="7"/>
                </a:lnTo>
                <a:lnTo>
                  <a:pt x="115" y="7"/>
                </a:lnTo>
                <a:lnTo>
                  <a:pt x="115" y="9"/>
                </a:lnTo>
                <a:lnTo>
                  <a:pt x="115" y="7"/>
                </a:lnTo>
                <a:lnTo>
                  <a:pt x="117" y="7"/>
                </a:lnTo>
                <a:lnTo>
                  <a:pt x="117" y="9"/>
                </a:lnTo>
                <a:lnTo>
                  <a:pt x="117" y="11"/>
                </a:lnTo>
                <a:lnTo>
                  <a:pt x="115" y="11"/>
                </a:lnTo>
                <a:lnTo>
                  <a:pt x="115" y="12"/>
                </a:lnTo>
                <a:lnTo>
                  <a:pt x="115" y="14"/>
                </a:lnTo>
                <a:lnTo>
                  <a:pt x="115" y="16"/>
                </a:lnTo>
                <a:lnTo>
                  <a:pt x="115" y="18"/>
                </a:lnTo>
                <a:lnTo>
                  <a:pt x="113" y="18"/>
                </a:lnTo>
                <a:lnTo>
                  <a:pt x="113" y="19"/>
                </a:lnTo>
                <a:lnTo>
                  <a:pt x="111" y="19"/>
                </a:lnTo>
                <a:lnTo>
                  <a:pt x="111" y="21"/>
                </a:lnTo>
                <a:lnTo>
                  <a:pt x="110" y="21"/>
                </a:lnTo>
                <a:lnTo>
                  <a:pt x="110" y="23"/>
                </a:lnTo>
                <a:lnTo>
                  <a:pt x="110" y="25"/>
                </a:lnTo>
                <a:lnTo>
                  <a:pt x="110" y="26"/>
                </a:lnTo>
                <a:lnTo>
                  <a:pt x="108" y="26"/>
                </a:lnTo>
                <a:lnTo>
                  <a:pt x="108" y="28"/>
                </a:lnTo>
                <a:lnTo>
                  <a:pt x="106" y="28"/>
                </a:lnTo>
                <a:lnTo>
                  <a:pt x="105" y="28"/>
                </a:lnTo>
                <a:lnTo>
                  <a:pt x="105" y="30"/>
                </a:lnTo>
                <a:lnTo>
                  <a:pt x="106" y="30"/>
                </a:lnTo>
                <a:lnTo>
                  <a:pt x="105" y="30"/>
                </a:lnTo>
                <a:lnTo>
                  <a:pt x="105" y="31"/>
                </a:lnTo>
                <a:lnTo>
                  <a:pt x="103" y="31"/>
                </a:lnTo>
                <a:lnTo>
                  <a:pt x="101" y="31"/>
                </a:lnTo>
                <a:lnTo>
                  <a:pt x="101" y="33"/>
                </a:lnTo>
                <a:lnTo>
                  <a:pt x="101" y="35"/>
                </a:lnTo>
                <a:lnTo>
                  <a:pt x="101" y="37"/>
                </a:lnTo>
                <a:lnTo>
                  <a:pt x="101" y="38"/>
                </a:lnTo>
                <a:lnTo>
                  <a:pt x="99" y="38"/>
                </a:lnTo>
                <a:lnTo>
                  <a:pt x="99" y="40"/>
                </a:lnTo>
                <a:lnTo>
                  <a:pt x="99" y="42"/>
                </a:lnTo>
                <a:lnTo>
                  <a:pt x="99" y="43"/>
                </a:lnTo>
                <a:lnTo>
                  <a:pt x="101" y="43"/>
                </a:lnTo>
                <a:lnTo>
                  <a:pt x="103" y="43"/>
                </a:lnTo>
                <a:lnTo>
                  <a:pt x="105" y="43"/>
                </a:lnTo>
                <a:lnTo>
                  <a:pt x="105" y="45"/>
                </a:lnTo>
                <a:lnTo>
                  <a:pt x="106" y="45"/>
                </a:lnTo>
                <a:lnTo>
                  <a:pt x="106" y="47"/>
                </a:lnTo>
                <a:lnTo>
                  <a:pt x="108" y="47"/>
                </a:lnTo>
                <a:lnTo>
                  <a:pt x="106" y="47"/>
                </a:lnTo>
                <a:lnTo>
                  <a:pt x="106" y="49"/>
                </a:lnTo>
                <a:lnTo>
                  <a:pt x="108" y="49"/>
                </a:lnTo>
                <a:lnTo>
                  <a:pt x="108" y="50"/>
                </a:lnTo>
                <a:lnTo>
                  <a:pt x="108" y="52"/>
                </a:lnTo>
                <a:lnTo>
                  <a:pt x="108" y="54"/>
                </a:lnTo>
                <a:lnTo>
                  <a:pt x="108" y="55"/>
                </a:lnTo>
                <a:lnTo>
                  <a:pt x="108" y="57"/>
                </a:lnTo>
                <a:lnTo>
                  <a:pt x="108" y="59"/>
                </a:lnTo>
                <a:lnTo>
                  <a:pt x="108" y="61"/>
                </a:lnTo>
                <a:lnTo>
                  <a:pt x="110" y="61"/>
                </a:lnTo>
                <a:lnTo>
                  <a:pt x="110" y="62"/>
                </a:lnTo>
                <a:lnTo>
                  <a:pt x="108" y="62"/>
                </a:lnTo>
                <a:lnTo>
                  <a:pt x="108" y="64"/>
                </a:lnTo>
                <a:lnTo>
                  <a:pt x="108" y="66"/>
                </a:lnTo>
                <a:lnTo>
                  <a:pt x="106" y="66"/>
                </a:lnTo>
                <a:lnTo>
                  <a:pt x="106" y="68"/>
                </a:lnTo>
                <a:lnTo>
                  <a:pt x="106" y="69"/>
                </a:lnTo>
                <a:lnTo>
                  <a:pt x="106" y="71"/>
                </a:lnTo>
                <a:lnTo>
                  <a:pt x="106" y="73"/>
                </a:lnTo>
                <a:lnTo>
                  <a:pt x="106" y="74"/>
                </a:lnTo>
                <a:lnTo>
                  <a:pt x="106" y="76"/>
                </a:lnTo>
                <a:lnTo>
                  <a:pt x="106" y="78"/>
                </a:lnTo>
                <a:lnTo>
                  <a:pt x="106" y="80"/>
                </a:lnTo>
                <a:lnTo>
                  <a:pt x="105" y="81"/>
                </a:lnTo>
                <a:lnTo>
                  <a:pt x="105" y="83"/>
                </a:lnTo>
                <a:lnTo>
                  <a:pt x="103" y="83"/>
                </a:lnTo>
                <a:lnTo>
                  <a:pt x="103" y="85"/>
                </a:lnTo>
                <a:lnTo>
                  <a:pt x="105" y="85"/>
                </a:lnTo>
                <a:lnTo>
                  <a:pt x="105" y="86"/>
                </a:lnTo>
                <a:lnTo>
                  <a:pt x="106" y="86"/>
                </a:lnTo>
                <a:lnTo>
                  <a:pt x="106" y="88"/>
                </a:lnTo>
                <a:lnTo>
                  <a:pt x="106" y="90"/>
                </a:lnTo>
                <a:lnTo>
                  <a:pt x="108" y="90"/>
                </a:lnTo>
                <a:lnTo>
                  <a:pt x="108" y="92"/>
                </a:lnTo>
                <a:lnTo>
                  <a:pt x="110" y="92"/>
                </a:lnTo>
                <a:lnTo>
                  <a:pt x="110" y="93"/>
                </a:lnTo>
                <a:lnTo>
                  <a:pt x="111" y="93"/>
                </a:lnTo>
                <a:lnTo>
                  <a:pt x="111" y="95"/>
                </a:lnTo>
                <a:lnTo>
                  <a:pt x="111" y="97"/>
                </a:lnTo>
                <a:lnTo>
                  <a:pt x="111" y="99"/>
                </a:lnTo>
                <a:lnTo>
                  <a:pt x="111" y="100"/>
                </a:lnTo>
                <a:lnTo>
                  <a:pt x="113" y="100"/>
                </a:lnTo>
                <a:lnTo>
                  <a:pt x="113" y="102"/>
                </a:lnTo>
                <a:lnTo>
                  <a:pt x="113" y="104"/>
                </a:lnTo>
                <a:lnTo>
                  <a:pt x="113" y="105"/>
                </a:lnTo>
                <a:lnTo>
                  <a:pt x="115" y="105"/>
                </a:lnTo>
                <a:lnTo>
                  <a:pt x="115" y="107"/>
                </a:lnTo>
                <a:lnTo>
                  <a:pt x="113" y="107"/>
                </a:lnTo>
                <a:lnTo>
                  <a:pt x="115" y="107"/>
                </a:lnTo>
                <a:lnTo>
                  <a:pt x="115" y="109"/>
                </a:lnTo>
                <a:lnTo>
                  <a:pt x="113" y="109"/>
                </a:lnTo>
                <a:lnTo>
                  <a:pt x="115" y="109"/>
                </a:lnTo>
                <a:lnTo>
                  <a:pt x="117" y="109"/>
                </a:lnTo>
                <a:lnTo>
                  <a:pt x="117" y="107"/>
                </a:lnTo>
                <a:lnTo>
                  <a:pt x="118" y="107"/>
                </a:lnTo>
                <a:lnTo>
                  <a:pt x="118" y="109"/>
                </a:lnTo>
                <a:lnTo>
                  <a:pt x="120" y="109"/>
                </a:lnTo>
                <a:lnTo>
                  <a:pt x="120" y="111"/>
                </a:lnTo>
                <a:lnTo>
                  <a:pt x="122" y="111"/>
                </a:lnTo>
                <a:lnTo>
                  <a:pt x="123" y="111"/>
                </a:lnTo>
                <a:lnTo>
                  <a:pt x="122" y="111"/>
                </a:lnTo>
                <a:lnTo>
                  <a:pt x="123" y="112"/>
                </a:lnTo>
                <a:lnTo>
                  <a:pt x="123" y="114"/>
                </a:lnTo>
                <a:lnTo>
                  <a:pt x="125" y="114"/>
                </a:lnTo>
                <a:lnTo>
                  <a:pt x="127" y="114"/>
                </a:lnTo>
                <a:lnTo>
                  <a:pt x="129" y="114"/>
                </a:lnTo>
                <a:lnTo>
                  <a:pt x="130" y="114"/>
                </a:lnTo>
                <a:lnTo>
                  <a:pt x="130" y="116"/>
                </a:lnTo>
                <a:lnTo>
                  <a:pt x="130" y="117"/>
                </a:lnTo>
                <a:lnTo>
                  <a:pt x="130" y="119"/>
                </a:lnTo>
                <a:lnTo>
                  <a:pt x="132" y="119"/>
                </a:lnTo>
                <a:lnTo>
                  <a:pt x="134" y="119"/>
                </a:lnTo>
                <a:lnTo>
                  <a:pt x="134" y="121"/>
                </a:lnTo>
                <a:lnTo>
                  <a:pt x="135" y="121"/>
                </a:lnTo>
                <a:lnTo>
                  <a:pt x="135" y="123"/>
                </a:lnTo>
                <a:lnTo>
                  <a:pt x="137" y="123"/>
                </a:lnTo>
                <a:lnTo>
                  <a:pt x="137" y="124"/>
                </a:lnTo>
                <a:lnTo>
                  <a:pt x="137" y="126"/>
                </a:lnTo>
                <a:lnTo>
                  <a:pt x="139" y="126"/>
                </a:lnTo>
                <a:lnTo>
                  <a:pt x="141" y="124"/>
                </a:lnTo>
                <a:lnTo>
                  <a:pt x="142" y="124"/>
                </a:lnTo>
                <a:lnTo>
                  <a:pt x="142" y="123"/>
                </a:lnTo>
                <a:lnTo>
                  <a:pt x="144" y="123"/>
                </a:lnTo>
                <a:lnTo>
                  <a:pt x="146" y="121"/>
                </a:lnTo>
                <a:lnTo>
                  <a:pt x="148" y="123"/>
                </a:lnTo>
                <a:lnTo>
                  <a:pt x="149" y="123"/>
                </a:lnTo>
                <a:lnTo>
                  <a:pt x="149" y="124"/>
                </a:lnTo>
                <a:lnTo>
                  <a:pt x="151" y="124"/>
                </a:lnTo>
                <a:lnTo>
                  <a:pt x="153" y="126"/>
                </a:lnTo>
                <a:lnTo>
                  <a:pt x="154" y="128"/>
                </a:lnTo>
                <a:lnTo>
                  <a:pt x="156" y="130"/>
                </a:lnTo>
                <a:lnTo>
                  <a:pt x="158" y="130"/>
                </a:lnTo>
                <a:lnTo>
                  <a:pt x="158" y="131"/>
                </a:lnTo>
                <a:lnTo>
                  <a:pt x="160" y="131"/>
                </a:lnTo>
                <a:lnTo>
                  <a:pt x="161" y="133"/>
                </a:lnTo>
                <a:lnTo>
                  <a:pt x="161" y="135"/>
                </a:lnTo>
                <a:lnTo>
                  <a:pt x="163" y="135"/>
                </a:lnTo>
                <a:lnTo>
                  <a:pt x="165" y="133"/>
                </a:lnTo>
                <a:lnTo>
                  <a:pt x="163" y="133"/>
                </a:lnTo>
                <a:lnTo>
                  <a:pt x="163" y="131"/>
                </a:lnTo>
                <a:lnTo>
                  <a:pt x="163" y="130"/>
                </a:lnTo>
                <a:lnTo>
                  <a:pt x="161" y="130"/>
                </a:lnTo>
                <a:lnTo>
                  <a:pt x="161" y="128"/>
                </a:lnTo>
                <a:lnTo>
                  <a:pt x="160" y="126"/>
                </a:lnTo>
                <a:lnTo>
                  <a:pt x="158" y="126"/>
                </a:lnTo>
                <a:lnTo>
                  <a:pt x="156" y="124"/>
                </a:lnTo>
                <a:lnTo>
                  <a:pt x="156" y="123"/>
                </a:lnTo>
                <a:lnTo>
                  <a:pt x="154" y="123"/>
                </a:lnTo>
                <a:lnTo>
                  <a:pt x="154" y="121"/>
                </a:lnTo>
                <a:lnTo>
                  <a:pt x="153" y="121"/>
                </a:lnTo>
                <a:lnTo>
                  <a:pt x="153" y="119"/>
                </a:lnTo>
                <a:lnTo>
                  <a:pt x="151" y="117"/>
                </a:lnTo>
                <a:lnTo>
                  <a:pt x="151" y="116"/>
                </a:lnTo>
                <a:lnTo>
                  <a:pt x="149" y="116"/>
                </a:lnTo>
                <a:lnTo>
                  <a:pt x="149" y="114"/>
                </a:lnTo>
                <a:lnTo>
                  <a:pt x="151" y="114"/>
                </a:lnTo>
                <a:lnTo>
                  <a:pt x="151" y="112"/>
                </a:lnTo>
                <a:lnTo>
                  <a:pt x="153" y="112"/>
                </a:lnTo>
                <a:lnTo>
                  <a:pt x="153" y="111"/>
                </a:lnTo>
                <a:lnTo>
                  <a:pt x="154" y="111"/>
                </a:lnTo>
                <a:lnTo>
                  <a:pt x="154" y="109"/>
                </a:lnTo>
                <a:lnTo>
                  <a:pt x="156" y="109"/>
                </a:lnTo>
                <a:lnTo>
                  <a:pt x="158" y="107"/>
                </a:lnTo>
                <a:lnTo>
                  <a:pt x="160" y="107"/>
                </a:lnTo>
                <a:lnTo>
                  <a:pt x="161" y="107"/>
                </a:lnTo>
                <a:lnTo>
                  <a:pt x="163" y="107"/>
                </a:lnTo>
                <a:lnTo>
                  <a:pt x="165" y="107"/>
                </a:lnTo>
                <a:lnTo>
                  <a:pt x="168" y="107"/>
                </a:lnTo>
                <a:lnTo>
                  <a:pt x="170" y="107"/>
                </a:lnTo>
                <a:lnTo>
                  <a:pt x="172" y="107"/>
                </a:lnTo>
                <a:lnTo>
                  <a:pt x="173" y="107"/>
                </a:lnTo>
                <a:lnTo>
                  <a:pt x="175" y="107"/>
                </a:lnTo>
                <a:lnTo>
                  <a:pt x="177" y="107"/>
                </a:lnTo>
                <a:lnTo>
                  <a:pt x="179" y="107"/>
                </a:lnTo>
                <a:lnTo>
                  <a:pt x="180" y="107"/>
                </a:lnTo>
                <a:lnTo>
                  <a:pt x="182" y="107"/>
                </a:lnTo>
                <a:lnTo>
                  <a:pt x="182" y="109"/>
                </a:lnTo>
                <a:lnTo>
                  <a:pt x="182" y="111"/>
                </a:lnTo>
                <a:lnTo>
                  <a:pt x="182" y="112"/>
                </a:lnTo>
                <a:lnTo>
                  <a:pt x="184" y="112"/>
                </a:lnTo>
                <a:lnTo>
                  <a:pt x="184" y="114"/>
                </a:lnTo>
                <a:lnTo>
                  <a:pt x="184" y="116"/>
                </a:lnTo>
                <a:lnTo>
                  <a:pt x="185" y="116"/>
                </a:lnTo>
                <a:lnTo>
                  <a:pt x="187" y="116"/>
                </a:lnTo>
                <a:lnTo>
                  <a:pt x="189" y="116"/>
                </a:lnTo>
                <a:lnTo>
                  <a:pt x="189" y="114"/>
                </a:lnTo>
                <a:lnTo>
                  <a:pt x="189" y="116"/>
                </a:lnTo>
                <a:lnTo>
                  <a:pt x="191" y="114"/>
                </a:lnTo>
                <a:lnTo>
                  <a:pt x="191" y="116"/>
                </a:lnTo>
                <a:lnTo>
                  <a:pt x="192" y="116"/>
                </a:lnTo>
                <a:lnTo>
                  <a:pt x="192" y="117"/>
                </a:lnTo>
                <a:lnTo>
                  <a:pt x="194" y="117"/>
                </a:lnTo>
                <a:lnTo>
                  <a:pt x="196" y="117"/>
                </a:lnTo>
                <a:lnTo>
                  <a:pt x="196" y="116"/>
                </a:lnTo>
                <a:lnTo>
                  <a:pt x="197" y="116"/>
                </a:lnTo>
                <a:lnTo>
                  <a:pt x="199" y="117"/>
                </a:lnTo>
                <a:lnTo>
                  <a:pt x="201" y="117"/>
                </a:lnTo>
                <a:lnTo>
                  <a:pt x="201" y="119"/>
                </a:lnTo>
                <a:lnTo>
                  <a:pt x="201" y="121"/>
                </a:lnTo>
                <a:lnTo>
                  <a:pt x="203" y="121"/>
                </a:lnTo>
                <a:lnTo>
                  <a:pt x="203" y="123"/>
                </a:lnTo>
                <a:lnTo>
                  <a:pt x="204" y="123"/>
                </a:lnTo>
                <a:lnTo>
                  <a:pt x="206" y="123"/>
                </a:lnTo>
                <a:lnTo>
                  <a:pt x="208" y="123"/>
                </a:lnTo>
                <a:lnTo>
                  <a:pt x="208" y="124"/>
                </a:lnTo>
                <a:lnTo>
                  <a:pt x="209" y="124"/>
                </a:lnTo>
                <a:lnTo>
                  <a:pt x="209" y="126"/>
                </a:lnTo>
                <a:lnTo>
                  <a:pt x="211" y="128"/>
                </a:lnTo>
                <a:lnTo>
                  <a:pt x="211" y="130"/>
                </a:lnTo>
                <a:lnTo>
                  <a:pt x="213" y="130"/>
                </a:lnTo>
                <a:lnTo>
                  <a:pt x="213" y="131"/>
                </a:lnTo>
                <a:lnTo>
                  <a:pt x="213" y="133"/>
                </a:lnTo>
                <a:lnTo>
                  <a:pt x="215" y="133"/>
                </a:lnTo>
                <a:lnTo>
                  <a:pt x="215" y="135"/>
                </a:lnTo>
                <a:lnTo>
                  <a:pt x="216" y="135"/>
                </a:lnTo>
                <a:lnTo>
                  <a:pt x="218" y="135"/>
                </a:lnTo>
                <a:lnTo>
                  <a:pt x="218" y="136"/>
                </a:lnTo>
                <a:lnTo>
                  <a:pt x="218" y="138"/>
                </a:lnTo>
                <a:lnTo>
                  <a:pt x="220" y="138"/>
                </a:lnTo>
                <a:lnTo>
                  <a:pt x="220" y="140"/>
                </a:lnTo>
                <a:lnTo>
                  <a:pt x="220" y="142"/>
                </a:lnTo>
                <a:lnTo>
                  <a:pt x="220" y="143"/>
                </a:lnTo>
                <a:lnTo>
                  <a:pt x="220" y="145"/>
                </a:lnTo>
                <a:lnTo>
                  <a:pt x="218" y="147"/>
                </a:lnTo>
                <a:lnTo>
                  <a:pt x="218" y="148"/>
                </a:lnTo>
                <a:lnTo>
                  <a:pt x="220" y="150"/>
                </a:lnTo>
                <a:lnTo>
                  <a:pt x="220" y="152"/>
                </a:lnTo>
                <a:lnTo>
                  <a:pt x="222" y="152"/>
                </a:lnTo>
                <a:lnTo>
                  <a:pt x="222" y="150"/>
                </a:lnTo>
                <a:lnTo>
                  <a:pt x="223" y="150"/>
                </a:lnTo>
                <a:lnTo>
                  <a:pt x="225" y="150"/>
                </a:lnTo>
                <a:lnTo>
                  <a:pt x="227" y="150"/>
                </a:lnTo>
                <a:lnTo>
                  <a:pt x="228" y="150"/>
                </a:lnTo>
                <a:lnTo>
                  <a:pt x="230" y="150"/>
                </a:lnTo>
                <a:lnTo>
                  <a:pt x="230" y="152"/>
                </a:lnTo>
                <a:lnTo>
                  <a:pt x="232" y="152"/>
                </a:lnTo>
                <a:lnTo>
                  <a:pt x="234" y="152"/>
                </a:lnTo>
                <a:lnTo>
                  <a:pt x="235" y="152"/>
                </a:lnTo>
                <a:lnTo>
                  <a:pt x="244" y="155"/>
                </a:lnTo>
                <a:lnTo>
                  <a:pt x="242" y="159"/>
                </a:lnTo>
                <a:lnTo>
                  <a:pt x="240" y="164"/>
                </a:lnTo>
                <a:lnTo>
                  <a:pt x="242" y="173"/>
                </a:lnTo>
                <a:lnTo>
                  <a:pt x="242" y="179"/>
                </a:lnTo>
                <a:lnTo>
                  <a:pt x="244" y="183"/>
                </a:lnTo>
                <a:lnTo>
                  <a:pt x="244" y="186"/>
                </a:lnTo>
                <a:lnTo>
                  <a:pt x="244" y="190"/>
                </a:lnTo>
                <a:lnTo>
                  <a:pt x="242" y="191"/>
                </a:lnTo>
                <a:lnTo>
                  <a:pt x="242" y="195"/>
                </a:lnTo>
                <a:lnTo>
                  <a:pt x="240" y="197"/>
                </a:lnTo>
                <a:lnTo>
                  <a:pt x="239" y="198"/>
                </a:lnTo>
                <a:lnTo>
                  <a:pt x="239" y="200"/>
                </a:lnTo>
                <a:lnTo>
                  <a:pt x="237" y="204"/>
                </a:lnTo>
                <a:lnTo>
                  <a:pt x="235" y="205"/>
                </a:lnTo>
                <a:lnTo>
                  <a:pt x="235" y="207"/>
                </a:lnTo>
                <a:lnTo>
                  <a:pt x="234" y="209"/>
                </a:lnTo>
                <a:lnTo>
                  <a:pt x="232" y="210"/>
                </a:lnTo>
                <a:lnTo>
                  <a:pt x="230" y="212"/>
                </a:lnTo>
                <a:lnTo>
                  <a:pt x="228" y="212"/>
                </a:lnTo>
                <a:lnTo>
                  <a:pt x="227" y="214"/>
                </a:lnTo>
                <a:lnTo>
                  <a:pt x="225" y="216"/>
                </a:lnTo>
                <a:lnTo>
                  <a:pt x="223" y="216"/>
                </a:lnTo>
                <a:lnTo>
                  <a:pt x="220" y="217"/>
                </a:lnTo>
                <a:lnTo>
                  <a:pt x="218" y="219"/>
                </a:lnTo>
                <a:lnTo>
                  <a:pt x="216" y="219"/>
                </a:lnTo>
                <a:lnTo>
                  <a:pt x="216" y="221"/>
                </a:lnTo>
                <a:lnTo>
                  <a:pt x="215" y="221"/>
                </a:lnTo>
                <a:lnTo>
                  <a:pt x="213" y="222"/>
                </a:lnTo>
                <a:lnTo>
                  <a:pt x="209" y="222"/>
                </a:lnTo>
                <a:lnTo>
                  <a:pt x="208" y="224"/>
                </a:lnTo>
                <a:lnTo>
                  <a:pt x="206" y="226"/>
                </a:lnTo>
                <a:lnTo>
                  <a:pt x="204" y="226"/>
                </a:lnTo>
                <a:lnTo>
                  <a:pt x="203" y="228"/>
                </a:lnTo>
                <a:lnTo>
                  <a:pt x="201" y="229"/>
                </a:lnTo>
                <a:lnTo>
                  <a:pt x="199" y="231"/>
                </a:lnTo>
                <a:lnTo>
                  <a:pt x="197" y="233"/>
                </a:lnTo>
                <a:lnTo>
                  <a:pt x="196" y="233"/>
                </a:lnTo>
                <a:lnTo>
                  <a:pt x="192" y="235"/>
                </a:lnTo>
                <a:lnTo>
                  <a:pt x="191" y="235"/>
                </a:lnTo>
                <a:lnTo>
                  <a:pt x="189" y="235"/>
                </a:lnTo>
                <a:lnTo>
                  <a:pt x="187" y="233"/>
                </a:lnTo>
                <a:lnTo>
                  <a:pt x="184" y="233"/>
                </a:lnTo>
                <a:lnTo>
                  <a:pt x="182" y="231"/>
                </a:lnTo>
                <a:lnTo>
                  <a:pt x="179" y="233"/>
                </a:lnTo>
                <a:lnTo>
                  <a:pt x="177" y="233"/>
                </a:lnTo>
                <a:lnTo>
                  <a:pt x="175" y="235"/>
                </a:lnTo>
                <a:lnTo>
                  <a:pt x="173" y="236"/>
                </a:lnTo>
                <a:lnTo>
                  <a:pt x="172" y="236"/>
                </a:lnTo>
                <a:lnTo>
                  <a:pt x="168" y="238"/>
                </a:lnTo>
                <a:lnTo>
                  <a:pt x="166" y="238"/>
                </a:lnTo>
                <a:lnTo>
                  <a:pt x="165" y="240"/>
                </a:lnTo>
                <a:lnTo>
                  <a:pt x="163" y="241"/>
                </a:lnTo>
                <a:lnTo>
                  <a:pt x="160" y="241"/>
                </a:lnTo>
                <a:lnTo>
                  <a:pt x="158" y="243"/>
                </a:lnTo>
                <a:lnTo>
                  <a:pt x="156" y="243"/>
                </a:lnTo>
                <a:lnTo>
                  <a:pt x="153" y="243"/>
                </a:lnTo>
                <a:lnTo>
                  <a:pt x="151" y="245"/>
                </a:lnTo>
                <a:lnTo>
                  <a:pt x="149" y="245"/>
                </a:lnTo>
                <a:lnTo>
                  <a:pt x="146" y="247"/>
                </a:lnTo>
                <a:lnTo>
                  <a:pt x="142" y="247"/>
                </a:lnTo>
                <a:lnTo>
                  <a:pt x="139" y="245"/>
                </a:lnTo>
                <a:lnTo>
                  <a:pt x="137" y="245"/>
                </a:lnTo>
                <a:lnTo>
                  <a:pt x="134" y="245"/>
                </a:lnTo>
                <a:lnTo>
                  <a:pt x="130" y="245"/>
                </a:lnTo>
                <a:lnTo>
                  <a:pt x="127" y="245"/>
                </a:lnTo>
                <a:lnTo>
                  <a:pt x="123" y="245"/>
                </a:lnTo>
                <a:lnTo>
                  <a:pt x="122" y="245"/>
                </a:lnTo>
                <a:lnTo>
                  <a:pt x="120" y="247"/>
                </a:lnTo>
                <a:lnTo>
                  <a:pt x="120" y="248"/>
                </a:lnTo>
                <a:lnTo>
                  <a:pt x="118" y="252"/>
                </a:lnTo>
                <a:lnTo>
                  <a:pt x="118" y="255"/>
                </a:lnTo>
                <a:lnTo>
                  <a:pt x="118" y="259"/>
                </a:lnTo>
                <a:lnTo>
                  <a:pt x="117" y="260"/>
                </a:lnTo>
                <a:lnTo>
                  <a:pt x="115" y="260"/>
                </a:lnTo>
                <a:lnTo>
                  <a:pt x="111" y="260"/>
                </a:lnTo>
                <a:lnTo>
                  <a:pt x="108" y="260"/>
                </a:lnTo>
                <a:lnTo>
                  <a:pt x="106" y="259"/>
                </a:lnTo>
                <a:lnTo>
                  <a:pt x="105" y="259"/>
                </a:lnTo>
                <a:lnTo>
                  <a:pt x="103" y="257"/>
                </a:lnTo>
                <a:lnTo>
                  <a:pt x="101" y="255"/>
                </a:lnTo>
                <a:lnTo>
                  <a:pt x="101" y="253"/>
                </a:lnTo>
                <a:lnTo>
                  <a:pt x="99" y="253"/>
                </a:lnTo>
                <a:lnTo>
                  <a:pt x="99" y="250"/>
                </a:lnTo>
                <a:lnTo>
                  <a:pt x="99" y="248"/>
                </a:lnTo>
                <a:lnTo>
                  <a:pt x="98" y="245"/>
                </a:lnTo>
                <a:lnTo>
                  <a:pt x="96" y="243"/>
                </a:lnTo>
                <a:lnTo>
                  <a:pt x="94" y="243"/>
                </a:lnTo>
                <a:lnTo>
                  <a:pt x="92" y="243"/>
                </a:lnTo>
                <a:lnTo>
                  <a:pt x="89" y="241"/>
                </a:lnTo>
                <a:lnTo>
                  <a:pt x="86" y="241"/>
                </a:lnTo>
                <a:lnTo>
                  <a:pt x="82" y="241"/>
                </a:lnTo>
                <a:lnTo>
                  <a:pt x="80" y="240"/>
                </a:lnTo>
                <a:lnTo>
                  <a:pt x="77" y="240"/>
                </a:lnTo>
                <a:lnTo>
                  <a:pt x="74" y="240"/>
                </a:lnTo>
                <a:lnTo>
                  <a:pt x="72" y="238"/>
                </a:lnTo>
                <a:lnTo>
                  <a:pt x="68" y="238"/>
                </a:lnTo>
                <a:lnTo>
                  <a:pt x="65" y="240"/>
                </a:lnTo>
                <a:lnTo>
                  <a:pt x="63" y="240"/>
                </a:lnTo>
                <a:lnTo>
                  <a:pt x="60" y="240"/>
                </a:lnTo>
                <a:lnTo>
                  <a:pt x="58" y="241"/>
                </a:lnTo>
                <a:lnTo>
                  <a:pt x="56" y="241"/>
                </a:lnTo>
                <a:lnTo>
                  <a:pt x="55" y="243"/>
                </a:lnTo>
                <a:lnTo>
                  <a:pt x="53" y="245"/>
                </a:lnTo>
                <a:lnTo>
                  <a:pt x="53" y="248"/>
                </a:lnTo>
                <a:lnTo>
                  <a:pt x="51" y="250"/>
                </a:lnTo>
                <a:lnTo>
                  <a:pt x="49" y="252"/>
                </a:lnTo>
                <a:lnTo>
                  <a:pt x="48" y="253"/>
                </a:lnTo>
                <a:lnTo>
                  <a:pt x="46" y="255"/>
                </a:lnTo>
                <a:lnTo>
                  <a:pt x="44" y="257"/>
                </a:lnTo>
                <a:lnTo>
                  <a:pt x="43" y="257"/>
                </a:lnTo>
                <a:lnTo>
                  <a:pt x="41" y="259"/>
                </a:lnTo>
                <a:lnTo>
                  <a:pt x="39" y="260"/>
                </a:lnTo>
                <a:lnTo>
                  <a:pt x="37" y="260"/>
                </a:lnTo>
                <a:lnTo>
                  <a:pt x="36" y="262"/>
                </a:lnTo>
                <a:lnTo>
                  <a:pt x="34" y="264"/>
                </a:lnTo>
                <a:lnTo>
                  <a:pt x="32" y="266"/>
                </a:lnTo>
                <a:lnTo>
                  <a:pt x="31" y="267"/>
                </a:lnTo>
                <a:lnTo>
                  <a:pt x="29" y="269"/>
                </a:lnTo>
                <a:lnTo>
                  <a:pt x="27" y="271"/>
                </a:lnTo>
                <a:lnTo>
                  <a:pt x="25" y="271"/>
                </a:lnTo>
                <a:lnTo>
                  <a:pt x="24" y="272"/>
                </a:lnTo>
                <a:lnTo>
                  <a:pt x="20" y="274"/>
                </a:lnTo>
                <a:lnTo>
                  <a:pt x="18" y="276"/>
                </a:lnTo>
                <a:lnTo>
                  <a:pt x="17" y="276"/>
                </a:lnTo>
                <a:lnTo>
                  <a:pt x="15" y="278"/>
                </a:lnTo>
                <a:lnTo>
                  <a:pt x="13" y="279"/>
                </a:lnTo>
                <a:lnTo>
                  <a:pt x="12" y="281"/>
                </a:lnTo>
                <a:lnTo>
                  <a:pt x="5" y="274"/>
                </a:lnTo>
                <a:lnTo>
                  <a:pt x="5" y="272"/>
                </a:lnTo>
                <a:lnTo>
                  <a:pt x="5" y="271"/>
                </a:lnTo>
                <a:lnTo>
                  <a:pt x="5" y="269"/>
                </a:lnTo>
                <a:lnTo>
                  <a:pt x="3" y="269"/>
                </a:lnTo>
                <a:lnTo>
                  <a:pt x="1" y="269"/>
                </a:lnTo>
                <a:lnTo>
                  <a:pt x="1" y="267"/>
                </a:lnTo>
                <a:lnTo>
                  <a:pt x="0" y="267"/>
                </a:lnTo>
                <a:lnTo>
                  <a:pt x="0" y="266"/>
                </a:lnTo>
                <a:lnTo>
                  <a:pt x="1" y="266"/>
                </a:lnTo>
                <a:lnTo>
                  <a:pt x="3" y="264"/>
                </a:lnTo>
                <a:lnTo>
                  <a:pt x="3" y="262"/>
                </a:lnTo>
                <a:lnTo>
                  <a:pt x="3" y="260"/>
                </a:lnTo>
                <a:lnTo>
                  <a:pt x="3" y="259"/>
                </a:lnTo>
                <a:lnTo>
                  <a:pt x="5" y="259"/>
                </a:lnTo>
                <a:lnTo>
                  <a:pt x="5" y="257"/>
                </a:lnTo>
                <a:lnTo>
                  <a:pt x="5" y="255"/>
                </a:lnTo>
                <a:lnTo>
                  <a:pt x="6" y="255"/>
                </a:lnTo>
                <a:lnTo>
                  <a:pt x="6" y="253"/>
                </a:lnTo>
                <a:lnTo>
                  <a:pt x="6" y="252"/>
                </a:lnTo>
                <a:lnTo>
                  <a:pt x="8" y="252"/>
                </a:lnTo>
                <a:lnTo>
                  <a:pt x="8" y="250"/>
                </a:lnTo>
                <a:lnTo>
                  <a:pt x="10" y="250"/>
                </a:lnTo>
                <a:lnTo>
                  <a:pt x="10" y="248"/>
                </a:lnTo>
                <a:lnTo>
                  <a:pt x="12" y="248"/>
                </a:lnTo>
                <a:lnTo>
                  <a:pt x="13" y="247"/>
                </a:lnTo>
                <a:lnTo>
                  <a:pt x="15" y="247"/>
                </a:lnTo>
                <a:lnTo>
                  <a:pt x="17" y="247"/>
                </a:lnTo>
                <a:lnTo>
                  <a:pt x="18" y="247"/>
                </a:lnTo>
                <a:lnTo>
                  <a:pt x="20" y="247"/>
                </a:lnTo>
                <a:lnTo>
                  <a:pt x="20" y="245"/>
                </a:lnTo>
                <a:lnTo>
                  <a:pt x="18" y="245"/>
                </a:lnTo>
                <a:lnTo>
                  <a:pt x="18" y="243"/>
                </a:lnTo>
                <a:lnTo>
                  <a:pt x="20" y="243"/>
                </a:lnTo>
                <a:lnTo>
                  <a:pt x="20" y="241"/>
                </a:lnTo>
                <a:lnTo>
                  <a:pt x="22" y="241"/>
                </a:lnTo>
                <a:lnTo>
                  <a:pt x="24" y="241"/>
                </a:lnTo>
                <a:lnTo>
                  <a:pt x="24" y="240"/>
                </a:lnTo>
                <a:lnTo>
                  <a:pt x="24" y="238"/>
                </a:lnTo>
                <a:lnTo>
                  <a:pt x="24" y="236"/>
                </a:lnTo>
                <a:lnTo>
                  <a:pt x="24" y="235"/>
                </a:lnTo>
                <a:lnTo>
                  <a:pt x="24" y="233"/>
                </a:lnTo>
                <a:lnTo>
                  <a:pt x="24" y="231"/>
                </a:lnTo>
                <a:lnTo>
                  <a:pt x="24" y="229"/>
                </a:lnTo>
                <a:lnTo>
                  <a:pt x="24" y="228"/>
                </a:lnTo>
                <a:lnTo>
                  <a:pt x="22" y="228"/>
                </a:lnTo>
                <a:lnTo>
                  <a:pt x="20" y="228"/>
                </a:lnTo>
                <a:lnTo>
                  <a:pt x="20" y="226"/>
                </a:lnTo>
                <a:lnTo>
                  <a:pt x="18" y="226"/>
                </a:lnTo>
                <a:lnTo>
                  <a:pt x="18" y="224"/>
                </a:lnTo>
                <a:lnTo>
                  <a:pt x="20" y="224"/>
                </a:lnTo>
                <a:lnTo>
                  <a:pt x="20" y="222"/>
                </a:lnTo>
                <a:lnTo>
                  <a:pt x="20" y="221"/>
                </a:lnTo>
                <a:lnTo>
                  <a:pt x="20" y="219"/>
                </a:lnTo>
                <a:lnTo>
                  <a:pt x="22" y="219"/>
                </a:lnTo>
                <a:lnTo>
                  <a:pt x="22" y="217"/>
                </a:lnTo>
                <a:lnTo>
                  <a:pt x="22" y="216"/>
                </a:lnTo>
                <a:lnTo>
                  <a:pt x="20" y="216"/>
                </a:lnTo>
                <a:lnTo>
                  <a:pt x="20" y="214"/>
                </a:lnTo>
                <a:lnTo>
                  <a:pt x="18" y="214"/>
                </a:lnTo>
                <a:lnTo>
                  <a:pt x="18" y="212"/>
                </a:lnTo>
                <a:lnTo>
                  <a:pt x="20" y="212"/>
                </a:lnTo>
                <a:lnTo>
                  <a:pt x="20" y="210"/>
                </a:lnTo>
                <a:lnTo>
                  <a:pt x="20" y="209"/>
                </a:lnTo>
                <a:lnTo>
                  <a:pt x="18" y="209"/>
                </a:lnTo>
                <a:lnTo>
                  <a:pt x="18" y="207"/>
                </a:lnTo>
                <a:lnTo>
                  <a:pt x="18" y="205"/>
                </a:lnTo>
                <a:lnTo>
                  <a:pt x="17" y="205"/>
                </a:lnTo>
                <a:lnTo>
                  <a:pt x="17" y="204"/>
                </a:lnTo>
                <a:lnTo>
                  <a:pt x="17" y="202"/>
                </a:lnTo>
                <a:lnTo>
                  <a:pt x="17" y="200"/>
                </a:lnTo>
                <a:lnTo>
                  <a:pt x="17" y="198"/>
                </a:lnTo>
                <a:lnTo>
                  <a:pt x="17" y="197"/>
                </a:lnTo>
                <a:lnTo>
                  <a:pt x="15" y="197"/>
                </a:lnTo>
                <a:lnTo>
                  <a:pt x="15" y="195"/>
                </a:lnTo>
                <a:lnTo>
                  <a:pt x="15" y="193"/>
                </a:lnTo>
                <a:lnTo>
                  <a:pt x="17" y="193"/>
                </a:lnTo>
                <a:lnTo>
                  <a:pt x="17" y="195"/>
                </a:lnTo>
                <a:lnTo>
                  <a:pt x="18" y="195"/>
                </a:lnTo>
                <a:lnTo>
                  <a:pt x="18" y="193"/>
                </a:lnTo>
                <a:lnTo>
                  <a:pt x="18" y="191"/>
                </a:lnTo>
                <a:lnTo>
                  <a:pt x="18" y="190"/>
                </a:lnTo>
                <a:lnTo>
                  <a:pt x="17" y="190"/>
                </a:lnTo>
                <a:lnTo>
                  <a:pt x="17" y="188"/>
                </a:lnTo>
                <a:lnTo>
                  <a:pt x="17" y="186"/>
                </a:lnTo>
                <a:lnTo>
                  <a:pt x="17" y="185"/>
                </a:lnTo>
                <a:lnTo>
                  <a:pt x="18" y="185"/>
                </a:lnTo>
                <a:lnTo>
                  <a:pt x="20" y="185"/>
                </a:lnTo>
                <a:lnTo>
                  <a:pt x="18" y="183"/>
                </a:lnTo>
                <a:lnTo>
                  <a:pt x="17" y="183"/>
                </a:lnTo>
                <a:lnTo>
                  <a:pt x="17" y="181"/>
                </a:lnTo>
                <a:lnTo>
                  <a:pt x="15" y="181"/>
                </a:lnTo>
                <a:lnTo>
                  <a:pt x="13" y="181"/>
                </a:lnTo>
                <a:lnTo>
                  <a:pt x="13" y="179"/>
                </a:lnTo>
                <a:lnTo>
                  <a:pt x="15" y="179"/>
                </a:lnTo>
                <a:lnTo>
                  <a:pt x="15" y="178"/>
                </a:lnTo>
                <a:lnTo>
                  <a:pt x="13" y="178"/>
                </a:lnTo>
                <a:lnTo>
                  <a:pt x="12" y="176"/>
                </a:lnTo>
                <a:lnTo>
                  <a:pt x="12" y="174"/>
                </a:lnTo>
                <a:lnTo>
                  <a:pt x="13" y="174"/>
                </a:lnTo>
                <a:lnTo>
                  <a:pt x="13" y="173"/>
                </a:lnTo>
                <a:lnTo>
                  <a:pt x="15" y="171"/>
                </a:lnTo>
                <a:lnTo>
                  <a:pt x="15" y="169"/>
                </a:lnTo>
                <a:lnTo>
                  <a:pt x="17" y="169"/>
                </a:lnTo>
                <a:lnTo>
                  <a:pt x="17" y="167"/>
                </a:lnTo>
                <a:lnTo>
                  <a:pt x="17" y="166"/>
                </a:lnTo>
                <a:lnTo>
                  <a:pt x="18" y="166"/>
                </a:lnTo>
                <a:lnTo>
                  <a:pt x="20" y="166"/>
                </a:lnTo>
                <a:lnTo>
                  <a:pt x="20" y="164"/>
                </a:lnTo>
                <a:lnTo>
                  <a:pt x="20" y="162"/>
                </a:lnTo>
                <a:lnTo>
                  <a:pt x="22" y="161"/>
                </a:lnTo>
                <a:lnTo>
                  <a:pt x="22" y="159"/>
                </a:lnTo>
                <a:lnTo>
                  <a:pt x="22" y="157"/>
                </a:lnTo>
                <a:lnTo>
                  <a:pt x="22" y="155"/>
                </a:lnTo>
                <a:lnTo>
                  <a:pt x="22" y="154"/>
                </a:lnTo>
                <a:lnTo>
                  <a:pt x="22" y="152"/>
                </a:lnTo>
                <a:lnTo>
                  <a:pt x="22" y="150"/>
                </a:lnTo>
                <a:lnTo>
                  <a:pt x="22" y="148"/>
                </a:lnTo>
                <a:lnTo>
                  <a:pt x="22" y="147"/>
                </a:lnTo>
                <a:lnTo>
                  <a:pt x="22" y="145"/>
                </a:lnTo>
                <a:lnTo>
                  <a:pt x="20" y="145"/>
                </a:lnTo>
                <a:lnTo>
                  <a:pt x="20" y="143"/>
                </a:lnTo>
                <a:lnTo>
                  <a:pt x="20" y="142"/>
                </a:lnTo>
                <a:lnTo>
                  <a:pt x="20" y="140"/>
                </a:lnTo>
                <a:lnTo>
                  <a:pt x="20" y="138"/>
                </a:lnTo>
                <a:lnTo>
                  <a:pt x="20" y="136"/>
                </a:lnTo>
                <a:lnTo>
                  <a:pt x="20" y="135"/>
                </a:lnTo>
                <a:lnTo>
                  <a:pt x="20" y="133"/>
                </a:lnTo>
                <a:lnTo>
                  <a:pt x="20" y="131"/>
                </a:lnTo>
                <a:lnTo>
                  <a:pt x="20" y="130"/>
                </a:lnTo>
                <a:lnTo>
                  <a:pt x="18" y="130"/>
                </a:lnTo>
                <a:lnTo>
                  <a:pt x="18" y="128"/>
                </a:lnTo>
                <a:lnTo>
                  <a:pt x="18" y="126"/>
                </a:lnTo>
                <a:lnTo>
                  <a:pt x="18" y="124"/>
                </a:lnTo>
                <a:lnTo>
                  <a:pt x="18" y="123"/>
                </a:lnTo>
                <a:lnTo>
                  <a:pt x="18" y="121"/>
                </a:lnTo>
                <a:lnTo>
                  <a:pt x="18" y="119"/>
                </a:lnTo>
                <a:lnTo>
                  <a:pt x="18" y="117"/>
                </a:lnTo>
                <a:lnTo>
                  <a:pt x="18" y="116"/>
                </a:lnTo>
                <a:lnTo>
                  <a:pt x="17" y="116"/>
                </a:lnTo>
                <a:lnTo>
                  <a:pt x="17" y="114"/>
                </a:lnTo>
                <a:lnTo>
                  <a:pt x="17" y="112"/>
                </a:lnTo>
                <a:lnTo>
                  <a:pt x="17" y="111"/>
                </a:lnTo>
                <a:lnTo>
                  <a:pt x="17" y="109"/>
                </a:lnTo>
                <a:lnTo>
                  <a:pt x="17" y="107"/>
                </a:lnTo>
                <a:lnTo>
                  <a:pt x="17" y="105"/>
                </a:lnTo>
                <a:lnTo>
                  <a:pt x="17" y="104"/>
                </a:lnTo>
                <a:lnTo>
                  <a:pt x="17" y="102"/>
                </a:lnTo>
                <a:lnTo>
                  <a:pt x="15" y="100"/>
                </a:lnTo>
                <a:lnTo>
                  <a:pt x="15" y="99"/>
                </a:lnTo>
                <a:lnTo>
                  <a:pt x="15" y="97"/>
                </a:lnTo>
                <a:lnTo>
                  <a:pt x="15" y="95"/>
                </a:lnTo>
                <a:lnTo>
                  <a:pt x="15" y="93"/>
                </a:lnTo>
                <a:lnTo>
                  <a:pt x="15" y="92"/>
                </a:lnTo>
                <a:lnTo>
                  <a:pt x="15" y="90"/>
                </a:lnTo>
                <a:lnTo>
                  <a:pt x="15" y="88"/>
                </a:lnTo>
                <a:lnTo>
                  <a:pt x="15" y="86"/>
                </a:lnTo>
                <a:lnTo>
                  <a:pt x="13" y="86"/>
                </a:lnTo>
                <a:lnTo>
                  <a:pt x="13" y="85"/>
                </a:lnTo>
                <a:lnTo>
                  <a:pt x="13" y="83"/>
                </a:lnTo>
                <a:lnTo>
                  <a:pt x="13" y="81"/>
                </a:lnTo>
                <a:lnTo>
                  <a:pt x="13" y="80"/>
                </a:lnTo>
                <a:lnTo>
                  <a:pt x="13" y="78"/>
                </a:lnTo>
                <a:lnTo>
                  <a:pt x="13" y="76"/>
                </a:lnTo>
                <a:lnTo>
                  <a:pt x="13" y="74"/>
                </a:lnTo>
                <a:lnTo>
                  <a:pt x="13" y="73"/>
                </a:lnTo>
                <a:lnTo>
                  <a:pt x="13" y="71"/>
                </a:lnTo>
                <a:lnTo>
                  <a:pt x="12" y="71"/>
                </a:lnTo>
                <a:lnTo>
                  <a:pt x="12" y="69"/>
                </a:lnTo>
                <a:lnTo>
                  <a:pt x="12" y="68"/>
                </a:lnTo>
                <a:lnTo>
                  <a:pt x="12" y="66"/>
                </a:lnTo>
                <a:lnTo>
                  <a:pt x="12" y="64"/>
                </a:lnTo>
                <a:lnTo>
                  <a:pt x="12" y="62"/>
                </a:lnTo>
                <a:lnTo>
                  <a:pt x="13" y="62"/>
                </a:lnTo>
                <a:lnTo>
                  <a:pt x="13" y="61"/>
                </a:lnTo>
                <a:lnTo>
                  <a:pt x="13" y="59"/>
                </a:lnTo>
                <a:lnTo>
                  <a:pt x="13" y="57"/>
                </a:lnTo>
                <a:lnTo>
                  <a:pt x="15" y="57"/>
                </a:lnTo>
                <a:lnTo>
                  <a:pt x="15" y="55"/>
                </a:lnTo>
                <a:lnTo>
                  <a:pt x="15" y="54"/>
                </a:lnTo>
                <a:lnTo>
                  <a:pt x="17" y="54"/>
                </a:lnTo>
                <a:lnTo>
                  <a:pt x="17" y="52"/>
                </a:lnTo>
                <a:lnTo>
                  <a:pt x="17" y="50"/>
                </a:lnTo>
                <a:lnTo>
                  <a:pt x="18" y="50"/>
                </a:lnTo>
                <a:lnTo>
                  <a:pt x="18" y="49"/>
                </a:lnTo>
                <a:lnTo>
                  <a:pt x="18" y="47"/>
                </a:lnTo>
                <a:lnTo>
                  <a:pt x="18" y="45"/>
                </a:lnTo>
                <a:lnTo>
                  <a:pt x="20" y="45"/>
                </a:lnTo>
                <a:lnTo>
                  <a:pt x="20" y="43"/>
                </a:lnTo>
                <a:lnTo>
                  <a:pt x="20" y="42"/>
                </a:lnTo>
                <a:lnTo>
                  <a:pt x="22" y="42"/>
                </a:lnTo>
                <a:lnTo>
                  <a:pt x="22" y="40"/>
                </a:lnTo>
                <a:lnTo>
                  <a:pt x="22" y="38"/>
                </a:lnTo>
                <a:lnTo>
                  <a:pt x="24" y="38"/>
                </a:lnTo>
                <a:lnTo>
                  <a:pt x="24" y="40"/>
                </a:lnTo>
                <a:lnTo>
                  <a:pt x="24" y="38"/>
                </a:lnTo>
                <a:lnTo>
                  <a:pt x="25" y="38"/>
                </a:lnTo>
                <a:lnTo>
                  <a:pt x="27" y="37"/>
                </a:lnTo>
                <a:lnTo>
                  <a:pt x="27" y="38"/>
                </a:lnTo>
                <a:lnTo>
                  <a:pt x="29" y="38"/>
                </a:lnTo>
                <a:lnTo>
                  <a:pt x="31" y="38"/>
                </a:lnTo>
                <a:lnTo>
                  <a:pt x="31" y="40"/>
                </a:lnTo>
                <a:lnTo>
                  <a:pt x="31" y="38"/>
                </a:lnTo>
                <a:lnTo>
                  <a:pt x="32" y="38"/>
                </a:lnTo>
                <a:lnTo>
                  <a:pt x="34" y="38"/>
                </a:lnTo>
                <a:lnTo>
                  <a:pt x="36" y="38"/>
                </a:lnTo>
                <a:lnTo>
                  <a:pt x="37" y="38"/>
                </a:lnTo>
                <a:lnTo>
                  <a:pt x="37" y="37"/>
                </a:lnTo>
                <a:lnTo>
                  <a:pt x="39" y="37"/>
                </a:lnTo>
                <a:lnTo>
                  <a:pt x="41" y="37"/>
                </a:lnTo>
                <a:lnTo>
                  <a:pt x="43" y="37"/>
                </a:lnTo>
                <a:lnTo>
                  <a:pt x="43" y="35"/>
                </a:lnTo>
                <a:lnTo>
                  <a:pt x="44" y="37"/>
                </a:lnTo>
                <a:lnTo>
                  <a:pt x="44" y="35"/>
                </a:lnTo>
                <a:lnTo>
                  <a:pt x="44" y="33"/>
                </a:lnTo>
                <a:lnTo>
                  <a:pt x="46" y="33"/>
                </a:lnTo>
                <a:lnTo>
                  <a:pt x="48" y="33"/>
                </a:lnTo>
                <a:lnTo>
                  <a:pt x="46" y="33"/>
                </a:lnTo>
                <a:lnTo>
                  <a:pt x="48" y="33"/>
                </a:lnTo>
                <a:lnTo>
                  <a:pt x="48" y="31"/>
                </a:lnTo>
                <a:lnTo>
                  <a:pt x="49" y="31"/>
                </a:lnTo>
                <a:lnTo>
                  <a:pt x="49" y="30"/>
                </a:lnTo>
                <a:lnTo>
                  <a:pt x="51" y="30"/>
                </a:lnTo>
                <a:lnTo>
                  <a:pt x="53" y="30"/>
                </a:lnTo>
                <a:lnTo>
                  <a:pt x="53" y="31"/>
                </a:lnTo>
                <a:lnTo>
                  <a:pt x="55" y="31"/>
                </a:lnTo>
                <a:lnTo>
                  <a:pt x="55" y="33"/>
                </a:lnTo>
                <a:lnTo>
                  <a:pt x="55" y="31"/>
                </a:lnTo>
                <a:lnTo>
                  <a:pt x="56" y="31"/>
                </a:lnTo>
                <a:lnTo>
                  <a:pt x="56" y="33"/>
                </a:lnTo>
                <a:lnTo>
                  <a:pt x="58" y="33"/>
                </a:lnTo>
                <a:lnTo>
                  <a:pt x="58" y="35"/>
                </a:lnTo>
                <a:lnTo>
                  <a:pt x="60" y="35"/>
                </a:lnTo>
                <a:lnTo>
                  <a:pt x="60" y="37"/>
                </a:lnTo>
                <a:lnTo>
                  <a:pt x="60" y="35"/>
                </a:lnTo>
                <a:lnTo>
                  <a:pt x="61" y="35"/>
                </a:lnTo>
                <a:lnTo>
                  <a:pt x="63" y="35"/>
                </a:lnTo>
                <a:lnTo>
                  <a:pt x="65" y="35"/>
                </a:lnTo>
                <a:lnTo>
                  <a:pt x="67" y="35"/>
                </a:lnTo>
                <a:lnTo>
                  <a:pt x="67" y="33"/>
                </a:lnTo>
                <a:lnTo>
                  <a:pt x="68" y="33"/>
                </a:lnTo>
                <a:lnTo>
                  <a:pt x="70" y="33"/>
                </a:lnTo>
                <a:lnTo>
                  <a:pt x="70" y="35"/>
                </a:lnTo>
                <a:lnTo>
                  <a:pt x="70" y="33"/>
                </a:lnTo>
                <a:lnTo>
                  <a:pt x="72" y="33"/>
                </a:lnTo>
                <a:lnTo>
                  <a:pt x="74" y="33"/>
                </a:lnTo>
                <a:lnTo>
                  <a:pt x="75" y="33"/>
                </a:lnTo>
                <a:lnTo>
                  <a:pt x="77" y="33"/>
                </a:lnTo>
                <a:lnTo>
                  <a:pt x="77" y="31"/>
                </a:lnTo>
                <a:lnTo>
                  <a:pt x="77" y="30"/>
                </a:lnTo>
                <a:lnTo>
                  <a:pt x="79" y="30"/>
                </a:lnTo>
                <a:lnTo>
                  <a:pt x="79" y="28"/>
                </a:lnTo>
                <a:lnTo>
                  <a:pt x="80" y="28"/>
                </a:lnTo>
                <a:lnTo>
                  <a:pt x="80" y="26"/>
                </a:lnTo>
                <a:lnTo>
                  <a:pt x="82" y="26"/>
                </a:lnTo>
                <a:lnTo>
                  <a:pt x="82" y="28"/>
                </a:lnTo>
                <a:lnTo>
                  <a:pt x="84" y="28"/>
                </a:lnTo>
                <a:lnTo>
                  <a:pt x="84" y="26"/>
                </a:lnTo>
                <a:lnTo>
                  <a:pt x="86" y="26"/>
                </a:lnTo>
                <a:lnTo>
                  <a:pt x="87" y="26"/>
                </a:lnTo>
                <a:lnTo>
                  <a:pt x="87" y="25"/>
                </a:lnTo>
                <a:lnTo>
                  <a:pt x="89" y="25"/>
                </a:lnTo>
                <a:lnTo>
                  <a:pt x="89" y="23"/>
                </a:lnTo>
                <a:lnTo>
                  <a:pt x="89" y="21"/>
                </a:lnTo>
                <a:lnTo>
                  <a:pt x="91" y="21"/>
                </a:lnTo>
                <a:lnTo>
                  <a:pt x="91" y="19"/>
                </a:lnTo>
                <a:lnTo>
                  <a:pt x="91" y="18"/>
                </a:lnTo>
                <a:lnTo>
                  <a:pt x="92" y="18"/>
                </a:lnTo>
                <a:lnTo>
                  <a:pt x="92" y="16"/>
                </a:lnTo>
                <a:lnTo>
                  <a:pt x="92" y="14"/>
                </a:lnTo>
                <a:lnTo>
                  <a:pt x="94" y="14"/>
                </a:lnTo>
                <a:lnTo>
                  <a:pt x="96" y="14"/>
                </a:lnTo>
                <a:lnTo>
                  <a:pt x="96" y="12"/>
                </a:lnTo>
                <a:lnTo>
                  <a:pt x="96" y="11"/>
                </a:lnTo>
                <a:lnTo>
                  <a:pt x="96" y="9"/>
                </a:lnTo>
                <a:lnTo>
                  <a:pt x="98" y="9"/>
                </a:lnTo>
                <a:lnTo>
                  <a:pt x="98" y="7"/>
                </a:lnTo>
                <a:lnTo>
                  <a:pt x="99" y="7"/>
                </a:lnTo>
                <a:lnTo>
                  <a:pt x="101" y="7"/>
                </a:lnTo>
                <a:lnTo>
                  <a:pt x="101" y="6"/>
                </a:lnTo>
                <a:lnTo>
                  <a:pt x="103" y="6"/>
                </a:lnTo>
                <a:lnTo>
                  <a:pt x="105" y="6"/>
                </a:lnTo>
                <a:lnTo>
                  <a:pt x="106" y="6"/>
                </a:lnTo>
                <a:lnTo>
                  <a:pt x="106" y="4"/>
                </a:lnTo>
                <a:lnTo>
                  <a:pt x="106" y="2"/>
                </a:lnTo>
                <a:lnTo>
                  <a:pt x="108" y="2"/>
                </a:lnTo>
                <a:lnTo>
                  <a:pt x="108" y="4"/>
                </a:lnTo>
                <a:lnTo>
                  <a:pt x="108" y="2"/>
                </a:lnTo>
                <a:lnTo>
                  <a:pt x="110" y="2"/>
                </a:lnTo>
                <a:lnTo>
                  <a:pt x="110" y="0"/>
                </a:lnTo>
                <a:lnTo>
                  <a:pt x="111" y="0"/>
                </a:lnTo>
                <a:lnTo>
                  <a:pt x="111" y="2"/>
                </a:lnTo>
                <a:lnTo>
                  <a:pt x="111" y="4"/>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27"/>
          <p:cNvSpPr>
            <a:spLocks/>
          </p:cNvSpPr>
          <p:nvPr/>
        </p:nvSpPr>
        <p:spPr bwMode="auto">
          <a:xfrm>
            <a:off x="6018820" y="5284264"/>
            <a:ext cx="310574" cy="340874"/>
          </a:xfrm>
          <a:custGeom>
            <a:avLst/>
            <a:gdLst>
              <a:gd name="T0" fmla="*/ 62 w 164"/>
              <a:gd name="T1" fmla="*/ 20 h 180"/>
              <a:gd name="T2" fmla="*/ 62 w 164"/>
              <a:gd name="T3" fmla="*/ 25 h 180"/>
              <a:gd name="T4" fmla="*/ 66 w 164"/>
              <a:gd name="T5" fmla="*/ 30 h 180"/>
              <a:gd name="T6" fmla="*/ 69 w 164"/>
              <a:gd name="T7" fmla="*/ 36 h 180"/>
              <a:gd name="T8" fmla="*/ 76 w 164"/>
              <a:gd name="T9" fmla="*/ 37 h 180"/>
              <a:gd name="T10" fmla="*/ 76 w 164"/>
              <a:gd name="T11" fmla="*/ 44 h 180"/>
              <a:gd name="T12" fmla="*/ 79 w 164"/>
              <a:gd name="T13" fmla="*/ 49 h 180"/>
              <a:gd name="T14" fmla="*/ 81 w 164"/>
              <a:gd name="T15" fmla="*/ 56 h 180"/>
              <a:gd name="T16" fmla="*/ 86 w 164"/>
              <a:gd name="T17" fmla="*/ 60 h 180"/>
              <a:gd name="T18" fmla="*/ 91 w 164"/>
              <a:gd name="T19" fmla="*/ 63 h 180"/>
              <a:gd name="T20" fmla="*/ 91 w 164"/>
              <a:gd name="T21" fmla="*/ 68 h 180"/>
              <a:gd name="T22" fmla="*/ 95 w 164"/>
              <a:gd name="T23" fmla="*/ 74 h 180"/>
              <a:gd name="T24" fmla="*/ 98 w 164"/>
              <a:gd name="T25" fmla="*/ 77 h 180"/>
              <a:gd name="T26" fmla="*/ 98 w 164"/>
              <a:gd name="T27" fmla="*/ 86 h 180"/>
              <a:gd name="T28" fmla="*/ 98 w 164"/>
              <a:gd name="T29" fmla="*/ 91 h 180"/>
              <a:gd name="T30" fmla="*/ 98 w 164"/>
              <a:gd name="T31" fmla="*/ 99 h 180"/>
              <a:gd name="T32" fmla="*/ 102 w 164"/>
              <a:gd name="T33" fmla="*/ 106 h 180"/>
              <a:gd name="T34" fmla="*/ 105 w 164"/>
              <a:gd name="T35" fmla="*/ 111 h 180"/>
              <a:gd name="T36" fmla="*/ 105 w 164"/>
              <a:gd name="T37" fmla="*/ 117 h 180"/>
              <a:gd name="T38" fmla="*/ 109 w 164"/>
              <a:gd name="T39" fmla="*/ 122 h 180"/>
              <a:gd name="T40" fmla="*/ 116 w 164"/>
              <a:gd name="T41" fmla="*/ 123 h 180"/>
              <a:gd name="T42" fmla="*/ 116 w 164"/>
              <a:gd name="T43" fmla="*/ 129 h 180"/>
              <a:gd name="T44" fmla="*/ 119 w 164"/>
              <a:gd name="T45" fmla="*/ 134 h 180"/>
              <a:gd name="T46" fmla="*/ 124 w 164"/>
              <a:gd name="T47" fmla="*/ 137 h 180"/>
              <a:gd name="T48" fmla="*/ 128 w 164"/>
              <a:gd name="T49" fmla="*/ 142 h 180"/>
              <a:gd name="T50" fmla="*/ 129 w 164"/>
              <a:gd name="T51" fmla="*/ 146 h 180"/>
              <a:gd name="T52" fmla="*/ 134 w 164"/>
              <a:gd name="T53" fmla="*/ 149 h 180"/>
              <a:gd name="T54" fmla="*/ 138 w 164"/>
              <a:gd name="T55" fmla="*/ 154 h 180"/>
              <a:gd name="T56" fmla="*/ 143 w 164"/>
              <a:gd name="T57" fmla="*/ 158 h 180"/>
              <a:gd name="T58" fmla="*/ 145 w 164"/>
              <a:gd name="T59" fmla="*/ 165 h 180"/>
              <a:gd name="T60" fmla="*/ 148 w 164"/>
              <a:gd name="T61" fmla="*/ 170 h 180"/>
              <a:gd name="T62" fmla="*/ 153 w 164"/>
              <a:gd name="T63" fmla="*/ 175 h 180"/>
              <a:gd name="T64" fmla="*/ 159 w 164"/>
              <a:gd name="T65" fmla="*/ 179 h 180"/>
              <a:gd name="T66" fmla="*/ 164 w 164"/>
              <a:gd name="T67" fmla="*/ 180 h 180"/>
              <a:gd name="T68" fmla="*/ 155 w 164"/>
              <a:gd name="T69" fmla="*/ 180 h 180"/>
              <a:gd name="T70" fmla="*/ 146 w 164"/>
              <a:gd name="T71" fmla="*/ 180 h 180"/>
              <a:gd name="T72" fmla="*/ 138 w 164"/>
              <a:gd name="T73" fmla="*/ 180 h 180"/>
              <a:gd name="T74" fmla="*/ 129 w 164"/>
              <a:gd name="T75" fmla="*/ 180 h 180"/>
              <a:gd name="T76" fmla="*/ 122 w 164"/>
              <a:gd name="T77" fmla="*/ 179 h 180"/>
              <a:gd name="T78" fmla="*/ 114 w 164"/>
              <a:gd name="T79" fmla="*/ 179 h 180"/>
              <a:gd name="T80" fmla="*/ 105 w 164"/>
              <a:gd name="T81" fmla="*/ 179 h 180"/>
              <a:gd name="T82" fmla="*/ 97 w 164"/>
              <a:gd name="T83" fmla="*/ 179 h 180"/>
              <a:gd name="T84" fmla="*/ 88 w 164"/>
              <a:gd name="T85" fmla="*/ 179 h 180"/>
              <a:gd name="T86" fmla="*/ 79 w 164"/>
              <a:gd name="T87" fmla="*/ 179 h 180"/>
              <a:gd name="T88" fmla="*/ 71 w 164"/>
              <a:gd name="T89" fmla="*/ 177 h 180"/>
              <a:gd name="T90" fmla="*/ 50 w 164"/>
              <a:gd name="T91" fmla="*/ 170 h 180"/>
              <a:gd name="T92" fmla="*/ 43 w 164"/>
              <a:gd name="T93" fmla="*/ 166 h 180"/>
              <a:gd name="T94" fmla="*/ 38 w 164"/>
              <a:gd name="T95" fmla="*/ 163 h 180"/>
              <a:gd name="T96" fmla="*/ 31 w 164"/>
              <a:gd name="T97" fmla="*/ 161 h 180"/>
              <a:gd name="T98" fmla="*/ 24 w 164"/>
              <a:gd name="T99" fmla="*/ 160 h 180"/>
              <a:gd name="T100" fmla="*/ 19 w 164"/>
              <a:gd name="T101" fmla="*/ 156 h 180"/>
              <a:gd name="T102" fmla="*/ 12 w 164"/>
              <a:gd name="T103" fmla="*/ 154 h 180"/>
              <a:gd name="T104" fmla="*/ 7 w 164"/>
              <a:gd name="T105" fmla="*/ 151 h 180"/>
              <a:gd name="T106" fmla="*/ 5 w 164"/>
              <a:gd name="T107" fmla="*/ 129 h 180"/>
              <a:gd name="T108" fmla="*/ 26 w 164"/>
              <a:gd name="T109" fmla="*/ 108 h 180"/>
              <a:gd name="T110" fmla="*/ 33 w 164"/>
              <a:gd name="T111" fmla="*/ 82 h 180"/>
              <a:gd name="T112" fmla="*/ 35 w 164"/>
              <a:gd name="T113" fmla="*/ 58 h 180"/>
              <a:gd name="T114" fmla="*/ 26 w 164"/>
              <a:gd name="T115" fmla="*/ 37 h 180"/>
              <a:gd name="T116" fmla="*/ 36 w 164"/>
              <a:gd name="T117" fmla="*/ 20 h 180"/>
              <a:gd name="T118" fmla="*/ 52 w 164"/>
              <a:gd name="T119" fmla="*/ 1 h 180"/>
              <a:gd name="T120" fmla="*/ 59 w 164"/>
              <a:gd name="T121" fmla="*/ 13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 h="180">
                <a:moveTo>
                  <a:pt x="59" y="17"/>
                </a:moveTo>
                <a:lnTo>
                  <a:pt x="60" y="17"/>
                </a:lnTo>
                <a:lnTo>
                  <a:pt x="60" y="18"/>
                </a:lnTo>
                <a:lnTo>
                  <a:pt x="62" y="18"/>
                </a:lnTo>
                <a:lnTo>
                  <a:pt x="62" y="20"/>
                </a:lnTo>
                <a:lnTo>
                  <a:pt x="62" y="22"/>
                </a:lnTo>
                <a:lnTo>
                  <a:pt x="60" y="22"/>
                </a:lnTo>
                <a:lnTo>
                  <a:pt x="60" y="24"/>
                </a:lnTo>
                <a:lnTo>
                  <a:pt x="60" y="25"/>
                </a:lnTo>
                <a:lnTo>
                  <a:pt x="62" y="25"/>
                </a:lnTo>
                <a:lnTo>
                  <a:pt x="62" y="27"/>
                </a:lnTo>
                <a:lnTo>
                  <a:pt x="64" y="27"/>
                </a:lnTo>
                <a:lnTo>
                  <a:pt x="66" y="27"/>
                </a:lnTo>
                <a:lnTo>
                  <a:pt x="66" y="29"/>
                </a:lnTo>
                <a:lnTo>
                  <a:pt x="66" y="30"/>
                </a:lnTo>
                <a:lnTo>
                  <a:pt x="67" y="30"/>
                </a:lnTo>
                <a:lnTo>
                  <a:pt x="67" y="32"/>
                </a:lnTo>
                <a:lnTo>
                  <a:pt x="67" y="34"/>
                </a:lnTo>
                <a:lnTo>
                  <a:pt x="69" y="34"/>
                </a:lnTo>
                <a:lnTo>
                  <a:pt x="69" y="36"/>
                </a:lnTo>
                <a:lnTo>
                  <a:pt x="71" y="36"/>
                </a:lnTo>
                <a:lnTo>
                  <a:pt x="72" y="36"/>
                </a:lnTo>
                <a:lnTo>
                  <a:pt x="74" y="36"/>
                </a:lnTo>
                <a:lnTo>
                  <a:pt x="76" y="36"/>
                </a:lnTo>
                <a:lnTo>
                  <a:pt x="76" y="37"/>
                </a:lnTo>
                <a:lnTo>
                  <a:pt x="76" y="39"/>
                </a:lnTo>
                <a:lnTo>
                  <a:pt x="78" y="39"/>
                </a:lnTo>
                <a:lnTo>
                  <a:pt x="78" y="41"/>
                </a:lnTo>
                <a:lnTo>
                  <a:pt x="78" y="43"/>
                </a:lnTo>
                <a:lnTo>
                  <a:pt x="76" y="44"/>
                </a:lnTo>
                <a:lnTo>
                  <a:pt x="78" y="44"/>
                </a:lnTo>
                <a:lnTo>
                  <a:pt x="78" y="46"/>
                </a:lnTo>
                <a:lnTo>
                  <a:pt x="78" y="48"/>
                </a:lnTo>
                <a:lnTo>
                  <a:pt x="79" y="48"/>
                </a:lnTo>
                <a:lnTo>
                  <a:pt x="79" y="49"/>
                </a:lnTo>
                <a:lnTo>
                  <a:pt x="79" y="51"/>
                </a:lnTo>
                <a:lnTo>
                  <a:pt x="81" y="51"/>
                </a:lnTo>
                <a:lnTo>
                  <a:pt x="81" y="53"/>
                </a:lnTo>
                <a:lnTo>
                  <a:pt x="81" y="55"/>
                </a:lnTo>
                <a:lnTo>
                  <a:pt x="81" y="56"/>
                </a:lnTo>
                <a:lnTo>
                  <a:pt x="83" y="56"/>
                </a:lnTo>
                <a:lnTo>
                  <a:pt x="83" y="58"/>
                </a:lnTo>
                <a:lnTo>
                  <a:pt x="85" y="58"/>
                </a:lnTo>
                <a:lnTo>
                  <a:pt x="85" y="60"/>
                </a:lnTo>
                <a:lnTo>
                  <a:pt x="86" y="60"/>
                </a:lnTo>
                <a:lnTo>
                  <a:pt x="88" y="60"/>
                </a:lnTo>
                <a:lnTo>
                  <a:pt x="90" y="60"/>
                </a:lnTo>
                <a:lnTo>
                  <a:pt x="90" y="61"/>
                </a:lnTo>
                <a:lnTo>
                  <a:pt x="90" y="63"/>
                </a:lnTo>
                <a:lnTo>
                  <a:pt x="91" y="63"/>
                </a:lnTo>
                <a:lnTo>
                  <a:pt x="91" y="65"/>
                </a:lnTo>
                <a:lnTo>
                  <a:pt x="91" y="67"/>
                </a:lnTo>
                <a:lnTo>
                  <a:pt x="93" y="67"/>
                </a:lnTo>
                <a:lnTo>
                  <a:pt x="93" y="68"/>
                </a:lnTo>
                <a:lnTo>
                  <a:pt x="91" y="68"/>
                </a:lnTo>
                <a:lnTo>
                  <a:pt x="91" y="70"/>
                </a:lnTo>
                <a:lnTo>
                  <a:pt x="91" y="72"/>
                </a:lnTo>
                <a:lnTo>
                  <a:pt x="91" y="74"/>
                </a:lnTo>
                <a:lnTo>
                  <a:pt x="93" y="74"/>
                </a:lnTo>
                <a:lnTo>
                  <a:pt x="95" y="74"/>
                </a:lnTo>
                <a:lnTo>
                  <a:pt x="95" y="75"/>
                </a:lnTo>
                <a:lnTo>
                  <a:pt x="95" y="77"/>
                </a:lnTo>
                <a:lnTo>
                  <a:pt x="97" y="77"/>
                </a:lnTo>
                <a:lnTo>
                  <a:pt x="97" y="75"/>
                </a:lnTo>
                <a:lnTo>
                  <a:pt x="98" y="77"/>
                </a:lnTo>
                <a:lnTo>
                  <a:pt x="98" y="79"/>
                </a:lnTo>
                <a:lnTo>
                  <a:pt x="98" y="80"/>
                </a:lnTo>
                <a:lnTo>
                  <a:pt x="98" y="82"/>
                </a:lnTo>
                <a:lnTo>
                  <a:pt x="98" y="84"/>
                </a:lnTo>
                <a:lnTo>
                  <a:pt x="98" y="86"/>
                </a:lnTo>
                <a:lnTo>
                  <a:pt x="98" y="87"/>
                </a:lnTo>
                <a:lnTo>
                  <a:pt x="97" y="87"/>
                </a:lnTo>
                <a:lnTo>
                  <a:pt x="97" y="89"/>
                </a:lnTo>
                <a:lnTo>
                  <a:pt x="97" y="91"/>
                </a:lnTo>
                <a:lnTo>
                  <a:pt x="98" y="91"/>
                </a:lnTo>
                <a:lnTo>
                  <a:pt x="98" y="92"/>
                </a:lnTo>
                <a:lnTo>
                  <a:pt x="98" y="94"/>
                </a:lnTo>
                <a:lnTo>
                  <a:pt x="98" y="96"/>
                </a:lnTo>
                <a:lnTo>
                  <a:pt x="98" y="98"/>
                </a:lnTo>
                <a:lnTo>
                  <a:pt x="98" y="99"/>
                </a:lnTo>
                <a:lnTo>
                  <a:pt x="100" y="101"/>
                </a:lnTo>
                <a:lnTo>
                  <a:pt x="102" y="101"/>
                </a:lnTo>
                <a:lnTo>
                  <a:pt x="102" y="103"/>
                </a:lnTo>
                <a:lnTo>
                  <a:pt x="102" y="105"/>
                </a:lnTo>
                <a:lnTo>
                  <a:pt x="102" y="106"/>
                </a:lnTo>
                <a:lnTo>
                  <a:pt x="102" y="108"/>
                </a:lnTo>
                <a:lnTo>
                  <a:pt x="102" y="110"/>
                </a:lnTo>
                <a:lnTo>
                  <a:pt x="102" y="111"/>
                </a:lnTo>
                <a:lnTo>
                  <a:pt x="103" y="111"/>
                </a:lnTo>
                <a:lnTo>
                  <a:pt x="105" y="111"/>
                </a:lnTo>
                <a:lnTo>
                  <a:pt x="105" y="113"/>
                </a:lnTo>
                <a:lnTo>
                  <a:pt x="105" y="115"/>
                </a:lnTo>
                <a:lnTo>
                  <a:pt x="103" y="115"/>
                </a:lnTo>
                <a:lnTo>
                  <a:pt x="103" y="117"/>
                </a:lnTo>
                <a:lnTo>
                  <a:pt x="105" y="117"/>
                </a:lnTo>
                <a:lnTo>
                  <a:pt x="105" y="118"/>
                </a:lnTo>
                <a:lnTo>
                  <a:pt x="107" y="118"/>
                </a:lnTo>
                <a:lnTo>
                  <a:pt x="107" y="120"/>
                </a:lnTo>
                <a:lnTo>
                  <a:pt x="109" y="120"/>
                </a:lnTo>
                <a:lnTo>
                  <a:pt x="109" y="122"/>
                </a:lnTo>
                <a:lnTo>
                  <a:pt x="110" y="122"/>
                </a:lnTo>
                <a:lnTo>
                  <a:pt x="112" y="122"/>
                </a:lnTo>
                <a:lnTo>
                  <a:pt x="112" y="123"/>
                </a:lnTo>
                <a:lnTo>
                  <a:pt x="114" y="123"/>
                </a:lnTo>
                <a:lnTo>
                  <a:pt x="116" y="123"/>
                </a:lnTo>
                <a:lnTo>
                  <a:pt x="116" y="125"/>
                </a:lnTo>
                <a:lnTo>
                  <a:pt x="117" y="125"/>
                </a:lnTo>
                <a:lnTo>
                  <a:pt x="117" y="127"/>
                </a:lnTo>
                <a:lnTo>
                  <a:pt x="117" y="129"/>
                </a:lnTo>
                <a:lnTo>
                  <a:pt x="116" y="129"/>
                </a:lnTo>
                <a:lnTo>
                  <a:pt x="116" y="130"/>
                </a:lnTo>
                <a:lnTo>
                  <a:pt x="117" y="130"/>
                </a:lnTo>
                <a:lnTo>
                  <a:pt x="117" y="132"/>
                </a:lnTo>
                <a:lnTo>
                  <a:pt x="119" y="132"/>
                </a:lnTo>
                <a:lnTo>
                  <a:pt x="119" y="134"/>
                </a:lnTo>
                <a:lnTo>
                  <a:pt x="121" y="134"/>
                </a:lnTo>
                <a:lnTo>
                  <a:pt x="121" y="135"/>
                </a:lnTo>
                <a:lnTo>
                  <a:pt x="122" y="135"/>
                </a:lnTo>
                <a:lnTo>
                  <a:pt x="122" y="137"/>
                </a:lnTo>
                <a:lnTo>
                  <a:pt x="124" y="137"/>
                </a:lnTo>
                <a:lnTo>
                  <a:pt x="124" y="139"/>
                </a:lnTo>
                <a:lnTo>
                  <a:pt x="126" y="139"/>
                </a:lnTo>
                <a:lnTo>
                  <a:pt x="126" y="141"/>
                </a:lnTo>
                <a:lnTo>
                  <a:pt x="128" y="141"/>
                </a:lnTo>
                <a:lnTo>
                  <a:pt x="128" y="142"/>
                </a:lnTo>
                <a:lnTo>
                  <a:pt x="128" y="144"/>
                </a:lnTo>
                <a:lnTo>
                  <a:pt x="129" y="144"/>
                </a:lnTo>
                <a:lnTo>
                  <a:pt x="128" y="144"/>
                </a:lnTo>
                <a:lnTo>
                  <a:pt x="128" y="146"/>
                </a:lnTo>
                <a:lnTo>
                  <a:pt x="129" y="146"/>
                </a:lnTo>
                <a:lnTo>
                  <a:pt x="129" y="148"/>
                </a:lnTo>
                <a:lnTo>
                  <a:pt x="131" y="148"/>
                </a:lnTo>
                <a:lnTo>
                  <a:pt x="133" y="148"/>
                </a:lnTo>
                <a:lnTo>
                  <a:pt x="133" y="149"/>
                </a:lnTo>
                <a:lnTo>
                  <a:pt x="134" y="149"/>
                </a:lnTo>
                <a:lnTo>
                  <a:pt x="134" y="151"/>
                </a:lnTo>
                <a:lnTo>
                  <a:pt x="136" y="151"/>
                </a:lnTo>
                <a:lnTo>
                  <a:pt x="136" y="153"/>
                </a:lnTo>
                <a:lnTo>
                  <a:pt x="138" y="153"/>
                </a:lnTo>
                <a:lnTo>
                  <a:pt x="138" y="154"/>
                </a:lnTo>
                <a:lnTo>
                  <a:pt x="138" y="156"/>
                </a:lnTo>
                <a:lnTo>
                  <a:pt x="140" y="156"/>
                </a:lnTo>
                <a:lnTo>
                  <a:pt x="141" y="156"/>
                </a:lnTo>
                <a:lnTo>
                  <a:pt x="141" y="158"/>
                </a:lnTo>
                <a:lnTo>
                  <a:pt x="143" y="158"/>
                </a:lnTo>
                <a:lnTo>
                  <a:pt x="143" y="160"/>
                </a:lnTo>
                <a:lnTo>
                  <a:pt x="143" y="161"/>
                </a:lnTo>
                <a:lnTo>
                  <a:pt x="143" y="163"/>
                </a:lnTo>
                <a:lnTo>
                  <a:pt x="145" y="163"/>
                </a:lnTo>
                <a:lnTo>
                  <a:pt x="145" y="165"/>
                </a:lnTo>
                <a:lnTo>
                  <a:pt x="145" y="166"/>
                </a:lnTo>
                <a:lnTo>
                  <a:pt x="145" y="168"/>
                </a:lnTo>
                <a:lnTo>
                  <a:pt x="146" y="168"/>
                </a:lnTo>
                <a:lnTo>
                  <a:pt x="148" y="168"/>
                </a:lnTo>
                <a:lnTo>
                  <a:pt x="148" y="170"/>
                </a:lnTo>
                <a:lnTo>
                  <a:pt x="148" y="172"/>
                </a:lnTo>
                <a:lnTo>
                  <a:pt x="150" y="173"/>
                </a:lnTo>
                <a:lnTo>
                  <a:pt x="150" y="175"/>
                </a:lnTo>
                <a:lnTo>
                  <a:pt x="152" y="175"/>
                </a:lnTo>
                <a:lnTo>
                  <a:pt x="153" y="175"/>
                </a:lnTo>
                <a:lnTo>
                  <a:pt x="155" y="175"/>
                </a:lnTo>
                <a:lnTo>
                  <a:pt x="155" y="177"/>
                </a:lnTo>
                <a:lnTo>
                  <a:pt x="155" y="179"/>
                </a:lnTo>
                <a:lnTo>
                  <a:pt x="157" y="179"/>
                </a:lnTo>
                <a:lnTo>
                  <a:pt x="159" y="179"/>
                </a:lnTo>
                <a:lnTo>
                  <a:pt x="160" y="179"/>
                </a:lnTo>
                <a:lnTo>
                  <a:pt x="160" y="177"/>
                </a:lnTo>
                <a:lnTo>
                  <a:pt x="160" y="179"/>
                </a:lnTo>
                <a:lnTo>
                  <a:pt x="162" y="179"/>
                </a:lnTo>
                <a:lnTo>
                  <a:pt x="164" y="180"/>
                </a:lnTo>
                <a:lnTo>
                  <a:pt x="162" y="180"/>
                </a:lnTo>
                <a:lnTo>
                  <a:pt x="160" y="180"/>
                </a:lnTo>
                <a:lnTo>
                  <a:pt x="159" y="180"/>
                </a:lnTo>
                <a:lnTo>
                  <a:pt x="157" y="180"/>
                </a:lnTo>
                <a:lnTo>
                  <a:pt x="155" y="180"/>
                </a:lnTo>
                <a:lnTo>
                  <a:pt x="153" y="180"/>
                </a:lnTo>
                <a:lnTo>
                  <a:pt x="152" y="180"/>
                </a:lnTo>
                <a:lnTo>
                  <a:pt x="150" y="180"/>
                </a:lnTo>
                <a:lnTo>
                  <a:pt x="148" y="180"/>
                </a:lnTo>
                <a:lnTo>
                  <a:pt x="146" y="180"/>
                </a:lnTo>
                <a:lnTo>
                  <a:pt x="145" y="180"/>
                </a:lnTo>
                <a:lnTo>
                  <a:pt x="143" y="180"/>
                </a:lnTo>
                <a:lnTo>
                  <a:pt x="141" y="180"/>
                </a:lnTo>
                <a:lnTo>
                  <a:pt x="140" y="180"/>
                </a:lnTo>
                <a:lnTo>
                  <a:pt x="138" y="180"/>
                </a:lnTo>
                <a:lnTo>
                  <a:pt x="136" y="180"/>
                </a:lnTo>
                <a:lnTo>
                  <a:pt x="134" y="180"/>
                </a:lnTo>
                <a:lnTo>
                  <a:pt x="133" y="180"/>
                </a:lnTo>
                <a:lnTo>
                  <a:pt x="131" y="180"/>
                </a:lnTo>
                <a:lnTo>
                  <a:pt x="129" y="180"/>
                </a:lnTo>
                <a:lnTo>
                  <a:pt x="129" y="179"/>
                </a:lnTo>
                <a:lnTo>
                  <a:pt x="128" y="179"/>
                </a:lnTo>
                <a:lnTo>
                  <a:pt x="126" y="179"/>
                </a:lnTo>
                <a:lnTo>
                  <a:pt x="124" y="179"/>
                </a:lnTo>
                <a:lnTo>
                  <a:pt x="122" y="179"/>
                </a:lnTo>
                <a:lnTo>
                  <a:pt x="121" y="179"/>
                </a:lnTo>
                <a:lnTo>
                  <a:pt x="119" y="179"/>
                </a:lnTo>
                <a:lnTo>
                  <a:pt x="117" y="179"/>
                </a:lnTo>
                <a:lnTo>
                  <a:pt x="116" y="179"/>
                </a:lnTo>
                <a:lnTo>
                  <a:pt x="114" y="179"/>
                </a:lnTo>
                <a:lnTo>
                  <a:pt x="112" y="179"/>
                </a:lnTo>
                <a:lnTo>
                  <a:pt x="110" y="179"/>
                </a:lnTo>
                <a:lnTo>
                  <a:pt x="109" y="179"/>
                </a:lnTo>
                <a:lnTo>
                  <a:pt x="107" y="179"/>
                </a:lnTo>
                <a:lnTo>
                  <a:pt x="105" y="179"/>
                </a:lnTo>
                <a:lnTo>
                  <a:pt x="103" y="179"/>
                </a:lnTo>
                <a:lnTo>
                  <a:pt x="102" y="179"/>
                </a:lnTo>
                <a:lnTo>
                  <a:pt x="100" y="179"/>
                </a:lnTo>
                <a:lnTo>
                  <a:pt x="98" y="179"/>
                </a:lnTo>
                <a:lnTo>
                  <a:pt x="97" y="179"/>
                </a:lnTo>
                <a:lnTo>
                  <a:pt x="95" y="179"/>
                </a:lnTo>
                <a:lnTo>
                  <a:pt x="93" y="179"/>
                </a:lnTo>
                <a:lnTo>
                  <a:pt x="91" y="179"/>
                </a:lnTo>
                <a:lnTo>
                  <a:pt x="90" y="179"/>
                </a:lnTo>
                <a:lnTo>
                  <a:pt x="88" y="179"/>
                </a:lnTo>
                <a:lnTo>
                  <a:pt x="86" y="179"/>
                </a:lnTo>
                <a:lnTo>
                  <a:pt x="85" y="179"/>
                </a:lnTo>
                <a:lnTo>
                  <a:pt x="83" y="179"/>
                </a:lnTo>
                <a:lnTo>
                  <a:pt x="81" y="179"/>
                </a:lnTo>
                <a:lnTo>
                  <a:pt x="79" y="179"/>
                </a:lnTo>
                <a:lnTo>
                  <a:pt x="78" y="179"/>
                </a:lnTo>
                <a:lnTo>
                  <a:pt x="76" y="179"/>
                </a:lnTo>
                <a:lnTo>
                  <a:pt x="74" y="177"/>
                </a:lnTo>
                <a:lnTo>
                  <a:pt x="72" y="177"/>
                </a:lnTo>
                <a:lnTo>
                  <a:pt x="71" y="177"/>
                </a:lnTo>
                <a:lnTo>
                  <a:pt x="55" y="172"/>
                </a:lnTo>
                <a:lnTo>
                  <a:pt x="54" y="172"/>
                </a:lnTo>
                <a:lnTo>
                  <a:pt x="54" y="170"/>
                </a:lnTo>
                <a:lnTo>
                  <a:pt x="52" y="170"/>
                </a:lnTo>
                <a:lnTo>
                  <a:pt x="50" y="170"/>
                </a:lnTo>
                <a:lnTo>
                  <a:pt x="50" y="168"/>
                </a:lnTo>
                <a:lnTo>
                  <a:pt x="48" y="168"/>
                </a:lnTo>
                <a:lnTo>
                  <a:pt x="47" y="168"/>
                </a:lnTo>
                <a:lnTo>
                  <a:pt x="45" y="166"/>
                </a:lnTo>
                <a:lnTo>
                  <a:pt x="43" y="166"/>
                </a:lnTo>
                <a:lnTo>
                  <a:pt x="42" y="166"/>
                </a:lnTo>
                <a:lnTo>
                  <a:pt x="42" y="165"/>
                </a:lnTo>
                <a:lnTo>
                  <a:pt x="40" y="165"/>
                </a:lnTo>
                <a:lnTo>
                  <a:pt x="38" y="165"/>
                </a:lnTo>
                <a:lnTo>
                  <a:pt x="38" y="163"/>
                </a:lnTo>
                <a:lnTo>
                  <a:pt x="36" y="163"/>
                </a:lnTo>
                <a:lnTo>
                  <a:pt x="35" y="163"/>
                </a:lnTo>
                <a:lnTo>
                  <a:pt x="33" y="163"/>
                </a:lnTo>
                <a:lnTo>
                  <a:pt x="33" y="161"/>
                </a:lnTo>
                <a:lnTo>
                  <a:pt x="31" y="161"/>
                </a:lnTo>
                <a:lnTo>
                  <a:pt x="29" y="161"/>
                </a:lnTo>
                <a:lnTo>
                  <a:pt x="29" y="160"/>
                </a:lnTo>
                <a:lnTo>
                  <a:pt x="28" y="160"/>
                </a:lnTo>
                <a:lnTo>
                  <a:pt x="26" y="160"/>
                </a:lnTo>
                <a:lnTo>
                  <a:pt x="24" y="160"/>
                </a:lnTo>
                <a:lnTo>
                  <a:pt x="24" y="158"/>
                </a:lnTo>
                <a:lnTo>
                  <a:pt x="23" y="158"/>
                </a:lnTo>
                <a:lnTo>
                  <a:pt x="21" y="158"/>
                </a:lnTo>
                <a:lnTo>
                  <a:pt x="21" y="156"/>
                </a:lnTo>
                <a:lnTo>
                  <a:pt x="19" y="156"/>
                </a:lnTo>
                <a:lnTo>
                  <a:pt x="17" y="156"/>
                </a:lnTo>
                <a:lnTo>
                  <a:pt x="16" y="156"/>
                </a:lnTo>
                <a:lnTo>
                  <a:pt x="16" y="154"/>
                </a:lnTo>
                <a:lnTo>
                  <a:pt x="14" y="154"/>
                </a:lnTo>
                <a:lnTo>
                  <a:pt x="12" y="154"/>
                </a:lnTo>
                <a:lnTo>
                  <a:pt x="12" y="153"/>
                </a:lnTo>
                <a:lnTo>
                  <a:pt x="11" y="153"/>
                </a:lnTo>
                <a:lnTo>
                  <a:pt x="9" y="153"/>
                </a:lnTo>
                <a:lnTo>
                  <a:pt x="7" y="153"/>
                </a:lnTo>
                <a:lnTo>
                  <a:pt x="7" y="151"/>
                </a:lnTo>
                <a:lnTo>
                  <a:pt x="5" y="151"/>
                </a:lnTo>
                <a:lnTo>
                  <a:pt x="0" y="144"/>
                </a:lnTo>
                <a:lnTo>
                  <a:pt x="4" y="139"/>
                </a:lnTo>
                <a:lnTo>
                  <a:pt x="4" y="134"/>
                </a:lnTo>
                <a:lnTo>
                  <a:pt x="5" y="129"/>
                </a:lnTo>
                <a:lnTo>
                  <a:pt x="9" y="125"/>
                </a:lnTo>
                <a:lnTo>
                  <a:pt x="14" y="120"/>
                </a:lnTo>
                <a:lnTo>
                  <a:pt x="19" y="117"/>
                </a:lnTo>
                <a:lnTo>
                  <a:pt x="23" y="113"/>
                </a:lnTo>
                <a:lnTo>
                  <a:pt x="26" y="108"/>
                </a:lnTo>
                <a:lnTo>
                  <a:pt x="28" y="103"/>
                </a:lnTo>
                <a:lnTo>
                  <a:pt x="28" y="98"/>
                </a:lnTo>
                <a:lnTo>
                  <a:pt x="29" y="92"/>
                </a:lnTo>
                <a:lnTo>
                  <a:pt x="31" y="87"/>
                </a:lnTo>
                <a:lnTo>
                  <a:pt x="33" y="82"/>
                </a:lnTo>
                <a:lnTo>
                  <a:pt x="31" y="77"/>
                </a:lnTo>
                <a:lnTo>
                  <a:pt x="33" y="72"/>
                </a:lnTo>
                <a:lnTo>
                  <a:pt x="33" y="68"/>
                </a:lnTo>
                <a:lnTo>
                  <a:pt x="33" y="63"/>
                </a:lnTo>
                <a:lnTo>
                  <a:pt x="35" y="58"/>
                </a:lnTo>
                <a:lnTo>
                  <a:pt x="33" y="55"/>
                </a:lnTo>
                <a:lnTo>
                  <a:pt x="31" y="49"/>
                </a:lnTo>
                <a:lnTo>
                  <a:pt x="29" y="44"/>
                </a:lnTo>
                <a:lnTo>
                  <a:pt x="28" y="41"/>
                </a:lnTo>
                <a:lnTo>
                  <a:pt x="26" y="37"/>
                </a:lnTo>
                <a:lnTo>
                  <a:pt x="26" y="36"/>
                </a:lnTo>
                <a:lnTo>
                  <a:pt x="28" y="30"/>
                </a:lnTo>
                <a:lnTo>
                  <a:pt x="29" y="25"/>
                </a:lnTo>
                <a:lnTo>
                  <a:pt x="31" y="20"/>
                </a:lnTo>
                <a:lnTo>
                  <a:pt x="36" y="20"/>
                </a:lnTo>
                <a:lnTo>
                  <a:pt x="42" y="20"/>
                </a:lnTo>
                <a:lnTo>
                  <a:pt x="45" y="17"/>
                </a:lnTo>
                <a:lnTo>
                  <a:pt x="47" y="8"/>
                </a:lnTo>
                <a:lnTo>
                  <a:pt x="47" y="5"/>
                </a:lnTo>
                <a:lnTo>
                  <a:pt x="52" y="1"/>
                </a:lnTo>
                <a:lnTo>
                  <a:pt x="55" y="0"/>
                </a:lnTo>
                <a:lnTo>
                  <a:pt x="59" y="8"/>
                </a:lnTo>
                <a:lnTo>
                  <a:pt x="59" y="10"/>
                </a:lnTo>
                <a:lnTo>
                  <a:pt x="59" y="12"/>
                </a:lnTo>
                <a:lnTo>
                  <a:pt x="59" y="13"/>
                </a:lnTo>
                <a:lnTo>
                  <a:pt x="59" y="15"/>
                </a:lnTo>
                <a:lnTo>
                  <a:pt x="59" y="17"/>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28"/>
          <p:cNvSpPr>
            <a:spLocks/>
          </p:cNvSpPr>
          <p:nvPr/>
        </p:nvSpPr>
        <p:spPr bwMode="auto">
          <a:xfrm>
            <a:off x="5045436" y="1462689"/>
            <a:ext cx="746135" cy="1526358"/>
          </a:xfrm>
          <a:custGeom>
            <a:avLst/>
            <a:gdLst>
              <a:gd name="T0" fmla="*/ 347 w 394"/>
              <a:gd name="T1" fmla="*/ 22 h 806"/>
              <a:gd name="T2" fmla="*/ 370 w 394"/>
              <a:gd name="T3" fmla="*/ 53 h 806"/>
              <a:gd name="T4" fmla="*/ 366 w 394"/>
              <a:gd name="T5" fmla="*/ 89 h 806"/>
              <a:gd name="T6" fmla="*/ 352 w 394"/>
              <a:gd name="T7" fmla="*/ 117 h 806"/>
              <a:gd name="T8" fmla="*/ 368 w 394"/>
              <a:gd name="T9" fmla="*/ 145 h 806"/>
              <a:gd name="T10" fmla="*/ 368 w 394"/>
              <a:gd name="T11" fmla="*/ 182 h 806"/>
              <a:gd name="T12" fmla="*/ 389 w 394"/>
              <a:gd name="T13" fmla="*/ 205 h 806"/>
              <a:gd name="T14" fmla="*/ 380 w 394"/>
              <a:gd name="T15" fmla="*/ 234 h 806"/>
              <a:gd name="T16" fmla="*/ 356 w 394"/>
              <a:gd name="T17" fmla="*/ 241 h 806"/>
              <a:gd name="T18" fmla="*/ 334 w 394"/>
              <a:gd name="T19" fmla="*/ 244 h 806"/>
              <a:gd name="T20" fmla="*/ 313 w 394"/>
              <a:gd name="T21" fmla="*/ 265 h 806"/>
              <a:gd name="T22" fmla="*/ 282 w 394"/>
              <a:gd name="T23" fmla="*/ 267 h 806"/>
              <a:gd name="T24" fmla="*/ 253 w 394"/>
              <a:gd name="T25" fmla="*/ 286 h 806"/>
              <a:gd name="T26" fmla="*/ 234 w 394"/>
              <a:gd name="T27" fmla="*/ 308 h 806"/>
              <a:gd name="T28" fmla="*/ 237 w 394"/>
              <a:gd name="T29" fmla="*/ 342 h 806"/>
              <a:gd name="T30" fmla="*/ 251 w 394"/>
              <a:gd name="T31" fmla="*/ 363 h 806"/>
              <a:gd name="T32" fmla="*/ 273 w 394"/>
              <a:gd name="T33" fmla="*/ 384 h 806"/>
              <a:gd name="T34" fmla="*/ 265 w 394"/>
              <a:gd name="T35" fmla="*/ 420 h 806"/>
              <a:gd name="T36" fmla="*/ 254 w 394"/>
              <a:gd name="T37" fmla="*/ 442 h 806"/>
              <a:gd name="T38" fmla="*/ 261 w 394"/>
              <a:gd name="T39" fmla="*/ 470 h 806"/>
              <a:gd name="T40" fmla="*/ 261 w 394"/>
              <a:gd name="T41" fmla="*/ 482 h 806"/>
              <a:gd name="T42" fmla="*/ 251 w 394"/>
              <a:gd name="T43" fmla="*/ 520 h 806"/>
              <a:gd name="T44" fmla="*/ 268 w 394"/>
              <a:gd name="T45" fmla="*/ 551 h 806"/>
              <a:gd name="T46" fmla="*/ 244 w 394"/>
              <a:gd name="T47" fmla="*/ 571 h 806"/>
              <a:gd name="T48" fmla="*/ 237 w 394"/>
              <a:gd name="T49" fmla="*/ 602 h 806"/>
              <a:gd name="T50" fmla="*/ 259 w 394"/>
              <a:gd name="T51" fmla="*/ 613 h 806"/>
              <a:gd name="T52" fmla="*/ 285 w 394"/>
              <a:gd name="T53" fmla="*/ 627 h 806"/>
              <a:gd name="T54" fmla="*/ 297 w 394"/>
              <a:gd name="T55" fmla="*/ 652 h 806"/>
              <a:gd name="T56" fmla="*/ 311 w 394"/>
              <a:gd name="T57" fmla="*/ 685 h 806"/>
              <a:gd name="T58" fmla="*/ 334 w 394"/>
              <a:gd name="T59" fmla="*/ 694 h 806"/>
              <a:gd name="T60" fmla="*/ 364 w 394"/>
              <a:gd name="T61" fmla="*/ 702 h 806"/>
              <a:gd name="T62" fmla="*/ 392 w 394"/>
              <a:gd name="T63" fmla="*/ 701 h 806"/>
              <a:gd name="T64" fmla="*/ 377 w 394"/>
              <a:gd name="T65" fmla="*/ 726 h 806"/>
              <a:gd name="T66" fmla="*/ 346 w 394"/>
              <a:gd name="T67" fmla="*/ 737 h 806"/>
              <a:gd name="T68" fmla="*/ 320 w 394"/>
              <a:gd name="T69" fmla="*/ 750 h 806"/>
              <a:gd name="T70" fmla="*/ 296 w 394"/>
              <a:gd name="T71" fmla="*/ 764 h 806"/>
              <a:gd name="T72" fmla="*/ 275 w 394"/>
              <a:gd name="T73" fmla="*/ 790 h 806"/>
              <a:gd name="T74" fmla="*/ 242 w 394"/>
              <a:gd name="T75" fmla="*/ 785 h 806"/>
              <a:gd name="T76" fmla="*/ 216 w 394"/>
              <a:gd name="T77" fmla="*/ 795 h 806"/>
              <a:gd name="T78" fmla="*/ 189 w 394"/>
              <a:gd name="T79" fmla="*/ 802 h 806"/>
              <a:gd name="T80" fmla="*/ 167 w 394"/>
              <a:gd name="T81" fmla="*/ 771 h 806"/>
              <a:gd name="T82" fmla="*/ 146 w 394"/>
              <a:gd name="T83" fmla="*/ 757 h 806"/>
              <a:gd name="T84" fmla="*/ 153 w 394"/>
              <a:gd name="T85" fmla="*/ 718 h 806"/>
              <a:gd name="T86" fmla="*/ 136 w 394"/>
              <a:gd name="T87" fmla="*/ 682 h 806"/>
              <a:gd name="T88" fmla="*/ 163 w 394"/>
              <a:gd name="T89" fmla="*/ 656 h 806"/>
              <a:gd name="T90" fmla="*/ 144 w 394"/>
              <a:gd name="T91" fmla="*/ 644 h 806"/>
              <a:gd name="T92" fmla="*/ 44 w 394"/>
              <a:gd name="T93" fmla="*/ 582 h 806"/>
              <a:gd name="T94" fmla="*/ 39 w 394"/>
              <a:gd name="T95" fmla="*/ 447 h 806"/>
              <a:gd name="T96" fmla="*/ 41 w 394"/>
              <a:gd name="T97" fmla="*/ 293 h 806"/>
              <a:gd name="T98" fmla="*/ 24 w 394"/>
              <a:gd name="T99" fmla="*/ 208 h 806"/>
              <a:gd name="T100" fmla="*/ 63 w 394"/>
              <a:gd name="T101" fmla="*/ 64 h 806"/>
              <a:gd name="T102" fmla="*/ 77 w 394"/>
              <a:gd name="T103" fmla="*/ 39 h 806"/>
              <a:gd name="T104" fmla="*/ 93 w 394"/>
              <a:gd name="T105" fmla="*/ 52 h 806"/>
              <a:gd name="T106" fmla="*/ 89 w 394"/>
              <a:gd name="T107" fmla="*/ 77 h 806"/>
              <a:gd name="T108" fmla="*/ 118 w 394"/>
              <a:gd name="T109" fmla="*/ 58 h 806"/>
              <a:gd name="T110" fmla="*/ 144 w 394"/>
              <a:gd name="T111" fmla="*/ 31 h 806"/>
              <a:gd name="T112" fmla="*/ 172 w 394"/>
              <a:gd name="T113" fmla="*/ 52 h 806"/>
              <a:gd name="T114" fmla="*/ 206 w 394"/>
              <a:gd name="T115" fmla="*/ 52 h 806"/>
              <a:gd name="T116" fmla="*/ 230 w 394"/>
              <a:gd name="T117" fmla="*/ 55 h 806"/>
              <a:gd name="T118" fmla="*/ 242 w 394"/>
              <a:gd name="T119" fmla="*/ 31 h 806"/>
              <a:gd name="T120" fmla="*/ 266 w 394"/>
              <a:gd name="T121" fmla="*/ 29 h 806"/>
              <a:gd name="T122" fmla="*/ 287 w 394"/>
              <a:gd name="T123" fmla="*/ 33 h 806"/>
              <a:gd name="T124" fmla="*/ 315 w 394"/>
              <a:gd name="T125" fmla="*/ 26 h 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4" h="806">
                <a:moveTo>
                  <a:pt x="323" y="2"/>
                </a:moveTo>
                <a:lnTo>
                  <a:pt x="323" y="3"/>
                </a:lnTo>
                <a:lnTo>
                  <a:pt x="325" y="3"/>
                </a:lnTo>
                <a:lnTo>
                  <a:pt x="325" y="5"/>
                </a:lnTo>
                <a:lnTo>
                  <a:pt x="327" y="5"/>
                </a:lnTo>
                <a:lnTo>
                  <a:pt x="328" y="5"/>
                </a:lnTo>
                <a:lnTo>
                  <a:pt x="328" y="7"/>
                </a:lnTo>
                <a:lnTo>
                  <a:pt x="330" y="7"/>
                </a:lnTo>
                <a:lnTo>
                  <a:pt x="332" y="7"/>
                </a:lnTo>
                <a:lnTo>
                  <a:pt x="332" y="9"/>
                </a:lnTo>
                <a:lnTo>
                  <a:pt x="332" y="10"/>
                </a:lnTo>
                <a:lnTo>
                  <a:pt x="334" y="10"/>
                </a:lnTo>
                <a:lnTo>
                  <a:pt x="334" y="12"/>
                </a:lnTo>
                <a:lnTo>
                  <a:pt x="334" y="14"/>
                </a:lnTo>
                <a:lnTo>
                  <a:pt x="335" y="14"/>
                </a:lnTo>
                <a:lnTo>
                  <a:pt x="337" y="15"/>
                </a:lnTo>
                <a:lnTo>
                  <a:pt x="339" y="15"/>
                </a:lnTo>
                <a:lnTo>
                  <a:pt x="339" y="17"/>
                </a:lnTo>
                <a:lnTo>
                  <a:pt x="339" y="19"/>
                </a:lnTo>
                <a:lnTo>
                  <a:pt x="339" y="17"/>
                </a:lnTo>
                <a:lnTo>
                  <a:pt x="339" y="19"/>
                </a:lnTo>
                <a:lnTo>
                  <a:pt x="340" y="19"/>
                </a:lnTo>
                <a:lnTo>
                  <a:pt x="342" y="19"/>
                </a:lnTo>
                <a:lnTo>
                  <a:pt x="342" y="21"/>
                </a:lnTo>
                <a:lnTo>
                  <a:pt x="344" y="21"/>
                </a:lnTo>
                <a:lnTo>
                  <a:pt x="346" y="21"/>
                </a:lnTo>
                <a:lnTo>
                  <a:pt x="346" y="22"/>
                </a:lnTo>
                <a:lnTo>
                  <a:pt x="346" y="24"/>
                </a:lnTo>
                <a:lnTo>
                  <a:pt x="347" y="24"/>
                </a:lnTo>
                <a:lnTo>
                  <a:pt x="347" y="22"/>
                </a:lnTo>
                <a:lnTo>
                  <a:pt x="349" y="22"/>
                </a:lnTo>
                <a:lnTo>
                  <a:pt x="349" y="24"/>
                </a:lnTo>
                <a:lnTo>
                  <a:pt x="351" y="24"/>
                </a:lnTo>
                <a:lnTo>
                  <a:pt x="351" y="26"/>
                </a:lnTo>
                <a:lnTo>
                  <a:pt x="352" y="26"/>
                </a:lnTo>
                <a:lnTo>
                  <a:pt x="352" y="27"/>
                </a:lnTo>
                <a:lnTo>
                  <a:pt x="354" y="27"/>
                </a:lnTo>
                <a:lnTo>
                  <a:pt x="354" y="29"/>
                </a:lnTo>
                <a:lnTo>
                  <a:pt x="356" y="29"/>
                </a:lnTo>
                <a:lnTo>
                  <a:pt x="356" y="31"/>
                </a:lnTo>
                <a:lnTo>
                  <a:pt x="358" y="33"/>
                </a:lnTo>
                <a:lnTo>
                  <a:pt x="359" y="33"/>
                </a:lnTo>
                <a:lnTo>
                  <a:pt x="359" y="34"/>
                </a:lnTo>
                <a:lnTo>
                  <a:pt x="361" y="34"/>
                </a:lnTo>
                <a:lnTo>
                  <a:pt x="361" y="36"/>
                </a:lnTo>
                <a:lnTo>
                  <a:pt x="363" y="36"/>
                </a:lnTo>
                <a:lnTo>
                  <a:pt x="364" y="36"/>
                </a:lnTo>
                <a:lnTo>
                  <a:pt x="364" y="38"/>
                </a:lnTo>
                <a:lnTo>
                  <a:pt x="366" y="39"/>
                </a:lnTo>
                <a:lnTo>
                  <a:pt x="368" y="39"/>
                </a:lnTo>
                <a:lnTo>
                  <a:pt x="368" y="41"/>
                </a:lnTo>
                <a:lnTo>
                  <a:pt x="368" y="43"/>
                </a:lnTo>
                <a:lnTo>
                  <a:pt x="370" y="43"/>
                </a:lnTo>
                <a:lnTo>
                  <a:pt x="370" y="45"/>
                </a:lnTo>
                <a:lnTo>
                  <a:pt x="371" y="45"/>
                </a:lnTo>
                <a:lnTo>
                  <a:pt x="371" y="46"/>
                </a:lnTo>
                <a:lnTo>
                  <a:pt x="371" y="48"/>
                </a:lnTo>
                <a:lnTo>
                  <a:pt x="371" y="50"/>
                </a:lnTo>
                <a:lnTo>
                  <a:pt x="370" y="52"/>
                </a:lnTo>
                <a:lnTo>
                  <a:pt x="370" y="53"/>
                </a:lnTo>
                <a:lnTo>
                  <a:pt x="371" y="53"/>
                </a:lnTo>
                <a:lnTo>
                  <a:pt x="371" y="52"/>
                </a:lnTo>
                <a:lnTo>
                  <a:pt x="373" y="52"/>
                </a:lnTo>
                <a:lnTo>
                  <a:pt x="373" y="53"/>
                </a:lnTo>
                <a:lnTo>
                  <a:pt x="373" y="55"/>
                </a:lnTo>
                <a:lnTo>
                  <a:pt x="373" y="57"/>
                </a:lnTo>
                <a:lnTo>
                  <a:pt x="373" y="58"/>
                </a:lnTo>
                <a:lnTo>
                  <a:pt x="373" y="60"/>
                </a:lnTo>
                <a:lnTo>
                  <a:pt x="373" y="62"/>
                </a:lnTo>
                <a:lnTo>
                  <a:pt x="373" y="64"/>
                </a:lnTo>
                <a:lnTo>
                  <a:pt x="371" y="64"/>
                </a:lnTo>
                <a:lnTo>
                  <a:pt x="371" y="65"/>
                </a:lnTo>
                <a:lnTo>
                  <a:pt x="371" y="67"/>
                </a:lnTo>
                <a:lnTo>
                  <a:pt x="371" y="69"/>
                </a:lnTo>
                <a:lnTo>
                  <a:pt x="371" y="70"/>
                </a:lnTo>
                <a:lnTo>
                  <a:pt x="373" y="70"/>
                </a:lnTo>
                <a:lnTo>
                  <a:pt x="373" y="72"/>
                </a:lnTo>
                <a:lnTo>
                  <a:pt x="373" y="74"/>
                </a:lnTo>
                <a:lnTo>
                  <a:pt x="373" y="76"/>
                </a:lnTo>
                <a:lnTo>
                  <a:pt x="373" y="77"/>
                </a:lnTo>
                <a:lnTo>
                  <a:pt x="371" y="77"/>
                </a:lnTo>
                <a:lnTo>
                  <a:pt x="371" y="79"/>
                </a:lnTo>
                <a:lnTo>
                  <a:pt x="371" y="81"/>
                </a:lnTo>
                <a:lnTo>
                  <a:pt x="370" y="81"/>
                </a:lnTo>
                <a:lnTo>
                  <a:pt x="370" y="83"/>
                </a:lnTo>
                <a:lnTo>
                  <a:pt x="370" y="84"/>
                </a:lnTo>
                <a:lnTo>
                  <a:pt x="368" y="84"/>
                </a:lnTo>
                <a:lnTo>
                  <a:pt x="368" y="86"/>
                </a:lnTo>
                <a:lnTo>
                  <a:pt x="368" y="88"/>
                </a:lnTo>
                <a:lnTo>
                  <a:pt x="366" y="89"/>
                </a:lnTo>
                <a:lnTo>
                  <a:pt x="366" y="91"/>
                </a:lnTo>
                <a:lnTo>
                  <a:pt x="366" y="93"/>
                </a:lnTo>
                <a:lnTo>
                  <a:pt x="366" y="95"/>
                </a:lnTo>
                <a:lnTo>
                  <a:pt x="364" y="95"/>
                </a:lnTo>
                <a:lnTo>
                  <a:pt x="364" y="96"/>
                </a:lnTo>
                <a:lnTo>
                  <a:pt x="364" y="98"/>
                </a:lnTo>
                <a:lnTo>
                  <a:pt x="366" y="98"/>
                </a:lnTo>
                <a:lnTo>
                  <a:pt x="366" y="100"/>
                </a:lnTo>
                <a:lnTo>
                  <a:pt x="364" y="100"/>
                </a:lnTo>
                <a:lnTo>
                  <a:pt x="363" y="100"/>
                </a:lnTo>
                <a:lnTo>
                  <a:pt x="361" y="100"/>
                </a:lnTo>
                <a:lnTo>
                  <a:pt x="361" y="101"/>
                </a:lnTo>
                <a:lnTo>
                  <a:pt x="359" y="101"/>
                </a:lnTo>
                <a:lnTo>
                  <a:pt x="359" y="103"/>
                </a:lnTo>
                <a:lnTo>
                  <a:pt x="358" y="103"/>
                </a:lnTo>
                <a:lnTo>
                  <a:pt x="356" y="103"/>
                </a:lnTo>
                <a:lnTo>
                  <a:pt x="356" y="105"/>
                </a:lnTo>
                <a:lnTo>
                  <a:pt x="356" y="107"/>
                </a:lnTo>
                <a:lnTo>
                  <a:pt x="354" y="107"/>
                </a:lnTo>
                <a:lnTo>
                  <a:pt x="354" y="108"/>
                </a:lnTo>
                <a:lnTo>
                  <a:pt x="354" y="110"/>
                </a:lnTo>
                <a:lnTo>
                  <a:pt x="356" y="110"/>
                </a:lnTo>
                <a:lnTo>
                  <a:pt x="354" y="110"/>
                </a:lnTo>
                <a:lnTo>
                  <a:pt x="354" y="112"/>
                </a:lnTo>
                <a:lnTo>
                  <a:pt x="352" y="112"/>
                </a:lnTo>
                <a:lnTo>
                  <a:pt x="352" y="114"/>
                </a:lnTo>
                <a:lnTo>
                  <a:pt x="351" y="114"/>
                </a:lnTo>
                <a:lnTo>
                  <a:pt x="351" y="115"/>
                </a:lnTo>
                <a:lnTo>
                  <a:pt x="352" y="115"/>
                </a:lnTo>
                <a:lnTo>
                  <a:pt x="352" y="117"/>
                </a:lnTo>
                <a:lnTo>
                  <a:pt x="354" y="119"/>
                </a:lnTo>
                <a:lnTo>
                  <a:pt x="354" y="120"/>
                </a:lnTo>
                <a:lnTo>
                  <a:pt x="354" y="122"/>
                </a:lnTo>
                <a:lnTo>
                  <a:pt x="352" y="122"/>
                </a:lnTo>
                <a:lnTo>
                  <a:pt x="352" y="124"/>
                </a:lnTo>
                <a:lnTo>
                  <a:pt x="354" y="124"/>
                </a:lnTo>
                <a:lnTo>
                  <a:pt x="354" y="126"/>
                </a:lnTo>
                <a:lnTo>
                  <a:pt x="354" y="127"/>
                </a:lnTo>
                <a:lnTo>
                  <a:pt x="354" y="129"/>
                </a:lnTo>
                <a:lnTo>
                  <a:pt x="352" y="129"/>
                </a:lnTo>
                <a:lnTo>
                  <a:pt x="352" y="131"/>
                </a:lnTo>
                <a:lnTo>
                  <a:pt x="352" y="132"/>
                </a:lnTo>
                <a:lnTo>
                  <a:pt x="351" y="132"/>
                </a:lnTo>
                <a:lnTo>
                  <a:pt x="351" y="134"/>
                </a:lnTo>
                <a:lnTo>
                  <a:pt x="351" y="136"/>
                </a:lnTo>
                <a:lnTo>
                  <a:pt x="351" y="138"/>
                </a:lnTo>
                <a:lnTo>
                  <a:pt x="351" y="139"/>
                </a:lnTo>
                <a:lnTo>
                  <a:pt x="351" y="141"/>
                </a:lnTo>
                <a:lnTo>
                  <a:pt x="352" y="141"/>
                </a:lnTo>
                <a:lnTo>
                  <a:pt x="354" y="141"/>
                </a:lnTo>
                <a:lnTo>
                  <a:pt x="356" y="141"/>
                </a:lnTo>
                <a:lnTo>
                  <a:pt x="358" y="141"/>
                </a:lnTo>
                <a:lnTo>
                  <a:pt x="359" y="141"/>
                </a:lnTo>
                <a:lnTo>
                  <a:pt x="359" y="143"/>
                </a:lnTo>
                <a:lnTo>
                  <a:pt x="361" y="143"/>
                </a:lnTo>
                <a:lnTo>
                  <a:pt x="361" y="145"/>
                </a:lnTo>
                <a:lnTo>
                  <a:pt x="363" y="145"/>
                </a:lnTo>
                <a:lnTo>
                  <a:pt x="364" y="145"/>
                </a:lnTo>
                <a:lnTo>
                  <a:pt x="366" y="145"/>
                </a:lnTo>
                <a:lnTo>
                  <a:pt x="368" y="145"/>
                </a:lnTo>
                <a:lnTo>
                  <a:pt x="368" y="146"/>
                </a:lnTo>
                <a:lnTo>
                  <a:pt x="366" y="146"/>
                </a:lnTo>
                <a:lnTo>
                  <a:pt x="366" y="148"/>
                </a:lnTo>
                <a:lnTo>
                  <a:pt x="366" y="150"/>
                </a:lnTo>
                <a:lnTo>
                  <a:pt x="366" y="151"/>
                </a:lnTo>
                <a:lnTo>
                  <a:pt x="364" y="151"/>
                </a:lnTo>
                <a:lnTo>
                  <a:pt x="364" y="153"/>
                </a:lnTo>
                <a:lnTo>
                  <a:pt x="366" y="153"/>
                </a:lnTo>
                <a:lnTo>
                  <a:pt x="366" y="155"/>
                </a:lnTo>
                <a:lnTo>
                  <a:pt x="364" y="157"/>
                </a:lnTo>
                <a:lnTo>
                  <a:pt x="364" y="158"/>
                </a:lnTo>
                <a:lnTo>
                  <a:pt x="363" y="158"/>
                </a:lnTo>
                <a:lnTo>
                  <a:pt x="363" y="160"/>
                </a:lnTo>
                <a:lnTo>
                  <a:pt x="363" y="162"/>
                </a:lnTo>
                <a:lnTo>
                  <a:pt x="364" y="162"/>
                </a:lnTo>
                <a:lnTo>
                  <a:pt x="364" y="163"/>
                </a:lnTo>
                <a:lnTo>
                  <a:pt x="364" y="165"/>
                </a:lnTo>
                <a:lnTo>
                  <a:pt x="363" y="165"/>
                </a:lnTo>
                <a:lnTo>
                  <a:pt x="363" y="167"/>
                </a:lnTo>
                <a:lnTo>
                  <a:pt x="363" y="169"/>
                </a:lnTo>
                <a:lnTo>
                  <a:pt x="363" y="170"/>
                </a:lnTo>
                <a:lnTo>
                  <a:pt x="363" y="172"/>
                </a:lnTo>
                <a:lnTo>
                  <a:pt x="364" y="172"/>
                </a:lnTo>
                <a:lnTo>
                  <a:pt x="364" y="174"/>
                </a:lnTo>
                <a:lnTo>
                  <a:pt x="364" y="175"/>
                </a:lnTo>
                <a:lnTo>
                  <a:pt x="364" y="177"/>
                </a:lnTo>
                <a:lnTo>
                  <a:pt x="366" y="177"/>
                </a:lnTo>
                <a:lnTo>
                  <a:pt x="366" y="179"/>
                </a:lnTo>
                <a:lnTo>
                  <a:pt x="366" y="181"/>
                </a:lnTo>
                <a:lnTo>
                  <a:pt x="368" y="182"/>
                </a:lnTo>
                <a:lnTo>
                  <a:pt x="368" y="184"/>
                </a:lnTo>
                <a:lnTo>
                  <a:pt x="368" y="186"/>
                </a:lnTo>
                <a:lnTo>
                  <a:pt x="368" y="188"/>
                </a:lnTo>
                <a:lnTo>
                  <a:pt x="366" y="188"/>
                </a:lnTo>
                <a:lnTo>
                  <a:pt x="366" y="189"/>
                </a:lnTo>
                <a:lnTo>
                  <a:pt x="368" y="189"/>
                </a:lnTo>
                <a:lnTo>
                  <a:pt x="368" y="191"/>
                </a:lnTo>
                <a:lnTo>
                  <a:pt x="368" y="193"/>
                </a:lnTo>
                <a:lnTo>
                  <a:pt x="368" y="194"/>
                </a:lnTo>
                <a:lnTo>
                  <a:pt x="370" y="196"/>
                </a:lnTo>
                <a:lnTo>
                  <a:pt x="371" y="196"/>
                </a:lnTo>
                <a:lnTo>
                  <a:pt x="373" y="196"/>
                </a:lnTo>
                <a:lnTo>
                  <a:pt x="375" y="196"/>
                </a:lnTo>
                <a:lnTo>
                  <a:pt x="377" y="196"/>
                </a:lnTo>
                <a:lnTo>
                  <a:pt x="377" y="194"/>
                </a:lnTo>
                <a:lnTo>
                  <a:pt x="378" y="194"/>
                </a:lnTo>
                <a:lnTo>
                  <a:pt x="380" y="194"/>
                </a:lnTo>
                <a:lnTo>
                  <a:pt x="382" y="194"/>
                </a:lnTo>
                <a:lnTo>
                  <a:pt x="383" y="194"/>
                </a:lnTo>
                <a:lnTo>
                  <a:pt x="383" y="196"/>
                </a:lnTo>
                <a:lnTo>
                  <a:pt x="385" y="196"/>
                </a:lnTo>
                <a:lnTo>
                  <a:pt x="385" y="198"/>
                </a:lnTo>
                <a:lnTo>
                  <a:pt x="387" y="198"/>
                </a:lnTo>
                <a:lnTo>
                  <a:pt x="387" y="200"/>
                </a:lnTo>
                <a:lnTo>
                  <a:pt x="387" y="201"/>
                </a:lnTo>
                <a:lnTo>
                  <a:pt x="389" y="201"/>
                </a:lnTo>
                <a:lnTo>
                  <a:pt x="389" y="203"/>
                </a:lnTo>
                <a:lnTo>
                  <a:pt x="390" y="203"/>
                </a:lnTo>
                <a:lnTo>
                  <a:pt x="390" y="205"/>
                </a:lnTo>
                <a:lnTo>
                  <a:pt x="389" y="205"/>
                </a:lnTo>
                <a:lnTo>
                  <a:pt x="389" y="206"/>
                </a:lnTo>
                <a:lnTo>
                  <a:pt x="389" y="208"/>
                </a:lnTo>
                <a:lnTo>
                  <a:pt x="387" y="208"/>
                </a:lnTo>
                <a:lnTo>
                  <a:pt x="387" y="210"/>
                </a:lnTo>
                <a:lnTo>
                  <a:pt x="387" y="212"/>
                </a:lnTo>
                <a:lnTo>
                  <a:pt x="389" y="212"/>
                </a:lnTo>
                <a:lnTo>
                  <a:pt x="389" y="213"/>
                </a:lnTo>
                <a:lnTo>
                  <a:pt x="389" y="215"/>
                </a:lnTo>
                <a:lnTo>
                  <a:pt x="389" y="217"/>
                </a:lnTo>
                <a:lnTo>
                  <a:pt x="390" y="217"/>
                </a:lnTo>
                <a:lnTo>
                  <a:pt x="392" y="217"/>
                </a:lnTo>
                <a:lnTo>
                  <a:pt x="392" y="219"/>
                </a:lnTo>
                <a:lnTo>
                  <a:pt x="392" y="220"/>
                </a:lnTo>
                <a:lnTo>
                  <a:pt x="394" y="220"/>
                </a:lnTo>
                <a:lnTo>
                  <a:pt x="394" y="222"/>
                </a:lnTo>
                <a:lnTo>
                  <a:pt x="394" y="224"/>
                </a:lnTo>
                <a:lnTo>
                  <a:pt x="392" y="224"/>
                </a:lnTo>
                <a:lnTo>
                  <a:pt x="392" y="225"/>
                </a:lnTo>
                <a:lnTo>
                  <a:pt x="390" y="225"/>
                </a:lnTo>
                <a:lnTo>
                  <a:pt x="390" y="227"/>
                </a:lnTo>
                <a:lnTo>
                  <a:pt x="390" y="229"/>
                </a:lnTo>
                <a:lnTo>
                  <a:pt x="389" y="229"/>
                </a:lnTo>
                <a:lnTo>
                  <a:pt x="389" y="231"/>
                </a:lnTo>
                <a:lnTo>
                  <a:pt x="387" y="231"/>
                </a:lnTo>
                <a:lnTo>
                  <a:pt x="385" y="231"/>
                </a:lnTo>
                <a:lnTo>
                  <a:pt x="383" y="231"/>
                </a:lnTo>
                <a:lnTo>
                  <a:pt x="382" y="231"/>
                </a:lnTo>
                <a:lnTo>
                  <a:pt x="380" y="231"/>
                </a:lnTo>
                <a:lnTo>
                  <a:pt x="380" y="232"/>
                </a:lnTo>
                <a:lnTo>
                  <a:pt x="380" y="234"/>
                </a:lnTo>
                <a:lnTo>
                  <a:pt x="380" y="236"/>
                </a:lnTo>
                <a:lnTo>
                  <a:pt x="378" y="236"/>
                </a:lnTo>
                <a:lnTo>
                  <a:pt x="377" y="236"/>
                </a:lnTo>
                <a:lnTo>
                  <a:pt x="377" y="237"/>
                </a:lnTo>
                <a:lnTo>
                  <a:pt x="378" y="237"/>
                </a:lnTo>
                <a:lnTo>
                  <a:pt x="378" y="239"/>
                </a:lnTo>
                <a:lnTo>
                  <a:pt x="377" y="239"/>
                </a:lnTo>
                <a:lnTo>
                  <a:pt x="375" y="239"/>
                </a:lnTo>
                <a:lnTo>
                  <a:pt x="375" y="241"/>
                </a:lnTo>
                <a:lnTo>
                  <a:pt x="373" y="241"/>
                </a:lnTo>
                <a:lnTo>
                  <a:pt x="371" y="241"/>
                </a:lnTo>
                <a:lnTo>
                  <a:pt x="371" y="243"/>
                </a:lnTo>
                <a:lnTo>
                  <a:pt x="373" y="243"/>
                </a:lnTo>
                <a:lnTo>
                  <a:pt x="373" y="244"/>
                </a:lnTo>
                <a:lnTo>
                  <a:pt x="371" y="244"/>
                </a:lnTo>
                <a:lnTo>
                  <a:pt x="370" y="244"/>
                </a:lnTo>
                <a:lnTo>
                  <a:pt x="368" y="244"/>
                </a:lnTo>
                <a:lnTo>
                  <a:pt x="368" y="243"/>
                </a:lnTo>
                <a:lnTo>
                  <a:pt x="366" y="243"/>
                </a:lnTo>
                <a:lnTo>
                  <a:pt x="366" y="244"/>
                </a:lnTo>
                <a:lnTo>
                  <a:pt x="366" y="243"/>
                </a:lnTo>
                <a:lnTo>
                  <a:pt x="364" y="243"/>
                </a:lnTo>
                <a:lnTo>
                  <a:pt x="364" y="241"/>
                </a:lnTo>
                <a:lnTo>
                  <a:pt x="363" y="241"/>
                </a:lnTo>
                <a:lnTo>
                  <a:pt x="363" y="239"/>
                </a:lnTo>
                <a:lnTo>
                  <a:pt x="361" y="239"/>
                </a:lnTo>
                <a:lnTo>
                  <a:pt x="359" y="239"/>
                </a:lnTo>
                <a:lnTo>
                  <a:pt x="358" y="239"/>
                </a:lnTo>
                <a:lnTo>
                  <a:pt x="356" y="239"/>
                </a:lnTo>
                <a:lnTo>
                  <a:pt x="356" y="241"/>
                </a:lnTo>
                <a:lnTo>
                  <a:pt x="354" y="243"/>
                </a:lnTo>
                <a:lnTo>
                  <a:pt x="354" y="241"/>
                </a:lnTo>
                <a:lnTo>
                  <a:pt x="354" y="239"/>
                </a:lnTo>
                <a:lnTo>
                  <a:pt x="352" y="239"/>
                </a:lnTo>
                <a:lnTo>
                  <a:pt x="352" y="237"/>
                </a:lnTo>
                <a:lnTo>
                  <a:pt x="351" y="237"/>
                </a:lnTo>
                <a:lnTo>
                  <a:pt x="351" y="236"/>
                </a:lnTo>
                <a:lnTo>
                  <a:pt x="351" y="234"/>
                </a:lnTo>
                <a:lnTo>
                  <a:pt x="351" y="232"/>
                </a:lnTo>
                <a:lnTo>
                  <a:pt x="349" y="232"/>
                </a:lnTo>
                <a:lnTo>
                  <a:pt x="347" y="232"/>
                </a:lnTo>
                <a:lnTo>
                  <a:pt x="346" y="232"/>
                </a:lnTo>
                <a:lnTo>
                  <a:pt x="344" y="232"/>
                </a:lnTo>
                <a:lnTo>
                  <a:pt x="342" y="232"/>
                </a:lnTo>
                <a:lnTo>
                  <a:pt x="342" y="231"/>
                </a:lnTo>
                <a:lnTo>
                  <a:pt x="340" y="231"/>
                </a:lnTo>
                <a:lnTo>
                  <a:pt x="340" y="232"/>
                </a:lnTo>
                <a:lnTo>
                  <a:pt x="339" y="232"/>
                </a:lnTo>
                <a:lnTo>
                  <a:pt x="339" y="234"/>
                </a:lnTo>
                <a:lnTo>
                  <a:pt x="337" y="234"/>
                </a:lnTo>
                <a:lnTo>
                  <a:pt x="337" y="236"/>
                </a:lnTo>
                <a:lnTo>
                  <a:pt x="337" y="237"/>
                </a:lnTo>
                <a:lnTo>
                  <a:pt x="335" y="237"/>
                </a:lnTo>
                <a:lnTo>
                  <a:pt x="334" y="237"/>
                </a:lnTo>
                <a:lnTo>
                  <a:pt x="332" y="237"/>
                </a:lnTo>
                <a:lnTo>
                  <a:pt x="332" y="239"/>
                </a:lnTo>
                <a:lnTo>
                  <a:pt x="332" y="241"/>
                </a:lnTo>
                <a:lnTo>
                  <a:pt x="334" y="241"/>
                </a:lnTo>
                <a:lnTo>
                  <a:pt x="334" y="243"/>
                </a:lnTo>
                <a:lnTo>
                  <a:pt x="334" y="244"/>
                </a:lnTo>
                <a:lnTo>
                  <a:pt x="334" y="246"/>
                </a:lnTo>
                <a:lnTo>
                  <a:pt x="334" y="248"/>
                </a:lnTo>
                <a:lnTo>
                  <a:pt x="332" y="248"/>
                </a:lnTo>
                <a:lnTo>
                  <a:pt x="332" y="250"/>
                </a:lnTo>
                <a:lnTo>
                  <a:pt x="332" y="251"/>
                </a:lnTo>
                <a:lnTo>
                  <a:pt x="330" y="251"/>
                </a:lnTo>
                <a:lnTo>
                  <a:pt x="330" y="253"/>
                </a:lnTo>
                <a:lnTo>
                  <a:pt x="330" y="255"/>
                </a:lnTo>
                <a:lnTo>
                  <a:pt x="330" y="256"/>
                </a:lnTo>
                <a:lnTo>
                  <a:pt x="330" y="258"/>
                </a:lnTo>
                <a:lnTo>
                  <a:pt x="330" y="260"/>
                </a:lnTo>
                <a:lnTo>
                  <a:pt x="328" y="260"/>
                </a:lnTo>
                <a:lnTo>
                  <a:pt x="328" y="262"/>
                </a:lnTo>
                <a:lnTo>
                  <a:pt x="327" y="262"/>
                </a:lnTo>
                <a:lnTo>
                  <a:pt x="327" y="263"/>
                </a:lnTo>
                <a:lnTo>
                  <a:pt x="325" y="263"/>
                </a:lnTo>
                <a:lnTo>
                  <a:pt x="325" y="265"/>
                </a:lnTo>
                <a:lnTo>
                  <a:pt x="323" y="265"/>
                </a:lnTo>
                <a:lnTo>
                  <a:pt x="321" y="265"/>
                </a:lnTo>
                <a:lnTo>
                  <a:pt x="321" y="267"/>
                </a:lnTo>
                <a:lnTo>
                  <a:pt x="320" y="267"/>
                </a:lnTo>
                <a:lnTo>
                  <a:pt x="320" y="268"/>
                </a:lnTo>
                <a:lnTo>
                  <a:pt x="318" y="268"/>
                </a:lnTo>
                <a:lnTo>
                  <a:pt x="318" y="270"/>
                </a:lnTo>
                <a:lnTo>
                  <a:pt x="316" y="270"/>
                </a:lnTo>
                <a:lnTo>
                  <a:pt x="316" y="268"/>
                </a:lnTo>
                <a:lnTo>
                  <a:pt x="315" y="268"/>
                </a:lnTo>
                <a:lnTo>
                  <a:pt x="315" y="267"/>
                </a:lnTo>
                <a:lnTo>
                  <a:pt x="313" y="267"/>
                </a:lnTo>
                <a:lnTo>
                  <a:pt x="313" y="265"/>
                </a:lnTo>
                <a:lnTo>
                  <a:pt x="311" y="265"/>
                </a:lnTo>
                <a:lnTo>
                  <a:pt x="309" y="265"/>
                </a:lnTo>
                <a:lnTo>
                  <a:pt x="308" y="265"/>
                </a:lnTo>
                <a:lnTo>
                  <a:pt x="306" y="265"/>
                </a:lnTo>
                <a:lnTo>
                  <a:pt x="306" y="263"/>
                </a:lnTo>
                <a:lnTo>
                  <a:pt x="304" y="263"/>
                </a:lnTo>
                <a:lnTo>
                  <a:pt x="304" y="262"/>
                </a:lnTo>
                <a:lnTo>
                  <a:pt x="303" y="262"/>
                </a:lnTo>
                <a:lnTo>
                  <a:pt x="301" y="262"/>
                </a:lnTo>
                <a:lnTo>
                  <a:pt x="301" y="263"/>
                </a:lnTo>
                <a:lnTo>
                  <a:pt x="299" y="263"/>
                </a:lnTo>
                <a:lnTo>
                  <a:pt x="299" y="265"/>
                </a:lnTo>
                <a:lnTo>
                  <a:pt x="297" y="265"/>
                </a:lnTo>
                <a:lnTo>
                  <a:pt x="297" y="263"/>
                </a:lnTo>
                <a:lnTo>
                  <a:pt x="296" y="263"/>
                </a:lnTo>
                <a:lnTo>
                  <a:pt x="296" y="262"/>
                </a:lnTo>
                <a:lnTo>
                  <a:pt x="294" y="262"/>
                </a:lnTo>
                <a:lnTo>
                  <a:pt x="292" y="262"/>
                </a:lnTo>
                <a:lnTo>
                  <a:pt x="290" y="262"/>
                </a:lnTo>
                <a:lnTo>
                  <a:pt x="290" y="260"/>
                </a:lnTo>
                <a:lnTo>
                  <a:pt x="289" y="260"/>
                </a:lnTo>
                <a:lnTo>
                  <a:pt x="287" y="260"/>
                </a:lnTo>
                <a:lnTo>
                  <a:pt x="285" y="262"/>
                </a:lnTo>
                <a:lnTo>
                  <a:pt x="287" y="262"/>
                </a:lnTo>
                <a:lnTo>
                  <a:pt x="287" y="263"/>
                </a:lnTo>
                <a:lnTo>
                  <a:pt x="285" y="263"/>
                </a:lnTo>
                <a:lnTo>
                  <a:pt x="285" y="265"/>
                </a:lnTo>
                <a:lnTo>
                  <a:pt x="284" y="265"/>
                </a:lnTo>
                <a:lnTo>
                  <a:pt x="284" y="267"/>
                </a:lnTo>
                <a:lnTo>
                  <a:pt x="282" y="267"/>
                </a:lnTo>
                <a:lnTo>
                  <a:pt x="282" y="268"/>
                </a:lnTo>
                <a:lnTo>
                  <a:pt x="280" y="268"/>
                </a:lnTo>
                <a:lnTo>
                  <a:pt x="280" y="270"/>
                </a:lnTo>
                <a:lnTo>
                  <a:pt x="278" y="270"/>
                </a:lnTo>
                <a:lnTo>
                  <a:pt x="278" y="272"/>
                </a:lnTo>
                <a:lnTo>
                  <a:pt x="277" y="272"/>
                </a:lnTo>
                <a:lnTo>
                  <a:pt x="275" y="272"/>
                </a:lnTo>
                <a:lnTo>
                  <a:pt x="275" y="274"/>
                </a:lnTo>
                <a:lnTo>
                  <a:pt x="275" y="275"/>
                </a:lnTo>
                <a:lnTo>
                  <a:pt x="275" y="277"/>
                </a:lnTo>
                <a:lnTo>
                  <a:pt x="273" y="277"/>
                </a:lnTo>
                <a:lnTo>
                  <a:pt x="272" y="277"/>
                </a:lnTo>
                <a:lnTo>
                  <a:pt x="270" y="277"/>
                </a:lnTo>
                <a:lnTo>
                  <a:pt x="270" y="279"/>
                </a:lnTo>
                <a:lnTo>
                  <a:pt x="270" y="281"/>
                </a:lnTo>
                <a:lnTo>
                  <a:pt x="268" y="281"/>
                </a:lnTo>
                <a:lnTo>
                  <a:pt x="266" y="281"/>
                </a:lnTo>
                <a:lnTo>
                  <a:pt x="265" y="281"/>
                </a:lnTo>
                <a:lnTo>
                  <a:pt x="265" y="279"/>
                </a:lnTo>
                <a:lnTo>
                  <a:pt x="263" y="279"/>
                </a:lnTo>
                <a:lnTo>
                  <a:pt x="263" y="281"/>
                </a:lnTo>
                <a:lnTo>
                  <a:pt x="261" y="281"/>
                </a:lnTo>
                <a:lnTo>
                  <a:pt x="261" y="282"/>
                </a:lnTo>
                <a:lnTo>
                  <a:pt x="259" y="282"/>
                </a:lnTo>
                <a:lnTo>
                  <a:pt x="259" y="284"/>
                </a:lnTo>
                <a:lnTo>
                  <a:pt x="258" y="284"/>
                </a:lnTo>
                <a:lnTo>
                  <a:pt x="258" y="286"/>
                </a:lnTo>
                <a:lnTo>
                  <a:pt x="256" y="286"/>
                </a:lnTo>
                <a:lnTo>
                  <a:pt x="254" y="286"/>
                </a:lnTo>
                <a:lnTo>
                  <a:pt x="253" y="286"/>
                </a:lnTo>
                <a:lnTo>
                  <a:pt x="251" y="286"/>
                </a:lnTo>
                <a:lnTo>
                  <a:pt x="251" y="287"/>
                </a:lnTo>
                <a:lnTo>
                  <a:pt x="251" y="289"/>
                </a:lnTo>
                <a:lnTo>
                  <a:pt x="249" y="289"/>
                </a:lnTo>
                <a:lnTo>
                  <a:pt x="251" y="289"/>
                </a:lnTo>
                <a:lnTo>
                  <a:pt x="253" y="289"/>
                </a:lnTo>
                <a:lnTo>
                  <a:pt x="253" y="291"/>
                </a:lnTo>
                <a:lnTo>
                  <a:pt x="253" y="293"/>
                </a:lnTo>
                <a:lnTo>
                  <a:pt x="251" y="293"/>
                </a:lnTo>
                <a:lnTo>
                  <a:pt x="249" y="293"/>
                </a:lnTo>
                <a:lnTo>
                  <a:pt x="249" y="294"/>
                </a:lnTo>
                <a:lnTo>
                  <a:pt x="247" y="294"/>
                </a:lnTo>
                <a:lnTo>
                  <a:pt x="247" y="296"/>
                </a:lnTo>
                <a:lnTo>
                  <a:pt x="246" y="296"/>
                </a:lnTo>
                <a:lnTo>
                  <a:pt x="246" y="298"/>
                </a:lnTo>
                <a:lnTo>
                  <a:pt x="244" y="298"/>
                </a:lnTo>
                <a:lnTo>
                  <a:pt x="244" y="299"/>
                </a:lnTo>
                <a:lnTo>
                  <a:pt x="244" y="301"/>
                </a:lnTo>
                <a:lnTo>
                  <a:pt x="246" y="301"/>
                </a:lnTo>
                <a:lnTo>
                  <a:pt x="246" y="303"/>
                </a:lnTo>
                <a:lnTo>
                  <a:pt x="246" y="305"/>
                </a:lnTo>
                <a:lnTo>
                  <a:pt x="246" y="306"/>
                </a:lnTo>
                <a:lnTo>
                  <a:pt x="244" y="306"/>
                </a:lnTo>
                <a:lnTo>
                  <a:pt x="242" y="306"/>
                </a:lnTo>
                <a:lnTo>
                  <a:pt x="241" y="306"/>
                </a:lnTo>
                <a:lnTo>
                  <a:pt x="239" y="306"/>
                </a:lnTo>
                <a:lnTo>
                  <a:pt x="239" y="308"/>
                </a:lnTo>
                <a:lnTo>
                  <a:pt x="237" y="308"/>
                </a:lnTo>
                <a:lnTo>
                  <a:pt x="235" y="308"/>
                </a:lnTo>
                <a:lnTo>
                  <a:pt x="234" y="308"/>
                </a:lnTo>
                <a:lnTo>
                  <a:pt x="232" y="308"/>
                </a:lnTo>
                <a:lnTo>
                  <a:pt x="232" y="310"/>
                </a:lnTo>
                <a:lnTo>
                  <a:pt x="232" y="311"/>
                </a:lnTo>
                <a:lnTo>
                  <a:pt x="232" y="313"/>
                </a:lnTo>
                <a:lnTo>
                  <a:pt x="230" y="313"/>
                </a:lnTo>
                <a:lnTo>
                  <a:pt x="230" y="315"/>
                </a:lnTo>
                <a:lnTo>
                  <a:pt x="229" y="315"/>
                </a:lnTo>
                <a:lnTo>
                  <a:pt x="229" y="317"/>
                </a:lnTo>
                <a:lnTo>
                  <a:pt x="229" y="318"/>
                </a:lnTo>
                <a:lnTo>
                  <a:pt x="227" y="318"/>
                </a:lnTo>
                <a:lnTo>
                  <a:pt x="227" y="320"/>
                </a:lnTo>
                <a:lnTo>
                  <a:pt x="229" y="320"/>
                </a:lnTo>
                <a:lnTo>
                  <a:pt x="229" y="322"/>
                </a:lnTo>
                <a:lnTo>
                  <a:pt x="230" y="322"/>
                </a:lnTo>
                <a:lnTo>
                  <a:pt x="232" y="322"/>
                </a:lnTo>
                <a:lnTo>
                  <a:pt x="232" y="324"/>
                </a:lnTo>
                <a:lnTo>
                  <a:pt x="234" y="324"/>
                </a:lnTo>
                <a:lnTo>
                  <a:pt x="234" y="325"/>
                </a:lnTo>
                <a:lnTo>
                  <a:pt x="235" y="327"/>
                </a:lnTo>
                <a:lnTo>
                  <a:pt x="237" y="329"/>
                </a:lnTo>
                <a:lnTo>
                  <a:pt x="237" y="330"/>
                </a:lnTo>
                <a:lnTo>
                  <a:pt x="237" y="332"/>
                </a:lnTo>
                <a:lnTo>
                  <a:pt x="239" y="332"/>
                </a:lnTo>
                <a:lnTo>
                  <a:pt x="239" y="334"/>
                </a:lnTo>
                <a:lnTo>
                  <a:pt x="239" y="336"/>
                </a:lnTo>
                <a:lnTo>
                  <a:pt x="239" y="337"/>
                </a:lnTo>
                <a:lnTo>
                  <a:pt x="239" y="339"/>
                </a:lnTo>
                <a:lnTo>
                  <a:pt x="239" y="341"/>
                </a:lnTo>
                <a:lnTo>
                  <a:pt x="237" y="341"/>
                </a:lnTo>
                <a:lnTo>
                  <a:pt x="237" y="342"/>
                </a:lnTo>
                <a:lnTo>
                  <a:pt x="239" y="342"/>
                </a:lnTo>
                <a:lnTo>
                  <a:pt x="241" y="342"/>
                </a:lnTo>
                <a:lnTo>
                  <a:pt x="242" y="342"/>
                </a:lnTo>
                <a:lnTo>
                  <a:pt x="242" y="344"/>
                </a:lnTo>
                <a:lnTo>
                  <a:pt x="241" y="344"/>
                </a:lnTo>
                <a:lnTo>
                  <a:pt x="239" y="344"/>
                </a:lnTo>
                <a:lnTo>
                  <a:pt x="239" y="346"/>
                </a:lnTo>
                <a:lnTo>
                  <a:pt x="239" y="348"/>
                </a:lnTo>
                <a:lnTo>
                  <a:pt x="237" y="348"/>
                </a:lnTo>
                <a:lnTo>
                  <a:pt x="237" y="349"/>
                </a:lnTo>
                <a:lnTo>
                  <a:pt x="237" y="351"/>
                </a:lnTo>
                <a:lnTo>
                  <a:pt x="235" y="351"/>
                </a:lnTo>
                <a:lnTo>
                  <a:pt x="235" y="353"/>
                </a:lnTo>
                <a:lnTo>
                  <a:pt x="235" y="355"/>
                </a:lnTo>
                <a:lnTo>
                  <a:pt x="235" y="356"/>
                </a:lnTo>
                <a:lnTo>
                  <a:pt x="237" y="356"/>
                </a:lnTo>
                <a:lnTo>
                  <a:pt x="237" y="358"/>
                </a:lnTo>
                <a:lnTo>
                  <a:pt x="239" y="358"/>
                </a:lnTo>
                <a:lnTo>
                  <a:pt x="239" y="360"/>
                </a:lnTo>
                <a:lnTo>
                  <a:pt x="239" y="361"/>
                </a:lnTo>
                <a:lnTo>
                  <a:pt x="241" y="361"/>
                </a:lnTo>
                <a:lnTo>
                  <a:pt x="241" y="360"/>
                </a:lnTo>
                <a:lnTo>
                  <a:pt x="242" y="360"/>
                </a:lnTo>
                <a:lnTo>
                  <a:pt x="244" y="360"/>
                </a:lnTo>
                <a:lnTo>
                  <a:pt x="246" y="360"/>
                </a:lnTo>
                <a:lnTo>
                  <a:pt x="246" y="361"/>
                </a:lnTo>
                <a:lnTo>
                  <a:pt x="247" y="361"/>
                </a:lnTo>
                <a:lnTo>
                  <a:pt x="247" y="363"/>
                </a:lnTo>
                <a:lnTo>
                  <a:pt x="249" y="363"/>
                </a:lnTo>
                <a:lnTo>
                  <a:pt x="251" y="363"/>
                </a:lnTo>
                <a:lnTo>
                  <a:pt x="251" y="365"/>
                </a:lnTo>
                <a:lnTo>
                  <a:pt x="253" y="365"/>
                </a:lnTo>
                <a:lnTo>
                  <a:pt x="254" y="365"/>
                </a:lnTo>
                <a:lnTo>
                  <a:pt x="254" y="367"/>
                </a:lnTo>
                <a:lnTo>
                  <a:pt x="256" y="367"/>
                </a:lnTo>
                <a:lnTo>
                  <a:pt x="256" y="368"/>
                </a:lnTo>
                <a:lnTo>
                  <a:pt x="254" y="368"/>
                </a:lnTo>
                <a:lnTo>
                  <a:pt x="254" y="370"/>
                </a:lnTo>
                <a:lnTo>
                  <a:pt x="253" y="370"/>
                </a:lnTo>
                <a:lnTo>
                  <a:pt x="253" y="372"/>
                </a:lnTo>
                <a:lnTo>
                  <a:pt x="253" y="373"/>
                </a:lnTo>
                <a:lnTo>
                  <a:pt x="251" y="373"/>
                </a:lnTo>
                <a:lnTo>
                  <a:pt x="251" y="375"/>
                </a:lnTo>
                <a:lnTo>
                  <a:pt x="251" y="377"/>
                </a:lnTo>
                <a:lnTo>
                  <a:pt x="251" y="379"/>
                </a:lnTo>
                <a:lnTo>
                  <a:pt x="253" y="379"/>
                </a:lnTo>
                <a:lnTo>
                  <a:pt x="253" y="380"/>
                </a:lnTo>
                <a:lnTo>
                  <a:pt x="254" y="380"/>
                </a:lnTo>
                <a:lnTo>
                  <a:pt x="256" y="380"/>
                </a:lnTo>
                <a:lnTo>
                  <a:pt x="258" y="380"/>
                </a:lnTo>
                <a:lnTo>
                  <a:pt x="259" y="380"/>
                </a:lnTo>
                <a:lnTo>
                  <a:pt x="261" y="380"/>
                </a:lnTo>
                <a:lnTo>
                  <a:pt x="263" y="380"/>
                </a:lnTo>
                <a:lnTo>
                  <a:pt x="265" y="380"/>
                </a:lnTo>
                <a:lnTo>
                  <a:pt x="266" y="380"/>
                </a:lnTo>
                <a:lnTo>
                  <a:pt x="268" y="380"/>
                </a:lnTo>
                <a:lnTo>
                  <a:pt x="270" y="382"/>
                </a:lnTo>
                <a:lnTo>
                  <a:pt x="272" y="382"/>
                </a:lnTo>
                <a:lnTo>
                  <a:pt x="272" y="384"/>
                </a:lnTo>
                <a:lnTo>
                  <a:pt x="273" y="384"/>
                </a:lnTo>
                <a:lnTo>
                  <a:pt x="275" y="384"/>
                </a:lnTo>
                <a:lnTo>
                  <a:pt x="275" y="386"/>
                </a:lnTo>
                <a:lnTo>
                  <a:pt x="277" y="386"/>
                </a:lnTo>
                <a:lnTo>
                  <a:pt x="278" y="387"/>
                </a:lnTo>
                <a:lnTo>
                  <a:pt x="278" y="389"/>
                </a:lnTo>
                <a:lnTo>
                  <a:pt x="278" y="391"/>
                </a:lnTo>
                <a:lnTo>
                  <a:pt x="278" y="392"/>
                </a:lnTo>
                <a:lnTo>
                  <a:pt x="278" y="394"/>
                </a:lnTo>
                <a:lnTo>
                  <a:pt x="278" y="396"/>
                </a:lnTo>
                <a:lnTo>
                  <a:pt x="278" y="398"/>
                </a:lnTo>
                <a:lnTo>
                  <a:pt x="278" y="399"/>
                </a:lnTo>
                <a:lnTo>
                  <a:pt x="278" y="401"/>
                </a:lnTo>
                <a:lnTo>
                  <a:pt x="278" y="403"/>
                </a:lnTo>
                <a:lnTo>
                  <a:pt x="277" y="403"/>
                </a:lnTo>
                <a:lnTo>
                  <a:pt x="277" y="404"/>
                </a:lnTo>
                <a:lnTo>
                  <a:pt x="277" y="406"/>
                </a:lnTo>
                <a:lnTo>
                  <a:pt x="275" y="406"/>
                </a:lnTo>
                <a:lnTo>
                  <a:pt x="275" y="408"/>
                </a:lnTo>
                <a:lnTo>
                  <a:pt x="275" y="410"/>
                </a:lnTo>
                <a:lnTo>
                  <a:pt x="273" y="410"/>
                </a:lnTo>
                <a:lnTo>
                  <a:pt x="273" y="411"/>
                </a:lnTo>
                <a:lnTo>
                  <a:pt x="272" y="411"/>
                </a:lnTo>
                <a:lnTo>
                  <a:pt x="272" y="413"/>
                </a:lnTo>
                <a:lnTo>
                  <a:pt x="272" y="415"/>
                </a:lnTo>
                <a:lnTo>
                  <a:pt x="270" y="415"/>
                </a:lnTo>
                <a:lnTo>
                  <a:pt x="270" y="417"/>
                </a:lnTo>
                <a:lnTo>
                  <a:pt x="268" y="418"/>
                </a:lnTo>
                <a:lnTo>
                  <a:pt x="268" y="420"/>
                </a:lnTo>
                <a:lnTo>
                  <a:pt x="266" y="420"/>
                </a:lnTo>
                <a:lnTo>
                  <a:pt x="265" y="420"/>
                </a:lnTo>
                <a:lnTo>
                  <a:pt x="263" y="420"/>
                </a:lnTo>
                <a:lnTo>
                  <a:pt x="261" y="420"/>
                </a:lnTo>
                <a:lnTo>
                  <a:pt x="259" y="418"/>
                </a:lnTo>
                <a:lnTo>
                  <a:pt x="258" y="418"/>
                </a:lnTo>
                <a:lnTo>
                  <a:pt x="256" y="418"/>
                </a:lnTo>
                <a:lnTo>
                  <a:pt x="254" y="418"/>
                </a:lnTo>
                <a:lnTo>
                  <a:pt x="253" y="418"/>
                </a:lnTo>
                <a:lnTo>
                  <a:pt x="253" y="420"/>
                </a:lnTo>
                <a:lnTo>
                  <a:pt x="251" y="420"/>
                </a:lnTo>
                <a:lnTo>
                  <a:pt x="249" y="420"/>
                </a:lnTo>
                <a:lnTo>
                  <a:pt x="249" y="422"/>
                </a:lnTo>
                <a:lnTo>
                  <a:pt x="247" y="422"/>
                </a:lnTo>
                <a:lnTo>
                  <a:pt x="247" y="423"/>
                </a:lnTo>
                <a:lnTo>
                  <a:pt x="247" y="425"/>
                </a:lnTo>
                <a:lnTo>
                  <a:pt x="249" y="425"/>
                </a:lnTo>
                <a:lnTo>
                  <a:pt x="249" y="427"/>
                </a:lnTo>
                <a:lnTo>
                  <a:pt x="251" y="427"/>
                </a:lnTo>
                <a:lnTo>
                  <a:pt x="253" y="427"/>
                </a:lnTo>
                <a:lnTo>
                  <a:pt x="253" y="429"/>
                </a:lnTo>
                <a:lnTo>
                  <a:pt x="253" y="430"/>
                </a:lnTo>
                <a:lnTo>
                  <a:pt x="254" y="430"/>
                </a:lnTo>
                <a:lnTo>
                  <a:pt x="254" y="432"/>
                </a:lnTo>
                <a:lnTo>
                  <a:pt x="254" y="434"/>
                </a:lnTo>
                <a:lnTo>
                  <a:pt x="253" y="434"/>
                </a:lnTo>
                <a:lnTo>
                  <a:pt x="253" y="435"/>
                </a:lnTo>
                <a:lnTo>
                  <a:pt x="254" y="435"/>
                </a:lnTo>
                <a:lnTo>
                  <a:pt x="254" y="437"/>
                </a:lnTo>
                <a:lnTo>
                  <a:pt x="254" y="439"/>
                </a:lnTo>
                <a:lnTo>
                  <a:pt x="254" y="441"/>
                </a:lnTo>
                <a:lnTo>
                  <a:pt x="254" y="442"/>
                </a:lnTo>
                <a:lnTo>
                  <a:pt x="256" y="442"/>
                </a:lnTo>
                <a:lnTo>
                  <a:pt x="256" y="444"/>
                </a:lnTo>
                <a:lnTo>
                  <a:pt x="256" y="446"/>
                </a:lnTo>
                <a:lnTo>
                  <a:pt x="258" y="446"/>
                </a:lnTo>
                <a:lnTo>
                  <a:pt x="258" y="447"/>
                </a:lnTo>
                <a:lnTo>
                  <a:pt x="259" y="447"/>
                </a:lnTo>
                <a:lnTo>
                  <a:pt x="259" y="449"/>
                </a:lnTo>
                <a:lnTo>
                  <a:pt x="261" y="449"/>
                </a:lnTo>
                <a:lnTo>
                  <a:pt x="259" y="449"/>
                </a:lnTo>
                <a:lnTo>
                  <a:pt x="259" y="451"/>
                </a:lnTo>
                <a:lnTo>
                  <a:pt x="259" y="453"/>
                </a:lnTo>
                <a:lnTo>
                  <a:pt x="259" y="454"/>
                </a:lnTo>
                <a:lnTo>
                  <a:pt x="258" y="454"/>
                </a:lnTo>
                <a:lnTo>
                  <a:pt x="258" y="456"/>
                </a:lnTo>
                <a:lnTo>
                  <a:pt x="256" y="456"/>
                </a:lnTo>
                <a:lnTo>
                  <a:pt x="256" y="458"/>
                </a:lnTo>
                <a:lnTo>
                  <a:pt x="254" y="458"/>
                </a:lnTo>
                <a:lnTo>
                  <a:pt x="253" y="458"/>
                </a:lnTo>
                <a:lnTo>
                  <a:pt x="253" y="460"/>
                </a:lnTo>
                <a:lnTo>
                  <a:pt x="253" y="461"/>
                </a:lnTo>
                <a:lnTo>
                  <a:pt x="254" y="461"/>
                </a:lnTo>
                <a:lnTo>
                  <a:pt x="254" y="463"/>
                </a:lnTo>
                <a:lnTo>
                  <a:pt x="256" y="463"/>
                </a:lnTo>
                <a:lnTo>
                  <a:pt x="256" y="465"/>
                </a:lnTo>
                <a:lnTo>
                  <a:pt x="256" y="466"/>
                </a:lnTo>
                <a:lnTo>
                  <a:pt x="256" y="468"/>
                </a:lnTo>
                <a:lnTo>
                  <a:pt x="258" y="468"/>
                </a:lnTo>
                <a:lnTo>
                  <a:pt x="259" y="468"/>
                </a:lnTo>
                <a:lnTo>
                  <a:pt x="261" y="468"/>
                </a:lnTo>
                <a:lnTo>
                  <a:pt x="261" y="470"/>
                </a:lnTo>
                <a:lnTo>
                  <a:pt x="261" y="472"/>
                </a:lnTo>
                <a:lnTo>
                  <a:pt x="263" y="472"/>
                </a:lnTo>
                <a:lnTo>
                  <a:pt x="265" y="472"/>
                </a:lnTo>
                <a:lnTo>
                  <a:pt x="265" y="473"/>
                </a:lnTo>
                <a:lnTo>
                  <a:pt x="266" y="475"/>
                </a:lnTo>
                <a:lnTo>
                  <a:pt x="268" y="475"/>
                </a:lnTo>
                <a:lnTo>
                  <a:pt x="270" y="475"/>
                </a:lnTo>
                <a:lnTo>
                  <a:pt x="272" y="475"/>
                </a:lnTo>
                <a:lnTo>
                  <a:pt x="272" y="473"/>
                </a:lnTo>
                <a:lnTo>
                  <a:pt x="273" y="473"/>
                </a:lnTo>
                <a:lnTo>
                  <a:pt x="275" y="473"/>
                </a:lnTo>
                <a:lnTo>
                  <a:pt x="277" y="473"/>
                </a:lnTo>
                <a:lnTo>
                  <a:pt x="277" y="475"/>
                </a:lnTo>
                <a:lnTo>
                  <a:pt x="277" y="477"/>
                </a:lnTo>
                <a:lnTo>
                  <a:pt x="278" y="477"/>
                </a:lnTo>
                <a:lnTo>
                  <a:pt x="278" y="478"/>
                </a:lnTo>
                <a:lnTo>
                  <a:pt x="278" y="480"/>
                </a:lnTo>
                <a:lnTo>
                  <a:pt x="277" y="480"/>
                </a:lnTo>
                <a:lnTo>
                  <a:pt x="275" y="480"/>
                </a:lnTo>
                <a:lnTo>
                  <a:pt x="275" y="482"/>
                </a:lnTo>
                <a:lnTo>
                  <a:pt x="273" y="482"/>
                </a:lnTo>
                <a:lnTo>
                  <a:pt x="272" y="482"/>
                </a:lnTo>
                <a:lnTo>
                  <a:pt x="270" y="482"/>
                </a:lnTo>
                <a:lnTo>
                  <a:pt x="268" y="482"/>
                </a:lnTo>
                <a:lnTo>
                  <a:pt x="266" y="482"/>
                </a:lnTo>
                <a:lnTo>
                  <a:pt x="265" y="482"/>
                </a:lnTo>
                <a:lnTo>
                  <a:pt x="265" y="484"/>
                </a:lnTo>
                <a:lnTo>
                  <a:pt x="263" y="484"/>
                </a:lnTo>
                <a:lnTo>
                  <a:pt x="261" y="484"/>
                </a:lnTo>
                <a:lnTo>
                  <a:pt x="261" y="482"/>
                </a:lnTo>
                <a:lnTo>
                  <a:pt x="259" y="482"/>
                </a:lnTo>
                <a:lnTo>
                  <a:pt x="259" y="484"/>
                </a:lnTo>
                <a:lnTo>
                  <a:pt x="259" y="485"/>
                </a:lnTo>
                <a:lnTo>
                  <a:pt x="258" y="485"/>
                </a:lnTo>
                <a:lnTo>
                  <a:pt x="258" y="487"/>
                </a:lnTo>
                <a:lnTo>
                  <a:pt x="256" y="487"/>
                </a:lnTo>
                <a:lnTo>
                  <a:pt x="256" y="489"/>
                </a:lnTo>
                <a:lnTo>
                  <a:pt x="256" y="491"/>
                </a:lnTo>
                <a:lnTo>
                  <a:pt x="254" y="491"/>
                </a:lnTo>
                <a:lnTo>
                  <a:pt x="254" y="492"/>
                </a:lnTo>
                <a:lnTo>
                  <a:pt x="253" y="492"/>
                </a:lnTo>
                <a:lnTo>
                  <a:pt x="253" y="494"/>
                </a:lnTo>
                <a:lnTo>
                  <a:pt x="251" y="494"/>
                </a:lnTo>
                <a:lnTo>
                  <a:pt x="249" y="496"/>
                </a:lnTo>
                <a:lnTo>
                  <a:pt x="249" y="497"/>
                </a:lnTo>
                <a:lnTo>
                  <a:pt x="247" y="497"/>
                </a:lnTo>
                <a:lnTo>
                  <a:pt x="247" y="499"/>
                </a:lnTo>
                <a:lnTo>
                  <a:pt x="247" y="501"/>
                </a:lnTo>
                <a:lnTo>
                  <a:pt x="247" y="503"/>
                </a:lnTo>
                <a:lnTo>
                  <a:pt x="247" y="504"/>
                </a:lnTo>
                <a:lnTo>
                  <a:pt x="249" y="506"/>
                </a:lnTo>
                <a:lnTo>
                  <a:pt x="249" y="508"/>
                </a:lnTo>
                <a:lnTo>
                  <a:pt x="249" y="509"/>
                </a:lnTo>
                <a:lnTo>
                  <a:pt x="249" y="511"/>
                </a:lnTo>
                <a:lnTo>
                  <a:pt x="249" y="513"/>
                </a:lnTo>
                <a:lnTo>
                  <a:pt x="249" y="515"/>
                </a:lnTo>
                <a:lnTo>
                  <a:pt x="249" y="516"/>
                </a:lnTo>
                <a:lnTo>
                  <a:pt x="251" y="516"/>
                </a:lnTo>
                <a:lnTo>
                  <a:pt x="251" y="518"/>
                </a:lnTo>
                <a:lnTo>
                  <a:pt x="251" y="520"/>
                </a:lnTo>
                <a:lnTo>
                  <a:pt x="253" y="520"/>
                </a:lnTo>
                <a:lnTo>
                  <a:pt x="253" y="522"/>
                </a:lnTo>
                <a:lnTo>
                  <a:pt x="254" y="522"/>
                </a:lnTo>
                <a:lnTo>
                  <a:pt x="254" y="523"/>
                </a:lnTo>
                <a:lnTo>
                  <a:pt x="256" y="523"/>
                </a:lnTo>
                <a:lnTo>
                  <a:pt x="256" y="525"/>
                </a:lnTo>
                <a:lnTo>
                  <a:pt x="256" y="527"/>
                </a:lnTo>
                <a:lnTo>
                  <a:pt x="256" y="528"/>
                </a:lnTo>
                <a:lnTo>
                  <a:pt x="258" y="528"/>
                </a:lnTo>
                <a:lnTo>
                  <a:pt x="258" y="530"/>
                </a:lnTo>
                <a:lnTo>
                  <a:pt x="258" y="532"/>
                </a:lnTo>
                <a:lnTo>
                  <a:pt x="259" y="532"/>
                </a:lnTo>
                <a:lnTo>
                  <a:pt x="259" y="534"/>
                </a:lnTo>
                <a:lnTo>
                  <a:pt x="259" y="535"/>
                </a:lnTo>
                <a:lnTo>
                  <a:pt x="259" y="537"/>
                </a:lnTo>
                <a:lnTo>
                  <a:pt x="259" y="539"/>
                </a:lnTo>
                <a:lnTo>
                  <a:pt x="261" y="539"/>
                </a:lnTo>
                <a:lnTo>
                  <a:pt x="259" y="539"/>
                </a:lnTo>
                <a:lnTo>
                  <a:pt x="261" y="539"/>
                </a:lnTo>
                <a:lnTo>
                  <a:pt x="261" y="540"/>
                </a:lnTo>
                <a:lnTo>
                  <a:pt x="263" y="540"/>
                </a:lnTo>
                <a:lnTo>
                  <a:pt x="263" y="542"/>
                </a:lnTo>
                <a:lnTo>
                  <a:pt x="265" y="542"/>
                </a:lnTo>
                <a:lnTo>
                  <a:pt x="265" y="544"/>
                </a:lnTo>
                <a:lnTo>
                  <a:pt x="266" y="544"/>
                </a:lnTo>
                <a:lnTo>
                  <a:pt x="266" y="546"/>
                </a:lnTo>
                <a:lnTo>
                  <a:pt x="268" y="546"/>
                </a:lnTo>
                <a:lnTo>
                  <a:pt x="268" y="547"/>
                </a:lnTo>
                <a:lnTo>
                  <a:pt x="268" y="549"/>
                </a:lnTo>
                <a:lnTo>
                  <a:pt x="268" y="551"/>
                </a:lnTo>
                <a:lnTo>
                  <a:pt x="270" y="551"/>
                </a:lnTo>
                <a:lnTo>
                  <a:pt x="268" y="551"/>
                </a:lnTo>
                <a:lnTo>
                  <a:pt x="266" y="551"/>
                </a:lnTo>
                <a:lnTo>
                  <a:pt x="266" y="553"/>
                </a:lnTo>
                <a:lnTo>
                  <a:pt x="265" y="553"/>
                </a:lnTo>
                <a:lnTo>
                  <a:pt x="265" y="554"/>
                </a:lnTo>
                <a:lnTo>
                  <a:pt x="265" y="556"/>
                </a:lnTo>
                <a:lnTo>
                  <a:pt x="263" y="556"/>
                </a:lnTo>
                <a:lnTo>
                  <a:pt x="261" y="556"/>
                </a:lnTo>
                <a:lnTo>
                  <a:pt x="259" y="556"/>
                </a:lnTo>
                <a:lnTo>
                  <a:pt x="259" y="558"/>
                </a:lnTo>
                <a:lnTo>
                  <a:pt x="258" y="558"/>
                </a:lnTo>
                <a:lnTo>
                  <a:pt x="258" y="559"/>
                </a:lnTo>
                <a:lnTo>
                  <a:pt x="256" y="559"/>
                </a:lnTo>
                <a:lnTo>
                  <a:pt x="256" y="561"/>
                </a:lnTo>
                <a:lnTo>
                  <a:pt x="256" y="563"/>
                </a:lnTo>
                <a:lnTo>
                  <a:pt x="254" y="563"/>
                </a:lnTo>
                <a:lnTo>
                  <a:pt x="253" y="563"/>
                </a:lnTo>
                <a:lnTo>
                  <a:pt x="253" y="565"/>
                </a:lnTo>
                <a:lnTo>
                  <a:pt x="251" y="565"/>
                </a:lnTo>
                <a:lnTo>
                  <a:pt x="249" y="565"/>
                </a:lnTo>
                <a:lnTo>
                  <a:pt x="249" y="566"/>
                </a:lnTo>
                <a:lnTo>
                  <a:pt x="247" y="566"/>
                </a:lnTo>
                <a:lnTo>
                  <a:pt x="247" y="568"/>
                </a:lnTo>
                <a:lnTo>
                  <a:pt x="246" y="568"/>
                </a:lnTo>
                <a:lnTo>
                  <a:pt x="246" y="570"/>
                </a:lnTo>
                <a:lnTo>
                  <a:pt x="244" y="570"/>
                </a:lnTo>
                <a:lnTo>
                  <a:pt x="246" y="570"/>
                </a:lnTo>
                <a:lnTo>
                  <a:pt x="246" y="571"/>
                </a:lnTo>
                <a:lnTo>
                  <a:pt x="244" y="571"/>
                </a:lnTo>
                <a:lnTo>
                  <a:pt x="242" y="571"/>
                </a:lnTo>
                <a:lnTo>
                  <a:pt x="241" y="571"/>
                </a:lnTo>
                <a:lnTo>
                  <a:pt x="241" y="573"/>
                </a:lnTo>
                <a:lnTo>
                  <a:pt x="239" y="573"/>
                </a:lnTo>
                <a:lnTo>
                  <a:pt x="237" y="573"/>
                </a:lnTo>
                <a:lnTo>
                  <a:pt x="237" y="575"/>
                </a:lnTo>
                <a:lnTo>
                  <a:pt x="235" y="575"/>
                </a:lnTo>
                <a:lnTo>
                  <a:pt x="235" y="577"/>
                </a:lnTo>
                <a:lnTo>
                  <a:pt x="237" y="577"/>
                </a:lnTo>
                <a:lnTo>
                  <a:pt x="237" y="578"/>
                </a:lnTo>
                <a:lnTo>
                  <a:pt x="237" y="580"/>
                </a:lnTo>
                <a:lnTo>
                  <a:pt x="237" y="582"/>
                </a:lnTo>
                <a:lnTo>
                  <a:pt x="237" y="583"/>
                </a:lnTo>
                <a:lnTo>
                  <a:pt x="235" y="583"/>
                </a:lnTo>
                <a:lnTo>
                  <a:pt x="235" y="585"/>
                </a:lnTo>
                <a:lnTo>
                  <a:pt x="235" y="587"/>
                </a:lnTo>
                <a:lnTo>
                  <a:pt x="235" y="589"/>
                </a:lnTo>
                <a:lnTo>
                  <a:pt x="237" y="589"/>
                </a:lnTo>
                <a:lnTo>
                  <a:pt x="239" y="589"/>
                </a:lnTo>
                <a:lnTo>
                  <a:pt x="241" y="589"/>
                </a:lnTo>
                <a:lnTo>
                  <a:pt x="241" y="590"/>
                </a:lnTo>
                <a:lnTo>
                  <a:pt x="239" y="590"/>
                </a:lnTo>
                <a:lnTo>
                  <a:pt x="239" y="592"/>
                </a:lnTo>
                <a:lnTo>
                  <a:pt x="237" y="592"/>
                </a:lnTo>
                <a:lnTo>
                  <a:pt x="237" y="594"/>
                </a:lnTo>
                <a:lnTo>
                  <a:pt x="237" y="596"/>
                </a:lnTo>
                <a:lnTo>
                  <a:pt x="237" y="597"/>
                </a:lnTo>
                <a:lnTo>
                  <a:pt x="237" y="599"/>
                </a:lnTo>
                <a:lnTo>
                  <a:pt x="237" y="601"/>
                </a:lnTo>
                <a:lnTo>
                  <a:pt x="237" y="602"/>
                </a:lnTo>
                <a:lnTo>
                  <a:pt x="235" y="602"/>
                </a:lnTo>
                <a:lnTo>
                  <a:pt x="235" y="604"/>
                </a:lnTo>
                <a:lnTo>
                  <a:pt x="237" y="604"/>
                </a:lnTo>
                <a:lnTo>
                  <a:pt x="237" y="606"/>
                </a:lnTo>
                <a:lnTo>
                  <a:pt x="239" y="606"/>
                </a:lnTo>
                <a:lnTo>
                  <a:pt x="239" y="608"/>
                </a:lnTo>
                <a:lnTo>
                  <a:pt x="239" y="609"/>
                </a:lnTo>
                <a:lnTo>
                  <a:pt x="241" y="609"/>
                </a:lnTo>
                <a:lnTo>
                  <a:pt x="241" y="608"/>
                </a:lnTo>
                <a:lnTo>
                  <a:pt x="242" y="608"/>
                </a:lnTo>
                <a:lnTo>
                  <a:pt x="242" y="609"/>
                </a:lnTo>
                <a:lnTo>
                  <a:pt x="244" y="609"/>
                </a:lnTo>
                <a:lnTo>
                  <a:pt x="244" y="611"/>
                </a:lnTo>
                <a:lnTo>
                  <a:pt x="246" y="611"/>
                </a:lnTo>
                <a:lnTo>
                  <a:pt x="247" y="611"/>
                </a:lnTo>
                <a:lnTo>
                  <a:pt x="249" y="609"/>
                </a:lnTo>
                <a:lnTo>
                  <a:pt x="249" y="608"/>
                </a:lnTo>
                <a:lnTo>
                  <a:pt x="249" y="606"/>
                </a:lnTo>
                <a:lnTo>
                  <a:pt x="251" y="606"/>
                </a:lnTo>
                <a:lnTo>
                  <a:pt x="251" y="608"/>
                </a:lnTo>
                <a:lnTo>
                  <a:pt x="251" y="609"/>
                </a:lnTo>
                <a:lnTo>
                  <a:pt x="253" y="609"/>
                </a:lnTo>
                <a:lnTo>
                  <a:pt x="253" y="611"/>
                </a:lnTo>
                <a:lnTo>
                  <a:pt x="253" y="613"/>
                </a:lnTo>
                <a:lnTo>
                  <a:pt x="253" y="614"/>
                </a:lnTo>
                <a:lnTo>
                  <a:pt x="253" y="613"/>
                </a:lnTo>
                <a:lnTo>
                  <a:pt x="254" y="613"/>
                </a:lnTo>
                <a:lnTo>
                  <a:pt x="256" y="613"/>
                </a:lnTo>
                <a:lnTo>
                  <a:pt x="258" y="613"/>
                </a:lnTo>
                <a:lnTo>
                  <a:pt x="259" y="613"/>
                </a:lnTo>
                <a:lnTo>
                  <a:pt x="261" y="613"/>
                </a:lnTo>
                <a:lnTo>
                  <a:pt x="263" y="613"/>
                </a:lnTo>
                <a:lnTo>
                  <a:pt x="263" y="611"/>
                </a:lnTo>
                <a:lnTo>
                  <a:pt x="265" y="611"/>
                </a:lnTo>
                <a:lnTo>
                  <a:pt x="266" y="611"/>
                </a:lnTo>
                <a:lnTo>
                  <a:pt x="266" y="613"/>
                </a:lnTo>
                <a:lnTo>
                  <a:pt x="268" y="613"/>
                </a:lnTo>
                <a:lnTo>
                  <a:pt x="268" y="614"/>
                </a:lnTo>
                <a:lnTo>
                  <a:pt x="270" y="614"/>
                </a:lnTo>
                <a:lnTo>
                  <a:pt x="272" y="614"/>
                </a:lnTo>
                <a:lnTo>
                  <a:pt x="273" y="614"/>
                </a:lnTo>
                <a:lnTo>
                  <a:pt x="275" y="616"/>
                </a:lnTo>
                <a:lnTo>
                  <a:pt x="277" y="616"/>
                </a:lnTo>
                <a:lnTo>
                  <a:pt x="278" y="616"/>
                </a:lnTo>
                <a:lnTo>
                  <a:pt x="278" y="618"/>
                </a:lnTo>
                <a:lnTo>
                  <a:pt x="280" y="618"/>
                </a:lnTo>
                <a:lnTo>
                  <a:pt x="280" y="616"/>
                </a:lnTo>
                <a:lnTo>
                  <a:pt x="282" y="616"/>
                </a:lnTo>
                <a:lnTo>
                  <a:pt x="284" y="616"/>
                </a:lnTo>
                <a:lnTo>
                  <a:pt x="285" y="616"/>
                </a:lnTo>
                <a:lnTo>
                  <a:pt x="287" y="616"/>
                </a:lnTo>
                <a:lnTo>
                  <a:pt x="287" y="618"/>
                </a:lnTo>
                <a:lnTo>
                  <a:pt x="287" y="620"/>
                </a:lnTo>
                <a:lnTo>
                  <a:pt x="289" y="620"/>
                </a:lnTo>
                <a:lnTo>
                  <a:pt x="289" y="621"/>
                </a:lnTo>
                <a:lnTo>
                  <a:pt x="287" y="621"/>
                </a:lnTo>
                <a:lnTo>
                  <a:pt x="287" y="623"/>
                </a:lnTo>
                <a:lnTo>
                  <a:pt x="285" y="623"/>
                </a:lnTo>
                <a:lnTo>
                  <a:pt x="285" y="625"/>
                </a:lnTo>
                <a:lnTo>
                  <a:pt x="285" y="627"/>
                </a:lnTo>
                <a:lnTo>
                  <a:pt x="285" y="628"/>
                </a:lnTo>
                <a:lnTo>
                  <a:pt x="287" y="628"/>
                </a:lnTo>
                <a:lnTo>
                  <a:pt x="287" y="630"/>
                </a:lnTo>
                <a:lnTo>
                  <a:pt x="287" y="632"/>
                </a:lnTo>
                <a:lnTo>
                  <a:pt x="285" y="632"/>
                </a:lnTo>
                <a:lnTo>
                  <a:pt x="285" y="633"/>
                </a:lnTo>
                <a:lnTo>
                  <a:pt x="287" y="633"/>
                </a:lnTo>
                <a:lnTo>
                  <a:pt x="287" y="635"/>
                </a:lnTo>
                <a:lnTo>
                  <a:pt x="289" y="635"/>
                </a:lnTo>
                <a:lnTo>
                  <a:pt x="289" y="637"/>
                </a:lnTo>
                <a:lnTo>
                  <a:pt x="289" y="639"/>
                </a:lnTo>
                <a:lnTo>
                  <a:pt x="290" y="639"/>
                </a:lnTo>
                <a:lnTo>
                  <a:pt x="292" y="639"/>
                </a:lnTo>
                <a:lnTo>
                  <a:pt x="294" y="639"/>
                </a:lnTo>
                <a:lnTo>
                  <a:pt x="294" y="637"/>
                </a:lnTo>
                <a:lnTo>
                  <a:pt x="296" y="637"/>
                </a:lnTo>
                <a:lnTo>
                  <a:pt x="297" y="637"/>
                </a:lnTo>
                <a:lnTo>
                  <a:pt x="297" y="639"/>
                </a:lnTo>
                <a:lnTo>
                  <a:pt x="297" y="640"/>
                </a:lnTo>
                <a:lnTo>
                  <a:pt x="299" y="640"/>
                </a:lnTo>
                <a:lnTo>
                  <a:pt x="299" y="642"/>
                </a:lnTo>
                <a:lnTo>
                  <a:pt x="301" y="642"/>
                </a:lnTo>
                <a:lnTo>
                  <a:pt x="301" y="644"/>
                </a:lnTo>
                <a:lnTo>
                  <a:pt x="301" y="645"/>
                </a:lnTo>
                <a:lnTo>
                  <a:pt x="301" y="647"/>
                </a:lnTo>
                <a:lnTo>
                  <a:pt x="299" y="647"/>
                </a:lnTo>
                <a:lnTo>
                  <a:pt x="299" y="649"/>
                </a:lnTo>
                <a:lnTo>
                  <a:pt x="297" y="649"/>
                </a:lnTo>
                <a:lnTo>
                  <a:pt x="297" y="651"/>
                </a:lnTo>
                <a:lnTo>
                  <a:pt x="297" y="652"/>
                </a:lnTo>
                <a:lnTo>
                  <a:pt x="296" y="654"/>
                </a:lnTo>
                <a:lnTo>
                  <a:pt x="296" y="656"/>
                </a:lnTo>
                <a:lnTo>
                  <a:pt x="294" y="656"/>
                </a:lnTo>
                <a:lnTo>
                  <a:pt x="294" y="658"/>
                </a:lnTo>
                <a:lnTo>
                  <a:pt x="294" y="659"/>
                </a:lnTo>
                <a:lnTo>
                  <a:pt x="296" y="659"/>
                </a:lnTo>
                <a:lnTo>
                  <a:pt x="296" y="661"/>
                </a:lnTo>
                <a:lnTo>
                  <a:pt x="296" y="663"/>
                </a:lnTo>
                <a:lnTo>
                  <a:pt x="297" y="663"/>
                </a:lnTo>
                <a:lnTo>
                  <a:pt x="297" y="664"/>
                </a:lnTo>
                <a:lnTo>
                  <a:pt x="297" y="666"/>
                </a:lnTo>
                <a:lnTo>
                  <a:pt x="297" y="668"/>
                </a:lnTo>
                <a:lnTo>
                  <a:pt x="297" y="670"/>
                </a:lnTo>
                <a:lnTo>
                  <a:pt x="297" y="671"/>
                </a:lnTo>
                <a:lnTo>
                  <a:pt x="297" y="673"/>
                </a:lnTo>
                <a:lnTo>
                  <a:pt x="297" y="675"/>
                </a:lnTo>
                <a:lnTo>
                  <a:pt x="297" y="676"/>
                </a:lnTo>
                <a:lnTo>
                  <a:pt x="299" y="676"/>
                </a:lnTo>
                <a:lnTo>
                  <a:pt x="299" y="678"/>
                </a:lnTo>
                <a:lnTo>
                  <a:pt x="301" y="678"/>
                </a:lnTo>
                <a:lnTo>
                  <a:pt x="301" y="680"/>
                </a:lnTo>
                <a:lnTo>
                  <a:pt x="303" y="680"/>
                </a:lnTo>
                <a:lnTo>
                  <a:pt x="303" y="682"/>
                </a:lnTo>
                <a:lnTo>
                  <a:pt x="304" y="682"/>
                </a:lnTo>
                <a:lnTo>
                  <a:pt x="306" y="682"/>
                </a:lnTo>
                <a:lnTo>
                  <a:pt x="306" y="683"/>
                </a:lnTo>
                <a:lnTo>
                  <a:pt x="308" y="683"/>
                </a:lnTo>
                <a:lnTo>
                  <a:pt x="308" y="685"/>
                </a:lnTo>
                <a:lnTo>
                  <a:pt x="309" y="685"/>
                </a:lnTo>
                <a:lnTo>
                  <a:pt x="311" y="685"/>
                </a:lnTo>
                <a:lnTo>
                  <a:pt x="311" y="687"/>
                </a:lnTo>
                <a:lnTo>
                  <a:pt x="309" y="687"/>
                </a:lnTo>
                <a:lnTo>
                  <a:pt x="309" y="689"/>
                </a:lnTo>
                <a:lnTo>
                  <a:pt x="309" y="690"/>
                </a:lnTo>
                <a:lnTo>
                  <a:pt x="311" y="690"/>
                </a:lnTo>
                <a:lnTo>
                  <a:pt x="311" y="692"/>
                </a:lnTo>
                <a:lnTo>
                  <a:pt x="313" y="692"/>
                </a:lnTo>
                <a:lnTo>
                  <a:pt x="315" y="692"/>
                </a:lnTo>
                <a:lnTo>
                  <a:pt x="315" y="690"/>
                </a:lnTo>
                <a:lnTo>
                  <a:pt x="315" y="689"/>
                </a:lnTo>
                <a:lnTo>
                  <a:pt x="316" y="689"/>
                </a:lnTo>
                <a:lnTo>
                  <a:pt x="316" y="687"/>
                </a:lnTo>
                <a:lnTo>
                  <a:pt x="318" y="687"/>
                </a:lnTo>
                <a:lnTo>
                  <a:pt x="320" y="687"/>
                </a:lnTo>
                <a:lnTo>
                  <a:pt x="320" y="685"/>
                </a:lnTo>
                <a:lnTo>
                  <a:pt x="321" y="685"/>
                </a:lnTo>
                <a:lnTo>
                  <a:pt x="323" y="685"/>
                </a:lnTo>
                <a:lnTo>
                  <a:pt x="323" y="683"/>
                </a:lnTo>
                <a:lnTo>
                  <a:pt x="325" y="683"/>
                </a:lnTo>
                <a:lnTo>
                  <a:pt x="325" y="685"/>
                </a:lnTo>
                <a:lnTo>
                  <a:pt x="327" y="685"/>
                </a:lnTo>
                <a:lnTo>
                  <a:pt x="328" y="685"/>
                </a:lnTo>
                <a:lnTo>
                  <a:pt x="328" y="687"/>
                </a:lnTo>
                <a:lnTo>
                  <a:pt x="330" y="687"/>
                </a:lnTo>
                <a:lnTo>
                  <a:pt x="332" y="687"/>
                </a:lnTo>
                <a:lnTo>
                  <a:pt x="332" y="689"/>
                </a:lnTo>
                <a:lnTo>
                  <a:pt x="334" y="689"/>
                </a:lnTo>
                <a:lnTo>
                  <a:pt x="334" y="690"/>
                </a:lnTo>
                <a:lnTo>
                  <a:pt x="334" y="692"/>
                </a:lnTo>
                <a:lnTo>
                  <a:pt x="334" y="694"/>
                </a:lnTo>
                <a:lnTo>
                  <a:pt x="335" y="694"/>
                </a:lnTo>
                <a:lnTo>
                  <a:pt x="337" y="694"/>
                </a:lnTo>
                <a:lnTo>
                  <a:pt x="337" y="695"/>
                </a:lnTo>
                <a:lnTo>
                  <a:pt x="339" y="695"/>
                </a:lnTo>
                <a:lnTo>
                  <a:pt x="339" y="697"/>
                </a:lnTo>
                <a:lnTo>
                  <a:pt x="340" y="697"/>
                </a:lnTo>
                <a:lnTo>
                  <a:pt x="340" y="699"/>
                </a:lnTo>
                <a:lnTo>
                  <a:pt x="342" y="699"/>
                </a:lnTo>
                <a:lnTo>
                  <a:pt x="342" y="701"/>
                </a:lnTo>
                <a:lnTo>
                  <a:pt x="344" y="701"/>
                </a:lnTo>
                <a:lnTo>
                  <a:pt x="346" y="701"/>
                </a:lnTo>
                <a:lnTo>
                  <a:pt x="347" y="701"/>
                </a:lnTo>
                <a:lnTo>
                  <a:pt x="349" y="701"/>
                </a:lnTo>
                <a:lnTo>
                  <a:pt x="351" y="701"/>
                </a:lnTo>
                <a:lnTo>
                  <a:pt x="351" y="702"/>
                </a:lnTo>
                <a:lnTo>
                  <a:pt x="352" y="702"/>
                </a:lnTo>
                <a:lnTo>
                  <a:pt x="354" y="702"/>
                </a:lnTo>
                <a:lnTo>
                  <a:pt x="356" y="702"/>
                </a:lnTo>
                <a:lnTo>
                  <a:pt x="356" y="704"/>
                </a:lnTo>
                <a:lnTo>
                  <a:pt x="358" y="702"/>
                </a:lnTo>
                <a:lnTo>
                  <a:pt x="358" y="701"/>
                </a:lnTo>
                <a:lnTo>
                  <a:pt x="359" y="701"/>
                </a:lnTo>
                <a:lnTo>
                  <a:pt x="359" y="702"/>
                </a:lnTo>
                <a:lnTo>
                  <a:pt x="359" y="704"/>
                </a:lnTo>
                <a:lnTo>
                  <a:pt x="361" y="704"/>
                </a:lnTo>
                <a:lnTo>
                  <a:pt x="361" y="706"/>
                </a:lnTo>
                <a:lnTo>
                  <a:pt x="361" y="704"/>
                </a:lnTo>
                <a:lnTo>
                  <a:pt x="363" y="704"/>
                </a:lnTo>
                <a:lnTo>
                  <a:pt x="364" y="704"/>
                </a:lnTo>
                <a:lnTo>
                  <a:pt x="364" y="702"/>
                </a:lnTo>
                <a:lnTo>
                  <a:pt x="366" y="702"/>
                </a:lnTo>
                <a:lnTo>
                  <a:pt x="366" y="701"/>
                </a:lnTo>
                <a:lnTo>
                  <a:pt x="368" y="701"/>
                </a:lnTo>
                <a:lnTo>
                  <a:pt x="368" y="699"/>
                </a:lnTo>
                <a:lnTo>
                  <a:pt x="370" y="699"/>
                </a:lnTo>
                <a:lnTo>
                  <a:pt x="370" y="701"/>
                </a:lnTo>
                <a:lnTo>
                  <a:pt x="371" y="701"/>
                </a:lnTo>
                <a:lnTo>
                  <a:pt x="371" y="702"/>
                </a:lnTo>
                <a:lnTo>
                  <a:pt x="373" y="702"/>
                </a:lnTo>
                <a:lnTo>
                  <a:pt x="373" y="701"/>
                </a:lnTo>
                <a:lnTo>
                  <a:pt x="375" y="701"/>
                </a:lnTo>
                <a:lnTo>
                  <a:pt x="375" y="699"/>
                </a:lnTo>
                <a:lnTo>
                  <a:pt x="373" y="699"/>
                </a:lnTo>
                <a:lnTo>
                  <a:pt x="373" y="697"/>
                </a:lnTo>
                <a:lnTo>
                  <a:pt x="375" y="697"/>
                </a:lnTo>
                <a:lnTo>
                  <a:pt x="375" y="695"/>
                </a:lnTo>
                <a:lnTo>
                  <a:pt x="377" y="695"/>
                </a:lnTo>
                <a:lnTo>
                  <a:pt x="378" y="695"/>
                </a:lnTo>
                <a:lnTo>
                  <a:pt x="380" y="694"/>
                </a:lnTo>
                <a:lnTo>
                  <a:pt x="382" y="694"/>
                </a:lnTo>
                <a:lnTo>
                  <a:pt x="383" y="694"/>
                </a:lnTo>
                <a:lnTo>
                  <a:pt x="385" y="694"/>
                </a:lnTo>
                <a:lnTo>
                  <a:pt x="385" y="695"/>
                </a:lnTo>
                <a:lnTo>
                  <a:pt x="387" y="695"/>
                </a:lnTo>
                <a:lnTo>
                  <a:pt x="387" y="697"/>
                </a:lnTo>
                <a:lnTo>
                  <a:pt x="387" y="699"/>
                </a:lnTo>
                <a:lnTo>
                  <a:pt x="389" y="699"/>
                </a:lnTo>
                <a:lnTo>
                  <a:pt x="390" y="699"/>
                </a:lnTo>
                <a:lnTo>
                  <a:pt x="390" y="701"/>
                </a:lnTo>
                <a:lnTo>
                  <a:pt x="392" y="701"/>
                </a:lnTo>
                <a:lnTo>
                  <a:pt x="390" y="701"/>
                </a:lnTo>
                <a:lnTo>
                  <a:pt x="390" y="702"/>
                </a:lnTo>
                <a:lnTo>
                  <a:pt x="389" y="702"/>
                </a:lnTo>
                <a:lnTo>
                  <a:pt x="387" y="702"/>
                </a:lnTo>
                <a:lnTo>
                  <a:pt x="387" y="704"/>
                </a:lnTo>
                <a:lnTo>
                  <a:pt x="385" y="704"/>
                </a:lnTo>
                <a:lnTo>
                  <a:pt x="383" y="704"/>
                </a:lnTo>
                <a:lnTo>
                  <a:pt x="383" y="706"/>
                </a:lnTo>
                <a:lnTo>
                  <a:pt x="382" y="706"/>
                </a:lnTo>
                <a:lnTo>
                  <a:pt x="382" y="707"/>
                </a:lnTo>
                <a:lnTo>
                  <a:pt x="382" y="709"/>
                </a:lnTo>
                <a:lnTo>
                  <a:pt x="380" y="709"/>
                </a:lnTo>
                <a:lnTo>
                  <a:pt x="380" y="711"/>
                </a:lnTo>
                <a:lnTo>
                  <a:pt x="378" y="711"/>
                </a:lnTo>
                <a:lnTo>
                  <a:pt x="377" y="711"/>
                </a:lnTo>
                <a:lnTo>
                  <a:pt x="377" y="713"/>
                </a:lnTo>
                <a:lnTo>
                  <a:pt x="378" y="713"/>
                </a:lnTo>
                <a:lnTo>
                  <a:pt x="378" y="714"/>
                </a:lnTo>
                <a:lnTo>
                  <a:pt x="380" y="714"/>
                </a:lnTo>
                <a:lnTo>
                  <a:pt x="380" y="716"/>
                </a:lnTo>
                <a:lnTo>
                  <a:pt x="380" y="718"/>
                </a:lnTo>
                <a:lnTo>
                  <a:pt x="378" y="718"/>
                </a:lnTo>
                <a:lnTo>
                  <a:pt x="378" y="719"/>
                </a:lnTo>
                <a:lnTo>
                  <a:pt x="378" y="721"/>
                </a:lnTo>
                <a:lnTo>
                  <a:pt x="377" y="721"/>
                </a:lnTo>
                <a:lnTo>
                  <a:pt x="377" y="723"/>
                </a:lnTo>
                <a:lnTo>
                  <a:pt x="375" y="723"/>
                </a:lnTo>
                <a:lnTo>
                  <a:pt x="375" y="725"/>
                </a:lnTo>
                <a:lnTo>
                  <a:pt x="375" y="726"/>
                </a:lnTo>
                <a:lnTo>
                  <a:pt x="377" y="726"/>
                </a:lnTo>
                <a:lnTo>
                  <a:pt x="378" y="726"/>
                </a:lnTo>
                <a:lnTo>
                  <a:pt x="380" y="726"/>
                </a:lnTo>
                <a:lnTo>
                  <a:pt x="380" y="728"/>
                </a:lnTo>
                <a:lnTo>
                  <a:pt x="378" y="728"/>
                </a:lnTo>
                <a:lnTo>
                  <a:pt x="378" y="730"/>
                </a:lnTo>
                <a:lnTo>
                  <a:pt x="377" y="730"/>
                </a:lnTo>
                <a:lnTo>
                  <a:pt x="375" y="730"/>
                </a:lnTo>
                <a:lnTo>
                  <a:pt x="373" y="730"/>
                </a:lnTo>
                <a:lnTo>
                  <a:pt x="373" y="732"/>
                </a:lnTo>
                <a:lnTo>
                  <a:pt x="371" y="732"/>
                </a:lnTo>
                <a:lnTo>
                  <a:pt x="370" y="732"/>
                </a:lnTo>
                <a:lnTo>
                  <a:pt x="368" y="733"/>
                </a:lnTo>
                <a:lnTo>
                  <a:pt x="366" y="733"/>
                </a:lnTo>
                <a:lnTo>
                  <a:pt x="366" y="732"/>
                </a:lnTo>
                <a:lnTo>
                  <a:pt x="364" y="732"/>
                </a:lnTo>
                <a:lnTo>
                  <a:pt x="363" y="732"/>
                </a:lnTo>
                <a:lnTo>
                  <a:pt x="363" y="730"/>
                </a:lnTo>
                <a:lnTo>
                  <a:pt x="361" y="730"/>
                </a:lnTo>
                <a:lnTo>
                  <a:pt x="359" y="730"/>
                </a:lnTo>
                <a:lnTo>
                  <a:pt x="359" y="732"/>
                </a:lnTo>
                <a:lnTo>
                  <a:pt x="358" y="732"/>
                </a:lnTo>
                <a:lnTo>
                  <a:pt x="356" y="732"/>
                </a:lnTo>
                <a:lnTo>
                  <a:pt x="354" y="732"/>
                </a:lnTo>
                <a:lnTo>
                  <a:pt x="352" y="733"/>
                </a:lnTo>
                <a:lnTo>
                  <a:pt x="351" y="733"/>
                </a:lnTo>
                <a:lnTo>
                  <a:pt x="349" y="733"/>
                </a:lnTo>
                <a:lnTo>
                  <a:pt x="347" y="733"/>
                </a:lnTo>
                <a:lnTo>
                  <a:pt x="347" y="735"/>
                </a:lnTo>
                <a:lnTo>
                  <a:pt x="346" y="735"/>
                </a:lnTo>
                <a:lnTo>
                  <a:pt x="346" y="737"/>
                </a:lnTo>
                <a:lnTo>
                  <a:pt x="346" y="738"/>
                </a:lnTo>
                <a:lnTo>
                  <a:pt x="344" y="738"/>
                </a:lnTo>
                <a:lnTo>
                  <a:pt x="344" y="737"/>
                </a:lnTo>
                <a:lnTo>
                  <a:pt x="342" y="737"/>
                </a:lnTo>
                <a:lnTo>
                  <a:pt x="340" y="737"/>
                </a:lnTo>
                <a:lnTo>
                  <a:pt x="339" y="737"/>
                </a:lnTo>
                <a:lnTo>
                  <a:pt x="339" y="738"/>
                </a:lnTo>
                <a:lnTo>
                  <a:pt x="340" y="738"/>
                </a:lnTo>
                <a:lnTo>
                  <a:pt x="340" y="740"/>
                </a:lnTo>
                <a:lnTo>
                  <a:pt x="339" y="740"/>
                </a:lnTo>
                <a:lnTo>
                  <a:pt x="337" y="742"/>
                </a:lnTo>
                <a:lnTo>
                  <a:pt x="335" y="742"/>
                </a:lnTo>
                <a:lnTo>
                  <a:pt x="335" y="744"/>
                </a:lnTo>
                <a:lnTo>
                  <a:pt x="335" y="745"/>
                </a:lnTo>
                <a:lnTo>
                  <a:pt x="337" y="745"/>
                </a:lnTo>
                <a:lnTo>
                  <a:pt x="337" y="747"/>
                </a:lnTo>
                <a:lnTo>
                  <a:pt x="335" y="747"/>
                </a:lnTo>
                <a:lnTo>
                  <a:pt x="334" y="747"/>
                </a:lnTo>
                <a:lnTo>
                  <a:pt x="334" y="749"/>
                </a:lnTo>
                <a:lnTo>
                  <a:pt x="334" y="750"/>
                </a:lnTo>
                <a:lnTo>
                  <a:pt x="332" y="750"/>
                </a:lnTo>
                <a:lnTo>
                  <a:pt x="332" y="752"/>
                </a:lnTo>
                <a:lnTo>
                  <a:pt x="330" y="752"/>
                </a:lnTo>
                <a:lnTo>
                  <a:pt x="330" y="750"/>
                </a:lnTo>
                <a:lnTo>
                  <a:pt x="328" y="750"/>
                </a:lnTo>
                <a:lnTo>
                  <a:pt x="327" y="750"/>
                </a:lnTo>
                <a:lnTo>
                  <a:pt x="325" y="750"/>
                </a:lnTo>
                <a:lnTo>
                  <a:pt x="323" y="750"/>
                </a:lnTo>
                <a:lnTo>
                  <a:pt x="321" y="750"/>
                </a:lnTo>
                <a:lnTo>
                  <a:pt x="320" y="750"/>
                </a:lnTo>
                <a:lnTo>
                  <a:pt x="318" y="750"/>
                </a:lnTo>
                <a:lnTo>
                  <a:pt x="316" y="750"/>
                </a:lnTo>
                <a:lnTo>
                  <a:pt x="316" y="749"/>
                </a:lnTo>
                <a:lnTo>
                  <a:pt x="315" y="749"/>
                </a:lnTo>
                <a:lnTo>
                  <a:pt x="313" y="749"/>
                </a:lnTo>
                <a:lnTo>
                  <a:pt x="313" y="750"/>
                </a:lnTo>
                <a:lnTo>
                  <a:pt x="313" y="752"/>
                </a:lnTo>
                <a:lnTo>
                  <a:pt x="313" y="754"/>
                </a:lnTo>
                <a:lnTo>
                  <a:pt x="313" y="756"/>
                </a:lnTo>
                <a:lnTo>
                  <a:pt x="313" y="757"/>
                </a:lnTo>
                <a:lnTo>
                  <a:pt x="313" y="759"/>
                </a:lnTo>
                <a:lnTo>
                  <a:pt x="311" y="759"/>
                </a:lnTo>
                <a:lnTo>
                  <a:pt x="311" y="757"/>
                </a:lnTo>
                <a:lnTo>
                  <a:pt x="309" y="757"/>
                </a:lnTo>
                <a:lnTo>
                  <a:pt x="309" y="756"/>
                </a:lnTo>
                <a:lnTo>
                  <a:pt x="308" y="756"/>
                </a:lnTo>
                <a:lnTo>
                  <a:pt x="308" y="757"/>
                </a:lnTo>
                <a:lnTo>
                  <a:pt x="306" y="757"/>
                </a:lnTo>
                <a:lnTo>
                  <a:pt x="304" y="757"/>
                </a:lnTo>
                <a:lnTo>
                  <a:pt x="303" y="757"/>
                </a:lnTo>
                <a:lnTo>
                  <a:pt x="303" y="756"/>
                </a:lnTo>
                <a:lnTo>
                  <a:pt x="301" y="756"/>
                </a:lnTo>
                <a:lnTo>
                  <a:pt x="301" y="757"/>
                </a:lnTo>
                <a:lnTo>
                  <a:pt x="301" y="759"/>
                </a:lnTo>
                <a:lnTo>
                  <a:pt x="299" y="759"/>
                </a:lnTo>
                <a:lnTo>
                  <a:pt x="299" y="761"/>
                </a:lnTo>
                <a:lnTo>
                  <a:pt x="297" y="761"/>
                </a:lnTo>
                <a:lnTo>
                  <a:pt x="297" y="763"/>
                </a:lnTo>
                <a:lnTo>
                  <a:pt x="296" y="763"/>
                </a:lnTo>
                <a:lnTo>
                  <a:pt x="296" y="764"/>
                </a:lnTo>
                <a:lnTo>
                  <a:pt x="294" y="764"/>
                </a:lnTo>
                <a:lnTo>
                  <a:pt x="294" y="763"/>
                </a:lnTo>
                <a:lnTo>
                  <a:pt x="294" y="764"/>
                </a:lnTo>
                <a:lnTo>
                  <a:pt x="292" y="764"/>
                </a:lnTo>
                <a:lnTo>
                  <a:pt x="292" y="766"/>
                </a:lnTo>
                <a:lnTo>
                  <a:pt x="294" y="766"/>
                </a:lnTo>
                <a:lnTo>
                  <a:pt x="294" y="768"/>
                </a:lnTo>
                <a:lnTo>
                  <a:pt x="292" y="768"/>
                </a:lnTo>
                <a:lnTo>
                  <a:pt x="290" y="768"/>
                </a:lnTo>
                <a:lnTo>
                  <a:pt x="289" y="768"/>
                </a:lnTo>
                <a:lnTo>
                  <a:pt x="289" y="769"/>
                </a:lnTo>
                <a:lnTo>
                  <a:pt x="287" y="769"/>
                </a:lnTo>
                <a:lnTo>
                  <a:pt x="287" y="771"/>
                </a:lnTo>
                <a:lnTo>
                  <a:pt x="287" y="773"/>
                </a:lnTo>
                <a:lnTo>
                  <a:pt x="285" y="773"/>
                </a:lnTo>
                <a:lnTo>
                  <a:pt x="285" y="775"/>
                </a:lnTo>
                <a:lnTo>
                  <a:pt x="285" y="776"/>
                </a:lnTo>
                <a:lnTo>
                  <a:pt x="284" y="776"/>
                </a:lnTo>
                <a:lnTo>
                  <a:pt x="284" y="778"/>
                </a:lnTo>
                <a:lnTo>
                  <a:pt x="284" y="780"/>
                </a:lnTo>
                <a:lnTo>
                  <a:pt x="284" y="781"/>
                </a:lnTo>
                <a:lnTo>
                  <a:pt x="284" y="783"/>
                </a:lnTo>
                <a:lnTo>
                  <a:pt x="282" y="783"/>
                </a:lnTo>
                <a:lnTo>
                  <a:pt x="282" y="785"/>
                </a:lnTo>
                <a:lnTo>
                  <a:pt x="280" y="785"/>
                </a:lnTo>
                <a:lnTo>
                  <a:pt x="280" y="787"/>
                </a:lnTo>
                <a:lnTo>
                  <a:pt x="280" y="788"/>
                </a:lnTo>
                <a:lnTo>
                  <a:pt x="278" y="788"/>
                </a:lnTo>
                <a:lnTo>
                  <a:pt x="277" y="790"/>
                </a:lnTo>
                <a:lnTo>
                  <a:pt x="275" y="790"/>
                </a:lnTo>
                <a:lnTo>
                  <a:pt x="275" y="792"/>
                </a:lnTo>
                <a:lnTo>
                  <a:pt x="273" y="792"/>
                </a:lnTo>
                <a:lnTo>
                  <a:pt x="272" y="792"/>
                </a:lnTo>
                <a:lnTo>
                  <a:pt x="270" y="792"/>
                </a:lnTo>
                <a:lnTo>
                  <a:pt x="268" y="792"/>
                </a:lnTo>
                <a:lnTo>
                  <a:pt x="266" y="792"/>
                </a:lnTo>
                <a:lnTo>
                  <a:pt x="265" y="792"/>
                </a:lnTo>
                <a:lnTo>
                  <a:pt x="263" y="792"/>
                </a:lnTo>
                <a:lnTo>
                  <a:pt x="263" y="790"/>
                </a:lnTo>
                <a:lnTo>
                  <a:pt x="261" y="790"/>
                </a:lnTo>
                <a:lnTo>
                  <a:pt x="259" y="790"/>
                </a:lnTo>
                <a:lnTo>
                  <a:pt x="259" y="792"/>
                </a:lnTo>
                <a:lnTo>
                  <a:pt x="258" y="792"/>
                </a:lnTo>
                <a:lnTo>
                  <a:pt x="256" y="792"/>
                </a:lnTo>
                <a:lnTo>
                  <a:pt x="256" y="794"/>
                </a:lnTo>
                <a:lnTo>
                  <a:pt x="256" y="795"/>
                </a:lnTo>
                <a:lnTo>
                  <a:pt x="254" y="795"/>
                </a:lnTo>
                <a:lnTo>
                  <a:pt x="253" y="795"/>
                </a:lnTo>
                <a:lnTo>
                  <a:pt x="251" y="795"/>
                </a:lnTo>
                <a:lnTo>
                  <a:pt x="251" y="794"/>
                </a:lnTo>
                <a:lnTo>
                  <a:pt x="249" y="794"/>
                </a:lnTo>
                <a:lnTo>
                  <a:pt x="249" y="792"/>
                </a:lnTo>
                <a:lnTo>
                  <a:pt x="249" y="790"/>
                </a:lnTo>
                <a:lnTo>
                  <a:pt x="247" y="790"/>
                </a:lnTo>
                <a:lnTo>
                  <a:pt x="247" y="788"/>
                </a:lnTo>
                <a:lnTo>
                  <a:pt x="246" y="788"/>
                </a:lnTo>
                <a:lnTo>
                  <a:pt x="246" y="787"/>
                </a:lnTo>
                <a:lnTo>
                  <a:pt x="244" y="787"/>
                </a:lnTo>
                <a:lnTo>
                  <a:pt x="244" y="785"/>
                </a:lnTo>
                <a:lnTo>
                  <a:pt x="242" y="785"/>
                </a:lnTo>
                <a:lnTo>
                  <a:pt x="244" y="785"/>
                </a:lnTo>
                <a:lnTo>
                  <a:pt x="246" y="783"/>
                </a:lnTo>
                <a:lnTo>
                  <a:pt x="244" y="783"/>
                </a:lnTo>
                <a:lnTo>
                  <a:pt x="242" y="783"/>
                </a:lnTo>
                <a:lnTo>
                  <a:pt x="242" y="781"/>
                </a:lnTo>
                <a:lnTo>
                  <a:pt x="242" y="780"/>
                </a:lnTo>
                <a:lnTo>
                  <a:pt x="241" y="780"/>
                </a:lnTo>
                <a:lnTo>
                  <a:pt x="241" y="781"/>
                </a:lnTo>
                <a:lnTo>
                  <a:pt x="239" y="781"/>
                </a:lnTo>
                <a:lnTo>
                  <a:pt x="237" y="781"/>
                </a:lnTo>
                <a:lnTo>
                  <a:pt x="237" y="783"/>
                </a:lnTo>
                <a:lnTo>
                  <a:pt x="235" y="783"/>
                </a:lnTo>
                <a:lnTo>
                  <a:pt x="234" y="781"/>
                </a:lnTo>
                <a:lnTo>
                  <a:pt x="234" y="783"/>
                </a:lnTo>
                <a:lnTo>
                  <a:pt x="232" y="783"/>
                </a:lnTo>
                <a:lnTo>
                  <a:pt x="232" y="785"/>
                </a:lnTo>
                <a:lnTo>
                  <a:pt x="230" y="785"/>
                </a:lnTo>
                <a:lnTo>
                  <a:pt x="229" y="785"/>
                </a:lnTo>
                <a:lnTo>
                  <a:pt x="227" y="785"/>
                </a:lnTo>
                <a:lnTo>
                  <a:pt x="225" y="785"/>
                </a:lnTo>
                <a:lnTo>
                  <a:pt x="225" y="787"/>
                </a:lnTo>
                <a:lnTo>
                  <a:pt x="223" y="787"/>
                </a:lnTo>
                <a:lnTo>
                  <a:pt x="223" y="788"/>
                </a:lnTo>
                <a:lnTo>
                  <a:pt x="222" y="788"/>
                </a:lnTo>
                <a:lnTo>
                  <a:pt x="222" y="790"/>
                </a:lnTo>
                <a:lnTo>
                  <a:pt x="220" y="792"/>
                </a:lnTo>
                <a:lnTo>
                  <a:pt x="218" y="792"/>
                </a:lnTo>
                <a:lnTo>
                  <a:pt x="218" y="794"/>
                </a:lnTo>
                <a:lnTo>
                  <a:pt x="218" y="795"/>
                </a:lnTo>
                <a:lnTo>
                  <a:pt x="216" y="795"/>
                </a:lnTo>
                <a:lnTo>
                  <a:pt x="215" y="795"/>
                </a:lnTo>
                <a:lnTo>
                  <a:pt x="215" y="797"/>
                </a:lnTo>
                <a:lnTo>
                  <a:pt x="213" y="797"/>
                </a:lnTo>
                <a:lnTo>
                  <a:pt x="213" y="799"/>
                </a:lnTo>
                <a:lnTo>
                  <a:pt x="211" y="799"/>
                </a:lnTo>
                <a:lnTo>
                  <a:pt x="210" y="799"/>
                </a:lnTo>
                <a:lnTo>
                  <a:pt x="208" y="799"/>
                </a:lnTo>
                <a:lnTo>
                  <a:pt x="208" y="800"/>
                </a:lnTo>
                <a:lnTo>
                  <a:pt x="206" y="800"/>
                </a:lnTo>
                <a:lnTo>
                  <a:pt x="204" y="800"/>
                </a:lnTo>
                <a:lnTo>
                  <a:pt x="204" y="802"/>
                </a:lnTo>
                <a:lnTo>
                  <a:pt x="203" y="802"/>
                </a:lnTo>
                <a:lnTo>
                  <a:pt x="201" y="802"/>
                </a:lnTo>
                <a:lnTo>
                  <a:pt x="201" y="800"/>
                </a:lnTo>
                <a:lnTo>
                  <a:pt x="199" y="800"/>
                </a:lnTo>
                <a:lnTo>
                  <a:pt x="199" y="802"/>
                </a:lnTo>
                <a:lnTo>
                  <a:pt x="199" y="800"/>
                </a:lnTo>
                <a:lnTo>
                  <a:pt x="199" y="802"/>
                </a:lnTo>
                <a:lnTo>
                  <a:pt x="198" y="802"/>
                </a:lnTo>
                <a:lnTo>
                  <a:pt x="198" y="804"/>
                </a:lnTo>
                <a:lnTo>
                  <a:pt x="196" y="804"/>
                </a:lnTo>
                <a:lnTo>
                  <a:pt x="196" y="806"/>
                </a:lnTo>
                <a:lnTo>
                  <a:pt x="194" y="806"/>
                </a:lnTo>
                <a:lnTo>
                  <a:pt x="192" y="806"/>
                </a:lnTo>
                <a:lnTo>
                  <a:pt x="192" y="804"/>
                </a:lnTo>
                <a:lnTo>
                  <a:pt x="192" y="806"/>
                </a:lnTo>
                <a:lnTo>
                  <a:pt x="191" y="806"/>
                </a:lnTo>
                <a:lnTo>
                  <a:pt x="191" y="804"/>
                </a:lnTo>
                <a:lnTo>
                  <a:pt x="191" y="802"/>
                </a:lnTo>
                <a:lnTo>
                  <a:pt x="189" y="802"/>
                </a:lnTo>
                <a:lnTo>
                  <a:pt x="189" y="800"/>
                </a:lnTo>
                <a:lnTo>
                  <a:pt x="187" y="800"/>
                </a:lnTo>
                <a:lnTo>
                  <a:pt x="187" y="799"/>
                </a:lnTo>
                <a:lnTo>
                  <a:pt x="185" y="799"/>
                </a:lnTo>
                <a:lnTo>
                  <a:pt x="185" y="797"/>
                </a:lnTo>
                <a:lnTo>
                  <a:pt x="184" y="797"/>
                </a:lnTo>
                <a:lnTo>
                  <a:pt x="184" y="795"/>
                </a:lnTo>
                <a:lnTo>
                  <a:pt x="184" y="794"/>
                </a:lnTo>
                <a:lnTo>
                  <a:pt x="182" y="794"/>
                </a:lnTo>
                <a:lnTo>
                  <a:pt x="182" y="792"/>
                </a:lnTo>
                <a:lnTo>
                  <a:pt x="180" y="792"/>
                </a:lnTo>
                <a:lnTo>
                  <a:pt x="180" y="790"/>
                </a:lnTo>
                <a:lnTo>
                  <a:pt x="180" y="788"/>
                </a:lnTo>
                <a:lnTo>
                  <a:pt x="180" y="787"/>
                </a:lnTo>
                <a:lnTo>
                  <a:pt x="179" y="787"/>
                </a:lnTo>
                <a:lnTo>
                  <a:pt x="179" y="785"/>
                </a:lnTo>
                <a:lnTo>
                  <a:pt x="179" y="783"/>
                </a:lnTo>
                <a:lnTo>
                  <a:pt x="177" y="783"/>
                </a:lnTo>
                <a:lnTo>
                  <a:pt x="177" y="781"/>
                </a:lnTo>
                <a:lnTo>
                  <a:pt x="175" y="781"/>
                </a:lnTo>
                <a:lnTo>
                  <a:pt x="175" y="780"/>
                </a:lnTo>
                <a:lnTo>
                  <a:pt x="173" y="780"/>
                </a:lnTo>
                <a:lnTo>
                  <a:pt x="173" y="778"/>
                </a:lnTo>
                <a:lnTo>
                  <a:pt x="172" y="776"/>
                </a:lnTo>
                <a:lnTo>
                  <a:pt x="172" y="775"/>
                </a:lnTo>
                <a:lnTo>
                  <a:pt x="170" y="775"/>
                </a:lnTo>
                <a:lnTo>
                  <a:pt x="170" y="773"/>
                </a:lnTo>
                <a:lnTo>
                  <a:pt x="168" y="773"/>
                </a:lnTo>
                <a:lnTo>
                  <a:pt x="168" y="771"/>
                </a:lnTo>
                <a:lnTo>
                  <a:pt x="167" y="771"/>
                </a:lnTo>
                <a:lnTo>
                  <a:pt x="165" y="771"/>
                </a:lnTo>
                <a:lnTo>
                  <a:pt x="165" y="773"/>
                </a:lnTo>
                <a:lnTo>
                  <a:pt x="163" y="773"/>
                </a:lnTo>
                <a:lnTo>
                  <a:pt x="161" y="773"/>
                </a:lnTo>
                <a:lnTo>
                  <a:pt x="161" y="775"/>
                </a:lnTo>
                <a:lnTo>
                  <a:pt x="160" y="775"/>
                </a:lnTo>
                <a:lnTo>
                  <a:pt x="160" y="776"/>
                </a:lnTo>
                <a:lnTo>
                  <a:pt x="158" y="776"/>
                </a:lnTo>
                <a:lnTo>
                  <a:pt x="156" y="776"/>
                </a:lnTo>
                <a:lnTo>
                  <a:pt x="156" y="778"/>
                </a:lnTo>
                <a:lnTo>
                  <a:pt x="155" y="778"/>
                </a:lnTo>
                <a:lnTo>
                  <a:pt x="153" y="778"/>
                </a:lnTo>
                <a:lnTo>
                  <a:pt x="153" y="780"/>
                </a:lnTo>
                <a:lnTo>
                  <a:pt x="153" y="778"/>
                </a:lnTo>
                <a:lnTo>
                  <a:pt x="151" y="778"/>
                </a:lnTo>
                <a:lnTo>
                  <a:pt x="151" y="776"/>
                </a:lnTo>
                <a:lnTo>
                  <a:pt x="151" y="775"/>
                </a:lnTo>
                <a:lnTo>
                  <a:pt x="151" y="773"/>
                </a:lnTo>
                <a:lnTo>
                  <a:pt x="149" y="773"/>
                </a:lnTo>
                <a:lnTo>
                  <a:pt x="149" y="771"/>
                </a:lnTo>
                <a:lnTo>
                  <a:pt x="149" y="769"/>
                </a:lnTo>
                <a:lnTo>
                  <a:pt x="149" y="768"/>
                </a:lnTo>
                <a:lnTo>
                  <a:pt x="148" y="768"/>
                </a:lnTo>
                <a:lnTo>
                  <a:pt x="148" y="766"/>
                </a:lnTo>
                <a:lnTo>
                  <a:pt x="148" y="764"/>
                </a:lnTo>
                <a:lnTo>
                  <a:pt x="146" y="764"/>
                </a:lnTo>
                <a:lnTo>
                  <a:pt x="146" y="763"/>
                </a:lnTo>
                <a:lnTo>
                  <a:pt x="146" y="761"/>
                </a:lnTo>
                <a:lnTo>
                  <a:pt x="146" y="759"/>
                </a:lnTo>
                <a:lnTo>
                  <a:pt x="146" y="757"/>
                </a:lnTo>
                <a:lnTo>
                  <a:pt x="146" y="756"/>
                </a:lnTo>
                <a:lnTo>
                  <a:pt x="146" y="754"/>
                </a:lnTo>
                <a:lnTo>
                  <a:pt x="146" y="752"/>
                </a:lnTo>
                <a:lnTo>
                  <a:pt x="146" y="750"/>
                </a:lnTo>
                <a:lnTo>
                  <a:pt x="146" y="749"/>
                </a:lnTo>
                <a:lnTo>
                  <a:pt x="146" y="747"/>
                </a:lnTo>
                <a:lnTo>
                  <a:pt x="146" y="745"/>
                </a:lnTo>
                <a:lnTo>
                  <a:pt x="146" y="744"/>
                </a:lnTo>
                <a:lnTo>
                  <a:pt x="146" y="742"/>
                </a:lnTo>
                <a:lnTo>
                  <a:pt x="146" y="740"/>
                </a:lnTo>
                <a:lnTo>
                  <a:pt x="146" y="738"/>
                </a:lnTo>
                <a:lnTo>
                  <a:pt x="148" y="738"/>
                </a:lnTo>
                <a:lnTo>
                  <a:pt x="148" y="737"/>
                </a:lnTo>
                <a:lnTo>
                  <a:pt x="149" y="735"/>
                </a:lnTo>
                <a:lnTo>
                  <a:pt x="151" y="733"/>
                </a:lnTo>
                <a:lnTo>
                  <a:pt x="153" y="732"/>
                </a:lnTo>
                <a:lnTo>
                  <a:pt x="153" y="730"/>
                </a:lnTo>
                <a:lnTo>
                  <a:pt x="155" y="730"/>
                </a:lnTo>
                <a:lnTo>
                  <a:pt x="155" y="728"/>
                </a:lnTo>
                <a:lnTo>
                  <a:pt x="156" y="728"/>
                </a:lnTo>
                <a:lnTo>
                  <a:pt x="156" y="726"/>
                </a:lnTo>
                <a:lnTo>
                  <a:pt x="158" y="726"/>
                </a:lnTo>
                <a:lnTo>
                  <a:pt x="158" y="725"/>
                </a:lnTo>
                <a:lnTo>
                  <a:pt x="158" y="723"/>
                </a:lnTo>
                <a:lnTo>
                  <a:pt x="158" y="721"/>
                </a:lnTo>
                <a:lnTo>
                  <a:pt x="156" y="721"/>
                </a:lnTo>
                <a:lnTo>
                  <a:pt x="155" y="721"/>
                </a:lnTo>
                <a:lnTo>
                  <a:pt x="155" y="719"/>
                </a:lnTo>
                <a:lnTo>
                  <a:pt x="153" y="719"/>
                </a:lnTo>
                <a:lnTo>
                  <a:pt x="153" y="718"/>
                </a:lnTo>
                <a:lnTo>
                  <a:pt x="151" y="718"/>
                </a:lnTo>
                <a:lnTo>
                  <a:pt x="151" y="716"/>
                </a:lnTo>
                <a:lnTo>
                  <a:pt x="149" y="716"/>
                </a:lnTo>
                <a:lnTo>
                  <a:pt x="149" y="714"/>
                </a:lnTo>
                <a:lnTo>
                  <a:pt x="149" y="713"/>
                </a:lnTo>
                <a:lnTo>
                  <a:pt x="149" y="711"/>
                </a:lnTo>
                <a:lnTo>
                  <a:pt x="148" y="711"/>
                </a:lnTo>
                <a:lnTo>
                  <a:pt x="146" y="711"/>
                </a:lnTo>
                <a:lnTo>
                  <a:pt x="146" y="709"/>
                </a:lnTo>
                <a:lnTo>
                  <a:pt x="146" y="707"/>
                </a:lnTo>
                <a:lnTo>
                  <a:pt x="146" y="706"/>
                </a:lnTo>
                <a:lnTo>
                  <a:pt x="146" y="704"/>
                </a:lnTo>
                <a:lnTo>
                  <a:pt x="146" y="702"/>
                </a:lnTo>
                <a:lnTo>
                  <a:pt x="146" y="701"/>
                </a:lnTo>
                <a:lnTo>
                  <a:pt x="146" y="699"/>
                </a:lnTo>
                <a:lnTo>
                  <a:pt x="144" y="699"/>
                </a:lnTo>
                <a:lnTo>
                  <a:pt x="144" y="697"/>
                </a:lnTo>
                <a:lnTo>
                  <a:pt x="144" y="695"/>
                </a:lnTo>
                <a:lnTo>
                  <a:pt x="142" y="695"/>
                </a:lnTo>
                <a:lnTo>
                  <a:pt x="142" y="694"/>
                </a:lnTo>
                <a:lnTo>
                  <a:pt x="142" y="692"/>
                </a:lnTo>
                <a:lnTo>
                  <a:pt x="142" y="690"/>
                </a:lnTo>
                <a:lnTo>
                  <a:pt x="141" y="689"/>
                </a:lnTo>
                <a:lnTo>
                  <a:pt x="141" y="687"/>
                </a:lnTo>
                <a:lnTo>
                  <a:pt x="141" y="685"/>
                </a:lnTo>
                <a:lnTo>
                  <a:pt x="139" y="685"/>
                </a:lnTo>
                <a:lnTo>
                  <a:pt x="139" y="683"/>
                </a:lnTo>
                <a:lnTo>
                  <a:pt x="137" y="683"/>
                </a:lnTo>
                <a:lnTo>
                  <a:pt x="137" y="682"/>
                </a:lnTo>
                <a:lnTo>
                  <a:pt x="136" y="682"/>
                </a:lnTo>
                <a:lnTo>
                  <a:pt x="136" y="680"/>
                </a:lnTo>
                <a:lnTo>
                  <a:pt x="137" y="680"/>
                </a:lnTo>
                <a:lnTo>
                  <a:pt x="139" y="680"/>
                </a:lnTo>
                <a:lnTo>
                  <a:pt x="139" y="678"/>
                </a:lnTo>
                <a:lnTo>
                  <a:pt x="141" y="678"/>
                </a:lnTo>
                <a:lnTo>
                  <a:pt x="142" y="678"/>
                </a:lnTo>
                <a:lnTo>
                  <a:pt x="144" y="676"/>
                </a:lnTo>
                <a:lnTo>
                  <a:pt x="146" y="676"/>
                </a:lnTo>
                <a:lnTo>
                  <a:pt x="148" y="676"/>
                </a:lnTo>
                <a:lnTo>
                  <a:pt x="149" y="676"/>
                </a:lnTo>
                <a:lnTo>
                  <a:pt x="149" y="675"/>
                </a:lnTo>
                <a:lnTo>
                  <a:pt x="151" y="675"/>
                </a:lnTo>
                <a:lnTo>
                  <a:pt x="153" y="675"/>
                </a:lnTo>
                <a:lnTo>
                  <a:pt x="155" y="675"/>
                </a:lnTo>
                <a:lnTo>
                  <a:pt x="156" y="673"/>
                </a:lnTo>
                <a:lnTo>
                  <a:pt x="158" y="673"/>
                </a:lnTo>
                <a:lnTo>
                  <a:pt x="160" y="673"/>
                </a:lnTo>
                <a:lnTo>
                  <a:pt x="160" y="671"/>
                </a:lnTo>
                <a:lnTo>
                  <a:pt x="160" y="670"/>
                </a:lnTo>
                <a:lnTo>
                  <a:pt x="160" y="668"/>
                </a:lnTo>
                <a:lnTo>
                  <a:pt x="160" y="666"/>
                </a:lnTo>
                <a:lnTo>
                  <a:pt x="160" y="664"/>
                </a:lnTo>
                <a:lnTo>
                  <a:pt x="158" y="664"/>
                </a:lnTo>
                <a:lnTo>
                  <a:pt x="160" y="663"/>
                </a:lnTo>
                <a:lnTo>
                  <a:pt x="160" y="661"/>
                </a:lnTo>
                <a:lnTo>
                  <a:pt x="160" y="659"/>
                </a:lnTo>
                <a:lnTo>
                  <a:pt x="161" y="659"/>
                </a:lnTo>
                <a:lnTo>
                  <a:pt x="161" y="658"/>
                </a:lnTo>
                <a:lnTo>
                  <a:pt x="161" y="656"/>
                </a:lnTo>
                <a:lnTo>
                  <a:pt x="163" y="656"/>
                </a:lnTo>
                <a:lnTo>
                  <a:pt x="163" y="654"/>
                </a:lnTo>
                <a:lnTo>
                  <a:pt x="163" y="652"/>
                </a:lnTo>
                <a:lnTo>
                  <a:pt x="165" y="652"/>
                </a:lnTo>
                <a:lnTo>
                  <a:pt x="165" y="651"/>
                </a:lnTo>
                <a:lnTo>
                  <a:pt x="165" y="649"/>
                </a:lnTo>
                <a:lnTo>
                  <a:pt x="167" y="649"/>
                </a:lnTo>
                <a:lnTo>
                  <a:pt x="167" y="647"/>
                </a:lnTo>
                <a:lnTo>
                  <a:pt x="167" y="645"/>
                </a:lnTo>
                <a:lnTo>
                  <a:pt x="168" y="645"/>
                </a:lnTo>
                <a:lnTo>
                  <a:pt x="168" y="644"/>
                </a:lnTo>
                <a:lnTo>
                  <a:pt x="168" y="642"/>
                </a:lnTo>
                <a:lnTo>
                  <a:pt x="170" y="642"/>
                </a:lnTo>
                <a:lnTo>
                  <a:pt x="170" y="640"/>
                </a:lnTo>
                <a:lnTo>
                  <a:pt x="168" y="640"/>
                </a:lnTo>
                <a:lnTo>
                  <a:pt x="167" y="640"/>
                </a:lnTo>
                <a:lnTo>
                  <a:pt x="165" y="640"/>
                </a:lnTo>
                <a:lnTo>
                  <a:pt x="163" y="640"/>
                </a:lnTo>
                <a:lnTo>
                  <a:pt x="161" y="640"/>
                </a:lnTo>
                <a:lnTo>
                  <a:pt x="161" y="642"/>
                </a:lnTo>
                <a:lnTo>
                  <a:pt x="160" y="642"/>
                </a:lnTo>
                <a:lnTo>
                  <a:pt x="160" y="644"/>
                </a:lnTo>
                <a:lnTo>
                  <a:pt x="158" y="644"/>
                </a:lnTo>
                <a:lnTo>
                  <a:pt x="156" y="644"/>
                </a:lnTo>
                <a:lnTo>
                  <a:pt x="155" y="644"/>
                </a:lnTo>
                <a:lnTo>
                  <a:pt x="153" y="644"/>
                </a:lnTo>
                <a:lnTo>
                  <a:pt x="151" y="644"/>
                </a:lnTo>
                <a:lnTo>
                  <a:pt x="149" y="644"/>
                </a:lnTo>
                <a:lnTo>
                  <a:pt x="148" y="644"/>
                </a:lnTo>
                <a:lnTo>
                  <a:pt x="146" y="644"/>
                </a:lnTo>
                <a:lnTo>
                  <a:pt x="144" y="644"/>
                </a:lnTo>
                <a:lnTo>
                  <a:pt x="139" y="639"/>
                </a:lnTo>
                <a:lnTo>
                  <a:pt x="139" y="637"/>
                </a:lnTo>
                <a:lnTo>
                  <a:pt x="142" y="633"/>
                </a:lnTo>
                <a:lnTo>
                  <a:pt x="142" y="628"/>
                </a:lnTo>
                <a:lnTo>
                  <a:pt x="142" y="625"/>
                </a:lnTo>
                <a:lnTo>
                  <a:pt x="141" y="620"/>
                </a:lnTo>
                <a:lnTo>
                  <a:pt x="136" y="618"/>
                </a:lnTo>
                <a:lnTo>
                  <a:pt x="130" y="621"/>
                </a:lnTo>
                <a:lnTo>
                  <a:pt x="125" y="621"/>
                </a:lnTo>
                <a:lnTo>
                  <a:pt x="122" y="618"/>
                </a:lnTo>
                <a:lnTo>
                  <a:pt x="118" y="613"/>
                </a:lnTo>
                <a:lnTo>
                  <a:pt x="113" y="611"/>
                </a:lnTo>
                <a:lnTo>
                  <a:pt x="108" y="614"/>
                </a:lnTo>
                <a:lnTo>
                  <a:pt x="103" y="618"/>
                </a:lnTo>
                <a:lnTo>
                  <a:pt x="98" y="620"/>
                </a:lnTo>
                <a:lnTo>
                  <a:pt x="93" y="623"/>
                </a:lnTo>
                <a:lnTo>
                  <a:pt x="87" y="625"/>
                </a:lnTo>
                <a:lnTo>
                  <a:pt x="84" y="625"/>
                </a:lnTo>
                <a:lnTo>
                  <a:pt x="79" y="627"/>
                </a:lnTo>
                <a:lnTo>
                  <a:pt x="74" y="625"/>
                </a:lnTo>
                <a:lnTo>
                  <a:pt x="68" y="625"/>
                </a:lnTo>
                <a:lnTo>
                  <a:pt x="65" y="621"/>
                </a:lnTo>
                <a:lnTo>
                  <a:pt x="60" y="616"/>
                </a:lnTo>
                <a:lnTo>
                  <a:pt x="56" y="611"/>
                </a:lnTo>
                <a:lnTo>
                  <a:pt x="53" y="606"/>
                </a:lnTo>
                <a:lnTo>
                  <a:pt x="53" y="601"/>
                </a:lnTo>
                <a:lnTo>
                  <a:pt x="53" y="597"/>
                </a:lnTo>
                <a:lnTo>
                  <a:pt x="51" y="592"/>
                </a:lnTo>
                <a:lnTo>
                  <a:pt x="46" y="587"/>
                </a:lnTo>
                <a:lnTo>
                  <a:pt x="44" y="582"/>
                </a:lnTo>
                <a:lnTo>
                  <a:pt x="44" y="578"/>
                </a:lnTo>
                <a:lnTo>
                  <a:pt x="44" y="573"/>
                </a:lnTo>
                <a:lnTo>
                  <a:pt x="44" y="568"/>
                </a:lnTo>
                <a:lnTo>
                  <a:pt x="43" y="563"/>
                </a:lnTo>
                <a:lnTo>
                  <a:pt x="39" y="559"/>
                </a:lnTo>
                <a:lnTo>
                  <a:pt x="36" y="554"/>
                </a:lnTo>
                <a:lnTo>
                  <a:pt x="31" y="549"/>
                </a:lnTo>
                <a:lnTo>
                  <a:pt x="27" y="546"/>
                </a:lnTo>
                <a:lnTo>
                  <a:pt x="24" y="540"/>
                </a:lnTo>
                <a:lnTo>
                  <a:pt x="19" y="535"/>
                </a:lnTo>
                <a:lnTo>
                  <a:pt x="19" y="530"/>
                </a:lnTo>
                <a:lnTo>
                  <a:pt x="17" y="527"/>
                </a:lnTo>
                <a:lnTo>
                  <a:pt x="19" y="522"/>
                </a:lnTo>
                <a:lnTo>
                  <a:pt x="20" y="516"/>
                </a:lnTo>
                <a:lnTo>
                  <a:pt x="20" y="511"/>
                </a:lnTo>
                <a:lnTo>
                  <a:pt x="20" y="508"/>
                </a:lnTo>
                <a:lnTo>
                  <a:pt x="19" y="503"/>
                </a:lnTo>
                <a:lnTo>
                  <a:pt x="20" y="497"/>
                </a:lnTo>
                <a:lnTo>
                  <a:pt x="24" y="492"/>
                </a:lnTo>
                <a:lnTo>
                  <a:pt x="27" y="489"/>
                </a:lnTo>
                <a:lnTo>
                  <a:pt x="29" y="484"/>
                </a:lnTo>
                <a:lnTo>
                  <a:pt x="34" y="478"/>
                </a:lnTo>
                <a:lnTo>
                  <a:pt x="36" y="472"/>
                </a:lnTo>
                <a:lnTo>
                  <a:pt x="37" y="472"/>
                </a:lnTo>
                <a:lnTo>
                  <a:pt x="37" y="470"/>
                </a:lnTo>
                <a:lnTo>
                  <a:pt x="37" y="466"/>
                </a:lnTo>
                <a:lnTo>
                  <a:pt x="39" y="463"/>
                </a:lnTo>
                <a:lnTo>
                  <a:pt x="39" y="458"/>
                </a:lnTo>
                <a:lnTo>
                  <a:pt x="39" y="451"/>
                </a:lnTo>
                <a:lnTo>
                  <a:pt x="39" y="447"/>
                </a:lnTo>
                <a:lnTo>
                  <a:pt x="39" y="442"/>
                </a:lnTo>
                <a:lnTo>
                  <a:pt x="41" y="439"/>
                </a:lnTo>
                <a:lnTo>
                  <a:pt x="43" y="434"/>
                </a:lnTo>
                <a:lnTo>
                  <a:pt x="44" y="429"/>
                </a:lnTo>
                <a:lnTo>
                  <a:pt x="46" y="423"/>
                </a:lnTo>
                <a:lnTo>
                  <a:pt x="44" y="420"/>
                </a:lnTo>
                <a:lnTo>
                  <a:pt x="43" y="415"/>
                </a:lnTo>
                <a:lnTo>
                  <a:pt x="39" y="411"/>
                </a:lnTo>
                <a:lnTo>
                  <a:pt x="36" y="404"/>
                </a:lnTo>
                <a:lnTo>
                  <a:pt x="37" y="399"/>
                </a:lnTo>
                <a:lnTo>
                  <a:pt x="37" y="396"/>
                </a:lnTo>
                <a:lnTo>
                  <a:pt x="41" y="391"/>
                </a:lnTo>
                <a:lnTo>
                  <a:pt x="44" y="384"/>
                </a:lnTo>
                <a:lnTo>
                  <a:pt x="44" y="377"/>
                </a:lnTo>
                <a:lnTo>
                  <a:pt x="44" y="368"/>
                </a:lnTo>
                <a:lnTo>
                  <a:pt x="44" y="365"/>
                </a:lnTo>
                <a:lnTo>
                  <a:pt x="44" y="360"/>
                </a:lnTo>
                <a:lnTo>
                  <a:pt x="44" y="355"/>
                </a:lnTo>
                <a:lnTo>
                  <a:pt x="44" y="349"/>
                </a:lnTo>
                <a:lnTo>
                  <a:pt x="43" y="344"/>
                </a:lnTo>
                <a:lnTo>
                  <a:pt x="41" y="339"/>
                </a:lnTo>
                <a:lnTo>
                  <a:pt x="41" y="334"/>
                </a:lnTo>
                <a:lnTo>
                  <a:pt x="41" y="330"/>
                </a:lnTo>
                <a:lnTo>
                  <a:pt x="41" y="324"/>
                </a:lnTo>
                <a:lnTo>
                  <a:pt x="43" y="318"/>
                </a:lnTo>
                <a:lnTo>
                  <a:pt x="43" y="313"/>
                </a:lnTo>
                <a:lnTo>
                  <a:pt x="43" y="306"/>
                </a:lnTo>
                <a:lnTo>
                  <a:pt x="43" y="303"/>
                </a:lnTo>
                <a:lnTo>
                  <a:pt x="43" y="298"/>
                </a:lnTo>
                <a:lnTo>
                  <a:pt x="41" y="293"/>
                </a:lnTo>
                <a:lnTo>
                  <a:pt x="39" y="289"/>
                </a:lnTo>
                <a:lnTo>
                  <a:pt x="37" y="284"/>
                </a:lnTo>
                <a:lnTo>
                  <a:pt x="32" y="281"/>
                </a:lnTo>
                <a:lnTo>
                  <a:pt x="29" y="279"/>
                </a:lnTo>
                <a:lnTo>
                  <a:pt x="24" y="277"/>
                </a:lnTo>
                <a:lnTo>
                  <a:pt x="19" y="275"/>
                </a:lnTo>
                <a:lnTo>
                  <a:pt x="13" y="277"/>
                </a:lnTo>
                <a:lnTo>
                  <a:pt x="10" y="279"/>
                </a:lnTo>
                <a:lnTo>
                  <a:pt x="3" y="281"/>
                </a:lnTo>
                <a:lnTo>
                  <a:pt x="0" y="279"/>
                </a:lnTo>
                <a:lnTo>
                  <a:pt x="0" y="272"/>
                </a:lnTo>
                <a:lnTo>
                  <a:pt x="1" y="267"/>
                </a:lnTo>
                <a:lnTo>
                  <a:pt x="5" y="263"/>
                </a:lnTo>
                <a:lnTo>
                  <a:pt x="7" y="258"/>
                </a:lnTo>
                <a:lnTo>
                  <a:pt x="10" y="253"/>
                </a:lnTo>
                <a:lnTo>
                  <a:pt x="12" y="248"/>
                </a:lnTo>
                <a:lnTo>
                  <a:pt x="13" y="244"/>
                </a:lnTo>
                <a:lnTo>
                  <a:pt x="13" y="243"/>
                </a:lnTo>
                <a:lnTo>
                  <a:pt x="13" y="237"/>
                </a:lnTo>
                <a:lnTo>
                  <a:pt x="8" y="234"/>
                </a:lnTo>
                <a:lnTo>
                  <a:pt x="8" y="229"/>
                </a:lnTo>
                <a:lnTo>
                  <a:pt x="10" y="224"/>
                </a:lnTo>
                <a:lnTo>
                  <a:pt x="8" y="219"/>
                </a:lnTo>
                <a:lnTo>
                  <a:pt x="7" y="215"/>
                </a:lnTo>
                <a:lnTo>
                  <a:pt x="5" y="210"/>
                </a:lnTo>
                <a:lnTo>
                  <a:pt x="5" y="205"/>
                </a:lnTo>
                <a:lnTo>
                  <a:pt x="7" y="201"/>
                </a:lnTo>
                <a:lnTo>
                  <a:pt x="13" y="201"/>
                </a:lnTo>
                <a:lnTo>
                  <a:pt x="19" y="205"/>
                </a:lnTo>
                <a:lnTo>
                  <a:pt x="24" y="208"/>
                </a:lnTo>
                <a:lnTo>
                  <a:pt x="27" y="205"/>
                </a:lnTo>
                <a:lnTo>
                  <a:pt x="29" y="200"/>
                </a:lnTo>
                <a:lnTo>
                  <a:pt x="29" y="194"/>
                </a:lnTo>
                <a:lnTo>
                  <a:pt x="27" y="189"/>
                </a:lnTo>
                <a:lnTo>
                  <a:pt x="27" y="184"/>
                </a:lnTo>
                <a:lnTo>
                  <a:pt x="32" y="181"/>
                </a:lnTo>
                <a:lnTo>
                  <a:pt x="37" y="179"/>
                </a:lnTo>
                <a:lnTo>
                  <a:pt x="41" y="175"/>
                </a:lnTo>
                <a:lnTo>
                  <a:pt x="39" y="170"/>
                </a:lnTo>
                <a:lnTo>
                  <a:pt x="39" y="167"/>
                </a:lnTo>
                <a:lnTo>
                  <a:pt x="44" y="158"/>
                </a:lnTo>
                <a:lnTo>
                  <a:pt x="50" y="153"/>
                </a:lnTo>
                <a:lnTo>
                  <a:pt x="51" y="150"/>
                </a:lnTo>
                <a:lnTo>
                  <a:pt x="53" y="145"/>
                </a:lnTo>
                <a:lnTo>
                  <a:pt x="55" y="139"/>
                </a:lnTo>
                <a:lnTo>
                  <a:pt x="56" y="134"/>
                </a:lnTo>
                <a:lnTo>
                  <a:pt x="60" y="129"/>
                </a:lnTo>
                <a:lnTo>
                  <a:pt x="65" y="126"/>
                </a:lnTo>
                <a:lnTo>
                  <a:pt x="68" y="120"/>
                </a:lnTo>
                <a:lnTo>
                  <a:pt x="72" y="115"/>
                </a:lnTo>
                <a:lnTo>
                  <a:pt x="74" y="112"/>
                </a:lnTo>
                <a:lnTo>
                  <a:pt x="77" y="107"/>
                </a:lnTo>
                <a:lnTo>
                  <a:pt x="77" y="101"/>
                </a:lnTo>
                <a:lnTo>
                  <a:pt x="81" y="95"/>
                </a:lnTo>
                <a:lnTo>
                  <a:pt x="81" y="89"/>
                </a:lnTo>
                <a:lnTo>
                  <a:pt x="74" y="83"/>
                </a:lnTo>
                <a:lnTo>
                  <a:pt x="70" y="79"/>
                </a:lnTo>
                <a:lnTo>
                  <a:pt x="68" y="74"/>
                </a:lnTo>
                <a:lnTo>
                  <a:pt x="68" y="69"/>
                </a:lnTo>
                <a:lnTo>
                  <a:pt x="63" y="64"/>
                </a:lnTo>
                <a:lnTo>
                  <a:pt x="58" y="60"/>
                </a:lnTo>
                <a:lnTo>
                  <a:pt x="55" y="55"/>
                </a:lnTo>
                <a:lnTo>
                  <a:pt x="51" y="52"/>
                </a:lnTo>
                <a:lnTo>
                  <a:pt x="48" y="46"/>
                </a:lnTo>
                <a:lnTo>
                  <a:pt x="46" y="41"/>
                </a:lnTo>
                <a:lnTo>
                  <a:pt x="44" y="36"/>
                </a:lnTo>
                <a:lnTo>
                  <a:pt x="43" y="33"/>
                </a:lnTo>
                <a:lnTo>
                  <a:pt x="51" y="29"/>
                </a:lnTo>
                <a:lnTo>
                  <a:pt x="53" y="29"/>
                </a:lnTo>
                <a:lnTo>
                  <a:pt x="55" y="29"/>
                </a:lnTo>
                <a:lnTo>
                  <a:pt x="55" y="31"/>
                </a:lnTo>
                <a:lnTo>
                  <a:pt x="56" y="31"/>
                </a:lnTo>
                <a:lnTo>
                  <a:pt x="58" y="31"/>
                </a:lnTo>
                <a:lnTo>
                  <a:pt x="58" y="29"/>
                </a:lnTo>
                <a:lnTo>
                  <a:pt x="60" y="29"/>
                </a:lnTo>
                <a:lnTo>
                  <a:pt x="62" y="29"/>
                </a:lnTo>
                <a:lnTo>
                  <a:pt x="63" y="29"/>
                </a:lnTo>
                <a:lnTo>
                  <a:pt x="65" y="29"/>
                </a:lnTo>
                <a:lnTo>
                  <a:pt x="65" y="31"/>
                </a:lnTo>
                <a:lnTo>
                  <a:pt x="67" y="31"/>
                </a:lnTo>
                <a:lnTo>
                  <a:pt x="67" y="33"/>
                </a:lnTo>
                <a:lnTo>
                  <a:pt x="67" y="34"/>
                </a:lnTo>
                <a:lnTo>
                  <a:pt x="68" y="36"/>
                </a:lnTo>
                <a:lnTo>
                  <a:pt x="68" y="38"/>
                </a:lnTo>
                <a:lnTo>
                  <a:pt x="70" y="38"/>
                </a:lnTo>
                <a:lnTo>
                  <a:pt x="70" y="39"/>
                </a:lnTo>
                <a:lnTo>
                  <a:pt x="72" y="39"/>
                </a:lnTo>
                <a:lnTo>
                  <a:pt x="74" y="39"/>
                </a:lnTo>
                <a:lnTo>
                  <a:pt x="75" y="39"/>
                </a:lnTo>
                <a:lnTo>
                  <a:pt x="77" y="39"/>
                </a:lnTo>
                <a:lnTo>
                  <a:pt x="77" y="38"/>
                </a:lnTo>
                <a:lnTo>
                  <a:pt x="79" y="38"/>
                </a:lnTo>
                <a:lnTo>
                  <a:pt x="79" y="36"/>
                </a:lnTo>
                <a:lnTo>
                  <a:pt x="79" y="34"/>
                </a:lnTo>
                <a:lnTo>
                  <a:pt x="81" y="34"/>
                </a:lnTo>
                <a:lnTo>
                  <a:pt x="81" y="33"/>
                </a:lnTo>
                <a:lnTo>
                  <a:pt x="82" y="33"/>
                </a:lnTo>
                <a:lnTo>
                  <a:pt x="82" y="34"/>
                </a:lnTo>
                <a:lnTo>
                  <a:pt x="84" y="34"/>
                </a:lnTo>
                <a:lnTo>
                  <a:pt x="86" y="34"/>
                </a:lnTo>
                <a:lnTo>
                  <a:pt x="87" y="34"/>
                </a:lnTo>
                <a:lnTo>
                  <a:pt x="87" y="36"/>
                </a:lnTo>
                <a:lnTo>
                  <a:pt x="89" y="36"/>
                </a:lnTo>
                <a:lnTo>
                  <a:pt x="91" y="36"/>
                </a:lnTo>
                <a:lnTo>
                  <a:pt x="91" y="38"/>
                </a:lnTo>
                <a:lnTo>
                  <a:pt x="93" y="38"/>
                </a:lnTo>
                <a:lnTo>
                  <a:pt x="93" y="39"/>
                </a:lnTo>
                <a:lnTo>
                  <a:pt x="94" y="39"/>
                </a:lnTo>
                <a:lnTo>
                  <a:pt x="94" y="41"/>
                </a:lnTo>
                <a:lnTo>
                  <a:pt x="93" y="41"/>
                </a:lnTo>
                <a:lnTo>
                  <a:pt x="93" y="43"/>
                </a:lnTo>
                <a:lnTo>
                  <a:pt x="93" y="45"/>
                </a:lnTo>
                <a:lnTo>
                  <a:pt x="91" y="45"/>
                </a:lnTo>
                <a:lnTo>
                  <a:pt x="93" y="45"/>
                </a:lnTo>
                <a:lnTo>
                  <a:pt x="93" y="46"/>
                </a:lnTo>
                <a:lnTo>
                  <a:pt x="93" y="48"/>
                </a:lnTo>
                <a:lnTo>
                  <a:pt x="91" y="48"/>
                </a:lnTo>
                <a:lnTo>
                  <a:pt x="91" y="50"/>
                </a:lnTo>
                <a:lnTo>
                  <a:pt x="93" y="50"/>
                </a:lnTo>
                <a:lnTo>
                  <a:pt x="93" y="52"/>
                </a:lnTo>
                <a:lnTo>
                  <a:pt x="93" y="53"/>
                </a:lnTo>
                <a:lnTo>
                  <a:pt x="93" y="55"/>
                </a:lnTo>
                <a:lnTo>
                  <a:pt x="94" y="55"/>
                </a:lnTo>
                <a:lnTo>
                  <a:pt x="94" y="57"/>
                </a:lnTo>
                <a:lnTo>
                  <a:pt x="94" y="58"/>
                </a:lnTo>
                <a:lnTo>
                  <a:pt x="96" y="58"/>
                </a:lnTo>
                <a:lnTo>
                  <a:pt x="96" y="60"/>
                </a:lnTo>
                <a:lnTo>
                  <a:pt x="94" y="60"/>
                </a:lnTo>
                <a:lnTo>
                  <a:pt x="94" y="62"/>
                </a:lnTo>
                <a:lnTo>
                  <a:pt x="93" y="62"/>
                </a:lnTo>
                <a:lnTo>
                  <a:pt x="94" y="62"/>
                </a:lnTo>
                <a:lnTo>
                  <a:pt x="93" y="62"/>
                </a:lnTo>
                <a:lnTo>
                  <a:pt x="93" y="64"/>
                </a:lnTo>
                <a:lnTo>
                  <a:pt x="94" y="64"/>
                </a:lnTo>
                <a:lnTo>
                  <a:pt x="93" y="65"/>
                </a:lnTo>
                <a:lnTo>
                  <a:pt x="94" y="65"/>
                </a:lnTo>
                <a:lnTo>
                  <a:pt x="93" y="65"/>
                </a:lnTo>
                <a:lnTo>
                  <a:pt x="94" y="65"/>
                </a:lnTo>
                <a:lnTo>
                  <a:pt x="94" y="67"/>
                </a:lnTo>
                <a:lnTo>
                  <a:pt x="93" y="67"/>
                </a:lnTo>
                <a:lnTo>
                  <a:pt x="93" y="69"/>
                </a:lnTo>
                <a:lnTo>
                  <a:pt x="93" y="70"/>
                </a:lnTo>
                <a:lnTo>
                  <a:pt x="91" y="70"/>
                </a:lnTo>
                <a:lnTo>
                  <a:pt x="91" y="72"/>
                </a:lnTo>
                <a:lnTo>
                  <a:pt x="91" y="74"/>
                </a:lnTo>
                <a:lnTo>
                  <a:pt x="89" y="74"/>
                </a:lnTo>
                <a:lnTo>
                  <a:pt x="89" y="76"/>
                </a:lnTo>
                <a:lnTo>
                  <a:pt x="87" y="76"/>
                </a:lnTo>
                <a:lnTo>
                  <a:pt x="87" y="77"/>
                </a:lnTo>
                <a:lnTo>
                  <a:pt x="89" y="77"/>
                </a:lnTo>
                <a:lnTo>
                  <a:pt x="91" y="77"/>
                </a:lnTo>
                <a:lnTo>
                  <a:pt x="91" y="79"/>
                </a:lnTo>
                <a:lnTo>
                  <a:pt x="93" y="79"/>
                </a:lnTo>
                <a:lnTo>
                  <a:pt x="94" y="79"/>
                </a:lnTo>
                <a:lnTo>
                  <a:pt x="94" y="77"/>
                </a:lnTo>
                <a:lnTo>
                  <a:pt x="96" y="77"/>
                </a:lnTo>
                <a:lnTo>
                  <a:pt x="96" y="76"/>
                </a:lnTo>
                <a:lnTo>
                  <a:pt x="98" y="76"/>
                </a:lnTo>
                <a:lnTo>
                  <a:pt x="99" y="76"/>
                </a:lnTo>
                <a:lnTo>
                  <a:pt x="101" y="76"/>
                </a:lnTo>
                <a:lnTo>
                  <a:pt x="101" y="74"/>
                </a:lnTo>
                <a:lnTo>
                  <a:pt x="103" y="74"/>
                </a:lnTo>
                <a:lnTo>
                  <a:pt x="105" y="74"/>
                </a:lnTo>
                <a:lnTo>
                  <a:pt x="105" y="72"/>
                </a:lnTo>
                <a:lnTo>
                  <a:pt x="106" y="72"/>
                </a:lnTo>
                <a:lnTo>
                  <a:pt x="108" y="72"/>
                </a:lnTo>
                <a:lnTo>
                  <a:pt x="108" y="70"/>
                </a:lnTo>
                <a:lnTo>
                  <a:pt x="110" y="70"/>
                </a:lnTo>
                <a:lnTo>
                  <a:pt x="110" y="69"/>
                </a:lnTo>
                <a:lnTo>
                  <a:pt x="111" y="69"/>
                </a:lnTo>
                <a:lnTo>
                  <a:pt x="113" y="69"/>
                </a:lnTo>
                <a:lnTo>
                  <a:pt x="113" y="67"/>
                </a:lnTo>
                <a:lnTo>
                  <a:pt x="115" y="67"/>
                </a:lnTo>
                <a:lnTo>
                  <a:pt x="115" y="65"/>
                </a:lnTo>
                <a:lnTo>
                  <a:pt x="115" y="64"/>
                </a:lnTo>
                <a:lnTo>
                  <a:pt x="117" y="64"/>
                </a:lnTo>
                <a:lnTo>
                  <a:pt x="117" y="62"/>
                </a:lnTo>
                <a:lnTo>
                  <a:pt x="117" y="60"/>
                </a:lnTo>
                <a:lnTo>
                  <a:pt x="118" y="60"/>
                </a:lnTo>
                <a:lnTo>
                  <a:pt x="118" y="58"/>
                </a:lnTo>
                <a:lnTo>
                  <a:pt x="118" y="57"/>
                </a:lnTo>
                <a:lnTo>
                  <a:pt x="120" y="57"/>
                </a:lnTo>
                <a:lnTo>
                  <a:pt x="120" y="55"/>
                </a:lnTo>
                <a:lnTo>
                  <a:pt x="122" y="53"/>
                </a:lnTo>
                <a:lnTo>
                  <a:pt x="122" y="52"/>
                </a:lnTo>
                <a:lnTo>
                  <a:pt x="124" y="52"/>
                </a:lnTo>
                <a:lnTo>
                  <a:pt x="124" y="50"/>
                </a:lnTo>
                <a:lnTo>
                  <a:pt x="125" y="50"/>
                </a:lnTo>
                <a:lnTo>
                  <a:pt x="125" y="48"/>
                </a:lnTo>
                <a:lnTo>
                  <a:pt x="127" y="48"/>
                </a:lnTo>
                <a:lnTo>
                  <a:pt x="127" y="46"/>
                </a:lnTo>
                <a:lnTo>
                  <a:pt x="129" y="46"/>
                </a:lnTo>
                <a:lnTo>
                  <a:pt x="129" y="45"/>
                </a:lnTo>
                <a:lnTo>
                  <a:pt x="130" y="45"/>
                </a:lnTo>
                <a:lnTo>
                  <a:pt x="130" y="43"/>
                </a:lnTo>
                <a:lnTo>
                  <a:pt x="130" y="41"/>
                </a:lnTo>
                <a:lnTo>
                  <a:pt x="130" y="39"/>
                </a:lnTo>
                <a:lnTo>
                  <a:pt x="132" y="39"/>
                </a:lnTo>
                <a:lnTo>
                  <a:pt x="132" y="38"/>
                </a:lnTo>
                <a:lnTo>
                  <a:pt x="132" y="36"/>
                </a:lnTo>
                <a:lnTo>
                  <a:pt x="134" y="36"/>
                </a:lnTo>
                <a:lnTo>
                  <a:pt x="134" y="34"/>
                </a:lnTo>
                <a:lnTo>
                  <a:pt x="136" y="34"/>
                </a:lnTo>
                <a:lnTo>
                  <a:pt x="137" y="34"/>
                </a:lnTo>
                <a:lnTo>
                  <a:pt x="137" y="33"/>
                </a:lnTo>
                <a:lnTo>
                  <a:pt x="139" y="33"/>
                </a:lnTo>
                <a:lnTo>
                  <a:pt x="141" y="33"/>
                </a:lnTo>
                <a:lnTo>
                  <a:pt x="141" y="31"/>
                </a:lnTo>
                <a:lnTo>
                  <a:pt x="142" y="31"/>
                </a:lnTo>
                <a:lnTo>
                  <a:pt x="144" y="31"/>
                </a:lnTo>
                <a:lnTo>
                  <a:pt x="144" y="33"/>
                </a:lnTo>
                <a:lnTo>
                  <a:pt x="146" y="33"/>
                </a:lnTo>
                <a:lnTo>
                  <a:pt x="146" y="34"/>
                </a:lnTo>
                <a:lnTo>
                  <a:pt x="146" y="36"/>
                </a:lnTo>
                <a:lnTo>
                  <a:pt x="148" y="36"/>
                </a:lnTo>
                <a:lnTo>
                  <a:pt x="148" y="38"/>
                </a:lnTo>
                <a:lnTo>
                  <a:pt x="148" y="39"/>
                </a:lnTo>
                <a:lnTo>
                  <a:pt x="149" y="39"/>
                </a:lnTo>
                <a:lnTo>
                  <a:pt x="149" y="41"/>
                </a:lnTo>
                <a:lnTo>
                  <a:pt x="151" y="41"/>
                </a:lnTo>
                <a:lnTo>
                  <a:pt x="153" y="41"/>
                </a:lnTo>
                <a:lnTo>
                  <a:pt x="155" y="41"/>
                </a:lnTo>
                <a:lnTo>
                  <a:pt x="155" y="43"/>
                </a:lnTo>
                <a:lnTo>
                  <a:pt x="156" y="43"/>
                </a:lnTo>
                <a:lnTo>
                  <a:pt x="156" y="45"/>
                </a:lnTo>
                <a:lnTo>
                  <a:pt x="158" y="45"/>
                </a:lnTo>
                <a:lnTo>
                  <a:pt x="158" y="46"/>
                </a:lnTo>
                <a:lnTo>
                  <a:pt x="160" y="46"/>
                </a:lnTo>
                <a:lnTo>
                  <a:pt x="160" y="48"/>
                </a:lnTo>
                <a:lnTo>
                  <a:pt x="161" y="48"/>
                </a:lnTo>
                <a:lnTo>
                  <a:pt x="163" y="48"/>
                </a:lnTo>
                <a:lnTo>
                  <a:pt x="163" y="50"/>
                </a:lnTo>
                <a:lnTo>
                  <a:pt x="165" y="50"/>
                </a:lnTo>
                <a:lnTo>
                  <a:pt x="167" y="50"/>
                </a:lnTo>
                <a:lnTo>
                  <a:pt x="167" y="52"/>
                </a:lnTo>
                <a:lnTo>
                  <a:pt x="168" y="52"/>
                </a:lnTo>
                <a:lnTo>
                  <a:pt x="170" y="52"/>
                </a:lnTo>
                <a:lnTo>
                  <a:pt x="170" y="53"/>
                </a:lnTo>
                <a:lnTo>
                  <a:pt x="172" y="53"/>
                </a:lnTo>
                <a:lnTo>
                  <a:pt x="172" y="52"/>
                </a:lnTo>
                <a:lnTo>
                  <a:pt x="173" y="52"/>
                </a:lnTo>
                <a:lnTo>
                  <a:pt x="175" y="52"/>
                </a:lnTo>
                <a:lnTo>
                  <a:pt x="177" y="52"/>
                </a:lnTo>
                <a:lnTo>
                  <a:pt x="177" y="50"/>
                </a:lnTo>
                <a:lnTo>
                  <a:pt x="179" y="50"/>
                </a:lnTo>
                <a:lnTo>
                  <a:pt x="180" y="50"/>
                </a:lnTo>
                <a:lnTo>
                  <a:pt x="182" y="50"/>
                </a:lnTo>
                <a:lnTo>
                  <a:pt x="182" y="52"/>
                </a:lnTo>
                <a:lnTo>
                  <a:pt x="182" y="50"/>
                </a:lnTo>
                <a:lnTo>
                  <a:pt x="184" y="50"/>
                </a:lnTo>
                <a:lnTo>
                  <a:pt x="185" y="50"/>
                </a:lnTo>
                <a:lnTo>
                  <a:pt x="185" y="48"/>
                </a:lnTo>
                <a:lnTo>
                  <a:pt x="187" y="48"/>
                </a:lnTo>
                <a:lnTo>
                  <a:pt x="189" y="48"/>
                </a:lnTo>
                <a:lnTo>
                  <a:pt x="189" y="46"/>
                </a:lnTo>
                <a:lnTo>
                  <a:pt x="191" y="46"/>
                </a:lnTo>
                <a:lnTo>
                  <a:pt x="192" y="46"/>
                </a:lnTo>
                <a:lnTo>
                  <a:pt x="192" y="45"/>
                </a:lnTo>
                <a:lnTo>
                  <a:pt x="194" y="45"/>
                </a:lnTo>
                <a:lnTo>
                  <a:pt x="194" y="46"/>
                </a:lnTo>
                <a:lnTo>
                  <a:pt x="196" y="46"/>
                </a:lnTo>
                <a:lnTo>
                  <a:pt x="198" y="46"/>
                </a:lnTo>
                <a:lnTo>
                  <a:pt x="198" y="48"/>
                </a:lnTo>
                <a:lnTo>
                  <a:pt x="199" y="48"/>
                </a:lnTo>
                <a:lnTo>
                  <a:pt x="201" y="48"/>
                </a:lnTo>
                <a:lnTo>
                  <a:pt x="203" y="48"/>
                </a:lnTo>
                <a:lnTo>
                  <a:pt x="203" y="50"/>
                </a:lnTo>
                <a:lnTo>
                  <a:pt x="204" y="50"/>
                </a:lnTo>
                <a:lnTo>
                  <a:pt x="204" y="52"/>
                </a:lnTo>
                <a:lnTo>
                  <a:pt x="206" y="52"/>
                </a:lnTo>
                <a:lnTo>
                  <a:pt x="206" y="53"/>
                </a:lnTo>
                <a:lnTo>
                  <a:pt x="206" y="55"/>
                </a:lnTo>
                <a:lnTo>
                  <a:pt x="206" y="57"/>
                </a:lnTo>
                <a:lnTo>
                  <a:pt x="208" y="57"/>
                </a:lnTo>
                <a:lnTo>
                  <a:pt x="208" y="58"/>
                </a:lnTo>
                <a:lnTo>
                  <a:pt x="208" y="60"/>
                </a:lnTo>
                <a:lnTo>
                  <a:pt x="210" y="60"/>
                </a:lnTo>
                <a:lnTo>
                  <a:pt x="210" y="62"/>
                </a:lnTo>
                <a:lnTo>
                  <a:pt x="211" y="62"/>
                </a:lnTo>
                <a:lnTo>
                  <a:pt x="211" y="64"/>
                </a:lnTo>
                <a:lnTo>
                  <a:pt x="213" y="64"/>
                </a:lnTo>
                <a:lnTo>
                  <a:pt x="213" y="65"/>
                </a:lnTo>
                <a:lnTo>
                  <a:pt x="213" y="64"/>
                </a:lnTo>
                <a:lnTo>
                  <a:pt x="215" y="64"/>
                </a:lnTo>
                <a:lnTo>
                  <a:pt x="215" y="62"/>
                </a:lnTo>
                <a:lnTo>
                  <a:pt x="216" y="62"/>
                </a:lnTo>
                <a:lnTo>
                  <a:pt x="218" y="62"/>
                </a:lnTo>
                <a:lnTo>
                  <a:pt x="220" y="62"/>
                </a:lnTo>
                <a:lnTo>
                  <a:pt x="222" y="62"/>
                </a:lnTo>
                <a:lnTo>
                  <a:pt x="223" y="62"/>
                </a:lnTo>
                <a:lnTo>
                  <a:pt x="223" y="60"/>
                </a:lnTo>
                <a:lnTo>
                  <a:pt x="225" y="60"/>
                </a:lnTo>
                <a:lnTo>
                  <a:pt x="225" y="62"/>
                </a:lnTo>
                <a:lnTo>
                  <a:pt x="227" y="62"/>
                </a:lnTo>
                <a:lnTo>
                  <a:pt x="227" y="60"/>
                </a:lnTo>
                <a:lnTo>
                  <a:pt x="227" y="58"/>
                </a:lnTo>
                <a:lnTo>
                  <a:pt x="229" y="58"/>
                </a:lnTo>
                <a:lnTo>
                  <a:pt x="229" y="57"/>
                </a:lnTo>
                <a:lnTo>
                  <a:pt x="229" y="55"/>
                </a:lnTo>
                <a:lnTo>
                  <a:pt x="230" y="55"/>
                </a:lnTo>
                <a:lnTo>
                  <a:pt x="230" y="53"/>
                </a:lnTo>
                <a:lnTo>
                  <a:pt x="230" y="52"/>
                </a:lnTo>
                <a:lnTo>
                  <a:pt x="232" y="50"/>
                </a:lnTo>
                <a:lnTo>
                  <a:pt x="232" y="48"/>
                </a:lnTo>
                <a:lnTo>
                  <a:pt x="232" y="46"/>
                </a:lnTo>
                <a:lnTo>
                  <a:pt x="230" y="46"/>
                </a:lnTo>
                <a:lnTo>
                  <a:pt x="230" y="45"/>
                </a:lnTo>
                <a:lnTo>
                  <a:pt x="229" y="45"/>
                </a:lnTo>
                <a:lnTo>
                  <a:pt x="229" y="43"/>
                </a:lnTo>
                <a:lnTo>
                  <a:pt x="227" y="41"/>
                </a:lnTo>
                <a:lnTo>
                  <a:pt x="225" y="41"/>
                </a:lnTo>
                <a:lnTo>
                  <a:pt x="225" y="39"/>
                </a:lnTo>
                <a:lnTo>
                  <a:pt x="227" y="38"/>
                </a:lnTo>
                <a:lnTo>
                  <a:pt x="225" y="38"/>
                </a:lnTo>
                <a:lnTo>
                  <a:pt x="225" y="36"/>
                </a:lnTo>
                <a:lnTo>
                  <a:pt x="227" y="36"/>
                </a:lnTo>
                <a:lnTo>
                  <a:pt x="229" y="36"/>
                </a:lnTo>
                <a:lnTo>
                  <a:pt x="230" y="36"/>
                </a:lnTo>
                <a:lnTo>
                  <a:pt x="232" y="36"/>
                </a:lnTo>
                <a:lnTo>
                  <a:pt x="234" y="36"/>
                </a:lnTo>
                <a:lnTo>
                  <a:pt x="234" y="34"/>
                </a:lnTo>
                <a:lnTo>
                  <a:pt x="232" y="34"/>
                </a:lnTo>
                <a:lnTo>
                  <a:pt x="232" y="33"/>
                </a:lnTo>
                <a:lnTo>
                  <a:pt x="234" y="33"/>
                </a:lnTo>
                <a:lnTo>
                  <a:pt x="234" y="31"/>
                </a:lnTo>
                <a:lnTo>
                  <a:pt x="235" y="31"/>
                </a:lnTo>
                <a:lnTo>
                  <a:pt x="237" y="31"/>
                </a:lnTo>
                <a:lnTo>
                  <a:pt x="239" y="31"/>
                </a:lnTo>
                <a:lnTo>
                  <a:pt x="241" y="31"/>
                </a:lnTo>
                <a:lnTo>
                  <a:pt x="242" y="31"/>
                </a:lnTo>
                <a:lnTo>
                  <a:pt x="242" y="33"/>
                </a:lnTo>
                <a:lnTo>
                  <a:pt x="244" y="33"/>
                </a:lnTo>
                <a:lnTo>
                  <a:pt x="244" y="31"/>
                </a:lnTo>
                <a:lnTo>
                  <a:pt x="246" y="31"/>
                </a:lnTo>
                <a:lnTo>
                  <a:pt x="246" y="29"/>
                </a:lnTo>
                <a:lnTo>
                  <a:pt x="247" y="29"/>
                </a:lnTo>
                <a:lnTo>
                  <a:pt x="249" y="29"/>
                </a:lnTo>
                <a:lnTo>
                  <a:pt x="249" y="27"/>
                </a:lnTo>
                <a:lnTo>
                  <a:pt x="249" y="29"/>
                </a:lnTo>
                <a:lnTo>
                  <a:pt x="251" y="29"/>
                </a:lnTo>
                <a:lnTo>
                  <a:pt x="253" y="31"/>
                </a:lnTo>
                <a:lnTo>
                  <a:pt x="254" y="31"/>
                </a:lnTo>
                <a:lnTo>
                  <a:pt x="254" y="29"/>
                </a:lnTo>
                <a:lnTo>
                  <a:pt x="256" y="29"/>
                </a:lnTo>
                <a:lnTo>
                  <a:pt x="254" y="29"/>
                </a:lnTo>
                <a:lnTo>
                  <a:pt x="256" y="29"/>
                </a:lnTo>
                <a:lnTo>
                  <a:pt x="256" y="27"/>
                </a:lnTo>
                <a:lnTo>
                  <a:pt x="256" y="26"/>
                </a:lnTo>
                <a:lnTo>
                  <a:pt x="256" y="27"/>
                </a:lnTo>
                <a:lnTo>
                  <a:pt x="258" y="27"/>
                </a:lnTo>
                <a:lnTo>
                  <a:pt x="258" y="26"/>
                </a:lnTo>
                <a:lnTo>
                  <a:pt x="258" y="27"/>
                </a:lnTo>
                <a:lnTo>
                  <a:pt x="259" y="27"/>
                </a:lnTo>
                <a:lnTo>
                  <a:pt x="261" y="27"/>
                </a:lnTo>
                <a:lnTo>
                  <a:pt x="263" y="27"/>
                </a:lnTo>
                <a:lnTo>
                  <a:pt x="265" y="27"/>
                </a:lnTo>
                <a:lnTo>
                  <a:pt x="265" y="29"/>
                </a:lnTo>
                <a:lnTo>
                  <a:pt x="263" y="29"/>
                </a:lnTo>
                <a:lnTo>
                  <a:pt x="265" y="29"/>
                </a:lnTo>
                <a:lnTo>
                  <a:pt x="266" y="29"/>
                </a:lnTo>
                <a:lnTo>
                  <a:pt x="266" y="31"/>
                </a:lnTo>
                <a:lnTo>
                  <a:pt x="266" y="29"/>
                </a:lnTo>
                <a:lnTo>
                  <a:pt x="268" y="29"/>
                </a:lnTo>
                <a:lnTo>
                  <a:pt x="268" y="31"/>
                </a:lnTo>
                <a:lnTo>
                  <a:pt x="270" y="31"/>
                </a:lnTo>
                <a:lnTo>
                  <a:pt x="272" y="31"/>
                </a:lnTo>
                <a:lnTo>
                  <a:pt x="272" y="29"/>
                </a:lnTo>
                <a:lnTo>
                  <a:pt x="273" y="29"/>
                </a:lnTo>
                <a:lnTo>
                  <a:pt x="273" y="31"/>
                </a:lnTo>
                <a:lnTo>
                  <a:pt x="273" y="29"/>
                </a:lnTo>
                <a:lnTo>
                  <a:pt x="273" y="31"/>
                </a:lnTo>
                <a:lnTo>
                  <a:pt x="275" y="31"/>
                </a:lnTo>
                <a:lnTo>
                  <a:pt x="275" y="29"/>
                </a:lnTo>
                <a:lnTo>
                  <a:pt x="275" y="31"/>
                </a:lnTo>
                <a:lnTo>
                  <a:pt x="277" y="31"/>
                </a:lnTo>
                <a:lnTo>
                  <a:pt x="277" y="29"/>
                </a:lnTo>
                <a:lnTo>
                  <a:pt x="278" y="29"/>
                </a:lnTo>
                <a:lnTo>
                  <a:pt x="278" y="31"/>
                </a:lnTo>
                <a:lnTo>
                  <a:pt x="280" y="31"/>
                </a:lnTo>
                <a:lnTo>
                  <a:pt x="282" y="31"/>
                </a:lnTo>
                <a:lnTo>
                  <a:pt x="282" y="29"/>
                </a:lnTo>
                <a:lnTo>
                  <a:pt x="284" y="29"/>
                </a:lnTo>
                <a:lnTo>
                  <a:pt x="284" y="27"/>
                </a:lnTo>
                <a:lnTo>
                  <a:pt x="285" y="27"/>
                </a:lnTo>
                <a:lnTo>
                  <a:pt x="285" y="29"/>
                </a:lnTo>
                <a:lnTo>
                  <a:pt x="287" y="29"/>
                </a:lnTo>
                <a:lnTo>
                  <a:pt x="285" y="29"/>
                </a:lnTo>
                <a:lnTo>
                  <a:pt x="285" y="31"/>
                </a:lnTo>
                <a:lnTo>
                  <a:pt x="287" y="31"/>
                </a:lnTo>
                <a:lnTo>
                  <a:pt x="287" y="33"/>
                </a:lnTo>
                <a:lnTo>
                  <a:pt x="289" y="33"/>
                </a:lnTo>
                <a:lnTo>
                  <a:pt x="289" y="34"/>
                </a:lnTo>
                <a:lnTo>
                  <a:pt x="289" y="33"/>
                </a:lnTo>
                <a:lnTo>
                  <a:pt x="290" y="33"/>
                </a:lnTo>
                <a:lnTo>
                  <a:pt x="292" y="33"/>
                </a:lnTo>
                <a:lnTo>
                  <a:pt x="294" y="33"/>
                </a:lnTo>
                <a:lnTo>
                  <a:pt x="296" y="33"/>
                </a:lnTo>
                <a:lnTo>
                  <a:pt x="297" y="33"/>
                </a:lnTo>
                <a:lnTo>
                  <a:pt x="299" y="33"/>
                </a:lnTo>
                <a:lnTo>
                  <a:pt x="301" y="33"/>
                </a:lnTo>
                <a:lnTo>
                  <a:pt x="303" y="33"/>
                </a:lnTo>
                <a:lnTo>
                  <a:pt x="304" y="33"/>
                </a:lnTo>
                <a:lnTo>
                  <a:pt x="304" y="34"/>
                </a:lnTo>
                <a:lnTo>
                  <a:pt x="304" y="33"/>
                </a:lnTo>
                <a:lnTo>
                  <a:pt x="306" y="33"/>
                </a:lnTo>
                <a:lnTo>
                  <a:pt x="306" y="34"/>
                </a:lnTo>
                <a:lnTo>
                  <a:pt x="308" y="34"/>
                </a:lnTo>
                <a:lnTo>
                  <a:pt x="308" y="33"/>
                </a:lnTo>
                <a:lnTo>
                  <a:pt x="309" y="33"/>
                </a:lnTo>
                <a:lnTo>
                  <a:pt x="311" y="33"/>
                </a:lnTo>
                <a:lnTo>
                  <a:pt x="311" y="31"/>
                </a:lnTo>
                <a:lnTo>
                  <a:pt x="311" y="33"/>
                </a:lnTo>
                <a:lnTo>
                  <a:pt x="313" y="33"/>
                </a:lnTo>
                <a:lnTo>
                  <a:pt x="313" y="31"/>
                </a:lnTo>
                <a:lnTo>
                  <a:pt x="315" y="31"/>
                </a:lnTo>
                <a:lnTo>
                  <a:pt x="315" y="29"/>
                </a:lnTo>
                <a:lnTo>
                  <a:pt x="315" y="27"/>
                </a:lnTo>
                <a:lnTo>
                  <a:pt x="313" y="27"/>
                </a:lnTo>
                <a:lnTo>
                  <a:pt x="313" y="26"/>
                </a:lnTo>
                <a:lnTo>
                  <a:pt x="315" y="26"/>
                </a:lnTo>
                <a:lnTo>
                  <a:pt x="315" y="24"/>
                </a:lnTo>
                <a:lnTo>
                  <a:pt x="315" y="22"/>
                </a:lnTo>
                <a:lnTo>
                  <a:pt x="315" y="21"/>
                </a:lnTo>
                <a:lnTo>
                  <a:pt x="315" y="19"/>
                </a:lnTo>
                <a:lnTo>
                  <a:pt x="316" y="19"/>
                </a:lnTo>
                <a:lnTo>
                  <a:pt x="316" y="17"/>
                </a:lnTo>
                <a:lnTo>
                  <a:pt x="318" y="17"/>
                </a:lnTo>
                <a:lnTo>
                  <a:pt x="318" y="15"/>
                </a:lnTo>
                <a:lnTo>
                  <a:pt x="320" y="15"/>
                </a:lnTo>
                <a:lnTo>
                  <a:pt x="320" y="14"/>
                </a:lnTo>
                <a:lnTo>
                  <a:pt x="318" y="14"/>
                </a:lnTo>
                <a:lnTo>
                  <a:pt x="320" y="12"/>
                </a:lnTo>
                <a:lnTo>
                  <a:pt x="320" y="10"/>
                </a:lnTo>
                <a:lnTo>
                  <a:pt x="320" y="9"/>
                </a:lnTo>
                <a:lnTo>
                  <a:pt x="320" y="7"/>
                </a:lnTo>
                <a:lnTo>
                  <a:pt x="320" y="5"/>
                </a:lnTo>
                <a:lnTo>
                  <a:pt x="320" y="3"/>
                </a:lnTo>
                <a:lnTo>
                  <a:pt x="321" y="3"/>
                </a:lnTo>
                <a:lnTo>
                  <a:pt x="320" y="2"/>
                </a:lnTo>
                <a:lnTo>
                  <a:pt x="321" y="2"/>
                </a:lnTo>
                <a:lnTo>
                  <a:pt x="321" y="0"/>
                </a:lnTo>
                <a:lnTo>
                  <a:pt x="323" y="0"/>
                </a:lnTo>
                <a:lnTo>
                  <a:pt x="323" y="2"/>
                </a:lnTo>
                <a:close/>
              </a:path>
            </a:pathLst>
          </a:custGeom>
          <a:solidFill>
            <a:schemeClr val="tx2">
              <a:lumMod val="40000"/>
              <a:lumOff val="60000"/>
            </a:schemeClr>
          </a:solidFill>
          <a:ln w="9525">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78" name="Freeform 31"/>
          <p:cNvSpPr>
            <a:spLocks/>
          </p:cNvSpPr>
          <p:nvPr/>
        </p:nvSpPr>
        <p:spPr bwMode="auto">
          <a:xfrm>
            <a:off x="6122976" y="5110040"/>
            <a:ext cx="469648" cy="515098"/>
          </a:xfrm>
          <a:custGeom>
            <a:avLst/>
            <a:gdLst>
              <a:gd name="T0" fmla="*/ 67 w 248"/>
              <a:gd name="T1" fmla="*/ 4 h 272"/>
              <a:gd name="T2" fmla="*/ 76 w 248"/>
              <a:gd name="T3" fmla="*/ 5 h 272"/>
              <a:gd name="T4" fmla="*/ 81 w 248"/>
              <a:gd name="T5" fmla="*/ 11 h 272"/>
              <a:gd name="T6" fmla="*/ 91 w 248"/>
              <a:gd name="T7" fmla="*/ 5 h 272"/>
              <a:gd name="T8" fmla="*/ 98 w 248"/>
              <a:gd name="T9" fmla="*/ 12 h 272"/>
              <a:gd name="T10" fmla="*/ 109 w 248"/>
              <a:gd name="T11" fmla="*/ 14 h 272"/>
              <a:gd name="T12" fmla="*/ 124 w 248"/>
              <a:gd name="T13" fmla="*/ 12 h 272"/>
              <a:gd name="T14" fmla="*/ 136 w 248"/>
              <a:gd name="T15" fmla="*/ 17 h 272"/>
              <a:gd name="T16" fmla="*/ 143 w 248"/>
              <a:gd name="T17" fmla="*/ 23 h 272"/>
              <a:gd name="T18" fmla="*/ 145 w 248"/>
              <a:gd name="T19" fmla="*/ 33 h 272"/>
              <a:gd name="T20" fmla="*/ 145 w 248"/>
              <a:gd name="T21" fmla="*/ 43 h 272"/>
              <a:gd name="T22" fmla="*/ 148 w 248"/>
              <a:gd name="T23" fmla="*/ 52 h 272"/>
              <a:gd name="T24" fmla="*/ 165 w 248"/>
              <a:gd name="T25" fmla="*/ 50 h 272"/>
              <a:gd name="T26" fmla="*/ 183 w 248"/>
              <a:gd name="T27" fmla="*/ 50 h 272"/>
              <a:gd name="T28" fmla="*/ 200 w 248"/>
              <a:gd name="T29" fmla="*/ 50 h 272"/>
              <a:gd name="T30" fmla="*/ 217 w 248"/>
              <a:gd name="T31" fmla="*/ 50 h 272"/>
              <a:gd name="T32" fmla="*/ 234 w 248"/>
              <a:gd name="T33" fmla="*/ 50 h 272"/>
              <a:gd name="T34" fmla="*/ 245 w 248"/>
              <a:gd name="T35" fmla="*/ 52 h 272"/>
              <a:gd name="T36" fmla="*/ 234 w 248"/>
              <a:gd name="T37" fmla="*/ 55 h 272"/>
              <a:gd name="T38" fmla="*/ 227 w 248"/>
              <a:gd name="T39" fmla="*/ 62 h 272"/>
              <a:gd name="T40" fmla="*/ 215 w 248"/>
              <a:gd name="T41" fmla="*/ 61 h 272"/>
              <a:gd name="T42" fmla="*/ 205 w 248"/>
              <a:gd name="T43" fmla="*/ 64 h 272"/>
              <a:gd name="T44" fmla="*/ 195 w 248"/>
              <a:gd name="T45" fmla="*/ 73 h 272"/>
              <a:gd name="T46" fmla="*/ 184 w 248"/>
              <a:gd name="T47" fmla="*/ 79 h 272"/>
              <a:gd name="T48" fmla="*/ 179 w 248"/>
              <a:gd name="T49" fmla="*/ 93 h 272"/>
              <a:gd name="T50" fmla="*/ 171 w 248"/>
              <a:gd name="T51" fmla="*/ 102 h 272"/>
              <a:gd name="T52" fmla="*/ 169 w 248"/>
              <a:gd name="T53" fmla="*/ 114 h 272"/>
              <a:gd name="T54" fmla="*/ 162 w 248"/>
              <a:gd name="T55" fmla="*/ 126 h 272"/>
              <a:gd name="T56" fmla="*/ 153 w 248"/>
              <a:gd name="T57" fmla="*/ 135 h 272"/>
              <a:gd name="T58" fmla="*/ 150 w 248"/>
              <a:gd name="T59" fmla="*/ 141 h 272"/>
              <a:gd name="T60" fmla="*/ 140 w 248"/>
              <a:gd name="T61" fmla="*/ 148 h 272"/>
              <a:gd name="T62" fmla="*/ 131 w 248"/>
              <a:gd name="T63" fmla="*/ 153 h 272"/>
              <a:gd name="T64" fmla="*/ 122 w 248"/>
              <a:gd name="T65" fmla="*/ 162 h 272"/>
              <a:gd name="T66" fmla="*/ 119 w 248"/>
              <a:gd name="T67" fmla="*/ 174 h 272"/>
              <a:gd name="T68" fmla="*/ 122 w 248"/>
              <a:gd name="T69" fmla="*/ 188 h 272"/>
              <a:gd name="T70" fmla="*/ 124 w 248"/>
              <a:gd name="T71" fmla="*/ 203 h 272"/>
              <a:gd name="T72" fmla="*/ 114 w 248"/>
              <a:gd name="T73" fmla="*/ 210 h 272"/>
              <a:gd name="T74" fmla="*/ 104 w 248"/>
              <a:gd name="T75" fmla="*/ 219 h 272"/>
              <a:gd name="T76" fmla="*/ 107 w 248"/>
              <a:gd name="T77" fmla="*/ 233 h 272"/>
              <a:gd name="T78" fmla="*/ 112 w 248"/>
              <a:gd name="T79" fmla="*/ 245 h 272"/>
              <a:gd name="T80" fmla="*/ 112 w 248"/>
              <a:gd name="T81" fmla="*/ 262 h 272"/>
              <a:gd name="T82" fmla="*/ 107 w 248"/>
              <a:gd name="T83" fmla="*/ 271 h 272"/>
              <a:gd name="T84" fmla="*/ 97 w 248"/>
              <a:gd name="T85" fmla="*/ 267 h 272"/>
              <a:gd name="T86" fmla="*/ 90 w 248"/>
              <a:gd name="T87" fmla="*/ 255 h 272"/>
              <a:gd name="T88" fmla="*/ 83 w 248"/>
              <a:gd name="T89" fmla="*/ 245 h 272"/>
              <a:gd name="T90" fmla="*/ 73 w 248"/>
              <a:gd name="T91" fmla="*/ 238 h 272"/>
              <a:gd name="T92" fmla="*/ 67 w 248"/>
              <a:gd name="T93" fmla="*/ 229 h 272"/>
              <a:gd name="T94" fmla="*/ 62 w 248"/>
              <a:gd name="T95" fmla="*/ 221 h 272"/>
              <a:gd name="T96" fmla="*/ 54 w 248"/>
              <a:gd name="T97" fmla="*/ 212 h 272"/>
              <a:gd name="T98" fmla="*/ 48 w 248"/>
              <a:gd name="T99" fmla="*/ 203 h 272"/>
              <a:gd name="T100" fmla="*/ 43 w 248"/>
              <a:gd name="T101" fmla="*/ 190 h 272"/>
              <a:gd name="T102" fmla="*/ 43 w 248"/>
              <a:gd name="T103" fmla="*/ 176 h 272"/>
              <a:gd name="T104" fmla="*/ 38 w 248"/>
              <a:gd name="T105" fmla="*/ 166 h 272"/>
              <a:gd name="T106" fmla="*/ 35 w 248"/>
              <a:gd name="T107" fmla="*/ 155 h 272"/>
              <a:gd name="T108" fmla="*/ 26 w 248"/>
              <a:gd name="T109" fmla="*/ 147 h 272"/>
              <a:gd name="T110" fmla="*/ 23 w 248"/>
              <a:gd name="T111" fmla="*/ 135 h 272"/>
              <a:gd name="T112" fmla="*/ 14 w 248"/>
              <a:gd name="T113" fmla="*/ 126 h 272"/>
              <a:gd name="T114" fmla="*/ 5 w 248"/>
              <a:gd name="T115" fmla="*/ 117 h 272"/>
              <a:gd name="T116" fmla="*/ 4 w 248"/>
              <a:gd name="T117" fmla="*/ 105 h 272"/>
              <a:gd name="T118" fmla="*/ 11 w 248"/>
              <a:gd name="T119" fmla="*/ 69 h 272"/>
              <a:gd name="T120" fmla="*/ 45 w 248"/>
              <a:gd name="T121" fmla="*/ 3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8" h="272">
                <a:moveTo>
                  <a:pt x="54" y="0"/>
                </a:moveTo>
                <a:lnTo>
                  <a:pt x="55" y="0"/>
                </a:lnTo>
                <a:lnTo>
                  <a:pt x="57" y="2"/>
                </a:lnTo>
                <a:lnTo>
                  <a:pt x="59" y="2"/>
                </a:lnTo>
                <a:lnTo>
                  <a:pt x="59" y="4"/>
                </a:lnTo>
                <a:lnTo>
                  <a:pt x="61" y="4"/>
                </a:lnTo>
                <a:lnTo>
                  <a:pt x="62" y="4"/>
                </a:lnTo>
                <a:lnTo>
                  <a:pt x="64" y="4"/>
                </a:lnTo>
                <a:lnTo>
                  <a:pt x="66" y="4"/>
                </a:lnTo>
                <a:lnTo>
                  <a:pt x="67" y="4"/>
                </a:lnTo>
                <a:lnTo>
                  <a:pt x="67" y="5"/>
                </a:lnTo>
                <a:lnTo>
                  <a:pt x="69" y="5"/>
                </a:lnTo>
                <a:lnTo>
                  <a:pt x="69" y="7"/>
                </a:lnTo>
                <a:lnTo>
                  <a:pt x="69" y="5"/>
                </a:lnTo>
                <a:lnTo>
                  <a:pt x="71" y="5"/>
                </a:lnTo>
                <a:lnTo>
                  <a:pt x="71" y="7"/>
                </a:lnTo>
                <a:lnTo>
                  <a:pt x="73" y="7"/>
                </a:lnTo>
                <a:lnTo>
                  <a:pt x="74" y="7"/>
                </a:lnTo>
                <a:lnTo>
                  <a:pt x="74" y="5"/>
                </a:lnTo>
                <a:lnTo>
                  <a:pt x="76" y="5"/>
                </a:lnTo>
                <a:lnTo>
                  <a:pt x="76" y="7"/>
                </a:lnTo>
                <a:lnTo>
                  <a:pt x="78" y="7"/>
                </a:lnTo>
                <a:lnTo>
                  <a:pt x="78" y="9"/>
                </a:lnTo>
                <a:lnTo>
                  <a:pt x="78" y="7"/>
                </a:lnTo>
                <a:lnTo>
                  <a:pt x="78" y="9"/>
                </a:lnTo>
                <a:lnTo>
                  <a:pt x="79" y="9"/>
                </a:lnTo>
                <a:lnTo>
                  <a:pt x="79" y="7"/>
                </a:lnTo>
                <a:lnTo>
                  <a:pt x="79" y="9"/>
                </a:lnTo>
                <a:lnTo>
                  <a:pt x="81" y="9"/>
                </a:lnTo>
                <a:lnTo>
                  <a:pt x="81" y="11"/>
                </a:lnTo>
                <a:lnTo>
                  <a:pt x="81" y="12"/>
                </a:lnTo>
                <a:lnTo>
                  <a:pt x="83" y="12"/>
                </a:lnTo>
                <a:lnTo>
                  <a:pt x="85" y="11"/>
                </a:lnTo>
                <a:lnTo>
                  <a:pt x="86" y="11"/>
                </a:lnTo>
                <a:lnTo>
                  <a:pt x="86" y="9"/>
                </a:lnTo>
                <a:lnTo>
                  <a:pt x="88" y="9"/>
                </a:lnTo>
                <a:lnTo>
                  <a:pt x="88" y="7"/>
                </a:lnTo>
                <a:lnTo>
                  <a:pt x="90" y="7"/>
                </a:lnTo>
                <a:lnTo>
                  <a:pt x="91" y="7"/>
                </a:lnTo>
                <a:lnTo>
                  <a:pt x="91" y="5"/>
                </a:lnTo>
                <a:lnTo>
                  <a:pt x="93" y="5"/>
                </a:lnTo>
                <a:lnTo>
                  <a:pt x="93" y="7"/>
                </a:lnTo>
                <a:lnTo>
                  <a:pt x="91" y="7"/>
                </a:lnTo>
                <a:lnTo>
                  <a:pt x="93" y="7"/>
                </a:lnTo>
                <a:lnTo>
                  <a:pt x="93" y="9"/>
                </a:lnTo>
                <a:lnTo>
                  <a:pt x="93" y="11"/>
                </a:lnTo>
                <a:lnTo>
                  <a:pt x="95" y="11"/>
                </a:lnTo>
                <a:lnTo>
                  <a:pt x="97" y="11"/>
                </a:lnTo>
                <a:lnTo>
                  <a:pt x="97" y="12"/>
                </a:lnTo>
                <a:lnTo>
                  <a:pt x="98" y="12"/>
                </a:lnTo>
                <a:lnTo>
                  <a:pt x="100" y="12"/>
                </a:lnTo>
                <a:lnTo>
                  <a:pt x="102" y="12"/>
                </a:lnTo>
                <a:lnTo>
                  <a:pt x="104" y="12"/>
                </a:lnTo>
                <a:lnTo>
                  <a:pt x="104" y="14"/>
                </a:lnTo>
                <a:lnTo>
                  <a:pt x="105" y="14"/>
                </a:lnTo>
                <a:lnTo>
                  <a:pt x="105" y="12"/>
                </a:lnTo>
                <a:lnTo>
                  <a:pt x="107" y="12"/>
                </a:lnTo>
                <a:lnTo>
                  <a:pt x="107" y="14"/>
                </a:lnTo>
                <a:lnTo>
                  <a:pt x="109" y="12"/>
                </a:lnTo>
                <a:lnTo>
                  <a:pt x="109" y="14"/>
                </a:lnTo>
                <a:lnTo>
                  <a:pt x="110" y="14"/>
                </a:lnTo>
                <a:lnTo>
                  <a:pt x="112" y="14"/>
                </a:lnTo>
                <a:lnTo>
                  <a:pt x="114" y="14"/>
                </a:lnTo>
                <a:lnTo>
                  <a:pt x="116" y="14"/>
                </a:lnTo>
                <a:lnTo>
                  <a:pt x="117" y="14"/>
                </a:lnTo>
                <a:lnTo>
                  <a:pt x="119" y="14"/>
                </a:lnTo>
                <a:lnTo>
                  <a:pt x="121" y="14"/>
                </a:lnTo>
                <a:lnTo>
                  <a:pt x="122" y="14"/>
                </a:lnTo>
                <a:lnTo>
                  <a:pt x="122" y="12"/>
                </a:lnTo>
                <a:lnTo>
                  <a:pt x="124" y="12"/>
                </a:lnTo>
                <a:lnTo>
                  <a:pt x="124" y="14"/>
                </a:lnTo>
                <a:lnTo>
                  <a:pt x="126" y="14"/>
                </a:lnTo>
                <a:lnTo>
                  <a:pt x="128" y="14"/>
                </a:lnTo>
                <a:lnTo>
                  <a:pt x="129" y="14"/>
                </a:lnTo>
                <a:lnTo>
                  <a:pt x="129" y="16"/>
                </a:lnTo>
                <a:lnTo>
                  <a:pt x="131" y="16"/>
                </a:lnTo>
                <a:lnTo>
                  <a:pt x="133" y="16"/>
                </a:lnTo>
                <a:lnTo>
                  <a:pt x="133" y="17"/>
                </a:lnTo>
                <a:lnTo>
                  <a:pt x="135" y="17"/>
                </a:lnTo>
                <a:lnTo>
                  <a:pt x="136" y="17"/>
                </a:lnTo>
                <a:lnTo>
                  <a:pt x="136" y="19"/>
                </a:lnTo>
                <a:lnTo>
                  <a:pt x="135" y="21"/>
                </a:lnTo>
                <a:lnTo>
                  <a:pt x="135" y="23"/>
                </a:lnTo>
                <a:lnTo>
                  <a:pt x="136" y="23"/>
                </a:lnTo>
                <a:lnTo>
                  <a:pt x="138" y="23"/>
                </a:lnTo>
                <a:lnTo>
                  <a:pt x="140" y="23"/>
                </a:lnTo>
                <a:lnTo>
                  <a:pt x="140" y="24"/>
                </a:lnTo>
                <a:lnTo>
                  <a:pt x="141" y="24"/>
                </a:lnTo>
                <a:lnTo>
                  <a:pt x="141" y="23"/>
                </a:lnTo>
                <a:lnTo>
                  <a:pt x="143" y="23"/>
                </a:lnTo>
                <a:lnTo>
                  <a:pt x="143" y="24"/>
                </a:lnTo>
                <a:lnTo>
                  <a:pt x="141" y="26"/>
                </a:lnTo>
                <a:lnTo>
                  <a:pt x="141" y="28"/>
                </a:lnTo>
                <a:lnTo>
                  <a:pt x="141" y="30"/>
                </a:lnTo>
                <a:lnTo>
                  <a:pt x="141" y="31"/>
                </a:lnTo>
                <a:lnTo>
                  <a:pt x="143" y="31"/>
                </a:lnTo>
                <a:lnTo>
                  <a:pt x="143" y="33"/>
                </a:lnTo>
                <a:lnTo>
                  <a:pt x="143" y="31"/>
                </a:lnTo>
                <a:lnTo>
                  <a:pt x="143" y="33"/>
                </a:lnTo>
                <a:lnTo>
                  <a:pt x="145" y="33"/>
                </a:lnTo>
                <a:lnTo>
                  <a:pt x="145" y="35"/>
                </a:lnTo>
                <a:lnTo>
                  <a:pt x="145" y="36"/>
                </a:lnTo>
                <a:lnTo>
                  <a:pt x="147" y="36"/>
                </a:lnTo>
                <a:lnTo>
                  <a:pt x="147" y="38"/>
                </a:lnTo>
                <a:lnTo>
                  <a:pt x="145" y="38"/>
                </a:lnTo>
                <a:lnTo>
                  <a:pt x="145" y="40"/>
                </a:lnTo>
                <a:lnTo>
                  <a:pt x="145" y="42"/>
                </a:lnTo>
                <a:lnTo>
                  <a:pt x="147" y="42"/>
                </a:lnTo>
                <a:lnTo>
                  <a:pt x="145" y="42"/>
                </a:lnTo>
                <a:lnTo>
                  <a:pt x="145" y="43"/>
                </a:lnTo>
                <a:lnTo>
                  <a:pt x="145" y="45"/>
                </a:lnTo>
                <a:lnTo>
                  <a:pt x="143" y="45"/>
                </a:lnTo>
                <a:lnTo>
                  <a:pt x="141" y="45"/>
                </a:lnTo>
                <a:lnTo>
                  <a:pt x="141" y="47"/>
                </a:lnTo>
                <a:lnTo>
                  <a:pt x="143" y="48"/>
                </a:lnTo>
                <a:lnTo>
                  <a:pt x="143" y="50"/>
                </a:lnTo>
                <a:lnTo>
                  <a:pt x="145" y="50"/>
                </a:lnTo>
                <a:lnTo>
                  <a:pt x="147" y="50"/>
                </a:lnTo>
                <a:lnTo>
                  <a:pt x="147" y="52"/>
                </a:lnTo>
                <a:lnTo>
                  <a:pt x="148" y="52"/>
                </a:lnTo>
                <a:lnTo>
                  <a:pt x="150" y="52"/>
                </a:lnTo>
                <a:lnTo>
                  <a:pt x="152" y="52"/>
                </a:lnTo>
                <a:lnTo>
                  <a:pt x="153" y="52"/>
                </a:lnTo>
                <a:lnTo>
                  <a:pt x="155" y="52"/>
                </a:lnTo>
                <a:lnTo>
                  <a:pt x="157" y="52"/>
                </a:lnTo>
                <a:lnTo>
                  <a:pt x="159" y="50"/>
                </a:lnTo>
                <a:lnTo>
                  <a:pt x="160" y="50"/>
                </a:lnTo>
                <a:lnTo>
                  <a:pt x="162" y="50"/>
                </a:lnTo>
                <a:lnTo>
                  <a:pt x="164" y="50"/>
                </a:lnTo>
                <a:lnTo>
                  <a:pt x="165" y="50"/>
                </a:lnTo>
                <a:lnTo>
                  <a:pt x="167" y="50"/>
                </a:lnTo>
                <a:lnTo>
                  <a:pt x="169" y="50"/>
                </a:lnTo>
                <a:lnTo>
                  <a:pt x="171" y="50"/>
                </a:lnTo>
                <a:lnTo>
                  <a:pt x="172" y="50"/>
                </a:lnTo>
                <a:lnTo>
                  <a:pt x="174" y="50"/>
                </a:lnTo>
                <a:lnTo>
                  <a:pt x="176" y="50"/>
                </a:lnTo>
                <a:lnTo>
                  <a:pt x="178" y="50"/>
                </a:lnTo>
                <a:lnTo>
                  <a:pt x="179" y="50"/>
                </a:lnTo>
                <a:lnTo>
                  <a:pt x="181" y="50"/>
                </a:lnTo>
                <a:lnTo>
                  <a:pt x="183" y="50"/>
                </a:lnTo>
                <a:lnTo>
                  <a:pt x="184" y="50"/>
                </a:lnTo>
                <a:lnTo>
                  <a:pt x="186" y="50"/>
                </a:lnTo>
                <a:lnTo>
                  <a:pt x="188" y="50"/>
                </a:lnTo>
                <a:lnTo>
                  <a:pt x="190" y="50"/>
                </a:lnTo>
                <a:lnTo>
                  <a:pt x="191" y="50"/>
                </a:lnTo>
                <a:lnTo>
                  <a:pt x="193" y="50"/>
                </a:lnTo>
                <a:lnTo>
                  <a:pt x="195" y="50"/>
                </a:lnTo>
                <a:lnTo>
                  <a:pt x="196" y="50"/>
                </a:lnTo>
                <a:lnTo>
                  <a:pt x="198" y="50"/>
                </a:lnTo>
                <a:lnTo>
                  <a:pt x="200" y="50"/>
                </a:lnTo>
                <a:lnTo>
                  <a:pt x="202" y="50"/>
                </a:lnTo>
                <a:lnTo>
                  <a:pt x="203" y="50"/>
                </a:lnTo>
                <a:lnTo>
                  <a:pt x="205" y="50"/>
                </a:lnTo>
                <a:lnTo>
                  <a:pt x="207" y="50"/>
                </a:lnTo>
                <a:lnTo>
                  <a:pt x="209" y="50"/>
                </a:lnTo>
                <a:lnTo>
                  <a:pt x="210" y="50"/>
                </a:lnTo>
                <a:lnTo>
                  <a:pt x="212" y="50"/>
                </a:lnTo>
                <a:lnTo>
                  <a:pt x="214" y="50"/>
                </a:lnTo>
                <a:lnTo>
                  <a:pt x="215" y="50"/>
                </a:lnTo>
                <a:lnTo>
                  <a:pt x="217" y="50"/>
                </a:lnTo>
                <a:lnTo>
                  <a:pt x="219" y="50"/>
                </a:lnTo>
                <a:lnTo>
                  <a:pt x="221" y="50"/>
                </a:lnTo>
                <a:lnTo>
                  <a:pt x="222" y="50"/>
                </a:lnTo>
                <a:lnTo>
                  <a:pt x="224" y="50"/>
                </a:lnTo>
                <a:lnTo>
                  <a:pt x="226" y="50"/>
                </a:lnTo>
                <a:lnTo>
                  <a:pt x="227" y="50"/>
                </a:lnTo>
                <a:lnTo>
                  <a:pt x="229" y="50"/>
                </a:lnTo>
                <a:lnTo>
                  <a:pt x="231" y="50"/>
                </a:lnTo>
                <a:lnTo>
                  <a:pt x="233" y="50"/>
                </a:lnTo>
                <a:lnTo>
                  <a:pt x="234" y="50"/>
                </a:lnTo>
                <a:lnTo>
                  <a:pt x="236" y="50"/>
                </a:lnTo>
                <a:lnTo>
                  <a:pt x="238" y="50"/>
                </a:lnTo>
                <a:lnTo>
                  <a:pt x="239" y="50"/>
                </a:lnTo>
                <a:lnTo>
                  <a:pt x="241" y="50"/>
                </a:lnTo>
                <a:lnTo>
                  <a:pt x="243" y="50"/>
                </a:lnTo>
                <a:lnTo>
                  <a:pt x="245" y="50"/>
                </a:lnTo>
                <a:lnTo>
                  <a:pt x="246" y="50"/>
                </a:lnTo>
                <a:lnTo>
                  <a:pt x="248" y="50"/>
                </a:lnTo>
                <a:lnTo>
                  <a:pt x="246" y="52"/>
                </a:lnTo>
                <a:lnTo>
                  <a:pt x="245" y="52"/>
                </a:lnTo>
                <a:lnTo>
                  <a:pt x="243" y="52"/>
                </a:lnTo>
                <a:lnTo>
                  <a:pt x="243" y="50"/>
                </a:lnTo>
                <a:lnTo>
                  <a:pt x="241" y="50"/>
                </a:lnTo>
                <a:lnTo>
                  <a:pt x="239" y="50"/>
                </a:lnTo>
                <a:lnTo>
                  <a:pt x="239" y="52"/>
                </a:lnTo>
                <a:lnTo>
                  <a:pt x="238" y="52"/>
                </a:lnTo>
                <a:lnTo>
                  <a:pt x="236" y="52"/>
                </a:lnTo>
                <a:lnTo>
                  <a:pt x="234" y="52"/>
                </a:lnTo>
                <a:lnTo>
                  <a:pt x="234" y="54"/>
                </a:lnTo>
                <a:lnTo>
                  <a:pt x="234" y="55"/>
                </a:lnTo>
                <a:lnTo>
                  <a:pt x="233" y="55"/>
                </a:lnTo>
                <a:lnTo>
                  <a:pt x="233" y="57"/>
                </a:lnTo>
                <a:lnTo>
                  <a:pt x="231" y="57"/>
                </a:lnTo>
                <a:lnTo>
                  <a:pt x="231" y="55"/>
                </a:lnTo>
                <a:lnTo>
                  <a:pt x="231" y="57"/>
                </a:lnTo>
                <a:lnTo>
                  <a:pt x="229" y="57"/>
                </a:lnTo>
                <a:lnTo>
                  <a:pt x="229" y="59"/>
                </a:lnTo>
                <a:lnTo>
                  <a:pt x="227" y="59"/>
                </a:lnTo>
                <a:lnTo>
                  <a:pt x="227" y="61"/>
                </a:lnTo>
                <a:lnTo>
                  <a:pt x="227" y="62"/>
                </a:lnTo>
                <a:lnTo>
                  <a:pt x="226" y="62"/>
                </a:lnTo>
                <a:lnTo>
                  <a:pt x="226" y="64"/>
                </a:lnTo>
                <a:lnTo>
                  <a:pt x="224" y="64"/>
                </a:lnTo>
                <a:lnTo>
                  <a:pt x="222" y="64"/>
                </a:lnTo>
                <a:lnTo>
                  <a:pt x="222" y="62"/>
                </a:lnTo>
                <a:lnTo>
                  <a:pt x="221" y="62"/>
                </a:lnTo>
                <a:lnTo>
                  <a:pt x="219" y="62"/>
                </a:lnTo>
                <a:lnTo>
                  <a:pt x="219" y="61"/>
                </a:lnTo>
                <a:lnTo>
                  <a:pt x="217" y="61"/>
                </a:lnTo>
                <a:lnTo>
                  <a:pt x="215" y="61"/>
                </a:lnTo>
                <a:lnTo>
                  <a:pt x="215" y="62"/>
                </a:lnTo>
                <a:lnTo>
                  <a:pt x="214" y="62"/>
                </a:lnTo>
                <a:lnTo>
                  <a:pt x="212" y="62"/>
                </a:lnTo>
                <a:lnTo>
                  <a:pt x="212" y="61"/>
                </a:lnTo>
                <a:lnTo>
                  <a:pt x="210" y="61"/>
                </a:lnTo>
                <a:lnTo>
                  <a:pt x="209" y="61"/>
                </a:lnTo>
                <a:lnTo>
                  <a:pt x="209" y="62"/>
                </a:lnTo>
                <a:lnTo>
                  <a:pt x="209" y="64"/>
                </a:lnTo>
                <a:lnTo>
                  <a:pt x="207" y="64"/>
                </a:lnTo>
                <a:lnTo>
                  <a:pt x="205" y="64"/>
                </a:lnTo>
                <a:lnTo>
                  <a:pt x="203" y="64"/>
                </a:lnTo>
                <a:lnTo>
                  <a:pt x="202" y="64"/>
                </a:lnTo>
                <a:lnTo>
                  <a:pt x="200" y="64"/>
                </a:lnTo>
                <a:lnTo>
                  <a:pt x="200" y="66"/>
                </a:lnTo>
                <a:lnTo>
                  <a:pt x="198" y="66"/>
                </a:lnTo>
                <a:lnTo>
                  <a:pt x="196" y="66"/>
                </a:lnTo>
                <a:lnTo>
                  <a:pt x="196" y="67"/>
                </a:lnTo>
                <a:lnTo>
                  <a:pt x="196" y="69"/>
                </a:lnTo>
                <a:lnTo>
                  <a:pt x="195" y="71"/>
                </a:lnTo>
                <a:lnTo>
                  <a:pt x="195" y="73"/>
                </a:lnTo>
                <a:lnTo>
                  <a:pt x="193" y="73"/>
                </a:lnTo>
                <a:lnTo>
                  <a:pt x="193" y="74"/>
                </a:lnTo>
                <a:lnTo>
                  <a:pt x="191" y="74"/>
                </a:lnTo>
                <a:lnTo>
                  <a:pt x="191" y="76"/>
                </a:lnTo>
                <a:lnTo>
                  <a:pt x="190" y="76"/>
                </a:lnTo>
                <a:lnTo>
                  <a:pt x="190" y="78"/>
                </a:lnTo>
                <a:lnTo>
                  <a:pt x="188" y="78"/>
                </a:lnTo>
                <a:lnTo>
                  <a:pt x="186" y="78"/>
                </a:lnTo>
                <a:lnTo>
                  <a:pt x="186" y="79"/>
                </a:lnTo>
                <a:lnTo>
                  <a:pt x="184" y="79"/>
                </a:lnTo>
                <a:lnTo>
                  <a:pt x="183" y="81"/>
                </a:lnTo>
                <a:lnTo>
                  <a:pt x="183" y="83"/>
                </a:lnTo>
                <a:lnTo>
                  <a:pt x="181" y="83"/>
                </a:lnTo>
                <a:lnTo>
                  <a:pt x="181" y="85"/>
                </a:lnTo>
                <a:lnTo>
                  <a:pt x="179" y="86"/>
                </a:lnTo>
                <a:lnTo>
                  <a:pt x="179" y="88"/>
                </a:lnTo>
                <a:lnTo>
                  <a:pt x="178" y="90"/>
                </a:lnTo>
                <a:lnTo>
                  <a:pt x="178" y="92"/>
                </a:lnTo>
                <a:lnTo>
                  <a:pt x="179" y="92"/>
                </a:lnTo>
                <a:lnTo>
                  <a:pt x="179" y="93"/>
                </a:lnTo>
                <a:lnTo>
                  <a:pt x="178" y="93"/>
                </a:lnTo>
                <a:lnTo>
                  <a:pt x="178" y="95"/>
                </a:lnTo>
                <a:lnTo>
                  <a:pt x="176" y="95"/>
                </a:lnTo>
                <a:lnTo>
                  <a:pt x="176" y="97"/>
                </a:lnTo>
                <a:lnTo>
                  <a:pt x="176" y="98"/>
                </a:lnTo>
                <a:lnTo>
                  <a:pt x="174" y="98"/>
                </a:lnTo>
                <a:lnTo>
                  <a:pt x="174" y="100"/>
                </a:lnTo>
                <a:lnTo>
                  <a:pt x="174" y="102"/>
                </a:lnTo>
                <a:lnTo>
                  <a:pt x="172" y="102"/>
                </a:lnTo>
                <a:lnTo>
                  <a:pt x="171" y="102"/>
                </a:lnTo>
                <a:lnTo>
                  <a:pt x="171" y="104"/>
                </a:lnTo>
                <a:lnTo>
                  <a:pt x="169" y="104"/>
                </a:lnTo>
                <a:lnTo>
                  <a:pt x="169" y="105"/>
                </a:lnTo>
                <a:lnTo>
                  <a:pt x="169" y="107"/>
                </a:lnTo>
                <a:lnTo>
                  <a:pt x="171" y="107"/>
                </a:lnTo>
                <a:lnTo>
                  <a:pt x="171" y="109"/>
                </a:lnTo>
                <a:lnTo>
                  <a:pt x="171" y="110"/>
                </a:lnTo>
                <a:lnTo>
                  <a:pt x="169" y="110"/>
                </a:lnTo>
                <a:lnTo>
                  <a:pt x="169" y="112"/>
                </a:lnTo>
                <a:lnTo>
                  <a:pt x="169" y="114"/>
                </a:lnTo>
                <a:lnTo>
                  <a:pt x="167" y="114"/>
                </a:lnTo>
                <a:lnTo>
                  <a:pt x="167" y="116"/>
                </a:lnTo>
                <a:lnTo>
                  <a:pt x="167" y="117"/>
                </a:lnTo>
                <a:lnTo>
                  <a:pt x="167" y="119"/>
                </a:lnTo>
                <a:lnTo>
                  <a:pt x="167" y="121"/>
                </a:lnTo>
                <a:lnTo>
                  <a:pt x="165" y="121"/>
                </a:lnTo>
                <a:lnTo>
                  <a:pt x="165" y="122"/>
                </a:lnTo>
                <a:lnTo>
                  <a:pt x="164" y="122"/>
                </a:lnTo>
                <a:lnTo>
                  <a:pt x="162" y="124"/>
                </a:lnTo>
                <a:lnTo>
                  <a:pt x="162" y="126"/>
                </a:lnTo>
                <a:lnTo>
                  <a:pt x="160" y="126"/>
                </a:lnTo>
                <a:lnTo>
                  <a:pt x="160" y="128"/>
                </a:lnTo>
                <a:lnTo>
                  <a:pt x="159" y="128"/>
                </a:lnTo>
                <a:lnTo>
                  <a:pt x="159" y="129"/>
                </a:lnTo>
                <a:lnTo>
                  <a:pt x="157" y="129"/>
                </a:lnTo>
                <a:lnTo>
                  <a:pt x="157" y="131"/>
                </a:lnTo>
                <a:lnTo>
                  <a:pt x="155" y="131"/>
                </a:lnTo>
                <a:lnTo>
                  <a:pt x="155" y="133"/>
                </a:lnTo>
                <a:lnTo>
                  <a:pt x="153" y="133"/>
                </a:lnTo>
                <a:lnTo>
                  <a:pt x="153" y="135"/>
                </a:lnTo>
                <a:lnTo>
                  <a:pt x="153" y="136"/>
                </a:lnTo>
                <a:lnTo>
                  <a:pt x="153" y="138"/>
                </a:lnTo>
                <a:lnTo>
                  <a:pt x="155" y="138"/>
                </a:lnTo>
                <a:lnTo>
                  <a:pt x="155" y="140"/>
                </a:lnTo>
                <a:lnTo>
                  <a:pt x="153" y="140"/>
                </a:lnTo>
                <a:lnTo>
                  <a:pt x="153" y="141"/>
                </a:lnTo>
                <a:lnTo>
                  <a:pt x="153" y="143"/>
                </a:lnTo>
                <a:lnTo>
                  <a:pt x="152" y="143"/>
                </a:lnTo>
                <a:lnTo>
                  <a:pt x="150" y="143"/>
                </a:lnTo>
                <a:lnTo>
                  <a:pt x="150" y="141"/>
                </a:lnTo>
                <a:lnTo>
                  <a:pt x="148" y="141"/>
                </a:lnTo>
                <a:lnTo>
                  <a:pt x="148" y="143"/>
                </a:lnTo>
                <a:lnTo>
                  <a:pt x="147" y="143"/>
                </a:lnTo>
                <a:lnTo>
                  <a:pt x="145" y="143"/>
                </a:lnTo>
                <a:lnTo>
                  <a:pt x="145" y="145"/>
                </a:lnTo>
                <a:lnTo>
                  <a:pt x="143" y="145"/>
                </a:lnTo>
                <a:lnTo>
                  <a:pt x="143" y="147"/>
                </a:lnTo>
                <a:lnTo>
                  <a:pt x="141" y="147"/>
                </a:lnTo>
                <a:lnTo>
                  <a:pt x="141" y="148"/>
                </a:lnTo>
                <a:lnTo>
                  <a:pt x="140" y="148"/>
                </a:lnTo>
                <a:lnTo>
                  <a:pt x="140" y="150"/>
                </a:lnTo>
                <a:lnTo>
                  <a:pt x="138" y="150"/>
                </a:lnTo>
                <a:lnTo>
                  <a:pt x="138" y="152"/>
                </a:lnTo>
                <a:lnTo>
                  <a:pt x="136" y="152"/>
                </a:lnTo>
                <a:lnTo>
                  <a:pt x="136" y="153"/>
                </a:lnTo>
                <a:lnTo>
                  <a:pt x="136" y="155"/>
                </a:lnTo>
                <a:lnTo>
                  <a:pt x="135" y="155"/>
                </a:lnTo>
                <a:lnTo>
                  <a:pt x="133" y="155"/>
                </a:lnTo>
                <a:lnTo>
                  <a:pt x="133" y="153"/>
                </a:lnTo>
                <a:lnTo>
                  <a:pt x="131" y="153"/>
                </a:lnTo>
                <a:lnTo>
                  <a:pt x="131" y="155"/>
                </a:lnTo>
                <a:lnTo>
                  <a:pt x="129" y="155"/>
                </a:lnTo>
                <a:lnTo>
                  <a:pt x="129" y="157"/>
                </a:lnTo>
                <a:lnTo>
                  <a:pt x="128" y="157"/>
                </a:lnTo>
                <a:lnTo>
                  <a:pt x="128" y="159"/>
                </a:lnTo>
                <a:lnTo>
                  <a:pt x="126" y="159"/>
                </a:lnTo>
                <a:lnTo>
                  <a:pt x="126" y="160"/>
                </a:lnTo>
                <a:lnTo>
                  <a:pt x="124" y="160"/>
                </a:lnTo>
                <a:lnTo>
                  <a:pt x="124" y="162"/>
                </a:lnTo>
                <a:lnTo>
                  <a:pt x="122" y="162"/>
                </a:lnTo>
                <a:lnTo>
                  <a:pt x="121" y="164"/>
                </a:lnTo>
                <a:lnTo>
                  <a:pt x="119" y="164"/>
                </a:lnTo>
                <a:lnTo>
                  <a:pt x="119" y="166"/>
                </a:lnTo>
                <a:lnTo>
                  <a:pt x="117" y="166"/>
                </a:lnTo>
                <a:lnTo>
                  <a:pt x="117" y="167"/>
                </a:lnTo>
                <a:lnTo>
                  <a:pt x="117" y="169"/>
                </a:lnTo>
                <a:lnTo>
                  <a:pt x="119" y="169"/>
                </a:lnTo>
                <a:lnTo>
                  <a:pt x="119" y="171"/>
                </a:lnTo>
                <a:lnTo>
                  <a:pt x="119" y="172"/>
                </a:lnTo>
                <a:lnTo>
                  <a:pt x="119" y="174"/>
                </a:lnTo>
                <a:lnTo>
                  <a:pt x="119" y="176"/>
                </a:lnTo>
                <a:lnTo>
                  <a:pt x="119" y="178"/>
                </a:lnTo>
                <a:lnTo>
                  <a:pt x="121" y="178"/>
                </a:lnTo>
                <a:lnTo>
                  <a:pt x="121" y="179"/>
                </a:lnTo>
                <a:lnTo>
                  <a:pt x="121" y="181"/>
                </a:lnTo>
                <a:lnTo>
                  <a:pt x="121" y="183"/>
                </a:lnTo>
                <a:lnTo>
                  <a:pt x="121" y="184"/>
                </a:lnTo>
                <a:lnTo>
                  <a:pt x="121" y="186"/>
                </a:lnTo>
                <a:lnTo>
                  <a:pt x="122" y="186"/>
                </a:lnTo>
                <a:lnTo>
                  <a:pt x="122" y="188"/>
                </a:lnTo>
                <a:lnTo>
                  <a:pt x="122" y="190"/>
                </a:lnTo>
                <a:lnTo>
                  <a:pt x="122" y="191"/>
                </a:lnTo>
                <a:lnTo>
                  <a:pt x="122" y="193"/>
                </a:lnTo>
                <a:lnTo>
                  <a:pt x="124" y="193"/>
                </a:lnTo>
                <a:lnTo>
                  <a:pt x="124" y="195"/>
                </a:lnTo>
                <a:lnTo>
                  <a:pt x="124" y="197"/>
                </a:lnTo>
                <a:lnTo>
                  <a:pt x="124" y="198"/>
                </a:lnTo>
                <a:lnTo>
                  <a:pt x="124" y="200"/>
                </a:lnTo>
                <a:lnTo>
                  <a:pt x="124" y="202"/>
                </a:lnTo>
                <a:lnTo>
                  <a:pt x="124" y="203"/>
                </a:lnTo>
                <a:lnTo>
                  <a:pt x="122" y="203"/>
                </a:lnTo>
                <a:lnTo>
                  <a:pt x="122" y="205"/>
                </a:lnTo>
                <a:lnTo>
                  <a:pt x="121" y="205"/>
                </a:lnTo>
                <a:lnTo>
                  <a:pt x="121" y="207"/>
                </a:lnTo>
                <a:lnTo>
                  <a:pt x="121" y="209"/>
                </a:lnTo>
                <a:lnTo>
                  <a:pt x="119" y="209"/>
                </a:lnTo>
                <a:lnTo>
                  <a:pt x="117" y="209"/>
                </a:lnTo>
                <a:lnTo>
                  <a:pt x="117" y="210"/>
                </a:lnTo>
                <a:lnTo>
                  <a:pt x="116" y="210"/>
                </a:lnTo>
                <a:lnTo>
                  <a:pt x="114" y="210"/>
                </a:lnTo>
                <a:lnTo>
                  <a:pt x="114" y="212"/>
                </a:lnTo>
                <a:lnTo>
                  <a:pt x="112" y="212"/>
                </a:lnTo>
                <a:lnTo>
                  <a:pt x="110" y="212"/>
                </a:lnTo>
                <a:lnTo>
                  <a:pt x="110" y="214"/>
                </a:lnTo>
                <a:lnTo>
                  <a:pt x="109" y="214"/>
                </a:lnTo>
                <a:lnTo>
                  <a:pt x="109" y="215"/>
                </a:lnTo>
                <a:lnTo>
                  <a:pt x="107" y="215"/>
                </a:lnTo>
                <a:lnTo>
                  <a:pt x="105" y="217"/>
                </a:lnTo>
                <a:lnTo>
                  <a:pt x="104" y="217"/>
                </a:lnTo>
                <a:lnTo>
                  <a:pt x="104" y="219"/>
                </a:lnTo>
                <a:lnTo>
                  <a:pt x="105" y="219"/>
                </a:lnTo>
                <a:lnTo>
                  <a:pt x="105" y="221"/>
                </a:lnTo>
                <a:lnTo>
                  <a:pt x="105" y="222"/>
                </a:lnTo>
                <a:lnTo>
                  <a:pt x="107" y="222"/>
                </a:lnTo>
                <a:lnTo>
                  <a:pt x="107" y="224"/>
                </a:lnTo>
                <a:lnTo>
                  <a:pt x="107" y="226"/>
                </a:lnTo>
                <a:lnTo>
                  <a:pt x="107" y="227"/>
                </a:lnTo>
                <a:lnTo>
                  <a:pt x="107" y="229"/>
                </a:lnTo>
                <a:lnTo>
                  <a:pt x="107" y="231"/>
                </a:lnTo>
                <a:lnTo>
                  <a:pt x="107" y="233"/>
                </a:lnTo>
                <a:lnTo>
                  <a:pt x="109" y="233"/>
                </a:lnTo>
                <a:lnTo>
                  <a:pt x="109" y="234"/>
                </a:lnTo>
                <a:lnTo>
                  <a:pt x="110" y="234"/>
                </a:lnTo>
                <a:lnTo>
                  <a:pt x="110" y="236"/>
                </a:lnTo>
                <a:lnTo>
                  <a:pt x="110" y="238"/>
                </a:lnTo>
                <a:lnTo>
                  <a:pt x="110" y="240"/>
                </a:lnTo>
                <a:lnTo>
                  <a:pt x="110" y="241"/>
                </a:lnTo>
                <a:lnTo>
                  <a:pt x="112" y="241"/>
                </a:lnTo>
                <a:lnTo>
                  <a:pt x="112" y="243"/>
                </a:lnTo>
                <a:lnTo>
                  <a:pt x="112" y="245"/>
                </a:lnTo>
                <a:lnTo>
                  <a:pt x="112" y="246"/>
                </a:lnTo>
                <a:lnTo>
                  <a:pt x="112" y="248"/>
                </a:lnTo>
                <a:lnTo>
                  <a:pt x="112" y="250"/>
                </a:lnTo>
                <a:lnTo>
                  <a:pt x="112" y="252"/>
                </a:lnTo>
                <a:lnTo>
                  <a:pt x="112" y="253"/>
                </a:lnTo>
                <a:lnTo>
                  <a:pt x="112" y="255"/>
                </a:lnTo>
                <a:lnTo>
                  <a:pt x="112" y="257"/>
                </a:lnTo>
                <a:lnTo>
                  <a:pt x="112" y="258"/>
                </a:lnTo>
                <a:lnTo>
                  <a:pt x="112" y="260"/>
                </a:lnTo>
                <a:lnTo>
                  <a:pt x="112" y="262"/>
                </a:lnTo>
                <a:lnTo>
                  <a:pt x="112" y="264"/>
                </a:lnTo>
                <a:lnTo>
                  <a:pt x="112" y="265"/>
                </a:lnTo>
                <a:lnTo>
                  <a:pt x="112" y="267"/>
                </a:lnTo>
                <a:lnTo>
                  <a:pt x="112" y="269"/>
                </a:lnTo>
                <a:lnTo>
                  <a:pt x="110" y="269"/>
                </a:lnTo>
                <a:lnTo>
                  <a:pt x="110" y="271"/>
                </a:lnTo>
                <a:lnTo>
                  <a:pt x="110" y="272"/>
                </a:lnTo>
                <a:lnTo>
                  <a:pt x="112" y="272"/>
                </a:lnTo>
                <a:lnTo>
                  <a:pt x="109" y="272"/>
                </a:lnTo>
                <a:lnTo>
                  <a:pt x="107" y="271"/>
                </a:lnTo>
                <a:lnTo>
                  <a:pt x="105" y="271"/>
                </a:lnTo>
                <a:lnTo>
                  <a:pt x="105" y="269"/>
                </a:lnTo>
                <a:lnTo>
                  <a:pt x="105" y="271"/>
                </a:lnTo>
                <a:lnTo>
                  <a:pt x="104" y="271"/>
                </a:lnTo>
                <a:lnTo>
                  <a:pt x="102" y="271"/>
                </a:lnTo>
                <a:lnTo>
                  <a:pt x="100" y="271"/>
                </a:lnTo>
                <a:lnTo>
                  <a:pt x="100" y="269"/>
                </a:lnTo>
                <a:lnTo>
                  <a:pt x="100" y="267"/>
                </a:lnTo>
                <a:lnTo>
                  <a:pt x="98" y="267"/>
                </a:lnTo>
                <a:lnTo>
                  <a:pt x="97" y="267"/>
                </a:lnTo>
                <a:lnTo>
                  <a:pt x="95" y="267"/>
                </a:lnTo>
                <a:lnTo>
                  <a:pt x="95" y="265"/>
                </a:lnTo>
                <a:lnTo>
                  <a:pt x="93" y="264"/>
                </a:lnTo>
                <a:lnTo>
                  <a:pt x="93" y="262"/>
                </a:lnTo>
                <a:lnTo>
                  <a:pt x="93" y="260"/>
                </a:lnTo>
                <a:lnTo>
                  <a:pt x="91" y="260"/>
                </a:lnTo>
                <a:lnTo>
                  <a:pt x="90" y="260"/>
                </a:lnTo>
                <a:lnTo>
                  <a:pt x="90" y="258"/>
                </a:lnTo>
                <a:lnTo>
                  <a:pt x="90" y="257"/>
                </a:lnTo>
                <a:lnTo>
                  <a:pt x="90" y="255"/>
                </a:lnTo>
                <a:lnTo>
                  <a:pt x="88" y="255"/>
                </a:lnTo>
                <a:lnTo>
                  <a:pt x="88" y="253"/>
                </a:lnTo>
                <a:lnTo>
                  <a:pt x="88" y="252"/>
                </a:lnTo>
                <a:lnTo>
                  <a:pt x="88" y="250"/>
                </a:lnTo>
                <a:lnTo>
                  <a:pt x="86" y="250"/>
                </a:lnTo>
                <a:lnTo>
                  <a:pt x="86" y="248"/>
                </a:lnTo>
                <a:lnTo>
                  <a:pt x="85" y="248"/>
                </a:lnTo>
                <a:lnTo>
                  <a:pt x="83" y="248"/>
                </a:lnTo>
                <a:lnTo>
                  <a:pt x="83" y="246"/>
                </a:lnTo>
                <a:lnTo>
                  <a:pt x="83" y="245"/>
                </a:lnTo>
                <a:lnTo>
                  <a:pt x="81" y="245"/>
                </a:lnTo>
                <a:lnTo>
                  <a:pt x="81" y="243"/>
                </a:lnTo>
                <a:lnTo>
                  <a:pt x="79" y="243"/>
                </a:lnTo>
                <a:lnTo>
                  <a:pt x="79" y="241"/>
                </a:lnTo>
                <a:lnTo>
                  <a:pt x="78" y="241"/>
                </a:lnTo>
                <a:lnTo>
                  <a:pt x="78" y="240"/>
                </a:lnTo>
                <a:lnTo>
                  <a:pt x="76" y="240"/>
                </a:lnTo>
                <a:lnTo>
                  <a:pt x="74" y="240"/>
                </a:lnTo>
                <a:lnTo>
                  <a:pt x="74" y="238"/>
                </a:lnTo>
                <a:lnTo>
                  <a:pt x="73" y="238"/>
                </a:lnTo>
                <a:lnTo>
                  <a:pt x="73" y="236"/>
                </a:lnTo>
                <a:lnTo>
                  <a:pt x="74" y="236"/>
                </a:lnTo>
                <a:lnTo>
                  <a:pt x="73" y="236"/>
                </a:lnTo>
                <a:lnTo>
                  <a:pt x="73" y="234"/>
                </a:lnTo>
                <a:lnTo>
                  <a:pt x="73" y="233"/>
                </a:lnTo>
                <a:lnTo>
                  <a:pt x="71" y="233"/>
                </a:lnTo>
                <a:lnTo>
                  <a:pt x="71" y="231"/>
                </a:lnTo>
                <a:lnTo>
                  <a:pt x="69" y="231"/>
                </a:lnTo>
                <a:lnTo>
                  <a:pt x="69" y="229"/>
                </a:lnTo>
                <a:lnTo>
                  <a:pt x="67" y="229"/>
                </a:lnTo>
                <a:lnTo>
                  <a:pt x="67" y="227"/>
                </a:lnTo>
                <a:lnTo>
                  <a:pt x="66" y="227"/>
                </a:lnTo>
                <a:lnTo>
                  <a:pt x="66" y="226"/>
                </a:lnTo>
                <a:lnTo>
                  <a:pt x="64" y="226"/>
                </a:lnTo>
                <a:lnTo>
                  <a:pt x="64" y="224"/>
                </a:lnTo>
                <a:lnTo>
                  <a:pt x="62" y="224"/>
                </a:lnTo>
                <a:lnTo>
                  <a:pt x="62" y="222"/>
                </a:lnTo>
                <a:lnTo>
                  <a:pt x="61" y="222"/>
                </a:lnTo>
                <a:lnTo>
                  <a:pt x="61" y="221"/>
                </a:lnTo>
                <a:lnTo>
                  <a:pt x="62" y="221"/>
                </a:lnTo>
                <a:lnTo>
                  <a:pt x="62" y="219"/>
                </a:lnTo>
                <a:lnTo>
                  <a:pt x="62" y="217"/>
                </a:lnTo>
                <a:lnTo>
                  <a:pt x="61" y="217"/>
                </a:lnTo>
                <a:lnTo>
                  <a:pt x="61" y="215"/>
                </a:lnTo>
                <a:lnTo>
                  <a:pt x="59" y="215"/>
                </a:lnTo>
                <a:lnTo>
                  <a:pt x="57" y="215"/>
                </a:lnTo>
                <a:lnTo>
                  <a:pt x="57" y="214"/>
                </a:lnTo>
                <a:lnTo>
                  <a:pt x="55" y="214"/>
                </a:lnTo>
                <a:lnTo>
                  <a:pt x="54" y="214"/>
                </a:lnTo>
                <a:lnTo>
                  <a:pt x="54" y="212"/>
                </a:lnTo>
                <a:lnTo>
                  <a:pt x="52" y="212"/>
                </a:lnTo>
                <a:lnTo>
                  <a:pt x="52" y="210"/>
                </a:lnTo>
                <a:lnTo>
                  <a:pt x="50" y="210"/>
                </a:lnTo>
                <a:lnTo>
                  <a:pt x="50" y="209"/>
                </a:lnTo>
                <a:lnTo>
                  <a:pt x="48" y="209"/>
                </a:lnTo>
                <a:lnTo>
                  <a:pt x="48" y="207"/>
                </a:lnTo>
                <a:lnTo>
                  <a:pt x="50" y="207"/>
                </a:lnTo>
                <a:lnTo>
                  <a:pt x="50" y="205"/>
                </a:lnTo>
                <a:lnTo>
                  <a:pt x="50" y="203"/>
                </a:lnTo>
                <a:lnTo>
                  <a:pt x="48" y="203"/>
                </a:lnTo>
                <a:lnTo>
                  <a:pt x="47" y="203"/>
                </a:lnTo>
                <a:lnTo>
                  <a:pt x="47" y="202"/>
                </a:lnTo>
                <a:lnTo>
                  <a:pt x="47" y="200"/>
                </a:lnTo>
                <a:lnTo>
                  <a:pt x="47" y="198"/>
                </a:lnTo>
                <a:lnTo>
                  <a:pt x="47" y="197"/>
                </a:lnTo>
                <a:lnTo>
                  <a:pt x="47" y="195"/>
                </a:lnTo>
                <a:lnTo>
                  <a:pt x="47" y="193"/>
                </a:lnTo>
                <a:lnTo>
                  <a:pt x="45" y="193"/>
                </a:lnTo>
                <a:lnTo>
                  <a:pt x="43" y="191"/>
                </a:lnTo>
                <a:lnTo>
                  <a:pt x="43" y="190"/>
                </a:lnTo>
                <a:lnTo>
                  <a:pt x="43" y="188"/>
                </a:lnTo>
                <a:lnTo>
                  <a:pt x="43" y="186"/>
                </a:lnTo>
                <a:lnTo>
                  <a:pt x="43" y="184"/>
                </a:lnTo>
                <a:lnTo>
                  <a:pt x="43" y="183"/>
                </a:lnTo>
                <a:lnTo>
                  <a:pt x="42" y="183"/>
                </a:lnTo>
                <a:lnTo>
                  <a:pt x="42" y="181"/>
                </a:lnTo>
                <a:lnTo>
                  <a:pt x="42" y="179"/>
                </a:lnTo>
                <a:lnTo>
                  <a:pt x="43" y="179"/>
                </a:lnTo>
                <a:lnTo>
                  <a:pt x="43" y="178"/>
                </a:lnTo>
                <a:lnTo>
                  <a:pt x="43" y="176"/>
                </a:lnTo>
                <a:lnTo>
                  <a:pt x="43" y="174"/>
                </a:lnTo>
                <a:lnTo>
                  <a:pt x="43" y="172"/>
                </a:lnTo>
                <a:lnTo>
                  <a:pt x="43" y="171"/>
                </a:lnTo>
                <a:lnTo>
                  <a:pt x="43" y="169"/>
                </a:lnTo>
                <a:lnTo>
                  <a:pt x="42" y="167"/>
                </a:lnTo>
                <a:lnTo>
                  <a:pt x="42" y="169"/>
                </a:lnTo>
                <a:lnTo>
                  <a:pt x="40" y="169"/>
                </a:lnTo>
                <a:lnTo>
                  <a:pt x="40" y="167"/>
                </a:lnTo>
                <a:lnTo>
                  <a:pt x="40" y="166"/>
                </a:lnTo>
                <a:lnTo>
                  <a:pt x="38" y="166"/>
                </a:lnTo>
                <a:lnTo>
                  <a:pt x="36" y="166"/>
                </a:lnTo>
                <a:lnTo>
                  <a:pt x="36" y="164"/>
                </a:lnTo>
                <a:lnTo>
                  <a:pt x="36" y="162"/>
                </a:lnTo>
                <a:lnTo>
                  <a:pt x="36" y="160"/>
                </a:lnTo>
                <a:lnTo>
                  <a:pt x="38" y="160"/>
                </a:lnTo>
                <a:lnTo>
                  <a:pt x="38" y="159"/>
                </a:lnTo>
                <a:lnTo>
                  <a:pt x="36" y="159"/>
                </a:lnTo>
                <a:lnTo>
                  <a:pt x="36" y="157"/>
                </a:lnTo>
                <a:lnTo>
                  <a:pt x="36" y="155"/>
                </a:lnTo>
                <a:lnTo>
                  <a:pt x="35" y="155"/>
                </a:lnTo>
                <a:lnTo>
                  <a:pt x="35" y="153"/>
                </a:lnTo>
                <a:lnTo>
                  <a:pt x="35" y="152"/>
                </a:lnTo>
                <a:lnTo>
                  <a:pt x="33" y="152"/>
                </a:lnTo>
                <a:lnTo>
                  <a:pt x="31" y="152"/>
                </a:lnTo>
                <a:lnTo>
                  <a:pt x="30" y="152"/>
                </a:lnTo>
                <a:lnTo>
                  <a:pt x="30" y="150"/>
                </a:lnTo>
                <a:lnTo>
                  <a:pt x="28" y="150"/>
                </a:lnTo>
                <a:lnTo>
                  <a:pt x="28" y="148"/>
                </a:lnTo>
                <a:lnTo>
                  <a:pt x="26" y="148"/>
                </a:lnTo>
                <a:lnTo>
                  <a:pt x="26" y="147"/>
                </a:lnTo>
                <a:lnTo>
                  <a:pt x="26" y="145"/>
                </a:lnTo>
                <a:lnTo>
                  <a:pt x="26" y="143"/>
                </a:lnTo>
                <a:lnTo>
                  <a:pt x="24" y="143"/>
                </a:lnTo>
                <a:lnTo>
                  <a:pt x="24" y="141"/>
                </a:lnTo>
                <a:lnTo>
                  <a:pt x="24" y="140"/>
                </a:lnTo>
                <a:lnTo>
                  <a:pt x="23" y="140"/>
                </a:lnTo>
                <a:lnTo>
                  <a:pt x="23" y="138"/>
                </a:lnTo>
                <a:lnTo>
                  <a:pt x="23" y="136"/>
                </a:lnTo>
                <a:lnTo>
                  <a:pt x="21" y="136"/>
                </a:lnTo>
                <a:lnTo>
                  <a:pt x="23" y="135"/>
                </a:lnTo>
                <a:lnTo>
                  <a:pt x="23" y="133"/>
                </a:lnTo>
                <a:lnTo>
                  <a:pt x="23" y="131"/>
                </a:lnTo>
                <a:lnTo>
                  <a:pt x="21" y="131"/>
                </a:lnTo>
                <a:lnTo>
                  <a:pt x="21" y="129"/>
                </a:lnTo>
                <a:lnTo>
                  <a:pt x="21" y="128"/>
                </a:lnTo>
                <a:lnTo>
                  <a:pt x="19" y="128"/>
                </a:lnTo>
                <a:lnTo>
                  <a:pt x="17" y="128"/>
                </a:lnTo>
                <a:lnTo>
                  <a:pt x="16" y="128"/>
                </a:lnTo>
                <a:lnTo>
                  <a:pt x="14" y="128"/>
                </a:lnTo>
                <a:lnTo>
                  <a:pt x="14" y="126"/>
                </a:lnTo>
                <a:lnTo>
                  <a:pt x="12" y="126"/>
                </a:lnTo>
                <a:lnTo>
                  <a:pt x="12" y="124"/>
                </a:lnTo>
                <a:lnTo>
                  <a:pt x="12" y="122"/>
                </a:lnTo>
                <a:lnTo>
                  <a:pt x="11" y="122"/>
                </a:lnTo>
                <a:lnTo>
                  <a:pt x="11" y="121"/>
                </a:lnTo>
                <a:lnTo>
                  <a:pt x="11" y="119"/>
                </a:lnTo>
                <a:lnTo>
                  <a:pt x="9" y="119"/>
                </a:lnTo>
                <a:lnTo>
                  <a:pt x="7" y="119"/>
                </a:lnTo>
                <a:lnTo>
                  <a:pt x="7" y="117"/>
                </a:lnTo>
                <a:lnTo>
                  <a:pt x="5" y="117"/>
                </a:lnTo>
                <a:lnTo>
                  <a:pt x="5" y="116"/>
                </a:lnTo>
                <a:lnTo>
                  <a:pt x="5" y="114"/>
                </a:lnTo>
                <a:lnTo>
                  <a:pt x="7" y="114"/>
                </a:lnTo>
                <a:lnTo>
                  <a:pt x="7" y="112"/>
                </a:lnTo>
                <a:lnTo>
                  <a:pt x="7" y="110"/>
                </a:lnTo>
                <a:lnTo>
                  <a:pt x="5" y="110"/>
                </a:lnTo>
                <a:lnTo>
                  <a:pt x="5" y="109"/>
                </a:lnTo>
                <a:lnTo>
                  <a:pt x="4" y="109"/>
                </a:lnTo>
                <a:lnTo>
                  <a:pt x="4" y="107"/>
                </a:lnTo>
                <a:lnTo>
                  <a:pt x="4" y="105"/>
                </a:lnTo>
                <a:lnTo>
                  <a:pt x="4" y="104"/>
                </a:lnTo>
                <a:lnTo>
                  <a:pt x="4" y="102"/>
                </a:lnTo>
                <a:lnTo>
                  <a:pt x="4" y="100"/>
                </a:lnTo>
                <a:lnTo>
                  <a:pt x="0" y="92"/>
                </a:lnTo>
                <a:lnTo>
                  <a:pt x="5" y="90"/>
                </a:lnTo>
                <a:lnTo>
                  <a:pt x="5" y="88"/>
                </a:lnTo>
                <a:lnTo>
                  <a:pt x="9" y="83"/>
                </a:lnTo>
                <a:lnTo>
                  <a:pt x="11" y="78"/>
                </a:lnTo>
                <a:lnTo>
                  <a:pt x="11" y="73"/>
                </a:lnTo>
                <a:lnTo>
                  <a:pt x="11" y="69"/>
                </a:lnTo>
                <a:lnTo>
                  <a:pt x="14" y="64"/>
                </a:lnTo>
                <a:lnTo>
                  <a:pt x="16" y="61"/>
                </a:lnTo>
                <a:lnTo>
                  <a:pt x="19" y="55"/>
                </a:lnTo>
                <a:lnTo>
                  <a:pt x="24" y="54"/>
                </a:lnTo>
                <a:lnTo>
                  <a:pt x="30" y="54"/>
                </a:lnTo>
                <a:lnTo>
                  <a:pt x="35" y="48"/>
                </a:lnTo>
                <a:lnTo>
                  <a:pt x="36" y="45"/>
                </a:lnTo>
                <a:lnTo>
                  <a:pt x="38" y="40"/>
                </a:lnTo>
                <a:lnTo>
                  <a:pt x="42" y="35"/>
                </a:lnTo>
                <a:lnTo>
                  <a:pt x="45" y="31"/>
                </a:lnTo>
                <a:lnTo>
                  <a:pt x="47" y="26"/>
                </a:lnTo>
                <a:lnTo>
                  <a:pt x="47" y="21"/>
                </a:lnTo>
                <a:lnTo>
                  <a:pt x="47" y="17"/>
                </a:lnTo>
                <a:lnTo>
                  <a:pt x="47" y="12"/>
                </a:lnTo>
                <a:lnTo>
                  <a:pt x="45" y="9"/>
                </a:lnTo>
                <a:lnTo>
                  <a:pt x="45" y="4"/>
                </a:lnTo>
                <a:lnTo>
                  <a:pt x="52" y="0"/>
                </a:lnTo>
                <a:lnTo>
                  <a:pt x="54" y="0"/>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32"/>
          <p:cNvSpPr>
            <a:spLocks/>
          </p:cNvSpPr>
          <p:nvPr/>
        </p:nvSpPr>
        <p:spPr bwMode="auto">
          <a:xfrm>
            <a:off x="5475316" y="1491095"/>
            <a:ext cx="1052922" cy="1066178"/>
          </a:xfrm>
          <a:custGeom>
            <a:avLst/>
            <a:gdLst>
              <a:gd name="T0" fmla="*/ 409 w 556"/>
              <a:gd name="T1" fmla="*/ 40 h 563"/>
              <a:gd name="T2" fmla="*/ 439 w 556"/>
              <a:gd name="T3" fmla="*/ 78 h 563"/>
              <a:gd name="T4" fmla="*/ 470 w 556"/>
              <a:gd name="T5" fmla="*/ 119 h 563"/>
              <a:gd name="T6" fmla="*/ 485 w 556"/>
              <a:gd name="T7" fmla="*/ 150 h 563"/>
              <a:gd name="T8" fmla="*/ 540 w 556"/>
              <a:gd name="T9" fmla="*/ 210 h 563"/>
              <a:gd name="T10" fmla="*/ 556 w 556"/>
              <a:gd name="T11" fmla="*/ 250 h 563"/>
              <a:gd name="T12" fmla="*/ 408 w 556"/>
              <a:gd name="T13" fmla="*/ 293 h 563"/>
              <a:gd name="T14" fmla="*/ 403 w 556"/>
              <a:gd name="T15" fmla="*/ 338 h 563"/>
              <a:gd name="T16" fmla="*/ 385 w 556"/>
              <a:gd name="T17" fmla="*/ 372 h 563"/>
              <a:gd name="T18" fmla="*/ 366 w 556"/>
              <a:gd name="T19" fmla="*/ 403 h 563"/>
              <a:gd name="T20" fmla="*/ 344 w 556"/>
              <a:gd name="T21" fmla="*/ 434 h 563"/>
              <a:gd name="T22" fmla="*/ 325 w 556"/>
              <a:gd name="T23" fmla="*/ 465 h 563"/>
              <a:gd name="T24" fmla="*/ 304 w 556"/>
              <a:gd name="T25" fmla="*/ 496 h 563"/>
              <a:gd name="T26" fmla="*/ 291 w 556"/>
              <a:gd name="T27" fmla="*/ 531 h 563"/>
              <a:gd name="T28" fmla="*/ 125 w 556"/>
              <a:gd name="T29" fmla="*/ 560 h 563"/>
              <a:gd name="T30" fmla="*/ 107 w 556"/>
              <a:gd name="T31" fmla="*/ 558 h 563"/>
              <a:gd name="T32" fmla="*/ 93 w 556"/>
              <a:gd name="T33" fmla="*/ 553 h 563"/>
              <a:gd name="T34" fmla="*/ 77 w 556"/>
              <a:gd name="T35" fmla="*/ 544 h 563"/>
              <a:gd name="T36" fmla="*/ 62 w 556"/>
              <a:gd name="T37" fmla="*/ 539 h 563"/>
              <a:gd name="T38" fmla="*/ 53 w 556"/>
              <a:gd name="T39" fmla="*/ 529 h 563"/>
              <a:gd name="T40" fmla="*/ 36 w 556"/>
              <a:gd name="T41" fmla="*/ 527 h 563"/>
              <a:gd name="T42" fmla="*/ 29 w 556"/>
              <a:gd name="T43" fmla="*/ 508 h 563"/>
              <a:gd name="T44" fmla="*/ 20 w 556"/>
              <a:gd name="T45" fmla="*/ 486 h 563"/>
              <a:gd name="T46" fmla="*/ 32 w 556"/>
              <a:gd name="T47" fmla="*/ 467 h 563"/>
              <a:gd name="T48" fmla="*/ 50 w 556"/>
              <a:gd name="T49" fmla="*/ 462 h 563"/>
              <a:gd name="T50" fmla="*/ 31 w 556"/>
              <a:gd name="T51" fmla="*/ 453 h 563"/>
              <a:gd name="T52" fmla="*/ 32 w 556"/>
              <a:gd name="T53" fmla="*/ 436 h 563"/>
              <a:gd name="T54" fmla="*/ 27 w 556"/>
              <a:gd name="T55" fmla="*/ 419 h 563"/>
              <a:gd name="T56" fmla="*/ 27 w 556"/>
              <a:gd name="T57" fmla="*/ 403 h 563"/>
              <a:gd name="T58" fmla="*/ 48 w 556"/>
              <a:gd name="T59" fmla="*/ 395 h 563"/>
              <a:gd name="T60" fmla="*/ 48 w 556"/>
              <a:gd name="T61" fmla="*/ 371 h 563"/>
              <a:gd name="T62" fmla="*/ 24 w 556"/>
              <a:gd name="T63" fmla="*/ 364 h 563"/>
              <a:gd name="T64" fmla="*/ 20 w 556"/>
              <a:gd name="T65" fmla="*/ 348 h 563"/>
              <a:gd name="T66" fmla="*/ 10 w 556"/>
              <a:gd name="T67" fmla="*/ 336 h 563"/>
              <a:gd name="T68" fmla="*/ 12 w 556"/>
              <a:gd name="T69" fmla="*/ 319 h 563"/>
              <a:gd name="T70" fmla="*/ 2 w 556"/>
              <a:gd name="T71" fmla="*/ 300 h 563"/>
              <a:gd name="T72" fmla="*/ 19 w 556"/>
              <a:gd name="T73" fmla="*/ 288 h 563"/>
              <a:gd name="T74" fmla="*/ 24 w 556"/>
              <a:gd name="T75" fmla="*/ 274 h 563"/>
              <a:gd name="T76" fmla="*/ 41 w 556"/>
              <a:gd name="T77" fmla="*/ 266 h 563"/>
              <a:gd name="T78" fmla="*/ 57 w 556"/>
              <a:gd name="T79" fmla="*/ 252 h 563"/>
              <a:gd name="T80" fmla="*/ 72 w 556"/>
              <a:gd name="T81" fmla="*/ 250 h 563"/>
              <a:gd name="T82" fmla="*/ 89 w 556"/>
              <a:gd name="T83" fmla="*/ 255 h 563"/>
              <a:gd name="T84" fmla="*/ 103 w 556"/>
              <a:gd name="T85" fmla="*/ 240 h 563"/>
              <a:gd name="T86" fmla="*/ 110 w 556"/>
              <a:gd name="T87" fmla="*/ 221 h 563"/>
              <a:gd name="T88" fmla="*/ 125 w 556"/>
              <a:gd name="T89" fmla="*/ 224 h 563"/>
              <a:gd name="T90" fmla="*/ 141 w 556"/>
              <a:gd name="T91" fmla="*/ 229 h 563"/>
              <a:gd name="T92" fmla="*/ 153 w 556"/>
              <a:gd name="T93" fmla="*/ 219 h 563"/>
              <a:gd name="T94" fmla="*/ 165 w 556"/>
              <a:gd name="T95" fmla="*/ 205 h 563"/>
              <a:gd name="T96" fmla="*/ 162 w 556"/>
              <a:gd name="T97" fmla="*/ 186 h 563"/>
              <a:gd name="T98" fmla="*/ 141 w 556"/>
              <a:gd name="T99" fmla="*/ 179 h 563"/>
              <a:gd name="T100" fmla="*/ 136 w 556"/>
              <a:gd name="T101" fmla="*/ 157 h 563"/>
              <a:gd name="T102" fmla="*/ 139 w 556"/>
              <a:gd name="T103" fmla="*/ 136 h 563"/>
              <a:gd name="T104" fmla="*/ 124 w 556"/>
              <a:gd name="T105" fmla="*/ 126 h 563"/>
              <a:gd name="T106" fmla="*/ 127 w 556"/>
              <a:gd name="T107" fmla="*/ 104 h 563"/>
              <a:gd name="T108" fmla="*/ 132 w 556"/>
              <a:gd name="T109" fmla="*/ 88 h 563"/>
              <a:gd name="T110" fmla="*/ 141 w 556"/>
              <a:gd name="T111" fmla="*/ 69 h 563"/>
              <a:gd name="T112" fmla="*/ 146 w 556"/>
              <a:gd name="T113" fmla="*/ 49 h 563"/>
              <a:gd name="T114" fmla="*/ 163 w 556"/>
              <a:gd name="T115" fmla="*/ 37 h 563"/>
              <a:gd name="T116" fmla="*/ 184 w 556"/>
              <a:gd name="T117" fmla="*/ 31 h 563"/>
              <a:gd name="T118" fmla="*/ 203 w 556"/>
              <a:gd name="T119" fmla="*/ 21 h 563"/>
              <a:gd name="T120" fmla="*/ 211 w 556"/>
              <a:gd name="T121" fmla="*/ 0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6" h="563">
                <a:moveTo>
                  <a:pt x="217" y="2"/>
                </a:moveTo>
                <a:lnTo>
                  <a:pt x="218" y="2"/>
                </a:lnTo>
                <a:lnTo>
                  <a:pt x="220" y="2"/>
                </a:lnTo>
                <a:lnTo>
                  <a:pt x="403" y="4"/>
                </a:lnTo>
                <a:lnTo>
                  <a:pt x="399" y="9"/>
                </a:lnTo>
                <a:lnTo>
                  <a:pt x="399" y="12"/>
                </a:lnTo>
                <a:lnTo>
                  <a:pt x="397" y="14"/>
                </a:lnTo>
                <a:lnTo>
                  <a:pt x="397" y="16"/>
                </a:lnTo>
                <a:lnTo>
                  <a:pt x="397" y="19"/>
                </a:lnTo>
                <a:lnTo>
                  <a:pt x="399" y="21"/>
                </a:lnTo>
                <a:lnTo>
                  <a:pt x="399" y="26"/>
                </a:lnTo>
                <a:lnTo>
                  <a:pt x="406" y="26"/>
                </a:lnTo>
                <a:lnTo>
                  <a:pt x="408" y="28"/>
                </a:lnTo>
                <a:lnTo>
                  <a:pt x="408" y="30"/>
                </a:lnTo>
                <a:lnTo>
                  <a:pt x="408" y="37"/>
                </a:lnTo>
                <a:lnTo>
                  <a:pt x="408" y="38"/>
                </a:lnTo>
                <a:lnTo>
                  <a:pt x="409" y="40"/>
                </a:lnTo>
                <a:lnTo>
                  <a:pt x="408" y="40"/>
                </a:lnTo>
                <a:lnTo>
                  <a:pt x="408" y="43"/>
                </a:lnTo>
                <a:lnTo>
                  <a:pt x="409" y="43"/>
                </a:lnTo>
                <a:lnTo>
                  <a:pt x="409" y="45"/>
                </a:lnTo>
                <a:lnTo>
                  <a:pt x="409" y="47"/>
                </a:lnTo>
                <a:lnTo>
                  <a:pt x="408" y="49"/>
                </a:lnTo>
                <a:lnTo>
                  <a:pt x="408" y="52"/>
                </a:lnTo>
                <a:lnTo>
                  <a:pt x="409" y="54"/>
                </a:lnTo>
                <a:lnTo>
                  <a:pt x="408" y="55"/>
                </a:lnTo>
                <a:lnTo>
                  <a:pt x="413" y="59"/>
                </a:lnTo>
                <a:lnTo>
                  <a:pt x="411" y="59"/>
                </a:lnTo>
                <a:lnTo>
                  <a:pt x="416" y="64"/>
                </a:lnTo>
                <a:lnTo>
                  <a:pt x="425" y="69"/>
                </a:lnTo>
                <a:lnTo>
                  <a:pt x="432" y="73"/>
                </a:lnTo>
                <a:lnTo>
                  <a:pt x="435" y="74"/>
                </a:lnTo>
                <a:lnTo>
                  <a:pt x="437" y="76"/>
                </a:lnTo>
                <a:lnTo>
                  <a:pt x="439" y="78"/>
                </a:lnTo>
                <a:lnTo>
                  <a:pt x="439" y="81"/>
                </a:lnTo>
                <a:lnTo>
                  <a:pt x="439" y="83"/>
                </a:lnTo>
                <a:lnTo>
                  <a:pt x="439" y="85"/>
                </a:lnTo>
                <a:lnTo>
                  <a:pt x="440" y="85"/>
                </a:lnTo>
                <a:lnTo>
                  <a:pt x="440" y="86"/>
                </a:lnTo>
                <a:lnTo>
                  <a:pt x="444" y="90"/>
                </a:lnTo>
                <a:lnTo>
                  <a:pt x="447" y="92"/>
                </a:lnTo>
                <a:lnTo>
                  <a:pt x="454" y="93"/>
                </a:lnTo>
                <a:lnTo>
                  <a:pt x="461" y="97"/>
                </a:lnTo>
                <a:lnTo>
                  <a:pt x="463" y="99"/>
                </a:lnTo>
                <a:lnTo>
                  <a:pt x="464" y="105"/>
                </a:lnTo>
                <a:lnTo>
                  <a:pt x="466" y="105"/>
                </a:lnTo>
                <a:lnTo>
                  <a:pt x="466" y="107"/>
                </a:lnTo>
                <a:lnTo>
                  <a:pt x="470" y="109"/>
                </a:lnTo>
                <a:lnTo>
                  <a:pt x="470" y="116"/>
                </a:lnTo>
                <a:lnTo>
                  <a:pt x="470" y="117"/>
                </a:lnTo>
                <a:lnTo>
                  <a:pt x="470" y="119"/>
                </a:lnTo>
                <a:lnTo>
                  <a:pt x="470" y="121"/>
                </a:lnTo>
                <a:lnTo>
                  <a:pt x="471" y="121"/>
                </a:lnTo>
                <a:lnTo>
                  <a:pt x="473" y="121"/>
                </a:lnTo>
                <a:lnTo>
                  <a:pt x="480" y="124"/>
                </a:lnTo>
                <a:lnTo>
                  <a:pt x="480" y="128"/>
                </a:lnTo>
                <a:lnTo>
                  <a:pt x="482" y="130"/>
                </a:lnTo>
                <a:lnTo>
                  <a:pt x="483" y="131"/>
                </a:lnTo>
                <a:lnTo>
                  <a:pt x="482" y="133"/>
                </a:lnTo>
                <a:lnTo>
                  <a:pt x="480" y="135"/>
                </a:lnTo>
                <a:lnTo>
                  <a:pt x="478" y="133"/>
                </a:lnTo>
                <a:lnTo>
                  <a:pt x="477" y="133"/>
                </a:lnTo>
                <a:lnTo>
                  <a:pt x="475" y="135"/>
                </a:lnTo>
                <a:lnTo>
                  <a:pt x="477" y="142"/>
                </a:lnTo>
                <a:lnTo>
                  <a:pt x="480" y="150"/>
                </a:lnTo>
                <a:lnTo>
                  <a:pt x="480" y="152"/>
                </a:lnTo>
                <a:lnTo>
                  <a:pt x="483" y="150"/>
                </a:lnTo>
                <a:lnTo>
                  <a:pt x="485" y="150"/>
                </a:lnTo>
                <a:lnTo>
                  <a:pt x="501" y="159"/>
                </a:lnTo>
                <a:lnTo>
                  <a:pt x="502" y="160"/>
                </a:lnTo>
                <a:lnTo>
                  <a:pt x="513" y="166"/>
                </a:lnTo>
                <a:lnTo>
                  <a:pt x="520" y="169"/>
                </a:lnTo>
                <a:lnTo>
                  <a:pt x="520" y="171"/>
                </a:lnTo>
                <a:lnTo>
                  <a:pt x="521" y="171"/>
                </a:lnTo>
                <a:lnTo>
                  <a:pt x="533" y="178"/>
                </a:lnTo>
                <a:lnTo>
                  <a:pt x="540" y="183"/>
                </a:lnTo>
                <a:lnTo>
                  <a:pt x="540" y="185"/>
                </a:lnTo>
                <a:lnTo>
                  <a:pt x="538" y="186"/>
                </a:lnTo>
                <a:lnTo>
                  <a:pt x="537" y="195"/>
                </a:lnTo>
                <a:lnTo>
                  <a:pt x="538" y="198"/>
                </a:lnTo>
                <a:lnTo>
                  <a:pt x="538" y="202"/>
                </a:lnTo>
                <a:lnTo>
                  <a:pt x="542" y="204"/>
                </a:lnTo>
                <a:lnTo>
                  <a:pt x="542" y="207"/>
                </a:lnTo>
                <a:lnTo>
                  <a:pt x="542" y="209"/>
                </a:lnTo>
                <a:lnTo>
                  <a:pt x="540" y="210"/>
                </a:lnTo>
                <a:lnTo>
                  <a:pt x="542" y="214"/>
                </a:lnTo>
                <a:lnTo>
                  <a:pt x="544" y="216"/>
                </a:lnTo>
                <a:lnTo>
                  <a:pt x="547" y="217"/>
                </a:lnTo>
                <a:lnTo>
                  <a:pt x="551" y="219"/>
                </a:lnTo>
                <a:lnTo>
                  <a:pt x="551" y="222"/>
                </a:lnTo>
                <a:lnTo>
                  <a:pt x="552" y="226"/>
                </a:lnTo>
                <a:lnTo>
                  <a:pt x="552" y="228"/>
                </a:lnTo>
                <a:lnTo>
                  <a:pt x="552" y="229"/>
                </a:lnTo>
                <a:lnTo>
                  <a:pt x="552" y="233"/>
                </a:lnTo>
                <a:lnTo>
                  <a:pt x="554" y="235"/>
                </a:lnTo>
                <a:lnTo>
                  <a:pt x="554" y="241"/>
                </a:lnTo>
                <a:lnTo>
                  <a:pt x="556" y="241"/>
                </a:lnTo>
                <a:lnTo>
                  <a:pt x="556" y="243"/>
                </a:lnTo>
                <a:lnTo>
                  <a:pt x="554" y="245"/>
                </a:lnTo>
                <a:lnTo>
                  <a:pt x="554" y="247"/>
                </a:lnTo>
                <a:lnTo>
                  <a:pt x="556" y="248"/>
                </a:lnTo>
                <a:lnTo>
                  <a:pt x="556" y="250"/>
                </a:lnTo>
                <a:lnTo>
                  <a:pt x="556" y="253"/>
                </a:lnTo>
                <a:lnTo>
                  <a:pt x="556" y="257"/>
                </a:lnTo>
                <a:lnTo>
                  <a:pt x="554" y="259"/>
                </a:lnTo>
                <a:lnTo>
                  <a:pt x="554" y="262"/>
                </a:lnTo>
                <a:lnTo>
                  <a:pt x="404" y="262"/>
                </a:lnTo>
                <a:lnTo>
                  <a:pt x="403" y="266"/>
                </a:lnTo>
                <a:lnTo>
                  <a:pt x="403" y="267"/>
                </a:lnTo>
                <a:lnTo>
                  <a:pt x="404" y="271"/>
                </a:lnTo>
                <a:lnTo>
                  <a:pt x="404" y="272"/>
                </a:lnTo>
                <a:lnTo>
                  <a:pt x="404" y="276"/>
                </a:lnTo>
                <a:lnTo>
                  <a:pt x="404" y="278"/>
                </a:lnTo>
                <a:lnTo>
                  <a:pt x="406" y="281"/>
                </a:lnTo>
                <a:lnTo>
                  <a:pt x="406" y="283"/>
                </a:lnTo>
                <a:lnTo>
                  <a:pt x="406" y="284"/>
                </a:lnTo>
                <a:lnTo>
                  <a:pt x="406" y="288"/>
                </a:lnTo>
                <a:lnTo>
                  <a:pt x="406" y="291"/>
                </a:lnTo>
                <a:lnTo>
                  <a:pt x="408" y="293"/>
                </a:lnTo>
                <a:lnTo>
                  <a:pt x="408" y="296"/>
                </a:lnTo>
                <a:lnTo>
                  <a:pt x="408" y="300"/>
                </a:lnTo>
                <a:lnTo>
                  <a:pt x="408" y="302"/>
                </a:lnTo>
                <a:lnTo>
                  <a:pt x="408" y="305"/>
                </a:lnTo>
                <a:lnTo>
                  <a:pt x="408" y="309"/>
                </a:lnTo>
                <a:lnTo>
                  <a:pt x="408" y="310"/>
                </a:lnTo>
                <a:lnTo>
                  <a:pt x="408" y="314"/>
                </a:lnTo>
                <a:lnTo>
                  <a:pt x="408" y="315"/>
                </a:lnTo>
                <a:lnTo>
                  <a:pt x="408" y="319"/>
                </a:lnTo>
                <a:lnTo>
                  <a:pt x="406" y="321"/>
                </a:lnTo>
                <a:lnTo>
                  <a:pt x="406" y="324"/>
                </a:lnTo>
                <a:lnTo>
                  <a:pt x="406" y="326"/>
                </a:lnTo>
                <a:lnTo>
                  <a:pt x="404" y="329"/>
                </a:lnTo>
                <a:lnTo>
                  <a:pt x="404" y="331"/>
                </a:lnTo>
                <a:lnTo>
                  <a:pt x="403" y="333"/>
                </a:lnTo>
                <a:lnTo>
                  <a:pt x="403" y="334"/>
                </a:lnTo>
                <a:lnTo>
                  <a:pt x="403" y="338"/>
                </a:lnTo>
                <a:lnTo>
                  <a:pt x="401" y="340"/>
                </a:lnTo>
                <a:lnTo>
                  <a:pt x="401" y="343"/>
                </a:lnTo>
                <a:lnTo>
                  <a:pt x="399" y="345"/>
                </a:lnTo>
                <a:lnTo>
                  <a:pt x="399" y="346"/>
                </a:lnTo>
                <a:lnTo>
                  <a:pt x="399" y="348"/>
                </a:lnTo>
                <a:lnTo>
                  <a:pt x="397" y="350"/>
                </a:lnTo>
                <a:lnTo>
                  <a:pt x="397" y="353"/>
                </a:lnTo>
                <a:lnTo>
                  <a:pt x="396" y="355"/>
                </a:lnTo>
                <a:lnTo>
                  <a:pt x="396" y="357"/>
                </a:lnTo>
                <a:lnTo>
                  <a:pt x="394" y="358"/>
                </a:lnTo>
                <a:lnTo>
                  <a:pt x="392" y="360"/>
                </a:lnTo>
                <a:lnTo>
                  <a:pt x="392" y="362"/>
                </a:lnTo>
                <a:lnTo>
                  <a:pt x="390" y="364"/>
                </a:lnTo>
                <a:lnTo>
                  <a:pt x="389" y="365"/>
                </a:lnTo>
                <a:lnTo>
                  <a:pt x="387" y="367"/>
                </a:lnTo>
                <a:lnTo>
                  <a:pt x="387" y="371"/>
                </a:lnTo>
                <a:lnTo>
                  <a:pt x="385" y="372"/>
                </a:lnTo>
                <a:lnTo>
                  <a:pt x="384" y="374"/>
                </a:lnTo>
                <a:lnTo>
                  <a:pt x="384" y="376"/>
                </a:lnTo>
                <a:lnTo>
                  <a:pt x="382" y="377"/>
                </a:lnTo>
                <a:lnTo>
                  <a:pt x="380" y="379"/>
                </a:lnTo>
                <a:lnTo>
                  <a:pt x="380" y="381"/>
                </a:lnTo>
                <a:lnTo>
                  <a:pt x="378" y="383"/>
                </a:lnTo>
                <a:lnTo>
                  <a:pt x="378" y="386"/>
                </a:lnTo>
                <a:lnTo>
                  <a:pt x="377" y="388"/>
                </a:lnTo>
                <a:lnTo>
                  <a:pt x="375" y="389"/>
                </a:lnTo>
                <a:lnTo>
                  <a:pt x="375" y="391"/>
                </a:lnTo>
                <a:lnTo>
                  <a:pt x="373" y="393"/>
                </a:lnTo>
                <a:lnTo>
                  <a:pt x="372" y="395"/>
                </a:lnTo>
                <a:lnTo>
                  <a:pt x="372" y="396"/>
                </a:lnTo>
                <a:lnTo>
                  <a:pt x="370" y="398"/>
                </a:lnTo>
                <a:lnTo>
                  <a:pt x="368" y="400"/>
                </a:lnTo>
                <a:lnTo>
                  <a:pt x="368" y="402"/>
                </a:lnTo>
                <a:lnTo>
                  <a:pt x="366" y="403"/>
                </a:lnTo>
                <a:lnTo>
                  <a:pt x="365" y="405"/>
                </a:lnTo>
                <a:lnTo>
                  <a:pt x="363" y="407"/>
                </a:lnTo>
                <a:lnTo>
                  <a:pt x="363" y="408"/>
                </a:lnTo>
                <a:lnTo>
                  <a:pt x="361" y="410"/>
                </a:lnTo>
                <a:lnTo>
                  <a:pt x="359" y="412"/>
                </a:lnTo>
                <a:lnTo>
                  <a:pt x="358" y="414"/>
                </a:lnTo>
                <a:lnTo>
                  <a:pt x="358" y="415"/>
                </a:lnTo>
                <a:lnTo>
                  <a:pt x="356" y="417"/>
                </a:lnTo>
                <a:lnTo>
                  <a:pt x="354" y="419"/>
                </a:lnTo>
                <a:lnTo>
                  <a:pt x="354" y="420"/>
                </a:lnTo>
                <a:lnTo>
                  <a:pt x="353" y="424"/>
                </a:lnTo>
                <a:lnTo>
                  <a:pt x="353" y="426"/>
                </a:lnTo>
                <a:lnTo>
                  <a:pt x="351" y="427"/>
                </a:lnTo>
                <a:lnTo>
                  <a:pt x="349" y="429"/>
                </a:lnTo>
                <a:lnTo>
                  <a:pt x="347" y="431"/>
                </a:lnTo>
                <a:lnTo>
                  <a:pt x="346" y="432"/>
                </a:lnTo>
                <a:lnTo>
                  <a:pt x="344" y="434"/>
                </a:lnTo>
                <a:lnTo>
                  <a:pt x="342" y="436"/>
                </a:lnTo>
                <a:lnTo>
                  <a:pt x="341" y="438"/>
                </a:lnTo>
                <a:lnTo>
                  <a:pt x="341" y="439"/>
                </a:lnTo>
                <a:lnTo>
                  <a:pt x="339" y="441"/>
                </a:lnTo>
                <a:lnTo>
                  <a:pt x="337" y="443"/>
                </a:lnTo>
                <a:lnTo>
                  <a:pt x="335" y="445"/>
                </a:lnTo>
                <a:lnTo>
                  <a:pt x="335" y="446"/>
                </a:lnTo>
                <a:lnTo>
                  <a:pt x="334" y="448"/>
                </a:lnTo>
                <a:lnTo>
                  <a:pt x="332" y="450"/>
                </a:lnTo>
                <a:lnTo>
                  <a:pt x="330" y="451"/>
                </a:lnTo>
                <a:lnTo>
                  <a:pt x="330" y="453"/>
                </a:lnTo>
                <a:lnTo>
                  <a:pt x="329" y="455"/>
                </a:lnTo>
                <a:lnTo>
                  <a:pt x="329" y="457"/>
                </a:lnTo>
                <a:lnTo>
                  <a:pt x="327" y="460"/>
                </a:lnTo>
                <a:lnTo>
                  <a:pt x="327" y="462"/>
                </a:lnTo>
                <a:lnTo>
                  <a:pt x="325" y="463"/>
                </a:lnTo>
                <a:lnTo>
                  <a:pt x="325" y="465"/>
                </a:lnTo>
                <a:lnTo>
                  <a:pt x="323" y="467"/>
                </a:lnTo>
                <a:lnTo>
                  <a:pt x="322" y="469"/>
                </a:lnTo>
                <a:lnTo>
                  <a:pt x="320" y="470"/>
                </a:lnTo>
                <a:lnTo>
                  <a:pt x="320" y="472"/>
                </a:lnTo>
                <a:lnTo>
                  <a:pt x="318" y="474"/>
                </a:lnTo>
                <a:lnTo>
                  <a:pt x="316" y="476"/>
                </a:lnTo>
                <a:lnTo>
                  <a:pt x="316" y="477"/>
                </a:lnTo>
                <a:lnTo>
                  <a:pt x="315" y="481"/>
                </a:lnTo>
                <a:lnTo>
                  <a:pt x="313" y="482"/>
                </a:lnTo>
                <a:lnTo>
                  <a:pt x="313" y="484"/>
                </a:lnTo>
                <a:lnTo>
                  <a:pt x="311" y="486"/>
                </a:lnTo>
                <a:lnTo>
                  <a:pt x="310" y="488"/>
                </a:lnTo>
                <a:lnTo>
                  <a:pt x="310" y="489"/>
                </a:lnTo>
                <a:lnTo>
                  <a:pt x="308" y="491"/>
                </a:lnTo>
                <a:lnTo>
                  <a:pt x="306" y="493"/>
                </a:lnTo>
                <a:lnTo>
                  <a:pt x="306" y="494"/>
                </a:lnTo>
                <a:lnTo>
                  <a:pt x="304" y="496"/>
                </a:lnTo>
                <a:lnTo>
                  <a:pt x="303" y="498"/>
                </a:lnTo>
                <a:lnTo>
                  <a:pt x="303" y="500"/>
                </a:lnTo>
                <a:lnTo>
                  <a:pt x="301" y="501"/>
                </a:lnTo>
                <a:lnTo>
                  <a:pt x="301" y="503"/>
                </a:lnTo>
                <a:lnTo>
                  <a:pt x="299" y="505"/>
                </a:lnTo>
                <a:lnTo>
                  <a:pt x="299" y="508"/>
                </a:lnTo>
                <a:lnTo>
                  <a:pt x="298" y="510"/>
                </a:lnTo>
                <a:lnTo>
                  <a:pt x="296" y="512"/>
                </a:lnTo>
                <a:lnTo>
                  <a:pt x="296" y="513"/>
                </a:lnTo>
                <a:lnTo>
                  <a:pt x="294" y="515"/>
                </a:lnTo>
                <a:lnTo>
                  <a:pt x="294" y="517"/>
                </a:lnTo>
                <a:lnTo>
                  <a:pt x="292" y="520"/>
                </a:lnTo>
                <a:lnTo>
                  <a:pt x="292" y="522"/>
                </a:lnTo>
                <a:lnTo>
                  <a:pt x="291" y="524"/>
                </a:lnTo>
                <a:lnTo>
                  <a:pt x="291" y="525"/>
                </a:lnTo>
                <a:lnTo>
                  <a:pt x="291" y="529"/>
                </a:lnTo>
                <a:lnTo>
                  <a:pt x="291" y="531"/>
                </a:lnTo>
                <a:lnTo>
                  <a:pt x="289" y="534"/>
                </a:lnTo>
                <a:lnTo>
                  <a:pt x="289" y="536"/>
                </a:lnTo>
                <a:lnTo>
                  <a:pt x="289" y="539"/>
                </a:lnTo>
                <a:lnTo>
                  <a:pt x="287" y="541"/>
                </a:lnTo>
                <a:lnTo>
                  <a:pt x="287" y="544"/>
                </a:lnTo>
                <a:lnTo>
                  <a:pt x="287" y="546"/>
                </a:lnTo>
                <a:lnTo>
                  <a:pt x="287" y="548"/>
                </a:lnTo>
                <a:lnTo>
                  <a:pt x="287" y="555"/>
                </a:lnTo>
                <a:lnTo>
                  <a:pt x="289" y="558"/>
                </a:lnTo>
                <a:lnTo>
                  <a:pt x="289" y="563"/>
                </a:lnTo>
                <a:lnTo>
                  <a:pt x="131" y="562"/>
                </a:lnTo>
                <a:lnTo>
                  <a:pt x="129" y="562"/>
                </a:lnTo>
                <a:lnTo>
                  <a:pt x="127" y="562"/>
                </a:lnTo>
                <a:lnTo>
                  <a:pt x="127" y="560"/>
                </a:lnTo>
                <a:lnTo>
                  <a:pt x="125" y="560"/>
                </a:lnTo>
                <a:lnTo>
                  <a:pt x="124" y="560"/>
                </a:lnTo>
                <a:lnTo>
                  <a:pt x="125" y="560"/>
                </a:lnTo>
                <a:lnTo>
                  <a:pt x="124" y="560"/>
                </a:lnTo>
                <a:lnTo>
                  <a:pt x="122" y="560"/>
                </a:lnTo>
                <a:lnTo>
                  <a:pt x="122" y="558"/>
                </a:lnTo>
                <a:lnTo>
                  <a:pt x="120" y="558"/>
                </a:lnTo>
                <a:lnTo>
                  <a:pt x="120" y="556"/>
                </a:lnTo>
                <a:lnTo>
                  <a:pt x="119" y="556"/>
                </a:lnTo>
                <a:lnTo>
                  <a:pt x="117" y="556"/>
                </a:lnTo>
                <a:lnTo>
                  <a:pt x="117" y="558"/>
                </a:lnTo>
                <a:lnTo>
                  <a:pt x="115" y="558"/>
                </a:lnTo>
                <a:lnTo>
                  <a:pt x="113" y="558"/>
                </a:lnTo>
                <a:lnTo>
                  <a:pt x="113" y="560"/>
                </a:lnTo>
                <a:lnTo>
                  <a:pt x="113" y="562"/>
                </a:lnTo>
                <a:lnTo>
                  <a:pt x="112" y="562"/>
                </a:lnTo>
                <a:lnTo>
                  <a:pt x="110" y="562"/>
                </a:lnTo>
                <a:lnTo>
                  <a:pt x="108" y="560"/>
                </a:lnTo>
                <a:lnTo>
                  <a:pt x="107" y="560"/>
                </a:lnTo>
                <a:lnTo>
                  <a:pt x="107" y="558"/>
                </a:lnTo>
                <a:lnTo>
                  <a:pt x="108" y="558"/>
                </a:lnTo>
                <a:lnTo>
                  <a:pt x="108" y="556"/>
                </a:lnTo>
                <a:lnTo>
                  <a:pt x="107" y="556"/>
                </a:lnTo>
                <a:lnTo>
                  <a:pt x="105" y="556"/>
                </a:lnTo>
                <a:lnTo>
                  <a:pt x="105" y="558"/>
                </a:lnTo>
                <a:lnTo>
                  <a:pt x="107" y="558"/>
                </a:lnTo>
                <a:lnTo>
                  <a:pt x="105" y="558"/>
                </a:lnTo>
                <a:lnTo>
                  <a:pt x="105" y="556"/>
                </a:lnTo>
                <a:lnTo>
                  <a:pt x="103" y="556"/>
                </a:lnTo>
                <a:lnTo>
                  <a:pt x="101" y="556"/>
                </a:lnTo>
                <a:lnTo>
                  <a:pt x="101" y="555"/>
                </a:lnTo>
                <a:lnTo>
                  <a:pt x="101" y="553"/>
                </a:lnTo>
                <a:lnTo>
                  <a:pt x="100" y="553"/>
                </a:lnTo>
                <a:lnTo>
                  <a:pt x="98" y="553"/>
                </a:lnTo>
                <a:lnTo>
                  <a:pt x="96" y="553"/>
                </a:lnTo>
                <a:lnTo>
                  <a:pt x="94" y="553"/>
                </a:lnTo>
                <a:lnTo>
                  <a:pt x="93" y="553"/>
                </a:lnTo>
                <a:lnTo>
                  <a:pt x="93" y="551"/>
                </a:lnTo>
                <a:lnTo>
                  <a:pt x="91" y="551"/>
                </a:lnTo>
                <a:lnTo>
                  <a:pt x="89" y="551"/>
                </a:lnTo>
                <a:lnTo>
                  <a:pt x="88" y="551"/>
                </a:lnTo>
                <a:lnTo>
                  <a:pt x="86" y="551"/>
                </a:lnTo>
                <a:lnTo>
                  <a:pt x="84" y="551"/>
                </a:lnTo>
                <a:lnTo>
                  <a:pt x="82" y="551"/>
                </a:lnTo>
                <a:lnTo>
                  <a:pt x="82" y="550"/>
                </a:lnTo>
                <a:lnTo>
                  <a:pt x="82" y="551"/>
                </a:lnTo>
                <a:lnTo>
                  <a:pt x="81" y="551"/>
                </a:lnTo>
                <a:lnTo>
                  <a:pt x="81" y="553"/>
                </a:lnTo>
                <a:lnTo>
                  <a:pt x="81" y="551"/>
                </a:lnTo>
                <a:lnTo>
                  <a:pt x="79" y="551"/>
                </a:lnTo>
                <a:lnTo>
                  <a:pt x="79" y="550"/>
                </a:lnTo>
                <a:lnTo>
                  <a:pt x="79" y="548"/>
                </a:lnTo>
                <a:lnTo>
                  <a:pt x="77" y="546"/>
                </a:lnTo>
                <a:lnTo>
                  <a:pt x="77" y="544"/>
                </a:lnTo>
                <a:lnTo>
                  <a:pt x="77" y="543"/>
                </a:lnTo>
                <a:lnTo>
                  <a:pt x="76" y="543"/>
                </a:lnTo>
                <a:lnTo>
                  <a:pt x="74" y="543"/>
                </a:lnTo>
                <a:lnTo>
                  <a:pt x="74" y="541"/>
                </a:lnTo>
                <a:lnTo>
                  <a:pt x="72" y="541"/>
                </a:lnTo>
                <a:lnTo>
                  <a:pt x="70" y="541"/>
                </a:lnTo>
                <a:lnTo>
                  <a:pt x="70" y="543"/>
                </a:lnTo>
                <a:lnTo>
                  <a:pt x="69" y="541"/>
                </a:lnTo>
                <a:lnTo>
                  <a:pt x="69" y="539"/>
                </a:lnTo>
                <a:lnTo>
                  <a:pt x="67" y="539"/>
                </a:lnTo>
                <a:lnTo>
                  <a:pt x="67" y="541"/>
                </a:lnTo>
                <a:lnTo>
                  <a:pt x="67" y="543"/>
                </a:lnTo>
                <a:lnTo>
                  <a:pt x="65" y="543"/>
                </a:lnTo>
                <a:lnTo>
                  <a:pt x="63" y="543"/>
                </a:lnTo>
                <a:lnTo>
                  <a:pt x="63" y="541"/>
                </a:lnTo>
                <a:lnTo>
                  <a:pt x="62" y="541"/>
                </a:lnTo>
                <a:lnTo>
                  <a:pt x="62" y="539"/>
                </a:lnTo>
                <a:lnTo>
                  <a:pt x="63" y="539"/>
                </a:lnTo>
                <a:lnTo>
                  <a:pt x="62" y="539"/>
                </a:lnTo>
                <a:lnTo>
                  <a:pt x="62" y="538"/>
                </a:lnTo>
                <a:lnTo>
                  <a:pt x="60" y="538"/>
                </a:lnTo>
                <a:lnTo>
                  <a:pt x="60" y="536"/>
                </a:lnTo>
                <a:lnTo>
                  <a:pt x="60" y="534"/>
                </a:lnTo>
                <a:lnTo>
                  <a:pt x="60" y="532"/>
                </a:lnTo>
                <a:lnTo>
                  <a:pt x="60" y="531"/>
                </a:lnTo>
                <a:lnTo>
                  <a:pt x="60" y="529"/>
                </a:lnTo>
                <a:lnTo>
                  <a:pt x="62" y="529"/>
                </a:lnTo>
                <a:lnTo>
                  <a:pt x="60" y="529"/>
                </a:lnTo>
                <a:lnTo>
                  <a:pt x="58" y="529"/>
                </a:lnTo>
                <a:lnTo>
                  <a:pt x="58" y="527"/>
                </a:lnTo>
                <a:lnTo>
                  <a:pt x="57" y="527"/>
                </a:lnTo>
                <a:lnTo>
                  <a:pt x="57" y="529"/>
                </a:lnTo>
                <a:lnTo>
                  <a:pt x="55" y="529"/>
                </a:lnTo>
                <a:lnTo>
                  <a:pt x="53" y="529"/>
                </a:lnTo>
                <a:lnTo>
                  <a:pt x="51" y="529"/>
                </a:lnTo>
                <a:lnTo>
                  <a:pt x="51" y="531"/>
                </a:lnTo>
                <a:lnTo>
                  <a:pt x="50" y="531"/>
                </a:lnTo>
                <a:lnTo>
                  <a:pt x="50" y="529"/>
                </a:lnTo>
                <a:lnTo>
                  <a:pt x="48" y="529"/>
                </a:lnTo>
                <a:lnTo>
                  <a:pt x="48" y="531"/>
                </a:lnTo>
                <a:lnTo>
                  <a:pt x="46" y="531"/>
                </a:lnTo>
                <a:lnTo>
                  <a:pt x="45" y="531"/>
                </a:lnTo>
                <a:lnTo>
                  <a:pt x="43" y="531"/>
                </a:lnTo>
                <a:lnTo>
                  <a:pt x="41" y="531"/>
                </a:lnTo>
                <a:lnTo>
                  <a:pt x="41" y="532"/>
                </a:lnTo>
                <a:lnTo>
                  <a:pt x="41" y="531"/>
                </a:lnTo>
                <a:lnTo>
                  <a:pt x="39" y="531"/>
                </a:lnTo>
                <a:lnTo>
                  <a:pt x="39" y="529"/>
                </a:lnTo>
                <a:lnTo>
                  <a:pt x="38" y="529"/>
                </a:lnTo>
                <a:lnTo>
                  <a:pt x="38" y="527"/>
                </a:lnTo>
                <a:lnTo>
                  <a:pt x="36" y="527"/>
                </a:lnTo>
                <a:lnTo>
                  <a:pt x="36" y="525"/>
                </a:lnTo>
                <a:lnTo>
                  <a:pt x="34" y="525"/>
                </a:lnTo>
                <a:lnTo>
                  <a:pt x="34" y="524"/>
                </a:lnTo>
                <a:lnTo>
                  <a:pt x="32" y="524"/>
                </a:lnTo>
                <a:lnTo>
                  <a:pt x="34" y="524"/>
                </a:lnTo>
                <a:lnTo>
                  <a:pt x="32" y="524"/>
                </a:lnTo>
                <a:lnTo>
                  <a:pt x="32" y="522"/>
                </a:lnTo>
                <a:lnTo>
                  <a:pt x="32" y="520"/>
                </a:lnTo>
                <a:lnTo>
                  <a:pt x="32" y="519"/>
                </a:lnTo>
                <a:lnTo>
                  <a:pt x="32" y="517"/>
                </a:lnTo>
                <a:lnTo>
                  <a:pt x="31" y="517"/>
                </a:lnTo>
                <a:lnTo>
                  <a:pt x="31" y="515"/>
                </a:lnTo>
                <a:lnTo>
                  <a:pt x="31" y="513"/>
                </a:lnTo>
                <a:lnTo>
                  <a:pt x="29" y="513"/>
                </a:lnTo>
                <a:lnTo>
                  <a:pt x="29" y="512"/>
                </a:lnTo>
                <a:lnTo>
                  <a:pt x="29" y="510"/>
                </a:lnTo>
                <a:lnTo>
                  <a:pt x="29" y="508"/>
                </a:lnTo>
                <a:lnTo>
                  <a:pt x="27" y="508"/>
                </a:lnTo>
                <a:lnTo>
                  <a:pt x="27" y="507"/>
                </a:lnTo>
                <a:lnTo>
                  <a:pt x="26" y="507"/>
                </a:lnTo>
                <a:lnTo>
                  <a:pt x="26" y="505"/>
                </a:lnTo>
                <a:lnTo>
                  <a:pt x="24" y="505"/>
                </a:lnTo>
                <a:lnTo>
                  <a:pt x="24" y="503"/>
                </a:lnTo>
                <a:lnTo>
                  <a:pt x="24" y="501"/>
                </a:lnTo>
                <a:lnTo>
                  <a:pt x="22" y="501"/>
                </a:lnTo>
                <a:lnTo>
                  <a:pt x="22" y="500"/>
                </a:lnTo>
                <a:lnTo>
                  <a:pt x="22" y="498"/>
                </a:lnTo>
                <a:lnTo>
                  <a:pt x="22" y="496"/>
                </a:lnTo>
                <a:lnTo>
                  <a:pt x="22" y="494"/>
                </a:lnTo>
                <a:lnTo>
                  <a:pt x="22" y="493"/>
                </a:lnTo>
                <a:lnTo>
                  <a:pt x="22" y="491"/>
                </a:lnTo>
                <a:lnTo>
                  <a:pt x="20" y="489"/>
                </a:lnTo>
                <a:lnTo>
                  <a:pt x="20" y="488"/>
                </a:lnTo>
                <a:lnTo>
                  <a:pt x="20" y="486"/>
                </a:lnTo>
                <a:lnTo>
                  <a:pt x="20" y="484"/>
                </a:lnTo>
                <a:lnTo>
                  <a:pt x="20" y="482"/>
                </a:lnTo>
                <a:lnTo>
                  <a:pt x="22" y="482"/>
                </a:lnTo>
                <a:lnTo>
                  <a:pt x="22" y="481"/>
                </a:lnTo>
                <a:lnTo>
                  <a:pt x="24" y="479"/>
                </a:lnTo>
                <a:lnTo>
                  <a:pt x="26" y="479"/>
                </a:lnTo>
                <a:lnTo>
                  <a:pt x="26" y="477"/>
                </a:lnTo>
                <a:lnTo>
                  <a:pt x="27" y="477"/>
                </a:lnTo>
                <a:lnTo>
                  <a:pt x="27" y="476"/>
                </a:lnTo>
                <a:lnTo>
                  <a:pt x="29" y="476"/>
                </a:lnTo>
                <a:lnTo>
                  <a:pt x="29" y="474"/>
                </a:lnTo>
                <a:lnTo>
                  <a:pt x="29" y="472"/>
                </a:lnTo>
                <a:lnTo>
                  <a:pt x="31" y="472"/>
                </a:lnTo>
                <a:lnTo>
                  <a:pt x="31" y="470"/>
                </a:lnTo>
                <a:lnTo>
                  <a:pt x="32" y="470"/>
                </a:lnTo>
                <a:lnTo>
                  <a:pt x="32" y="469"/>
                </a:lnTo>
                <a:lnTo>
                  <a:pt x="32" y="467"/>
                </a:lnTo>
                <a:lnTo>
                  <a:pt x="34" y="467"/>
                </a:lnTo>
                <a:lnTo>
                  <a:pt x="34" y="469"/>
                </a:lnTo>
                <a:lnTo>
                  <a:pt x="36" y="469"/>
                </a:lnTo>
                <a:lnTo>
                  <a:pt x="38" y="469"/>
                </a:lnTo>
                <a:lnTo>
                  <a:pt x="38" y="467"/>
                </a:lnTo>
                <a:lnTo>
                  <a:pt x="39" y="467"/>
                </a:lnTo>
                <a:lnTo>
                  <a:pt x="41" y="467"/>
                </a:lnTo>
                <a:lnTo>
                  <a:pt x="43" y="467"/>
                </a:lnTo>
                <a:lnTo>
                  <a:pt x="45" y="467"/>
                </a:lnTo>
                <a:lnTo>
                  <a:pt x="46" y="467"/>
                </a:lnTo>
                <a:lnTo>
                  <a:pt x="48" y="467"/>
                </a:lnTo>
                <a:lnTo>
                  <a:pt x="48" y="465"/>
                </a:lnTo>
                <a:lnTo>
                  <a:pt x="50" y="465"/>
                </a:lnTo>
                <a:lnTo>
                  <a:pt x="51" y="465"/>
                </a:lnTo>
                <a:lnTo>
                  <a:pt x="51" y="463"/>
                </a:lnTo>
                <a:lnTo>
                  <a:pt x="51" y="462"/>
                </a:lnTo>
                <a:lnTo>
                  <a:pt x="50" y="462"/>
                </a:lnTo>
                <a:lnTo>
                  <a:pt x="50" y="460"/>
                </a:lnTo>
                <a:lnTo>
                  <a:pt x="50" y="458"/>
                </a:lnTo>
                <a:lnTo>
                  <a:pt x="48" y="458"/>
                </a:lnTo>
                <a:lnTo>
                  <a:pt x="46" y="458"/>
                </a:lnTo>
                <a:lnTo>
                  <a:pt x="45" y="458"/>
                </a:lnTo>
                <a:lnTo>
                  <a:pt x="45" y="460"/>
                </a:lnTo>
                <a:lnTo>
                  <a:pt x="43" y="460"/>
                </a:lnTo>
                <a:lnTo>
                  <a:pt x="41" y="460"/>
                </a:lnTo>
                <a:lnTo>
                  <a:pt x="39" y="460"/>
                </a:lnTo>
                <a:lnTo>
                  <a:pt x="38" y="458"/>
                </a:lnTo>
                <a:lnTo>
                  <a:pt x="38" y="457"/>
                </a:lnTo>
                <a:lnTo>
                  <a:pt x="36" y="457"/>
                </a:lnTo>
                <a:lnTo>
                  <a:pt x="34" y="457"/>
                </a:lnTo>
                <a:lnTo>
                  <a:pt x="34" y="455"/>
                </a:lnTo>
                <a:lnTo>
                  <a:pt x="34" y="453"/>
                </a:lnTo>
                <a:lnTo>
                  <a:pt x="32" y="453"/>
                </a:lnTo>
                <a:lnTo>
                  <a:pt x="31" y="453"/>
                </a:lnTo>
                <a:lnTo>
                  <a:pt x="29" y="453"/>
                </a:lnTo>
                <a:lnTo>
                  <a:pt x="29" y="451"/>
                </a:lnTo>
                <a:lnTo>
                  <a:pt x="29" y="450"/>
                </a:lnTo>
                <a:lnTo>
                  <a:pt x="29" y="448"/>
                </a:lnTo>
                <a:lnTo>
                  <a:pt x="27" y="448"/>
                </a:lnTo>
                <a:lnTo>
                  <a:pt x="27" y="446"/>
                </a:lnTo>
                <a:lnTo>
                  <a:pt x="26" y="446"/>
                </a:lnTo>
                <a:lnTo>
                  <a:pt x="26" y="445"/>
                </a:lnTo>
                <a:lnTo>
                  <a:pt x="26" y="443"/>
                </a:lnTo>
                <a:lnTo>
                  <a:pt x="27" y="443"/>
                </a:lnTo>
                <a:lnTo>
                  <a:pt x="29" y="443"/>
                </a:lnTo>
                <a:lnTo>
                  <a:pt x="29" y="441"/>
                </a:lnTo>
                <a:lnTo>
                  <a:pt x="31" y="441"/>
                </a:lnTo>
                <a:lnTo>
                  <a:pt x="31" y="439"/>
                </a:lnTo>
                <a:lnTo>
                  <a:pt x="32" y="439"/>
                </a:lnTo>
                <a:lnTo>
                  <a:pt x="32" y="438"/>
                </a:lnTo>
                <a:lnTo>
                  <a:pt x="32" y="436"/>
                </a:lnTo>
                <a:lnTo>
                  <a:pt x="32" y="434"/>
                </a:lnTo>
                <a:lnTo>
                  <a:pt x="34" y="434"/>
                </a:lnTo>
                <a:lnTo>
                  <a:pt x="32" y="434"/>
                </a:lnTo>
                <a:lnTo>
                  <a:pt x="32" y="432"/>
                </a:lnTo>
                <a:lnTo>
                  <a:pt x="31" y="432"/>
                </a:lnTo>
                <a:lnTo>
                  <a:pt x="31" y="431"/>
                </a:lnTo>
                <a:lnTo>
                  <a:pt x="29" y="431"/>
                </a:lnTo>
                <a:lnTo>
                  <a:pt x="29" y="429"/>
                </a:lnTo>
                <a:lnTo>
                  <a:pt x="29" y="427"/>
                </a:lnTo>
                <a:lnTo>
                  <a:pt x="27" y="427"/>
                </a:lnTo>
                <a:lnTo>
                  <a:pt x="27" y="426"/>
                </a:lnTo>
                <a:lnTo>
                  <a:pt x="27" y="424"/>
                </a:lnTo>
                <a:lnTo>
                  <a:pt x="27" y="422"/>
                </a:lnTo>
                <a:lnTo>
                  <a:pt x="27" y="420"/>
                </a:lnTo>
                <a:lnTo>
                  <a:pt x="26" y="420"/>
                </a:lnTo>
                <a:lnTo>
                  <a:pt x="26" y="419"/>
                </a:lnTo>
                <a:lnTo>
                  <a:pt x="27" y="419"/>
                </a:lnTo>
                <a:lnTo>
                  <a:pt x="27" y="417"/>
                </a:lnTo>
                <a:lnTo>
                  <a:pt x="27" y="415"/>
                </a:lnTo>
                <a:lnTo>
                  <a:pt x="26" y="415"/>
                </a:lnTo>
                <a:lnTo>
                  <a:pt x="26" y="414"/>
                </a:lnTo>
                <a:lnTo>
                  <a:pt x="26" y="412"/>
                </a:lnTo>
                <a:lnTo>
                  <a:pt x="24" y="412"/>
                </a:lnTo>
                <a:lnTo>
                  <a:pt x="22" y="412"/>
                </a:lnTo>
                <a:lnTo>
                  <a:pt x="22" y="410"/>
                </a:lnTo>
                <a:lnTo>
                  <a:pt x="20" y="410"/>
                </a:lnTo>
                <a:lnTo>
                  <a:pt x="20" y="408"/>
                </a:lnTo>
                <a:lnTo>
                  <a:pt x="20" y="407"/>
                </a:lnTo>
                <a:lnTo>
                  <a:pt x="22" y="407"/>
                </a:lnTo>
                <a:lnTo>
                  <a:pt x="22" y="405"/>
                </a:lnTo>
                <a:lnTo>
                  <a:pt x="24" y="405"/>
                </a:lnTo>
                <a:lnTo>
                  <a:pt x="26" y="405"/>
                </a:lnTo>
                <a:lnTo>
                  <a:pt x="26" y="403"/>
                </a:lnTo>
                <a:lnTo>
                  <a:pt x="27" y="403"/>
                </a:lnTo>
                <a:lnTo>
                  <a:pt x="29" y="403"/>
                </a:lnTo>
                <a:lnTo>
                  <a:pt x="31" y="403"/>
                </a:lnTo>
                <a:lnTo>
                  <a:pt x="32" y="403"/>
                </a:lnTo>
                <a:lnTo>
                  <a:pt x="34" y="405"/>
                </a:lnTo>
                <a:lnTo>
                  <a:pt x="36" y="405"/>
                </a:lnTo>
                <a:lnTo>
                  <a:pt x="38" y="405"/>
                </a:lnTo>
                <a:lnTo>
                  <a:pt x="39" y="405"/>
                </a:lnTo>
                <a:lnTo>
                  <a:pt x="41" y="405"/>
                </a:lnTo>
                <a:lnTo>
                  <a:pt x="41" y="403"/>
                </a:lnTo>
                <a:lnTo>
                  <a:pt x="43" y="402"/>
                </a:lnTo>
                <a:lnTo>
                  <a:pt x="43" y="400"/>
                </a:lnTo>
                <a:lnTo>
                  <a:pt x="45" y="400"/>
                </a:lnTo>
                <a:lnTo>
                  <a:pt x="45" y="398"/>
                </a:lnTo>
                <a:lnTo>
                  <a:pt x="45" y="396"/>
                </a:lnTo>
                <a:lnTo>
                  <a:pt x="46" y="396"/>
                </a:lnTo>
                <a:lnTo>
                  <a:pt x="46" y="395"/>
                </a:lnTo>
                <a:lnTo>
                  <a:pt x="48" y="395"/>
                </a:lnTo>
                <a:lnTo>
                  <a:pt x="48" y="393"/>
                </a:lnTo>
                <a:lnTo>
                  <a:pt x="48" y="391"/>
                </a:lnTo>
                <a:lnTo>
                  <a:pt x="50" y="391"/>
                </a:lnTo>
                <a:lnTo>
                  <a:pt x="50" y="389"/>
                </a:lnTo>
                <a:lnTo>
                  <a:pt x="50" y="388"/>
                </a:lnTo>
                <a:lnTo>
                  <a:pt x="51" y="388"/>
                </a:lnTo>
                <a:lnTo>
                  <a:pt x="51" y="386"/>
                </a:lnTo>
                <a:lnTo>
                  <a:pt x="51" y="384"/>
                </a:lnTo>
                <a:lnTo>
                  <a:pt x="51" y="383"/>
                </a:lnTo>
                <a:lnTo>
                  <a:pt x="51" y="381"/>
                </a:lnTo>
                <a:lnTo>
                  <a:pt x="51" y="379"/>
                </a:lnTo>
                <a:lnTo>
                  <a:pt x="51" y="377"/>
                </a:lnTo>
                <a:lnTo>
                  <a:pt x="51" y="376"/>
                </a:lnTo>
                <a:lnTo>
                  <a:pt x="51" y="374"/>
                </a:lnTo>
                <a:lnTo>
                  <a:pt x="51" y="372"/>
                </a:lnTo>
                <a:lnTo>
                  <a:pt x="50" y="371"/>
                </a:lnTo>
                <a:lnTo>
                  <a:pt x="48" y="371"/>
                </a:lnTo>
                <a:lnTo>
                  <a:pt x="48" y="369"/>
                </a:lnTo>
                <a:lnTo>
                  <a:pt x="46" y="369"/>
                </a:lnTo>
                <a:lnTo>
                  <a:pt x="45" y="369"/>
                </a:lnTo>
                <a:lnTo>
                  <a:pt x="45" y="367"/>
                </a:lnTo>
                <a:lnTo>
                  <a:pt x="43" y="367"/>
                </a:lnTo>
                <a:lnTo>
                  <a:pt x="41" y="365"/>
                </a:lnTo>
                <a:lnTo>
                  <a:pt x="39" y="365"/>
                </a:lnTo>
                <a:lnTo>
                  <a:pt x="38" y="365"/>
                </a:lnTo>
                <a:lnTo>
                  <a:pt x="36" y="365"/>
                </a:lnTo>
                <a:lnTo>
                  <a:pt x="34" y="365"/>
                </a:lnTo>
                <a:lnTo>
                  <a:pt x="32" y="365"/>
                </a:lnTo>
                <a:lnTo>
                  <a:pt x="31" y="365"/>
                </a:lnTo>
                <a:lnTo>
                  <a:pt x="29" y="365"/>
                </a:lnTo>
                <a:lnTo>
                  <a:pt x="27" y="365"/>
                </a:lnTo>
                <a:lnTo>
                  <a:pt x="26" y="365"/>
                </a:lnTo>
                <a:lnTo>
                  <a:pt x="26" y="364"/>
                </a:lnTo>
                <a:lnTo>
                  <a:pt x="24" y="364"/>
                </a:lnTo>
                <a:lnTo>
                  <a:pt x="24" y="362"/>
                </a:lnTo>
                <a:lnTo>
                  <a:pt x="24" y="360"/>
                </a:lnTo>
                <a:lnTo>
                  <a:pt x="24" y="358"/>
                </a:lnTo>
                <a:lnTo>
                  <a:pt x="26" y="358"/>
                </a:lnTo>
                <a:lnTo>
                  <a:pt x="26" y="357"/>
                </a:lnTo>
                <a:lnTo>
                  <a:pt x="26" y="355"/>
                </a:lnTo>
                <a:lnTo>
                  <a:pt x="27" y="355"/>
                </a:lnTo>
                <a:lnTo>
                  <a:pt x="27" y="353"/>
                </a:lnTo>
                <a:lnTo>
                  <a:pt x="29" y="353"/>
                </a:lnTo>
                <a:lnTo>
                  <a:pt x="29" y="352"/>
                </a:lnTo>
                <a:lnTo>
                  <a:pt x="27" y="352"/>
                </a:lnTo>
                <a:lnTo>
                  <a:pt x="27" y="350"/>
                </a:lnTo>
                <a:lnTo>
                  <a:pt x="26" y="350"/>
                </a:lnTo>
                <a:lnTo>
                  <a:pt x="24" y="350"/>
                </a:lnTo>
                <a:lnTo>
                  <a:pt x="24" y="348"/>
                </a:lnTo>
                <a:lnTo>
                  <a:pt x="22" y="348"/>
                </a:lnTo>
                <a:lnTo>
                  <a:pt x="20" y="348"/>
                </a:lnTo>
                <a:lnTo>
                  <a:pt x="20" y="346"/>
                </a:lnTo>
                <a:lnTo>
                  <a:pt x="19" y="346"/>
                </a:lnTo>
                <a:lnTo>
                  <a:pt x="19" y="345"/>
                </a:lnTo>
                <a:lnTo>
                  <a:pt x="17" y="345"/>
                </a:lnTo>
                <a:lnTo>
                  <a:pt x="15" y="345"/>
                </a:lnTo>
                <a:lnTo>
                  <a:pt x="14" y="345"/>
                </a:lnTo>
                <a:lnTo>
                  <a:pt x="14" y="346"/>
                </a:lnTo>
                <a:lnTo>
                  <a:pt x="12" y="346"/>
                </a:lnTo>
                <a:lnTo>
                  <a:pt x="12" y="345"/>
                </a:lnTo>
                <a:lnTo>
                  <a:pt x="12" y="343"/>
                </a:lnTo>
                <a:lnTo>
                  <a:pt x="10" y="343"/>
                </a:lnTo>
                <a:lnTo>
                  <a:pt x="10" y="341"/>
                </a:lnTo>
                <a:lnTo>
                  <a:pt x="8" y="341"/>
                </a:lnTo>
                <a:lnTo>
                  <a:pt x="8" y="340"/>
                </a:lnTo>
                <a:lnTo>
                  <a:pt x="8" y="338"/>
                </a:lnTo>
                <a:lnTo>
                  <a:pt x="8" y="336"/>
                </a:lnTo>
                <a:lnTo>
                  <a:pt x="10" y="336"/>
                </a:lnTo>
                <a:lnTo>
                  <a:pt x="10" y="334"/>
                </a:lnTo>
                <a:lnTo>
                  <a:pt x="10" y="333"/>
                </a:lnTo>
                <a:lnTo>
                  <a:pt x="12" y="333"/>
                </a:lnTo>
                <a:lnTo>
                  <a:pt x="12" y="331"/>
                </a:lnTo>
                <a:lnTo>
                  <a:pt x="12" y="329"/>
                </a:lnTo>
                <a:lnTo>
                  <a:pt x="14" y="329"/>
                </a:lnTo>
                <a:lnTo>
                  <a:pt x="15" y="329"/>
                </a:lnTo>
                <a:lnTo>
                  <a:pt x="15" y="327"/>
                </a:lnTo>
                <a:lnTo>
                  <a:pt x="14" y="327"/>
                </a:lnTo>
                <a:lnTo>
                  <a:pt x="12" y="327"/>
                </a:lnTo>
                <a:lnTo>
                  <a:pt x="10" y="327"/>
                </a:lnTo>
                <a:lnTo>
                  <a:pt x="10" y="326"/>
                </a:lnTo>
                <a:lnTo>
                  <a:pt x="12" y="326"/>
                </a:lnTo>
                <a:lnTo>
                  <a:pt x="12" y="324"/>
                </a:lnTo>
                <a:lnTo>
                  <a:pt x="12" y="322"/>
                </a:lnTo>
                <a:lnTo>
                  <a:pt x="12" y="321"/>
                </a:lnTo>
                <a:lnTo>
                  <a:pt x="12" y="319"/>
                </a:lnTo>
                <a:lnTo>
                  <a:pt x="12" y="317"/>
                </a:lnTo>
                <a:lnTo>
                  <a:pt x="10" y="317"/>
                </a:lnTo>
                <a:lnTo>
                  <a:pt x="10" y="315"/>
                </a:lnTo>
                <a:lnTo>
                  <a:pt x="10" y="314"/>
                </a:lnTo>
                <a:lnTo>
                  <a:pt x="8" y="312"/>
                </a:lnTo>
                <a:lnTo>
                  <a:pt x="7" y="310"/>
                </a:lnTo>
                <a:lnTo>
                  <a:pt x="7" y="309"/>
                </a:lnTo>
                <a:lnTo>
                  <a:pt x="5" y="309"/>
                </a:lnTo>
                <a:lnTo>
                  <a:pt x="5" y="307"/>
                </a:lnTo>
                <a:lnTo>
                  <a:pt x="3" y="307"/>
                </a:lnTo>
                <a:lnTo>
                  <a:pt x="2" y="307"/>
                </a:lnTo>
                <a:lnTo>
                  <a:pt x="2" y="305"/>
                </a:lnTo>
                <a:lnTo>
                  <a:pt x="0" y="305"/>
                </a:lnTo>
                <a:lnTo>
                  <a:pt x="0" y="303"/>
                </a:lnTo>
                <a:lnTo>
                  <a:pt x="2" y="303"/>
                </a:lnTo>
                <a:lnTo>
                  <a:pt x="2" y="302"/>
                </a:lnTo>
                <a:lnTo>
                  <a:pt x="2" y="300"/>
                </a:lnTo>
                <a:lnTo>
                  <a:pt x="3" y="300"/>
                </a:lnTo>
                <a:lnTo>
                  <a:pt x="3" y="298"/>
                </a:lnTo>
                <a:lnTo>
                  <a:pt x="5" y="298"/>
                </a:lnTo>
                <a:lnTo>
                  <a:pt x="5" y="296"/>
                </a:lnTo>
                <a:lnTo>
                  <a:pt x="5" y="295"/>
                </a:lnTo>
                <a:lnTo>
                  <a:pt x="5" y="293"/>
                </a:lnTo>
                <a:lnTo>
                  <a:pt x="7" y="293"/>
                </a:lnTo>
                <a:lnTo>
                  <a:pt x="8" y="293"/>
                </a:lnTo>
                <a:lnTo>
                  <a:pt x="10" y="293"/>
                </a:lnTo>
                <a:lnTo>
                  <a:pt x="12" y="293"/>
                </a:lnTo>
                <a:lnTo>
                  <a:pt x="12" y="291"/>
                </a:lnTo>
                <a:lnTo>
                  <a:pt x="14" y="291"/>
                </a:lnTo>
                <a:lnTo>
                  <a:pt x="15" y="291"/>
                </a:lnTo>
                <a:lnTo>
                  <a:pt x="17" y="291"/>
                </a:lnTo>
                <a:lnTo>
                  <a:pt x="19" y="291"/>
                </a:lnTo>
                <a:lnTo>
                  <a:pt x="19" y="290"/>
                </a:lnTo>
                <a:lnTo>
                  <a:pt x="19" y="288"/>
                </a:lnTo>
                <a:lnTo>
                  <a:pt x="19" y="286"/>
                </a:lnTo>
                <a:lnTo>
                  <a:pt x="17" y="286"/>
                </a:lnTo>
                <a:lnTo>
                  <a:pt x="17" y="284"/>
                </a:lnTo>
                <a:lnTo>
                  <a:pt x="17" y="283"/>
                </a:lnTo>
                <a:lnTo>
                  <a:pt x="19" y="283"/>
                </a:lnTo>
                <a:lnTo>
                  <a:pt x="19" y="281"/>
                </a:lnTo>
                <a:lnTo>
                  <a:pt x="20" y="281"/>
                </a:lnTo>
                <a:lnTo>
                  <a:pt x="20" y="279"/>
                </a:lnTo>
                <a:lnTo>
                  <a:pt x="22" y="279"/>
                </a:lnTo>
                <a:lnTo>
                  <a:pt x="22" y="278"/>
                </a:lnTo>
                <a:lnTo>
                  <a:pt x="24" y="278"/>
                </a:lnTo>
                <a:lnTo>
                  <a:pt x="26" y="278"/>
                </a:lnTo>
                <a:lnTo>
                  <a:pt x="26" y="276"/>
                </a:lnTo>
                <a:lnTo>
                  <a:pt x="26" y="274"/>
                </a:lnTo>
                <a:lnTo>
                  <a:pt x="24" y="274"/>
                </a:lnTo>
                <a:lnTo>
                  <a:pt x="22" y="274"/>
                </a:lnTo>
                <a:lnTo>
                  <a:pt x="24" y="274"/>
                </a:lnTo>
                <a:lnTo>
                  <a:pt x="24" y="272"/>
                </a:lnTo>
                <a:lnTo>
                  <a:pt x="24" y="271"/>
                </a:lnTo>
                <a:lnTo>
                  <a:pt x="26" y="271"/>
                </a:lnTo>
                <a:lnTo>
                  <a:pt x="27" y="271"/>
                </a:lnTo>
                <a:lnTo>
                  <a:pt x="29" y="271"/>
                </a:lnTo>
                <a:lnTo>
                  <a:pt x="31" y="271"/>
                </a:lnTo>
                <a:lnTo>
                  <a:pt x="31" y="269"/>
                </a:lnTo>
                <a:lnTo>
                  <a:pt x="32" y="269"/>
                </a:lnTo>
                <a:lnTo>
                  <a:pt x="32" y="267"/>
                </a:lnTo>
                <a:lnTo>
                  <a:pt x="34" y="267"/>
                </a:lnTo>
                <a:lnTo>
                  <a:pt x="34" y="266"/>
                </a:lnTo>
                <a:lnTo>
                  <a:pt x="36" y="266"/>
                </a:lnTo>
                <a:lnTo>
                  <a:pt x="36" y="264"/>
                </a:lnTo>
                <a:lnTo>
                  <a:pt x="38" y="264"/>
                </a:lnTo>
                <a:lnTo>
                  <a:pt x="38" y="266"/>
                </a:lnTo>
                <a:lnTo>
                  <a:pt x="39" y="266"/>
                </a:lnTo>
                <a:lnTo>
                  <a:pt x="41" y="266"/>
                </a:lnTo>
                <a:lnTo>
                  <a:pt x="43" y="266"/>
                </a:lnTo>
                <a:lnTo>
                  <a:pt x="43" y="264"/>
                </a:lnTo>
                <a:lnTo>
                  <a:pt x="43" y="262"/>
                </a:lnTo>
                <a:lnTo>
                  <a:pt x="45" y="262"/>
                </a:lnTo>
                <a:lnTo>
                  <a:pt x="46" y="262"/>
                </a:lnTo>
                <a:lnTo>
                  <a:pt x="48" y="262"/>
                </a:lnTo>
                <a:lnTo>
                  <a:pt x="48" y="260"/>
                </a:lnTo>
                <a:lnTo>
                  <a:pt x="48" y="259"/>
                </a:lnTo>
                <a:lnTo>
                  <a:pt x="48" y="257"/>
                </a:lnTo>
                <a:lnTo>
                  <a:pt x="50" y="257"/>
                </a:lnTo>
                <a:lnTo>
                  <a:pt x="51" y="257"/>
                </a:lnTo>
                <a:lnTo>
                  <a:pt x="51" y="255"/>
                </a:lnTo>
                <a:lnTo>
                  <a:pt x="53" y="255"/>
                </a:lnTo>
                <a:lnTo>
                  <a:pt x="53" y="253"/>
                </a:lnTo>
                <a:lnTo>
                  <a:pt x="55" y="253"/>
                </a:lnTo>
                <a:lnTo>
                  <a:pt x="55" y="252"/>
                </a:lnTo>
                <a:lnTo>
                  <a:pt x="57" y="252"/>
                </a:lnTo>
                <a:lnTo>
                  <a:pt x="57" y="250"/>
                </a:lnTo>
                <a:lnTo>
                  <a:pt x="58" y="250"/>
                </a:lnTo>
                <a:lnTo>
                  <a:pt x="58" y="248"/>
                </a:lnTo>
                <a:lnTo>
                  <a:pt x="60" y="248"/>
                </a:lnTo>
                <a:lnTo>
                  <a:pt x="60" y="247"/>
                </a:lnTo>
                <a:lnTo>
                  <a:pt x="58" y="247"/>
                </a:lnTo>
                <a:lnTo>
                  <a:pt x="60" y="245"/>
                </a:lnTo>
                <a:lnTo>
                  <a:pt x="62" y="245"/>
                </a:lnTo>
                <a:lnTo>
                  <a:pt x="63" y="245"/>
                </a:lnTo>
                <a:lnTo>
                  <a:pt x="63" y="247"/>
                </a:lnTo>
                <a:lnTo>
                  <a:pt x="65" y="247"/>
                </a:lnTo>
                <a:lnTo>
                  <a:pt x="67" y="247"/>
                </a:lnTo>
                <a:lnTo>
                  <a:pt x="69" y="247"/>
                </a:lnTo>
                <a:lnTo>
                  <a:pt x="69" y="248"/>
                </a:lnTo>
                <a:lnTo>
                  <a:pt x="70" y="248"/>
                </a:lnTo>
                <a:lnTo>
                  <a:pt x="70" y="250"/>
                </a:lnTo>
                <a:lnTo>
                  <a:pt x="72" y="250"/>
                </a:lnTo>
                <a:lnTo>
                  <a:pt x="72" y="248"/>
                </a:lnTo>
                <a:lnTo>
                  <a:pt x="74" y="248"/>
                </a:lnTo>
                <a:lnTo>
                  <a:pt x="74" y="247"/>
                </a:lnTo>
                <a:lnTo>
                  <a:pt x="76" y="247"/>
                </a:lnTo>
                <a:lnTo>
                  <a:pt x="77" y="247"/>
                </a:lnTo>
                <a:lnTo>
                  <a:pt x="77" y="248"/>
                </a:lnTo>
                <a:lnTo>
                  <a:pt x="79" y="248"/>
                </a:lnTo>
                <a:lnTo>
                  <a:pt x="79" y="250"/>
                </a:lnTo>
                <a:lnTo>
                  <a:pt x="81" y="250"/>
                </a:lnTo>
                <a:lnTo>
                  <a:pt x="82" y="250"/>
                </a:lnTo>
                <a:lnTo>
                  <a:pt x="84" y="250"/>
                </a:lnTo>
                <a:lnTo>
                  <a:pt x="86" y="250"/>
                </a:lnTo>
                <a:lnTo>
                  <a:pt x="86" y="252"/>
                </a:lnTo>
                <a:lnTo>
                  <a:pt x="88" y="252"/>
                </a:lnTo>
                <a:lnTo>
                  <a:pt x="88" y="253"/>
                </a:lnTo>
                <a:lnTo>
                  <a:pt x="89" y="253"/>
                </a:lnTo>
                <a:lnTo>
                  <a:pt x="89" y="255"/>
                </a:lnTo>
                <a:lnTo>
                  <a:pt x="91" y="255"/>
                </a:lnTo>
                <a:lnTo>
                  <a:pt x="91" y="253"/>
                </a:lnTo>
                <a:lnTo>
                  <a:pt x="93" y="253"/>
                </a:lnTo>
                <a:lnTo>
                  <a:pt x="93" y="252"/>
                </a:lnTo>
                <a:lnTo>
                  <a:pt x="94" y="252"/>
                </a:lnTo>
                <a:lnTo>
                  <a:pt x="94" y="250"/>
                </a:lnTo>
                <a:lnTo>
                  <a:pt x="96" y="250"/>
                </a:lnTo>
                <a:lnTo>
                  <a:pt x="98" y="250"/>
                </a:lnTo>
                <a:lnTo>
                  <a:pt x="98" y="248"/>
                </a:lnTo>
                <a:lnTo>
                  <a:pt x="100" y="248"/>
                </a:lnTo>
                <a:lnTo>
                  <a:pt x="100" y="247"/>
                </a:lnTo>
                <a:lnTo>
                  <a:pt x="101" y="247"/>
                </a:lnTo>
                <a:lnTo>
                  <a:pt x="101" y="245"/>
                </a:lnTo>
                <a:lnTo>
                  <a:pt x="103" y="245"/>
                </a:lnTo>
                <a:lnTo>
                  <a:pt x="103" y="243"/>
                </a:lnTo>
                <a:lnTo>
                  <a:pt x="103" y="241"/>
                </a:lnTo>
                <a:lnTo>
                  <a:pt x="103" y="240"/>
                </a:lnTo>
                <a:lnTo>
                  <a:pt x="103" y="238"/>
                </a:lnTo>
                <a:lnTo>
                  <a:pt x="103" y="236"/>
                </a:lnTo>
                <a:lnTo>
                  <a:pt x="105" y="236"/>
                </a:lnTo>
                <a:lnTo>
                  <a:pt x="105" y="235"/>
                </a:lnTo>
                <a:lnTo>
                  <a:pt x="105" y="233"/>
                </a:lnTo>
                <a:lnTo>
                  <a:pt x="107" y="233"/>
                </a:lnTo>
                <a:lnTo>
                  <a:pt x="107" y="231"/>
                </a:lnTo>
                <a:lnTo>
                  <a:pt x="107" y="229"/>
                </a:lnTo>
                <a:lnTo>
                  <a:pt x="107" y="228"/>
                </a:lnTo>
                <a:lnTo>
                  <a:pt x="107" y="226"/>
                </a:lnTo>
                <a:lnTo>
                  <a:pt x="105" y="226"/>
                </a:lnTo>
                <a:lnTo>
                  <a:pt x="105" y="224"/>
                </a:lnTo>
                <a:lnTo>
                  <a:pt x="105" y="222"/>
                </a:lnTo>
                <a:lnTo>
                  <a:pt x="107" y="222"/>
                </a:lnTo>
                <a:lnTo>
                  <a:pt x="108" y="222"/>
                </a:lnTo>
                <a:lnTo>
                  <a:pt x="110" y="222"/>
                </a:lnTo>
                <a:lnTo>
                  <a:pt x="110" y="221"/>
                </a:lnTo>
                <a:lnTo>
                  <a:pt x="110" y="219"/>
                </a:lnTo>
                <a:lnTo>
                  <a:pt x="112" y="219"/>
                </a:lnTo>
                <a:lnTo>
                  <a:pt x="112" y="217"/>
                </a:lnTo>
                <a:lnTo>
                  <a:pt x="113" y="217"/>
                </a:lnTo>
                <a:lnTo>
                  <a:pt x="113" y="216"/>
                </a:lnTo>
                <a:lnTo>
                  <a:pt x="115" y="216"/>
                </a:lnTo>
                <a:lnTo>
                  <a:pt x="115" y="217"/>
                </a:lnTo>
                <a:lnTo>
                  <a:pt x="117" y="217"/>
                </a:lnTo>
                <a:lnTo>
                  <a:pt x="119" y="217"/>
                </a:lnTo>
                <a:lnTo>
                  <a:pt x="120" y="217"/>
                </a:lnTo>
                <a:lnTo>
                  <a:pt x="122" y="217"/>
                </a:lnTo>
                <a:lnTo>
                  <a:pt x="124" y="217"/>
                </a:lnTo>
                <a:lnTo>
                  <a:pt x="124" y="219"/>
                </a:lnTo>
                <a:lnTo>
                  <a:pt x="124" y="221"/>
                </a:lnTo>
                <a:lnTo>
                  <a:pt x="124" y="222"/>
                </a:lnTo>
                <a:lnTo>
                  <a:pt x="125" y="222"/>
                </a:lnTo>
                <a:lnTo>
                  <a:pt x="125" y="224"/>
                </a:lnTo>
                <a:lnTo>
                  <a:pt x="127" y="224"/>
                </a:lnTo>
                <a:lnTo>
                  <a:pt x="127" y="226"/>
                </a:lnTo>
                <a:lnTo>
                  <a:pt x="127" y="228"/>
                </a:lnTo>
                <a:lnTo>
                  <a:pt x="129" y="226"/>
                </a:lnTo>
                <a:lnTo>
                  <a:pt x="129" y="224"/>
                </a:lnTo>
                <a:lnTo>
                  <a:pt x="131" y="224"/>
                </a:lnTo>
                <a:lnTo>
                  <a:pt x="132" y="224"/>
                </a:lnTo>
                <a:lnTo>
                  <a:pt x="134" y="224"/>
                </a:lnTo>
                <a:lnTo>
                  <a:pt x="136" y="224"/>
                </a:lnTo>
                <a:lnTo>
                  <a:pt x="136" y="226"/>
                </a:lnTo>
                <a:lnTo>
                  <a:pt x="137" y="226"/>
                </a:lnTo>
                <a:lnTo>
                  <a:pt x="137" y="228"/>
                </a:lnTo>
                <a:lnTo>
                  <a:pt x="139" y="228"/>
                </a:lnTo>
                <a:lnTo>
                  <a:pt x="139" y="229"/>
                </a:lnTo>
                <a:lnTo>
                  <a:pt x="139" y="228"/>
                </a:lnTo>
                <a:lnTo>
                  <a:pt x="141" y="228"/>
                </a:lnTo>
                <a:lnTo>
                  <a:pt x="141" y="229"/>
                </a:lnTo>
                <a:lnTo>
                  <a:pt x="143" y="229"/>
                </a:lnTo>
                <a:lnTo>
                  <a:pt x="144" y="229"/>
                </a:lnTo>
                <a:lnTo>
                  <a:pt x="146" y="229"/>
                </a:lnTo>
                <a:lnTo>
                  <a:pt x="146" y="228"/>
                </a:lnTo>
                <a:lnTo>
                  <a:pt x="144" y="228"/>
                </a:lnTo>
                <a:lnTo>
                  <a:pt x="144" y="226"/>
                </a:lnTo>
                <a:lnTo>
                  <a:pt x="146" y="226"/>
                </a:lnTo>
                <a:lnTo>
                  <a:pt x="148" y="226"/>
                </a:lnTo>
                <a:lnTo>
                  <a:pt x="148" y="224"/>
                </a:lnTo>
                <a:lnTo>
                  <a:pt x="150" y="224"/>
                </a:lnTo>
                <a:lnTo>
                  <a:pt x="151" y="224"/>
                </a:lnTo>
                <a:lnTo>
                  <a:pt x="151" y="222"/>
                </a:lnTo>
                <a:lnTo>
                  <a:pt x="150" y="222"/>
                </a:lnTo>
                <a:lnTo>
                  <a:pt x="150" y="221"/>
                </a:lnTo>
                <a:lnTo>
                  <a:pt x="151" y="221"/>
                </a:lnTo>
                <a:lnTo>
                  <a:pt x="153" y="221"/>
                </a:lnTo>
                <a:lnTo>
                  <a:pt x="153" y="219"/>
                </a:lnTo>
                <a:lnTo>
                  <a:pt x="153" y="217"/>
                </a:lnTo>
                <a:lnTo>
                  <a:pt x="153" y="216"/>
                </a:lnTo>
                <a:lnTo>
                  <a:pt x="155" y="216"/>
                </a:lnTo>
                <a:lnTo>
                  <a:pt x="156" y="216"/>
                </a:lnTo>
                <a:lnTo>
                  <a:pt x="158" y="216"/>
                </a:lnTo>
                <a:lnTo>
                  <a:pt x="160" y="216"/>
                </a:lnTo>
                <a:lnTo>
                  <a:pt x="162" y="216"/>
                </a:lnTo>
                <a:lnTo>
                  <a:pt x="162" y="214"/>
                </a:lnTo>
                <a:lnTo>
                  <a:pt x="163" y="214"/>
                </a:lnTo>
                <a:lnTo>
                  <a:pt x="163" y="212"/>
                </a:lnTo>
                <a:lnTo>
                  <a:pt x="163" y="210"/>
                </a:lnTo>
                <a:lnTo>
                  <a:pt x="165" y="210"/>
                </a:lnTo>
                <a:lnTo>
                  <a:pt x="165" y="209"/>
                </a:lnTo>
                <a:lnTo>
                  <a:pt x="167" y="209"/>
                </a:lnTo>
                <a:lnTo>
                  <a:pt x="167" y="207"/>
                </a:lnTo>
                <a:lnTo>
                  <a:pt x="167" y="205"/>
                </a:lnTo>
                <a:lnTo>
                  <a:pt x="165" y="205"/>
                </a:lnTo>
                <a:lnTo>
                  <a:pt x="165" y="204"/>
                </a:lnTo>
                <a:lnTo>
                  <a:pt x="165" y="202"/>
                </a:lnTo>
                <a:lnTo>
                  <a:pt x="163" y="202"/>
                </a:lnTo>
                <a:lnTo>
                  <a:pt x="162" y="202"/>
                </a:lnTo>
                <a:lnTo>
                  <a:pt x="162" y="200"/>
                </a:lnTo>
                <a:lnTo>
                  <a:pt x="162" y="198"/>
                </a:lnTo>
                <a:lnTo>
                  <a:pt x="162" y="197"/>
                </a:lnTo>
                <a:lnTo>
                  <a:pt x="160" y="197"/>
                </a:lnTo>
                <a:lnTo>
                  <a:pt x="160" y="195"/>
                </a:lnTo>
                <a:lnTo>
                  <a:pt x="160" y="193"/>
                </a:lnTo>
                <a:lnTo>
                  <a:pt x="162" y="193"/>
                </a:lnTo>
                <a:lnTo>
                  <a:pt x="162" y="191"/>
                </a:lnTo>
                <a:lnTo>
                  <a:pt x="162" y="190"/>
                </a:lnTo>
                <a:lnTo>
                  <a:pt x="163" y="190"/>
                </a:lnTo>
                <a:lnTo>
                  <a:pt x="163" y="188"/>
                </a:lnTo>
                <a:lnTo>
                  <a:pt x="162" y="188"/>
                </a:lnTo>
                <a:lnTo>
                  <a:pt x="162" y="186"/>
                </a:lnTo>
                <a:lnTo>
                  <a:pt x="160" y="186"/>
                </a:lnTo>
                <a:lnTo>
                  <a:pt x="160" y="185"/>
                </a:lnTo>
                <a:lnTo>
                  <a:pt x="160" y="183"/>
                </a:lnTo>
                <a:lnTo>
                  <a:pt x="158" y="183"/>
                </a:lnTo>
                <a:lnTo>
                  <a:pt x="158" y="181"/>
                </a:lnTo>
                <a:lnTo>
                  <a:pt x="156" y="181"/>
                </a:lnTo>
                <a:lnTo>
                  <a:pt x="156" y="179"/>
                </a:lnTo>
                <a:lnTo>
                  <a:pt x="155" y="179"/>
                </a:lnTo>
                <a:lnTo>
                  <a:pt x="153" y="179"/>
                </a:lnTo>
                <a:lnTo>
                  <a:pt x="151" y="179"/>
                </a:lnTo>
                <a:lnTo>
                  <a:pt x="150" y="179"/>
                </a:lnTo>
                <a:lnTo>
                  <a:pt x="150" y="181"/>
                </a:lnTo>
                <a:lnTo>
                  <a:pt x="148" y="181"/>
                </a:lnTo>
                <a:lnTo>
                  <a:pt x="146" y="181"/>
                </a:lnTo>
                <a:lnTo>
                  <a:pt x="144" y="181"/>
                </a:lnTo>
                <a:lnTo>
                  <a:pt x="143" y="181"/>
                </a:lnTo>
                <a:lnTo>
                  <a:pt x="141" y="179"/>
                </a:lnTo>
                <a:lnTo>
                  <a:pt x="141" y="178"/>
                </a:lnTo>
                <a:lnTo>
                  <a:pt x="141" y="176"/>
                </a:lnTo>
                <a:lnTo>
                  <a:pt x="141" y="174"/>
                </a:lnTo>
                <a:lnTo>
                  <a:pt x="139" y="174"/>
                </a:lnTo>
                <a:lnTo>
                  <a:pt x="139" y="173"/>
                </a:lnTo>
                <a:lnTo>
                  <a:pt x="141" y="173"/>
                </a:lnTo>
                <a:lnTo>
                  <a:pt x="141" y="171"/>
                </a:lnTo>
                <a:lnTo>
                  <a:pt x="141" y="169"/>
                </a:lnTo>
                <a:lnTo>
                  <a:pt x="141" y="167"/>
                </a:lnTo>
                <a:lnTo>
                  <a:pt x="139" y="166"/>
                </a:lnTo>
                <a:lnTo>
                  <a:pt x="139" y="164"/>
                </a:lnTo>
                <a:lnTo>
                  <a:pt x="139" y="162"/>
                </a:lnTo>
                <a:lnTo>
                  <a:pt x="137" y="162"/>
                </a:lnTo>
                <a:lnTo>
                  <a:pt x="137" y="160"/>
                </a:lnTo>
                <a:lnTo>
                  <a:pt x="137" y="159"/>
                </a:lnTo>
                <a:lnTo>
                  <a:pt x="137" y="157"/>
                </a:lnTo>
                <a:lnTo>
                  <a:pt x="136" y="157"/>
                </a:lnTo>
                <a:lnTo>
                  <a:pt x="136" y="155"/>
                </a:lnTo>
                <a:lnTo>
                  <a:pt x="136" y="154"/>
                </a:lnTo>
                <a:lnTo>
                  <a:pt x="136" y="152"/>
                </a:lnTo>
                <a:lnTo>
                  <a:pt x="136" y="150"/>
                </a:lnTo>
                <a:lnTo>
                  <a:pt x="137" y="150"/>
                </a:lnTo>
                <a:lnTo>
                  <a:pt x="137" y="148"/>
                </a:lnTo>
                <a:lnTo>
                  <a:pt x="137" y="147"/>
                </a:lnTo>
                <a:lnTo>
                  <a:pt x="136" y="147"/>
                </a:lnTo>
                <a:lnTo>
                  <a:pt x="136" y="145"/>
                </a:lnTo>
                <a:lnTo>
                  <a:pt x="136" y="143"/>
                </a:lnTo>
                <a:lnTo>
                  <a:pt x="137" y="143"/>
                </a:lnTo>
                <a:lnTo>
                  <a:pt x="137" y="142"/>
                </a:lnTo>
                <a:lnTo>
                  <a:pt x="139" y="140"/>
                </a:lnTo>
                <a:lnTo>
                  <a:pt x="139" y="138"/>
                </a:lnTo>
                <a:lnTo>
                  <a:pt x="137" y="138"/>
                </a:lnTo>
                <a:lnTo>
                  <a:pt x="137" y="136"/>
                </a:lnTo>
                <a:lnTo>
                  <a:pt x="139" y="136"/>
                </a:lnTo>
                <a:lnTo>
                  <a:pt x="139" y="135"/>
                </a:lnTo>
                <a:lnTo>
                  <a:pt x="139" y="133"/>
                </a:lnTo>
                <a:lnTo>
                  <a:pt x="139" y="131"/>
                </a:lnTo>
                <a:lnTo>
                  <a:pt x="141" y="131"/>
                </a:lnTo>
                <a:lnTo>
                  <a:pt x="141" y="130"/>
                </a:lnTo>
                <a:lnTo>
                  <a:pt x="139" y="130"/>
                </a:lnTo>
                <a:lnTo>
                  <a:pt x="137" y="130"/>
                </a:lnTo>
                <a:lnTo>
                  <a:pt x="136" y="130"/>
                </a:lnTo>
                <a:lnTo>
                  <a:pt x="134" y="130"/>
                </a:lnTo>
                <a:lnTo>
                  <a:pt x="134" y="128"/>
                </a:lnTo>
                <a:lnTo>
                  <a:pt x="132" y="128"/>
                </a:lnTo>
                <a:lnTo>
                  <a:pt x="132" y="126"/>
                </a:lnTo>
                <a:lnTo>
                  <a:pt x="131" y="126"/>
                </a:lnTo>
                <a:lnTo>
                  <a:pt x="129" y="126"/>
                </a:lnTo>
                <a:lnTo>
                  <a:pt x="127" y="126"/>
                </a:lnTo>
                <a:lnTo>
                  <a:pt x="125" y="126"/>
                </a:lnTo>
                <a:lnTo>
                  <a:pt x="124" y="126"/>
                </a:lnTo>
                <a:lnTo>
                  <a:pt x="124" y="124"/>
                </a:lnTo>
                <a:lnTo>
                  <a:pt x="124" y="123"/>
                </a:lnTo>
                <a:lnTo>
                  <a:pt x="124" y="121"/>
                </a:lnTo>
                <a:lnTo>
                  <a:pt x="124" y="119"/>
                </a:lnTo>
                <a:lnTo>
                  <a:pt x="124" y="117"/>
                </a:lnTo>
                <a:lnTo>
                  <a:pt x="125" y="117"/>
                </a:lnTo>
                <a:lnTo>
                  <a:pt x="125" y="116"/>
                </a:lnTo>
                <a:lnTo>
                  <a:pt x="125" y="114"/>
                </a:lnTo>
                <a:lnTo>
                  <a:pt x="127" y="114"/>
                </a:lnTo>
                <a:lnTo>
                  <a:pt x="127" y="112"/>
                </a:lnTo>
                <a:lnTo>
                  <a:pt x="127" y="111"/>
                </a:lnTo>
                <a:lnTo>
                  <a:pt x="127" y="109"/>
                </a:lnTo>
                <a:lnTo>
                  <a:pt x="125" y="109"/>
                </a:lnTo>
                <a:lnTo>
                  <a:pt x="125" y="107"/>
                </a:lnTo>
                <a:lnTo>
                  <a:pt x="127" y="107"/>
                </a:lnTo>
                <a:lnTo>
                  <a:pt x="127" y="105"/>
                </a:lnTo>
                <a:lnTo>
                  <a:pt x="127" y="104"/>
                </a:lnTo>
                <a:lnTo>
                  <a:pt x="125" y="102"/>
                </a:lnTo>
                <a:lnTo>
                  <a:pt x="125" y="100"/>
                </a:lnTo>
                <a:lnTo>
                  <a:pt x="124" y="100"/>
                </a:lnTo>
                <a:lnTo>
                  <a:pt x="124" y="99"/>
                </a:lnTo>
                <a:lnTo>
                  <a:pt x="125" y="99"/>
                </a:lnTo>
                <a:lnTo>
                  <a:pt x="125" y="97"/>
                </a:lnTo>
                <a:lnTo>
                  <a:pt x="127" y="97"/>
                </a:lnTo>
                <a:lnTo>
                  <a:pt x="127" y="95"/>
                </a:lnTo>
                <a:lnTo>
                  <a:pt x="129" y="95"/>
                </a:lnTo>
                <a:lnTo>
                  <a:pt x="127" y="95"/>
                </a:lnTo>
                <a:lnTo>
                  <a:pt x="127" y="93"/>
                </a:lnTo>
                <a:lnTo>
                  <a:pt x="127" y="92"/>
                </a:lnTo>
                <a:lnTo>
                  <a:pt x="129" y="92"/>
                </a:lnTo>
                <a:lnTo>
                  <a:pt x="129" y="90"/>
                </a:lnTo>
                <a:lnTo>
                  <a:pt x="129" y="88"/>
                </a:lnTo>
                <a:lnTo>
                  <a:pt x="131" y="88"/>
                </a:lnTo>
                <a:lnTo>
                  <a:pt x="132" y="88"/>
                </a:lnTo>
                <a:lnTo>
                  <a:pt x="132" y="86"/>
                </a:lnTo>
                <a:lnTo>
                  <a:pt x="134" y="86"/>
                </a:lnTo>
                <a:lnTo>
                  <a:pt x="134" y="85"/>
                </a:lnTo>
                <a:lnTo>
                  <a:pt x="136" y="85"/>
                </a:lnTo>
                <a:lnTo>
                  <a:pt x="137" y="85"/>
                </a:lnTo>
                <a:lnTo>
                  <a:pt x="139" y="85"/>
                </a:lnTo>
                <a:lnTo>
                  <a:pt x="139" y="83"/>
                </a:lnTo>
                <a:lnTo>
                  <a:pt x="137" y="83"/>
                </a:lnTo>
                <a:lnTo>
                  <a:pt x="137" y="81"/>
                </a:lnTo>
                <a:lnTo>
                  <a:pt x="137" y="80"/>
                </a:lnTo>
                <a:lnTo>
                  <a:pt x="139" y="80"/>
                </a:lnTo>
                <a:lnTo>
                  <a:pt x="139" y="78"/>
                </a:lnTo>
                <a:lnTo>
                  <a:pt x="139" y="76"/>
                </a:lnTo>
                <a:lnTo>
                  <a:pt x="139" y="74"/>
                </a:lnTo>
                <a:lnTo>
                  <a:pt x="141" y="73"/>
                </a:lnTo>
                <a:lnTo>
                  <a:pt x="141" y="71"/>
                </a:lnTo>
                <a:lnTo>
                  <a:pt x="141" y="69"/>
                </a:lnTo>
                <a:lnTo>
                  <a:pt x="143" y="69"/>
                </a:lnTo>
                <a:lnTo>
                  <a:pt x="143" y="68"/>
                </a:lnTo>
                <a:lnTo>
                  <a:pt x="143" y="66"/>
                </a:lnTo>
                <a:lnTo>
                  <a:pt x="144" y="66"/>
                </a:lnTo>
                <a:lnTo>
                  <a:pt x="144" y="64"/>
                </a:lnTo>
                <a:lnTo>
                  <a:pt x="144" y="62"/>
                </a:lnTo>
                <a:lnTo>
                  <a:pt x="146" y="62"/>
                </a:lnTo>
                <a:lnTo>
                  <a:pt x="146" y="61"/>
                </a:lnTo>
                <a:lnTo>
                  <a:pt x="146" y="59"/>
                </a:lnTo>
                <a:lnTo>
                  <a:pt x="146" y="57"/>
                </a:lnTo>
                <a:lnTo>
                  <a:pt x="146" y="55"/>
                </a:lnTo>
                <a:lnTo>
                  <a:pt x="144" y="55"/>
                </a:lnTo>
                <a:lnTo>
                  <a:pt x="144" y="54"/>
                </a:lnTo>
                <a:lnTo>
                  <a:pt x="144" y="52"/>
                </a:lnTo>
                <a:lnTo>
                  <a:pt x="144" y="50"/>
                </a:lnTo>
                <a:lnTo>
                  <a:pt x="144" y="49"/>
                </a:lnTo>
                <a:lnTo>
                  <a:pt x="146" y="49"/>
                </a:lnTo>
                <a:lnTo>
                  <a:pt x="146" y="47"/>
                </a:lnTo>
                <a:lnTo>
                  <a:pt x="148" y="47"/>
                </a:lnTo>
                <a:lnTo>
                  <a:pt x="148" y="45"/>
                </a:lnTo>
                <a:lnTo>
                  <a:pt x="148" y="43"/>
                </a:lnTo>
                <a:lnTo>
                  <a:pt x="150" y="43"/>
                </a:lnTo>
                <a:lnTo>
                  <a:pt x="151" y="43"/>
                </a:lnTo>
                <a:lnTo>
                  <a:pt x="151" y="42"/>
                </a:lnTo>
                <a:lnTo>
                  <a:pt x="153" y="42"/>
                </a:lnTo>
                <a:lnTo>
                  <a:pt x="155" y="40"/>
                </a:lnTo>
                <a:lnTo>
                  <a:pt x="156" y="40"/>
                </a:lnTo>
                <a:lnTo>
                  <a:pt x="156" y="38"/>
                </a:lnTo>
                <a:lnTo>
                  <a:pt x="158" y="38"/>
                </a:lnTo>
                <a:lnTo>
                  <a:pt x="160" y="38"/>
                </a:lnTo>
                <a:lnTo>
                  <a:pt x="160" y="37"/>
                </a:lnTo>
                <a:lnTo>
                  <a:pt x="162" y="37"/>
                </a:lnTo>
                <a:lnTo>
                  <a:pt x="163" y="35"/>
                </a:lnTo>
                <a:lnTo>
                  <a:pt x="163" y="37"/>
                </a:lnTo>
                <a:lnTo>
                  <a:pt x="165" y="37"/>
                </a:lnTo>
                <a:lnTo>
                  <a:pt x="167" y="37"/>
                </a:lnTo>
                <a:lnTo>
                  <a:pt x="168" y="37"/>
                </a:lnTo>
                <a:lnTo>
                  <a:pt x="170" y="37"/>
                </a:lnTo>
                <a:lnTo>
                  <a:pt x="172" y="37"/>
                </a:lnTo>
                <a:lnTo>
                  <a:pt x="174" y="37"/>
                </a:lnTo>
                <a:lnTo>
                  <a:pt x="175" y="37"/>
                </a:lnTo>
                <a:lnTo>
                  <a:pt x="175" y="38"/>
                </a:lnTo>
                <a:lnTo>
                  <a:pt x="177" y="38"/>
                </a:lnTo>
                <a:lnTo>
                  <a:pt x="177" y="37"/>
                </a:lnTo>
                <a:lnTo>
                  <a:pt x="179" y="37"/>
                </a:lnTo>
                <a:lnTo>
                  <a:pt x="181" y="37"/>
                </a:lnTo>
                <a:lnTo>
                  <a:pt x="181" y="35"/>
                </a:lnTo>
                <a:lnTo>
                  <a:pt x="182" y="35"/>
                </a:lnTo>
                <a:lnTo>
                  <a:pt x="182" y="33"/>
                </a:lnTo>
                <a:lnTo>
                  <a:pt x="184" y="33"/>
                </a:lnTo>
                <a:lnTo>
                  <a:pt x="184" y="31"/>
                </a:lnTo>
                <a:lnTo>
                  <a:pt x="186" y="31"/>
                </a:lnTo>
                <a:lnTo>
                  <a:pt x="186" y="30"/>
                </a:lnTo>
                <a:lnTo>
                  <a:pt x="187" y="30"/>
                </a:lnTo>
                <a:lnTo>
                  <a:pt x="189" y="30"/>
                </a:lnTo>
                <a:lnTo>
                  <a:pt x="191" y="30"/>
                </a:lnTo>
                <a:lnTo>
                  <a:pt x="193" y="30"/>
                </a:lnTo>
                <a:lnTo>
                  <a:pt x="193" y="28"/>
                </a:lnTo>
                <a:lnTo>
                  <a:pt x="194" y="28"/>
                </a:lnTo>
                <a:lnTo>
                  <a:pt x="194" y="26"/>
                </a:lnTo>
                <a:lnTo>
                  <a:pt x="196" y="26"/>
                </a:lnTo>
                <a:lnTo>
                  <a:pt x="198" y="26"/>
                </a:lnTo>
                <a:lnTo>
                  <a:pt x="199" y="26"/>
                </a:lnTo>
                <a:lnTo>
                  <a:pt x="201" y="26"/>
                </a:lnTo>
                <a:lnTo>
                  <a:pt x="201" y="24"/>
                </a:lnTo>
                <a:lnTo>
                  <a:pt x="201" y="23"/>
                </a:lnTo>
                <a:lnTo>
                  <a:pt x="203" y="23"/>
                </a:lnTo>
                <a:lnTo>
                  <a:pt x="203" y="21"/>
                </a:lnTo>
                <a:lnTo>
                  <a:pt x="205" y="21"/>
                </a:lnTo>
                <a:lnTo>
                  <a:pt x="205" y="19"/>
                </a:lnTo>
                <a:lnTo>
                  <a:pt x="205" y="18"/>
                </a:lnTo>
                <a:lnTo>
                  <a:pt x="205" y="16"/>
                </a:lnTo>
                <a:lnTo>
                  <a:pt x="206" y="16"/>
                </a:lnTo>
                <a:lnTo>
                  <a:pt x="206" y="14"/>
                </a:lnTo>
                <a:lnTo>
                  <a:pt x="206" y="12"/>
                </a:lnTo>
                <a:lnTo>
                  <a:pt x="208" y="12"/>
                </a:lnTo>
                <a:lnTo>
                  <a:pt x="208" y="11"/>
                </a:lnTo>
                <a:lnTo>
                  <a:pt x="208" y="9"/>
                </a:lnTo>
                <a:lnTo>
                  <a:pt x="208" y="7"/>
                </a:lnTo>
                <a:lnTo>
                  <a:pt x="208" y="6"/>
                </a:lnTo>
                <a:lnTo>
                  <a:pt x="210" y="6"/>
                </a:lnTo>
                <a:lnTo>
                  <a:pt x="210" y="4"/>
                </a:lnTo>
                <a:lnTo>
                  <a:pt x="210" y="2"/>
                </a:lnTo>
                <a:lnTo>
                  <a:pt x="211" y="2"/>
                </a:lnTo>
                <a:lnTo>
                  <a:pt x="211" y="0"/>
                </a:lnTo>
                <a:lnTo>
                  <a:pt x="213" y="0"/>
                </a:lnTo>
                <a:lnTo>
                  <a:pt x="215" y="0"/>
                </a:lnTo>
                <a:lnTo>
                  <a:pt x="215" y="2"/>
                </a:lnTo>
                <a:lnTo>
                  <a:pt x="217" y="2"/>
                </a:lnTo>
                <a:close/>
              </a:path>
            </a:pathLst>
          </a:custGeom>
          <a:solidFill>
            <a:schemeClr val="tx2">
              <a:lumMod val="40000"/>
              <a:lumOff val="60000"/>
            </a:schemeClr>
          </a:solidFill>
          <a:ln w="9525">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82" name="Freeform 34"/>
          <p:cNvSpPr>
            <a:spLocks/>
          </p:cNvSpPr>
          <p:nvPr/>
        </p:nvSpPr>
        <p:spPr bwMode="auto">
          <a:xfrm>
            <a:off x="5863533" y="1491095"/>
            <a:ext cx="22725" cy="30300"/>
          </a:xfrm>
          <a:custGeom>
            <a:avLst/>
            <a:gdLst>
              <a:gd name="T0" fmla="*/ 0 w 12"/>
              <a:gd name="T1" fmla="*/ 16 h 16"/>
              <a:gd name="T2" fmla="*/ 1 w 12"/>
              <a:gd name="T3" fmla="*/ 16 h 16"/>
              <a:gd name="T4" fmla="*/ 1 w 12"/>
              <a:gd name="T5" fmla="*/ 14 h 16"/>
              <a:gd name="T6" fmla="*/ 1 w 12"/>
              <a:gd name="T7" fmla="*/ 12 h 16"/>
              <a:gd name="T8" fmla="*/ 3 w 12"/>
              <a:gd name="T9" fmla="*/ 12 h 16"/>
              <a:gd name="T10" fmla="*/ 3 w 12"/>
              <a:gd name="T11" fmla="*/ 11 h 16"/>
              <a:gd name="T12" fmla="*/ 3 w 12"/>
              <a:gd name="T13" fmla="*/ 9 h 16"/>
              <a:gd name="T14" fmla="*/ 3 w 12"/>
              <a:gd name="T15" fmla="*/ 7 h 16"/>
              <a:gd name="T16" fmla="*/ 3 w 12"/>
              <a:gd name="T17" fmla="*/ 6 h 16"/>
              <a:gd name="T18" fmla="*/ 5 w 12"/>
              <a:gd name="T19" fmla="*/ 6 h 16"/>
              <a:gd name="T20" fmla="*/ 5 w 12"/>
              <a:gd name="T21" fmla="*/ 4 h 16"/>
              <a:gd name="T22" fmla="*/ 5 w 12"/>
              <a:gd name="T23" fmla="*/ 2 h 16"/>
              <a:gd name="T24" fmla="*/ 6 w 12"/>
              <a:gd name="T25" fmla="*/ 2 h 16"/>
              <a:gd name="T26" fmla="*/ 6 w 12"/>
              <a:gd name="T27" fmla="*/ 0 h 16"/>
              <a:gd name="T28" fmla="*/ 8 w 12"/>
              <a:gd name="T29" fmla="*/ 0 h 16"/>
              <a:gd name="T30" fmla="*/ 10 w 12"/>
              <a:gd name="T31" fmla="*/ 0 h 16"/>
              <a:gd name="T32" fmla="*/ 10 w 12"/>
              <a:gd name="T33" fmla="*/ 2 h 16"/>
              <a:gd name="T34" fmla="*/ 12 w 12"/>
              <a:gd name="T35"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6">
                <a:moveTo>
                  <a:pt x="0" y="16"/>
                </a:moveTo>
                <a:lnTo>
                  <a:pt x="1" y="16"/>
                </a:lnTo>
                <a:lnTo>
                  <a:pt x="1" y="14"/>
                </a:lnTo>
                <a:lnTo>
                  <a:pt x="1" y="12"/>
                </a:lnTo>
                <a:lnTo>
                  <a:pt x="3" y="12"/>
                </a:lnTo>
                <a:lnTo>
                  <a:pt x="3" y="11"/>
                </a:lnTo>
                <a:lnTo>
                  <a:pt x="3" y="9"/>
                </a:lnTo>
                <a:lnTo>
                  <a:pt x="3" y="7"/>
                </a:lnTo>
                <a:lnTo>
                  <a:pt x="3" y="6"/>
                </a:lnTo>
                <a:lnTo>
                  <a:pt x="5" y="6"/>
                </a:lnTo>
                <a:lnTo>
                  <a:pt x="5" y="4"/>
                </a:lnTo>
                <a:lnTo>
                  <a:pt x="5" y="2"/>
                </a:lnTo>
                <a:lnTo>
                  <a:pt x="6" y="2"/>
                </a:lnTo>
                <a:lnTo>
                  <a:pt x="6" y="0"/>
                </a:lnTo>
                <a:lnTo>
                  <a:pt x="8" y="0"/>
                </a:lnTo>
                <a:lnTo>
                  <a:pt x="10" y="0"/>
                </a:lnTo>
                <a:lnTo>
                  <a:pt x="10" y="2"/>
                </a:lnTo>
                <a:lnTo>
                  <a:pt x="12" y="2"/>
                </a:lnTo>
              </a:path>
            </a:pathLst>
          </a:custGeom>
          <a:noFill/>
          <a:ln w="4763">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3" name="Freeform 35"/>
          <p:cNvSpPr>
            <a:spLocks/>
          </p:cNvSpPr>
          <p:nvPr/>
        </p:nvSpPr>
        <p:spPr bwMode="auto">
          <a:xfrm>
            <a:off x="5490466" y="2489098"/>
            <a:ext cx="744241" cy="1155184"/>
          </a:xfrm>
          <a:custGeom>
            <a:avLst/>
            <a:gdLst>
              <a:gd name="T0" fmla="*/ 61 w 393"/>
              <a:gd name="T1" fmla="*/ 12 h 610"/>
              <a:gd name="T2" fmla="*/ 78 w 393"/>
              <a:gd name="T3" fmla="*/ 24 h 610"/>
              <a:gd name="T4" fmla="*/ 100 w 393"/>
              <a:gd name="T5" fmla="*/ 31 h 610"/>
              <a:gd name="T6" fmla="*/ 119 w 393"/>
              <a:gd name="T7" fmla="*/ 33 h 610"/>
              <a:gd name="T8" fmla="*/ 296 w 393"/>
              <a:gd name="T9" fmla="*/ 72 h 610"/>
              <a:gd name="T10" fmla="*/ 307 w 393"/>
              <a:gd name="T11" fmla="*/ 128 h 610"/>
              <a:gd name="T12" fmla="*/ 321 w 393"/>
              <a:gd name="T13" fmla="*/ 174 h 610"/>
              <a:gd name="T14" fmla="*/ 339 w 393"/>
              <a:gd name="T15" fmla="*/ 219 h 610"/>
              <a:gd name="T16" fmla="*/ 351 w 393"/>
              <a:gd name="T17" fmla="*/ 270 h 610"/>
              <a:gd name="T18" fmla="*/ 357 w 393"/>
              <a:gd name="T19" fmla="*/ 329 h 610"/>
              <a:gd name="T20" fmla="*/ 360 w 393"/>
              <a:gd name="T21" fmla="*/ 384 h 610"/>
              <a:gd name="T22" fmla="*/ 370 w 393"/>
              <a:gd name="T23" fmla="*/ 437 h 610"/>
              <a:gd name="T24" fmla="*/ 367 w 393"/>
              <a:gd name="T25" fmla="*/ 494 h 610"/>
              <a:gd name="T26" fmla="*/ 376 w 393"/>
              <a:gd name="T27" fmla="*/ 548 h 610"/>
              <a:gd name="T28" fmla="*/ 255 w 393"/>
              <a:gd name="T29" fmla="*/ 577 h 610"/>
              <a:gd name="T30" fmla="*/ 231 w 393"/>
              <a:gd name="T31" fmla="*/ 584 h 610"/>
              <a:gd name="T32" fmla="*/ 210 w 393"/>
              <a:gd name="T33" fmla="*/ 594 h 610"/>
              <a:gd name="T34" fmla="*/ 185 w 393"/>
              <a:gd name="T35" fmla="*/ 601 h 610"/>
              <a:gd name="T36" fmla="*/ 167 w 393"/>
              <a:gd name="T37" fmla="*/ 598 h 610"/>
              <a:gd name="T38" fmla="*/ 162 w 393"/>
              <a:gd name="T39" fmla="*/ 565 h 610"/>
              <a:gd name="T40" fmla="*/ 167 w 393"/>
              <a:gd name="T41" fmla="*/ 537 h 610"/>
              <a:gd name="T42" fmla="*/ 154 w 393"/>
              <a:gd name="T43" fmla="*/ 517 h 610"/>
              <a:gd name="T44" fmla="*/ 162 w 393"/>
              <a:gd name="T45" fmla="*/ 499 h 610"/>
              <a:gd name="T46" fmla="*/ 155 w 393"/>
              <a:gd name="T47" fmla="*/ 472 h 610"/>
              <a:gd name="T48" fmla="*/ 142 w 393"/>
              <a:gd name="T49" fmla="*/ 462 h 610"/>
              <a:gd name="T50" fmla="*/ 136 w 393"/>
              <a:gd name="T51" fmla="*/ 444 h 610"/>
              <a:gd name="T52" fmla="*/ 131 w 393"/>
              <a:gd name="T53" fmla="*/ 437 h 610"/>
              <a:gd name="T54" fmla="*/ 116 w 393"/>
              <a:gd name="T55" fmla="*/ 436 h 610"/>
              <a:gd name="T56" fmla="*/ 109 w 393"/>
              <a:gd name="T57" fmla="*/ 453 h 610"/>
              <a:gd name="T58" fmla="*/ 97 w 393"/>
              <a:gd name="T59" fmla="*/ 460 h 610"/>
              <a:gd name="T60" fmla="*/ 93 w 393"/>
              <a:gd name="T61" fmla="*/ 439 h 610"/>
              <a:gd name="T62" fmla="*/ 74 w 393"/>
              <a:gd name="T63" fmla="*/ 422 h 610"/>
              <a:gd name="T64" fmla="*/ 74 w 393"/>
              <a:gd name="T65" fmla="*/ 393 h 610"/>
              <a:gd name="T66" fmla="*/ 86 w 393"/>
              <a:gd name="T67" fmla="*/ 369 h 610"/>
              <a:gd name="T68" fmla="*/ 107 w 393"/>
              <a:gd name="T69" fmla="*/ 357 h 610"/>
              <a:gd name="T70" fmla="*/ 104 w 393"/>
              <a:gd name="T71" fmla="*/ 339 h 610"/>
              <a:gd name="T72" fmla="*/ 92 w 393"/>
              <a:gd name="T73" fmla="*/ 319 h 610"/>
              <a:gd name="T74" fmla="*/ 66 w 393"/>
              <a:gd name="T75" fmla="*/ 312 h 610"/>
              <a:gd name="T76" fmla="*/ 42 w 393"/>
              <a:gd name="T77" fmla="*/ 301 h 610"/>
              <a:gd name="T78" fmla="*/ 28 w 393"/>
              <a:gd name="T79" fmla="*/ 293 h 610"/>
              <a:gd name="T80" fmla="*/ 31 w 393"/>
              <a:gd name="T81" fmla="*/ 270 h 610"/>
              <a:gd name="T82" fmla="*/ 38 w 393"/>
              <a:gd name="T83" fmla="*/ 252 h 610"/>
              <a:gd name="T84" fmla="*/ 52 w 393"/>
              <a:gd name="T85" fmla="*/ 227 h 610"/>
              <a:gd name="T86" fmla="*/ 68 w 393"/>
              <a:gd name="T87" fmla="*/ 214 h 610"/>
              <a:gd name="T88" fmla="*/ 85 w 393"/>
              <a:gd name="T89" fmla="*/ 208 h 610"/>
              <a:gd name="T90" fmla="*/ 105 w 393"/>
              <a:gd name="T91" fmla="*/ 198 h 610"/>
              <a:gd name="T92" fmla="*/ 126 w 393"/>
              <a:gd name="T93" fmla="*/ 188 h 610"/>
              <a:gd name="T94" fmla="*/ 140 w 393"/>
              <a:gd name="T95" fmla="*/ 181 h 610"/>
              <a:gd name="T96" fmla="*/ 150 w 393"/>
              <a:gd name="T97" fmla="*/ 162 h 610"/>
              <a:gd name="T98" fmla="*/ 140 w 393"/>
              <a:gd name="T99" fmla="*/ 155 h 610"/>
              <a:gd name="T100" fmla="*/ 124 w 393"/>
              <a:gd name="T101" fmla="*/ 162 h 610"/>
              <a:gd name="T102" fmla="*/ 102 w 393"/>
              <a:gd name="T103" fmla="*/ 153 h 610"/>
              <a:gd name="T104" fmla="*/ 81 w 393"/>
              <a:gd name="T105" fmla="*/ 145 h 610"/>
              <a:gd name="T106" fmla="*/ 66 w 393"/>
              <a:gd name="T107" fmla="*/ 138 h 610"/>
              <a:gd name="T108" fmla="*/ 62 w 393"/>
              <a:gd name="T109" fmla="*/ 110 h 610"/>
              <a:gd name="T110" fmla="*/ 54 w 393"/>
              <a:gd name="T111" fmla="*/ 93 h 610"/>
              <a:gd name="T112" fmla="*/ 47 w 393"/>
              <a:gd name="T113" fmla="*/ 74 h 610"/>
              <a:gd name="T114" fmla="*/ 19 w 393"/>
              <a:gd name="T115" fmla="*/ 71 h 610"/>
              <a:gd name="T116" fmla="*/ 4 w 393"/>
              <a:gd name="T117" fmla="*/ 66 h 610"/>
              <a:gd name="T118" fmla="*/ 0 w 393"/>
              <a:gd name="T119" fmla="*/ 43 h 610"/>
              <a:gd name="T120" fmla="*/ 12 w 393"/>
              <a:gd name="T121" fmla="*/ 26 h 610"/>
              <a:gd name="T122" fmla="*/ 31 w 393"/>
              <a:gd name="T123" fmla="*/ 9 h 610"/>
              <a:gd name="T124" fmla="*/ 50 w 393"/>
              <a:gd name="T125" fmla="*/ 2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3" h="610">
                <a:moveTo>
                  <a:pt x="50" y="2"/>
                </a:moveTo>
                <a:lnTo>
                  <a:pt x="52" y="2"/>
                </a:lnTo>
                <a:lnTo>
                  <a:pt x="54" y="2"/>
                </a:lnTo>
                <a:lnTo>
                  <a:pt x="52" y="2"/>
                </a:lnTo>
                <a:lnTo>
                  <a:pt x="52" y="4"/>
                </a:lnTo>
                <a:lnTo>
                  <a:pt x="52" y="5"/>
                </a:lnTo>
                <a:lnTo>
                  <a:pt x="52" y="7"/>
                </a:lnTo>
                <a:lnTo>
                  <a:pt x="52" y="9"/>
                </a:lnTo>
                <a:lnTo>
                  <a:pt x="52" y="11"/>
                </a:lnTo>
                <a:lnTo>
                  <a:pt x="54" y="11"/>
                </a:lnTo>
                <a:lnTo>
                  <a:pt x="54" y="12"/>
                </a:lnTo>
                <a:lnTo>
                  <a:pt x="55" y="12"/>
                </a:lnTo>
                <a:lnTo>
                  <a:pt x="54" y="12"/>
                </a:lnTo>
                <a:lnTo>
                  <a:pt x="54" y="14"/>
                </a:lnTo>
                <a:lnTo>
                  <a:pt x="55" y="14"/>
                </a:lnTo>
                <a:lnTo>
                  <a:pt x="55" y="16"/>
                </a:lnTo>
                <a:lnTo>
                  <a:pt x="57" y="16"/>
                </a:lnTo>
                <a:lnTo>
                  <a:pt x="59" y="16"/>
                </a:lnTo>
                <a:lnTo>
                  <a:pt x="59" y="14"/>
                </a:lnTo>
                <a:lnTo>
                  <a:pt x="59" y="12"/>
                </a:lnTo>
                <a:lnTo>
                  <a:pt x="61" y="12"/>
                </a:lnTo>
                <a:lnTo>
                  <a:pt x="61" y="14"/>
                </a:lnTo>
                <a:lnTo>
                  <a:pt x="62" y="16"/>
                </a:lnTo>
                <a:lnTo>
                  <a:pt x="62" y="14"/>
                </a:lnTo>
                <a:lnTo>
                  <a:pt x="64" y="14"/>
                </a:lnTo>
                <a:lnTo>
                  <a:pt x="66" y="14"/>
                </a:lnTo>
                <a:lnTo>
                  <a:pt x="66" y="16"/>
                </a:lnTo>
                <a:lnTo>
                  <a:pt x="68" y="16"/>
                </a:lnTo>
                <a:lnTo>
                  <a:pt x="69" y="16"/>
                </a:lnTo>
                <a:lnTo>
                  <a:pt x="69" y="17"/>
                </a:lnTo>
                <a:lnTo>
                  <a:pt x="69" y="19"/>
                </a:lnTo>
                <a:lnTo>
                  <a:pt x="71" y="21"/>
                </a:lnTo>
                <a:lnTo>
                  <a:pt x="71" y="23"/>
                </a:lnTo>
                <a:lnTo>
                  <a:pt x="71" y="24"/>
                </a:lnTo>
                <a:lnTo>
                  <a:pt x="73" y="24"/>
                </a:lnTo>
                <a:lnTo>
                  <a:pt x="73" y="26"/>
                </a:lnTo>
                <a:lnTo>
                  <a:pt x="73" y="24"/>
                </a:lnTo>
                <a:lnTo>
                  <a:pt x="74" y="24"/>
                </a:lnTo>
                <a:lnTo>
                  <a:pt x="74" y="23"/>
                </a:lnTo>
                <a:lnTo>
                  <a:pt x="74" y="24"/>
                </a:lnTo>
                <a:lnTo>
                  <a:pt x="76" y="24"/>
                </a:lnTo>
                <a:lnTo>
                  <a:pt x="78" y="24"/>
                </a:lnTo>
                <a:lnTo>
                  <a:pt x="80" y="24"/>
                </a:lnTo>
                <a:lnTo>
                  <a:pt x="81" y="24"/>
                </a:lnTo>
                <a:lnTo>
                  <a:pt x="83" y="24"/>
                </a:lnTo>
                <a:lnTo>
                  <a:pt x="85" y="24"/>
                </a:lnTo>
                <a:lnTo>
                  <a:pt x="85" y="26"/>
                </a:lnTo>
                <a:lnTo>
                  <a:pt x="86" y="26"/>
                </a:lnTo>
                <a:lnTo>
                  <a:pt x="88" y="26"/>
                </a:lnTo>
                <a:lnTo>
                  <a:pt x="90" y="26"/>
                </a:lnTo>
                <a:lnTo>
                  <a:pt x="92" y="26"/>
                </a:lnTo>
                <a:lnTo>
                  <a:pt x="93" y="26"/>
                </a:lnTo>
                <a:lnTo>
                  <a:pt x="93" y="28"/>
                </a:lnTo>
                <a:lnTo>
                  <a:pt x="93" y="29"/>
                </a:lnTo>
                <a:lnTo>
                  <a:pt x="95" y="29"/>
                </a:lnTo>
                <a:lnTo>
                  <a:pt x="97" y="29"/>
                </a:lnTo>
                <a:lnTo>
                  <a:pt x="97" y="31"/>
                </a:lnTo>
                <a:lnTo>
                  <a:pt x="99" y="31"/>
                </a:lnTo>
                <a:lnTo>
                  <a:pt x="97" y="31"/>
                </a:lnTo>
                <a:lnTo>
                  <a:pt x="97" y="29"/>
                </a:lnTo>
                <a:lnTo>
                  <a:pt x="99" y="29"/>
                </a:lnTo>
                <a:lnTo>
                  <a:pt x="100" y="29"/>
                </a:lnTo>
                <a:lnTo>
                  <a:pt x="100" y="31"/>
                </a:lnTo>
                <a:lnTo>
                  <a:pt x="99" y="31"/>
                </a:lnTo>
                <a:lnTo>
                  <a:pt x="99" y="33"/>
                </a:lnTo>
                <a:lnTo>
                  <a:pt x="100" y="33"/>
                </a:lnTo>
                <a:lnTo>
                  <a:pt x="102" y="35"/>
                </a:lnTo>
                <a:lnTo>
                  <a:pt x="104" y="35"/>
                </a:lnTo>
                <a:lnTo>
                  <a:pt x="105" y="35"/>
                </a:lnTo>
                <a:lnTo>
                  <a:pt x="105" y="33"/>
                </a:lnTo>
                <a:lnTo>
                  <a:pt x="105" y="31"/>
                </a:lnTo>
                <a:lnTo>
                  <a:pt x="107" y="31"/>
                </a:lnTo>
                <a:lnTo>
                  <a:pt x="109" y="31"/>
                </a:lnTo>
                <a:lnTo>
                  <a:pt x="109" y="29"/>
                </a:lnTo>
                <a:lnTo>
                  <a:pt x="111" y="29"/>
                </a:lnTo>
                <a:lnTo>
                  <a:pt x="112" y="29"/>
                </a:lnTo>
                <a:lnTo>
                  <a:pt x="112" y="31"/>
                </a:lnTo>
                <a:lnTo>
                  <a:pt x="114" y="31"/>
                </a:lnTo>
                <a:lnTo>
                  <a:pt x="114" y="33"/>
                </a:lnTo>
                <a:lnTo>
                  <a:pt x="116" y="33"/>
                </a:lnTo>
                <a:lnTo>
                  <a:pt x="117" y="33"/>
                </a:lnTo>
                <a:lnTo>
                  <a:pt x="116" y="33"/>
                </a:lnTo>
                <a:lnTo>
                  <a:pt x="117" y="33"/>
                </a:lnTo>
                <a:lnTo>
                  <a:pt x="119" y="33"/>
                </a:lnTo>
                <a:lnTo>
                  <a:pt x="119" y="35"/>
                </a:lnTo>
                <a:lnTo>
                  <a:pt x="121" y="35"/>
                </a:lnTo>
                <a:lnTo>
                  <a:pt x="123" y="35"/>
                </a:lnTo>
                <a:lnTo>
                  <a:pt x="281" y="36"/>
                </a:lnTo>
                <a:lnTo>
                  <a:pt x="283" y="40"/>
                </a:lnTo>
                <a:lnTo>
                  <a:pt x="284" y="43"/>
                </a:lnTo>
                <a:lnTo>
                  <a:pt x="284" y="45"/>
                </a:lnTo>
                <a:lnTo>
                  <a:pt x="284" y="47"/>
                </a:lnTo>
                <a:lnTo>
                  <a:pt x="286" y="48"/>
                </a:lnTo>
                <a:lnTo>
                  <a:pt x="286" y="50"/>
                </a:lnTo>
                <a:lnTo>
                  <a:pt x="288" y="52"/>
                </a:lnTo>
                <a:lnTo>
                  <a:pt x="290" y="54"/>
                </a:lnTo>
                <a:lnTo>
                  <a:pt x="290" y="55"/>
                </a:lnTo>
                <a:lnTo>
                  <a:pt x="291" y="57"/>
                </a:lnTo>
                <a:lnTo>
                  <a:pt x="293" y="60"/>
                </a:lnTo>
                <a:lnTo>
                  <a:pt x="293" y="62"/>
                </a:lnTo>
                <a:lnTo>
                  <a:pt x="295" y="64"/>
                </a:lnTo>
                <a:lnTo>
                  <a:pt x="296" y="66"/>
                </a:lnTo>
                <a:lnTo>
                  <a:pt x="296" y="67"/>
                </a:lnTo>
                <a:lnTo>
                  <a:pt x="296" y="71"/>
                </a:lnTo>
                <a:lnTo>
                  <a:pt x="296" y="72"/>
                </a:lnTo>
                <a:lnTo>
                  <a:pt x="298" y="76"/>
                </a:lnTo>
                <a:lnTo>
                  <a:pt x="298" y="79"/>
                </a:lnTo>
                <a:lnTo>
                  <a:pt x="298" y="81"/>
                </a:lnTo>
                <a:lnTo>
                  <a:pt x="298" y="85"/>
                </a:lnTo>
                <a:lnTo>
                  <a:pt x="298" y="88"/>
                </a:lnTo>
                <a:lnTo>
                  <a:pt x="298" y="90"/>
                </a:lnTo>
                <a:lnTo>
                  <a:pt x="300" y="93"/>
                </a:lnTo>
                <a:lnTo>
                  <a:pt x="300" y="95"/>
                </a:lnTo>
                <a:lnTo>
                  <a:pt x="300" y="98"/>
                </a:lnTo>
                <a:lnTo>
                  <a:pt x="302" y="100"/>
                </a:lnTo>
                <a:lnTo>
                  <a:pt x="302" y="102"/>
                </a:lnTo>
                <a:lnTo>
                  <a:pt x="302" y="105"/>
                </a:lnTo>
                <a:lnTo>
                  <a:pt x="303" y="107"/>
                </a:lnTo>
                <a:lnTo>
                  <a:pt x="303" y="109"/>
                </a:lnTo>
                <a:lnTo>
                  <a:pt x="303" y="112"/>
                </a:lnTo>
                <a:lnTo>
                  <a:pt x="305" y="114"/>
                </a:lnTo>
                <a:lnTo>
                  <a:pt x="305" y="117"/>
                </a:lnTo>
                <a:lnTo>
                  <a:pt x="305" y="119"/>
                </a:lnTo>
                <a:lnTo>
                  <a:pt x="307" y="122"/>
                </a:lnTo>
                <a:lnTo>
                  <a:pt x="307" y="124"/>
                </a:lnTo>
                <a:lnTo>
                  <a:pt x="307" y="128"/>
                </a:lnTo>
                <a:lnTo>
                  <a:pt x="308" y="129"/>
                </a:lnTo>
                <a:lnTo>
                  <a:pt x="308" y="131"/>
                </a:lnTo>
                <a:lnTo>
                  <a:pt x="308" y="134"/>
                </a:lnTo>
                <a:lnTo>
                  <a:pt x="310" y="136"/>
                </a:lnTo>
                <a:lnTo>
                  <a:pt x="310" y="140"/>
                </a:lnTo>
                <a:lnTo>
                  <a:pt x="310" y="141"/>
                </a:lnTo>
                <a:lnTo>
                  <a:pt x="312" y="145"/>
                </a:lnTo>
                <a:lnTo>
                  <a:pt x="312" y="147"/>
                </a:lnTo>
                <a:lnTo>
                  <a:pt x="312" y="148"/>
                </a:lnTo>
                <a:lnTo>
                  <a:pt x="312" y="152"/>
                </a:lnTo>
                <a:lnTo>
                  <a:pt x="314" y="153"/>
                </a:lnTo>
                <a:lnTo>
                  <a:pt x="314" y="155"/>
                </a:lnTo>
                <a:lnTo>
                  <a:pt x="314" y="157"/>
                </a:lnTo>
                <a:lnTo>
                  <a:pt x="315" y="159"/>
                </a:lnTo>
                <a:lnTo>
                  <a:pt x="315" y="162"/>
                </a:lnTo>
                <a:lnTo>
                  <a:pt x="315" y="164"/>
                </a:lnTo>
                <a:lnTo>
                  <a:pt x="317" y="165"/>
                </a:lnTo>
                <a:lnTo>
                  <a:pt x="317" y="169"/>
                </a:lnTo>
                <a:lnTo>
                  <a:pt x="319" y="171"/>
                </a:lnTo>
                <a:lnTo>
                  <a:pt x="319" y="172"/>
                </a:lnTo>
                <a:lnTo>
                  <a:pt x="321" y="174"/>
                </a:lnTo>
                <a:lnTo>
                  <a:pt x="321" y="177"/>
                </a:lnTo>
                <a:lnTo>
                  <a:pt x="322" y="179"/>
                </a:lnTo>
                <a:lnTo>
                  <a:pt x="322" y="181"/>
                </a:lnTo>
                <a:lnTo>
                  <a:pt x="322" y="184"/>
                </a:lnTo>
                <a:lnTo>
                  <a:pt x="324" y="186"/>
                </a:lnTo>
                <a:lnTo>
                  <a:pt x="324" y="188"/>
                </a:lnTo>
                <a:lnTo>
                  <a:pt x="326" y="191"/>
                </a:lnTo>
                <a:lnTo>
                  <a:pt x="326" y="193"/>
                </a:lnTo>
                <a:lnTo>
                  <a:pt x="327" y="195"/>
                </a:lnTo>
                <a:lnTo>
                  <a:pt x="327" y="196"/>
                </a:lnTo>
                <a:lnTo>
                  <a:pt x="329" y="198"/>
                </a:lnTo>
                <a:lnTo>
                  <a:pt x="329" y="202"/>
                </a:lnTo>
                <a:lnTo>
                  <a:pt x="331" y="203"/>
                </a:lnTo>
                <a:lnTo>
                  <a:pt x="333" y="205"/>
                </a:lnTo>
                <a:lnTo>
                  <a:pt x="334" y="207"/>
                </a:lnTo>
                <a:lnTo>
                  <a:pt x="334" y="208"/>
                </a:lnTo>
                <a:lnTo>
                  <a:pt x="336" y="210"/>
                </a:lnTo>
                <a:lnTo>
                  <a:pt x="338" y="212"/>
                </a:lnTo>
                <a:lnTo>
                  <a:pt x="338" y="214"/>
                </a:lnTo>
                <a:lnTo>
                  <a:pt x="339" y="217"/>
                </a:lnTo>
                <a:lnTo>
                  <a:pt x="339" y="219"/>
                </a:lnTo>
                <a:lnTo>
                  <a:pt x="341" y="221"/>
                </a:lnTo>
                <a:lnTo>
                  <a:pt x="341" y="222"/>
                </a:lnTo>
                <a:lnTo>
                  <a:pt x="343" y="224"/>
                </a:lnTo>
                <a:lnTo>
                  <a:pt x="343" y="227"/>
                </a:lnTo>
                <a:lnTo>
                  <a:pt x="343" y="229"/>
                </a:lnTo>
                <a:lnTo>
                  <a:pt x="345" y="233"/>
                </a:lnTo>
                <a:lnTo>
                  <a:pt x="345" y="234"/>
                </a:lnTo>
                <a:lnTo>
                  <a:pt x="346" y="236"/>
                </a:lnTo>
                <a:lnTo>
                  <a:pt x="346" y="239"/>
                </a:lnTo>
                <a:lnTo>
                  <a:pt x="346" y="241"/>
                </a:lnTo>
                <a:lnTo>
                  <a:pt x="346" y="243"/>
                </a:lnTo>
                <a:lnTo>
                  <a:pt x="348" y="245"/>
                </a:lnTo>
                <a:lnTo>
                  <a:pt x="348" y="248"/>
                </a:lnTo>
                <a:lnTo>
                  <a:pt x="350" y="250"/>
                </a:lnTo>
                <a:lnTo>
                  <a:pt x="350" y="252"/>
                </a:lnTo>
                <a:lnTo>
                  <a:pt x="350" y="255"/>
                </a:lnTo>
                <a:lnTo>
                  <a:pt x="350" y="258"/>
                </a:lnTo>
                <a:lnTo>
                  <a:pt x="350" y="260"/>
                </a:lnTo>
                <a:lnTo>
                  <a:pt x="350" y="265"/>
                </a:lnTo>
                <a:lnTo>
                  <a:pt x="351" y="267"/>
                </a:lnTo>
                <a:lnTo>
                  <a:pt x="351" y="270"/>
                </a:lnTo>
                <a:lnTo>
                  <a:pt x="353" y="272"/>
                </a:lnTo>
                <a:lnTo>
                  <a:pt x="353" y="276"/>
                </a:lnTo>
                <a:lnTo>
                  <a:pt x="353" y="277"/>
                </a:lnTo>
                <a:lnTo>
                  <a:pt x="353" y="281"/>
                </a:lnTo>
                <a:lnTo>
                  <a:pt x="353" y="283"/>
                </a:lnTo>
                <a:lnTo>
                  <a:pt x="353" y="286"/>
                </a:lnTo>
                <a:lnTo>
                  <a:pt x="353" y="289"/>
                </a:lnTo>
                <a:lnTo>
                  <a:pt x="353" y="291"/>
                </a:lnTo>
                <a:lnTo>
                  <a:pt x="355" y="295"/>
                </a:lnTo>
                <a:lnTo>
                  <a:pt x="355" y="298"/>
                </a:lnTo>
                <a:lnTo>
                  <a:pt x="355" y="301"/>
                </a:lnTo>
                <a:lnTo>
                  <a:pt x="355" y="303"/>
                </a:lnTo>
                <a:lnTo>
                  <a:pt x="355" y="307"/>
                </a:lnTo>
                <a:lnTo>
                  <a:pt x="355" y="310"/>
                </a:lnTo>
                <a:lnTo>
                  <a:pt x="355" y="312"/>
                </a:lnTo>
                <a:lnTo>
                  <a:pt x="355" y="315"/>
                </a:lnTo>
                <a:lnTo>
                  <a:pt x="355" y="319"/>
                </a:lnTo>
                <a:lnTo>
                  <a:pt x="355" y="320"/>
                </a:lnTo>
                <a:lnTo>
                  <a:pt x="355" y="324"/>
                </a:lnTo>
                <a:lnTo>
                  <a:pt x="357" y="326"/>
                </a:lnTo>
                <a:lnTo>
                  <a:pt x="357" y="329"/>
                </a:lnTo>
                <a:lnTo>
                  <a:pt x="357" y="332"/>
                </a:lnTo>
                <a:lnTo>
                  <a:pt x="357" y="336"/>
                </a:lnTo>
                <a:lnTo>
                  <a:pt x="357" y="338"/>
                </a:lnTo>
                <a:lnTo>
                  <a:pt x="357" y="341"/>
                </a:lnTo>
                <a:lnTo>
                  <a:pt x="357" y="344"/>
                </a:lnTo>
                <a:lnTo>
                  <a:pt x="357" y="346"/>
                </a:lnTo>
                <a:lnTo>
                  <a:pt x="357" y="350"/>
                </a:lnTo>
                <a:lnTo>
                  <a:pt x="357" y="353"/>
                </a:lnTo>
                <a:lnTo>
                  <a:pt x="357" y="355"/>
                </a:lnTo>
                <a:lnTo>
                  <a:pt x="358" y="358"/>
                </a:lnTo>
                <a:lnTo>
                  <a:pt x="358" y="362"/>
                </a:lnTo>
                <a:lnTo>
                  <a:pt x="358" y="363"/>
                </a:lnTo>
                <a:lnTo>
                  <a:pt x="358" y="367"/>
                </a:lnTo>
                <a:lnTo>
                  <a:pt x="358" y="369"/>
                </a:lnTo>
                <a:lnTo>
                  <a:pt x="358" y="372"/>
                </a:lnTo>
                <a:lnTo>
                  <a:pt x="360" y="374"/>
                </a:lnTo>
                <a:lnTo>
                  <a:pt x="360" y="377"/>
                </a:lnTo>
                <a:lnTo>
                  <a:pt x="360" y="379"/>
                </a:lnTo>
                <a:lnTo>
                  <a:pt x="360" y="381"/>
                </a:lnTo>
                <a:lnTo>
                  <a:pt x="360" y="382"/>
                </a:lnTo>
                <a:lnTo>
                  <a:pt x="360" y="384"/>
                </a:lnTo>
                <a:lnTo>
                  <a:pt x="362" y="388"/>
                </a:lnTo>
                <a:lnTo>
                  <a:pt x="362" y="389"/>
                </a:lnTo>
                <a:lnTo>
                  <a:pt x="362" y="393"/>
                </a:lnTo>
                <a:lnTo>
                  <a:pt x="364" y="394"/>
                </a:lnTo>
                <a:lnTo>
                  <a:pt x="364" y="398"/>
                </a:lnTo>
                <a:lnTo>
                  <a:pt x="364" y="400"/>
                </a:lnTo>
                <a:lnTo>
                  <a:pt x="364" y="403"/>
                </a:lnTo>
                <a:lnTo>
                  <a:pt x="365" y="405"/>
                </a:lnTo>
                <a:lnTo>
                  <a:pt x="365" y="408"/>
                </a:lnTo>
                <a:lnTo>
                  <a:pt x="367" y="410"/>
                </a:lnTo>
                <a:lnTo>
                  <a:pt x="367" y="412"/>
                </a:lnTo>
                <a:lnTo>
                  <a:pt x="367" y="415"/>
                </a:lnTo>
                <a:lnTo>
                  <a:pt x="367" y="417"/>
                </a:lnTo>
                <a:lnTo>
                  <a:pt x="369" y="420"/>
                </a:lnTo>
                <a:lnTo>
                  <a:pt x="369" y="422"/>
                </a:lnTo>
                <a:lnTo>
                  <a:pt x="370" y="424"/>
                </a:lnTo>
                <a:lnTo>
                  <a:pt x="370" y="427"/>
                </a:lnTo>
                <a:lnTo>
                  <a:pt x="370" y="429"/>
                </a:lnTo>
                <a:lnTo>
                  <a:pt x="370" y="432"/>
                </a:lnTo>
                <a:lnTo>
                  <a:pt x="370" y="434"/>
                </a:lnTo>
                <a:lnTo>
                  <a:pt x="370" y="437"/>
                </a:lnTo>
                <a:lnTo>
                  <a:pt x="372" y="441"/>
                </a:lnTo>
                <a:lnTo>
                  <a:pt x="372" y="444"/>
                </a:lnTo>
                <a:lnTo>
                  <a:pt x="372" y="446"/>
                </a:lnTo>
                <a:lnTo>
                  <a:pt x="372" y="449"/>
                </a:lnTo>
                <a:lnTo>
                  <a:pt x="372" y="453"/>
                </a:lnTo>
                <a:lnTo>
                  <a:pt x="372" y="455"/>
                </a:lnTo>
                <a:lnTo>
                  <a:pt x="372" y="458"/>
                </a:lnTo>
                <a:lnTo>
                  <a:pt x="372" y="462"/>
                </a:lnTo>
                <a:lnTo>
                  <a:pt x="372" y="465"/>
                </a:lnTo>
                <a:lnTo>
                  <a:pt x="372" y="467"/>
                </a:lnTo>
                <a:lnTo>
                  <a:pt x="372" y="468"/>
                </a:lnTo>
                <a:lnTo>
                  <a:pt x="370" y="472"/>
                </a:lnTo>
                <a:lnTo>
                  <a:pt x="370" y="474"/>
                </a:lnTo>
                <a:lnTo>
                  <a:pt x="370" y="477"/>
                </a:lnTo>
                <a:lnTo>
                  <a:pt x="370" y="479"/>
                </a:lnTo>
                <a:lnTo>
                  <a:pt x="370" y="482"/>
                </a:lnTo>
                <a:lnTo>
                  <a:pt x="369" y="484"/>
                </a:lnTo>
                <a:lnTo>
                  <a:pt x="369" y="487"/>
                </a:lnTo>
                <a:lnTo>
                  <a:pt x="369" y="491"/>
                </a:lnTo>
                <a:lnTo>
                  <a:pt x="369" y="493"/>
                </a:lnTo>
                <a:lnTo>
                  <a:pt x="367" y="494"/>
                </a:lnTo>
                <a:lnTo>
                  <a:pt x="367" y="498"/>
                </a:lnTo>
                <a:lnTo>
                  <a:pt x="367" y="501"/>
                </a:lnTo>
                <a:lnTo>
                  <a:pt x="367" y="503"/>
                </a:lnTo>
                <a:lnTo>
                  <a:pt x="367" y="506"/>
                </a:lnTo>
                <a:lnTo>
                  <a:pt x="367" y="510"/>
                </a:lnTo>
                <a:lnTo>
                  <a:pt x="367" y="511"/>
                </a:lnTo>
                <a:lnTo>
                  <a:pt x="367" y="515"/>
                </a:lnTo>
                <a:lnTo>
                  <a:pt x="367" y="517"/>
                </a:lnTo>
                <a:lnTo>
                  <a:pt x="367" y="520"/>
                </a:lnTo>
                <a:lnTo>
                  <a:pt x="367" y="524"/>
                </a:lnTo>
                <a:lnTo>
                  <a:pt x="367" y="525"/>
                </a:lnTo>
                <a:lnTo>
                  <a:pt x="369" y="529"/>
                </a:lnTo>
                <a:lnTo>
                  <a:pt x="369" y="532"/>
                </a:lnTo>
                <a:lnTo>
                  <a:pt x="369" y="534"/>
                </a:lnTo>
                <a:lnTo>
                  <a:pt x="369" y="536"/>
                </a:lnTo>
                <a:lnTo>
                  <a:pt x="370" y="539"/>
                </a:lnTo>
                <a:lnTo>
                  <a:pt x="370" y="541"/>
                </a:lnTo>
                <a:lnTo>
                  <a:pt x="372" y="542"/>
                </a:lnTo>
                <a:lnTo>
                  <a:pt x="372" y="544"/>
                </a:lnTo>
                <a:lnTo>
                  <a:pt x="374" y="546"/>
                </a:lnTo>
                <a:lnTo>
                  <a:pt x="376" y="548"/>
                </a:lnTo>
                <a:lnTo>
                  <a:pt x="376" y="551"/>
                </a:lnTo>
                <a:lnTo>
                  <a:pt x="377" y="553"/>
                </a:lnTo>
                <a:lnTo>
                  <a:pt x="377" y="554"/>
                </a:lnTo>
                <a:lnTo>
                  <a:pt x="379" y="556"/>
                </a:lnTo>
                <a:lnTo>
                  <a:pt x="381" y="558"/>
                </a:lnTo>
                <a:lnTo>
                  <a:pt x="382" y="560"/>
                </a:lnTo>
                <a:lnTo>
                  <a:pt x="382" y="561"/>
                </a:lnTo>
                <a:lnTo>
                  <a:pt x="384" y="563"/>
                </a:lnTo>
                <a:lnTo>
                  <a:pt x="386" y="565"/>
                </a:lnTo>
                <a:lnTo>
                  <a:pt x="388" y="567"/>
                </a:lnTo>
                <a:lnTo>
                  <a:pt x="389" y="567"/>
                </a:lnTo>
                <a:lnTo>
                  <a:pt x="391" y="568"/>
                </a:lnTo>
                <a:lnTo>
                  <a:pt x="393" y="570"/>
                </a:lnTo>
                <a:lnTo>
                  <a:pt x="260" y="570"/>
                </a:lnTo>
                <a:lnTo>
                  <a:pt x="259" y="570"/>
                </a:lnTo>
                <a:lnTo>
                  <a:pt x="259" y="572"/>
                </a:lnTo>
                <a:lnTo>
                  <a:pt x="257" y="572"/>
                </a:lnTo>
                <a:lnTo>
                  <a:pt x="257" y="573"/>
                </a:lnTo>
                <a:lnTo>
                  <a:pt x="257" y="575"/>
                </a:lnTo>
                <a:lnTo>
                  <a:pt x="255" y="575"/>
                </a:lnTo>
                <a:lnTo>
                  <a:pt x="255" y="577"/>
                </a:lnTo>
                <a:lnTo>
                  <a:pt x="253" y="577"/>
                </a:lnTo>
                <a:lnTo>
                  <a:pt x="253" y="579"/>
                </a:lnTo>
                <a:lnTo>
                  <a:pt x="252" y="579"/>
                </a:lnTo>
                <a:lnTo>
                  <a:pt x="250" y="579"/>
                </a:lnTo>
                <a:lnTo>
                  <a:pt x="250" y="580"/>
                </a:lnTo>
                <a:lnTo>
                  <a:pt x="248" y="580"/>
                </a:lnTo>
                <a:lnTo>
                  <a:pt x="248" y="579"/>
                </a:lnTo>
                <a:lnTo>
                  <a:pt x="247" y="579"/>
                </a:lnTo>
                <a:lnTo>
                  <a:pt x="245" y="579"/>
                </a:lnTo>
                <a:lnTo>
                  <a:pt x="243" y="579"/>
                </a:lnTo>
                <a:lnTo>
                  <a:pt x="241" y="579"/>
                </a:lnTo>
                <a:lnTo>
                  <a:pt x="240" y="580"/>
                </a:lnTo>
                <a:lnTo>
                  <a:pt x="238" y="580"/>
                </a:lnTo>
                <a:lnTo>
                  <a:pt x="238" y="582"/>
                </a:lnTo>
                <a:lnTo>
                  <a:pt x="238" y="584"/>
                </a:lnTo>
                <a:lnTo>
                  <a:pt x="236" y="584"/>
                </a:lnTo>
                <a:lnTo>
                  <a:pt x="236" y="585"/>
                </a:lnTo>
                <a:lnTo>
                  <a:pt x="234" y="585"/>
                </a:lnTo>
                <a:lnTo>
                  <a:pt x="233" y="585"/>
                </a:lnTo>
                <a:lnTo>
                  <a:pt x="231" y="585"/>
                </a:lnTo>
                <a:lnTo>
                  <a:pt x="231" y="584"/>
                </a:lnTo>
                <a:lnTo>
                  <a:pt x="229" y="584"/>
                </a:lnTo>
                <a:lnTo>
                  <a:pt x="228" y="584"/>
                </a:lnTo>
                <a:lnTo>
                  <a:pt x="226" y="584"/>
                </a:lnTo>
                <a:lnTo>
                  <a:pt x="224" y="584"/>
                </a:lnTo>
                <a:lnTo>
                  <a:pt x="224" y="585"/>
                </a:lnTo>
                <a:lnTo>
                  <a:pt x="222" y="587"/>
                </a:lnTo>
                <a:lnTo>
                  <a:pt x="222" y="589"/>
                </a:lnTo>
                <a:lnTo>
                  <a:pt x="221" y="589"/>
                </a:lnTo>
                <a:lnTo>
                  <a:pt x="221" y="591"/>
                </a:lnTo>
                <a:lnTo>
                  <a:pt x="221" y="592"/>
                </a:lnTo>
                <a:lnTo>
                  <a:pt x="219" y="591"/>
                </a:lnTo>
                <a:lnTo>
                  <a:pt x="219" y="592"/>
                </a:lnTo>
                <a:lnTo>
                  <a:pt x="217" y="592"/>
                </a:lnTo>
                <a:lnTo>
                  <a:pt x="216" y="592"/>
                </a:lnTo>
                <a:lnTo>
                  <a:pt x="214" y="592"/>
                </a:lnTo>
                <a:lnTo>
                  <a:pt x="212" y="592"/>
                </a:lnTo>
                <a:lnTo>
                  <a:pt x="212" y="594"/>
                </a:lnTo>
                <a:lnTo>
                  <a:pt x="210" y="594"/>
                </a:lnTo>
                <a:lnTo>
                  <a:pt x="212" y="594"/>
                </a:lnTo>
                <a:lnTo>
                  <a:pt x="210" y="596"/>
                </a:lnTo>
                <a:lnTo>
                  <a:pt x="210" y="594"/>
                </a:lnTo>
                <a:lnTo>
                  <a:pt x="209" y="594"/>
                </a:lnTo>
                <a:lnTo>
                  <a:pt x="207" y="594"/>
                </a:lnTo>
                <a:lnTo>
                  <a:pt x="205" y="594"/>
                </a:lnTo>
                <a:lnTo>
                  <a:pt x="205" y="596"/>
                </a:lnTo>
                <a:lnTo>
                  <a:pt x="205" y="598"/>
                </a:lnTo>
                <a:lnTo>
                  <a:pt x="203" y="598"/>
                </a:lnTo>
                <a:lnTo>
                  <a:pt x="203" y="599"/>
                </a:lnTo>
                <a:lnTo>
                  <a:pt x="202" y="599"/>
                </a:lnTo>
                <a:lnTo>
                  <a:pt x="200" y="599"/>
                </a:lnTo>
                <a:lnTo>
                  <a:pt x="198" y="599"/>
                </a:lnTo>
                <a:lnTo>
                  <a:pt x="197" y="599"/>
                </a:lnTo>
                <a:lnTo>
                  <a:pt x="197" y="601"/>
                </a:lnTo>
                <a:lnTo>
                  <a:pt x="195" y="601"/>
                </a:lnTo>
                <a:lnTo>
                  <a:pt x="195" y="603"/>
                </a:lnTo>
                <a:lnTo>
                  <a:pt x="193" y="603"/>
                </a:lnTo>
                <a:lnTo>
                  <a:pt x="191" y="603"/>
                </a:lnTo>
                <a:lnTo>
                  <a:pt x="190" y="603"/>
                </a:lnTo>
                <a:lnTo>
                  <a:pt x="188" y="603"/>
                </a:lnTo>
                <a:lnTo>
                  <a:pt x="186" y="603"/>
                </a:lnTo>
                <a:lnTo>
                  <a:pt x="186" y="601"/>
                </a:lnTo>
                <a:lnTo>
                  <a:pt x="185" y="601"/>
                </a:lnTo>
                <a:lnTo>
                  <a:pt x="183" y="603"/>
                </a:lnTo>
                <a:lnTo>
                  <a:pt x="183" y="604"/>
                </a:lnTo>
                <a:lnTo>
                  <a:pt x="181" y="604"/>
                </a:lnTo>
                <a:lnTo>
                  <a:pt x="179" y="604"/>
                </a:lnTo>
                <a:lnTo>
                  <a:pt x="179" y="606"/>
                </a:lnTo>
                <a:lnTo>
                  <a:pt x="178" y="606"/>
                </a:lnTo>
                <a:lnTo>
                  <a:pt x="178" y="608"/>
                </a:lnTo>
                <a:lnTo>
                  <a:pt x="176" y="608"/>
                </a:lnTo>
                <a:lnTo>
                  <a:pt x="174" y="608"/>
                </a:lnTo>
                <a:lnTo>
                  <a:pt x="173" y="608"/>
                </a:lnTo>
                <a:lnTo>
                  <a:pt x="173" y="610"/>
                </a:lnTo>
                <a:lnTo>
                  <a:pt x="171" y="610"/>
                </a:lnTo>
                <a:lnTo>
                  <a:pt x="171" y="608"/>
                </a:lnTo>
                <a:lnTo>
                  <a:pt x="171" y="606"/>
                </a:lnTo>
                <a:lnTo>
                  <a:pt x="171" y="604"/>
                </a:lnTo>
                <a:lnTo>
                  <a:pt x="169" y="604"/>
                </a:lnTo>
                <a:lnTo>
                  <a:pt x="169" y="603"/>
                </a:lnTo>
                <a:lnTo>
                  <a:pt x="169" y="601"/>
                </a:lnTo>
                <a:lnTo>
                  <a:pt x="169" y="599"/>
                </a:lnTo>
                <a:lnTo>
                  <a:pt x="169" y="598"/>
                </a:lnTo>
                <a:lnTo>
                  <a:pt x="167" y="598"/>
                </a:lnTo>
                <a:lnTo>
                  <a:pt x="167" y="596"/>
                </a:lnTo>
                <a:lnTo>
                  <a:pt x="167" y="594"/>
                </a:lnTo>
                <a:lnTo>
                  <a:pt x="167" y="592"/>
                </a:lnTo>
                <a:lnTo>
                  <a:pt x="167" y="591"/>
                </a:lnTo>
                <a:lnTo>
                  <a:pt x="166" y="591"/>
                </a:lnTo>
                <a:lnTo>
                  <a:pt x="166" y="589"/>
                </a:lnTo>
                <a:lnTo>
                  <a:pt x="166" y="587"/>
                </a:lnTo>
                <a:lnTo>
                  <a:pt x="166" y="585"/>
                </a:lnTo>
                <a:lnTo>
                  <a:pt x="166" y="584"/>
                </a:lnTo>
                <a:lnTo>
                  <a:pt x="164" y="584"/>
                </a:lnTo>
                <a:lnTo>
                  <a:pt x="164" y="582"/>
                </a:lnTo>
                <a:lnTo>
                  <a:pt x="164" y="580"/>
                </a:lnTo>
                <a:lnTo>
                  <a:pt x="164" y="579"/>
                </a:lnTo>
                <a:lnTo>
                  <a:pt x="164" y="577"/>
                </a:lnTo>
                <a:lnTo>
                  <a:pt x="164" y="575"/>
                </a:lnTo>
                <a:lnTo>
                  <a:pt x="164" y="573"/>
                </a:lnTo>
                <a:lnTo>
                  <a:pt x="164" y="572"/>
                </a:lnTo>
                <a:lnTo>
                  <a:pt x="164" y="570"/>
                </a:lnTo>
                <a:lnTo>
                  <a:pt x="164" y="568"/>
                </a:lnTo>
                <a:lnTo>
                  <a:pt x="164" y="567"/>
                </a:lnTo>
                <a:lnTo>
                  <a:pt x="162" y="565"/>
                </a:lnTo>
                <a:lnTo>
                  <a:pt x="162" y="563"/>
                </a:lnTo>
                <a:lnTo>
                  <a:pt x="162" y="561"/>
                </a:lnTo>
                <a:lnTo>
                  <a:pt x="162" y="560"/>
                </a:lnTo>
                <a:lnTo>
                  <a:pt x="162" y="558"/>
                </a:lnTo>
                <a:lnTo>
                  <a:pt x="162" y="556"/>
                </a:lnTo>
                <a:lnTo>
                  <a:pt x="162" y="554"/>
                </a:lnTo>
                <a:lnTo>
                  <a:pt x="162" y="553"/>
                </a:lnTo>
                <a:lnTo>
                  <a:pt x="162" y="551"/>
                </a:lnTo>
                <a:lnTo>
                  <a:pt x="162" y="549"/>
                </a:lnTo>
                <a:lnTo>
                  <a:pt x="162" y="548"/>
                </a:lnTo>
                <a:lnTo>
                  <a:pt x="160" y="548"/>
                </a:lnTo>
                <a:lnTo>
                  <a:pt x="160" y="546"/>
                </a:lnTo>
                <a:lnTo>
                  <a:pt x="162" y="546"/>
                </a:lnTo>
                <a:lnTo>
                  <a:pt x="162" y="544"/>
                </a:lnTo>
                <a:lnTo>
                  <a:pt x="162" y="542"/>
                </a:lnTo>
                <a:lnTo>
                  <a:pt x="164" y="542"/>
                </a:lnTo>
                <a:lnTo>
                  <a:pt x="166" y="542"/>
                </a:lnTo>
                <a:lnTo>
                  <a:pt x="166" y="541"/>
                </a:lnTo>
                <a:lnTo>
                  <a:pt x="167" y="541"/>
                </a:lnTo>
                <a:lnTo>
                  <a:pt x="167" y="539"/>
                </a:lnTo>
                <a:lnTo>
                  <a:pt x="167" y="537"/>
                </a:lnTo>
                <a:lnTo>
                  <a:pt x="167" y="536"/>
                </a:lnTo>
                <a:lnTo>
                  <a:pt x="166" y="536"/>
                </a:lnTo>
                <a:lnTo>
                  <a:pt x="164" y="536"/>
                </a:lnTo>
                <a:lnTo>
                  <a:pt x="162" y="536"/>
                </a:lnTo>
                <a:lnTo>
                  <a:pt x="162" y="537"/>
                </a:lnTo>
                <a:lnTo>
                  <a:pt x="160" y="537"/>
                </a:lnTo>
                <a:lnTo>
                  <a:pt x="160" y="536"/>
                </a:lnTo>
                <a:lnTo>
                  <a:pt x="160" y="534"/>
                </a:lnTo>
                <a:lnTo>
                  <a:pt x="159" y="534"/>
                </a:lnTo>
                <a:lnTo>
                  <a:pt x="159" y="532"/>
                </a:lnTo>
                <a:lnTo>
                  <a:pt x="159" y="530"/>
                </a:lnTo>
                <a:lnTo>
                  <a:pt x="159" y="529"/>
                </a:lnTo>
                <a:lnTo>
                  <a:pt x="159" y="527"/>
                </a:lnTo>
                <a:lnTo>
                  <a:pt x="159" y="525"/>
                </a:lnTo>
                <a:lnTo>
                  <a:pt x="157" y="525"/>
                </a:lnTo>
                <a:lnTo>
                  <a:pt x="157" y="524"/>
                </a:lnTo>
                <a:lnTo>
                  <a:pt x="157" y="522"/>
                </a:lnTo>
                <a:lnTo>
                  <a:pt x="157" y="520"/>
                </a:lnTo>
                <a:lnTo>
                  <a:pt x="157" y="518"/>
                </a:lnTo>
                <a:lnTo>
                  <a:pt x="155" y="517"/>
                </a:lnTo>
                <a:lnTo>
                  <a:pt x="154" y="517"/>
                </a:lnTo>
                <a:lnTo>
                  <a:pt x="154" y="515"/>
                </a:lnTo>
                <a:lnTo>
                  <a:pt x="154" y="513"/>
                </a:lnTo>
                <a:lnTo>
                  <a:pt x="152" y="513"/>
                </a:lnTo>
                <a:lnTo>
                  <a:pt x="154" y="513"/>
                </a:lnTo>
                <a:lnTo>
                  <a:pt x="152" y="513"/>
                </a:lnTo>
                <a:lnTo>
                  <a:pt x="152" y="511"/>
                </a:lnTo>
                <a:lnTo>
                  <a:pt x="152" y="510"/>
                </a:lnTo>
                <a:lnTo>
                  <a:pt x="152" y="508"/>
                </a:lnTo>
                <a:lnTo>
                  <a:pt x="152" y="506"/>
                </a:lnTo>
                <a:lnTo>
                  <a:pt x="154" y="506"/>
                </a:lnTo>
                <a:lnTo>
                  <a:pt x="152" y="506"/>
                </a:lnTo>
                <a:lnTo>
                  <a:pt x="152" y="505"/>
                </a:lnTo>
                <a:lnTo>
                  <a:pt x="154" y="505"/>
                </a:lnTo>
                <a:lnTo>
                  <a:pt x="155" y="505"/>
                </a:lnTo>
                <a:lnTo>
                  <a:pt x="157" y="505"/>
                </a:lnTo>
                <a:lnTo>
                  <a:pt x="157" y="503"/>
                </a:lnTo>
                <a:lnTo>
                  <a:pt x="159" y="503"/>
                </a:lnTo>
                <a:lnTo>
                  <a:pt x="160" y="503"/>
                </a:lnTo>
                <a:lnTo>
                  <a:pt x="160" y="501"/>
                </a:lnTo>
                <a:lnTo>
                  <a:pt x="162" y="501"/>
                </a:lnTo>
                <a:lnTo>
                  <a:pt x="162" y="499"/>
                </a:lnTo>
                <a:lnTo>
                  <a:pt x="162" y="498"/>
                </a:lnTo>
                <a:lnTo>
                  <a:pt x="162" y="496"/>
                </a:lnTo>
                <a:lnTo>
                  <a:pt x="160" y="494"/>
                </a:lnTo>
                <a:lnTo>
                  <a:pt x="162" y="494"/>
                </a:lnTo>
                <a:lnTo>
                  <a:pt x="160" y="494"/>
                </a:lnTo>
                <a:lnTo>
                  <a:pt x="160" y="493"/>
                </a:lnTo>
                <a:lnTo>
                  <a:pt x="160" y="491"/>
                </a:lnTo>
                <a:lnTo>
                  <a:pt x="160" y="489"/>
                </a:lnTo>
                <a:lnTo>
                  <a:pt x="160" y="487"/>
                </a:lnTo>
                <a:lnTo>
                  <a:pt x="159" y="487"/>
                </a:lnTo>
                <a:lnTo>
                  <a:pt x="159" y="486"/>
                </a:lnTo>
                <a:lnTo>
                  <a:pt x="159" y="484"/>
                </a:lnTo>
                <a:lnTo>
                  <a:pt x="159" y="482"/>
                </a:lnTo>
                <a:lnTo>
                  <a:pt x="159" y="480"/>
                </a:lnTo>
                <a:lnTo>
                  <a:pt x="159" y="479"/>
                </a:lnTo>
                <a:lnTo>
                  <a:pt x="157" y="479"/>
                </a:lnTo>
                <a:lnTo>
                  <a:pt x="157" y="477"/>
                </a:lnTo>
                <a:lnTo>
                  <a:pt x="157" y="475"/>
                </a:lnTo>
                <a:lnTo>
                  <a:pt x="157" y="474"/>
                </a:lnTo>
                <a:lnTo>
                  <a:pt x="157" y="472"/>
                </a:lnTo>
                <a:lnTo>
                  <a:pt x="155" y="472"/>
                </a:lnTo>
                <a:lnTo>
                  <a:pt x="155" y="470"/>
                </a:lnTo>
                <a:lnTo>
                  <a:pt x="155" y="468"/>
                </a:lnTo>
                <a:lnTo>
                  <a:pt x="155" y="467"/>
                </a:lnTo>
                <a:lnTo>
                  <a:pt x="155" y="465"/>
                </a:lnTo>
                <a:lnTo>
                  <a:pt x="154" y="463"/>
                </a:lnTo>
                <a:lnTo>
                  <a:pt x="154" y="462"/>
                </a:lnTo>
                <a:lnTo>
                  <a:pt x="154" y="460"/>
                </a:lnTo>
                <a:lnTo>
                  <a:pt x="154" y="458"/>
                </a:lnTo>
                <a:lnTo>
                  <a:pt x="154" y="456"/>
                </a:lnTo>
                <a:lnTo>
                  <a:pt x="152" y="456"/>
                </a:lnTo>
                <a:lnTo>
                  <a:pt x="152" y="455"/>
                </a:lnTo>
                <a:lnTo>
                  <a:pt x="152" y="456"/>
                </a:lnTo>
                <a:lnTo>
                  <a:pt x="150" y="456"/>
                </a:lnTo>
                <a:lnTo>
                  <a:pt x="148" y="456"/>
                </a:lnTo>
                <a:lnTo>
                  <a:pt x="147" y="456"/>
                </a:lnTo>
                <a:lnTo>
                  <a:pt x="145" y="456"/>
                </a:lnTo>
                <a:lnTo>
                  <a:pt x="145" y="458"/>
                </a:lnTo>
                <a:lnTo>
                  <a:pt x="143" y="458"/>
                </a:lnTo>
                <a:lnTo>
                  <a:pt x="143" y="460"/>
                </a:lnTo>
                <a:lnTo>
                  <a:pt x="143" y="462"/>
                </a:lnTo>
                <a:lnTo>
                  <a:pt x="142" y="462"/>
                </a:lnTo>
                <a:lnTo>
                  <a:pt x="142" y="463"/>
                </a:lnTo>
                <a:lnTo>
                  <a:pt x="140" y="463"/>
                </a:lnTo>
                <a:lnTo>
                  <a:pt x="140" y="462"/>
                </a:lnTo>
                <a:lnTo>
                  <a:pt x="138" y="462"/>
                </a:lnTo>
                <a:lnTo>
                  <a:pt x="138" y="463"/>
                </a:lnTo>
                <a:lnTo>
                  <a:pt x="138" y="462"/>
                </a:lnTo>
                <a:lnTo>
                  <a:pt x="138" y="460"/>
                </a:lnTo>
                <a:lnTo>
                  <a:pt x="136" y="460"/>
                </a:lnTo>
                <a:lnTo>
                  <a:pt x="135" y="460"/>
                </a:lnTo>
                <a:lnTo>
                  <a:pt x="135" y="458"/>
                </a:lnTo>
                <a:lnTo>
                  <a:pt x="136" y="458"/>
                </a:lnTo>
                <a:lnTo>
                  <a:pt x="136" y="456"/>
                </a:lnTo>
                <a:lnTo>
                  <a:pt x="136" y="455"/>
                </a:lnTo>
                <a:lnTo>
                  <a:pt x="135" y="455"/>
                </a:lnTo>
                <a:lnTo>
                  <a:pt x="135" y="453"/>
                </a:lnTo>
                <a:lnTo>
                  <a:pt x="136" y="453"/>
                </a:lnTo>
                <a:lnTo>
                  <a:pt x="136" y="451"/>
                </a:lnTo>
                <a:lnTo>
                  <a:pt x="136" y="449"/>
                </a:lnTo>
                <a:lnTo>
                  <a:pt x="136" y="448"/>
                </a:lnTo>
                <a:lnTo>
                  <a:pt x="136" y="446"/>
                </a:lnTo>
                <a:lnTo>
                  <a:pt x="136" y="444"/>
                </a:lnTo>
                <a:lnTo>
                  <a:pt x="136" y="443"/>
                </a:lnTo>
                <a:lnTo>
                  <a:pt x="138" y="443"/>
                </a:lnTo>
                <a:lnTo>
                  <a:pt x="136" y="443"/>
                </a:lnTo>
                <a:lnTo>
                  <a:pt x="138" y="443"/>
                </a:lnTo>
                <a:lnTo>
                  <a:pt x="136" y="443"/>
                </a:lnTo>
                <a:lnTo>
                  <a:pt x="136" y="441"/>
                </a:lnTo>
                <a:lnTo>
                  <a:pt x="138" y="441"/>
                </a:lnTo>
                <a:lnTo>
                  <a:pt x="138" y="439"/>
                </a:lnTo>
                <a:lnTo>
                  <a:pt x="138" y="437"/>
                </a:lnTo>
                <a:lnTo>
                  <a:pt x="140" y="437"/>
                </a:lnTo>
                <a:lnTo>
                  <a:pt x="140" y="436"/>
                </a:lnTo>
                <a:lnTo>
                  <a:pt x="142" y="436"/>
                </a:lnTo>
                <a:lnTo>
                  <a:pt x="140" y="436"/>
                </a:lnTo>
                <a:lnTo>
                  <a:pt x="138" y="436"/>
                </a:lnTo>
                <a:lnTo>
                  <a:pt x="138" y="434"/>
                </a:lnTo>
                <a:lnTo>
                  <a:pt x="136" y="434"/>
                </a:lnTo>
                <a:lnTo>
                  <a:pt x="136" y="436"/>
                </a:lnTo>
                <a:lnTo>
                  <a:pt x="135" y="436"/>
                </a:lnTo>
                <a:lnTo>
                  <a:pt x="135" y="437"/>
                </a:lnTo>
                <a:lnTo>
                  <a:pt x="133" y="437"/>
                </a:lnTo>
                <a:lnTo>
                  <a:pt x="131" y="437"/>
                </a:lnTo>
                <a:lnTo>
                  <a:pt x="129" y="437"/>
                </a:lnTo>
                <a:lnTo>
                  <a:pt x="129" y="439"/>
                </a:lnTo>
                <a:lnTo>
                  <a:pt x="128" y="439"/>
                </a:lnTo>
                <a:lnTo>
                  <a:pt x="126" y="441"/>
                </a:lnTo>
                <a:lnTo>
                  <a:pt x="126" y="439"/>
                </a:lnTo>
                <a:lnTo>
                  <a:pt x="124" y="439"/>
                </a:lnTo>
                <a:lnTo>
                  <a:pt x="124" y="437"/>
                </a:lnTo>
                <a:lnTo>
                  <a:pt x="124" y="439"/>
                </a:lnTo>
                <a:lnTo>
                  <a:pt x="123" y="439"/>
                </a:lnTo>
                <a:lnTo>
                  <a:pt x="121" y="439"/>
                </a:lnTo>
                <a:lnTo>
                  <a:pt x="119" y="439"/>
                </a:lnTo>
                <a:lnTo>
                  <a:pt x="119" y="437"/>
                </a:lnTo>
                <a:lnTo>
                  <a:pt x="117" y="437"/>
                </a:lnTo>
                <a:lnTo>
                  <a:pt x="119" y="437"/>
                </a:lnTo>
                <a:lnTo>
                  <a:pt x="119" y="436"/>
                </a:lnTo>
                <a:lnTo>
                  <a:pt x="119" y="434"/>
                </a:lnTo>
                <a:lnTo>
                  <a:pt x="117" y="434"/>
                </a:lnTo>
                <a:lnTo>
                  <a:pt x="117" y="436"/>
                </a:lnTo>
                <a:lnTo>
                  <a:pt x="117" y="434"/>
                </a:lnTo>
                <a:lnTo>
                  <a:pt x="117" y="436"/>
                </a:lnTo>
                <a:lnTo>
                  <a:pt x="116" y="436"/>
                </a:lnTo>
                <a:lnTo>
                  <a:pt x="117" y="436"/>
                </a:lnTo>
                <a:lnTo>
                  <a:pt x="116" y="437"/>
                </a:lnTo>
                <a:lnTo>
                  <a:pt x="114" y="437"/>
                </a:lnTo>
                <a:lnTo>
                  <a:pt x="114" y="439"/>
                </a:lnTo>
                <a:lnTo>
                  <a:pt x="112" y="439"/>
                </a:lnTo>
                <a:lnTo>
                  <a:pt x="112" y="441"/>
                </a:lnTo>
                <a:lnTo>
                  <a:pt x="112" y="443"/>
                </a:lnTo>
                <a:lnTo>
                  <a:pt x="112" y="444"/>
                </a:lnTo>
                <a:lnTo>
                  <a:pt x="111" y="444"/>
                </a:lnTo>
                <a:lnTo>
                  <a:pt x="111" y="446"/>
                </a:lnTo>
                <a:lnTo>
                  <a:pt x="111" y="448"/>
                </a:lnTo>
                <a:lnTo>
                  <a:pt x="111" y="446"/>
                </a:lnTo>
                <a:lnTo>
                  <a:pt x="111" y="448"/>
                </a:lnTo>
                <a:lnTo>
                  <a:pt x="111" y="449"/>
                </a:lnTo>
                <a:lnTo>
                  <a:pt x="112" y="449"/>
                </a:lnTo>
                <a:lnTo>
                  <a:pt x="111" y="449"/>
                </a:lnTo>
                <a:lnTo>
                  <a:pt x="111" y="451"/>
                </a:lnTo>
                <a:lnTo>
                  <a:pt x="111" y="453"/>
                </a:lnTo>
                <a:lnTo>
                  <a:pt x="111" y="455"/>
                </a:lnTo>
                <a:lnTo>
                  <a:pt x="109" y="455"/>
                </a:lnTo>
                <a:lnTo>
                  <a:pt x="109" y="453"/>
                </a:lnTo>
                <a:lnTo>
                  <a:pt x="109" y="455"/>
                </a:lnTo>
                <a:lnTo>
                  <a:pt x="109" y="456"/>
                </a:lnTo>
                <a:lnTo>
                  <a:pt x="111" y="456"/>
                </a:lnTo>
                <a:lnTo>
                  <a:pt x="109" y="456"/>
                </a:lnTo>
                <a:lnTo>
                  <a:pt x="109" y="458"/>
                </a:lnTo>
                <a:lnTo>
                  <a:pt x="107" y="458"/>
                </a:lnTo>
                <a:lnTo>
                  <a:pt x="107" y="460"/>
                </a:lnTo>
                <a:lnTo>
                  <a:pt x="107" y="462"/>
                </a:lnTo>
                <a:lnTo>
                  <a:pt x="107" y="460"/>
                </a:lnTo>
                <a:lnTo>
                  <a:pt x="105" y="460"/>
                </a:lnTo>
                <a:lnTo>
                  <a:pt x="105" y="462"/>
                </a:lnTo>
                <a:lnTo>
                  <a:pt x="105" y="460"/>
                </a:lnTo>
                <a:lnTo>
                  <a:pt x="105" y="462"/>
                </a:lnTo>
                <a:lnTo>
                  <a:pt x="104" y="462"/>
                </a:lnTo>
                <a:lnTo>
                  <a:pt x="104" y="463"/>
                </a:lnTo>
                <a:lnTo>
                  <a:pt x="102" y="463"/>
                </a:lnTo>
                <a:lnTo>
                  <a:pt x="102" y="462"/>
                </a:lnTo>
                <a:lnTo>
                  <a:pt x="100" y="462"/>
                </a:lnTo>
                <a:lnTo>
                  <a:pt x="99" y="462"/>
                </a:lnTo>
                <a:lnTo>
                  <a:pt x="99" y="460"/>
                </a:lnTo>
                <a:lnTo>
                  <a:pt x="97" y="460"/>
                </a:lnTo>
                <a:lnTo>
                  <a:pt x="95" y="460"/>
                </a:lnTo>
                <a:lnTo>
                  <a:pt x="95" y="458"/>
                </a:lnTo>
                <a:lnTo>
                  <a:pt x="93" y="458"/>
                </a:lnTo>
                <a:lnTo>
                  <a:pt x="92" y="458"/>
                </a:lnTo>
                <a:lnTo>
                  <a:pt x="90" y="458"/>
                </a:lnTo>
                <a:lnTo>
                  <a:pt x="90" y="460"/>
                </a:lnTo>
                <a:lnTo>
                  <a:pt x="88" y="460"/>
                </a:lnTo>
                <a:lnTo>
                  <a:pt x="88" y="458"/>
                </a:lnTo>
                <a:lnTo>
                  <a:pt x="88" y="456"/>
                </a:lnTo>
                <a:lnTo>
                  <a:pt x="88" y="455"/>
                </a:lnTo>
                <a:lnTo>
                  <a:pt x="88" y="453"/>
                </a:lnTo>
                <a:lnTo>
                  <a:pt x="88" y="451"/>
                </a:lnTo>
                <a:lnTo>
                  <a:pt x="90" y="451"/>
                </a:lnTo>
                <a:lnTo>
                  <a:pt x="92" y="451"/>
                </a:lnTo>
                <a:lnTo>
                  <a:pt x="92" y="449"/>
                </a:lnTo>
                <a:lnTo>
                  <a:pt x="93" y="448"/>
                </a:lnTo>
                <a:lnTo>
                  <a:pt x="93" y="446"/>
                </a:lnTo>
                <a:lnTo>
                  <a:pt x="93" y="444"/>
                </a:lnTo>
                <a:lnTo>
                  <a:pt x="93" y="443"/>
                </a:lnTo>
                <a:lnTo>
                  <a:pt x="93" y="441"/>
                </a:lnTo>
                <a:lnTo>
                  <a:pt x="93" y="439"/>
                </a:lnTo>
                <a:lnTo>
                  <a:pt x="92" y="439"/>
                </a:lnTo>
                <a:lnTo>
                  <a:pt x="90" y="439"/>
                </a:lnTo>
                <a:lnTo>
                  <a:pt x="88" y="439"/>
                </a:lnTo>
                <a:lnTo>
                  <a:pt x="88" y="437"/>
                </a:lnTo>
                <a:lnTo>
                  <a:pt x="86" y="437"/>
                </a:lnTo>
                <a:lnTo>
                  <a:pt x="86" y="436"/>
                </a:lnTo>
                <a:lnTo>
                  <a:pt x="86" y="434"/>
                </a:lnTo>
                <a:lnTo>
                  <a:pt x="86" y="432"/>
                </a:lnTo>
                <a:lnTo>
                  <a:pt x="86" y="431"/>
                </a:lnTo>
                <a:lnTo>
                  <a:pt x="85" y="431"/>
                </a:lnTo>
                <a:lnTo>
                  <a:pt x="83" y="431"/>
                </a:lnTo>
                <a:lnTo>
                  <a:pt x="81" y="431"/>
                </a:lnTo>
                <a:lnTo>
                  <a:pt x="80" y="431"/>
                </a:lnTo>
                <a:lnTo>
                  <a:pt x="78" y="431"/>
                </a:lnTo>
                <a:lnTo>
                  <a:pt x="76" y="431"/>
                </a:lnTo>
                <a:lnTo>
                  <a:pt x="74" y="431"/>
                </a:lnTo>
                <a:lnTo>
                  <a:pt x="74" y="429"/>
                </a:lnTo>
                <a:lnTo>
                  <a:pt x="74" y="427"/>
                </a:lnTo>
                <a:lnTo>
                  <a:pt x="74" y="425"/>
                </a:lnTo>
                <a:lnTo>
                  <a:pt x="74" y="424"/>
                </a:lnTo>
                <a:lnTo>
                  <a:pt x="74" y="422"/>
                </a:lnTo>
                <a:lnTo>
                  <a:pt x="74" y="420"/>
                </a:lnTo>
                <a:lnTo>
                  <a:pt x="74" y="418"/>
                </a:lnTo>
                <a:lnTo>
                  <a:pt x="74" y="417"/>
                </a:lnTo>
                <a:lnTo>
                  <a:pt x="74" y="415"/>
                </a:lnTo>
                <a:lnTo>
                  <a:pt x="74" y="413"/>
                </a:lnTo>
                <a:lnTo>
                  <a:pt x="74" y="412"/>
                </a:lnTo>
                <a:lnTo>
                  <a:pt x="73" y="412"/>
                </a:lnTo>
                <a:lnTo>
                  <a:pt x="73" y="410"/>
                </a:lnTo>
                <a:lnTo>
                  <a:pt x="73" y="408"/>
                </a:lnTo>
                <a:lnTo>
                  <a:pt x="71" y="408"/>
                </a:lnTo>
                <a:lnTo>
                  <a:pt x="71" y="406"/>
                </a:lnTo>
                <a:lnTo>
                  <a:pt x="73" y="406"/>
                </a:lnTo>
                <a:lnTo>
                  <a:pt x="73" y="405"/>
                </a:lnTo>
                <a:lnTo>
                  <a:pt x="73" y="403"/>
                </a:lnTo>
                <a:lnTo>
                  <a:pt x="73" y="401"/>
                </a:lnTo>
                <a:lnTo>
                  <a:pt x="73" y="400"/>
                </a:lnTo>
                <a:lnTo>
                  <a:pt x="73" y="398"/>
                </a:lnTo>
                <a:lnTo>
                  <a:pt x="73" y="396"/>
                </a:lnTo>
                <a:lnTo>
                  <a:pt x="74" y="396"/>
                </a:lnTo>
                <a:lnTo>
                  <a:pt x="74" y="394"/>
                </a:lnTo>
                <a:lnTo>
                  <a:pt x="74" y="393"/>
                </a:lnTo>
                <a:lnTo>
                  <a:pt x="76" y="393"/>
                </a:lnTo>
                <a:lnTo>
                  <a:pt x="76" y="391"/>
                </a:lnTo>
                <a:lnTo>
                  <a:pt x="76" y="389"/>
                </a:lnTo>
                <a:lnTo>
                  <a:pt x="76" y="388"/>
                </a:lnTo>
                <a:lnTo>
                  <a:pt x="78" y="388"/>
                </a:lnTo>
                <a:lnTo>
                  <a:pt x="78" y="386"/>
                </a:lnTo>
                <a:lnTo>
                  <a:pt x="80" y="386"/>
                </a:lnTo>
                <a:lnTo>
                  <a:pt x="81" y="386"/>
                </a:lnTo>
                <a:lnTo>
                  <a:pt x="81" y="384"/>
                </a:lnTo>
                <a:lnTo>
                  <a:pt x="81" y="382"/>
                </a:lnTo>
                <a:lnTo>
                  <a:pt x="81" y="381"/>
                </a:lnTo>
                <a:lnTo>
                  <a:pt x="81" y="379"/>
                </a:lnTo>
                <a:lnTo>
                  <a:pt x="81" y="377"/>
                </a:lnTo>
                <a:lnTo>
                  <a:pt x="81" y="375"/>
                </a:lnTo>
                <a:lnTo>
                  <a:pt x="81" y="374"/>
                </a:lnTo>
                <a:lnTo>
                  <a:pt x="83" y="374"/>
                </a:lnTo>
                <a:lnTo>
                  <a:pt x="83" y="372"/>
                </a:lnTo>
                <a:lnTo>
                  <a:pt x="83" y="370"/>
                </a:lnTo>
                <a:lnTo>
                  <a:pt x="85" y="370"/>
                </a:lnTo>
                <a:lnTo>
                  <a:pt x="85" y="369"/>
                </a:lnTo>
                <a:lnTo>
                  <a:pt x="86" y="369"/>
                </a:lnTo>
                <a:lnTo>
                  <a:pt x="86" y="367"/>
                </a:lnTo>
                <a:lnTo>
                  <a:pt x="88" y="367"/>
                </a:lnTo>
                <a:lnTo>
                  <a:pt x="90" y="367"/>
                </a:lnTo>
                <a:lnTo>
                  <a:pt x="90" y="369"/>
                </a:lnTo>
                <a:lnTo>
                  <a:pt x="92" y="369"/>
                </a:lnTo>
                <a:lnTo>
                  <a:pt x="92" y="367"/>
                </a:lnTo>
                <a:lnTo>
                  <a:pt x="93" y="367"/>
                </a:lnTo>
                <a:lnTo>
                  <a:pt x="95" y="367"/>
                </a:lnTo>
                <a:lnTo>
                  <a:pt x="95" y="365"/>
                </a:lnTo>
                <a:lnTo>
                  <a:pt x="95" y="363"/>
                </a:lnTo>
                <a:lnTo>
                  <a:pt x="97" y="363"/>
                </a:lnTo>
                <a:lnTo>
                  <a:pt x="97" y="362"/>
                </a:lnTo>
                <a:lnTo>
                  <a:pt x="99" y="362"/>
                </a:lnTo>
                <a:lnTo>
                  <a:pt x="100" y="362"/>
                </a:lnTo>
                <a:lnTo>
                  <a:pt x="100" y="360"/>
                </a:lnTo>
                <a:lnTo>
                  <a:pt x="102" y="360"/>
                </a:lnTo>
                <a:lnTo>
                  <a:pt x="104" y="360"/>
                </a:lnTo>
                <a:lnTo>
                  <a:pt x="105" y="360"/>
                </a:lnTo>
                <a:lnTo>
                  <a:pt x="105" y="358"/>
                </a:lnTo>
                <a:lnTo>
                  <a:pt x="107" y="358"/>
                </a:lnTo>
                <a:lnTo>
                  <a:pt x="107" y="357"/>
                </a:lnTo>
                <a:lnTo>
                  <a:pt x="109" y="357"/>
                </a:lnTo>
                <a:lnTo>
                  <a:pt x="111" y="357"/>
                </a:lnTo>
                <a:lnTo>
                  <a:pt x="112" y="357"/>
                </a:lnTo>
                <a:lnTo>
                  <a:pt x="112" y="355"/>
                </a:lnTo>
                <a:lnTo>
                  <a:pt x="112" y="353"/>
                </a:lnTo>
                <a:lnTo>
                  <a:pt x="114" y="353"/>
                </a:lnTo>
                <a:lnTo>
                  <a:pt x="114" y="351"/>
                </a:lnTo>
                <a:lnTo>
                  <a:pt x="114" y="350"/>
                </a:lnTo>
                <a:lnTo>
                  <a:pt x="114" y="348"/>
                </a:lnTo>
                <a:lnTo>
                  <a:pt x="116" y="348"/>
                </a:lnTo>
                <a:lnTo>
                  <a:pt x="116" y="346"/>
                </a:lnTo>
                <a:lnTo>
                  <a:pt x="114" y="346"/>
                </a:lnTo>
                <a:lnTo>
                  <a:pt x="112" y="346"/>
                </a:lnTo>
                <a:lnTo>
                  <a:pt x="111" y="344"/>
                </a:lnTo>
                <a:lnTo>
                  <a:pt x="109" y="344"/>
                </a:lnTo>
                <a:lnTo>
                  <a:pt x="109" y="343"/>
                </a:lnTo>
                <a:lnTo>
                  <a:pt x="107" y="343"/>
                </a:lnTo>
                <a:lnTo>
                  <a:pt x="105" y="343"/>
                </a:lnTo>
                <a:lnTo>
                  <a:pt x="104" y="343"/>
                </a:lnTo>
                <a:lnTo>
                  <a:pt x="104" y="341"/>
                </a:lnTo>
                <a:lnTo>
                  <a:pt x="104" y="339"/>
                </a:lnTo>
                <a:lnTo>
                  <a:pt x="102" y="339"/>
                </a:lnTo>
                <a:lnTo>
                  <a:pt x="102" y="338"/>
                </a:lnTo>
                <a:lnTo>
                  <a:pt x="100" y="338"/>
                </a:lnTo>
                <a:lnTo>
                  <a:pt x="99" y="338"/>
                </a:lnTo>
                <a:lnTo>
                  <a:pt x="99" y="336"/>
                </a:lnTo>
                <a:lnTo>
                  <a:pt x="97" y="336"/>
                </a:lnTo>
                <a:lnTo>
                  <a:pt x="97" y="334"/>
                </a:lnTo>
                <a:lnTo>
                  <a:pt x="97" y="332"/>
                </a:lnTo>
                <a:lnTo>
                  <a:pt x="95" y="332"/>
                </a:lnTo>
                <a:lnTo>
                  <a:pt x="95" y="334"/>
                </a:lnTo>
                <a:lnTo>
                  <a:pt x="93" y="334"/>
                </a:lnTo>
                <a:lnTo>
                  <a:pt x="93" y="332"/>
                </a:lnTo>
                <a:lnTo>
                  <a:pt x="93" y="331"/>
                </a:lnTo>
                <a:lnTo>
                  <a:pt x="93" y="329"/>
                </a:lnTo>
                <a:lnTo>
                  <a:pt x="92" y="329"/>
                </a:lnTo>
                <a:lnTo>
                  <a:pt x="92" y="327"/>
                </a:lnTo>
                <a:lnTo>
                  <a:pt x="92" y="326"/>
                </a:lnTo>
                <a:lnTo>
                  <a:pt x="92" y="324"/>
                </a:lnTo>
                <a:lnTo>
                  <a:pt x="92" y="322"/>
                </a:lnTo>
                <a:lnTo>
                  <a:pt x="92" y="320"/>
                </a:lnTo>
                <a:lnTo>
                  <a:pt x="92" y="319"/>
                </a:lnTo>
                <a:lnTo>
                  <a:pt x="90" y="319"/>
                </a:lnTo>
                <a:lnTo>
                  <a:pt x="90" y="317"/>
                </a:lnTo>
                <a:lnTo>
                  <a:pt x="90" y="315"/>
                </a:lnTo>
                <a:lnTo>
                  <a:pt x="88" y="315"/>
                </a:lnTo>
                <a:lnTo>
                  <a:pt x="86" y="315"/>
                </a:lnTo>
                <a:lnTo>
                  <a:pt x="85" y="315"/>
                </a:lnTo>
                <a:lnTo>
                  <a:pt x="83" y="315"/>
                </a:lnTo>
                <a:lnTo>
                  <a:pt x="83" y="313"/>
                </a:lnTo>
                <a:lnTo>
                  <a:pt x="81" y="313"/>
                </a:lnTo>
                <a:lnTo>
                  <a:pt x="80" y="313"/>
                </a:lnTo>
                <a:lnTo>
                  <a:pt x="78" y="313"/>
                </a:lnTo>
                <a:lnTo>
                  <a:pt x="78" y="312"/>
                </a:lnTo>
                <a:lnTo>
                  <a:pt x="76" y="312"/>
                </a:lnTo>
                <a:lnTo>
                  <a:pt x="74" y="312"/>
                </a:lnTo>
                <a:lnTo>
                  <a:pt x="73" y="312"/>
                </a:lnTo>
                <a:lnTo>
                  <a:pt x="71" y="312"/>
                </a:lnTo>
                <a:lnTo>
                  <a:pt x="71" y="310"/>
                </a:lnTo>
                <a:lnTo>
                  <a:pt x="69" y="310"/>
                </a:lnTo>
                <a:lnTo>
                  <a:pt x="69" y="312"/>
                </a:lnTo>
                <a:lnTo>
                  <a:pt x="68" y="312"/>
                </a:lnTo>
                <a:lnTo>
                  <a:pt x="66" y="312"/>
                </a:lnTo>
                <a:lnTo>
                  <a:pt x="64" y="312"/>
                </a:lnTo>
                <a:lnTo>
                  <a:pt x="64" y="310"/>
                </a:lnTo>
                <a:lnTo>
                  <a:pt x="62" y="310"/>
                </a:lnTo>
                <a:lnTo>
                  <a:pt x="61" y="310"/>
                </a:lnTo>
                <a:lnTo>
                  <a:pt x="59" y="310"/>
                </a:lnTo>
                <a:lnTo>
                  <a:pt x="57" y="310"/>
                </a:lnTo>
                <a:lnTo>
                  <a:pt x="55" y="310"/>
                </a:lnTo>
                <a:lnTo>
                  <a:pt x="54" y="310"/>
                </a:lnTo>
                <a:lnTo>
                  <a:pt x="54" y="308"/>
                </a:lnTo>
                <a:lnTo>
                  <a:pt x="52" y="310"/>
                </a:lnTo>
                <a:lnTo>
                  <a:pt x="50" y="310"/>
                </a:lnTo>
                <a:lnTo>
                  <a:pt x="50" y="308"/>
                </a:lnTo>
                <a:lnTo>
                  <a:pt x="49" y="308"/>
                </a:lnTo>
                <a:lnTo>
                  <a:pt x="47" y="308"/>
                </a:lnTo>
                <a:lnTo>
                  <a:pt x="47" y="307"/>
                </a:lnTo>
                <a:lnTo>
                  <a:pt x="47" y="305"/>
                </a:lnTo>
                <a:lnTo>
                  <a:pt x="45" y="305"/>
                </a:lnTo>
                <a:lnTo>
                  <a:pt x="45" y="303"/>
                </a:lnTo>
                <a:lnTo>
                  <a:pt x="43" y="303"/>
                </a:lnTo>
                <a:lnTo>
                  <a:pt x="43" y="301"/>
                </a:lnTo>
                <a:lnTo>
                  <a:pt x="42" y="301"/>
                </a:lnTo>
                <a:lnTo>
                  <a:pt x="40" y="301"/>
                </a:lnTo>
                <a:lnTo>
                  <a:pt x="38" y="301"/>
                </a:lnTo>
                <a:lnTo>
                  <a:pt x="37" y="301"/>
                </a:lnTo>
                <a:lnTo>
                  <a:pt x="37" y="303"/>
                </a:lnTo>
                <a:lnTo>
                  <a:pt x="35" y="303"/>
                </a:lnTo>
                <a:lnTo>
                  <a:pt x="33" y="303"/>
                </a:lnTo>
                <a:lnTo>
                  <a:pt x="33" y="301"/>
                </a:lnTo>
                <a:lnTo>
                  <a:pt x="33" y="300"/>
                </a:lnTo>
                <a:lnTo>
                  <a:pt x="33" y="298"/>
                </a:lnTo>
                <a:lnTo>
                  <a:pt x="31" y="298"/>
                </a:lnTo>
                <a:lnTo>
                  <a:pt x="31" y="296"/>
                </a:lnTo>
                <a:lnTo>
                  <a:pt x="31" y="298"/>
                </a:lnTo>
                <a:lnTo>
                  <a:pt x="30" y="298"/>
                </a:lnTo>
                <a:lnTo>
                  <a:pt x="30" y="296"/>
                </a:lnTo>
                <a:lnTo>
                  <a:pt x="30" y="295"/>
                </a:lnTo>
                <a:lnTo>
                  <a:pt x="28" y="295"/>
                </a:lnTo>
                <a:lnTo>
                  <a:pt x="30" y="295"/>
                </a:lnTo>
                <a:lnTo>
                  <a:pt x="28" y="295"/>
                </a:lnTo>
                <a:lnTo>
                  <a:pt x="28" y="293"/>
                </a:lnTo>
                <a:lnTo>
                  <a:pt x="30" y="293"/>
                </a:lnTo>
                <a:lnTo>
                  <a:pt x="28" y="293"/>
                </a:lnTo>
                <a:lnTo>
                  <a:pt x="28" y="291"/>
                </a:lnTo>
                <a:lnTo>
                  <a:pt x="30" y="291"/>
                </a:lnTo>
                <a:lnTo>
                  <a:pt x="30" y="289"/>
                </a:lnTo>
                <a:lnTo>
                  <a:pt x="30" y="288"/>
                </a:lnTo>
                <a:lnTo>
                  <a:pt x="30" y="286"/>
                </a:lnTo>
                <a:lnTo>
                  <a:pt x="31" y="286"/>
                </a:lnTo>
                <a:lnTo>
                  <a:pt x="31" y="284"/>
                </a:lnTo>
                <a:lnTo>
                  <a:pt x="30" y="284"/>
                </a:lnTo>
                <a:lnTo>
                  <a:pt x="30" y="283"/>
                </a:lnTo>
                <a:lnTo>
                  <a:pt x="31" y="283"/>
                </a:lnTo>
                <a:lnTo>
                  <a:pt x="31" y="281"/>
                </a:lnTo>
                <a:lnTo>
                  <a:pt x="31" y="279"/>
                </a:lnTo>
                <a:lnTo>
                  <a:pt x="31" y="277"/>
                </a:lnTo>
                <a:lnTo>
                  <a:pt x="33" y="277"/>
                </a:lnTo>
                <a:lnTo>
                  <a:pt x="33" y="276"/>
                </a:lnTo>
                <a:lnTo>
                  <a:pt x="31" y="276"/>
                </a:lnTo>
                <a:lnTo>
                  <a:pt x="31" y="274"/>
                </a:lnTo>
                <a:lnTo>
                  <a:pt x="33" y="274"/>
                </a:lnTo>
                <a:lnTo>
                  <a:pt x="33" y="272"/>
                </a:lnTo>
                <a:lnTo>
                  <a:pt x="31" y="272"/>
                </a:lnTo>
                <a:lnTo>
                  <a:pt x="31" y="270"/>
                </a:lnTo>
                <a:lnTo>
                  <a:pt x="30" y="270"/>
                </a:lnTo>
                <a:lnTo>
                  <a:pt x="30" y="269"/>
                </a:lnTo>
                <a:lnTo>
                  <a:pt x="31" y="269"/>
                </a:lnTo>
                <a:lnTo>
                  <a:pt x="31" y="267"/>
                </a:lnTo>
                <a:lnTo>
                  <a:pt x="33" y="267"/>
                </a:lnTo>
                <a:lnTo>
                  <a:pt x="33" y="265"/>
                </a:lnTo>
                <a:lnTo>
                  <a:pt x="33" y="264"/>
                </a:lnTo>
                <a:lnTo>
                  <a:pt x="35" y="264"/>
                </a:lnTo>
                <a:lnTo>
                  <a:pt x="35" y="262"/>
                </a:lnTo>
                <a:lnTo>
                  <a:pt x="35" y="260"/>
                </a:lnTo>
                <a:lnTo>
                  <a:pt x="37" y="260"/>
                </a:lnTo>
                <a:lnTo>
                  <a:pt x="37" y="258"/>
                </a:lnTo>
                <a:lnTo>
                  <a:pt x="38" y="258"/>
                </a:lnTo>
                <a:lnTo>
                  <a:pt x="38" y="257"/>
                </a:lnTo>
                <a:lnTo>
                  <a:pt x="40" y="257"/>
                </a:lnTo>
                <a:lnTo>
                  <a:pt x="40" y="255"/>
                </a:lnTo>
                <a:lnTo>
                  <a:pt x="38" y="255"/>
                </a:lnTo>
                <a:lnTo>
                  <a:pt x="37" y="255"/>
                </a:lnTo>
                <a:lnTo>
                  <a:pt x="37" y="253"/>
                </a:lnTo>
                <a:lnTo>
                  <a:pt x="37" y="252"/>
                </a:lnTo>
                <a:lnTo>
                  <a:pt x="38" y="252"/>
                </a:lnTo>
                <a:lnTo>
                  <a:pt x="38" y="250"/>
                </a:lnTo>
                <a:lnTo>
                  <a:pt x="40" y="250"/>
                </a:lnTo>
                <a:lnTo>
                  <a:pt x="40" y="248"/>
                </a:lnTo>
                <a:lnTo>
                  <a:pt x="42" y="248"/>
                </a:lnTo>
                <a:lnTo>
                  <a:pt x="43" y="246"/>
                </a:lnTo>
                <a:lnTo>
                  <a:pt x="45" y="246"/>
                </a:lnTo>
                <a:lnTo>
                  <a:pt x="45" y="245"/>
                </a:lnTo>
                <a:lnTo>
                  <a:pt x="45" y="243"/>
                </a:lnTo>
                <a:lnTo>
                  <a:pt x="47" y="243"/>
                </a:lnTo>
                <a:lnTo>
                  <a:pt x="47" y="241"/>
                </a:lnTo>
                <a:lnTo>
                  <a:pt x="49" y="241"/>
                </a:lnTo>
                <a:lnTo>
                  <a:pt x="49" y="239"/>
                </a:lnTo>
                <a:lnTo>
                  <a:pt x="49" y="238"/>
                </a:lnTo>
                <a:lnTo>
                  <a:pt x="49" y="236"/>
                </a:lnTo>
                <a:lnTo>
                  <a:pt x="49" y="234"/>
                </a:lnTo>
                <a:lnTo>
                  <a:pt x="50" y="234"/>
                </a:lnTo>
                <a:lnTo>
                  <a:pt x="50" y="233"/>
                </a:lnTo>
                <a:lnTo>
                  <a:pt x="50" y="231"/>
                </a:lnTo>
                <a:lnTo>
                  <a:pt x="52" y="231"/>
                </a:lnTo>
                <a:lnTo>
                  <a:pt x="52" y="229"/>
                </a:lnTo>
                <a:lnTo>
                  <a:pt x="52" y="227"/>
                </a:lnTo>
                <a:lnTo>
                  <a:pt x="54" y="227"/>
                </a:lnTo>
                <a:lnTo>
                  <a:pt x="54" y="226"/>
                </a:lnTo>
                <a:lnTo>
                  <a:pt x="55" y="226"/>
                </a:lnTo>
                <a:lnTo>
                  <a:pt x="57" y="226"/>
                </a:lnTo>
                <a:lnTo>
                  <a:pt x="59" y="226"/>
                </a:lnTo>
                <a:lnTo>
                  <a:pt x="59" y="224"/>
                </a:lnTo>
                <a:lnTo>
                  <a:pt x="57" y="224"/>
                </a:lnTo>
                <a:lnTo>
                  <a:pt x="57" y="222"/>
                </a:lnTo>
                <a:lnTo>
                  <a:pt x="59" y="222"/>
                </a:lnTo>
                <a:lnTo>
                  <a:pt x="59" y="221"/>
                </a:lnTo>
                <a:lnTo>
                  <a:pt x="59" y="222"/>
                </a:lnTo>
                <a:lnTo>
                  <a:pt x="61" y="222"/>
                </a:lnTo>
                <a:lnTo>
                  <a:pt x="61" y="221"/>
                </a:lnTo>
                <a:lnTo>
                  <a:pt x="62" y="221"/>
                </a:lnTo>
                <a:lnTo>
                  <a:pt x="62" y="219"/>
                </a:lnTo>
                <a:lnTo>
                  <a:pt x="64" y="219"/>
                </a:lnTo>
                <a:lnTo>
                  <a:pt x="64" y="217"/>
                </a:lnTo>
                <a:lnTo>
                  <a:pt x="66" y="217"/>
                </a:lnTo>
                <a:lnTo>
                  <a:pt x="66" y="215"/>
                </a:lnTo>
                <a:lnTo>
                  <a:pt x="66" y="214"/>
                </a:lnTo>
                <a:lnTo>
                  <a:pt x="68" y="214"/>
                </a:lnTo>
                <a:lnTo>
                  <a:pt x="68" y="215"/>
                </a:lnTo>
                <a:lnTo>
                  <a:pt x="69" y="215"/>
                </a:lnTo>
                <a:lnTo>
                  <a:pt x="71" y="215"/>
                </a:lnTo>
                <a:lnTo>
                  <a:pt x="73" y="215"/>
                </a:lnTo>
                <a:lnTo>
                  <a:pt x="73" y="214"/>
                </a:lnTo>
                <a:lnTo>
                  <a:pt x="74" y="214"/>
                </a:lnTo>
                <a:lnTo>
                  <a:pt x="74" y="215"/>
                </a:lnTo>
                <a:lnTo>
                  <a:pt x="76" y="215"/>
                </a:lnTo>
                <a:lnTo>
                  <a:pt x="76" y="217"/>
                </a:lnTo>
                <a:lnTo>
                  <a:pt x="78" y="217"/>
                </a:lnTo>
                <a:lnTo>
                  <a:pt x="78" y="215"/>
                </a:lnTo>
                <a:lnTo>
                  <a:pt x="78" y="214"/>
                </a:lnTo>
                <a:lnTo>
                  <a:pt x="78" y="212"/>
                </a:lnTo>
                <a:lnTo>
                  <a:pt x="78" y="210"/>
                </a:lnTo>
                <a:lnTo>
                  <a:pt x="78" y="208"/>
                </a:lnTo>
                <a:lnTo>
                  <a:pt x="78" y="207"/>
                </a:lnTo>
                <a:lnTo>
                  <a:pt x="80" y="207"/>
                </a:lnTo>
                <a:lnTo>
                  <a:pt x="81" y="207"/>
                </a:lnTo>
                <a:lnTo>
                  <a:pt x="81" y="208"/>
                </a:lnTo>
                <a:lnTo>
                  <a:pt x="83" y="208"/>
                </a:lnTo>
                <a:lnTo>
                  <a:pt x="85" y="208"/>
                </a:lnTo>
                <a:lnTo>
                  <a:pt x="86" y="208"/>
                </a:lnTo>
                <a:lnTo>
                  <a:pt x="88" y="208"/>
                </a:lnTo>
                <a:lnTo>
                  <a:pt x="90" y="208"/>
                </a:lnTo>
                <a:lnTo>
                  <a:pt x="92" y="208"/>
                </a:lnTo>
                <a:lnTo>
                  <a:pt x="93" y="208"/>
                </a:lnTo>
                <a:lnTo>
                  <a:pt x="95" y="208"/>
                </a:lnTo>
                <a:lnTo>
                  <a:pt x="95" y="210"/>
                </a:lnTo>
                <a:lnTo>
                  <a:pt x="97" y="210"/>
                </a:lnTo>
                <a:lnTo>
                  <a:pt x="97" y="208"/>
                </a:lnTo>
                <a:lnTo>
                  <a:pt x="99" y="208"/>
                </a:lnTo>
                <a:lnTo>
                  <a:pt x="99" y="207"/>
                </a:lnTo>
                <a:lnTo>
                  <a:pt x="99" y="205"/>
                </a:lnTo>
                <a:lnTo>
                  <a:pt x="100" y="205"/>
                </a:lnTo>
                <a:lnTo>
                  <a:pt x="102" y="205"/>
                </a:lnTo>
                <a:lnTo>
                  <a:pt x="102" y="203"/>
                </a:lnTo>
                <a:lnTo>
                  <a:pt x="100" y="203"/>
                </a:lnTo>
                <a:lnTo>
                  <a:pt x="100" y="202"/>
                </a:lnTo>
                <a:lnTo>
                  <a:pt x="100" y="200"/>
                </a:lnTo>
                <a:lnTo>
                  <a:pt x="102" y="200"/>
                </a:lnTo>
                <a:lnTo>
                  <a:pt x="104" y="198"/>
                </a:lnTo>
                <a:lnTo>
                  <a:pt x="105" y="198"/>
                </a:lnTo>
                <a:lnTo>
                  <a:pt x="105" y="196"/>
                </a:lnTo>
                <a:lnTo>
                  <a:pt x="104" y="196"/>
                </a:lnTo>
                <a:lnTo>
                  <a:pt x="104" y="195"/>
                </a:lnTo>
                <a:lnTo>
                  <a:pt x="105" y="195"/>
                </a:lnTo>
                <a:lnTo>
                  <a:pt x="107" y="195"/>
                </a:lnTo>
                <a:lnTo>
                  <a:pt x="109" y="195"/>
                </a:lnTo>
                <a:lnTo>
                  <a:pt x="109" y="196"/>
                </a:lnTo>
                <a:lnTo>
                  <a:pt x="111" y="196"/>
                </a:lnTo>
                <a:lnTo>
                  <a:pt x="111" y="195"/>
                </a:lnTo>
                <a:lnTo>
                  <a:pt x="111" y="193"/>
                </a:lnTo>
                <a:lnTo>
                  <a:pt x="112" y="193"/>
                </a:lnTo>
                <a:lnTo>
                  <a:pt x="112" y="191"/>
                </a:lnTo>
                <a:lnTo>
                  <a:pt x="114" y="191"/>
                </a:lnTo>
                <a:lnTo>
                  <a:pt x="116" y="191"/>
                </a:lnTo>
                <a:lnTo>
                  <a:pt x="117" y="191"/>
                </a:lnTo>
                <a:lnTo>
                  <a:pt x="119" y="190"/>
                </a:lnTo>
                <a:lnTo>
                  <a:pt x="121" y="190"/>
                </a:lnTo>
                <a:lnTo>
                  <a:pt x="123" y="190"/>
                </a:lnTo>
                <a:lnTo>
                  <a:pt x="124" y="190"/>
                </a:lnTo>
                <a:lnTo>
                  <a:pt x="124" y="188"/>
                </a:lnTo>
                <a:lnTo>
                  <a:pt x="126" y="188"/>
                </a:lnTo>
                <a:lnTo>
                  <a:pt x="128" y="188"/>
                </a:lnTo>
                <a:lnTo>
                  <a:pt x="128" y="190"/>
                </a:lnTo>
                <a:lnTo>
                  <a:pt x="129" y="190"/>
                </a:lnTo>
                <a:lnTo>
                  <a:pt x="131" y="190"/>
                </a:lnTo>
                <a:lnTo>
                  <a:pt x="131" y="191"/>
                </a:lnTo>
                <a:lnTo>
                  <a:pt x="133" y="191"/>
                </a:lnTo>
                <a:lnTo>
                  <a:pt x="135" y="190"/>
                </a:lnTo>
                <a:lnTo>
                  <a:pt x="136" y="190"/>
                </a:lnTo>
                <a:lnTo>
                  <a:pt x="138" y="190"/>
                </a:lnTo>
                <a:lnTo>
                  <a:pt x="138" y="188"/>
                </a:lnTo>
                <a:lnTo>
                  <a:pt x="140" y="188"/>
                </a:lnTo>
                <a:lnTo>
                  <a:pt x="142" y="188"/>
                </a:lnTo>
                <a:lnTo>
                  <a:pt x="143" y="188"/>
                </a:lnTo>
                <a:lnTo>
                  <a:pt x="143" y="186"/>
                </a:lnTo>
                <a:lnTo>
                  <a:pt x="145" y="186"/>
                </a:lnTo>
                <a:lnTo>
                  <a:pt x="145" y="184"/>
                </a:lnTo>
                <a:lnTo>
                  <a:pt x="143" y="184"/>
                </a:lnTo>
                <a:lnTo>
                  <a:pt x="142" y="184"/>
                </a:lnTo>
                <a:lnTo>
                  <a:pt x="140" y="184"/>
                </a:lnTo>
                <a:lnTo>
                  <a:pt x="140" y="183"/>
                </a:lnTo>
                <a:lnTo>
                  <a:pt x="140" y="181"/>
                </a:lnTo>
                <a:lnTo>
                  <a:pt x="142" y="181"/>
                </a:lnTo>
                <a:lnTo>
                  <a:pt x="142" y="179"/>
                </a:lnTo>
                <a:lnTo>
                  <a:pt x="143" y="179"/>
                </a:lnTo>
                <a:lnTo>
                  <a:pt x="143" y="177"/>
                </a:lnTo>
                <a:lnTo>
                  <a:pt x="143" y="176"/>
                </a:lnTo>
                <a:lnTo>
                  <a:pt x="145" y="176"/>
                </a:lnTo>
                <a:lnTo>
                  <a:pt x="145" y="174"/>
                </a:lnTo>
                <a:lnTo>
                  <a:pt x="145" y="172"/>
                </a:lnTo>
                <a:lnTo>
                  <a:pt x="143" y="172"/>
                </a:lnTo>
                <a:lnTo>
                  <a:pt x="143" y="171"/>
                </a:lnTo>
                <a:lnTo>
                  <a:pt x="142" y="171"/>
                </a:lnTo>
                <a:lnTo>
                  <a:pt x="142" y="169"/>
                </a:lnTo>
                <a:lnTo>
                  <a:pt x="143" y="169"/>
                </a:lnTo>
                <a:lnTo>
                  <a:pt x="145" y="169"/>
                </a:lnTo>
                <a:lnTo>
                  <a:pt x="145" y="167"/>
                </a:lnTo>
                <a:lnTo>
                  <a:pt x="147" y="167"/>
                </a:lnTo>
                <a:lnTo>
                  <a:pt x="147" y="165"/>
                </a:lnTo>
                <a:lnTo>
                  <a:pt x="147" y="164"/>
                </a:lnTo>
                <a:lnTo>
                  <a:pt x="148" y="164"/>
                </a:lnTo>
                <a:lnTo>
                  <a:pt x="148" y="162"/>
                </a:lnTo>
                <a:lnTo>
                  <a:pt x="150" y="162"/>
                </a:lnTo>
                <a:lnTo>
                  <a:pt x="152" y="162"/>
                </a:lnTo>
                <a:lnTo>
                  <a:pt x="152" y="160"/>
                </a:lnTo>
                <a:lnTo>
                  <a:pt x="154" y="160"/>
                </a:lnTo>
                <a:lnTo>
                  <a:pt x="155" y="160"/>
                </a:lnTo>
                <a:lnTo>
                  <a:pt x="155" y="159"/>
                </a:lnTo>
                <a:lnTo>
                  <a:pt x="157" y="159"/>
                </a:lnTo>
                <a:lnTo>
                  <a:pt x="155" y="159"/>
                </a:lnTo>
                <a:lnTo>
                  <a:pt x="155" y="157"/>
                </a:lnTo>
                <a:lnTo>
                  <a:pt x="154" y="157"/>
                </a:lnTo>
                <a:lnTo>
                  <a:pt x="152" y="157"/>
                </a:lnTo>
                <a:lnTo>
                  <a:pt x="152" y="155"/>
                </a:lnTo>
                <a:lnTo>
                  <a:pt x="152" y="153"/>
                </a:lnTo>
                <a:lnTo>
                  <a:pt x="150" y="153"/>
                </a:lnTo>
                <a:lnTo>
                  <a:pt x="150" y="152"/>
                </a:lnTo>
                <a:lnTo>
                  <a:pt x="148" y="152"/>
                </a:lnTo>
                <a:lnTo>
                  <a:pt x="147" y="152"/>
                </a:lnTo>
                <a:lnTo>
                  <a:pt x="145" y="152"/>
                </a:lnTo>
                <a:lnTo>
                  <a:pt x="143" y="153"/>
                </a:lnTo>
                <a:lnTo>
                  <a:pt x="142" y="153"/>
                </a:lnTo>
                <a:lnTo>
                  <a:pt x="140" y="153"/>
                </a:lnTo>
                <a:lnTo>
                  <a:pt x="140" y="155"/>
                </a:lnTo>
                <a:lnTo>
                  <a:pt x="138" y="155"/>
                </a:lnTo>
                <a:lnTo>
                  <a:pt x="138" y="157"/>
                </a:lnTo>
                <a:lnTo>
                  <a:pt x="140" y="157"/>
                </a:lnTo>
                <a:lnTo>
                  <a:pt x="140" y="159"/>
                </a:lnTo>
                <a:lnTo>
                  <a:pt x="138" y="159"/>
                </a:lnTo>
                <a:lnTo>
                  <a:pt x="138" y="160"/>
                </a:lnTo>
                <a:lnTo>
                  <a:pt x="136" y="160"/>
                </a:lnTo>
                <a:lnTo>
                  <a:pt x="136" y="159"/>
                </a:lnTo>
                <a:lnTo>
                  <a:pt x="135" y="159"/>
                </a:lnTo>
                <a:lnTo>
                  <a:pt x="135" y="157"/>
                </a:lnTo>
                <a:lnTo>
                  <a:pt x="133" y="157"/>
                </a:lnTo>
                <a:lnTo>
                  <a:pt x="133" y="159"/>
                </a:lnTo>
                <a:lnTo>
                  <a:pt x="131" y="159"/>
                </a:lnTo>
                <a:lnTo>
                  <a:pt x="131" y="160"/>
                </a:lnTo>
                <a:lnTo>
                  <a:pt x="129" y="160"/>
                </a:lnTo>
                <a:lnTo>
                  <a:pt x="129" y="162"/>
                </a:lnTo>
                <a:lnTo>
                  <a:pt x="128" y="162"/>
                </a:lnTo>
                <a:lnTo>
                  <a:pt x="126" y="162"/>
                </a:lnTo>
                <a:lnTo>
                  <a:pt x="126" y="164"/>
                </a:lnTo>
                <a:lnTo>
                  <a:pt x="126" y="162"/>
                </a:lnTo>
                <a:lnTo>
                  <a:pt x="124" y="162"/>
                </a:lnTo>
                <a:lnTo>
                  <a:pt x="124" y="160"/>
                </a:lnTo>
                <a:lnTo>
                  <a:pt x="124" y="159"/>
                </a:lnTo>
                <a:lnTo>
                  <a:pt x="123" y="159"/>
                </a:lnTo>
                <a:lnTo>
                  <a:pt x="123" y="160"/>
                </a:lnTo>
                <a:lnTo>
                  <a:pt x="121" y="162"/>
                </a:lnTo>
                <a:lnTo>
                  <a:pt x="121" y="160"/>
                </a:lnTo>
                <a:lnTo>
                  <a:pt x="119" y="160"/>
                </a:lnTo>
                <a:lnTo>
                  <a:pt x="117" y="160"/>
                </a:lnTo>
                <a:lnTo>
                  <a:pt x="116" y="160"/>
                </a:lnTo>
                <a:lnTo>
                  <a:pt x="116" y="159"/>
                </a:lnTo>
                <a:lnTo>
                  <a:pt x="114" y="159"/>
                </a:lnTo>
                <a:lnTo>
                  <a:pt x="112" y="159"/>
                </a:lnTo>
                <a:lnTo>
                  <a:pt x="111" y="159"/>
                </a:lnTo>
                <a:lnTo>
                  <a:pt x="109" y="159"/>
                </a:lnTo>
                <a:lnTo>
                  <a:pt x="107" y="159"/>
                </a:lnTo>
                <a:lnTo>
                  <a:pt x="107" y="157"/>
                </a:lnTo>
                <a:lnTo>
                  <a:pt x="105" y="157"/>
                </a:lnTo>
                <a:lnTo>
                  <a:pt x="105" y="155"/>
                </a:lnTo>
                <a:lnTo>
                  <a:pt x="104" y="155"/>
                </a:lnTo>
                <a:lnTo>
                  <a:pt x="104" y="153"/>
                </a:lnTo>
                <a:lnTo>
                  <a:pt x="102" y="153"/>
                </a:lnTo>
                <a:lnTo>
                  <a:pt x="102" y="152"/>
                </a:lnTo>
                <a:lnTo>
                  <a:pt x="100" y="152"/>
                </a:lnTo>
                <a:lnTo>
                  <a:pt x="99" y="152"/>
                </a:lnTo>
                <a:lnTo>
                  <a:pt x="99" y="150"/>
                </a:lnTo>
                <a:lnTo>
                  <a:pt x="99" y="148"/>
                </a:lnTo>
                <a:lnTo>
                  <a:pt x="99" y="147"/>
                </a:lnTo>
                <a:lnTo>
                  <a:pt x="97" y="147"/>
                </a:lnTo>
                <a:lnTo>
                  <a:pt x="97" y="145"/>
                </a:lnTo>
                <a:lnTo>
                  <a:pt x="95" y="145"/>
                </a:lnTo>
                <a:lnTo>
                  <a:pt x="93" y="145"/>
                </a:lnTo>
                <a:lnTo>
                  <a:pt x="93" y="143"/>
                </a:lnTo>
                <a:lnTo>
                  <a:pt x="92" y="143"/>
                </a:lnTo>
                <a:lnTo>
                  <a:pt x="90" y="143"/>
                </a:lnTo>
                <a:lnTo>
                  <a:pt x="90" y="141"/>
                </a:lnTo>
                <a:lnTo>
                  <a:pt x="88" y="141"/>
                </a:lnTo>
                <a:lnTo>
                  <a:pt x="88" y="143"/>
                </a:lnTo>
                <a:lnTo>
                  <a:pt x="86" y="143"/>
                </a:lnTo>
                <a:lnTo>
                  <a:pt x="85" y="143"/>
                </a:lnTo>
                <a:lnTo>
                  <a:pt x="85" y="145"/>
                </a:lnTo>
                <a:lnTo>
                  <a:pt x="83" y="145"/>
                </a:lnTo>
                <a:lnTo>
                  <a:pt x="81" y="145"/>
                </a:lnTo>
                <a:lnTo>
                  <a:pt x="81" y="147"/>
                </a:lnTo>
                <a:lnTo>
                  <a:pt x="80" y="147"/>
                </a:lnTo>
                <a:lnTo>
                  <a:pt x="80" y="148"/>
                </a:lnTo>
                <a:lnTo>
                  <a:pt x="80" y="150"/>
                </a:lnTo>
                <a:lnTo>
                  <a:pt x="78" y="150"/>
                </a:lnTo>
                <a:lnTo>
                  <a:pt x="76" y="150"/>
                </a:lnTo>
                <a:lnTo>
                  <a:pt x="76" y="148"/>
                </a:lnTo>
                <a:lnTo>
                  <a:pt x="74" y="148"/>
                </a:lnTo>
                <a:lnTo>
                  <a:pt x="74" y="147"/>
                </a:lnTo>
                <a:lnTo>
                  <a:pt x="74" y="145"/>
                </a:lnTo>
                <a:lnTo>
                  <a:pt x="76" y="145"/>
                </a:lnTo>
                <a:lnTo>
                  <a:pt x="76" y="143"/>
                </a:lnTo>
                <a:lnTo>
                  <a:pt x="74" y="143"/>
                </a:lnTo>
                <a:lnTo>
                  <a:pt x="73" y="143"/>
                </a:lnTo>
                <a:lnTo>
                  <a:pt x="73" y="141"/>
                </a:lnTo>
                <a:lnTo>
                  <a:pt x="71" y="141"/>
                </a:lnTo>
                <a:lnTo>
                  <a:pt x="71" y="140"/>
                </a:lnTo>
                <a:lnTo>
                  <a:pt x="69" y="140"/>
                </a:lnTo>
                <a:lnTo>
                  <a:pt x="68" y="140"/>
                </a:lnTo>
                <a:lnTo>
                  <a:pt x="68" y="138"/>
                </a:lnTo>
                <a:lnTo>
                  <a:pt x="66" y="138"/>
                </a:lnTo>
                <a:lnTo>
                  <a:pt x="66" y="136"/>
                </a:lnTo>
                <a:lnTo>
                  <a:pt x="64" y="136"/>
                </a:lnTo>
                <a:lnTo>
                  <a:pt x="64" y="134"/>
                </a:lnTo>
                <a:lnTo>
                  <a:pt x="62" y="134"/>
                </a:lnTo>
                <a:lnTo>
                  <a:pt x="62" y="133"/>
                </a:lnTo>
                <a:lnTo>
                  <a:pt x="62" y="131"/>
                </a:lnTo>
                <a:lnTo>
                  <a:pt x="62" y="129"/>
                </a:lnTo>
                <a:lnTo>
                  <a:pt x="62" y="128"/>
                </a:lnTo>
                <a:lnTo>
                  <a:pt x="62" y="126"/>
                </a:lnTo>
                <a:lnTo>
                  <a:pt x="62" y="124"/>
                </a:lnTo>
                <a:lnTo>
                  <a:pt x="62" y="122"/>
                </a:lnTo>
                <a:lnTo>
                  <a:pt x="62" y="121"/>
                </a:lnTo>
                <a:lnTo>
                  <a:pt x="61" y="121"/>
                </a:lnTo>
                <a:lnTo>
                  <a:pt x="61" y="119"/>
                </a:lnTo>
                <a:lnTo>
                  <a:pt x="61" y="117"/>
                </a:lnTo>
                <a:lnTo>
                  <a:pt x="59" y="117"/>
                </a:lnTo>
                <a:lnTo>
                  <a:pt x="59" y="116"/>
                </a:lnTo>
                <a:lnTo>
                  <a:pt x="59" y="114"/>
                </a:lnTo>
                <a:lnTo>
                  <a:pt x="61" y="114"/>
                </a:lnTo>
                <a:lnTo>
                  <a:pt x="61" y="112"/>
                </a:lnTo>
                <a:lnTo>
                  <a:pt x="62" y="110"/>
                </a:lnTo>
                <a:lnTo>
                  <a:pt x="62" y="109"/>
                </a:lnTo>
                <a:lnTo>
                  <a:pt x="62" y="107"/>
                </a:lnTo>
                <a:lnTo>
                  <a:pt x="64" y="107"/>
                </a:lnTo>
                <a:lnTo>
                  <a:pt x="64" y="105"/>
                </a:lnTo>
                <a:lnTo>
                  <a:pt x="66" y="105"/>
                </a:lnTo>
                <a:lnTo>
                  <a:pt x="66" y="103"/>
                </a:lnTo>
                <a:lnTo>
                  <a:pt x="66" y="102"/>
                </a:lnTo>
                <a:lnTo>
                  <a:pt x="66" y="100"/>
                </a:lnTo>
                <a:lnTo>
                  <a:pt x="64" y="100"/>
                </a:lnTo>
                <a:lnTo>
                  <a:pt x="64" y="98"/>
                </a:lnTo>
                <a:lnTo>
                  <a:pt x="62" y="98"/>
                </a:lnTo>
                <a:lnTo>
                  <a:pt x="62" y="97"/>
                </a:lnTo>
                <a:lnTo>
                  <a:pt x="62" y="95"/>
                </a:lnTo>
                <a:lnTo>
                  <a:pt x="61" y="95"/>
                </a:lnTo>
                <a:lnTo>
                  <a:pt x="59" y="95"/>
                </a:lnTo>
                <a:lnTo>
                  <a:pt x="59" y="97"/>
                </a:lnTo>
                <a:lnTo>
                  <a:pt x="57" y="97"/>
                </a:lnTo>
                <a:lnTo>
                  <a:pt x="55" y="97"/>
                </a:lnTo>
                <a:lnTo>
                  <a:pt x="54" y="97"/>
                </a:lnTo>
                <a:lnTo>
                  <a:pt x="54" y="95"/>
                </a:lnTo>
                <a:lnTo>
                  <a:pt x="54" y="93"/>
                </a:lnTo>
                <a:lnTo>
                  <a:pt x="52" y="93"/>
                </a:lnTo>
                <a:lnTo>
                  <a:pt x="52" y="91"/>
                </a:lnTo>
                <a:lnTo>
                  <a:pt x="50" y="91"/>
                </a:lnTo>
                <a:lnTo>
                  <a:pt x="50" y="90"/>
                </a:lnTo>
                <a:lnTo>
                  <a:pt x="52" y="90"/>
                </a:lnTo>
                <a:lnTo>
                  <a:pt x="52" y="88"/>
                </a:lnTo>
                <a:lnTo>
                  <a:pt x="52" y="86"/>
                </a:lnTo>
                <a:lnTo>
                  <a:pt x="50" y="86"/>
                </a:lnTo>
                <a:lnTo>
                  <a:pt x="50" y="85"/>
                </a:lnTo>
                <a:lnTo>
                  <a:pt x="50" y="83"/>
                </a:lnTo>
                <a:lnTo>
                  <a:pt x="50" y="81"/>
                </a:lnTo>
                <a:lnTo>
                  <a:pt x="52" y="81"/>
                </a:lnTo>
                <a:lnTo>
                  <a:pt x="52" y="79"/>
                </a:lnTo>
                <a:lnTo>
                  <a:pt x="54" y="79"/>
                </a:lnTo>
                <a:lnTo>
                  <a:pt x="54" y="78"/>
                </a:lnTo>
                <a:lnTo>
                  <a:pt x="52" y="78"/>
                </a:lnTo>
                <a:lnTo>
                  <a:pt x="52" y="76"/>
                </a:lnTo>
                <a:lnTo>
                  <a:pt x="52" y="74"/>
                </a:lnTo>
                <a:lnTo>
                  <a:pt x="50" y="74"/>
                </a:lnTo>
                <a:lnTo>
                  <a:pt x="49" y="74"/>
                </a:lnTo>
                <a:lnTo>
                  <a:pt x="47" y="74"/>
                </a:lnTo>
                <a:lnTo>
                  <a:pt x="45" y="74"/>
                </a:lnTo>
                <a:lnTo>
                  <a:pt x="45" y="76"/>
                </a:lnTo>
                <a:lnTo>
                  <a:pt x="43" y="76"/>
                </a:lnTo>
                <a:lnTo>
                  <a:pt x="43" y="74"/>
                </a:lnTo>
                <a:lnTo>
                  <a:pt x="42" y="74"/>
                </a:lnTo>
                <a:lnTo>
                  <a:pt x="40" y="74"/>
                </a:lnTo>
                <a:lnTo>
                  <a:pt x="38" y="72"/>
                </a:lnTo>
                <a:lnTo>
                  <a:pt x="37" y="72"/>
                </a:lnTo>
                <a:lnTo>
                  <a:pt x="35" y="72"/>
                </a:lnTo>
                <a:lnTo>
                  <a:pt x="33" y="72"/>
                </a:lnTo>
                <a:lnTo>
                  <a:pt x="33" y="71"/>
                </a:lnTo>
                <a:lnTo>
                  <a:pt x="31" y="71"/>
                </a:lnTo>
                <a:lnTo>
                  <a:pt x="31" y="69"/>
                </a:lnTo>
                <a:lnTo>
                  <a:pt x="30" y="69"/>
                </a:lnTo>
                <a:lnTo>
                  <a:pt x="28" y="69"/>
                </a:lnTo>
                <a:lnTo>
                  <a:pt x="28" y="71"/>
                </a:lnTo>
                <a:lnTo>
                  <a:pt x="26" y="71"/>
                </a:lnTo>
                <a:lnTo>
                  <a:pt x="24" y="71"/>
                </a:lnTo>
                <a:lnTo>
                  <a:pt x="23" y="71"/>
                </a:lnTo>
                <a:lnTo>
                  <a:pt x="21" y="71"/>
                </a:lnTo>
                <a:lnTo>
                  <a:pt x="19" y="71"/>
                </a:lnTo>
                <a:lnTo>
                  <a:pt x="18" y="71"/>
                </a:lnTo>
                <a:lnTo>
                  <a:pt x="18" y="72"/>
                </a:lnTo>
                <a:lnTo>
                  <a:pt x="18" y="71"/>
                </a:lnTo>
                <a:lnTo>
                  <a:pt x="18" y="69"/>
                </a:lnTo>
                <a:lnTo>
                  <a:pt x="18" y="67"/>
                </a:lnTo>
                <a:lnTo>
                  <a:pt x="16" y="67"/>
                </a:lnTo>
                <a:lnTo>
                  <a:pt x="16" y="66"/>
                </a:lnTo>
                <a:lnTo>
                  <a:pt x="16" y="64"/>
                </a:lnTo>
                <a:lnTo>
                  <a:pt x="14" y="64"/>
                </a:lnTo>
                <a:lnTo>
                  <a:pt x="14" y="66"/>
                </a:lnTo>
                <a:lnTo>
                  <a:pt x="14" y="67"/>
                </a:lnTo>
                <a:lnTo>
                  <a:pt x="12" y="69"/>
                </a:lnTo>
                <a:lnTo>
                  <a:pt x="11" y="69"/>
                </a:lnTo>
                <a:lnTo>
                  <a:pt x="9" y="69"/>
                </a:lnTo>
                <a:lnTo>
                  <a:pt x="9" y="67"/>
                </a:lnTo>
                <a:lnTo>
                  <a:pt x="7" y="67"/>
                </a:lnTo>
                <a:lnTo>
                  <a:pt x="7" y="66"/>
                </a:lnTo>
                <a:lnTo>
                  <a:pt x="6" y="66"/>
                </a:lnTo>
                <a:lnTo>
                  <a:pt x="6" y="67"/>
                </a:lnTo>
                <a:lnTo>
                  <a:pt x="4" y="67"/>
                </a:lnTo>
                <a:lnTo>
                  <a:pt x="4" y="66"/>
                </a:lnTo>
                <a:lnTo>
                  <a:pt x="4" y="64"/>
                </a:lnTo>
                <a:lnTo>
                  <a:pt x="2" y="64"/>
                </a:lnTo>
                <a:lnTo>
                  <a:pt x="2" y="62"/>
                </a:lnTo>
                <a:lnTo>
                  <a:pt x="0" y="62"/>
                </a:lnTo>
                <a:lnTo>
                  <a:pt x="0" y="60"/>
                </a:lnTo>
                <a:lnTo>
                  <a:pt x="2" y="60"/>
                </a:lnTo>
                <a:lnTo>
                  <a:pt x="2" y="59"/>
                </a:lnTo>
                <a:lnTo>
                  <a:pt x="2" y="57"/>
                </a:lnTo>
                <a:lnTo>
                  <a:pt x="2" y="55"/>
                </a:lnTo>
                <a:lnTo>
                  <a:pt x="2" y="54"/>
                </a:lnTo>
                <a:lnTo>
                  <a:pt x="2" y="52"/>
                </a:lnTo>
                <a:lnTo>
                  <a:pt x="2" y="50"/>
                </a:lnTo>
                <a:lnTo>
                  <a:pt x="4" y="50"/>
                </a:lnTo>
                <a:lnTo>
                  <a:pt x="4" y="48"/>
                </a:lnTo>
                <a:lnTo>
                  <a:pt x="6" y="48"/>
                </a:lnTo>
                <a:lnTo>
                  <a:pt x="6" y="47"/>
                </a:lnTo>
                <a:lnTo>
                  <a:pt x="4" y="47"/>
                </a:lnTo>
                <a:lnTo>
                  <a:pt x="2" y="47"/>
                </a:lnTo>
                <a:lnTo>
                  <a:pt x="0" y="47"/>
                </a:lnTo>
                <a:lnTo>
                  <a:pt x="0" y="45"/>
                </a:lnTo>
                <a:lnTo>
                  <a:pt x="0" y="43"/>
                </a:lnTo>
                <a:lnTo>
                  <a:pt x="0" y="41"/>
                </a:lnTo>
                <a:lnTo>
                  <a:pt x="2" y="41"/>
                </a:lnTo>
                <a:lnTo>
                  <a:pt x="2" y="40"/>
                </a:lnTo>
                <a:lnTo>
                  <a:pt x="2" y="38"/>
                </a:lnTo>
                <a:lnTo>
                  <a:pt x="2" y="36"/>
                </a:lnTo>
                <a:lnTo>
                  <a:pt x="2" y="35"/>
                </a:lnTo>
                <a:lnTo>
                  <a:pt x="0" y="35"/>
                </a:lnTo>
                <a:lnTo>
                  <a:pt x="0" y="33"/>
                </a:lnTo>
                <a:lnTo>
                  <a:pt x="2" y="33"/>
                </a:lnTo>
                <a:lnTo>
                  <a:pt x="2" y="31"/>
                </a:lnTo>
                <a:lnTo>
                  <a:pt x="4" y="31"/>
                </a:lnTo>
                <a:lnTo>
                  <a:pt x="6" y="31"/>
                </a:lnTo>
                <a:lnTo>
                  <a:pt x="6" y="29"/>
                </a:lnTo>
                <a:lnTo>
                  <a:pt x="7" y="29"/>
                </a:lnTo>
                <a:lnTo>
                  <a:pt x="9" y="29"/>
                </a:lnTo>
                <a:lnTo>
                  <a:pt x="11" y="29"/>
                </a:lnTo>
                <a:lnTo>
                  <a:pt x="11" y="28"/>
                </a:lnTo>
                <a:lnTo>
                  <a:pt x="9" y="28"/>
                </a:lnTo>
                <a:lnTo>
                  <a:pt x="11" y="28"/>
                </a:lnTo>
                <a:lnTo>
                  <a:pt x="11" y="26"/>
                </a:lnTo>
                <a:lnTo>
                  <a:pt x="12" y="26"/>
                </a:lnTo>
                <a:lnTo>
                  <a:pt x="12" y="24"/>
                </a:lnTo>
                <a:lnTo>
                  <a:pt x="14" y="24"/>
                </a:lnTo>
                <a:lnTo>
                  <a:pt x="14" y="23"/>
                </a:lnTo>
                <a:lnTo>
                  <a:pt x="16" y="23"/>
                </a:lnTo>
                <a:lnTo>
                  <a:pt x="18" y="23"/>
                </a:lnTo>
                <a:lnTo>
                  <a:pt x="18" y="21"/>
                </a:lnTo>
                <a:lnTo>
                  <a:pt x="19" y="21"/>
                </a:lnTo>
                <a:lnTo>
                  <a:pt x="21" y="21"/>
                </a:lnTo>
                <a:lnTo>
                  <a:pt x="21" y="19"/>
                </a:lnTo>
                <a:lnTo>
                  <a:pt x="21" y="17"/>
                </a:lnTo>
                <a:lnTo>
                  <a:pt x="23" y="17"/>
                </a:lnTo>
                <a:lnTo>
                  <a:pt x="23" y="16"/>
                </a:lnTo>
                <a:lnTo>
                  <a:pt x="24" y="16"/>
                </a:lnTo>
                <a:lnTo>
                  <a:pt x="24" y="14"/>
                </a:lnTo>
                <a:lnTo>
                  <a:pt x="26" y="14"/>
                </a:lnTo>
                <a:lnTo>
                  <a:pt x="28" y="14"/>
                </a:lnTo>
                <a:lnTo>
                  <a:pt x="30" y="14"/>
                </a:lnTo>
                <a:lnTo>
                  <a:pt x="30" y="12"/>
                </a:lnTo>
                <a:lnTo>
                  <a:pt x="30" y="11"/>
                </a:lnTo>
                <a:lnTo>
                  <a:pt x="31" y="11"/>
                </a:lnTo>
                <a:lnTo>
                  <a:pt x="31" y="9"/>
                </a:lnTo>
                <a:lnTo>
                  <a:pt x="33" y="9"/>
                </a:lnTo>
                <a:lnTo>
                  <a:pt x="35" y="9"/>
                </a:lnTo>
                <a:lnTo>
                  <a:pt x="33" y="9"/>
                </a:lnTo>
                <a:lnTo>
                  <a:pt x="33" y="7"/>
                </a:lnTo>
                <a:lnTo>
                  <a:pt x="33" y="5"/>
                </a:lnTo>
                <a:lnTo>
                  <a:pt x="33" y="4"/>
                </a:lnTo>
                <a:lnTo>
                  <a:pt x="35" y="4"/>
                </a:lnTo>
                <a:lnTo>
                  <a:pt x="37" y="4"/>
                </a:lnTo>
                <a:lnTo>
                  <a:pt x="38" y="4"/>
                </a:lnTo>
                <a:lnTo>
                  <a:pt x="40" y="4"/>
                </a:lnTo>
                <a:lnTo>
                  <a:pt x="40" y="2"/>
                </a:lnTo>
                <a:lnTo>
                  <a:pt x="42" y="2"/>
                </a:lnTo>
                <a:lnTo>
                  <a:pt x="42" y="4"/>
                </a:lnTo>
                <a:lnTo>
                  <a:pt x="43" y="4"/>
                </a:lnTo>
                <a:lnTo>
                  <a:pt x="43" y="2"/>
                </a:lnTo>
                <a:lnTo>
                  <a:pt x="45" y="2"/>
                </a:lnTo>
                <a:lnTo>
                  <a:pt x="47" y="2"/>
                </a:lnTo>
                <a:lnTo>
                  <a:pt x="49" y="2"/>
                </a:lnTo>
                <a:lnTo>
                  <a:pt x="49" y="0"/>
                </a:lnTo>
                <a:lnTo>
                  <a:pt x="50" y="0"/>
                </a:lnTo>
                <a:lnTo>
                  <a:pt x="50" y="2"/>
                </a:lnTo>
                <a:close/>
              </a:path>
            </a:pathLst>
          </a:custGeom>
          <a:solidFill>
            <a:schemeClr val="tx2">
              <a:lumMod val="40000"/>
              <a:lumOff val="60000"/>
            </a:schemeClr>
          </a:solidFill>
          <a:ln w="9525">
            <a:solidFill>
              <a:srgbClr val="FFFFFF"/>
            </a:solidFill>
          </a:ln>
        </p:spPr>
        <p:txBody>
          <a:bodyPr vert="horz" wrap="square" lIns="91440" tIns="45720" rIns="91440" bIns="45720" numCol="1" anchor="t" anchorCtr="0" compatLnSpc="1">
            <a:prstTxWarp prst="textNoShape">
              <a:avLst/>
            </a:prstTxWarp>
          </a:bodyPr>
          <a:lstStyle/>
          <a:p>
            <a:endParaRPr lang="en-US"/>
          </a:p>
        </p:txBody>
      </p:sp>
      <p:sp>
        <p:nvSpPr>
          <p:cNvPr id="86" name="Freeform 38"/>
          <p:cNvSpPr>
            <a:spLocks/>
          </p:cNvSpPr>
          <p:nvPr/>
        </p:nvSpPr>
        <p:spPr bwMode="auto">
          <a:xfrm>
            <a:off x="6471425" y="6039868"/>
            <a:ext cx="356024" cy="717729"/>
          </a:xfrm>
          <a:custGeom>
            <a:avLst/>
            <a:gdLst>
              <a:gd name="T0" fmla="*/ 126 w 188"/>
              <a:gd name="T1" fmla="*/ 15 h 379"/>
              <a:gd name="T2" fmla="*/ 131 w 188"/>
              <a:gd name="T3" fmla="*/ 22 h 379"/>
              <a:gd name="T4" fmla="*/ 131 w 188"/>
              <a:gd name="T5" fmla="*/ 29 h 379"/>
              <a:gd name="T6" fmla="*/ 135 w 188"/>
              <a:gd name="T7" fmla="*/ 33 h 379"/>
              <a:gd name="T8" fmla="*/ 143 w 188"/>
              <a:gd name="T9" fmla="*/ 38 h 379"/>
              <a:gd name="T10" fmla="*/ 148 w 188"/>
              <a:gd name="T11" fmla="*/ 46 h 379"/>
              <a:gd name="T12" fmla="*/ 162 w 188"/>
              <a:gd name="T13" fmla="*/ 55 h 379"/>
              <a:gd name="T14" fmla="*/ 159 w 188"/>
              <a:gd name="T15" fmla="*/ 77 h 379"/>
              <a:gd name="T16" fmla="*/ 143 w 188"/>
              <a:gd name="T17" fmla="*/ 86 h 379"/>
              <a:gd name="T18" fmla="*/ 130 w 188"/>
              <a:gd name="T19" fmla="*/ 98 h 379"/>
              <a:gd name="T20" fmla="*/ 116 w 188"/>
              <a:gd name="T21" fmla="*/ 108 h 379"/>
              <a:gd name="T22" fmla="*/ 112 w 188"/>
              <a:gd name="T23" fmla="*/ 122 h 379"/>
              <a:gd name="T24" fmla="*/ 121 w 188"/>
              <a:gd name="T25" fmla="*/ 139 h 379"/>
              <a:gd name="T26" fmla="*/ 133 w 188"/>
              <a:gd name="T27" fmla="*/ 151 h 379"/>
              <a:gd name="T28" fmla="*/ 152 w 188"/>
              <a:gd name="T29" fmla="*/ 160 h 379"/>
              <a:gd name="T30" fmla="*/ 164 w 188"/>
              <a:gd name="T31" fmla="*/ 172 h 379"/>
              <a:gd name="T32" fmla="*/ 174 w 188"/>
              <a:gd name="T33" fmla="*/ 189 h 379"/>
              <a:gd name="T34" fmla="*/ 178 w 188"/>
              <a:gd name="T35" fmla="*/ 210 h 379"/>
              <a:gd name="T36" fmla="*/ 179 w 188"/>
              <a:gd name="T37" fmla="*/ 229 h 379"/>
              <a:gd name="T38" fmla="*/ 185 w 188"/>
              <a:gd name="T39" fmla="*/ 244 h 379"/>
              <a:gd name="T40" fmla="*/ 176 w 188"/>
              <a:gd name="T41" fmla="*/ 262 h 379"/>
              <a:gd name="T42" fmla="*/ 174 w 188"/>
              <a:gd name="T43" fmla="*/ 282 h 379"/>
              <a:gd name="T44" fmla="*/ 173 w 188"/>
              <a:gd name="T45" fmla="*/ 301 h 379"/>
              <a:gd name="T46" fmla="*/ 188 w 188"/>
              <a:gd name="T47" fmla="*/ 311 h 379"/>
              <a:gd name="T48" fmla="*/ 181 w 188"/>
              <a:gd name="T49" fmla="*/ 330 h 379"/>
              <a:gd name="T50" fmla="*/ 186 w 188"/>
              <a:gd name="T51" fmla="*/ 348 h 379"/>
              <a:gd name="T52" fmla="*/ 185 w 188"/>
              <a:gd name="T53" fmla="*/ 370 h 379"/>
              <a:gd name="T54" fmla="*/ 155 w 188"/>
              <a:gd name="T55" fmla="*/ 379 h 379"/>
              <a:gd name="T56" fmla="*/ 97 w 188"/>
              <a:gd name="T57" fmla="*/ 375 h 379"/>
              <a:gd name="T58" fmla="*/ 83 w 188"/>
              <a:gd name="T59" fmla="*/ 349 h 379"/>
              <a:gd name="T60" fmla="*/ 76 w 188"/>
              <a:gd name="T61" fmla="*/ 318 h 379"/>
              <a:gd name="T62" fmla="*/ 104 w 188"/>
              <a:gd name="T63" fmla="*/ 303 h 379"/>
              <a:gd name="T64" fmla="*/ 111 w 188"/>
              <a:gd name="T65" fmla="*/ 268 h 379"/>
              <a:gd name="T66" fmla="*/ 105 w 188"/>
              <a:gd name="T67" fmla="*/ 234 h 379"/>
              <a:gd name="T68" fmla="*/ 64 w 188"/>
              <a:gd name="T69" fmla="*/ 236 h 379"/>
              <a:gd name="T70" fmla="*/ 40 w 188"/>
              <a:gd name="T71" fmla="*/ 215 h 379"/>
              <a:gd name="T72" fmla="*/ 11 w 188"/>
              <a:gd name="T73" fmla="*/ 194 h 379"/>
              <a:gd name="T74" fmla="*/ 6 w 188"/>
              <a:gd name="T75" fmla="*/ 167 h 379"/>
              <a:gd name="T76" fmla="*/ 11 w 188"/>
              <a:gd name="T77" fmla="*/ 158 h 379"/>
              <a:gd name="T78" fmla="*/ 19 w 188"/>
              <a:gd name="T79" fmla="*/ 151 h 379"/>
              <a:gd name="T80" fmla="*/ 28 w 188"/>
              <a:gd name="T81" fmla="*/ 150 h 379"/>
              <a:gd name="T82" fmla="*/ 35 w 188"/>
              <a:gd name="T83" fmla="*/ 143 h 379"/>
              <a:gd name="T84" fmla="*/ 37 w 188"/>
              <a:gd name="T85" fmla="*/ 138 h 379"/>
              <a:gd name="T86" fmla="*/ 35 w 188"/>
              <a:gd name="T87" fmla="*/ 131 h 379"/>
              <a:gd name="T88" fmla="*/ 37 w 188"/>
              <a:gd name="T89" fmla="*/ 126 h 379"/>
              <a:gd name="T90" fmla="*/ 42 w 188"/>
              <a:gd name="T91" fmla="*/ 117 h 379"/>
              <a:gd name="T92" fmla="*/ 49 w 188"/>
              <a:gd name="T93" fmla="*/ 114 h 379"/>
              <a:gd name="T94" fmla="*/ 54 w 188"/>
              <a:gd name="T95" fmla="*/ 105 h 379"/>
              <a:gd name="T96" fmla="*/ 59 w 188"/>
              <a:gd name="T97" fmla="*/ 100 h 379"/>
              <a:gd name="T98" fmla="*/ 68 w 188"/>
              <a:gd name="T99" fmla="*/ 95 h 379"/>
              <a:gd name="T100" fmla="*/ 73 w 188"/>
              <a:gd name="T101" fmla="*/ 86 h 379"/>
              <a:gd name="T102" fmla="*/ 76 w 188"/>
              <a:gd name="T103" fmla="*/ 74 h 379"/>
              <a:gd name="T104" fmla="*/ 78 w 188"/>
              <a:gd name="T105" fmla="*/ 62 h 379"/>
              <a:gd name="T106" fmla="*/ 81 w 188"/>
              <a:gd name="T107" fmla="*/ 52 h 379"/>
              <a:gd name="T108" fmla="*/ 85 w 188"/>
              <a:gd name="T109" fmla="*/ 41 h 379"/>
              <a:gd name="T110" fmla="*/ 88 w 188"/>
              <a:gd name="T111" fmla="*/ 31 h 379"/>
              <a:gd name="T112" fmla="*/ 90 w 188"/>
              <a:gd name="T113" fmla="*/ 19 h 379"/>
              <a:gd name="T114" fmla="*/ 95 w 188"/>
              <a:gd name="T115" fmla="*/ 10 h 379"/>
              <a:gd name="T116" fmla="*/ 100 w 188"/>
              <a:gd name="T117" fmla="*/ 2 h 379"/>
              <a:gd name="T118" fmla="*/ 105 w 188"/>
              <a:gd name="T119" fmla="*/ 3 h 379"/>
              <a:gd name="T120" fmla="*/ 116 w 188"/>
              <a:gd name="T121" fmla="*/ 10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8" h="379">
                <a:moveTo>
                  <a:pt x="119" y="12"/>
                </a:moveTo>
                <a:lnTo>
                  <a:pt x="121" y="12"/>
                </a:lnTo>
                <a:lnTo>
                  <a:pt x="123" y="14"/>
                </a:lnTo>
                <a:lnTo>
                  <a:pt x="121" y="14"/>
                </a:lnTo>
                <a:lnTo>
                  <a:pt x="123" y="14"/>
                </a:lnTo>
                <a:lnTo>
                  <a:pt x="124" y="14"/>
                </a:lnTo>
                <a:lnTo>
                  <a:pt x="124" y="15"/>
                </a:lnTo>
                <a:lnTo>
                  <a:pt x="126" y="15"/>
                </a:lnTo>
                <a:lnTo>
                  <a:pt x="126" y="17"/>
                </a:lnTo>
                <a:lnTo>
                  <a:pt x="128" y="17"/>
                </a:lnTo>
                <a:lnTo>
                  <a:pt x="126" y="17"/>
                </a:lnTo>
                <a:lnTo>
                  <a:pt x="126" y="19"/>
                </a:lnTo>
                <a:lnTo>
                  <a:pt x="128" y="19"/>
                </a:lnTo>
                <a:lnTo>
                  <a:pt x="128" y="21"/>
                </a:lnTo>
                <a:lnTo>
                  <a:pt x="130" y="21"/>
                </a:lnTo>
                <a:lnTo>
                  <a:pt x="131" y="22"/>
                </a:lnTo>
                <a:lnTo>
                  <a:pt x="131" y="24"/>
                </a:lnTo>
                <a:lnTo>
                  <a:pt x="133" y="24"/>
                </a:lnTo>
                <a:lnTo>
                  <a:pt x="131" y="24"/>
                </a:lnTo>
                <a:lnTo>
                  <a:pt x="131" y="26"/>
                </a:lnTo>
                <a:lnTo>
                  <a:pt x="133" y="26"/>
                </a:lnTo>
                <a:lnTo>
                  <a:pt x="133" y="27"/>
                </a:lnTo>
                <a:lnTo>
                  <a:pt x="133" y="29"/>
                </a:lnTo>
                <a:lnTo>
                  <a:pt x="131" y="29"/>
                </a:lnTo>
                <a:lnTo>
                  <a:pt x="130" y="29"/>
                </a:lnTo>
                <a:lnTo>
                  <a:pt x="130" y="31"/>
                </a:lnTo>
                <a:lnTo>
                  <a:pt x="131" y="31"/>
                </a:lnTo>
                <a:lnTo>
                  <a:pt x="131" y="33"/>
                </a:lnTo>
                <a:lnTo>
                  <a:pt x="130" y="33"/>
                </a:lnTo>
                <a:lnTo>
                  <a:pt x="131" y="33"/>
                </a:lnTo>
                <a:lnTo>
                  <a:pt x="133" y="33"/>
                </a:lnTo>
                <a:lnTo>
                  <a:pt x="135" y="33"/>
                </a:lnTo>
                <a:lnTo>
                  <a:pt x="136" y="33"/>
                </a:lnTo>
                <a:lnTo>
                  <a:pt x="138" y="33"/>
                </a:lnTo>
                <a:lnTo>
                  <a:pt x="138" y="34"/>
                </a:lnTo>
                <a:lnTo>
                  <a:pt x="140" y="34"/>
                </a:lnTo>
                <a:lnTo>
                  <a:pt x="142" y="34"/>
                </a:lnTo>
                <a:lnTo>
                  <a:pt x="142" y="36"/>
                </a:lnTo>
                <a:lnTo>
                  <a:pt x="143" y="36"/>
                </a:lnTo>
                <a:lnTo>
                  <a:pt x="143" y="38"/>
                </a:lnTo>
                <a:lnTo>
                  <a:pt x="145" y="38"/>
                </a:lnTo>
                <a:lnTo>
                  <a:pt x="145" y="39"/>
                </a:lnTo>
                <a:lnTo>
                  <a:pt x="145" y="41"/>
                </a:lnTo>
                <a:lnTo>
                  <a:pt x="145" y="43"/>
                </a:lnTo>
                <a:lnTo>
                  <a:pt x="147" y="43"/>
                </a:lnTo>
                <a:lnTo>
                  <a:pt x="148" y="43"/>
                </a:lnTo>
                <a:lnTo>
                  <a:pt x="148" y="45"/>
                </a:lnTo>
                <a:lnTo>
                  <a:pt x="148" y="46"/>
                </a:lnTo>
                <a:lnTo>
                  <a:pt x="150" y="46"/>
                </a:lnTo>
                <a:lnTo>
                  <a:pt x="152" y="46"/>
                </a:lnTo>
                <a:lnTo>
                  <a:pt x="152" y="45"/>
                </a:lnTo>
                <a:lnTo>
                  <a:pt x="154" y="45"/>
                </a:lnTo>
                <a:lnTo>
                  <a:pt x="162" y="46"/>
                </a:lnTo>
                <a:lnTo>
                  <a:pt x="162" y="48"/>
                </a:lnTo>
                <a:lnTo>
                  <a:pt x="162" y="52"/>
                </a:lnTo>
                <a:lnTo>
                  <a:pt x="162" y="55"/>
                </a:lnTo>
                <a:lnTo>
                  <a:pt x="160" y="57"/>
                </a:lnTo>
                <a:lnTo>
                  <a:pt x="162" y="60"/>
                </a:lnTo>
                <a:lnTo>
                  <a:pt x="162" y="64"/>
                </a:lnTo>
                <a:lnTo>
                  <a:pt x="160" y="65"/>
                </a:lnTo>
                <a:lnTo>
                  <a:pt x="160" y="69"/>
                </a:lnTo>
                <a:lnTo>
                  <a:pt x="160" y="72"/>
                </a:lnTo>
                <a:lnTo>
                  <a:pt x="160" y="74"/>
                </a:lnTo>
                <a:lnTo>
                  <a:pt x="159" y="77"/>
                </a:lnTo>
                <a:lnTo>
                  <a:pt x="159" y="79"/>
                </a:lnTo>
                <a:lnTo>
                  <a:pt x="157" y="81"/>
                </a:lnTo>
                <a:lnTo>
                  <a:pt x="155" y="83"/>
                </a:lnTo>
                <a:lnTo>
                  <a:pt x="152" y="83"/>
                </a:lnTo>
                <a:lnTo>
                  <a:pt x="150" y="84"/>
                </a:lnTo>
                <a:lnTo>
                  <a:pt x="148" y="84"/>
                </a:lnTo>
                <a:lnTo>
                  <a:pt x="145" y="86"/>
                </a:lnTo>
                <a:lnTo>
                  <a:pt x="143" y="86"/>
                </a:lnTo>
                <a:lnTo>
                  <a:pt x="142" y="88"/>
                </a:lnTo>
                <a:lnTo>
                  <a:pt x="140" y="89"/>
                </a:lnTo>
                <a:lnTo>
                  <a:pt x="138" y="91"/>
                </a:lnTo>
                <a:lnTo>
                  <a:pt x="136" y="93"/>
                </a:lnTo>
                <a:lnTo>
                  <a:pt x="135" y="95"/>
                </a:lnTo>
                <a:lnTo>
                  <a:pt x="133" y="95"/>
                </a:lnTo>
                <a:lnTo>
                  <a:pt x="131" y="96"/>
                </a:lnTo>
                <a:lnTo>
                  <a:pt x="130" y="98"/>
                </a:lnTo>
                <a:lnTo>
                  <a:pt x="128" y="100"/>
                </a:lnTo>
                <a:lnTo>
                  <a:pt x="126" y="101"/>
                </a:lnTo>
                <a:lnTo>
                  <a:pt x="124" y="103"/>
                </a:lnTo>
                <a:lnTo>
                  <a:pt x="123" y="103"/>
                </a:lnTo>
                <a:lnTo>
                  <a:pt x="121" y="105"/>
                </a:lnTo>
                <a:lnTo>
                  <a:pt x="119" y="107"/>
                </a:lnTo>
                <a:lnTo>
                  <a:pt x="117" y="108"/>
                </a:lnTo>
                <a:lnTo>
                  <a:pt x="116" y="108"/>
                </a:lnTo>
                <a:lnTo>
                  <a:pt x="114" y="110"/>
                </a:lnTo>
                <a:lnTo>
                  <a:pt x="111" y="112"/>
                </a:lnTo>
                <a:lnTo>
                  <a:pt x="111" y="114"/>
                </a:lnTo>
                <a:lnTo>
                  <a:pt x="109" y="114"/>
                </a:lnTo>
                <a:lnTo>
                  <a:pt x="111" y="115"/>
                </a:lnTo>
                <a:lnTo>
                  <a:pt x="111" y="119"/>
                </a:lnTo>
                <a:lnTo>
                  <a:pt x="112" y="120"/>
                </a:lnTo>
                <a:lnTo>
                  <a:pt x="112" y="122"/>
                </a:lnTo>
                <a:lnTo>
                  <a:pt x="114" y="126"/>
                </a:lnTo>
                <a:lnTo>
                  <a:pt x="114" y="127"/>
                </a:lnTo>
                <a:lnTo>
                  <a:pt x="114" y="129"/>
                </a:lnTo>
                <a:lnTo>
                  <a:pt x="116" y="131"/>
                </a:lnTo>
                <a:lnTo>
                  <a:pt x="117" y="134"/>
                </a:lnTo>
                <a:lnTo>
                  <a:pt x="117" y="136"/>
                </a:lnTo>
                <a:lnTo>
                  <a:pt x="119" y="138"/>
                </a:lnTo>
                <a:lnTo>
                  <a:pt x="121" y="139"/>
                </a:lnTo>
                <a:lnTo>
                  <a:pt x="121" y="141"/>
                </a:lnTo>
                <a:lnTo>
                  <a:pt x="123" y="143"/>
                </a:lnTo>
                <a:lnTo>
                  <a:pt x="124" y="146"/>
                </a:lnTo>
                <a:lnTo>
                  <a:pt x="126" y="146"/>
                </a:lnTo>
                <a:lnTo>
                  <a:pt x="128" y="148"/>
                </a:lnTo>
                <a:lnTo>
                  <a:pt x="130" y="150"/>
                </a:lnTo>
                <a:lnTo>
                  <a:pt x="131" y="150"/>
                </a:lnTo>
                <a:lnTo>
                  <a:pt x="133" y="151"/>
                </a:lnTo>
                <a:lnTo>
                  <a:pt x="136" y="153"/>
                </a:lnTo>
                <a:lnTo>
                  <a:pt x="138" y="153"/>
                </a:lnTo>
                <a:lnTo>
                  <a:pt x="142" y="153"/>
                </a:lnTo>
                <a:lnTo>
                  <a:pt x="143" y="155"/>
                </a:lnTo>
                <a:lnTo>
                  <a:pt x="147" y="157"/>
                </a:lnTo>
                <a:lnTo>
                  <a:pt x="148" y="157"/>
                </a:lnTo>
                <a:lnTo>
                  <a:pt x="150" y="158"/>
                </a:lnTo>
                <a:lnTo>
                  <a:pt x="152" y="160"/>
                </a:lnTo>
                <a:lnTo>
                  <a:pt x="152" y="162"/>
                </a:lnTo>
                <a:lnTo>
                  <a:pt x="152" y="165"/>
                </a:lnTo>
                <a:lnTo>
                  <a:pt x="154" y="167"/>
                </a:lnTo>
                <a:lnTo>
                  <a:pt x="155" y="169"/>
                </a:lnTo>
                <a:lnTo>
                  <a:pt x="157" y="169"/>
                </a:lnTo>
                <a:lnTo>
                  <a:pt x="160" y="170"/>
                </a:lnTo>
                <a:lnTo>
                  <a:pt x="162" y="170"/>
                </a:lnTo>
                <a:lnTo>
                  <a:pt x="164" y="172"/>
                </a:lnTo>
                <a:lnTo>
                  <a:pt x="166" y="175"/>
                </a:lnTo>
                <a:lnTo>
                  <a:pt x="167" y="177"/>
                </a:lnTo>
                <a:lnTo>
                  <a:pt x="167" y="179"/>
                </a:lnTo>
                <a:lnTo>
                  <a:pt x="171" y="181"/>
                </a:lnTo>
                <a:lnTo>
                  <a:pt x="171" y="182"/>
                </a:lnTo>
                <a:lnTo>
                  <a:pt x="173" y="184"/>
                </a:lnTo>
                <a:lnTo>
                  <a:pt x="174" y="186"/>
                </a:lnTo>
                <a:lnTo>
                  <a:pt x="174" y="189"/>
                </a:lnTo>
                <a:lnTo>
                  <a:pt x="173" y="193"/>
                </a:lnTo>
                <a:lnTo>
                  <a:pt x="174" y="194"/>
                </a:lnTo>
                <a:lnTo>
                  <a:pt x="174" y="196"/>
                </a:lnTo>
                <a:lnTo>
                  <a:pt x="176" y="198"/>
                </a:lnTo>
                <a:lnTo>
                  <a:pt x="176" y="201"/>
                </a:lnTo>
                <a:lnTo>
                  <a:pt x="178" y="203"/>
                </a:lnTo>
                <a:lnTo>
                  <a:pt x="178" y="206"/>
                </a:lnTo>
                <a:lnTo>
                  <a:pt x="178" y="210"/>
                </a:lnTo>
                <a:lnTo>
                  <a:pt x="176" y="212"/>
                </a:lnTo>
                <a:lnTo>
                  <a:pt x="176" y="215"/>
                </a:lnTo>
                <a:lnTo>
                  <a:pt x="176" y="219"/>
                </a:lnTo>
                <a:lnTo>
                  <a:pt x="176" y="220"/>
                </a:lnTo>
                <a:lnTo>
                  <a:pt x="176" y="224"/>
                </a:lnTo>
                <a:lnTo>
                  <a:pt x="178" y="225"/>
                </a:lnTo>
                <a:lnTo>
                  <a:pt x="178" y="227"/>
                </a:lnTo>
                <a:lnTo>
                  <a:pt x="179" y="229"/>
                </a:lnTo>
                <a:lnTo>
                  <a:pt x="181" y="229"/>
                </a:lnTo>
                <a:lnTo>
                  <a:pt x="185" y="231"/>
                </a:lnTo>
                <a:lnTo>
                  <a:pt x="186" y="232"/>
                </a:lnTo>
                <a:lnTo>
                  <a:pt x="186" y="234"/>
                </a:lnTo>
                <a:lnTo>
                  <a:pt x="186" y="237"/>
                </a:lnTo>
                <a:lnTo>
                  <a:pt x="186" y="239"/>
                </a:lnTo>
                <a:lnTo>
                  <a:pt x="185" y="243"/>
                </a:lnTo>
                <a:lnTo>
                  <a:pt x="185" y="244"/>
                </a:lnTo>
                <a:lnTo>
                  <a:pt x="185" y="248"/>
                </a:lnTo>
                <a:lnTo>
                  <a:pt x="185" y="251"/>
                </a:lnTo>
                <a:lnTo>
                  <a:pt x="183" y="253"/>
                </a:lnTo>
                <a:lnTo>
                  <a:pt x="181" y="255"/>
                </a:lnTo>
                <a:lnTo>
                  <a:pt x="179" y="256"/>
                </a:lnTo>
                <a:lnTo>
                  <a:pt x="178" y="258"/>
                </a:lnTo>
                <a:lnTo>
                  <a:pt x="178" y="260"/>
                </a:lnTo>
                <a:lnTo>
                  <a:pt x="176" y="262"/>
                </a:lnTo>
                <a:lnTo>
                  <a:pt x="176" y="265"/>
                </a:lnTo>
                <a:lnTo>
                  <a:pt x="174" y="267"/>
                </a:lnTo>
                <a:lnTo>
                  <a:pt x="174" y="270"/>
                </a:lnTo>
                <a:lnTo>
                  <a:pt x="174" y="274"/>
                </a:lnTo>
                <a:lnTo>
                  <a:pt x="174" y="275"/>
                </a:lnTo>
                <a:lnTo>
                  <a:pt x="173" y="279"/>
                </a:lnTo>
                <a:lnTo>
                  <a:pt x="174" y="280"/>
                </a:lnTo>
                <a:lnTo>
                  <a:pt x="174" y="282"/>
                </a:lnTo>
                <a:lnTo>
                  <a:pt x="174" y="286"/>
                </a:lnTo>
                <a:lnTo>
                  <a:pt x="174" y="289"/>
                </a:lnTo>
                <a:lnTo>
                  <a:pt x="173" y="291"/>
                </a:lnTo>
                <a:lnTo>
                  <a:pt x="171" y="293"/>
                </a:lnTo>
                <a:lnTo>
                  <a:pt x="169" y="294"/>
                </a:lnTo>
                <a:lnTo>
                  <a:pt x="171" y="298"/>
                </a:lnTo>
                <a:lnTo>
                  <a:pt x="173" y="298"/>
                </a:lnTo>
                <a:lnTo>
                  <a:pt x="173" y="301"/>
                </a:lnTo>
                <a:lnTo>
                  <a:pt x="176" y="301"/>
                </a:lnTo>
                <a:lnTo>
                  <a:pt x="178" y="303"/>
                </a:lnTo>
                <a:lnTo>
                  <a:pt x="181" y="303"/>
                </a:lnTo>
                <a:lnTo>
                  <a:pt x="183" y="303"/>
                </a:lnTo>
                <a:lnTo>
                  <a:pt x="186" y="305"/>
                </a:lnTo>
                <a:lnTo>
                  <a:pt x="186" y="306"/>
                </a:lnTo>
                <a:lnTo>
                  <a:pt x="186" y="310"/>
                </a:lnTo>
                <a:lnTo>
                  <a:pt x="188" y="311"/>
                </a:lnTo>
                <a:lnTo>
                  <a:pt x="188" y="315"/>
                </a:lnTo>
                <a:lnTo>
                  <a:pt x="186" y="317"/>
                </a:lnTo>
                <a:lnTo>
                  <a:pt x="185" y="318"/>
                </a:lnTo>
                <a:lnTo>
                  <a:pt x="185" y="320"/>
                </a:lnTo>
                <a:lnTo>
                  <a:pt x="183" y="322"/>
                </a:lnTo>
                <a:lnTo>
                  <a:pt x="181" y="324"/>
                </a:lnTo>
                <a:lnTo>
                  <a:pt x="181" y="327"/>
                </a:lnTo>
                <a:lnTo>
                  <a:pt x="181" y="330"/>
                </a:lnTo>
                <a:lnTo>
                  <a:pt x="179" y="332"/>
                </a:lnTo>
                <a:lnTo>
                  <a:pt x="181" y="336"/>
                </a:lnTo>
                <a:lnTo>
                  <a:pt x="181" y="337"/>
                </a:lnTo>
                <a:lnTo>
                  <a:pt x="183" y="339"/>
                </a:lnTo>
                <a:lnTo>
                  <a:pt x="185" y="341"/>
                </a:lnTo>
                <a:lnTo>
                  <a:pt x="186" y="342"/>
                </a:lnTo>
                <a:lnTo>
                  <a:pt x="186" y="344"/>
                </a:lnTo>
                <a:lnTo>
                  <a:pt x="186" y="348"/>
                </a:lnTo>
                <a:lnTo>
                  <a:pt x="186" y="351"/>
                </a:lnTo>
                <a:lnTo>
                  <a:pt x="186" y="353"/>
                </a:lnTo>
                <a:lnTo>
                  <a:pt x="186" y="356"/>
                </a:lnTo>
                <a:lnTo>
                  <a:pt x="186" y="360"/>
                </a:lnTo>
                <a:lnTo>
                  <a:pt x="186" y="361"/>
                </a:lnTo>
                <a:lnTo>
                  <a:pt x="186" y="365"/>
                </a:lnTo>
                <a:lnTo>
                  <a:pt x="185" y="367"/>
                </a:lnTo>
                <a:lnTo>
                  <a:pt x="185" y="370"/>
                </a:lnTo>
                <a:lnTo>
                  <a:pt x="183" y="372"/>
                </a:lnTo>
                <a:lnTo>
                  <a:pt x="181" y="373"/>
                </a:lnTo>
                <a:lnTo>
                  <a:pt x="179" y="375"/>
                </a:lnTo>
                <a:lnTo>
                  <a:pt x="179" y="377"/>
                </a:lnTo>
                <a:lnTo>
                  <a:pt x="178" y="379"/>
                </a:lnTo>
                <a:lnTo>
                  <a:pt x="171" y="379"/>
                </a:lnTo>
                <a:lnTo>
                  <a:pt x="162" y="379"/>
                </a:lnTo>
                <a:lnTo>
                  <a:pt x="155" y="379"/>
                </a:lnTo>
                <a:lnTo>
                  <a:pt x="154" y="377"/>
                </a:lnTo>
                <a:lnTo>
                  <a:pt x="147" y="377"/>
                </a:lnTo>
                <a:lnTo>
                  <a:pt x="138" y="377"/>
                </a:lnTo>
                <a:lnTo>
                  <a:pt x="130" y="377"/>
                </a:lnTo>
                <a:lnTo>
                  <a:pt x="121" y="377"/>
                </a:lnTo>
                <a:lnTo>
                  <a:pt x="112" y="377"/>
                </a:lnTo>
                <a:lnTo>
                  <a:pt x="105" y="377"/>
                </a:lnTo>
                <a:lnTo>
                  <a:pt x="97" y="375"/>
                </a:lnTo>
                <a:lnTo>
                  <a:pt x="88" y="375"/>
                </a:lnTo>
                <a:lnTo>
                  <a:pt x="85" y="373"/>
                </a:lnTo>
                <a:lnTo>
                  <a:pt x="85" y="368"/>
                </a:lnTo>
                <a:lnTo>
                  <a:pt x="86" y="365"/>
                </a:lnTo>
                <a:lnTo>
                  <a:pt x="90" y="360"/>
                </a:lnTo>
                <a:lnTo>
                  <a:pt x="90" y="355"/>
                </a:lnTo>
                <a:lnTo>
                  <a:pt x="86" y="351"/>
                </a:lnTo>
                <a:lnTo>
                  <a:pt x="83" y="349"/>
                </a:lnTo>
                <a:lnTo>
                  <a:pt x="80" y="346"/>
                </a:lnTo>
                <a:lnTo>
                  <a:pt x="76" y="342"/>
                </a:lnTo>
                <a:lnTo>
                  <a:pt x="74" y="339"/>
                </a:lnTo>
                <a:lnTo>
                  <a:pt x="73" y="334"/>
                </a:lnTo>
                <a:lnTo>
                  <a:pt x="71" y="329"/>
                </a:lnTo>
                <a:lnTo>
                  <a:pt x="71" y="327"/>
                </a:lnTo>
                <a:lnTo>
                  <a:pt x="73" y="322"/>
                </a:lnTo>
                <a:lnTo>
                  <a:pt x="76" y="318"/>
                </a:lnTo>
                <a:lnTo>
                  <a:pt x="78" y="317"/>
                </a:lnTo>
                <a:lnTo>
                  <a:pt x="80" y="317"/>
                </a:lnTo>
                <a:lnTo>
                  <a:pt x="85" y="313"/>
                </a:lnTo>
                <a:lnTo>
                  <a:pt x="88" y="311"/>
                </a:lnTo>
                <a:lnTo>
                  <a:pt x="92" y="310"/>
                </a:lnTo>
                <a:lnTo>
                  <a:pt x="97" y="306"/>
                </a:lnTo>
                <a:lnTo>
                  <a:pt x="100" y="305"/>
                </a:lnTo>
                <a:lnTo>
                  <a:pt x="104" y="303"/>
                </a:lnTo>
                <a:lnTo>
                  <a:pt x="107" y="299"/>
                </a:lnTo>
                <a:lnTo>
                  <a:pt x="111" y="296"/>
                </a:lnTo>
                <a:lnTo>
                  <a:pt x="112" y="291"/>
                </a:lnTo>
                <a:lnTo>
                  <a:pt x="112" y="287"/>
                </a:lnTo>
                <a:lnTo>
                  <a:pt x="112" y="284"/>
                </a:lnTo>
                <a:lnTo>
                  <a:pt x="112" y="279"/>
                </a:lnTo>
                <a:lnTo>
                  <a:pt x="111" y="275"/>
                </a:lnTo>
                <a:lnTo>
                  <a:pt x="111" y="268"/>
                </a:lnTo>
                <a:lnTo>
                  <a:pt x="111" y="263"/>
                </a:lnTo>
                <a:lnTo>
                  <a:pt x="112" y="258"/>
                </a:lnTo>
                <a:lnTo>
                  <a:pt x="112" y="255"/>
                </a:lnTo>
                <a:lnTo>
                  <a:pt x="112" y="248"/>
                </a:lnTo>
                <a:lnTo>
                  <a:pt x="114" y="246"/>
                </a:lnTo>
                <a:lnTo>
                  <a:pt x="112" y="241"/>
                </a:lnTo>
                <a:lnTo>
                  <a:pt x="109" y="237"/>
                </a:lnTo>
                <a:lnTo>
                  <a:pt x="105" y="234"/>
                </a:lnTo>
                <a:lnTo>
                  <a:pt x="100" y="234"/>
                </a:lnTo>
                <a:lnTo>
                  <a:pt x="95" y="234"/>
                </a:lnTo>
                <a:lnTo>
                  <a:pt x="90" y="236"/>
                </a:lnTo>
                <a:lnTo>
                  <a:pt x="85" y="237"/>
                </a:lnTo>
                <a:lnTo>
                  <a:pt x="80" y="237"/>
                </a:lnTo>
                <a:lnTo>
                  <a:pt x="76" y="237"/>
                </a:lnTo>
                <a:lnTo>
                  <a:pt x="69" y="237"/>
                </a:lnTo>
                <a:lnTo>
                  <a:pt x="64" y="236"/>
                </a:lnTo>
                <a:lnTo>
                  <a:pt x="59" y="234"/>
                </a:lnTo>
                <a:lnTo>
                  <a:pt x="55" y="231"/>
                </a:lnTo>
                <a:lnTo>
                  <a:pt x="52" y="229"/>
                </a:lnTo>
                <a:lnTo>
                  <a:pt x="49" y="225"/>
                </a:lnTo>
                <a:lnTo>
                  <a:pt x="47" y="225"/>
                </a:lnTo>
                <a:lnTo>
                  <a:pt x="45" y="222"/>
                </a:lnTo>
                <a:lnTo>
                  <a:pt x="42" y="219"/>
                </a:lnTo>
                <a:lnTo>
                  <a:pt x="40" y="215"/>
                </a:lnTo>
                <a:lnTo>
                  <a:pt x="38" y="210"/>
                </a:lnTo>
                <a:lnTo>
                  <a:pt x="37" y="206"/>
                </a:lnTo>
                <a:lnTo>
                  <a:pt x="31" y="205"/>
                </a:lnTo>
                <a:lnTo>
                  <a:pt x="26" y="203"/>
                </a:lnTo>
                <a:lnTo>
                  <a:pt x="23" y="203"/>
                </a:lnTo>
                <a:lnTo>
                  <a:pt x="18" y="201"/>
                </a:lnTo>
                <a:lnTo>
                  <a:pt x="14" y="200"/>
                </a:lnTo>
                <a:lnTo>
                  <a:pt x="11" y="194"/>
                </a:lnTo>
                <a:lnTo>
                  <a:pt x="11" y="189"/>
                </a:lnTo>
                <a:lnTo>
                  <a:pt x="9" y="186"/>
                </a:lnTo>
                <a:lnTo>
                  <a:pt x="6" y="182"/>
                </a:lnTo>
                <a:lnTo>
                  <a:pt x="2" y="179"/>
                </a:lnTo>
                <a:lnTo>
                  <a:pt x="0" y="177"/>
                </a:lnTo>
                <a:lnTo>
                  <a:pt x="6" y="170"/>
                </a:lnTo>
                <a:lnTo>
                  <a:pt x="6" y="169"/>
                </a:lnTo>
                <a:lnTo>
                  <a:pt x="6" y="167"/>
                </a:lnTo>
                <a:lnTo>
                  <a:pt x="6" y="165"/>
                </a:lnTo>
                <a:lnTo>
                  <a:pt x="7" y="165"/>
                </a:lnTo>
                <a:lnTo>
                  <a:pt x="7" y="163"/>
                </a:lnTo>
                <a:lnTo>
                  <a:pt x="9" y="163"/>
                </a:lnTo>
                <a:lnTo>
                  <a:pt x="9" y="162"/>
                </a:lnTo>
                <a:lnTo>
                  <a:pt x="11" y="162"/>
                </a:lnTo>
                <a:lnTo>
                  <a:pt x="11" y="160"/>
                </a:lnTo>
                <a:lnTo>
                  <a:pt x="11" y="158"/>
                </a:lnTo>
                <a:lnTo>
                  <a:pt x="12" y="158"/>
                </a:lnTo>
                <a:lnTo>
                  <a:pt x="12" y="157"/>
                </a:lnTo>
                <a:lnTo>
                  <a:pt x="14" y="157"/>
                </a:lnTo>
                <a:lnTo>
                  <a:pt x="14" y="155"/>
                </a:lnTo>
                <a:lnTo>
                  <a:pt x="14" y="153"/>
                </a:lnTo>
                <a:lnTo>
                  <a:pt x="16" y="153"/>
                </a:lnTo>
                <a:lnTo>
                  <a:pt x="18" y="153"/>
                </a:lnTo>
                <a:lnTo>
                  <a:pt x="19" y="151"/>
                </a:lnTo>
                <a:lnTo>
                  <a:pt x="19" y="153"/>
                </a:lnTo>
                <a:lnTo>
                  <a:pt x="19" y="151"/>
                </a:lnTo>
                <a:lnTo>
                  <a:pt x="21" y="151"/>
                </a:lnTo>
                <a:lnTo>
                  <a:pt x="23" y="151"/>
                </a:lnTo>
                <a:lnTo>
                  <a:pt x="23" y="150"/>
                </a:lnTo>
                <a:lnTo>
                  <a:pt x="25" y="150"/>
                </a:lnTo>
                <a:lnTo>
                  <a:pt x="26" y="150"/>
                </a:lnTo>
                <a:lnTo>
                  <a:pt x="28" y="150"/>
                </a:lnTo>
                <a:lnTo>
                  <a:pt x="30" y="150"/>
                </a:lnTo>
                <a:lnTo>
                  <a:pt x="30" y="148"/>
                </a:lnTo>
                <a:lnTo>
                  <a:pt x="31" y="148"/>
                </a:lnTo>
                <a:lnTo>
                  <a:pt x="31" y="146"/>
                </a:lnTo>
                <a:lnTo>
                  <a:pt x="33" y="146"/>
                </a:lnTo>
                <a:lnTo>
                  <a:pt x="33" y="144"/>
                </a:lnTo>
                <a:lnTo>
                  <a:pt x="35" y="144"/>
                </a:lnTo>
                <a:lnTo>
                  <a:pt x="35" y="143"/>
                </a:lnTo>
                <a:lnTo>
                  <a:pt x="37" y="143"/>
                </a:lnTo>
                <a:lnTo>
                  <a:pt x="37" y="141"/>
                </a:lnTo>
                <a:lnTo>
                  <a:pt x="38" y="141"/>
                </a:lnTo>
                <a:lnTo>
                  <a:pt x="38" y="139"/>
                </a:lnTo>
                <a:lnTo>
                  <a:pt x="38" y="138"/>
                </a:lnTo>
                <a:lnTo>
                  <a:pt x="37" y="138"/>
                </a:lnTo>
                <a:lnTo>
                  <a:pt x="37" y="139"/>
                </a:lnTo>
                <a:lnTo>
                  <a:pt x="37" y="138"/>
                </a:lnTo>
                <a:lnTo>
                  <a:pt x="35" y="138"/>
                </a:lnTo>
                <a:lnTo>
                  <a:pt x="35" y="136"/>
                </a:lnTo>
                <a:lnTo>
                  <a:pt x="35" y="134"/>
                </a:lnTo>
                <a:lnTo>
                  <a:pt x="37" y="134"/>
                </a:lnTo>
                <a:lnTo>
                  <a:pt x="37" y="132"/>
                </a:lnTo>
                <a:lnTo>
                  <a:pt x="35" y="132"/>
                </a:lnTo>
                <a:lnTo>
                  <a:pt x="37" y="132"/>
                </a:lnTo>
                <a:lnTo>
                  <a:pt x="35" y="131"/>
                </a:lnTo>
                <a:lnTo>
                  <a:pt x="37" y="131"/>
                </a:lnTo>
                <a:lnTo>
                  <a:pt x="35" y="131"/>
                </a:lnTo>
                <a:lnTo>
                  <a:pt x="35" y="129"/>
                </a:lnTo>
                <a:lnTo>
                  <a:pt x="37" y="129"/>
                </a:lnTo>
                <a:lnTo>
                  <a:pt x="35" y="129"/>
                </a:lnTo>
                <a:lnTo>
                  <a:pt x="35" y="127"/>
                </a:lnTo>
                <a:lnTo>
                  <a:pt x="37" y="127"/>
                </a:lnTo>
                <a:lnTo>
                  <a:pt x="37" y="126"/>
                </a:lnTo>
                <a:lnTo>
                  <a:pt x="37" y="124"/>
                </a:lnTo>
                <a:lnTo>
                  <a:pt x="37" y="122"/>
                </a:lnTo>
                <a:lnTo>
                  <a:pt x="37" y="120"/>
                </a:lnTo>
                <a:lnTo>
                  <a:pt x="38" y="120"/>
                </a:lnTo>
                <a:lnTo>
                  <a:pt x="40" y="120"/>
                </a:lnTo>
                <a:lnTo>
                  <a:pt x="40" y="119"/>
                </a:lnTo>
                <a:lnTo>
                  <a:pt x="42" y="119"/>
                </a:lnTo>
                <a:lnTo>
                  <a:pt x="42" y="117"/>
                </a:lnTo>
                <a:lnTo>
                  <a:pt x="42" y="119"/>
                </a:lnTo>
                <a:lnTo>
                  <a:pt x="43" y="119"/>
                </a:lnTo>
                <a:lnTo>
                  <a:pt x="43" y="117"/>
                </a:lnTo>
                <a:lnTo>
                  <a:pt x="45" y="117"/>
                </a:lnTo>
                <a:lnTo>
                  <a:pt x="45" y="115"/>
                </a:lnTo>
                <a:lnTo>
                  <a:pt x="47" y="115"/>
                </a:lnTo>
                <a:lnTo>
                  <a:pt x="49" y="115"/>
                </a:lnTo>
                <a:lnTo>
                  <a:pt x="49" y="114"/>
                </a:lnTo>
                <a:lnTo>
                  <a:pt x="50" y="114"/>
                </a:lnTo>
                <a:lnTo>
                  <a:pt x="50" y="112"/>
                </a:lnTo>
                <a:lnTo>
                  <a:pt x="50" y="110"/>
                </a:lnTo>
                <a:lnTo>
                  <a:pt x="50" y="108"/>
                </a:lnTo>
                <a:lnTo>
                  <a:pt x="52" y="108"/>
                </a:lnTo>
                <a:lnTo>
                  <a:pt x="52" y="107"/>
                </a:lnTo>
                <a:lnTo>
                  <a:pt x="54" y="107"/>
                </a:lnTo>
                <a:lnTo>
                  <a:pt x="54" y="105"/>
                </a:lnTo>
                <a:lnTo>
                  <a:pt x="54" y="103"/>
                </a:lnTo>
                <a:lnTo>
                  <a:pt x="55" y="103"/>
                </a:lnTo>
                <a:lnTo>
                  <a:pt x="57" y="103"/>
                </a:lnTo>
                <a:lnTo>
                  <a:pt x="59" y="103"/>
                </a:lnTo>
                <a:lnTo>
                  <a:pt x="59" y="101"/>
                </a:lnTo>
                <a:lnTo>
                  <a:pt x="61" y="101"/>
                </a:lnTo>
                <a:lnTo>
                  <a:pt x="61" y="100"/>
                </a:lnTo>
                <a:lnTo>
                  <a:pt x="59" y="100"/>
                </a:lnTo>
                <a:lnTo>
                  <a:pt x="61" y="100"/>
                </a:lnTo>
                <a:lnTo>
                  <a:pt x="61" y="98"/>
                </a:lnTo>
                <a:lnTo>
                  <a:pt x="62" y="98"/>
                </a:lnTo>
                <a:lnTo>
                  <a:pt x="62" y="96"/>
                </a:lnTo>
                <a:lnTo>
                  <a:pt x="64" y="96"/>
                </a:lnTo>
                <a:lnTo>
                  <a:pt x="66" y="96"/>
                </a:lnTo>
                <a:lnTo>
                  <a:pt x="66" y="95"/>
                </a:lnTo>
                <a:lnTo>
                  <a:pt x="68" y="95"/>
                </a:lnTo>
                <a:lnTo>
                  <a:pt x="68" y="93"/>
                </a:lnTo>
                <a:lnTo>
                  <a:pt x="69" y="93"/>
                </a:lnTo>
                <a:lnTo>
                  <a:pt x="69" y="91"/>
                </a:lnTo>
                <a:lnTo>
                  <a:pt x="71" y="91"/>
                </a:lnTo>
                <a:lnTo>
                  <a:pt x="71" y="89"/>
                </a:lnTo>
                <a:lnTo>
                  <a:pt x="71" y="88"/>
                </a:lnTo>
                <a:lnTo>
                  <a:pt x="71" y="86"/>
                </a:lnTo>
                <a:lnTo>
                  <a:pt x="73" y="86"/>
                </a:lnTo>
                <a:lnTo>
                  <a:pt x="73" y="84"/>
                </a:lnTo>
                <a:lnTo>
                  <a:pt x="73" y="83"/>
                </a:lnTo>
                <a:lnTo>
                  <a:pt x="73" y="81"/>
                </a:lnTo>
                <a:lnTo>
                  <a:pt x="74" y="79"/>
                </a:lnTo>
                <a:lnTo>
                  <a:pt x="74" y="77"/>
                </a:lnTo>
                <a:lnTo>
                  <a:pt x="74" y="76"/>
                </a:lnTo>
                <a:lnTo>
                  <a:pt x="74" y="74"/>
                </a:lnTo>
                <a:lnTo>
                  <a:pt x="76" y="74"/>
                </a:lnTo>
                <a:lnTo>
                  <a:pt x="76" y="72"/>
                </a:lnTo>
                <a:lnTo>
                  <a:pt x="76" y="70"/>
                </a:lnTo>
                <a:lnTo>
                  <a:pt x="76" y="69"/>
                </a:lnTo>
                <a:lnTo>
                  <a:pt x="76" y="67"/>
                </a:lnTo>
                <a:lnTo>
                  <a:pt x="78" y="67"/>
                </a:lnTo>
                <a:lnTo>
                  <a:pt x="78" y="65"/>
                </a:lnTo>
                <a:lnTo>
                  <a:pt x="78" y="64"/>
                </a:lnTo>
                <a:lnTo>
                  <a:pt x="78" y="62"/>
                </a:lnTo>
                <a:lnTo>
                  <a:pt x="80" y="62"/>
                </a:lnTo>
                <a:lnTo>
                  <a:pt x="80" y="60"/>
                </a:lnTo>
                <a:lnTo>
                  <a:pt x="80" y="58"/>
                </a:lnTo>
                <a:lnTo>
                  <a:pt x="80" y="57"/>
                </a:lnTo>
                <a:lnTo>
                  <a:pt x="80" y="55"/>
                </a:lnTo>
                <a:lnTo>
                  <a:pt x="81" y="55"/>
                </a:lnTo>
                <a:lnTo>
                  <a:pt x="81" y="53"/>
                </a:lnTo>
                <a:lnTo>
                  <a:pt x="81" y="52"/>
                </a:lnTo>
                <a:lnTo>
                  <a:pt x="81" y="50"/>
                </a:lnTo>
                <a:lnTo>
                  <a:pt x="83" y="50"/>
                </a:lnTo>
                <a:lnTo>
                  <a:pt x="83" y="48"/>
                </a:lnTo>
                <a:lnTo>
                  <a:pt x="83" y="46"/>
                </a:lnTo>
                <a:lnTo>
                  <a:pt x="83" y="45"/>
                </a:lnTo>
                <a:lnTo>
                  <a:pt x="83" y="43"/>
                </a:lnTo>
                <a:lnTo>
                  <a:pt x="85" y="43"/>
                </a:lnTo>
                <a:lnTo>
                  <a:pt x="85" y="41"/>
                </a:lnTo>
                <a:lnTo>
                  <a:pt x="85" y="39"/>
                </a:lnTo>
                <a:lnTo>
                  <a:pt x="85" y="38"/>
                </a:lnTo>
                <a:lnTo>
                  <a:pt x="86" y="38"/>
                </a:lnTo>
                <a:lnTo>
                  <a:pt x="86" y="36"/>
                </a:lnTo>
                <a:lnTo>
                  <a:pt x="86" y="34"/>
                </a:lnTo>
                <a:lnTo>
                  <a:pt x="86" y="33"/>
                </a:lnTo>
                <a:lnTo>
                  <a:pt x="86" y="31"/>
                </a:lnTo>
                <a:lnTo>
                  <a:pt x="88" y="31"/>
                </a:lnTo>
                <a:lnTo>
                  <a:pt x="88" y="29"/>
                </a:lnTo>
                <a:lnTo>
                  <a:pt x="88" y="27"/>
                </a:lnTo>
                <a:lnTo>
                  <a:pt x="88" y="26"/>
                </a:lnTo>
                <a:lnTo>
                  <a:pt x="90" y="26"/>
                </a:lnTo>
                <a:lnTo>
                  <a:pt x="90" y="24"/>
                </a:lnTo>
                <a:lnTo>
                  <a:pt x="90" y="22"/>
                </a:lnTo>
                <a:lnTo>
                  <a:pt x="90" y="21"/>
                </a:lnTo>
                <a:lnTo>
                  <a:pt x="90" y="19"/>
                </a:lnTo>
                <a:lnTo>
                  <a:pt x="90" y="17"/>
                </a:lnTo>
                <a:lnTo>
                  <a:pt x="90" y="15"/>
                </a:lnTo>
                <a:lnTo>
                  <a:pt x="92" y="15"/>
                </a:lnTo>
                <a:lnTo>
                  <a:pt x="92" y="14"/>
                </a:lnTo>
                <a:lnTo>
                  <a:pt x="92" y="12"/>
                </a:lnTo>
                <a:lnTo>
                  <a:pt x="93" y="12"/>
                </a:lnTo>
                <a:lnTo>
                  <a:pt x="93" y="10"/>
                </a:lnTo>
                <a:lnTo>
                  <a:pt x="95" y="10"/>
                </a:lnTo>
                <a:lnTo>
                  <a:pt x="95" y="8"/>
                </a:lnTo>
                <a:lnTo>
                  <a:pt x="97" y="8"/>
                </a:lnTo>
                <a:lnTo>
                  <a:pt x="97" y="7"/>
                </a:lnTo>
                <a:lnTo>
                  <a:pt x="99" y="7"/>
                </a:lnTo>
                <a:lnTo>
                  <a:pt x="99" y="5"/>
                </a:lnTo>
                <a:lnTo>
                  <a:pt x="99" y="3"/>
                </a:lnTo>
                <a:lnTo>
                  <a:pt x="100" y="3"/>
                </a:lnTo>
                <a:lnTo>
                  <a:pt x="100" y="2"/>
                </a:lnTo>
                <a:lnTo>
                  <a:pt x="100" y="0"/>
                </a:lnTo>
                <a:lnTo>
                  <a:pt x="102" y="0"/>
                </a:lnTo>
                <a:lnTo>
                  <a:pt x="104" y="0"/>
                </a:lnTo>
                <a:lnTo>
                  <a:pt x="105" y="0"/>
                </a:lnTo>
                <a:lnTo>
                  <a:pt x="105" y="2"/>
                </a:lnTo>
                <a:lnTo>
                  <a:pt x="107" y="2"/>
                </a:lnTo>
                <a:lnTo>
                  <a:pt x="107" y="3"/>
                </a:lnTo>
                <a:lnTo>
                  <a:pt x="105" y="3"/>
                </a:lnTo>
                <a:lnTo>
                  <a:pt x="107" y="3"/>
                </a:lnTo>
                <a:lnTo>
                  <a:pt x="109" y="5"/>
                </a:lnTo>
                <a:lnTo>
                  <a:pt x="111" y="5"/>
                </a:lnTo>
                <a:lnTo>
                  <a:pt x="111" y="7"/>
                </a:lnTo>
                <a:lnTo>
                  <a:pt x="112" y="7"/>
                </a:lnTo>
                <a:lnTo>
                  <a:pt x="112" y="8"/>
                </a:lnTo>
                <a:lnTo>
                  <a:pt x="114" y="8"/>
                </a:lnTo>
                <a:lnTo>
                  <a:pt x="116" y="10"/>
                </a:lnTo>
                <a:lnTo>
                  <a:pt x="117" y="10"/>
                </a:lnTo>
                <a:lnTo>
                  <a:pt x="117" y="12"/>
                </a:lnTo>
                <a:lnTo>
                  <a:pt x="119" y="12"/>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39"/>
          <p:cNvSpPr>
            <a:spLocks/>
          </p:cNvSpPr>
          <p:nvPr/>
        </p:nvSpPr>
        <p:spPr bwMode="auto">
          <a:xfrm>
            <a:off x="6054801" y="4344967"/>
            <a:ext cx="486692" cy="859760"/>
          </a:xfrm>
          <a:custGeom>
            <a:avLst/>
            <a:gdLst>
              <a:gd name="T0" fmla="*/ 152 w 257"/>
              <a:gd name="T1" fmla="*/ 65 h 454"/>
              <a:gd name="T2" fmla="*/ 160 w 257"/>
              <a:gd name="T3" fmla="*/ 79 h 454"/>
              <a:gd name="T4" fmla="*/ 172 w 257"/>
              <a:gd name="T5" fmla="*/ 89 h 454"/>
              <a:gd name="T6" fmla="*/ 167 w 257"/>
              <a:gd name="T7" fmla="*/ 106 h 454"/>
              <a:gd name="T8" fmla="*/ 174 w 257"/>
              <a:gd name="T9" fmla="*/ 118 h 454"/>
              <a:gd name="T10" fmla="*/ 184 w 257"/>
              <a:gd name="T11" fmla="*/ 131 h 454"/>
              <a:gd name="T12" fmla="*/ 196 w 257"/>
              <a:gd name="T13" fmla="*/ 141 h 454"/>
              <a:gd name="T14" fmla="*/ 210 w 257"/>
              <a:gd name="T15" fmla="*/ 153 h 454"/>
              <a:gd name="T16" fmla="*/ 222 w 257"/>
              <a:gd name="T17" fmla="*/ 167 h 454"/>
              <a:gd name="T18" fmla="*/ 231 w 257"/>
              <a:gd name="T19" fmla="*/ 177 h 454"/>
              <a:gd name="T20" fmla="*/ 236 w 257"/>
              <a:gd name="T21" fmla="*/ 191 h 454"/>
              <a:gd name="T22" fmla="*/ 251 w 257"/>
              <a:gd name="T23" fmla="*/ 198 h 454"/>
              <a:gd name="T24" fmla="*/ 257 w 257"/>
              <a:gd name="T25" fmla="*/ 217 h 454"/>
              <a:gd name="T26" fmla="*/ 250 w 257"/>
              <a:gd name="T27" fmla="*/ 229 h 454"/>
              <a:gd name="T28" fmla="*/ 250 w 257"/>
              <a:gd name="T29" fmla="*/ 244 h 454"/>
              <a:gd name="T30" fmla="*/ 241 w 257"/>
              <a:gd name="T31" fmla="*/ 241 h 454"/>
              <a:gd name="T32" fmla="*/ 234 w 257"/>
              <a:gd name="T33" fmla="*/ 256 h 454"/>
              <a:gd name="T34" fmla="*/ 226 w 257"/>
              <a:gd name="T35" fmla="*/ 273 h 454"/>
              <a:gd name="T36" fmla="*/ 219 w 257"/>
              <a:gd name="T37" fmla="*/ 289 h 454"/>
              <a:gd name="T38" fmla="*/ 226 w 257"/>
              <a:gd name="T39" fmla="*/ 306 h 454"/>
              <a:gd name="T40" fmla="*/ 220 w 257"/>
              <a:gd name="T41" fmla="*/ 325 h 454"/>
              <a:gd name="T42" fmla="*/ 215 w 257"/>
              <a:gd name="T43" fmla="*/ 344 h 454"/>
              <a:gd name="T44" fmla="*/ 210 w 257"/>
              <a:gd name="T45" fmla="*/ 363 h 454"/>
              <a:gd name="T46" fmla="*/ 205 w 257"/>
              <a:gd name="T47" fmla="*/ 380 h 454"/>
              <a:gd name="T48" fmla="*/ 200 w 257"/>
              <a:gd name="T49" fmla="*/ 397 h 454"/>
              <a:gd name="T50" fmla="*/ 195 w 257"/>
              <a:gd name="T51" fmla="*/ 411 h 454"/>
              <a:gd name="T52" fmla="*/ 191 w 257"/>
              <a:gd name="T53" fmla="*/ 421 h 454"/>
              <a:gd name="T54" fmla="*/ 191 w 257"/>
              <a:gd name="T55" fmla="*/ 434 h 454"/>
              <a:gd name="T56" fmla="*/ 188 w 257"/>
              <a:gd name="T57" fmla="*/ 446 h 454"/>
              <a:gd name="T58" fmla="*/ 179 w 257"/>
              <a:gd name="T59" fmla="*/ 452 h 454"/>
              <a:gd name="T60" fmla="*/ 181 w 257"/>
              <a:gd name="T61" fmla="*/ 440 h 454"/>
              <a:gd name="T62" fmla="*/ 177 w 257"/>
              <a:gd name="T63" fmla="*/ 427 h 454"/>
              <a:gd name="T64" fmla="*/ 167 w 257"/>
              <a:gd name="T65" fmla="*/ 420 h 454"/>
              <a:gd name="T66" fmla="*/ 150 w 257"/>
              <a:gd name="T67" fmla="*/ 418 h 454"/>
              <a:gd name="T68" fmla="*/ 134 w 257"/>
              <a:gd name="T69" fmla="*/ 416 h 454"/>
              <a:gd name="T70" fmla="*/ 124 w 257"/>
              <a:gd name="T71" fmla="*/ 411 h 454"/>
              <a:gd name="T72" fmla="*/ 114 w 257"/>
              <a:gd name="T73" fmla="*/ 411 h 454"/>
              <a:gd name="T74" fmla="*/ 103 w 257"/>
              <a:gd name="T75" fmla="*/ 409 h 454"/>
              <a:gd name="T76" fmla="*/ 76 w 257"/>
              <a:gd name="T77" fmla="*/ 404 h 454"/>
              <a:gd name="T78" fmla="*/ 78 w 257"/>
              <a:gd name="T79" fmla="*/ 349 h 454"/>
              <a:gd name="T80" fmla="*/ 78 w 257"/>
              <a:gd name="T81" fmla="*/ 285 h 454"/>
              <a:gd name="T82" fmla="*/ 71 w 257"/>
              <a:gd name="T83" fmla="*/ 220 h 454"/>
              <a:gd name="T84" fmla="*/ 50 w 257"/>
              <a:gd name="T85" fmla="*/ 160 h 454"/>
              <a:gd name="T86" fmla="*/ 36 w 257"/>
              <a:gd name="T87" fmla="*/ 101 h 454"/>
              <a:gd name="T88" fmla="*/ 0 w 257"/>
              <a:gd name="T89" fmla="*/ 46 h 454"/>
              <a:gd name="T90" fmla="*/ 19 w 257"/>
              <a:gd name="T91" fmla="*/ 39 h 454"/>
              <a:gd name="T92" fmla="*/ 24 w 257"/>
              <a:gd name="T93" fmla="*/ 43 h 454"/>
              <a:gd name="T94" fmla="*/ 40 w 257"/>
              <a:gd name="T95" fmla="*/ 48 h 454"/>
              <a:gd name="T96" fmla="*/ 50 w 257"/>
              <a:gd name="T97" fmla="*/ 50 h 454"/>
              <a:gd name="T98" fmla="*/ 60 w 257"/>
              <a:gd name="T99" fmla="*/ 51 h 454"/>
              <a:gd name="T100" fmla="*/ 76 w 257"/>
              <a:gd name="T101" fmla="*/ 51 h 454"/>
              <a:gd name="T102" fmla="*/ 88 w 257"/>
              <a:gd name="T103" fmla="*/ 43 h 454"/>
              <a:gd name="T104" fmla="*/ 102 w 257"/>
              <a:gd name="T105" fmla="*/ 32 h 454"/>
              <a:gd name="T106" fmla="*/ 114 w 257"/>
              <a:gd name="T107" fmla="*/ 22 h 454"/>
              <a:gd name="T108" fmla="*/ 127 w 257"/>
              <a:gd name="T109" fmla="*/ 12 h 454"/>
              <a:gd name="T110" fmla="*/ 141 w 257"/>
              <a:gd name="T111" fmla="*/ 1 h 454"/>
              <a:gd name="T112" fmla="*/ 143 w 257"/>
              <a:gd name="T113" fmla="*/ 15 h 454"/>
              <a:gd name="T114" fmla="*/ 152 w 257"/>
              <a:gd name="T115" fmla="*/ 31 h 454"/>
              <a:gd name="T116" fmla="*/ 152 w 257"/>
              <a:gd name="T117" fmla="*/ 50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 h="454">
                <a:moveTo>
                  <a:pt x="152" y="51"/>
                </a:moveTo>
                <a:lnTo>
                  <a:pt x="152" y="53"/>
                </a:lnTo>
                <a:lnTo>
                  <a:pt x="150" y="53"/>
                </a:lnTo>
                <a:lnTo>
                  <a:pt x="150" y="55"/>
                </a:lnTo>
                <a:lnTo>
                  <a:pt x="150" y="57"/>
                </a:lnTo>
                <a:lnTo>
                  <a:pt x="150" y="58"/>
                </a:lnTo>
                <a:lnTo>
                  <a:pt x="152" y="58"/>
                </a:lnTo>
                <a:lnTo>
                  <a:pt x="152" y="60"/>
                </a:lnTo>
                <a:lnTo>
                  <a:pt x="152" y="62"/>
                </a:lnTo>
                <a:lnTo>
                  <a:pt x="152" y="63"/>
                </a:lnTo>
                <a:lnTo>
                  <a:pt x="150" y="63"/>
                </a:lnTo>
                <a:lnTo>
                  <a:pt x="152" y="63"/>
                </a:lnTo>
                <a:lnTo>
                  <a:pt x="152" y="65"/>
                </a:lnTo>
                <a:lnTo>
                  <a:pt x="152" y="67"/>
                </a:lnTo>
                <a:lnTo>
                  <a:pt x="152" y="69"/>
                </a:lnTo>
                <a:lnTo>
                  <a:pt x="152" y="70"/>
                </a:lnTo>
                <a:lnTo>
                  <a:pt x="152" y="72"/>
                </a:lnTo>
                <a:lnTo>
                  <a:pt x="153" y="72"/>
                </a:lnTo>
                <a:lnTo>
                  <a:pt x="153" y="74"/>
                </a:lnTo>
                <a:lnTo>
                  <a:pt x="155" y="74"/>
                </a:lnTo>
                <a:lnTo>
                  <a:pt x="155" y="75"/>
                </a:lnTo>
                <a:lnTo>
                  <a:pt x="157" y="75"/>
                </a:lnTo>
                <a:lnTo>
                  <a:pt x="158" y="75"/>
                </a:lnTo>
                <a:lnTo>
                  <a:pt x="158" y="77"/>
                </a:lnTo>
                <a:lnTo>
                  <a:pt x="160" y="77"/>
                </a:lnTo>
                <a:lnTo>
                  <a:pt x="160" y="79"/>
                </a:lnTo>
                <a:lnTo>
                  <a:pt x="162" y="79"/>
                </a:lnTo>
                <a:lnTo>
                  <a:pt x="162" y="81"/>
                </a:lnTo>
                <a:lnTo>
                  <a:pt x="164" y="81"/>
                </a:lnTo>
                <a:lnTo>
                  <a:pt x="165" y="81"/>
                </a:lnTo>
                <a:lnTo>
                  <a:pt x="167" y="81"/>
                </a:lnTo>
                <a:lnTo>
                  <a:pt x="167" y="82"/>
                </a:lnTo>
                <a:lnTo>
                  <a:pt x="169" y="82"/>
                </a:lnTo>
                <a:lnTo>
                  <a:pt x="169" y="84"/>
                </a:lnTo>
                <a:lnTo>
                  <a:pt x="171" y="84"/>
                </a:lnTo>
                <a:lnTo>
                  <a:pt x="171" y="86"/>
                </a:lnTo>
                <a:lnTo>
                  <a:pt x="172" y="86"/>
                </a:lnTo>
                <a:lnTo>
                  <a:pt x="172" y="88"/>
                </a:lnTo>
                <a:lnTo>
                  <a:pt x="172" y="89"/>
                </a:lnTo>
                <a:lnTo>
                  <a:pt x="171" y="89"/>
                </a:lnTo>
                <a:lnTo>
                  <a:pt x="171" y="91"/>
                </a:lnTo>
                <a:lnTo>
                  <a:pt x="171" y="93"/>
                </a:lnTo>
                <a:lnTo>
                  <a:pt x="171" y="94"/>
                </a:lnTo>
                <a:lnTo>
                  <a:pt x="171" y="96"/>
                </a:lnTo>
                <a:lnTo>
                  <a:pt x="169" y="96"/>
                </a:lnTo>
                <a:lnTo>
                  <a:pt x="169" y="98"/>
                </a:lnTo>
                <a:lnTo>
                  <a:pt x="169" y="100"/>
                </a:lnTo>
                <a:lnTo>
                  <a:pt x="169" y="101"/>
                </a:lnTo>
                <a:lnTo>
                  <a:pt x="169" y="103"/>
                </a:lnTo>
                <a:lnTo>
                  <a:pt x="167" y="103"/>
                </a:lnTo>
                <a:lnTo>
                  <a:pt x="167" y="105"/>
                </a:lnTo>
                <a:lnTo>
                  <a:pt x="167" y="106"/>
                </a:lnTo>
                <a:lnTo>
                  <a:pt x="167" y="108"/>
                </a:lnTo>
                <a:lnTo>
                  <a:pt x="165" y="108"/>
                </a:lnTo>
                <a:lnTo>
                  <a:pt x="165" y="110"/>
                </a:lnTo>
                <a:lnTo>
                  <a:pt x="165" y="112"/>
                </a:lnTo>
                <a:lnTo>
                  <a:pt x="167" y="112"/>
                </a:lnTo>
                <a:lnTo>
                  <a:pt x="167" y="113"/>
                </a:lnTo>
                <a:lnTo>
                  <a:pt x="169" y="113"/>
                </a:lnTo>
                <a:lnTo>
                  <a:pt x="169" y="115"/>
                </a:lnTo>
                <a:lnTo>
                  <a:pt x="171" y="115"/>
                </a:lnTo>
                <a:lnTo>
                  <a:pt x="171" y="117"/>
                </a:lnTo>
                <a:lnTo>
                  <a:pt x="172" y="117"/>
                </a:lnTo>
                <a:lnTo>
                  <a:pt x="172" y="118"/>
                </a:lnTo>
                <a:lnTo>
                  <a:pt x="174" y="118"/>
                </a:lnTo>
                <a:lnTo>
                  <a:pt x="174" y="120"/>
                </a:lnTo>
                <a:lnTo>
                  <a:pt x="176" y="120"/>
                </a:lnTo>
                <a:lnTo>
                  <a:pt x="176" y="122"/>
                </a:lnTo>
                <a:lnTo>
                  <a:pt x="177" y="122"/>
                </a:lnTo>
                <a:lnTo>
                  <a:pt x="177" y="124"/>
                </a:lnTo>
                <a:lnTo>
                  <a:pt x="179" y="124"/>
                </a:lnTo>
                <a:lnTo>
                  <a:pt x="179" y="125"/>
                </a:lnTo>
                <a:lnTo>
                  <a:pt x="181" y="125"/>
                </a:lnTo>
                <a:lnTo>
                  <a:pt x="181" y="127"/>
                </a:lnTo>
                <a:lnTo>
                  <a:pt x="183" y="127"/>
                </a:lnTo>
                <a:lnTo>
                  <a:pt x="183" y="129"/>
                </a:lnTo>
                <a:lnTo>
                  <a:pt x="184" y="129"/>
                </a:lnTo>
                <a:lnTo>
                  <a:pt x="184" y="131"/>
                </a:lnTo>
                <a:lnTo>
                  <a:pt x="186" y="131"/>
                </a:lnTo>
                <a:lnTo>
                  <a:pt x="186" y="132"/>
                </a:lnTo>
                <a:lnTo>
                  <a:pt x="188" y="132"/>
                </a:lnTo>
                <a:lnTo>
                  <a:pt x="188" y="134"/>
                </a:lnTo>
                <a:lnTo>
                  <a:pt x="189" y="134"/>
                </a:lnTo>
                <a:lnTo>
                  <a:pt x="189" y="136"/>
                </a:lnTo>
                <a:lnTo>
                  <a:pt x="191" y="136"/>
                </a:lnTo>
                <a:lnTo>
                  <a:pt x="191" y="137"/>
                </a:lnTo>
                <a:lnTo>
                  <a:pt x="193" y="137"/>
                </a:lnTo>
                <a:lnTo>
                  <a:pt x="193" y="139"/>
                </a:lnTo>
                <a:lnTo>
                  <a:pt x="195" y="139"/>
                </a:lnTo>
                <a:lnTo>
                  <a:pt x="195" y="141"/>
                </a:lnTo>
                <a:lnTo>
                  <a:pt x="196" y="141"/>
                </a:lnTo>
                <a:lnTo>
                  <a:pt x="196" y="143"/>
                </a:lnTo>
                <a:lnTo>
                  <a:pt x="198" y="143"/>
                </a:lnTo>
                <a:lnTo>
                  <a:pt x="198" y="144"/>
                </a:lnTo>
                <a:lnTo>
                  <a:pt x="200" y="144"/>
                </a:lnTo>
                <a:lnTo>
                  <a:pt x="200" y="146"/>
                </a:lnTo>
                <a:lnTo>
                  <a:pt x="201" y="146"/>
                </a:lnTo>
                <a:lnTo>
                  <a:pt x="201" y="148"/>
                </a:lnTo>
                <a:lnTo>
                  <a:pt x="203" y="148"/>
                </a:lnTo>
                <a:lnTo>
                  <a:pt x="203" y="149"/>
                </a:lnTo>
                <a:lnTo>
                  <a:pt x="205" y="149"/>
                </a:lnTo>
                <a:lnTo>
                  <a:pt x="207" y="151"/>
                </a:lnTo>
                <a:lnTo>
                  <a:pt x="208" y="153"/>
                </a:lnTo>
                <a:lnTo>
                  <a:pt x="210" y="153"/>
                </a:lnTo>
                <a:lnTo>
                  <a:pt x="210" y="155"/>
                </a:lnTo>
                <a:lnTo>
                  <a:pt x="212" y="156"/>
                </a:lnTo>
                <a:lnTo>
                  <a:pt x="214" y="158"/>
                </a:lnTo>
                <a:lnTo>
                  <a:pt x="215" y="158"/>
                </a:lnTo>
                <a:lnTo>
                  <a:pt x="215" y="160"/>
                </a:lnTo>
                <a:lnTo>
                  <a:pt x="217" y="160"/>
                </a:lnTo>
                <a:lnTo>
                  <a:pt x="217" y="162"/>
                </a:lnTo>
                <a:lnTo>
                  <a:pt x="219" y="162"/>
                </a:lnTo>
                <a:lnTo>
                  <a:pt x="219" y="163"/>
                </a:lnTo>
                <a:lnTo>
                  <a:pt x="220" y="163"/>
                </a:lnTo>
                <a:lnTo>
                  <a:pt x="220" y="165"/>
                </a:lnTo>
                <a:lnTo>
                  <a:pt x="222" y="165"/>
                </a:lnTo>
                <a:lnTo>
                  <a:pt x="222" y="167"/>
                </a:lnTo>
                <a:lnTo>
                  <a:pt x="224" y="167"/>
                </a:lnTo>
                <a:lnTo>
                  <a:pt x="224" y="168"/>
                </a:lnTo>
                <a:lnTo>
                  <a:pt x="226" y="168"/>
                </a:lnTo>
                <a:lnTo>
                  <a:pt x="226" y="170"/>
                </a:lnTo>
                <a:lnTo>
                  <a:pt x="227" y="170"/>
                </a:lnTo>
                <a:lnTo>
                  <a:pt x="227" y="172"/>
                </a:lnTo>
                <a:lnTo>
                  <a:pt x="229" y="172"/>
                </a:lnTo>
                <a:lnTo>
                  <a:pt x="229" y="174"/>
                </a:lnTo>
                <a:lnTo>
                  <a:pt x="231" y="174"/>
                </a:lnTo>
                <a:lnTo>
                  <a:pt x="231" y="175"/>
                </a:lnTo>
                <a:lnTo>
                  <a:pt x="232" y="175"/>
                </a:lnTo>
                <a:lnTo>
                  <a:pt x="231" y="175"/>
                </a:lnTo>
                <a:lnTo>
                  <a:pt x="231" y="177"/>
                </a:lnTo>
                <a:lnTo>
                  <a:pt x="231" y="179"/>
                </a:lnTo>
                <a:lnTo>
                  <a:pt x="231" y="180"/>
                </a:lnTo>
                <a:lnTo>
                  <a:pt x="231" y="182"/>
                </a:lnTo>
                <a:lnTo>
                  <a:pt x="231" y="184"/>
                </a:lnTo>
                <a:lnTo>
                  <a:pt x="231" y="186"/>
                </a:lnTo>
                <a:lnTo>
                  <a:pt x="229" y="186"/>
                </a:lnTo>
                <a:lnTo>
                  <a:pt x="229" y="187"/>
                </a:lnTo>
                <a:lnTo>
                  <a:pt x="231" y="187"/>
                </a:lnTo>
                <a:lnTo>
                  <a:pt x="231" y="189"/>
                </a:lnTo>
                <a:lnTo>
                  <a:pt x="232" y="189"/>
                </a:lnTo>
                <a:lnTo>
                  <a:pt x="234" y="189"/>
                </a:lnTo>
                <a:lnTo>
                  <a:pt x="234" y="191"/>
                </a:lnTo>
                <a:lnTo>
                  <a:pt x="236" y="191"/>
                </a:lnTo>
                <a:lnTo>
                  <a:pt x="238" y="191"/>
                </a:lnTo>
                <a:lnTo>
                  <a:pt x="238" y="193"/>
                </a:lnTo>
                <a:lnTo>
                  <a:pt x="239" y="193"/>
                </a:lnTo>
                <a:lnTo>
                  <a:pt x="241" y="193"/>
                </a:lnTo>
                <a:lnTo>
                  <a:pt x="243" y="193"/>
                </a:lnTo>
                <a:lnTo>
                  <a:pt x="245" y="193"/>
                </a:lnTo>
                <a:lnTo>
                  <a:pt x="245" y="194"/>
                </a:lnTo>
                <a:lnTo>
                  <a:pt x="246" y="194"/>
                </a:lnTo>
                <a:lnTo>
                  <a:pt x="248" y="194"/>
                </a:lnTo>
                <a:lnTo>
                  <a:pt x="250" y="194"/>
                </a:lnTo>
                <a:lnTo>
                  <a:pt x="250" y="196"/>
                </a:lnTo>
                <a:lnTo>
                  <a:pt x="250" y="198"/>
                </a:lnTo>
                <a:lnTo>
                  <a:pt x="251" y="198"/>
                </a:lnTo>
                <a:lnTo>
                  <a:pt x="251" y="199"/>
                </a:lnTo>
                <a:lnTo>
                  <a:pt x="253" y="201"/>
                </a:lnTo>
                <a:lnTo>
                  <a:pt x="253" y="203"/>
                </a:lnTo>
                <a:lnTo>
                  <a:pt x="255" y="203"/>
                </a:lnTo>
                <a:lnTo>
                  <a:pt x="255" y="205"/>
                </a:lnTo>
                <a:lnTo>
                  <a:pt x="255" y="206"/>
                </a:lnTo>
                <a:lnTo>
                  <a:pt x="255" y="208"/>
                </a:lnTo>
                <a:lnTo>
                  <a:pt x="255" y="210"/>
                </a:lnTo>
                <a:lnTo>
                  <a:pt x="255" y="211"/>
                </a:lnTo>
                <a:lnTo>
                  <a:pt x="255" y="213"/>
                </a:lnTo>
                <a:lnTo>
                  <a:pt x="257" y="213"/>
                </a:lnTo>
                <a:lnTo>
                  <a:pt x="257" y="215"/>
                </a:lnTo>
                <a:lnTo>
                  <a:pt x="257" y="217"/>
                </a:lnTo>
                <a:lnTo>
                  <a:pt x="255" y="217"/>
                </a:lnTo>
                <a:lnTo>
                  <a:pt x="255" y="218"/>
                </a:lnTo>
                <a:lnTo>
                  <a:pt x="253" y="218"/>
                </a:lnTo>
                <a:lnTo>
                  <a:pt x="253" y="220"/>
                </a:lnTo>
                <a:lnTo>
                  <a:pt x="251" y="220"/>
                </a:lnTo>
                <a:lnTo>
                  <a:pt x="251" y="222"/>
                </a:lnTo>
                <a:lnTo>
                  <a:pt x="251" y="224"/>
                </a:lnTo>
                <a:lnTo>
                  <a:pt x="251" y="225"/>
                </a:lnTo>
                <a:lnTo>
                  <a:pt x="251" y="227"/>
                </a:lnTo>
                <a:lnTo>
                  <a:pt x="250" y="227"/>
                </a:lnTo>
                <a:lnTo>
                  <a:pt x="251" y="227"/>
                </a:lnTo>
                <a:lnTo>
                  <a:pt x="251" y="229"/>
                </a:lnTo>
                <a:lnTo>
                  <a:pt x="250" y="229"/>
                </a:lnTo>
                <a:lnTo>
                  <a:pt x="250" y="230"/>
                </a:lnTo>
                <a:lnTo>
                  <a:pt x="250" y="232"/>
                </a:lnTo>
                <a:lnTo>
                  <a:pt x="250" y="234"/>
                </a:lnTo>
                <a:lnTo>
                  <a:pt x="250" y="236"/>
                </a:lnTo>
                <a:lnTo>
                  <a:pt x="248" y="236"/>
                </a:lnTo>
                <a:lnTo>
                  <a:pt x="250" y="236"/>
                </a:lnTo>
                <a:lnTo>
                  <a:pt x="250" y="237"/>
                </a:lnTo>
                <a:lnTo>
                  <a:pt x="248" y="237"/>
                </a:lnTo>
                <a:lnTo>
                  <a:pt x="248" y="239"/>
                </a:lnTo>
                <a:lnTo>
                  <a:pt x="250" y="239"/>
                </a:lnTo>
                <a:lnTo>
                  <a:pt x="250" y="241"/>
                </a:lnTo>
                <a:lnTo>
                  <a:pt x="250" y="242"/>
                </a:lnTo>
                <a:lnTo>
                  <a:pt x="250" y="244"/>
                </a:lnTo>
                <a:lnTo>
                  <a:pt x="250" y="246"/>
                </a:lnTo>
                <a:lnTo>
                  <a:pt x="251" y="246"/>
                </a:lnTo>
                <a:lnTo>
                  <a:pt x="251" y="248"/>
                </a:lnTo>
                <a:lnTo>
                  <a:pt x="250" y="248"/>
                </a:lnTo>
                <a:lnTo>
                  <a:pt x="250" y="246"/>
                </a:lnTo>
                <a:lnTo>
                  <a:pt x="248" y="246"/>
                </a:lnTo>
                <a:lnTo>
                  <a:pt x="248" y="244"/>
                </a:lnTo>
                <a:lnTo>
                  <a:pt x="246" y="244"/>
                </a:lnTo>
                <a:lnTo>
                  <a:pt x="246" y="242"/>
                </a:lnTo>
                <a:lnTo>
                  <a:pt x="245" y="242"/>
                </a:lnTo>
                <a:lnTo>
                  <a:pt x="243" y="242"/>
                </a:lnTo>
                <a:lnTo>
                  <a:pt x="243" y="241"/>
                </a:lnTo>
                <a:lnTo>
                  <a:pt x="241" y="241"/>
                </a:lnTo>
                <a:lnTo>
                  <a:pt x="241" y="239"/>
                </a:lnTo>
                <a:lnTo>
                  <a:pt x="239" y="239"/>
                </a:lnTo>
                <a:lnTo>
                  <a:pt x="239" y="241"/>
                </a:lnTo>
                <a:lnTo>
                  <a:pt x="239" y="242"/>
                </a:lnTo>
                <a:lnTo>
                  <a:pt x="238" y="244"/>
                </a:lnTo>
                <a:lnTo>
                  <a:pt x="238" y="246"/>
                </a:lnTo>
                <a:lnTo>
                  <a:pt x="238" y="248"/>
                </a:lnTo>
                <a:lnTo>
                  <a:pt x="238" y="249"/>
                </a:lnTo>
                <a:lnTo>
                  <a:pt x="236" y="251"/>
                </a:lnTo>
                <a:lnTo>
                  <a:pt x="236" y="253"/>
                </a:lnTo>
                <a:lnTo>
                  <a:pt x="236" y="254"/>
                </a:lnTo>
                <a:lnTo>
                  <a:pt x="236" y="256"/>
                </a:lnTo>
                <a:lnTo>
                  <a:pt x="234" y="256"/>
                </a:lnTo>
                <a:lnTo>
                  <a:pt x="234" y="258"/>
                </a:lnTo>
                <a:lnTo>
                  <a:pt x="234" y="260"/>
                </a:lnTo>
                <a:lnTo>
                  <a:pt x="232" y="260"/>
                </a:lnTo>
                <a:lnTo>
                  <a:pt x="232" y="261"/>
                </a:lnTo>
                <a:lnTo>
                  <a:pt x="231" y="263"/>
                </a:lnTo>
                <a:lnTo>
                  <a:pt x="231" y="265"/>
                </a:lnTo>
                <a:lnTo>
                  <a:pt x="229" y="267"/>
                </a:lnTo>
                <a:lnTo>
                  <a:pt x="229" y="268"/>
                </a:lnTo>
                <a:lnTo>
                  <a:pt x="227" y="268"/>
                </a:lnTo>
                <a:lnTo>
                  <a:pt x="227" y="270"/>
                </a:lnTo>
                <a:lnTo>
                  <a:pt x="227" y="272"/>
                </a:lnTo>
                <a:lnTo>
                  <a:pt x="226" y="272"/>
                </a:lnTo>
                <a:lnTo>
                  <a:pt x="226" y="273"/>
                </a:lnTo>
                <a:lnTo>
                  <a:pt x="226" y="275"/>
                </a:lnTo>
                <a:lnTo>
                  <a:pt x="224" y="275"/>
                </a:lnTo>
                <a:lnTo>
                  <a:pt x="224" y="277"/>
                </a:lnTo>
                <a:lnTo>
                  <a:pt x="224" y="279"/>
                </a:lnTo>
                <a:lnTo>
                  <a:pt x="222" y="279"/>
                </a:lnTo>
                <a:lnTo>
                  <a:pt x="222" y="280"/>
                </a:lnTo>
                <a:lnTo>
                  <a:pt x="222" y="282"/>
                </a:lnTo>
                <a:lnTo>
                  <a:pt x="220" y="282"/>
                </a:lnTo>
                <a:lnTo>
                  <a:pt x="220" y="284"/>
                </a:lnTo>
                <a:lnTo>
                  <a:pt x="220" y="285"/>
                </a:lnTo>
                <a:lnTo>
                  <a:pt x="219" y="285"/>
                </a:lnTo>
                <a:lnTo>
                  <a:pt x="219" y="287"/>
                </a:lnTo>
                <a:lnTo>
                  <a:pt x="219" y="289"/>
                </a:lnTo>
                <a:lnTo>
                  <a:pt x="220" y="289"/>
                </a:lnTo>
                <a:lnTo>
                  <a:pt x="220" y="291"/>
                </a:lnTo>
                <a:lnTo>
                  <a:pt x="220" y="292"/>
                </a:lnTo>
                <a:lnTo>
                  <a:pt x="222" y="292"/>
                </a:lnTo>
                <a:lnTo>
                  <a:pt x="222" y="294"/>
                </a:lnTo>
                <a:lnTo>
                  <a:pt x="222" y="296"/>
                </a:lnTo>
                <a:lnTo>
                  <a:pt x="224" y="298"/>
                </a:lnTo>
                <a:lnTo>
                  <a:pt x="224" y="299"/>
                </a:lnTo>
                <a:lnTo>
                  <a:pt x="224" y="301"/>
                </a:lnTo>
                <a:lnTo>
                  <a:pt x="226" y="301"/>
                </a:lnTo>
                <a:lnTo>
                  <a:pt x="226" y="303"/>
                </a:lnTo>
                <a:lnTo>
                  <a:pt x="226" y="304"/>
                </a:lnTo>
                <a:lnTo>
                  <a:pt x="226" y="306"/>
                </a:lnTo>
                <a:lnTo>
                  <a:pt x="224" y="306"/>
                </a:lnTo>
                <a:lnTo>
                  <a:pt x="224" y="308"/>
                </a:lnTo>
                <a:lnTo>
                  <a:pt x="224" y="310"/>
                </a:lnTo>
                <a:lnTo>
                  <a:pt x="224" y="311"/>
                </a:lnTo>
                <a:lnTo>
                  <a:pt x="224" y="313"/>
                </a:lnTo>
                <a:lnTo>
                  <a:pt x="222" y="313"/>
                </a:lnTo>
                <a:lnTo>
                  <a:pt x="222" y="315"/>
                </a:lnTo>
                <a:lnTo>
                  <a:pt x="222" y="316"/>
                </a:lnTo>
                <a:lnTo>
                  <a:pt x="222" y="318"/>
                </a:lnTo>
                <a:lnTo>
                  <a:pt x="220" y="320"/>
                </a:lnTo>
                <a:lnTo>
                  <a:pt x="220" y="322"/>
                </a:lnTo>
                <a:lnTo>
                  <a:pt x="220" y="323"/>
                </a:lnTo>
                <a:lnTo>
                  <a:pt x="220" y="325"/>
                </a:lnTo>
                <a:lnTo>
                  <a:pt x="219" y="325"/>
                </a:lnTo>
                <a:lnTo>
                  <a:pt x="219" y="327"/>
                </a:lnTo>
                <a:lnTo>
                  <a:pt x="219" y="329"/>
                </a:lnTo>
                <a:lnTo>
                  <a:pt x="219" y="330"/>
                </a:lnTo>
                <a:lnTo>
                  <a:pt x="219" y="332"/>
                </a:lnTo>
                <a:lnTo>
                  <a:pt x="217" y="332"/>
                </a:lnTo>
                <a:lnTo>
                  <a:pt x="217" y="334"/>
                </a:lnTo>
                <a:lnTo>
                  <a:pt x="217" y="335"/>
                </a:lnTo>
                <a:lnTo>
                  <a:pt x="217" y="337"/>
                </a:lnTo>
                <a:lnTo>
                  <a:pt x="215" y="339"/>
                </a:lnTo>
                <a:lnTo>
                  <a:pt x="215" y="341"/>
                </a:lnTo>
                <a:lnTo>
                  <a:pt x="215" y="342"/>
                </a:lnTo>
                <a:lnTo>
                  <a:pt x="215" y="344"/>
                </a:lnTo>
                <a:lnTo>
                  <a:pt x="214" y="344"/>
                </a:lnTo>
                <a:lnTo>
                  <a:pt x="214" y="346"/>
                </a:lnTo>
                <a:lnTo>
                  <a:pt x="214" y="347"/>
                </a:lnTo>
                <a:lnTo>
                  <a:pt x="214" y="349"/>
                </a:lnTo>
                <a:lnTo>
                  <a:pt x="214" y="351"/>
                </a:lnTo>
                <a:lnTo>
                  <a:pt x="212" y="351"/>
                </a:lnTo>
                <a:lnTo>
                  <a:pt x="212" y="353"/>
                </a:lnTo>
                <a:lnTo>
                  <a:pt x="212" y="354"/>
                </a:lnTo>
                <a:lnTo>
                  <a:pt x="212" y="356"/>
                </a:lnTo>
                <a:lnTo>
                  <a:pt x="210" y="358"/>
                </a:lnTo>
                <a:lnTo>
                  <a:pt x="210" y="360"/>
                </a:lnTo>
                <a:lnTo>
                  <a:pt x="210" y="361"/>
                </a:lnTo>
                <a:lnTo>
                  <a:pt x="210" y="363"/>
                </a:lnTo>
                <a:lnTo>
                  <a:pt x="208" y="363"/>
                </a:lnTo>
                <a:lnTo>
                  <a:pt x="208" y="365"/>
                </a:lnTo>
                <a:lnTo>
                  <a:pt x="208" y="366"/>
                </a:lnTo>
                <a:lnTo>
                  <a:pt x="208" y="368"/>
                </a:lnTo>
                <a:lnTo>
                  <a:pt x="208" y="370"/>
                </a:lnTo>
                <a:lnTo>
                  <a:pt x="207" y="370"/>
                </a:lnTo>
                <a:lnTo>
                  <a:pt x="207" y="372"/>
                </a:lnTo>
                <a:lnTo>
                  <a:pt x="207" y="373"/>
                </a:lnTo>
                <a:lnTo>
                  <a:pt x="207" y="375"/>
                </a:lnTo>
                <a:lnTo>
                  <a:pt x="207" y="377"/>
                </a:lnTo>
                <a:lnTo>
                  <a:pt x="205" y="377"/>
                </a:lnTo>
                <a:lnTo>
                  <a:pt x="205" y="378"/>
                </a:lnTo>
                <a:lnTo>
                  <a:pt x="205" y="380"/>
                </a:lnTo>
                <a:lnTo>
                  <a:pt x="205" y="382"/>
                </a:lnTo>
                <a:lnTo>
                  <a:pt x="203" y="382"/>
                </a:lnTo>
                <a:lnTo>
                  <a:pt x="203" y="384"/>
                </a:lnTo>
                <a:lnTo>
                  <a:pt x="203" y="385"/>
                </a:lnTo>
                <a:lnTo>
                  <a:pt x="203" y="387"/>
                </a:lnTo>
                <a:lnTo>
                  <a:pt x="203" y="389"/>
                </a:lnTo>
                <a:lnTo>
                  <a:pt x="201" y="389"/>
                </a:lnTo>
                <a:lnTo>
                  <a:pt x="201" y="390"/>
                </a:lnTo>
                <a:lnTo>
                  <a:pt x="201" y="392"/>
                </a:lnTo>
                <a:lnTo>
                  <a:pt x="201" y="394"/>
                </a:lnTo>
                <a:lnTo>
                  <a:pt x="201" y="396"/>
                </a:lnTo>
                <a:lnTo>
                  <a:pt x="200" y="396"/>
                </a:lnTo>
                <a:lnTo>
                  <a:pt x="200" y="397"/>
                </a:lnTo>
                <a:lnTo>
                  <a:pt x="200" y="399"/>
                </a:lnTo>
                <a:lnTo>
                  <a:pt x="200" y="401"/>
                </a:lnTo>
                <a:lnTo>
                  <a:pt x="198" y="401"/>
                </a:lnTo>
                <a:lnTo>
                  <a:pt x="198" y="403"/>
                </a:lnTo>
                <a:lnTo>
                  <a:pt x="198" y="404"/>
                </a:lnTo>
                <a:lnTo>
                  <a:pt x="198" y="406"/>
                </a:lnTo>
                <a:lnTo>
                  <a:pt x="198" y="408"/>
                </a:lnTo>
                <a:lnTo>
                  <a:pt x="196" y="408"/>
                </a:lnTo>
                <a:lnTo>
                  <a:pt x="196" y="409"/>
                </a:lnTo>
                <a:lnTo>
                  <a:pt x="195" y="409"/>
                </a:lnTo>
                <a:lnTo>
                  <a:pt x="195" y="411"/>
                </a:lnTo>
                <a:lnTo>
                  <a:pt x="196" y="411"/>
                </a:lnTo>
                <a:lnTo>
                  <a:pt x="195" y="411"/>
                </a:lnTo>
                <a:lnTo>
                  <a:pt x="195" y="413"/>
                </a:lnTo>
                <a:lnTo>
                  <a:pt x="196" y="413"/>
                </a:lnTo>
                <a:lnTo>
                  <a:pt x="196" y="415"/>
                </a:lnTo>
                <a:lnTo>
                  <a:pt x="195" y="415"/>
                </a:lnTo>
                <a:lnTo>
                  <a:pt x="193" y="415"/>
                </a:lnTo>
                <a:lnTo>
                  <a:pt x="193" y="416"/>
                </a:lnTo>
                <a:lnTo>
                  <a:pt x="195" y="416"/>
                </a:lnTo>
                <a:lnTo>
                  <a:pt x="193" y="416"/>
                </a:lnTo>
                <a:lnTo>
                  <a:pt x="191" y="418"/>
                </a:lnTo>
                <a:lnTo>
                  <a:pt x="193" y="418"/>
                </a:lnTo>
                <a:lnTo>
                  <a:pt x="193" y="420"/>
                </a:lnTo>
                <a:lnTo>
                  <a:pt x="193" y="421"/>
                </a:lnTo>
                <a:lnTo>
                  <a:pt x="191" y="421"/>
                </a:lnTo>
                <a:lnTo>
                  <a:pt x="191" y="423"/>
                </a:lnTo>
                <a:lnTo>
                  <a:pt x="191" y="425"/>
                </a:lnTo>
                <a:lnTo>
                  <a:pt x="193" y="425"/>
                </a:lnTo>
                <a:lnTo>
                  <a:pt x="191" y="425"/>
                </a:lnTo>
                <a:lnTo>
                  <a:pt x="191" y="427"/>
                </a:lnTo>
                <a:lnTo>
                  <a:pt x="193" y="427"/>
                </a:lnTo>
                <a:lnTo>
                  <a:pt x="193" y="428"/>
                </a:lnTo>
                <a:lnTo>
                  <a:pt x="191" y="428"/>
                </a:lnTo>
                <a:lnTo>
                  <a:pt x="191" y="430"/>
                </a:lnTo>
                <a:lnTo>
                  <a:pt x="191" y="432"/>
                </a:lnTo>
                <a:lnTo>
                  <a:pt x="193" y="432"/>
                </a:lnTo>
                <a:lnTo>
                  <a:pt x="193" y="434"/>
                </a:lnTo>
                <a:lnTo>
                  <a:pt x="191" y="434"/>
                </a:lnTo>
                <a:lnTo>
                  <a:pt x="191" y="435"/>
                </a:lnTo>
                <a:lnTo>
                  <a:pt x="191" y="437"/>
                </a:lnTo>
                <a:lnTo>
                  <a:pt x="191" y="439"/>
                </a:lnTo>
                <a:lnTo>
                  <a:pt x="189" y="439"/>
                </a:lnTo>
                <a:lnTo>
                  <a:pt x="189" y="440"/>
                </a:lnTo>
                <a:lnTo>
                  <a:pt x="188" y="440"/>
                </a:lnTo>
                <a:lnTo>
                  <a:pt x="188" y="442"/>
                </a:lnTo>
                <a:lnTo>
                  <a:pt x="189" y="442"/>
                </a:lnTo>
                <a:lnTo>
                  <a:pt x="189" y="444"/>
                </a:lnTo>
                <a:lnTo>
                  <a:pt x="191" y="444"/>
                </a:lnTo>
                <a:lnTo>
                  <a:pt x="191" y="446"/>
                </a:lnTo>
                <a:lnTo>
                  <a:pt x="189" y="446"/>
                </a:lnTo>
                <a:lnTo>
                  <a:pt x="188" y="446"/>
                </a:lnTo>
                <a:lnTo>
                  <a:pt x="188" y="447"/>
                </a:lnTo>
                <a:lnTo>
                  <a:pt x="188" y="449"/>
                </a:lnTo>
                <a:lnTo>
                  <a:pt x="186" y="449"/>
                </a:lnTo>
                <a:lnTo>
                  <a:pt x="186" y="451"/>
                </a:lnTo>
                <a:lnTo>
                  <a:pt x="188" y="451"/>
                </a:lnTo>
                <a:lnTo>
                  <a:pt x="188" y="452"/>
                </a:lnTo>
                <a:lnTo>
                  <a:pt x="186" y="452"/>
                </a:lnTo>
                <a:lnTo>
                  <a:pt x="184" y="452"/>
                </a:lnTo>
                <a:lnTo>
                  <a:pt x="184" y="454"/>
                </a:lnTo>
                <a:lnTo>
                  <a:pt x="183" y="454"/>
                </a:lnTo>
                <a:lnTo>
                  <a:pt x="181" y="454"/>
                </a:lnTo>
                <a:lnTo>
                  <a:pt x="179" y="454"/>
                </a:lnTo>
                <a:lnTo>
                  <a:pt x="179" y="452"/>
                </a:lnTo>
                <a:lnTo>
                  <a:pt x="177" y="451"/>
                </a:lnTo>
                <a:lnTo>
                  <a:pt x="177" y="449"/>
                </a:lnTo>
                <a:lnTo>
                  <a:pt x="179" y="449"/>
                </a:lnTo>
                <a:lnTo>
                  <a:pt x="181" y="449"/>
                </a:lnTo>
                <a:lnTo>
                  <a:pt x="181" y="447"/>
                </a:lnTo>
                <a:lnTo>
                  <a:pt x="181" y="446"/>
                </a:lnTo>
                <a:lnTo>
                  <a:pt x="183" y="446"/>
                </a:lnTo>
                <a:lnTo>
                  <a:pt x="181" y="446"/>
                </a:lnTo>
                <a:lnTo>
                  <a:pt x="181" y="444"/>
                </a:lnTo>
                <a:lnTo>
                  <a:pt x="181" y="442"/>
                </a:lnTo>
                <a:lnTo>
                  <a:pt x="183" y="442"/>
                </a:lnTo>
                <a:lnTo>
                  <a:pt x="183" y="440"/>
                </a:lnTo>
                <a:lnTo>
                  <a:pt x="181" y="440"/>
                </a:lnTo>
                <a:lnTo>
                  <a:pt x="181" y="439"/>
                </a:lnTo>
                <a:lnTo>
                  <a:pt x="181" y="437"/>
                </a:lnTo>
                <a:lnTo>
                  <a:pt x="179" y="437"/>
                </a:lnTo>
                <a:lnTo>
                  <a:pt x="179" y="435"/>
                </a:lnTo>
                <a:lnTo>
                  <a:pt x="179" y="437"/>
                </a:lnTo>
                <a:lnTo>
                  <a:pt x="179" y="435"/>
                </a:lnTo>
                <a:lnTo>
                  <a:pt x="177" y="435"/>
                </a:lnTo>
                <a:lnTo>
                  <a:pt x="177" y="434"/>
                </a:lnTo>
                <a:lnTo>
                  <a:pt x="177" y="432"/>
                </a:lnTo>
                <a:lnTo>
                  <a:pt x="177" y="430"/>
                </a:lnTo>
                <a:lnTo>
                  <a:pt x="179" y="428"/>
                </a:lnTo>
                <a:lnTo>
                  <a:pt x="179" y="427"/>
                </a:lnTo>
                <a:lnTo>
                  <a:pt x="177" y="427"/>
                </a:lnTo>
                <a:lnTo>
                  <a:pt x="177" y="428"/>
                </a:lnTo>
                <a:lnTo>
                  <a:pt x="176" y="428"/>
                </a:lnTo>
                <a:lnTo>
                  <a:pt x="176" y="427"/>
                </a:lnTo>
                <a:lnTo>
                  <a:pt x="174" y="427"/>
                </a:lnTo>
                <a:lnTo>
                  <a:pt x="172" y="427"/>
                </a:lnTo>
                <a:lnTo>
                  <a:pt x="171" y="427"/>
                </a:lnTo>
                <a:lnTo>
                  <a:pt x="171" y="425"/>
                </a:lnTo>
                <a:lnTo>
                  <a:pt x="172" y="423"/>
                </a:lnTo>
                <a:lnTo>
                  <a:pt x="172" y="421"/>
                </a:lnTo>
                <a:lnTo>
                  <a:pt x="171" y="421"/>
                </a:lnTo>
                <a:lnTo>
                  <a:pt x="169" y="421"/>
                </a:lnTo>
                <a:lnTo>
                  <a:pt x="169" y="420"/>
                </a:lnTo>
                <a:lnTo>
                  <a:pt x="167" y="420"/>
                </a:lnTo>
                <a:lnTo>
                  <a:pt x="165" y="420"/>
                </a:lnTo>
                <a:lnTo>
                  <a:pt x="165" y="418"/>
                </a:lnTo>
                <a:lnTo>
                  <a:pt x="164" y="418"/>
                </a:lnTo>
                <a:lnTo>
                  <a:pt x="162" y="418"/>
                </a:lnTo>
                <a:lnTo>
                  <a:pt x="160" y="418"/>
                </a:lnTo>
                <a:lnTo>
                  <a:pt x="160" y="416"/>
                </a:lnTo>
                <a:lnTo>
                  <a:pt x="158" y="416"/>
                </a:lnTo>
                <a:lnTo>
                  <a:pt x="158" y="418"/>
                </a:lnTo>
                <a:lnTo>
                  <a:pt x="157" y="418"/>
                </a:lnTo>
                <a:lnTo>
                  <a:pt x="155" y="418"/>
                </a:lnTo>
                <a:lnTo>
                  <a:pt x="153" y="418"/>
                </a:lnTo>
                <a:lnTo>
                  <a:pt x="152" y="418"/>
                </a:lnTo>
                <a:lnTo>
                  <a:pt x="150" y="418"/>
                </a:lnTo>
                <a:lnTo>
                  <a:pt x="148" y="418"/>
                </a:lnTo>
                <a:lnTo>
                  <a:pt x="146" y="418"/>
                </a:lnTo>
                <a:lnTo>
                  <a:pt x="145" y="418"/>
                </a:lnTo>
                <a:lnTo>
                  <a:pt x="145" y="416"/>
                </a:lnTo>
                <a:lnTo>
                  <a:pt x="143" y="418"/>
                </a:lnTo>
                <a:lnTo>
                  <a:pt x="143" y="416"/>
                </a:lnTo>
                <a:lnTo>
                  <a:pt x="141" y="416"/>
                </a:lnTo>
                <a:lnTo>
                  <a:pt x="141" y="418"/>
                </a:lnTo>
                <a:lnTo>
                  <a:pt x="140" y="418"/>
                </a:lnTo>
                <a:lnTo>
                  <a:pt x="140" y="416"/>
                </a:lnTo>
                <a:lnTo>
                  <a:pt x="138" y="416"/>
                </a:lnTo>
                <a:lnTo>
                  <a:pt x="136" y="416"/>
                </a:lnTo>
                <a:lnTo>
                  <a:pt x="134" y="416"/>
                </a:lnTo>
                <a:lnTo>
                  <a:pt x="133" y="416"/>
                </a:lnTo>
                <a:lnTo>
                  <a:pt x="133" y="415"/>
                </a:lnTo>
                <a:lnTo>
                  <a:pt x="131" y="415"/>
                </a:lnTo>
                <a:lnTo>
                  <a:pt x="129" y="415"/>
                </a:lnTo>
                <a:lnTo>
                  <a:pt x="129" y="413"/>
                </a:lnTo>
                <a:lnTo>
                  <a:pt x="129" y="411"/>
                </a:lnTo>
                <a:lnTo>
                  <a:pt x="127" y="411"/>
                </a:lnTo>
                <a:lnTo>
                  <a:pt x="129" y="411"/>
                </a:lnTo>
                <a:lnTo>
                  <a:pt x="129" y="409"/>
                </a:lnTo>
                <a:lnTo>
                  <a:pt x="127" y="409"/>
                </a:lnTo>
                <a:lnTo>
                  <a:pt x="127" y="411"/>
                </a:lnTo>
                <a:lnTo>
                  <a:pt x="126" y="411"/>
                </a:lnTo>
                <a:lnTo>
                  <a:pt x="124" y="411"/>
                </a:lnTo>
                <a:lnTo>
                  <a:pt x="124" y="413"/>
                </a:lnTo>
                <a:lnTo>
                  <a:pt x="122" y="413"/>
                </a:lnTo>
                <a:lnTo>
                  <a:pt x="122" y="415"/>
                </a:lnTo>
                <a:lnTo>
                  <a:pt x="121" y="415"/>
                </a:lnTo>
                <a:lnTo>
                  <a:pt x="119" y="416"/>
                </a:lnTo>
                <a:lnTo>
                  <a:pt x="117" y="416"/>
                </a:lnTo>
                <a:lnTo>
                  <a:pt x="117" y="415"/>
                </a:lnTo>
                <a:lnTo>
                  <a:pt x="117" y="413"/>
                </a:lnTo>
                <a:lnTo>
                  <a:pt x="115" y="413"/>
                </a:lnTo>
                <a:lnTo>
                  <a:pt x="115" y="411"/>
                </a:lnTo>
                <a:lnTo>
                  <a:pt x="115" y="413"/>
                </a:lnTo>
                <a:lnTo>
                  <a:pt x="114" y="413"/>
                </a:lnTo>
                <a:lnTo>
                  <a:pt x="114" y="411"/>
                </a:lnTo>
                <a:lnTo>
                  <a:pt x="114" y="413"/>
                </a:lnTo>
                <a:lnTo>
                  <a:pt x="114" y="411"/>
                </a:lnTo>
                <a:lnTo>
                  <a:pt x="112" y="411"/>
                </a:lnTo>
                <a:lnTo>
                  <a:pt x="112" y="409"/>
                </a:lnTo>
                <a:lnTo>
                  <a:pt x="110" y="409"/>
                </a:lnTo>
                <a:lnTo>
                  <a:pt x="110" y="411"/>
                </a:lnTo>
                <a:lnTo>
                  <a:pt x="109" y="411"/>
                </a:lnTo>
                <a:lnTo>
                  <a:pt x="107" y="411"/>
                </a:lnTo>
                <a:lnTo>
                  <a:pt x="107" y="409"/>
                </a:lnTo>
                <a:lnTo>
                  <a:pt x="105" y="409"/>
                </a:lnTo>
                <a:lnTo>
                  <a:pt x="105" y="411"/>
                </a:lnTo>
                <a:lnTo>
                  <a:pt x="105" y="409"/>
                </a:lnTo>
                <a:lnTo>
                  <a:pt x="103" y="409"/>
                </a:lnTo>
                <a:lnTo>
                  <a:pt x="103" y="408"/>
                </a:lnTo>
                <a:lnTo>
                  <a:pt x="102" y="408"/>
                </a:lnTo>
                <a:lnTo>
                  <a:pt x="100" y="408"/>
                </a:lnTo>
                <a:lnTo>
                  <a:pt x="98" y="408"/>
                </a:lnTo>
                <a:lnTo>
                  <a:pt x="97" y="408"/>
                </a:lnTo>
                <a:lnTo>
                  <a:pt x="95" y="408"/>
                </a:lnTo>
                <a:lnTo>
                  <a:pt x="95" y="406"/>
                </a:lnTo>
                <a:lnTo>
                  <a:pt x="93" y="406"/>
                </a:lnTo>
                <a:lnTo>
                  <a:pt x="91" y="404"/>
                </a:lnTo>
                <a:lnTo>
                  <a:pt x="90" y="404"/>
                </a:lnTo>
                <a:lnTo>
                  <a:pt x="88" y="404"/>
                </a:lnTo>
                <a:lnTo>
                  <a:pt x="81" y="408"/>
                </a:lnTo>
                <a:lnTo>
                  <a:pt x="76" y="404"/>
                </a:lnTo>
                <a:lnTo>
                  <a:pt x="74" y="401"/>
                </a:lnTo>
                <a:lnTo>
                  <a:pt x="74" y="397"/>
                </a:lnTo>
                <a:lnTo>
                  <a:pt x="74" y="396"/>
                </a:lnTo>
                <a:lnTo>
                  <a:pt x="74" y="392"/>
                </a:lnTo>
                <a:lnTo>
                  <a:pt x="76" y="387"/>
                </a:lnTo>
                <a:lnTo>
                  <a:pt x="76" y="382"/>
                </a:lnTo>
                <a:lnTo>
                  <a:pt x="76" y="377"/>
                </a:lnTo>
                <a:lnTo>
                  <a:pt x="74" y="370"/>
                </a:lnTo>
                <a:lnTo>
                  <a:pt x="71" y="365"/>
                </a:lnTo>
                <a:lnTo>
                  <a:pt x="69" y="360"/>
                </a:lnTo>
                <a:lnTo>
                  <a:pt x="71" y="356"/>
                </a:lnTo>
                <a:lnTo>
                  <a:pt x="74" y="353"/>
                </a:lnTo>
                <a:lnTo>
                  <a:pt x="78" y="349"/>
                </a:lnTo>
                <a:lnTo>
                  <a:pt x="76" y="344"/>
                </a:lnTo>
                <a:lnTo>
                  <a:pt x="72" y="341"/>
                </a:lnTo>
                <a:lnTo>
                  <a:pt x="71" y="337"/>
                </a:lnTo>
                <a:lnTo>
                  <a:pt x="72" y="332"/>
                </a:lnTo>
                <a:lnTo>
                  <a:pt x="74" y="327"/>
                </a:lnTo>
                <a:lnTo>
                  <a:pt x="79" y="322"/>
                </a:lnTo>
                <a:lnTo>
                  <a:pt x="83" y="316"/>
                </a:lnTo>
                <a:lnTo>
                  <a:pt x="84" y="313"/>
                </a:lnTo>
                <a:lnTo>
                  <a:pt x="88" y="306"/>
                </a:lnTo>
                <a:lnTo>
                  <a:pt x="90" y="299"/>
                </a:lnTo>
                <a:lnTo>
                  <a:pt x="86" y="294"/>
                </a:lnTo>
                <a:lnTo>
                  <a:pt x="81" y="291"/>
                </a:lnTo>
                <a:lnTo>
                  <a:pt x="78" y="285"/>
                </a:lnTo>
                <a:lnTo>
                  <a:pt x="76" y="280"/>
                </a:lnTo>
                <a:lnTo>
                  <a:pt x="74" y="275"/>
                </a:lnTo>
                <a:lnTo>
                  <a:pt x="74" y="270"/>
                </a:lnTo>
                <a:lnTo>
                  <a:pt x="71" y="265"/>
                </a:lnTo>
                <a:lnTo>
                  <a:pt x="69" y="260"/>
                </a:lnTo>
                <a:lnTo>
                  <a:pt x="69" y="254"/>
                </a:lnTo>
                <a:lnTo>
                  <a:pt x="71" y="251"/>
                </a:lnTo>
                <a:lnTo>
                  <a:pt x="72" y="246"/>
                </a:lnTo>
                <a:lnTo>
                  <a:pt x="72" y="241"/>
                </a:lnTo>
                <a:lnTo>
                  <a:pt x="71" y="234"/>
                </a:lnTo>
                <a:lnTo>
                  <a:pt x="71" y="229"/>
                </a:lnTo>
                <a:lnTo>
                  <a:pt x="71" y="225"/>
                </a:lnTo>
                <a:lnTo>
                  <a:pt x="71" y="220"/>
                </a:lnTo>
                <a:lnTo>
                  <a:pt x="71" y="215"/>
                </a:lnTo>
                <a:lnTo>
                  <a:pt x="71" y="210"/>
                </a:lnTo>
                <a:lnTo>
                  <a:pt x="71" y="206"/>
                </a:lnTo>
                <a:lnTo>
                  <a:pt x="69" y="201"/>
                </a:lnTo>
                <a:lnTo>
                  <a:pt x="66" y="196"/>
                </a:lnTo>
                <a:lnTo>
                  <a:pt x="60" y="193"/>
                </a:lnTo>
                <a:lnTo>
                  <a:pt x="59" y="187"/>
                </a:lnTo>
                <a:lnTo>
                  <a:pt x="55" y="184"/>
                </a:lnTo>
                <a:lnTo>
                  <a:pt x="53" y="179"/>
                </a:lnTo>
                <a:lnTo>
                  <a:pt x="52" y="175"/>
                </a:lnTo>
                <a:lnTo>
                  <a:pt x="52" y="170"/>
                </a:lnTo>
                <a:lnTo>
                  <a:pt x="52" y="165"/>
                </a:lnTo>
                <a:lnTo>
                  <a:pt x="50" y="160"/>
                </a:lnTo>
                <a:lnTo>
                  <a:pt x="53" y="155"/>
                </a:lnTo>
                <a:lnTo>
                  <a:pt x="57" y="151"/>
                </a:lnTo>
                <a:lnTo>
                  <a:pt x="59" y="146"/>
                </a:lnTo>
                <a:lnTo>
                  <a:pt x="60" y="143"/>
                </a:lnTo>
                <a:lnTo>
                  <a:pt x="60" y="137"/>
                </a:lnTo>
                <a:lnTo>
                  <a:pt x="60" y="132"/>
                </a:lnTo>
                <a:lnTo>
                  <a:pt x="59" y="129"/>
                </a:lnTo>
                <a:lnTo>
                  <a:pt x="55" y="122"/>
                </a:lnTo>
                <a:lnTo>
                  <a:pt x="53" y="118"/>
                </a:lnTo>
                <a:lnTo>
                  <a:pt x="52" y="113"/>
                </a:lnTo>
                <a:lnTo>
                  <a:pt x="47" y="108"/>
                </a:lnTo>
                <a:lnTo>
                  <a:pt x="41" y="105"/>
                </a:lnTo>
                <a:lnTo>
                  <a:pt x="36" y="101"/>
                </a:lnTo>
                <a:lnTo>
                  <a:pt x="31" y="98"/>
                </a:lnTo>
                <a:lnTo>
                  <a:pt x="26" y="93"/>
                </a:lnTo>
                <a:lnTo>
                  <a:pt x="23" y="89"/>
                </a:lnTo>
                <a:lnTo>
                  <a:pt x="19" y="84"/>
                </a:lnTo>
                <a:lnTo>
                  <a:pt x="17" y="81"/>
                </a:lnTo>
                <a:lnTo>
                  <a:pt x="17" y="79"/>
                </a:lnTo>
                <a:lnTo>
                  <a:pt x="14" y="74"/>
                </a:lnTo>
                <a:lnTo>
                  <a:pt x="10" y="67"/>
                </a:lnTo>
                <a:lnTo>
                  <a:pt x="7" y="63"/>
                </a:lnTo>
                <a:lnTo>
                  <a:pt x="5" y="58"/>
                </a:lnTo>
                <a:lnTo>
                  <a:pt x="2" y="53"/>
                </a:lnTo>
                <a:lnTo>
                  <a:pt x="0" y="48"/>
                </a:lnTo>
                <a:lnTo>
                  <a:pt x="0" y="46"/>
                </a:lnTo>
                <a:lnTo>
                  <a:pt x="7" y="41"/>
                </a:lnTo>
                <a:lnTo>
                  <a:pt x="7" y="43"/>
                </a:lnTo>
                <a:lnTo>
                  <a:pt x="9" y="43"/>
                </a:lnTo>
                <a:lnTo>
                  <a:pt x="10" y="43"/>
                </a:lnTo>
                <a:lnTo>
                  <a:pt x="12" y="43"/>
                </a:lnTo>
                <a:lnTo>
                  <a:pt x="14" y="43"/>
                </a:lnTo>
                <a:lnTo>
                  <a:pt x="14" y="41"/>
                </a:lnTo>
                <a:lnTo>
                  <a:pt x="14" y="39"/>
                </a:lnTo>
                <a:lnTo>
                  <a:pt x="14" y="38"/>
                </a:lnTo>
                <a:lnTo>
                  <a:pt x="16" y="38"/>
                </a:lnTo>
                <a:lnTo>
                  <a:pt x="17" y="38"/>
                </a:lnTo>
                <a:lnTo>
                  <a:pt x="19" y="38"/>
                </a:lnTo>
                <a:lnTo>
                  <a:pt x="19" y="39"/>
                </a:lnTo>
                <a:lnTo>
                  <a:pt x="17" y="39"/>
                </a:lnTo>
                <a:lnTo>
                  <a:pt x="19" y="39"/>
                </a:lnTo>
                <a:lnTo>
                  <a:pt x="19" y="41"/>
                </a:lnTo>
                <a:lnTo>
                  <a:pt x="21" y="41"/>
                </a:lnTo>
                <a:lnTo>
                  <a:pt x="21" y="43"/>
                </a:lnTo>
                <a:lnTo>
                  <a:pt x="23" y="43"/>
                </a:lnTo>
                <a:lnTo>
                  <a:pt x="23" y="41"/>
                </a:lnTo>
                <a:lnTo>
                  <a:pt x="24" y="41"/>
                </a:lnTo>
                <a:lnTo>
                  <a:pt x="24" y="43"/>
                </a:lnTo>
                <a:lnTo>
                  <a:pt x="24" y="41"/>
                </a:lnTo>
                <a:lnTo>
                  <a:pt x="24" y="43"/>
                </a:lnTo>
                <a:lnTo>
                  <a:pt x="26" y="43"/>
                </a:lnTo>
                <a:lnTo>
                  <a:pt x="24" y="43"/>
                </a:lnTo>
                <a:lnTo>
                  <a:pt x="26" y="44"/>
                </a:lnTo>
                <a:lnTo>
                  <a:pt x="26" y="46"/>
                </a:lnTo>
                <a:lnTo>
                  <a:pt x="28" y="46"/>
                </a:lnTo>
                <a:lnTo>
                  <a:pt x="28" y="48"/>
                </a:lnTo>
                <a:lnTo>
                  <a:pt x="28" y="50"/>
                </a:lnTo>
                <a:lnTo>
                  <a:pt x="29" y="50"/>
                </a:lnTo>
                <a:lnTo>
                  <a:pt x="31" y="50"/>
                </a:lnTo>
                <a:lnTo>
                  <a:pt x="33" y="50"/>
                </a:lnTo>
                <a:lnTo>
                  <a:pt x="35" y="50"/>
                </a:lnTo>
                <a:lnTo>
                  <a:pt x="36" y="50"/>
                </a:lnTo>
                <a:lnTo>
                  <a:pt x="38" y="50"/>
                </a:lnTo>
                <a:lnTo>
                  <a:pt x="40" y="50"/>
                </a:lnTo>
                <a:lnTo>
                  <a:pt x="40" y="48"/>
                </a:lnTo>
                <a:lnTo>
                  <a:pt x="40" y="46"/>
                </a:lnTo>
                <a:lnTo>
                  <a:pt x="40" y="44"/>
                </a:lnTo>
                <a:lnTo>
                  <a:pt x="41" y="44"/>
                </a:lnTo>
                <a:lnTo>
                  <a:pt x="41" y="43"/>
                </a:lnTo>
                <a:lnTo>
                  <a:pt x="43" y="43"/>
                </a:lnTo>
                <a:lnTo>
                  <a:pt x="43" y="44"/>
                </a:lnTo>
                <a:lnTo>
                  <a:pt x="45" y="44"/>
                </a:lnTo>
                <a:lnTo>
                  <a:pt x="45" y="46"/>
                </a:lnTo>
                <a:lnTo>
                  <a:pt x="47" y="46"/>
                </a:lnTo>
                <a:lnTo>
                  <a:pt x="47" y="48"/>
                </a:lnTo>
                <a:lnTo>
                  <a:pt x="48" y="48"/>
                </a:lnTo>
                <a:lnTo>
                  <a:pt x="48" y="50"/>
                </a:lnTo>
                <a:lnTo>
                  <a:pt x="50" y="50"/>
                </a:lnTo>
                <a:lnTo>
                  <a:pt x="50" y="51"/>
                </a:lnTo>
                <a:lnTo>
                  <a:pt x="48" y="53"/>
                </a:lnTo>
                <a:lnTo>
                  <a:pt x="50" y="53"/>
                </a:lnTo>
                <a:lnTo>
                  <a:pt x="50" y="55"/>
                </a:lnTo>
                <a:lnTo>
                  <a:pt x="52" y="55"/>
                </a:lnTo>
                <a:lnTo>
                  <a:pt x="53" y="55"/>
                </a:lnTo>
                <a:lnTo>
                  <a:pt x="53" y="53"/>
                </a:lnTo>
                <a:lnTo>
                  <a:pt x="55" y="53"/>
                </a:lnTo>
                <a:lnTo>
                  <a:pt x="55" y="51"/>
                </a:lnTo>
                <a:lnTo>
                  <a:pt x="57" y="51"/>
                </a:lnTo>
                <a:lnTo>
                  <a:pt x="59" y="53"/>
                </a:lnTo>
                <a:lnTo>
                  <a:pt x="60" y="53"/>
                </a:lnTo>
                <a:lnTo>
                  <a:pt x="60" y="51"/>
                </a:lnTo>
                <a:lnTo>
                  <a:pt x="62" y="51"/>
                </a:lnTo>
                <a:lnTo>
                  <a:pt x="62" y="50"/>
                </a:lnTo>
                <a:lnTo>
                  <a:pt x="64" y="50"/>
                </a:lnTo>
                <a:lnTo>
                  <a:pt x="64" y="48"/>
                </a:lnTo>
                <a:lnTo>
                  <a:pt x="66" y="48"/>
                </a:lnTo>
                <a:lnTo>
                  <a:pt x="67" y="48"/>
                </a:lnTo>
                <a:lnTo>
                  <a:pt x="67" y="50"/>
                </a:lnTo>
                <a:lnTo>
                  <a:pt x="69" y="50"/>
                </a:lnTo>
                <a:lnTo>
                  <a:pt x="69" y="51"/>
                </a:lnTo>
                <a:lnTo>
                  <a:pt x="71" y="51"/>
                </a:lnTo>
                <a:lnTo>
                  <a:pt x="72" y="51"/>
                </a:lnTo>
                <a:lnTo>
                  <a:pt x="74" y="51"/>
                </a:lnTo>
                <a:lnTo>
                  <a:pt x="76" y="51"/>
                </a:lnTo>
                <a:lnTo>
                  <a:pt x="78" y="51"/>
                </a:lnTo>
                <a:lnTo>
                  <a:pt x="79" y="51"/>
                </a:lnTo>
                <a:lnTo>
                  <a:pt x="81" y="51"/>
                </a:lnTo>
                <a:lnTo>
                  <a:pt x="81" y="50"/>
                </a:lnTo>
                <a:lnTo>
                  <a:pt x="79" y="50"/>
                </a:lnTo>
                <a:lnTo>
                  <a:pt x="79" y="48"/>
                </a:lnTo>
                <a:lnTo>
                  <a:pt x="81" y="48"/>
                </a:lnTo>
                <a:lnTo>
                  <a:pt x="81" y="46"/>
                </a:lnTo>
                <a:lnTo>
                  <a:pt x="83" y="46"/>
                </a:lnTo>
                <a:lnTo>
                  <a:pt x="84" y="44"/>
                </a:lnTo>
                <a:lnTo>
                  <a:pt x="86" y="44"/>
                </a:lnTo>
                <a:lnTo>
                  <a:pt x="86" y="43"/>
                </a:lnTo>
                <a:lnTo>
                  <a:pt x="88" y="43"/>
                </a:lnTo>
                <a:lnTo>
                  <a:pt x="88" y="41"/>
                </a:lnTo>
                <a:lnTo>
                  <a:pt x="90" y="41"/>
                </a:lnTo>
                <a:lnTo>
                  <a:pt x="91" y="39"/>
                </a:lnTo>
                <a:lnTo>
                  <a:pt x="93" y="39"/>
                </a:lnTo>
                <a:lnTo>
                  <a:pt x="93" y="38"/>
                </a:lnTo>
                <a:lnTo>
                  <a:pt x="95" y="38"/>
                </a:lnTo>
                <a:lnTo>
                  <a:pt x="95" y="36"/>
                </a:lnTo>
                <a:lnTo>
                  <a:pt x="97" y="36"/>
                </a:lnTo>
                <a:lnTo>
                  <a:pt x="97" y="34"/>
                </a:lnTo>
                <a:lnTo>
                  <a:pt x="98" y="34"/>
                </a:lnTo>
                <a:lnTo>
                  <a:pt x="100" y="34"/>
                </a:lnTo>
                <a:lnTo>
                  <a:pt x="100" y="32"/>
                </a:lnTo>
                <a:lnTo>
                  <a:pt x="102" y="32"/>
                </a:lnTo>
                <a:lnTo>
                  <a:pt x="102" y="31"/>
                </a:lnTo>
                <a:lnTo>
                  <a:pt x="103" y="31"/>
                </a:lnTo>
                <a:lnTo>
                  <a:pt x="103" y="29"/>
                </a:lnTo>
                <a:lnTo>
                  <a:pt x="105" y="29"/>
                </a:lnTo>
                <a:lnTo>
                  <a:pt x="107" y="29"/>
                </a:lnTo>
                <a:lnTo>
                  <a:pt x="107" y="27"/>
                </a:lnTo>
                <a:lnTo>
                  <a:pt x="109" y="27"/>
                </a:lnTo>
                <a:lnTo>
                  <a:pt x="109" y="26"/>
                </a:lnTo>
                <a:lnTo>
                  <a:pt x="110" y="26"/>
                </a:lnTo>
                <a:lnTo>
                  <a:pt x="110" y="24"/>
                </a:lnTo>
                <a:lnTo>
                  <a:pt x="112" y="24"/>
                </a:lnTo>
                <a:lnTo>
                  <a:pt x="114" y="24"/>
                </a:lnTo>
                <a:lnTo>
                  <a:pt x="114" y="22"/>
                </a:lnTo>
                <a:lnTo>
                  <a:pt x="115" y="22"/>
                </a:lnTo>
                <a:lnTo>
                  <a:pt x="115" y="20"/>
                </a:lnTo>
                <a:lnTo>
                  <a:pt x="117" y="20"/>
                </a:lnTo>
                <a:lnTo>
                  <a:pt x="117" y="19"/>
                </a:lnTo>
                <a:lnTo>
                  <a:pt x="119" y="19"/>
                </a:lnTo>
                <a:lnTo>
                  <a:pt x="121" y="17"/>
                </a:lnTo>
                <a:lnTo>
                  <a:pt x="122" y="17"/>
                </a:lnTo>
                <a:lnTo>
                  <a:pt x="122" y="15"/>
                </a:lnTo>
                <a:lnTo>
                  <a:pt x="124" y="15"/>
                </a:lnTo>
                <a:lnTo>
                  <a:pt x="124" y="13"/>
                </a:lnTo>
                <a:lnTo>
                  <a:pt x="126" y="13"/>
                </a:lnTo>
                <a:lnTo>
                  <a:pt x="127" y="13"/>
                </a:lnTo>
                <a:lnTo>
                  <a:pt x="127" y="12"/>
                </a:lnTo>
                <a:lnTo>
                  <a:pt x="129" y="12"/>
                </a:lnTo>
                <a:lnTo>
                  <a:pt x="129" y="10"/>
                </a:lnTo>
                <a:lnTo>
                  <a:pt x="131" y="10"/>
                </a:lnTo>
                <a:lnTo>
                  <a:pt x="131" y="8"/>
                </a:lnTo>
                <a:lnTo>
                  <a:pt x="133" y="8"/>
                </a:lnTo>
                <a:lnTo>
                  <a:pt x="134" y="7"/>
                </a:lnTo>
                <a:lnTo>
                  <a:pt x="136" y="7"/>
                </a:lnTo>
                <a:lnTo>
                  <a:pt x="136" y="5"/>
                </a:lnTo>
                <a:lnTo>
                  <a:pt x="138" y="5"/>
                </a:lnTo>
                <a:lnTo>
                  <a:pt x="138" y="3"/>
                </a:lnTo>
                <a:lnTo>
                  <a:pt x="140" y="3"/>
                </a:lnTo>
                <a:lnTo>
                  <a:pt x="140" y="1"/>
                </a:lnTo>
                <a:lnTo>
                  <a:pt x="141" y="1"/>
                </a:lnTo>
                <a:lnTo>
                  <a:pt x="143" y="1"/>
                </a:lnTo>
                <a:lnTo>
                  <a:pt x="143" y="0"/>
                </a:lnTo>
                <a:lnTo>
                  <a:pt x="143" y="1"/>
                </a:lnTo>
                <a:lnTo>
                  <a:pt x="143" y="3"/>
                </a:lnTo>
                <a:lnTo>
                  <a:pt x="141" y="3"/>
                </a:lnTo>
                <a:lnTo>
                  <a:pt x="141" y="5"/>
                </a:lnTo>
                <a:lnTo>
                  <a:pt x="141" y="7"/>
                </a:lnTo>
                <a:lnTo>
                  <a:pt x="143" y="7"/>
                </a:lnTo>
                <a:lnTo>
                  <a:pt x="143" y="8"/>
                </a:lnTo>
                <a:lnTo>
                  <a:pt x="143" y="10"/>
                </a:lnTo>
                <a:lnTo>
                  <a:pt x="143" y="12"/>
                </a:lnTo>
                <a:lnTo>
                  <a:pt x="143" y="13"/>
                </a:lnTo>
                <a:lnTo>
                  <a:pt x="143" y="15"/>
                </a:lnTo>
                <a:lnTo>
                  <a:pt x="145" y="15"/>
                </a:lnTo>
                <a:lnTo>
                  <a:pt x="145" y="17"/>
                </a:lnTo>
                <a:lnTo>
                  <a:pt x="146" y="17"/>
                </a:lnTo>
                <a:lnTo>
                  <a:pt x="146" y="19"/>
                </a:lnTo>
                <a:lnTo>
                  <a:pt x="146" y="20"/>
                </a:lnTo>
                <a:lnTo>
                  <a:pt x="148" y="20"/>
                </a:lnTo>
                <a:lnTo>
                  <a:pt x="148" y="22"/>
                </a:lnTo>
                <a:lnTo>
                  <a:pt x="148" y="24"/>
                </a:lnTo>
                <a:lnTo>
                  <a:pt x="150" y="26"/>
                </a:lnTo>
                <a:lnTo>
                  <a:pt x="150" y="27"/>
                </a:lnTo>
                <a:lnTo>
                  <a:pt x="152" y="27"/>
                </a:lnTo>
                <a:lnTo>
                  <a:pt x="152" y="29"/>
                </a:lnTo>
                <a:lnTo>
                  <a:pt x="152" y="31"/>
                </a:lnTo>
                <a:lnTo>
                  <a:pt x="152" y="32"/>
                </a:lnTo>
                <a:lnTo>
                  <a:pt x="152" y="34"/>
                </a:lnTo>
                <a:lnTo>
                  <a:pt x="153" y="34"/>
                </a:lnTo>
                <a:lnTo>
                  <a:pt x="153" y="36"/>
                </a:lnTo>
                <a:lnTo>
                  <a:pt x="153" y="38"/>
                </a:lnTo>
                <a:lnTo>
                  <a:pt x="153" y="39"/>
                </a:lnTo>
                <a:lnTo>
                  <a:pt x="153" y="41"/>
                </a:lnTo>
                <a:lnTo>
                  <a:pt x="153" y="43"/>
                </a:lnTo>
                <a:lnTo>
                  <a:pt x="153" y="44"/>
                </a:lnTo>
                <a:lnTo>
                  <a:pt x="153" y="46"/>
                </a:lnTo>
                <a:lnTo>
                  <a:pt x="153" y="48"/>
                </a:lnTo>
                <a:lnTo>
                  <a:pt x="153" y="50"/>
                </a:lnTo>
                <a:lnTo>
                  <a:pt x="152" y="50"/>
                </a:lnTo>
                <a:lnTo>
                  <a:pt x="152" y="51"/>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40"/>
          <p:cNvSpPr>
            <a:spLocks/>
          </p:cNvSpPr>
          <p:nvPr/>
        </p:nvSpPr>
        <p:spPr bwMode="auto">
          <a:xfrm>
            <a:off x="5445016" y="3223871"/>
            <a:ext cx="369280" cy="445030"/>
          </a:xfrm>
          <a:custGeom>
            <a:avLst/>
            <a:gdLst>
              <a:gd name="T0" fmla="*/ 97 w 195"/>
              <a:gd name="T1" fmla="*/ 15 h 235"/>
              <a:gd name="T2" fmla="*/ 98 w 195"/>
              <a:gd name="T3" fmla="*/ 30 h 235"/>
              <a:gd name="T4" fmla="*/ 107 w 195"/>
              <a:gd name="T5" fmla="*/ 43 h 235"/>
              <a:gd name="T6" fmla="*/ 117 w 195"/>
              <a:gd name="T7" fmla="*/ 53 h 235"/>
              <a:gd name="T8" fmla="*/ 112 w 195"/>
              <a:gd name="T9" fmla="*/ 70 h 235"/>
              <a:gd name="T10" fmla="*/ 126 w 195"/>
              <a:gd name="T11" fmla="*/ 74 h 235"/>
              <a:gd name="T12" fmla="*/ 133 w 195"/>
              <a:gd name="T13" fmla="*/ 70 h 235"/>
              <a:gd name="T14" fmla="*/ 135 w 195"/>
              <a:gd name="T15" fmla="*/ 61 h 235"/>
              <a:gd name="T16" fmla="*/ 140 w 195"/>
              <a:gd name="T17" fmla="*/ 49 h 235"/>
              <a:gd name="T18" fmla="*/ 143 w 195"/>
              <a:gd name="T19" fmla="*/ 51 h 235"/>
              <a:gd name="T20" fmla="*/ 157 w 195"/>
              <a:gd name="T21" fmla="*/ 49 h 235"/>
              <a:gd name="T22" fmla="*/ 162 w 195"/>
              <a:gd name="T23" fmla="*/ 51 h 235"/>
              <a:gd name="T24" fmla="*/ 160 w 195"/>
              <a:gd name="T25" fmla="*/ 63 h 235"/>
              <a:gd name="T26" fmla="*/ 162 w 195"/>
              <a:gd name="T27" fmla="*/ 75 h 235"/>
              <a:gd name="T28" fmla="*/ 172 w 195"/>
              <a:gd name="T29" fmla="*/ 68 h 235"/>
              <a:gd name="T30" fmla="*/ 179 w 195"/>
              <a:gd name="T31" fmla="*/ 80 h 235"/>
              <a:gd name="T32" fmla="*/ 183 w 195"/>
              <a:gd name="T33" fmla="*/ 98 h 235"/>
              <a:gd name="T34" fmla="*/ 186 w 195"/>
              <a:gd name="T35" fmla="*/ 113 h 235"/>
              <a:gd name="T36" fmla="*/ 176 w 195"/>
              <a:gd name="T37" fmla="*/ 120 h 235"/>
              <a:gd name="T38" fmla="*/ 181 w 195"/>
              <a:gd name="T39" fmla="*/ 134 h 235"/>
              <a:gd name="T40" fmla="*/ 186 w 195"/>
              <a:gd name="T41" fmla="*/ 149 h 235"/>
              <a:gd name="T42" fmla="*/ 186 w 195"/>
              <a:gd name="T43" fmla="*/ 156 h 235"/>
              <a:gd name="T44" fmla="*/ 186 w 195"/>
              <a:gd name="T45" fmla="*/ 173 h 235"/>
              <a:gd name="T46" fmla="*/ 188 w 195"/>
              <a:gd name="T47" fmla="*/ 194 h 235"/>
              <a:gd name="T48" fmla="*/ 193 w 195"/>
              <a:gd name="T49" fmla="*/ 210 h 235"/>
              <a:gd name="T50" fmla="*/ 190 w 195"/>
              <a:gd name="T51" fmla="*/ 223 h 235"/>
              <a:gd name="T52" fmla="*/ 179 w 195"/>
              <a:gd name="T53" fmla="*/ 232 h 235"/>
              <a:gd name="T54" fmla="*/ 164 w 195"/>
              <a:gd name="T55" fmla="*/ 234 h 235"/>
              <a:gd name="T56" fmla="*/ 153 w 195"/>
              <a:gd name="T57" fmla="*/ 230 h 235"/>
              <a:gd name="T58" fmla="*/ 150 w 195"/>
              <a:gd name="T59" fmla="*/ 222 h 235"/>
              <a:gd name="T60" fmla="*/ 141 w 195"/>
              <a:gd name="T61" fmla="*/ 220 h 235"/>
              <a:gd name="T62" fmla="*/ 126 w 195"/>
              <a:gd name="T63" fmla="*/ 223 h 235"/>
              <a:gd name="T64" fmla="*/ 112 w 195"/>
              <a:gd name="T65" fmla="*/ 223 h 235"/>
              <a:gd name="T66" fmla="*/ 105 w 195"/>
              <a:gd name="T67" fmla="*/ 213 h 235"/>
              <a:gd name="T68" fmla="*/ 93 w 195"/>
              <a:gd name="T69" fmla="*/ 215 h 235"/>
              <a:gd name="T70" fmla="*/ 79 w 195"/>
              <a:gd name="T71" fmla="*/ 222 h 235"/>
              <a:gd name="T72" fmla="*/ 64 w 195"/>
              <a:gd name="T73" fmla="*/ 223 h 235"/>
              <a:gd name="T74" fmla="*/ 57 w 195"/>
              <a:gd name="T75" fmla="*/ 213 h 235"/>
              <a:gd name="T76" fmla="*/ 47 w 195"/>
              <a:gd name="T77" fmla="*/ 203 h 235"/>
              <a:gd name="T78" fmla="*/ 42 w 195"/>
              <a:gd name="T79" fmla="*/ 191 h 235"/>
              <a:gd name="T80" fmla="*/ 38 w 195"/>
              <a:gd name="T81" fmla="*/ 177 h 235"/>
              <a:gd name="T82" fmla="*/ 30 w 195"/>
              <a:gd name="T83" fmla="*/ 165 h 235"/>
              <a:gd name="T84" fmla="*/ 19 w 195"/>
              <a:gd name="T85" fmla="*/ 154 h 235"/>
              <a:gd name="T86" fmla="*/ 11 w 195"/>
              <a:gd name="T87" fmla="*/ 142 h 235"/>
              <a:gd name="T88" fmla="*/ 11 w 195"/>
              <a:gd name="T89" fmla="*/ 132 h 235"/>
              <a:gd name="T90" fmla="*/ 5 w 195"/>
              <a:gd name="T91" fmla="*/ 120 h 235"/>
              <a:gd name="T92" fmla="*/ 5 w 195"/>
              <a:gd name="T93" fmla="*/ 110 h 235"/>
              <a:gd name="T94" fmla="*/ 2 w 195"/>
              <a:gd name="T95" fmla="*/ 92 h 235"/>
              <a:gd name="T96" fmla="*/ 4 w 195"/>
              <a:gd name="T97" fmla="*/ 82 h 235"/>
              <a:gd name="T98" fmla="*/ 9 w 195"/>
              <a:gd name="T99" fmla="*/ 72 h 235"/>
              <a:gd name="T100" fmla="*/ 21 w 195"/>
              <a:gd name="T101" fmla="*/ 63 h 235"/>
              <a:gd name="T102" fmla="*/ 28 w 195"/>
              <a:gd name="T103" fmla="*/ 56 h 235"/>
              <a:gd name="T104" fmla="*/ 33 w 195"/>
              <a:gd name="T105" fmla="*/ 44 h 235"/>
              <a:gd name="T106" fmla="*/ 45 w 195"/>
              <a:gd name="T107" fmla="*/ 36 h 235"/>
              <a:gd name="T108" fmla="*/ 57 w 195"/>
              <a:gd name="T109" fmla="*/ 32 h 235"/>
              <a:gd name="T110" fmla="*/ 57 w 195"/>
              <a:gd name="T111" fmla="*/ 18 h 235"/>
              <a:gd name="T112" fmla="*/ 73 w 195"/>
              <a:gd name="T113" fmla="*/ 17 h 235"/>
              <a:gd name="T114" fmla="*/ 86 w 195"/>
              <a:gd name="T115" fmla="*/ 10 h 235"/>
              <a:gd name="T116" fmla="*/ 97 w 195"/>
              <a:gd name="T117"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5" h="235">
                <a:moveTo>
                  <a:pt x="98" y="1"/>
                </a:moveTo>
                <a:lnTo>
                  <a:pt x="100" y="1"/>
                </a:lnTo>
                <a:lnTo>
                  <a:pt x="100" y="3"/>
                </a:lnTo>
                <a:lnTo>
                  <a:pt x="100" y="5"/>
                </a:lnTo>
                <a:lnTo>
                  <a:pt x="98" y="5"/>
                </a:lnTo>
                <a:lnTo>
                  <a:pt x="98" y="6"/>
                </a:lnTo>
                <a:lnTo>
                  <a:pt x="98" y="8"/>
                </a:lnTo>
                <a:lnTo>
                  <a:pt x="97" y="8"/>
                </a:lnTo>
                <a:lnTo>
                  <a:pt x="97" y="10"/>
                </a:lnTo>
                <a:lnTo>
                  <a:pt x="97" y="12"/>
                </a:lnTo>
                <a:lnTo>
                  <a:pt x="97" y="13"/>
                </a:lnTo>
                <a:lnTo>
                  <a:pt x="97" y="15"/>
                </a:lnTo>
                <a:lnTo>
                  <a:pt x="97" y="17"/>
                </a:lnTo>
                <a:lnTo>
                  <a:pt x="97" y="18"/>
                </a:lnTo>
                <a:lnTo>
                  <a:pt x="95" y="18"/>
                </a:lnTo>
                <a:lnTo>
                  <a:pt x="95" y="20"/>
                </a:lnTo>
                <a:lnTo>
                  <a:pt x="97" y="20"/>
                </a:lnTo>
                <a:lnTo>
                  <a:pt x="97" y="22"/>
                </a:lnTo>
                <a:lnTo>
                  <a:pt x="97" y="24"/>
                </a:lnTo>
                <a:lnTo>
                  <a:pt x="98" y="24"/>
                </a:lnTo>
                <a:lnTo>
                  <a:pt x="98" y="25"/>
                </a:lnTo>
                <a:lnTo>
                  <a:pt x="98" y="27"/>
                </a:lnTo>
                <a:lnTo>
                  <a:pt x="98" y="29"/>
                </a:lnTo>
                <a:lnTo>
                  <a:pt x="98" y="30"/>
                </a:lnTo>
                <a:lnTo>
                  <a:pt x="98" y="32"/>
                </a:lnTo>
                <a:lnTo>
                  <a:pt x="98" y="34"/>
                </a:lnTo>
                <a:lnTo>
                  <a:pt x="98" y="36"/>
                </a:lnTo>
                <a:lnTo>
                  <a:pt x="98" y="37"/>
                </a:lnTo>
                <a:lnTo>
                  <a:pt x="98" y="39"/>
                </a:lnTo>
                <a:lnTo>
                  <a:pt x="98" y="41"/>
                </a:lnTo>
                <a:lnTo>
                  <a:pt x="98" y="43"/>
                </a:lnTo>
                <a:lnTo>
                  <a:pt x="100" y="43"/>
                </a:lnTo>
                <a:lnTo>
                  <a:pt x="102" y="43"/>
                </a:lnTo>
                <a:lnTo>
                  <a:pt x="104" y="43"/>
                </a:lnTo>
                <a:lnTo>
                  <a:pt x="105" y="43"/>
                </a:lnTo>
                <a:lnTo>
                  <a:pt x="107" y="43"/>
                </a:lnTo>
                <a:lnTo>
                  <a:pt x="109" y="43"/>
                </a:lnTo>
                <a:lnTo>
                  <a:pt x="110" y="43"/>
                </a:lnTo>
                <a:lnTo>
                  <a:pt x="110" y="44"/>
                </a:lnTo>
                <a:lnTo>
                  <a:pt x="110" y="46"/>
                </a:lnTo>
                <a:lnTo>
                  <a:pt x="110" y="48"/>
                </a:lnTo>
                <a:lnTo>
                  <a:pt x="110" y="49"/>
                </a:lnTo>
                <a:lnTo>
                  <a:pt x="112" y="49"/>
                </a:lnTo>
                <a:lnTo>
                  <a:pt x="112" y="51"/>
                </a:lnTo>
                <a:lnTo>
                  <a:pt x="114" y="51"/>
                </a:lnTo>
                <a:lnTo>
                  <a:pt x="116" y="51"/>
                </a:lnTo>
                <a:lnTo>
                  <a:pt x="117" y="51"/>
                </a:lnTo>
                <a:lnTo>
                  <a:pt x="117" y="53"/>
                </a:lnTo>
                <a:lnTo>
                  <a:pt x="117" y="55"/>
                </a:lnTo>
                <a:lnTo>
                  <a:pt x="117" y="56"/>
                </a:lnTo>
                <a:lnTo>
                  <a:pt x="117" y="58"/>
                </a:lnTo>
                <a:lnTo>
                  <a:pt x="117" y="60"/>
                </a:lnTo>
                <a:lnTo>
                  <a:pt x="116" y="61"/>
                </a:lnTo>
                <a:lnTo>
                  <a:pt x="116" y="63"/>
                </a:lnTo>
                <a:lnTo>
                  <a:pt x="114" y="63"/>
                </a:lnTo>
                <a:lnTo>
                  <a:pt x="112" y="63"/>
                </a:lnTo>
                <a:lnTo>
                  <a:pt x="112" y="65"/>
                </a:lnTo>
                <a:lnTo>
                  <a:pt x="112" y="67"/>
                </a:lnTo>
                <a:lnTo>
                  <a:pt x="112" y="68"/>
                </a:lnTo>
                <a:lnTo>
                  <a:pt x="112" y="70"/>
                </a:lnTo>
                <a:lnTo>
                  <a:pt x="112" y="72"/>
                </a:lnTo>
                <a:lnTo>
                  <a:pt x="114" y="72"/>
                </a:lnTo>
                <a:lnTo>
                  <a:pt x="114" y="70"/>
                </a:lnTo>
                <a:lnTo>
                  <a:pt x="116" y="70"/>
                </a:lnTo>
                <a:lnTo>
                  <a:pt x="117" y="70"/>
                </a:lnTo>
                <a:lnTo>
                  <a:pt x="119" y="70"/>
                </a:lnTo>
                <a:lnTo>
                  <a:pt x="119" y="72"/>
                </a:lnTo>
                <a:lnTo>
                  <a:pt x="121" y="72"/>
                </a:lnTo>
                <a:lnTo>
                  <a:pt x="123" y="72"/>
                </a:lnTo>
                <a:lnTo>
                  <a:pt x="123" y="74"/>
                </a:lnTo>
                <a:lnTo>
                  <a:pt x="124" y="74"/>
                </a:lnTo>
                <a:lnTo>
                  <a:pt x="126" y="74"/>
                </a:lnTo>
                <a:lnTo>
                  <a:pt x="126" y="75"/>
                </a:lnTo>
                <a:lnTo>
                  <a:pt x="128" y="75"/>
                </a:lnTo>
                <a:lnTo>
                  <a:pt x="128" y="74"/>
                </a:lnTo>
                <a:lnTo>
                  <a:pt x="129" y="74"/>
                </a:lnTo>
                <a:lnTo>
                  <a:pt x="129" y="72"/>
                </a:lnTo>
                <a:lnTo>
                  <a:pt x="129" y="74"/>
                </a:lnTo>
                <a:lnTo>
                  <a:pt x="129" y="72"/>
                </a:lnTo>
                <a:lnTo>
                  <a:pt x="131" y="72"/>
                </a:lnTo>
                <a:lnTo>
                  <a:pt x="131" y="74"/>
                </a:lnTo>
                <a:lnTo>
                  <a:pt x="131" y="72"/>
                </a:lnTo>
                <a:lnTo>
                  <a:pt x="131" y="70"/>
                </a:lnTo>
                <a:lnTo>
                  <a:pt x="133" y="70"/>
                </a:lnTo>
                <a:lnTo>
                  <a:pt x="133" y="68"/>
                </a:lnTo>
                <a:lnTo>
                  <a:pt x="135" y="68"/>
                </a:lnTo>
                <a:lnTo>
                  <a:pt x="133" y="68"/>
                </a:lnTo>
                <a:lnTo>
                  <a:pt x="133" y="67"/>
                </a:lnTo>
                <a:lnTo>
                  <a:pt x="133" y="65"/>
                </a:lnTo>
                <a:lnTo>
                  <a:pt x="133" y="67"/>
                </a:lnTo>
                <a:lnTo>
                  <a:pt x="135" y="67"/>
                </a:lnTo>
                <a:lnTo>
                  <a:pt x="135" y="65"/>
                </a:lnTo>
                <a:lnTo>
                  <a:pt x="135" y="63"/>
                </a:lnTo>
                <a:lnTo>
                  <a:pt x="135" y="61"/>
                </a:lnTo>
                <a:lnTo>
                  <a:pt x="136" y="61"/>
                </a:lnTo>
                <a:lnTo>
                  <a:pt x="135" y="61"/>
                </a:lnTo>
                <a:lnTo>
                  <a:pt x="135" y="60"/>
                </a:lnTo>
                <a:lnTo>
                  <a:pt x="135" y="58"/>
                </a:lnTo>
                <a:lnTo>
                  <a:pt x="135" y="60"/>
                </a:lnTo>
                <a:lnTo>
                  <a:pt x="135" y="58"/>
                </a:lnTo>
                <a:lnTo>
                  <a:pt x="135" y="56"/>
                </a:lnTo>
                <a:lnTo>
                  <a:pt x="136" y="56"/>
                </a:lnTo>
                <a:lnTo>
                  <a:pt x="136" y="55"/>
                </a:lnTo>
                <a:lnTo>
                  <a:pt x="136" y="53"/>
                </a:lnTo>
                <a:lnTo>
                  <a:pt x="136" y="51"/>
                </a:lnTo>
                <a:lnTo>
                  <a:pt x="138" y="51"/>
                </a:lnTo>
                <a:lnTo>
                  <a:pt x="138" y="49"/>
                </a:lnTo>
                <a:lnTo>
                  <a:pt x="140" y="49"/>
                </a:lnTo>
                <a:lnTo>
                  <a:pt x="141" y="48"/>
                </a:lnTo>
                <a:lnTo>
                  <a:pt x="140" y="48"/>
                </a:lnTo>
                <a:lnTo>
                  <a:pt x="141" y="48"/>
                </a:lnTo>
                <a:lnTo>
                  <a:pt x="141" y="46"/>
                </a:lnTo>
                <a:lnTo>
                  <a:pt x="141" y="48"/>
                </a:lnTo>
                <a:lnTo>
                  <a:pt x="141" y="46"/>
                </a:lnTo>
                <a:lnTo>
                  <a:pt x="143" y="46"/>
                </a:lnTo>
                <a:lnTo>
                  <a:pt x="143" y="48"/>
                </a:lnTo>
                <a:lnTo>
                  <a:pt x="143" y="49"/>
                </a:lnTo>
                <a:lnTo>
                  <a:pt x="141" y="49"/>
                </a:lnTo>
                <a:lnTo>
                  <a:pt x="143" y="49"/>
                </a:lnTo>
                <a:lnTo>
                  <a:pt x="143" y="51"/>
                </a:lnTo>
                <a:lnTo>
                  <a:pt x="145" y="51"/>
                </a:lnTo>
                <a:lnTo>
                  <a:pt x="147" y="51"/>
                </a:lnTo>
                <a:lnTo>
                  <a:pt x="148" y="51"/>
                </a:lnTo>
                <a:lnTo>
                  <a:pt x="148" y="49"/>
                </a:lnTo>
                <a:lnTo>
                  <a:pt x="148" y="51"/>
                </a:lnTo>
                <a:lnTo>
                  <a:pt x="150" y="51"/>
                </a:lnTo>
                <a:lnTo>
                  <a:pt x="150" y="53"/>
                </a:lnTo>
                <a:lnTo>
                  <a:pt x="152" y="51"/>
                </a:lnTo>
                <a:lnTo>
                  <a:pt x="153" y="51"/>
                </a:lnTo>
                <a:lnTo>
                  <a:pt x="153" y="49"/>
                </a:lnTo>
                <a:lnTo>
                  <a:pt x="155" y="49"/>
                </a:lnTo>
                <a:lnTo>
                  <a:pt x="157" y="49"/>
                </a:lnTo>
                <a:lnTo>
                  <a:pt x="159" y="49"/>
                </a:lnTo>
                <a:lnTo>
                  <a:pt x="159" y="48"/>
                </a:lnTo>
                <a:lnTo>
                  <a:pt x="160" y="48"/>
                </a:lnTo>
                <a:lnTo>
                  <a:pt x="160" y="46"/>
                </a:lnTo>
                <a:lnTo>
                  <a:pt x="162" y="46"/>
                </a:lnTo>
                <a:lnTo>
                  <a:pt x="162" y="48"/>
                </a:lnTo>
                <a:lnTo>
                  <a:pt x="164" y="48"/>
                </a:lnTo>
                <a:lnTo>
                  <a:pt x="166" y="48"/>
                </a:lnTo>
                <a:lnTo>
                  <a:pt x="164" y="48"/>
                </a:lnTo>
                <a:lnTo>
                  <a:pt x="164" y="49"/>
                </a:lnTo>
                <a:lnTo>
                  <a:pt x="162" y="49"/>
                </a:lnTo>
                <a:lnTo>
                  <a:pt x="162" y="51"/>
                </a:lnTo>
                <a:lnTo>
                  <a:pt x="162" y="53"/>
                </a:lnTo>
                <a:lnTo>
                  <a:pt x="160" y="53"/>
                </a:lnTo>
                <a:lnTo>
                  <a:pt x="160" y="55"/>
                </a:lnTo>
                <a:lnTo>
                  <a:pt x="162" y="55"/>
                </a:lnTo>
                <a:lnTo>
                  <a:pt x="160" y="55"/>
                </a:lnTo>
                <a:lnTo>
                  <a:pt x="162" y="55"/>
                </a:lnTo>
                <a:lnTo>
                  <a:pt x="160" y="55"/>
                </a:lnTo>
                <a:lnTo>
                  <a:pt x="160" y="56"/>
                </a:lnTo>
                <a:lnTo>
                  <a:pt x="160" y="58"/>
                </a:lnTo>
                <a:lnTo>
                  <a:pt x="160" y="60"/>
                </a:lnTo>
                <a:lnTo>
                  <a:pt x="160" y="61"/>
                </a:lnTo>
                <a:lnTo>
                  <a:pt x="160" y="63"/>
                </a:lnTo>
                <a:lnTo>
                  <a:pt x="160" y="65"/>
                </a:lnTo>
                <a:lnTo>
                  <a:pt x="159" y="65"/>
                </a:lnTo>
                <a:lnTo>
                  <a:pt x="159" y="67"/>
                </a:lnTo>
                <a:lnTo>
                  <a:pt x="160" y="67"/>
                </a:lnTo>
                <a:lnTo>
                  <a:pt x="160" y="68"/>
                </a:lnTo>
                <a:lnTo>
                  <a:pt x="160" y="70"/>
                </a:lnTo>
                <a:lnTo>
                  <a:pt x="159" y="70"/>
                </a:lnTo>
                <a:lnTo>
                  <a:pt x="159" y="72"/>
                </a:lnTo>
                <a:lnTo>
                  <a:pt x="160" y="72"/>
                </a:lnTo>
                <a:lnTo>
                  <a:pt x="162" y="72"/>
                </a:lnTo>
                <a:lnTo>
                  <a:pt x="162" y="74"/>
                </a:lnTo>
                <a:lnTo>
                  <a:pt x="162" y="75"/>
                </a:lnTo>
                <a:lnTo>
                  <a:pt x="162" y="74"/>
                </a:lnTo>
                <a:lnTo>
                  <a:pt x="164" y="74"/>
                </a:lnTo>
                <a:lnTo>
                  <a:pt x="164" y="75"/>
                </a:lnTo>
                <a:lnTo>
                  <a:pt x="166" y="75"/>
                </a:lnTo>
                <a:lnTo>
                  <a:pt x="166" y="74"/>
                </a:lnTo>
                <a:lnTo>
                  <a:pt x="167" y="74"/>
                </a:lnTo>
                <a:lnTo>
                  <a:pt x="167" y="72"/>
                </a:lnTo>
                <a:lnTo>
                  <a:pt x="167" y="70"/>
                </a:lnTo>
                <a:lnTo>
                  <a:pt x="169" y="70"/>
                </a:lnTo>
                <a:lnTo>
                  <a:pt x="169" y="68"/>
                </a:lnTo>
                <a:lnTo>
                  <a:pt x="171" y="68"/>
                </a:lnTo>
                <a:lnTo>
                  <a:pt x="172" y="68"/>
                </a:lnTo>
                <a:lnTo>
                  <a:pt x="174" y="68"/>
                </a:lnTo>
                <a:lnTo>
                  <a:pt x="176" y="68"/>
                </a:lnTo>
                <a:lnTo>
                  <a:pt x="176" y="67"/>
                </a:lnTo>
                <a:lnTo>
                  <a:pt x="176" y="68"/>
                </a:lnTo>
                <a:lnTo>
                  <a:pt x="178" y="68"/>
                </a:lnTo>
                <a:lnTo>
                  <a:pt x="178" y="70"/>
                </a:lnTo>
                <a:lnTo>
                  <a:pt x="178" y="72"/>
                </a:lnTo>
                <a:lnTo>
                  <a:pt x="178" y="74"/>
                </a:lnTo>
                <a:lnTo>
                  <a:pt x="178" y="75"/>
                </a:lnTo>
                <a:lnTo>
                  <a:pt x="179" y="77"/>
                </a:lnTo>
                <a:lnTo>
                  <a:pt x="179" y="79"/>
                </a:lnTo>
                <a:lnTo>
                  <a:pt x="179" y="80"/>
                </a:lnTo>
                <a:lnTo>
                  <a:pt x="179" y="82"/>
                </a:lnTo>
                <a:lnTo>
                  <a:pt x="179" y="84"/>
                </a:lnTo>
                <a:lnTo>
                  <a:pt x="181" y="84"/>
                </a:lnTo>
                <a:lnTo>
                  <a:pt x="181" y="86"/>
                </a:lnTo>
                <a:lnTo>
                  <a:pt x="181" y="87"/>
                </a:lnTo>
                <a:lnTo>
                  <a:pt x="181" y="89"/>
                </a:lnTo>
                <a:lnTo>
                  <a:pt x="181" y="91"/>
                </a:lnTo>
                <a:lnTo>
                  <a:pt x="183" y="91"/>
                </a:lnTo>
                <a:lnTo>
                  <a:pt x="183" y="92"/>
                </a:lnTo>
                <a:lnTo>
                  <a:pt x="183" y="94"/>
                </a:lnTo>
                <a:lnTo>
                  <a:pt x="183" y="96"/>
                </a:lnTo>
                <a:lnTo>
                  <a:pt x="183" y="98"/>
                </a:lnTo>
                <a:lnTo>
                  <a:pt x="183" y="99"/>
                </a:lnTo>
                <a:lnTo>
                  <a:pt x="184" y="99"/>
                </a:lnTo>
                <a:lnTo>
                  <a:pt x="184" y="101"/>
                </a:lnTo>
                <a:lnTo>
                  <a:pt x="184" y="103"/>
                </a:lnTo>
                <a:lnTo>
                  <a:pt x="184" y="105"/>
                </a:lnTo>
                <a:lnTo>
                  <a:pt x="184" y="106"/>
                </a:lnTo>
                <a:lnTo>
                  <a:pt x="186" y="106"/>
                </a:lnTo>
                <a:lnTo>
                  <a:pt x="184" y="106"/>
                </a:lnTo>
                <a:lnTo>
                  <a:pt x="186" y="108"/>
                </a:lnTo>
                <a:lnTo>
                  <a:pt x="186" y="110"/>
                </a:lnTo>
                <a:lnTo>
                  <a:pt x="186" y="111"/>
                </a:lnTo>
                <a:lnTo>
                  <a:pt x="186" y="113"/>
                </a:lnTo>
                <a:lnTo>
                  <a:pt x="184" y="113"/>
                </a:lnTo>
                <a:lnTo>
                  <a:pt x="184" y="115"/>
                </a:lnTo>
                <a:lnTo>
                  <a:pt x="183" y="115"/>
                </a:lnTo>
                <a:lnTo>
                  <a:pt x="181" y="115"/>
                </a:lnTo>
                <a:lnTo>
                  <a:pt x="181" y="117"/>
                </a:lnTo>
                <a:lnTo>
                  <a:pt x="179" y="117"/>
                </a:lnTo>
                <a:lnTo>
                  <a:pt x="178" y="117"/>
                </a:lnTo>
                <a:lnTo>
                  <a:pt x="176" y="117"/>
                </a:lnTo>
                <a:lnTo>
                  <a:pt x="176" y="118"/>
                </a:lnTo>
                <a:lnTo>
                  <a:pt x="178" y="118"/>
                </a:lnTo>
                <a:lnTo>
                  <a:pt x="176" y="118"/>
                </a:lnTo>
                <a:lnTo>
                  <a:pt x="176" y="120"/>
                </a:lnTo>
                <a:lnTo>
                  <a:pt x="176" y="122"/>
                </a:lnTo>
                <a:lnTo>
                  <a:pt x="176" y="123"/>
                </a:lnTo>
                <a:lnTo>
                  <a:pt x="176" y="125"/>
                </a:lnTo>
                <a:lnTo>
                  <a:pt x="178" y="125"/>
                </a:lnTo>
                <a:lnTo>
                  <a:pt x="176" y="125"/>
                </a:lnTo>
                <a:lnTo>
                  <a:pt x="178" y="125"/>
                </a:lnTo>
                <a:lnTo>
                  <a:pt x="178" y="127"/>
                </a:lnTo>
                <a:lnTo>
                  <a:pt x="178" y="129"/>
                </a:lnTo>
                <a:lnTo>
                  <a:pt x="179" y="129"/>
                </a:lnTo>
                <a:lnTo>
                  <a:pt x="181" y="130"/>
                </a:lnTo>
                <a:lnTo>
                  <a:pt x="181" y="132"/>
                </a:lnTo>
                <a:lnTo>
                  <a:pt x="181" y="134"/>
                </a:lnTo>
                <a:lnTo>
                  <a:pt x="181" y="136"/>
                </a:lnTo>
                <a:lnTo>
                  <a:pt x="181" y="137"/>
                </a:lnTo>
                <a:lnTo>
                  <a:pt x="183" y="137"/>
                </a:lnTo>
                <a:lnTo>
                  <a:pt x="183" y="139"/>
                </a:lnTo>
                <a:lnTo>
                  <a:pt x="183" y="141"/>
                </a:lnTo>
                <a:lnTo>
                  <a:pt x="183" y="142"/>
                </a:lnTo>
                <a:lnTo>
                  <a:pt x="183" y="144"/>
                </a:lnTo>
                <a:lnTo>
                  <a:pt x="183" y="146"/>
                </a:lnTo>
                <a:lnTo>
                  <a:pt x="184" y="146"/>
                </a:lnTo>
                <a:lnTo>
                  <a:pt x="184" y="148"/>
                </a:lnTo>
                <a:lnTo>
                  <a:pt x="184" y="149"/>
                </a:lnTo>
                <a:lnTo>
                  <a:pt x="186" y="149"/>
                </a:lnTo>
                <a:lnTo>
                  <a:pt x="186" y="148"/>
                </a:lnTo>
                <a:lnTo>
                  <a:pt x="188" y="148"/>
                </a:lnTo>
                <a:lnTo>
                  <a:pt x="190" y="148"/>
                </a:lnTo>
                <a:lnTo>
                  <a:pt x="191" y="148"/>
                </a:lnTo>
                <a:lnTo>
                  <a:pt x="191" y="149"/>
                </a:lnTo>
                <a:lnTo>
                  <a:pt x="191" y="151"/>
                </a:lnTo>
                <a:lnTo>
                  <a:pt x="191" y="153"/>
                </a:lnTo>
                <a:lnTo>
                  <a:pt x="190" y="153"/>
                </a:lnTo>
                <a:lnTo>
                  <a:pt x="190" y="154"/>
                </a:lnTo>
                <a:lnTo>
                  <a:pt x="188" y="154"/>
                </a:lnTo>
                <a:lnTo>
                  <a:pt x="186" y="154"/>
                </a:lnTo>
                <a:lnTo>
                  <a:pt x="186" y="156"/>
                </a:lnTo>
                <a:lnTo>
                  <a:pt x="186" y="158"/>
                </a:lnTo>
                <a:lnTo>
                  <a:pt x="184" y="158"/>
                </a:lnTo>
                <a:lnTo>
                  <a:pt x="184" y="160"/>
                </a:lnTo>
                <a:lnTo>
                  <a:pt x="186" y="160"/>
                </a:lnTo>
                <a:lnTo>
                  <a:pt x="186" y="161"/>
                </a:lnTo>
                <a:lnTo>
                  <a:pt x="186" y="163"/>
                </a:lnTo>
                <a:lnTo>
                  <a:pt x="186" y="165"/>
                </a:lnTo>
                <a:lnTo>
                  <a:pt x="186" y="166"/>
                </a:lnTo>
                <a:lnTo>
                  <a:pt x="186" y="168"/>
                </a:lnTo>
                <a:lnTo>
                  <a:pt x="186" y="170"/>
                </a:lnTo>
                <a:lnTo>
                  <a:pt x="186" y="172"/>
                </a:lnTo>
                <a:lnTo>
                  <a:pt x="186" y="173"/>
                </a:lnTo>
                <a:lnTo>
                  <a:pt x="186" y="175"/>
                </a:lnTo>
                <a:lnTo>
                  <a:pt x="186" y="177"/>
                </a:lnTo>
                <a:lnTo>
                  <a:pt x="188" y="179"/>
                </a:lnTo>
                <a:lnTo>
                  <a:pt x="188" y="180"/>
                </a:lnTo>
                <a:lnTo>
                  <a:pt x="188" y="182"/>
                </a:lnTo>
                <a:lnTo>
                  <a:pt x="188" y="184"/>
                </a:lnTo>
                <a:lnTo>
                  <a:pt x="188" y="185"/>
                </a:lnTo>
                <a:lnTo>
                  <a:pt x="188" y="187"/>
                </a:lnTo>
                <a:lnTo>
                  <a:pt x="188" y="189"/>
                </a:lnTo>
                <a:lnTo>
                  <a:pt x="188" y="191"/>
                </a:lnTo>
                <a:lnTo>
                  <a:pt x="188" y="192"/>
                </a:lnTo>
                <a:lnTo>
                  <a:pt x="188" y="194"/>
                </a:lnTo>
                <a:lnTo>
                  <a:pt x="188" y="196"/>
                </a:lnTo>
                <a:lnTo>
                  <a:pt x="190" y="196"/>
                </a:lnTo>
                <a:lnTo>
                  <a:pt x="190" y="197"/>
                </a:lnTo>
                <a:lnTo>
                  <a:pt x="190" y="199"/>
                </a:lnTo>
                <a:lnTo>
                  <a:pt x="190" y="201"/>
                </a:lnTo>
                <a:lnTo>
                  <a:pt x="190" y="203"/>
                </a:lnTo>
                <a:lnTo>
                  <a:pt x="191" y="203"/>
                </a:lnTo>
                <a:lnTo>
                  <a:pt x="191" y="204"/>
                </a:lnTo>
                <a:lnTo>
                  <a:pt x="191" y="206"/>
                </a:lnTo>
                <a:lnTo>
                  <a:pt x="191" y="208"/>
                </a:lnTo>
                <a:lnTo>
                  <a:pt x="191" y="210"/>
                </a:lnTo>
                <a:lnTo>
                  <a:pt x="193" y="210"/>
                </a:lnTo>
                <a:lnTo>
                  <a:pt x="193" y="211"/>
                </a:lnTo>
                <a:lnTo>
                  <a:pt x="193" y="213"/>
                </a:lnTo>
                <a:lnTo>
                  <a:pt x="193" y="215"/>
                </a:lnTo>
                <a:lnTo>
                  <a:pt x="193" y="216"/>
                </a:lnTo>
                <a:lnTo>
                  <a:pt x="195" y="216"/>
                </a:lnTo>
                <a:lnTo>
                  <a:pt x="195" y="218"/>
                </a:lnTo>
                <a:lnTo>
                  <a:pt x="195" y="220"/>
                </a:lnTo>
                <a:lnTo>
                  <a:pt x="195" y="222"/>
                </a:lnTo>
                <a:lnTo>
                  <a:pt x="193" y="222"/>
                </a:lnTo>
                <a:lnTo>
                  <a:pt x="191" y="222"/>
                </a:lnTo>
                <a:lnTo>
                  <a:pt x="191" y="223"/>
                </a:lnTo>
                <a:lnTo>
                  <a:pt x="190" y="223"/>
                </a:lnTo>
                <a:lnTo>
                  <a:pt x="190" y="225"/>
                </a:lnTo>
                <a:lnTo>
                  <a:pt x="188" y="225"/>
                </a:lnTo>
                <a:lnTo>
                  <a:pt x="186" y="227"/>
                </a:lnTo>
                <a:lnTo>
                  <a:pt x="186" y="225"/>
                </a:lnTo>
                <a:lnTo>
                  <a:pt x="184" y="225"/>
                </a:lnTo>
                <a:lnTo>
                  <a:pt x="184" y="227"/>
                </a:lnTo>
                <a:lnTo>
                  <a:pt x="184" y="228"/>
                </a:lnTo>
                <a:lnTo>
                  <a:pt x="183" y="228"/>
                </a:lnTo>
                <a:lnTo>
                  <a:pt x="183" y="230"/>
                </a:lnTo>
                <a:lnTo>
                  <a:pt x="181" y="230"/>
                </a:lnTo>
                <a:lnTo>
                  <a:pt x="179" y="230"/>
                </a:lnTo>
                <a:lnTo>
                  <a:pt x="179" y="232"/>
                </a:lnTo>
                <a:lnTo>
                  <a:pt x="178" y="232"/>
                </a:lnTo>
                <a:lnTo>
                  <a:pt x="176" y="234"/>
                </a:lnTo>
                <a:lnTo>
                  <a:pt x="174" y="234"/>
                </a:lnTo>
                <a:lnTo>
                  <a:pt x="172" y="235"/>
                </a:lnTo>
                <a:lnTo>
                  <a:pt x="172" y="234"/>
                </a:lnTo>
                <a:lnTo>
                  <a:pt x="171" y="234"/>
                </a:lnTo>
                <a:lnTo>
                  <a:pt x="169" y="234"/>
                </a:lnTo>
                <a:lnTo>
                  <a:pt x="167" y="234"/>
                </a:lnTo>
                <a:lnTo>
                  <a:pt x="167" y="235"/>
                </a:lnTo>
                <a:lnTo>
                  <a:pt x="166" y="235"/>
                </a:lnTo>
                <a:lnTo>
                  <a:pt x="164" y="235"/>
                </a:lnTo>
                <a:lnTo>
                  <a:pt x="164" y="234"/>
                </a:lnTo>
                <a:lnTo>
                  <a:pt x="162" y="234"/>
                </a:lnTo>
                <a:lnTo>
                  <a:pt x="160" y="234"/>
                </a:lnTo>
                <a:lnTo>
                  <a:pt x="160" y="235"/>
                </a:lnTo>
                <a:lnTo>
                  <a:pt x="160" y="234"/>
                </a:lnTo>
                <a:lnTo>
                  <a:pt x="159" y="234"/>
                </a:lnTo>
                <a:lnTo>
                  <a:pt x="159" y="232"/>
                </a:lnTo>
                <a:lnTo>
                  <a:pt x="157" y="232"/>
                </a:lnTo>
                <a:lnTo>
                  <a:pt x="155" y="232"/>
                </a:lnTo>
                <a:lnTo>
                  <a:pt x="157" y="232"/>
                </a:lnTo>
                <a:lnTo>
                  <a:pt x="157" y="230"/>
                </a:lnTo>
                <a:lnTo>
                  <a:pt x="155" y="230"/>
                </a:lnTo>
                <a:lnTo>
                  <a:pt x="153" y="230"/>
                </a:lnTo>
                <a:lnTo>
                  <a:pt x="153" y="232"/>
                </a:lnTo>
                <a:lnTo>
                  <a:pt x="153" y="230"/>
                </a:lnTo>
                <a:lnTo>
                  <a:pt x="152" y="230"/>
                </a:lnTo>
                <a:lnTo>
                  <a:pt x="152" y="228"/>
                </a:lnTo>
                <a:lnTo>
                  <a:pt x="152" y="227"/>
                </a:lnTo>
                <a:lnTo>
                  <a:pt x="153" y="227"/>
                </a:lnTo>
                <a:lnTo>
                  <a:pt x="153" y="225"/>
                </a:lnTo>
                <a:lnTo>
                  <a:pt x="153" y="223"/>
                </a:lnTo>
                <a:lnTo>
                  <a:pt x="153" y="222"/>
                </a:lnTo>
                <a:lnTo>
                  <a:pt x="152" y="222"/>
                </a:lnTo>
                <a:lnTo>
                  <a:pt x="152" y="220"/>
                </a:lnTo>
                <a:lnTo>
                  <a:pt x="150" y="222"/>
                </a:lnTo>
                <a:lnTo>
                  <a:pt x="152" y="222"/>
                </a:lnTo>
                <a:lnTo>
                  <a:pt x="150" y="222"/>
                </a:lnTo>
                <a:lnTo>
                  <a:pt x="148" y="222"/>
                </a:lnTo>
                <a:lnTo>
                  <a:pt x="148" y="220"/>
                </a:lnTo>
                <a:lnTo>
                  <a:pt x="148" y="218"/>
                </a:lnTo>
                <a:lnTo>
                  <a:pt x="148" y="216"/>
                </a:lnTo>
                <a:lnTo>
                  <a:pt x="147" y="216"/>
                </a:lnTo>
                <a:lnTo>
                  <a:pt x="147" y="218"/>
                </a:lnTo>
                <a:lnTo>
                  <a:pt x="145" y="218"/>
                </a:lnTo>
                <a:lnTo>
                  <a:pt x="143" y="218"/>
                </a:lnTo>
                <a:lnTo>
                  <a:pt x="143" y="220"/>
                </a:lnTo>
                <a:lnTo>
                  <a:pt x="141" y="220"/>
                </a:lnTo>
                <a:lnTo>
                  <a:pt x="140" y="220"/>
                </a:lnTo>
                <a:lnTo>
                  <a:pt x="138" y="220"/>
                </a:lnTo>
                <a:lnTo>
                  <a:pt x="136" y="220"/>
                </a:lnTo>
                <a:lnTo>
                  <a:pt x="135" y="220"/>
                </a:lnTo>
                <a:lnTo>
                  <a:pt x="135" y="222"/>
                </a:lnTo>
                <a:lnTo>
                  <a:pt x="133" y="222"/>
                </a:lnTo>
                <a:lnTo>
                  <a:pt x="131" y="222"/>
                </a:lnTo>
                <a:lnTo>
                  <a:pt x="129" y="223"/>
                </a:lnTo>
                <a:lnTo>
                  <a:pt x="128" y="223"/>
                </a:lnTo>
                <a:lnTo>
                  <a:pt x="128" y="225"/>
                </a:lnTo>
                <a:lnTo>
                  <a:pt x="126" y="225"/>
                </a:lnTo>
                <a:lnTo>
                  <a:pt x="126" y="223"/>
                </a:lnTo>
                <a:lnTo>
                  <a:pt x="124" y="223"/>
                </a:lnTo>
                <a:lnTo>
                  <a:pt x="123" y="223"/>
                </a:lnTo>
                <a:lnTo>
                  <a:pt x="123" y="225"/>
                </a:lnTo>
                <a:lnTo>
                  <a:pt x="121" y="225"/>
                </a:lnTo>
                <a:lnTo>
                  <a:pt x="121" y="227"/>
                </a:lnTo>
                <a:lnTo>
                  <a:pt x="119" y="227"/>
                </a:lnTo>
                <a:lnTo>
                  <a:pt x="117" y="227"/>
                </a:lnTo>
                <a:lnTo>
                  <a:pt x="116" y="227"/>
                </a:lnTo>
                <a:lnTo>
                  <a:pt x="114" y="227"/>
                </a:lnTo>
                <a:lnTo>
                  <a:pt x="114" y="225"/>
                </a:lnTo>
                <a:lnTo>
                  <a:pt x="114" y="223"/>
                </a:lnTo>
                <a:lnTo>
                  <a:pt x="112" y="223"/>
                </a:lnTo>
                <a:lnTo>
                  <a:pt x="112" y="225"/>
                </a:lnTo>
                <a:lnTo>
                  <a:pt x="110" y="225"/>
                </a:lnTo>
                <a:lnTo>
                  <a:pt x="110" y="223"/>
                </a:lnTo>
                <a:lnTo>
                  <a:pt x="110" y="222"/>
                </a:lnTo>
                <a:lnTo>
                  <a:pt x="110" y="220"/>
                </a:lnTo>
                <a:lnTo>
                  <a:pt x="109" y="220"/>
                </a:lnTo>
                <a:lnTo>
                  <a:pt x="109" y="218"/>
                </a:lnTo>
                <a:lnTo>
                  <a:pt x="107" y="218"/>
                </a:lnTo>
                <a:lnTo>
                  <a:pt x="107" y="216"/>
                </a:lnTo>
                <a:lnTo>
                  <a:pt x="107" y="215"/>
                </a:lnTo>
                <a:lnTo>
                  <a:pt x="107" y="213"/>
                </a:lnTo>
                <a:lnTo>
                  <a:pt x="105" y="213"/>
                </a:lnTo>
                <a:lnTo>
                  <a:pt x="105" y="211"/>
                </a:lnTo>
                <a:lnTo>
                  <a:pt x="104" y="211"/>
                </a:lnTo>
                <a:lnTo>
                  <a:pt x="104" y="210"/>
                </a:lnTo>
                <a:lnTo>
                  <a:pt x="102" y="210"/>
                </a:lnTo>
                <a:lnTo>
                  <a:pt x="102" y="211"/>
                </a:lnTo>
                <a:lnTo>
                  <a:pt x="100" y="211"/>
                </a:lnTo>
                <a:lnTo>
                  <a:pt x="100" y="213"/>
                </a:lnTo>
                <a:lnTo>
                  <a:pt x="98" y="213"/>
                </a:lnTo>
                <a:lnTo>
                  <a:pt x="98" y="215"/>
                </a:lnTo>
                <a:lnTo>
                  <a:pt x="97" y="215"/>
                </a:lnTo>
                <a:lnTo>
                  <a:pt x="95" y="215"/>
                </a:lnTo>
                <a:lnTo>
                  <a:pt x="93" y="215"/>
                </a:lnTo>
                <a:lnTo>
                  <a:pt x="93" y="216"/>
                </a:lnTo>
                <a:lnTo>
                  <a:pt x="92" y="216"/>
                </a:lnTo>
                <a:lnTo>
                  <a:pt x="90" y="216"/>
                </a:lnTo>
                <a:lnTo>
                  <a:pt x="88" y="216"/>
                </a:lnTo>
                <a:lnTo>
                  <a:pt x="88" y="218"/>
                </a:lnTo>
                <a:lnTo>
                  <a:pt x="86" y="218"/>
                </a:lnTo>
                <a:lnTo>
                  <a:pt x="86" y="220"/>
                </a:lnTo>
                <a:lnTo>
                  <a:pt x="85" y="220"/>
                </a:lnTo>
                <a:lnTo>
                  <a:pt x="83" y="220"/>
                </a:lnTo>
                <a:lnTo>
                  <a:pt x="83" y="222"/>
                </a:lnTo>
                <a:lnTo>
                  <a:pt x="81" y="222"/>
                </a:lnTo>
                <a:lnTo>
                  <a:pt x="79" y="222"/>
                </a:lnTo>
                <a:lnTo>
                  <a:pt x="78" y="222"/>
                </a:lnTo>
                <a:lnTo>
                  <a:pt x="76" y="222"/>
                </a:lnTo>
                <a:lnTo>
                  <a:pt x="74" y="222"/>
                </a:lnTo>
                <a:lnTo>
                  <a:pt x="73" y="222"/>
                </a:lnTo>
                <a:lnTo>
                  <a:pt x="73" y="220"/>
                </a:lnTo>
                <a:lnTo>
                  <a:pt x="71" y="220"/>
                </a:lnTo>
                <a:lnTo>
                  <a:pt x="71" y="222"/>
                </a:lnTo>
                <a:lnTo>
                  <a:pt x="69" y="222"/>
                </a:lnTo>
                <a:lnTo>
                  <a:pt x="67" y="222"/>
                </a:lnTo>
                <a:lnTo>
                  <a:pt x="66" y="222"/>
                </a:lnTo>
                <a:lnTo>
                  <a:pt x="66" y="223"/>
                </a:lnTo>
                <a:lnTo>
                  <a:pt x="64" y="223"/>
                </a:lnTo>
                <a:lnTo>
                  <a:pt x="62" y="223"/>
                </a:lnTo>
                <a:lnTo>
                  <a:pt x="62" y="225"/>
                </a:lnTo>
                <a:lnTo>
                  <a:pt x="61" y="225"/>
                </a:lnTo>
                <a:lnTo>
                  <a:pt x="61" y="223"/>
                </a:lnTo>
                <a:lnTo>
                  <a:pt x="61" y="222"/>
                </a:lnTo>
                <a:lnTo>
                  <a:pt x="61" y="220"/>
                </a:lnTo>
                <a:lnTo>
                  <a:pt x="59" y="220"/>
                </a:lnTo>
                <a:lnTo>
                  <a:pt x="59" y="218"/>
                </a:lnTo>
                <a:lnTo>
                  <a:pt x="59" y="216"/>
                </a:lnTo>
                <a:lnTo>
                  <a:pt x="59" y="215"/>
                </a:lnTo>
                <a:lnTo>
                  <a:pt x="57" y="215"/>
                </a:lnTo>
                <a:lnTo>
                  <a:pt x="57" y="213"/>
                </a:lnTo>
                <a:lnTo>
                  <a:pt x="57" y="211"/>
                </a:lnTo>
                <a:lnTo>
                  <a:pt x="55" y="211"/>
                </a:lnTo>
                <a:lnTo>
                  <a:pt x="55" y="210"/>
                </a:lnTo>
                <a:lnTo>
                  <a:pt x="54" y="210"/>
                </a:lnTo>
                <a:lnTo>
                  <a:pt x="54" y="208"/>
                </a:lnTo>
                <a:lnTo>
                  <a:pt x="52" y="208"/>
                </a:lnTo>
                <a:lnTo>
                  <a:pt x="52" y="206"/>
                </a:lnTo>
                <a:lnTo>
                  <a:pt x="50" y="206"/>
                </a:lnTo>
                <a:lnTo>
                  <a:pt x="48" y="206"/>
                </a:lnTo>
                <a:lnTo>
                  <a:pt x="48" y="204"/>
                </a:lnTo>
                <a:lnTo>
                  <a:pt x="48" y="203"/>
                </a:lnTo>
                <a:lnTo>
                  <a:pt x="47" y="203"/>
                </a:lnTo>
                <a:lnTo>
                  <a:pt x="47" y="201"/>
                </a:lnTo>
                <a:lnTo>
                  <a:pt x="45" y="201"/>
                </a:lnTo>
                <a:lnTo>
                  <a:pt x="43" y="201"/>
                </a:lnTo>
                <a:lnTo>
                  <a:pt x="42" y="201"/>
                </a:lnTo>
                <a:lnTo>
                  <a:pt x="42" y="199"/>
                </a:lnTo>
                <a:lnTo>
                  <a:pt x="42" y="197"/>
                </a:lnTo>
                <a:lnTo>
                  <a:pt x="42" y="196"/>
                </a:lnTo>
                <a:lnTo>
                  <a:pt x="42" y="194"/>
                </a:lnTo>
                <a:lnTo>
                  <a:pt x="42" y="192"/>
                </a:lnTo>
                <a:lnTo>
                  <a:pt x="43" y="192"/>
                </a:lnTo>
                <a:lnTo>
                  <a:pt x="43" y="191"/>
                </a:lnTo>
                <a:lnTo>
                  <a:pt x="42" y="191"/>
                </a:lnTo>
                <a:lnTo>
                  <a:pt x="42" y="189"/>
                </a:lnTo>
                <a:lnTo>
                  <a:pt x="42" y="187"/>
                </a:lnTo>
                <a:lnTo>
                  <a:pt x="42" y="185"/>
                </a:lnTo>
                <a:lnTo>
                  <a:pt x="40" y="185"/>
                </a:lnTo>
                <a:lnTo>
                  <a:pt x="40" y="184"/>
                </a:lnTo>
                <a:lnTo>
                  <a:pt x="40" y="182"/>
                </a:lnTo>
                <a:lnTo>
                  <a:pt x="38" y="182"/>
                </a:lnTo>
                <a:lnTo>
                  <a:pt x="40" y="182"/>
                </a:lnTo>
                <a:lnTo>
                  <a:pt x="40" y="180"/>
                </a:lnTo>
                <a:lnTo>
                  <a:pt x="38" y="180"/>
                </a:lnTo>
                <a:lnTo>
                  <a:pt x="38" y="179"/>
                </a:lnTo>
                <a:lnTo>
                  <a:pt x="38" y="177"/>
                </a:lnTo>
                <a:lnTo>
                  <a:pt x="36" y="177"/>
                </a:lnTo>
                <a:lnTo>
                  <a:pt x="36" y="175"/>
                </a:lnTo>
                <a:lnTo>
                  <a:pt x="35" y="175"/>
                </a:lnTo>
                <a:lnTo>
                  <a:pt x="35" y="173"/>
                </a:lnTo>
                <a:lnTo>
                  <a:pt x="33" y="173"/>
                </a:lnTo>
                <a:lnTo>
                  <a:pt x="33" y="172"/>
                </a:lnTo>
                <a:lnTo>
                  <a:pt x="33" y="170"/>
                </a:lnTo>
                <a:lnTo>
                  <a:pt x="31" y="170"/>
                </a:lnTo>
                <a:lnTo>
                  <a:pt x="31" y="168"/>
                </a:lnTo>
                <a:lnTo>
                  <a:pt x="30" y="168"/>
                </a:lnTo>
                <a:lnTo>
                  <a:pt x="30" y="166"/>
                </a:lnTo>
                <a:lnTo>
                  <a:pt x="30" y="165"/>
                </a:lnTo>
                <a:lnTo>
                  <a:pt x="28" y="165"/>
                </a:lnTo>
                <a:lnTo>
                  <a:pt x="28" y="163"/>
                </a:lnTo>
                <a:lnTo>
                  <a:pt x="26" y="163"/>
                </a:lnTo>
                <a:lnTo>
                  <a:pt x="26" y="161"/>
                </a:lnTo>
                <a:lnTo>
                  <a:pt x="24" y="161"/>
                </a:lnTo>
                <a:lnTo>
                  <a:pt x="23" y="161"/>
                </a:lnTo>
                <a:lnTo>
                  <a:pt x="23" y="160"/>
                </a:lnTo>
                <a:lnTo>
                  <a:pt x="23" y="158"/>
                </a:lnTo>
                <a:lnTo>
                  <a:pt x="21" y="158"/>
                </a:lnTo>
                <a:lnTo>
                  <a:pt x="21" y="156"/>
                </a:lnTo>
                <a:lnTo>
                  <a:pt x="19" y="156"/>
                </a:lnTo>
                <a:lnTo>
                  <a:pt x="19" y="154"/>
                </a:lnTo>
                <a:lnTo>
                  <a:pt x="19" y="153"/>
                </a:lnTo>
                <a:lnTo>
                  <a:pt x="18" y="153"/>
                </a:lnTo>
                <a:lnTo>
                  <a:pt x="18" y="151"/>
                </a:lnTo>
                <a:lnTo>
                  <a:pt x="16" y="151"/>
                </a:lnTo>
                <a:lnTo>
                  <a:pt x="16" y="149"/>
                </a:lnTo>
                <a:lnTo>
                  <a:pt x="16" y="148"/>
                </a:lnTo>
                <a:lnTo>
                  <a:pt x="14" y="148"/>
                </a:lnTo>
                <a:lnTo>
                  <a:pt x="14" y="146"/>
                </a:lnTo>
                <a:lnTo>
                  <a:pt x="14" y="144"/>
                </a:lnTo>
                <a:lnTo>
                  <a:pt x="12" y="144"/>
                </a:lnTo>
                <a:lnTo>
                  <a:pt x="12" y="142"/>
                </a:lnTo>
                <a:lnTo>
                  <a:pt x="11" y="142"/>
                </a:lnTo>
                <a:lnTo>
                  <a:pt x="11" y="141"/>
                </a:lnTo>
                <a:lnTo>
                  <a:pt x="11" y="139"/>
                </a:lnTo>
                <a:lnTo>
                  <a:pt x="9" y="139"/>
                </a:lnTo>
                <a:lnTo>
                  <a:pt x="11" y="139"/>
                </a:lnTo>
                <a:lnTo>
                  <a:pt x="11" y="137"/>
                </a:lnTo>
                <a:lnTo>
                  <a:pt x="9" y="137"/>
                </a:lnTo>
                <a:lnTo>
                  <a:pt x="11" y="137"/>
                </a:lnTo>
                <a:lnTo>
                  <a:pt x="11" y="136"/>
                </a:lnTo>
                <a:lnTo>
                  <a:pt x="12" y="136"/>
                </a:lnTo>
                <a:lnTo>
                  <a:pt x="11" y="136"/>
                </a:lnTo>
                <a:lnTo>
                  <a:pt x="11" y="134"/>
                </a:lnTo>
                <a:lnTo>
                  <a:pt x="11" y="132"/>
                </a:lnTo>
                <a:lnTo>
                  <a:pt x="11" y="130"/>
                </a:lnTo>
                <a:lnTo>
                  <a:pt x="9" y="130"/>
                </a:lnTo>
                <a:lnTo>
                  <a:pt x="9" y="129"/>
                </a:lnTo>
                <a:lnTo>
                  <a:pt x="11" y="129"/>
                </a:lnTo>
                <a:lnTo>
                  <a:pt x="9" y="129"/>
                </a:lnTo>
                <a:lnTo>
                  <a:pt x="9" y="127"/>
                </a:lnTo>
                <a:lnTo>
                  <a:pt x="9" y="125"/>
                </a:lnTo>
                <a:lnTo>
                  <a:pt x="7" y="125"/>
                </a:lnTo>
                <a:lnTo>
                  <a:pt x="7" y="123"/>
                </a:lnTo>
                <a:lnTo>
                  <a:pt x="5" y="123"/>
                </a:lnTo>
                <a:lnTo>
                  <a:pt x="5" y="122"/>
                </a:lnTo>
                <a:lnTo>
                  <a:pt x="5" y="120"/>
                </a:lnTo>
                <a:lnTo>
                  <a:pt x="5" y="118"/>
                </a:lnTo>
                <a:lnTo>
                  <a:pt x="5" y="117"/>
                </a:lnTo>
                <a:lnTo>
                  <a:pt x="5" y="115"/>
                </a:lnTo>
                <a:lnTo>
                  <a:pt x="5" y="113"/>
                </a:lnTo>
                <a:lnTo>
                  <a:pt x="4" y="113"/>
                </a:lnTo>
                <a:lnTo>
                  <a:pt x="4" y="111"/>
                </a:lnTo>
                <a:lnTo>
                  <a:pt x="5" y="111"/>
                </a:lnTo>
                <a:lnTo>
                  <a:pt x="4" y="111"/>
                </a:lnTo>
                <a:lnTo>
                  <a:pt x="4" y="110"/>
                </a:lnTo>
                <a:lnTo>
                  <a:pt x="5" y="110"/>
                </a:lnTo>
                <a:lnTo>
                  <a:pt x="4" y="110"/>
                </a:lnTo>
                <a:lnTo>
                  <a:pt x="5" y="110"/>
                </a:lnTo>
                <a:lnTo>
                  <a:pt x="5" y="108"/>
                </a:lnTo>
                <a:lnTo>
                  <a:pt x="5" y="106"/>
                </a:lnTo>
                <a:lnTo>
                  <a:pt x="5" y="105"/>
                </a:lnTo>
                <a:lnTo>
                  <a:pt x="5" y="103"/>
                </a:lnTo>
                <a:lnTo>
                  <a:pt x="5" y="101"/>
                </a:lnTo>
                <a:lnTo>
                  <a:pt x="5" y="99"/>
                </a:lnTo>
                <a:lnTo>
                  <a:pt x="4" y="99"/>
                </a:lnTo>
                <a:lnTo>
                  <a:pt x="4" y="98"/>
                </a:lnTo>
                <a:lnTo>
                  <a:pt x="4" y="96"/>
                </a:lnTo>
                <a:lnTo>
                  <a:pt x="2" y="96"/>
                </a:lnTo>
                <a:lnTo>
                  <a:pt x="2" y="94"/>
                </a:lnTo>
                <a:lnTo>
                  <a:pt x="2" y="92"/>
                </a:lnTo>
                <a:lnTo>
                  <a:pt x="4" y="92"/>
                </a:lnTo>
                <a:lnTo>
                  <a:pt x="4" y="91"/>
                </a:lnTo>
                <a:lnTo>
                  <a:pt x="5" y="91"/>
                </a:lnTo>
                <a:lnTo>
                  <a:pt x="5" y="89"/>
                </a:lnTo>
                <a:lnTo>
                  <a:pt x="5" y="87"/>
                </a:lnTo>
                <a:lnTo>
                  <a:pt x="7" y="87"/>
                </a:lnTo>
                <a:lnTo>
                  <a:pt x="7" y="86"/>
                </a:lnTo>
                <a:lnTo>
                  <a:pt x="5" y="86"/>
                </a:lnTo>
                <a:lnTo>
                  <a:pt x="7" y="86"/>
                </a:lnTo>
                <a:lnTo>
                  <a:pt x="7" y="84"/>
                </a:lnTo>
                <a:lnTo>
                  <a:pt x="5" y="84"/>
                </a:lnTo>
                <a:lnTo>
                  <a:pt x="4" y="82"/>
                </a:lnTo>
                <a:lnTo>
                  <a:pt x="2" y="82"/>
                </a:lnTo>
                <a:lnTo>
                  <a:pt x="2" y="80"/>
                </a:lnTo>
                <a:lnTo>
                  <a:pt x="0" y="80"/>
                </a:lnTo>
                <a:lnTo>
                  <a:pt x="0" y="79"/>
                </a:lnTo>
                <a:lnTo>
                  <a:pt x="2" y="77"/>
                </a:lnTo>
                <a:lnTo>
                  <a:pt x="2" y="75"/>
                </a:lnTo>
                <a:lnTo>
                  <a:pt x="4" y="75"/>
                </a:lnTo>
                <a:lnTo>
                  <a:pt x="5" y="75"/>
                </a:lnTo>
                <a:lnTo>
                  <a:pt x="5" y="74"/>
                </a:lnTo>
                <a:lnTo>
                  <a:pt x="7" y="74"/>
                </a:lnTo>
                <a:lnTo>
                  <a:pt x="9" y="74"/>
                </a:lnTo>
                <a:lnTo>
                  <a:pt x="9" y="72"/>
                </a:lnTo>
                <a:lnTo>
                  <a:pt x="11" y="72"/>
                </a:lnTo>
                <a:lnTo>
                  <a:pt x="12" y="72"/>
                </a:lnTo>
                <a:lnTo>
                  <a:pt x="14" y="72"/>
                </a:lnTo>
                <a:lnTo>
                  <a:pt x="14" y="70"/>
                </a:lnTo>
                <a:lnTo>
                  <a:pt x="14" y="68"/>
                </a:lnTo>
                <a:lnTo>
                  <a:pt x="16" y="68"/>
                </a:lnTo>
                <a:lnTo>
                  <a:pt x="16" y="67"/>
                </a:lnTo>
                <a:lnTo>
                  <a:pt x="18" y="67"/>
                </a:lnTo>
                <a:lnTo>
                  <a:pt x="19" y="67"/>
                </a:lnTo>
                <a:lnTo>
                  <a:pt x="19" y="65"/>
                </a:lnTo>
                <a:lnTo>
                  <a:pt x="21" y="65"/>
                </a:lnTo>
                <a:lnTo>
                  <a:pt x="21" y="63"/>
                </a:lnTo>
                <a:lnTo>
                  <a:pt x="23" y="63"/>
                </a:lnTo>
                <a:lnTo>
                  <a:pt x="24" y="63"/>
                </a:lnTo>
                <a:lnTo>
                  <a:pt x="26" y="63"/>
                </a:lnTo>
                <a:lnTo>
                  <a:pt x="26" y="61"/>
                </a:lnTo>
                <a:lnTo>
                  <a:pt x="28" y="61"/>
                </a:lnTo>
                <a:lnTo>
                  <a:pt x="28" y="60"/>
                </a:lnTo>
                <a:lnTo>
                  <a:pt x="26" y="60"/>
                </a:lnTo>
                <a:lnTo>
                  <a:pt x="26" y="58"/>
                </a:lnTo>
                <a:lnTo>
                  <a:pt x="28" y="58"/>
                </a:lnTo>
                <a:lnTo>
                  <a:pt x="26" y="58"/>
                </a:lnTo>
                <a:lnTo>
                  <a:pt x="26" y="56"/>
                </a:lnTo>
                <a:lnTo>
                  <a:pt x="28" y="56"/>
                </a:lnTo>
                <a:lnTo>
                  <a:pt x="26" y="56"/>
                </a:lnTo>
                <a:lnTo>
                  <a:pt x="26" y="55"/>
                </a:lnTo>
                <a:lnTo>
                  <a:pt x="26" y="53"/>
                </a:lnTo>
                <a:lnTo>
                  <a:pt x="26" y="51"/>
                </a:lnTo>
                <a:lnTo>
                  <a:pt x="28" y="51"/>
                </a:lnTo>
                <a:lnTo>
                  <a:pt x="28" y="49"/>
                </a:lnTo>
                <a:lnTo>
                  <a:pt x="28" y="48"/>
                </a:lnTo>
                <a:lnTo>
                  <a:pt x="30" y="48"/>
                </a:lnTo>
                <a:lnTo>
                  <a:pt x="30" y="46"/>
                </a:lnTo>
                <a:lnTo>
                  <a:pt x="30" y="44"/>
                </a:lnTo>
                <a:lnTo>
                  <a:pt x="31" y="44"/>
                </a:lnTo>
                <a:lnTo>
                  <a:pt x="33" y="44"/>
                </a:lnTo>
                <a:lnTo>
                  <a:pt x="35" y="44"/>
                </a:lnTo>
                <a:lnTo>
                  <a:pt x="36" y="44"/>
                </a:lnTo>
                <a:lnTo>
                  <a:pt x="36" y="43"/>
                </a:lnTo>
                <a:lnTo>
                  <a:pt x="36" y="41"/>
                </a:lnTo>
                <a:lnTo>
                  <a:pt x="38" y="41"/>
                </a:lnTo>
                <a:lnTo>
                  <a:pt x="38" y="39"/>
                </a:lnTo>
                <a:lnTo>
                  <a:pt x="40" y="39"/>
                </a:lnTo>
                <a:lnTo>
                  <a:pt x="40" y="37"/>
                </a:lnTo>
                <a:lnTo>
                  <a:pt x="42" y="37"/>
                </a:lnTo>
                <a:lnTo>
                  <a:pt x="42" y="36"/>
                </a:lnTo>
                <a:lnTo>
                  <a:pt x="43" y="36"/>
                </a:lnTo>
                <a:lnTo>
                  <a:pt x="45" y="36"/>
                </a:lnTo>
                <a:lnTo>
                  <a:pt x="47" y="36"/>
                </a:lnTo>
                <a:lnTo>
                  <a:pt x="48" y="37"/>
                </a:lnTo>
                <a:lnTo>
                  <a:pt x="50" y="37"/>
                </a:lnTo>
                <a:lnTo>
                  <a:pt x="50" y="36"/>
                </a:lnTo>
                <a:lnTo>
                  <a:pt x="50" y="34"/>
                </a:lnTo>
                <a:lnTo>
                  <a:pt x="52" y="34"/>
                </a:lnTo>
                <a:lnTo>
                  <a:pt x="52" y="36"/>
                </a:lnTo>
                <a:lnTo>
                  <a:pt x="54" y="36"/>
                </a:lnTo>
                <a:lnTo>
                  <a:pt x="55" y="36"/>
                </a:lnTo>
                <a:lnTo>
                  <a:pt x="55" y="34"/>
                </a:lnTo>
                <a:lnTo>
                  <a:pt x="57" y="34"/>
                </a:lnTo>
                <a:lnTo>
                  <a:pt x="57" y="32"/>
                </a:lnTo>
                <a:lnTo>
                  <a:pt x="59" y="32"/>
                </a:lnTo>
                <a:lnTo>
                  <a:pt x="59" y="30"/>
                </a:lnTo>
                <a:lnTo>
                  <a:pt x="57" y="30"/>
                </a:lnTo>
                <a:lnTo>
                  <a:pt x="57" y="29"/>
                </a:lnTo>
                <a:lnTo>
                  <a:pt x="55" y="29"/>
                </a:lnTo>
                <a:lnTo>
                  <a:pt x="55" y="27"/>
                </a:lnTo>
                <a:lnTo>
                  <a:pt x="55" y="25"/>
                </a:lnTo>
                <a:lnTo>
                  <a:pt x="55" y="24"/>
                </a:lnTo>
                <a:lnTo>
                  <a:pt x="55" y="22"/>
                </a:lnTo>
                <a:lnTo>
                  <a:pt x="55" y="20"/>
                </a:lnTo>
                <a:lnTo>
                  <a:pt x="57" y="20"/>
                </a:lnTo>
                <a:lnTo>
                  <a:pt x="57" y="18"/>
                </a:lnTo>
                <a:lnTo>
                  <a:pt x="59" y="18"/>
                </a:lnTo>
                <a:lnTo>
                  <a:pt x="61" y="18"/>
                </a:lnTo>
                <a:lnTo>
                  <a:pt x="62" y="18"/>
                </a:lnTo>
                <a:lnTo>
                  <a:pt x="62" y="17"/>
                </a:lnTo>
                <a:lnTo>
                  <a:pt x="64" y="17"/>
                </a:lnTo>
                <a:lnTo>
                  <a:pt x="64" y="15"/>
                </a:lnTo>
                <a:lnTo>
                  <a:pt x="66" y="15"/>
                </a:lnTo>
                <a:lnTo>
                  <a:pt x="67" y="15"/>
                </a:lnTo>
                <a:lnTo>
                  <a:pt x="69" y="15"/>
                </a:lnTo>
                <a:lnTo>
                  <a:pt x="69" y="17"/>
                </a:lnTo>
                <a:lnTo>
                  <a:pt x="71" y="17"/>
                </a:lnTo>
                <a:lnTo>
                  <a:pt x="73" y="17"/>
                </a:lnTo>
                <a:lnTo>
                  <a:pt x="74" y="17"/>
                </a:lnTo>
                <a:lnTo>
                  <a:pt x="74" y="15"/>
                </a:lnTo>
                <a:lnTo>
                  <a:pt x="76" y="15"/>
                </a:lnTo>
                <a:lnTo>
                  <a:pt x="76" y="13"/>
                </a:lnTo>
                <a:lnTo>
                  <a:pt x="76" y="12"/>
                </a:lnTo>
                <a:lnTo>
                  <a:pt x="78" y="12"/>
                </a:lnTo>
                <a:lnTo>
                  <a:pt x="78" y="10"/>
                </a:lnTo>
                <a:lnTo>
                  <a:pt x="79" y="10"/>
                </a:lnTo>
                <a:lnTo>
                  <a:pt x="81" y="10"/>
                </a:lnTo>
                <a:lnTo>
                  <a:pt x="83" y="10"/>
                </a:lnTo>
                <a:lnTo>
                  <a:pt x="85" y="10"/>
                </a:lnTo>
                <a:lnTo>
                  <a:pt x="86" y="10"/>
                </a:lnTo>
                <a:lnTo>
                  <a:pt x="86" y="8"/>
                </a:lnTo>
                <a:lnTo>
                  <a:pt x="88" y="8"/>
                </a:lnTo>
                <a:lnTo>
                  <a:pt x="88" y="6"/>
                </a:lnTo>
                <a:lnTo>
                  <a:pt x="88" y="5"/>
                </a:lnTo>
                <a:lnTo>
                  <a:pt x="88" y="3"/>
                </a:lnTo>
                <a:lnTo>
                  <a:pt x="90" y="3"/>
                </a:lnTo>
                <a:lnTo>
                  <a:pt x="92" y="3"/>
                </a:lnTo>
                <a:lnTo>
                  <a:pt x="92" y="1"/>
                </a:lnTo>
                <a:lnTo>
                  <a:pt x="93" y="1"/>
                </a:lnTo>
                <a:lnTo>
                  <a:pt x="95" y="1"/>
                </a:lnTo>
                <a:lnTo>
                  <a:pt x="97" y="1"/>
                </a:lnTo>
                <a:lnTo>
                  <a:pt x="97" y="0"/>
                </a:lnTo>
                <a:lnTo>
                  <a:pt x="97" y="1"/>
                </a:lnTo>
                <a:lnTo>
                  <a:pt x="98" y="1"/>
                </a:lnTo>
                <a:close/>
              </a:path>
            </a:pathLst>
          </a:custGeom>
          <a:solidFill>
            <a:schemeClr val="tx2">
              <a:lumMod val="40000"/>
              <a:lumOff val="60000"/>
            </a:schemeClr>
          </a:solidFill>
          <a:ln w="9525">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41"/>
          <p:cNvSpPr>
            <a:spLocks/>
          </p:cNvSpPr>
          <p:nvPr/>
        </p:nvSpPr>
        <p:spPr bwMode="auto">
          <a:xfrm>
            <a:off x="6986523" y="5312670"/>
            <a:ext cx="316255" cy="416624"/>
          </a:xfrm>
          <a:custGeom>
            <a:avLst/>
            <a:gdLst>
              <a:gd name="T0" fmla="*/ 164 w 167"/>
              <a:gd name="T1" fmla="*/ 22 h 220"/>
              <a:gd name="T2" fmla="*/ 160 w 167"/>
              <a:gd name="T3" fmla="*/ 74 h 220"/>
              <a:gd name="T4" fmla="*/ 155 w 167"/>
              <a:gd name="T5" fmla="*/ 129 h 220"/>
              <a:gd name="T6" fmla="*/ 152 w 167"/>
              <a:gd name="T7" fmla="*/ 182 h 220"/>
              <a:gd name="T8" fmla="*/ 136 w 167"/>
              <a:gd name="T9" fmla="*/ 217 h 220"/>
              <a:gd name="T10" fmla="*/ 126 w 167"/>
              <a:gd name="T11" fmla="*/ 215 h 220"/>
              <a:gd name="T12" fmla="*/ 119 w 167"/>
              <a:gd name="T13" fmla="*/ 212 h 220"/>
              <a:gd name="T14" fmla="*/ 119 w 167"/>
              <a:gd name="T15" fmla="*/ 201 h 220"/>
              <a:gd name="T16" fmla="*/ 114 w 167"/>
              <a:gd name="T17" fmla="*/ 195 h 220"/>
              <a:gd name="T18" fmla="*/ 107 w 167"/>
              <a:gd name="T19" fmla="*/ 188 h 220"/>
              <a:gd name="T20" fmla="*/ 100 w 167"/>
              <a:gd name="T21" fmla="*/ 182 h 220"/>
              <a:gd name="T22" fmla="*/ 92 w 167"/>
              <a:gd name="T23" fmla="*/ 181 h 220"/>
              <a:gd name="T24" fmla="*/ 85 w 167"/>
              <a:gd name="T25" fmla="*/ 181 h 220"/>
              <a:gd name="T26" fmla="*/ 81 w 167"/>
              <a:gd name="T27" fmla="*/ 172 h 220"/>
              <a:gd name="T28" fmla="*/ 69 w 167"/>
              <a:gd name="T29" fmla="*/ 172 h 220"/>
              <a:gd name="T30" fmla="*/ 55 w 167"/>
              <a:gd name="T31" fmla="*/ 174 h 220"/>
              <a:gd name="T32" fmla="*/ 50 w 167"/>
              <a:gd name="T33" fmla="*/ 181 h 220"/>
              <a:gd name="T34" fmla="*/ 57 w 167"/>
              <a:gd name="T35" fmla="*/ 188 h 220"/>
              <a:gd name="T36" fmla="*/ 64 w 167"/>
              <a:gd name="T37" fmla="*/ 196 h 220"/>
              <a:gd name="T38" fmla="*/ 59 w 167"/>
              <a:gd name="T39" fmla="*/ 196 h 220"/>
              <a:gd name="T40" fmla="*/ 50 w 167"/>
              <a:gd name="T41" fmla="*/ 188 h 220"/>
              <a:gd name="T42" fmla="*/ 40 w 167"/>
              <a:gd name="T43" fmla="*/ 191 h 220"/>
              <a:gd name="T44" fmla="*/ 35 w 167"/>
              <a:gd name="T45" fmla="*/ 184 h 220"/>
              <a:gd name="T46" fmla="*/ 28 w 167"/>
              <a:gd name="T47" fmla="*/ 179 h 220"/>
              <a:gd name="T48" fmla="*/ 21 w 167"/>
              <a:gd name="T49" fmla="*/ 176 h 220"/>
              <a:gd name="T50" fmla="*/ 14 w 167"/>
              <a:gd name="T51" fmla="*/ 174 h 220"/>
              <a:gd name="T52" fmla="*/ 14 w 167"/>
              <a:gd name="T53" fmla="*/ 169 h 220"/>
              <a:gd name="T54" fmla="*/ 12 w 167"/>
              <a:gd name="T55" fmla="*/ 158 h 220"/>
              <a:gd name="T56" fmla="*/ 7 w 167"/>
              <a:gd name="T57" fmla="*/ 151 h 220"/>
              <a:gd name="T58" fmla="*/ 7 w 167"/>
              <a:gd name="T59" fmla="*/ 145 h 220"/>
              <a:gd name="T60" fmla="*/ 7 w 167"/>
              <a:gd name="T61" fmla="*/ 133 h 220"/>
              <a:gd name="T62" fmla="*/ 9 w 167"/>
              <a:gd name="T63" fmla="*/ 126 h 220"/>
              <a:gd name="T64" fmla="*/ 9 w 167"/>
              <a:gd name="T65" fmla="*/ 114 h 220"/>
              <a:gd name="T66" fmla="*/ 6 w 167"/>
              <a:gd name="T67" fmla="*/ 108 h 220"/>
              <a:gd name="T68" fmla="*/ 2 w 167"/>
              <a:gd name="T69" fmla="*/ 103 h 220"/>
              <a:gd name="T70" fmla="*/ 6 w 167"/>
              <a:gd name="T71" fmla="*/ 95 h 220"/>
              <a:gd name="T72" fmla="*/ 11 w 167"/>
              <a:gd name="T73" fmla="*/ 91 h 220"/>
              <a:gd name="T74" fmla="*/ 14 w 167"/>
              <a:gd name="T75" fmla="*/ 83 h 220"/>
              <a:gd name="T76" fmla="*/ 18 w 167"/>
              <a:gd name="T77" fmla="*/ 74 h 220"/>
              <a:gd name="T78" fmla="*/ 12 w 167"/>
              <a:gd name="T79" fmla="*/ 71 h 220"/>
              <a:gd name="T80" fmla="*/ 16 w 167"/>
              <a:gd name="T81" fmla="*/ 60 h 220"/>
              <a:gd name="T82" fmla="*/ 16 w 167"/>
              <a:gd name="T83" fmla="*/ 52 h 220"/>
              <a:gd name="T84" fmla="*/ 21 w 167"/>
              <a:gd name="T85" fmla="*/ 45 h 220"/>
              <a:gd name="T86" fmla="*/ 28 w 167"/>
              <a:gd name="T87" fmla="*/ 43 h 220"/>
              <a:gd name="T88" fmla="*/ 36 w 167"/>
              <a:gd name="T89" fmla="*/ 40 h 220"/>
              <a:gd name="T90" fmla="*/ 38 w 167"/>
              <a:gd name="T91" fmla="*/ 36 h 220"/>
              <a:gd name="T92" fmla="*/ 47 w 167"/>
              <a:gd name="T93" fmla="*/ 33 h 220"/>
              <a:gd name="T94" fmla="*/ 54 w 167"/>
              <a:gd name="T95" fmla="*/ 28 h 220"/>
              <a:gd name="T96" fmla="*/ 59 w 167"/>
              <a:gd name="T97" fmla="*/ 24 h 220"/>
              <a:gd name="T98" fmla="*/ 62 w 167"/>
              <a:gd name="T99" fmla="*/ 19 h 220"/>
              <a:gd name="T100" fmla="*/ 64 w 167"/>
              <a:gd name="T101" fmla="*/ 12 h 220"/>
              <a:gd name="T102" fmla="*/ 71 w 167"/>
              <a:gd name="T103" fmla="*/ 10 h 220"/>
              <a:gd name="T104" fmla="*/ 74 w 167"/>
              <a:gd name="T105" fmla="*/ 5 h 220"/>
              <a:gd name="T106" fmla="*/ 81 w 167"/>
              <a:gd name="T107" fmla="*/ 0 h 220"/>
              <a:gd name="T108" fmla="*/ 93 w 167"/>
              <a:gd name="T109" fmla="*/ 0 h 220"/>
              <a:gd name="T110" fmla="*/ 105 w 167"/>
              <a:gd name="T111" fmla="*/ 0 h 220"/>
              <a:gd name="T112" fmla="*/ 117 w 167"/>
              <a:gd name="T113" fmla="*/ 0 h 220"/>
              <a:gd name="T114" fmla="*/ 129 w 167"/>
              <a:gd name="T115" fmla="*/ 0 h 220"/>
              <a:gd name="T116" fmla="*/ 141 w 167"/>
              <a:gd name="T117" fmla="*/ 0 h 220"/>
              <a:gd name="T118" fmla="*/ 154 w 167"/>
              <a:gd name="T119"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7" h="220">
                <a:moveTo>
                  <a:pt x="157" y="0"/>
                </a:moveTo>
                <a:lnTo>
                  <a:pt x="167" y="0"/>
                </a:lnTo>
                <a:lnTo>
                  <a:pt x="166" y="2"/>
                </a:lnTo>
                <a:lnTo>
                  <a:pt x="166" y="3"/>
                </a:lnTo>
                <a:lnTo>
                  <a:pt x="166" y="12"/>
                </a:lnTo>
                <a:lnTo>
                  <a:pt x="166" y="19"/>
                </a:lnTo>
                <a:lnTo>
                  <a:pt x="164" y="22"/>
                </a:lnTo>
                <a:lnTo>
                  <a:pt x="164" y="28"/>
                </a:lnTo>
                <a:lnTo>
                  <a:pt x="164" y="34"/>
                </a:lnTo>
                <a:lnTo>
                  <a:pt x="162" y="43"/>
                </a:lnTo>
                <a:lnTo>
                  <a:pt x="162" y="50"/>
                </a:lnTo>
                <a:lnTo>
                  <a:pt x="162" y="59"/>
                </a:lnTo>
                <a:lnTo>
                  <a:pt x="160" y="65"/>
                </a:lnTo>
                <a:lnTo>
                  <a:pt x="160" y="74"/>
                </a:lnTo>
                <a:lnTo>
                  <a:pt x="160" y="81"/>
                </a:lnTo>
                <a:lnTo>
                  <a:pt x="159" y="90"/>
                </a:lnTo>
                <a:lnTo>
                  <a:pt x="159" y="96"/>
                </a:lnTo>
                <a:lnTo>
                  <a:pt x="157" y="105"/>
                </a:lnTo>
                <a:lnTo>
                  <a:pt x="157" y="114"/>
                </a:lnTo>
                <a:lnTo>
                  <a:pt x="157" y="120"/>
                </a:lnTo>
                <a:lnTo>
                  <a:pt x="155" y="129"/>
                </a:lnTo>
                <a:lnTo>
                  <a:pt x="155" y="136"/>
                </a:lnTo>
                <a:lnTo>
                  <a:pt x="155" y="145"/>
                </a:lnTo>
                <a:lnTo>
                  <a:pt x="154" y="151"/>
                </a:lnTo>
                <a:lnTo>
                  <a:pt x="154" y="160"/>
                </a:lnTo>
                <a:lnTo>
                  <a:pt x="154" y="167"/>
                </a:lnTo>
                <a:lnTo>
                  <a:pt x="152" y="176"/>
                </a:lnTo>
                <a:lnTo>
                  <a:pt x="152" y="182"/>
                </a:lnTo>
                <a:lnTo>
                  <a:pt x="152" y="191"/>
                </a:lnTo>
                <a:lnTo>
                  <a:pt x="150" y="198"/>
                </a:lnTo>
                <a:lnTo>
                  <a:pt x="150" y="207"/>
                </a:lnTo>
                <a:lnTo>
                  <a:pt x="150" y="208"/>
                </a:lnTo>
                <a:lnTo>
                  <a:pt x="147" y="217"/>
                </a:lnTo>
                <a:lnTo>
                  <a:pt x="145" y="220"/>
                </a:lnTo>
                <a:lnTo>
                  <a:pt x="136" y="217"/>
                </a:lnTo>
                <a:lnTo>
                  <a:pt x="135" y="217"/>
                </a:lnTo>
                <a:lnTo>
                  <a:pt x="133" y="217"/>
                </a:lnTo>
                <a:lnTo>
                  <a:pt x="131" y="217"/>
                </a:lnTo>
                <a:lnTo>
                  <a:pt x="131" y="215"/>
                </a:lnTo>
                <a:lnTo>
                  <a:pt x="129" y="215"/>
                </a:lnTo>
                <a:lnTo>
                  <a:pt x="128" y="215"/>
                </a:lnTo>
                <a:lnTo>
                  <a:pt x="126" y="215"/>
                </a:lnTo>
                <a:lnTo>
                  <a:pt x="124" y="215"/>
                </a:lnTo>
                <a:lnTo>
                  <a:pt x="123" y="215"/>
                </a:lnTo>
                <a:lnTo>
                  <a:pt x="123" y="217"/>
                </a:lnTo>
                <a:lnTo>
                  <a:pt x="121" y="217"/>
                </a:lnTo>
                <a:lnTo>
                  <a:pt x="121" y="215"/>
                </a:lnTo>
                <a:lnTo>
                  <a:pt x="119" y="213"/>
                </a:lnTo>
                <a:lnTo>
                  <a:pt x="119" y="212"/>
                </a:lnTo>
                <a:lnTo>
                  <a:pt x="121" y="210"/>
                </a:lnTo>
                <a:lnTo>
                  <a:pt x="121" y="208"/>
                </a:lnTo>
                <a:lnTo>
                  <a:pt x="121" y="207"/>
                </a:lnTo>
                <a:lnTo>
                  <a:pt x="121" y="205"/>
                </a:lnTo>
                <a:lnTo>
                  <a:pt x="121" y="203"/>
                </a:lnTo>
                <a:lnTo>
                  <a:pt x="119" y="203"/>
                </a:lnTo>
                <a:lnTo>
                  <a:pt x="119" y="201"/>
                </a:lnTo>
                <a:lnTo>
                  <a:pt x="119" y="200"/>
                </a:lnTo>
                <a:lnTo>
                  <a:pt x="117" y="200"/>
                </a:lnTo>
                <a:lnTo>
                  <a:pt x="116" y="200"/>
                </a:lnTo>
                <a:lnTo>
                  <a:pt x="116" y="198"/>
                </a:lnTo>
                <a:lnTo>
                  <a:pt x="114" y="198"/>
                </a:lnTo>
                <a:lnTo>
                  <a:pt x="114" y="196"/>
                </a:lnTo>
                <a:lnTo>
                  <a:pt x="114" y="195"/>
                </a:lnTo>
                <a:lnTo>
                  <a:pt x="112" y="195"/>
                </a:lnTo>
                <a:lnTo>
                  <a:pt x="112" y="193"/>
                </a:lnTo>
                <a:lnTo>
                  <a:pt x="110" y="191"/>
                </a:lnTo>
                <a:lnTo>
                  <a:pt x="110" y="189"/>
                </a:lnTo>
                <a:lnTo>
                  <a:pt x="109" y="189"/>
                </a:lnTo>
                <a:lnTo>
                  <a:pt x="109" y="188"/>
                </a:lnTo>
                <a:lnTo>
                  <a:pt x="107" y="188"/>
                </a:lnTo>
                <a:lnTo>
                  <a:pt x="105" y="188"/>
                </a:lnTo>
                <a:lnTo>
                  <a:pt x="104" y="188"/>
                </a:lnTo>
                <a:lnTo>
                  <a:pt x="104" y="186"/>
                </a:lnTo>
                <a:lnTo>
                  <a:pt x="102" y="186"/>
                </a:lnTo>
                <a:lnTo>
                  <a:pt x="102" y="184"/>
                </a:lnTo>
                <a:lnTo>
                  <a:pt x="102" y="182"/>
                </a:lnTo>
                <a:lnTo>
                  <a:pt x="100" y="182"/>
                </a:lnTo>
                <a:lnTo>
                  <a:pt x="98" y="181"/>
                </a:lnTo>
                <a:lnTo>
                  <a:pt x="97" y="181"/>
                </a:lnTo>
                <a:lnTo>
                  <a:pt x="97" y="182"/>
                </a:lnTo>
                <a:lnTo>
                  <a:pt x="95" y="182"/>
                </a:lnTo>
                <a:lnTo>
                  <a:pt x="93" y="182"/>
                </a:lnTo>
                <a:lnTo>
                  <a:pt x="93" y="181"/>
                </a:lnTo>
                <a:lnTo>
                  <a:pt x="92" y="181"/>
                </a:lnTo>
                <a:lnTo>
                  <a:pt x="92" y="179"/>
                </a:lnTo>
                <a:lnTo>
                  <a:pt x="90" y="181"/>
                </a:lnTo>
                <a:lnTo>
                  <a:pt x="90" y="179"/>
                </a:lnTo>
                <a:lnTo>
                  <a:pt x="90" y="181"/>
                </a:lnTo>
                <a:lnTo>
                  <a:pt x="88" y="181"/>
                </a:lnTo>
                <a:lnTo>
                  <a:pt x="86" y="181"/>
                </a:lnTo>
                <a:lnTo>
                  <a:pt x="85" y="181"/>
                </a:lnTo>
                <a:lnTo>
                  <a:pt x="85" y="179"/>
                </a:lnTo>
                <a:lnTo>
                  <a:pt x="85" y="177"/>
                </a:lnTo>
                <a:lnTo>
                  <a:pt x="83" y="177"/>
                </a:lnTo>
                <a:lnTo>
                  <a:pt x="83" y="176"/>
                </a:lnTo>
                <a:lnTo>
                  <a:pt x="83" y="174"/>
                </a:lnTo>
                <a:lnTo>
                  <a:pt x="83" y="172"/>
                </a:lnTo>
                <a:lnTo>
                  <a:pt x="81" y="172"/>
                </a:lnTo>
                <a:lnTo>
                  <a:pt x="80" y="172"/>
                </a:lnTo>
                <a:lnTo>
                  <a:pt x="78" y="172"/>
                </a:lnTo>
                <a:lnTo>
                  <a:pt x="76" y="172"/>
                </a:lnTo>
                <a:lnTo>
                  <a:pt x="74" y="172"/>
                </a:lnTo>
                <a:lnTo>
                  <a:pt x="73" y="172"/>
                </a:lnTo>
                <a:lnTo>
                  <a:pt x="71" y="172"/>
                </a:lnTo>
                <a:lnTo>
                  <a:pt x="69" y="172"/>
                </a:lnTo>
                <a:lnTo>
                  <a:pt x="66" y="172"/>
                </a:lnTo>
                <a:lnTo>
                  <a:pt x="64" y="172"/>
                </a:lnTo>
                <a:lnTo>
                  <a:pt x="62" y="172"/>
                </a:lnTo>
                <a:lnTo>
                  <a:pt x="61" y="172"/>
                </a:lnTo>
                <a:lnTo>
                  <a:pt x="59" y="172"/>
                </a:lnTo>
                <a:lnTo>
                  <a:pt x="57" y="174"/>
                </a:lnTo>
                <a:lnTo>
                  <a:pt x="55" y="174"/>
                </a:lnTo>
                <a:lnTo>
                  <a:pt x="55" y="176"/>
                </a:lnTo>
                <a:lnTo>
                  <a:pt x="54" y="176"/>
                </a:lnTo>
                <a:lnTo>
                  <a:pt x="54" y="177"/>
                </a:lnTo>
                <a:lnTo>
                  <a:pt x="52" y="177"/>
                </a:lnTo>
                <a:lnTo>
                  <a:pt x="52" y="179"/>
                </a:lnTo>
                <a:lnTo>
                  <a:pt x="50" y="179"/>
                </a:lnTo>
                <a:lnTo>
                  <a:pt x="50" y="181"/>
                </a:lnTo>
                <a:lnTo>
                  <a:pt x="52" y="181"/>
                </a:lnTo>
                <a:lnTo>
                  <a:pt x="52" y="182"/>
                </a:lnTo>
                <a:lnTo>
                  <a:pt x="54" y="184"/>
                </a:lnTo>
                <a:lnTo>
                  <a:pt x="54" y="186"/>
                </a:lnTo>
                <a:lnTo>
                  <a:pt x="55" y="186"/>
                </a:lnTo>
                <a:lnTo>
                  <a:pt x="55" y="188"/>
                </a:lnTo>
                <a:lnTo>
                  <a:pt x="57" y="188"/>
                </a:lnTo>
                <a:lnTo>
                  <a:pt x="57" y="189"/>
                </a:lnTo>
                <a:lnTo>
                  <a:pt x="59" y="191"/>
                </a:lnTo>
                <a:lnTo>
                  <a:pt x="61" y="191"/>
                </a:lnTo>
                <a:lnTo>
                  <a:pt x="62" y="193"/>
                </a:lnTo>
                <a:lnTo>
                  <a:pt x="62" y="195"/>
                </a:lnTo>
                <a:lnTo>
                  <a:pt x="64" y="195"/>
                </a:lnTo>
                <a:lnTo>
                  <a:pt x="64" y="196"/>
                </a:lnTo>
                <a:lnTo>
                  <a:pt x="64" y="198"/>
                </a:lnTo>
                <a:lnTo>
                  <a:pt x="66" y="198"/>
                </a:lnTo>
                <a:lnTo>
                  <a:pt x="64" y="200"/>
                </a:lnTo>
                <a:lnTo>
                  <a:pt x="62" y="200"/>
                </a:lnTo>
                <a:lnTo>
                  <a:pt x="62" y="198"/>
                </a:lnTo>
                <a:lnTo>
                  <a:pt x="61" y="196"/>
                </a:lnTo>
                <a:lnTo>
                  <a:pt x="59" y="196"/>
                </a:lnTo>
                <a:lnTo>
                  <a:pt x="59" y="195"/>
                </a:lnTo>
                <a:lnTo>
                  <a:pt x="57" y="195"/>
                </a:lnTo>
                <a:lnTo>
                  <a:pt x="55" y="193"/>
                </a:lnTo>
                <a:lnTo>
                  <a:pt x="54" y="191"/>
                </a:lnTo>
                <a:lnTo>
                  <a:pt x="52" y="189"/>
                </a:lnTo>
                <a:lnTo>
                  <a:pt x="50" y="189"/>
                </a:lnTo>
                <a:lnTo>
                  <a:pt x="50" y="188"/>
                </a:lnTo>
                <a:lnTo>
                  <a:pt x="49" y="188"/>
                </a:lnTo>
                <a:lnTo>
                  <a:pt x="47" y="186"/>
                </a:lnTo>
                <a:lnTo>
                  <a:pt x="45" y="188"/>
                </a:lnTo>
                <a:lnTo>
                  <a:pt x="43" y="188"/>
                </a:lnTo>
                <a:lnTo>
                  <a:pt x="43" y="189"/>
                </a:lnTo>
                <a:lnTo>
                  <a:pt x="42" y="189"/>
                </a:lnTo>
                <a:lnTo>
                  <a:pt x="40" y="191"/>
                </a:lnTo>
                <a:lnTo>
                  <a:pt x="38" y="191"/>
                </a:lnTo>
                <a:lnTo>
                  <a:pt x="38" y="189"/>
                </a:lnTo>
                <a:lnTo>
                  <a:pt x="38" y="188"/>
                </a:lnTo>
                <a:lnTo>
                  <a:pt x="36" y="188"/>
                </a:lnTo>
                <a:lnTo>
                  <a:pt x="36" y="186"/>
                </a:lnTo>
                <a:lnTo>
                  <a:pt x="35" y="186"/>
                </a:lnTo>
                <a:lnTo>
                  <a:pt x="35" y="184"/>
                </a:lnTo>
                <a:lnTo>
                  <a:pt x="33" y="184"/>
                </a:lnTo>
                <a:lnTo>
                  <a:pt x="31" y="184"/>
                </a:lnTo>
                <a:lnTo>
                  <a:pt x="31" y="182"/>
                </a:lnTo>
                <a:lnTo>
                  <a:pt x="31" y="181"/>
                </a:lnTo>
                <a:lnTo>
                  <a:pt x="31" y="179"/>
                </a:lnTo>
                <a:lnTo>
                  <a:pt x="30" y="179"/>
                </a:lnTo>
                <a:lnTo>
                  <a:pt x="28" y="179"/>
                </a:lnTo>
                <a:lnTo>
                  <a:pt x="26" y="179"/>
                </a:lnTo>
                <a:lnTo>
                  <a:pt x="24" y="179"/>
                </a:lnTo>
                <a:lnTo>
                  <a:pt x="24" y="177"/>
                </a:lnTo>
                <a:lnTo>
                  <a:pt x="23" y="176"/>
                </a:lnTo>
                <a:lnTo>
                  <a:pt x="24" y="176"/>
                </a:lnTo>
                <a:lnTo>
                  <a:pt x="23" y="176"/>
                </a:lnTo>
                <a:lnTo>
                  <a:pt x="21" y="176"/>
                </a:lnTo>
                <a:lnTo>
                  <a:pt x="21" y="174"/>
                </a:lnTo>
                <a:lnTo>
                  <a:pt x="19" y="174"/>
                </a:lnTo>
                <a:lnTo>
                  <a:pt x="19" y="172"/>
                </a:lnTo>
                <a:lnTo>
                  <a:pt x="18" y="172"/>
                </a:lnTo>
                <a:lnTo>
                  <a:pt x="18" y="174"/>
                </a:lnTo>
                <a:lnTo>
                  <a:pt x="16" y="174"/>
                </a:lnTo>
                <a:lnTo>
                  <a:pt x="14" y="174"/>
                </a:lnTo>
                <a:lnTo>
                  <a:pt x="16" y="174"/>
                </a:lnTo>
                <a:lnTo>
                  <a:pt x="16" y="172"/>
                </a:lnTo>
                <a:lnTo>
                  <a:pt x="14" y="172"/>
                </a:lnTo>
                <a:lnTo>
                  <a:pt x="16" y="172"/>
                </a:lnTo>
                <a:lnTo>
                  <a:pt x="16" y="170"/>
                </a:lnTo>
                <a:lnTo>
                  <a:pt x="14" y="170"/>
                </a:lnTo>
                <a:lnTo>
                  <a:pt x="14" y="169"/>
                </a:lnTo>
                <a:lnTo>
                  <a:pt x="14" y="167"/>
                </a:lnTo>
                <a:lnTo>
                  <a:pt x="14" y="165"/>
                </a:lnTo>
                <a:lnTo>
                  <a:pt x="12" y="165"/>
                </a:lnTo>
                <a:lnTo>
                  <a:pt x="12" y="164"/>
                </a:lnTo>
                <a:lnTo>
                  <a:pt x="12" y="162"/>
                </a:lnTo>
                <a:lnTo>
                  <a:pt x="12" y="160"/>
                </a:lnTo>
                <a:lnTo>
                  <a:pt x="12" y="158"/>
                </a:lnTo>
                <a:lnTo>
                  <a:pt x="11" y="158"/>
                </a:lnTo>
                <a:lnTo>
                  <a:pt x="11" y="157"/>
                </a:lnTo>
                <a:lnTo>
                  <a:pt x="9" y="157"/>
                </a:lnTo>
                <a:lnTo>
                  <a:pt x="9" y="155"/>
                </a:lnTo>
                <a:lnTo>
                  <a:pt x="7" y="155"/>
                </a:lnTo>
                <a:lnTo>
                  <a:pt x="7" y="153"/>
                </a:lnTo>
                <a:lnTo>
                  <a:pt x="7" y="151"/>
                </a:lnTo>
                <a:lnTo>
                  <a:pt x="6" y="151"/>
                </a:lnTo>
                <a:lnTo>
                  <a:pt x="6" y="150"/>
                </a:lnTo>
                <a:lnTo>
                  <a:pt x="4" y="150"/>
                </a:lnTo>
                <a:lnTo>
                  <a:pt x="4" y="148"/>
                </a:lnTo>
                <a:lnTo>
                  <a:pt x="6" y="148"/>
                </a:lnTo>
                <a:lnTo>
                  <a:pt x="6" y="146"/>
                </a:lnTo>
                <a:lnTo>
                  <a:pt x="7" y="145"/>
                </a:lnTo>
                <a:lnTo>
                  <a:pt x="7" y="143"/>
                </a:lnTo>
                <a:lnTo>
                  <a:pt x="7" y="141"/>
                </a:lnTo>
                <a:lnTo>
                  <a:pt x="7" y="139"/>
                </a:lnTo>
                <a:lnTo>
                  <a:pt x="7" y="138"/>
                </a:lnTo>
                <a:lnTo>
                  <a:pt x="7" y="136"/>
                </a:lnTo>
                <a:lnTo>
                  <a:pt x="7" y="134"/>
                </a:lnTo>
                <a:lnTo>
                  <a:pt x="7" y="133"/>
                </a:lnTo>
                <a:lnTo>
                  <a:pt x="7" y="131"/>
                </a:lnTo>
                <a:lnTo>
                  <a:pt x="9" y="131"/>
                </a:lnTo>
                <a:lnTo>
                  <a:pt x="9" y="129"/>
                </a:lnTo>
                <a:lnTo>
                  <a:pt x="9" y="127"/>
                </a:lnTo>
                <a:lnTo>
                  <a:pt x="11" y="127"/>
                </a:lnTo>
                <a:lnTo>
                  <a:pt x="11" y="126"/>
                </a:lnTo>
                <a:lnTo>
                  <a:pt x="9" y="126"/>
                </a:lnTo>
                <a:lnTo>
                  <a:pt x="9" y="124"/>
                </a:lnTo>
                <a:lnTo>
                  <a:pt x="9" y="122"/>
                </a:lnTo>
                <a:lnTo>
                  <a:pt x="9" y="120"/>
                </a:lnTo>
                <a:lnTo>
                  <a:pt x="9" y="119"/>
                </a:lnTo>
                <a:lnTo>
                  <a:pt x="9" y="117"/>
                </a:lnTo>
                <a:lnTo>
                  <a:pt x="9" y="115"/>
                </a:lnTo>
                <a:lnTo>
                  <a:pt x="9" y="114"/>
                </a:lnTo>
                <a:lnTo>
                  <a:pt x="7" y="114"/>
                </a:lnTo>
                <a:lnTo>
                  <a:pt x="7" y="112"/>
                </a:lnTo>
                <a:lnTo>
                  <a:pt x="9" y="112"/>
                </a:lnTo>
                <a:lnTo>
                  <a:pt x="7" y="112"/>
                </a:lnTo>
                <a:lnTo>
                  <a:pt x="7" y="110"/>
                </a:lnTo>
                <a:lnTo>
                  <a:pt x="6" y="110"/>
                </a:lnTo>
                <a:lnTo>
                  <a:pt x="6" y="108"/>
                </a:lnTo>
                <a:lnTo>
                  <a:pt x="4" y="108"/>
                </a:lnTo>
                <a:lnTo>
                  <a:pt x="2" y="108"/>
                </a:lnTo>
                <a:lnTo>
                  <a:pt x="0" y="108"/>
                </a:lnTo>
                <a:lnTo>
                  <a:pt x="0" y="107"/>
                </a:lnTo>
                <a:lnTo>
                  <a:pt x="0" y="105"/>
                </a:lnTo>
                <a:lnTo>
                  <a:pt x="0" y="103"/>
                </a:lnTo>
                <a:lnTo>
                  <a:pt x="2" y="103"/>
                </a:lnTo>
                <a:lnTo>
                  <a:pt x="2" y="102"/>
                </a:lnTo>
                <a:lnTo>
                  <a:pt x="2" y="100"/>
                </a:lnTo>
                <a:lnTo>
                  <a:pt x="2" y="98"/>
                </a:lnTo>
                <a:lnTo>
                  <a:pt x="2" y="96"/>
                </a:lnTo>
                <a:lnTo>
                  <a:pt x="4" y="96"/>
                </a:lnTo>
                <a:lnTo>
                  <a:pt x="6" y="96"/>
                </a:lnTo>
                <a:lnTo>
                  <a:pt x="6" y="95"/>
                </a:lnTo>
                <a:lnTo>
                  <a:pt x="7" y="95"/>
                </a:lnTo>
                <a:lnTo>
                  <a:pt x="6" y="95"/>
                </a:lnTo>
                <a:lnTo>
                  <a:pt x="6" y="93"/>
                </a:lnTo>
                <a:lnTo>
                  <a:pt x="7" y="93"/>
                </a:lnTo>
                <a:lnTo>
                  <a:pt x="9" y="93"/>
                </a:lnTo>
                <a:lnTo>
                  <a:pt x="9" y="91"/>
                </a:lnTo>
                <a:lnTo>
                  <a:pt x="11" y="91"/>
                </a:lnTo>
                <a:lnTo>
                  <a:pt x="11" y="90"/>
                </a:lnTo>
                <a:lnTo>
                  <a:pt x="11" y="88"/>
                </a:lnTo>
                <a:lnTo>
                  <a:pt x="11" y="86"/>
                </a:lnTo>
                <a:lnTo>
                  <a:pt x="12" y="86"/>
                </a:lnTo>
                <a:lnTo>
                  <a:pt x="12" y="84"/>
                </a:lnTo>
                <a:lnTo>
                  <a:pt x="14" y="84"/>
                </a:lnTo>
                <a:lnTo>
                  <a:pt x="14" y="83"/>
                </a:lnTo>
                <a:lnTo>
                  <a:pt x="16" y="83"/>
                </a:lnTo>
                <a:lnTo>
                  <a:pt x="16" y="81"/>
                </a:lnTo>
                <a:lnTo>
                  <a:pt x="16" y="79"/>
                </a:lnTo>
                <a:lnTo>
                  <a:pt x="16" y="77"/>
                </a:lnTo>
                <a:lnTo>
                  <a:pt x="16" y="76"/>
                </a:lnTo>
                <a:lnTo>
                  <a:pt x="18" y="76"/>
                </a:lnTo>
                <a:lnTo>
                  <a:pt x="18" y="74"/>
                </a:lnTo>
                <a:lnTo>
                  <a:pt x="18" y="72"/>
                </a:lnTo>
                <a:lnTo>
                  <a:pt x="16" y="72"/>
                </a:lnTo>
                <a:lnTo>
                  <a:pt x="16" y="74"/>
                </a:lnTo>
                <a:lnTo>
                  <a:pt x="16" y="72"/>
                </a:lnTo>
                <a:lnTo>
                  <a:pt x="14" y="72"/>
                </a:lnTo>
                <a:lnTo>
                  <a:pt x="14" y="71"/>
                </a:lnTo>
                <a:lnTo>
                  <a:pt x="12" y="71"/>
                </a:lnTo>
                <a:lnTo>
                  <a:pt x="12" y="69"/>
                </a:lnTo>
                <a:lnTo>
                  <a:pt x="12" y="67"/>
                </a:lnTo>
                <a:lnTo>
                  <a:pt x="12" y="65"/>
                </a:lnTo>
                <a:lnTo>
                  <a:pt x="14" y="64"/>
                </a:lnTo>
                <a:lnTo>
                  <a:pt x="14" y="62"/>
                </a:lnTo>
                <a:lnTo>
                  <a:pt x="16" y="62"/>
                </a:lnTo>
                <a:lnTo>
                  <a:pt x="16" y="60"/>
                </a:lnTo>
                <a:lnTo>
                  <a:pt x="16" y="59"/>
                </a:lnTo>
                <a:lnTo>
                  <a:pt x="18" y="59"/>
                </a:lnTo>
                <a:lnTo>
                  <a:pt x="18" y="57"/>
                </a:lnTo>
                <a:lnTo>
                  <a:pt x="18" y="55"/>
                </a:lnTo>
                <a:lnTo>
                  <a:pt x="16" y="55"/>
                </a:lnTo>
                <a:lnTo>
                  <a:pt x="16" y="53"/>
                </a:lnTo>
                <a:lnTo>
                  <a:pt x="16" y="52"/>
                </a:lnTo>
                <a:lnTo>
                  <a:pt x="18" y="52"/>
                </a:lnTo>
                <a:lnTo>
                  <a:pt x="18" y="50"/>
                </a:lnTo>
                <a:lnTo>
                  <a:pt x="19" y="50"/>
                </a:lnTo>
                <a:lnTo>
                  <a:pt x="19" y="48"/>
                </a:lnTo>
                <a:lnTo>
                  <a:pt x="19" y="46"/>
                </a:lnTo>
                <a:lnTo>
                  <a:pt x="19" y="45"/>
                </a:lnTo>
                <a:lnTo>
                  <a:pt x="21" y="45"/>
                </a:lnTo>
                <a:lnTo>
                  <a:pt x="23" y="45"/>
                </a:lnTo>
                <a:lnTo>
                  <a:pt x="23" y="46"/>
                </a:lnTo>
                <a:lnTo>
                  <a:pt x="24" y="46"/>
                </a:lnTo>
                <a:lnTo>
                  <a:pt x="24" y="45"/>
                </a:lnTo>
                <a:lnTo>
                  <a:pt x="26" y="45"/>
                </a:lnTo>
                <a:lnTo>
                  <a:pt x="26" y="43"/>
                </a:lnTo>
                <a:lnTo>
                  <a:pt x="28" y="43"/>
                </a:lnTo>
                <a:lnTo>
                  <a:pt x="28" y="41"/>
                </a:lnTo>
                <a:lnTo>
                  <a:pt x="30" y="41"/>
                </a:lnTo>
                <a:lnTo>
                  <a:pt x="31" y="41"/>
                </a:lnTo>
                <a:lnTo>
                  <a:pt x="33" y="41"/>
                </a:lnTo>
                <a:lnTo>
                  <a:pt x="35" y="41"/>
                </a:lnTo>
                <a:lnTo>
                  <a:pt x="35" y="40"/>
                </a:lnTo>
                <a:lnTo>
                  <a:pt x="36" y="40"/>
                </a:lnTo>
                <a:lnTo>
                  <a:pt x="38" y="40"/>
                </a:lnTo>
                <a:lnTo>
                  <a:pt x="38" y="41"/>
                </a:lnTo>
                <a:lnTo>
                  <a:pt x="40" y="41"/>
                </a:lnTo>
                <a:lnTo>
                  <a:pt x="40" y="40"/>
                </a:lnTo>
                <a:lnTo>
                  <a:pt x="40" y="38"/>
                </a:lnTo>
                <a:lnTo>
                  <a:pt x="38" y="38"/>
                </a:lnTo>
                <a:lnTo>
                  <a:pt x="38" y="36"/>
                </a:lnTo>
                <a:lnTo>
                  <a:pt x="40" y="36"/>
                </a:lnTo>
                <a:lnTo>
                  <a:pt x="42" y="36"/>
                </a:lnTo>
                <a:lnTo>
                  <a:pt x="43" y="36"/>
                </a:lnTo>
                <a:lnTo>
                  <a:pt x="43" y="34"/>
                </a:lnTo>
                <a:lnTo>
                  <a:pt x="45" y="34"/>
                </a:lnTo>
                <a:lnTo>
                  <a:pt x="47" y="34"/>
                </a:lnTo>
                <a:lnTo>
                  <a:pt x="47" y="33"/>
                </a:lnTo>
                <a:lnTo>
                  <a:pt x="49" y="33"/>
                </a:lnTo>
                <a:lnTo>
                  <a:pt x="50" y="33"/>
                </a:lnTo>
                <a:lnTo>
                  <a:pt x="52" y="33"/>
                </a:lnTo>
                <a:lnTo>
                  <a:pt x="52" y="31"/>
                </a:lnTo>
                <a:lnTo>
                  <a:pt x="54" y="31"/>
                </a:lnTo>
                <a:lnTo>
                  <a:pt x="54" y="29"/>
                </a:lnTo>
                <a:lnTo>
                  <a:pt x="54" y="28"/>
                </a:lnTo>
                <a:lnTo>
                  <a:pt x="54" y="26"/>
                </a:lnTo>
                <a:lnTo>
                  <a:pt x="55" y="26"/>
                </a:lnTo>
                <a:lnTo>
                  <a:pt x="55" y="28"/>
                </a:lnTo>
                <a:lnTo>
                  <a:pt x="57" y="28"/>
                </a:lnTo>
                <a:lnTo>
                  <a:pt x="57" y="26"/>
                </a:lnTo>
                <a:lnTo>
                  <a:pt x="57" y="24"/>
                </a:lnTo>
                <a:lnTo>
                  <a:pt x="59" y="24"/>
                </a:lnTo>
                <a:lnTo>
                  <a:pt x="59" y="22"/>
                </a:lnTo>
                <a:lnTo>
                  <a:pt x="61" y="22"/>
                </a:lnTo>
                <a:lnTo>
                  <a:pt x="61" y="21"/>
                </a:lnTo>
                <a:lnTo>
                  <a:pt x="59" y="21"/>
                </a:lnTo>
                <a:lnTo>
                  <a:pt x="59" y="19"/>
                </a:lnTo>
                <a:lnTo>
                  <a:pt x="61" y="19"/>
                </a:lnTo>
                <a:lnTo>
                  <a:pt x="62" y="19"/>
                </a:lnTo>
                <a:lnTo>
                  <a:pt x="62" y="17"/>
                </a:lnTo>
                <a:lnTo>
                  <a:pt x="61" y="17"/>
                </a:lnTo>
                <a:lnTo>
                  <a:pt x="62" y="17"/>
                </a:lnTo>
                <a:lnTo>
                  <a:pt x="62" y="15"/>
                </a:lnTo>
                <a:lnTo>
                  <a:pt x="62" y="14"/>
                </a:lnTo>
                <a:lnTo>
                  <a:pt x="64" y="14"/>
                </a:lnTo>
                <a:lnTo>
                  <a:pt x="64" y="12"/>
                </a:lnTo>
                <a:lnTo>
                  <a:pt x="66" y="12"/>
                </a:lnTo>
                <a:lnTo>
                  <a:pt x="66" y="14"/>
                </a:lnTo>
                <a:lnTo>
                  <a:pt x="67" y="14"/>
                </a:lnTo>
                <a:lnTo>
                  <a:pt x="67" y="12"/>
                </a:lnTo>
                <a:lnTo>
                  <a:pt x="69" y="12"/>
                </a:lnTo>
                <a:lnTo>
                  <a:pt x="69" y="10"/>
                </a:lnTo>
                <a:lnTo>
                  <a:pt x="71" y="10"/>
                </a:lnTo>
                <a:lnTo>
                  <a:pt x="73" y="10"/>
                </a:lnTo>
                <a:lnTo>
                  <a:pt x="73" y="9"/>
                </a:lnTo>
                <a:lnTo>
                  <a:pt x="74" y="9"/>
                </a:lnTo>
                <a:lnTo>
                  <a:pt x="74" y="7"/>
                </a:lnTo>
                <a:lnTo>
                  <a:pt x="76" y="7"/>
                </a:lnTo>
                <a:lnTo>
                  <a:pt x="76" y="5"/>
                </a:lnTo>
                <a:lnTo>
                  <a:pt x="74" y="5"/>
                </a:lnTo>
                <a:lnTo>
                  <a:pt x="74" y="3"/>
                </a:lnTo>
                <a:lnTo>
                  <a:pt x="76" y="3"/>
                </a:lnTo>
                <a:lnTo>
                  <a:pt x="76" y="2"/>
                </a:lnTo>
                <a:lnTo>
                  <a:pt x="76" y="0"/>
                </a:lnTo>
                <a:lnTo>
                  <a:pt x="78" y="0"/>
                </a:lnTo>
                <a:lnTo>
                  <a:pt x="80" y="0"/>
                </a:lnTo>
                <a:lnTo>
                  <a:pt x="81" y="0"/>
                </a:lnTo>
                <a:lnTo>
                  <a:pt x="83" y="0"/>
                </a:lnTo>
                <a:lnTo>
                  <a:pt x="85" y="0"/>
                </a:lnTo>
                <a:lnTo>
                  <a:pt x="86" y="0"/>
                </a:lnTo>
                <a:lnTo>
                  <a:pt x="88" y="0"/>
                </a:lnTo>
                <a:lnTo>
                  <a:pt x="90" y="0"/>
                </a:lnTo>
                <a:lnTo>
                  <a:pt x="92" y="0"/>
                </a:lnTo>
                <a:lnTo>
                  <a:pt x="93" y="0"/>
                </a:lnTo>
                <a:lnTo>
                  <a:pt x="95" y="0"/>
                </a:lnTo>
                <a:lnTo>
                  <a:pt x="97" y="0"/>
                </a:lnTo>
                <a:lnTo>
                  <a:pt x="98" y="0"/>
                </a:lnTo>
                <a:lnTo>
                  <a:pt x="100" y="0"/>
                </a:lnTo>
                <a:lnTo>
                  <a:pt x="102" y="0"/>
                </a:lnTo>
                <a:lnTo>
                  <a:pt x="104" y="0"/>
                </a:lnTo>
                <a:lnTo>
                  <a:pt x="105" y="0"/>
                </a:lnTo>
                <a:lnTo>
                  <a:pt x="107" y="0"/>
                </a:lnTo>
                <a:lnTo>
                  <a:pt x="109" y="0"/>
                </a:lnTo>
                <a:lnTo>
                  <a:pt x="110" y="0"/>
                </a:lnTo>
                <a:lnTo>
                  <a:pt x="112" y="0"/>
                </a:lnTo>
                <a:lnTo>
                  <a:pt x="114" y="0"/>
                </a:lnTo>
                <a:lnTo>
                  <a:pt x="116" y="0"/>
                </a:lnTo>
                <a:lnTo>
                  <a:pt x="117" y="0"/>
                </a:lnTo>
                <a:lnTo>
                  <a:pt x="119" y="0"/>
                </a:lnTo>
                <a:lnTo>
                  <a:pt x="121" y="0"/>
                </a:lnTo>
                <a:lnTo>
                  <a:pt x="123" y="0"/>
                </a:lnTo>
                <a:lnTo>
                  <a:pt x="124" y="0"/>
                </a:lnTo>
                <a:lnTo>
                  <a:pt x="126" y="0"/>
                </a:lnTo>
                <a:lnTo>
                  <a:pt x="128" y="0"/>
                </a:lnTo>
                <a:lnTo>
                  <a:pt x="129" y="0"/>
                </a:lnTo>
                <a:lnTo>
                  <a:pt x="131" y="0"/>
                </a:lnTo>
                <a:lnTo>
                  <a:pt x="133" y="0"/>
                </a:lnTo>
                <a:lnTo>
                  <a:pt x="135" y="0"/>
                </a:lnTo>
                <a:lnTo>
                  <a:pt x="136" y="0"/>
                </a:lnTo>
                <a:lnTo>
                  <a:pt x="138" y="0"/>
                </a:lnTo>
                <a:lnTo>
                  <a:pt x="140" y="0"/>
                </a:lnTo>
                <a:lnTo>
                  <a:pt x="141" y="0"/>
                </a:lnTo>
                <a:lnTo>
                  <a:pt x="143" y="0"/>
                </a:lnTo>
                <a:lnTo>
                  <a:pt x="145" y="0"/>
                </a:lnTo>
                <a:lnTo>
                  <a:pt x="147" y="0"/>
                </a:lnTo>
                <a:lnTo>
                  <a:pt x="148" y="0"/>
                </a:lnTo>
                <a:lnTo>
                  <a:pt x="150" y="0"/>
                </a:lnTo>
                <a:lnTo>
                  <a:pt x="152" y="0"/>
                </a:lnTo>
                <a:lnTo>
                  <a:pt x="154" y="0"/>
                </a:lnTo>
                <a:lnTo>
                  <a:pt x="155" y="0"/>
                </a:lnTo>
                <a:lnTo>
                  <a:pt x="157" y="0"/>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42"/>
          <p:cNvSpPr>
            <a:spLocks/>
          </p:cNvSpPr>
          <p:nvPr/>
        </p:nvSpPr>
        <p:spPr bwMode="auto">
          <a:xfrm>
            <a:off x="5060586" y="1025234"/>
            <a:ext cx="1225252" cy="587061"/>
          </a:xfrm>
          <a:custGeom>
            <a:avLst/>
            <a:gdLst>
              <a:gd name="T0" fmla="*/ 386 w 647"/>
              <a:gd name="T1" fmla="*/ 59 h 310"/>
              <a:gd name="T2" fmla="*/ 403 w 647"/>
              <a:gd name="T3" fmla="*/ 55 h 310"/>
              <a:gd name="T4" fmla="*/ 418 w 647"/>
              <a:gd name="T5" fmla="*/ 59 h 310"/>
              <a:gd name="T6" fmla="*/ 618 w 647"/>
              <a:gd name="T7" fmla="*/ 78 h 310"/>
              <a:gd name="T8" fmla="*/ 635 w 647"/>
              <a:gd name="T9" fmla="*/ 105 h 310"/>
              <a:gd name="T10" fmla="*/ 646 w 647"/>
              <a:gd name="T11" fmla="*/ 145 h 310"/>
              <a:gd name="T12" fmla="*/ 644 w 647"/>
              <a:gd name="T13" fmla="*/ 184 h 310"/>
              <a:gd name="T14" fmla="*/ 639 w 647"/>
              <a:gd name="T15" fmla="*/ 224 h 310"/>
              <a:gd name="T16" fmla="*/ 432 w 647"/>
              <a:gd name="T17" fmla="*/ 246 h 310"/>
              <a:gd name="T18" fmla="*/ 424 w 647"/>
              <a:gd name="T19" fmla="*/ 262 h 310"/>
              <a:gd name="T20" fmla="*/ 412 w 647"/>
              <a:gd name="T21" fmla="*/ 274 h 310"/>
              <a:gd name="T22" fmla="*/ 396 w 647"/>
              <a:gd name="T23" fmla="*/ 283 h 310"/>
              <a:gd name="T24" fmla="*/ 379 w 647"/>
              <a:gd name="T25" fmla="*/ 284 h 310"/>
              <a:gd name="T26" fmla="*/ 365 w 647"/>
              <a:gd name="T27" fmla="*/ 289 h 310"/>
              <a:gd name="T28" fmla="*/ 362 w 647"/>
              <a:gd name="T29" fmla="*/ 274 h 310"/>
              <a:gd name="T30" fmla="*/ 348 w 647"/>
              <a:gd name="T31" fmla="*/ 260 h 310"/>
              <a:gd name="T32" fmla="*/ 336 w 647"/>
              <a:gd name="T33" fmla="*/ 252 h 310"/>
              <a:gd name="T34" fmla="*/ 324 w 647"/>
              <a:gd name="T35" fmla="*/ 241 h 310"/>
              <a:gd name="T36" fmla="*/ 312 w 647"/>
              <a:gd name="T37" fmla="*/ 233 h 310"/>
              <a:gd name="T38" fmla="*/ 308 w 647"/>
              <a:gd name="T39" fmla="*/ 250 h 310"/>
              <a:gd name="T40" fmla="*/ 303 w 647"/>
              <a:gd name="T41" fmla="*/ 262 h 310"/>
              <a:gd name="T42" fmla="*/ 288 w 647"/>
              <a:gd name="T43" fmla="*/ 264 h 310"/>
              <a:gd name="T44" fmla="*/ 276 w 647"/>
              <a:gd name="T45" fmla="*/ 258 h 310"/>
              <a:gd name="T46" fmla="*/ 265 w 647"/>
              <a:gd name="T47" fmla="*/ 262 h 310"/>
              <a:gd name="T48" fmla="*/ 255 w 647"/>
              <a:gd name="T49" fmla="*/ 258 h 310"/>
              <a:gd name="T50" fmla="*/ 245 w 647"/>
              <a:gd name="T51" fmla="*/ 262 h 310"/>
              <a:gd name="T52" fmla="*/ 229 w 647"/>
              <a:gd name="T53" fmla="*/ 262 h 310"/>
              <a:gd name="T54" fmla="*/ 219 w 647"/>
              <a:gd name="T55" fmla="*/ 269 h 310"/>
              <a:gd name="T56" fmla="*/ 221 w 647"/>
              <a:gd name="T57" fmla="*/ 286 h 310"/>
              <a:gd name="T58" fmla="*/ 207 w 647"/>
              <a:gd name="T59" fmla="*/ 293 h 310"/>
              <a:gd name="T60" fmla="*/ 198 w 647"/>
              <a:gd name="T61" fmla="*/ 284 h 310"/>
              <a:gd name="T62" fmla="*/ 184 w 647"/>
              <a:gd name="T63" fmla="*/ 277 h 310"/>
              <a:gd name="T64" fmla="*/ 169 w 647"/>
              <a:gd name="T65" fmla="*/ 283 h 310"/>
              <a:gd name="T66" fmla="*/ 152 w 647"/>
              <a:gd name="T67" fmla="*/ 279 h 310"/>
              <a:gd name="T68" fmla="*/ 140 w 647"/>
              <a:gd name="T69" fmla="*/ 267 h 310"/>
              <a:gd name="T70" fmla="*/ 126 w 647"/>
              <a:gd name="T71" fmla="*/ 267 h 310"/>
              <a:gd name="T72" fmla="*/ 116 w 647"/>
              <a:gd name="T73" fmla="*/ 281 h 310"/>
              <a:gd name="T74" fmla="*/ 107 w 647"/>
              <a:gd name="T75" fmla="*/ 298 h 310"/>
              <a:gd name="T76" fmla="*/ 91 w 647"/>
              <a:gd name="T77" fmla="*/ 307 h 310"/>
              <a:gd name="T78" fmla="*/ 83 w 647"/>
              <a:gd name="T79" fmla="*/ 305 h 310"/>
              <a:gd name="T80" fmla="*/ 86 w 647"/>
              <a:gd name="T81" fmla="*/ 293 h 310"/>
              <a:gd name="T82" fmla="*/ 83 w 647"/>
              <a:gd name="T83" fmla="*/ 279 h 310"/>
              <a:gd name="T84" fmla="*/ 81 w 647"/>
              <a:gd name="T85" fmla="*/ 267 h 310"/>
              <a:gd name="T86" fmla="*/ 67 w 647"/>
              <a:gd name="T87" fmla="*/ 270 h 310"/>
              <a:gd name="T88" fmla="*/ 52 w 647"/>
              <a:gd name="T89" fmla="*/ 260 h 310"/>
              <a:gd name="T90" fmla="*/ 28 w 647"/>
              <a:gd name="T91" fmla="*/ 241 h 310"/>
              <a:gd name="T92" fmla="*/ 4 w 647"/>
              <a:gd name="T93" fmla="*/ 188 h 310"/>
              <a:gd name="T94" fmla="*/ 67 w 647"/>
              <a:gd name="T95" fmla="*/ 159 h 310"/>
              <a:gd name="T96" fmla="*/ 126 w 647"/>
              <a:gd name="T97" fmla="*/ 136 h 310"/>
              <a:gd name="T98" fmla="*/ 165 w 647"/>
              <a:gd name="T99" fmla="*/ 90 h 310"/>
              <a:gd name="T100" fmla="*/ 214 w 647"/>
              <a:gd name="T101" fmla="*/ 50 h 310"/>
              <a:gd name="T102" fmla="*/ 233 w 647"/>
              <a:gd name="T103" fmla="*/ 43 h 310"/>
              <a:gd name="T104" fmla="*/ 248 w 647"/>
              <a:gd name="T105" fmla="*/ 35 h 310"/>
              <a:gd name="T106" fmla="*/ 265 w 647"/>
              <a:gd name="T107" fmla="*/ 28 h 310"/>
              <a:gd name="T108" fmla="*/ 281 w 647"/>
              <a:gd name="T109" fmla="*/ 19 h 310"/>
              <a:gd name="T110" fmla="*/ 298 w 647"/>
              <a:gd name="T111" fmla="*/ 11 h 310"/>
              <a:gd name="T112" fmla="*/ 317 w 647"/>
              <a:gd name="T113" fmla="*/ 4 h 310"/>
              <a:gd name="T114" fmla="*/ 331 w 647"/>
              <a:gd name="T115" fmla="*/ 7 h 310"/>
              <a:gd name="T116" fmla="*/ 343 w 647"/>
              <a:gd name="T117" fmla="*/ 19 h 310"/>
              <a:gd name="T118" fmla="*/ 356 w 647"/>
              <a:gd name="T119" fmla="*/ 31 h 310"/>
              <a:gd name="T120" fmla="*/ 369 w 647"/>
              <a:gd name="T121" fmla="*/ 43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7" h="310">
                <a:moveTo>
                  <a:pt x="375" y="50"/>
                </a:moveTo>
                <a:lnTo>
                  <a:pt x="375" y="52"/>
                </a:lnTo>
                <a:lnTo>
                  <a:pt x="377" y="52"/>
                </a:lnTo>
                <a:lnTo>
                  <a:pt x="377" y="54"/>
                </a:lnTo>
                <a:lnTo>
                  <a:pt x="379" y="54"/>
                </a:lnTo>
                <a:lnTo>
                  <a:pt x="379" y="55"/>
                </a:lnTo>
                <a:lnTo>
                  <a:pt x="381" y="55"/>
                </a:lnTo>
                <a:lnTo>
                  <a:pt x="381" y="54"/>
                </a:lnTo>
                <a:lnTo>
                  <a:pt x="381" y="55"/>
                </a:lnTo>
                <a:lnTo>
                  <a:pt x="382" y="55"/>
                </a:lnTo>
                <a:lnTo>
                  <a:pt x="382" y="57"/>
                </a:lnTo>
                <a:lnTo>
                  <a:pt x="384" y="57"/>
                </a:lnTo>
                <a:lnTo>
                  <a:pt x="386" y="57"/>
                </a:lnTo>
                <a:lnTo>
                  <a:pt x="386" y="59"/>
                </a:lnTo>
                <a:lnTo>
                  <a:pt x="387" y="59"/>
                </a:lnTo>
                <a:lnTo>
                  <a:pt x="389" y="59"/>
                </a:lnTo>
                <a:lnTo>
                  <a:pt x="391" y="59"/>
                </a:lnTo>
                <a:lnTo>
                  <a:pt x="393" y="59"/>
                </a:lnTo>
                <a:lnTo>
                  <a:pt x="393" y="60"/>
                </a:lnTo>
                <a:lnTo>
                  <a:pt x="394" y="60"/>
                </a:lnTo>
                <a:lnTo>
                  <a:pt x="396" y="60"/>
                </a:lnTo>
                <a:lnTo>
                  <a:pt x="396" y="59"/>
                </a:lnTo>
                <a:lnTo>
                  <a:pt x="398" y="59"/>
                </a:lnTo>
                <a:lnTo>
                  <a:pt x="398" y="57"/>
                </a:lnTo>
                <a:lnTo>
                  <a:pt x="400" y="57"/>
                </a:lnTo>
                <a:lnTo>
                  <a:pt x="401" y="57"/>
                </a:lnTo>
                <a:lnTo>
                  <a:pt x="401" y="55"/>
                </a:lnTo>
                <a:lnTo>
                  <a:pt x="403" y="55"/>
                </a:lnTo>
                <a:lnTo>
                  <a:pt x="405" y="55"/>
                </a:lnTo>
                <a:lnTo>
                  <a:pt x="405" y="54"/>
                </a:lnTo>
                <a:lnTo>
                  <a:pt x="406" y="54"/>
                </a:lnTo>
                <a:lnTo>
                  <a:pt x="408" y="54"/>
                </a:lnTo>
                <a:lnTo>
                  <a:pt x="410" y="54"/>
                </a:lnTo>
                <a:lnTo>
                  <a:pt x="412" y="54"/>
                </a:lnTo>
                <a:lnTo>
                  <a:pt x="412" y="55"/>
                </a:lnTo>
                <a:lnTo>
                  <a:pt x="413" y="57"/>
                </a:lnTo>
                <a:lnTo>
                  <a:pt x="415" y="57"/>
                </a:lnTo>
                <a:lnTo>
                  <a:pt x="415" y="55"/>
                </a:lnTo>
                <a:lnTo>
                  <a:pt x="415" y="57"/>
                </a:lnTo>
                <a:lnTo>
                  <a:pt x="417" y="57"/>
                </a:lnTo>
                <a:lnTo>
                  <a:pt x="418" y="57"/>
                </a:lnTo>
                <a:lnTo>
                  <a:pt x="418" y="59"/>
                </a:lnTo>
                <a:lnTo>
                  <a:pt x="420" y="59"/>
                </a:lnTo>
                <a:lnTo>
                  <a:pt x="606" y="59"/>
                </a:lnTo>
                <a:lnTo>
                  <a:pt x="611" y="60"/>
                </a:lnTo>
                <a:lnTo>
                  <a:pt x="616" y="62"/>
                </a:lnTo>
                <a:lnTo>
                  <a:pt x="620" y="64"/>
                </a:lnTo>
                <a:lnTo>
                  <a:pt x="622" y="66"/>
                </a:lnTo>
                <a:lnTo>
                  <a:pt x="622" y="67"/>
                </a:lnTo>
                <a:lnTo>
                  <a:pt x="622" y="69"/>
                </a:lnTo>
                <a:lnTo>
                  <a:pt x="622" y="71"/>
                </a:lnTo>
                <a:lnTo>
                  <a:pt x="622" y="73"/>
                </a:lnTo>
                <a:lnTo>
                  <a:pt x="622" y="74"/>
                </a:lnTo>
                <a:lnTo>
                  <a:pt x="620" y="74"/>
                </a:lnTo>
                <a:lnTo>
                  <a:pt x="618" y="74"/>
                </a:lnTo>
                <a:lnTo>
                  <a:pt x="618" y="78"/>
                </a:lnTo>
                <a:lnTo>
                  <a:pt x="622" y="81"/>
                </a:lnTo>
                <a:lnTo>
                  <a:pt x="627" y="85"/>
                </a:lnTo>
                <a:lnTo>
                  <a:pt x="627" y="86"/>
                </a:lnTo>
                <a:lnTo>
                  <a:pt x="632" y="88"/>
                </a:lnTo>
                <a:lnTo>
                  <a:pt x="632" y="90"/>
                </a:lnTo>
                <a:lnTo>
                  <a:pt x="630" y="91"/>
                </a:lnTo>
                <a:lnTo>
                  <a:pt x="630" y="95"/>
                </a:lnTo>
                <a:lnTo>
                  <a:pt x="632" y="97"/>
                </a:lnTo>
                <a:lnTo>
                  <a:pt x="635" y="98"/>
                </a:lnTo>
                <a:lnTo>
                  <a:pt x="635" y="100"/>
                </a:lnTo>
                <a:lnTo>
                  <a:pt x="635" y="102"/>
                </a:lnTo>
                <a:lnTo>
                  <a:pt x="634" y="104"/>
                </a:lnTo>
                <a:lnTo>
                  <a:pt x="635" y="104"/>
                </a:lnTo>
                <a:lnTo>
                  <a:pt x="635" y="105"/>
                </a:lnTo>
                <a:lnTo>
                  <a:pt x="635" y="107"/>
                </a:lnTo>
                <a:lnTo>
                  <a:pt x="634" y="110"/>
                </a:lnTo>
                <a:lnTo>
                  <a:pt x="632" y="114"/>
                </a:lnTo>
                <a:lnTo>
                  <a:pt x="632" y="116"/>
                </a:lnTo>
                <a:lnTo>
                  <a:pt x="632" y="119"/>
                </a:lnTo>
                <a:lnTo>
                  <a:pt x="632" y="121"/>
                </a:lnTo>
                <a:lnTo>
                  <a:pt x="635" y="126"/>
                </a:lnTo>
                <a:lnTo>
                  <a:pt x="640" y="129"/>
                </a:lnTo>
                <a:lnTo>
                  <a:pt x="642" y="133"/>
                </a:lnTo>
                <a:lnTo>
                  <a:pt x="646" y="134"/>
                </a:lnTo>
                <a:lnTo>
                  <a:pt x="647" y="136"/>
                </a:lnTo>
                <a:lnTo>
                  <a:pt x="647" y="141"/>
                </a:lnTo>
                <a:lnTo>
                  <a:pt x="646" y="143"/>
                </a:lnTo>
                <a:lnTo>
                  <a:pt x="646" y="145"/>
                </a:lnTo>
                <a:lnTo>
                  <a:pt x="646" y="147"/>
                </a:lnTo>
                <a:lnTo>
                  <a:pt x="644" y="148"/>
                </a:lnTo>
                <a:lnTo>
                  <a:pt x="644" y="152"/>
                </a:lnTo>
                <a:lnTo>
                  <a:pt x="644" y="159"/>
                </a:lnTo>
                <a:lnTo>
                  <a:pt x="646" y="160"/>
                </a:lnTo>
                <a:lnTo>
                  <a:pt x="647" y="164"/>
                </a:lnTo>
                <a:lnTo>
                  <a:pt x="646" y="167"/>
                </a:lnTo>
                <a:lnTo>
                  <a:pt x="646" y="169"/>
                </a:lnTo>
                <a:lnTo>
                  <a:pt x="644" y="172"/>
                </a:lnTo>
                <a:lnTo>
                  <a:pt x="646" y="174"/>
                </a:lnTo>
                <a:lnTo>
                  <a:pt x="646" y="176"/>
                </a:lnTo>
                <a:lnTo>
                  <a:pt x="644" y="176"/>
                </a:lnTo>
                <a:lnTo>
                  <a:pt x="644" y="178"/>
                </a:lnTo>
                <a:lnTo>
                  <a:pt x="644" y="184"/>
                </a:lnTo>
                <a:lnTo>
                  <a:pt x="646" y="184"/>
                </a:lnTo>
                <a:lnTo>
                  <a:pt x="644" y="188"/>
                </a:lnTo>
                <a:lnTo>
                  <a:pt x="644" y="195"/>
                </a:lnTo>
                <a:lnTo>
                  <a:pt x="642" y="195"/>
                </a:lnTo>
                <a:lnTo>
                  <a:pt x="642" y="200"/>
                </a:lnTo>
                <a:lnTo>
                  <a:pt x="642" y="202"/>
                </a:lnTo>
                <a:lnTo>
                  <a:pt x="646" y="205"/>
                </a:lnTo>
                <a:lnTo>
                  <a:pt x="646" y="207"/>
                </a:lnTo>
                <a:lnTo>
                  <a:pt x="646" y="212"/>
                </a:lnTo>
                <a:lnTo>
                  <a:pt x="644" y="215"/>
                </a:lnTo>
                <a:lnTo>
                  <a:pt x="644" y="219"/>
                </a:lnTo>
                <a:lnTo>
                  <a:pt x="642" y="222"/>
                </a:lnTo>
                <a:lnTo>
                  <a:pt x="640" y="224"/>
                </a:lnTo>
                <a:lnTo>
                  <a:pt x="639" y="224"/>
                </a:lnTo>
                <a:lnTo>
                  <a:pt x="635" y="227"/>
                </a:lnTo>
                <a:lnTo>
                  <a:pt x="632" y="231"/>
                </a:lnTo>
                <a:lnTo>
                  <a:pt x="632" y="233"/>
                </a:lnTo>
                <a:lnTo>
                  <a:pt x="628" y="240"/>
                </a:lnTo>
                <a:lnTo>
                  <a:pt x="627" y="245"/>
                </a:lnTo>
                <a:lnTo>
                  <a:pt x="625" y="246"/>
                </a:lnTo>
                <a:lnTo>
                  <a:pt x="623" y="248"/>
                </a:lnTo>
                <a:lnTo>
                  <a:pt x="622" y="250"/>
                </a:lnTo>
                <a:lnTo>
                  <a:pt x="439" y="248"/>
                </a:lnTo>
                <a:lnTo>
                  <a:pt x="437" y="248"/>
                </a:lnTo>
                <a:lnTo>
                  <a:pt x="436" y="248"/>
                </a:lnTo>
                <a:lnTo>
                  <a:pt x="434" y="248"/>
                </a:lnTo>
                <a:lnTo>
                  <a:pt x="434" y="246"/>
                </a:lnTo>
                <a:lnTo>
                  <a:pt x="432" y="246"/>
                </a:lnTo>
                <a:lnTo>
                  <a:pt x="430" y="246"/>
                </a:lnTo>
                <a:lnTo>
                  <a:pt x="430" y="248"/>
                </a:lnTo>
                <a:lnTo>
                  <a:pt x="429" y="248"/>
                </a:lnTo>
                <a:lnTo>
                  <a:pt x="429" y="250"/>
                </a:lnTo>
                <a:lnTo>
                  <a:pt x="429" y="252"/>
                </a:lnTo>
                <a:lnTo>
                  <a:pt x="427" y="252"/>
                </a:lnTo>
                <a:lnTo>
                  <a:pt x="427" y="253"/>
                </a:lnTo>
                <a:lnTo>
                  <a:pt x="427" y="255"/>
                </a:lnTo>
                <a:lnTo>
                  <a:pt x="427" y="257"/>
                </a:lnTo>
                <a:lnTo>
                  <a:pt x="427" y="258"/>
                </a:lnTo>
                <a:lnTo>
                  <a:pt x="425" y="258"/>
                </a:lnTo>
                <a:lnTo>
                  <a:pt x="425" y="260"/>
                </a:lnTo>
                <a:lnTo>
                  <a:pt x="425" y="262"/>
                </a:lnTo>
                <a:lnTo>
                  <a:pt x="424" y="262"/>
                </a:lnTo>
                <a:lnTo>
                  <a:pt x="424" y="264"/>
                </a:lnTo>
                <a:lnTo>
                  <a:pt x="424" y="265"/>
                </a:lnTo>
                <a:lnTo>
                  <a:pt x="424" y="267"/>
                </a:lnTo>
                <a:lnTo>
                  <a:pt x="422" y="267"/>
                </a:lnTo>
                <a:lnTo>
                  <a:pt x="422" y="269"/>
                </a:lnTo>
                <a:lnTo>
                  <a:pt x="420" y="269"/>
                </a:lnTo>
                <a:lnTo>
                  <a:pt x="420" y="270"/>
                </a:lnTo>
                <a:lnTo>
                  <a:pt x="420" y="272"/>
                </a:lnTo>
                <a:lnTo>
                  <a:pt x="418" y="272"/>
                </a:lnTo>
                <a:lnTo>
                  <a:pt x="417" y="272"/>
                </a:lnTo>
                <a:lnTo>
                  <a:pt x="415" y="272"/>
                </a:lnTo>
                <a:lnTo>
                  <a:pt x="413" y="272"/>
                </a:lnTo>
                <a:lnTo>
                  <a:pt x="413" y="274"/>
                </a:lnTo>
                <a:lnTo>
                  <a:pt x="412" y="274"/>
                </a:lnTo>
                <a:lnTo>
                  <a:pt x="412" y="276"/>
                </a:lnTo>
                <a:lnTo>
                  <a:pt x="410" y="276"/>
                </a:lnTo>
                <a:lnTo>
                  <a:pt x="408" y="276"/>
                </a:lnTo>
                <a:lnTo>
                  <a:pt x="406" y="276"/>
                </a:lnTo>
                <a:lnTo>
                  <a:pt x="405" y="276"/>
                </a:lnTo>
                <a:lnTo>
                  <a:pt x="405" y="277"/>
                </a:lnTo>
                <a:lnTo>
                  <a:pt x="403" y="277"/>
                </a:lnTo>
                <a:lnTo>
                  <a:pt x="403" y="279"/>
                </a:lnTo>
                <a:lnTo>
                  <a:pt x="401" y="279"/>
                </a:lnTo>
                <a:lnTo>
                  <a:pt x="401" y="281"/>
                </a:lnTo>
                <a:lnTo>
                  <a:pt x="400" y="281"/>
                </a:lnTo>
                <a:lnTo>
                  <a:pt x="400" y="283"/>
                </a:lnTo>
                <a:lnTo>
                  <a:pt x="398" y="283"/>
                </a:lnTo>
                <a:lnTo>
                  <a:pt x="396" y="283"/>
                </a:lnTo>
                <a:lnTo>
                  <a:pt x="396" y="284"/>
                </a:lnTo>
                <a:lnTo>
                  <a:pt x="394" y="284"/>
                </a:lnTo>
                <a:lnTo>
                  <a:pt x="394" y="283"/>
                </a:lnTo>
                <a:lnTo>
                  <a:pt x="393" y="283"/>
                </a:lnTo>
                <a:lnTo>
                  <a:pt x="391" y="283"/>
                </a:lnTo>
                <a:lnTo>
                  <a:pt x="389" y="283"/>
                </a:lnTo>
                <a:lnTo>
                  <a:pt x="387" y="283"/>
                </a:lnTo>
                <a:lnTo>
                  <a:pt x="386" y="283"/>
                </a:lnTo>
                <a:lnTo>
                  <a:pt x="384" y="283"/>
                </a:lnTo>
                <a:lnTo>
                  <a:pt x="382" y="283"/>
                </a:lnTo>
                <a:lnTo>
                  <a:pt x="382" y="281"/>
                </a:lnTo>
                <a:lnTo>
                  <a:pt x="381" y="283"/>
                </a:lnTo>
                <a:lnTo>
                  <a:pt x="379" y="283"/>
                </a:lnTo>
                <a:lnTo>
                  <a:pt x="379" y="284"/>
                </a:lnTo>
                <a:lnTo>
                  <a:pt x="377" y="284"/>
                </a:lnTo>
                <a:lnTo>
                  <a:pt x="375" y="284"/>
                </a:lnTo>
                <a:lnTo>
                  <a:pt x="375" y="286"/>
                </a:lnTo>
                <a:lnTo>
                  <a:pt x="374" y="286"/>
                </a:lnTo>
                <a:lnTo>
                  <a:pt x="372" y="288"/>
                </a:lnTo>
                <a:lnTo>
                  <a:pt x="370" y="288"/>
                </a:lnTo>
                <a:lnTo>
                  <a:pt x="370" y="289"/>
                </a:lnTo>
                <a:lnTo>
                  <a:pt x="369" y="289"/>
                </a:lnTo>
                <a:lnTo>
                  <a:pt x="367" y="289"/>
                </a:lnTo>
                <a:lnTo>
                  <a:pt x="367" y="291"/>
                </a:lnTo>
                <a:lnTo>
                  <a:pt x="367" y="293"/>
                </a:lnTo>
                <a:lnTo>
                  <a:pt x="365" y="293"/>
                </a:lnTo>
                <a:lnTo>
                  <a:pt x="365" y="291"/>
                </a:lnTo>
                <a:lnTo>
                  <a:pt x="365" y="289"/>
                </a:lnTo>
                <a:lnTo>
                  <a:pt x="365" y="288"/>
                </a:lnTo>
                <a:lnTo>
                  <a:pt x="365" y="286"/>
                </a:lnTo>
                <a:lnTo>
                  <a:pt x="365" y="284"/>
                </a:lnTo>
                <a:lnTo>
                  <a:pt x="365" y="283"/>
                </a:lnTo>
                <a:lnTo>
                  <a:pt x="363" y="283"/>
                </a:lnTo>
                <a:lnTo>
                  <a:pt x="363" y="284"/>
                </a:lnTo>
                <a:lnTo>
                  <a:pt x="362" y="284"/>
                </a:lnTo>
                <a:lnTo>
                  <a:pt x="362" y="283"/>
                </a:lnTo>
                <a:lnTo>
                  <a:pt x="363" y="281"/>
                </a:lnTo>
                <a:lnTo>
                  <a:pt x="363" y="279"/>
                </a:lnTo>
                <a:lnTo>
                  <a:pt x="363" y="277"/>
                </a:lnTo>
                <a:lnTo>
                  <a:pt x="363" y="276"/>
                </a:lnTo>
                <a:lnTo>
                  <a:pt x="362" y="276"/>
                </a:lnTo>
                <a:lnTo>
                  <a:pt x="362" y="274"/>
                </a:lnTo>
                <a:lnTo>
                  <a:pt x="360" y="274"/>
                </a:lnTo>
                <a:lnTo>
                  <a:pt x="360" y="272"/>
                </a:lnTo>
                <a:lnTo>
                  <a:pt x="360" y="270"/>
                </a:lnTo>
                <a:lnTo>
                  <a:pt x="358" y="270"/>
                </a:lnTo>
                <a:lnTo>
                  <a:pt x="356" y="269"/>
                </a:lnTo>
                <a:lnTo>
                  <a:pt x="356" y="267"/>
                </a:lnTo>
                <a:lnTo>
                  <a:pt x="355" y="267"/>
                </a:lnTo>
                <a:lnTo>
                  <a:pt x="353" y="267"/>
                </a:lnTo>
                <a:lnTo>
                  <a:pt x="353" y="265"/>
                </a:lnTo>
                <a:lnTo>
                  <a:pt x="351" y="265"/>
                </a:lnTo>
                <a:lnTo>
                  <a:pt x="351" y="264"/>
                </a:lnTo>
                <a:lnTo>
                  <a:pt x="350" y="264"/>
                </a:lnTo>
                <a:lnTo>
                  <a:pt x="348" y="262"/>
                </a:lnTo>
                <a:lnTo>
                  <a:pt x="348" y="260"/>
                </a:lnTo>
                <a:lnTo>
                  <a:pt x="346" y="260"/>
                </a:lnTo>
                <a:lnTo>
                  <a:pt x="346" y="258"/>
                </a:lnTo>
                <a:lnTo>
                  <a:pt x="344" y="258"/>
                </a:lnTo>
                <a:lnTo>
                  <a:pt x="344" y="257"/>
                </a:lnTo>
                <a:lnTo>
                  <a:pt x="343" y="257"/>
                </a:lnTo>
                <a:lnTo>
                  <a:pt x="343" y="255"/>
                </a:lnTo>
                <a:lnTo>
                  <a:pt x="341" y="255"/>
                </a:lnTo>
                <a:lnTo>
                  <a:pt x="341" y="253"/>
                </a:lnTo>
                <a:lnTo>
                  <a:pt x="339" y="253"/>
                </a:lnTo>
                <a:lnTo>
                  <a:pt x="339" y="255"/>
                </a:lnTo>
                <a:lnTo>
                  <a:pt x="338" y="255"/>
                </a:lnTo>
                <a:lnTo>
                  <a:pt x="338" y="253"/>
                </a:lnTo>
                <a:lnTo>
                  <a:pt x="338" y="252"/>
                </a:lnTo>
                <a:lnTo>
                  <a:pt x="336" y="252"/>
                </a:lnTo>
                <a:lnTo>
                  <a:pt x="334" y="252"/>
                </a:lnTo>
                <a:lnTo>
                  <a:pt x="334" y="250"/>
                </a:lnTo>
                <a:lnTo>
                  <a:pt x="332" y="250"/>
                </a:lnTo>
                <a:lnTo>
                  <a:pt x="331" y="250"/>
                </a:lnTo>
                <a:lnTo>
                  <a:pt x="331" y="248"/>
                </a:lnTo>
                <a:lnTo>
                  <a:pt x="331" y="250"/>
                </a:lnTo>
                <a:lnTo>
                  <a:pt x="331" y="248"/>
                </a:lnTo>
                <a:lnTo>
                  <a:pt x="331" y="246"/>
                </a:lnTo>
                <a:lnTo>
                  <a:pt x="329" y="246"/>
                </a:lnTo>
                <a:lnTo>
                  <a:pt x="327" y="245"/>
                </a:lnTo>
                <a:lnTo>
                  <a:pt x="326" y="245"/>
                </a:lnTo>
                <a:lnTo>
                  <a:pt x="326" y="243"/>
                </a:lnTo>
                <a:lnTo>
                  <a:pt x="326" y="241"/>
                </a:lnTo>
                <a:lnTo>
                  <a:pt x="324" y="241"/>
                </a:lnTo>
                <a:lnTo>
                  <a:pt x="324" y="240"/>
                </a:lnTo>
                <a:lnTo>
                  <a:pt x="324" y="238"/>
                </a:lnTo>
                <a:lnTo>
                  <a:pt x="322" y="238"/>
                </a:lnTo>
                <a:lnTo>
                  <a:pt x="320" y="238"/>
                </a:lnTo>
                <a:lnTo>
                  <a:pt x="320" y="236"/>
                </a:lnTo>
                <a:lnTo>
                  <a:pt x="319" y="236"/>
                </a:lnTo>
                <a:lnTo>
                  <a:pt x="317" y="236"/>
                </a:lnTo>
                <a:lnTo>
                  <a:pt x="317" y="234"/>
                </a:lnTo>
                <a:lnTo>
                  <a:pt x="315" y="234"/>
                </a:lnTo>
                <a:lnTo>
                  <a:pt x="315" y="233"/>
                </a:lnTo>
                <a:lnTo>
                  <a:pt x="315" y="231"/>
                </a:lnTo>
                <a:lnTo>
                  <a:pt x="313" y="231"/>
                </a:lnTo>
                <a:lnTo>
                  <a:pt x="313" y="233"/>
                </a:lnTo>
                <a:lnTo>
                  <a:pt x="312" y="233"/>
                </a:lnTo>
                <a:lnTo>
                  <a:pt x="313" y="234"/>
                </a:lnTo>
                <a:lnTo>
                  <a:pt x="312" y="234"/>
                </a:lnTo>
                <a:lnTo>
                  <a:pt x="312" y="236"/>
                </a:lnTo>
                <a:lnTo>
                  <a:pt x="312" y="238"/>
                </a:lnTo>
                <a:lnTo>
                  <a:pt x="312" y="240"/>
                </a:lnTo>
                <a:lnTo>
                  <a:pt x="312" y="241"/>
                </a:lnTo>
                <a:lnTo>
                  <a:pt x="312" y="243"/>
                </a:lnTo>
                <a:lnTo>
                  <a:pt x="310" y="245"/>
                </a:lnTo>
                <a:lnTo>
                  <a:pt x="312" y="245"/>
                </a:lnTo>
                <a:lnTo>
                  <a:pt x="312" y="246"/>
                </a:lnTo>
                <a:lnTo>
                  <a:pt x="310" y="246"/>
                </a:lnTo>
                <a:lnTo>
                  <a:pt x="310" y="248"/>
                </a:lnTo>
                <a:lnTo>
                  <a:pt x="308" y="248"/>
                </a:lnTo>
                <a:lnTo>
                  <a:pt x="308" y="250"/>
                </a:lnTo>
                <a:lnTo>
                  <a:pt x="307" y="250"/>
                </a:lnTo>
                <a:lnTo>
                  <a:pt x="307" y="252"/>
                </a:lnTo>
                <a:lnTo>
                  <a:pt x="307" y="253"/>
                </a:lnTo>
                <a:lnTo>
                  <a:pt x="307" y="255"/>
                </a:lnTo>
                <a:lnTo>
                  <a:pt x="307" y="257"/>
                </a:lnTo>
                <a:lnTo>
                  <a:pt x="305" y="257"/>
                </a:lnTo>
                <a:lnTo>
                  <a:pt x="305" y="258"/>
                </a:lnTo>
                <a:lnTo>
                  <a:pt x="307" y="258"/>
                </a:lnTo>
                <a:lnTo>
                  <a:pt x="307" y="260"/>
                </a:lnTo>
                <a:lnTo>
                  <a:pt x="307" y="262"/>
                </a:lnTo>
                <a:lnTo>
                  <a:pt x="305" y="262"/>
                </a:lnTo>
                <a:lnTo>
                  <a:pt x="305" y="264"/>
                </a:lnTo>
                <a:lnTo>
                  <a:pt x="303" y="264"/>
                </a:lnTo>
                <a:lnTo>
                  <a:pt x="303" y="262"/>
                </a:lnTo>
                <a:lnTo>
                  <a:pt x="303" y="264"/>
                </a:lnTo>
                <a:lnTo>
                  <a:pt x="301" y="264"/>
                </a:lnTo>
                <a:lnTo>
                  <a:pt x="300" y="264"/>
                </a:lnTo>
                <a:lnTo>
                  <a:pt x="300" y="265"/>
                </a:lnTo>
                <a:lnTo>
                  <a:pt x="298" y="265"/>
                </a:lnTo>
                <a:lnTo>
                  <a:pt x="298" y="264"/>
                </a:lnTo>
                <a:lnTo>
                  <a:pt x="296" y="264"/>
                </a:lnTo>
                <a:lnTo>
                  <a:pt x="296" y="265"/>
                </a:lnTo>
                <a:lnTo>
                  <a:pt x="296" y="264"/>
                </a:lnTo>
                <a:lnTo>
                  <a:pt x="295" y="264"/>
                </a:lnTo>
                <a:lnTo>
                  <a:pt x="293" y="264"/>
                </a:lnTo>
                <a:lnTo>
                  <a:pt x="291" y="264"/>
                </a:lnTo>
                <a:lnTo>
                  <a:pt x="289" y="264"/>
                </a:lnTo>
                <a:lnTo>
                  <a:pt x="288" y="264"/>
                </a:lnTo>
                <a:lnTo>
                  <a:pt x="286" y="264"/>
                </a:lnTo>
                <a:lnTo>
                  <a:pt x="284" y="264"/>
                </a:lnTo>
                <a:lnTo>
                  <a:pt x="282" y="264"/>
                </a:lnTo>
                <a:lnTo>
                  <a:pt x="281" y="264"/>
                </a:lnTo>
                <a:lnTo>
                  <a:pt x="281" y="265"/>
                </a:lnTo>
                <a:lnTo>
                  <a:pt x="281" y="264"/>
                </a:lnTo>
                <a:lnTo>
                  <a:pt x="279" y="264"/>
                </a:lnTo>
                <a:lnTo>
                  <a:pt x="279" y="262"/>
                </a:lnTo>
                <a:lnTo>
                  <a:pt x="277" y="262"/>
                </a:lnTo>
                <a:lnTo>
                  <a:pt x="277" y="260"/>
                </a:lnTo>
                <a:lnTo>
                  <a:pt x="279" y="260"/>
                </a:lnTo>
                <a:lnTo>
                  <a:pt x="277" y="260"/>
                </a:lnTo>
                <a:lnTo>
                  <a:pt x="277" y="258"/>
                </a:lnTo>
                <a:lnTo>
                  <a:pt x="276" y="258"/>
                </a:lnTo>
                <a:lnTo>
                  <a:pt x="276" y="260"/>
                </a:lnTo>
                <a:lnTo>
                  <a:pt x="274" y="260"/>
                </a:lnTo>
                <a:lnTo>
                  <a:pt x="274" y="262"/>
                </a:lnTo>
                <a:lnTo>
                  <a:pt x="272" y="262"/>
                </a:lnTo>
                <a:lnTo>
                  <a:pt x="270" y="262"/>
                </a:lnTo>
                <a:lnTo>
                  <a:pt x="270" y="260"/>
                </a:lnTo>
                <a:lnTo>
                  <a:pt x="269" y="260"/>
                </a:lnTo>
                <a:lnTo>
                  <a:pt x="269" y="262"/>
                </a:lnTo>
                <a:lnTo>
                  <a:pt x="267" y="262"/>
                </a:lnTo>
                <a:lnTo>
                  <a:pt x="267" y="260"/>
                </a:lnTo>
                <a:lnTo>
                  <a:pt x="267" y="262"/>
                </a:lnTo>
                <a:lnTo>
                  <a:pt x="265" y="262"/>
                </a:lnTo>
                <a:lnTo>
                  <a:pt x="265" y="260"/>
                </a:lnTo>
                <a:lnTo>
                  <a:pt x="265" y="262"/>
                </a:lnTo>
                <a:lnTo>
                  <a:pt x="265" y="260"/>
                </a:lnTo>
                <a:lnTo>
                  <a:pt x="264" y="260"/>
                </a:lnTo>
                <a:lnTo>
                  <a:pt x="264" y="262"/>
                </a:lnTo>
                <a:lnTo>
                  <a:pt x="262" y="262"/>
                </a:lnTo>
                <a:lnTo>
                  <a:pt x="260" y="262"/>
                </a:lnTo>
                <a:lnTo>
                  <a:pt x="260" y="260"/>
                </a:lnTo>
                <a:lnTo>
                  <a:pt x="258" y="260"/>
                </a:lnTo>
                <a:lnTo>
                  <a:pt x="258" y="262"/>
                </a:lnTo>
                <a:lnTo>
                  <a:pt x="258" y="260"/>
                </a:lnTo>
                <a:lnTo>
                  <a:pt x="257" y="260"/>
                </a:lnTo>
                <a:lnTo>
                  <a:pt x="255" y="260"/>
                </a:lnTo>
                <a:lnTo>
                  <a:pt x="257" y="260"/>
                </a:lnTo>
                <a:lnTo>
                  <a:pt x="257" y="258"/>
                </a:lnTo>
                <a:lnTo>
                  <a:pt x="255" y="258"/>
                </a:lnTo>
                <a:lnTo>
                  <a:pt x="253" y="258"/>
                </a:lnTo>
                <a:lnTo>
                  <a:pt x="251" y="258"/>
                </a:lnTo>
                <a:lnTo>
                  <a:pt x="250" y="258"/>
                </a:lnTo>
                <a:lnTo>
                  <a:pt x="250" y="257"/>
                </a:lnTo>
                <a:lnTo>
                  <a:pt x="250" y="258"/>
                </a:lnTo>
                <a:lnTo>
                  <a:pt x="248" y="258"/>
                </a:lnTo>
                <a:lnTo>
                  <a:pt x="248" y="257"/>
                </a:lnTo>
                <a:lnTo>
                  <a:pt x="248" y="258"/>
                </a:lnTo>
                <a:lnTo>
                  <a:pt x="248" y="260"/>
                </a:lnTo>
                <a:lnTo>
                  <a:pt x="246" y="260"/>
                </a:lnTo>
                <a:lnTo>
                  <a:pt x="248" y="260"/>
                </a:lnTo>
                <a:lnTo>
                  <a:pt x="246" y="260"/>
                </a:lnTo>
                <a:lnTo>
                  <a:pt x="246" y="262"/>
                </a:lnTo>
                <a:lnTo>
                  <a:pt x="245" y="262"/>
                </a:lnTo>
                <a:lnTo>
                  <a:pt x="243" y="260"/>
                </a:lnTo>
                <a:lnTo>
                  <a:pt x="241" y="260"/>
                </a:lnTo>
                <a:lnTo>
                  <a:pt x="241" y="258"/>
                </a:lnTo>
                <a:lnTo>
                  <a:pt x="241" y="260"/>
                </a:lnTo>
                <a:lnTo>
                  <a:pt x="239" y="260"/>
                </a:lnTo>
                <a:lnTo>
                  <a:pt x="238" y="260"/>
                </a:lnTo>
                <a:lnTo>
                  <a:pt x="238" y="262"/>
                </a:lnTo>
                <a:lnTo>
                  <a:pt x="236" y="262"/>
                </a:lnTo>
                <a:lnTo>
                  <a:pt x="236" y="264"/>
                </a:lnTo>
                <a:lnTo>
                  <a:pt x="234" y="264"/>
                </a:lnTo>
                <a:lnTo>
                  <a:pt x="234" y="262"/>
                </a:lnTo>
                <a:lnTo>
                  <a:pt x="233" y="262"/>
                </a:lnTo>
                <a:lnTo>
                  <a:pt x="231" y="262"/>
                </a:lnTo>
                <a:lnTo>
                  <a:pt x="229" y="262"/>
                </a:lnTo>
                <a:lnTo>
                  <a:pt x="227" y="262"/>
                </a:lnTo>
                <a:lnTo>
                  <a:pt x="226" y="262"/>
                </a:lnTo>
                <a:lnTo>
                  <a:pt x="226" y="264"/>
                </a:lnTo>
                <a:lnTo>
                  <a:pt x="224" y="264"/>
                </a:lnTo>
                <a:lnTo>
                  <a:pt x="224" y="265"/>
                </a:lnTo>
                <a:lnTo>
                  <a:pt x="226" y="265"/>
                </a:lnTo>
                <a:lnTo>
                  <a:pt x="226" y="267"/>
                </a:lnTo>
                <a:lnTo>
                  <a:pt x="224" y="267"/>
                </a:lnTo>
                <a:lnTo>
                  <a:pt x="222" y="267"/>
                </a:lnTo>
                <a:lnTo>
                  <a:pt x="221" y="267"/>
                </a:lnTo>
                <a:lnTo>
                  <a:pt x="219" y="267"/>
                </a:lnTo>
                <a:lnTo>
                  <a:pt x="217" y="267"/>
                </a:lnTo>
                <a:lnTo>
                  <a:pt x="217" y="269"/>
                </a:lnTo>
                <a:lnTo>
                  <a:pt x="219" y="269"/>
                </a:lnTo>
                <a:lnTo>
                  <a:pt x="217" y="270"/>
                </a:lnTo>
                <a:lnTo>
                  <a:pt x="217" y="272"/>
                </a:lnTo>
                <a:lnTo>
                  <a:pt x="219" y="272"/>
                </a:lnTo>
                <a:lnTo>
                  <a:pt x="221" y="274"/>
                </a:lnTo>
                <a:lnTo>
                  <a:pt x="221" y="276"/>
                </a:lnTo>
                <a:lnTo>
                  <a:pt x="222" y="276"/>
                </a:lnTo>
                <a:lnTo>
                  <a:pt x="222" y="277"/>
                </a:lnTo>
                <a:lnTo>
                  <a:pt x="224" y="277"/>
                </a:lnTo>
                <a:lnTo>
                  <a:pt x="224" y="279"/>
                </a:lnTo>
                <a:lnTo>
                  <a:pt x="224" y="281"/>
                </a:lnTo>
                <a:lnTo>
                  <a:pt x="222" y="283"/>
                </a:lnTo>
                <a:lnTo>
                  <a:pt x="222" y="284"/>
                </a:lnTo>
                <a:lnTo>
                  <a:pt x="222" y="286"/>
                </a:lnTo>
                <a:lnTo>
                  <a:pt x="221" y="286"/>
                </a:lnTo>
                <a:lnTo>
                  <a:pt x="221" y="288"/>
                </a:lnTo>
                <a:lnTo>
                  <a:pt x="221" y="289"/>
                </a:lnTo>
                <a:lnTo>
                  <a:pt x="219" y="289"/>
                </a:lnTo>
                <a:lnTo>
                  <a:pt x="219" y="291"/>
                </a:lnTo>
                <a:lnTo>
                  <a:pt x="219" y="293"/>
                </a:lnTo>
                <a:lnTo>
                  <a:pt x="217" y="293"/>
                </a:lnTo>
                <a:lnTo>
                  <a:pt x="217" y="291"/>
                </a:lnTo>
                <a:lnTo>
                  <a:pt x="215" y="291"/>
                </a:lnTo>
                <a:lnTo>
                  <a:pt x="215" y="293"/>
                </a:lnTo>
                <a:lnTo>
                  <a:pt x="214" y="293"/>
                </a:lnTo>
                <a:lnTo>
                  <a:pt x="212" y="293"/>
                </a:lnTo>
                <a:lnTo>
                  <a:pt x="210" y="293"/>
                </a:lnTo>
                <a:lnTo>
                  <a:pt x="208" y="293"/>
                </a:lnTo>
                <a:lnTo>
                  <a:pt x="207" y="293"/>
                </a:lnTo>
                <a:lnTo>
                  <a:pt x="207" y="295"/>
                </a:lnTo>
                <a:lnTo>
                  <a:pt x="205" y="295"/>
                </a:lnTo>
                <a:lnTo>
                  <a:pt x="205" y="296"/>
                </a:lnTo>
                <a:lnTo>
                  <a:pt x="205" y="295"/>
                </a:lnTo>
                <a:lnTo>
                  <a:pt x="203" y="295"/>
                </a:lnTo>
                <a:lnTo>
                  <a:pt x="203" y="293"/>
                </a:lnTo>
                <a:lnTo>
                  <a:pt x="202" y="293"/>
                </a:lnTo>
                <a:lnTo>
                  <a:pt x="202" y="291"/>
                </a:lnTo>
                <a:lnTo>
                  <a:pt x="200" y="291"/>
                </a:lnTo>
                <a:lnTo>
                  <a:pt x="200" y="289"/>
                </a:lnTo>
                <a:lnTo>
                  <a:pt x="200" y="288"/>
                </a:lnTo>
                <a:lnTo>
                  <a:pt x="198" y="288"/>
                </a:lnTo>
                <a:lnTo>
                  <a:pt x="198" y="286"/>
                </a:lnTo>
                <a:lnTo>
                  <a:pt x="198" y="284"/>
                </a:lnTo>
                <a:lnTo>
                  <a:pt x="198" y="283"/>
                </a:lnTo>
                <a:lnTo>
                  <a:pt x="196" y="283"/>
                </a:lnTo>
                <a:lnTo>
                  <a:pt x="196" y="281"/>
                </a:lnTo>
                <a:lnTo>
                  <a:pt x="195" y="281"/>
                </a:lnTo>
                <a:lnTo>
                  <a:pt x="195" y="279"/>
                </a:lnTo>
                <a:lnTo>
                  <a:pt x="193" y="279"/>
                </a:lnTo>
                <a:lnTo>
                  <a:pt x="191" y="279"/>
                </a:lnTo>
                <a:lnTo>
                  <a:pt x="190" y="279"/>
                </a:lnTo>
                <a:lnTo>
                  <a:pt x="190" y="277"/>
                </a:lnTo>
                <a:lnTo>
                  <a:pt x="188" y="277"/>
                </a:lnTo>
                <a:lnTo>
                  <a:pt x="186" y="277"/>
                </a:lnTo>
                <a:lnTo>
                  <a:pt x="186" y="276"/>
                </a:lnTo>
                <a:lnTo>
                  <a:pt x="184" y="276"/>
                </a:lnTo>
                <a:lnTo>
                  <a:pt x="184" y="277"/>
                </a:lnTo>
                <a:lnTo>
                  <a:pt x="183" y="277"/>
                </a:lnTo>
                <a:lnTo>
                  <a:pt x="181" y="277"/>
                </a:lnTo>
                <a:lnTo>
                  <a:pt x="181" y="279"/>
                </a:lnTo>
                <a:lnTo>
                  <a:pt x="179" y="279"/>
                </a:lnTo>
                <a:lnTo>
                  <a:pt x="177" y="279"/>
                </a:lnTo>
                <a:lnTo>
                  <a:pt x="177" y="281"/>
                </a:lnTo>
                <a:lnTo>
                  <a:pt x="176" y="281"/>
                </a:lnTo>
                <a:lnTo>
                  <a:pt x="174" y="281"/>
                </a:lnTo>
                <a:lnTo>
                  <a:pt x="174" y="283"/>
                </a:lnTo>
                <a:lnTo>
                  <a:pt x="174" y="281"/>
                </a:lnTo>
                <a:lnTo>
                  <a:pt x="172" y="281"/>
                </a:lnTo>
                <a:lnTo>
                  <a:pt x="171" y="281"/>
                </a:lnTo>
                <a:lnTo>
                  <a:pt x="169" y="281"/>
                </a:lnTo>
                <a:lnTo>
                  <a:pt x="169" y="283"/>
                </a:lnTo>
                <a:lnTo>
                  <a:pt x="167" y="283"/>
                </a:lnTo>
                <a:lnTo>
                  <a:pt x="165" y="283"/>
                </a:lnTo>
                <a:lnTo>
                  <a:pt x="164" y="283"/>
                </a:lnTo>
                <a:lnTo>
                  <a:pt x="164" y="284"/>
                </a:lnTo>
                <a:lnTo>
                  <a:pt x="162" y="284"/>
                </a:lnTo>
                <a:lnTo>
                  <a:pt x="162" y="283"/>
                </a:lnTo>
                <a:lnTo>
                  <a:pt x="160" y="283"/>
                </a:lnTo>
                <a:lnTo>
                  <a:pt x="159" y="283"/>
                </a:lnTo>
                <a:lnTo>
                  <a:pt x="159" y="281"/>
                </a:lnTo>
                <a:lnTo>
                  <a:pt x="157" y="281"/>
                </a:lnTo>
                <a:lnTo>
                  <a:pt x="155" y="281"/>
                </a:lnTo>
                <a:lnTo>
                  <a:pt x="155" y="279"/>
                </a:lnTo>
                <a:lnTo>
                  <a:pt x="153" y="279"/>
                </a:lnTo>
                <a:lnTo>
                  <a:pt x="152" y="279"/>
                </a:lnTo>
                <a:lnTo>
                  <a:pt x="152" y="277"/>
                </a:lnTo>
                <a:lnTo>
                  <a:pt x="150" y="277"/>
                </a:lnTo>
                <a:lnTo>
                  <a:pt x="150" y="276"/>
                </a:lnTo>
                <a:lnTo>
                  <a:pt x="148" y="276"/>
                </a:lnTo>
                <a:lnTo>
                  <a:pt x="148" y="274"/>
                </a:lnTo>
                <a:lnTo>
                  <a:pt x="147" y="274"/>
                </a:lnTo>
                <a:lnTo>
                  <a:pt x="147" y="272"/>
                </a:lnTo>
                <a:lnTo>
                  <a:pt x="145" y="272"/>
                </a:lnTo>
                <a:lnTo>
                  <a:pt x="143" y="272"/>
                </a:lnTo>
                <a:lnTo>
                  <a:pt x="141" y="272"/>
                </a:lnTo>
                <a:lnTo>
                  <a:pt x="141" y="270"/>
                </a:lnTo>
                <a:lnTo>
                  <a:pt x="140" y="270"/>
                </a:lnTo>
                <a:lnTo>
                  <a:pt x="140" y="269"/>
                </a:lnTo>
                <a:lnTo>
                  <a:pt x="140" y="267"/>
                </a:lnTo>
                <a:lnTo>
                  <a:pt x="138" y="267"/>
                </a:lnTo>
                <a:lnTo>
                  <a:pt x="138" y="265"/>
                </a:lnTo>
                <a:lnTo>
                  <a:pt x="138" y="264"/>
                </a:lnTo>
                <a:lnTo>
                  <a:pt x="136" y="264"/>
                </a:lnTo>
                <a:lnTo>
                  <a:pt x="136" y="262"/>
                </a:lnTo>
                <a:lnTo>
                  <a:pt x="134" y="262"/>
                </a:lnTo>
                <a:lnTo>
                  <a:pt x="133" y="262"/>
                </a:lnTo>
                <a:lnTo>
                  <a:pt x="133" y="264"/>
                </a:lnTo>
                <a:lnTo>
                  <a:pt x="131" y="264"/>
                </a:lnTo>
                <a:lnTo>
                  <a:pt x="129" y="264"/>
                </a:lnTo>
                <a:lnTo>
                  <a:pt x="129" y="265"/>
                </a:lnTo>
                <a:lnTo>
                  <a:pt x="128" y="265"/>
                </a:lnTo>
                <a:lnTo>
                  <a:pt x="126" y="265"/>
                </a:lnTo>
                <a:lnTo>
                  <a:pt x="126" y="267"/>
                </a:lnTo>
                <a:lnTo>
                  <a:pt x="124" y="267"/>
                </a:lnTo>
                <a:lnTo>
                  <a:pt x="124" y="269"/>
                </a:lnTo>
                <a:lnTo>
                  <a:pt x="124" y="270"/>
                </a:lnTo>
                <a:lnTo>
                  <a:pt x="122" y="270"/>
                </a:lnTo>
                <a:lnTo>
                  <a:pt x="122" y="272"/>
                </a:lnTo>
                <a:lnTo>
                  <a:pt x="122" y="274"/>
                </a:lnTo>
                <a:lnTo>
                  <a:pt x="122" y="276"/>
                </a:lnTo>
                <a:lnTo>
                  <a:pt x="121" y="276"/>
                </a:lnTo>
                <a:lnTo>
                  <a:pt x="121" y="277"/>
                </a:lnTo>
                <a:lnTo>
                  <a:pt x="119" y="277"/>
                </a:lnTo>
                <a:lnTo>
                  <a:pt x="119" y="279"/>
                </a:lnTo>
                <a:lnTo>
                  <a:pt x="117" y="279"/>
                </a:lnTo>
                <a:lnTo>
                  <a:pt x="117" y="281"/>
                </a:lnTo>
                <a:lnTo>
                  <a:pt x="116" y="281"/>
                </a:lnTo>
                <a:lnTo>
                  <a:pt x="116" y="283"/>
                </a:lnTo>
                <a:lnTo>
                  <a:pt x="114" y="283"/>
                </a:lnTo>
                <a:lnTo>
                  <a:pt x="114" y="284"/>
                </a:lnTo>
                <a:lnTo>
                  <a:pt x="112" y="286"/>
                </a:lnTo>
                <a:lnTo>
                  <a:pt x="112" y="288"/>
                </a:lnTo>
                <a:lnTo>
                  <a:pt x="110" y="288"/>
                </a:lnTo>
                <a:lnTo>
                  <a:pt x="110" y="289"/>
                </a:lnTo>
                <a:lnTo>
                  <a:pt x="110" y="291"/>
                </a:lnTo>
                <a:lnTo>
                  <a:pt x="109" y="291"/>
                </a:lnTo>
                <a:lnTo>
                  <a:pt x="109" y="293"/>
                </a:lnTo>
                <a:lnTo>
                  <a:pt x="109" y="295"/>
                </a:lnTo>
                <a:lnTo>
                  <a:pt x="107" y="295"/>
                </a:lnTo>
                <a:lnTo>
                  <a:pt x="107" y="296"/>
                </a:lnTo>
                <a:lnTo>
                  <a:pt x="107" y="298"/>
                </a:lnTo>
                <a:lnTo>
                  <a:pt x="105" y="298"/>
                </a:lnTo>
                <a:lnTo>
                  <a:pt x="105" y="300"/>
                </a:lnTo>
                <a:lnTo>
                  <a:pt x="103" y="300"/>
                </a:lnTo>
                <a:lnTo>
                  <a:pt x="102" y="300"/>
                </a:lnTo>
                <a:lnTo>
                  <a:pt x="102" y="301"/>
                </a:lnTo>
                <a:lnTo>
                  <a:pt x="100" y="301"/>
                </a:lnTo>
                <a:lnTo>
                  <a:pt x="100" y="303"/>
                </a:lnTo>
                <a:lnTo>
                  <a:pt x="98" y="303"/>
                </a:lnTo>
                <a:lnTo>
                  <a:pt x="97" y="303"/>
                </a:lnTo>
                <a:lnTo>
                  <a:pt x="97" y="305"/>
                </a:lnTo>
                <a:lnTo>
                  <a:pt x="95" y="305"/>
                </a:lnTo>
                <a:lnTo>
                  <a:pt x="93" y="305"/>
                </a:lnTo>
                <a:lnTo>
                  <a:pt x="93" y="307"/>
                </a:lnTo>
                <a:lnTo>
                  <a:pt x="91" y="307"/>
                </a:lnTo>
                <a:lnTo>
                  <a:pt x="90" y="307"/>
                </a:lnTo>
                <a:lnTo>
                  <a:pt x="88" y="307"/>
                </a:lnTo>
                <a:lnTo>
                  <a:pt x="88" y="308"/>
                </a:lnTo>
                <a:lnTo>
                  <a:pt x="86" y="308"/>
                </a:lnTo>
                <a:lnTo>
                  <a:pt x="86" y="310"/>
                </a:lnTo>
                <a:lnTo>
                  <a:pt x="85" y="310"/>
                </a:lnTo>
                <a:lnTo>
                  <a:pt x="83" y="310"/>
                </a:lnTo>
                <a:lnTo>
                  <a:pt x="83" y="308"/>
                </a:lnTo>
                <a:lnTo>
                  <a:pt x="81" y="308"/>
                </a:lnTo>
                <a:lnTo>
                  <a:pt x="79" y="308"/>
                </a:lnTo>
                <a:lnTo>
                  <a:pt x="79" y="307"/>
                </a:lnTo>
                <a:lnTo>
                  <a:pt x="81" y="307"/>
                </a:lnTo>
                <a:lnTo>
                  <a:pt x="81" y="305"/>
                </a:lnTo>
                <a:lnTo>
                  <a:pt x="83" y="305"/>
                </a:lnTo>
                <a:lnTo>
                  <a:pt x="83" y="303"/>
                </a:lnTo>
                <a:lnTo>
                  <a:pt x="83" y="301"/>
                </a:lnTo>
                <a:lnTo>
                  <a:pt x="85" y="301"/>
                </a:lnTo>
                <a:lnTo>
                  <a:pt x="85" y="300"/>
                </a:lnTo>
                <a:lnTo>
                  <a:pt x="85" y="298"/>
                </a:lnTo>
                <a:lnTo>
                  <a:pt x="86" y="298"/>
                </a:lnTo>
                <a:lnTo>
                  <a:pt x="86" y="296"/>
                </a:lnTo>
                <a:lnTo>
                  <a:pt x="85" y="296"/>
                </a:lnTo>
                <a:lnTo>
                  <a:pt x="86" y="296"/>
                </a:lnTo>
                <a:lnTo>
                  <a:pt x="85" y="296"/>
                </a:lnTo>
                <a:lnTo>
                  <a:pt x="86" y="295"/>
                </a:lnTo>
                <a:lnTo>
                  <a:pt x="85" y="295"/>
                </a:lnTo>
                <a:lnTo>
                  <a:pt x="85" y="293"/>
                </a:lnTo>
                <a:lnTo>
                  <a:pt x="86" y="293"/>
                </a:lnTo>
                <a:lnTo>
                  <a:pt x="85" y="293"/>
                </a:lnTo>
                <a:lnTo>
                  <a:pt x="86" y="293"/>
                </a:lnTo>
                <a:lnTo>
                  <a:pt x="86" y="291"/>
                </a:lnTo>
                <a:lnTo>
                  <a:pt x="88" y="291"/>
                </a:lnTo>
                <a:lnTo>
                  <a:pt x="88" y="289"/>
                </a:lnTo>
                <a:lnTo>
                  <a:pt x="86" y="289"/>
                </a:lnTo>
                <a:lnTo>
                  <a:pt x="86" y="288"/>
                </a:lnTo>
                <a:lnTo>
                  <a:pt x="86" y="286"/>
                </a:lnTo>
                <a:lnTo>
                  <a:pt x="85" y="286"/>
                </a:lnTo>
                <a:lnTo>
                  <a:pt x="85" y="284"/>
                </a:lnTo>
                <a:lnTo>
                  <a:pt x="85" y="283"/>
                </a:lnTo>
                <a:lnTo>
                  <a:pt x="85" y="281"/>
                </a:lnTo>
                <a:lnTo>
                  <a:pt x="83" y="281"/>
                </a:lnTo>
                <a:lnTo>
                  <a:pt x="83" y="279"/>
                </a:lnTo>
                <a:lnTo>
                  <a:pt x="85" y="279"/>
                </a:lnTo>
                <a:lnTo>
                  <a:pt x="85" y="277"/>
                </a:lnTo>
                <a:lnTo>
                  <a:pt x="85" y="276"/>
                </a:lnTo>
                <a:lnTo>
                  <a:pt x="83" y="276"/>
                </a:lnTo>
                <a:lnTo>
                  <a:pt x="85" y="276"/>
                </a:lnTo>
                <a:lnTo>
                  <a:pt x="85" y="274"/>
                </a:lnTo>
                <a:lnTo>
                  <a:pt x="85" y="272"/>
                </a:lnTo>
                <a:lnTo>
                  <a:pt x="86" y="272"/>
                </a:lnTo>
                <a:lnTo>
                  <a:pt x="86" y="270"/>
                </a:lnTo>
                <a:lnTo>
                  <a:pt x="85" y="270"/>
                </a:lnTo>
                <a:lnTo>
                  <a:pt x="85" y="269"/>
                </a:lnTo>
                <a:lnTo>
                  <a:pt x="83" y="269"/>
                </a:lnTo>
                <a:lnTo>
                  <a:pt x="83" y="267"/>
                </a:lnTo>
                <a:lnTo>
                  <a:pt x="81" y="267"/>
                </a:lnTo>
                <a:lnTo>
                  <a:pt x="79" y="267"/>
                </a:lnTo>
                <a:lnTo>
                  <a:pt x="79" y="265"/>
                </a:lnTo>
                <a:lnTo>
                  <a:pt x="78" y="265"/>
                </a:lnTo>
                <a:lnTo>
                  <a:pt x="76" y="265"/>
                </a:lnTo>
                <a:lnTo>
                  <a:pt x="74" y="265"/>
                </a:lnTo>
                <a:lnTo>
                  <a:pt x="74" y="264"/>
                </a:lnTo>
                <a:lnTo>
                  <a:pt x="73" y="264"/>
                </a:lnTo>
                <a:lnTo>
                  <a:pt x="73" y="265"/>
                </a:lnTo>
                <a:lnTo>
                  <a:pt x="71" y="265"/>
                </a:lnTo>
                <a:lnTo>
                  <a:pt x="71" y="267"/>
                </a:lnTo>
                <a:lnTo>
                  <a:pt x="71" y="269"/>
                </a:lnTo>
                <a:lnTo>
                  <a:pt x="69" y="269"/>
                </a:lnTo>
                <a:lnTo>
                  <a:pt x="69" y="270"/>
                </a:lnTo>
                <a:lnTo>
                  <a:pt x="67" y="270"/>
                </a:lnTo>
                <a:lnTo>
                  <a:pt x="66" y="270"/>
                </a:lnTo>
                <a:lnTo>
                  <a:pt x="64" y="270"/>
                </a:lnTo>
                <a:lnTo>
                  <a:pt x="62" y="270"/>
                </a:lnTo>
                <a:lnTo>
                  <a:pt x="62" y="269"/>
                </a:lnTo>
                <a:lnTo>
                  <a:pt x="60" y="269"/>
                </a:lnTo>
                <a:lnTo>
                  <a:pt x="60" y="267"/>
                </a:lnTo>
                <a:lnTo>
                  <a:pt x="59" y="265"/>
                </a:lnTo>
                <a:lnTo>
                  <a:pt x="59" y="264"/>
                </a:lnTo>
                <a:lnTo>
                  <a:pt x="59" y="262"/>
                </a:lnTo>
                <a:lnTo>
                  <a:pt x="57" y="262"/>
                </a:lnTo>
                <a:lnTo>
                  <a:pt x="57" y="260"/>
                </a:lnTo>
                <a:lnTo>
                  <a:pt x="55" y="260"/>
                </a:lnTo>
                <a:lnTo>
                  <a:pt x="54" y="260"/>
                </a:lnTo>
                <a:lnTo>
                  <a:pt x="52" y="260"/>
                </a:lnTo>
                <a:lnTo>
                  <a:pt x="50" y="260"/>
                </a:lnTo>
                <a:lnTo>
                  <a:pt x="50" y="262"/>
                </a:lnTo>
                <a:lnTo>
                  <a:pt x="48" y="262"/>
                </a:lnTo>
                <a:lnTo>
                  <a:pt x="47" y="262"/>
                </a:lnTo>
                <a:lnTo>
                  <a:pt x="47" y="260"/>
                </a:lnTo>
                <a:lnTo>
                  <a:pt x="45" y="260"/>
                </a:lnTo>
                <a:lnTo>
                  <a:pt x="43" y="260"/>
                </a:lnTo>
                <a:lnTo>
                  <a:pt x="35" y="264"/>
                </a:lnTo>
                <a:lnTo>
                  <a:pt x="33" y="262"/>
                </a:lnTo>
                <a:lnTo>
                  <a:pt x="31" y="257"/>
                </a:lnTo>
                <a:lnTo>
                  <a:pt x="29" y="252"/>
                </a:lnTo>
                <a:lnTo>
                  <a:pt x="29" y="250"/>
                </a:lnTo>
                <a:lnTo>
                  <a:pt x="28" y="246"/>
                </a:lnTo>
                <a:lnTo>
                  <a:pt x="28" y="241"/>
                </a:lnTo>
                <a:lnTo>
                  <a:pt x="26" y="236"/>
                </a:lnTo>
                <a:lnTo>
                  <a:pt x="26" y="229"/>
                </a:lnTo>
                <a:lnTo>
                  <a:pt x="26" y="224"/>
                </a:lnTo>
                <a:lnTo>
                  <a:pt x="24" y="217"/>
                </a:lnTo>
                <a:lnTo>
                  <a:pt x="24" y="212"/>
                </a:lnTo>
                <a:lnTo>
                  <a:pt x="23" y="207"/>
                </a:lnTo>
                <a:lnTo>
                  <a:pt x="19" y="203"/>
                </a:lnTo>
                <a:lnTo>
                  <a:pt x="14" y="203"/>
                </a:lnTo>
                <a:lnTo>
                  <a:pt x="9" y="205"/>
                </a:lnTo>
                <a:lnTo>
                  <a:pt x="5" y="205"/>
                </a:lnTo>
                <a:lnTo>
                  <a:pt x="0" y="203"/>
                </a:lnTo>
                <a:lnTo>
                  <a:pt x="0" y="198"/>
                </a:lnTo>
                <a:lnTo>
                  <a:pt x="2" y="193"/>
                </a:lnTo>
                <a:lnTo>
                  <a:pt x="4" y="188"/>
                </a:lnTo>
                <a:lnTo>
                  <a:pt x="9" y="184"/>
                </a:lnTo>
                <a:lnTo>
                  <a:pt x="14" y="184"/>
                </a:lnTo>
                <a:lnTo>
                  <a:pt x="17" y="188"/>
                </a:lnTo>
                <a:lnTo>
                  <a:pt x="23" y="186"/>
                </a:lnTo>
                <a:lnTo>
                  <a:pt x="28" y="181"/>
                </a:lnTo>
                <a:lnTo>
                  <a:pt x="31" y="178"/>
                </a:lnTo>
                <a:lnTo>
                  <a:pt x="35" y="172"/>
                </a:lnTo>
                <a:lnTo>
                  <a:pt x="38" y="167"/>
                </a:lnTo>
                <a:lnTo>
                  <a:pt x="43" y="165"/>
                </a:lnTo>
                <a:lnTo>
                  <a:pt x="48" y="164"/>
                </a:lnTo>
                <a:lnTo>
                  <a:pt x="52" y="165"/>
                </a:lnTo>
                <a:lnTo>
                  <a:pt x="57" y="165"/>
                </a:lnTo>
                <a:lnTo>
                  <a:pt x="62" y="160"/>
                </a:lnTo>
                <a:lnTo>
                  <a:pt x="67" y="159"/>
                </a:lnTo>
                <a:lnTo>
                  <a:pt x="73" y="159"/>
                </a:lnTo>
                <a:lnTo>
                  <a:pt x="76" y="160"/>
                </a:lnTo>
                <a:lnTo>
                  <a:pt x="85" y="160"/>
                </a:lnTo>
                <a:lnTo>
                  <a:pt x="90" y="162"/>
                </a:lnTo>
                <a:lnTo>
                  <a:pt x="95" y="160"/>
                </a:lnTo>
                <a:lnTo>
                  <a:pt x="98" y="159"/>
                </a:lnTo>
                <a:lnTo>
                  <a:pt x="102" y="155"/>
                </a:lnTo>
                <a:lnTo>
                  <a:pt x="103" y="152"/>
                </a:lnTo>
                <a:lnTo>
                  <a:pt x="109" y="150"/>
                </a:lnTo>
                <a:lnTo>
                  <a:pt x="114" y="150"/>
                </a:lnTo>
                <a:lnTo>
                  <a:pt x="119" y="147"/>
                </a:lnTo>
                <a:lnTo>
                  <a:pt x="121" y="145"/>
                </a:lnTo>
                <a:lnTo>
                  <a:pt x="122" y="140"/>
                </a:lnTo>
                <a:lnTo>
                  <a:pt x="126" y="136"/>
                </a:lnTo>
                <a:lnTo>
                  <a:pt x="131" y="136"/>
                </a:lnTo>
                <a:lnTo>
                  <a:pt x="133" y="131"/>
                </a:lnTo>
                <a:lnTo>
                  <a:pt x="133" y="124"/>
                </a:lnTo>
                <a:lnTo>
                  <a:pt x="134" y="119"/>
                </a:lnTo>
                <a:lnTo>
                  <a:pt x="136" y="116"/>
                </a:lnTo>
                <a:lnTo>
                  <a:pt x="140" y="112"/>
                </a:lnTo>
                <a:lnTo>
                  <a:pt x="143" y="110"/>
                </a:lnTo>
                <a:lnTo>
                  <a:pt x="147" y="107"/>
                </a:lnTo>
                <a:lnTo>
                  <a:pt x="150" y="104"/>
                </a:lnTo>
                <a:lnTo>
                  <a:pt x="152" y="100"/>
                </a:lnTo>
                <a:lnTo>
                  <a:pt x="155" y="97"/>
                </a:lnTo>
                <a:lnTo>
                  <a:pt x="159" y="93"/>
                </a:lnTo>
                <a:lnTo>
                  <a:pt x="160" y="90"/>
                </a:lnTo>
                <a:lnTo>
                  <a:pt x="165" y="90"/>
                </a:lnTo>
                <a:lnTo>
                  <a:pt x="169" y="90"/>
                </a:lnTo>
                <a:lnTo>
                  <a:pt x="172" y="86"/>
                </a:lnTo>
                <a:lnTo>
                  <a:pt x="172" y="81"/>
                </a:lnTo>
                <a:lnTo>
                  <a:pt x="176" y="78"/>
                </a:lnTo>
                <a:lnTo>
                  <a:pt x="179" y="76"/>
                </a:lnTo>
                <a:lnTo>
                  <a:pt x="184" y="74"/>
                </a:lnTo>
                <a:lnTo>
                  <a:pt x="188" y="71"/>
                </a:lnTo>
                <a:lnTo>
                  <a:pt x="191" y="69"/>
                </a:lnTo>
                <a:lnTo>
                  <a:pt x="195" y="66"/>
                </a:lnTo>
                <a:lnTo>
                  <a:pt x="198" y="62"/>
                </a:lnTo>
                <a:lnTo>
                  <a:pt x="200" y="59"/>
                </a:lnTo>
                <a:lnTo>
                  <a:pt x="203" y="55"/>
                </a:lnTo>
                <a:lnTo>
                  <a:pt x="205" y="50"/>
                </a:lnTo>
                <a:lnTo>
                  <a:pt x="214" y="50"/>
                </a:lnTo>
                <a:lnTo>
                  <a:pt x="215" y="50"/>
                </a:lnTo>
                <a:lnTo>
                  <a:pt x="217" y="50"/>
                </a:lnTo>
                <a:lnTo>
                  <a:pt x="217" y="48"/>
                </a:lnTo>
                <a:lnTo>
                  <a:pt x="219" y="48"/>
                </a:lnTo>
                <a:lnTo>
                  <a:pt x="221" y="48"/>
                </a:lnTo>
                <a:lnTo>
                  <a:pt x="221" y="47"/>
                </a:lnTo>
                <a:lnTo>
                  <a:pt x="222" y="47"/>
                </a:lnTo>
                <a:lnTo>
                  <a:pt x="224" y="47"/>
                </a:lnTo>
                <a:lnTo>
                  <a:pt x="224" y="45"/>
                </a:lnTo>
                <a:lnTo>
                  <a:pt x="226" y="45"/>
                </a:lnTo>
                <a:lnTo>
                  <a:pt x="227" y="45"/>
                </a:lnTo>
                <a:lnTo>
                  <a:pt x="229" y="43"/>
                </a:lnTo>
                <a:lnTo>
                  <a:pt x="231" y="43"/>
                </a:lnTo>
                <a:lnTo>
                  <a:pt x="233" y="43"/>
                </a:lnTo>
                <a:lnTo>
                  <a:pt x="233" y="42"/>
                </a:lnTo>
                <a:lnTo>
                  <a:pt x="234" y="42"/>
                </a:lnTo>
                <a:lnTo>
                  <a:pt x="236" y="42"/>
                </a:lnTo>
                <a:lnTo>
                  <a:pt x="236" y="40"/>
                </a:lnTo>
                <a:lnTo>
                  <a:pt x="238" y="40"/>
                </a:lnTo>
                <a:lnTo>
                  <a:pt x="239" y="40"/>
                </a:lnTo>
                <a:lnTo>
                  <a:pt x="239" y="38"/>
                </a:lnTo>
                <a:lnTo>
                  <a:pt x="241" y="38"/>
                </a:lnTo>
                <a:lnTo>
                  <a:pt x="243" y="38"/>
                </a:lnTo>
                <a:lnTo>
                  <a:pt x="243" y="36"/>
                </a:lnTo>
                <a:lnTo>
                  <a:pt x="245" y="36"/>
                </a:lnTo>
                <a:lnTo>
                  <a:pt x="246" y="36"/>
                </a:lnTo>
                <a:lnTo>
                  <a:pt x="246" y="35"/>
                </a:lnTo>
                <a:lnTo>
                  <a:pt x="248" y="35"/>
                </a:lnTo>
                <a:lnTo>
                  <a:pt x="250" y="35"/>
                </a:lnTo>
                <a:lnTo>
                  <a:pt x="250" y="33"/>
                </a:lnTo>
                <a:lnTo>
                  <a:pt x="251" y="33"/>
                </a:lnTo>
                <a:lnTo>
                  <a:pt x="253" y="33"/>
                </a:lnTo>
                <a:lnTo>
                  <a:pt x="253" y="31"/>
                </a:lnTo>
                <a:lnTo>
                  <a:pt x="255" y="31"/>
                </a:lnTo>
                <a:lnTo>
                  <a:pt x="257" y="31"/>
                </a:lnTo>
                <a:lnTo>
                  <a:pt x="258" y="31"/>
                </a:lnTo>
                <a:lnTo>
                  <a:pt x="258" y="29"/>
                </a:lnTo>
                <a:lnTo>
                  <a:pt x="260" y="29"/>
                </a:lnTo>
                <a:lnTo>
                  <a:pt x="262" y="29"/>
                </a:lnTo>
                <a:lnTo>
                  <a:pt x="262" y="28"/>
                </a:lnTo>
                <a:lnTo>
                  <a:pt x="264" y="28"/>
                </a:lnTo>
                <a:lnTo>
                  <a:pt x="265" y="28"/>
                </a:lnTo>
                <a:lnTo>
                  <a:pt x="265" y="26"/>
                </a:lnTo>
                <a:lnTo>
                  <a:pt x="267" y="26"/>
                </a:lnTo>
                <a:lnTo>
                  <a:pt x="269" y="26"/>
                </a:lnTo>
                <a:lnTo>
                  <a:pt x="269" y="24"/>
                </a:lnTo>
                <a:lnTo>
                  <a:pt x="270" y="24"/>
                </a:lnTo>
                <a:lnTo>
                  <a:pt x="272" y="24"/>
                </a:lnTo>
                <a:lnTo>
                  <a:pt x="272" y="23"/>
                </a:lnTo>
                <a:lnTo>
                  <a:pt x="274" y="23"/>
                </a:lnTo>
                <a:lnTo>
                  <a:pt x="276" y="23"/>
                </a:lnTo>
                <a:lnTo>
                  <a:pt x="276" y="21"/>
                </a:lnTo>
                <a:lnTo>
                  <a:pt x="277" y="21"/>
                </a:lnTo>
                <a:lnTo>
                  <a:pt x="279" y="21"/>
                </a:lnTo>
                <a:lnTo>
                  <a:pt x="279" y="19"/>
                </a:lnTo>
                <a:lnTo>
                  <a:pt x="281" y="19"/>
                </a:lnTo>
                <a:lnTo>
                  <a:pt x="282" y="19"/>
                </a:lnTo>
                <a:lnTo>
                  <a:pt x="284" y="17"/>
                </a:lnTo>
                <a:lnTo>
                  <a:pt x="286" y="17"/>
                </a:lnTo>
                <a:lnTo>
                  <a:pt x="288" y="17"/>
                </a:lnTo>
                <a:lnTo>
                  <a:pt x="288" y="16"/>
                </a:lnTo>
                <a:lnTo>
                  <a:pt x="289" y="16"/>
                </a:lnTo>
                <a:lnTo>
                  <a:pt x="291" y="16"/>
                </a:lnTo>
                <a:lnTo>
                  <a:pt x="291" y="14"/>
                </a:lnTo>
                <a:lnTo>
                  <a:pt x="293" y="14"/>
                </a:lnTo>
                <a:lnTo>
                  <a:pt x="295" y="14"/>
                </a:lnTo>
                <a:lnTo>
                  <a:pt x="295" y="12"/>
                </a:lnTo>
                <a:lnTo>
                  <a:pt x="296" y="12"/>
                </a:lnTo>
                <a:lnTo>
                  <a:pt x="298" y="12"/>
                </a:lnTo>
                <a:lnTo>
                  <a:pt x="298" y="11"/>
                </a:lnTo>
                <a:lnTo>
                  <a:pt x="300" y="11"/>
                </a:lnTo>
                <a:lnTo>
                  <a:pt x="301" y="11"/>
                </a:lnTo>
                <a:lnTo>
                  <a:pt x="301" y="9"/>
                </a:lnTo>
                <a:lnTo>
                  <a:pt x="303" y="9"/>
                </a:lnTo>
                <a:lnTo>
                  <a:pt x="305" y="9"/>
                </a:lnTo>
                <a:lnTo>
                  <a:pt x="307" y="7"/>
                </a:lnTo>
                <a:lnTo>
                  <a:pt x="308" y="7"/>
                </a:lnTo>
                <a:lnTo>
                  <a:pt x="310" y="7"/>
                </a:lnTo>
                <a:lnTo>
                  <a:pt x="310" y="5"/>
                </a:lnTo>
                <a:lnTo>
                  <a:pt x="312" y="5"/>
                </a:lnTo>
                <a:lnTo>
                  <a:pt x="313" y="5"/>
                </a:lnTo>
                <a:lnTo>
                  <a:pt x="313" y="4"/>
                </a:lnTo>
                <a:lnTo>
                  <a:pt x="315" y="4"/>
                </a:lnTo>
                <a:lnTo>
                  <a:pt x="317" y="4"/>
                </a:lnTo>
                <a:lnTo>
                  <a:pt x="317" y="2"/>
                </a:lnTo>
                <a:lnTo>
                  <a:pt x="319" y="2"/>
                </a:lnTo>
                <a:lnTo>
                  <a:pt x="320" y="2"/>
                </a:lnTo>
                <a:lnTo>
                  <a:pt x="320" y="0"/>
                </a:lnTo>
                <a:lnTo>
                  <a:pt x="322" y="0"/>
                </a:lnTo>
                <a:lnTo>
                  <a:pt x="324" y="0"/>
                </a:lnTo>
                <a:lnTo>
                  <a:pt x="324" y="2"/>
                </a:lnTo>
                <a:lnTo>
                  <a:pt x="326" y="2"/>
                </a:lnTo>
                <a:lnTo>
                  <a:pt x="326" y="4"/>
                </a:lnTo>
                <a:lnTo>
                  <a:pt x="327" y="4"/>
                </a:lnTo>
                <a:lnTo>
                  <a:pt x="327" y="5"/>
                </a:lnTo>
                <a:lnTo>
                  <a:pt x="329" y="5"/>
                </a:lnTo>
                <a:lnTo>
                  <a:pt x="329" y="7"/>
                </a:lnTo>
                <a:lnTo>
                  <a:pt x="331" y="7"/>
                </a:lnTo>
                <a:lnTo>
                  <a:pt x="331" y="9"/>
                </a:lnTo>
                <a:lnTo>
                  <a:pt x="332" y="9"/>
                </a:lnTo>
                <a:lnTo>
                  <a:pt x="332" y="11"/>
                </a:lnTo>
                <a:lnTo>
                  <a:pt x="334" y="11"/>
                </a:lnTo>
                <a:lnTo>
                  <a:pt x="334" y="12"/>
                </a:lnTo>
                <a:lnTo>
                  <a:pt x="336" y="12"/>
                </a:lnTo>
                <a:lnTo>
                  <a:pt x="336" y="14"/>
                </a:lnTo>
                <a:lnTo>
                  <a:pt x="338" y="14"/>
                </a:lnTo>
                <a:lnTo>
                  <a:pt x="338" y="16"/>
                </a:lnTo>
                <a:lnTo>
                  <a:pt x="339" y="16"/>
                </a:lnTo>
                <a:lnTo>
                  <a:pt x="339" y="17"/>
                </a:lnTo>
                <a:lnTo>
                  <a:pt x="341" y="17"/>
                </a:lnTo>
                <a:lnTo>
                  <a:pt x="341" y="19"/>
                </a:lnTo>
                <a:lnTo>
                  <a:pt x="343" y="19"/>
                </a:lnTo>
                <a:lnTo>
                  <a:pt x="343" y="21"/>
                </a:lnTo>
                <a:lnTo>
                  <a:pt x="344" y="21"/>
                </a:lnTo>
                <a:lnTo>
                  <a:pt x="344" y="23"/>
                </a:lnTo>
                <a:lnTo>
                  <a:pt x="346" y="23"/>
                </a:lnTo>
                <a:lnTo>
                  <a:pt x="346" y="24"/>
                </a:lnTo>
                <a:lnTo>
                  <a:pt x="348" y="24"/>
                </a:lnTo>
                <a:lnTo>
                  <a:pt x="348" y="26"/>
                </a:lnTo>
                <a:lnTo>
                  <a:pt x="350" y="26"/>
                </a:lnTo>
                <a:lnTo>
                  <a:pt x="351" y="28"/>
                </a:lnTo>
                <a:lnTo>
                  <a:pt x="353" y="28"/>
                </a:lnTo>
                <a:lnTo>
                  <a:pt x="353" y="29"/>
                </a:lnTo>
                <a:lnTo>
                  <a:pt x="355" y="29"/>
                </a:lnTo>
                <a:lnTo>
                  <a:pt x="355" y="31"/>
                </a:lnTo>
                <a:lnTo>
                  <a:pt x="356" y="31"/>
                </a:lnTo>
                <a:lnTo>
                  <a:pt x="356" y="33"/>
                </a:lnTo>
                <a:lnTo>
                  <a:pt x="358" y="33"/>
                </a:lnTo>
                <a:lnTo>
                  <a:pt x="358" y="35"/>
                </a:lnTo>
                <a:lnTo>
                  <a:pt x="360" y="35"/>
                </a:lnTo>
                <a:lnTo>
                  <a:pt x="360" y="36"/>
                </a:lnTo>
                <a:lnTo>
                  <a:pt x="362" y="36"/>
                </a:lnTo>
                <a:lnTo>
                  <a:pt x="362" y="38"/>
                </a:lnTo>
                <a:lnTo>
                  <a:pt x="363" y="38"/>
                </a:lnTo>
                <a:lnTo>
                  <a:pt x="363" y="40"/>
                </a:lnTo>
                <a:lnTo>
                  <a:pt x="365" y="40"/>
                </a:lnTo>
                <a:lnTo>
                  <a:pt x="365" y="42"/>
                </a:lnTo>
                <a:lnTo>
                  <a:pt x="367" y="42"/>
                </a:lnTo>
                <a:lnTo>
                  <a:pt x="367" y="43"/>
                </a:lnTo>
                <a:lnTo>
                  <a:pt x="369" y="43"/>
                </a:lnTo>
                <a:lnTo>
                  <a:pt x="369" y="45"/>
                </a:lnTo>
                <a:lnTo>
                  <a:pt x="370" y="45"/>
                </a:lnTo>
                <a:lnTo>
                  <a:pt x="370" y="47"/>
                </a:lnTo>
                <a:lnTo>
                  <a:pt x="372" y="47"/>
                </a:lnTo>
                <a:lnTo>
                  <a:pt x="372" y="48"/>
                </a:lnTo>
                <a:lnTo>
                  <a:pt x="374" y="48"/>
                </a:lnTo>
                <a:lnTo>
                  <a:pt x="374" y="50"/>
                </a:lnTo>
                <a:lnTo>
                  <a:pt x="375" y="50"/>
                </a:lnTo>
                <a:close/>
              </a:path>
            </a:pathLst>
          </a:custGeom>
          <a:solidFill>
            <a:schemeClr val="tx2">
              <a:lumMod val="40000"/>
              <a:lumOff val="60000"/>
            </a:schemeClr>
          </a:solidFill>
          <a:ln w="9525">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43"/>
          <p:cNvSpPr>
            <a:spLocks/>
          </p:cNvSpPr>
          <p:nvPr/>
        </p:nvSpPr>
        <p:spPr bwMode="auto">
          <a:xfrm>
            <a:off x="5801040" y="3568532"/>
            <a:ext cx="534036" cy="600317"/>
          </a:xfrm>
          <a:custGeom>
            <a:avLst/>
            <a:gdLst>
              <a:gd name="T0" fmla="*/ 237 w 282"/>
              <a:gd name="T1" fmla="*/ 12 h 317"/>
              <a:gd name="T2" fmla="*/ 244 w 282"/>
              <a:gd name="T3" fmla="*/ 29 h 317"/>
              <a:gd name="T4" fmla="*/ 193 w 282"/>
              <a:gd name="T5" fmla="*/ 312 h 317"/>
              <a:gd name="T6" fmla="*/ 179 w 282"/>
              <a:gd name="T7" fmla="*/ 313 h 317"/>
              <a:gd name="T8" fmla="*/ 169 w 282"/>
              <a:gd name="T9" fmla="*/ 315 h 317"/>
              <a:gd name="T10" fmla="*/ 163 w 282"/>
              <a:gd name="T11" fmla="*/ 306 h 317"/>
              <a:gd name="T12" fmla="*/ 155 w 282"/>
              <a:gd name="T13" fmla="*/ 301 h 317"/>
              <a:gd name="T14" fmla="*/ 151 w 282"/>
              <a:gd name="T15" fmla="*/ 293 h 317"/>
              <a:gd name="T16" fmla="*/ 143 w 282"/>
              <a:gd name="T17" fmla="*/ 287 h 317"/>
              <a:gd name="T18" fmla="*/ 138 w 282"/>
              <a:gd name="T19" fmla="*/ 279 h 317"/>
              <a:gd name="T20" fmla="*/ 126 w 282"/>
              <a:gd name="T21" fmla="*/ 270 h 317"/>
              <a:gd name="T22" fmla="*/ 120 w 282"/>
              <a:gd name="T23" fmla="*/ 260 h 317"/>
              <a:gd name="T24" fmla="*/ 115 w 282"/>
              <a:gd name="T25" fmla="*/ 251 h 317"/>
              <a:gd name="T26" fmla="*/ 110 w 282"/>
              <a:gd name="T27" fmla="*/ 243 h 317"/>
              <a:gd name="T28" fmla="*/ 101 w 282"/>
              <a:gd name="T29" fmla="*/ 234 h 317"/>
              <a:gd name="T30" fmla="*/ 95 w 282"/>
              <a:gd name="T31" fmla="*/ 227 h 317"/>
              <a:gd name="T32" fmla="*/ 91 w 282"/>
              <a:gd name="T33" fmla="*/ 219 h 317"/>
              <a:gd name="T34" fmla="*/ 88 w 282"/>
              <a:gd name="T35" fmla="*/ 210 h 317"/>
              <a:gd name="T36" fmla="*/ 81 w 282"/>
              <a:gd name="T37" fmla="*/ 203 h 317"/>
              <a:gd name="T38" fmla="*/ 72 w 282"/>
              <a:gd name="T39" fmla="*/ 201 h 317"/>
              <a:gd name="T40" fmla="*/ 65 w 282"/>
              <a:gd name="T41" fmla="*/ 201 h 317"/>
              <a:gd name="T42" fmla="*/ 60 w 282"/>
              <a:gd name="T43" fmla="*/ 201 h 317"/>
              <a:gd name="T44" fmla="*/ 53 w 282"/>
              <a:gd name="T45" fmla="*/ 205 h 317"/>
              <a:gd name="T46" fmla="*/ 46 w 282"/>
              <a:gd name="T47" fmla="*/ 210 h 317"/>
              <a:gd name="T48" fmla="*/ 38 w 282"/>
              <a:gd name="T49" fmla="*/ 212 h 317"/>
              <a:gd name="T50" fmla="*/ 36 w 282"/>
              <a:gd name="T51" fmla="*/ 205 h 317"/>
              <a:gd name="T52" fmla="*/ 41 w 282"/>
              <a:gd name="T53" fmla="*/ 196 h 317"/>
              <a:gd name="T54" fmla="*/ 50 w 282"/>
              <a:gd name="T55" fmla="*/ 191 h 317"/>
              <a:gd name="T56" fmla="*/ 57 w 282"/>
              <a:gd name="T57" fmla="*/ 184 h 317"/>
              <a:gd name="T58" fmla="*/ 55 w 282"/>
              <a:gd name="T59" fmla="*/ 176 h 317"/>
              <a:gd name="T60" fmla="*/ 58 w 282"/>
              <a:gd name="T61" fmla="*/ 169 h 317"/>
              <a:gd name="T62" fmla="*/ 70 w 282"/>
              <a:gd name="T63" fmla="*/ 167 h 317"/>
              <a:gd name="T64" fmla="*/ 83 w 282"/>
              <a:gd name="T65" fmla="*/ 165 h 317"/>
              <a:gd name="T66" fmla="*/ 84 w 282"/>
              <a:gd name="T67" fmla="*/ 157 h 317"/>
              <a:gd name="T68" fmla="*/ 81 w 282"/>
              <a:gd name="T69" fmla="*/ 150 h 317"/>
              <a:gd name="T70" fmla="*/ 76 w 282"/>
              <a:gd name="T71" fmla="*/ 145 h 317"/>
              <a:gd name="T72" fmla="*/ 74 w 282"/>
              <a:gd name="T73" fmla="*/ 133 h 317"/>
              <a:gd name="T74" fmla="*/ 74 w 282"/>
              <a:gd name="T75" fmla="*/ 119 h 317"/>
              <a:gd name="T76" fmla="*/ 69 w 282"/>
              <a:gd name="T77" fmla="*/ 120 h 317"/>
              <a:gd name="T78" fmla="*/ 60 w 282"/>
              <a:gd name="T79" fmla="*/ 126 h 317"/>
              <a:gd name="T80" fmla="*/ 53 w 282"/>
              <a:gd name="T81" fmla="*/ 129 h 317"/>
              <a:gd name="T82" fmla="*/ 43 w 282"/>
              <a:gd name="T83" fmla="*/ 129 h 317"/>
              <a:gd name="T84" fmla="*/ 36 w 282"/>
              <a:gd name="T85" fmla="*/ 129 h 317"/>
              <a:gd name="T86" fmla="*/ 26 w 282"/>
              <a:gd name="T87" fmla="*/ 122 h 317"/>
              <a:gd name="T88" fmla="*/ 19 w 282"/>
              <a:gd name="T89" fmla="*/ 115 h 317"/>
              <a:gd name="T90" fmla="*/ 12 w 282"/>
              <a:gd name="T91" fmla="*/ 108 h 317"/>
              <a:gd name="T92" fmla="*/ 5 w 282"/>
              <a:gd name="T93" fmla="*/ 102 h 317"/>
              <a:gd name="T94" fmla="*/ 2 w 282"/>
              <a:gd name="T95" fmla="*/ 95 h 317"/>
              <a:gd name="T96" fmla="*/ 5 w 282"/>
              <a:gd name="T97" fmla="*/ 84 h 317"/>
              <a:gd name="T98" fmla="*/ 3 w 282"/>
              <a:gd name="T99" fmla="*/ 72 h 317"/>
              <a:gd name="T100" fmla="*/ 2 w 282"/>
              <a:gd name="T101" fmla="*/ 60 h 317"/>
              <a:gd name="T102" fmla="*/ 2 w 282"/>
              <a:gd name="T103" fmla="*/ 46 h 317"/>
              <a:gd name="T104" fmla="*/ 5 w 282"/>
              <a:gd name="T105" fmla="*/ 40 h 317"/>
              <a:gd name="T106" fmla="*/ 14 w 282"/>
              <a:gd name="T107" fmla="*/ 38 h 317"/>
              <a:gd name="T108" fmla="*/ 22 w 282"/>
              <a:gd name="T109" fmla="*/ 31 h 317"/>
              <a:gd name="T110" fmla="*/ 33 w 282"/>
              <a:gd name="T111" fmla="*/ 31 h 317"/>
              <a:gd name="T112" fmla="*/ 41 w 282"/>
              <a:gd name="T113" fmla="*/ 26 h 317"/>
              <a:gd name="T114" fmla="*/ 48 w 282"/>
              <a:gd name="T115" fmla="*/ 24 h 317"/>
              <a:gd name="T116" fmla="*/ 57 w 282"/>
              <a:gd name="T117" fmla="*/ 21 h 317"/>
              <a:gd name="T118" fmla="*/ 65 w 282"/>
              <a:gd name="T119" fmla="*/ 14 h 317"/>
              <a:gd name="T120" fmla="*/ 74 w 282"/>
              <a:gd name="T121" fmla="*/ 12 h 317"/>
              <a:gd name="T122" fmla="*/ 84 w 282"/>
              <a:gd name="T123" fmla="*/ 10 h 317"/>
              <a:gd name="T124" fmla="*/ 93 w 282"/>
              <a:gd name="T125" fmla="*/ 5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2" h="317">
                <a:moveTo>
                  <a:pt x="229" y="0"/>
                </a:moveTo>
                <a:lnTo>
                  <a:pt x="231" y="2"/>
                </a:lnTo>
                <a:lnTo>
                  <a:pt x="232" y="3"/>
                </a:lnTo>
                <a:lnTo>
                  <a:pt x="234" y="5"/>
                </a:lnTo>
                <a:lnTo>
                  <a:pt x="234" y="7"/>
                </a:lnTo>
                <a:lnTo>
                  <a:pt x="236" y="7"/>
                </a:lnTo>
                <a:lnTo>
                  <a:pt x="237" y="9"/>
                </a:lnTo>
                <a:lnTo>
                  <a:pt x="237" y="12"/>
                </a:lnTo>
                <a:lnTo>
                  <a:pt x="239" y="14"/>
                </a:lnTo>
                <a:lnTo>
                  <a:pt x="241" y="15"/>
                </a:lnTo>
                <a:lnTo>
                  <a:pt x="241" y="17"/>
                </a:lnTo>
                <a:lnTo>
                  <a:pt x="241" y="19"/>
                </a:lnTo>
                <a:lnTo>
                  <a:pt x="243" y="21"/>
                </a:lnTo>
                <a:lnTo>
                  <a:pt x="244" y="24"/>
                </a:lnTo>
                <a:lnTo>
                  <a:pt x="244" y="26"/>
                </a:lnTo>
                <a:lnTo>
                  <a:pt x="244" y="29"/>
                </a:lnTo>
                <a:lnTo>
                  <a:pt x="244" y="31"/>
                </a:lnTo>
                <a:lnTo>
                  <a:pt x="246" y="34"/>
                </a:lnTo>
                <a:lnTo>
                  <a:pt x="246" y="36"/>
                </a:lnTo>
                <a:lnTo>
                  <a:pt x="282" y="255"/>
                </a:lnTo>
                <a:lnTo>
                  <a:pt x="198" y="312"/>
                </a:lnTo>
                <a:lnTo>
                  <a:pt x="196" y="312"/>
                </a:lnTo>
                <a:lnTo>
                  <a:pt x="194" y="313"/>
                </a:lnTo>
                <a:lnTo>
                  <a:pt x="193" y="312"/>
                </a:lnTo>
                <a:lnTo>
                  <a:pt x="191" y="312"/>
                </a:lnTo>
                <a:lnTo>
                  <a:pt x="189" y="312"/>
                </a:lnTo>
                <a:lnTo>
                  <a:pt x="187" y="313"/>
                </a:lnTo>
                <a:lnTo>
                  <a:pt x="186" y="313"/>
                </a:lnTo>
                <a:lnTo>
                  <a:pt x="184" y="313"/>
                </a:lnTo>
                <a:lnTo>
                  <a:pt x="182" y="313"/>
                </a:lnTo>
                <a:lnTo>
                  <a:pt x="181" y="313"/>
                </a:lnTo>
                <a:lnTo>
                  <a:pt x="179" y="313"/>
                </a:lnTo>
                <a:lnTo>
                  <a:pt x="177" y="313"/>
                </a:lnTo>
                <a:lnTo>
                  <a:pt x="175" y="313"/>
                </a:lnTo>
                <a:lnTo>
                  <a:pt x="174" y="313"/>
                </a:lnTo>
                <a:lnTo>
                  <a:pt x="172" y="315"/>
                </a:lnTo>
                <a:lnTo>
                  <a:pt x="170" y="315"/>
                </a:lnTo>
                <a:lnTo>
                  <a:pt x="170" y="317"/>
                </a:lnTo>
                <a:lnTo>
                  <a:pt x="169" y="317"/>
                </a:lnTo>
                <a:lnTo>
                  <a:pt x="169" y="315"/>
                </a:lnTo>
                <a:lnTo>
                  <a:pt x="169" y="313"/>
                </a:lnTo>
                <a:lnTo>
                  <a:pt x="167" y="313"/>
                </a:lnTo>
                <a:lnTo>
                  <a:pt x="167" y="312"/>
                </a:lnTo>
                <a:lnTo>
                  <a:pt x="167" y="310"/>
                </a:lnTo>
                <a:lnTo>
                  <a:pt x="165" y="310"/>
                </a:lnTo>
                <a:lnTo>
                  <a:pt x="165" y="308"/>
                </a:lnTo>
                <a:lnTo>
                  <a:pt x="165" y="306"/>
                </a:lnTo>
                <a:lnTo>
                  <a:pt x="163" y="306"/>
                </a:lnTo>
                <a:lnTo>
                  <a:pt x="162" y="306"/>
                </a:lnTo>
                <a:lnTo>
                  <a:pt x="160" y="306"/>
                </a:lnTo>
                <a:lnTo>
                  <a:pt x="160" y="305"/>
                </a:lnTo>
                <a:lnTo>
                  <a:pt x="158" y="305"/>
                </a:lnTo>
                <a:lnTo>
                  <a:pt x="158" y="303"/>
                </a:lnTo>
                <a:lnTo>
                  <a:pt x="158" y="301"/>
                </a:lnTo>
                <a:lnTo>
                  <a:pt x="157" y="301"/>
                </a:lnTo>
                <a:lnTo>
                  <a:pt x="155" y="301"/>
                </a:lnTo>
                <a:lnTo>
                  <a:pt x="155" y="300"/>
                </a:lnTo>
                <a:lnTo>
                  <a:pt x="153" y="298"/>
                </a:lnTo>
                <a:lnTo>
                  <a:pt x="153" y="296"/>
                </a:lnTo>
                <a:lnTo>
                  <a:pt x="155" y="296"/>
                </a:lnTo>
                <a:lnTo>
                  <a:pt x="153" y="296"/>
                </a:lnTo>
                <a:lnTo>
                  <a:pt x="153" y="294"/>
                </a:lnTo>
                <a:lnTo>
                  <a:pt x="151" y="294"/>
                </a:lnTo>
                <a:lnTo>
                  <a:pt x="151" y="293"/>
                </a:lnTo>
                <a:lnTo>
                  <a:pt x="150" y="293"/>
                </a:lnTo>
                <a:lnTo>
                  <a:pt x="148" y="293"/>
                </a:lnTo>
                <a:lnTo>
                  <a:pt x="148" y="291"/>
                </a:lnTo>
                <a:lnTo>
                  <a:pt x="146" y="291"/>
                </a:lnTo>
                <a:lnTo>
                  <a:pt x="144" y="291"/>
                </a:lnTo>
                <a:lnTo>
                  <a:pt x="144" y="289"/>
                </a:lnTo>
                <a:lnTo>
                  <a:pt x="144" y="287"/>
                </a:lnTo>
                <a:lnTo>
                  <a:pt x="143" y="287"/>
                </a:lnTo>
                <a:lnTo>
                  <a:pt x="143" y="286"/>
                </a:lnTo>
                <a:lnTo>
                  <a:pt x="143" y="284"/>
                </a:lnTo>
                <a:lnTo>
                  <a:pt x="141" y="284"/>
                </a:lnTo>
                <a:lnTo>
                  <a:pt x="141" y="282"/>
                </a:lnTo>
                <a:lnTo>
                  <a:pt x="139" y="282"/>
                </a:lnTo>
                <a:lnTo>
                  <a:pt x="139" y="281"/>
                </a:lnTo>
                <a:lnTo>
                  <a:pt x="138" y="281"/>
                </a:lnTo>
                <a:lnTo>
                  <a:pt x="138" y="279"/>
                </a:lnTo>
                <a:lnTo>
                  <a:pt x="136" y="277"/>
                </a:lnTo>
                <a:lnTo>
                  <a:pt x="134" y="275"/>
                </a:lnTo>
                <a:lnTo>
                  <a:pt x="132" y="274"/>
                </a:lnTo>
                <a:lnTo>
                  <a:pt x="131" y="274"/>
                </a:lnTo>
                <a:lnTo>
                  <a:pt x="131" y="272"/>
                </a:lnTo>
                <a:lnTo>
                  <a:pt x="129" y="272"/>
                </a:lnTo>
                <a:lnTo>
                  <a:pt x="127" y="270"/>
                </a:lnTo>
                <a:lnTo>
                  <a:pt x="126" y="270"/>
                </a:lnTo>
                <a:lnTo>
                  <a:pt x="126" y="269"/>
                </a:lnTo>
                <a:lnTo>
                  <a:pt x="126" y="267"/>
                </a:lnTo>
                <a:lnTo>
                  <a:pt x="124" y="267"/>
                </a:lnTo>
                <a:lnTo>
                  <a:pt x="124" y="265"/>
                </a:lnTo>
                <a:lnTo>
                  <a:pt x="124" y="263"/>
                </a:lnTo>
                <a:lnTo>
                  <a:pt x="124" y="262"/>
                </a:lnTo>
                <a:lnTo>
                  <a:pt x="122" y="260"/>
                </a:lnTo>
                <a:lnTo>
                  <a:pt x="120" y="260"/>
                </a:lnTo>
                <a:lnTo>
                  <a:pt x="120" y="258"/>
                </a:lnTo>
                <a:lnTo>
                  <a:pt x="119" y="258"/>
                </a:lnTo>
                <a:lnTo>
                  <a:pt x="119" y="256"/>
                </a:lnTo>
                <a:lnTo>
                  <a:pt x="117" y="256"/>
                </a:lnTo>
                <a:lnTo>
                  <a:pt x="117" y="255"/>
                </a:lnTo>
                <a:lnTo>
                  <a:pt x="117" y="253"/>
                </a:lnTo>
                <a:lnTo>
                  <a:pt x="117" y="251"/>
                </a:lnTo>
                <a:lnTo>
                  <a:pt x="115" y="251"/>
                </a:lnTo>
                <a:lnTo>
                  <a:pt x="115" y="250"/>
                </a:lnTo>
                <a:lnTo>
                  <a:pt x="113" y="250"/>
                </a:lnTo>
                <a:lnTo>
                  <a:pt x="113" y="248"/>
                </a:lnTo>
                <a:lnTo>
                  <a:pt x="112" y="248"/>
                </a:lnTo>
                <a:lnTo>
                  <a:pt x="112" y="246"/>
                </a:lnTo>
                <a:lnTo>
                  <a:pt x="110" y="246"/>
                </a:lnTo>
                <a:lnTo>
                  <a:pt x="110" y="244"/>
                </a:lnTo>
                <a:lnTo>
                  <a:pt x="110" y="243"/>
                </a:lnTo>
                <a:lnTo>
                  <a:pt x="108" y="243"/>
                </a:lnTo>
                <a:lnTo>
                  <a:pt x="108" y="241"/>
                </a:lnTo>
                <a:lnTo>
                  <a:pt x="107" y="241"/>
                </a:lnTo>
                <a:lnTo>
                  <a:pt x="107" y="239"/>
                </a:lnTo>
                <a:lnTo>
                  <a:pt x="105" y="239"/>
                </a:lnTo>
                <a:lnTo>
                  <a:pt x="103" y="238"/>
                </a:lnTo>
                <a:lnTo>
                  <a:pt x="101" y="236"/>
                </a:lnTo>
                <a:lnTo>
                  <a:pt x="101" y="234"/>
                </a:lnTo>
                <a:lnTo>
                  <a:pt x="100" y="234"/>
                </a:lnTo>
                <a:lnTo>
                  <a:pt x="100" y="232"/>
                </a:lnTo>
                <a:lnTo>
                  <a:pt x="98" y="232"/>
                </a:lnTo>
                <a:lnTo>
                  <a:pt x="98" y="231"/>
                </a:lnTo>
                <a:lnTo>
                  <a:pt x="98" y="229"/>
                </a:lnTo>
                <a:lnTo>
                  <a:pt x="98" y="227"/>
                </a:lnTo>
                <a:lnTo>
                  <a:pt x="96" y="227"/>
                </a:lnTo>
                <a:lnTo>
                  <a:pt x="95" y="227"/>
                </a:lnTo>
                <a:lnTo>
                  <a:pt x="95" y="226"/>
                </a:lnTo>
                <a:lnTo>
                  <a:pt x="93" y="224"/>
                </a:lnTo>
                <a:lnTo>
                  <a:pt x="93" y="222"/>
                </a:lnTo>
                <a:lnTo>
                  <a:pt x="91" y="222"/>
                </a:lnTo>
                <a:lnTo>
                  <a:pt x="91" y="220"/>
                </a:lnTo>
                <a:lnTo>
                  <a:pt x="89" y="220"/>
                </a:lnTo>
                <a:lnTo>
                  <a:pt x="89" y="219"/>
                </a:lnTo>
                <a:lnTo>
                  <a:pt x="91" y="219"/>
                </a:lnTo>
                <a:lnTo>
                  <a:pt x="91" y="217"/>
                </a:lnTo>
                <a:lnTo>
                  <a:pt x="91" y="215"/>
                </a:lnTo>
                <a:lnTo>
                  <a:pt x="93" y="215"/>
                </a:lnTo>
                <a:lnTo>
                  <a:pt x="93" y="213"/>
                </a:lnTo>
                <a:lnTo>
                  <a:pt x="91" y="212"/>
                </a:lnTo>
                <a:lnTo>
                  <a:pt x="89" y="212"/>
                </a:lnTo>
                <a:lnTo>
                  <a:pt x="89" y="210"/>
                </a:lnTo>
                <a:lnTo>
                  <a:pt x="88" y="210"/>
                </a:lnTo>
                <a:lnTo>
                  <a:pt x="88" y="208"/>
                </a:lnTo>
                <a:lnTo>
                  <a:pt x="86" y="208"/>
                </a:lnTo>
                <a:lnTo>
                  <a:pt x="84" y="208"/>
                </a:lnTo>
                <a:lnTo>
                  <a:pt x="84" y="207"/>
                </a:lnTo>
                <a:lnTo>
                  <a:pt x="83" y="207"/>
                </a:lnTo>
                <a:lnTo>
                  <a:pt x="83" y="205"/>
                </a:lnTo>
                <a:lnTo>
                  <a:pt x="81" y="205"/>
                </a:lnTo>
                <a:lnTo>
                  <a:pt x="81" y="203"/>
                </a:lnTo>
                <a:lnTo>
                  <a:pt x="79" y="203"/>
                </a:lnTo>
                <a:lnTo>
                  <a:pt x="77" y="203"/>
                </a:lnTo>
                <a:lnTo>
                  <a:pt x="77" y="201"/>
                </a:lnTo>
                <a:lnTo>
                  <a:pt x="76" y="201"/>
                </a:lnTo>
                <a:lnTo>
                  <a:pt x="74" y="201"/>
                </a:lnTo>
                <a:lnTo>
                  <a:pt x="74" y="200"/>
                </a:lnTo>
                <a:lnTo>
                  <a:pt x="74" y="201"/>
                </a:lnTo>
                <a:lnTo>
                  <a:pt x="72" y="201"/>
                </a:lnTo>
                <a:lnTo>
                  <a:pt x="70" y="201"/>
                </a:lnTo>
                <a:lnTo>
                  <a:pt x="70" y="200"/>
                </a:lnTo>
                <a:lnTo>
                  <a:pt x="69" y="200"/>
                </a:lnTo>
                <a:lnTo>
                  <a:pt x="69" y="201"/>
                </a:lnTo>
                <a:lnTo>
                  <a:pt x="67" y="201"/>
                </a:lnTo>
                <a:lnTo>
                  <a:pt x="67" y="200"/>
                </a:lnTo>
                <a:lnTo>
                  <a:pt x="67" y="201"/>
                </a:lnTo>
                <a:lnTo>
                  <a:pt x="65" y="201"/>
                </a:lnTo>
                <a:lnTo>
                  <a:pt x="67" y="203"/>
                </a:lnTo>
                <a:lnTo>
                  <a:pt x="65" y="203"/>
                </a:lnTo>
                <a:lnTo>
                  <a:pt x="64" y="203"/>
                </a:lnTo>
                <a:lnTo>
                  <a:pt x="64" y="201"/>
                </a:lnTo>
                <a:lnTo>
                  <a:pt x="64" y="203"/>
                </a:lnTo>
                <a:lnTo>
                  <a:pt x="62" y="203"/>
                </a:lnTo>
                <a:lnTo>
                  <a:pt x="60" y="203"/>
                </a:lnTo>
                <a:lnTo>
                  <a:pt x="60" y="201"/>
                </a:lnTo>
                <a:lnTo>
                  <a:pt x="60" y="203"/>
                </a:lnTo>
                <a:lnTo>
                  <a:pt x="58" y="203"/>
                </a:lnTo>
                <a:lnTo>
                  <a:pt x="58" y="205"/>
                </a:lnTo>
                <a:lnTo>
                  <a:pt x="57" y="205"/>
                </a:lnTo>
                <a:lnTo>
                  <a:pt x="57" y="203"/>
                </a:lnTo>
                <a:lnTo>
                  <a:pt x="55" y="203"/>
                </a:lnTo>
                <a:lnTo>
                  <a:pt x="55" y="205"/>
                </a:lnTo>
                <a:lnTo>
                  <a:pt x="53" y="205"/>
                </a:lnTo>
                <a:lnTo>
                  <a:pt x="52" y="207"/>
                </a:lnTo>
                <a:lnTo>
                  <a:pt x="52" y="205"/>
                </a:lnTo>
                <a:lnTo>
                  <a:pt x="50" y="205"/>
                </a:lnTo>
                <a:lnTo>
                  <a:pt x="50" y="207"/>
                </a:lnTo>
                <a:lnTo>
                  <a:pt x="48" y="207"/>
                </a:lnTo>
                <a:lnTo>
                  <a:pt x="48" y="208"/>
                </a:lnTo>
                <a:lnTo>
                  <a:pt x="46" y="208"/>
                </a:lnTo>
                <a:lnTo>
                  <a:pt x="46" y="210"/>
                </a:lnTo>
                <a:lnTo>
                  <a:pt x="45" y="210"/>
                </a:lnTo>
                <a:lnTo>
                  <a:pt x="45" y="212"/>
                </a:lnTo>
                <a:lnTo>
                  <a:pt x="43" y="212"/>
                </a:lnTo>
                <a:lnTo>
                  <a:pt x="43" y="213"/>
                </a:lnTo>
                <a:lnTo>
                  <a:pt x="41" y="213"/>
                </a:lnTo>
                <a:lnTo>
                  <a:pt x="39" y="213"/>
                </a:lnTo>
                <a:lnTo>
                  <a:pt x="39" y="212"/>
                </a:lnTo>
                <a:lnTo>
                  <a:pt x="38" y="212"/>
                </a:lnTo>
                <a:lnTo>
                  <a:pt x="38" y="210"/>
                </a:lnTo>
                <a:lnTo>
                  <a:pt x="36" y="210"/>
                </a:lnTo>
                <a:lnTo>
                  <a:pt x="34" y="210"/>
                </a:lnTo>
                <a:lnTo>
                  <a:pt x="34" y="208"/>
                </a:lnTo>
                <a:lnTo>
                  <a:pt x="33" y="208"/>
                </a:lnTo>
                <a:lnTo>
                  <a:pt x="34" y="208"/>
                </a:lnTo>
                <a:lnTo>
                  <a:pt x="34" y="207"/>
                </a:lnTo>
                <a:lnTo>
                  <a:pt x="36" y="205"/>
                </a:lnTo>
                <a:lnTo>
                  <a:pt x="36" y="203"/>
                </a:lnTo>
                <a:lnTo>
                  <a:pt x="38" y="203"/>
                </a:lnTo>
                <a:lnTo>
                  <a:pt x="38" y="201"/>
                </a:lnTo>
                <a:lnTo>
                  <a:pt x="39" y="201"/>
                </a:lnTo>
                <a:lnTo>
                  <a:pt x="39" y="200"/>
                </a:lnTo>
                <a:lnTo>
                  <a:pt x="39" y="198"/>
                </a:lnTo>
                <a:lnTo>
                  <a:pt x="41" y="198"/>
                </a:lnTo>
                <a:lnTo>
                  <a:pt x="41" y="196"/>
                </a:lnTo>
                <a:lnTo>
                  <a:pt x="43" y="196"/>
                </a:lnTo>
                <a:lnTo>
                  <a:pt x="43" y="195"/>
                </a:lnTo>
                <a:lnTo>
                  <a:pt x="45" y="195"/>
                </a:lnTo>
                <a:lnTo>
                  <a:pt x="46" y="195"/>
                </a:lnTo>
                <a:lnTo>
                  <a:pt x="46" y="193"/>
                </a:lnTo>
                <a:lnTo>
                  <a:pt x="48" y="193"/>
                </a:lnTo>
                <a:lnTo>
                  <a:pt x="48" y="191"/>
                </a:lnTo>
                <a:lnTo>
                  <a:pt x="50" y="191"/>
                </a:lnTo>
                <a:lnTo>
                  <a:pt x="50" y="189"/>
                </a:lnTo>
                <a:lnTo>
                  <a:pt x="52" y="189"/>
                </a:lnTo>
                <a:lnTo>
                  <a:pt x="53" y="189"/>
                </a:lnTo>
                <a:lnTo>
                  <a:pt x="55" y="189"/>
                </a:lnTo>
                <a:lnTo>
                  <a:pt x="57" y="189"/>
                </a:lnTo>
                <a:lnTo>
                  <a:pt x="57" y="188"/>
                </a:lnTo>
                <a:lnTo>
                  <a:pt x="57" y="186"/>
                </a:lnTo>
                <a:lnTo>
                  <a:pt x="57" y="184"/>
                </a:lnTo>
                <a:lnTo>
                  <a:pt x="57" y="182"/>
                </a:lnTo>
                <a:lnTo>
                  <a:pt x="58" y="182"/>
                </a:lnTo>
                <a:lnTo>
                  <a:pt x="58" y="181"/>
                </a:lnTo>
                <a:lnTo>
                  <a:pt x="57" y="181"/>
                </a:lnTo>
                <a:lnTo>
                  <a:pt x="55" y="181"/>
                </a:lnTo>
                <a:lnTo>
                  <a:pt x="55" y="179"/>
                </a:lnTo>
                <a:lnTo>
                  <a:pt x="55" y="177"/>
                </a:lnTo>
                <a:lnTo>
                  <a:pt x="55" y="176"/>
                </a:lnTo>
                <a:lnTo>
                  <a:pt x="57" y="176"/>
                </a:lnTo>
                <a:lnTo>
                  <a:pt x="57" y="174"/>
                </a:lnTo>
                <a:lnTo>
                  <a:pt x="55" y="174"/>
                </a:lnTo>
                <a:lnTo>
                  <a:pt x="55" y="172"/>
                </a:lnTo>
                <a:lnTo>
                  <a:pt x="55" y="170"/>
                </a:lnTo>
                <a:lnTo>
                  <a:pt x="57" y="170"/>
                </a:lnTo>
                <a:lnTo>
                  <a:pt x="58" y="170"/>
                </a:lnTo>
                <a:lnTo>
                  <a:pt x="58" y="169"/>
                </a:lnTo>
                <a:lnTo>
                  <a:pt x="60" y="169"/>
                </a:lnTo>
                <a:lnTo>
                  <a:pt x="62" y="169"/>
                </a:lnTo>
                <a:lnTo>
                  <a:pt x="62" y="167"/>
                </a:lnTo>
                <a:lnTo>
                  <a:pt x="64" y="167"/>
                </a:lnTo>
                <a:lnTo>
                  <a:pt x="65" y="167"/>
                </a:lnTo>
                <a:lnTo>
                  <a:pt x="67" y="167"/>
                </a:lnTo>
                <a:lnTo>
                  <a:pt x="69" y="167"/>
                </a:lnTo>
                <a:lnTo>
                  <a:pt x="70" y="167"/>
                </a:lnTo>
                <a:lnTo>
                  <a:pt x="70" y="165"/>
                </a:lnTo>
                <a:lnTo>
                  <a:pt x="72" y="165"/>
                </a:lnTo>
                <a:lnTo>
                  <a:pt x="74" y="165"/>
                </a:lnTo>
                <a:lnTo>
                  <a:pt x="76" y="165"/>
                </a:lnTo>
                <a:lnTo>
                  <a:pt x="77" y="165"/>
                </a:lnTo>
                <a:lnTo>
                  <a:pt x="79" y="165"/>
                </a:lnTo>
                <a:lnTo>
                  <a:pt x="81" y="165"/>
                </a:lnTo>
                <a:lnTo>
                  <a:pt x="83" y="165"/>
                </a:lnTo>
                <a:lnTo>
                  <a:pt x="84" y="165"/>
                </a:lnTo>
                <a:lnTo>
                  <a:pt x="84" y="164"/>
                </a:lnTo>
                <a:lnTo>
                  <a:pt x="84" y="162"/>
                </a:lnTo>
                <a:lnTo>
                  <a:pt x="84" y="160"/>
                </a:lnTo>
                <a:lnTo>
                  <a:pt x="86" y="160"/>
                </a:lnTo>
                <a:lnTo>
                  <a:pt x="86" y="158"/>
                </a:lnTo>
                <a:lnTo>
                  <a:pt x="84" y="158"/>
                </a:lnTo>
                <a:lnTo>
                  <a:pt x="84" y="157"/>
                </a:lnTo>
                <a:lnTo>
                  <a:pt x="84" y="155"/>
                </a:lnTo>
                <a:lnTo>
                  <a:pt x="84" y="153"/>
                </a:lnTo>
                <a:lnTo>
                  <a:pt x="84" y="151"/>
                </a:lnTo>
                <a:lnTo>
                  <a:pt x="83" y="151"/>
                </a:lnTo>
                <a:lnTo>
                  <a:pt x="83" y="150"/>
                </a:lnTo>
                <a:lnTo>
                  <a:pt x="83" y="151"/>
                </a:lnTo>
                <a:lnTo>
                  <a:pt x="81" y="151"/>
                </a:lnTo>
                <a:lnTo>
                  <a:pt x="81" y="150"/>
                </a:lnTo>
                <a:lnTo>
                  <a:pt x="79" y="150"/>
                </a:lnTo>
                <a:lnTo>
                  <a:pt x="77" y="150"/>
                </a:lnTo>
                <a:lnTo>
                  <a:pt x="76" y="150"/>
                </a:lnTo>
                <a:lnTo>
                  <a:pt x="74" y="150"/>
                </a:lnTo>
                <a:lnTo>
                  <a:pt x="74" y="148"/>
                </a:lnTo>
                <a:lnTo>
                  <a:pt x="74" y="146"/>
                </a:lnTo>
                <a:lnTo>
                  <a:pt x="76" y="146"/>
                </a:lnTo>
                <a:lnTo>
                  <a:pt x="76" y="145"/>
                </a:lnTo>
                <a:lnTo>
                  <a:pt x="76" y="143"/>
                </a:lnTo>
                <a:lnTo>
                  <a:pt x="74" y="143"/>
                </a:lnTo>
                <a:lnTo>
                  <a:pt x="74" y="141"/>
                </a:lnTo>
                <a:lnTo>
                  <a:pt x="74" y="139"/>
                </a:lnTo>
                <a:lnTo>
                  <a:pt x="74" y="138"/>
                </a:lnTo>
                <a:lnTo>
                  <a:pt x="74" y="136"/>
                </a:lnTo>
                <a:lnTo>
                  <a:pt x="74" y="134"/>
                </a:lnTo>
                <a:lnTo>
                  <a:pt x="74" y="133"/>
                </a:lnTo>
                <a:lnTo>
                  <a:pt x="74" y="131"/>
                </a:lnTo>
                <a:lnTo>
                  <a:pt x="74" y="129"/>
                </a:lnTo>
                <a:lnTo>
                  <a:pt x="74" y="127"/>
                </a:lnTo>
                <a:lnTo>
                  <a:pt x="74" y="126"/>
                </a:lnTo>
                <a:lnTo>
                  <a:pt x="74" y="124"/>
                </a:lnTo>
                <a:lnTo>
                  <a:pt x="74" y="122"/>
                </a:lnTo>
                <a:lnTo>
                  <a:pt x="74" y="120"/>
                </a:lnTo>
                <a:lnTo>
                  <a:pt x="74" y="119"/>
                </a:lnTo>
                <a:lnTo>
                  <a:pt x="76" y="119"/>
                </a:lnTo>
                <a:lnTo>
                  <a:pt x="76" y="117"/>
                </a:lnTo>
                <a:lnTo>
                  <a:pt x="74" y="117"/>
                </a:lnTo>
                <a:lnTo>
                  <a:pt x="74" y="119"/>
                </a:lnTo>
                <a:lnTo>
                  <a:pt x="72" y="119"/>
                </a:lnTo>
                <a:lnTo>
                  <a:pt x="72" y="120"/>
                </a:lnTo>
                <a:lnTo>
                  <a:pt x="70" y="120"/>
                </a:lnTo>
                <a:lnTo>
                  <a:pt x="69" y="120"/>
                </a:lnTo>
                <a:lnTo>
                  <a:pt x="69" y="122"/>
                </a:lnTo>
                <a:lnTo>
                  <a:pt x="67" y="122"/>
                </a:lnTo>
                <a:lnTo>
                  <a:pt x="65" y="122"/>
                </a:lnTo>
                <a:lnTo>
                  <a:pt x="64" y="122"/>
                </a:lnTo>
                <a:lnTo>
                  <a:pt x="64" y="124"/>
                </a:lnTo>
                <a:lnTo>
                  <a:pt x="62" y="124"/>
                </a:lnTo>
                <a:lnTo>
                  <a:pt x="60" y="124"/>
                </a:lnTo>
                <a:lnTo>
                  <a:pt x="60" y="126"/>
                </a:lnTo>
                <a:lnTo>
                  <a:pt x="58" y="126"/>
                </a:lnTo>
                <a:lnTo>
                  <a:pt x="58" y="127"/>
                </a:lnTo>
                <a:lnTo>
                  <a:pt x="58" y="126"/>
                </a:lnTo>
                <a:lnTo>
                  <a:pt x="57" y="126"/>
                </a:lnTo>
                <a:lnTo>
                  <a:pt x="57" y="127"/>
                </a:lnTo>
                <a:lnTo>
                  <a:pt x="55" y="127"/>
                </a:lnTo>
                <a:lnTo>
                  <a:pt x="55" y="129"/>
                </a:lnTo>
                <a:lnTo>
                  <a:pt x="53" y="129"/>
                </a:lnTo>
                <a:lnTo>
                  <a:pt x="53" y="127"/>
                </a:lnTo>
                <a:lnTo>
                  <a:pt x="52" y="127"/>
                </a:lnTo>
                <a:lnTo>
                  <a:pt x="50" y="127"/>
                </a:lnTo>
                <a:lnTo>
                  <a:pt x="50" y="129"/>
                </a:lnTo>
                <a:lnTo>
                  <a:pt x="48" y="129"/>
                </a:lnTo>
                <a:lnTo>
                  <a:pt x="46" y="129"/>
                </a:lnTo>
                <a:lnTo>
                  <a:pt x="45" y="129"/>
                </a:lnTo>
                <a:lnTo>
                  <a:pt x="43" y="129"/>
                </a:lnTo>
                <a:lnTo>
                  <a:pt x="43" y="131"/>
                </a:lnTo>
                <a:lnTo>
                  <a:pt x="41" y="131"/>
                </a:lnTo>
                <a:lnTo>
                  <a:pt x="39" y="131"/>
                </a:lnTo>
                <a:lnTo>
                  <a:pt x="39" y="129"/>
                </a:lnTo>
                <a:lnTo>
                  <a:pt x="38" y="129"/>
                </a:lnTo>
                <a:lnTo>
                  <a:pt x="38" y="131"/>
                </a:lnTo>
                <a:lnTo>
                  <a:pt x="38" y="129"/>
                </a:lnTo>
                <a:lnTo>
                  <a:pt x="36" y="129"/>
                </a:lnTo>
                <a:lnTo>
                  <a:pt x="34" y="129"/>
                </a:lnTo>
                <a:lnTo>
                  <a:pt x="33" y="129"/>
                </a:lnTo>
                <a:lnTo>
                  <a:pt x="33" y="127"/>
                </a:lnTo>
                <a:lnTo>
                  <a:pt x="31" y="127"/>
                </a:lnTo>
                <a:lnTo>
                  <a:pt x="31" y="126"/>
                </a:lnTo>
                <a:lnTo>
                  <a:pt x="29" y="126"/>
                </a:lnTo>
                <a:lnTo>
                  <a:pt x="27" y="124"/>
                </a:lnTo>
                <a:lnTo>
                  <a:pt x="26" y="122"/>
                </a:lnTo>
                <a:lnTo>
                  <a:pt x="24" y="122"/>
                </a:lnTo>
                <a:lnTo>
                  <a:pt x="24" y="120"/>
                </a:lnTo>
                <a:lnTo>
                  <a:pt x="22" y="120"/>
                </a:lnTo>
                <a:lnTo>
                  <a:pt x="22" y="119"/>
                </a:lnTo>
                <a:lnTo>
                  <a:pt x="21" y="119"/>
                </a:lnTo>
                <a:lnTo>
                  <a:pt x="21" y="117"/>
                </a:lnTo>
                <a:lnTo>
                  <a:pt x="19" y="117"/>
                </a:lnTo>
                <a:lnTo>
                  <a:pt x="19" y="115"/>
                </a:lnTo>
                <a:lnTo>
                  <a:pt x="17" y="115"/>
                </a:lnTo>
                <a:lnTo>
                  <a:pt x="17" y="114"/>
                </a:lnTo>
                <a:lnTo>
                  <a:pt x="15" y="114"/>
                </a:lnTo>
                <a:lnTo>
                  <a:pt x="15" y="112"/>
                </a:lnTo>
                <a:lnTo>
                  <a:pt x="14" y="112"/>
                </a:lnTo>
                <a:lnTo>
                  <a:pt x="14" y="110"/>
                </a:lnTo>
                <a:lnTo>
                  <a:pt x="12" y="110"/>
                </a:lnTo>
                <a:lnTo>
                  <a:pt x="12" y="108"/>
                </a:lnTo>
                <a:lnTo>
                  <a:pt x="10" y="108"/>
                </a:lnTo>
                <a:lnTo>
                  <a:pt x="10" y="107"/>
                </a:lnTo>
                <a:lnTo>
                  <a:pt x="9" y="107"/>
                </a:lnTo>
                <a:lnTo>
                  <a:pt x="9" y="105"/>
                </a:lnTo>
                <a:lnTo>
                  <a:pt x="7" y="105"/>
                </a:lnTo>
                <a:lnTo>
                  <a:pt x="7" y="103"/>
                </a:lnTo>
                <a:lnTo>
                  <a:pt x="5" y="103"/>
                </a:lnTo>
                <a:lnTo>
                  <a:pt x="5" y="102"/>
                </a:lnTo>
                <a:lnTo>
                  <a:pt x="3" y="102"/>
                </a:lnTo>
                <a:lnTo>
                  <a:pt x="3" y="100"/>
                </a:lnTo>
                <a:lnTo>
                  <a:pt x="2" y="100"/>
                </a:lnTo>
                <a:lnTo>
                  <a:pt x="2" y="98"/>
                </a:lnTo>
                <a:lnTo>
                  <a:pt x="0" y="98"/>
                </a:lnTo>
                <a:lnTo>
                  <a:pt x="0" y="96"/>
                </a:lnTo>
                <a:lnTo>
                  <a:pt x="2" y="96"/>
                </a:lnTo>
                <a:lnTo>
                  <a:pt x="2" y="95"/>
                </a:lnTo>
                <a:lnTo>
                  <a:pt x="2" y="93"/>
                </a:lnTo>
                <a:lnTo>
                  <a:pt x="2" y="91"/>
                </a:lnTo>
                <a:lnTo>
                  <a:pt x="3" y="91"/>
                </a:lnTo>
                <a:lnTo>
                  <a:pt x="3" y="90"/>
                </a:lnTo>
                <a:lnTo>
                  <a:pt x="3" y="88"/>
                </a:lnTo>
                <a:lnTo>
                  <a:pt x="5" y="88"/>
                </a:lnTo>
                <a:lnTo>
                  <a:pt x="5" y="86"/>
                </a:lnTo>
                <a:lnTo>
                  <a:pt x="5" y="84"/>
                </a:lnTo>
                <a:lnTo>
                  <a:pt x="3" y="84"/>
                </a:lnTo>
                <a:lnTo>
                  <a:pt x="3" y="83"/>
                </a:lnTo>
                <a:lnTo>
                  <a:pt x="3" y="81"/>
                </a:lnTo>
                <a:lnTo>
                  <a:pt x="3" y="79"/>
                </a:lnTo>
                <a:lnTo>
                  <a:pt x="3" y="77"/>
                </a:lnTo>
                <a:lnTo>
                  <a:pt x="3" y="76"/>
                </a:lnTo>
                <a:lnTo>
                  <a:pt x="3" y="74"/>
                </a:lnTo>
                <a:lnTo>
                  <a:pt x="3" y="72"/>
                </a:lnTo>
                <a:lnTo>
                  <a:pt x="3" y="71"/>
                </a:lnTo>
                <a:lnTo>
                  <a:pt x="3" y="69"/>
                </a:lnTo>
                <a:lnTo>
                  <a:pt x="3" y="67"/>
                </a:lnTo>
                <a:lnTo>
                  <a:pt x="3" y="65"/>
                </a:lnTo>
                <a:lnTo>
                  <a:pt x="2" y="65"/>
                </a:lnTo>
                <a:lnTo>
                  <a:pt x="2" y="64"/>
                </a:lnTo>
                <a:lnTo>
                  <a:pt x="2" y="62"/>
                </a:lnTo>
                <a:lnTo>
                  <a:pt x="2" y="60"/>
                </a:lnTo>
                <a:lnTo>
                  <a:pt x="2" y="59"/>
                </a:lnTo>
                <a:lnTo>
                  <a:pt x="2" y="57"/>
                </a:lnTo>
                <a:lnTo>
                  <a:pt x="2" y="55"/>
                </a:lnTo>
                <a:lnTo>
                  <a:pt x="2" y="53"/>
                </a:lnTo>
                <a:lnTo>
                  <a:pt x="2" y="52"/>
                </a:lnTo>
                <a:lnTo>
                  <a:pt x="2" y="50"/>
                </a:lnTo>
                <a:lnTo>
                  <a:pt x="2" y="48"/>
                </a:lnTo>
                <a:lnTo>
                  <a:pt x="2" y="46"/>
                </a:lnTo>
                <a:lnTo>
                  <a:pt x="0" y="46"/>
                </a:lnTo>
                <a:lnTo>
                  <a:pt x="0" y="45"/>
                </a:lnTo>
                <a:lnTo>
                  <a:pt x="0" y="43"/>
                </a:lnTo>
                <a:lnTo>
                  <a:pt x="2" y="43"/>
                </a:lnTo>
                <a:lnTo>
                  <a:pt x="2" y="41"/>
                </a:lnTo>
                <a:lnTo>
                  <a:pt x="3" y="41"/>
                </a:lnTo>
                <a:lnTo>
                  <a:pt x="3" y="40"/>
                </a:lnTo>
                <a:lnTo>
                  <a:pt x="5" y="40"/>
                </a:lnTo>
                <a:lnTo>
                  <a:pt x="7" y="40"/>
                </a:lnTo>
                <a:lnTo>
                  <a:pt x="7" y="38"/>
                </a:lnTo>
                <a:lnTo>
                  <a:pt x="7" y="40"/>
                </a:lnTo>
                <a:lnTo>
                  <a:pt x="9" y="40"/>
                </a:lnTo>
                <a:lnTo>
                  <a:pt x="9" y="38"/>
                </a:lnTo>
                <a:lnTo>
                  <a:pt x="10" y="38"/>
                </a:lnTo>
                <a:lnTo>
                  <a:pt x="12" y="38"/>
                </a:lnTo>
                <a:lnTo>
                  <a:pt x="14" y="38"/>
                </a:lnTo>
                <a:lnTo>
                  <a:pt x="14" y="36"/>
                </a:lnTo>
                <a:lnTo>
                  <a:pt x="15" y="36"/>
                </a:lnTo>
                <a:lnTo>
                  <a:pt x="15" y="34"/>
                </a:lnTo>
                <a:lnTo>
                  <a:pt x="17" y="34"/>
                </a:lnTo>
                <a:lnTo>
                  <a:pt x="19" y="34"/>
                </a:lnTo>
                <a:lnTo>
                  <a:pt x="19" y="33"/>
                </a:lnTo>
                <a:lnTo>
                  <a:pt x="21" y="31"/>
                </a:lnTo>
                <a:lnTo>
                  <a:pt x="22" y="31"/>
                </a:lnTo>
                <a:lnTo>
                  <a:pt x="22" y="33"/>
                </a:lnTo>
                <a:lnTo>
                  <a:pt x="24" y="33"/>
                </a:lnTo>
                <a:lnTo>
                  <a:pt x="26" y="33"/>
                </a:lnTo>
                <a:lnTo>
                  <a:pt x="27" y="33"/>
                </a:lnTo>
                <a:lnTo>
                  <a:pt x="29" y="33"/>
                </a:lnTo>
                <a:lnTo>
                  <a:pt x="31" y="33"/>
                </a:lnTo>
                <a:lnTo>
                  <a:pt x="31" y="31"/>
                </a:lnTo>
                <a:lnTo>
                  <a:pt x="33" y="31"/>
                </a:lnTo>
                <a:lnTo>
                  <a:pt x="33" y="29"/>
                </a:lnTo>
                <a:lnTo>
                  <a:pt x="34" y="29"/>
                </a:lnTo>
                <a:lnTo>
                  <a:pt x="36" y="29"/>
                </a:lnTo>
                <a:lnTo>
                  <a:pt x="38" y="29"/>
                </a:lnTo>
                <a:lnTo>
                  <a:pt x="39" y="29"/>
                </a:lnTo>
                <a:lnTo>
                  <a:pt x="39" y="28"/>
                </a:lnTo>
                <a:lnTo>
                  <a:pt x="41" y="28"/>
                </a:lnTo>
                <a:lnTo>
                  <a:pt x="41" y="26"/>
                </a:lnTo>
                <a:lnTo>
                  <a:pt x="41" y="24"/>
                </a:lnTo>
                <a:lnTo>
                  <a:pt x="43" y="24"/>
                </a:lnTo>
                <a:lnTo>
                  <a:pt x="45" y="24"/>
                </a:lnTo>
                <a:lnTo>
                  <a:pt x="46" y="24"/>
                </a:lnTo>
                <a:lnTo>
                  <a:pt x="46" y="26"/>
                </a:lnTo>
                <a:lnTo>
                  <a:pt x="48" y="24"/>
                </a:lnTo>
                <a:lnTo>
                  <a:pt x="46" y="24"/>
                </a:lnTo>
                <a:lnTo>
                  <a:pt x="48" y="24"/>
                </a:lnTo>
                <a:lnTo>
                  <a:pt x="48" y="22"/>
                </a:lnTo>
                <a:lnTo>
                  <a:pt x="50" y="22"/>
                </a:lnTo>
                <a:lnTo>
                  <a:pt x="52" y="22"/>
                </a:lnTo>
                <a:lnTo>
                  <a:pt x="53" y="22"/>
                </a:lnTo>
                <a:lnTo>
                  <a:pt x="55" y="22"/>
                </a:lnTo>
                <a:lnTo>
                  <a:pt x="55" y="21"/>
                </a:lnTo>
                <a:lnTo>
                  <a:pt x="57" y="22"/>
                </a:lnTo>
                <a:lnTo>
                  <a:pt x="57" y="21"/>
                </a:lnTo>
                <a:lnTo>
                  <a:pt x="57" y="19"/>
                </a:lnTo>
                <a:lnTo>
                  <a:pt x="58" y="19"/>
                </a:lnTo>
                <a:lnTo>
                  <a:pt x="58" y="17"/>
                </a:lnTo>
                <a:lnTo>
                  <a:pt x="60" y="15"/>
                </a:lnTo>
                <a:lnTo>
                  <a:pt x="60" y="14"/>
                </a:lnTo>
                <a:lnTo>
                  <a:pt x="62" y="14"/>
                </a:lnTo>
                <a:lnTo>
                  <a:pt x="64" y="14"/>
                </a:lnTo>
                <a:lnTo>
                  <a:pt x="65" y="14"/>
                </a:lnTo>
                <a:lnTo>
                  <a:pt x="67" y="14"/>
                </a:lnTo>
                <a:lnTo>
                  <a:pt x="67" y="15"/>
                </a:lnTo>
                <a:lnTo>
                  <a:pt x="69" y="15"/>
                </a:lnTo>
                <a:lnTo>
                  <a:pt x="70" y="15"/>
                </a:lnTo>
                <a:lnTo>
                  <a:pt x="72" y="15"/>
                </a:lnTo>
                <a:lnTo>
                  <a:pt x="72" y="14"/>
                </a:lnTo>
                <a:lnTo>
                  <a:pt x="74" y="14"/>
                </a:lnTo>
                <a:lnTo>
                  <a:pt x="74" y="12"/>
                </a:lnTo>
                <a:lnTo>
                  <a:pt x="74" y="10"/>
                </a:lnTo>
                <a:lnTo>
                  <a:pt x="76" y="10"/>
                </a:lnTo>
                <a:lnTo>
                  <a:pt x="77" y="9"/>
                </a:lnTo>
                <a:lnTo>
                  <a:pt x="79" y="9"/>
                </a:lnTo>
                <a:lnTo>
                  <a:pt x="81" y="9"/>
                </a:lnTo>
                <a:lnTo>
                  <a:pt x="83" y="9"/>
                </a:lnTo>
                <a:lnTo>
                  <a:pt x="84" y="9"/>
                </a:lnTo>
                <a:lnTo>
                  <a:pt x="84" y="10"/>
                </a:lnTo>
                <a:lnTo>
                  <a:pt x="86" y="10"/>
                </a:lnTo>
                <a:lnTo>
                  <a:pt x="86" y="9"/>
                </a:lnTo>
                <a:lnTo>
                  <a:pt x="88" y="9"/>
                </a:lnTo>
                <a:lnTo>
                  <a:pt x="89" y="9"/>
                </a:lnTo>
                <a:lnTo>
                  <a:pt x="89" y="7"/>
                </a:lnTo>
                <a:lnTo>
                  <a:pt x="91" y="7"/>
                </a:lnTo>
                <a:lnTo>
                  <a:pt x="91" y="5"/>
                </a:lnTo>
                <a:lnTo>
                  <a:pt x="93" y="5"/>
                </a:lnTo>
                <a:lnTo>
                  <a:pt x="93" y="3"/>
                </a:lnTo>
                <a:lnTo>
                  <a:pt x="93" y="2"/>
                </a:lnTo>
                <a:lnTo>
                  <a:pt x="95" y="2"/>
                </a:lnTo>
                <a:lnTo>
                  <a:pt x="95" y="0"/>
                </a:lnTo>
                <a:lnTo>
                  <a:pt x="96" y="0"/>
                </a:lnTo>
                <a:lnTo>
                  <a:pt x="229" y="0"/>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44"/>
          <p:cNvSpPr>
            <a:spLocks/>
          </p:cNvSpPr>
          <p:nvPr/>
        </p:nvSpPr>
        <p:spPr bwMode="auto">
          <a:xfrm>
            <a:off x="6475213" y="5655438"/>
            <a:ext cx="369280" cy="471542"/>
          </a:xfrm>
          <a:custGeom>
            <a:avLst/>
            <a:gdLst>
              <a:gd name="T0" fmla="*/ 115 w 195"/>
              <a:gd name="T1" fmla="*/ 1 h 249"/>
              <a:gd name="T2" fmla="*/ 126 w 195"/>
              <a:gd name="T3" fmla="*/ 5 h 249"/>
              <a:gd name="T4" fmla="*/ 136 w 195"/>
              <a:gd name="T5" fmla="*/ 5 h 249"/>
              <a:gd name="T6" fmla="*/ 138 w 195"/>
              <a:gd name="T7" fmla="*/ 17 h 249"/>
              <a:gd name="T8" fmla="*/ 150 w 195"/>
              <a:gd name="T9" fmla="*/ 19 h 249"/>
              <a:gd name="T10" fmla="*/ 158 w 195"/>
              <a:gd name="T11" fmla="*/ 26 h 249"/>
              <a:gd name="T12" fmla="*/ 162 w 195"/>
              <a:gd name="T13" fmla="*/ 32 h 249"/>
              <a:gd name="T14" fmla="*/ 164 w 195"/>
              <a:gd name="T15" fmla="*/ 45 h 249"/>
              <a:gd name="T16" fmla="*/ 167 w 195"/>
              <a:gd name="T17" fmla="*/ 51 h 249"/>
              <a:gd name="T18" fmla="*/ 172 w 195"/>
              <a:gd name="T19" fmla="*/ 60 h 249"/>
              <a:gd name="T20" fmla="*/ 179 w 195"/>
              <a:gd name="T21" fmla="*/ 65 h 249"/>
              <a:gd name="T22" fmla="*/ 186 w 195"/>
              <a:gd name="T23" fmla="*/ 65 h 249"/>
              <a:gd name="T24" fmla="*/ 189 w 195"/>
              <a:gd name="T25" fmla="*/ 74 h 249"/>
              <a:gd name="T26" fmla="*/ 188 w 195"/>
              <a:gd name="T27" fmla="*/ 82 h 249"/>
              <a:gd name="T28" fmla="*/ 191 w 195"/>
              <a:gd name="T29" fmla="*/ 96 h 249"/>
              <a:gd name="T30" fmla="*/ 191 w 195"/>
              <a:gd name="T31" fmla="*/ 106 h 249"/>
              <a:gd name="T32" fmla="*/ 195 w 195"/>
              <a:gd name="T33" fmla="*/ 117 h 249"/>
              <a:gd name="T34" fmla="*/ 189 w 195"/>
              <a:gd name="T35" fmla="*/ 129 h 249"/>
              <a:gd name="T36" fmla="*/ 179 w 195"/>
              <a:gd name="T37" fmla="*/ 134 h 249"/>
              <a:gd name="T38" fmla="*/ 174 w 195"/>
              <a:gd name="T39" fmla="*/ 146 h 249"/>
              <a:gd name="T40" fmla="*/ 176 w 195"/>
              <a:gd name="T41" fmla="*/ 156 h 249"/>
              <a:gd name="T42" fmla="*/ 174 w 195"/>
              <a:gd name="T43" fmla="*/ 182 h 249"/>
              <a:gd name="T44" fmla="*/ 169 w 195"/>
              <a:gd name="T45" fmla="*/ 208 h 249"/>
              <a:gd name="T46" fmla="*/ 176 w 195"/>
              <a:gd name="T47" fmla="*/ 230 h 249"/>
              <a:gd name="T48" fmla="*/ 160 w 195"/>
              <a:gd name="T49" fmla="*/ 249 h 249"/>
              <a:gd name="T50" fmla="*/ 143 w 195"/>
              <a:gd name="T51" fmla="*/ 244 h 249"/>
              <a:gd name="T52" fmla="*/ 134 w 195"/>
              <a:gd name="T53" fmla="*/ 236 h 249"/>
              <a:gd name="T54" fmla="*/ 131 w 195"/>
              <a:gd name="T55" fmla="*/ 232 h 249"/>
              <a:gd name="T56" fmla="*/ 126 w 195"/>
              <a:gd name="T57" fmla="*/ 222 h 249"/>
              <a:gd name="T58" fmla="*/ 121 w 195"/>
              <a:gd name="T59" fmla="*/ 217 h 249"/>
              <a:gd name="T60" fmla="*/ 109 w 195"/>
              <a:gd name="T61" fmla="*/ 208 h 249"/>
              <a:gd name="T62" fmla="*/ 100 w 195"/>
              <a:gd name="T63" fmla="*/ 201 h 249"/>
              <a:gd name="T64" fmla="*/ 90 w 195"/>
              <a:gd name="T65" fmla="*/ 194 h 249"/>
              <a:gd name="T66" fmla="*/ 81 w 195"/>
              <a:gd name="T67" fmla="*/ 186 h 249"/>
              <a:gd name="T68" fmla="*/ 69 w 195"/>
              <a:gd name="T69" fmla="*/ 181 h 249"/>
              <a:gd name="T70" fmla="*/ 62 w 195"/>
              <a:gd name="T71" fmla="*/ 168 h 249"/>
              <a:gd name="T72" fmla="*/ 57 w 195"/>
              <a:gd name="T73" fmla="*/ 160 h 249"/>
              <a:gd name="T74" fmla="*/ 57 w 195"/>
              <a:gd name="T75" fmla="*/ 150 h 249"/>
              <a:gd name="T76" fmla="*/ 48 w 195"/>
              <a:gd name="T77" fmla="*/ 139 h 249"/>
              <a:gd name="T78" fmla="*/ 38 w 195"/>
              <a:gd name="T79" fmla="*/ 132 h 249"/>
              <a:gd name="T80" fmla="*/ 26 w 195"/>
              <a:gd name="T81" fmla="*/ 125 h 249"/>
              <a:gd name="T82" fmla="*/ 21 w 195"/>
              <a:gd name="T83" fmla="*/ 113 h 249"/>
              <a:gd name="T84" fmla="*/ 12 w 195"/>
              <a:gd name="T85" fmla="*/ 103 h 249"/>
              <a:gd name="T86" fmla="*/ 10 w 195"/>
              <a:gd name="T87" fmla="*/ 96 h 249"/>
              <a:gd name="T88" fmla="*/ 5 w 195"/>
              <a:gd name="T89" fmla="*/ 84 h 249"/>
              <a:gd name="T90" fmla="*/ 2 w 195"/>
              <a:gd name="T91" fmla="*/ 74 h 249"/>
              <a:gd name="T92" fmla="*/ 12 w 195"/>
              <a:gd name="T93" fmla="*/ 67 h 249"/>
              <a:gd name="T94" fmla="*/ 19 w 195"/>
              <a:gd name="T95" fmla="*/ 63 h 249"/>
              <a:gd name="T96" fmla="*/ 26 w 195"/>
              <a:gd name="T97" fmla="*/ 55 h 249"/>
              <a:gd name="T98" fmla="*/ 29 w 195"/>
              <a:gd name="T99" fmla="*/ 45 h 249"/>
              <a:gd name="T100" fmla="*/ 35 w 195"/>
              <a:gd name="T101" fmla="*/ 39 h 249"/>
              <a:gd name="T102" fmla="*/ 41 w 195"/>
              <a:gd name="T103" fmla="*/ 32 h 249"/>
              <a:gd name="T104" fmla="*/ 52 w 195"/>
              <a:gd name="T105" fmla="*/ 29 h 249"/>
              <a:gd name="T106" fmla="*/ 60 w 195"/>
              <a:gd name="T107" fmla="*/ 32 h 249"/>
              <a:gd name="T108" fmla="*/ 69 w 195"/>
              <a:gd name="T109" fmla="*/ 27 h 249"/>
              <a:gd name="T110" fmla="*/ 79 w 195"/>
              <a:gd name="T111" fmla="*/ 20 h 249"/>
              <a:gd name="T112" fmla="*/ 90 w 195"/>
              <a:gd name="T113" fmla="*/ 14 h 249"/>
              <a:gd name="T114" fmla="*/ 97 w 195"/>
              <a:gd name="T115" fmla="*/ 7 h 249"/>
              <a:gd name="T116" fmla="*/ 105 w 195"/>
              <a:gd name="T117" fmla="*/ 1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5" h="249">
                <a:moveTo>
                  <a:pt x="107" y="1"/>
                </a:moveTo>
                <a:lnTo>
                  <a:pt x="109" y="1"/>
                </a:lnTo>
                <a:lnTo>
                  <a:pt x="109" y="3"/>
                </a:lnTo>
                <a:lnTo>
                  <a:pt x="110" y="3"/>
                </a:lnTo>
                <a:lnTo>
                  <a:pt x="112" y="3"/>
                </a:lnTo>
                <a:lnTo>
                  <a:pt x="112" y="5"/>
                </a:lnTo>
                <a:lnTo>
                  <a:pt x="112" y="3"/>
                </a:lnTo>
                <a:lnTo>
                  <a:pt x="114" y="3"/>
                </a:lnTo>
                <a:lnTo>
                  <a:pt x="115" y="3"/>
                </a:lnTo>
                <a:lnTo>
                  <a:pt x="115" y="1"/>
                </a:lnTo>
                <a:lnTo>
                  <a:pt x="117" y="1"/>
                </a:lnTo>
                <a:lnTo>
                  <a:pt x="119" y="1"/>
                </a:lnTo>
                <a:lnTo>
                  <a:pt x="121" y="1"/>
                </a:lnTo>
                <a:lnTo>
                  <a:pt x="122" y="1"/>
                </a:lnTo>
                <a:lnTo>
                  <a:pt x="122" y="3"/>
                </a:lnTo>
                <a:lnTo>
                  <a:pt x="121" y="3"/>
                </a:lnTo>
                <a:lnTo>
                  <a:pt x="122" y="3"/>
                </a:lnTo>
                <a:lnTo>
                  <a:pt x="124" y="3"/>
                </a:lnTo>
                <a:lnTo>
                  <a:pt x="126" y="3"/>
                </a:lnTo>
                <a:lnTo>
                  <a:pt x="126" y="5"/>
                </a:lnTo>
                <a:lnTo>
                  <a:pt x="126" y="3"/>
                </a:lnTo>
                <a:lnTo>
                  <a:pt x="128" y="3"/>
                </a:lnTo>
                <a:lnTo>
                  <a:pt x="129" y="3"/>
                </a:lnTo>
                <a:lnTo>
                  <a:pt x="131" y="1"/>
                </a:lnTo>
                <a:lnTo>
                  <a:pt x="131" y="0"/>
                </a:lnTo>
                <a:lnTo>
                  <a:pt x="133" y="1"/>
                </a:lnTo>
                <a:lnTo>
                  <a:pt x="134" y="1"/>
                </a:lnTo>
                <a:lnTo>
                  <a:pt x="136" y="1"/>
                </a:lnTo>
                <a:lnTo>
                  <a:pt x="136" y="3"/>
                </a:lnTo>
                <a:lnTo>
                  <a:pt x="136" y="5"/>
                </a:lnTo>
                <a:lnTo>
                  <a:pt x="134" y="5"/>
                </a:lnTo>
                <a:lnTo>
                  <a:pt x="134" y="7"/>
                </a:lnTo>
                <a:lnTo>
                  <a:pt x="134" y="8"/>
                </a:lnTo>
                <a:lnTo>
                  <a:pt x="134" y="10"/>
                </a:lnTo>
                <a:lnTo>
                  <a:pt x="136" y="10"/>
                </a:lnTo>
                <a:lnTo>
                  <a:pt x="138" y="10"/>
                </a:lnTo>
                <a:lnTo>
                  <a:pt x="138" y="12"/>
                </a:lnTo>
                <a:lnTo>
                  <a:pt x="138" y="14"/>
                </a:lnTo>
                <a:lnTo>
                  <a:pt x="138" y="15"/>
                </a:lnTo>
                <a:lnTo>
                  <a:pt x="138" y="17"/>
                </a:lnTo>
                <a:lnTo>
                  <a:pt x="140" y="17"/>
                </a:lnTo>
                <a:lnTo>
                  <a:pt x="140" y="15"/>
                </a:lnTo>
                <a:lnTo>
                  <a:pt x="141" y="15"/>
                </a:lnTo>
                <a:lnTo>
                  <a:pt x="141" y="17"/>
                </a:lnTo>
                <a:lnTo>
                  <a:pt x="143" y="17"/>
                </a:lnTo>
                <a:lnTo>
                  <a:pt x="145" y="17"/>
                </a:lnTo>
                <a:lnTo>
                  <a:pt x="146" y="17"/>
                </a:lnTo>
                <a:lnTo>
                  <a:pt x="148" y="17"/>
                </a:lnTo>
                <a:lnTo>
                  <a:pt x="148" y="19"/>
                </a:lnTo>
                <a:lnTo>
                  <a:pt x="150" y="19"/>
                </a:lnTo>
                <a:lnTo>
                  <a:pt x="152" y="19"/>
                </a:lnTo>
                <a:lnTo>
                  <a:pt x="153" y="19"/>
                </a:lnTo>
                <a:lnTo>
                  <a:pt x="153" y="20"/>
                </a:lnTo>
                <a:lnTo>
                  <a:pt x="155" y="20"/>
                </a:lnTo>
                <a:lnTo>
                  <a:pt x="155" y="22"/>
                </a:lnTo>
                <a:lnTo>
                  <a:pt x="155" y="24"/>
                </a:lnTo>
                <a:lnTo>
                  <a:pt x="157" y="22"/>
                </a:lnTo>
                <a:lnTo>
                  <a:pt x="157" y="24"/>
                </a:lnTo>
                <a:lnTo>
                  <a:pt x="158" y="24"/>
                </a:lnTo>
                <a:lnTo>
                  <a:pt x="158" y="26"/>
                </a:lnTo>
                <a:lnTo>
                  <a:pt x="158" y="27"/>
                </a:lnTo>
                <a:lnTo>
                  <a:pt x="157" y="27"/>
                </a:lnTo>
                <a:lnTo>
                  <a:pt x="157" y="29"/>
                </a:lnTo>
                <a:lnTo>
                  <a:pt x="158" y="29"/>
                </a:lnTo>
                <a:lnTo>
                  <a:pt x="160" y="29"/>
                </a:lnTo>
                <a:lnTo>
                  <a:pt x="160" y="31"/>
                </a:lnTo>
                <a:lnTo>
                  <a:pt x="162" y="31"/>
                </a:lnTo>
                <a:lnTo>
                  <a:pt x="162" y="32"/>
                </a:lnTo>
                <a:lnTo>
                  <a:pt x="164" y="32"/>
                </a:lnTo>
                <a:lnTo>
                  <a:pt x="162" y="32"/>
                </a:lnTo>
                <a:lnTo>
                  <a:pt x="162" y="34"/>
                </a:lnTo>
                <a:lnTo>
                  <a:pt x="162" y="36"/>
                </a:lnTo>
                <a:lnTo>
                  <a:pt x="160" y="36"/>
                </a:lnTo>
                <a:lnTo>
                  <a:pt x="162" y="36"/>
                </a:lnTo>
                <a:lnTo>
                  <a:pt x="162" y="38"/>
                </a:lnTo>
                <a:lnTo>
                  <a:pt x="162" y="39"/>
                </a:lnTo>
                <a:lnTo>
                  <a:pt x="162" y="41"/>
                </a:lnTo>
                <a:lnTo>
                  <a:pt x="162" y="43"/>
                </a:lnTo>
                <a:lnTo>
                  <a:pt x="162" y="45"/>
                </a:lnTo>
                <a:lnTo>
                  <a:pt x="164" y="45"/>
                </a:lnTo>
                <a:lnTo>
                  <a:pt x="164" y="46"/>
                </a:lnTo>
                <a:lnTo>
                  <a:pt x="164" y="48"/>
                </a:lnTo>
                <a:lnTo>
                  <a:pt x="164" y="50"/>
                </a:lnTo>
                <a:lnTo>
                  <a:pt x="162" y="50"/>
                </a:lnTo>
                <a:lnTo>
                  <a:pt x="164" y="50"/>
                </a:lnTo>
                <a:lnTo>
                  <a:pt x="164" y="51"/>
                </a:lnTo>
                <a:lnTo>
                  <a:pt x="164" y="50"/>
                </a:lnTo>
                <a:lnTo>
                  <a:pt x="165" y="50"/>
                </a:lnTo>
                <a:lnTo>
                  <a:pt x="165" y="51"/>
                </a:lnTo>
                <a:lnTo>
                  <a:pt x="167" y="51"/>
                </a:lnTo>
                <a:lnTo>
                  <a:pt x="169" y="51"/>
                </a:lnTo>
                <a:lnTo>
                  <a:pt x="167" y="51"/>
                </a:lnTo>
                <a:lnTo>
                  <a:pt x="167" y="53"/>
                </a:lnTo>
                <a:lnTo>
                  <a:pt x="167" y="55"/>
                </a:lnTo>
                <a:lnTo>
                  <a:pt x="169" y="55"/>
                </a:lnTo>
                <a:lnTo>
                  <a:pt x="169" y="57"/>
                </a:lnTo>
                <a:lnTo>
                  <a:pt x="171" y="57"/>
                </a:lnTo>
                <a:lnTo>
                  <a:pt x="171" y="58"/>
                </a:lnTo>
                <a:lnTo>
                  <a:pt x="172" y="58"/>
                </a:lnTo>
                <a:lnTo>
                  <a:pt x="172" y="60"/>
                </a:lnTo>
                <a:lnTo>
                  <a:pt x="172" y="62"/>
                </a:lnTo>
                <a:lnTo>
                  <a:pt x="174" y="62"/>
                </a:lnTo>
                <a:lnTo>
                  <a:pt x="174" y="63"/>
                </a:lnTo>
                <a:lnTo>
                  <a:pt x="176" y="63"/>
                </a:lnTo>
                <a:lnTo>
                  <a:pt x="176" y="62"/>
                </a:lnTo>
                <a:lnTo>
                  <a:pt x="177" y="63"/>
                </a:lnTo>
                <a:lnTo>
                  <a:pt x="176" y="63"/>
                </a:lnTo>
                <a:lnTo>
                  <a:pt x="176" y="65"/>
                </a:lnTo>
                <a:lnTo>
                  <a:pt x="177" y="65"/>
                </a:lnTo>
                <a:lnTo>
                  <a:pt x="179" y="65"/>
                </a:lnTo>
                <a:lnTo>
                  <a:pt x="179" y="67"/>
                </a:lnTo>
                <a:lnTo>
                  <a:pt x="177" y="67"/>
                </a:lnTo>
                <a:lnTo>
                  <a:pt x="179" y="67"/>
                </a:lnTo>
                <a:lnTo>
                  <a:pt x="179" y="69"/>
                </a:lnTo>
                <a:lnTo>
                  <a:pt x="181" y="69"/>
                </a:lnTo>
                <a:lnTo>
                  <a:pt x="183" y="69"/>
                </a:lnTo>
                <a:lnTo>
                  <a:pt x="183" y="67"/>
                </a:lnTo>
                <a:lnTo>
                  <a:pt x="184" y="67"/>
                </a:lnTo>
                <a:lnTo>
                  <a:pt x="184" y="65"/>
                </a:lnTo>
                <a:lnTo>
                  <a:pt x="186" y="65"/>
                </a:lnTo>
                <a:lnTo>
                  <a:pt x="188" y="65"/>
                </a:lnTo>
                <a:lnTo>
                  <a:pt x="188" y="67"/>
                </a:lnTo>
                <a:lnTo>
                  <a:pt x="189" y="67"/>
                </a:lnTo>
                <a:lnTo>
                  <a:pt x="191" y="69"/>
                </a:lnTo>
                <a:lnTo>
                  <a:pt x="189" y="69"/>
                </a:lnTo>
                <a:lnTo>
                  <a:pt x="188" y="69"/>
                </a:lnTo>
                <a:lnTo>
                  <a:pt x="188" y="70"/>
                </a:lnTo>
                <a:lnTo>
                  <a:pt x="188" y="72"/>
                </a:lnTo>
                <a:lnTo>
                  <a:pt x="188" y="74"/>
                </a:lnTo>
                <a:lnTo>
                  <a:pt x="189" y="74"/>
                </a:lnTo>
                <a:lnTo>
                  <a:pt x="189" y="75"/>
                </a:lnTo>
                <a:lnTo>
                  <a:pt x="189" y="77"/>
                </a:lnTo>
                <a:lnTo>
                  <a:pt x="189" y="79"/>
                </a:lnTo>
                <a:lnTo>
                  <a:pt x="188" y="79"/>
                </a:lnTo>
                <a:lnTo>
                  <a:pt x="188" y="77"/>
                </a:lnTo>
                <a:lnTo>
                  <a:pt x="186" y="77"/>
                </a:lnTo>
                <a:lnTo>
                  <a:pt x="186" y="79"/>
                </a:lnTo>
                <a:lnTo>
                  <a:pt x="186" y="81"/>
                </a:lnTo>
                <a:lnTo>
                  <a:pt x="188" y="81"/>
                </a:lnTo>
                <a:lnTo>
                  <a:pt x="188" y="82"/>
                </a:lnTo>
                <a:lnTo>
                  <a:pt x="188" y="84"/>
                </a:lnTo>
                <a:lnTo>
                  <a:pt x="188" y="86"/>
                </a:lnTo>
                <a:lnTo>
                  <a:pt x="188" y="88"/>
                </a:lnTo>
                <a:lnTo>
                  <a:pt x="188" y="89"/>
                </a:lnTo>
                <a:lnTo>
                  <a:pt x="189" y="89"/>
                </a:lnTo>
                <a:lnTo>
                  <a:pt x="189" y="91"/>
                </a:lnTo>
                <a:lnTo>
                  <a:pt x="189" y="93"/>
                </a:lnTo>
                <a:lnTo>
                  <a:pt x="191" y="93"/>
                </a:lnTo>
                <a:lnTo>
                  <a:pt x="191" y="94"/>
                </a:lnTo>
                <a:lnTo>
                  <a:pt x="191" y="96"/>
                </a:lnTo>
                <a:lnTo>
                  <a:pt x="189" y="96"/>
                </a:lnTo>
                <a:lnTo>
                  <a:pt x="189" y="98"/>
                </a:lnTo>
                <a:lnTo>
                  <a:pt x="191" y="98"/>
                </a:lnTo>
                <a:lnTo>
                  <a:pt x="191" y="100"/>
                </a:lnTo>
                <a:lnTo>
                  <a:pt x="193" y="100"/>
                </a:lnTo>
                <a:lnTo>
                  <a:pt x="193" y="101"/>
                </a:lnTo>
                <a:lnTo>
                  <a:pt x="193" y="103"/>
                </a:lnTo>
                <a:lnTo>
                  <a:pt x="191" y="103"/>
                </a:lnTo>
                <a:lnTo>
                  <a:pt x="191" y="105"/>
                </a:lnTo>
                <a:lnTo>
                  <a:pt x="191" y="106"/>
                </a:lnTo>
                <a:lnTo>
                  <a:pt x="191" y="108"/>
                </a:lnTo>
                <a:lnTo>
                  <a:pt x="189" y="108"/>
                </a:lnTo>
                <a:lnTo>
                  <a:pt x="189" y="110"/>
                </a:lnTo>
                <a:lnTo>
                  <a:pt x="191" y="110"/>
                </a:lnTo>
                <a:lnTo>
                  <a:pt x="191" y="112"/>
                </a:lnTo>
                <a:lnTo>
                  <a:pt x="193" y="112"/>
                </a:lnTo>
                <a:lnTo>
                  <a:pt x="195" y="112"/>
                </a:lnTo>
                <a:lnTo>
                  <a:pt x="195" y="113"/>
                </a:lnTo>
                <a:lnTo>
                  <a:pt x="195" y="115"/>
                </a:lnTo>
                <a:lnTo>
                  <a:pt x="195" y="117"/>
                </a:lnTo>
                <a:lnTo>
                  <a:pt x="195" y="119"/>
                </a:lnTo>
                <a:lnTo>
                  <a:pt x="195" y="120"/>
                </a:lnTo>
                <a:lnTo>
                  <a:pt x="195" y="122"/>
                </a:lnTo>
                <a:lnTo>
                  <a:pt x="195" y="124"/>
                </a:lnTo>
                <a:lnTo>
                  <a:pt x="195" y="125"/>
                </a:lnTo>
                <a:lnTo>
                  <a:pt x="193" y="125"/>
                </a:lnTo>
                <a:lnTo>
                  <a:pt x="191" y="125"/>
                </a:lnTo>
                <a:lnTo>
                  <a:pt x="191" y="127"/>
                </a:lnTo>
                <a:lnTo>
                  <a:pt x="189" y="127"/>
                </a:lnTo>
                <a:lnTo>
                  <a:pt x="189" y="129"/>
                </a:lnTo>
                <a:lnTo>
                  <a:pt x="191" y="129"/>
                </a:lnTo>
                <a:lnTo>
                  <a:pt x="191" y="131"/>
                </a:lnTo>
                <a:lnTo>
                  <a:pt x="189" y="131"/>
                </a:lnTo>
                <a:lnTo>
                  <a:pt x="188" y="131"/>
                </a:lnTo>
                <a:lnTo>
                  <a:pt x="186" y="131"/>
                </a:lnTo>
                <a:lnTo>
                  <a:pt x="184" y="131"/>
                </a:lnTo>
                <a:lnTo>
                  <a:pt x="183" y="132"/>
                </a:lnTo>
                <a:lnTo>
                  <a:pt x="181" y="132"/>
                </a:lnTo>
                <a:lnTo>
                  <a:pt x="181" y="134"/>
                </a:lnTo>
                <a:lnTo>
                  <a:pt x="179" y="134"/>
                </a:lnTo>
                <a:lnTo>
                  <a:pt x="179" y="136"/>
                </a:lnTo>
                <a:lnTo>
                  <a:pt x="177" y="136"/>
                </a:lnTo>
                <a:lnTo>
                  <a:pt x="177" y="137"/>
                </a:lnTo>
                <a:lnTo>
                  <a:pt x="177" y="139"/>
                </a:lnTo>
                <a:lnTo>
                  <a:pt x="176" y="139"/>
                </a:lnTo>
                <a:lnTo>
                  <a:pt x="176" y="141"/>
                </a:lnTo>
                <a:lnTo>
                  <a:pt x="176" y="143"/>
                </a:lnTo>
                <a:lnTo>
                  <a:pt x="174" y="143"/>
                </a:lnTo>
                <a:lnTo>
                  <a:pt x="174" y="144"/>
                </a:lnTo>
                <a:lnTo>
                  <a:pt x="174" y="146"/>
                </a:lnTo>
                <a:lnTo>
                  <a:pt x="174" y="148"/>
                </a:lnTo>
                <a:lnTo>
                  <a:pt x="172" y="150"/>
                </a:lnTo>
                <a:lnTo>
                  <a:pt x="171" y="150"/>
                </a:lnTo>
                <a:lnTo>
                  <a:pt x="171" y="151"/>
                </a:lnTo>
                <a:lnTo>
                  <a:pt x="172" y="151"/>
                </a:lnTo>
                <a:lnTo>
                  <a:pt x="172" y="153"/>
                </a:lnTo>
                <a:lnTo>
                  <a:pt x="174" y="153"/>
                </a:lnTo>
                <a:lnTo>
                  <a:pt x="176" y="153"/>
                </a:lnTo>
                <a:lnTo>
                  <a:pt x="176" y="155"/>
                </a:lnTo>
                <a:lnTo>
                  <a:pt x="176" y="156"/>
                </a:lnTo>
                <a:lnTo>
                  <a:pt x="176" y="158"/>
                </a:lnTo>
                <a:lnTo>
                  <a:pt x="183" y="165"/>
                </a:lnTo>
                <a:lnTo>
                  <a:pt x="181" y="167"/>
                </a:lnTo>
                <a:lnTo>
                  <a:pt x="179" y="167"/>
                </a:lnTo>
                <a:lnTo>
                  <a:pt x="177" y="168"/>
                </a:lnTo>
                <a:lnTo>
                  <a:pt x="177" y="172"/>
                </a:lnTo>
                <a:lnTo>
                  <a:pt x="176" y="174"/>
                </a:lnTo>
                <a:lnTo>
                  <a:pt x="176" y="177"/>
                </a:lnTo>
                <a:lnTo>
                  <a:pt x="174" y="179"/>
                </a:lnTo>
                <a:lnTo>
                  <a:pt x="174" y="182"/>
                </a:lnTo>
                <a:lnTo>
                  <a:pt x="174" y="184"/>
                </a:lnTo>
                <a:lnTo>
                  <a:pt x="174" y="187"/>
                </a:lnTo>
                <a:lnTo>
                  <a:pt x="174" y="189"/>
                </a:lnTo>
                <a:lnTo>
                  <a:pt x="174" y="193"/>
                </a:lnTo>
                <a:lnTo>
                  <a:pt x="172" y="194"/>
                </a:lnTo>
                <a:lnTo>
                  <a:pt x="172" y="198"/>
                </a:lnTo>
                <a:lnTo>
                  <a:pt x="171" y="201"/>
                </a:lnTo>
                <a:lnTo>
                  <a:pt x="171" y="203"/>
                </a:lnTo>
                <a:lnTo>
                  <a:pt x="169" y="205"/>
                </a:lnTo>
                <a:lnTo>
                  <a:pt x="169" y="208"/>
                </a:lnTo>
                <a:lnTo>
                  <a:pt x="169" y="211"/>
                </a:lnTo>
                <a:lnTo>
                  <a:pt x="167" y="213"/>
                </a:lnTo>
                <a:lnTo>
                  <a:pt x="167" y="217"/>
                </a:lnTo>
                <a:lnTo>
                  <a:pt x="167" y="220"/>
                </a:lnTo>
                <a:lnTo>
                  <a:pt x="169" y="222"/>
                </a:lnTo>
                <a:lnTo>
                  <a:pt x="169" y="224"/>
                </a:lnTo>
                <a:lnTo>
                  <a:pt x="171" y="225"/>
                </a:lnTo>
                <a:lnTo>
                  <a:pt x="172" y="227"/>
                </a:lnTo>
                <a:lnTo>
                  <a:pt x="174" y="229"/>
                </a:lnTo>
                <a:lnTo>
                  <a:pt x="176" y="230"/>
                </a:lnTo>
                <a:lnTo>
                  <a:pt x="174" y="232"/>
                </a:lnTo>
                <a:lnTo>
                  <a:pt x="172" y="234"/>
                </a:lnTo>
                <a:lnTo>
                  <a:pt x="171" y="236"/>
                </a:lnTo>
                <a:lnTo>
                  <a:pt x="169" y="237"/>
                </a:lnTo>
                <a:lnTo>
                  <a:pt x="167" y="239"/>
                </a:lnTo>
                <a:lnTo>
                  <a:pt x="165" y="241"/>
                </a:lnTo>
                <a:lnTo>
                  <a:pt x="164" y="242"/>
                </a:lnTo>
                <a:lnTo>
                  <a:pt x="162" y="244"/>
                </a:lnTo>
                <a:lnTo>
                  <a:pt x="162" y="246"/>
                </a:lnTo>
                <a:lnTo>
                  <a:pt x="160" y="249"/>
                </a:lnTo>
                <a:lnTo>
                  <a:pt x="152" y="248"/>
                </a:lnTo>
                <a:lnTo>
                  <a:pt x="150" y="248"/>
                </a:lnTo>
                <a:lnTo>
                  <a:pt x="150" y="249"/>
                </a:lnTo>
                <a:lnTo>
                  <a:pt x="148" y="249"/>
                </a:lnTo>
                <a:lnTo>
                  <a:pt x="146" y="249"/>
                </a:lnTo>
                <a:lnTo>
                  <a:pt x="146" y="248"/>
                </a:lnTo>
                <a:lnTo>
                  <a:pt x="146" y="246"/>
                </a:lnTo>
                <a:lnTo>
                  <a:pt x="145" y="246"/>
                </a:lnTo>
                <a:lnTo>
                  <a:pt x="143" y="246"/>
                </a:lnTo>
                <a:lnTo>
                  <a:pt x="143" y="244"/>
                </a:lnTo>
                <a:lnTo>
                  <a:pt x="143" y="242"/>
                </a:lnTo>
                <a:lnTo>
                  <a:pt x="143" y="241"/>
                </a:lnTo>
                <a:lnTo>
                  <a:pt x="141" y="241"/>
                </a:lnTo>
                <a:lnTo>
                  <a:pt x="141" y="239"/>
                </a:lnTo>
                <a:lnTo>
                  <a:pt x="140" y="239"/>
                </a:lnTo>
                <a:lnTo>
                  <a:pt x="140" y="237"/>
                </a:lnTo>
                <a:lnTo>
                  <a:pt x="138" y="237"/>
                </a:lnTo>
                <a:lnTo>
                  <a:pt x="136" y="237"/>
                </a:lnTo>
                <a:lnTo>
                  <a:pt x="136" y="236"/>
                </a:lnTo>
                <a:lnTo>
                  <a:pt x="134" y="236"/>
                </a:lnTo>
                <a:lnTo>
                  <a:pt x="133" y="236"/>
                </a:lnTo>
                <a:lnTo>
                  <a:pt x="131" y="236"/>
                </a:lnTo>
                <a:lnTo>
                  <a:pt x="129" y="236"/>
                </a:lnTo>
                <a:lnTo>
                  <a:pt x="128" y="236"/>
                </a:lnTo>
                <a:lnTo>
                  <a:pt x="129" y="236"/>
                </a:lnTo>
                <a:lnTo>
                  <a:pt x="129" y="234"/>
                </a:lnTo>
                <a:lnTo>
                  <a:pt x="128" y="234"/>
                </a:lnTo>
                <a:lnTo>
                  <a:pt x="128" y="232"/>
                </a:lnTo>
                <a:lnTo>
                  <a:pt x="129" y="232"/>
                </a:lnTo>
                <a:lnTo>
                  <a:pt x="131" y="232"/>
                </a:lnTo>
                <a:lnTo>
                  <a:pt x="131" y="230"/>
                </a:lnTo>
                <a:lnTo>
                  <a:pt x="131" y="229"/>
                </a:lnTo>
                <a:lnTo>
                  <a:pt x="129" y="229"/>
                </a:lnTo>
                <a:lnTo>
                  <a:pt x="129" y="227"/>
                </a:lnTo>
                <a:lnTo>
                  <a:pt x="131" y="227"/>
                </a:lnTo>
                <a:lnTo>
                  <a:pt x="129" y="227"/>
                </a:lnTo>
                <a:lnTo>
                  <a:pt x="129" y="225"/>
                </a:lnTo>
                <a:lnTo>
                  <a:pt x="128" y="224"/>
                </a:lnTo>
                <a:lnTo>
                  <a:pt x="126" y="224"/>
                </a:lnTo>
                <a:lnTo>
                  <a:pt x="126" y="222"/>
                </a:lnTo>
                <a:lnTo>
                  <a:pt x="124" y="222"/>
                </a:lnTo>
                <a:lnTo>
                  <a:pt x="124" y="220"/>
                </a:lnTo>
                <a:lnTo>
                  <a:pt x="126" y="220"/>
                </a:lnTo>
                <a:lnTo>
                  <a:pt x="124" y="220"/>
                </a:lnTo>
                <a:lnTo>
                  <a:pt x="124" y="218"/>
                </a:lnTo>
                <a:lnTo>
                  <a:pt x="122" y="218"/>
                </a:lnTo>
                <a:lnTo>
                  <a:pt x="122" y="217"/>
                </a:lnTo>
                <a:lnTo>
                  <a:pt x="121" y="217"/>
                </a:lnTo>
                <a:lnTo>
                  <a:pt x="119" y="217"/>
                </a:lnTo>
                <a:lnTo>
                  <a:pt x="121" y="217"/>
                </a:lnTo>
                <a:lnTo>
                  <a:pt x="119" y="215"/>
                </a:lnTo>
                <a:lnTo>
                  <a:pt x="117" y="215"/>
                </a:lnTo>
                <a:lnTo>
                  <a:pt x="115" y="215"/>
                </a:lnTo>
                <a:lnTo>
                  <a:pt x="115" y="213"/>
                </a:lnTo>
                <a:lnTo>
                  <a:pt x="114" y="213"/>
                </a:lnTo>
                <a:lnTo>
                  <a:pt x="112" y="211"/>
                </a:lnTo>
                <a:lnTo>
                  <a:pt x="110" y="211"/>
                </a:lnTo>
                <a:lnTo>
                  <a:pt x="110" y="210"/>
                </a:lnTo>
                <a:lnTo>
                  <a:pt x="109" y="210"/>
                </a:lnTo>
                <a:lnTo>
                  <a:pt x="109" y="208"/>
                </a:lnTo>
                <a:lnTo>
                  <a:pt x="107" y="208"/>
                </a:lnTo>
                <a:lnTo>
                  <a:pt x="105" y="206"/>
                </a:lnTo>
                <a:lnTo>
                  <a:pt x="103" y="206"/>
                </a:lnTo>
                <a:lnTo>
                  <a:pt x="105" y="206"/>
                </a:lnTo>
                <a:lnTo>
                  <a:pt x="105" y="205"/>
                </a:lnTo>
                <a:lnTo>
                  <a:pt x="103" y="205"/>
                </a:lnTo>
                <a:lnTo>
                  <a:pt x="103" y="203"/>
                </a:lnTo>
                <a:lnTo>
                  <a:pt x="102" y="203"/>
                </a:lnTo>
                <a:lnTo>
                  <a:pt x="100" y="203"/>
                </a:lnTo>
                <a:lnTo>
                  <a:pt x="100" y="201"/>
                </a:lnTo>
                <a:lnTo>
                  <a:pt x="98" y="201"/>
                </a:lnTo>
                <a:lnTo>
                  <a:pt x="98" y="199"/>
                </a:lnTo>
                <a:lnTo>
                  <a:pt x="97" y="199"/>
                </a:lnTo>
                <a:lnTo>
                  <a:pt x="97" y="198"/>
                </a:lnTo>
                <a:lnTo>
                  <a:pt x="97" y="196"/>
                </a:lnTo>
                <a:lnTo>
                  <a:pt x="95" y="196"/>
                </a:lnTo>
                <a:lnTo>
                  <a:pt x="93" y="196"/>
                </a:lnTo>
                <a:lnTo>
                  <a:pt x="91" y="196"/>
                </a:lnTo>
                <a:lnTo>
                  <a:pt x="91" y="194"/>
                </a:lnTo>
                <a:lnTo>
                  <a:pt x="90" y="194"/>
                </a:lnTo>
                <a:lnTo>
                  <a:pt x="88" y="194"/>
                </a:lnTo>
                <a:lnTo>
                  <a:pt x="88" y="193"/>
                </a:lnTo>
                <a:lnTo>
                  <a:pt x="86" y="193"/>
                </a:lnTo>
                <a:lnTo>
                  <a:pt x="86" y="191"/>
                </a:lnTo>
                <a:lnTo>
                  <a:pt x="84" y="191"/>
                </a:lnTo>
                <a:lnTo>
                  <a:pt x="84" y="189"/>
                </a:lnTo>
                <a:lnTo>
                  <a:pt x="83" y="189"/>
                </a:lnTo>
                <a:lnTo>
                  <a:pt x="83" y="187"/>
                </a:lnTo>
                <a:lnTo>
                  <a:pt x="81" y="187"/>
                </a:lnTo>
                <a:lnTo>
                  <a:pt x="81" y="186"/>
                </a:lnTo>
                <a:lnTo>
                  <a:pt x="79" y="186"/>
                </a:lnTo>
                <a:lnTo>
                  <a:pt x="78" y="186"/>
                </a:lnTo>
                <a:lnTo>
                  <a:pt x="76" y="186"/>
                </a:lnTo>
                <a:lnTo>
                  <a:pt x="76" y="184"/>
                </a:lnTo>
                <a:lnTo>
                  <a:pt x="74" y="184"/>
                </a:lnTo>
                <a:lnTo>
                  <a:pt x="72" y="184"/>
                </a:lnTo>
                <a:lnTo>
                  <a:pt x="72" y="182"/>
                </a:lnTo>
                <a:lnTo>
                  <a:pt x="71" y="182"/>
                </a:lnTo>
                <a:lnTo>
                  <a:pt x="71" y="181"/>
                </a:lnTo>
                <a:lnTo>
                  <a:pt x="69" y="181"/>
                </a:lnTo>
                <a:lnTo>
                  <a:pt x="69" y="179"/>
                </a:lnTo>
                <a:lnTo>
                  <a:pt x="69" y="177"/>
                </a:lnTo>
                <a:lnTo>
                  <a:pt x="67" y="177"/>
                </a:lnTo>
                <a:lnTo>
                  <a:pt x="67" y="175"/>
                </a:lnTo>
                <a:lnTo>
                  <a:pt x="66" y="175"/>
                </a:lnTo>
                <a:lnTo>
                  <a:pt x="66" y="174"/>
                </a:lnTo>
                <a:lnTo>
                  <a:pt x="64" y="174"/>
                </a:lnTo>
                <a:lnTo>
                  <a:pt x="64" y="172"/>
                </a:lnTo>
                <a:lnTo>
                  <a:pt x="62" y="170"/>
                </a:lnTo>
                <a:lnTo>
                  <a:pt x="62" y="168"/>
                </a:lnTo>
                <a:lnTo>
                  <a:pt x="60" y="168"/>
                </a:lnTo>
                <a:lnTo>
                  <a:pt x="60" y="167"/>
                </a:lnTo>
                <a:lnTo>
                  <a:pt x="60" y="165"/>
                </a:lnTo>
                <a:lnTo>
                  <a:pt x="60" y="163"/>
                </a:lnTo>
                <a:lnTo>
                  <a:pt x="59" y="163"/>
                </a:lnTo>
                <a:lnTo>
                  <a:pt x="60" y="163"/>
                </a:lnTo>
                <a:lnTo>
                  <a:pt x="60" y="162"/>
                </a:lnTo>
                <a:lnTo>
                  <a:pt x="59" y="162"/>
                </a:lnTo>
                <a:lnTo>
                  <a:pt x="57" y="162"/>
                </a:lnTo>
                <a:lnTo>
                  <a:pt x="57" y="160"/>
                </a:lnTo>
                <a:lnTo>
                  <a:pt x="57" y="158"/>
                </a:lnTo>
                <a:lnTo>
                  <a:pt x="55" y="158"/>
                </a:lnTo>
                <a:lnTo>
                  <a:pt x="53" y="156"/>
                </a:lnTo>
                <a:lnTo>
                  <a:pt x="53" y="155"/>
                </a:lnTo>
                <a:lnTo>
                  <a:pt x="53" y="153"/>
                </a:lnTo>
                <a:lnTo>
                  <a:pt x="55" y="153"/>
                </a:lnTo>
                <a:lnTo>
                  <a:pt x="55" y="151"/>
                </a:lnTo>
                <a:lnTo>
                  <a:pt x="57" y="150"/>
                </a:lnTo>
                <a:lnTo>
                  <a:pt x="55" y="150"/>
                </a:lnTo>
                <a:lnTo>
                  <a:pt x="57" y="150"/>
                </a:lnTo>
                <a:lnTo>
                  <a:pt x="55" y="150"/>
                </a:lnTo>
                <a:lnTo>
                  <a:pt x="55" y="148"/>
                </a:lnTo>
                <a:lnTo>
                  <a:pt x="53" y="148"/>
                </a:lnTo>
                <a:lnTo>
                  <a:pt x="53" y="146"/>
                </a:lnTo>
                <a:lnTo>
                  <a:pt x="52" y="146"/>
                </a:lnTo>
                <a:lnTo>
                  <a:pt x="52" y="144"/>
                </a:lnTo>
                <a:lnTo>
                  <a:pt x="50" y="144"/>
                </a:lnTo>
                <a:lnTo>
                  <a:pt x="50" y="143"/>
                </a:lnTo>
                <a:lnTo>
                  <a:pt x="48" y="141"/>
                </a:lnTo>
                <a:lnTo>
                  <a:pt x="48" y="139"/>
                </a:lnTo>
                <a:lnTo>
                  <a:pt x="47" y="139"/>
                </a:lnTo>
                <a:lnTo>
                  <a:pt x="47" y="137"/>
                </a:lnTo>
                <a:lnTo>
                  <a:pt x="45" y="137"/>
                </a:lnTo>
                <a:lnTo>
                  <a:pt x="45" y="136"/>
                </a:lnTo>
                <a:lnTo>
                  <a:pt x="43" y="136"/>
                </a:lnTo>
                <a:lnTo>
                  <a:pt x="43" y="134"/>
                </a:lnTo>
                <a:lnTo>
                  <a:pt x="41" y="134"/>
                </a:lnTo>
                <a:lnTo>
                  <a:pt x="41" y="132"/>
                </a:lnTo>
                <a:lnTo>
                  <a:pt x="40" y="132"/>
                </a:lnTo>
                <a:lnTo>
                  <a:pt x="38" y="132"/>
                </a:lnTo>
                <a:lnTo>
                  <a:pt x="38" y="131"/>
                </a:lnTo>
                <a:lnTo>
                  <a:pt x="36" y="131"/>
                </a:lnTo>
                <a:lnTo>
                  <a:pt x="35" y="131"/>
                </a:lnTo>
                <a:lnTo>
                  <a:pt x="35" y="129"/>
                </a:lnTo>
                <a:lnTo>
                  <a:pt x="33" y="129"/>
                </a:lnTo>
                <a:lnTo>
                  <a:pt x="31" y="129"/>
                </a:lnTo>
                <a:lnTo>
                  <a:pt x="31" y="127"/>
                </a:lnTo>
                <a:lnTo>
                  <a:pt x="29" y="127"/>
                </a:lnTo>
                <a:lnTo>
                  <a:pt x="28" y="125"/>
                </a:lnTo>
                <a:lnTo>
                  <a:pt x="26" y="125"/>
                </a:lnTo>
                <a:lnTo>
                  <a:pt x="26" y="124"/>
                </a:lnTo>
                <a:lnTo>
                  <a:pt x="24" y="124"/>
                </a:lnTo>
                <a:lnTo>
                  <a:pt x="24" y="122"/>
                </a:lnTo>
                <a:lnTo>
                  <a:pt x="24" y="120"/>
                </a:lnTo>
                <a:lnTo>
                  <a:pt x="23" y="120"/>
                </a:lnTo>
                <a:lnTo>
                  <a:pt x="23" y="119"/>
                </a:lnTo>
                <a:lnTo>
                  <a:pt x="21" y="119"/>
                </a:lnTo>
                <a:lnTo>
                  <a:pt x="21" y="117"/>
                </a:lnTo>
                <a:lnTo>
                  <a:pt x="21" y="115"/>
                </a:lnTo>
                <a:lnTo>
                  <a:pt x="21" y="113"/>
                </a:lnTo>
                <a:lnTo>
                  <a:pt x="19" y="113"/>
                </a:lnTo>
                <a:lnTo>
                  <a:pt x="19" y="112"/>
                </a:lnTo>
                <a:lnTo>
                  <a:pt x="19" y="110"/>
                </a:lnTo>
                <a:lnTo>
                  <a:pt x="17" y="110"/>
                </a:lnTo>
                <a:lnTo>
                  <a:pt x="17" y="108"/>
                </a:lnTo>
                <a:lnTo>
                  <a:pt x="16" y="108"/>
                </a:lnTo>
                <a:lnTo>
                  <a:pt x="14" y="106"/>
                </a:lnTo>
                <a:lnTo>
                  <a:pt x="12" y="106"/>
                </a:lnTo>
                <a:lnTo>
                  <a:pt x="12" y="105"/>
                </a:lnTo>
                <a:lnTo>
                  <a:pt x="12" y="103"/>
                </a:lnTo>
                <a:lnTo>
                  <a:pt x="14" y="103"/>
                </a:lnTo>
                <a:lnTo>
                  <a:pt x="14" y="105"/>
                </a:lnTo>
                <a:lnTo>
                  <a:pt x="14" y="103"/>
                </a:lnTo>
                <a:lnTo>
                  <a:pt x="14" y="101"/>
                </a:lnTo>
                <a:lnTo>
                  <a:pt x="16" y="101"/>
                </a:lnTo>
                <a:lnTo>
                  <a:pt x="14" y="101"/>
                </a:lnTo>
                <a:lnTo>
                  <a:pt x="14" y="100"/>
                </a:lnTo>
                <a:lnTo>
                  <a:pt x="12" y="98"/>
                </a:lnTo>
                <a:lnTo>
                  <a:pt x="12" y="96"/>
                </a:lnTo>
                <a:lnTo>
                  <a:pt x="10" y="96"/>
                </a:lnTo>
                <a:lnTo>
                  <a:pt x="9" y="96"/>
                </a:lnTo>
                <a:lnTo>
                  <a:pt x="9" y="94"/>
                </a:lnTo>
                <a:lnTo>
                  <a:pt x="7" y="94"/>
                </a:lnTo>
                <a:lnTo>
                  <a:pt x="7" y="93"/>
                </a:lnTo>
                <a:lnTo>
                  <a:pt x="7" y="91"/>
                </a:lnTo>
                <a:lnTo>
                  <a:pt x="7" y="89"/>
                </a:lnTo>
                <a:lnTo>
                  <a:pt x="7" y="88"/>
                </a:lnTo>
                <a:lnTo>
                  <a:pt x="5" y="88"/>
                </a:lnTo>
                <a:lnTo>
                  <a:pt x="5" y="86"/>
                </a:lnTo>
                <a:lnTo>
                  <a:pt x="5" y="84"/>
                </a:lnTo>
                <a:lnTo>
                  <a:pt x="5" y="82"/>
                </a:lnTo>
                <a:lnTo>
                  <a:pt x="4" y="82"/>
                </a:lnTo>
                <a:lnTo>
                  <a:pt x="4" y="81"/>
                </a:lnTo>
                <a:lnTo>
                  <a:pt x="2" y="81"/>
                </a:lnTo>
                <a:lnTo>
                  <a:pt x="2" y="79"/>
                </a:lnTo>
                <a:lnTo>
                  <a:pt x="0" y="79"/>
                </a:lnTo>
                <a:lnTo>
                  <a:pt x="0" y="77"/>
                </a:lnTo>
                <a:lnTo>
                  <a:pt x="2" y="77"/>
                </a:lnTo>
                <a:lnTo>
                  <a:pt x="2" y="75"/>
                </a:lnTo>
                <a:lnTo>
                  <a:pt x="2" y="74"/>
                </a:lnTo>
                <a:lnTo>
                  <a:pt x="2" y="72"/>
                </a:lnTo>
                <a:lnTo>
                  <a:pt x="4" y="72"/>
                </a:lnTo>
                <a:lnTo>
                  <a:pt x="4" y="70"/>
                </a:lnTo>
                <a:lnTo>
                  <a:pt x="5" y="70"/>
                </a:lnTo>
                <a:lnTo>
                  <a:pt x="7" y="70"/>
                </a:lnTo>
                <a:lnTo>
                  <a:pt x="9" y="70"/>
                </a:lnTo>
                <a:lnTo>
                  <a:pt x="10" y="70"/>
                </a:lnTo>
                <a:lnTo>
                  <a:pt x="10" y="69"/>
                </a:lnTo>
                <a:lnTo>
                  <a:pt x="12" y="69"/>
                </a:lnTo>
                <a:lnTo>
                  <a:pt x="12" y="67"/>
                </a:lnTo>
                <a:lnTo>
                  <a:pt x="10" y="67"/>
                </a:lnTo>
                <a:lnTo>
                  <a:pt x="10" y="65"/>
                </a:lnTo>
                <a:lnTo>
                  <a:pt x="10" y="63"/>
                </a:lnTo>
                <a:lnTo>
                  <a:pt x="12" y="63"/>
                </a:lnTo>
                <a:lnTo>
                  <a:pt x="14" y="63"/>
                </a:lnTo>
                <a:lnTo>
                  <a:pt x="16" y="63"/>
                </a:lnTo>
                <a:lnTo>
                  <a:pt x="16" y="65"/>
                </a:lnTo>
                <a:lnTo>
                  <a:pt x="17" y="65"/>
                </a:lnTo>
                <a:lnTo>
                  <a:pt x="17" y="63"/>
                </a:lnTo>
                <a:lnTo>
                  <a:pt x="19" y="63"/>
                </a:lnTo>
                <a:lnTo>
                  <a:pt x="21" y="62"/>
                </a:lnTo>
                <a:lnTo>
                  <a:pt x="23" y="62"/>
                </a:lnTo>
                <a:lnTo>
                  <a:pt x="23" y="60"/>
                </a:lnTo>
                <a:lnTo>
                  <a:pt x="23" y="58"/>
                </a:lnTo>
                <a:lnTo>
                  <a:pt x="24" y="58"/>
                </a:lnTo>
                <a:lnTo>
                  <a:pt x="24" y="57"/>
                </a:lnTo>
                <a:lnTo>
                  <a:pt x="23" y="57"/>
                </a:lnTo>
                <a:lnTo>
                  <a:pt x="23" y="55"/>
                </a:lnTo>
                <a:lnTo>
                  <a:pt x="24" y="55"/>
                </a:lnTo>
                <a:lnTo>
                  <a:pt x="26" y="55"/>
                </a:lnTo>
                <a:lnTo>
                  <a:pt x="24" y="55"/>
                </a:lnTo>
                <a:lnTo>
                  <a:pt x="24" y="53"/>
                </a:lnTo>
                <a:lnTo>
                  <a:pt x="24" y="51"/>
                </a:lnTo>
                <a:lnTo>
                  <a:pt x="26" y="51"/>
                </a:lnTo>
                <a:lnTo>
                  <a:pt x="28" y="51"/>
                </a:lnTo>
                <a:lnTo>
                  <a:pt x="28" y="50"/>
                </a:lnTo>
                <a:lnTo>
                  <a:pt x="29" y="50"/>
                </a:lnTo>
                <a:lnTo>
                  <a:pt x="29" y="48"/>
                </a:lnTo>
                <a:lnTo>
                  <a:pt x="29" y="46"/>
                </a:lnTo>
                <a:lnTo>
                  <a:pt x="29" y="45"/>
                </a:lnTo>
                <a:lnTo>
                  <a:pt x="29" y="43"/>
                </a:lnTo>
                <a:lnTo>
                  <a:pt x="28" y="43"/>
                </a:lnTo>
                <a:lnTo>
                  <a:pt x="29" y="43"/>
                </a:lnTo>
                <a:lnTo>
                  <a:pt x="29" y="41"/>
                </a:lnTo>
                <a:lnTo>
                  <a:pt x="31" y="41"/>
                </a:lnTo>
                <a:lnTo>
                  <a:pt x="31" y="43"/>
                </a:lnTo>
                <a:lnTo>
                  <a:pt x="33" y="43"/>
                </a:lnTo>
                <a:lnTo>
                  <a:pt x="33" y="41"/>
                </a:lnTo>
                <a:lnTo>
                  <a:pt x="35" y="41"/>
                </a:lnTo>
                <a:lnTo>
                  <a:pt x="35" y="39"/>
                </a:lnTo>
                <a:lnTo>
                  <a:pt x="35" y="38"/>
                </a:lnTo>
                <a:lnTo>
                  <a:pt x="36" y="38"/>
                </a:lnTo>
                <a:lnTo>
                  <a:pt x="36" y="39"/>
                </a:lnTo>
                <a:lnTo>
                  <a:pt x="38" y="39"/>
                </a:lnTo>
                <a:lnTo>
                  <a:pt x="38" y="38"/>
                </a:lnTo>
                <a:lnTo>
                  <a:pt x="38" y="36"/>
                </a:lnTo>
                <a:lnTo>
                  <a:pt x="38" y="34"/>
                </a:lnTo>
                <a:lnTo>
                  <a:pt x="40" y="34"/>
                </a:lnTo>
                <a:lnTo>
                  <a:pt x="40" y="32"/>
                </a:lnTo>
                <a:lnTo>
                  <a:pt x="41" y="32"/>
                </a:lnTo>
                <a:lnTo>
                  <a:pt x="43" y="32"/>
                </a:lnTo>
                <a:lnTo>
                  <a:pt x="43" y="31"/>
                </a:lnTo>
                <a:lnTo>
                  <a:pt x="45" y="31"/>
                </a:lnTo>
                <a:lnTo>
                  <a:pt x="45" y="29"/>
                </a:lnTo>
                <a:lnTo>
                  <a:pt x="47" y="29"/>
                </a:lnTo>
                <a:lnTo>
                  <a:pt x="48" y="29"/>
                </a:lnTo>
                <a:lnTo>
                  <a:pt x="50" y="29"/>
                </a:lnTo>
                <a:lnTo>
                  <a:pt x="50" y="31"/>
                </a:lnTo>
                <a:lnTo>
                  <a:pt x="52" y="31"/>
                </a:lnTo>
                <a:lnTo>
                  <a:pt x="52" y="29"/>
                </a:lnTo>
                <a:lnTo>
                  <a:pt x="52" y="27"/>
                </a:lnTo>
                <a:lnTo>
                  <a:pt x="52" y="29"/>
                </a:lnTo>
                <a:lnTo>
                  <a:pt x="53" y="31"/>
                </a:lnTo>
                <a:lnTo>
                  <a:pt x="55" y="31"/>
                </a:lnTo>
                <a:lnTo>
                  <a:pt x="55" y="32"/>
                </a:lnTo>
                <a:lnTo>
                  <a:pt x="55" y="34"/>
                </a:lnTo>
                <a:lnTo>
                  <a:pt x="57" y="34"/>
                </a:lnTo>
                <a:lnTo>
                  <a:pt x="59" y="34"/>
                </a:lnTo>
                <a:lnTo>
                  <a:pt x="59" y="32"/>
                </a:lnTo>
                <a:lnTo>
                  <a:pt x="60" y="32"/>
                </a:lnTo>
                <a:lnTo>
                  <a:pt x="60" y="31"/>
                </a:lnTo>
                <a:lnTo>
                  <a:pt x="62" y="31"/>
                </a:lnTo>
                <a:lnTo>
                  <a:pt x="62" y="29"/>
                </a:lnTo>
                <a:lnTo>
                  <a:pt x="64" y="29"/>
                </a:lnTo>
                <a:lnTo>
                  <a:pt x="64" y="27"/>
                </a:lnTo>
                <a:lnTo>
                  <a:pt x="66" y="27"/>
                </a:lnTo>
                <a:lnTo>
                  <a:pt x="66" y="29"/>
                </a:lnTo>
                <a:lnTo>
                  <a:pt x="67" y="29"/>
                </a:lnTo>
                <a:lnTo>
                  <a:pt x="69" y="29"/>
                </a:lnTo>
                <a:lnTo>
                  <a:pt x="69" y="27"/>
                </a:lnTo>
                <a:lnTo>
                  <a:pt x="71" y="27"/>
                </a:lnTo>
                <a:lnTo>
                  <a:pt x="72" y="27"/>
                </a:lnTo>
                <a:lnTo>
                  <a:pt x="72" y="26"/>
                </a:lnTo>
                <a:lnTo>
                  <a:pt x="74" y="26"/>
                </a:lnTo>
                <a:lnTo>
                  <a:pt x="74" y="24"/>
                </a:lnTo>
                <a:lnTo>
                  <a:pt x="76" y="24"/>
                </a:lnTo>
                <a:lnTo>
                  <a:pt x="76" y="22"/>
                </a:lnTo>
                <a:lnTo>
                  <a:pt x="78" y="22"/>
                </a:lnTo>
                <a:lnTo>
                  <a:pt x="78" y="20"/>
                </a:lnTo>
                <a:lnTo>
                  <a:pt x="79" y="20"/>
                </a:lnTo>
                <a:lnTo>
                  <a:pt x="81" y="20"/>
                </a:lnTo>
                <a:lnTo>
                  <a:pt x="81" y="19"/>
                </a:lnTo>
                <a:lnTo>
                  <a:pt x="83" y="19"/>
                </a:lnTo>
                <a:lnTo>
                  <a:pt x="83" y="17"/>
                </a:lnTo>
                <a:lnTo>
                  <a:pt x="84" y="17"/>
                </a:lnTo>
                <a:lnTo>
                  <a:pt x="86" y="17"/>
                </a:lnTo>
                <a:lnTo>
                  <a:pt x="88" y="17"/>
                </a:lnTo>
                <a:lnTo>
                  <a:pt x="88" y="15"/>
                </a:lnTo>
                <a:lnTo>
                  <a:pt x="88" y="14"/>
                </a:lnTo>
                <a:lnTo>
                  <a:pt x="90" y="14"/>
                </a:lnTo>
                <a:lnTo>
                  <a:pt x="91" y="14"/>
                </a:lnTo>
                <a:lnTo>
                  <a:pt x="91" y="12"/>
                </a:lnTo>
                <a:lnTo>
                  <a:pt x="93" y="12"/>
                </a:lnTo>
                <a:lnTo>
                  <a:pt x="95" y="12"/>
                </a:lnTo>
                <a:lnTo>
                  <a:pt x="95" y="10"/>
                </a:lnTo>
                <a:lnTo>
                  <a:pt x="95" y="8"/>
                </a:lnTo>
                <a:lnTo>
                  <a:pt x="97" y="8"/>
                </a:lnTo>
                <a:lnTo>
                  <a:pt x="95" y="8"/>
                </a:lnTo>
                <a:lnTo>
                  <a:pt x="97" y="8"/>
                </a:lnTo>
                <a:lnTo>
                  <a:pt x="97" y="7"/>
                </a:lnTo>
                <a:lnTo>
                  <a:pt x="98" y="7"/>
                </a:lnTo>
                <a:lnTo>
                  <a:pt x="98" y="5"/>
                </a:lnTo>
                <a:lnTo>
                  <a:pt x="100" y="5"/>
                </a:lnTo>
                <a:lnTo>
                  <a:pt x="100" y="3"/>
                </a:lnTo>
                <a:lnTo>
                  <a:pt x="102" y="3"/>
                </a:lnTo>
                <a:lnTo>
                  <a:pt x="103" y="3"/>
                </a:lnTo>
                <a:lnTo>
                  <a:pt x="103" y="1"/>
                </a:lnTo>
                <a:lnTo>
                  <a:pt x="105" y="1"/>
                </a:lnTo>
                <a:lnTo>
                  <a:pt x="103" y="1"/>
                </a:lnTo>
                <a:lnTo>
                  <a:pt x="105" y="1"/>
                </a:lnTo>
                <a:lnTo>
                  <a:pt x="105" y="0"/>
                </a:lnTo>
                <a:lnTo>
                  <a:pt x="107" y="0"/>
                </a:lnTo>
                <a:lnTo>
                  <a:pt x="107" y="1"/>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45"/>
          <p:cNvSpPr>
            <a:spLocks/>
          </p:cNvSpPr>
          <p:nvPr/>
        </p:nvSpPr>
        <p:spPr bwMode="auto">
          <a:xfrm>
            <a:off x="6552856" y="5091102"/>
            <a:ext cx="749923" cy="420411"/>
          </a:xfrm>
          <a:custGeom>
            <a:avLst/>
            <a:gdLst>
              <a:gd name="T0" fmla="*/ 395 w 396"/>
              <a:gd name="T1" fmla="*/ 98 h 222"/>
              <a:gd name="T2" fmla="*/ 369 w 396"/>
              <a:gd name="T3" fmla="*/ 117 h 222"/>
              <a:gd name="T4" fmla="*/ 345 w 396"/>
              <a:gd name="T5" fmla="*/ 117 h 222"/>
              <a:gd name="T6" fmla="*/ 321 w 396"/>
              <a:gd name="T7" fmla="*/ 117 h 222"/>
              <a:gd name="T8" fmla="*/ 305 w 396"/>
              <a:gd name="T9" fmla="*/ 122 h 222"/>
              <a:gd name="T10" fmla="*/ 293 w 396"/>
              <a:gd name="T11" fmla="*/ 131 h 222"/>
              <a:gd name="T12" fmla="*/ 286 w 396"/>
              <a:gd name="T13" fmla="*/ 141 h 222"/>
              <a:gd name="T14" fmla="*/ 276 w 396"/>
              <a:gd name="T15" fmla="*/ 151 h 222"/>
              <a:gd name="T16" fmla="*/ 264 w 396"/>
              <a:gd name="T17" fmla="*/ 157 h 222"/>
              <a:gd name="T18" fmla="*/ 248 w 396"/>
              <a:gd name="T19" fmla="*/ 162 h 222"/>
              <a:gd name="T20" fmla="*/ 245 w 396"/>
              <a:gd name="T21" fmla="*/ 179 h 222"/>
              <a:gd name="T22" fmla="*/ 231 w 396"/>
              <a:gd name="T23" fmla="*/ 188 h 222"/>
              <a:gd name="T24" fmla="*/ 221 w 396"/>
              <a:gd name="T25" fmla="*/ 201 h 222"/>
              <a:gd name="T26" fmla="*/ 209 w 396"/>
              <a:gd name="T27" fmla="*/ 210 h 222"/>
              <a:gd name="T28" fmla="*/ 195 w 396"/>
              <a:gd name="T29" fmla="*/ 217 h 222"/>
              <a:gd name="T30" fmla="*/ 183 w 396"/>
              <a:gd name="T31" fmla="*/ 212 h 222"/>
              <a:gd name="T32" fmla="*/ 171 w 396"/>
              <a:gd name="T33" fmla="*/ 219 h 222"/>
              <a:gd name="T34" fmla="*/ 154 w 396"/>
              <a:gd name="T35" fmla="*/ 220 h 222"/>
              <a:gd name="T36" fmla="*/ 145 w 396"/>
              <a:gd name="T37" fmla="*/ 213 h 222"/>
              <a:gd name="T38" fmla="*/ 130 w 396"/>
              <a:gd name="T39" fmla="*/ 210 h 222"/>
              <a:gd name="T40" fmla="*/ 119 w 396"/>
              <a:gd name="T41" fmla="*/ 198 h 222"/>
              <a:gd name="T42" fmla="*/ 114 w 396"/>
              <a:gd name="T43" fmla="*/ 186 h 222"/>
              <a:gd name="T44" fmla="*/ 107 w 396"/>
              <a:gd name="T45" fmla="*/ 172 h 222"/>
              <a:gd name="T46" fmla="*/ 93 w 396"/>
              <a:gd name="T47" fmla="*/ 170 h 222"/>
              <a:gd name="T48" fmla="*/ 90 w 396"/>
              <a:gd name="T49" fmla="*/ 160 h 222"/>
              <a:gd name="T50" fmla="*/ 80 w 396"/>
              <a:gd name="T51" fmla="*/ 151 h 222"/>
              <a:gd name="T52" fmla="*/ 74 w 396"/>
              <a:gd name="T53" fmla="*/ 155 h 222"/>
              <a:gd name="T54" fmla="*/ 61 w 396"/>
              <a:gd name="T55" fmla="*/ 155 h 222"/>
              <a:gd name="T56" fmla="*/ 49 w 396"/>
              <a:gd name="T57" fmla="*/ 157 h 222"/>
              <a:gd name="T58" fmla="*/ 54 w 396"/>
              <a:gd name="T59" fmla="*/ 145 h 222"/>
              <a:gd name="T60" fmla="*/ 66 w 396"/>
              <a:gd name="T61" fmla="*/ 131 h 222"/>
              <a:gd name="T62" fmla="*/ 50 w 396"/>
              <a:gd name="T63" fmla="*/ 126 h 222"/>
              <a:gd name="T64" fmla="*/ 37 w 396"/>
              <a:gd name="T65" fmla="*/ 115 h 222"/>
              <a:gd name="T66" fmla="*/ 30 w 396"/>
              <a:gd name="T67" fmla="*/ 98 h 222"/>
              <a:gd name="T68" fmla="*/ 14 w 396"/>
              <a:gd name="T69" fmla="*/ 89 h 222"/>
              <a:gd name="T70" fmla="*/ 6 w 396"/>
              <a:gd name="T71" fmla="*/ 74 h 222"/>
              <a:gd name="T72" fmla="*/ 7 w 396"/>
              <a:gd name="T73" fmla="*/ 65 h 222"/>
              <a:gd name="T74" fmla="*/ 23 w 396"/>
              <a:gd name="T75" fmla="*/ 58 h 222"/>
              <a:gd name="T76" fmla="*/ 37 w 396"/>
              <a:gd name="T77" fmla="*/ 50 h 222"/>
              <a:gd name="T78" fmla="*/ 47 w 396"/>
              <a:gd name="T79" fmla="*/ 46 h 222"/>
              <a:gd name="T80" fmla="*/ 54 w 396"/>
              <a:gd name="T81" fmla="*/ 34 h 222"/>
              <a:gd name="T82" fmla="*/ 66 w 396"/>
              <a:gd name="T83" fmla="*/ 22 h 222"/>
              <a:gd name="T84" fmla="*/ 76 w 396"/>
              <a:gd name="T85" fmla="*/ 9 h 222"/>
              <a:gd name="T86" fmla="*/ 88 w 396"/>
              <a:gd name="T87" fmla="*/ 14 h 222"/>
              <a:gd name="T88" fmla="*/ 105 w 396"/>
              <a:gd name="T89" fmla="*/ 15 h 222"/>
              <a:gd name="T90" fmla="*/ 123 w 396"/>
              <a:gd name="T91" fmla="*/ 19 h 222"/>
              <a:gd name="T92" fmla="*/ 140 w 396"/>
              <a:gd name="T93" fmla="*/ 26 h 222"/>
              <a:gd name="T94" fmla="*/ 148 w 396"/>
              <a:gd name="T95" fmla="*/ 14 h 222"/>
              <a:gd name="T96" fmla="*/ 159 w 396"/>
              <a:gd name="T97" fmla="*/ 3 h 222"/>
              <a:gd name="T98" fmla="*/ 176 w 396"/>
              <a:gd name="T99" fmla="*/ 7 h 222"/>
              <a:gd name="T100" fmla="*/ 193 w 396"/>
              <a:gd name="T101" fmla="*/ 14 h 222"/>
              <a:gd name="T102" fmla="*/ 207 w 396"/>
              <a:gd name="T103" fmla="*/ 17 h 222"/>
              <a:gd name="T104" fmla="*/ 219 w 396"/>
              <a:gd name="T105" fmla="*/ 15 h 222"/>
              <a:gd name="T106" fmla="*/ 229 w 396"/>
              <a:gd name="T107" fmla="*/ 15 h 222"/>
              <a:gd name="T108" fmla="*/ 243 w 396"/>
              <a:gd name="T109" fmla="*/ 5 h 222"/>
              <a:gd name="T110" fmla="*/ 265 w 396"/>
              <a:gd name="T111" fmla="*/ 3 h 222"/>
              <a:gd name="T112" fmla="*/ 290 w 396"/>
              <a:gd name="T113" fmla="*/ 3 h 222"/>
              <a:gd name="T114" fmla="*/ 314 w 396"/>
              <a:gd name="T115" fmla="*/ 3 h 222"/>
              <a:gd name="T116" fmla="*/ 336 w 396"/>
              <a:gd name="T117" fmla="*/ 2 h 222"/>
              <a:gd name="T118" fmla="*/ 369 w 396"/>
              <a:gd name="T119"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6" h="222">
                <a:moveTo>
                  <a:pt x="369" y="2"/>
                </a:moveTo>
                <a:lnTo>
                  <a:pt x="370" y="9"/>
                </a:lnTo>
                <a:lnTo>
                  <a:pt x="372" y="17"/>
                </a:lnTo>
                <a:lnTo>
                  <a:pt x="376" y="26"/>
                </a:lnTo>
                <a:lnTo>
                  <a:pt x="377" y="33"/>
                </a:lnTo>
                <a:lnTo>
                  <a:pt x="379" y="41"/>
                </a:lnTo>
                <a:lnTo>
                  <a:pt x="383" y="50"/>
                </a:lnTo>
                <a:lnTo>
                  <a:pt x="384" y="57"/>
                </a:lnTo>
                <a:lnTo>
                  <a:pt x="384" y="60"/>
                </a:lnTo>
                <a:lnTo>
                  <a:pt x="386" y="65"/>
                </a:lnTo>
                <a:lnTo>
                  <a:pt x="388" y="74"/>
                </a:lnTo>
                <a:lnTo>
                  <a:pt x="391" y="81"/>
                </a:lnTo>
                <a:lnTo>
                  <a:pt x="393" y="89"/>
                </a:lnTo>
                <a:lnTo>
                  <a:pt x="395" y="98"/>
                </a:lnTo>
                <a:lnTo>
                  <a:pt x="396" y="103"/>
                </a:lnTo>
                <a:lnTo>
                  <a:pt x="396" y="110"/>
                </a:lnTo>
                <a:lnTo>
                  <a:pt x="396" y="117"/>
                </a:lnTo>
                <a:lnTo>
                  <a:pt x="386" y="117"/>
                </a:lnTo>
                <a:lnTo>
                  <a:pt x="384" y="117"/>
                </a:lnTo>
                <a:lnTo>
                  <a:pt x="383" y="117"/>
                </a:lnTo>
                <a:lnTo>
                  <a:pt x="381" y="117"/>
                </a:lnTo>
                <a:lnTo>
                  <a:pt x="379" y="117"/>
                </a:lnTo>
                <a:lnTo>
                  <a:pt x="377" y="117"/>
                </a:lnTo>
                <a:lnTo>
                  <a:pt x="376" y="117"/>
                </a:lnTo>
                <a:lnTo>
                  <a:pt x="374" y="117"/>
                </a:lnTo>
                <a:lnTo>
                  <a:pt x="372" y="117"/>
                </a:lnTo>
                <a:lnTo>
                  <a:pt x="370" y="117"/>
                </a:lnTo>
                <a:lnTo>
                  <a:pt x="369" y="117"/>
                </a:lnTo>
                <a:lnTo>
                  <a:pt x="367" y="117"/>
                </a:lnTo>
                <a:lnTo>
                  <a:pt x="365" y="117"/>
                </a:lnTo>
                <a:lnTo>
                  <a:pt x="364" y="117"/>
                </a:lnTo>
                <a:lnTo>
                  <a:pt x="362" y="117"/>
                </a:lnTo>
                <a:lnTo>
                  <a:pt x="360" y="117"/>
                </a:lnTo>
                <a:lnTo>
                  <a:pt x="358" y="117"/>
                </a:lnTo>
                <a:lnTo>
                  <a:pt x="357" y="117"/>
                </a:lnTo>
                <a:lnTo>
                  <a:pt x="355" y="117"/>
                </a:lnTo>
                <a:lnTo>
                  <a:pt x="353" y="117"/>
                </a:lnTo>
                <a:lnTo>
                  <a:pt x="352" y="117"/>
                </a:lnTo>
                <a:lnTo>
                  <a:pt x="350" y="117"/>
                </a:lnTo>
                <a:lnTo>
                  <a:pt x="348" y="117"/>
                </a:lnTo>
                <a:lnTo>
                  <a:pt x="346" y="117"/>
                </a:lnTo>
                <a:lnTo>
                  <a:pt x="345" y="117"/>
                </a:lnTo>
                <a:lnTo>
                  <a:pt x="343" y="117"/>
                </a:lnTo>
                <a:lnTo>
                  <a:pt x="341" y="117"/>
                </a:lnTo>
                <a:lnTo>
                  <a:pt x="339" y="117"/>
                </a:lnTo>
                <a:lnTo>
                  <a:pt x="338" y="117"/>
                </a:lnTo>
                <a:lnTo>
                  <a:pt x="336" y="117"/>
                </a:lnTo>
                <a:lnTo>
                  <a:pt x="334" y="117"/>
                </a:lnTo>
                <a:lnTo>
                  <a:pt x="333" y="117"/>
                </a:lnTo>
                <a:lnTo>
                  <a:pt x="331" y="117"/>
                </a:lnTo>
                <a:lnTo>
                  <a:pt x="329" y="117"/>
                </a:lnTo>
                <a:lnTo>
                  <a:pt x="327" y="117"/>
                </a:lnTo>
                <a:lnTo>
                  <a:pt x="326" y="117"/>
                </a:lnTo>
                <a:lnTo>
                  <a:pt x="324" y="117"/>
                </a:lnTo>
                <a:lnTo>
                  <a:pt x="322" y="117"/>
                </a:lnTo>
                <a:lnTo>
                  <a:pt x="321" y="117"/>
                </a:lnTo>
                <a:lnTo>
                  <a:pt x="319" y="117"/>
                </a:lnTo>
                <a:lnTo>
                  <a:pt x="317" y="117"/>
                </a:lnTo>
                <a:lnTo>
                  <a:pt x="315" y="117"/>
                </a:lnTo>
                <a:lnTo>
                  <a:pt x="314" y="117"/>
                </a:lnTo>
                <a:lnTo>
                  <a:pt x="312" y="117"/>
                </a:lnTo>
                <a:lnTo>
                  <a:pt x="310" y="117"/>
                </a:lnTo>
                <a:lnTo>
                  <a:pt x="309" y="117"/>
                </a:lnTo>
                <a:lnTo>
                  <a:pt x="307" y="117"/>
                </a:lnTo>
                <a:lnTo>
                  <a:pt x="305" y="117"/>
                </a:lnTo>
                <a:lnTo>
                  <a:pt x="305" y="119"/>
                </a:lnTo>
                <a:lnTo>
                  <a:pt x="305" y="120"/>
                </a:lnTo>
                <a:lnTo>
                  <a:pt x="303" y="120"/>
                </a:lnTo>
                <a:lnTo>
                  <a:pt x="303" y="122"/>
                </a:lnTo>
                <a:lnTo>
                  <a:pt x="305" y="122"/>
                </a:lnTo>
                <a:lnTo>
                  <a:pt x="305" y="124"/>
                </a:lnTo>
                <a:lnTo>
                  <a:pt x="303" y="124"/>
                </a:lnTo>
                <a:lnTo>
                  <a:pt x="303" y="126"/>
                </a:lnTo>
                <a:lnTo>
                  <a:pt x="302" y="126"/>
                </a:lnTo>
                <a:lnTo>
                  <a:pt x="302" y="127"/>
                </a:lnTo>
                <a:lnTo>
                  <a:pt x="300" y="127"/>
                </a:lnTo>
                <a:lnTo>
                  <a:pt x="298" y="127"/>
                </a:lnTo>
                <a:lnTo>
                  <a:pt x="298" y="129"/>
                </a:lnTo>
                <a:lnTo>
                  <a:pt x="296" y="129"/>
                </a:lnTo>
                <a:lnTo>
                  <a:pt x="296" y="131"/>
                </a:lnTo>
                <a:lnTo>
                  <a:pt x="295" y="131"/>
                </a:lnTo>
                <a:lnTo>
                  <a:pt x="295" y="129"/>
                </a:lnTo>
                <a:lnTo>
                  <a:pt x="293" y="129"/>
                </a:lnTo>
                <a:lnTo>
                  <a:pt x="293" y="131"/>
                </a:lnTo>
                <a:lnTo>
                  <a:pt x="291" y="131"/>
                </a:lnTo>
                <a:lnTo>
                  <a:pt x="291" y="132"/>
                </a:lnTo>
                <a:lnTo>
                  <a:pt x="291" y="134"/>
                </a:lnTo>
                <a:lnTo>
                  <a:pt x="290" y="134"/>
                </a:lnTo>
                <a:lnTo>
                  <a:pt x="291" y="134"/>
                </a:lnTo>
                <a:lnTo>
                  <a:pt x="291" y="136"/>
                </a:lnTo>
                <a:lnTo>
                  <a:pt x="290" y="136"/>
                </a:lnTo>
                <a:lnTo>
                  <a:pt x="288" y="136"/>
                </a:lnTo>
                <a:lnTo>
                  <a:pt x="288" y="138"/>
                </a:lnTo>
                <a:lnTo>
                  <a:pt x="290" y="138"/>
                </a:lnTo>
                <a:lnTo>
                  <a:pt x="290" y="139"/>
                </a:lnTo>
                <a:lnTo>
                  <a:pt x="288" y="139"/>
                </a:lnTo>
                <a:lnTo>
                  <a:pt x="288" y="141"/>
                </a:lnTo>
                <a:lnTo>
                  <a:pt x="286" y="141"/>
                </a:lnTo>
                <a:lnTo>
                  <a:pt x="286" y="143"/>
                </a:lnTo>
                <a:lnTo>
                  <a:pt x="286" y="145"/>
                </a:lnTo>
                <a:lnTo>
                  <a:pt x="284" y="145"/>
                </a:lnTo>
                <a:lnTo>
                  <a:pt x="284" y="143"/>
                </a:lnTo>
                <a:lnTo>
                  <a:pt x="283" y="143"/>
                </a:lnTo>
                <a:lnTo>
                  <a:pt x="283" y="145"/>
                </a:lnTo>
                <a:lnTo>
                  <a:pt x="283" y="146"/>
                </a:lnTo>
                <a:lnTo>
                  <a:pt x="283" y="148"/>
                </a:lnTo>
                <a:lnTo>
                  <a:pt x="281" y="148"/>
                </a:lnTo>
                <a:lnTo>
                  <a:pt x="281" y="150"/>
                </a:lnTo>
                <a:lnTo>
                  <a:pt x="279" y="150"/>
                </a:lnTo>
                <a:lnTo>
                  <a:pt x="278" y="150"/>
                </a:lnTo>
                <a:lnTo>
                  <a:pt x="276" y="150"/>
                </a:lnTo>
                <a:lnTo>
                  <a:pt x="276" y="151"/>
                </a:lnTo>
                <a:lnTo>
                  <a:pt x="274" y="151"/>
                </a:lnTo>
                <a:lnTo>
                  <a:pt x="272" y="151"/>
                </a:lnTo>
                <a:lnTo>
                  <a:pt x="272" y="153"/>
                </a:lnTo>
                <a:lnTo>
                  <a:pt x="271" y="153"/>
                </a:lnTo>
                <a:lnTo>
                  <a:pt x="269" y="153"/>
                </a:lnTo>
                <a:lnTo>
                  <a:pt x="267" y="153"/>
                </a:lnTo>
                <a:lnTo>
                  <a:pt x="267" y="155"/>
                </a:lnTo>
                <a:lnTo>
                  <a:pt x="269" y="155"/>
                </a:lnTo>
                <a:lnTo>
                  <a:pt x="269" y="157"/>
                </a:lnTo>
                <a:lnTo>
                  <a:pt x="269" y="158"/>
                </a:lnTo>
                <a:lnTo>
                  <a:pt x="267" y="158"/>
                </a:lnTo>
                <a:lnTo>
                  <a:pt x="267" y="157"/>
                </a:lnTo>
                <a:lnTo>
                  <a:pt x="265" y="157"/>
                </a:lnTo>
                <a:lnTo>
                  <a:pt x="264" y="157"/>
                </a:lnTo>
                <a:lnTo>
                  <a:pt x="264" y="158"/>
                </a:lnTo>
                <a:lnTo>
                  <a:pt x="262" y="158"/>
                </a:lnTo>
                <a:lnTo>
                  <a:pt x="260" y="158"/>
                </a:lnTo>
                <a:lnTo>
                  <a:pt x="259" y="158"/>
                </a:lnTo>
                <a:lnTo>
                  <a:pt x="257" y="158"/>
                </a:lnTo>
                <a:lnTo>
                  <a:pt x="257" y="160"/>
                </a:lnTo>
                <a:lnTo>
                  <a:pt x="255" y="160"/>
                </a:lnTo>
                <a:lnTo>
                  <a:pt x="255" y="162"/>
                </a:lnTo>
                <a:lnTo>
                  <a:pt x="253" y="162"/>
                </a:lnTo>
                <a:lnTo>
                  <a:pt x="253" y="163"/>
                </a:lnTo>
                <a:lnTo>
                  <a:pt x="252" y="163"/>
                </a:lnTo>
                <a:lnTo>
                  <a:pt x="252" y="162"/>
                </a:lnTo>
                <a:lnTo>
                  <a:pt x="250" y="162"/>
                </a:lnTo>
                <a:lnTo>
                  <a:pt x="248" y="162"/>
                </a:lnTo>
                <a:lnTo>
                  <a:pt x="248" y="163"/>
                </a:lnTo>
                <a:lnTo>
                  <a:pt x="248" y="165"/>
                </a:lnTo>
                <a:lnTo>
                  <a:pt x="248" y="167"/>
                </a:lnTo>
                <a:lnTo>
                  <a:pt x="247" y="167"/>
                </a:lnTo>
                <a:lnTo>
                  <a:pt x="247" y="169"/>
                </a:lnTo>
                <a:lnTo>
                  <a:pt x="245" y="169"/>
                </a:lnTo>
                <a:lnTo>
                  <a:pt x="245" y="170"/>
                </a:lnTo>
                <a:lnTo>
                  <a:pt x="245" y="172"/>
                </a:lnTo>
                <a:lnTo>
                  <a:pt x="247" y="172"/>
                </a:lnTo>
                <a:lnTo>
                  <a:pt x="247" y="174"/>
                </a:lnTo>
                <a:lnTo>
                  <a:pt x="247" y="176"/>
                </a:lnTo>
                <a:lnTo>
                  <a:pt x="245" y="176"/>
                </a:lnTo>
                <a:lnTo>
                  <a:pt x="245" y="177"/>
                </a:lnTo>
                <a:lnTo>
                  <a:pt x="245" y="179"/>
                </a:lnTo>
                <a:lnTo>
                  <a:pt x="243" y="179"/>
                </a:lnTo>
                <a:lnTo>
                  <a:pt x="243" y="181"/>
                </a:lnTo>
                <a:lnTo>
                  <a:pt x="241" y="182"/>
                </a:lnTo>
                <a:lnTo>
                  <a:pt x="240" y="182"/>
                </a:lnTo>
                <a:lnTo>
                  <a:pt x="240" y="184"/>
                </a:lnTo>
                <a:lnTo>
                  <a:pt x="238" y="184"/>
                </a:lnTo>
                <a:lnTo>
                  <a:pt x="238" y="186"/>
                </a:lnTo>
                <a:lnTo>
                  <a:pt x="238" y="184"/>
                </a:lnTo>
                <a:lnTo>
                  <a:pt x="236" y="184"/>
                </a:lnTo>
                <a:lnTo>
                  <a:pt x="236" y="186"/>
                </a:lnTo>
                <a:lnTo>
                  <a:pt x="236" y="188"/>
                </a:lnTo>
                <a:lnTo>
                  <a:pt x="235" y="188"/>
                </a:lnTo>
                <a:lnTo>
                  <a:pt x="233" y="188"/>
                </a:lnTo>
                <a:lnTo>
                  <a:pt x="231" y="188"/>
                </a:lnTo>
                <a:lnTo>
                  <a:pt x="231" y="189"/>
                </a:lnTo>
                <a:lnTo>
                  <a:pt x="229" y="189"/>
                </a:lnTo>
                <a:lnTo>
                  <a:pt x="228" y="189"/>
                </a:lnTo>
                <a:lnTo>
                  <a:pt x="228" y="191"/>
                </a:lnTo>
                <a:lnTo>
                  <a:pt x="226" y="191"/>
                </a:lnTo>
                <a:lnTo>
                  <a:pt x="226" y="193"/>
                </a:lnTo>
                <a:lnTo>
                  <a:pt x="226" y="194"/>
                </a:lnTo>
                <a:lnTo>
                  <a:pt x="226" y="196"/>
                </a:lnTo>
                <a:lnTo>
                  <a:pt x="224" y="196"/>
                </a:lnTo>
                <a:lnTo>
                  <a:pt x="222" y="196"/>
                </a:lnTo>
                <a:lnTo>
                  <a:pt x="222" y="198"/>
                </a:lnTo>
                <a:lnTo>
                  <a:pt x="222" y="200"/>
                </a:lnTo>
                <a:lnTo>
                  <a:pt x="221" y="200"/>
                </a:lnTo>
                <a:lnTo>
                  <a:pt x="221" y="201"/>
                </a:lnTo>
                <a:lnTo>
                  <a:pt x="221" y="203"/>
                </a:lnTo>
                <a:lnTo>
                  <a:pt x="219" y="203"/>
                </a:lnTo>
                <a:lnTo>
                  <a:pt x="219" y="205"/>
                </a:lnTo>
                <a:lnTo>
                  <a:pt x="219" y="207"/>
                </a:lnTo>
                <a:lnTo>
                  <a:pt x="217" y="207"/>
                </a:lnTo>
                <a:lnTo>
                  <a:pt x="217" y="208"/>
                </a:lnTo>
                <a:lnTo>
                  <a:pt x="216" y="208"/>
                </a:lnTo>
                <a:lnTo>
                  <a:pt x="214" y="208"/>
                </a:lnTo>
                <a:lnTo>
                  <a:pt x="214" y="210"/>
                </a:lnTo>
                <a:lnTo>
                  <a:pt x="212" y="210"/>
                </a:lnTo>
                <a:lnTo>
                  <a:pt x="212" y="208"/>
                </a:lnTo>
                <a:lnTo>
                  <a:pt x="210" y="208"/>
                </a:lnTo>
                <a:lnTo>
                  <a:pt x="210" y="210"/>
                </a:lnTo>
                <a:lnTo>
                  <a:pt x="209" y="210"/>
                </a:lnTo>
                <a:lnTo>
                  <a:pt x="209" y="212"/>
                </a:lnTo>
                <a:lnTo>
                  <a:pt x="207" y="212"/>
                </a:lnTo>
                <a:lnTo>
                  <a:pt x="207" y="213"/>
                </a:lnTo>
                <a:lnTo>
                  <a:pt x="207" y="215"/>
                </a:lnTo>
                <a:lnTo>
                  <a:pt x="205" y="215"/>
                </a:lnTo>
                <a:lnTo>
                  <a:pt x="204" y="215"/>
                </a:lnTo>
                <a:lnTo>
                  <a:pt x="202" y="215"/>
                </a:lnTo>
                <a:lnTo>
                  <a:pt x="200" y="215"/>
                </a:lnTo>
                <a:lnTo>
                  <a:pt x="200" y="217"/>
                </a:lnTo>
                <a:lnTo>
                  <a:pt x="200" y="215"/>
                </a:lnTo>
                <a:lnTo>
                  <a:pt x="198" y="215"/>
                </a:lnTo>
                <a:lnTo>
                  <a:pt x="197" y="215"/>
                </a:lnTo>
                <a:lnTo>
                  <a:pt x="197" y="217"/>
                </a:lnTo>
                <a:lnTo>
                  <a:pt x="195" y="217"/>
                </a:lnTo>
                <a:lnTo>
                  <a:pt x="193" y="217"/>
                </a:lnTo>
                <a:lnTo>
                  <a:pt x="191" y="217"/>
                </a:lnTo>
                <a:lnTo>
                  <a:pt x="190" y="217"/>
                </a:lnTo>
                <a:lnTo>
                  <a:pt x="190" y="219"/>
                </a:lnTo>
                <a:lnTo>
                  <a:pt x="190" y="217"/>
                </a:lnTo>
                <a:lnTo>
                  <a:pt x="188" y="217"/>
                </a:lnTo>
                <a:lnTo>
                  <a:pt x="188" y="215"/>
                </a:lnTo>
                <a:lnTo>
                  <a:pt x="186" y="215"/>
                </a:lnTo>
                <a:lnTo>
                  <a:pt x="186" y="213"/>
                </a:lnTo>
                <a:lnTo>
                  <a:pt x="185" y="213"/>
                </a:lnTo>
                <a:lnTo>
                  <a:pt x="185" y="215"/>
                </a:lnTo>
                <a:lnTo>
                  <a:pt x="185" y="213"/>
                </a:lnTo>
                <a:lnTo>
                  <a:pt x="183" y="213"/>
                </a:lnTo>
                <a:lnTo>
                  <a:pt x="183" y="212"/>
                </a:lnTo>
                <a:lnTo>
                  <a:pt x="181" y="212"/>
                </a:lnTo>
                <a:lnTo>
                  <a:pt x="179" y="212"/>
                </a:lnTo>
                <a:lnTo>
                  <a:pt x="179" y="213"/>
                </a:lnTo>
                <a:lnTo>
                  <a:pt x="178" y="213"/>
                </a:lnTo>
                <a:lnTo>
                  <a:pt x="178" y="215"/>
                </a:lnTo>
                <a:lnTo>
                  <a:pt x="176" y="215"/>
                </a:lnTo>
                <a:lnTo>
                  <a:pt x="178" y="215"/>
                </a:lnTo>
                <a:lnTo>
                  <a:pt x="176" y="215"/>
                </a:lnTo>
                <a:lnTo>
                  <a:pt x="174" y="215"/>
                </a:lnTo>
                <a:lnTo>
                  <a:pt x="174" y="217"/>
                </a:lnTo>
                <a:lnTo>
                  <a:pt x="174" y="219"/>
                </a:lnTo>
                <a:lnTo>
                  <a:pt x="173" y="217"/>
                </a:lnTo>
                <a:lnTo>
                  <a:pt x="173" y="219"/>
                </a:lnTo>
                <a:lnTo>
                  <a:pt x="171" y="219"/>
                </a:lnTo>
                <a:lnTo>
                  <a:pt x="169" y="219"/>
                </a:lnTo>
                <a:lnTo>
                  <a:pt x="167" y="219"/>
                </a:lnTo>
                <a:lnTo>
                  <a:pt x="167" y="220"/>
                </a:lnTo>
                <a:lnTo>
                  <a:pt x="166" y="220"/>
                </a:lnTo>
                <a:lnTo>
                  <a:pt x="164" y="220"/>
                </a:lnTo>
                <a:lnTo>
                  <a:pt x="162" y="220"/>
                </a:lnTo>
                <a:lnTo>
                  <a:pt x="161" y="220"/>
                </a:lnTo>
                <a:lnTo>
                  <a:pt x="161" y="222"/>
                </a:lnTo>
                <a:lnTo>
                  <a:pt x="161" y="220"/>
                </a:lnTo>
                <a:lnTo>
                  <a:pt x="159" y="220"/>
                </a:lnTo>
                <a:lnTo>
                  <a:pt x="157" y="220"/>
                </a:lnTo>
                <a:lnTo>
                  <a:pt x="157" y="219"/>
                </a:lnTo>
                <a:lnTo>
                  <a:pt x="155" y="220"/>
                </a:lnTo>
                <a:lnTo>
                  <a:pt x="154" y="220"/>
                </a:lnTo>
                <a:lnTo>
                  <a:pt x="154" y="222"/>
                </a:lnTo>
                <a:lnTo>
                  <a:pt x="154" y="220"/>
                </a:lnTo>
                <a:lnTo>
                  <a:pt x="152" y="220"/>
                </a:lnTo>
                <a:lnTo>
                  <a:pt x="152" y="219"/>
                </a:lnTo>
                <a:lnTo>
                  <a:pt x="150" y="219"/>
                </a:lnTo>
                <a:lnTo>
                  <a:pt x="148" y="219"/>
                </a:lnTo>
                <a:lnTo>
                  <a:pt x="150" y="217"/>
                </a:lnTo>
                <a:lnTo>
                  <a:pt x="148" y="217"/>
                </a:lnTo>
                <a:lnTo>
                  <a:pt x="147" y="217"/>
                </a:lnTo>
                <a:lnTo>
                  <a:pt x="147" y="215"/>
                </a:lnTo>
                <a:lnTo>
                  <a:pt x="145" y="215"/>
                </a:lnTo>
                <a:lnTo>
                  <a:pt x="147" y="215"/>
                </a:lnTo>
                <a:lnTo>
                  <a:pt x="147" y="213"/>
                </a:lnTo>
                <a:lnTo>
                  <a:pt x="145" y="213"/>
                </a:lnTo>
                <a:lnTo>
                  <a:pt x="145" y="215"/>
                </a:lnTo>
                <a:lnTo>
                  <a:pt x="143" y="215"/>
                </a:lnTo>
                <a:lnTo>
                  <a:pt x="142" y="215"/>
                </a:lnTo>
                <a:lnTo>
                  <a:pt x="142" y="213"/>
                </a:lnTo>
                <a:lnTo>
                  <a:pt x="140" y="213"/>
                </a:lnTo>
                <a:lnTo>
                  <a:pt x="138" y="213"/>
                </a:lnTo>
                <a:lnTo>
                  <a:pt x="136" y="213"/>
                </a:lnTo>
                <a:lnTo>
                  <a:pt x="136" y="212"/>
                </a:lnTo>
                <a:lnTo>
                  <a:pt x="135" y="213"/>
                </a:lnTo>
                <a:lnTo>
                  <a:pt x="133" y="213"/>
                </a:lnTo>
                <a:lnTo>
                  <a:pt x="131" y="213"/>
                </a:lnTo>
                <a:lnTo>
                  <a:pt x="131" y="212"/>
                </a:lnTo>
                <a:lnTo>
                  <a:pt x="130" y="212"/>
                </a:lnTo>
                <a:lnTo>
                  <a:pt x="130" y="210"/>
                </a:lnTo>
                <a:lnTo>
                  <a:pt x="128" y="210"/>
                </a:lnTo>
                <a:lnTo>
                  <a:pt x="128" y="208"/>
                </a:lnTo>
                <a:lnTo>
                  <a:pt x="126" y="208"/>
                </a:lnTo>
                <a:lnTo>
                  <a:pt x="124" y="207"/>
                </a:lnTo>
                <a:lnTo>
                  <a:pt x="124" y="205"/>
                </a:lnTo>
                <a:lnTo>
                  <a:pt x="123" y="205"/>
                </a:lnTo>
                <a:lnTo>
                  <a:pt x="121" y="205"/>
                </a:lnTo>
                <a:lnTo>
                  <a:pt x="121" y="203"/>
                </a:lnTo>
                <a:lnTo>
                  <a:pt x="119" y="203"/>
                </a:lnTo>
                <a:lnTo>
                  <a:pt x="119" y="201"/>
                </a:lnTo>
                <a:lnTo>
                  <a:pt x="117" y="201"/>
                </a:lnTo>
                <a:lnTo>
                  <a:pt x="117" y="200"/>
                </a:lnTo>
                <a:lnTo>
                  <a:pt x="119" y="200"/>
                </a:lnTo>
                <a:lnTo>
                  <a:pt x="119" y="198"/>
                </a:lnTo>
                <a:lnTo>
                  <a:pt x="117" y="198"/>
                </a:lnTo>
                <a:lnTo>
                  <a:pt x="117" y="196"/>
                </a:lnTo>
                <a:lnTo>
                  <a:pt x="116" y="196"/>
                </a:lnTo>
                <a:lnTo>
                  <a:pt x="116" y="194"/>
                </a:lnTo>
                <a:lnTo>
                  <a:pt x="116" y="196"/>
                </a:lnTo>
                <a:lnTo>
                  <a:pt x="116" y="194"/>
                </a:lnTo>
                <a:lnTo>
                  <a:pt x="116" y="193"/>
                </a:lnTo>
                <a:lnTo>
                  <a:pt x="116" y="191"/>
                </a:lnTo>
                <a:lnTo>
                  <a:pt x="114" y="191"/>
                </a:lnTo>
                <a:lnTo>
                  <a:pt x="114" y="189"/>
                </a:lnTo>
                <a:lnTo>
                  <a:pt x="114" y="188"/>
                </a:lnTo>
                <a:lnTo>
                  <a:pt x="114" y="186"/>
                </a:lnTo>
                <a:lnTo>
                  <a:pt x="112" y="186"/>
                </a:lnTo>
                <a:lnTo>
                  <a:pt x="114" y="186"/>
                </a:lnTo>
                <a:lnTo>
                  <a:pt x="114" y="184"/>
                </a:lnTo>
                <a:lnTo>
                  <a:pt x="112" y="184"/>
                </a:lnTo>
                <a:lnTo>
                  <a:pt x="111" y="184"/>
                </a:lnTo>
                <a:lnTo>
                  <a:pt x="111" y="182"/>
                </a:lnTo>
                <a:lnTo>
                  <a:pt x="111" y="181"/>
                </a:lnTo>
                <a:lnTo>
                  <a:pt x="112" y="181"/>
                </a:lnTo>
                <a:lnTo>
                  <a:pt x="111" y="181"/>
                </a:lnTo>
                <a:lnTo>
                  <a:pt x="111" y="179"/>
                </a:lnTo>
                <a:lnTo>
                  <a:pt x="111" y="177"/>
                </a:lnTo>
                <a:lnTo>
                  <a:pt x="109" y="177"/>
                </a:lnTo>
                <a:lnTo>
                  <a:pt x="109" y="176"/>
                </a:lnTo>
                <a:lnTo>
                  <a:pt x="109" y="174"/>
                </a:lnTo>
                <a:lnTo>
                  <a:pt x="107" y="174"/>
                </a:lnTo>
                <a:lnTo>
                  <a:pt x="107" y="172"/>
                </a:lnTo>
                <a:lnTo>
                  <a:pt x="105" y="172"/>
                </a:lnTo>
                <a:lnTo>
                  <a:pt x="105" y="170"/>
                </a:lnTo>
                <a:lnTo>
                  <a:pt x="104" y="170"/>
                </a:lnTo>
                <a:lnTo>
                  <a:pt x="102" y="170"/>
                </a:lnTo>
                <a:lnTo>
                  <a:pt x="102" y="172"/>
                </a:lnTo>
                <a:lnTo>
                  <a:pt x="102" y="170"/>
                </a:lnTo>
                <a:lnTo>
                  <a:pt x="102" y="172"/>
                </a:lnTo>
                <a:lnTo>
                  <a:pt x="100" y="172"/>
                </a:lnTo>
                <a:lnTo>
                  <a:pt x="100" y="170"/>
                </a:lnTo>
                <a:lnTo>
                  <a:pt x="99" y="170"/>
                </a:lnTo>
                <a:lnTo>
                  <a:pt x="99" y="172"/>
                </a:lnTo>
                <a:lnTo>
                  <a:pt x="97" y="170"/>
                </a:lnTo>
                <a:lnTo>
                  <a:pt x="95" y="170"/>
                </a:lnTo>
                <a:lnTo>
                  <a:pt x="93" y="170"/>
                </a:lnTo>
                <a:lnTo>
                  <a:pt x="93" y="169"/>
                </a:lnTo>
                <a:lnTo>
                  <a:pt x="92" y="169"/>
                </a:lnTo>
                <a:lnTo>
                  <a:pt x="90" y="169"/>
                </a:lnTo>
                <a:lnTo>
                  <a:pt x="90" y="167"/>
                </a:lnTo>
                <a:lnTo>
                  <a:pt x="88" y="167"/>
                </a:lnTo>
                <a:lnTo>
                  <a:pt x="88" y="165"/>
                </a:lnTo>
                <a:lnTo>
                  <a:pt x="90" y="165"/>
                </a:lnTo>
                <a:lnTo>
                  <a:pt x="88" y="165"/>
                </a:lnTo>
                <a:lnTo>
                  <a:pt x="88" y="163"/>
                </a:lnTo>
                <a:lnTo>
                  <a:pt x="90" y="163"/>
                </a:lnTo>
                <a:lnTo>
                  <a:pt x="88" y="163"/>
                </a:lnTo>
                <a:lnTo>
                  <a:pt x="90" y="163"/>
                </a:lnTo>
                <a:lnTo>
                  <a:pt x="90" y="162"/>
                </a:lnTo>
                <a:lnTo>
                  <a:pt x="90" y="160"/>
                </a:lnTo>
                <a:lnTo>
                  <a:pt x="88" y="158"/>
                </a:lnTo>
                <a:lnTo>
                  <a:pt x="88" y="157"/>
                </a:lnTo>
                <a:lnTo>
                  <a:pt x="88" y="155"/>
                </a:lnTo>
                <a:lnTo>
                  <a:pt x="88" y="153"/>
                </a:lnTo>
                <a:lnTo>
                  <a:pt x="90" y="153"/>
                </a:lnTo>
                <a:lnTo>
                  <a:pt x="90" y="151"/>
                </a:lnTo>
                <a:lnTo>
                  <a:pt x="90" y="150"/>
                </a:lnTo>
                <a:lnTo>
                  <a:pt x="88" y="150"/>
                </a:lnTo>
                <a:lnTo>
                  <a:pt x="87" y="150"/>
                </a:lnTo>
                <a:lnTo>
                  <a:pt x="87" y="151"/>
                </a:lnTo>
                <a:lnTo>
                  <a:pt x="85" y="151"/>
                </a:lnTo>
                <a:lnTo>
                  <a:pt x="83" y="151"/>
                </a:lnTo>
                <a:lnTo>
                  <a:pt x="81" y="151"/>
                </a:lnTo>
                <a:lnTo>
                  <a:pt x="80" y="151"/>
                </a:lnTo>
                <a:lnTo>
                  <a:pt x="80" y="150"/>
                </a:lnTo>
                <a:lnTo>
                  <a:pt x="80" y="151"/>
                </a:lnTo>
                <a:lnTo>
                  <a:pt x="78" y="151"/>
                </a:lnTo>
                <a:lnTo>
                  <a:pt x="78" y="153"/>
                </a:lnTo>
                <a:lnTo>
                  <a:pt x="78" y="155"/>
                </a:lnTo>
                <a:lnTo>
                  <a:pt x="76" y="155"/>
                </a:lnTo>
                <a:lnTo>
                  <a:pt x="76" y="157"/>
                </a:lnTo>
                <a:lnTo>
                  <a:pt x="76" y="158"/>
                </a:lnTo>
                <a:lnTo>
                  <a:pt x="74" y="160"/>
                </a:lnTo>
                <a:lnTo>
                  <a:pt x="74" y="158"/>
                </a:lnTo>
                <a:lnTo>
                  <a:pt x="73" y="158"/>
                </a:lnTo>
                <a:lnTo>
                  <a:pt x="73" y="157"/>
                </a:lnTo>
                <a:lnTo>
                  <a:pt x="73" y="155"/>
                </a:lnTo>
                <a:lnTo>
                  <a:pt x="74" y="155"/>
                </a:lnTo>
                <a:lnTo>
                  <a:pt x="74" y="153"/>
                </a:lnTo>
                <a:lnTo>
                  <a:pt x="74" y="151"/>
                </a:lnTo>
                <a:lnTo>
                  <a:pt x="73" y="151"/>
                </a:lnTo>
                <a:lnTo>
                  <a:pt x="73" y="150"/>
                </a:lnTo>
                <a:lnTo>
                  <a:pt x="71" y="150"/>
                </a:lnTo>
                <a:lnTo>
                  <a:pt x="71" y="151"/>
                </a:lnTo>
                <a:lnTo>
                  <a:pt x="69" y="151"/>
                </a:lnTo>
                <a:lnTo>
                  <a:pt x="68" y="151"/>
                </a:lnTo>
                <a:lnTo>
                  <a:pt x="66" y="151"/>
                </a:lnTo>
                <a:lnTo>
                  <a:pt x="66" y="153"/>
                </a:lnTo>
                <a:lnTo>
                  <a:pt x="64" y="153"/>
                </a:lnTo>
                <a:lnTo>
                  <a:pt x="64" y="155"/>
                </a:lnTo>
                <a:lnTo>
                  <a:pt x="62" y="155"/>
                </a:lnTo>
                <a:lnTo>
                  <a:pt x="61" y="155"/>
                </a:lnTo>
                <a:lnTo>
                  <a:pt x="61" y="157"/>
                </a:lnTo>
                <a:lnTo>
                  <a:pt x="59" y="157"/>
                </a:lnTo>
                <a:lnTo>
                  <a:pt x="57" y="157"/>
                </a:lnTo>
                <a:lnTo>
                  <a:pt x="57" y="155"/>
                </a:lnTo>
                <a:lnTo>
                  <a:pt x="56" y="155"/>
                </a:lnTo>
                <a:lnTo>
                  <a:pt x="54" y="155"/>
                </a:lnTo>
                <a:lnTo>
                  <a:pt x="54" y="157"/>
                </a:lnTo>
                <a:lnTo>
                  <a:pt x="52" y="157"/>
                </a:lnTo>
                <a:lnTo>
                  <a:pt x="52" y="158"/>
                </a:lnTo>
                <a:lnTo>
                  <a:pt x="52" y="160"/>
                </a:lnTo>
                <a:lnTo>
                  <a:pt x="50" y="160"/>
                </a:lnTo>
                <a:lnTo>
                  <a:pt x="50" y="158"/>
                </a:lnTo>
                <a:lnTo>
                  <a:pt x="49" y="158"/>
                </a:lnTo>
                <a:lnTo>
                  <a:pt x="49" y="157"/>
                </a:lnTo>
                <a:lnTo>
                  <a:pt x="47" y="157"/>
                </a:lnTo>
                <a:lnTo>
                  <a:pt x="47" y="155"/>
                </a:lnTo>
                <a:lnTo>
                  <a:pt x="45" y="155"/>
                </a:lnTo>
                <a:lnTo>
                  <a:pt x="47" y="155"/>
                </a:lnTo>
                <a:lnTo>
                  <a:pt x="47" y="153"/>
                </a:lnTo>
                <a:lnTo>
                  <a:pt x="49" y="153"/>
                </a:lnTo>
                <a:lnTo>
                  <a:pt x="49" y="151"/>
                </a:lnTo>
                <a:lnTo>
                  <a:pt x="49" y="150"/>
                </a:lnTo>
                <a:lnTo>
                  <a:pt x="50" y="150"/>
                </a:lnTo>
                <a:lnTo>
                  <a:pt x="50" y="148"/>
                </a:lnTo>
                <a:lnTo>
                  <a:pt x="52" y="148"/>
                </a:lnTo>
                <a:lnTo>
                  <a:pt x="52" y="146"/>
                </a:lnTo>
                <a:lnTo>
                  <a:pt x="52" y="145"/>
                </a:lnTo>
                <a:lnTo>
                  <a:pt x="54" y="145"/>
                </a:lnTo>
                <a:lnTo>
                  <a:pt x="54" y="143"/>
                </a:lnTo>
                <a:lnTo>
                  <a:pt x="56" y="143"/>
                </a:lnTo>
                <a:lnTo>
                  <a:pt x="56" y="141"/>
                </a:lnTo>
                <a:lnTo>
                  <a:pt x="57" y="141"/>
                </a:lnTo>
                <a:lnTo>
                  <a:pt x="57" y="139"/>
                </a:lnTo>
                <a:lnTo>
                  <a:pt x="59" y="138"/>
                </a:lnTo>
                <a:lnTo>
                  <a:pt x="61" y="138"/>
                </a:lnTo>
                <a:lnTo>
                  <a:pt x="61" y="136"/>
                </a:lnTo>
                <a:lnTo>
                  <a:pt x="62" y="136"/>
                </a:lnTo>
                <a:lnTo>
                  <a:pt x="62" y="134"/>
                </a:lnTo>
                <a:lnTo>
                  <a:pt x="64" y="134"/>
                </a:lnTo>
                <a:lnTo>
                  <a:pt x="64" y="132"/>
                </a:lnTo>
                <a:lnTo>
                  <a:pt x="64" y="131"/>
                </a:lnTo>
                <a:lnTo>
                  <a:pt x="66" y="131"/>
                </a:lnTo>
                <a:lnTo>
                  <a:pt x="66" y="129"/>
                </a:lnTo>
                <a:lnTo>
                  <a:pt x="66" y="127"/>
                </a:lnTo>
                <a:lnTo>
                  <a:pt x="68" y="127"/>
                </a:lnTo>
                <a:lnTo>
                  <a:pt x="66" y="127"/>
                </a:lnTo>
                <a:lnTo>
                  <a:pt x="64" y="127"/>
                </a:lnTo>
                <a:lnTo>
                  <a:pt x="62" y="127"/>
                </a:lnTo>
                <a:lnTo>
                  <a:pt x="61" y="127"/>
                </a:lnTo>
                <a:lnTo>
                  <a:pt x="59" y="127"/>
                </a:lnTo>
                <a:lnTo>
                  <a:pt x="57" y="127"/>
                </a:lnTo>
                <a:lnTo>
                  <a:pt x="56" y="127"/>
                </a:lnTo>
                <a:lnTo>
                  <a:pt x="54" y="127"/>
                </a:lnTo>
                <a:lnTo>
                  <a:pt x="54" y="126"/>
                </a:lnTo>
                <a:lnTo>
                  <a:pt x="52" y="126"/>
                </a:lnTo>
                <a:lnTo>
                  <a:pt x="50" y="126"/>
                </a:lnTo>
                <a:lnTo>
                  <a:pt x="49" y="126"/>
                </a:lnTo>
                <a:lnTo>
                  <a:pt x="47" y="126"/>
                </a:lnTo>
                <a:lnTo>
                  <a:pt x="47" y="124"/>
                </a:lnTo>
                <a:lnTo>
                  <a:pt x="45" y="124"/>
                </a:lnTo>
                <a:lnTo>
                  <a:pt x="45" y="122"/>
                </a:lnTo>
                <a:lnTo>
                  <a:pt x="43" y="122"/>
                </a:lnTo>
                <a:lnTo>
                  <a:pt x="43" y="120"/>
                </a:lnTo>
                <a:lnTo>
                  <a:pt x="42" y="120"/>
                </a:lnTo>
                <a:lnTo>
                  <a:pt x="42" y="119"/>
                </a:lnTo>
                <a:lnTo>
                  <a:pt x="40" y="119"/>
                </a:lnTo>
                <a:lnTo>
                  <a:pt x="40" y="117"/>
                </a:lnTo>
                <a:lnTo>
                  <a:pt x="38" y="117"/>
                </a:lnTo>
                <a:lnTo>
                  <a:pt x="38" y="115"/>
                </a:lnTo>
                <a:lnTo>
                  <a:pt x="37" y="115"/>
                </a:lnTo>
                <a:lnTo>
                  <a:pt x="37" y="114"/>
                </a:lnTo>
                <a:lnTo>
                  <a:pt x="37" y="112"/>
                </a:lnTo>
                <a:lnTo>
                  <a:pt x="35" y="112"/>
                </a:lnTo>
                <a:lnTo>
                  <a:pt x="35" y="110"/>
                </a:lnTo>
                <a:lnTo>
                  <a:pt x="35" y="108"/>
                </a:lnTo>
                <a:lnTo>
                  <a:pt x="33" y="108"/>
                </a:lnTo>
                <a:lnTo>
                  <a:pt x="33" y="107"/>
                </a:lnTo>
                <a:lnTo>
                  <a:pt x="33" y="105"/>
                </a:lnTo>
                <a:lnTo>
                  <a:pt x="31" y="105"/>
                </a:lnTo>
                <a:lnTo>
                  <a:pt x="31" y="103"/>
                </a:lnTo>
                <a:lnTo>
                  <a:pt x="31" y="102"/>
                </a:lnTo>
                <a:lnTo>
                  <a:pt x="30" y="102"/>
                </a:lnTo>
                <a:lnTo>
                  <a:pt x="30" y="100"/>
                </a:lnTo>
                <a:lnTo>
                  <a:pt x="30" y="98"/>
                </a:lnTo>
                <a:lnTo>
                  <a:pt x="30" y="96"/>
                </a:lnTo>
                <a:lnTo>
                  <a:pt x="30" y="95"/>
                </a:lnTo>
                <a:lnTo>
                  <a:pt x="30" y="93"/>
                </a:lnTo>
                <a:lnTo>
                  <a:pt x="28" y="93"/>
                </a:lnTo>
                <a:lnTo>
                  <a:pt x="26" y="93"/>
                </a:lnTo>
                <a:lnTo>
                  <a:pt x="25" y="93"/>
                </a:lnTo>
                <a:lnTo>
                  <a:pt x="25" y="91"/>
                </a:lnTo>
                <a:lnTo>
                  <a:pt x="23" y="91"/>
                </a:lnTo>
                <a:lnTo>
                  <a:pt x="21" y="91"/>
                </a:lnTo>
                <a:lnTo>
                  <a:pt x="19" y="91"/>
                </a:lnTo>
                <a:lnTo>
                  <a:pt x="19" y="89"/>
                </a:lnTo>
                <a:lnTo>
                  <a:pt x="18" y="89"/>
                </a:lnTo>
                <a:lnTo>
                  <a:pt x="16" y="89"/>
                </a:lnTo>
                <a:lnTo>
                  <a:pt x="14" y="89"/>
                </a:lnTo>
                <a:lnTo>
                  <a:pt x="14" y="88"/>
                </a:lnTo>
                <a:lnTo>
                  <a:pt x="14" y="86"/>
                </a:lnTo>
                <a:lnTo>
                  <a:pt x="12" y="86"/>
                </a:lnTo>
                <a:lnTo>
                  <a:pt x="12" y="84"/>
                </a:lnTo>
                <a:lnTo>
                  <a:pt x="11" y="84"/>
                </a:lnTo>
                <a:lnTo>
                  <a:pt x="9" y="84"/>
                </a:lnTo>
                <a:lnTo>
                  <a:pt x="9" y="83"/>
                </a:lnTo>
                <a:lnTo>
                  <a:pt x="9" y="81"/>
                </a:lnTo>
                <a:lnTo>
                  <a:pt x="9" y="79"/>
                </a:lnTo>
                <a:lnTo>
                  <a:pt x="7" y="79"/>
                </a:lnTo>
                <a:lnTo>
                  <a:pt x="7" y="77"/>
                </a:lnTo>
                <a:lnTo>
                  <a:pt x="7" y="76"/>
                </a:lnTo>
                <a:lnTo>
                  <a:pt x="7" y="74"/>
                </a:lnTo>
                <a:lnTo>
                  <a:pt x="6" y="74"/>
                </a:lnTo>
                <a:lnTo>
                  <a:pt x="6" y="72"/>
                </a:lnTo>
                <a:lnTo>
                  <a:pt x="4" y="72"/>
                </a:lnTo>
                <a:lnTo>
                  <a:pt x="2" y="72"/>
                </a:lnTo>
                <a:lnTo>
                  <a:pt x="0" y="72"/>
                </a:lnTo>
                <a:lnTo>
                  <a:pt x="0" y="71"/>
                </a:lnTo>
                <a:lnTo>
                  <a:pt x="0" y="69"/>
                </a:lnTo>
                <a:lnTo>
                  <a:pt x="2" y="69"/>
                </a:lnTo>
                <a:lnTo>
                  <a:pt x="2" y="67"/>
                </a:lnTo>
                <a:lnTo>
                  <a:pt x="4" y="67"/>
                </a:lnTo>
                <a:lnTo>
                  <a:pt x="4" y="65"/>
                </a:lnTo>
                <a:lnTo>
                  <a:pt x="4" y="67"/>
                </a:lnTo>
                <a:lnTo>
                  <a:pt x="6" y="67"/>
                </a:lnTo>
                <a:lnTo>
                  <a:pt x="6" y="65"/>
                </a:lnTo>
                <a:lnTo>
                  <a:pt x="7" y="65"/>
                </a:lnTo>
                <a:lnTo>
                  <a:pt x="7" y="64"/>
                </a:lnTo>
                <a:lnTo>
                  <a:pt x="7" y="62"/>
                </a:lnTo>
                <a:lnTo>
                  <a:pt x="9" y="62"/>
                </a:lnTo>
                <a:lnTo>
                  <a:pt x="11" y="62"/>
                </a:lnTo>
                <a:lnTo>
                  <a:pt x="12" y="62"/>
                </a:lnTo>
                <a:lnTo>
                  <a:pt x="12" y="60"/>
                </a:lnTo>
                <a:lnTo>
                  <a:pt x="14" y="60"/>
                </a:lnTo>
                <a:lnTo>
                  <a:pt x="16" y="60"/>
                </a:lnTo>
                <a:lnTo>
                  <a:pt x="16" y="62"/>
                </a:lnTo>
                <a:lnTo>
                  <a:pt x="18" y="62"/>
                </a:lnTo>
                <a:lnTo>
                  <a:pt x="19" y="62"/>
                </a:lnTo>
                <a:lnTo>
                  <a:pt x="21" y="60"/>
                </a:lnTo>
                <a:lnTo>
                  <a:pt x="21" y="58"/>
                </a:lnTo>
                <a:lnTo>
                  <a:pt x="23" y="58"/>
                </a:lnTo>
                <a:lnTo>
                  <a:pt x="25" y="58"/>
                </a:lnTo>
                <a:lnTo>
                  <a:pt x="25" y="57"/>
                </a:lnTo>
                <a:lnTo>
                  <a:pt x="26" y="57"/>
                </a:lnTo>
                <a:lnTo>
                  <a:pt x="28" y="57"/>
                </a:lnTo>
                <a:lnTo>
                  <a:pt x="30" y="58"/>
                </a:lnTo>
                <a:lnTo>
                  <a:pt x="31" y="58"/>
                </a:lnTo>
                <a:lnTo>
                  <a:pt x="33" y="58"/>
                </a:lnTo>
                <a:lnTo>
                  <a:pt x="33" y="57"/>
                </a:lnTo>
                <a:lnTo>
                  <a:pt x="33" y="55"/>
                </a:lnTo>
                <a:lnTo>
                  <a:pt x="33" y="53"/>
                </a:lnTo>
                <a:lnTo>
                  <a:pt x="35" y="53"/>
                </a:lnTo>
                <a:lnTo>
                  <a:pt x="35" y="52"/>
                </a:lnTo>
                <a:lnTo>
                  <a:pt x="35" y="50"/>
                </a:lnTo>
                <a:lnTo>
                  <a:pt x="37" y="50"/>
                </a:lnTo>
                <a:lnTo>
                  <a:pt x="38" y="50"/>
                </a:lnTo>
                <a:lnTo>
                  <a:pt x="38" y="52"/>
                </a:lnTo>
                <a:lnTo>
                  <a:pt x="37" y="52"/>
                </a:lnTo>
                <a:lnTo>
                  <a:pt x="38" y="52"/>
                </a:lnTo>
                <a:lnTo>
                  <a:pt x="38" y="53"/>
                </a:lnTo>
                <a:lnTo>
                  <a:pt x="40" y="53"/>
                </a:lnTo>
                <a:lnTo>
                  <a:pt x="40" y="52"/>
                </a:lnTo>
                <a:lnTo>
                  <a:pt x="40" y="50"/>
                </a:lnTo>
                <a:lnTo>
                  <a:pt x="40" y="48"/>
                </a:lnTo>
                <a:lnTo>
                  <a:pt x="42" y="48"/>
                </a:lnTo>
                <a:lnTo>
                  <a:pt x="43" y="48"/>
                </a:lnTo>
                <a:lnTo>
                  <a:pt x="43" y="46"/>
                </a:lnTo>
                <a:lnTo>
                  <a:pt x="45" y="46"/>
                </a:lnTo>
                <a:lnTo>
                  <a:pt x="47" y="46"/>
                </a:lnTo>
                <a:lnTo>
                  <a:pt x="49" y="46"/>
                </a:lnTo>
                <a:lnTo>
                  <a:pt x="49" y="45"/>
                </a:lnTo>
                <a:lnTo>
                  <a:pt x="50" y="45"/>
                </a:lnTo>
                <a:lnTo>
                  <a:pt x="50" y="43"/>
                </a:lnTo>
                <a:lnTo>
                  <a:pt x="52" y="41"/>
                </a:lnTo>
                <a:lnTo>
                  <a:pt x="54" y="41"/>
                </a:lnTo>
                <a:lnTo>
                  <a:pt x="54" y="40"/>
                </a:lnTo>
                <a:lnTo>
                  <a:pt x="56" y="40"/>
                </a:lnTo>
                <a:lnTo>
                  <a:pt x="56" y="38"/>
                </a:lnTo>
                <a:lnTo>
                  <a:pt x="54" y="38"/>
                </a:lnTo>
                <a:lnTo>
                  <a:pt x="52" y="38"/>
                </a:lnTo>
                <a:lnTo>
                  <a:pt x="52" y="36"/>
                </a:lnTo>
                <a:lnTo>
                  <a:pt x="54" y="36"/>
                </a:lnTo>
                <a:lnTo>
                  <a:pt x="54" y="34"/>
                </a:lnTo>
                <a:lnTo>
                  <a:pt x="56" y="34"/>
                </a:lnTo>
                <a:lnTo>
                  <a:pt x="56" y="33"/>
                </a:lnTo>
                <a:lnTo>
                  <a:pt x="56" y="31"/>
                </a:lnTo>
                <a:lnTo>
                  <a:pt x="57" y="31"/>
                </a:lnTo>
                <a:lnTo>
                  <a:pt x="59" y="31"/>
                </a:lnTo>
                <a:lnTo>
                  <a:pt x="59" y="29"/>
                </a:lnTo>
                <a:lnTo>
                  <a:pt x="61" y="29"/>
                </a:lnTo>
                <a:lnTo>
                  <a:pt x="61" y="27"/>
                </a:lnTo>
                <a:lnTo>
                  <a:pt x="62" y="27"/>
                </a:lnTo>
                <a:lnTo>
                  <a:pt x="62" y="26"/>
                </a:lnTo>
                <a:lnTo>
                  <a:pt x="64" y="26"/>
                </a:lnTo>
                <a:lnTo>
                  <a:pt x="64" y="24"/>
                </a:lnTo>
                <a:lnTo>
                  <a:pt x="66" y="24"/>
                </a:lnTo>
                <a:lnTo>
                  <a:pt x="66" y="22"/>
                </a:lnTo>
                <a:lnTo>
                  <a:pt x="68" y="22"/>
                </a:lnTo>
                <a:lnTo>
                  <a:pt x="68" y="21"/>
                </a:lnTo>
                <a:lnTo>
                  <a:pt x="69" y="21"/>
                </a:lnTo>
                <a:lnTo>
                  <a:pt x="69" y="19"/>
                </a:lnTo>
                <a:lnTo>
                  <a:pt x="71" y="19"/>
                </a:lnTo>
                <a:lnTo>
                  <a:pt x="71" y="17"/>
                </a:lnTo>
                <a:lnTo>
                  <a:pt x="73" y="17"/>
                </a:lnTo>
                <a:lnTo>
                  <a:pt x="73" y="15"/>
                </a:lnTo>
                <a:lnTo>
                  <a:pt x="73" y="14"/>
                </a:lnTo>
                <a:lnTo>
                  <a:pt x="74" y="14"/>
                </a:lnTo>
                <a:lnTo>
                  <a:pt x="74" y="12"/>
                </a:lnTo>
                <a:lnTo>
                  <a:pt x="74" y="10"/>
                </a:lnTo>
                <a:lnTo>
                  <a:pt x="74" y="9"/>
                </a:lnTo>
                <a:lnTo>
                  <a:pt x="76" y="9"/>
                </a:lnTo>
                <a:lnTo>
                  <a:pt x="76" y="7"/>
                </a:lnTo>
                <a:lnTo>
                  <a:pt x="78" y="7"/>
                </a:lnTo>
                <a:lnTo>
                  <a:pt x="78" y="9"/>
                </a:lnTo>
                <a:lnTo>
                  <a:pt x="80" y="9"/>
                </a:lnTo>
                <a:lnTo>
                  <a:pt x="80" y="10"/>
                </a:lnTo>
                <a:lnTo>
                  <a:pt x="81" y="10"/>
                </a:lnTo>
                <a:lnTo>
                  <a:pt x="81" y="12"/>
                </a:lnTo>
                <a:lnTo>
                  <a:pt x="83" y="12"/>
                </a:lnTo>
                <a:lnTo>
                  <a:pt x="83" y="14"/>
                </a:lnTo>
                <a:lnTo>
                  <a:pt x="85" y="14"/>
                </a:lnTo>
                <a:lnTo>
                  <a:pt x="85" y="12"/>
                </a:lnTo>
                <a:lnTo>
                  <a:pt x="87" y="12"/>
                </a:lnTo>
                <a:lnTo>
                  <a:pt x="88" y="12"/>
                </a:lnTo>
                <a:lnTo>
                  <a:pt x="88" y="14"/>
                </a:lnTo>
                <a:lnTo>
                  <a:pt x="90" y="15"/>
                </a:lnTo>
                <a:lnTo>
                  <a:pt x="92" y="15"/>
                </a:lnTo>
                <a:lnTo>
                  <a:pt x="93" y="15"/>
                </a:lnTo>
                <a:lnTo>
                  <a:pt x="95" y="15"/>
                </a:lnTo>
                <a:lnTo>
                  <a:pt x="97" y="15"/>
                </a:lnTo>
                <a:lnTo>
                  <a:pt x="97" y="17"/>
                </a:lnTo>
                <a:lnTo>
                  <a:pt x="99" y="17"/>
                </a:lnTo>
                <a:lnTo>
                  <a:pt x="100" y="17"/>
                </a:lnTo>
                <a:lnTo>
                  <a:pt x="100" y="19"/>
                </a:lnTo>
                <a:lnTo>
                  <a:pt x="102" y="19"/>
                </a:lnTo>
                <a:lnTo>
                  <a:pt x="102" y="17"/>
                </a:lnTo>
                <a:lnTo>
                  <a:pt x="102" y="15"/>
                </a:lnTo>
                <a:lnTo>
                  <a:pt x="104" y="15"/>
                </a:lnTo>
                <a:lnTo>
                  <a:pt x="105" y="15"/>
                </a:lnTo>
                <a:lnTo>
                  <a:pt x="105" y="14"/>
                </a:lnTo>
                <a:lnTo>
                  <a:pt x="107" y="14"/>
                </a:lnTo>
                <a:lnTo>
                  <a:pt x="109" y="14"/>
                </a:lnTo>
                <a:lnTo>
                  <a:pt x="109" y="15"/>
                </a:lnTo>
                <a:lnTo>
                  <a:pt x="111" y="15"/>
                </a:lnTo>
                <a:lnTo>
                  <a:pt x="112" y="15"/>
                </a:lnTo>
                <a:lnTo>
                  <a:pt x="114" y="15"/>
                </a:lnTo>
                <a:lnTo>
                  <a:pt x="114" y="17"/>
                </a:lnTo>
                <a:lnTo>
                  <a:pt x="116" y="17"/>
                </a:lnTo>
                <a:lnTo>
                  <a:pt x="117" y="17"/>
                </a:lnTo>
                <a:lnTo>
                  <a:pt x="119" y="17"/>
                </a:lnTo>
                <a:lnTo>
                  <a:pt x="119" y="19"/>
                </a:lnTo>
                <a:lnTo>
                  <a:pt x="121" y="19"/>
                </a:lnTo>
                <a:lnTo>
                  <a:pt x="123" y="19"/>
                </a:lnTo>
                <a:lnTo>
                  <a:pt x="124" y="19"/>
                </a:lnTo>
                <a:lnTo>
                  <a:pt x="124" y="21"/>
                </a:lnTo>
                <a:lnTo>
                  <a:pt x="126" y="21"/>
                </a:lnTo>
                <a:lnTo>
                  <a:pt x="128" y="21"/>
                </a:lnTo>
                <a:lnTo>
                  <a:pt x="130" y="21"/>
                </a:lnTo>
                <a:lnTo>
                  <a:pt x="131" y="21"/>
                </a:lnTo>
                <a:lnTo>
                  <a:pt x="133" y="21"/>
                </a:lnTo>
                <a:lnTo>
                  <a:pt x="135" y="21"/>
                </a:lnTo>
                <a:lnTo>
                  <a:pt x="136" y="21"/>
                </a:lnTo>
                <a:lnTo>
                  <a:pt x="138" y="21"/>
                </a:lnTo>
                <a:lnTo>
                  <a:pt x="138" y="22"/>
                </a:lnTo>
                <a:lnTo>
                  <a:pt x="140" y="22"/>
                </a:lnTo>
                <a:lnTo>
                  <a:pt x="140" y="24"/>
                </a:lnTo>
                <a:lnTo>
                  <a:pt x="140" y="26"/>
                </a:lnTo>
                <a:lnTo>
                  <a:pt x="142" y="26"/>
                </a:lnTo>
                <a:lnTo>
                  <a:pt x="142" y="27"/>
                </a:lnTo>
                <a:lnTo>
                  <a:pt x="143" y="27"/>
                </a:lnTo>
                <a:lnTo>
                  <a:pt x="143" y="26"/>
                </a:lnTo>
                <a:lnTo>
                  <a:pt x="143" y="24"/>
                </a:lnTo>
                <a:lnTo>
                  <a:pt x="143" y="22"/>
                </a:lnTo>
                <a:lnTo>
                  <a:pt x="145" y="22"/>
                </a:lnTo>
                <a:lnTo>
                  <a:pt x="145" y="21"/>
                </a:lnTo>
                <a:lnTo>
                  <a:pt x="145" y="19"/>
                </a:lnTo>
                <a:lnTo>
                  <a:pt x="145" y="17"/>
                </a:lnTo>
                <a:lnTo>
                  <a:pt x="145" y="15"/>
                </a:lnTo>
                <a:lnTo>
                  <a:pt x="145" y="14"/>
                </a:lnTo>
                <a:lnTo>
                  <a:pt x="147" y="14"/>
                </a:lnTo>
                <a:lnTo>
                  <a:pt x="148" y="14"/>
                </a:lnTo>
                <a:lnTo>
                  <a:pt x="148" y="12"/>
                </a:lnTo>
                <a:lnTo>
                  <a:pt x="150" y="12"/>
                </a:lnTo>
                <a:lnTo>
                  <a:pt x="150" y="10"/>
                </a:lnTo>
                <a:lnTo>
                  <a:pt x="150" y="9"/>
                </a:lnTo>
                <a:lnTo>
                  <a:pt x="150" y="7"/>
                </a:lnTo>
                <a:lnTo>
                  <a:pt x="152" y="7"/>
                </a:lnTo>
                <a:lnTo>
                  <a:pt x="152" y="5"/>
                </a:lnTo>
                <a:lnTo>
                  <a:pt x="154" y="5"/>
                </a:lnTo>
                <a:lnTo>
                  <a:pt x="155" y="5"/>
                </a:lnTo>
                <a:lnTo>
                  <a:pt x="157" y="5"/>
                </a:lnTo>
                <a:lnTo>
                  <a:pt x="157" y="7"/>
                </a:lnTo>
                <a:lnTo>
                  <a:pt x="157" y="5"/>
                </a:lnTo>
                <a:lnTo>
                  <a:pt x="159" y="5"/>
                </a:lnTo>
                <a:lnTo>
                  <a:pt x="159" y="3"/>
                </a:lnTo>
                <a:lnTo>
                  <a:pt x="161" y="3"/>
                </a:lnTo>
                <a:lnTo>
                  <a:pt x="161" y="2"/>
                </a:lnTo>
                <a:lnTo>
                  <a:pt x="162" y="2"/>
                </a:lnTo>
                <a:lnTo>
                  <a:pt x="162" y="3"/>
                </a:lnTo>
                <a:lnTo>
                  <a:pt x="164" y="3"/>
                </a:lnTo>
                <a:lnTo>
                  <a:pt x="166" y="3"/>
                </a:lnTo>
                <a:lnTo>
                  <a:pt x="167" y="3"/>
                </a:lnTo>
                <a:lnTo>
                  <a:pt x="167" y="5"/>
                </a:lnTo>
                <a:lnTo>
                  <a:pt x="169" y="5"/>
                </a:lnTo>
                <a:lnTo>
                  <a:pt x="171" y="5"/>
                </a:lnTo>
                <a:lnTo>
                  <a:pt x="173" y="5"/>
                </a:lnTo>
                <a:lnTo>
                  <a:pt x="173" y="7"/>
                </a:lnTo>
                <a:lnTo>
                  <a:pt x="174" y="7"/>
                </a:lnTo>
                <a:lnTo>
                  <a:pt x="176" y="7"/>
                </a:lnTo>
                <a:lnTo>
                  <a:pt x="178" y="7"/>
                </a:lnTo>
                <a:lnTo>
                  <a:pt x="178" y="9"/>
                </a:lnTo>
                <a:lnTo>
                  <a:pt x="179" y="9"/>
                </a:lnTo>
                <a:lnTo>
                  <a:pt x="181" y="9"/>
                </a:lnTo>
                <a:lnTo>
                  <a:pt x="181" y="10"/>
                </a:lnTo>
                <a:lnTo>
                  <a:pt x="183" y="10"/>
                </a:lnTo>
                <a:lnTo>
                  <a:pt x="185" y="10"/>
                </a:lnTo>
                <a:lnTo>
                  <a:pt x="186" y="10"/>
                </a:lnTo>
                <a:lnTo>
                  <a:pt x="186" y="12"/>
                </a:lnTo>
                <a:lnTo>
                  <a:pt x="188" y="12"/>
                </a:lnTo>
                <a:lnTo>
                  <a:pt x="190" y="12"/>
                </a:lnTo>
                <a:lnTo>
                  <a:pt x="191" y="12"/>
                </a:lnTo>
                <a:lnTo>
                  <a:pt x="191" y="14"/>
                </a:lnTo>
                <a:lnTo>
                  <a:pt x="193" y="14"/>
                </a:lnTo>
                <a:lnTo>
                  <a:pt x="195" y="14"/>
                </a:lnTo>
                <a:lnTo>
                  <a:pt x="197" y="14"/>
                </a:lnTo>
                <a:lnTo>
                  <a:pt x="197" y="15"/>
                </a:lnTo>
                <a:lnTo>
                  <a:pt x="198" y="15"/>
                </a:lnTo>
                <a:lnTo>
                  <a:pt x="198" y="17"/>
                </a:lnTo>
                <a:lnTo>
                  <a:pt x="200" y="17"/>
                </a:lnTo>
                <a:lnTo>
                  <a:pt x="200" y="19"/>
                </a:lnTo>
                <a:lnTo>
                  <a:pt x="202" y="19"/>
                </a:lnTo>
                <a:lnTo>
                  <a:pt x="202" y="17"/>
                </a:lnTo>
                <a:lnTo>
                  <a:pt x="204" y="17"/>
                </a:lnTo>
                <a:lnTo>
                  <a:pt x="204" y="19"/>
                </a:lnTo>
                <a:lnTo>
                  <a:pt x="204" y="17"/>
                </a:lnTo>
                <a:lnTo>
                  <a:pt x="205" y="17"/>
                </a:lnTo>
                <a:lnTo>
                  <a:pt x="207" y="17"/>
                </a:lnTo>
                <a:lnTo>
                  <a:pt x="207" y="19"/>
                </a:lnTo>
                <a:lnTo>
                  <a:pt x="207" y="21"/>
                </a:lnTo>
                <a:lnTo>
                  <a:pt x="209" y="21"/>
                </a:lnTo>
                <a:lnTo>
                  <a:pt x="209" y="19"/>
                </a:lnTo>
                <a:lnTo>
                  <a:pt x="210" y="19"/>
                </a:lnTo>
                <a:lnTo>
                  <a:pt x="210" y="17"/>
                </a:lnTo>
                <a:lnTo>
                  <a:pt x="212" y="17"/>
                </a:lnTo>
                <a:lnTo>
                  <a:pt x="212" y="19"/>
                </a:lnTo>
                <a:lnTo>
                  <a:pt x="214" y="19"/>
                </a:lnTo>
                <a:lnTo>
                  <a:pt x="216" y="19"/>
                </a:lnTo>
                <a:lnTo>
                  <a:pt x="216" y="17"/>
                </a:lnTo>
                <a:lnTo>
                  <a:pt x="217" y="17"/>
                </a:lnTo>
                <a:lnTo>
                  <a:pt x="217" y="15"/>
                </a:lnTo>
                <a:lnTo>
                  <a:pt x="219" y="15"/>
                </a:lnTo>
                <a:lnTo>
                  <a:pt x="221" y="15"/>
                </a:lnTo>
                <a:lnTo>
                  <a:pt x="221" y="17"/>
                </a:lnTo>
                <a:lnTo>
                  <a:pt x="221" y="15"/>
                </a:lnTo>
                <a:lnTo>
                  <a:pt x="222" y="15"/>
                </a:lnTo>
                <a:lnTo>
                  <a:pt x="222" y="17"/>
                </a:lnTo>
                <a:lnTo>
                  <a:pt x="224" y="17"/>
                </a:lnTo>
                <a:lnTo>
                  <a:pt x="224" y="15"/>
                </a:lnTo>
                <a:lnTo>
                  <a:pt x="222" y="15"/>
                </a:lnTo>
                <a:lnTo>
                  <a:pt x="224" y="15"/>
                </a:lnTo>
                <a:lnTo>
                  <a:pt x="224" y="14"/>
                </a:lnTo>
                <a:lnTo>
                  <a:pt x="224" y="15"/>
                </a:lnTo>
                <a:lnTo>
                  <a:pt x="226" y="15"/>
                </a:lnTo>
                <a:lnTo>
                  <a:pt x="228" y="15"/>
                </a:lnTo>
                <a:lnTo>
                  <a:pt x="229" y="15"/>
                </a:lnTo>
                <a:lnTo>
                  <a:pt x="229" y="14"/>
                </a:lnTo>
                <a:lnTo>
                  <a:pt x="229" y="12"/>
                </a:lnTo>
                <a:lnTo>
                  <a:pt x="231" y="12"/>
                </a:lnTo>
                <a:lnTo>
                  <a:pt x="233" y="12"/>
                </a:lnTo>
                <a:lnTo>
                  <a:pt x="233" y="10"/>
                </a:lnTo>
                <a:lnTo>
                  <a:pt x="235" y="10"/>
                </a:lnTo>
                <a:lnTo>
                  <a:pt x="236" y="10"/>
                </a:lnTo>
                <a:lnTo>
                  <a:pt x="236" y="9"/>
                </a:lnTo>
                <a:lnTo>
                  <a:pt x="238" y="9"/>
                </a:lnTo>
                <a:lnTo>
                  <a:pt x="240" y="9"/>
                </a:lnTo>
                <a:lnTo>
                  <a:pt x="241" y="9"/>
                </a:lnTo>
                <a:lnTo>
                  <a:pt x="241" y="7"/>
                </a:lnTo>
                <a:lnTo>
                  <a:pt x="243" y="7"/>
                </a:lnTo>
                <a:lnTo>
                  <a:pt x="243" y="5"/>
                </a:lnTo>
                <a:lnTo>
                  <a:pt x="245" y="5"/>
                </a:lnTo>
                <a:lnTo>
                  <a:pt x="245" y="3"/>
                </a:lnTo>
                <a:lnTo>
                  <a:pt x="247" y="3"/>
                </a:lnTo>
                <a:lnTo>
                  <a:pt x="248" y="3"/>
                </a:lnTo>
                <a:lnTo>
                  <a:pt x="250" y="3"/>
                </a:lnTo>
                <a:lnTo>
                  <a:pt x="252" y="3"/>
                </a:lnTo>
                <a:lnTo>
                  <a:pt x="253" y="3"/>
                </a:lnTo>
                <a:lnTo>
                  <a:pt x="255" y="3"/>
                </a:lnTo>
                <a:lnTo>
                  <a:pt x="257" y="3"/>
                </a:lnTo>
                <a:lnTo>
                  <a:pt x="259" y="3"/>
                </a:lnTo>
                <a:lnTo>
                  <a:pt x="260" y="3"/>
                </a:lnTo>
                <a:lnTo>
                  <a:pt x="262" y="3"/>
                </a:lnTo>
                <a:lnTo>
                  <a:pt x="264" y="3"/>
                </a:lnTo>
                <a:lnTo>
                  <a:pt x="265" y="3"/>
                </a:lnTo>
                <a:lnTo>
                  <a:pt x="267" y="3"/>
                </a:lnTo>
                <a:lnTo>
                  <a:pt x="269" y="3"/>
                </a:lnTo>
                <a:lnTo>
                  <a:pt x="271" y="3"/>
                </a:lnTo>
                <a:lnTo>
                  <a:pt x="272" y="3"/>
                </a:lnTo>
                <a:lnTo>
                  <a:pt x="274" y="3"/>
                </a:lnTo>
                <a:lnTo>
                  <a:pt x="276" y="3"/>
                </a:lnTo>
                <a:lnTo>
                  <a:pt x="278" y="3"/>
                </a:lnTo>
                <a:lnTo>
                  <a:pt x="279" y="3"/>
                </a:lnTo>
                <a:lnTo>
                  <a:pt x="281" y="3"/>
                </a:lnTo>
                <a:lnTo>
                  <a:pt x="283" y="3"/>
                </a:lnTo>
                <a:lnTo>
                  <a:pt x="284" y="3"/>
                </a:lnTo>
                <a:lnTo>
                  <a:pt x="286" y="3"/>
                </a:lnTo>
                <a:lnTo>
                  <a:pt x="288" y="3"/>
                </a:lnTo>
                <a:lnTo>
                  <a:pt x="290" y="3"/>
                </a:lnTo>
                <a:lnTo>
                  <a:pt x="291" y="3"/>
                </a:lnTo>
                <a:lnTo>
                  <a:pt x="293" y="3"/>
                </a:lnTo>
                <a:lnTo>
                  <a:pt x="295" y="3"/>
                </a:lnTo>
                <a:lnTo>
                  <a:pt x="296" y="3"/>
                </a:lnTo>
                <a:lnTo>
                  <a:pt x="298" y="3"/>
                </a:lnTo>
                <a:lnTo>
                  <a:pt x="300" y="3"/>
                </a:lnTo>
                <a:lnTo>
                  <a:pt x="302" y="3"/>
                </a:lnTo>
                <a:lnTo>
                  <a:pt x="303" y="3"/>
                </a:lnTo>
                <a:lnTo>
                  <a:pt x="305" y="3"/>
                </a:lnTo>
                <a:lnTo>
                  <a:pt x="307" y="3"/>
                </a:lnTo>
                <a:lnTo>
                  <a:pt x="309" y="3"/>
                </a:lnTo>
                <a:lnTo>
                  <a:pt x="310" y="3"/>
                </a:lnTo>
                <a:lnTo>
                  <a:pt x="312" y="3"/>
                </a:lnTo>
                <a:lnTo>
                  <a:pt x="314" y="3"/>
                </a:lnTo>
                <a:lnTo>
                  <a:pt x="315" y="3"/>
                </a:lnTo>
                <a:lnTo>
                  <a:pt x="317" y="3"/>
                </a:lnTo>
                <a:lnTo>
                  <a:pt x="319" y="3"/>
                </a:lnTo>
                <a:lnTo>
                  <a:pt x="321" y="3"/>
                </a:lnTo>
                <a:lnTo>
                  <a:pt x="322" y="3"/>
                </a:lnTo>
                <a:lnTo>
                  <a:pt x="324" y="3"/>
                </a:lnTo>
                <a:lnTo>
                  <a:pt x="326" y="3"/>
                </a:lnTo>
                <a:lnTo>
                  <a:pt x="327" y="3"/>
                </a:lnTo>
                <a:lnTo>
                  <a:pt x="329" y="3"/>
                </a:lnTo>
                <a:lnTo>
                  <a:pt x="331" y="3"/>
                </a:lnTo>
                <a:lnTo>
                  <a:pt x="333" y="3"/>
                </a:lnTo>
                <a:lnTo>
                  <a:pt x="333" y="2"/>
                </a:lnTo>
                <a:lnTo>
                  <a:pt x="334" y="2"/>
                </a:lnTo>
                <a:lnTo>
                  <a:pt x="336" y="2"/>
                </a:lnTo>
                <a:lnTo>
                  <a:pt x="338" y="2"/>
                </a:lnTo>
                <a:lnTo>
                  <a:pt x="339" y="2"/>
                </a:lnTo>
                <a:lnTo>
                  <a:pt x="341" y="2"/>
                </a:lnTo>
                <a:lnTo>
                  <a:pt x="343" y="2"/>
                </a:lnTo>
                <a:lnTo>
                  <a:pt x="345" y="2"/>
                </a:lnTo>
                <a:lnTo>
                  <a:pt x="346" y="2"/>
                </a:lnTo>
                <a:lnTo>
                  <a:pt x="348" y="2"/>
                </a:lnTo>
                <a:lnTo>
                  <a:pt x="350" y="2"/>
                </a:lnTo>
                <a:lnTo>
                  <a:pt x="352" y="2"/>
                </a:lnTo>
                <a:lnTo>
                  <a:pt x="353" y="2"/>
                </a:lnTo>
                <a:lnTo>
                  <a:pt x="355" y="2"/>
                </a:lnTo>
                <a:lnTo>
                  <a:pt x="357" y="2"/>
                </a:lnTo>
                <a:lnTo>
                  <a:pt x="358" y="2"/>
                </a:lnTo>
                <a:lnTo>
                  <a:pt x="369" y="0"/>
                </a:lnTo>
                <a:lnTo>
                  <a:pt x="369" y="2"/>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TextBox 73"/>
          <p:cNvSpPr txBox="1"/>
          <p:nvPr/>
        </p:nvSpPr>
        <p:spPr>
          <a:xfrm>
            <a:off x="4517099" y="170382"/>
            <a:ext cx="920190" cy="707886"/>
          </a:xfrm>
          <a:prstGeom prst="rect">
            <a:avLst/>
          </a:prstGeom>
          <a:noFill/>
        </p:spPr>
        <p:txBody>
          <a:bodyPr wrap="square" rtlCol="0">
            <a:spAutoFit/>
          </a:bodyPr>
          <a:lstStyle/>
          <a:p>
            <a:pPr algn="ctr"/>
            <a:r>
              <a:rPr lang="en-US" sz="2000" dirty="0" err="1" smtClean="0">
                <a:latin typeface="Calibri" pitchFamily="34" charset="0"/>
              </a:rPr>
              <a:t>Chitipa</a:t>
            </a:r>
            <a:r>
              <a:rPr lang="en-US" sz="2000" dirty="0" smtClean="0">
                <a:latin typeface="Calibri" pitchFamily="34" charset="0"/>
              </a:rPr>
              <a:t/>
            </a:r>
            <a:br>
              <a:rPr lang="en-US" sz="2000" dirty="0" smtClean="0">
                <a:latin typeface="Calibri" pitchFamily="34" charset="0"/>
              </a:rPr>
            </a:br>
            <a:endParaRPr lang="en-US" sz="2000" dirty="0" smtClean="0">
              <a:latin typeface="Calibri" pitchFamily="34" charset="0"/>
            </a:endParaRPr>
          </a:p>
        </p:txBody>
      </p:sp>
      <p:sp>
        <p:nvSpPr>
          <p:cNvPr id="94" name="TextBox 93"/>
          <p:cNvSpPr txBox="1"/>
          <p:nvPr/>
        </p:nvSpPr>
        <p:spPr>
          <a:xfrm>
            <a:off x="5283306" y="1103252"/>
            <a:ext cx="1030028" cy="707886"/>
          </a:xfrm>
          <a:prstGeom prst="rect">
            <a:avLst/>
          </a:prstGeom>
          <a:noFill/>
        </p:spPr>
        <p:txBody>
          <a:bodyPr wrap="square" rtlCol="0">
            <a:spAutoFit/>
          </a:bodyPr>
          <a:lstStyle/>
          <a:p>
            <a:pPr algn="ctr"/>
            <a:r>
              <a:rPr lang="en-US" sz="2000" dirty="0" err="1" smtClean="0">
                <a:latin typeface="Calibri" pitchFamily="34" charset="0"/>
              </a:rPr>
              <a:t>Rumphi</a:t>
            </a:r>
            <a:r>
              <a:rPr lang="en-US" sz="2000" dirty="0" smtClean="0">
                <a:latin typeface="Calibri" pitchFamily="34" charset="0"/>
              </a:rPr>
              <a:t/>
            </a:r>
            <a:br>
              <a:rPr lang="en-US" sz="2000" dirty="0" smtClean="0">
                <a:latin typeface="Calibri" pitchFamily="34" charset="0"/>
              </a:rPr>
            </a:br>
            <a:endParaRPr lang="en-US" sz="2000" dirty="0" smtClean="0">
              <a:latin typeface="Calibri" pitchFamily="34" charset="0"/>
            </a:endParaRPr>
          </a:p>
        </p:txBody>
      </p:sp>
      <p:sp>
        <p:nvSpPr>
          <p:cNvPr id="95" name="TextBox 94"/>
          <p:cNvSpPr txBox="1"/>
          <p:nvPr/>
        </p:nvSpPr>
        <p:spPr>
          <a:xfrm>
            <a:off x="5523729" y="492661"/>
            <a:ext cx="1030028" cy="400110"/>
          </a:xfrm>
          <a:prstGeom prst="rect">
            <a:avLst/>
          </a:prstGeom>
          <a:noFill/>
        </p:spPr>
        <p:txBody>
          <a:bodyPr wrap="square" rtlCol="0">
            <a:spAutoFit/>
          </a:bodyPr>
          <a:lstStyle/>
          <a:p>
            <a:pPr algn="ctr"/>
            <a:r>
              <a:rPr lang="en-US" sz="2000" dirty="0" err="1" smtClean="0">
                <a:latin typeface="Calibri" pitchFamily="34" charset="0"/>
              </a:rPr>
              <a:t>Karonga</a:t>
            </a:r>
            <a:endParaRPr lang="en-US" sz="2000" dirty="0" smtClean="0">
              <a:latin typeface="Calibri" pitchFamily="34" charset="0"/>
            </a:endParaRPr>
          </a:p>
        </p:txBody>
      </p:sp>
      <p:sp>
        <p:nvSpPr>
          <p:cNvPr id="96" name="TextBox 95"/>
          <p:cNvSpPr txBox="1"/>
          <p:nvPr/>
        </p:nvSpPr>
        <p:spPr>
          <a:xfrm>
            <a:off x="5712101" y="1623127"/>
            <a:ext cx="1387945" cy="707886"/>
          </a:xfrm>
          <a:prstGeom prst="rect">
            <a:avLst/>
          </a:prstGeom>
          <a:noFill/>
        </p:spPr>
        <p:txBody>
          <a:bodyPr wrap="square" rtlCol="0">
            <a:spAutoFit/>
          </a:bodyPr>
          <a:lstStyle/>
          <a:p>
            <a:pPr algn="ctr"/>
            <a:r>
              <a:rPr lang="en-US" sz="2000" dirty="0" err="1" smtClean="0">
                <a:latin typeface="Calibri" pitchFamily="34" charset="0"/>
              </a:rPr>
              <a:t>Nkhata</a:t>
            </a:r>
            <a:r>
              <a:rPr lang="en-US" sz="2000" dirty="0" smtClean="0">
                <a:latin typeface="Calibri" pitchFamily="34" charset="0"/>
              </a:rPr>
              <a:t> Bay</a:t>
            </a:r>
          </a:p>
          <a:p>
            <a:pPr algn="ctr"/>
            <a:endParaRPr lang="en-US" sz="2000" dirty="0" smtClean="0">
              <a:latin typeface="Calibri" pitchFamily="34" charset="0"/>
            </a:endParaRPr>
          </a:p>
        </p:txBody>
      </p:sp>
      <p:sp>
        <p:nvSpPr>
          <p:cNvPr id="97" name="TextBox 96"/>
          <p:cNvSpPr txBox="1"/>
          <p:nvPr/>
        </p:nvSpPr>
        <p:spPr>
          <a:xfrm>
            <a:off x="4602300" y="1623127"/>
            <a:ext cx="1065146" cy="707886"/>
          </a:xfrm>
          <a:prstGeom prst="rect">
            <a:avLst/>
          </a:prstGeom>
          <a:noFill/>
        </p:spPr>
        <p:txBody>
          <a:bodyPr wrap="square" rtlCol="0">
            <a:spAutoFit/>
          </a:bodyPr>
          <a:lstStyle/>
          <a:p>
            <a:pPr algn="ctr"/>
            <a:r>
              <a:rPr lang="en-US" sz="2000" dirty="0" err="1" smtClean="0">
                <a:latin typeface="Calibri" pitchFamily="34" charset="0"/>
              </a:rPr>
              <a:t>Mzimba</a:t>
            </a:r>
            <a:endParaRPr lang="en-US" sz="2000" dirty="0" smtClean="0">
              <a:latin typeface="Calibri" pitchFamily="34" charset="0"/>
            </a:endParaRPr>
          </a:p>
          <a:p>
            <a:pPr algn="ctr"/>
            <a:endParaRPr lang="en-US" sz="2000" dirty="0" smtClean="0">
              <a:latin typeface="Calibri" pitchFamily="34" charset="0"/>
            </a:endParaRPr>
          </a:p>
        </p:txBody>
      </p:sp>
      <p:sp>
        <p:nvSpPr>
          <p:cNvPr id="98" name="TextBox 97"/>
          <p:cNvSpPr txBox="1"/>
          <p:nvPr/>
        </p:nvSpPr>
        <p:spPr>
          <a:xfrm>
            <a:off x="6313334" y="2205224"/>
            <a:ext cx="947783" cy="707886"/>
          </a:xfrm>
          <a:prstGeom prst="rect">
            <a:avLst/>
          </a:prstGeom>
          <a:noFill/>
        </p:spPr>
        <p:txBody>
          <a:bodyPr wrap="square" rtlCol="0">
            <a:spAutoFit/>
          </a:bodyPr>
          <a:lstStyle/>
          <a:p>
            <a:pPr algn="ctr"/>
            <a:r>
              <a:rPr lang="en-US" sz="2000" dirty="0" err="1" smtClean="0">
                <a:latin typeface="Calibri" pitchFamily="34" charset="0"/>
              </a:rPr>
              <a:t>Likoma</a:t>
            </a:r>
            <a:endParaRPr lang="en-US" sz="2000" dirty="0" smtClean="0">
              <a:latin typeface="Calibri" pitchFamily="34" charset="0"/>
            </a:endParaRPr>
          </a:p>
          <a:p>
            <a:pPr algn="ctr"/>
            <a:endParaRPr lang="en-US" sz="2000" dirty="0" smtClean="0">
              <a:latin typeface="Calibri" pitchFamily="34" charset="0"/>
            </a:endParaRPr>
          </a:p>
        </p:txBody>
      </p:sp>
      <p:sp>
        <p:nvSpPr>
          <p:cNvPr id="99" name="TextBox 98"/>
          <p:cNvSpPr txBox="1"/>
          <p:nvPr/>
        </p:nvSpPr>
        <p:spPr>
          <a:xfrm>
            <a:off x="5604174" y="2805540"/>
            <a:ext cx="1387945" cy="707886"/>
          </a:xfrm>
          <a:prstGeom prst="rect">
            <a:avLst/>
          </a:prstGeom>
          <a:noFill/>
        </p:spPr>
        <p:txBody>
          <a:bodyPr wrap="square" rtlCol="0">
            <a:spAutoFit/>
          </a:bodyPr>
          <a:lstStyle/>
          <a:p>
            <a:pPr algn="ctr"/>
            <a:r>
              <a:rPr lang="en-US" sz="2000" dirty="0" err="1" smtClean="0">
                <a:latin typeface="Calibri" pitchFamily="34" charset="0"/>
              </a:rPr>
              <a:t>Nkhotakota</a:t>
            </a:r>
            <a:endParaRPr lang="en-US" sz="2000" dirty="0" smtClean="0">
              <a:latin typeface="Calibri" pitchFamily="34" charset="0"/>
            </a:endParaRPr>
          </a:p>
          <a:p>
            <a:pPr algn="ctr"/>
            <a:endParaRPr lang="en-US" sz="2000" dirty="0" smtClean="0">
              <a:latin typeface="Calibri" pitchFamily="34" charset="0"/>
            </a:endParaRPr>
          </a:p>
        </p:txBody>
      </p:sp>
      <p:sp>
        <p:nvSpPr>
          <p:cNvPr id="100" name="TextBox 99"/>
          <p:cNvSpPr txBox="1"/>
          <p:nvPr/>
        </p:nvSpPr>
        <p:spPr>
          <a:xfrm>
            <a:off x="4475419" y="2903962"/>
            <a:ext cx="1081649" cy="400110"/>
          </a:xfrm>
          <a:prstGeom prst="rect">
            <a:avLst/>
          </a:prstGeom>
          <a:noFill/>
        </p:spPr>
        <p:txBody>
          <a:bodyPr wrap="square" rtlCol="0">
            <a:spAutoFit/>
          </a:bodyPr>
          <a:lstStyle/>
          <a:p>
            <a:pPr algn="ctr"/>
            <a:r>
              <a:rPr lang="en-US" sz="2000" dirty="0" smtClean="0">
                <a:latin typeface="Calibri" pitchFamily="34" charset="0"/>
              </a:rPr>
              <a:t>Kasungu</a:t>
            </a:r>
          </a:p>
        </p:txBody>
      </p:sp>
      <p:sp>
        <p:nvSpPr>
          <p:cNvPr id="101" name="TextBox 100"/>
          <p:cNvSpPr txBox="1"/>
          <p:nvPr/>
        </p:nvSpPr>
        <p:spPr>
          <a:xfrm>
            <a:off x="4047433" y="3529138"/>
            <a:ext cx="1016941" cy="707886"/>
          </a:xfrm>
          <a:prstGeom prst="rect">
            <a:avLst/>
          </a:prstGeom>
          <a:noFill/>
        </p:spPr>
        <p:txBody>
          <a:bodyPr wrap="square" rtlCol="0">
            <a:spAutoFit/>
          </a:bodyPr>
          <a:lstStyle/>
          <a:p>
            <a:pPr algn="ctr"/>
            <a:r>
              <a:rPr lang="en-US" sz="2000" dirty="0" err="1" smtClean="0">
                <a:latin typeface="Calibri" pitchFamily="34" charset="0"/>
              </a:rPr>
              <a:t>Mchinji</a:t>
            </a:r>
            <a:endParaRPr lang="en-US" sz="2000" dirty="0" smtClean="0">
              <a:latin typeface="Calibri" pitchFamily="34" charset="0"/>
            </a:endParaRPr>
          </a:p>
          <a:p>
            <a:pPr algn="ctr"/>
            <a:endParaRPr lang="en-US" sz="2000" dirty="0" smtClean="0">
              <a:latin typeface="Calibri" pitchFamily="34" charset="0"/>
            </a:endParaRPr>
          </a:p>
        </p:txBody>
      </p:sp>
      <p:sp>
        <p:nvSpPr>
          <p:cNvPr id="102" name="TextBox 101"/>
          <p:cNvSpPr txBox="1"/>
          <p:nvPr/>
        </p:nvSpPr>
        <p:spPr>
          <a:xfrm>
            <a:off x="6357800" y="4060421"/>
            <a:ext cx="1271165" cy="707886"/>
          </a:xfrm>
          <a:prstGeom prst="rect">
            <a:avLst/>
          </a:prstGeom>
          <a:noFill/>
        </p:spPr>
        <p:txBody>
          <a:bodyPr wrap="square" rtlCol="0">
            <a:spAutoFit/>
          </a:bodyPr>
          <a:lstStyle/>
          <a:p>
            <a:pPr algn="ctr"/>
            <a:r>
              <a:rPr lang="en-US" sz="2000" dirty="0" smtClean="0">
                <a:latin typeface="Calibri" pitchFamily="34" charset="0"/>
              </a:rPr>
              <a:t>Mangochi</a:t>
            </a:r>
          </a:p>
          <a:p>
            <a:pPr algn="ctr"/>
            <a:endParaRPr lang="en-US" sz="2000" dirty="0" smtClean="0">
              <a:latin typeface="Calibri" pitchFamily="34" charset="0"/>
            </a:endParaRPr>
          </a:p>
        </p:txBody>
      </p:sp>
      <p:sp>
        <p:nvSpPr>
          <p:cNvPr id="103" name="TextBox 102"/>
          <p:cNvSpPr txBox="1"/>
          <p:nvPr/>
        </p:nvSpPr>
        <p:spPr>
          <a:xfrm>
            <a:off x="6798276" y="4670878"/>
            <a:ext cx="1260570" cy="707886"/>
          </a:xfrm>
          <a:prstGeom prst="rect">
            <a:avLst/>
          </a:prstGeom>
          <a:noFill/>
        </p:spPr>
        <p:txBody>
          <a:bodyPr wrap="square" rtlCol="0">
            <a:spAutoFit/>
          </a:bodyPr>
          <a:lstStyle/>
          <a:p>
            <a:pPr algn="ctr"/>
            <a:r>
              <a:rPr lang="en-US" sz="2000" dirty="0" err="1" smtClean="0">
                <a:latin typeface="Calibri" pitchFamily="34" charset="0"/>
              </a:rPr>
              <a:t>Machinga</a:t>
            </a:r>
            <a:endParaRPr lang="en-US" sz="2000" dirty="0" smtClean="0">
              <a:latin typeface="Calibri" pitchFamily="34" charset="0"/>
            </a:endParaRPr>
          </a:p>
          <a:p>
            <a:pPr algn="ctr"/>
            <a:endParaRPr lang="en-US" sz="2000" dirty="0" smtClean="0">
              <a:latin typeface="Calibri" pitchFamily="34" charset="0"/>
            </a:endParaRPr>
          </a:p>
        </p:txBody>
      </p:sp>
      <p:sp>
        <p:nvSpPr>
          <p:cNvPr id="104" name="TextBox 103"/>
          <p:cNvSpPr txBox="1"/>
          <p:nvPr/>
        </p:nvSpPr>
        <p:spPr>
          <a:xfrm>
            <a:off x="4824980" y="3826702"/>
            <a:ext cx="1113190" cy="707886"/>
          </a:xfrm>
          <a:prstGeom prst="rect">
            <a:avLst/>
          </a:prstGeom>
          <a:noFill/>
        </p:spPr>
        <p:txBody>
          <a:bodyPr wrap="square" rtlCol="0">
            <a:spAutoFit/>
          </a:bodyPr>
          <a:lstStyle/>
          <a:p>
            <a:pPr algn="ctr"/>
            <a:r>
              <a:rPr lang="en-US" sz="2000" dirty="0" smtClean="0">
                <a:latin typeface="Calibri" pitchFamily="34" charset="0"/>
              </a:rPr>
              <a:t>Lilongwe</a:t>
            </a:r>
          </a:p>
          <a:p>
            <a:pPr algn="ctr"/>
            <a:endParaRPr lang="en-US" sz="2000" dirty="0" smtClean="0">
              <a:latin typeface="Calibri" pitchFamily="34" charset="0"/>
            </a:endParaRPr>
          </a:p>
        </p:txBody>
      </p:sp>
      <p:sp>
        <p:nvSpPr>
          <p:cNvPr id="105" name="TextBox 104"/>
          <p:cNvSpPr txBox="1"/>
          <p:nvPr/>
        </p:nvSpPr>
        <p:spPr>
          <a:xfrm>
            <a:off x="5748784" y="3499970"/>
            <a:ext cx="886188" cy="707886"/>
          </a:xfrm>
          <a:prstGeom prst="rect">
            <a:avLst/>
          </a:prstGeom>
          <a:noFill/>
        </p:spPr>
        <p:txBody>
          <a:bodyPr wrap="square" rtlCol="0">
            <a:spAutoFit/>
          </a:bodyPr>
          <a:lstStyle/>
          <a:p>
            <a:pPr algn="ctr"/>
            <a:r>
              <a:rPr lang="en-US" sz="2000" dirty="0" smtClean="0">
                <a:latin typeface="Calibri" pitchFamily="34" charset="0"/>
              </a:rPr>
              <a:t>Salima</a:t>
            </a:r>
          </a:p>
          <a:p>
            <a:pPr algn="ctr"/>
            <a:endParaRPr lang="en-US" sz="2000" dirty="0" smtClean="0">
              <a:latin typeface="Calibri" pitchFamily="34" charset="0"/>
            </a:endParaRPr>
          </a:p>
        </p:txBody>
      </p:sp>
      <p:sp>
        <p:nvSpPr>
          <p:cNvPr id="106" name="TextBox 105"/>
          <p:cNvSpPr txBox="1"/>
          <p:nvPr/>
        </p:nvSpPr>
        <p:spPr>
          <a:xfrm>
            <a:off x="5040087" y="3212633"/>
            <a:ext cx="1260570" cy="707886"/>
          </a:xfrm>
          <a:prstGeom prst="rect">
            <a:avLst/>
          </a:prstGeom>
          <a:noFill/>
        </p:spPr>
        <p:txBody>
          <a:bodyPr wrap="square" rtlCol="0">
            <a:spAutoFit/>
          </a:bodyPr>
          <a:lstStyle/>
          <a:p>
            <a:pPr algn="ctr"/>
            <a:r>
              <a:rPr lang="en-US" sz="2000" dirty="0" err="1" smtClean="0">
                <a:latin typeface="Calibri" pitchFamily="34" charset="0"/>
              </a:rPr>
              <a:t>Ntchisi</a:t>
            </a:r>
            <a:endParaRPr lang="en-US" sz="2000" dirty="0" smtClean="0">
              <a:latin typeface="Calibri" pitchFamily="34" charset="0"/>
            </a:endParaRPr>
          </a:p>
          <a:p>
            <a:pPr algn="ctr"/>
            <a:endParaRPr lang="en-US" sz="2000" dirty="0" smtClean="0">
              <a:latin typeface="Calibri" pitchFamily="34" charset="0"/>
            </a:endParaRPr>
          </a:p>
        </p:txBody>
      </p:sp>
      <p:sp>
        <p:nvSpPr>
          <p:cNvPr id="107" name="TextBox 106"/>
          <p:cNvSpPr txBox="1"/>
          <p:nvPr/>
        </p:nvSpPr>
        <p:spPr>
          <a:xfrm>
            <a:off x="5135777" y="3488808"/>
            <a:ext cx="780781" cy="707886"/>
          </a:xfrm>
          <a:prstGeom prst="rect">
            <a:avLst/>
          </a:prstGeom>
          <a:noFill/>
        </p:spPr>
        <p:txBody>
          <a:bodyPr wrap="square" rtlCol="0">
            <a:spAutoFit/>
          </a:bodyPr>
          <a:lstStyle/>
          <a:p>
            <a:pPr algn="ctr"/>
            <a:r>
              <a:rPr lang="en-US" sz="2000" dirty="0" smtClean="0">
                <a:latin typeface="Calibri" pitchFamily="34" charset="0"/>
              </a:rPr>
              <a:t>Dowa</a:t>
            </a:r>
          </a:p>
          <a:p>
            <a:pPr algn="ctr"/>
            <a:endParaRPr lang="en-US" sz="2000" dirty="0" smtClean="0">
              <a:latin typeface="Calibri" pitchFamily="34" charset="0"/>
            </a:endParaRPr>
          </a:p>
        </p:txBody>
      </p:sp>
      <p:sp>
        <p:nvSpPr>
          <p:cNvPr id="108" name="TextBox 107"/>
          <p:cNvSpPr txBox="1"/>
          <p:nvPr/>
        </p:nvSpPr>
        <p:spPr>
          <a:xfrm>
            <a:off x="5545785" y="4088372"/>
            <a:ext cx="846103" cy="707886"/>
          </a:xfrm>
          <a:prstGeom prst="rect">
            <a:avLst/>
          </a:prstGeom>
          <a:noFill/>
        </p:spPr>
        <p:txBody>
          <a:bodyPr wrap="square" rtlCol="0">
            <a:spAutoFit/>
          </a:bodyPr>
          <a:lstStyle/>
          <a:p>
            <a:pPr algn="ctr"/>
            <a:r>
              <a:rPr lang="en-US" sz="2000" dirty="0" err="1" smtClean="0">
                <a:latin typeface="Calibri" pitchFamily="34" charset="0"/>
              </a:rPr>
              <a:t>Dedza</a:t>
            </a:r>
            <a:endParaRPr lang="en-US" sz="2000" dirty="0" smtClean="0">
              <a:latin typeface="Calibri" pitchFamily="34" charset="0"/>
            </a:endParaRPr>
          </a:p>
          <a:p>
            <a:pPr algn="ctr"/>
            <a:endParaRPr lang="en-US" sz="2000" dirty="0" smtClean="0">
              <a:latin typeface="Calibri" pitchFamily="34" charset="0"/>
            </a:endParaRPr>
          </a:p>
        </p:txBody>
      </p:sp>
      <p:sp>
        <p:nvSpPr>
          <p:cNvPr id="109" name="TextBox 108"/>
          <p:cNvSpPr txBox="1"/>
          <p:nvPr/>
        </p:nvSpPr>
        <p:spPr>
          <a:xfrm>
            <a:off x="5322766" y="4585473"/>
            <a:ext cx="1260570" cy="707886"/>
          </a:xfrm>
          <a:prstGeom prst="rect">
            <a:avLst/>
          </a:prstGeom>
          <a:noFill/>
        </p:spPr>
        <p:txBody>
          <a:bodyPr wrap="square" rtlCol="0">
            <a:spAutoFit/>
          </a:bodyPr>
          <a:lstStyle/>
          <a:p>
            <a:pPr algn="ctr"/>
            <a:r>
              <a:rPr lang="en-US" sz="2000" dirty="0" err="1" smtClean="0">
                <a:latin typeface="Calibri" pitchFamily="34" charset="0"/>
              </a:rPr>
              <a:t>Ntcheu</a:t>
            </a:r>
            <a:endParaRPr lang="en-US" sz="2000" dirty="0" smtClean="0">
              <a:latin typeface="Calibri" pitchFamily="34" charset="0"/>
            </a:endParaRPr>
          </a:p>
          <a:p>
            <a:pPr algn="ctr"/>
            <a:endParaRPr lang="en-US" sz="2000" dirty="0" smtClean="0">
              <a:latin typeface="Calibri" pitchFamily="34" charset="0"/>
            </a:endParaRPr>
          </a:p>
        </p:txBody>
      </p:sp>
      <p:sp>
        <p:nvSpPr>
          <p:cNvPr id="110" name="TextBox 109"/>
          <p:cNvSpPr txBox="1"/>
          <p:nvPr/>
        </p:nvSpPr>
        <p:spPr>
          <a:xfrm>
            <a:off x="6477661" y="6165042"/>
            <a:ext cx="902761" cy="707886"/>
          </a:xfrm>
          <a:prstGeom prst="rect">
            <a:avLst/>
          </a:prstGeom>
          <a:noFill/>
        </p:spPr>
        <p:txBody>
          <a:bodyPr wrap="square" rtlCol="0">
            <a:spAutoFit/>
          </a:bodyPr>
          <a:lstStyle/>
          <a:p>
            <a:pPr algn="ctr"/>
            <a:r>
              <a:rPr lang="en-US" sz="2000" dirty="0" err="1" smtClean="0">
                <a:latin typeface="Calibri" pitchFamily="34" charset="0"/>
              </a:rPr>
              <a:t>Nsanje</a:t>
            </a:r>
            <a:endParaRPr lang="en-US" sz="2000" dirty="0" smtClean="0">
              <a:latin typeface="Calibri" pitchFamily="34" charset="0"/>
            </a:endParaRPr>
          </a:p>
          <a:p>
            <a:pPr algn="ctr"/>
            <a:endParaRPr lang="en-US" sz="2000" dirty="0" smtClean="0">
              <a:latin typeface="Calibri" pitchFamily="34" charset="0"/>
            </a:endParaRPr>
          </a:p>
        </p:txBody>
      </p:sp>
      <p:sp>
        <p:nvSpPr>
          <p:cNvPr id="111" name="TextBox 110"/>
          <p:cNvSpPr txBox="1"/>
          <p:nvPr/>
        </p:nvSpPr>
        <p:spPr>
          <a:xfrm>
            <a:off x="5249960" y="5829834"/>
            <a:ext cx="1376089" cy="707886"/>
          </a:xfrm>
          <a:prstGeom prst="rect">
            <a:avLst/>
          </a:prstGeom>
          <a:noFill/>
        </p:spPr>
        <p:txBody>
          <a:bodyPr wrap="square" rtlCol="0">
            <a:spAutoFit/>
          </a:bodyPr>
          <a:lstStyle/>
          <a:p>
            <a:pPr algn="ctr"/>
            <a:r>
              <a:rPr lang="en-US" sz="2000" dirty="0" err="1" smtClean="0">
                <a:latin typeface="Calibri" pitchFamily="34" charset="0"/>
              </a:rPr>
              <a:t>Chikhwawa</a:t>
            </a:r>
            <a:endParaRPr lang="en-US" sz="2000" dirty="0" smtClean="0">
              <a:latin typeface="Calibri" pitchFamily="34" charset="0"/>
            </a:endParaRPr>
          </a:p>
          <a:p>
            <a:pPr algn="ctr"/>
            <a:endParaRPr lang="en-US" sz="2000" dirty="0" smtClean="0">
              <a:latin typeface="Calibri" pitchFamily="34" charset="0"/>
            </a:endParaRPr>
          </a:p>
        </p:txBody>
      </p:sp>
      <p:sp>
        <p:nvSpPr>
          <p:cNvPr id="112" name="TextBox 111"/>
          <p:cNvSpPr txBox="1"/>
          <p:nvPr/>
        </p:nvSpPr>
        <p:spPr>
          <a:xfrm>
            <a:off x="5270808" y="5271195"/>
            <a:ext cx="1080665" cy="707886"/>
          </a:xfrm>
          <a:prstGeom prst="rect">
            <a:avLst/>
          </a:prstGeom>
          <a:noFill/>
        </p:spPr>
        <p:txBody>
          <a:bodyPr wrap="square" rtlCol="0">
            <a:spAutoFit/>
          </a:bodyPr>
          <a:lstStyle/>
          <a:p>
            <a:pPr algn="ctr"/>
            <a:r>
              <a:rPr lang="en-US" sz="2000" dirty="0" smtClean="0">
                <a:latin typeface="Calibri" pitchFamily="34" charset="0"/>
              </a:rPr>
              <a:t>Mwanza</a:t>
            </a:r>
          </a:p>
          <a:p>
            <a:pPr algn="ctr"/>
            <a:endParaRPr lang="en-US" sz="2000" dirty="0" smtClean="0">
              <a:latin typeface="Calibri" pitchFamily="34" charset="0"/>
            </a:endParaRPr>
          </a:p>
        </p:txBody>
      </p:sp>
      <p:sp>
        <p:nvSpPr>
          <p:cNvPr id="113" name="TextBox 112"/>
          <p:cNvSpPr txBox="1"/>
          <p:nvPr/>
        </p:nvSpPr>
        <p:spPr>
          <a:xfrm>
            <a:off x="6499017" y="5053227"/>
            <a:ext cx="938432" cy="707886"/>
          </a:xfrm>
          <a:prstGeom prst="rect">
            <a:avLst/>
          </a:prstGeom>
          <a:noFill/>
        </p:spPr>
        <p:txBody>
          <a:bodyPr wrap="square" rtlCol="0">
            <a:spAutoFit/>
          </a:bodyPr>
          <a:lstStyle/>
          <a:p>
            <a:pPr algn="ctr"/>
            <a:r>
              <a:rPr lang="en-US" sz="2000" dirty="0" err="1" smtClean="0">
                <a:latin typeface="Calibri" pitchFamily="34" charset="0"/>
              </a:rPr>
              <a:t>Zomba</a:t>
            </a:r>
            <a:endParaRPr lang="en-US" sz="2000" dirty="0" smtClean="0">
              <a:latin typeface="Calibri" pitchFamily="34" charset="0"/>
            </a:endParaRPr>
          </a:p>
          <a:p>
            <a:pPr algn="ctr"/>
            <a:endParaRPr lang="en-US" sz="2000" dirty="0" smtClean="0">
              <a:latin typeface="Calibri" pitchFamily="34" charset="0"/>
            </a:endParaRPr>
          </a:p>
        </p:txBody>
      </p:sp>
      <p:sp>
        <p:nvSpPr>
          <p:cNvPr id="114" name="TextBox 113"/>
          <p:cNvSpPr txBox="1"/>
          <p:nvPr/>
        </p:nvSpPr>
        <p:spPr>
          <a:xfrm>
            <a:off x="6964018" y="5312670"/>
            <a:ext cx="1260570" cy="707886"/>
          </a:xfrm>
          <a:prstGeom prst="rect">
            <a:avLst/>
          </a:prstGeom>
          <a:noFill/>
        </p:spPr>
        <p:txBody>
          <a:bodyPr wrap="square" rtlCol="0">
            <a:spAutoFit/>
          </a:bodyPr>
          <a:lstStyle/>
          <a:p>
            <a:pPr algn="ctr"/>
            <a:r>
              <a:rPr lang="en-US" sz="2000" dirty="0" err="1" smtClean="0">
                <a:latin typeface="Calibri" pitchFamily="34" charset="0"/>
              </a:rPr>
              <a:t>Phalombe</a:t>
            </a:r>
            <a:endParaRPr lang="en-US" sz="2000" dirty="0" smtClean="0">
              <a:latin typeface="Calibri" pitchFamily="34" charset="0"/>
            </a:endParaRPr>
          </a:p>
          <a:p>
            <a:pPr algn="ctr"/>
            <a:endParaRPr lang="en-US" sz="2000" dirty="0" smtClean="0">
              <a:latin typeface="Calibri" pitchFamily="34" charset="0"/>
            </a:endParaRPr>
          </a:p>
        </p:txBody>
      </p:sp>
      <p:sp>
        <p:nvSpPr>
          <p:cNvPr id="115" name="TextBox 114"/>
          <p:cNvSpPr txBox="1"/>
          <p:nvPr/>
        </p:nvSpPr>
        <p:spPr>
          <a:xfrm>
            <a:off x="6782636" y="5599383"/>
            <a:ext cx="1090202" cy="707886"/>
          </a:xfrm>
          <a:prstGeom prst="rect">
            <a:avLst/>
          </a:prstGeom>
          <a:noFill/>
        </p:spPr>
        <p:txBody>
          <a:bodyPr wrap="square" rtlCol="0">
            <a:spAutoFit/>
          </a:bodyPr>
          <a:lstStyle/>
          <a:p>
            <a:pPr algn="ctr"/>
            <a:r>
              <a:rPr lang="en-US" sz="2000" dirty="0" err="1" smtClean="0">
                <a:latin typeface="Calibri" pitchFamily="34" charset="0"/>
              </a:rPr>
              <a:t>Mulanje</a:t>
            </a:r>
            <a:endParaRPr lang="en-US" sz="2000" dirty="0" smtClean="0">
              <a:latin typeface="Calibri" pitchFamily="34" charset="0"/>
            </a:endParaRPr>
          </a:p>
          <a:p>
            <a:pPr algn="ctr"/>
            <a:endParaRPr lang="en-US" sz="2000" dirty="0" smtClean="0">
              <a:latin typeface="Calibri" pitchFamily="34" charset="0"/>
            </a:endParaRPr>
          </a:p>
        </p:txBody>
      </p:sp>
      <p:sp>
        <p:nvSpPr>
          <p:cNvPr id="116" name="TextBox 115"/>
          <p:cNvSpPr txBox="1"/>
          <p:nvPr/>
        </p:nvSpPr>
        <p:spPr>
          <a:xfrm>
            <a:off x="4719536" y="4780981"/>
            <a:ext cx="760695" cy="707886"/>
          </a:xfrm>
          <a:prstGeom prst="rect">
            <a:avLst/>
          </a:prstGeom>
          <a:noFill/>
        </p:spPr>
        <p:txBody>
          <a:bodyPr wrap="square" rtlCol="0">
            <a:spAutoFit/>
          </a:bodyPr>
          <a:lstStyle/>
          <a:p>
            <a:pPr algn="ctr"/>
            <a:r>
              <a:rPr lang="en-US" sz="2000" dirty="0" err="1" smtClean="0">
                <a:latin typeface="Calibri" pitchFamily="34" charset="0"/>
              </a:rPr>
              <a:t>Neno</a:t>
            </a:r>
            <a:endParaRPr lang="en-US" sz="2000" dirty="0" smtClean="0">
              <a:latin typeface="Calibri" pitchFamily="34" charset="0"/>
            </a:endParaRPr>
          </a:p>
          <a:p>
            <a:pPr algn="ctr"/>
            <a:endParaRPr lang="en-US" sz="2000" dirty="0" smtClean="0">
              <a:latin typeface="Calibri" pitchFamily="34" charset="0"/>
            </a:endParaRPr>
          </a:p>
        </p:txBody>
      </p:sp>
      <p:cxnSp>
        <p:nvCxnSpPr>
          <p:cNvPr id="118" name="Straight Connector 117"/>
          <p:cNvCxnSpPr/>
          <p:nvPr/>
        </p:nvCxnSpPr>
        <p:spPr>
          <a:xfrm>
            <a:off x="5418503" y="5024821"/>
            <a:ext cx="894831" cy="2463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9" name="TextBox 118"/>
          <p:cNvSpPr txBox="1"/>
          <p:nvPr/>
        </p:nvSpPr>
        <p:spPr>
          <a:xfrm>
            <a:off x="7593495" y="6126980"/>
            <a:ext cx="1025066" cy="707886"/>
          </a:xfrm>
          <a:prstGeom prst="rect">
            <a:avLst/>
          </a:prstGeom>
          <a:noFill/>
        </p:spPr>
        <p:txBody>
          <a:bodyPr wrap="square" rtlCol="0">
            <a:spAutoFit/>
          </a:bodyPr>
          <a:lstStyle/>
          <a:p>
            <a:pPr algn="ctr"/>
            <a:r>
              <a:rPr lang="en-US" sz="2000" dirty="0" err="1" smtClean="0">
                <a:latin typeface="Calibri" pitchFamily="34" charset="0"/>
              </a:rPr>
              <a:t>Thyolo</a:t>
            </a:r>
            <a:endParaRPr lang="en-US" sz="2000" dirty="0" smtClean="0">
              <a:latin typeface="Calibri" pitchFamily="34" charset="0"/>
            </a:endParaRPr>
          </a:p>
          <a:p>
            <a:pPr algn="ctr"/>
            <a:endParaRPr lang="en-US" sz="2000" dirty="0" smtClean="0">
              <a:latin typeface="Calibri" pitchFamily="34" charset="0"/>
            </a:endParaRPr>
          </a:p>
        </p:txBody>
      </p:sp>
      <p:cxnSp>
        <p:nvCxnSpPr>
          <p:cNvPr id="121" name="Straight Connector 120"/>
          <p:cNvCxnSpPr/>
          <p:nvPr/>
        </p:nvCxnSpPr>
        <p:spPr>
          <a:xfrm flipH="1" flipV="1">
            <a:off x="6681631" y="5829834"/>
            <a:ext cx="1043002" cy="477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2" name="TextBox 121"/>
          <p:cNvSpPr txBox="1"/>
          <p:nvPr/>
        </p:nvSpPr>
        <p:spPr>
          <a:xfrm>
            <a:off x="7575479" y="4170731"/>
            <a:ext cx="899781" cy="707886"/>
          </a:xfrm>
          <a:prstGeom prst="rect">
            <a:avLst/>
          </a:prstGeom>
          <a:noFill/>
        </p:spPr>
        <p:txBody>
          <a:bodyPr wrap="square" rtlCol="0">
            <a:spAutoFit/>
          </a:bodyPr>
          <a:lstStyle/>
          <a:p>
            <a:pPr algn="ctr"/>
            <a:r>
              <a:rPr lang="en-US" sz="2000" dirty="0" err="1" smtClean="0">
                <a:latin typeface="Calibri" pitchFamily="34" charset="0"/>
              </a:rPr>
              <a:t>Balaka</a:t>
            </a:r>
            <a:endParaRPr lang="en-US" sz="2000" dirty="0" smtClean="0">
              <a:latin typeface="Calibri" pitchFamily="34" charset="0"/>
            </a:endParaRPr>
          </a:p>
          <a:p>
            <a:pPr algn="ctr"/>
            <a:endParaRPr lang="en-US" sz="2000" dirty="0" smtClean="0">
              <a:latin typeface="Calibri" pitchFamily="34" charset="0"/>
            </a:endParaRPr>
          </a:p>
        </p:txBody>
      </p:sp>
      <p:cxnSp>
        <p:nvCxnSpPr>
          <p:cNvPr id="124" name="Straight Connector 123"/>
          <p:cNvCxnSpPr>
            <a:stCxn id="122" idx="1"/>
          </p:cNvCxnSpPr>
          <p:nvPr/>
        </p:nvCxnSpPr>
        <p:spPr>
          <a:xfrm flipH="1">
            <a:off x="6664587" y="4524674"/>
            <a:ext cx="910892" cy="3539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5" name="TextBox 124"/>
          <p:cNvSpPr txBox="1"/>
          <p:nvPr/>
        </p:nvSpPr>
        <p:spPr>
          <a:xfrm>
            <a:off x="3839397" y="5407170"/>
            <a:ext cx="1137798" cy="707886"/>
          </a:xfrm>
          <a:prstGeom prst="rect">
            <a:avLst/>
          </a:prstGeom>
          <a:noFill/>
        </p:spPr>
        <p:txBody>
          <a:bodyPr wrap="square" rtlCol="0">
            <a:spAutoFit/>
          </a:bodyPr>
          <a:lstStyle/>
          <a:p>
            <a:pPr algn="ctr"/>
            <a:r>
              <a:rPr lang="en-US" sz="2000" dirty="0" smtClean="0">
                <a:latin typeface="Calibri" pitchFamily="34" charset="0"/>
              </a:rPr>
              <a:t>Blantyre</a:t>
            </a:r>
          </a:p>
          <a:p>
            <a:pPr algn="ctr"/>
            <a:endParaRPr lang="en-US" sz="2000" dirty="0" smtClean="0">
              <a:latin typeface="Calibri" pitchFamily="34" charset="0"/>
            </a:endParaRPr>
          </a:p>
        </p:txBody>
      </p:sp>
      <p:cxnSp>
        <p:nvCxnSpPr>
          <p:cNvPr id="127" name="Straight Connector 126"/>
          <p:cNvCxnSpPr/>
          <p:nvPr/>
        </p:nvCxnSpPr>
        <p:spPr>
          <a:xfrm flipV="1">
            <a:off x="4778418" y="5556963"/>
            <a:ext cx="1768542" cy="2041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9" name="TextBox 128"/>
          <p:cNvSpPr txBox="1"/>
          <p:nvPr/>
        </p:nvSpPr>
        <p:spPr>
          <a:xfrm>
            <a:off x="7917225" y="4884586"/>
            <a:ext cx="1307837" cy="707886"/>
          </a:xfrm>
          <a:prstGeom prst="rect">
            <a:avLst/>
          </a:prstGeom>
          <a:noFill/>
        </p:spPr>
        <p:txBody>
          <a:bodyPr wrap="square" rtlCol="0">
            <a:spAutoFit/>
          </a:bodyPr>
          <a:lstStyle/>
          <a:p>
            <a:pPr algn="ctr"/>
            <a:r>
              <a:rPr lang="en-US" sz="2000" dirty="0" err="1" smtClean="0">
                <a:latin typeface="Calibri" pitchFamily="34" charset="0"/>
              </a:rPr>
              <a:t>Chiradzulu</a:t>
            </a:r>
            <a:endParaRPr lang="en-US" sz="2000" dirty="0" smtClean="0">
              <a:latin typeface="Calibri" pitchFamily="34" charset="0"/>
            </a:endParaRPr>
          </a:p>
          <a:p>
            <a:pPr algn="ctr"/>
            <a:endParaRPr lang="en-US" sz="2000" dirty="0" smtClean="0">
              <a:latin typeface="Calibri" pitchFamily="34" charset="0"/>
            </a:endParaRPr>
          </a:p>
        </p:txBody>
      </p:sp>
      <p:cxnSp>
        <p:nvCxnSpPr>
          <p:cNvPr id="131" name="Straight Connector 130"/>
          <p:cNvCxnSpPr/>
          <p:nvPr/>
        </p:nvCxnSpPr>
        <p:spPr>
          <a:xfrm flipH="1">
            <a:off x="6732643" y="5168178"/>
            <a:ext cx="1292726" cy="3810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68749181"/>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2"/>
          <p:cNvSpPr txBox="1">
            <a:spLocks/>
          </p:cNvSpPr>
          <p:nvPr/>
        </p:nvSpPr>
        <p:spPr>
          <a:xfrm>
            <a:off x="252919" y="1865524"/>
            <a:ext cx="4090481" cy="3377153"/>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spcBef>
                <a:spcPts val="0"/>
              </a:spcBef>
              <a:spcAft>
                <a:spcPts val="600"/>
              </a:spcAft>
              <a:buClr>
                <a:schemeClr val="tx1"/>
              </a:buClr>
            </a:pPr>
            <a:r>
              <a:rPr lang="en-GB" sz="2800" b="1" dirty="0" smtClean="0">
                <a:solidFill>
                  <a:schemeClr val="accent1"/>
                </a:solidFill>
              </a:rPr>
              <a:t>Knowledge and use</a:t>
            </a:r>
          </a:p>
          <a:p>
            <a:pPr>
              <a:lnSpc>
                <a:spcPct val="110000"/>
              </a:lnSpc>
              <a:spcBef>
                <a:spcPts val="0"/>
              </a:spcBef>
              <a:spcAft>
                <a:spcPts val="600"/>
              </a:spcAft>
              <a:buClr>
                <a:schemeClr val="tx1"/>
              </a:buClr>
            </a:pPr>
            <a:r>
              <a:rPr lang="en-GB" sz="2800" dirty="0" smtClean="0"/>
              <a:t>Source of methods</a:t>
            </a:r>
          </a:p>
          <a:p>
            <a:pPr>
              <a:lnSpc>
                <a:spcPct val="110000"/>
              </a:lnSpc>
              <a:spcBef>
                <a:spcPts val="0"/>
              </a:spcBef>
              <a:spcAft>
                <a:spcPts val="600"/>
              </a:spcAft>
              <a:buClr>
                <a:schemeClr val="tx1"/>
              </a:buClr>
            </a:pPr>
            <a:r>
              <a:rPr lang="en-GB" sz="2800" dirty="0" smtClean="0"/>
              <a:t>Demand for family planning</a:t>
            </a:r>
          </a:p>
          <a:p>
            <a:pPr>
              <a:lnSpc>
                <a:spcPct val="110000"/>
              </a:lnSpc>
              <a:spcBef>
                <a:spcPts val="0"/>
              </a:spcBef>
              <a:spcAft>
                <a:spcPts val="600"/>
              </a:spcAft>
              <a:buClr>
                <a:schemeClr val="tx1"/>
              </a:buClr>
            </a:pPr>
            <a:r>
              <a:rPr lang="en-GB" sz="2800" dirty="0" smtClean="0"/>
              <a:t>Future use</a:t>
            </a:r>
          </a:p>
        </p:txBody>
      </p:sp>
    </p:spTree>
    <p:extLst>
      <p:ext uri="{BB962C8B-B14F-4D97-AF65-F5344CB8AC3E}">
        <p14:creationId xmlns:p14="http://schemas.microsoft.com/office/powerpoint/2010/main" val="3433916767"/>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Knowledge of Family Planning Methods</a:t>
            </a:r>
            <a:endParaRPr lang="en-US" sz="4200" dirty="0"/>
          </a:p>
        </p:txBody>
      </p:sp>
      <p:sp>
        <p:nvSpPr>
          <p:cNvPr id="3" name="Content Placeholder 2"/>
          <p:cNvSpPr>
            <a:spLocks noGrp="1"/>
          </p:cNvSpPr>
          <p:nvPr>
            <p:ph idx="1"/>
          </p:nvPr>
        </p:nvSpPr>
        <p:spPr>
          <a:xfrm>
            <a:off x="495300" y="1816100"/>
            <a:ext cx="8229600" cy="4360863"/>
          </a:xfrm>
        </p:spPr>
        <p:txBody>
          <a:bodyPr>
            <a:normAutofit/>
          </a:bodyPr>
          <a:lstStyle/>
          <a:p>
            <a:pPr>
              <a:lnSpc>
                <a:spcPct val="100000"/>
              </a:lnSpc>
              <a:spcBef>
                <a:spcPts val="0"/>
              </a:spcBef>
              <a:spcAft>
                <a:spcPts val="600"/>
              </a:spcAft>
              <a:buClr>
                <a:schemeClr val="tx1"/>
              </a:buClr>
            </a:pPr>
            <a:r>
              <a:rPr lang="en-GB" b="1" dirty="0" smtClean="0">
                <a:solidFill>
                  <a:schemeClr val="accent1"/>
                </a:solidFill>
              </a:rPr>
              <a:t>All</a:t>
            </a:r>
            <a:r>
              <a:rPr lang="en-GB" b="1" dirty="0" smtClean="0">
                <a:solidFill>
                  <a:schemeClr val="accent5"/>
                </a:solidFill>
              </a:rPr>
              <a:t> </a:t>
            </a:r>
            <a:r>
              <a:rPr lang="en-GB" dirty="0" smtClean="0"/>
              <a:t>married women and men have heard of </a:t>
            </a:r>
            <a:r>
              <a:rPr lang="en-GB" b="1" dirty="0" smtClean="0">
                <a:solidFill>
                  <a:schemeClr val="accent1"/>
                </a:solidFill>
              </a:rPr>
              <a:t>any method </a:t>
            </a:r>
            <a:r>
              <a:rPr lang="en-GB" dirty="0" smtClean="0"/>
              <a:t>of family planning.</a:t>
            </a:r>
          </a:p>
          <a:p>
            <a:pPr>
              <a:lnSpc>
                <a:spcPct val="100000"/>
              </a:lnSpc>
              <a:spcBef>
                <a:spcPts val="0"/>
              </a:spcBef>
              <a:spcAft>
                <a:spcPts val="600"/>
              </a:spcAft>
              <a:buClr>
                <a:schemeClr val="tx1"/>
              </a:buClr>
            </a:pPr>
            <a:endParaRPr lang="en-GB" dirty="0"/>
          </a:p>
          <a:p>
            <a:pPr>
              <a:lnSpc>
                <a:spcPct val="100000"/>
              </a:lnSpc>
              <a:spcBef>
                <a:spcPts val="0"/>
              </a:spcBef>
              <a:spcAft>
                <a:spcPts val="600"/>
              </a:spcAft>
              <a:buClr>
                <a:schemeClr val="tx1"/>
              </a:buClr>
            </a:pPr>
            <a:r>
              <a:rPr lang="en-GB" b="1" dirty="0">
                <a:solidFill>
                  <a:schemeClr val="accent1"/>
                </a:solidFill>
              </a:rPr>
              <a:t>All</a:t>
            </a:r>
            <a:r>
              <a:rPr lang="en-GB" b="1" dirty="0">
                <a:solidFill>
                  <a:schemeClr val="accent5"/>
                </a:solidFill>
              </a:rPr>
              <a:t> </a:t>
            </a:r>
            <a:r>
              <a:rPr lang="en-GB" dirty="0"/>
              <a:t>married women and men </a:t>
            </a:r>
            <a:r>
              <a:rPr lang="en-GB" dirty="0" smtClean="0"/>
              <a:t>know at least one </a:t>
            </a:r>
            <a:r>
              <a:rPr lang="en-GB" b="1" dirty="0" smtClean="0">
                <a:solidFill>
                  <a:schemeClr val="accent1"/>
                </a:solidFill>
              </a:rPr>
              <a:t>modern method </a:t>
            </a:r>
            <a:r>
              <a:rPr lang="en-GB" dirty="0"/>
              <a:t>of </a:t>
            </a:r>
            <a:r>
              <a:rPr lang="en-GB" dirty="0" smtClean="0"/>
              <a:t>family planning.</a:t>
            </a:r>
            <a:endParaRPr lang="en-GB" dirty="0"/>
          </a:p>
          <a:p>
            <a:pPr marL="0" indent="0" algn="ctr">
              <a:lnSpc>
                <a:spcPct val="120000"/>
              </a:lnSpc>
              <a:spcBef>
                <a:spcPts val="0"/>
              </a:spcBef>
              <a:spcAft>
                <a:spcPts val="600"/>
              </a:spcAft>
              <a:buNone/>
            </a:pPr>
            <a:endParaRPr lang="en-GB" dirty="0" smtClean="0"/>
          </a:p>
          <a:p>
            <a:pPr marL="0" indent="0" algn="ctr">
              <a:lnSpc>
                <a:spcPct val="120000"/>
              </a:lnSpc>
              <a:spcBef>
                <a:spcPts val="0"/>
              </a:spcBef>
              <a:spcAft>
                <a:spcPts val="600"/>
              </a:spcAft>
              <a:buNone/>
            </a:pPr>
            <a:endParaRPr lang="en-GB" dirty="0"/>
          </a:p>
          <a:p>
            <a:pPr marL="0" indent="0" algn="ctr">
              <a:lnSpc>
                <a:spcPct val="120000"/>
              </a:lnSpc>
              <a:spcBef>
                <a:spcPts val="0"/>
              </a:spcBef>
              <a:spcAft>
                <a:spcPts val="600"/>
              </a:spcAft>
              <a:buNone/>
            </a:pPr>
            <a:endParaRPr lang="en-GB" dirty="0"/>
          </a:p>
        </p:txBody>
      </p:sp>
    </p:spTree>
    <p:extLst>
      <p:ext uri="{BB962C8B-B14F-4D97-AF65-F5344CB8AC3E}">
        <p14:creationId xmlns:p14="http://schemas.microsoft.com/office/powerpoint/2010/main" val="284808080"/>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4803"/>
            <a:ext cx="9144000" cy="1325563"/>
          </a:xfrm>
        </p:spPr>
        <p:txBody>
          <a:bodyPr>
            <a:normAutofit/>
          </a:bodyPr>
          <a:lstStyle/>
          <a:p>
            <a:r>
              <a:rPr lang="en-US" sz="4200" dirty="0" smtClean="0"/>
              <a:t>Gap between Knowledge and Use</a:t>
            </a:r>
            <a:endParaRPr lang="en-US" sz="4200" dirty="0"/>
          </a:p>
        </p:txBody>
      </p:sp>
      <p:graphicFrame>
        <p:nvGraphicFramePr>
          <p:cNvPr id="11" name="Content Placeholder 10"/>
          <p:cNvGraphicFramePr>
            <a:graphicFrameLocks noGrp="1"/>
          </p:cNvGraphicFramePr>
          <p:nvPr>
            <p:ph idx="1"/>
            <p:extLst/>
          </p:nvPr>
        </p:nvGraphicFramePr>
        <p:xfrm>
          <a:off x="443753" y="1525032"/>
          <a:ext cx="8269941" cy="533296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55700"/>
            <a:ext cx="9144000" cy="369332"/>
          </a:xfrm>
          <a:prstGeom prst="rect">
            <a:avLst/>
          </a:prstGeom>
          <a:noFill/>
        </p:spPr>
        <p:txBody>
          <a:bodyPr wrap="square" rtlCol="0">
            <a:spAutoFit/>
          </a:bodyPr>
          <a:lstStyle/>
          <a:p>
            <a:pPr algn="ctr"/>
            <a:r>
              <a:rPr lang="en-US" i="1" dirty="0" smtClean="0"/>
              <a:t>Percent of currently married women age 15-49</a:t>
            </a:r>
            <a:endParaRPr lang="en-US" i="1" dirty="0"/>
          </a:p>
        </p:txBody>
      </p:sp>
      <p:sp>
        <p:nvSpPr>
          <p:cNvPr id="3" name="TextBox 2"/>
          <p:cNvSpPr txBox="1"/>
          <p:nvPr/>
        </p:nvSpPr>
        <p:spPr>
          <a:xfrm>
            <a:off x="1719072" y="2111931"/>
            <a:ext cx="231648" cy="369332"/>
          </a:xfrm>
          <a:prstGeom prst="rect">
            <a:avLst/>
          </a:prstGeom>
          <a:noFill/>
        </p:spPr>
        <p:txBody>
          <a:bodyPr wrap="square" rtlCol="0">
            <a:spAutoFit/>
          </a:bodyPr>
          <a:lstStyle/>
          <a:p>
            <a:r>
              <a:rPr lang="en-US" b="1" dirty="0" smtClean="0"/>
              <a:t>&gt;</a:t>
            </a:r>
            <a:endParaRPr lang="en-US" b="1" dirty="0"/>
          </a:p>
        </p:txBody>
      </p:sp>
      <p:sp>
        <p:nvSpPr>
          <p:cNvPr id="6" name="TextBox 5"/>
          <p:cNvSpPr txBox="1"/>
          <p:nvPr/>
        </p:nvSpPr>
        <p:spPr>
          <a:xfrm>
            <a:off x="5736336" y="2111931"/>
            <a:ext cx="231648" cy="369332"/>
          </a:xfrm>
          <a:prstGeom prst="rect">
            <a:avLst/>
          </a:prstGeom>
          <a:noFill/>
        </p:spPr>
        <p:txBody>
          <a:bodyPr wrap="square" rtlCol="0">
            <a:spAutoFit/>
          </a:bodyPr>
          <a:lstStyle/>
          <a:p>
            <a:r>
              <a:rPr lang="en-US" b="1" dirty="0" smtClean="0"/>
              <a:t>&gt;</a:t>
            </a:r>
            <a:endParaRPr lang="en-US" b="1" dirty="0"/>
          </a:p>
        </p:txBody>
      </p:sp>
    </p:spTree>
    <p:extLst>
      <p:ext uri="{BB962C8B-B14F-4D97-AF65-F5344CB8AC3E}">
        <p14:creationId xmlns:p14="http://schemas.microsoft.com/office/powerpoint/2010/main" val="2654356947"/>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Current Use of Family Planning</a:t>
            </a:r>
            <a:endParaRPr lang="en-US" sz="4200" dirty="0"/>
          </a:p>
        </p:txBody>
      </p:sp>
      <p:graphicFrame>
        <p:nvGraphicFramePr>
          <p:cNvPr id="11" name="Content Placeholder 10"/>
          <p:cNvGraphicFramePr>
            <a:graphicFrameLocks noGrp="1"/>
          </p:cNvGraphicFramePr>
          <p:nvPr>
            <p:ph idx="1"/>
            <p:extLst/>
          </p:nvPr>
        </p:nvGraphicFramePr>
        <p:xfrm>
          <a:off x="470647" y="1525033"/>
          <a:ext cx="8256494" cy="5332968"/>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55700"/>
            <a:ext cx="9144000" cy="369332"/>
          </a:xfrm>
          <a:prstGeom prst="rect">
            <a:avLst/>
          </a:prstGeom>
          <a:noFill/>
        </p:spPr>
        <p:txBody>
          <a:bodyPr wrap="square" rtlCol="0">
            <a:spAutoFit/>
          </a:bodyPr>
          <a:lstStyle/>
          <a:p>
            <a:pPr algn="ctr"/>
            <a:r>
              <a:rPr lang="en-US" i="1" dirty="0" smtClean="0"/>
              <a:t>Percent of women age 15-49</a:t>
            </a:r>
            <a:endParaRPr lang="en-US" i="1" dirty="0"/>
          </a:p>
        </p:txBody>
      </p:sp>
    </p:spTree>
    <p:extLst>
      <p:ext uri="{BB962C8B-B14F-4D97-AF65-F5344CB8AC3E}">
        <p14:creationId xmlns:p14="http://schemas.microsoft.com/office/powerpoint/2010/main" val="2859550508"/>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Autofit/>
          </a:bodyPr>
          <a:lstStyle/>
          <a:p>
            <a:r>
              <a:rPr lang="en-US" sz="4200" dirty="0" smtClean="0"/>
              <a:t/>
            </a:r>
            <a:br>
              <a:rPr lang="en-US" sz="4200" dirty="0" smtClean="0"/>
            </a:br>
            <a:r>
              <a:rPr lang="en-US" sz="4200" dirty="0" smtClean="0"/>
              <a:t>Current Use of Modern Family Planning </a:t>
            </a:r>
            <a:br>
              <a:rPr lang="en-US" sz="4200" dirty="0" smtClean="0"/>
            </a:br>
            <a:r>
              <a:rPr lang="en-US" sz="4200" dirty="0" smtClean="0"/>
              <a:t>by Residence</a:t>
            </a:r>
            <a:br>
              <a:rPr lang="en-US" sz="4200" dirty="0" smtClean="0"/>
            </a:br>
            <a:endParaRPr lang="en-US" sz="4200" dirty="0"/>
          </a:p>
        </p:txBody>
      </p:sp>
      <p:graphicFrame>
        <p:nvGraphicFramePr>
          <p:cNvPr id="11" name="Content Placeholder 10"/>
          <p:cNvGraphicFramePr>
            <a:graphicFrameLocks noGrp="1"/>
          </p:cNvGraphicFramePr>
          <p:nvPr>
            <p:ph idx="1"/>
            <p:extLst/>
          </p:nvPr>
        </p:nvGraphicFramePr>
        <p:xfrm>
          <a:off x="484093" y="1664732"/>
          <a:ext cx="8216153" cy="5193268"/>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295400"/>
            <a:ext cx="9144000" cy="369332"/>
          </a:xfrm>
          <a:prstGeom prst="rect">
            <a:avLst/>
          </a:prstGeom>
          <a:noFill/>
        </p:spPr>
        <p:txBody>
          <a:bodyPr wrap="square" rtlCol="0">
            <a:spAutoFit/>
          </a:bodyPr>
          <a:lstStyle/>
          <a:p>
            <a:pPr algn="ctr"/>
            <a:r>
              <a:rPr lang="en-US" i="1" dirty="0" smtClean="0"/>
              <a:t>Percent of currently married women age 15-49 using any modern method of family planning</a:t>
            </a:r>
            <a:endParaRPr lang="en-US" i="1" dirty="0"/>
          </a:p>
        </p:txBody>
      </p:sp>
    </p:spTree>
    <p:extLst>
      <p:ext uri="{BB962C8B-B14F-4D97-AF65-F5344CB8AC3E}">
        <p14:creationId xmlns:p14="http://schemas.microsoft.com/office/powerpoint/2010/main" val="564657142"/>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Autofit/>
          </a:bodyPr>
          <a:lstStyle/>
          <a:p>
            <a:r>
              <a:rPr lang="en-US" sz="4200" dirty="0" smtClean="0"/>
              <a:t/>
            </a:r>
            <a:br>
              <a:rPr lang="en-US" sz="4200" dirty="0" smtClean="0"/>
            </a:br>
            <a:r>
              <a:rPr lang="en-US" sz="4200" dirty="0" smtClean="0"/>
              <a:t>Current Use of Modern Family Planning </a:t>
            </a:r>
            <a:br>
              <a:rPr lang="en-US" sz="4200" dirty="0" smtClean="0"/>
            </a:br>
            <a:r>
              <a:rPr lang="en-US" sz="4200" dirty="0" smtClean="0"/>
              <a:t>by Education</a:t>
            </a:r>
            <a:br>
              <a:rPr lang="en-US" sz="4200" dirty="0" smtClean="0"/>
            </a:br>
            <a:endParaRPr lang="en-US" sz="4200" dirty="0"/>
          </a:p>
        </p:txBody>
      </p:sp>
      <p:graphicFrame>
        <p:nvGraphicFramePr>
          <p:cNvPr id="11" name="Content Placeholder 10"/>
          <p:cNvGraphicFramePr>
            <a:graphicFrameLocks noGrp="1"/>
          </p:cNvGraphicFramePr>
          <p:nvPr>
            <p:ph idx="1"/>
            <p:extLst/>
          </p:nvPr>
        </p:nvGraphicFramePr>
        <p:xfrm>
          <a:off x="484094" y="1664732"/>
          <a:ext cx="8229600" cy="5193268"/>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295400"/>
            <a:ext cx="9144000" cy="369332"/>
          </a:xfrm>
          <a:prstGeom prst="rect">
            <a:avLst/>
          </a:prstGeom>
          <a:noFill/>
        </p:spPr>
        <p:txBody>
          <a:bodyPr wrap="square" rtlCol="0">
            <a:spAutoFit/>
          </a:bodyPr>
          <a:lstStyle/>
          <a:p>
            <a:pPr algn="ctr"/>
            <a:r>
              <a:rPr lang="en-US" i="1" dirty="0" smtClean="0"/>
              <a:t>Percent of currently married women age 15-49 using any modern method of family planning</a:t>
            </a:r>
            <a:endParaRPr lang="en-US" i="1" dirty="0"/>
          </a:p>
        </p:txBody>
      </p:sp>
    </p:spTree>
    <p:extLst>
      <p:ext uri="{BB962C8B-B14F-4D97-AF65-F5344CB8AC3E}">
        <p14:creationId xmlns:p14="http://schemas.microsoft.com/office/powerpoint/2010/main" val="1333120030"/>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Autofit/>
          </a:bodyPr>
          <a:lstStyle/>
          <a:p>
            <a:r>
              <a:rPr lang="en-US" sz="4200" dirty="0" smtClean="0"/>
              <a:t>Current Use of Modern Family Planning by Wealth</a:t>
            </a:r>
            <a:endParaRPr lang="en-US" sz="4200" dirty="0"/>
          </a:p>
        </p:txBody>
      </p:sp>
      <p:graphicFrame>
        <p:nvGraphicFramePr>
          <p:cNvPr id="11" name="Content Placeholder 10"/>
          <p:cNvGraphicFramePr>
            <a:graphicFrameLocks noGrp="1"/>
          </p:cNvGraphicFramePr>
          <p:nvPr>
            <p:ph idx="1"/>
            <p:extLst/>
          </p:nvPr>
        </p:nvGraphicFramePr>
        <p:xfrm>
          <a:off x="484093" y="1664732"/>
          <a:ext cx="8216153" cy="4534912"/>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295400"/>
            <a:ext cx="9144000" cy="369332"/>
          </a:xfrm>
          <a:prstGeom prst="rect">
            <a:avLst/>
          </a:prstGeom>
          <a:noFill/>
        </p:spPr>
        <p:txBody>
          <a:bodyPr wrap="square" rtlCol="0">
            <a:spAutoFit/>
          </a:bodyPr>
          <a:lstStyle/>
          <a:p>
            <a:pPr algn="ctr"/>
            <a:r>
              <a:rPr lang="en-US" i="1" dirty="0" smtClean="0"/>
              <a:t>Percent of currently married women age 15-49 using any modern method of family planning</a:t>
            </a:r>
            <a:endParaRPr lang="en-US" i="1" dirty="0"/>
          </a:p>
        </p:txBody>
      </p:sp>
      <p:sp>
        <p:nvSpPr>
          <p:cNvPr id="5" name="TextBox 4"/>
          <p:cNvSpPr txBox="1"/>
          <p:nvPr/>
        </p:nvSpPr>
        <p:spPr>
          <a:xfrm>
            <a:off x="628650" y="6199641"/>
            <a:ext cx="1981200" cy="646331"/>
          </a:xfrm>
          <a:prstGeom prst="rect">
            <a:avLst/>
          </a:prstGeom>
          <a:noFill/>
        </p:spPr>
        <p:txBody>
          <a:bodyPr wrap="square" rtlCol="0">
            <a:spAutoFit/>
          </a:bodyPr>
          <a:lstStyle/>
          <a:p>
            <a:pPr algn="ctr"/>
            <a:r>
              <a:rPr lang="en-US" dirty="0" smtClean="0"/>
              <a:t>Poorest households</a:t>
            </a:r>
            <a:endParaRPr lang="en-US" dirty="0"/>
          </a:p>
        </p:txBody>
      </p:sp>
      <p:sp>
        <p:nvSpPr>
          <p:cNvPr id="6" name="TextBox 5"/>
          <p:cNvSpPr txBox="1"/>
          <p:nvPr/>
        </p:nvSpPr>
        <p:spPr>
          <a:xfrm>
            <a:off x="6534150" y="6199641"/>
            <a:ext cx="1981200" cy="646331"/>
          </a:xfrm>
          <a:prstGeom prst="rect">
            <a:avLst/>
          </a:prstGeom>
          <a:noFill/>
        </p:spPr>
        <p:txBody>
          <a:bodyPr wrap="square" rtlCol="0">
            <a:spAutoFit/>
          </a:bodyPr>
          <a:lstStyle/>
          <a:p>
            <a:pPr algn="ctr"/>
            <a:r>
              <a:rPr lang="en-US" dirty="0" smtClean="0"/>
              <a:t>Wealthiest households</a:t>
            </a:r>
            <a:endParaRPr lang="en-US" dirty="0"/>
          </a:p>
        </p:txBody>
      </p:sp>
      <p:sp>
        <p:nvSpPr>
          <p:cNvPr id="7" name="Notched Right Arrow 6"/>
          <p:cNvSpPr/>
          <p:nvPr/>
        </p:nvSpPr>
        <p:spPr>
          <a:xfrm>
            <a:off x="2895600" y="6388773"/>
            <a:ext cx="3352800" cy="268069"/>
          </a:xfrm>
          <a:prstGeom prst="notchedRightArrow">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3780627889"/>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4130133" cy="1845577"/>
          </a:xfrm>
        </p:spPr>
        <p:txBody>
          <a:bodyPr>
            <a:normAutofit fontScale="90000"/>
          </a:bodyPr>
          <a:lstStyle/>
          <a:p>
            <a:r>
              <a:rPr lang="en-US" sz="4200" dirty="0" smtClean="0"/>
              <a:t>Current Use of Modern Family Planning by District</a:t>
            </a:r>
            <a:endParaRPr lang="en-US" sz="4200" dirty="0"/>
          </a:p>
        </p:txBody>
      </p:sp>
      <p:sp>
        <p:nvSpPr>
          <p:cNvPr id="7" name="Freeform 5"/>
          <p:cNvSpPr>
            <a:spLocks/>
          </p:cNvSpPr>
          <p:nvPr/>
        </p:nvSpPr>
        <p:spPr bwMode="auto">
          <a:xfrm>
            <a:off x="6401357" y="4699097"/>
            <a:ext cx="416624" cy="509417"/>
          </a:xfrm>
          <a:custGeom>
            <a:avLst/>
            <a:gdLst>
              <a:gd name="T0" fmla="*/ 185 w 220"/>
              <a:gd name="T1" fmla="*/ 23 h 269"/>
              <a:gd name="T2" fmla="*/ 199 w 220"/>
              <a:gd name="T3" fmla="*/ 24 h 269"/>
              <a:gd name="T4" fmla="*/ 211 w 220"/>
              <a:gd name="T5" fmla="*/ 21 h 269"/>
              <a:gd name="T6" fmla="*/ 213 w 220"/>
              <a:gd name="T7" fmla="*/ 33 h 269"/>
              <a:gd name="T8" fmla="*/ 216 w 220"/>
              <a:gd name="T9" fmla="*/ 47 h 269"/>
              <a:gd name="T10" fmla="*/ 218 w 220"/>
              <a:gd name="T11" fmla="*/ 59 h 269"/>
              <a:gd name="T12" fmla="*/ 215 w 220"/>
              <a:gd name="T13" fmla="*/ 66 h 269"/>
              <a:gd name="T14" fmla="*/ 215 w 220"/>
              <a:gd name="T15" fmla="*/ 83 h 269"/>
              <a:gd name="T16" fmla="*/ 210 w 220"/>
              <a:gd name="T17" fmla="*/ 95 h 269"/>
              <a:gd name="T18" fmla="*/ 203 w 220"/>
              <a:gd name="T19" fmla="*/ 107 h 269"/>
              <a:gd name="T20" fmla="*/ 194 w 220"/>
              <a:gd name="T21" fmla="*/ 116 h 269"/>
              <a:gd name="T22" fmla="*/ 189 w 220"/>
              <a:gd name="T23" fmla="*/ 128 h 269"/>
              <a:gd name="T24" fmla="*/ 184 w 220"/>
              <a:gd name="T25" fmla="*/ 140 h 269"/>
              <a:gd name="T26" fmla="*/ 179 w 220"/>
              <a:gd name="T27" fmla="*/ 152 h 269"/>
              <a:gd name="T28" fmla="*/ 177 w 220"/>
              <a:gd name="T29" fmla="*/ 167 h 269"/>
              <a:gd name="T30" fmla="*/ 170 w 220"/>
              <a:gd name="T31" fmla="*/ 179 h 269"/>
              <a:gd name="T32" fmla="*/ 167 w 220"/>
              <a:gd name="T33" fmla="*/ 190 h 269"/>
              <a:gd name="T34" fmla="*/ 161 w 220"/>
              <a:gd name="T35" fmla="*/ 202 h 269"/>
              <a:gd name="T36" fmla="*/ 156 w 220"/>
              <a:gd name="T37" fmla="*/ 216 h 269"/>
              <a:gd name="T38" fmla="*/ 149 w 220"/>
              <a:gd name="T39" fmla="*/ 226 h 269"/>
              <a:gd name="T40" fmla="*/ 141 w 220"/>
              <a:gd name="T41" fmla="*/ 234 h 269"/>
              <a:gd name="T42" fmla="*/ 132 w 220"/>
              <a:gd name="T43" fmla="*/ 243 h 269"/>
              <a:gd name="T44" fmla="*/ 129 w 220"/>
              <a:gd name="T45" fmla="*/ 252 h 269"/>
              <a:gd name="T46" fmla="*/ 120 w 220"/>
              <a:gd name="T47" fmla="*/ 260 h 269"/>
              <a:gd name="T48" fmla="*/ 113 w 220"/>
              <a:gd name="T49" fmla="*/ 260 h 269"/>
              <a:gd name="T50" fmla="*/ 103 w 220"/>
              <a:gd name="T51" fmla="*/ 265 h 269"/>
              <a:gd name="T52" fmla="*/ 87 w 220"/>
              <a:gd name="T53" fmla="*/ 267 h 269"/>
              <a:gd name="T54" fmla="*/ 70 w 220"/>
              <a:gd name="T55" fmla="*/ 267 h 269"/>
              <a:gd name="T56" fmla="*/ 53 w 220"/>
              <a:gd name="T57" fmla="*/ 267 h 269"/>
              <a:gd name="T58" fmla="*/ 36 w 220"/>
              <a:gd name="T59" fmla="*/ 267 h 269"/>
              <a:gd name="T60" fmla="*/ 18 w 220"/>
              <a:gd name="T61" fmla="*/ 267 h 269"/>
              <a:gd name="T62" fmla="*/ 1 w 220"/>
              <a:gd name="T63" fmla="*/ 269 h 269"/>
              <a:gd name="T64" fmla="*/ 5 w 220"/>
              <a:gd name="T65" fmla="*/ 262 h 269"/>
              <a:gd name="T66" fmla="*/ 6 w 220"/>
              <a:gd name="T67" fmla="*/ 253 h 269"/>
              <a:gd name="T68" fmla="*/ 8 w 220"/>
              <a:gd name="T69" fmla="*/ 241 h 269"/>
              <a:gd name="T70" fmla="*/ 10 w 220"/>
              <a:gd name="T71" fmla="*/ 233 h 269"/>
              <a:gd name="T72" fmla="*/ 12 w 220"/>
              <a:gd name="T73" fmla="*/ 226 h 269"/>
              <a:gd name="T74" fmla="*/ 15 w 220"/>
              <a:gd name="T75" fmla="*/ 216 h 269"/>
              <a:gd name="T76" fmla="*/ 18 w 220"/>
              <a:gd name="T77" fmla="*/ 202 h 269"/>
              <a:gd name="T78" fmla="*/ 24 w 220"/>
              <a:gd name="T79" fmla="*/ 190 h 269"/>
              <a:gd name="T80" fmla="*/ 27 w 220"/>
              <a:gd name="T81" fmla="*/ 176 h 269"/>
              <a:gd name="T82" fmla="*/ 31 w 220"/>
              <a:gd name="T83" fmla="*/ 160 h 269"/>
              <a:gd name="T84" fmla="*/ 34 w 220"/>
              <a:gd name="T85" fmla="*/ 145 h 269"/>
              <a:gd name="T86" fmla="*/ 39 w 220"/>
              <a:gd name="T87" fmla="*/ 131 h 269"/>
              <a:gd name="T88" fmla="*/ 43 w 220"/>
              <a:gd name="T89" fmla="*/ 117 h 269"/>
              <a:gd name="T90" fmla="*/ 37 w 220"/>
              <a:gd name="T91" fmla="*/ 104 h 269"/>
              <a:gd name="T92" fmla="*/ 39 w 220"/>
              <a:gd name="T93" fmla="*/ 92 h 269"/>
              <a:gd name="T94" fmla="*/ 46 w 220"/>
              <a:gd name="T95" fmla="*/ 81 h 269"/>
              <a:gd name="T96" fmla="*/ 53 w 220"/>
              <a:gd name="T97" fmla="*/ 67 h 269"/>
              <a:gd name="T98" fmla="*/ 58 w 220"/>
              <a:gd name="T99" fmla="*/ 52 h 269"/>
              <a:gd name="T100" fmla="*/ 67 w 220"/>
              <a:gd name="T101" fmla="*/ 61 h 269"/>
              <a:gd name="T102" fmla="*/ 67 w 220"/>
              <a:gd name="T103" fmla="*/ 50 h 269"/>
              <a:gd name="T104" fmla="*/ 67 w 220"/>
              <a:gd name="T105" fmla="*/ 40 h 269"/>
              <a:gd name="T106" fmla="*/ 74 w 220"/>
              <a:gd name="T107" fmla="*/ 30 h 269"/>
              <a:gd name="T108" fmla="*/ 75 w 220"/>
              <a:gd name="T109" fmla="*/ 18 h 269"/>
              <a:gd name="T110" fmla="*/ 92 w 220"/>
              <a:gd name="T111" fmla="*/ 18 h 269"/>
              <a:gd name="T112" fmla="*/ 110 w 220"/>
              <a:gd name="T113" fmla="*/ 16 h 269"/>
              <a:gd name="T114" fmla="*/ 127 w 220"/>
              <a:gd name="T115" fmla="*/ 16 h 269"/>
              <a:gd name="T116" fmla="*/ 144 w 220"/>
              <a:gd name="T117" fmla="*/ 16 h 269"/>
              <a:gd name="T118" fmla="*/ 156 w 220"/>
              <a:gd name="T119" fmla="*/ 11 h 269"/>
              <a:gd name="T120" fmla="*/ 167 w 220"/>
              <a:gd name="T121" fmla="*/ 0 h 269"/>
              <a:gd name="T122" fmla="*/ 175 w 220"/>
              <a:gd name="T123" fmla="*/ 11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0" h="269">
                <a:moveTo>
                  <a:pt x="179" y="14"/>
                </a:moveTo>
                <a:lnTo>
                  <a:pt x="179" y="16"/>
                </a:lnTo>
                <a:lnTo>
                  <a:pt x="180" y="16"/>
                </a:lnTo>
                <a:lnTo>
                  <a:pt x="180" y="18"/>
                </a:lnTo>
                <a:lnTo>
                  <a:pt x="180" y="19"/>
                </a:lnTo>
                <a:lnTo>
                  <a:pt x="182" y="19"/>
                </a:lnTo>
                <a:lnTo>
                  <a:pt x="182" y="21"/>
                </a:lnTo>
                <a:lnTo>
                  <a:pt x="184" y="21"/>
                </a:lnTo>
                <a:lnTo>
                  <a:pt x="184" y="23"/>
                </a:lnTo>
                <a:lnTo>
                  <a:pt x="185" y="23"/>
                </a:lnTo>
                <a:lnTo>
                  <a:pt x="185" y="24"/>
                </a:lnTo>
                <a:lnTo>
                  <a:pt x="187" y="24"/>
                </a:lnTo>
                <a:lnTo>
                  <a:pt x="187" y="26"/>
                </a:lnTo>
                <a:lnTo>
                  <a:pt x="189" y="26"/>
                </a:lnTo>
                <a:lnTo>
                  <a:pt x="191" y="26"/>
                </a:lnTo>
                <a:lnTo>
                  <a:pt x="192" y="26"/>
                </a:lnTo>
                <a:lnTo>
                  <a:pt x="194" y="26"/>
                </a:lnTo>
                <a:lnTo>
                  <a:pt x="196" y="26"/>
                </a:lnTo>
                <a:lnTo>
                  <a:pt x="197" y="24"/>
                </a:lnTo>
                <a:lnTo>
                  <a:pt x="199" y="24"/>
                </a:lnTo>
                <a:lnTo>
                  <a:pt x="201" y="24"/>
                </a:lnTo>
                <a:lnTo>
                  <a:pt x="201" y="23"/>
                </a:lnTo>
                <a:lnTo>
                  <a:pt x="203" y="23"/>
                </a:lnTo>
                <a:lnTo>
                  <a:pt x="204" y="23"/>
                </a:lnTo>
                <a:lnTo>
                  <a:pt x="206" y="21"/>
                </a:lnTo>
                <a:lnTo>
                  <a:pt x="208" y="21"/>
                </a:lnTo>
                <a:lnTo>
                  <a:pt x="210" y="21"/>
                </a:lnTo>
                <a:lnTo>
                  <a:pt x="210" y="19"/>
                </a:lnTo>
                <a:lnTo>
                  <a:pt x="211" y="19"/>
                </a:lnTo>
                <a:lnTo>
                  <a:pt x="211" y="21"/>
                </a:lnTo>
                <a:lnTo>
                  <a:pt x="211" y="23"/>
                </a:lnTo>
                <a:lnTo>
                  <a:pt x="211" y="24"/>
                </a:lnTo>
                <a:lnTo>
                  <a:pt x="210" y="24"/>
                </a:lnTo>
                <a:lnTo>
                  <a:pt x="210" y="26"/>
                </a:lnTo>
                <a:lnTo>
                  <a:pt x="210" y="28"/>
                </a:lnTo>
                <a:lnTo>
                  <a:pt x="210" y="30"/>
                </a:lnTo>
                <a:lnTo>
                  <a:pt x="211" y="30"/>
                </a:lnTo>
                <a:lnTo>
                  <a:pt x="211" y="31"/>
                </a:lnTo>
                <a:lnTo>
                  <a:pt x="213" y="31"/>
                </a:lnTo>
                <a:lnTo>
                  <a:pt x="213" y="33"/>
                </a:lnTo>
                <a:lnTo>
                  <a:pt x="215" y="33"/>
                </a:lnTo>
                <a:lnTo>
                  <a:pt x="215" y="35"/>
                </a:lnTo>
                <a:lnTo>
                  <a:pt x="216" y="35"/>
                </a:lnTo>
                <a:lnTo>
                  <a:pt x="216" y="37"/>
                </a:lnTo>
                <a:lnTo>
                  <a:pt x="216" y="38"/>
                </a:lnTo>
                <a:lnTo>
                  <a:pt x="216" y="40"/>
                </a:lnTo>
                <a:lnTo>
                  <a:pt x="216" y="42"/>
                </a:lnTo>
                <a:lnTo>
                  <a:pt x="216" y="43"/>
                </a:lnTo>
                <a:lnTo>
                  <a:pt x="216" y="45"/>
                </a:lnTo>
                <a:lnTo>
                  <a:pt x="216" y="47"/>
                </a:lnTo>
                <a:lnTo>
                  <a:pt x="215" y="47"/>
                </a:lnTo>
                <a:lnTo>
                  <a:pt x="215" y="49"/>
                </a:lnTo>
                <a:lnTo>
                  <a:pt x="216" y="49"/>
                </a:lnTo>
                <a:lnTo>
                  <a:pt x="216" y="50"/>
                </a:lnTo>
                <a:lnTo>
                  <a:pt x="216" y="52"/>
                </a:lnTo>
                <a:lnTo>
                  <a:pt x="216" y="54"/>
                </a:lnTo>
                <a:lnTo>
                  <a:pt x="216" y="55"/>
                </a:lnTo>
                <a:lnTo>
                  <a:pt x="216" y="57"/>
                </a:lnTo>
                <a:lnTo>
                  <a:pt x="218" y="57"/>
                </a:lnTo>
                <a:lnTo>
                  <a:pt x="218" y="59"/>
                </a:lnTo>
                <a:lnTo>
                  <a:pt x="220" y="59"/>
                </a:lnTo>
                <a:lnTo>
                  <a:pt x="220" y="61"/>
                </a:lnTo>
                <a:lnTo>
                  <a:pt x="220" y="62"/>
                </a:lnTo>
                <a:lnTo>
                  <a:pt x="220" y="64"/>
                </a:lnTo>
                <a:lnTo>
                  <a:pt x="218" y="64"/>
                </a:lnTo>
                <a:lnTo>
                  <a:pt x="216" y="64"/>
                </a:lnTo>
                <a:lnTo>
                  <a:pt x="215" y="64"/>
                </a:lnTo>
                <a:lnTo>
                  <a:pt x="215" y="66"/>
                </a:lnTo>
                <a:lnTo>
                  <a:pt x="213" y="66"/>
                </a:lnTo>
                <a:lnTo>
                  <a:pt x="215" y="66"/>
                </a:lnTo>
                <a:lnTo>
                  <a:pt x="215" y="67"/>
                </a:lnTo>
                <a:lnTo>
                  <a:pt x="215" y="69"/>
                </a:lnTo>
                <a:lnTo>
                  <a:pt x="215" y="71"/>
                </a:lnTo>
                <a:lnTo>
                  <a:pt x="215" y="73"/>
                </a:lnTo>
                <a:lnTo>
                  <a:pt x="215" y="74"/>
                </a:lnTo>
                <a:lnTo>
                  <a:pt x="215" y="76"/>
                </a:lnTo>
                <a:lnTo>
                  <a:pt x="215" y="78"/>
                </a:lnTo>
                <a:lnTo>
                  <a:pt x="215" y="80"/>
                </a:lnTo>
                <a:lnTo>
                  <a:pt x="215" y="81"/>
                </a:lnTo>
                <a:lnTo>
                  <a:pt x="215" y="83"/>
                </a:lnTo>
                <a:lnTo>
                  <a:pt x="213" y="83"/>
                </a:lnTo>
                <a:lnTo>
                  <a:pt x="213" y="85"/>
                </a:lnTo>
                <a:lnTo>
                  <a:pt x="213" y="86"/>
                </a:lnTo>
                <a:lnTo>
                  <a:pt x="213" y="88"/>
                </a:lnTo>
                <a:lnTo>
                  <a:pt x="213" y="90"/>
                </a:lnTo>
                <a:lnTo>
                  <a:pt x="211" y="90"/>
                </a:lnTo>
                <a:lnTo>
                  <a:pt x="211" y="92"/>
                </a:lnTo>
                <a:lnTo>
                  <a:pt x="210" y="92"/>
                </a:lnTo>
                <a:lnTo>
                  <a:pt x="210" y="93"/>
                </a:lnTo>
                <a:lnTo>
                  <a:pt x="210" y="95"/>
                </a:lnTo>
                <a:lnTo>
                  <a:pt x="208" y="95"/>
                </a:lnTo>
                <a:lnTo>
                  <a:pt x="208" y="97"/>
                </a:lnTo>
                <a:lnTo>
                  <a:pt x="208" y="98"/>
                </a:lnTo>
                <a:lnTo>
                  <a:pt x="208" y="100"/>
                </a:lnTo>
                <a:lnTo>
                  <a:pt x="208" y="102"/>
                </a:lnTo>
                <a:lnTo>
                  <a:pt x="208" y="104"/>
                </a:lnTo>
                <a:lnTo>
                  <a:pt x="208" y="105"/>
                </a:lnTo>
                <a:lnTo>
                  <a:pt x="206" y="107"/>
                </a:lnTo>
                <a:lnTo>
                  <a:pt x="204" y="107"/>
                </a:lnTo>
                <a:lnTo>
                  <a:pt x="203" y="107"/>
                </a:lnTo>
                <a:lnTo>
                  <a:pt x="201" y="107"/>
                </a:lnTo>
                <a:lnTo>
                  <a:pt x="201" y="109"/>
                </a:lnTo>
                <a:lnTo>
                  <a:pt x="199" y="109"/>
                </a:lnTo>
                <a:lnTo>
                  <a:pt x="199" y="111"/>
                </a:lnTo>
                <a:lnTo>
                  <a:pt x="199" y="112"/>
                </a:lnTo>
                <a:lnTo>
                  <a:pt x="197" y="112"/>
                </a:lnTo>
                <a:lnTo>
                  <a:pt x="197" y="114"/>
                </a:lnTo>
                <a:lnTo>
                  <a:pt x="196" y="114"/>
                </a:lnTo>
                <a:lnTo>
                  <a:pt x="196" y="116"/>
                </a:lnTo>
                <a:lnTo>
                  <a:pt x="194" y="116"/>
                </a:lnTo>
                <a:lnTo>
                  <a:pt x="194" y="117"/>
                </a:lnTo>
                <a:lnTo>
                  <a:pt x="192" y="117"/>
                </a:lnTo>
                <a:lnTo>
                  <a:pt x="192" y="119"/>
                </a:lnTo>
                <a:lnTo>
                  <a:pt x="191" y="119"/>
                </a:lnTo>
                <a:lnTo>
                  <a:pt x="191" y="121"/>
                </a:lnTo>
                <a:lnTo>
                  <a:pt x="191" y="123"/>
                </a:lnTo>
                <a:lnTo>
                  <a:pt x="191" y="124"/>
                </a:lnTo>
                <a:lnTo>
                  <a:pt x="189" y="124"/>
                </a:lnTo>
                <a:lnTo>
                  <a:pt x="189" y="126"/>
                </a:lnTo>
                <a:lnTo>
                  <a:pt x="189" y="128"/>
                </a:lnTo>
                <a:lnTo>
                  <a:pt x="189" y="129"/>
                </a:lnTo>
                <a:lnTo>
                  <a:pt x="189" y="131"/>
                </a:lnTo>
                <a:lnTo>
                  <a:pt x="187" y="131"/>
                </a:lnTo>
                <a:lnTo>
                  <a:pt x="185" y="131"/>
                </a:lnTo>
                <a:lnTo>
                  <a:pt x="185" y="133"/>
                </a:lnTo>
                <a:lnTo>
                  <a:pt x="185" y="135"/>
                </a:lnTo>
                <a:lnTo>
                  <a:pt x="185" y="136"/>
                </a:lnTo>
                <a:lnTo>
                  <a:pt x="185" y="138"/>
                </a:lnTo>
                <a:lnTo>
                  <a:pt x="185" y="140"/>
                </a:lnTo>
                <a:lnTo>
                  <a:pt x="184" y="140"/>
                </a:lnTo>
                <a:lnTo>
                  <a:pt x="184" y="142"/>
                </a:lnTo>
                <a:lnTo>
                  <a:pt x="184" y="143"/>
                </a:lnTo>
                <a:lnTo>
                  <a:pt x="184" y="145"/>
                </a:lnTo>
                <a:lnTo>
                  <a:pt x="184" y="147"/>
                </a:lnTo>
                <a:lnTo>
                  <a:pt x="182" y="147"/>
                </a:lnTo>
                <a:lnTo>
                  <a:pt x="182" y="148"/>
                </a:lnTo>
                <a:lnTo>
                  <a:pt x="180" y="148"/>
                </a:lnTo>
                <a:lnTo>
                  <a:pt x="180" y="150"/>
                </a:lnTo>
                <a:lnTo>
                  <a:pt x="180" y="152"/>
                </a:lnTo>
                <a:lnTo>
                  <a:pt x="179" y="152"/>
                </a:lnTo>
                <a:lnTo>
                  <a:pt x="179" y="154"/>
                </a:lnTo>
                <a:lnTo>
                  <a:pt x="179" y="155"/>
                </a:lnTo>
                <a:lnTo>
                  <a:pt x="180" y="157"/>
                </a:lnTo>
                <a:lnTo>
                  <a:pt x="179" y="159"/>
                </a:lnTo>
                <a:lnTo>
                  <a:pt x="179" y="160"/>
                </a:lnTo>
                <a:lnTo>
                  <a:pt x="179" y="162"/>
                </a:lnTo>
                <a:lnTo>
                  <a:pt x="179" y="164"/>
                </a:lnTo>
                <a:lnTo>
                  <a:pt x="179" y="166"/>
                </a:lnTo>
                <a:lnTo>
                  <a:pt x="179" y="167"/>
                </a:lnTo>
                <a:lnTo>
                  <a:pt x="177" y="167"/>
                </a:lnTo>
                <a:lnTo>
                  <a:pt x="177" y="169"/>
                </a:lnTo>
                <a:lnTo>
                  <a:pt x="177" y="171"/>
                </a:lnTo>
                <a:lnTo>
                  <a:pt x="175" y="173"/>
                </a:lnTo>
                <a:lnTo>
                  <a:pt x="173" y="173"/>
                </a:lnTo>
                <a:lnTo>
                  <a:pt x="173" y="174"/>
                </a:lnTo>
                <a:lnTo>
                  <a:pt x="172" y="174"/>
                </a:lnTo>
                <a:lnTo>
                  <a:pt x="172" y="176"/>
                </a:lnTo>
                <a:lnTo>
                  <a:pt x="170" y="176"/>
                </a:lnTo>
                <a:lnTo>
                  <a:pt x="170" y="178"/>
                </a:lnTo>
                <a:lnTo>
                  <a:pt x="170" y="179"/>
                </a:lnTo>
                <a:lnTo>
                  <a:pt x="168" y="179"/>
                </a:lnTo>
                <a:lnTo>
                  <a:pt x="168" y="181"/>
                </a:lnTo>
                <a:lnTo>
                  <a:pt x="167" y="181"/>
                </a:lnTo>
                <a:lnTo>
                  <a:pt x="167" y="183"/>
                </a:lnTo>
                <a:lnTo>
                  <a:pt x="165" y="183"/>
                </a:lnTo>
                <a:lnTo>
                  <a:pt x="165" y="185"/>
                </a:lnTo>
                <a:lnTo>
                  <a:pt x="165" y="186"/>
                </a:lnTo>
                <a:lnTo>
                  <a:pt x="167" y="186"/>
                </a:lnTo>
                <a:lnTo>
                  <a:pt x="167" y="188"/>
                </a:lnTo>
                <a:lnTo>
                  <a:pt x="167" y="190"/>
                </a:lnTo>
                <a:lnTo>
                  <a:pt x="167" y="191"/>
                </a:lnTo>
                <a:lnTo>
                  <a:pt x="167" y="193"/>
                </a:lnTo>
                <a:lnTo>
                  <a:pt x="165" y="193"/>
                </a:lnTo>
                <a:lnTo>
                  <a:pt x="165" y="195"/>
                </a:lnTo>
                <a:lnTo>
                  <a:pt x="163" y="195"/>
                </a:lnTo>
                <a:lnTo>
                  <a:pt x="163" y="197"/>
                </a:lnTo>
                <a:lnTo>
                  <a:pt x="161" y="197"/>
                </a:lnTo>
                <a:lnTo>
                  <a:pt x="161" y="198"/>
                </a:lnTo>
                <a:lnTo>
                  <a:pt x="161" y="200"/>
                </a:lnTo>
                <a:lnTo>
                  <a:pt x="161" y="202"/>
                </a:lnTo>
                <a:lnTo>
                  <a:pt x="161" y="203"/>
                </a:lnTo>
                <a:lnTo>
                  <a:pt x="161" y="205"/>
                </a:lnTo>
                <a:lnTo>
                  <a:pt x="161" y="207"/>
                </a:lnTo>
                <a:lnTo>
                  <a:pt x="160" y="207"/>
                </a:lnTo>
                <a:lnTo>
                  <a:pt x="160" y="209"/>
                </a:lnTo>
                <a:lnTo>
                  <a:pt x="158" y="210"/>
                </a:lnTo>
                <a:lnTo>
                  <a:pt x="158" y="212"/>
                </a:lnTo>
                <a:lnTo>
                  <a:pt x="158" y="214"/>
                </a:lnTo>
                <a:lnTo>
                  <a:pt x="156" y="214"/>
                </a:lnTo>
                <a:lnTo>
                  <a:pt x="156" y="216"/>
                </a:lnTo>
                <a:lnTo>
                  <a:pt x="154" y="216"/>
                </a:lnTo>
                <a:lnTo>
                  <a:pt x="154" y="217"/>
                </a:lnTo>
                <a:lnTo>
                  <a:pt x="154" y="219"/>
                </a:lnTo>
                <a:lnTo>
                  <a:pt x="154" y="221"/>
                </a:lnTo>
                <a:lnTo>
                  <a:pt x="153" y="221"/>
                </a:lnTo>
                <a:lnTo>
                  <a:pt x="153" y="222"/>
                </a:lnTo>
                <a:lnTo>
                  <a:pt x="153" y="224"/>
                </a:lnTo>
                <a:lnTo>
                  <a:pt x="151" y="224"/>
                </a:lnTo>
                <a:lnTo>
                  <a:pt x="151" y="226"/>
                </a:lnTo>
                <a:lnTo>
                  <a:pt x="149" y="226"/>
                </a:lnTo>
                <a:lnTo>
                  <a:pt x="149" y="228"/>
                </a:lnTo>
                <a:lnTo>
                  <a:pt x="148" y="228"/>
                </a:lnTo>
                <a:lnTo>
                  <a:pt x="148" y="229"/>
                </a:lnTo>
                <a:lnTo>
                  <a:pt x="146" y="229"/>
                </a:lnTo>
                <a:lnTo>
                  <a:pt x="146" y="231"/>
                </a:lnTo>
                <a:lnTo>
                  <a:pt x="144" y="231"/>
                </a:lnTo>
                <a:lnTo>
                  <a:pt x="144" y="233"/>
                </a:lnTo>
                <a:lnTo>
                  <a:pt x="142" y="233"/>
                </a:lnTo>
                <a:lnTo>
                  <a:pt x="142" y="234"/>
                </a:lnTo>
                <a:lnTo>
                  <a:pt x="141" y="234"/>
                </a:lnTo>
                <a:lnTo>
                  <a:pt x="141" y="236"/>
                </a:lnTo>
                <a:lnTo>
                  <a:pt x="139" y="236"/>
                </a:lnTo>
                <a:lnTo>
                  <a:pt x="139" y="238"/>
                </a:lnTo>
                <a:lnTo>
                  <a:pt x="137" y="238"/>
                </a:lnTo>
                <a:lnTo>
                  <a:pt x="136" y="238"/>
                </a:lnTo>
                <a:lnTo>
                  <a:pt x="136" y="240"/>
                </a:lnTo>
                <a:lnTo>
                  <a:pt x="136" y="241"/>
                </a:lnTo>
                <a:lnTo>
                  <a:pt x="134" y="241"/>
                </a:lnTo>
                <a:lnTo>
                  <a:pt x="134" y="243"/>
                </a:lnTo>
                <a:lnTo>
                  <a:pt x="132" y="243"/>
                </a:lnTo>
                <a:lnTo>
                  <a:pt x="132" y="245"/>
                </a:lnTo>
                <a:lnTo>
                  <a:pt x="134" y="245"/>
                </a:lnTo>
                <a:lnTo>
                  <a:pt x="136" y="245"/>
                </a:lnTo>
                <a:lnTo>
                  <a:pt x="136" y="247"/>
                </a:lnTo>
                <a:lnTo>
                  <a:pt x="134" y="247"/>
                </a:lnTo>
                <a:lnTo>
                  <a:pt x="134" y="248"/>
                </a:lnTo>
                <a:lnTo>
                  <a:pt x="132" y="248"/>
                </a:lnTo>
                <a:lnTo>
                  <a:pt x="130" y="250"/>
                </a:lnTo>
                <a:lnTo>
                  <a:pt x="130" y="252"/>
                </a:lnTo>
                <a:lnTo>
                  <a:pt x="129" y="252"/>
                </a:lnTo>
                <a:lnTo>
                  <a:pt x="129" y="253"/>
                </a:lnTo>
                <a:lnTo>
                  <a:pt x="127" y="253"/>
                </a:lnTo>
                <a:lnTo>
                  <a:pt x="125" y="253"/>
                </a:lnTo>
                <a:lnTo>
                  <a:pt x="123" y="253"/>
                </a:lnTo>
                <a:lnTo>
                  <a:pt x="123" y="255"/>
                </a:lnTo>
                <a:lnTo>
                  <a:pt x="122" y="255"/>
                </a:lnTo>
                <a:lnTo>
                  <a:pt x="120" y="255"/>
                </a:lnTo>
                <a:lnTo>
                  <a:pt x="120" y="257"/>
                </a:lnTo>
                <a:lnTo>
                  <a:pt x="120" y="259"/>
                </a:lnTo>
                <a:lnTo>
                  <a:pt x="120" y="260"/>
                </a:lnTo>
                <a:lnTo>
                  <a:pt x="118" y="260"/>
                </a:lnTo>
                <a:lnTo>
                  <a:pt x="118" y="259"/>
                </a:lnTo>
                <a:lnTo>
                  <a:pt x="117" y="259"/>
                </a:lnTo>
                <a:lnTo>
                  <a:pt x="118" y="259"/>
                </a:lnTo>
                <a:lnTo>
                  <a:pt x="118" y="257"/>
                </a:lnTo>
                <a:lnTo>
                  <a:pt x="117" y="257"/>
                </a:lnTo>
                <a:lnTo>
                  <a:pt x="115" y="257"/>
                </a:lnTo>
                <a:lnTo>
                  <a:pt x="115" y="259"/>
                </a:lnTo>
                <a:lnTo>
                  <a:pt x="115" y="260"/>
                </a:lnTo>
                <a:lnTo>
                  <a:pt x="113" y="260"/>
                </a:lnTo>
                <a:lnTo>
                  <a:pt x="113" y="262"/>
                </a:lnTo>
                <a:lnTo>
                  <a:pt x="113" y="264"/>
                </a:lnTo>
                <a:lnTo>
                  <a:pt x="113" y="265"/>
                </a:lnTo>
                <a:lnTo>
                  <a:pt x="111" y="265"/>
                </a:lnTo>
                <a:lnTo>
                  <a:pt x="110" y="265"/>
                </a:lnTo>
                <a:lnTo>
                  <a:pt x="108" y="264"/>
                </a:lnTo>
                <a:lnTo>
                  <a:pt x="106" y="264"/>
                </a:lnTo>
                <a:lnTo>
                  <a:pt x="105" y="264"/>
                </a:lnTo>
                <a:lnTo>
                  <a:pt x="105" y="265"/>
                </a:lnTo>
                <a:lnTo>
                  <a:pt x="103" y="265"/>
                </a:lnTo>
                <a:lnTo>
                  <a:pt x="101" y="265"/>
                </a:lnTo>
                <a:lnTo>
                  <a:pt x="101" y="267"/>
                </a:lnTo>
                <a:lnTo>
                  <a:pt x="99" y="267"/>
                </a:lnTo>
                <a:lnTo>
                  <a:pt x="98" y="267"/>
                </a:lnTo>
                <a:lnTo>
                  <a:pt x="96" y="267"/>
                </a:lnTo>
                <a:lnTo>
                  <a:pt x="94" y="267"/>
                </a:lnTo>
                <a:lnTo>
                  <a:pt x="92" y="267"/>
                </a:lnTo>
                <a:lnTo>
                  <a:pt x="91" y="267"/>
                </a:lnTo>
                <a:lnTo>
                  <a:pt x="89" y="267"/>
                </a:lnTo>
                <a:lnTo>
                  <a:pt x="87" y="267"/>
                </a:lnTo>
                <a:lnTo>
                  <a:pt x="86" y="267"/>
                </a:lnTo>
                <a:lnTo>
                  <a:pt x="84" y="267"/>
                </a:lnTo>
                <a:lnTo>
                  <a:pt x="82" y="267"/>
                </a:lnTo>
                <a:lnTo>
                  <a:pt x="80" y="267"/>
                </a:lnTo>
                <a:lnTo>
                  <a:pt x="79" y="267"/>
                </a:lnTo>
                <a:lnTo>
                  <a:pt x="77" y="267"/>
                </a:lnTo>
                <a:lnTo>
                  <a:pt x="75" y="267"/>
                </a:lnTo>
                <a:lnTo>
                  <a:pt x="74" y="267"/>
                </a:lnTo>
                <a:lnTo>
                  <a:pt x="72" y="267"/>
                </a:lnTo>
                <a:lnTo>
                  <a:pt x="70" y="267"/>
                </a:lnTo>
                <a:lnTo>
                  <a:pt x="68" y="267"/>
                </a:lnTo>
                <a:lnTo>
                  <a:pt x="67" y="267"/>
                </a:lnTo>
                <a:lnTo>
                  <a:pt x="65" y="267"/>
                </a:lnTo>
                <a:lnTo>
                  <a:pt x="63" y="267"/>
                </a:lnTo>
                <a:lnTo>
                  <a:pt x="62" y="267"/>
                </a:lnTo>
                <a:lnTo>
                  <a:pt x="60" y="267"/>
                </a:lnTo>
                <a:lnTo>
                  <a:pt x="58" y="267"/>
                </a:lnTo>
                <a:lnTo>
                  <a:pt x="56" y="267"/>
                </a:lnTo>
                <a:lnTo>
                  <a:pt x="55" y="267"/>
                </a:lnTo>
                <a:lnTo>
                  <a:pt x="53" y="267"/>
                </a:lnTo>
                <a:lnTo>
                  <a:pt x="51" y="267"/>
                </a:lnTo>
                <a:lnTo>
                  <a:pt x="49" y="267"/>
                </a:lnTo>
                <a:lnTo>
                  <a:pt x="48" y="267"/>
                </a:lnTo>
                <a:lnTo>
                  <a:pt x="46" y="267"/>
                </a:lnTo>
                <a:lnTo>
                  <a:pt x="44" y="267"/>
                </a:lnTo>
                <a:lnTo>
                  <a:pt x="43" y="267"/>
                </a:lnTo>
                <a:lnTo>
                  <a:pt x="41" y="267"/>
                </a:lnTo>
                <a:lnTo>
                  <a:pt x="39" y="267"/>
                </a:lnTo>
                <a:lnTo>
                  <a:pt x="37" y="267"/>
                </a:lnTo>
                <a:lnTo>
                  <a:pt x="36" y="267"/>
                </a:lnTo>
                <a:lnTo>
                  <a:pt x="34" y="267"/>
                </a:lnTo>
                <a:lnTo>
                  <a:pt x="32" y="267"/>
                </a:lnTo>
                <a:lnTo>
                  <a:pt x="31" y="267"/>
                </a:lnTo>
                <a:lnTo>
                  <a:pt x="29" y="267"/>
                </a:lnTo>
                <a:lnTo>
                  <a:pt x="27" y="267"/>
                </a:lnTo>
                <a:lnTo>
                  <a:pt x="25" y="267"/>
                </a:lnTo>
                <a:lnTo>
                  <a:pt x="24" y="267"/>
                </a:lnTo>
                <a:lnTo>
                  <a:pt x="22" y="267"/>
                </a:lnTo>
                <a:lnTo>
                  <a:pt x="20" y="267"/>
                </a:lnTo>
                <a:lnTo>
                  <a:pt x="18" y="267"/>
                </a:lnTo>
                <a:lnTo>
                  <a:pt x="17" y="267"/>
                </a:lnTo>
                <a:lnTo>
                  <a:pt x="15" y="267"/>
                </a:lnTo>
                <a:lnTo>
                  <a:pt x="13" y="267"/>
                </a:lnTo>
                <a:lnTo>
                  <a:pt x="12" y="267"/>
                </a:lnTo>
                <a:lnTo>
                  <a:pt x="10" y="269"/>
                </a:lnTo>
                <a:lnTo>
                  <a:pt x="8" y="269"/>
                </a:lnTo>
                <a:lnTo>
                  <a:pt x="6" y="269"/>
                </a:lnTo>
                <a:lnTo>
                  <a:pt x="5" y="269"/>
                </a:lnTo>
                <a:lnTo>
                  <a:pt x="3" y="269"/>
                </a:lnTo>
                <a:lnTo>
                  <a:pt x="1" y="269"/>
                </a:lnTo>
                <a:lnTo>
                  <a:pt x="0" y="269"/>
                </a:lnTo>
                <a:lnTo>
                  <a:pt x="0" y="267"/>
                </a:lnTo>
                <a:lnTo>
                  <a:pt x="1" y="267"/>
                </a:lnTo>
                <a:lnTo>
                  <a:pt x="1" y="265"/>
                </a:lnTo>
                <a:lnTo>
                  <a:pt x="3" y="265"/>
                </a:lnTo>
                <a:lnTo>
                  <a:pt x="5" y="265"/>
                </a:lnTo>
                <a:lnTo>
                  <a:pt x="5" y="264"/>
                </a:lnTo>
                <a:lnTo>
                  <a:pt x="3" y="264"/>
                </a:lnTo>
                <a:lnTo>
                  <a:pt x="3" y="262"/>
                </a:lnTo>
                <a:lnTo>
                  <a:pt x="5" y="262"/>
                </a:lnTo>
                <a:lnTo>
                  <a:pt x="5" y="260"/>
                </a:lnTo>
                <a:lnTo>
                  <a:pt x="5" y="259"/>
                </a:lnTo>
                <a:lnTo>
                  <a:pt x="6" y="259"/>
                </a:lnTo>
                <a:lnTo>
                  <a:pt x="8" y="259"/>
                </a:lnTo>
                <a:lnTo>
                  <a:pt x="8" y="257"/>
                </a:lnTo>
                <a:lnTo>
                  <a:pt x="6" y="257"/>
                </a:lnTo>
                <a:lnTo>
                  <a:pt x="6" y="255"/>
                </a:lnTo>
                <a:lnTo>
                  <a:pt x="5" y="255"/>
                </a:lnTo>
                <a:lnTo>
                  <a:pt x="5" y="253"/>
                </a:lnTo>
                <a:lnTo>
                  <a:pt x="6" y="253"/>
                </a:lnTo>
                <a:lnTo>
                  <a:pt x="6" y="252"/>
                </a:lnTo>
                <a:lnTo>
                  <a:pt x="8" y="252"/>
                </a:lnTo>
                <a:lnTo>
                  <a:pt x="8" y="250"/>
                </a:lnTo>
                <a:lnTo>
                  <a:pt x="8" y="248"/>
                </a:lnTo>
                <a:lnTo>
                  <a:pt x="8" y="247"/>
                </a:lnTo>
                <a:lnTo>
                  <a:pt x="10" y="247"/>
                </a:lnTo>
                <a:lnTo>
                  <a:pt x="10" y="245"/>
                </a:lnTo>
                <a:lnTo>
                  <a:pt x="8" y="245"/>
                </a:lnTo>
                <a:lnTo>
                  <a:pt x="8" y="243"/>
                </a:lnTo>
                <a:lnTo>
                  <a:pt x="8" y="241"/>
                </a:lnTo>
                <a:lnTo>
                  <a:pt x="10" y="241"/>
                </a:lnTo>
                <a:lnTo>
                  <a:pt x="10" y="240"/>
                </a:lnTo>
                <a:lnTo>
                  <a:pt x="8" y="240"/>
                </a:lnTo>
                <a:lnTo>
                  <a:pt x="8" y="238"/>
                </a:lnTo>
                <a:lnTo>
                  <a:pt x="10" y="238"/>
                </a:lnTo>
                <a:lnTo>
                  <a:pt x="8" y="238"/>
                </a:lnTo>
                <a:lnTo>
                  <a:pt x="8" y="236"/>
                </a:lnTo>
                <a:lnTo>
                  <a:pt x="8" y="234"/>
                </a:lnTo>
                <a:lnTo>
                  <a:pt x="10" y="234"/>
                </a:lnTo>
                <a:lnTo>
                  <a:pt x="10" y="233"/>
                </a:lnTo>
                <a:lnTo>
                  <a:pt x="10" y="231"/>
                </a:lnTo>
                <a:lnTo>
                  <a:pt x="8" y="231"/>
                </a:lnTo>
                <a:lnTo>
                  <a:pt x="10" y="229"/>
                </a:lnTo>
                <a:lnTo>
                  <a:pt x="12" y="229"/>
                </a:lnTo>
                <a:lnTo>
                  <a:pt x="10" y="229"/>
                </a:lnTo>
                <a:lnTo>
                  <a:pt x="10" y="228"/>
                </a:lnTo>
                <a:lnTo>
                  <a:pt x="12" y="228"/>
                </a:lnTo>
                <a:lnTo>
                  <a:pt x="13" y="228"/>
                </a:lnTo>
                <a:lnTo>
                  <a:pt x="13" y="226"/>
                </a:lnTo>
                <a:lnTo>
                  <a:pt x="12" y="226"/>
                </a:lnTo>
                <a:lnTo>
                  <a:pt x="12" y="224"/>
                </a:lnTo>
                <a:lnTo>
                  <a:pt x="13" y="224"/>
                </a:lnTo>
                <a:lnTo>
                  <a:pt x="12" y="224"/>
                </a:lnTo>
                <a:lnTo>
                  <a:pt x="12" y="222"/>
                </a:lnTo>
                <a:lnTo>
                  <a:pt x="13" y="222"/>
                </a:lnTo>
                <a:lnTo>
                  <a:pt x="13" y="221"/>
                </a:lnTo>
                <a:lnTo>
                  <a:pt x="15" y="221"/>
                </a:lnTo>
                <a:lnTo>
                  <a:pt x="15" y="219"/>
                </a:lnTo>
                <a:lnTo>
                  <a:pt x="15" y="217"/>
                </a:lnTo>
                <a:lnTo>
                  <a:pt x="15" y="216"/>
                </a:lnTo>
                <a:lnTo>
                  <a:pt x="15" y="214"/>
                </a:lnTo>
                <a:lnTo>
                  <a:pt x="17" y="214"/>
                </a:lnTo>
                <a:lnTo>
                  <a:pt x="17" y="212"/>
                </a:lnTo>
                <a:lnTo>
                  <a:pt x="17" y="210"/>
                </a:lnTo>
                <a:lnTo>
                  <a:pt x="17" y="209"/>
                </a:lnTo>
                <a:lnTo>
                  <a:pt x="18" y="209"/>
                </a:lnTo>
                <a:lnTo>
                  <a:pt x="18" y="207"/>
                </a:lnTo>
                <a:lnTo>
                  <a:pt x="18" y="205"/>
                </a:lnTo>
                <a:lnTo>
                  <a:pt x="18" y="203"/>
                </a:lnTo>
                <a:lnTo>
                  <a:pt x="18" y="202"/>
                </a:lnTo>
                <a:lnTo>
                  <a:pt x="20" y="202"/>
                </a:lnTo>
                <a:lnTo>
                  <a:pt x="20" y="200"/>
                </a:lnTo>
                <a:lnTo>
                  <a:pt x="20" y="198"/>
                </a:lnTo>
                <a:lnTo>
                  <a:pt x="20" y="197"/>
                </a:lnTo>
                <a:lnTo>
                  <a:pt x="20" y="195"/>
                </a:lnTo>
                <a:lnTo>
                  <a:pt x="22" y="195"/>
                </a:lnTo>
                <a:lnTo>
                  <a:pt x="22" y="193"/>
                </a:lnTo>
                <a:lnTo>
                  <a:pt x="22" y="191"/>
                </a:lnTo>
                <a:lnTo>
                  <a:pt x="22" y="190"/>
                </a:lnTo>
                <a:lnTo>
                  <a:pt x="24" y="190"/>
                </a:lnTo>
                <a:lnTo>
                  <a:pt x="24" y="188"/>
                </a:lnTo>
                <a:lnTo>
                  <a:pt x="24" y="186"/>
                </a:lnTo>
                <a:lnTo>
                  <a:pt x="24" y="185"/>
                </a:lnTo>
                <a:lnTo>
                  <a:pt x="24" y="183"/>
                </a:lnTo>
                <a:lnTo>
                  <a:pt x="25" y="183"/>
                </a:lnTo>
                <a:lnTo>
                  <a:pt x="25" y="181"/>
                </a:lnTo>
                <a:lnTo>
                  <a:pt x="25" y="179"/>
                </a:lnTo>
                <a:lnTo>
                  <a:pt x="25" y="178"/>
                </a:lnTo>
                <a:lnTo>
                  <a:pt x="25" y="176"/>
                </a:lnTo>
                <a:lnTo>
                  <a:pt x="27" y="176"/>
                </a:lnTo>
                <a:lnTo>
                  <a:pt x="27" y="174"/>
                </a:lnTo>
                <a:lnTo>
                  <a:pt x="27" y="173"/>
                </a:lnTo>
                <a:lnTo>
                  <a:pt x="27" y="171"/>
                </a:lnTo>
                <a:lnTo>
                  <a:pt x="29" y="169"/>
                </a:lnTo>
                <a:lnTo>
                  <a:pt x="29" y="167"/>
                </a:lnTo>
                <a:lnTo>
                  <a:pt x="29" y="166"/>
                </a:lnTo>
                <a:lnTo>
                  <a:pt x="29" y="164"/>
                </a:lnTo>
                <a:lnTo>
                  <a:pt x="31" y="164"/>
                </a:lnTo>
                <a:lnTo>
                  <a:pt x="31" y="162"/>
                </a:lnTo>
                <a:lnTo>
                  <a:pt x="31" y="160"/>
                </a:lnTo>
                <a:lnTo>
                  <a:pt x="31" y="159"/>
                </a:lnTo>
                <a:lnTo>
                  <a:pt x="31" y="157"/>
                </a:lnTo>
                <a:lnTo>
                  <a:pt x="32" y="157"/>
                </a:lnTo>
                <a:lnTo>
                  <a:pt x="32" y="155"/>
                </a:lnTo>
                <a:lnTo>
                  <a:pt x="32" y="154"/>
                </a:lnTo>
                <a:lnTo>
                  <a:pt x="32" y="152"/>
                </a:lnTo>
                <a:lnTo>
                  <a:pt x="34" y="150"/>
                </a:lnTo>
                <a:lnTo>
                  <a:pt x="34" y="148"/>
                </a:lnTo>
                <a:lnTo>
                  <a:pt x="34" y="147"/>
                </a:lnTo>
                <a:lnTo>
                  <a:pt x="34" y="145"/>
                </a:lnTo>
                <a:lnTo>
                  <a:pt x="36" y="145"/>
                </a:lnTo>
                <a:lnTo>
                  <a:pt x="36" y="143"/>
                </a:lnTo>
                <a:lnTo>
                  <a:pt x="36" y="142"/>
                </a:lnTo>
                <a:lnTo>
                  <a:pt x="36" y="140"/>
                </a:lnTo>
                <a:lnTo>
                  <a:pt x="36" y="138"/>
                </a:lnTo>
                <a:lnTo>
                  <a:pt x="37" y="138"/>
                </a:lnTo>
                <a:lnTo>
                  <a:pt x="37" y="136"/>
                </a:lnTo>
                <a:lnTo>
                  <a:pt x="37" y="135"/>
                </a:lnTo>
                <a:lnTo>
                  <a:pt x="37" y="133"/>
                </a:lnTo>
                <a:lnTo>
                  <a:pt x="39" y="131"/>
                </a:lnTo>
                <a:lnTo>
                  <a:pt x="39" y="129"/>
                </a:lnTo>
                <a:lnTo>
                  <a:pt x="39" y="128"/>
                </a:lnTo>
                <a:lnTo>
                  <a:pt x="39" y="126"/>
                </a:lnTo>
                <a:lnTo>
                  <a:pt x="41" y="126"/>
                </a:lnTo>
                <a:lnTo>
                  <a:pt x="41" y="124"/>
                </a:lnTo>
                <a:lnTo>
                  <a:pt x="41" y="123"/>
                </a:lnTo>
                <a:lnTo>
                  <a:pt x="41" y="121"/>
                </a:lnTo>
                <a:lnTo>
                  <a:pt x="41" y="119"/>
                </a:lnTo>
                <a:lnTo>
                  <a:pt x="43" y="119"/>
                </a:lnTo>
                <a:lnTo>
                  <a:pt x="43" y="117"/>
                </a:lnTo>
                <a:lnTo>
                  <a:pt x="43" y="116"/>
                </a:lnTo>
                <a:lnTo>
                  <a:pt x="43" y="114"/>
                </a:lnTo>
                <a:lnTo>
                  <a:pt x="41" y="114"/>
                </a:lnTo>
                <a:lnTo>
                  <a:pt x="41" y="112"/>
                </a:lnTo>
                <a:lnTo>
                  <a:pt x="41" y="111"/>
                </a:lnTo>
                <a:lnTo>
                  <a:pt x="39" y="109"/>
                </a:lnTo>
                <a:lnTo>
                  <a:pt x="39" y="107"/>
                </a:lnTo>
                <a:lnTo>
                  <a:pt x="39" y="105"/>
                </a:lnTo>
                <a:lnTo>
                  <a:pt x="37" y="105"/>
                </a:lnTo>
                <a:lnTo>
                  <a:pt x="37" y="104"/>
                </a:lnTo>
                <a:lnTo>
                  <a:pt x="37" y="102"/>
                </a:lnTo>
                <a:lnTo>
                  <a:pt x="36" y="102"/>
                </a:lnTo>
                <a:lnTo>
                  <a:pt x="36" y="100"/>
                </a:lnTo>
                <a:lnTo>
                  <a:pt x="36" y="98"/>
                </a:lnTo>
                <a:lnTo>
                  <a:pt x="37" y="98"/>
                </a:lnTo>
                <a:lnTo>
                  <a:pt x="37" y="97"/>
                </a:lnTo>
                <a:lnTo>
                  <a:pt x="37" y="95"/>
                </a:lnTo>
                <a:lnTo>
                  <a:pt x="39" y="95"/>
                </a:lnTo>
                <a:lnTo>
                  <a:pt x="39" y="93"/>
                </a:lnTo>
                <a:lnTo>
                  <a:pt x="39" y="92"/>
                </a:lnTo>
                <a:lnTo>
                  <a:pt x="41" y="92"/>
                </a:lnTo>
                <a:lnTo>
                  <a:pt x="41" y="90"/>
                </a:lnTo>
                <a:lnTo>
                  <a:pt x="41" y="88"/>
                </a:lnTo>
                <a:lnTo>
                  <a:pt x="43" y="88"/>
                </a:lnTo>
                <a:lnTo>
                  <a:pt x="43" y="86"/>
                </a:lnTo>
                <a:lnTo>
                  <a:pt x="43" y="85"/>
                </a:lnTo>
                <a:lnTo>
                  <a:pt x="44" y="85"/>
                </a:lnTo>
                <a:lnTo>
                  <a:pt x="44" y="83"/>
                </a:lnTo>
                <a:lnTo>
                  <a:pt x="44" y="81"/>
                </a:lnTo>
                <a:lnTo>
                  <a:pt x="46" y="81"/>
                </a:lnTo>
                <a:lnTo>
                  <a:pt x="46" y="80"/>
                </a:lnTo>
                <a:lnTo>
                  <a:pt x="48" y="78"/>
                </a:lnTo>
                <a:lnTo>
                  <a:pt x="48" y="76"/>
                </a:lnTo>
                <a:lnTo>
                  <a:pt x="49" y="74"/>
                </a:lnTo>
                <a:lnTo>
                  <a:pt x="49" y="73"/>
                </a:lnTo>
                <a:lnTo>
                  <a:pt x="51" y="73"/>
                </a:lnTo>
                <a:lnTo>
                  <a:pt x="51" y="71"/>
                </a:lnTo>
                <a:lnTo>
                  <a:pt x="51" y="69"/>
                </a:lnTo>
                <a:lnTo>
                  <a:pt x="53" y="69"/>
                </a:lnTo>
                <a:lnTo>
                  <a:pt x="53" y="67"/>
                </a:lnTo>
                <a:lnTo>
                  <a:pt x="53" y="66"/>
                </a:lnTo>
                <a:lnTo>
                  <a:pt x="53" y="64"/>
                </a:lnTo>
                <a:lnTo>
                  <a:pt x="55" y="62"/>
                </a:lnTo>
                <a:lnTo>
                  <a:pt x="55" y="61"/>
                </a:lnTo>
                <a:lnTo>
                  <a:pt x="55" y="59"/>
                </a:lnTo>
                <a:lnTo>
                  <a:pt x="55" y="57"/>
                </a:lnTo>
                <a:lnTo>
                  <a:pt x="56" y="55"/>
                </a:lnTo>
                <a:lnTo>
                  <a:pt x="56" y="54"/>
                </a:lnTo>
                <a:lnTo>
                  <a:pt x="56" y="52"/>
                </a:lnTo>
                <a:lnTo>
                  <a:pt x="58" y="52"/>
                </a:lnTo>
                <a:lnTo>
                  <a:pt x="58" y="54"/>
                </a:lnTo>
                <a:lnTo>
                  <a:pt x="60" y="54"/>
                </a:lnTo>
                <a:lnTo>
                  <a:pt x="60" y="55"/>
                </a:lnTo>
                <a:lnTo>
                  <a:pt x="62" y="55"/>
                </a:lnTo>
                <a:lnTo>
                  <a:pt x="63" y="55"/>
                </a:lnTo>
                <a:lnTo>
                  <a:pt x="63" y="57"/>
                </a:lnTo>
                <a:lnTo>
                  <a:pt x="65" y="57"/>
                </a:lnTo>
                <a:lnTo>
                  <a:pt x="65" y="59"/>
                </a:lnTo>
                <a:lnTo>
                  <a:pt x="67" y="59"/>
                </a:lnTo>
                <a:lnTo>
                  <a:pt x="67" y="61"/>
                </a:lnTo>
                <a:lnTo>
                  <a:pt x="68" y="61"/>
                </a:lnTo>
                <a:lnTo>
                  <a:pt x="68" y="59"/>
                </a:lnTo>
                <a:lnTo>
                  <a:pt x="67" y="59"/>
                </a:lnTo>
                <a:lnTo>
                  <a:pt x="67" y="57"/>
                </a:lnTo>
                <a:lnTo>
                  <a:pt x="67" y="55"/>
                </a:lnTo>
                <a:lnTo>
                  <a:pt x="67" y="54"/>
                </a:lnTo>
                <a:lnTo>
                  <a:pt x="67" y="52"/>
                </a:lnTo>
                <a:lnTo>
                  <a:pt x="65" y="52"/>
                </a:lnTo>
                <a:lnTo>
                  <a:pt x="65" y="50"/>
                </a:lnTo>
                <a:lnTo>
                  <a:pt x="67" y="50"/>
                </a:lnTo>
                <a:lnTo>
                  <a:pt x="67" y="49"/>
                </a:lnTo>
                <a:lnTo>
                  <a:pt x="65" y="49"/>
                </a:lnTo>
                <a:lnTo>
                  <a:pt x="67" y="49"/>
                </a:lnTo>
                <a:lnTo>
                  <a:pt x="67" y="47"/>
                </a:lnTo>
                <a:lnTo>
                  <a:pt x="67" y="45"/>
                </a:lnTo>
                <a:lnTo>
                  <a:pt x="67" y="43"/>
                </a:lnTo>
                <a:lnTo>
                  <a:pt x="67" y="42"/>
                </a:lnTo>
                <a:lnTo>
                  <a:pt x="68" y="42"/>
                </a:lnTo>
                <a:lnTo>
                  <a:pt x="68" y="40"/>
                </a:lnTo>
                <a:lnTo>
                  <a:pt x="67" y="40"/>
                </a:lnTo>
                <a:lnTo>
                  <a:pt x="68" y="40"/>
                </a:lnTo>
                <a:lnTo>
                  <a:pt x="68" y="38"/>
                </a:lnTo>
                <a:lnTo>
                  <a:pt x="68" y="37"/>
                </a:lnTo>
                <a:lnTo>
                  <a:pt x="68" y="35"/>
                </a:lnTo>
                <a:lnTo>
                  <a:pt x="68" y="33"/>
                </a:lnTo>
                <a:lnTo>
                  <a:pt x="70" y="33"/>
                </a:lnTo>
                <a:lnTo>
                  <a:pt x="70" y="31"/>
                </a:lnTo>
                <a:lnTo>
                  <a:pt x="72" y="31"/>
                </a:lnTo>
                <a:lnTo>
                  <a:pt x="72" y="30"/>
                </a:lnTo>
                <a:lnTo>
                  <a:pt x="74" y="30"/>
                </a:lnTo>
                <a:lnTo>
                  <a:pt x="74" y="28"/>
                </a:lnTo>
                <a:lnTo>
                  <a:pt x="74" y="26"/>
                </a:lnTo>
                <a:lnTo>
                  <a:pt x="72" y="26"/>
                </a:lnTo>
                <a:lnTo>
                  <a:pt x="72" y="24"/>
                </a:lnTo>
                <a:lnTo>
                  <a:pt x="72" y="23"/>
                </a:lnTo>
                <a:lnTo>
                  <a:pt x="72" y="21"/>
                </a:lnTo>
                <a:lnTo>
                  <a:pt x="72" y="19"/>
                </a:lnTo>
                <a:lnTo>
                  <a:pt x="72" y="18"/>
                </a:lnTo>
                <a:lnTo>
                  <a:pt x="74" y="18"/>
                </a:lnTo>
                <a:lnTo>
                  <a:pt x="75" y="18"/>
                </a:lnTo>
                <a:lnTo>
                  <a:pt x="77" y="18"/>
                </a:lnTo>
                <a:lnTo>
                  <a:pt x="79" y="18"/>
                </a:lnTo>
                <a:lnTo>
                  <a:pt x="80" y="18"/>
                </a:lnTo>
                <a:lnTo>
                  <a:pt x="82" y="18"/>
                </a:lnTo>
                <a:lnTo>
                  <a:pt x="84" y="18"/>
                </a:lnTo>
                <a:lnTo>
                  <a:pt x="86" y="18"/>
                </a:lnTo>
                <a:lnTo>
                  <a:pt x="87" y="18"/>
                </a:lnTo>
                <a:lnTo>
                  <a:pt x="89" y="18"/>
                </a:lnTo>
                <a:lnTo>
                  <a:pt x="91" y="18"/>
                </a:lnTo>
                <a:lnTo>
                  <a:pt x="92" y="18"/>
                </a:lnTo>
                <a:lnTo>
                  <a:pt x="94" y="18"/>
                </a:lnTo>
                <a:lnTo>
                  <a:pt x="96" y="18"/>
                </a:lnTo>
                <a:lnTo>
                  <a:pt x="98" y="18"/>
                </a:lnTo>
                <a:lnTo>
                  <a:pt x="99" y="18"/>
                </a:lnTo>
                <a:lnTo>
                  <a:pt x="101" y="18"/>
                </a:lnTo>
                <a:lnTo>
                  <a:pt x="103" y="18"/>
                </a:lnTo>
                <a:lnTo>
                  <a:pt x="105" y="18"/>
                </a:lnTo>
                <a:lnTo>
                  <a:pt x="106" y="16"/>
                </a:lnTo>
                <a:lnTo>
                  <a:pt x="108" y="16"/>
                </a:lnTo>
                <a:lnTo>
                  <a:pt x="110" y="16"/>
                </a:lnTo>
                <a:lnTo>
                  <a:pt x="111" y="16"/>
                </a:lnTo>
                <a:lnTo>
                  <a:pt x="113" y="16"/>
                </a:lnTo>
                <a:lnTo>
                  <a:pt x="115" y="16"/>
                </a:lnTo>
                <a:lnTo>
                  <a:pt x="117" y="16"/>
                </a:lnTo>
                <a:lnTo>
                  <a:pt x="118" y="16"/>
                </a:lnTo>
                <a:lnTo>
                  <a:pt x="120" y="16"/>
                </a:lnTo>
                <a:lnTo>
                  <a:pt x="122" y="16"/>
                </a:lnTo>
                <a:lnTo>
                  <a:pt x="123" y="16"/>
                </a:lnTo>
                <a:lnTo>
                  <a:pt x="125" y="16"/>
                </a:lnTo>
                <a:lnTo>
                  <a:pt x="127" y="16"/>
                </a:lnTo>
                <a:lnTo>
                  <a:pt x="129" y="16"/>
                </a:lnTo>
                <a:lnTo>
                  <a:pt x="130" y="16"/>
                </a:lnTo>
                <a:lnTo>
                  <a:pt x="132" y="16"/>
                </a:lnTo>
                <a:lnTo>
                  <a:pt x="134" y="16"/>
                </a:lnTo>
                <a:lnTo>
                  <a:pt x="136" y="16"/>
                </a:lnTo>
                <a:lnTo>
                  <a:pt x="137" y="16"/>
                </a:lnTo>
                <a:lnTo>
                  <a:pt x="139" y="16"/>
                </a:lnTo>
                <a:lnTo>
                  <a:pt x="141" y="16"/>
                </a:lnTo>
                <a:lnTo>
                  <a:pt x="142" y="16"/>
                </a:lnTo>
                <a:lnTo>
                  <a:pt x="144" y="16"/>
                </a:lnTo>
                <a:lnTo>
                  <a:pt x="146" y="16"/>
                </a:lnTo>
                <a:lnTo>
                  <a:pt x="146" y="14"/>
                </a:lnTo>
                <a:lnTo>
                  <a:pt x="148" y="14"/>
                </a:lnTo>
                <a:lnTo>
                  <a:pt x="149" y="14"/>
                </a:lnTo>
                <a:lnTo>
                  <a:pt x="151" y="14"/>
                </a:lnTo>
                <a:lnTo>
                  <a:pt x="153" y="14"/>
                </a:lnTo>
                <a:lnTo>
                  <a:pt x="154" y="14"/>
                </a:lnTo>
                <a:lnTo>
                  <a:pt x="154" y="12"/>
                </a:lnTo>
                <a:lnTo>
                  <a:pt x="156" y="12"/>
                </a:lnTo>
                <a:lnTo>
                  <a:pt x="156" y="11"/>
                </a:lnTo>
                <a:lnTo>
                  <a:pt x="158" y="11"/>
                </a:lnTo>
                <a:lnTo>
                  <a:pt x="158" y="9"/>
                </a:lnTo>
                <a:lnTo>
                  <a:pt x="160" y="9"/>
                </a:lnTo>
                <a:lnTo>
                  <a:pt x="160" y="7"/>
                </a:lnTo>
                <a:lnTo>
                  <a:pt x="161" y="7"/>
                </a:lnTo>
                <a:lnTo>
                  <a:pt x="163" y="6"/>
                </a:lnTo>
                <a:lnTo>
                  <a:pt x="165" y="4"/>
                </a:lnTo>
                <a:lnTo>
                  <a:pt x="165" y="2"/>
                </a:lnTo>
                <a:lnTo>
                  <a:pt x="165" y="0"/>
                </a:lnTo>
                <a:lnTo>
                  <a:pt x="167" y="0"/>
                </a:lnTo>
                <a:lnTo>
                  <a:pt x="167" y="2"/>
                </a:lnTo>
                <a:lnTo>
                  <a:pt x="168" y="2"/>
                </a:lnTo>
                <a:lnTo>
                  <a:pt x="168" y="4"/>
                </a:lnTo>
                <a:lnTo>
                  <a:pt x="170" y="4"/>
                </a:lnTo>
                <a:lnTo>
                  <a:pt x="170" y="6"/>
                </a:lnTo>
                <a:lnTo>
                  <a:pt x="172" y="6"/>
                </a:lnTo>
                <a:lnTo>
                  <a:pt x="173" y="6"/>
                </a:lnTo>
                <a:lnTo>
                  <a:pt x="173" y="7"/>
                </a:lnTo>
                <a:lnTo>
                  <a:pt x="175" y="9"/>
                </a:lnTo>
                <a:lnTo>
                  <a:pt x="175" y="11"/>
                </a:lnTo>
                <a:lnTo>
                  <a:pt x="177" y="11"/>
                </a:lnTo>
                <a:lnTo>
                  <a:pt x="177" y="12"/>
                </a:lnTo>
                <a:lnTo>
                  <a:pt x="177" y="14"/>
                </a:lnTo>
                <a:lnTo>
                  <a:pt x="179" y="14"/>
                </a:lnTo>
                <a:close/>
              </a:path>
            </a:pathLst>
          </a:custGeom>
          <a:solidFill>
            <a:schemeClr val="tx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p:cNvSpPr>
          <p:nvPr/>
        </p:nvSpPr>
        <p:spPr bwMode="auto">
          <a:xfrm>
            <a:off x="6319926" y="5225558"/>
            <a:ext cx="361705" cy="571911"/>
          </a:xfrm>
          <a:custGeom>
            <a:avLst/>
            <a:gdLst>
              <a:gd name="T0" fmla="*/ 129 w 191"/>
              <a:gd name="T1" fmla="*/ 3 h 302"/>
              <a:gd name="T2" fmla="*/ 137 w 191"/>
              <a:gd name="T3" fmla="*/ 15 h 302"/>
              <a:gd name="T4" fmla="*/ 151 w 191"/>
              <a:gd name="T5" fmla="*/ 22 h 302"/>
              <a:gd name="T6" fmla="*/ 156 w 191"/>
              <a:gd name="T7" fmla="*/ 37 h 302"/>
              <a:gd name="T8" fmla="*/ 165 w 191"/>
              <a:gd name="T9" fmla="*/ 49 h 302"/>
              <a:gd name="T10" fmla="*/ 179 w 191"/>
              <a:gd name="T11" fmla="*/ 56 h 302"/>
              <a:gd name="T12" fmla="*/ 187 w 191"/>
              <a:gd name="T13" fmla="*/ 61 h 302"/>
              <a:gd name="T14" fmla="*/ 177 w 191"/>
              <a:gd name="T15" fmla="*/ 74 h 302"/>
              <a:gd name="T16" fmla="*/ 170 w 191"/>
              <a:gd name="T17" fmla="*/ 84 h 302"/>
              <a:gd name="T18" fmla="*/ 180 w 191"/>
              <a:gd name="T19" fmla="*/ 84 h 302"/>
              <a:gd name="T20" fmla="*/ 179 w 191"/>
              <a:gd name="T21" fmla="*/ 99 h 302"/>
              <a:gd name="T22" fmla="*/ 173 w 191"/>
              <a:gd name="T23" fmla="*/ 115 h 302"/>
              <a:gd name="T24" fmla="*/ 177 w 191"/>
              <a:gd name="T25" fmla="*/ 129 h 302"/>
              <a:gd name="T26" fmla="*/ 180 w 191"/>
              <a:gd name="T27" fmla="*/ 139 h 302"/>
              <a:gd name="T28" fmla="*/ 177 w 191"/>
              <a:gd name="T29" fmla="*/ 153 h 302"/>
              <a:gd name="T30" fmla="*/ 180 w 191"/>
              <a:gd name="T31" fmla="*/ 163 h 302"/>
              <a:gd name="T32" fmla="*/ 184 w 191"/>
              <a:gd name="T33" fmla="*/ 173 h 302"/>
              <a:gd name="T34" fmla="*/ 175 w 191"/>
              <a:gd name="T35" fmla="*/ 185 h 302"/>
              <a:gd name="T36" fmla="*/ 179 w 191"/>
              <a:gd name="T37" fmla="*/ 201 h 302"/>
              <a:gd name="T38" fmla="*/ 180 w 191"/>
              <a:gd name="T39" fmla="*/ 213 h 302"/>
              <a:gd name="T40" fmla="*/ 175 w 191"/>
              <a:gd name="T41" fmla="*/ 227 h 302"/>
              <a:gd name="T42" fmla="*/ 182 w 191"/>
              <a:gd name="T43" fmla="*/ 230 h 302"/>
              <a:gd name="T44" fmla="*/ 173 w 191"/>
              <a:gd name="T45" fmla="*/ 239 h 302"/>
              <a:gd name="T46" fmla="*/ 161 w 191"/>
              <a:gd name="T47" fmla="*/ 247 h 302"/>
              <a:gd name="T48" fmla="*/ 149 w 191"/>
              <a:gd name="T49" fmla="*/ 256 h 302"/>
              <a:gd name="T50" fmla="*/ 137 w 191"/>
              <a:gd name="T51" fmla="*/ 261 h 302"/>
              <a:gd name="T52" fmla="*/ 127 w 191"/>
              <a:gd name="T53" fmla="*/ 256 h 302"/>
              <a:gd name="T54" fmla="*/ 118 w 191"/>
              <a:gd name="T55" fmla="*/ 265 h 302"/>
              <a:gd name="T56" fmla="*/ 111 w 191"/>
              <a:gd name="T57" fmla="*/ 272 h 302"/>
              <a:gd name="T58" fmla="*/ 105 w 191"/>
              <a:gd name="T59" fmla="*/ 282 h 302"/>
              <a:gd name="T60" fmla="*/ 98 w 191"/>
              <a:gd name="T61" fmla="*/ 290 h 302"/>
              <a:gd name="T62" fmla="*/ 87 w 191"/>
              <a:gd name="T63" fmla="*/ 297 h 302"/>
              <a:gd name="T64" fmla="*/ 77 w 191"/>
              <a:gd name="T65" fmla="*/ 297 h 302"/>
              <a:gd name="T66" fmla="*/ 77 w 191"/>
              <a:gd name="T67" fmla="*/ 284 h 302"/>
              <a:gd name="T68" fmla="*/ 68 w 191"/>
              <a:gd name="T69" fmla="*/ 278 h 302"/>
              <a:gd name="T70" fmla="*/ 58 w 191"/>
              <a:gd name="T71" fmla="*/ 278 h 302"/>
              <a:gd name="T72" fmla="*/ 65 w 191"/>
              <a:gd name="T73" fmla="*/ 263 h 302"/>
              <a:gd name="T74" fmla="*/ 61 w 191"/>
              <a:gd name="T75" fmla="*/ 253 h 302"/>
              <a:gd name="T76" fmla="*/ 68 w 191"/>
              <a:gd name="T77" fmla="*/ 237 h 302"/>
              <a:gd name="T78" fmla="*/ 72 w 191"/>
              <a:gd name="T79" fmla="*/ 223 h 302"/>
              <a:gd name="T80" fmla="*/ 65 w 191"/>
              <a:gd name="T81" fmla="*/ 213 h 302"/>
              <a:gd name="T82" fmla="*/ 44 w 191"/>
              <a:gd name="T83" fmla="*/ 213 h 302"/>
              <a:gd name="T84" fmla="*/ 25 w 191"/>
              <a:gd name="T85" fmla="*/ 211 h 302"/>
              <a:gd name="T86" fmla="*/ 6 w 191"/>
              <a:gd name="T87" fmla="*/ 210 h 302"/>
              <a:gd name="T88" fmla="*/ 8 w 191"/>
              <a:gd name="T89" fmla="*/ 191 h 302"/>
              <a:gd name="T90" fmla="*/ 5 w 191"/>
              <a:gd name="T91" fmla="*/ 173 h 302"/>
              <a:gd name="T92" fmla="*/ 0 w 191"/>
              <a:gd name="T93" fmla="*/ 158 h 302"/>
              <a:gd name="T94" fmla="*/ 13 w 191"/>
              <a:gd name="T95" fmla="*/ 149 h 302"/>
              <a:gd name="T96" fmla="*/ 20 w 191"/>
              <a:gd name="T97" fmla="*/ 136 h 302"/>
              <a:gd name="T98" fmla="*/ 17 w 191"/>
              <a:gd name="T99" fmla="*/ 118 h 302"/>
              <a:gd name="T100" fmla="*/ 15 w 191"/>
              <a:gd name="T101" fmla="*/ 103 h 302"/>
              <a:gd name="T102" fmla="*/ 27 w 191"/>
              <a:gd name="T103" fmla="*/ 92 h 302"/>
              <a:gd name="T104" fmla="*/ 37 w 191"/>
              <a:gd name="T105" fmla="*/ 86 h 302"/>
              <a:gd name="T106" fmla="*/ 49 w 191"/>
              <a:gd name="T107" fmla="*/ 80 h 302"/>
              <a:gd name="T108" fmla="*/ 55 w 191"/>
              <a:gd name="T109" fmla="*/ 68 h 302"/>
              <a:gd name="T110" fmla="*/ 63 w 191"/>
              <a:gd name="T111" fmla="*/ 55 h 302"/>
              <a:gd name="T112" fmla="*/ 67 w 191"/>
              <a:gd name="T113" fmla="*/ 41 h 302"/>
              <a:gd name="T114" fmla="*/ 74 w 191"/>
              <a:gd name="T115" fmla="*/ 31 h 302"/>
              <a:gd name="T116" fmla="*/ 86 w 191"/>
              <a:gd name="T117" fmla="*/ 17 h 302"/>
              <a:gd name="T118" fmla="*/ 96 w 191"/>
              <a:gd name="T119" fmla="*/ 5 h 302"/>
              <a:gd name="T120" fmla="*/ 110 w 191"/>
              <a:gd name="T121" fmla="*/ 1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1" h="302">
                <a:moveTo>
                  <a:pt x="115" y="1"/>
                </a:moveTo>
                <a:lnTo>
                  <a:pt x="117" y="1"/>
                </a:lnTo>
                <a:lnTo>
                  <a:pt x="118" y="1"/>
                </a:lnTo>
                <a:lnTo>
                  <a:pt x="118" y="3"/>
                </a:lnTo>
                <a:lnTo>
                  <a:pt x="120" y="3"/>
                </a:lnTo>
                <a:lnTo>
                  <a:pt x="122" y="3"/>
                </a:lnTo>
                <a:lnTo>
                  <a:pt x="122" y="1"/>
                </a:lnTo>
                <a:lnTo>
                  <a:pt x="123" y="1"/>
                </a:lnTo>
                <a:lnTo>
                  <a:pt x="125" y="1"/>
                </a:lnTo>
                <a:lnTo>
                  <a:pt x="127" y="1"/>
                </a:lnTo>
                <a:lnTo>
                  <a:pt x="129" y="1"/>
                </a:lnTo>
                <a:lnTo>
                  <a:pt x="129" y="3"/>
                </a:lnTo>
                <a:lnTo>
                  <a:pt x="130" y="3"/>
                </a:lnTo>
                <a:lnTo>
                  <a:pt x="130" y="5"/>
                </a:lnTo>
                <a:lnTo>
                  <a:pt x="130" y="6"/>
                </a:lnTo>
                <a:lnTo>
                  <a:pt x="130" y="8"/>
                </a:lnTo>
                <a:lnTo>
                  <a:pt x="132" y="8"/>
                </a:lnTo>
                <a:lnTo>
                  <a:pt x="132" y="10"/>
                </a:lnTo>
                <a:lnTo>
                  <a:pt x="132" y="12"/>
                </a:lnTo>
                <a:lnTo>
                  <a:pt x="132" y="13"/>
                </a:lnTo>
                <a:lnTo>
                  <a:pt x="134" y="13"/>
                </a:lnTo>
                <a:lnTo>
                  <a:pt x="135" y="13"/>
                </a:lnTo>
                <a:lnTo>
                  <a:pt x="135" y="15"/>
                </a:lnTo>
                <a:lnTo>
                  <a:pt x="137" y="15"/>
                </a:lnTo>
                <a:lnTo>
                  <a:pt x="137" y="17"/>
                </a:lnTo>
                <a:lnTo>
                  <a:pt x="137" y="18"/>
                </a:lnTo>
                <a:lnTo>
                  <a:pt x="139" y="18"/>
                </a:lnTo>
                <a:lnTo>
                  <a:pt x="141" y="18"/>
                </a:lnTo>
                <a:lnTo>
                  <a:pt x="142" y="18"/>
                </a:lnTo>
                <a:lnTo>
                  <a:pt x="142" y="20"/>
                </a:lnTo>
                <a:lnTo>
                  <a:pt x="144" y="20"/>
                </a:lnTo>
                <a:lnTo>
                  <a:pt x="146" y="20"/>
                </a:lnTo>
                <a:lnTo>
                  <a:pt x="148" y="20"/>
                </a:lnTo>
                <a:lnTo>
                  <a:pt x="148" y="22"/>
                </a:lnTo>
                <a:lnTo>
                  <a:pt x="149" y="22"/>
                </a:lnTo>
                <a:lnTo>
                  <a:pt x="151" y="22"/>
                </a:lnTo>
                <a:lnTo>
                  <a:pt x="153" y="22"/>
                </a:lnTo>
                <a:lnTo>
                  <a:pt x="153" y="24"/>
                </a:lnTo>
                <a:lnTo>
                  <a:pt x="153" y="25"/>
                </a:lnTo>
                <a:lnTo>
                  <a:pt x="153" y="27"/>
                </a:lnTo>
                <a:lnTo>
                  <a:pt x="153" y="29"/>
                </a:lnTo>
                <a:lnTo>
                  <a:pt x="153" y="31"/>
                </a:lnTo>
                <a:lnTo>
                  <a:pt x="154" y="31"/>
                </a:lnTo>
                <a:lnTo>
                  <a:pt x="154" y="32"/>
                </a:lnTo>
                <a:lnTo>
                  <a:pt x="154" y="34"/>
                </a:lnTo>
                <a:lnTo>
                  <a:pt x="156" y="34"/>
                </a:lnTo>
                <a:lnTo>
                  <a:pt x="156" y="36"/>
                </a:lnTo>
                <a:lnTo>
                  <a:pt x="156" y="37"/>
                </a:lnTo>
                <a:lnTo>
                  <a:pt x="158" y="37"/>
                </a:lnTo>
                <a:lnTo>
                  <a:pt x="158" y="39"/>
                </a:lnTo>
                <a:lnTo>
                  <a:pt x="158" y="41"/>
                </a:lnTo>
                <a:lnTo>
                  <a:pt x="160" y="41"/>
                </a:lnTo>
                <a:lnTo>
                  <a:pt x="160" y="43"/>
                </a:lnTo>
                <a:lnTo>
                  <a:pt x="160" y="44"/>
                </a:lnTo>
                <a:lnTo>
                  <a:pt x="161" y="44"/>
                </a:lnTo>
                <a:lnTo>
                  <a:pt x="161" y="46"/>
                </a:lnTo>
                <a:lnTo>
                  <a:pt x="163" y="46"/>
                </a:lnTo>
                <a:lnTo>
                  <a:pt x="163" y="48"/>
                </a:lnTo>
                <a:lnTo>
                  <a:pt x="165" y="48"/>
                </a:lnTo>
                <a:lnTo>
                  <a:pt x="165" y="49"/>
                </a:lnTo>
                <a:lnTo>
                  <a:pt x="166" y="49"/>
                </a:lnTo>
                <a:lnTo>
                  <a:pt x="166" y="51"/>
                </a:lnTo>
                <a:lnTo>
                  <a:pt x="168" y="51"/>
                </a:lnTo>
                <a:lnTo>
                  <a:pt x="168" y="53"/>
                </a:lnTo>
                <a:lnTo>
                  <a:pt x="170" y="53"/>
                </a:lnTo>
                <a:lnTo>
                  <a:pt x="170" y="55"/>
                </a:lnTo>
                <a:lnTo>
                  <a:pt x="172" y="55"/>
                </a:lnTo>
                <a:lnTo>
                  <a:pt x="173" y="55"/>
                </a:lnTo>
                <a:lnTo>
                  <a:pt x="175" y="55"/>
                </a:lnTo>
                <a:lnTo>
                  <a:pt x="177" y="55"/>
                </a:lnTo>
                <a:lnTo>
                  <a:pt x="177" y="56"/>
                </a:lnTo>
                <a:lnTo>
                  <a:pt x="179" y="56"/>
                </a:lnTo>
                <a:lnTo>
                  <a:pt x="180" y="56"/>
                </a:lnTo>
                <a:lnTo>
                  <a:pt x="182" y="56"/>
                </a:lnTo>
                <a:lnTo>
                  <a:pt x="184" y="56"/>
                </a:lnTo>
                <a:lnTo>
                  <a:pt x="185" y="56"/>
                </a:lnTo>
                <a:lnTo>
                  <a:pt x="187" y="56"/>
                </a:lnTo>
                <a:lnTo>
                  <a:pt x="189" y="56"/>
                </a:lnTo>
                <a:lnTo>
                  <a:pt x="191" y="56"/>
                </a:lnTo>
                <a:lnTo>
                  <a:pt x="189" y="56"/>
                </a:lnTo>
                <a:lnTo>
                  <a:pt x="189" y="58"/>
                </a:lnTo>
                <a:lnTo>
                  <a:pt x="189" y="60"/>
                </a:lnTo>
                <a:lnTo>
                  <a:pt x="187" y="60"/>
                </a:lnTo>
                <a:lnTo>
                  <a:pt x="187" y="61"/>
                </a:lnTo>
                <a:lnTo>
                  <a:pt x="187" y="63"/>
                </a:lnTo>
                <a:lnTo>
                  <a:pt x="185" y="63"/>
                </a:lnTo>
                <a:lnTo>
                  <a:pt x="185" y="65"/>
                </a:lnTo>
                <a:lnTo>
                  <a:pt x="184" y="65"/>
                </a:lnTo>
                <a:lnTo>
                  <a:pt x="184" y="67"/>
                </a:lnTo>
                <a:lnTo>
                  <a:pt x="182" y="67"/>
                </a:lnTo>
                <a:lnTo>
                  <a:pt x="180" y="68"/>
                </a:lnTo>
                <a:lnTo>
                  <a:pt x="180" y="70"/>
                </a:lnTo>
                <a:lnTo>
                  <a:pt x="179" y="70"/>
                </a:lnTo>
                <a:lnTo>
                  <a:pt x="179" y="72"/>
                </a:lnTo>
                <a:lnTo>
                  <a:pt x="177" y="72"/>
                </a:lnTo>
                <a:lnTo>
                  <a:pt x="177" y="74"/>
                </a:lnTo>
                <a:lnTo>
                  <a:pt x="175" y="74"/>
                </a:lnTo>
                <a:lnTo>
                  <a:pt x="175" y="75"/>
                </a:lnTo>
                <a:lnTo>
                  <a:pt x="175" y="77"/>
                </a:lnTo>
                <a:lnTo>
                  <a:pt x="173" y="77"/>
                </a:lnTo>
                <a:lnTo>
                  <a:pt x="173" y="79"/>
                </a:lnTo>
                <a:lnTo>
                  <a:pt x="172" y="79"/>
                </a:lnTo>
                <a:lnTo>
                  <a:pt x="172" y="80"/>
                </a:lnTo>
                <a:lnTo>
                  <a:pt x="172" y="82"/>
                </a:lnTo>
                <a:lnTo>
                  <a:pt x="170" y="82"/>
                </a:lnTo>
                <a:lnTo>
                  <a:pt x="170" y="84"/>
                </a:lnTo>
                <a:lnTo>
                  <a:pt x="168" y="84"/>
                </a:lnTo>
                <a:lnTo>
                  <a:pt x="170" y="84"/>
                </a:lnTo>
                <a:lnTo>
                  <a:pt x="170" y="86"/>
                </a:lnTo>
                <a:lnTo>
                  <a:pt x="172" y="86"/>
                </a:lnTo>
                <a:lnTo>
                  <a:pt x="172" y="87"/>
                </a:lnTo>
                <a:lnTo>
                  <a:pt x="173" y="87"/>
                </a:lnTo>
                <a:lnTo>
                  <a:pt x="173" y="89"/>
                </a:lnTo>
                <a:lnTo>
                  <a:pt x="175" y="89"/>
                </a:lnTo>
                <a:lnTo>
                  <a:pt x="175" y="87"/>
                </a:lnTo>
                <a:lnTo>
                  <a:pt x="175" y="86"/>
                </a:lnTo>
                <a:lnTo>
                  <a:pt x="177" y="86"/>
                </a:lnTo>
                <a:lnTo>
                  <a:pt x="177" y="84"/>
                </a:lnTo>
                <a:lnTo>
                  <a:pt x="179" y="84"/>
                </a:lnTo>
                <a:lnTo>
                  <a:pt x="180" y="84"/>
                </a:lnTo>
                <a:lnTo>
                  <a:pt x="180" y="86"/>
                </a:lnTo>
                <a:lnTo>
                  <a:pt x="182" y="86"/>
                </a:lnTo>
                <a:lnTo>
                  <a:pt x="182" y="87"/>
                </a:lnTo>
                <a:lnTo>
                  <a:pt x="182" y="89"/>
                </a:lnTo>
                <a:lnTo>
                  <a:pt x="182" y="91"/>
                </a:lnTo>
                <a:lnTo>
                  <a:pt x="182" y="92"/>
                </a:lnTo>
                <a:lnTo>
                  <a:pt x="182" y="94"/>
                </a:lnTo>
                <a:lnTo>
                  <a:pt x="182" y="96"/>
                </a:lnTo>
                <a:lnTo>
                  <a:pt x="180" y="96"/>
                </a:lnTo>
                <a:lnTo>
                  <a:pt x="180" y="98"/>
                </a:lnTo>
                <a:lnTo>
                  <a:pt x="179" y="98"/>
                </a:lnTo>
                <a:lnTo>
                  <a:pt x="179" y="99"/>
                </a:lnTo>
                <a:lnTo>
                  <a:pt x="179" y="101"/>
                </a:lnTo>
                <a:lnTo>
                  <a:pt x="177" y="101"/>
                </a:lnTo>
                <a:lnTo>
                  <a:pt x="177" y="103"/>
                </a:lnTo>
                <a:lnTo>
                  <a:pt x="177" y="105"/>
                </a:lnTo>
                <a:lnTo>
                  <a:pt x="175" y="105"/>
                </a:lnTo>
                <a:lnTo>
                  <a:pt x="175" y="106"/>
                </a:lnTo>
                <a:lnTo>
                  <a:pt x="175" y="108"/>
                </a:lnTo>
                <a:lnTo>
                  <a:pt x="173" y="108"/>
                </a:lnTo>
                <a:lnTo>
                  <a:pt x="173" y="110"/>
                </a:lnTo>
                <a:lnTo>
                  <a:pt x="173" y="111"/>
                </a:lnTo>
                <a:lnTo>
                  <a:pt x="173" y="113"/>
                </a:lnTo>
                <a:lnTo>
                  <a:pt x="173" y="115"/>
                </a:lnTo>
                <a:lnTo>
                  <a:pt x="172" y="115"/>
                </a:lnTo>
                <a:lnTo>
                  <a:pt x="172" y="117"/>
                </a:lnTo>
                <a:lnTo>
                  <a:pt x="172" y="118"/>
                </a:lnTo>
                <a:lnTo>
                  <a:pt x="172" y="120"/>
                </a:lnTo>
                <a:lnTo>
                  <a:pt x="172" y="122"/>
                </a:lnTo>
                <a:lnTo>
                  <a:pt x="172" y="123"/>
                </a:lnTo>
                <a:lnTo>
                  <a:pt x="172" y="125"/>
                </a:lnTo>
                <a:lnTo>
                  <a:pt x="173" y="125"/>
                </a:lnTo>
                <a:lnTo>
                  <a:pt x="173" y="127"/>
                </a:lnTo>
                <a:lnTo>
                  <a:pt x="175" y="127"/>
                </a:lnTo>
                <a:lnTo>
                  <a:pt x="175" y="129"/>
                </a:lnTo>
                <a:lnTo>
                  <a:pt x="177" y="129"/>
                </a:lnTo>
                <a:lnTo>
                  <a:pt x="177" y="130"/>
                </a:lnTo>
                <a:lnTo>
                  <a:pt x="179" y="130"/>
                </a:lnTo>
                <a:lnTo>
                  <a:pt x="179" y="132"/>
                </a:lnTo>
                <a:lnTo>
                  <a:pt x="180" y="132"/>
                </a:lnTo>
                <a:lnTo>
                  <a:pt x="180" y="134"/>
                </a:lnTo>
                <a:lnTo>
                  <a:pt x="182" y="134"/>
                </a:lnTo>
                <a:lnTo>
                  <a:pt x="182" y="136"/>
                </a:lnTo>
                <a:lnTo>
                  <a:pt x="182" y="137"/>
                </a:lnTo>
                <a:lnTo>
                  <a:pt x="180" y="137"/>
                </a:lnTo>
                <a:lnTo>
                  <a:pt x="182" y="137"/>
                </a:lnTo>
                <a:lnTo>
                  <a:pt x="180" y="137"/>
                </a:lnTo>
                <a:lnTo>
                  <a:pt x="180" y="139"/>
                </a:lnTo>
                <a:lnTo>
                  <a:pt x="180" y="141"/>
                </a:lnTo>
                <a:lnTo>
                  <a:pt x="179" y="141"/>
                </a:lnTo>
                <a:lnTo>
                  <a:pt x="177" y="141"/>
                </a:lnTo>
                <a:lnTo>
                  <a:pt x="175" y="141"/>
                </a:lnTo>
                <a:lnTo>
                  <a:pt x="175" y="142"/>
                </a:lnTo>
                <a:lnTo>
                  <a:pt x="175" y="144"/>
                </a:lnTo>
                <a:lnTo>
                  <a:pt x="177" y="144"/>
                </a:lnTo>
                <a:lnTo>
                  <a:pt x="177" y="146"/>
                </a:lnTo>
                <a:lnTo>
                  <a:pt x="177" y="148"/>
                </a:lnTo>
                <a:lnTo>
                  <a:pt x="177" y="149"/>
                </a:lnTo>
                <a:lnTo>
                  <a:pt x="177" y="151"/>
                </a:lnTo>
                <a:lnTo>
                  <a:pt x="177" y="153"/>
                </a:lnTo>
                <a:lnTo>
                  <a:pt x="175" y="153"/>
                </a:lnTo>
                <a:lnTo>
                  <a:pt x="175" y="154"/>
                </a:lnTo>
                <a:lnTo>
                  <a:pt x="177" y="154"/>
                </a:lnTo>
                <a:lnTo>
                  <a:pt x="177" y="156"/>
                </a:lnTo>
                <a:lnTo>
                  <a:pt x="179" y="156"/>
                </a:lnTo>
                <a:lnTo>
                  <a:pt x="179" y="158"/>
                </a:lnTo>
                <a:lnTo>
                  <a:pt x="180" y="158"/>
                </a:lnTo>
                <a:lnTo>
                  <a:pt x="179" y="158"/>
                </a:lnTo>
                <a:lnTo>
                  <a:pt x="179" y="160"/>
                </a:lnTo>
                <a:lnTo>
                  <a:pt x="180" y="160"/>
                </a:lnTo>
                <a:lnTo>
                  <a:pt x="180" y="161"/>
                </a:lnTo>
                <a:lnTo>
                  <a:pt x="180" y="163"/>
                </a:lnTo>
                <a:lnTo>
                  <a:pt x="179" y="163"/>
                </a:lnTo>
                <a:lnTo>
                  <a:pt x="179" y="165"/>
                </a:lnTo>
                <a:lnTo>
                  <a:pt x="179" y="166"/>
                </a:lnTo>
                <a:lnTo>
                  <a:pt x="177" y="166"/>
                </a:lnTo>
                <a:lnTo>
                  <a:pt x="179" y="166"/>
                </a:lnTo>
                <a:lnTo>
                  <a:pt x="179" y="168"/>
                </a:lnTo>
                <a:lnTo>
                  <a:pt x="180" y="168"/>
                </a:lnTo>
                <a:lnTo>
                  <a:pt x="180" y="170"/>
                </a:lnTo>
                <a:lnTo>
                  <a:pt x="182" y="170"/>
                </a:lnTo>
                <a:lnTo>
                  <a:pt x="182" y="172"/>
                </a:lnTo>
                <a:lnTo>
                  <a:pt x="182" y="173"/>
                </a:lnTo>
                <a:lnTo>
                  <a:pt x="184" y="173"/>
                </a:lnTo>
                <a:lnTo>
                  <a:pt x="184" y="175"/>
                </a:lnTo>
                <a:lnTo>
                  <a:pt x="184" y="177"/>
                </a:lnTo>
                <a:lnTo>
                  <a:pt x="184" y="179"/>
                </a:lnTo>
                <a:lnTo>
                  <a:pt x="182" y="179"/>
                </a:lnTo>
                <a:lnTo>
                  <a:pt x="182" y="180"/>
                </a:lnTo>
                <a:lnTo>
                  <a:pt x="180" y="180"/>
                </a:lnTo>
                <a:lnTo>
                  <a:pt x="179" y="180"/>
                </a:lnTo>
                <a:lnTo>
                  <a:pt x="177" y="180"/>
                </a:lnTo>
                <a:lnTo>
                  <a:pt x="177" y="182"/>
                </a:lnTo>
                <a:lnTo>
                  <a:pt x="175" y="182"/>
                </a:lnTo>
                <a:lnTo>
                  <a:pt x="175" y="184"/>
                </a:lnTo>
                <a:lnTo>
                  <a:pt x="175" y="185"/>
                </a:lnTo>
                <a:lnTo>
                  <a:pt x="177" y="187"/>
                </a:lnTo>
                <a:lnTo>
                  <a:pt x="177" y="189"/>
                </a:lnTo>
                <a:lnTo>
                  <a:pt x="177" y="191"/>
                </a:lnTo>
                <a:lnTo>
                  <a:pt x="177" y="192"/>
                </a:lnTo>
                <a:lnTo>
                  <a:pt x="179" y="192"/>
                </a:lnTo>
                <a:lnTo>
                  <a:pt x="179" y="194"/>
                </a:lnTo>
                <a:lnTo>
                  <a:pt x="179" y="196"/>
                </a:lnTo>
                <a:lnTo>
                  <a:pt x="179" y="197"/>
                </a:lnTo>
                <a:lnTo>
                  <a:pt x="177" y="197"/>
                </a:lnTo>
                <a:lnTo>
                  <a:pt x="177" y="199"/>
                </a:lnTo>
                <a:lnTo>
                  <a:pt x="179" y="199"/>
                </a:lnTo>
                <a:lnTo>
                  <a:pt x="179" y="201"/>
                </a:lnTo>
                <a:lnTo>
                  <a:pt x="180" y="201"/>
                </a:lnTo>
                <a:lnTo>
                  <a:pt x="182" y="201"/>
                </a:lnTo>
                <a:lnTo>
                  <a:pt x="182" y="203"/>
                </a:lnTo>
                <a:lnTo>
                  <a:pt x="184" y="203"/>
                </a:lnTo>
                <a:lnTo>
                  <a:pt x="184" y="204"/>
                </a:lnTo>
                <a:lnTo>
                  <a:pt x="184" y="206"/>
                </a:lnTo>
                <a:lnTo>
                  <a:pt x="184" y="208"/>
                </a:lnTo>
                <a:lnTo>
                  <a:pt x="182" y="208"/>
                </a:lnTo>
                <a:lnTo>
                  <a:pt x="182" y="210"/>
                </a:lnTo>
                <a:lnTo>
                  <a:pt x="182" y="211"/>
                </a:lnTo>
                <a:lnTo>
                  <a:pt x="182" y="213"/>
                </a:lnTo>
                <a:lnTo>
                  <a:pt x="180" y="213"/>
                </a:lnTo>
                <a:lnTo>
                  <a:pt x="180" y="215"/>
                </a:lnTo>
                <a:lnTo>
                  <a:pt x="179" y="216"/>
                </a:lnTo>
                <a:lnTo>
                  <a:pt x="179" y="218"/>
                </a:lnTo>
                <a:lnTo>
                  <a:pt x="179" y="220"/>
                </a:lnTo>
                <a:lnTo>
                  <a:pt x="177" y="220"/>
                </a:lnTo>
                <a:lnTo>
                  <a:pt x="177" y="222"/>
                </a:lnTo>
                <a:lnTo>
                  <a:pt x="177" y="223"/>
                </a:lnTo>
                <a:lnTo>
                  <a:pt x="175" y="223"/>
                </a:lnTo>
                <a:lnTo>
                  <a:pt x="175" y="225"/>
                </a:lnTo>
                <a:lnTo>
                  <a:pt x="177" y="225"/>
                </a:lnTo>
                <a:lnTo>
                  <a:pt x="175" y="225"/>
                </a:lnTo>
                <a:lnTo>
                  <a:pt x="175" y="227"/>
                </a:lnTo>
                <a:lnTo>
                  <a:pt x="175" y="228"/>
                </a:lnTo>
                <a:lnTo>
                  <a:pt x="173" y="228"/>
                </a:lnTo>
                <a:lnTo>
                  <a:pt x="173" y="230"/>
                </a:lnTo>
                <a:lnTo>
                  <a:pt x="175" y="230"/>
                </a:lnTo>
                <a:lnTo>
                  <a:pt x="175" y="228"/>
                </a:lnTo>
                <a:lnTo>
                  <a:pt x="177" y="228"/>
                </a:lnTo>
                <a:lnTo>
                  <a:pt x="179" y="228"/>
                </a:lnTo>
                <a:lnTo>
                  <a:pt x="180" y="228"/>
                </a:lnTo>
                <a:lnTo>
                  <a:pt x="182" y="228"/>
                </a:lnTo>
                <a:lnTo>
                  <a:pt x="182" y="230"/>
                </a:lnTo>
                <a:lnTo>
                  <a:pt x="184" y="230"/>
                </a:lnTo>
                <a:lnTo>
                  <a:pt x="182" y="230"/>
                </a:lnTo>
                <a:lnTo>
                  <a:pt x="182" y="232"/>
                </a:lnTo>
                <a:lnTo>
                  <a:pt x="180" y="232"/>
                </a:lnTo>
                <a:lnTo>
                  <a:pt x="180" y="234"/>
                </a:lnTo>
                <a:lnTo>
                  <a:pt x="179" y="234"/>
                </a:lnTo>
                <a:lnTo>
                  <a:pt x="179" y="235"/>
                </a:lnTo>
                <a:lnTo>
                  <a:pt x="177" y="235"/>
                </a:lnTo>
                <a:lnTo>
                  <a:pt x="179" y="235"/>
                </a:lnTo>
                <a:lnTo>
                  <a:pt x="177" y="235"/>
                </a:lnTo>
                <a:lnTo>
                  <a:pt x="177" y="237"/>
                </a:lnTo>
                <a:lnTo>
                  <a:pt x="177" y="239"/>
                </a:lnTo>
                <a:lnTo>
                  <a:pt x="175" y="239"/>
                </a:lnTo>
                <a:lnTo>
                  <a:pt x="173" y="239"/>
                </a:lnTo>
                <a:lnTo>
                  <a:pt x="173" y="241"/>
                </a:lnTo>
                <a:lnTo>
                  <a:pt x="172" y="241"/>
                </a:lnTo>
                <a:lnTo>
                  <a:pt x="170" y="241"/>
                </a:lnTo>
                <a:lnTo>
                  <a:pt x="170" y="242"/>
                </a:lnTo>
                <a:lnTo>
                  <a:pt x="170" y="244"/>
                </a:lnTo>
                <a:lnTo>
                  <a:pt x="168" y="244"/>
                </a:lnTo>
                <a:lnTo>
                  <a:pt x="166" y="244"/>
                </a:lnTo>
                <a:lnTo>
                  <a:pt x="165" y="244"/>
                </a:lnTo>
                <a:lnTo>
                  <a:pt x="165" y="246"/>
                </a:lnTo>
                <a:lnTo>
                  <a:pt x="163" y="246"/>
                </a:lnTo>
                <a:lnTo>
                  <a:pt x="163" y="247"/>
                </a:lnTo>
                <a:lnTo>
                  <a:pt x="161" y="247"/>
                </a:lnTo>
                <a:lnTo>
                  <a:pt x="160" y="247"/>
                </a:lnTo>
                <a:lnTo>
                  <a:pt x="160" y="249"/>
                </a:lnTo>
                <a:lnTo>
                  <a:pt x="158" y="249"/>
                </a:lnTo>
                <a:lnTo>
                  <a:pt x="158" y="251"/>
                </a:lnTo>
                <a:lnTo>
                  <a:pt x="156" y="251"/>
                </a:lnTo>
                <a:lnTo>
                  <a:pt x="156" y="253"/>
                </a:lnTo>
                <a:lnTo>
                  <a:pt x="154" y="253"/>
                </a:lnTo>
                <a:lnTo>
                  <a:pt x="154" y="254"/>
                </a:lnTo>
                <a:lnTo>
                  <a:pt x="153" y="254"/>
                </a:lnTo>
                <a:lnTo>
                  <a:pt x="151" y="254"/>
                </a:lnTo>
                <a:lnTo>
                  <a:pt x="151" y="256"/>
                </a:lnTo>
                <a:lnTo>
                  <a:pt x="149" y="256"/>
                </a:lnTo>
                <a:lnTo>
                  <a:pt x="148" y="256"/>
                </a:lnTo>
                <a:lnTo>
                  <a:pt x="148" y="254"/>
                </a:lnTo>
                <a:lnTo>
                  <a:pt x="146" y="254"/>
                </a:lnTo>
                <a:lnTo>
                  <a:pt x="146" y="256"/>
                </a:lnTo>
                <a:lnTo>
                  <a:pt x="144" y="256"/>
                </a:lnTo>
                <a:lnTo>
                  <a:pt x="144" y="258"/>
                </a:lnTo>
                <a:lnTo>
                  <a:pt x="142" y="258"/>
                </a:lnTo>
                <a:lnTo>
                  <a:pt x="142" y="259"/>
                </a:lnTo>
                <a:lnTo>
                  <a:pt x="141" y="259"/>
                </a:lnTo>
                <a:lnTo>
                  <a:pt x="141" y="261"/>
                </a:lnTo>
                <a:lnTo>
                  <a:pt x="139" y="261"/>
                </a:lnTo>
                <a:lnTo>
                  <a:pt x="137" y="261"/>
                </a:lnTo>
                <a:lnTo>
                  <a:pt x="137" y="259"/>
                </a:lnTo>
                <a:lnTo>
                  <a:pt x="137" y="258"/>
                </a:lnTo>
                <a:lnTo>
                  <a:pt x="135" y="258"/>
                </a:lnTo>
                <a:lnTo>
                  <a:pt x="134" y="256"/>
                </a:lnTo>
                <a:lnTo>
                  <a:pt x="134" y="254"/>
                </a:lnTo>
                <a:lnTo>
                  <a:pt x="134" y="256"/>
                </a:lnTo>
                <a:lnTo>
                  <a:pt x="134" y="258"/>
                </a:lnTo>
                <a:lnTo>
                  <a:pt x="132" y="258"/>
                </a:lnTo>
                <a:lnTo>
                  <a:pt x="132" y="256"/>
                </a:lnTo>
                <a:lnTo>
                  <a:pt x="130" y="256"/>
                </a:lnTo>
                <a:lnTo>
                  <a:pt x="129" y="256"/>
                </a:lnTo>
                <a:lnTo>
                  <a:pt x="127" y="256"/>
                </a:lnTo>
                <a:lnTo>
                  <a:pt x="127" y="258"/>
                </a:lnTo>
                <a:lnTo>
                  <a:pt x="125" y="258"/>
                </a:lnTo>
                <a:lnTo>
                  <a:pt x="125" y="259"/>
                </a:lnTo>
                <a:lnTo>
                  <a:pt x="123" y="259"/>
                </a:lnTo>
                <a:lnTo>
                  <a:pt x="122" y="259"/>
                </a:lnTo>
                <a:lnTo>
                  <a:pt x="122" y="261"/>
                </a:lnTo>
                <a:lnTo>
                  <a:pt x="120" y="261"/>
                </a:lnTo>
                <a:lnTo>
                  <a:pt x="120" y="263"/>
                </a:lnTo>
                <a:lnTo>
                  <a:pt x="120" y="265"/>
                </a:lnTo>
                <a:lnTo>
                  <a:pt x="120" y="266"/>
                </a:lnTo>
                <a:lnTo>
                  <a:pt x="118" y="266"/>
                </a:lnTo>
                <a:lnTo>
                  <a:pt x="118" y="265"/>
                </a:lnTo>
                <a:lnTo>
                  <a:pt x="117" y="265"/>
                </a:lnTo>
                <a:lnTo>
                  <a:pt x="117" y="266"/>
                </a:lnTo>
                <a:lnTo>
                  <a:pt x="117" y="268"/>
                </a:lnTo>
                <a:lnTo>
                  <a:pt x="115" y="268"/>
                </a:lnTo>
                <a:lnTo>
                  <a:pt x="115" y="270"/>
                </a:lnTo>
                <a:lnTo>
                  <a:pt x="113" y="270"/>
                </a:lnTo>
                <a:lnTo>
                  <a:pt x="113" y="268"/>
                </a:lnTo>
                <a:lnTo>
                  <a:pt x="111" y="268"/>
                </a:lnTo>
                <a:lnTo>
                  <a:pt x="111" y="270"/>
                </a:lnTo>
                <a:lnTo>
                  <a:pt x="110" y="270"/>
                </a:lnTo>
                <a:lnTo>
                  <a:pt x="111" y="270"/>
                </a:lnTo>
                <a:lnTo>
                  <a:pt x="111" y="272"/>
                </a:lnTo>
                <a:lnTo>
                  <a:pt x="111" y="273"/>
                </a:lnTo>
                <a:lnTo>
                  <a:pt x="111" y="275"/>
                </a:lnTo>
                <a:lnTo>
                  <a:pt x="111" y="277"/>
                </a:lnTo>
                <a:lnTo>
                  <a:pt x="110" y="277"/>
                </a:lnTo>
                <a:lnTo>
                  <a:pt x="110" y="278"/>
                </a:lnTo>
                <a:lnTo>
                  <a:pt x="108" y="278"/>
                </a:lnTo>
                <a:lnTo>
                  <a:pt x="106" y="278"/>
                </a:lnTo>
                <a:lnTo>
                  <a:pt x="106" y="280"/>
                </a:lnTo>
                <a:lnTo>
                  <a:pt x="106" y="282"/>
                </a:lnTo>
                <a:lnTo>
                  <a:pt x="108" y="282"/>
                </a:lnTo>
                <a:lnTo>
                  <a:pt x="106" y="282"/>
                </a:lnTo>
                <a:lnTo>
                  <a:pt x="105" y="282"/>
                </a:lnTo>
                <a:lnTo>
                  <a:pt x="105" y="284"/>
                </a:lnTo>
                <a:lnTo>
                  <a:pt x="106" y="284"/>
                </a:lnTo>
                <a:lnTo>
                  <a:pt x="106" y="285"/>
                </a:lnTo>
                <a:lnTo>
                  <a:pt x="105" y="285"/>
                </a:lnTo>
                <a:lnTo>
                  <a:pt x="105" y="287"/>
                </a:lnTo>
                <a:lnTo>
                  <a:pt x="105" y="289"/>
                </a:lnTo>
                <a:lnTo>
                  <a:pt x="103" y="289"/>
                </a:lnTo>
                <a:lnTo>
                  <a:pt x="101" y="290"/>
                </a:lnTo>
                <a:lnTo>
                  <a:pt x="99" y="290"/>
                </a:lnTo>
                <a:lnTo>
                  <a:pt x="99" y="292"/>
                </a:lnTo>
                <a:lnTo>
                  <a:pt x="98" y="292"/>
                </a:lnTo>
                <a:lnTo>
                  <a:pt x="98" y="290"/>
                </a:lnTo>
                <a:lnTo>
                  <a:pt x="96" y="290"/>
                </a:lnTo>
                <a:lnTo>
                  <a:pt x="94" y="290"/>
                </a:lnTo>
                <a:lnTo>
                  <a:pt x="92" y="290"/>
                </a:lnTo>
                <a:lnTo>
                  <a:pt x="92" y="292"/>
                </a:lnTo>
                <a:lnTo>
                  <a:pt x="92" y="294"/>
                </a:lnTo>
                <a:lnTo>
                  <a:pt x="94" y="294"/>
                </a:lnTo>
                <a:lnTo>
                  <a:pt x="94" y="296"/>
                </a:lnTo>
                <a:lnTo>
                  <a:pt x="92" y="296"/>
                </a:lnTo>
                <a:lnTo>
                  <a:pt x="92" y="297"/>
                </a:lnTo>
                <a:lnTo>
                  <a:pt x="91" y="297"/>
                </a:lnTo>
                <a:lnTo>
                  <a:pt x="89" y="297"/>
                </a:lnTo>
                <a:lnTo>
                  <a:pt x="87" y="297"/>
                </a:lnTo>
                <a:lnTo>
                  <a:pt x="86" y="297"/>
                </a:lnTo>
                <a:lnTo>
                  <a:pt x="86" y="299"/>
                </a:lnTo>
                <a:lnTo>
                  <a:pt x="84" y="299"/>
                </a:lnTo>
                <a:lnTo>
                  <a:pt x="84" y="301"/>
                </a:lnTo>
                <a:lnTo>
                  <a:pt x="82" y="301"/>
                </a:lnTo>
                <a:lnTo>
                  <a:pt x="80" y="301"/>
                </a:lnTo>
                <a:lnTo>
                  <a:pt x="79" y="301"/>
                </a:lnTo>
                <a:lnTo>
                  <a:pt x="79" y="302"/>
                </a:lnTo>
                <a:lnTo>
                  <a:pt x="77" y="302"/>
                </a:lnTo>
                <a:lnTo>
                  <a:pt x="77" y="301"/>
                </a:lnTo>
                <a:lnTo>
                  <a:pt x="77" y="299"/>
                </a:lnTo>
                <a:lnTo>
                  <a:pt x="77" y="297"/>
                </a:lnTo>
                <a:lnTo>
                  <a:pt x="75" y="297"/>
                </a:lnTo>
                <a:lnTo>
                  <a:pt x="75" y="296"/>
                </a:lnTo>
                <a:lnTo>
                  <a:pt x="75" y="294"/>
                </a:lnTo>
                <a:lnTo>
                  <a:pt x="75" y="292"/>
                </a:lnTo>
                <a:lnTo>
                  <a:pt x="75" y="290"/>
                </a:lnTo>
                <a:lnTo>
                  <a:pt x="75" y="289"/>
                </a:lnTo>
                <a:lnTo>
                  <a:pt x="77" y="289"/>
                </a:lnTo>
                <a:lnTo>
                  <a:pt x="77" y="287"/>
                </a:lnTo>
                <a:lnTo>
                  <a:pt x="75" y="287"/>
                </a:lnTo>
                <a:lnTo>
                  <a:pt x="75" y="285"/>
                </a:lnTo>
                <a:lnTo>
                  <a:pt x="77" y="285"/>
                </a:lnTo>
                <a:lnTo>
                  <a:pt x="77" y="284"/>
                </a:lnTo>
                <a:lnTo>
                  <a:pt x="77" y="282"/>
                </a:lnTo>
                <a:lnTo>
                  <a:pt x="77" y="280"/>
                </a:lnTo>
                <a:lnTo>
                  <a:pt x="75" y="280"/>
                </a:lnTo>
                <a:lnTo>
                  <a:pt x="75" y="278"/>
                </a:lnTo>
                <a:lnTo>
                  <a:pt x="74" y="278"/>
                </a:lnTo>
                <a:lnTo>
                  <a:pt x="74" y="277"/>
                </a:lnTo>
                <a:lnTo>
                  <a:pt x="72" y="277"/>
                </a:lnTo>
                <a:lnTo>
                  <a:pt x="70" y="277"/>
                </a:lnTo>
                <a:lnTo>
                  <a:pt x="70" y="278"/>
                </a:lnTo>
                <a:lnTo>
                  <a:pt x="68" y="278"/>
                </a:lnTo>
                <a:lnTo>
                  <a:pt x="68" y="277"/>
                </a:lnTo>
                <a:lnTo>
                  <a:pt x="68" y="278"/>
                </a:lnTo>
                <a:lnTo>
                  <a:pt x="68" y="277"/>
                </a:lnTo>
                <a:lnTo>
                  <a:pt x="67" y="277"/>
                </a:lnTo>
                <a:lnTo>
                  <a:pt x="67" y="278"/>
                </a:lnTo>
                <a:lnTo>
                  <a:pt x="65" y="278"/>
                </a:lnTo>
                <a:lnTo>
                  <a:pt x="65" y="280"/>
                </a:lnTo>
                <a:lnTo>
                  <a:pt x="63" y="280"/>
                </a:lnTo>
                <a:lnTo>
                  <a:pt x="61" y="280"/>
                </a:lnTo>
                <a:lnTo>
                  <a:pt x="61" y="282"/>
                </a:lnTo>
                <a:lnTo>
                  <a:pt x="60" y="282"/>
                </a:lnTo>
                <a:lnTo>
                  <a:pt x="58" y="282"/>
                </a:lnTo>
                <a:lnTo>
                  <a:pt x="58" y="280"/>
                </a:lnTo>
                <a:lnTo>
                  <a:pt x="58" y="278"/>
                </a:lnTo>
                <a:lnTo>
                  <a:pt x="58" y="277"/>
                </a:lnTo>
                <a:lnTo>
                  <a:pt x="58" y="275"/>
                </a:lnTo>
                <a:lnTo>
                  <a:pt x="60" y="273"/>
                </a:lnTo>
                <a:lnTo>
                  <a:pt x="60" y="272"/>
                </a:lnTo>
                <a:lnTo>
                  <a:pt x="61" y="272"/>
                </a:lnTo>
                <a:lnTo>
                  <a:pt x="61" y="270"/>
                </a:lnTo>
                <a:lnTo>
                  <a:pt x="63" y="270"/>
                </a:lnTo>
                <a:lnTo>
                  <a:pt x="63" y="268"/>
                </a:lnTo>
                <a:lnTo>
                  <a:pt x="63" y="266"/>
                </a:lnTo>
                <a:lnTo>
                  <a:pt x="63" y="265"/>
                </a:lnTo>
                <a:lnTo>
                  <a:pt x="65" y="265"/>
                </a:lnTo>
                <a:lnTo>
                  <a:pt x="65" y="263"/>
                </a:lnTo>
                <a:lnTo>
                  <a:pt x="67" y="263"/>
                </a:lnTo>
                <a:lnTo>
                  <a:pt x="67" y="261"/>
                </a:lnTo>
                <a:lnTo>
                  <a:pt x="67" y="259"/>
                </a:lnTo>
                <a:lnTo>
                  <a:pt x="67" y="258"/>
                </a:lnTo>
                <a:lnTo>
                  <a:pt x="68" y="258"/>
                </a:lnTo>
                <a:lnTo>
                  <a:pt x="67" y="258"/>
                </a:lnTo>
                <a:lnTo>
                  <a:pt x="67" y="256"/>
                </a:lnTo>
                <a:lnTo>
                  <a:pt x="65" y="256"/>
                </a:lnTo>
                <a:lnTo>
                  <a:pt x="65" y="254"/>
                </a:lnTo>
                <a:lnTo>
                  <a:pt x="65" y="253"/>
                </a:lnTo>
                <a:lnTo>
                  <a:pt x="63" y="253"/>
                </a:lnTo>
                <a:lnTo>
                  <a:pt x="61" y="253"/>
                </a:lnTo>
                <a:lnTo>
                  <a:pt x="61" y="251"/>
                </a:lnTo>
                <a:lnTo>
                  <a:pt x="61" y="249"/>
                </a:lnTo>
                <a:lnTo>
                  <a:pt x="61" y="247"/>
                </a:lnTo>
                <a:lnTo>
                  <a:pt x="63" y="247"/>
                </a:lnTo>
                <a:lnTo>
                  <a:pt x="65" y="247"/>
                </a:lnTo>
                <a:lnTo>
                  <a:pt x="65" y="246"/>
                </a:lnTo>
                <a:lnTo>
                  <a:pt x="65" y="244"/>
                </a:lnTo>
                <a:lnTo>
                  <a:pt x="67" y="242"/>
                </a:lnTo>
                <a:lnTo>
                  <a:pt x="67" y="241"/>
                </a:lnTo>
                <a:lnTo>
                  <a:pt x="68" y="241"/>
                </a:lnTo>
                <a:lnTo>
                  <a:pt x="68" y="239"/>
                </a:lnTo>
                <a:lnTo>
                  <a:pt x="68" y="237"/>
                </a:lnTo>
                <a:lnTo>
                  <a:pt x="70" y="237"/>
                </a:lnTo>
                <a:lnTo>
                  <a:pt x="70" y="235"/>
                </a:lnTo>
                <a:lnTo>
                  <a:pt x="72" y="235"/>
                </a:lnTo>
                <a:lnTo>
                  <a:pt x="72" y="234"/>
                </a:lnTo>
                <a:lnTo>
                  <a:pt x="72" y="232"/>
                </a:lnTo>
                <a:lnTo>
                  <a:pt x="72" y="230"/>
                </a:lnTo>
                <a:lnTo>
                  <a:pt x="74" y="230"/>
                </a:lnTo>
                <a:lnTo>
                  <a:pt x="72" y="230"/>
                </a:lnTo>
                <a:lnTo>
                  <a:pt x="72" y="228"/>
                </a:lnTo>
                <a:lnTo>
                  <a:pt x="72" y="227"/>
                </a:lnTo>
                <a:lnTo>
                  <a:pt x="72" y="225"/>
                </a:lnTo>
                <a:lnTo>
                  <a:pt x="72" y="223"/>
                </a:lnTo>
                <a:lnTo>
                  <a:pt x="70" y="223"/>
                </a:lnTo>
                <a:lnTo>
                  <a:pt x="70" y="222"/>
                </a:lnTo>
                <a:lnTo>
                  <a:pt x="72" y="222"/>
                </a:lnTo>
                <a:lnTo>
                  <a:pt x="70" y="222"/>
                </a:lnTo>
                <a:lnTo>
                  <a:pt x="70" y="220"/>
                </a:lnTo>
                <a:lnTo>
                  <a:pt x="70" y="218"/>
                </a:lnTo>
                <a:lnTo>
                  <a:pt x="70" y="216"/>
                </a:lnTo>
                <a:lnTo>
                  <a:pt x="68" y="216"/>
                </a:lnTo>
                <a:lnTo>
                  <a:pt x="68" y="215"/>
                </a:lnTo>
                <a:lnTo>
                  <a:pt x="67" y="215"/>
                </a:lnTo>
                <a:lnTo>
                  <a:pt x="67" y="213"/>
                </a:lnTo>
                <a:lnTo>
                  <a:pt x="65" y="213"/>
                </a:lnTo>
                <a:lnTo>
                  <a:pt x="63" y="213"/>
                </a:lnTo>
                <a:lnTo>
                  <a:pt x="61" y="213"/>
                </a:lnTo>
                <a:lnTo>
                  <a:pt x="60" y="213"/>
                </a:lnTo>
                <a:lnTo>
                  <a:pt x="58" y="213"/>
                </a:lnTo>
                <a:lnTo>
                  <a:pt x="56" y="213"/>
                </a:lnTo>
                <a:lnTo>
                  <a:pt x="55" y="213"/>
                </a:lnTo>
                <a:lnTo>
                  <a:pt x="53" y="213"/>
                </a:lnTo>
                <a:lnTo>
                  <a:pt x="51" y="213"/>
                </a:lnTo>
                <a:lnTo>
                  <a:pt x="49" y="213"/>
                </a:lnTo>
                <a:lnTo>
                  <a:pt x="48" y="213"/>
                </a:lnTo>
                <a:lnTo>
                  <a:pt x="46" y="213"/>
                </a:lnTo>
                <a:lnTo>
                  <a:pt x="44" y="213"/>
                </a:lnTo>
                <a:lnTo>
                  <a:pt x="43" y="213"/>
                </a:lnTo>
                <a:lnTo>
                  <a:pt x="41" y="213"/>
                </a:lnTo>
                <a:lnTo>
                  <a:pt x="39" y="213"/>
                </a:lnTo>
                <a:lnTo>
                  <a:pt x="37" y="213"/>
                </a:lnTo>
                <a:lnTo>
                  <a:pt x="36" y="213"/>
                </a:lnTo>
                <a:lnTo>
                  <a:pt x="34" y="213"/>
                </a:lnTo>
                <a:lnTo>
                  <a:pt x="32" y="213"/>
                </a:lnTo>
                <a:lnTo>
                  <a:pt x="31" y="213"/>
                </a:lnTo>
                <a:lnTo>
                  <a:pt x="29" y="213"/>
                </a:lnTo>
                <a:lnTo>
                  <a:pt x="27" y="213"/>
                </a:lnTo>
                <a:lnTo>
                  <a:pt x="25" y="213"/>
                </a:lnTo>
                <a:lnTo>
                  <a:pt x="25" y="211"/>
                </a:lnTo>
                <a:lnTo>
                  <a:pt x="24" y="211"/>
                </a:lnTo>
                <a:lnTo>
                  <a:pt x="22" y="211"/>
                </a:lnTo>
                <a:lnTo>
                  <a:pt x="20" y="211"/>
                </a:lnTo>
                <a:lnTo>
                  <a:pt x="18" y="211"/>
                </a:lnTo>
                <a:lnTo>
                  <a:pt x="17" y="211"/>
                </a:lnTo>
                <a:lnTo>
                  <a:pt x="15" y="211"/>
                </a:lnTo>
                <a:lnTo>
                  <a:pt x="13" y="211"/>
                </a:lnTo>
                <a:lnTo>
                  <a:pt x="12" y="211"/>
                </a:lnTo>
                <a:lnTo>
                  <a:pt x="10" y="211"/>
                </a:lnTo>
                <a:lnTo>
                  <a:pt x="8" y="211"/>
                </a:lnTo>
                <a:lnTo>
                  <a:pt x="6" y="211"/>
                </a:lnTo>
                <a:lnTo>
                  <a:pt x="6" y="210"/>
                </a:lnTo>
                <a:lnTo>
                  <a:pt x="6" y="208"/>
                </a:lnTo>
                <a:lnTo>
                  <a:pt x="8" y="208"/>
                </a:lnTo>
                <a:lnTo>
                  <a:pt x="8" y="206"/>
                </a:lnTo>
                <a:lnTo>
                  <a:pt x="8" y="204"/>
                </a:lnTo>
                <a:lnTo>
                  <a:pt x="8" y="203"/>
                </a:lnTo>
                <a:lnTo>
                  <a:pt x="8" y="201"/>
                </a:lnTo>
                <a:lnTo>
                  <a:pt x="8" y="199"/>
                </a:lnTo>
                <a:lnTo>
                  <a:pt x="8" y="197"/>
                </a:lnTo>
                <a:lnTo>
                  <a:pt x="8" y="196"/>
                </a:lnTo>
                <a:lnTo>
                  <a:pt x="8" y="194"/>
                </a:lnTo>
                <a:lnTo>
                  <a:pt x="8" y="192"/>
                </a:lnTo>
                <a:lnTo>
                  <a:pt x="8" y="191"/>
                </a:lnTo>
                <a:lnTo>
                  <a:pt x="8" y="189"/>
                </a:lnTo>
                <a:lnTo>
                  <a:pt x="8" y="187"/>
                </a:lnTo>
                <a:lnTo>
                  <a:pt x="8" y="185"/>
                </a:lnTo>
                <a:lnTo>
                  <a:pt x="8" y="184"/>
                </a:lnTo>
                <a:lnTo>
                  <a:pt x="8" y="182"/>
                </a:lnTo>
                <a:lnTo>
                  <a:pt x="8" y="180"/>
                </a:lnTo>
                <a:lnTo>
                  <a:pt x="6" y="180"/>
                </a:lnTo>
                <a:lnTo>
                  <a:pt x="6" y="179"/>
                </a:lnTo>
                <a:lnTo>
                  <a:pt x="6" y="177"/>
                </a:lnTo>
                <a:lnTo>
                  <a:pt x="6" y="175"/>
                </a:lnTo>
                <a:lnTo>
                  <a:pt x="6" y="173"/>
                </a:lnTo>
                <a:lnTo>
                  <a:pt x="5" y="173"/>
                </a:lnTo>
                <a:lnTo>
                  <a:pt x="5" y="172"/>
                </a:lnTo>
                <a:lnTo>
                  <a:pt x="3" y="172"/>
                </a:lnTo>
                <a:lnTo>
                  <a:pt x="3" y="170"/>
                </a:lnTo>
                <a:lnTo>
                  <a:pt x="3" y="168"/>
                </a:lnTo>
                <a:lnTo>
                  <a:pt x="3" y="166"/>
                </a:lnTo>
                <a:lnTo>
                  <a:pt x="3" y="165"/>
                </a:lnTo>
                <a:lnTo>
                  <a:pt x="3" y="163"/>
                </a:lnTo>
                <a:lnTo>
                  <a:pt x="3" y="161"/>
                </a:lnTo>
                <a:lnTo>
                  <a:pt x="1" y="161"/>
                </a:lnTo>
                <a:lnTo>
                  <a:pt x="1" y="160"/>
                </a:lnTo>
                <a:lnTo>
                  <a:pt x="1" y="158"/>
                </a:lnTo>
                <a:lnTo>
                  <a:pt x="0" y="158"/>
                </a:lnTo>
                <a:lnTo>
                  <a:pt x="0" y="156"/>
                </a:lnTo>
                <a:lnTo>
                  <a:pt x="1" y="156"/>
                </a:lnTo>
                <a:lnTo>
                  <a:pt x="3" y="154"/>
                </a:lnTo>
                <a:lnTo>
                  <a:pt x="5" y="154"/>
                </a:lnTo>
                <a:lnTo>
                  <a:pt x="5" y="153"/>
                </a:lnTo>
                <a:lnTo>
                  <a:pt x="6" y="153"/>
                </a:lnTo>
                <a:lnTo>
                  <a:pt x="6" y="151"/>
                </a:lnTo>
                <a:lnTo>
                  <a:pt x="8" y="151"/>
                </a:lnTo>
                <a:lnTo>
                  <a:pt x="10" y="151"/>
                </a:lnTo>
                <a:lnTo>
                  <a:pt x="10" y="149"/>
                </a:lnTo>
                <a:lnTo>
                  <a:pt x="12" y="149"/>
                </a:lnTo>
                <a:lnTo>
                  <a:pt x="13" y="149"/>
                </a:lnTo>
                <a:lnTo>
                  <a:pt x="13" y="148"/>
                </a:lnTo>
                <a:lnTo>
                  <a:pt x="15" y="148"/>
                </a:lnTo>
                <a:lnTo>
                  <a:pt x="17" y="148"/>
                </a:lnTo>
                <a:lnTo>
                  <a:pt x="17" y="146"/>
                </a:lnTo>
                <a:lnTo>
                  <a:pt x="17" y="144"/>
                </a:lnTo>
                <a:lnTo>
                  <a:pt x="18" y="144"/>
                </a:lnTo>
                <a:lnTo>
                  <a:pt x="18" y="142"/>
                </a:lnTo>
                <a:lnTo>
                  <a:pt x="20" y="142"/>
                </a:lnTo>
                <a:lnTo>
                  <a:pt x="20" y="141"/>
                </a:lnTo>
                <a:lnTo>
                  <a:pt x="20" y="139"/>
                </a:lnTo>
                <a:lnTo>
                  <a:pt x="20" y="137"/>
                </a:lnTo>
                <a:lnTo>
                  <a:pt x="20" y="136"/>
                </a:lnTo>
                <a:lnTo>
                  <a:pt x="20" y="134"/>
                </a:lnTo>
                <a:lnTo>
                  <a:pt x="20" y="132"/>
                </a:lnTo>
                <a:lnTo>
                  <a:pt x="18" y="132"/>
                </a:lnTo>
                <a:lnTo>
                  <a:pt x="18" y="130"/>
                </a:lnTo>
                <a:lnTo>
                  <a:pt x="18" y="129"/>
                </a:lnTo>
                <a:lnTo>
                  <a:pt x="18" y="127"/>
                </a:lnTo>
                <a:lnTo>
                  <a:pt x="18" y="125"/>
                </a:lnTo>
                <a:lnTo>
                  <a:pt x="17" y="125"/>
                </a:lnTo>
                <a:lnTo>
                  <a:pt x="17" y="123"/>
                </a:lnTo>
                <a:lnTo>
                  <a:pt x="17" y="122"/>
                </a:lnTo>
                <a:lnTo>
                  <a:pt x="17" y="120"/>
                </a:lnTo>
                <a:lnTo>
                  <a:pt x="17" y="118"/>
                </a:lnTo>
                <a:lnTo>
                  <a:pt x="17" y="117"/>
                </a:lnTo>
                <a:lnTo>
                  <a:pt x="15" y="117"/>
                </a:lnTo>
                <a:lnTo>
                  <a:pt x="15" y="115"/>
                </a:lnTo>
                <a:lnTo>
                  <a:pt x="15" y="113"/>
                </a:lnTo>
                <a:lnTo>
                  <a:pt x="15" y="111"/>
                </a:lnTo>
                <a:lnTo>
                  <a:pt x="15" y="110"/>
                </a:lnTo>
                <a:lnTo>
                  <a:pt x="15" y="108"/>
                </a:lnTo>
                <a:lnTo>
                  <a:pt x="13" y="108"/>
                </a:lnTo>
                <a:lnTo>
                  <a:pt x="13" y="106"/>
                </a:lnTo>
                <a:lnTo>
                  <a:pt x="13" y="105"/>
                </a:lnTo>
                <a:lnTo>
                  <a:pt x="15" y="105"/>
                </a:lnTo>
                <a:lnTo>
                  <a:pt x="15" y="103"/>
                </a:lnTo>
                <a:lnTo>
                  <a:pt x="17" y="103"/>
                </a:lnTo>
                <a:lnTo>
                  <a:pt x="18" y="101"/>
                </a:lnTo>
                <a:lnTo>
                  <a:pt x="20" y="101"/>
                </a:lnTo>
                <a:lnTo>
                  <a:pt x="20" y="99"/>
                </a:lnTo>
                <a:lnTo>
                  <a:pt x="22" y="99"/>
                </a:lnTo>
                <a:lnTo>
                  <a:pt x="22" y="98"/>
                </a:lnTo>
                <a:lnTo>
                  <a:pt x="24" y="98"/>
                </a:lnTo>
                <a:lnTo>
                  <a:pt x="24" y="96"/>
                </a:lnTo>
                <a:lnTo>
                  <a:pt x="25" y="96"/>
                </a:lnTo>
                <a:lnTo>
                  <a:pt x="25" y="94"/>
                </a:lnTo>
                <a:lnTo>
                  <a:pt x="27" y="94"/>
                </a:lnTo>
                <a:lnTo>
                  <a:pt x="27" y="92"/>
                </a:lnTo>
                <a:lnTo>
                  <a:pt x="29" y="92"/>
                </a:lnTo>
                <a:lnTo>
                  <a:pt x="29" y="94"/>
                </a:lnTo>
                <a:lnTo>
                  <a:pt x="31" y="94"/>
                </a:lnTo>
                <a:lnTo>
                  <a:pt x="32" y="94"/>
                </a:lnTo>
                <a:lnTo>
                  <a:pt x="32" y="92"/>
                </a:lnTo>
                <a:lnTo>
                  <a:pt x="32" y="91"/>
                </a:lnTo>
                <a:lnTo>
                  <a:pt x="34" y="91"/>
                </a:lnTo>
                <a:lnTo>
                  <a:pt x="34" y="89"/>
                </a:lnTo>
                <a:lnTo>
                  <a:pt x="36" y="89"/>
                </a:lnTo>
                <a:lnTo>
                  <a:pt x="36" y="87"/>
                </a:lnTo>
                <a:lnTo>
                  <a:pt x="37" y="87"/>
                </a:lnTo>
                <a:lnTo>
                  <a:pt x="37" y="86"/>
                </a:lnTo>
                <a:lnTo>
                  <a:pt x="39" y="86"/>
                </a:lnTo>
                <a:lnTo>
                  <a:pt x="39" y="84"/>
                </a:lnTo>
                <a:lnTo>
                  <a:pt x="41" y="84"/>
                </a:lnTo>
                <a:lnTo>
                  <a:pt x="41" y="82"/>
                </a:lnTo>
                <a:lnTo>
                  <a:pt x="43" y="82"/>
                </a:lnTo>
                <a:lnTo>
                  <a:pt x="44" y="82"/>
                </a:lnTo>
                <a:lnTo>
                  <a:pt x="44" y="80"/>
                </a:lnTo>
                <a:lnTo>
                  <a:pt x="46" y="80"/>
                </a:lnTo>
                <a:lnTo>
                  <a:pt x="46" y="82"/>
                </a:lnTo>
                <a:lnTo>
                  <a:pt x="48" y="82"/>
                </a:lnTo>
                <a:lnTo>
                  <a:pt x="49" y="82"/>
                </a:lnTo>
                <a:lnTo>
                  <a:pt x="49" y="80"/>
                </a:lnTo>
                <a:lnTo>
                  <a:pt x="49" y="79"/>
                </a:lnTo>
                <a:lnTo>
                  <a:pt x="51" y="79"/>
                </a:lnTo>
                <a:lnTo>
                  <a:pt x="51" y="77"/>
                </a:lnTo>
                <a:lnTo>
                  <a:pt x="49" y="77"/>
                </a:lnTo>
                <a:lnTo>
                  <a:pt x="49" y="75"/>
                </a:lnTo>
                <a:lnTo>
                  <a:pt x="49" y="74"/>
                </a:lnTo>
                <a:lnTo>
                  <a:pt x="49" y="72"/>
                </a:lnTo>
                <a:lnTo>
                  <a:pt x="51" y="72"/>
                </a:lnTo>
                <a:lnTo>
                  <a:pt x="51" y="70"/>
                </a:lnTo>
                <a:lnTo>
                  <a:pt x="53" y="70"/>
                </a:lnTo>
                <a:lnTo>
                  <a:pt x="53" y="68"/>
                </a:lnTo>
                <a:lnTo>
                  <a:pt x="55" y="68"/>
                </a:lnTo>
                <a:lnTo>
                  <a:pt x="55" y="67"/>
                </a:lnTo>
                <a:lnTo>
                  <a:pt x="56" y="67"/>
                </a:lnTo>
                <a:lnTo>
                  <a:pt x="56" y="65"/>
                </a:lnTo>
                <a:lnTo>
                  <a:pt x="58" y="65"/>
                </a:lnTo>
                <a:lnTo>
                  <a:pt x="58" y="63"/>
                </a:lnTo>
                <a:lnTo>
                  <a:pt x="60" y="61"/>
                </a:lnTo>
                <a:lnTo>
                  <a:pt x="61" y="61"/>
                </a:lnTo>
                <a:lnTo>
                  <a:pt x="61" y="60"/>
                </a:lnTo>
                <a:lnTo>
                  <a:pt x="63" y="60"/>
                </a:lnTo>
                <a:lnTo>
                  <a:pt x="63" y="58"/>
                </a:lnTo>
                <a:lnTo>
                  <a:pt x="63" y="56"/>
                </a:lnTo>
                <a:lnTo>
                  <a:pt x="63" y="55"/>
                </a:lnTo>
                <a:lnTo>
                  <a:pt x="63" y="53"/>
                </a:lnTo>
                <a:lnTo>
                  <a:pt x="65" y="53"/>
                </a:lnTo>
                <a:lnTo>
                  <a:pt x="65" y="51"/>
                </a:lnTo>
                <a:lnTo>
                  <a:pt x="65" y="49"/>
                </a:lnTo>
                <a:lnTo>
                  <a:pt x="67" y="49"/>
                </a:lnTo>
                <a:lnTo>
                  <a:pt x="67" y="48"/>
                </a:lnTo>
                <a:lnTo>
                  <a:pt x="67" y="46"/>
                </a:lnTo>
                <a:lnTo>
                  <a:pt x="65" y="46"/>
                </a:lnTo>
                <a:lnTo>
                  <a:pt x="65" y="44"/>
                </a:lnTo>
                <a:lnTo>
                  <a:pt x="65" y="43"/>
                </a:lnTo>
                <a:lnTo>
                  <a:pt x="67" y="43"/>
                </a:lnTo>
                <a:lnTo>
                  <a:pt x="67" y="41"/>
                </a:lnTo>
                <a:lnTo>
                  <a:pt x="68" y="41"/>
                </a:lnTo>
                <a:lnTo>
                  <a:pt x="70" y="41"/>
                </a:lnTo>
                <a:lnTo>
                  <a:pt x="70" y="39"/>
                </a:lnTo>
                <a:lnTo>
                  <a:pt x="70" y="37"/>
                </a:lnTo>
                <a:lnTo>
                  <a:pt x="72" y="37"/>
                </a:lnTo>
                <a:lnTo>
                  <a:pt x="72" y="36"/>
                </a:lnTo>
                <a:lnTo>
                  <a:pt x="72" y="34"/>
                </a:lnTo>
                <a:lnTo>
                  <a:pt x="74" y="34"/>
                </a:lnTo>
                <a:lnTo>
                  <a:pt x="74" y="32"/>
                </a:lnTo>
                <a:lnTo>
                  <a:pt x="75" y="32"/>
                </a:lnTo>
                <a:lnTo>
                  <a:pt x="75" y="31"/>
                </a:lnTo>
                <a:lnTo>
                  <a:pt x="74" y="31"/>
                </a:lnTo>
                <a:lnTo>
                  <a:pt x="74" y="29"/>
                </a:lnTo>
                <a:lnTo>
                  <a:pt x="75" y="27"/>
                </a:lnTo>
                <a:lnTo>
                  <a:pt x="75" y="25"/>
                </a:lnTo>
                <a:lnTo>
                  <a:pt x="77" y="24"/>
                </a:lnTo>
                <a:lnTo>
                  <a:pt x="77" y="22"/>
                </a:lnTo>
                <a:lnTo>
                  <a:pt x="79" y="22"/>
                </a:lnTo>
                <a:lnTo>
                  <a:pt x="79" y="20"/>
                </a:lnTo>
                <a:lnTo>
                  <a:pt x="80" y="18"/>
                </a:lnTo>
                <a:lnTo>
                  <a:pt x="82" y="18"/>
                </a:lnTo>
                <a:lnTo>
                  <a:pt x="82" y="17"/>
                </a:lnTo>
                <a:lnTo>
                  <a:pt x="84" y="17"/>
                </a:lnTo>
                <a:lnTo>
                  <a:pt x="86" y="17"/>
                </a:lnTo>
                <a:lnTo>
                  <a:pt x="86" y="15"/>
                </a:lnTo>
                <a:lnTo>
                  <a:pt x="87" y="15"/>
                </a:lnTo>
                <a:lnTo>
                  <a:pt x="87" y="13"/>
                </a:lnTo>
                <a:lnTo>
                  <a:pt x="89" y="13"/>
                </a:lnTo>
                <a:lnTo>
                  <a:pt x="89" y="12"/>
                </a:lnTo>
                <a:lnTo>
                  <a:pt x="91" y="12"/>
                </a:lnTo>
                <a:lnTo>
                  <a:pt x="91" y="10"/>
                </a:lnTo>
                <a:lnTo>
                  <a:pt x="92" y="8"/>
                </a:lnTo>
                <a:lnTo>
                  <a:pt x="92" y="6"/>
                </a:lnTo>
                <a:lnTo>
                  <a:pt x="92" y="5"/>
                </a:lnTo>
                <a:lnTo>
                  <a:pt x="94" y="5"/>
                </a:lnTo>
                <a:lnTo>
                  <a:pt x="96" y="5"/>
                </a:lnTo>
                <a:lnTo>
                  <a:pt x="96" y="3"/>
                </a:lnTo>
                <a:lnTo>
                  <a:pt x="98" y="3"/>
                </a:lnTo>
                <a:lnTo>
                  <a:pt x="99" y="3"/>
                </a:lnTo>
                <a:lnTo>
                  <a:pt x="101" y="3"/>
                </a:lnTo>
                <a:lnTo>
                  <a:pt x="103" y="3"/>
                </a:lnTo>
                <a:lnTo>
                  <a:pt x="105" y="3"/>
                </a:lnTo>
                <a:lnTo>
                  <a:pt x="105" y="1"/>
                </a:lnTo>
                <a:lnTo>
                  <a:pt x="105" y="0"/>
                </a:lnTo>
                <a:lnTo>
                  <a:pt x="106" y="0"/>
                </a:lnTo>
                <a:lnTo>
                  <a:pt x="108" y="0"/>
                </a:lnTo>
                <a:lnTo>
                  <a:pt x="108" y="1"/>
                </a:lnTo>
                <a:lnTo>
                  <a:pt x="110" y="1"/>
                </a:lnTo>
                <a:lnTo>
                  <a:pt x="111" y="1"/>
                </a:lnTo>
                <a:lnTo>
                  <a:pt x="111" y="0"/>
                </a:lnTo>
                <a:lnTo>
                  <a:pt x="113" y="0"/>
                </a:lnTo>
                <a:lnTo>
                  <a:pt x="115" y="0"/>
                </a:lnTo>
                <a:lnTo>
                  <a:pt x="115" y="1"/>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a:off x="5918452" y="5556963"/>
            <a:ext cx="746135" cy="818097"/>
          </a:xfrm>
          <a:custGeom>
            <a:avLst/>
            <a:gdLst>
              <a:gd name="T0" fmla="*/ 69 w 394"/>
              <a:gd name="T1" fmla="*/ 12 h 432"/>
              <a:gd name="T2" fmla="*/ 82 w 394"/>
              <a:gd name="T3" fmla="*/ 17 h 432"/>
              <a:gd name="T4" fmla="*/ 96 w 394"/>
              <a:gd name="T5" fmla="*/ 22 h 432"/>
              <a:gd name="T6" fmla="*/ 125 w 394"/>
              <a:gd name="T7" fmla="*/ 33 h 432"/>
              <a:gd name="T8" fmla="*/ 144 w 394"/>
              <a:gd name="T9" fmla="*/ 35 h 432"/>
              <a:gd name="T10" fmla="*/ 163 w 394"/>
              <a:gd name="T11" fmla="*/ 35 h 432"/>
              <a:gd name="T12" fmla="*/ 182 w 394"/>
              <a:gd name="T13" fmla="*/ 35 h 432"/>
              <a:gd name="T14" fmla="*/ 199 w 394"/>
              <a:gd name="T15" fmla="*/ 36 h 432"/>
              <a:gd name="T16" fmla="*/ 220 w 394"/>
              <a:gd name="T17" fmla="*/ 36 h 432"/>
              <a:gd name="T18" fmla="*/ 237 w 394"/>
              <a:gd name="T19" fmla="*/ 38 h 432"/>
              <a:gd name="T20" fmla="*/ 256 w 394"/>
              <a:gd name="T21" fmla="*/ 38 h 432"/>
              <a:gd name="T22" fmla="*/ 275 w 394"/>
              <a:gd name="T23" fmla="*/ 38 h 432"/>
              <a:gd name="T24" fmla="*/ 282 w 394"/>
              <a:gd name="T25" fmla="*/ 47 h 432"/>
              <a:gd name="T26" fmla="*/ 284 w 394"/>
              <a:gd name="T27" fmla="*/ 60 h 432"/>
              <a:gd name="T28" fmla="*/ 275 w 394"/>
              <a:gd name="T29" fmla="*/ 72 h 432"/>
              <a:gd name="T30" fmla="*/ 280 w 394"/>
              <a:gd name="T31" fmla="*/ 83 h 432"/>
              <a:gd name="T32" fmla="*/ 273 w 394"/>
              <a:gd name="T33" fmla="*/ 95 h 432"/>
              <a:gd name="T34" fmla="*/ 273 w 394"/>
              <a:gd name="T35" fmla="*/ 105 h 432"/>
              <a:gd name="T36" fmla="*/ 282 w 394"/>
              <a:gd name="T37" fmla="*/ 102 h 432"/>
              <a:gd name="T38" fmla="*/ 287 w 394"/>
              <a:gd name="T39" fmla="*/ 112 h 432"/>
              <a:gd name="T40" fmla="*/ 289 w 394"/>
              <a:gd name="T41" fmla="*/ 126 h 432"/>
              <a:gd name="T42" fmla="*/ 296 w 394"/>
              <a:gd name="T43" fmla="*/ 131 h 432"/>
              <a:gd name="T44" fmla="*/ 301 w 394"/>
              <a:gd name="T45" fmla="*/ 145 h 432"/>
              <a:gd name="T46" fmla="*/ 308 w 394"/>
              <a:gd name="T47" fmla="*/ 155 h 432"/>
              <a:gd name="T48" fmla="*/ 313 w 394"/>
              <a:gd name="T49" fmla="*/ 164 h 432"/>
              <a:gd name="T50" fmla="*/ 320 w 394"/>
              <a:gd name="T51" fmla="*/ 176 h 432"/>
              <a:gd name="T52" fmla="*/ 332 w 394"/>
              <a:gd name="T53" fmla="*/ 184 h 432"/>
              <a:gd name="T54" fmla="*/ 342 w 394"/>
              <a:gd name="T55" fmla="*/ 193 h 432"/>
              <a:gd name="T56" fmla="*/ 351 w 394"/>
              <a:gd name="T57" fmla="*/ 202 h 432"/>
              <a:gd name="T58" fmla="*/ 354 w 394"/>
              <a:gd name="T59" fmla="*/ 214 h 432"/>
              <a:gd name="T60" fmla="*/ 360 w 394"/>
              <a:gd name="T61" fmla="*/ 226 h 432"/>
              <a:gd name="T62" fmla="*/ 368 w 394"/>
              <a:gd name="T63" fmla="*/ 236 h 432"/>
              <a:gd name="T64" fmla="*/ 380 w 394"/>
              <a:gd name="T65" fmla="*/ 243 h 432"/>
              <a:gd name="T66" fmla="*/ 391 w 394"/>
              <a:gd name="T67" fmla="*/ 251 h 432"/>
              <a:gd name="T68" fmla="*/ 389 w 394"/>
              <a:gd name="T69" fmla="*/ 262 h 432"/>
              <a:gd name="T70" fmla="*/ 382 w 394"/>
              <a:gd name="T71" fmla="*/ 274 h 432"/>
              <a:gd name="T72" fmla="*/ 378 w 394"/>
              <a:gd name="T73" fmla="*/ 289 h 432"/>
              <a:gd name="T74" fmla="*/ 375 w 394"/>
              <a:gd name="T75" fmla="*/ 305 h 432"/>
              <a:gd name="T76" fmla="*/ 370 w 394"/>
              <a:gd name="T77" fmla="*/ 319 h 432"/>
              <a:gd name="T78" fmla="*/ 366 w 394"/>
              <a:gd name="T79" fmla="*/ 334 h 432"/>
              <a:gd name="T80" fmla="*/ 360 w 394"/>
              <a:gd name="T81" fmla="*/ 348 h 432"/>
              <a:gd name="T82" fmla="*/ 353 w 394"/>
              <a:gd name="T83" fmla="*/ 356 h 432"/>
              <a:gd name="T84" fmla="*/ 342 w 394"/>
              <a:gd name="T85" fmla="*/ 365 h 432"/>
              <a:gd name="T86" fmla="*/ 334 w 394"/>
              <a:gd name="T87" fmla="*/ 372 h 432"/>
              <a:gd name="T88" fmla="*/ 327 w 394"/>
              <a:gd name="T89" fmla="*/ 384 h 432"/>
              <a:gd name="T90" fmla="*/ 327 w 394"/>
              <a:gd name="T91" fmla="*/ 391 h 432"/>
              <a:gd name="T92" fmla="*/ 327 w 394"/>
              <a:gd name="T93" fmla="*/ 399 h 432"/>
              <a:gd name="T94" fmla="*/ 315 w 394"/>
              <a:gd name="T95" fmla="*/ 406 h 432"/>
              <a:gd name="T96" fmla="*/ 304 w 394"/>
              <a:gd name="T97" fmla="*/ 413 h 432"/>
              <a:gd name="T98" fmla="*/ 298 w 394"/>
              <a:gd name="T99" fmla="*/ 425 h 432"/>
              <a:gd name="T100" fmla="*/ 265 w 394"/>
              <a:gd name="T101" fmla="*/ 399 h 432"/>
              <a:gd name="T102" fmla="*/ 232 w 394"/>
              <a:gd name="T103" fmla="*/ 363 h 432"/>
              <a:gd name="T104" fmla="*/ 189 w 394"/>
              <a:gd name="T105" fmla="*/ 334 h 432"/>
              <a:gd name="T106" fmla="*/ 156 w 394"/>
              <a:gd name="T107" fmla="*/ 296 h 432"/>
              <a:gd name="T108" fmla="*/ 132 w 394"/>
              <a:gd name="T109" fmla="*/ 255 h 432"/>
              <a:gd name="T110" fmla="*/ 89 w 394"/>
              <a:gd name="T111" fmla="*/ 245 h 432"/>
              <a:gd name="T112" fmla="*/ 72 w 394"/>
              <a:gd name="T113" fmla="*/ 198 h 432"/>
              <a:gd name="T114" fmla="*/ 79 w 394"/>
              <a:gd name="T115" fmla="*/ 143 h 432"/>
              <a:gd name="T116" fmla="*/ 45 w 394"/>
              <a:gd name="T117" fmla="*/ 109 h 432"/>
              <a:gd name="T118" fmla="*/ 3 w 394"/>
              <a:gd name="T119" fmla="*/ 78 h 432"/>
              <a:gd name="T120" fmla="*/ 5 w 394"/>
              <a:gd name="T121" fmla="*/ 28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4" h="432">
                <a:moveTo>
                  <a:pt x="53" y="0"/>
                </a:moveTo>
                <a:lnTo>
                  <a:pt x="58" y="7"/>
                </a:lnTo>
                <a:lnTo>
                  <a:pt x="60" y="7"/>
                </a:lnTo>
                <a:lnTo>
                  <a:pt x="60" y="9"/>
                </a:lnTo>
                <a:lnTo>
                  <a:pt x="62" y="9"/>
                </a:lnTo>
                <a:lnTo>
                  <a:pt x="64" y="9"/>
                </a:lnTo>
                <a:lnTo>
                  <a:pt x="65" y="9"/>
                </a:lnTo>
                <a:lnTo>
                  <a:pt x="65" y="10"/>
                </a:lnTo>
                <a:lnTo>
                  <a:pt x="67" y="10"/>
                </a:lnTo>
                <a:lnTo>
                  <a:pt x="69" y="10"/>
                </a:lnTo>
                <a:lnTo>
                  <a:pt x="69" y="12"/>
                </a:lnTo>
                <a:lnTo>
                  <a:pt x="70" y="12"/>
                </a:lnTo>
                <a:lnTo>
                  <a:pt x="72" y="12"/>
                </a:lnTo>
                <a:lnTo>
                  <a:pt x="74" y="12"/>
                </a:lnTo>
                <a:lnTo>
                  <a:pt x="74" y="14"/>
                </a:lnTo>
                <a:lnTo>
                  <a:pt x="76" y="14"/>
                </a:lnTo>
                <a:lnTo>
                  <a:pt x="77" y="14"/>
                </a:lnTo>
                <a:lnTo>
                  <a:pt x="77" y="16"/>
                </a:lnTo>
                <a:lnTo>
                  <a:pt x="79" y="16"/>
                </a:lnTo>
                <a:lnTo>
                  <a:pt x="81" y="16"/>
                </a:lnTo>
                <a:lnTo>
                  <a:pt x="82" y="16"/>
                </a:lnTo>
                <a:lnTo>
                  <a:pt x="82" y="17"/>
                </a:lnTo>
                <a:lnTo>
                  <a:pt x="84" y="17"/>
                </a:lnTo>
                <a:lnTo>
                  <a:pt x="86" y="17"/>
                </a:lnTo>
                <a:lnTo>
                  <a:pt x="86" y="19"/>
                </a:lnTo>
                <a:lnTo>
                  <a:pt x="88" y="19"/>
                </a:lnTo>
                <a:lnTo>
                  <a:pt x="89" y="19"/>
                </a:lnTo>
                <a:lnTo>
                  <a:pt x="91" y="19"/>
                </a:lnTo>
                <a:lnTo>
                  <a:pt x="91" y="21"/>
                </a:lnTo>
                <a:lnTo>
                  <a:pt x="93" y="21"/>
                </a:lnTo>
                <a:lnTo>
                  <a:pt x="95" y="21"/>
                </a:lnTo>
                <a:lnTo>
                  <a:pt x="95" y="22"/>
                </a:lnTo>
                <a:lnTo>
                  <a:pt x="96" y="22"/>
                </a:lnTo>
                <a:lnTo>
                  <a:pt x="98" y="22"/>
                </a:lnTo>
                <a:lnTo>
                  <a:pt x="100" y="24"/>
                </a:lnTo>
                <a:lnTo>
                  <a:pt x="101" y="24"/>
                </a:lnTo>
                <a:lnTo>
                  <a:pt x="103" y="24"/>
                </a:lnTo>
                <a:lnTo>
                  <a:pt x="103" y="26"/>
                </a:lnTo>
                <a:lnTo>
                  <a:pt x="105" y="26"/>
                </a:lnTo>
                <a:lnTo>
                  <a:pt x="107" y="26"/>
                </a:lnTo>
                <a:lnTo>
                  <a:pt x="107" y="28"/>
                </a:lnTo>
                <a:lnTo>
                  <a:pt x="108" y="28"/>
                </a:lnTo>
                <a:lnTo>
                  <a:pt x="124" y="33"/>
                </a:lnTo>
                <a:lnTo>
                  <a:pt x="125" y="33"/>
                </a:lnTo>
                <a:lnTo>
                  <a:pt x="127" y="33"/>
                </a:lnTo>
                <a:lnTo>
                  <a:pt x="129" y="35"/>
                </a:lnTo>
                <a:lnTo>
                  <a:pt x="131" y="35"/>
                </a:lnTo>
                <a:lnTo>
                  <a:pt x="132" y="35"/>
                </a:lnTo>
                <a:lnTo>
                  <a:pt x="134" y="35"/>
                </a:lnTo>
                <a:lnTo>
                  <a:pt x="136" y="35"/>
                </a:lnTo>
                <a:lnTo>
                  <a:pt x="138" y="35"/>
                </a:lnTo>
                <a:lnTo>
                  <a:pt x="139" y="35"/>
                </a:lnTo>
                <a:lnTo>
                  <a:pt x="141" y="35"/>
                </a:lnTo>
                <a:lnTo>
                  <a:pt x="143" y="35"/>
                </a:lnTo>
                <a:lnTo>
                  <a:pt x="144" y="35"/>
                </a:lnTo>
                <a:lnTo>
                  <a:pt x="146" y="35"/>
                </a:lnTo>
                <a:lnTo>
                  <a:pt x="148" y="35"/>
                </a:lnTo>
                <a:lnTo>
                  <a:pt x="150" y="35"/>
                </a:lnTo>
                <a:lnTo>
                  <a:pt x="151" y="35"/>
                </a:lnTo>
                <a:lnTo>
                  <a:pt x="153" y="35"/>
                </a:lnTo>
                <a:lnTo>
                  <a:pt x="155" y="35"/>
                </a:lnTo>
                <a:lnTo>
                  <a:pt x="156" y="35"/>
                </a:lnTo>
                <a:lnTo>
                  <a:pt x="158" y="35"/>
                </a:lnTo>
                <a:lnTo>
                  <a:pt x="160" y="35"/>
                </a:lnTo>
                <a:lnTo>
                  <a:pt x="162" y="35"/>
                </a:lnTo>
                <a:lnTo>
                  <a:pt x="163" y="35"/>
                </a:lnTo>
                <a:lnTo>
                  <a:pt x="165" y="35"/>
                </a:lnTo>
                <a:lnTo>
                  <a:pt x="167" y="35"/>
                </a:lnTo>
                <a:lnTo>
                  <a:pt x="169" y="35"/>
                </a:lnTo>
                <a:lnTo>
                  <a:pt x="170" y="35"/>
                </a:lnTo>
                <a:lnTo>
                  <a:pt x="172" y="35"/>
                </a:lnTo>
                <a:lnTo>
                  <a:pt x="174" y="35"/>
                </a:lnTo>
                <a:lnTo>
                  <a:pt x="175" y="35"/>
                </a:lnTo>
                <a:lnTo>
                  <a:pt x="177" y="35"/>
                </a:lnTo>
                <a:lnTo>
                  <a:pt x="179" y="35"/>
                </a:lnTo>
                <a:lnTo>
                  <a:pt x="181" y="35"/>
                </a:lnTo>
                <a:lnTo>
                  <a:pt x="182" y="35"/>
                </a:lnTo>
                <a:lnTo>
                  <a:pt x="182" y="36"/>
                </a:lnTo>
                <a:lnTo>
                  <a:pt x="184" y="36"/>
                </a:lnTo>
                <a:lnTo>
                  <a:pt x="186" y="36"/>
                </a:lnTo>
                <a:lnTo>
                  <a:pt x="187" y="36"/>
                </a:lnTo>
                <a:lnTo>
                  <a:pt x="189" y="36"/>
                </a:lnTo>
                <a:lnTo>
                  <a:pt x="191" y="36"/>
                </a:lnTo>
                <a:lnTo>
                  <a:pt x="193" y="36"/>
                </a:lnTo>
                <a:lnTo>
                  <a:pt x="194" y="36"/>
                </a:lnTo>
                <a:lnTo>
                  <a:pt x="196" y="36"/>
                </a:lnTo>
                <a:lnTo>
                  <a:pt x="198" y="36"/>
                </a:lnTo>
                <a:lnTo>
                  <a:pt x="199" y="36"/>
                </a:lnTo>
                <a:lnTo>
                  <a:pt x="201" y="36"/>
                </a:lnTo>
                <a:lnTo>
                  <a:pt x="203" y="36"/>
                </a:lnTo>
                <a:lnTo>
                  <a:pt x="205" y="36"/>
                </a:lnTo>
                <a:lnTo>
                  <a:pt x="206" y="36"/>
                </a:lnTo>
                <a:lnTo>
                  <a:pt x="208" y="36"/>
                </a:lnTo>
                <a:lnTo>
                  <a:pt x="210" y="36"/>
                </a:lnTo>
                <a:lnTo>
                  <a:pt x="212" y="36"/>
                </a:lnTo>
                <a:lnTo>
                  <a:pt x="213" y="36"/>
                </a:lnTo>
                <a:lnTo>
                  <a:pt x="215" y="36"/>
                </a:lnTo>
                <a:lnTo>
                  <a:pt x="217" y="36"/>
                </a:lnTo>
                <a:lnTo>
                  <a:pt x="220" y="36"/>
                </a:lnTo>
                <a:lnTo>
                  <a:pt x="222" y="36"/>
                </a:lnTo>
                <a:lnTo>
                  <a:pt x="224" y="36"/>
                </a:lnTo>
                <a:lnTo>
                  <a:pt x="225" y="36"/>
                </a:lnTo>
                <a:lnTo>
                  <a:pt x="227" y="36"/>
                </a:lnTo>
                <a:lnTo>
                  <a:pt x="229" y="36"/>
                </a:lnTo>
                <a:lnTo>
                  <a:pt x="230" y="36"/>
                </a:lnTo>
                <a:lnTo>
                  <a:pt x="232" y="36"/>
                </a:lnTo>
                <a:lnTo>
                  <a:pt x="234" y="36"/>
                </a:lnTo>
                <a:lnTo>
                  <a:pt x="236" y="36"/>
                </a:lnTo>
                <a:lnTo>
                  <a:pt x="237" y="36"/>
                </a:lnTo>
                <a:lnTo>
                  <a:pt x="237" y="38"/>
                </a:lnTo>
                <a:lnTo>
                  <a:pt x="239" y="38"/>
                </a:lnTo>
                <a:lnTo>
                  <a:pt x="241" y="38"/>
                </a:lnTo>
                <a:lnTo>
                  <a:pt x="243" y="38"/>
                </a:lnTo>
                <a:lnTo>
                  <a:pt x="244" y="38"/>
                </a:lnTo>
                <a:lnTo>
                  <a:pt x="246" y="38"/>
                </a:lnTo>
                <a:lnTo>
                  <a:pt x="248" y="38"/>
                </a:lnTo>
                <a:lnTo>
                  <a:pt x="249" y="38"/>
                </a:lnTo>
                <a:lnTo>
                  <a:pt x="251" y="38"/>
                </a:lnTo>
                <a:lnTo>
                  <a:pt x="253" y="38"/>
                </a:lnTo>
                <a:lnTo>
                  <a:pt x="255" y="38"/>
                </a:lnTo>
                <a:lnTo>
                  <a:pt x="256" y="38"/>
                </a:lnTo>
                <a:lnTo>
                  <a:pt x="258" y="38"/>
                </a:lnTo>
                <a:lnTo>
                  <a:pt x="260" y="38"/>
                </a:lnTo>
                <a:lnTo>
                  <a:pt x="261" y="38"/>
                </a:lnTo>
                <a:lnTo>
                  <a:pt x="263" y="38"/>
                </a:lnTo>
                <a:lnTo>
                  <a:pt x="265" y="38"/>
                </a:lnTo>
                <a:lnTo>
                  <a:pt x="267" y="38"/>
                </a:lnTo>
                <a:lnTo>
                  <a:pt x="268" y="38"/>
                </a:lnTo>
                <a:lnTo>
                  <a:pt x="270" y="38"/>
                </a:lnTo>
                <a:lnTo>
                  <a:pt x="272" y="38"/>
                </a:lnTo>
                <a:lnTo>
                  <a:pt x="273" y="38"/>
                </a:lnTo>
                <a:lnTo>
                  <a:pt x="275" y="38"/>
                </a:lnTo>
                <a:lnTo>
                  <a:pt x="277" y="38"/>
                </a:lnTo>
                <a:lnTo>
                  <a:pt x="279" y="38"/>
                </a:lnTo>
                <a:lnTo>
                  <a:pt x="279" y="40"/>
                </a:lnTo>
                <a:lnTo>
                  <a:pt x="280" y="40"/>
                </a:lnTo>
                <a:lnTo>
                  <a:pt x="280" y="41"/>
                </a:lnTo>
                <a:lnTo>
                  <a:pt x="282" y="41"/>
                </a:lnTo>
                <a:lnTo>
                  <a:pt x="282" y="43"/>
                </a:lnTo>
                <a:lnTo>
                  <a:pt x="282" y="45"/>
                </a:lnTo>
                <a:lnTo>
                  <a:pt x="282" y="47"/>
                </a:lnTo>
                <a:lnTo>
                  <a:pt x="284" y="47"/>
                </a:lnTo>
                <a:lnTo>
                  <a:pt x="282" y="47"/>
                </a:lnTo>
                <a:lnTo>
                  <a:pt x="282" y="48"/>
                </a:lnTo>
                <a:lnTo>
                  <a:pt x="284" y="48"/>
                </a:lnTo>
                <a:lnTo>
                  <a:pt x="284" y="50"/>
                </a:lnTo>
                <a:lnTo>
                  <a:pt x="284" y="52"/>
                </a:lnTo>
                <a:lnTo>
                  <a:pt x="284" y="53"/>
                </a:lnTo>
                <a:lnTo>
                  <a:pt x="284" y="55"/>
                </a:lnTo>
                <a:lnTo>
                  <a:pt x="286" y="55"/>
                </a:lnTo>
                <a:lnTo>
                  <a:pt x="284" y="55"/>
                </a:lnTo>
                <a:lnTo>
                  <a:pt x="284" y="57"/>
                </a:lnTo>
                <a:lnTo>
                  <a:pt x="284" y="59"/>
                </a:lnTo>
                <a:lnTo>
                  <a:pt x="284" y="60"/>
                </a:lnTo>
                <a:lnTo>
                  <a:pt x="282" y="60"/>
                </a:lnTo>
                <a:lnTo>
                  <a:pt x="282" y="62"/>
                </a:lnTo>
                <a:lnTo>
                  <a:pt x="280" y="62"/>
                </a:lnTo>
                <a:lnTo>
                  <a:pt x="280" y="64"/>
                </a:lnTo>
                <a:lnTo>
                  <a:pt x="280" y="66"/>
                </a:lnTo>
                <a:lnTo>
                  <a:pt x="279" y="66"/>
                </a:lnTo>
                <a:lnTo>
                  <a:pt x="279" y="67"/>
                </a:lnTo>
                <a:lnTo>
                  <a:pt x="277" y="69"/>
                </a:lnTo>
                <a:lnTo>
                  <a:pt x="277" y="71"/>
                </a:lnTo>
                <a:lnTo>
                  <a:pt x="277" y="72"/>
                </a:lnTo>
                <a:lnTo>
                  <a:pt x="275" y="72"/>
                </a:lnTo>
                <a:lnTo>
                  <a:pt x="273" y="72"/>
                </a:lnTo>
                <a:lnTo>
                  <a:pt x="273" y="74"/>
                </a:lnTo>
                <a:lnTo>
                  <a:pt x="273" y="76"/>
                </a:lnTo>
                <a:lnTo>
                  <a:pt x="273" y="78"/>
                </a:lnTo>
                <a:lnTo>
                  <a:pt x="275" y="78"/>
                </a:lnTo>
                <a:lnTo>
                  <a:pt x="277" y="78"/>
                </a:lnTo>
                <a:lnTo>
                  <a:pt x="277" y="79"/>
                </a:lnTo>
                <a:lnTo>
                  <a:pt x="277" y="81"/>
                </a:lnTo>
                <a:lnTo>
                  <a:pt x="279" y="81"/>
                </a:lnTo>
                <a:lnTo>
                  <a:pt x="279" y="83"/>
                </a:lnTo>
                <a:lnTo>
                  <a:pt x="280" y="83"/>
                </a:lnTo>
                <a:lnTo>
                  <a:pt x="279" y="83"/>
                </a:lnTo>
                <a:lnTo>
                  <a:pt x="279" y="84"/>
                </a:lnTo>
                <a:lnTo>
                  <a:pt x="279" y="86"/>
                </a:lnTo>
                <a:lnTo>
                  <a:pt x="279" y="88"/>
                </a:lnTo>
                <a:lnTo>
                  <a:pt x="277" y="88"/>
                </a:lnTo>
                <a:lnTo>
                  <a:pt x="277" y="90"/>
                </a:lnTo>
                <a:lnTo>
                  <a:pt x="275" y="90"/>
                </a:lnTo>
                <a:lnTo>
                  <a:pt x="275" y="91"/>
                </a:lnTo>
                <a:lnTo>
                  <a:pt x="275" y="93"/>
                </a:lnTo>
                <a:lnTo>
                  <a:pt x="275" y="95"/>
                </a:lnTo>
                <a:lnTo>
                  <a:pt x="273" y="95"/>
                </a:lnTo>
                <a:lnTo>
                  <a:pt x="273" y="97"/>
                </a:lnTo>
                <a:lnTo>
                  <a:pt x="272" y="97"/>
                </a:lnTo>
                <a:lnTo>
                  <a:pt x="272" y="98"/>
                </a:lnTo>
                <a:lnTo>
                  <a:pt x="270" y="100"/>
                </a:lnTo>
                <a:lnTo>
                  <a:pt x="270" y="102"/>
                </a:lnTo>
                <a:lnTo>
                  <a:pt x="270" y="103"/>
                </a:lnTo>
                <a:lnTo>
                  <a:pt x="270" y="105"/>
                </a:lnTo>
                <a:lnTo>
                  <a:pt x="270" y="107"/>
                </a:lnTo>
                <a:lnTo>
                  <a:pt x="272" y="107"/>
                </a:lnTo>
                <a:lnTo>
                  <a:pt x="273" y="107"/>
                </a:lnTo>
                <a:lnTo>
                  <a:pt x="273" y="105"/>
                </a:lnTo>
                <a:lnTo>
                  <a:pt x="275" y="105"/>
                </a:lnTo>
                <a:lnTo>
                  <a:pt x="277" y="105"/>
                </a:lnTo>
                <a:lnTo>
                  <a:pt x="277" y="103"/>
                </a:lnTo>
                <a:lnTo>
                  <a:pt x="279" y="103"/>
                </a:lnTo>
                <a:lnTo>
                  <a:pt x="279" y="102"/>
                </a:lnTo>
                <a:lnTo>
                  <a:pt x="280" y="102"/>
                </a:lnTo>
                <a:lnTo>
                  <a:pt x="280" y="103"/>
                </a:lnTo>
                <a:lnTo>
                  <a:pt x="280" y="102"/>
                </a:lnTo>
                <a:lnTo>
                  <a:pt x="280" y="103"/>
                </a:lnTo>
                <a:lnTo>
                  <a:pt x="282" y="103"/>
                </a:lnTo>
                <a:lnTo>
                  <a:pt x="282" y="102"/>
                </a:lnTo>
                <a:lnTo>
                  <a:pt x="284" y="102"/>
                </a:lnTo>
                <a:lnTo>
                  <a:pt x="286" y="102"/>
                </a:lnTo>
                <a:lnTo>
                  <a:pt x="286" y="103"/>
                </a:lnTo>
                <a:lnTo>
                  <a:pt x="287" y="103"/>
                </a:lnTo>
                <a:lnTo>
                  <a:pt x="287" y="105"/>
                </a:lnTo>
                <a:lnTo>
                  <a:pt x="289" y="105"/>
                </a:lnTo>
                <a:lnTo>
                  <a:pt x="289" y="107"/>
                </a:lnTo>
                <a:lnTo>
                  <a:pt x="289" y="109"/>
                </a:lnTo>
                <a:lnTo>
                  <a:pt x="289" y="110"/>
                </a:lnTo>
                <a:lnTo>
                  <a:pt x="287" y="110"/>
                </a:lnTo>
                <a:lnTo>
                  <a:pt x="287" y="112"/>
                </a:lnTo>
                <a:lnTo>
                  <a:pt x="289" y="112"/>
                </a:lnTo>
                <a:lnTo>
                  <a:pt x="289" y="114"/>
                </a:lnTo>
                <a:lnTo>
                  <a:pt x="287" y="114"/>
                </a:lnTo>
                <a:lnTo>
                  <a:pt x="287" y="115"/>
                </a:lnTo>
                <a:lnTo>
                  <a:pt x="287" y="117"/>
                </a:lnTo>
                <a:lnTo>
                  <a:pt x="287" y="119"/>
                </a:lnTo>
                <a:lnTo>
                  <a:pt x="287" y="121"/>
                </a:lnTo>
                <a:lnTo>
                  <a:pt x="287" y="122"/>
                </a:lnTo>
                <a:lnTo>
                  <a:pt x="289" y="122"/>
                </a:lnTo>
                <a:lnTo>
                  <a:pt x="289" y="124"/>
                </a:lnTo>
                <a:lnTo>
                  <a:pt x="289" y="126"/>
                </a:lnTo>
                <a:lnTo>
                  <a:pt x="289" y="127"/>
                </a:lnTo>
                <a:lnTo>
                  <a:pt x="291" y="127"/>
                </a:lnTo>
                <a:lnTo>
                  <a:pt x="291" y="126"/>
                </a:lnTo>
                <a:lnTo>
                  <a:pt x="292" y="126"/>
                </a:lnTo>
                <a:lnTo>
                  <a:pt x="294" y="126"/>
                </a:lnTo>
                <a:lnTo>
                  <a:pt x="296" y="126"/>
                </a:lnTo>
                <a:lnTo>
                  <a:pt x="296" y="127"/>
                </a:lnTo>
                <a:lnTo>
                  <a:pt x="296" y="129"/>
                </a:lnTo>
                <a:lnTo>
                  <a:pt x="294" y="129"/>
                </a:lnTo>
                <a:lnTo>
                  <a:pt x="294" y="131"/>
                </a:lnTo>
                <a:lnTo>
                  <a:pt x="296" y="131"/>
                </a:lnTo>
                <a:lnTo>
                  <a:pt x="296" y="133"/>
                </a:lnTo>
                <a:lnTo>
                  <a:pt x="298" y="133"/>
                </a:lnTo>
                <a:lnTo>
                  <a:pt x="298" y="134"/>
                </a:lnTo>
                <a:lnTo>
                  <a:pt x="299" y="134"/>
                </a:lnTo>
                <a:lnTo>
                  <a:pt x="299" y="136"/>
                </a:lnTo>
                <a:lnTo>
                  <a:pt x="299" y="138"/>
                </a:lnTo>
                <a:lnTo>
                  <a:pt x="299" y="140"/>
                </a:lnTo>
                <a:lnTo>
                  <a:pt x="301" y="140"/>
                </a:lnTo>
                <a:lnTo>
                  <a:pt x="301" y="141"/>
                </a:lnTo>
                <a:lnTo>
                  <a:pt x="301" y="143"/>
                </a:lnTo>
                <a:lnTo>
                  <a:pt x="301" y="145"/>
                </a:lnTo>
                <a:lnTo>
                  <a:pt x="301" y="146"/>
                </a:lnTo>
                <a:lnTo>
                  <a:pt x="303" y="146"/>
                </a:lnTo>
                <a:lnTo>
                  <a:pt x="303" y="148"/>
                </a:lnTo>
                <a:lnTo>
                  <a:pt x="304" y="148"/>
                </a:lnTo>
                <a:lnTo>
                  <a:pt x="306" y="148"/>
                </a:lnTo>
                <a:lnTo>
                  <a:pt x="306" y="150"/>
                </a:lnTo>
                <a:lnTo>
                  <a:pt x="308" y="152"/>
                </a:lnTo>
                <a:lnTo>
                  <a:pt x="308" y="153"/>
                </a:lnTo>
                <a:lnTo>
                  <a:pt x="310" y="153"/>
                </a:lnTo>
                <a:lnTo>
                  <a:pt x="308" y="153"/>
                </a:lnTo>
                <a:lnTo>
                  <a:pt x="308" y="155"/>
                </a:lnTo>
                <a:lnTo>
                  <a:pt x="308" y="157"/>
                </a:lnTo>
                <a:lnTo>
                  <a:pt x="308" y="155"/>
                </a:lnTo>
                <a:lnTo>
                  <a:pt x="306" y="155"/>
                </a:lnTo>
                <a:lnTo>
                  <a:pt x="306" y="157"/>
                </a:lnTo>
                <a:lnTo>
                  <a:pt x="306" y="158"/>
                </a:lnTo>
                <a:lnTo>
                  <a:pt x="308" y="158"/>
                </a:lnTo>
                <a:lnTo>
                  <a:pt x="310" y="160"/>
                </a:lnTo>
                <a:lnTo>
                  <a:pt x="311" y="160"/>
                </a:lnTo>
                <a:lnTo>
                  <a:pt x="311" y="162"/>
                </a:lnTo>
                <a:lnTo>
                  <a:pt x="313" y="162"/>
                </a:lnTo>
                <a:lnTo>
                  <a:pt x="313" y="164"/>
                </a:lnTo>
                <a:lnTo>
                  <a:pt x="313" y="165"/>
                </a:lnTo>
                <a:lnTo>
                  <a:pt x="315" y="165"/>
                </a:lnTo>
                <a:lnTo>
                  <a:pt x="315" y="167"/>
                </a:lnTo>
                <a:lnTo>
                  <a:pt x="315" y="169"/>
                </a:lnTo>
                <a:lnTo>
                  <a:pt x="315" y="171"/>
                </a:lnTo>
                <a:lnTo>
                  <a:pt x="317" y="171"/>
                </a:lnTo>
                <a:lnTo>
                  <a:pt x="317" y="172"/>
                </a:lnTo>
                <a:lnTo>
                  <a:pt x="318" y="172"/>
                </a:lnTo>
                <a:lnTo>
                  <a:pt x="318" y="174"/>
                </a:lnTo>
                <a:lnTo>
                  <a:pt x="318" y="176"/>
                </a:lnTo>
                <a:lnTo>
                  <a:pt x="320" y="176"/>
                </a:lnTo>
                <a:lnTo>
                  <a:pt x="320" y="177"/>
                </a:lnTo>
                <a:lnTo>
                  <a:pt x="322" y="177"/>
                </a:lnTo>
                <a:lnTo>
                  <a:pt x="323" y="179"/>
                </a:lnTo>
                <a:lnTo>
                  <a:pt x="325" y="179"/>
                </a:lnTo>
                <a:lnTo>
                  <a:pt x="325" y="181"/>
                </a:lnTo>
                <a:lnTo>
                  <a:pt x="327" y="181"/>
                </a:lnTo>
                <a:lnTo>
                  <a:pt x="329" y="181"/>
                </a:lnTo>
                <a:lnTo>
                  <a:pt x="329" y="183"/>
                </a:lnTo>
                <a:lnTo>
                  <a:pt x="330" y="183"/>
                </a:lnTo>
                <a:lnTo>
                  <a:pt x="332" y="183"/>
                </a:lnTo>
                <a:lnTo>
                  <a:pt x="332" y="184"/>
                </a:lnTo>
                <a:lnTo>
                  <a:pt x="334" y="184"/>
                </a:lnTo>
                <a:lnTo>
                  <a:pt x="335" y="184"/>
                </a:lnTo>
                <a:lnTo>
                  <a:pt x="335" y="186"/>
                </a:lnTo>
                <a:lnTo>
                  <a:pt x="337" y="186"/>
                </a:lnTo>
                <a:lnTo>
                  <a:pt x="337" y="188"/>
                </a:lnTo>
                <a:lnTo>
                  <a:pt x="339" y="188"/>
                </a:lnTo>
                <a:lnTo>
                  <a:pt x="339" y="189"/>
                </a:lnTo>
                <a:lnTo>
                  <a:pt x="341" y="189"/>
                </a:lnTo>
                <a:lnTo>
                  <a:pt x="341" y="191"/>
                </a:lnTo>
                <a:lnTo>
                  <a:pt x="342" y="191"/>
                </a:lnTo>
                <a:lnTo>
                  <a:pt x="342" y="193"/>
                </a:lnTo>
                <a:lnTo>
                  <a:pt x="344" y="195"/>
                </a:lnTo>
                <a:lnTo>
                  <a:pt x="344" y="196"/>
                </a:lnTo>
                <a:lnTo>
                  <a:pt x="346" y="196"/>
                </a:lnTo>
                <a:lnTo>
                  <a:pt x="346" y="198"/>
                </a:lnTo>
                <a:lnTo>
                  <a:pt x="347" y="198"/>
                </a:lnTo>
                <a:lnTo>
                  <a:pt x="347" y="200"/>
                </a:lnTo>
                <a:lnTo>
                  <a:pt x="349" y="200"/>
                </a:lnTo>
                <a:lnTo>
                  <a:pt x="349" y="202"/>
                </a:lnTo>
                <a:lnTo>
                  <a:pt x="351" y="202"/>
                </a:lnTo>
                <a:lnTo>
                  <a:pt x="349" y="202"/>
                </a:lnTo>
                <a:lnTo>
                  <a:pt x="351" y="202"/>
                </a:lnTo>
                <a:lnTo>
                  <a:pt x="349" y="203"/>
                </a:lnTo>
                <a:lnTo>
                  <a:pt x="349" y="205"/>
                </a:lnTo>
                <a:lnTo>
                  <a:pt x="347" y="205"/>
                </a:lnTo>
                <a:lnTo>
                  <a:pt x="347" y="207"/>
                </a:lnTo>
                <a:lnTo>
                  <a:pt x="347" y="208"/>
                </a:lnTo>
                <a:lnTo>
                  <a:pt x="349" y="210"/>
                </a:lnTo>
                <a:lnTo>
                  <a:pt x="351" y="210"/>
                </a:lnTo>
                <a:lnTo>
                  <a:pt x="351" y="212"/>
                </a:lnTo>
                <a:lnTo>
                  <a:pt x="351" y="214"/>
                </a:lnTo>
                <a:lnTo>
                  <a:pt x="353" y="214"/>
                </a:lnTo>
                <a:lnTo>
                  <a:pt x="354" y="214"/>
                </a:lnTo>
                <a:lnTo>
                  <a:pt x="354" y="215"/>
                </a:lnTo>
                <a:lnTo>
                  <a:pt x="353" y="215"/>
                </a:lnTo>
                <a:lnTo>
                  <a:pt x="354" y="215"/>
                </a:lnTo>
                <a:lnTo>
                  <a:pt x="354" y="217"/>
                </a:lnTo>
                <a:lnTo>
                  <a:pt x="354" y="219"/>
                </a:lnTo>
                <a:lnTo>
                  <a:pt x="354" y="220"/>
                </a:lnTo>
                <a:lnTo>
                  <a:pt x="356" y="220"/>
                </a:lnTo>
                <a:lnTo>
                  <a:pt x="356" y="222"/>
                </a:lnTo>
                <a:lnTo>
                  <a:pt x="358" y="224"/>
                </a:lnTo>
                <a:lnTo>
                  <a:pt x="358" y="226"/>
                </a:lnTo>
                <a:lnTo>
                  <a:pt x="360" y="226"/>
                </a:lnTo>
                <a:lnTo>
                  <a:pt x="360" y="227"/>
                </a:lnTo>
                <a:lnTo>
                  <a:pt x="361" y="227"/>
                </a:lnTo>
                <a:lnTo>
                  <a:pt x="361" y="229"/>
                </a:lnTo>
                <a:lnTo>
                  <a:pt x="363" y="229"/>
                </a:lnTo>
                <a:lnTo>
                  <a:pt x="363" y="231"/>
                </a:lnTo>
                <a:lnTo>
                  <a:pt x="363" y="233"/>
                </a:lnTo>
                <a:lnTo>
                  <a:pt x="365" y="233"/>
                </a:lnTo>
                <a:lnTo>
                  <a:pt x="365" y="234"/>
                </a:lnTo>
                <a:lnTo>
                  <a:pt x="366" y="234"/>
                </a:lnTo>
                <a:lnTo>
                  <a:pt x="366" y="236"/>
                </a:lnTo>
                <a:lnTo>
                  <a:pt x="368" y="236"/>
                </a:lnTo>
                <a:lnTo>
                  <a:pt x="370" y="236"/>
                </a:lnTo>
                <a:lnTo>
                  <a:pt x="370" y="238"/>
                </a:lnTo>
                <a:lnTo>
                  <a:pt x="372" y="238"/>
                </a:lnTo>
                <a:lnTo>
                  <a:pt x="373" y="238"/>
                </a:lnTo>
                <a:lnTo>
                  <a:pt x="375" y="238"/>
                </a:lnTo>
                <a:lnTo>
                  <a:pt x="375" y="239"/>
                </a:lnTo>
                <a:lnTo>
                  <a:pt x="377" y="239"/>
                </a:lnTo>
                <a:lnTo>
                  <a:pt x="377" y="241"/>
                </a:lnTo>
                <a:lnTo>
                  <a:pt x="378" y="241"/>
                </a:lnTo>
                <a:lnTo>
                  <a:pt x="378" y="243"/>
                </a:lnTo>
                <a:lnTo>
                  <a:pt x="380" y="243"/>
                </a:lnTo>
                <a:lnTo>
                  <a:pt x="380" y="245"/>
                </a:lnTo>
                <a:lnTo>
                  <a:pt x="382" y="245"/>
                </a:lnTo>
                <a:lnTo>
                  <a:pt x="382" y="246"/>
                </a:lnTo>
                <a:lnTo>
                  <a:pt x="384" y="246"/>
                </a:lnTo>
                <a:lnTo>
                  <a:pt x="385" y="246"/>
                </a:lnTo>
                <a:lnTo>
                  <a:pt x="385" y="248"/>
                </a:lnTo>
                <a:lnTo>
                  <a:pt x="387" y="248"/>
                </a:lnTo>
                <a:lnTo>
                  <a:pt x="389" y="248"/>
                </a:lnTo>
                <a:lnTo>
                  <a:pt x="391" y="248"/>
                </a:lnTo>
                <a:lnTo>
                  <a:pt x="391" y="250"/>
                </a:lnTo>
                <a:lnTo>
                  <a:pt x="391" y="251"/>
                </a:lnTo>
                <a:lnTo>
                  <a:pt x="392" y="251"/>
                </a:lnTo>
                <a:lnTo>
                  <a:pt x="392" y="253"/>
                </a:lnTo>
                <a:lnTo>
                  <a:pt x="394" y="253"/>
                </a:lnTo>
                <a:lnTo>
                  <a:pt x="394" y="255"/>
                </a:lnTo>
                <a:lnTo>
                  <a:pt x="392" y="255"/>
                </a:lnTo>
                <a:lnTo>
                  <a:pt x="392" y="257"/>
                </a:lnTo>
                <a:lnTo>
                  <a:pt x="392" y="258"/>
                </a:lnTo>
                <a:lnTo>
                  <a:pt x="391" y="258"/>
                </a:lnTo>
                <a:lnTo>
                  <a:pt x="391" y="260"/>
                </a:lnTo>
                <a:lnTo>
                  <a:pt x="391" y="262"/>
                </a:lnTo>
                <a:lnTo>
                  <a:pt x="389" y="262"/>
                </a:lnTo>
                <a:lnTo>
                  <a:pt x="389" y="263"/>
                </a:lnTo>
                <a:lnTo>
                  <a:pt x="387" y="263"/>
                </a:lnTo>
                <a:lnTo>
                  <a:pt x="387" y="265"/>
                </a:lnTo>
                <a:lnTo>
                  <a:pt x="385" y="265"/>
                </a:lnTo>
                <a:lnTo>
                  <a:pt x="385" y="267"/>
                </a:lnTo>
                <a:lnTo>
                  <a:pt x="384" y="267"/>
                </a:lnTo>
                <a:lnTo>
                  <a:pt x="384" y="269"/>
                </a:lnTo>
                <a:lnTo>
                  <a:pt x="384" y="270"/>
                </a:lnTo>
                <a:lnTo>
                  <a:pt x="382" y="270"/>
                </a:lnTo>
                <a:lnTo>
                  <a:pt x="382" y="272"/>
                </a:lnTo>
                <a:lnTo>
                  <a:pt x="382" y="274"/>
                </a:lnTo>
                <a:lnTo>
                  <a:pt x="382" y="276"/>
                </a:lnTo>
                <a:lnTo>
                  <a:pt x="382" y="277"/>
                </a:lnTo>
                <a:lnTo>
                  <a:pt x="382" y="279"/>
                </a:lnTo>
                <a:lnTo>
                  <a:pt x="382" y="281"/>
                </a:lnTo>
                <a:lnTo>
                  <a:pt x="380" y="281"/>
                </a:lnTo>
                <a:lnTo>
                  <a:pt x="380" y="282"/>
                </a:lnTo>
                <a:lnTo>
                  <a:pt x="380" y="284"/>
                </a:lnTo>
                <a:lnTo>
                  <a:pt x="380" y="286"/>
                </a:lnTo>
                <a:lnTo>
                  <a:pt x="378" y="286"/>
                </a:lnTo>
                <a:lnTo>
                  <a:pt x="378" y="288"/>
                </a:lnTo>
                <a:lnTo>
                  <a:pt x="378" y="289"/>
                </a:lnTo>
                <a:lnTo>
                  <a:pt x="378" y="291"/>
                </a:lnTo>
                <a:lnTo>
                  <a:pt x="378" y="293"/>
                </a:lnTo>
                <a:lnTo>
                  <a:pt x="377" y="293"/>
                </a:lnTo>
                <a:lnTo>
                  <a:pt x="377" y="294"/>
                </a:lnTo>
                <a:lnTo>
                  <a:pt x="377" y="296"/>
                </a:lnTo>
                <a:lnTo>
                  <a:pt x="377" y="298"/>
                </a:lnTo>
                <a:lnTo>
                  <a:pt x="375" y="298"/>
                </a:lnTo>
                <a:lnTo>
                  <a:pt x="375" y="300"/>
                </a:lnTo>
                <a:lnTo>
                  <a:pt x="375" y="301"/>
                </a:lnTo>
                <a:lnTo>
                  <a:pt x="375" y="303"/>
                </a:lnTo>
                <a:lnTo>
                  <a:pt x="375" y="305"/>
                </a:lnTo>
                <a:lnTo>
                  <a:pt x="373" y="305"/>
                </a:lnTo>
                <a:lnTo>
                  <a:pt x="373" y="307"/>
                </a:lnTo>
                <a:lnTo>
                  <a:pt x="373" y="308"/>
                </a:lnTo>
                <a:lnTo>
                  <a:pt x="373" y="310"/>
                </a:lnTo>
                <a:lnTo>
                  <a:pt x="372" y="310"/>
                </a:lnTo>
                <a:lnTo>
                  <a:pt x="372" y="312"/>
                </a:lnTo>
                <a:lnTo>
                  <a:pt x="372" y="313"/>
                </a:lnTo>
                <a:lnTo>
                  <a:pt x="372" y="315"/>
                </a:lnTo>
                <a:lnTo>
                  <a:pt x="372" y="317"/>
                </a:lnTo>
                <a:lnTo>
                  <a:pt x="370" y="317"/>
                </a:lnTo>
                <a:lnTo>
                  <a:pt x="370" y="319"/>
                </a:lnTo>
                <a:lnTo>
                  <a:pt x="370" y="320"/>
                </a:lnTo>
                <a:lnTo>
                  <a:pt x="370" y="322"/>
                </a:lnTo>
                <a:lnTo>
                  <a:pt x="368" y="322"/>
                </a:lnTo>
                <a:lnTo>
                  <a:pt x="368" y="324"/>
                </a:lnTo>
                <a:lnTo>
                  <a:pt x="368" y="325"/>
                </a:lnTo>
                <a:lnTo>
                  <a:pt x="368" y="327"/>
                </a:lnTo>
                <a:lnTo>
                  <a:pt x="368" y="329"/>
                </a:lnTo>
                <a:lnTo>
                  <a:pt x="366" y="329"/>
                </a:lnTo>
                <a:lnTo>
                  <a:pt x="366" y="331"/>
                </a:lnTo>
                <a:lnTo>
                  <a:pt x="366" y="332"/>
                </a:lnTo>
                <a:lnTo>
                  <a:pt x="366" y="334"/>
                </a:lnTo>
                <a:lnTo>
                  <a:pt x="365" y="336"/>
                </a:lnTo>
                <a:lnTo>
                  <a:pt x="365" y="338"/>
                </a:lnTo>
                <a:lnTo>
                  <a:pt x="365" y="339"/>
                </a:lnTo>
                <a:lnTo>
                  <a:pt x="365" y="341"/>
                </a:lnTo>
                <a:lnTo>
                  <a:pt x="363" y="341"/>
                </a:lnTo>
                <a:lnTo>
                  <a:pt x="363" y="343"/>
                </a:lnTo>
                <a:lnTo>
                  <a:pt x="363" y="344"/>
                </a:lnTo>
                <a:lnTo>
                  <a:pt x="363" y="346"/>
                </a:lnTo>
                <a:lnTo>
                  <a:pt x="361" y="346"/>
                </a:lnTo>
                <a:lnTo>
                  <a:pt x="361" y="348"/>
                </a:lnTo>
                <a:lnTo>
                  <a:pt x="360" y="348"/>
                </a:lnTo>
                <a:lnTo>
                  <a:pt x="360" y="350"/>
                </a:lnTo>
                <a:lnTo>
                  <a:pt x="358" y="350"/>
                </a:lnTo>
                <a:lnTo>
                  <a:pt x="358" y="351"/>
                </a:lnTo>
                <a:lnTo>
                  <a:pt x="356" y="351"/>
                </a:lnTo>
                <a:lnTo>
                  <a:pt x="354" y="351"/>
                </a:lnTo>
                <a:lnTo>
                  <a:pt x="354" y="353"/>
                </a:lnTo>
                <a:lnTo>
                  <a:pt x="353" y="353"/>
                </a:lnTo>
                <a:lnTo>
                  <a:pt x="353" y="355"/>
                </a:lnTo>
                <a:lnTo>
                  <a:pt x="351" y="355"/>
                </a:lnTo>
                <a:lnTo>
                  <a:pt x="353" y="355"/>
                </a:lnTo>
                <a:lnTo>
                  <a:pt x="353" y="356"/>
                </a:lnTo>
                <a:lnTo>
                  <a:pt x="351" y="356"/>
                </a:lnTo>
                <a:lnTo>
                  <a:pt x="351" y="358"/>
                </a:lnTo>
                <a:lnTo>
                  <a:pt x="349" y="358"/>
                </a:lnTo>
                <a:lnTo>
                  <a:pt x="347" y="358"/>
                </a:lnTo>
                <a:lnTo>
                  <a:pt x="346" y="358"/>
                </a:lnTo>
                <a:lnTo>
                  <a:pt x="346" y="360"/>
                </a:lnTo>
                <a:lnTo>
                  <a:pt x="346" y="362"/>
                </a:lnTo>
                <a:lnTo>
                  <a:pt x="344" y="362"/>
                </a:lnTo>
                <a:lnTo>
                  <a:pt x="344" y="363"/>
                </a:lnTo>
                <a:lnTo>
                  <a:pt x="342" y="363"/>
                </a:lnTo>
                <a:lnTo>
                  <a:pt x="342" y="365"/>
                </a:lnTo>
                <a:lnTo>
                  <a:pt x="342" y="367"/>
                </a:lnTo>
                <a:lnTo>
                  <a:pt x="342" y="369"/>
                </a:lnTo>
                <a:lnTo>
                  <a:pt x="341" y="369"/>
                </a:lnTo>
                <a:lnTo>
                  <a:pt x="341" y="370"/>
                </a:lnTo>
                <a:lnTo>
                  <a:pt x="339" y="370"/>
                </a:lnTo>
                <a:lnTo>
                  <a:pt x="337" y="370"/>
                </a:lnTo>
                <a:lnTo>
                  <a:pt x="337" y="372"/>
                </a:lnTo>
                <a:lnTo>
                  <a:pt x="335" y="372"/>
                </a:lnTo>
                <a:lnTo>
                  <a:pt x="335" y="374"/>
                </a:lnTo>
                <a:lnTo>
                  <a:pt x="334" y="374"/>
                </a:lnTo>
                <a:lnTo>
                  <a:pt x="334" y="372"/>
                </a:lnTo>
                <a:lnTo>
                  <a:pt x="334" y="374"/>
                </a:lnTo>
                <a:lnTo>
                  <a:pt x="332" y="374"/>
                </a:lnTo>
                <a:lnTo>
                  <a:pt x="332" y="375"/>
                </a:lnTo>
                <a:lnTo>
                  <a:pt x="330" y="375"/>
                </a:lnTo>
                <a:lnTo>
                  <a:pt x="329" y="375"/>
                </a:lnTo>
                <a:lnTo>
                  <a:pt x="329" y="377"/>
                </a:lnTo>
                <a:lnTo>
                  <a:pt x="329" y="379"/>
                </a:lnTo>
                <a:lnTo>
                  <a:pt x="329" y="381"/>
                </a:lnTo>
                <a:lnTo>
                  <a:pt x="329" y="382"/>
                </a:lnTo>
                <a:lnTo>
                  <a:pt x="327" y="382"/>
                </a:lnTo>
                <a:lnTo>
                  <a:pt x="327" y="384"/>
                </a:lnTo>
                <a:lnTo>
                  <a:pt x="329" y="384"/>
                </a:lnTo>
                <a:lnTo>
                  <a:pt x="327" y="384"/>
                </a:lnTo>
                <a:lnTo>
                  <a:pt x="327" y="386"/>
                </a:lnTo>
                <a:lnTo>
                  <a:pt x="329" y="386"/>
                </a:lnTo>
                <a:lnTo>
                  <a:pt x="327" y="386"/>
                </a:lnTo>
                <a:lnTo>
                  <a:pt x="329" y="387"/>
                </a:lnTo>
                <a:lnTo>
                  <a:pt x="327" y="387"/>
                </a:lnTo>
                <a:lnTo>
                  <a:pt x="329" y="387"/>
                </a:lnTo>
                <a:lnTo>
                  <a:pt x="329" y="389"/>
                </a:lnTo>
                <a:lnTo>
                  <a:pt x="327" y="389"/>
                </a:lnTo>
                <a:lnTo>
                  <a:pt x="327" y="391"/>
                </a:lnTo>
                <a:lnTo>
                  <a:pt x="327" y="393"/>
                </a:lnTo>
                <a:lnTo>
                  <a:pt x="329" y="393"/>
                </a:lnTo>
                <a:lnTo>
                  <a:pt x="329" y="394"/>
                </a:lnTo>
                <a:lnTo>
                  <a:pt x="329" y="393"/>
                </a:lnTo>
                <a:lnTo>
                  <a:pt x="330" y="393"/>
                </a:lnTo>
                <a:lnTo>
                  <a:pt x="330" y="394"/>
                </a:lnTo>
                <a:lnTo>
                  <a:pt x="330" y="396"/>
                </a:lnTo>
                <a:lnTo>
                  <a:pt x="329" y="396"/>
                </a:lnTo>
                <a:lnTo>
                  <a:pt x="329" y="398"/>
                </a:lnTo>
                <a:lnTo>
                  <a:pt x="327" y="398"/>
                </a:lnTo>
                <a:lnTo>
                  <a:pt x="327" y="399"/>
                </a:lnTo>
                <a:lnTo>
                  <a:pt x="325" y="399"/>
                </a:lnTo>
                <a:lnTo>
                  <a:pt x="325" y="401"/>
                </a:lnTo>
                <a:lnTo>
                  <a:pt x="323" y="401"/>
                </a:lnTo>
                <a:lnTo>
                  <a:pt x="323" y="403"/>
                </a:lnTo>
                <a:lnTo>
                  <a:pt x="322" y="403"/>
                </a:lnTo>
                <a:lnTo>
                  <a:pt x="322" y="405"/>
                </a:lnTo>
                <a:lnTo>
                  <a:pt x="320" y="405"/>
                </a:lnTo>
                <a:lnTo>
                  <a:pt x="318" y="405"/>
                </a:lnTo>
                <a:lnTo>
                  <a:pt x="317" y="405"/>
                </a:lnTo>
                <a:lnTo>
                  <a:pt x="315" y="405"/>
                </a:lnTo>
                <a:lnTo>
                  <a:pt x="315" y="406"/>
                </a:lnTo>
                <a:lnTo>
                  <a:pt x="313" y="406"/>
                </a:lnTo>
                <a:lnTo>
                  <a:pt x="311" y="406"/>
                </a:lnTo>
                <a:lnTo>
                  <a:pt x="311" y="408"/>
                </a:lnTo>
                <a:lnTo>
                  <a:pt x="311" y="406"/>
                </a:lnTo>
                <a:lnTo>
                  <a:pt x="310" y="408"/>
                </a:lnTo>
                <a:lnTo>
                  <a:pt x="308" y="408"/>
                </a:lnTo>
                <a:lnTo>
                  <a:pt x="306" y="408"/>
                </a:lnTo>
                <a:lnTo>
                  <a:pt x="306" y="410"/>
                </a:lnTo>
                <a:lnTo>
                  <a:pt x="306" y="412"/>
                </a:lnTo>
                <a:lnTo>
                  <a:pt x="304" y="412"/>
                </a:lnTo>
                <a:lnTo>
                  <a:pt x="304" y="413"/>
                </a:lnTo>
                <a:lnTo>
                  <a:pt x="303" y="413"/>
                </a:lnTo>
                <a:lnTo>
                  <a:pt x="303" y="415"/>
                </a:lnTo>
                <a:lnTo>
                  <a:pt x="303" y="417"/>
                </a:lnTo>
                <a:lnTo>
                  <a:pt x="301" y="417"/>
                </a:lnTo>
                <a:lnTo>
                  <a:pt x="301" y="418"/>
                </a:lnTo>
                <a:lnTo>
                  <a:pt x="299" y="418"/>
                </a:lnTo>
                <a:lnTo>
                  <a:pt x="299" y="420"/>
                </a:lnTo>
                <a:lnTo>
                  <a:pt x="298" y="420"/>
                </a:lnTo>
                <a:lnTo>
                  <a:pt x="298" y="422"/>
                </a:lnTo>
                <a:lnTo>
                  <a:pt x="298" y="424"/>
                </a:lnTo>
                <a:lnTo>
                  <a:pt x="298" y="425"/>
                </a:lnTo>
                <a:lnTo>
                  <a:pt x="292" y="432"/>
                </a:lnTo>
                <a:lnTo>
                  <a:pt x="291" y="432"/>
                </a:lnTo>
                <a:lnTo>
                  <a:pt x="286" y="430"/>
                </a:lnTo>
                <a:lnTo>
                  <a:pt x="280" y="429"/>
                </a:lnTo>
                <a:lnTo>
                  <a:pt x="275" y="425"/>
                </a:lnTo>
                <a:lnTo>
                  <a:pt x="273" y="422"/>
                </a:lnTo>
                <a:lnTo>
                  <a:pt x="273" y="417"/>
                </a:lnTo>
                <a:lnTo>
                  <a:pt x="272" y="412"/>
                </a:lnTo>
                <a:lnTo>
                  <a:pt x="270" y="406"/>
                </a:lnTo>
                <a:lnTo>
                  <a:pt x="268" y="403"/>
                </a:lnTo>
                <a:lnTo>
                  <a:pt x="265" y="399"/>
                </a:lnTo>
                <a:lnTo>
                  <a:pt x="261" y="396"/>
                </a:lnTo>
                <a:lnTo>
                  <a:pt x="258" y="394"/>
                </a:lnTo>
                <a:lnTo>
                  <a:pt x="253" y="393"/>
                </a:lnTo>
                <a:lnTo>
                  <a:pt x="249" y="389"/>
                </a:lnTo>
                <a:lnTo>
                  <a:pt x="244" y="387"/>
                </a:lnTo>
                <a:lnTo>
                  <a:pt x="241" y="384"/>
                </a:lnTo>
                <a:lnTo>
                  <a:pt x="239" y="381"/>
                </a:lnTo>
                <a:lnTo>
                  <a:pt x="236" y="377"/>
                </a:lnTo>
                <a:lnTo>
                  <a:pt x="236" y="372"/>
                </a:lnTo>
                <a:lnTo>
                  <a:pt x="234" y="367"/>
                </a:lnTo>
                <a:lnTo>
                  <a:pt x="232" y="363"/>
                </a:lnTo>
                <a:lnTo>
                  <a:pt x="227" y="360"/>
                </a:lnTo>
                <a:lnTo>
                  <a:pt x="224" y="358"/>
                </a:lnTo>
                <a:lnTo>
                  <a:pt x="220" y="355"/>
                </a:lnTo>
                <a:lnTo>
                  <a:pt x="217" y="351"/>
                </a:lnTo>
                <a:lnTo>
                  <a:pt x="213" y="350"/>
                </a:lnTo>
                <a:lnTo>
                  <a:pt x="208" y="348"/>
                </a:lnTo>
                <a:lnTo>
                  <a:pt x="203" y="346"/>
                </a:lnTo>
                <a:lnTo>
                  <a:pt x="196" y="344"/>
                </a:lnTo>
                <a:lnTo>
                  <a:pt x="193" y="343"/>
                </a:lnTo>
                <a:lnTo>
                  <a:pt x="191" y="338"/>
                </a:lnTo>
                <a:lnTo>
                  <a:pt x="189" y="334"/>
                </a:lnTo>
                <a:lnTo>
                  <a:pt x="187" y="329"/>
                </a:lnTo>
                <a:lnTo>
                  <a:pt x="186" y="325"/>
                </a:lnTo>
                <a:lnTo>
                  <a:pt x="182" y="320"/>
                </a:lnTo>
                <a:lnTo>
                  <a:pt x="179" y="319"/>
                </a:lnTo>
                <a:lnTo>
                  <a:pt x="175" y="315"/>
                </a:lnTo>
                <a:lnTo>
                  <a:pt x="172" y="313"/>
                </a:lnTo>
                <a:lnTo>
                  <a:pt x="167" y="310"/>
                </a:lnTo>
                <a:lnTo>
                  <a:pt x="163" y="308"/>
                </a:lnTo>
                <a:lnTo>
                  <a:pt x="158" y="307"/>
                </a:lnTo>
                <a:lnTo>
                  <a:pt x="156" y="303"/>
                </a:lnTo>
                <a:lnTo>
                  <a:pt x="156" y="296"/>
                </a:lnTo>
                <a:lnTo>
                  <a:pt x="155" y="291"/>
                </a:lnTo>
                <a:lnTo>
                  <a:pt x="153" y="288"/>
                </a:lnTo>
                <a:lnTo>
                  <a:pt x="151" y="284"/>
                </a:lnTo>
                <a:lnTo>
                  <a:pt x="150" y="279"/>
                </a:lnTo>
                <a:lnTo>
                  <a:pt x="148" y="274"/>
                </a:lnTo>
                <a:lnTo>
                  <a:pt x="148" y="270"/>
                </a:lnTo>
                <a:lnTo>
                  <a:pt x="148" y="265"/>
                </a:lnTo>
                <a:lnTo>
                  <a:pt x="144" y="262"/>
                </a:lnTo>
                <a:lnTo>
                  <a:pt x="141" y="258"/>
                </a:lnTo>
                <a:lnTo>
                  <a:pt x="138" y="257"/>
                </a:lnTo>
                <a:lnTo>
                  <a:pt x="132" y="255"/>
                </a:lnTo>
                <a:lnTo>
                  <a:pt x="127" y="253"/>
                </a:lnTo>
                <a:lnTo>
                  <a:pt x="122" y="253"/>
                </a:lnTo>
                <a:lnTo>
                  <a:pt x="119" y="251"/>
                </a:lnTo>
                <a:lnTo>
                  <a:pt x="115" y="251"/>
                </a:lnTo>
                <a:lnTo>
                  <a:pt x="113" y="251"/>
                </a:lnTo>
                <a:lnTo>
                  <a:pt x="110" y="253"/>
                </a:lnTo>
                <a:lnTo>
                  <a:pt x="105" y="253"/>
                </a:lnTo>
                <a:lnTo>
                  <a:pt x="101" y="253"/>
                </a:lnTo>
                <a:lnTo>
                  <a:pt x="96" y="251"/>
                </a:lnTo>
                <a:lnTo>
                  <a:pt x="93" y="248"/>
                </a:lnTo>
                <a:lnTo>
                  <a:pt x="89" y="245"/>
                </a:lnTo>
                <a:lnTo>
                  <a:pt x="86" y="241"/>
                </a:lnTo>
                <a:lnTo>
                  <a:pt x="84" y="238"/>
                </a:lnTo>
                <a:lnTo>
                  <a:pt x="82" y="234"/>
                </a:lnTo>
                <a:lnTo>
                  <a:pt x="79" y="229"/>
                </a:lnTo>
                <a:lnTo>
                  <a:pt x="79" y="224"/>
                </a:lnTo>
                <a:lnTo>
                  <a:pt x="77" y="220"/>
                </a:lnTo>
                <a:lnTo>
                  <a:pt x="74" y="217"/>
                </a:lnTo>
                <a:lnTo>
                  <a:pt x="72" y="212"/>
                </a:lnTo>
                <a:lnTo>
                  <a:pt x="72" y="207"/>
                </a:lnTo>
                <a:lnTo>
                  <a:pt x="72" y="202"/>
                </a:lnTo>
                <a:lnTo>
                  <a:pt x="72" y="198"/>
                </a:lnTo>
                <a:lnTo>
                  <a:pt x="72" y="193"/>
                </a:lnTo>
                <a:lnTo>
                  <a:pt x="70" y="188"/>
                </a:lnTo>
                <a:lnTo>
                  <a:pt x="70" y="183"/>
                </a:lnTo>
                <a:lnTo>
                  <a:pt x="72" y="176"/>
                </a:lnTo>
                <a:lnTo>
                  <a:pt x="74" y="172"/>
                </a:lnTo>
                <a:lnTo>
                  <a:pt x="77" y="167"/>
                </a:lnTo>
                <a:lnTo>
                  <a:pt x="79" y="164"/>
                </a:lnTo>
                <a:lnTo>
                  <a:pt x="81" y="158"/>
                </a:lnTo>
                <a:lnTo>
                  <a:pt x="81" y="153"/>
                </a:lnTo>
                <a:lnTo>
                  <a:pt x="81" y="148"/>
                </a:lnTo>
                <a:lnTo>
                  <a:pt x="79" y="143"/>
                </a:lnTo>
                <a:lnTo>
                  <a:pt x="76" y="141"/>
                </a:lnTo>
                <a:lnTo>
                  <a:pt x="72" y="138"/>
                </a:lnTo>
                <a:lnTo>
                  <a:pt x="69" y="134"/>
                </a:lnTo>
                <a:lnTo>
                  <a:pt x="65" y="131"/>
                </a:lnTo>
                <a:lnTo>
                  <a:pt x="62" y="129"/>
                </a:lnTo>
                <a:lnTo>
                  <a:pt x="60" y="126"/>
                </a:lnTo>
                <a:lnTo>
                  <a:pt x="57" y="122"/>
                </a:lnTo>
                <a:lnTo>
                  <a:pt x="53" y="119"/>
                </a:lnTo>
                <a:lnTo>
                  <a:pt x="50" y="115"/>
                </a:lnTo>
                <a:lnTo>
                  <a:pt x="46" y="112"/>
                </a:lnTo>
                <a:lnTo>
                  <a:pt x="45" y="109"/>
                </a:lnTo>
                <a:lnTo>
                  <a:pt x="41" y="105"/>
                </a:lnTo>
                <a:lnTo>
                  <a:pt x="38" y="102"/>
                </a:lnTo>
                <a:lnTo>
                  <a:pt x="34" y="98"/>
                </a:lnTo>
                <a:lnTo>
                  <a:pt x="31" y="97"/>
                </a:lnTo>
                <a:lnTo>
                  <a:pt x="27" y="93"/>
                </a:lnTo>
                <a:lnTo>
                  <a:pt x="22" y="91"/>
                </a:lnTo>
                <a:lnTo>
                  <a:pt x="19" y="88"/>
                </a:lnTo>
                <a:lnTo>
                  <a:pt x="14" y="86"/>
                </a:lnTo>
                <a:lnTo>
                  <a:pt x="10" y="84"/>
                </a:lnTo>
                <a:lnTo>
                  <a:pt x="7" y="81"/>
                </a:lnTo>
                <a:lnTo>
                  <a:pt x="3" y="78"/>
                </a:lnTo>
                <a:lnTo>
                  <a:pt x="2" y="74"/>
                </a:lnTo>
                <a:lnTo>
                  <a:pt x="2" y="69"/>
                </a:lnTo>
                <a:lnTo>
                  <a:pt x="2" y="64"/>
                </a:lnTo>
                <a:lnTo>
                  <a:pt x="2" y="60"/>
                </a:lnTo>
                <a:lnTo>
                  <a:pt x="2" y="55"/>
                </a:lnTo>
                <a:lnTo>
                  <a:pt x="0" y="50"/>
                </a:lnTo>
                <a:lnTo>
                  <a:pt x="0" y="47"/>
                </a:lnTo>
                <a:lnTo>
                  <a:pt x="2" y="41"/>
                </a:lnTo>
                <a:lnTo>
                  <a:pt x="7" y="36"/>
                </a:lnTo>
                <a:lnTo>
                  <a:pt x="5" y="33"/>
                </a:lnTo>
                <a:lnTo>
                  <a:pt x="5" y="28"/>
                </a:lnTo>
                <a:lnTo>
                  <a:pt x="8" y="22"/>
                </a:lnTo>
                <a:lnTo>
                  <a:pt x="14" y="19"/>
                </a:lnTo>
                <a:lnTo>
                  <a:pt x="19" y="17"/>
                </a:lnTo>
                <a:lnTo>
                  <a:pt x="22" y="10"/>
                </a:lnTo>
                <a:lnTo>
                  <a:pt x="29" y="7"/>
                </a:lnTo>
                <a:lnTo>
                  <a:pt x="33" y="4"/>
                </a:lnTo>
                <a:lnTo>
                  <a:pt x="38" y="2"/>
                </a:lnTo>
                <a:lnTo>
                  <a:pt x="43" y="0"/>
                </a:lnTo>
                <a:lnTo>
                  <a:pt x="48" y="0"/>
                </a:lnTo>
                <a:lnTo>
                  <a:pt x="53" y="0"/>
                </a:lnTo>
                <a:close/>
              </a:path>
            </a:pathLst>
          </a:custGeom>
          <a:solidFill>
            <a:schemeClr val="tx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8"/>
          <p:cNvSpPr>
            <a:spLocks/>
          </p:cNvSpPr>
          <p:nvPr/>
        </p:nvSpPr>
        <p:spPr bwMode="auto">
          <a:xfrm>
            <a:off x="6645650" y="5375164"/>
            <a:ext cx="195056" cy="410942"/>
          </a:xfrm>
          <a:custGeom>
            <a:avLst/>
            <a:gdLst>
              <a:gd name="T0" fmla="*/ 41 w 103"/>
              <a:gd name="T1" fmla="*/ 12 h 217"/>
              <a:gd name="T2" fmla="*/ 39 w 103"/>
              <a:gd name="T3" fmla="*/ 17 h 217"/>
              <a:gd name="T4" fmla="*/ 50 w 103"/>
              <a:gd name="T5" fmla="*/ 22 h 217"/>
              <a:gd name="T6" fmla="*/ 55 w 103"/>
              <a:gd name="T7" fmla="*/ 20 h 217"/>
              <a:gd name="T8" fmla="*/ 62 w 103"/>
              <a:gd name="T9" fmla="*/ 27 h 217"/>
              <a:gd name="T10" fmla="*/ 65 w 103"/>
              <a:gd name="T11" fmla="*/ 34 h 217"/>
              <a:gd name="T12" fmla="*/ 67 w 103"/>
              <a:gd name="T13" fmla="*/ 43 h 217"/>
              <a:gd name="T14" fmla="*/ 70 w 103"/>
              <a:gd name="T15" fmla="*/ 50 h 217"/>
              <a:gd name="T16" fmla="*/ 75 w 103"/>
              <a:gd name="T17" fmla="*/ 55 h 217"/>
              <a:gd name="T18" fmla="*/ 82 w 103"/>
              <a:gd name="T19" fmla="*/ 63 h 217"/>
              <a:gd name="T20" fmla="*/ 93 w 103"/>
              <a:gd name="T21" fmla="*/ 65 h 217"/>
              <a:gd name="T22" fmla="*/ 98 w 103"/>
              <a:gd name="T23" fmla="*/ 67 h 217"/>
              <a:gd name="T24" fmla="*/ 103 w 103"/>
              <a:gd name="T25" fmla="*/ 74 h 217"/>
              <a:gd name="T26" fmla="*/ 98 w 103"/>
              <a:gd name="T27" fmla="*/ 82 h 217"/>
              <a:gd name="T28" fmla="*/ 94 w 103"/>
              <a:gd name="T29" fmla="*/ 93 h 217"/>
              <a:gd name="T30" fmla="*/ 94 w 103"/>
              <a:gd name="T31" fmla="*/ 103 h 217"/>
              <a:gd name="T32" fmla="*/ 94 w 103"/>
              <a:gd name="T33" fmla="*/ 117 h 217"/>
              <a:gd name="T34" fmla="*/ 96 w 103"/>
              <a:gd name="T35" fmla="*/ 129 h 217"/>
              <a:gd name="T36" fmla="*/ 98 w 103"/>
              <a:gd name="T37" fmla="*/ 143 h 217"/>
              <a:gd name="T38" fmla="*/ 99 w 103"/>
              <a:gd name="T39" fmla="*/ 155 h 217"/>
              <a:gd name="T40" fmla="*/ 101 w 103"/>
              <a:gd name="T41" fmla="*/ 167 h 217"/>
              <a:gd name="T42" fmla="*/ 103 w 103"/>
              <a:gd name="T43" fmla="*/ 179 h 217"/>
              <a:gd name="T44" fmla="*/ 103 w 103"/>
              <a:gd name="T45" fmla="*/ 193 h 217"/>
              <a:gd name="T46" fmla="*/ 96 w 103"/>
              <a:gd name="T47" fmla="*/ 201 h 217"/>
              <a:gd name="T48" fmla="*/ 96 w 103"/>
              <a:gd name="T49" fmla="*/ 211 h 217"/>
              <a:gd name="T50" fmla="*/ 89 w 103"/>
              <a:gd name="T51" fmla="*/ 215 h 217"/>
              <a:gd name="T52" fmla="*/ 86 w 103"/>
              <a:gd name="T53" fmla="*/ 210 h 217"/>
              <a:gd name="T54" fmla="*/ 81 w 103"/>
              <a:gd name="T55" fmla="*/ 205 h 217"/>
              <a:gd name="T56" fmla="*/ 75 w 103"/>
              <a:gd name="T57" fmla="*/ 199 h 217"/>
              <a:gd name="T58" fmla="*/ 74 w 103"/>
              <a:gd name="T59" fmla="*/ 194 h 217"/>
              <a:gd name="T60" fmla="*/ 70 w 103"/>
              <a:gd name="T61" fmla="*/ 184 h 217"/>
              <a:gd name="T62" fmla="*/ 70 w 103"/>
              <a:gd name="T63" fmla="*/ 177 h 217"/>
              <a:gd name="T64" fmla="*/ 67 w 103"/>
              <a:gd name="T65" fmla="*/ 170 h 217"/>
              <a:gd name="T66" fmla="*/ 58 w 103"/>
              <a:gd name="T67" fmla="*/ 167 h 217"/>
              <a:gd name="T68" fmla="*/ 50 w 103"/>
              <a:gd name="T69" fmla="*/ 165 h 217"/>
              <a:gd name="T70" fmla="*/ 44 w 103"/>
              <a:gd name="T71" fmla="*/ 156 h 217"/>
              <a:gd name="T72" fmla="*/ 41 w 103"/>
              <a:gd name="T73" fmla="*/ 148 h 217"/>
              <a:gd name="T74" fmla="*/ 32 w 103"/>
              <a:gd name="T75" fmla="*/ 151 h 217"/>
              <a:gd name="T76" fmla="*/ 25 w 103"/>
              <a:gd name="T77" fmla="*/ 151 h 217"/>
              <a:gd name="T78" fmla="*/ 17 w 103"/>
              <a:gd name="T79" fmla="*/ 149 h 217"/>
              <a:gd name="T80" fmla="*/ 12 w 103"/>
              <a:gd name="T81" fmla="*/ 151 h 217"/>
              <a:gd name="T82" fmla="*/ 1 w 103"/>
              <a:gd name="T83" fmla="*/ 151 h 217"/>
              <a:gd name="T84" fmla="*/ 5 w 103"/>
              <a:gd name="T85" fmla="*/ 144 h 217"/>
              <a:gd name="T86" fmla="*/ 10 w 103"/>
              <a:gd name="T87" fmla="*/ 134 h 217"/>
              <a:gd name="T88" fmla="*/ 10 w 103"/>
              <a:gd name="T89" fmla="*/ 124 h 217"/>
              <a:gd name="T90" fmla="*/ 7 w 103"/>
              <a:gd name="T91" fmla="*/ 117 h 217"/>
              <a:gd name="T92" fmla="*/ 3 w 103"/>
              <a:gd name="T93" fmla="*/ 105 h 217"/>
              <a:gd name="T94" fmla="*/ 12 w 103"/>
              <a:gd name="T95" fmla="*/ 100 h 217"/>
              <a:gd name="T96" fmla="*/ 8 w 103"/>
              <a:gd name="T97" fmla="*/ 89 h 217"/>
              <a:gd name="T98" fmla="*/ 8 w 103"/>
              <a:gd name="T99" fmla="*/ 82 h 217"/>
              <a:gd name="T100" fmla="*/ 5 w 103"/>
              <a:gd name="T101" fmla="*/ 75 h 217"/>
              <a:gd name="T102" fmla="*/ 5 w 103"/>
              <a:gd name="T103" fmla="*/ 65 h 217"/>
              <a:gd name="T104" fmla="*/ 8 w 103"/>
              <a:gd name="T105" fmla="*/ 58 h 217"/>
              <a:gd name="T106" fmla="*/ 7 w 103"/>
              <a:gd name="T107" fmla="*/ 53 h 217"/>
              <a:gd name="T108" fmla="*/ 0 w 103"/>
              <a:gd name="T109" fmla="*/ 46 h 217"/>
              <a:gd name="T110" fmla="*/ 1 w 103"/>
              <a:gd name="T111" fmla="*/ 34 h 217"/>
              <a:gd name="T112" fmla="*/ 5 w 103"/>
              <a:gd name="T113" fmla="*/ 24 h 217"/>
              <a:gd name="T114" fmla="*/ 10 w 103"/>
              <a:gd name="T115" fmla="*/ 15 h 217"/>
              <a:gd name="T116" fmla="*/ 13 w 103"/>
              <a:gd name="T117" fmla="*/ 5 h 217"/>
              <a:gd name="T118" fmla="*/ 22 w 103"/>
              <a:gd name="T119" fmla="*/ 0 h 217"/>
              <a:gd name="T120" fmla="*/ 24 w 103"/>
              <a:gd name="T121" fmla="*/ 8 h 217"/>
              <a:gd name="T122" fmla="*/ 29 w 103"/>
              <a:gd name="T123" fmla="*/ 1 h 217"/>
              <a:gd name="T124" fmla="*/ 38 w 103"/>
              <a:gd name="T125"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 h="217">
                <a:moveTo>
                  <a:pt x="41" y="1"/>
                </a:moveTo>
                <a:lnTo>
                  <a:pt x="41" y="3"/>
                </a:lnTo>
                <a:lnTo>
                  <a:pt x="39" y="3"/>
                </a:lnTo>
                <a:lnTo>
                  <a:pt x="39" y="5"/>
                </a:lnTo>
                <a:lnTo>
                  <a:pt x="39" y="7"/>
                </a:lnTo>
                <a:lnTo>
                  <a:pt x="39" y="8"/>
                </a:lnTo>
                <a:lnTo>
                  <a:pt x="41" y="10"/>
                </a:lnTo>
                <a:lnTo>
                  <a:pt x="41" y="12"/>
                </a:lnTo>
                <a:lnTo>
                  <a:pt x="41" y="13"/>
                </a:lnTo>
                <a:lnTo>
                  <a:pt x="39" y="13"/>
                </a:lnTo>
                <a:lnTo>
                  <a:pt x="41" y="13"/>
                </a:lnTo>
                <a:lnTo>
                  <a:pt x="39" y="13"/>
                </a:lnTo>
                <a:lnTo>
                  <a:pt x="39" y="15"/>
                </a:lnTo>
                <a:lnTo>
                  <a:pt x="41" y="15"/>
                </a:lnTo>
                <a:lnTo>
                  <a:pt x="39" y="15"/>
                </a:lnTo>
                <a:lnTo>
                  <a:pt x="39" y="17"/>
                </a:lnTo>
                <a:lnTo>
                  <a:pt x="41" y="17"/>
                </a:lnTo>
                <a:lnTo>
                  <a:pt x="41" y="19"/>
                </a:lnTo>
                <a:lnTo>
                  <a:pt x="43" y="19"/>
                </a:lnTo>
                <a:lnTo>
                  <a:pt x="44" y="19"/>
                </a:lnTo>
                <a:lnTo>
                  <a:pt x="44" y="20"/>
                </a:lnTo>
                <a:lnTo>
                  <a:pt x="46" y="20"/>
                </a:lnTo>
                <a:lnTo>
                  <a:pt x="48" y="20"/>
                </a:lnTo>
                <a:lnTo>
                  <a:pt x="50" y="22"/>
                </a:lnTo>
                <a:lnTo>
                  <a:pt x="50" y="20"/>
                </a:lnTo>
                <a:lnTo>
                  <a:pt x="51" y="20"/>
                </a:lnTo>
                <a:lnTo>
                  <a:pt x="51" y="22"/>
                </a:lnTo>
                <a:lnTo>
                  <a:pt x="53" y="22"/>
                </a:lnTo>
                <a:lnTo>
                  <a:pt x="53" y="20"/>
                </a:lnTo>
                <a:lnTo>
                  <a:pt x="53" y="22"/>
                </a:lnTo>
                <a:lnTo>
                  <a:pt x="53" y="20"/>
                </a:lnTo>
                <a:lnTo>
                  <a:pt x="55" y="20"/>
                </a:lnTo>
                <a:lnTo>
                  <a:pt x="56" y="20"/>
                </a:lnTo>
                <a:lnTo>
                  <a:pt x="56" y="22"/>
                </a:lnTo>
                <a:lnTo>
                  <a:pt x="58" y="22"/>
                </a:lnTo>
                <a:lnTo>
                  <a:pt x="58" y="24"/>
                </a:lnTo>
                <a:lnTo>
                  <a:pt x="60" y="24"/>
                </a:lnTo>
                <a:lnTo>
                  <a:pt x="60" y="26"/>
                </a:lnTo>
                <a:lnTo>
                  <a:pt x="60" y="27"/>
                </a:lnTo>
                <a:lnTo>
                  <a:pt x="62" y="27"/>
                </a:lnTo>
                <a:lnTo>
                  <a:pt x="62" y="29"/>
                </a:lnTo>
                <a:lnTo>
                  <a:pt x="62" y="31"/>
                </a:lnTo>
                <a:lnTo>
                  <a:pt x="63" y="31"/>
                </a:lnTo>
                <a:lnTo>
                  <a:pt x="62" y="31"/>
                </a:lnTo>
                <a:lnTo>
                  <a:pt x="62" y="32"/>
                </a:lnTo>
                <a:lnTo>
                  <a:pt x="62" y="34"/>
                </a:lnTo>
                <a:lnTo>
                  <a:pt x="63" y="34"/>
                </a:lnTo>
                <a:lnTo>
                  <a:pt x="65" y="34"/>
                </a:lnTo>
                <a:lnTo>
                  <a:pt x="65" y="36"/>
                </a:lnTo>
                <a:lnTo>
                  <a:pt x="63" y="36"/>
                </a:lnTo>
                <a:lnTo>
                  <a:pt x="65" y="36"/>
                </a:lnTo>
                <a:lnTo>
                  <a:pt x="65" y="38"/>
                </a:lnTo>
                <a:lnTo>
                  <a:pt x="65" y="39"/>
                </a:lnTo>
                <a:lnTo>
                  <a:pt x="65" y="41"/>
                </a:lnTo>
                <a:lnTo>
                  <a:pt x="67" y="41"/>
                </a:lnTo>
                <a:lnTo>
                  <a:pt x="67" y="43"/>
                </a:lnTo>
                <a:lnTo>
                  <a:pt x="67" y="44"/>
                </a:lnTo>
                <a:lnTo>
                  <a:pt x="67" y="46"/>
                </a:lnTo>
                <a:lnTo>
                  <a:pt x="67" y="44"/>
                </a:lnTo>
                <a:lnTo>
                  <a:pt x="67" y="46"/>
                </a:lnTo>
                <a:lnTo>
                  <a:pt x="68" y="46"/>
                </a:lnTo>
                <a:lnTo>
                  <a:pt x="68" y="48"/>
                </a:lnTo>
                <a:lnTo>
                  <a:pt x="70" y="48"/>
                </a:lnTo>
                <a:lnTo>
                  <a:pt x="70" y="50"/>
                </a:lnTo>
                <a:lnTo>
                  <a:pt x="68" y="50"/>
                </a:lnTo>
                <a:lnTo>
                  <a:pt x="68" y="51"/>
                </a:lnTo>
                <a:lnTo>
                  <a:pt x="70" y="51"/>
                </a:lnTo>
                <a:lnTo>
                  <a:pt x="70" y="53"/>
                </a:lnTo>
                <a:lnTo>
                  <a:pt x="72" y="53"/>
                </a:lnTo>
                <a:lnTo>
                  <a:pt x="72" y="55"/>
                </a:lnTo>
                <a:lnTo>
                  <a:pt x="74" y="55"/>
                </a:lnTo>
                <a:lnTo>
                  <a:pt x="75" y="55"/>
                </a:lnTo>
                <a:lnTo>
                  <a:pt x="75" y="57"/>
                </a:lnTo>
                <a:lnTo>
                  <a:pt x="77" y="58"/>
                </a:lnTo>
                <a:lnTo>
                  <a:pt x="79" y="58"/>
                </a:lnTo>
                <a:lnTo>
                  <a:pt x="79" y="60"/>
                </a:lnTo>
                <a:lnTo>
                  <a:pt x="81" y="60"/>
                </a:lnTo>
                <a:lnTo>
                  <a:pt x="81" y="62"/>
                </a:lnTo>
                <a:lnTo>
                  <a:pt x="82" y="62"/>
                </a:lnTo>
                <a:lnTo>
                  <a:pt x="82" y="63"/>
                </a:lnTo>
                <a:lnTo>
                  <a:pt x="84" y="63"/>
                </a:lnTo>
                <a:lnTo>
                  <a:pt x="86" y="63"/>
                </a:lnTo>
                <a:lnTo>
                  <a:pt x="87" y="62"/>
                </a:lnTo>
                <a:lnTo>
                  <a:pt x="87" y="63"/>
                </a:lnTo>
                <a:lnTo>
                  <a:pt x="89" y="63"/>
                </a:lnTo>
                <a:lnTo>
                  <a:pt x="91" y="63"/>
                </a:lnTo>
                <a:lnTo>
                  <a:pt x="93" y="63"/>
                </a:lnTo>
                <a:lnTo>
                  <a:pt x="93" y="65"/>
                </a:lnTo>
                <a:lnTo>
                  <a:pt x="94" y="65"/>
                </a:lnTo>
                <a:lnTo>
                  <a:pt x="96" y="65"/>
                </a:lnTo>
                <a:lnTo>
                  <a:pt x="96" y="63"/>
                </a:lnTo>
                <a:lnTo>
                  <a:pt x="98" y="63"/>
                </a:lnTo>
                <a:lnTo>
                  <a:pt x="98" y="65"/>
                </a:lnTo>
                <a:lnTo>
                  <a:pt x="96" y="65"/>
                </a:lnTo>
                <a:lnTo>
                  <a:pt x="98" y="65"/>
                </a:lnTo>
                <a:lnTo>
                  <a:pt x="98" y="67"/>
                </a:lnTo>
                <a:lnTo>
                  <a:pt x="99" y="67"/>
                </a:lnTo>
                <a:lnTo>
                  <a:pt x="101" y="67"/>
                </a:lnTo>
                <a:lnTo>
                  <a:pt x="99" y="69"/>
                </a:lnTo>
                <a:lnTo>
                  <a:pt x="101" y="69"/>
                </a:lnTo>
                <a:lnTo>
                  <a:pt x="103" y="69"/>
                </a:lnTo>
                <a:lnTo>
                  <a:pt x="103" y="70"/>
                </a:lnTo>
                <a:lnTo>
                  <a:pt x="103" y="72"/>
                </a:lnTo>
                <a:lnTo>
                  <a:pt x="103" y="74"/>
                </a:lnTo>
                <a:lnTo>
                  <a:pt x="101" y="74"/>
                </a:lnTo>
                <a:lnTo>
                  <a:pt x="101" y="75"/>
                </a:lnTo>
                <a:lnTo>
                  <a:pt x="101" y="77"/>
                </a:lnTo>
                <a:lnTo>
                  <a:pt x="99" y="77"/>
                </a:lnTo>
                <a:lnTo>
                  <a:pt x="99" y="79"/>
                </a:lnTo>
                <a:lnTo>
                  <a:pt x="99" y="81"/>
                </a:lnTo>
                <a:lnTo>
                  <a:pt x="99" y="82"/>
                </a:lnTo>
                <a:lnTo>
                  <a:pt x="98" y="82"/>
                </a:lnTo>
                <a:lnTo>
                  <a:pt x="98" y="84"/>
                </a:lnTo>
                <a:lnTo>
                  <a:pt x="98" y="86"/>
                </a:lnTo>
                <a:lnTo>
                  <a:pt x="96" y="86"/>
                </a:lnTo>
                <a:lnTo>
                  <a:pt x="96" y="87"/>
                </a:lnTo>
                <a:lnTo>
                  <a:pt x="96" y="89"/>
                </a:lnTo>
                <a:lnTo>
                  <a:pt x="94" y="89"/>
                </a:lnTo>
                <a:lnTo>
                  <a:pt x="94" y="91"/>
                </a:lnTo>
                <a:lnTo>
                  <a:pt x="94" y="93"/>
                </a:lnTo>
                <a:lnTo>
                  <a:pt x="94" y="94"/>
                </a:lnTo>
                <a:lnTo>
                  <a:pt x="93" y="94"/>
                </a:lnTo>
                <a:lnTo>
                  <a:pt x="93" y="96"/>
                </a:lnTo>
                <a:lnTo>
                  <a:pt x="93" y="98"/>
                </a:lnTo>
                <a:lnTo>
                  <a:pt x="93" y="100"/>
                </a:lnTo>
                <a:lnTo>
                  <a:pt x="93" y="101"/>
                </a:lnTo>
                <a:lnTo>
                  <a:pt x="93" y="103"/>
                </a:lnTo>
                <a:lnTo>
                  <a:pt x="94" y="103"/>
                </a:lnTo>
                <a:lnTo>
                  <a:pt x="94" y="105"/>
                </a:lnTo>
                <a:lnTo>
                  <a:pt x="94" y="106"/>
                </a:lnTo>
                <a:lnTo>
                  <a:pt x="94" y="108"/>
                </a:lnTo>
                <a:lnTo>
                  <a:pt x="94" y="110"/>
                </a:lnTo>
                <a:lnTo>
                  <a:pt x="94" y="112"/>
                </a:lnTo>
                <a:lnTo>
                  <a:pt x="94" y="113"/>
                </a:lnTo>
                <a:lnTo>
                  <a:pt x="94" y="115"/>
                </a:lnTo>
                <a:lnTo>
                  <a:pt x="94" y="117"/>
                </a:lnTo>
                <a:lnTo>
                  <a:pt x="94" y="118"/>
                </a:lnTo>
                <a:lnTo>
                  <a:pt x="96" y="118"/>
                </a:lnTo>
                <a:lnTo>
                  <a:pt x="96" y="120"/>
                </a:lnTo>
                <a:lnTo>
                  <a:pt x="96" y="122"/>
                </a:lnTo>
                <a:lnTo>
                  <a:pt x="96" y="124"/>
                </a:lnTo>
                <a:lnTo>
                  <a:pt x="96" y="125"/>
                </a:lnTo>
                <a:lnTo>
                  <a:pt x="96" y="127"/>
                </a:lnTo>
                <a:lnTo>
                  <a:pt x="96" y="129"/>
                </a:lnTo>
                <a:lnTo>
                  <a:pt x="96" y="131"/>
                </a:lnTo>
                <a:lnTo>
                  <a:pt x="96" y="132"/>
                </a:lnTo>
                <a:lnTo>
                  <a:pt x="98" y="134"/>
                </a:lnTo>
                <a:lnTo>
                  <a:pt x="98" y="136"/>
                </a:lnTo>
                <a:lnTo>
                  <a:pt x="98" y="137"/>
                </a:lnTo>
                <a:lnTo>
                  <a:pt x="98" y="139"/>
                </a:lnTo>
                <a:lnTo>
                  <a:pt x="98" y="141"/>
                </a:lnTo>
                <a:lnTo>
                  <a:pt x="98" y="143"/>
                </a:lnTo>
                <a:lnTo>
                  <a:pt x="98" y="144"/>
                </a:lnTo>
                <a:lnTo>
                  <a:pt x="98" y="146"/>
                </a:lnTo>
                <a:lnTo>
                  <a:pt x="98" y="148"/>
                </a:lnTo>
                <a:lnTo>
                  <a:pt x="99" y="148"/>
                </a:lnTo>
                <a:lnTo>
                  <a:pt x="99" y="149"/>
                </a:lnTo>
                <a:lnTo>
                  <a:pt x="99" y="151"/>
                </a:lnTo>
                <a:lnTo>
                  <a:pt x="99" y="153"/>
                </a:lnTo>
                <a:lnTo>
                  <a:pt x="99" y="155"/>
                </a:lnTo>
                <a:lnTo>
                  <a:pt x="99" y="156"/>
                </a:lnTo>
                <a:lnTo>
                  <a:pt x="99" y="158"/>
                </a:lnTo>
                <a:lnTo>
                  <a:pt x="99" y="160"/>
                </a:lnTo>
                <a:lnTo>
                  <a:pt x="99" y="162"/>
                </a:lnTo>
                <a:lnTo>
                  <a:pt x="101" y="162"/>
                </a:lnTo>
                <a:lnTo>
                  <a:pt x="101" y="163"/>
                </a:lnTo>
                <a:lnTo>
                  <a:pt x="101" y="165"/>
                </a:lnTo>
                <a:lnTo>
                  <a:pt x="101" y="167"/>
                </a:lnTo>
                <a:lnTo>
                  <a:pt x="101" y="168"/>
                </a:lnTo>
                <a:lnTo>
                  <a:pt x="101" y="170"/>
                </a:lnTo>
                <a:lnTo>
                  <a:pt x="101" y="172"/>
                </a:lnTo>
                <a:lnTo>
                  <a:pt x="101" y="174"/>
                </a:lnTo>
                <a:lnTo>
                  <a:pt x="101" y="175"/>
                </a:lnTo>
                <a:lnTo>
                  <a:pt x="101" y="177"/>
                </a:lnTo>
                <a:lnTo>
                  <a:pt x="103" y="177"/>
                </a:lnTo>
                <a:lnTo>
                  <a:pt x="103" y="179"/>
                </a:lnTo>
                <a:lnTo>
                  <a:pt x="103" y="180"/>
                </a:lnTo>
                <a:lnTo>
                  <a:pt x="103" y="182"/>
                </a:lnTo>
                <a:lnTo>
                  <a:pt x="103" y="184"/>
                </a:lnTo>
                <a:lnTo>
                  <a:pt x="103" y="186"/>
                </a:lnTo>
                <a:lnTo>
                  <a:pt x="103" y="187"/>
                </a:lnTo>
                <a:lnTo>
                  <a:pt x="103" y="189"/>
                </a:lnTo>
                <a:lnTo>
                  <a:pt x="103" y="191"/>
                </a:lnTo>
                <a:lnTo>
                  <a:pt x="103" y="193"/>
                </a:lnTo>
                <a:lnTo>
                  <a:pt x="101" y="194"/>
                </a:lnTo>
                <a:lnTo>
                  <a:pt x="101" y="196"/>
                </a:lnTo>
                <a:lnTo>
                  <a:pt x="101" y="198"/>
                </a:lnTo>
                <a:lnTo>
                  <a:pt x="99" y="198"/>
                </a:lnTo>
                <a:lnTo>
                  <a:pt x="98" y="198"/>
                </a:lnTo>
                <a:lnTo>
                  <a:pt x="98" y="199"/>
                </a:lnTo>
                <a:lnTo>
                  <a:pt x="98" y="201"/>
                </a:lnTo>
                <a:lnTo>
                  <a:pt x="96" y="201"/>
                </a:lnTo>
                <a:lnTo>
                  <a:pt x="96" y="203"/>
                </a:lnTo>
                <a:lnTo>
                  <a:pt x="94" y="205"/>
                </a:lnTo>
                <a:lnTo>
                  <a:pt x="94" y="206"/>
                </a:lnTo>
                <a:lnTo>
                  <a:pt x="93" y="206"/>
                </a:lnTo>
                <a:lnTo>
                  <a:pt x="93" y="208"/>
                </a:lnTo>
                <a:lnTo>
                  <a:pt x="94" y="210"/>
                </a:lnTo>
                <a:lnTo>
                  <a:pt x="96" y="210"/>
                </a:lnTo>
                <a:lnTo>
                  <a:pt x="96" y="211"/>
                </a:lnTo>
                <a:lnTo>
                  <a:pt x="94" y="211"/>
                </a:lnTo>
                <a:lnTo>
                  <a:pt x="94" y="213"/>
                </a:lnTo>
                <a:lnTo>
                  <a:pt x="94" y="215"/>
                </a:lnTo>
                <a:lnTo>
                  <a:pt x="93" y="215"/>
                </a:lnTo>
                <a:lnTo>
                  <a:pt x="93" y="217"/>
                </a:lnTo>
                <a:lnTo>
                  <a:pt x="91" y="217"/>
                </a:lnTo>
                <a:lnTo>
                  <a:pt x="89" y="217"/>
                </a:lnTo>
                <a:lnTo>
                  <a:pt x="89" y="215"/>
                </a:lnTo>
                <a:lnTo>
                  <a:pt x="87" y="215"/>
                </a:lnTo>
                <a:lnTo>
                  <a:pt x="89" y="215"/>
                </a:lnTo>
                <a:lnTo>
                  <a:pt x="89" y="213"/>
                </a:lnTo>
                <a:lnTo>
                  <a:pt x="87" y="213"/>
                </a:lnTo>
                <a:lnTo>
                  <a:pt x="86" y="213"/>
                </a:lnTo>
                <a:lnTo>
                  <a:pt x="86" y="211"/>
                </a:lnTo>
                <a:lnTo>
                  <a:pt x="87" y="211"/>
                </a:lnTo>
                <a:lnTo>
                  <a:pt x="86" y="210"/>
                </a:lnTo>
                <a:lnTo>
                  <a:pt x="86" y="211"/>
                </a:lnTo>
                <a:lnTo>
                  <a:pt x="84" y="211"/>
                </a:lnTo>
                <a:lnTo>
                  <a:pt x="84" y="210"/>
                </a:lnTo>
                <a:lnTo>
                  <a:pt x="82" y="210"/>
                </a:lnTo>
                <a:lnTo>
                  <a:pt x="82" y="208"/>
                </a:lnTo>
                <a:lnTo>
                  <a:pt x="82" y="206"/>
                </a:lnTo>
                <a:lnTo>
                  <a:pt x="81" y="206"/>
                </a:lnTo>
                <a:lnTo>
                  <a:pt x="81" y="205"/>
                </a:lnTo>
                <a:lnTo>
                  <a:pt x="79" y="205"/>
                </a:lnTo>
                <a:lnTo>
                  <a:pt x="79" y="203"/>
                </a:lnTo>
                <a:lnTo>
                  <a:pt x="77" y="203"/>
                </a:lnTo>
                <a:lnTo>
                  <a:pt x="77" y="201"/>
                </a:lnTo>
                <a:lnTo>
                  <a:pt x="77" y="199"/>
                </a:lnTo>
                <a:lnTo>
                  <a:pt x="79" y="199"/>
                </a:lnTo>
                <a:lnTo>
                  <a:pt x="77" y="199"/>
                </a:lnTo>
                <a:lnTo>
                  <a:pt x="75" y="199"/>
                </a:lnTo>
                <a:lnTo>
                  <a:pt x="75" y="198"/>
                </a:lnTo>
                <a:lnTo>
                  <a:pt x="74" y="198"/>
                </a:lnTo>
                <a:lnTo>
                  <a:pt x="74" y="199"/>
                </a:lnTo>
                <a:lnTo>
                  <a:pt x="74" y="198"/>
                </a:lnTo>
                <a:lnTo>
                  <a:pt x="72" y="198"/>
                </a:lnTo>
                <a:lnTo>
                  <a:pt x="74" y="198"/>
                </a:lnTo>
                <a:lnTo>
                  <a:pt x="74" y="196"/>
                </a:lnTo>
                <a:lnTo>
                  <a:pt x="74" y="194"/>
                </a:lnTo>
                <a:lnTo>
                  <a:pt x="74" y="193"/>
                </a:lnTo>
                <a:lnTo>
                  <a:pt x="72" y="193"/>
                </a:lnTo>
                <a:lnTo>
                  <a:pt x="72" y="191"/>
                </a:lnTo>
                <a:lnTo>
                  <a:pt x="72" y="189"/>
                </a:lnTo>
                <a:lnTo>
                  <a:pt x="72" y="187"/>
                </a:lnTo>
                <a:lnTo>
                  <a:pt x="72" y="186"/>
                </a:lnTo>
                <a:lnTo>
                  <a:pt x="72" y="184"/>
                </a:lnTo>
                <a:lnTo>
                  <a:pt x="70" y="184"/>
                </a:lnTo>
                <a:lnTo>
                  <a:pt x="72" y="184"/>
                </a:lnTo>
                <a:lnTo>
                  <a:pt x="72" y="182"/>
                </a:lnTo>
                <a:lnTo>
                  <a:pt x="72" y="180"/>
                </a:lnTo>
                <a:lnTo>
                  <a:pt x="74" y="180"/>
                </a:lnTo>
                <a:lnTo>
                  <a:pt x="72" y="180"/>
                </a:lnTo>
                <a:lnTo>
                  <a:pt x="72" y="179"/>
                </a:lnTo>
                <a:lnTo>
                  <a:pt x="70" y="179"/>
                </a:lnTo>
                <a:lnTo>
                  <a:pt x="70" y="177"/>
                </a:lnTo>
                <a:lnTo>
                  <a:pt x="68" y="177"/>
                </a:lnTo>
                <a:lnTo>
                  <a:pt x="67" y="177"/>
                </a:lnTo>
                <a:lnTo>
                  <a:pt x="67" y="175"/>
                </a:lnTo>
                <a:lnTo>
                  <a:pt x="68" y="175"/>
                </a:lnTo>
                <a:lnTo>
                  <a:pt x="68" y="174"/>
                </a:lnTo>
                <a:lnTo>
                  <a:pt x="68" y="172"/>
                </a:lnTo>
                <a:lnTo>
                  <a:pt x="67" y="172"/>
                </a:lnTo>
                <a:lnTo>
                  <a:pt x="67" y="170"/>
                </a:lnTo>
                <a:lnTo>
                  <a:pt x="65" y="172"/>
                </a:lnTo>
                <a:lnTo>
                  <a:pt x="65" y="170"/>
                </a:lnTo>
                <a:lnTo>
                  <a:pt x="65" y="168"/>
                </a:lnTo>
                <a:lnTo>
                  <a:pt x="63" y="168"/>
                </a:lnTo>
                <a:lnTo>
                  <a:pt x="63" y="167"/>
                </a:lnTo>
                <a:lnTo>
                  <a:pt x="62" y="167"/>
                </a:lnTo>
                <a:lnTo>
                  <a:pt x="60" y="167"/>
                </a:lnTo>
                <a:lnTo>
                  <a:pt x="58" y="167"/>
                </a:lnTo>
                <a:lnTo>
                  <a:pt x="58" y="165"/>
                </a:lnTo>
                <a:lnTo>
                  <a:pt x="56" y="165"/>
                </a:lnTo>
                <a:lnTo>
                  <a:pt x="55" y="165"/>
                </a:lnTo>
                <a:lnTo>
                  <a:pt x="53" y="165"/>
                </a:lnTo>
                <a:lnTo>
                  <a:pt x="51" y="165"/>
                </a:lnTo>
                <a:lnTo>
                  <a:pt x="51" y="163"/>
                </a:lnTo>
                <a:lnTo>
                  <a:pt x="50" y="163"/>
                </a:lnTo>
                <a:lnTo>
                  <a:pt x="50" y="165"/>
                </a:lnTo>
                <a:lnTo>
                  <a:pt x="48" y="165"/>
                </a:lnTo>
                <a:lnTo>
                  <a:pt x="48" y="163"/>
                </a:lnTo>
                <a:lnTo>
                  <a:pt x="48" y="162"/>
                </a:lnTo>
                <a:lnTo>
                  <a:pt x="48" y="160"/>
                </a:lnTo>
                <a:lnTo>
                  <a:pt x="48" y="158"/>
                </a:lnTo>
                <a:lnTo>
                  <a:pt x="46" y="158"/>
                </a:lnTo>
                <a:lnTo>
                  <a:pt x="44" y="158"/>
                </a:lnTo>
                <a:lnTo>
                  <a:pt x="44" y="156"/>
                </a:lnTo>
                <a:lnTo>
                  <a:pt x="44" y="155"/>
                </a:lnTo>
                <a:lnTo>
                  <a:pt x="44" y="153"/>
                </a:lnTo>
                <a:lnTo>
                  <a:pt x="46" y="153"/>
                </a:lnTo>
                <a:lnTo>
                  <a:pt x="46" y="151"/>
                </a:lnTo>
                <a:lnTo>
                  <a:pt x="46" y="149"/>
                </a:lnTo>
                <a:lnTo>
                  <a:pt x="44" y="149"/>
                </a:lnTo>
                <a:lnTo>
                  <a:pt x="43" y="149"/>
                </a:lnTo>
                <a:lnTo>
                  <a:pt x="41" y="148"/>
                </a:lnTo>
                <a:lnTo>
                  <a:pt x="41" y="149"/>
                </a:lnTo>
                <a:lnTo>
                  <a:pt x="39" y="151"/>
                </a:lnTo>
                <a:lnTo>
                  <a:pt x="38" y="151"/>
                </a:lnTo>
                <a:lnTo>
                  <a:pt x="36" y="151"/>
                </a:lnTo>
                <a:lnTo>
                  <a:pt x="36" y="153"/>
                </a:lnTo>
                <a:lnTo>
                  <a:pt x="36" y="151"/>
                </a:lnTo>
                <a:lnTo>
                  <a:pt x="34" y="151"/>
                </a:lnTo>
                <a:lnTo>
                  <a:pt x="32" y="151"/>
                </a:lnTo>
                <a:lnTo>
                  <a:pt x="31" y="151"/>
                </a:lnTo>
                <a:lnTo>
                  <a:pt x="32" y="151"/>
                </a:lnTo>
                <a:lnTo>
                  <a:pt x="32" y="149"/>
                </a:lnTo>
                <a:lnTo>
                  <a:pt x="31" y="149"/>
                </a:lnTo>
                <a:lnTo>
                  <a:pt x="29" y="149"/>
                </a:lnTo>
                <a:lnTo>
                  <a:pt x="27" y="149"/>
                </a:lnTo>
                <a:lnTo>
                  <a:pt x="25" y="149"/>
                </a:lnTo>
                <a:lnTo>
                  <a:pt x="25" y="151"/>
                </a:lnTo>
                <a:lnTo>
                  <a:pt x="24" y="151"/>
                </a:lnTo>
                <a:lnTo>
                  <a:pt x="22" y="151"/>
                </a:lnTo>
                <a:lnTo>
                  <a:pt x="22" y="153"/>
                </a:lnTo>
                <a:lnTo>
                  <a:pt x="22" y="151"/>
                </a:lnTo>
                <a:lnTo>
                  <a:pt x="20" y="151"/>
                </a:lnTo>
                <a:lnTo>
                  <a:pt x="19" y="151"/>
                </a:lnTo>
                <a:lnTo>
                  <a:pt x="19" y="149"/>
                </a:lnTo>
                <a:lnTo>
                  <a:pt x="17" y="149"/>
                </a:lnTo>
                <a:lnTo>
                  <a:pt x="17" y="148"/>
                </a:lnTo>
                <a:lnTo>
                  <a:pt x="15" y="148"/>
                </a:lnTo>
                <a:lnTo>
                  <a:pt x="15" y="149"/>
                </a:lnTo>
                <a:lnTo>
                  <a:pt x="13" y="149"/>
                </a:lnTo>
                <a:lnTo>
                  <a:pt x="15" y="149"/>
                </a:lnTo>
                <a:lnTo>
                  <a:pt x="13" y="149"/>
                </a:lnTo>
                <a:lnTo>
                  <a:pt x="13" y="151"/>
                </a:lnTo>
                <a:lnTo>
                  <a:pt x="12" y="151"/>
                </a:lnTo>
                <a:lnTo>
                  <a:pt x="10" y="151"/>
                </a:lnTo>
                <a:lnTo>
                  <a:pt x="10" y="149"/>
                </a:lnTo>
                <a:lnTo>
                  <a:pt x="8" y="149"/>
                </a:lnTo>
                <a:lnTo>
                  <a:pt x="7" y="149"/>
                </a:lnTo>
                <a:lnTo>
                  <a:pt x="5" y="149"/>
                </a:lnTo>
                <a:lnTo>
                  <a:pt x="3" y="149"/>
                </a:lnTo>
                <a:lnTo>
                  <a:pt x="3" y="151"/>
                </a:lnTo>
                <a:lnTo>
                  <a:pt x="1" y="151"/>
                </a:lnTo>
                <a:lnTo>
                  <a:pt x="1" y="149"/>
                </a:lnTo>
                <a:lnTo>
                  <a:pt x="3" y="149"/>
                </a:lnTo>
                <a:lnTo>
                  <a:pt x="3" y="148"/>
                </a:lnTo>
                <a:lnTo>
                  <a:pt x="3" y="146"/>
                </a:lnTo>
                <a:lnTo>
                  <a:pt x="5" y="146"/>
                </a:lnTo>
                <a:lnTo>
                  <a:pt x="3" y="146"/>
                </a:lnTo>
                <a:lnTo>
                  <a:pt x="3" y="144"/>
                </a:lnTo>
                <a:lnTo>
                  <a:pt x="5" y="144"/>
                </a:lnTo>
                <a:lnTo>
                  <a:pt x="5" y="143"/>
                </a:lnTo>
                <a:lnTo>
                  <a:pt x="5" y="141"/>
                </a:lnTo>
                <a:lnTo>
                  <a:pt x="7" y="141"/>
                </a:lnTo>
                <a:lnTo>
                  <a:pt x="7" y="139"/>
                </a:lnTo>
                <a:lnTo>
                  <a:pt x="7" y="137"/>
                </a:lnTo>
                <a:lnTo>
                  <a:pt x="8" y="136"/>
                </a:lnTo>
                <a:lnTo>
                  <a:pt x="8" y="134"/>
                </a:lnTo>
                <a:lnTo>
                  <a:pt x="10" y="134"/>
                </a:lnTo>
                <a:lnTo>
                  <a:pt x="10" y="132"/>
                </a:lnTo>
                <a:lnTo>
                  <a:pt x="10" y="131"/>
                </a:lnTo>
                <a:lnTo>
                  <a:pt x="10" y="129"/>
                </a:lnTo>
                <a:lnTo>
                  <a:pt x="12" y="129"/>
                </a:lnTo>
                <a:lnTo>
                  <a:pt x="12" y="127"/>
                </a:lnTo>
                <a:lnTo>
                  <a:pt x="12" y="125"/>
                </a:lnTo>
                <a:lnTo>
                  <a:pt x="12" y="124"/>
                </a:lnTo>
                <a:lnTo>
                  <a:pt x="10" y="124"/>
                </a:lnTo>
                <a:lnTo>
                  <a:pt x="10" y="122"/>
                </a:lnTo>
                <a:lnTo>
                  <a:pt x="8" y="122"/>
                </a:lnTo>
                <a:lnTo>
                  <a:pt x="7" y="122"/>
                </a:lnTo>
                <a:lnTo>
                  <a:pt x="7" y="120"/>
                </a:lnTo>
                <a:lnTo>
                  <a:pt x="5" y="120"/>
                </a:lnTo>
                <a:lnTo>
                  <a:pt x="5" y="118"/>
                </a:lnTo>
                <a:lnTo>
                  <a:pt x="7" y="118"/>
                </a:lnTo>
                <a:lnTo>
                  <a:pt x="7" y="117"/>
                </a:lnTo>
                <a:lnTo>
                  <a:pt x="7" y="115"/>
                </a:lnTo>
                <a:lnTo>
                  <a:pt x="7" y="113"/>
                </a:lnTo>
                <a:lnTo>
                  <a:pt x="5" y="113"/>
                </a:lnTo>
                <a:lnTo>
                  <a:pt x="5" y="112"/>
                </a:lnTo>
                <a:lnTo>
                  <a:pt x="5" y="110"/>
                </a:lnTo>
                <a:lnTo>
                  <a:pt x="5" y="108"/>
                </a:lnTo>
                <a:lnTo>
                  <a:pt x="3" y="106"/>
                </a:lnTo>
                <a:lnTo>
                  <a:pt x="3" y="105"/>
                </a:lnTo>
                <a:lnTo>
                  <a:pt x="3" y="103"/>
                </a:lnTo>
                <a:lnTo>
                  <a:pt x="5" y="103"/>
                </a:lnTo>
                <a:lnTo>
                  <a:pt x="5" y="101"/>
                </a:lnTo>
                <a:lnTo>
                  <a:pt x="7" y="101"/>
                </a:lnTo>
                <a:lnTo>
                  <a:pt x="8" y="101"/>
                </a:lnTo>
                <a:lnTo>
                  <a:pt x="10" y="101"/>
                </a:lnTo>
                <a:lnTo>
                  <a:pt x="10" y="100"/>
                </a:lnTo>
                <a:lnTo>
                  <a:pt x="12" y="100"/>
                </a:lnTo>
                <a:lnTo>
                  <a:pt x="12" y="98"/>
                </a:lnTo>
                <a:lnTo>
                  <a:pt x="12" y="96"/>
                </a:lnTo>
                <a:lnTo>
                  <a:pt x="12" y="94"/>
                </a:lnTo>
                <a:lnTo>
                  <a:pt x="10" y="94"/>
                </a:lnTo>
                <a:lnTo>
                  <a:pt x="10" y="93"/>
                </a:lnTo>
                <a:lnTo>
                  <a:pt x="10" y="91"/>
                </a:lnTo>
                <a:lnTo>
                  <a:pt x="8" y="91"/>
                </a:lnTo>
                <a:lnTo>
                  <a:pt x="8" y="89"/>
                </a:lnTo>
                <a:lnTo>
                  <a:pt x="7" y="89"/>
                </a:lnTo>
                <a:lnTo>
                  <a:pt x="7" y="87"/>
                </a:lnTo>
                <a:lnTo>
                  <a:pt x="5" y="87"/>
                </a:lnTo>
                <a:lnTo>
                  <a:pt x="7" y="87"/>
                </a:lnTo>
                <a:lnTo>
                  <a:pt x="7" y="86"/>
                </a:lnTo>
                <a:lnTo>
                  <a:pt x="7" y="84"/>
                </a:lnTo>
                <a:lnTo>
                  <a:pt x="8" y="84"/>
                </a:lnTo>
                <a:lnTo>
                  <a:pt x="8" y="82"/>
                </a:lnTo>
                <a:lnTo>
                  <a:pt x="8" y="81"/>
                </a:lnTo>
                <a:lnTo>
                  <a:pt x="7" y="81"/>
                </a:lnTo>
                <a:lnTo>
                  <a:pt x="7" y="79"/>
                </a:lnTo>
                <a:lnTo>
                  <a:pt x="8" y="79"/>
                </a:lnTo>
                <a:lnTo>
                  <a:pt x="7" y="79"/>
                </a:lnTo>
                <a:lnTo>
                  <a:pt x="7" y="77"/>
                </a:lnTo>
                <a:lnTo>
                  <a:pt x="5" y="77"/>
                </a:lnTo>
                <a:lnTo>
                  <a:pt x="5" y="75"/>
                </a:lnTo>
                <a:lnTo>
                  <a:pt x="3" y="75"/>
                </a:lnTo>
                <a:lnTo>
                  <a:pt x="3" y="74"/>
                </a:lnTo>
                <a:lnTo>
                  <a:pt x="5" y="74"/>
                </a:lnTo>
                <a:lnTo>
                  <a:pt x="5" y="72"/>
                </a:lnTo>
                <a:lnTo>
                  <a:pt x="5" y="70"/>
                </a:lnTo>
                <a:lnTo>
                  <a:pt x="5" y="69"/>
                </a:lnTo>
                <a:lnTo>
                  <a:pt x="5" y="67"/>
                </a:lnTo>
                <a:lnTo>
                  <a:pt x="5" y="65"/>
                </a:lnTo>
                <a:lnTo>
                  <a:pt x="3" y="65"/>
                </a:lnTo>
                <a:lnTo>
                  <a:pt x="3" y="63"/>
                </a:lnTo>
                <a:lnTo>
                  <a:pt x="3" y="62"/>
                </a:lnTo>
                <a:lnTo>
                  <a:pt x="5" y="62"/>
                </a:lnTo>
                <a:lnTo>
                  <a:pt x="7" y="62"/>
                </a:lnTo>
                <a:lnTo>
                  <a:pt x="8" y="62"/>
                </a:lnTo>
                <a:lnTo>
                  <a:pt x="8" y="60"/>
                </a:lnTo>
                <a:lnTo>
                  <a:pt x="8" y="58"/>
                </a:lnTo>
                <a:lnTo>
                  <a:pt x="10" y="58"/>
                </a:lnTo>
                <a:lnTo>
                  <a:pt x="8" y="58"/>
                </a:lnTo>
                <a:lnTo>
                  <a:pt x="10" y="58"/>
                </a:lnTo>
                <a:lnTo>
                  <a:pt x="10" y="57"/>
                </a:lnTo>
                <a:lnTo>
                  <a:pt x="10" y="55"/>
                </a:lnTo>
                <a:lnTo>
                  <a:pt x="8" y="55"/>
                </a:lnTo>
                <a:lnTo>
                  <a:pt x="8" y="53"/>
                </a:lnTo>
                <a:lnTo>
                  <a:pt x="7" y="53"/>
                </a:lnTo>
                <a:lnTo>
                  <a:pt x="7" y="51"/>
                </a:lnTo>
                <a:lnTo>
                  <a:pt x="5" y="51"/>
                </a:lnTo>
                <a:lnTo>
                  <a:pt x="5" y="50"/>
                </a:lnTo>
                <a:lnTo>
                  <a:pt x="3" y="50"/>
                </a:lnTo>
                <a:lnTo>
                  <a:pt x="3" y="48"/>
                </a:lnTo>
                <a:lnTo>
                  <a:pt x="1" y="48"/>
                </a:lnTo>
                <a:lnTo>
                  <a:pt x="1" y="46"/>
                </a:lnTo>
                <a:lnTo>
                  <a:pt x="0" y="46"/>
                </a:lnTo>
                <a:lnTo>
                  <a:pt x="0" y="44"/>
                </a:lnTo>
                <a:lnTo>
                  <a:pt x="0" y="43"/>
                </a:lnTo>
                <a:lnTo>
                  <a:pt x="0" y="41"/>
                </a:lnTo>
                <a:lnTo>
                  <a:pt x="0" y="39"/>
                </a:lnTo>
                <a:lnTo>
                  <a:pt x="0" y="38"/>
                </a:lnTo>
                <a:lnTo>
                  <a:pt x="0" y="36"/>
                </a:lnTo>
                <a:lnTo>
                  <a:pt x="1" y="36"/>
                </a:lnTo>
                <a:lnTo>
                  <a:pt x="1" y="34"/>
                </a:lnTo>
                <a:lnTo>
                  <a:pt x="1" y="32"/>
                </a:lnTo>
                <a:lnTo>
                  <a:pt x="1" y="31"/>
                </a:lnTo>
                <a:lnTo>
                  <a:pt x="1" y="29"/>
                </a:lnTo>
                <a:lnTo>
                  <a:pt x="3" y="29"/>
                </a:lnTo>
                <a:lnTo>
                  <a:pt x="3" y="27"/>
                </a:lnTo>
                <a:lnTo>
                  <a:pt x="3" y="26"/>
                </a:lnTo>
                <a:lnTo>
                  <a:pt x="5" y="26"/>
                </a:lnTo>
                <a:lnTo>
                  <a:pt x="5" y="24"/>
                </a:lnTo>
                <a:lnTo>
                  <a:pt x="5" y="22"/>
                </a:lnTo>
                <a:lnTo>
                  <a:pt x="7" y="22"/>
                </a:lnTo>
                <a:lnTo>
                  <a:pt x="7" y="20"/>
                </a:lnTo>
                <a:lnTo>
                  <a:pt x="7" y="19"/>
                </a:lnTo>
                <a:lnTo>
                  <a:pt x="8" y="19"/>
                </a:lnTo>
                <a:lnTo>
                  <a:pt x="8" y="17"/>
                </a:lnTo>
                <a:lnTo>
                  <a:pt x="10" y="17"/>
                </a:lnTo>
                <a:lnTo>
                  <a:pt x="10" y="15"/>
                </a:lnTo>
                <a:lnTo>
                  <a:pt x="10" y="13"/>
                </a:lnTo>
                <a:lnTo>
                  <a:pt x="10" y="12"/>
                </a:lnTo>
                <a:lnTo>
                  <a:pt x="10" y="10"/>
                </a:lnTo>
                <a:lnTo>
                  <a:pt x="10" y="8"/>
                </a:lnTo>
                <a:lnTo>
                  <a:pt x="10" y="7"/>
                </a:lnTo>
                <a:lnTo>
                  <a:pt x="12" y="7"/>
                </a:lnTo>
                <a:lnTo>
                  <a:pt x="12" y="5"/>
                </a:lnTo>
                <a:lnTo>
                  <a:pt x="13" y="5"/>
                </a:lnTo>
                <a:lnTo>
                  <a:pt x="15" y="5"/>
                </a:lnTo>
                <a:lnTo>
                  <a:pt x="15" y="3"/>
                </a:lnTo>
                <a:lnTo>
                  <a:pt x="17" y="3"/>
                </a:lnTo>
                <a:lnTo>
                  <a:pt x="17" y="1"/>
                </a:lnTo>
                <a:lnTo>
                  <a:pt x="19" y="1"/>
                </a:lnTo>
                <a:lnTo>
                  <a:pt x="20" y="1"/>
                </a:lnTo>
                <a:lnTo>
                  <a:pt x="22" y="1"/>
                </a:lnTo>
                <a:lnTo>
                  <a:pt x="22" y="0"/>
                </a:lnTo>
                <a:lnTo>
                  <a:pt x="24" y="0"/>
                </a:lnTo>
                <a:lnTo>
                  <a:pt x="24" y="1"/>
                </a:lnTo>
                <a:lnTo>
                  <a:pt x="25" y="1"/>
                </a:lnTo>
                <a:lnTo>
                  <a:pt x="25" y="3"/>
                </a:lnTo>
                <a:lnTo>
                  <a:pt x="25" y="5"/>
                </a:lnTo>
                <a:lnTo>
                  <a:pt x="24" y="5"/>
                </a:lnTo>
                <a:lnTo>
                  <a:pt x="24" y="7"/>
                </a:lnTo>
                <a:lnTo>
                  <a:pt x="24" y="8"/>
                </a:lnTo>
                <a:lnTo>
                  <a:pt x="25" y="8"/>
                </a:lnTo>
                <a:lnTo>
                  <a:pt x="25" y="10"/>
                </a:lnTo>
                <a:lnTo>
                  <a:pt x="27" y="8"/>
                </a:lnTo>
                <a:lnTo>
                  <a:pt x="27" y="7"/>
                </a:lnTo>
                <a:lnTo>
                  <a:pt x="27" y="5"/>
                </a:lnTo>
                <a:lnTo>
                  <a:pt x="29" y="5"/>
                </a:lnTo>
                <a:lnTo>
                  <a:pt x="29" y="3"/>
                </a:lnTo>
                <a:lnTo>
                  <a:pt x="29" y="1"/>
                </a:lnTo>
                <a:lnTo>
                  <a:pt x="31" y="1"/>
                </a:lnTo>
                <a:lnTo>
                  <a:pt x="31" y="0"/>
                </a:lnTo>
                <a:lnTo>
                  <a:pt x="31" y="1"/>
                </a:lnTo>
                <a:lnTo>
                  <a:pt x="32" y="1"/>
                </a:lnTo>
                <a:lnTo>
                  <a:pt x="34" y="1"/>
                </a:lnTo>
                <a:lnTo>
                  <a:pt x="36" y="1"/>
                </a:lnTo>
                <a:lnTo>
                  <a:pt x="38" y="1"/>
                </a:lnTo>
                <a:lnTo>
                  <a:pt x="38" y="0"/>
                </a:lnTo>
                <a:lnTo>
                  <a:pt x="39" y="0"/>
                </a:lnTo>
                <a:lnTo>
                  <a:pt x="41" y="0"/>
                </a:lnTo>
                <a:lnTo>
                  <a:pt x="41" y="1"/>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9"/>
          <p:cNvSpPr>
            <a:spLocks/>
          </p:cNvSpPr>
          <p:nvPr/>
        </p:nvSpPr>
        <p:spPr bwMode="auto">
          <a:xfrm>
            <a:off x="4797356" y="97300"/>
            <a:ext cx="873016" cy="1022622"/>
          </a:xfrm>
          <a:custGeom>
            <a:avLst/>
            <a:gdLst>
              <a:gd name="T0" fmla="*/ 129 w 461"/>
              <a:gd name="T1" fmla="*/ 58 h 540"/>
              <a:gd name="T2" fmla="*/ 177 w 461"/>
              <a:gd name="T3" fmla="*/ 63 h 540"/>
              <a:gd name="T4" fmla="*/ 205 w 461"/>
              <a:gd name="T5" fmla="*/ 77 h 540"/>
              <a:gd name="T6" fmla="*/ 218 w 461"/>
              <a:gd name="T7" fmla="*/ 106 h 540"/>
              <a:gd name="T8" fmla="*/ 251 w 461"/>
              <a:gd name="T9" fmla="*/ 115 h 540"/>
              <a:gd name="T10" fmla="*/ 280 w 461"/>
              <a:gd name="T11" fmla="*/ 103 h 540"/>
              <a:gd name="T12" fmla="*/ 310 w 461"/>
              <a:gd name="T13" fmla="*/ 106 h 540"/>
              <a:gd name="T14" fmla="*/ 322 w 461"/>
              <a:gd name="T15" fmla="*/ 127 h 540"/>
              <a:gd name="T16" fmla="*/ 330 w 461"/>
              <a:gd name="T17" fmla="*/ 137 h 540"/>
              <a:gd name="T18" fmla="*/ 322 w 461"/>
              <a:gd name="T19" fmla="*/ 153 h 540"/>
              <a:gd name="T20" fmla="*/ 335 w 461"/>
              <a:gd name="T21" fmla="*/ 163 h 540"/>
              <a:gd name="T22" fmla="*/ 339 w 461"/>
              <a:gd name="T23" fmla="*/ 179 h 540"/>
              <a:gd name="T24" fmla="*/ 342 w 461"/>
              <a:gd name="T25" fmla="*/ 189 h 540"/>
              <a:gd name="T26" fmla="*/ 334 w 461"/>
              <a:gd name="T27" fmla="*/ 191 h 540"/>
              <a:gd name="T28" fmla="*/ 325 w 461"/>
              <a:gd name="T29" fmla="*/ 192 h 540"/>
              <a:gd name="T30" fmla="*/ 315 w 461"/>
              <a:gd name="T31" fmla="*/ 203 h 540"/>
              <a:gd name="T32" fmla="*/ 308 w 461"/>
              <a:gd name="T33" fmla="*/ 211 h 540"/>
              <a:gd name="T34" fmla="*/ 299 w 461"/>
              <a:gd name="T35" fmla="*/ 225 h 540"/>
              <a:gd name="T36" fmla="*/ 287 w 461"/>
              <a:gd name="T37" fmla="*/ 234 h 540"/>
              <a:gd name="T38" fmla="*/ 275 w 461"/>
              <a:gd name="T39" fmla="*/ 239 h 540"/>
              <a:gd name="T40" fmla="*/ 265 w 461"/>
              <a:gd name="T41" fmla="*/ 247 h 540"/>
              <a:gd name="T42" fmla="*/ 251 w 461"/>
              <a:gd name="T43" fmla="*/ 254 h 540"/>
              <a:gd name="T44" fmla="*/ 241 w 461"/>
              <a:gd name="T45" fmla="*/ 261 h 540"/>
              <a:gd name="T46" fmla="*/ 244 w 461"/>
              <a:gd name="T47" fmla="*/ 275 h 540"/>
              <a:gd name="T48" fmla="*/ 258 w 461"/>
              <a:gd name="T49" fmla="*/ 280 h 540"/>
              <a:gd name="T50" fmla="*/ 268 w 461"/>
              <a:gd name="T51" fmla="*/ 287 h 540"/>
              <a:gd name="T52" fmla="*/ 280 w 461"/>
              <a:gd name="T53" fmla="*/ 292 h 540"/>
              <a:gd name="T54" fmla="*/ 294 w 461"/>
              <a:gd name="T55" fmla="*/ 296 h 540"/>
              <a:gd name="T56" fmla="*/ 303 w 461"/>
              <a:gd name="T57" fmla="*/ 311 h 540"/>
              <a:gd name="T58" fmla="*/ 320 w 461"/>
              <a:gd name="T59" fmla="*/ 318 h 540"/>
              <a:gd name="T60" fmla="*/ 334 w 461"/>
              <a:gd name="T61" fmla="*/ 315 h 540"/>
              <a:gd name="T62" fmla="*/ 351 w 461"/>
              <a:gd name="T63" fmla="*/ 315 h 540"/>
              <a:gd name="T64" fmla="*/ 356 w 461"/>
              <a:gd name="T65" fmla="*/ 332 h 540"/>
              <a:gd name="T66" fmla="*/ 365 w 461"/>
              <a:gd name="T67" fmla="*/ 344 h 540"/>
              <a:gd name="T68" fmla="*/ 372 w 461"/>
              <a:gd name="T69" fmla="*/ 358 h 540"/>
              <a:gd name="T70" fmla="*/ 382 w 461"/>
              <a:gd name="T71" fmla="*/ 371 h 540"/>
              <a:gd name="T72" fmla="*/ 392 w 461"/>
              <a:gd name="T73" fmla="*/ 387 h 540"/>
              <a:gd name="T74" fmla="*/ 403 w 461"/>
              <a:gd name="T75" fmla="*/ 401 h 540"/>
              <a:gd name="T76" fmla="*/ 415 w 461"/>
              <a:gd name="T77" fmla="*/ 420 h 540"/>
              <a:gd name="T78" fmla="*/ 425 w 461"/>
              <a:gd name="T79" fmla="*/ 437 h 540"/>
              <a:gd name="T80" fmla="*/ 435 w 461"/>
              <a:gd name="T81" fmla="*/ 452 h 540"/>
              <a:gd name="T82" fmla="*/ 447 w 461"/>
              <a:gd name="T83" fmla="*/ 470 h 540"/>
              <a:gd name="T84" fmla="*/ 458 w 461"/>
              <a:gd name="T85" fmla="*/ 485 h 540"/>
              <a:gd name="T86" fmla="*/ 449 w 461"/>
              <a:gd name="T87" fmla="*/ 495 h 540"/>
              <a:gd name="T88" fmla="*/ 432 w 461"/>
              <a:gd name="T89" fmla="*/ 504 h 540"/>
              <a:gd name="T90" fmla="*/ 415 w 461"/>
              <a:gd name="T91" fmla="*/ 513 h 540"/>
              <a:gd name="T92" fmla="*/ 397 w 461"/>
              <a:gd name="T93" fmla="*/ 519 h 540"/>
              <a:gd name="T94" fmla="*/ 382 w 461"/>
              <a:gd name="T95" fmla="*/ 528 h 540"/>
              <a:gd name="T96" fmla="*/ 363 w 461"/>
              <a:gd name="T97" fmla="*/ 535 h 540"/>
              <a:gd name="T98" fmla="*/ 335 w 461"/>
              <a:gd name="T99" fmla="*/ 525 h 540"/>
              <a:gd name="T100" fmla="*/ 296 w 461"/>
              <a:gd name="T101" fmla="*/ 476 h 540"/>
              <a:gd name="T102" fmla="*/ 273 w 461"/>
              <a:gd name="T103" fmla="*/ 414 h 540"/>
              <a:gd name="T104" fmla="*/ 244 w 461"/>
              <a:gd name="T105" fmla="*/ 365 h 540"/>
              <a:gd name="T106" fmla="*/ 191 w 461"/>
              <a:gd name="T107" fmla="*/ 328 h 540"/>
              <a:gd name="T108" fmla="*/ 181 w 461"/>
              <a:gd name="T109" fmla="*/ 275 h 540"/>
              <a:gd name="T110" fmla="*/ 191 w 461"/>
              <a:gd name="T111" fmla="*/ 217 h 540"/>
              <a:gd name="T112" fmla="*/ 143 w 461"/>
              <a:gd name="T113" fmla="*/ 168 h 540"/>
              <a:gd name="T114" fmla="*/ 127 w 461"/>
              <a:gd name="T115" fmla="*/ 117 h 540"/>
              <a:gd name="T116" fmla="*/ 76 w 461"/>
              <a:gd name="T117" fmla="*/ 110 h 540"/>
              <a:gd name="T118" fmla="*/ 41 w 461"/>
              <a:gd name="T119" fmla="*/ 117 h 540"/>
              <a:gd name="T120" fmla="*/ 24 w 461"/>
              <a:gd name="T121" fmla="*/ 89 h 540"/>
              <a:gd name="T122" fmla="*/ 17 w 461"/>
              <a:gd name="T123" fmla="*/ 50 h 540"/>
              <a:gd name="T124" fmla="*/ 2 w 461"/>
              <a:gd name="T125" fmla="*/ 34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1" h="540">
                <a:moveTo>
                  <a:pt x="45" y="20"/>
                </a:moveTo>
                <a:lnTo>
                  <a:pt x="46" y="22"/>
                </a:lnTo>
                <a:lnTo>
                  <a:pt x="48" y="22"/>
                </a:lnTo>
                <a:lnTo>
                  <a:pt x="57" y="32"/>
                </a:lnTo>
                <a:lnTo>
                  <a:pt x="62" y="34"/>
                </a:lnTo>
                <a:lnTo>
                  <a:pt x="64" y="37"/>
                </a:lnTo>
                <a:lnTo>
                  <a:pt x="70" y="39"/>
                </a:lnTo>
                <a:lnTo>
                  <a:pt x="72" y="41"/>
                </a:lnTo>
                <a:lnTo>
                  <a:pt x="79" y="44"/>
                </a:lnTo>
                <a:lnTo>
                  <a:pt x="82" y="51"/>
                </a:lnTo>
                <a:lnTo>
                  <a:pt x="94" y="58"/>
                </a:lnTo>
                <a:lnTo>
                  <a:pt x="112" y="58"/>
                </a:lnTo>
                <a:lnTo>
                  <a:pt x="122" y="65"/>
                </a:lnTo>
                <a:lnTo>
                  <a:pt x="129" y="58"/>
                </a:lnTo>
                <a:lnTo>
                  <a:pt x="141" y="55"/>
                </a:lnTo>
                <a:lnTo>
                  <a:pt x="146" y="58"/>
                </a:lnTo>
                <a:lnTo>
                  <a:pt x="151" y="60"/>
                </a:lnTo>
                <a:lnTo>
                  <a:pt x="156" y="55"/>
                </a:lnTo>
                <a:lnTo>
                  <a:pt x="160" y="55"/>
                </a:lnTo>
                <a:lnTo>
                  <a:pt x="162" y="53"/>
                </a:lnTo>
                <a:lnTo>
                  <a:pt x="163" y="53"/>
                </a:lnTo>
                <a:lnTo>
                  <a:pt x="168" y="56"/>
                </a:lnTo>
                <a:lnTo>
                  <a:pt x="172" y="55"/>
                </a:lnTo>
                <a:lnTo>
                  <a:pt x="172" y="56"/>
                </a:lnTo>
                <a:lnTo>
                  <a:pt x="174" y="58"/>
                </a:lnTo>
                <a:lnTo>
                  <a:pt x="175" y="60"/>
                </a:lnTo>
                <a:lnTo>
                  <a:pt x="175" y="62"/>
                </a:lnTo>
                <a:lnTo>
                  <a:pt x="177" y="63"/>
                </a:lnTo>
                <a:lnTo>
                  <a:pt x="179" y="63"/>
                </a:lnTo>
                <a:lnTo>
                  <a:pt x="181" y="65"/>
                </a:lnTo>
                <a:lnTo>
                  <a:pt x="182" y="67"/>
                </a:lnTo>
                <a:lnTo>
                  <a:pt x="186" y="67"/>
                </a:lnTo>
                <a:lnTo>
                  <a:pt x="187" y="68"/>
                </a:lnTo>
                <a:lnTo>
                  <a:pt x="189" y="68"/>
                </a:lnTo>
                <a:lnTo>
                  <a:pt x="191" y="70"/>
                </a:lnTo>
                <a:lnTo>
                  <a:pt x="193" y="72"/>
                </a:lnTo>
                <a:lnTo>
                  <a:pt x="194" y="74"/>
                </a:lnTo>
                <a:lnTo>
                  <a:pt x="196" y="74"/>
                </a:lnTo>
                <a:lnTo>
                  <a:pt x="198" y="74"/>
                </a:lnTo>
                <a:lnTo>
                  <a:pt x="201" y="75"/>
                </a:lnTo>
                <a:lnTo>
                  <a:pt x="203" y="77"/>
                </a:lnTo>
                <a:lnTo>
                  <a:pt x="205" y="77"/>
                </a:lnTo>
                <a:lnTo>
                  <a:pt x="206" y="79"/>
                </a:lnTo>
                <a:lnTo>
                  <a:pt x="208" y="81"/>
                </a:lnTo>
                <a:lnTo>
                  <a:pt x="208" y="82"/>
                </a:lnTo>
                <a:lnTo>
                  <a:pt x="210" y="84"/>
                </a:lnTo>
                <a:lnTo>
                  <a:pt x="210" y="87"/>
                </a:lnTo>
                <a:lnTo>
                  <a:pt x="212" y="89"/>
                </a:lnTo>
                <a:lnTo>
                  <a:pt x="212" y="91"/>
                </a:lnTo>
                <a:lnTo>
                  <a:pt x="213" y="93"/>
                </a:lnTo>
                <a:lnTo>
                  <a:pt x="215" y="94"/>
                </a:lnTo>
                <a:lnTo>
                  <a:pt x="215" y="96"/>
                </a:lnTo>
                <a:lnTo>
                  <a:pt x="217" y="99"/>
                </a:lnTo>
                <a:lnTo>
                  <a:pt x="217" y="101"/>
                </a:lnTo>
                <a:lnTo>
                  <a:pt x="217" y="105"/>
                </a:lnTo>
                <a:lnTo>
                  <a:pt x="218" y="106"/>
                </a:lnTo>
                <a:lnTo>
                  <a:pt x="218" y="108"/>
                </a:lnTo>
                <a:lnTo>
                  <a:pt x="220" y="111"/>
                </a:lnTo>
                <a:lnTo>
                  <a:pt x="222" y="111"/>
                </a:lnTo>
                <a:lnTo>
                  <a:pt x="224" y="113"/>
                </a:lnTo>
                <a:lnTo>
                  <a:pt x="227" y="113"/>
                </a:lnTo>
                <a:lnTo>
                  <a:pt x="229" y="113"/>
                </a:lnTo>
                <a:lnTo>
                  <a:pt x="232" y="113"/>
                </a:lnTo>
                <a:lnTo>
                  <a:pt x="236" y="113"/>
                </a:lnTo>
                <a:lnTo>
                  <a:pt x="237" y="115"/>
                </a:lnTo>
                <a:lnTo>
                  <a:pt x="239" y="115"/>
                </a:lnTo>
                <a:lnTo>
                  <a:pt x="242" y="115"/>
                </a:lnTo>
                <a:lnTo>
                  <a:pt x="246" y="115"/>
                </a:lnTo>
                <a:lnTo>
                  <a:pt x="248" y="115"/>
                </a:lnTo>
                <a:lnTo>
                  <a:pt x="251" y="115"/>
                </a:lnTo>
                <a:lnTo>
                  <a:pt x="253" y="115"/>
                </a:lnTo>
                <a:lnTo>
                  <a:pt x="256" y="115"/>
                </a:lnTo>
                <a:lnTo>
                  <a:pt x="260" y="115"/>
                </a:lnTo>
                <a:lnTo>
                  <a:pt x="261" y="113"/>
                </a:lnTo>
                <a:lnTo>
                  <a:pt x="263" y="113"/>
                </a:lnTo>
                <a:lnTo>
                  <a:pt x="265" y="111"/>
                </a:lnTo>
                <a:lnTo>
                  <a:pt x="268" y="111"/>
                </a:lnTo>
                <a:lnTo>
                  <a:pt x="268" y="110"/>
                </a:lnTo>
                <a:lnTo>
                  <a:pt x="270" y="108"/>
                </a:lnTo>
                <a:lnTo>
                  <a:pt x="272" y="106"/>
                </a:lnTo>
                <a:lnTo>
                  <a:pt x="273" y="105"/>
                </a:lnTo>
                <a:lnTo>
                  <a:pt x="275" y="103"/>
                </a:lnTo>
                <a:lnTo>
                  <a:pt x="277" y="103"/>
                </a:lnTo>
                <a:lnTo>
                  <a:pt x="280" y="103"/>
                </a:lnTo>
                <a:lnTo>
                  <a:pt x="282" y="101"/>
                </a:lnTo>
                <a:lnTo>
                  <a:pt x="284" y="101"/>
                </a:lnTo>
                <a:lnTo>
                  <a:pt x="286" y="99"/>
                </a:lnTo>
                <a:lnTo>
                  <a:pt x="287" y="98"/>
                </a:lnTo>
                <a:lnTo>
                  <a:pt x="291" y="98"/>
                </a:lnTo>
                <a:lnTo>
                  <a:pt x="292" y="99"/>
                </a:lnTo>
                <a:lnTo>
                  <a:pt x="294" y="99"/>
                </a:lnTo>
                <a:lnTo>
                  <a:pt x="298" y="101"/>
                </a:lnTo>
                <a:lnTo>
                  <a:pt x="299" y="101"/>
                </a:lnTo>
                <a:lnTo>
                  <a:pt x="301" y="103"/>
                </a:lnTo>
                <a:lnTo>
                  <a:pt x="303" y="103"/>
                </a:lnTo>
                <a:lnTo>
                  <a:pt x="306" y="105"/>
                </a:lnTo>
                <a:lnTo>
                  <a:pt x="308" y="105"/>
                </a:lnTo>
                <a:lnTo>
                  <a:pt x="310" y="106"/>
                </a:lnTo>
                <a:lnTo>
                  <a:pt x="311" y="106"/>
                </a:lnTo>
                <a:lnTo>
                  <a:pt x="313" y="108"/>
                </a:lnTo>
                <a:lnTo>
                  <a:pt x="316" y="108"/>
                </a:lnTo>
                <a:lnTo>
                  <a:pt x="318" y="110"/>
                </a:lnTo>
                <a:lnTo>
                  <a:pt x="320" y="110"/>
                </a:lnTo>
                <a:lnTo>
                  <a:pt x="322" y="110"/>
                </a:lnTo>
                <a:lnTo>
                  <a:pt x="322" y="118"/>
                </a:lnTo>
                <a:lnTo>
                  <a:pt x="322" y="120"/>
                </a:lnTo>
                <a:lnTo>
                  <a:pt x="323" y="120"/>
                </a:lnTo>
                <a:lnTo>
                  <a:pt x="323" y="122"/>
                </a:lnTo>
                <a:lnTo>
                  <a:pt x="323" y="124"/>
                </a:lnTo>
                <a:lnTo>
                  <a:pt x="323" y="125"/>
                </a:lnTo>
                <a:lnTo>
                  <a:pt x="322" y="125"/>
                </a:lnTo>
                <a:lnTo>
                  <a:pt x="322" y="127"/>
                </a:lnTo>
                <a:lnTo>
                  <a:pt x="323" y="127"/>
                </a:lnTo>
                <a:lnTo>
                  <a:pt x="323" y="129"/>
                </a:lnTo>
                <a:lnTo>
                  <a:pt x="323" y="130"/>
                </a:lnTo>
                <a:lnTo>
                  <a:pt x="323" y="132"/>
                </a:lnTo>
                <a:lnTo>
                  <a:pt x="325" y="132"/>
                </a:lnTo>
                <a:lnTo>
                  <a:pt x="325" y="134"/>
                </a:lnTo>
                <a:lnTo>
                  <a:pt x="327" y="134"/>
                </a:lnTo>
                <a:lnTo>
                  <a:pt x="327" y="136"/>
                </a:lnTo>
                <a:lnTo>
                  <a:pt x="329" y="136"/>
                </a:lnTo>
                <a:lnTo>
                  <a:pt x="330" y="134"/>
                </a:lnTo>
                <a:lnTo>
                  <a:pt x="332" y="134"/>
                </a:lnTo>
                <a:lnTo>
                  <a:pt x="332" y="136"/>
                </a:lnTo>
                <a:lnTo>
                  <a:pt x="332" y="137"/>
                </a:lnTo>
                <a:lnTo>
                  <a:pt x="330" y="137"/>
                </a:lnTo>
                <a:lnTo>
                  <a:pt x="330" y="139"/>
                </a:lnTo>
                <a:lnTo>
                  <a:pt x="330" y="141"/>
                </a:lnTo>
                <a:lnTo>
                  <a:pt x="330" y="142"/>
                </a:lnTo>
                <a:lnTo>
                  <a:pt x="330" y="144"/>
                </a:lnTo>
                <a:lnTo>
                  <a:pt x="330" y="146"/>
                </a:lnTo>
                <a:lnTo>
                  <a:pt x="329" y="146"/>
                </a:lnTo>
                <a:lnTo>
                  <a:pt x="329" y="148"/>
                </a:lnTo>
                <a:lnTo>
                  <a:pt x="327" y="148"/>
                </a:lnTo>
                <a:lnTo>
                  <a:pt x="327" y="149"/>
                </a:lnTo>
                <a:lnTo>
                  <a:pt x="325" y="149"/>
                </a:lnTo>
                <a:lnTo>
                  <a:pt x="325" y="151"/>
                </a:lnTo>
                <a:lnTo>
                  <a:pt x="323" y="151"/>
                </a:lnTo>
                <a:lnTo>
                  <a:pt x="323" y="153"/>
                </a:lnTo>
                <a:lnTo>
                  <a:pt x="322" y="153"/>
                </a:lnTo>
                <a:lnTo>
                  <a:pt x="322" y="155"/>
                </a:lnTo>
                <a:lnTo>
                  <a:pt x="323" y="155"/>
                </a:lnTo>
                <a:lnTo>
                  <a:pt x="325" y="155"/>
                </a:lnTo>
                <a:lnTo>
                  <a:pt x="325" y="156"/>
                </a:lnTo>
                <a:lnTo>
                  <a:pt x="327" y="156"/>
                </a:lnTo>
                <a:lnTo>
                  <a:pt x="327" y="158"/>
                </a:lnTo>
                <a:lnTo>
                  <a:pt x="329" y="158"/>
                </a:lnTo>
                <a:lnTo>
                  <a:pt x="329" y="160"/>
                </a:lnTo>
                <a:lnTo>
                  <a:pt x="330" y="160"/>
                </a:lnTo>
                <a:lnTo>
                  <a:pt x="330" y="161"/>
                </a:lnTo>
                <a:lnTo>
                  <a:pt x="332" y="161"/>
                </a:lnTo>
                <a:lnTo>
                  <a:pt x="334" y="161"/>
                </a:lnTo>
                <a:lnTo>
                  <a:pt x="334" y="163"/>
                </a:lnTo>
                <a:lnTo>
                  <a:pt x="335" y="163"/>
                </a:lnTo>
                <a:lnTo>
                  <a:pt x="335" y="165"/>
                </a:lnTo>
                <a:lnTo>
                  <a:pt x="335" y="167"/>
                </a:lnTo>
                <a:lnTo>
                  <a:pt x="334" y="168"/>
                </a:lnTo>
                <a:lnTo>
                  <a:pt x="334" y="170"/>
                </a:lnTo>
                <a:lnTo>
                  <a:pt x="332" y="170"/>
                </a:lnTo>
                <a:lnTo>
                  <a:pt x="332" y="172"/>
                </a:lnTo>
                <a:lnTo>
                  <a:pt x="334" y="172"/>
                </a:lnTo>
                <a:lnTo>
                  <a:pt x="334" y="173"/>
                </a:lnTo>
                <a:lnTo>
                  <a:pt x="335" y="173"/>
                </a:lnTo>
                <a:lnTo>
                  <a:pt x="335" y="175"/>
                </a:lnTo>
                <a:lnTo>
                  <a:pt x="337" y="175"/>
                </a:lnTo>
                <a:lnTo>
                  <a:pt x="337" y="177"/>
                </a:lnTo>
                <a:lnTo>
                  <a:pt x="339" y="177"/>
                </a:lnTo>
                <a:lnTo>
                  <a:pt x="339" y="179"/>
                </a:lnTo>
                <a:lnTo>
                  <a:pt x="339" y="180"/>
                </a:lnTo>
                <a:lnTo>
                  <a:pt x="339" y="182"/>
                </a:lnTo>
                <a:lnTo>
                  <a:pt x="337" y="182"/>
                </a:lnTo>
                <a:lnTo>
                  <a:pt x="339" y="182"/>
                </a:lnTo>
                <a:lnTo>
                  <a:pt x="339" y="184"/>
                </a:lnTo>
                <a:lnTo>
                  <a:pt x="339" y="182"/>
                </a:lnTo>
                <a:lnTo>
                  <a:pt x="339" y="184"/>
                </a:lnTo>
                <a:lnTo>
                  <a:pt x="341" y="184"/>
                </a:lnTo>
                <a:lnTo>
                  <a:pt x="342" y="184"/>
                </a:lnTo>
                <a:lnTo>
                  <a:pt x="342" y="186"/>
                </a:lnTo>
                <a:lnTo>
                  <a:pt x="344" y="186"/>
                </a:lnTo>
                <a:lnTo>
                  <a:pt x="344" y="187"/>
                </a:lnTo>
                <a:lnTo>
                  <a:pt x="342" y="187"/>
                </a:lnTo>
                <a:lnTo>
                  <a:pt x="342" y="189"/>
                </a:lnTo>
                <a:lnTo>
                  <a:pt x="344" y="189"/>
                </a:lnTo>
                <a:lnTo>
                  <a:pt x="344" y="191"/>
                </a:lnTo>
                <a:lnTo>
                  <a:pt x="342" y="191"/>
                </a:lnTo>
                <a:lnTo>
                  <a:pt x="342" y="192"/>
                </a:lnTo>
                <a:lnTo>
                  <a:pt x="344" y="192"/>
                </a:lnTo>
                <a:lnTo>
                  <a:pt x="342" y="192"/>
                </a:lnTo>
                <a:lnTo>
                  <a:pt x="341" y="192"/>
                </a:lnTo>
                <a:lnTo>
                  <a:pt x="341" y="191"/>
                </a:lnTo>
                <a:lnTo>
                  <a:pt x="339" y="191"/>
                </a:lnTo>
                <a:lnTo>
                  <a:pt x="337" y="191"/>
                </a:lnTo>
                <a:lnTo>
                  <a:pt x="337" y="192"/>
                </a:lnTo>
                <a:lnTo>
                  <a:pt x="335" y="192"/>
                </a:lnTo>
                <a:lnTo>
                  <a:pt x="334" y="192"/>
                </a:lnTo>
                <a:lnTo>
                  <a:pt x="334" y="191"/>
                </a:lnTo>
                <a:lnTo>
                  <a:pt x="332" y="191"/>
                </a:lnTo>
                <a:lnTo>
                  <a:pt x="332" y="192"/>
                </a:lnTo>
                <a:lnTo>
                  <a:pt x="330" y="192"/>
                </a:lnTo>
                <a:lnTo>
                  <a:pt x="330" y="191"/>
                </a:lnTo>
                <a:lnTo>
                  <a:pt x="329" y="191"/>
                </a:lnTo>
                <a:lnTo>
                  <a:pt x="327" y="191"/>
                </a:lnTo>
                <a:lnTo>
                  <a:pt x="325" y="191"/>
                </a:lnTo>
                <a:lnTo>
                  <a:pt x="325" y="192"/>
                </a:lnTo>
                <a:lnTo>
                  <a:pt x="327" y="192"/>
                </a:lnTo>
                <a:lnTo>
                  <a:pt x="329" y="192"/>
                </a:lnTo>
                <a:lnTo>
                  <a:pt x="329" y="194"/>
                </a:lnTo>
                <a:lnTo>
                  <a:pt x="327" y="194"/>
                </a:lnTo>
                <a:lnTo>
                  <a:pt x="325" y="194"/>
                </a:lnTo>
                <a:lnTo>
                  <a:pt x="325" y="192"/>
                </a:lnTo>
                <a:lnTo>
                  <a:pt x="325" y="194"/>
                </a:lnTo>
                <a:lnTo>
                  <a:pt x="325" y="196"/>
                </a:lnTo>
                <a:lnTo>
                  <a:pt x="323" y="196"/>
                </a:lnTo>
                <a:lnTo>
                  <a:pt x="322" y="196"/>
                </a:lnTo>
                <a:lnTo>
                  <a:pt x="322" y="198"/>
                </a:lnTo>
                <a:lnTo>
                  <a:pt x="320" y="198"/>
                </a:lnTo>
                <a:lnTo>
                  <a:pt x="322" y="198"/>
                </a:lnTo>
                <a:lnTo>
                  <a:pt x="322" y="199"/>
                </a:lnTo>
                <a:lnTo>
                  <a:pt x="320" y="199"/>
                </a:lnTo>
                <a:lnTo>
                  <a:pt x="320" y="201"/>
                </a:lnTo>
                <a:lnTo>
                  <a:pt x="318" y="201"/>
                </a:lnTo>
                <a:lnTo>
                  <a:pt x="318" y="203"/>
                </a:lnTo>
                <a:lnTo>
                  <a:pt x="316" y="203"/>
                </a:lnTo>
                <a:lnTo>
                  <a:pt x="315" y="203"/>
                </a:lnTo>
                <a:lnTo>
                  <a:pt x="315" y="204"/>
                </a:lnTo>
                <a:lnTo>
                  <a:pt x="313" y="204"/>
                </a:lnTo>
                <a:lnTo>
                  <a:pt x="315" y="204"/>
                </a:lnTo>
                <a:lnTo>
                  <a:pt x="315" y="206"/>
                </a:lnTo>
                <a:lnTo>
                  <a:pt x="313" y="206"/>
                </a:lnTo>
                <a:lnTo>
                  <a:pt x="311" y="206"/>
                </a:lnTo>
                <a:lnTo>
                  <a:pt x="310" y="206"/>
                </a:lnTo>
                <a:lnTo>
                  <a:pt x="310" y="204"/>
                </a:lnTo>
                <a:lnTo>
                  <a:pt x="308" y="204"/>
                </a:lnTo>
                <a:lnTo>
                  <a:pt x="308" y="206"/>
                </a:lnTo>
                <a:lnTo>
                  <a:pt x="310" y="206"/>
                </a:lnTo>
                <a:lnTo>
                  <a:pt x="310" y="208"/>
                </a:lnTo>
                <a:lnTo>
                  <a:pt x="308" y="210"/>
                </a:lnTo>
                <a:lnTo>
                  <a:pt x="308" y="211"/>
                </a:lnTo>
                <a:lnTo>
                  <a:pt x="306" y="211"/>
                </a:lnTo>
                <a:lnTo>
                  <a:pt x="306" y="213"/>
                </a:lnTo>
                <a:lnTo>
                  <a:pt x="306" y="215"/>
                </a:lnTo>
                <a:lnTo>
                  <a:pt x="304" y="215"/>
                </a:lnTo>
                <a:lnTo>
                  <a:pt x="304" y="217"/>
                </a:lnTo>
                <a:lnTo>
                  <a:pt x="303" y="217"/>
                </a:lnTo>
                <a:lnTo>
                  <a:pt x="303" y="218"/>
                </a:lnTo>
                <a:lnTo>
                  <a:pt x="303" y="220"/>
                </a:lnTo>
                <a:lnTo>
                  <a:pt x="301" y="220"/>
                </a:lnTo>
                <a:lnTo>
                  <a:pt x="301" y="222"/>
                </a:lnTo>
                <a:lnTo>
                  <a:pt x="303" y="223"/>
                </a:lnTo>
                <a:lnTo>
                  <a:pt x="301" y="223"/>
                </a:lnTo>
                <a:lnTo>
                  <a:pt x="299" y="223"/>
                </a:lnTo>
                <a:lnTo>
                  <a:pt x="299" y="225"/>
                </a:lnTo>
                <a:lnTo>
                  <a:pt x="298" y="225"/>
                </a:lnTo>
                <a:lnTo>
                  <a:pt x="298" y="227"/>
                </a:lnTo>
                <a:lnTo>
                  <a:pt x="296" y="227"/>
                </a:lnTo>
                <a:lnTo>
                  <a:pt x="294" y="227"/>
                </a:lnTo>
                <a:lnTo>
                  <a:pt x="294" y="229"/>
                </a:lnTo>
                <a:lnTo>
                  <a:pt x="294" y="230"/>
                </a:lnTo>
                <a:lnTo>
                  <a:pt x="292" y="230"/>
                </a:lnTo>
                <a:lnTo>
                  <a:pt x="292" y="232"/>
                </a:lnTo>
                <a:lnTo>
                  <a:pt x="291" y="232"/>
                </a:lnTo>
                <a:lnTo>
                  <a:pt x="291" y="234"/>
                </a:lnTo>
                <a:lnTo>
                  <a:pt x="289" y="234"/>
                </a:lnTo>
                <a:lnTo>
                  <a:pt x="289" y="235"/>
                </a:lnTo>
                <a:lnTo>
                  <a:pt x="287" y="235"/>
                </a:lnTo>
                <a:lnTo>
                  <a:pt x="287" y="234"/>
                </a:lnTo>
                <a:lnTo>
                  <a:pt x="286" y="234"/>
                </a:lnTo>
                <a:lnTo>
                  <a:pt x="284" y="234"/>
                </a:lnTo>
                <a:lnTo>
                  <a:pt x="284" y="235"/>
                </a:lnTo>
                <a:lnTo>
                  <a:pt x="282" y="235"/>
                </a:lnTo>
                <a:lnTo>
                  <a:pt x="282" y="237"/>
                </a:lnTo>
                <a:lnTo>
                  <a:pt x="282" y="235"/>
                </a:lnTo>
                <a:lnTo>
                  <a:pt x="280" y="235"/>
                </a:lnTo>
                <a:lnTo>
                  <a:pt x="280" y="234"/>
                </a:lnTo>
                <a:lnTo>
                  <a:pt x="280" y="235"/>
                </a:lnTo>
                <a:lnTo>
                  <a:pt x="280" y="237"/>
                </a:lnTo>
                <a:lnTo>
                  <a:pt x="279" y="237"/>
                </a:lnTo>
                <a:lnTo>
                  <a:pt x="279" y="239"/>
                </a:lnTo>
                <a:lnTo>
                  <a:pt x="277" y="239"/>
                </a:lnTo>
                <a:lnTo>
                  <a:pt x="275" y="239"/>
                </a:lnTo>
                <a:lnTo>
                  <a:pt x="275" y="241"/>
                </a:lnTo>
                <a:lnTo>
                  <a:pt x="273" y="241"/>
                </a:lnTo>
                <a:lnTo>
                  <a:pt x="273" y="239"/>
                </a:lnTo>
                <a:lnTo>
                  <a:pt x="272" y="239"/>
                </a:lnTo>
                <a:lnTo>
                  <a:pt x="272" y="241"/>
                </a:lnTo>
                <a:lnTo>
                  <a:pt x="270" y="241"/>
                </a:lnTo>
                <a:lnTo>
                  <a:pt x="270" y="242"/>
                </a:lnTo>
                <a:lnTo>
                  <a:pt x="268" y="242"/>
                </a:lnTo>
                <a:lnTo>
                  <a:pt x="268" y="244"/>
                </a:lnTo>
                <a:lnTo>
                  <a:pt x="268" y="246"/>
                </a:lnTo>
                <a:lnTo>
                  <a:pt x="267" y="247"/>
                </a:lnTo>
                <a:lnTo>
                  <a:pt x="267" y="249"/>
                </a:lnTo>
                <a:lnTo>
                  <a:pt x="265" y="249"/>
                </a:lnTo>
                <a:lnTo>
                  <a:pt x="265" y="247"/>
                </a:lnTo>
                <a:lnTo>
                  <a:pt x="265" y="249"/>
                </a:lnTo>
                <a:lnTo>
                  <a:pt x="263" y="249"/>
                </a:lnTo>
                <a:lnTo>
                  <a:pt x="261" y="249"/>
                </a:lnTo>
                <a:lnTo>
                  <a:pt x="261" y="247"/>
                </a:lnTo>
                <a:lnTo>
                  <a:pt x="260" y="247"/>
                </a:lnTo>
                <a:lnTo>
                  <a:pt x="260" y="249"/>
                </a:lnTo>
                <a:lnTo>
                  <a:pt x="260" y="251"/>
                </a:lnTo>
                <a:lnTo>
                  <a:pt x="258" y="251"/>
                </a:lnTo>
                <a:lnTo>
                  <a:pt x="256" y="251"/>
                </a:lnTo>
                <a:lnTo>
                  <a:pt x="256" y="253"/>
                </a:lnTo>
                <a:lnTo>
                  <a:pt x="255" y="253"/>
                </a:lnTo>
                <a:lnTo>
                  <a:pt x="253" y="253"/>
                </a:lnTo>
                <a:lnTo>
                  <a:pt x="251" y="253"/>
                </a:lnTo>
                <a:lnTo>
                  <a:pt x="251" y="254"/>
                </a:lnTo>
                <a:lnTo>
                  <a:pt x="249" y="254"/>
                </a:lnTo>
                <a:lnTo>
                  <a:pt x="248" y="254"/>
                </a:lnTo>
                <a:lnTo>
                  <a:pt x="248" y="256"/>
                </a:lnTo>
                <a:lnTo>
                  <a:pt x="246" y="256"/>
                </a:lnTo>
                <a:lnTo>
                  <a:pt x="246" y="258"/>
                </a:lnTo>
                <a:lnTo>
                  <a:pt x="246" y="256"/>
                </a:lnTo>
                <a:lnTo>
                  <a:pt x="244" y="256"/>
                </a:lnTo>
                <a:lnTo>
                  <a:pt x="244" y="258"/>
                </a:lnTo>
                <a:lnTo>
                  <a:pt x="242" y="258"/>
                </a:lnTo>
                <a:lnTo>
                  <a:pt x="241" y="258"/>
                </a:lnTo>
                <a:lnTo>
                  <a:pt x="239" y="258"/>
                </a:lnTo>
                <a:lnTo>
                  <a:pt x="239" y="260"/>
                </a:lnTo>
                <a:lnTo>
                  <a:pt x="241" y="260"/>
                </a:lnTo>
                <a:lnTo>
                  <a:pt x="241" y="261"/>
                </a:lnTo>
                <a:lnTo>
                  <a:pt x="241" y="263"/>
                </a:lnTo>
                <a:lnTo>
                  <a:pt x="242" y="263"/>
                </a:lnTo>
                <a:lnTo>
                  <a:pt x="242" y="265"/>
                </a:lnTo>
                <a:lnTo>
                  <a:pt x="242" y="266"/>
                </a:lnTo>
                <a:lnTo>
                  <a:pt x="241" y="266"/>
                </a:lnTo>
                <a:lnTo>
                  <a:pt x="241" y="268"/>
                </a:lnTo>
                <a:lnTo>
                  <a:pt x="241" y="270"/>
                </a:lnTo>
                <a:lnTo>
                  <a:pt x="241" y="272"/>
                </a:lnTo>
                <a:lnTo>
                  <a:pt x="241" y="273"/>
                </a:lnTo>
                <a:lnTo>
                  <a:pt x="239" y="273"/>
                </a:lnTo>
                <a:lnTo>
                  <a:pt x="241" y="273"/>
                </a:lnTo>
                <a:lnTo>
                  <a:pt x="241" y="275"/>
                </a:lnTo>
                <a:lnTo>
                  <a:pt x="242" y="275"/>
                </a:lnTo>
                <a:lnTo>
                  <a:pt x="244" y="275"/>
                </a:lnTo>
                <a:lnTo>
                  <a:pt x="244" y="277"/>
                </a:lnTo>
                <a:lnTo>
                  <a:pt x="246" y="277"/>
                </a:lnTo>
                <a:lnTo>
                  <a:pt x="248" y="277"/>
                </a:lnTo>
                <a:lnTo>
                  <a:pt x="249" y="277"/>
                </a:lnTo>
                <a:lnTo>
                  <a:pt x="249" y="275"/>
                </a:lnTo>
                <a:lnTo>
                  <a:pt x="251" y="273"/>
                </a:lnTo>
                <a:lnTo>
                  <a:pt x="253" y="273"/>
                </a:lnTo>
                <a:lnTo>
                  <a:pt x="253" y="275"/>
                </a:lnTo>
                <a:lnTo>
                  <a:pt x="255" y="275"/>
                </a:lnTo>
                <a:lnTo>
                  <a:pt x="255" y="277"/>
                </a:lnTo>
                <a:lnTo>
                  <a:pt x="256" y="277"/>
                </a:lnTo>
                <a:lnTo>
                  <a:pt x="256" y="278"/>
                </a:lnTo>
                <a:lnTo>
                  <a:pt x="258" y="278"/>
                </a:lnTo>
                <a:lnTo>
                  <a:pt x="258" y="280"/>
                </a:lnTo>
                <a:lnTo>
                  <a:pt x="260" y="280"/>
                </a:lnTo>
                <a:lnTo>
                  <a:pt x="261" y="280"/>
                </a:lnTo>
                <a:lnTo>
                  <a:pt x="263" y="280"/>
                </a:lnTo>
                <a:lnTo>
                  <a:pt x="263" y="282"/>
                </a:lnTo>
                <a:lnTo>
                  <a:pt x="263" y="280"/>
                </a:lnTo>
                <a:lnTo>
                  <a:pt x="263" y="282"/>
                </a:lnTo>
                <a:lnTo>
                  <a:pt x="265" y="282"/>
                </a:lnTo>
                <a:lnTo>
                  <a:pt x="267" y="282"/>
                </a:lnTo>
                <a:lnTo>
                  <a:pt x="267" y="284"/>
                </a:lnTo>
                <a:lnTo>
                  <a:pt x="268" y="284"/>
                </a:lnTo>
                <a:lnTo>
                  <a:pt x="270" y="284"/>
                </a:lnTo>
                <a:lnTo>
                  <a:pt x="270" y="285"/>
                </a:lnTo>
                <a:lnTo>
                  <a:pt x="268" y="285"/>
                </a:lnTo>
                <a:lnTo>
                  <a:pt x="268" y="287"/>
                </a:lnTo>
                <a:lnTo>
                  <a:pt x="268" y="289"/>
                </a:lnTo>
                <a:lnTo>
                  <a:pt x="270" y="289"/>
                </a:lnTo>
                <a:lnTo>
                  <a:pt x="268" y="289"/>
                </a:lnTo>
                <a:lnTo>
                  <a:pt x="268" y="291"/>
                </a:lnTo>
                <a:lnTo>
                  <a:pt x="270" y="291"/>
                </a:lnTo>
                <a:lnTo>
                  <a:pt x="270" y="292"/>
                </a:lnTo>
                <a:lnTo>
                  <a:pt x="272" y="292"/>
                </a:lnTo>
                <a:lnTo>
                  <a:pt x="273" y="292"/>
                </a:lnTo>
                <a:lnTo>
                  <a:pt x="275" y="292"/>
                </a:lnTo>
                <a:lnTo>
                  <a:pt x="275" y="294"/>
                </a:lnTo>
                <a:lnTo>
                  <a:pt x="277" y="294"/>
                </a:lnTo>
                <a:lnTo>
                  <a:pt x="279" y="294"/>
                </a:lnTo>
                <a:lnTo>
                  <a:pt x="280" y="294"/>
                </a:lnTo>
                <a:lnTo>
                  <a:pt x="280" y="292"/>
                </a:lnTo>
                <a:lnTo>
                  <a:pt x="282" y="292"/>
                </a:lnTo>
                <a:lnTo>
                  <a:pt x="284" y="292"/>
                </a:lnTo>
                <a:lnTo>
                  <a:pt x="286" y="292"/>
                </a:lnTo>
                <a:lnTo>
                  <a:pt x="286" y="291"/>
                </a:lnTo>
                <a:lnTo>
                  <a:pt x="286" y="292"/>
                </a:lnTo>
                <a:lnTo>
                  <a:pt x="287" y="292"/>
                </a:lnTo>
                <a:lnTo>
                  <a:pt x="287" y="294"/>
                </a:lnTo>
                <a:lnTo>
                  <a:pt x="289" y="294"/>
                </a:lnTo>
                <a:lnTo>
                  <a:pt x="291" y="294"/>
                </a:lnTo>
                <a:lnTo>
                  <a:pt x="291" y="292"/>
                </a:lnTo>
                <a:lnTo>
                  <a:pt x="292" y="292"/>
                </a:lnTo>
                <a:lnTo>
                  <a:pt x="292" y="294"/>
                </a:lnTo>
                <a:lnTo>
                  <a:pt x="294" y="294"/>
                </a:lnTo>
                <a:lnTo>
                  <a:pt x="294" y="296"/>
                </a:lnTo>
                <a:lnTo>
                  <a:pt x="294" y="297"/>
                </a:lnTo>
                <a:lnTo>
                  <a:pt x="294" y="299"/>
                </a:lnTo>
                <a:lnTo>
                  <a:pt x="296" y="299"/>
                </a:lnTo>
                <a:lnTo>
                  <a:pt x="296" y="301"/>
                </a:lnTo>
                <a:lnTo>
                  <a:pt x="298" y="301"/>
                </a:lnTo>
                <a:lnTo>
                  <a:pt x="298" y="303"/>
                </a:lnTo>
                <a:lnTo>
                  <a:pt x="299" y="303"/>
                </a:lnTo>
                <a:lnTo>
                  <a:pt x="299" y="304"/>
                </a:lnTo>
                <a:lnTo>
                  <a:pt x="299" y="306"/>
                </a:lnTo>
                <a:lnTo>
                  <a:pt x="301" y="306"/>
                </a:lnTo>
                <a:lnTo>
                  <a:pt x="301" y="308"/>
                </a:lnTo>
                <a:lnTo>
                  <a:pt x="303" y="308"/>
                </a:lnTo>
                <a:lnTo>
                  <a:pt x="303" y="309"/>
                </a:lnTo>
                <a:lnTo>
                  <a:pt x="303" y="311"/>
                </a:lnTo>
                <a:lnTo>
                  <a:pt x="303" y="313"/>
                </a:lnTo>
                <a:lnTo>
                  <a:pt x="304" y="313"/>
                </a:lnTo>
                <a:lnTo>
                  <a:pt x="304" y="315"/>
                </a:lnTo>
                <a:lnTo>
                  <a:pt x="306" y="315"/>
                </a:lnTo>
                <a:lnTo>
                  <a:pt x="308" y="315"/>
                </a:lnTo>
                <a:lnTo>
                  <a:pt x="310" y="315"/>
                </a:lnTo>
                <a:lnTo>
                  <a:pt x="310" y="316"/>
                </a:lnTo>
                <a:lnTo>
                  <a:pt x="311" y="316"/>
                </a:lnTo>
                <a:lnTo>
                  <a:pt x="313" y="316"/>
                </a:lnTo>
                <a:lnTo>
                  <a:pt x="315" y="316"/>
                </a:lnTo>
                <a:lnTo>
                  <a:pt x="315" y="318"/>
                </a:lnTo>
                <a:lnTo>
                  <a:pt x="316" y="318"/>
                </a:lnTo>
                <a:lnTo>
                  <a:pt x="318" y="318"/>
                </a:lnTo>
                <a:lnTo>
                  <a:pt x="320" y="318"/>
                </a:lnTo>
                <a:lnTo>
                  <a:pt x="320" y="320"/>
                </a:lnTo>
                <a:lnTo>
                  <a:pt x="322" y="320"/>
                </a:lnTo>
                <a:lnTo>
                  <a:pt x="322" y="318"/>
                </a:lnTo>
                <a:lnTo>
                  <a:pt x="323" y="318"/>
                </a:lnTo>
                <a:lnTo>
                  <a:pt x="325" y="318"/>
                </a:lnTo>
                <a:lnTo>
                  <a:pt x="325" y="316"/>
                </a:lnTo>
                <a:lnTo>
                  <a:pt x="327" y="316"/>
                </a:lnTo>
                <a:lnTo>
                  <a:pt x="329" y="316"/>
                </a:lnTo>
                <a:lnTo>
                  <a:pt x="330" y="316"/>
                </a:lnTo>
                <a:lnTo>
                  <a:pt x="330" y="315"/>
                </a:lnTo>
                <a:lnTo>
                  <a:pt x="332" y="315"/>
                </a:lnTo>
                <a:lnTo>
                  <a:pt x="332" y="316"/>
                </a:lnTo>
                <a:lnTo>
                  <a:pt x="334" y="316"/>
                </a:lnTo>
                <a:lnTo>
                  <a:pt x="334" y="315"/>
                </a:lnTo>
                <a:lnTo>
                  <a:pt x="335" y="315"/>
                </a:lnTo>
                <a:lnTo>
                  <a:pt x="335" y="316"/>
                </a:lnTo>
                <a:lnTo>
                  <a:pt x="337" y="316"/>
                </a:lnTo>
                <a:lnTo>
                  <a:pt x="337" y="315"/>
                </a:lnTo>
                <a:lnTo>
                  <a:pt x="339" y="315"/>
                </a:lnTo>
                <a:lnTo>
                  <a:pt x="339" y="316"/>
                </a:lnTo>
                <a:lnTo>
                  <a:pt x="341" y="315"/>
                </a:lnTo>
                <a:lnTo>
                  <a:pt x="342" y="315"/>
                </a:lnTo>
                <a:lnTo>
                  <a:pt x="344" y="315"/>
                </a:lnTo>
                <a:lnTo>
                  <a:pt x="346" y="315"/>
                </a:lnTo>
                <a:lnTo>
                  <a:pt x="347" y="315"/>
                </a:lnTo>
                <a:lnTo>
                  <a:pt x="349" y="313"/>
                </a:lnTo>
                <a:lnTo>
                  <a:pt x="351" y="313"/>
                </a:lnTo>
                <a:lnTo>
                  <a:pt x="351" y="315"/>
                </a:lnTo>
                <a:lnTo>
                  <a:pt x="353" y="315"/>
                </a:lnTo>
                <a:lnTo>
                  <a:pt x="353" y="316"/>
                </a:lnTo>
                <a:lnTo>
                  <a:pt x="353" y="318"/>
                </a:lnTo>
                <a:lnTo>
                  <a:pt x="353" y="320"/>
                </a:lnTo>
                <a:lnTo>
                  <a:pt x="354" y="320"/>
                </a:lnTo>
                <a:lnTo>
                  <a:pt x="356" y="322"/>
                </a:lnTo>
                <a:lnTo>
                  <a:pt x="356" y="323"/>
                </a:lnTo>
                <a:lnTo>
                  <a:pt x="354" y="323"/>
                </a:lnTo>
                <a:lnTo>
                  <a:pt x="354" y="325"/>
                </a:lnTo>
                <a:lnTo>
                  <a:pt x="356" y="325"/>
                </a:lnTo>
                <a:lnTo>
                  <a:pt x="356" y="327"/>
                </a:lnTo>
                <a:lnTo>
                  <a:pt x="356" y="328"/>
                </a:lnTo>
                <a:lnTo>
                  <a:pt x="356" y="330"/>
                </a:lnTo>
                <a:lnTo>
                  <a:pt x="356" y="332"/>
                </a:lnTo>
                <a:lnTo>
                  <a:pt x="356" y="334"/>
                </a:lnTo>
                <a:lnTo>
                  <a:pt x="356" y="335"/>
                </a:lnTo>
                <a:lnTo>
                  <a:pt x="356" y="337"/>
                </a:lnTo>
                <a:lnTo>
                  <a:pt x="358" y="337"/>
                </a:lnTo>
                <a:lnTo>
                  <a:pt x="360" y="337"/>
                </a:lnTo>
                <a:lnTo>
                  <a:pt x="361" y="337"/>
                </a:lnTo>
                <a:lnTo>
                  <a:pt x="361" y="339"/>
                </a:lnTo>
                <a:lnTo>
                  <a:pt x="361" y="337"/>
                </a:lnTo>
                <a:lnTo>
                  <a:pt x="363" y="337"/>
                </a:lnTo>
                <a:lnTo>
                  <a:pt x="363" y="339"/>
                </a:lnTo>
                <a:lnTo>
                  <a:pt x="363" y="340"/>
                </a:lnTo>
                <a:lnTo>
                  <a:pt x="365" y="340"/>
                </a:lnTo>
                <a:lnTo>
                  <a:pt x="365" y="342"/>
                </a:lnTo>
                <a:lnTo>
                  <a:pt x="365" y="344"/>
                </a:lnTo>
                <a:lnTo>
                  <a:pt x="363" y="344"/>
                </a:lnTo>
                <a:lnTo>
                  <a:pt x="363" y="346"/>
                </a:lnTo>
                <a:lnTo>
                  <a:pt x="365" y="346"/>
                </a:lnTo>
                <a:lnTo>
                  <a:pt x="365" y="347"/>
                </a:lnTo>
                <a:lnTo>
                  <a:pt x="365" y="349"/>
                </a:lnTo>
                <a:lnTo>
                  <a:pt x="366" y="349"/>
                </a:lnTo>
                <a:lnTo>
                  <a:pt x="366" y="351"/>
                </a:lnTo>
                <a:lnTo>
                  <a:pt x="368" y="351"/>
                </a:lnTo>
                <a:lnTo>
                  <a:pt x="368" y="353"/>
                </a:lnTo>
                <a:lnTo>
                  <a:pt x="368" y="354"/>
                </a:lnTo>
                <a:lnTo>
                  <a:pt x="370" y="354"/>
                </a:lnTo>
                <a:lnTo>
                  <a:pt x="370" y="356"/>
                </a:lnTo>
                <a:lnTo>
                  <a:pt x="372" y="356"/>
                </a:lnTo>
                <a:lnTo>
                  <a:pt x="372" y="358"/>
                </a:lnTo>
                <a:lnTo>
                  <a:pt x="372" y="359"/>
                </a:lnTo>
                <a:lnTo>
                  <a:pt x="373" y="359"/>
                </a:lnTo>
                <a:lnTo>
                  <a:pt x="373" y="361"/>
                </a:lnTo>
                <a:lnTo>
                  <a:pt x="375" y="361"/>
                </a:lnTo>
                <a:lnTo>
                  <a:pt x="375" y="363"/>
                </a:lnTo>
                <a:lnTo>
                  <a:pt x="375" y="365"/>
                </a:lnTo>
                <a:lnTo>
                  <a:pt x="377" y="365"/>
                </a:lnTo>
                <a:lnTo>
                  <a:pt x="377" y="366"/>
                </a:lnTo>
                <a:lnTo>
                  <a:pt x="378" y="366"/>
                </a:lnTo>
                <a:lnTo>
                  <a:pt x="378" y="368"/>
                </a:lnTo>
                <a:lnTo>
                  <a:pt x="378" y="370"/>
                </a:lnTo>
                <a:lnTo>
                  <a:pt x="380" y="370"/>
                </a:lnTo>
                <a:lnTo>
                  <a:pt x="380" y="371"/>
                </a:lnTo>
                <a:lnTo>
                  <a:pt x="382" y="371"/>
                </a:lnTo>
                <a:lnTo>
                  <a:pt x="382" y="373"/>
                </a:lnTo>
                <a:lnTo>
                  <a:pt x="382" y="375"/>
                </a:lnTo>
                <a:lnTo>
                  <a:pt x="384" y="375"/>
                </a:lnTo>
                <a:lnTo>
                  <a:pt x="384" y="377"/>
                </a:lnTo>
                <a:lnTo>
                  <a:pt x="385" y="377"/>
                </a:lnTo>
                <a:lnTo>
                  <a:pt x="385" y="378"/>
                </a:lnTo>
                <a:lnTo>
                  <a:pt x="385" y="380"/>
                </a:lnTo>
                <a:lnTo>
                  <a:pt x="387" y="380"/>
                </a:lnTo>
                <a:lnTo>
                  <a:pt x="387" y="382"/>
                </a:lnTo>
                <a:lnTo>
                  <a:pt x="389" y="382"/>
                </a:lnTo>
                <a:lnTo>
                  <a:pt x="389" y="383"/>
                </a:lnTo>
                <a:lnTo>
                  <a:pt x="390" y="385"/>
                </a:lnTo>
                <a:lnTo>
                  <a:pt x="390" y="387"/>
                </a:lnTo>
                <a:lnTo>
                  <a:pt x="392" y="387"/>
                </a:lnTo>
                <a:lnTo>
                  <a:pt x="392" y="389"/>
                </a:lnTo>
                <a:lnTo>
                  <a:pt x="394" y="389"/>
                </a:lnTo>
                <a:lnTo>
                  <a:pt x="394" y="390"/>
                </a:lnTo>
                <a:lnTo>
                  <a:pt x="394" y="392"/>
                </a:lnTo>
                <a:lnTo>
                  <a:pt x="396" y="392"/>
                </a:lnTo>
                <a:lnTo>
                  <a:pt x="396" y="394"/>
                </a:lnTo>
                <a:lnTo>
                  <a:pt x="397" y="394"/>
                </a:lnTo>
                <a:lnTo>
                  <a:pt x="397" y="396"/>
                </a:lnTo>
                <a:lnTo>
                  <a:pt x="397" y="397"/>
                </a:lnTo>
                <a:lnTo>
                  <a:pt x="399" y="397"/>
                </a:lnTo>
                <a:lnTo>
                  <a:pt x="399" y="399"/>
                </a:lnTo>
                <a:lnTo>
                  <a:pt x="401" y="399"/>
                </a:lnTo>
                <a:lnTo>
                  <a:pt x="401" y="401"/>
                </a:lnTo>
                <a:lnTo>
                  <a:pt x="403" y="401"/>
                </a:lnTo>
                <a:lnTo>
                  <a:pt x="403" y="402"/>
                </a:lnTo>
                <a:lnTo>
                  <a:pt x="404" y="404"/>
                </a:lnTo>
                <a:lnTo>
                  <a:pt x="404" y="406"/>
                </a:lnTo>
                <a:lnTo>
                  <a:pt x="406" y="406"/>
                </a:lnTo>
                <a:lnTo>
                  <a:pt x="406" y="408"/>
                </a:lnTo>
                <a:lnTo>
                  <a:pt x="408" y="409"/>
                </a:lnTo>
                <a:lnTo>
                  <a:pt x="408" y="411"/>
                </a:lnTo>
                <a:lnTo>
                  <a:pt x="409" y="411"/>
                </a:lnTo>
                <a:lnTo>
                  <a:pt x="409" y="413"/>
                </a:lnTo>
                <a:lnTo>
                  <a:pt x="411" y="414"/>
                </a:lnTo>
                <a:lnTo>
                  <a:pt x="411" y="416"/>
                </a:lnTo>
                <a:lnTo>
                  <a:pt x="413" y="416"/>
                </a:lnTo>
                <a:lnTo>
                  <a:pt x="413" y="418"/>
                </a:lnTo>
                <a:lnTo>
                  <a:pt x="415" y="420"/>
                </a:lnTo>
                <a:lnTo>
                  <a:pt x="415" y="421"/>
                </a:lnTo>
                <a:lnTo>
                  <a:pt x="416" y="421"/>
                </a:lnTo>
                <a:lnTo>
                  <a:pt x="416" y="423"/>
                </a:lnTo>
                <a:lnTo>
                  <a:pt x="418" y="425"/>
                </a:lnTo>
                <a:lnTo>
                  <a:pt x="418" y="427"/>
                </a:lnTo>
                <a:lnTo>
                  <a:pt x="420" y="427"/>
                </a:lnTo>
                <a:lnTo>
                  <a:pt x="420" y="428"/>
                </a:lnTo>
                <a:lnTo>
                  <a:pt x="421" y="430"/>
                </a:lnTo>
                <a:lnTo>
                  <a:pt x="421" y="432"/>
                </a:lnTo>
                <a:lnTo>
                  <a:pt x="423" y="432"/>
                </a:lnTo>
                <a:lnTo>
                  <a:pt x="423" y="433"/>
                </a:lnTo>
                <a:lnTo>
                  <a:pt x="425" y="433"/>
                </a:lnTo>
                <a:lnTo>
                  <a:pt x="425" y="435"/>
                </a:lnTo>
                <a:lnTo>
                  <a:pt x="425" y="437"/>
                </a:lnTo>
                <a:lnTo>
                  <a:pt x="427" y="437"/>
                </a:lnTo>
                <a:lnTo>
                  <a:pt x="427" y="439"/>
                </a:lnTo>
                <a:lnTo>
                  <a:pt x="428" y="439"/>
                </a:lnTo>
                <a:lnTo>
                  <a:pt x="428" y="440"/>
                </a:lnTo>
                <a:lnTo>
                  <a:pt x="428" y="442"/>
                </a:lnTo>
                <a:lnTo>
                  <a:pt x="430" y="442"/>
                </a:lnTo>
                <a:lnTo>
                  <a:pt x="430" y="444"/>
                </a:lnTo>
                <a:lnTo>
                  <a:pt x="432" y="445"/>
                </a:lnTo>
                <a:lnTo>
                  <a:pt x="432" y="447"/>
                </a:lnTo>
                <a:lnTo>
                  <a:pt x="434" y="447"/>
                </a:lnTo>
                <a:lnTo>
                  <a:pt x="434" y="449"/>
                </a:lnTo>
                <a:lnTo>
                  <a:pt x="435" y="449"/>
                </a:lnTo>
                <a:lnTo>
                  <a:pt x="435" y="451"/>
                </a:lnTo>
                <a:lnTo>
                  <a:pt x="435" y="452"/>
                </a:lnTo>
                <a:lnTo>
                  <a:pt x="437" y="452"/>
                </a:lnTo>
                <a:lnTo>
                  <a:pt x="437" y="454"/>
                </a:lnTo>
                <a:lnTo>
                  <a:pt x="439" y="456"/>
                </a:lnTo>
                <a:lnTo>
                  <a:pt x="439" y="458"/>
                </a:lnTo>
                <a:lnTo>
                  <a:pt x="440" y="458"/>
                </a:lnTo>
                <a:lnTo>
                  <a:pt x="440" y="459"/>
                </a:lnTo>
                <a:lnTo>
                  <a:pt x="442" y="461"/>
                </a:lnTo>
                <a:lnTo>
                  <a:pt x="442" y="463"/>
                </a:lnTo>
                <a:lnTo>
                  <a:pt x="444" y="463"/>
                </a:lnTo>
                <a:lnTo>
                  <a:pt x="444" y="464"/>
                </a:lnTo>
                <a:lnTo>
                  <a:pt x="446" y="466"/>
                </a:lnTo>
                <a:lnTo>
                  <a:pt x="446" y="468"/>
                </a:lnTo>
                <a:lnTo>
                  <a:pt x="447" y="468"/>
                </a:lnTo>
                <a:lnTo>
                  <a:pt x="447" y="470"/>
                </a:lnTo>
                <a:lnTo>
                  <a:pt x="449" y="470"/>
                </a:lnTo>
                <a:lnTo>
                  <a:pt x="449" y="471"/>
                </a:lnTo>
                <a:lnTo>
                  <a:pt x="449" y="473"/>
                </a:lnTo>
                <a:lnTo>
                  <a:pt x="451" y="473"/>
                </a:lnTo>
                <a:lnTo>
                  <a:pt x="451" y="475"/>
                </a:lnTo>
                <a:lnTo>
                  <a:pt x="452" y="476"/>
                </a:lnTo>
                <a:lnTo>
                  <a:pt x="452" y="478"/>
                </a:lnTo>
                <a:lnTo>
                  <a:pt x="454" y="478"/>
                </a:lnTo>
                <a:lnTo>
                  <a:pt x="454" y="480"/>
                </a:lnTo>
                <a:lnTo>
                  <a:pt x="456" y="480"/>
                </a:lnTo>
                <a:lnTo>
                  <a:pt x="456" y="482"/>
                </a:lnTo>
                <a:lnTo>
                  <a:pt x="456" y="483"/>
                </a:lnTo>
                <a:lnTo>
                  <a:pt x="458" y="483"/>
                </a:lnTo>
                <a:lnTo>
                  <a:pt x="458" y="485"/>
                </a:lnTo>
                <a:lnTo>
                  <a:pt x="459" y="487"/>
                </a:lnTo>
                <a:lnTo>
                  <a:pt x="459" y="488"/>
                </a:lnTo>
                <a:lnTo>
                  <a:pt x="461" y="488"/>
                </a:lnTo>
                <a:lnTo>
                  <a:pt x="461" y="490"/>
                </a:lnTo>
                <a:lnTo>
                  <a:pt x="459" y="490"/>
                </a:lnTo>
                <a:lnTo>
                  <a:pt x="459" y="492"/>
                </a:lnTo>
                <a:lnTo>
                  <a:pt x="458" y="492"/>
                </a:lnTo>
                <a:lnTo>
                  <a:pt x="456" y="492"/>
                </a:lnTo>
                <a:lnTo>
                  <a:pt x="456" y="494"/>
                </a:lnTo>
                <a:lnTo>
                  <a:pt x="454" y="494"/>
                </a:lnTo>
                <a:lnTo>
                  <a:pt x="452" y="494"/>
                </a:lnTo>
                <a:lnTo>
                  <a:pt x="452" y="495"/>
                </a:lnTo>
                <a:lnTo>
                  <a:pt x="451" y="495"/>
                </a:lnTo>
                <a:lnTo>
                  <a:pt x="449" y="495"/>
                </a:lnTo>
                <a:lnTo>
                  <a:pt x="449" y="497"/>
                </a:lnTo>
                <a:lnTo>
                  <a:pt x="447" y="497"/>
                </a:lnTo>
                <a:lnTo>
                  <a:pt x="446" y="497"/>
                </a:lnTo>
                <a:lnTo>
                  <a:pt x="444" y="499"/>
                </a:lnTo>
                <a:lnTo>
                  <a:pt x="442" y="499"/>
                </a:lnTo>
                <a:lnTo>
                  <a:pt x="440" y="499"/>
                </a:lnTo>
                <a:lnTo>
                  <a:pt x="440" y="501"/>
                </a:lnTo>
                <a:lnTo>
                  <a:pt x="439" y="501"/>
                </a:lnTo>
                <a:lnTo>
                  <a:pt x="437" y="501"/>
                </a:lnTo>
                <a:lnTo>
                  <a:pt x="437" y="502"/>
                </a:lnTo>
                <a:lnTo>
                  <a:pt x="435" y="502"/>
                </a:lnTo>
                <a:lnTo>
                  <a:pt x="434" y="502"/>
                </a:lnTo>
                <a:lnTo>
                  <a:pt x="434" y="504"/>
                </a:lnTo>
                <a:lnTo>
                  <a:pt x="432" y="504"/>
                </a:lnTo>
                <a:lnTo>
                  <a:pt x="430" y="504"/>
                </a:lnTo>
                <a:lnTo>
                  <a:pt x="430" y="506"/>
                </a:lnTo>
                <a:lnTo>
                  <a:pt x="428" y="506"/>
                </a:lnTo>
                <a:lnTo>
                  <a:pt x="427" y="506"/>
                </a:lnTo>
                <a:lnTo>
                  <a:pt x="427" y="507"/>
                </a:lnTo>
                <a:lnTo>
                  <a:pt x="425" y="507"/>
                </a:lnTo>
                <a:lnTo>
                  <a:pt x="423" y="507"/>
                </a:lnTo>
                <a:lnTo>
                  <a:pt x="421" y="509"/>
                </a:lnTo>
                <a:lnTo>
                  <a:pt x="420" y="509"/>
                </a:lnTo>
                <a:lnTo>
                  <a:pt x="418" y="509"/>
                </a:lnTo>
                <a:lnTo>
                  <a:pt x="418" y="511"/>
                </a:lnTo>
                <a:lnTo>
                  <a:pt x="416" y="511"/>
                </a:lnTo>
                <a:lnTo>
                  <a:pt x="415" y="511"/>
                </a:lnTo>
                <a:lnTo>
                  <a:pt x="415" y="513"/>
                </a:lnTo>
                <a:lnTo>
                  <a:pt x="413" y="513"/>
                </a:lnTo>
                <a:lnTo>
                  <a:pt x="411" y="513"/>
                </a:lnTo>
                <a:lnTo>
                  <a:pt x="411" y="514"/>
                </a:lnTo>
                <a:lnTo>
                  <a:pt x="409" y="514"/>
                </a:lnTo>
                <a:lnTo>
                  <a:pt x="408" y="514"/>
                </a:lnTo>
                <a:lnTo>
                  <a:pt x="408" y="516"/>
                </a:lnTo>
                <a:lnTo>
                  <a:pt x="406" y="516"/>
                </a:lnTo>
                <a:lnTo>
                  <a:pt x="404" y="516"/>
                </a:lnTo>
                <a:lnTo>
                  <a:pt x="404" y="518"/>
                </a:lnTo>
                <a:lnTo>
                  <a:pt x="403" y="518"/>
                </a:lnTo>
                <a:lnTo>
                  <a:pt x="401" y="518"/>
                </a:lnTo>
                <a:lnTo>
                  <a:pt x="401" y="519"/>
                </a:lnTo>
                <a:lnTo>
                  <a:pt x="399" y="519"/>
                </a:lnTo>
                <a:lnTo>
                  <a:pt x="397" y="519"/>
                </a:lnTo>
                <a:lnTo>
                  <a:pt x="397" y="521"/>
                </a:lnTo>
                <a:lnTo>
                  <a:pt x="396" y="521"/>
                </a:lnTo>
                <a:lnTo>
                  <a:pt x="394" y="521"/>
                </a:lnTo>
                <a:lnTo>
                  <a:pt x="392" y="521"/>
                </a:lnTo>
                <a:lnTo>
                  <a:pt x="392" y="523"/>
                </a:lnTo>
                <a:lnTo>
                  <a:pt x="390" y="523"/>
                </a:lnTo>
                <a:lnTo>
                  <a:pt x="389" y="523"/>
                </a:lnTo>
                <a:lnTo>
                  <a:pt x="389" y="525"/>
                </a:lnTo>
                <a:lnTo>
                  <a:pt x="387" y="525"/>
                </a:lnTo>
                <a:lnTo>
                  <a:pt x="385" y="525"/>
                </a:lnTo>
                <a:lnTo>
                  <a:pt x="385" y="526"/>
                </a:lnTo>
                <a:lnTo>
                  <a:pt x="384" y="526"/>
                </a:lnTo>
                <a:lnTo>
                  <a:pt x="382" y="526"/>
                </a:lnTo>
                <a:lnTo>
                  <a:pt x="382" y="528"/>
                </a:lnTo>
                <a:lnTo>
                  <a:pt x="380" y="528"/>
                </a:lnTo>
                <a:lnTo>
                  <a:pt x="378" y="528"/>
                </a:lnTo>
                <a:lnTo>
                  <a:pt x="378" y="530"/>
                </a:lnTo>
                <a:lnTo>
                  <a:pt x="377" y="530"/>
                </a:lnTo>
                <a:lnTo>
                  <a:pt x="375" y="530"/>
                </a:lnTo>
                <a:lnTo>
                  <a:pt x="375" y="532"/>
                </a:lnTo>
                <a:lnTo>
                  <a:pt x="373" y="532"/>
                </a:lnTo>
                <a:lnTo>
                  <a:pt x="372" y="532"/>
                </a:lnTo>
                <a:lnTo>
                  <a:pt x="372" y="533"/>
                </a:lnTo>
                <a:lnTo>
                  <a:pt x="370" y="533"/>
                </a:lnTo>
                <a:lnTo>
                  <a:pt x="368" y="533"/>
                </a:lnTo>
                <a:lnTo>
                  <a:pt x="366" y="535"/>
                </a:lnTo>
                <a:lnTo>
                  <a:pt x="365" y="535"/>
                </a:lnTo>
                <a:lnTo>
                  <a:pt x="363" y="535"/>
                </a:lnTo>
                <a:lnTo>
                  <a:pt x="363" y="537"/>
                </a:lnTo>
                <a:lnTo>
                  <a:pt x="361" y="537"/>
                </a:lnTo>
                <a:lnTo>
                  <a:pt x="360" y="537"/>
                </a:lnTo>
                <a:lnTo>
                  <a:pt x="360" y="538"/>
                </a:lnTo>
                <a:lnTo>
                  <a:pt x="358" y="538"/>
                </a:lnTo>
                <a:lnTo>
                  <a:pt x="356" y="538"/>
                </a:lnTo>
                <a:lnTo>
                  <a:pt x="356" y="540"/>
                </a:lnTo>
                <a:lnTo>
                  <a:pt x="354" y="540"/>
                </a:lnTo>
                <a:lnTo>
                  <a:pt x="353" y="540"/>
                </a:lnTo>
                <a:lnTo>
                  <a:pt x="344" y="540"/>
                </a:lnTo>
                <a:lnTo>
                  <a:pt x="341" y="537"/>
                </a:lnTo>
                <a:lnTo>
                  <a:pt x="337" y="535"/>
                </a:lnTo>
                <a:lnTo>
                  <a:pt x="335" y="530"/>
                </a:lnTo>
                <a:lnTo>
                  <a:pt x="335" y="525"/>
                </a:lnTo>
                <a:lnTo>
                  <a:pt x="335" y="519"/>
                </a:lnTo>
                <a:lnTo>
                  <a:pt x="330" y="519"/>
                </a:lnTo>
                <a:lnTo>
                  <a:pt x="325" y="518"/>
                </a:lnTo>
                <a:lnTo>
                  <a:pt x="318" y="513"/>
                </a:lnTo>
                <a:lnTo>
                  <a:pt x="316" y="509"/>
                </a:lnTo>
                <a:lnTo>
                  <a:pt x="313" y="506"/>
                </a:lnTo>
                <a:lnTo>
                  <a:pt x="313" y="501"/>
                </a:lnTo>
                <a:lnTo>
                  <a:pt x="315" y="495"/>
                </a:lnTo>
                <a:lnTo>
                  <a:pt x="311" y="492"/>
                </a:lnTo>
                <a:lnTo>
                  <a:pt x="308" y="488"/>
                </a:lnTo>
                <a:lnTo>
                  <a:pt x="304" y="487"/>
                </a:lnTo>
                <a:lnTo>
                  <a:pt x="301" y="483"/>
                </a:lnTo>
                <a:lnTo>
                  <a:pt x="298" y="480"/>
                </a:lnTo>
                <a:lnTo>
                  <a:pt x="296" y="476"/>
                </a:lnTo>
                <a:lnTo>
                  <a:pt x="292" y="473"/>
                </a:lnTo>
                <a:lnTo>
                  <a:pt x="289" y="471"/>
                </a:lnTo>
                <a:lnTo>
                  <a:pt x="286" y="468"/>
                </a:lnTo>
                <a:lnTo>
                  <a:pt x="282" y="464"/>
                </a:lnTo>
                <a:lnTo>
                  <a:pt x="282" y="459"/>
                </a:lnTo>
                <a:lnTo>
                  <a:pt x="282" y="454"/>
                </a:lnTo>
                <a:lnTo>
                  <a:pt x="279" y="451"/>
                </a:lnTo>
                <a:lnTo>
                  <a:pt x="277" y="445"/>
                </a:lnTo>
                <a:lnTo>
                  <a:pt x="273" y="442"/>
                </a:lnTo>
                <a:lnTo>
                  <a:pt x="272" y="439"/>
                </a:lnTo>
                <a:lnTo>
                  <a:pt x="272" y="433"/>
                </a:lnTo>
                <a:lnTo>
                  <a:pt x="272" y="427"/>
                </a:lnTo>
                <a:lnTo>
                  <a:pt x="273" y="420"/>
                </a:lnTo>
                <a:lnTo>
                  <a:pt x="273" y="414"/>
                </a:lnTo>
                <a:lnTo>
                  <a:pt x="275" y="409"/>
                </a:lnTo>
                <a:lnTo>
                  <a:pt x="277" y="404"/>
                </a:lnTo>
                <a:lnTo>
                  <a:pt x="279" y="401"/>
                </a:lnTo>
                <a:lnTo>
                  <a:pt x="280" y="394"/>
                </a:lnTo>
                <a:lnTo>
                  <a:pt x="279" y="389"/>
                </a:lnTo>
                <a:lnTo>
                  <a:pt x="277" y="385"/>
                </a:lnTo>
                <a:lnTo>
                  <a:pt x="272" y="383"/>
                </a:lnTo>
                <a:lnTo>
                  <a:pt x="268" y="380"/>
                </a:lnTo>
                <a:lnTo>
                  <a:pt x="263" y="378"/>
                </a:lnTo>
                <a:lnTo>
                  <a:pt x="260" y="375"/>
                </a:lnTo>
                <a:lnTo>
                  <a:pt x="256" y="370"/>
                </a:lnTo>
                <a:lnTo>
                  <a:pt x="253" y="366"/>
                </a:lnTo>
                <a:lnTo>
                  <a:pt x="248" y="363"/>
                </a:lnTo>
                <a:lnTo>
                  <a:pt x="244" y="365"/>
                </a:lnTo>
                <a:lnTo>
                  <a:pt x="239" y="365"/>
                </a:lnTo>
                <a:lnTo>
                  <a:pt x="236" y="361"/>
                </a:lnTo>
                <a:lnTo>
                  <a:pt x="232" y="356"/>
                </a:lnTo>
                <a:lnTo>
                  <a:pt x="230" y="353"/>
                </a:lnTo>
                <a:lnTo>
                  <a:pt x="229" y="347"/>
                </a:lnTo>
                <a:lnTo>
                  <a:pt x="225" y="342"/>
                </a:lnTo>
                <a:lnTo>
                  <a:pt x="220" y="340"/>
                </a:lnTo>
                <a:lnTo>
                  <a:pt x="215" y="339"/>
                </a:lnTo>
                <a:lnTo>
                  <a:pt x="212" y="337"/>
                </a:lnTo>
                <a:lnTo>
                  <a:pt x="208" y="332"/>
                </a:lnTo>
                <a:lnTo>
                  <a:pt x="205" y="330"/>
                </a:lnTo>
                <a:lnTo>
                  <a:pt x="199" y="330"/>
                </a:lnTo>
                <a:lnTo>
                  <a:pt x="194" y="330"/>
                </a:lnTo>
                <a:lnTo>
                  <a:pt x="191" y="328"/>
                </a:lnTo>
                <a:lnTo>
                  <a:pt x="186" y="325"/>
                </a:lnTo>
                <a:lnTo>
                  <a:pt x="182" y="323"/>
                </a:lnTo>
                <a:lnTo>
                  <a:pt x="177" y="322"/>
                </a:lnTo>
                <a:lnTo>
                  <a:pt x="172" y="316"/>
                </a:lnTo>
                <a:lnTo>
                  <a:pt x="172" y="311"/>
                </a:lnTo>
                <a:lnTo>
                  <a:pt x="174" y="306"/>
                </a:lnTo>
                <a:lnTo>
                  <a:pt x="174" y="303"/>
                </a:lnTo>
                <a:lnTo>
                  <a:pt x="175" y="297"/>
                </a:lnTo>
                <a:lnTo>
                  <a:pt x="175" y="294"/>
                </a:lnTo>
                <a:lnTo>
                  <a:pt x="175" y="289"/>
                </a:lnTo>
                <a:lnTo>
                  <a:pt x="175" y="287"/>
                </a:lnTo>
                <a:lnTo>
                  <a:pt x="175" y="284"/>
                </a:lnTo>
                <a:lnTo>
                  <a:pt x="179" y="278"/>
                </a:lnTo>
                <a:lnTo>
                  <a:pt x="181" y="275"/>
                </a:lnTo>
                <a:lnTo>
                  <a:pt x="184" y="270"/>
                </a:lnTo>
                <a:lnTo>
                  <a:pt x="186" y="266"/>
                </a:lnTo>
                <a:lnTo>
                  <a:pt x="187" y="261"/>
                </a:lnTo>
                <a:lnTo>
                  <a:pt x="189" y="256"/>
                </a:lnTo>
                <a:lnTo>
                  <a:pt x="193" y="251"/>
                </a:lnTo>
                <a:lnTo>
                  <a:pt x="198" y="249"/>
                </a:lnTo>
                <a:lnTo>
                  <a:pt x="201" y="247"/>
                </a:lnTo>
                <a:lnTo>
                  <a:pt x="203" y="242"/>
                </a:lnTo>
                <a:lnTo>
                  <a:pt x="201" y="239"/>
                </a:lnTo>
                <a:lnTo>
                  <a:pt x="199" y="234"/>
                </a:lnTo>
                <a:lnTo>
                  <a:pt x="198" y="230"/>
                </a:lnTo>
                <a:lnTo>
                  <a:pt x="196" y="225"/>
                </a:lnTo>
                <a:lnTo>
                  <a:pt x="194" y="220"/>
                </a:lnTo>
                <a:lnTo>
                  <a:pt x="191" y="217"/>
                </a:lnTo>
                <a:lnTo>
                  <a:pt x="191" y="211"/>
                </a:lnTo>
                <a:lnTo>
                  <a:pt x="189" y="206"/>
                </a:lnTo>
                <a:lnTo>
                  <a:pt x="186" y="204"/>
                </a:lnTo>
                <a:lnTo>
                  <a:pt x="181" y="204"/>
                </a:lnTo>
                <a:lnTo>
                  <a:pt x="177" y="203"/>
                </a:lnTo>
                <a:lnTo>
                  <a:pt x="172" y="201"/>
                </a:lnTo>
                <a:lnTo>
                  <a:pt x="167" y="198"/>
                </a:lnTo>
                <a:lnTo>
                  <a:pt x="163" y="196"/>
                </a:lnTo>
                <a:lnTo>
                  <a:pt x="158" y="191"/>
                </a:lnTo>
                <a:lnTo>
                  <a:pt x="155" y="186"/>
                </a:lnTo>
                <a:lnTo>
                  <a:pt x="153" y="180"/>
                </a:lnTo>
                <a:lnTo>
                  <a:pt x="151" y="177"/>
                </a:lnTo>
                <a:lnTo>
                  <a:pt x="148" y="172"/>
                </a:lnTo>
                <a:lnTo>
                  <a:pt x="143" y="168"/>
                </a:lnTo>
                <a:lnTo>
                  <a:pt x="139" y="167"/>
                </a:lnTo>
                <a:lnTo>
                  <a:pt x="134" y="165"/>
                </a:lnTo>
                <a:lnTo>
                  <a:pt x="131" y="160"/>
                </a:lnTo>
                <a:lnTo>
                  <a:pt x="129" y="156"/>
                </a:lnTo>
                <a:lnTo>
                  <a:pt x="127" y="151"/>
                </a:lnTo>
                <a:lnTo>
                  <a:pt x="125" y="146"/>
                </a:lnTo>
                <a:lnTo>
                  <a:pt x="127" y="141"/>
                </a:lnTo>
                <a:lnTo>
                  <a:pt x="132" y="139"/>
                </a:lnTo>
                <a:lnTo>
                  <a:pt x="132" y="137"/>
                </a:lnTo>
                <a:lnTo>
                  <a:pt x="132" y="136"/>
                </a:lnTo>
                <a:lnTo>
                  <a:pt x="132" y="130"/>
                </a:lnTo>
                <a:lnTo>
                  <a:pt x="131" y="125"/>
                </a:lnTo>
                <a:lnTo>
                  <a:pt x="131" y="120"/>
                </a:lnTo>
                <a:lnTo>
                  <a:pt x="127" y="117"/>
                </a:lnTo>
                <a:lnTo>
                  <a:pt x="124" y="113"/>
                </a:lnTo>
                <a:lnTo>
                  <a:pt x="122" y="110"/>
                </a:lnTo>
                <a:lnTo>
                  <a:pt x="120" y="106"/>
                </a:lnTo>
                <a:lnTo>
                  <a:pt x="115" y="106"/>
                </a:lnTo>
                <a:lnTo>
                  <a:pt x="110" y="106"/>
                </a:lnTo>
                <a:lnTo>
                  <a:pt x="105" y="106"/>
                </a:lnTo>
                <a:lnTo>
                  <a:pt x="101" y="103"/>
                </a:lnTo>
                <a:lnTo>
                  <a:pt x="96" y="103"/>
                </a:lnTo>
                <a:lnTo>
                  <a:pt x="93" y="105"/>
                </a:lnTo>
                <a:lnTo>
                  <a:pt x="88" y="105"/>
                </a:lnTo>
                <a:lnTo>
                  <a:pt x="84" y="101"/>
                </a:lnTo>
                <a:lnTo>
                  <a:pt x="79" y="99"/>
                </a:lnTo>
                <a:lnTo>
                  <a:pt x="77" y="105"/>
                </a:lnTo>
                <a:lnTo>
                  <a:pt x="76" y="110"/>
                </a:lnTo>
                <a:lnTo>
                  <a:pt x="76" y="117"/>
                </a:lnTo>
                <a:lnTo>
                  <a:pt x="76" y="124"/>
                </a:lnTo>
                <a:lnTo>
                  <a:pt x="76" y="129"/>
                </a:lnTo>
                <a:lnTo>
                  <a:pt x="74" y="134"/>
                </a:lnTo>
                <a:lnTo>
                  <a:pt x="69" y="134"/>
                </a:lnTo>
                <a:lnTo>
                  <a:pt x="64" y="132"/>
                </a:lnTo>
                <a:lnTo>
                  <a:pt x="62" y="129"/>
                </a:lnTo>
                <a:lnTo>
                  <a:pt x="60" y="124"/>
                </a:lnTo>
                <a:lnTo>
                  <a:pt x="58" y="120"/>
                </a:lnTo>
                <a:lnTo>
                  <a:pt x="57" y="117"/>
                </a:lnTo>
                <a:lnTo>
                  <a:pt x="53" y="111"/>
                </a:lnTo>
                <a:lnTo>
                  <a:pt x="48" y="111"/>
                </a:lnTo>
                <a:lnTo>
                  <a:pt x="45" y="113"/>
                </a:lnTo>
                <a:lnTo>
                  <a:pt x="41" y="117"/>
                </a:lnTo>
                <a:lnTo>
                  <a:pt x="38" y="120"/>
                </a:lnTo>
                <a:lnTo>
                  <a:pt x="33" y="120"/>
                </a:lnTo>
                <a:lnTo>
                  <a:pt x="26" y="115"/>
                </a:lnTo>
                <a:lnTo>
                  <a:pt x="24" y="113"/>
                </a:lnTo>
                <a:lnTo>
                  <a:pt x="26" y="111"/>
                </a:lnTo>
                <a:lnTo>
                  <a:pt x="26" y="108"/>
                </a:lnTo>
                <a:lnTo>
                  <a:pt x="26" y="106"/>
                </a:lnTo>
                <a:lnTo>
                  <a:pt x="26" y="105"/>
                </a:lnTo>
                <a:lnTo>
                  <a:pt x="26" y="103"/>
                </a:lnTo>
                <a:lnTo>
                  <a:pt x="26" y="101"/>
                </a:lnTo>
                <a:lnTo>
                  <a:pt x="26" y="98"/>
                </a:lnTo>
                <a:lnTo>
                  <a:pt x="26" y="94"/>
                </a:lnTo>
                <a:lnTo>
                  <a:pt x="26" y="91"/>
                </a:lnTo>
                <a:lnTo>
                  <a:pt x="24" y="89"/>
                </a:lnTo>
                <a:lnTo>
                  <a:pt x="24" y="87"/>
                </a:lnTo>
                <a:lnTo>
                  <a:pt x="26" y="84"/>
                </a:lnTo>
                <a:lnTo>
                  <a:pt x="27" y="79"/>
                </a:lnTo>
                <a:lnTo>
                  <a:pt x="29" y="75"/>
                </a:lnTo>
                <a:lnTo>
                  <a:pt x="33" y="70"/>
                </a:lnTo>
                <a:lnTo>
                  <a:pt x="34" y="67"/>
                </a:lnTo>
                <a:lnTo>
                  <a:pt x="33" y="62"/>
                </a:lnTo>
                <a:lnTo>
                  <a:pt x="31" y="60"/>
                </a:lnTo>
                <a:lnTo>
                  <a:pt x="29" y="58"/>
                </a:lnTo>
                <a:lnTo>
                  <a:pt x="26" y="58"/>
                </a:lnTo>
                <a:lnTo>
                  <a:pt x="24" y="58"/>
                </a:lnTo>
                <a:lnTo>
                  <a:pt x="20" y="55"/>
                </a:lnTo>
                <a:lnTo>
                  <a:pt x="19" y="51"/>
                </a:lnTo>
                <a:lnTo>
                  <a:pt x="17" y="50"/>
                </a:lnTo>
                <a:lnTo>
                  <a:pt x="15" y="50"/>
                </a:lnTo>
                <a:lnTo>
                  <a:pt x="14" y="51"/>
                </a:lnTo>
                <a:lnTo>
                  <a:pt x="12" y="53"/>
                </a:lnTo>
                <a:lnTo>
                  <a:pt x="10" y="53"/>
                </a:lnTo>
                <a:lnTo>
                  <a:pt x="8" y="55"/>
                </a:lnTo>
                <a:lnTo>
                  <a:pt x="5" y="55"/>
                </a:lnTo>
                <a:lnTo>
                  <a:pt x="3" y="53"/>
                </a:lnTo>
                <a:lnTo>
                  <a:pt x="2" y="50"/>
                </a:lnTo>
                <a:lnTo>
                  <a:pt x="2" y="48"/>
                </a:lnTo>
                <a:lnTo>
                  <a:pt x="2" y="44"/>
                </a:lnTo>
                <a:lnTo>
                  <a:pt x="2" y="43"/>
                </a:lnTo>
                <a:lnTo>
                  <a:pt x="0" y="39"/>
                </a:lnTo>
                <a:lnTo>
                  <a:pt x="0" y="37"/>
                </a:lnTo>
                <a:lnTo>
                  <a:pt x="2" y="34"/>
                </a:lnTo>
                <a:lnTo>
                  <a:pt x="0" y="32"/>
                </a:lnTo>
                <a:lnTo>
                  <a:pt x="0" y="31"/>
                </a:lnTo>
                <a:lnTo>
                  <a:pt x="0" y="27"/>
                </a:lnTo>
                <a:lnTo>
                  <a:pt x="0" y="25"/>
                </a:lnTo>
                <a:lnTo>
                  <a:pt x="0" y="24"/>
                </a:lnTo>
                <a:lnTo>
                  <a:pt x="3" y="20"/>
                </a:lnTo>
                <a:lnTo>
                  <a:pt x="7" y="15"/>
                </a:lnTo>
                <a:lnTo>
                  <a:pt x="26" y="0"/>
                </a:lnTo>
                <a:lnTo>
                  <a:pt x="27" y="0"/>
                </a:lnTo>
                <a:lnTo>
                  <a:pt x="31" y="3"/>
                </a:lnTo>
                <a:lnTo>
                  <a:pt x="38" y="17"/>
                </a:lnTo>
                <a:lnTo>
                  <a:pt x="45" y="20"/>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0"/>
          <p:cNvSpPr>
            <a:spLocks/>
          </p:cNvSpPr>
          <p:nvPr/>
        </p:nvSpPr>
        <p:spPr bwMode="auto">
          <a:xfrm>
            <a:off x="5435547" y="3949175"/>
            <a:ext cx="903316" cy="577592"/>
          </a:xfrm>
          <a:custGeom>
            <a:avLst/>
            <a:gdLst>
              <a:gd name="T0" fmla="*/ 291 w 477"/>
              <a:gd name="T1" fmla="*/ 28 h 305"/>
              <a:gd name="T2" fmla="*/ 303 w 477"/>
              <a:gd name="T3" fmla="*/ 42 h 305"/>
              <a:gd name="T4" fmla="*/ 312 w 477"/>
              <a:gd name="T5" fmla="*/ 55 h 305"/>
              <a:gd name="T6" fmla="*/ 322 w 477"/>
              <a:gd name="T7" fmla="*/ 71 h 305"/>
              <a:gd name="T8" fmla="*/ 336 w 477"/>
              <a:gd name="T9" fmla="*/ 85 h 305"/>
              <a:gd name="T10" fmla="*/ 348 w 477"/>
              <a:gd name="T11" fmla="*/ 95 h 305"/>
              <a:gd name="T12" fmla="*/ 358 w 477"/>
              <a:gd name="T13" fmla="*/ 105 h 305"/>
              <a:gd name="T14" fmla="*/ 368 w 477"/>
              <a:gd name="T15" fmla="*/ 112 h 305"/>
              <a:gd name="T16" fmla="*/ 391 w 477"/>
              <a:gd name="T17" fmla="*/ 111 h 305"/>
              <a:gd name="T18" fmla="*/ 475 w 477"/>
              <a:gd name="T19" fmla="*/ 202 h 305"/>
              <a:gd name="T20" fmla="*/ 465 w 477"/>
              <a:gd name="T21" fmla="*/ 214 h 305"/>
              <a:gd name="T22" fmla="*/ 451 w 477"/>
              <a:gd name="T23" fmla="*/ 224 h 305"/>
              <a:gd name="T24" fmla="*/ 437 w 477"/>
              <a:gd name="T25" fmla="*/ 235 h 305"/>
              <a:gd name="T26" fmla="*/ 424 w 477"/>
              <a:gd name="T27" fmla="*/ 243 h 305"/>
              <a:gd name="T28" fmla="*/ 410 w 477"/>
              <a:gd name="T29" fmla="*/ 255 h 305"/>
              <a:gd name="T30" fmla="*/ 396 w 477"/>
              <a:gd name="T31" fmla="*/ 260 h 305"/>
              <a:gd name="T32" fmla="*/ 382 w 477"/>
              <a:gd name="T33" fmla="*/ 260 h 305"/>
              <a:gd name="T34" fmla="*/ 374 w 477"/>
              <a:gd name="T35" fmla="*/ 255 h 305"/>
              <a:gd name="T36" fmla="*/ 362 w 477"/>
              <a:gd name="T37" fmla="*/ 259 h 305"/>
              <a:gd name="T38" fmla="*/ 351 w 477"/>
              <a:gd name="T39" fmla="*/ 252 h 305"/>
              <a:gd name="T40" fmla="*/ 341 w 477"/>
              <a:gd name="T41" fmla="*/ 247 h 305"/>
              <a:gd name="T42" fmla="*/ 317 w 477"/>
              <a:gd name="T43" fmla="*/ 243 h 305"/>
              <a:gd name="T44" fmla="*/ 255 w 477"/>
              <a:gd name="T45" fmla="*/ 255 h 305"/>
              <a:gd name="T46" fmla="*/ 189 w 477"/>
              <a:gd name="T47" fmla="*/ 267 h 305"/>
              <a:gd name="T48" fmla="*/ 141 w 477"/>
              <a:gd name="T49" fmla="*/ 283 h 305"/>
              <a:gd name="T50" fmla="*/ 86 w 477"/>
              <a:gd name="T51" fmla="*/ 291 h 305"/>
              <a:gd name="T52" fmla="*/ 35 w 477"/>
              <a:gd name="T53" fmla="*/ 291 h 305"/>
              <a:gd name="T54" fmla="*/ 0 w 477"/>
              <a:gd name="T55" fmla="*/ 281 h 305"/>
              <a:gd name="T56" fmla="*/ 2 w 477"/>
              <a:gd name="T57" fmla="*/ 264 h 305"/>
              <a:gd name="T58" fmla="*/ 5 w 477"/>
              <a:gd name="T59" fmla="*/ 252 h 305"/>
              <a:gd name="T60" fmla="*/ 12 w 477"/>
              <a:gd name="T61" fmla="*/ 241 h 305"/>
              <a:gd name="T62" fmla="*/ 23 w 477"/>
              <a:gd name="T63" fmla="*/ 238 h 305"/>
              <a:gd name="T64" fmla="*/ 36 w 477"/>
              <a:gd name="T65" fmla="*/ 235 h 305"/>
              <a:gd name="T66" fmla="*/ 47 w 477"/>
              <a:gd name="T67" fmla="*/ 224 h 305"/>
              <a:gd name="T68" fmla="*/ 53 w 477"/>
              <a:gd name="T69" fmla="*/ 217 h 305"/>
              <a:gd name="T70" fmla="*/ 64 w 477"/>
              <a:gd name="T71" fmla="*/ 209 h 305"/>
              <a:gd name="T72" fmla="*/ 74 w 477"/>
              <a:gd name="T73" fmla="*/ 207 h 305"/>
              <a:gd name="T74" fmla="*/ 91 w 477"/>
              <a:gd name="T75" fmla="*/ 205 h 305"/>
              <a:gd name="T76" fmla="*/ 107 w 477"/>
              <a:gd name="T77" fmla="*/ 204 h 305"/>
              <a:gd name="T78" fmla="*/ 117 w 477"/>
              <a:gd name="T79" fmla="*/ 195 h 305"/>
              <a:gd name="T80" fmla="*/ 119 w 477"/>
              <a:gd name="T81" fmla="*/ 181 h 305"/>
              <a:gd name="T82" fmla="*/ 121 w 477"/>
              <a:gd name="T83" fmla="*/ 164 h 305"/>
              <a:gd name="T84" fmla="*/ 124 w 477"/>
              <a:gd name="T85" fmla="*/ 157 h 305"/>
              <a:gd name="T86" fmla="*/ 138 w 477"/>
              <a:gd name="T87" fmla="*/ 152 h 305"/>
              <a:gd name="T88" fmla="*/ 150 w 477"/>
              <a:gd name="T89" fmla="*/ 152 h 305"/>
              <a:gd name="T90" fmla="*/ 162 w 477"/>
              <a:gd name="T91" fmla="*/ 145 h 305"/>
              <a:gd name="T92" fmla="*/ 169 w 477"/>
              <a:gd name="T93" fmla="*/ 133 h 305"/>
              <a:gd name="T94" fmla="*/ 181 w 477"/>
              <a:gd name="T95" fmla="*/ 126 h 305"/>
              <a:gd name="T96" fmla="*/ 186 w 477"/>
              <a:gd name="T97" fmla="*/ 112 h 305"/>
              <a:gd name="T98" fmla="*/ 193 w 477"/>
              <a:gd name="T99" fmla="*/ 100 h 305"/>
              <a:gd name="T100" fmla="*/ 202 w 477"/>
              <a:gd name="T101" fmla="*/ 88 h 305"/>
              <a:gd name="T102" fmla="*/ 208 w 477"/>
              <a:gd name="T103" fmla="*/ 74 h 305"/>
              <a:gd name="T104" fmla="*/ 220 w 477"/>
              <a:gd name="T105" fmla="*/ 64 h 305"/>
              <a:gd name="T106" fmla="*/ 229 w 477"/>
              <a:gd name="T107" fmla="*/ 50 h 305"/>
              <a:gd name="T108" fmla="*/ 236 w 477"/>
              <a:gd name="T109" fmla="*/ 35 h 305"/>
              <a:gd name="T110" fmla="*/ 241 w 477"/>
              <a:gd name="T111" fmla="*/ 31 h 305"/>
              <a:gd name="T112" fmla="*/ 248 w 477"/>
              <a:gd name="T113" fmla="*/ 23 h 305"/>
              <a:gd name="T114" fmla="*/ 262 w 477"/>
              <a:gd name="T115" fmla="*/ 14 h 305"/>
              <a:gd name="T116" fmla="*/ 270 w 477"/>
              <a:gd name="T117" fmla="*/ 0 h 305"/>
              <a:gd name="T118" fmla="*/ 282 w 477"/>
              <a:gd name="T119" fmla="*/ 11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7" h="305">
                <a:moveTo>
                  <a:pt x="284" y="16"/>
                </a:moveTo>
                <a:lnTo>
                  <a:pt x="284" y="18"/>
                </a:lnTo>
                <a:lnTo>
                  <a:pt x="282" y="18"/>
                </a:lnTo>
                <a:lnTo>
                  <a:pt x="282" y="19"/>
                </a:lnTo>
                <a:lnTo>
                  <a:pt x="284" y="19"/>
                </a:lnTo>
                <a:lnTo>
                  <a:pt x="284" y="21"/>
                </a:lnTo>
                <a:lnTo>
                  <a:pt x="286" y="21"/>
                </a:lnTo>
                <a:lnTo>
                  <a:pt x="286" y="23"/>
                </a:lnTo>
                <a:lnTo>
                  <a:pt x="288" y="25"/>
                </a:lnTo>
                <a:lnTo>
                  <a:pt x="288" y="26"/>
                </a:lnTo>
                <a:lnTo>
                  <a:pt x="289" y="26"/>
                </a:lnTo>
                <a:lnTo>
                  <a:pt x="291" y="26"/>
                </a:lnTo>
                <a:lnTo>
                  <a:pt x="291" y="28"/>
                </a:lnTo>
                <a:lnTo>
                  <a:pt x="291" y="30"/>
                </a:lnTo>
                <a:lnTo>
                  <a:pt x="291" y="31"/>
                </a:lnTo>
                <a:lnTo>
                  <a:pt x="293" y="31"/>
                </a:lnTo>
                <a:lnTo>
                  <a:pt x="293" y="33"/>
                </a:lnTo>
                <a:lnTo>
                  <a:pt x="294" y="33"/>
                </a:lnTo>
                <a:lnTo>
                  <a:pt x="294" y="35"/>
                </a:lnTo>
                <a:lnTo>
                  <a:pt x="296" y="37"/>
                </a:lnTo>
                <a:lnTo>
                  <a:pt x="298" y="38"/>
                </a:lnTo>
                <a:lnTo>
                  <a:pt x="300" y="38"/>
                </a:lnTo>
                <a:lnTo>
                  <a:pt x="300" y="40"/>
                </a:lnTo>
                <a:lnTo>
                  <a:pt x="301" y="40"/>
                </a:lnTo>
                <a:lnTo>
                  <a:pt x="301" y="42"/>
                </a:lnTo>
                <a:lnTo>
                  <a:pt x="303" y="42"/>
                </a:lnTo>
                <a:lnTo>
                  <a:pt x="303" y="43"/>
                </a:lnTo>
                <a:lnTo>
                  <a:pt x="303" y="45"/>
                </a:lnTo>
                <a:lnTo>
                  <a:pt x="305" y="45"/>
                </a:lnTo>
                <a:lnTo>
                  <a:pt x="305" y="47"/>
                </a:lnTo>
                <a:lnTo>
                  <a:pt x="306" y="47"/>
                </a:lnTo>
                <a:lnTo>
                  <a:pt x="306" y="49"/>
                </a:lnTo>
                <a:lnTo>
                  <a:pt x="308" y="49"/>
                </a:lnTo>
                <a:lnTo>
                  <a:pt x="308" y="50"/>
                </a:lnTo>
                <a:lnTo>
                  <a:pt x="310" y="50"/>
                </a:lnTo>
                <a:lnTo>
                  <a:pt x="310" y="52"/>
                </a:lnTo>
                <a:lnTo>
                  <a:pt x="310" y="54"/>
                </a:lnTo>
                <a:lnTo>
                  <a:pt x="310" y="55"/>
                </a:lnTo>
                <a:lnTo>
                  <a:pt x="312" y="55"/>
                </a:lnTo>
                <a:lnTo>
                  <a:pt x="312" y="57"/>
                </a:lnTo>
                <a:lnTo>
                  <a:pt x="313" y="57"/>
                </a:lnTo>
                <a:lnTo>
                  <a:pt x="313" y="59"/>
                </a:lnTo>
                <a:lnTo>
                  <a:pt x="315" y="59"/>
                </a:lnTo>
                <a:lnTo>
                  <a:pt x="317" y="61"/>
                </a:lnTo>
                <a:lnTo>
                  <a:pt x="317" y="62"/>
                </a:lnTo>
                <a:lnTo>
                  <a:pt x="317" y="64"/>
                </a:lnTo>
                <a:lnTo>
                  <a:pt x="317" y="66"/>
                </a:lnTo>
                <a:lnTo>
                  <a:pt x="319" y="66"/>
                </a:lnTo>
                <a:lnTo>
                  <a:pt x="319" y="68"/>
                </a:lnTo>
                <a:lnTo>
                  <a:pt x="319" y="69"/>
                </a:lnTo>
                <a:lnTo>
                  <a:pt x="320" y="69"/>
                </a:lnTo>
                <a:lnTo>
                  <a:pt x="322" y="71"/>
                </a:lnTo>
                <a:lnTo>
                  <a:pt x="324" y="71"/>
                </a:lnTo>
                <a:lnTo>
                  <a:pt x="324" y="73"/>
                </a:lnTo>
                <a:lnTo>
                  <a:pt x="325" y="73"/>
                </a:lnTo>
                <a:lnTo>
                  <a:pt x="327" y="74"/>
                </a:lnTo>
                <a:lnTo>
                  <a:pt x="329" y="76"/>
                </a:lnTo>
                <a:lnTo>
                  <a:pt x="331" y="78"/>
                </a:lnTo>
                <a:lnTo>
                  <a:pt x="331" y="80"/>
                </a:lnTo>
                <a:lnTo>
                  <a:pt x="332" y="80"/>
                </a:lnTo>
                <a:lnTo>
                  <a:pt x="332" y="81"/>
                </a:lnTo>
                <a:lnTo>
                  <a:pt x="334" y="81"/>
                </a:lnTo>
                <a:lnTo>
                  <a:pt x="334" y="83"/>
                </a:lnTo>
                <a:lnTo>
                  <a:pt x="336" y="83"/>
                </a:lnTo>
                <a:lnTo>
                  <a:pt x="336" y="85"/>
                </a:lnTo>
                <a:lnTo>
                  <a:pt x="336" y="86"/>
                </a:lnTo>
                <a:lnTo>
                  <a:pt x="337" y="86"/>
                </a:lnTo>
                <a:lnTo>
                  <a:pt x="337" y="88"/>
                </a:lnTo>
                <a:lnTo>
                  <a:pt x="337" y="90"/>
                </a:lnTo>
                <a:lnTo>
                  <a:pt x="339" y="90"/>
                </a:lnTo>
                <a:lnTo>
                  <a:pt x="341" y="90"/>
                </a:lnTo>
                <a:lnTo>
                  <a:pt x="341" y="92"/>
                </a:lnTo>
                <a:lnTo>
                  <a:pt x="343" y="92"/>
                </a:lnTo>
                <a:lnTo>
                  <a:pt x="344" y="92"/>
                </a:lnTo>
                <a:lnTo>
                  <a:pt x="344" y="93"/>
                </a:lnTo>
                <a:lnTo>
                  <a:pt x="346" y="93"/>
                </a:lnTo>
                <a:lnTo>
                  <a:pt x="346" y="95"/>
                </a:lnTo>
                <a:lnTo>
                  <a:pt x="348" y="95"/>
                </a:lnTo>
                <a:lnTo>
                  <a:pt x="346" y="95"/>
                </a:lnTo>
                <a:lnTo>
                  <a:pt x="346" y="97"/>
                </a:lnTo>
                <a:lnTo>
                  <a:pt x="348" y="99"/>
                </a:lnTo>
                <a:lnTo>
                  <a:pt x="348" y="100"/>
                </a:lnTo>
                <a:lnTo>
                  <a:pt x="350" y="100"/>
                </a:lnTo>
                <a:lnTo>
                  <a:pt x="351" y="100"/>
                </a:lnTo>
                <a:lnTo>
                  <a:pt x="351" y="102"/>
                </a:lnTo>
                <a:lnTo>
                  <a:pt x="351" y="104"/>
                </a:lnTo>
                <a:lnTo>
                  <a:pt x="353" y="104"/>
                </a:lnTo>
                <a:lnTo>
                  <a:pt x="353" y="105"/>
                </a:lnTo>
                <a:lnTo>
                  <a:pt x="355" y="105"/>
                </a:lnTo>
                <a:lnTo>
                  <a:pt x="356" y="105"/>
                </a:lnTo>
                <a:lnTo>
                  <a:pt x="358" y="105"/>
                </a:lnTo>
                <a:lnTo>
                  <a:pt x="358" y="107"/>
                </a:lnTo>
                <a:lnTo>
                  <a:pt x="358" y="109"/>
                </a:lnTo>
                <a:lnTo>
                  <a:pt x="360" y="109"/>
                </a:lnTo>
                <a:lnTo>
                  <a:pt x="360" y="111"/>
                </a:lnTo>
                <a:lnTo>
                  <a:pt x="360" y="112"/>
                </a:lnTo>
                <a:lnTo>
                  <a:pt x="362" y="112"/>
                </a:lnTo>
                <a:lnTo>
                  <a:pt x="362" y="114"/>
                </a:lnTo>
                <a:lnTo>
                  <a:pt x="362" y="116"/>
                </a:lnTo>
                <a:lnTo>
                  <a:pt x="363" y="116"/>
                </a:lnTo>
                <a:lnTo>
                  <a:pt x="363" y="114"/>
                </a:lnTo>
                <a:lnTo>
                  <a:pt x="365" y="114"/>
                </a:lnTo>
                <a:lnTo>
                  <a:pt x="367" y="112"/>
                </a:lnTo>
                <a:lnTo>
                  <a:pt x="368" y="112"/>
                </a:lnTo>
                <a:lnTo>
                  <a:pt x="370" y="112"/>
                </a:lnTo>
                <a:lnTo>
                  <a:pt x="372" y="112"/>
                </a:lnTo>
                <a:lnTo>
                  <a:pt x="374" y="112"/>
                </a:lnTo>
                <a:lnTo>
                  <a:pt x="375" y="112"/>
                </a:lnTo>
                <a:lnTo>
                  <a:pt x="377" y="112"/>
                </a:lnTo>
                <a:lnTo>
                  <a:pt x="379" y="112"/>
                </a:lnTo>
                <a:lnTo>
                  <a:pt x="380" y="112"/>
                </a:lnTo>
                <a:lnTo>
                  <a:pt x="382" y="111"/>
                </a:lnTo>
                <a:lnTo>
                  <a:pt x="384" y="111"/>
                </a:lnTo>
                <a:lnTo>
                  <a:pt x="386" y="111"/>
                </a:lnTo>
                <a:lnTo>
                  <a:pt x="387" y="112"/>
                </a:lnTo>
                <a:lnTo>
                  <a:pt x="389" y="111"/>
                </a:lnTo>
                <a:lnTo>
                  <a:pt x="391" y="111"/>
                </a:lnTo>
                <a:lnTo>
                  <a:pt x="475" y="54"/>
                </a:lnTo>
                <a:lnTo>
                  <a:pt x="477" y="188"/>
                </a:lnTo>
                <a:lnTo>
                  <a:pt x="475" y="188"/>
                </a:lnTo>
                <a:lnTo>
                  <a:pt x="475" y="190"/>
                </a:lnTo>
                <a:lnTo>
                  <a:pt x="475" y="191"/>
                </a:lnTo>
                <a:lnTo>
                  <a:pt x="475" y="193"/>
                </a:lnTo>
                <a:lnTo>
                  <a:pt x="477" y="193"/>
                </a:lnTo>
                <a:lnTo>
                  <a:pt x="477" y="195"/>
                </a:lnTo>
                <a:lnTo>
                  <a:pt x="477" y="197"/>
                </a:lnTo>
                <a:lnTo>
                  <a:pt x="477" y="198"/>
                </a:lnTo>
                <a:lnTo>
                  <a:pt x="477" y="200"/>
                </a:lnTo>
                <a:lnTo>
                  <a:pt x="475" y="200"/>
                </a:lnTo>
                <a:lnTo>
                  <a:pt x="475" y="202"/>
                </a:lnTo>
                <a:lnTo>
                  <a:pt x="473" y="202"/>
                </a:lnTo>
                <a:lnTo>
                  <a:pt x="473" y="204"/>
                </a:lnTo>
                <a:lnTo>
                  <a:pt x="472" y="204"/>
                </a:lnTo>
                <a:lnTo>
                  <a:pt x="472" y="205"/>
                </a:lnTo>
                <a:lnTo>
                  <a:pt x="472" y="207"/>
                </a:lnTo>
                <a:lnTo>
                  <a:pt x="470" y="207"/>
                </a:lnTo>
                <a:lnTo>
                  <a:pt x="470" y="209"/>
                </a:lnTo>
                <a:lnTo>
                  <a:pt x="470" y="210"/>
                </a:lnTo>
                <a:lnTo>
                  <a:pt x="468" y="210"/>
                </a:lnTo>
                <a:lnTo>
                  <a:pt x="467" y="210"/>
                </a:lnTo>
                <a:lnTo>
                  <a:pt x="467" y="212"/>
                </a:lnTo>
                <a:lnTo>
                  <a:pt x="465" y="212"/>
                </a:lnTo>
                <a:lnTo>
                  <a:pt x="465" y="214"/>
                </a:lnTo>
                <a:lnTo>
                  <a:pt x="463" y="214"/>
                </a:lnTo>
                <a:lnTo>
                  <a:pt x="463" y="216"/>
                </a:lnTo>
                <a:lnTo>
                  <a:pt x="461" y="216"/>
                </a:lnTo>
                <a:lnTo>
                  <a:pt x="460" y="217"/>
                </a:lnTo>
                <a:lnTo>
                  <a:pt x="458" y="217"/>
                </a:lnTo>
                <a:lnTo>
                  <a:pt x="458" y="219"/>
                </a:lnTo>
                <a:lnTo>
                  <a:pt x="456" y="219"/>
                </a:lnTo>
                <a:lnTo>
                  <a:pt x="456" y="221"/>
                </a:lnTo>
                <a:lnTo>
                  <a:pt x="454" y="221"/>
                </a:lnTo>
                <a:lnTo>
                  <a:pt x="454" y="222"/>
                </a:lnTo>
                <a:lnTo>
                  <a:pt x="453" y="222"/>
                </a:lnTo>
                <a:lnTo>
                  <a:pt x="451" y="222"/>
                </a:lnTo>
                <a:lnTo>
                  <a:pt x="451" y="224"/>
                </a:lnTo>
                <a:lnTo>
                  <a:pt x="449" y="224"/>
                </a:lnTo>
                <a:lnTo>
                  <a:pt x="449" y="226"/>
                </a:lnTo>
                <a:lnTo>
                  <a:pt x="448" y="226"/>
                </a:lnTo>
                <a:lnTo>
                  <a:pt x="446" y="228"/>
                </a:lnTo>
                <a:lnTo>
                  <a:pt x="444" y="228"/>
                </a:lnTo>
                <a:lnTo>
                  <a:pt x="444" y="229"/>
                </a:lnTo>
                <a:lnTo>
                  <a:pt x="442" y="229"/>
                </a:lnTo>
                <a:lnTo>
                  <a:pt x="442" y="231"/>
                </a:lnTo>
                <a:lnTo>
                  <a:pt x="441" y="231"/>
                </a:lnTo>
                <a:lnTo>
                  <a:pt x="441" y="233"/>
                </a:lnTo>
                <a:lnTo>
                  <a:pt x="439" y="233"/>
                </a:lnTo>
                <a:lnTo>
                  <a:pt x="437" y="233"/>
                </a:lnTo>
                <a:lnTo>
                  <a:pt x="437" y="235"/>
                </a:lnTo>
                <a:lnTo>
                  <a:pt x="436" y="235"/>
                </a:lnTo>
                <a:lnTo>
                  <a:pt x="436" y="236"/>
                </a:lnTo>
                <a:lnTo>
                  <a:pt x="434" y="236"/>
                </a:lnTo>
                <a:lnTo>
                  <a:pt x="434" y="238"/>
                </a:lnTo>
                <a:lnTo>
                  <a:pt x="432" y="238"/>
                </a:lnTo>
                <a:lnTo>
                  <a:pt x="430" y="238"/>
                </a:lnTo>
                <a:lnTo>
                  <a:pt x="430" y="240"/>
                </a:lnTo>
                <a:lnTo>
                  <a:pt x="429" y="240"/>
                </a:lnTo>
                <a:lnTo>
                  <a:pt x="429" y="241"/>
                </a:lnTo>
                <a:lnTo>
                  <a:pt x="427" y="241"/>
                </a:lnTo>
                <a:lnTo>
                  <a:pt x="427" y="243"/>
                </a:lnTo>
                <a:lnTo>
                  <a:pt x="425" y="243"/>
                </a:lnTo>
                <a:lnTo>
                  <a:pt x="424" y="243"/>
                </a:lnTo>
                <a:lnTo>
                  <a:pt x="424" y="245"/>
                </a:lnTo>
                <a:lnTo>
                  <a:pt x="422" y="245"/>
                </a:lnTo>
                <a:lnTo>
                  <a:pt x="422" y="247"/>
                </a:lnTo>
                <a:lnTo>
                  <a:pt x="420" y="247"/>
                </a:lnTo>
                <a:lnTo>
                  <a:pt x="420" y="248"/>
                </a:lnTo>
                <a:lnTo>
                  <a:pt x="418" y="248"/>
                </a:lnTo>
                <a:lnTo>
                  <a:pt x="417" y="250"/>
                </a:lnTo>
                <a:lnTo>
                  <a:pt x="415" y="250"/>
                </a:lnTo>
                <a:lnTo>
                  <a:pt x="415" y="252"/>
                </a:lnTo>
                <a:lnTo>
                  <a:pt x="413" y="252"/>
                </a:lnTo>
                <a:lnTo>
                  <a:pt x="413" y="253"/>
                </a:lnTo>
                <a:lnTo>
                  <a:pt x="411" y="253"/>
                </a:lnTo>
                <a:lnTo>
                  <a:pt x="410" y="255"/>
                </a:lnTo>
                <a:lnTo>
                  <a:pt x="408" y="255"/>
                </a:lnTo>
                <a:lnTo>
                  <a:pt x="408" y="257"/>
                </a:lnTo>
                <a:lnTo>
                  <a:pt x="406" y="257"/>
                </a:lnTo>
                <a:lnTo>
                  <a:pt x="406" y="259"/>
                </a:lnTo>
                <a:lnTo>
                  <a:pt x="408" y="259"/>
                </a:lnTo>
                <a:lnTo>
                  <a:pt x="408" y="260"/>
                </a:lnTo>
                <a:lnTo>
                  <a:pt x="406" y="260"/>
                </a:lnTo>
                <a:lnTo>
                  <a:pt x="405" y="260"/>
                </a:lnTo>
                <a:lnTo>
                  <a:pt x="403" y="260"/>
                </a:lnTo>
                <a:lnTo>
                  <a:pt x="401" y="260"/>
                </a:lnTo>
                <a:lnTo>
                  <a:pt x="399" y="260"/>
                </a:lnTo>
                <a:lnTo>
                  <a:pt x="398" y="260"/>
                </a:lnTo>
                <a:lnTo>
                  <a:pt x="396" y="260"/>
                </a:lnTo>
                <a:lnTo>
                  <a:pt x="396" y="259"/>
                </a:lnTo>
                <a:lnTo>
                  <a:pt x="394" y="259"/>
                </a:lnTo>
                <a:lnTo>
                  <a:pt x="394" y="257"/>
                </a:lnTo>
                <a:lnTo>
                  <a:pt x="393" y="257"/>
                </a:lnTo>
                <a:lnTo>
                  <a:pt x="391" y="257"/>
                </a:lnTo>
                <a:lnTo>
                  <a:pt x="391" y="259"/>
                </a:lnTo>
                <a:lnTo>
                  <a:pt x="389" y="259"/>
                </a:lnTo>
                <a:lnTo>
                  <a:pt x="389" y="260"/>
                </a:lnTo>
                <a:lnTo>
                  <a:pt x="387" y="260"/>
                </a:lnTo>
                <a:lnTo>
                  <a:pt x="387" y="262"/>
                </a:lnTo>
                <a:lnTo>
                  <a:pt x="386" y="262"/>
                </a:lnTo>
                <a:lnTo>
                  <a:pt x="384" y="260"/>
                </a:lnTo>
                <a:lnTo>
                  <a:pt x="382" y="260"/>
                </a:lnTo>
                <a:lnTo>
                  <a:pt x="382" y="262"/>
                </a:lnTo>
                <a:lnTo>
                  <a:pt x="380" y="262"/>
                </a:lnTo>
                <a:lnTo>
                  <a:pt x="380" y="264"/>
                </a:lnTo>
                <a:lnTo>
                  <a:pt x="379" y="264"/>
                </a:lnTo>
                <a:lnTo>
                  <a:pt x="377" y="264"/>
                </a:lnTo>
                <a:lnTo>
                  <a:pt x="377" y="262"/>
                </a:lnTo>
                <a:lnTo>
                  <a:pt x="375" y="262"/>
                </a:lnTo>
                <a:lnTo>
                  <a:pt x="377" y="260"/>
                </a:lnTo>
                <a:lnTo>
                  <a:pt x="377" y="259"/>
                </a:lnTo>
                <a:lnTo>
                  <a:pt x="375" y="259"/>
                </a:lnTo>
                <a:lnTo>
                  <a:pt x="375" y="257"/>
                </a:lnTo>
                <a:lnTo>
                  <a:pt x="374" y="257"/>
                </a:lnTo>
                <a:lnTo>
                  <a:pt x="374" y="255"/>
                </a:lnTo>
                <a:lnTo>
                  <a:pt x="372" y="255"/>
                </a:lnTo>
                <a:lnTo>
                  <a:pt x="372" y="253"/>
                </a:lnTo>
                <a:lnTo>
                  <a:pt x="370" y="253"/>
                </a:lnTo>
                <a:lnTo>
                  <a:pt x="370" y="252"/>
                </a:lnTo>
                <a:lnTo>
                  <a:pt x="368" y="252"/>
                </a:lnTo>
                <a:lnTo>
                  <a:pt x="368" y="253"/>
                </a:lnTo>
                <a:lnTo>
                  <a:pt x="367" y="253"/>
                </a:lnTo>
                <a:lnTo>
                  <a:pt x="367" y="255"/>
                </a:lnTo>
                <a:lnTo>
                  <a:pt x="367" y="257"/>
                </a:lnTo>
                <a:lnTo>
                  <a:pt x="367" y="259"/>
                </a:lnTo>
                <a:lnTo>
                  <a:pt x="365" y="259"/>
                </a:lnTo>
                <a:lnTo>
                  <a:pt x="363" y="259"/>
                </a:lnTo>
                <a:lnTo>
                  <a:pt x="362" y="259"/>
                </a:lnTo>
                <a:lnTo>
                  <a:pt x="360" y="259"/>
                </a:lnTo>
                <a:lnTo>
                  <a:pt x="358" y="259"/>
                </a:lnTo>
                <a:lnTo>
                  <a:pt x="356" y="259"/>
                </a:lnTo>
                <a:lnTo>
                  <a:pt x="355" y="259"/>
                </a:lnTo>
                <a:lnTo>
                  <a:pt x="355" y="257"/>
                </a:lnTo>
                <a:lnTo>
                  <a:pt x="355" y="255"/>
                </a:lnTo>
                <a:lnTo>
                  <a:pt x="353" y="255"/>
                </a:lnTo>
                <a:lnTo>
                  <a:pt x="353" y="253"/>
                </a:lnTo>
                <a:lnTo>
                  <a:pt x="351" y="252"/>
                </a:lnTo>
                <a:lnTo>
                  <a:pt x="353" y="252"/>
                </a:lnTo>
                <a:lnTo>
                  <a:pt x="351" y="252"/>
                </a:lnTo>
                <a:lnTo>
                  <a:pt x="351" y="250"/>
                </a:lnTo>
                <a:lnTo>
                  <a:pt x="351" y="252"/>
                </a:lnTo>
                <a:lnTo>
                  <a:pt x="351" y="250"/>
                </a:lnTo>
                <a:lnTo>
                  <a:pt x="350" y="250"/>
                </a:lnTo>
                <a:lnTo>
                  <a:pt x="350" y="252"/>
                </a:lnTo>
                <a:lnTo>
                  <a:pt x="348" y="252"/>
                </a:lnTo>
                <a:lnTo>
                  <a:pt x="348" y="250"/>
                </a:lnTo>
                <a:lnTo>
                  <a:pt x="346" y="250"/>
                </a:lnTo>
                <a:lnTo>
                  <a:pt x="346" y="248"/>
                </a:lnTo>
                <a:lnTo>
                  <a:pt x="344" y="248"/>
                </a:lnTo>
                <a:lnTo>
                  <a:pt x="346" y="248"/>
                </a:lnTo>
                <a:lnTo>
                  <a:pt x="346" y="247"/>
                </a:lnTo>
                <a:lnTo>
                  <a:pt x="344" y="247"/>
                </a:lnTo>
                <a:lnTo>
                  <a:pt x="343" y="247"/>
                </a:lnTo>
                <a:lnTo>
                  <a:pt x="341" y="247"/>
                </a:lnTo>
                <a:lnTo>
                  <a:pt x="341" y="248"/>
                </a:lnTo>
                <a:lnTo>
                  <a:pt x="341" y="250"/>
                </a:lnTo>
                <a:lnTo>
                  <a:pt x="341" y="252"/>
                </a:lnTo>
                <a:lnTo>
                  <a:pt x="339" y="252"/>
                </a:lnTo>
                <a:lnTo>
                  <a:pt x="337" y="252"/>
                </a:lnTo>
                <a:lnTo>
                  <a:pt x="336" y="252"/>
                </a:lnTo>
                <a:lnTo>
                  <a:pt x="334" y="252"/>
                </a:lnTo>
                <a:lnTo>
                  <a:pt x="334" y="250"/>
                </a:lnTo>
                <a:lnTo>
                  <a:pt x="327" y="255"/>
                </a:lnTo>
                <a:lnTo>
                  <a:pt x="324" y="252"/>
                </a:lnTo>
                <a:lnTo>
                  <a:pt x="320" y="248"/>
                </a:lnTo>
                <a:lnTo>
                  <a:pt x="320" y="247"/>
                </a:lnTo>
                <a:lnTo>
                  <a:pt x="317" y="243"/>
                </a:lnTo>
                <a:lnTo>
                  <a:pt x="313" y="240"/>
                </a:lnTo>
                <a:lnTo>
                  <a:pt x="308" y="238"/>
                </a:lnTo>
                <a:lnTo>
                  <a:pt x="305" y="238"/>
                </a:lnTo>
                <a:lnTo>
                  <a:pt x="300" y="240"/>
                </a:lnTo>
                <a:lnTo>
                  <a:pt x="294" y="245"/>
                </a:lnTo>
                <a:lnTo>
                  <a:pt x="289" y="247"/>
                </a:lnTo>
                <a:lnTo>
                  <a:pt x="282" y="247"/>
                </a:lnTo>
                <a:lnTo>
                  <a:pt x="277" y="247"/>
                </a:lnTo>
                <a:lnTo>
                  <a:pt x="274" y="247"/>
                </a:lnTo>
                <a:lnTo>
                  <a:pt x="270" y="252"/>
                </a:lnTo>
                <a:lnTo>
                  <a:pt x="265" y="255"/>
                </a:lnTo>
                <a:lnTo>
                  <a:pt x="260" y="255"/>
                </a:lnTo>
                <a:lnTo>
                  <a:pt x="255" y="255"/>
                </a:lnTo>
                <a:lnTo>
                  <a:pt x="250" y="257"/>
                </a:lnTo>
                <a:lnTo>
                  <a:pt x="245" y="259"/>
                </a:lnTo>
                <a:lnTo>
                  <a:pt x="239" y="262"/>
                </a:lnTo>
                <a:lnTo>
                  <a:pt x="234" y="262"/>
                </a:lnTo>
                <a:lnTo>
                  <a:pt x="229" y="260"/>
                </a:lnTo>
                <a:lnTo>
                  <a:pt x="226" y="260"/>
                </a:lnTo>
                <a:lnTo>
                  <a:pt x="219" y="260"/>
                </a:lnTo>
                <a:lnTo>
                  <a:pt x="215" y="262"/>
                </a:lnTo>
                <a:lnTo>
                  <a:pt x="210" y="262"/>
                </a:lnTo>
                <a:lnTo>
                  <a:pt x="205" y="264"/>
                </a:lnTo>
                <a:lnTo>
                  <a:pt x="200" y="264"/>
                </a:lnTo>
                <a:lnTo>
                  <a:pt x="195" y="266"/>
                </a:lnTo>
                <a:lnTo>
                  <a:pt x="189" y="267"/>
                </a:lnTo>
                <a:lnTo>
                  <a:pt x="186" y="269"/>
                </a:lnTo>
                <a:lnTo>
                  <a:pt x="181" y="271"/>
                </a:lnTo>
                <a:lnTo>
                  <a:pt x="179" y="274"/>
                </a:lnTo>
                <a:lnTo>
                  <a:pt x="179" y="279"/>
                </a:lnTo>
                <a:lnTo>
                  <a:pt x="179" y="284"/>
                </a:lnTo>
                <a:lnTo>
                  <a:pt x="176" y="286"/>
                </a:lnTo>
                <a:lnTo>
                  <a:pt x="172" y="286"/>
                </a:lnTo>
                <a:lnTo>
                  <a:pt x="165" y="284"/>
                </a:lnTo>
                <a:lnTo>
                  <a:pt x="160" y="284"/>
                </a:lnTo>
                <a:lnTo>
                  <a:pt x="153" y="284"/>
                </a:lnTo>
                <a:lnTo>
                  <a:pt x="152" y="283"/>
                </a:lnTo>
                <a:lnTo>
                  <a:pt x="148" y="283"/>
                </a:lnTo>
                <a:lnTo>
                  <a:pt x="141" y="283"/>
                </a:lnTo>
                <a:lnTo>
                  <a:pt x="136" y="281"/>
                </a:lnTo>
                <a:lnTo>
                  <a:pt x="129" y="281"/>
                </a:lnTo>
                <a:lnTo>
                  <a:pt x="126" y="279"/>
                </a:lnTo>
                <a:lnTo>
                  <a:pt x="124" y="279"/>
                </a:lnTo>
                <a:lnTo>
                  <a:pt x="117" y="279"/>
                </a:lnTo>
                <a:lnTo>
                  <a:pt x="110" y="278"/>
                </a:lnTo>
                <a:lnTo>
                  <a:pt x="105" y="279"/>
                </a:lnTo>
                <a:lnTo>
                  <a:pt x="102" y="281"/>
                </a:lnTo>
                <a:lnTo>
                  <a:pt x="97" y="283"/>
                </a:lnTo>
                <a:lnTo>
                  <a:pt x="93" y="284"/>
                </a:lnTo>
                <a:lnTo>
                  <a:pt x="90" y="288"/>
                </a:lnTo>
                <a:lnTo>
                  <a:pt x="88" y="290"/>
                </a:lnTo>
                <a:lnTo>
                  <a:pt x="86" y="291"/>
                </a:lnTo>
                <a:lnTo>
                  <a:pt x="83" y="293"/>
                </a:lnTo>
                <a:lnTo>
                  <a:pt x="79" y="297"/>
                </a:lnTo>
                <a:lnTo>
                  <a:pt x="76" y="300"/>
                </a:lnTo>
                <a:lnTo>
                  <a:pt x="72" y="302"/>
                </a:lnTo>
                <a:lnTo>
                  <a:pt x="67" y="303"/>
                </a:lnTo>
                <a:lnTo>
                  <a:pt x="62" y="305"/>
                </a:lnTo>
                <a:lnTo>
                  <a:pt x="57" y="305"/>
                </a:lnTo>
                <a:lnTo>
                  <a:pt x="53" y="305"/>
                </a:lnTo>
                <a:lnTo>
                  <a:pt x="48" y="303"/>
                </a:lnTo>
                <a:lnTo>
                  <a:pt x="45" y="300"/>
                </a:lnTo>
                <a:lnTo>
                  <a:pt x="41" y="298"/>
                </a:lnTo>
                <a:lnTo>
                  <a:pt x="38" y="295"/>
                </a:lnTo>
                <a:lnTo>
                  <a:pt x="35" y="291"/>
                </a:lnTo>
                <a:lnTo>
                  <a:pt x="33" y="290"/>
                </a:lnTo>
                <a:lnTo>
                  <a:pt x="31" y="288"/>
                </a:lnTo>
                <a:lnTo>
                  <a:pt x="28" y="284"/>
                </a:lnTo>
                <a:lnTo>
                  <a:pt x="23" y="284"/>
                </a:lnTo>
                <a:lnTo>
                  <a:pt x="17" y="284"/>
                </a:lnTo>
                <a:lnTo>
                  <a:pt x="12" y="286"/>
                </a:lnTo>
                <a:lnTo>
                  <a:pt x="10" y="290"/>
                </a:lnTo>
                <a:lnTo>
                  <a:pt x="9" y="290"/>
                </a:lnTo>
                <a:lnTo>
                  <a:pt x="2" y="286"/>
                </a:lnTo>
                <a:lnTo>
                  <a:pt x="2" y="284"/>
                </a:lnTo>
                <a:lnTo>
                  <a:pt x="2" y="283"/>
                </a:lnTo>
                <a:lnTo>
                  <a:pt x="0" y="283"/>
                </a:lnTo>
                <a:lnTo>
                  <a:pt x="0" y="281"/>
                </a:lnTo>
                <a:lnTo>
                  <a:pt x="0" y="279"/>
                </a:lnTo>
                <a:lnTo>
                  <a:pt x="0" y="278"/>
                </a:lnTo>
                <a:lnTo>
                  <a:pt x="0" y="276"/>
                </a:lnTo>
                <a:lnTo>
                  <a:pt x="0" y="274"/>
                </a:lnTo>
                <a:lnTo>
                  <a:pt x="2" y="274"/>
                </a:lnTo>
                <a:lnTo>
                  <a:pt x="2" y="272"/>
                </a:lnTo>
                <a:lnTo>
                  <a:pt x="2" y="271"/>
                </a:lnTo>
                <a:lnTo>
                  <a:pt x="4" y="271"/>
                </a:lnTo>
                <a:lnTo>
                  <a:pt x="4" y="269"/>
                </a:lnTo>
                <a:lnTo>
                  <a:pt x="2" y="269"/>
                </a:lnTo>
                <a:lnTo>
                  <a:pt x="2" y="267"/>
                </a:lnTo>
                <a:lnTo>
                  <a:pt x="2" y="266"/>
                </a:lnTo>
                <a:lnTo>
                  <a:pt x="2" y="264"/>
                </a:lnTo>
                <a:lnTo>
                  <a:pt x="4" y="264"/>
                </a:lnTo>
                <a:lnTo>
                  <a:pt x="4" y="262"/>
                </a:lnTo>
                <a:lnTo>
                  <a:pt x="2" y="262"/>
                </a:lnTo>
                <a:lnTo>
                  <a:pt x="4" y="262"/>
                </a:lnTo>
                <a:lnTo>
                  <a:pt x="4" y="260"/>
                </a:lnTo>
                <a:lnTo>
                  <a:pt x="4" y="259"/>
                </a:lnTo>
                <a:lnTo>
                  <a:pt x="5" y="259"/>
                </a:lnTo>
                <a:lnTo>
                  <a:pt x="5" y="257"/>
                </a:lnTo>
                <a:lnTo>
                  <a:pt x="5" y="255"/>
                </a:lnTo>
                <a:lnTo>
                  <a:pt x="4" y="255"/>
                </a:lnTo>
                <a:lnTo>
                  <a:pt x="4" y="253"/>
                </a:lnTo>
                <a:lnTo>
                  <a:pt x="4" y="252"/>
                </a:lnTo>
                <a:lnTo>
                  <a:pt x="5" y="252"/>
                </a:lnTo>
                <a:lnTo>
                  <a:pt x="4" y="250"/>
                </a:lnTo>
                <a:lnTo>
                  <a:pt x="5" y="250"/>
                </a:lnTo>
                <a:lnTo>
                  <a:pt x="7" y="250"/>
                </a:lnTo>
                <a:lnTo>
                  <a:pt x="7" y="252"/>
                </a:lnTo>
                <a:lnTo>
                  <a:pt x="9" y="252"/>
                </a:lnTo>
                <a:lnTo>
                  <a:pt x="9" y="250"/>
                </a:lnTo>
                <a:lnTo>
                  <a:pt x="9" y="248"/>
                </a:lnTo>
                <a:lnTo>
                  <a:pt x="9" y="247"/>
                </a:lnTo>
                <a:lnTo>
                  <a:pt x="10" y="247"/>
                </a:lnTo>
                <a:lnTo>
                  <a:pt x="10" y="245"/>
                </a:lnTo>
                <a:lnTo>
                  <a:pt x="12" y="245"/>
                </a:lnTo>
                <a:lnTo>
                  <a:pt x="12" y="243"/>
                </a:lnTo>
                <a:lnTo>
                  <a:pt x="12" y="241"/>
                </a:lnTo>
                <a:lnTo>
                  <a:pt x="12" y="240"/>
                </a:lnTo>
                <a:lnTo>
                  <a:pt x="14" y="240"/>
                </a:lnTo>
                <a:lnTo>
                  <a:pt x="16" y="240"/>
                </a:lnTo>
                <a:lnTo>
                  <a:pt x="16" y="238"/>
                </a:lnTo>
                <a:lnTo>
                  <a:pt x="17" y="238"/>
                </a:lnTo>
                <a:lnTo>
                  <a:pt x="17" y="236"/>
                </a:lnTo>
                <a:lnTo>
                  <a:pt x="17" y="238"/>
                </a:lnTo>
                <a:lnTo>
                  <a:pt x="19" y="236"/>
                </a:lnTo>
                <a:lnTo>
                  <a:pt x="19" y="238"/>
                </a:lnTo>
                <a:lnTo>
                  <a:pt x="19" y="240"/>
                </a:lnTo>
                <a:lnTo>
                  <a:pt x="21" y="240"/>
                </a:lnTo>
                <a:lnTo>
                  <a:pt x="23" y="240"/>
                </a:lnTo>
                <a:lnTo>
                  <a:pt x="23" y="238"/>
                </a:lnTo>
                <a:lnTo>
                  <a:pt x="24" y="238"/>
                </a:lnTo>
                <a:lnTo>
                  <a:pt x="26" y="238"/>
                </a:lnTo>
                <a:lnTo>
                  <a:pt x="26" y="240"/>
                </a:lnTo>
                <a:lnTo>
                  <a:pt x="28" y="238"/>
                </a:lnTo>
                <a:lnTo>
                  <a:pt x="28" y="240"/>
                </a:lnTo>
                <a:lnTo>
                  <a:pt x="28" y="238"/>
                </a:lnTo>
                <a:lnTo>
                  <a:pt x="29" y="238"/>
                </a:lnTo>
                <a:lnTo>
                  <a:pt x="29" y="236"/>
                </a:lnTo>
                <a:lnTo>
                  <a:pt x="31" y="236"/>
                </a:lnTo>
                <a:lnTo>
                  <a:pt x="33" y="236"/>
                </a:lnTo>
                <a:lnTo>
                  <a:pt x="35" y="236"/>
                </a:lnTo>
                <a:lnTo>
                  <a:pt x="35" y="235"/>
                </a:lnTo>
                <a:lnTo>
                  <a:pt x="36" y="235"/>
                </a:lnTo>
                <a:lnTo>
                  <a:pt x="38" y="235"/>
                </a:lnTo>
                <a:lnTo>
                  <a:pt x="38" y="233"/>
                </a:lnTo>
                <a:lnTo>
                  <a:pt x="40" y="233"/>
                </a:lnTo>
                <a:lnTo>
                  <a:pt x="41" y="233"/>
                </a:lnTo>
                <a:lnTo>
                  <a:pt x="41" y="231"/>
                </a:lnTo>
                <a:lnTo>
                  <a:pt x="41" y="229"/>
                </a:lnTo>
                <a:lnTo>
                  <a:pt x="43" y="229"/>
                </a:lnTo>
                <a:lnTo>
                  <a:pt x="43" y="228"/>
                </a:lnTo>
                <a:lnTo>
                  <a:pt x="45" y="226"/>
                </a:lnTo>
                <a:lnTo>
                  <a:pt x="43" y="226"/>
                </a:lnTo>
                <a:lnTo>
                  <a:pt x="45" y="226"/>
                </a:lnTo>
                <a:lnTo>
                  <a:pt x="45" y="224"/>
                </a:lnTo>
                <a:lnTo>
                  <a:pt x="47" y="224"/>
                </a:lnTo>
                <a:lnTo>
                  <a:pt x="48" y="224"/>
                </a:lnTo>
                <a:lnTo>
                  <a:pt x="48" y="226"/>
                </a:lnTo>
                <a:lnTo>
                  <a:pt x="50" y="226"/>
                </a:lnTo>
                <a:lnTo>
                  <a:pt x="52" y="228"/>
                </a:lnTo>
                <a:lnTo>
                  <a:pt x="52" y="226"/>
                </a:lnTo>
                <a:lnTo>
                  <a:pt x="52" y="224"/>
                </a:lnTo>
                <a:lnTo>
                  <a:pt x="52" y="222"/>
                </a:lnTo>
                <a:lnTo>
                  <a:pt x="52" y="221"/>
                </a:lnTo>
                <a:lnTo>
                  <a:pt x="52" y="219"/>
                </a:lnTo>
                <a:lnTo>
                  <a:pt x="53" y="219"/>
                </a:lnTo>
                <a:lnTo>
                  <a:pt x="53" y="217"/>
                </a:lnTo>
                <a:lnTo>
                  <a:pt x="53" y="219"/>
                </a:lnTo>
                <a:lnTo>
                  <a:pt x="53" y="217"/>
                </a:lnTo>
                <a:lnTo>
                  <a:pt x="55" y="217"/>
                </a:lnTo>
                <a:lnTo>
                  <a:pt x="53" y="217"/>
                </a:lnTo>
                <a:lnTo>
                  <a:pt x="53" y="216"/>
                </a:lnTo>
                <a:lnTo>
                  <a:pt x="55" y="216"/>
                </a:lnTo>
                <a:lnTo>
                  <a:pt x="57" y="216"/>
                </a:lnTo>
                <a:lnTo>
                  <a:pt x="57" y="214"/>
                </a:lnTo>
                <a:lnTo>
                  <a:pt x="59" y="214"/>
                </a:lnTo>
                <a:lnTo>
                  <a:pt x="60" y="214"/>
                </a:lnTo>
                <a:lnTo>
                  <a:pt x="60" y="212"/>
                </a:lnTo>
                <a:lnTo>
                  <a:pt x="62" y="212"/>
                </a:lnTo>
                <a:lnTo>
                  <a:pt x="62" y="210"/>
                </a:lnTo>
                <a:lnTo>
                  <a:pt x="64" y="210"/>
                </a:lnTo>
                <a:lnTo>
                  <a:pt x="64" y="209"/>
                </a:lnTo>
                <a:lnTo>
                  <a:pt x="66" y="209"/>
                </a:lnTo>
                <a:lnTo>
                  <a:pt x="66" y="207"/>
                </a:lnTo>
                <a:lnTo>
                  <a:pt x="67" y="207"/>
                </a:lnTo>
                <a:lnTo>
                  <a:pt x="67" y="205"/>
                </a:lnTo>
                <a:lnTo>
                  <a:pt x="69" y="205"/>
                </a:lnTo>
                <a:lnTo>
                  <a:pt x="69" y="204"/>
                </a:lnTo>
                <a:lnTo>
                  <a:pt x="69" y="205"/>
                </a:lnTo>
                <a:lnTo>
                  <a:pt x="71" y="205"/>
                </a:lnTo>
                <a:lnTo>
                  <a:pt x="71" y="204"/>
                </a:lnTo>
                <a:lnTo>
                  <a:pt x="71" y="205"/>
                </a:lnTo>
                <a:lnTo>
                  <a:pt x="72" y="205"/>
                </a:lnTo>
                <a:lnTo>
                  <a:pt x="72" y="207"/>
                </a:lnTo>
                <a:lnTo>
                  <a:pt x="74" y="207"/>
                </a:lnTo>
                <a:lnTo>
                  <a:pt x="74" y="209"/>
                </a:lnTo>
                <a:lnTo>
                  <a:pt x="76" y="209"/>
                </a:lnTo>
                <a:lnTo>
                  <a:pt x="78" y="209"/>
                </a:lnTo>
                <a:lnTo>
                  <a:pt x="79" y="209"/>
                </a:lnTo>
                <a:lnTo>
                  <a:pt x="81" y="209"/>
                </a:lnTo>
                <a:lnTo>
                  <a:pt x="83" y="209"/>
                </a:lnTo>
                <a:lnTo>
                  <a:pt x="84" y="209"/>
                </a:lnTo>
                <a:lnTo>
                  <a:pt x="86" y="209"/>
                </a:lnTo>
                <a:lnTo>
                  <a:pt x="86" y="207"/>
                </a:lnTo>
                <a:lnTo>
                  <a:pt x="88" y="207"/>
                </a:lnTo>
                <a:lnTo>
                  <a:pt x="88" y="205"/>
                </a:lnTo>
                <a:lnTo>
                  <a:pt x="90" y="205"/>
                </a:lnTo>
                <a:lnTo>
                  <a:pt x="91" y="205"/>
                </a:lnTo>
                <a:lnTo>
                  <a:pt x="93" y="205"/>
                </a:lnTo>
                <a:lnTo>
                  <a:pt x="93" y="204"/>
                </a:lnTo>
                <a:lnTo>
                  <a:pt x="95" y="204"/>
                </a:lnTo>
                <a:lnTo>
                  <a:pt x="97" y="202"/>
                </a:lnTo>
                <a:lnTo>
                  <a:pt x="97" y="200"/>
                </a:lnTo>
                <a:lnTo>
                  <a:pt x="97" y="202"/>
                </a:lnTo>
                <a:lnTo>
                  <a:pt x="98" y="202"/>
                </a:lnTo>
                <a:lnTo>
                  <a:pt x="100" y="202"/>
                </a:lnTo>
                <a:lnTo>
                  <a:pt x="100" y="204"/>
                </a:lnTo>
                <a:lnTo>
                  <a:pt x="102" y="204"/>
                </a:lnTo>
                <a:lnTo>
                  <a:pt x="103" y="204"/>
                </a:lnTo>
                <a:lnTo>
                  <a:pt x="105" y="204"/>
                </a:lnTo>
                <a:lnTo>
                  <a:pt x="107" y="204"/>
                </a:lnTo>
                <a:lnTo>
                  <a:pt x="107" y="202"/>
                </a:lnTo>
                <a:lnTo>
                  <a:pt x="109" y="202"/>
                </a:lnTo>
                <a:lnTo>
                  <a:pt x="110" y="202"/>
                </a:lnTo>
                <a:lnTo>
                  <a:pt x="112" y="202"/>
                </a:lnTo>
                <a:lnTo>
                  <a:pt x="112" y="200"/>
                </a:lnTo>
                <a:lnTo>
                  <a:pt x="114" y="200"/>
                </a:lnTo>
                <a:lnTo>
                  <a:pt x="114" y="198"/>
                </a:lnTo>
                <a:lnTo>
                  <a:pt x="114" y="200"/>
                </a:lnTo>
                <a:lnTo>
                  <a:pt x="115" y="200"/>
                </a:lnTo>
                <a:lnTo>
                  <a:pt x="115" y="198"/>
                </a:lnTo>
                <a:lnTo>
                  <a:pt x="115" y="197"/>
                </a:lnTo>
                <a:lnTo>
                  <a:pt x="115" y="195"/>
                </a:lnTo>
                <a:lnTo>
                  <a:pt x="117" y="195"/>
                </a:lnTo>
                <a:lnTo>
                  <a:pt x="119" y="195"/>
                </a:lnTo>
                <a:lnTo>
                  <a:pt x="119" y="193"/>
                </a:lnTo>
                <a:lnTo>
                  <a:pt x="119" y="191"/>
                </a:lnTo>
                <a:lnTo>
                  <a:pt x="117" y="191"/>
                </a:lnTo>
                <a:lnTo>
                  <a:pt x="119" y="191"/>
                </a:lnTo>
                <a:lnTo>
                  <a:pt x="117" y="191"/>
                </a:lnTo>
                <a:lnTo>
                  <a:pt x="117" y="190"/>
                </a:lnTo>
                <a:lnTo>
                  <a:pt x="117" y="188"/>
                </a:lnTo>
                <a:lnTo>
                  <a:pt x="117" y="186"/>
                </a:lnTo>
                <a:lnTo>
                  <a:pt x="117" y="185"/>
                </a:lnTo>
                <a:lnTo>
                  <a:pt x="117" y="183"/>
                </a:lnTo>
                <a:lnTo>
                  <a:pt x="117" y="181"/>
                </a:lnTo>
                <a:lnTo>
                  <a:pt x="119" y="181"/>
                </a:lnTo>
                <a:lnTo>
                  <a:pt x="119" y="179"/>
                </a:lnTo>
                <a:lnTo>
                  <a:pt x="117" y="179"/>
                </a:lnTo>
                <a:lnTo>
                  <a:pt x="117" y="178"/>
                </a:lnTo>
                <a:lnTo>
                  <a:pt x="117" y="176"/>
                </a:lnTo>
                <a:lnTo>
                  <a:pt x="117" y="174"/>
                </a:lnTo>
                <a:lnTo>
                  <a:pt x="117" y="173"/>
                </a:lnTo>
                <a:lnTo>
                  <a:pt x="117" y="171"/>
                </a:lnTo>
                <a:lnTo>
                  <a:pt x="117" y="169"/>
                </a:lnTo>
                <a:lnTo>
                  <a:pt x="117" y="167"/>
                </a:lnTo>
                <a:lnTo>
                  <a:pt x="119" y="167"/>
                </a:lnTo>
                <a:lnTo>
                  <a:pt x="121" y="167"/>
                </a:lnTo>
                <a:lnTo>
                  <a:pt x="121" y="166"/>
                </a:lnTo>
                <a:lnTo>
                  <a:pt x="121" y="164"/>
                </a:lnTo>
                <a:lnTo>
                  <a:pt x="122" y="164"/>
                </a:lnTo>
                <a:lnTo>
                  <a:pt x="122" y="162"/>
                </a:lnTo>
                <a:lnTo>
                  <a:pt x="121" y="162"/>
                </a:lnTo>
                <a:lnTo>
                  <a:pt x="121" y="161"/>
                </a:lnTo>
                <a:lnTo>
                  <a:pt x="119" y="161"/>
                </a:lnTo>
                <a:lnTo>
                  <a:pt x="119" y="159"/>
                </a:lnTo>
                <a:lnTo>
                  <a:pt x="121" y="159"/>
                </a:lnTo>
                <a:lnTo>
                  <a:pt x="121" y="157"/>
                </a:lnTo>
                <a:lnTo>
                  <a:pt x="119" y="157"/>
                </a:lnTo>
                <a:lnTo>
                  <a:pt x="121" y="157"/>
                </a:lnTo>
                <a:lnTo>
                  <a:pt x="122" y="155"/>
                </a:lnTo>
                <a:lnTo>
                  <a:pt x="122" y="157"/>
                </a:lnTo>
                <a:lnTo>
                  <a:pt x="124" y="157"/>
                </a:lnTo>
                <a:lnTo>
                  <a:pt x="126" y="157"/>
                </a:lnTo>
                <a:lnTo>
                  <a:pt x="128" y="157"/>
                </a:lnTo>
                <a:lnTo>
                  <a:pt x="129" y="157"/>
                </a:lnTo>
                <a:lnTo>
                  <a:pt x="129" y="155"/>
                </a:lnTo>
                <a:lnTo>
                  <a:pt x="131" y="155"/>
                </a:lnTo>
                <a:lnTo>
                  <a:pt x="133" y="155"/>
                </a:lnTo>
                <a:lnTo>
                  <a:pt x="133" y="154"/>
                </a:lnTo>
                <a:lnTo>
                  <a:pt x="134" y="154"/>
                </a:lnTo>
                <a:lnTo>
                  <a:pt x="134" y="152"/>
                </a:lnTo>
                <a:lnTo>
                  <a:pt x="136" y="152"/>
                </a:lnTo>
                <a:lnTo>
                  <a:pt x="138" y="152"/>
                </a:lnTo>
                <a:lnTo>
                  <a:pt x="138" y="150"/>
                </a:lnTo>
                <a:lnTo>
                  <a:pt x="138" y="152"/>
                </a:lnTo>
                <a:lnTo>
                  <a:pt x="140" y="152"/>
                </a:lnTo>
                <a:lnTo>
                  <a:pt x="141" y="152"/>
                </a:lnTo>
                <a:lnTo>
                  <a:pt x="141" y="154"/>
                </a:lnTo>
                <a:lnTo>
                  <a:pt x="143" y="154"/>
                </a:lnTo>
                <a:lnTo>
                  <a:pt x="143" y="155"/>
                </a:lnTo>
                <a:lnTo>
                  <a:pt x="143" y="157"/>
                </a:lnTo>
                <a:lnTo>
                  <a:pt x="143" y="155"/>
                </a:lnTo>
                <a:lnTo>
                  <a:pt x="145" y="155"/>
                </a:lnTo>
                <a:lnTo>
                  <a:pt x="146" y="155"/>
                </a:lnTo>
                <a:lnTo>
                  <a:pt x="146" y="154"/>
                </a:lnTo>
                <a:lnTo>
                  <a:pt x="148" y="154"/>
                </a:lnTo>
                <a:lnTo>
                  <a:pt x="148" y="152"/>
                </a:lnTo>
                <a:lnTo>
                  <a:pt x="150" y="152"/>
                </a:lnTo>
                <a:lnTo>
                  <a:pt x="152" y="152"/>
                </a:lnTo>
                <a:lnTo>
                  <a:pt x="153" y="152"/>
                </a:lnTo>
                <a:lnTo>
                  <a:pt x="155" y="152"/>
                </a:lnTo>
                <a:lnTo>
                  <a:pt x="155" y="150"/>
                </a:lnTo>
                <a:lnTo>
                  <a:pt x="157" y="150"/>
                </a:lnTo>
                <a:lnTo>
                  <a:pt x="157" y="148"/>
                </a:lnTo>
                <a:lnTo>
                  <a:pt x="158" y="148"/>
                </a:lnTo>
                <a:lnTo>
                  <a:pt x="160" y="148"/>
                </a:lnTo>
                <a:lnTo>
                  <a:pt x="160" y="147"/>
                </a:lnTo>
                <a:lnTo>
                  <a:pt x="162" y="147"/>
                </a:lnTo>
                <a:lnTo>
                  <a:pt x="164" y="147"/>
                </a:lnTo>
                <a:lnTo>
                  <a:pt x="164" y="145"/>
                </a:lnTo>
                <a:lnTo>
                  <a:pt x="162" y="145"/>
                </a:lnTo>
                <a:lnTo>
                  <a:pt x="162" y="143"/>
                </a:lnTo>
                <a:lnTo>
                  <a:pt x="164" y="143"/>
                </a:lnTo>
                <a:lnTo>
                  <a:pt x="164" y="142"/>
                </a:lnTo>
                <a:lnTo>
                  <a:pt x="164" y="140"/>
                </a:lnTo>
                <a:lnTo>
                  <a:pt x="164" y="138"/>
                </a:lnTo>
                <a:lnTo>
                  <a:pt x="165" y="138"/>
                </a:lnTo>
                <a:lnTo>
                  <a:pt x="165" y="136"/>
                </a:lnTo>
                <a:lnTo>
                  <a:pt x="167" y="136"/>
                </a:lnTo>
                <a:lnTo>
                  <a:pt x="167" y="135"/>
                </a:lnTo>
                <a:lnTo>
                  <a:pt x="169" y="135"/>
                </a:lnTo>
                <a:lnTo>
                  <a:pt x="169" y="133"/>
                </a:lnTo>
                <a:lnTo>
                  <a:pt x="167" y="133"/>
                </a:lnTo>
                <a:lnTo>
                  <a:pt x="169" y="133"/>
                </a:lnTo>
                <a:lnTo>
                  <a:pt x="169" y="131"/>
                </a:lnTo>
                <a:lnTo>
                  <a:pt x="169" y="130"/>
                </a:lnTo>
                <a:lnTo>
                  <a:pt x="169" y="128"/>
                </a:lnTo>
                <a:lnTo>
                  <a:pt x="169" y="126"/>
                </a:lnTo>
                <a:lnTo>
                  <a:pt x="169" y="124"/>
                </a:lnTo>
                <a:lnTo>
                  <a:pt x="171" y="124"/>
                </a:lnTo>
                <a:lnTo>
                  <a:pt x="172" y="124"/>
                </a:lnTo>
                <a:lnTo>
                  <a:pt x="174" y="124"/>
                </a:lnTo>
                <a:lnTo>
                  <a:pt x="174" y="126"/>
                </a:lnTo>
                <a:lnTo>
                  <a:pt x="176" y="126"/>
                </a:lnTo>
                <a:lnTo>
                  <a:pt x="177" y="126"/>
                </a:lnTo>
                <a:lnTo>
                  <a:pt x="179" y="126"/>
                </a:lnTo>
                <a:lnTo>
                  <a:pt x="181" y="126"/>
                </a:lnTo>
                <a:lnTo>
                  <a:pt x="181" y="124"/>
                </a:lnTo>
                <a:lnTo>
                  <a:pt x="181" y="123"/>
                </a:lnTo>
                <a:lnTo>
                  <a:pt x="183" y="123"/>
                </a:lnTo>
                <a:lnTo>
                  <a:pt x="183" y="121"/>
                </a:lnTo>
                <a:lnTo>
                  <a:pt x="183" y="119"/>
                </a:lnTo>
                <a:lnTo>
                  <a:pt x="183" y="117"/>
                </a:lnTo>
                <a:lnTo>
                  <a:pt x="184" y="117"/>
                </a:lnTo>
                <a:lnTo>
                  <a:pt x="183" y="117"/>
                </a:lnTo>
                <a:lnTo>
                  <a:pt x="183" y="116"/>
                </a:lnTo>
                <a:lnTo>
                  <a:pt x="183" y="114"/>
                </a:lnTo>
                <a:lnTo>
                  <a:pt x="184" y="114"/>
                </a:lnTo>
                <a:lnTo>
                  <a:pt x="184" y="112"/>
                </a:lnTo>
                <a:lnTo>
                  <a:pt x="186" y="112"/>
                </a:lnTo>
                <a:lnTo>
                  <a:pt x="186" y="111"/>
                </a:lnTo>
                <a:lnTo>
                  <a:pt x="184" y="111"/>
                </a:lnTo>
                <a:lnTo>
                  <a:pt x="184" y="109"/>
                </a:lnTo>
                <a:lnTo>
                  <a:pt x="186" y="109"/>
                </a:lnTo>
                <a:lnTo>
                  <a:pt x="186" y="107"/>
                </a:lnTo>
                <a:lnTo>
                  <a:pt x="186" y="105"/>
                </a:lnTo>
                <a:lnTo>
                  <a:pt x="186" y="104"/>
                </a:lnTo>
                <a:lnTo>
                  <a:pt x="186" y="102"/>
                </a:lnTo>
                <a:lnTo>
                  <a:pt x="188" y="102"/>
                </a:lnTo>
                <a:lnTo>
                  <a:pt x="189" y="102"/>
                </a:lnTo>
                <a:lnTo>
                  <a:pt x="191" y="102"/>
                </a:lnTo>
                <a:lnTo>
                  <a:pt x="191" y="100"/>
                </a:lnTo>
                <a:lnTo>
                  <a:pt x="193" y="100"/>
                </a:lnTo>
                <a:lnTo>
                  <a:pt x="193" y="99"/>
                </a:lnTo>
                <a:lnTo>
                  <a:pt x="193" y="97"/>
                </a:lnTo>
                <a:lnTo>
                  <a:pt x="195" y="97"/>
                </a:lnTo>
                <a:lnTo>
                  <a:pt x="195" y="95"/>
                </a:lnTo>
                <a:lnTo>
                  <a:pt x="196" y="95"/>
                </a:lnTo>
                <a:lnTo>
                  <a:pt x="196" y="93"/>
                </a:lnTo>
                <a:lnTo>
                  <a:pt x="198" y="93"/>
                </a:lnTo>
                <a:lnTo>
                  <a:pt x="200" y="93"/>
                </a:lnTo>
                <a:lnTo>
                  <a:pt x="202" y="93"/>
                </a:lnTo>
                <a:lnTo>
                  <a:pt x="202" y="92"/>
                </a:lnTo>
                <a:lnTo>
                  <a:pt x="203" y="90"/>
                </a:lnTo>
                <a:lnTo>
                  <a:pt x="202" y="90"/>
                </a:lnTo>
                <a:lnTo>
                  <a:pt x="202" y="88"/>
                </a:lnTo>
                <a:lnTo>
                  <a:pt x="202" y="86"/>
                </a:lnTo>
                <a:lnTo>
                  <a:pt x="203" y="86"/>
                </a:lnTo>
                <a:lnTo>
                  <a:pt x="202" y="85"/>
                </a:lnTo>
                <a:lnTo>
                  <a:pt x="203" y="85"/>
                </a:lnTo>
                <a:lnTo>
                  <a:pt x="203" y="83"/>
                </a:lnTo>
                <a:lnTo>
                  <a:pt x="203" y="81"/>
                </a:lnTo>
                <a:lnTo>
                  <a:pt x="203" y="80"/>
                </a:lnTo>
                <a:lnTo>
                  <a:pt x="205" y="80"/>
                </a:lnTo>
                <a:lnTo>
                  <a:pt x="205" y="78"/>
                </a:lnTo>
                <a:lnTo>
                  <a:pt x="207" y="78"/>
                </a:lnTo>
                <a:lnTo>
                  <a:pt x="207" y="76"/>
                </a:lnTo>
                <a:lnTo>
                  <a:pt x="207" y="74"/>
                </a:lnTo>
                <a:lnTo>
                  <a:pt x="208" y="74"/>
                </a:lnTo>
                <a:lnTo>
                  <a:pt x="210" y="74"/>
                </a:lnTo>
                <a:lnTo>
                  <a:pt x="212" y="74"/>
                </a:lnTo>
                <a:lnTo>
                  <a:pt x="214" y="74"/>
                </a:lnTo>
                <a:lnTo>
                  <a:pt x="215" y="74"/>
                </a:lnTo>
                <a:lnTo>
                  <a:pt x="217" y="74"/>
                </a:lnTo>
                <a:lnTo>
                  <a:pt x="217" y="73"/>
                </a:lnTo>
                <a:lnTo>
                  <a:pt x="219" y="73"/>
                </a:lnTo>
                <a:lnTo>
                  <a:pt x="219" y="71"/>
                </a:lnTo>
                <a:lnTo>
                  <a:pt x="219" y="69"/>
                </a:lnTo>
                <a:lnTo>
                  <a:pt x="219" y="68"/>
                </a:lnTo>
                <a:lnTo>
                  <a:pt x="220" y="68"/>
                </a:lnTo>
                <a:lnTo>
                  <a:pt x="220" y="66"/>
                </a:lnTo>
                <a:lnTo>
                  <a:pt x="220" y="64"/>
                </a:lnTo>
                <a:lnTo>
                  <a:pt x="220" y="62"/>
                </a:lnTo>
                <a:lnTo>
                  <a:pt x="222" y="62"/>
                </a:lnTo>
                <a:lnTo>
                  <a:pt x="222" y="61"/>
                </a:lnTo>
                <a:lnTo>
                  <a:pt x="222" y="59"/>
                </a:lnTo>
                <a:lnTo>
                  <a:pt x="224" y="59"/>
                </a:lnTo>
                <a:lnTo>
                  <a:pt x="224" y="57"/>
                </a:lnTo>
                <a:lnTo>
                  <a:pt x="224" y="55"/>
                </a:lnTo>
                <a:lnTo>
                  <a:pt x="226" y="55"/>
                </a:lnTo>
                <a:lnTo>
                  <a:pt x="226" y="54"/>
                </a:lnTo>
                <a:lnTo>
                  <a:pt x="226" y="52"/>
                </a:lnTo>
                <a:lnTo>
                  <a:pt x="227" y="52"/>
                </a:lnTo>
                <a:lnTo>
                  <a:pt x="227" y="50"/>
                </a:lnTo>
                <a:lnTo>
                  <a:pt x="229" y="50"/>
                </a:lnTo>
                <a:lnTo>
                  <a:pt x="229" y="49"/>
                </a:lnTo>
                <a:lnTo>
                  <a:pt x="231" y="49"/>
                </a:lnTo>
                <a:lnTo>
                  <a:pt x="231" y="47"/>
                </a:lnTo>
                <a:lnTo>
                  <a:pt x="231" y="45"/>
                </a:lnTo>
                <a:lnTo>
                  <a:pt x="232" y="45"/>
                </a:lnTo>
                <a:lnTo>
                  <a:pt x="232" y="43"/>
                </a:lnTo>
                <a:lnTo>
                  <a:pt x="232" y="42"/>
                </a:lnTo>
                <a:lnTo>
                  <a:pt x="232" y="40"/>
                </a:lnTo>
                <a:lnTo>
                  <a:pt x="234" y="40"/>
                </a:lnTo>
                <a:lnTo>
                  <a:pt x="234" y="38"/>
                </a:lnTo>
                <a:lnTo>
                  <a:pt x="234" y="37"/>
                </a:lnTo>
                <a:lnTo>
                  <a:pt x="234" y="35"/>
                </a:lnTo>
                <a:lnTo>
                  <a:pt x="236" y="35"/>
                </a:lnTo>
                <a:lnTo>
                  <a:pt x="234" y="35"/>
                </a:lnTo>
                <a:lnTo>
                  <a:pt x="234" y="33"/>
                </a:lnTo>
                <a:lnTo>
                  <a:pt x="234" y="35"/>
                </a:lnTo>
                <a:lnTo>
                  <a:pt x="232" y="37"/>
                </a:lnTo>
                <a:lnTo>
                  <a:pt x="232" y="35"/>
                </a:lnTo>
                <a:lnTo>
                  <a:pt x="232" y="33"/>
                </a:lnTo>
                <a:lnTo>
                  <a:pt x="234" y="31"/>
                </a:lnTo>
                <a:lnTo>
                  <a:pt x="234" y="30"/>
                </a:lnTo>
                <a:lnTo>
                  <a:pt x="236" y="30"/>
                </a:lnTo>
                <a:lnTo>
                  <a:pt x="236" y="31"/>
                </a:lnTo>
                <a:lnTo>
                  <a:pt x="238" y="31"/>
                </a:lnTo>
                <a:lnTo>
                  <a:pt x="239" y="31"/>
                </a:lnTo>
                <a:lnTo>
                  <a:pt x="241" y="31"/>
                </a:lnTo>
                <a:lnTo>
                  <a:pt x="241" y="33"/>
                </a:lnTo>
                <a:lnTo>
                  <a:pt x="243" y="33"/>
                </a:lnTo>
                <a:lnTo>
                  <a:pt x="243" y="31"/>
                </a:lnTo>
                <a:lnTo>
                  <a:pt x="245" y="31"/>
                </a:lnTo>
                <a:lnTo>
                  <a:pt x="243" y="31"/>
                </a:lnTo>
                <a:lnTo>
                  <a:pt x="243" y="30"/>
                </a:lnTo>
                <a:lnTo>
                  <a:pt x="243" y="28"/>
                </a:lnTo>
                <a:lnTo>
                  <a:pt x="243" y="26"/>
                </a:lnTo>
                <a:lnTo>
                  <a:pt x="245" y="26"/>
                </a:lnTo>
                <a:lnTo>
                  <a:pt x="246" y="26"/>
                </a:lnTo>
                <a:lnTo>
                  <a:pt x="246" y="25"/>
                </a:lnTo>
                <a:lnTo>
                  <a:pt x="248" y="25"/>
                </a:lnTo>
                <a:lnTo>
                  <a:pt x="248" y="23"/>
                </a:lnTo>
                <a:lnTo>
                  <a:pt x="250" y="21"/>
                </a:lnTo>
                <a:lnTo>
                  <a:pt x="250" y="19"/>
                </a:lnTo>
                <a:lnTo>
                  <a:pt x="250" y="18"/>
                </a:lnTo>
                <a:lnTo>
                  <a:pt x="251" y="18"/>
                </a:lnTo>
                <a:lnTo>
                  <a:pt x="253" y="18"/>
                </a:lnTo>
                <a:lnTo>
                  <a:pt x="255" y="18"/>
                </a:lnTo>
                <a:lnTo>
                  <a:pt x="255" y="16"/>
                </a:lnTo>
                <a:lnTo>
                  <a:pt x="257" y="16"/>
                </a:lnTo>
                <a:lnTo>
                  <a:pt x="258" y="16"/>
                </a:lnTo>
                <a:lnTo>
                  <a:pt x="260" y="18"/>
                </a:lnTo>
                <a:lnTo>
                  <a:pt x="260" y="16"/>
                </a:lnTo>
                <a:lnTo>
                  <a:pt x="262" y="16"/>
                </a:lnTo>
                <a:lnTo>
                  <a:pt x="262" y="14"/>
                </a:lnTo>
                <a:lnTo>
                  <a:pt x="262" y="12"/>
                </a:lnTo>
                <a:lnTo>
                  <a:pt x="263" y="12"/>
                </a:lnTo>
                <a:lnTo>
                  <a:pt x="263" y="11"/>
                </a:lnTo>
                <a:lnTo>
                  <a:pt x="265" y="11"/>
                </a:lnTo>
                <a:lnTo>
                  <a:pt x="265" y="9"/>
                </a:lnTo>
                <a:lnTo>
                  <a:pt x="267" y="9"/>
                </a:lnTo>
                <a:lnTo>
                  <a:pt x="267" y="7"/>
                </a:lnTo>
                <a:lnTo>
                  <a:pt x="267" y="6"/>
                </a:lnTo>
                <a:lnTo>
                  <a:pt x="267" y="4"/>
                </a:lnTo>
                <a:lnTo>
                  <a:pt x="269" y="4"/>
                </a:lnTo>
                <a:lnTo>
                  <a:pt x="269" y="2"/>
                </a:lnTo>
                <a:lnTo>
                  <a:pt x="269" y="0"/>
                </a:lnTo>
                <a:lnTo>
                  <a:pt x="270" y="0"/>
                </a:lnTo>
                <a:lnTo>
                  <a:pt x="270" y="2"/>
                </a:lnTo>
                <a:lnTo>
                  <a:pt x="272" y="2"/>
                </a:lnTo>
                <a:lnTo>
                  <a:pt x="274" y="2"/>
                </a:lnTo>
                <a:lnTo>
                  <a:pt x="274" y="4"/>
                </a:lnTo>
                <a:lnTo>
                  <a:pt x="276" y="4"/>
                </a:lnTo>
                <a:lnTo>
                  <a:pt x="276" y="6"/>
                </a:lnTo>
                <a:lnTo>
                  <a:pt x="277" y="6"/>
                </a:lnTo>
                <a:lnTo>
                  <a:pt x="277" y="7"/>
                </a:lnTo>
                <a:lnTo>
                  <a:pt x="279" y="7"/>
                </a:lnTo>
                <a:lnTo>
                  <a:pt x="281" y="7"/>
                </a:lnTo>
                <a:lnTo>
                  <a:pt x="281" y="9"/>
                </a:lnTo>
                <a:lnTo>
                  <a:pt x="282" y="9"/>
                </a:lnTo>
                <a:lnTo>
                  <a:pt x="282" y="11"/>
                </a:lnTo>
                <a:lnTo>
                  <a:pt x="284" y="11"/>
                </a:lnTo>
                <a:lnTo>
                  <a:pt x="286" y="12"/>
                </a:lnTo>
                <a:lnTo>
                  <a:pt x="286" y="14"/>
                </a:lnTo>
                <a:lnTo>
                  <a:pt x="284" y="14"/>
                </a:lnTo>
                <a:lnTo>
                  <a:pt x="284" y="16"/>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1"/>
          <p:cNvSpPr>
            <a:spLocks/>
          </p:cNvSpPr>
          <p:nvPr/>
        </p:nvSpPr>
        <p:spPr bwMode="auto">
          <a:xfrm>
            <a:off x="5195042" y="3379158"/>
            <a:ext cx="768860" cy="558654"/>
          </a:xfrm>
          <a:custGeom>
            <a:avLst/>
            <a:gdLst>
              <a:gd name="T0" fmla="*/ 136 w 406"/>
              <a:gd name="T1" fmla="*/ 17 h 295"/>
              <a:gd name="T2" fmla="*/ 137 w 406"/>
              <a:gd name="T3" fmla="*/ 38 h 295"/>
              <a:gd name="T4" fmla="*/ 143 w 406"/>
              <a:gd name="T5" fmla="*/ 55 h 295"/>
              <a:gd name="T6" fmla="*/ 153 w 406"/>
              <a:gd name="T7" fmla="*/ 74 h 295"/>
              <a:gd name="T8" fmla="*/ 167 w 406"/>
              <a:gd name="T9" fmla="*/ 93 h 295"/>
              <a:gd name="T10" fmla="*/ 174 w 406"/>
              <a:gd name="T11" fmla="*/ 112 h 295"/>
              <a:gd name="T12" fmla="*/ 189 w 406"/>
              <a:gd name="T13" fmla="*/ 129 h 295"/>
              <a:gd name="T14" fmla="*/ 203 w 406"/>
              <a:gd name="T15" fmla="*/ 138 h 295"/>
              <a:gd name="T16" fmla="*/ 227 w 406"/>
              <a:gd name="T17" fmla="*/ 133 h 295"/>
              <a:gd name="T18" fmla="*/ 242 w 406"/>
              <a:gd name="T19" fmla="*/ 140 h 295"/>
              <a:gd name="T20" fmla="*/ 260 w 406"/>
              <a:gd name="T21" fmla="*/ 141 h 295"/>
              <a:gd name="T22" fmla="*/ 282 w 406"/>
              <a:gd name="T23" fmla="*/ 140 h 295"/>
              <a:gd name="T24" fmla="*/ 289 w 406"/>
              <a:gd name="T25" fmla="*/ 150 h 295"/>
              <a:gd name="T26" fmla="*/ 311 w 406"/>
              <a:gd name="T27" fmla="*/ 150 h 295"/>
              <a:gd name="T28" fmla="*/ 322 w 406"/>
              <a:gd name="T29" fmla="*/ 157 h 295"/>
              <a:gd name="T30" fmla="*/ 325 w 406"/>
              <a:gd name="T31" fmla="*/ 186 h 295"/>
              <a:gd name="T32" fmla="*/ 329 w 406"/>
              <a:gd name="T33" fmla="*/ 205 h 295"/>
              <a:gd name="T34" fmla="*/ 344 w 406"/>
              <a:gd name="T35" fmla="*/ 222 h 295"/>
              <a:gd name="T36" fmla="*/ 366 w 406"/>
              <a:gd name="T37" fmla="*/ 229 h 295"/>
              <a:gd name="T38" fmla="*/ 385 w 406"/>
              <a:gd name="T39" fmla="*/ 222 h 295"/>
              <a:gd name="T40" fmla="*/ 394 w 406"/>
              <a:gd name="T41" fmla="*/ 233 h 295"/>
              <a:gd name="T42" fmla="*/ 403 w 406"/>
              <a:gd name="T43" fmla="*/ 250 h 295"/>
              <a:gd name="T44" fmla="*/ 392 w 406"/>
              <a:gd name="T45" fmla="*/ 265 h 295"/>
              <a:gd name="T46" fmla="*/ 372 w 406"/>
              <a:gd name="T47" fmla="*/ 277 h 295"/>
              <a:gd name="T48" fmla="*/ 353 w 406"/>
              <a:gd name="T49" fmla="*/ 274 h 295"/>
              <a:gd name="T50" fmla="*/ 334 w 406"/>
              <a:gd name="T51" fmla="*/ 282 h 295"/>
              <a:gd name="T52" fmla="*/ 318 w 406"/>
              <a:gd name="T53" fmla="*/ 286 h 295"/>
              <a:gd name="T54" fmla="*/ 306 w 406"/>
              <a:gd name="T55" fmla="*/ 289 h 295"/>
              <a:gd name="T56" fmla="*/ 285 w 406"/>
              <a:gd name="T57" fmla="*/ 293 h 295"/>
              <a:gd name="T58" fmla="*/ 273 w 406"/>
              <a:gd name="T59" fmla="*/ 276 h 295"/>
              <a:gd name="T60" fmla="*/ 258 w 406"/>
              <a:gd name="T61" fmla="*/ 269 h 295"/>
              <a:gd name="T62" fmla="*/ 244 w 406"/>
              <a:gd name="T63" fmla="*/ 264 h 295"/>
              <a:gd name="T64" fmla="*/ 229 w 406"/>
              <a:gd name="T65" fmla="*/ 260 h 295"/>
              <a:gd name="T66" fmla="*/ 205 w 406"/>
              <a:gd name="T67" fmla="*/ 258 h 295"/>
              <a:gd name="T68" fmla="*/ 182 w 406"/>
              <a:gd name="T69" fmla="*/ 262 h 295"/>
              <a:gd name="T70" fmla="*/ 162 w 406"/>
              <a:gd name="T71" fmla="*/ 255 h 295"/>
              <a:gd name="T72" fmla="*/ 158 w 406"/>
              <a:gd name="T73" fmla="*/ 233 h 295"/>
              <a:gd name="T74" fmla="*/ 162 w 406"/>
              <a:gd name="T75" fmla="*/ 214 h 295"/>
              <a:gd name="T76" fmla="*/ 136 w 406"/>
              <a:gd name="T77" fmla="*/ 220 h 295"/>
              <a:gd name="T78" fmla="*/ 108 w 406"/>
              <a:gd name="T79" fmla="*/ 227 h 295"/>
              <a:gd name="T80" fmla="*/ 82 w 406"/>
              <a:gd name="T81" fmla="*/ 234 h 295"/>
              <a:gd name="T82" fmla="*/ 67 w 406"/>
              <a:gd name="T83" fmla="*/ 234 h 295"/>
              <a:gd name="T84" fmla="*/ 48 w 406"/>
              <a:gd name="T85" fmla="*/ 239 h 295"/>
              <a:gd name="T86" fmla="*/ 31 w 406"/>
              <a:gd name="T87" fmla="*/ 222 h 295"/>
              <a:gd name="T88" fmla="*/ 26 w 406"/>
              <a:gd name="T89" fmla="*/ 210 h 295"/>
              <a:gd name="T90" fmla="*/ 20 w 406"/>
              <a:gd name="T91" fmla="*/ 191 h 295"/>
              <a:gd name="T92" fmla="*/ 14 w 406"/>
              <a:gd name="T93" fmla="*/ 165 h 295"/>
              <a:gd name="T94" fmla="*/ 20 w 406"/>
              <a:gd name="T95" fmla="*/ 143 h 295"/>
              <a:gd name="T96" fmla="*/ 2 w 406"/>
              <a:gd name="T97" fmla="*/ 131 h 295"/>
              <a:gd name="T98" fmla="*/ 12 w 406"/>
              <a:gd name="T99" fmla="*/ 114 h 295"/>
              <a:gd name="T100" fmla="*/ 19 w 406"/>
              <a:gd name="T101" fmla="*/ 98 h 295"/>
              <a:gd name="T102" fmla="*/ 22 w 406"/>
              <a:gd name="T103" fmla="*/ 78 h 295"/>
              <a:gd name="T104" fmla="*/ 19 w 406"/>
              <a:gd name="T105" fmla="*/ 62 h 295"/>
              <a:gd name="T106" fmla="*/ 31 w 406"/>
              <a:gd name="T107" fmla="*/ 57 h 295"/>
              <a:gd name="T108" fmla="*/ 51 w 406"/>
              <a:gd name="T109" fmla="*/ 59 h 295"/>
              <a:gd name="T110" fmla="*/ 60 w 406"/>
              <a:gd name="T111" fmla="*/ 52 h 295"/>
              <a:gd name="T112" fmla="*/ 69 w 406"/>
              <a:gd name="T113" fmla="*/ 41 h 295"/>
              <a:gd name="T114" fmla="*/ 82 w 406"/>
              <a:gd name="T115" fmla="*/ 28 h 295"/>
              <a:gd name="T116" fmla="*/ 94 w 406"/>
              <a:gd name="T117" fmla="*/ 16 h 295"/>
              <a:gd name="T118" fmla="*/ 113 w 406"/>
              <a:gd name="T119" fmla="*/ 7 h 295"/>
              <a:gd name="T120" fmla="*/ 132 w 406"/>
              <a:gd name="T121" fmla="*/ 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6" h="295">
                <a:moveTo>
                  <a:pt x="134" y="0"/>
                </a:moveTo>
                <a:lnTo>
                  <a:pt x="136" y="0"/>
                </a:lnTo>
                <a:lnTo>
                  <a:pt x="137" y="2"/>
                </a:lnTo>
                <a:lnTo>
                  <a:pt x="139" y="2"/>
                </a:lnTo>
                <a:lnTo>
                  <a:pt x="139" y="4"/>
                </a:lnTo>
                <a:lnTo>
                  <a:pt x="137" y="4"/>
                </a:lnTo>
                <a:lnTo>
                  <a:pt x="139" y="4"/>
                </a:lnTo>
                <a:lnTo>
                  <a:pt x="139" y="5"/>
                </a:lnTo>
                <a:lnTo>
                  <a:pt x="137" y="5"/>
                </a:lnTo>
                <a:lnTo>
                  <a:pt x="137" y="7"/>
                </a:lnTo>
                <a:lnTo>
                  <a:pt x="137" y="9"/>
                </a:lnTo>
                <a:lnTo>
                  <a:pt x="136" y="9"/>
                </a:lnTo>
                <a:lnTo>
                  <a:pt x="136" y="10"/>
                </a:lnTo>
                <a:lnTo>
                  <a:pt x="134" y="10"/>
                </a:lnTo>
                <a:lnTo>
                  <a:pt x="134" y="12"/>
                </a:lnTo>
                <a:lnTo>
                  <a:pt x="134" y="14"/>
                </a:lnTo>
                <a:lnTo>
                  <a:pt x="136" y="14"/>
                </a:lnTo>
                <a:lnTo>
                  <a:pt x="136" y="16"/>
                </a:lnTo>
                <a:lnTo>
                  <a:pt x="136" y="17"/>
                </a:lnTo>
                <a:lnTo>
                  <a:pt x="137" y="17"/>
                </a:lnTo>
                <a:lnTo>
                  <a:pt x="137" y="19"/>
                </a:lnTo>
                <a:lnTo>
                  <a:pt x="137" y="21"/>
                </a:lnTo>
                <a:lnTo>
                  <a:pt x="137" y="23"/>
                </a:lnTo>
                <a:lnTo>
                  <a:pt x="137" y="24"/>
                </a:lnTo>
                <a:lnTo>
                  <a:pt x="137" y="26"/>
                </a:lnTo>
                <a:lnTo>
                  <a:pt x="137" y="28"/>
                </a:lnTo>
                <a:lnTo>
                  <a:pt x="136" y="28"/>
                </a:lnTo>
                <a:lnTo>
                  <a:pt x="137" y="28"/>
                </a:lnTo>
                <a:lnTo>
                  <a:pt x="136" y="28"/>
                </a:lnTo>
                <a:lnTo>
                  <a:pt x="136" y="29"/>
                </a:lnTo>
                <a:lnTo>
                  <a:pt x="137" y="29"/>
                </a:lnTo>
                <a:lnTo>
                  <a:pt x="136" y="29"/>
                </a:lnTo>
                <a:lnTo>
                  <a:pt x="136" y="31"/>
                </a:lnTo>
                <a:lnTo>
                  <a:pt x="137" y="31"/>
                </a:lnTo>
                <a:lnTo>
                  <a:pt x="137" y="33"/>
                </a:lnTo>
                <a:lnTo>
                  <a:pt x="137" y="35"/>
                </a:lnTo>
                <a:lnTo>
                  <a:pt x="137" y="36"/>
                </a:lnTo>
                <a:lnTo>
                  <a:pt x="137" y="38"/>
                </a:lnTo>
                <a:lnTo>
                  <a:pt x="137" y="40"/>
                </a:lnTo>
                <a:lnTo>
                  <a:pt x="137" y="41"/>
                </a:lnTo>
                <a:lnTo>
                  <a:pt x="139" y="41"/>
                </a:lnTo>
                <a:lnTo>
                  <a:pt x="139" y="43"/>
                </a:lnTo>
                <a:lnTo>
                  <a:pt x="141" y="43"/>
                </a:lnTo>
                <a:lnTo>
                  <a:pt x="141" y="45"/>
                </a:lnTo>
                <a:lnTo>
                  <a:pt x="141" y="47"/>
                </a:lnTo>
                <a:lnTo>
                  <a:pt x="143" y="47"/>
                </a:lnTo>
                <a:lnTo>
                  <a:pt x="141" y="47"/>
                </a:lnTo>
                <a:lnTo>
                  <a:pt x="141" y="48"/>
                </a:lnTo>
                <a:lnTo>
                  <a:pt x="143" y="48"/>
                </a:lnTo>
                <a:lnTo>
                  <a:pt x="143" y="50"/>
                </a:lnTo>
                <a:lnTo>
                  <a:pt x="143" y="52"/>
                </a:lnTo>
                <a:lnTo>
                  <a:pt x="143" y="54"/>
                </a:lnTo>
                <a:lnTo>
                  <a:pt x="144" y="54"/>
                </a:lnTo>
                <a:lnTo>
                  <a:pt x="143" y="54"/>
                </a:lnTo>
                <a:lnTo>
                  <a:pt x="143" y="55"/>
                </a:lnTo>
                <a:lnTo>
                  <a:pt x="141" y="55"/>
                </a:lnTo>
                <a:lnTo>
                  <a:pt x="143" y="55"/>
                </a:lnTo>
                <a:lnTo>
                  <a:pt x="143" y="57"/>
                </a:lnTo>
                <a:lnTo>
                  <a:pt x="141" y="57"/>
                </a:lnTo>
                <a:lnTo>
                  <a:pt x="143" y="57"/>
                </a:lnTo>
                <a:lnTo>
                  <a:pt x="143" y="59"/>
                </a:lnTo>
                <a:lnTo>
                  <a:pt x="143" y="60"/>
                </a:lnTo>
                <a:lnTo>
                  <a:pt x="144" y="60"/>
                </a:lnTo>
                <a:lnTo>
                  <a:pt x="144" y="62"/>
                </a:lnTo>
                <a:lnTo>
                  <a:pt x="146" y="62"/>
                </a:lnTo>
                <a:lnTo>
                  <a:pt x="146" y="64"/>
                </a:lnTo>
                <a:lnTo>
                  <a:pt x="146" y="66"/>
                </a:lnTo>
                <a:lnTo>
                  <a:pt x="148" y="66"/>
                </a:lnTo>
                <a:lnTo>
                  <a:pt x="148" y="67"/>
                </a:lnTo>
                <a:lnTo>
                  <a:pt x="148" y="69"/>
                </a:lnTo>
                <a:lnTo>
                  <a:pt x="150" y="69"/>
                </a:lnTo>
                <a:lnTo>
                  <a:pt x="150" y="71"/>
                </a:lnTo>
                <a:lnTo>
                  <a:pt x="151" y="71"/>
                </a:lnTo>
                <a:lnTo>
                  <a:pt x="151" y="72"/>
                </a:lnTo>
                <a:lnTo>
                  <a:pt x="151" y="74"/>
                </a:lnTo>
                <a:lnTo>
                  <a:pt x="153" y="74"/>
                </a:lnTo>
                <a:lnTo>
                  <a:pt x="153" y="76"/>
                </a:lnTo>
                <a:lnTo>
                  <a:pt x="155" y="76"/>
                </a:lnTo>
                <a:lnTo>
                  <a:pt x="155" y="78"/>
                </a:lnTo>
                <a:lnTo>
                  <a:pt x="155" y="79"/>
                </a:lnTo>
                <a:lnTo>
                  <a:pt x="156" y="79"/>
                </a:lnTo>
                <a:lnTo>
                  <a:pt x="158" y="79"/>
                </a:lnTo>
                <a:lnTo>
                  <a:pt x="158" y="81"/>
                </a:lnTo>
                <a:lnTo>
                  <a:pt x="160" y="81"/>
                </a:lnTo>
                <a:lnTo>
                  <a:pt x="160" y="83"/>
                </a:lnTo>
                <a:lnTo>
                  <a:pt x="162" y="83"/>
                </a:lnTo>
                <a:lnTo>
                  <a:pt x="162" y="84"/>
                </a:lnTo>
                <a:lnTo>
                  <a:pt x="162" y="86"/>
                </a:lnTo>
                <a:lnTo>
                  <a:pt x="163" y="86"/>
                </a:lnTo>
                <a:lnTo>
                  <a:pt x="163" y="88"/>
                </a:lnTo>
                <a:lnTo>
                  <a:pt x="165" y="88"/>
                </a:lnTo>
                <a:lnTo>
                  <a:pt x="165" y="90"/>
                </a:lnTo>
                <a:lnTo>
                  <a:pt x="165" y="91"/>
                </a:lnTo>
                <a:lnTo>
                  <a:pt x="167" y="91"/>
                </a:lnTo>
                <a:lnTo>
                  <a:pt x="167" y="93"/>
                </a:lnTo>
                <a:lnTo>
                  <a:pt x="168" y="93"/>
                </a:lnTo>
                <a:lnTo>
                  <a:pt x="168" y="95"/>
                </a:lnTo>
                <a:lnTo>
                  <a:pt x="170" y="95"/>
                </a:lnTo>
                <a:lnTo>
                  <a:pt x="170" y="97"/>
                </a:lnTo>
                <a:lnTo>
                  <a:pt x="170" y="98"/>
                </a:lnTo>
                <a:lnTo>
                  <a:pt x="172" y="98"/>
                </a:lnTo>
                <a:lnTo>
                  <a:pt x="172" y="100"/>
                </a:lnTo>
                <a:lnTo>
                  <a:pt x="170" y="100"/>
                </a:lnTo>
                <a:lnTo>
                  <a:pt x="172" y="100"/>
                </a:lnTo>
                <a:lnTo>
                  <a:pt x="172" y="102"/>
                </a:lnTo>
                <a:lnTo>
                  <a:pt x="172" y="103"/>
                </a:lnTo>
                <a:lnTo>
                  <a:pt x="174" y="103"/>
                </a:lnTo>
                <a:lnTo>
                  <a:pt x="174" y="105"/>
                </a:lnTo>
                <a:lnTo>
                  <a:pt x="174" y="107"/>
                </a:lnTo>
                <a:lnTo>
                  <a:pt x="174" y="109"/>
                </a:lnTo>
                <a:lnTo>
                  <a:pt x="175" y="109"/>
                </a:lnTo>
                <a:lnTo>
                  <a:pt x="175" y="110"/>
                </a:lnTo>
                <a:lnTo>
                  <a:pt x="174" y="110"/>
                </a:lnTo>
                <a:lnTo>
                  <a:pt x="174" y="112"/>
                </a:lnTo>
                <a:lnTo>
                  <a:pt x="174" y="114"/>
                </a:lnTo>
                <a:lnTo>
                  <a:pt x="174" y="115"/>
                </a:lnTo>
                <a:lnTo>
                  <a:pt x="174" y="117"/>
                </a:lnTo>
                <a:lnTo>
                  <a:pt x="174" y="119"/>
                </a:lnTo>
                <a:lnTo>
                  <a:pt x="175" y="119"/>
                </a:lnTo>
                <a:lnTo>
                  <a:pt x="177" y="119"/>
                </a:lnTo>
                <a:lnTo>
                  <a:pt x="179" y="119"/>
                </a:lnTo>
                <a:lnTo>
                  <a:pt x="179" y="121"/>
                </a:lnTo>
                <a:lnTo>
                  <a:pt x="180" y="121"/>
                </a:lnTo>
                <a:lnTo>
                  <a:pt x="180" y="122"/>
                </a:lnTo>
                <a:lnTo>
                  <a:pt x="180" y="124"/>
                </a:lnTo>
                <a:lnTo>
                  <a:pt x="182" y="124"/>
                </a:lnTo>
                <a:lnTo>
                  <a:pt x="184" y="124"/>
                </a:lnTo>
                <a:lnTo>
                  <a:pt x="184" y="126"/>
                </a:lnTo>
                <a:lnTo>
                  <a:pt x="186" y="126"/>
                </a:lnTo>
                <a:lnTo>
                  <a:pt x="186" y="128"/>
                </a:lnTo>
                <a:lnTo>
                  <a:pt x="187" y="128"/>
                </a:lnTo>
                <a:lnTo>
                  <a:pt x="187" y="129"/>
                </a:lnTo>
                <a:lnTo>
                  <a:pt x="189" y="129"/>
                </a:lnTo>
                <a:lnTo>
                  <a:pt x="189" y="131"/>
                </a:lnTo>
                <a:lnTo>
                  <a:pt x="189" y="133"/>
                </a:lnTo>
                <a:lnTo>
                  <a:pt x="191" y="133"/>
                </a:lnTo>
                <a:lnTo>
                  <a:pt x="191" y="134"/>
                </a:lnTo>
                <a:lnTo>
                  <a:pt x="191" y="136"/>
                </a:lnTo>
                <a:lnTo>
                  <a:pt x="191" y="138"/>
                </a:lnTo>
                <a:lnTo>
                  <a:pt x="193" y="138"/>
                </a:lnTo>
                <a:lnTo>
                  <a:pt x="193" y="140"/>
                </a:lnTo>
                <a:lnTo>
                  <a:pt x="193" y="141"/>
                </a:lnTo>
                <a:lnTo>
                  <a:pt x="193" y="143"/>
                </a:lnTo>
                <a:lnTo>
                  <a:pt x="194" y="143"/>
                </a:lnTo>
                <a:lnTo>
                  <a:pt x="194" y="141"/>
                </a:lnTo>
                <a:lnTo>
                  <a:pt x="196" y="141"/>
                </a:lnTo>
                <a:lnTo>
                  <a:pt x="198" y="141"/>
                </a:lnTo>
                <a:lnTo>
                  <a:pt x="198" y="140"/>
                </a:lnTo>
                <a:lnTo>
                  <a:pt x="199" y="140"/>
                </a:lnTo>
                <a:lnTo>
                  <a:pt x="201" y="140"/>
                </a:lnTo>
                <a:lnTo>
                  <a:pt x="203" y="140"/>
                </a:lnTo>
                <a:lnTo>
                  <a:pt x="203" y="138"/>
                </a:lnTo>
                <a:lnTo>
                  <a:pt x="205" y="138"/>
                </a:lnTo>
                <a:lnTo>
                  <a:pt x="205" y="140"/>
                </a:lnTo>
                <a:lnTo>
                  <a:pt x="206" y="140"/>
                </a:lnTo>
                <a:lnTo>
                  <a:pt x="208" y="140"/>
                </a:lnTo>
                <a:lnTo>
                  <a:pt x="210" y="140"/>
                </a:lnTo>
                <a:lnTo>
                  <a:pt x="211" y="140"/>
                </a:lnTo>
                <a:lnTo>
                  <a:pt x="213" y="140"/>
                </a:lnTo>
                <a:lnTo>
                  <a:pt x="215" y="140"/>
                </a:lnTo>
                <a:lnTo>
                  <a:pt x="215" y="138"/>
                </a:lnTo>
                <a:lnTo>
                  <a:pt x="217" y="138"/>
                </a:lnTo>
                <a:lnTo>
                  <a:pt x="218" y="138"/>
                </a:lnTo>
                <a:lnTo>
                  <a:pt x="218" y="136"/>
                </a:lnTo>
                <a:lnTo>
                  <a:pt x="220" y="136"/>
                </a:lnTo>
                <a:lnTo>
                  <a:pt x="220" y="134"/>
                </a:lnTo>
                <a:lnTo>
                  <a:pt x="222" y="134"/>
                </a:lnTo>
                <a:lnTo>
                  <a:pt x="224" y="134"/>
                </a:lnTo>
                <a:lnTo>
                  <a:pt x="225" y="134"/>
                </a:lnTo>
                <a:lnTo>
                  <a:pt x="225" y="133"/>
                </a:lnTo>
                <a:lnTo>
                  <a:pt x="227" y="133"/>
                </a:lnTo>
                <a:lnTo>
                  <a:pt x="229" y="133"/>
                </a:lnTo>
                <a:lnTo>
                  <a:pt x="230" y="133"/>
                </a:lnTo>
                <a:lnTo>
                  <a:pt x="230" y="131"/>
                </a:lnTo>
                <a:lnTo>
                  <a:pt x="232" y="131"/>
                </a:lnTo>
                <a:lnTo>
                  <a:pt x="232" y="129"/>
                </a:lnTo>
                <a:lnTo>
                  <a:pt x="234" y="129"/>
                </a:lnTo>
                <a:lnTo>
                  <a:pt x="234" y="128"/>
                </a:lnTo>
                <a:lnTo>
                  <a:pt x="236" y="128"/>
                </a:lnTo>
                <a:lnTo>
                  <a:pt x="236" y="129"/>
                </a:lnTo>
                <a:lnTo>
                  <a:pt x="237" y="129"/>
                </a:lnTo>
                <a:lnTo>
                  <a:pt x="237" y="131"/>
                </a:lnTo>
                <a:lnTo>
                  <a:pt x="239" y="131"/>
                </a:lnTo>
                <a:lnTo>
                  <a:pt x="239" y="133"/>
                </a:lnTo>
                <a:lnTo>
                  <a:pt x="239" y="134"/>
                </a:lnTo>
                <a:lnTo>
                  <a:pt x="239" y="136"/>
                </a:lnTo>
                <a:lnTo>
                  <a:pt x="241" y="136"/>
                </a:lnTo>
                <a:lnTo>
                  <a:pt x="241" y="138"/>
                </a:lnTo>
                <a:lnTo>
                  <a:pt x="242" y="138"/>
                </a:lnTo>
                <a:lnTo>
                  <a:pt x="242" y="140"/>
                </a:lnTo>
                <a:lnTo>
                  <a:pt x="242" y="141"/>
                </a:lnTo>
                <a:lnTo>
                  <a:pt x="242" y="143"/>
                </a:lnTo>
                <a:lnTo>
                  <a:pt x="244" y="143"/>
                </a:lnTo>
                <a:lnTo>
                  <a:pt x="244" y="141"/>
                </a:lnTo>
                <a:lnTo>
                  <a:pt x="246" y="141"/>
                </a:lnTo>
                <a:lnTo>
                  <a:pt x="246" y="143"/>
                </a:lnTo>
                <a:lnTo>
                  <a:pt x="246" y="145"/>
                </a:lnTo>
                <a:lnTo>
                  <a:pt x="248" y="145"/>
                </a:lnTo>
                <a:lnTo>
                  <a:pt x="249" y="145"/>
                </a:lnTo>
                <a:lnTo>
                  <a:pt x="251" y="145"/>
                </a:lnTo>
                <a:lnTo>
                  <a:pt x="253" y="145"/>
                </a:lnTo>
                <a:lnTo>
                  <a:pt x="253" y="143"/>
                </a:lnTo>
                <a:lnTo>
                  <a:pt x="255" y="143"/>
                </a:lnTo>
                <a:lnTo>
                  <a:pt x="255" y="141"/>
                </a:lnTo>
                <a:lnTo>
                  <a:pt x="256" y="141"/>
                </a:lnTo>
                <a:lnTo>
                  <a:pt x="258" y="141"/>
                </a:lnTo>
                <a:lnTo>
                  <a:pt x="258" y="143"/>
                </a:lnTo>
                <a:lnTo>
                  <a:pt x="260" y="143"/>
                </a:lnTo>
                <a:lnTo>
                  <a:pt x="260" y="141"/>
                </a:lnTo>
                <a:lnTo>
                  <a:pt x="261" y="141"/>
                </a:lnTo>
                <a:lnTo>
                  <a:pt x="263" y="140"/>
                </a:lnTo>
                <a:lnTo>
                  <a:pt x="265" y="140"/>
                </a:lnTo>
                <a:lnTo>
                  <a:pt x="267" y="140"/>
                </a:lnTo>
                <a:lnTo>
                  <a:pt x="267" y="138"/>
                </a:lnTo>
                <a:lnTo>
                  <a:pt x="268" y="138"/>
                </a:lnTo>
                <a:lnTo>
                  <a:pt x="270" y="138"/>
                </a:lnTo>
                <a:lnTo>
                  <a:pt x="272" y="138"/>
                </a:lnTo>
                <a:lnTo>
                  <a:pt x="273" y="138"/>
                </a:lnTo>
                <a:lnTo>
                  <a:pt x="275" y="138"/>
                </a:lnTo>
                <a:lnTo>
                  <a:pt x="275" y="136"/>
                </a:lnTo>
                <a:lnTo>
                  <a:pt x="277" y="136"/>
                </a:lnTo>
                <a:lnTo>
                  <a:pt x="279" y="136"/>
                </a:lnTo>
                <a:lnTo>
                  <a:pt x="279" y="134"/>
                </a:lnTo>
                <a:lnTo>
                  <a:pt x="280" y="134"/>
                </a:lnTo>
                <a:lnTo>
                  <a:pt x="280" y="136"/>
                </a:lnTo>
                <a:lnTo>
                  <a:pt x="280" y="138"/>
                </a:lnTo>
                <a:lnTo>
                  <a:pt x="280" y="140"/>
                </a:lnTo>
                <a:lnTo>
                  <a:pt x="282" y="140"/>
                </a:lnTo>
                <a:lnTo>
                  <a:pt x="284" y="140"/>
                </a:lnTo>
                <a:lnTo>
                  <a:pt x="282" y="140"/>
                </a:lnTo>
                <a:lnTo>
                  <a:pt x="284" y="138"/>
                </a:lnTo>
                <a:lnTo>
                  <a:pt x="284" y="140"/>
                </a:lnTo>
                <a:lnTo>
                  <a:pt x="285" y="140"/>
                </a:lnTo>
                <a:lnTo>
                  <a:pt x="285" y="141"/>
                </a:lnTo>
                <a:lnTo>
                  <a:pt x="285" y="143"/>
                </a:lnTo>
                <a:lnTo>
                  <a:pt x="285" y="145"/>
                </a:lnTo>
                <a:lnTo>
                  <a:pt x="284" y="145"/>
                </a:lnTo>
                <a:lnTo>
                  <a:pt x="284" y="146"/>
                </a:lnTo>
                <a:lnTo>
                  <a:pt x="284" y="148"/>
                </a:lnTo>
                <a:lnTo>
                  <a:pt x="285" y="148"/>
                </a:lnTo>
                <a:lnTo>
                  <a:pt x="285" y="150"/>
                </a:lnTo>
                <a:lnTo>
                  <a:pt x="285" y="148"/>
                </a:lnTo>
                <a:lnTo>
                  <a:pt x="287" y="148"/>
                </a:lnTo>
                <a:lnTo>
                  <a:pt x="289" y="148"/>
                </a:lnTo>
                <a:lnTo>
                  <a:pt x="289" y="150"/>
                </a:lnTo>
                <a:lnTo>
                  <a:pt x="287" y="150"/>
                </a:lnTo>
                <a:lnTo>
                  <a:pt x="289" y="150"/>
                </a:lnTo>
                <a:lnTo>
                  <a:pt x="291" y="150"/>
                </a:lnTo>
                <a:lnTo>
                  <a:pt x="291" y="152"/>
                </a:lnTo>
                <a:lnTo>
                  <a:pt x="292" y="152"/>
                </a:lnTo>
                <a:lnTo>
                  <a:pt x="292" y="153"/>
                </a:lnTo>
                <a:lnTo>
                  <a:pt x="292" y="152"/>
                </a:lnTo>
                <a:lnTo>
                  <a:pt x="294" y="152"/>
                </a:lnTo>
                <a:lnTo>
                  <a:pt x="296" y="152"/>
                </a:lnTo>
                <a:lnTo>
                  <a:pt x="296" y="153"/>
                </a:lnTo>
                <a:lnTo>
                  <a:pt x="298" y="153"/>
                </a:lnTo>
                <a:lnTo>
                  <a:pt x="299" y="153"/>
                </a:lnTo>
                <a:lnTo>
                  <a:pt x="299" y="152"/>
                </a:lnTo>
                <a:lnTo>
                  <a:pt x="301" y="152"/>
                </a:lnTo>
                <a:lnTo>
                  <a:pt x="303" y="152"/>
                </a:lnTo>
                <a:lnTo>
                  <a:pt x="304" y="152"/>
                </a:lnTo>
                <a:lnTo>
                  <a:pt x="304" y="153"/>
                </a:lnTo>
                <a:lnTo>
                  <a:pt x="306" y="152"/>
                </a:lnTo>
                <a:lnTo>
                  <a:pt x="308" y="152"/>
                </a:lnTo>
                <a:lnTo>
                  <a:pt x="310" y="150"/>
                </a:lnTo>
                <a:lnTo>
                  <a:pt x="311" y="150"/>
                </a:lnTo>
                <a:lnTo>
                  <a:pt x="311" y="148"/>
                </a:lnTo>
                <a:lnTo>
                  <a:pt x="313" y="148"/>
                </a:lnTo>
                <a:lnTo>
                  <a:pt x="315" y="148"/>
                </a:lnTo>
                <a:lnTo>
                  <a:pt x="315" y="146"/>
                </a:lnTo>
                <a:lnTo>
                  <a:pt x="316" y="146"/>
                </a:lnTo>
                <a:lnTo>
                  <a:pt x="316" y="145"/>
                </a:lnTo>
                <a:lnTo>
                  <a:pt x="316" y="143"/>
                </a:lnTo>
                <a:lnTo>
                  <a:pt x="318" y="143"/>
                </a:lnTo>
                <a:lnTo>
                  <a:pt x="318" y="145"/>
                </a:lnTo>
                <a:lnTo>
                  <a:pt x="320" y="143"/>
                </a:lnTo>
                <a:lnTo>
                  <a:pt x="320" y="145"/>
                </a:lnTo>
                <a:lnTo>
                  <a:pt x="320" y="146"/>
                </a:lnTo>
                <a:lnTo>
                  <a:pt x="322" y="146"/>
                </a:lnTo>
                <a:lnTo>
                  <a:pt x="322" y="148"/>
                </a:lnTo>
                <a:lnTo>
                  <a:pt x="322" y="150"/>
                </a:lnTo>
                <a:lnTo>
                  <a:pt x="322" y="152"/>
                </a:lnTo>
                <a:lnTo>
                  <a:pt x="322" y="153"/>
                </a:lnTo>
                <a:lnTo>
                  <a:pt x="322" y="155"/>
                </a:lnTo>
                <a:lnTo>
                  <a:pt x="322" y="157"/>
                </a:lnTo>
                <a:lnTo>
                  <a:pt x="322" y="159"/>
                </a:lnTo>
                <a:lnTo>
                  <a:pt x="322" y="160"/>
                </a:lnTo>
                <a:lnTo>
                  <a:pt x="322" y="162"/>
                </a:lnTo>
                <a:lnTo>
                  <a:pt x="322" y="164"/>
                </a:lnTo>
                <a:lnTo>
                  <a:pt x="322" y="165"/>
                </a:lnTo>
                <a:lnTo>
                  <a:pt x="323" y="165"/>
                </a:lnTo>
                <a:lnTo>
                  <a:pt x="323" y="167"/>
                </a:lnTo>
                <a:lnTo>
                  <a:pt x="323" y="169"/>
                </a:lnTo>
                <a:lnTo>
                  <a:pt x="323" y="171"/>
                </a:lnTo>
                <a:lnTo>
                  <a:pt x="323" y="172"/>
                </a:lnTo>
                <a:lnTo>
                  <a:pt x="323" y="174"/>
                </a:lnTo>
                <a:lnTo>
                  <a:pt x="323" y="176"/>
                </a:lnTo>
                <a:lnTo>
                  <a:pt x="323" y="177"/>
                </a:lnTo>
                <a:lnTo>
                  <a:pt x="323" y="179"/>
                </a:lnTo>
                <a:lnTo>
                  <a:pt x="323" y="181"/>
                </a:lnTo>
                <a:lnTo>
                  <a:pt x="323" y="183"/>
                </a:lnTo>
                <a:lnTo>
                  <a:pt x="323" y="184"/>
                </a:lnTo>
                <a:lnTo>
                  <a:pt x="325" y="184"/>
                </a:lnTo>
                <a:lnTo>
                  <a:pt x="325" y="186"/>
                </a:lnTo>
                <a:lnTo>
                  <a:pt x="325" y="188"/>
                </a:lnTo>
                <a:lnTo>
                  <a:pt x="323" y="188"/>
                </a:lnTo>
                <a:lnTo>
                  <a:pt x="323" y="190"/>
                </a:lnTo>
                <a:lnTo>
                  <a:pt x="323" y="191"/>
                </a:lnTo>
                <a:lnTo>
                  <a:pt x="322" y="191"/>
                </a:lnTo>
                <a:lnTo>
                  <a:pt x="322" y="193"/>
                </a:lnTo>
                <a:lnTo>
                  <a:pt x="322" y="195"/>
                </a:lnTo>
                <a:lnTo>
                  <a:pt x="322" y="196"/>
                </a:lnTo>
                <a:lnTo>
                  <a:pt x="320" y="196"/>
                </a:lnTo>
                <a:lnTo>
                  <a:pt x="320" y="198"/>
                </a:lnTo>
                <a:lnTo>
                  <a:pt x="322" y="198"/>
                </a:lnTo>
                <a:lnTo>
                  <a:pt x="322" y="200"/>
                </a:lnTo>
                <a:lnTo>
                  <a:pt x="323" y="200"/>
                </a:lnTo>
                <a:lnTo>
                  <a:pt x="323" y="202"/>
                </a:lnTo>
                <a:lnTo>
                  <a:pt x="325" y="202"/>
                </a:lnTo>
                <a:lnTo>
                  <a:pt x="325" y="203"/>
                </a:lnTo>
                <a:lnTo>
                  <a:pt x="327" y="203"/>
                </a:lnTo>
                <a:lnTo>
                  <a:pt x="327" y="205"/>
                </a:lnTo>
                <a:lnTo>
                  <a:pt x="329" y="205"/>
                </a:lnTo>
                <a:lnTo>
                  <a:pt x="329" y="207"/>
                </a:lnTo>
                <a:lnTo>
                  <a:pt x="330" y="207"/>
                </a:lnTo>
                <a:lnTo>
                  <a:pt x="330" y="208"/>
                </a:lnTo>
                <a:lnTo>
                  <a:pt x="332" y="208"/>
                </a:lnTo>
                <a:lnTo>
                  <a:pt x="332" y="210"/>
                </a:lnTo>
                <a:lnTo>
                  <a:pt x="334" y="210"/>
                </a:lnTo>
                <a:lnTo>
                  <a:pt x="334" y="212"/>
                </a:lnTo>
                <a:lnTo>
                  <a:pt x="335" y="212"/>
                </a:lnTo>
                <a:lnTo>
                  <a:pt x="335" y="214"/>
                </a:lnTo>
                <a:lnTo>
                  <a:pt x="337" y="214"/>
                </a:lnTo>
                <a:lnTo>
                  <a:pt x="337" y="215"/>
                </a:lnTo>
                <a:lnTo>
                  <a:pt x="339" y="215"/>
                </a:lnTo>
                <a:lnTo>
                  <a:pt x="339" y="217"/>
                </a:lnTo>
                <a:lnTo>
                  <a:pt x="341" y="217"/>
                </a:lnTo>
                <a:lnTo>
                  <a:pt x="341" y="219"/>
                </a:lnTo>
                <a:lnTo>
                  <a:pt x="342" y="219"/>
                </a:lnTo>
                <a:lnTo>
                  <a:pt x="342" y="220"/>
                </a:lnTo>
                <a:lnTo>
                  <a:pt x="344" y="220"/>
                </a:lnTo>
                <a:lnTo>
                  <a:pt x="344" y="222"/>
                </a:lnTo>
                <a:lnTo>
                  <a:pt x="346" y="222"/>
                </a:lnTo>
                <a:lnTo>
                  <a:pt x="347" y="224"/>
                </a:lnTo>
                <a:lnTo>
                  <a:pt x="349" y="226"/>
                </a:lnTo>
                <a:lnTo>
                  <a:pt x="351" y="226"/>
                </a:lnTo>
                <a:lnTo>
                  <a:pt x="351" y="227"/>
                </a:lnTo>
                <a:lnTo>
                  <a:pt x="353" y="227"/>
                </a:lnTo>
                <a:lnTo>
                  <a:pt x="353" y="229"/>
                </a:lnTo>
                <a:lnTo>
                  <a:pt x="354" y="229"/>
                </a:lnTo>
                <a:lnTo>
                  <a:pt x="356" y="229"/>
                </a:lnTo>
                <a:lnTo>
                  <a:pt x="358" y="229"/>
                </a:lnTo>
                <a:lnTo>
                  <a:pt x="358" y="231"/>
                </a:lnTo>
                <a:lnTo>
                  <a:pt x="358" y="229"/>
                </a:lnTo>
                <a:lnTo>
                  <a:pt x="359" y="229"/>
                </a:lnTo>
                <a:lnTo>
                  <a:pt x="359" y="231"/>
                </a:lnTo>
                <a:lnTo>
                  <a:pt x="361" y="231"/>
                </a:lnTo>
                <a:lnTo>
                  <a:pt x="363" y="231"/>
                </a:lnTo>
                <a:lnTo>
                  <a:pt x="363" y="229"/>
                </a:lnTo>
                <a:lnTo>
                  <a:pt x="365" y="229"/>
                </a:lnTo>
                <a:lnTo>
                  <a:pt x="366" y="229"/>
                </a:lnTo>
                <a:lnTo>
                  <a:pt x="368" y="229"/>
                </a:lnTo>
                <a:lnTo>
                  <a:pt x="370" y="229"/>
                </a:lnTo>
                <a:lnTo>
                  <a:pt x="370" y="227"/>
                </a:lnTo>
                <a:lnTo>
                  <a:pt x="372" y="227"/>
                </a:lnTo>
                <a:lnTo>
                  <a:pt x="373" y="227"/>
                </a:lnTo>
                <a:lnTo>
                  <a:pt x="373" y="229"/>
                </a:lnTo>
                <a:lnTo>
                  <a:pt x="375" y="229"/>
                </a:lnTo>
                <a:lnTo>
                  <a:pt x="375" y="227"/>
                </a:lnTo>
                <a:lnTo>
                  <a:pt x="377" y="227"/>
                </a:lnTo>
                <a:lnTo>
                  <a:pt x="377" y="226"/>
                </a:lnTo>
                <a:lnTo>
                  <a:pt x="378" y="226"/>
                </a:lnTo>
                <a:lnTo>
                  <a:pt x="378" y="227"/>
                </a:lnTo>
                <a:lnTo>
                  <a:pt x="378" y="226"/>
                </a:lnTo>
                <a:lnTo>
                  <a:pt x="380" y="226"/>
                </a:lnTo>
                <a:lnTo>
                  <a:pt x="380" y="224"/>
                </a:lnTo>
                <a:lnTo>
                  <a:pt x="382" y="224"/>
                </a:lnTo>
                <a:lnTo>
                  <a:pt x="384" y="224"/>
                </a:lnTo>
                <a:lnTo>
                  <a:pt x="384" y="222"/>
                </a:lnTo>
                <a:lnTo>
                  <a:pt x="385" y="222"/>
                </a:lnTo>
                <a:lnTo>
                  <a:pt x="387" y="222"/>
                </a:lnTo>
                <a:lnTo>
                  <a:pt x="389" y="222"/>
                </a:lnTo>
                <a:lnTo>
                  <a:pt x="389" y="220"/>
                </a:lnTo>
                <a:lnTo>
                  <a:pt x="390" y="220"/>
                </a:lnTo>
                <a:lnTo>
                  <a:pt x="392" y="220"/>
                </a:lnTo>
                <a:lnTo>
                  <a:pt x="392" y="219"/>
                </a:lnTo>
                <a:lnTo>
                  <a:pt x="394" y="219"/>
                </a:lnTo>
                <a:lnTo>
                  <a:pt x="394" y="217"/>
                </a:lnTo>
                <a:lnTo>
                  <a:pt x="396" y="217"/>
                </a:lnTo>
                <a:lnTo>
                  <a:pt x="396" y="219"/>
                </a:lnTo>
                <a:lnTo>
                  <a:pt x="394" y="219"/>
                </a:lnTo>
                <a:lnTo>
                  <a:pt x="394" y="220"/>
                </a:lnTo>
                <a:lnTo>
                  <a:pt x="394" y="222"/>
                </a:lnTo>
                <a:lnTo>
                  <a:pt x="394" y="224"/>
                </a:lnTo>
                <a:lnTo>
                  <a:pt x="394" y="226"/>
                </a:lnTo>
                <a:lnTo>
                  <a:pt x="394" y="227"/>
                </a:lnTo>
                <a:lnTo>
                  <a:pt x="394" y="229"/>
                </a:lnTo>
                <a:lnTo>
                  <a:pt x="394" y="231"/>
                </a:lnTo>
                <a:lnTo>
                  <a:pt x="394" y="233"/>
                </a:lnTo>
                <a:lnTo>
                  <a:pt x="394" y="234"/>
                </a:lnTo>
                <a:lnTo>
                  <a:pt x="394" y="236"/>
                </a:lnTo>
                <a:lnTo>
                  <a:pt x="394" y="238"/>
                </a:lnTo>
                <a:lnTo>
                  <a:pt x="394" y="239"/>
                </a:lnTo>
                <a:lnTo>
                  <a:pt x="394" y="241"/>
                </a:lnTo>
                <a:lnTo>
                  <a:pt x="394" y="243"/>
                </a:lnTo>
                <a:lnTo>
                  <a:pt x="396" y="243"/>
                </a:lnTo>
                <a:lnTo>
                  <a:pt x="396" y="245"/>
                </a:lnTo>
                <a:lnTo>
                  <a:pt x="396" y="246"/>
                </a:lnTo>
                <a:lnTo>
                  <a:pt x="394" y="246"/>
                </a:lnTo>
                <a:lnTo>
                  <a:pt x="394" y="248"/>
                </a:lnTo>
                <a:lnTo>
                  <a:pt x="394" y="250"/>
                </a:lnTo>
                <a:lnTo>
                  <a:pt x="396" y="250"/>
                </a:lnTo>
                <a:lnTo>
                  <a:pt x="397" y="250"/>
                </a:lnTo>
                <a:lnTo>
                  <a:pt x="399" y="250"/>
                </a:lnTo>
                <a:lnTo>
                  <a:pt x="401" y="250"/>
                </a:lnTo>
                <a:lnTo>
                  <a:pt x="401" y="251"/>
                </a:lnTo>
                <a:lnTo>
                  <a:pt x="403" y="251"/>
                </a:lnTo>
                <a:lnTo>
                  <a:pt x="403" y="250"/>
                </a:lnTo>
                <a:lnTo>
                  <a:pt x="403" y="251"/>
                </a:lnTo>
                <a:lnTo>
                  <a:pt x="404" y="251"/>
                </a:lnTo>
                <a:lnTo>
                  <a:pt x="404" y="253"/>
                </a:lnTo>
                <a:lnTo>
                  <a:pt x="404" y="255"/>
                </a:lnTo>
                <a:lnTo>
                  <a:pt x="404" y="257"/>
                </a:lnTo>
                <a:lnTo>
                  <a:pt x="404" y="258"/>
                </a:lnTo>
                <a:lnTo>
                  <a:pt x="406" y="258"/>
                </a:lnTo>
                <a:lnTo>
                  <a:pt x="406" y="260"/>
                </a:lnTo>
                <a:lnTo>
                  <a:pt x="404" y="260"/>
                </a:lnTo>
                <a:lnTo>
                  <a:pt x="404" y="262"/>
                </a:lnTo>
                <a:lnTo>
                  <a:pt x="404" y="264"/>
                </a:lnTo>
                <a:lnTo>
                  <a:pt x="404" y="265"/>
                </a:lnTo>
                <a:lnTo>
                  <a:pt x="403" y="265"/>
                </a:lnTo>
                <a:lnTo>
                  <a:pt x="401" y="265"/>
                </a:lnTo>
                <a:lnTo>
                  <a:pt x="399" y="265"/>
                </a:lnTo>
                <a:lnTo>
                  <a:pt x="397" y="265"/>
                </a:lnTo>
                <a:lnTo>
                  <a:pt x="396" y="265"/>
                </a:lnTo>
                <a:lnTo>
                  <a:pt x="394" y="265"/>
                </a:lnTo>
                <a:lnTo>
                  <a:pt x="392" y="265"/>
                </a:lnTo>
                <a:lnTo>
                  <a:pt x="390" y="265"/>
                </a:lnTo>
                <a:lnTo>
                  <a:pt x="390" y="267"/>
                </a:lnTo>
                <a:lnTo>
                  <a:pt x="389" y="267"/>
                </a:lnTo>
                <a:lnTo>
                  <a:pt x="387" y="267"/>
                </a:lnTo>
                <a:lnTo>
                  <a:pt x="385" y="267"/>
                </a:lnTo>
                <a:lnTo>
                  <a:pt x="384" y="267"/>
                </a:lnTo>
                <a:lnTo>
                  <a:pt x="382" y="267"/>
                </a:lnTo>
                <a:lnTo>
                  <a:pt x="382" y="269"/>
                </a:lnTo>
                <a:lnTo>
                  <a:pt x="380" y="269"/>
                </a:lnTo>
                <a:lnTo>
                  <a:pt x="378" y="269"/>
                </a:lnTo>
                <a:lnTo>
                  <a:pt x="378" y="270"/>
                </a:lnTo>
                <a:lnTo>
                  <a:pt x="377" y="270"/>
                </a:lnTo>
                <a:lnTo>
                  <a:pt x="375" y="270"/>
                </a:lnTo>
                <a:lnTo>
                  <a:pt x="375" y="272"/>
                </a:lnTo>
                <a:lnTo>
                  <a:pt x="375" y="274"/>
                </a:lnTo>
                <a:lnTo>
                  <a:pt x="373" y="274"/>
                </a:lnTo>
                <a:lnTo>
                  <a:pt x="372" y="274"/>
                </a:lnTo>
                <a:lnTo>
                  <a:pt x="372" y="276"/>
                </a:lnTo>
                <a:lnTo>
                  <a:pt x="372" y="277"/>
                </a:lnTo>
                <a:lnTo>
                  <a:pt x="372" y="279"/>
                </a:lnTo>
                <a:lnTo>
                  <a:pt x="370" y="279"/>
                </a:lnTo>
                <a:lnTo>
                  <a:pt x="368" y="279"/>
                </a:lnTo>
                <a:lnTo>
                  <a:pt x="368" y="281"/>
                </a:lnTo>
                <a:lnTo>
                  <a:pt x="366" y="281"/>
                </a:lnTo>
                <a:lnTo>
                  <a:pt x="366" y="282"/>
                </a:lnTo>
                <a:lnTo>
                  <a:pt x="365" y="282"/>
                </a:lnTo>
                <a:lnTo>
                  <a:pt x="365" y="281"/>
                </a:lnTo>
                <a:lnTo>
                  <a:pt x="365" y="279"/>
                </a:lnTo>
                <a:lnTo>
                  <a:pt x="363" y="279"/>
                </a:lnTo>
                <a:lnTo>
                  <a:pt x="363" y="277"/>
                </a:lnTo>
                <a:lnTo>
                  <a:pt x="361" y="277"/>
                </a:lnTo>
                <a:lnTo>
                  <a:pt x="361" y="276"/>
                </a:lnTo>
                <a:lnTo>
                  <a:pt x="359" y="276"/>
                </a:lnTo>
                <a:lnTo>
                  <a:pt x="358" y="276"/>
                </a:lnTo>
                <a:lnTo>
                  <a:pt x="356" y="276"/>
                </a:lnTo>
                <a:lnTo>
                  <a:pt x="356" y="274"/>
                </a:lnTo>
                <a:lnTo>
                  <a:pt x="354" y="274"/>
                </a:lnTo>
                <a:lnTo>
                  <a:pt x="353" y="274"/>
                </a:lnTo>
                <a:lnTo>
                  <a:pt x="351" y="274"/>
                </a:lnTo>
                <a:lnTo>
                  <a:pt x="351" y="272"/>
                </a:lnTo>
                <a:lnTo>
                  <a:pt x="349" y="272"/>
                </a:lnTo>
                <a:lnTo>
                  <a:pt x="347" y="272"/>
                </a:lnTo>
                <a:lnTo>
                  <a:pt x="346" y="272"/>
                </a:lnTo>
                <a:lnTo>
                  <a:pt x="346" y="274"/>
                </a:lnTo>
                <a:lnTo>
                  <a:pt x="344" y="276"/>
                </a:lnTo>
                <a:lnTo>
                  <a:pt x="342" y="276"/>
                </a:lnTo>
                <a:lnTo>
                  <a:pt x="342" y="277"/>
                </a:lnTo>
                <a:lnTo>
                  <a:pt x="341" y="277"/>
                </a:lnTo>
                <a:lnTo>
                  <a:pt x="341" y="279"/>
                </a:lnTo>
                <a:lnTo>
                  <a:pt x="339" y="279"/>
                </a:lnTo>
                <a:lnTo>
                  <a:pt x="337" y="279"/>
                </a:lnTo>
                <a:lnTo>
                  <a:pt x="337" y="281"/>
                </a:lnTo>
                <a:lnTo>
                  <a:pt x="337" y="282"/>
                </a:lnTo>
                <a:lnTo>
                  <a:pt x="335" y="282"/>
                </a:lnTo>
                <a:lnTo>
                  <a:pt x="335" y="284"/>
                </a:lnTo>
                <a:lnTo>
                  <a:pt x="335" y="282"/>
                </a:lnTo>
                <a:lnTo>
                  <a:pt x="334" y="282"/>
                </a:lnTo>
                <a:lnTo>
                  <a:pt x="332" y="282"/>
                </a:lnTo>
                <a:lnTo>
                  <a:pt x="330" y="282"/>
                </a:lnTo>
                <a:lnTo>
                  <a:pt x="330" y="284"/>
                </a:lnTo>
                <a:lnTo>
                  <a:pt x="329" y="284"/>
                </a:lnTo>
                <a:lnTo>
                  <a:pt x="329" y="286"/>
                </a:lnTo>
                <a:lnTo>
                  <a:pt x="327" y="286"/>
                </a:lnTo>
                <a:lnTo>
                  <a:pt x="327" y="288"/>
                </a:lnTo>
                <a:lnTo>
                  <a:pt x="327" y="289"/>
                </a:lnTo>
                <a:lnTo>
                  <a:pt x="325" y="289"/>
                </a:lnTo>
                <a:lnTo>
                  <a:pt x="325" y="288"/>
                </a:lnTo>
                <a:lnTo>
                  <a:pt x="325" y="286"/>
                </a:lnTo>
                <a:lnTo>
                  <a:pt x="323" y="286"/>
                </a:lnTo>
                <a:lnTo>
                  <a:pt x="323" y="288"/>
                </a:lnTo>
                <a:lnTo>
                  <a:pt x="322" y="288"/>
                </a:lnTo>
                <a:lnTo>
                  <a:pt x="320" y="288"/>
                </a:lnTo>
                <a:lnTo>
                  <a:pt x="318" y="288"/>
                </a:lnTo>
                <a:lnTo>
                  <a:pt x="316" y="288"/>
                </a:lnTo>
                <a:lnTo>
                  <a:pt x="318" y="288"/>
                </a:lnTo>
                <a:lnTo>
                  <a:pt x="318" y="286"/>
                </a:lnTo>
                <a:lnTo>
                  <a:pt x="316" y="288"/>
                </a:lnTo>
                <a:lnTo>
                  <a:pt x="315" y="288"/>
                </a:lnTo>
                <a:lnTo>
                  <a:pt x="315" y="286"/>
                </a:lnTo>
                <a:lnTo>
                  <a:pt x="313" y="286"/>
                </a:lnTo>
                <a:lnTo>
                  <a:pt x="315" y="288"/>
                </a:lnTo>
                <a:lnTo>
                  <a:pt x="315" y="289"/>
                </a:lnTo>
                <a:lnTo>
                  <a:pt x="313" y="289"/>
                </a:lnTo>
                <a:lnTo>
                  <a:pt x="313" y="288"/>
                </a:lnTo>
                <a:lnTo>
                  <a:pt x="311" y="288"/>
                </a:lnTo>
                <a:lnTo>
                  <a:pt x="311" y="289"/>
                </a:lnTo>
                <a:lnTo>
                  <a:pt x="313" y="289"/>
                </a:lnTo>
                <a:lnTo>
                  <a:pt x="311" y="289"/>
                </a:lnTo>
                <a:lnTo>
                  <a:pt x="311" y="288"/>
                </a:lnTo>
                <a:lnTo>
                  <a:pt x="310" y="288"/>
                </a:lnTo>
                <a:lnTo>
                  <a:pt x="308" y="288"/>
                </a:lnTo>
                <a:lnTo>
                  <a:pt x="308" y="289"/>
                </a:lnTo>
                <a:lnTo>
                  <a:pt x="306" y="289"/>
                </a:lnTo>
                <a:lnTo>
                  <a:pt x="306" y="288"/>
                </a:lnTo>
                <a:lnTo>
                  <a:pt x="306" y="289"/>
                </a:lnTo>
                <a:lnTo>
                  <a:pt x="304" y="289"/>
                </a:lnTo>
                <a:lnTo>
                  <a:pt x="303" y="288"/>
                </a:lnTo>
                <a:lnTo>
                  <a:pt x="301" y="288"/>
                </a:lnTo>
                <a:lnTo>
                  <a:pt x="299" y="288"/>
                </a:lnTo>
                <a:lnTo>
                  <a:pt x="299" y="286"/>
                </a:lnTo>
                <a:lnTo>
                  <a:pt x="298" y="286"/>
                </a:lnTo>
                <a:lnTo>
                  <a:pt x="296" y="286"/>
                </a:lnTo>
                <a:lnTo>
                  <a:pt x="296" y="288"/>
                </a:lnTo>
                <a:lnTo>
                  <a:pt x="294" y="288"/>
                </a:lnTo>
                <a:lnTo>
                  <a:pt x="292" y="288"/>
                </a:lnTo>
                <a:lnTo>
                  <a:pt x="292" y="289"/>
                </a:lnTo>
                <a:lnTo>
                  <a:pt x="291" y="289"/>
                </a:lnTo>
                <a:lnTo>
                  <a:pt x="291" y="291"/>
                </a:lnTo>
                <a:lnTo>
                  <a:pt x="289" y="291"/>
                </a:lnTo>
                <a:lnTo>
                  <a:pt x="289" y="293"/>
                </a:lnTo>
                <a:lnTo>
                  <a:pt x="287" y="293"/>
                </a:lnTo>
                <a:lnTo>
                  <a:pt x="287" y="295"/>
                </a:lnTo>
                <a:lnTo>
                  <a:pt x="285" y="295"/>
                </a:lnTo>
                <a:lnTo>
                  <a:pt x="285" y="293"/>
                </a:lnTo>
                <a:lnTo>
                  <a:pt x="284" y="293"/>
                </a:lnTo>
                <a:lnTo>
                  <a:pt x="284" y="291"/>
                </a:lnTo>
                <a:lnTo>
                  <a:pt x="282" y="291"/>
                </a:lnTo>
                <a:lnTo>
                  <a:pt x="282" y="289"/>
                </a:lnTo>
                <a:lnTo>
                  <a:pt x="280" y="289"/>
                </a:lnTo>
                <a:lnTo>
                  <a:pt x="280" y="288"/>
                </a:lnTo>
                <a:lnTo>
                  <a:pt x="280" y="286"/>
                </a:lnTo>
                <a:lnTo>
                  <a:pt x="280" y="284"/>
                </a:lnTo>
                <a:lnTo>
                  <a:pt x="279" y="284"/>
                </a:lnTo>
                <a:lnTo>
                  <a:pt x="277" y="284"/>
                </a:lnTo>
                <a:lnTo>
                  <a:pt x="277" y="282"/>
                </a:lnTo>
                <a:lnTo>
                  <a:pt x="279" y="282"/>
                </a:lnTo>
                <a:lnTo>
                  <a:pt x="279" y="281"/>
                </a:lnTo>
                <a:lnTo>
                  <a:pt x="279" y="279"/>
                </a:lnTo>
                <a:lnTo>
                  <a:pt x="277" y="279"/>
                </a:lnTo>
                <a:lnTo>
                  <a:pt x="277" y="277"/>
                </a:lnTo>
                <a:lnTo>
                  <a:pt x="275" y="277"/>
                </a:lnTo>
                <a:lnTo>
                  <a:pt x="275" y="276"/>
                </a:lnTo>
                <a:lnTo>
                  <a:pt x="273" y="276"/>
                </a:lnTo>
                <a:lnTo>
                  <a:pt x="273" y="274"/>
                </a:lnTo>
                <a:lnTo>
                  <a:pt x="272" y="274"/>
                </a:lnTo>
                <a:lnTo>
                  <a:pt x="272" y="276"/>
                </a:lnTo>
                <a:lnTo>
                  <a:pt x="272" y="274"/>
                </a:lnTo>
                <a:lnTo>
                  <a:pt x="270" y="274"/>
                </a:lnTo>
                <a:lnTo>
                  <a:pt x="270" y="272"/>
                </a:lnTo>
                <a:lnTo>
                  <a:pt x="268" y="272"/>
                </a:lnTo>
                <a:lnTo>
                  <a:pt x="267" y="272"/>
                </a:lnTo>
                <a:lnTo>
                  <a:pt x="265" y="272"/>
                </a:lnTo>
                <a:lnTo>
                  <a:pt x="265" y="270"/>
                </a:lnTo>
                <a:lnTo>
                  <a:pt x="263" y="270"/>
                </a:lnTo>
                <a:lnTo>
                  <a:pt x="263" y="272"/>
                </a:lnTo>
                <a:lnTo>
                  <a:pt x="263" y="270"/>
                </a:lnTo>
                <a:lnTo>
                  <a:pt x="263" y="269"/>
                </a:lnTo>
                <a:lnTo>
                  <a:pt x="261" y="269"/>
                </a:lnTo>
                <a:lnTo>
                  <a:pt x="261" y="270"/>
                </a:lnTo>
                <a:lnTo>
                  <a:pt x="260" y="270"/>
                </a:lnTo>
                <a:lnTo>
                  <a:pt x="260" y="269"/>
                </a:lnTo>
                <a:lnTo>
                  <a:pt x="258" y="269"/>
                </a:lnTo>
                <a:lnTo>
                  <a:pt x="258" y="267"/>
                </a:lnTo>
                <a:lnTo>
                  <a:pt x="258" y="269"/>
                </a:lnTo>
                <a:lnTo>
                  <a:pt x="256" y="269"/>
                </a:lnTo>
                <a:lnTo>
                  <a:pt x="256" y="267"/>
                </a:lnTo>
                <a:lnTo>
                  <a:pt x="255" y="269"/>
                </a:lnTo>
                <a:lnTo>
                  <a:pt x="255" y="270"/>
                </a:lnTo>
                <a:lnTo>
                  <a:pt x="255" y="269"/>
                </a:lnTo>
                <a:lnTo>
                  <a:pt x="253" y="269"/>
                </a:lnTo>
                <a:lnTo>
                  <a:pt x="253" y="267"/>
                </a:lnTo>
                <a:lnTo>
                  <a:pt x="251" y="267"/>
                </a:lnTo>
                <a:lnTo>
                  <a:pt x="251" y="269"/>
                </a:lnTo>
                <a:lnTo>
                  <a:pt x="249" y="269"/>
                </a:lnTo>
                <a:lnTo>
                  <a:pt x="248" y="269"/>
                </a:lnTo>
                <a:lnTo>
                  <a:pt x="246" y="269"/>
                </a:lnTo>
                <a:lnTo>
                  <a:pt x="246" y="267"/>
                </a:lnTo>
                <a:lnTo>
                  <a:pt x="244" y="265"/>
                </a:lnTo>
                <a:lnTo>
                  <a:pt x="246" y="265"/>
                </a:lnTo>
                <a:lnTo>
                  <a:pt x="246" y="264"/>
                </a:lnTo>
                <a:lnTo>
                  <a:pt x="244" y="264"/>
                </a:lnTo>
                <a:lnTo>
                  <a:pt x="244" y="262"/>
                </a:lnTo>
                <a:lnTo>
                  <a:pt x="242" y="262"/>
                </a:lnTo>
                <a:lnTo>
                  <a:pt x="241" y="262"/>
                </a:lnTo>
                <a:lnTo>
                  <a:pt x="239" y="262"/>
                </a:lnTo>
                <a:lnTo>
                  <a:pt x="239" y="260"/>
                </a:lnTo>
                <a:lnTo>
                  <a:pt x="239" y="262"/>
                </a:lnTo>
                <a:lnTo>
                  <a:pt x="237" y="262"/>
                </a:lnTo>
                <a:lnTo>
                  <a:pt x="237" y="264"/>
                </a:lnTo>
                <a:lnTo>
                  <a:pt x="236" y="264"/>
                </a:lnTo>
                <a:lnTo>
                  <a:pt x="236" y="262"/>
                </a:lnTo>
                <a:lnTo>
                  <a:pt x="236" y="264"/>
                </a:lnTo>
                <a:lnTo>
                  <a:pt x="236" y="262"/>
                </a:lnTo>
                <a:lnTo>
                  <a:pt x="234" y="262"/>
                </a:lnTo>
                <a:lnTo>
                  <a:pt x="234" y="260"/>
                </a:lnTo>
                <a:lnTo>
                  <a:pt x="232" y="260"/>
                </a:lnTo>
                <a:lnTo>
                  <a:pt x="232" y="258"/>
                </a:lnTo>
                <a:lnTo>
                  <a:pt x="230" y="258"/>
                </a:lnTo>
                <a:lnTo>
                  <a:pt x="229" y="258"/>
                </a:lnTo>
                <a:lnTo>
                  <a:pt x="229" y="260"/>
                </a:lnTo>
                <a:lnTo>
                  <a:pt x="227" y="260"/>
                </a:lnTo>
                <a:lnTo>
                  <a:pt x="225" y="258"/>
                </a:lnTo>
                <a:lnTo>
                  <a:pt x="225" y="260"/>
                </a:lnTo>
                <a:lnTo>
                  <a:pt x="224" y="260"/>
                </a:lnTo>
                <a:lnTo>
                  <a:pt x="224" y="258"/>
                </a:lnTo>
                <a:lnTo>
                  <a:pt x="222" y="258"/>
                </a:lnTo>
                <a:lnTo>
                  <a:pt x="222" y="260"/>
                </a:lnTo>
                <a:lnTo>
                  <a:pt x="220" y="260"/>
                </a:lnTo>
                <a:lnTo>
                  <a:pt x="218" y="260"/>
                </a:lnTo>
                <a:lnTo>
                  <a:pt x="218" y="258"/>
                </a:lnTo>
                <a:lnTo>
                  <a:pt x="217" y="258"/>
                </a:lnTo>
                <a:lnTo>
                  <a:pt x="215" y="258"/>
                </a:lnTo>
                <a:lnTo>
                  <a:pt x="213" y="258"/>
                </a:lnTo>
                <a:lnTo>
                  <a:pt x="211" y="257"/>
                </a:lnTo>
                <a:lnTo>
                  <a:pt x="211" y="258"/>
                </a:lnTo>
                <a:lnTo>
                  <a:pt x="210" y="258"/>
                </a:lnTo>
                <a:lnTo>
                  <a:pt x="208" y="258"/>
                </a:lnTo>
                <a:lnTo>
                  <a:pt x="206" y="258"/>
                </a:lnTo>
                <a:lnTo>
                  <a:pt x="205" y="258"/>
                </a:lnTo>
                <a:lnTo>
                  <a:pt x="203" y="258"/>
                </a:lnTo>
                <a:lnTo>
                  <a:pt x="203" y="260"/>
                </a:lnTo>
                <a:lnTo>
                  <a:pt x="203" y="262"/>
                </a:lnTo>
                <a:lnTo>
                  <a:pt x="201" y="262"/>
                </a:lnTo>
                <a:lnTo>
                  <a:pt x="201" y="264"/>
                </a:lnTo>
                <a:lnTo>
                  <a:pt x="199" y="264"/>
                </a:lnTo>
                <a:lnTo>
                  <a:pt x="198" y="264"/>
                </a:lnTo>
                <a:lnTo>
                  <a:pt x="196" y="264"/>
                </a:lnTo>
                <a:lnTo>
                  <a:pt x="194" y="264"/>
                </a:lnTo>
                <a:lnTo>
                  <a:pt x="194" y="265"/>
                </a:lnTo>
                <a:lnTo>
                  <a:pt x="193" y="265"/>
                </a:lnTo>
                <a:lnTo>
                  <a:pt x="193" y="264"/>
                </a:lnTo>
                <a:lnTo>
                  <a:pt x="191" y="264"/>
                </a:lnTo>
                <a:lnTo>
                  <a:pt x="189" y="264"/>
                </a:lnTo>
                <a:lnTo>
                  <a:pt x="189" y="262"/>
                </a:lnTo>
                <a:lnTo>
                  <a:pt x="187" y="262"/>
                </a:lnTo>
                <a:lnTo>
                  <a:pt x="186" y="262"/>
                </a:lnTo>
                <a:lnTo>
                  <a:pt x="184" y="262"/>
                </a:lnTo>
                <a:lnTo>
                  <a:pt x="182" y="262"/>
                </a:lnTo>
                <a:lnTo>
                  <a:pt x="182" y="264"/>
                </a:lnTo>
                <a:lnTo>
                  <a:pt x="180" y="264"/>
                </a:lnTo>
                <a:lnTo>
                  <a:pt x="179" y="264"/>
                </a:lnTo>
                <a:lnTo>
                  <a:pt x="179" y="262"/>
                </a:lnTo>
                <a:lnTo>
                  <a:pt x="177" y="262"/>
                </a:lnTo>
                <a:lnTo>
                  <a:pt x="177" y="260"/>
                </a:lnTo>
                <a:lnTo>
                  <a:pt x="175" y="260"/>
                </a:lnTo>
                <a:lnTo>
                  <a:pt x="175" y="258"/>
                </a:lnTo>
                <a:lnTo>
                  <a:pt x="174" y="258"/>
                </a:lnTo>
                <a:lnTo>
                  <a:pt x="172" y="258"/>
                </a:lnTo>
                <a:lnTo>
                  <a:pt x="170" y="260"/>
                </a:lnTo>
                <a:lnTo>
                  <a:pt x="168" y="260"/>
                </a:lnTo>
                <a:lnTo>
                  <a:pt x="167" y="260"/>
                </a:lnTo>
                <a:lnTo>
                  <a:pt x="167" y="258"/>
                </a:lnTo>
                <a:lnTo>
                  <a:pt x="165" y="258"/>
                </a:lnTo>
                <a:lnTo>
                  <a:pt x="165" y="257"/>
                </a:lnTo>
                <a:lnTo>
                  <a:pt x="163" y="257"/>
                </a:lnTo>
                <a:lnTo>
                  <a:pt x="162" y="257"/>
                </a:lnTo>
                <a:lnTo>
                  <a:pt x="162" y="255"/>
                </a:lnTo>
                <a:lnTo>
                  <a:pt x="160" y="255"/>
                </a:lnTo>
                <a:lnTo>
                  <a:pt x="160" y="253"/>
                </a:lnTo>
                <a:lnTo>
                  <a:pt x="160" y="251"/>
                </a:lnTo>
                <a:lnTo>
                  <a:pt x="160" y="250"/>
                </a:lnTo>
                <a:lnTo>
                  <a:pt x="162" y="250"/>
                </a:lnTo>
                <a:lnTo>
                  <a:pt x="162" y="248"/>
                </a:lnTo>
                <a:lnTo>
                  <a:pt x="162" y="246"/>
                </a:lnTo>
                <a:lnTo>
                  <a:pt x="162" y="245"/>
                </a:lnTo>
                <a:lnTo>
                  <a:pt x="162" y="243"/>
                </a:lnTo>
                <a:lnTo>
                  <a:pt x="160" y="243"/>
                </a:lnTo>
                <a:lnTo>
                  <a:pt x="160" y="241"/>
                </a:lnTo>
                <a:lnTo>
                  <a:pt x="162" y="241"/>
                </a:lnTo>
                <a:lnTo>
                  <a:pt x="162" y="239"/>
                </a:lnTo>
                <a:lnTo>
                  <a:pt x="162" y="238"/>
                </a:lnTo>
                <a:lnTo>
                  <a:pt x="160" y="238"/>
                </a:lnTo>
                <a:lnTo>
                  <a:pt x="160" y="236"/>
                </a:lnTo>
                <a:lnTo>
                  <a:pt x="160" y="234"/>
                </a:lnTo>
                <a:lnTo>
                  <a:pt x="158" y="234"/>
                </a:lnTo>
                <a:lnTo>
                  <a:pt x="158" y="233"/>
                </a:lnTo>
                <a:lnTo>
                  <a:pt x="156" y="233"/>
                </a:lnTo>
                <a:lnTo>
                  <a:pt x="156" y="231"/>
                </a:lnTo>
                <a:lnTo>
                  <a:pt x="155" y="231"/>
                </a:lnTo>
                <a:lnTo>
                  <a:pt x="155" y="229"/>
                </a:lnTo>
                <a:lnTo>
                  <a:pt x="155" y="227"/>
                </a:lnTo>
                <a:lnTo>
                  <a:pt x="156" y="227"/>
                </a:lnTo>
                <a:lnTo>
                  <a:pt x="155" y="227"/>
                </a:lnTo>
                <a:lnTo>
                  <a:pt x="156" y="227"/>
                </a:lnTo>
                <a:lnTo>
                  <a:pt x="156" y="226"/>
                </a:lnTo>
                <a:lnTo>
                  <a:pt x="156" y="224"/>
                </a:lnTo>
                <a:lnTo>
                  <a:pt x="158" y="224"/>
                </a:lnTo>
                <a:lnTo>
                  <a:pt x="158" y="222"/>
                </a:lnTo>
                <a:lnTo>
                  <a:pt x="158" y="220"/>
                </a:lnTo>
                <a:lnTo>
                  <a:pt x="160" y="220"/>
                </a:lnTo>
                <a:lnTo>
                  <a:pt x="160" y="219"/>
                </a:lnTo>
                <a:lnTo>
                  <a:pt x="162" y="219"/>
                </a:lnTo>
                <a:lnTo>
                  <a:pt x="162" y="217"/>
                </a:lnTo>
                <a:lnTo>
                  <a:pt x="162" y="215"/>
                </a:lnTo>
                <a:lnTo>
                  <a:pt x="162" y="214"/>
                </a:lnTo>
                <a:lnTo>
                  <a:pt x="162" y="215"/>
                </a:lnTo>
                <a:lnTo>
                  <a:pt x="160" y="215"/>
                </a:lnTo>
                <a:lnTo>
                  <a:pt x="158" y="215"/>
                </a:lnTo>
                <a:lnTo>
                  <a:pt x="156" y="215"/>
                </a:lnTo>
                <a:lnTo>
                  <a:pt x="155" y="215"/>
                </a:lnTo>
                <a:lnTo>
                  <a:pt x="155" y="217"/>
                </a:lnTo>
                <a:lnTo>
                  <a:pt x="153" y="217"/>
                </a:lnTo>
                <a:lnTo>
                  <a:pt x="151" y="217"/>
                </a:lnTo>
                <a:lnTo>
                  <a:pt x="150" y="217"/>
                </a:lnTo>
                <a:lnTo>
                  <a:pt x="148" y="217"/>
                </a:lnTo>
                <a:lnTo>
                  <a:pt x="148" y="219"/>
                </a:lnTo>
                <a:lnTo>
                  <a:pt x="146" y="219"/>
                </a:lnTo>
                <a:lnTo>
                  <a:pt x="144" y="219"/>
                </a:lnTo>
                <a:lnTo>
                  <a:pt x="143" y="219"/>
                </a:lnTo>
                <a:lnTo>
                  <a:pt x="141" y="219"/>
                </a:lnTo>
                <a:lnTo>
                  <a:pt x="141" y="220"/>
                </a:lnTo>
                <a:lnTo>
                  <a:pt x="139" y="220"/>
                </a:lnTo>
                <a:lnTo>
                  <a:pt x="137" y="220"/>
                </a:lnTo>
                <a:lnTo>
                  <a:pt x="136" y="220"/>
                </a:lnTo>
                <a:lnTo>
                  <a:pt x="136" y="222"/>
                </a:lnTo>
                <a:lnTo>
                  <a:pt x="134" y="222"/>
                </a:lnTo>
                <a:lnTo>
                  <a:pt x="132" y="222"/>
                </a:lnTo>
                <a:lnTo>
                  <a:pt x="132" y="224"/>
                </a:lnTo>
                <a:lnTo>
                  <a:pt x="131" y="224"/>
                </a:lnTo>
                <a:lnTo>
                  <a:pt x="129" y="224"/>
                </a:lnTo>
                <a:lnTo>
                  <a:pt x="127" y="224"/>
                </a:lnTo>
                <a:lnTo>
                  <a:pt x="125" y="224"/>
                </a:lnTo>
                <a:lnTo>
                  <a:pt x="124" y="224"/>
                </a:lnTo>
                <a:lnTo>
                  <a:pt x="122" y="226"/>
                </a:lnTo>
                <a:lnTo>
                  <a:pt x="120" y="226"/>
                </a:lnTo>
                <a:lnTo>
                  <a:pt x="119" y="226"/>
                </a:lnTo>
                <a:lnTo>
                  <a:pt x="117" y="226"/>
                </a:lnTo>
                <a:lnTo>
                  <a:pt x="115" y="226"/>
                </a:lnTo>
                <a:lnTo>
                  <a:pt x="113" y="226"/>
                </a:lnTo>
                <a:lnTo>
                  <a:pt x="112" y="226"/>
                </a:lnTo>
                <a:lnTo>
                  <a:pt x="110" y="226"/>
                </a:lnTo>
                <a:lnTo>
                  <a:pt x="110" y="227"/>
                </a:lnTo>
                <a:lnTo>
                  <a:pt x="108" y="227"/>
                </a:lnTo>
                <a:lnTo>
                  <a:pt x="106" y="227"/>
                </a:lnTo>
                <a:lnTo>
                  <a:pt x="105" y="227"/>
                </a:lnTo>
                <a:lnTo>
                  <a:pt x="103" y="227"/>
                </a:lnTo>
                <a:lnTo>
                  <a:pt x="101" y="227"/>
                </a:lnTo>
                <a:lnTo>
                  <a:pt x="100" y="227"/>
                </a:lnTo>
                <a:lnTo>
                  <a:pt x="100" y="229"/>
                </a:lnTo>
                <a:lnTo>
                  <a:pt x="98" y="229"/>
                </a:lnTo>
                <a:lnTo>
                  <a:pt x="96" y="229"/>
                </a:lnTo>
                <a:lnTo>
                  <a:pt x="94" y="229"/>
                </a:lnTo>
                <a:lnTo>
                  <a:pt x="93" y="229"/>
                </a:lnTo>
                <a:lnTo>
                  <a:pt x="91" y="229"/>
                </a:lnTo>
                <a:lnTo>
                  <a:pt x="91" y="231"/>
                </a:lnTo>
                <a:lnTo>
                  <a:pt x="89" y="231"/>
                </a:lnTo>
                <a:lnTo>
                  <a:pt x="88" y="231"/>
                </a:lnTo>
                <a:lnTo>
                  <a:pt x="86" y="231"/>
                </a:lnTo>
                <a:lnTo>
                  <a:pt x="86" y="233"/>
                </a:lnTo>
                <a:lnTo>
                  <a:pt x="84" y="233"/>
                </a:lnTo>
                <a:lnTo>
                  <a:pt x="82" y="233"/>
                </a:lnTo>
                <a:lnTo>
                  <a:pt x="82" y="234"/>
                </a:lnTo>
                <a:lnTo>
                  <a:pt x="82" y="236"/>
                </a:lnTo>
                <a:lnTo>
                  <a:pt x="82" y="238"/>
                </a:lnTo>
                <a:lnTo>
                  <a:pt x="81" y="238"/>
                </a:lnTo>
                <a:lnTo>
                  <a:pt x="81" y="239"/>
                </a:lnTo>
                <a:lnTo>
                  <a:pt x="81" y="241"/>
                </a:lnTo>
                <a:lnTo>
                  <a:pt x="79" y="241"/>
                </a:lnTo>
                <a:lnTo>
                  <a:pt x="77" y="241"/>
                </a:lnTo>
                <a:lnTo>
                  <a:pt x="76" y="241"/>
                </a:lnTo>
                <a:lnTo>
                  <a:pt x="76" y="239"/>
                </a:lnTo>
                <a:lnTo>
                  <a:pt x="74" y="239"/>
                </a:lnTo>
                <a:lnTo>
                  <a:pt x="72" y="239"/>
                </a:lnTo>
                <a:lnTo>
                  <a:pt x="72" y="238"/>
                </a:lnTo>
                <a:lnTo>
                  <a:pt x="72" y="239"/>
                </a:lnTo>
                <a:lnTo>
                  <a:pt x="72" y="238"/>
                </a:lnTo>
                <a:lnTo>
                  <a:pt x="70" y="238"/>
                </a:lnTo>
                <a:lnTo>
                  <a:pt x="70" y="236"/>
                </a:lnTo>
                <a:lnTo>
                  <a:pt x="69" y="236"/>
                </a:lnTo>
                <a:lnTo>
                  <a:pt x="69" y="234"/>
                </a:lnTo>
                <a:lnTo>
                  <a:pt x="67" y="234"/>
                </a:lnTo>
                <a:lnTo>
                  <a:pt x="67" y="236"/>
                </a:lnTo>
                <a:lnTo>
                  <a:pt x="67" y="234"/>
                </a:lnTo>
                <a:lnTo>
                  <a:pt x="65" y="234"/>
                </a:lnTo>
                <a:lnTo>
                  <a:pt x="63" y="234"/>
                </a:lnTo>
                <a:lnTo>
                  <a:pt x="63" y="236"/>
                </a:lnTo>
                <a:lnTo>
                  <a:pt x="62" y="236"/>
                </a:lnTo>
                <a:lnTo>
                  <a:pt x="60" y="236"/>
                </a:lnTo>
                <a:lnTo>
                  <a:pt x="60" y="238"/>
                </a:lnTo>
                <a:lnTo>
                  <a:pt x="58" y="238"/>
                </a:lnTo>
                <a:lnTo>
                  <a:pt x="58" y="239"/>
                </a:lnTo>
                <a:lnTo>
                  <a:pt x="58" y="238"/>
                </a:lnTo>
                <a:lnTo>
                  <a:pt x="58" y="239"/>
                </a:lnTo>
                <a:lnTo>
                  <a:pt x="57" y="239"/>
                </a:lnTo>
                <a:lnTo>
                  <a:pt x="55" y="239"/>
                </a:lnTo>
                <a:lnTo>
                  <a:pt x="53" y="239"/>
                </a:lnTo>
                <a:lnTo>
                  <a:pt x="51" y="239"/>
                </a:lnTo>
                <a:lnTo>
                  <a:pt x="50" y="239"/>
                </a:lnTo>
                <a:lnTo>
                  <a:pt x="50" y="238"/>
                </a:lnTo>
                <a:lnTo>
                  <a:pt x="48" y="239"/>
                </a:lnTo>
                <a:lnTo>
                  <a:pt x="46" y="239"/>
                </a:lnTo>
                <a:lnTo>
                  <a:pt x="46" y="238"/>
                </a:lnTo>
                <a:lnTo>
                  <a:pt x="45" y="238"/>
                </a:lnTo>
                <a:lnTo>
                  <a:pt x="45" y="236"/>
                </a:lnTo>
                <a:lnTo>
                  <a:pt x="43" y="234"/>
                </a:lnTo>
                <a:lnTo>
                  <a:pt x="43" y="233"/>
                </a:lnTo>
                <a:lnTo>
                  <a:pt x="43" y="231"/>
                </a:lnTo>
                <a:lnTo>
                  <a:pt x="43" y="229"/>
                </a:lnTo>
                <a:lnTo>
                  <a:pt x="43" y="227"/>
                </a:lnTo>
                <a:lnTo>
                  <a:pt x="41" y="227"/>
                </a:lnTo>
                <a:lnTo>
                  <a:pt x="41" y="226"/>
                </a:lnTo>
                <a:lnTo>
                  <a:pt x="41" y="224"/>
                </a:lnTo>
                <a:lnTo>
                  <a:pt x="39" y="224"/>
                </a:lnTo>
                <a:lnTo>
                  <a:pt x="39" y="222"/>
                </a:lnTo>
                <a:lnTo>
                  <a:pt x="38" y="222"/>
                </a:lnTo>
                <a:lnTo>
                  <a:pt x="36" y="222"/>
                </a:lnTo>
                <a:lnTo>
                  <a:pt x="34" y="222"/>
                </a:lnTo>
                <a:lnTo>
                  <a:pt x="32" y="222"/>
                </a:lnTo>
                <a:lnTo>
                  <a:pt x="31" y="222"/>
                </a:lnTo>
                <a:lnTo>
                  <a:pt x="31" y="224"/>
                </a:lnTo>
                <a:lnTo>
                  <a:pt x="29" y="224"/>
                </a:lnTo>
                <a:lnTo>
                  <a:pt x="29" y="226"/>
                </a:lnTo>
                <a:lnTo>
                  <a:pt x="29" y="224"/>
                </a:lnTo>
                <a:lnTo>
                  <a:pt x="27" y="224"/>
                </a:lnTo>
                <a:lnTo>
                  <a:pt x="27" y="226"/>
                </a:lnTo>
                <a:lnTo>
                  <a:pt x="26" y="226"/>
                </a:lnTo>
                <a:lnTo>
                  <a:pt x="26" y="224"/>
                </a:lnTo>
                <a:lnTo>
                  <a:pt x="26" y="222"/>
                </a:lnTo>
                <a:lnTo>
                  <a:pt x="24" y="222"/>
                </a:lnTo>
                <a:lnTo>
                  <a:pt x="24" y="220"/>
                </a:lnTo>
                <a:lnTo>
                  <a:pt x="22" y="220"/>
                </a:lnTo>
                <a:lnTo>
                  <a:pt x="22" y="219"/>
                </a:lnTo>
                <a:lnTo>
                  <a:pt x="22" y="217"/>
                </a:lnTo>
                <a:lnTo>
                  <a:pt x="22" y="215"/>
                </a:lnTo>
                <a:lnTo>
                  <a:pt x="22" y="214"/>
                </a:lnTo>
                <a:lnTo>
                  <a:pt x="24" y="214"/>
                </a:lnTo>
                <a:lnTo>
                  <a:pt x="24" y="212"/>
                </a:lnTo>
                <a:lnTo>
                  <a:pt x="26" y="210"/>
                </a:lnTo>
                <a:lnTo>
                  <a:pt x="26" y="208"/>
                </a:lnTo>
                <a:lnTo>
                  <a:pt x="24" y="208"/>
                </a:lnTo>
                <a:lnTo>
                  <a:pt x="26" y="208"/>
                </a:lnTo>
                <a:lnTo>
                  <a:pt x="24" y="208"/>
                </a:lnTo>
                <a:lnTo>
                  <a:pt x="24" y="207"/>
                </a:lnTo>
                <a:lnTo>
                  <a:pt x="24" y="205"/>
                </a:lnTo>
                <a:lnTo>
                  <a:pt x="24" y="203"/>
                </a:lnTo>
                <a:lnTo>
                  <a:pt x="24" y="202"/>
                </a:lnTo>
                <a:lnTo>
                  <a:pt x="24" y="200"/>
                </a:lnTo>
                <a:lnTo>
                  <a:pt x="22" y="200"/>
                </a:lnTo>
                <a:lnTo>
                  <a:pt x="24" y="200"/>
                </a:lnTo>
                <a:lnTo>
                  <a:pt x="24" y="198"/>
                </a:lnTo>
                <a:lnTo>
                  <a:pt x="22" y="198"/>
                </a:lnTo>
                <a:lnTo>
                  <a:pt x="24" y="198"/>
                </a:lnTo>
                <a:lnTo>
                  <a:pt x="22" y="198"/>
                </a:lnTo>
                <a:lnTo>
                  <a:pt x="22" y="196"/>
                </a:lnTo>
                <a:lnTo>
                  <a:pt x="22" y="195"/>
                </a:lnTo>
                <a:lnTo>
                  <a:pt x="20" y="193"/>
                </a:lnTo>
                <a:lnTo>
                  <a:pt x="20" y="191"/>
                </a:lnTo>
                <a:lnTo>
                  <a:pt x="19" y="191"/>
                </a:lnTo>
                <a:lnTo>
                  <a:pt x="19" y="190"/>
                </a:lnTo>
                <a:lnTo>
                  <a:pt x="19" y="188"/>
                </a:lnTo>
                <a:lnTo>
                  <a:pt x="19" y="186"/>
                </a:lnTo>
                <a:lnTo>
                  <a:pt x="19" y="184"/>
                </a:lnTo>
                <a:lnTo>
                  <a:pt x="19" y="183"/>
                </a:lnTo>
                <a:lnTo>
                  <a:pt x="19" y="181"/>
                </a:lnTo>
                <a:lnTo>
                  <a:pt x="19" y="179"/>
                </a:lnTo>
                <a:lnTo>
                  <a:pt x="19" y="177"/>
                </a:lnTo>
                <a:lnTo>
                  <a:pt x="17" y="177"/>
                </a:lnTo>
                <a:lnTo>
                  <a:pt x="17" y="176"/>
                </a:lnTo>
                <a:lnTo>
                  <a:pt x="15" y="176"/>
                </a:lnTo>
                <a:lnTo>
                  <a:pt x="15" y="174"/>
                </a:lnTo>
                <a:lnTo>
                  <a:pt x="15" y="172"/>
                </a:lnTo>
                <a:lnTo>
                  <a:pt x="14" y="172"/>
                </a:lnTo>
                <a:lnTo>
                  <a:pt x="14" y="171"/>
                </a:lnTo>
                <a:lnTo>
                  <a:pt x="14" y="169"/>
                </a:lnTo>
                <a:lnTo>
                  <a:pt x="14" y="167"/>
                </a:lnTo>
                <a:lnTo>
                  <a:pt x="14" y="165"/>
                </a:lnTo>
                <a:lnTo>
                  <a:pt x="14" y="164"/>
                </a:lnTo>
                <a:lnTo>
                  <a:pt x="15" y="164"/>
                </a:lnTo>
                <a:lnTo>
                  <a:pt x="14" y="162"/>
                </a:lnTo>
                <a:lnTo>
                  <a:pt x="15" y="162"/>
                </a:lnTo>
                <a:lnTo>
                  <a:pt x="15" y="160"/>
                </a:lnTo>
                <a:lnTo>
                  <a:pt x="15" y="159"/>
                </a:lnTo>
                <a:lnTo>
                  <a:pt x="17" y="157"/>
                </a:lnTo>
                <a:lnTo>
                  <a:pt x="17" y="155"/>
                </a:lnTo>
                <a:lnTo>
                  <a:pt x="15" y="155"/>
                </a:lnTo>
                <a:lnTo>
                  <a:pt x="15" y="153"/>
                </a:lnTo>
                <a:lnTo>
                  <a:pt x="15" y="152"/>
                </a:lnTo>
                <a:lnTo>
                  <a:pt x="15" y="150"/>
                </a:lnTo>
                <a:lnTo>
                  <a:pt x="17" y="150"/>
                </a:lnTo>
                <a:lnTo>
                  <a:pt x="17" y="148"/>
                </a:lnTo>
                <a:lnTo>
                  <a:pt x="19" y="148"/>
                </a:lnTo>
                <a:lnTo>
                  <a:pt x="19" y="146"/>
                </a:lnTo>
                <a:lnTo>
                  <a:pt x="20" y="146"/>
                </a:lnTo>
                <a:lnTo>
                  <a:pt x="20" y="145"/>
                </a:lnTo>
                <a:lnTo>
                  <a:pt x="20" y="143"/>
                </a:lnTo>
                <a:lnTo>
                  <a:pt x="19" y="143"/>
                </a:lnTo>
                <a:lnTo>
                  <a:pt x="19" y="141"/>
                </a:lnTo>
                <a:lnTo>
                  <a:pt x="19" y="140"/>
                </a:lnTo>
                <a:lnTo>
                  <a:pt x="17" y="140"/>
                </a:lnTo>
                <a:lnTo>
                  <a:pt x="17" y="138"/>
                </a:lnTo>
                <a:lnTo>
                  <a:pt x="15" y="138"/>
                </a:lnTo>
                <a:lnTo>
                  <a:pt x="14" y="138"/>
                </a:lnTo>
                <a:lnTo>
                  <a:pt x="14" y="136"/>
                </a:lnTo>
                <a:lnTo>
                  <a:pt x="14" y="138"/>
                </a:lnTo>
                <a:lnTo>
                  <a:pt x="12" y="138"/>
                </a:lnTo>
                <a:lnTo>
                  <a:pt x="10" y="136"/>
                </a:lnTo>
                <a:lnTo>
                  <a:pt x="8" y="136"/>
                </a:lnTo>
                <a:lnTo>
                  <a:pt x="8" y="134"/>
                </a:lnTo>
                <a:lnTo>
                  <a:pt x="7" y="134"/>
                </a:lnTo>
                <a:lnTo>
                  <a:pt x="7" y="133"/>
                </a:lnTo>
                <a:lnTo>
                  <a:pt x="5" y="133"/>
                </a:lnTo>
                <a:lnTo>
                  <a:pt x="5" y="131"/>
                </a:lnTo>
                <a:lnTo>
                  <a:pt x="3" y="131"/>
                </a:lnTo>
                <a:lnTo>
                  <a:pt x="2" y="131"/>
                </a:lnTo>
                <a:lnTo>
                  <a:pt x="0" y="131"/>
                </a:lnTo>
                <a:lnTo>
                  <a:pt x="0" y="129"/>
                </a:lnTo>
                <a:lnTo>
                  <a:pt x="0" y="128"/>
                </a:lnTo>
                <a:lnTo>
                  <a:pt x="0" y="126"/>
                </a:lnTo>
                <a:lnTo>
                  <a:pt x="0" y="124"/>
                </a:lnTo>
                <a:lnTo>
                  <a:pt x="2" y="124"/>
                </a:lnTo>
                <a:lnTo>
                  <a:pt x="3" y="124"/>
                </a:lnTo>
                <a:lnTo>
                  <a:pt x="3" y="122"/>
                </a:lnTo>
                <a:lnTo>
                  <a:pt x="5" y="122"/>
                </a:lnTo>
                <a:lnTo>
                  <a:pt x="7" y="122"/>
                </a:lnTo>
                <a:lnTo>
                  <a:pt x="7" y="121"/>
                </a:lnTo>
                <a:lnTo>
                  <a:pt x="8" y="119"/>
                </a:lnTo>
                <a:lnTo>
                  <a:pt x="10" y="119"/>
                </a:lnTo>
                <a:lnTo>
                  <a:pt x="8" y="119"/>
                </a:lnTo>
                <a:lnTo>
                  <a:pt x="8" y="117"/>
                </a:lnTo>
                <a:lnTo>
                  <a:pt x="8" y="115"/>
                </a:lnTo>
                <a:lnTo>
                  <a:pt x="10" y="115"/>
                </a:lnTo>
                <a:lnTo>
                  <a:pt x="10" y="114"/>
                </a:lnTo>
                <a:lnTo>
                  <a:pt x="12" y="114"/>
                </a:lnTo>
                <a:lnTo>
                  <a:pt x="12" y="112"/>
                </a:lnTo>
                <a:lnTo>
                  <a:pt x="12" y="110"/>
                </a:lnTo>
                <a:lnTo>
                  <a:pt x="12" y="109"/>
                </a:lnTo>
                <a:lnTo>
                  <a:pt x="12" y="107"/>
                </a:lnTo>
                <a:lnTo>
                  <a:pt x="14" y="107"/>
                </a:lnTo>
                <a:lnTo>
                  <a:pt x="14" y="105"/>
                </a:lnTo>
                <a:lnTo>
                  <a:pt x="15" y="105"/>
                </a:lnTo>
                <a:lnTo>
                  <a:pt x="15" y="103"/>
                </a:lnTo>
                <a:lnTo>
                  <a:pt x="14" y="103"/>
                </a:lnTo>
                <a:lnTo>
                  <a:pt x="15" y="103"/>
                </a:lnTo>
                <a:lnTo>
                  <a:pt x="15" y="102"/>
                </a:lnTo>
                <a:lnTo>
                  <a:pt x="14" y="102"/>
                </a:lnTo>
                <a:lnTo>
                  <a:pt x="15" y="102"/>
                </a:lnTo>
                <a:lnTo>
                  <a:pt x="14" y="102"/>
                </a:lnTo>
                <a:lnTo>
                  <a:pt x="15" y="102"/>
                </a:lnTo>
                <a:lnTo>
                  <a:pt x="15" y="100"/>
                </a:lnTo>
                <a:lnTo>
                  <a:pt x="15" y="98"/>
                </a:lnTo>
                <a:lnTo>
                  <a:pt x="17" y="98"/>
                </a:lnTo>
                <a:lnTo>
                  <a:pt x="19" y="98"/>
                </a:lnTo>
                <a:lnTo>
                  <a:pt x="19" y="97"/>
                </a:lnTo>
                <a:lnTo>
                  <a:pt x="20" y="97"/>
                </a:lnTo>
                <a:lnTo>
                  <a:pt x="20" y="95"/>
                </a:lnTo>
                <a:lnTo>
                  <a:pt x="20" y="93"/>
                </a:lnTo>
                <a:lnTo>
                  <a:pt x="22" y="93"/>
                </a:lnTo>
                <a:lnTo>
                  <a:pt x="22" y="91"/>
                </a:lnTo>
                <a:lnTo>
                  <a:pt x="22" y="90"/>
                </a:lnTo>
                <a:lnTo>
                  <a:pt x="20" y="90"/>
                </a:lnTo>
                <a:lnTo>
                  <a:pt x="20" y="88"/>
                </a:lnTo>
                <a:lnTo>
                  <a:pt x="20" y="86"/>
                </a:lnTo>
                <a:lnTo>
                  <a:pt x="22" y="86"/>
                </a:lnTo>
                <a:lnTo>
                  <a:pt x="22" y="84"/>
                </a:lnTo>
                <a:lnTo>
                  <a:pt x="24" y="84"/>
                </a:lnTo>
                <a:lnTo>
                  <a:pt x="22" y="83"/>
                </a:lnTo>
                <a:lnTo>
                  <a:pt x="22" y="81"/>
                </a:lnTo>
                <a:lnTo>
                  <a:pt x="20" y="81"/>
                </a:lnTo>
                <a:lnTo>
                  <a:pt x="20" y="79"/>
                </a:lnTo>
                <a:lnTo>
                  <a:pt x="22" y="79"/>
                </a:lnTo>
                <a:lnTo>
                  <a:pt x="22" y="78"/>
                </a:lnTo>
                <a:lnTo>
                  <a:pt x="24" y="78"/>
                </a:lnTo>
                <a:lnTo>
                  <a:pt x="26" y="78"/>
                </a:lnTo>
                <a:lnTo>
                  <a:pt x="26" y="76"/>
                </a:lnTo>
                <a:lnTo>
                  <a:pt x="27" y="76"/>
                </a:lnTo>
                <a:lnTo>
                  <a:pt x="26" y="76"/>
                </a:lnTo>
                <a:lnTo>
                  <a:pt x="26" y="74"/>
                </a:lnTo>
                <a:lnTo>
                  <a:pt x="24" y="74"/>
                </a:lnTo>
                <a:lnTo>
                  <a:pt x="24" y="72"/>
                </a:lnTo>
                <a:lnTo>
                  <a:pt x="26" y="72"/>
                </a:lnTo>
                <a:lnTo>
                  <a:pt x="26" y="71"/>
                </a:lnTo>
                <a:lnTo>
                  <a:pt x="26" y="69"/>
                </a:lnTo>
                <a:lnTo>
                  <a:pt x="24" y="69"/>
                </a:lnTo>
                <a:lnTo>
                  <a:pt x="24" y="67"/>
                </a:lnTo>
                <a:lnTo>
                  <a:pt x="22" y="67"/>
                </a:lnTo>
                <a:lnTo>
                  <a:pt x="22" y="66"/>
                </a:lnTo>
                <a:lnTo>
                  <a:pt x="20" y="66"/>
                </a:lnTo>
                <a:lnTo>
                  <a:pt x="20" y="64"/>
                </a:lnTo>
                <a:lnTo>
                  <a:pt x="19" y="64"/>
                </a:lnTo>
                <a:lnTo>
                  <a:pt x="19" y="62"/>
                </a:lnTo>
                <a:lnTo>
                  <a:pt x="20" y="62"/>
                </a:lnTo>
                <a:lnTo>
                  <a:pt x="20" y="60"/>
                </a:lnTo>
                <a:lnTo>
                  <a:pt x="20" y="59"/>
                </a:lnTo>
                <a:lnTo>
                  <a:pt x="22" y="59"/>
                </a:lnTo>
                <a:lnTo>
                  <a:pt x="22" y="57"/>
                </a:lnTo>
                <a:lnTo>
                  <a:pt x="24" y="57"/>
                </a:lnTo>
                <a:lnTo>
                  <a:pt x="24" y="55"/>
                </a:lnTo>
                <a:lnTo>
                  <a:pt x="24" y="54"/>
                </a:lnTo>
                <a:lnTo>
                  <a:pt x="24" y="52"/>
                </a:lnTo>
                <a:lnTo>
                  <a:pt x="24" y="50"/>
                </a:lnTo>
                <a:lnTo>
                  <a:pt x="26" y="50"/>
                </a:lnTo>
                <a:lnTo>
                  <a:pt x="26" y="52"/>
                </a:lnTo>
                <a:lnTo>
                  <a:pt x="26" y="50"/>
                </a:lnTo>
                <a:lnTo>
                  <a:pt x="27" y="50"/>
                </a:lnTo>
                <a:lnTo>
                  <a:pt x="27" y="52"/>
                </a:lnTo>
                <a:lnTo>
                  <a:pt x="27" y="54"/>
                </a:lnTo>
                <a:lnTo>
                  <a:pt x="29" y="55"/>
                </a:lnTo>
                <a:lnTo>
                  <a:pt x="31" y="55"/>
                </a:lnTo>
                <a:lnTo>
                  <a:pt x="31" y="57"/>
                </a:lnTo>
                <a:lnTo>
                  <a:pt x="32" y="57"/>
                </a:lnTo>
                <a:lnTo>
                  <a:pt x="32" y="59"/>
                </a:lnTo>
                <a:lnTo>
                  <a:pt x="34" y="59"/>
                </a:lnTo>
                <a:lnTo>
                  <a:pt x="34" y="60"/>
                </a:lnTo>
                <a:lnTo>
                  <a:pt x="36" y="60"/>
                </a:lnTo>
                <a:lnTo>
                  <a:pt x="38" y="60"/>
                </a:lnTo>
                <a:lnTo>
                  <a:pt x="39" y="60"/>
                </a:lnTo>
                <a:lnTo>
                  <a:pt x="39" y="62"/>
                </a:lnTo>
                <a:lnTo>
                  <a:pt x="41" y="62"/>
                </a:lnTo>
                <a:lnTo>
                  <a:pt x="41" y="64"/>
                </a:lnTo>
                <a:lnTo>
                  <a:pt x="43" y="64"/>
                </a:lnTo>
                <a:lnTo>
                  <a:pt x="45" y="64"/>
                </a:lnTo>
                <a:lnTo>
                  <a:pt x="46" y="64"/>
                </a:lnTo>
                <a:lnTo>
                  <a:pt x="46" y="62"/>
                </a:lnTo>
                <a:lnTo>
                  <a:pt x="48" y="62"/>
                </a:lnTo>
                <a:lnTo>
                  <a:pt x="48" y="60"/>
                </a:lnTo>
                <a:lnTo>
                  <a:pt x="50" y="60"/>
                </a:lnTo>
                <a:lnTo>
                  <a:pt x="50" y="59"/>
                </a:lnTo>
                <a:lnTo>
                  <a:pt x="51" y="59"/>
                </a:lnTo>
                <a:lnTo>
                  <a:pt x="51" y="60"/>
                </a:lnTo>
                <a:lnTo>
                  <a:pt x="53" y="60"/>
                </a:lnTo>
                <a:lnTo>
                  <a:pt x="53" y="62"/>
                </a:lnTo>
                <a:lnTo>
                  <a:pt x="53" y="64"/>
                </a:lnTo>
                <a:lnTo>
                  <a:pt x="53" y="66"/>
                </a:lnTo>
                <a:lnTo>
                  <a:pt x="55" y="66"/>
                </a:lnTo>
                <a:lnTo>
                  <a:pt x="55" y="64"/>
                </a:lnTo>
                <a:lnTo>
                  <a:pt x="57" y="64"/>
                </a:lnTo>
                <a:lnTo>
                  <a:pt x="58" y="64"/>
                </a:lnTo>
                <a:lnTo>
                  <a:pt x="58" y="62"/>
                </a:lnTo>
                <a:lnTo>
                  <a:pt x="58" y="60"/>
                </a:lnTo>
                <a:lnTo>
                  <a:pt x="58" y="59"/>
                </a:lnTo>
                <a:lnTo>
                  <a:pt x="58" y="57"/>
                </a:lnTo>
                <a:lnTo>
                  <a:pt x="58" y="55"/>
                </a:lnTo>
                <a:lnTo>
                  <a:pt x="58" y="54"/>
                </a:lnTo>
                <a:lnTo>
                  <a:pt x="57" y="54"/>
                </a:lnTo>
                <a:lnTo>
                  <a:pt x="57" y="52"/>
                </a:lnTo>
                <a:lnTo>
                  <a:pt x="58" y="52"/>
                </a:lnTo>
                <a:lnTo>
                  <a:pt x="60" y="52"/>
                </a:lnTo>
                <a:lnTo>
                  <a:pt x="62" y="52"/>
                </a:lnTo>
                <a:lnTo>
                  <a:pt x="62" y="54"/>
                </a:lnTo>
                <a:lnTo>
                  <a:pt x="63" y="54"/>
                </a:lnTo>
                <a:lnTo>
                  <a:pt x="65" y="54"/>
                </a:lnTo>
                <a:lnTo>
                  <a:pt x="65" y="52"/>
                </a:lnTo>
                <a:lnTo>
                  <a:pt x="63" y="52"/>
                </a:lnTo>
                <a:lnTo>
                  <a:pt x="63" y="50"/>
                </a:lnTo>
                <a:lnTo>
                  <a:pt x="63" y="48"/>
                </a:lnTo>
                <a:lnTo>
                  <a:pt x="63" y="47"/>
                </a:lnTo>
                <a:lnTo>
                  <a:pt x="62" y="47"/>
                </a:lnTo>
                <a:lnTo>
                  <a:pt x="63" y="47"/>
                </a:lnTo>
                <a:lnTo>
                  <a:pt x="63" y="45"/>
                </a:lnTo>
                <a:lnTo>
                  <a:pt x="63" y="43"/>
                </a:lnTo>
                <a:lnTo>
                  <a:pt x="63" y="41"/>
                </a:lnTo>
                <a:lnTo>
                  <a:pt x="63" y="40"/>
                </a:lnTo>
                <a:lnTo>
                  <a:pt x="65" y="40"/>
                </a:lnTo>
                <a:lnTo>
                  <a:pt x="67" y="40"/>
                </a:lnTo>
                <a:lnTo>
                  <a:pt x="67" y="41"/>
                </a:lnTo>
                <a:lnTo>
                  <a:pt x="69" y="41"/>
                </a:lnTo>
                <a:lnTo>
                  <a:pt x="70" y="41"/>
                </a:lnTo>
                <a:lnTo>
                  <a:pt x="70" y="40"/>
                </a:lnTo>
                <a:lnTo>
                  <a:pt x="70" y="41"/>
                </a:lnTo>
                <a:lnTo>
                  <a:pt x="72" y="41"/>
                </a:lnTo>
                <a:lnTo>
                  <a:pt x="74" y="41"/>
                </a:lnTo>
                <a:lnTo>
                  <a:pt x="74" y="40"/>
                </a:lnTo>
                <a:lnTo>
                  <a:pt x="76" y="40"/>
                </a:lnTo>
                <a:lnTo>
                  <a:pt x="77" y="40"/>
                </a:lnTo>
                <a:lnTo>
                  <a:pt x="79" y="40"/>
                </a:lnTo>
                <a:lnTo>
                  <a:pt x="79" y="38"/>
                </a:lnTo>
                <a:lnTo>
                  <a:pt x="81" y="38"/>
                </a:lnTo>
                <a:lnTo>
                  <a:pt x="79" y="38"/>
                </a:lnTo>
                <a:lnTo>
                  <a:pt x="81" y="36"/>
                </a:lnTo>
                <a:lnTo>
                  <a:pt x="81" y="35"/>
                </a:lnTo>
                <a:lnTo>
                  <a:pt x="82" y="35"/>
                </a:lnTo>
                <a:lnTo>
                  <a:pt x="82" y="33"/>
                </a:lnTo>
                <a:lnTo>
                  <a:pt x="82" y="31"/>
                </a:lnTo>
                <a:lnTo>
                  <a:pt x="82" y="29"/>
                </a:lnTo>
                <a:lnTo>
                  <a:pt x="82" y="28"/>
                </a:lnTo>
                <a:lnTo>
                  <a:pt x="84" y="28"/>
                </a:lnTo>
                <a:lnTo>
                  <a:pt x="84" y="26"/>
                </a:lnTo>
                <a:lnTo>
                  <a:pt x="82" y="26"/>
                </a:lnTo>
                <a:lnTo>
                  <a:pt x="82" y="24"/>
                </a:lnTo>
                <a:lnTo>
                  <a:pt x="81" y="24"/>
                </a:lnTo>
                <a:lnTo>
                  <a:pt x="81" y="23"/>
                </a:lnTo>
                <a:lnTo>
                  <a:pt x="81" y="21"/>
                </a:lnTo>
                <a:lnTo>
                  <a:pt x="81" y="19"/>
                </a:lnTo>
                <a:lnTo>
                  <a:pt x="82" y="19"/>
                </a:lnTo>
                <a:lnTo>
                  <a:pt x="84" y="19"/>
                </a:lnTo>
                <a:lnTo>
                  <a:pt x="84" y="17"/>
                </a:lnTo>
                <a:lnTo>
                  <a:pt x="86" y="17"/>
                </a:lnTo>
                <a:lnTo>
                  <a:pt x="88" y="16"/>
                </a:lnTo>
                <a:lnTo>
                  <a:pt x="89" y="16"/>
                </a:lnTo>
                <a:lnTo>
                  <a:pt x="91" y="16"/>
                </a:lnTo>
                <a:lnTo>
                  <a:pt x="93" y="16"/>
                </a:lnTo>
                <a:lnTo>
                  <a:pt x="93" y="17"/>
                </a:lnTo>
                <a:lnTo>
                  <a:pt x="94" y="17"/>
                </a:lnTo>
                <a:lnTo>
                  <a:pt x="94" y="16"/>
                </a:lnTo>
                <a:lnTo>
                  <a:pt x="96" y="16"/>
                </a:lnTo>
                <a:lnTo>
                  <a:pt x="98" y="16"/>
                </a:lnTo>
                <a:lnTo>
                  <a:pt x="98" y="17"/>
                </a:lnTo>
                <a:lnTo>
                  <a:pt x="100" y="17"/>
                </a:lnTo>
                <a:lnTo>
                  <a:pt x="100" y="16"/>
                </a:lnTo>
                <a:lnTo>
                  <a:pt x="101" y="16"/>
                </a:lnTo>
                <a:lnTo>
                  <a:pt x="101" y="17"/>
                </a:lnTo>
                <a:lnTo>
                  <a:pt x="103" y="17"/>
                </a:lnTo>
                <a:lnTo>
                  <a:pt x="103" y="16"/>
                </a:lnTo>
                <a:lnTo>
                  <a:pt x="105" y="16"/>
                </a:lnTo>
                <a:lnTo>
                  <a:pt x="105" y="14"/>
                </a:lnTo>
                <a:lnTo>
                  <a:pt x="105" y="12"/>
                </a:lnTo>
                <a:lnTo>
                  <a:pt x="106" y="12"/>
                </a:lnTo>
                <a:lnTo>
                  <a:pt x="108" y="10"/>
                </a:lnTo>
                <a:lnTo>
                  <a:pt x="110" y="10"/>
                </a:lnTo>
                <a:lnTo>
                  <a:pt x="112" y="10"/>
                </a:lnTo>
                <a:lnTo>
                  <a:pt x="112" y="9"/>
                </a:lnTo>
                <a:lnTo>
                  <a:pt x="112" y="7"/>
                </a:lnTo>
                <a:lnTo>
                  <a:pt x="113" y="7"/>
                </a:lnTo>
                <a:lnTo>
                  <a:pt x="113" y="5"/>
                </a:lnTo>
                <a:lnTo>
                  <a:pt x="115" y="5"/>
                </a:lnTo>
                <a:lnTo>
                  <a:pt x="117" y="4"/>
                </a:lnTo>
                <a:lnTo>
                  <a:pt x="119" y="4"/>
                </a:lnTo>
                <a:lnTo>
                  <a:pt x="120" y="4"/>
                </a:lnTo>
                <a:lnTo>
                  <a:pt x="122" y="4"/>
                </a:lnTo>
                <a:lnTo>
                  <a:pt x="122" y="2"/>
                </a:lnTo>
                <a:lnTo>
                  <a:pt x="122" y="4"/>
                </a:lnTo>
                <a:lnTo>
                  <a:pt x="124" y="4"/>
                </a:lnTo>
                <a:lnTo>
                  <a:pt x="124" y="2"/>
                </a:lnTo>
                <a:lnTo>
                  <a:pt x="125" y="2"/>
                </a:lnTo>
                <a:lnTo>
                  <a:pt x="125" y="4"/>
                </a:lnTo>
                <a:lnTo>
                  <a:pt x="127" y="4"/>
                </a:lnTo>
                <a:lnTo>
                  <a:pt x="129" y="4"/>
                </a:lnTo>
                <a:lnTo>
                  <a:pt x="129" y="5"/>
                </a:lnTo>
                <a:lnTo>
                  <a:pt x="131" y="4"/>
                </a:lnTo>
                <a:lnTo>
                  <a:pt x="131" y="5"/>
                </a:lnTo>
                <a:lnTo>
                  <a:pt x="131" y="4"/>
                </a:lnTo>
                <a:lnTo>
                  <a:pt x="132" y="4"/>
                </a:lnTo>
                <a:lnTo>
                  <a:pt x="134" y="4"/>
                </a:lnTo>
                <a:lnTo>
                  <a:pt x="134" y="2"/>
                </a:lnTo>
                <a:lnTo>
                  <a:pt x="134" y="0"/>
                </a:lnTo>
                <a:close/>
              </a:path>
            </a:pathLst>
          </a:custGeom>
          <a:solidFill>
            <a:schemeClr val="tx2">
              <a:lumMod val="40000"/>
              <a:lumOff val="60000"/>
            </a:schemeClr>
          </a:solidFill>
          <a:ln w="9525">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21" name="Freeform 14"/>
          <p:cNvSpPr>
            <a:spLocks/>
          </p:cNvSpPr>
          <p:nvPr/>
        </p:nvSpPr>
        <p:spPr bwMode="auto">
          <a:xfrm>
            <a:off x="5249960" y="207137"/>
            <a:ext cx="963916" cy="931722"/>
          </a:xfrm>
          <a:custGeom>
            <a:avLst/>
            <a:gdLst>
              <a:gd name="T0" fmla="*/ 308 w 509"/>
              <a:gd name="T1" fmla="*/ 47 h 492"/>
              <a:gd name="T2" fmla="*/ 365 w 509"/>
              <a:gd name="T3" fmla="*/ 100 h 492"/>
              <a:gd name="T4" fmla="*/ 392 w 509"/>
              <a:gd name="T5" fmla="*/ 134 h 492"/>
              <a:gd name="T6" fmla="*/ 463 w 509"/>
              <a:gd name="T7" fmla="*/ 222 h 492"/>
              <a:gd name="T8" fmla="*/ 480 w 509"/>
              <a:gd name="T9" fmla="*/ 295 h 492"/>
              <a:gd name="T10" fmla="*/ 489 w 509"/>
              <a:gd name="T11" fmla="*/ 400 h 492"/>
              <a:gd name="T12" fmla="*/ 509 w 509"/>
              <a:gd name="T13" fmla="*/ 446 h 492"/>
              <a:gd name="T14" fmla="*/ 503 w 509"/>
              <a:gd name="T15" fmla="*/ 486 h 492"/>
              <a:gd name="T16" fmla="*/ 310 w 509"/>
              <a:gd name="T17" fmla="*/ 486 h 492"/>
              <a:gd name="T18" fmla="*/ 294 w 509"/>
              <a:gd name="T19" fmla="*/ 492 h 492"/>
              <a:gd name="T20" fmla="*/ 281 w 509"/>
              <a:gd name="T21" fmla="*/ 487 h 492"/>
              <a:gd name="T22" fmla="*/ 269 w 509"/>
              <a:gd name="T23" fmla="*/ 477 h 492"/>
              <a:gd name="T24" fmla="*/ 258 w 509"/>
              <a:gd name="T25" fmla="*/ 465 h 492"/>
              <a:gd name="T26" fmla="*/ 244 w 509"/>
              <a:gd name="T27" fmla="*/ 455 h 492"/>
              <a:gd name="T28" fmla="*/ 234 w 509"/>
              <a:gd name="T29" fmla="*/ 443 h 492"/>
              <a:gd name="T30" fmla="*/ 222 w 509"/>
              <a:gd name="T31" fmla="*/ 432 h 492"/>
              <a:gd name="T32" fmla="*/ 212 w 509"/>
              <a:gd name="T33" fmla="*/ 417 h 492"/>
              <a:gd name="T34" fmla="*/ 201 w 509"/>
              <a:gd name="T35" fmla="*/ 401 h 492"/>
              <a:gd name="T36" fmla="*/ 191 w 509"/>
              <a:gd name="T37" fmla="*/ 386 h 492"/>
              <a:gd name="T38" fmla="*/ 182 w 509"/>
              <a:gd name="T39" fmla="*/ 372 h 492"/>
              <a:gd name="T40" fmla="*/ 170 w 509"/>
              <a:gd name="T41" fmla="*/ 355 h 492"/>
              <a:gd name="T42" fmla="*/ 160 w 509"/>
              <a:gd name="T43" fmla="*/ 339 h 492"/>
              <a:gd name="T44" fmla="*/ 150 w 509"/>
              <a:gd name="T45" fmla="*/ 325 h 492"/>
              <a:gd name="T46" fmla="*/ 141 w 509"/>
              <a:gd name="T47" fmla="*/ 312 h 492"/>
              <a:gd name="T48" fmla="*/ 133 w 509"/>
              <a:gd name="T49" fmla="*/ 298 h 492"/>
              <a:gd name="T50" fmla="*/ 126 w 509"/>
              <a:gd name="T51" fmla="*/ 286 h 492"/>
              <a:gd name="T52" fmla="*/ 117 w 509"/>
              <a:gd name="T53" fmla="*/ 276 h 492"/>
              <a:gd name="T54" fmla="*/ 114 w 509"/>
              <a:gd name="T55" fmla="*/ 258 h 492"/>
              <a:gd name="T56" fmla="*/ 98 w 509"/>
              <a:gd name="T57" fmla="*/ 258 h 492"/>
              <a:gd name="T58" fmla="*/ 84 w 509"/>
              <a:gd name="T59" fmla="*/ 260 h 492"/>
              <a:gd name="T60" fmla="*/ 69 w 509"/>
              <a:gd name="T61" fmla="*/ 257 h 492"/>
              <a:gd name="T62" fmla="*/ 59 w 509"/>
              <a:gd name="T63" fmla="*/ 245 h 492"/>
              <a:gd name="T64" fmla="*/ 48 w 509"/>
              <a:gd name="T65" fmla="*/ 236 h 492"/>
              <a:gd name="T66" fmla="*/ 34 w 509"/>
              <a:gd name="T67" fmla="*/ 234 h 492"/>
              <a:gd name="T68" fmla="*/ 28 w 509"/>
              <a:gd name="T69" fmla="*/ 226 h 492"/>
              <a:gd name="T70" fmla="*/ 16 w 509"/>
              <a:gd name="T71" fmla="*/ 219 h 492"/>
              <a:gd name="T72" fmla="*/ 2 w 509"/>
              <a:gd name="T73" fmla="*/ 215 h 492"/>
              <a:gd name="T74" fmla="*/ 0 w 509"/>
              <a:gd name="T75" fmla="*/ 202 h 492"/>
              <a:gd name="T76" fmla="*/ 12 w 509"/>
              <a:gd name="T77" fmla="*/ 195 h 492"/>
              <a:gd name="T78" fmla="*/ 26 w 509"/>
              <a:gd name="T79" fmla="*/ 189 h 492"/>
              <a:gd name="T80" fmla="*/ 36 w 509"/>
              <a:gd name="T81" fmla="*/ 183 h 492"/>
              <a:gd name="T82" fmla="*/ 45 w 509"/>
              <a:gd name="T83" fmla="*/ 176 h 492"/>
              <a:gd name="T84" fmla="*/ 57 w 509"/>
              <a:gd name="T85" fmla="*/ 169 h 492"/>
              <a:gd name="T86" fmla="*/ 65 w 509"/>
              <a:gd name="T87" fmla="*/ 157 h 492"/>
              <a:gd name="T88" fmla="*/ 74 w 509"/>
              <a:gd name="T89" fmla="*/ 148 h 492"/>
              <a:gd name="T90" fmla="*/ 81 w 509"/>
              <a:gd name="T91" fmla="*/ 140 h 492"/>
              <a:gd name="T92" fmla="*/ 86 w 509"/>
              <a:gd name="T93" fmla="*/ 133 h 492"/>
              <a:gd name="T94" fmla="*/ 102 w 509"/>
              <a:gd name="T95" fmla="*/ 133 h 492"/>
              <a:gd name="T96" fmla="*/ 103 w 509"/>
              <a:gd name="T97" fmla="*/ 126 h 492"/>
              <a:gd name="T98" fmla="*/ 96 w 509"/>
              <a:gd name="T99" fmla="*/ 117 h 492"/>
              <a:gd name="T100" fmla="*/ 93 w 509"/>
              <a:gd name="T101" fmla="*/ 103 h 492"/>
              <a:gd name="T102" fmla="*/ 84 w 509"/>
              <a:gd name="T103" fmla="*/ 93 h 492"/>
              <a:gd name="T104" fmla="*/ 93 w 509"/>
              <a:gd name="T105" fmla="*/ 79 h 492"/>
              <a:gd name="T106" fmla="*/ 83 w 509"/>
              <a:gd name="T107" fmla="*/ 69 h 492"/>
              <a:gd name="T108" fmla="*/ 96 w 509"/>
              <a:gd name="T109" fmla="*/ 52 h 492"/>
              <a:gd name="T110" fmla="*/ 124 w 509"/>
              <a:gd name="T111" fmla="*/ 41 h 492"/>
              <a:gd name="T112" fmla="*/ 150 w 509"/>
              <a:gd name="T113" fmla="*/ 52 h 492"/>
              <a:gd name="T114" fmla="*/ 169 w 509"/>
              <a:gd name="T115" fmla="*/ 67 h 492"/>
              <a:gd name="T116" fmla="*/ 193 w 509"/>
              <a:gd name="T117" fmla="*/ 88 h 492"/>
              <a:gd name="T118" fmla="*/ 220 w 509"/>
              <a:gd name="T119" fmla="*/ 69 h 492"/>
              <a:gd name="T120" fmla="*/ 241 w 509"/>
              <a:gd name="T121" fmla="*/ 7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9" h="492">
                <a:moveTo>
                  <a:pt x="269" y="14"/>
                </a:moveTo>
                <a:lnTo>
                  <a:pt x="270" y="14"/>
                </a:lnTo>
                <a:lnTo>
                  <a:pt x="274" y="14"/>
                </a:lnTo>
                <a:lnTo>
                  <a:pt x="279" y="19"/>
                </a:lnTo>
                <a:lnTo>
                  <a:pt x="281" y="21"/>
                </a:lnTo>
                <a:lnTo>
                  <a:pt x="281" y="23"/>
                </a:lnTo>
                <a:lnTo>
                  <a:pt x="282" y="24"/>
                </a:lnTo>
                <a:lnTo>
                  <a:pt x="284" y="24"/>
                </a:lnTo>
                <a:lnTo>
                  <a:pt x="291" y="29"/>
                </a:lnTo>
                <a:lnTo>
                  <a:pt x="301" y="40"/>
                </a:lnTo>
                <a:lnTo>
                  <a:pt x="303" y="41"/>
                </a:lnTo>
                <a:lnTo>
                  <a:pt x="305" y="43"/>
                </a:lnTo>
                <a:lnTo>
                  <a:pt x="308" y="47"/>
                </a:lnTo>
                <a:lnTo>
                  <a:pt x="310" y="48"/>
                </a:lnTo>
                <a:lnTo>
                  <a:pt x="315" y="52"/>
                </a:lnTo>
                <a:lnTo>
                  <a:pt x="318" y="55"/>
                </a:lnTo>
                <a:lnTo>
                  <a:pt x="320" y="55"/>
                </a:lnTo>
                <a:lnTo>
                  <a:pt x="322" y="59"/>
                </a:lnTo>
                <a:lnTo>
                  <a:pt x="327" y="64"/>
                </a:lnTo>
                <a:lnTo>
                  <a:pt x="337" y="72"/>
                </a:lnTo>
                <a:lnTo>
                  <a:pt x="343" y="78"/>
                </a:lnTo>
                <a:lnTo>
                  <a:pt x="346" y="81"/>
                </a:lnTo>
                <a:lnTo>
                  <a:pt x="355" y="88"/>
                </a:lnTo>
                <a:lnTo>
                  <a:pt x="360" y="93"/>
                </a:lnTo>
                <a:lnTo>
                  <a:pt x="363" y="97"/>
                </a:lnTo>
                <a:lnTo>
                  <a:pt x="365" y="100"/>
                </a:lnTo>
                <a:lnTo>
                  <a:pt x="368" y="103"/>
                </a:lnTo>
                <a:lnTo>
                  <a:pt x="372" y="103"/>
                </a:lnTo>
                <a:lnTo>
                  <a:pt x="374" y="105"/>
                </a:lnTo>
                <a:lnTo>
                  <a:pt x="375" y="109"/>
                </a:lnTo>
                <a:lnTo>
                  <a:pt x="380" y="114"/>
                </a:lnTo>
                <a:lnTo>
                  <a:pt x="384" y="115"/>
                </a:lnTo>
                <a:lnTo>
                  <a:pt x="386" y="119"/>
                </a:lnTo>
                <a:lnTo>
                  <a:pt x="387" y="119"/>
                </a:lnTo>
                <a:lnTo>
                  <a:pt x="387" y="121"/>
                </a:lnTo>
                <a:lnTo>
                  <a:pt x="389" y="124"/>
                </a:lnTo>
                <a:lnTo>
                  <a:pt x="391" y="128"/>
                </a:lnTo>
                <a:lnTo>
                  <a:pt x="391" y="131"/>
                </a:lnTo>
                <a:lnTo>
                  <a:pt x="392" y="134"/>
                </a:lnTo>
                <a:lnTo>
                  <a:pt x="396" y="138"/>
                </a:lnTo>
                <a:lnTo>
                  <a:pt x="398" y="140"/>
                </a:lnTo>
                <a:lnTo>
                  <a:pt x="410" y="155"/>
                </a:lnTo>
                <a:lnTo>
                  <a:pt x="411" y="159"/>
                </a:lnTo>
                <a:lnTo>
                  <a:pt x="418" y="169"/>
                </a:lnTo>
                <a:lnTo>
                  <a:pt x="427" y="177"/>
                </a:lnTo>
                <a:lnTo>
                  <a:pt x="444" y="202"/>
                </a:lnTo>
                <a:lnTo>
                  <a:pt x="444" y="203"/>
                </a:lnTo>
                <a:lnTo>
                  <a:pt x="448" y="208"/>
                </a:lnTo>
                <a:lnTo>
                  <a:pt x="451" y="208"/>
                </a:lnTo>
                <a:lnTo>
                  <a:pt x="458" y="219"/>
                </a:lnTo>
                <a:lnTo>
                  <a:pt x="460" y="219"/>
                </a:lnTo>
                <a:lnTo>
                  <a:pt x="463" y="222"/>
                </a:lnTo>
                <a:lnTo>
                  <a:pt x="466" y="231"/>
                </a:lnTo>
                <a:lnTo>
                  <a:pt x="466" y="233"/>
                </a:lnTo>
                <a:lnTo>
                  <a:pt x="466" y="234"/>
                </a:lnTo>
                <a:lnTo>
                  <a:pt x="466" y="236"/>
                </a:lnTo>
                <a:lnTo>
                  <a:pt x="466" y="238"/>
                </a:lnTo>
                <a:lnTo>
                  <a:pt x="473" y="246"/>
                </a:lnTo>
                <a:lnTo>
                  <a:pt x="477" y="253"/>
                </a:lnTo>
                <a:lnTo>
                  <a:pt x="477" y="258"/>
                </a:lnTo>
                <a:lnTo>
                  <a:pt x="473" y="269"/>
                </a:lnTo>
                <a:lnTo>
                  <a:pt x="473" y="276"/>
                </a:lnTo>
                <a:lnTo>
                  <a:pt x="473" y="282"/>
                </a:lnTo>
                <a:lnTo>
                  <a:pt x="477" y="289"/>
                </a:lnTo>
                <a:lnTo>
                  <a:pt x="480" y="295"/>
                </a:lnTo>
                <a:lnTo>
                  <a:pt x="484" y="298"/>
                </a:lnTo>
                <a:lnTo>
                  <a:pt x="485" y="303"/>
                </a:lnTo>
                <a:lnTo>
                  <a:pt x="489" y="315"/>
                </a:lnTo>
                <a:lnTo>
                  <a:pt x="492" y="327"/>
                </a:lnTo>
                <a:lnTo>
                  <a:pt x="491" y="334"/>
                </a:lnTo>
                <a:lnTo>
                  <a:pt x="491" y="341"/>
                </a:lnTo>
                <a:lnTo>
                  <a:pt x="491" y="346"/>
                </a:lnTo>
                <a:lnTo>
                  <a:pt x="492" y="353"/>
                </a:lnTo>
                <a:lnTo>
                  <a:pt x="496" y="358"/>
                </a:lnTo>
                <a:lnTo>
                  <a:pt x="496" y="363"/>
                </a:lnTo>
                <a:lnTo>
                  <a:pt x="494" y="374"/>
                </a:lnTo>
                <a:lnTo>
                  <a:pt x="491" y="389"/>
                </a:lnTo>
                <a:lnTo>
                  <a:pt x="489" y="400"/>
                </a:lnTo>
                <a:lnTo>
                  <a:pt x="489" y="413"/>
                </a:lnTo>
                <a:lnTo>
                  <a:pt x="489" y="424"/>
                </a:lnTo>
                <a:lnTo>
                  <a:pt x="492" y="432"/>
                </a:lnTo>
                <a:lnTo>
                  <a:pt x="499" y="437"/>
                </a:lnTo>
                <a:lnTo>
                  <a:pt x="503" y="434"/>
                </a:lnTo>
                <a:lnTo>
                  <a:pt x="504" y="434"/>
                </a:lnTo>
                <a:lnTo>
                  <a:pt x="508" y="437"/>
                </a:lnTo>
                <a:lnTo>
                  <a:pt x="508" y="439"/>
                </a:lnTo>
                <a:lnTo>
                  <a:pt x="506" y="441"/>
                </a:lnTo>
                <a:lnTo>
                  <a:pt x="504" y="441"/>
                </a:lnTo>
                <a:lnTo>
                  <a:pt x="506" y="443"/>
                </a:lnTo>
                <a:lnTo>
                  <a:pt x="508" y="444"/>
                </a:lnTo>
                <a:lnTo>
                  <a:pt x="509" y="446"/>
                </a:lnTo>
                <a:lnTo>
                  <a:pt x="509" y="449"/>
                </a:lnTo>
                <a:lnTo>
                  <a:pt x="508" y="451"/>
                </a:lnTo>
                <a:lnTo>
                  <a:pt x="503" y="456"/>
                </a:lnTo>
                <a:lnTo>
                  <a:pt x="499" y="460"/>
                </a:lnTo>
                <a:lnTo>
                  <a:pt x="499" y="461"/>
                </a:lnTo>
                <a:lnTo>
                  <a:pt x="499" y="465"/>
                </a:lnTo>
                <a:lnTo>
                  <a:pt x="497" y="467"/>
                </a:lnTo>
                <a:lnTo>
                  <a:pt x="497" y="472"/>
                </a:lnTo>
                <a:lnTo>
                  <a:pt x="499" y="472"/>
                </a:lnTo>
                <a:lnTo>
                  <a:pt x="499" y="475"/>
                </a:lnTo>
                <a:lnTo>
                  <a:pt x="499" y="479"/>
                </a:lnTo>
                <a:lnTo>
                  <a:pt x="499" y="482"/>
                </a:lnTo>
                <a:lnTo>
                  <a:pt x="503" y="486"/>
                </a:lnTo>
                <a:lnTo>
                  <a:pt x="503" y="487"/>
                </a:lnTo>
                <a:lnTo>
                  <a:pt x="506" y="491"/>
                </a:lnTo>
                <a:lnTo>
                  <a:pt x="320" y="491"/>
                </a:lnTo>
                <a:lnTo>
                  <a:pt x="318" y="491"/>
                </a:lnTo>
                <a:lnTo>
                  <a:pt x="318" y="489"/>
                </a:lnTo>
                <a:lnTo>
                  <a:pt x="317" y="489"/>
                </a:lnTo>
                <a:lnTo>
                  <a:pt x="315" y="489"/>
                </a:lnTo>
                <a:lnTo>
                  <a:pt x="315" y="487"/>
                </a:lnTo>
                <a:lnTo>
                  <a:pt x="315" y="489"/>
                </a:lnTo>
                <a:lnTo>
                  <a:pt x="313" y="489"/>
                </a:lnTo>
                <a:lnTo>
                  <a:pt x="312" y="487"/>
                </a:lnTo>
                <a:lnTo>
                  <a:pt x="312" y="486"/>
                </a:lnTo>
                <a:lnTo>
                  <a:pt x="310" y="486"/>
                </a:lnTo>
                <a:lnTo>
                  <a:pt x="308" y="486"/>
                </a:lnTo>
                <a:lnTo>
                  <a:pt x="306" y="486"/>
                </a:lnTo>
                <a:lnTo>
                  <a:pt x="305" y="486"/>
                </a:lnTo>
                <a:lnTo>
                  <a:pt x="305" y="487"/>
                </a:lnTo>
                <a:lnTo>
                  <a:pt x="303" y="487"/>
                </a:lnTo>
                <a:lnTo>
                  <a:pt x="301" y="487"/>
                </a:lnTo>
                <a:lnTo>
                  <a:pt x="301" y="489"/>
                </a:lnTo>
                <a:lnTo>
                  <a:pt x="300" y="489"/>
                </a:lnTo>
                <a:lnTo>
                  <a:pt x="298" y="489"/>
                </a:lnTo>
                <a:lnTo>
                  <a:pt x="298" y="491"/>
                </a:lnTo>
                <a:lnTo>
                  <a:pt x="296" y="491"/>
                </a:lnTo>
                <a:lnTo>
                  <a:pt x="296" y="492"/>
                </a:lnTo>
                <a:lnTo>
                  <a:pt x="294" y="492"/>
                </a:lnTo>
                <a:lnTo>
                  <a:pt x="293" y="492"/>
                </a:lnTo>
                <a:lnTo>
                  <a:pt x="293" y="491"/>
                </a:lnTo>
                <a:lnTo>
                  <a:pt x="291" y="491"/>
                </a:lnTo>
                <a:lnTo>
                  <a:pt x="289" y="491"/>
                </a:lnTo>
                <a:lnTo>
                  <a:pt x="287" y="491"/>
                </a:lnTo>
                <a:lnTo>
                  <a:pt x="286" y="491"/>
                </a:lnTo>
                <a:lnTo>
                  <a:pt x="286" y="489"/>
                </a:lnTo>
                <a:lnTo>
                  <a:pt x="284" y="489"/>
                </a:lnTo>
                <a:lnTo>
                  <a:pt x="282" y="489"/>
                </a:lnTo>
                <a:lnTo>
                  <a:pt x="282" y="487"/>
                </a:lnTo>
                <a:lnTo>
                  <a:pt x="281" y="487"/>
                </a:lnTo>
                <a:lnTo>
                  <a:pt x="281" y="486"/>
                </a:lnTo>
                <a:lnTo>
                  <a:pt x="281" y="487"/>
                </a:lnTo>
                <a:lnTo>
                  <a:pt x="279" y="487"/>
                </a:lnTo>
                <a:lnTo>
                  <a:pt x="279" y="486"/>
                </a:lnTo>
                <a:lnTo>
                  <a:pt x="277" y="486"/>
                </a:lnTo>
                <a:lnTo>
                  <a:pt x="277" y="484"/>
                </a:lnTo>
                <a:lnTo>
                  <a:pt x="275" y="484"/>
                </a:lnTo>
                <a:lnTo>
                  <a:pt x="275" y="482"/>
                </a:lnTo>
                <a:lnTo>
                  <a:pt x="274" y="482"/>
                </a:lnTo>
                <a:lnTo>
                  <a:pt x="274" y="480"/>
                </a:lnTo>
                <a:lnTo>
                  <a:pt x="272" y="480"/>
                </a:lnTo>
                <a:lnTo>
                  <a:pt x="272" y="479"/>
                </a:lnTo>
                <a:lnTo>
                  <a:pt x="270" y="479"/>
                </a:lnTo>
                <a:lnTo>
                  <a:pt x="270" y="477"/>
                </a:lnTo>
                <a:lnTo>
                  <a:pt x="269" y="477"/>
                </a:lnTo>
                <a:lnTo>
                  <a:pt x="269" y="475"/>
                </a:lnTo>
                <a:lnTo>
                  <a:pt x="267" y="475"/>
                </a:lnTo>
                <a:lnTo>
                  <a:pt x="267" y="474"/>
                </a:lnTo>
                <a:lnTo>
                  <a:pt x="265" y="474"/>
                </a:lnTo>
                <a:lnTo>
                  <a:pt x="265" y="472"/>
                </a:lnTo>
                <a:lnTo>
                  <a:pt x="263" y="472"/>
                </a:lnTo>
                <a:lnTo>
                  <a:pt x="263" y="470"/>
                </a:lnTo>
                <a:lnTo>
                  <a:pt x="262" y="470"/>
                </a:lnTo>
                <a:lnTo>
                  <a:pt x="262" y="468"/>
                </a:lnTo>
                <a:lnTo>
                  <a:pt x="260" y="468"/>
                </a:lnTo>
                <a:lnTo>
                  <a:pt x="260" y="467"/>
                </a:lnTo>
                <a:lnTo>
                  <a:pt x="258" y="467"/>
                </a:lnTo>
                <a:lnTo>
                  <a:pt x="258" y="465"/>
                </a:lnTo>
                <a:lnTo>
                  <a:pt x="256" y="465"/>
                </a:lnTo>
                <a:lnTo>
                  <a:pt x="256" y="463"/>
                </a:lnTo>
                <a:lnTo>
                  <a:pt x="255" y="463"/>
                </a:lnTo>
                <a:lnTo>
                  <a:pt x="255" y="461"/>
                </a:lnTo>
                <a:lnTo>
                  <a:pt x="253" y="461"/>
                </a:lnTo>
                <a:lnTo>
                  <a:pt x="253" y="460"/>
                </a:lnTo>
                <a:lnTo>
                  <a:pt x="251" y="460"/>
                </a:lnTo>
                <a:lnTo>
                  <a:pt x="250" y="458"/>
                </a:lnTo>
                <a:lnTo>
                  <a:pt x="248" y="458"/>
                </a:lnTo>
                <a:lnTo>
                  <a:pt x="248" y="456"/>
                </a:lnTo>
                <a:lnTo>
                  <a:pt x="246" y="456"/>
                </a:lnTo>
                <a:lnTo>
                  <a:pt x="246" y="455"/>
                </a:lnTo>
                <a:lnTo>
                  <a:pt x="244" y="455"/>
                </a:lnTo>
                <a:lnTo>
                  <a:pt x="244" y="453"/>
                </a:lnTo>
                <a:lnTo>
                  <a:pt x="243" y="453"/>
                </a:lnTo>
                <a:lnTo>
                  <a:pt x="243" y="451"/>
                </a:lnTo>
                <a:lnTo>
                  <a:pt x="241" y="451"/>
                </a:lnTo>
                <a:lnTo>
                  <a:pt x="241" y="449"/>
                </a:lnTo>
                <a:lnTo>
                  <a:pt x="239" y="449"/>
                </a:lnTo>
                <a:lnTo>
                  <a:pt x="239" y="448"/>
                </a:lnTo>
                <a:lnTo>
                  <a:pt x="238" y="448"/>
                </a:lnTo>
                <a:lnTo>
                  <a:pt x="238" y="446"/>
                </a:lnTo>
                <a:lnTo>
                  <a:pt x="236" y="446"/>
                </a:lnTo>
                <a:lnTo>
                  <a:pt x="236" y="444"/>
                </a:lnTo>
                <a:lnTo>
                  <a:pt x="234" y="444"/>
                </a:lnTo>
                <a:lnTo>
                  <a:pt x="234" y="443"/>
                </a:lnTo>
                <a:lnTo>
                  <a:pt x="232" y="443"/>
                </a:lnTo>
                <a:lnTo>
                  <a:pt x="232" y="441"/>
                </a:lnTo>
                <a:lnTo>
                  <a:pt x="231" y="441"/>
                </a:lnTo>
                <a:lnTo>
                  <a:pt x="231" y="439"/>
                </a:lnTo>
                <a:lnTo>
                  <a:pt x="229" y="439"/>
                </a:lnTo>
                <a:lnTo>
                  <a:pt x="229" y="437"/>
                </a:lnTo>
                <a:lnTo>
                  <a:pt x="227" y="437"/>
                </a:lnTo>
                <a:lnTo>
                  <a:pt x="227" y="436"/>
                </a:lnTo>
                <a:lnTo>
                  <a:pt x="226" y="436"/>
                </a:lnTo>
                <a:lnTo>
                  <a:pt x="226" y="434"/>
                </a:lnTo>
                <a:lnTo>
                  <a:pt x="224" y="434"/>
                </a:lnTo>
                <a:lnTo>
                  <a:pt x="224" y="432"/>
                </a:lnTo>
                <a:lnTo>
                  <a:pt x="222" y="432"/>
                </a:lnTo>
                <a:lnTo>
                  <a:pt x="222" y="430"/>
                </a:lnTo>
                <a:lnTo>
                  <a:pt x="220" y="430"/>
                </a:lnTo>
                <a:lnTo>
                  <a:pt x="220" y="429"/>
                </a:lnTo>
                <a:lnTo>
                  <a:pt x="219" y="427"/>
                </a:lnTo>
                <a:lnTo>
                  <a:pt x="219" y="425"/>
                </a:lnTo>
                <a:lnTo>
                  <a:pt x="217" y="425"/>
                </a:lnTo>
                <a:lnTo>
                  <a:pt x="217" y="424"/>
                </a:lnTo>
                <a:lnTo>
                  <a:pt x="217" y="422"/>
                </a:lnTo>
                <a:lnTo>
                  <a:pt x="215" y="422"/>
                </a:lnTo>
                <a:lnTo>
                  <a:pt x="215" y="420"/>
                </a:lnTo>
                <a:lnTo>
                  <a:pt x="213" y="420"/>
                </a:lnTo>
                <a:lnTo>
                  <a:pt x="213" y="418"/>
                </a:lnTo>
                <a:lnTo>
                  <a:pt x="212" y="417"/>
                </a:lnTo>
                <a:lnTo>
                  <a:pt x="212" y="415"/>
                </a:lnTo>
                <a:lnTo>
                  <a:pt x="210" y="415"/>
                </a:lnTo>
                <a:lnTo>
                  <a:pt x="210" y="413"/>
                </a:lnTo>
                <a:lnTo>
                  <a:pt x="210" y="412"/>
                </a:lnTo>
                <a:lnTo>
                  <a:pt x="208" y="412"/>
                </a:lnTo>
                <a:lnTo>
                  <a:pt x="208" y="410"/>
                </a:lnTo>
                <a:lnTo>
                  <a:pt x="207" y="410"/>
                </a:lnTo>
                <a:lnTo>
                  <a:pt x="207" y="408"/>
                </a:lnTo>
                <a:lnTo>
                  <a:pt x="205" y="406"/>
                </a:lnTo>
                <a:lnTo>
                  <a:pt x="205" y="405"/>
                </a:lnTo>
                <a:lnTo>
                  <a:pt x="203" y="405"/>
                </a:lnTo>
                <a:lnTo>
                  <a:pt x="203" y="403"/>
                </a:lnTo>
                <a:lnTo>
                  <a:pt x="201" y="401"/>
                </a:lnTo>
                <a:lnTo>
                  <a:pt x="201" y="400"/>
                </a:lnTo>
                <a:lnTo>
                  <a:pt x="200" y="400"/>
                </a:lnTo>
                <a:lnTo>
                  <a:pt x="200" y="398"/>
                </a:lnTo>
                <a:lnTo>
                  <a:pt x="198" y="396"/>
                </a:lnTo>
                <a:lnTo>
                  <a:pt x="198" y="394"/>
                </a:lnTo>
                <a:lnTo>
                  <a:pt x="196" y="394"/>
                </a:lnTo>
                <a:lnTo>
                  <a:pt x="196" y="393"/>
                </a:lnTo>
                <a:lnTo>
                  <a:pt x="196" y="391"/>
                </a:lnTo>
                <a:lnTo>
                  <a:pt x="195" y="391"/>
                </a:lnTo>
                <a:lnTo>
                  <a:pt x="195" y="389"/>
                </a:lnTo>
                <a:lnTo>
                  <a:pt x="193" y="389"/>
                </a:lnTo>
                <a:lnTo>
                  <a:pt x="193" y="387"/>
                </a:lnTo>
                <a:lnTo>
                  <a:pt x="191" y="386"/>
                </a:lnTo>
                <a:lnTo>
                  <a:pt x="191" y="384"/>
                </a:lnTo>
                <a:lnTo>
                  <a:pt x="189" y="384"/>
                </a:lnTo>
                <a:lnTo>
                  <a:pt x="189" y="382"/>
                </a:lnTo>
                <a:lnTo>
                  <a:pt x="189" y="381"/>
                </a:lnTo>
                <a:lnTo>
                  <a:pt x="188" y="381"/>
                </a:lnTo>
                <a:lnTo>
                  <a:pt x="188" y="379"/>
                </a:lnTo>
                <a:lnTo>
                  <a:pt x="186" y="379"/>
                </a:lnTo>
                <a:lnTo>
                  <a:pt x="186" y="377"/>
                </a:lnTo>
                <a:lnTo>
                  <a:pt x="186" y="375"/>
                </a:lnTo>
                <a:lnTo>
                  <a:pt x="184" y="375"/>
                </a:lnTo>
                <a:lnTo>
                  <a:pt x="184" y="374"/>
                </a:lnTo>
                <a:lnTo>
                  <a:pt x="182" y="374"/>
                </a:lnTo>
                <a:lnTo>
                  <a:pt x="182" y="372"/>
                </a:lnTo>
                <a:lnTo>
                  <a:pt x="181" y="370"/>
                </a:lnTo>
                <a:lnTo>
                  <a:pt x="181" y="369"/>
                </a:lnTo>
                <a:lnTo>
                  <a:pt x="179" y="369"/>
                </a:lnTo>
                <a:lnTo>
                  <a:pt x="179" y="367"/>
                </a:lnTo>
                <a:lnTo>
                  <a:pt x="177" y="365"/>
                </a:lnTo>
                <a:lnTo>
                  <a:pt x="177" y="363"/>
                </a:lnTo>
                <a:lnTo>
                  <a:pt x="176" y="363"/>
                </a:lnTo>
                <a:lnTo>
                  <a:pt x="176" y="362"/>
                </a:lnTo>
                <a:lnTo>
                  <a:pt x="174" y="360"/>
                </a:lnTo>
                <a:lnTo>
                  <a:pt x="174" y="358"/>
                </a:lnTo>
                <a:lnTo>
                  <a:pt x="172" y="358"/>
                </a:lnTo>
                <a:lnTo>
                  <a:pt x="172" y="356"/>
                </a:lnTo>
                <a:lnTo>
                  <a:pt x="170" y="355"/>
                </a:lnTo>
                <a:lnTo>
                  <a:pt x="170" y="353"/>
                </a:lnTo>
                <a:lnTo>
                  <a:pt x="169" y="353"/>
                </a:lnTo>
                <a:lnTo>
                  <a:pt x="169" y="351"/>
                </a:lnTo>
                <a:lnTo>
                  <a:pt x="167" y="350"/>
                </a:lnTo>
                <a:lnTo>
                  <a:pt x="167" y="348"/>
                </a:lnTo>
                <a:lnTo>
                  <a:pt x="165" y="348"/>
                </a:lnTo>
                <a:lnTo>
                  <a:pt x="165" y="346"/>
                </a:lnTo>
                <a:lnTo>
                  <a:pt x="164" y="344"/>
                </a:lnTo>
                <a:lnTo>
                  <a:pt x="164" y="343"/>
                </a:lnTo>
                <a:lnTo>
                  <a:pt x="162" y="343"/>
                </a:lnTo>
                <a:lnTo>
                  <a:pt x="162" y="341"/>
                </a:lnTo>
                <a:lnTo>
                  <a:pt x="160" y="341"/>
                </a:lnTo>
                <a:lnTo>
                  <a:pt x="160" y="339"/>
                </a:lnTo>
                <a:lnTo>
                  <a:pt x="158" y="339"/>
                </a:lnTo>
                <a:lnTo>
                  <a:pt x="158" y="338"/>
                </a:lnTo>
                <a:lnTo>
                  <a:pt x="158" y="336"/>
                </a:lnTo>
                <a:lnTo>
                  <a:pt x="157" y="336"/>
                </a:lnTo>
                <a:lnTo>
                  <a:pt x="157" y="334"/>
                </a:lnTo>
                <a:lnTo>
                  <a:pt x="155" y="334"/>
                </a:lnTo>
                <a:lnTo>
                  <a:pt x="155" y="332"/>
                </a:lnTo>
                <a:lnTo>
                  <a:pt x="155" y="331"/>
                </a:lnTo>
                <a:lnTo>
                  <a:pt x="153" y="331"/>
                </a:lnTo>
                <a:lnTo>
                  <a:pt x="153" y="329"/>
                </a:lnTo>
                <a:lnTo>
                  <a:pt x="151" y="329"/>
                </a:lnTo>
                <a:lnTo>
                  <a:pt x="151" y="327"/>
                </a:lnTo>
                <a:lnTo>
                  <a:pt x="150" y="325"/>
                </a:lnTo>
                <a:lnTo>
                  <a:pt x="150" y="324"/>
                </a:lnTo>
                <a:lnTo>
                  <a:pt x="148" y="324"/>
                </a:lnTo>
                <a:lnTo>
                  <a:pt x="148" y="322"/>
                </a:lnTo>
                <a:lnTo>
                  <a:pt x="146" y="322"/>
                </a:lnTo>
                <a:lnTo>
                  <a:pt x="146" y="320"/>
                </a:lnTo>
                <a:lnTo>
                  <a:pt x="146" y="319"/>
                </a:lnTo>
                <a:lnTo>
                  <a:pt x="145" y="319"/>
                </a:lnTo>
                <a:lnTo>
                  <a:pt x="145" y="317"/>
                </a:lnTo>
                <a:lnTo>
                  <a:pt x="143" y="317"/>
                </a:lnTo>
                <a:lnTo>
                  <a:pt x="143" y="315"/>
                </a:lnTo>
                <a:lnTo>
                  <a:pt x="143" y="313"/>
                </a:lnTo>
                <a:lnTo>
                  <a:pt x="141" y="313"/>
                </a:lnTo>
                <a:lnTo>
                  <a:pt x="141" y="312"/>
                </a:lnTo>
                <a:lnTo>
                  <a:pt x="139" y="312"/>
                </a:lnTo>
                <a:lnTo>
                  <a:pt x="139" y="310"/>
                </a:lnTo>
                <a:lnTo>
                  <a:pt x="139" y="308"/>
                </a:lnTo>
                <a:lnTo>
                  <a:pt x="138" y="308"/>
                </a:lnTo>
                <a:lnTo>
                  <a:pt x="138" y="307"/>
                </a:lnTo>
                <a:lnTo>
                  <a:pt x="136" y="307"/>
                </a:lnTo>
                <a:lnTo>
                  <a:pt x="136" y="305"/>
                </a:lnTo>
                <a:lnTo>
                  <a:pt x="136" y="303"/>
                </a:lnTo>
                <a:lnTo>
                  <a:pt x="134" y="303"/>
                </a:lnTo>
                <a:lnTo>
                  <a:pt x="134" y="301"/>
                </a:lnTo>
                <a:lnTo>
                  <a:pt x="133" y="301"/>
                </a:lnTo>
                <a:lnTo>
                  <a:pt x="133" y="300"/>
                </a:lnTo>
                <a:lnTo>
                  <a:pt x="133" y="298"/>
                </a:lnTo>
                <a:lnTo>
                  <a:pt x="131" y="298"/>
                </a:lnTo>
                <a:lnTo>
                  <a:pt x="131" y="296"/>
                </a:lnTo>
                <a:lnTo>
                  <a:pt x="129" y="296"/>
                </a:lnTo>
                <a:lnTo>
                  <a:pt x="129" y="295"/>
                </a:lnTo>
                <a:lnTo>
                  <a:pt x="129" y="293"/>
                </a:lnTo>
                <a:lnTo>
                  <a:pt x="127" y="293"/>
                </a:lnTo>
                <a:lnTo>
                  <a:pt x="127" y="291"/>
                </a:lnTo>
                <a:lnTo>
                  <a:pt x="126" y="291"/>
                </a:lnTo>
                <a:lnTo>
                  <a:pt x="126" y="289"/>
                </a:lnTo>
                <a:lnTo>
                  <a:pt x="126" y="288"/>
                </a:lnTo>
                <a:lnTo>
                  <a:pt x="124" y="288"/>
                </a:lnTo>
                <a:lnTo>
                  <a:pt x="124" y="286"/>
                </a:lnTo>
                <a:lnTo>
                  <a:pt x="126" y="286"/>
                </a:lnTo>
                <a:lnTo>
                  <a:pt x="126" y="284"/>
                </a:lnTo>
                <a:lnTo>
                  <a:pt x="126" y="282"/>
                </a:lnTo>
                <a:lnTo>
                  <a:pt x="124" y="282"/>
                </a:lnTo>
                <a:lnTo>
                  <a:pt x="124" y="281"/>
                </a:lnTo>
                <a:lnTo>
                  <a:pt x="124" y="279"/>
                </a:lnTo>
                <a:lnTo>
                  <a:pt x="122" y="279"/>
                </a:lnTo>
                <a:lnTo>
                  <a:pt x="122" y="281"/>
                </a:lnTo>
                <a:lnTo>
                  <a:pt x="122" y="279"/>
                </a:lnTo>
                <a:lnTo>
                  <a:pt x="121" y="279"/>
                </a:lnTo>
                <a:lnTo>
                  <a:pt x="119" y="279"/>
                </a:lnTo>
                <a:lnTo>
                  <a:pt x="117" y="279"/>
                </a:lnTo>
                <a:lnTo>
                  <a:pt x="117" y="277"/>
                </a:lnTo>
                <a:lnTo>
                  <a:pt x="117" y="276"/>
                </a:lnTo>
                <a:lnTo>
                  <a:pt x="117" y="274"/>
                </a:lnTo>
                <a:lnTo>
                  <a:pt x="117" y="272"/>
                </a:lnTo>
                <a:lnTo>
                  <a:pt x="117" y="270"/>
                </a:lnTo>
                <a:lnTo>
                  <a:pt x="117" y="269"/>
                </a:lnTo>
                <a:lnTo>
                  <a:pt x="117" y="267"/>
                </a:lnTo>
                <a:lnTo>
                  <a:pt x="115" y="267"/>
                </a:lnTo>
                <a:lnTo>
                  <a:pt x="115" y="265"/>
                </a:lnTo>
                <a:lnTo>
                  <a:pt x="117" y="265"/>
                </a:lnTo>
                <a:lnTo>
                  <a:pt x="117" y="264"/>
                </a:lnTo>
                <a:lnTo>
                  <a:pt x="115" y="262"/>
                </a:lnTo>
                <a:lnTo>
                  <a:pt x="114" y="262"/>
                </a:lnTo>
                <a:lnTo>
                  <a:pt x="114" y="260"/>
                </a:lnTo>
                <a:lnTo>
                  <a:pt x="114" y="258"/>
                </a:lnTo>
                <a:lnTo>
                  <a:pt x="114" y="257"/>
                </a:lnTo>
                <a:lnTo>
                  <a:pt x="112" y="257"/>
                </a:lnTo>
                <a:lnTo>
                  <a:pt x="112" y="255"/>
                </a:lnTo>
                <a:lnTo>
                  <a:pt x="110" y="255"/>
                </a:lnTo>
                <a:lnTo>
                  <a:pt x="108" y="257"/>
                </a:lnTo>
                <a:lnTo>
                  <a:pt x="107" y="257"/>
                </a:lnTo>
                <a:lnTo>
                  <a:pt x="105" y="257"/>
                </a:lnTo>
                <a:lnTo>
                  <a:pt x="103" y="257"/>
                </a:lnTo>
                <a:lnTo>
                  <a:pt x="102" y="257"/>
                </a:lnTo>
                <a:lnTo>
                  <a:pt x="100" y="258"/>
                </a:lnTo>
                <a:lnTo>
                  <a:pt x="100" y="257"/>
                </a:lnTo>
                <a:lnTo>
                  <a:pt x="98" y="257"/>
                </a:lnTo>
                <a:lnTo>
                  <a:pt x="98" y="258"/>
                </a:lnTo>
                <a:lnTo>
                  <a:pt x="96" y="258"/>
                </a:lnTo>
                <a:lnTo>
                  <a:pt x="96" y="257"/>
                </a:lnTo>
                <a:lnTo>
                  <a:pt x="95" y="257"/>
                </a:lnTo>
                <a:lnTo>
                  <a:pt x="95" y="258"/>
                </a:lnTo>
                <a:lnTo>
                  <a:pt x="93" y="258"/>
                </a:lnTo>
                <a:lnTo>
                  <a:pt x="93" y="257"/>
                </a:lnTo>
                <a:lnTo>
                  <a:pt x="91" y="257"/>
                </a:lnTo>
                <a:lnTo>
                  <a:pt x="91" y="258"/>
                </a:lnTo>
                <a:lnTo>
                  <a:pt x="90" y="258"/>
                </a:lnTo>
                <a:lnTo>
                  <a:pt x="88" y="258"/>
                </a:lnTo>
                <a:lnTo>
                  <a:pt x="86" y="258"/>
                </a:lnTo>
                <a:lnTo>
                  <a:pt x="86" y="260"/>
                </a:lnTo>
                <a:lnTo>
                  <a:pt x="84" y="260"/>
                </a:lnTo>
                <a:lnTo>
                  <a:pt x="83" y="260"/>
                </a:lnTo>
                <a:lnTo>
                  <a:pt x="83" y="262"/>
                </a:lnTo>
                <a:lnTo>
                  <a:pt x="81" y="262"/>
                </a:lnTo>
                <a:lnTo>
                  <a:pt x="81" y="260"/>
                </a:lnTo>
                <a:lnTo>
                  <a:pt x="79" y="260"/>
                </a:lnTo>
                <a:lnTo>
                  <a:pt x="77" y="260"/>
                </a:lnTo>
                <a:lnTo>
                  <a:pt x="76" y="260"/>
                </a:lnTo>
                <a:lnTo>
                  <a:pt x="76" y="258"/>
                </a:lnTo>
                <a:lnTo>
                  <a:pt x="74" y="258"/>
                </a:lnTo>
                <a:lnTo>
                  <a:pt x="72" y="258"/>
                </a:lnTo>
                <a:lnTo>
                  <a:pt x="71" y="258"/>
                </a:lnTo>
                <a:lnTo>
                  <a:pt x="71" y="257"/>
                </a:lnTo>
                <a:lnTo>
                  <a:pt x="69" y="257"/>
                </a:lnTo>
                <a:lnTo>
                  <a:pt x="67" y="257"/>
                </a:lnTo>
                <a:lnTo>
                  <a:pt x="65" y="257"/>
                </a:lnTo>
                <a:lnTo>
                  <a:pt x="65" y="255"/>
                </a:lnTo>
                <a:lnTo>
                  <a:pt x="64" y="255"/>
                </a:lnTo>
                <a:lnTo>
                  <a:pt x="64" y="253"/>
                </a:lnTo>
                <a:lnTo>
                  <a:pt x="64" y="251"/>
                </a:lnTo>
                <a:lnTo>
                  <a:pt x="64" y="250"/>
                </a:lnTo>
                <a:lnTo>
                  <a:pt x="62" y="250"/>
                </a:lnTo>
                <a:lnTo>
                  <a:pt x="62" y="248"/>
                </a:lnTo>
                <a:lnTo>
                  <a:pt x="60" y="248"/>
                </a:lnTo>
                <a:lnTo>
                  <a:pt x="60" y="246"/>
                </a:lnTo>
                <a:lnTo>
                  <a:pt x="60" y="245"/>
                </a:lnTo>
                <a:lnTo>
                  <a:pt x="59" y="245"/>
                </a:lnTo>
                <a:lnTo>
                  <a:pt x="59" y="243"/>
                </a:lnTo>
                <a:lnTo>
                  <a:pt x="57" y="243"/>
                </a:lnTo>
                <a:lnTo>
                  <a:pt x="57" y="241"/>
                </a:lnTo>
                <a:lnTo>
                  <a:pt x="55" y="241"/>
                </a:lnTo>
                <a:lnTo>
                  <a:pt x="55" y="239"/>
                </a:lnTo>
                <a:lnTo>
                  <a:pt x="55" y="238"/>
                </a:lnTo>
                <a:lnTo>
                  <a:pt x="55" y="236"/>
                </a:lnTo>
                <a:lnTo>
                  <a:pt x="53" y="236"/>
                </a:lnTo>
                <a:lnTo>
                  <a:pt x="53" y="234"/>
                </a:lnTo>
                <a:lnTo>
                  <a:pt x="52" y="234"/>
                </a:lnTo>
                <a:lnTo>
                  <a:pt x="52" y="236"/>
                </a:lnTo>
                <a:lnTo>
                  <a:pt x="50" y="236"/>
                </a:lnTo>
                <a:lnTo>
                  <a:pt x="48" y="236"/>
                </a:lnTo>
                <a:lnTo>
                  <a:pt x="48" y="234"/>
                </a:lnTo>
                <a:lnTo>
                  <a:pt x="47" y="234"/>
                </a:lnTo>
                <a:lnTo>
                  <a:pt x="47" y="233"/>
                </a:lnTo>
                <a:lnTo>
                  <a:pt x="47" y="234"/>
                </a:lnTo>
                <a:lnTo>
                  <a:pt x="45" y="234"/>
                </a:lnTo>
                <a:lnTo>
                  <a:pt x="43" y="234"/>
                </a:lnTo>
                <a:lnTo>
                  <a:pt x="41" y="234"/>
                </a:lnTo>
                <a:lnTo>
                  <a:pt x="41" y="236"/>
                </a:lnTo>
                <a:lnTo>
                  <a:pt x="40" y="236"/>
                </a:lnTo>
                <a:lnTo>
                  <a:pt x="38" y="236"/>
                </a:lnTo>
                <a:lnTo>
                  <a:pt x="36" y="236"/>
                </a:lnTo>
                <a:lnTo>
                  <a:pt x="36" y="234"/>
                </a:lnTo>
                <a:lnTo>
                  <a:pt x="34" y="234"/>
                </a:lnTo>
                <a:lnTo>
                  <a:pt x="33" y="234"/>
                </a:lnTo>
                <a:lnTo>
                  <a:pt x="31" y="234"/>
                </a:lnTo>
                <a:lnTo>
                  <a:pt x="31" y="233"/>
                </a:lnTo>
                <a:lnTo>
                  <a:pt x="29" y="233"/>
                </a:lnTo>
                <a:lnTo>
                  <a:pt x="29" y="231"/>
                </a:lnTo>
                <a:lnTo>
                  <a:pt x="31" y="231"/>
                </a:lnTo>
                <a:lnTo>
                  <a:pt x="29" y="231"/>
                </a:lnTo>
                <a:lnTo>
                  <a:pt x="29" y="229"/>
                </a:lnTo>
                <a:lnTo>
                  <a:pt x="29" y="227"/>
                </a:lnTo>
                <a:lnTo>
                  <a:pt x="31" y="227"/>
                </a:lnTo>
                <a:lnTo>
                  <a:pt x="31" y="226"/>
                </a:lnTo>
                <a:lnTo>
                  <a:pt x="29" y="226"/>
                </a:lnTo>
                <a:lnTo>
                  <a:pt x="28" y="226"/>
                </a:lnTo>
                <a:lnTo>
                  <a:pt x="28" y="224"/>
                </a:lnTo>
                <a:lnTo>
                  <a:pt x="26" y="224"/>
                </a:lnTo>
                <a:lnTo>
                  <a:pt x="24" y="224"/>
                </a:lnTo>
                <a:lnTo>
                  <a:pt x="24" y="222"/>
                </a:lnTo>
                <a:lnTo>
                  <a:pt x="24" y="224"/>
                </a:lnTo>
                <a:lnTo>
                  <a:pt x="24" y="222"/>
                </a:lnTo>
                <a:lnTo>
                  <a:pt x="22" y="222"/>
                </a:lnTo>
                <a:lnTo>
                  <a:pt x="21" y="222"/>
                </a:lnTo>
                <a:lnTo>
                  <a:pt x="19" y="222"/>
                </a:lnTo>
                <a:lnTo>
                  <a:pt x="19" y="220"/>
                </a:lnTo>
                <a:lnTo>
                  <a:pt x="17" y="220"/>
                </a:lnTo>
                <a:lnTo>
                  <a:pt x="17" y="219"/>
                </a:lnTo>
                <a:lnTo>
                  <a:pt x="16" y="219"/>
                </a:lnTo>
                <a:lnTo>
                  <a:pt x="16" y="217"/>
                </a:lnTo>
                <a:lnTo>
                  <a:pt x="14" y="217"/>
                </a:lnTo>
                <a:lnTo>
                  <a:pt x="14" y="215"/>
                </a:lnTo>
                <a:lnTo>
                  <a:pt x="12" y="215"/>
                </a:lnTo>
                <a:lnTo>
                  <a:pt x="10" y="217"/>
                </a:lnTo>
                <a:lnTo>
                  <a:pt x="10" y="219"/>
                </a:lnTo>
                <a:lnTo>
                  <a:pt x="9" y="219"/>
                </a:lnTo>
                <a:lnTo>
                  <a:pt x="7" y="219"/>
                </a:lnTo>
                <a:lnTo>
                  <a:pt x="5" y="219"/>
                </a:lnTo>
                <a:lnTo>
                  <a:pt x="5" y="217"/>
                </a:lnTo>
                <a:lnTo>
                  <a:pt x="3" y="217"/>
                </a:lnTo>
                <a:lnTo>
                  <a:pt x="2" y="217"/>
                </a:lnTo>
                <a:lnTo>
                  <a:pt x="2" y="215"/>
                </a:lnTo>
                <a:lnTo>
                  <a:pt x="0" y="215"/>
                </a:lnTo>
                <a:lnTo>
                  <a:pt x="2" y="215"/>
                </a:lnTo>
                <a:lnTo>
                  <a:pt x="2" y="214"/>
                </a:lnTo>
                <a:lnTo>
                  <a:pt x="2" y="212"/>
                </a:lnTo>
                <a:lnTo>
                  <a:pt x="2" y="210"/>
                </a:lnTo>
                <a:lnTo>
                  <a:pt x="2" y="208"/>
                </a:lnTo>
                <a:lnTo>
                  <a:pt x="3" y="208"/>
                </a:lnTo>
                <a:lnTo>
                  <a:pt x="3" y="207"/>
                </a:lnTo>
                <a:lnTo>
                  <a:pt x="3" y="205"/>
                </a:lnTo>
                <a:lnTo>
                  <a:pt x="2" y="205"/>
                </a:lnTo>
                <a:lnTo>
                  <a:pt x="2" y="203"/>
                </a:lnTo>
                <a:lnTo>
                  <a:pt x="2" y="202"/>
                </a:lnTo>
                <a:lnTo>
                  <a:pt x="0" y="202"/>
                </a:lnTo>
                <a:lnTo>
                  <a:pt x="0" y="200"/>
                </a:lnTo>
                <a:lnTo>
                  <a:pt x="2" y="200"/>
                </a:lnTo>
                <a:lnTo>
                  <a:pt x="3" y="200"/>
                </a:lnTo>
                <a:lnTo>
                  <a:pt x="5" y="200"/>
                </a:lnTo>
                <a:lnTo>
                  <a:pt x="5" y="198"/>
                </a:lnTo>
                <a:lnTo>
                  <a:pt x="7" y="198"/>
                </a:lnTo>
                <a:lnTo>
                  <a:pt x="7" y="200"/>
                </a:lnTo>
                <a:lnTo>
                  <a:pt x="7" y="198"/>
                </a:lnTo>
                <a:lnTo>
                  <a:pt x="9" y="198"/>
                </a:lnTo>
                <a:lnTo>
                  <a:pt x="9" y="196"/>
                </a:lnTo>
                <a:lnTo>
                  <a:pt x="10" y="196"/>
                </a:lnTo>
                <a:lnTo>
                  <a:pt x="12" y="196"/>
                </a:lnTo>
                <a:lnTo>
                  <a:pt x="12" y="195"/>
                </a:lnTo>
                <a:lnTo>
                  <a:pt x="14" y="195"/>
                </a:lnTo>
                <a:lnTo>
                  <a:pt x="16" y="195"/>
                </a:lnTo>
                <a:lnTo>
                  <a:pt x="17" y="195"/>
                </a:lnTo>
                <a:lnTo>
                  <a:pt x="17" y="193"/>
                </a:lnTo>
                <a:lnTo>
                  <a:pt x="19" y="193"/>
                </a:lnTo>
                <a:lnTo>
                  <a:pt x="21" y="193"/>
                </a:lnTo>
                <a:lnTo>
                  <a:pt x="21" y="191"/>
                </a:lnTo>
                <a:lnTo>
                  <a:pt x="21" y="189"/>
                </a:lnTo>
                <a:lnTo>
                  <a:pt x="22" y="189"/>
                </a:lnTo>
                <a:lnTo>
                  <a:pt x="22" y="191"/>
                </a:lnTo>
                <a:lnTo>
                  <a:pt x="24" y="191"/>
                </a:lnTo>
                <a:lnTo>
                  <a:pt x="26" y="191"/>
                </a:lnTo>
                <a:lnTo>
                  <a:pt x="26" y="189"/>
                </a:lnTo>
                <a:lnTo>
                  <a:pt x="26" y="191"/>
                </a:lnTo>
                <a:lnTo>
                  <a:pt x="28" y="191"/>
                </a:lnTo>
                <a:lnTo>
                  <a:pt x="28" y="189"/>
                </a:lnTo>
                <a:lnTo>
                  <a:pt x="29" y="188"/>
                </a:lnTo>
                <a:lnTo>
                  <a:pt x="29" y="186"/>
                </a:lnTo>
                <a:lnTo>
                  <a:pt x="29" y="184"/>
                </a:lnTo>
                <a:lnTo>
                  <a:pt x="31" y="184"/>
                </a:lnTo>
                <a:lnTo>
                  <a:pt x="31" y="183"/>
                </a:lnTo>
                <a:lnTo>
                  <a:pt x="33" y="183"/>
                </a:lnTo>
                <a:lnTo>
                  <a:pt x="33" y="181"/>
                </a:lnTo>
                <a:lnTo>
                  <a:pt x="34" y="181"/>
                </a:lnTo>
                <a:lnTo>
                  <a:pt x="34" y="183"/>
                </a:lnTo>
                <a:lnTo>
                  <a:pt x="36" y="183"/>
                </a:lnTo>
                <a:lnTo>
                  <a:pt x="36" y="181"/>
                </a:lnTo>
                <a:lnTo>
                  <a:pt x="38" y="181"/>
                </a:lnTo>
                <a:lnTo>
                  <a:pt x="40" y="181"/>
                </a:lnTo>
                <a:lnTo>
                  <a:pt x="40" y="179"/>
                </a:lnTo>
                <a:lnTo>
                  <a:pt x="41" y="179"/>
                </a:lnTo>
                <a:lnTo>
                  <a:pt x="41" y="177"/>
                </a:lnTo>
                <a:lnTo>
                  <a:pt x="41" y="176"/>
                </a:lnTo>
                <a:lnTo>
                  <a:pt x="41" y="177"/>
                </a:lnTo>
                <a:lnTo>
                  <a:pt x="43" y="177"/>
                </a:lnTo>
                <a:lnTo>
                  <a:pt x="43" y="179"/>
                </a:lnTo>
                <a:lnTo>
                  <a:pt x="43" y="177"/>
                </a:lnTo>
                <a:lnTo>
                  <a:pt x="45" y="177"/>
                </a:lnTo>
                <a:lnTo>
                  <a:pt x="45" y="176"/>
                </a:lnTo>
                <a:lnTo>
                  <a:pt x="47" y="176"/>
                </a:lnTo>
                <a:lnTo>
                  <a:pt x="48" y="176"/>
                </a:lnTo>
                <a:lnTo>
                  <a:pt x="48" y="177"/>
                </a:lnTo>
                <a:lnTo>
                  <a:pt x="50" y="177"/>
                </a:lnTo>
                <a:lnTo>
                  <a:pt x="50" y="176"/>
                </a:lnTo>
                <a:lnTo>
                  <a:pt x="52" y="176"/>
                </a:lnTo>
                <a:lnTo>
                  <a:pt x="52" y="174"/>
                </a:lnTo>
                <a:lnTo>
                  <a:pt x="53" y="174"/>
                </a:lnTo>
                <a:lnTo>
                  <a:pt x="53" y="172"/>
                </a:lnTo>
                <a:lnTo>
                  <a:pt x="55" y="172"/>
                </a:lnTo>
                <a:lnTo>
                  <a:pt x="55" y="171"/>
                </a:lnTo>
                <a:lnTo>
                  <a:pt x="55" y="169"/>
                </a:lnTo>
                <a:lnTo>
                  <a:pt x="57" y="169"/>
                </a:lnTo>
                <a:lnTo>
                  <a:pt x="59" y="169"/>
                </a:lnTo>
                <a:lnTo>
                  <a:pt x="59" y="167"/>
                </a:lnTo>
                <a:lnTo>
                  <a:pt x="60" y="167"/>
                </a:lnTo>
                <a:lnTo>
                  <a:pt x="60" y="165"/>
                </a:lnTo>
                <a:lnTo>
                  <a:pt x="62" y="165"/>
                </a:lnTo>
                <a:lnTo>
                  <a:pt x="64" y="165"/>
                </a:lnTo>
                <a:lnTo>
                  <a:pt x="62" y="164"/>
                </a:lnTo>
                <a:lnTo>
                  <a:pt x="62" y="162"/>
                </a:lnTo>
                <a:lnTo>
                  <a:pt x="64" y="162"/>
                </a:lnTo>
                <a:lnTo>
                  <a:pt x="64" y="160"/>
                </a:lnTo>
                <a:lnTo>
                  <a:pt x="64" y="159"/>
                </a:lnTo>
                <a:lnTo>
                  <a:pt x="65" y="159"/>
                </a:lnTo>
                <a:lnTo>
                  <a:pt x="65" y="157"/>
                </a:lnTo>
                <a:lnTo>
                  <a:pt x="67" y="157"/>
                </a:lnTo>
                <a:lnTo>
                  <a:pt x="67" y="155"/>
                </a:lnTo>
                <a:lnTo>
                  <a:pt x="67" y="153"/>
                </a:lnTo>
                <a:lnTo>
                  <a:pt x="69" y="153"/>
                </a:lnTo>
                <a:lnTo>
                  <a:pt x="69" y="152"/>
                </a:lnTo>
                <a:lnTo>
                  <a:pt x="71" y="150"/>
                </a:lnTo>
                <a:lnTo>
                  <a:pt x="71" y="148"/>
                </a:lnTo>
                <a:lnTo>
                  <a:pt x="69" y="148"/>
                </a:lnTo>
                <a:lnTo>
                  <a:pt x="69" y="146"/>
                </a:lnTo>
                <a:lnTo>
                  <a:pt x="71" y="146"/>
                </a:lnTo>
                <a:lnTo>
                  <a:pt x="71" y="148"/>
                </a:lnTo>
                <a:lnTo>
                  <a:pt x="72" y="148"/>
                </a:lnTo>
                <a:lnTo>
                  <a:pt x="74" y="148"/>
                </a:lnTo>
                <a:lnTo>
                  <a:pt x="76" y="148"/>
                </a:lnTo>
                <a:lnTo>
                  <a:pt x="76" y="146"/>
                </a:lnTo>
                <a:lnTo>
                  <a:pt x="74" y="146"/>
                </a:lnTo>
                <a:lnTo>
                  <a:pt x="76" y="146"/>
                </a:lnTo>
                <a:lnTo>
                  <a:pt x="76" y="145"/>
                </a:lnTo>
                <a:lnTo>
                  <a:pt x="77" y="145"/>
                </a:lnTo>
                <a:lnTo>
                  <a:pt x="79" y="145"/>
                </a:lnTo>
                <a:lnTo>
                  <a:pt x="79" y="143"/>
                </a:lnTo>
                <a:lnTo>
                  <a:pt x="81" y="143"/>
                </a:lnTo>
                <a:lnTo>
                  <a:pt x="81" y="141"/>
                </a:lnTo>
                <a:lnTo>
                  <a:pt x="83" y="141"/>
                </a:lnTo>
                <a:lnTo>
                  <a:pt x="83" y="140"/>
                </a:lnTo>
                <a:lnTo>
                  <a:pt x="81" y="140"/>
                </a:lnTo>
                <a:lnTo>
                  <a:pt x="83" y="140"/>
                </a:lnTo>
                <a:lnTo>
                  <a:pt x="83" y="138"/>
                </a:lnTo>
                <a:lnTo>
                  <a:pt x="84" y="138"/>
                </a:lnTo>
                <a:lnTo>
                  <a:pt x="86" y="138"/>
                </a:lnTo>
                <a:lnTo>
                  <a:pt x="86" y="136"/>
                </a:lnTo>
                <a:lnTo>
                  <a:pt x="86" y="134"/>
                </a:lnTo>
                <a:lnTo>
                  <a:pt x="86" y="136"/>
                </a:lnTo>
                <a:lnTo>
                  <a:pt x="88" y="136"/>
                </a:lnTo>
                <a:lnTo>
                  <a:pt x="90" y="136"/>
                </a:lnTo>
                <a:lnTo>
                  <a:pt x="90" y="134"/>
                </a:lnTo>
                <a:lnTo>
                  <a:pt x="88" y="134"/>
                </a:lnTo>
                <a:lnTo>
                  <a:pt x="86" y="134"/>
                </a:lnTo>
                <a:lnTo>
                  <a:pt x="86" y="133"/>
                </a:lnTo>
                <a:lnTo>
                  <a:pt x="88" y="133"/>
                </a:lnTo>
                <a:lnTo>
                  <a:pt x="90" y="133"/>
                </a:lnTo>
                <a:lnTo>
                  <a:pt x="91" y="133"/>
                </a:lnTo>
                <a:lnTo>
                  <a:pt x="91" y="134"/>
                </a:lnTo>
                <a:lnTo>
                  <a:pt x="93" y="134"/>
                </a:lnTo>
                <a:lnTo>
                  <a:pt x="93" y="133"/>
                </a:lnTo>
                <a:lnTo>
                  <a:pt x="95" y="133"/>
                </a:lnTo>
                <a:lnTo>
                  <a:pt x="95" y="134"/>
                </a:lnTo>
                <a:lnTo>
                  <a:pt x="96" y="134"/>
                </a:lnTo>
                <a:lnTo>
                  <a:pt x="98" y="134"/>
                </a:lnTo>
                <a:lnTo>
                  <a:pt x="98" y="133"/>
                </a:lnTo>
                <a:lnTo>
                  <a:pt x="100" y="133"/>
                </a:lnTo>
                <a:lnTo>
                  <a:pt x="102" y="133"/>
                </a:lnTo>
                <a:lnTo>
                  <a:pt x="102" y="134"/>
                </a:lnTo>
                <a:lnTo>
                  <a:pt x="103" y="134"/>
                </a:lnTo>
                <a:lnTo>
                  <a:pt x="105" y="134"/>
                </a:lnTo>
                <a:lnTo>
                  <a:pt x="103" y="134"/>
                </a:lnTo>
                <a:lnTo>
                  <a:pt x="103" y="133"/>
                </a:lnTo>
                <a:lnTo>
                  <a:pt x="105" y="133"/>
                </a:lnTo>
                <a:lnTo>
                  <a:pt x="105" y="131"/>
                </a:lnTo>
                <a:lnTo>
                  <a:pt x="103" y="131"/>
                </a:lnTo>
                <a:lnTo>
                  <a:pt x="103" y="129"/>
                </a:lnTo>
                <a:lnTo>
                  <a:pt x="105" y="129"/>
                </a:lnTo>
                <a:lnTo>
                  <a:pt x="105" y="128"/>
                </a:lnTo>
                <a:lnTo>
                  <a:pt x="103" y="128"/>
                </a:lnTo>
                <a:lnTo>
                  <a:pt x="103" y="126"/>
                </a:lnTo>
                <a:lnTo>
                  <a:pt x="102" y="126"/>
                </a:lnTo>
                <a:lnTo>
                  <a:pt x="100" y="126"/>
                </a:lnTo>
                <a:lnTo>
                  <a:pt x="100" y="124"/>
                </a:lnTo>
                <a:lnTo>
                  <a:pt x="100" y="126"/>
                </a:lnTo>
                <a:lnTo>
                  <a:pt x="100" y="124"/>
                </a:lnTo>
                <a:lnTo>
                  <a:pt x="98" y="124"/>
                </a:lnTo>
                <a:lnTo>
                  <a:pt x="100" y="124"/>
                </a:lnTo>
                <a:lnTo>
                  <a:pt x="100" y="122"/>
                </a:lnTo>
                <a:lnTo>
                  <a:pt x="100" y="121"/>
                </a:lnTo>
                <a:lnTo>
                  <a:pt x="100" y="119"/>
                </a:lnTo>
                <a:lnTo>
                  <a:pt x="98" y="119"/>
                </a:lnTo>
                <a:lnTo>
                  <a:pt x="98" y="117"/>
                </a:lnTo>
                <a:lnTo>
                  <a:pt x="96" y="117"/>
                </a:lnTo>
                <a:lnTo>
                  <a:pt x="96" y="115"/>
                </a:lnTo>
                <a:lnTo>
                  <a:pt x="95" y="115"/>
                </a:lnTo>
                <a:lnTo>
                  <a:pt x="95" y="114"/>
                </a:lnTo>
                <a:lnTo>
                  <a:pt x="93" y="114"/>
                </a:lnTo>
                <a:lnTo>
                  <a:pt x="93" y="112"/>
                </a:lnTo>
                <a:lnTo>
                  <a:pt x="95" y="112"/>
                </a:lnTo>
                <a:lnTo>
                  <a:pt x="95" y="110"/>
                </a:lnTo>
                <a:lnTo>
                  <a:pt x="96" y="109"/>
                </a:lnTo>
                <a:lnTo>
                  <a:pt x="96" y="107"/>
                </a:lnTo>
                <a:lnTo>
                  <a:pt x="96" y="105"/>
                </a:lnTo>
                <a:lnTo>
                  <a:pt x="95" y="105"/>
                </a:lnTo>
                <a:lnTo>
                  <a:pt x="95" y="103"/>
                </a:lnTo>
                <a:lnTo>
                  <a:pt x="93" y="103"/>
                </a:lnTo>
                <a:lnTo>
                  <a:pt x="91" y="103"/>
                </a:lnTo>
                <a:lnTo>
                  <a:pt x="91" y="102"/>
                </a:lnTo>
                <a:lnTo>
                  <a:pt x="90" y="102"/>
                </a:lnTo>
                <a:lnTo>
                  <a:pt x="90" y="100"/>
                </a:lnTo>
                <a:lnTo>
                  <a:pt x="88" y="100"/>
                </a:lnTo>
                <a:lnTo>
                  <a:pt x="88" y="98"/>
                </a:lnTo>
                <a:lnTo>
                  <a:pt x="86" y="98"/>
                </a:lnTo>
                <a:lnTo>
                  <a:pt x="86" y="97"/>
                </a:lnTo>
                <a:lnTo>
                  <a:pt x="84" y="97"/>
                </a:lnTo>
                <a:lnTo>
                  <a:pt x="83" y="97"/>
                </a:lnTo>
                <a:lnTo>
                  <a:pt x="83" y="95"/>
                </a:lnTo>
                <a:lnTo>
                  <a:pt x="84" y="95"/>
                </a:lnTo>
                <a:lnTo>
                  <a:pt x="84" y="93"/>
                </a:lnTo>
                <a:lnTo>
                  <a:pt x="86" y="93"/>
                </a:lnTo>
                <a:lnTo>
                  <a:pt x="86" y="91"/>
                </a:lnTo>
                <a:lnTo>
                  <a:pt x="88" y="91"/>
                </a:lnTo>
                <a:lnTo>
                  <a:pt x="88" y="90"/>
                </a:lnTo>
                <a:lnTo>
                  <a:pt x="90" y="90"/>
                </a:lnTo>
                <a:lnTo>
                  <a:pt x="90" y="88"/>
                </a:lnTo>
                <a:lnTo>
                  <a:pt x="91" y="88"/>
                </a:lnTo>
                <a:lnTo>
                  <a:pt x="91" y="86"/>
                </a:lnTo>
                <a:lnTo>
                  <a:pt x="91" y="84"/>
                </a:lnTo>
                <a:lnTo>
                  <a:pt x="91" y="83"/>
                </a:lnTo>
                <a:lnTo>
                  <a:pt x="91" y="81"/>
                </a:lnTo>
                <a:lnTo>
                  <a:pt x="91" y="79"/>
                </a:lnTo>
                <a:lnTo>
                  <a:pt x="93" y="79"/>
                </a:lnTo>
                <a:lnTo>
                  <a:pt x="93" y="78"/>
                </a:lnTo>
                <a:lnTo>
                  <a:pt x="93" y="76"/>
                </a:lnTo>
                <a:lnTo>
                  <a:pt x="91" y="76"/>
                </a:lnTo>
                <a:lnTo>
                  <a:pt x="90" y="78"/>
                </a:lnTo>
                <a:lnTo>
                  <a:pt x="88" y="78"/>
                </a:lnTo>
                <a:lnTo>
                  <a:pt x="88" y="76"/>
                </a:lnTo>
                <a:lnTo>
                  <a:pt x="86" y="76"/>
                </a:lnTo>
                <a:lnTo>
                  <a:pt x="86" y="74"/>
                </a:lnTo>
                <a:lnTo>
                  <a:pt x="84" y="74"/>
                </a:lnTo>
                <a:lnTo>
                  <a:pt x="84" y="72"/>
                </a:lnTo>
                <a:lnTo>
                  <a:pt x="84" y="71"/>
                </a:lnTo>
                <a:lnTo>
                  <a:pt x="84" y="69"/>
                </a:lnTo>
                <a:lnTo>
                  <a:pt x="83" y="69"/>
                </a:lnTo>
                <a:lnTo>
                  <a:pt x="83" y="67"/>
                </a:lnTo>
                <a:lnTo>
                  <a:pt x="84" y="67"/>
                </a:lnTo>
                <a:lnTo>
                  <a:pt x="84" y="66"/>
                </a:lnTo>
                <a:lnTo>
                  <a:pt x="84" y="64"/>
                </a:lnTo>
                <a:lnTo>
                  <a:pt x="84" y="62"/>
                </a:lnTo>
                <a:lnTo>
                  <a:pt x="83" y="62"/>
                </a:lnTo>
                <a:lnTo>
                  <a:pt x="83" y="60"/>
                </a:lnTo>
                <a:lnTo>
                  <a:pt x="83" y="52"/>
                </a:lnTo>
                <a:lnTo>
                  <a:pt x="84" y="52"/>
                </a:lnTo>
                <a:lnTo>
                  <a:pt x="88" y="52"/>
                </a:lnTo>
                <a:lnTo>
                  <a:pt x="91" y="52"/>
                </a:lnTo>
                <a:lnTo>
                  <a:pt x="93" y="52"/>
                </a:lnTo>
                <a:lnTo>
                  <a:pt x="96" y="52"/>
                </a:lnTo>
                <a:lnTo>
                  <a:pt x="100" y="52"/>
                </a:lnTo>
                <a:lnTo>
                  <a:pt x="102" y="52"/>
                </a:lnTo>
                <a:lnTo>
                  <a:pt x="105" y="50"/>
                </a:lnTo>
                <a:lnTo>
                  <a:pt x="107" y="50"/>
                </a:lnTo>
                <a:lnTo>
                  <a:pt x="110" y="50"/>
                </a:lnTo>
                <a:lnTo>
                  <a:pt x="110" y="48"/>
                </a:lnTo>
                <a:lnTo>
                  <a:pt x="112" y="47"/>
                </a:lnTo>
                <a:lnTo>
                  <a:pt x="114" y="43"/>
                </a:lnTo>
                <a:lnTo>
                  <a:pt x="115" y="43"/>
                </a:lnTo>
                <a:lnTo>
                  <a:pt x="117" y="41"/>
                </a:lnTo>
                <a:lnTo>
                  <a:pt x="119" y="40"/>
                </a:lnTo>
                <a:lnTo>
                  <a:pt x="121" y="41"/>
                </a:lnTo>
                <a:lnTo>
                  <a:pt x="124" y="41"/>
                </a:lnTo>
                <a:lnTo>
                  <a:pt x="126" y="40"/>
                </a:lnTo>
                <a:lnTo>
                  <a:pt x="129" y="40"/>
                </a:lnTo>
                <a:lnTo>
                  <a:pt x="131" y="40"/>
                </a:lnTo>
                <a:lnTo>
                  <a:pt x="133" y="41"/>
                </a:lnTo>
                <a:lnTo>
                  <a:pt x="136" y="41"/>
                </a:lnTo>
                <a:lnTo>
                  <a:pt x="138" y="43"/>
                </a:lnTo>
                <a:lnTo>
                  <a:pt x="139" y="45"/>
                </a:lnTo>
                <a:lnTo>
                  <a:pt x="139" y="47"/>
                </a:lnTo>
                <a:lnTo>
                  <a:pt x="141" y="48"/>
                </a:lnTo>
                <a:lnTo>
                  <a:pt x="145" y="48"/>
                </a:lnTo>
                <a:lnTo>
                  <a:pt x="146" y="50"/>
                </a:lnTo>
                <a:lnTo>
                  <a:pt x="148" y="50"/>
                </a:lnTo>
                <a:lnTo>
                  <a:pt x="150" y="52"/>
                </a:lnTo>
                <a:lnTo>
                  <a:pt x="151" y="53"/>
                </a:lnTo>
                <a:lnTo>
                  <a:pt x="153" y="55"/>
                </a:lnTo>
                <a:lnTo>
                  <a:pt x="153" y="57"/>
                </a:lnTo>
                <a:lnTo>
                  <a:pt x="155" y="59"/>
                </a:lnTo>
                <a:lnTo>
                  <a:pt x="155" y="60"/>
                </a:lnTo>
                <a:lnTo>
                  <a:pt x="157" y="62"/>
                </a:lnTo>
                <a:lnTo>
                  <a:pt x="158" y="64"/>
                </a:lnTo>
                <a:lnTo>
                  <a:pt x="160" y="64"/>
                </a:lnTo>
                <a:lnTo>
                  <a:pt x="160" y="66"/>
                </a:lnTo>
                <a:lnTo>
                  <a:pt x="164" y="67"/>
                </a:lnTo>
                <a:lnTo>
                  <a:pt x="165" y="66"/>
                </a:lnTo>
                <a:lnTo>
                  <a:pt x="167" y="66"/>
                </a:lnTo>
                <a:lnTo>
                  <a:pt x="169" y="67"/>
                </a:lnTo>
                <a:lnTo>
                  <a:pt x="169" y="69"/>
                </a:lnTo>
                <a:lnTo>
                  <a:pt x="170" y="71"/>
                </a:lnTo>
                <a:lnTo>
                  <a:pt x="172" y="71"/>
                </a:lnTo>
                <a:lnTo>
                  <a:pt x="172" y="72"/>
                </a:lnTo>
                <a:lnTo>
                  <a:pt x="174" y="74"/>
                </a:lnTo>
                <a:lnTo>
                  <a:pt x="179" y="74"/>
                </a:lnTo>
                <a:lnTo>
                  <a:pt x="182" y="81"/>
                </a:lnTo>
                <a:lnTo>
                  <a:pt x="186" y="81"/>
                </a:lnTo>
                <a:lnTo>
                  <a:pt x="188" y="83"/>
                </a:lnTo>
                <a:lnTo>
                  <a:pt x="189" y="83"/>
                </a:lnTo>
                <a:lnTo>
                  <a:pt x="189" y="84"/>
                </a:lnTo>
                <a:lnTo>
                  <a:pt x="191" y="86"/>
                </a:lnTo>
                <a:lnTo>
                  <a:pt x="193" y="88"/>
                </a:lnTo>
                <a:lnTo>
                  <a:pt x="195" y="88"/>
                </a:lnTo>
                <a:lnTo>
                  <a:pt x="198" y="90"/>
                </a:lnTo>
                <a:lnTo>
                  <a:pt x="198" y="91"/>
                </a:lnTo>
                <a:lnTo>
                  <a:pt x="201" y="95"/>
                </a:lnTo>
                <a:lnTo>
                  <a:pt x="201" y="97"/>
                </a:lnTo>
                <a:lnTo>
                  <a:pt x="201" y="98"/>
                </a:lnTo>
                <a:lnTo>
                  <a:pt x="205" y="97"/>
                </a:lnTo>
                <a:lnTo>
                  <a:pt x="213" y="93"/>
                </a:lnTo>
                <a:lnTo>
                  <a:pt x="215" y="86"/>
                </a:lnTo>
                <a:lnTo>
                  <a:pt x="217" y="79"/>
                </a:lnTo>
                <a:lnTo>
                  <a:pt x="219" y="74"/>
                </a:lnTo>
                <a:lnTo>
                  <a:pt x="220" y="71"/>
                </a:lnTo>
                <a:lnTo>
                  <a:pt x="220" y="69"/>
                </a:lnTo>
                <a:lnTo>
                  <a:pt x="220" y="67"/>
                </a:lnTo>
                <a:lnTo>
                  <a:pt x="219" y="66"/>
                </a:lnTo>
                <a:lnTo>
                  <a:pt x="220" y="64"/>
                </a:lnTo>
                <a:lnTo>
                  <a:pt x="224" y="59"/>
                </a:lnTo>
                <a:lnTo>
                  <a:pt x="226" y="55"/>
                </a:lnTo>
                <a:lnTo>
                  <a:pt x="220" y="53"/>
                </a:lnTo>
                <a:lnTo>
                  <a:pt x="219" y="48"/>
                </a:lnTo>
                <a:lnTo>
                  <a:pt x="220" y="43"/>
                </a:lnTo>
                <a:lnTo>
                  <a:pt x="215" y="35"/>
                </a:lnTo>
                <a:lnTo>
                  <a:pt x="222" y="24"/>
                </a:lnTo>
                <a:lnTo>
                  <a:pt x="222" y="23"/>
                </a:lnTo>
                <a:lnTo>
                  <a:pt x="227" y="14"/>
                </a:lnTo>
                <a:lnTo>
                  <a:pt x="241" y="7"/>
                </a:lnTo>
                <a:lnTo>
                  <a:pt x="253" y="0"/>
                </a:lnTo>
                <a:lnTo>
                  <a:pt x="256" y="0"/>
                </a:lnTo>
                <a:lnTo>
                  <a:pt x="258" y="2"/>
                </a:lnTo>
                <a:lnTo>
                  <a:pt x="263" y="5"/>
                </a:lnTo>
                <a:lnTo>
                  <a:pt x="265" y="7"/>
                </a:lnTo>
                <a:lnTo>
                  <a:pt x="269" y="14"/>
                </a:lnTo>
                <a:close/>
              </a:path>
            </a:pathLst>
          </a:custGeom>
          <a:solidFill>
            <a:schemeClr val="tx2">
              <a:lumMod val="40000"/>
              <a:lumOff val="60000"/>
            </a:schemeClr>
          </a:solidFill>
          <a:ln w="9525">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5"/>
          <p:cNvSpPr>
            <a:spLocks/>
          </p:cNvSpPr>
          <p:nvPr/>
        </p:nvSpPr>
        <p:spPr bwMode="auto">
          <a:xfrm>
            <a:off x="4778418" y="2672792"/>
            <a:ext cx="931722" cy="1071859"/>
          </a:xfrm>
          <a:custGeom>
            <a:avLst/>
            <a:gdLst>
              <a:gd name="T0" fmla="*/ 311 w 492"/>
              <a:gd name="T1" fmla="*/ 1 h 566"/>
              <a:gd name="T2" fmla="*/ 301 w 492"/>
              <a:gd name="T3" fmla="*/ 24 h 566"/>
              <a:gd name="T4" fmla="*/ 282 w 492"/>
              <a:gd name="T5" fmla="*/ 39 h 566"/>
              <a:gd name="T6" fmla="*/ 285 w 492"/>
              <a:gd name="T7" fmla="*/ 60 h 566"/>
              <a:gd name="T8" fmla="*/ 296 w 492"/>
              <a:gd name="T9" fmla="*/ 82 h 566"/>
              <a:gd name="T10" fmla="*/ 287 w 492"/>
              <a:gd name="T11" fmla="*/ 105 h 566"/>
              <a:gd name="T12" fmla="*/ 290 w 492"/>
              <a:gd name="T13" fmla="*/ 134 h 566"/>
              <a:gd name="T14" fmla="*/ 308 w 492"/>
              <a:gd name="T15" fmla="*/ 132 h 566"/>
              <a:gd name="T16" fmla="*/ 321 w 492"/>
              <a:gd name="T17" fmla="*/ 153 h 566"/>
              <a:gd name="T18" fmla="*/ 337 w 492"/>
              <a:gd name="T19" fmla="*/ 167 h 566"/>
              <a:gd name="T20" fmla="*/ 354 w 492"/>
              <a:gd name="T21" fmla="*/ 158 h 566"/>
              <a:gd name="T22" fmla="*/ 375 w 492"/>
              <a:gd name="T23" fmla="*/ 144 h 566"/>
              <a:gd name="T24" fmla="*/ 388 w 492"/>
              <a:gd name="T25" fmla="*/ 149 h 566"/>
              <a:gd name="T26" fmla="*/ 407 w 492"/>
              <a:gd name="T27" fmla="*/ 153 h 566"/>
              <a:gd name="T28" fmla="*/ 409 w 492"/>
              <a:gd name="T29" fmla="*/ 167 h 566"/>
              <a:gd name="T30" fmla="*/ 406 w 492"/>
              <a:gd name="T31" fmla="*/ 186 h 566"/>
              <a:gd name="T32" fmla="*/ 407 w 492"/>
              <a:gd name="T33" fmla="*/ 199 h 566"/>
              <a:gd name="T34" fmla="*/ 425 w 492"/>
              <a:gd name="T35" fmla="*/ 211 h 566"/>
              <a:gd name="T36" fmla="*/ 449 w 492"/>
              <a:gd name="T37" fmla="*/ 215 h 566"/>
              <a:gd name="T38" fmla="*/ 468 w 492"/>
              <a:gd name="T39" fmla="*/ 229 h 566"/>
              <a:gd name="T40" fmla="*/ 480 w 492"/>
              <a:gd name="T41" fmla="*/ 246 h 566"/>
              <a:gd name="T42" fmla="*/ 483 w 492"/>
              <a:gd name="T43" fmla="*/ 260 h 566"/>
              <a:gd name="T44" fmla="*/ 464 w 492"/>
              <a:gd name="T45" fmla="*/ 270 h 566"/>
              <a:gd name="T46" fmla="*/ 452 w 492"/>
              <a:gd name="T47" fmla="*/ 291 h 566"/>
              <a:gd name="T48" fmla="*/ 433 w 492"/>
              <a:gd name="T49" fmla="*/ 301 h 566"/>
              <a:gd name="T50" fmla="*/ 413 w 492"/>
              <a:gd name="T51" fmla="*/ 309 h 566"/>
              <a:gd name="T52" fmla="*/ 404 w 492"/>
              <a:gd name="T53" fmla="*/ 327 h 566"/>
              <a:gd name="T54" fmla="*/ 385 w 492"/>
              <a:gd name="T55" fmla="*/ 335 h 566"/>
              <a:gd name="T56" fmla="*/ 380 w 492"/>
              <a:gd name="T57" fmla="*/ 352 h 566"/>
              <a:gd name="T58" fmla="*/ 359 w 492"/>
              <a:gd name="T59" fmla="*/ 365 h 566"/>
              <a:gd name="T60" fmla="*/ 345 w 492"/>
              <a:gd name="T61" fmla="*/ 377 h 566"/>
              <a:gd name="T62" fmla="*/ 325 w 492"/>
              <a:gd name="T63" fmla="*/ 385 h 566"/>
              <a:gd name="T64" fmla="*/ 306 w 492"/>
              <a:gd name="T65" fmla="*/ 390 h 566"/>
              <a:gd name="T66" fmla="*/ 299 w 492"/>
              <a:gd name="T67" fmla="*/ 411 h 566"/>
              <a:gd name="T68" fmla="*/ 283 w 492"/>
              <a:gd name="T69" fmla="*/ 418 h 566"/>
              <a:gd name="T70" fmla="*/ 278 w 492"/>
              <a:gd name="T71" fmla="*/ 432 h 566"/>
              <a:gd name="T72" fmla="*/ 265 w 492"/>
              <a:gd name="T73" fmla="*/ 437 h 566"/>
              <a:gd name="T74" fmla="*/ 246 w 492"/>
              <a:gd name="T75" fmla="*/ 425 h 566"/>
              <a:gd name="T76" fmla="*/ 244 w 492"/>
              <a:gd name="T77" fmla="*/ 442 h 566"/>
              <a:gd name="T78" fmla="*/ 242 w 492"/>
              <a:gd name="T79" fmla="*/ 457 h 566"/>
              <a:gd name="T80" fmla="*/ 234 w 492"/>
              <a:gd name="T81" fmla="*/ 475 h 566"/>
              <a:gd name="T82" fmla="*/ 228 w 492"/>
              <a:gd name="T83" fmla="*/ 492 h 566"/>
              <a:gd name="T84" fmla="*/ 211 w 492"/>
              <a:gd name="T85" fmla="*/ 506 h 566"/>
              <a:gd name="T86" fmla="*/ 204 w 492"/>
              <a:gd name="T87" fmla="*/ 521 h 566"/>
              <a:gd name="T88" fmla="*/ 206 w 492"/>
              <a:gd name="T89" fmla="*/ 549 h 566"/>
              <a:gd name="T90" fmla="*/ 187 w 492"/>
              <a:gd name="T91" fmla="*/ 559 h 566"/>
              <a:gd name="T92" fmla="*/ 170 w 492"/>
              <a:gd name="T93" fmla="*/ 556 h 566"/>
              <a:gd name="T94" fmla="*/ 149 w 492"/>
              <a:gd name="T95" fmla="*/ 542 h 566"/>
              <a:gd name="T96" fmla="*/ 137 w 492"/>
              <a:gd name="T97" fmla="*/ 525 h 566"/>
              <a:gd name="T98" fmla="*/ 118 w 492"/>
              <a:gd name="T99" fmla="*/ 511 h 566"/>
              <a:gd name="T100" fmla="*/ 111 w 492"/>
              <a:gd name="T101" fmla="*/ 485 h 566"/>
              <a:gd name="T102" fmla="*/ 106 w 492"/>
              <a:gd name="T103" fmla="*/ 464 h 566"/>
              <a:gd name="T104" fmla="*/ 101 w 492"/>
              <a:gd name="T105" fmla="*/ 440 h 566"/>
              <a:gd name="T106" fmla="*/ 70 w 492"/>
              <a:gd name="T107" fmla="*/ 442 h 566"/>
              <a:gd name="T108" fmla="*/ 39 w 492"/>
              <a:gd name="T109" fmla="*/ 444 h 566"/>
              <a:gd name="T110" fmla="*/ 8 w 492"/>
              <a:gd name="T111" fmla="*/ 445 h 566"/>
              <a:gd name="T112" fmla="*/ 43 w 492"/>
              <a:gd name="T113" fmla="*/ 378 h 566"/>
              <a:gd name="T114" fmla="*/ 34 w 492"/>
              <a:gd name="T115" fmla="*/ 296 h 566"/>
              <a:gd name="T116" fmla="*/ 34 w 492"/>
              <a:gd name="T117" fmla="*/ 225 h 566"/>
              <a:gd name="T118" fmla="*/ 39 w 492"/>
              <a:gd name="T119" fmla="*/ 146 h 566"/>
              <a:gd name="T120" fmla="*/ 104 w 492"/>
              <a:gd name="T121" fmla="*/ 94 h 566"/>
              <a:gd name="T122" fmla="*/ 173 w 492"/>
              <a:gd name="T123" fmla="*/ 68 h 566"/>
              <a:gd name="T124" fmla="*/ 252 w 492"/>
              <a:gd name="T125" fmla="*/ 24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2" h="566">
                <a:moveTo>
                  <a:pt x="280" y="0"/>
                </a:moveTo>
                <a:lnTo>
                  <a:pt x="285" y="5"/>
                </a:lnTo>
                <a:lnTo>
                  <a:pt x="287" y="5"/>
                </a:lnTo>
                <a:lnTo>
                  <a:pt x="289" y="5"/>
                </a:lnTo>
                <a:lnTo>
                  <a:pt x="290" y="5"/>
                </a:lnTo>
                <a:lnTo>
                  <a:pt x="292" y="5"/>
                </a:lnTo>
                <a:lnTo>
                  <a:pt x="294" y="5"/>
                </a:lnTo>
                <a:lnTo>
                  <a:pt x="296" y="5"/>
                </a:lnTo>
                <a:lnTo>
                  <a:pt x="297" y="5"/>
                </a:lnTo>
                <a:lnTo>
                  <a:pt x="299" y="5"/>
                </a:lnTo>
                <a:lnTo>
                  <a:pt x="301" y="5"/>
                </a:lnTo>
                <a:lnTo>
                  <a:pt x="301" y="3"/>
                </a:lnTo>
                <a:lnTo>
                  <a:pt x="302" y="3"/>
                </a:lnTo>
                <a:lnTo>
                  <a:pt x="302" y="1"/>
                </a:lnTo>
                <a:lnTo>
                  <a:pt x="304" y="1"/>
                </a:lnTo>
                <a:lnTo>
                  <a:pt x="306" y="1"/>
                </a:lnTo>
                <a:lnTo>
                  <a:pt x="308" y="1"/>
                </a:lnTo>
                <a:lnTo>
                  <a:pt x="309" y="1"/>
                </a:lnTo>
                <a:lnTo>
                  <a:pt x="311" y="1"/>
                </a:lnTo>
                <a:lnTo>
                  <a:pt x="311" y="3"/>
                </a:lnTo>
                <a:lnTo>
                  <a:pt x="309" y="3"/>
                </a:lnTo>
                <a:lnTo>
                  <a:pt x="309" y="5"/>
                </a:lnTo>
                <a:lnTo>
                  <a:pt x="309" y="6"/>
                </a:lnTo>
                <a:lnTo>
                  <a:pt x="308" y="6"/>
                </a:lnTo>
                <a:lnTo>
                  <a:pt x="308" y="8"/>
                </a:lnTo>
                <a:lnTo>
                  <a:pt x="308" y="10"/>
                </a:lnTo>
                <a:lnTo>
                  <a:pt x="306" y="10"/>
                </a:lnTo>
                <a:lnTo>
                  <a:pt x="306" y="12"/>
                </a:lnTo>
                <a:lnTo>
                  <a:pt x="306" y="13"/>
                </a:lnTo>
                <a:lnTo>
                  <a:pt x="304" y="13"/>
                </a:lnTo>
                <a:lnTo>
                  <a:pt x="304" y="15"/>
                </a:lnTo>
                <a:lnTo>
                  <a:pt x="304" y="17"/>
                </a:lnTo>
                <a:lnTo>
                  <a:pt x="302" y="17"/>
                </a:lnTo>
                <a:lnTo>
                  <a:pt x="302" y="19"/>
                </a:lnTo>
                <a:lnTo>
                  <a:pt x="302" y="20"/>
                </a:lnTo>
                <a:lnTo>
                  <a:pt x="301" y="20"/>
                </a:lnTo>
                <a:lnTo>
                  <a:pt x="301" y="22"/>
                </a:lnTo>
                <a:lnTo>
                  <a:pt x="301" y="24"/>
                </a:lnTo>
                <a:lnTo>
                  <a:pt x="299" y="25"/>
                </a:lnTo>
                <a:lnTo>
                  <a:pt x="301" y="25"/>
                </a:lnTo>
                <a:lnTo>
                  <a:pt x="301" y="27"/>
                </a:lnTo>
                <a:lnTo>
                  <a:pt x="301" y="29"/>
                </a:lnTo>
                <a:lnTo>
                  <a:pt x="301" y="31"/>
                </a:lnTo>
                <a:lnTo>
                  <a:pt x="301" y="32"/>
                </a:lnTo>
                <a:lnTo>
                  <a:pt x="301" y="34"/>
                </a:lnTo>
                <a:lnTo>
                  <a:pt x="299" y="34"/>
                </a:lnTo>
                <a:lnTo>
                  <a:pt x="297" y="34"/>
                </a:lnTo>
                <a:lnTo>
                  <a:pt x="296" y="36"/>
                </a:lnTo>
                <a:lnTo>
                  <a:pt x="294" y="36"/>
                </a:lnTo>
                <a:lnTo>
                  <a:pt x="292" y="36"/>
                </a:lnTo>
                <a:lnTo>
                  <a:pt x="290" y="36"/>
                </a:lnTo>
                <a:lnTo>
                  <a:pt x="290" y="37"/>
                </a:lnTo>
                <a:lnTo>
                  <a:pt x="289" y="37"/>
                </a:lnTo>
                <a:lnTo>
                  <a:pt x="287" y="37"/>
                </a:lnTo>
                <a:lnTo>
                  <a:pt x="285" y="37"/>
                </a:lnTo>
                <a:lnTo>
                  <a:pt x="283" y="39"/>
                </a:lnTo>
                <a:lnTo>
                  <a:pt x="282" y="39"/>
                </a:lnTo>
                <a:lnTo>
                  <a:pt x="280" y="39"/>
                </a:lnTo>
                <a:lnTo>
                  <a:pt x="280" y="41"/>
                </a:lnTo>
                <a:lnTo>
                  <a:pt x="278" y="41"/>
                </a:lnTo>
                <a:lnTo>
                  <a:pt x="277" y="41"/>
                </a:lnTo>
                <a:lnTo>
                  <a:pt x="277" y="43"/>
                </a:lnTo>
                <a:lnTo>
                  <a:pt x="278" y="43"/>
                </a:lnTo>
                <a:lnTo>
                  <a:pt x="278" y="44"/>
                </a:lnTo>
                <a:lnTo>
                  <a:pt x="280" y="44"/>
                </a:lnTo>
                <a:lnTo>
                  <a:pt x="280" y="46"/>
                </a:lnTo>
                <a:lnTo>
                  <a:pt x="282" y="46"/>
                </a:lnTo>
                <a:lnTo>
                  <a:pt x="282" y="48"/>
                </a:lnTo>
                <a:lnTo>
                  <a:pt x="282" y="50"/>
                </a:lnTo>
                <a:lnTo>
                  <a:pt x="283" y="51"/>
                </a:lnTo>
                <a:lnTo>
                  <a:pt x="283" y="53"/>
                </a:lnTo>
                <a:lnTo>
                  <a:pt x="283" y="55"/>
                </a:lnTo>
                <a:lnTo>
                  <a:pt x="283" y="56"/>
                </a:lnTo>
                <a:lnTo>
                  <a:pt x="285" y="56"/>
                </a:lnTo>
                <a:lnTo>
                  <a:pt x="285" y="58"/>
                </a:lnTo>
                <a:lnTo>
                  <a:pt x="285" y="60"/>
                </a:lnTo>
                <a:lnTo>
                  <a:pt x="287" y="60"/>
                </a:lnTo>
                <a:lnTo>
                  <a:pt x="287" y="62"/>
                </a:lnTo>
                <a:lnTo>
                  <a:pt x="287" y="63"/>
                </a:lnTo>
                <a:lnTo>
                  <a:pt x="287" y="65"/>
                </a:lnTo>
                <a:lnTo>
                  <a:pt x="287" y="67"/>
                </a:lnTo>
                <a:lnTo>
                  <a:pt x="287" y="68"/>
                </a:lnTo>
                <a:lnTo>
                  <a:pt x="287" y="70"/>
                </a:lnTo>
                <a:lnTo>
                  <a:pt x="287" y="72"/>
                </a:lnTo>
                <a:lnTo>
                  <a:pt x="289" y="72"/>
                </a:lnTo>
                <a:lnTo>
                  <a:pt x="290" y="72"/>
                </a:lnTo>
                <a:lnTo>
                  <a:pt x="290" y="74"/>
                </a:lnTo>
                <a:lnTo>
                  <a:pt x="290" y="75"/>
                </a:lnTo>
                <a:lnTo>
                  <a:pt x="290" y="77"/>
                </a:lnTo>
                <a:lnTo>
                  <a:pt x="292" y="77"/>
                </a:lnTo>
                <a:lnTo>
                  <a:pt x="292" y="79"/>
                </a:lnTo>
                <a:lnTo>
                  <a:pt x="294" y="79"/>
                </a:lnTo>
                <a:lnTo>
                  <a:pt x="294" y="80"/>
                </a:lnTo>
                <a:lnTo>
                  <a:pt x="296" y="80"/>
                </a:lnTo>
                <a:lnTo>
                  <a:pt x="296" y="82"/>
                </a:lnTo>
                <a:lnTo>
                  <a:pt x="297" y="82"/>
                </a:lnTo>
                <a:lnTo>
                  <a:pt x="299" y="82"/>
                </a:lnTo>
                <a:lnTo>
                  <a:pt x="299" y="84"/>
                </a:lnTo>
                <a:lnTo>
                  <a:pt x="299" y="86"/>
                </a:lnTo>
                <a:lnTo>
                  <a:pt x="299" y="87"/>
                </a:lnTo>
                <a:lnTo>
                  <a:pt x="297" y="87"/>
                </a:lnTo>
                <a:lnTo>
                  <a:pt x="297" y="89"/>
                </a:lnTo>
                <a:lnTo>
                  <a:pt x="296" y="89"/>
                </a:lnTo>
                <a:lnTo>
                  <a:pt x="296" y="91"/>
                </a:lnTo>
                <a:lnTo>
                  <a:pt x="294" y="91"/>
                </a:lnTo>
                <a:lnTo>
                  <a:pt x="294" y="93"/>
                </a:lnTo>
                <a:lnTo>
                  <a:pt x="292" y="94"/>
                </a:lnTo>
                <a:lnTo>
                  <a:pt x="290" y="96"/>
                </a:lnTo>
                <a:lnTo>
                  <a:pt x="289" y="98"/>
                </a:lnTo>
                <a:lnTo>
                  <a:pt x="289" y="99"/>
                </a:lnTo>
                <a:lnTo>
                  <a:pt x="287" y="99"/>
                </a:lnTo>
                <a:lnTo>
                  <a:pt x="287" y="101"/>
                </a:lnTo>
                <a:lnTo>
                  <a:pt x="287" y="103"/>
                </a:lnTo>
                <a:lnTo>
                  <a:pt x="287" y="105"/>
                </a:lnTo>
                <a:lnTo>
                  <a:pt x="287" y="106"/>
                </a:lnTo>
                <a:lnTo>
                  <a:pt x="287" y="108"/>
                </a:lnTo>
                <a:lnTo>
                  <a:pt x="287" y="110"/>
                </a:lnTo>
                <a:lnTo>
                  <a:pt x="287" y="111"/>
                </a:lnTo>
                <a:lnTo>
                  <a:pt x="287" y="113"/>
                </a:lnTo>
                <a:lnTo>
                  <a:pt x="287" y="115"/>
                </a:lnTo>
                <a:lnTo>
                  <a:pt x="287" y="117"/>
                </a:lnTo>
                <a:lnTo>
                  <a:pt x="287" y="118"/>
                </a:lnTo>
                <a:lnTo>
                  <a:pt x="287" y="120"/>
                </a:lnTo>
                <a:lnTo>
                  <a:pt x="287" y="122"/>
                </a:lnTo>
                <a:lnTo>
                  <a:pt x="287" y="124"/>
                </a:lnTo>
                <a:lnTo>
                  <a:pt x="287" y="125"/>
                </a:lnTo>
                <a:lnTo>
                  <a:pt x="289" y="125"/>
                </a:lnTo>
                <a:lnTo>
                  <a:pt x="289" y="127"/>
                </a:lnTo>
                <a:lnTo>
                  <a:pt x="289" y="129"/>
                </a:lnTo>
                <a:lnTo>
                  <a:pt x="290" y="129"/>
                </a:lnTo>
                <a:lnTo>
                  <a:pt x="290" y="130"/>
                </a:lnTo>
                <a:lnTo>
                  <a:pt x="290" y="132"/>
                </a:lnTo>
                <a:lnTo>
                  <a:pt x="290" y="134"/>
                </a:lnTo>
                <a:lnTo>
                  <a:pt x="292" y="134"/>
                </a:lnTo>
                <a:lnTo>
                  <a:pt x="292" y="136"/>
                </a:lnTo>
                <a:lnTo>
                  <a:pt x="292" y="137"/>
                </a:lnTo>
                <a:lnTo>
                  <a:pt x="292" y="139"/>
                </a:lnTo>
                <a:lnTo>
                  <a:pt x="294" y="139"/>
                </a:lnTo>
                <a:lnTo>
                  <a:pt x="294" y="141"/>
                </a:lnTo>
                <a:lnTo>
                  <a:pt x="294" y="139"/>
                </a:lnTo>
                <a:lnTo>
                  <a:pt x="296" y="139"/>
                </a:lnTo>
                <a:lnTo>
                  <a:pt x="297" y="139"/>
                </a:lnTo>
                <a:lnTo>
                  <a:pt x="297" y="137"/>
                </a:lnTo>
                <a:lnTo>
                  <a:pt x="299" y="137"/>
                </a:lnTo>
                <a:lnTo>
                  <a:pt x="301" y="137"/>
                </a:lnTo>
                <a:lnTo>
                  <a:pt x="301" y="136"/>
                </a:lnTo>
                <a:lnTo>
                  <a:pt x="302" y="136"/>
                </a:lnTo>
                <a:lnTo>
                  <a:pt x="302" y="134"/>
                </a:lnTo>
                <a:lnTo>
                  <a:pt x="304" y="134"/>
                </a:lnTo>
                <a:lnTo>
                  <a:pt x="306" y="134"/>
                </a:lnTo>
                <a:lnTo>
                  <a:pt x="306" y="132"/>
                </a:lnTo>
                <a:lnTo>
                  <a:pt x="308" y="132"/>
                </a:lnTo>
                <a:lnTo>
                  <a:pt x="309" y="132"/>
                </a:lnTo>
                <a:lnTo>
                  <a:pt x="309" y="134"/>
                </a:lnTo>
                <a:lnTo>
                  <a:pt x="311" y="134"/>
                </a:lnTo>
                <a:lnTo>
                  <a:pt x="311" y="136"/>
                </a:lnTo>
                <a:lnTo>
                  <a:pt x="313" y="136"/>
                </a:lnTo>
                <a:lnTo>
                  <a:pt x="313" y="137"/>
                </a:lnTo>
                <a:lnTo>
                  <a:pt x="314" y="139"/>
                </a:lnTo>
                <a:lnTo>
                  <a:pt x="314" y="141"/>
                </a:lnTo>
                <a:lnTo>
                  <a:pt x="316" y="141"/>
                </a:lnTo>
                <a:lnTo>
                  <a:pt x="316" y="142"/>
                </a:lnTo>
                <a:lnTo>
                  <a:pt x="318" y="142"/>
                </a:lnTo>
                <a:lnTo>
                  <a:pt x="318" y="144"/>
                </a:lnTo>
                <a:lnTo>
                  <a:pt x="320" y="144"/>
                </a:lnTo>
                <a:lnTo>
                  <a:pt x="320" y="146"/>
                </a:lnTo>
                <a:lnTo>
                  <a:pt x="320" y="148"/>
                </a:lnTo>
                <a:lnTo>
                  <a:pt x="321" y="148"/>
                </a:lnTo>
                <a:lnTo>
                  <a:pt x="321" y="149"/>
                </a:lnTo>
                <a:lnTo>
                  <a:pt x="321" y="151"/>
                </a:lnTo>
                <a:lnTo>
                  <a:pt x="321" y="153"/>
                </a:lnTo>
                <a:lnTo>
                  <a:pt x="323" y="153"/>
                </a:lnTo>
                <a:lnTo>
                  <a:pt x="323" y="155"/>
                </a:lnTo>
                <a:lnTo>
                  <a:pt x="325" y="155"/>
                </a:lnTo>
                <a:lnTo>
                  <a:pt x="325" y="156"/>
                </a:lnTo>
                <a:lnTo>
                  <a:pt x="325" y="158"/>
                </a:lnTo>
                <a:lnTo>
                  <a:pt x="326" y="158"/>
                </a:lnTo>
                <a:lnTo>
                  <a:pt x="326" y="160"/>
                </a:lnTo>
                <a:lnTo>
                  <a:pt x="328" y="160"/>
                </a:lnTo>
                <a:lnTo>
                  <a:pt x="328" y="161"/>
                </a:lnTo>
                <a:lnTo>
                  <a:pt x="330" y="161"/>
                </a:lnTo>
                <a:lnTo>
                  <a:pt x="330" y="163"/>
                </a:lnTo>
                <a:lnTo>
                  <a:pt x="332" y="163"/>
                </a:lnTo>
                <a:lnTo>
                  <a:pt x="332" y="165"/>
                </a:lnTo>
                <a:lnTo>
                  <a:pt x="332" y="167"/>
                </a:lnTo>
                <a:lnTo>
                  <a:pt x="333" y="167"/>
                </a:lnTo>
                <a:lnTo>
                  <a:pt x="333" y="165"/>
                </a:lnTo>
                <a:lnTo>
                  <a:pt x="333" y="167"/>
                </a:lnTo>
                <a:lnTo>
                  <a:pt x="335" y="167"/>
                </a:lnTo>
                <a:lnTo>
                  <a:pt x="337" y="167"/>
                </a:lnTo>
                <a:lnTo>
                  <a:pt x="337" y="165"/>
                </a:lnTo>
                <a:lnTo>
                  <a:pt x="339" y="165"/>
                </a:lnTo>
                <a:lnTo>
                  <a:pt x="339" y="163"/>
                </a:lnTo>
                <a:lnTo>
                  <a:pt x="340" y="163"/>
                </a:lnTo>
                <a:lnTo>
                  <a:pt x="340" y="161"/>
                </a:lnTo>
                <a:lnTo>
                  <a:pt x="340" y="163"/>
                </a:lnTo>
                <a:lnTo>
                  <a:pt x="340" y="161"/>
                </a:lnTo>
                <a:lnTo>
                  <a:pt x="342" y="161"/>
                </a:lnTo>
                <a:lnTo>
                  <a:pt x="342" y="163"/>
                </a:lnTo>
                <a:lnTo>
                  <a:pt x="344" y="163"/>
                </a:lnTo>
                <a:lnTo>
                  <a:pt x="345" y="163"/>
                </a:lnTo>
                <a:lnTo>
                  <a:pt x="345" y="161"/>
                </a:lnTo>
                <a:lnTo>
                  <a:pt x="347" y="161"/>
                </a:lnTo>
                <a:lnTo>
                  <a:pt x="349" y="161"/>
                </a:lnTo>
                <a:lnTo>
                  <a:pt x="349" y="160"/>
                </a:lnTo>
                <a:lnTo>
                  <a:pt x="351" y="160"/>
                </a:lnTo>
                <a:lnTo>
                  <a:pt x="352" y="160"/>
                </a:lnTo>
                <a:lnTo>
                  <a:pt x="354" y="160"/>
                </a:lnTo>
                <a:lnTo>
                  <a:pt x="354" y="158"/>
                </a:lnTo>
                <a:lnTo>
                  <a:pt x="356" y="158"/>
                </a:lnTo>
                <a:lnTo>
                  <a:pt x="356" y="156"/>
                </a:lnTo>
                <a:lnTo>
                  <a:pt x="357" y="156"/>
                </a:lnTo>
                <a:lnTo>
                  <a:pt x="359" y="156"/>
                </a:lnTo>
                <a:lnTo>
                  <a:pt x="359" y="155"/>
                </a:lnTo>
                <a:lnTo>
                  <a:pt x="359" y="153"/>
                </a:lnTo>
                <a:lnTo>
                  <a:pt x="361" y="153"/>
                </a:lnTo>
                <a:lnTo>
                  <a:pt x="363" y="151"/>
                </a:lnTo>
                <a:lnTo>
                  <a:pt x="363" y="149"/>
                </a:lnTo>
                <a:lnTo>
                  <a:pt x="364" y="149"/>
                </a:lnTo>
                <a:lnTo>
                  <a:pt x="364" y="148"/>
                </a:lnTo>
                <a:lnTo>
                  <a:pt x="366" y="148"/>
                </a:lnTo>
                <a:lnTo>
                  <a:pt x="366" y="146"/>
                </a:lnTo>
                <a:lnTo>
                  <a:pt x="368" y="146"/>
                </a:lnTo>
                <a:lnTo>
                  <a:pt x="370" y="146"/>
                </a:lnTo>
                <a:lnTo>
                  <a:pt x="371" y="146"/>
                </a:lnTo>
                <a:lnTo>
                  <a:pt x="373" y="146"/>
                </a:lnTo>
                <a:lnTo>
                  <a:pt x="373" y="144"/>
                </a:lnTo>
                <a:lnTo>
                  <a:pt x="375" y="144"/>
                </a:lnTo>
                <a:lnTo>
                  <a:pt x="375" y="142"/>
                </a:lnTo>
                <a:lnTo>
                  <a:pt x="376" y="144"/>
                </a:lnTo>
                <a:lnTo>
                  <a:pt x="378" y="144"/>
                </a:lnTo>
                <a:lnTo>
                  <a:pt x="378" y="142"/>
                </a:lnTo>
                <a:lnTo>
                  <a:pt x="380" y="142"/>
                </a:lnTo>
                <a:lnTo>
                  <a:pt x="382" y="142"/>
                </a:lnTo>
                <a:lnTo>
                  <a:pt x="382" y="141"/>
                </a:lnTo>
                <a:lnTo>
                  <a:pt x="383" y="141"/>
                </a:lnTo>
                <a:lnTo>
                  <a:pt x="383" y="142"/>
                </a:lnTo>
                <a:lnTo>
                  <a:pt x="383" y="144"/>
                </a:lnTo>
                <a:lnTo>
                  <a:pt x="385" y="144"/>
                </a:lnTo>
                <a:lnTo>
                  <a:pt x="387" y="144"/>
                </a:lnTo>
                <a:lnTo>
                  <a:pt x="385" y="146"/>
                </a:lnTo>
                <a:lnTo>
                  <a:pt x="383" y="146"/>
                </a:lnTo>
                <a:lnTo>
                  <a:pt x="385" y="146"/>
                </a:lnTo>
                <a:lnTo>
                  <a:pt x="385" y="148"/>
                </a:lnTo>
                <a:lnTo>
                  <a:pt x="387" y="148"/>
                </a:lnTo>
                <a:lnTo>
                  <a:pt x="387" y="149"/>
                </a:lnTo>
                <a:lnTo>
                  <a:pt x="388" y="149"/>
                </a:lnTo>
                <a:lnTo>
                  <a:pt x="388" y="151"/>
                </a:lnTo>
                <a:lnTo>
                  <a:pt x="390" y="151"/>
                </a:lnTo>
                <a:lnTo>
                  <a:pt x="390" y="153"/>
                </a:lnTo>
                <a:lnTo>
                  <a:pt x="390" y="155"/>
                </a:lnTo>
                <a:lnTo>
                  <a:pt x="392" y="155"/>
                </a:lnTo>
                <a:lnTo>
                  <a:pt x="392" y="156"/>
                </a:lnTo>
                <a:lnTo>
                  <a:pt x="394" y="156"/>
                </a:lnTo>
                <a:lnTo>
                  <a:pt x="395" y="156"/>
                </a:lnTo>
                <a:lnTo>
                  <a:pt x="397" y="156"/>
                </a:lnTo>
                <a:lnTo>
                  <a:pt x="397" y="155"/>
                </a:lnTo>
                <a:lnTo>
                  <a:pt x="397" y="153"/>
                </a:lnTo>
                <a:lnTo>
                  <a:pt x="399" y="153"/>
                </a:lnTo>
                <a:lnTo>
                  <a:pt x="400" y="153"/>
                </a:lnTo>
                <a:lnTo>
                  <a:pt x="400" y="151"/>
                </a:lnTo>
                <a:lnTo>
                  <a:pt x="402" y="151"/>
                </a:lnTo>
                <a:lnTo>
                  <a:pt x="404" y="151"/>
                </a:lnTo>
                <a:lnTo>
                  <a:pt x="404" y="153"/>
                </a:lnTo>
                <a:lnTo>
                  <a:pt x="406" y="153"/>
                </a:lnTo>
                <a:lnTo>
                  <a:pt x="407" y="153"/>
                </a:lnTo>
                <a:lnTo>
                  <a:pt x="409" y="153"/>
                </a:lnTo>
                <a:lnTo>
                  <a:pt x="411" y="153"/>
                </a:lnTo>
                <a:lnTo>
                  <a:pt x="413" y="153"/>
                </a:lnTo>
                <a:lnTo>
                  <a:pt x="414" y="153"/>
                </a:lnTo>
                <a:lnTo>
                  <a:pt x="414" y="155"/>
                </a:lnTo>
                <a:lnTo>
                  <a:pt x="413" y="155"/>
                </a:lnTo>
                <a:lnTo>
                  <a:pt x="413" y="156"/>
                </a:lnTo>
                <a:lnTo>
                  <a:pt x="413" y="158"/>
                </a:lnTo>
                <a:lnTo>
                  <a:pt x="414" y="158"/>
                </a:lnTo>
                <a:lnTo>
                  <a:pt x="416" y="158"/>
                </a:lnTo>
                <a:lnTo>
                  <a:pt x="416" y="160"/>
                </a:lnTo>
                <a:lnTo>
                  <a:pt x="414" y="160"/>
                </a:lnTo>
                <a:lnTo>
                  <a:pt x="414" y="161"/>
                </a:lnTo>
                <a:lnTo>
                  <a:pt x="413" y="161"/>
                </a:lnTo>
                <a:lnTo>
                  <a:pt x="413" y="163"/>
                </a:lnTo>
                <a:lnTo>
                  <a:pt x="411" y="163"/>
                </a:lnTo>
                <a:lnTo>
                  <a:pt x="411" y="165"/>
                </a:lnTo>
                <a:lnTo>
                  <a:pt x="411" y="167"/>
                </a:lnTo>
                <a:lnTo>
                  <a:pt x="409" y="167"/>
                </a:lnTo>
                <a:lnTo>
                  <a:pt x="409" y="168"/>
                </a:lnTo>
                <a:lnTo>
                  <a:pt x="409" y="170"/>
                </a:lnTo>
                <a:lnTo>
                  <a:pt x="407" y="170"/>
                </a:lnTo>
                <a:lnTo>
                  <a:pt x="407" y="172"/>
                </a:lnTo>
                <a:lnTo>
                  <a:pt x="406" y="172"/>
                </a:lnTo>
                <a:lnTo>
                  <a:pt x="406" y="173"/>
                </a:lnTo>
                <a:lnTo>
                  <a:pt x="407" y="173"/>
                </a:lnTo>
                <a:lnTo>
                  <a:pt x="407" y="175"/>
                </a:lnTo>
                <a:lnTo>
                  <a:pt x="409" y="175"/>
                </a:lnTo>
                <a:lnTo>
                  <a:pt x="409" y="177"/>
                </a:lnTo>
                <a:lnTo>
                  <a:pt x="407" y="177"/>
                </a:lnTo>
                <a:lnTo>
                  <a:pt x="407" y="179"/>
                </a:lnTo>
                <a:lnTo>
                  <a:pt x="409" y="179"/>
                </a:lnTo>
                <a:lnTo>
                  <a:pt x="409" y="180"/>
                </a:lnTo>
                <a:lnTo>
                  <a:pt x="407" y="180"/>
                </a:lnTo>
                <a:lnTo>
                  <a:pt x="407" y="182"/>
                </a:lnTo>
                <a:lnTo>
                  <a:pt x="407" y="184"/>
                </a:lnTo>
                <a:lnTo>
                  <a:pt x="407" y="186"/>
                </a:lnTo>
                <a:lnTo>
                  <a:pt x="406" y="186"/>
                </a:lnTo>
                <a:lnTo>
                  <a:pt x="406" y="187"/>
                </a:lnTo>
                <a:lnTo>
                  <a:pt x="407" y="187"/>
                </a:lnTo>
                <a:lnTo>
                  <a:pt x="407" y="189"/>
                </a:lnTo>
                <a:lnTo>
                  <a:pt x="406" y="189"/>
                </a:lnTo>
                <a:lnTo>
                  <a:pt x="406" y="191"/>
                </a:lnTo>
                <a:lnTo>
                  <a:pt x="406" y="192"/>
                </a:lnTo>
                <a:lnTo>
                  <a:pt x="406" y="194"/>
                </a:lnTo>
                <a:lnTo>
                  <a:pt x="404" y="194"/>
                </a:lnTo>
                <a:lnTo>
                  <a:pt x="404" y="196"/>
                </a:lnTo>
                <a:lnTo>
                  <a:pt x="406" y="196"/>
                </a:lnTo>
                <a:lnTo>
                  <a:pt x="404" y="196"/>
                </a:lnTo>
                <a:lnTo>
                  <a:pt x="404" y="198"/>
                </a:lnTo>
                <a:lnTo>
                  <a:pt x="406" y="198"/>
                </a:lnTo>
                <a:lnTo>
                  <a:pt x="404" y="198"/>
                </a:lnTo>
                <a:lnTo>
                  <a:pt x="406" y="198"/>
                </a:lnTo>
                <a:lnTo>
                  <a:pt x="406" y="199"/>
                </a:lnTo>
                <a:lnTo>
                  <a:pt x="406" y="201"/>
                </a:lnTo>
                <a:lnTo>
                  <a:pt x="407" y="201"/>
                </a:lnTo>
                <a:lnTo>
                  <a:pt x="407" y="199"/>
                </a:lnTo>
                <a:lnTo>
                  <a:pt x="407" y="201"/>
                </a:lnTo>
                <a:lnTo>
                  <a:pt x="409" y="201"/>
                </a:lnTo>
                <a:lnTo>
                  <a:pt x="409" y="203"/>
                </a:lnTo>
                <a:lnTo>
                  <a:pt x="409" y="204"/>
                </a:lnTo>
                <a:lnTo>
                  <a:pt x="409" y="206"/>
                </a:lnTo>
                <a:lnTo>
                  <a:pt x="411" y="206"/>
                </a:lnTo>
                <a:lnTo>
                  <a:pt x="413" y="206"/>
                </a:lnTo>
                <a:lnTo>
                  <a:pt x="413" y="204"/>
                </a:lnTo>
                <a:lnTo>
                  <a:pt x="414" y="204"/>
                </a:lnTo>
                <a:lnTo>
                  <a:pt x="416" y="204"/>
                </a:lnTo>
                <a:lnTo>
                  <a:pt x="418" y="204"/>
                </a:lnTo>
                <a:lnTo>
                  <a:pt x="419" y="204"/>
                </a:lnTo>
                <a:lnTo>
                  <a:pt x="419" y="206"/>
                </a:lnTo>
                <a:lnTo>
                  <a:pt x="421" y="206"/>
                </a:lnTo>
                <a:lnTo>
                  <a:pt x="421" y="208"/>
                </a:lnTo>
                <a:lnTo>
                  <a:pt x="423" y="208"/>
                </a:lnTo>
                <a:lnTo>
                  <a:pt x="423" y="210"/>
                </a:lnTo>
                <a:lnTo>
                  <a:pt x="423" y="211"/>
                </a:lnTo>
                <a:lnTo>
                  <a:pt x="425" y="211"/>
                </a:lnTo>
                <a:lnTo>
                  <a:pt x="426" y="211"/>
                </a:lnTo>
                <a:lnTo>
                  <a:pt x="426" y="213"/>
                </a:lnTo>
                <a:lnTo>
                  <a:pt x="428" y="213"/>
                </a:lnTo>
                <a:lnTo>
                  <a:pt x="430" y="211"/>
                </a:lnTo>
                <a:lnTo>
                  <a:pt x="430" y="213"/>
                </a:lnTo>
                <a:lnTo>
                  <a:pt x="431" y="213"/>
                </a:lnTo>
                <a:lnTo>
                  <a:pt x="433" y="213"/>
                </a:lnTo>
                <a:lnTo>
                  <a:pt x="435" y="213"/>
                </a:lnTo>
                <a:lnTo>
                  <a:pt x="437" y="213"/>
                </a:lnTo>
                <a:lnTo>
                  <a:pt x="438" y="213"/>
                </a:lnTo>
                <a:lnTo>
                  <a:pt x="440" y="213"/>
                </a:lnTo>
                <a:lnTo>
                  <a:pt x="440" y="215"/>
                </a:lnTo>
                <a:lnTo>
                  <a:pt x="442" y="215"/>
                </a:lnTo>
                <a:lnTo>
                  <a:pt x="444" y="215"/>
                </a:lnTo>
                <a:lnTo>
                  <a:pt x="445" y="215"/>
                </a:lnTo>
                <a:lnTo>
                  <a:pt x="445" y="213"/>
                </a:lnTo>
                <a:lnTo>
                  <a:pt x="447" y="213"/>
                </a:lnTo>
                <a:lnTo>
                  <a:pt x="447" y="215"/>
                </a:lnTo>
                <a:lnTo>
                  <a:pt x="449" y="215"/>
                </a:lnTo>
                <a:lnTo>
                  <a:pt x="450" y="215"/>
                </a:lnTo>
                <a:lnTo>
                  <a:pt x="452" y="215"/>
                </a:lnTo>
                <a:lnTo>
                  <a:pt x="454" y="215"/>
                </a:lnTo>
                <a:lnTo>
                  <a:pt x="454" y="216"/>
                </a:lnTo>
                <a:lnTo>
                  <a:pt x="456" y="216"/>
                </a:lnTo>
                <a:lnTo>
                  <a:pt x="457" y="216"/>
                </a:lnTo>
                <a:lnTo>
                  <a:pt x="459" y="216"/>
                </a:lnTo>
                <a:lnTo>
                  <a:pt x="459" y="218"/>
                </a:lnTo>
                <a:lnTo>
                  <a:pt x="461" y="218"/>
                </a:lnTo>
                <a:lnTo>
                  <a:pt x="462" y="218"/>
                </a:lnTo>
                <a:lnTo>
                  <a:pt x="464" y="218"/>
                </a:lnTo>
                <a:lnTo>
                  <a:pt x="466" y="218"/>
                </a:lnTo>
                <a:lnTo>
                  <a:pt x="466" y="220"/>
                </a:lnTo>
                <a:lnTo>
                  <a:pt x="466" y="222"/>
                </a:lnTo>
                <a:lnTo>
                  <a:pt x="468" y="222"/>
                </a:lnTo>
                <a:lnTo>
                  <a:pt x="468" y="223"/>
                </a:lnTo>
                <a:lnTo>
                  <a:pt x="468" y="225"/>
                </a:lnTo>
                <a:lnTo>
                  <a:pt x="468" y="227"/>
                </a:lnTo>
                <a:lnTo>
                  <a:pt x="468" y="229"/>
                </a:lnTo>
                <a:lnTo>
                  <a:pt x="468" y="230"/>
                </a:lnTo>
                <a:lnTo>
                  <a:pt x="468" y="232"/>
                </a:lnTo>
                <a:lnTo>
                  <a:pt x="469" y="232"/>
                </a:lnTo>
                <a:lnTo>
                  <a:pt x="469" y="234"/>
                </a:lnTo>
                <a:lnTo>
                  <a:pt x="469" y="235"/>
                </a:lnTo>
                <a:lnTo>
                  <a:pt x="469" y="237"/>
                </a:lnTo>
                <a:lnTo>
                  <a:pt x="471" y="237"/>
                </a:lnTo>
                <a:lnTo>
                  <a:pt x="471" y="235"/>
                </a:lnTo>
                <a:lnTo>
                  <a:pt x="473" y="235"/>
                </a:lnTo>
                <a:lnTo>
                  <a:pt x="473" y="237"/>
                </a:lnTo>
                <a:lnTo>
                  <a:pt x="473" y="239"/>
                </a:lnTo>
                <a:lnTo>
                  <a:pt x="475" y="239"/>
                </a:lnTo>
                <a:lnTo>
                  <a:pt x="475" y="241"/>
                </a:lnTo>
                <a:lnTo>
                  <a:pt x="476" y="241"/>
                </a:lnTo>
                <a:lnTo>
                  <a:pt x="478" y="241"/>
                </a:lnTo>
                <a:lnTo>
                  <a:pt x="478" y="242"/>
                </a:lnTo>
                <a:lnTo>
                  <a:pt x="480" y="242"/>
                </a:lnTo>
                <a:lnTo>
                  <a:pt x="480" y="244"/>
                </a:lnTo>
                <a:lnTo>
                  <a:pt x="480" y="246"/>
                </a:lnTo>
                <a:lnTo>
                  <a:pt x="481" y="246"/>
                </a:lnTo>
                <a:lnTo>
                  <a:pt x="483" y="246"/>
                </a:lnTo>
                <a:lnTo>
                  <a:pt x="485" y="246"/>
                </a:lnTo>
                <a:lnTo>
                  <a:pt x="485" y="247"/>
                </a:lnTo>
                <a:lnTo>
                  <a:pt x="487" y="247"/>
                </a:lnTo>
                <a:lnTo>
                  <a:pt x="488" y="249"/>
                </a:lnTo>
                <a:lnTo>
                  <a:pt x="490" y="249"/>
                </a:lnTo>
                <a:lnTo>
                  <a:pt x="492" y="249"/>
                </a:lnTo>
                <a:lnTo>
                  <a:pt x="492" y="251"/>
                </a:lnTo>
                <a:lnTo>
                  <a:pt x="490" y="251"/>
                </a:lnTo>
                <a:lnTo>
                  <a:pt x="490" y="253"/>
                </a:lnTo>
                <a:lnTo>
                  <a:pt x="490" y="254"/>
                </a:lnTo>
                <a:lnTo>
                  <a:pt x="490" y="256"/>
                </a:lnTo>
                <a:lnTo>
                  <a:pt x="488" y="256"/>
                </a:lnTo>
                <a:lnTo>
                  <a:pt x="488" y="258"/>
                </a:lnTo>
                <a:lnTo>
                  <a:pt x="488" y="260"/>
                </a:lnTo>
                <a:lnTo>
                  <a:pt x="487" y="260"/>
                </a:lnTo>
                <a:lnTo>
                  <a:pt x="485" y="260"/>
                </a:lnTo>
                <a:lnTo>
                  <a:pt x="483" y="260"/>
                </a:lnTo>
                <a:lnTo>
                  <a:pt x="483" y="261"/>
                </a:lnTo>
                <a:lnTo>
                  <a:pt x="481" y="261"/>
                </a:lnTo>
                <a:lnTo>
                  <a:pt x="481" y="263"/>
                </a:lnTo>
                <a:lnTo>
                  <a:pt x="480" y="263"/>
                </a:lnTo>
                <a:lnTo>
                  <a:pt x="478" y="263"/>
                </a:lnTo>
                <a:lnTo>
                  <a:pt x="476" y="263"/>
                </a:lnTo>
                <a:lnTo>
                  <a:pt x="476" y="265"/>
                </a:lnTo>
                <a:lnTo>
                  <a:pt x="475" y="265"/>
                </a:lnTo>
                <a:lnTo>
                  <a:pt x="473" y="265"/>
                </a:lnTo>
                <a:lnTo>
                  <a:pt x="473" y="266"/>
                </a:lnTo>
                <a:lnTo>
                  <a:pt x="471" y="266"/>
                </a:lnTo>
                <a:lnTo>
                  <a:pt x="471" y="268"/>
                </a:lnTo>
                <a:lnTo>
                  <a:pt x="471" y="270"/>
                </a:lnTo>
                <a:lnTo>
                  <a:pt x="469" y="270"/>
                </a:lnTo>
                <a:lnTo>
                  <a:pt x="468" y="270"/>
                </a:lnTo>
                <a:lnTo>
                  <a:pt x="468" y="272"/>
                </a:lnTo>
                <a:lnTo>
                  <a:pt x="466" y="272"/>
                </a:lnTo>
                <a:lnTo>
                  <a:pt x="466" y="270"/>
                </a:lnTo>
                <a:lnTo>
                  <a:pt x="464" y="270"/>
                </a:lnTo>
                <a:lnTo>
                  <a:pt x="462" y="270"/>
                </a:lnTo>
                <a:lnTo>
                  <a:pt x="462" y="272"/>
                </a:lnTo>
                <a:lnTo>
                  <a:pt x="461" y="272"/>
                </a:lnTo>
                <a:lnTo>
                  <a:pt x="461" y="273"/>
                </a:lnTo>
                <a:lnTo>
                  <a:pt x="459" y="273"/>
                </a:lnTo>
                <a:lnTo>
                  <a:pt x="459" y="275"/>
                </a:lnTo>
                <a:lnTo>
                  <a:pt x="459" y="277"/>
                </a:lnTo>
                <a:lnTo>
                  <a:pt x="457" y="277"/>
                </a:lnTo>
                <a:lnTo>
                  <a:pt x="457" y="278"/>
                </a:lnTo>
                <a:lnTo>
                  <a:pt x="457" y="280"/>
                </a:lnTo>
                <a:lnTo>
                  <a:pt x="457" y="282"/>
                </a:lnTo>
                <a:lnTo>
                  <a:pt x="457" y="284"/>
                </a:lnTo>
                <a:lnTo>
                  <a:pt x="457" y="285"/>
                </a:lnTo>
                <a:lnTo>
                  <a:pt x="457" y="287"/>
                </a:lnTo>
                <a:lnTo>
                  <a:pt x="457" y="289"/>
                </a:lnTo>
                <a:lnTo>
                  <a:pt x="456" y="289"/>
                </a:lnTo>
                <a:lnTo>
                  <a:pt x="454" y="289"/>
                </a:lnTo>
                <a:lnTo>
                  <a:pt x="454" y="291"/>
                </a:lnTo>
                <a:lnTo>
                  <a:pt x="452" y="291"/>
                </a:lnTo>
                <a:lnTo>
                  <a:pt x="452" y="292"/>
                </a:lnTo>
                <a:lnTo>
                  <a:pt x="450" y="292"/>
                </a:lnTo>
                <a:lnTo>
                  <a:pt x="449" y="292"/>
                </a:lnTo>
                <a:lnTo>
                  <a:pt x="449" y="291"/>
                </a:lnTo>
                <a:lnTo>
                  <a:pt x="449" y="292"/>
                </a:lnTo>
                <a:lnTo>
                  <a:pt x="447" y="292"/>
                </a:lnTo>
                <a:lnTo>
                  <a:pt x="445" y="292"/>
                </a:lnTo>
                <a:lnTo>
                  <a:pt x="444" y="292"/>
                </a:lnTo>
                <a:lnTo>
                  <a:pt x="444" y="294"/>
                </a:lnTo>
                <a:lnTo>
                  <a:pt x="442" y="294"/>
                </a:lnTo>
                <a:lnTo>
                  <a:pt x="440" y="294"/>
                </a:lnTo>
                <a:lnTo>
                  <a:pt x="440" y="296"/>
                </a:lnTo>
                <a:lnTo>
                  <a:pt x="440" y="297"/>
                </a:lnTo>
                <a:lnTo>
                  <a:pt x="440" y="299"/>
                </a:lnTo>
                <a:lnTo>
                  <a:pt x="438" y="299"/>
                </a:lnTo>
                <a:lnTo>
                  <a:pt x="438" y="301"/>
                </a:lnTo>
                <a:lnTo>
                  <a:pt x="437" y="301"/>
                </a:lnTo>
                <a:lnTo>
                  <a:pt x="435" y="301"/>
                </a:lnTo>
                <a:lnTo>
                  <a:pt x="433" y="301"/>
                </a:lnTo>
                <a:lnTo>
                  <a:pt x="431" y="301"/>
                </a:lnTo>
                <a:lnTo>
                  <a:pt x="430" y="301"/>
                </a:lnTo>
                <a:lnTo>
                  <a:pt x="430" y="303"/>
                </a:lnTo>
                <a:lnTo>
                  <a:pt x="428" y="303"/>
                </a:lnTo>
                <a:lnTo>
                  <a:pt x="428" y="304"/>
                </a:lnTo>
                <a:lnTo>
                  <a:pt x="428" y="306"/>
                </a:lnTo>
                <a:lnTo>
                  <a:pt x="426" y="306"/>
                </a:lnTo>
                <a:lnTo>
                  <a:pt x="426" y="308"/>
                </a:lnTo>
                <a:lnTo>
                  <a:pt x="425" y="308"/>
                </a:lnTo>
                <a:lnTo>
                  <a:pt x="423" y="308"/>
                </a:lnTo>
                <a:lnTo>
                  <a:pt x="421" y="308"/>
                </a:lnTo>
                <a:lnTo>
                  <a:pt x="421" y="306"/>
                </a:lnTo>
                <a:lnTo>
                  <a:pt x="419" y="306"/>
                </a:lnTo>
                <a:lnTo>
                  <a:pt x="418" y="306"/>
                </a:lnTo>
                <a:lnTo>
                  <a:pt x="416" y="306"/>
                </a:lnTo>
                <a:lnTo>
                  <a:pt x="416" y="308"/>
                </a:lnTo>
                <a:lnTo>
                  <a:pt x="414" y="308"/>
                </a:lnTo>
                <a:lnTo>
                  <a:pt x="414" y="309"/>
                </a:lnTo>
                <a:lnTo>
                  <a:pt x="413" y="309"/>
                </a:lnTo>
                <a:lnTo>
                  <a:pt x="411" y="309"/>
                </a:lnTo>
                <a:lnTo>
                  <a:pt x="409" y="309"/>
                </a:lnTo>
                <a:lnTo>
                  <a:pt x="409" y="311"/>
                </a:lnTo>
                <a:lnTo>
                  <a:pt x="407" y="311"/>
                </a:lnTo>
                <a:lnTo>
                  <a:pt x="407" y="313"/>
                </a:lnTo>
                <a:lnTo>
                  <a:pt x="407" y="315"/>
                </a:lnTo>
                <a:lnTo>
                  <a:pt x="407" y="316"/>
                </a:lnTo>
                <a:lnTo>
                  <a:pt x="407" y="318"/>
                </a:lnTo>
                <a:lnTo>
                  <a:pt x="407" y="320"/>
                </a:lnTo>
                <a:lnTo>
                  <a:pt x="409" y="320"/>
                </a:lnTo>
                <a:lnTo>
                  <a:pt x="409" y="321"/>
                </a:lnTo>
                <a:lnTo>
                  <a:pt x="411" y="321"/>
                </a:lnTo>
                <a:lnTo>
                  <a:pt x="411" y="323"/>
                </a:lnTo>
                <a:lnTo>
                  <a:pt x="409" y="323"/>
                </a:lnTo>
                <a:lnTo>
                  <a:pt x="409" y="325"/>
                </a:lnTo>
                <a:lnTo>
                  <a:pt x="407" y="325"/>
                </a:lnTo>
                <a:lnTo>
                  <a:pt x="407" y="327"/>
                </a:lnTo>
                <a:lnTo>
                  <a:pt x="406" y="327"/>
                </a:lnTo>
                <a:lnTo>
                  <a:pt x="404" y="327"/>
                </a:lnTo>
                <a:lnTo>
                  <a:pt x="404" y="325"/>
                </a:lnTo>
                <a:lnTo>
                  <a:pt x="402" y="325"/>
                </a:lnTo>
                <a:lnTo>
                  <a:pt x="402" y="327"/>
                </a:lnTo>
                <a:lnTo>
                  <a:pt x="402" y="328"/>
                </a:lnTo>
                <a:lnTo>
                  <a:pt x="400" y="328"/>
                </a:lnTo>
                <a:lnTo>
                  <a:pt x="399" y="327"/>
                </a:lnTo>
                <a:lnTo>
                  <a:pt x="397" y="327"/>
                </a:lnTo>
                <a:lnTo>
                  <a:pt x="395" y="327"/>
                </a:lnTo>
                <a:lnTo>
                  <a:pt x="394" y="327"/>
                </a:lnTo>
                <a:lnTo>
                  <a:pt x="394" y="328"/>
                </a:lnTo>
                <a:lnTo>
                  <a:pt x="392" y="328"/>
                </a:lnTo>
                <a:lnTo>
                  <a:pt x="392" y="330"/>
                </a:lnTo>
                <a:lnTo>
                  <a:pt x="390" y="330"/>
                </a:lnTo>
                <a:lnTo>
                  <a:pt x="390" y="332"/>
                </a:lnTo>
                <a:lnTo>
                  <a:pt x="388" y="332"/>
                </a:lnTo>
                <a:lnTo>
                  <a:pt x="388" y="334"/>
                </a:lnTo>
                <a:lnTo>
                  <a:pt x="388" y="335"/>
                </a:lnTo>
                <a:lnTo>
                  <a:pt x="387" y="335"/>
                </a:lnTo>
                <a:lnTo>
                  <a:pt x="385" y="335"/>
                </a:lnTo>
                <a:lnTo>
                  <a:pt x="383" y="335"/>
                </a:lnTo>
                <a:lnTo>
                  <a:pt x="382" y="335"/>
                </a:lnTo>
                <a:lnTo>
                  <a:pt x="382" y="337"/>
                </a:lnTo>
                <a:lnTo>
                  <a:pt x="382" y="339"/>
                </a:lnTo>
                <a:lnTo>
                  <a:pt x="380" y="339"/>
                </a:lnTo>
                <a:lnTo>
                  <a:pt x="380" y="340"/>
                </a:lnTo>
                <a:lnTo>
                  <a:pt x="380" y="342"/>
                </a:lnTo>
                <a:lnTo>
                  <a:pt x="378" y="342"/>
                </a:lnTo>
                <a:lnTo>
                  <a:pt x="378" y="344"/>
                </a:lnTo>
                <a:lnTo>
                  <a:pt x="378" y="346"/>
                </a:lnTo>
                <a:lnTo>
                  <a:pt x="378" y="347"/>
                </a:lnTo>
                <a:lnTo>
                  <a:pt x="380" y="347"/>
                </a:lnTo>
                <a:lnTo>
                  <a:pt x="378" y="347"/>
                </a:lnTo>
                <a:lnTo>
                  <a:pt x="378" y="349"/>
                </a:lnTo>
                <a:lnTo>
                  <a:pt x="380" y="349"/>
                </a:lnTo>
                <a:lnTo>
                  <a:pt x="378" y="349"/>
                </a:lnTo>
                <a:lnTo>
                  <a:pt x="378" y="351"/>
                </a:lnTo>
                <a:lnTo>
                  <a:pt x="380" y="351"/>
                </a:lnTo>
                <a:lnTo>
                  <a:pt x="380" y="352"/>
                </a:lnTo>
                <a:lnTo>
                  <a:pt x="378" y="352"/>
                </a:lnTo>
                <a:lnTo>
                  <a:pt x="378" y="354"/>
                </a:lnTo>
                <a:lnTo>
                  <a:pt x="376" y="354"/>
                </a:lnTo>
                <a:lnTo>
                  <a:pt x="375" y="354"/>
                </a:lnTo>
                <a:lnTo>
                  <a:pt x="373" y="354"/>
                </a:lnTo>
                <a:lnTo>
                  <a:pt x="373" y="356"/>
                </a:lnTo>
                <a:lnTo>
                  <a:pt x="371" y="356"/>
                </a:lnTo>
                <a:lnTo>
                  <a:pt x="371" y="358"/>
                </a:lnTo>
                <a:lnTo>
                  <a:pt x="370" y="358"/>
                </a:lnTo>
                <a:lnTo>
                  <a:pt x="368" y="358"/>
                </a:lnTo>
                <a:lnTo>
                  <a:pt x="368" y="359"/>
                </a:lnTo>
                <a:lnTo>
                  <a:pt x="366" y="359"/>
                </a:lnTo>
                <a:lnTo>
                  <a:pt x="366" y="361"/>
                </a:lnTo>
                <a:lnTo>
                  <a:pt x="366" y="363"/>
                </a:lnTo>
                <a:lnTo>
                  <a:pt x="364" y="363"/>
                </a:lnTo>
                <a:lnTo>
                  <a:pt x="363" y="363"/>
                </a:lnTo>
                <a:lnTo>
                  <a:pt x="361" y="363"/>
                </a:lnTo>
                <a:lnTo>
                  <a:pt x="361" y="365"/>
                </a:lnTo>
                <a:lnTo>
                  <a:pt x="359" y="365"/>
                </a:lnTo>
                <a:lnTo>
                  <a:pt x="357" y="365"/>
                </a:lnTo>
                <a:lnTo>
                  <a:pt x="357" y="366"/>
                </a:lnTo>
                <a:lnTo>
                  <a:pt x="356" y="366"/>
                </a:lnTo>
                <a:lnTo>
                  <a:pt x="354" y="366"/>
                </a:lnTo>
                <a:lnTo>
                  <a:pt x="354" y="368"/>
                </a:lnTo>
                <a:lnTo>
                  <a:pt x="352" y="370"/>
                </a:lnTo>
                <a:lnTo>
                  <a:pt x="352" y="371"/>
                </a:lnTo>
                <a:lnTo>
                  <a:pt x="354" y="371"/>
                </a:lnTo>
                <a:lnTo>
                  <a:pt x="354" y="373"/>
                </a:lnTo>
                <a:lnTo>
                  <a:pt x="354" y="375"/>
                </a:lnTo>
                <a:lnTo>
                  <a:pt x="354" y="377"/>
                </a:lnTo>
                <a:lnTo>
                  <a:pt x="352" y="377"/>
                </a:lnTo>
                <a:lnTo>
                  <a:pt x="351" y="377"/>
                </a:lnTo>
                <a:lnTo>
                  <a:pt x="351" y="378"/>
                </a:lnTo>
                <a:lnTo>
                  <a:pt x="351" y="377"/>
                </a:lnTo>
                <a:lnTo>
                  <a:pt x="349" y="378"/>
                </a:lnTo>
                <a:lnTo>
                  <a:pt x="349" y="377"/>
                </a:lnTo>
                <a:lnTo>
                  <a:pt x="347" y="377"/>
                </a:lnTo>
                <a:lnTo>
                  <a:pt x="345" y="377"/>
                </a:lnTo>
                <a:lnTo>
                  <a:pt x="345" y="375"/>
                </a:lnTo>
                <a:lnTo>
                  <a:pt x="344" y="375"/>
                </a:lnTo>
                <a:lnTo>
                  <a:pt x="344" y="377"/>
                </a:lnTo>
                <a:lnTo>
                  <a:pt x="342" y="377"/>
                </a:lnTo>
                <a:lnTo>
                  <a:pt x="342" y="375"/>
                </a:lnTo>
                <a:lnTo>
                  <a:pt x="342" y="377"/>
                </a:lnTo>
                <a:lnTo>
                  <a:pt x="340" y="377"/>
                </a:lnTo>
                <a:lnTo>
                  <a:pt x="339" y="377"/>
                </a:lnTo>
                <a:lnTo>
                  <a:pt x="337" y="377"/>
                </a:lnTo>
                <a:lnTo>
                  <a:pt x="335" y="378"/>
                </a:lnTo>
                <a:lnTo>
                  <a:pt x="333" y="378"/>
                </a:lnTo>
                <a:lnTo>
                  <a:pt x="333" y="380"/>
                </a:lnTo>
                <a:lnTo>
                  <a:pt x="332" y="380"/>
                </a:lnTo>
                <a:lnTo>
                  <a:pt x="332" y="382"/>
                </a:lnTo>
                <a:lnTo>
                  <a:pt x="332" y="383"/>
                </a:lnTo>
                <a:lnTo>
                  <a:pt x="330" y="383"/>
                </a:lnTo>
                <a:lnTo>
                  <a:pt x="328" y="383"/>
                </a:lnTo>
                <a:lnTo>
                  <a:pt x="326" y="385"/>
                </a:lnTo>
                <a:lnTo>
                  <a:pt x="325" y="385"/>
                </a:lnTo>
                <a:lnTo>
                  <a:pt x="325" y="387"/>
                </a:lnTo>
                <a:lnTo>
                  <a:pt x="325" y="389"/>
                </a:lnTo>
                <a:lnTo>
                  <a:pt x="323" y="389"/>
                </a:lnTo>
                <a:lnTo>
                  <a:pt x="323" y="390"/>
                </a:lnTo>
                <a:lnTo>
                  <a:pt x="321" y="390"/>
                </a:lnTo>
                <a:lnTo>
                  <a:pt x="321" y="389"/>
                </a:lnTo>
                <a:lnTo>
                  <a:pt x="320" y="389"/>
                </a:lnTo>
                <a:lnTo>
                  <a:pt x="320" y="390"/>
                </a:lnTo>
                <a:lnTo>
                  <a:pt x="318" y="390"/>
                </a:lnTo>
                <a:lnTo>
                  <a:pt x="318" y="389"/>
                </a:lnTo>
                <a:lnTo>
                  <a:pt x="316" y="389"/>
                </a:lnTo>
                <a:lnTo>
                  <a:pt x="314" y="389"/>
                </a:lnTo>
                <a:lnTo>
                  <a:pt x="314" y="390"/>
                </a:lnTo>
                <a:lnTo>
                  <a:pt x="313" y="390"/>
                </a:lnTo>
                <a:lnTo>
                  <a:pt x="313" y="389"/>
                </a:lnTo>
                <a:lnTo>
                  <a:pt x="311" y="389"/>
                </a:lnTo>
                <a:lnTo>
                  <a:pt x="309" y="389"/>
                </a:lnTo>
                <a:lnTo>
                  <a:pt x="308" y="389"/>
                </a:lnTo>
                <a:lnTo>
                  <a:pt x="306" y="390"/>
                </a:lnTo>
                <a:lnTo>
                  <a:pt x="304" y="390"/>
                </a:lnTo>
                <a:lnTo>
                  <a:pt x="304" y="392"/>
                </a:lnTo>
                <a:lnTo>
                  <a:pt x="302" y="392"/>
                </a:lnTo>
                <a:lnTo>
                  <a:pt x="301" y="392"/>
                </a:lnTo>
                <a:lnTo>
                  <a:pt x="301" y="394"/>
                </a:lnTo>
                <a:lnTo>
                  <a:pt x="301" y="396"/>
                </a:lnTo>
                <a:lnTo>
                  <a:pt x="301" y="397"/>
                </a:lnTo>
                <a:lnTo>
                  <a:pt x="302" y="397"/>
                </a:lnTo>
                <a:lnTo>
                  <a:pt x="302" y="399"/>
                </a:lnTo>
                <a:lnTo>
                  <a:pt x="304" y="399"/>
                </a:lnTo>
                <a:lnTo>
                  <a:pt x="304" y="401"/>
                </a:lnTo>
                <a:lnTo>
                  <a:pt x="302" y="401"/>
                </a:lnTo>
                <a:lnTo>
                  <a:pt x="302" y="402"/>
                </a:lnTo>
                <a:lnTo>
                  <a:pt x="302" y="404"/>
                </a:lnTo>
                <a:lnTo>
                  <a:pt x="302" y="406"/>
                </a:lnTo>
                <a:lnTo>
                  <a:pt x="302" y="408"/>
                </a:lnTo>
                <a:lnTo>
                  <a:pt x="301" y="408"/>
                </a:lnTo>
                <a:lnTo>
                  <a:pt x="301" y="409"/>
                </a:lnTo>
                <a:lnTo>
                  <a:pt x="299" y="411"/>
                </a:lnTo>
                <a:lnTo>
                  <a:pt x="301" y="411"/>
                </a:lnTo>
                <a:lnTo>
                  <a:pt x="299" y="411"/>
                </a:lnTo>
                <a:lnTo>
                  <a:pt x="299" y="413"/>
                </a:lnTo>
                <a:lnTo>
                  <a:pt x="297" y="413"/>
                </a:lnTo>
                <a:lnTo>
                  <a:pt x="296" y="413"/>
                </a:lnTo>
                <a:lnTo>
                  <a:pt x="294" y="413"/>
                </a:lnTo>
                <a:lnTo>
                  <a:pt x="294" y="414"/>
                </a:lnTo>
                <a:lnTo>
                  <a:pt x="292" y="414"/>
                </a:lnTo>
                <a:lnTo>
                  <a:pt x="290" y="414"/>
                </a:lnTo>
                <a:lnTo>
                  <a:pt x="290" y="413"/>
                </a:lnTo>
                <a:lnTo>
                  <a:pt x="290" y="414"/>
                </a:lnTo>
                <a:lnTo>
                  <a:pt x="289" y="414"/>
                </a:lnTo>
                <a:lnTo>
                  <a:pt x="287" y="414"/>
                </a:lnTo>
                <a:lnTo>
                  <a:pt x="287" y="413"/>
                </a:lnTo>
                <a:lnTo>
                  <a:pt x="285" y="413"/>
                </a:lnTo>
                <a:lnTo>
                  <a:pt x="283" y="413"/>
                </a:lnTo>
                <a:lnTo>
                  <a:pt x="283" y="414"/>
                </a:lnTo>
                <a:lnTo>
                  <a:pt x="283" y="416"/>
                </a:lnTo>
                <a:lnTo>
                  <a:pt x="283" y="418"/>
                </a:lnTo>
                <a:lnTo>
                  <a:pt x="283" y="420"/>
                </a:lnTo>
                <a:lnTo>
                  <a:pt x="282" y="420"/>
                </a:lnTo>
                <a:lnTo>
                  <a:pt x="283" y="420"/>
                </a:lnTo>
                <a:lnTo>
                  <a:pt x="283" y="421"/>
                </a:lnTo>
                <a:lnTo>
                  <a:pt x="283" y="423"/>
                </a:lnTo>
                <a:lnTo>
                  <a:pt x="283" y="425"/>
                </a:lnTo>
                <a:lnTo>
                  <a:pt x="285" y="425"/>
                </a:lnTo>
                <a:lnTo>
                  <a:pt x="285" y="427"/>
                </a:lnTo>
                <a:lnTo>
                  <a:pt x="283" y="427"/>
                </a:lnTo>
                <a:lnTo>
                  <a:pt x="282" y="427"/>
                </a:lnTo>
                <a:lnTo>
                  <a:pt x="282" y="425"/>
                </a:lnTo>
                <a:lnTo>
                  <a:pt x="280" y="425"/>
                </a:lnTo>
                <a:lnTo>
                  <a:pt x="278" y="425"/>
                </a:lnTo>
                <a:lnTo>
                  <a:pt x="277" y="425"/>
                </a:lnTo>
                <a:lnTo>
                  <a:pt x="277" y="427"/>
                </a:lnTo>
                <a:lnTo>
                  <a:pt x="278" y="427"/>
                </a:lnTo>
                <a:lnTo>
                  <a:pt x="278" y="428"/>
                </a:lnTo>
                <a:lnTo>
                  <a:pt x="278" y="430"/>
                </a:lnTo>
                <a:lnTo>
                  <a:pt x="278" y="432"/>
                </a:lnTo>
                <a:lnTo>
                  <a:pt x="278" y="433"/>
                </a:lnTo>
                <a:lnTo>
                  <a:pt x="278" y="435"/>
                </a:lnTo>
                <a:lnTo>
                  <a:pt x="278" y="437"/>
                </a:lnTo>
                <a:lnTo>
                  <a:pt x="277" y="437"/>
                </a:lnTo>
                <a:lnTo>
                  <a:pt x="275" y="437"/>
                </a:lnTo>
                <a:lnTo>
                  <a:pt x="275" y="439"/>
                </a:lnTo>
                <a:lnTo>
                  <a:pt x="273" y="439"/>
                </a:lnTo>
                <a:lnTo>
                  <a:pt x="273" y="437"/>
                </a:lnTo>
                <a:lnTo>
                  <a:pt x="273" y="435"/>
                </a:lnTo>
                <a:lnTo>
                  <a:pt x="273" y="433"/>
                </a:lnTo>
                <a:lnTo>
                  <a:pt x="271" y="433"/>
                </a:lnTo>
                <a:lnTo>
                  <a:pt x="271" y="432"/>
                </a:lnTo>
                <a:lnTo>
                  <a:pt x="270" y="432"/>
                </a:lnTo>
                <a:lnTo>
                  <a:pt x="270" y="433"/>
                </a:lnTo>
                <a:lnTo>
                  <a:pt x="268" y="433"/>
                </a:lnTo>
                <a:lnTo>
                  <a:pt x="268" y="435"/>
                </a:lnTo>
                <a:lnTo>
                  <a:pt x="266" y="435"/>
                </a:lnTo>
                <a:lnTo>
                  <a:pt x="266" y="437"/>
                </a:lnTo>
                <a:lnTo>
                  <a:pt x="265" y="437"/>
                </a:lnTo>
                <a:lnTo>
                  <a:pt x="263" y="437"/>
                </a:lnTo>
                <a:lnTo>
                  <a:pt x="261" y="437"/>
                </a:lnTo>
                <a:lnTo>
                  <a:pt x="261" y="435"/>
                </a:lnTo>
                <a:lnTo>
                  <a:pt x="259" y="435"/>
                </a:lnTo>
                <a:lnTo>
                  <a:pt x="259" y="433"/>
                </a:lnTo>
                <a:lnTo>
                  <a:pt x="258" y="433"/>
                </a:lnTo>
                <a:lnTo>
                  <a:pt x="256" y="433"/>
                </a:lnTo>
                <a:lnTo>
                  <a:pt x="254" y="433"/>
                </a:lnTo>
                <a:lnTo>
                  <a:pt x="254" y="432"/>
                </a:lnTo>
                <a:lnTo>
                  <a:pt x="252" y="432"/>
                </a:lnTo>
                <a:lnTo>
                  <a:pt x="252" y="430"/>
                </a:lnTo>
                <a:lnTo>
                  <a:pt x="251" y="430"/>
                </a:lnTo>
                <a:lnTo>
                  <a:pt x="251" y="428"/>
                </a:lnTo>
                <a:lnTo>
                  <a:pt x="249" y="428"/>
                </a:lnTo>
                <a:lnTo>
                  <a:pt x="247" y="427"/>
                </a:lnTo>
                <a:lnTo>
                  <a:pt x="247" y="425"/>
                </a:lnTo>
                <a:lnTo>
                  <a:pt x="247" y="423"/>
                </a:lnTo>
                <a:lnTo>
                  <a:pt x="246" y="423"/>
                </a:lnTo>
                <a:lnTo>
                  <a:pt x="246" y="425"/>
                </a:lnTo>
                <a:lnTo>
                  <a:pt x="246" y="423"/>
                </a:lnTo>
                <a:lnTo>
                  <a:pt x="244" y="423"/>
                </a:lnTo>
                <a:lnTo>
                  <a:pt x="244" y="425"/>
                </a:lnTo>
                <a:lnTo>
                  <a:pt x="244" y="427"/>
                </a:lnTo>
                <a:lnTo>
                  <a:pt x="244" y="428"/>
                </a:lnTo>
                <a:lnTo>
                  <a:pt x="244" y="430"/>
                </a:lnTo>
                <a:lnTo>
                  <a:pt x="242" y="430"/>
                </a:lnTo>
                <a:lnTo>
                  <a:pt x="242" y="432"/>
                </a:lnTo>
                <a:lnTo>
                  <a:pt x="240" y="432"/>
                </a:lnTo>
                <a:lnTo>
                  <a:pt x="240" y="433"/>
                </a:lnTo>
                <a:lnTo>
                  <a:pt x="240" y="435"/>
                </a:lnTo>
                <a:lnTo>
                  <a:pt x="239" y="435"/>
                </a:lnTo>
                <a:lnTo>
                  <a:pt x="239" y="437"/>
                </a:lnTo>
                <a:lnTo>
                  <a:pt x="240" y="437"/>
                </a:lnTo>
                <a:lnTo>
                  <a:pt x="240" y="439"/>
                </a:lnTo>
                <a:lnTo>
                  <a:pt x="242" y="439"/>
                </a:lnTo>
                <a:lnTo>
                  <a:pt x="242" y="440"/>
                </a:lnTo>
                <a:lnTo>
                  <a:pt x="244" y="440"/>
                </a:lnTo>
                <a:lnTo>
                  <a:pt x="244" y="442"/>
                </a:lnTo>
                <a:lnTo>
                  <a:pt x="246" y="442"/>
                </a:lnTo>
                <a:lnTo>
                  <a:pt x="246" y="444"/>
                </a:lnTo>
                <a:lnTo>
                  <a:pt x="246" y="445"/>
                </a:lnTo>
                <a:lnTo>
                  <a:pt x="244" y="445"/>
                </a:lnTo>
                <a:lnTo>
                  <a:pt x="244" y="447"/>
                </a:lnTo>
                <a:lnTo>
                  <a:pt x="246" y="447"/>
                </a:lnTo>
                <a:lnTo>
                  <a:pt x="246" y="449"/>
                </a:lnTo>
                <a:lnTo>
                  <a:pt x="247" y="449"/>
                </a:lnTo>
                <a:lnTo>
                  <a:pt x="246" y="449"/>
                </a:lnTo>
                <a:lnTo>
                  <a:pt x="246" y="451"/>
                </a:lnTo>
                <a:lnTo>
                  <a:pt x="244" y="451"/>
                </a:lnTo>
                <a:lnTo>
                  <a:pt x="242" y="451"/>
                </a:lnTo>
                <a:lnTo>
                  <a:pt x="242" y="452"/>
                </a:lnTo>
                <a:lnTo>
                  <a:pt x="240" y="452"/>
                </a:lnTo>
                <a:lnTo>
                  <a:pt x="240" y="454"/>
                </a:lnTo>
                <a:lnTo>
                  <a:pt x="242" y="454"/>
                </a:lnTo>
                <a:lnTo>
                  <a:pt x="242" y="456"/>
                </a:lnTo>
                <a:lnTo>
                  <a:pt x="244" y="457"/>
                </a:lnTo>
                <a:lnTo>
                  <a:pt x="242" y="457"/>
                </a:lnTo>
                <a:lnTo>
                  <a:pt x="242" y="459"/>
                </a:lnTo>
                <a:lnTo>
                  <a:pt x="240" y="459"/>
                </a:lnTo>
                <a:lnTo>
                  <a:pt x="240" y="461"/>
                </a:lnTo>
                <a:lnTo>
                  <a:pt x="240" y="463"/>
                </a:lnTo>
                <a:lnTo>
                  <a:pt x="242" y="463"/>
                </a:lnTo>
                <a:lnTo>
                  <a:pt x="242" y="464"/>
                </a:lnTo>
                <a:lnTo>
                  <a:pt x="242" y="466"/>
                </a:lnTo>
                <a:lnTo>
                  <a:pt x="240" y="466"/>
                </a:lnTo>
                <a:lnTo>
                  <a:pt x="240" y="468"/>
                </a:lnTo>
                <a:lnTo>
                  <a:pt x="240" y="470"/>
                </a:lnTo>
                <a:lnTo>
                  <a:pt x="239" y="470"/>
                </a:lnTo>
                <a:lnTo>
                  <a:pt x="239" y="471"/>
                </a:lnTo>
                <a:lnTo>
                  <a:pt x="237" y="471"/>
                </a:lnTo>
                <a:lnTo>
                  <a:pt x="235" y="471"/>
                </a:lnTo>
                <a:lnTo>
                  <a:pt x="235" y="473"/>
                </a:lnTo>
                <a:lnTo>
                  <a:pt x="235" y="475"/>
                </a:lnTo>
                <a:lnTo>
                  <a:pt x="234" y="475"/>
                </a:lnTo>
                <a:lnTo>
                  <a:pt x="235" y="475"/>
                </a:lnTo>
                <a:lnTo>
                  <a:pt x="234" y="475"/>
                </a:lnTo>
                <a:lnTo>
                  <a:pt x="235" y="475"/>
                </a:lnTo>
                <a:lnTo>
                  <a:pt x="235" y="476"/>
                </a:lnTo>
                <a:lnTo>
                  <a:pt x="234" y="476"/>
                </a:lnTo>
                <a:lnTo>
                  <a:pt x="235" y="476"/>
                </a:lnTo>
                <a:lnTo>
                  <a:pt x="235" y="478"/>
                </a:lnTo>
                <a:lnTo>
                  <a:pt x="234" y="478"/>
                </a:lnTo>
                <a:lnTo>
                  <a:pt x="234" y="480"/>
                </a:lnTo>
                <a:lnTo>
                  <a:pt x="232" y="480"/>
                </a:lnTo>
                <a:lnTo>
                  <a:pt x="232" y="482"/>
                </a:lnTo>
                <a:lnTo>
                  <a:pt x="232" y="483"/>
                </a:lnTo>
                <a:lnTo>
                  <a:pt x="232" y="485"/>
                </a:lnTo>
                <a:lnTo>
                  <a:pt x="232" y="487"/>
                </a:lnTo>
                <a:lnTo>
                  <a:pt x="230" y="487"/>
                </a:lnTo>
                <a:lnTo>
                  <a:pt x="230" y="488"/>
                </a:lnTo>
                <a:lnTo>
                  <a:pt x="228" y="488"/>
                </a:lnTo>
                <a:lnTo>
                  <a:pt x="228" y="490"/>
                </a:lnTo>
                <a:lnTo>
                  <a:pt x="228" y="492"/>
                </a:lnTo>
                <a:lnTo>
                  <a:pt x="230" y="492"/>
                </a:lnTo>
                <a:lnTo>
                  <a:pt x="228" y="492"/>
                </a:lnTo>
                <a:lnTo>
                  <a:pt x="227" y="494"/>
                </a:lnTo>
                <a:lnTo>
                  <a:pt x="227" y="495"/>
                </a:lnTo>
                <a:lnTo>
                  <a:pt x="225" y="495"/>
                </a:lnTo>
                <a:lnTo>
                  <a:pt x="223" y="495"/>
                </a:lnTo>
                <a:lnTo>
                  <a:pt x="223" y="497"/>
                </a:lnTo>
                <a:lnTo>
                  <a:pt x="222" y="497"/>
                </a:lnTo>
                <a:lnTo>
                  <a:pt x="220" y="497"/>
                </a:lnTo>
                <a:lnTo>
                  <a:pt x="220" y="499"/>
                </a:lnTo>
                <a:lnTo>
                  <a:pt x="220" y="501"/>
                </a:lnTo>
                <a:lnTo>
                  <a:pt x="220" y="502"/>
                </a:lnTo>
                <a:lnTo>
                  <a:pt x="220" y="504"/>
                </a:lnTo>
                <a:lnTo>
                  <a:pt x="220" y="506"/>
                </a:lnTo>
                <a:lnTo>
                  <a:pt x="218" y="506"/>
                </a:lnTo>
                <a:lnTo>
                  <a:pt x="216" y="506"/>
                </a:lnTo>
                <a:lnTo>
                  <a:pt x="216" y="504"/>
                </a:lnTo>
                <a:lnTo>
                  <a:pt x="215" y="504"/>
                </a:lnTo>
                <a:lnTo>
                  <a:pt x="215" y="506"/>
                </a:lnTo>
                <a:lnTo>
                  <a:pt x="213" y="506"/>
                </a:lnTo>
                <a:lnTo>
                  <a:pt x="211" y="506"/>
                </a:lnTo>
                <a:lnTo>
                  <a:pt x="211" y="504"/>
                </a:lnTo>
                <a:lnTo>
                  <a:pt x="211" y="506"/>
                </a:lnTo>
                <a:lnTo>
                  <a:pt x="209" y="506"/>
                </a:lnTo>
                <a:lnTo>
                  <a:pt x="208" y="506"/>
                </a:lnTo>
                <a:lnTo>
                  <a:pt x="208" y="507"/>
                </a:lnTo>
                <a:lnTo>
                  <a:pt x="208" y="509"/>
                </a:lnTo>
                <a:lnTo>
                  <a:pt x="206" y="509"/>
                </a:lnTo>
                <a:lnTo>
                  <a:pt x="206" y="511"/>
                </a:lnTo>
                <a:lnTo>
                  <a:pt x="206" y="513"/>
                </a:lnTo>
                <a:lnTo>
                  <a:pt x="204" y="513"/>
                </a:lnTo>
                <a:lnTo>
                  <a:pt x="204" y="514"/>
                </a:lnTo>
                <a:lnTo>
                  <a:pt x="206" y="514"/>
                </a:lnTo>
                <a:lnTo>
                  <a:pt x="206" y="516"/>
                </a:lnTo>
                <a:lnTo>
                  <a:pt x="206" y="518"/>
                </a:lnTo>
                <a:lnTo>
                  <a:pt x="208" y="518"/>
                </a:lnTo>
                <a:lnTo>
                  <a:pt x="206" y="518"/>
                </a:lnTo>
                <a:lnTo>
                  <a:pt x="206" y="519"/>
                </a:lnTo>
                <a:lnTo>
                  <a:pt x="204" y="519"/>
                </a:lnTo>
                <a:lnTo>
                  <a:pt x="204" y="521"/>
                </a:lnTo>
                <a:lnTo>
                  <a:pt x="204" y="523"/>
                </a:lnTo>
                <a:lnTo>
                  <a:pt x="204" y="525"/>
                </a:lnTo>
                <a:lnTo>
                  <a:pt x="204" y="526"/>
                </a:lnTo>
                <a:lnTo>
                  <a:pt x="206" y="526"/>
                </a:lnTo>
                <a:lnTo>
                  <a:pt x="206" y="528"/>
                </a:lnTo>
                <a:lnTo>
                  <a:pt x="208" y="528"/>
                </a:lnTo>
                <a:lnTo>
                  <a:pt x="208" y="530"/>
                </a:lnTo>
                <a:lnTo>
                  <a:pt x="206" y="532"/>
                </a:lnTo>
                <a:lnTo>
                  <a:pt x="206" y="533"/>
                </a:lnTo>
                <a:lnTo>
                  <a:pt x="208" y="533"/>
                </a:lnTo>
                <a:lnTo>
                  <a:pt x="208" y="535"/>
                </a:lnTo>
                <a:lnTo>
                  <a:pt x="208" y="537"/>
                </a:lnTo>
                <a:lnTo>
                  <a:pt x="208" y="538"/>
                </a:lnTo>
                <a:lnTo>
                  <a:pt x="208" y="540"/>
                </a:lnTo>
                <a:lnTo>
                  <a:pt x="208" y="542"/>
                </a:lnTo>
                <a:lnTo>
                  <a:pt x="208" y="544"/>
                </a:lnTo>
                <a:lnTo>
                  <a:pt x="208" y="545"/>
                </a:lnTo>
                <a:lnTo>
                  <a:pt x="208" y="547"/>
                </a:lnTo>
                <a:lnTo>
                  <a:pt x="206" y="549"/>
                </a:lnTo>
                <a:lnTo>
                  <a:pt x="204" y="549"/>
                </a:lnTo>
                <a:lnTo>
                  <a:pt x="203" y="549"/>
                </a:lnTo>
                <a:lnTo>
                  <a:pt x="203" y="550"/>
                </a:lnTo>
                <a:lnTo>
                  <a:pt x="201" y="550"/>
                </a:lnTo>
                <a:lnTo>
                  <a:pt x="199" y="550"/>
                </a:lnTo>
                <a:lnTo>
                  <a:pt x="199" y="552"/>
                </a:lnTo>
                <a:lnTo>
                  <a:pt x="199" y="554"/>
                </a:lnTo>
                <a:lnTo>
                  <a:pt x="197" y="554"/>
                </a:lnTo>
                <a:lnTo>
                  <a:pt x="197" y="556"/>
                </a:lnTo>
                <a:lnTo>
                  <a:pt x="196" y="556"/>
                </a:lnTo>
                <a:lnTo>
                  <a:pt x="194" y="556"/>
                </a:lnTo>
                <a:lnTo>
                  <a:pt x="192" y="556"/>
                </a:lnTo>
                <a:lnTo>
                  <a:pt x="192" y="557"/>
                </a:lnTo>
                <a:lnTo>
                  <a:pt x="191" y="557"/>
                </a:lnTo>
                <a:lnTo>
                  <a:pt x="192" y="557"/>
                </a:lnTo>
                <a:lnTo>
                  <a:pt x="192" y="559"/>
                </a:lnTo>
                <a:lnTo>
                  <a:pt x="191" y="559"/>
                </a:lnTo>
                <a:lnTo>
                  <a:pt x="189" y="559"/>
                </a:lnTo>
                <a:lnTo>
                  <a:pt x="187" y="559"/>
                </a:lnTo>
                <a:lnTo>
                  <a:pt x="187" y="561"/>
                </a:lnTo>
                <a:lnTo>
                  <a:pt x="187" y="563"/>
                </a:lnTo>
                <a:lnTo>
                  <a:pt x="185" y="563"/>
                </a:lnTo>
                <a:lnTo>
                  <a:pt x="184" y="563"/>
                </a:lnTo>
                <a:lnTo>
                  <a:pt x="182" y="563"/>
                </a:lnTo>
                <a:lnTo>
                  <a:pt x="182" y="564"/>
                </a:lnTo>
                <a:lnTo>
                  <a:pt x="180" y="564"/>
                </a:lnTo>
                <a:lnTo>
                  <a:pt x="178" y="564"/>
                </a:lnTo>
                <a:lnTo>
                  <a:pt x="178" y="566"/>
                </a:lnTo>
                <a:lnTo>
                  <a:pt x="178" y="564"/>
                </a:lnTo>
                <a:lnTo>
                  <a:pt x="177" y="564"/>
                </a:lnTo>
                <a:lnTo>
                  <a:pt x="177" y="563"/>
                </a:lnTo>
                <a:lnTo>
                  <a:pt x="175" y="563"/>
                </a:lnTo>
                <a:lnTo>
                  <a:pt x="173" y="563"/>
                </a:lnTo>
                <a:lnTo>
                  <a:pt x="173" y="561"/>
                </a:lnTo>
                <a:lnTo>
                  <a:pt x="173" y="559"/>
                </a:lnTo>
                <a:lnTo>
                  <a:pt x="172" y="559"/>
                </a:lnTo>
                <a:lnTo>
                  <a:pt x="172" y="557"/>
                </a:lnTo>
                <a:lnTo>
                  <a:pt x="170" y="556"/>
                </a:lnTo>
                <a:lnTo>
                  <a:pt x="170" y="554"/>
                </a:lnTo>
                <a:lnTo>
                  <a:pt x="170" y="552"/>
                </a:lnTo>
                <a:lnTo>
                  <a:pt x="170" y="550"/>
                </a:lnTo>
                <a:lnTo>
                  <a:pt x="168" y="550"/>
                </a:lnTo>
                <a:lnTo>
                  <a:pt x="168" y="549"/>
                </a:lnTo>
                <a:lnTo>
                  <a:pt x="168" y="547"/>
                </a:lnTo>
                <a:lnTo>
                  <a:pt x="166" y="547"/>
                </a:lnTo>
                <a:lnTo>
                  <a:pt x="165" y="547"/>
                </a:lnTo>
                <a:lnTo>
                  <a:pt x="163" y="547"/>
                </a:lnTo>
                <a:lnTo>
                  <a:pt x="161" y="547"/>
                </a:lnTo>
                <a:lnTo>
                  <a:pt x="160" y="547"/>
                </a:lnTo>
                <a:lnTo>
                  <a:pt x="158" y="547"/>
                </a:lnTo>
                <a:lnTo>
                  <a:pt x="156" y="547"/>
                </a:lnTo>
                <a:lnTo>
                  <a:pt x="154" y="547"/>
                </a:lnTo>
                <a:lnTo>
                  <a:pt x="153" y="547"/>
                </a:lnTo>
                <a:lnTo>
                  <a:pt x="151" y="545"/>
                </a:lnTo>
                <a:lnTo>
                  <a:pt x="149" y="545"/>
                </a:lnTo>
                <a:lnTo>
                  <a:pt x="149" y="544"/>
                </a:lnTo>
                <a:lnTo>
                  <a:pt x="149" y="542"/>
                </a:lnTo>
                <a:lnTo>
                  <a:pt x="149" y="540"/>
                </a:lnTo>
                <a:lnTo>
                  <a:pt x="151" y="540"/>
                </a:lnTo>
                <a:lnTo>
                  <a:pt x="151" y="538"/>
                </a:lnTo>
                <a:lnTo>
                  <a:pt x="149" y="538"/>
                </a:lnTo>
                <a:lnTo>
                  <a:pt x="149" y="537"/>
                </a:lnTo>
                <a:lnTo>
                  <a:pt x="148" y="537"/>
                </a:lnTo>
                <a:lnTo>
                  <a:pt x="148" y="535"/>
                </a:lnTo>
                <a:lnTo>
                  <a:pt x="146" y="535"/>
                </a:lnTo>
                <a:lnTo>
                  <a:pt x="146" y="533"/>
                </a:lnTo>
                <a:lnTo>
                  <a:pt x="146" y="532"/>
                </a:lnTo>
                <a:lnTo>
                  <a:pt x="144" y="532"/>
                </a:lnTo>
                <a:lnTo>
                  <a:pt x="144" y="530"/>
                </a:lnTo>
                <a:lnTo>
                  <a:pt x="142" y="530"/>
                </a:lnTo>
                <a:lnTo>
                  <a:pt x="142" y="528"/>
                </a:lnTo>
                <a:lnTo>
                  <a:pt x="141" y="528"/>
                </a:lnTo>
                <a:lnTo>
                  <a:pt x="141" y="526"/>
                </a:lnTo>
                <a:lnTo>
                  <a:pt x="139" y="526"/>
                </a:lnTo>
                <a:lnTo>
                  <a:pt x="139" y="525"/>
                </a:lnTo>
                <a:lnTo>
                  <a:pt x="137" y="525"/>
                </a:lnTo>
                <a:lnTo>
                  <a:pt x="137" y="523"/>
                </a:lnTo>
                <a:lnTo>
                  <a:pt x="135" y="523"/>
                </a:lnTo>
                <a:lnTo>
                  <a:pt x="134" y="523"/>
                </a:lnTo>
                <a:lnTo>
                  <a:pt x="134" y="521"/>
                </a:lnTo>
                <a:lnTo>
                  <a:pt x="132" y="521"/>
                </a:lnTo>
                <a:lnTo>
                  <a:pt x="132" y="519"/>
                </a:lnTo>
                <a:lnTo>
                  <a:pt x="130" y="519"/>
                </a:lnTo>
                <a:lnTo>
                  <a:pt x="130" y="518"/>
                </a:lnTo>
                <a:lnTo>
                  <a:pt x="129" y="518"/>
                </a:lnTo>
                <a:lnTo>
                  <a:pt x="127" y="518"/>
                </a:lnTo>
                <a:lnTo>
                  <a:pt x="125" y="518"/>
                </a:lnTo>
                <a:lnTo>
                  <a:pt x="125" y="516"/>
                </a:lnTo>
                <a:lnTo>
                  <a:pt x="123" y="516"/>
                </a:lnTo>
                <a:lnTo>
                  <a:pt x="122" y="516"/>
                </a:lnTo>
                <a:lnTo>
                  <a:pt x="122" y="514"/>
                </a:lnTo>
                <a:lnTo>
                  <a:pt x="120" y="514"/>
                </a:lnTo>
                <a:lnTo>
                  <a:pt x="120" y="513"/>
                </a:lnTo>
                <a:lnTo>
                  <a:pt x="118" y="513"/>
                </a:lnTo>
                <a:lnTo>
                  <a:pt x="118" y="511"/>
                </a:lnTo>
                <a:lnTo>
                  <a:pt x="117" y="511"/>
                </a:lnTo>
                <a:lnTo>
                  <a:pt x="117" y="509"/>
                </a:lnTo>
                <a:lnTo>
                  <a:pt x="117" y="507"/>
                </a:lnTo>
                <a:lnTo>
                  <a:pt x="117" y="506"/>
                </a:lnTo>
                <a:lnTo>
                  <a:pt x="117" y="504"/>
                </a:lnTo>
                <a:lnTo>
                  <a:pt x="117" y="502"/>
                </a:lnTo>
                <a:lnTo>
                  <a:pt x="117" y="501"/>
                </a:lnTo>
                <a:lnTo>
                  <a:pt x="117" y="499"/>
                </a:lnTo>
                <a:lnTo>
                  <a:pt x="117" y="497"/>
                </a:lnTo>
                <a:lnTo>
                  <a:pt x="117" y="495"/>
                </a:lnTo>
                <a:lnTo>
                  <a:pt x="117" y="494"/>
                </a:lnTo>
                <a:lnTo>
                  <a:pt x="115" y="494"/>
                </a:lnTo>
                <a:lnTo>
                  <a:pt x="115" y="492"/>
                </a:lnTo>
                <a:lnTo>
                  <a:pt x="113" y="492"/>
                </a:lnTo>
                <a:lnTo>
                  <a:pt x="113" y="490"/>
                </a:lnTo>
                <a:lnTo>
                  <a:pt x="113" y="488"/>
                </a:lnTo>
                <a:lnTo>
                  <a:pt x="111" y="488"/>
                </a:lnTo>
                <a:lnTo>
                  <a:pt x="111" y="487"/>
                </a:lnTo>
                <a:lnTo>
                  <a:pt x="111" y="485"/>
                </a:lnTo>
                <a:lnTo>
                  <a:pt x="110" y="485"/>
                </a:lnTo>
                <a:lnTo>
                  <a:pt x="110" y="483"/>
                </a:lnTo>
                <a:lnTo>
                  <a:pt x="108" y="483"/>
                </a:lnTo>
                <a:lnTo>
                  <a:pt x="108" y="482"/>
                </a:lnTo>
                <a:lnTo>
                  <a:pt x="108" y="480"/>
                </a:lnTo>
                <a:lnTo>
                  <a:pt x="108" y="478"/>
                </a:lnTo>
                <a:lnTo>
                  <a:pt x="106" y="478"/>
                </a:lnTo>
                <a:lnTo>
                  <a:pt x="106" y="476"/>
                </a:lnTo>
                <a:lnTo>
                  <a:pt x="106" y="475"/>
                </a:lnTo>
                <a:lnTo>
                  <a:pt x="104" y="475"/>
                </a:lnTo>
                <a:lnTo>
                  <a:pt x="104" y="473"/>
                </a:lnTo>
                <a:lnTo>
                  <a:pt x="104" y="471"/>
                </a:lnTo>
                <a:lnTo>
                  <a:pt x="103" y="471"/>
                </a:lnTo>
                <a:lnTo>
                  <a:pt x="103" y="470"/>
                </a:lnTo>
                <a:lnTo>
                  <a:pt x="103" y="468"/>
                </a:lnTo>
                <a:lnTo>
                  <a:pt x="103" y="466"/>
                </a:lnTo>
                <a:lnTo>
                  <a:pt x="104" y="466"/>
                </a:lnTo>
                <a:lnTo>
                  <a:pt x="104" y="464"/>
                </a:lnTo>
                <a:lnTo>
                  <a:pt x="106" y="464"/>
                </a:lnTo>
                <a:lnTo>
                  <a:pt x="106" y="463"/>
                </a:lnTo>
                <a:lnTo>
                  <a:pt x="106" y="461"/>
                </a:lnTo>
                <a:lnTo>
                  <a:pt x="106" y="459"/>
                </a:lnTo>
                <a:lnTo>
                  <a:pt x="106" y="457"/>
                </a:lnTo>
                <a:lnTo>
                  <a:pt x="106" y="456"/>
                </a:lnTo>
                <a:lnTo>
                  <a:pt x="106" y="454"/>
                </a:lnTo>
                <a:lnTo>
                  <a:pt x="106" y="452"/>
                </a:lnTo>
                <a:lnTo>
                  <a:pt x="104" y="452"/>
                </a:lnTo>
                <a:lnTo>
                  <a:pt x="104" y="451"/>
                </a:lnTo>
                <a:lnTo>
                  <a:pt x="104" y="449"/>
                </a:lnTo>
                <a:lnTo>
                  <a:pt x="104" y="447"/>
                </a:lnTo>
                <a:lnTo>
                  <a:pt x="106" y="447"/>
                </a:lnTo>
                <a:lnTo>
                  <a:pt x="106" y="445"/>
                </a:lnTo>
                <a:lnTo>
                  <a:pt x="106" y="444"/>
                </a:lnTo>
                <a:lnTo>
                  <a:pt x="104" y="444"/>
                </a:lnTo>
                <a:lnTo>
                  <a:pt x="104" y="442"/>
                </a:lnTo>
                <a:lnTo>
                  <a:pt x="103" y="442"/>
                </a:lnTo>
                <a:lnTo>
                  <a:pt x="101" y="442"/>
                </a:lnTo>
                <a:lnTo>
                  <a:pt x="101" y="440"/>
                </a:lnTo>
                <a:lnTo>
                  <a:pt x="99" y="440"/>
                </a:lnTo>
                <a:lnTo>
                  <a:pt x="98" y="440"/>
                </a:lnTo>
                <a:lnTo>
                  <a:pt x="96" y="440"/>
                </a:lnTo>
                <a:lnTo>
                  <a:pt x="94" y="440"/>
                </a:lnTo>
                <a:lnTo>
                  <a:pt x="92" y="440"/>
                </a:lnTo>
                <a:lnTo>
                  <a:pt x="91" y="440"/>
                </a:lnTo>
                <a:lnTo>
                  <a:pt x="89" y="440"/>
                </a:lnTo>
                <a:lnTo>
                  <a:pt x="87" y="440"/>
                </a:lnTo>
                <a:lnTo>
                  <a:pt x="87" y="442"/>
                </a:lnTo>
                <a:lnTo>
                  <a:pt x="86" y="442"/>
                </a:lnTo>
                <a:lnTo>
                  <a:pt x="84" y="442"/>
                </a:lnTo>
                <a:lnTo>
                  <a:pt x="82" y="442"/>
                </a:lnTo>
                <a:lnTo>
                  <a:pt x="80" y="442"/>
                </a:lnTo>
                <a:lnTo>
                  <a:pt x="79" y="442"/>
                </a:lnTo>
                <a:lnTo>
                  <a:pt x="77" y="442"/>
                </a:lnTo>
                <a:lnTo>
                  <a:pt x="75" y="442"/>
                </a:lnTo>
                <a:lnTo>
                  <a:pt x="74" y="442"/>
                </a:lnTo>
                <a:lnTo>
                  <a:pt x="72" y="442"/>
                </a:lnTo>
                <a:lnTo>
                  <a:pt x="70" y="442"/>
                </a:lnTo>
                <a:lnTo>
                  <a:pt x="68" y="442"/>
                </a:lnTo>
                <a:lnTo>
                  <a:pt x="67" y="442"/>
                </a:lnTo>
                <a:lnTo>
                  <a:pt x="65" y="442"/>
                </a:lnTo>
                <a:lnTo>
                  <a:pt x="63" y="442"/>
                </a:lnTo>
                <a:lnTo>
                  <a:pt x="61" y="442"/>
                </a:lnTo>
                <a:lnTo>
                  <a:pt x="60" y="442"/>
                </a:lnTo>
                <a:lnTo>
                  <a:pt x="58" y="442"/>
                </a:lnTo>
                <a:lnTo>
                  <a:pt x="56" y="442"/>
                </a:lnTo>
                <a:lnTo>
                  <a:pt x="55" y="442"/>
                </a:lnTo>
                <a:lnTo>
                  <a:pt x="55" y="444"/>
                </a:lnTo>
                <a:lnTo>
                  <a:pt x="53" y="444"/>
                </a:lnTo>
                <a:lnTo>
                  <a:pt x="51" y="444"/>
                </a:lnTo>
                <a:lnTo>
                  <a:pt x="49" y="444"/>
                </a:lnTo>
                <a:lnTo>
                  <a:pt x="48" y="444"/>
                </a:lnTo>
                <a:lnTo>
                  <a:pt x="46" y="444"/>
                </a:lnTo>
                <a:lnTo>
                  <a:pt x="44" y="444"/>
                </a:lnTo>
                <a:lnTo>
                  <a:pt x="43" y="444"/>
                </a:lnTo>
                <a:lnTo>
                  <a:pt x="41" y="444"/>
                </a:lnTo>
                <a:lnTo>
                  <a:pt x="39" y="444"/>
                </a:lnTo>
                <a:lnTo>
                  <a:pt x="37" y="444"/>
                </a:lnTo>
                <a:lnTo>
                  <a:pt x="36" y="444"/>
                </a:lnTo>
                <a:lnTo>
                  <a:pt x="34" y="444"/>
                </a:lnTo>
                <a:lnTo>
                  <a:pt x="32" y="444"/>
                </a:lnTo>
                <a:lnTo>
                  <a:pt x="30" y="444"/>
                </a:lnTo>
                <a:lnTo>
                  <a:pt x="29" y="444"/>
                </a:lnTo>
                <a:lnTo>
                  <a:pt x="29" y="445"/>
                </a:lnTo>
                <a:lnTo>
                  <a:pt x="27" y="445"/>
                </a:lnTo>
                <a:lnTo>
                  <a:pt x="25" y="445"/>
                </a:lnTo>
                <a:lnTo>
                  <a:pt x="24" y="445"/>
                </a:lnTo>
                <a:lnTo>
                  <a:pt x="22" y="445"/>
                </a:lnTo>
                <a:lnTo>
                  <a:pt x="20" y="445"/>
                </a:lnTo>
                <a:lnTo>
                  <a:pt x="18" y="445"/>
                </a:lnTo>
                <a:lnTo>
                  <a:pt x="17" y="445"/>
                </a:lnTo>
                <a:lnTo>
                  <a:pt x="15" y="445"/>
                </a:lnTo>
                <a:lnTo>
                  <a:pt x="13" y="445"/>
                </a:lnTo>
                <a:lnTo>
                  <a:pt x="12" y="445"/>
                </a:lnTo>
                <a:lnTo>
                  <a:pt x="10" y="445"/>
                </a:lnTo>
                <a:lnTo>
                  <a:pt x="8" y="445"/>
                </a:lnTo>
                <a:lnTo>
                  <a:pt x="0" y="445"/>
                </a:lnTo>
                <a:lnTo>
                  <a:pt x="0" y="444"/>
                </a:lnTo>
                <a:lnTo>
                  <a:pt x="0" y="442"/>
                </a:lnTo>
                <a:lnTo>
                  <a:pt x="1" y="439"/>
                </a:lnTo>
                <a:lnTo>
                  <a:pt x="3" y="432"/>
                </a:lnTo>
                <a:lnTo>
                  <a:pt x="6" y="427"/>
                </a:lnTo>
                <a:lnTo>
                  <a:pt x="6" y="423"/>
                </a:lnTo>
                <a:lnTo>
                  <a:pt x="6" y="418"/>
                </a:lnTo>
                <a:lnTo>
                  <a:pt x="8" y="413"/>
                </a:lnTo>
                <a:lnTo>
                  <a:pt x="10" y="408"/>
                </a:lnTo>
                <a:lnTo>
                  <a:pt x="17" y="404"/>
                </a:lnTo>
                <a:lnTo>
                  <a:pt x="22" y="397"/>
                </a:lnTo>
                <a:lnTo>
                  <a:pt x="22" y="392"/>
                </a:lnTo>
                <a:lnTo>
                  <a:pt x="25" y="389"/>
                </a:lnTo>
                <a:lnTo>
                  <a:pt x="30" y="385"/>
                </a:lnTo>
                <a:lnTo>
                  <a:pt x="36" y="382"/>
                </a:lnTo>
                <a:lnTo>
                  <a:pt x="39" y="380"/>
                </a:lnTo>
                <a:lnTo>
                  <a:pt x="41" y="382"/>
                </a:lnTo>
                <a:lnTo>
                  <a:pt x="43" y="378"/>
                </a:lnTo>
                <a:lnTo>
                  <a:pt x="44" y="373"/>
                </a:lnTo>
                <a:lnTo>
                  <a:pt x="43" y="370"/>
                </a:lnTo>
                <a:lnTo>
                  <a:pt x="39" y="366"/>
                </a:lnTo>
                <a:lnTo>
                  <a:pt x="37" y="363"/>
                </a:lnTo>
                <a:lnTo>
                  <a:pt x="36" y="361"/>
                </a:lnTo>
                <a:lnTo>
                  <a:pt x="36" y="359"/>
                </a:lnTo>
                <a:lnTo>
                  <a:pt x="32" y="354"/>
                </a:lnTo>
                <a:lnTo>
                  <a:pt x="30" y="351"/>
                </a:lnTo>
                <a:lnTo>
                  <a:pt x="29" y="346"/>
                </a:lnTo>
                <a:lnTo>
                  <a:pt x="30" y="339"/>
                </a:lnTo>
                <a:lnTo>
                  <a:pt x="30" y="334"/>
                </a:lnTo>
                <a:lnTo>
                  <a:pt x="30" y="328"/>
                </a:lnTo>
                <a:lnTo>
                  <a:pt x="30" y="325"/>
                </a:lnTo>
                <a:lnTo>
                  <a:pt x="30" y="321"/>
                </a:lnTo>
                <a:lnTo>
                  <a:pt x="32" y="316"/>
                </a:lnTo>
                <a:lnTo>
                  <a:pt x="34" y="311"/>
                </a:lnTo>
                <a:lnTo>
                  <a:pt x="32" y="306"/>
                </a:lnTo>
                <a:lnTo>
                  <a:pt x="32" y="301"/>
                </a:lnTo>
                <a:lnTo>
                  <a:pt x="34" y="296"/>
                </a:lnTo>
                <a:lnTo>
                  <a:pt x="36" y="291"/>
                </a:lnTo>
                <a:lnTo>
                  <a:pt x="37" y="285"/>
                </a:lnTo>
                <a:lnTo>
                  <a:pt x="37" y="284"/>
                </a:lnTo>
                <a:lnTo>
                  <a:pt x="39" y="280"/>
                </a:lnTo>
                <a:lnTo>
                  <a:pt x="41" y="275"/>
                </a:lnTo>
                <a:lnTo>
                  <a:pt x="43" y="272"/>
                </a:lnTo>
                <a:lnTo>
                  <a:pt x="46" y="268"/>
                </a:lnTo>
                <a:lnTo>
                  <a:pt x="48" y="263"/>
                </a:lnTo>
                <a:lnTo>
                  <a:pt x="49" y="258"/>
                </a:lnTo>
                <a:lnTo>
                  <a:pt x="51" y="253"/>
                </a:lnTo>
                <a:lnTo>
                  <a:pt x="51" y="247"/>
                </a:lnTo>
                <a:lnTo>
                  <a:pt x="53" y="244"/>
                </a:lnTo>
                <a:lnTo>
                  <a:pt x="51" y="239"/>
                </a:lnTo>
                <a:lnTo>
                  <a:pt x="49" y="234"/>
                </a:lnTo>
                <a:lnTo>
                  <a:pt x="48" y="230"/>
                </a:lnTo>
                <a:lnTo>
                  <a:pt x="44" y="229"/>
                </a:lnTo>
                <a:lnTo>
                  <a:pt x="39" y="227"/>
                </a:lnTo>
                <a:lnTo>
                  <a:pt x="36" y="225"/>
                </a:lnTo>
                <a:lnTo>
                  <a:pt x="34" y="225"/>
                </a:lnTo>
                <a:lnTo>
                  <a:pt x="29" y="223"/>
                </a:lnTo>
                <a:lnTo>
                  <a:pt x="24" y="220"/>
                </a:lnTo>
                <a:lnTo>
                  <a:pt x="22" y="216"/>
                </a:lnTo>
                <a:lnTo>
                  <a:pt x="20" y="211"/>
                </a:lnTo>
                <a:lnTo>
                  <a:pt x="20" y="206"/>
                </a:lnTo>
                <a:lnTo>
                  <a:pt x="20" y="201"/>
                </a:lnTo>
                <a:lnTo>
                  <a:pt x="20" y="196"/>
                </a:lnTo>
                <a:lnTo>
                  <a:pt x="18" y="191"/>
                </a:lnTo>
                <a:lnTo>
                  <a:pt x="18" y="186"/>
                </a:lnTo>
                <a:lnTo>
                  <a:pt x="18" y="180"/>
                </a:lnTo>
                <a:lnTo>
                  <a:pt x="18" y="177"/>
                </a:lnTo>
                <a:lnTo>
                  <a:pt x="20" y="172"/>
                </a:lnTo>
                <a:lnTo>
                  <a:pt x="22" y="168"/>
                </a:lnTo>
                <a:lnTo>
                  <a:pt x="25" y="163"/>
                </a:lnTo>
                <a:lnTo>
                  <a:pt x="27" y="160"/>
                </a:lnTo>
                <a:lnTo>
                  <a:pt x="30" y="156"/>
                </a:lnTo>
                <a:lnTo>
                  <a:pt x="32" y="153"/>
                </a:lnTo>
                <a:lnTo>
                  <a:pt x="36" y="149"/>
                </a:lnTo>
                <a:lnTo>
                  <a:pt x="39" y="146"/>
                </a:lnTo>
                <a:lnTo>
                  <a:pt x="41" y="142"/>
                </a:lnTo>
                <a:lnTo>
                  <a:pt x="44" y="137"/>
                </a:lnTo>
                <a:lnTo>
                  <a:pt x="46" y="132"/>
                </a:lnTo>
                <a:lnTo>
                  <a:pt x="48" y="127"/>
                </a:lnTo>
                <a:lnTo>
                  <a:pt x="49" y="124"/>
                </a:lnTo>
                <a:lnTo>
                  <a:pt x="51" y="118"/>
                </a:lnTo>
                <a:lnTo>
                  <a:pt x="53" y="113"/>
                </a:lnTo>
                <a:lnTo>
                  <a:pt x="55" y="110"/>
                </a:lnTo>
                <a:lnTo>
                  <a:pt x="56" y="105"/>
                </a:lnTo>
                <a:lnTo>
                  <a:pt x="65" y="98"/>
                </a:lnTo>
                <a:lnTo>
                  <a:pt x="70" y="94"/>
                </a:lnTo>
                <a:lnTo>
                  <a:pt x="74" y="96"/>
                </a:lnTo>
                <a:lnTo>
                  <a:pt x="77" y="99"/>
                </a:lnTo>
                <a:lnTo>
                  <a:pt x="79" y="105"/>
                </a:lnTo>
                <a:lnTo>
                  <a:pt x="84" y="105"/>
                </a:lnTo>
                <a:lnTo>
                  <a:pt x="89" y="101"/>
                </a:lnTo>
                <a:lnTo>
                  <a:pt x="92" y="98"/>
                </a:lnTo>
                <a:lnTo>
                  <a:pt x="98" y="94"/>
                </a:lnTo>
                <a:lnTo>
                  <a:pt x="104" y="94"/>
                </a:lnTo>
                <a:lnTo>
                  <a:pt x="108" y="96"/>
                </a:lnTo>
                <a:lnTo>
                  <a:pt x="113" y="101"/>
                </a:lnTo>
                <a:lnTo>
                  <a:pt x="117" y="108"/>
                </a:lnTo>
                <a:lnTo>
                  <a:pt x="118" y="111"/>
                </a:lnTo>
                <a:lnTo>
                  <a:pt x="123" y="113"/>
                </a:lnTo>
                <a:lnTo>
                  <a:pt x="129" y="108"/>
                </a:lnTo>
                <a:lnTo>
                  <a:pt x="130" y="103"/>
                </a:lnTo>
                <a:lnTo>
                  <a:pt x="130" y="99"/>
                </a:lnTo>
                <a:lnTo>
                  <a:pt x="134" y="96"/>
                </a:lnTo>
                <a:lnTo>
                  <a:pt x="139" y="98"/>
                </a:lnTo>
                <a:lnTo>
                  <a:pt x="144" y="98"/>
                </a:lnTo>
                <a:lnTo>
                  <a:pt x="148" y="91"/>
                </a:lnTo>
                <a:lnTo>
                  <a:pt x="151" y="86"/>
                </a:lnTo>
                <a:lnTo>
                  <a:pt x="153" y="82"/>
                </a:lnTo>
                <a:lnTo>
                  <a:pt x="154" y="77"/>
                </a:lnTo>
                <a:lnTo>
                  <a:pt x="158" y="74"/>
                </a:lnTo>
                <a:lnTo>
                  <a:pt x="163" y="70"/>
                </a:lnTo>
                <a:lnTo>
                  <a:pt x="168" y="70"/>
                </a:lnTo>
                <a:lnTo>
                  <a:pt x="173" y="68"/>
                </a:lnTo>
                <a:lnTo>
                  <a:pt x="178" y="68"/>
                </a:lnTo>
                <a:lnTo>
                  <a:pt x="184" y="68"/>
                </a:lnTo>
                <a:lnTo>
                  <a:pt x="189" y="70"/>
                </a:lnTo>
                <a:lnTo>
                  <a:pt x="194" y="74"/>
                </a:lnTo>
                <a:lnTo>
                  <a:pt x="197" y="77"/>
                </a:lnTo>
                <a:lnTo>
                  <a:pt x="204" y="75"/>
                </a:lnTo>
                <a:lnTo>
                  <a:pt x="208" y="70"/>
                </a:lnTo>
                <a:lnTo>
                  <a:pt x="213" y="65"/>
                </a:lnTo>
                <a:lnTo>
                  <a:pt x="218" y="62"/>
                </a:lnTo>
                <a:lnTo>
                  <a:pt x="222" y="58"/>
                </a:lnTo>
                <a:lnTo>
                  <a:pt x="227" y="53"/>
                </a:lnTo>
                <a:lnTo>
                  <a:pt x="228" y="48"/>
                </a:lnTo>
                <a:lnTo>
                  <a:pt x="232" y="44"/>
                </a:lnTo>
                <a:lnTo>
                  <a:pt x="237" y="41"/>
                </a:lnTo>
                <a:lnTo>
                  <a:pt x="242" y="39"/>
                </a:lnTo>
                <a:lnTo>
                  <a:pt x="247" y="37"/>
                </a:lnTo>
                <a:lnTo>
                  <a:pt x="252" y="32"/>
                </a:lnTo>
                <a:lnTo>
                  <a:pt x="254" y="29"/>
                </a:lnTo>
                <a:lnTo>
                  <a:pt x="252" y="24"/>
                </a:lnTo>
                <a:lnTo>
                  <a:pt x="252" y="19"/>
                </a:lnTo>
                <a:lnTo>
                  <a:pt x="258" y="15"/>
                </a:lnTo>
                <a:lnTo>
                  <a:pt x="263" y="15"/>
                </a:lnTo>
                <a:lnTo>
                  <a:pt x="263" y="12"/>
                </a:lnTo>
                <a:lnTo>
                  <a:pt x="265" y="6"/>
                </a:lnTo>
                <a:lnTo>
                  <a:pt x="270" y="5"/>
                </a:lnTo>
                <a:lnTo>
                  <a:pt x="275" y="3"/>
                </a:lnTo>
                <a:lnTo>
                  <a:pt x="280" y="0"/>
                </a:lnTo>
                <a:close/>
              </a:path>
            </a:pathLst>
          </a:custGeom>
          <a:solidFill>
            <a:schemeClr val="tx2">
              <a:lumMod val="40000"/>
              <a:lumOff val="60000"/>
            </a:schemeClr>
          </a:solidFill>
          <a:ln w="9525">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26" name="Freeform 18"/>
          <p:cNvSpPr>
            <a:spLocks noEditPoints="1"/>
          </p:cNvSpPr>
          <p:nvPr/>
        </p:nvSpPr>
        <p:spPr bwMode="auto">
          <a:xfrm>
            <a:off x="6185470" y="2326236"/>
            <a:ext cx="193162" cy="134456"/>
          </a:xfrm>
          <a:custGeom>
            <a:avLst/>
            <a:gdLst>
              <a:gd name="T0" fmla="*/ 62 w 102"/>
              <a:gd name="T1" fmla="*/ 71 h 71"/>
              <a:gd name="T2" fmla="*/ 57 w 102"/>
              <a:gd name="T3" fmla="*/ 67 h 71"/>
              <a:gd name="T4" fmla="*/ 53 w 102"/>
              <a:gd name="T5" fmla="*/ 62 h 71"/>
              <a:gd name="T6" fmla="*/ 52 w 102"/>
              <a:gd name="T7" fmla="*/ 53 h 71"/>
              <a:gd name="T8" fmla="*/ 52 w 102"/>
              <a:gd name="T9" fmla="*/ 47 h 71"/>
              <a:gd name="T10" fmla="*/ 55 w 102"/>
              <a:gd name="T11" fmla="*/ 40 h 71"/>
              <a:gd name="T12" fmla="*/ 57 w 102"/>
              <a:gd name="T13" fmla="*/ 35 h 71"/>
              <a:gd name="T14" fmla="*/ 58 w 102"/>
              <a:gd name="T15" fmla="*/ 28 h 71"/>
              <a:gd name="T16" fmla="*/ 62 w 102"/>
              <a:gd name="T17" fmla="*/ 21 h 71"/>
              <a:gd name="T18" fmla="*/ 64 w 102"/>
              <a:gd name="T19" fmla="*/ 16 h 71"/>
              <a:gd name="T20" fmla="*/ 65 w 102"/>
              <a:gd name="T21" fmla="*/ 14 h 71"/>
              <a:gd name="T22" fmla="*/ 71 w 102"/>
              <a:gd name="T23" fmla="*/ 12 h 71"/>
              <a:gd name="T24" fmla="*/ 76 w 102"/>
              <a:gd name="T25" fmla="*/ 14 h 71"/>
              <a:gd name="T26" fmla="*/ 79 w 102"/>
              <a:gd name="T27" fmla="*/ 17 h 71"/>
              <a:gd name="T28" fmla="*/ 84 w 102"/>
              <a:gd name="T29" fmla="*/ 19 h 71"/>
              <a:gd name="T30" fmla="*/ 91 w 102"/>
              <a:gd name="T31" fmla="*/ 21 h 71"/>
              <a:gd name="T32" fmla="*/ 98 w 102"/>
              <a:gd name="T33" fmla="*/ 24 h 71"/>
              <a:gd name="T34" fmla="*/ 102 w 102"/>
              <a:gd name="T35" fmla="*/ 29 h 71"/>
              <a:gd name="T36" fmla="*/ 100 w 102"/>
              <a:gd name="T37" fmla="*/ 36 h 71"/>
              <a:gd name="T38" fmla="*/ 96 w 102"/>
              <a:gd name="T39" fmla="*/ 43 h 71"/>
              <a:gd name="T40" fmla="*/ 95 w 102"/>
              <a:gd name="T41" fmla="*/ 50 h 71"/>
              <a:gd name="T42" fmla="*/ 93 w 102"/>
              <a:gd name="T43" fmla="*/ 55 h 71"/>
              <a:gd name="T44" fmla="*/ 88 w 102"/>
              <a:gd name="T45" fmla="*/ 60 h 71"/>
              <a:gd name="T46" fmla="*/ 83 w 102"/>
              <a:gd name="T47" fmla="*/ 66 h 71"/>
              <a:gd name="T48" fmla="*/ 77 w 102"/>
              <a:gd name="T49" fmla="*/ 69 h 71"/>
              <a:gd name="T50" fmla="*/ 71 w 102"/>
              <a:gd name="T51" fmla="*/ 71 h 71"/>
              <a:gd name="T52" fmla="*/ 21 w 102"/>
              <a:gd name="T53" fmla="*/ 48 h 71"/>
              <a:gd name="T54" fmla="*/ 17 w 102"/>
              <a:gd name="T55" fmla="*/ 43 h 71"/>
              <a:gd name="T56" fmla="*/ 14 w 102"/>
              <a:gd name="T57" fmla="*/ 36 h 71"/>
              <a:gd name="T58" fmla="*/ 12 w 102"/>
              <a:gd name="T59" fmla="*/ 31 h 71"/>
              <a:gd name="T60" fmla="*/ 5 w 102"/>
              <a:gd name="T61" fmla="*/ 28 h 71"/>
              <a:gd name="T62" fmla="*/ 0 w 102"/>
              <a:gd name="T63" fmla="*/ 24 h 71"/>
              <a:gd name="T64" fmla="*/ 0 w 102"/>
              <a:gd name="T65" fmla="*/ 16 h 71"/>
              <a:gd name="T66" fmla="*/ 2 w 102"/>
              <a:gd name="T67" fmla="*/ 12 h 71"/>
              <a:gd name="T68" fmla="*/ 5 w 102"/>
              <a:gd name="T69" fmla="*/ 7 h 71"/>
              <a:gd name="T70" fmla="*/ 9 w 102"/>
              <a:gd name="T71" fmla="*/ 4 h 71"/>
              <a:gd name="T72" fmla="*/ 14 w 102"/>
              <a:gd name="T73" fmla="*/ 2 h 71"/>
              <a:gd name="T74" fmla="*/ 22 w 102"/>
              <a:gd name="T75" fmla="*/ 0 h 71"/>
              <a:gd name="T76" fmla="*/ 29 w 102"/>
              <a:gd name="T77" fmla="*/ 2 h 71"/>
              <a:gd name="T78" fmla="*/ 36 w 102"/>
              <a:gd name="T79" fmla="*/ 4 h 71"/>
              <a:gd name="T80" fmla="*/ 40 w 102"/>
              <a:gd name="T81" fmla="*/ 9 h 71"/>
              <a:gd name="T82" fmla="*/ 43 w 102"/>
              <a:gd name="T83" fmla="*/ 14 h 71"/>
              <a:gd name="T84" fmla="*/ 45 w 102"/>
              <a:gd name="T85" fmla="*/ 17 h 71"/>
              <a:gd name="T86" fmla="*/ 45 w 102"/>
              <a:gd name="T87" fmla="*/ 26 h 71"/>
              <a:gd name="T88" fmla="*/ 45 w 102"/>
              <a:gd name="T89" fmla="*/ 33 h 71"/>
              <a:gd name="T90" fmla="*/ 41 w 102"/>
              <a:gd name="T91" fmla="*/ 38 h 71"/>
              <a:gd name="T92" fmla="*/ 36 w 102"/>
              <a:gd name="T93" fmla="*/ 41 h 71"/>
              <a:gd name="T94" fmla="*/ 31 w 102"/>
              <a:gd name="T95" fmla="*/ 45 h 71"/>
              <a:gd name="T96" fmla="*/ 24 w 102"/>
              <a:gd name="T97" fmla="*/ 4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2" h="71">
                <a:moveTo>
                  <a:pt x="67" y="71"/>
                </a:moveTo>
                <a:lnTo>
                  <a:pt x="64" y="71"/>
                </a:lnTo>
                <a:lnTo>
                  <a:pt x="62" y="71"/>
                </a:lnTo>
                <a:lnTo>
                  <a:pt x="60" y="69"/>
                </a:lnTo>
                <a:lnTo>
                  <a:pt x="58" y="69"/>
                </a:lnTo>
                <a:lnTo>
                  <a:pt x="57" y="67"/>
                </a:lnTo>
                <a:lnTo>
                  <a:pt x="55" y="66"/>
                </a:lnTo>
                <a:lnTo>
                  <a:pt x="53" y="64"/>
                </a:lnTo>
                <a:lnTo>
                  <a:pt x="53" y="62"/>
                </a:lnTo>
                <a:lnTo>
                  <a:pt x="52" y="59"/>
                </a:lnTo>
                <a:lnTo>
                  <a:pt x="52" y="57"/>
                </a:lnTo>
                <a:lnTo>
                  <a:pt x="52" y="53"/>
                </a:lnTo>
                <a:lnTo>
                  <a:pt x="52" y="52"/>
                </a:lnTo>
                <a:lnTo>
                  <a:pt x="52" y="48"/>
                </a:lnTo>
                <a:lnTo>
                  <a:pt x="52" y="47"/>
                </a:lnTo>
                <a:lnTo>
                  <a:pt x="53" y="45"/>
                </a:lnTo>
                <a:lnTo>
                  <a:pt x="53" y="41"/>
                </a:lnTo>
                <a:lnTo>
                  <a:pt x="55" y="40"/>
                </a:lnTo>
                <a:lnTo>
                  <a:pt x="55" y="38"/>
                </a:lnTo>
                <a:lnTo>
                  <a:pt x="57" y="36"/>
                </a:lnTo>
                <a:lnTo>
                  <a:pt x="57" y="35"/>
                </a:lnTo>
                <a:lnTo>
                  <a:pt x="58" y="31"/>
                </a:lnTo>
                <a:lnTo>
                  <a:pt x="58" y="29"/>
                </a:lnTo>
                <a:lnTo>
                  <a:pt x="58" y="28"/>
                </a:lnTo>
                <a:lnTo>
                  <a:pt x="60" y="24"/>
                </a:lnTo>
                <a:lnTo>
                  <a:pt x="60" y="22"/>
                </a:lnTo>
                <a:lnTo>
                  <a:pt x="62" y="21"/>
                </a:lnTo>
                <a:lnTo>
                  <a:pt x="62" y="19"/>
                </a:lnTo>
                <a:lnTo>
                  <a:pt x="62" y="19"/>
                </a:lnTo>
                <a:lnTo>
                  <a:pt x="64" y="16"/>
                </a:lnTo>
                <a:lnTo>
                  <a:pt x="64" y="16"/>
                </a:lnTo>
                <a:lnTo>
                  <a:pt x="65" y="14"/>
                </a:lnTo>
                <a:lnTo>
                  <a:pt x="65" y="14"/>
                </a:lnTo>
                <a:lnTo>
                  <a:pt x="65" y="12"/>
                </a:lnTo>
                <a:lnTo>
                  <a:pt x="69" y="12"/>
                </a:lnTo>
                <a:lnTo>
                  <a:pt x="71" y="12"/>
                </a:lnTo>
                <a:lnTo>
                  <a:pt x="74" y="14"/>
                </a:lnTo>
                <a:lnTo>
                  <a:pt x="76" y="14"/>
                </a:lnTo>
                <a:lnTo>
                  <a:pt x="76" y="14"/>
                </a:lnTo>
                <a:lnTo>
                  <a:pt x="76" y="16"/>
                </a:lnTo>
                <a:lnTo>
                  <a:pt x="77" y="16"/>
                </a:lnTo>
                <a:lnTo>
                  <a:pt x="79" y="17"/>
                </a:lnTo>
                <a:lnTo>
                  <a:pt x="81" y="17"/>
                </a:lnTo>
                <a:lnTo>
                  <a:pt x="83" y="19"/>
                </a:lnTo>
                <a:lnTo>
                  <a:pt x="84" y="19"/>
                </a:lnTo>
                <a:lnTo>
                  <a:pt x="88" y="19"/>
                </a:lnTo>
                <a:lnTo>
                  <a:pt x="89" y="21"/>
                </a:lnTo>
                <a:lnTo>
                  <a:pt x="91" y="21"/>
                </a:lnTo>
                <a:lnTo>
                  <a:pt x="95" y="22"/>
                </a:lnTo>
                <a:lnTo>
                  <a:pt x="96" y="22"/>
                </a:lnTo>
                <a:lnTo>
                  <a:pt x="98" y="24"/>
                </a:lnTo>
                <a:lnTo>
                  <a:pt x="100" y="26"/>
                </a:lnTo>
                <a:lnTo>
                  <a:pt x="100" y="28"/>
                </a:lnTo>
                <a:lnTo>
                  <a:pt x="102" y="29"/>
                </a:lnTo>
                <a:lnTo>
                  <a:pt x="102" y="33"/>
                </a:lnTo>
                <a:lnTo>
                  <a:pt x="102" y="35"/>
                </a:lnTo>
                <a:lnTo>
                  <a:pt x="100" y="36"/>
                </a:lnTo>
                <a:lnTo>
                  <a:pt x="98" y="40"/>
                </a:lnTo>
                <a:lnTo>
                  <a:pt x="98" y="41"/>
                </a:lnTo>
                <a:lnTo>
                  <a:pt x="96" y="43"/>
                </a:lnTo>
                <a:lnTo>
                  <a:pt x="96" y="45"/>
                </a:lnTo>
                <a:lnTo>
                  <a:pt x="95" y="47"/>
                </a:lnTo>
                <a:lnTo>
                  <a:pt x="95" y="50"/>
                </a:lnTo>
                <a:lnTo>
                  <a:pt x="93" y="52"/>
                </a:lnTo>
                <a:lnTo>
                  <a:pt x="93" y="53"/>
                </a:lnTo>
                <a:lnTo>
                  <a:pt x="93" y="55"/>
                </a:lnTo>
                <a:lnTo>
                  <a:pt x="91" y="57"/>
                </a:lnTo>
                <a:lnTo>
                  <a:pt x="89" y="59"/>
                </a:lnTo>
                <a:lnTo>
                  <a:pt x="88" y="60"/>
                </a:lnTo>
                <a:lnTo>
                  <a:pt x="88" y="62"/>
                </a:lnTo>
                <a:lnTo>
                  <a:pt x="84" y="64"/>
                </a:lnTo>
                <a:lnTo>
                  <a:pt x="83" y="66"/>
                </a:lnTo>
                <a:lnTo>
                  <a:pt x="81" y="67"/>
                </a:lnTo>
                <a:lnTo>
                  <a:pt x="79" y="67"/>
                </a:lnTo>
                <a:lnTo>
                  <a:pt x="77" y="69"/>
                </a:lnTo>
                <a:lnTo>
                  <a:pt x="76" y="69"/>
                </a:lnTo>
                <a:lnTo>
                  <a:pt x="72" y="69"/>
                </a:lnTo>
                <a:lnTo>
                  <a:pt x="71" y="71"/>
                </a:lnTo>
                <a:lnTo>
                  <a:pt x="67" y="71"/>
                </a:lnTo>
                <a:close/>
                <a:moveTo>
                  <a:pt x="24" y="48"/>
                </a:moveTo>
                <a:lnTo>
                  <a:pt x="21" y="48"/>
                </a:lnTo>
                <a:lnTo>
                  <a:pt x="19" y="47"/>
                </a:lnTo>
                <a:lnTo>
                  <a:pt x="19" y="45"/>
                </a:lnTo>
                <a:lnTo>
                  <a:pt x="17" y="43"/>
                </a:lnTo>
                <a:lnTo>
                  <a:pt x="15" y="41"/>
                </a:lnTo>
                <a:lnTo>
                  <a:pt x="15" y="40"/>
                </a:lnTo>
                <a:lnTo>
                  <a:pt x="14" y="36"/>
                </a:lnTo>
                <a:lnTo>
                  <a:pt x="14" y="35"/>
                </a:lnTo>
                <a:lnTo>
                  <a:pt x="12" y="33"/>
                </a:lnTo>
                <a:lnTo>
                  <a:pt x="12" y="31"/>
                </a:lnTo>
                <a:lnTo>
                  <a:pt x="9" y="29"/>
                </a:lnTo>
                <a:lnTo>
                  <a:pt x="7" y="29"/>
                </a:lnTo>
                <a:lnTo>
                  <a:pt x="5" y="28"/>
                </a:lnTo>
                <a:lnTo>
                  <a:pt x="3" y="28"/>
                </a:lnTo>
                <a:lnTo>
                  <a:pt x="2" y="26"/>
                </a:lnTo>
                <a:lnTo>
                  <a:pt x="0" y="24"/>
                </a:lnTo>
                <a:lnTo>
                  <a:pt x="0" y="21"/>
                </a:lnTo>
                <a:lnTo>
                  <a:pt x="0" y="19"/>
                </a:lnTo>
                <a:lnTo>
                  <a:pt x="0" y="16"/>
                </a:lnTo>
                <a:lnTo>
                  <a:pt x="0" y="14"/>
                </a:lnTo>
                <a:lnTo>
                  <a:pt x="0" y="14"/>
                </a:lnTo>
                <a:lnTo>
                  <a:pt x="2" y="12"/>
                </a:lnTo>
                <a:lnTo>
                  <a:pt x="2" y="9"/>
                </a:lnTo>
                <a:lnTo>
                  <a:pt x="3" y="7"/>
                </a:lnTo>
                <a:lnTo>
                  <a:pt x="5" y="7"/>
                </a:lnTo>
                <a:lnTo>
                  <a:pt x="7" y="5"/>
                </a:lnTo>
                <a:lnTo>
                  <a:pt x="9" y="4"/>
                </a:lnTo>
                <a:lnTo>
                  <a:pt x="9" y="4"/>
                </a:lnTo>
                <a:lnTo>
                  <a:pt x="10" y="4"/>
                </a:lnTo>
                <a:lnTo>
                  <a:pt x="12" y="4"/>
                </a:lnTo>
                <a:lnTo>
                  <a:pt x="14" y="2"/>
                </a:lnTo>
                <a:lnTo>
                  <a:pt x="15" y="0"/>
                </a:lnTo>
                <a:lnTo>
                  <a:pt x="19" y="0"/>
                </a:lnTo>
                <a:lnTo>
                  <a:pt x="22" y="0"/>
                </a:lnTo>
                <a:lnTo>
                  <a:pt x="24" y="2"/>
                </a:lnTo>
                <a:lnTo>
                  <a:pt x="28" y="2"/>
                </a:lnTo>
                <a:lnTo>
                  <a:pt x="29" y="2"/>
                </a:lnTo>
                <a:lnTo>
                  <a:pt x="33" y="2"/>
                </a:lnTo>
                <a:lnTo>
                  <a:pt x="34" y="4"/>
                </a:lnTo>
                <a:lnTo>
                  <a:pt x="36" y="4"/>
                </a:lnTo>
                <a:lnTo>
                  <a:pt x="38" y="5"/>
                </a:lnTo>
                <a:lnTo>
                  <a:pt x="40" y="7"/>
                </a:lnTo>
                <a:lnTo>
                  <a:pt x="40" y="9"/>
                </a:lnTo>
                <a:lnTo>
                  <a:pt x="41" y="12"/>
                </a:lnTo>
                <a:lnTo>
                  <a:pt x="43" y="14"/>
                </a:lnTo>
                <a:lnTo>
                  <a:pt x="43" y="14"/>
                </a:lnTo>
                <a:lnTo>
                  <a:pt x="43" y="16"/>
                </a:lnTo>
                <a:lnTo>
                  <a:pt x="43" y="16"/>
                </a:lnTo>
                <a:lnTo>
                  <a:pt x="45" y="17"/>
                </a:lnTo>
                <a:lnTo>
                  <a:pt x="45" y="19"/>
                </a:lnTo>
                <a:lnTo>
                  <a:pt x="45" y="22"/>
                </a:lnTo>
                <a:lnTo>
                  <a:pt x="45" y="26"/>
                </a:lnTo>
                <a:lnTo>
                  <a:pt x="46" y="28"/>
                </a:lnTo>
                <a:lnTo>
                  <a:pt x="45" y="31"/>
                </a:lnTo>
                <a:lnTo>
                  <a:pt x="45" y="33"/>
                </a:lnTo>
                <a:lnTo>
                  <a:pt x="43" y="35"/>
                </a:lnTo>
                <a:lnTo>
                  <a:pt x="41" y="36"/>
                </a:lnTo>
                <a:lnTo>
                  <a:pt x="41" y="38"/>
                </a:lnTo>
                <a:lnTo>
                  <a:pt x="40" y="40"/>
                </a:lnTo>
                <a:lnTo>
                  <a:pt x="38" y="40"/>
                </a:lnTo>
                <a:lnTo>
                  <a:pt x="36" y="41"/>
                </a:lnTo>
                <a:lnTo>
                  <a:pt x="34" y="43"/>
                </a:lnTo>
                <a:lnTo>
                  <a:pt x="31" y="45"/>
                </a:lnTo>
                <a:lnTo>
                  <a:pt x="31" y="45"/>
                </a:lnTo>
                <a:lnTo>
                  <a:pt x="28" y="47"/>
                </a:lnTo>
                <a:lnTo>
                  <a:pt x="26" y="48"/>
                </a:lnTo>
                <a:lnTo>
                  <a:pt x="24" y="48"/>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20"/>
          <p:cNvSpPr>
            <a:spLocks/>
          </p:cNvSpPr>
          <p:nvPr/>
        </p:nvSpPr>
        <p:spPr bwMode="auto">
          <a:xfrm>
            <a:off x="5058692" y="3627238"/>
            <a:ext cx="886272" cy="962022"/>
          </a:xfrm>
          <a:custGeom>
            <a:avLst/>
            <a:gdLst>
              <a:gd name="T0" fmla="*/ 91 w 468"/>
              <a:gd name="T1" fmla="*/ 15 h 508"/>
              <a:gd name="T2" fmla="*/ 87 w 468"/>
              <a:gd name="T3" fmla="*/ 43 h 508"/>
              <a:gd name="T4" fmla="*/ 94 w 468"/>
              <a:gd name="T5" fmla="*/ 69 h 508"/>
              <a:gd name="T6" fmla="*/ 98 w 468"/>
              <a:gd name="T7" fmla="*/ 95 h 508"/>
              <a:gd name="T8" fmla="*/ 117 w 468"/>
              <a:gd name="T9" fmla="*/ 105 h 508"/>
              <a:gd name="T10" fmla="*/ 139 w 468"/>
              <a:gd name="T11" fmla="*/ 105 h 508"/>
              <a:gd name="T12" fmla="*/ 156 w 468"/>
              <a:gd name="T13" fmla="*/ 102 h 508"/>
              <a:gd name="T14" fmla="*/ 187 w 468"/>
              <a:gd name="T15" fmla="*/ 95 h 508"/>
              <a:gd name="T16" fmla="*/ 220 w 468"/>
              <a:gd name="T17" fmla="*/ 88 h 508"/>
              <a:gd name="T18" fmla="*/ 228 w 468"/>
              <a:gd name="T19" fmla="*/ 96 h 508"/>
              <a:gd name="T20" fmla="*/ 234 w 468"/>
              <a:gd name="T21" fmla="*/ 119 h 508"/>
              <a:gd name="T22" fmla="*/ 252 w 468"/>
              <a:gd name="T23" fmla="*/ 133 h 508"/>
              <a:gd name="T24" fmla="*/ 278 w 468"/>
              <a:gd name="T25" fmla="*/ 127 h 508"/>
              <a:gd name="T26" fmla="*/ 304 w 468"/>
              <a:gd name="T27" fmla="*/ 129 h 508"/>
              <a:gd name="T28" fmla="*/ 321 w 468"/>
              <a:gd name="T29" fmla="*/ 138 h 508"/>
              <a:gd name="T30" fmla="*/ 337 w 468"/>
              <a:gd name="T31" fmla="*/ 141 h 508"/>
              <a:gd name="T32" fmla="*/ 352 w 468"/>
              <a:gd name="T33" fmla="*/ 157 h 508"/>
              <a:gd name="T34" fmla="*/ 373 w 468"/>
              <a:gd name="T35" fmla="*/ 157 h 508"/>
              <a:gd name="T36" fmla="*/ 390 w 468"/>
              <a:gd name="T37" fmla="*/ 155 h 508"/>
              <a:gd name="T38" fmla="*/ 407 w 468"/>
              <a:gd name="T39" fmla="*/ 151 h 508"/>
              <a:gd name="T40" fmla="*/ 433 w 468"/>
              <a:gd name="T41" fmla="*/ 145 h 508"/>
              <a:gd name="T42" fmla="*/ 447 w 468"/>
              <a:gd name="T43" fmla="*/ 148 h 508"/>
              <a:gd name="T44" fmla="*/ 433 w 468"/>
              <a:gd name="T45" fmla="*/ 165 h 508"/>
              <a:gd name="T46" fmla="*/ 437 w 468"/>
              <a:gd name="T47" fmla="*/ 181 h 508"/>
              <a:gd name="T48" fmla="*/ 456 w 468"/>
              <a:gd name="T49" fmla="*/ 170 h 508"/>
              <a:gd name="T50" fmla="*/ 466 w 468"/>
              <a:gd name="T51" fmla="*/ 179 h 508"/>
              <a:gd name="T52" fmla="*/ 445 w 468"/>
              <a:gd name="T53" fmla="*/ 196 h 508"/>
              <a:gd name="T54" fmla="*/ 433 w 468"/>
              <a:gd name="T55" fmla="*/ 205 h 508"/>
              <a:gd name="T56" fmla="*/ 423 w 468"/>
              <a:gd name="T57" fmla="*/ 229 h 508"/>
              <a:gd name="T58" fmla="*/ 404 w 468"/>
              <a:gd name="T59" fmla="*/ 248 h 508"/>
              <a:gd name="T60" fmla="*/ 392 w 468"/>
              <a:gd name="T61" fmla="*/ 270 h 508"/>
              <a:gd name="T62" fmla="*/ 382 w 468"/>
              <a:gd name="T63" fmla="*/ 291 h 508"/>
              <a:gd name="T64" fmla="*/ 366 w 468"/>
              <a:gd name="T65" fmla="*/ 306 h 508"/>
              <a:gd name="T66" fmla="*/ 347 w 468"/>
              <a:gd name="T67" fmla="*/ 322 h 508"/>
              <a:gd name="T68" fmla="*/ 328 w 468"/>
              <a:gd name="T69" fmla="*/ 327 h 508"/>
              <a:gd name="T70" fmla="*/ 316 w 468"/>
              <a:gd name="T71" fmla="*/ 341 h 508"/>
              <a:gd name="T72" fmla="*/ 314 w 468"/>
              <a:gd name="T73" fmla="*/ 367 h 508"/>
              <a:gd name="T74" fmla="*/ 292 w 468"/>
              <a:gd name="T75" fmla="*/ 374 h 508"/>
              <a:gd name="T76" fmla="*/ 268 w 468"/>
              <a:gd name="T77" fmla="*/ 374 h 508"/>
              <a:gd name="T78" fmla="*/ 252 w 468"/>
              <a:gd name="T79" fmla="*/ 389 h 508"/>
              <a:gd name="T80" fmla="*/ 237 w 468"/>
              <a:gd name="T81" fmla="*/ 405 h 508"/>
              <a:gd name="T82" fmla="*/ 216 w 468"/>
              <a:gd name="T83" fmla="*/ 408 h 508"/>
              <a:gd name="T84" fmla="*/ 204 w 468"/>
              <a:gd name="T85" fmla="*/ 425 h 508"/>
              <a:gd name="T86" fmla="*/ 199 w 468"/>
              <a:gd name="T87" fmla="*/ 451 h 508"/>
              <a:gd name="T88" fmla="*/ 177 w 468"/>
              <a:gd name="T89" fmla="*/ 487 h 508"/>
              <a:gd name="T90" fmla="*/ 115 w 468"/>
              <a:gd name="T91" fmla="*/ 423 h 508"/>
              <a:gd name="T92" fmla="*/ 63 w 468"/>
              <a:gd name="T93" fmla="*/ 344 h 508"/>
              <a:gd name="T94" fmla="*/ 44 w 468"/>
              <a:gd name="T95" fmla="*/ 305 h 508"/>
              <a:gd name="T96" fmla="*/ 46 w 468"/>
              <a:gd name="T97" fmla="*/ 279 h 508"/>
              <a:gd name="T98" fmla="*/ 39 w 468"/>
              <a:gd name="T99" fmla="*/ 251 h 508"/>
              <a:gd name="T100" fmla="*/ 48 w 468"/>
              <a:gd name="T101" fmla="*/ 232 h 508"/>
              <a:gd name="T102" fmla="*/ 32 w 468"/>
              <a:gd name="T103" fmla="*/ 210 h 508"/>
              <a:gd name="T104" fmla="*/ 18 w 468"/>
              <a:gd name="T105" fmla="*/ 184 h 508"/>
              <a:gd name="T106" fmla="*/ 5 w 468"/>
              <a:gd name="T107" fmla="*/ 164 h 508"/>
              <a:gd name="T108" fmla="*/ 6 w 468"/>
              <a:gd name="T109" fmla="*/ 141 h 508"/>
              <a:gd name="T110" fmla="*/ 15 w 468"/>
              <a:gd name="T111" fmla="*/ 119 h 508"/>
              <a:gd name="T112" fmla="*/ 15 w 468"/>
              <a:gd name="T113" fmla="*/ 95 h 508"/>
              <a:gd name="T114" fmla="*/ 30 w 468"/>
              <a:gd name="T115" fmla="*/ 72 h 508"/>
              <a:gd name="T116" fmla="*/ 44 w 468"/>
              <a:gd name="T117" fmla="*/ 55 h 508"/>
              <a:gd name="T118" fmla="*/ 60 w 468"/>
              <a:gd name="T119" fmla="*/ 34 h 508"/>
              <a:gd name="T120" fmla="*/ 56 w 468"/>
              <a:gd name="T121" fmla="*/ 9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8" h="508">
                <a:moveTo>
                  <a:pt x="75" y="0"/>
                </a:moveTo>
                <a:lnTo>
                  <a:pt x="77" y="0"/>
                </a:lnTo>
                <a:lnTo>
                  <a:pt x="77" y="2"/>
                </a:lnTo>
                <a:lnTo>
                  <a:pt x="79" y="2"/>
                </a:lnTo>
                <a:lnTo>
                  <a:pt x="79" y="3"/>
                </a:lnTo>
                <a:lnTo>
                  <a:pt x="80" y="3"/>
                </a:lnTo>
                <a:lnTo>
                  <a:pt x="80" y="5"/>
                </a:lnTo>
                <a:lnTo>
                  <a:pt x="82" y="5"/>
                </a:lnTo>
                <a:lnTo>
                  <a:pt x="84" y="7"/>
                </a:lnTo>
                <a:lnTo>
                  <a:pt x="86" y="7"/>
                </a:lnTo>
                <a:lnTo>
                  <a:pt x="86" y="5"/>
                </a:lnTo>
                <a:lnTo>
                  <a:pt x="86" y="7"/>
                </a:lnTo>
                <a:lnTo>
                  <a:pt x="87" y="7"/>
                </a:lnTo>
                <a:lnTo>
                  <a:pt x="89" y="7"/>
                </a:lnTo>
                <a:lnTo>
                  <a:pt x="89" y="9"/>
                </a:lnTo>
                <a:lnTo>
                  <a:pt x="91" y="9"/>
                </a:lnTo>
                <a:lnTo>
                  <a:pt x="91" y="10"/>
                </a:lnTo>
                <a:lnTo>
                  <a:pt x="91" y="12"/>
                </a:lnTo>
                <a:lnTo>
                  <a:pt x="92" y="12"/>
                </a:lnTo>
                <a:lnTo>
                  <a:pt x="92" y="14"/>
                </a:lnTo>
                <a:lnTo>
                  <a:pt x="92" y="15"/>
                </a:lnTo>
                <a:lnTo>
                  <a:pt x="91" y="15"/>
                </a:lnTo>
                <a:lnTo>
                  <a:pt x="91" y="17"/>
                </a:lnTo>
                <a:lnTo>
                  <a:pt x="89" y="17"/>
                </a:lnTo>
                <a:lnTo>
                  <a:pt x="89" y="19"/>
                </a:lnTo>
                <a:lnTo>
                  <a:pt x="87" y="19"/>
                </a:lnTo>
                <a:lnTo>
                  <a:pt x="87" y="21"/>
                </a:lnTo>
                <a:lnTo>
                  <a:pt x="87" y="22"/>
                </a:lnTo>
                <a:lnTo>
                  <a:pt x="87" y="24"/>
                </a:lnTo>
                <a:lnTo>
                  <a:pt x="89" y="24"/>
                </a:lnTo>
                <a:lnTo>
                  <a:pt x="89" y="26"/>
                </a:lnTo>
                <a:lnTo>
                  <a:pt x="87" y="28"/>
                </a:lnTo>
                <a:lnTo>
                  <a:pt x="87" y="29"/>
                </a:lnTo>
                <a:lnTo>
                  <a:pt x="87" y="31"/>
                </a:lnTo>
                <a:lnTo>
                  <a:pt x="86" y="31"/>
                </a:lnTo>
                <a:lnTo>
                  <a:pt x="87" y="33"/>
                </a:lnTo>
                <a:lnTo>
                  <a:pt x="86" y="33"/>
                </a:lnTo>
                <a:lnTo>
                  <a:pt x="86" y="34"/>
                </a:lnTo>
                <a:lnTo>
                  <a:pt x="86" y="36"/>
                </a:lnTo>
                <a:lnTo>
                  <a:pt x="86" y="38"/>
                </a:lnTo>
                <a:lnTo>
                  <a:pt x="86" y="40"/>
                </a:lnTo>
                <a:lnTo>
                  <a:pt x="86" y="41"/>
                </a:lnTo>
                <a:lnTo>
                  <a:pt x="87" y="41"/>
                </a:lnTo>
                <a:lnTo>
                  <a:pt x="87" y="43"/>
                </a:lnTo>
                <a:lnTo>
                  <a:pt x="87" y="45"/>
                </a:lnTo>
                <a:lnTo>
                  <a:pt x="89" y="45"/>
                </a:lnTo>
                <a:lnTo>
                  <a:pt x="89" y="46"/>
                </a:lnTo>
                <a:lnTo>
                  <a:pt x="91" y="46"/>
                </a:lnTo>
                <a:lnTo>
                  <a:pt x="91" y="48"/>
                </a:lnTo>
                <a:lnTo>
                  <a:pt x="91" y="50"/>
                </a:lnTo>
                <a:lnTo>
                  <a:pt x="91" y="52"/>
                </a:lnTo>
                <a:lnTo>
                  <a:pt x="91" y="53"/>
                </a:lnTo>
                <a:lnTo>
                  <a:pt x="91" y="55"/>
                </a:lnTo>
                <a:lnTo>
                  <a:pt x="91" y="57"/>
                </a:lnTo>
                <a:lnTo>
                  <a:pt x="91" y="59"/>
                </a:lnTo>
                <a:lnTo>
                  <a:pt x="91" y="60"/>
                </a:lnTo>
                <a:lnTo>
                  <a:pt x="92" y="60"/>
                </a:lnTo>
                <a:lnTo>
                  <a:pt x="92" y="62"/>
                </a:lnTo>
                <a:lnTo>
                  <a:pt x="94" y="64"/>
                </a:lnTo>
                <a:lnTo>
                  <a:pt x="94" y="65"/>
                </a:lnTo>
                <a:lnTo>
                  <a:pt x="94" y="67"/>
                </a:lnTo>
                <a:lnTo>
                  <a:pt x="96" y="67"/>
                </a:lnTo>
                <a:lnTo>
                  <a:pt x="94" y="67"/>
                </a:lnTo>
                <a:lnTo>
                  <a:pt x="96" y="67"/>
                </a:lnTo>
                <a:lnTo>
                  <a:pt x="96" y="69"/>
                </a:lnTo>
                <a:lnTo>
                  <a:pt x="94" y="69"/>
                </a:lnTo>
                <a:lnTo>
                  <a:pt x="96" y="69"/>
                </a:lnTo>
                <a:lnTo>
                  <a:pt x="96" y="71"/>
                </a:lnTo>
                <a:lnTo>
                  <a:pt x="96" y="72"/>
                </a:lnTo>
                <a:lnTo>
                  <a:pt x="96" y="74"/>
                </a:lnTo>
                <a:lnTo>
                  <a:pt x="96" y="76"/>
                </a:lnTo>
                <a:lnTo>
                  <a:pt x="96" y="77"/>
                </a:lnTo>
                <a:lnTo>
                  <a:pt x="98" y="77"/>
                </a:lnTo>
                <a:lnTo>
                  <a:pt x="96" y="77"/>
                </a:lnTo>
                <a:lnTo>
                  <a:pt x="98" y="77"/>
                </a:lnTo>
                <a:lnTo>
                  <a:pt x="98" y="79"/>
                </a:lnTo>
                <a:lnTo>
                  <a:pt x="96" y="81"/>
                </a:lnTo>
                <a:lnTo>
                  <a:pt x="96" y="83"/>
                </a:lnTo>
                <a:lnTo>
                  <a:pt x="94" y="83"/>
                </a:lnTo>
                <a:lnTo>
                  <a:pt x="94" y="84"/>
                </a:lnTo>
                <a:lnTo>
                  <a:pt x="94" y="86"/>
                </a:lnTo>
                <a:lnTo>
                  <a:pt x="94" y="88"/>
                </a:lnTo>
                <a:lnTo>
                  <a:pt x="94" y="89"/>
                </a:lnTo>
                <a:lnTo>
                  <a:pt x="96" y="89"/>
                </a:lnTo>
                <a:lnTo>
                  <a:pt x="96" y="91"/>
                </a:lnTo>
                <a:lnTo>
                  <a:pt x="98" y="91"/>
                </a:lnTo>
                <a:lnTo>
                  <a:pt x="98" y="93"/>
                </a:lnTo>
                <a:lnTo>
                  <a:pt x="98" y="95"/>
                </a:lnTo>
                <a:lnTo>
                  <a:pt x="99" y="95"/>
                </a:lnTo>
                <a:lnTo>
                  <a:pt x="99" y="93"/>
                </a:lnTo>
                <a:lnTo>
                  <a:pt x="101" y="93"/>
                </a:lnTo>
                <a:lnTo>
                  <a:pt x="101" y="95"/>
                </a:lnTo>
                <a:lnTo>
                  <a:pt x="101" y="93"/>
                </a:lnTo>
                <a:lnTo>
                  <a:pt x="103" y="93"/>
                </a:lnTo>
                <a:lnTo>
                  <a:pt x="103" y="91"/>
                </a:lnTo>
                <a:lnTo>
                  <a:pt x="104" y="91"/>
                </a:lnTo>
                <a:lnTo>
                  <a:pt x="106" y="91"/>
                </a:lnTo>
                <a:lnTo>
                  <a:pt x="108" y="91"/>
                </a:lnTo>
                <a:lnTo>
                  <a:pt x="110" y="91"/>
                </a:lnTo>
                <a:lnTo>
                  <a:pt x="111" y="91"/>
                </a:lnTo>
                <a:lnTo>
                  <a:pt x="111" y="93"/>
                </a:lnTo>
                <a:lnTo>
                  <a:pt x="113" y="93"/>
                </a:lnTo>
                <a:lnTo>
                  <a:pt x="113" y="95"/>
                </a:lnTo>
                <a:lnTo>
                  <a:pt x="113" y="96"/>
                </a:lnTo>
                <a:lnTo>
                  <a:pt x="115" y="96"/>
                </a:lnTo>
                <a:lnTo>
                  <a:pt x="115" y="98"/>
                </a:lnTo>
                <a:lnTo>
                  <a:pt x="115" y="100"/>
                </a:lnTo>
                <a:lnTo>
                  <a:pt x="115" y="102"/>
                </a:lnTo>
                <a:lnTo>
                  <a:pt x="115" y="103"/>
                </a:lnTo>
                <a:lnTo>
                  <a:pt x="117" y="105"/>
                </a:lnTo>
                <a:lnTo>
                  <a:pt x="117" y="107"/>
                </a:lnTo>
                <a:lnTo>
                  <a:pt x="118" y="107"/>
                </a:lnTo>
                <a:lnTo>
                  <a:pt x="118" y="108"/>
                </a:lnTo>
                <a:lnTo>
                  <a:pt x="120" y="108"/>
                </a:lnTo>
                <a:lnTo>
                  <a:pt x="122" y="107"/>
                </a:lnTo>
                <a:lnTo>
                  <a:pt x="122" y="108"/>
                </a:lnTo>
                <a:lnTo>
                  <a:pt x="123" y="108"/>
                </a:lnTo>
                <a:lnTo>
                  <a:pt x="125" y="108"/>
                </a:lnTo>
                <a:lnTo>
                  <a:pt x="127" y="108"/>
                </a:lnTo>
                <a:lnTo>
                  <a:pt x="129" y="108"/>
                </a:lnTo>
                <a:lnTo>
                  <a:pt x="130" y="108"/>
                </a:lnTo>
                <a:lnTo>
                  <a:pt x="130" y="107"/>
                </a:lnTo>
                <a:lnTo>
                  <a:pt x="130" y="108"/>
                </a:lnTo>
                <a:lnTo>
                  <a:pt x="130" y="107"/>
                </a:lnTo>
                <a:lnTo>
                  <a:pt x="132" y="107"/>
                </a:lnTo>
                <a:lnTo>
                  <a:pt x="132" y="105"/>
                </a:lnTo>
                <a:lnTo>
                  <a:pt x="134" y="105"/>
                </a:lnTo>
                <a:lnTo>
                  <a:pt x="135" y="105"/>
                </a:lnTo>
                <a:lnTo>
                  <a:pt x="135" y="103"/>
                </a:lnTo>
                <a:lnTo>
                  <a:pt x="137" y="103"/>
                </a:lnTo>
                <a:lnTo>
                  <a:pt x="139" y="103"/>
                </a:lnTo>
                <a:lnTo>
                  <a:pt x="139" y="105"/>
                </a:lnTo>
                <a:lnTo>
                  <a:pt x="139" y="103"/>
                </a:lnTo>
                <a:lnTo>
                  <a:pt x="141" y="103"/>
                </a:lnTo>
                <a:lnTo>
                  <a:pt x="141" y="105"/>
                </a:lnTo>
                <a:lnTo>
                  <a:pt x="142" y="105"/>
                </a:lnTo>
                <a:lnTo>
                  <a:pt x="142" y="107"/>
                </a:lnTo>
                <a:lnTo>
                  <a:pt x="144" y="107"/>
                </a:lnTo>
                <a:lnTo>
                  <a:pt x="144" y="108"/>
                </a:lnTo>
                <a:lnTo>
                  <a:pt x="144" y="107"/>
                </a:lnTo>
                <a:lnTo>
                  <a:pt x="144" y="108"/>
                </a:lnTo>
                <a:lnTo>
                  <a:pt x="146" y="108"/>
                </a:lnTo>
                <a:lnTo>
                  <a:pt x="148" y="108"/>
                </a:lnTo>
                <a:lnTo>
                  <a:pt x="148" y="110"/>
                </a:lnTo>
                <a:lnTo>
                  <a:pt x="149" y="110"/>
                </a:lnTo>
                <a:lnTo>
                  <a:pt x="151" y="110"/>
                </a:lnTo>
                <a:lnTo>
                  <a:pt x="153" y="110"/>
                </a:lnTo>
                <a:lnTo>
                  <a:pt x="153" y="108"/>
                </a:lnTo>
                <a:lnTo>
                  <a:pt x="153" y="107"/>
                </a:lnTo>
                <a:lnTo>
                  <a:pt x="154" y="107"/>
                </a:lnTo>
                <a:lnTo>
                  <a:pt x="154" y="105"/>
                </a:lnTo>
                <a:lnTo>
                  <a:pt x="154" y="103"/>
                </a:lnTo>
                <a:lnTo>
                  <a:pt x="154" y="102"/>
                </a:lnTo>
                <a:lnTo>
                  <a:pt x="156" y="102"/>
                </a:lnTo>
                <a:lnTo>
                  <a:pt x="158" y="102"/>
                </a:lnTo>
                <a:lnTo>
                  <a:pt x="158" y="100"/>
                </a:lnTo>
                <a:lnTo>
                  <a:pt x="160" y="100"/>
                </a:lnTo>
                <a:lnTo>
                  <a:pt x="161" y="100"/>
                </a:lnTo>
                <a:lnTo>
                  <a:pt x="163" y="100"/>
                </a:lnTo>
                <a:lnTo>
                  <a:pt x="163" y="98"/>
                </a:lnTo>
                <a:lnTo>
                  <a:pt x="165" y="98"/>
                </a:lnTo>
                <a:lnTo>
                  <a:pt x="166" y="98"/>
                </a:lnTo>
                <a:lnTo>
                  <a:pt x="168" y="98"/>
                </a:lnTo>
                <a:lnTo>
                  <a:pt x="170" y="98"/>
                </a:lnTo>
                <a:lnTo>
                  <a:pt x="172" y="98"/>
                </a:lnTo>
                <a:lnTo>
                  <a:pt x="172" y="96"/>
                </a:lnTo>
                <a:lnTo>
                  <a:pt x="173" y="96"/>
                </a:lnTo>
                <a:lnTo>
                  <a:pt x="175" y="96"/>
                </a:lnTo>
                <a:lnTo>
                  <a:pt x="177" y="96"/>
                </a:lnTo>
                <a:lnTo>
                  <a:pt x="178" y="96"/>
                </a:lnTo>
                <a:lnTo>
                  <a:pt x="180" y="96"/>
                </a:lnTo>
                <a:lnTo>
                  <a:pt x="182" y="96"/>
                </a:lnTo>
                <a:lnTo>
                  <a:pt x="182" y="95"/>
                </a:lnTo>
                <a:lnTo>
                  <a:pt x="184" y="95"/>
                </a:lnTo>
                <a:lnTo>
                  <a:pt x="185" y="95"/>
                </a:lnTo>
                <a:lnTo>
                  <a:pt x="187" y="95"/>
                </a:lnTo>
                <a:lnTo>
                  <a:pt x="189" y="95"/>
                </a:lnTo>
                <a:lnTo>
                  <a:pt x="191" y="95"/>
                </a:lnTo>
                <a:lnTo>
                  <a:pt x="192" y="95"/>
                </a:lnTo>
                <a:lnTo>
                  <a:pt x="194" y="95"/>
                </a:lnTo>
                <a:lnTo>
                  <a:pt x="196" y="93"/>
                </a:lnTo>
                <a:lnTo>
                  <a:pt x="197" y="93"/>
                </a:lnTo>
                <a:lnTo>
                  <a:pt x="199" y="93"/>
                </a:lnTo>
                <a:lnTo>
                  <a:pt x="201" y="93"/>
                </a:lnTo>
                <a:lnTo>
                  <a:pt x="203" y="93"/>
                </a:lnTo>
                <a:lnTo>
                  <a:pt x="204" y="93"/>
                </a:lnTo>
                <a:lnTo>
                  <a:pt x="204" y="91"/>
                </a:lnTo>
                <a:lnTo>
                  <a:pt x="206" y="91"/>
                </a:lnTo>
                <a:lnTo>
                  <a:pt x="208" y="91"/>
                </a:lnTo>
                <a:lnTo>
                  <a:pt x="208" y="89"/>
                </a:lnTo>
                <a:lnTo>
                  <a:pt x="209" y="89"/>
                </a:lnTo>
                <a:lnTo>
                  <a:pt x="211" y="89"/>
                </a:lnTo>
                <a:lnTo>
                  <a:pt x="213" y="89"/>
                </a:lnTo>
                <a:lnTo>
                  <a:pt x="213" y="88"/>
                </a:lnTo>
                <a:lnTo>
                  <a:pt x="215" y="88"/>
                </a:lnTo>
                <a:lnTo>
                  <a:pt x="216" y="88"/>
                </a:lnTo>
                <a:lnTo>
                  <a:pt x="218" y="88"/>
                </a:lnTo>
                <a:lnTo>
                  <a:pt x="220" y="88"/>
                </a:lnTo>
                <a:lnTo>
                  <a:pt x="220" y="86"/>
                </a:lnTo>
                <a:lnTo>
                  <a:pt x="222" y="86"/>
                </a:lnTo>
                <a:lnTo>
                  <a:pt x="223" y="86"/>
                </a:lnTo>
                <a:lnTo>
                  <a:pt x="225" y="86"/>
                </a:lnTo>
                <a:lnTo>
                  <a:pt x="227" y="86"/>
                </a:lnTo>
                <a:lnTo>
                  <a:pt x="227" y="84"/>
                </a:lnTo>
                <a:lnTo>
                  <a:pt x="228" y="84"/>
                </a:lnTo>
                <a:lnTo>
                  <a:pt x="230" y="84"/>
                </a:lnTo>
                <a:lnTo>
                  <a:pt x="232" y="84"/>
                </a:lnTo>
                <a:lnTo>
                  <a:pt x="234" y="84"/>
                </a:lnTo>
                <a:lnTo>
                  <a:pt x="234" y="83"/>
                </a:lnTo>
                <a:lnTo>
                  <a:pt x="234" y="84"/>
                </a:lnTo>
                <a:lnTo>
                  <a:pt x="234" y="86"/>
                </a:lnTo>
                <a:lnTo>
                  <a:pt x="234" y="88"/>
                </a:lnTo>
                <a:lnTo>
                  <a:pt x="232" y="88"/>
                </a:lnTo>
                <a:lnTo>
                  <a:pt x="232" y="89"/>
                </a:lnTo>
                <a:lnTo>
                  <a:pt x="230" y="89"/>
                </a:lnTo>
                <a:lnTo>
                  <a:pt x="230" y="91"/>
                </a:lnTo>
                <a:lnTo>
                  <a:pt x="230" y="93"/>
                </a:lnTo>
                <a:lnTo>
                  <a:pt x="228" y="93"/>
                </a:lnTo>
                <a:lnTo>
                  <a:pt x="228" y="95"/>
                </a:lnTo>
                <a:lnTo>
                  <a:pt x="228" y="96"/>
                </a:lnTo>
                <a:lnTo>
                  <a:pt x="227" y="96"/>
                </a:lnTo>
                <a:lnTo>
                  <a:pt x="228" y="96"/>
                </a:lnTo>
                <a:lnTo>
                  <a:pt x="227" y="96"/>
                </a:lnTo>
                <a:lnTo>
                  <a:pt x="227" y="98"/>
                </a:lnTo>
                <a:lnTo>
                  <a:pt x="227" y="100"/>
                </a:lnTo>
                <a:lnTo>
                  <a:pt x="228" y="100"/>
                </a:lnTo>
                <a:lnTo>
                  <a:pt x="228" y="102"/>
                </a:lnTo>
                <a:lnTo>
                  <a:pt x="230" y="102"/>
                </a:lnTo>
                <a:lnTo>
                  <a:pt x="230" y="103"/>
                </a:lnTo>
                <a:lnTo>
                  <a:pt x="232" y="103"/>
                </a:lnTo>
                <a:lnTo>
                  <a:pt x="232" y="105"/>
                </a:lnTo>
                <a:lnTo>
                  <a:pt x="232" y="107"/>
                </a:lnTo>
                <a:lnTo>
                  <a:pt x="234" y="107"/>
                </a:lnTo>
                <a:lnTo>
                  <a:pt x="234" y="108"/>
                </a:lnTo>
                <a:lnTo>
                  <a:pt x="234" y="110"/>
                </a:lnTo>
                <a:lnTo>
                  <a:pt x="232" y="110"/>
                </a:lnTo>
                <a:lnTo>
                  <a:pt x="232" y="112"/>
                </a:lnTo>
                <a:lnTo>
                  <a:pt x="234" y="112"/>
                </a:lnTo>
                <a:lnTo>
                  <a:pt x="234" y="114"/>
                </a:lnTo>
                <a:lnTo>
                  <a:pt x="234" y="115"/>
                </a:lnTo>
                <a:lnTo>
                  <a:pt x="234" y="117"/>
                </a:lnTo>
                <a:lnTo>
                  <a:pt x="234" y="119"/>
                </a:lnTo>
                <a:lnTo>
                  <a:pt x="232" y="119"/>
                </a:lnTo>
                <a:lnTo>
                  <a:pt x="232" y="120"/>
                </a:lnTo>
                <a:lnTo>
                  <a:pt x="232" y="122"/>
                </a:lnTo>
                <a:lnTo>
                  <a:pt x="232" y="124"/>
                </a:lnTo>
                <a:lnTo>
                  <a:pt x="234" y="124"/>
                </a:lnTo>
                <a:lnTo>
                  <a:pt x="234" y="126"/>
                </a:lnTo>
                <a:lnTo>
                  <a:pt x="235" y="126"/>
                </a:lnTo>
                <a:lnTo>
                  <a:pt x="237" y="126"/>
                </a:lnTo>
                <a:lnTo>
                  <a:pt x="237" y="127"/>
                </a:lnTo>
                <a:lnTo>
                  <a:pt x="239" y="127"/>
                </a:lnTo>
                <a:lnTo>
                  <a:pt x="239" y="129"/>
                </a:lnTo>
                <a:lnTo>
                  <a:pt x="240" y="129"/>
                </a:lnTo>
                <a:lnTo>
                  <a:pt x="242" y="129"/>
                </a:lnTo>
                <a:lnTo>
                  <a:pt x="244" y="127"/>
                </a:lnTo>
                <a:lnTo>
                  <a:pt x="246" y="127"/>
                </a:lnTo>
                <a:lnTo>
                  <a:pt x="247" y="127"/>
                </a:lnTo>
                <a:lnTo>
                  <a:pt x="247" y="129"/>
                </a:lnTo>
                <a:lnTo>
                  <a:pt x="249" y="129"/>
                </a:lnTo>
                <a:lnTo>
                  <a:pt x="249" y="131"/>
                </a:lnTo>
                <a:lnTo>
                  <a:pt x="251" y="131"/>
                </a:lnTo>
                <a:lnTo>
                  <a:pt x="251" y="133"/>
                </a:lnTo>
                <a:lnTo>
                  <a:pt x="252" y="133"/>
                </a:lnTo>
                <a:lnTo>
                  <a:pt x="254" y="133"/>
                </a:lnTo>
                <a:lnTo>
                  <a:pt x="254" y="131"/>
                </a:lnTo>
                <a:lnTo>
                  <a:pt x="256" y="131"/>
                </a:lnTo>
                <a:lnTo>
                  <a:pt x="258" y="131"/>
                </a:lnTo>
                <a:lnTo>
                  <a:pt x="259" y="131"/>
                </a:lnTo>
                <a:lnTo>
                  <a:pt x="261" y="131"/>
                </a:lnTo>
                <a:lnTo>
                  <a:pt x="261" y="133"/>
                </a:lnTo>
                <a:lnTo>
                  <a:pt x="263" y="133"/>
                </a:lnTo>
                <a:lnTo>
                  <a:pt x="265" y="133"/>
                </a:lnTo>
                <a:lnTo>
                  <a:pt x="265" y="134"/>
                </a:lnTo>
                <a:lnTo>
                  <a:pt x="266" y="134"/>
                </a:lnTo>
                <a:lnTo>
                  <a:pt x="266" y="133"/>
                </a:lnTo>
                <a:lnTo>
                  <a:pt x="268" y="133"/>
                </a:lnTo>
                <a:lnTo>
                  <a:pt x="270" y="133"/>
                </a:lnTo>
                <a:lnTo>
                  <a:pt x="271" y="133"/>
                </a:lnTo>
                <a:lnTo>
                  <a:pt x="273" y="133"/>
                </a:lnTo>
                <a:lnTo>
                  <a:pt x="273" y="131"/>
                </a:lnTo>
                <a:lnTo>
                  <a:pt x="275" y="131"/>
                </a:lnTo>
                <a:lnTo>
                  <a:pt x="275" y="129"/>
                </a:lnTo>
                <a:lnTo>
                  <a:pt x="275" y="127"/>
                </a:lnTo>
                <a:lnTo>
                  <a:pt x="277" y="127"/>
                </a:lnTo>
                <a:lnTo>
                  <a:pt x="278" y="127"/>
                </a:lnTo>
                <a:lnTo>
                  <a:pt x="280" y="127"/>
                </a:lnTo>
                <a:lnTo>
                  <a:pt x="282" y="127"/>
                </a:lnTo>
                <a:lnTo>
                  <a:pt x="283" y="127"/>
                </a:lnTo>
                <a:lnTo>
                  <a:pt x="283" y="126"/>
                </a:lnTo>
                <a:lnTo>
                  <a:pt x="285" y="127"/>
                </a:lnTo>
                <a:lnTo>
                  <a:pt x="287" y="127"/>
                </a:lnTo>
                <a:lnTo>
                  <a:pt x="289" y="127"/>
                </a:lnTo>
                <a:lnTo>
                  <a:pt x="290" y="127"/>
                </a:lnTo>
                <a:lnTo>
                  <a:pt x="290" y="129"/>
                </a:lnTo>
                <a:lnTo>
                  <a:pt x="292" y="129"/>
                </a:lnTo>
                <a:lnTo>
                  <a:pt x="294" y="129"/>
                </a:lnTo>
                <a:lnTo>
                  <a:pt x="294" y="127"/>
                </a:lnTo>
                <a:lnTo>
                  <a:pt x="296" y="127"/>
                </a:lnTo>
                <a:lnTo>
                  <a:pt x="296" y="129"/>
                </a:lnTo>
                <a:lnTo>
                  <a:pt x="297" y="129"/>
                </a:lnTo>
                <a:lnTo>
                  <a:pt x="297" y="127"/>
                </a:lnTo>
                <a:lnTo>
                  <a:pt x="299" y="129"/>
                </a:lnTo>
                <a:lnTo>
                  <a:pt x="301" y="129"/>
                </a:lnTo>
                <a:lnTo>
                  <a:pt x="301" y="127"/>
                </a:lnTo>
                <a:lnTo>
                  <a:pt x="302" y="127"/>
                </a:lnTo>
                <a:lnTo>
                  <a:pt x="304" y="127"/>
                </a:lnTo>
                <a:lnTo>
                  <a:pt x="304" y="129"/>
                </a:lnTo>
                <a:lnTo>
                  <a:pt x="306" y="129"/>
                </a:lnTo>
                <a:lnTo>
                  <a:pt x="306" y="131"/>
                </a:lnTo>
                <a:lnTo>
                  <a:pt x="308" y="131"/>
                </a:lnTo>
                <a:lnTo>
                  <a:pt x="308" y="133"/>
                </a:lnTo>
                <a:lnTo>
                  <a:pt x="308" y="131"/>
                </a:lnTo>
                <a:lnTo>
                  <a:pt x="308" y="133"/>
                </a:lnTo>
                <a:lnTo>
                  <a:pt x="309" y="133"/>
                </a:lnTo>
                <a:lnTo>
                  <a:pt x="309" y="131"/>
                </a:lnTo>
                <a:lnTo>
                  <a:pt x="311" y="131"/>
                </a:lnTo>
                <a:lnTo>
                  <a:pt x="311" y="129"/>
                </a:lnTo>
                <a:lnTo>
                  <a:pt x="311" y="131"/>
                </a:lnTo>
                <a:lnTo>
                  <a:pt x="313" y="131"/>
                </a:lnTo>
                <a:lnTo>
                  <a:pt x="314" y="131"/>
                </a:lnTo>
                <a:lnTo>
                  <a:pt x="316" y="131"/>
                </a:lnTo>
                <a:lnTo>
                  <a:pt x="316" y="133"/>
                </a:lnTo>
                <a:lnTo>
                  <a:pt x="318" y="133"/>
                </a:lnTo>
                <a:lnTo>
                  <a:pt x="318" y="134"/>
                </a:lnTo>
                <a:lnTo>
                  <a:pt x="316" y="134"/>
                </a:lnTo>
                <a:lnTo>
                  <a:pt x="318" y="136"/>
                </a:lnTo>
                <a:lnTo>
                  <a:pt x="318" y="138"/>
                </a:lnTo>
                <a:lnTo>
                  <a:pt x="320" y="138"/>
                </a:lnTo>
                <a:lnTo>
                  <a:pt x="321" y="138"/>
                </a:lnTo>
                <a:lnTo>
                  <a:pt x="323" y="138"/>
                </a:lnTo>
                <a:lnTo>
                  <a:pt x="323" y="136"/>
                </a:lnTo>
                <a:lnTo>
                  <a:pt x="325" y="136"/>
                </a:lnTo>
                <a:lnTo>
                  <a:pt x="325" y="138"/>
                </a:lnTo>
                <a:lnTo>
                  <a:pt x="327" y="138"/>
                </a:lnTo>
                <a:lnTo>
                  <a:pt x="327" y="139"/>
                </a:lnTo>
                <a:lnTo>
                  <a:pt x="327" y="138"/>
                </a:lnTo>
                <a:lnTo>
                  <a:pt x="328" y="136"/>
                </a:lnTo>
                <a:lnTo>
                  <a:pt x="328" y="138"/>
                </a:lnTo>
                <a:lnTo>
                  <a:pt x="330" y="138"/>
                </a:lnTo>
                <a:lnTo>
                  <a:pt x="330" y="136"/>
                </a:lnTo>
                <a:lnTo>
                  <a:pt x="330" y="138"/>
                </a:lnTo>
                <a:lnTo>
                  <a:pt x="332" y="138"/>
                </a:lnTo>
                <a:lnTo>
                  <a:pt x="332" y="139"/>
                </a:lnTo>
                <a:lnTo>
                  <a:pt x="333" y="139"/>
                </a:lnTo>
                <a:lnTo>
                  <a:pt x="333" y="138"/>
                </a:lnTo>
                <a:lnTo>
                  <a:pt x="335" y="138"/>
                </a:lnTo>
                <a:lnTo>
                  <a:pt x="335" y="139"/>
                </a:lnTo>
                <a:lnTo>
                  <a:pt x="335" y="141"/>
                </a:lnTo>
                <a:lnTo>
                  <a:pt x="335" y="139"/>
                </a:lnTo>
                <a:lnTo>
                  <a:pt x="337" y="139"/>
                </a:lnTo>
                <a:lnTo>
                  <a:pt x="337" y="141"/>
                </a:lnTo>
                <a:lnTo>
                  <a:pt x="339" y="141"/>
                </a:lnTo>
                <a:lnTo>
                  <a:pt x="340" y="141"/>
                </a:lnTo>
                <a:lnTo>
                  <a:pt x="342" y="141"/>
                </a:lnTo>
                <a:lnTo>
                  <a:pt x="342" y="143"/>
                </a:lnTo>
                <a:lnTo>
                  <a:pt x="344" y="143"/>
                </a:lnTo>
                <a:lnTo>
                  <a:pt x="344" y="145"/>
                </a:lnTo>
                <a:lnTo>
                  <a:pt x="344" y="143"/>
                </a:lnTo>
                <a:lnTo>
                  <a:pt x="345" y="143"/>
                </a:lnTo>
                <a:lnTo>
                  <a:pt x="345" y="145"/>
                </a:lnTo>
                <a:lnTo>
                  <a:pt x="347" y="145"/>
                </a:lnTo>
                <a:lnTo>
                  <a:pt x="347" y="146"/>
                </a:lnTo>
                <a:lnTo>
                  <a:pt x="349" y="146"/>
                </a:lnTo>
                <a:lnTo>
                  <a:pt x="349" y="148"/>
                </a:lnTo>
                <a:lnTo>
                  <a:pt x="351" y="148"/>
                </a:lnTo>
                <a:lnTo>
                  <a:pt x="351" y="150"/>
                </a:lnTo>
                <a:lnTo>
                  <a:pt x="351" y="151"/>
                </a:lnTo>
                <a:lnTo>
                  <a:pt x="349" y="151"/>
                </a:lnTo>
                <a:lnTo>
                  <a:pt x="349" y="153"/>
                </a:lnTo>
                <a:lnTo>
                  <a:pt x="351" y="153"/>
                </a:lnTo>
                <a:lnTo>
                  <a:pt x="352" y="153"/>
                </a:lnTo>
                <a:lnTo>
                  <a:pt x="352" y="155"/>
                </a:lnTo>
                <a:lnTo>
                  <a:pt x="352" y="157"/>
                </a:lnTo>
                <a:lnTo>
                  <a:pt x="352" y="158"/>
                </a:lnTo>
                <a:lnTo>
                  <a:pt x="354" y="158"/>
                </a:lnTo>
                <a:lnTo>
                  <a:pt x="354" y="160"/>
                </a:lnTo>
                <a:lnTo>
                  <a:pt x="356" y="160"/>
                </a:lnTo>
                <a:lnTo>
                  <a:pt x="356" y="162"/>
                </a:lnTo>
                <a:lnTo>
                  <a:pt x="357" y="162"/>
                </a:lnTo>
                <a:lnTo>
                  <a:pt x="357" y="164"/>
                </a:lnTo>
                <a:lnTo>
                  <a:pt x="359" y="164"/>
                </a:lnTo>
                <a:lnTo>
                  <a:pt x="359" y="162"/>
                </a:lnTo>
                <a:lnTo>
                  <a:pt x="361" y="162"/>
                </a:lnTo>
                <a:lnTo>
                  <a:pt x="361" y="160"/>
                </a:lnTo>
                <a:lnTo>
                  <a:pt x="363" y="160"/>
                </a:lnTo>
                <a:lnTo>
                  <a:pt x="363" y="158"/>
                </a:lnTo>
                <a:lnTo>
                  <a:pt x="364" y="158"/>
                </a:lnTo>
                <a:lnTo>
                  <a:pt x="364" y="157"/>
                </a:lnTo>
                <a:lnTo>
                  <a:pt x="366" y="157"/>
                </a:lnTo>
                <a:lnTo>
                  <a:pt x="368" y="157"/>
                </a:lnTo>
                <a:lnTo>
                  <a:pt x="368" y="155"/>
                </a:lnTo>
                <a:lnTo>
                  <a:pt x="370" y="155"/>
                </a:lnTo>
                <a:lnTo>
                  <a:pt x="371" y="155"/>
                </a:lnTo>
                <a:lnTo>
                  <a:pt x="371" y="157"/>
                </a:lnTo>
                <a:lnTo>
                  <a:pt x="373" y="157"/>
                </a:lnTo>
                <a:lnTo>
                  <a:pt x="375" y="157"/>
                </a:lnTo>
                <a:lnTo>
                  <a:pt x="376" y="158"/>
                </a:lnTo>
                <a:lnTo>
                  <a:pt x="378" y="158"/>
                </a:lnTo>
                <a:lnTo>
                  <a:pt x="378" y="157"/>
                </a:lnTo>
                <a:lnTo>
                  <a:pt x="378" y="158"/>
                </a:lnTo>
                <a:lnTo>
                  <a:pt x="380" y="158"/>
                </a:lnTo>
                <a:lnTo>
                  <a:pt x="380" y="157"/>
                </a:lnTo>
                <a:lnTo>
                  <a:pt x="382" y="157"/>
                </a:lnTo>
                <a:lnTo>
                  <a:pt x="383" y="157"/>
                </a:lnTo>
                <a:lnTo>
                  <a:pt x="383" y="158"/>
                </a:lnTo>
                <a:lnTo>
                  <a:pt x="385" y="158"/>
                </a:lnTo>
                <a:lnTo>
                  <a:pt x="383" y="158"/>
                </a:lnTo>
                <a:lnTo>
                  <a:pt x="383" y="157"/>
                </a:lnTo>
                <a:lnTo>
                  <a:pt x="385" y="157"/>
                </a:lnTo>
                <a:lnTo>
                  <a:pt x="385" y="158"/>
                </a:lnTo>
                <a:lnTo>
                  <a:pt x="387" y="158"/>
                </a:lnTo>
                <a:lnTo>
                  <a:pt x="387" y="157"/>
                </a:lnTo>
                <a:lnTo>
                  <a:pt x="385" y="155"/>
                </a:lnTo>
                <a:lnTo>
                  <a:pt x="387" y="155"/>
                </a:lnTo>
                <a:lnTo>
                  <a:pt x="387" y="157"/>
                </a:lnTo>
                <a:lnTo>
                  <a:pt x="388" y="157"/>
                </a:lnTo>
                <a:lnTo>
                  <a:pt x="390" y="155"/>
                </a:lnTo>
                <a:lnTo>
                  <a:pt x="390" y="157"/>
                </a:lnTo>
                <a:lnTo>
                  <a:pt x="388" y="157"/>
                </a:lnTo>
                <a:lnTo>
                  <a:pt x="390" y="157"/>
                </a:lnTo>
                <a:lnTo>
                  <a:pt x="392" y="157"/>
                </a:lnTo>
                <a:lnTo>
                  <a:pt x="394" y="157"/>
                </a:lnTo>
                <a:lnTo>
                  <a:pt x="395" y="157"/>
                </a:lnTo>
                <a:lnTo>
                  <a:pt x="395" y="155"/>
                </a:lnTo>
                <a:lnTo>
                  <a:pt x="397" y="155"/>
                </a:lnTo>
                <a:lnTo>
                  <a:pt x="397" y="157"/>
                </a:lnTo>
                <a:lnTo>
                  <a:pt x="397" y="158"/>
                </a:lnTo>
                <a:lnTo>
                  <a:pt x="399" y="158"/>
                </a:lnTo>
                <a:lnTo>
                  <a:pt x="399" y="157"/>
                </a:lnTo>
                <a:lnTo>
                  <a:pt x="399" y="155"/>
                </a:lnTo>
                <a:lnTo>
                  <a:pt x="401" y="155"/>
                </a:lnTo>
                <a:lnTo>
                  <a:pt x="401" y="153"/>
                </a:lnTo>
                <a:lnTo>
                  <a:pt x="402" y="153"/>
                </a:lnTo>
                <a:lnTo>
                  <a:pt x="402" y="151"/>
                </a:lnTo>
                <a:lnTo>
                  <a:pt x="404" y="151"/>
                </a:lnTo>
                <a:lnTo>
                  <a:pt x="406" y="151"/>
                </a:lnTo>
                <a:lnTo>
                  <a:pt x="407" y="151"/>
                </a:lnTo>
                <a:lnTo>
                  <a:pt x="407" y="153"/>
                </a:lnTo>
                <a:lnTo>
                  <a:pt x="407" y="151"/>
                </a:lnTo>
                <a:lnTo>
                  <a:pt x="409" y="151"/>
                </a:lnTo>
                <a:lnTo>
                  <a:pt x="409" y="150"/>
                </a:lnTo>
                <a:lnTo>
                  <a:pt x="409" y="148"/>
                </a:lnTo>
                <a:lnTo>
                  <a:pt x="411" y="148"/>
                </a:lnTo>
                <a:lnTo>
                  <a:pt x="413" y="148"/>
                </a:lnTo>
                <a:lnTo>
                  <a:pt x="413" y="146"/>
                </a:lnTo>
                <a:lnTo>
                  <a:pt x="414" y="146"/>
                </a:lnTo>
                <a:lnTo>
                  <a:pt x="414" y="145"/>
                </a:lnTo>
                <a:lnTo>
                  <a:pt x="416" y="145"/>
                </a:lnTo>
                <a:lnTo>
                  <a:pt x="418" y="143"/>
                </a:lnTo>
                <a:lnTo>
                  <a:pt x="418" y="141"/>
                </a:lnTo>
                <a:lnTo>
                  <a:pt x="419" y="141"/>
                </a:lnTo>
                <a:lnTo>
                  <a:pt x="421" y="141"/>
                </a:lnTo>
                <a:lnTo>
                  <a:pt x="423" y="141"/>
                </a:lnTo>
                <a:lnTo>
                  <a:pt x="423" y="143"/>
                </a:lnTo>
                <a:lnTo>
                  <a:pt x="425" y="143"/>
                </a:lnTo>
                <a:lnTo>
                  <a:pt x="426" y="143"/>
                </a:lnTo>
                <a:lnTo>
                  <a:pt x="428" y="143"/>
                </a:lnTo>
                <a:lnTo>
                  <a:pt x="428" y="145"/>
                </a:lnTo>
                <a:lnTo>
                  <a:pt x="430" y="145"/>
                </a:lnTo>
                <a:lnTo>
                  <a:pt x="431" y="145"/>
                </a:lnTo>
                <a:lnTo>
                  <a:pt x="433" y="145"/>
                </a:lnTo>
                <a:lnTo>
                  <a:pt x="433" y="146"/>
                </a:lnTo>
                <a:lnTo>
                  <a:pt x="435" y="146"/>
                </a:lnTo>
                <a:lnTo>
                  <a:pt x="435" y="148"/>
                </a:lnTo>
                <a:lnTo>
                  <a:pt x="437" y="148"/>
                </a:lnTo>
                <a:lnTo>
                  <a:pt x="437" y="150"/>
                </a:lnTo>
                <a:lnTo>
                  <a:pt x="437" y="151"/>
                </a:lnTo>
                <a:lnTo>
                  <a:pt x="438" y="151"/>
                </a:lnTo>
                <a:lnTo>
                  <a:pt x="438" y="150"/>
                </a:lnTo>
                <a:lnTo>
                  <a:pt x="440" y="150"/>
                </a:lnTo>
                <a:lnTo>
                  <a:pt x="440" y="148"/>
                </a:lnTo>
                <a:lnTo>
                  <a:pt x="442" y="148"/>
                </a:lnTo>
                <a:lnTo>
                  <a:pt x="444" y="148"/>
                </a:lnTo>
                <a:lnTo>
                  <a:pt x="444" y="146"/>
                </a:lnTo>
                <a:lnTo>
                  <a:pt x="444" y="145"/>
                </a:lnTo>
                <a:lnTo>
                  <a:pt x="444" y="143"/>
                </a:lnTo>
                <a:lnTo>
                  <a:pt x="445" y="143"/>
                </a:lnTo>
                <a:lnTo>
                  <a:pt x="447" y="143"/>
                </a:lnTo>
                <a:lnTo>
                  <a:pt x="449" y="143"/>
                </a:lnTo>
                <a:lnTo>
                  <a:pt x="449" y="145"/>
                </a:lnTo>
                <a:lnTo>
                  <a:pt x="447" y="145"/>
                </a:lnTo>
                <a:lnTo>
                  <a:pt x="447" y="146"/>
                </a:lnTo>
                <a:lnTo>
                  <a:pt x="447" y="148"/>
                </a:lnTo>
                <a:lnTo>
                  <a:pt x="447" y="150"/>
                </a:lnTo>
                <a:lnTo>
                  <a:pt x="449" y="150"/>
                </a:lnTo>
                <a:lnTo>
                  <a:pt x="450" y="150"/>
                </a:lnTo>
                <a:lnTo>
                  <a:pt x="450" y="151"/>
                </a:lnTo>
                <a:lnTo>
                  <a:pt x="449" y="151"/>
                </a:lnTo>
                <a:lnTo>
                  <a:pt x="449" y="153"/>
                </a:lnTo>
                <a:lnTo>
                  <a:pt x="449" y="155"/>
                </a:lnTo>
                <a:lnTo>
                  <a:pt x="449" y="157"/>
                </a:lnTo>
                <a:lnTo>
                  <a:pt x="449" y="158"/>
                </a:lnTo>
                <a:lnTo>
                  <a:pt x="447" y="158"/>
                </a:lnTo>
                <a:lnTo>
                  <a:pt x="445" y="158"/>
                </a:lnTo>
                <a:lnTo>
                  <a:pt x="444" y="158"/>
                </a:lnTo>
                <a:lnTo>
                  <a:pt x="442" y="158"/>
                </a:lnTo>
                <a:lnTo>
                  <a:pt x="442" y="160"/>
                </a:lnTo>
                <a:lnTo>
                  <a:pt x="440" y="160"/>
                </a:lnTo>
                <a:lnTo>
                  <a:pt x="440" y="162"/>
                </a:lnTo>
                <a:lnTo>
                  <a:pt x="438" y="162"/>
                </a:lnTo>
                <a:lnTo>
                  <a:pt x="438" y="164"/>
                </a:lnTo>
                <a:lnTo>
                  <a:pt x="437" y="164"/>
                </a:lnTo>
                <a:lnTo>
                  <a:pt x="435" y="164"/>
                </a:lnTo>
                <a:lnTo>
                  <a:pt x="435" y="165"/>
                </a:lnTo>
                <a:lnTo>
                  <a:pt x="433" y="165"/>
                </a:lnTo>
                <a:lnTo>
                  <a:pt x="433" y="167"/>
                </a:lnTo>
                <a:lnTo>
                  <a:pt x="431" y="167"/>
                </a:lnTo>
                <a:lnTo>
                  <a:pt x="431" y="169"/>
                </a:lnTo>
                <a:lnTo>
                  <a:pt x="431" y="170"/>
                </a:lnTo>
                <a:lnTo>
                  <a:pt x="430" y="170"/>
                </a:lnTo>
                <a:lnTo>
                  <a:pt x="430" y="172"/>
                </a:lnTo>
                <a:lnTo>
                  <a:pt x="428" y="172"/>
                </a:lnTo>
                <a:lnTo>
                  <a:pt x="428" y="174"/>
                </a:lnTo>
                <a:lnTo>
                  <a:pt x="426" y="176"/>
                </a:lnTo>
                <a:lnTo>
                  <a:pt x="426" y="177"/>
                </a:lnTo>
                <a:lnTo>
                  <a:pt x="425" y="177"/>
                </a:lnTo>
                <a:lnTo>
                  <a:pt x="426" y="177"/>
                </a:lnTo>
                <a:lnTo>
                  <a:pt x="426" y="179"/>
                </a:lnTo>
                <a:lnTo>
                  <a:pt x="428" y="179"/>
                </a:lnTo>
                <a:lnTo>
                  <a:pt x="430" y="179"/>
                </a:lnTo>
                <a:lnTo>
                  <a:pt x="430" y="181"/>
                </a:lnTo>
                <a:lnTo>
                  <a:pt x="431" y="181"/>
                </a:lnTo>
                <a:lnTo>
                  <a:pt x="431" y="182"/>
                </a:lnTo>
                <a:lnTo>
                  <a:pt x="433" y="182"/>
                </a:lnTo>
                <a:lnTo>
                  <a:pt x="435" y="182"/>
                </a:lnTo>
                <a:lnTo>
                  <a:pt x="435" y="181"/>
                </a:lnTo>
                <a:lnTo>
                  <a:pt x="437" y="181"/>
                </a:lnTo>
                <a:lnTo>
                  <a:pt x="437" y="179"/>
                </a:lnTo>
                <a:lnTo>
                  <a:pt x="438" y="179"/>
                </a:lnTo>
                <a:lnTo>
                  <a:pt x="438" y="177"/>
                </a:lnTo>
                <a:lnTo>
                  <a:pt x="440" y="177"/>
                </a:lnTo>
                <a:lnTo>
                  <a:pt x="440" y="176"/>
                </a:lnTo>
                <a:lnTo>
                  <a:pt x="442" y="176"/>
                </a:lnTo>
                <a:lnTo>
                  <a:pt x="442" y="174"/>
                </a:lnTo>
                <a:lnTo>
                  <a:pt x="444" y="174"/>
                </a:lnTo>
                <a:lnTo>
                  <a:pt x="444" y="176"/>
                </a:lnTo>
                <a:lnTo>
                  <a:pt x="445" y="174"/>
                </a:lnTo>
                <a:lnTo>
                  <a:pt x="447" y="174"/>
                </a:lnTo>
                <a:lnTo>
                  <a:pt x="447" y="172"/>
                </a:lnTo>
                <a:lnTo>
                  <a:pt x="449" y="172"/>
                </a:lnTo>
                <a:lnTo>
                  <a:pt x="449" y="174"/>
                </a:lnTo>
                <a:lnTo>
                  <a:pt x="450" y="174"/>
                </a:lnTo>
                <a:lnTo>
                  <a:pt x="450" y="172"/>
                </a:lnTo>
                <a:lnTo>
                  <a:pt x="452" y="172"/>
                </a:lnTo>
                <a:lnTo>
                  <a:pt x="452" y="170"/>
                </a:lnTo>
                <a:lnTo>
                  <a:pt x="452" y="172"/>
                </a:lnTo>
                <a:lnTo>
                  <a:pt x="454" y="172"/>
                </a:lnTo>
                <a:lnTo>
                  <a:pt x="456" y="172"/>
                </a:lnTo>
                <a:lnTo>
                  <a:pt x="456" y="170"/>
                </a:lnTo>
                <a:lnTo>
                  <a:pt x="456" y="172"/>
                </a:lnTo>
                <a:lnTo>
                  <a:pt x="457" y="172"/>
                </a:lnTo>
                <a:lnTo>
                  <a:pt x="459" y="172"/>
                </a:lnTo>
                <a:lnTo>
                  <a:pt x="457" y="170"/>
                </a:lnTo>
                <a:lnTo>
                  <a:pt x="459" y="170"/>
                </a:lnTo>
                <a:lnTo>
                  <a:pt x="459" y="169"/>
                </a:lnTo>
                <a:lnTo>
                  <a:pt x="459" y="170"/>
                </a:lnTo>
                <a:lnTo>
                  <a:pt x="461" y="170"/>
                </a:lnTo>
                <a:lnTo>
                  <a:pt x="461" y="169"/>
                </a:lnTo>
                <a:lnTo>
                  <a:pt x="462" y="169"/>
                </a:lnTo>
                <a:lnTo>
                  <a:pt x="462" y="170"/>
                </a:lnTo>
                <a:lnTo>
                  <a:pt x="464" y="170"/>
                </a:lnTo>
                <a:lnTo>
                  <a:pt x="466" y="170"/>
                </a:lnTo>
                <a:lnTo>
                  <a:pt x="466" y="169"/>
                </a:lnTo>
                <a:lnTo>
                  <a:pt x="466" y="170"/>
                </a:lnTo>
                <a:lnTo>
                  <a:pt x="468" y="170"/>
                </a:lnTo>
                <a:lnTo>
                  <a:pt x="468" y="172"/>
                </a:lnTo>
                <a:lnTo>
                  <a:pt x="468" y="174"/>
                </a:lnTo>
                <a:lnTo>
                  <a:pt x="466" y="174"/>
                </a:lnTo>
                <a:lnTo>
                  <a:pt x="466" y="176"/>
                </a:lnTo>
                <a:lnTo>
                  <a:pt x="466" y="177"/>
                </a:lnTo>
                <a:lnTo>
                  <a:pt x="466" y="179"/>
                </a:lnTo>
                <a:lnTo>
                  <a:pt x="464" y="179"/>
                </a:lnTo>
                <a:lnTo>
                  <a:pt x="464" y="181"/>
                </a:lnTo>
                <a:lnTo>
                  <a:pt x="462" y="181"/>
                </a:lnTo>
                <a:lnTo>
                  <a:pt x="462" y="182"/>
                </a:lnTo>
                <a:lnTo>
                  <a:pt x="461" y="182"/>
                </a:lnTo>
                <a:lnTo>
                  <a:pt x="461" y="184"/>
                </a:lnTo>
                <a:lnTo>
                  <a:pt x="461" y="186"/>
                </a:lnTo>
                <a:lnTo>
                  <a:pt x="459" y="186"/>
                </a:lnTo>
                <a:lnTo>
                  <a:pt x="459" y="188"/>
                </a:lnTo>
                <a:lnTo>
                  <a:pt x="457" y="186"/>
                </a:lnTo>
                <a:lnTo>
                  <a:pt x="456" y="186"/>
                </a:lnTo>
                <a:lnTo>
                  <a:pt x="454" y="186"/>
                </a:lnTo>
                <a:lnTo>
                  <a:pt x="454" y="188"/>
                </a:lnTo>
                <a:lnTo>
                  <a:pt x="452" y="188"/>
                </a:lnTo>
                <a:lnTo>
                  <a:pt x="450" y="188"/>
                </a:lnTo>
                <a:lnTo>
                  <a:pt x="449" y="188"/>
                </a:lnTo>
                <a:lnTo>
                  <a:pt x="449" y="189"/>
                </a:lnTo>
                <a:lnTo>
                  <a:pt x="449" y="191"/>
                </a:lnTo>
                <a:lnTo>
                  <a:pt x="447" y="193"/>
                </a:lnTo>
                <a:lnTo>
                  <a:pt x="447" y="195"/>
                </a:lnTo>
                <a:lnTo>
                  <a:pt x="445" y="195"/>
                </a:lnTo>
                <a:lnTo>
                  <a:pt x="445" y="196"/>
                </a:lnTo>
                <a:lnTo>
                  <a:pt x="444" y="196"/>
                </a:lnTo>
                <a:lnTo>
                  <a:pt x="442" y="196"/>
                </a:lnTo>
                <a:lnTo>
                  <a:pt x="442" y="198"/>
                </a:lnTo>
                <a:lnTo>
                  <a:pt x="442" y="200"/>
                </a:lnTo>
                <a:lnTo>
                  <a:pt x="442" y="201"/>
                </a:lnTo>
                <a:lnTo>
                  <a:pt x="444" y="201"/>
                </a:lnTo>
                <a:lnTo>
                  <a:pt x="442" y="201"/>
                </a:lnTo>
                <a:lnTo>
                  <a:pt x="442" y="203"/>
                </a:lnTo>
                <a:lnTo>
                  <a:pt x="440" y="203"/>
                </a:lnTo>
                <a:lnTo>
                  <a:pt x="440" y="201"/>
                </a:lnTo>
                <a:lnTo>
                  <a:pt x="438" y="201"/>
                </a:lnTo>
                <a:lnTo>
                  <a:pt x="437" y="201"/>
                </a:lnTo>
                <a:lnTo>
                  <a:pt x="435" y="201"/>
                </a:lnTo>
                <a:lnTo>
                  <a:pt x="435" y="200"/>
                </a:lnTo>
                <a:lnTo>
                  <a:pt x="433" y="200"/>
                </a:lnTo>
                <a:lnTo>
                  <a:pt x="433" y="201"/>
                </a:lnTo>
                <a:lnTo>
                  <a:pt x="431" y="203"/>
                </a:lnTo>
                <a:lnTo>
                  <a:pt x="431" y="205"/>
                </a:lnTo>
                <a:lnTo>
                  <a:pt x="431" y="207"/>
                </a:lnTo>
                <a:lnTo>
                  <a:pt x="433" y="205"/>
                </a:lnTo>
                <a:lnTo>
                  <a:pt x="433" y="203"/>
                </a:lnTo>
                <a:lnTo>
                  <a:pt x="433" y="205"/>
                </a:lnTo>
                <a:lnTo>
                  <a:pt x="435" y="205"/>
                </a:lnTo>
                <a:lnTo>
                  <a:pt x="433" y="205"/>
                </a:lnTo>
                <a:lnTo>
                  <a:pt x="433" y="207"/>
                </a:lnTo>
                <a:lnTo>
                  <a:pt x="433" y="208"/>
                </a:lnTo>
                <a:lnTo>
                  <a:pt x="433" y="210"/>
                </a:lnTo>
                <a:lnTo>
                  <a:pt x="431" y="210"/>
                </a:lnTo>
                <a:lnTo>
                  <a:pt x="431" y="212"/>
                </a:lnTo>
                <a:lnTo>
                  <a:pt x="431" y="213"/>
                </a:lnTo>
                <a:lnTo>
                  <a:pt x="431" y="215"/>
                </a:lnTo>
                <a:lnTo>
                  <a:pt x="430" y="215"/>
                </a:lnTo>
                <a:lnTo>
                  <a:pt x="430" y="217"/>
                </a:lnTo>
                <a:lnTo>
                  <a:pt x="430" y="219"/>
                </a:lnTo>
                <a:lnTo>
                  <a:pt x="428" y="219"/>
                </a:lnTo>
                <a:lnTo>
                  <a:pt x="428" y="220"/>
                </a:lnTo>
                <a:lnTo>
                  <a:pt x="426" y="220"/>
                </a:lnTo>
                <a:lnTo>
                  <a:pt x="426" y="222"/>
                </a:lnTo>
                <a:lnTo>
                  <a:pt x="425" y="222"/>
                </a:lnTo>
                <a:lnTo>
                  <a:pt x="425" y="224"/>
                </a:lnTo>
                <a:lnTo>
                  <a:pt x="425" y="225"/>
                </a:lnTo>
                <a:lnTo>
                  <a:pt x="423" y="225"/>
                </a:lnTo>
                <a:lnTo>
                  <a:pt x="423" y="227"/>
                </a:lnTo>
                <a:lnTo>
                  <a:pt x="423" y="229"/>
                </a:lnTo>
                <a:lnTo>
                  <a:pt x="421" y="229"/>
                </a:lnTo>
                <a:lnTo>
                  <a:pt x="421" y="231"/>
                </a:lnTo>
                <a:lnTo>
                  <a:pt x="421" y="232"/>
                </a:lnTo>
                <a:lnTo>
                  <a:pt x="419" y="232"/>
                </a:lnTo>
                <a:lnTo>
                  <a:pt x="419" y="234"/>
                </a:lnTo>
                <a:lnTo>
                  <a:pt x="419" y="236"/>
                </a:lnTo>
                <a:lnTo>
                  <a:pt x="419" y="238"/>
                </a:lnTo>
                <a:lnTo>
                  <a:pt x="418" y="238"/>
                </a:lnTo>
                <a:lnTo>
                  <a:pt x="418" y="239"/>
                </a:lnTo>
                <a:lnTo>
                  <a:pt x="418" y="241"/>
                </a:lnTo>
                <a:lnTo>
                  <a:pt x="418" y="243"/>
                </a:lnTo>
                <a:lnTo>
                  <a:pt x="416" y="243"/>
                </a:lnTo>
                <a:lnTo>
                  <a:pt x="416" y="244"/>
                </a:lnTo>
                <a:lnTo>
                  <a:pt x="414" y="244"/>
                </a:lnTo>
                <a:lnTo>
                  <a:pt x="413" y="244"/>
                </a:lnTo>
                <a:lnTo>
                  <a:pt x="411" y="244"/>
                </a:lnTo>
                <a:lnTo>
                  <a:pt x="409" y="244"/>
                </a:lnTo>
                <a:lnTo>
                  <a:pt x="407" y="244"/>
                </a:lnTo>
                <a:lnTo>
                  <a:pt x="406" y="244"/>
                </a:lnTo>
                <a:lnTo>
                  <a:pt x="406" y="246"/>
                </a:lnTo>
                <a:lnTo>
                  <a:pt x="406" y="248"/>
                </a:lnTo>
                <a:lnTo>
                  <a:pt x="404" y="248"/>
                </a:lnTo>
                <a:lnTo>
                  <a:pt x="404" y="250"/>
                </a:lnTo>
                <a:lnTo>
                  <a:pt x="402" y="250"/>
                </a:lnTo>
                <a:lnTo>
                  <a:pt x="402" y="251"/>
                </a:lnTo>
                <a:lnTo>
                  <a:pt x="402" y="253"/>
                </a:lnTo>
                <a:lnTo>
                  <a:pt x="402" y="255"/>
                </a:lnTo>
                <a:lnTo>
                  <a:pt x="401" y="255"/>
                </a:lnTo>
                <a:lnTo>
                  <a:pt x="402" y="256"/>
                </a:lnTo>
                <a:lnTo>
                  <a:pt x="401" y="256"/>
                </a:lnTo>
                <a:lnTo>
                  <a:pt x="401" y="258"/>
                </a:lnTo>
                <a:lnTo>
                  <a:pt x="401" y="260"/>
                </a:lnTo>
                <a:lnTo>
                  <a:pt x="402" y="260"/>
                </a:lnTo>
                <a:lnTo>
                  <a:pt x="401" y="262"/>
                </a:lnTo>
                <a:lnTo>
                  <a:pt x="401" y="263"/>
                </a:lnTo>
                <a:lnTo>
                  <a:pt x="399" y="263"/>
                </a:lnTo>
                <a:lnTo>
                  <a:pt x="397" y="263"/>
                </a:lnTo>
                <a:lnTo>
                  <a:pt x="395" y="263"/>
                </a:lnTo>
                <a:lnTo>
                  <a:pt x="395" y="265"/>
                </a:lnTo>
                <a:lnTo>
                  <a:pt x="394" y="265"/>
                </a:lnTo>
                <a:lnTo>
                  <a:pt x="394" y="267"/>
                </a:lnTo>
                <a:lnTo>
                  <a:pt x="392" y="267"/>
                </a:lnTo>
                <a:lnTo>
                  <a:pt x="392" y="269"/>
                </a:lnTo>
                <a:lnTo>
                  <a:pt x="392" y="270"/>
                </a:lnTo>
                <a:lnTo>
                  <a:pt x="390" y="270"/>
                </a:lnTo>
                <a:lnTo>
                  <a:pt x="390" y="272"/>
                </a:lnTo>
                <a:lnTo>
                  <a:pt x="388" y="272"/>
                </a:lnTo>
                <a:lnTo>
                  <a:pt x="387" y="272"/>
                </a:lnTo>
                <a:lnTo>
                  <a:pt x="385" y="272"/>
                </a:lnTo>
                <a:lnTo>
                  <a:pt x="385" y="274"/>
                </a:lnTo>
                <a:lnTo>
                  <a:pt x="385" y="275"/>
                </a:lnTo>
                <a:lnTo>
                  <a:pt x="385" y="277"/>
                </a:lnTo>
                <a:lnTo>
                  <a:pt x="385" y="279"/>
                </a:lnTo>
                <a:lnTo>
                  <a:pt x="383" y="279"/>
                </a:lnTo>
                <a:lnTo>
                  <a:pt x="383" y="281"/>
                </a:lnTo>
                <a:lnTo>
                  <a:pt x="385" y="281"/>
                </a:lnTo>
                <a:lnTo>
                  <a:pt x="385" y="282"/>
                </a:lnTo>
                <a:lnTo>
                  <a:pt x="383" y="282"/>
                </a:lnTo>
                <a:lnTo>
                  <a:pt x="383" y="284"/>
                </a:lnTo>
                <a:lnTo>
                  <a:pt x="382" y="284"/>
                </a:lnTo>
                <a:lnTo>
                  <a:pt x="382" y="286"/>
                </a:lnTo>
                <a:lnTo>
                  <a:pt x="382" y="287"/>
                </a:lnTo>
                <a:lnTo>
                  <a:pt x="383" y="287"/>
                </a:lnTo>
                <a:lnTo>
                  <a:pt x="382" y="287"/>
                </a:lnTo>
                <a:lnTo>
                  <a:pt x="382" y="289"/>
                </a:lnTo>
                <a:lnTo>
                  <a:pt x="382" y="291"/>
                </a:lnTo>
                <a:lnTo>
                  <a:pt x="382" y="293"/>
                </a:lnTo>
                <a:lnTo>
                  <a:pt x="380" y="293"/>
                </a:lnTo>
                <a:lnTo>
                  <a:pt x="380" y="294"/>
                </a:lnTo>
                <a:lnTo>
                  <a:pt x="380" y="296"/>
                </a:lnTo>
                <a:lnTo>
                  <a:pt x="378" y="296"/>
                </a:lnTo>
                <a:lnTo>
                  <a:pt x="376" y="296"/>
                </a:lnTo>
                <a:lnTo>
                  <a:pt x="375" y="296"/>
                </a:lnTo>
                <a:lnTo>
                  <a:pt x="373" y="296"/>
                </a:lnTo>
                <a:lnTo>
                  <a:pt x="373" y="294"/>
                </a:lnTo>
                <a:lnTo>
                  <a:pt x="371" y="294"/>
                </a:lnTo>
                <a:lnTo>
                  <a:pt x="370" y="294"/>
                </a:lnTo>
                <a:lnTo>
                  <a:pt x="368" y="294"/>
                </a:lnTo>
                <a:lnTo>
                  <a:pt x="368" y="296"/>
                </a:lnTo>
                <a:lnTo>
                  <a:pt x="368" y="298"/>
                </a:lnTo>
                <a:lnTo>
                  <a:pt x="368" y="300"/>
                </a:lnTo>
                <a:lnTo>
                  <a:pt x="368" y="301"/>
                </a:lnTo>
                <a:lnTo>
                  <a:pt x="368" y="303"/>
                </a:lnTo>
                <a:lnTo>
                  <a:pt x="366" y="303"/>
                </a:lnTo>
                <a:lnTo>
                  <a:pt x="368" y="303"/>
                </a:lnTo>
                <a:lnTo>
                  <a:pt x="368" y="305"/>
                </a:lnTo>
                <a:lnTo>
                  <a:pt x="366" y="305"/>
                </a:lnTo>
                <a:lnTo>
                  <a:pt x="366" y="306"/>
                </a:lnTo>
                <a:lnTo>
                  <a:pt x="364" y="306"/>
                </a:lnTo>
                <a:lnTo>
                  <a:pt x="364" y="308"/>
                </a:lnTo>
                <a:lnTo>
                  <a:pt x="363" y="308"/>
                </a:lnTo>
                <a:lnTo>
                  <a:pt x="363" y="310"/>
                </a:lnTo>
                <a:lnTo>
                  <a:pt x="363" y="312"/>
                </a:lnTo>
                <a:lnTo>
                  <a:pt x="363" y="313"/>
                </a:lnTo>
                <a:lnTo>
                  <a:pt x="361" y="313"/>
                </a:lnTo>
                <a:lnTo>
                  <a:pt x="361" y="315"/>
                </a:lnTo>
                <a:lnTo>
                  <a:pt x="363" y="315"/>
                </a:lnTo>
                <a:lnTo>
                  <a:pt x="363" y="317"/>
                </a:lnTo>
                <a:lnTo>
                  <a:pt x="361" y="317"/>
                </a:lnTo>
                <a:lnTo>
                  <a:pt x="359" y="317"/>
                </a:lnTo>
                <a:lnTo>
                  <a:pt x="359" y="318"/>
                </a:lnTo>
                <a:lnTo>
                  <a:pt x="357" y="318"/>
                </a:lnTo>
                <a:lnTo>
                  <a:pt x="356" y="318"/>
                </a:lnTo>
                <a:lnTo>
                  <a:pt x="356" y="320"/>
                </a:lnTo>
                <a:lnTo>
                  <a:pt x="354" y="320"/>
                </a:lnTo>
                <a:lnTo>
                  <a:pt x="354" y="322"/>
                </a:lnTo>
                <a:lnTo>
                  <a:pt x="352" y="322"/>
                </a:lnTo>
                <a:lnTo>
                  <a:pt x="351" y="322"/>
                </a:lnTo>
                <a:lnTo>
                  <a:pt x="349" y="322"/>
                </a:lnTo>
                <a:lnTo>
                  <a:pt x="347" y="322"/>
                </a:lnTo>
                <a:lnTo>
                  <a:pt x="347" y="324"/>
                </a:lnTo>
                <a:lnTo>
                  <a:pt x="345" y="324"/>
                </a:lnTo>
                <a:lnTo>
                  <a:pt x="345" y="325"/>
                </a:lnTo>
                <a:lnTo>
                  <a:pt x="344" y="325"/>
                </a:lnTo>
                <a:lnTo>
                  <a:pt x="342" y="325"/>
                </a:lnTo>
                <a:lnTo>
                  <a:pt x="342" y="327"/>
                </a:lnTo>
                <a:lnTo>
                  <a:pt x="342" y="325"/>
                </a:lnTo>
                <a:lnTo>
                  <a:pt x="342" y="324"/>
                </a:lnTo>
                <a:lnTo>
                  <a:pt x="340" y="324"/>
                </a:lnTo>
                <a:lnTo>
                  <a:pt x="340" y="322"/>
                </a:lnTo>
                <a:lnTo>
                  <a:pt x="339" y="322"/>
                </a:lnTo>
                <a:lnTo>
                  <a:pt x="337" y="322"/>
                </a:lnTo>
                <a:lnTo>
                  <a:pt x="337" y="320"/>
                </a:lnTo>
                <a:lnTo>
                  <a:pt x="337" y="322"/>
                </a:lnTo>
                <a:lnTo>
                  <a:pt x="335" y="322"/>
                </a:lnTo>
                <a:lnTo>
                  <a:pt x="333" y="322"/>
                </a:lnTo>
                <a:lnTo>
                  <a:pt x="333" y="324"/>
                </a:lnTo>
                <a:lnTo>
                  <a:pt x="332" y="324"/>
                </a:lnTo>
                <a:lnTo>
                  <a:pt x="332" y="325"/>
                </a:lnTo>
                <a:lnTo>
                  <a:pt x="330" y="325"/>
                </a:lnTo>
                <a:lnTo>
                  <a:pt x="328" y="325"/>
                </a:lnTo>
                <a:lnTo>
                  <a:pt x="328" y="327"/>
                </a:lnTo>
                <a:lnTo>
                  <a:pt x="327" y="327"/>
                </a:lnTo>
                <a:lnTo>
                  <a:pt x="325" y="327"/>
                </a:lnTo>
                <a:lnTo>
                  <a:pt x="323" y="327"/>
                </a:lnTo>
                <a:lnTo>
                  <a:pt x="321" y="327"/>
                </a:lnTo>
                <a:lnTo>
                  <a:pt x="321" y="325"/>
                </a:lnTo>
                <a:lnTo>
                  <a:pt x="320" y="327"/>
                </a:lnTo>
                <a:lnTo>
                  <a:pt x="318" y="327"/>
                </a:lnTo>
                <a:lnTo>
                  <a:pt x="320" y="327"/>
                </a:lnTo>
                <a:lnTo>
                  <a:pt x="320" y="329"/>
                </a:lnTo>
                <a:lnTo>
                  <a:pt x="318" y="329"/>
                </a:lnTo>
                <a:lnTo>
                  <a:pt x="318" y="331"/>
                </a:lnTo>
                <a:lnTo>
                  <a:pt x="320" y="331"/>
                </a:lnTo>
                <a:lnTo>
                  <a:pt x="320" y="332"/>
                </a:lnTo>
                <a:lnTo>
                  <a:pt x="321" y="332"/>
                </a:lnTo>
                <a:lnTo>
                  <a:pt x="321" y="334"/>
                </a:lnTo>
                <a:lnTo>
                  <a:pt x="320" y="334"/>
                </a:lnTo>
                <a:lnTo>
                  <a:pt x="320" y="336"/>
                </a:lnTo>
                <a:lnTo>
                  <a:pt x="320" y="337"/>
                </a:lnTo>
                <a:lnTo>
                  <a:pt x="318" y="337"/>
                </a:lnTo>
                <a:lnTo>
                  <a:pt x="316" y="337"/>
                </a:lnTo>
                <a:lnTo>
                  <a:pt x="316" y="339"/>
                </a:lnTo>
                <a:lnTo>
                  <a:pt x="316" y="341"/>
                </a:lnTo>
                <a:lnTo>
                  <a:pt x="316" y="343"/>
                </a:lnTo>
                <a:lnTo>
                  <a:pt x="316" y="344"/>
                </a:lnTo>
                <a:lnTo>
                  <a:pt x="316" y="346"/>
                </a:lnTo>
                <a:lnTo>
                  <a:pt x="316" y="348"/>
                </a:lnTo>
                <a:lnTo>
                  <a:pt x="316" y="349"/>
                </a:lnTo>
                <a:lnTo>
                  <a:pt x="318" y="349"/>
                </a:lnTo>
                <a:lnTo>
                  <a:pt x="318" y="351"/>
                </a:lnTo>
                <a:lnTo>
                  <a:pt x="316" y="351"/>
                </a:lnTo>
                <a:lnTo>
                  <a:pt x="316" y="353"/>
                </a:lnTo>
                <a:lnTo>
                  <a:pt x="316" y="355"/>
                </a:lnTo>
                <a:lnTo>
                  <a:pt x="316" y="356"/>
                </a:lnTo>
                <a:lnTo>
                  <a:pt x="316" y="358"/>
                </a:lnTo>
                <a:lnTo>
                  <a:pt x="316" y="360"/>
                </a:lnTo>
                <a:lnTo>
                  <a:pt x="316" y="361"/>
                </a:lnTo>
                <a:lnTo>
                  <a:pt x="318" y="361"/>
                </a:lnTo>
                <a:lnTo>
                  <a:pt x="316" y="361"/>
                </a:lnTo>
                <a:lnTo>
                  <a:pt x="318" y="361"/>
                </a:lnTo>
                <a:lnTo>
                  <a:pt x="318" y="363"/>
                </a:lnTo>
                <a:lnTo>
                  <a:pt x="318" y="365"/>
                </a:lnTo>
                <a:lnTo>
                  <a:pt x="316" y="365"/>
                </a:lnTo>
                <a:lnTo>
                  <a:pt x="314" y="365"/>
                </a:lnTo>
                <a:lnTo>
                  <a:pt x="314" y="367"/>
                </a:lnTo>
                <a:lnTo>
                  <a:pt x="314" y="368"/>
                </a:lnTo>
                <a:lnTo>
                  <a:pt x="314" y="370"/>
                </a:lnTo>
                <a:lnTo>
                  <a:pt x="313" y="370"/>
                </a:lnTo>
                <a:lnTo>
                  <a:pt x="313" y="368"/>
                </a:lnTo>
                <a:lnTo>
                  <a:pt x="313" y="370"/>
                </a:lnTo>
                <a:lnTo>
                  <a:pt x="311" y="370"/>
                </a:lnTo>
                <a:lnTo>
                  <a:pt x="311" y="372"/>
                </a:lnTo>
                <a:lnTo>
                  <a:pt x="309" y="372"/>
                </a:lnTo>
                <a:lnTo>
                  <a:pt x="308" y="372"/>
                </a:lnTo>
                <a:lnTo>
                  <a:pt x="306" y="372"/>
                </a:lnTo>
                <a:lnTo>
                  <a:pt x="306" y="374"/>
                </a:lnTo>
                <a:lnTo>
                  <a:pt x="304" y="374"/>
                </a:lnTo>
                <a:lnTo>
                  <a:pt x="302" y="374"/>
                </a:lnTo>
                <a:lnTo>
                  <a:pt x="301" y="374"/>
                </a:lnTo>
                <a:lnTo>
                  <a:pt x="299" y="374"/>
                </a:lnTo>
                <a:lnTo>
                  <a:pt x="299" y="372"/>
                </a:lnTo>
                <a:lnTo>
                  <a:pt x="297" y="372"/>
                </a:lnTo>
                <a:lnTo>
                  <a:pt x="296" y="372"/>
                </a:lnTo>
                <a:lnTo>
                  <a:pt x="296" y="370"/>
                </a:lnTo>
                <a:lnTo>
                  <a:pt x="296" y="372"/>
                </a:lnTo>
                <a:lnTo>
                  <a:pt x="294" y="374"/>
                </a:lnTo>
                <a:lnTo>
                  <a:pt x="292" y="374"/>
                </a:lnTo>
                <a:lnTo>
                  <a:pt x="292" y="375"/>
                </a:lnTo>
                <a:lnTo>
                  <a:pt x="290" y="375"/>
                </a:lnTo>
                <a:lnTo>
                  <a:pt x="289" y="375"/>
                </a:lnTo>
                <a:lnTo>
                  <a:pt x="287" y="375"/>
                </a:lnTo>
                <a:lnTo>
                  <a:pt x="287" y="377"/>
                </a:lnTo>
                <a:lnTo>
                  <a:pt x="285" y="377"/>
                </a:lnTo>
                <a:lnTo>
                  <a:pt x="285" y="379"/>
                </a:lnTo>
                <a:lnTo>
                  <a:pt x="283" y="379"/>
                </a:lnTo>
                <a:lnTo>
                  <a:pt x="282" y="379"/>
                </a:lnTo>
                <a:lnTo>
                  <a:pt x="280" y="379"/>
                </a:lnTo>
                <a:lnTo>
                  <a:pt x="278" y="379"/>
                </a:lnTo>
                <a:lnTo>
                  <a:pt x="277" y="379"/>
                </a:lnTo>
                <a:lnTo>
                  <a:pt x="275" y="379"/>
                </a:lnTo>
                <a:lnTo>
                  <a:pt x="273" y="379"/>
                </a:lnTo>
                <a:lnTo>
                  <a:pt x="273" y="377"/>
                </a:lnTo>
                <a:lnTo>
                  <a:pt x="271" y="377"/>
                </a:lnTo>
                <a:lnTo>
                  <a:pt x="271" y="375"/>
                </a:lnTo>
                <a:lnTo>
                  <a:pt x="270" y="375"/>
                </a:lnTo>
                <a:lnTo>
                  <a:pt x="270" y="374"/>
                </a:lnTo>
                <a:lnTo>
                  <a:pt x="270" y="375"/>
                </a:lnTo>
                <a:lnTo>
                  <a:pt x="268" y="375"/>
                </a:lnTo>
                <a:lnTo>
                  <a:pt x="268" y="374"/>
                </a:lnTo>
                <a:lnTo>
                  <a:pt x="268" y="375"/>
                </a:lnTo>
                <a:lnTo>
                  <a:pt x="266" y="375"/>
                </a:lnTo>
                <a:lnTo>
                  <a:pt x="266" y="377"/>
                </a:lnTo>
                <a:lnTo>
                  <a:pt x="265" y="377"/>
                </a:lnTo>
                <a:lnTo>
                  <a:pt x="265" y="379"/>
                </a:lnTo>
                <a:lnTo>
                  <a:pt x="263" y="379"/>
                </a:lnTo>
                <a:lnTo>
                  <a:pt x="263" y="380"/>
                </a:lnTo>
                <a:lnTo>
                  <a:pt x="261" y="380"/>
                </a:lnTo>
                <a:lnTo>
                  <a:pt x="261" y="382"/>
                </a:lnTo>
                <a:lnTo>
                  <a:pt x="259" y="382"/>
                </a:lnTo>
                <a:lnTo>
                  <a:pt x="259" y="384"/>
                </a:lnTo>
                <a:lnTo>
                  <a:pt x="258" y="384"/>
                </a:lnTo>
                <a:lnTo>
                  <a:pt x="256" y="384"/>
                </a:lnTo>
                <a:lnTo>
                  <a:pt x="256" y="386"/>
                </a:lnTo>
                <a:lnTo>
                  <a:pt x="254" y="386"/>
                </a:lnTo>
                <a:lnTo>
                  <a:pt x="252" y="386"/>
                </a:lnTo>
                <a:lnTo>
                  <a:pt x="252" y="387"/>
                </a:lnTo>
                <a:lnTo>
                  <a:pt x="254" y="387"/>
                </a:lnTo>
                <a:lnTo>
                  <a:pt x="252" y="387"/>
                </a:lnTo>
                <a:lnTo>
                  <a:pt x="252" y="389"/>
                </a:lnTo>
                <a:lnTo>
                  <a:pt x="252" y="387"/>
                </a:lnTo>
                <a:lnTo>
                  <a:pt x="252" y="389"/>
                </a:lnTo>
                <a:lnTo>
                  <a:pt x="251" y="389"/>
                </a:lnTo>
                <a:lnTo>
                  <a:pt x="251" y="391"/>
                </a:lnTo>
                <a:lnTo>
                  <a:pt x="251" y="392"/>
                </a:lnTo>
                <a:lnTo>
                  <a:pt x="251" y="394"/>
                </a:lnTo>
                <a:lnTo>
                  <a:pt x="251" y="396"/>
                </a:lnTo>
                <a:lnTo>
                  <a:pt x="251" y="398"/>
                </a:lnTo>
                <a:lnTo>
                  <a:pt x="249" y="396"/>
                </a:lnTo>
                <a:lnTo>
                  <a:pt x="247" y="396"/>
                </a:lnTo>
                <a:lnTo>
                  <a:pt x="247" y="394"/>
                </a:lnTo>
                <a:lnTo>
                  <a:pt x="246" y="394"/>
                </a:lnTo>
                <a:lnTo>
                  <a:pt x="244" y="394"/>
                </a:lnTo>
                <a:lnTo>
                  <a:pt x="244" y="396"/>
                </a:lnTo>
                <a:lnTo>
                  <a:pt x="242" y="396"/>
                </a:lnTo>
                <a:lnTo>
                  <a:pt x="244" y="396"/>
                </a:lnTo>
                <a:lnTo>
                  <a:pt x="242" y="398"/>
                </a:lnTo>
                <a:lnTo>
                  <a:pt x="242" y="399"/>
                </a:lnTo>
                <a:lnTo>
                  <a:pt x="240" y="399"/>
                </a:lnTo>
                <a:lnTo>
                  <a:pt x="240" y="401"/>
                </a:lnTo>
                <a:lnTo>
                  <a:pt x="240" y="403"/>
                </a:lnTo>
                <a:lnTo>
                  <a:pt x="239" y="403"/>
                </a:lnTo>
                <a:lnTo>
                  <a:pt x="237" y="403"/>
                </a:lnTo>
                <a:lnTo>
                  <a:pt x="237" y="405"/>
                </a:lnTo>
                <a:lnTo>
                  <a:pt x="235" y="405"/>
                </a:lnTo>
                <a:lnTo>
                  <a:pt x="234" y="405"/>
                </a:lnTo>
                <a:lnTo>
                  <a:pt x="234" y="406"/>
                </a:lnTo>
                <a:lnTo>
                  <a:pt x="232" y="406"/>
                </a:lnTo>
                <a:lnTo>
                  <a:pt x="230" y="406"/>
                </a:lnTo>
                <a:lnTo>
                  <a:pt x="228" y="406"/>
                </a:lnTo>
                <a:lnTo>
                  <a:pt x="228" y="408"/>
                </a:lnTo>
                <a:lnTo>
                  <a:pt x="227" y="408"/>
                </a:lnTo>
                <a:lnTo>
                  <a:pt x="227" y="410"/>
                </a:lnTo>
                <a:lnTo>
                  <a:pt x="227" y="408"/>
                </a:lnTo>
                <a:lnTo>
                  <a:pt x="225" y="410"/>
                </a:lnTo>
                <a:lnTo>
                  <a:pt x="225" y="408"/>
                </a:lnTo>
                <a:lnTo>
                  <a:pt x="223" y="408"/>
                </a:lnTo>
                <a:lnTo>
                  <a:pt x="222" y="408"/>
                </a:lnTo>
                <a:lnTo>
                  <a:pt x="222" y="410"/>
                </a:lnTo>
                <a:lnTo>
                  <a:pt x="220" y="410"/>
                </a:lnTo>
                <a:lnTo>
                  <a:pt x="218" y="410"/>
                </a:lnTo>
                <a:lnTo>
                  <a:pt x="218" y="408"/>
                </a:lnTo>
                <a:lnTo>
                  <a:pt x="218" y="406"/>
                </a:lnTo>
                <a:lnTo>
                  <a:pt x="216" y="408"/>
                </a:lnTo>
                <a:lnTo>
                  <a:pt x="216" y="406"/>
                </a:lnTo>
                <a:lnTo>
                  <a:pt x="216" y="408"/>
                </a:lnTo>
                <a:lnTo>
                  <a:pt x="215" y="408"/>
                </a:lnTo>
                <a:lnTo>
                  <a:pt x="215" y="410"/>
                </a:lnTo>
                <a:lnTo>
                  <a:pt x="213" y="410"/>
                </a:lnTo>
                <a:lnTo>
                  <a:pt x="211" y="410"/>
                </a:lnTo>
                <a:lnTo>
                  <a:pt x="211" y="411"/>
                </a:lnTo>
                <a:lnTo>
                  <a:pt x="211" y="413"/>
                </a:lnTo>
                <a:lnTo>
                  <a:pt x="211" y="415"/>
                </a:lnTo>
                <a:lnTo>
                  <a:pt x="209" y="415"/>
                </a:lnTo>
                <a:lnTo>
                  <a:pt x="209" y="417"/>
                </a:lnTo>
                <a:lnTo>
                  <a:pt x="208" y="417"/>
                </a:lnTo>
                <a:lnTo>
                  <a:pt x="208" y="418"/>
                </a:lnTo>
                <a:lnTo>
                  <a:pt x="208" y="420"/>
                </a:lnTo>
                <a:lnTo>
                  <a:pt x="208" y="422"/>
                </a:lnTo>
                <a:lnTo>
                  <a:pt x="206" y="422"/>
                </a:lnTo>
                <a:lnTo>
                  <a:pt x="206" y="420"/>
                </a:lnTo>
                <a:lnTo>
                  <a:pt x="204" y="420"/>
                </a:lnTo>
                <a:lnTo>
                  <a:pt x="203" y="420"/>
                </a:lnTo>
                <a:lnTo>
                  <a:pt x="204" y="422"/>
                </a:lnTo>
                <a:lnTo>
                  <a:pt x="203" y="422"/>
                </a:lnTo>
                <a:lnTo>
                  <a:pt x="203" y="423"/>
                </a:lnTo>
                <a:lnTo>
                  <a:pt x="203" y="425"/>
                </a:lnTo>
                <a:lnTo>
                  <a:pt x="204" y="425"/>
                </a:lnTo>
                <a:lnTo>
                  <a:pt x="204" y="427"/>
                </a:lnTo>
                <a:lnTo>
                  <a:pt x="204" y="429"/>
                </a:lnTo>
                <a:lnTo>
                  <a:pt x="203" y="429"/>
                </a:lnTo>
                <a:lnTo>
                  <a:pt x="203" y="430"/>
                </a:lnTo>
                <a:lnTo>
                  <a:pt x="203" y="432"/>
                </a:lnTo>
                <a:lnTo>
                  <a:pt x="201" y="432"/>
                </a:lnTo>
                <a:lnTo>
                  <a:pt x="203" y="432"/>
                </a:lnTo>
                <a:lnTo>
                  <a:pt x="203" y="434"/>
                </a:lnTo>
                <a:lnTo>
                  <a:pt x="201" y="434"/>
                </a:lnTo>
                <a:lnTo>
                  <a:pt x="201" y="436"/>
                </a:lnTo>
                <a:lnTo>
                  <a:pt x="201" y="437"/>
                </a:lnTo>
                <a:lnTo>
                  <a:pt x="201" y="439"/>
                </a:lnTo>
                <a:lnTo>
                  <a:pt x="203" y="439"/>
                </a:lnTo>
                <a:lnTo>
                  <a:pt x="203" y="441"/>
                </a:lnTo>
                <a:lnTo>
                  <a:pt x="201" y="441"/>
                </a:lnTo>
                <a:lnTo>
                  <a:pt x="201" y="442"/>
                </a:lnTo>
                <a:lnTo>
                  <a:pt x="201" y="444"/>
                </a:lnTo>
                <a:lnTo>
                  <a:pt x="199" y="444"/>
                </a:lnTo>
                <a:lnTo>
                  <a:pt x="199" y="446"/>
                </a:lnTo>
                <a:lnTo>
                  <a:pt x="199" y="448"/>
                </a:lnTo>
                <a:lnTo>
                  <a:pt x="199" y="449"/>
                </a:lnTo>
                <a:lnTo>
                  <a:pt x="199" y="451"/>
                </a:lnTo>
                <a:lnTo>
                  <a:pt x="199" y="453"/>
                </a:lnTo>
                <a:lnTo>
                  <a:pt x="201" y="453"/>
                </a:lnTo>
                <a:lnTo>
                  <a:pt x="201" y="454"/>
                </a:lnTo>
                <a:lnTo>
                  <a:pt x="201" y="456"/>
                </a:lnTo>
                <a:lnTo>
                  <a:pt x="208" y="460"/>
                </a:lnTo>
                <a:lnTo>
                  <a:pt x="206" y="465"/>
                </a:lnTo>
                <a:lnTo>
                  <a:pt x="204" y="470"/>
                </a:lnTo>
                <a:lnTo>
                  <a:pt x="203" y="475"/>
                </a:lnTo>
                <a:lnTo>
                  <a:pt x="203" y="477"/>
                </a:lnTo>
                <a:lnTo>
                  <a:pt x="203" y="484"/>
                </a:lnTo>
                <a:lnTo>
                  <a:pt x="203" y="489"/>
                </a:lnTo>
                <a:lnTo>
                  <a:pt x="203" y="496"/>
                </a:lnTo>
                <a:lnTo>
                  <a:pt x="203" y="501"/>
                </a:lnTo>
                <a:lnTo>
                  <a:pt x="201" y="504"/>
                </a:lnTo>
                <a:lnTo>
                  <a:pt x="199" y="508"/>
                </a:lnTo>
                <a:lnTo>
                  <a:pt x="196" y="508"/>
                </a:lnTo>
                <a:lnTo>
                  <a:pt x="191" y="504"/>
                </a:lnTo>
                <a:lnTo>
                  <a:pt x="187" y="503"/>
                </a:lnTo>
                <a:lnTo>
                  <a:pt x="182" y="499"/>
                </a:lnTo>
                <a:lnTo>
                  <a:pt x="178" y="497"/>
                </a:lnTo>
                <a:lnTo>
                  <a:pt x="177" y="492"/>
                </a:lnTo>
                <a:lnTo>
                  <a:pt x="177" y="487"/>
                </a:lnTo>
                <a:lnTo>
                  <a:pt x="175" y="484"/>
                </a:lnTo>
                <a:lnTo>
                  <a:pt x="175" y="482"/>
                </a:lnTo>
                <a:lnTo>
                  <a:pt x="175" y="477"/>
                </a:lnTo>
                <a:lnTo>
                  <a:pt x="173" y="473"/>
                </a:lnTo>
                <a:lnTo>
                  <a:pt x="170" y="468"/>
                </a:lnTo>
                <a:lnTo>
                  <a:pt x="168" y="465"/>
                </a:lnTo>
                <a:lnTo>
                  <a:pt x="165" y="463"/>
                </a:lnTo>
                <a:lnTo>
                  <a:pt x="161" y="460"/>
                </a:lnTo>
                <a:lnTo>
                  <a:pt x="160" y="460"/>
                </a:lnTo>
                <a:lnTo>
                  <a:pt x="156" y="458"/>
                </a:lnTo>
                <a:lnTo>
                  <a:pt x="151" y="456"/>
                </a:lnTo>
                <a:lnTo>
                  <a:pt x="148" y="454"/>
                </a:lnTo>
                <a:lnTo>
                  <a:pt x="144" y="451"/>
                </a:lnTo>
                <a:lnTo>
                  <a:pt x="142" y="446"/>
                </a:lnTo>
                <a:lnTo>
                  <a:pt x="141" y="441"/>
                </a:lnTo>
                <a:lnTo>
                  <a:pt x="139" y="437"/>
                </a:lnTo>
                <a:lnTo>
                  <a:pt x="137" y="434"/>
                </a:lnTo>
                <a:lnTo>
                  <a:pt x="132" y="430"/>
                </a:lnTo>
                <a:lnTo>
                  <a:pt x="129" y="429"/>
                </a:lnTo>
                <a:lnTo>
                  <a:pt x="123" y="427"/>
                </a:lnTo>
                <a:lnTo>
                  <a:pt x="118" y="425"/>
                </a:lnTo>
                <a:lnTo>
                  <a:pt x="115" y="423"/>
                </a:lnTo>
                <a:lnTo>
                  <a:pt x="113" y="423"/>
                </a:lnTo>
                <a:lnTo>
                  <a:pt x="108" y="422"/>
                </a:lnTo>
                <a:lnTo>
                  <a:pt x="104" y="418"/>
                </a:lnTo>
                <a:lnTo>
                  <a:pt x="104" y="415"/>
                </a:lnTo>
                <a:lnTo>
                  <a:pt x="101" y="411"/>
                </a:lnTo>
                <a:lnTo>
                  <a:pt x="99" y="408"/>
                </a:lnTo>
                <a:lnTo>
                  <a:pt x="96" y="405"/>
                </a:lnTo>
                <a:lnTo>
                  <a:pt x="94" y="401"/>
                </a:lnTo>
                <a:lnTo>
                  <a:pt x="92" y="396"/>
                </a:lnTo>
                <a:lnTo>
                  <a:pt x="91" y="391"/>
                </a:lnTo>
                <a:lnTo>
                  <a:pt x="89" y="387"/>
                </a:lnTo>
                <a:lnTo>
                  <a:pt x="87" y="382"/>
                </a:lnTo>
                <a:lnTo>
                  <a:pt x="86" y="379"/>
                </a:lnTo>
                <a:lnTo>
                  <a:pt x="82" y="375"/>
                </a:lnTo>
                <a:lnTo>
                  <a:pt x="79" y="372"/>
                </a:lnTo>
                <a:lnTo>
                  <a:pt x="77" y="367"/>
                </a:lnTo>
                <a:lnTo>
                  <a:pt x="75" y="363"/>
                </a:lnTo>
                <a:lnTo>
                  <a:pt x="74" y="360"/>
                </a:lnTo>
                <a:lnTo>
                  <a:pt x="70" y="355"/>
                </a:lnTo>
                <a:lnTo>
                  <a:pt x="68" y="353"/>
                </a:lnTo>
                <a:lnTo>
                  <a:pt x="65" y="349"/>
                </a:lnTo>
                <a:lnTo>
                  <a:pt x="63" y="344"/>
                </a:lnTo>
                <a:lnTo>
                  <a:pt x="61" y="341"/>
                </a:lnTo>
                <a:lnTo>
                  <a:pt x="60" y="336"/>
                </a:lnTo>
                <a:lnTo>
                  <a:pt x="60" y="331"/>
                </a:lnTo>
                <a:lnTo>
                  <a:pt x="56" y="327"/>
                </a:lnTo>
                <a:lnTo>
                  <a:pt x="51" y="329"/>
                </a:lnTo>
                <a:lnTo>
                  <a:pt x="46" y="329"/>
                </a:lnTo>
                <a:lnTo>
                  <a:pt x="44" y="325"/>
                </a:lnTo>
                <a:lnTo>
                  <a:pt x="41" y="322"/>
                </a:lnTo>
                <a:lnTo>
                  <a:pt x="48" y="317"/>
                </a:lnTo>
                <a:lnTo>
                  <a:pt x="49" y="317"/>
                </a:lnTo>
                <a:lnTo>
                  <a:pt x="49" y="315"/>
                </a:lnTo>
                <a:lnTo>
                  <a:pt x="48" y="315"/>
                </a:lnTo>
                <a:lnTo>
                  <a:pt x="49" y="315"/>
                </a:lnTo>
                <a:lnTo>
                  <a:pt x="49" y="313"/>
                </a:lnTo>
                <a:lnTo>
                  <a:pt x="48" y="313"/>
                </a:lnTo>
                <a:lnTo>
                  <a:pt x="48" y="312"/>
                </a:lnTo>
                <a:lnTo>
                  <a:pt x="48" y="310"/>
                </a:lnTo>
                <a:lnTo>
                  <a:pt x="46" y="310"/>
                </a:lnTo>
                <a:lnTo>
                  <a:pt x="46" y="308"/>
                </a:lnTo>
                <a:lnTo>
                  <a:pt x="46" y="306"/>
                </a:lnTo>
                <a:lnTo>
                  <a:pt x="44" y="306"/>
                </a:lnTo>
                <a:lnTo>
                  <a:pt x="44" y="305"/>
                </a:lnTo>
                <a:lnTo>
                  <a:pt x="44" y="303"/>
                </a:lnTo>
                <a:lnTo>
                  <a:pt x="43" y="303"/>
                </a:lnTo>
                <a:lnTo>
                  <a:pt x="43" y="301"/>
                </a:lnTo>
                <a:lnTo>
                  <a:pt x="43" y="300"/>
                </a:lnTo>
                <a:lnTo>
                  <a:pt x="41" y="300"/>
                </a:lnTo>
                <a:lnTo>
                  <a:pt x="39" y="298"/>
                </a:lnTo>
                <a:lnTo>
                  <a:pt x="39" y="296"/>
                </a:lnTo>
                <a:lnTo>
                  <a:pt x="39" y="294"/>
                </a:lnTo>
                <a:lnTo>
                  <a:pt x="39" y="293"/>
                </a:lnTo>
                <a:lnTo>
                  <a:pt x="39" y="291"/>
                </a:lnTo>
                <a:lnTo>
                  <a:pt x="37" y="291"/>
                </a:lnTo>
                <a:lnTo>
                  <a:pt x="39" y="289"/>
                </a:lnTo>
                <a:lnTo>
                  <a:pt x="39" y="287"/>
                </a:lnTo>
                <a:lnTo>
                  <a:pt x="41" y="287"/>
                </a:lnTo>
                <a:lnTo>
                  <a:pt x="41" y="286"/>
                </a:lnTo>
                <a:lnTo>
                  <a:pt x="41" y="284"/>
                </a:lnTo>
                <a:lnTo>
                  <a:pt x="43" y="284"/>
                </a:lnTo>
                <a:lnTo>
                  <a:pt x="43" y="282"/>
                </a:lnTo>
                <a:lnTo>
                  <a:pt x="43" y="281"/>
                </a:lnTo>
                <a:lnTo>
                  <a:pt x="44" y="281"/>
                </a:lnTo>
                <a:lnTo>
                  <a:pt x="44" y="279"/>
                </a:lnTo>
                <a:lnTo>
                  <a:pt x="46" y="279"/>
                </a:lnTo>
                <a:lnTo>
                  <a:pt x="46" y="277"/>
                </a:lnTo>
                <a:lnTo>
                  <a:pt x="46" y="275"/>
                </a:lnTo>
                <a:lnTo>
                  <a:pt x="46" y="274"/>
                </a:lnTo>
                <a:lnTo>
                  <a:pt x="48" y="274"/>
                </a:lnTo>
                <a:lnTo>
                  <a:pt x="48" y="272"/>
                </a:lnTo>
                <a:lnTo>
                  <a:pt x="48" y="270"/>
                </a:lnTo>
                <a:lnTo>
                  <a:pt x="48" y="269"/>
                </a:lnTo>
                <a:lnTo>
                  <a:pt x="48" y="267"/>
                </a:lnTo>
                <a:lnTo>
                  <a:pt x="48" y="265"/>
                </a:lnTo>
                <a:lnTo>
                  <a:pt x="48" y="263"/>
                </a:lnTo>
                <a:lnTo>
                  <a:pt x="46" y="263"/>
                </a:lnTo>
                <a:lnTo>
                  <a:pt x="46" y="262"/>
                </a:lnTo>
                <a:lnTo>
                  <a:pt x="46" y="260"/>
                </a:lnTo>
                <a:lnTo>
                  <a:pt x="44" y="260"/>
                </a:lnTo>
                <a:lnTo>
                  <a:pt x="44" y="258"/>
                </a:lnTo>
                <a:lnTo>
                  <a:pt x="44" y="256"/>
                </a:lnTo>
                <a:lnTo>
                  <a:pt x="43" y="256"/>
                </a:lnTo>
                <a:lnTo>
                  <a:pt x="43" y="255"/>
                </a:lnTo>
                <a:lnTo>
                  <a:pt x="41" y="255"/>
                </a:lnTo>
                <a:lnTo>
                  <a:pt x="41" y="253"/>
                </a:lnTo>
                <a:lnTo>
                  <a:pt x="39" y="253"/>
                </a:lnTo>
                <a:lnTo>
                  <a:pt x="39" y="251"/>
                </a:lnTo>
                <a:lnTo>
                  <a:pt x="39" y="250"/>
                </a:lnTo>
                <a:lnTo>
                  <a:pt x="37" y="250"/>
                </a:lnTo>
                <a:lnTo>
                  <a:pt x="39" y="250"/>
                </a:lnTo>
                <a:lnTo>
                  <a:pt x="37" y="250"/>
                </a:lnTo>
                <a:lnTo>
                  <a:pt x="37" y="248"/>
                </a:lnTo>
                <a:lnTo>
                  <a:pt x="37" y="246"/>
                </a:lnTo>
                <a:lnTo>
                  <a:pt x="37" y="244"/>
                </a:lnTo>
                <a:lnTo>
                  <a:pt x="39" y="244"/>
                </a:lnTo>
                <a:lnTo>
                  <a:pt x="41" y="244"/>
                </a:lnTo>
                <a:lnTo>
                  <a:pt x="41" y="243"/>
                </a:lnTo>
                <a:lnTo>
                  <a:pt x="43" y="243"/>
                </a:lnTo>
                <a:lnTo>
                  <a:pt x="44" y="243"/>
                </a:lnTo>
                <a:lnTo>
                  <a:pt x="46" y="243"/>
                </a:lnTo>
                <a:lnTo>
                  <a:pt x="48" y="243"/>
                </a:lnTo>
                <a:lnTo>
                  <a:pt x="48" y="241"/>
                </a:lnTo>
                <a:lnTo>
                  <a:pt x="48" y="239"/>
                </a:lnTo>
                <a:lnTo>
                  <a:pt x="48" y="238"/>
                </a:lnTo>
                <a:lnTo>
                  <a:pt x="49" y="238"/>
                </a:lnTo>
                <a:lnTo>
                  <a:pt x="49" y="236"/>
                </a:lnTo>
                <a:lnTo>
                  <a:pt x="49" y="234"/>
                </a:lnTo>
                <a:lnTo>
                  <a:pt x="48" y="234"/>
                </a:lnTo>
                <a:lnTo>
                  <a:pt x="48" y="232"/>
                </a:lnTo>
                <a:lnTo>
                  <a:pt x="46" y="232"/>
                </a:lnTo>
                <a:lnTo>
                  <a:pt x="46" y="231"/>
                </a:lnTo>
                <a:lnTo>
                  <a:pt x="46" y="229"/>
                </a:lnTo>
                <a:lnTo>
                  <a:pt x="44" y="229"/>
                </a:lnTo>
                <a:lnTo>
                  <a:pt x="44" y="227"/>
                </a:lnTo>
                <a:lnTo>
                  <a:pt x="43" y="227"/>
                </a:lnTo>
                <a:lnTo>
                  <a:pt x="43" y="225"/>
                </a:lnTo>
                <a:lnTo>
                  <a:pt x="43" y="224"/>
                </a:lnTo>
                <a:lnTo>
                  <a:pt x="43" y="222"/>
                </a:lnTo>
                <a:lnTo>
                  <a:pt x="43" y="220"/>
                </a:lnTo>
                <a:lnTo>
                  <a:pt x="41" y="220"/>
                </a:lnTo>
                <a:lnTo>
                  <a:pt x="41" y="219"/>
                </a:lnTo>
                <a:lnTo>
                  <a:pt x="39" y="219"/>
                </a:lnTo>
                <a:lnTo>
                  <a:pt x="37" y="219"/>
                </a:lnTo>
                <a:lnTo>
                  <a:pt x="37" y="217"/>
                </a:lnTo>
                <a:lnTo>
                  <a:pt x="37" y="215"/>
                </a:lnTo>
                <a:lnTo>
                  <a:pt x="36" y="215"/>
                </a:lnTo>
                <a:lnTo>
                  <a:pt x="36" y="213"/>
                </a:lnTo>
                <a:lnTo>
                  <a:pt x="34" y="213"/>
                </a:lnTo>
                <a:lnTo>
                  <a:pt x="34" y="212"/>
                </a:lnTo>
                <a:lnTo>
                  <a:pt x="32" y="212"/>
                </a:lnTo>
                <a:lnTo>
                  <a:pt x="32" y="210"/>
                </a:lnTo>
                <a:lnTo>
                  <a:pt x="30" y="210"/>
                </a:lnTo>
                <a:lnTo>
                  <a:pt x="30" y="208"/>
                </a:lnTo>
                <a:lnTo>
                  <a:pt x="30" y="207"/>
                </a:lnTo>
                <a:lnTo>
                  <a:pt x="30" y="205"/>
                </a:lnTo>
                <a:lnTo>
                  <a:pt x="29" y="205"/>
                </a:lnTo>
                <a:lnTo>
                  <a:pt x="29" y="203"/>
                </a:lnTo>
                <a:lnTo>
                  <a:pt x="27" y="203"/>
                </a:lnTo>
                <a:lnTo>
                  <a:pt x="27" y="201"/>
                </a:lnTo>
                <a:lnTo>
                  <a:pt x="25" y="201"/>
                </a:lnTo>
                <a:lnTo>
                  <a:pt x="25" y="200"/>
                </a:lnTo>
                <a:lnTo>
                  <a:pt x="25" y="198"/>
                </a:lnTo>
                <a:lnTo>
                  <a:pt x="25" y="196"/>
                </a:lnTo>
                <a:lnTo>
                  <a:pt x="25" y="195"/>
                </a:lnTo>
                <a:lnTo>
                  <a:pt x="25" y="193"/>
                </a:lnTo>
                <a:lnTo>
                  <a:pt x="25" y="191"/>
                </a:lnTo>
                <a:lnTo>
                  <a:pt x="24" y="191"/>
                </a:lnTo>
                <a:lnTo>
                  <a:pt x="24" y="189"/>
                </a:lnTo>
                <a:lnTo>
                  <a:pt x="24" y="188"/>
                </a:lnTo>
                <a:lnTo>
                  <a:pt x="22" y="186"/>
                </a:lnTo>
                <a:lnTo>
                  <a:pt x="22" y="184"/>
                </a:lnTo>
                <a:lnTo>
                  <a:pt x="20" y="184"/>
                </a:lnTo>
                <a:lnTo>
                  <a:pt x="18" y="184"/>
                </a:lnTo>
                <a:lnTo>
                  <a:pt x="17" y="184"/>
                </a:lnTo>
                <a:lnTo>
                  <a:pt x="15" y="184"/>
                </a:lnTo>
                <a:lnTo>
                  <a:pt x="15" y="182"/>
                </a:lnTo>
                <a:lnTo>
                  <a:pt x="13" y="182"/>
                </a:lnTo>
                <a:lnTo>
                  <a:pt x="13" y="181"/>
                </a:lnTo>
                <a:lnTo>
                  <a:pt x="13" y="182"/>
                </a:lnTo>
                <a:lnTo>
                  <a:pt x="13" y="181"/>
                </a:lnTo>
                <a:lnTo>
                  <a:pt x="12" y="181"/>
                </a:lnTo>
                <a:lnTo>
                  <a:pt x="12" y="179"/>
                </a:lnTo>
                <a:lnTo>
                  <a:pt x="10" y="179"/>
                </a:lnTo>
                <a:lnTo>
                  <a:pt x="10" y="177"/>
                </a:lnTo>
                <a:lnTo>
                  <a:pt x="8" y="177"/>
                </a:lnTo>
                <a:lnTo>
                  <a:pt x="8" y="176"/>
                </a:lnTo>
                <a:lnTo>
                  <a:pt x="6" y="176"/>
                </a:lnTo>
                <a:lnTo>
                  <a:pt x="6" y="174"/>
                </a:lnTo>
                <a:lnTo>
                  <a:pt x="6" y="172"/>
                </a:lnTo>
                <a:lnTo>
                  <a:pt x="6" y="170"/>
                </a:lnTo>
                <a:lnTo>
                  <a:pt x="6" y="169"/>
                </a:lnTo>
                <a:lnTo>
                  <a:pt x="6" y="167"/>
                </a:lnTo>
                <a:lnTo>
                  <a:pt x="6" y="165"/>
                </a:lnTo>
                <a:lnTo>
                  <a:pt x="5" y="165"/>
                </a:lnTo>
                <a:lnTo>
                  <a:pt x="5" y="164"/>
                </a:lnTo>
                <a:lnTo>
                  <a:pt x="3" y="164"/>
                </a:lnTo>
                <a:lnTo>
                  <a:pt x="1" y="164"/>
                </a:lnTo>
                <a:lnTo>
                  <a:pt x="1" y="162"/>
                </a:lnTo>
                <a:lnTo>
                  <a:pt x="1" y="160"/>
                </a:lnTo>
                <a:lnTo>
                  <a:pt x="0" y="160"/>
                </a:lnTo>
                <a:lnTo>
                  <a:pt x="0" y="158"/>
                </a:lnTo>
                <a:lnTo>
                  <a:pt x="0" y="157"/>
                </a:lnTo>
                <a:lnTo>
                  <a:pt x="0" y="155"/>
                </a:lnTo>
                <a:lnTo>
                  <a:pt x="0" y="153"/>
                </a:lnTo>
                <a:lnTo>
                  <a:pt x="0" y="151"/>
                </a:lnTo>
                <a:lnTo>
                  <a:pt x="1" y="151"/>
                </a:lnTo>
                <a:lnTo>
                  <a:pt x="1" y="150"/>
                </a:lnTo>
                <a:lnTo>
                  <a:pt x="3" y="150"/>
                </a:lnTo>
                <a:lnTo>
                  <a:pt x="5" y="150"/>
                </a:lnTo>
                <a:lnTo>
                  <a:pt x="5" y="148"/>
                </a:lnTo>
                <a:lnTo>
                  <a:pt x="6" y="148"/>
                </a:lnTo>
                <a:lnTo>
                  <a:pt x="6" y="146"/>
                </a:lnTo>
                <a:lnTo>
                  <a:pt x="6" y="145"/>
                </a:lnTo>
                <a:lnTo>
                  <a:pt x="8" y="145"/>
                </a:lnTo>
                <a:lnTo>
                  <a:pt x="8" y="143"/>
                </a:lnTo>
                <a:lnTo>
                  <a:pt x="6" y="143"/>
                </a:lnTo>
                <a:lnTo>
                  <a:pt x="6" y="141"/>
                </a:lnTo>
                <a:lnTo>
                  <a:pt x="6" y="139"/>
                </a:lnTo>
                <a:lnTo>
                  <a:pt x="5" y="139"/>
                </a:lnTo>
                <a:lnTo>
                  <a:pt x="5" y="138"/>
                </a:lnTo>
                <a:lnTo>
                  <a:pt x="5" y="136"/>
                </a:lnTo>
                <a:lnTo>
                  <a:pt x="5" y="134"/>
                </a:lnTo>
                <a:lnTo>
                  <a:pt x="5" y="133"/>
                </a:lnTo>
                <a:lnTo>
                  <a:pt x="5" y="131"/>
                </a:lnTo>
                <a:lnTo>
                  <a:pt x="6" y="131"/>
                </a:lnTo>
                <a:lnTo>
                  <a:pt x="6" y="129"/>
                </a:lnTo>
                <a:lnTo>
                  <a:pt x="6" y="127"/>
                </a:lnTo>
                <a:lnTo>
                  <a:pt x="8" y="127"/>
                </a:lnTo>
                <a:lnTo>
                  <a:pt x="10" y="127"/>
                </a:lnTo>
                <a:lnTo>
                  <a:pt x="12" y="127"/>
                </a:lnTo>
                <a:lnTo>
                  <a:pt x="12" y="126"/>
                </a:lnTo>
                <a:lnTo>
                  <a:pt x="13" y="126"/>
                </a:lnTo>
                <a:lnTo>
                  <a:pt x="13" y="124"/>
                </a:lnTo>
                <a:lnTo>
                  <a:pt x="15" y="124"/>
                </a:lnTo>
                <a:lnTo>
                  <a:pt x="15" y="122"/>
                </a:lnTo>
                <a:lnTo>
                  <a:pt x="15" y="120"/>
                </a:lnTo>
                <a:lnTo>
                  <a:pt x="17" y="120"/>
                </a:lnTo>
                <a:lnTo>
                  <a:pt x="17" y="119"/>
                </a:lnTo>
                <a:lnTo>
                  <a:pt x="15" y="119"/>
                </a:lnTo>
                <a:lnTo>
                  <a:pt x="15" y="117"/>
                </a:lnTo>
                <a:lnTo>
                  <a:pt x="15" y="115"/>
                </a:lnTo>
                <a:lnTo>
                  <a:pt x="15" y="114"/>
                </a:lnTo>
                <a:lnTo>
                  <a:pt x="13" y="114"/>
                </a:lnTo>
                <a:lnTo>
                  <a:pt x="13" y="112"/>
                </a:lnTo>
                <a:lnTo>
                  <a:pt x="13" y="110"/>
                </a:lnTo>
                <a:lnTo>
                  <a:pt x="12" y="110"/>
                </a:lnTo>
                <a:lnTo>
                  <a:pt x="12" y="108"/>
                </a:lnTo>
                <a:lnTo>
                  <a:pt x="10" y="108"/>
                </a:lnTo>
                <a:lnTo>
                  <a:pt x="10" y="107"/>
                </a:lnTo>
                <a:lnTo>
                  <a:pt x="8" y="107"/>
                </a:lnTo>
                <a:lnTo>
                  <a:pt x="8" y="105"/>
                </a:lnTo>
                <a:lnTo>
                  <a:pt x="10" y="105"/>
                </a:lnTo>
                <a:lnTo>
                  <a:pt x="10" y="103"/>
                </a:lnTo>
                <a:lnTo>
                  <a:pt x="10" y="102"/>
                </a:lnTo>
                <a:lnTo>
                  <a:pt x="12" y="102"/>
                </a:lnTo>
                <a:lnTo>
                  <a:pt x="12" y="100"/>
                </a:lnTo>
                <a:lnTo>
                  <a:pt x="13" y="100"/>
                </a:lnTo>
                <a:lnTo>
                  <a:pt x="15" y="100"/>
                </a:lnTo>
                <a:lnTo>
                  <a:pt x="15" y="98"/>
                </a:lnTo>
                <a:lnTo>
                  <a:pt x="15" y="96"/>
                </a:lnTo>
                <a:lnTo>
                  <a:pt x="15" y="95"/>
                </a:lnTo>
                <a:lnTo>
                  <a:pt x="17" y="95"/>
                </a:lnTo>
                <a:lnTo>
                  <a:pt x="17" y="93"/>
                </a:lnTo>
                <a:lnTo>
                  <a:pt x="18" y="93"/>
                </a:lnTo>
                <a:lnTo>
                  <a:pt x="18" y="91"/>
                </a:lnTo>
                <a:lnTo>
                  <a:pt x="20" y="91"/>
                </a:lnTo>
                <a:lnTo>
                  <a:pt x="20" y="89"/>
                </a:lnTo>
                <a:lnTo>
                  <a:pt x="20" y="88"/>
                </a:lnTo>
                <a:lnTo>
                  <a:pt x="20" y="86"/>
                </a:lnTo>
                <a:lnTo>
                  <a:pt x="22" y="86"/>
                </a:lnTo>
                <a:lnTo>
                  <a:pt x="22" y="84"/>
                </a:lnTo>
                <a:lnTo>
                  <a:pt x="24" y="84"/>
                </a:lnTo>
                <a:lnTo>
                  <a:pt x="24" y="83"/>
                </a:lnTo>
                <a:lnTo>
                  <a:pt x="25" y="83"/>
                </a:lnTo>
                <a:lnTo>
                  <a:pt x="25" y="81"/>
                </a:lnTo>
                <a:lnTo>
                  <a:pt x="25" y="79"/>
                </a:lnTo>
                <a:lnTo>
                  <a:pt x="25" y="77"/>
                </a:lnTo>
                <a:lnTo>
                  <a:pt x="25" y="76"/>
                </a:lnTo>
                <a:lnTo>
                  <a:pt x="27" y="76"/>
                </a:lnTo>
                <a:lnTo>
                  <a:pt x="29" y="76"/>
                </a:lnTo>
                <a:lnTo>
                  <a:pt x="29" y="74"/>
                </a:lnTo>
                <a:lnTo>
                  <a:pt x="30" y="74"/>
                </a:lnTo>
                <a:lnTo>
                  <a:pt x="30" y="72"/>
                </a:lnTo>
                <a:lnTo>
                  <a:pt x="30" y="71"/>
                </a:lnTo>
                <a:lnTo>
                  <a:pt x="29" y="71"/>
                </a:lnTo>
                <a:lnTo>
                  <a:pt x="29" y="69"/>
                </a:lnTo>
                <a:lnTo>
                  <a:pt x="30" y="69"/>
                </a:lnTo>
                <a:lnTo>
                  <a:pt x="32" y="69"/>
                </a:lnTo>
                <a:lnTo>
                  <a:pt x="32" y="67"/>
                </a:lnTo>
                <a:lnTo>
                  <a:pt x="32" y="65"/>
                </a:lnTo>
                <a:lnTo>
                  <a:pt x="30" y="65"/>
                </a:lnTo>
                <a:lnTo>
                  <a:pt x="32" y="65"/>
                </a:lnTo>
                <a:lnTo>
                  <a:pt x="32" y="64"/>
                </a:lnTo>
                <a:lnTo>
                  <a:pt x="34" y="64"/>
                </a:lnTo>
                <a:lnTo>
                  <a:pt x="34" y="62"/>
                </a:lnTo>
                <a:lnTo>
                  <a:pt x="34" y="60"/>
                </a:lnTo>
                <a:lnTo>
                  <a:pt x="34" y="59"/>
                </a:lnTo>
                <a:lnTo>
                  <a:pt x="36" y="59"/>
                </a:lnTo>
                <a:lnTo>
                  <a:pt x="37" y="59"/>
                </a:lnTo>
                <a:lnTo>
                  <a:pt x="39" y="59"/>
                </a:lnTo>
                <a:lnTo>
                  <a:pt x="39" y="57"/>
                </a:lnTo>
                <a:lnTo>
                  <a:pt x="39" y="55"/>
                </a:lnTo>
                <a:lnTo>
                  <a:pt x="41" y="55"/>
                </a:lnTo>
                <a:lnTo>
                  <a:pt x="43" y="55"/>
                </a:lnTo>
                <a:lnTo>
                  <a:pt x="44" y="55"/>
                </a:lnTo>
                <a:lnTo>
                  <a:pt x="44" y="53"/>
                </a:lnTo>
                <a:lnTo>
                  <a:pt x="43" y="53"/>
                </a:lnTo>
                <a:lnTo>
                  <a:pt x="44" y="53"/>
                </a:lnTo>
                <a:lnTo>
                  <a:pt x="44" y="52"/>
                </a:lnTo>
                <a:lnTo>
                  <a:pt x="46" y="52"/>
                </a:lnTo>
                <a:lnTo>
                  <a:pt x="48" y="52"/>
                </a:lnTo>
                <a:lnTo>
                  <a:pt x="49" y="52"/>
                </a:lnTo>
                <a:lnTo>
                  <a:pt x="49" y="50"/>
                </a:lnTo>
                <a:lnTo>
                  <a:pt x="51" y="50"/>
                </a:lnTo>
                <a:lnTo>
                  <a:pt x="51" y="48"/>
                </a:lnTo>
                <a:lnTo>
                  <a:pt x="51" y="46"/>
                </a:lnTo>
                <a:lnTo>
                  <a:pt x="53" y="46"/>
                </a:lnTo>
                <a:lnTo>
                  <a:pt x="55" y="46"/>
                </a:lnTo>
                <a:lnTo>
                  <a:pt x="55" y="45"/>
                </a:lnTo>
                <a:lnTo>
                  <a:pt x="56" y="45"/>
                </a:lnTo>
                <a:lnTo>
                  <a:pt x="58" y="45"/>
                </a:lnTo>
                <a:lnTo>
                  <a:pt x="60" y="43"/>
                </a:lnTo>
                <a:lnTo>
                  <a:pt x="60" y="41"/>
                </a:lnTo>
                <a:lnTo>
                  <a:pt x="60" y="40"/>
                </a:lnTo>
                <a:lnTo>
                  <a:pt x="60" y="38"/>
                </a:lnTo>
                <a:lnTo>
                  <a:pt x="60" y="36"/>
                </a:lnTo>
                <a:lnTo>
                  <a:pt x="60" y="34"/>
                </a:lnTo>
                <a:lnTo>
                  <a:pt x="60" y="33"/>
                </a:lnTo>
                <a:lnTo>
                  <a:pt x="60" y="31"/>
                </a:lnTo>
                <a:lnTo>
                  <a:pt x="60" y="29"/>
                </a:lnTo>
                <a:lnTo>
                  <a:pt x="58" y="29"/>
                </a:lnTo>
                <a:lnTo>
                  <a:pt x="58" y="28"/>
                </a:lnTo>
                <a:lnTo>
                  <a:pt x="60" y="26"/>
                </a:lnTo>
                <a:lnTo>
                  <a:pt x="60" y="24"/>
                </a:lnTo>
                <a:lnTo>
                  <a:pt x="58" y="24"/>
                </a:lnTo>
                <a:lnTo>
                  <a:pt x="58" y="22"/>
                </a:lnTo>
                <a:lnTo>
                  <a:pt x="56" y="22"/>
                </a:lnTo>
                <a:lnTo>
                  <a:pt x="56" y="21"/>
                </a:lnTo>
                <a:lnTo>
                  <a:pt x="56" y="19"/>
                </a:lnTo>
                <a:lnTo>
                  <a:pt x="56" y="17"/>
                </a:lnTo>
                <a:lnTo>
                  <a:pt x="56" y="15"/>
                </a:lnTo>
                <a:lnTo>
                  <a:pt x="58" y="15"/>
                </a:lnTo>
                <a:lnTo>
                  <a:pt x="58" y="14"/>
                </a:lnTo>
                <a:lnTo>
                  <a:pt x="60" y="14"/>
                </a:lnTo>
                <a:lnTo>
                  <a:pt x="58" y="14"/>
                </a:lnTo>
                <a:lnTo>
                  <a:pt x="58" y="12"/>
                </a:lnTo>
                <a:lnTo>
                  <a:pt x="58" y="10"/>
                </a:lnTo>
                <a:lnTo>
                  <a:pt x="56" y="10"/>
                </a:lnTo>
                <a:lnTo>
                  <a:pt x="56" y="9"/>
                </a:lnTo>
                <a:lnTo>
                  <a:pt x="58" y="9"/>
                </a:lnTo>
                <a:lnTo>
                  <a:pt x="58" y="7"/>
                </a:lnTo>
                <a:lnTo>
                  <a:pt x="58" y="5"/>
                </a:lnTo>
                <a:lnTo>
                  <a:pt x="60" y="5"/>
                </a:lnTo>
                <a:lnTo>
                  <a:pt x="60" y="3"/>
                </a:lnTo>
                <a:lnTo>
                  <a:pt x="60" y="2"/>
                </a:lnTo>
                <a:lnTo>
                  <a:pt x="61" y="2"/>
                </a:lnTo>
                <a:lnTo>
                  <a:pt x="63" y="2"/>
                </a:lnTo>
                <a:lnTo>
                  <a:pt x="63" y="0"/>
                </a:lnTo>
                <a:lnTo>
                  <a:pt x="63" y="2"/>
                </a:lnTo>
                <a:lnTo>
                  <a:pt x="65" y="2"/>
                </a:lnTo>
                <a:lnTo>
                  <a:pt x="67" y="2"/>
                </a:lnTo>
                <a:lnTo>
                  <a:pt x="67" y="0"/>
                </a:lnTo>
                <a:lnTo>
                  <a:pt x="68" y="0"/>
                </a:lnTo>
                <a:lnTo>
                  <a:pt x="68" y="2"/>
                </a:lnTo>
                <a:lnTo>
                  <a:pt x="70" y="2"/>
                </a:lnTo>
                <a:lnTo>
                  <a:pt x="72" y="2"/>
                </a:lnTo>
                <a:lnTo>
                  <a:pt x="72" y="0"/>
                </a:lnTo>
                <a:lnTo>
                  <a:pt x="74" y="0"/>
                </a:lnTo>
                <a:lnTo>
                  <a:pt x="75" y="0"/>
                </a:lnTo>
                <a:close/>
              </a:path>
            </a:pathLst>
          </a:custGeom>
          <a:solidFill>
            <a:schemeClr val="tx2">
              <a:lumMod val="40000"/>
              <a:lumOff val="60000"/>
            </a:schemeClr>
          </a:solidFill>
          <a:ln w="9525">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67" name="Freeform 23"/>
          <p:cNvSpPr>
            <a:spLocks/>
          </p:cNvSpPr>
          <p:nvPr/>
        </p:nvSpPr>
        <p:spPr bwMode="auto">
          <a:xfrm>
            <a:off x="6700568" y="4540023"/>
            <a:ext cx="651448" cy="602211"/>
          </a:xfrm>
          <a:custGeom>
            <a:avLst/>
            <a:gdLst>
              <a:gd name="T0" fmla="*/ 322 w 344"/>
              <a:gd name="T1" fmla="*/ 93 h 318"/>
              <a:gd name="T2" fmla="*/ 344 w 344"/>
              <a:gd name="T3" fmla="*/ 151 h 318"/>
              <a:gd name="T4" fmla="*/ 313 w 344"/>
              <a:gd name="T5" fmla="*/ 227 h 318"/>
              <a:gd name="T6" fmla="*/ 277 w 344"/>
              <a:gd name="T7" fmla="*/ 293 h 318"/>
              <a:gd name="T8" fmla="*/ 256 w 344"/>
              <a:gd name="T9" fmla="*/ 293 h 318"/>
              <a:gd name="T10" fmla="*/ 237 w 344"/>
              <a:gd name="T11" fmla="*/ 294 h 318"/>
              <a:gd name="T12" fmla="*/ 217 w 344"/>
              <a:gd name="T13" fmla="*/ 294 h 318"/>
              <a:gd name="T14" fmla="*/ 196 w 344"/>
              <a:gd name="T15" fmla="*/ 294 h 318"/>
              <a:gd name="T16" fmla="*/ 175 w 344"/>
              <a:gd name="T17" fmla="*/ 294 h 318"/>
              <a:gd name="T18" fmla="*/ 160 w 344"/>
              <a:gd name="T19" fmla="*/ 300 h 318"/>
              <a:gd name="T20" fmla="*/ 146 w 344"/>
              <a:gd name="T21" fmla="*/ 306 h 318"/>
              <a:gd name="T22" fmla="*/ 139 w 344"/>
              <a:gd name="T23" fmla="*/ 306 h 318"/>
              <a:gd name="T24" fmla="*/ 129 w 344"/>
              <a:gd name="T25" fmla="*/ 310 h 318"/>
              <a:gd name="T26" fmla="*/ 119 w 344"/>
              <a:gd name="T27" fmla="*/ 306 h 318"/>
              <a:gd name="T28" fmla="*/ 103 w 344"/>
              <a:gd name="T29" fmla="*/ 301 h 318"/>
              <a:gd name="T30" fmla="*/ 89 w 344"/>
              <a:gd name="T31" fmla="*/ 294 h 318"/>
              <a:gd name="T32" fmla="*/ 77 w 344"/>
              <a:gd name="T33" fmla="*/ 296 h 318"/>
              <a:gd name="T34" fmla="*/ 67 w 344"/>
              <a:gd name="T35" fmla="*/ 306 h 318"/>
              <a:gd name="T36" fmla="*/ 62 w 344"/>
              <a:gd name="T37" fmla="*/ 315 h 318"/>
              <a:gd name="T38" fmla="*/ 46 w 344"/>
              <a:gd name="T39" fmla="*/ 310 h 318"/>
              <a:gd name="T40" fmla="*/ 31 w 344"/>
              <a:gd name="T41" fmla="*/ 305 h 318"/>
              <a:gd name="T42" fmla="*/ 19 w 344"/>
              <a:gd name="T43" fmla="*/ 306 h 318"/>
              <a:gd name="T44" fmla="*/ 3 w 344"/>
              <a:gd name="T45" fmla="*/ 303 h 318"/>
              <a:gd name="T46" fmla="*/ 3 w 344"/>
              <a:gd name="T47" fmla="*/ 287 h 318"/>
              <a:gd name="T48" fmla="*/ 9 w 344"/>
              <a:gd name="T49" fmla="*/ 272 h 318"/>
              <a:gd name="T50" fmla="*/ 14 w 344"/>
              <a:gd name="T51" fmla="*/ 260 h 318"/>
              <a:gd name="T52" fmla="*/ 21 w 344"/>
              <a:gd name="T53" fmla="*/ 244 h 318"/>
              <a:gd name="T54" fmla="*/ 26 w 344"/>
              <a:gd name="T55" fmla="*/ 229 h 318"/>
              <a:gd name="T56" fmla="*/ 31 w 344"/>
              <a:gd name="T57" fmla="*/ 213 h 318"/>
              <a:gd name="T58" fmla="*/ 38 w 344"/>
              <a:gd name="T59" fmla="*/ 200 h 318"/>
              <a:gd name="T60" fmla="*/ 50 w 344"/>
              <a:gd name="T61" fmla="*/ 189 h 318"/>
              <a:gd name="T62" fmla="*/ 55 w 344"/>
              <a:gd name="T63" fmla="*/ 174 h 318"/>
              <a:gd name="T64" fmla="*/ 57 w 344"/>
              <a:gd name="T65" fmla="*/ 155 h 318"/>
              <a:gd name="T66" fmla="*/ 62 w 344"/>
              <a:gd name="T67" fmla="*/ 143 h 318"/>
              <a:gd name="T68" fmla="*/ 58 w 344"/>
              <a:gd name="T69" fmla="*/ 129 h 318"/>
              <a:gd name="T70" fmla="*/ 53 w 344"/>
              <a:gd name="T71" fmla="*/ 114 h 318"/>
              <a:gd name="T72" fmla="*/ 53 w 344"/>
              <a:gd name="T73" fmla="*/ 96 h 318"/>
              <a:gd name="T74" fmla="*/ 46 w 344"/>
              <a:gd name="T75" fmla="*/ 83 h 318"/>
              <a:gd name="T76" fmla="*/ 57 w 344"/>
              <a:gd name="T77" fmla="*/ 72 h 318"/>
              <a:gd name="T78" fmla="*/ 64 w 344"/>
              <a:gd name="T79" fmla="*/ 69 h 318"/>
              <a:gd name="T80" fmla="*/ 76 w 344"/>
              <a:gd name="T81" fmla="*/ 77 h 318"/>
              <a:gd name="T82" fmla="*/ 81 w 344"/>
              <a:gd name="T83" fmla="*/ 86 h 318"/>
              <a:gd name="T84" fmla="*/ 91 w 344"/>
              <a:gd name="T85" fmla="*/ 96 h 318"/>
              <a:gd name="T86" fmla="*/ 105 w 344"/>
              <a:gd name="T87" fmla="*/ 100 h 318"/>
              <a:gd name="T88" fmla="*/ 113 w 344"/>
              <a:gd name="T89" fmla="*/ 105 h 318"/>
              <a:gd name="T90" fmla="*/ 126 w 344"/>
              <a:gd name="T91" fmla="*/ 110 h 318"/>
              <a:gd name="T92" fmla="*/ 141 w 344"/>
              <a:gd name="T93" fmla="*/ 108 h 318"/>
              <a:gd name="T94" fmla="*/ 150 w 344"/>
              <a:gd name="T95" fmla="*/ 100 h 318"/>
              <a:gd name="T96" fmla="*/ 153 w 344"/>
              <a:gd name="T97" fmla="*/ 93 h 318"/>
              <a:gd name="T98" fmla="*/ 158 w 344"/>
              <a:gd name="T99" fmla="*/ 84 h 318"/>
              <a:gd name="T100" fmla="*/ 174 w 344"/>
              <a:gd name="T101" fmla="*/ 77 h 318"/>
              <a:gd name="T102" fmla="*/ 177 w 344"/>
              <a:gd name="T103" fmla="*/ 67 h 318"/>
              <a:gd name="T104" fmla="*/ 175 w 344"/>
              <a:gd name="T105" fmla="*/ 52 h 318"/>
              <a:gd name="T106" fmla="*/ 184 w 344"/>
              <a:gd name="T107" fmla="*/ 40 h 318"/>
              <a:gd name="T108" fmla="*/ 189 w 344"/>
              <a:gd name="T109" fmla="*/ 28 h 318"/>
              <a:gd name="T110" fmla="*/ 201 w 344"/>
              <a:gd name="T111" fmla="*/ 21 h 318"/>
              <a:gd name="T112" fmla="*/ 213 w 344"/>
              <a:gd name="T113" fmla="*/ 22 h 318"/>
              <a:gd name="T114" fmla="*/ 220 w 344"/>
              <a:gd name="T115" fmla="*/ 17 h 318"/>
              <a:gd name="T116" fmla="*/ 231 w 344"/>
              <a:gd name="T117" fmla="*/ 17 h 318"/>
              <a:gd name="T118" fmla="*/ 244 w 344"/>
              <a:gd name="T119" fmla="*/ 21 h 318"/>
              <a:gd name="T120" fmla="*/ 258 w 344"/>
              <a:gd name="T121" fmla="*/ 21 h 318"/>
              <a:gd name="T122" fmla="*/ 265 w 344"/>
              <a:gd name="T123" fmla="*/ 1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4" h="318">
                <a:moveTo>
                  <a:pt x="291" y="15"/>
                </a:moveTo>
                <a:lnTo>
                  <a:pt x="298" y="24"/>
                </a:lnTo>
                <a:lnTo>
                  <a:pt x="299" y="26"/>
                </a:lnTo>
                <a:lnTo>
                  <a:pt x="306" y="33"/>
                </a:lnTo>
                <a:lnTo>
                  <a:pt x="315" y="40"/>
                </a:lnTo>
                <a:lnTo>
                  <a:pt x="322" y="46"/>
                </a:lnTo>
                <a:lnTo>
                  <a:pt x="322" y="53"/>
                </a:lnTo>
                <a:lnTo>
                  <a:pt x="322" y="67"/>
                </a:lnTo>
                <a:lnTo>
                  <a:pt x="322" y="72"/>
                </a:lnTo>
                <a:lnTo>
                  <a:pt x="322" y="76"/>
                </a:lnTo>
                <a:lnTo>
                  <a:pt x="322" y="86"/>
                </a:lnTo>
                <a:lnTo>
                  <a:pt x="322" y="93"/>
                </a:lnTo>
                <a:lnTo>
                  <a:pt x="322" y="98"/>
                </a:lnTo>
                <a:lnTo>
                  <a:pt x="322" y="103"/>
                </a:lnTo>
                <a:lnTo>
                  <a:pt x="322" y="110"/>
                </a:lnTo>
                <a:lnTo>
                  <a:pt x="323" y="119"/>
                </a:lnTo>
                <a:lnTo>
                  <a:pt x="323" y="126"/>
                </a:lnTo>
                <a:lnTo>
                  <a:pt x="325" y="134"/>
                </a:lnTo>
                <a:lnTo>
                  <a:pt x="325" y="143"/>
                </a:lnTo>
                <a:lnTo>
                  <a:pt x="325" y="150"/>
                </a:lnTo>
                <a:lnTo>
                  <a:pt x="325" y="151"/>
                </a:lnTo>
                <a:lnTo>
                  <a:pt x="334" y="151"/>
                </a:lnTo>
                <a:lnTo>
                  <a:pt x="341" y="151"/>
                </a:lnTo>
                <a:lnTo>
                  <a:pt x="344" y="151"/>
                </a:lnTo>
                <a:lnTo>
                  <a:pt x="342" y="160"/>
                </a:lnTo>
                <a:lnTo>
                  <a:pt x="339" y="167"/>
                </a:lnTo>
                <a:lnTo>
                  <a:pt x="335" y="174"/>
                </a:lnTo>
                <a:lnTo>
                  <a:pt x="332" y="181"/>
                </a:lnTo>
                <a:lnTo>
                  <a:pt x="332" y="182"/>
                </a:lnTo>
                <a:lnTo>
                  <a:pt x="329" y="189"/>
                </a:lnTo>
                <a:lnTo>
                  <a:pt x="325" y="198"/>
                </a:lnTo>
                <a:lnTo>
                  <a:pt x="323" y="203"/>
                </a:lnTo>
                <a:lnTo>
                  <a:pt x="322" y="205"/>
                </a:lnTo>
                <a:lnTo>
                  <a:pt x="318" y="213"/>
                </a:lnTo>
                <a:lnTo>
                  <a:pt x="317" y="220"/>
                </a:lnTo>
                <a:lnTo>
                  <a:pt x="313" y="227"/>
                </a:lnTo>
                <a:lnTo>
                  <a:pt x="310" y="236"/>
                </a:lnTo>
                <a:lnTo>
                  <a:pt x="306" y="243"/>
                </a:lnTo>
                <a:lnTo>
                  <a:pt x="303" y="251"/>
                </a:lnTo>
                <a:lnTo>
                  <a:pt x="299" y="258"/>
                </a:lnTo>
                <a:lnTo>
                  <a:pt x="296" y="265"/>
                </a:lnTo>
                <a:lnTo>
                  <a:pt x="292" y="274"/>
                </a:lnTo>
                <a:lnTo>
                  <a:pt x="291" y="281"/>
                </a:lnTo>
                <a:lnTo>
                  <a:pt x="289" y="284"/>
                </a:lnTo>
                <a:lnTo>
                  <a:pt x="291" y="291"/>
                </a:lnTo>
                <a:lnTo>
                  <a:pt x="280" y="293"/>
                </a:lnTo>
                <a:lnTo>
                  <a:pt x="279" y="293"/>
                </a:lnTo>
                <a:lnTo>
                  <a:pt x="277" y="293"/>
                </a:lnTo>
                <a:lnTo>
                  <a:pt x="275" y="293"/>
                </a:lnTo>
                <a:lnTo>
                  <a:pt x="274" y="293"/>
                </a:lnTo>
                <a:lnTo>
                  <a:pt x="272" y="293"/>
                </a:lnTo>
                <a:lnTo>
                  <a:pt x="270" y="293"/>
                </a:lnTo>
                <a:lnTo>
                  <a:pt x="268" y="293"/>
                </a:lnTo>
                <a:lnTo>
                  <a:pt x="267" y="293"/>
                </a:lnTo>
                <a:lnTo>
                  <a:pt x="265" y="293"/>
                </a:lnTo>
                <a:lnTo>
                  <a:pt x="263" y="293"/>
                </a:lnTo>
                <a:lnTo>
                  <a:pt x="261" y="293"/>
                </a:lnTo>
                <a:lnTo>
                  <a:pt x="260" y="293"/>
                </a:lnTo>
                <a:lnTo>
                  <a:pt x="258" y="293"/>
                </a:lnTo>
                <a:lnTo>
                  <a:pt x="256" y="293"/>
                </a:lnTo>
                <a:lnTo>
                  <a:pt x="255" y="293"/>
                </a:lnTo>
                <a:lnTo>
                  <a:pt x="255" y="294"/>
                </a:lnTo>
                <a:lnTo>
                  <a:pt x="253" y="294"/>
                </a:lnTo>
                <a:lnTo>
                  <a:pt x="251" y="294"/>
                </a:lnTo>
                <a:lnTo>
                  <a:pt x="249" y="294"/>
                </a:lnTo>
                <a:lnTo>
                  <a:pt x="248" y="294"/>
                </a:lnTo>
                <a:lnTo>
                  <a:pt x="246" y="294"/>
                </a:lnTo>
                <a:lnTo>
                  <a:pt x="244" y="294"/>
                </a:lnTo>
                <a:lnTo>
                  <a:pt x="243" y="294"/>
                </a:lnTo>
                <a:lnTo>
                  <a:pt x="241" y="294"/>
                </a:lnTo>
                <a:lnTo>
                  <a:pt x="239" y="294"/>
                </a:lnTo>
                <a:lnTo>
                  <a:pt x="237" y="294"/>
                </a:lnTo>
                <a:lnTo>
                  <a:pt x="236" y="294"/>
                </a:lnTo>
                <a:lnTo>
                  <a:pt x="234" y="294"/>
                </a:lnTo>
                <a:lnTo>
                  <a:pt x="232" y="294"/>
                </a:lnTo>
                <a:lnTo>
                  <a:pt x="231" y="294"/>
                </a:lnTo>
                <a:lnTo>
                  <a:pt x="229" y="294"/>
                </a:lnTo>
                <a:lnTo>
                  <a:pt x="227" y="294"/>
                </a:lnTo>
                <a:lnTo>
                  <a:pt x="225" y="294"/>
                </a:lnTo>
                <a:lnTo>
                  <a:pt x="224" y="294"/>
                </a:lnTo>
                <a:lnTo>
                  <a:pt x="222" y="294"/>
                </a:lnTo>
                <a:lnTo>
                  <a:pt x="220" y="294"/>
                </a:lnTo>
                <a:lnTo>
                  <a:pt x="218" y="294"/>
                </a:lnTo>
                <a:lnTo>
                  <a:pt x="217" y="294"/>
                </a:lnTo>
                <a:lnTo>
                  <a:pt x="215" y="294"/>
                </a:lnTo>
                <a:lnTo>
                  <a:pt x="213" y="294"/>
                </a:lnTo>
                <a:lnTo>
                  <a:pt x="212" y="294"/>
                </a:lnTo>
                <a:lnTo>
                  <a:pt x="210" y="294"/>
                </a:lnTo>
                <a:lnTo>
                  <a:pt x="208" y="294"/>
                </a:lnTo>
                <a:lnTo>
                  <a:pt x="206" y="294"/>
                </a:lnTo>
                <a:lnTo>
                  <a:pt x="205" y="294"/>
                </a:lnTo>
                <a:lnTo>
                  <a:pt x="203" y="294"/>
                </a:lnTo>
                <a:lnTo>
                  <a:pt x="201" y="294"/>
                </a:lnTo>
                <a:lnTo>
                  <a:pt x="200" y="294"/>
                </a:lnTo>
                <a:lnTo>
                  <a:pt x="198" y="294"/>
                </a:lnTo>
                <a:lnTo>
                  <a:pt x="196" y="294"/>
                </a:lnTo>
                <a:lnTo>
                  <a:pt x="194" y="294"/>
                </a:lnTo>
                <a:lnTo>
                  <a:pt x="193" y="294"/>
                </a:lnTo>
                <a:lnTo>
                  <a:pt x="191" y="294"/>
                </a:lnTo>
                <a:lnTo>
                  <a:pt x="189" y="294"/>
                </a:lnTo>
                <a:lnTo>
                  <a:pt x="187" y="294"/>
                </a:lnTo>
                <a:lnTo>
                  <a:pt x="186" y="294"/>
                </a:lnTo>
                <a:lnTo>
                  <a:pt x="184" y="294"/>
                </a:lnTo>
                <a:lnTo>
                  <a:pt x="182" y="294"/>
                </a:lnTo>
                <a:lnTo>
                  <a:pt x="181" y="294"/>
                </a:lnTo>
                <a:lnTo>
                  <a:pt x="179" y="294"/>
                </a:lnTo>
                <a:lnTo>
                  <a:pt x="177" y="294"/>
                </a:lnTo>
                <a:lnTo>
                  <a:pt x="175" y="294"/>
                </a:lnTo>
                <a:lnTo>
                  <a:pt x="174" y="294"/>
                </a:lnTo>
                <a:lnTo>
                  <a:pt x="172" y="294"/>
                </a:lnTo>
                <a:lnTo>
                  <a:pt x="170" y="294"/>
                </a:lnTo>
                <a:lnTo>
                  <a:pt x="169" y="294"/>
                </a:lnTo>
                <a:lnTo>
                  <a:pt x="167" y="294"/>
                </a:lnTo>
                <a:lnTo>
                  <a:pt x="167" y="296"/>
                </a:lnTo>
                <a:lnTo>
                  <a:pt x="165" y="296"/>
                </a:lnTo>
                <a:lnTo>
                  <a:pt x="165" y="298"/>
                </a:lnTo>
                <a:lnTo>
                  <a:pt x="163" y="298"/>
                </a:lnTo>
                <a:lnTo>
                  <a:pt x="163" y="300"/>
                </a:lnTo>
                <a:lnTo>
                  <a:pt x="162" y="300"/>
                </a:lnTo>
                <a:lnTo>
                  <a:pt x="160" y="300"/>
                </a:lnTo>
                <a:lnTo>
                  <a:pt x="158" y="300"/>
                </a:lnTo>
                <a:lnTo>
                  <a:pt x="158" y="301"/>
                </a:lnTo>
                <a:lnTo>
                  <a:pt x="157" y="301"/>
                </a:lnTo>
                <a:lnTo>
                  <a:pt x="155" y="301"/>
                </a:lnTo>
                <a:lnTo>
                  <a:pt x="155" y="303"/>
                </a:lnTo>
                <a:lnTo>
                  <a:pt x="153" y="303"/>
                </a:lnTo>
                <a:lnTo>
                  <a:pt x="151" y="303"/>
                </a:lnTo>
                <a:lnTo>
                  <a:pt x="151" y="305"/>
                </a:lnTo>
                <a:lnTo>
                  <a:pt x="151" y="306"/>
                </a:lnTo>
                <a:lnTo>
                  <a:pt x="150" y="306"/>
                </a:lnTo>
                <a:lnTo>
                  <a:pt x="148" y="306"/>
                </a:lnTo>
                <a:lnTo>
                  <a:pt x="146" y="306"/>
                </a:lnTo>
                <a:lnTo>
                  <a:pt x="146" y="305"/>
                </a:lnTo>
                <a:lnTo>
                  <a:pt x="146" y="306"/>
                </a:lnTo>
                <a:lnTo>
                  <a:pt x="144" y="306"/>
                </a:lnTo>
                <a:lnTo>
                  <a:pt x="146" y="306"/>
                </a:lnTo>
                <a:lnTo>
                  <a:pt x="146" y="308"/>
                </a:lnTo>
                <a:lnTo>
                  <a:pt x="144" y="308"/>
                </a:lnTo>
                <a:lnTo>
                  <a:pt x="144" y="306"/>
                </a:lnTo>
                <a:lnTo>
                  <a:pt x="143" y="306"/>
                </a:lnTo>
                <a:lnTo>
                  <a:pt x="143" y="308"/>
                </a:lnTo>
                <a:lnTo>
                  <a:pt x="143" y="306"/>
                </a:lnTo>
                <a:lnTo>
                  <a:pt x="141" y="306"/>
                </a:lnTo>
                <a:lnTo>
                  <a:pt x="139" y="306"/>
                </a:lnTo>
                <a:lnTo>
                  <a:pt x="139" y="308"/>
                </a:lnTo>
                <a:lnTo>
                  <a:pt x="138" y="308"/>
                </a:lnTo>
                <a:lnTo>
                  <a:pt x="138" y="310"/>
                </a:lnTo>
                <a:lnTo>
                  <a:pt x="136" y="310"/>
                </a:lnTo>
                <a:lnTo>
                  <a:pt x="134" y="310"/>
                </a:lnTo>
                <a:lnTo>
                  <a:pt x="134" y="308"/>
                </a:lnTo>
                <a:lnTo>
                  <a:pt x="132" y="308"/>
                </a:lnTo>
                <a:lnTo>
                  <a:pt x="132" y="310"/>
                </a:lnTo>
                <a:lnTo>
                  <a:pt x="131" y="310"/>
                </a:lnTo>
                <a:lnTo>
                  <a:pt x="131" y="312"/>
                </a:lnTo>
                <a:lnTo>
                  <a:pt x="129" y="312"/>
                </a:lnTo>
                <a:lnTo>
                  <a:pt x="129" y="310"/>
                </a:lnTo>
                <a:lnTo>
                  <a:pt x="129" y="308"/>
                </a:lnTo>
                <a:lnTo>
                  <a:pt x="127" y="308"/>
                </a:lnTo>
                <a:lnTo>
                  <a:pt x="126" y="308"/>
                </a:lnTo>
                <a:lnTo>
                  <a:pt x="126" y="310"/>
                </a:lnTo>
                <a:lnTo>
                  <a:pt x="126" y="308"/>
                </a:lnTo>
                <a:lnTo>
                  <a:pt x="124" y="308"/>
                </a:lnTo>
                <a:lnTo>
                  <a:pt x="124" y="310"/>
                </a:lnTo>
                <a:lnTo>
                  <a:pt x="122" y="310"/>
                </a:lnTo>
                <a:lnTo>
                  <a:pt x="122" y="308"/>
                </a:lnTo>
                <a:lnTo>
                  <a:pt x="120" y="308"/>
                </a:lnTo>
                <a:lnTo>
                  <a:pt x="120" y="306"/>
                </a:lnTo>
                <a:lnTo>
                  <a:pt x="119" y="306"/>
                </a:lnTo>
                <a:lnTo>
                  <a:pt x="119" y="305"/>
                </a:lnTo>
                <a:lnTo>
                  <a:pt x="117" y="305"/>
                </a:lnTo>
                <a:lnTo>
                  <a:pt x="115" y="305"/>
                </a:lnTo>
                <a:lnTo>
                  <a:pt x="113" y="305"/>
                </a:lnTo>
                <a:lnTo>
                  <a:pt x="113" y="303"/>
                </a:lnTo>
                <a:lnTo>
                  <a:pt x="112" y="303"/>
                </a:lnTo>
                <a:lnTo>
                  <a:pt x="110" y="303"/>
                </a:lnTo>
                <a:lnTo>
                  <a:pt x="108" y="303"/>
                </a:lnTo>
                <a:lnTo>
                  <a:pt x="108" y="301"/>
                </a:lnTo>
                <a:lnTo>
                  <a:pt x="107" y="301"/>
                </a:lnTo>
                <a:lnTo>
                  <a:pt x="105" y="301"/>
                </a:lnTo>
                <a:lnTo>
                  <a:pt x="103" y="301"/>
                </a:lnTo>
                <a:lnTo>
                  <a:pt x="103" y="300"/>
                </a:lnTo>
                <a:lnTo>
                  <a:pt x="101" y="300"/>
                </a:lnTo>
                <a:lnTo>
                  <a:pt x="100" y="300"/>
                </a:lnTo>
                <a:lnTo>
                  <a:pt x="100" y="298"/>
                </a:lnTo>
                <a:lnTo>
                  <a:pt x="98" y="298"/>
                </a:lnTo>
                <a:lnTo>
                  <a:pt x="96" y="298"/>
                </a:lnTo>
                <a:lnTo>
                  <a:pt x="95" y="298"/>
                </a:lnTo>
                <a:lnTo>
                  <a:pt x="95" y="296"/>
                </a:lnTo>
                <a:lnTo>
                  <a:pt x="93" y="296"/>
                </a:lnTo>
                <a:lnTo>
                  <a:pt x="91" y="296"/>
                </a:lnTo>
                <a:lnTo>
                  <a:pt x="89" y="296"/>
                </a:lnTo>
                <a:lnTo>
                  <a:pt x="89" y="294"/>
                </a:lnTo>
                <a:lnTo>
                  <a:pt x="88" y="294"/>
                </a:lnTo>
                <a:lnTo>
                  <a:pt x="86" y="294"/>
                </a:lnTo>
                <a:lnTo>
                  <a:pt x="84" y="294"/>
                </a:lnTo>
                <a:lnTo>
                  <a:pt x="84" y="293"/>
                </a:lnTo>
                <a:lnTo>
                  <a:pt x="83" y="293"/>
                </a:lnTo>
                <a:lnTo>
                  <a:pt x="83" y="294"/>
                </a:lnTo>
                <a:lnTo>
                  <a:pt x="81" y="294"/>
                </a:lnTo>
                <a:lnTo>
                  <a:pt x="81" y="296"/>
                </a:lnTo>
                <a:lnTo>
                  <a:pt x="79" y="296"/>
                </a:lnTo>
                <a:lnTo>
                  <a:pt x="79" y="298"/>
                </a:lnTo>
                <a:lnTo>
                  <a:pt x="79" y="296"/>
                </a:lnTo>
                <a:lnTo>
                  <a:pt x="77" y="296"/>
                </a:lnTo>
                <a:lnTo>
                  <a:pt x="76" y="296"/>
                </a:lnTo>
                <a:lnTo>
                  <a:pt x="74" y="296"/>
                </a:lnTo>
                <a:lnTo>
                  <a:pt x="74" y="298"/>
                </a:lnTo>
                <a:lnTo>
                  <a:pt x="72" y="298"/>
                </a:lnTo>
                <a:lnTo>
                  <a:pt x="72" y="300"/>
                </a:lnTo>
                <a:lnTo>
                  <a:pt x="72" y="301"/>
                </a:lnTo>
                <a:lnTo>
                  <a:pt x="72" y="303"/>
                </a:lnTo>
                <a:lnTo>
                  <a:pt x="70" y="303"/>
                </a:lnTo>
                <a:lnTo>
                  <a:pt x="70" y="305"/>
                </a:lnTo>
                <a:lnTo>
                  <a:pt x="69" y="305"/>
                </a:lnTo>
                <a:lnTo>
                  <a:pt x="67" y="305"/>
                </a:lnTo>
                <a:lnTo>
                  <a:pt x="67" y="306"/>
                </a:lnTo>
                <a:lnTo>
                  <a:pt x="67" y="308"/>
                </a:lnTo>
                <a:lnTo>
                  <a:pt x="67" y="310"/>
                </a:lnTo>
                <a:lnTo>
                  <a:pt x="67" y="312"/>
                </a:lnTo>
                <a:lnTo>
                  <a:pt x="67" y="313"/>
                </a:lnTo>
                <a:lnTo>
                  <a:pt x="65" y="313"/>
                </a:lnTo>
                <a:lnTo>
                  <a:pt x="65" y="315"/>
                </a:lnTo>
                <a:lnTo>
                  <a:pt x="65" y="317"/>
                </a:lnTo>
                <a:lnTo>
                  <a:pt x="65" y="318"/>
                </a:lnTo>
                <a:lnTo>
                  <a:pt x="64" y="318"/>
                </a:lnTo>
                <a:lnTo>
                  <a:pt x="64" y="317"/>
                </a:lnTo>
                <a:lnTo>
                  <a:pt x="62" y="317"/>
                </a:lnTo>
                <a:lnTo>
                  <a:pt x="62" y="315"/>
                </a:lnTo>
                <a:lnTo>
                  <a:pt x="62" y="313"/>
                </a:lnTo>
                <a:lnTo>
                  <a:pt x="60" y="313"/>
                </a:lnTo>
                <a:lnTo>
                  <a:pt x="60" y="312"/>
                </a:lnTo>
                <a:lnTo>
                  <a:pt x="58" y="312"/>
                </a:lnTo>
                <a:lnTo>
                  <a:pt x="57" y="312"/>
                </a:lnTo>
                <a:lnTo>
                  <a:pt x="55" y="312"/>
                </a:lnTo>
                <a:lnTo>
                  <a:pt x="53" y="312"/>
                </a:lnTo>
                <a:lnTo>
                  <a:pt x="52" y="312"/>
                </a:lnTo>
                <a:lnTo>
                  <a:pt x="50" y="312"/>
                </a:lnTo>
                <a:lnTo>
                  <a:pt x="48" y="312"/>
                </a:lnTo>
                <a:lnTo>
                  <a:pt x="46" y="312"/>
                </a:lnTo>
                <a:lnTo>
                  <a:pt x="46" y="310"/>
                </a:lnTo>
                <a:lnTo>
                  <a:pt x="45" y="310"/>
                </a:lnTo>
                <a:lnTo>
                  <a:pt x="43" y="310"/>
                </a:lnTo>
                <a:lnTo>
                  <a:pt x="41" y="310"/>
                </a:lnTo>
                <a:lnTo>
                  <a:pt x="41" y="308"/>
                </a:lnTo>
                <a:lnTo>
                  <a:pt x="39" y="308"/>
                </a:lnTo>
                <a:lnTo>
                  <a:pt x="38" y="308"/>
                </a:lnTo>
                <a:lnTo>
                  <a:pt x="36" y="308"/>
                </a:lnTo>
                <a:lnTo>
                  <a:pt x="36" y="306"/>
                </a:lnTo>
                <a:lnTo>
                  <a:pt x="34" y="306"/>
                </a:lnTo>
                <a:lnTo>
                  <a:pt x="33" y="306"/>
                </a:lnTo>
                <a:lnTo>
                  <a:pt x="31" y="306"/>
                </a:lnTo>
                <a:lnTo>
                  <a:pt x="31" y="305"/>
                </a:lnTo>
                <a:lnTo>
                  <a:pt x="29" y="305"/>
                </a:lnTo>
                <a:lnTo>
                  <a:pt x="27" y="305"/>
                </a:lnTo>
                <a:lnTo>
                  <a:pt x="27" y="306"/>
                </a:lnTo>
                <a:lnTo>
                  <a:pt x="26" y="306"/>
                </a:lnTo>
                <a:lnTo>
                  <a:pt x="24" y="306"/>
                </a:lnTo>
                <a:lnTo>
                  <a:pt x="24" y="308"/>
                </a:lnTo>
                <a:lnTo>
                  <a:pt x="24" y="310"/>
                </a:lnTo>
                <a:lnTo>
                  <a:pt x="22" y="310"/>
                </a:lnTo>
                <a:lnTo>
                  <a:pt x="22" y="308"/>
                </a:lnTo>
                <a:lnTo>
                  <a:pt x="21" y="308"/>
                </a:lnTo>
                <a:lnTo>
                  <a:pt x="19" y="308"/>
                </a:lnTo>
                <a:lnTo>
                  <a:pt x="19" y="306"/>
                </a:lnTo>
                <a:lnTo>
                  <a:pt x="17" y="306"/>
                </a:lnTo>
                <a:lnTo>
                  <a:pt x="15" y="306"/>
                </a:lnTo>
                <a:lnTo>
                  <a:pt x="14" y="306"/>
                </a:lnTo>
                <a:lnTo>
                  <a:pt x="12" y="306"/>
                </a:lnTo>
                <a:lnTo>
                  <a:pt x="10" y="305"/>
                </a:lnTo>
                <a:lnTo>
                  <a:pt x="10" y="303"/>
                </a:lnTo>
                <a:lnTo>
                  <a:pt x="9" y="303"/>
                </a:lnTo>
                <a:lnTo>
                  <a:pt x="7" y="303"/>
                </a:lnTo>
                <a:lnTo>
                  <a:pt x="7" y="305"/>
                </a:lnTo>
                <a:lnTo>
                  <a:pt x="5" y="305"/>
                </a:lnTo>
                <a:lnTo>
                  <a:pt x="5" y="303"/>
                </a:lnTo>
                <a:lnTo>
                  <a:pt x="3" y="303"/>
                </a:lnTo>
                <a:lnTo>
                  <a:pt x="3" y="301"/>
                </a:lnTo>
                <a:lnTo>
                  <a:pt x="2" y="301"/>
                </a:lnTo>
                <a:lnTo>
                  <a:pt x="2" y="300"/>
                </a:lnTo>
                <a:lnTo>
                  <a:pt x="0" y="300"/>
                </a:lnTo>
                <a:lnTo>
                  <a:pt x="0" y="298"/>
                </a:lnTo>
                <a:lnTo>
                  <a:pt x="0" y="296"/>
                </a:lnTo>
                <a:lnTo>
                  <a:pt x="0" y="294"/>
                </a:lnTo>
                <a:lnTo>
                  <a:pt x="2" y="293"/>
                </a:lnTo>
                <a:lnTo>
                  <a:pt x="2" y="291"/>
                </a:lnTo>
                <a:lnTo>
                  <a:pt x="3" y="291"/>
                </a:lnTo>
                <a:lnTo>
                  <a:pt x="3" y="289"/>
                </a:lnTo>
                <a:lnTo>
                  <a:pt x="3" y="287"/>
                </a:lnTo>
                <a:lnTo>
                  <a:pt x="3" y="286"/>
                </a:lnTo>
                <a:lnTo>
                  <a:pt x="3" y="284"/>
                </a:lnTo>
                <a:lnTo>
                  <a:pt x="3" y="282"/>
                </a:lnTo>
                <a:lnTo>
                  <a:pt x="3" y="281"/>
                </a:lnTo>
                <a:lnTo>
                  <a:pt x="5" y="281"/>
                </a:lnTo>
                <a:lnTo>
                  <a:pt x="5" y="279"/>
                </a:lnTo>
                <a:lnTo>
                  <a:pt x="7" y="279"/>
                </a:lnTo>
                <a:lnTo>
                  <a:pt x="7" y="277"/>
                </a:lnTo>
                <a:lnTo>
                  <a:pt x="9" y="277"/>
                </a:lnTo>
                <a:lnTo>
                  <a:pt x="9" y="275"/>
                </a:lnTo>
                <a:lnTo>
                  <a:pt x="9" y="274"/>
                </a:lnTo>
                <a:lnTo>
                  <a:pt x="9" y="272"/>
                </a:lnTo>
                <a:lnTo>
                  <a:pt x="9" y="270"/>
                </a:lnTo>
                <a:lnTo>
                  <a:pt x="7" y="270"/>
                </a:lnTo>
                <a:lnTo>
                  <a:pt x="7" y="269"/>
                </a:lnTo>
                <a:lnTo>
                  <a:pt x="7" y="267"/>
                </a:lnTo>
                <a:lnTo>
                  <a:pt x="9" y="267"/>
                </a:lnTo>
                <a:lnTo>
                  <a:pt x="9" y="265"/>
                </a:lnTo>
                <a:lnTo>
                  <a:pt x="10" y="265"/>
                </a:lnTo>
                <a:lnTo>
                  <a:pt x="10" y="263"/>
                </a:lnTo>
                <a:lnTo>
                  <a:pt x="12" y="263"/>
                </a:lnTo>
                <a:lnTo>
                  <a:pt x="12" y="262"/>
                </a:lnTo>
                <a:lnTo>
                  <a:pt x="12" y="260"/>
                </a:lnTo>
                <a:lnTo>
                  <a:pt x="14" y="260"/>
                </a:lnTo>
                <a:lnTo>
                  <a:pt x="14" y="258"/>
                </a:lnTo>
                <a:lnTo>
                  <a:pt x="15" y="258"/>
                </a:lnTo>
                <a:lnTo>
                  <a:pt x="15" y="257"/>
                </a:lnTo>
                <a:lnTo>
                  <a:pt x="17" y="257"/>
                </a:lnTo>
                <a:lnTo>
                  <a:pt x="19" y="255"/>
                </a:lnTo>
                <a:lnTo>
                  <a:pt x="19" y="253"/>
                </a:lnTo>
                <a:lnTo>
                  <a:pt x="19" y="251"/>
                </a:lnTo>
                <a:lnTo>
                  <a:pt x="21" y="251"/>
                </a:lnTo>
                <a:lnTo>
                  <a:pt x="21" y="250"/>
                </a:lnTo>
                <a:lnTo>
                  <a:pt x="21" y="248"/>
                </a:lnTo>
                <a:lnTo>
                  <a:pt x="21" y="246"/>
                </a:lnTo>
                <a:lnTo>
                  <a:pt x="21" y="244"/>
                </a:lnTo>
                <a:lnTo>
                  <a:pt x="21" y="243"/>
                </a:lnTo>
                <a:lnTo>
                  <a:pt x="22" y="241"/>
                </a:lnTo>
                <a:lnTo>
                  <a:pt x="21" y="239"/>
                </a:lnTo>
                <a:lnTo>
                  <a:pt x="21" y="238"/>
                </a:lnTo>
                <a:lnTo>
                  <a:pt x="21" y="236"/>
                </a:lnTo>
                <a:lnTo>
                  <a:pt x="22" y="236"/>
                </a:lnTo>
                <a:lnTo>
                  <a:pt x="22" y="234"/>
                </a:lnTo>
                <a:lnTo>
                  <a:pt x="22" y="232"/>
                </a:lnTo>
                <a:lnTo>
                  <a:pt x="24" y="232"/>
                </a:lnTo>
                <a:lnTo>
                  <a:pt x="24" y="231"/>
                </a:lnTo>
                <a:lnTo>
                  <a:pt x="26" y="231"/>
                </a:lnTo>
                <a:lnTo>
                  <a:pt x="26" y="229"/>
                </a:lnTo>
                <a:lnTo>
                  <a:pt x="26" y="227"/>
                </a:lnTo>
                <a:lnTo>
                  <a:pt x="26" y="226"/>
                </a:lnTo>
                <a:lnTo>
                  <a:pt x="26" y="224"/>
                </a:lnTo>
                <a:lnTo>
                  <a:pt x="27" y="224"/>
                </a:lnTo>
                <a:lnTo>
                  <a:pt x="27" y="222"/>
                </a:lnTo>
                <a:lnTo>
                  <a:pt x="27" y="220"/>
                </a:lnTo>
                <a:lnTo>
                  <a:pt x="27" y="219"/>
                </a:lnTo>
                <a:lnTo>
                  <a:pt x="27" y="217"/>
                </a:lnTo>
                <a:lnTo>
                  <a:pt x="27" y="215"/>
                </a:lnTo>
                <a:lnTo>
                  <a:pt x="29" y="215"/>
                </a:lnTo>
                <a:lnTo>
                  <a:pt x="31" y="215"/>
                </a:lnTo>
                <a:lnTo>
                  <a:pt x="31" y="213"/>
                </a:lnTo>
                <a:lnTo>
                  <a:pt x="31" y="212"/>
                </a:lnTo>
                <a:lnTo>
                  <a:pt x="31" y="210"/>
                </a:lnTo>
                <a:lnTo>
                  <a:pt x="31" y="208"/>
                </a:lnTo>
                <a:lnTo>
                  <a:pt x="33" y="208"/>
                </a:lnTo>
                <a:lnTo>
                  <a:pt x="33" y="207"/>
                </a:lnTo>
                <a:lnTo>
                  <a:pt x="33" y="205"/>
                </a:lnTo>
                <a:lnTo>
                  <a:pt x="33" y="203"/>
                </a:lnTo>
                <a:lnTo>
                  <a:pt x="34" y="203"/>
                </a:lnTo>
                <a:lnTo>
                  <a:pt x="34" y="201"/>
                </a:lnTo>
                <a:lnTo>
                  <a:pt x="36" y="201"/>
                </a:lnTo>
                <a:lnTo>
                  <a:pt x="36" y="200"/>
                </a:lnTo>
                <a:lnTo>
                  <a:pt x="38" y="200"/>
                </a:lnTo>
                <a:lnTo>
                  <a:pt x="38" y="198"/>
                </a:lnTo>
                <a:lnTo>
                  <a:pt x="39" y="198"/>
                </a:lnTo>
                <a:lnTo>
                  <a:pt x="39" y="196"/>
                </a:lnTo>
                <a:lnTo>
                  <a:pt x="41" y="196"/>
                </a:lnTo>
                <a:lnTo>
                  <a:pt x="41" y="195"/>
                </a:lnTo>
                <a:lnTo>
                  <a:pt x="41" y="193"/>
                </a:lnTo>
                <a:lnTo>
                  <a:pt x="43" y="193"/>
                </a:lnTo>
                <a:lnTo>
                  <a:pt x="43" y="191"/>
                </a:lnTo>
                <a:lnTo>
                  <a:pt x="45" y="191"/>
                </a:lnTo>
                <a:lnTo>
                  <a:pt x="46" y="191"/>
                </a:lnTo>
                <a:lnTo>
                  <a:pt x="48" y="191"/>
                </a:lnTo>
                <a:lnTo>
                  <a:pt x="50" y="189"/>
                </a:lnTo>
                <a:lnTo>
                  <a:pt x="50" y="188"/>
                </a:lnTo>
                <a:lnTo>
                  <a:pt x="50" y="186"/>
                </a:lnTo>
                <a:lnTo>
                  <a:pt x="50" y="184"/>
                </a:lnTo>
                <a:lnTo>
                  <a:pt x="50" y="182"/>
                </a:lnTo>
                <a:lnTo>
                  <a:pt x="50" y="181"/>
                </a:lnTo>
                <a:lnTo>
                  <a:pt x="50" y="179"/>
                </a:lnTo>
                <a:lnTo>
                  <a:pt x="52" y="179"/>
                </a:lnTo>
                <a:lnTo>
                  <a:pt x="52" y="177"/>
                </a:lnTo>
                <a:lnTo>
                  <a:pt x="52" y="176"/>
                </a:lnTo>
                <a:lnTo>
                  <a:pt x="53" y="176"/>
                </a:lnTo>
                <a:lnTo>
                  <a:pt x="53" y="174"/>
                </a:lnTo>
                <a:lnTo>
                  <a:pt x="55" y="174"/>
                </a:lnTo>
                <a:lnTo>
                  <a:pt x="55" y="172"/>
                </a:lnTo>
                <a:lnTo>
                  <a:pt x="55" y="170"/>
                </a:lnTo>
                <a:lnTo>
                  <a:pt x="55" y="169"/>
                </a:lnTo>
                <a:lnTo>
                  <a:pt x="55" y="167"/>
                </a:lnTo>
                <a:lnTo>
                  <a:pt x="57" y="167"/>
                </a:lnTo>
                <a:lnTo>
                  <a:pt x="57" y="165"/>
                </a:lnTo>
                <a:lnTo>
                  <a:pt x="57" y="164"/>
                </a:lnTo>
                <a:lnTo>
                  <a:pt x="57" y="162"/>
                </a:lnTo>
                <a:lnTo>
                  <a:pt x="57" y="160"/>
                </a:lnTo>
                <a:lnTo>
                  <a:pt x="57" y="158"/>
                </a:lnTo>
                <a:lnTo>
                  <a:pt x="57" y="157"/>
                </a:lnTo>
                <a:lnTo>
                  <a:pt x="57" y="155"/>
                </a:lnTo>
                <a:lnTo>
                  <a:pt x="57" y="153"/>
                </a:lnTo>
                <a:lnTo>
                  <a:pt x="57" y="151"/>
                </a:lnTo>
                <a:lnTo>
                  <a:pt x="57" y="150"/>
                </a:lnTo>
                <a:lnTo>
                  <a:pt x="55" y="150"/>
                </a:lnTo>
                <a:lnTo>
                  <a:pt x="57" y="150"/>
                </a:lnTo>
                <a:lnTo>
                  <a:pt x="57" y="148"/>
                </a:lnTo>
                <a:lnTo>
                  <a:pt x="58" y="148"/>
                </a:lnTo>
                <a:lnTo>
                  <a:pt x="60" y="148"/>
                </a:lnTo>
                <a:lnTo>
                  <a:pt x="62" y="148"/>
                </a:lnTo>
                <a:lnTo>
                  <a:pt x="62" y="146"/>
                </a:lnTo>
                <a:lnTo>
                  <a:pt x="62" y="145"/>
                </a:lnTo>
                <a:lnTo>
                  <a:pt x="62" y="143"/>
                </a:lnTo>
                <a:lnTo>
                  <a:pt x="60" y="143"/>
                </a:lnTo>
                <a:lnTo>
                  <a:pt x="60" y="141"/>
                </a:lnTo>
                <a:lnTo>
                  <a:pt x="58" y="141"/>
                </a:lnTo>
                <a:lnTo>
                  <a:pt x="58" y="139"/>
                </a:lnTo>
                <a:lnTo>
                  <a:pt x="58" y="138"/>
                </a:lnTo>
                <a:lnTo>
                  <a:pt x="58" y="136"/>
                </a:lnTo>
                <a:lnTo>
                  <a:pt x="58" y="134"/>
                </a:lnTo>
                <a:lnTo>
                  <a:pt x="58" y="133"/>
                </a:lnTo>
                <a:lnTo>
                  <a:pt x="57" y="133"/>
                </a:lnTo>
                <a:lnTo>
                  <a:pt x="57" y="131"/>
                </a:lnTo>
                <a:lnTo>
                  <a:pt x="58" y="131"/>
                </a:lnTo>
                <a:lnTo>
                  <a:pt x="58" y="129"/>
                </a:lnTo>
                <a:lnTo>
                  <a:pt x="58" y="127"/>
                </a:lnTo>
                <a:lnTo>
                  <a:pt x="58" y="126"/>
                </a:lnTo>
                <a:lnTo>
                  <a:pt x="58" y="124"/>
                </a:lnTo>
                <a:lnTo>
                  <a:pt x="58" y="122"/>
                </a:lnTo>
                <a:lnTo>
                  <a:pt x="58" y="121"/>
                </a:lnTo>
                <a:lnTo>
                  <a:pt x="58" y="119"/>
                </a:lnTo>
                <a:lnTo>
                  <a:pt x="57" y="119"/>
                </a:lnTo>
                <a:lnTo>
                  <a:pt x="57" y="117"/>
                </a:lnTo>
                <a:lnTo>
                  <a:pt x="55" y="117"/>
                </a:lnTo>
                <a:lnTo>
                  <a:pt x="55" y="115"/>
                </a:lnTo>
                <a:lnTo>
                  <a:pt x="53" y="115"/>
                </a:lnTo>
                <a:lnTo>
                  <a:pt x="53" y="114"/>
                </a:lnTo>
                <a:lnTo>
                  <a:pt x="52" y="114"/>
                </a:lnTo>
                <a:lnTo>
                  <a:pt x="52" y="112"/>
                </a:lnTo>
                <a:lnTo>
                  <a:pt x="52" y="110"/>
                </a:lnTo>
                <a:lnTo>
                  <a:pt x="52" y="108"/>
                </a:lnTo>
                <a:lnTo>
                  <a:pt x="53" y="108"/>
                </a:lnTo>
                <a:lnTo>
                  <a:pt x="53" y="107"/>
                </a:lnTo>
                <a:lnTo>
                  <a:pt x="53" y="105"/>
                </a:lnTo>
                <a:lnTo>
                  <a:pt x="53" y="103"/>
                </a:lnTo>
                <a:lnTo>
                  <a:pt x="53" y="102"/>
                </a:lnTo>
                <a:lnTo>
                  <a:pt x="53" y="100"/>
                </a:lnTo>
                <a:lnTo>
                  <a:pt x="53" y="98"/>
                </a:lnTo>
                <a:lnTo>
                  <a:pt x="53" y="96"/>
                </a:lnTo>
                <a:lnTo>
                  <a:pt x="52" y="96"/>
                </a:lnTo>
                <a:lnTo>
                  <a:pt x="52" y="95"/>
                </a:lnTo>
                <a:lnTo>
                  <a:pt x="52" y="93"/>
                </a:lnTo>
                <a:lnTo>
                  <a:pt x="52" y="91"/>
                </a:lnTo>
                <a:lnTo>
                  <a:pt x="52" y="90"/>
                </a:lnTo>
                <a:lnTo>
                  <a:pt x="50" y="90"/>
                </a:lnTo>
                <a:lnTo>
                  <a:pt x="50" y="88"/>
                </a:lnTo>
                <a:lnTo>
                  <a:pt x="50" y="86"/>
                </a:lnTo>
                <a:lnTo>
                  <a:pt x="48" y="86"/>
                </a:lnTo>
                <a:lnTo>
                  <a:pt x="48" y="84"/>
                </a:lnTo>
                <a:lnTo>
                  <a:pt x="46" y="84"/>
                </a:lnTo>
                <a:lnTo>
                  <a:pt x="46" y="83"/>
                </a:lnTo>
                <a:lnTo>
                  <a:pt x="46" y="81"/>
                </a:lnTo>
                <a:lnTo>
                  <a:pt x="46" y="79"/>
                </a:lnTo>
                <a:lnTo>
                  <a:pt x="48" y="79"/>
                </a:lnTo>
                <a:lnTo>
                  <a:pt x="50" y="79"/>
                </a:lnTo>
                <a:lnTo>
                  <a:pt x="50" y="77"/>
                </a:lnTo>
                <a:lnTo>
                  <a:pt x="52" y="77"/>
                </a:lnTo>
                <a:lnTo>
                  <a:pt x="52" y="76"/>
                </a:lnTo>
                <a:lnTo>
                  <a:pt x="53" y="76"/>
                </a:lnTo>
                <a:lnTo>
                  <a:pt x="55" y="76"/>
                </a:lnTo>
                <a:lnTo>
                  <a:pt x="55" y="74"/>
                </a:lnTo>
                <a:lnTo>
                  <a:pt x="55" y="72"/>
                </a:lnTo>
                <a:lnTo>
                  <a:pt x="57" y="72"/>
                </a:lnTo>
                <a:lnTo>
                  <a:pt x="57" y="71"/>
                </a:lnTo>
                <a:lnTo>
                  <a:pt x="57" y="69"/>
                </a:lnTo>
                <a:lnTo>
                  <a:pt x="57" y="67"/>
                </a:lnTo>
                <a:lnTo>
                  <a:pt x="57" y="65"/>
                </a:lnTo>
                <a:lnTo>
                  <a:pt x="58" y="65"/>
                </a:lnTo>
                <a:lnTo>
                  <a:pt x="58" y="64"/>
                </a:lnTo>
                <a:lnTo>
                  <a:pt x="58" y="65"/>
                </a:lnTo>
                <a:lnTo>
                  <a:pt x="60" y="65"/>
                </a:lnTo>
                <a:lnTo>
                  <a:pt x="60" y="67"/>
                </a:lnTo>
                <a:lnTo>
                  <a:pt x="62" y="67"/>
                </a:lnTo>
                <a:lnTo>
                  <a:pt x="62" y="69"/>
                </a:lnTo>
                <a:lnTo>
                  <a:pt x="64" y="69"/>
                </a:lnTo>
                <a:lnTo>
                  <a:pt x="65" y="69"/>
                </a:lnTo>
                <a:lnTo>
                  <a:pt x="67" y="69"/>
                </a:lnTo>
                <a:lnTo>
                  <a:pt x="67" y="71"/>
                </a:lnTo>
                <a:lnTo>
                  <a:pt x="69" y="71"/>
                </a:lnTo>
                <a:lnTo>
                  <a:pt x="69" y="72"/>
                </a:lnTo>
                <a:lnTo>
                  <a:pt x="70" y="72"/>
                </a:lnTo>
                <a:lnTo>
                  <a:pt x="72" y="72"/>
                </a:lnTo>
                <a:lnTo>
                  <a:pt x="72" y="74"/>
                </a:lnTo>
                <a:lnTo>
                  <a:pt x="74" y="74"/>
                </a:lnTo>
                <a:lnTo>
                  <a:pt x="74" y="76"/>
                </a:lnTo>
                <a:lnTo>
                  <a:pt x="76" y="76"/>
                </a:lnTo>
                <a:lnTo>
                  <a:pt x="76" y="77"/>
                </a:lnTo>
                <a:lnTo>
                  <a:pt x="77" y="77"/>
                </a:lnTo>
                <a:lnTo>
                  <a:pt x="77" y="79"/>
                </a:lnTo>
                <a:lnTo>
                  <a:pt x="79" y="79"/>
                </a:lnTo>
                <a:lnTo>
                  <a:pt x="81" y="79"/>
                </a:lnTo>
                <a:lnTo>
                  <a:pt x="81" y="81"/>
                </a:lnTo>
                <a:lnTo>
                  <a:pt x="81" y="83"/>
                </a:lnTo>
                <a:lnTo>
                  <a:pt x="83" y="83"/>
                </a:lnTo>
                <a:lnTo>
                  <a:pt x="83" y="84"/>
                </a:lnTo>
                <a:lnTo>
                  <a:pt x="81" y="84"/>
                </a:lnTo>
                <a:lnTo>
                  <a:pt x="83" y="84"/>
                </a:lnTo>
                <a:lnTo>
                  <a:pt x="81" y="84"/>
                </a:lnTo>
                <a:lnTo>
                  <a:pt x="81" y="86"/>
                </a:lnTo>
                <a:lnTo>
                  <a:pt x="83" y="86"/>
                </a:lnTo>
                <a:lnTo>
                  <a:pt x="83" y="88"/>
                </a:lnTo>
                <a:lnTo>
                  <a:pt x="84" y="88"/>
                </a:lnTo>
                <a:lnTo>
                  <a:pt x="86" y="88"/>
                </a:lnTo>
                <a:lnTo>
                  <a:pt x="86" y="90"/>
                </a:lnTo>
                <a:lnTo>
                  <a:pt x="88" y="90"/>
                </a:lnTo>
                <a:lnTo>
                  <a:pt x="88" y="91"/>
                </a:lnTo>
                <a:lnTo>
                  <a:pt x="88" y="93"/>
                </a:lnTo>
                <a:lnTo>
                  <a:pt x="89" y="93"/>
                </a:lnTo>
                <a:lnTo>
                  <a:pt x="89" y="95"/>
                </a:lnTo>
                <a:lnTo>
                  <a:pt x="89" y="96"/>
                </a:lnTo>
                <a:lnTo>
                  <a:pt x="91" y="96"/>
                </a:lnTo>
                <a:lnTo>
                  <a:pt x="91" y="98"/>
                </a:lnTo>
                <a:lnTo>
                  <a:pt x="93" y="98"/>
                </a:lnTo>
                <a:lnTo>
                  <a:pt x="93" y="100"/>
                </a:lnTo>
                <a:lnTo>
                  <a:pt x="95" y="100"/>
                </a:lnTo>
                <a:lnTo>
                  <a:pt x="96" y="100"/>
                </a:lnTo>
                <a:lnTo>
                  <a:pt x="98" y="100"/>
                </a:lnTo>
                <a:lnTo>
                  <a:pt x="98" y="102"/>
                </a:lnTo>
                <a:lnTo>
                  <a:pt x="100" y="102"/>
                </a:lnTo>
                <a:lnTo>
                  <a:pt x="101" y="102"/>
                </a:lnTo>
                <a:lnTo>
                  <a:pt x="103" y="102"/>
                </a:lnTo>
                <a:lnTo>
                  <a:pt x="103" y="100"/>
                </a:lnTo>
                <a:lnTo>
                  <a:pt x="105" y="100"/>
                </a:lnTo>
                <a:lnTo>
                  <a:pt x="105" y="102"/>
                </a:lnTo>
                <a:lnTo>
                  <a:pt x="107" y="102"/>
                </a:lnTo>
                <a:lnTo>
                  <a:pt x="108" y="102"/>
                </a:lnTo>
                <a:lnTo>
                  <a:pt x="108" y="103"/>
                </a:lnTo>
                <a:lnTo>
                  <a:pt x="110" y="103"/>
                </a:lnTo>
                <a:lnTo>
                  <a:pt x="110" y="105"/>
                </a:lnTo>
                <a:lnTo>
                  <a:pt x="110" y="107"/>
                </a:lnTo>
                <a:lnTo>
                  <a:pt x="112" y="107"/>
                </a:lnTo>
                <a:lnTo>
                  <a:pt x="113" y="107"/>
                </a:lnTo>
                <a:lnTo>
                  <a:pt x="113" y="105"/>
                </a:lnTo>
                <a:lnTo>
                  <a:pt x="112" y="105"/>
                </a:lnTo>
                <a:lnTo>
                  <a:pt x="113" y="105"/>
                </a:lnTo>
                <a:lnTo>
                  <a:pt x="115" y="105"/>
                </a:lnTo>
                <a:lnTo>
                  <a:pt x="117" y="105"/>
                </a:lnTo>
                <a:lnTo>
                  <a:pt x="119" y="105"/>
                </a:lnTo>
                <a:lnTo>
                  <a:pt x="119" y="103"/>
                </a:lnTo>
                <a:lnTo>
                  <a:pt x="120" y="103"/>
                </a:lnTo>
                <a:lnTo>
                  <a:pt x="122" y="103"/>
                </a:lnTo>
                <a:lnTo>
                  <a:pt x="122" y="105"/>
                </a:lnTo>
                <a:lnTo>
                  <a:pt x="122" y="107"/>
                </a:lnTo>
                <a:lnTo>
                  <a:pt x="124" y="107"/>
                </a:lnTo>
                <a:lnTo>
                  <a:pt x="124" y="108"/>
                </a:lnTo>
                <a:lnTo>
                  <a:pt x="126" y="108"/>
                </a:lnTo>
                <a:lnTo>
                  <a:pt x="126" y="110"/>
                </a:lnTo>
                <a:lnTo>
                  <a:pt x="127" y="110"/>
                </a:lnTo>
                <a:lnTo>
                  <a:pt x="127" y="112"/>
                </a:lnTo>
                <a:lnTo>
                  <a:pt x="129" y="112"/>
                </a:lnTo>
                <a:lnTo>
                  <a:pt x="131" y="112"/>
                </a:lnTo>
                <a:lnTo>
                  <a:pt x="132" y="112"/>
                </a:lnTo>
                <a:lnTo>
                  <a:pt x="132" y="110"/>
                </a:lnTo>
                <a:lnTo>
                  <a:pt x="134" y="110"/>
                </a:lnTo>
                <a:lnTo>
                  <a:pt x="134" y="108"/>
                </a:lnTo>
                <a:lnTo>
                  <a:pt x="136" y="108"/>
                </a:lnTo>
                <a:lnTo>
                  <a:pt x="138" y="108"/>
                </a:lnTo>
                <a:lnTo>
                  <a:pt x="139" y="108"/>
                </a:lnTo>
                <a:lnTo>
                  <a:pt x="141" y="108"/>
                </a:lnTo>
                <a:lnTo>
                  <a:pt x="141" y="107"/>
                </a:lnTo>
                <a:lnTo>
                  <a:pt x="143" y="107"/>
                </a:lnTo>
                <a:lnTo>
                  <a:pt x="143" y="105"/>
                </a:lnTo>
                <a:lnTo>
                  <a:pt x="143" y="103"/>
                </a:lnTo>
                <a:lnTo>
                  <a:pt x="144" y="103"/>
                </a:lnTo>
                <a:lnTo>
                  <a:pt x="144" y="102"/>
                </a:lnTo>
                <a:lnTo>
                  <a:pt x="146" y="102"/>
                </a:lnTo>
                <a:lnTo>
                  <a:pt x="148" y="102"/>
                </a:lnTo>
                <a:lnTo>
                  <a:pt x="148" y="100"/>
                </a:lnTo>
                <a:lnTo>
                  <a:pt x="148" y="102"/>
                </a:lnTo>
                <a:lnTo>
                  <a:pt x="150" y="102"/>
                </a:lnTo>
                <a:lnTo>
                  <a:pt x="150" y="100"/>
                </a:lnTo>
                <a:lnTo>
                  <a:pt x="150" y="98"/>
                </a:lnTo>
                <a:lnTo>
                  <a:pt x="150" y="100"/>
                </a:lnTo>
                <a:lnTo>
                  <a:pt x="151" y="100"/>
                </a:lnTo>
                <a:lnTo>
                  <a:pt x="151" y="98"/>
                </a:lnTo>
                <a:lnTo>
                  <a:pt x="151" y="96"/>
                </a:lnTo>
                <a:lnTo>
                  <a:pt x="151" y="95"/>
                </a:lnTo>
                <a:lnTo>
                  <a:pt x="151" y="93"/>
                </a:lnTo>
                <a:lnTo>
                  <a:pt x="153" y="93"/>
                </a:lnTo>
                <a:lnTo>
                  <a:pt x="153" y="95"/>
                </a:lnTo>
                <a:lnTo>
                  <a:pt x="155" y="95"/>
                </a:lnTo>
                <a:lnTo>
                  <a:pt x="153" y="95"/>
                </a:lnTo>
                <a:lnTo>
                  <a:pt x="153" y="93"/>
                </a:lnTo>
                <a:lnTo>
                  <a:pt x="155" y="93"/>
                </a:lnTo>
                <a:lnTo>
                  <a:pt x="155" y="91"/>
                </a:lnTo>
                <a:lnTo>
                  <a:pt x="153" y="91"/>
                </a:lnTo>
                <a:lnTo>
                  <a:pt x="153" y="90"/>
                </a:lnTo>
                <a:lnTo>
                  <a:pt x="153" y="88"/>
                </a:lnTo>
                <a:lnTo>
                  <a:pt x="153" y="86"/>
                </a:lnTo>
                <a:lnTo>
                  <a:pt x="153" y="84"/>
                </a:lnTo>
                <a:lnTo>
                  <a:pt x="155" y="84"/>
                </a:lnTo>
                <a:lnTo>
                  <a:pt x="157" y="84"/>
                </a:lnTo>
                <a:lnTo>
                  <a:pt x="158" y="84"/>
                </a:lnTo>
                <a:lnTo>
                  <a:pt x="158" y="83"/>
                </a:lnTo>
                <a:lnTo>
                  <a:pt x="158" y="84"/>
                </a:lnTo>
                <a:lnTo>
                  <a:pt x="160" y="84"/>
                </a:lnTo>
                <a:lnTo>
                  <a:pt x="160" y="83"/>
                </a:lnTo>
                <a:lnTo>
                  <a:pt x="162" y="83"/>
                </a:lnTo>
                <a:lnTo>
                  <a:pt x="163" y="83"/>
                </a:lnTo>
                <a:lnTo>
                  <a:pt x="165" y="83"/>
                </a:lnTo>
                <a:lnTo>
                  <a:pt x="167" y="81"/>
                </a:lnTo>
                <a:lnTo>
                  <a:pt x="169" y="81"/>
                </a:lnTo>
                <a:lnTo>
                  <a:pt x="169" y="79"/>
                </a:lnTo>
                <a:lnTo>
                  <a:pt x="170" y="79"/>
                </a:lnTo>
                <a:lnTo>
                  <a:pt x="170" y="77"/>
                </a:lnTo>
                <a:lnTo>
                  <a:pt x="172" y="77"/>
                </a:lnTo>
                <a:lnTo>
                  <a:pt x="174" y="77"/>
                </a:lnTo>
                <a:lnTo>
                  <a:pt x="174" y="76"/>
                </a:lnTo>
                <a:lnTo>
                  <a:pt x="174" y="74"/>
                </a:lnTo>
                <a:lnTo>
                  <a:pt x="174" y="72"/>
                </a:lnTo>
                <a:lnTo>
                  <a:pt x="174" y="74"/>
                </a:lnTo>
                <a:lnTo>
                  <a:pt x="175" y="74"/>
                </a:lnTo>
                <a:lnTo>
                  <a:pt x="177" y="74"/>
                </a:lnTo>
                <a:lnTo>
                  <a:pt x="177" y="72"/>
                </a:lnTo>
                <a:lnTo>
                  <a:pt x="179" y="72"/>
                </a:lnTo>
                <a:lnTo>
                  <a:pt x="177" y="72"/>
                </a:lnTo>
                <a:lnTo>
                  <a:pt x="177" y="71"/>
                </a:lnTo>
                <a:lnTo>
                  <a:pt x="177" y="69"/>
                </a:lnTo>
                <a:lnTo>
                  <a:pt x="177" y="67"/>
                </a:lnTo>
                <a:lnTo>
                  <a:pt x="177" y="65"/>
                </a:lnTo>
                <a:lnTo>
                  <a:pt x="177" y="64"/>
                </a:lnTo>
                <a:lnTo>
                  <a:pt x="177" y="62"/>
                </a:lnTo>
                <a:lnTo>
                  <a:pt x="177" y="60"/>
                </a:lnTo>
                <a:lnTo>
                  <a:pt x="177" y="59"/>
                </a:lnTo>
                <a:lnTo>
                  <a:pt x="177" y="57"/>
                </a:lnTo>
                <a:lnTo>
                  <a:pt x="177" y="55"/>
                </a:lnTo>
                <a:lnTo>
                  <a:pt x="177" y="53"/>
                </a:lnTo>
                <a:lnTo>
                  <a:pt x="175" y="53"/>
                </a:lnTo>
                <a:lnTo>
                  <a:pt x="177" y="53"/>
                </a:lnTo>
                <a:lnTo>
                  <a:pt x="175" y="53"/>
                </a:lnTo>
                <a:lnTo>
                  <a:pt x="175" y="52"/>
                </a:lnTo>
                <a:lnTo>
                  <a:pt x="175" y="50"/>
                </a:lnTo>
                <a:lnTo>
                  <a:pt x="175" y="48"/>
                </a:lnTo>
                <a:lnTo>
                  <a:pt x="175" y="46"/>
                </a:lnTo>
                <a:lnTo>
                  <a:pt x="175" y="45"/>
                </a:lnTo>
                <a:lnTo>
                  <a:pt x="175" y="43"/>
                </a:lnTo>
                <a:lnTo>
                  <a:pt x="177" y="43"/>
                </a:lnTo>
                <a:lnTo>
                  <a:pt x="179" y="43"/>
                </a:lnTo>
                <a:lnTo>
                  <a:pt x="179" y="41"/>
                </a:lnTo>
                <a:lnTo>
                  <a:pt x="181" y="41"/>
                </a:lnTo>
                <a:lnTo>
                  <a:pt x="181" y="40"/>
                </a:lnTo>
                <a:lnTo>
                  <a:pt x="182" y="40"/>
                </a:lnTo>
                <a:lnTo>
                  <a:pt x="184" y="40"/>
                </a:lnTo>
                <a:lnTo>
                  <a:pt x="184" y="38"/>
                </a:lnTo>
                <a:lnTo>
                  <a:pt x="184" y="36"/>
                </a:lnTo>
                <a:lnTo>
                  <a:pt x="186" y="36"/>
                </a:lnTo>
                <a:lnTo>
                  <a:pt x="186" y="34"/>
                </a:lnTo>
                <a:lnTo>
                  <a:pt x="186" y="33"/>
                </a:lnTo>
                <a:lnTo>
                  <a:pt x="187" y="33"/>
                </a:lnTo>
                <a:lnTo>
                  <a:pt x="186" y="33"/>
                </a:lnTo>
                <a:lnTo>
                  <a:pt x="186" y="31"/>
                </a:lnTo>
                <a:lnTo>
                  <a:pt x="186" y="29"/>
                </a:lnTo>
                <a:lnTo>
                  <a:pt x="186" y="28"/>
                </a:lnTo>
                <a:lnTo>
                  <a:pt x="187" y="28"/>
                </a:lnTo>
                <a:lnTo>
                  <a:pt x="189" y="28"/>
                </a:lnTo>
                <a:lnTo>
                  <a:pt x="189" y="26"/>
                </a:lnTo>
                <a:lnTo>
                  <a:pt x="191" y="28"/>
                </a:lnTo>
                <a:lnTo>
                  <a:pt x="193" y="28"/>
                </a:lnTo>
                <a:lnTo>
                  <a:pt x="193" y="26"/>
                </a:lnTo>
                <a:lnTo>
                  <a:pt x="194" y="26"/>
                </a:lnTo>
                <a:lnTo>
                  <a:pt x="196" y="26"/>
                </a:lnTo>
                <a:lnTo>
                  <a:pt x="196" y="24"/>
                </a:lnTo>
                <a:lnTo>
                  <a:pt x="198" y="24"/>
                </a:lnTo>
                <a:lnTo>
                  <a:pt x="198" y="22"/>
                </a:lnTo>
                <a:lnTo>
                  <a:pt x="200" y="22"/>
                </a:lnTo>
                <a:lnTo>
                  <a:pt x="200" y="21"/>
                </a:lnTo>
                <a:lnTo>
                  <a:pt x="201" y="21"/>
                </a:lnTo>
                <a:lnTo>
                  <a:pt x="203" y="21"/>
                </a:lnTo>
                <a:lnTo>
                  <a:pt x="203" y="19"/>
                </a:lnTo>
                <a:lnTo>
                  <a:pt x="205" y="19"/>
                </a:lnTo>
                <a:lnTo>
                  <a:pt x="205" y="21"/>
                </a:lnTo>
                <a:lnTo>
                  <a:pt x="206" y="21"/>
                </a:lnTo>
                <a:lnTo>
                  <a:pt x="206" y="22"/>
                </a:lnTo>
                <a:lnTo>
                  <a:pt x="208" y="22"/>
                </a:lnTo>
                <a:lnTo>
                  <a:pt x="208" y="24"/>
                </a:lnTo>
                <a:lnTo>
                  <a:pt x="210" y="24"/>
                </a:lnTo>
                <a:lnTo>
                  <a:pt x="212" y="24"/>
                </a:lnTo>
                <a:lnTo>
                  <a:pt x="213" y="24"/>
                </a:lnTo>
                <a:lnTo>
                  <a:pt x="213" y="22"/>
                </a:lnTo>
                <a:lnTo>
                  <a:pt x="213" y="21"/>
                </a:lnTo>
                <a:lnTo>
                  <a:pt x="213" y="19"/>
                </a:lnTo>
                <a:lnTo>
                  <a:pt x="215" y="19"/>
                </a:lnTo>
                <a:lnTo>
                  <a:pt x="215" y="17"/>
                </a:lnTo>
                <a:lnTo>
                  <a:pt x="217" y="17"/>
                </a:lnTo>
                <a:lnTo>
                  <a:pt x="217" y="19"/>
                </a:lnTo>
                <a:lnTo>
                  <a:pt x="217" y="17"/>
                </a:lnTo>
                <a:lnTo>
                  <a:pt x="218" y="17"/>
                </a:lnTo>
                <a:lnTo>
                  <a:pt x="218" y="15"/>
                </a:lnTo>
                <a:lnTo>
                  <a:pt x="220" y="15"/>
                </a:lnTo>
                <a:lnTo>
                  <a:pt x="218" y="15"/>
                </a:lnTo>
                <a:lnTo>
                  <a:pt x="220" y="17"/>
                </a:lnTo>
                <a:lnTo>
                  <a:pt x="222" y="17"/>
                </a:lnTo>
                <a:lnTo>
                  <a:pt x="222" y="15"/>
                </a:lnTo>
                <a:lnTo>
                  <a:pt x="224" y="15"/>
                </a:lnTo>
                <a:lnTo>
                  <a:pt x="225" y="15"/>
                </a:lnTo>
                <a:lnTo>
                  <a:pt x="225" y="17"/>
                </a:lnTo>
                <a:lnTo>
                  <a:pt x="225" y="15"/>
                </a:lnTo>
                <a:lnTo>
                  <a:pt x="227" y="15"/>
                </a:lnTo>
                <a:lnTo>
                  <a:pt x="229" y="15"/>
                </a:lnTo>
                <a:lnTo>
                  <a:pt x="229" y="17"/>
                </a:lnTo>
                <a:lnTo>
                  <a:pt x="229" y="15"/>
                </a:lnTo>
                <a:lnTo>
                  <a:pt x="231" y="15"/>
                </a:lnTo>
                <a:lnTo>
                  <a:pt x="231" y="17"/>
                </a:lnTo>
                <a:lnTo>
                  <a:pt x="232" y="17"/>
                </a:lnTo>
                <a:lnTo>
                  <a:pt x="234" y="17"/>
                </a:lnTo>
                <a:lnTo>
                  <a:pt x="236" y="17"/>
                </a:lnTo>
                <a:lnTo>
                  <a:pt x="236" y="19"/>
                </a:lnTo>
                <a:lnTo>
                  <a:pt x="237" y="19"/>
                </a:lnTo>
                <a:lnTo>
                  <a:pt x="237" y="17"/>
                </a:lnTo>
                <a:lnTo>
                  <a:pt x="239" y="17"/>
                </a:lnTo>
                <a:lnTo>
                  <a:pt x="239" y="19"/>
                </a:lnTo>
                <a:lnTo>
                  <a:pt x="241" y="19"/>
                </a:lnTo>
                <a:lnTo>
                  <a:pt x="241" y="21"/>
                </a:lnTo>
                <a:lnTo>
                  <a:pt x="243" y="21"/>
                </a:lnTo>
                <a:lnTo>
                  <a:pt x="244" y="21"/>
                </a:lnTo>
                <a:lnTo>
                  <a:pt x="246" y="21"/>
                </a:lnTo>
                <a:lnTo>
                  <a:pt x="248" y="21"/>
                </a:lnTo>
                <a:lnTo>
                  <a:pt x="248" y="19"/>
                </a:lnTo>
                <a:lnTo>
                  <a:pt x="249" y="19"/>
                </a:lnTo>
                <a:lnTo>
                  <a:pt x="251" y="19"/>
                </a:lnTo>
                <a:lnTo>
                  <a:pt x="251" y="17"/>
                </a:lnTo>
                <a:lnTo>
                  <a:pt x="253" y="17"/>
                </a:lnTo>
                <a:lnTo>
                  <a:pt x="255" y="17"/>
                </a:lnTo>
                <a:lnTo>
                  <a:pt x="255" y="19"/>
                </a:lnTo>
                <a:lnTo>
                  <a:pt x="256" y="19"/>
                </a:lnTo>
                <a:lnTo>
                  <a:pt x="256" y="21"/>
                </a:lnTo>
                <a:lnTo>
                  <a:pt x="258" y="21"/>
                </a:lnTo>
                <a:lnTo>
                  <a:pt x="258" y="19"/>
                </a:lnTo>
                <a:lnTo>
                  <a:pt x="260" y="19"/>
                </a:lnTo>
                <a:lnTo>
                  <a:pt x="261" y="19"/>
                </a:lnTo>
                <a:lnTo>
                  <a:pt x="261" y="17"/>
                </a:lnTo>
                <a:lnTo>
                  <a:pt x="263" y="17"/>
                </a:lnTo>
                <a:lnTo>
                  <a:pt x="263" y="19"/>
                </a:lnTo>
                <a:lnTo>
                  <a:pt x="265" y="19"/>
                </a:lnTo>
                <a:lnTo>
                  <a:pt x="265" y="17"/>
                </a:lnTo>
                <a:lnTo>
                  <a:pt x="267" y="17"/>
                </a:lnTo>
                <a:lnTo>
                  <a:pt x="267" y="15"/>
                </a:lnTo>
                <a:lnTo>
                  <a:pt x="265" y="15"/>
                </a:lnTo>
                <a:lnTo>
                  <a:pt x="265" y="14"/>
                </a:lnTo>
                <a:lnTo>
                  <a:pt x="267" y="14"/>
                </a:lnTo>
                <a:lnTo>
                  <a:pt x="267" y="12"/>
                </a:lnTo>
                <a:lnTo>
                  <a:pt x="267" y="10"/>
                </a:lnTo>
                <a:lnTo>
                  <a:pt x="268" y="10"/>
                </a:lnTo>
                <a:lnTo>
                  <a:pt x="268" y="9"/>
                </a:lnTo>
                <a:lnTo>
                  <a:pt x="270" y="9"/>
                </a:lnTo>
                <a:lnTo>
                  <a:pt x="270" y="7"/>
                </a:lnTo>
                <a:lnTo>
                  <a:pt x="272" y="5"/>
                </a:lnTo>
                <a:lnTo>
                  <a:pt x="279" y="0"/>
                </a:lnTo>
                <a:lnTo>
                  <a:pt x="284" y="7"/>
                </a:lnTo>
                <a:lnTo>
                  <a:pt x="291" y="15"/>
                </a:lnTo>
                <a:close/>
              </a:path>
            </a:pathLst>
          </a:custGeom>
          <a:solidFill>
            <a:schemeClr val="tx2">
              <a:lumMod val="5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24"/>
          <p:cNvSpPr>
            <a:spLocks/>
          </p:cNvSpPr>
          <p:nvPr/>
        </p:nvSpPr>
        <p:spPr bwMode="auto">
          <a:xfrm>
            <a:off x="6266901" y="3636707"/>
            <a:ext cx="962022" cy="1115415"/>
          </a:xfrm>
          <a:custGeom>
            <a:avLst/>
            <a:gdLst>
              <a:gd name="T0" fmla="*/ 133 w 508"/>
              <a:gd name="T1" fmla="*/ 31 h 589"/>
              <a:gd name="T2" fmla="*/ 215 w 508"/>
              <a:gd name="T3" fmla="*/ 110 h 589"/>
              <a:gd name="T4" fmla="*/ 293 w 508"/>
              <a:gd name="T5" fmla="*/ 207 h 589"/>
              <a:gd name="T6" fmla="*/ 373 w 508"/>
              <a:gd name="T7" fmla="*/ 295 h 589"/>
              <a:gd name="T8" fmla="*/ 423 w 508"/>
              <a:gd name="T9" fmla="*/ 375 h 589"/>
              <a:gd name="T10" fmla="*/ 492 w 508"/>
              <a:gd name="T11" fmla="*/ 460 h 589"/>
              <a:gd name="T12" fmla="*/ 496 w 508"/>
              <a:gd name="T13" fmla="*/ 491 h 589"/>
              <a:gd name="T14" fmla="*/ 487 w 508"/>
              <a:gd name="T15" fmla="*/ 496 h 589"/>
              <a:gd name="T16" fmla="*/ 475 w 508"/>
              <a:gd name="T17" fmla="*/ 498 h 589"/>
              <a:gd name="T18" fmla="*/ 461 w 508"/>
              <a:gd name="T19" fmla="*/ 494 h 589"/>
              <a:gd name="T20" fmla="*/ 451 w 508"/>
              <a:gd name="T21" fmla="*/ 494 h 589"/>
              <a:gd name="T22" fmla="*/ 442 w 508"/>
              <a:gd name="T23" fmla="*/ 498 h 589"/>
              <a:gd name="T24" fmla="*/ 432 w 508"/>
              <a:gd name="T25" fmla="*/ 498 h 589"/>
              <a:gd name="T26" fmla="*/ 418 w 508"/>
              <a:gd name="T27" fmla="*/ 503 h 589"/>
              <a:gd name="T28" fmla="*/ 413 w 508"/>
              <a:gd name="T29" fmla="*/ 515 h 589"/>
              <a:gd name="T30" fmla="*/ 404 w 508"/>
              <a:gd name="T31" fmla="*/ 527 h 589"/>
              <a:gd name="T32" fmla="*/ 406 w 508"/>
              <a:gd name="T33" fmla="*/ 542 h 589"/>
              <a:gd name="T34" fmla="*/ 403 w 508"/>
              <a:gd name="T35" fmla="*/ 553 h 589"/>
              <a:gd name="T36" fmla="*/ 389 w 508"/>
              <a:gd name="T37" fmla="*/ 561 h 589"/>
              <a:gd name="T38" fmla="*/ 384 w 508"/>
              <a:gd name="T39" fmla="*/ 570 h 589"/>
              <a:gd name="T40" fmla="*/ 379 w 508"/>
              <a:gd name="T41" fmla="*/ 575 h 589"/>
              <a:gd name="T42" fmla="*/ 370 w 508"/>
              <a:gd name="T43" fmla="*/ 584 h 589"/>
              <a:gd name="T44" fmla="*/ 356 w 508"/>
              <a:gd name="T45" fmla="*/ 587 h 589"/>
              <a:gd name="T46" fmla="*/ 344 w 508"/>
              <a:gd name="T47" fmla="*/ 582 h 589"/>
              <a:gd name="T48" fmla="*/ 334 w 508"/>
              <a:gd name="T49" fmla="*/ 579 h 589"/>
              <a:gd name="T50" fmla="*/ 320 w 508"/>
              <a:gd name="T51" fmla="*/ 575 h 589"/>
              <a:gd name="T52" fmla="*/ 312 w 508"/>
              <a:gd name="T53" fmla="*/ 563 h 589"/>
              <a:gd name="T54" fmla="*/ 306 w 508"/>
              <a:gd name="T55" fmla="*/ 554 h 589"/>
              <a:gd name="T56" fmla="*/ 294 w 508"/>
              <a:gd name="T57" fmla="*/ 546 h 589"/>
              <a:gd name="T58" fmla="*/ 286 w 508"/>
              <a:gd name="T59" fmla="*/ 548 h 589"/>
              <a:gd name="T60" fmla="*/ 275 w 508"/>
              <a:gd name="T61" fmla="*/ 558 h 589"/>
              <a:gd name="T62" fmla="*/ 281 w 508"/>
              <a:gd name="T63" fmla="*/ 573 h 589"/>
              <a:gd name="T64" fmla="*/ 272 w 508"/>
              <a:gd name="T65" fmla="*/ 584 h 589"/>
              <a:gd name="T66" fmla="*/ 256 w 508"/>
              <a:gd name="T67" fmla="*/ 584 h 589"/>
              <a:gd name="T68" fmla="*/ 248 w 508"/>
              <a:gd name="T69" fmla="*/ 572 h 589"/>
              <a:gd name="T70" fmla="*/ 236 w 508"/>
              <a:gd name="T71" fmla="*/ 561 h 589"/>
              <a:gd name="T72" fmla="*/ 225 w 508"/>
              <a:gd name="T73" fmla="*/ 575 h 589"/>
              <a:gd name="T74" fmla="*/ 207 w 508"/>
              <a:gd name="T75" fmla="*/ 577 h 589"/>
              <a:gd name="T76" fmla="*/ 186 w 508"/>
              <a:gd name="T77" fmla="*/ 577 h 589"/>
              <a:gd name="T78" fmla="*/ 165 w 508"/>
              <a:gd name="T79" fmla="*/ 579 h 589"/>
              <a:gd name="T80" fmla="*/ 145 w 508"/>
              <a:gd name="T81" fmla="*/ 579 h 589"/>
              <a:gd name="T82" fmla="*/ 133 w 508"/>
              <a:gd name="T83" fmla="*/ 568 h 589"/>
              <a:gd name="T84" fmla="*/ 119 w 508"/>
              <a:gd name="T85" fmla="*/ 561 h 589"/>
              <a:gd name="T86" fmla="*/ 119 w 508"/>
              <a:gd name="T87" fmla="*/ 548 h 589"/>
              <a:gd name="T88" fmla="*/ 108 w 508"/>
              <a:gd name="T89" fmla="*/ 537 h 589"/>
              <a:gd name="T90" fmla="*/ 95 w 508"/>
              <a:gd name="T91" fmla="*/ 525 h 589"/>
              <a:gd name="T92" fmla="*/ 83 w 508"/>
              <a:gd name="T93" fmla="*/ 515 h 589"/>
              <a:gd name="T94" fmla="*/ 72 w 508"/>
              <a:gd name="T95" fmla="*/ 505 h 589"/>
              <a:gd name="T96" fmla="*/ 62 w 508"/>
              <a:gd name="T97" fmla="*/ 494 h 589"/>
              <a:gd name="T98" fmla="*/ 53 w 508"/>
              <a:gd name="T99" fmla="*/ 482 h 589"/>
              <a:gd name="T100" fmla="*/ 59 w 508"/>
              <a:gd name="T101" fmla="*/ 467 h 589"/>
              <a:gd name="T102" fmla="*/ 53 w 508"/>
              <a:gd name="T103" fmla="*/ 455 h 589"/>
              <a:gd name="T104" fmla="*/ 41 w 508"/>
              <a:gd name="T105" fmla="*/ 446 h 589"/>
              <a:gd name="T106" fmla="*/ 38 w 508"/>
              <a:gd name="T107" fmla="*/ 432 h 589"/>
              <a:gd name="T108" fmla="*/ 41 w 508"/>
              <a:gd name="T109" fmla="*/ 415 h 589"/>
              <a:gd name="T110" fmla="*/ 36 w 508"/>
              <a:gd name="T111" fmla="*/ 398 h 589"/>
              <a:gd name="T112" fmla="*/ 31 w 508"/>
              <a:gd name="T113" fmla="*/ 382 h 589"/>
              <a:gd name="T114" fmla="*/ 34 w 508"/>
              <a:gd name="T115" fmla="*/ 369 h 589"/>
              <a:gd name="T116" fmla="*/ 36 w 508"/>
              <a:gd name="T117" fmla="*/ 353 h 589"/>
              <a:gd name="T118" fmla="*/ 55 w 508"/>
              <a:gd name="T119" fmla="*/ 0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8" h="589">
                <a:moveTo>
                  <a:pt x="55" y="0"/>
                </a:moveTo>
                <a:lnTo>
                  <a:pt x="60" y="0"/>
                </a:lnTo>
                <a:lnTo>
                  <a:pt x="67" y="0"/>
                </a:lnTo>
                <a:lnTo>
                  <a:pt x="72" y="0"/>
                </a:lnTo>
                <a:lnTo>
                  <a:pt x="79" y="0"/>
                </a:lnTo>
                <a:lnTo>
                  <a:pt x="84" y="2"/>
                </a:lnTo>
                <a:lnTo>
                  <a:pt x="95" y="5"/>
                </a:lnTo>
                <a:lnTo>
                  <a:pt x="100" y="7"/>
                </a:lnTo>
                <a:lnTo>
                  <a:pt x="110" y="12"/>
                </a:lnTo>
                <a:lnTo>
                  <a:pt x="117" y="17"/>
                </a:lnTo>
                <a:lnTo>
                  <a:pt x="124" y="24"/>
                </a:lnTo>
                <a:lnTo>
                  <a:pt x="133" y="31"/>
                </a:lnTo>
                <a:lnTo>
                  <a:pt x="139" y="36"/>
                </a:lnTo>
                <a:lnTo>
                  <a:pt x="148" y="43"/>
                </a:lnTo>
                <a:lnTo>
                  <a:pt x="155" y="50"/>
                </a:lnTo>
                <a:lnTo>
                  <a:pt x="162" y="55"/>
                </a:lnTo>
                <a:lnTo>
                  <a:pt x="170" y="62"/>
                </a:lnTo>
                <a:lnTo>
                  <a:pt x="177" y="69"/>
                </a:lnTo>
                <a:lnTo>
                  <a:pt x="184" y="74"/>
                </a:lnTo>
                <a:lnTo>
                  <a:pt x="193" y="81"/>
                </a:lnTo>
                <a:lnTo>
                  <a:pt x="198" y="86"/>
                </a:lnTo>
                <a:lnTo>
                  <a:pt x="205" y="95"/>
                </a:lnTo>
                <a:lnTo>
                  <a:pt x="210" y="103"/>
                </a:lnTo>
                <a:lnTo>
                  <a:pt x="215" y="110"/>
                </a:lnTo>
                <a:lnTo>
                  <a:pt x="222" y="119"/>
                </a:lnTo>
                <a:lnTo>
                  <a:pt x="227" y="128"/>
                </a:lnTo>
                <a:lnTo>
                  <a:pt x="232" y="136"/>
                </a:lnTo>
                <a:lnTo>
                  <a:pt x="239" y="145"/>
                </a:lnTo>
                <a:lnTo>
                  <a:pt x="244" y="152"/>
                </a:lnTo>
                <a:lnTo>
                  <a:pt x="248" y="157"/>
                </a:lnTo>
                <a:lnTo>
                  <a:pt x="256" y="165"/>
                </a:lnTo>
                <a:lnTo>
                  <a:pt x="263" y="174"/>
                </a:lnTo>
                <a:lnTo>
                  <a:pt x="270" y="181"/>
                </a:lnTo>
                <a:lnTo>
                  <a:pt x="277" y="190"/>
                </a:lnTo>
                <a:lnTo>
                  <a:pt x="286" y="198"/>
                </a:lnTo>
                <a:lnTo>
                  <a:pt x="293" y="207"/>
                </a:lnTo>
                <a:lnTo>
                  <a:pt x="299" y="214"/>
                </a:lnTo>
                <a:lnTo>
                  <a:pt x="308" y="222"/>
                </a:lnTo>
                <a:lnTo>
                  <a:pt x="313" y="227"/>
                </a:lnTo>
                <a:lnTo>
                  <a:pt x="315" y="231"/>
                </a:lnTo>
                <a:lnTo>
                  <a:pt x="322" y="238"/>
                </a:lnTo>
                <a:lnTo>
                  <a:pt x="329" y="246"/>
                </a:lnTo>
                <a:lnTo>
                  <a:pt x="337" y="255"/>
                </a:lnTo>
                <a:lnTo>
                  <a:pt x="344" y="262"/>
                </a:lnTo>
                <a:lnTo>
                  <a:pt x="351" y="270"/>
                </a:lnTo>
                <a:lnTo>
                  <a:pt x="360" y="279"/>
                </a:lnTo>
                <a:lnTo>
                  <a:pt x="367" y="286"/>
                </a:lnTo>
                <a:lnTo>
                  <a:pt x="373" y="295"/>
                </a:lnTo>
                <a:lnTo>
                  <a:pt x="377" y="298"/>
                </a:lnTo>
                <a:lnTo>
                  <a:pt x="380" y="307"/>
                </a:lnTo>
                <a:lnTo>
                  <a:pt x="382" y="310"/>
                </a:lnTo>
                <a:lnTo>
                  <a:pt x="384" y="315"/>
                </a:lnTo>
                <a:lnTo>
                  <a:pt x="387" y="322"/>
                </a:lnTo>
                <a:lnTo>
                  <a:pt x="391" y="331"/>
                </a:lnTo>
                <a:lnTo>
                  <a:pt x="394" y="339"/>
                </a:lnTo>
                <a:lnTo>
                  <a:pt x="396" y="341"/>
                </a:lnTo>
                <a:lnTo>
                  <a:pt x="401" y="350"/>
                </a:lnTo>
                <a:lnTo>
                  <a:pt x="410" y="358"/>
                </a:lnTo>
                <a:lnTo>
                  <a:pt x="415" y="367"/>
                </a:lnTo>
                <a:lnTo>
                  <a:pt x="423" y="375"/>
                </a:lnTo>
                <a:lnTo>
                  <a:pt x="430" y="384"/>
                </a:lnTo>
                <a:lnTo>
                  <a:pt x="435" y="391"/>
                </a:lnTo>
                <a:lnTo>
                  <a:pt x="437" y="393"/>
                </a:lnTo>
                <a:lnTo>
                  <a:pt x="444" y="400"/>
                </a:lnTo>
                <a:lnTo>
                  <a:pt x="451" y="408"/>
                </a:lnTo>
                <a:lnTo>
                  <a:pt x="458" y="417"/>
                </a:lnTo>
                <a:lnTo>
                  <a:pt x="465" y="425"/>
                </a:lnTo>
                <a:lnTo>
                  <a:pt x="472" y="434"/>
                </a:lnTo>
                <a:lnTo>
                  <a:pt x="478" y="443"/>
                </a:lnTo>
                <a:lnTo>
                  <a:pt x="485" y="451"/>
                </a:lnTo>
                <a:lnTo>
                  <a:pt x="489" y="455"/>
                </a:lnTo>
                <a:lnTo>
                  <a:pt x="492" y="460"/>
                </a:lnTo>
                <a:lnTo>
                  <a:pt x="499" y="467"/>
                </a:lnTo>
                <a:lnTo>
                  <a:pt x="501" y="470"/>
                </a:lnTo>
                <a:lnTo>
                  <a:pt x="506" y="475"/>
                </a:lnTo>
                <a:lnTo>
                  <a:pt x="508" y="477"/>
                </a:lnTo>
                <a:lnTo>
                  <a:pt x="501" y="482"/>
                </a:lnTo>
                <a:lnTo>
                  <a:pt x="499" y="484"/>
                </a:lnTo>
                <a:lnTo>
                  <a:pt x="499" y="486"/>
                </a:lnTo>
                <a:lnTo>
                  <a:pt x="497" y="486"/>
                </a:lnTo>
                <a:lnTo>
                  <a:pt x="497" y="487"/>
                </a:lnTo>
                <a:lnTo>
                  <a:pt x="496" y="487"/>
                </a:lnTo>
                <a:lnTo>
                  <a:pt x="496" y="489"/>
                </a:lnTo>
                <a:lnTo>
                  <a:pt x="496" y="491"/>
                </a:lnTo>
                <a:lnTo>
                  <a:pt x="494" y="491"/>
                </a:lnTo>
                <a:lnTo>
                  <a:pt x="494" y="492"/>
                </a:lnTo>
                <a:lnTo>
                  <a:pt x="496" y="492"/>
                </a:lnTo>
                <a:lnTo>
                  <a:pt x="496" y="494"/>
                </a:lnTo>
                <a:lnTo>
                  <a:pt x="494" y="494"/>
                </a:lnTo>
                <a:lnTo>
                  <a:pt x="494" y="496"/>
                </a:lnTo>
                <a:lnTo>
                  <a:pt x="492" y="496"/>
                </a:lnTo>
                <a:lnTo>
                  <a:pt x="492" y="494"/>
                </a:lnTo>
                <a:lnTo>
                  <a:pt x="490" y="494"/>
                </a:lnTo>
                <a:lnTo>
                  <a:pt x="490" y="496"/>
                </a:lnTo>
                <a:lnTo>
                  <a:pt x="489" y="496"/>
                </a:lnTo>
                <a:lnTo>
                  <a:pt x="487" y="496"/>
                </a:lnTo>
                <a:lnTo>
                  <a:pt x="487" y="498"/>
                </a:lnTo>
                <a:lnTo>
                  <a:pt x="485" y="498"/>
                </a:lnTo>
                <a:lnTo>
                  <a:pt x="485" y="496"/>
                </a:lnTo>
                <a:lnTo>
                  <a:pt x="484" y="496"/>
                </a:lnTo>
                <a:lnTo>
                  <a:pt x="484" y="494"/>
                </a:lnTo>
                <a:lnTo>
                  <a:pt x="482" y="494"/>
                </a:lnTo>
                <a:lnTo>
                  <a:pt x="480" y="494"/>
                </a:lnTo>
                <a:lnTo>
                  <a:pt x="480" y="496"/>
                </a:lnTo>
                <a:lnTo>
                  <a:pt x="478" y="496"/>
                </a:lnTo>
                <a:lnTo>
                  <a:pt x="477" y="496"/>
                </a:lnTo>
                <a:lnTo>
                  <a:pt x="477" y="498"/>
                </a:lnTo>
                <a:lnTo>
                  <a:pt x="475" y="498"/>
                </a:lnTo>
                <a:lnTo>
                  <a:pt x="473" y="498"/>
                </a:lnTo>
                <a:lnTo>
                  <a:pt x="472" y="498"/>
                </a:lnTo>
                <a:lnTo>
                  <a:pt x="470" y="498"/>
                </a:lnTo>
                <a:lnTo>
                  <a:pt x="470" y="496"/>
                </a:lnTo>
                <a:lnTo>
                  <a:pt x="468" y="496"/>
                </a:lnTo>
                <a:lnTo>
                  <a:pt x="468" y="494"/>
                </a:lnTo>
                <a:lnTo>
                  <a:pt x="466" y="494"/>
                </a:lnTo>
                <a:lnTo>
                  <a:pt x="466" y="496"/>
                </a:lnTo>
                <a:lnTo>
                  <a:pt x="465" y="496"/>
                </a:lnTo>
                <a:lnTo>
                  <a:pt x="465" y="494"/>
                </a:lnTo>
                <a:lnTo>
                  <a:pt x="463" y="494"/>
                </a:lnTo>
                <a:lnTo>
                  <a:pt x="461" y="494"/>
                </a:lnTo>
                <a:lnTo>
                  <a:pt x="460" y="494"/>
                </a:lnTo>
                <a:lnTo>
                  <a:pt x="460" y="492"/>
                </a:lnTo>
                <a:lnTo>
                  <a:pt x="458" y="492"/>
                </a:lnTo>
                <a:lnTo>
                  <a:pt x="458" y="494"/>
                </a:lnTo>
                <a:lnTo>
                  <a:pt x="458" y="492"/>
                </a:lnTo>
                <a:lnTo>
                  <a:pt x="456" y="492"/>
                </a:lnTo>
                <a:lnTo>
                  <a:pt x="454" y="492"/>
                </a:lnTo>
                <a:lnTo>
                  <a:pt x="454" y="494"/>
                </a:lnTo>
                <a:lnTo>
                  <a:pt x="454" y="492"/>
                </a:lnTo>
                <a:lnTo>
                  <a:pt x="453" y="492"/>
                </a:lnTo>
                <a:lnTo>
                  <a:pt x="451" y="492"/>
                </a:lnTo>
                <a:lnTo>
                  <a:pt x="451" y="494"/>
                </a:lnTo>
                <a:lnTo>
                  <a:pt x="449" y="494"/>
                </a:lnTo>
                <a:lnTo>
                  <a:pt x="447" y="492"/>
                </a:lnTo>
                <a:lnTo>
                  <a:pt x="449" y="492"/>
                </a:lnTo>
                <a:lnTo>
                  <a:pt x="447" y="492"/>
                </a:lnTo>
                <a:lnTo>
                  <a:pt x="447" y="494"/>
                </a:lnTo>
                <a:lnTo>
                  <a:pt x="446" y="494"/>
                </a:lnTo>
                <a:lnTo>
                  <a:pt x="446" y="496"/>
                </a:lnTo>
                <a:lnTo>
                  <a:pt x="446" y="494"/>
                </a:lnTo>
                <a:lnTo>
                  <a:pt x="444" y="494"/>
                </a:lnTo>
                <a:lnTo>
                  <a:pt x="444" y="496"/>
                </a:lnTo>
                <a:lnTo>
                  <a:pt x="442" y="496"/>
                </a:lnTo>
                <a:lnTo>
                  <a:pt x="442" y="498"/>
                </a:lnTo>
                <a:lnTo>
                  <a:pt x="442" y="499"/>
                </a:lnTo>
                <a:lnTo>
                  <a:pt x="442" y="501"/>
                </a:lnTo>
                <a:lnTo>
                  <a:pt x="441" y="501"/>
                </a:lnTo>
                <a:lnTo>
                  <a:pt x="439" y="501"/>
                </a:lnTo>
                <a:lnTo>
                  <a:pt x="437" y="501"/>
                </a:lnTo>
                <a:lnTo>
                  <a:pt x="437" y="499"/>
                </a:lnTo>
                <a:lnTo>
                  <a:pt x="435" y="499"/>
                </a:lnTo>
                <a:lnTo>
                  <a:pt x="435" y="498"/>
                </a:lnTo>
                <a:lnTo>
                  <a:pt x="434" y="498"/>
                </a:lnTo>
                <a:lnTo>
                  <a:pt x="434" y="496"/>
                </a:lnTo>
                <a:lnTo>
                  <a:pt x="432" y="496"/>
                </a:lnTo>
                <a:lnTo>
                  <a:pt x="432" y="498"/>
                </a:lnTo>
                <a:lnTo>
                  <a:pt x="430" y="498"/>
                </a:lnTo>
                <a:lnTo>
                  <a:pt x="429" y="498"/>
                </a:lnTo>
                <a:lnTo>
                  <a:pt x="429" y="499"/>
                </a:lnTo>
                <a:lnTo>
                  <a:pt x="427" y="499"/>
                </a:lnTo>
                <a:lnTo>
                  <a:pt x="427" y="501"/>
                </a:lnTo>
                <a:lnTo>
                  <a:pt x="425" y="501"/>
                </a:lnTo>
                <a:lnTo>
                  <a:pt x="425" y="503"/>
                </a:lnTo>
                <a:lnTo>
                  <a:pt x="423" y="503"/>
                </a:lnTo>
                <a:lnTo>
                  <a:pt x="422" y="503"/>
                </a:lnTo>
                <a:lnTo>
                  <a:pt x="422" y="505"/>
                </a:lnTo>
                <a:lnTo>
                  <a:pt x="420" y="505"/>
                </a:lnTo>
                <a:lnTo>
                  <a:pt x="418" y="503"/>
                </a:lnTo>
                <a:lnTo>
                  <a:pt x="418" y="505"/>
                </a:lnTo>
                <a:lnTo>
                  <a:pt x="416" y="505"/>
                </a:lnTo>
                <a:lnTo>
                  <a:pt x="415" y="505"/>
                </a:lnTo>
                <a:lnTo>
                  <a:pt x="415" y="506"/>
                </a:lnTo>
                <a:lnTo>
                  <a:pt x="415" y="508"/>
                </a:lnTo>
                <a:lnTo>
                  <a:pt x="415" y="510"/>
                </a:lnTo>
                <a:lnTo>
                  <a:pt x="416" y="510"/>
                </a:lnTo>
                <a:lnTo>
                  <a:pt x="415" y="510"/>
                </a:lnTo>
                <a:lnTo>
                  <a:pt x="415" y="511"/>
                </a:lnTo>
                <a:lnTo>
                  <a:pt x="415" y="513"/>
                </a:lnTo>
                <a:lnTo>
                  <a:pt x="413" y="513"/>
                </a:lnTo>
                <a:lnTo>
                  <a:pt x="413" y="515"/>
                </a:lnTo>
                <a:lnTo>
                  <a:pt x="413" y="517"/>
                </a:lnTo>
                <a:lnTo>
                  <a:pt x="411" y="517"/>
                </a:lnTo>
                <a:lnTo>
                  <a:pt x="410" y="517"/>
                </a:lnTo>
                <a:lnTo>
                  <a:pt x="410" y="518"/>
                </a:lnTo>
                <a:lnTo>
                  <a:pt x="408" y="518"/>
                </a:lnTo>
                <a:lnTo>
                  <a:pt x="408" y="520"/>
                </a:lnTo>
                <a:lnTo>
                  <a:pt x="406" y="520"/>
                </a:lnTo>
                <a:lnTo>
                  <a:pt x="404" y="520"/>
                </a:lnTo>
                <a:lnTo>
                  <a:pt x="404" y="522"/>
                </a:lnTo>
                <a:lnTo>
                  <a:pt x="404" y="523"/>
                </a:lnTo>
                <a:lnTo>
                  <a:pt x="404" y="525"/>
                </a:lnTo>
                <a:lnTo>
                  <a:pt x="404" y="527"/>
                </a:lnTo>
                <a:lnTo>
                  <a:pt x="404" y="529"/>
                </a:lnTo>
                <a:lnTo>
                  <a:pt x="404" y="530"/>
                </a:lnTo>
                <a:lnTo>
                  <a:pt x="406" y="530"/>
                </a:lnTo>
                <a:lnTo>
                  <a:pt x="404" y="530"/>
                </a:lnTo>
                <a:lnTo>
                  <a:pt x="406" y="530"/>
                </a:lnTo>
                <a:lnTo>
                  <a:pt x="406" y="532"/>
                </a:lnTo>
                <a:lnTo>
                  <a:pt x="406" y="534"/>
                </a:lnTo>
                <a:lnTo>
                  <a:pt x="406" y="536"/>
                </a:lnTo>
                <a:lnTo>
                  <a:pt x="406" y="537"/>
                </a:lnTo>
                <a:lnTo>
                  <a:pt x="406" y="539"/>
                </a:lnTo>
                <a:lnTo>
                  <a:pt x="406" y="541"/>
                </a:lnTo>
                <a:lnTo>
                  <a:pt x="406" y="542"/>
                </a:lnTo>
                <a:lnTo>
                  <a:pt x="406" y="544"/>
                </a:lnTo>
                <a:lnTo>
                  <a:pt x="406" y="546"/>
                </a:lnTo>
                <a:lnTo>
                  <a:pt x="406" y="548"/>
                </a:lnTo>
                <a:lnTo>
                  <a:pt x="406" y="549"/>
                </a:lnTo>
                <a:lnTo>
                  <a:pt x="408" y="549"/>
                </a:lnTo>
                <a:lnTo>
                  <a:pt x="406" y="549"/>
                </a:lnTo>
                <a:lnTo>
                  <a:pt x="406" y="551"/>
                </a:lnTo>
                <a:lnTo>
                  <a:pt x="404" y="551"/>
                </a:lnTo>
                <a:lnTo>
                  <a:pt x="403" y="551"/>
                </a:lnTo>
                <a:lnTo>
                  <a:pt x="403" y="549"/>
                </a:lnTo>
                <a:lnTo>
                  <a:pt x="403" y="551"/>
                </a:lnTo>
                <a:lnTo>
                  <a:pt x="403" y="553"/>
                </a:lnTo>
                <a:lnTo>
                  <a:pt x="403" y="554"/>
                </a:lnTo>
                <a:lnTo>
                  <a:pt x="401" y="554"/>
                </a:lnTo>
                <a:lnTo>
                  <a:pt x="399" y="554"/>
                </a:lnTo>
                <a:lnTo>
                  <a:pt x="399" y="556"/>
                </a:lnTo>
                <a:lnTo>
                  <a:pt x="398" y="556"/>
                </a:lnTo>
                <a:lnTo>
                  <a:pt x="398" y="558"/>
                </a:lnTo>
                <a:lnTo>
                  <a:pt x="396" y="558"/>
                </a:lnTo>
                <a:lnTo>
                  <a:pt x="394" y="560"/>
                </a:lnTo>
                <a:lnTo>
                  <a:pt x="392" y="560"/>
                </a:lnTo>
                <a:lnTo>
                  <a:pt x="391" y="560"/>
                </a:lnTo>
                <a:lnTo>
                  <a:pt x="389" y="560"/>
                </a:lnTo>
                <a:lnTo>
                  <a:pt x="389" y="561"/>
                </a:lnTo>
                <a:lnTo>
                  <a:pt x="387" y="561"/>
                </a:lnTo>
                <a:lnTo>
                  <a:pt x="387" y="560"/>
                </a:lnTo>
                <a:lnTo>
                  <a:pt x="387" y="561"/>
                </a:lnTo>
                <a:lnTo>
                  <a:pt x="386" y="561"/>
                </a:lnTo>
                <a:lnTo>
                  <a:pt x="384" y="561"/>
                </a:lnTo>
                <a:lnTo>
                  <a:pt x="382" y="561"/>
                </a:lnTo>
                <a:lnTo>
                  <a:pt x="382" y="563"/>
                </a:lnTo>
                <a:lnTo>
                  <a:pt x="382" y="565"/>
                </a:lnTo>
                <a:lnTo>
                  <a:pt x="382" y="567"/>
                </a:lnTo>
                <a:lnTo>
                  <a:pt x="382" y="568"/>
                </a:lnTo>
                <a:lnTo>
                  <a:pt x="384" y="568"/>
                </a:lnTo>
                <a:lnTo>
                  <a:pt x="384" y="570"/>
                </a:lnTo>
                <a:lnTo>
                  <a:pt x="382" y="570"/>
                </a:lnTo>
                <a:lnTo>
                  <a:pt x="382" y="572"/>
                </a:lnTo>
                <a:lnTo>
                  <a:pt x="384" y="572"/>
                </a:lnTo>
                <a:lnTo>
                  <a:pt x="382" y="572"/>
                </a:lnTo>
                <a:lnTo>
                  <a:pt x="382" y="570"/>
                </a:lnTo>
                <a:lnTo>
                  <a:pt x="380" y="570"/>
                </a:lnTo>
                <a:lnTo>
                  <a:pt x="380" y="572"/>
                </a:lnTo>
                <a:lnTo>
                  <a:pt x="380" y="573"/>
                </a:lnTo>
                <a:lnTo>
                  <a:pt x="380" y="575"/>
                </a:lnTo>
                <a:lnTo>
                  <a:pt x="380" y="577"/>
                </a:lnTo>
                <a:lnTo>
                  <a:pt x="379" y="577"/>
                </a:lnTo>
                <a:lnTo>
                  <a:pt x="379" y="575"/>
                </a:lnTo>
                <a:lnTo>
                  <a:pt x="379" y="577"/>
                </a:lnTo>
                <a:lnTo>
                  <a:pt x="379" y="579"/>
                </a:lnTo>
                <a:lnTo>
                  <a:pt x="377" y="579"/>
                </a:lnTo>
                <a:lnTo>
                  <a:pt x="377" y="577"/>
                </a:lnTo>
                <a:lnTo>
                  <a:pt x="377" y="579"/>
                </a:lnTo>
                <a:lnTo>
                  <a:pt x="375" y="579"/>
                </a:lnTo>
                <a:lnTo>
                  <a:pt x="373" y="579"/>
                </a:lnTo>
                <a:lnTo>
                  <a:pt x="373" y="580"/>
                </a:lnTo>
                <a:lnTo>
                  <a:pt x="372" y="580"/>
                </a:lnTo>
                <a:lnTo>
                  <a:pt x="372" y="582"/>
                </a:lnTo>
                <a:lnTo>
                  <a:pt x="372" y="584"/>
                </a:lnTo>
                <a:lnTo>
                  <a:pt x="370" y="584"/>
                </a:lnTo>
                <a:lnTo>
                  <a:pt x="370" y="585"/>
                </a:lnTo>
                <a:lnTo>
                  <a:pt x="368" y="585"/>
                </a:lnTo>
                <a:lnTo>
                  <a:pt x="367" y="585"/>
                </a:lnTo>
                <a:lnTo>
                  <a:pt x="365" y="585"/>
                </a:lnTo>
                <a:lnTo>
                  <a:pt x="363" y="585"/>
                </a:lnTo>
                <a:lnTo>
                  <a:pt x="363" y="587"/>
                </a:lnTo>
                <a:lnTo>
                  <a:pt x="361" y="587"/>
                </a:lnTo>
                <a:lnTo>
                  <a:pt x="361" y="589"/>
                </a:lnTo>
                <a:lnTo>
                  <a:pt x="360" y="589"/>
                </a:lnTo>
                <a:lnTo>
                  <a:pt x="358" y="589"/>
                </a:lnTo>
                <a:lnTo>
                  <a:pt x="356" y="589"/>
                </a:lnTo>
                <a:lnTo>
                  <a:pt x="356" y="587"/>
                </a:lnTo>
                <a:lnTo>
                  <a:pt x="355" y="587"/>
                </a:lnTo>
                <a:lnTo>
                  <a:pt x="355" y="585"/>
                </a:lnTo>
                <a:lnTo>
                  <a:pt x="353" y="585"/>
                </a:lnTo>
                <a:lnTo>
                  <a:pt x="353" y="584"/>
                </a:lnTo>
                <a:lnTo>
                  <a:pt x="351" y="584"/>
                </a:lnTo>
                <a:lnTo>
                  <a:pt x="351" y="582"/>
                </a:lnTo>
                <a:lnTo>
                  <a:pt x="351" y="580"/>
                </a:lnTo>
                <a:lnTo>
                  <a:pt x="349" y="580"/>
                </a:lnTo>
                <a:lnTo>
                  <a:pt x="348" y="580"/>
                </a:lnTo>
                <a:lnTo>
                  <a:pt x="348" y="582"/>
                </a:lnTo>
                <a:lnTo>
                  <a:pt x="346" y="582"/>
                </a:lnTo>
                <a:lnTo>
                  <a:pt x="344" y="582"/>
                </a:lnTo>
                <a:lnTo>
                  <a:pt x="342" y="582"/>
                </a:lnTo>
                <a:lnTo>
                  <a:pt x="341" y="582"/>
                </a:lnTo>
                <a:lnTo>
                  <a:pt x="342" y="582"/>
                </a:lnTo>
                <a:lnTo>
                  <a:pt x="342" y="584"/>
                </a:lnTo>
                <a:lnTo>
                  <a:pt x="341" y="584"/>
                </a:lnTo>
                <a:lnTo>
                  <a:pt x="339" y="584"/>
                </a:lnTo>
                <a:lnTo>
                  <a:pt x="339" y="582"/>
                </a:lnTo>
                <a:lnTo>
                  <a:pt x="339" y="580"/>
                </a:lnTo>
                <a:lnTo>
                  <a:pt x="337" y="580"/>
                </a:lnTo>
                <a:lnTo>
                  <a:pt x="337" y="579"/>
                </a:lnTo>
                <a:lnTo>
                  <a:pt x="336" y="579"/>
                </a:lnTo>
                <a:lnTo>
                  <a:pt x="334" y="579"/>
                </a:lnTo>
                <a:lnTo>
                  <a:pt x="334" y="577"/>
                </a:lnTo>
                <a:lnTo>
                  <a:pt x="332" y="577"/>
                </a:lnTo>
                <a:lnTo>
                  <a:pt x="332" y="579"/>
                </a:lnTo>
                <a:lnTo>
                  <a:pt x="330" y="579"/>
                </a:lnTo>
                <a:lnTo>
                  <a:pt x="329" y="579"/>
                </a:lnTo>
                <a:lnTo>
                  <a:pt x="327" y="579"/>
                </a:lnTo>
                <a:lnTo>
                  <a:pt x="327" y="577"/>
                </a:lnTo>
                <a:lnTo>
                  <a:pt x="325" y="577"/>
                </a:lnTo>
                <a:lnTo>
                  <a:pt x="324" y="577"/>
                </a:lnTo>
                <a:lnTo>
                  <a:pt x="322" y="577"/>
                </a:lnTo>
                <a:lnTo>
                  <a:pt x="322" y="575"/>
                </a:lnTo>
                <a:lnTo>
                  <a:pt x="320" y="575"/>
                </a:lnTo>
                <a:lnTo>
                  <a:pt x="320" y="573"/>
                </a:lnTo>
                <a:lnTo>
                  <a:pt x="318" y="573"/>
                </a:lnTo>
                <a:lnTo>
                  <a:pt x="318" y="572"/>
                </a:lnTo>
                <a:lnTo>
                  <a:pt x="318" y="570"/>
                </a:lnTo>
                <a:lnTo>
                  <a:pt x="317" y="570"/>
                </a:lnTo>
                <a:lnTo>
                  <a:pt x="317" y="568"/>
                </a:lnTo>
                <a:lnTo>
                  <a:pt x="317" y="567"/>
                </a:lnTo>
                <a:lnTo>
                  <a:pt x="315" y="567"/>
                </a:lnTo>
                <a:lnTo>
                  <a:pt x="315" y="565"/>
                </a:lnTo>
                <a:lnTo>
                  <a:pt x="313" y="565"/>
                </a:lnTo>
                <a:lnTo>
                  <a:pt x="312" y="565"/>
                </a:lnTo>
                <a:lnTo>
                  <a:pt x="312" y="563"/>
                </a:lnTo>
                <a:lnTo>
                  <a:pt x="310" y="563"/>
                </a:lnTo>
                <a:lnTo>
                  <a:pt x="310" y="561"/>
                </a:lnTo>
                <a:lnTo>
                  <a:pt x="312" y="561"/>
                </a:lnTo>
                <a:lnTo>
                  <a:pt x="310" y="561"/>
                </a:lnTo>
                <a:lnTo>
                  <a:pt x="312" y="561"/>
                </a:lnTo>
                <a:lnTo>
                  <a:pt x="312" y="560"/>
                </a:lnTo>
                <a:lnTo>
                  <a:pt x="310" y="560"/>
                </a:lnTo>
                <a:lnTo>
                  <a:pt x="310" y="558"/>
                </a:lnTo>
                <a:lnTo>
                  <a:pt x="310" y="556"/>
                </a:lnTo>
                <a:lnTo>
                  <a:pt x="308" y="556"/>
                </a:lnTo>
                <a:lnTo>
                  <a:pt x="306" y="556"/>
                </a:lnTo>
                <a:lnTo>
                  <a:pt x="306" y="554"/>
                </a:lnTo>
                <a:lnTo>
                  <a:pt x="305" y="554"/>
                </a:lnTo>
                <a:lnTo>
                  <a:pt x="305" y="553"/>
                </a:lnTo>
                <a:lnTo>
                  <a:pt x="303" y="553"/>
                </a:lnTo>
                <a:lnTo>
                  <a:pt x="303" y="551"/>
                </a:lnTo>
                <a:lnTo>
                  <a:pt x="301" y="551"/>
                </a:lnTo>
                <a:lnTo>
                  <a:pt x="301" y="549"/>
                </a:lnTo>
                <a:lnTo>
                  <a:pt x="299" y="549"/>
                </a:lnTo>
                <a:lnTo>
                  <a:pt x="298" y="549"/>
                </a:lnTo>
                <a:lnTo>
                  <a:pt x="298" y="548"/>
                </a:lnTo>
                <a:lnTo>
                  <a:pt x="296" y="548"/>
                </a:lnTo>
                <a:lnTo>
                  <a:pt x="296" y="546"/>
                </a:lnTo>
                <a:lnTo>
                  <a:pt x="294" y="546"/>
                </a:lnTo>
                <a:lnTo>
                  <a:pt x="293" y="546"/>
                </a:lnTo>
                <a:lnTo>
                  <a:pt x="291" y="546"/>
                </a:lnTo>
                <a:lnTo>
                  <a:pt x="291" y="544"/>
                </a:lnTo>
                <a:lnTo>
                  <a:pt x="289" y="544"/>
                </a:lnTo>
                <a:lnTo>
                  <a:pt x="289" y="542"/>
                </a:lnTo>
                <a:lnTo>
                  <a:pt x="287" y="542"/>
                </a:lnTo>
                <a:lnTo>
                  <a:pt x="287" y="541"/>
                </a:lnTo>
                <a:lnTo>
                  <a:pt x="287" y="542"/>
                </a:lnTo>
                <a:lnTo>
                  <a:pt x="286" y="542"/>
                </a:lnTo>
                <a:lnTo>
                  <a:pt x="286" y="544"/>
                </a:lnTo>
                <a:lnTo>
                  <a:pt x="286" y="546"/>
                </a:lnTo>
                <a:lnTo>
                  <a:pt x="286" y="548"/>
                </a:lnTo>
                <a:lnTo>
                  <a:pt x="286" y="549"/>
                </a:lnTo>
                <a:lnTo>
                  <a:pt x="284" y="549"/>
                </a:lnTo>
                <a:lnTo>
                  <a:pt x="284" y="551"/>
                </a:lnTo>
                <a:lnTo>
                  <a:pt x="284" y="553"/>
                </a:lnTo>
                <a:lnTo>
                  <a:pt x="282" y="553"/>
                </a:lnTo>
                <a:lnTo>
                  <a:pt x="281" y="553"/>
                </a:lnTo>
                <a:lnTo>
                  <a:pt x="281" y="554"/>
                </a:lnTo>
                <a:lnTo>
                  <a:pt x="279" y="554"/>
                </a:lnTo>
                <a:lnTo>
                  <a:pt x="279" y="556"/>
                </a:lnTo>
                <a:lnTo>
                  <a:pt x="277" y="556"/>
                </a:lnTo>
                <a:lnTo>
                  <a:pt x="275" y="556"/>
                </a:lnTo>
                <a:lnTo>
                  <a:pt x="275" y="558"/>
                </a:lnTo>
                <a:lnTo>
                  <a:pt x="275" y="560"/>
                </a:lnTo>
                <a:lnTo>
                  <a:pt x="275" y="561"/>
                </a:lnTo>
                <a:lnTo>
                  <a:pt x="277" y="561"/>
                </a:lnTo>
                <a:lnTo>
                  <a:pt x="277" y="563"/>
                </a:lnTo>
                <a:lnTo>
                  <a:pt x="279" y="563"/>
                </a:lnTo>
                <a:lnTo>
                  <a:pt x="279" y="565"/>
                </a:lnTo>
                <a:lnTo>
                  <a:pt x="279" y="567"/>
                </a:lnTo>
                <a:lnTo>
                  <a:pt x="281" y="567"/>
                </a:lnTo>
                <a:lnTo>
                  <a:pt x="281" y="568"/>
                </a:lnTo>
                <a:lnTo>
                  <a:pt x="281" y="570"/>
                </a:lnTo>
                <a:lnTo>
                  <a:pt x="281" y="572"/>
                </a:lnTo>
                <a:lnTo>
                  <a:pt x="281" y="573"/>
                </a:lnTo>
                <a:lnTo>
                  <a:pt x="282" y="573"/>
                </a:lnTo>
                <a:lnTo>
                  <a:pt x="282" y="575"/>
                </a:lnTo>
                <a:lnTo>
                  <a:pt x="282" y="577"/>
                </a:lnTo>
                <a:lnTo>
                  <a:pt x="282" y="579"/>
                </a:lnTo>
                <a:lnTo>
                  <a:pt x="282" y="580"/>
                </a:lnTo>
                <a:lnTo>
                  <a:pt x="281" y="580"/>
                </a:lnTo>
                <a:lnTo>
                  <a:pt x="281" y="582"/>
                </a:lnTo>
                <a:lnTo>
                  <a:pt x="279" y="582"/>
                </a:lnTo>
                <a:lnTo>
                  <a:pt x="277" y="582"/>
                </a:lnTo>
                <a:lnTo>
                  <a:pt x="275" y="584"/>
                </a:lnTo>
                <a:lnTo>
                  <a:pt x="274" y="584"/>
                </a:lnTo>
                <a:lnTo>
                  <a:pt x="272" y="584"/>
                </a:lnTo>
                <a:lnTo>
                  <a:pt x="272" y="585"/>
                </a:lnTo>
                <a:lnTo>
                  <a:pt x="270" y="585"/>
                </a:lnTo>
                <a:lnTo>
                  <a:pt x="268" y="585"/>
                </a:lnTo>
                <a:lnTo>
                  <a:pt x="267" y="587"/>
                </a:lnTo>
                <a:lnTo>
                  <a:pt x="265" y="587"/>
                </a:lnTo>
                <a:lnTo>
                  <a:pt x="263" y="587"/>
                </a:lnTo>
                <a:lnTo>
                  <a:pt x="262" y="587"/>
                </a:lnTo>
                <a:lnTo>
                  <a:pt x="260" y="587"/>
                </a:lnTo>
                <a:lnTo>
                  <a:pt x="258" y="587"/>
                </a:lnTo>
                <a:lnTo>
                  <a:pt x="258" y="585"/>
                </a:lnTo>
                <a:lnTo>
                  <a:pt x="256" y="585"/>
                </a:lnTo>
                <a:lnTo>
                  <a:pt x="256" y="584"/>
                </a:lnTo>
                <a:lnTo>
                  <a:pt x="255" y="584"/>
                </a:lnTo>
                <a:lnTo>
                  <a:pt x="255" y="582"/>
                </a:lnTo>
                <a:lnTo>
                  <a:pt x="253" y="582"/>
                </a:lnTo>
                <a:lnTo>
                  <a:pt x="253" y="580"/>
                </a:lnTo>
                <a:lnTo>
                  <a:pt x="251" y="580"/>
                </a:lnTo>
                <a:lnTo>
                  <a:pt x="251" y="579"/>
                </a:lnTo>
                <a:lnTo>
                  <a:pt x="251" y="577"/>
                </a:lnTo>
                <a:lnTo>
                  <a:pt x="250" y="577"/>
                </a:lnTo>
                <a:lnTo>
                  <a:pt x="250" y="575"/>
                </a:lnTo>
                <a:lnTo>
                  <a:pt x="248" y="575"/>
                </a:lnTo>
                <a:lnTo>
                  <a:pt x="248" y="573"/>
                </a:lnTo>
                <a:lnTo>
                  <a:pt x="248" y="572"/>
                </a:lnTo>
                <a:lnTo>
                  <a:pt x="246" y="572"/>
                </a:lnTo>
                <a:lnTo>
                  <a:pt x="246" y="570"/>
                </a:lnTo>
                <a:lnTo>
                  <a:pt x="244" y="568"/>
                </a:lnTo>
                <a:lnTo>
                  <a:pt x="244" y="567"/>
                </a:lnTo>
                <a:lnTo>
                  <a:pt x="243" y="567"/>
                </a:lnTo>
                <a:lnTo>
                  <a:pt x="241" y="567"/>
                </a:lnTo>
                <a:lnTo>
                  <a:pt x="241" y="565"/>
                </a:lnTo>
                <a:lnTo>
                  <a:pt x="239" y="565"/>
                </a:lnTo>
                <a:lnTo>
                  <a:pt x="239" y="563"/>
                </a:lnTo>
                <a:lnTo>
                  <a:pt x="238" y="563"/>
                </a:lnTo>
                <a:lnTo>
                  <a:pt x="238" y="561"/>
                </a:lnTo>
                <a:lnTo>
                  <a:pt x="236" y="561"/>
                </a:lnTo>
                <a:lnTo>
                  <a:pt x="236" y="563"/>
                </a:lnTo>
                <a:lnTo>
                  <a:pt x="236" y="565"/>
                </a:lnTo>
                <a:lnTo>
                  <a:pt x="234" y="567"/>
                </a:lnTo>
                <a:lnTo>
                  <a:pt x="232" y="568"/>
                </a:lnTo>
                <a:lnTo>
                  <a:pt x="231" y="568"/>
                </a:lnTo>
                <a:lnTo>
                  <a:pt x="231" y="570"/>
                </a:lnTo>
                <a:lnTo>
                  <a:pt x="229" y="570"/>
                </a:lnTo>
                <a:lnTo>
                  <a:pt x="229" y="572"/>
                </a:lnTo>
                <a:lnTo>
                  <a:pt x="227" y="572"/>
                </a:lnTo>
                <a:lnTo>
                  <a:pt x="227" y="573"/>
                </a:lnTo>
                <a:lnTo>
                  <a:pt x="225" y="573"/>
                </a:lnTo>
                <a:lnTo>
                  <a:pt x="225" y="575"/>
                </a:lnTo>
                <a:lnTo>
                  <a:pt x="224" y="575"/>
                </a:lnTo>
                <a:lnTo>
                  <a:pt x="222" y="575"/>
                </a:lnTo>
                <a:lnTo>
                  <a:pt x="220" y="575"/>
                </a:lnTo>
                <a:lnTo>
                  <a:pt x="219" y="575"/>
                </a:lnTo>
                <a:lnTo>
                  <a:pt x="217" y="575"/>
                </a:lnTo>
                <a:lnTo>
                  <a:pt x="217" y="577"/>
                </a:lnTo>
                <a:lnTo>
                  <a:pt x="215" y="577"/>
                </a:lnTo>
                <a:lnTo>
                  <a:pt x="213" y="577"/>
                </a:lnTo>
                <a:lnTo>
                  <a:pt x="212" y="577"/>
                </a:lnTo>
                <a:lnTo>
                  <a:pt x="210" y="577"/>
                </a:lnTo>
                <a:lnTo>
                  <a:pt x="208" y="577"/>
                </a:lnTo>
                <a:lnTo>
                  <a:pt x="207" y="577"/>
                </a:lnTo>
                <a:lnTo>
                  <a:pt x="205" y="577"/>
                </a:lnTo>
                <a:lnTo>
                  <a:pt x="203" y="577"/>
                </a:lnTo>
                <a:lnTo>
                  <a:pt x="201" y="577"/>
                </a:lnTo>
                <a:lnTo>
                  <a:pt x="200" y="577"/>
                </a:lnTo>
                <a:lnTo>
                  <a:pt x="198" y="577"/>
                </a:lnTo>
                <a:lnTo>
                  <a:pt x="196" y="577"/>
                </a:lnTo>
                <a:lnTo>
                  <a:pt x="194" y="577"/>
                </a:lnTo>
                <a:lnTo>
                  <a:pt x="193" y="577"/>
                </a:lnTo>
                <a:lnTo>
                  <a:pt x="191" y="577"/>
                </a:lnTo>
                <a:lnTo>
                  <a:pt x="189" y="577"/>
                </a:lnTo>
                <a:lnTo>
                  <a:pt x="188" y="577"/>
                </a:lnTo>
                <a:lnTo>
                  <a:pt x="186" y="577"/>
                </a:lnTo>
                <a:lnTo>
                  <a:pt x="184" y="577"/>
                </a:lnTo>
                <a:lnTo>
                  <a:pt x="182" y="577"/>
                </a:lnTo>
                <a:lnTo>
                  <a:pt x="181" y="577"/>
                </a:lnTo>
                <a:lnTo>
                  <a:pt x="179" y="577"/>
                </a:lnTo>
                <a:lnTo>
                  <a:pt x="177" y="577"/>
                </a:lnTo>
                <a:lnTo>
                  <a:pt x="176" y="579"/>
                </a:lnTo>
                <a:lnTo>
                  <a:pt x="174" y="579"/>
                </a:lnTo>
                <a:lnTo>
                  <a:pt x="172" y="579"/>
                </a:lnTo>
                <a:lnTo>
                  <a:pt x="170" y="579"/>
                </a:lnTo>
                <a:lnTo>
                  <a:pt x="169" y="579"/>
                </a:lnTo>
                <a:lnTo>
                  <a:pt x="167" y="579"/>
                </a:lnTo>
                <a:lnTo>
                  <a:pt x="165" y="579"/>
                </a:lnTo>
                <a:lnTo>
                  <a:pt x="163" y="579"/>
                </a:lnTo>
                <a:lnTo>
                  <a:pt x="162" y="579"/>
                </a:lnTo>
                <a:lnTo>
                  <a:pt x="160" y="579"/>
                </a:lnTo>
                <a:lnTo>
                  <a:pt x="158" y="579"/>
                </a:lnTo>
                <a:lnTo>
                  <a:pt x="157" y="579"/>
                </a:lnTo>
                <a:lnTo>
                  <a:pt x="155" y="579"/>
                </a:lnTo>
                <a:lnTo>
                  <a:pt x="153" y="579"/>
                </a:lnTo>
                <a:lnTo>
                  <a:pt x="151" y="579"/>
                </a:lnTo>
                <a:lnTo>
                  <a:pt x="150" y="579"/>
                </a:lnTo>
                <a:lnTo>
                  <a:pt x="148" y="579"/>
                </a:lnTo>
                <a:lnTo>
                  <a:pt x="146" y="579"/>
                </a:lnTo>
                <a:lnTo>
                  <a:pt x="145" y="579"/>
                </a:lnTo>
                <a:lnTo>
                  <a:pt x="143" y="579"/>
                </a:lnTo>
                <a:lnTo>
                  <a:pt x="143" y="577"/>
                </a:lnTo>
                <a:lnTo>
                  <a:pt x="141" y="577"/>
                </a:lnTo>
                <a:lnTo>
                  <a:pt x="141" y="575"/>
                </a:lnTo>
                <a:lnTo>
                  <a:pt x="139" y="573"/>
                </a:lnTo>
                <a:lnTo>
                  <a:pt x="139" y="572"/>
                </a:lnTo>
                <a:lnTo>
                  <a:pt x="138" y="572"/>
                </a:lnTo>
                <a:lnTo>
                  <a:pt x="138" y="570"/>
                </a:lnTo>
                <a:lnTo>
                  <a:pt x="138" y="568"/>
                </a:lnTo>
                <a:lnTo>
                  <a:pt x="136" y="568"/>
                </a:lnTo>
                <a:lnTo>
                  <a:pt x="134" y="568"/>
                </a:lnTo>
                <a:lnTo>
                  <a:pt x="133" y="568"/>
                </a:lnTo>
                <a:lnTo>
                  <a:pt x="133" y="567"/>
                </a:lnTo>
                <a:lnTo>
                  <a:pt x="131" y="567"/>
                </a:lnTo>
                <a:lnTo>
                  <a:pt x="129" y="567"/>
                </a:lnTo>
                <a:lnTo>
                  <a:pt x="127" y="567"/>
                </a:lnTo>
                <a:lnTo>
                  <a:pt x="126" y="567"/>
                </a:lnTo>
                <a:lnTo>
                  <a:pt x="126" y="565"/>
                </a:lnTo>
                <a:lnTo>
                  <a:pt x="124" y="565"/>
                </a:lnTo>
                <a:lnTo>
                  <a:pt x="122" y="565"/>
                </a:lnTo>
                <a:lnTo>
                  <a:pt x="122" y="563"/>
                </a:lnTo>
                <a:lnTo>
                  <a:pt x="120" y="563"/>
                </a:lnTo>
                <a:lnTo>
                  <a:pt x="119" y="563"/>
                </a:lnTo>
                <a:lnTo>
                  <a:pt x="119" y="561"/>
                </a:lnTo>
                <a:lnTo>
                  <a:pt x="117" y="561"/>
                </a:lnTo>
                <a:lnTo>
                  <a:pt x="117" y="560"/>
                </a:lnTo>
                <a:lnTo>
                  <a:pt x="119" y="560"/>
                </a:lnTo>
                <a:lnTo>
                  <a:pt x="119" y="558"/>
                </a:lnTo>
                <a:lnTo>
                  <a:pt x="119" y="556"/>
                </a:lnTo>
                <a:lnTo>
                  <a:pt x="119" y="554"/>
                </a:lnTo>
                <a:lnTo>
                  <a:pt x="119" y="553"/>
                </a:lnTo>
                <a:lnTo>
                  <a:pt x="119" y="551"/>
                </a:lnTo>
                <a:lnTo>
                  <a:pt x="119" y="549"/>
                </a:lnTo>
                <a:lnTo>
                  <a:pt x="120" y="549"/>
                </a:lnTo>
                <a:lnTo>
                  <a:pt x="119" y="549"/>
                </a:lnTo>
                <a:lnTo>
                  <a:pt x="119" y="548"/>
                </a:lnTo>
                <a:lnTo>
                  <a:pt x="117" y="548"/>
                </a:lnTo>
                <a:lnTo>
                  <a:pt x="117" y="546"/>
                </a:lnTo>
                <a:lnTo>
                  <a:pt x="115" y="546"/>
                </a:lnTo>
                <a:lnTo>
                  <a:pt x="115" y="544"/>
                </a:lnTo>
                <a:lnTo>
                  <a:pt x="114" y="544"/>
                </a:lnTo>
                <a:lnTo>
                  <a:pt x="114" y="542"/>
                </a:lnTo>
                <a:lnTo>
                  <a:pt x="112" y="542"/>
                </a:lnTo>
                <a:lnTo>
                  <a:pt x="112" y="541"/>
                </a:lnTo>
                <a:lnTo>
                  <a:pt x="110" y="541"/>
                </a:lnTo>
                <a:lnTo>
                  <a:pt x="110" y="539"/>
                </a:lnTo>
                <a:lnTo>
                  <a:pt x="108" y="539"/>
                </a:lnTo>
                <a:lnTo>
                  <a:pt x="108" y="537"/>
                </a:lnTo>
                <a:lnTo>
                  <a:pt x="107" y="537"/>
                </a:lnTo>
                <a:lnTo>
                  <a:pt x="107" y="536"/>
                </a:lnTo>
                <a:lnTo>
                  <a:pt x="105" y="536"/>
                </a:lnTo>
                <a:lnTo>
                  <a:pt x="105" y="534"/>
                </a:lnTo>
                <a:lnTo>
                  <a:pt x="103" y="534"/>
                </a:lnTo>
                <a:lnTo>
                  <a:pt x="103" y="532"/>
                </a:lnTo>
                <a:lnTo>
                  <a:pt x="102" y="532"/>
                </a:lnTo>
                <a:lnTo>
                  <a:pt x="100" y="530"/>
                </a:lnTo>
                <a:lnTo>
                  <a:pt x="98" y="529"/>
                </a:lnTo>
                <a:lnTo>
                  <a:pt x="98" y="527"/>
                </a:lnTo>
                <a:lnTo>
                  <a:pt x="96" y="527"/>
                </a:lnTo>
                <a:lnTo>
                  <a:pt x="95" y="525"/>
                </a:lnTo>
                <a:lnTo>
                  <a:pt x="93" y="523"/>
                </a:lnTo>
                <a:lnTo>
                  <a:pt x="91" y="523"/>
                </a:lnTo>
                <a:lnTo>
                  <a:pt x="91" y="522"/>
                </a:lnTo>
                <a:lnTo>
                  <a:pt x="89" y="522"/>
                </a:lnTo>
                <a:lnTo>
                  <a:pt x="89" y="520"/>
                </a:lnTo>
                <a:lnTo>
                  <a:pt x="88" y="520"/>
                </a:lnTo>
                <a:lnTo>
                  <a:pt x="88" y="518"/>
                </a:lnTo>
                <a:lnTo>
                  <a:pt x="86" y="518"/>
                </a:lnTo>
                <a:lnTo>
                  <a:pt x="86" y="517"/>
                </a:lnTo>
                <a:lnTo>
                  <a:pt x="84" y="517"/>
                </a:lnTo>
                <a:lnTo>
                  <a:pt x="84" y="515"/>
                </a:lnTo>
                <a:lnTo>
                  <a:pt x="83" y="515"/>
                </a:lnTo>
                <a:lnTo>
                  <a:pt x="83" y="513"/>
                </a:lnTo>
                <a:lnTo>
                  <a:pt x="81" y="513"/>
                </a:lnTo>
                <a:lnTo>
                  <a:pt x="81" y="511"/>
                </a:lnTo>
                <a:lnTo>
                  <a:pt x="79" y="511"/>
                </a:lnTo>
                <a:lnTo>
                  <a:pt x="79" y="510"/>
                </a:lnTo>
                <a:lnTo>
                  <a:pt x="77" y="510"/>
                </a:lnTo>
                <a:lnTo>
                  <a:pt x="77" y="508"/>
                </a:lnTo>
                <a:lnTo>
                  <a:pt x="76" y="508"/>
                </a:lnTo>
                <a:lnTo>
                  <a:pt x="76" y="506"/>
                </a:lnTo>
                <a:lnTo>
                  <a:pt x="74" y="506"/>
                </a:lnTo>
                <a:lnTo>
                  <a:pt x="74" y="505"/>
                </a:lnTo>
                <a:lnTo>
                  <a:pt x="72" y="505"/>
                </a:lnTo>
                <a:lnTo>
                  <a:pt x="72" y="503"/>
                </a:lnTo>
                <a:lnTo>
                  <a:pt x="71" y="503"/>
                </a:lnTo>
                <a:lnTo>
                  <a:pt x="71" y="501"/>
                </a:lnTo>
                <a:lnTo>
                  <a:pt x="69" y="501"/>
                </a:lnTo>
                <a:lnTo>
                  <a:pt x="69" y="499"/>
                </a:lnTo>
                <a:lnTo>
                  <a:pt x="67" y="499"/>
                </a:lnTo>
                <a:lnTo>
                  <a:pt x="67" y="498"/>
                </a:lnTo>
                <a:lnTo>
                  <a:pt x="65" y="498"/>
                </a:lnTo>
                <a:lnTo>
                  <a:pt x="65" y="496"/>
                </a:lnTo>
                <a:lnTo>
                  <a:pt x="64" y="496"/>
                </a:lnTo>
                <a:lnTo>
                  <a:pt x="64" y="494"/>
                </a:lnTo>
                <a:lnTo>
                  <a:pt x="62" y="494"/>
                </a:lnTo>
                <a:lnTo>
                  <a:pt x="62" y="492"/>
                </a:lnTo>
                <a:lnTo>
                  <a:pt x="60" y="492"/>
                </a:lnTo>
                <a:lnTo>
                  <a:pt x="60" y="491"/>
                </a:lnTo>
                <a:lnTo>
                  <a:pt x="59" y="491"/>
                </a:lnTo>
                <a:lnTo>
                  <a:pt x="59" y="489"/>
                </a:lnTo>
                <a:lnTo>
                  <a:pt x="57" y="489"/>
                </a:lnTo>
                <a:lnTo>
                  <a:pt x="57" y="487"/>
                </a:lnTo>
                <a:lnTo>
                  <a:pt x="55" y="487"/>
                </a:lnTo>
                <a:lnTo>
                  <a:pt x="55" y="486"/>
                </a:lnTo>
                <a:lnTo>
                  <a:pt x="53" y="486"/>
                </a:lnTo>
                <a:lnTo>
                  <a:pt x="53" y="484"/>
                </a:lnTo>
                <a:lnTo>
                  <a:pt x="53" y="482"/>
                </a:lnTo>
                <a:lnTo>
                  <a:pt x="55" y="482"/>
                </a:lnTo>
                <a:lnTo>
                  <a:pt x="55" y="480"/>
                </a:lnTo>
                <a:lnTo>
                  <a:pt x="55" y="479"/>
                </a:lnTo>
                <a:lnTo>
                  <a:pt x="55" y="477"/>
                </a:lnTo>
                <a:lnTo>
                  <a:pt x="57" y="477"/>
                </a:lnTo>
                <a:lnTo>
                  <a:pt x="57" y="475"/>
                </a:lnTo>
                <a:lnTo>
                  <a:pt x="57" y="474"/>
                </a:lnTo>
                <a:lnTo>
                  <a:pt x="57" y="472"/>
                </a:lnTo>
                <a:lnTo>
                  <a:pt x="57" y="470"/>
                </a:lnTo>
                <a:lnTo>
                  <a:pt x="59" y="470"/>
                </a:lnTo>
                <a:lnTo>
                  <a:pt x="59" y="468"/>
                </a:lnTo>
                <a:lnTo>
                  <a:pt x="59" y="467"/>
                </a:lnTo>
                <a:lnTo>
                  <a:pt x="59" y="465"/>
                </a:lnTo>
                <a:lnTo>
                  <a:pt x="59" y="463"/>
                </a:lnTo>
                <a:lnTo>
                  <a:pt x="60" y="463"/>
                </a:lnTo>
                <a:lnTo>
                  <a:pt x="60" y="462"/>
                </a:lnTo>
                <a:lnTo>
                  <a:pt x="60" y="460"/>
                </a:lnTo>
                <a:lnTo>
                  <a:pt x="59" y="460"/>
                </a:lnTo>
                <a:lnTo>
                  <a:pt x="59" y="458"/>
                </a:lnTo>
                <a:lnTo>
                  <a:pt x="57" y="458"/>
                </a:lnTo>
                <a:lnTo>
                  <a:pt x="57" y="456"/>
                </a:lnTo>
                <a:lnTo>
                  <a:pt x="55" y="456"/>
                </a:lnTo>
                <a:lnTo>
                  <a:pt x="55" y="455"/>
                </a:lnTo>
                <a:lnTo>
                  <a:pt x="53" y="455"/>
                </a:lnTo>
                <a:lnTo>
                  <a:pt x="52" y="455"/>
                </a:lnTo>
                <a:lnTo>
                  <a:pt x="50" y="455"/>
                </a:lnTo>
                <a:lnTo>
                  <a:pt x="50" y="453"/>
                </a:lnTo>
                <a:lnTo>
                  <a:pt x="48" y="453"/>
                </a:lnTo>
                <a:lnTo>
                  <a:pt x="48" y="451"/>
                </a:lnTo>
                <a:lnTo>
                  <a:pt x="46" y="451"/>
                </a:lnTo>
                <a:lnTo>
                  <a:pt x="46" y="449"/>
                </a:lnTo>
                <a:lnTo>
                  <a:pt x="45" y="449"/>
                </a:lnTo>
                <a:lnTo>
                  <a:pt x="43" y="449"/>
                </a:lnTo>
                <a:lnTo>
                  <a:pt x="43" y="448"/>
                </a:lnTo>
                <a:lnTo>
                  <a:pt x="41" y="448"/>
                </a:lnTo>
                <a:lnTo>
                  <a:pt x="41" y="446"/>
                </a:lnTo>
                <a:lnTo>
                  <a:pt x="40" y="446"/>
                </a:lnTo>
                <a:lnTo>
                  <a:pt x="40" y="444"/>
                </a:lnTo>
                <a:lnTo>
                  <a:pt x="40" y="443"/>
                </a:lnTo>
                <a:lnTo>
                  <a:pt x="40" y="441"/>
                </a:lnTo>
                <a:lnTo>
                  <a:pt x="40" y="439"/>
                </a:lnTo>
                <a:lnTo>
                  <a:pt x="40" y="437"/>
                </a:lnTo>
                <a:lnTo>
                  <a:pt x="38" y="437"/>
                </a:lnTo>
                <a:lnTo>
                  <a:pt x="40" y="437"/>
                </a:lnTo>
                <a:lnTo>
                  <a:pt x="40" y="436"/>
                </a:lnTo>
                <a:lnTo>
                  <a:pt x="40" y="434"/>
                </a:lnTo>
                <a:lnTo>
                  <a:pt x="40" y="432"/>
                </a:lnTo>
                <a:lnTo>
                  <a:pt x="38" y="432"/>
                </a:lnTo>
                <a:lnTo>
                  <a:pt x="38" y="431"/>
                </a:lnTo>
                <a:lnTo>
                  <a:pt x="38" y="429"/>
                </a:lnTo>
                <a:lnTo>
                  <a:pt x="38" y="427"/>
                </a:lnTo>
                <a:lnTo>
                  <a:pt x="40" y="427"/>
                </a:lnTo>
                <a:lnTo>
                  <a:pt x="40" y="425"/>
                </a:lnTo>
                <a:lnTo>
                  <a:pt x="40" y="424"/>
                </a:lnTo>
                <a:lnTo>
                  <a:pt x="41" y="424"/>
                </a:lnTo>
                <a:lnTo>
                  <a:pt x="41" y="422"/>
                </a:lnTo>
                <a:lnTo>
                  <a:pt x="41" y="420"/>
                </a:lnTo>
                <a:lnTo>
                  <a:pt x="41" y="418"/>
                </a:lnTo>
                <a:lnTo>
                  <a:pt x="41" y="417"/>
                </a:lnTo>
                <a:lnTo>
                  <a:pt x="41" y="415"/>
                </a:lnTo>
                <a:lnTo>
                  <a:pt x="41" y="413"/>
                </a:lnTo>
                <a:lnTo>
                  <a:pt x="41" y="412"/>
                </a:lnTo>
                <a:lnTo>
                  <a:pt x="41" y="410"/>
                </a:lnTo>
                <a:lnTo>
                  <a:pt x="41" y="408"/>
                </a:lnTo>
                <a:lnTo>
                  <a:pt x="40" y="408"/>
                </a:lnTo>
                <a:lnTo>
                  <a:pt x="40" y="406"/>
                </a:lnTo>
                <a:lnTo>
                  <a:pt x="40" y="405"/>
                </a:lnTo>
                <a:lnTo>
                  <a:pt x="40" y="403"/>
                </a:lnTo>
                <a:lnTo>
                  <a:pt x="40" y="401"/>
                </a:lnTo>
                <a:lnTo>
                  <a:pt x="38" y="401"/>
                </a:lnTo>
                <a:lnTo>
                  <a:pt x="38" y="400"/>
                </a:lnTo>
                <a:lnTo>
                  <a:pt x="36" y="398"/>
                </a:lnTo>
                <a:lnTo>
                  <a:pt x="36" y="396"/>
                </a:lnTo>
                <a:lnTo>
                  <a:pt x="36" y="394"/>
                </a:lnTo>
                <a:lnTo>
                  <a:pt x="34" y="394"/>
                </a:lnTo>
                <a:lnTo>
                  <a:pt x="34" y="393"/>
                </a:lnTo>
                <a:lnTo>
                  <a:pt x="34" y="391"/>
                </a:lnTo>
                <a:lnTo>
                  <a:pt x="33" y="391"/>
                </a:lnTo>
                <a:lnTo>
                  <a:pt x="33" y="389"/>
                </a:lnTo>
                <a:lnTo>
                  <a:pt x="31" y="389"/>
                </a:lnTo>
                <a:lnTo>
                  <a:pt x="31" y="387"/>
                </a:lnTo>
                <a:lnTo>
                  <a:pt x="31" y="386"/>
                </a:lnTo>
                <a:lnTo>
                  <a:pt x="31" y="384"/>
                </a:lnTo>
                <a:lnTo>
                  <a:pt x="31" y="382"/>
                </a:lnTo>
                <a:lnTo>
                  <a:pt x="31" y="381"/>
                </a:lnTo>
                <a:lnTo>
                  <a:pt x="29" y="381"/>
                </a:lnTo>
                <a:lnTo>
                  <a:pt x="29" y="379"/>
                </a:lnTo>
                <a:lnTo>
                  <a:pt x="29" y="377"/>
                </a:lnTo>
                <a:lnTo>
                  <a:pt x="31" y="377"/>
                </a:lnTo>
                <a:lnTo>
                  <a:pt x="31" y="375"/>
                </a:lnTo>
                <a:lnTo>
                  <a:pt x="31" y="374"/>
                </a:lnTo>
                <a:lnTo>
                  <a:pt x="31" y="372"/>
                </a:lnTo>
                <a:lnTo>
                  <a:pt x="33" y="372"/>
                </a:lnTo>
                <a:lnTo>
                  <a:pt x="33" y="370"/>
                </a:lnTo>
                <a:lnTo>
                  <a:pt x="33" y="369"/>
                </a:lnTo>
                <a:lnTo>
                  <a:pt x="34" y="369"/>
                </a:lnTo>
                <a:lnTo>
                  <a:pt x="34" y="367"/>
                </a:lnTo>
                <a:lnTo>
                  <a:pt x="36" y="367"/>
                </a:lnTo>
                <a:lnTo>
                  <a:pt x="36" y="365"/>
                </a:lnTo>
                <a:lnTo>
                  <a:pt x="38" y="365"/>
                </a:lnTo>
                <a:lnTo>
                  <a:pt x="38" y="363"/>
                </a:lnTo>
                <a:lnTo>
                  <a:pt x="38" y="362"/>
                </a:lnTo>
                <a:lnTo>
                  <a:pt x="38" y="360"/>
                </a:lnTo>
                <a:lnTo>
                  <a:pt x="38" y="358"/>
                </a:lnTo>
                <a:lnTo>
                  <a:pt x="36" y="358"/>
                </a:lnTo>
                <a:lnTo>
                  <a:pt x="36" y="356"/>
                </a:lnTo>
                <a:lnTo>
                  <a:pt x="36" y="355"/>
                </a:lnTo>
                <a:lnTo>
                  <a:pt x="36" y="353"/>
                </a:lnTo>
                <a:lnTo>
                  <a:pt x="38" y="353"/>
                </a:lnTo>
                <a:lnTo>
                  <a:pt x="36" y="219"/>
                </a:lnTo>
                <a:lnTo>
                  <a:pt x="0" y="0"/>
                </a:lnTo>
                <a:lnTo>
                  <a:pt x="7" y="0"/>
                </a:lnTo>
                <a:lnTo>
                  <a:pt x="12" y="0"/>
                </a:lnTo>
                <a:lnTo>
                  <a:pt x="19" y="0"/>
                </a:lnTo>
                <a:lnTo>
                  <a:pt x="24" y="0"/>
                </a:lnTo>
                <a:lnTo>
                  <a:pt x="31" y="0"/>
                </a:lnTo>
                <a:lnTo>
                  <a:pt x="36" y="0"/>
                </a:lnTo>
                <a:lnTo>
                  <a:pt x="43" y="0"/>
                </a:lnTo>
                <a:lnTo>
                  <a:pt x="48" y="0"/>
                </a:lnTo>
                <a:lnTo>
                  <a:pt x="55" y="0"/>
                </a:lnTo>
                <a:close/>
              </a:path>
            </a:pathLst>
          </a:custGeom>
          <a:solidFill>
            <a:schemeClr val="tx2">
              <a:lumMod val="5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25"/>
          <p:cNvSpPr>
            <a:spLocks/>
          </p:cNvSpPr>
          <p:nvPr/>
        </p:nvSpPr>
        <p:spPr bwMode="auto">
          <a:xfrm>
            <a:off x="4572000" y="3506039"/>
            <a:ext cx="579486" cy="730985"/>
          </a:xfrm>
          <a:custGeom>
            <a:avLst/>
            <a:gdLst>
              <a:gd name="T0" fmla="*/ 215 w 306"/>
              <a:gd name="T1" fmla="*/ 7 h 386"/>
              <a:gd name="T2" fmla="*/ 215 w 306"/>
              <a:gd name="T3" fmla="*/ 21 h 386"/>
              <a:gd name="T4" fmla="*/ 213 w 306"/>
              <a:gd name="T5" fmla="*/ 33 h 386"/>
              <a:gd name="T6" fmla="*/ 219 w 306"/>
              <a:gd name="T7" fmla="*/ 45 h 386"/>
              <a:gd name="T8" fmla="*/ 226 w 306"/>
              <a:gd name="T9" fmla="*/ 55 h 386"/>
              <a:gd name="T10" fmla="*/ 227 w 306"/>
              <a:gd name="T11" fmla="*/ 71 h 386"/>
              <a:gd name="T12" fmla="*/ 238 w 306"/>
              <a:gd name="T13" fmla="*/ 78 h 386"/>
              <a:gd name="T14" fmla="*/ 248 w 306"/>
              <a:gd name="T15" fmla="*/ 85 h 386"/>
              <a:gd name="T16" fmla="*/ 255 w 306"/>
              <a:gd name="T17" fmla="*/ 95 h 386"/>
              <a:gd name="T18" fmla="*/ 258 w 306"/>
              <a:gd name="T19" fmla="*/ 105 h 386"/>
              <a:gd name="T20" fmla="*/ 275 w 306"/>
              <a:gd name="T21" fmla="*/ 107 h 386"/>
              <a:gd name="T22" fmla="*/ 282 w 306"/>
              <a:gd name="T23" fmla="*/ 119 h 386"/>
              <a:gd name="T24" fmla="*/ 291 w 306"/>
              <a:gd name="T25" fmla="*/ 124 h 386"/>
              <a:gd name="T26" fmla="*/ 289 w 306"/>
              <a:gd name="T27" fmla="*/ 133 h 386"/>
              <a:gd name="T28" fmla="*/ 282 w 306"/>
              <a:gd name="T29" fmla="*/ 140 h 386"/>
              <a:gd name="T30" fmla="*/ 277 w 306"/>
              <a:gd name="T31" fmla="*/ 152 h 386"/>
              <a:gd name="T32" fmla="*/ 272 w 306"/>
              <a:gd name="T33" fmla="*/ 164 h 386"/>
              <a:gd name="T34" fmla="*/ 267 w 306"/>
              <a:gd name="T35" fmla="*/ 172 h 386"/>
              <a:gd name="T36" fmla="*/ 274 w 306"/>
              <a:gd name="T37" fmla="*/ 183 h 386"/>
              <a:gd name="T38" fmla="*/ 265 w 306"/>
              <a:gd name="T39" fmla="*/ 191 h 386"/>
              <a:gd name="T40" fmla="*/ 263 w 306"/>
              <a:gd name="T41" fmla="*/ 203 h 386"/>
              <a:gd name="T42" fmla="*/ 260 w 306"/>
              <a:gd name="T43" fmla="*/ 214 h 386"/>
              <a:gd name="T44" fmla="*/ 258 w 306"/>
              <a:gd name="T45" fmla="*/ 226 h 386"/>
              <a:gd name="T46" fmla="*/ 263 w 306"/>
              <a:gd name="T47" fmla="*/ 238 h 386"/>
              <a:gd name="T48" fmla="*/ 270 w 306"/>
              <a:gd name="T49" fmla="*/ 245 h 386"/>
              <a:gd name="T50" fmla="*/ 281 w 306"/>
              <a:gd name="T51" fmla="*/ 253 h 386"/>
              <a:gd name="T52" fmla="*/ 284 w 306"/>
              <a:gd name="T53" fmla="*/ 267 h 386"/>
              <a:gd name="T54" fmla="*/ 291 w 306"/>
              <a:gd name="T55" fmla="*/ 277 h 386"/>
              <a:gd name="T56" fmla="*/ 300 w 306"/>
              <a:gd name="T57" fmla="*/ 286 h 386"/>
              <a:gd name="T58" fmla="*/ 305 w 306"/>
              <a:gd name="T59" fmla="*/ 298 h 386"/>
              <a:gd name="T60" fmla="*/ 300 w 306"/>
              <a:gd name="T61" fmla="*/ 307 h 386"/>
              <a:gd name="T62" fmla="*/ 296 w 306"/>
              <a:gd name="T63" fmla="*/ 314 h 386"/>
              <a:gd name="T64" fmla="*/ 303 w 306"/>
              <a:gd name="T65" fmla="*/ 324 h 386"/>
              <a:gd name="T66" fmla="*/ 303 w 306"/>
              <a:gd name="T67" fmla="*/ 338 h 386"/>
              <a:gd name="T68" fmla="*/ 298 w 306"/>
              <a:gd name="T69" fmla="*/ 350 h 386"/>
              <a:gd name="T70" fmla="*/ 298 w 306"/>
              <a:gd name="T71" fmla="*/ 364 h 386"/>
              <a:gd name="T72" fmla="*/ 305 w 306"/>
              <a:gd name="T73" fmla="*/ 374 h 386"/>
              <a:gd name="T74" fmla="*/ 296 w 306"/>
              <a:gd name="T75" fmla="*/ 382 h 386"/>
              <a:gd name="T76" fmla="*/ 286 w 306"/>
              <a:gd name="T77" fmla="*/ 336 h 386"/>
              <a:gd name="T78" fmla="*/ 253 w 306"/>
              <a:gd name="T79" fmla="*/ 308 h 386"/>
              <a:gd name="T80" fmla="*/ 227 w 306"/>
              <a:gd name="T81" fmla="*/ 276 h 386"/>
              <a:gd name="T82" fmla="*/ 210 w 306"/>
              <a:gd name="T83" fmla="*/ 276 h 386"/>
              <a:gd name="T84" fmla="*/ 174 w 306"/>
              <a:gd name="T85" fmla="*/ 300 h 386"/>
              <a:gd name="T86" fmla="*/ 145 w 306"/>
              <a:gd name="T87" fmla="*/ 308 h 386"/>
              <a:gd name="T88" fmla="*/ 141 w 306"/>
              <a:gd name="T89" fmla="*/ 267 h 386"/>
              <a:gd name="T90" fmla="*/ 112 w 306"/>
              <a:gd name="T91" fmla="*/ 233 h 386"/>
              <a:gd name="T92" fmla="*/ 72 w 306"/>
              <a:gd name="T93" fmla="*/ 202 h 386"/>
              <a:gd name="T94" fmla="*/ 50 w 306"/>
              <a:gd name="T95" fmla="*/ 179 h 386"/>
              <a:gd name="T96" fmla="*/ 53 w 306"/>
              <a:gd name="T97" fmla="*/ 145 h 386"/>
              <a:gd name="T98" fmla="*/ 9 w 306"/>
              <a:gd name="T99" fmla="*/ 128 h 386"/>
              <a:gd name="T100" fmla="*/ 21 w 306"/>
              <a:gd name="T101" fmla="*/ 104 h 386"/>
              <a:gd name="T102" fmla="*/ 64 w 306"/>
              <a:gd name="T103" fmla="*/ 88 h 386"/>
              <a:gd name="T104" fmla="*/ 83 w 306"/>
              <a:gd name="T105" fmla="*/ 50 h 386"/>
              <a:gd name="T106" fmla="*/ 109 w 306"/>
              <a:gd name="T107" fmla="*/ 9 h 386"/>
              <a:gd name="T108" fmla="*/ 131 w 306"/>
              <a:gd name="T109" fmla="*/ 5 h 386"/>
              <a:gd name="T110" fmla="*/ 146 w 306"/>
              <a:gd name="T111" fmla="*/ 4 h 386"/>
              <a:gd name="T112" fmla="*/ 164 w 306"/>
              <a:gd name="T113" fmla="*/ 4 h 386"/>
              <a:gd name="T114" fmla="*/ 179 w 306"/>
              <a:gd name="T115" fmla="*/ 2 h 386"/>
              <a:gd name="T116" fmla="*/ 196 w 306"/>
              <a:gd name="T117" fmla="*/ 2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6" h="386">
                <a:moveTo>
                  <a:pt x="207" y="0"/>
                </a:moveTo>
                <a:lnTo>
                  <a:pt x="208" y="0"/>
                </a:lnTo>
                <a:lnTo>
                  <a:pt x="210" y="0"/>
                </a:lnTo>
                <a:lnTo>
                  <a:pt x="210" y="2"/>
                </a:lnTo>
                <a:lnTo>
                  <a:pt x="212" y="2"/>
                </a:lnTo>
                <a:lnTo>
                  <a:pt x="213" y="2"/>
                </a:lnTo>
                <a:lnTo>
                  <a:pt x="213" y="4"/>
                </a:lnTo>
                <a:lnTo>
                  <a:pt x="215" y="4"/>
                </a:lnTo>
                <a:lnTo>
                  <a:pt x="215" y="5"/>
                </a:lnTo>
                <a:lnTo>
                  <a:pt x="215" y="7"/>
                </a:lnTo>
                <a:lnTo>
                  <a:pt x="213" y="7"/>
                </a:lnTo>
                <a:lnTo>
                  <a:pt x="213" y="9"/>
                </a:lnTo>
                <a:lnTo>
                  <a:pt x="213" y="11"/>
                </a:lnTo>
                <a:lnTo>
                  <a:pt x="213" y="12"/>
                </a:lnTo>
                <a:lnTo>
                  <a:pt x="215" y="12"/>
                </a:lnTo>
                <a:lnTo>
                  <a:pt x="215" y="14"/>
                </a:lnTo>
                <a:lnTo>
                  <a:pt x="215" y="16"/>
                </a:lnTo>
                <a:lnTo>
                  <a:pt x="215" y="17"/>
                </a:lnTo>
                <a:lnTo>
                  <a:pt x="215" y="19"/>
                </a:lnTo>
                <a:lnTo>
                  <a:pt x="215" y="21"/>
                </a:lnTo>
                <a:lnTo>
                  <a:pt x="215" y="23"/>
                </a:lnTo>
                <a:lnTo>
                  <a:pt x="215" y="24"/>
                </a:lnTo>
                <a:lnTo>
                  <a:pt x="213" y="24"/>
                </a:lnTo>
                <a:lnTo>
                  <a:pt x="213" y="26"/>
                </a:lnTo>
                <a:lnTo>
                  <a:pt x="212" y="26"/>
                </a:lnTo>
                <a:lnTo>
                  <a:pt x="212" y="28"/>
                </a:lnTo>
                <a:lnTo>
                  <a:pt x="212" y="30"/>
                </a:lnTo>
                <a:lnTo>
                  <a:pt x="212" y="31"/>
                </a:lnTo>
                <a:lnTo>
                  <a:pt x="213" y="31"/>
                </a:lnTo>
                <a:lnTo>
                  <a:pt x="213" y="33"/>
                </a:lnTo>
                <a:lnTo>
                  <a:pt x="213" y="35"/>
                </a:lnTo>
                <a:lnTo>
                  <a:pt x="215" y="35"/>
                </a:lnTo>
                <a:lnTo>
                  <a:pt x="215" y="36"/>
                </a:lnTo>
                <a:lnTo>
                  <a:pt x="215" y="38"/>
                </a:lnTo>
                <a:lnTo>
                  <a:pt x="217" y="38"/>
                </a:lnTo>
                <a:lnTo>
                  <a:pt x="217" y="40"/>
                </a:lnTo>
                <a:lnTo>
                  <a:pt x="217" y="42"/>
                </a:lnTo>
                <a:lnTo>
                  <a:pt x="217" y="43"/>
                </a:lnTo>
                <a:lnTo>
                  <a:pt x="219" y="43"/>
                </a:lnTo>
                <a:lnTo>
                  <a:pt x="219" y="45"/>
                </a:lnTo>
                <a:lnTo>
                  <a:pt x="220" y="45"/>
                </a:lnTo>
                <a:lnTo>
                  <a:pt x="220" y="47"/>
                </a:lnTo>
                <a:lnTo>
                  <a:pt x="220" y="48"/>
                </a:lnTo>
                <a:lnTo>
                  <a:pt x="222" y="48"/>
                </a:lnTo>
                <a:lnTo>
                  <a:pt x="222" y="50"/>
                </a:lnTo>
                <a:lnTo>
                  <a:pt x="222" y="52"/>
                </a:lnTo>
                <a:lnTo>
                  <a:pt x="224" y="52"/>
                </a:lnTo>
                <a:lnTo>
                  <a:pt x="224" y="54"/>
                </a:lnTo>
                <a:lnTo>
                  <a:pt x="226" y="54"/>
                </a:lnTo>
                <a:lnTo>
                  <a:pt x="226" y="55"/>
                </a:lnTo>
                <a:lnTo>
                  <a:pt x="226" y="57"/>
                </a:lnTo>
                <a:lnTo>
                  <a:pt x="226" y="59"/>
                </a:lnTo>
                <a:lnTo>
                  <a:pt x="226" y="61"/>
                </a:lnTo>
                <a:lnTo>
                  <a:pt x="226" y="62"/>
                </a:lnTo>
                <a:lnTo>
                  <a:pt x="226" y="64"/>
                </a:lnTo>
                <a:lnTo>
                  <a:pt x="226" y="66"/>
                </a:lnTo>
                <a:lnTo>
                  <a:pt x="226" y="67"/>
                </a:lnTo>
                <a:lnTo>
                  <a:pt x="226" y="69"/>
                </a:lnTo>
                <a:lnTo>
                  <a:pt x="226" y="71"/>
                </a:lnTo>
                <a:lnTo>
                  <a:pt x="227" y="71"/>
                </a:lnTo>
                <a:lnTo>
                  <a:pt x="227" y="73"/>
                </a:lnTo>
                <a:lnTo>
                  <a:pt x="229" y="73"/>
                </a:lnTo>
                <a:lnTo>
                  <a:pt x="229" y="74"/>
                </a:lnTo>
                <a:lnTo>
                  <a:pt x="231" y="74"/>
                </a:lnTo>
                <a:lnTo>
                  <a:pt x="231" y="76"/>
                </a:lnTo>
                <a:lnTo>
                  <a:pt x="232" y="76"/>
                </a:lnTo>
                <a:lnTo>
                  <a:pt x="234" y="76"/>
                </a:lnTo>
                <a:lnTo>
                  <a:pt x="234" y="78"/>
                </a:lnTo>
                <a:lnTo>
                  <a:pt x="236" y="78"/>
                </a:lnTo>
                <a:lnTo>
                  <a:pt x="238" y="78"/>
                </a:lnTo>
                <a:lnTo>
                  <a:pt x="239" y="78"/>
                </a:lnTo>
                <a:lnTo>
                  <a:pt x="239" y="79"/>
                </a:lnTo>
                <a:lnTo>
                  <a:pt x="241" y="79"/>
                </a:lnTo>
                <a:lnTo>
                  <a:pt x="241" y="81"/>
                </a:lnTo>
                <a:lnTo>
                  <a:pt x="243" y="81"/>
                </a:lnTo>
                <a:lnTo>
                  <a:pt x="243" y="83"/>
                </a:lnTo>
                <a:lnTo>
                  <a:pt x="244" y="83"/>
                </a:lnTo>
                <a:lnTo>
                  <a:pt x="246" y="83"/>
                </a:lnTo>
                <a:lnTo>
                  <a:pt x="246" y="85"/>
                </a:lnTo>
                <a:lnTo>
                  <a:pt x="248" y="85"/>
                </a:lnTo>
                <a:lnTo>
                  <a:pt x="248" y="86"/>
                </a:lnTo>
                <a:lnTo>
                  <a:pt x="250" y="86"/>
                </a:lnTo>
                <a:lnTo>
                  <a:pt x="250" y="88"/>
                </a:lnTo>
                <a:lnTo>
                  <a:pt x="251" y="88"/>
                </a:lnTo>
                <a:lnTo>
                  <a:pt x="251" y="90"/>
                </a:lnTo>
                <a:lnTo>
                  <a:pt x="253" y="90"/>
                </a:lnTo>
                <a:lnTo>
                  <a:pt x="253" y="92"/>
                </a:lnTo>
                <a:lnTo>
                  <a:pt x="255" y="92"/>
                </a:lnTo>
                <a:lnTo>
                  <a:pt x="255" y="93"/>
                </a:lnTo>
                <a:lnTo>
                  <a:pt x="255" y="95"/>
                </a:lnTo>
                <a:lnTo>
                  <a:pt x="257" y="95"/>
                </a:lnTo>
                <a:lnTo>
                  <a:pt x="257" y="97"/>
                </a:lnTo>
                <a:lnTo>
                  <a:pt x="258" y="97"/>
                </a:lnTo>
                <a:lnTo>
                  <a:pt x="258" y="98"/>
                </a:lnTo>
                <a:lnTo>
                  <a:pt x="260" y="98"/>
                </a:lnTo>
                <a:lnTo>
                  <a:pt x="260" y="100"/>
                </a:lnTo>
                <a:lnTo>
                  <a:pt x="258" y="100"/>
                </a:lnTo>
                <a:lnTo>
                  <a:pt x="258" y="102"/>
                </a:lnTo>
                <a:lnTo>
                  <a:pt x="258" y="104"/>
                </a:lnTo>
                <a:lnTo>
                  <a:pt x="258" y="105"/>
                </a:lnTo>
                <a:lnTo>
                  <a:pt x="260" y="105"/>
                </a:lnTo>
                <a:lnTo>
                  <a:pt x="262" y="107"/>
                </a:lnTo>
                <a:lnTo>
                  <a:pt x="263" y="107"/>
                </a:lnTo>
                <a:lnTo>
                  <a:pt x="265" y="107"/>
                </a:lnTo>
                <a:lnTo>
                  <a:pt x="267" y="107"/>
                </a:lnTo>
                <a:lnTo>
                  <a:pt x="269" y="107"/>
                </a:lnTo>
                <a:lnTo>
                  <a:pt x="270" y="107"/>
                </a:lnTo>
                <a:lnTo>
                  <a:pt x="272" y="107"/>
                </a:lnTo>
                <a:lnTo>
                  <a:pt x="274" y="107"/>
                </a:lnTo>
                <a:lnTo>
                  <a:pt x="275" y="107"/>
                </a:lnTo>
                <a:lnTo>
                  <a:pt x="277" y="107"/>
                </a:lnTo>
                <a:lnTo>
                  <a:pt x="277" y="109"/>
                </a:lnTo>
                <a:lnTo>
                  <a:pt x="277" y="110"/>
                </a:lnTo>
                <a:lnTo>
                  <a:pt x="279" y="110"/>
                </a:lnTo>
                <a:lnTo>
                  <a:pt x="279" y="112"/>
                </a:lnTo>
                <a:lnTo>
                  <a:pt x="279" y="114"/>
                </a:lnTo>
                <a:lnTo>
                  <a:pt x="279" y="116"/>
                </a:lnTo>
                <a:lnTo>
                  <a:pt x="281" y="117"/>
                </a:lnTo>
                <a:lnTo>
                  <a:pt x="281" y="119"/>
                </a:lnTo>
                <a:lnTo>
                  <a:pt x="282" y="119"/>
                </a:lnTo>
                <a:lnTo>
                  <a:pt x="282" y="121"/>
                </a:lnTo>
                <a:lnTo>
                  <a:pt x="282" y="123"/>
                </a:lnTo>
                <a:lnTo>
                  <a:pt x="284" y="123"/>
                </a:lnTo>
                <a:lnTo>
                  <a:pt x="286" y="123"/>
                </a:lnTo>
                <a:lnTo>
                  <a:pt x="286" y="124"/>
                </a:lnTo>
                <a:lnTo>
                  <a:pt x="287" y="124"/>
                </a:lnTo>
                <a:lnTo>
                  <a:pt x="287" y="126"/>
                </a:lnTo>
                <a:lnTo>
                  <a:pt x="287" y="124"/>
                </a:lnTo>
                <a:lnTo>
                  <a:pt x="289" y="124"/>
                </a:lnTo>
                <a:lnTo>
                  <a:pt x="291" y="124"/>
                </a:lnTo>
                <a:lnTo>
                  <a:pt x="291" y="123"/>
                </a:lnTo>
                <a:lnTo>
                  <a:pt x="291" y="124"/>
                </a:lnTo>
                <a:lnTo>
                  <a:pt x="291" y="126"/>
                </a:lnTo>
                <a:lnTo>
                  <a:pt x="291" y="128"/>
                </a:lnTo>
                <a:lnTo>
                  <a:pt x="289" y="128"/>
                </a:lnTo>
                <a:lnTo>
                  <a:pt x="289" y="129"/>
                </a:lnTo>
                <a:lnTo>
                  <a:pt x="287" y="129"/>
                </a:lnTo>
                <a:lnTo>
                  <a:pt x="289" y="129"/>
                </a:lnTo>
                <a:lnTo>
                  <a:pt x="289" y="131"/>
                </a:lnTo>
                <a:lnTo>
                  <a:pt x="289" y="133"/>
                </a:lnTo>
                <a:lnTo>
                  <a:pt x="287" y="133"/>
                </a:lnTo>
                <a:lnTo>
                  <a:pt x="286" y="133"/>
                </a:lnTo>
                <a:lnTo>
                  <a:pt x="286" y="135"/>
                </a:lnTo>
                <a:lnTo>
                  <a:pt x="287" y="135"/>
                </a:lnTo>
                <a:lnTo>
                  <a:pt x="287" y="136"/>
                </a:lnTo>
                <a:lnTo>
                  <a:pt x="287" y="138"/>
                </a:lnTo>
                <a:lnTo>
                  <a:pt x="286" y="138"/>
                </a:lnTo>
                <a:lnTo>
                  <a:pt x="286" y="140"/>
                </a:lnTo>
                <a:lnTo>
                  <a:pt x="284" y="140"/>
                </a:lnTo>
                <a:lnTo>
                  <a:pt x="282" y="140"/>
                </a:lnTo>
                <a:lnTo>
                  <a:pt x="282" y="141"/>
                </a:lnTo>
                <a:lnTo>
                  <a:pt x="282" y="143"/>
                </a:lnTo>
                <a:lnTo>
                  <a:pt x="282" y="145"/>
                </a:lnTo>
                <a:lnTo>
                  <a:pt x="282" y="147"/>
                </a:lnTo>
                <a:lnTo>
                  <a:pt x="281" y="147"/>
                </a:lnTo>
                <a:lnTo>
                  <a:pt x="281" y="148"/>
                </a:lnTo>
                <a:lnTo>
                  <a:pt x="279" y="148"/>
                </a:lnTo>
                <a:lnTo>
                  <a:pt x="279" y="150"/>
                </a:lnTo>
                <a:lnTo>
                  <a:pt x="277" y="150"/>
                </a:lnTo>
                <a:lnTo>
                  <a:pt x="277" y="152"/>
                </a:lnTo>
                <a:lnTo>
                  <a:pt x="277" y="153"/>
                </a:lnTo>
                <a:lnTo>
                  <a:pt x="277" y="155"/>
                </a:lnTo>
                <a:lnTo>
                  <a:pt x="275" y="155"/>
                </a:lnTo>
                <a:lnTo>
                  <a:pt x="275" y="157"/>
                </a:lnTo>
                <a:lnTo>
                  <a:pt x="274" y="157"/>
                </a:lnTo>
                <a:lnTo>
                  <a:pt x="274" y="159"/>
                </a:lnTo>
                <a:lnTo>
                  <a:pt x="272" y="159"/>
                </a:lnTo>
                <a:lnTo>
                  <a:pt x="272" y="160"/>
                </a:lnTo>
                <a:lnTo>
                  <a:pt x="272" y="162"/>
                </a:lnTo>
                <a:lnTo>
                  <a:pt x="272" y="164"/>
                </a:lnTo>
                <a:lnTo>
                  <a:pt x="270" y="164"/>
                </a:lnTo>
                <a:lnTo>
                  <a:pt x="269" y="164"/>
                </a:lnTo>
                <a:lnTo>
                  <a:pt x="269" y="166"/>
                </a:lnTo>
                <a:lnTo>
                  <a:pt x="267" y="166"/>
                </a:lnTo>
                <a:lnTo>
                  <a:pt x="267" y="167"/>
                </a:lnTo>
                <a:lnTo>
                  <a:pt x="267" y="169"/>
                </a:lnTo>
                <a:lnTo>
                  <a:pt x="265" y="169"/>
                </a:lnTo>
                <a:lnTo>
                  <a:pt x="265" y="171"/>
                </a:lnTo>
                <a:lnTo>
                  <a:pt x="267" y="171"/>
                </a:lnTo>
                <a:lnTo>
                  <a:pt x="267" y="172"/>
                </a:lnTo>
                <a:lnTo>
                  <a:pt x="269" y="172"/>
                </a:lnTo>
                <a:lnTo>
                  <a:pt x="269" y="174"/>
                </a:lnTo>
                <a:lnTo>
                  <a:pt x="270" y="174"/>
                </a:lnTo>
                <a:lnTo>
                  <a:pt x="270" y="176"/>
                </a:lnTo>
                <a:lnTo>
                  <a:pt x="270" y="178"/>
                </a:lnTo>
                <a:lnTo>
                  <a:pt x="272" y="178"/>
                </a:lnTo>
                <a:lnTo>
                  <a:pt x="272" y="179"/>
                </a:lnTo>
                <a:lnTo>
                  <a:pt x="272" y="181"/>
                </a:lnTo>
                <a:lnTo>
                  <a:pt x="272" y="183"/>
                </a:lnTo>
                <a:lnTo>
                  <a:pt x="274" y="183"/>
                </a:lnTo>
                <a:lnTo>
                  <a:pt x="274" y="184"/>
                </a:lnTo>
                <a:lnTo>
                  <a:pt x="272" y="184"/>
                </a:lnTo>
                <a:lnTo>
                  <a:pt x="272" y="186"/>
                </a:lnTo>
                <a:lnTo>
                  <a:pt x="272" y="188"/>
                </a:lnTo>
                <a:lnTo>
                  <a:pt x="270" y="188"/>
                </a:lnTo>
                <a:lnTo>
                  <a:pt x="270" y="190"/>
                </a:lnTo>
                <a:lnTo>
                  <a:pt x="269" y="190"/>
                </a:lnTo>
                <a:lnTo>
                  <a:pt x="269" y="191"/>
                </a:lnTo>
                <a:lnTo>
                  <a:pt x="267" y="191"/>
                </a:lnTo>
                <a:lnTo>
                  <a:pt x="265" y="191"/>
                </a:lnTo>
                <a:lnTo>
                  <a:pt x="263" y="191"/>
                </a:lnTo>
                <a:lnTo>
                  <a:pt x="263" y="193"/>
                </a:lnTo>
                <a:lnTo>
                  <a:pt x="263" y="195"/>
                </a:lnTo>
                <a:lnTo>
                  <a:pt x="262" y="195"/>
                </a:lnTo>
                <a:lnTo>
                  <a:pt x="262" y="197"/>
                </a:lnTo>
                <a:lnTo>
                  <a:pt x="262" y="198"/>
                </a:lnTo>
                <a:lnTo>
                  <a:pt x="262" y="200"/>
                </a:lnTo>
                <a:lnTo>
                  <a:pt x="262" y="202"/>
                </a:lnTo>
                <a:lnTo>
                  <a:pt x="262" y="203"/>
                </a:lnTo>
                <a:lnTo>
                  <a:pt x="263" y="203"/>
                </a:lnTo>
                <a:lnTo>
                  <a:pt x="263" y="205"/>
                </a:lnTo>
                <a:lnTo>
                  <a:pt x="263" y="207"/>
                </a:lnTo>
                <a:lnTo>
                  <a:pt x="265" y="207"/>
                </a:lnTo>
                <a:lnTo>
                  <a:pt x="265" y="209"/>
                </a:lnTo>
                <a:lnTo>
                  <a:pt x="263" y="209"/>
                </a:lnTo>
                <a:lnTo>
                  <a:pt x="263" y="210"/>
                </a:lnTo>
                <a:lnTo>
                  <a:pt x="263" y="212"/>
                </a:lnTo>
                <a:lnTo>
                  <a:pt x="262" y="212"/>
                </a:lnTo>
                <a:lnTo>
                  <a:pt x="262" y="214"/>
                </a:lnTo>
                <a:lnTo>
                  <a:pt x="260" y="214"/>
                </a:lnTo>
                <a:lnTo>
                  <a:pt x="258" y="214"/>
                </a:lnTo>
                <a:lnTo>
                  <a:pt x="258" y="215"/>
                </a:lnTo>
                <a:lnTo>
                  <a:pt x="257" y="215"/>
                </a:lnTo>
                <a:lnTo>
                  <a:pt x="257" y="217"/>
                </a:lnTo>
                <a:lnTo>
                  <a:pt x="257" y="219"/>
                </a:lnTo>
                <a:lnTo>
                  <a:pt x="257" y="221"/>
                </a:lnTo>
                <a:lnTo>
                  <a:pt x="257" y="222"/>
                </a:lnTo>
                <a:lnTo>
                  <a:pt x="257" y="224"/>
                </a:lnTo>
                <a:lnTo>
                  <a:pt x="258" y="224"/>
                </a:lnTo>
                <a:lnTo>
                  <a:pt x="258" y="226"/>
                </a:lnTo>
                <a:lnTo>
                  <a:pt x="258" y="228"/>
                </a:lnTo>
                <a:lnTo>
                  <a:pt x="260" y="228"/>
                </a:lnTo>
                <a:lnTo>
                  <a:pt x="262" y="228"/>
                </a:lnTo>
                <a:lnTo>
                  <a:pt x="262" y="229"/>
                </a:lnTo>
                <a:lnTo>
                  <a:pt x="263" y="229"/>
                </a:lnTo>
                <a:lnTo>
                  <a:pt x="263" y="231"/>
                </a:lnTo>
                <a:lnTo>
                  <a:pt x="263" y="233"/>
                </a:lnTo>
                <a:lnTo>
                  <a:pt x="263" y="234"/>
                </a:lnTo>
                <a:lnTo>
                  <a:pt x="263" y="236"/>
                </a:lnTo>
                <a:lnTo>
                  <a:pt x="263" y="238"/>
                </a:lnTo>
                <a:lnTo>
                  <a:pt x="263" y="240"/>
                </a:lnTo>
                <a:lnTo>
                  <a:pt x="265" y="240"/>
                </a:lnTo>
                <a:lnTo>
                  <a:pt x="265" y="241"/>
                </a:lnTo>
                <a:lnTo>
                  <a:pt x="267" y="241"/>
                </a:lnTo>
                <a:lnTo>
                  <a:pt x="267" y="243"/>
                </a:lnTo>
                <a:lnTo>
                  <a:pt x="269" y="243"/>
                </a:lnTo>
                <a:lnTo>
                  <a:pt x="269" y="245"/>
                </a:lnTo>
                <a:lnTo>
                  <a:pt x="270" y="245"/>
                </a:lnTo>
                <a:lnTo>
                  <a:pt x="270" y="246"/>
                </a:lnTo>
                <a:lnTo>
                  <a:pt x="270" y="245"/>
                </a:lnTo>
                <a:lnTo>
                  <a:pt x="270" y="246"/>
                </a:lnTo>
                <a:lnTo>
                  <a:pt x="272" y="246"/>
                </a:lnTo>
                <a:lnTo>
                  <a:pt x="272" y="248"/>
                </a:lnTo>
                <a:lnTo>
                  <a:pt x="274" y="248"/>
                </a:lnTo>
                <a:lnTo>
                  <a:pt x="275" y="248"/>
                </a:lnTo>
                <a:lnTo>
                  <a:pt x="277" y="248"/>
                </a:lnTo>
                <a:lnTo>
                  <a:pt x="279" y="248"/>
                </a:lnTo>
                <a:lnTo>
                  <a:pt x="279" y="250"/>
                </a:lnTo>
                <a:lnTo>
                  <a:pt x="281" y="252"/>
                </a:lnTo>
                <a:lnTo>
                  <a:pt x="281" y="253"/>
                </a:lnTo>
                <a:lnTo>
                  <a:pt x="281" y="255"/>
                </a:lnTo>
                <a:lnTo>
                  <a:pt x="282" y="255"/>
                </a:lnTo>
                <a:lnTo>
                  <a:pt x="282" y="257"/>
                </a:lnTo>
                <a:lnTo>
                  <a:pt x="282" y="259"/>
                </a:lnTo>
                <a:lnTo>
                  <a:pt x="282" y="260"/>
                </a:lnTo>
                <a:lnTo>
                  <a:pt x="282" y="262"/>
                </a:lnTo>
                <a:lnTo>
                  <a:pt x="282" y="264"/>
                </a:lnTo>
                <a:lnTo>
                  <a:pt x="282" y="265"/>
                </a:lnTo>
                <a:lnTo>
                  <a:pt x="284" y="265"/>
                </a:lnTo>
                <a:lnTo>
                  <a:pt x="284" y="267"/>
                </a:lnTo>
                <a:lnTo>
                  <a:pt x="286" y="267"/>
                </a:lnTo>
                <a:lnTo>
                  <a:pt x="286" y="269"/>
                </a:lnTo>
                <a:lnTo>
                  <a:pt x="287" y="269"/>
                </a:lnTo>
                <a:lnTo>
                  <a:pt x="287" y="271"/>
                </a:lnTo>
                <a:lnTo>
                  <a:pt x="287" y="272"/>
                </a:lnTo>
                <a:lnTo>
                  <a:pt x="287" y="274"/>
                </a:lnTo>
                <a:lnTo>
                  <a:pt x="289" y="274"/>
                </a:lnTo>
                <a:lnTo>
                  <a:pt x="289" y="276"/>
                </a:lnTo>
                <a:lnTo>
                  <a:pt x="291" y="276"/>
                </a:lnTo>
                <a:lnTo>
                  <a:pt x="291" y="277"/>
                </a:lnTo>
                <a:lnTo>
                  <a:pt x="293" y="277"/>
                </a:lnTo>
                <a:lnTo>
                  <a:pt x="293" y="279"/>
                </a:lnTo>
                <a:lnTo>
                  <a:pt x="294" y="279"/>
                </a:lnTo>
                <a:lnTo>
                  <a:pt x="294" y="281"/>
                </a:lnTo>
                <a:lnTo>
                  <a:pt x="294" y="283"/>
                </a:lnTo>
                <a:lnTo>
                  <a:pt x="296" y="283"/>
                </a:lnTo>
                <a:lnTo>
                  <a:pt x="298" y="283"/>
                </a:lnTo>
                <a:lnTo>
                  <a:pt x="298" y="284"/>
                </a:lnTo>
                <a:lnTo>
                  <a:pt x="300" y="284"/>
                </a:lnTo>
                <a:lnTo>
                  <a:pt x="300" y="286"/>
                </a:lnTo>
                <a:lnTo>
                  <a:pt x="300" y="288"/>
                </a:lnTo>
                <a:lnTo>
                  <a:pt x="300" y="289"/>
                </a:lnTo>
                <a:lnTo>
                  <a:pt x="300" y="291"/>
                </a:lnTo>
                <a:lnTo>
                  <a:pt x="301" y="291"/>
                </a:lnTo>
                <a:lnTo>
                  <a:pt x="301" y="293"/>
                </a:lnTo>
                <a:lnTo>
                  <a:pt x="303" y="293"/>
                </a:lnTo>
                <a:lnTo>
                  <a:pt x="303" y="295"/>
                </a:lnTo>
                <a:lnTo>
                  <a:pt x="303" y="296"/>
                </a:lnTo>
                <a:lnTo>
                  <a:pt x="305" y="296"/>
                </a:lnTo>
                <a:lnTo>
                  <a:pt x="305" y="298"/>
                </a:lnTo>
                <a:lnTo>
                  <a:pt x="306" y="298"/>
                </a:lnTo>
                <a:lnTo>
                  <a:pt x="306" y="300"/>
                </a:lnTo>
                <a:lnTo>
                  <a:pt x="306" y="302"/>
                </a:lnTo>
                <a:lnTo>
                  <a:pt x="305" y="302"/>
                </a:lnTo>
                <a:lnTo>
                  <a:pt x="305" y="303"/>
                </a:lnTo>
                <a:lnTo>
                  <a:pt x="305" y="305"/>
                </a:lnTo>
                <a:lnTo>
                  <a:pt x="305" y="307"/>
                </a:lnTo>
                <a:lnTo>
                  <a:pt x="303" y="307"/>
                </a:lnTo>
                <a:lnTo>
                  <a:pt x="301" y="307"/>
                </a:lnTo>
                <a:lnTo>
                  <a:pt x="300" y="307"/>
                </a:lnTo>
                <a:lnTo>
                  <a:pt x="298" y="307"/>
                </a:lnTo>
                <a:lnTo>
                  <a:pt x="298" y="308"/>
                </a:lnTo>
                <a:lnTo>
                  <a:pt x="296" y="308"/>
                </a:lnTo>
                <a:lnTo>
                  <a:pt x="294" y="308"/>
                </a:lnTo>
                <a:lnTo>
                  <a:pt x="294" y="310"/>
                </a:lnTo>
                <a:lnTo>
                  <a:pt x="294" y="312"/>
                </a:lnTo>
                <a:lnTo>
                  <a:pt x="294" y="314"/>
                </a:lnTo>
                <a:lnTo>
                  <a:pt x="296" y="314"/>
                </a:lnTo>
                <a:lnTo>
                  <a:pt x="294" y="314"/>
                </a:lnTo>
                <a:lnTo>
                  <a:pt x="296" y="314"/>
                </a:lnTo>
                <a:lnTo>
                  <a:pt x="296" y="315"/>
                </a:lnTo>
                <a:lnTo>
                  <a:pt x="296" y="317"/>
                </a:lnTo>
                <a:lnTo>
                  <a:pt x="298" y="317"/>
                </a:lnTo>
                <a:lnTo>
                  <a:pt x="298" y="319"/>
                </a:lnTo>
                <a:lnTo>
                  <a:pt x="300" y="319"/>
                </a:lnTo>
                <a:lnTo>
                  <a:pt x="300" y="320"/>
                </a:lnTo>
                <a:lnTo>
                  <a:pt x="301" y="320"/>
                </a:lnTo>
                <a:lnTo>
                  <a:pt x="301" y="322"/>
                </a:lnTo>
                <a:lnTo>
                  <a:pt x="301" y="324"/>
                </a:lnTo>
                <a:lnTo>
                  <a:pt x="303" y="324"/>
                </a:lnTo>
                <a:lnTo>
                  <a:pt x="303" y="326"/>
                </a:lnTo>
                <a:lnTo>
                  <a:pt x="303" y="327"/>
                </a:lnTo>
                <a:lnTo>
                  <a:pt x="305" y="327"/>
                </a:lnTo>
                <a:lnTo>
                  <a:pt x="305" y="329"/>
                </a:lnTo>
                <a:lnTo>
                  <a:pt x="305" y="331"/>
                </a:lnTo>
                <a:lnTo>
                  <a:pt x="305" y="333"/>
                </a:lnTo>
                <a:lnTo>
                  <a:pt x="305" y="334"/>
                </a:lnTo>
                <a:lnTo>
                  <a:pt x="305" y="336"/>
                </a:lnTo>
                <a:lnTo>
                  <a:pt x="305" y="338"/>
                </a:lnTo>
                <a:lnTo>
                  <a:pt x="303" y="338"/>
                </a:lnTo>
                <a:lnTo>
                  <a:pt x="303" y="339"/>
                </a:lnTo>
                <a:lnTo>
                  <a:pt x="303" y="341"/>
                </a:lnTo>
                <a:lnTo>
                  <a:pt x="303" y="343"/>
                </a:lnTo>
                <a:lnTo>
                  <a:pt x="301" y="343"/>
                </a:lnTo>
                <a:lnTo>
                  <a:pt x="301" y="345"/>
                </a:lnTo>
                <a:lnTo>
                  <a:pt x="300" y="345"/>
                </a:lnTo>
                <a:lnTo>
                  <a:pt x="300" y="346"/>
                </a:lnTo>
                <a:lnTo>
                  <a:pt x="300" y="348"/>
                </a:lnTo>
                <a:lnTo>
                  <a:pt x="298" y="348"/>
                </a:lnTo>
                <a:lnTo>
                  <a:pt x="298" y="350"/>
                </a:lnTo>
                <a:lnTo>
                  <a:pt x="298" y="351"/>
                </a:lnTo>
                <a:lnTo>
                  <a:pt x="296" y="351"/>
                </a:lnTo>
                <a:lnTo>
                  <a:pt x="296" y="353"/>
                </a:lnTo>
                <a:lnTo>
                  <a:pt x="294" y="355"/>
                </a:lnTo>
                <a:lnTo>
                  <a:pt x="296" y="355"/>
                </a:lnTo>
                <a:lnTo>
                  <a:pt x="296" y="357"/>
                </a:lnTo>
                <a:lnTo>
                  <a:pt x="296" y="358"/>
                </a:lnTo>
                <a:lnTo>
                  <a:pt x="296" y="360"/>
                </a:lnTo>
                <a:lnTo>
                  <a:pt x="296" y="362"/>
                </a:lnTo>
                <a:lnTo>
                  <a:pt x="298" y="364"/>
                </a:lnTo>
                <a:lnTo>
                  <a:pt x="300" y="364"/>
                </a:lnTo>
                <a:lnTo>
                  <a:pt x="300" y="365"/>
                </a:lnTo>
                <a:lnTo>
                  <a:pt x="300" y="367"/>
                </a:lnTo>
                <a:lnTo>
                  <a:pt x="301" y="367"/>
                </a:lnTo>
                <a:lnTo>
                  <a:pt x="301" y="369"/>
                </a:lnTo>
                <a:lnTo>
                  <a:pt x="301" y="370"/>
                </a:lnTo>
                <a:lnTo>
                  <a:pt x="303" y="370"/>
                </a:lnTo>
                <a:lnTo>
                  <a:pt x="303" y="372"/>
                </a:lnTo>
                <a:lnTo>
                  <a:pt x="303" y="374"/>
                </a:lnTo>
                <a:lnTo>
                  <a:pt x="305" y="374"/>
                </a:lnTo>
                <a:lnTo>
                  <a:pt x="305" y="376"/>
                </a:lnTo>
                <a:lnTo>
                  <a:pt x="305" y="377"/>
                </a:lnTo>
                <a:lnTo>
                  <a:pt x="306" y="377"/>
                </a:lnTo>
                <a:lnTo>
                  <a:pt x="306" y="379"/>
                </a:lnTo>
                <a:lnTo>
                  <a:pt x="305" y="379"/>
                </a:lnTo>
                <a:lnTo>
                  <a:pt x="306" y="379"/>
                </a:lnTo>
                <a:lnTo>
                  <a:pt x="306" y="381"/>
                </a:lnTo>
                <a:lnTo>
                  <a:pt x="305" y="381"/>
                </a:lnTo>
                <a:lnTo>
                  <a:pt x="298" y="386"/>
                </a:lnTo>
                <a:lnTo>
                  <a:pt x="296" y="382"/>
                </a:lnTo>
                <a:lnTo>
                  <a:pt x="293" y="379"/>
                </a:lnTo>
                <a:lnTo>
                  <a:pt x="291" y="376"/>
                </a:lnTo>
                <a:lnTo>
                  <a:pt x="287" y="370"/>
                </a:lnTo>
                <a:lnTo>
                  <a:pt x="286" y="367"/>
                </a:lnTo>
                <a:lnTo>
                  <a:pt x="282" y="364"/>
                </a:lnTo>
                <a:lnTo>
                  <a:pt x="281" y="360"/>
                </a:lnTo>
                <a:lnTo>
                  <a:pt x="282" y="353"/>
                </a:lnTo>
                <a:lnTo>
                  <a:pt x="284" y="348"/>
                </a:lnTo>
                <a:lnTo>
                  <a:pt x="284" y="343"/>
                </a:lnTo>
                <a:lnTo>
                  <a:pt x="286" y="336"/>
                </a:lnTo>
                <a:lnTo>
                  <a:pt x="286" y="334"/>
                </a:lnTo>
                <a:lnTo>
                  <a:pt x="286" y="329"/>
                </a:lnTo>
                <a:lnTo>
                  <a:pt x="282" y="326"/>
                </a:lnTo>
                <a:lnTo>
                  <a:pt x="281" y="322"/>
                </a:lnTo>
                <a:lnTo>
                  <a:pt x="277" y="319"/>
                </a:lnTo>
                <a:lnTo>
                  <a:pt x="272" y="317"/>
                </a:lnTo>
                <a:lnTo>
                  <a:pt x="267" y="315"/>
                </a:lnTo>
                <a:lnTo>
                  <a:pt x="262" y="314"/>
                </a:lnTo>
                <a:lnTo>
                  <a:pt x="258" y="312"/>
                </a:lnTo>
                <a:lnTo>
                  <a:pt x="253" y="308"/>
                </a:lnTo>
                <a:lnTo>
                  <a:pt x="250" y="305"/>
                </a:lnTo>
                <a:lnTo>
                  <a:pt x="246" y="303"/>
                </a:lnTo>
                <a:lnTo>
                  <a:pt x="241" y="300"/>
                </a:lnTo>
                <a:lnTo>
                  <a:pt x="239" y="296"/>
                </a:lnTo>
                <a:lnTo>
                  <a:pt x="238" y="296"/>
                </a:lnTo>
                <a:lnTo>
                  <a:pt x="236" y="293"/>
                </a:lnTo>
                <a:lnTo>
                  <a:pt x="232" y="289"/>
                </a:lnTo>
                <a:lnTo>
                  <a:pt x="231" y="284"/>
                </a:lnTo>
                <a:lnTo>
                  <a:pt x="229" y="281"/>
                </a:lnTo>
                <a:lnTo>
                  <a:pt x="227" y="276"/>
                </a:lnTo>
                <a:lnTo>
                  <a:pt x="226" y="272"/>
                </a:lnTo>
                <a:lnTo>
                  <a:pt x="224" y="269"/>
                </a:lnTo>
                <a:lnTo>
                  <a:pt x="222" y="264"/>
                </a:lnTo>
                <a:lnTo>
                  <a:pt x="219" y="262"/>
                </a:lnTo>
                <a:lnTo>
                  <a:pt x="217" y="262"/>
                </a:lnTo>
                <a:lnTo>
                  <a:pt x="215" y="264"/>
                </a:lnTo>
                <a:lnTo>
                  <a:pt x="215" y="265"/>
                </a:lnTo>
                <a:lnTo>
                  <a:pt x="212" y="267"/>
                </a:lnTo>
                <a:lnTo>
                  <a:pt x="210" y="274"/>
                </a:lnTo>
                <a:lnTo>
                  <a:pt x="210" y="276"/>
                </a:lnTo>
                <a:lnTo>
                  <a:pt x="207" y="279"/>
                </a:lnTo>
                <a:lnTo>
                  <a:pt x="201" y="281"/>
                </a:lnTo>
                <a:lnTo>
                  <a:pt x="198" y="283"/>
                </a:lnTo>
                <a:lnTo>
                  <a:pt x="191" y="283"/>
                </a:lnTo>
                <a:lnTo>
                  <a:pt x="186" y="284"/>
                </a:lnTo>
                <a:lnTo>
                  <a:pt x="183" y="286"/>
                </a:lnTo>
                <a:lnTo>
                  <a:pt x="179" y="291"/>
                </a:lnTo>
                <a:lnTo>
                  <a:pt x="176" y="295"/>
                </a:lnTo>
                <a:lnTo>
                  <a:pt x="176" y="296"/>
                </a:lnTo>
                <a:lnTo>
                  <a:pt x="174" y="300"/>
                </a:lnTo>
                <a:lnTo>
                  <a:pt x="172" y="303"/>
                </a:lnTo>
                <a:lnTo>
                  <a:pt x="170" y="308"/>
                </a:lnTo>
                <a:lnTo>
                  <a:pt x="169" y="314"/>
                </a:lnTo>
                <a:lnTo>
                  <a:pt x="167" y="319"/>
                </a:lnTo>
                <a:lnTo>
                  <a:pt x="164" y="320"/>
                </a:lnTo>
                <a:lnTo>
                  <a:pt x="158" y="320"/>
                </a:lnTo>
                <a:lnTo>
                  <a:pt x="153" y="319"/>
                </a:lnTo>
                <a:lnTo>
                  <a:pt x="150" y="315"/>
                </a:lnTo>
                <a:lnTo>
                  <a:pt x="146" y="312"/>
                </a:lnTo>
                <a:lnTo>
                  <a:pt x="145" y="308"/>
                </a:lnTo>
                <a:lnTo>
                  <a:pt x="143" y="307"/>
                </a:lnTo>
                <a:lnTo>
                  <a:pt x="143" y="305"/>
                </a:lnTo>
                <a:lnTo>
                  <a:pt x="141" y="300"/>
                </a:lnTo>
                <a:lnTo>
                  <a:pt x="139" y="296"/>
                </a:lnTo>
                <a:lnTo>
                  <a:pt x="139" y="291"/>
                </a:lnTo>
                <a:lnTo>
                  <a:pt x="139" y="286"/>
                </a:lnTo>
                <a:lnTo>
                  <a:pt x="143" y="281"/>
                </a:lnTo>
                <a:lnTo>
                  <a:pt x="145" y="276"/>
                </a:lnTo>
                <a:lnTo>
                  <a:pt x="145" y="271"/>
                </a:lnTo>
                <a:lnTo>
                  <a:pt x="141" y="267"/>
                </a:lnTo>
                <a:lnTo>
                  <a:pt x="136" y="265"/>
                </a:lnTo>
                <a:lnTo>
                  <a:pt x="131" y="267"/>
                </a:lnTo>
                <a:lnTo>
                  <a:pt x="127" y="265"/>
                </a:lnTo>
                <a:lnTo>
                  <a:pt x="124" y="260"/>
                </a:lnTo>
                <a:lnTo>
                  <a:pt x="124" y="255"/>
                </a:lnTo>
                <a:lnTo>
                  <a:pt x="124" y="252"/>
                </a:lnTo>
                <a:lnTo>
                  <a:pt x="124" y="246"/>
                </a:lnTo>
                <a:lnTo>
                  <a:pt x="121" y="243"/>
                </a:lnTo>
                <a:lnTo>
                  <a:pt x="117" y="238"/>
                </a:lnTo>
                <a:lnTo>
                  <a:pt x="112" y="233"/>
                </a:lnTo>
                <a:lnTo>
                  <a:pt x="107" y="231"/>
                </a:lnTo>
                <a:lnTo>
                  <a:pt x="103" y="226"/>
                </a:lnTo>
                <a:lnTo>
                  <a:pt x="102" y="221"/>
                </a:lnTo>
                <a:lnTo>
                  <a:pt x="100" y="215"/>
                </a:lnTo>
                <a:lnTo>
                  <a:pt x="95" y="214"/>
                </a:lnTo>
                <a:lnTo>
                  <a:pt x="90" y="210"/>
                </a:lnTo>
                <a:lnTo>
                  <a:pt x="86" y="209"/>
                </a:lnTo>
                <a:lnTo>
                  <a:pt x="81" y="207"/>
                </a:lnTo>
                <a:lnTo>
                  <a:pt x="78" y="203"/>
                </a:lnTo>
                <a:lnTo>
                  <a:pt x="72" y="202"/>
                </a:lnTo>
                <a:lnTo>
                  <a:pt x="67" y="200"/>
                </a:lnTo>
                <a:lnTo>
                  <a:pt x="64" y="198"/>
                </a:lnTo>
                <a:lnTo>
                  <a:pt x="59" y="203"/>
                </a:lnTo>
                <a:lnTo>
                  <a:pt x="53" y="202"/>
                </a:lnTo>
                <a:lnTo>
                  <a:pt x="52" y="197"/>
                </a:lnTo>
                <a:lnTo>
                  <a:pt x="47" y="195"/>
                </a:lnTo>
                <a:lnTo>
                  <a:pt x="43" y="190"/>
                </a:lnTo>
                <a:lnTo>
                  <a:pt x="43" y="186"/>
                </a:lnTo>
                <a:lnTo>
                  <a:pt x="45" y="181"/>
                </a:lnTo>
                <a:lnTo>
                  <a:pt x="50" y="179"/>
                </a:lnTo>
                <a:lnTo>
                  <a:pt x="50" y="178"/>
                </a:lnTo>
                <a:lnTo>
                  <a:pt x="53" y="176"/>
                </a:lnTo>
                <a:lnTo>
                  <a:pt x="59" y="172"/>
                </a:lnTo>
                <a:lnTo>
                  <a:pt x="65" y="171"/>
                </a:lnTo>
                <a:lnTo>
                  <a:pt x="69" y="166"/>
                </a:lnTo>
                <a:lnTo>
                  <a:pt x="67" y="160"/>
                </a:lnTo>
                <a:lnTo>
                  <a:pt x="62" y="157"/>
                </a:lnTo>
                <a:lnTo>
                  <a:pt x="59" y="153"/>
                </a:lnTo>
                <a:lnTo>
                  <a:pt x="55" y="148"/>
                </a:lnTo>
                <a:lnTo>
                  <a:pt x="53" y="145"/>
                </a:lnTo>
                <a:lnTo>
                  <a:pt x="52" y="138"/>
                </a:lnTo>
                <a:lnTo>
                  <a:pt x="48" y="135"/>
                </a:lnTo>
                <a:lnTo>
                  <a:pt x="43" y="133"/>
                </a:lnTo>
                <a:lnTo>
                  <a:pt x="38" y="135"/>
                </a:lnTo>
                <a:lnTo>
                  <a:pt x="35" y="135"/>
                </a:lnTo>
                <a:lnTo>
                  <a:pt x="29" y="135"/>
                </a:lnTo>
                <a:lnTo>
                  <a:pt x="24" y="133"/>
                </a:lnTo>
                <a:lnTo>
                  <a:pt x="19" y="131"/>
                </a:lnTo>
                <a:lnTo>
                  <a:pt x="14" y="129"/>
                </a:lnTo>
                <a:lnTo>
                  <a:pt x="9" y="128"/>
                </a:lnTo>
                <a:lnTo>
                  <a:pt x="5" y="126"/>
                </a:lnTo>
                <a:lnTo>
                  <a:pt x="0" y="123"/>
                </a:lnTo>
                <a:lnTo>
                  <a:pt x="0" y="119"/>
                </a:lnTo>
                <a:lnTo>
                  <a:pt x="2" y="114"/>
                </a:lnTo>
                <a:lnTo>
                  <a:pt x="4" y="109"/>
                </a:lnTo>
                <a:lnTo>
                  <a:pt x="4" y="105"/>
                </a:lnTo>
                <a:lnTo>
                  <a:pt x="5" y="100"/>
                </a:lnTo>
                <a:lnTo>
                  <a:pt x="10" y="98"/>
                </a:lnTo>
                <a:lnTo>
                  <a:pt x="16" y="100"/>
                </a:lnTo>
                <a:lnTo>
                  <a:pt x="21" y="104"/>
                </a:lnTo>
                <a:lnTo>
                  <a:pt x="26" y="105"/>
                </a:lnTo>
                <a:lnTo>
                  <a:pt x="29" y="105"/>
                </a:lnTo>
                <a:lnTo>
                  <a:pt x="33" y="100"/>
                </a:lnTo>
                <a:lnTo>
                  <a:pt x="35" y="95"/>
                </a:lnTo>
                <a:lnTo>
                  <a:pt x="36" y="92"/>
                </a:lnTo>
                <a:lnTo>
                  <a:pt x="41" y="90"/>
                </a:lnTo>
                <a:lnTo>
                  <a:pt x="47" y="90"/>
                </a:lnTo>
                <a:lnTo>
                  <a:pt x="52" y="92"/>
                </a:lnTo>
                <a:lnTo>
                  <a:pt x="57" y="92"/>
                </a:lnTo>
                <a:lnTo>
                  <a:pt x="64" y="88"/>
                </a:lnTo>
                <a:lnTo>
                  <a:pt x="69" y="83"/>
                </a:lnTo>
                <a:lnTo>
                  <a:pt x="71" y="79"/>
                </a:lnTo>
                <a:lnTo>
                  <a:pt x="71" y="74"/>
                </a:lnTo>
                <a:lnTo>
                  <a:pt x="71" y="71"/>
                </a:lnTo>
                <a:lnTo>
                  <a:pt x="71" y="69"/>
                </a:lnTo>
                <a:lnTo>
                  <a:pt x="71" y="66"/>
                </a:lnTo>
                <a:lnTo>
                  <a:pt x="71" y="61"/>
                </a:lnTo>
                <a:lnTo>
                  <a:pt x="72" y="55"/>
                </a:lnTo>
                <a:lnTo>
                  <a:pt x="78" y="50"/>
                </a:lnTo>
                <a:lnTo>
                  <a:pt x="83" y="50"/>
                </a:lnTo>
                <a:lnTo>
                  <a:pt x="86" y="52"/>
                </a:lnTo>
                <a:lnTo>
                  <a:pt x="91" y="48"/>
                </a:lnTo>
                <a:lnTo>
                  <a:pt x="95" y="43"/>
                </a:lnTo>
                <a:lnTo>
                  <a:pt x="98" y="40"/>
                </a:lnTo>
                <a:lnTo>
                  <a:pt x="100" y="35"/>
                </a:lnTo>
                <a:lnTo>
                  <a:pt x="103" y="30"/>
                </a:lnTo>
                <a:lnTo>
                  <a:pt x="107" y="23"/>
                </a:lnTo>
                <a:lnTo>
                  <a:pt x="110" y="17"/>
                </a:lnTo>
                <a:lnTo>
                  <a:pt x="109" y="14"/>
                </a:lnTo>
                <a:lnTo>
                  <a:pt x="109" y="9"/>
                </a:lnTo>
                <a:lnTo>
                  <a:pt x="109" y="5"/>
                </a:lnTo>
                <a:lnTo>
                  <a:pt x="117" y="5"/>
                </a:lnTo>
                <a:lnTo>
                  <a:pt x="119" y="5"/>
                </a:lnTo>
                <a:lnTo>
                  <a:pt x="121" y="5"/>
                </a:lnTo>
                <a:lnTo>
                  <a:pt x="122" y="5"/>
                </a:lnTo>
                <a:lnTo>
                  <a:pt x="124" y="5"/>
                </a:lnTo>
                <a:lnTo>
                  <a:pt x="126" y="5"/>
                </a:lnTo>
                <a:lnTo>
                  <a:pt x="127" y="5"/>
                </a:lnTo>
                <a:lnTo>
                  <a:pt x="129" y="5"/>
                </a:lnTo>
                <a:lnTo>
                  <a:pt x="131" y="5"/>
                </a:lnTo>
                <a:lnTo>
                  <a:pt x="133" y="5"/>
                </a:lnTo>
                <a:lnTo>
                  <a:pt x="134" y="5"/>
                </a:lnTo>
                <a:lnTo>
                  <a:pt x="136" y="5"/>
                </a:lnTo>
                <a:lnTo>
                  <a:pt x="138" y="5"/>
                </a:lnTo>
                <a:lnTo>
                  <a:pt x="138" y="4"/>
                </a:lnTo>
                <a:lnTo>
                  <a:pt x="139" y="4"/>
                </a:lnTo>
                <a:lnTo>
                  <a:pt x="141" y="4"/>
                </a:lnTo>
                <a:lnTo>
                  <a:pt x="143" y="4"/>
                </a:lnTo>
                <a:lnTo>
                  <a:pt x="145" y="4"/>
                </a:lnTo>
                <a:lnTo>
                  <a:pt x="146" y="4"/>
                </a:lnTo>
                <a:lnTo>
                  <a:pt x="148" y="4"/>
                </a:lnTo>
                <a:lnTo>
                  <a:pt x="150" y="4"/>
                </a:lnTo>
                <a:lnTo>
                  <a:pt x="152" y="4"/>
                </a:lnTo>
                <a:lnTo>
                  <a:pt x="153" y="4"/>
                </a:lnTo>
                <a:lnTo>
                  <a:pt x="155" y="4"/>
                </a:lnTo>
                <a:lnTo>
                  <a:pt x="157" y="4"/>
                </a:lnTo>
                <a:lnTo>
                  <a:pt x="158" y="4"/>
                </a:lnTo>
                <a:lnTo>
                  <a:pt x="160" y="4"/>
                </a:lnTo>
                <a:lnTo>
                  <a:pt x="162" y="4"/>
                </a:lnTo>
                <a:lnTo>
                  <a:pt x="164" y="4"/>
                </a:lnTo>
                <a:lnTo>
                  <a:pt x="164" y="2"/>
                </a:lnTo>
                <a:lnTo>
                  <a:pt x="165" y="2"/>
                </a:lnTo>
                <a:lnTo>
                  <a:pt x="167" y="2"/>
                </a:lnTo>
                <a:lnTo>
                  <a:pt x="169" y="2"/>
                </a:lnTo>
                <a:lnTo>
                  <a:pt x="170" y="2"/>
                </a:lnTo>
                <a:lnTo>
                  <a:pt x="172" y="2"/>
                </a:lnTo>
                <a:lnTo>
                  <a:pt x="174" y="2"/>
                </a:lnTo>
                <a:lnTo>
                  <a:pt x="176" y="2"/>
                </a:lnTo>
                <a:lnTo>
                  <a:pt x="177" y="2"/>
                </a:lnTo>
                <a:lnTo>
                  <a:pt x="179" y="2"/>
                </a:lnTo>
                <a:lnTo>
                  <a:pt x="181" y="2"/>
                </a:lnTo>
                <a:lnTo>
                  <a:pt x="183" y="2"/>
                </a:lnTo>
                <a:lnTo>
                  <a:pt x="184" y="2"/>
                </a:lnTo>
                <a:lnTo>
                  <a:pt x="186" y="2"/>
                </a:lnTo>
                <a:lnTo>
                  <a:pt x="188" y="2"/>
                </a:lnTo>
                <a:lnTo>
                  <a:pt x="189" y="2"/>
                </a:lnTo>
                <a:lnTo>
                  <a:pt x="191" y="2"/>
                </a:lnTo>
                <a:lnTo>
                  <a:pt x="193" y="2"/>
                </a:lnTo>
                <a:lnTo>
                  <a:pt x="195" y="2"/>
                </a:lnTo>
                <a:lnTo>
                  <a:pt x="196" y="2"/>
                </a:lnTo>
                <a:lnTo>
                  <a:pt x="196" y="0"/>
                </a:lnTo>
                <a:lnTo>
                  <a:pt x="198" y="0"/>
                </a:lnTo>
                <a:lnTo>
                  <a:pt x="200" y="0"/>
                </a:lnTo>
                <a:lnTo>
                  <a:pt x="201" y="0"/>
                </a:lnTo>
                <a:lnTo>
                  <a:pt x="203" y="0"/>
                </a:lnTo>
                <a:lnTo>
                  <a:pt x="205" y="0"/>
                </a:lnTo>
                <a:lnTo>
                  <a:pt x="207" y="0"/>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26"/>
          <p:cNvSpPr>
            <a:spLocks/>
          </p:cNvSpPr>
          <p:nvPr/>
        </p:nvSpPr>
        <p:spPr bwMode="auto">
          <a:xfrm>
            <a:off x="6799043" y="5435764"/>
            <a:ext cx="462074" cy="532142"/>
          </a:xfrm>
          <a:custGeom>
            <a:avLst/>
            <a:gdLst>
              <a:gd name="T0" fmla="*/ 115 w 244"/>
              <a:gd name="T1" fmla="*/ 11 h 281"/>
              <a:gd name="T2" fmla="*/ 110 w 244"/>
              <a:gd name="T3" fmla="*/ 25 h 281"/>
              <a:gd name="T4" fmla="*/ 101 w 244"/>
              <a:gd name="T5" fmla="*/ 31 h 281"/>
              <a:gd name="T6" fmla="*/ 105 w 244"/>
              <a:gd name="T7" fmla="*/ 43 h 281"/>
              <a:gd name="T8" fmla="*/ 108 w 244"/>
              <a:gd name="T9" fmla="*/ 55 h 281"/>
              <a:gd name="T10" fmla="*/ 106 w 244"/>
              <a:gd name="T11" fmla="*/ 69 h 281"/>
              <a:gd name="T12" fmla="*/ 105 w 244"/>
              <a:gd name="T13" fmla="*/ 85 h 281"/>
              <a:gd name="T14" fmla="*/ 111 w 244"/>
              <a:gd name="T15" fmla="*/ 97 h 281"/>
              <a:gd name="T16" fmla="*/ 115 w 244"/>
              <a:gd name="T17" fmla="*/ 109 h 281"/>
              <a:gd name="T18" fmla="*/ 122 w 244"/>
              <a:gd name="T19" fmla="*/ 111 h 281"/>
              <a:gd name="T20" fmla="*/ 134 w 244"/>
              <a:gd name="T21" fmla="*/ 119 h 281"/>
              <a:gd name="T22" fmla="*/ 144 w 244"/>
              <a:gd name="T23" fmla="*/ 123 h 281"/>
              <a:gd name="T24" fmla="*/ 160 w 244"/>
              <a:gd name="T25" fmla="*/ 131 h 281"/>
              <a:gd name="T26" fmla="*/ 158 w 244"/>
              <a:gd name="T27" fmla="*/ 126 h 281"/>
              <a:gd name="T28" fmla="*/ 151 w 244"/>
              <a:gd name="T29" fmla="*/ 114 h 281"/>
              <a:gd name="T30" fmla="*/ 165 w 244"/>
              <a:gd name="T31" fmla="*/ 107 h 281"/>
              <a:gd name="T32" fmla="*/ 182 w 244"/>
              <a:gd name="T33" fmla="*/ 111 h 281"/>
              <a:gd name="T34" fmla="*/ 191 w 244"/>
              <a:gd name="T35" fmla="*/ 116 h 281"/>
              <a:gd name="T36" fmla="*/ 203 w 244"/>
              <a:gd name="T37" fmla="*/ 121 h 281"/>
              <a:gd name="T38" fmla="*/ 213 w 244"/>
              <a:gd name="T39" fmla="*/ 131 h 281"/>
              <a:gd name="T40" fmla="*/ 220 w 244"/>
              <a:gd name="T41" fmla="*/ 143 h 281"/>
              <a:gd name="T42" fmla="*/ 228 w 244"/>
              <a:gd name="T43" fmla="*/ 150 h 281"/>
              <a:gd name="T44" fmla="*/ 244 w 244"/>
              <a:gd name="T45" fmla="*/ 183 h 281"/>
              <a:gd name="T46" fmla="*/ 234 w 244"/>
              <a:gd name="T47" fmla="*/ 209 h 281"/>
              <a:gd name="T48" fmla="*/ 215 w 244"/>
              <a:gd name="T49" fmla="*/ 221 h 281"/>
              <a:gd name="T50" fmla="*/ 192 w 244"/>
              <a:gd name="T51" fmla="*/ 235 h 281"/>
              <a:gd name="T52" fmla="*/ 168 w 244"/>
              <a:gd name="T53" fmla="*/ 238 h 281"/>
              <a:gd name="T54" fmla="*/ 142 w 244"/>
              <a:gd name="T55" fmla="*/ 247 h 281"/>
              <a:gd name="T56" fmla="*/ 118 w 244"/>
              <a:gd name="T57" fmla="*/ 255 h 281"/>
              <a:gd name="T58" fmla="*/ 99 w 244"/>
              <a:gd name="T59" fmla="*/ 253 h 281"/>
              <a:gd name="T60" fmla="*/ 77 w 244"/>
              <a:gd name="T61" fmla="*/ 240 h 281"/>
              <a:gd name="T62" fmla="*/ 53 w 244"/>
              <a:gd name="T63" fmla="*/ 248 h 281"/>
              <a:gd name="T64" fmla="*/ 34 w 244"/>
              <a:gd name="T65" fmla="*/ 264 h 281"/>
              <a:gd name="T66" fmla="*/ 13 w 244"/>
              <a:gd name="T67" fmla="*/ 279 h 281"/>
              <a:gd name="T68" fmla="*/ 1 w 244"/>
              <a:gd name="T69" fmla="*/ 266 h 281"/>
              <a:gd name="T70" fmla="*/ 8 w 244"/>
              <a:gd name="T71" fmla="*/ 252 h 281"/>
              <a:gd name="T72" fmla="*/ 18 w 244"/>
              <a:gd name="T73" fmla="*/ 245 h 281"/>
              <a:gd name="T74" fmla="*/ 24 w 244"/>
              <a:gd name="T75" fmla="*/ 231 h 281"/>
              <a:gd name="T76" fmla="*/ 20 w 244"/>
              <a:gd name="T77" fmla="*/ 219 h 281"/>
              <a:gd name="T78" fmla="*/ 18 w 244"/>
              <a:gd name="T79" fmla="*/ 209 h 281"/>
              <a:gd name="T80" fmla="*/ 15 w 244"/>
              <a:gd name="T81" fmla="*/ 193 h 281"/>
              <a:gd name="T82" fmla="*/ 18 w 244"/>
              <a:gd name="T83" fmla="*/ 185 h 281"/>
              <a:gd name="T84" fmla="*/ 12 w 244"/>
              <a:gd name="T85" fmla="*/ 176 h 281"/>
              <a:gd name="T86" fmla="*/ 20 w 244"/>
              <a:gd name="T87" fmla="*/ 164 h 281"/>
              <a:gd name="T88" fmla="*/ 22 w 244"/>
              <a:gd name="T89" fmla="*/ 145 h 281"/>
              <a:gd name="T90" fmla="*/ 18 w 244"/>
              <a:gd name="T91" fmla="*/ 130 h 281"/>
              <a:gd name="T92" fmla="*/ 17 w 244"/>
              <a:gd name="T93" fmla="*/ 112 h 281"/>
              <a:gd name="T94" fmla="*/ 15 w 244"/>
              <a:gd name="T95" fmla="*/ 93 h 281"/>
              <a:gd name="T96" fmla="*/ 13 w 244"/>
              <a:gd name="T97" fmla="*/ 76 h 281"/>
              <a:gd name="T98" fmla="*/ 13 w 244"/>
              <a:gd name="T99" fmla="*/ 61 h 281"/>
              <a:gd name="T100" fmla="*/ 18 w 244"/>
              <a:gd name="T101" fmla="*/ 47 h 281"/>
              <a:gd name="T102" fmla="*/ 25 w 244"/>
              <a:gd name="T103" fmla="*/ 38 h 281"/>
              <a:gd name="T104" fmla="*/ 37 w 244"/>
              <a:gd name="T105" fmla="*/ 37 h 281"/>
              <a:gd name="T106" fmla="*/ 48 w 244"/>
              <a:gd name="T107" fmla="*/ 33 h 281"/>
              <a:gd name="T108" fmla="*/ 56 w 244"/>
              <a:gd name="T109" fmla="*/ 33 h 281"/>
              <a:gd name="T110" fmla="*/ 68 w 244"/>
              <a:gd name="T111" fmla="*/ 33 h 281"/>
              <a:gd name="T112" fmla="*/ 79 w 244"/>
              <a:gd name="T113" fmla="*/ 28 h 281"/>
              <a:gd name="T114" fmla="*/ 89 w 244"/>
              <a:gd name="T115" fmla="*/ 23 h 281"/>
              <a:gd name="T116" fmla="*/ 96 w 244"/>
              <a:gd name="T117" fmla="*/ 11 h 281"/>
              <a:gd name="T118" fmla="*/ 106 w 244"/>
              <a:gd name="T119" fmla="*/ 2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4" h="281">
                <a:moveTo>
                  <a:pt x="111" y="4"/>
                </a:moveTo>
                <a:lnTo>
                  <a:pt x="111" y="6"/>
                </a:lnTo>
                <a:lnTo>
                  <a:pt x="113" y="6"/>
                </a:lnTo>
                <a:lnTo>
                  <a:pt x="113" y="7"/>
                </a:lnTo>
                <a:lnTo>
                  <a:pt x="115" y="7"/>
                </a:lnTo>
                <a:lnTo>
                  <a:pt x="115" y="9"/>
                </a:lnTo>
                <a:lnTo>
                  <a:pt x="115" y="7"/>
                </a:lnTo>
                <a:lnTo>
                  <a:pt x="117" y="7"/>
                </a:lnTo>
                <a:lnTo>
                  <a:pt x="117" y="9"/>
                </a:lnTo>
                <a:lnTo>
                  <a:pt x="117" y="11"/>
                </a:lnTo>
                <a:lnTo>
                  <a:pt x="115" y="11"/>
                </a:lnTo>
                <a:lnTo>
                  <a:pt x="115" y="12"/>
                </a:lnTo>
                <a:lnTo>
                  <a:pt x="115" y="14"/>
                </a:lnTo>
                <a:lnTo>
                  <a:pt x="115" y="16"/>
                </a:lnTo>
                <a:lnTo>
                  <a:pt x="115" y="18"/>
                </a:lnTo>
                <a:lnTo>
                  <a:pt x="113" y="18"/>
                </a:lnTo>
                <a:lnTo>
                  <a:pt x="113" y="19"/>
                </a:lnTo>
                <a:lnTo>
                  <a:pt x="111" y="19"/>
                </a:lnTo>
                <a:lnTo>
                  <a:pt x="111" y="21"/>
                </a:lnTo>
                <a:lnTo>
                  <a:pt x="110" y="21"/>
                </a:lnTo>
                <a:lnTo>
                  <a:pt x="110" y="23"/>
                </a:lnTo>
                <a:lnTo>
                  <a:pt x="110" y="25"/>
                </a:lnTo>
                <a:lnTo>
                  <a:pt x="110" y="26"/>
                </a:lnTo>
                <a:lnTo>
                  <a:pt x="108" y="26"/>
                </a:lnTo>
                <a:lnTo>
                  <a:pt x="108" y="28"/>
                </a:lnTo>
                <a:lnTo>
                  <a:pt x="106" y="28"/>
                </a:lnTo>
                <a:lnTo>
                  <a:pt x="105" y="28"/>
                </a:lnTo>
                <a:lnTo>
                  <a:pt x="105" y="30"/>
                </a:lnTo>
                <a:lnTo>
                  <a:pt x="106" y="30"/>
                </a:lnTo>
                <a:lnTo>
                  <a:pt x="105" y="30"/>
                </a:lnTo>
                <a:lnTo>
                  <a:pt x="105" y="31"/>
                </a:lnTo>
                <a:lnTo>
                  <a:pt x="103" y="31"/>
                </a:lnTo>
                <a:lnTo>
                  <a:pt x="101" y="31"/>
                </a:lnTo>
                <a:lnTo>
                  <a:pt x="101" y="33"/>
                </a:lnTo>
                <a:lnTo>
                  <a:pt x="101" y="35"/>
                </a:lnTo>
                <a:lnTo>
                  <a:pt x="101" y="37"/>
                </a:lnTo>
                <a:lnTo>
                  <a:pt x="101" y="38"/>
                </a:lnTo>
                <a:lnTo>
                  <a:pt x="99" y="38"/>
                </a:lnTo>
                <a:lnTo>
                  <a:pt x="99" y="40"/>
                </a:lnTo>
                <a:lnTo>
                  <a:pt x="99" y="42"/>
                </a:lnTo>
                <a:lnTo>
                  <a:pt x="99" y="43"/>
                </a:lnTo>
                <a:lnTo>
                  <a:pt x="101" y="43"/>
                </a:lnTo>
                <a:lnTo>
                  <a:pt x="103" y="43"/>
                </a:lnTo>
                <a:lnTo>
                  <a:pt x="105" y="43"/>
                </a:lnTo>
                <a:lnTo>
                  <a:pt x="105" y="45"/>
                </a:lnTo>
                <a:lnTo>
                  <a:pt x="106" y="45"/>
                </a:lnTo>
                <a:lnTo>
                  <a:pt x="106" y="47"/>
                </a:lnTo>
                <a:lnTo>
                  <a:pt x="108" y="47"/>
                </a:lnTo>
                <a:lnTo>
                  <a:pt x="106" y="47"/>
                </a:lnTo>
                <a:lnTo>
                  <a:pt x="106" y="49"/>
                </a:lnTo>
                <a:lnTo>
                  <a:pt x="108" y="49"/>
                </a:lnTo>
                <a:lnTo>
                  <a:pt x="108" y="50"/>
                </a:lnTo>
                <a:lnTo>
                  <a:pt x="108" y="52"/>
                </a:lnTo>
                <a:lnTo>
                  <a:pt x="108" y="54"/>
                </a:lnTo>
                <a:lnTo>
                  <a:pt x="108" y="55"/>
                </a:lnTo>
                <a:lnTo>
                  <a:pt x="108" y="57"/>
                </a:lnTo>
                <a:lnTo>
                  <a:pt x="108" y="59"/>
                </a:lnTo>
                <a:lnTo>
                  <a:pt x="108" y="61"/>
                </a:lnTo>
                <a:lnTo>
                  <a:pt x="110" y="61"/>
                </a:lnTo>
                <a:lnTo>
                  <a:pt x="110" y="62"/>
                </a:lnTo>
                <a:lnTo>
                  <a:pt x="108" y="62"/>
                </a:lnTo>
                <a:lnTo>
                  <a:pt x="108" y="64"/>
                </a:lnTo>
                <a:lnTo>
                  <a:pt x="108" y="66"/>
                </a:lnTo>
                <a:lnTo>
                  <a:pt x="106" y="66"/>
                </a:lnTo>
                <a:lnTo>
                  <a:pt x="106" y="68"/>
                </a:lnTo>
                <a:lnTo>
                  <a:pt x="106" y="69"/>
                </a:lnTo>
                <a:lnTo>
                  <a:pt x="106" y="71"/>
                </a:lnTo>
                <a:lnTo>
                  <a:pt x="106" y="73"/>
                </a:lnTo>
                <a:lnTo>
                  <a:pt x="106" y="74"/>
                </a:lnTo>
                <a:lnTo>
                  <a:pt x="106" y="76"/>
                </a:lnTo>
                <a:lnTo>
                  <a:pt x="106" y="78"/>
                </a:lnTo>
                <a:lnTo>
                  <a:pt x="106" y="80"/>
                </a:lnTo>
                <a:lnTo>
                  <a:pt x="105" y="81"/>
                </a:lnTo>
                <a:lnTo>
                  <a:pt x="105" y="83"/>
                </a:lnTo>
                <a:lnTo>
                  <a:pt x="103" y="83"/>
                </a:lnTo>
                <a:lnTo>
                  <a:pt x="103" y="85"/>
                </a:lnTo>
                <a:lnTo>
                  <a:pt x="105" y="85"/>
                </a:lnTo>
                <a:lnTo>
                  <a:pt x="105" y="86"/>
                </a:lnTo>
                <a:lnTo>
                  <a:pt x="106" y="86"/>
                </a:lnTo>
                <a:lnTo>
                  <a:pt x="106" y="88"/>
                </a:lnTo>
                <a:lnTo>
                  <a:pt x="106" y="90"/>
                </a:lnTo>
                <a:lnTo>
                  <a:pt x="108" y="90"/>
                </a:lnTo>
                <a:lnTo>
                  <a:pt x="108" y="92"/>
                </a:lnTo>
                <a:lnTo>
                  <a:pt x="110" y="92"/>
                </a:lnTo>
                <a:lnTo>
                  <a:pt x="110" y="93"/>
                </a:lnTo>
                <a:lnTo>
                  <a:pt x="111" y="93"/>
                </a:lnTo>
                <a:lnTo>
                  <a:pt x="111" y="95"/>
                </a:lnTo>
                <a:lnTo>
                  <a:pt x="111" y="97"/>
                </a:lnTo>
                <a:lnTo>
                  <a:pt x="111" y="99"/>
                </a:lnTo>
                <a:lnTo>
                  <a:pt x="111" y="100"/>
                </a:lnTo>
                <a:lnTo>
                  <a:pt x="113" y="100"/>
                </a:lnTo>
                <a:lnTo>
                  <a:pt x="113" y="102"/>
                </a:lnTo>
                <a:lnTo>
                  <a:pt x="113" y="104"/>
                </a:lnTo>
                <a:lnTo>
                  <a:pt x="113" y="105"/>
                </a:lnTo>
                <a:lnTo>
                  <a:pt x="115" y="105"/>
                </a:lnTo>
                <a:lnTo>
                  <a:pt x="115" y="107"/>
                </a:lnTo>
                <a:lnTo>
                  <a:pt x="113" y="107"/>
                </a:lnTo>
                <a:lnTo>
                  <a:pt x="115" y="107"/>
                </a:lnTo>
                <a:lnTo>
                  <a:pt x="115" y="109"/>
                </a:lnTo>
                <a:lnTo>
                  <a:pt x="113" y="109"/>
                </a:lnTo>
                <a:lnTo>
                  <a:pt x="115" y="109"/>
                </a:lnTo>
                <a:lnTo>
                  <a:pt x="117" y="109"/>
                </a:lnTo>
                <a:lnTo>
                  <a:pt x="117" y="107"/>
                </a:lnTo>
                <a:lnTo>
                  <a:pt x="118" y="107"/>
                </a:lnTo>
                <a:lnTo>
                  <a:pt x="118" y="109"/>
                </a:lnTo>
                <a:lnTo>
                  <a:pt x="120" y="109"/>
                </a:lnTo>
                <a:lnTo>
                  <a:pt x="120" y="111"/>
                </a:lnTo>
                <a:lnTo>
                  <a:pt x="122" y="111"/>
                </a:lnTo>
                <a:lnTo>
                  <a:pt x="123" y="111"/>
                </a:lnTo>
                <a:lnTo>
                  <a:pt x="122" y="111"/>
                </a:lnTo>
                <a:lnTo>
                  <a:pt x="123" y="112"/>
                </a:lnTo>
                <a:lnTo>
                  <a:pt x="123" y="114"/>
                </a:lnTo>
                <a:lnTo>
                  <a:pt x="125" y="114"/>
                </a:lnTo>
                <a:lnTo>
                  <a:pt x="127" y="114"/>
                </a:lnTo>
                <a:lnTo>
                  <a:pt x="129" y="114"/>
                </a:lnTo>
                <a:lnTo>
                  <a:pt x="130" y="114"/>
                </a:lnTo>
                <a:lnTo>
                  <a:pt x="130" y="116"/>
                </a:lnTo>
                <a:lnTo>
                  <a:pt x="130" y="117"/>
                </a:lnTo>
                <a:lnTo>
                  <a:pt x="130" y="119"/>
                </a:lnTo>
                <a:lnTo>
                  <a:pt x="132" y="119"/>
                </a:lnTo>
                <a:lnTo>
                  <a:pt x="134" y="119"/>
                </a:lnTo>
                <a:lnTo>
                  <a:pt x="134" y="121"/>
                </a:lnTo>
                <a:lnTo>
                  <a:pt x="135" y="121"/>
                </a:lnTo>
                <a:lnTo>
                  <a:pt x="135" y="123"/>
                </a:lnTo>
                <a:lnTo>
                  <a:pt x="137" y="123"/>
                </a:lnTo>
                <a:lnTo>
                  <a:pt x="137" y="124"/>
                </a:lnTo>
                <a:lnTo>
                  <a:pt x="137" y="126"/>
                </a:lnTo>
                <a:lnTo>
                  <a:pt x="139" y="126"/>
                </a:lnTo>
                <a:lnTo>
                  <a:pt x="141" y="124"/>
                </a:lnTo>
                <a:lnTo>
                  <a:pt x="142" y="124"/>
                </a:lnTo>
                <a:lnTo>
                  <a:pt x="142" y="123"/>
                </a:lnTo>
                <a:lnTo>
                  <a:pt x="144" y="123"/>
                </a:lnTo>
                <a:lnTo>
                  <a:pt x="146" y="121"/>
                </a:lnTo>
                <a:lnTo>
                  <a:pt x="148" y="123"/>
                </a:lnTo>
                <a:lnTo>
                  <a:pt x="149" y="123"/>
                </a:lnTo>
                <a:lnTo>
                  <a:pt x="149" y="124"/>
                </a:lnTo>
                <a:lnTo>
                  <a:pt x="151" y="124"/>
                </a:lnTo>
                <a:lnTo>
                  <a:pt x="153" y="126"/>
                </a:lnTo>
                <a:lnTo>
                  <a:pt x="154" y="128"/>
                </a:lnTo>
                <a:lnTo>
                  <a:pt x="156" y="130"/>
                </a:lnTo>
                <a:lnTo>
                  <a:pt x="158" y="130"/>
                </a:lnTo>
                <a:lnTo>
                  <a:pt x="158" y="131"/>
                </a:lnTo>
                <a:lnTo>
                  <a:pt x="160" y="131"/>
                </a:lnTo>
                <a:lnTo>
                  <a:pt x="161" y="133"/>
                </a:lnTo>
                <a:lnTo>
                  <a:pt x="161" y="135"/>
                </a:lnTo>
                <a:lnTo>
                  <a:pt x="163" y="135"/>
                </a:lnTo>
                <a:lnTo>
                  <a:pt x="165" y="133"/>
                </a:lnTo>
                <a:lnTo>
                  <a:pt x="163" y="133"/>
                </a:lnTo>
                <a:lnTo>
                  <a:pt x="163" y="131"/>
                </a:lnTo>
                <a:lnTo>
                  <a:pt x="163" y="130"/>
                </a:lnTo>
                <a:lnTo>
                  <a:pt x="161" y="130"/>
                </a:lnTo>
                <a:lnTo>
                  <a:pt x="161" y="128"/>
                </a:lnTo>
                <a:lnTo>
                  <a:pt x="160" y="126"/>
                </a:lnTo>
                <a:lnTo>
                  <a:pt x="158" y="126"/>
                </a:lnTo>
                <a:lnTo>
                  <a:pt x="156" y="124"/>
                </a:lnTo>
                <a:lnTo>
                  <a:pt x="156" y="123"/>
                </a:lnTo>
                <a:lnTo>
                  <a:pt x="154" y="123"/>
                </a:lnTo>
                <a:lnTo>
                  <a:pt x="154" y="121"/>
                </a:lnTo>
                <a:lnTo>
                  <a:pt x="153" y="121"/>
                </a:lnTo>
                <a:lnTo>
                  <a:pt x="153" y="119"/>
                </a:lnTo>
                <a:lnTo>
                  <a:pt x="151" y="117"/>
                </a:lnTo>
                <a:lnTo>
                  <a:pt x="151" y="116"/>
                </a:lnTo>
                <a:lnTo>
                  <a:pt x="149" y="116"/>
                </a:lnTo>
                <a:lnTo>
                  <a:pt x="149" y="114"/>
                </a:lnTo>
                <a:lnTo>
                  <a:pt x="151" y="114"/>
                </a:lnTo>
                <a:lnTo>
                  <a:pt x="151" y="112"/>
                </a:lnTo>
                <a:lnTo>
                  <a:pt x="153" y="112"/>
                </a:lnTo>
                <a:lnTo>
                  <a:pt x="153" y="111"/>
                </a:lnTo>
                <a:lnTo>
                  <a:pt x="154" y="111"/>
                </a:lnTo>
                <a:lnTo>
                  <a:pt x="154" y="109"/>
                </a:lnTo>
                <a:lnTo>
                  <a:pt x="156" y="109"/>
                </a:lnTo>
                <a:lnTo>
                  <a:pt x="158" y="107"/>
                </a:lnTo>
                <a:lnTo>
                  <a:pt x="160" y="107"/>
                </a:lnTo>
                <a:lnTo>
                  <a:pt x="161" y="107"/>
                </a:lnTo>
                <a:lnTo>
                  <a:pt x="163" y="107"/>
                </a:lnTo>
                <a:lnTo>
                  <a:pt x="165" y="107"/>
                </a:lnTo>
                <a:lnTo>
                  <a:pt x="168" y="107"/>
                </a:lnTo>
                <a:lnTo>
                  <a:pt x="170" y="107"/>
                </a:lnTo>
                <a:lnTo>
                  <a:pt x="172" y="107"/>
                </a:lnTo>
                <a:lnTo>
                  <a:pt x="173" y="107"/>
                </a:lnTo>
                <a:lnTo>
                  <a:pt x="175" y="107"/>
                </a:lnTo>
                <a:lnTo>
                  <a:pt x="177" y="107"/>
                </a:lnTo>
                <a:lnTo>
                  <a:pt x="179" y="107"/>
                </a:lnTo>
                <a:lnTo>
                  <a:pt x="180" y="107"/>
                </a:lnTo>
                <a:lnTo>
                  <a:pt x="182" y="107"/>
                </a:lnTo>
                <a:lnTo>
                  <a:pt x="182" y="109"/>
                </a:lnTo>
                <a:lnTo>
                  <a:pt x="182" y="111"/>
                </a:lnTo>
                <a:lnTo>
                  <a:pt x="182" y="112"/>
                </a:lnTo>
                <a:lnTo>
                  <a:pt x="184" y="112"/>
                </a:lnTo>
                <a:lnTo>
                  <a:pt x="184" y="114"/>
                </a:lnTo>
                <a:lnTo>
                  <a:pt x="184" y="116"/>
                </a:lnTo>
                <a:lnTo>
                  <a:pt x="185" y="116"/>
                </a:lnTo>
                <a:lnTo>
                  <a:pt x="187" y="116"/>
                </a:lnTo>
                <a:lnTo>
                  <a:pt x="189" y="116"/>
                </a:lnTo>
                <a:lnTo>
                  <a:pt x="189" y="114"/>
                </a:lnTo>
                <a:lnTo>
                  <a:pt x="189" y="116"/>
                </a:lnTo>
                <a:lnTo>
                  <a:pt x="191" y="114"/>
                </a:lnTo>
                <a:lnTo>
                  <a:pt x="191" y="116"/>
                </a:lnTo>
                <a:lnTo>
                  <a:pt x="192" y="116"/>
                </a:lnTo>
                <a:lnTo>
                  <a:pt x="192" y="117"/>
                </a:lnTo>
                <a:lnTo>
                  <a:pt x="194" y="117"/>
                </a:lnTo>
                <a:lnTo>
                  <a:pt x="196" y="117"/>
                </a:lnTo>
                <a:lnTo>
                  <a:pt x="196" y="116"/>
                </a:lnTo>
                <a:lnTo>
                  <a:pt x="197" y="116"/>
                </a:lnTo>
                <a:lnTo>
                  <a:pt x="199" y="117"/>
                </a:lnTo>
                <a:lnTo>
                  <a:pt x="201" y="117"/>
                </a:lnTo>
                <a:lnTo>
                  <a:pt x="201" y="119"/>
                </a:lnTo>
                <a:lnTo>
                  <a:pt x="201" y="121"/>
                </a:lnTo>
                <a:lnTo>
                  <a:pt x="203" y="121"/>
                </a:lnTo>
                <a:lnTo>
                  <a:pt x="203" y="123"/>
                </a:lnTo>
                <a:lnTo>
                  <a:pt x="204" y="123"/>
                </a:lnTo>
                <a:lnTo>
                  <a:pt x="206" y="123"/>
                </a:lnTo>
                <a:lnTo>
                  <a:pt x="208" y="123"/>
                </a:lnTo>
                <a:lnTo>
                  <a:pt x="208" y="124"/>
                </a:lnTo>
                <a:lnTo>
                  <a:pt x="209" y="124"/>
                </a:lnTo>
                <a:lnTo>
                  <a:pt x="209" y="126"/>
                </a:lnTo>
                <a:lnTo>
                  <a:pt x="211" y="128"/>
                </a:lnTo>
                <a:lnTo>
                  <a:pt x="211" y="130"/>
                </a:lnTo>
                <a:lnTo>
                  <a:pt x="213" y="130"/>
                </a:lnTo>
                <a:lnTo>
                  <a:pt x="213" y="131"/>
                </a:lnTo>
                <a:lnTo>
                  <a:pt x="213" y="133"/>
                </a:lnTo>
                <a:lnTo>
                  <a:pt x="215" y="133"/>
                </a:lnTo>
                <a:lnTo>
                  <a:pt x="215" y="135"/>
                </a:lnTo>
                <a:lnTo>
                  <a:pt x="216" y="135"/>
                </a:lnTo>
                <a:lnTo>
                  <a:pt x="218" y="135"/>
                </a:lnTo>
                <a:lnTo>
                  <a:pt x="218" y="136"/>
                </a:lnTo>
                <a:lnTo>
                  <a:pt x="218" y="138"/>
                </a:lnTo>
                <a:lnTo>
                  <a:pt x="220" y="138"/>
                </a:lnTo>
                <a:lnTo>
                  <a:pt x="220" y="140"/>
                </a:lnTo>
                <a:lnTo>
                  <a:pt x="220" y="142"/>
                </a:lnTo>
                <a:lnTo>
                  <a:pt x="220" y="143"/>
                </a:lnTo>
                <a:lnTo>
                  <a:pt x="220" y="145"/>
                </a:lnTo>
                <a:lnTo>
                  <a:pt x="218" y="147"/>
                </a:lnTo>
                <a:lnTo>
                  <a:pt x="218" y="148"/>
                </a:lnTo>
                <a:lnTo>
                  <a:pt x="220" y="150"/>
                </a:lnTo>
                <a:lnTo>
                  <a:pt x="220" y="152"/>
                </a:lnTo>
                <a:lnTo>
                  <a:pt x="222" y="152"/>
                </a:lnTo>
                <a:lnTo>
                  <a:pt x="222" y="150"/>
                </a:lnTo>
                <a:lnTo>
                  <a:pt x="223" y="150"/>
                </a:lnTo>
                <a:lnTo>
                  <a:pt x="225" y="150"/>
                </a:lnTo>
                <a:lnTo>
                  <a:pt x="227" y="150"/>
                </a:lnTo>
                <a:lnTo>
                  <a:pt x="228" y="150"/>
                </a:lnTo>
                <a:lnTo>
                  <a:pt x="230" y="150"/>
                </a:lnTo>
                <a:lnTo>
                  <a:pt x="230" y="152"/>
                </a:lnTo>
                <a:lnTo>
                  <a:pt x="232" y="152"/>
                </a:lnTo>
                <a:lnTo>
                  <a:pt x="234" y="152"/>
                </a:lnTo>
                <a:lnTo>
                  <a:pt x="235" y="152"/>
                </a:lnTo>
                <a:lnTo>
                  <a:pt x="244" y="155"/>
                </a:lnTo>
                <a:lnTo>
                  <a:pt x="242" y="159"/>
                </a:lnTo>
                <a:lnTo>
                  <a:pt x="240" y="164"/>
                </a:lnTo>
                <a:lnTo>
                  <a:pt x="242" y="173"/>
                </a:lnTo>
                <a:lnTo>
                  <a:pt x="242" y="179"/>
                </a:lnTo>
                <a:lnTo>
                  <a:pt x="244" y="183"/>
                </a:lnTo>
                <a:lnTo>
                  <a:pt x="244" y="186"/>
                </a:lnTo>
                <a:lnTo>
                  <a:pt x="244" y="190"/>
                </a:lnTo>
                <a:lnTo>
                  <a:pt x="242" y="191"/>
                </a:lnTo>
                <a:lnTo>
                  <a:pt x="242" y="195"/>
                </a:lnTo>
                <a:lnTo>
                  <a:pt x="240" y="197"/>
                </a:lnTo>
                <a:lnTo>
                  <a:pt x="239" y="198"/>
                </a:lnTo>
                <a:lnTo>
                  <a:pt x="239" y="200"/>
                </a:lnTo>
                <a:lnTo>
                  <a:pt x="237" y="204"/>
                </a:lnTo>
                <a:lnTo>
                  <a:pt x="235" y="205"/>
                </a:lnTo>
                <a:lnTo>
                  <a:pt x="235" y="207"/>
                </a:lnTo>
                <a:lnTo>
                  <a:pt x="234" y="209"/>
                </a:lnTo>
                <a:lnTo>
                  <a:pt x="232" y="210"/>
                </a:lnTo>
                <a:lnTo>
                  <a:pt x="230" y="212"/>
                </a:lnTo>
                <a:lnTo>
                  <a:pt x="228" y="212"/>
                </a:lnTo>
                <a:lnTo>
                  <a:pt x="227" y="214"/>
                </a:lnTo>
                <a:lnTo>
                  <a:pt x="225" y="216"/>
                </a:lnTo>
                <a:lnTo>
                  <a:pt x="223" y="216"/>
                </a:lnTo>
                <a:lnTo>
                  <a:pt x="220" y="217"/>
                </a:lnTo>
                <a:lnTo>
                  <a:pt x="218" y="219"/>
                </a:lnTo>
                <a:lnTo>
                  <a:pt x="216" y="219"/>
                </a:lnTo>
                <a:lnTo>
                  <a:pt x="216" y="221"/>
                </a:lnTo>
                <a:lnTo>
                  <a:pt x="215" y="221"/>
                </a:lnTo>
                <a:lnTo>
                  <a:pt x="213" y="222"/>
                </a:lnTo>
                <a:lnTo>
                  <a:pt x="209" y="222"/>
                </a:lnTo>
                <a:lnTo>
                  <a:pt x="208" y="224"/>
                </a:lnTo>
                <a:lnTo>
                  <a:pt x="206" y="226"/>
                </a:lnTo>
                <a:lnTo>
                  <a:pt x="204" y="226"/>
                </a:lnTo>
                <a:lnTo>
                  <a:pt x="203" y="228"/>
                </a:lnTo>
                <a:lnTo>
                  <a:pt x="201" y="229"/>
                </a:lnTo>
                <a:lnTo>
                  <a:pt x="199" y="231"/>
                </a:lnTo>
                <a:lnTo>
                  <a:pt x="197" y="233"/>
                </a:lnTo>
                <a:lnTo>
                  <a:pt x="196" y="233"/>
                </a:lnTo>
                <a:lnTo>
                  <a:pt x="192" y="235"/>
                </a:lnTo>
                <a:lnTo>
                  <a:pt x="191" y="235"/>
                </a:lnTo>
                <a:lnTo>
                  <a:pt x="189" y="235"/>
                </a:lnTo>
                <a:lnTo>
                  <a:pt x="187" y="233"/>
                </a:lnTo>
                <a:lnTo>
                  <a:pt x="184" y="233"/>
                </a:lnTo>
                <a:lnTo>
                  <a:pt x="182" y="231"/>
                </a:lnTo>
                <a:lnTo>
                  <a:pt x="179" y="233"/>
                </a:lnTo>
                <a:lnTo>
                  <a:pt x="177" y="233"/>
                </a:lnTo>
                <a:lnTo>
                  <a:pt x="175" y="235"/>
                </a:lnTo>
                <a:lnTo>
                  <a:pt x="173" y="236"/>
                </a:lnTo>
                <a:lnTo>
                  <a:pt x="172" y="236"/>
                </a:lnTo>
                <a:lnTo>
                  <a:pt x="168" y="238"/>
                </a:lnTo>
                <a:lnTo>
                  <a:pt x="166" y="238"/>
                </a:lnTo>
                <a:lnTo>
                  <a:pt x="165" y="240"/>
                </a:lnTo>
                <a:lnTo>
                  <a:pt x="163" y="241"/>
                </a:lnTo>
                <a:lnTo>
                  <a:pt x="160" y="241"/>
                </a:lnTo>
                <a:lnTo>
                  <a:pt x="158" y="243"/>
                </a:lnTo>
                <a:lnTo>
                  <a:pt x="156" y="243"/>
                </a:lnTo>
                <a:lnTo>
                  <a:pt x="153" y="243"/>
                </a:lnTo>
                <a:lnTo>
                  <a:pt x="151" y="245"/>
                </a:lnTo>
                <a:lnTo>
                  <a:pt x="149" y="245"/>
                </a:lnTo>
                <a:lnTo>
                  <a:pt x="146" y="247"/>
                </a:lnTo>
                <a:lnTo>
                  <a:pt x="142" y="247"/>
                </a:lnTo>
                <a:lnTo>
                  <a:pt x="139" y="245"/>
                </a:lnTo>
                <a:lnTo>
                  <a:pt x="137" y="245"/>
                </a:lnTo>
                <a:lnTo>
                  <a:pt x="134" y="245"/>
                </a:lnTo>
                <a:lnTo>
                  <a:pt x="130" y="245"/>
                </a:lnTo>
                <a:lnTo>
                  <a:pt x="127" y="245"/>
                </a:lnTo>
                <a:lnTo>
                  <a:pt x="123" y="245"/>
                </a:lnTo>
                <a:lnTo>
                  <a:pt x="122" y="245"/>
                </a:lnTo>
                <a:lnTo>
                  <a:pt x="120" y="247"/>
                </a:lnTo>
                <a:lnTo>
                  <a:pt x="120" y="248"/>
                </a:lnTo>
                <a:lnTo>
                  <a:pt x="118" y="252"/>
                </a:lnTo>
                <a:lnTo>
                  <a:pt x="118" y="255"/>
                </a:lnTo>
                <a:lnTo>
                  <a:pt x="118" y="259"/>
                </a:lnTo>
                <a:lnTo>
                  <a:pt x="117" y="260"/>
                </a:lnTo>
                <a:lnTo>
                  <a:pt x="115" y="260"/>
                </a:lnTo>
                <a:lnTo>
                  <a:pt x="111" y="260"/>
                </a:lnTo>
                <a:lnTo>
                  <a:pt x="108" y="260"/>
                </a:lnTo>
                <a:lnTo>
                  <a:pt x="106" y="259"/>
                </a:lnTo>
                <a:lnTo>
                  <a:pt x="105" y="259"/>
                </a:lnTo>
                <a:lnTo>
                  <a:pt x="103" y="257"/>
                </a:lnTo>
                <a:lnTo>
                  <a:pt x="101" y="255"/>
                </a:lnTo>
                <a:lnTo>
                  <a:pt x="101" y="253"/>
                </a:lnTo>
                <a:lnTo>
                  <a:pt x="99" y="253"/>
                </a:lnTo>
                <a:lnTo>
                  <a:pt x="99" y="250"/>
                </a:lnTo>
                <a:lnTo>
                  <a:pt x="99" y="248"/>
                </a:lnTo>
                <a:lnTo>
                  <a:pt x="98" y="245"/>
                </a:lnTo>
                <a:lnTo>
                  <a:pt x="96" y="243"/>
                </a:lnTo>
                <a:lnTo>
                  <a:pt x="94" y="243"/>
                </a:lnTo>
                <a:lnTo>
                  <a:pt x="92" y="243"/>
                </a:lnTo>
                <a:lnTo>
                  <a:pt x="89" y="241"/>
                </a:lnTo>
                <a:lnTo>
                  <a:pt x="86" y="241"/>
                </a:lnTo>
                <a:lnTo>
                  <a:pt x="82" y="241"/>
                </a:lnTo>
                <a:lnTo>
                  <a:pt x="80" y="240"/>
                </a:lnTo>
                <a:lnTo>
                  <a:pt x="77" y="240"/>
                </a:lnTo>
                <a:lnTo>
                  <a:pt x="74" y="240"/>
                </a:lnTo>
                <a:lnTo>
                  <a:pt x="72" y="238"/>
                </a:lnTo>
                <a:lnTo>
                  <a:pt x="68" y="238"/>
                </a:lnTo>
                <a:lnTo>
                  <a:pt x="65" y="240"/>
                </a:lnTo>
                <a:lnTo>
                  <a:pt x="63" y="240"/>
                </a:lnTo>
                <a:lnTo>
                  <a:pt x="60" y="240"/>
                </a:lnTo>
                <a:lnTo>
                  <a:pt x="58" y="241"/>
                </a:lnTo>
                <a:lnTo>
                  <a:pt x="56" y="241"/>
                </a:lnTo>
                <a:lnTo>
                  <a:pt x="55" y="243"/>
                </a:lnTo>
                <a:lnTo>
                  <a:pt x="53" y="245"/>
                </a:lnTo>
                <a:lnTo>
                  <a:pt x="53" y="248"/>
                </a:lnTo>
                <a:lnTo>
                  <a:pt x="51" y="250"/>
                </a:lnTo>
                <a:lnTo>
                  <a:pt x="49" y="252"/>
                </a:lnTo>
                <a:lnTo>
                  <a:pt x="48" y="253"/>
                </a:lnTo>
                <a:lnTo>
                  <a:pt x="46" y="255"/>
                </a:lnTo>
                <a:lnTo>
                  <a:pt x="44" y="257"/>
                </a:lnTo>
                <a:lnTo>
                  <a:pt x="43" y="257"/>
                </a:lnTo>
                <a:lnTo>
                  <a:pt x="41" y="259"/>
                </a:lnTo>
                <a:lnTo>
                  <a:pt x="39" y="260"/>
                </a:lnTo>
                <a:lnTo>
                  <a:pt x="37" y="260"/>
                </a:lnTo>
                <a:lnTo>
                  <a:pt x="36" y="262"/>
                </a:lnTo>
                <a:lnTo>
                  <a:pt x="34" y="264"/>
                </a:lnTo>
                <a:lnTo>
                  <a:pt x="32" y="266"/>
                </a:lnTo>
                <a:lnTo>
                  <a:pt x="31" y="267"/>
                </a:lnTo>
                <a:lnTo>
                  <a:pt x="29" y="269"/>
                </a:lnTo>
                <a:lnTo>
                  <a:pt x="27" y="271"/>
                </a:lnTo>
                <a:lnTo>
                  <a:pt x="25" y="271"/>
                </a:lnTo>
                <a:lnTo>
                  <a:pt x="24" y="272"/>
                </a:lnTo>
                <a:lnTo>
                  <a:pt x="20" y="274"/>
                </a:lnTo>
                <a:lnTo>
                  <a:pt x="18" y="276"/>
                </a:lnTo>
                <a:lnTo>
                  <a:pt x="17" y="276"/>
                </a:lnTo>
                <a:lnTo>
                  <a:pt x="15" y="278"/>
                </a:lnTo>
                <a:lnTo>
                  <a:pt x="13" y="279"/>
                </a:lnTo>
                <a:lnTo>
                  <a:pt x="12" y="281"/>
                </a:lnTo>
                <a:lnTo>
                  <a:pt x="5" y="274"/>
                </a:lnTo>
                <a:lnTo>
                  <a:pt x="5" y="272"/>
                </a:lnTo>
                <a:lnTo>
                  <a:pt x="5" y="271"/>
                </a:lnTo>
                <a:lnTo>
                  <a:pt x="5" y="269"/>
                </a:lnTo>
                <a:lnTo>
                  <a:pt x="3" y="269"/>
                </a:lnTo>
                <a:lnTo>
                  <a:pt x="1" y="269"/>
                </a:lnTo>
                <a:lnTo>
                  <a:pt x="1" y="267"/>
                </a:lnTo>
                <a:lnTo>
                  <a:pt x="0" y="267"/>
                </a:lnTo>
                <a:lnTo>
                  <a:pt x="0" y="266"/>
                </a:lnTo>
                <a:lnTo>
                  <a:pt x="1" y="266"/>
                </a:lnTo>
                <a:lnTo>
                  <a:pt x="3" y="264"/>
                </a:lnTo>
                <a:lnTo>
                  <a:pt x="3" y="262"/>
                </a:lnTo>
                <a:lnTo>
                  <a:pt x="3" y="260"/>
                </a:lnTo>
                <a:lnTo>
                  <a:pt x="3" y="259"/>
                </a:lnTo>
                <a:lnTo>
                  <a:pt x="5" y="259"/>
                </a:lnTo>
                <a:lnTo>
                  <a:pt x="5" y="257"/>
                </a:lnTo>
                <a:lnTo>
                  <a:pt x="5" y="255"/>
                </a:lnTo>
                <a:lnTo>
                  <a:pt x="6" y="255"/>
                </a:lnTo>
                <a:lnTo>
                  <a:pt x="6" y="253"/>
                </a:lnTo>
                <a:lnTo>
                  <a:pt x="6" y="252"/>
                </a:lnTo>
                <a:lnTo>
                  <a:pt x="8" y="252"/>
                </a:lnTo>
                <a:lnTo>
                  <a:pt x="8" y="250"/>
                </a:lnTo>
                <a:lnTo>
                  <a:pt x="10" y="250"/>
                </a:lnTo>
                <a:lnTo>
                  <a:pt x="10" y="248"/>
                </a:lnTo>
                <a:lnTo>
                  <a:pt x="12" y="248"/>
                </a:lnTo>
                <a:lnTo>
                  <a:pt x="13" y="247"/>
                </a:lnTo>
                <a:lnTo>
                  <a:pt x="15" y="247"/>
                </a:lnTo>
                <a:lnTo>
                  <a:pt x="17" y="247"/>
                </a:lnTo>
                <a:lnTo>
                  <a:pt x="18" y="247"/>
                </a:lnTo>
                <a:lnTo>
                  <a:pt x="20" y="247"/>
                </a:lnTo>
                <a:lnTo>
                  <a:pt x="20" y="245"/>
                </a:lnTo>
                <a:lnTo>
                  <a:pt x="18" y="245"/>
                </a:lnTo>
                <a:lnTo>
                  <a:pt x="18" y="243"/>
                </a:lnTo>
                <a:lnTo>
                  <a:pt x="20" y="243"/>
                </a:lnTo>
                <a:lnTo>
                  <a:pt x="20" y="241"/>
                </a:lnTo>
                <a:lnTo>
                  <a:pt x="22" y="241"/>
                </a:lnTo>
                <a:lnTo>
                  <a:pt x="24" y="241"/>
                </a:lnTo>
                <a:lnTo>
                  <a:pt x="24" y="240"/>
                </a:lnTo>
                <a:lnTo>
                  <a:pt x="24" y="238"/>
                </a:lnTo>
                <a:lnTo>
                  <a:pt x="24" y="236"/>
                </a:lnTo>
                <a:lnTo>
                  <a:pt x="24" y="235"/>
                </a:lnTo>
                <a:lnTo>
                  <a:pt x="24" y="233"/>
                </a:lnTo>
                <a:lnTo>
                  <a:pt x="24" y="231"/>
                </a:lnTo>
                <a:lnTo>
                  <a:pt x="24" y="229"/>
                </a:lnTo>
                <a:lnTo>
                  <a:pt x="24" y="228"/>
                </a:lnTo>
                <a:lnTo>
                  <a:pt x="22" y="228"/>
                </a:lnTo>
                <a:lnTo>
                  <a:pt x="20" y="228"/>
                </a:lnTo>
                <a:lnTo>
                  <a:pt x="20" y="226"/>
                </a:lnTo>
                <a:lnTo>
                  <a:pt x="18" y="226"/>
                </a:lnTo>
                <a:lnTo>
                  <a:pt x="18" y="224"/>
                </a:lnTo>
                <a:lnTo>
                  <a:pt x="20" y="224"/>
                </a:lnTo>
                <a:lnTo>
                  <a:pt x="20" y="222"/>
                </a:lnTo>
                <a:lnTo>
                  <a:pt x="20" y="221"/>
                </a:lnTo>
                <a:lnTo>
                  <a:pt x="20" y="219"/>
                </a:lnTo>
                <a:lnTo>
                  <a:pt x="22" y="219"/>
                </a:lnTo>
                <a:lnTo>
                  <a:pt x="22" y="217"/>
                </a:lnTo>
                <a:lnTo>
                  <a:pt x="22" y="216"/>
                </a:lnTo>
                <a:lnTo>
                  <a:pt x="20" y="216"/>
                </a:lnTo>
                <a:lnTo>
                  <a:pt x="20" y="214"/>
                </a:lnTo>
                <a:lnTo>
                  <a:pt x="18" y="214"/>
                </a:lnTo>
                <a:lnTo>
                  <a:pt x="18" y="212"/>
                </a:lnTo>
                <a:lnTo>
                  <a:pt x="20" y="212"/>
                </a:lnTo>
                <a:lnTo>
                  <a:pt x="20" y="210"/>
                </a:lnTo>
                <a:lnTo>
                  <a:pt x="20" y="209"/>
                </a:lnTo>
                <a:lnTo>
                  <a:pt x="18" y="209"/>
                </a:lnTo>
                <a:lnTo>
                  <a:pt x="18" y="207"/>
                </a:lnTo>
                <a:lnTo>
                  <a:pt x="18" y="205"/>
                </a:lnTo>
                <a:lnTo>
                  <a:pt x="17" y="205"/>
                </a:lnTo>
                <a:lnTo>
                  <a:pt x="17" y="204"/>
                </a:lnTo>
                <a:lnTo>
                  <a:pt x="17" y="202"/>
                </a:lnTo>
                <a:lnTo>
                  <a:pt x="17" y="200"/>
                </a:lnTo>
                <a:lnTo>
                  <a:pt x="17" y="198"/>
                </a:lnTo>
                <a:lnTo>
                  <a:pt x="17" y="197"/>
                </a:lnTo>
                <a:lnTo>
                  <a:pt x="15" y="197"/>
                </a:lnTo>
                <a:lnTo>
                  <a:pt x="15" y="195"/>
                </a:lnTo>
                <a:lnTo>
                  <a:pt x="15" y="193"/>
                </a:lnTo>
                <a:lnTo>
                  <a:pt x="17" y="193"/>
                </a:lnTo>
                <a:lnTo>
                  <a:pt x="17" y="195"/>
                </a:lnTo>
                <a:lnTo>
                  <a:pt x="18" y="195"/>
                </a:lnTo>
                <a:lnTo>
                  <a:pt x="18" y="193"/>
                </a:lnTo>
                <a:lnTo>
                  <a:pt x="18" y="191"/>
                </a:lnTo>
                <a:lnTo>
                  <a:pt x="18" y="190"/>
                </a:lnTo>
                <a:lnTo>
                  <a:pt x="17" y="190"/>
                </a:lnTo>
                <a:lnTo>
                  <a:pt x="17" y="188"/>
                </a:lnTo>
                <a:lnTo>
                  <a:pt x="17" y="186"/>
                </a:lnTo>
                <a:lnTo>
                  <a:pt x="17" y="185"/>
                </a:lnTo>
                <a:lnTo>
                  <a:pt x="18" y="185"/>
                </a:lnTo>
                <a:lnTo>
                  <a:pt x="20" y="185"/>
                </a:lnTo>
                <a:lnTo>
                  <a:pt x="18" y="183"/>
                </a:lnTo>
                <a:lnTo>
                  <a:pt x="17" y="183"/>
                </a:lnTo>
                <a:lnTo>
                  <a:pt x="17" y="181"/>
                </a:lnTo>
                <a:lnTo>
                  <a:pt x="15" y="181"/>
                </a:lnTo>
                <a:lnTo>
                  <a:pt x="13" y="181"/>
                </a:lnTo>
                <a:lnTo>
                  <a:pt x="13" y="179"/>
                </a:lnTo>
                <a:lnTo>
                  <a:pt x="15" y="179"/>
                </a:lnTo>
                <a:lnTo>
                  <a:pt x="15" y="178"/>
                </a:lnTo>
                <a:lnTo>
                  <a:pt x="13" y="178"/>
                </a:lnTo>
                <a:lnTo>
                  <a:pt x="12" y="176"/>
                </a:lnTo>
                <a:lnTo>
                  <a:pt x="12" y="174"/>
                </a:lnTo>
                <a:lnTo>
                  <a:pt x="13" y="174"/>
                </a:lnTo>
                <a:lnTo>
                  <a:pt x="13" y="173"/>
                </a:lnTo>
                <a:lnTo>
                  <a:pt x="15" y="171"/>
                </a:lnTo>
                <a:lnTo>
                  <a:pt x="15" y="169"/>
                </a:lnTo>
                <a:lnTo>
                  <a:pt x="17" y="169"/>
                </a:lnTo>
                <a:lnTo>
                  <a:pt x="17" y="167"/>
                </a:lnTo>
                <a:lnTo>
                  <a:pt x="17" y="166"/>
                </a:lnTo>
                <a:lnTo>
                  <a:pt x="18" y="166"/>
                </a:lnTo>
                <a:lnTo>
                  <a:pt x="20" y="166"/>
                </a:lnTo>
                <a:lnTo>
                  <a:pt x="20" y="164"/>
                </a:lnTo>
                <a:lnTo>
                  <a:pt x="20" y="162"/>
                </a:lnTo>
                <a:lnTo>
                  <a:pt x="22" y="161"/>
                </a:lnTo>
                <a:lnTo>
                  <a:pt x="22" y="159"/>
                </a:lnTo>
                <a:lnTo>
                  <a:pt x="22" y="157"/>
                </a:lnTo>
                <a:lnTo>
                  <a:pt x="22" y="155"/>
                </a:lnTo>
                <a:lnTo>
                  <a:pt x="22" y="154"/>
                </a:lnTo>
                <a:lnTo>
                  <a:pt x="22" y="152"/>
                </a:lnTo>
                <a:lnTo>
                  <a:pt x="22" y="150"/>
                </a:lnTo>
                <a:lnTo>
                  <a:pt x="22" y="148"/>
                </a:lnTo>
                <a:lnTo>
                  <a:pt x="22" y="147"/>
                </a:lnTo>
                <a:lnTo>
                  <a:pt x="22" y="145"/>
                </a:lnTo>
                <a:lnTo>
                  <a:pt x="20" y="145"/>
                </a:lnTo>
                <a:lnTo>
                  <a:pt x="20" y="143"/>
                </a:lnTo>
                <a:lnTo>
                  <a:pt x="20" y="142"/>
                </a:lnTo>
                <a:lnTo>
                  <a:pt x="20" y="140"/>
                </a:lnTo>
                <a:lnTo>
                  <a:pt x="20" y="138"/>
                </a:lnTo>
                <a:lnTo>
                  <a:pt x="20" y="136"/>
                </a:lnTo>
                <a:lnTo>
                  <a:pt x="20" y="135"/>
                </a:lnTo>
                <a:lnTo>
                  <a:pt x="20" y="133"/>
                </a:lnTo>
                <a:lnTo>
                  <a:pt x="20" y="131"/>
                </a:lnTo>
                <a:lnTo>
                  <a:pt x="20" y="130"/>
                </a:lnTo>
                <a:lnTo>
                  <a:pt x="18" y="130"/>
                </a:lnTo>
                <a:lnTo>
                  <a:pt x="18" y="128"/>
                </a:lnTo>
                <a:lnTo>
                  <a:pt x="18" y="126"/>
                </a:lnTo>
                <a:lnTo>
                  <a:pt x="18" y="124"/>
                </a:lnTo>
                <a:lnTo>
                  <a:pt x="18" y="123"/>
                </a:lnTo>
                <a:lnTo>
                  <a:pt x="18" y="121"/>
                </a:lnTo>
                <a:lnTo>
                  <a:pt x="18" y="119"/>
                </a:lnTo>
                <a:lnTo>
                  <a:pt x="18" y="117"/>
                </a:lnTo>
                <a:lnTo>
                  <a:pt x="18" y="116"/>
                </a:lnTo>
                <a:lnTo>
                  <a:pt x="17" y="116"/>
                </a:lnTo>
                <a:lnTo>
                  <a:pt x="17" y="114"/>
                </a:lnTo>
                <a:lnTo>
                  <a:pt x="17" y="112"/>
                </a:lnTo>
                <a:lnTo>
                  <a:pt x="17" y="111"/>
                </a:lnTo>
                <a:lnTo>
                  <a:pt x="17" y="109"/>
                </a:lnTo>
                <a:lnTo>
                  <a:pt x="17" y="107"/>
                </a:lnTo>
                <a:lnTo>
                  <a:pt x="17" y="105"/>
                </a:lnTo>
                <a:lnTo>
                  <a:pt x="17" y="104"/>
                </a:lnTo>
                <a:lnTo>
                  <a:pt x="17" y="102"/>
                </a:lnTo>
                <a:lnTo>
                  <a:pt x="15" y="100"/>
                </a:lnTo>
                <a:lnTo>
                  <a:pt x="15" y="99"/>
                </a:lnTo>
                <a:lnTo>
                  <a:pt x="15" y="97"/>
                </a:lnTo>
                <a:lnTo>
                  <a:pt x="15" y="95"/>
                </a:lnTo>
                <a:lnTo>
                  <a:pt x="15" y="93"/>
                </a:lnTo>
                <a:lnTo>
                  <a:pt x="15" y="92"/>
                </a:lnTo>
                <a:lnTo>
                  <a:pt x="15" y="90"/>
                </a:lnTo>
                <a:lnTo>
                  <a:pt x="15" y="88"/>
                </a:lnTo>
                <a:lnTo>
                  <a:pt x="15" y="86"/>
                </a:lnTo>
                <a:lnTo>
                  <a:pt x="13" y="86"/>
                </a:lnTo>
                <a:lnTo>
                  <a:pt x="13" y="85"/>
                </a:lnTo>
                <a:lnTo>
                  <a:pt x="13" y="83"/>
                </a:lnTo>
                <a:lnTo>
                  <a:pt x="13" y="81"/>
                </a:lnTo>
                <a:lnTo>
                  <a:pt x="13" y="80"/>
                </a:lnTo>
                <a:lnTo>
                  <a:pt x="13" y="78"/>
                </a:lnTo>
                <a:lnTo>
                  <a:pt x="13" y="76"/>
                </a:lnTo>
                <a:lnTo>
                  <a:pt x="13" y="74"/>
                </a:lnTo>
                <a:lnTo>
                  <a:pt x="13" y="73"/>
                </a:lnTo>
                <a:lnTo>
                  <a:pt x="13" y="71"/>
                </a:lnTo>
                <a:lnTo>
                  <a:pt x="12" y="71"/>
                </a:lnTo>
                <a:lnTo>
                  <a:pt x="12" y="69"/>
                </a:lnTo>
                <a:lnTo>
                  <a:pt x="12" y="68"/>
                </a:lnTo>
                <a:lnTo>
                  <a:pt x="12" y="66"/>
                </a:lnTo>
                <a:lnTo>
                  <a:pt x="12" y="64"/>
                </a:lnTo>
                <a:lnTo>
                  <a:pt x="12" y="62"/>
                </a:lnTo>
                <a:lnTo>
                  <a:pt x="13" y="62"/>
                </a:lnTo>
                <a:lnTo>
                  <a:pt x="13" y="61"/>
                </a:lnTo>
                <a:lnTo>
                  <a:pt x="13" y="59"/>
                </a:lnTo>
                <a:lnTo>
                  <a:pt x="13" y="57"/>
                </a:lnTo>
                <a:lnTo>
                  <a:pt x="15" y="57"/>
                </a:lnTo>
                <a:lnTo>
                  <a:pt x="15" y="55"/>
                </a:lnTo>
                <a:lnTo>
                  <a:pt x="15" y="54"/>
                </a:lnTo>
                <a:lnTo>
                  <a:pt x="17" y="54"/>
                </a:lnTo>
                <a:lnTo>
                  <a:pt x="17" y="52"/>
                </a:lnTo>
                <a:lnTo>
                  <a:pt x="17" y="50"/>
                </a:lnTo>
                <a:lnTo>
                  <a:pt x="18" y="50"/>
                </a:lnTo>
                <a:lnTo>
                  <a:pt x="18" y="49"/>
                </a:lnTo>
                <a:lnTo>
                  <a:pt x="18" y="47"/>
                </a:lnTo>
                <a:lnTo>
                  <a:pt x="18" y="45"/>
                </a:lnTo>
                <a:lnTo>
                  <a:pt x="20" y="45"/>
                </a:lnTo>
                <a:lnTo>
                  <a:pt x="20" y="43"/>
                </a:lnTo>
                <a:lnTo>
                  <a:pt x="20" y="42"/>
                </a:lnTo>
                <a:lnTo>
                  <a:pt x="22" y="42"/>
                </a:lnTo>
                <a:lnTo>
                  <a:pt x="22" y="40"/>
                </a:lnTo>
                <a:lnTo>
                  <a:pt x="22" y="38"/>
                </a:lnTo>
                <a:lnTo>
                  <a:pt x="24" y="38"/>
                </a:lnTo>
                <a:lnTo>
                  <a:pt x="24" y="40"/>
                </a:lnTo>
                <a:lnTo>
                  <a:pt x="24" y="38"/>
                </a:lnTo>
                <a:lnTo>
                  <a:pt x="25" y="38"/>
                </a:lnTo>
                <a:lnTo>
                  <a:pt x="27" y="37"/>
                </a:lnTo>
                <a:lnTo>
                  <a:pt x="27" y="38"/>
                </a:lnTo>
                <a:lnTo>
                  <a:pt x="29" y="38"/>
                </a:lnTo>
                <a:lnTo>
                  <a:pt x="31" y="38"/>
                </a:lnTo>
                <a:lnTo>
                  <a:pt x="31" y="40"/>
                </a:lnTo>
                <a:lnTo>
                  <a:pt x="31" y="38"/>
                </a:lnTo>
                <a:lnTo>
                  <a:pt x="32" y="38"/>
                </a:lnTo>
                <a:lnTo>
                  <a:pt x="34" y="38"/>
                </a:lnTo>
                <a:lnTo>
                  <a:pt x="36" y="38"/>
                </a:lnTo>
                <a:lnTo>
                  <a:pt x="37" y="38"/>
                </a:lnTo>
                <a:lnTo>
                  <a:pt x="37" y="37"/>
                </a:lnTo>
                <a:lnTo>
                  <a:pt x="39" y="37"/>
                </a:lnTo>
                <a:lnTo>
                  <a:pt x="41" y="37"/>
                </a:lnTo>
                <a:lnTo>
                  <a:pt x="43" y="37"/>
                </a:lnTo>
                <a:lnTo>
                  <a:pt x="43" y="35"/>
                </a:lnTo>
                <a:lnTo>
                  <a:pt x="44" y="37"/>
                </a:lnTo>
                <a:lnTo>
                  <a:pt x="44" y="35"/>
                </a:lnTo>
                <a:lnTo>
                  <a:pt x="44" y="33"/>
                </a:lnTo>
                <a:lnTo>
                  <a:pt x="46" y="33"/>
                </a:lnTo>
                <a:lnTo>
                  <a:pt x="48" y="33"/>
                </a:lnTo>
                <a:lnTo>
                  <a:pt x="46" y="33"/>
                </a:lnTo>
                <a:lnTo>
                  <a:pt x="48" y="33"/>
                </a:lnTo>
                <a:lnTo>
                  <a:pt x="48" y="31"/>
                </a:lnTo>
                <a:lnTo>
                  <a:pt x="49" y="31"/>
                </a:lnTo>
                <a:lnTo>
                  <a:pt x="49" y="30"/>
                </a:lnTo>
                <a:lnTo>
                  <a:pt x="51" y="30"/>
                </a:lnTo>
                <a:lnTo>
                  <a:pt x="53" y="30"/>
                </a:lnTo>
                <a:lnTo>
                  <a:pt x="53" y="31"/>
                </a:lnTo>
                <a:lnTo>
                  <a:pt x="55" y="31"/>
                </a:lnTo>
                <a:lnTo>
                  <a:pt x="55" y="33"/>
                </a:lnTo>
                <a:lnTo>
                  <a:pt x="55" y="31"/>
                </a:lnTo>
                <a:lnTo>
                  <a:pt x="56" y="31"/>
                </a:lnTo>
                <a:lnTo>
                  <a:pt x="56" y="33"/>
                </a:lnTo>
                <a:lnTo>
                  <a:pt x="58" y="33"/>
                </a:lnTo>
                <a:lnTo>
                  <a:pt x="58" y="35"/>
                </a:lnTo>
                <a:lnTo>
                  <a:pt x="60" y="35"/>
                </a:lnTo>
                <a:lnTo>
                  <a:pt x="60" y="37"/>
                </a:lnTo>
                <a:lnTo>
                  <a:pt x="60" y="35"/>
                </a:lnTo>
                <a:lnTo>
                  <a:pt x="61" y="35"/>
                </a:lnTo>
                <a:lnTo>
                  <a:pt x="63" y="35"/>
                </a:lnTo>
                <a:lnTo>
                  <a:pt x="65" y="35"/>
                </a:lnTo>
                <a:lnTo>
                  <a:pt x="67" y="35"/>
                </a:lnTo>
                <a:lnTo>
                  <a:pt x="67" y="33"/>
                </a:lnTo>
                <a:lnTo>
                  <a:pt x="68" y="33"/>
                </a:lnTo>
                <a:lnTo>
                  <a:pt x="70" y="33"/>
                </a:lnTo>
                <a:lnTo>
                  <a:pt x="70" y="35"/>
                </a:lnTo>
                <a:lnTo>
                  <a:pt x="70" y="33"/>
                </a:lnTo>
                <a:lnTo>
                  <a:pt x="72" y="33"/>
                </a:lnTo>
                <a:lnTo>
                  <a:pt x="74" y="33"/>
                </a:lnTo>
                <a:lnTo>
                  <a:pt x="75" y="33"/>
                </a:lnTo>
                <a:lnTo>
                  <a:pt x="77" y="33"/>
                </a:lnTo>
                <a:lnTo>
                  <a:pt x="77" y="31"/>
                </a:lnTo>
                <a:lnTo>
                  <a:pt x="77" y="30"/>
                </a:lnTo>
                <a:lnTo>
                  <a:pt x="79" y="30"/>
                </a:lnTo>
                <a:lnTo>
                  <a:pt x="79" y="28"/>
                </a:lnTo>
                <a:lnTo>
                  <a:pt x="80" y="28"/>
                </a:lnTo>
                <a:lnTo>
                  <a:pt x="80" y="26"/>
                </a:lnTo>
                <a:lnTo>
                  <a:pt x="82" y="26"/>
                </a:lnTo>
                <a:lnTo>
                  <a:pt x="82" y="28"/>
                </a:lnTo>
                <a:lnTo>
                  <a:pt x="84" y="28"/>
                </a:lnTo>
                <a:lnTo>
                  <a:pt x="84" y="26"/>
                </a:lnTo>
                <a:lnTo>
                  <a:pt x="86" y="26"/>
                </a:lnTo>
                <a:lnTo>
                  <a:pt x="87" y="26"/>
                </a:lnTo>
                <a:lnTo>
                  <a:pt x="87" y="25"/>
                </a:lnTo>
                <a:lnTo>
                  <a:pt x="89" y="25"/>
                </a:lnTo>
                <a:lnTo>
                  <a:pt x="89" y="23"/>
                </a:lnTo>
                <a:lnTo>
                  <a:pt x="89" y="21"/>
                </a:lnTo>
                <a:lnTo>
                  <a:pt x="91" y="21"/>
                </a:lnTo>
                <a:lnTo>
                  <a:pt x="91" y="19"/>
                </a:lnTo>
                <a:lnTo>
                  <a:pt x="91" y="18"/>
                </a:lnTo>
                <a:lnTo>
                  <a:pt x="92" y="18"/>
                </a:lnTo>
                <a:lnTo>
                  <a:pt x="92" y="16"/>
                </a:lnTo>
                <a:lnTo>
                  <a:pt x="92" y="14"/>
                </a:lnTo>
                <a:lnTo>
                  <a:pt x="94" y="14"/>
                </a:lnTo>
                <a:lnTo>
                  <a:pt x="96" y="14"/>
                </a:lnTo>
                <a:lnTo>
                  <a:pt x="96" y="12"/>
                </a:lnTo>
                <a:lnTo>
                  <a:pt x="96" y="11"/>
                </a:lnTo>
                <a:lnTo>
                  <a:pt x="96" y="9"/>
                </a:lnTo>
                <a:lnTo>
                  <a:pt x="98" y="9"/>
                </a:lnTo>
                <a:lnTo>
                  <a:pt x="98" y="7"/>
                </a:lnTo>
                <a:lnTo>
                  <a:pt x="99" y="7"/>
                </a:lnTo>
                <a:lnTo>
                  <a:pt x="101" y="7"/>
                </a:lnTo>
                <a:lnTo>
                  <a:pt x="101" y="6"/>
                </a:lnTo>
                <a:lnTo>
                  <a:pt x="103" y="6"/>
                </a:lnTo>
                <a:lnTo>
                  <a:pt x="105" y="6"/>
                </a:lnTo>
                <a:lnTo>
                  <a:pt x="106" y="6"/>
                </a:lnTo>
                <a:lnTo>
                  <a:pt x="106" y="4"/>
                </a:lnTo>
                <a:lnTo>
                  <a:pt x="106" y="2"/>
                </a:lnTo>
                <a:lnTo>
                  <a:pt x="108" y="2"/>
                </a:lnTo>
                <a:lnTo>
                  <a:pt x="108" y="4"/>
                </a:lnTo>
                <a:lnTo>
                  <a:pt x="108" y="2"/>
                </a:lnTo>
                <a:lnTo>
                  <a:pt x="110" y="2"/>
                </a:lnTo>
                <a:lnTo>
                  <a:pt x="110" y="0"/>
                </a:lnTo>
                <a:lnTo>
                  <a:pt x="111" y="0"/>
                </a:lnTo>
                <a:lnTo>
                  <a:pt x="111" y="2"/>
                </a:lnTo>
                <a:lnTo>
                  <a:pt x="111" y="4"/>
                </a:lnTo>
                <a:close/>
              </a:path>
            </a:pathLst>
          </a:custGeom>
          <a:solidFill>
            <a:schemeClr val="tx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27"/>
          <p:cNvSpPr>
            <a:spLocks/>
          </p:cNvSpPr>
          <p:nvPr/>
        </p:nvSpPr>
        <p:spPr bwMode="auto">
          <a:xfrm>
            <a:off x="6018820" y="5284264"/>
            <a:ext cx="310574" cy="340874"/>
          </a:xfrm>
          <a:custGeom>
            <a:avLst/>
            <a:gdLst>
              <a:gd name="T0" fmla="*/ 62 w 164"/>
              <a:gd name="T1" fmla="*/ 20 h 180"/>
              <a:gd name="T2" fmla="*/ 62 w 164"/>
              <a:gd name="T3" fmla="*/ 25 h 180"/>
              <a:gd name="T4" fmla="*/ 66 w 164"/>
              <a:gd name="T5" fmla="*/ 30 h 180"/>
              <a:gd name="T6" fmla="*/ 69 w 164"/>
              <a:gd name="T7" fmla="*/ 36 h 180"/>
              <a:gd name="T8" fmla="*/ 76 w 164"/>
              <a:gd name="T9" fmla="*/ 37 h 180"/>
              <a:gd name="T10" fmla="*/ 76 w 164"/>
              <a:gd name="T11" fmla="*/ 44 h 180"/>
              <a:gd name="T12" fmla="*/ 79 w 164"/>
              <a:gd name="T13" fmla="*/ 49 h 180"/>
              <a:gd name="T14" fmla="*/ 81 w 164"/>
              <a:gd name="T15" fmla="*/ 56 h 180"/>
              <a:gd name="T16" fmla="*/ 86 w 164"/>
              <a:gd name="T17" fmla="*/ 60 h 180"/>
              <a:gd name="T18" fmla="*/ 91 w 164"/>
              <a:gd name="T19" fmla="*/ 63 h 180"/>
              <a:gd name="T20" fmla="*/ 91 w 164"/>
              <a:gd name="T21" fmla="*/ 68 h 180"/>
              <a:gd name="T22" fmla="*/ 95 w 164"/>
              <a:gd name="T23" fmla="*/ 74 h 180"/>
              <a:gd name="T24" fmla="*/ 98 w 164"/>
              <a:gd name="T25" fmla="*/ 77 h 180"/>
              <a:gd name="T26" fmla="*/ 98 w 164"/>
              <a:gd name="T27" fmla="*/ 86 h 180"/>
              <a:gd name="T28" fmla="*/ 98 w 164"/>
              <a:gd name="T29" fmla="*/ 91 h 180"/>
              <a:gd name="T30" fmla="*/ 98 w 164"/>
              <a:gd name="T31" fmla="*/ 99 h 180"/>
              <a:gd name="T32" fmla="*/ 102 w 164"/>
              <a:gd name="T33" fmla="*/ 106 h 180"/>
              <a:gd name="T34" fmla="*/ 105 w 164"/>
              <a:gd name="T35" fmla="*/ 111 h 180"/>
              <a:gd name="T36" fmla="*/ 105 w 164"/>
              <a:gd name="T37" fmla="*/ 117 h 180"/>
              <a:gd name="T38" fmla="*/ 109 w 164"/>
              <a:gd name="T39" fmla="*/ 122 h 180"/>
              <a:gd name="T40" fmla="*/ 116 w 164"/>
              <a:gd name="T41" fmla="*/ 123 h 180"/>
              <a:gd name="T42" fmla="*/ 116 w 164"/>
              <a:gd name="T43" fmla="*/ 129 h 180"/>
              <a:gd name="T44" fmla="*/ 119 w 164"/>
              <a:gd name="T45" fmla="*/ 134 h 180"/>
              <a:gd name="T46" fmla="*/ 124 w 164"/>
              <a:gd name="T47" fmla="*/ 137 h 180"/>
              <a:gd name="T48" fmla="*/ 128 w 164"/>
              <a:gd name="T49" fmla="*/ 142 h 180"/>
              <a:gd name="T50" fmla="*/ 129 w 164"/>
              <a:gd name="T51" fmla="*/ 146 h 180"/>
              <a:gd name="T52" fmla="*/ 134 w 164"/>
              <a:gd name="T53" fmla="*/ 149 h 180"/>
              <a:gd name="T54" fmla="*/ 138 w 164"/>
              <a:gd name="T55" fmla="*/ 154 h 180"/>
              <a:gd name="T56" fmla="*/ 143 w 164"/>
              <a:gd name="T57" fmla="*/ 158 h 180"/>
              <a:gd name="T58" fmla="*/ 145 w 164"/>
              <a:gd name="T59" fmla="*/ 165 h 180"/>
              <a:gd name="T60" fmla="*/ 148 w 164"/>
              <a:gd name="T61" fmla="*/ 170 h 180"/>
              <a:gd name="T62" fmla="*/ 153 w 164"/>
              <a:gd name="T63" fmla="*/ 175 h 180"/>
              <a:gd name="T64" fmla="*/ 159 w 164"/>
              <a:gd name="T65" fmla="*/ 179 h 180"/>
              <a:gd name="T66" fmla="*/ 164 w 164"/>
              <a:gd name="T67" fmla="*/ 180 h 180"/>
              <a:gd name="T68" fmla="*/ 155 w 164"/>
              <a:gd name="T69" fmla="*/ 180 h 180"/>
              <a:gd name="T70" fmla="*/ 146 w 164"/>
              <a:gd name="T71" fmla="*/ 180 h 180"/>
              <a:gd name="T72" fmla="*/ 138 w 164"/>
              <a:gd name="T73" fmla="*/ 180 h 180"/>
              <a:gd name="T74" fmla="*/ 129 w 164"/>
              <a:gd name="T75" fmla="*/ 180 h 180"/>
              <a:gd name="T76" fmla="*/ 122 w 164"/>
              <a:gd name="T77" fmla="*/ 179 h 180"/>
              <a:gd name="T78" fmla="*/ 114 w 164"/>
              <a:gd name="T79" fmla="*/ 179 h 180"/>
              <a:gd name="T80" fmla="*/ 105 w 164"/>
              <a:gd name="T81" fmla="*/ 179 h 180"/>
              <a:gd name="T82" fmla="*/ 97 w 164"/>
              <a:gd name="T83" fmla="*/ 179 h 180"/>
              <a:gd name="T84" fmla="*/ 88 w 164"/>
              <a:gd name="T85" fmla="*/ 179 h 180"/>
              <a:gd name="T86" fmla="*/ 79 w 164"/>
              <a:gd name="T87" fmla="*/ 179 h 180"/>
              <a:gd name="T88" fmla="*/ 71 w 164"/>
              <a:gd name="T89" fmla="*/ 177 h 180"/>
              <a:gd name="T90" fmla="*/ 50 w 164"/>
              <a:gd name="T91" fmla="*/ 170 h 180"/>
              <a:gd name="T92" fmla="*/ 43 w 164"/>
              <a:gd name="T93" fmla="*/ 166 h 180"/>
              <a:gd name="T94" fmla="*/ 38 w 164"/>
              <a:gd name="T95" fmla="*/ 163 h 180"/>
              <a:gd name="T96" fmla="*/ 31 w 164"/>
              <a:gd name="T97" fmla="*/ 161 h 180"/>
              <a:gd name="T98" fmla="*/ 24 w 164"/>
              <a:gd name="T99" fmla="*/ 160 h 180"/>
              <a:gd name="T100" fmla="*/ 19 w 164"/>
              <a:gd name="T101" fmla="*/ 156 h 180"/>
              <a:gd name="T102" fmla="*/ 12 w 164"/>
              <a:gd name="T103" fmla="*/ 154 h 180"/>
              <a:gd name="T104" fmla="*/ 7 w 164"/>
              <a:gd name="T105" fmla="*/ 151 h 180"/>
              <a:gd name="T106" fmla="*/ 5 w 164"/>
              <a:gd name="T107" fmla="*/ 129 h 180"/>
              <a:gd name="T108" fmla="*/ 26 w 164"/>
              <a:gd name="T109" fmla="*/ 108 h 180"/>
              <a:gd name="T110" fmla="*/ 33 w 164"/>
              <a:gd name="T111" fmla="*/ 82 h 180"/>
              <a:gd name="T112" fmla="*/ 35 w 164"/>
              <a:gd name="T113" fmla="*/ 58 h 180"/>
              <a:gd name="T114" fmla="*/ 26 w 164"/>
              <a:gd name="T115" fmla="*/ 37 h 180"/>
              <a:gd name="T116" fmla="*/ 36 w 164"/>
              <a:gd name="T117" fmla="*/ 20 h 180"/>
              <a:gd name="T118" fmla="*/ 52 w 164"/>
              <a:gd name="T119" fmla="*/ 1 h 180"/>
              <a:gd name="T120" fmla="*/ 59 w 164"/>
              <a:gd name="T121" fmla="*/ 13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 h="180">
                <a:moveTo>
                  <a:pt x="59" y="17"/>
                </a:moveTo>
                <a:lnTo>
                  <a:pt x="60" y="17"/>
                </a:lnTo>
                <a:lnTo>
                  <a:pt x="60" y="18"/>
                </a:lnTo>
                <a:lnTo>
                  <a:pt x="62" y="18"/>
                </a:lnTo>
                <a:lnTo>
                  <a:pt x="62" y="20"/>
                </a:lnTo>
                <a:lnTo>
                  <a:pt x="62" y="22"/>
                </a:lnTo>
                <a:lnTo>
                  <a:pt x="60" y="22"/>
                </a:lnTo>
                <a:lnTo>
                  <a:pt x="60" y="24"/>
                </a:lnTo>
                <a:lnTo>
                  <a:pt x="60" y="25"/>
                </a:lnTo>
                <a:lnTo>
                  <a:pt x="62" y="25"/>
                </a:lnTo>
                <a:lnTo>
                  <a:pt x="62" y="27"/>
                </a:lnTo>
                <a:lnTo>
                  <a:pt x="64" y="27"/>
                </a:lnTo>
                <a:lnTo>
                  <a:pt x="66" y="27"/>
                </a:lnTo>
                <a:lnTo>
                  <a:pt x="66" y="29"/>
                </a:lnTo>
                <a:lnTo>
                  <a:pt x="66" y="30"/>
                </a:lnTo>
                <a:lnTo>
                  <a:pt x="67" y="30"/>
                </a:lnTo>
                <a:lnTo>
                  <a:pt x="67" y="32"/>
                </a:lnTo>
                <a:lnTo>
                  <a:pt x="67" y="34"/>
                </a:lnTo>
                <a:lnTo>
                  <a:pt x="69" y="34"/>
                </a:lnTo>
                <a:lnTo>
                  <a:pt x="69" y="36"/>
                </a:lnTo>
                <a:lnTo>
                  <a:pt x="71" y="36"/>
                </a:lnTo>
                <a:lnTo>
                  <a:pt x="72" y="36"/>
                </a:lnTo>
                <a:lnTo>
                  <a:pt x="74" y="36"/>
                </a:lnTo>
                <a:lnTo>
                  <a:pt x="76" y="36"/>
                </a:lnTo>
                <a:lnTo>
                  <a:pt x="76" y="37"/>
                </a:lnTo>
                <a:lnTo>
                  <a:pt x="76" y="39"/>
                </a:lnTo>
                <a:lnTo>
                  <a:pt x="78" y="39"/>
                </a:lnTo>
                <a:lnTo>
                  <a:pt x="78" y="41"/>
                </a:lnTo>
                <a:lnTo>
                  <a:pt x="78" y="43"/>
                </a:lnTo>
                <a:lnTo>
                  <a:pt x="76" y="44"/>
                </a:lnTo>
                <a:lnTo>
                  <a:pt x="78" y="44"/>
                </a:lnTo>
                <a:lnTo>
                  <a:pt x="78" y="46"/>
                </a:lnTo>
                <a:lnTo>
                  <a:pt x="78" y="48"/>
                </a:lnTo>
                <a:lnTo>
                  <a:pt x="79" y="48"/>
                </a:lnTo>
                <a:lnTo>
                  <a:pt x="79" y="49"/>
                </a:lnTo>
                <a:lnTo>
                  <a:pt x="79" y="51"/>
                </a:lnTo>
                <a:lnTo>
                  <a:pt x="81" y="51"/>
                </a:lnTo>
                <a:lnTo>
                  <a:pt x="81" y="53"/>
                </a:lnTo>
                <a:lnTo>
                  <a:pt x="81" y="55"/>
                </a:lnTo>
                <a:lnTo>
                  <a:pt x="81" y="56"/>
                </a:lnTo>
                <a:lnTo>
                  <a:pt x="83" y="56"/>
                </a:lnTo>
                <a:lnTo>
                  <a:pt x="83" y="58"/>
                </a:lnTo>
                <a:lnTo>
                  <a:pt x="85" y="58"/>
                </a:lnTo>
                <a:lnTo>
                  <a:pt x="85" y="60"/>
                </a:lnTo>
                <a:lnTo>
                  <a:pt x="86" y="60"/>
                </a:lnTo>
                <a:lnTo>
                  <a:pt x="88" y="60"/>
                </a:lnTo>
                <a:lnTo>
                  <a:pt x="90" y="60"/>
                </a:lnTo>
                <a:lnTo>
                  <a:pt x="90" y="61"/>
                </a:lnTo>
                <a:lnTo>
                  <a:pt x="90" y="63"/>
                </a:lnTo>
                <a:lnTo>
                  <a:pt x="91" y="63"/>
                </a:lnTo>
                <a:lnTo>
                  <a:pt x="91" y="65"/>
                </a:lnTo>
                <a:lnTo>
                  <a:pt x="91" y="67"/>
                </a:lnTo>
                <a:lnTo>
                  <a:pt x="93" y="67"/>
                </a:lnTo>
                <a:lnTo>
                  <a:pt x="93" y="68"/>
                </a:lnTo>
                <a:lnTo>
                  <a:pt x="91" y="68"/>
                </a:lnTo>
                <a:lnTo>
                  <a:pt x="91" y="70"/>
                </a:lnTo>
                <a:lnTo>
                  <a:pt x="91" y="72"/>
                </a:lnTo>
                <a:lnTo>
                  <a:pt x="91" y="74"/>
                </a:lnTo>
                <a:lnTo>
                  <a:pt x="93" y="74"/>
                </a:lnTo>
                <a:lnTo>
                  <a:pt x="95" y="74"/>
                </a:lnTo>
                <a:lnTo>
                  <a:pt x="95" y="75"/>
                </a:lnTo>
                <a:lnTo>
                  <a:pt x="95" y="77"/>
                </a:lnTo>
                <a:lnTo>
                  <a:pt x="97" y="77"/>
                </a:lnTo>
                <a:lnTo>
                  <a:pt x="97" y="75"/>
                </a:lnTo>
                <a:lnTo>
                  <a:pt x="98" y="77"/>
                </a:lnTo>
                <a:lnTo>
                  <a:pt x="98" y="79"/>
                </a:lnTo>
                <a:lnTo>
                  <a:pt x="98" y="80"/>
                </a:lnTo>
                <a:lnTo>
                  <a:pt x="98" y="82"/>
                </a:lnTo>
                <a:lnTo>
                  <a:pt x="98" y="84"/>
                </a:lnTo>
                <a:lnTo>
                  <a:pt x="98" y="86"/>
                </a:lnTo>
                <a:lnTo>
                  <a:pt x="98" y="87"/>
                </a:lnTo>
                <a:lnTo>
                  <a:pt x="97" y="87"/>
                </a:lnTo>
                <a:lnTo>
                  <a:pt x="97" y="89"/>
                </a:lnTo>
                <a:lnTo>
                  <a:pt x="97" y="91"/>
                </a:lnTo>
                <a:lnTo>
                  <a:pt x="98" y="91"/>
                </a:lnTo>
                <a:lnTo>
                  <a:pt x="98" y="92"/>
                </a:lnTo>
                <a:lnTo>
                  <a:pt x="98" y="94"/>
                </a:lnTo>
                <a:lnTo>
                  <a:pt x="98" y="96"/>
                </a:lnTo>
                <a:lnTo>
                  <a:pt x="98" y="98"/>
                </a:lnTo>
                <a:lnTo>
                  <a:pt x="98" y="99"/>
                </a:lnTo>
                <a:lnTo>
                  <a:pt x="100" y="101"/>
                </a:lnTo>
                <a:lnTo>
                  <a:pt x="102" y="101"/>
                </a:lnTo>
                <a:lnTo>
                  <a:pt x="102" y="103"/>
                </a:lnTo>
                <a:lnTo>
                  <a:pt x="102" y="105"/>
                </a:lnTo>
                <a:lnTo>
                  <a:pt x="102" y="106"/>
                </a:lnTo>
                <a:lnTo>
                  <a:pt x="102" y="108"/>
                </a:lnTo>
                <a:lnTo>
                  <a:pt x="102" y="110"/>
                </a:lnTo>
                <a:lnTo>
                  <a:pt x="102" y="111"/>
                </a:lnTo>
                <a:lnTo>
                  <a:pt x="103" y="111"/>
                </a:lnTo>
                <a:lnTo>
                  <a:pt x="105" y="111"/>
                </a:lnTo>
                <a:lnTo>
                  <a:pt x="105" y="113"/>
                </a:lnTo>
                <a:lnTo>
                  <a:pt x="105" y="115"/>
                </a:lnTo>
                <a:lnTo>
                  <a:pt x="103" y="115"/>
                </a:lnTo>
                <a:lnTo>
                  <a:pt x="103" y="117"/>
                </a:lnTo>
                <a:lnTo>
                  <a:pt x="105" y="117"/>
                </a:lnTo>
                <a:lnTo>
                  <a:pt x="105" y="118"/>
                </a:lnTo>
                <a:lnTo>
                  <a:pt x="107" y="118"/>
                </a:lnTo>
                <a:lnTo>
                  <a:pt x="107" y="120"/>
                </a:lnTo>
                <a:lnTo>
                  <a:pt x="109" y="120"/>
                </a:lnTo>
                <a:lnTo>
                  <a:pt x="109" y="122"/>
                </a:lnTo>
                <a:lnTo>
                  <a:pt x="110" y="122"/>
                </a:lnTo>
                <a:lnTo>
                  <a:pt x="112" y="122"/>
                </a:lnTo>
                <a:lnTo>
                  <a:pt x="112" y="123"/>
                </a:lnTo>
                <a:lnTo>
                  <a:pt x="114" y="123"/>
                </a:lnTo>
                <a:lnTo>
                  <a:pt x="116" y="123"/>
                </a:lnTo>
                <a:lnTo>
                  <a:pt x="116" y="125"/>
                </a:lnTo>
                <a:lnTo>
                  <a:pt x="117" y="125"/>
                </a:lnTo>
                <a:lnTo>
                  <a:pt x="117" y="127"/>
                </a:lnTo>
                <a:lnTo>
                  <a:pt x="117" y="129"/>
                </a:lnTo>
                <a:lnTo>
                  <a:pt x="116" y="129"/>
                </a:lnTo>
                <a:lnTo>
                  <a:pt x="116" y="130"/>
                </a:lnTo>
                <a:lnTo>
                  <a:pt x="117" y="130"/>
                </a:lnTo>
                <a:lnTo>
                  <a:pt x="117" y="132"/>
                </a:lnTo>
                <a:lnTo>
                  <a:pt x="119" y="132"/>
                </a:lnTo>
                <a:lnTo>
                  <a:pt x="119" y="134"/>
                </a:lnTo>
                <a:lnTo>
                  <a:pt x="121" y="134"/>
                </a:lnTo>
                <a:lnTo>
                  <a:pt x="121" y="135"/>
                </a:lnTo>
                <a:lnTo>
                  <a:pt x="122" y="135"/>
                </a:lnTo>
                <a:lnTo>
                  <a:pt x="122" y="137"/>
                </a:lnTo>
                <a:lnTo>
                  <a:pt x="124" y="137"/>
                </a:lnTo>
                <a:lnTo>
                  <a:pt x="124" y="139"/>
                </a:lnTo>
                <a:lnTo>
                  <a:pt x="126" y="139"/>
                </a:lnTo>
                <a:lnTo>
                  <a:pt x="126" y="141"/>
                </a:lnTo>
                <a:lnTo>
                  <a:pt x="128" y="141"/>
                </a:lnTo>
                <a:lnTo>
                  <a:pt x="128" y="142"/>
                </a:lnTo>
                <a:lnTo>
                  <a:pt x="128" y="144"/>
                </a:lnTo>
                <a:lnTo>
                  <a:pt x="129" y="144"/>
                </a:lnTo>
                <a:lnTo>
                  <a:pt x="128" y="144"/>
                </a:lnTo>
                <a:lnTo>
                  <a:pt x="128" y="146"/>
                </a:lnTo>
                <a:lnTo>
                  <a:pt x="129" y="146"/>
                </a:lnTo>
                <a:lnTo>
                  <a:pt x="129" y="148"/>
                </a:lnTo>
                <a:lnTo>
                  <a:pt x="131" y="148"/>
                </a:lnTo>
                <a:lnTo>
                  <a:pt x="133" y="148"/>
                </a:lnTo>
                <a:lnTo>
                  <a:pt x="133" y="149"/>
                </a:lnTo>
                <a:lnTo>
                  <a:pt x="134" y="149"/>
                </a:lnTo>
                <a:lnTo>
                  <a:pt x="134" y="151"/>
                </a:lnTo>
                <a:lnTo>
                  <a:pt x="136" y="151"/>
                </a:lnTo>
                <a:lnTo>
                  <a:pt x="136" y="153"/>
                </a:lnTo>
                <a:lnTo>
                  <a:pt x="138" y="153"/>
                </a:lnTo>
                <a:lnTo>
                  <a:pt x="138" y="154"/>
                </a:lnTo>
                <a:lnTo>
                  <a:pt x="138" y="156"/>
                </a:lnTo>
                <a:lnTo>
                  <a:pt x="140" y="156"/>
                </a:lnTo>
                <a:lnTo>
                  <a:pt x="141" y="156"/>
                </a:lnTo>
                <a:lnTo>
                  <a:pt x="141" y="158"/>
                </a:lnTo>
                <a:lnTo>
                  <a:pt x="143" y="158"/>
                </a:lnTo>
                <a:lnTo>
                  <a:pt x="143" y="160"/>
                </a:lnTo>
                <a:lnTo>
                  <a:pt x="143" y="161"/>
                </a:lnTo>
                <a:lnTo>
                  <a:pt x="143" y="163"/>
                </a:lnTo>
                <a:lnTo>
                  <a:pt x="145" y="163"/>
                </a:lnTo>
                <a:lnTo>
                  <a:pt x="145" y="165"/>
                </a:lnTo>
                <a:lnTo>
                  <a:pt x="145" y="166"/>
                </a:lnTo>
                <a:lnTo>
                  <a:pt x="145" y="168"/>
                </a:lnTo>
                <a:lnTo>
                  <a:pt x="146" y="168"/>
                </a:lnTo>
                <a:lnTo>
                  <a:pt x="148" y="168"/>
                </a:lnTo>
                <a:lnTo>
                  <a:pt x="148" y="170"/>
                </a:lnTo>
                <a:lnTo>
                  <a:pt x="148" y="172"/>
                </a:lnTo>
                <a:lnTo>
                  <a:pt x="150" y="173"/>
                </a:lnTo>
                <a:lnTo>
                  <a:pt x="150" y="175"/>
                </a:lnTo>
                <a:lnTo>
                  <a:pt x="152" y="175"/>
                </a:lnTo>
                <a:lnTo>
                  <a:pt x="153" y="175"/>
                </a:lnTo>
                <a:lnTo>
                  <a:pt x="155" y="175"/>
                </a:lnTo>
                <a:lnTo>
                  <a:pt x="155" y="177"/>
                </a:lnTo>
                <a:lnTo>
                  <a:pt x="155" y="179"/>
                </a:lnTo>
                <a:lnTo>
                  <a:pt x="157" y="179"/>
                </a:lnTo>
                <a:lnTo>
                  <a:pt x="159" y="179"/>
                </a:lnTo>
                <a:lnTo>
                  <a:pt x="160" y="179"/>
                </a:lnTo>
                <a:lnTo>
                  <a:pt x="160" y="177"/>
                </a:lnTo>
                <a:lnTo>
                  <a:pt x="160" y="179"/>
                </a:lnTo>
                <a:lnTo>
                  <a:pt x="162" y="179"/>
                </a:lnTo>
                <a:lnTo>
                  <a:pt x="164" y="180"/>
                </a:lnTo>
                <a:lnTo>
                  <a:pt x="162" y="180"/>
                </a:lnTo>
                <a:lnTo>
                  <a:pt x="160" y="180"/>
                </a:lnTo>
                <a:lnTo>
                  <a:pt x="159" y="180"/>
                </a:lnTo>
                <a:lnTo>
                  <a:pt x="157" y="180"/>
                </a:lnTo>
                <a:lnTo>
                  <a:pt x="155" y="180"/>
                </a:lnTo>
                <a:lnTo>
                  <a:pt x="153" y="180"/>
                </a:lnTo>
                <a:lnTo>
                  <a:pt x="152" y="180"/>
                </a:lnTo>
                <a:lnTo>
                  <a:pt x="150" y="180"/>
                </a:lnTo>
                <a:lnTo>
                  <a:pt x="148" y="180"/>
                </a:lnTo>
                <a:lnTo>
                  <a:pt x="146" y="180"/>
                </a:lnTo>
                <a:lnTo>
                  <a:pt x="145" y="180"/>
                </a:lnTo>
                <a:lnTo>
                  <a:pt x="143" y="180"/>
                </a:lnTo>
                <a:lnTo>
                  <a:pt x="141" y="180"/>
                </a:lnTo>
                <a:lnTo>
                  <a:pt x="140" y="180"/>
                </a:lnTo>
                <a:lnTo>
                  <a:pt x="138" y="180"/>
                </a:lnTo>
                <a:lnTo>
                  <a:pt x="136" y="180"/>
                </a:lnTo>
                <a:lnTo>
                  <a:pt x="134" y="180"/>
                </a:lnTo>
                <a:lnTo>
                  <a:pt x="133" y="180"/>
                </a:lnTo>
                <a:lnTo>
                  <a:pt x="131" y="180"/>
                </a:lnTo>
                <a:lnTo>
                  <a:pt x="129" y="180"/>
                </a:lnTo>
                <a:lnTo>
                  <a:pt x="129" y="179"/>
                </a:lnTo>
                <a:lnTo>
                  <a:pt x="128" y="179"/>
                </a:lnTo>
                <a:lnTo>
                  <a:pt x="126" y="179"/>
                </a:lnTo>
                <a:lnTo>
                  <a:pt x="124" y="179"/>
                </a:lnTo>
                <a:lnTo>
                  <a:pt x="122" y="179"/>
                </a:lnTo>
                <a:lnTo>
                  <a:pt x="121" y="179"/>
                </a:lnTo>
                <a:lnTo>
                  <a:pt x="119" y="179"/>
                </a:lnTo>
                <a:lnTo>
                  <a:pt x="117" y="179"/>
                </a:lnTo>
                <a:lnTo>
                  <a:pt x="116" y="179"/>
                </a:lnTo>
                <a:lnTo>
                  <a:pt x="114" y="179"/>
                </a:lnTo>
                <a:lnTo>
                  <a:pt x="112" y="179"/>
                </a:lnTo>
                <a:lnTo>
                  <a:pt x="110" y="179"/>
                </a:lnTo>
                <a:lnTo>
                  <a:pt x="109" y="179"/>
                </a:lnTo>
                <a:lnTo>
                  <a:pt x="107" y="179"/>
                </a:lnTo>
                <a:lnTo>
                  <a:pt x="105" y="179"/>
                </a:lnTo>
                <a:lnTo>
                  <a:pt x="103" y="179"/>
                </a:lnTo>
                <a:lnTo>
                  <a:pt x="102" y="179"/>
                </a:lnTo>
                <a:lnTo>
                  <a:pt x="100" y="179"/>
                </a:lnTo>
                <a:lnTo>
                  <a:pt x="98" y="179"/>
                </a:lnTo>
                <a:lnTo>
                  <a:pt x="97" y="179"/>
                </a:lnTo>
                <a:lnTo>
                  <a:pt x="95" y="179"/>
                </a:lnTo>
                <a:lnTo>
                  <a:pt x="93" y="179"/>
                </a:lnTo>
                <a:lnTo>
                  <a:pt x="91" y="179"/>
                </a:lnTo>
                <a:lnTo>
                  <a:pt x="90" y="179"/>
                </a:lnTo>
                <a:lnTo>
                  <a:pt x="88" y="179"/>
                </a:lnTo>
                <a:lnTo>
                  <a:pt x="86" y="179"/>
                </a:lnTo>
                <a:lnTo>
                  <a:pt x="85" y="179"/>
                </a:lnTo>
                <a:lnTo>
                  <a:pt x="83" y="179"/>
                </a:lnTo>
                <a:lnTo>
                  <a:pt x="81" y="179"/>
                </a:lnTo>
                <a:lnTo>
                  <a:pt x="79" y="179"/>
                </a:lnTo>
                <a:lnTo>
                  <a:pt x="78" y="179"/>
                </a:lnTo>
                <a:lnTo>
                  <a:pt x="76" y="179"/>
                </a:lnTo>
                <a:lnTo>
                  <a:pt x="74" y="177"/>
                </a:lnTo>
                <a:lnTo>
                  <a:pt x="72" y="177"/>
                </a:lnTo>
                <a:lnTo>
                  <a:pt x="71" y="177"/>
                </a:lnTo>
                <a:lnTo>
                  <a:pt x="55" y="172"/>
                </a:lnTo>
                <a:lnTo>
                  <a:pt x="54" y="172"/>
                </a:lnTo>
                <a:lnTo>
                  <a:pt x="54" y="170"/>
                </a:lnTo>
                <a:lnTo>
                  <a:pt x="52" y="170"/>
                </a:lnTo>
                <a:lnTo>
                  <a:pt x="50" y="170"/>
                </a:lnTo>
                <a:lnTo>
                  <a:pt x="50" y="168"/>
                </a:lnTo>
                <a:lnTo>
                  <a:pt x="48" y="168"/>
                </a:lnTo>
                <a:lnTo>
                  <a:pt x="47" y="168"/>
                </a:lnTo>
                <a:lnTo>
                  <a:pt x="45" y="166"/>
                </a:lnTo>
                <a:lnTo>
                  <a:pt x="43" y="166"/>
                </a:lnTo>
                <a:lnTo>
                  <a:pt x="42" y="166"/>
                </a:lnTo>
                <a:lnTo>
                  <a:pt x="42" y="165"/>
                </a:lnTo>
                <a:lnTo>
                  <a:pt x="40" y="165"/>
                </a:lnTo>
                <a:lnTo>
                  <a:pt x="38" y="165"/>
                </a:lnTo>
                <a:lnTo>
                  <a:pt x="38" y="163"/>
                </a:lnTo>
                <a:lnTo>
                  <a:pt x="36" y="163"/>
                </a:lnTo>
                <a:lnTo>
                  <a:pt x="35" y="163"/>
                </a:lnTo>
                <a:lnTo>
                  <a:pt x="33" y="163"/>
                </a:lnTo>
                <a:lnTo>
                  <a:pt x="33" y="161"/>
                </a:lnTo>
                <a:lnTo>
                  <a:pt x="31" y="161"/>
                </a:lnTo>
                <a:lnTo>
                  <a:pt x="29" y="161"/>
                </a:lnTo>
                <a:lnTo>
                  <a:pt x="29" y="160"/>
                </a:lnTo>
                <a:lnTo>
                  <a:pt x="28" y="160"/>
                </a:lnTo>
                <a:lnTo>
                  <a:pt x="26" y="160"/>
                </a:lnTo>
                <a:lnTo>
                  <a:pt x="24" y="160"/>
                </a:lnTo>
                <a:lnTo>
                  <a:pt x="24" y="158"/>
                </a:lnTo>
                <a:lnTo>
                  <a:pt x="23" y="158"/>
                </a:lnTo>
                <a:lnTo>
                  <a:pt x="21" y="158"/>
                </a:lnTo>
                <a:lnTo>
                  <a:pt x="21" y="156"/>
                </a:lnTo>
                <a:lnTo>
                  <a:pt x="19" y="156"/>
                </a:lnTo>
                <a:lnTo>
                  <a:pt x="17" y="156"/>
                </a:lnTo>
                <a:lnTo>
                  <a:pt x="16" y="156"/>
                </a:lnTo>
                <a:lnTo>
                  <a:pt x="16" y="154"/>
                </a:lnTo>
                <a:lnTo>
                  <a:pt x="14" y="154"/>
                </a:lnTo>
                <a:lnTo>
                  <a:pt x="12" y="154"/>
                </a:lnTo>
                <a:lnTo>
                  <a:pt x="12" y="153"/>
                </a:lnTo>
                <a:lnTo>
                  <a:pt x="11" y="153"/>
                </a:lnTo>
                <a:lnTo>
                  <a:pt x="9" y="153"/>
                </a:lnTo>
                <a:lnTo>
                  <a:pt x="7" y="153"/>
                </a:lnTo>
                <a:lnTo>
                  <a:pt x="7" y="151"/>
                </a:lnTo>
                <a:lnTo>
                  <a:pt x="5" y="151"/>
                </a:lnTo>
                <a:lnTo>
                  <a:pt x="0" y="144"/>
                </a:lnTo>
                <a:lnTo>
                  <a:pt x="4" y="139"/>
                </a:lnTo>
                <a:lnTo>
                  <a:pt x="4" y="134"/>
                </a:lnTo>
                <a:lnTo>
                  <a:pt x="5" y="129"/>
                </a:lnTo>
                <a:lnTo>
                  <a:pt x="9" y="125"/>
                </a:lnTo>
                <a:lnTo>
                  <a:pt x="14" y="120"/>
                </a:lnTo>
                <a:lnTo>
                  <a:pt x="19" y="117"/>
                </a:lnTo>
                <a:lnTo>
                  <a:pt x="23" y="113"/>
                </a:lnTo>
                <a:lnTo>
                  <a:pt x="26" y="108"/>
                </a:lnTo>
                <a:lnTo>
                  <a:pt x="28" y="103"/>
                </a:lnTo>
                <a:lnTo>
                  <a:pt x="28" y="98"/>
                </a:lnTo>
                <a:lnTo>
                  <a:pt x="29" y="92"/>
                </a:lnTo>
                <a:lnTo>
                  <a:pt x="31" y="87"/>
                </a:lnTo>
                <a:lnTo>
                  <a:pt x="33" y="82"/>
                </a:lnTo>
                <a:lnTo>
                  <a:pt x="31" y="77"/>
                </a:lnTo>
                <a:lnTo>
                  <a:pt x="33" y="72"/>
                </a:lnTo>
                <a:lnTo>
                  <a:pt x="33" y="68"/>
                </a:lnTo>
                <a:lnTo>
                  <a:pt x="33" y="63"/>
                </a:lnTo>
                <a:lnTo>
                  <a:pt x="35" y="58"/>
                </a:lnTo>
                <a:lnTo>
                  <a:pt x="33" y="55"/>
                </a:lnTo>
                <a:lnTo>
                  <a:pt x="31" y="49"/>
                </a:lnTo>
                <a:lnTo>
                  <a:pt x="29" y="44"/>
                </a:lnTo>
                <a:lnTo>
                  <a:pt x="28" y="41"/>
                </a:lnTo>
                <a:lnTo>
                  <a:pt x="26" y="37"/>
                </a:lnTo>
                <a:lnTo>
                  <a:pt x="26" y="36"/>
                </a:lnTo>
                <a:lnTo>
                  <a:pt x="28" y="30"/>
                </a:lnTo>
                <a:lnTo>
                  <a:pt x="29" y="25"/>
                </a:lnTo>
                <a:lnTo>
                  <a:pt x="31" y="20"/>
                </a:lnTo>
                <a:lnTo>
                  <a:pt x="36" y="20"/>
                </a:lnTo>
                <a:lnTo>
                  <a:pt x="42" y="20"/>
                </a:lnTo>
                <a:lnTo>
                  <a:pt x="45" y="17"/>
                </a:lnTo>
                <a:lnTo>
                  <a:pt x="47" y="8"/>
                </a:lnTo>
                <a:lnTo>
                  <a:pt x="47" y="5"/>
                </a:lnTo>
                <a:lnTo>
                  <a:pt x="52" y="1"/>
                </a:lnTo>
                <a:lnTo>
                  <a:pt x="55" y="0"/>
                </a:lnTo>
                <a:lnTo>
                  <a:pt x="59" y="8"/>
                </a:lnTo>
                <a:lnTo>
                  <a:pt x="59" y="10"/>
                </a:lnTo>
                <a:lnTo>
                  <a:pt x="59" y="12"/>
                </a:lnTo>
                <a:lnTo>
                  <a:pt x="59" y="13"/>
                </a:lnTo>
                <a:lnTo>
                  <a:pt x="59" y="15"/>
                </a:lnTo>
                <a:lnTo>
                  <a:pt x="59" y="17"/>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28"/>
          <p:cNvSpPr>
            <a:spLocks/>
          </p:cNvSpPr>
          <p:nvPr/>
        </p:nvSpPr>
        <p:spPr bwMode="auto">
          <a:xfrm>
            <a:off x="5045436" y="1462689"/>
            <a:ext cx="746135" cy="1526358"/>
          </a:xfrm>
          <a:custGeom>
            <a:avLst/>
            <a:gdLst>
              <a:gd name="T0" fmla="*/ 347 w 394"/>
              <a:gd name="T1" fmla="*/ 22 h 806"/>
              <a:gd name="T2" fmla="*/ 370 w 394"/>
              <a:gd name="T3" fmla="*/ 53 h 806"/>
              <a:gd name="T4" fmla="*/ 366 w 394"/>
              <a:gd name="T5" fmla="*/ 89 h 806"/>
              <a:gd name="T6" fmla="*/ 352 w 394"/>
              <a:gd name="T7" fmla="*/ 117 h 806"/>
              <a:gd name="T8" fmla="*/ 368 w 394"/>
              <a:gd name="T9" fmla="*/ 145 h 806"/>
              <a:gd name="T10" fmla="*/ 368 w 394"/>
              <a:gd name="T11" fmla="*/ 182 h 806"/>
              <a:gd name="T12" fmla="*/ 389 w 394"/>
              <a:gd name="T13" fmla="*/ 205 h 806"/>
              <a:gd name="T14" fmla="*/ 380 w 394"/>
              <a:gd name="T15" fmla="*/ 234 h 806"/>
              <a:gd name="T16" fmla="*/ 356 w 394"/>
              <a:gd name="T17" fmla="*/ 241 h 806"/>
              <a:gd name="T18" fmla="*/ 334 w 394"/>
              <a:gd name="T19" fmla="*/ 244 h 806"/>
              <a:gd name="T20" fmla="*/ 313 w 394"/>
              <a:gd name="T21" fmla="*/ 265 h 806"/>
              <a:gd name="T22" fmla="*/ 282 w 394"/>
              <a:gd name="T23" fmla="*/ 267 h 806"/>
              <a:gd name="T24" fmla="*/ 253 w 394"/>
              <a:gd name="T25" fmla="*/ 286 h 806"/>
              <a:gd name="T26" fmla="*/ 234 w 394"/>
              <a:gd name="T27" fmla="*/ 308 h 806"/>
              <a:gd name="T28" fmla="*/ 237 w 394"/>
              <a:gd name="T29" fmla="*/ 342 h 806"/>
              <a:gd name="T30" fmla="*/ 251 w 394"/>
              <a:gd name="T31" fmla="*/ 363 h 806"/>
              <a:gd name="T32" fmla="*/ 273 w 394"/>
              <a:gd name="T33" fmla="*/ 384 h 806"/>
              <a:gd name="T34" fmla="*/ 265 w 394"/>
              <a:gd name="T35" fmla="*/ 420 h 806"/>
              <a:gd name="T36" fmla="*/ 254 w 394"/>
              <a:gd name="T37" fmla="*/ 442 h 806"/>
              <a:gd name="T38" fmla="*/ 261 w 394"/>
              <a:gd name="T39" fmla="*/ 470 h 806"/>
              <a:gd name="T40" fmla="*/ 261 w 394"/>
              <a:gd name="T41" fmla="*/ 482 h 806"/>
              <a:gd name="T42" fmla="*/ 251 w 394"/>
              <a:gd name="T43" fmla="*/ 520 h 806"/>
              <a:gd name="T44" fmla="*/ 268 w 394"/>
              <a:gd name="T45" fmla="*/ 551 h 806"/>
              <a:gd name="T46" fmla="*/ 244 w 394"/>
              <a:gd name="T47" fmla="*/ 571 h 806"/>
              <a:gd name="T48" fmla="*/ 237 w 394"/>
              <a:gd name="T49" fmla="*/ 602 h 806"/>
              <a:gd name="T50" fmla="*/ 259 w 394"/>
              <a:gd name="T51" fmla="*/ 613 h 806"/>
              <a:gd name="T52" fmla="*/ 285 w 394"/>
              <a:gd name="T53" fmla="*/ 627 h 806"/>
              <a:gd name="T54" fmla="*/ 297 w 394"/>
              <a:gd name="T55" fmla="*/ 652 h 806"/>
              <a:gd name="T56" fmla="*/ 311 w 394"/>
              <a:gd name="T57" fmla="*/ 685 h 806"/>
              <a:gd name="T58" fmla="*/ 334 w 394"/>
              <a:gd name="T59" fmla="*/ 694 h 806"/>
              <a:gd name="T60" fmla="*/ 364 w 394"/>
              <a:gd name="T61" fmla="*/ 702 h 806"/>
              <a:gd name="T62" fmla="*/ 392 w 394"/>
              <a:gd name="T63" fmla="*/ 701 h 806"/>
              <a:gd name="T64" fmla="*/ 377 w 394"/>
              <a:gd name="T65" fmla="*/ 726 h 806"/>
              <a:gd name="T66" fmla="*/ 346 w 394"/>
              <a:gd name="T67" fmla="*/ 737 h 806"/>
              <a:gd name="T68" fmla="*/ 320 w 394"/>
              <a:gd name="T69" fmla="*/ 750 h 806"/>
              <a:gd name="T70" fmla="*/ 296 w 394"/>
              <a:gd name="T71" fmla="*/ 764 h 806"/>
              <a:gd name="T72" fmla="*/ 275 w 394"/>
              <a:gd name="T73" fmla="*/ 790 h 806"/>
              <a:gd name="T74" fmla="*/ 242 w 394"/>
              <a:gd name="T75" fmla="*/ 785 h 806"/>
              <a:gd name="T76" fmla="*/ 216 w 394"/>
              <a:gd name="T77" fmla="*/ 795 h 806"/>
              <a:gd name="T78" fmla="*/ 189 w 394"/>
              <a:gd name="T79" fmla="*/ 802 h 806"/>
              <a:gd name="T80" fmla="*/ 167 w 394"/>
              <a:gd name="T81" fmla="*/ 771 h 806"/>
              <a:gd name="T82" fmla="*/ 146 w 394"/>
              <a:gd name="T83" fmla="*/ 757 h 806"/>
              <a:gd name="T84" fmla="*/ 153 w 394"/>
              <a:gd name="T85" fmla="*/ 718 h 806"/>
              <a:gd name="T86" fmla="*/ 136 w 394"/>
              <a:gd name="T87" fmla="*/ 682 h 806"/>
              <a:gd name="T88" fmla="*/ 163 w 394"/>
              <a:gd name="T89" fmla="*/ 656 h 806"/>
              <a:gd name="T90" fmla="*/ 144 w 394"/>
              <a:gd name="T91" fmla="*/ 644 h 806"/>
              <a:gd name="T92" fmla="*/ 44 w 394"/>
              <a:gd name="T93" fmla="*/ 582 h 806"/>
              <a:gd name="T94" fmla="*/ 39 w 394"/>
              <a:gd name="T95" fmla="*/ 447 h 806"/>
              <a:gd name="T96" fmla="*/ 41 w 394"/>
              <a:gd name="T97" fmla="*/ 293 h 806"/>
              <a:gd name="T98" fmla="*/ 24 w 394"/>
              <a:gd name="T99" fmla="*/ 208 h 806"/>
              <a:gd name="T100" fmla="*/ 63 w 394"/>
              <a:gd name="T101" fmla="*/ 64 h 806"/>
              <a:gd name="T102" fmla="*/ 77 w 394"/>
              <a:gd name="T103" fmla="*/ 39 h 806"/>
              <a:gd name="T104" fmla="*/ 93 w 394"/>
              <a:gd name="T105" fmla="*/ 52 h 806"/>
              <a:gd name="T106" fmla="*/ 89 w 394"/>
              <a:gd name="T107" fmla="*/ 77 h 806"/>
              <a:gd name="T108" fmla="*/ 118 w 394"/>
              <a:gd name="T109" fmla="*/ 58 h 806"/>
              <a:gd name="T110" fmla="*/ 144 w 394"/>
              <a:gd name="T111" fmla="*/ 31 h 806"/>
              <a:gd name="T112" fmla="*/ 172 w 394"/>
              <a:gd name="T113" fmla="*/ 52 h 806"/>
              <a:gd name="T114" fmla="*/ 206 w 394"/>
              <a:gd name="T115" fmla="*/ 52 h 806"/>
              <a:gd name="T116" fmla="*/ 230 w 394"/>
              <a:gd name="T117" fmla="*/ 55 h 806"/>
              <a:gd name="T118" fmla="*/ 242 w 394"/>
              <a:gd name="T119" fmla="*/ 31 h 806"/>
              <a:gd name="T120" fmla="*/ 266 w 394"/>
              <a:gd name="T121" fmla="*/ 29 h 806"/>
              <a:gd name="T122" fmla="*/ 287 w 394"/>
              <a:gd name="T123" fmla="*/ 33 h 806"/>
              <a:gd name="T124" fmla="*/ 315 w 394"/>
              <a:gd name="T125" fmla="*/ 26 h 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4" h="806">
                <a:moveTo>
                  <a:pt x="323" y="2"/>
                </a:moveTo>
                <a:lnTo>
                  <a:pt x="323" y="3"/>
                </a:lnTo>
                <a:lnTo>
                  <a:pt x="325" y="3"/>
                </a:lnTo>
                <a:lnTo>
                  <a:pt x="325" y="5"/>
                </a:lnTo>
                <a:lnTo>
                  <a:pt x="327" y="5"/>
                </a:lnTo>
                <a:lnTo>
                  <a:pt x="328" y="5"/>
                </a:lnTo>
                <a:lnTo>
                  <a:pt x="328" y="7"/>
                </a:lnTo>
                <a:lnTo>
                  <a:pt x="330" y="7"/>
                </a:lnTo>
                <a:lnTo>
                  <a:pt x="332" y="7"/>
                </a:lnTo>
                <a:lnTo>
                  <a:pt x="332" y="9"/>
                </a:lnTo>
                <a:lnTo>
                  <a:pt x="332" y="10"/>
                </a:lnTo>
                <a:lnTo>
                  <a:pt x="334" y="10"/>
                </a:lnTo>
                <a:lnTo>
                  <a:pt x="334" y="12"/>
                </a:lnTo>
                <a:lnTo>
                  <a:pt x="334" y="14"/>
                </a:lnTo>
                <a:lnTo>
                  <a:pt x="335" y="14"/>
                </a:lnTo>
                <a:lnTo>
                  <a:pt x="337" y="15"/>
                </a:lnTo>
                <a:lnTo>
                  <a:pt x="339" y="15"/>
                </a:lnTo>
                <a:lnTo>
                  <a:pt x="339" y="17"/>
                </a:lnTo>
                <a:lnTo>
                  <a:pt x="339" y="19"/>
                </a:lnTo>
                <a:lnTo>
                  <a:pt x="339" y="17"/>
                </a:lnTo>
                <a:lnTo>
                  <a:pt x="339" y="19"/>
                </a:lnTo>
                <a:lnTo>
                  <a:pt x="340" y="19"/>
                </a:lnTo>
                <a:lnTo>
                  <a:pt x="342" y="19"/>
                </a:lnTo>
                <a:lnTo>
                  <a:pt x="342" y="21"/>
                </a:lnTo>
                <a:lnTo>
                  <a:pt x="344" y="21"/>
                </a:lnTo>
                <a:lnTo>
                  <a:pt x="346" y="21"/>
                </a:lnTo>
                <a:lnTo>
                  <a:pt x="346" y="22"/>
                </a:lnTo>
                <a:lnTo>
                  <a:pt x="346" y="24"/>
                </a:lnTo>
                <a:lnTo>
                  <a:pt x="347" y="24"/>
                </a:lnTo>
                <a:lnTo>
                  <a:pt x="347" y="22"/>
                </a:lnTo>
                <a:lnTo>
                  <a:pt x="349" y="22"/>
                </a:lnTo>
                <a:lnTo>
                  <a:pt x="349" y="24"/>
                </a:lnTo>
                <a:lnTo>
                  <a:pt x="351" y="24"/>
                </a:lnTo>
                <a:lnTo>
                  <a:pt x="351" y="26"/>
                </a:lnTo>
                <a:lnTo>
                  <a:pt x="352" y="26"/>
                </a:lnTo>
                <a:lnTo>
                  <a:pt x="352" y="27"/>
                </a:lnTo>
                <a:lnTo>
                  <a:pt x="354" y="27"/>
                </a:lnTo>
                <a:lnTo>
                  <a:pt x="354" y="29"/>
                </a:lnTo>
                <a:lnTo>
                  <a:pt x="356" y="29"/>
                </a:lnTo>
                <a:lnTo>
                  <a:pt x="356" y="31"/>
                </a:lnTo>
                <a:lnTo>
                  <a:pt x="358" y="33"/>
                </a:lnTo>
                <a:lnTo>
                  <a:pt x="359" y="33"/>
                </a:lnTo>
                <a:lnTo>
                  <a:pt x="359" y="34"/>
                </a:lnTo>
                <a:lnTo>
                  <a:pt x="361" y="34"/>
                </a:lnTo>
                <a:lnTo>
                  <a:pt x="361" y="36"/>
                </a:lnTo>
                <a:lnTo>
                  <a:pt x="363" y="36"/>
                </a:lnTo>
                <a:lnTo>
                  <a:pt x="364" y="36"/>
                </a:lnTo>
                <a:lnTo>
                  <a:pt x="364" y="38"/>
                </a:lnTo>
                <a:lnTo>
                  <a:pt x="366" y="39"/>
                </a:lnTo>
                <a:lnTo>
                  <a:pt x="368" y="39"/>
                </a:lnTo>
                <a:lnTo>
                  <a:pt x="368" y="41"/>
                </a:lnTo>
                <a:lnTo>
                  <a:pt x="368" y="43"/>
                </a:lnTo>
                <a:lnTo>
                  <a:pt x="370" y="43"/>
                </a:lnTo>
                <a:lnTo>
                  <a:pt x="370" y="45"/>
                </a:lnTo>
                <a:lnTo>
                  <a:pt x="371" y="45"/>
                </a:lnTo>
                <a:lnTo>
                  <a:pt x="371" y="46"/>
                </a:lnTo>
                <a:lnTo>
                  <a:pt x="371" y="48"/>
                </a:lnTo>
                <a:lnTo>
                  <a:pt x="371" y="50"/>
                </a:lnTo>
                <a:lnTo>
                  <a:pt x="370" y="52"/>
                </a:lnTo>
                <a:lnTo>
                  <a:pt x="370" y="53"/>
                </a:lnTo>
                <a:lnTo>
                  <a:pt x="371" y="53"/>
                </a:lnTo>
                <a:lnTo>
                  <a:pt x="371" y="52"/>
                </a:lnTo>
                <a:lnTo>
                  <a:pt x="373" y="52"/>
                </a:lnTo>
                <a:lnTo>
                  <a:pt x="373" y="53"/>
                </a:lnTo>
                <a:lnTo>
                  <a:pt x="373" y="55"/>
                </a:lnTo>
                <a:lnTo>
                  <a:pt x="373" y="57"/>
                </a:lnTo>
                <a:lnTo>
                  <a:pt x="373" y="58"/>
                </a:lnTo>
                <a:lnTo>
                  <a:pt x="373" y="60"/>
                </a:lnTo>
                <a:lnTo>
                  <a:pt x="373" y="62"/>
                </a:lnTo>
                <a:lnTo>
                  <a:pt x="373" y="64"/>
                </a:lnTo>
                <a:lnTo>
                  <a:pt x="371" y="64"/>
                </a:lnTo>
                <a:lnTo>
                  <a:pt x="371" y="65"/>
                </a:lnTo>
                <a:lnTo>
                  <a:pt x="371" y="67"/>
                </a:lnTo>
                <a:lnTo>
                  <a:pt x="371" y="69"/>
                </a:lnTo>
                <a:lnTo>
                  <a:pt x="371" y="70"/>
                </a:lnTo>
                <a:lnTo>
                  <a:pt x="373" y="70"/>
                </a:lnTo>
                <a:lnTo>
                  <a:pt x="373" y="72"/>
                </a:lnTo>
                <a:lnTo>
                  <a:pt x="373" y="74"/>
                </a:lnTo>
                <a:lnTo>
                  <a:pt x="373" y="76"/>
                </a:lnTo>
                <a:lnTo>
                  <a:pt x="373" y="77"/>
                </a:lnTo>
                <a:lnTo>
                  <a:pt x="371" y="77"/>
                </a:lnTo>
                <a:lnTo>
                  <a:pt x="371" y="79"/>
                </a:lnTo>
                <a:lnTo>
                  <a:pt x="371" y="81"/>
                </a:lnTo>
                <a:lnTo>
                  <a:pt x="370" y="81"/>
                </a:lnTo>
                <a:lnTo>
                  <a:pt x="370" y="83"/>
                </a:lnTo>
                <a:lnTo>
                  <a:pt x="370" y="84"/>
                </a:lnTo>
                <a:lnTo>
                  <a:pt x="368" y="84"/>
                </a:lnTo>
                <a:lnTo>
                  <a:pt x="368" y="86"/>
                </a:lnTo>
                <a:lnTo>
                  <a:pt x="368" y="88"/>
                </a:lnTo>
                <a:lnTo>
                  <a:pt x="366" y="89"/>
                </a:lnTo>
                <a:lnTo>
                  <a:pt x="366" y="91"/>
                </a:lnTo>
                <a:lnTo>
                  <a:pt x="366" y="93"/>
                </a:lnTo>
                <a:lnTo>
                  <a:pt x="366" y="95"/>
                </a:lnTo>
                <a:lnTo>
                  <a:pt x="364" y="95"/>
                </a:lnTo>
                <a:lnTo>
                  <a:pt x="364" y="96"/>
                </a:lnTo>
                <a:lnTo>
                  <a:pt x="364" y="98"/>
                </a:lnTo>
                <a:lnTo>
                  <a:pt x="366" y="98"/>
                </a:lnTo>
                <a:lnTo>
                  <a:pt x="366" y="100"/>
                </a:lnTo>
                <a:lnTo>
                  <a:pt x="364" y="100"/>
                </a:lnTo>
                <a:lnTo>
                  <a:pt x="363" y="100"/>
                </a:lnTo>
                <a:lnTo>
                  <a:pt x="361" y="100"/>
                </a:lnTo>
                <a:lnTo>
                  <a:pt x="361" y="101"/>
                </a:lnTo>
                <a:lnTo>
                  <a:pt x="359" y="101"/>
                </a:lnTo>
                <a:lnTo>
                  <a:pt x="359" y="103"/>
                </a:lnTo>
                <a:lnTo>
                  <a:pt x="358" y="103"/>
                </a:lnTo>
                <a:lnTo>
                  <a:pt x="356" y="103"/>
                </a:lnTo>
                <a:lnTo>
                  <a:pt x="356" y="105"/>
                </a:lnTo>
                <a:lnTo>
                  <a:pt x="356" y="107"/>
                </a:lnTo>
                <a:lnTo>
                  <a:pt x="354" y="107"/>
                </a:lnTo>
                <a:lnTo>
                  <a:pt x="354" y="108"/>
                </a:lnTo>
                <a:lnTo>
                  <a:pt x="354" y="110"/>
                </a:lnTo>
                <a:lnTo>
                  <a:pt x="356" y="110"/>
                </a:lnTo>
                <a:lnTo>
                  <a:pt x="354" y="110"/>
                </a:lnTo>
                <a:lnTo>
                  <a:pt x="354" y="112"/>
                </a:lnTo>
                <a:lnTo>
                  <a:pt x="352" y="112"/>
                </a:lnTo>
                <a:lnTo>
                  <a:pt x="352" y="114"/>
                </a:lnTo>
                <a:lnTo>
                  <a:pt x="351" y="114"/>
                </a:lnTo>
                <a:lnTo>
                  <a:pt x="351" y="115"/>
                </a:lnTo>
                <a:lnTo>
                  <a:pt x="352" y="115"/>
                </a:lnTo>
                <a:lnTo>
                  <a:pt x="352" y="117"/>
                </a:lnTo>
                <a:lnTo>
                  <a:pt x="354" y="119"/>
                </a:lnTo>
                <a:lnTo>
                  <a:pt x="354" y="120"/>
                </a:lnTo>
                <a:lnTo>
                  <a:pt x="354" y="122"/>
                </a:lnTo>
                <a:lnTo>
                  <a:pt x="352" y="122"/>
                </a:lnTo>
                <a:lnTo>
                  <a:pt x="352" y="124"/>
                </a:lnTo>
                <a:lnTo>
                  <a:pt x="354" y="124"/>
                </a:lnTo>
                <a:lnTo>
                  <a:pt x="354" y="126"/>
                </a:lnTo>
                <a:lnTo>
                  <a:pt x="354" y="127"/>
                </a:lnTo>
                <a:lnTo>
                  <a:pt x="354" y="129"/>
                </a:lnTo>
                <a:lnTo>
                  <a:pt x="352" y="129"/>
                </a:lnTo>
                <a:lnTo>
                  <a:pt x="352" y="131"/>
                </a:lnTo>
                <a:lnTo>
                  <a:pt x="352" y="132"/>
                </a:lnTo>
                <a:lnTo>
                  <a:pt x="351" y="132"/>
                </a:lnTo>
                <a:lnTo>
                  <a:pt x="351" y="134"/>
                </a:lnTo>
                <a:lnTo>
                  <a:pt x="351" y="136"/>
                </a:lnTo>
                <a:lnTo>
                  <a:pt x="351" y="138"/>
                </a:lnTo>
                <a:lnTo>
                  <a:pt x="351" y="139"/>
                </a:lnTo>
                <a:lnTo>
                  <a:pt x="351" y="141"/>
                </a:lnTo>
                <a:lnTo>
                  <a:pt x="352" y="141"/>
                </a:lnTo>
                <a:lnTo>
                  <a:pt x="354" y="141"/>
                </a:lnTo>
                <a:lnTo>
                  <a:pt x="356" y="141"/>
                </a:lnTo>
                <a:lnTo>
                  <a:pt x="358" y="141"/>
                </a:lnTo>
                <a:lnTo>
                  <a:pt x="359" y="141"/>
                </a:lnTo>
                <a:lnTo>
                  <a:pt x="359" y="143"/>
                </a:lnTo>
                <a:lnTo>
                  <a:pt x="361" y="143"/>
                </a:lnTo>
                <a:lnTo>
                  <a:pt x="361" y="145"/>
                </a:lnTo>
                <a:lnTo>
                  <a:pt x="363" y="145"/>
                </a:lnTo>
                <a:lnTo>
                  <a:pt x="364" y="145"/>
                </a:lnTo>
                <a:lnTo>
                  <a:pt x="366" y="145"/>
                </a:lnTo>
                <a:lnTo>
                  <a:pt x="368" y="145"/>
                </a:lnTo>
                <a:lnTo>
                  <a:pt x="368" y="146"/>
                </a:lnTo>
                <a:lnTo>
                  <a:pt x="366" y="146"/>
                </a:lnTo>
                <a:lnTo>
                  <a:pt x="366" y="148"/>
                </a:lnTo>
                <a:lnTo>
                  <a:pt x="366" y="150"/>
                </a:lnTo>
                <a:lnTo>
                  <a:pt x="366" y="151"/>
                </a:lnTo>
                <a:lnTo>
                  <a:pt x="364" y="151"/>
                </a:lnTo>
                <a:lnTo>
                  <a:pt x="364" y="153"/>
                </a:lnTo>
                <a:lnTo>
                  <a:pt x="366" y="153"/>
                </a:lnTo>
                <a:lnTo>
                  <a:pt x="366" y="155"/>
                </a:lnTo>
                <a:lnTo>
                  <a:pt x="364" y="157"/>
                </a:lnTo>
                <a:lnTo>
                  <a:pt x="364" y="158"/>
                </a:lnTo>
                <a:lnTo>
                  <a:pt x="363" y="158"/>
                </a:lnTo>
                <a:lnTo>
                  <a:pt x="363" y="160"/>
                </a:lnTo>
                <a:lnTo>
                  <a:pt x="363" y="162"/>
                </a:lnTo>
                <a:lnTo>
                  <a:pt x="364" y="162"/>
                </a:lnTo>
                <a:lnTo>
                  <a:pt x="364" y="163"/>
                </a:lnTo>
                <a:lnTo>
                  <a:pt x="364" y="165"/>
                </a:lnTo>
                <a:lnTo>
                  <a:pt x="363" y="165"/>
                </a:lnTo>
                <a:lnTo>
                  <a:pt x="363" y="167"/>
                </a:lnTo>
                <a:lnTo>
                  <a:pt x="363" y="169"/>
                </a:lnTo>
                <a:lnTo>
                  <a:pt x="363" y="170"/>
                </a:lnTo>
                <a:lnTo>
                  <a:pt x="363" y="172"/>
                </a:lnTo>
                <a:lnTo>
                  <a:pt x="364" y="172"/>
                </a:lnTo>
                <a:lnTo>
                  <a:pt x="364" y="174"/>
                </a:lnTo>
                <a:lnTo>
                  <a:pt x="364" y="175"/>
                </a:lnTo>
                <a:lnTo>
                  <a:pt x="364" y="177"/>
                </a:lnTo>
                <a:lnTo>
                  <a:pt x="366" y="177"/>
                </a:lnTo>
                <a:lnTo>
                  <a:pt x="366" y="179"/>
                </a:lnTo>
                <a:lnTo>
                  <a:pt x="366" y="181"/>
                </a:lnTo>
                <a:lnTo>
                  <a:pt x="368" y="182"/>
                </a:lnTo>
                <a:lnTo>
                  <a:pt x="368" y="184"/>
                </a:lnTo>
                <a:lnTo>
                  <a:pt x="368" y="186"/>
                </a:lnTo>
                <a:lnTo>
                  <a:pt x="368" y="188"/>
                </a:lnTo>
                <a:lnTo>
                  <a:pt x="366" y="188"/>
                </a:lnTo>
                <a:lnTo>
                  <a:pt x="366" y="189"/>
                </a:lnTo>
                <a:lnTo>
                  <a:pt x="368" y="189"/>
                </a:lnTo>
                <a:lnTo>
                  <a:pt x="368" y="191"/>
                </a:lnTo>
                <a:lnTo>
                  <a:pt x="368" y="193"/>
                </a:lnTo>
                <a:lnTo>
                  <a:pt x="368" y="194"/>
                </a:lnTo>
                <a:lnTo>
                  <a:pt x="370" y="196"/>
                </a:lnTo>
                <a:lnTo>
                  <a:pt x="371" y="196"/>
                </a:lnTo>
                <a:lnTo>
                  <a:pt x="373" y="196"/>
                </a:lnTo>
                <a:lnTo>
                  <a:pt x="375" y="196"/>
                </a:lnTo>
                <a:lnTo>
                  <a:pt x="377" y="196"/>
                </a:lnTo>
                <a:lnTo>
                  <a:pt x="377" y="194"/>
                </a:lnTo>
                <a:lnTo>
                  <a:pt x="378" y="194"/>
                </a:lnTo>
                <a:lnTo>
                  <a:pt x="380" y="194"/>
                </a:lnTo>
                <a:lnTo>
                  <a:pt x="382" y="194"/>
                </a:lnTo>
                <a:lnTo>
                  <a:pt x="383" y="194"/>
                </a:lnTo>
                <a:lnTo>
                  <a:pt x="383" y="196"/>
                </a:lnTo>
                <a:lnTo>
                  <a:pt x="385" y="196"/>
                </a:lnTo>
                <a:lnTo>
                  <a:pt x="385" y="198"/>
                </a:lnTo>
                <a:lnTo>
                  <a:pt x="387" y="198"/>
                </a:lnTo>
                <a:lnTo>
                  <a:pt x="387" y="200"/>
                </a:lnTo>
                <a:lnTo>
                  <a:pt x="387" y="201"/>
                </a:lnTo>
                <a:lnTo>
                  <a:pt x="389" y="201"/>
                </a:lnTo>
                <a:lnTo>
                  <a:pt x="389" y="203"/>
                </a:lnTo>
                <a:lnTo>
                  <a:pt x="390" y="203"/>
                </a:lnTo>
                <a:lnTo>
                  <a:pt x="390" y="205"/>
                </a:lnTo>
                <a:lnTo>
                  <a:pt x="389" y="205"/>
                </a:lnTo>
                <a:lnTo>
                  <a:pt x="389" y="206"/>
                </a:lnTo>
                <a:lnTo>
                  <a:pt x="389" y="208"/>
                </a:lnTo>
                <a:lnTo>
                  <a:pt x="387" y="208"/>
                </a:lnTo>
                <a:lnTo>
                  <a:pt x="387" y="210"/>
                </a:lnTo>
                <a:lnTo>
                  <a:pt x="387" y="212"/>
                </a:lnTo>
                <a:lnTo>
                  <a:pt x="389" y="212"/>
                </a:lnTo>
                <a:lnTo>
                  <a:pt x="389" y="213"/>
                </a:lnTo>
                <a:lnTo>
                  <a:pt x="389" y="215"/>
                </a:lnTo>
                <a:lnTo>
                  <a:pt x="389" y="217"/>
                </a:lnTo>
                <a:lnTo>
                  <a:pt x="390" y="217"/>
                </a:lnTo>
                <a:lnTo>
                  <a:pt x="392" y="217"/>
                </a:lnTo>
                <a:lnTo>
                  <a:pt x="392" y="219"/>
                </a:lnTo>
                <a:lnTo>
                  <a:pt x="392" y="220"/>
                </a:lnTo>
                <a:lnTo>
                  <a:pt x="394" y="220"/>
                </a:lnTo>
                <a:lnTo>
                  <a:pt x="394" y="222"/>
                </a:lnTo>
                <a:lnTo>
                  <a:pt x="394" y="224"/>
                </a:lnTo>
                <a:lnTo>
                  <a:pt x="392" y="224"/>
                </a:lnTo>
                <a:lnTo>
                  <a:pt x="392" y="225"/>
                </a:lnTo>
                <a:lnTo>
                  <a:pt x="390" y="225"/>
                </a:lnTo>
                <a:lnTo>
                  <a:pt x="390" y="227"/>
                </a:lnTo>
                <a:lnTo>
                  <a:pt x="390" y="229"/>
                </a:lnTo>
                <a:lnTo>
                  <a:pt x="389" y="229"/>
                </a:lnTo>
                <a:lnTo>
                  <a:pt x="389" y="231"/>
                </a:lnTo>
                <a:lnTo>
                  <a:pt x="387" y="231"/>
                </a:lnTo>
                <a:lnTo>
                  <a:pt x="385" y="231"/>
                </a:lnTo>
                <a:lnTo>
                  <a:pt x="383" y="231"/>
                </a:lnTo>
                <a:lnTo>
                  <a:pt x="382" y="231"/>
                </a:lnTo>
                <a:lnTo>
                  <a:pt x="380" y="231"/>
                </a:lnTo>
                <a:lnTo>
                  <a:pt x="380" y="232"/>
                </a:lnTo>
                <a:lnTo>
                  <a:pt x="380" y="234"/>
                </a:lnTo>
                <a:lnTo>
                  <a:pt x="380" y="236"/>
                </a:lnTo>
                <a:lnTo>
                  <a:pt x="378" y="236"/>
                </a:lnTo>
                <a:lnTo>
                  <a:pt x="377" y="236"/>
                </a:lnTo>
                <a:lnTo>
                  <a:pt x="377" y="237"/>
                </a:lnTo>
                <a:lnTo>
                  <a:pt x="378" y="237"/>
                </a:lnTo>
                <a:lnTo>
                  <a:pt x="378" y="239"/>
                </a:lnTo>
                <a:lnTo>
                  <a:pt x="377" y="239"/>
                </a:lnTo>
                <a:lnTo>
                  <a:pt x="375" y="239"/>
                </a:lnTo>
                <a:lnTo>
                  <a:pt x="375" y="241"/>
                </a:lnTo>
                <a:lnTo>
                  <a:pt x="373" y="241"/>
                </a:lnTo>
                <a:lnTo>
                  <a:pt x="371" y="241"/>
                </a:lnTo>
                <a:lnTo>
                  <a:pt x="371" y="243"/>
                </a:lnTo>
                <a:lnTo>
                  <a:pt x="373" y="243"/>
                </a:lnTo>
                <a:lnTo>
                  <a:pt x="373" y="244"/>
                </a:lnTo>
                <a:lnTo>
                  <a:pt x="371" y="244"/>
                </a:lnTo>
                <a:lnTo>
                  <a:pt x="370" y="244"/>
                </a:lnTo>
                <a:lnTo>
                  <a:pt x="368" y="244"/>
                </a:lnTo>
                <a:lnTo>
                  <a:pt x="368" y="243"/>
                </a:lnTo>
                <a:lnTo>
                  <a:pt x="366" y="243"/>
                </a:lnTo>
                <a:lnTo>
                  <a:pt x="366" y="244"/>
                </a:lnTo>
                <a:lnTo>
                  <a:pt x="366" y="243"/>
                </a:lnTo>
                <a:lnTo>
                  <a:pt x="364" y="243"/>
                </a:lnTo>
                <a:lnTo>
                  <a:pt x="364" y="241"/>
                </a:lnTo>
                <a:lnTo>
                  <a:pt x="363" y="241"/>
                </a:lnTo>
                <a:lnTo>
                  <a:pt x="363" y="239"/>
                </a:lnTo>
                <a:lnTo>
                  <a:pt x="361" y="239"/>
                </a:lnTo>
                <a:lnTo>
                  <a:pt x="359" y="239"/>
                </a:lnTo>
                <a:lnTo>
                  <a:pt x="358" y="239"/>
                </a:lnTo>
                <a:lnTo>
                  <a:pt x="356" y="239"/>
                </a:lnTo>
                <a:lnTo>
                  <a:pt x="356" y="241"/>
                </a:lnTo>
                <a:lnTo>
                  <a:pt x="354" y="243"/>
                </a:lnTo>
                <a:lnTo>
                  <a:pt x="354" y="241"/>
                </a:lnTo>
                <a:lnTo>
                  <a:pt x="354" y="239"/>
                </a:lnTo>
                <a:lnTo>
                  <a:pt x="352" y="239"/>
                </a:lnTo>
                <a:lnTo>
                  <a:pt x="352" y="237"/>
                </a:lnTo>
                <a:lnTo>
                  <a:pt x="351" y="237"/>
                </a:lnTo>
                <a:lnTo>
                  <a:pt x="351" y="236"/>
                </a:lnTo>
                <a:lnTo>
                  <a:pt x="351" y="234"/>
                </a:lnTo>
                <a:lnTo>
                  <a:pt x="351" y="232"/>
                </a:lnTo>
                <a:lnTo>
                  <a:pt x="349" y="232"/>
                </a:lnTo>
                <a:lnTo>
                  <a:pt x="347" y="232"/>
                </a:lnTo>
                <a:lnTo>
                  <a:pt x="346" y="232"/>
                </a:lnTo>
                <a:lnTo>
                  <a:pt x="344" y="232"/>
                </a:lnTo>
                <a:lnTo>
                  <a:pt x="342" y="232"/>
                </a:lnTo>
                <a:lnTo>
                  <a:pt x="342" y="231"/>
                </a:lnTo>
                <a:lnTo>
                  <a:pt x="340" y="231"/>
                </a:lnTo>
                <a:lnTo>
                  <a:pt x="340" y="232"/>
                </a:lnTo>
                <a:lnTo>
                  <a:pt x="339" y="232"/>
                </a:lnTo>
                <a:lnTo>
                  <a:pt x="339" y="234"/>
                </a:lnTo>
                <a:lnTo>
                  <a:pt x="337" y="234"/>
                </a:lnTo>
                <a:lnTo>
                  <a:pt x="337" y="236"/>
                </a:lnTo>
                <a:lnTo>
                  <a:pt x="337" y="237"/>
                </a:lnTo>
                <a:lnTo>
                  <a:pt x="335" y="237"/>
                </a:lnTo>
                <a:lnTo>
                  <a:pt x="334" y="237"/>
                </a:lnTo>
                <a:lnTo>
                  <a:pt x="332" y="237"/>
                </a:lnTo>
                <a:lnTo>
                  <a:pt x="332" y="239"/>
                </a:lnTo>
                <a:lnTo>
                  <a:pt x="332" y="241"/>
                </a:lnTo>
                <a:lnTo>
                  <a:pt x="334" y="241"/>
                </a:lnTo>
                <a:lnTo>
                  <a:pt x="334" y="243"/>
                </a:lnTo>
                <a:lnTo>
                  <a:pt x="334" y="244"/>
                </a:lnTo>
                <a:lnTo>
                  <a:pt x="334" y="246"/>
                </a:lnTo>
                <a:lnTo>
                  <a:pt x="334" y="248"/>
                </a:lnTo>
                <a:lnTo>
                  <a:pt x="332" y="248"/>
                </a:lnTo>
                <a:lnTo>
                  <a:pt x="332" y="250"/>
                </a:lnTo>
                <a:lnTo>
                  <a:pt x="332" y="251"/>
                </a:lnTo>
                <a:lnTo>
                  <a:pt x="330" y="251"/>
                </a:lnTo>
                <a:lnTo>
                  <a:pt x="330" y="253"/>
                </a:lnTo>
                <a:lnTo>
                  <a:pt x="330" y="255"/>
                </a:lnTo>
                <a:lnTo>
                  <a:pt x="330" y="256"/>
                </a:lnTo>
                <a:lnTo>
                  <a:pt x="330" y="258"/>
                </a:lnTo>
                <a:lnTo>
                  <a:pt x="330" y="260"/>
                </a:lnTo>
                <a:lnTo>
                  <a:pt x="328" y="260"/>
                </a:lnTo>
                <a:lnTo>
                  <a:pt x="328" y="262"/>
                </a:lnTo>
                <a:lnTo>
                  <a:pt x="327" y="262"/>
                </a:lnTo>
                <a:lnTo>
                  <a:pt x="327" y="263"/>
                </a:lnTo>
                <a:lnTo>
                  <a:pt x="325" y="263"/>
                </a:lnTo>
                <a:lnTo>
                  <a:pt x="325" y="265"/>
                </a:lnTo>
                <a:lnTo>
                  <a:pt x="323" y="265"/>
                </a:lnTo>
                <a:lnTo>
                  <a:pt x="321" y="265"/>
                </a:lnTo>
                <a:lnTo>
                  <a:pt x="321" y="267"/>
                </a:lnTo>
                <a:lnTo>
                  <a:pt x="320" y="267"/>
                </a:lnTo>
                <a:lnTo>
                  <a:pt x="320" y="268"/>
                </a:lnTo>
                <a:lnTo>
                  <a:pt x="318" y="268"/>
                </a:lnTo>
                <a:lnTo>
                  <a:pt x="318" y="270"/>
                </a:lnTo>
                <a:lnTo>
                  <a:pt x="316" y="270"/>
                </a:lnTo>
                <a:lnTo>
                  <a:pt x="316" y="268"/>
                </a:lnTo>
                <a:lnTo>
                  <a:pt x="315" y="268"/>
                </a:lnTo>
                <a:lnTo>
                  <a:pt x="315" y="267"/>
                </a:lnTo>
                <a:lnTo>
                  <a:pt x="313" y="267"/>
                </a:lnTo>
                <a:lnTo>
                  <a:pt x="313" y="265"/>
                </a:lnTo>
                <a:lnTo>
                  <a:pt x="311" y="265"/>
                </a:lnTo>
                <a:lnTo>
                  <a:pt x="309" y="265"/>
                </a:lnTo>
                <a:lnTo>
                  <a:pt x="308" y="265"/>
                </a:lnTo>
                <a:lnTo>
                  <a:pt x="306" y="265"/>
                </a:lnTo>
                <a:lnTo>
                  <a:pt x="306" y="263"/>
                </a:lnTo>
                <a:lnTo>
                  <a:pt x="304" y="263"/>
                </a:lnTo>
                <a:lnTo>
                  <a:pt x="304" y="262"/>
                </a:lnTo>
                <a:lnTo>
                  <a:pt x="303" y="262"/>
                </a:lnTo>
                <a:lnTo>
                  <a:pt x="301" y="262"/>
                </a:lnTo>
                <a:lnTo>
                  <a:pt x="301" y="263"/>
                </a:lnTo>
                <a:lnTo>
                  <a:pt x="299" y="263"/>
                </a:lnTo>
                <a:lnTo>
                  <a:pt x="299" y="265"/>
                </a:lnTo>
                <a:lnTo>
                  <a:pt x="297" y="265"/>
                </a:lnTo>
                <a:lnTo>
                  <a:pt x="297" y="263"/>
                </a:lnTo>
                <a:lnTo>
                  <a:pt x="296" y="263"/>
                </a:lnTo>
                <a:lnTo>
                  <a:pt x="296" y="262"/>
                </a:lnTo>
                <a:lnTo>
                  <a:pt x="294" y="262"/>
                </a:lnTo>
                <a:lnTo>
                  <a:pt x="292" y="262"/>
                </a:lnTo>
                <a:lnTo>
                  <a:pt x="290" y="262"/>
                </a:lnTo>
                <a:lnTo>
                  <a:pt x="290" y="260"/>
                </a:lnTo>
                <a:lnTo>
                  <a:pt x="289" y="260"/>
                </a:lnTo>
                <a:lnTo>
                  <a:pt x="287" y="260"/>
                </a:lnTo>
                <a:lnTo>
                  <a:pt x="285" y="262"/>
                </a:lnTo>
                <a:lnTo>
                  <a:pt x="287" y="262"/>
                </a:lnTo>
                <a:lnTo>
                  <a:pt x="287" y="263"/>
                </a:lnTo>
                <a:lnTo>
                  <a:pt x="285" y="263"/>
                </a:lnTo>
                <a:lnTo>
                  <a:pt x="285" y="265"/>
                </a:lnTo>
                <a:lnTo>
                  <a:pt x="284" y="265"/>
                </a:lnTo>
                <a:lnTo>
                  <a:pt x="284" y="267"/>
                </a:lnTo>
                <a:lnTo>
                  <a:pt x="282" y="267"/>
                </a:lnTo>
                <a:lnTo>
                  <a:pt x="282" y="268"/>
                </a:lnTo>
                <a:lnTo>
                  <a:pt x="280" y="268"/>
                </a:lnTo>
                <a:lnTo>
                  <a:pt x="280" y="270"/>
                </a:lnTo>
                <a:lnTo>
                  <a:pt x="278" y="270"/>
                </a:lnTo>
                <a:lnTo>
                  <a:pt x="278" y="272"/>
                </a:lnTo>
                <a:lnTo>
                  <a:pt x="277" y="272"/>
                </a:lnTo>
                <a:lnTo>
                  <a:pt x="275" y="272"/>
                </a:lnTo>
                <a:lnTo>
                  <a:pt x="275" y="274"/>
                </a:lnTo>
                <a:lnTo>
                  <a:pt x="275" y="275"/>
                </a:lnTo>
                <a:lnTo>
                  <a:pt x="275" y="277"/>
                </a:lnTo>
                <a:lnTo>
                  <a:pt x="273" y="277"/>
                </a:lnTo>
                <a:lnTo>
                  <a:pt x="272" y="277"/>
                </a:lnTo>
                <a:lnTo>
                  <a:pt x="270" y="277"/>
                </a:lnTo>
                <a:lnTo>
                  <a:pt x="270" y="279"/>
                </a:lnTo>
                <a:lnTo>
                  <a:pt x="270" y="281"/>
                </a:lnTo>
                <a:lnTo>
                  <a:pt x="268" y="281"/>
                </a:lnTo>
                <a:lnTo>
                  <a:pt x="266" y="281"/>
                </a:lnTo>
                <a:lnTo>
                  <a:pt x="265" y="281"/>
                </a:lnTo>
                <a:lnTo>
                  <a:pt x="265" y="279"/>
                </a:lnTo>
                <a:lnTo>
                  <a:pt x="263" y="279"/>
                </a:lnTo>
                <a:lnTo>
                  <a:pt x="263" y="281"/>
                </a:lnTo>
                <a:lnTo>
                  <a:pt x="261" y="281"/>
                </a:lnTo>
                <a:lnTo>
                  <a:pt x="261" y="282"/>
                </a:lnTo>
                <a:lnTo>
                  <a:pt x="259" y="282"/>
                </a:lnTo>
                <a:lnTo>
                  <a:pt x="259" y="284"/>
                </a:lnTo>
                <a:lnTo>
                  <a:pt x="258" y="284"/>
                </a:lnTo>
                <a:lnTo>
                  <a:pt x="258" y="286"/>
                </a:lnTo>
                <a:lnTo>
                  <a:pt x="256" y="286"/>
                </a:lnTo>
                <a:lnTo>
                  <a:pt x="254" y="286"/>
                </a:lnTo>
                <a:lnTo>
                  <a:pt x="253" y="286"/>
                </a:lnTo>
                <a:lnTo>
                  <a:pt x="251" y="286"/>
                </a:lnTo>
                <a:lnTo>
                  <a:pt x="251" y="287"/>
                </a:lnTo>
                <a:lnTo>
                  <a:pt x="251" y="289"/>
                </a:lnTo>
                <a:lnTo>
                  <a:pt x="249" y="289"/>
                </a:lnTo>
                <a:lnTo>
                  <a:pt x="251" y="289"/>
                </a:lnTo>
                <a:lnTo>
                  <a:pt x="253" y="289"/>
                </a:lnTo>
                <a:lnTo>
                  <a:pt x="253" y="291"/>
                </a:lnTo>
                <a:lnTo>
                  <a:pt x="253" y="293"/>
                </a:lnTo>
                <a:lnTo>
                  <a:pt x="251" y="293"/>
                </a:lnTo>
                <a:lnTo>
                  <a:pt x="249" y="293"/>
                </a:lnTo>
                <a:lnTo>
                  <a:pt x="249" y="294"/>
                </a:lnTo>
                <a:lnTo>
                  <a:pt x="247" y="294"/>
                </a:lnTo>
                <a:lnTo>
                  <a:pt x="247" y="296"/>
                </a:lnTo>
                <a:lnTo>
                  <a:pt x="246" y="296"/>
                </a:lnTo>
                <a:lnTo>
                  <a:pt x="246" y="298"/>
                </a:lnTo>
                <a:lnTo>
                  <a:pt x="244" y="298"/>
                </a:lnTo>
                <a:lnTo>
                  <a:pt x="244" y="299"/>
                </a:lnTo>
                <a:lnTo>
                  <a:pt x="244" y="301"/>
                </a:lnTo>
                <a:lnTo>
                  <a:pt x="246" y="301"/>
                </a:lnTo>
                <a:lnTo>
                  <a:pt x="246" y="303"/>
                </a:lnTo>
                <a:lnTo>
                  <a:pt x="246" y="305"/>
                </a:lnTo>
                <a:lnTo>
                  <a:pt x="246" y="306"/>
                </a:lnTo>
                <a:lnTo>
                  <a:pt x="244" y="306"/>
                </a:lnTo>
                <a:lnTo>
                  <a:pt x="242" y="306"/>
                </a:lnTo>
                <a:lnTo>
                  <a:pt x="241" y="306"/>
                </a:lnTo>
                <a:lnTo>
                  <a:pt x="239" y="306"/>
                </a:lnTo>
                <a:lnTo>
                  <a:pt x="239" y="308"/>
                </a:lnTo>
                <a:lnTo>
                  <a:pt x="237" y="308"/>
                </a:lnTo>
                <a:lnTo>
                  <a:pt x="235" y="308"/>
                </a:lnTo>
                <a:lnTo>
                  <a:pt x="234" y="308"/>
                </a:lnTo>
                <a:lnTo>
                  <a:pt x="232" y="308"/>
                </a:lnTo>
                <a:lnTo>
                  <a:pt x="232" y="310"/>
                </a:lnTo>
                <a:lnTo>
                  <a:pt x="232" y="311"/>
                </a:lnTo>
                <a:lnTo>
                  <a:pt x="232" y="313"/>
                </a:lnTo>
                <a:lnTo>
                  <a:pt x="230" y="313"/>
                </a:lnTo>
                <a:lnTo>
                  <a:pt x="230" y="315"/>
                </a:lnTo>
                <a:lnTo>
                  <a:pt x="229" y="315"/>
                </a:lnTo>
                <a:lnTo>
                  <a:pt x="229" y="317"/>
                </a:lnTo>
                <a:lnTo>
                  <a:pt x="229" y="318"/>
                </a:lnTo>
                <a:lnTo>
                  <a:pt x="227" y="318"/>
                </a:lnTo>
                <a:lnTo>
                  <a:pt x="227" y="320"/>
                </a:lnTo>
                <a:lnTo>
                  <a:pt x="229" y="320"/>
                </a:lnTo>
                <a:lnTo>
                  <a:pt x="229" y="322"/>
                </a:lnTo>
                <a:lnTo>
                  <a:pt x="230" y="322"/>
                </a:lnTo>
                <a:lnTo>
                  <a:pt x="232" y="322"/>
                </a:lnTo>
                <a:lnTo>
                  <a:pt x="232" y="324"/>
                </a:lnTo>
                <a:lnTo>
                  <a:pt x="234" y="324"/>
                </a:lnTo>
                <a:lnTo>
                  <a:pt x="234" y="325"/>
                </a:lnTo>
                <a:lnTo>
                  <a:pt x="235" y="327"/>
                </a:lnTo>
                <a:lnTo>
                  <a:pt x="237" y="329"/>
                </a:lnTo>
                <a:lnTo>
                  <a:pt x="237" y="330"/>
                </a:lnTo>
                <a:lnTo>
                  <a:pt x="237" y="332"/>
                </a:lnTo>
                <a:lnTo>
                  <a:pt x="239" y="332"/>
                </a:lnTo>
                <a:lnTo>
                  <a:pt x="239" y="334"/>
                </a:lnTo>
                <a:lnTo>
                  <a:pt x="239" y="336"/>
                </a:lnTo>
                <a:lnTo>
                  <a:pt x="239" y="337"/>
                </a:lnTo>
                <a:lnTo>
                  <a:pt x="239" y="339"/>
                </a:lnTo>
                <a:lnTo>
                  <a:pt x="239" y="341"/>
                </a:lnTo>
                <a:lnTo>
                  <a:pt x="237" y="341"/>
                </a:lnTo>
                <a:lnTo>
                  <a:pt x="237" y="342"/>
                </a:lnTo>
                <a:lnTo>
                  <a:pt x="239" y="342"/>
                </a:lnTo>
                <a:lnTo>
                  <a:pt x="241" y="342"/>
                </a:lnTo>
                <a:lnTo>
                  <a:pt x="242" y="342"/>
                </a:lnTo>
                <a:lnTo>
                  <a:pt x="242" y="344"/>
                </a:lnTo>
                <a:lnTo>
                  <a:pt x="241" y="344"/>
                </a:lnTo>
                <a:lnTo>
                  <a:pt x="239" y="344"/>
                </a:lnTo>
                <a:lnTo>
                  <a:pt x="239" y="346"/>
                </a:lnTo>
                <a:lnTo>
                  <a:pt x="239" y="348"/>
                </a:lnTo>
                <a:lnTo>
                  <a:pt x="237" y="348"/>
                </a:lnTo>
                <a:lnTo>
                  <a:pt x="237" y="349"/>
                </a:lnTo>
                <a:lnTo>
                  <a:pt x="237" y="351"/>
                </a:lnTo>
                <a:lnTo>
                  <a:pt x="235" y="351"/>
                </a:lnTo>
                <a:lnTo>
                  <a:pt x="235" y="353"/>
                </a:lnTo>
                <a:lnTo>
                  <a:pt x="235" y="355"/>
                </a:lnTo>
                <a:lnTo>
                  <a:pt x="235" y="356"/>
                </a:lnTo>
                <a:lnTo>
                  <a:pt x="237" y="356"/>
                </a:lnTo>
                <a:lnTo>
                  <a:pt x="237" y="358"/>
                </a:lnTo>
                <a:lnTo>
                  <a:pt x="239" y="358"/>
                </a:lnTo>
                <a:lnTo>
                  <a:pt x="239" y="360"/>
                </a:lnTo>
                <a:lnTo>
                  <a:pt x="239" y="361"/>
                </a:lnTo>
                <a:lnTo>
                  <a:pt x="241" y="361"/>
                </a:lnTo>
                <a:lnTo>
                  <a:pt x="241" y="360"/>
                </a:lnTo>
                <a:lnTo>
                  <a:pt x="242" y="360"/>
                </a:lnTo>
                <a:lnTo>
                  <a:pt x="244" y="360"/>
                </a:lnTo>
                <a:lnTo>
                  <a:pt x="246" y="360"/>
                </a:lnTo>
                <a:lnTo>
                  <a:pt x="246" y="361"/>
                </a:lnTo>
                <a:lnTo>
                  <a:pt x="247" y="361"/>
                </a:lnTo>
                <a:lnTo>
                  <a:pt x="247" y="363"/>
                </a:lnTo>
                <a:lnTo>
                  <a:pt x="249" y="363"/>
                </a:lnTo>
                <a:lnTo>
                  <a:pt x="251" y="363"/>
                </a:lnTo>
                <a:lnTo>
                  <a:pt x="251" y="365"/>
                </a:lnTo>
                <a:lnTo>
                  <a:pt x="253" y="365"/>
                </a:lnTo>
                <a:lnTo>
                  <a:pt x="254" y="365"/>
                </a:lnTo>
                <a:lnTo>
                  <a:pt x="254" y="367"/>
                </a:lnTo>
                <a:lnTo>
                  <a:pt x="256" y="367"/>
                </a:lnTo>
                <a:lnTo>
                  <a:pt x="256" y="368"/>
                </a:lnTo>
                <a:lnTo>
                  <a:pt x="254" y="368"/>
                </a:lnTo>
                <a:lnTo>
                  <a:pt x="254" y="370"/>
                </a:lnTo>
                <a:lnTo>
                  <a:pt x="253" y="370"/>
                </a:lnTo>
                <a:lnTo>
                  <a:pt x="253" y="372"/>
                </a:lnTo>
                <a:lnTo>
                  <a:pt x="253" y="373"/>
                </a:lnTo>
                <a:lnTo>
                  <a:pt x="251" y="373"/>
                </a:lnTo>
                <a:lnTo>
                  <a:pt x="251" y="375"/>
                </a:lnTo>
                <a:lnTo>
                  <a:pt x="251" y="377"/>
                </a:lnTo>
                <a:lnTo>
                  <a:pt x="251" y="379"/>
                </a:lnTo>
                <a:lnTo>
                  <a:pt x="253" y="379"/>
                </a:lnTo>
                <a:lnTo>
                  <a:pt x="253" y="380"/>
                </a:lnTo>
                <a:lnTo>
                  <a:pt x="254" y="380"/>
                </a:lnTo>
                <a:lnTo>
                  <a:pt x="256" y="380"/>
                </a:lnTo>
                <a:lnTo>
                  <a:pt x="258" y="380"/>
                </a:lnTo>
                <a:lnTo>
                  <a:pt x="259" y="380"/>
                </a:lnTo>
                <a:lnTo>
                  <a:pt x="261" y="380"/>
                </a:lnTo>
                <a:lnTo>
                  <a:pt x="263" y="380"/>
                </a:lnTo>
                <a:lnTo>
                  <a:pt x="265" y="380"/>
                </a:lnTo>
                <a:lnTo>
                  <a:pt x="266" y="380"/>
                </a:lnTo>
                <a:lnTo>
                  <a:pt x="268" y="380"/>
                </a:lnTo>
                <a:lnTo>
                  <a:pt x="270" y="382"/>
                </a:lnTo>
                <a:lnTo>
                  <a:pt x="272" y="382"/>
                </a:lnTo>
                <a:lnTo>
                  <a:pt x="272" y="384"/>
                </a:lnTo>
                <a:lnTo>
                  <a:pt x="273" y="384"/>
                </a:lnTo>
                <a:lnTo>
                  <a:pt x="275" y="384"/>
                </a:lnTo>
                <a:lnTo>
                  <a:pt x="275" y="386"/>
                </a:lnTo>
                <a:lnTo>
                  <a:pt x="277" y="386"/>
                </a:lnTo>
                <a:lnTo>
                  <a:pt x="278" y="387"/>
                </a:lnTo>
                <a:lnTo>
                  <a:pt x="278" y="389"/>
                </a:lnTo>
                <a:lnTo>
                  <a:pt x="278" y="391"/>
                </a:lnTo>
                <a:lnTo>
                  <a:pt x="278" y="392"/>
                </a:lnTo>
                <a:lnTo>
                  <a:pt x="278" y="394"/>
                </a:lnTo>
                <a:lnTo>
                  <a:pt x="278" y="396"/>
                </a:lnTo>
                <a:lnTo>
                  <a:pt x="278" y="398"/>
                </a:lnTo>
                <a:lnTo>
                  <a:pt x="278" y="399"/>
                </a:lnTo>
                <a:lnTo>
                  <a:pt x="278" y="401"/>
                </a:lnTo>
                <a:lnTo>
                  <a:pt x="278" y="403"/>
                </a:lnTo>
                <a:lnTo>
                  <a:pt x="277" y="403"/>
                </a:lnTo>
                <a:lnTo>
                  <a:pt x="277" y="404"/>
                </a:lnTo>
                <a:lnTo>
                  <a:pt x="277" y="406"/>
                </a:lnTo>
                <a:lnTo>
                  <a:pt x="275" y="406"/>
                </a:lnTo>
                <a:lnTo>
                  <a:pt x="275" y="408"/>
                </a:lnTo>
                <a:lnTo>
                  <a:pt x="275" y="410"/>
                </a:lnTo>
                <a:lnTo>
                  <a:pt x="273" y="410"/>
                </a:lnTo>
                <a:lnTo>
                  <a:pt x="273" y="411"/>
                </a:lnTo>
                <a:lnTo>
                  <a:pt x="272" y="411"/>
                </a:lnTo>
                <a:lnTo>
                  <a:pt x="272" y="413"/>
                </a:lnTo>
                <a:lnTo>
                  <a:pt x="272" y="415"/>
                </a:lnTo>
                <a:lnTo>
                  <a:pt x="270" y="415"/>
                </a:lnTo>
                <a:lnTo>
                  <a:pt x="270" y="417"/>
                </a:lnTo>
                <a:lnTo>
                  <a:pt x="268" y="418"/>
                </a:lnTo>
                <a:lnTo>
                  <a:pt x="268" y="420"/>
                </a:lnTo>
                <a:lnTo>
                  <a:pt x="266" y="420"/>
                </a:lnTo>
                <a:lnTo>
                  <a:pt x="265" y="420"/>
                </a:lnTo>
                <a:lnTo>
                  <a:pt x="263" y="420"/>
                </a:lnTo>
                <a:lnTo>
                  <a:pt x="261" y="420"/>
                </a:lnTo>
                <a:lnTo>
                  <a:pt x="259" y="418"/>
                </a:lnTo>
                <a:lnTo>
                  <a:pt x="258" y="418"/>
                </a:lnTo>
                <a:lnTo>
                  <a:pt x="256" y="418"/>
                </a:lnTo>
                <a:lnTo>
                  <a:pt x="254" y="418"/>
                </a:lnTo>
                <a:lnTo>
                  <a:pt x="253" y="418"/>
                </a:lnTo>
                <a:lnTo>
                  <a:pt x="253" y="420"/>
                </a:lnTo>
                <a:lnTo>
                  <a:pt x="251" y="420"/>
                </a:lnTo>
                <a:lnTo>
                  <a:pt x="249" y="420"/>
                </a:lnTo>
                <a:lnTo>
                  <a:pt x="249" y="422"/>
                </a:lnTo>
                <a:lnTo>
                  <a:pt x="247" y="422"/>
                </a:lnTo>
                <a:lnTo>
                  <a:pt x="247" y="423"/>
                </a:lnTo>
                <a:lnTo>
                  <a:pt x="247" y="425"/>
                </a:lnTo>
                <a:lnTo>
                  <a:pt x="249" y="425"/>
                </a:lnTo>
                <a:lnTo>
                  <a:pt x="249" y="427"/>
                </a:lnTo>
                <a:lnTo>
                  <a:pt x="251" y="427"/>
                </a:lnTo>
                <a:lnTo>
                  <a:pt x="253" y="427"/>
                </a:lnTo>
                <a:lnTo>
                  <a:pt x="253" y="429"/>
                </a:lnTo>
                <a:lnTo>
                  <a:pt x="253" y="430"/>
                </a:lnTo>
                <a:lnTo>
                  <a:pt x="254" y="430"/>
                </a:lnTo>
                <a:lnTo>
                  <a:pt x="254" y="432"/>
                </a:lnTo>
                <a:lnTo>
                  <a:pt x="254" y="434"/>
                </a:lnTo>
                <a:lnTo>
                  <a:pt x="253" y="434"/>
                </a:lnTo>
                <a:lnTo>
                  <a:pt x="253" y="435"/>
                </a:lnTo>
                <a:lnTo>
                  <a:pt x="254" y="435"/>
                </a:lnTo>
                <a:lnTo>
                  <a:pt x="254" y="437"/>
                </a:lnTo>
                <a:lnTo>
                  <a:pt x="254" y="439"/>
                </a:lnTo>
                <a:lnTo>
                  <a:pt x="254" y="441"/>
                </a:lnTo>
                <a:lnTo>
                  <a:pt x="254" y="442"/>
                </a:lnTo>
                <a:lnTo>
                  <a:pt x="256" y="442"/>
                </a:lnTo>
                <a:lnTo>
                  <a:pt x="256" y="444"/>
                </a:lnTo>
                <a:lnTo>
                  <a:pt x="256" y="446"/>
                </a:lnTo>
                <a:lnTo>
                  <a:pt x="258" y="446"/>
                </a:lnTo>
                <a:lnTo>
                  <a:pt x="258" y="447"/>
                </a:lnTo>
                <a:lnTo>
                  <a:pt x="259" y="447"/>
                </a:lnTo>
                <a:lnTo>
                  <a:pt x="259" y="449"/>
                </a:lnTo>
                <a:lnTo>
                  <a:pt x="261" y="449"/>
                </a:lnTo>
                <a:lnTo>
                  <a:pt x="259" y="449"/>
                </a:lnTo>
                <a:lnTo>
                  <a:pt x="259" y="451"/>
                </a:lnTo>
                <a:lnTo>
                  <a:pt x="259" y="453"/>
                </a:lnTo>
                <a:lnTo>
                  <a:pt x="259" y="454"/>
                </a:lnTo>
                <a:lnTo>
                  <a:pt x="258" y="454"/>
                </a:lnTo>
                <a:lnTo>
                  <a:pt x="258" y="456"/>
                </a:lnTo>
                <a:lnTo>
                  <a:pt x="256" y="456"/>
                </a:lnTo>
                <a:lnTo>
                  <a:pt x="256" y="458"/>
                </a:lnTo>
                <a:lnTo>
                  <a:pt x="254" y="458"/>
                </a:lnTo>
                <a:lnTo>
                  <a:pt x="253" y="458"/>
                </a:lnTo>
                <a:lnTo>
                  <a:pt x="253" y="460"/>
                </a:lnTo>
                <a:lnTo>
                  <a:pt x="253" y="461"/>
                </a:lnTo>
                <a:lnTo>
                  <a:pt x="254" y="461"/>
                </a:lnTo>
                <a:lnTo>
                  <a:pt x="254" y="463"/>
                </a:lnTo>
                <a:lnTo>
                  <a:pt x="256" y="463"/>
                </a:lnTo>
                <a:lnTo>
                  <a:pt x="256" y="465"/>
                </a:lnTo>
                <a:lnTo>
                  <a:pt x="256" y="466"/>
                </a:lnTo>
                <a:lnTo>
                  <a:pt x="256" y="468"/>
                </a:lnTo>
                <a:lnTo>
                  <a:pt x="258" y="468"/>
                </a:lnTo>
                <a:lnTo>
                  <a:pt x="259" y="468"/>
                </a:lnTo>
                <a:lnTo>
                  <a:pt x="261" y="468"/>
                </a:lnTo>
                <a:lnTo>
                  <a:pt x="261" y="470"/>
                </a:lnTo>
                <a:lnTo>
                  <a:pt x="261" y="472"/>
                </a:lnTo>
                <a:lnTo>
                  <a:pt x="263" y="472"/>
                </a:lnTo>
                <a:lnTo>
                  <a:pt x="265" y="472"/>
                </a:lnTo>
                <a:lnTo>
                  <a:pt x="265" y="473"/>
                </a:lnTo>
                <a:lnTo>
                  <a:pt x="266" y="475"/>
                </a:lnTo>
                <a:lnTo>
                  <a:pt x="268" y="475"/>
                </a:lnTo>
                <a:lnTo>
                  <a:pt x="270" y="475"/>
                </a:lnTo>
                <a:lnTo>
                  <a:pt x="272" y="475"/>
                </a:lnTo>
                <a:lnTo>
                  <a:pt x="272" y="473"/>
                </a:lnTo>
                <a:lnTo>
                  <a:pt x="273" y="473"/>
                </a:lnTo>
                <a:lnTo>
                  <a:pt x="275" y="473"/>
                </a:lnTo>
                <a:lnTo>
                  <a:pt x="277" y="473"/>
                </a:lnTo>
                <a:lnTo>
                  <a:pt x="277" y="475"/>
                </a:lnTo>
                <a:lnTo>
                  <a:pt x="277" y="477"/>
                </a:lnTo>
                <a:lnTo>
                  <a:pt x="278" y="477"/>
                </a:lnTo>
                <a:lnTo>
                  <a:pt x="278" y="478"/>
                </a:lnTo>
                <a:lnTo>
                  <a:pt x="278" y="480"/>
                </a:lnTo>
                <a:lnTo>
                  <a:pt x="277" y="480"/>
                </a:lnTo>
                <a:lnTo>
                  <a:pt x="275" y="480"/>
                </a:lnTo>
                <a:lnTo>
                  <a:pt x="275" y="482"/>
                </a:lnTo>
                <a:lnTo>
                  <a:pt x="273" y="482"/>
                </a:lnTo>
                <a:lnTo>
                  <a:pt x="272" y="482"/>
                </a:lnTo>
                <a:lnTo>
                  <a:pt x="270" y="482"/>
                </a:lnTo>
                <a:lnTo>
                  <a:pt x="268" y="482"/>
                </a:lnTo>
                <a:lnTo>
                  <a:pt x="266" y="482"/>
                </a:lnTo>
                <a:lnTo>
                  <a:pt x="265" y="482"/>
                </a:lnTo>
                <a:lnTo>
                  <a:pt x="265" y="484"/>
                </a:lnTo>
                <a:lnTo>
                  <a:pt x="263" y="484"/>
                </a:lnTo>
                <a:lnTo>
                  <a:pt x="261" y="484"/>
                </a:lnTo>
                <a:lnTo>
                  <a:pt x="261" y="482"/>
                </a:lnTo>
                <a:lnTo>
                  <a:pt x="259" y="482"/>
                </a:lnTo>
                <a:lnTo>
                  <a:pt x="259" y="484"/>
                </a:lnTo>
                <a:lnTo>
                  <a:pt x="259" y="485"/>
                </a:lnTo>
                <a:lnTo>
                  <a:pt x="258" y="485"/>
                </a:lnTo>
                <a:lnTo>
                  <a:pt x="258" y="487"/>
                </a:lnTo>
                <a:lnTo>
                  <a:pt x="256" y="487"/>
                </a:lnTo>
                <a:lnTo>
                  <a:pt x="256" y="489"/>
                </a:lnTo>
                <a:lnTo>
                  <a:pt x="256" y="491"/>
                </a:lnTo>
                <a:lnTo>
                  <a:pt x="254" y="491"/>
                </a:lnTo>
                <a:lnTo>
                  <a:pt x="254" y="492"/>
                </a:lnTo>
                <a:lnTo>
                  <a:pt x="253" y="492"/>
                </a:lnTo>
                <a:lnTo>
                  <a:pt x="253" y="494"/>
                </a:lnTo>
                <a:lnTo>
                  <a:pt x="251" y="494"/>
                </a:lnTo>
                <a:lnTo>
                  <a:pt x="249" y="496"/>
                </a:lnTo>
                <a:lnTo>
                  <a:pt x="249" y="497"/>
                </a:lnTo>
                <a:lnTo>
                  <a:pt x="247" y="497"/>
                </a:lnTo>
                <a:lnTo>
                  <a:pt x="247" y="499"/>
                </a:lnTo>
                <a:lnTo>
                  <a:pt x="247" y="501"/>
                </a:lnTo>
                <a:lnTo>
                  <a:pt x="247" y="503"/>
                </a:lnTo>
                <a:lnTo>
                  <a:pt x="247" y="504"/>
                </a:lnTo>
                <a:lnTo>
                  <a:pt x="249" y="506"/>
                </a:lnTo>
                <a:lnTo>
                  <a:pt x="249" y="508"/>
                </a:lnTo>
                <a:lnTo>
                  <a:pt x="249" y="509"/>
                </a:lnTo>
                <a:lnTo>
                  <a:pt x="249" y="511"/>
                </a:lnTo>
                <a:lnTo>
                  <a:pt x="249" y="513"/>
                </a:lnTo>
                <a:lnTo>
                  <a:pt x="249" y="515"/>
                </a:lnTo>
                <a:lnTo>
                  <a:pt x="249" y="516"/>
                </a:lnTo>
                <a:lnTo>
                  <a:pt x="251" y="516"/>
                </a:lnTo>
                <a:lnTo>
                  <a:pt x="251" y="518"/>
                </a:lnTo>
                <a:lnTo>
                  <a:pt x="251" y="520"/>
                </a:lnTo>
                <a:lnTo>
                  <a:pt x="253" y="520"/>
                </a:lnTo>
                <a:lnTo>
                  <a:pt x="253" y="522"/>
                </a:lnTo>
                <a:lnTo>
                  <a:pt x="254" y="522"/>
                </a:lnTo>
                <a:lnTo>
                  <a:pt x="254" y="523"/>
                </a:lnTo>
                <a:lnTo>
                  <a:pt x="256" y="523"/>
                </a:lnTo>
                <a:lnTo>
                  <a:pt x="256" y="525"/>
                </a:lnTo>
                <a:lnTo>
                  <a:pt x="256" y="527"/>
                </a:lnTo>
                <a:lnTo>
                  <a:pt x="256" y="528"/>
                </a:lnTo>
                <a:lnTo>
                  <a:pt x="258" y="528"/>
                </a:lnTo>
                <a:lnTo>
                  <a:pt x="258" y="530"/>
                </a:lnTo>
                <a:lnTo>
                  <a:pt x="258" y="532"/>
                </a:lnTo>
                <a:lnTo>
                  <a:pt x="259" y="532"/>
                </a:lnTo>
                <a:lnTo>
                  <a:pt x="259" y="534"/>
                </a:lnTo>
                <a:lnTo>
                  <a:pt x="259" y="535"/>
                </a:lnTo>
                <a:lnTo>
                  <a:pt x="259" y="537"/>
                </a:lnTo>
                <a:lnTo>
                  <a:pt x="259" y="539"/>
                </a:lnTo>
                <a:lnTo>
                  <a:pt x="261" y="539"/>
                </a:lnTo>
                <a:lnTo>
                  <a:pt x="259" y="539"/>
                </a:lnTo>
                <a:lnTo>
                  <a:pt x="261" y="539"/>
                </a:lnTo>
                <a:lnTo>
                  <a:pt x="261" y="540"/>
                </a:lnTo>
                <a:lnTo>
                  <a:pt x="263" y="540"/>
                </a:lnTo>
                <a:lnTo>
                  <a:pt x="263" y="542"/>
                </a:lnTo>
                <a:lnTo>
                  <a:pt x="265" y="542"/>
                </a:lnTo>
                <a:lnTo>
                  <a:pt x="265" y="544"/>
                </a:lnTo>
                <a:lnTo>
                  <a:pt x="266" y="544"/>
                </a:lnTo>
                <a:lnTo>
                  <a:pt x="266" y="546"/>
                </a:lnTo>
                <a:lnTo>
                  <a:pt x="268" y="546"/>
                </a:lnTo>
                <a:lnTo>
                  <a:pt x="268" y="547"/>
                </a:lnTo>
                <a:lnTo>
                  <a:pt x="268" y="549"/>
                </a:lnTo>
                <a:lnTo>
                  <a:pt x="268" y="551"/>
                </a:lnTo>
                <a:lnTo>
                  <a:pt x="270" y="551"/>
                </a:lnTo>
                <a:lnTo>
                  <a:pt x="268" y="551"/>
                </a:lnTo>
                <a:lnTo>
                  <a:pt x="266" y="551"/>
                </a:lnTo>
                <a:lnTo>
                  <a:pt x="266" y="553"/>
                </a:lnTo>
                <a:lnTo>
                  <a:pt x="265" y="553"/>
                </a:lnTo>
                <a:lnTo>
                  <a:pt x="265" y="554"/>
                </a:lnTo>
                <a:lnTo>
                  <a:pt x="265" y="556"/>
                </a:lnTo>
                <a:lnTo>
                  <a:pt x="263" y="556"/>
                </a:lnTo>
                <a:lnTo>
                  <a:pt x="261" y="556"/>
                </a:lnTo>
                <a:lnTo>
                  <a:pt x="259" y="556"/>
                </a:lnTo>
                <a:lnTo>
                  <a:pt x="259" y="558"/>
                </a:lnTo>
                <a:lnTo>
                  <a:pt x="258" y="558"/>
                </a:lnTo>
                <a:lnTo>
                  <a:pt x="258" y="559"/>
                </a:lnTo>
                <a:lnTo>
                  <a:pt x="256" y="559"/>
                </a:lnTo>
                <a:lnTo>
                  <a:pt x="256" y="561"/>
                </a:lnTo>
                <a:lnTo>
                  <a:pt x="256" y="563"/>
                </a:lnTo>
                <a:lnTo>
                  <a:pt x="254" y="563"/>
                </a:lnTo>
                <a:lnTo>
                  <a:pt x="253" y="563"/>
                </a:lnTo>
                <a:lnTo>
                  <a:pt x="253" y="565"/>
                </a:lnTo>
                <a:lnTo>
                  <a:pt x="251" y="565"/>
                </a:lnTo>
                <a:lnTo>
                  <a:pt x="249" y="565"/>
                </a:lnTo>
                <a:lnTo>
                  <a:pt x="249" y="566"/>
                </a:lnTo>
                <a:lnTo>
                  <a:pt x="247" y="566"/>
                </a:lnTo>
                <a:lnTo>
                  <a:pt x="247" y="568"/>
                </a:lnTo>
                <a:lnTo>
                  <a:pt x="246" y="568"/>
                </a:lnTo>
                <a:lnTo>
                  <a:pt x="246" y="570"/>
                </a:lnTo>
                <a:lnTo>
                  <a:pt x="244" y="570"/>
                </a:lnTo>
                <a:lnTo>
                  <a:pt x="246" y="570"/>
                </a:lnTo>
                <a:lnTo>
                  <a:pt x="246" y="571"/>
                </a:lnTo>
                <a:lnTo>
                  <a:pt x="244" y="571"/>
                </a:lnTo>
                <a:lnTo>
                  <a:pt x="242" y="571"/>
                </a:lnTo>
                <a:lnTo>
                  <a:pt x="241" y="571"/>
                </a:lnTo>
                <a:lnTo>
                  <a:pt x="241" y="573"/>
                </a:lnTo>
                <a:lnTo>
                  <a:pt x="239" y="573"/>
                </a:lnTo>
                <a:lnTo>
                  <a:pt x="237" y="573"/>
                </a:lnTo>
                <a:lnTo>
                  <a:pt x="237" y="575"/>
                </a:lnTo>
                <a:lnTo>
                  <a:pt x="235" y="575"/>
                </a:lnTo>
                <a:lnTo>
                  <a:pt x="235" y="577"/>
                </a:lnTo>
                <a:lnTo>
                  <a:pt x="237" y="577"/>
                </a:lnTo>
                <a:lnTo>
                  <a:pt x="237" y="578"/>
                </a:lnTo>
                <a:lnTo>
                  <a:pt x="237" y="580"/>
                </a:lnTo>
                <a:lnTo>
                  <a:pt x="237" y="582"/>
                </a:lnTo>
                <a:lnTo>
                  <a:pt x="237" y="583"/>
                </a:lnTo>
                <a:lnTo>
                  <a:pt x="235" y="583"/>
                </a:lnTo>
                <a:lnTo>
                  <a:pt x="235" y="585"/>
                </a:lnTo>
                <a:lnTo>
                  <a:pt x="235" y="587"/>
                </a:lnTo>
                <a:lnTo>
                  <a:pt x="235" y="589"/>
                </a:lnTo>
                <a:lnTo>
                  <a:pt x="237" y="589"/>
                </a:lnTo>
                <a:lnTo>
                  <a:pt x="239" y="589"/>
                </a:lnTo>
                <a:lnTo>
                  <a:pt x="241" y="589"/>
                </a:lnTo>
                <a:lnTo>
                  <a:pt x="241" y="590"/>
                </a:lnTo>
                <a:lnTo>
                  <a:pt x="239" y="590"/>
                </a:lnTo>
                <a:lnTo>
                  <a:pt x="239" y="592"/>
                </a:lnTo>
                <a:lnTo>
                  <a:pt x="237" y="592"/>
                </a:lnTo>
                <a:lnTo>
                  <a:pt x="237" y="594"/>
                </a:lnTo>
                <a:lnTo>
                  <a:pt x="237" y="596"/>
                </a:lnTo>
                <a:lnTo>
                  <a:pt x="237" y="597"/>
                </a:lnTo>
                <a:lnTo>
                  <a:pt x="237" y="599"/>
                </a:lnTo>
                <a:lnTo>
                  <a:pt x="237" y="601"/>
                </a:lnTo>
                <a:lnTo>
                  <a:pt x="237" y="602"/>
                </a:lnTo>
                <a:lnTo>
                  <a:pt x="235" y="602"/>
                </a:lnTo>
                <a:lnTo>
                  <a:pt x="235" y="604"/>
                </a:lnTo>
                <a:lnTo>
                  <a:pt x="237" y="604"/>
                </a:lnTo>
                <a:lnTo>
                  <a:pt x="237" y="606"/>
                </a:lnTo>
                <a:lnTo>
                  <a:pt x="239" y="606"/>
                </a:lnTo>
                <a:lnTo>
                  <a:pt x="239" y="608"/>
                </a:lnTo>
                <a:lnTo>
                  <a:pt x="239" y="609"/>
                </a:lnTo>
                <a:lnTo>
                  <a:pt x="241" y="609"/>
                </a:lnTo>
                <a:lnTo>
                  <a:pt x="241" y="608"/>
                </a:lnTo>
                <a:lnTo>
                  <a:pt x="242" y="608"/>
                </a:lnTo>
                <a:lnTo>
                  <a:pt x="242" y="609"/>
                </a:lnTo>
                <a:lnTo>
                  <a:pt x="244" y="609"/>
                </a:lnTo>
                <a:lnTo>
                  <a:pt x="244" y="611"/>
                </a:lnTo>
                <a:lnTo>
                  <a:pt x="246" y="611"/>
                </a:lnTo>
                <a:lnTo>
                  <a:pt x="247" y="611"/>
                </a:lnTo>
                <a:lnTo>
                  <a:pt x="249" y="609"/>
                </a:lnTo>
                <a:lnTo>
                  <a:pt x="249" y="608"/>
                </a:lnTo>
                <a:lnTo>
                  <a:pt x="249" y="606"/>
                </a:lnTo>
                <a:lnTo>
                  <a:pt x="251" y="606"/>
                </a:lnTo>
                <a:lnTo>
                  <a:pt x="251" y="608"/>
                </a:lnTo>
                <a:lnTo>
                  <a:pt x="251" y="609"/>
                </a:lnTo>
                <a:lnTo>
                  <a:pt x="253" y="609"/>
                </a:lnTo>
                <a:lnTo>
                  <a:pt x="253" y="611"/>
                </a:lnTo>
                <a:lnTo>
                  <a:pt x="253" y="613"/>
                </a:lnTo>
                <a:lnTo>
                  <a:pt x="253" y="614"/>
                </a:lnTo>
                <a:lnTo>
                  <a:pt x="253" y="613"/>
                </a:lnTo>
                <a:lnTo>
                  <a:pt x="254" y="613"/>
                </a:lnTo>
                <a:lnTo>
                  <a:pt x="256" y="613"/>
                </a:lnTo>
                <a:lnTo>
                  <a:pt x="258" y="613"/>
                </a:lnTo>
                <a:lnTo>
                  <a:pt x="259" y="613"/>
                </a:lnTo>
                <a:lnTo>
                  <a:pt x="261" y="613"/>
                </a:lnTo>
                <a:lnTo>
                  <a:pt x="263" y="613"/>
                </a:lnTo>
                <a:lnTo>
                  <a:pt x="263" y="611"/>
                </a:lnTo>
                <a:lnTo>
                  <a:pt x="265" y="611"/>
                </a:lnTo>
                <a:lnTo>
                  <a:pt x="266" y="611"/>
                </a:lnTo>
                <a:lnTo>
                  <a:pt x="266" y="613"/>
                </a:lnTo>
                <a:lnTo>
                  <a:pt x="268" y="613"/>
                </a:lnTo>
                <a:lnTo>
                  <a:pt x="268" y="614"/>
                </a:lnTo>
                <a:lnTo>
                  <a:pt x="270" y="614"/>
                </a:lnTo>
                <a:lnTo>
                  <a:pt x="272" y="614"/>
                </a:lnTo>
                <a:lnTo>
                  <a:pt x="273" y="614"/>
                </a:lnTo>
                <a:lnTo>
                  <a:pt x="275" y="616"/>
                </a:lnTo>
                <a:lnTo>
                  <a:pt x="277" y="616"/>
                </a:lnTo>
                <a:lnTo>
                  <a:pt x="278" y="616"/>
                </a:lnTo>
                <a:lnTo>
                  <a:pt x="278" y="618"/>
                </a:lnTo>
                <a:lnTo>
                  <a:pt x="280" y="618"/>
                </a:lnTo>
                <a:lnTo>
                  <a:pt x="280" y="616"/>
                </a:lnTo>
                <a:lnTo>
                  <a:pt x="282" y="616"/>
                </a:lnTo>
                <a:lnTo>
                  <a:pt x="284" y="616"/>
                </a:lnTo>
                <a:lnTo>
                  <a:pt x="285" y="616"/>
                </a:lnTo>
                <a:lnTo>
                  <a:pt x="287" y="616"/>
                </a:lnTo>
                <a:lnTo>
                  <a:pt x="287" y="618"/>
                </a:lnTo>
                <a:lnTo>
                  <a:pt x="287" y="620"/>
                </a:lnTo>
                <a:lnTo>
                  <a:pt x="289" y="620"/>
                </a:lnTo>
                <a:lnTo>
                  <a:pt x="289" y="621"/>
                </a:lnTo>
                <a:lnTo>
                  <a:pt x="287" y="621"/>
                </a:lnTo>
                <a:lnTo>
                  <a:pt x="287" y="623"/>
                </a:lnTo>
                <a:lnTo>
                  <a:pt x="285" y="623"/>
                </a:lnTo>
                <a:lnTo>
                  <a:pt x="285" y="625"/>
                </a:lnTo>
                <a:lnTo>
                  <a:pt x="285" y="627"/>
                </a:lnTo>
                <a:lnTo>
                  <a:pt x="285" y="628"/>
                </a:lnTo>
                <a:lnTo>
                  <a:pt x="287" y="628"/>
                </a:lnTo>
                <a:lnTo>
                  <a:pt x="287" y="630"/>
                </a:lnTo>
                <a:lnTo>
                  <a:pt x="287" y="632"/>
                </a:lnTo>
                <a:lnTo>
                  <a:pt x="285" y="632"/>
                </a:lnTo>
                <a:lnTo>
                  <a:pt x="285" y="633"/>
                </a:lnTo>
                <a:lnTo>
                  <a:pt x="287" y="633"/>
                </a:lnTo>
                <a:lnTo>
                  <a:pt x="287" y="635"/>
                </a:lnTo>
                <a:lnTo>
                  <a:pt x="289" y="635"/>
                </a:lnTo>
                <a:lnTo>
                  <a:pt x="289" y="637"/>
                </a:lnTo>
                <a:lnTo>
                  <a:pt x="289" y="639"/>
                </a:lnTo>
                <a:lnTo>
                  <a:pt x="290" y="639"/>
                </a:lnTo>
                <a:lnTo>
                  <a:pt x="292" y="639"/>
                </a:lnTo>
                <a:lnTo>
                  <a:pt x="294" y="639"/>
                </a:lnTo>
                <a:lnTo>
                  <a:pt x="294" y="637"/>
                </a:lnTo>
                <a:lnTo>
                  <a:pt x="296" y="637"/>
                </a:lnTo>
                <a:lnTo>
                  <a:pt x="297" y="637"/>
                </a:lnTo>
                <a:lnTo>
                  <a:pt x="297" y="639"/>
                </a:lnTo>
                <a:lnTo>
                  <a:pt x="297" y="640"/>
                </a:lnTo>
                <a:lnTo>
                  <a:pt x="299" y="640"/>
                </a:lnTo>
                <a:lnTo>
                  <a:pt x="299" y="642"/>
                </a:lnTo>
                <a:lnTo>
                  <a:pt x="301" y="642"/>
                </a:lnTo>
                <a:lnTo>
                  <a:pt x="301" y="644"/>
                </a:lnTo>
                <a:lnTo>
                  <a:pt x="301" y="645"/>
                </a:lnTo>
                <a:lnTo>
                  <a:pt x="301" y="647"/>
                </a:lnTo>
                <a:lnTo>
                  <a:pt x="299" y="647"/>
                </a:lnTo>
                <a:lnTo>
                  <a:pt x="299" y="649"/>
                </a:lnTo>
                <a:lnTo>
                  <a:pt x="297" y="649"/>
                </a:lnTo>
                <a:lnTo>
                  <a:pt x="297" y="651"/>
                </a:lnTo>
                <a:lnTo>
                  <a:pt x="297" y="652"/>
                </a:lnTo>
                <a:lnTo>
                  <a:pt x="296" y="654"/>
                </a:lnTo>
                <a:lnTo>
                  <a:pt x="296" y="656"/>
                </a:lnTo>
                <a:lnTo>
                  <a:pt x="294" y="656"/>
                </a:lnTo>
                <a:lnTo>
                  <a:pt x="294" y="658"/>
                </a:lnTo>
                <a:lnTo>
                  <a:pt x="294" y="659"/>
                </a:lnTo>
                <a:lnTo>
                  <a:pt x="296" y="659"/>
                </a:lnTo>
                <a:lnTo>
                  <a:pt x="296" y="661"/>
                </a:lnTo>
                <a:lnTo>
                  <a:pt x="296" y="663"/>
                </a:lnTo>
                <a:lnTo>
                  <a:pt x="297" y="663"/>
                </a:lnTo>
                <a:lnTo>
                  <a:pt x="297" y="664"/>
                </a:lnTo>
                <a:lnTo>
                  <a:pt x="297" y="666"/>
                </a:lnTo>
                <a:lnTo>
                  <a:pt x="297" y="668"/>
                </a:lnTo>
                <a:lnTo>
                  <a:pt x="297" y="670"/>
                </a:lnTo>
                <a:lnTo>
                  <a:pt x="297" y="671"/>
                </a:lnTo>
                <a:lnTo>
                  <a:pt x="297" y="673"/>
                </a:lnTo>
                <a:lnTo>
                  <a:pt x="297" y="675"/>
                </a:lnTo>
                <a:lnTo>
                  <a:pt x="297" y="676"/>
                </a:lnTo>
                <a:lnTo>
                  <a:pt x="299" y="676"/>
                </a:lnTo>
                <a:lnTo>
                  <a:pt x="299" y="678"/>
                </a:lnTo>
                <a:lnTo>
                  <a:pt x="301" y="678"/>
                </a:lnTo>
                <a:lnTo>
                  <a:pt x="301" y="680"/>
                </a:lnTo>
                <a:lnTo>
                  <a:pt x="303" y="680"/>
                </a:lnTo>
                <a:lnTo>
                  <a:pt x="303" y="682"/>
                </a:lnTo>
                <a:lnTo>
                  <a:pt x="304" y="682"/>
                </a:lnTo>
                <a:lnTo>
                  <a:pt x="306" y="682"/>
                </a:lnTo>
                <a:lnTo>
                  <a:pt x="306" y="683"/>
                </a:lnTo>
                <a:lnTo>
                  <a:pt x="308" y="683"/>
                </a:lnTo>
                <a:lnTo>
                  <a:pt x="308" y="685"/>
                </a:lnTo>
                <a:lnTo>
                  <a:pt x="309" y="685"/>
                </a:lnTo>
                <a:lnTo>
                  <a:pt x="311" y="685"/>
                </a:lnTo>
                <a:lnTo>
                  <a:pt x="311" y="687"/>
                </a:lnTo>
                <a:lnTo>
                  <a:pt x="309" y="687"/>
                </a:lnTo>
                <a:lnTo>
                  <a:pt x="309" y="689"/>
                </a:lnTo>
                <a:lnTo>
                  <a:pt x="309" y="690"/>
                </a:lnTo>
                <a:lnTo>
                  <a:pt x="311" y="690"/>
                </a:lnTo>
                <a:lnTo>
                  <a:pt x="311" y="692"/>
                </a:lnTo>
                <a:lnTo>
                  <a:pt x="313" y="692"/>
                </a:lnTo>
                <a:lnTo>
                  <a:pt x="315" y="692"/>
                </a:lnTo>
                <a:lnTo>
                  <a:pt x="315" y="690"/>
                </a:lnTo>
                <a:lnTo>
                  <a:pt x="315" y="689"/>
                </a:lnTo>
                <a:lnTo>
                  <a:pt x="316" y="689"/>
                </a:lnTo>
                <a:lnTo>
                  <a:pt x="316" y="687"/>
                </a:lnTo>
                <a:lnTo>
                  <a:pt x="318" y="687"/>
                </a:lnTo>
                <a:lnTo>
                  <a:pt x="320" y="687"/>
                </a:lnTo>
                <a:lnTo>
                  <a:pt x="320" y="685"/>
                </a:lnTo>
                <a:lnTo>
                  <a:pt x="321" y="685"/>
                </a:lnTo>
                <a:lnTo>
                  <a:pt x="323" y="685"/>
                </a:lnTo>
                <a:lnTo>
                  <a:pt x="323" y="683"/>
                </a:lnTo>
                <a:lnTo>
                  <a:pt x="325" y="683"/>
                </a:lnTo>
                <a:lnTo>
                  <a:pt x="325" y="685"/>
                </a:lnTo>
                <a:lnTo>
                  <a:pt x="327" y="685"/>
                </a:lnTo>
                <a:lnTo>
                  <a:pt x="328" y="685"/>
                </a:lnTo>
                <a:lnTo>
                  <a:pt x="328" y="687"/>
                </a:lnTo>
                <a:lnTo>
                  <a:pt x="330" y="687"/>
                </a:lnTo>
                <a:lnTo>
                  <a:pt x="332" y="687"/>
                </a:lnTo>
                <a:lnTo>
                  <a:pt x="332" y="689"/>
                </a:lnTo>
                <a:lnTo>
                  <a:pt x="334" y="689"/>
                </a:lnTo>
                <a:lnTo>
                  <a:pt x="334" y="690"/>
                </a:lnTo>
                <a:lnTo>
                  <a:pt x="334" y="692"/>
                </a:lnTo>
                <a:lnTo>
                  <a:pt x="334" y="694"/>
                </a:lnTo>
                <a:lnTo>
                  <a:pt x="335" y="694"/>
                </a:lnTo>
                <a:lnTo>
                  <a:pt x="337" y="694"/>
                </a:lnTo>
                <a:lnTo>
                  <a:pt x="337" y="695"/>
                </a:lnTo>
                <a:lnTo>
                  <a:pt x="339" y="695"/>
                </a:lnTo>
                <a:lnTo>
                  <a:pt x="339" y="697"/>
                </a:lnTo>
                <a:lnTo>
                  <a:pt x="340" y="697"/>
                </a:lnTo>
                <a:lnTo>
                  <a:pt x="340" y="699"/>
                </a:lnTo>
                <a:lnTo>
                  <a:pt x="342" y="699"/>
                </a:lnTo>
                <a:lnTo>
                  <a:pt x="342" y="701"/>
                </a:lnTo>
                <a:lnTo>
                  <a:pt x="344" y="701"/>
                </a:lnTo>
                <a:lnTo>
                  <a:pt x="346" y="701"/>
                </a:lnTo>
                <a:lnTo>
                  <a:pt x="347" y="701"/>
                </a:lnTo>
                <a:lnTo>
                  <a:pt x="349" y="701"/>
                </a:lnTo>
                <a:lnTo>
                  <a:pt x="351" y="701"/>
                </a:lnTo>
                <a:lnTo>
                  <a:pt x="351" y="702"/>
                </a:lnTo>
                <a:lnTo>
                  <a:pt x="352" y="702"/>
                </a:lnTo>
                <a:lnTo>
                  <a:pt x="354" y="702"/>
                </a:lnTo>
                <a:lnTo>
                  <a:pt x="356" y="702"/>
                </a:lnTo>
                <a:lnTo>
                  <a:pt x="356" y="704"/>
                </a:lnTo>
                <a:lnTo>
                  <a:pt x="358" y="702"/>
                </a:lnTo>
                <a:lnTo>
                  <a:pt x="358" y="701"/>
                </a:lnTo>
                <a:lnTo>
                  <a:pt x="359" y="701"/>
                </a:lnTo>
                <a:lnTo>
                  <a:pt x="359" y="702"/>
                </a:lnTo>
                <a:lnTo>
                  <a:pt x="359" y="704"/>
                </a:lnTo>
                <a:lnTo>
                  <a:pt x="361" y="704"/>
                </a:lnTo>
                <a:lnTo>
                  <a:pt x="361" y="706"/>
                </a:lnTo>
                <a:lnTo>
                  <a:pt x="361" y="704"/>
                </a:lnTo>
                <a:lnTo>
                  <a:pt x="363" y="704"/>
                </a:lnTo>
                <a:lnTo>
                  <a:pt x="364" y="704"/>
                </a:lnTo>
                <a:lnTo>
                  <a:pt x="364" y="702"/>
                </a:lnTo>
                <a:lnTo>
                  <a:pt x="366" y="702"/>
                </a:lnTo>
                <a:lnTo>
                  <a:pt x="366" y="701"/>
                </a:lnTo>
                <a:lnTo>
                  <a:pt x="368" y="701"/>
                </a:lnTo>
                <a:lnTo>
                  <a:pt x="368" y="699"/>
                </a:lnTo>
                <a:lnTo>
                  <a:pt x="370" y="699"/>
                </a:lnTo>
                <a:lnTo>
                  <a:pt x="370" y="701"/>
                </a:lnTo>
                <a:lnTo>
                  <a:pt x="371" y="701"/>
                </a:lnTo>
                <a:lnTo>
                  <a:pt x="371" y="702"/>
                </a:lnTo>
                <a:lnTo>
                  <a:pt x="373" y="702"/>
                </a:lnTo>
                <a:lnTo>
                  <a:pt x="373" y="701"/>
                </a:lnTo>
                <a:lnTo>
                  <a:pt x="375" y="701"/>
                </a:lnTo>
                <a:lnTo>
                  <a:pt x="375" y="699"/>
                </a:lnTo>
                <a:lnTo>
                  <a:pt x="373" y="699"/>
                </a:lnTo>
                <a:lnTo>
                  <a:pt x="373" y="697"/>
                </a:lnTo>
                <a:lnTo>
                  <a:pt x="375" y="697"/>
                </a:lnTo>
                <a:lnTo>
                  <a:pt x="375" y="695"/>
                </a:lnTo>
                <a:lnTo>
                  <a:pt x="377" y="695"/>
                </a:lnTo>
                <a:lnTo>
                  <a:pt x="378" y="695"/>
                </a:lnTo>
                <a:lnTo>
                  <a:pt x="380" y="694"/>
                </a:lnTo>
                <a:lnTo>
                  <a:pt x="382" y="694"/>
                </a:lnTo>
                <a:lnTo>
                  <a:pt x="383" y="694"/>
                </a:lnTo>
                <a:lnTo>
                  <a:pt x="385" y="694"/>
                </a:lnTo>
                <a:lnTo>
                  <a:pt x="385" y="695"/>
                </a:lnTo>
                <a:lnTo>
                  <a:pt x="387" y="695"/>
                </a:lnTo>
                <a:lnTo>
                  <a:pt x="387" y="697"/>
                </a:lnTo>
                <a:lnTo>
                  <a:pt x="387" y="699"/>
                </a:lnTo>
                <a:lnTo>
                  <a:pt x="389" y="699"/>
                </a:lnTo>
                <a:lnTo>
                  <a:pt x="390" y="699"/>
                </a:lnTo>
                <a:lnTo>
                  <a:pt x="390" y="701"/>
                </a:lnTo>
                <a:lnTo>
                  <a:pt x="392" y="701"/>
                </a:lnTo>
                <a:lnTo>
                  <a:pt x="390" y="701"/>
                </a:lnTo>
                <a:lnTo>
                  <a:pt x="390" y="702"/>
                </a:lnTo>
                <a:lnTo>
                  <a:pt x="389" y="702"/>
                </a:lnTo>
                <a:lnTo>
                  <a:pt x="387" y="702"/>
                </a:lnTo>
                <a:lnTo>
                  <a:pt x="387" y="704"/>
                </a:lnTo>
                <a:lnTo>
                  <a:pt x="385" y="704"/>
                </a:lnTo>
                <a:lnTo>
                  <a:pt x="383" y="704"/>
                </a:lnTo>
                <a:lnTo>
                  <a:pt x="383" y="706"/>
                </a:lnTo>
                <a:lnTo>
                  <a:pt x="382" y="706"/>
                </a:lnTo>
                <a:lnTo>
                  <a:pt x="382" y="707"/>
                </a:lnTo>
                <a:lnTo>
                  <a:pt x="382" y="709"/>
                </a:lnTo>
                <a:lnTo>
                  <a:pt x="380" y="709"/>
                </a:lnTo>
                <a:lnTo>
                  <a:pt x="380" y="711"/>
                </a:lnTo>
                <a:lnTo>
                  <a:pt x="378" y="711"/>
                </a:lnTo>
                <a:lnTo>
                  <a:pt x="377" y="711"/>
                </a:lnTo>
                <a:lnTo>
                  <a:pt x="377" y="713"/>
                </a:lnTo>
                <a:lnTo>
                  <a:pt x="378" y="713"/>
                </a:lnTo>
                <a:lnTo>
                  <a:pt x="378" y="714"/>
                </a:lnTo>
                <a:lnTo>
                  <a:pt x="380" y="714"/>
                </a:lnTo>
                <a:lnTo>
                  <a:pt x="380" y="716"/>
                </a:lnTo>
                <a:lnTo>
                  <a:pt x="380" y="718"/>
                </a:lnTo>
                <a:lnTo>
                  <a:pt x="378" y="718"/>
                </a:lnTo>
                <a:lnTo>
                  <a:pt x="378" y="719"/>
                </a:lnTo>
                <a:lnTo>
                  <a:pt x="378" y="721"/>
                </a:lnTo>
                <a:lnTo>
                  <a:pt x="377" y="721"/>
                </a:lnTo>
                <a:lnTo>
                  <a:pt x="377" y="723"/>
                </a:lnTo>
                <a:lnTo>
                  <a:pt x="375" y="723"/>
                </a:lnTo>
                <a:lnTo>
                  <a:pt x="375" y="725"/>
                </a:lnTo>
                <a:lnTo>
                  <a:pt x="375" y="726"/>
                </a:lnTo>
                <a:lnTo>
                  <a:pt x="377" y="726"/>
                </a:lnTo>
                <a:lnTo>
                  <a:pt x="378" y="726"/>
                </a:lnTo>
                <a:lnTo>
                  <a:pt x="380" y="726"/>
                </a:lnTo>
                <a:lnTo>
                  <a:pt x="380" y="728"/>
                </a:lnTo>
                <a:lnTo>
                  <a:pt x="378" y="728"/>
                </a:lnTo>
                <a:lnTo>
                  <a:pt x="378" y="730"/>
                </a:lnTo>
                <a:lnTo>
                  <a:pt x="377" y="730"/>
                </a:lnTo>
                <a:lnTo>
                  <a:pt x="375" y="730"/>
                </a:lnTo>
                <a:lnTo>
                  <a:pt x="373" y="730"/>
                </a:lnTo>
                <a:lnTo>
                  <a:pt x="373" y="732"/>
                </a:lnTo>
                <a:lnTo>
                  <a:pt x="371" y="732"/>
                </a:lnTo>
                <a:lnTo>
                  <a:pt x="370" y="732"/>
                </a:lnTo>
                <a:lnTo>
                  <a:pt x="368" y="733"/>
                </a:lnTo>
                <a:lnTo>
                  <a:pt x="366" y="733"/>
                </a:lnTo>
                <a:lnTo>
                  <a:pt x="366" y="732"/>
                </a:lnTo>
                <a:lnTo>
                  <a:pt x="364" y="732"/>
                </a:lnTo>
                <a:lnTo>
                  <a:pt x="363" y="732"/>
                </a:lnTo>
                <a:lnTo>
                  <a:pt x="363" y="730"/>
                </a:lnTo>
                <a:lnTo>
                  <a:pt x="361" y="730"/>
                </a:lnTo>
                <a:lnTo>
                  <a:pt x="359" y="730"/>
                </a:lnTo>
                <a:lnTo>
                  <a:pt x="359" y="732"/>
                </a:lnTo>
                <a:lnTo>
                  <a:pt x="358" y="732"/>
                </a:lnTo>
                <a:lnTo>
                  <a:pt x="356" y="732"/>
                </a:lnTo>
                <a:lnTo>
                  <a:pt x="354" y="732"/>
                </a:lnTo>
                <a:lnTo>
                  <a:pt x="352" y="733"/>
                </a:lnTo>
                <a:lnTo>
                  <a:pt x="351" y="733"/>
                </a:lnTo>
                <a:lnTo>
                  <a:pt x="349" y="733"/>
                </a:lnTo>
                <a:lnTo>
                  <a:pt x="347" y="733"/>
                </a:lnTo>
                <a:lnTo>
                  <a:pt x="347" y="735"/>
                </a:lnTo>
                <a:lnTo>
                  <a:pt x="346" y="735"/>
                </a:lnTo>
                <a:lnTo>
                  <a:pt x="346" y="737"/>
                </a:lnTo>
                <a:lnTo>
                  <a:pt x="346" y="738"/>
                </a:lnTo>
                <a:lnTo>
                  <a:pt x="344" y="738"/>
                </a:lnTo>
                <a:lnTo>
                  <a:pt x="344" y="737"/>
                </a:lnTo>
                <a:lnTo>
                  <a:pt x="342" y="737"/>
                </a:lnTo>
                <a:lnTo>
                  <a:pt x="340" y="737"/>
                </a:lnTo>
                <a:lnTo>
                  <a:pt x="339" y="737"/>
                </a:lnTo>
                <a:lnTo>
                  <a:pt x="339" y="738"/>
                </a:lnTo>
                <a:lnTo>
                  <a:pt x="340" y="738"/>
                </a:lnTo>
                <a:lnTo>
                  <a:pt x="340" y="740"/>
                </a:lnTo>
                <a:lnTo>
                  <a:pt x="339" y="740"/>
                </a:lnTo>
                <a:lnTo>
                  <a:pt x="337" y="742"/>
                </a:lnTo>
                <a:lnTo>
                  <a:pt x="335" y="742"/>
                </a:lnTo>
                <a:lnTo>
                  <a:pt x="335" y="744"/>
                </a:lnTo>
                <a:lnTo>
                  <a:pt x="335" y="745"/>
                </a:lnTo>
                <a:lnTo>
                  <a:pt x="337" y="745"/>
                </a:lnTo>
                <a:lnTo>
                  <a:pt x="337" y="747"/>
                </a:lnTo>
                <a:lnTo>
                  <a:pt x="335" y="747"/>
                </a:lnTo>
                <a:lnTo>
                  <a:pt x="334" y="747"/>
                </a:lnTo>
                <a:lnTo>
                  <a:pt x="334" y="749"/>
                </a:lnTo>
                <a:lnTo>
                  <a:pt x="334" y="750"/>
                </a:lnTo>
                <a:lnTo>
                  <a:pt x="332" y="750"/>
                </a:lnTo>
                <a:lnTo>
                  <a:pt x="332" y="752"/>
                </a:lnTo>
                <a:lnTo>
                  <a:pt x="330" y="752"/>
                </a:lnTo>
                <a:lnTo>
                  <a:pt x="330" y="750"/>
                </a:lnTo>
                <a:lnTo>
                  <a:pt x="328" y="750"/>
                </a:lnTo>
                <a:lnTo>
                  <a:pt x="327" y="750"/>
                </a:lnTo>
                <a:lnTo>
                  <a:pt x="325" y="750"/>
                </a:lnTo>
                <a:lnTo>
                  <a:pt x="323" y="750"/>
                </a:lnTo>
                <a:lnTo>
                  <a:pt x="321" y="750"/>
                </a:lnTo>
                <a:lnTo>
                  <a:pt x="320" y="750"/>
                </a:lnTo>
                <a:lnTo>
                  <a:pt x="318" y="750"/>
                </a:lnTo>
                <a:lnTo>
                  <a:pt x="316" y="750"/>
                </a:lnTo>
                <a:lnTo>
                  <a:pt x="316" y="749"/>
                </a:lnTo>
                <a:lnTo>
                  <a:pt x="315" y="749"/>
                </a:lnTo>
                <a:lnTo>
                  <a:pt x="313" y="749"/>
                </a:lnTo>
                <a:lnTo>
                  <a:pt x="313" y="750"/>
                </a:lnTo>
                <a:lnTo>
                  <a:pt x="313" y="752"/>
                </a:lnTo>
                <a:lnTo>
                  <a:pt x="313" y="754"/>
                </a:lnTo>
                <a:lnTo>
                  <a:pt x="313" y="756"/>
                </a:lnTo>
                <a:lnTo>
                  <a:pt x="313" y="757"/>
                </a:lnTo>
                <a:lnTo>
                  <a:pt x="313" y="759"/>
                </a:lnTo>
                <a:lnTo>
                  <a:pt x="311" y="759"/>
                </a:lnTo>
                <a:lnTo>
                  <a:pt x="311" y="757"/>
                </a:lnTo>
                <a:lnTo>
                  <a:pt x="309" y="757"/>
                </a:lnTo>
                <a:lnTo>
                  <a:pt x="309" y="756"/>
                </a:lnTo>
                <a:lnTo>
                  <a:pt x="308" y="756"/>
                </a:lnTo>
                <a:lnTo>
                  <a:pt x="308" y="757"/>
                </a:lnTo>
                <a:lnTo>
                  <a:pt x="306" y="757"/>
                </a:lnTo>
                <a:lnTo>
                  <a:pt x="304" y="757"/>
                </a:lnTo>
                <a:lnTo>
                  <a:pt x="303" y="757"/>
                </a:lnTo>
                <a:lnTo>
                  <a:pt x="303" y="756"/>
                </a:lnTo>
                <a:lnTo>
                  <a:pt x="301" y="756"/>
                </a:lnTo>
                <a:lnTo>
                  <a:pt x="301" y="757"/>
                </a:lnTo>
                <a:lnTo>
                  <a:pt x="301" y="759"/>
                </a:lnTo>
                <a:lnTo>
                  <a:pt x="299" y="759"/>
                </a:lnTo>
                <a:lnTo>
                  <a:pt x="299" y="761"/>
                </a:lnTo>
                <a:lnTo>
                  <a:pt x="297" y="761"/>
                </a:lnTo>
                <a:lnTo>
                  <a:pt x="297" y="763"/>
                </a:lnTo>
                <a:lnTo>
                  <a:pt x="296" y="763"/>
                </a:lnTo>
                <a:lnTo>
                  <a:pt x="296" y="764"/>
                </a:lnTo>
                <a:lnTo>
                  <a:pt x="294" y="764"/>
                </a:lnTo>
                <a:lnTo>
                  <a:pt x="294" y="763"/>
                </a:lnTo>
                <a:lnTo>
                  <a:pt x="294" y="764"/>
                </a:lnTo>
                <a:lnTo>
                  <a:pt x="292" y="764"/>
                </a:lnTo>
                <a:lnTo>
                  <a:pt x="292" y="766"/>
                </a:lnTo>
                <a:lnTo>
                  <a:pt x="294" y="766"/>
                </a:lnTo>
                <a:lnTo>
                  <a:pt x="294" y="768"/>
                </a:lnTo>
                <a:lnTo>
                  <a:pt x="292" y="768"/>
                </a:lnTo>
                <a:lnTo>
                  <a:pt x="290" y="768"/>
                </a:lnTo>
                <a:lnTo>
                  <a:pt x="289" y="768"/>
                </a:lnTo>
                <a:lnTo>
                  <a:pt x="289" y="769"/>
                </a:lnTo>
                <a:lnTo>
                  <a:pt x="287" y="769"/>
                </a:lnTo>
                <a:lnTo>
                  <a:pt x="287" y="771"/>
                </a:lnTo>
                <a:lnTo>
                  <a:pt x="287" y="773"/>
                </a:lnTo>
                <a:lnTo>
                  <a:pt x="285" y="773"/>
                </a:lnTo>
                <a:lnTo>
                  <a:pt x="285" y="775"/>
                </a:lnTo>
                <a:lnTo>
                  <a:pt x="285" y="776"/>
                </a:lnTo>
                <a:lnTo>
                  <a:pt x="284" y="776"/>
                </a:lnTo>
                <a:lnTo>
                  <a:pt x="284" y="778"/>
                </a:lnTo>
                <a:lnTo>
                  <a:pt x="284" y="780"/>
                </a:lnTo>
                <a:lnTo>
                  <a:pt x="284" y="781"/>
                </a:lnTo>
                <a:lnTo>
                  <a:pt x="284" y="783"/>
                </a:lnTo>
                <a:lnTo>
                  <a:pt x="282" y="783"/>
                </a:lnTo>
                <a:lnTo>
                  <a:pt x="282" y="785"/>
                </a:lnTo>
                <a:lnTo>
                  <a:pt x="280" y="785"/>
                </a:lnTo>
                <a:lnTo>
                  <a:pt x="280" y="787"/>
                </a:lnTo>
                <a:lnTo>
                  <a:pt x="280" y="788"/>
                </a:lnTo>
                <a:lnTo>
                  <a:pt x="278" y="788"/>
                </a:lnTo>
                <a:lnTo>
                  <a:pt x="277" y="790"/>
                </a:lnTo>
                <a:lnTo>
                  <a:pt x="275" y="790"/>
                </a:lnTo>
                <a:lnTo>
                  <a:pt x="275" y="792"/>
                </a:lnTo>
                <a:lnTo>
                  <a:pt x="273" y="792"/>
                </a:lnTo>
                <a:lnTo>
                  <a:pt x="272" y="792"/>
                </a:lnTo>
                <a:lnTo>
                  <a:pt x="270" y="792"/>
                </a:lnTo>
                <a:lnTo>
                  <a:pt x="268" y="792"/>
                </a:lnTo>
                <a:lnTo>
                  <a:pt x="266" y="792"/>
                </a:lnTo>
                <a:lnTo>
                  <a:pt x="265" y="792"/>
                </a:lnTo>
                <a:lnTo>
                  <a:pt x="263" y="792"/>
                </a:lnTo>
                <a:lnTo>
                  <a:pt x="263" y="790"/>
                </a:lnTo>
                <a:lnTo>
                  <a:pt x="261" y="790"/>
                </a:lnTo>
                <a:lnTo>
                  <a:pt x="259" y="790"/>
                </a:lnTo>
                <a:lnTo>
                  <a:pt x="259" y="792"/>
                </a:lnTo>
                <a:lnTo>
                  <a:pt x="258" y="792"/>
                </a:lnTo>
                <a:lnTo>
                  <a:pt x="256" y="792"/>
                </a:lnTo>
                <a:lnTo>
                  <a:pt x="256" y="794"/>
                </a:lnTo>
                <a:lnTo>
                  <a:pt x="256" y="795"/>
                </a:lnTo>
                <a:lnTo>
                  <a:pt x="254" y="795"/>
                </a:lnTo>
                <a:lnTo>
                  <a:pt x="253" y="795"/>
                </a:lnTo>
                <a:lnTo>
                  <a:pt x="251" y="795"/>
                </a:lnTo>
                <a:lnTo>
                  <a:pt x="251" y="794"/>
                </a:lnTo>
                <a:lnTo>
                  <a:pt x="249" y="794"/>
                </a:lnTo>
                <a:lnTo>
                  <a:pt x="249" y="792"/>
                </a:lnTo>
                <a:lnTo>
                  <a:pt x="249" y="790"/>
                </a:lnTo>
                <a:lnTo>
                  <a:pt x="247" y="790"/>
                </a:lnTo>
                <a:lnTo>
                  <a:pt x="247" y="788"/>
                </a:lnTo>
                <a:lnTo>
                  <a:pt x="246" y="788"/>
                </a:lnTo>
                <a:lnTo>
                  <a:pt x="246" y="787"/>
                </a:lnTo>
                <a:lnTo>
                  <a:pt x="244" y="787"/>
                </a:lnTo>
                <a:lnTo>
                  <a:pt x="244" y="785"/>
                </a:lnTo>
                <a:lnTo>
                  <a:pt x="242" y="785"/>
                </a:lnTo>
                <a:lnTo>
                  <a:pt x="244" y="785"/>
                </a:lnTo>
                <a:lnTo>
                  <a:pt x="246" y="783"/>
                </a:lnTo>
                <a:lnTo>
                  <a:pt x="244" y="783"/>
                </a:lnTo>
                <a:lnTo>
                  <a:pt x="242" y="783"/>
                </a:lnTo>
                <a:lnTo>
                  <a:pt x="242" y="781"/>
                </a:lnTo>
                <a:lnTo>
                  <a:pt x="242" y="780"/>
                </a:lnTo>
                <a:lnTo>
                  <a:pt x="241" y="780"/>
                </a:lnTo>
                <a:lnTo>
                  <a:pt x="241" y="781"/>
                </a:lnTo>
                <a:lnTo>
                  <a:pt x="239" y="781"/>
                </a:lnTo>
                <a:lnTo>
                  <a:pt x="237" y="781"/>
                </a:lnTo>
                <a:lnTo>
                  <a:pt x="237" y="783"/>
                </a:lnTo>
                <a:lnTo>
                  <a:pt x="235" y="783"/>
                </a:lnTo>
                <a:lnTo>
                  <a:pt x="234" y="781"/>
                </a:lnTo>
                <a:lnTo>
                  <a:pt x="234" y="783"/>
                </a:lnTo>
                <a:lnTo>
                  <a:pt x="232" y="783"/>
                </a:lnTo>
                <a:lnTo>
                  <a:pt x="232" y="785"/>
                </a:lnTo>
                <a:lnTo>
                  <a:pt x="230" y="785"/>
                </a:lnTo>
                <a:lnTo>
                  <a:pt x="229" y="785"/>
                </a:lnTo>
                <a:lnTo>
                  <a:pt x="227" y="785"/>
                </a:lnTo>
                <a:lnTo>
                  <a:pt x="225" y="785"/>
                </a:lnTo>
                <a:lnTo>
                  <a:pt x="225" y="787"/>
                </a:lnTo>
                <a:lnTo>
                  <a:pt x="223" y="787"/>
                </a:lnTo>
                <a:lnTo>
                  <a:pt x="223" y="788"/>
                </a:lnTo>
                <a:lnTo>
                  <a:pt x="222" y="788"/>
                </a:lnTo>
                <a:lnTo>
                  <a:pt x="222" y="790"/>
                </a:lnTo>
                <a:lnTo>
                  <a:pt x="220" y="792"/>
                </a:lnTo>
                <a:lnTo>
                  <a:pt x="218" y="792"/>
                </a:lnTo>
                <a:lnTo>
                  <a:pt x="218" y="794"/>
                </a:lnTo>
                <a:lnTo>
                  <a:pt x="218" y="795"/>
                </a:lnTo>
                <a:lnTo>
                  <a:pt x="216" y="795"/>
                </a:lnTo>
                <a:lnTo>
                  <a:pt x="215" y="795"/>
                </a:lnTo>
                <a:lnTo>
                  <a:pt x="215" y="797"/>
                </a:lnTo>
                <a:lnTo>
                  <a:pt x="213" y="797"/>
                </a:lnTo>
                <a:lnTo>
                  <a:pt x="213" y="799"/>
                </a:lnTo>
                <a:lnTo>
                  <a:pt x="211" y="799"/>
                </a:lnTo>
                <a:lnTo>
                  <a:pt x="210" y="799"/>
                </a:lnTo>
                <a:lnTo>
                  <a:pt x="208" y="799"/>
                </a:lnTo>
                <a:lnTo>
                  <a:pt x="208" y="800"/>
                </a:lnTo>
                <a:lnTo>
                  <a:pt x="206" y="800"/>
                </a:lnTo>
                <a:lnTo>
                  <a:pt x="204" y="800"/>
                </a:lnTo>
                <a:lnTo>
                  <a:pt x="204" y="802"/>
                </a:lnTo>
                <a:lnTo>
                  <a:pt x="203" y="802"/>
                </a:lnTo>
                <a:lnTo>
                  <a:pt x="201" y="802"/>
                </a:lnTo>
                <a:lnTo>
                  <a:pt x="201" y="800"/>
                </a:lnTo>
                <a:lnTo>
                  <a:pt x="199" y="800"/>
                </a:lnTo>
                <a:lnTo>
                  <a:pt x="199" y="802"/>
                </a:lnTo>
                <a:lnTo>
                  <a:pt x="199" y="800"/>
                </a:lnTo>
                <a:lnTo>
                  <a:pt x="199" y="802"/>
                </a:lnTo>
                <a:lnTo>
                  <a:pt x="198" y="802"/>
                </a:lnTo>
                <a:lnTo>
                  <a:pt x="198" y="804"/>
                </a:lnTo>
                <a:lnTo>
                  <a:pt x="196" y="804"/>
                </a:lnTo>
                <a:lnTo>
                  <a:pt x="196" y="806"/>
                </a:lnTo>
                <a:lnTo>
                  <a:pt x="194" y="806"/>
                </a:lnTo>
                <a:lnTo>
                  <a:pt x="192" y="806"/>
                </a:lnTo>
                <a:lnTo>
                  <a:pt x="192" y="804"/>
                </a:lnTo>
                <a:lnTo>
                  <a:pt x="192" y="806"/>
                </a:lnTo>
                <a:lnTo>
                  <a:pt x="191" y="806"/>
                </a:lnTo>
                <a:lnTo>
                  <a:pt x="191" y="804"/>
                </a:lnTo>
                <a:lnTo>
                  <a:pt x="191" y="802"/>
                </a:lnTo>
                <a:lnTo>
                  <a:pt x="189" y="802"/>
                </a:lnTo>
                <a:lnTo>
                  <a:pt x="189" y="800"/>
                </a:lnTo>
                <a:lnTo>
                  <a:pt x="187" y="800"/>
                </a:lnTo>
                <a:lnTo>
                  <a:pt x="187" y="799"/>
                </a:lnTo>
                <a:lnTo>
                  <a:pt x="185" y="799"/>
                </a:lnTo>
                <a:lnTo>
                  <a:pt x="185" y="797"/>
                </a:lnTo>
                <a:lnTo>
                  <a:pt x="184" y="797"/>
                </a:lnTo>
                <a:lnTo>
                  <a:pt x="184" y="795"/>
                </a:lnTo>
                <a:lnTo>
                  <a:pt x="184" y="794"/>
                </a:lnTo>
                <a:lnTo>
                  <a:pt x="182" y="794"/>
                </a:lnTo>
                <a:lnTo>
                  <a:pt x="182" y="792"/>
                </a:lnTo>
                <a:lnTo>
                  <a:pt x="180" y="792"/>
                </a:lnTo>
                <a:lnTo>
                  <a:pt x="180" y="790"/>
                </a:lnTo>
                <a:lnTo>
                  <a:pt x="180" y="788"/>
                </a:lnTo>
                <a:lnTo>
                  <a:pt x="180" y="787"/>
                </a:lnTo>
                <a:lnTo>
                  <a:pt x="179" y="787"/>
                </a:lnTo>
                <a:lnTo>
                  <a:pt x="179" y="785"/>
                </a:lnTo>
                <a:lnTo>
                  <a:pt x="179" y="783"/>
                </a:lnTo>
                <a:lnTo>
                  <a:pt x="177" y="783"/>
                </a:lnTo>
                <a:lnTo>
                  <a:pt x="177" y="781"/>
                </a:lnTo>
                <a:lnTo>
                  <a:pt x="175" y="781"/>
                </a:lnTo>
                <a:lnTo>
                  <a:pt x="175" y="780"/>
                </a:lnTo>
                <a:lnTo>
                  <a:pt x="173" y="780"/>
                </a:lnTo>
                <a:lnTo>
                  <a:pt x="173" y="778"/>
                </a:lnTo>
                <a:lnTo>
                  <a:pt x="172" y="776"/>
                </a:lnTo>
                <a:lnTo>
                  <a:pt x="172" y="775"/>
                </a:lnTo>
                <a:lnTo>
                  <a:pt x="170" y="775"/>
                </a:lnTo>
                <a:lnTo>
                  <a:pt x="170" y="773"/>
                </a:lnTo>
                <a:lnTo>
                  <a:pt x="168" y="773"/>
                </a:lnTo>
                <a:lnTo>
                  <a:pt x="168" y="771"/>
                </a:lnTo>
                <a:lnTo>
                  <a:pt x="167" y="771"/>
                </a:lnTo>
                <a:lnTo>
                  <a:pt x="165" y="771"/>
                </a:lnTo>
                <a:lnTo>
                  <a:pt x="165" y="773"/>
                </a:lnTo>
                <a:lnTo>
                  <a:pt x="163" y="773"/>
                </a:lnTo>
                <a:lnTo>
                  <a:pt x="161" y="773"/>
                </a:lnTo>
                <a:lnTo>
                  <a:pt x="161" y="775"/>
                </a:lnTo>
                <a:lnTo>
                  <a:pt x="160" y="775"/>
                </a:lnTo>
                <a:lnTo>
                  <a:pt x="160" y="776"/>
                </a:lnTo>
                <a:lnTo>
                  <a:pt x="158" y="776"/>
                </a:lnTo>
                <a:lnTo>
                  <a:pt x="156" y="776"/>
                </a:lnTo>
                <a:lnTo>
                  <a:pt x="156" y="778"/>
                </a:lnTo>
                <a:lnTo>
                  <a:pt x="155" y="778"/>
                </a:lnTo>
                <a:lnTo>
                  <a:pt x="153" y="778"/>
                </a:lnTo>
                <a:lnTo>
                  <a:pt x="153" y="780"/>
                </a:lnTo>
                <a:lnTo>
                  <a:pt x="153" y="778"/>
                </a:lnTo>
                <a:lnTo>
                  <a:pt x="151" y="778"/>
                </a:lnTo>
                <a:lnTo>
                  <a:pt x="151" y="776"/>
                </a:lnTo>
                <a:lnTo>
                  <a:pt x="151" y="775"/>
                </a:lnTo>
                <a:lnTo>
                  <a:pt x="151" y="773"/>
                </a:lnTo>
                <a:lnTo>
                  <a:pt x="149" y="773"/>
                </a:lnTo>
                <a:lnTo>
                  <a:pt x="149" y="771"/>
                </a:lnTo>
                <a:lnTo>
                  <a:pt x="149" y="769"/>
                </a:lnTo>
                <a:lnTo>
                  <a:pt x="149" y="768"/>
                </a:lnTo>
                <a:lnTo>
                  <a:pt x="148" y="768"/>
                </a:lnTo>
                <a:lnTo>
                  <a:pt x="148" y="766"/>
                </a:lnTo>
                <a:lnTo>
                  <a:pt x="148" y="764"/>
                </a:lnTo>
                <a:lnTo>
                  <a:pt x="146" y="764"/>
                </a:lnTo>
                <a:lnTo>
                  <a:pt x="146" y="763"/>
                </a:lnTo>
                <a:lnTo>
                  <a:pt x="146" y="761"/>
                </a:lnTo>
                <a:lnTo>
                  <a:pt x="146" y="759"/>
                </a:lnTo>
                <a:lnTo>
                  <a:pt x="146" y="757"/>
                </a:lnTo>
                <a:lnTo>
                  <a:pt x="146" y="756"/>
                </a:lnTo>
                <a:lnTo>
                  <a:pt x="146" y="754"/>
                </a:lnTo>
                <a:lnTo>
                  <a:pt x="146" y="752"/>
                </a:lnTo>
                <a:lnTo>
                  <a:pt x="146" y="750"/>
                </a:lnTo>
                <a:lnTo>
                  <a:pt x="146" y="749"/>
                </a:lnTo>
                <a:lnTo>
                  <a:pt x="146" y="747"/>
                </a:lnTo>
                <a:lnTo>
                  <a:pt x="146" y="745"/>
                </a:lnTo>
                <a:lnTo>
                  <a:pt x="146" y="744"/>
                </a:lnTo>
                <a:lnTo>
                  <a:pt x="146" y="742"/>
                </a:lnTo>
                <a:lnTo>
                  <a:pt x="146" y="740"/>
                </a:lnTo>
                <a:lnTo>
                  <a:pt x="146" y="738"/>
                </a:lnTo>
                <a:lnTo>
                  <a:pt x="148" y="738"/>
                </a:lnTo>
                <a:lnTo>
                  <a:pt x="148" y="737"/>
                </a:lnTo>
                <a:lnTo>
                  <a:pt x="149" y="735"/>
                </a:lnTo>
                <a:lnTo>
                  <a:pt x="151" y="733"/>
                </a:lnTo>
                <a:lnTo>
                  <a:pt x="153" y="732"/>
                </a:lnTo>
                <a:lnTo>
                  <a:pt x="153" y="730"/>
                </a:lnTo>
                <a:lnTo>
                  <a:pt x="155" y="730"/>
                </a:lnTo>
                <a:lnTo>
                  <a:pt x="155" y="728"/>
                </a:lnTo>
                <a:lnTo>
                  <a:pt x="156" y="728"/>
                </a:lnTo>
                <a:lnTo>
                  <a:pt x="156" y="726"/>
                </a:lnTo>
                <a:lnTo>
                  <a:pt x="158" y="726"/>
                </a:lnTo>
                <a:lnTo>
                  <a:pt x="158" y="725"/>
                </a:lnTo>
                <a:lnTo>
                  <a:pt x="158" y="723"/>
                </a:lnTo>
                <a:lnTo>
                  <a:pt x="158" y="721"/>
                </a:lnTo>
                <a:lnTo>
                  <a:pt x="156" y="721"/>
                </a:lnTo>
                <a:lnTo>
                  <a:pt x="155" y="721"/>
                </a:lnTo>
                <a:lnTo>
                  <a:pt x="155" y="719"/>
                </a:lnTo>
                <a:lnTo>
                  <a:pt x="153" y="719"/>
                </a:lnTo>
                <a:lnTo>
                  <a:pt x="153" y="718"/>
                </a:lnTo>
                <a:lnTo>
                  <a:pt x="151" y="718"/>
                </a:lnTo>
                <a:lnTo>
                  <a:pt x="151" y="716"/>
                </a:lnTo>
                <a:lnTo>
                  <a:pt x="149" y="716"/>
                </a:lnTo>
                <a:lnTo>
                  <a:pt x="149" y="714"/>
                </a:lnTo>
                <a:lnTo>
                  <a:pt x="149" y="713"/>
                </a:lnTo>
                <a:lnTo>
                  <a:pt x="149" y="711"/>
                </a:lnTo>
                <a:lnTo>
                  <a:pt x="148" y="711"/>
                </a:lnTo>
                <a:lnTo>
                  <a:pt x="146" y="711"/>
                </a:lnTo>
                <a:lnTo>
                  <a:pt x="146" y="709"/>
                </a:lnTo>
                <a:lnTo>
                  <a:pt x="146" y="707"/>
                </a:lnTo>
                <a:lnTo>
                  <a:pt x="146" y="706"/>
                </a:lnTo>
                <a:lnTo>
                  <a:pt x="146" y="704"/>
                </a:lnTo>
                <a:lnTo>
                  <a:pt x="146" y="702"/>
                </a:lnTo>
                <a:lnTo>
                  <a:pt x="146" y="701"/>
                </a:lnTo>
                <a:lnTo>
                  <a:pt x="146" y="699"/>
                </a:lnTo>
                <a:lnTo>
                  <a:pt x="144" y="699"/>
                </a:lnTo>
                <a:lnTo>
                  <a:pt x="144" y="697"/>
                </a:lnTo>
                <a:lnTo>
                  <a:pt x="144" y="695"/>
                </a:lnTo>
                <a:lnTo>
                  <a:pt x="142" y="695"/>
                </a:lnTo>
                <a:lnTo>
                  <a:pt x="142" y="694"/>
                </a:lnTo>
                <a:lnTo>
                  <a:pt x="142" y="692"/>
                </a:lnTo>
                <a:lnTo>
                  <a:pt x="142" y="690"/>
                </a:lnTo>
                <a:lnTo>
                  <a:pt x="141" y="689"/>
                </a:lnTo>
                <a:lnTo>
                  <a:pt x="141" y="687"/>
                </a:lnTo>
                <a:lnTo>
                  <a:pt x="141" y="685"/>
                </a:lnTo>
                <a:lnTo>
                  <a:pt x="139" y="685"/>
                </a:lnTo>
                <a:lnTo>
                  <a:pt x="139" y="683"/>
                </a:lnTo>
                <a:lnTo>
                  <a:pt x="137" y="683"/>
                </a:lnTo>
                <a:lnTo>
                  <a:pt x="137" y="682"/>
                </a:lnTo>
                <a:lnTo>
                  <a:pt x="136" y="682"/>
                </a:lnTo>
                <a:lnTo>
                  <a:pt x="136" y="680"/>
                </a:lnTo>
                <a:lnTo>
                  <a:pt x="137" y="680"/>
                </a:lnTo>
                <a:lnTo>
                  <a:pt x="139" y="680"/>
                </a:lnTo>
                <a:lnTo>
                  <a:pt x="139" y="678"/>
                </a:lnTo>
                <a:lnTo>
                  <a:pt x="141" y="678"/>
                </a:lnTo>
                <a:lnTo>
                  <a:pt x="142" y="678"/>
                </a:lnTo>
                <a:lnTo>
                  <a:pt x="144" y="676"/>
                </a:lnTo>
                <a:lnTo>
                  <a:pt x="146" y="676"/>
                </a:lnTo>
                <a:lnTo>
                  <a:pt x="148" y="676"/>
                </a:lnTo>
                <a:lnTo>
                  <a:pt x="149" y="676"/>
                </a:lnTo>
                <a:lnTo>
                  <a:pt x="149" y="675"/>
                </a:lnTo>
                <a:lnTo>
                  <a:pt x="151" y="675"/>
                </a:lnTo>
                <a:lnTo>
                  <a:pt x="153" y="675"/>
                </a:lnTo>
                <a:lnTo>
                  <a:pt x="155" y="675"/>
                </a:lnTo>
                <a:lnTo>
                  <a:pt x="156" y="673"/>
                </a:lnTo>
                <a:lnTo>
                  <a:pt x="158" y="673"/>
                </a:lnTo>
                <a:lnTo>
                  <a:pt x="160" y="673"/>
                </a:lnTo>
                <a:lnTo>
                  <a:pt x="160" y="671"/>
                </a:lnTo>
                <a:lnTo>
                  <a:pt x="160" y="670"/>
                </a:lnTo>
                <a:lnTo>
                  <a:pt x="160" y="668"/>
                </a:lnTo>
                <a:lnTo>
                  <a:pt x="160" y="666"/>
                </a:lnTo>
                <a:lnTo>
                  <a:pt x="160" y="664"/>
                </a:lnTo>
                <a:lnTo>
                  <a:pt x="158" y="664"/>
                </a:lnTo>
                <a:lnTo>
                  <a:pt x="160" y="663"/>
                </a:lnTo>
                <a:lnTo>
                  <a:pt x="160" y="661"/>
                </a:lnTo>
                <a:lnTo>
                  <a:pt x="160" y="659"/>
                </a:lnTo>
                <a:lnTo>
                  <a:pt x="161" y="659"/>
                </a:lnTo>
                <a:lnTo>
                  <a:pt x="161" y="658"/>
                </a:lnTo>
                <a:lnTo>
                  <a:pt x="161" y="656"/>
                </a:lnTo>
                <a:lnTo>
                  <a:pt x="163" y="656"/>
                </a:lnTo>
                <a:lnTo>
                  <a:pt x="163" y="654"/>
                </a:lnTo>
                <a:lnTo>
                  <a:pt x="163" y="652"/>
                </a:lnTo>
                <a:lnTo>
                  <a:pt x="165" y="652"/>
                </a:lnTo>
                <a:lnTo>
                  <a:pt x="165" y="651"/>
                </a:lnTo>
                <a:lnTo>
                  <a:pt x="165" y="649"/>
                </a:lnTo>
                <a:lnTo>
                  <a:pt x="167" y="649"/>
                </a:lnTo>
                <a:lnTo>
                  <a:pt x="167" y="647"/>
                </a:lnTo>
                <a:lnTo>
                  <a:pt x="167" y="645"/>
                </a:lnTo>
                <a:lnTo>
                  <a:pt x="168" y="645"/>
                </a:lnTo>
                <a:lnTo>
                  <a:pt x="168" y="644"/>
                </a:lnTo>
                <a:lnTo>
                  <a:pt x="168" y="642"/>
                </a:lnTo>
                <a:lnTo>
                  <a:pt x="170" y="642"/>
                </a:lnTo>
                <a:lnTo>
                  <a:pt x="170" y="640"/>
                </a:lnTo>
                <a:lnTo>
                  <a:pt x="168" y="640"/>
                </a:lnTo>
                <a:lnTo>
                  <a:pt x="167" y="640"/>
                </a:lnTo>
                <a:lnTo>
                  <a:pt x="165" y="640"/>
                </a:lnTo>
                <a:lnTo>
                  <a:pt x="163" y="640"/>
                </a:lnTo>
                <a:lnTo>
                  <a:pt x="161" y="640"/>
                </a:lnTo>
                <a:lnTo>
                  <a:pt x="161" y="642"/>
                </a:lnTo>
                <a:lnTo>
                  <a:pt x="160" y="642"/>
                </a:lnTo>
                <a:lnTo>
                  <a:pt x="160" y="644"/>
                </a:lnTo>
                <a:lnTo>
                  <a:pt x="158" y="644"/>
                </a:lnTo>
                <a:lnTo>
                  <a:pt x="156" y="644"/>
                </a:lnTo>
                <a:lnTo>
                  <a:pt x="155" y="644"/>
                </a:lnTo>
                <a:lnTo>
                  <a:pt x="153" y="644"/>
                </a:lnTo>
                <a:lnTo>
                  <a:pt x="151" y="644"/>
                </a:lnTo>
                <a:lnTo>
                  <a:pt x="149" y="644"/>
                </a:lnTo>
                <a:lnTo>
                  <a:pt x="148" y="644"/>
                </a:lnTo>
                <a:lnTo>
                  <a:pt x="146" y="644"/>
                </a:lnTo>
                <a:lnTo>
                  <a:pt x="144" y="644"/>
                </a:lnTo>
                <a:lnTo>
                  <a:pt x="139" y="639"/>
                </a:lnTo>
                <a:lnTo>
                  <a:pt x="139" y="637"/>
                </a:lnTo>
                <a:lnTo>
                  <a:pt x="142" y="633"/>
                </a:lnTo>
                <a:lnTo>
                  <a:pt x="142" y="628"/>
                </a:lnTo>
                <a:lnTo>
                  <a:pt x="142" y="625"/>
                </a:lnTo>
                <a:lnTo>
                  <a:pt x="141" y="620"/>
                </a:lnTo>
                <a:lnTo>
                  <a:pt x="136" y="618"/>
                </a:lnTo>
                <a:lnTo>
                  <a:pt x="130" y="621"/>
                </a:lnTo>
                <a:lnTo>
                  <a:pt x="125" y="621"/>
                </a:lnTo>
                <a:lnTo>
                  <a:pt x="122" y="618"/>
                </a:lnTo>
                <a:lnTo>
                  <a:pt x="118" y="613"/>
                </a:lnTo>
                <a:lnTo>
                  <a:pt x="113" y="611"/>
                </a:lnTo>
                <a:lnTo>
                  <a:pt x="108" y="614"/>
                </a:lnTo>
                <a:lnTo>
                  <a:pt x="103" y="618"/>
                </a:lnTo>
                <a:lnTo>
                  <a:pt x="98" y="620"/>
                </a:lnTo>
                <a:lnTo>
                  <a:pt x="93" y="623"/>
                </a:lnTo>
                <a:lnTo>
                  <a:pt x="87" y="625"/>
                </a:lnTo>
                <a:lnTo>
                  <a:pt x="84" y="625"/>
                </a:lnTo>
                <a:lnTo>
                  <a:pt x="79" y="627"/>
                </a:lnTo>
                <a:lnTo>
                  <a:pt x="74" y="625"/>
                </a:lnTo>
                <a:lnTo>
                  <a:pt x="68" y="625"/>
                </a:lnTo>
                <a:lnTo>
                  <a:pt x="65" y="621"/>
                </a:lnTo>
                <a:lnTo>
                  <a:pt x="60" y="616"/>
                </a:lnTo>
                <a:lnTo>
                  <a:pt x="56" y="611"/>
                </a:lnTo>
                <a:lnTo>
                  <a:pt x="53" y="606"/>
                </a:lnTo>
                <a:lnTo>
                  <a:pt x="53" y="601"/>
                </a:lnTo>
                <a:lnTo>
                  <a:pt x="53" y="597"/>
                </a:lnTo>
                <a:lnTo>
                  <a:pt x="51" y="592"/>
                </a:lnTo>
                <a:lnTo>
                  <a:pt x="46" y="587"/>
                </a:lnTo>
                <a:lnTo>
                  <a:pt x="44" y="582"/>
                </a:lnTo>
                <a:lnTo>
                  <a:pt x="44" y="578"/>
                </a:lnTo>
                <a:lnTo>
                  <a:pt x="44" y="573"/>
                </a:lnTo>
                <a:lnTo>
                  <a:pt x="44" y="568"/>
                </a:lnTo>
                <a:lnTo>
                  <a:pt x="43" y="563"/>
                </a:lnTo>
                <a:lnTo>
                  <a:pt x="39" y="559"/>
                </a:lnTo>
                <a:lnTo>
                  <a:pt x="36" y="554"/>
                </a:lnTo>
                <a:lnTo>
                  <a:pt x="31" y="549"/>
                </a:lnTo>
                <a:lnTo>
                  <a:pt x="27" y="546"/>
                </a:lnTo>
                <a:lnTo>
                  <a:pt x="24" y="540"/>
                </a:lnTo>
                <a:lnTo>
                  <a:pt x="19" y="535"/>
                </a:lnTo>
                <a:lnTo>
                  <a:pt x="19" y="530"/>
                </a:lnTo>
                <a:lnTo>
                  <a:pt x="17" y="527"/>
                </a:lnTo>
                <a:lnTo>
                  <a:pt x="19" y="522"/>
                </a:lnTo>
                <a:lnTo>
                  <a:pt x="20" y="516"/>
                </a:lnTo>
                <a:lnTo>
                  <a:pt x="20" y="511"/>
                </a:lnTo>
                <a:lnTo>
                  <a:pt x="20" y="508"/>
                </a:lnTo>
                <a:lnTo>
                  <a:pt x="19" y="503"/>
                </a:lnTo>
                <a:lnTo>
                  <a:pt x="20" y="497"/>
                </a:lnTo>
                <a:lnTo>
                  <a:pt x="24" y="492"/>
                </a:lnTo>
                <a:lnTo>
                  <a:pt x="27" y="489"/>
                </a:lnTo>
                <a:lnTo>
                  <a:pt x="29" y="484"/>
                </a:lnTo>
                <a:lnTo>
                  <a:pt x="34" y="478"/>
                </a:lnTo>
                <a:lnTo>
                  <a:pt x="36" y="472"/>
                </a:lnTo>
                <a:lnTo>
                  <a:pt x="37" y="472"/>
                </a:lnTo>
                <a:lnTo>
                  <a:pt x="37" y="470"/>
                </a:lnTo>
                <a:lnTo>
                  <a:pt x="37" y="466"/>
                </a:lnTo>
                <a:lnTo>
                  <a:pt x="39" y="463"/>
                </a:lnTo>
                <a:lnTo>
                  <a:pt x="39" y="458"/>
                </a:lnTo>
                <a:lnTo>
                  <a:pt x="39" y="451"/>
                </a:lnTo>
                <a:lnTo>
                  <a:pt x="39" y="447"/>
                </a:lnTo>
                <a:lnTo>
                  <a:pt x="39" y="442"/>
                </a:lnTo>
                <a:lnTo>
                  <a:pt x="41" y="439"/>
                </a:lnTo>
                <a:lnTo>
                  <a:pt x="43" y="434"/>
                </a:lnTo>
                <a:lnTo>
                  <a:pt x="44" y="429"/>
                </a:lnTo>
                <a:lnTo>
                  <a:pt x="46" y="423"/>
                </a:lnTo>
                <a:lnTo>
                  <a:pt x="44" y="420"/>
                </a:lnTo>
                <a:lnTo>
                  <a:pt x="43" y="415"/>
                </a:lnTo>
                <a:lnTo>
                  <a:pt x="39" y="411"/>
                </a:lnTo>
                <a:lnTo>
                  <a:pt x="36" y="404"/>
                </a:lnTo>
                <a:lnTo>
                  <a:pt x="37" y="399"/>
                </a:lnTo>
                <a:lnTo>
                  <a:pt x="37" y="396"/>
                </a:lnTo>
                <a:lnTo>
                  <a:pt x="41" y="391"/>
                </a:lnTo>
                <a:lnTo>
                  <a:pt x="44" y="384"/>
                </a:lnTo>
                <a:lnTo>
                  <a:pt x="44" y="377"/>
                </a:lnTo>
                <a:lnTo>
                  <a:pt x="44" y="368"/>
                </a:lnTo>
                <a:lnTo>
                  <a:pt x="44" y="365"/>
                </a:lnTo>
                <a:lnTo>
                  <a:pt x="44" y="360"/>
                </a:lnTo>
                <a:lnTo>
                  <a:pt x="44" y="355"/>
                </a:lnTo>
                <a:lnTo>
                  <a:pt x="44" y="349"/>
                </a:lnTo>
                <a:lnTo>
                  <a:pt x="43" y="344"/>
                </a:lnTo>
                <a:lnTo>
                  <a:pt x="41" y="339"/>
                </a:lnTo>
                <a:lnTo>
                  <a:pt x="41" y="334"/>
                </a:lnTo>
                <a:lnTo>
                  <a:pt x="41" y="330"/>
                </a:lnTo>
                <a:lnTo>
                  <a:pt x="41" y="324"/>
                </a:lnTo>
                <a:lnTo>
                  <a:pt x="43" y="318"/>
                </a:lnTo>
                <a:lnTo>
                  <a:pt x="43" y="313"/>
                </a:lnTo>
                <a:lnTo>
                  <a:pt x="43" y="306"/>
                </a:lnTo>
                <a:lnTo>
                  <a:pt x="43" y="303"/>
                </a:lnTo>
                <a:lnTo>
                  <a:pt x="43" y="298"/>
                </a:lnTo>
                <a:lnTo>
                  <a:pt x="41" y="293"/>
                </a:lnTo>
                <a:lnTo>
                  <a:pt x="39" y="289"/>
                </a:lnTo>
                <a:lnTo>
                  <a:pt x="37" y="284"/>
                </a:lnTo>
                <a:lnTo>
                  <a:pt x="32" y="281"/>
                </a:lnTo>
                <a:lnTo>
                  <a:pt x="29" y="279"/>
                </a:lnTo>
                <a:lnTo>
                  <a:pt x="24" y="277"/>
                </a:lnTo>
                <a:lnTo>
                  <a:pt x="19" y="275"/>
                </a:lnTo>
                <a:lnTo>
                  <a:pt x="13" y="277"/>
                </a:lnTo>
                <a:lnTo>
                  <a:pt x="10" y="279"/>
                </a:lnTo>
                <a:lnTo>
                  <a:pt x="3" y="281"/>
                </a:lnTo>
                <a:lnTo>
                  <a:pt x="0" y="279"/>
                </a:lnTo>
                <a:lnTo>
                  <a:pt x="0" y="272"/>
                </a:lnTo>
                <a:lnTo>
                  <a:pt x="1" y="267"/>
                </a:lnTo>
                <a:lnTo>
                  <a:pt x="5" y="263"/>
                </a:lnTo>
                <a:lnTo>
                  <a:pt x="7" y="258"/>
                </a:lnTo>
                <a:lnTo>
                  <a:pt x="10" y="253"/>
                </a:lnTo>
                <a:lnTo>
                  <a:pt x="12" y="248"/>
                </a:lnTo>
                <a:lnTo>
                  <a:pt x="13" y="244"/>
                </a:lnTo>
                <a:lnTo>
                  <a:pt x="13" y="243"/>
                </a:lnTo>
                <a:lnTo>
                  <a:pt x="13" y="237"/>
                </a:lnTo>
                <a:lnTo>
                  <a:pt x="8" y="234"/>
                </a:lnTo>
                <a:lnTo>
                  <a:pt x="8" y="229"/>
                </a:lnTo>
                <a:lnTo>
                  <a:pt x="10" y="224"/>
                </a:lnTo>
                <a:lnTo>
                  <a:pt x="8" y="219"/>
                </a:lnTo>
                <a:lnTo>
                  <a:pt x="7" y="215"/>
                </a:lnTo>
                <a:lnTo>
                  <a:pt x="5" y="210"/>
                </a:lnTo>
                <a:lnTo>
                  <a:pt x="5" y="205"/>
                </a:lnTo>
                <a:lnTo>
                  <a:pt x="7" y="201"/>
                </a:lnTo>
                <a:lnTo>
                  <a:pt x="13" y="201"/>
                </a:lnTo>
                <a:lnTo>
                  <a:pt x="19" y="205"/>
                </a:lnTo>
                <a:lnTo>
                  <a:pt x="24" y="208"/>
                </a:lnTo>
                <a:lnTo>
                  <a:pt x="27" y="205"/>
                </a:lnTo>
                <a:lnTo>
                  <a:pt x="29" y="200"/>
                </a:lnTo>
                <a:lnTo>
                  <a:pt x="29" y="194"/>
                </a:lnTo>
                <a:lnTo>
                  <a:pt x="27" y="189"/>
                </a:lnTo>
                <a:lnTo>
                  <a:pt x="27" y="184"/>
                </a:lnTo>
                <a:lnTo>
                  <a:pt x="32" y="181"/>
                </a:lnTo>
                <a:lnTo>
                  <a:pt x="37" y="179"/>
                </a:lnTo>
                <a:lnTo>
                  <a:pt x="41" y="175"/>
                </a:lnTo>
                <a:lnTo>
                  <a:pt x="39" y="170"/>
                </a:lnTo>
                <a:lnTo>
                  <a:pt x="39" y="167"/>
                </a:lnTo>
                <a:lnTo>
                  <a:pt x="44" y="158"/>
                </a:lnTo>
                <a:lnTo>
                  <a:pt x="50" y="153"/>
                </a:lnTo>
                <a:lnTo>
                  <a:pt x="51" y="150"/>
                </a:lnTo>
                <a:lnTo>
                  <a:pt x="53" y="145"/>
                </a:lnTo>
                <a:lnTo>
                  <a:pt x="55" y="139"/>
                </a:lnTo>
                <a:lnTo>
                  <a:pt x="56" y="134"/>
                </a:lnTo>
                <a:lnTo>
                  <a:pt x="60" y="129"/>
                </a:lnTo>
                <a:lnTo>
                  <a:pt x="65" y="126"/>
                </a:lnTo>
                <a:lnTo>
                  <a:pt x="68" y="120"/>
                </a:lnTo>
                <a:lnTo>
                  <a:pt x="72" y="115"/>
                </a:lnTo>
                <a:lnTo>
                  <a:pt x="74" y="112"/>
                </a:lnTo>
                <a:lnTo>
                  <a:pt x="77" y="107"/>
                </a:lnTo>
                <a:lnTo>
                  <a:pt x="77" y="101"/>
                </a:lnTo>
                <a:lnTo>
                  <a:pt x="81" y="95"/>
                </a:lnTo>
                <a:lnTo>
                  <a:pt x="81" y="89"/>
                </a:lnTo>
                <a:lnTo>
                  <a:pt x="74" y="83"/>
                </a:lnTo>
                <a:lnTo>
                  <a:pt x="70" y="79"/>
                </a:lnTo>
                <a:lnTo>
                  <a:pt x="68" y="74"/>
                </a:lnTo>
                <a:lnTo>
                  <a:pt x="68" y="69"/>
                </a:lnTo>
                <a:lnTo>
                  <a:pt x="63" y="64"/>
                </a:lnTo>
                <a:lnTo>
                  <a:pt x="58" y="60"/>
                </a:lnTo>
                <a:lnTo>
                  <a:pt x="55" y="55"/>
                </a:lnTo>
                <a:lnTo>
                  <a:pt x="51" y="52"/>
                </a:lnTo>
                <a:lnTo>
                  <a:pt x="48" y="46"/>
                </a:lnTo>
                <a:lnTo>
                  <a:pt x="46" y="41"/>
                </a:lnTo>
                <a:lnTo>
                  <a:pt x="44" y="36"/>
                </a:lnTo>
                <a:lnTo>
                  <a:pt x="43" y="33"/>
                </a:lnTo>
                <a:lnTo>
                  <a:pt x="51" y="29"/>
                </a:lnTo>
                <a:lnTo>
                  <a:pt x="53" y="29"/>
                </a:lnTo>
                <a:lnTo>
                  <a:pt x="55" y="29"/>
                </a:lnTo>
                <a:lnTo>
                  <a:pt x="55" y="31"/>
                </a:lnTo>
                <a:lnTo>
                  <a:pt x="56" y="31"/>
                </a:lnTo>
                <a:lnTo>
                  <a:pt x="58" y="31"/>
                </a:lnTo>
                <a:lnTo>
                  <a:pt x="58" y="29"/>
                </a:lnTo>
                <a:lnTo>
                  <a:pt x="60" y="29"/>
                </a:lnTo>
                <a:lnTo>
                  <a:pt x="62" y="29"/>
                </a:lnTo>
                <a:lnTo>
                  <a:pt x="63" y="29"/>
                </a:lnTo>
                <a:lnTo>
                  <a:pt x="65" y="29"/>
                </a:lnTo>
                <a:lnTo>
                  <a:pt x="65" y="31"/>
                </a:lnTo>
                <a:lnTo>
                  <a:pt x="67" y="31"/>
                </a:lnTo>
                <a:lnTo>
                  <a:pt x="67" y="33"/>
                </a:lnTo>
                <a:lnTo>
                  <a:pt x="67" y="34"/>
                </a:lnTo>
                <a:lnTo>
                  <a:pt x="68" y="36"/>
                </a:lnTo>
                <a:lnTo>
                  <a:pt x="68" y="38"/>
                </a:lnTo>
                <a:lnTo>
                  <a:pt x="70" y="38"/>
                </a:lnTo>
                <a:lnTo>
                  <a:pt x="70" y="39"/>
                </a:lnTo>
                <a:lnTo>
                  <a:pt x="72" y="39"/>
                </a:lnTo>
                <a:lnTo>
                  <a:pt x="74" y="39"/>
                </a:lnTo>
                <a:lnTo>
                  <a:pt x="75" y="39"/>
                </a:lnTo>
                <a:lnTo>
                  <a:pt x="77" y="39"/>
                </a:lnTo>
                <a:lnTo>
                  <a:pt x="77" y="38"/>
                </a:lnTo>
                <a:lnTo>
                  <a:pt x="79" y="38"/>
                </a:lnTo>
                <a:lnTo>
                  <a:pt x="79" y="36"/>
                </a:lnTo>
                <a:lnTo>
                  <a:pt x="79" y="34"/>
                </a:lnTo>
                <a:lnTo>
                  <a:pt x="81" y="34"/>
                </a:lnTo>
                <a:lnTo>
                  <a:pt x="81" y="33"/>
                </a:lnTo>
                <a:lnTo>
                  <a:pt x="82" y="33"/>
                </a:lnTo>
                <a:lnTo>
                  <a:pt x="82" y="34"/>
                </a:lnTo>
                <a:lnTo>
                  <a:pt x="84" y="34"/>
                </a:lnTo>
                <a:lnTo>
                  <a:pt x="86" y="34"/>
                </a:lnTo>
                <a:lnTo>
                  <a:pt x="87" y="34"/>
                </a:lnTo>
                <a:lnTo>
                  <a:pt x="87" y="36"/>
                </a:lnTo>
                <a:lnTo>
                  <a:pt x="89" y="36"/>
                </a:lnTo>
                <a:lnTo>
                  <a:pt x="91" y="36"/>
                </a:lnTo>
                <a:lnTo>
                  <a:pt x="91" y="38"/>
                </a:lnTo>
                <a:lnTo>
                  <a:pt x="93" y="38"/>
                </a:lnTo>
                <a:lnTo>
                  <a:pt x="93" y="39"/>
                </a:lnTo>
                <a:lnTo>
                  <a:pt x="94" y="39"/>
                </a:lnTo>
                <a:lnTo>
                  <a:pt x="94" y="41"/>
                </a:lnTo>
                <a:lnTo>
                  <a:pt x="93" y="41"/>
                </a:lnTo>
                <a:lnTo>
                  <a:pt x="93" y="43"/>
                </a:lnTo>
                <a:lnTo>
                  <a:pt x="93" y="45"/>
                </a:lnTo>
                <a:lnTo>
                  <a:pt x="91" y="45"/>
                </a:lnTo>
                <a:lnTo>
                  <a:pt x="93" y="45"/>
                </a:lnTo>
                <a:lnTo>
                  <a:pt x="93" y="46"/>
                </a:lnTo>
                <a:lnTo>
                  <a:pt x="93" y="48"/>
                </a:lnTo>
                <a:lnTo>
                  <a:pt x="91" y="48"/>
                </a:lnTo>
                <a:lnTo>
                  <a:pt x="91" y="50"/>
                </a:lnTo>
                <a:lnTo>
                  <a:pt x="93" y="50"/>
                </a:lnTo>
                <a:lnTo>
                  <a:pt x="93" y="52"/>
                </a:lnTo>
                <a:lnTo>
                  <a:pt x="93" y="53"/>
                </a:lnTo>
                <a:lnTo>
                  <a:pt x="93" y="55"/>
                </a:lnTo>
                <a:lnTo>
                  <a:pt x="94" y="55"/>
                </a:lnTo>
                <a:lnTo>
                  <a:pt x="94" y="57"/>
                </a:lnTo>
                <a:lnTo>
                  <a:pt x="94" y="58"/>
                </a:lnTo>
                <a:lnTo>
                  <a:pt x="96" y="58"/>
                </a:lnTo>
                <a:lnTo>
                  <a:pt x="96" y="60"/>
                </a:lnTo>
                <a:lnTo>
                  <a:pt x="94" y="60"/>
                </a:lnTo>
                <a:lnTo>
                  <a:pt x="94" y="62"/>
                </a:lnTo>
                <a:lnTo>
                  <a:pt x="93" y="62"/>
                </a:lnTo>
                <a:lnTo>
                  <a:pt x="94" y="62"/>
                </a:lnTo>
                <a:lnTo>
                  <a:pt x="93" y="62"/>
                </a:lnTo>
                <a:lnTo>
                  <a:pt x="93" y="64"/>
                </a:lnTo>
                <a:lnTo>
                  <a:pt x="94" y="64"/>
                </a:lnTo>
                <a:lnTo>
                  <a:pt x="93" y="65"/>
                </a:lnTo>
                <a:lnTo>
                  <a:pt x="94" y="65"/>
                </a:lnTo>
                <a:lnTo>
                  <a:pt x="93" y="65"/>
                </a:lnTo>
                <a:lnTo>
                  <a:pt x="94" y="65"/>
                </a:lnTo>
                <a:lnTo>
                  <a:pt x="94" y="67"/>
                </a:lnTo>
                <a:lnTo>
                  <a:pt x="93" y="67"/>
                </a:lnTo>
                <a:lnTo>
                  <a:pt x="93" y="69"/>
                </a:lnTo>
                <a:lnTo>
                  <a:pt x="93" y="70"/>
                </a:lnTo>
                <a:lnTo>
                  <a:pt x="91" y="70"/>
                </a:lnTo>
                <a:lnTo>
                  <a:pt x="91" y="72"/>
                </a:lnTo>
                <a:lnTo>
                  <a:pt x="91" y="74"/>
                </a:lnTo>
                <a:lnTo>
                  <a:pt x="89" y="74"/>
                </a:lnTo>
                <a:lnTo>
                  <a:pt x="89" y="76"/>
                </a:lnTo>
                <a:lnTo>
                  <a:pt x="87" y="76"/>
                </a:lnTo>
                <a:lnTo>
                  <a:pt x="87" y="77"/>
                </a:lnTo>
                <a:lnTo>
                  <a:pt x="89" y="77"/>
                </a:lnTo>
                <a:lnTo>
                  <a:pt x="91" y="77"/>
                </a:lnTo>
                <a:lnTo>
                  <a:pt x="91" y="79"/>
                </a:lnTo>
                <a:lnTo>
                  <a:pt x="93" y="79"/>
                </a:lnTo>
                <a:lnTo>
                  <a:pt x="94" y="79"/>
                </a:lnTo>
                <a:lnTo>
                  <a:pt x="94" y="77"/>
                </a:lnTo>
                <a:lnTo>
                  <a:pt x="96" y="77"/>
                </a:lnTo>
                <a:lnTo>
                  <a:pt x="96" y="76"/>
                </a:lnTo>
                <a:lnTo>
                  <a:pt x="98" y="76"/>
                </a:lnTo>
                <a:lnTo>
                  <a:pt x="99" y="76"/>
                </a:lnTo>
                <a:lnTo>
                  <a:pt x="101" y="76"/>
                </a:lnTo>
                <a:lnTo>
                  <a:pt x="101" y="74"/>
                </a:lnTo>
                <a:lnTo>
                  <a:pt x="103" y="74"/>
                </a:lnTo>
                <a:lnTo>
                  <a:pt x="105" y="74"/>
                </a:lnTo>
                <a:lnTo>
                  <a:pt x="105" y="72"/>
                </a:lnTo>
                <a:lnTo>
                  <a:pt x="106" y="72"/>
                </a:lnTo>
                <a:lnTo>
                  <a:pt x="108" y="72"/>
                </a:lnTo>
                <a:lnTo>
                  <a:pt x="108" y="70"/>
                </a:lnTo>
                <a:lnTo>
                  <a:pt x="110" y="70"/>
                </a:lnTo>
                <a:lnTo>
                  <a:pt x="110" y="69"/>
                </a:lnTo>
                <a:lnTo>
                  <a:pt x="111" y="69"/>
                </a:lnTo>
                <a:lnTo>
                  <a:pt x="113" y="69"/>
                </a:lnTo>
                <a:lnTo>
                  <a:pt x="113" y="67"/>
                </a:lnTo>
                <a:lnTo>
                  <a:pt x="115" y="67"/>
                </a:lnTo>
                <a:lnTo>
                  <a:pt x="115" y="65"/>
                </a:lnTo>
                <a:lnTo>
                  <a:pt x="115" y="64"/>
                </a:lnTo>
                <a:lnTo>
                  <a:pt x="117" y="64"/>
                </a:lnTo>
                <a:lnTo>
                  <a:pt x="117" y="62"/>
                </a:lnTo>
                <a:lnTo>
                  <a:pt x="117" y="60"/>
                </a:lnTo>
                <a:lnTo>
                  <a:pt x="118" y="60"/>
                </a:lnTo>
                <a:lnTo>
                  <a:pt x="118" y="58"/>
                </a:lnTo>
                <a:lnTo>
                  <a:pt x="118" y="57"/>
                </a:lnTo>
                <a:lnTo>
                  <a:pt x="120" y="57"/>
                </a:lnTo>
                <a:lnTo>
                  <a:pt x="120" y="55"/>
                </a:lnTo>
                <a:lnTo>
                  <a:pt x="122" y="53"/>
                </a:lnTo>
                <a:lnTo>
                  <a:pt x="122" y="52"/>
                </a:lnTo>
                <a:lnTo>
                  <a:pt x="124" y="52"/>
                </a:lnTo>
                <a:lnTo>
                  <a:pt x="124" y="50"/>
                </a:lnTo>
                <a:lnTo>
                  <a:pt x="125" y="50"/>
                </a:lnTo>
                <a:lnTo>
                  <a:pt x="125" y="48"/>
                </a:lnTo>
                <a:lnTo>
                  <a:pt x="127" y="48"/>
                </a:lnTo>
                <a:lnTo>
                  <a:pt x="127" y="46"/>
                </a:lnTo>
                <a:lnTo>
                  <a:pt x="129" y="46"/>
                </a:lnTo>
                <a:lnTo>
                  <a:pt x="129" y="45"/>
                </a:lnTo>
                <a:lnTo>
                  <a:pt x="130" y="45"/>
                </a:lnTo>
                <a:lnTo>
                  <a:pt x="130" y="43"/>
                </a:lnTo>
                <a:lnTo>
                  <a:pt x="130" y="41"/>
                </a:lnTo>
                <a:lnTo>
                  <a:pt x="130" y="39"/>
                </a:lnTo>
                <a:lnTo>
                  <a:pt x="132" y="39"/>
                </a:lnTo>
                <a:lnTo>
                  <a:pt x="132" y="38"/>
                </a:lnTo>
                <a:lnTo>
                  <a:pt x="132" y="36"/>
                </a:lnTo>
                <a:lnTo>
                  <a:pt x="134" y="36"/>
                </a:lnTo>
                <a:lnTo>
                  <a:pt x="134" y="34"/>
                </a:lnTo>
                <a:lnTo>
                  <a:pt x="136" y="34"/>
                </a:lnTo>
                <a:lnTo>
                  <a:pt x="137" y="34"/>
                </a:lnTo>
                <a:lnTo>
                  <a:pt x="137" y="33"/>
                </a:lnTo>
                <a:lnTo>
                  <a:pt x="139" y="33"/>
                </a:lnTo>
                <a:lnTo>
                  <a:pt x="141" y="33"/>
                </a:lnTo>
                <a:lnTo>
                  <a:pt x="141" y="31"/>
                </a:lnTo>
                <a:lnTo>
                  <a:pt x="142" y="31"/>
                </a:lnTo>
                <a:lnTo>
                  <a:pt x="144" y="31"/>
                </a:lnTo>
                <a:lnTo>
                  <a:pt x="144" y="33"/>
                </a:lnTo>
                <a:lnTo>
                  <a:pt x="146" y="33"/>
                </a:lnTo>
                <a:lnTo>
                  <a:pt x="146" y="34"/>
                </a:lnTo>
                <a:lnTo>
                  <a:pt x="146" y="36"/>
                </a:lnTo>
                <a:lnTo>
                  <a:pt x="148" y="36"/>
                </a:lnTo>
                <a:lnTo>
                  <a:pt x="148" y="38"/>
                </a:lnTo>
                <a:lnTo>
                  <a:pt x="148" y="39"/>
                </a:lnTo>
                <a:lnTo>
                  <a:pt x="149" y="39"/>
                </a:lnTo>
                <a:lnTo>
                  <a:pt x="149" y="41"/>
                </a:lnTo>
                <a:lnTo>
                  <a:pt x="151" y="41"/>
                </a:lnTo>
                <a:lnTo>
                  <a:pt x="153" y="41"/>
                </a:lnTo>
                <a:lnTo>
                  <a:pt x="155" y="41"/>
                </a:lnTo>
                <a:lnTo>
                  <a:pt x="155" y="43"/>
                </a:lnTo>
                <a:lnTo>
                  <a:pt x="156" y="43"/>
                </a:lnTo>
                <a:lnTo>
                  <a:pt x="156" y="45"/>
                </a:lnTo>
                <a:lnTo>
                  <a:pt x="158" y="45"/>
                </a:lnTo>
                <a:lnTo>
                  <a:pt x="158" y="46"/>
                </a:lnTo>
                <a:lnTo>
                  <a:pt x="160" y="46"/>
                </a:lnTo>
                <a:lnTo>
                  <a:pt x="160" y="48"/>
                </a:lnTo>
                <a:lnTo>
                  <a:pt x="161" y="48"/>
                </a:lnTo>
                <a:lnTo>
                  <a:pt x="163" y="48"/>
                </a:lnTo>
                <a:lnTo>
                  <a:pt x="163" y="50"/>
                </a:lnTo>
                <a:lnTo>
                  <a:pt x="165" y="50"/>
                </a:lnTo>
                <a:lnTo>
                  <a:pt x="167" y="50"/>
                </a:lnTo>
                <a:lnTo>
                  <a:pt x="167" y="52"/>
                </a:lnTo>
                <a:lnTo>
                  <a:pt x="168" y="52"/>
                </a:lnTo>
                <a:lnTo>
                  <a:pt x="170" y="52"/>
                </a:lnTo>
                <a:lnTo>
                  <a:pt x="170" y="53"/>
                </a:lnTo>
                <a:lnTo>
                  <a:pt x="172" y="53"/>
                </a:lnTo>
                <a:lnTo>
                  <a:pt x="172" y="52"/>
                </a:lnTo>
                <a:lnTo>
                  <a:pt x="173" y="52"/>
                </a:lnTo>
                <a:lnTo>
                  <a:pt x="175" y="52"/>
                </a:lnTo>
                <a:lnTo>
                  <a:pt x="177" y="52"/>
                </a:lnTo>
                <a:lnTo>
                  <a:pt x="177" y="50"/>
                </a:lnTo>
                <a:lnTo>
                  <a:pt x="179" y="50"/>
                </a:lnTo>
                <a:lnTo>
                  <a:pt x="180" y="50"/>
                </a:lnTo>
                <a:lnTo>
                  <a:pt x="182" y="50"/>
                </a:lnTo>
                <a:lnTo>
                  <a:pt x="182" y="52"/>
                </a:lnTo>
                <a:lnTo>
                  <a:pt x="182" y="50"/>
                </a:lnTo>
                <a:lnTo>
                  <a:pt x="184" y="50"/>
                </a:lnTo>
                <a:lnTo>
                  <a:pt x="185" y="50"/>
                </a:lnTo>
                <a:lnTo>
                  <a:pt x="185" y="48"/>
                </a:lnTo>
                <a:lnTo>
                  <a:pt x="187" y="48"/>
                </a:lnTo>
                <a:lnTo>
                  <a:pt x="189" y="48"/>
                </a:lnTo>
                <a:lnTo>
                  <a:pt x="189" y="46"/>
                </a:lnTo>
                <a:lnTo>
                  <a:pt x="191" y="46"/>
                </a:lnTo>
                <a:lnTo>
                  <a:pt x="192" y="46"/>
                </a:lnTo>
                <a:lnTo>
                  <a:pt x="192" y="45"/>
                </a:lnTo>
                <a:lnTo>
                  <a:pt x="194" y="45"/>
                </a:lnTo>
                <a:lnTo>
                  <a:pt x="194" y="46"/>
                </a:lnTo>
                <a:lnTo>
                  <a:pt x="196" y="46"/>
                </a:lnTo>
                <a:lnTo>
                  <a:pt x="198" y="46"/>
                </a:lnTo>
                <a:lnTo>
                  <a:pt x="198" y="48"/>
                </a:lnTo>
                <a:lnTo>
                  <a:pt x="199" y="48"/>
                </a:lnTo>
                <a:lnTo>
                  <a:pt x="201" y="48"/>
                </a:lnTo>
                <a:lnTo>
                  <a:pt x="203" y="48"/>
                </a:lnTo>
                <a:lnTo>
                  <a:pt x="203" y="50"/>
                </a:lnTo>
                <a:lnTo>
                  <a:pt x="204" y="50"/>
                </a:lnTo>
                <a:lnTo>
                  <a:pt x="204" y="52"/>
                </a:lnTo>
                <a:lnTo>
                  <a:pt x="206" y="52"/>
                </a:lnTo>
                <a:lnTo>
                  <a:pt x="206" y="53"/>
                </a:lnTo>
                <a:lnTo>
                  <a:pt x="206" y="55"/>
                </a:lnTo>
                <a:lnTo>
                  <a:pt x="206" y="57"/>
                </a:lnTo>
                <a:lnTo>
                  <a:pt x="208" y="57"/>
                </a:lnTo>
                <a:lnTo>
                  <a:pt x="208" y="58"/>
                </a:lnTo>
                <a:lnTo>
                  <a:pt x="208" y="60"/>
                </a:lnTo>
                <a:lnTo>
                  <a:pt x="210" y="60"/>
                </a:lnTo>
                <a:lnTo>
                  <a:pt x="210" y="62"/>
                </a:lnTo>
                <a:lnTo>
                  <a:pt x="211" y="62"/>
                </a:lnTo>
                <a:lnTo>
                  <a:pt x="211" y="64"/>
                </a:lnTo>
                <a:lnTo>
                  <a:pt x="213" y="64"/>
                </a:lnTo>
                <a:lnTo>
                  <a:pt x="213" y="65"/>
                </a:lnTo>
                <a:lnTo>
                  <a:pt x="213" y="64"/>
                </a:lnTo>
                <a:lnTo>
                  <a:pt x="215" y="64"/>
                </a:lnTo>
                <a:lnTo>
                  <a:pt x="215" y="62"/>
                </a:lnTo>
                <a:lnTo>
                  <a:pt x="216" y="62"/>
                </a:lnTo>
                <a:lnTo>
                  <a:pt x="218" y="62"/>
                </a:lnTo>
                <a:lnTo>
                  <a:pt x="220" y="62"/>
                </a:lnTo>
                <a:lnTo>
                  <a:pt x="222" y="62"/>
                </a:lnTo>
                <a:lnTo>
                  <a:pt x="223" y="62"/>
                </a:lnTo>
                <a:lnTo>
                  <a:pt x="223" y="60"/>
                </a:lnTo>
                <a:lnTo>
                  <a:pt x="225" y="60"/>
                </a:lnTo>
                <a:lnTo>
                  <a:pt x="225" y="62"/>
                </a:lnTo>
                <a:lnTo>
                  <a:pt x="227" y="62"/>
                </a:lnTo>
                <a:lnTo>
                  <a:pt x="227" y="60"/>
                </a:lnTo>
                <a:lnTo>
                  <a:pt x="227" y="58"/>
                </a:lnTo>
                <a:lnTo>
                  <a:pt x="229" y="58"/>
                </a:lnTo>
                <a:lnTo>
                  <a:pt x="229" y="57"/>
                </a:lnTo>
                <a:lnTo>
                  <a:pt x="229" y="55"/>
                </a:lnTo>
                <a:lnTo>
                  <a:pt x="230" y="55"/>
                </a:lnTo>
                <a:lnTo>
                  <a:pt x="230" y="53"/>
                </a:lnTo>
                <a:lnTo>
                  <a:pt x="230" y="52"/>
                </a:lnTo>
                <a:lnTo>
                  <a:pt x="232" y="50"/>
                </a:lnTo>
                <a:lnTo>
                  <a:pt x="232" y="48"/>
                </a:lnTo>
                <a:lnTo>
                  <a:pt x="232" y="46"/>
                </a:lnTo>
                <a:lnTo>
                  <a:pt x="230" y="46"/>
                </a:lnTo>
                <a:lnTo>
                  <a:pt x="230" y="45"/>
                </a:lnTo>
                <a:lnTo>
                  <a:pt x="229" y="45"/>
                </a:lnTo>
                <a:lnTo>
                  <a:pt x="229" y="43"/>
                </a:lnTo>
                <a:lnTo>
                  <a:pt x="227" y="41"/>
                </a:lnTo>
                <a:lnTo>
                  <a:pt x="225" y="41"/>
                </a:lnTo>
                <a:lnTo>
                  <a:pt x="225" y="39"/>
                </a:lnTo>
                <a:lnTo>
                  <a:pt x="227" y="38"/>
                </a:lnTo>
                <a:lnTo>
                  <a:pt x="225" y="38"/>
                </a:lnTo>
                <a:lnTo>
                  <a:pt x="225" y="36"/>
                </a:lnTo>
                <a:lnTo>
                  <a:pt x="227" y="36"/>
                </a:lnTo>
                <a:lnTo>
                  <a:pt x="229" y="36"/>
                </a:lnTo>
                <a:lnTo>
                  <a:pt x="230" y="36"/>
                </a:lnTo>
                <a:lnTo>
                  <a:pt x="232" y="36"/>
                </a:lnTo>
                <a:lnTo>
                  <a:pt x="234" y="36"/>
                </a:lnTo>
                <a:lnTo>
                  <a:pt x="234" y="34"/>
                </a:lnTo>
                <a:lnTo>
                  <a:pt x="232" y="34"/>
                </a:lnTo>
                <a:lnTo>
                  <a:pt x="232" y="33"/>
                </a:lnTo>
                <a:lnTo>
                  <a:pt x="234" y="33"/>
                </a:lnTo>
                <a:lnTo>
                  <a:pt x="234" y="31"/>
                </a:lnTo>
                <a:lnTo>
                  <a:pt x="235" y="31"/>
                </a:lnTo>
                <a:lnTo>
                  <a:pt x="237" y="31"/>
                </a:lnTo>
                <a:lnTo>
                  <a:pt x="239" y="31"/>
                </a:lnTo>
                <a:lnTo>
                  <a:pt x="241" y="31"/>
                </a:lnTo>
                <a:lnTo>
                  <a:pt x="242" y="31"/>
                </a:lnTo>
                <a:lnTo>
                  <a:pt x="242" y="33"/>
                </a:lnTo>
                <a:lnTo>
                  <a:pt x="244" y="33"/>
                </a:lnTo>
                <a:lnTo>
                  <a:pt x="244" y="31"/>
                </a:lnTo>
                <a:lnTo>
                  <a:pt x="246" y="31"/>
                </a:lnTo>
                <a:lnTo>
                  <a:pt x="246" y="29"/>
                </a:lnTo>
                <a:lnTo>
                  <a:pt x="247" y="29"/>
                </a:lnTo>
                <a:lnTo>
                  <a:pt x="249" y="29"/>
                </a:lnTo>
                <a:lnTo>
                  <a:pt x="249" y="27"/>
                </a:lnTo>
                <a:lnTo>
                  <a:pt x="249" y="29"/>
                </a:lnTo>
                <a:lnTo>
                  <a:pt x="251" y="29"/>
                </a:lnTo>
                <a:lnTo>
                  <a:pt x="253" y="31"/>
                </a:lnTo>
                <a:lnTo>
                  <a:pt x="254" y="31"/>
                </a:lnTo>
                <a:lnTo>
                  <a:pt x="254" y="29"/>
                </a:lnTo>
                <a:lnTo>
                  <a:pt x="256" y="29"/>
                </a:lnTo>
                <a:lnTo>
                  <a:pt x="254" y="29"/>
                </a:lnTo>
                <a:lnTo>
                  <a:pt x="256" y="29"/>
                </a:lnTo>
                <a:lnTo>
                  <a:pt x="256" y="27"/>
                </a:lnTo>
                <a:lnTo>
                  <a:pt x="256" y="26"/>
                </a:lnTo>
                <a:lnTo>
                  <a:pt x="256" y="27"/>
                </a:lnTo>
                <a:lnTo>
                  <a:pt x="258" y="27"/>
                </a:lnTo>
                <a:lnTo>
                  <a:pt x="258" y="26"/>
                </a:lnTo>
                <a:lnTo>
                  <a:pt x="258" y="27"/>
                </a:lnTo>
                <a:lnTo>
                  <a:pt x="259" y="27"/>
                </a:lnTo>
                <a:lnTo>
                  <a:pt x="261" y="27"/>
                </a:lnTo>
                <a:lnTo>
                  <a:pt x="263" y="27"/>
                </a:lnTo>
                <a:lnTo>
                  <a:pt x="265" y="27"/>
                </a:lnTo>
                <a:lnTo>
                  <a:pt x="265" y="29"/>
                </a:lnTo>
                <a:lnTo>
                  <a:pt x="263" y="29"/>
                </a:lnTo>
                <a:lnTo>
                  <a:pt x="265" y="29"/>
                </a:lnTo>
                <a:lnTo>
                  <a:pt x="266" y="29"/>
                </a:lnTo>
                <a:lnTo>
                  <a:pt x="266" y="31"/>
                </a:lnTo>
                <a:lnTo>
                  <a:pt x="266" y="29"/>
                </a:lnTo>
                <a:lnTo>
                  <a:pt x="268" y="29"/>
                </a:lnTo>
                <a:lnTo>
                  <a:pt x="268" y="31"/>
                </a:lnTo>
                <a:lnTo>
                  <a:pt x="270" y="31"/>
                </a:lnTo>
                <a:lnTo>
                  <a:pt x="272" y="31"/>
                </a:lnTo>
                <a:lnTo>
                  <a:pt x="272" y="29"/>
                </a:lnTo>
                <a:lnTo>
                  <a:pt x="273" y="29"/>
                </a:lnTo>
                <a:lnTo>
                  <a:pt x="273" y="31"/>
                </a:lnTo>
                <a:lnTo>
                  <a:pt x="273" y="29"/>
                </a:lnTo>
                <a:lnTo>
                  <a:pt x="273" y="31"/>
                </a:lnTo>
                <a:lnTo>
                  <a:pt x="275" y="31"/>
                </a:lnTo>
                <a:lnTo>
                  <a:pt x="275" y="29"/>
                </a:lnTo>
                <a:lnTo>
                  <a:pt x="275" y="31"/>
                </a:lnTo>
                <a:lnTo>
                  <a:pt x="277" y="31"/>
                </a:lnTo>
                <a:lnTo>
                  <a:pt x="277" y="29"/>
                </a:lnTo>
                <a:lnTo>
                  <a:pt x="278" y="29"/>
                </a:lnTo>
                <a:lnTo>
                  <a:pt x="278" y="31"/>
                </a:lnTo>
                <a:lnTo>
                  <a:pt x="280" y="31"/>
                </a:lnTo>
                <a:lnTo>
                  <a:pt x="282" y="31"/>
                </a:lnTo>
                <a:lnTo>
                  <a:pt x="282" y="29"/>
                </a:lnTo>
                <a:lnTo>
                  <a:pt x="284" y="29"/>
                </a:lnTo>
                <a:lnTo>
                  <a:pt x="284" y="27"/>
                </a:lnTo>
                <a:lnTo>
                  <a:pt x="285" y="27"/>
                </a:lnTo>
                <a:lnTo>
                  <a:pt x="285" y="29"/>
                </a:lnTo>
                <a:lnTo>
                  <a:pt x="287" y="29"/>
                </a:lnTo>
                <a:lnTo>
                  <a:pt x="285" y="29"/>
                </a:lnTo>
                <a:lnTo>
                  <a:pt x="285" y="31"/>
                </a:lnTo>
                <a:lnTo>
                  <a:pt x="287" y="31"/>
                </a:lnTo>
                <a:lnTo>
                  <a:pt x="287" y="33"/>
                </a:lnTo>
                <a:lnTo>
                  <a:pt x="289" y="33"/>
                </a:lnTo>
                <a:lnTo>
                  <a:pt x="289" y="34"/>
                </a:lnTo>
                <a:lnTo>
                  <a:pt x="289" y="33"/>
                </a:lnTo>
                <a:lnTo>
                  <a:pt x="290" y="33"/>
                </a:lnTo>
                <a:lnTo>
                  <a:pt x="292" y="33"/>
                </a:lnTo>
                <a:lnTo>
                  <a:pt x="294" y="33"/>
                </a:lnTo>
                <a:lnTo>
                  <a:pt x="296" y="33"/>
                </a:lnTo>
                <a:lnTo>
                  <a:pt x="297" y="33"/>
                </a:lnTo>
                <a:lnTo>
                  <a:pt x="299" y="33"/>
                </a:lnTo>
                <a:lnTo>
                  <a:pt x="301" y="33"/>
                </a:lnTo>
                <a:lnTo>
                  <a:pt x="303" y="33"/>
                </a:lnTo>
                <a:lnTo>
                  <a:pt x="304" y="33"/>
                </a:lnTo>
                <a:lnTo>
                  <a:pt x="304" y="34"/>
                </a:lnTo>
                <a:lnTo>
                  <a:pt x="304" y="33"/>
                </a:lnTo>
                <a:lnTo>
                  <a:pt x="306" y="33"/>
                </a:lnTo>
                <a:lnTo>
                  <a:pt x="306" y="34"/>
                </a:lnTo>
                <a:lnTo>
                  <a:pt x="308" y="34"/>
                </a:lnTo>
                <a:lnTo>
                  <a:pt x="308" y="33"/>
                </a:lnTo>
                <a:lnTo>
                  <a:pt x="309" y="33"/>
                </a:lnTo>
                <a:lnTo>
                  <a:pt x="311" y="33"/>
                </a:lnTo>
                <a:lnTo>
                  <a:pt x="311" y="31"/>
                </a:lnTo>
                <a:lnTo>
                  <a:pt x="311" y="33"/>
                </a:lnTo>
                <a:lnTo>
                  <a:pt x="313" y="33"/>
                </a:lnTo>
                <a:lnTo>
                  <a:pt x="313" y="31"/>
                </a:lnTo>
                <a:lnTo>
                  <a:pt x="315" y="31"/>
                </a:lnTo>
                <a:lnTo>
                  <a:pt x="315" y="29"/>
                </a:lnTo>
                <a:lnTo>
                  <a:pt x="315" y="27"/>
                </a:lnTo>
                <a:lnTo>
                  <a:pt x="313" y="27"/>
                </a:lnTo>
                <a:lnTo>
                  <a:pt x="313" y="26"/>
                </a:lnTo>
                <a:lnTo>
                  <a:pt x="315" y="26"/>
                </a:lnTo>
                <a:lnTo>
                  <a:pt x="315" y="24"/>
                </a:lnTo>
                <a:lnTo>
                  <a:pt x="315" y="22"/>
                </a:lnTo>
                <a:lnTo>
                  <a:pt x="315" y="21"/>
                </a:lnTo>
                <a:lnTo>
                  <a:pt x="315" y="19"/>
                </a:lnTo>
                <a:lnTo>
                  <a:pt x="316" y="19"/>
                </a:lnTo>
                <a:lnTo>
                  <a:pt x="316" y="17"/>
                </a:lnTo>
                <a:lnTo>
                  <a:pt x="318" y="17"/>
                </a:lnTo>
                <a:lnTo>
                  <a:pt x="318" y="15"/>
                </a:lnTo>
                <a:lnTo>
                  <a:pt x="320" y="15"/>
                </a:lnTo>
                <a:lnTo>
                  <a:pt x="320" y="14"/>
                </a:lnTo>
                <a:lnTo>
                  <a:pt x="318" y="14"/>
                </a:lnTo>
                <a:lnTo>
                  <a:pt x="320" y="12"/>
                </a:lnTo>
                <a:lnTo>
                  <a:pt x="320" y="10"/>
                </a:lnTo>
                <a:lnTo>
                  <a:pt x="320" y="9"/>
                </a:lnTo>
                <a:lnTo>
                  <a:pt x="320" y="7"/>
                </a:lnTo>
                <a:lnTo>
                  <a:pt x="320" y="5"/>
                </a:lnTo>
                <a:lnTo>
                  <a:pt x="320" y="3"/>
                </a:lnTo>
                <a:lnTo>
                  <a:pt x="321" y="3"/>
                </a:lnTo>
                <a:lnTo>
                  <a:pt x="320" y="2"/>
                </a:lnTo>
                <a:lnTo>
                  <a:pt x="321" y="2"/>
                </a:lnTo>
                <a:lnTo>
                  <a:pt x="321" y="0"/>
                </a:lnTo>
                <a:lnTo>
                  <a:pt x="323" y="0"/>
                </a:lnTo>
                <a:lnTo>
                  <a:pt x="323" y="2"/>
                </a:lnTo>
                <a:close/>
              </a:path>
            </a:pathLst>
          </a:custGeom>
          <a:solidFill>
            <a:schemeClr val="tx2"/>
          </a:solidFill>
          <a:ln w="9525">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78" name="Freeform 31"/>
          <p:cNvSpPr>
            <a:spLocks/>
          </p:cNvSpPr>
          <p:nvPr/>
        </p:nvSpPr>
        <p:spPr bwMode="auto">
          <a:xfrm>
            <a:off x="6122976" y="5110040"/>
            <a:ext cx="469648" cy="515098"/>
          </a:xfrm>
          <a:custGeom>
            <a:avLst/>
            <a:gdLst>
              <a:gd name="T0" fmla="*/ 67 w 248"/>
              <a:gd name="T1" fmla="*/ 4 h 272"/>
              <a:gd name="T2" fmla="*/ 76 w 248"/>
              <a:gd name="T3" fmla="*/ 5 h 272"/>
              <a:gd name="T4" fmla="*/ 81 w 248"/>
              <a:gd name="T5" fmla="*/ 11 h 272"/>
              <a:gd name="T6" fmla="*/ 91 w 248"/>
              <a:gd name="T7" fmla="*/ 5 h 272"/>
              <a:gd name="T8" fmla="*/ 98 w 248"/>
              <a:gd name="T9" fmla="*/ 12 h 272"/>
              <a:gd name="T10" fmla="*/ 109 w 248"/>
              <a:gd name="T11" fmla="*/ 14 h 272"/>
              <a:gd name="T12" fmla="*/ 124 w 248"/>
              <a:gd name="T13" fmla="*/ 12 h 272"/>
              <a:gd name="T14" fmla="*/ 136 w 248"/>
              <a:gd name="T15" fmla="*/ 17 h 272"/>
              <a:gd name="T16" fmla="*/ 143 w 248"/>
              <a:gd name="T17" fmla="*/ 23 h 272"/>
              <a:gd name="T18" fmla="*/ 145 w 248"/>
              <a:gd name="T19" fmla="*/ 33 h 272"/>
              <a:gd name="T20" fmla="*/ 145 w 248"/>
              <a:gd name="T21" fmla="*/ 43 h 272"/>
              <a:gd name="T22" fmla="*/ 148 w 248"/>
              <a:gd name="T23" fmla="*/ 52 h 272"/>
              <a:gd name="T24" fmla="*/ 165 w 248"/>
              <a:gd name="T25" fmla="*/ 50 h 272"/>
              <a:gd name="T26" fmla="*/ 183 w 248"/>
              <a:gd name="T27" fmla="*/ 50 h 272"/>
              <a:gd name="T28" fmla="*/ 200 w 248"/>
              <a:gd name="T29" fmla="*/ 50 h 272"/>
              <a:gd name="T30" fmla="*/ 217 w 248"/>
              <a:gd name="T31" fmla="*/ 50 h 272"/>
              <a:gd name="T32" fmla="*/ 234 w 248"/>
              <a:gd name="T33" fmla="*/ 50 h 272"/>
              <a:gd name="T34" fmla="*/ 245 w 248"/>
              <a:gd name="T35" fmla="*/ 52 h 272"/>
              <a:gd name="T36" fmla="*/ 234 w 248"/>
              <a:gd name="T37" fmla="*/ 55 h 272"/>
              <a:gd name="T38" fmla="*/ 227 w 248"/>
              <a:gd name="T39" fmla="*/ 62 h 272"/>
              <a:gd name="T40" fmla="*/ 215 w 248"/>
              <a:gd name="T41" fmla="*/ 61 h 272"/>
              <a:gd name="T42" fmla="*/ 205 w 248"/>
              <a:gd name="T43" fmla="*/ 64 h 272"/>
              <a:gd name="T44" fmla="*/ 195 w 248"/>
              <a:gd name="T45" fmla="*/ 73 h 272"/>
              <a:gd name="T46" fmla="*/ 184 w 248"/>
              <a:gd name="T47" fmla="*/ 79 h 272"/>
              <a:gd name="T48" fmla="*/ 179 w 248"/>
              <a:gd name="T49" fmla="*/ 93 h 272"/>
              <a:gd name="T50" fmla="*/ 171 w 248"/>
              <a:gd name="T51" fmla="*/ 102 h 272"/>
              <a:gd name="T52" fmla="*/ 169 w 248"/>
              <a:gd name="T53" fmla="*/ 114 h 272"/>
              <a:gd name="T54" fmla="*/ 162 w 248"/>
              <a:gd name="T55" fmla="*/ 126 h 272"/>
              <a:gd name="T56" fmla="*/ 153 w 248"/>
              <a:gd name="T57" fmla="*/ 135 h 272"/>
              <a:gd name="T58" fmla="*/ 150 w 248"/>
              <a:gd name="T59" fmla="*/ 141 h 272"/>
              <a:gd name="T60" fmla="*/ 140 w 248"/>
              <a:gd name="T61" fmla="*/ 148 h 272"/>
              <a:gd name="T62" fmla="*/ 131 w 248"/>
              <a:gd name="T63" fmla="*/ 153 h 272"/>
              <a:gd name="T64" fmla="*/ 122 w 248"/>
              <a:gd name="T65" fmla="*/ 162 h 272"/>
              <a:gd name="T66" fmla="*/ 119 w 248"/>
              <a:gd name="T67" fmla="*/ 174 h 272"/>
              <a:gd name="T68" fmla="*/ 122 w 248"/>
              <a:gd name="T69" fmla="*/ 188 h 272"/>
              <a:gd name="T70" fmla="*/ 124 w 248"/>
              <a:gd name="T71" fmla="*/ 203 h 272"/>
              <a:gd name="T72" fmla="*/ 114 w 248"/>
              <a:gd name="T73" fmla="*/ 210 h 272"/>
              <a:gd name="T74" fmla="*/ 104 w 248"/>
              <a:gd name="T75" fmla="*/ 219 h 272"/>
              <a:gd name="T76" fmla="*/ 107 w 248"/>
              <a:gd name="T77" fmla="*/ 233 h 272"/>
              <a:gd name="T78" fmla="*/ 112 w 248"/>
              <a:gd name="T79" fmla="*/ 245 h 272"/>
              <a:gd name="T80" fmla="*/ 112 w 248"/>
              <a:gd name="T81" fmla="*/ 262 h 272"/>
              <a:gd name="T82" fmla="*/ 107 w 248"/>
              <a:gd name="T83" fmla="*/ 271 h 272"/>
              <a:gd name="T84" fmla="*/ 97 w 248"/>
              <a:gd name="T85" fmla="*/ 267 h 272"/>
              <a:gd name="T86" fmla="*/ 90 w 248"/>
              <a:gd name="T87" fmla="*/ 255 h 272"/>
              <a:gd name="T88" fmla="*/ 83 w 248"/>
              <a:gd name="T89" fmla="*/ 245 h 272"/>
              <a:gd name="T90" fmla="*/ 73 w 248"/>
              <a:gd name="T91" fmla="*/ 238 h 272"/>
              <a:gd name="T92" fmla="*/ 67 w 248"/>
              <a:gd name="T93" fmla="*/ 229 h 272"/>
              <a:gd name="T94" fmla="*/ 62 w 248"/>
              <a:gd name="T95" fmla="*/ 221 h 272"/>
              <a:gd name="T96" fmla="*/ 54 w 248"/>
              <a:gd name="T97" fmla="*/ 212 h 272"/>
              <a:gd name="T98" fmla="*/ 48 w 248"/>
              <a:gd name="T99" fmla="*/ 203 h 272"/>
              <a:gd name="T100" fmla="*/ 43 w 248"/>
              <a:gd name="T101" fmla="*/ 190 h 272"/>
              <a:gd name="T102" fmla="*/ 43 w 248"/>
              <a:gd name="T103" fmla="*/ 176 h 272"/>
              <a:gd name="T104" fmla="*/ 38 w 248"/>
              <a:gd name="T105" fmla="*/ 166 h 272"/>
              <a:gd name="T106" fmla="*/ 35 w 248"/>
              <a:gd name="T107" fmla="*/ 155 h 272"/>
              <a:gd name="T108" fmla="*/ 26 w 248"/>
              <a:gd name="T109" fmla="*/ 147 h 272"/>
              <a:gd name="T110" fmla="*/ 23 w 248"/>
              <a:gd name="T111" fmla="*/ 135 h 272"/>
              <a:gd name="T112" fmla="*/ 14 w 248"/>
              <a:gd name="T113" fmla="*/ 126 h 272"/>
              <a:gd name="T114" fmla="*/ 5 w 248"/>
              <a:gd name="T115" fmla="*/ 117 h 272"/>
              <a:gd name="T116" fmla="*/ 4 w 248"/>
              <a:gd name="T117" fmla="*/ 105 h 272"/>
              <a:gd name="T118" fmla="*/ 11 w 248"/>
              <a:gd name="T119" fmla="*/ 69 h 272"/>
              <a:gd name="T120" fmla="*/ 45 w 248"/>
              <a:gd name="T121" fmla="*/ 3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8" h="272">
                <a:moveTo>
                  <a:pt x="54" y="0"/>
                </a:moveTo>
                <a:lnTo>
                  <a:pt x="55" y="0"/>
                </a:lnTo>
                <a:lnTo>
                  <a:pt x="57" y="2"/>
                </a:lnTo>
                <a:lnTo>
                  <a:pt x="59" y="2"/>
                </a:lnTo>
                <a:lnTo>
                  <a:pt x="59" y="4"/>
                </a:lnTo>
                <a:lnTo>
                  <a:pt x="61" y="4"/>
                </a:lnTo>
                <a:lnTo>
                  <a:pt x="62" y="4"/>
                </a:lnTo>
                <a:lnTo>
                  <a:pt x="64" y="4"/>
                </a:lnTo>
                <a:lnTo>
                  <a:pt x="66" y="4"/>
                </a:lnTo>
                <a:lnTo>
                  <a:pt x="67" y="4"/>
                </a:lnTo>
                <a:lnTo>
                  <a:pt x="67" y="5"/>
                </a:lnTo>
                <a:lnTo>
                  <a:pt x="69" y="5"/>
                </a:lnTo>
                <a:lnTo>
                  <a:pt x="69" y="7"/>
                </a:lnTo>
                <a:lnTo>
                  <a:pt x="69" y="5"/>
                </a:lnTo>
                <a:lnTo>
                  <a:pt x="71" y="5"/>
                </a:lnTo>
                <a:lnTo>
                  <a:pt x="71" y="7"/>
                </a:lnTo>
                <a:lnTo>
                  <a:pt x="73" y="7"/>
                </a:lnTo>
                <a:lnTo>
                  <a:pt x="74" y="7"/>
                </a:lnTo>
                <a:lnTo>
                  <a:pt x="74" y="5"/>
                </a:lnTo>
                <a:lnTo>
                  <a:pt x="76" y="5"/>
                </a:lnTo>
                <a:lnTo>
                  <a:pt x="76" y="7"/>
                </a:lnTo>
                <a:lnTo>
                  <a:pt x="78" y="7"/>
                </a:lnTo>
                <a:lnTo>
                  <a:pt x="78" y="9"/>
                </a:lnTo>
                <a:lnTo>
                  <a:pt x="78" y="7"/>
                </a:lnTo>
                <a:lnTo>
                  <a:pt x="78" y="9"/>
                </a:lnTo>
                <a:lnTo>
                  <a:pt x="79" y="9"/>
                </a:lnTo>
                <a:lnTo>
                  <a:pt x="79" y="7"/>
                </a:lnTo>
                <a:lnTo>
                  <a:pt x="79" y="9"/>
                </a:lnTo>
                <a:lnTo>
                  <a:pt x="81" y="9"/>
                </a:lnTo>
                <a:lnTo>
                  <a:pt x="81" y="11"/>
                </a:lnTo>
                <a:lnTo>
                  <a:pt x="81" y="12"/>
                </a:lnTo>
                <a:lnTo>
                  <a:pt x="83" y="12"/>
                </a:lnTo>
                <a:lnTo>
                  <a:pt x="85" y="11"/>
                </a:lnTo>
                <a:lnTo>
                  <a:pt x="86" y="11"/>
                </a:lnTo>
                <a:lnTo>
                  <a:pt x="86" y="9"/>
                </a:lnTo>
                <a:lnTo>
                  <a:pt x="88" y="9"/>
                </a:lnTo>
                <a:lnTo>
                  <a:pt x="88" y="7"/>
                </a:lnTo>
                <a:lnTo>
                  <a:pt x="90" y="7"/>
                </a:lnTo>
                <a:lnTo>
                  <a:pt x="91" y="7"/>
                </a:lnTo>
                <a:lnTo>
                  <a:pt x="91" y="5"/>
                </a:lnTo>
                <a:lnTo>
                  <a:pt x="93" y="5"/>
                </a:lnTo>
                <a:lnTo>
                  <a:pt x="93" y="7"/>
                </a:lnTo>
                <a:lnTo>
                  <a:pt x="91" y="7"/>
                </a:lnTo>
                <a:lnTo>
                  <a:pt x="93" y="7"/>
                </a:lnTo>
                <a:lnTo>
                  <a:pt x="93" y="9"/>
                </a:lnTo>
                <a:lnTo>
                  <a:pt x="93" y="11"/>
                </a:lnTo>
                <a:lnTo>
                  <a:pt x="95" y="11"/>
                </a:lnTo>
                <a:lnTo>
                  <a:pt x="97" y="11"/>
                </a:lnTo>
                <a:lnTo>
                  <a:pt x="97" y="12"/>
                </a:lnTo>
                <a:lnTo>
                  <a:pt x="98" y="12"/>
                </a:lnTo>
                <a:lnTo>
                  <a:pt x="100" y="12"/>
                </a:lnTo>
                <a:lnTo>
                  <a:pt x="102" y="12"/>
                </a:lnTo>
                <a:lnTo>
                  <a:pt x="104" y="12"/>
                </a:lnTo>
                <a:lnTo>
                  <a:pt x="104" y="14"/>
                </a:lnTo>
                <a:lnTo>
                  <a:pt x="105" y="14"/>
                </a:lnTo>
                <a:lnTo>
                  <a:pt x="105" y="12"/>
                </a:lnTo>
                <a:lnTo>
                  <a:pt x="107" y="12"/>
                </a:lnTo>
                <a:lnTo>
                  <a:pt x="107" y="14"/>
                </a:lnTo>
                <a:lnTo>
                  <a:pt x="109" y="12"/>
                </a:lnTo>
                <a:lnTo>
                  <a:pt x="109" y="14"/>
                </a:lnTo>
                <a:lnTo>
                  <a:pt x="110" y="14"/>
                </a:lnTo>
                <a:lnTo>
                  <a:pt x="112" y="14"/>
                </a:lnTo>
                <a:lnTo>
                  <a:pt x="114" y="14"/>
                </a:lnTo>
                <a:lnTo>
                  <a:pt x="116" y="14"/>
                </a:lnTo>
                <a:lnTo>
                  <a:pt x="117" y="14"/>
                </a:lnTo>
                <a:lnTo>
                  <a:pt x="119" y="14"/>
                </a:lnTo>
                <a:lnTo>
                  <a:pt x="121" y="14"/>
                </a:lnTo>
                <a:lnTo>
                  <a:pt x="122" y="14"/>
                </a:lnTo>
                <a:lnTo>
                  <a:pt x="122" y="12"/>
                </a:lnTo>
                <a:lnTo>
                  <a:pt x="124" y="12"/>
                </a:lnTo>
                <a:lnTo>
                  <a:pt x="124" y="14"/>
                </a:lnTo>
                <a:lnTo>
                  <a:pt x="126" y="14"/>
                </a:lnTo>
                <a:lnTo>
                  <a:pt x="128" y="14"/>
                </a:lnTo>
                <a:lnTo>
                  <a:pt x="129" y="14"/>
                </a:lnTo>
                <a:lnTo>
                  <a:pt x="129" y="16"/>
                </a:lnTo>
                <a:lnTo>
                  <a:pt x="131" y="16"/>
                </a:lnTo>
                <a:lnTo>
                  <a:pt x="133" y="16"/>
                </a:lnTo>
                <a:lnTo>
                  <a:pt x="133" y="17"/>
                </a:lnTo>
                <a:lnTo>
                  <a:pt x="135" y="17"/>
                </a:lnTo>
                <a:lnTo>
                  <a:pt x="136" y="17"/>
                </a:lnTo>
                <a:lnTo>
                  <a:pt x="136" y="19"/>
                </a:lnTo>
                <a:lnTo>
                  <a:pt x="135" y="21"/>
                </a:lnTo>
                <a:lnTo>
                  <a:pt x="135" y="23"/>
                </a:lnTo>
                <a:lnTo>
                  <a:pt x="136" y="23"/>
                </a:lnTo>
                <a:lnTo>
                  <a:pt x="138" y="23"/>
                </a:lnTo>
                <a:lnTo>
                  <a:pt x="140" y="23"/>
                </a:lnTo>
                <a:lnTo>
                  <a:pt x="140" y="24"/>
                </a:lnTo>
                <a:lnTo>
                  <a:pt x="141" y="24"/>
                </a:lnTo>
                <a:lnTo>
                  <a:pt x="141" y="23"/>
                </a:lnTo>
                <a:lnTo>
                  <a:pt x="143" y="23"/>
                </a:lnTo>
                <a:lnTo>
                  <a:pt x="143" y="24"/>
                </a:lnTo>
                <a:lnTo>
                  <a:pt x="141" y="26"/>
                </a:lnTo>
                <a:lnTo>
                  <a:pt x="141" y="28"/>
                </a:lnTo>
                <a:lnTo>
                  <a:pt x="141" y="30"/>
                </a:lnTo>
                <a:lnTo>
                  <a:pt x="141" y="31"/>
                </a:lnTo>
                <a:lnTo>
                  <a:pt x="143" y="31"/>
                </a:lnTo>
                <a:lnTo>
                  <a:pt x="143" y="33"/>
                </a:lnTo>
                <a:lnTo>
                  <a:pt x="143" y="31"/>
                </a:lnTo>
                <a:lnTo>
                  <a:pt x="143" y="33"/>
                </a:lnTo>
                <a:lnTo>
                  <a:pt x="145" y="33"/>
                </a:lnTo>
                <a:lnTo>
                  <a:pt x="145" y="35"/>
                </a:lnTo>
                <a:lnTo>
                  <a:pt x="145" y="36"/>
                </a:lnTo>
                <a:lnTo>
                  <a:pt x="147" y="36"/>
                </a:lnTo>
                <a:lnTo>
                  <a:pt x="147" y="38"/>
                </a:lnTo>
                <a:lnTo>
                  <a:pt x="145" y="38"/>
                </a:lnTo>
                <a:lnTo>
                  <a:pt x="145" y="40"/>
                </a:lnTo>
                <a:lnTo>
                  <a:pt x="145" y="42"/>
                </a:lnTo>
                <a:lnTo>
                  <a:pt x="147" y="42"/>
                </a:lnTo>
                <a:lnTo>
                  <a:pt x="145" y="42"/>
                </a:lnTo>
                <a:lnTo>
                  <a:pt x="145" y="43"/>
                </a:lnTo>
                <a:lnTo>
                  <a:pt x="145" y="45"/>
                </a:lnTo>
                <a:lnTo>
                  <a:pt x="143" y="45"/>
                </a:lnTo>
                <a:lnTo>
                  <a:pt x="141" y="45"/>
                </a:lnTo>
                <a:lnTo>
                  <a:pt x="141" y="47"/>
                </a:lnTo>
                <a:lnTo>
                  <a:pt x="143" y="48"/>
                </a:lnTo>
                <a:lnTo>
                  <a:pt x="143" y="50"/>
                </a:lnTo>
                <a:lnTo>
                  <a:pt x="145" y="50"/>
                </a:lnTo>
                <a:lnTo>
                  <a:pt x="147" y="50"/>
                </a:lnTo>
                <a:lnTo>
                  <a:pt x="147" y="52"/>
                </a:lnTo>
                <a:lnTo>
                  <a:pt x="148" y="52"/>
                </a:lnTo>
                <a:lnTo>
                  <a:pt x="150" y="52"/>
                </a:lnTo>
                <a:lnTo>
                  <a:pt x="152" y="52"/>
                </a:lnTo>
                <a:lnTo>
                  <a:pt x="153" y="52"/>
                </a:lnTo>
                <a:lnTo>
                  <a:pt x="155" y="52"/>
                </a:lnTo>
                <a:lnTo>
                  <a:pt x="157" y="52"/>
                </a:lnTo>
                <a:lnTo>
                  <a:pt x="159" y="50"/>
                </a:lnTo>
                <a:lnTo>
                  <a:pt x="160" y="50"/>
                </a:lnTo>
                <a:lnTo>
                  <a:pt x="162" y="50"/>
                </a:lnTo>
                <a:lnTo>
                  <a:pt x="164" y="50"/>
                </a:lnTo>
                <a:lnTo>
                  <a:pt x="165" y="50"/>
                </a:lnTo>
                <a:lnTo>
                  <a:pt x="167" y="50"/>
                </a:lnTo>
                <a:lnTo>
                  <a:pt x="169" y="50"/>
                </a:lnTo>
                <a:lnTo>
                  <a:pt x="171" y="50"/>
                </a:lnTo>
                <a:lnTo>
                  <a:pt x="172" y="50"/>
                </a:lnTo>
                <a:lnTo>
                  <a:pt x="174" y="50"/>
                </a:lnTo>
                <a:lnTo>
                  <a:pt x="176" y="50"/>
                </a:lnTo>
                <a:lnTo>
                  <a:pt x="178" y="50"/>
                </a:lnTo>
                <a:lnTo>
                  <a:pt x="179" y="50"/>
                </a:lnTo>
                <a:lnTo>
                  <a:pt x="181" y="50"/>
                </a:lnTo>
                <a:lnTo>
                  <a:pt x="183" y="50"/>
                </a:lnTo>
                <a:lnTo>
                  <a:pt x="184" y="50"/>
                </a:lnTo>
                <a:lnTo>
                  <a:pt x="186" y="50"/>
                </a:lnTo>
                <a:lnTo>
                  <a:pt x="188" y="50"/>
                </a:lnTo>
                <a:lnTo>
                  <a:pt x="190" y="50"/>
                </a:lnTo>
                <a:lnTo>
                  <a:pt x="191" y="50"/>
                </a:lnTo>
                <a:lnTo>
                  <a:pt x="193" y="50"/>
                </a:lnTo>
                <a:lnTo>
                  <a:pt x="195" y="50"/>
                </a:lnTo>
                <a:lnTo>
                  <a:pt x="196" y="50"/>
                </a:lnTo>
                <a:lnTo>
                  <a:pt x="198" y="50"/>
                </a:lnTo>
                <a:lnTo>
                  <a:pt x="200" y="50"/>
                </a:lnTo>
                <a:lnTo>
                  <a:pt x="202" y="50"/>
                </a:lnTo>
                <a:lnTo>
                  <a:pt x="203" y="50"/>
                </a:lnTo>
                <a:lnTo>
                  <a:pt x="205" y="50"/>
                </a:lnTo>
                <a:lnTo>
                  <a:pt x="207" y="50"/>
                </a:lnTo>
                <a:lnTo>
                  <a:pt x="209" y="50"/>
                </a:lnTo>
                <a:lnTo>
                  <a:pt x="210" y="50"/>
                </a:lnTo>
                <a:lnTo>
                  <a:pt x="212" y="50"/>
                </a:lnTo>
                <a:lnTo>
                  <a:pt x="214" y="50"/>
                </a:lnTo>
                <a:lnTo>
                  <a:pt x="215" y="50"/>
                </a:lnTo>
                <a:lnTo>
                  <a:pt x="217" y="50"/>
                </a:lnTo>
                <a:lnTo>
                  <a:pt x="219" y="50"/>
                </a:lnTo>
                <a:lnTo>
                  <a:pt x="221" y="50"/>
                </a:lnTo>
                <a:lnTo>
                  <a:pt x="222" y="50"/>
                </a:lnTo>
                <a:lnTo>
                  <a:pt x="224" y="50"/>
                </a:lnTo>
                <a:lnTo>
                  <a:pt x="226" y="50"/>
                </a:lnTo>
                <a:lnTo>
                  <a:pt x="227" y="50"/>
                </a:lnTo>
                <a:lnTo>
                  <a:pt x="229" y="50"/>
                </a:lnTo>
                <a:lnTo>
                  <a:pt x="231" y="50"/>
                </a:lnTo>
                <a:lnTo>
                  <a:pt x="233" y="50"/>
                </a:lnTo>
                <a:lnTo>
                  <a:pt x="234" y="50"/>
                </a:lnTo>
                <a:lnTo>
                  <a:pt x="236" y="50"/>
                </a:lnTo>
                <a:lnTo>
                  <a:pt x="238" y="50"/>
                </a:lnTo>
                <a:lnTo>
                  <a:pt x="239" y="50"/>
                </a:lnTo>
                <a:lnTo>
                  <a:pt x="241" y="50"/>
                </a:lnTo>
                <a:lnTo>
                  <a:pt x="243" y="50"/>
                </a:lnTo>
                <a:lnTo>
                  <a:pt x="245" y="50"/>
                </a:lnTo>
                <a:lnTo>
                  <a:pt x="246" y="50"/>
                </a:lnTo>
                <a:lnTo>
                  <a:pt x="248" y="50"/>
                </a:lnTo>
                <a:lnTo>
                  <a:pt x="246" y="52"/>
                </a:lnTo>
                <a:lnTo>
                  <a:pt x="245" y="52"/>
                </a:lnTo>
                <a:lnTo>
                  <a:pt x="243" y="52"/>
                </a:lnTo>
                <a:lnTo>
                  <a:pt x="243" y="50"/>
                </a:lnTo>
                <a:lnTo>
                  <a:pt x="241" y="50"/>
                </a:lnTo>
                <a:lnTo>
                  <a:pt x="239" y="50"/>
                </a:lnTo>
                <a:lnTo>
                  <a:pt x="239" y="52"/>
                </a:lnTo>
                <a:lnTo>
                  <a:pt x="238" y="52"/>
                </a:lnTo>
                <a:lnTo>
                  <a:pt x="236" y="52"/>
                </a:lnTo>
                <a:lnTo>
                  <a:pt x="234" y="52"/>
                </a:lnTo>
                <a:lnTo>
                  <a:pt x="234" y="54"/>
                </a:lnTo>
                <a:lnTo>
                  <a:pt x="234" y="55"/>
                </a:lnTo>
                <a:lnTo>
                  <a:pt x="233" y="55"/>
                </a:lnTo>
                <a:lnTo>
                  <a:pt x="233" y="57"/>
                </a:lnTo>
                <a:lnTo>
                  <a:pt x="231" y="57"/>
                </a:lnTo>
                <a:lnTo>
                  <a:pt x="231" y="55"/>
                </a:lnTo>
                <a:lnTo>
                  <a:pt x="231" y="57"/>
                </a:lnTo>
                <a:lnTo>
                  <a:pt x="229" y="57"/>
                </a:lnTo>
                <a:lnTo>
                  <a:pt x="229" y="59"/>
                </a:lnTo>
                <a:lnTo>
                  <a:pt x="227" y="59"/>
                </a:lnTo>
                <a:lnTo>
                  <a:pt x="227" y="61"/>
                </a:lnTo>
                <a:lnTo>
                  <a:pt x="227" y="62"/>
                </a:lnTo>
                <a:lnTo>
                  <a:pt x="226" y="62"/>
                </a:lnTo>
                <a:lnTo>
                  <a:pt x="226" y="64"/>
                </a:lnTo>
                <a:lnTo>
                  <a:pt x="224" y="64"/>
                </a:lnTo>
                <a:lnTo>
                  <a:pt x="222" y="64"/>
                </a:lnTo>
                <a:lnTo>
                  <a:pt x="222" y="62"/>
                </a:lnTo>
                <a:lnTo>
                  <a:pt x="221" y="62"/>
                </a:lnTo>
                <a:lnTo>
                  <a:pt x="219" y="62"/>
                </a:lnTo>
                <a:lnTo>
                  <a:pt x="219" y="61"/>
                </a:lnTo>
                <a:lnTo>
                  <a:pt x="217" y="61"/>
                </a:lnTo>
                <a:lnTo>
                  <a:pt x="215" y="61"/>
                </a:lnTo>
                <a:lnTo>
                  <a:pt x="215" y="62"/>
                </a:lnTo>
                <a:lnTo>
                  <a:pt x="214" y="62"/>
                </a:lnTo>
                <a:lnTo>
                  <a:pt x="212" y="62"/>
                </a:lnTo>
                <a:lnTo>
                  <a:pt x="212" y="61"/>
                </a:lnTo>
                <a:lnTo>
                  <a:pt x="210" y="61"/>
                </a:lnTo>
                <a:lnTo>
                  <a:pt x="209" y="61"/>
                </a:lnTo>
                <a:lnTo>
                  <a:pt x="209" y="62"/>
                </a:lnTo>
                <a:lnTo>
                  <a:pt x="209" y="64"/>
                </a:lnTo>
                <a:lnTo>
                  <a:pt x="207" y="64"/>
                </a:lnTo>
                <a:lnTo>
                  <a:pt x="205" y="64"/>
                </a:lnTo>
                <a:lnTo>
                  <a:pt x="203" y="64"/>
                </a:lnTo>
                <a:lnTo>
                  <a:pt x="202" y="64"/>
                </a:lnTo>
                <a:lnTo>
                  <a:pt x="200" y="64"/>
                </a:lnTo>
                <a:lnTo>
                  <a:pt x="200" y="66"/>
                </a:lnTo>
                <a:lnTo>
                  <a:pt x="198" y="66"/>
                </a:lnTo>
                <a:lnTo>
                  <a:pt x="196" y="66"/>
                </a:lnTo>
                <a:lnTo>
                  <a:pt x="196" y="67"/>
                </a:lnTo>
                <a:lnTo>
                  <a:pt x="196" y="69"/>
                </a:lnTo>
                <a:lnTo>
                  <a:pt x="195" y="71"/>
                </a:lnTo>
                <a:lnTo>
                  <a:pt x="195" y="73"/>
                </a:lnTo>
                <a:lnTo>
                  <a:pt x="193" y="73"/>
                </a:lnTo>
                <a:lnTo>
                  <a:pt x="193" y="74"/>
                </a:lnTo>
                <a:lnTo>
                  <a:pt x="191" y="74"/>
                </a:lnTo>
                <a:lnTo>
                  <a:pt x="191" y="76"/>
                </a:lnTo>
                <a:lnTo>
                  <a:pt x="190" y="76"/>
                </a:lnTo>
                <a:lnTo>
                  <a:pt x="190" y="78"/>
                </a:lnTo>
                <a:lnTo>
                  <a:pt x="188" y="78"/>
                </a:lnTo>
                <a:lnTo>
                  <a:pt x="186" y="78"/>
                </a:lnTo>
                <a:lnTo>
                  <a:pt x="186" y="79"/>
                </a:lnTo>
                <a:lnTo>
                  <a:pt x="184" y="79"/>
                </a:lnTo>
                <a:lnTo>
                  <a:pt x="183" y="81"/>
                </a:lnTo>
                <a:lnTo>
                  <a:pt x="183" y="83"/>
                </a:lnTo>
                <a:lnTo>
                  <a:pt x="181" y="83"/>
                </a:lnTo>
                <a:lnTo>
                  <a:pt x="181" y="85"/>
                </a:lnTo>
                <a:lnTo>
                  <a:pt x="179" y="86"/>
                </a:lnTo>
                <a:lnTo>
                  <a:pt x="179" y="88"/>
                </a:lnTo>
                <a:lnTo>
                  <a:pt x="178" y="90"/>
                </a:lnTo>
                <a:lnTo>
                  <a:pt x="178" y="92"/>
                </a:lnTo>
                <a:lnTo>
                  <a:pt x="179" y="92"/>
                </a:lnTo>
                <a:lnTo>
                  <a:pt x="179" y="93"/>
                </a:lnTo>
                <a:lnTo>
                  <a:pt x="178" y="93"/>
                </a:lnTo>
                <a:lnTo>
                  <a:pt x="178" y="95"/>
                </a:lnTo>
                <a:lnTo>
                  <a:pt x="176" y="95"/>
                </a:lnTo>
                <a:lnTo>
                  <a:pt x="176" y="97"/>
                </a:lnTo>
                <a:lnTo>
                  <a:pt x="176" y="98"/>
                </a:lnTo>
                <a:lnTo>
                  <a:pt x="174" y="98"/>
                </a:lnTo>
                <a:lnTo>
                  <a:pt x="174" y="100"/>
                </a:lnTo>
                <a:lnTo>
                  <a:pt x="174" y="102"/>
                </a:lnTo>
                <a:lnTo>
                  <a:pt x="172" y="102"/>
                </a:lnTo>
                <a:lnTo>
                  <a:pt x="171" y="102"/>
                </a:lnTo>
                <a:lnTo>
                  <a:pt x="171" y="104"/>
                </a:lnTo>
                <a:lnTo>
                  <a:pt x="169" y="104"/>
                </a:lnTo>
                <a:lnTo>
                  <a:pt x="169" y="105"/>
                </a:lnTo>
                <a:lnTo>
                  <a:pt x="169" y="107"/>
                </a:lnTo>
                <a:lnTo>
                  <a:pt x="171" y="107"/>
                </a:lnTo>
                <a:lnTo>
                  <a:pt x="171" y="109"/>
                </a:lnTo>
                <a:lnTo>
                  <a:pt x="171" y="110"/>
                </a:lnTo>
                <a:lnTo>
                  <a:pt x="169" y="110"/>
                </a:lnTo>
                <a:lnTo>
                  <a:pt x="169" y="112"/>
                </a:lnTo>
                <a:lnTo>
                  <a:pt x="169" y="114"/>
                </a:lnTo>
                <a:lnTo>
                  <a:pt x="167" y="114"/>
                </a:lnTo>
                <a:lnTo>
                  <a:pt x="167" y="116"/>
                </a:lnTo>
                <a:lnTo>
                  <a:pt x="167" y="117"/>
                </a:lnTo>
                <a:lnTo>
                  <a:pt x="167" y="119"/>
                </a:lnTo>
                <a:lnTo>
                  <a:pt x="167" y="121"/>
                </a:lnTo>
                <a:lnTo>
                  <a:pt x="165" y="121"/>
                </a:lnTo>
                <a:lnTo>
                  <a:pt x="165" y="122"/>
                </a:lnTo>
                <a:lnTo>
                  <a:pt x="164" y="122"/>
                </a:lnTo>
                <a:lnTo>
                  <a:pt x="162" y="124"/>
                </a:lnTo>
                <a:lnTo>
                  <a:pt x="162" y="126"/>
                </a:lnTo>
                <a:lnTo>
                  <a:pt x="160" y="126"/>
                </a:lnTo>
                <a:lnTo>
                  <a:pt x="160" y="128"/>
                </a:lnTo>
                <a:lnTo>
                  <a:pt x="159" y="128"/>
                </a:lnTo>
                <a:lnTo>
                  <a:pt x="159" y="129"/>
                </a:lnTo>
                <a:lnTo>
                  <a:pt x="157" y="129"/>
                </a:lnTo>
                <a:lnTo>
                  <a:pt x="157" y="131"/>
                </a:lnTo>
                <a:lnTo>
                  <a:pt x="155" y="131"/>
                </a:lnTo>
                <a:lnTo>
                  <a:pt x="155" y="133"/>
                </a:lnTo>
                <a:lnTo>
                  <a:pt x="153" y="133"/>
                </a:lnTo>
                <a:lnTo>
                  <a:pt x="153" y="135"/>
                </a:lnTo>
                <a:lnTo>
                  <a:pt x="153" y="136"/>
                </a:lnTo>
                <a:lnTo>
                  <a:pt x="153" y="138"/>
                </a:lnTo>
                <a:lnTo>
                  <a:pt x="155" y="138"/>
                </a:lnTo>
                <a:lnTo>
                  <a:pt x="155" y="140"/>
                </a:lnTo>
                <a:lnTo>
                  <a:pt x="153" y="140"/>
                </a:lnTo>
                <a:lnTo>
                  <a:pt x="153" y="141"/>
                </a:lnTo>
                <a:lnTo>
                  <a:pt x="153" y="143"/>
                </a:lnTo>
                <a:lnTo>
                  <a:pt x="152" y="143"/>
                </a:lnTo>
                <a:lnTo>
                  <a:pt x="150" y="143"/>
                </a:lnTo>
                <a:lnTo>
                  <a:pt x="150" y="141"/>
                </a:lnTo>
                <a:lnTo>
                  <a:pt x="148" y="141"/>
                </a:lnTo>
                <a:lnTo>
                  <a:pt x="148" y="143"/>
                </a:lnTo>
                <a:lnTo>
                  <a:pt x="147" y="143"/>
                </a:lnTo>
                <a:lnTo>
                  <a:pt x="145" y="143"/>
                </a:lnTo>
                <a:lnTo>
                  <a:pt x="145" y="145"/>
                </a:lnTo>
                <a:lnTo>
                  <a:pt x="143" y="145"/>
                </a:lnTo>
                <a:lnTo>
                  <a:pt x="143" y="147"/>
                </a:lnTo>
                <a:lnTo>
                  <a:pt x="141" y="147"/>
                </a:lnTo>
                <a:lnTo>
                  <a:pt x="141" y="148"/>
                </a:lnTo>
                <a:lnTo>
                  <a:pt x="140" y="148"/>
                </a:lnTo>
                <a:lnTo>
                  <a:pt x="140" y="150"/>
                </a:lnTo>
                <a:lnTo>
                  <a:pt x="138" y="150"/>
                </a:lnTo>
                <a:lnTo>
                  <a:pt x="138" y="152"/>
                </a:lnTo>
                <a:lnTo>
                  <a:pt x="136" y="152"/>
                </a:lnTo>
                <a:lnTo>
                  <a:pt x="136" y="153"/>
                </a:lnTo>
                <a:lnTo>
                  <a:pt x="136" y="155"/>
                </a:lnTo>
                <a:lnTo>
                  <a:pt x="135" y="155"/>
                </a:lnTo>
                <a:lnTo>
                  <a:pt x="133" y="155"/>
                </a:lnTo>
                <a:lnTo>
                  <a:pt x="133" y="153"/>
                </a:lnTo>
                <a:lnTo>
                  <a:pt x="131" y="153"/>
                </a:lnTo>
                <a:lnTo>
                  <a:pt x="131" y="155"/>
                </a:lnTo>
                <a:lnTo>
                  <a:pt x="129" y="155"/>
                </a:lnTo>
                <a:lnTo>
                  <a:pt x="129" y="157"/>
                </a:lnTo>
                <a:lnTo>
                  <a:pt x="128" y="157"/>
                </a:lnTo>
                <a:lnTo>
                  <a:pt x="128" y="159"/>
                </a:lnTo>
                <a:lnTo>
                  <a:pt x="126" y="159"/>
                </a:lnTo>
                <a:lnTo>
                  <a:pt x="126" y="160"/>
                </a:lnTo>
                <a:lnTo>
                  <a:pt x="124" y="160"/>
                </a:lnTo>
                <a:lnTo>
                  <a:pt x="124" y="162"/>
                </a:lnTo>
                <a:lnTo>
                  <a:pt x="122" y="162"/>
                </a:lnTo>
                <a:lnTo>
                  <a:pt x="121" y="164"/>
                </a:lnTo>
                <a:lnTo>
                  <a:pt x="119" y="164"/>
                </a:lnTo>
                <a:lnTo>
                  <a:pt x="119" y="166"/>
                </a:lnTo>
                <a:lnTo>
                  <a:pt x="117" y="166"/>
                </a:lnTo>
                <a:lnTo>
                  <a:pt x="117" y="167"/>
                </a:lnTo>
                <a:lnTo>
                  <a:pt x="117" y="169"/>
                </a:lnTo>
                <a:lnTo>
                  <a:pt x="119" y="169"/>
                </a:lnTo>
                <a:lnTo>
                  <a:pt x="119" y="171"/>
                </a:lnTo>
                <a:lnTo>
                  <a:pt x="119" y="172"/>
                </a:lnTo>
                <a:lnTo>
                  <a:pt x="119" y="174"/>
                </a:lnTo>
                <a:lnTo>
                  <a:pt x="119" y="176"/>
                </a:lnTo>
                <a:lnTo>
                  <a:pt x="119" y="178"/>
                </a:lnTo>
                <a:lnTo>
                  <a:pt x="121" y="178"/>
                </a:lnTo>
                <a:lnTo>
                  <a:pt x="121" y="179"/>
                </a:lnTo>
                <a:lnTo>
                  <a:pt x="121" y="181"/>
                </a:lnTo>
                <a:lnTo>
                  <a:pt x="121" y="183"/>
                </a:lnTo>
                <a:lnTo>
                  <a:pt x="121" y="184"/>
                </a:lnTo>
                <a:lnTo>
                  <a:pt x="121" y="186"/>
                </a:lnTo>
                <a:lnTo>
                  <a:pt x="122" y="186"/>
                </a:lnTo>
                <a:lnTo>
                  <a:pt x="122" y="188"/>
                </a:lnTo>
                <a:lnTo>
                  <a:pt x="122" y="190"/>
                </a:lnTo>
                <a:lnTo>
                  <a:pt x="122" y="191"/>
                </a:lnTo>
                <a:lnTo>
                  <a:pt x="122" y="193"/>
                </a:lnTo>
                <a:lnTo>
                  <a:pt x="124" y="193"/>
                </a:lnTo>
                <a:lnTo>
                  <a:pt x="124" y="195"/>
                </a:lnTo>
                <a:lnTo>
                  <a:pt x="124" y="197"/>
                </a:lnTo>
                <a:lnTo>
                  <a:pt x="124" y="198"/>
                </a:lnTo>
                <a:lnTo>
                  <a:pt x="124" y="200"/>
                </a:lnTo>
                <a:lnTo>
                  <a:pt x="124" y="202"/>
                </a:lnTo>
                <a:lnTo>
                  <a:pt x="124" y="203"/>
                </a:lnTo>
                <a:lnTo>
                  <a:pt x="122" y="203"/>
                </a:lnTo>
                <a:lnTo>
                  <a:pt x="122" y="205"/>
                </a:lnTo>
                <a:lnTo>
                  <a:pt x="121" y="205"/>
                </a:lnTo>
                <a:lnTo>
                  <a:pt x="121" y="207"/>
                </a:lnTo>
                <a:lnTo>
                  <a:pt x="121" y="209"/>
                </a:lnTo>
                <a:lnTo>
                  <a:pt x="119" y="209"/>
                </a:lnTo>
                <a:lnTo>
                  <a:pt x="117" y="209"/>
                </a:lnTo>
                <a:lnTo>
                  <a:pt x="117" y="210"/>
                </a:lnTo>
                <a:lnTo>
                  <a:pt x="116" y="210"/>
                </a:lnTo>
                <a:lnTo>
                  <a:pt x="114" y="210"/>
                </a:lnTo>
                <a:lnTo>
                  <a:pt x="114" y="212"/>
                </a:lnTo>
                <a:lnTo>
                  <a:pt x="112" y="212"/>
                </a:lnTo>
                <a:lnTo>
                  <a:pt x="110" y="212"/>
                </a:lnTo>
                <a:lnTo>
                  <a:pt x="110" y="214"/>
                </a:lnTo>
                <a:lnTo>
                  <a:pt x="109" y="214"/>
                </a:lnTo>
                <a:lnTo>
                  <a:pt x="109" y="215"/>
                </a:lnTo>
                <a:lnTo>
                  <a:pt x="107" y="215"/>
                </a:lnTo>
                <a:lnTo>
                  <a:pt x="105" y="217"/>
                </a:lnTo>
                <a:lnTo>
                  <a:pt x="104" y="217"/>
                </a:lnTo>
                <a:lnTo>
                  <a:pt x="104" y="219"/>
                </a:lnTo>
                <a:lnTo>
                  <a:pt x="105" y="219"/>
                </a:lnTo>
                <a:lnTo>
                  <a:pt x="105" y="221"/>
                </a:lnTo>
                <a:lnTo>
                  <a:pt x="105" y="222"/>
                </a:lnTo>
                <a:lnTo>
                  <a:pt x="107" y="222"/>
                </a:lnTo>
                <a:lnTo>
                  <a:pt x="107" y="224"/>
                </a:lnTo>
                <a:lnTo>
                  <a:pt x="107" y="226"/>
                </a:lnTo>
                <a:lnTo>
                  <a:pt x="107" y="227"/>
                </a:lnTo>
                <a:lnTo>
                  <a:pt x="107" y="229"/>
                </a:lnTo>
                <a:lnTo>
                  <a:pt x="107" y="231"/>
                </a:lnTo>
                <a:lnTo>
                  <a:pt x="107" y="233"/>
                </a:lnTo>
                <a:lnTo>
                  <a:pt x="109" y="233"/>
                </a:lnTo>
                <a:lnTo>
                  <a:pt x="109" y="234"/>
                </a:lnTo>
                <a:lnTo>
                  <a:pt x="110" y="234"/>
                </a:lnTo>
                <a:lnTo>
                  <a:pt x="110" y="236"/>
                </a:lnTo>
                <a:lnTo>
                  <a:pt x="110" y="238"/>
                </a:lnTo>
                <a:lnTo>
                  <a:pt x="110" y="240"/>
                </a:lnTo>
                <a:lnTo>
                  <a:pt x="110" y="241"/>
                </a:lnTo>
                <a:lnTo>
                  <a:pt x="112" y="241"/>
                </a:lnTo>
                <a:lnTo>
                  <a:pt x="112" y="243"/>
                </a:lnTo>
                <a:lnTo>
                  <a:pt x="112" y="245"/>
                </a:lnTo>
                <a:lnTo>
                  <a:pt x="112" y="246"/>
                </a:lnTo>
                <a:lnTo>
                  <a:pt x="112" y="248"/>
                </a:lnTo>
                <a:lnTo>
                  <a:pt x="112" y="250"/>
                </a:lnTo>
                <a:lnTo>
                  <a:pt x="112" y="252"/>
                </a:lnTo>
                <a:lnTo>
                  <a:pt x="112" y="253"/>
                </a:lnTo>
                <a:lnTo>
                  <a:pt x="112" y="255"/>
                </a:lnTo>
                <a:lnTo>
                  <a:pt x="112" y="257"/>
                </a:lnTo>
                <a:lnTo>
                  <a:pt x="112" y="258"/>
                </a:lnTo>
                <a:lnTo>
                  <a:pt x="112" y="260"/>
                </a:lnTo>
                <a:lnTo>
                  <a:pt x="112" y="262"/>
                </a:lnTo>
                <a:lnTo>
                  <a:pt x="112" y="264"/>
                </a:lnTo>
                <a:lnTo>
                  <a:pt x="112" y="265"/>
                </a:lnTo>
                <a:lnTo>
                  <a:pt x="112" y="267"/>
                </a:lnTo>
                <a:lnTo>
                  <a:pt x="112" y="269"/>
                </a:lnTo>
                <a:lnTo>
                  <a:pt x="110" y="269"/>
                </a:lnTo>
                <a:lnTo>
                  <a:pt x="110" y="271"/>
                </a:lnTo>
                <a:lnTo>
                  <a:pt x="110" y="272"/>
                </a:lnTo>
                <a:lnTo>
                  <a:pt x="112" y="272"/>
                </a:lnTo>
                <a:lnTo>
                  <a:pt x="109" y="272"/>
                </a:lnTo>
                <a:lnTo>
                  <a:pt x="107" y="271"/>
                </a:lnTo>
                <a:lnTo>
                  <a:pt x="105" y="271"/>
                </a:lnTo>
                <a:lnTo>
                  <a:pt x="105" y="269"/>
                </a:lnTo>
                <a:lnTo>
                  <a:pt x="105" y="271"/>
                </a:lnTo>
                <a:lnTo>
                  <a:pt x="104" y="271"/>
                </a:lnTo>
                <a:lnTo>
                  <a:pt x="102" y="271"/>
                </a:lnTo>
                <a:lnTo>
                  <a:pt x="100" y="271"/>
                </a:lnTo>
                <a:lnTo>
                  <a:pt x="100" y="269"/>
                </a:lnTo>
                <a:lnTo>
                  <a:pt x="100" y="267"/>
                </a:lnTo>
                <a:lnTo>
                  <a:pt x="98" y="267"/>
                </a:lnTo>
                <a:lnTo>
                  <a:pt x="97" y="267"/>
                </a:lnTo>
                <a:lnTo>
                  <a:pt x="95" y="267"/>
                </a:lnTo>
                <a:lnTo>
                  <a:pt x="95" y="265"/>
                </a:lnTo>
                <a:lnTo>
                  <a:pt x="93" y="264"/>
                </a:lnTo>
                <a:lnTo>
                  <a:pt x="93" y="262"/>
                </a:lnTo>
                <a:lnTo>
                  <a:pt x="93" y="260"/>
                </a:lnTo>
                <a:lnTo>
                  <a:pt x="91" y="260"/>
                </a:lnTo>
                <a:lnTo>
                  <a:pt x="90" y="260"/>
                </a:lnTo>
                <a:lnTo>
                  <a:pt x="90" y="258"/>
                </a:lnTo>
                <a:lnTo>
                  <a:pt x="90" y="257"/>
                </a:lnTo>
                <a:lnTo>
                  <a:pt x="90" y="255"/>
                </a:lnTo>
                <a:lnTo>
                  <a:pt x="88" y="255"/>
                </a:lnTo>
                <a:lnTo>
                  <a:pt x="88" y="253"/>
                </a:lnTo>
                <a:lnTo>
                  <a:pt x="88" y="252"/>
                </a:lnTo>
                <a:lnTo>
                  <a:pt x="88" y="250"/>
                </a:lnTo>
                <a:lnTo>
                  <a:pt x="86" y="250"/>
                </a:lnTo>
                <a:lnTo>
                  <a:pt x="86" y="248"/>
                </a:lnTo>
                <a:lnTo>
                  <a:pt x="85" y="248"/>
                </a:lnTo>
                <a:lnTo>
                  <a:pt x="83" y="248"/>
                </a:lnTo>
                <a:lnTo>
                  <a:pt x="83" y="246"/>
                </a:lnTo>
                <a:lnTo>
                  <a:pt x="83" y="245"/>
                </a:lnTo>
                <a:lnTo>
                  <a:pt x="81" y="245"/>
                </a:lnTo>
                <a:lnTo>
                  <a:pt x="81" y="243"/>
                </a:lnTo>
                <a:lnTo>
                  <a:pt x="79" y="243"/>
                </a:lnTo>
                <a:lnTo>
                  <a:pt x="79" y="241"/>
                </a:lnTo>
                <a:lnTo>
                  <a:pt x="78" y="241"/>
                </a:lnTo>
                <a:lnTo>
                  <a:pt x="78" y="240"/>
                </a:lnTo>
                <a:lnTo>
                  <a:pt x="76" y="240"/>
                </a:lnTo>
                <a:lnTo>
                  <a:pt x="74" y="240"/>
                </a:lnTo>
                <a:lnTo>
                  <a:pt x="74" y="238"/>
                </a:lnTo>
                <a:lnTo>
                  <a:pt x="73" y="238"/>
                </a:lnTo>
                <a:lnTo>
                  <a:pt x="73" y="236"/>
                </a:lnTo>
                <a:lnTo>
                  <a:pt x="74" y="236"/>
                </a:lnTo>
                <a:lnTo>
                  <a:pt x="73" y="236"/>
                </a:lnTo>
                <a:lnTo>
                  <a:pt x="73" y="234"/>
                </a:lnTo>
                <a:lnTo>
                  <a:pt x="73" y="233"/>
                </a:lnTo>
                <a:lnTo>
                  <a:pt x="71" y="233"/>
                </a:lnTo>
                <a:lnTo>
                  <a:pt x="71" y="231"/>
                </a:lnTo>
                <a:lnTo>
                  <a:pt x="69" y="231"/>
                </a:lnTo>
                <a:lnTo>
                  <a:pt x="69" y="229"/>
                </a:lnTo>
                <a:lnTo>
                  <a:pt x="67" y="229"/>
                </a:lnTo>
                <a:lnTo>
                  <a:pt x="67" y="227"/>
                </a:lnTo>
                <a:lnTo>
                  <a:pt x="66" y="227"/>
                </a:lnTo>
                <a:lnTo>
                  <a:pt x="66" y="226"/>
                </a:lnTo>
                <a:lnTo>
                  <a:pt x="64" y="226"/>
                </a:lnTo>
                <a:lnTo>
                  <a:pt x="64" y="224"/>
                </a:lnTo>
                <a:lnTo>
                  <a:pt x="62" y="224"/>
                </a:lnTo>
                <a:lnTo>
                  <a:pt x="62" y="222"/>
                </a:lnTo>
                <a:lnTo>
                  <a:pt x="61" y="222"/>
                </a:lnTo>
                <a:lnTo>
                  <a:pt x="61" y="221"/>
                </a:lnTo>
                <a:lnTo>
                  <a:pt x="62" y="221"/>
                </a:lnTo>
                <a:lnTo>
                  <a:pt x="62" y="219"/>
                </a:lnTo>
                <a:lnTo>
                  <a:pt x="62" y="217"/>
                </a:lnTo>
                <a:lnTo>
                  <a:pt x="61" y="217"/>
                </a:lnTo>
                <a:lnTo>
                  <a:pt x="61" y="215"/>
                </a:lnTo>
                <a:lnTo>
                  <a:pt x="59" y="215"/>
                </a:lnTo>
                <a:lnTo>
                  <a:pt x="57" y="215"/>
                </a:lnTo>
                <a:lnTo>
                  <a:pt x="57" y="214"/>
                </a:lnTo>
                <a:lnTo>
                  <a:pt x="55" y="214"/>
                </a:lnTo>
                <a:lnTo>
                  <a:pt x="54" y="214"/>
                </a:lnTo>
                <a:lnTo>
                  <a:pt x="54" y="212"/>
                </a:lnTo>
                <a:lnTo>
                  <a:pt x="52" y="212"/>
                </a:lnTo>
                <a:lnTo>
                  <a:pt x="52" y="210"/>
                </a:lnTo>
                <a:lnTo>
                  <a:pt x="50" y="210"/>
                </a:lnTo>
                <a:lnTo>
                  <a:pt x="50" y="209"/>
                </a:lnTo>
                <a:lnTo>
                  <a:pt x="48" y="209"/>
                </a:lnTo>
                <a:lnTo>
                  <a:pt x="48" y="207"/>
                </a:lnTo>
                <a:lnTo>
                  <a:pt x="50" y="207"/>
                </a:lnTo>
                <a:lnTo>
                  <a:pt x="50" y="205"/>
                </a:lnTo>
                <a:lnTo>
                  <a:pt x="50" y="203"/>
                </a:lnTo>
                <a:lnTo>
                  <a:pt x="48" y="203"/>
                </a:lnTo>
                <a:lnTo>
                  <a:pt x="47" y="203"/>
                </a:lnTo>
                <a:lnTo>
                  <a:pt x="47" y="202"/>
                </a:lnTo>
                <a:lnTo>
                  <a:pt x="47" y="200"/>
                </a:lnTo>
                <a:lnTo>
                  <a:pt x="47" y="198"/>
                </a:lnTo>
                <a:lnTo>
                  <a:pt x="47" y="197"/>
                </a:lnTo>
                <a:lnTo>
                  <a:pt x="47" y="195"/>
                </a:lnTo>
                <a:lnTo>
                  <a:pt x="47" y="193"/>
                </a:lnTo>
                <a:lnTo>
                  <a:pt x="45" y="193"/>
                </a:lnTo>
                <a:lnTo>
                  <a:pt x="43" y="191"/>
                </a:lnTo>
                <a:lnTo>
                  <a:pt x="43" y="190"/>
                </a:lnTo>
                <a:lnTo>
                  <a:pt x="43" y="188"/>
                </a:lnTo>
                <a:lnTo>
                  <a:pt x="43" y="186"/>
                </a:lnTo>
                <a:lnTo>
                  <a:pt x="43" y="184"/>
                </a:lnTo>
                <a:lnTo>
                  <a:pt x="43" y="183"/>
                </a:lnTo>
                <a:lnTo>
                  <a:pt x="42" y="183"/>
                </a:lnTo>
                <a:lnTo>
                  <a:pt x="42" y="181"/>
                </a:lnTo>
                <a:lnTo>
                  <a:pt x="42" y="179"/>
                </a:lnTo>
                <a:lnTo>
                  <a:pt x="43" y="179"/>
                </a:lnTo>
                <a:lnTo>
                  <a:pt x="43" y="178"/>
                </a:lnTo>
                <a:lnTo>
                  <a:pt x="43" y="176"/>
                </a:lnTo>
                <a:lnTo>
                  <a:pt x="43" y="174"/>
                </a:lnTo>
                <a:lnTo>
                  <a:pt x="43" y="172"/>
                </a:lnTo>
                <a:lnTo>
                  <a:pt x="43" y="171"/>
                </a:lnTo>
                <a:lnTo>
                  <a:pt x="43" y="169"/>
                </a:lnTo>
                <a:lnTo>
                  <a:pt x="42" y="167"/>
                </a:lnTo>
                <a:lnTo>
                  <a:pt x="42" y="169"/>
                </a:lnTo>
                <a:lnTo>
                  <a:pt x="40" y="169"/>
                </a:lnTo>
                <a:lnTo>
                  <a:pt x="40" y="167"/>
                </a:lnTo>
                <a:lnTo>
                  <a:pt x="40" y="166"/>
                </a:lnTo>
                <a:lnTo>
                  <a:pt x="38" y="166"/>
                </a:lnTo>
                <a:lnTo>
                  <a:pt x="36" y="166"/>
                </a:lnTo>
                <a:lnTo>
                  <a:pt x="36" y="164"/>
                </a:lnTo>
                <a:lnTo>
                  <a:pt x="36" y="162"/>
                </a:lnTo>
                <a:lnTo>
                  <a:pt x="36" y="160"/>
                </a:lnTo>
                <a:lnTo>
                  <a:pt x="38" y="160"/>
                </a:lnTo>
                <a:lnTo>
                  <a:pt x="38" y="159"/>
                </a:lnTo>
                <a:lnTo>
                  <a:pt x="36" y="159"/>
                </a:lnTo>
                <a:lnTo>
                  <a:pt x="36" y="157"/>
                </a:lnTo>
                <a:lnTo>
                  <a:pt x="36" y="155"/>
                </a:lnTo>
                <a:lnTo>
                  <a:pt x="35" y="155"/>
                </a:lnTo>
                <a:lnTo>
                  <a:pt x="35" y="153"/>
                </a:lnTo>
                <a:lnTo>
                  <a:pt x="35" y="152"/>
                </a:lnTo>
                <a:lnTo>
                  <a:pt x="33" y="152"/>
                </a:lnTo>
                <a:lnTo>
                  <a:pt x="31" y="152"/>
                </a:lnTo>
                <a:lnTo>
                  <a:pt x="30" y="152"/>
                </a:lnTo>
                <a:lnTo>
                  <a:pt x="30" y="150"/>
                </a:lnTo>
                <a:lnTo>
                  <a:pt x="28" y="150"/>
                </a:lnTo>
                <a:lnTo>
                  <a:pt x="28" y="148"/>
                </a:lnTo>
                <a:lnTo>
                  <a:pt x="26" y="148"/>
                </a:lnTo>
                <a:lnTo>
                  <a:pt x="26" y="147"/>
                </a:lnTo>
                <a:lnTo>
                  <a:pt x="26" y="145"/>
                </a:lnTo>
                <a:lnTo>
                  <a:pt x="26" y="143"/>
                </a:lnTo>
                <a:lnTo>
                  <a:pt x="24" y="143"/>
                </a:lnTo>
                <a:lnTo>
                  <a:pt x="24" y="141"/>
                </a:lnTo>
                <a:lnTo>
                  <a:pt x="24" y="140"/>
                </a:lnTo>
                <a:lnTo>
                  <a:pt x="23" y="140"/>
                </a:lnTo>
                <a:lnTo>
                  <a:pt x="23" y="138"/>
                </a:lnTo>
                <a:lnTo>
                  <a:pt x="23" y="136"/>
                </a:lnTo>
                <a:lnTo>
                  <a:pt x="21" y="136"/>
                </a:lnTo>
                <a:lnTo>
                  <a:pt x="23" y="135"/>
                </a:lnTo>
                <a:lnTo>
                  <a:pt x="23" y="133"/>
                </a:lnTo>
                <a:lnTo>
                  <a:pt x="23" y="131"/>
                </a:lnTo>
                <a:lnTo>
                  <a:pt x="21" y="131"/>
                </a:lnTo>
                <a:lnTo>
                  <a:pt x="21" y="129"/>
                </a:lnTo>
                <a:lnTo>
                  <a:pt x="21" y="128"/>
                </a:lnTo>
                <a:lnTo>
                  <a:pt x="19" y="128"/>
                </a:lnTo>
                <a:lnTo>
                  <a:pt x="17" y="128"/>
                </a:lnTo>
                <a:lnTo>
                  <a:pt x="16" y="128"/>
                </a:lnTo>
                <a:lnTo>
                  <a:pt x="14" y="128"/>
                </a:lnTo>
                <a:lnTo>
                  <a:pt x="14" y="126"/>
                </a:lnTo>
                <a:lnTo>
                  <a:pt x="12" y="126"/>
                </a:lnTo>
                <a:lnTo>
                  <a:pt x="12" y="124"/>
                </a:lnTo>
                <a:lnTo>
                  <a:pt x="12" y="122"/>
                </a:lnTo>
                <a:lnTo>
                  <a:pt x="11" y="122"/>
                </a:lnTo>
                <a:lnTo>
                  <a:pt x="11" y="121"/>
                </a:lnTo>
                <a:lnTo>
                  <a:pt x="11" y="119"/>
                </a:lnTo>
                <a:lnTo>
                  <a:pt x="9" y="119"/>
                </a:lnTo>
                <a:lnTo>
                  <a:pt x="7" y="119"/>
                </a:lnTo>
                <a:lnTo>
                  <a:pt x="7" y="117"/>
                </a:lnTo>
                <a:lnTo>
                  <a:pt x="5" y="117"/>
                </a:lnTo>
                <a:lnTo>
                  <a:pt x="5" y="116"/>
                </a:lnTo>
                <a:lnTo>
                  <a:pt x="5" y="114"/>
                </a:lnTo>
                <a:lnTo>
                  <a:pt x="7" y="114"/>
                </a:lnTo>
                <a:lnTo>
                  <a:pt x="7" y="112"/>
                </a:lnTo>
                <a:lnTo>
                  <a:pt x="7" y="110"/>
                </a:lnTo>
                <a:lnTo>
                  <a:pt x="5" y="110"/>
                </a:lnTo>
                <a:lnTo>
                  <a:pt x="5" y="109"/>
                </a:lnTo>
                <a:lnTo>
                  <a:pt x="4" y="109"/>
                </a:lnTo>
                <a:lnTo>
                  <a:pt x="4" y="107"/>
                </a:lnTo>
                <a:lnTo>
                  <a:pt x="4" y="105"/>
                </a:lnTo>
                <a:lnTo>
                  <a:pt x="4" y="104"/>
                </a:lnTo>
                <a:lnTo>
                  <a:pt x="4" y="102"/>
                </a:lnTo>
                <a:lnTo>
                  <a:pt x="4" y="100"/>
                </a:lnTo>
                <a:lnTo>
                  <a:pt x="0" y="92"/>
                </a:lnTo>
                <a:lnTo>
                  <a:pt x="5" y="90"/>
                </a:lnTo>
                <a:lnTo>
                  <a:pt x="5" y="88"/>
                </a:lnTo>
                <a:lnTo>
                  <a:pt x="9" y="83"/>
                </a:lnTo>
                <a:lnTo>
                  <a:pt x="11" y="78"/>
                </a:lnTo>
                <a:lnTo>
                  <a:pt x="11" y="73"/>
                </a:lnTo>
                <a:lnTo>
                  <a:pt x="11" y="69"/>
                </a:lnTo>
                <a:lnTo>
                  <a:pt x="14" y="64"/>
                </a:lnTo>
                <a:lnTo>
                  <a:pt x="16" y="61"/>
                </a:lnTo>
                <a:lnTo>
                  <a:pt x="19" y="55"/>
                </a:lnTo>
                <a:lnTo>
                  <a:pt x="24" y="54"/>
                </a:lnTo>
                <a:lnTo>
                  <a:pt x="30" y="54"/>
                </a:lnTo>
                <a:lnTo>
                  <a:pt x="35" y="48"/>
                </a:lnTo>
                <a:lnTo>
                  <a:pt x="36" y="45"/>
                </a:lnTo>
                <a:lnTo>
                  <a:pt x="38" y="40"/>
                </a:lnTo>
                <a:lnTo>
                  <a:pt x="42" y="35"/>
                </a:lnTo>
                <a:lnTo>
                  <a:pt x="45" y="31"/>
                </a:lnTo>
                <a:lnTo>
                  <a:pt x="47" y="26"/>
                </a:lnTo>
                <a:lnTo>
                  <a:pt x="47" y="21"/>
                </a:lnTo>
                <a:lnTo>
                  <a:pt x="47" y="17"/>
                </a:lnTo>
                <a:lnTo>
                  <a:pt x="47" y="12"/>
                </a:lnTo>
                <a:lnTo>
                  <a:pt x="45" y="9"/>
                </a:lnTo>
                <a:lnTo>
                  <a:pt x="45" y="4"/>
                </a:lnTo>
                <a:lnTo>
                  <a:pt x="52" y="0"/>
                </a:lnTo>
                <a:lnTo>
                  <a:pt x="54" y="0"/>
                </a:lnTo>
                <a:close/>
              </a:path>
            </a:pathLst>
          </a:custGeom>
          <a:solidFill>
            <a:schemeClr val="tx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32"/>
          <p:cNvSpPr>
            <a:spLocks/>
          </p:cNvSpPr>
          <p:nvPr/>
        </p:nvSpPr>
        <p:spPr bwMode="auto">
          <a:xfrm>
            <a:off x="5475316" y="1491095"/>
            <a:ext cx="1052922" cy="1066178"/>
          </a:xfrm>
          <a:custGeom>
            <a:avLst/>
            <a:gdLst>
              <a:gd name="T0" fmla="*/ 409 w 556"/>
              <a:gd name="T1" fmla="*/ 40 h 563"/>
              <a:gd name="T2" fmla="*/ 439 w 556"/>
              <a:gd name="T3" fmla="*/ 78 h 563"/>
              <a:gd name="T4" fmla="*/ 470 w 556"/>
              <a:gd name="T5" fmla="*/ 119 h 563"/>
              <a:gd name="T6" fmla="*/ 485 w 556"/>
              <a:gd name="T7" fmla="*/ 150 h 563"/>
              <a:gd name="T8" fmla="*/ 540 w 556"/>
              <a:gd name="T9" fmla="*/ 210 h 563"/>
              <a:gd name="T10" fmla="*/ 556 w 556"/>
              <a:gd name="T11" fmla="*/ 250 h 563"/>
              <a:gd name="T12" fmla="*/ 408 w 556"/>
              <a:gd name="T13" fmla="*/ 293 h 563"/>
              <a:gd name="T14" fmla="*/ 403 w 556"/>
              <a:gd name="T15" fmla="*/ 338 h 563"/>
              <a:gd name="T16" fmla="*/ 385 w 556"/>
              <a:gd name="T17" fmla="*/ 372 h 563"/>
              <a:gd name="T18" fmla="*/ 366 w 556"/>
              <a:gd name="T19" fmla="*/ 403 h 563"/>
              <a:gd name="T20" fmla="*/ 344 w 556"/>
              <a:gd name="T21" fmla="*/ 434 h 563"/>
              <a:gd name="T22" fmla="*/ 325 w 556"/>
              <a:gd name="T23" fmla="*/ 465 h 563"/>
              <a:gd name="T24" fmla="*/ 304 w 556"/>
              <a:gd name="T25" fmla="*/ 496 h 563"/>
              <a:gd name="T26" fmla="*/ 291 w 556"/>
              <a:gd name="T27" fmla="*/ 531 h 563"/>
              <a:gd name="T28" fmla="*/ 125 w 556"/>
              <a:gd name="T29" fmla="*/ 560 h 563"/>
              <a:gd name="T30" fmla="*/ 107 w 556"/>
              <a:gd name="T31" fmla="*/ 558 h 563"/>
              <a:gd name="T32" fmla="*/ 93 w 556"/>
              <a:gd name="T33" fmla="*/ 553 h 563"/>
              <a:gd name="T34" fmla="*/ 77 w 556"/>
              <a:gd name="T35" fmla="*/ 544 h 563"/>
              <a:gd name="T36" fmla="*/ 62 w 556"/>
              <a:gd name="T37" fmla="*/ 539 h 563"/>
              <a:gd name="T38" fmla="*/ 53 w 556"/>
              <a:gd name="T39" fmla="*/ 529 h 563"/>
              <a:gd name="T40" fmla="*/ 36 w 556"/>
              <a:gd name="T41" fmla="*/ 527 h 563"/>
              <a:gd name="T42" fmla="*/ 29 w 556"/>
              <a:gd name="T43" fmla="*/ 508 h 563"/>
              <a:gd name="T44" fmla="*/ 20 w 556"/>
              <a:gd name="T45" fmla="*/ 486 h 563"/>
              <a:gd name="T46" fmla="*/ 32 w 556"/>
              <a:gd name="T47" fmla="*/ 467 h 563"/>
              <a:gd name="T48" fmla="*/ 50 w 556"/>
              <a:gd name="T49" fmla="*/ 462 h 563"/>
              <a:gd name="T50" fmla="*/ 31 w 556"/>
              <a:gd name="T51" fmla="*/ 453 h 563"/>
              <a:gd name="T52" fmla="*/ 32 w 556"/>
              <a:gd name="T53" fmla="*/ 436 h 563"/>
              <a:gd name="T54" fmla="*/ 27 w 556"/>
              <a:gd name="T55" fmla="*/ 419 h 563"/>
              <a:gd name="T56" fmla="*/ 27 w 556"/>
              <a:gd name="T57" fmla="*/ 403 h 563"/>
              <a:gd name="T58" fmla="*/ 48 w 556"/>
              <a:gd name="T59" fmla="*/ 395 h 563"/>
              <a:gd name="T60" fmla="*/ 48 w 556"/>
              <a:gd name="T61" fmla="*/ 371 h 563"/>
              <a:gd name="T62" fmla="*/ 24 w 556"/>
              <a:gd name="T63" fmla="*/ 364 h 563"/>
              <a:gd name="T64" fmla="*/ 20 w 556"/>
              <a:gd name="T65" fmla="*/ 348 h 563"/>
              <a:gd name="T66" fmla="*/ 10 w 556"/>
              <a:gd name="T67" fmla="*/ 336 h 563"/>
              <a:gd name="T68" fmla="*/ 12 w 556"/>
              <a:gd name="T69" fmla="*/ 319 h 563"/>
              <a:gd name="T70" fmla="*/ 2 w 556"/>
              <a:gd name="T71" fmla="*/ 300 h 563"/>
              <a:gd name="T72" fmla="*/ 19 w 556"/>
              <a:gd name="T73" fmla="*/ 288 h 563"/>
              <a:gd name="T74" fmla="*/ 24 w 556"/>
              <a:gd name="T75" fmla="*/ 274 h 563"/>
              <a:gd name="T76" fmla="*/ 41 w 556"/>
              <a:gd name="T77" fmla="*/ 266 h 563"/>
              <a:gd name="T78" fmla="*/ 57 w 556"/>
              <a:gd name="T79" fmla="*/ 252 h 563"/>
              <a:gd name="T80" fmla="*/ 72 w 556"/>
              <a:gd name="T81" fmla="*/ 250 h 563"/>
              <a:gd name="T82" fmla="*/ 89 w 556"/>
              <a:gd name="T83" fmla="*/ 255 h 563"/>
              <a:gd name="T84" fmla="*/ 103 w 556"/>
              <a:gd name="T85" fmla="*/ 240 h 563"/>
              <a:gd name="T86" fmla="*/ 110 w 556"/>
              <a:gd name="T87" fmla="*/ 221 h 563"/>
              <a:gd name="T88" fmla="*/ 125 w 556"/>
              <a:gd name="T89" fmla="*/ 224 h 563"/>
              <a:gd name="T90" fmla="*/ 141 w 556"/>
              <a:gd name="T91" fmla="*/ 229 h 563"/>
              <a:gd name="T92" fmla="*/ 153 w 556"/>
              <a:gd name="T93" fmla="*/ 219 h 563"/>
              <a:gd name="T94" fmla="*/ 165 w 556"/>
              <a:gd name="T95" fmla="*/ 205 h 563"/>
              <a:gd name="T96" fmla="*/ 162 w 556"/>
              <a:gd name="T97" fmla="*/ 186 h 563"/>
              <a:gd name="T98" fmla="*/ 141 w 556"/>
              <a:gd name="T99" fmla="*/ 179 h 563"/>
              <a:gd name="T100" fmla="*/ 136 w 556"/>
              <a:gd name="T101" fmla="*/ 157 h 563"/>
              <a:gd name="T102" fmla="*/ 139 w 556"/>
              <a:gd name="T103" fmla="*/ 136 h 563"/>
              <a:gd name="T104" fmla="*/ 124 w 556"/>
              <a:gd name="T105" fmla="*/ 126 h 563"/>
              <a:gd name="T106" fmla="*/ 127 w 556"/>
              <a:gd name="T107" fmla="*/ 104 h 563"/>
              <a:gd name="T108" fmla="*/ 132 w 556"/>
              <a:gd name="T109" fmla="*/ 88 h 563"/>
              <a:gd name="T110" fmla="*/ 141 w 556"/>
              <a:gd name="T111" fmla="*/ 69 h 563"/>
              <a:gd name="T112" fmla="*/ 146 w 556"/>
              <a:gd name="T113" fmla="*/ 49 h 563"/>
              <a:gd name="T114" fmla="*/ 163 w 556"/>
              <a:gd name="T115" fmla="*/ 37 h 563"/>
              <a:gd name="T116" fmla="*/ 184 w 556"/>
              <a:gd name="T117" fmla="*/ 31 h 563"/>
              <a:gd name="T118" fmla="*/ 203 w 556"/>
              <a:gd name="T119" fmla="*/ 21 h 563"/>
              <a:gd name="T120" fmla="*/ 211 w 556"/>
              <a:gd name="T121" fmla="*/ 0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6" h="563">
                <a:moveTo>
                  <a:pt x="217" y="2"/>
                </a:moveTo>
                <a:lnTo>
                  <a:pt x="218" y="2"/>
                </a:lnTo>
                <a:lnTo>
                  <a:pt x="220" y="2"/>
                </a:lnTo>
                <a:lnTo>
                  <a:pt x="403" y="4"/>
                </a:lnTo>
                <a:lnTo>
                  <a:pt x="399" y="9"/>
                </a:lnTo>
                <a:lnTo>
                  <a:pt x="399" y="12"/>
                </a:lnTo>
                <a:lnTo>
                  <a:pt x="397" y="14"/>
                </a:lnTo>
                <a:lnTo>
                  <a:pt x="397" y="16"/>
                </a:lnTo>
                <a:lnTo>
                  <a:pt x="397" y="19"/>
                </a:lnTo>
                <a:lnTo>
                  <a:pt x="399" y="21"/>
                </a:lnTo>
                <a:lnTo>
                  <a:pt x="399" y="26"/>
                </a:lnTo>
                <a:lnTo>
                  <a:pt x="406" y="26"/>
                </a:lnTo>
                <a:lnTo>
                  <a:pt x="408" y="28"/>
                </a:lnTo>
                <a:lnTo>
                  <a:pt x="408" y="30"/>
                </a:lnTo>
                <a:lnTo>
                  <a:pt x="408" y="37"/>
                </a:lnTo>
                <a:lnTo>
                  <a:pt x="408" y="38"/>
                </a:lnTo>
                <a:lnTo>
                  <a:pt x="409" y="40"/>
                </a:lnTo>
                <a:lnTo>
                  <a:pt x="408" y="40"/>
                </a:lnTo>
                <a:lnTo>
                  <a:pt x="408" y="43"/>
                </a:lnTo>
                <a:lnTo>
                  <a:pt x="409" y="43"/>
                </a:lnTo>
                <a:lnTo>
                  <a:pt x="409" y="45"/>
                </a:lnTo>
                <a:lnTo>
                  <a:pt x="409" y="47"/>
                </a:lnTo>
                <a:lnTo>
                  <a:pt x="408" y="49"/>
                </a:lnTo>
                <a:lnTo>
                  <a:pt x="408" y="52"/>
                </a:lnTo>
                <a:lnTo>
                  <a:pt x="409" y="54"/>
                </a:lnTo>
                <a:lnTo>
                  <a:pt x="408" y="55"/>
                </a:lnTo>
                <a:lnTo>
                  <a:pt x="413" y="59"/>
                </a:lnTo>
                <a:lnTo>
                  <a:pt x="411" y="59"/>
                </a:lnTo>
                <a:lnTo>
                  <a:pt x="416" y="64"/>
                </a:lnTo>
                <a:lnTo>
                  <a:pt x="425" y="69"/>
                </a:lnTo>
                <a:lnTo>
                  <a:pt x="432" y="73"/>
                </a:lnTo>
                <a:lnTo>
                  <a:pt x="435" y="74"/>
                </a:lnTo>
                <a:lnTo>
                  <a:pt x="437" y="76"/>
                </a:lnTo>
                <a:lnTo>
                  <a:pt x="439" y="78"/>
                </a:lnTo>
                <a:lnTo>
                  <a:pt x="439" y="81"/>
                </a:lnTo>
                <a:lnTo>
                  <a:pt x="439" y="83"/>
                </a:lnTo>
                <a:lnTo>
                  <a:pt x="439" y="85"/>
                </a:lnTo>
                <a:lnTo>
                  <a:pt x="440" y="85"/>
                </a:lnTo>
                <a:lnTo>
                  <a:pt x="440" y="86"/>
                </a:lnTo>
                <a:lnTo>
                  <a:pt x="444" y="90"/>
                </a:lnTo>
                <a:lnTo>
                  <a:pt x="447" y="92"/>
                </a:lnTo>
                <a:lnTo>
                  <a:pt x="454" y="93"/>
                </a:lnTo>
                <a:lnTo>
                  <a:pt x="461" y="97"/>
                </a:lnTo>
                <a:lnTo>
                  <a:pt x="463" y="99"/>
                </a:lnTo>
                <a:lnTo>
                  <a:pt x="464" y="105"/>
                </a:lnTo>
                <a:lnTo>
                  <a:pt x="466" y="105"/>
                </a:lnTo>
                <a:lnTo>
                  <a:pt x="466" y="107"/>
                </a:lnTo>
                <a:lnTo>
                  <a:pt x="470" y="109"/>
                </a:lnTo>
                <a:lnTo>
                  <a:pt x="470" y="116"/>
                </a:lnTo>
                <a:lnTo>
                  <a:pt x="470" y="117"/>
                </a:lnTo>
                <a:lnTo>
                  <a:pt x="470" y="119"/>
                </a:lnTo>
                <a:lnTo>
                  <a:pt x="470" y="121"/>
                </a:lnTo>
                <a:lnTo>
                  <a:pt x="471" y="121"/>
                </a:lnTo>
                <a:lnTo>
                  <a:pt x="473" y="121"/>
                </a:lnTo>
                <a:lnTo>
                  <a:pt x="480" y="124"/>
                </a:lnTo>
                <a:lnTo>
                  <a:pt x="480" y="128"/>
                </a:lnTo>
                <a:lnTo>
                  <a:pt x="482" y="130"/>
                </a:lnTo>
                <a:lnTo>
                  <a:pt x="483" y="131"/>
                </a:lnTo>
                <a:lnTo>
                  <a:pt x="482" y="133"/>
                </a:lnTo>
                <a:lnTo>
                  <a:pt x="480" y="135"/>
                </a:lnTo>
                <a:lnTo>
                  <a:pt x="478" y="133"/>
                </a:lnTo>
                <a:lnTo>
                  <a:pt x="477" y="133"/>
                </a:lnTo>
                <a:lnTo>
                  <a:pt x="475" y="135"/>
                </a:lnTo>
                <a:lnTo>
                  <a:pt x="477" y="142"/>
                </a:lnTo>
                <a:lnTo>
                  <a:pt x="480" y="150"/>
                </a:lnTo>
                <a:lnTo>
                  <a:pt x="480" y="152"/>
                </a:lnTo>
                <a:lnTo>
                  <a:pt x="483" y="150"/>
                </a:lnTo>
                <a:lnTo>
                  <a:pt x="485" y="150"/>
                </a:lnTo>
                <a:lnTo>
                  <a:pt x="501" y="159"/>
                </a:lnTo>
                <a:lnTo>
                  <a:pt x="502" y="160"/>
                </a:lnTo>
                <a:lnTo>
                  <a:pt x="513" y="166"/>
                </a:lnTo>
                <a:lnTo>
                  <a:pt x="520" y="169"/>
                </a:lnTo>
                <a:lnTo>
                  <a:pt x="520" y="171"/>
                </a:lnTo>
                <a:lnTo>
                  <a:pt x="521" y="171"/>
                </a:lnTo>
                <a:lnTo>
                  <a:pt x="533" y="178"/>
                </a:lnTo>
                <a:lnTo>
                  <a:pt x="540" y="183"/>
                </a:lnTo>
                <a:lnTo>
                  <a:pt x="540" y="185"/>
                </a:lnTo>
                <a:lnTo>
                  <a:pt x="538" y="186"/>
                </a:lnTo>
                <a:lnTo>
                  <a:pt x="537" y="195"/>
                </a:lnTo>
                <a:lnTo>
                  <a:pt x="538" y="198"/>
                </a:lnTo>
                <a:lnTo>
                  <a:pt x="538" y="202"/>
                </a:lnTo>
                <a:lnTo>
                  <a:pt x="542" y="204"/>
                </a:lnTo>
                <a:lnTo>
                  <a:pt x="542" y="207"/>
                </a:lnTo>
                <a:lnTo>
                  <a:pt x="542" y="209"/>
                </a:lnTo>
                <a:lnTo>
                  <a:pt x="540" y="210"/>
                </a:lnTo>
                <a:lnTo>
                  <a:pt x="542" y="214"/>
                </a:lnTo>
                <a:lnTo>
                  <a:pt x="544" y="216"/>
                </a:lnTo>
                <a:lnTo>
                  <a:pt x="547" y="217"/>
                </a:lnTo>
                <a:lnTo>
                  <a:pt x="551" y="219"/>
                </a:lnTo>
                <a:lnTo>
                  <a:pt x="551" y="222"/>
                </a:lnTo>
                <a:lnTo>
                  <a:pt x="552" y="226"/>
                </a:lnTo>
                <a:lnTo>
                  <a:pt x="552" y="228"/>
                </a:lnTo>
                <a:lnTo>
                  <a:pt x="552" y="229"/>
                </a:lnTo>
                <a:lnTo>
                  <a:pt x="552" y="233"/>
                </a:lnTo>
                <a:lnTo>
                  <a:pt x="554" y="235"/>
                </a:lnTo>
                <a:lnTo>
                  <a:pt x="554" y="241"/>
                </a:lnTo>
                <a:lnTo>
                  <a:pt x="556" y="241"/>
                </a:lnTo>
                <a:lnTo>
                  <a:pt x="556" y="243"/>
                </a:lnTo>
                <a:lnTo>
                  <a:pt x="554" y="245"/>
                </a:lnTo>
                <a:lnTo>
                  <a:pt x="554" y="247"/>
                </a:lnTo>
                <a:lnTo>
                  <a:pt x="556" y="248"/>
                </a:lnTo>
                <a:lnTo>
                  <a:pt x="556" y="250"/>
                </a:lnTo>
                <a:lnTo>
                  <a:pt x="556" y="253"/>
                </a:lnTo>
                <a:lnTo>
                  <a:pt x="556" y="257"/>
                </a:lnTo>
                <a:lnTo>
                  <a:pt x="554" y="259"/>
                </a:lnTo>
                <a:lnTo>
                  <a:pt x="554" y="262"/>
                </a:lnTo>
                <a:lnTo>
                  <a:pt x="404" y="262"/>
                </a:lnTo>
                <a:lnTo>
                  <a:pt x="403" y="266"/>
                </a:lnTo>
                <a:lnTo>
                  <a:pt x="403" y="267"/>
                </a:lnTo>
                <a:lnTo>
                  <a:pt x="404" y="271"/>
                </a:lnTo>
                <a:lnTo>
                  <a:pt x="404" y="272"/>
                </a:lnTo>
                <a:lnTo>
                  <a:pt x="404" y="276"/>
                </a:lnTo>
                <a:lnTo>
                  <a:pt x="404" y="278"/>
                </a:lnTo>
                <a:lnTo>
                  <a:pt x="406" y="281"/>
                </a:lnTo>
                <a:lnTo>
                  <a:pt x="406" y="283"/>
                </a:lnTo>
                <a:lnTo>
                  <a:pt x="406" y="284"/>
                </a:lnTo>
                <a:lnTo>
                  <a:pt x="406" y="288"/>
                </a:lnTo>
                <a:lnTo>
                  <a:pt x="406" y="291"/>
                </a:lnTo>
                <a:lnTo>
                  <a:pt x="408" y="293"/>
                </a:lnTo>
                <a:lnTo>
                  <a:pt x="408" y="296"/>
                </a:lnTo>
                <a:lnTo>
                  <a:pt x="408" y="300"/>
                </a:lnTo>
                <a:lnTo>
                  <a:pt x="408" y="302"/>
                </a:lnTo>
                <a:lnTo>
                  <a:pt x="408" y="305"/>
                </a:lnTo>
                <a:lnTo>
                  <a:pt x="408" y="309"/>
                </a:lnTo>
                <a:lnTo>
                  <a:pt x="408" y="310"/>
                </a:lnTo>
                <a:lnTo>
                  <a:pt x="408" y="314"/>
                </a:lnTo>
                <a:lnTo>
                  <a:pt x="408" y="315"/>
                </a:lnTo>
                <a:lnTo>
                  <a:pt x="408" y="319"/>
                </a:lnTo>
                <a:lnTo>
                  <a:pt x="406" y="321"/>
                </a:lnTo>
                <a:lnTo>
                  <a:pt x="406" y="324"/>
                </a:lnTo>
                <a:lnTo>
                  <a:pt x="406" y="326"/>
                </a:lnTo>
                <a:lnTo>
                  <a:pt x="404" y="329"/>
                </a:lnTo>
                <a:lnTo>
                  <a:pt x="404" y="331"/>
                </a:lnTo>
                <a:lnTo>
                  <a:pt x="403" y="333"/>
                </a:lnTo>
                <a:lnTo>
                  <a:pt x="403" y="334"/>
                </a:lnTo>
                <a:lnTo>
                  <a:pt x="403" y="338"/>
                </a:lnTo>
                <a:lnTo>
                  <a:pt x="401" y="340"/>
                </a:lnTo>
                <a:lnTo>
                  <a:pt x="401" y="343"/>
                </a:lnTo>
                <a:lnTo>
                  <a:pt x="399" y="345"/>
                </a:lnTo>
                <a:lnTo>
                  <a:pt x="399" y="346"/>
                </a:lnTo>
                <a:lnTo>
                  <a:pt x="399" y="348"/>
                </a:lnTo>
                <a:lnTo>
                  <a:pt x="397" y="350"/>
                </a:lnTo>
                <a:lnTo>
                  <a:pt x="397" y="353"/>
                </a:lnTo>
                <a:lnTo>
                  <a:pt x="396" y="355"/>
                </a:lnTo>
                <a:lnTo>
                  <a:pt x="396" y="357"/>
                </a:lnTo>
                <a:lnTo>
                  <a:pt x="394" y="358"/>
                </a:lnTo>
                <a:lnTo>
                  <a:pt x="392" y="360"/>
                </a:lnTo>
                <a:lnTo>
                  <a:pt x="392" y="362"/>
                </a:lnTo>
                <a:lnTo>
                  <a:pt x="390" y="364"/>
                </a:lnTo>
                <a:lnTo>
                  <a:pt x="389" y="365"/>
                </a:lnTo>
                <a:lnTo>
                  <a:pt x="387" y="367"/>
                </a:lnTo>
                <a:lnTo>
                  <a:pt x="387" y="371"/>
                </a:lnTo>
                <a:lnTo>
                  <a:pt x="385" y="372"/>
                </a:lnTo>
                <a:lnTo>
                  <a:pt x="384" y="374"/>
                </a:lnTo>
                <a:lnTo>
                  <a:pt x="384" y="376"/>
                </a:lnTo>
                <a:lnTo>
                  <a:pt x="382" y="377"/>
                </a:lnTo>
                <a:lnTo>
                  <a:pt x="380" y="379"/>
                </a:lnTo>
                <a:lnTo>
                  <a:pt x="380" y="381"/>
                </a:lnTo>
                <a:lnTo>
                  <a:pt x="378" y="383"/>
                </a:lnTo>
                <a:lnTo>
                  <a:pt x="378" y="386"/>
                </a:lnTo>
                <a:lnTo>
                  <a:pt x="377" y="388"/>
                </a:lnTo>
                <a:lnTo>
                  <a:pt x="375" y="389"/>
                </a:lnTo>
                <a:lnTo>
                  <a:pt x="375" y="391"/>
                </a:lnTo>
                <a:lnTo>
                  <a:pt x="373" y="393"/>
                </a:lnTo>
                <a:lnTo>
                  <a:pt x="372" y="395"/>
                </a:lnTo>
                <a:lnTo>
                  <a:pt x="372" y="396"/>
                </a:lnTo>
                <a:lnTo>
                  <a:pt x="370" y="398"/>
                </a:lnTo>
                <a:lnTo>
                  <a:pt x="368" y="400"/>
                </a:lnTo>
                <a:lnTo>
                  <a:pt x="368" y="402"/>
                </a:lnTo>
                <a:lnTo>
                  <a:pt x="366" y="403"/>
                </a:lnTo>
                <a:lnTo>
                  <a:pt x="365" y="405"/>
                </a:lnTo>
                <a:lnTo>
                  <a:pt x="363" y="407"/>
                </a:lnTo>
                <a:lnTo>
                  <a:pt x="363" y="408"/>
                </a:lnTo>
                <a:lnTo>
                  <a:pt x="361" y="410"/>
                </a:lnTo>
                <a:lnTo>
                  <a:pt x="359" y="412"/>
                </a:lnTo>
                <a:lnTo>
                  <a:pt x="358" y="414"/>
                </a:lnTo>
                <a:lnTo>
                  <a:pt x="358" y="415"/>
                </a:lnTo>
                <a:lnTo>
                  <a:pt x="356" y="417"/>
                </a:lnTo>
                <a:lnTo>
                  <a:pt x="354" y="419"/>
                </a:lnTo>
                <a:lnTo>
                  <a:pt x="354" y="420"/>
                </a:lnTo>
                <a:lnTo>
                  <a:pt x="353" y="424"/>
                </a:lnTo>
                <a:lnTo>
                  <a:pt x="353" y="426"/>
                </a:lnTo>
                <a:lnTo>
                  <a:pt x="351" y="427"/>
                </a:lnTo>
                <a:lnTo>
                  <a:pt x="349" y="429"/>
                </a:lnTo>
                <a:lnTo>
                  <a:pt x="347" y="431"/>
                </a:lnTo>
                <a:lnTo>
                  <a:pt x="346" y="432"/>
                </a:lnTo>
                <a:lnTo>
                  <a:pt x="344" y="434"/>
                </a:lnTo>
                <a:lnTo>
                  <a:pt x="342" y="436"/>
                </a:lnTo>
                <a:lnTo>
                  <a:pt x="341" y="438"/>
                </a:lnTo>
                <a:lnTo>
                  <a:pt x="341" y="439"/>
                </a:lnTo>
                <a:lnTo>
                  <a:pt x="339" y="441"/>
                </a:lnTo>
                <a:lnTo>
                  <a:pt x="337" y="443"/>
                </a:lnTo>
                <a:lnTo>
                  <a:pt x="335" y="445"/>
                </a:lnTo>
                <a:lnTo>
                  <a:pt x="335" y="446"/>
                </a:lnTo>
                <a:lnTo>
                  <a:pt x="334" y="448"/>
                </a:lnTo>
                <a:lnTo>
                  <a:pt x="332" y="450"/>
                </a:lnTo>
                <a:lnTo>
                  <a:pt x="330" y="451"/>
                </a:lnTo>
                <a:lnTo>
                  <a:pt x="330" y="453"/>
                </a:lnTo>
                <a:lnTo>
                  <a:pt x="329" y="455"/>
                </a:lnTo>
                <a:lnTo>
                  <a:pt x="329" y="457"/>
                </a:lnTo>
                <a:lnTo>
                  <a:pt x="327" y="460"/>
                </a:lnTo>
                <a:lnTo>
                  <a:pt x="327" y="462"/>
                </a:lnTo>
                <a:lnTo>
                  <a:pt x="325" y="463"/>
                </a:lnTo>
                <a:lnTo>
                  <a:pt x="325" y="465"/>
                </a:lnTo>
                <a:lnTo>
                  <a:pt x="323" y="467"/>
                </a:lnTo>
                <a:lnTo>
                  <a:pt x="322" y="469"/>
                </a:lnTo>
                <a:lnTo>
                  <a:pt x="320" y="470"/>
                </a:lnTo>
                <a:lnTo>
                  <a:pt x="320" y="472"/>
                </a:lnTo>
                <a:lnTo>
                  <a:pt x="318" y="474"/>
                </a:lnTo>
                <a:lnTo>
                  <a:pt x="316" y="476"/>
                </a:lnTo>
                <a:lnTo>
                  <a:pt x="316" y="477"/>
                </a:lnTo>
                <a:lnTo>
                  <a:pt x="315" y="481"/>
                </a:lnTo>
                <a:lnTo>
                  <a:pt x="313" y="482"/>
                </a:lnTo>
                <a:lnTo>
                  <a:pt x="313" y="484"/>
                </a:lnTo>
                <a:lnTo>
                  <a:pt x="311" y="486"/>
                </a:lnTo>
                <a:lnTo>
                  <a:pt x="310" y="488"/>
                </a:lnTo>
                <a:lnTo>
                  <a:pt x="310" y="489"/>
                </a:lnTo>
                <a:lnTo>
                  <a:pt x="308" y="491"/>
                </a:lnTo>
                <a:lnTo>
                  <a:pt x="306" y="493"/>
                </a:lnTo>
                <a:lnTo>
                  <a:pt x="306" y="494"/>
                </a:lnTo>
                <a:lnTo>
                  <a:pt x="304" y="496"/>
                </a:lnTo>
                <a:lnTo>
                  <a:pt x="303" y="498"/>
                </a:lnTo>
                <a:lnTo>
                  <a:pt x="303" y="500"/>
                </a:lnTo>
                <a:lnTo>
                  <a:pt x="301" y="501"/>
                </a:lnTo>
                <a:lnTo>
                  <a:pt x="301" y="503"/>
                </a:lnTo>
                <a:lnTo>
                  <a:pt x="299" y="505"/>
                </a:lnTo>
                <a:lnTo>
                  <a:pt x="299" y="508"/>
                </a:lnTo>
                <a:lnTo>
                  <a:pt x="298" y="510"/>
                </a:lnTo>
                <a:lnTo>
                  <a:pt x="296" y="512"/>
                </a:lnTo>
                <a:lnTo>
                  <a:pt x="296" y="513"/>
                </a:lnTo>
                <a:lnTo>
                  <a:pt x="294" y="515"/>
                </a:lnTo>
                <a:lnTo>
                  <a:pt x="294" y="517"/>
                </a:lnTo>
                <a:lnTo>
                  <a:pt x="292" y="520"/>
                </a:lnTo>
                <a:lnTo>
                  <a:pt x="292" y="522"/>
                </a:lnTo>
                <a:lnTo>
                  <a:pt x="291" y="524"/>
                </a:lnTo>
                <a:lnTo>
                  <a:pt x="291" y="525"/>
                </a:lnTo>
                <a:lnTo>
                  <a:pt x="291" y="529"/>
                </a:lnTo>
                <a:lnTo>
                  <a:pt x="291" y="531"/>
                </a:lnTo>
                <a:lnTo>
                  <a:pt x="289" y="534"/>
                </a:lnTo>
                <a:lnTo>
                  <a:pt x="289" y="536"/>
                </a:lnTo>
                <a:lnTo>
                  <a:pt x="289" y="539"/>
                </a:lnTo>
                <a:lnTo>
                  <a:pt x="287" y="541"/>
                </a:lnTo>
                <a:lnTo>
                  <a:pt x="287" y="544"/>
                </a:lnTo>
                <a:lnTo>
                  <a:pt x="287" y="546"/>
                </a:lnTo>
                <a:lnTo>
                  <a:pt x="287" y="548"/>
                </a:lnTo>
                <a:lnTo>
                  <a:pt x="287" y="555"/>
                </a:lnTo>
                <a:lnTo>
                  <a:pt x="289" y="558"/>
                </a:lnTo>
                <a:lnTo>
                  <a:pt x="289" y="563"/>
                </a:lnTo>
                <a:lnTo>
                  <a:pt x="131" y="562"/>
                </a:lnTo>
                <a:lnTo>
                  <a:pt x="129" y="562"/>
                </a:lnTo>
                <a:lnTo>
                  <a:pt x="127" y="562"/>
                </a:lnTo>
                <a:lnTo>
                  <a:pt x="127" y="560"/>
                </a:lnTo>
                <a:lnTo>
                  <a:pt x="125" y="560"/>
                </a:lnTo>
                <a:lnTo>
                  <a:pt x="124" y="560"/>
                </a:lnTo>
                <a:lnTo>
                  <a:pt x="125" y="560"/>
                </a:lnTo>
                <a:lnTo>
                  <a:pt x="124" y="560"/>
                </a:lnTo>
                <a:lnTo>
                  <a:pt x="122" y="560"/>
                </a:lnTo>
                <a:lnTo>
                  <a:pt x="122" y="558"/>
                </a:lnTo>
                <a:lnTo>
                  <a:pt x="120" y="558"/>
                </a:lnTo>
                <a:lnTo>
                  <a:pt x="120" y="556"/>
                </a:lnTo>
                <a:lnTo>
                  <a:pt x="119" y="556"/>
                </a:lnTo>
                <a:lnTo>
                  <a:pt x="117" y="556"/>
                </a:lnTo>
                <a:lnTo>
                  <a:pt x="117" y="558"/>
                </a:lnTo>
                <a:lnTo>
                  <a:pt x="115" y="558"/>
                </a:lnTo>
                <a:lnTo>
                  <a:pt x="113" y="558"/>
                </a:lnTo>
                <a:lnTo>
                  <a:pt x="113" y="560"/>
                </a:lnTo>
                <a:lnTo>
                  <a:pt x="113" y="562"/>
                </a:lnTo>
                <a:lnTo>
                  <a:pt x="112" y="562"/>
                </a:lnTo>
                <a:lnTo>
                  <a:pt x="110" y="562"/>
                </a:lnTo>
                <a:lnTo>
                  <a:pt x="108" y="560"/>
                </a:lnTo>
                <a:lnTo>
                  <a:pt x="107" y="560"/>
                </a:lnTo>
                <a:lnTo>
                  <a:pt x="107" y="558"/>
                </a:lnTo>
                <a:lnTo>
                  <a:pt x="108" y="558"/>
                </a:lnTo>
                <a:lnTo>
                  <a:pt x="108" y="556"/>
                </a:lnTo>
                <a:lnTo>
                  <a:pt x="107" y="556"/>
                </a:lnTo>
                <a:lnTo>
                  <a:pt x="105" y="556"/>
                </a:lnTo>
                <a:lnTo>
                  <a:pt x="105" y="558"/>
                </a:lnTo>
                <a:lnTo>
                  <a:pt x="107" y="558"/>
                </a:lnTo>
                <a:lnTo>
                  <a:pt x="105" y="558"/>
                </a:lnTo>
                <a:lnTo>
                  <a:pt x="105" y="556"/>
                </a:lnTo>
                <a:lnTo>
                  <a:pt x="103" y="556"/>
                </a:lnTo>
                <a:lnTo>
                  <a:pt x="101" y="556"/>
                </a:lnTo>
                <a:lnTo>
                  <a:pt x="101" y="555"/>
                </a:lnTo>
                <a:lnTo>
                  <a:pt x="101" y="553"/>
                </a:lnTo>
                <a:lnTo>
                  <a:pt x="100" y="553"/>
                </a:lnTo>
                <a:lnTo>
                  <a:pt x="98" y="553"/>
                </a:lnTo>
                <a:lnTo>
                  <a:pt x="96" y="553"/>
                </a:lnTo>
                <a:lnTo>
                  <a:pt x="94" y="553"/>
                </a:lnTo>
                <a:lnTo>
                  <a:pt x="93" y="553"/>
                </a:lnTo>
                <a:lnTo>
                  <a:pt x="93" y="551"/>
                </a:lnTo>
                <a:lnTo>
                  <a:pt x="91" y="551"/>
                </a:lnTo>
                <a:lnTo>
                  <a:pt x="89" y="551"/>
                </a:lnTo>
                <a:lnTo>
                  <a:pt x="88" y="551"/>
                </a:lnTo>
                <a:lnTo>
                  <a:pt x="86" y="551"/>
                </a:lnTo>
                <a:lnTo>
                  <a:pt x="84" y="551"/>
                </a:lnTo>
                <a:lnTo>
                  <a:pt x="82" y="551"/>
                </a:lnTo>
                <a:lnTo>
                  <a:pt x="82" y="550"/>
                </a:lnTo>
                <a:lnTo>
                  <a:pt x="82" y="551"/>
                </a:lnTo>
                <a:lnTo>
                  <a:pt x="81" y="551"/>
                </a:lnTo>
                <a:lnTo>
                  <a:pt x="81" y="553"/>
                </a:lnTo>
                <a:lnTo>
                  <a:pt x="81" y="551"/>
                </a:lnTo>
                <a:lnTo>
                  <a:pt x="79" y="551"/>
                </a:lnTo>
                <a:lnTo>
                  <a:pt x="79" y="550"/>
                </a:lnTo>
                <a:lnTo>
                  <a:pt x="79" y="548"/>
                </a:lnTo>
                <a:lnTo>
                  <a:pt x="77" y="546"/>
                </a:lnTo>
                <a:lnTo>
                  <a:pt x="77" y="544"/>
                </a:lnTo>
                <a:lnTo>
                  <a:pt x="77" y="543"/>
                </a:lnTo>
                <a:lnTo>
                  <a:pt x="76" y="543"/>
                </a:lnTo>
                <a:lnTo>
                  <a:pt x="74" y="543"/>
                </a:lnTo>
                <a:lnTo>
                  <a:pt x="74" y="541"/>
                </a:lnTo>
                <a:lnTo>
                  <a:pt x="72" y="541"/>
                </a:lnTo>
                <a:lnTo>
                  <a:pt x="70" y="541"/>
                </a:lnTo>
                <a:lnTo>
                  <a:pt x="70" y="543"/>
                </a:lnTo>
                <a:lnTo>
                  <a:pt x="69" y="541"/>
                </a:lnTo>
                <a:lnTo>
                  <a:pt x="69" y="539"/>
                </a:lnTo>
                <a:lnTo>
                  <a:pt x="67" y="539"/>
                </a:lnTo>
                <a:lnTo>
                  <a:pt x="67" y="541"/>
                </a:lnTo>
                <a:lnTo>
                  <a:pt x="67" y="543"/>
                </a:lnTo>
                <a:lnTo>
                  <a:pt x="65" y="543"/>
                </a:lnTo>
                <a:lnTo>
                  <a:pt x="63" y="543"/>
                </a:lnTo>
                <a:lnTo>
                  <a:pt x="63" y="541"/>
                </a:lnTo>
                <a:lnTo>
                  <a:pt x="62" y="541"/>
                </a:lnTo>
                <a:lnTo>
                  <a:pt x="62" y="539"/>
                </a:lnTo>
                <a:lnTo>
                  <a:pt x="63" y="539"/>
                </a:lnTo>
                <a:lnTo>
                  <a:pt x="62" y="539"/>
                </a:lnTo>
                <a:lnTo>
                  <a:pt x="62" y="538"/>
                </a:lnTo>
                <a:lnTo>
                  <a:pt x="60" y="538"/>
                </a:lnTo>
                <a:lnTo>
                  <a:pt x="60" y="536"/>
                </a:lnTo>
                <a:lnTo>
                  <a:pt x="60" y="534"/>
                </a:lnTo>
                <a:lnTo>
                  <a:pt x="60" y="532"/>
                </a:lnTo>
                <a:lnTo>
                  <a:pt x="60" y="531"/>
                </a:lnTo>
                <a:lnTo>
                  <a:pt x="60" y="529"/>
                </a:lnTo>
                <a:lnTo>
                  <a:pt x="62" y="529"/>
                </a:lnTo>
                <a:lnTo>
                  <a:pt x="60" y="529"/>
                </a:lnTo>
                <a:lnTo>
                  <a:pt x="58" y="529"/>
                </a:lnTo>
                <a:lnTo>
                  <a:pt x="58" y="527"/>
                </a:lnTo>
                <a:lnTo>
                  <a:pt x="57" y="527"/>
                </a:lnTo>
                <a:lnTo>
                  <a:pt x="57" y="529"/>
                </a:lnTo>
                <a:lnTo>
                  <a:pt x="55" y="529"/>
                </a:lnTo>
                <a:lnTo>
                  <a:pt x="53" y="529"/>
                </a:lnTo>
                <a:lnTo>
                  <a:pt x="51" y="529"/>
                </a:lnTo>
                <a:lnTo>
                  <a:pt x="51" y="531"/>
                </a:lnTo>
                <a:lnTo>
                  <a:pt x="50" y="531"/>
                </a:lnTo>
                <a:lnTo>
                  <a:pt x="50" y="529"/>
                </a:lnTo>
                <a:lnTo>
                  <a:pt x="48" y="529"/>
                </a:lnTo>
                <a:lnTo>
                  <a:pt x="48" y="531"/>
                </a:lnTo>
                <a:lnTo>
                  <a:pt x="46" y="531"/>
                </a:lnTo>
                <a:lnTo>
                  <a:pt x="45" y="531"/>
                </a:lnTo>
                <a:lnTo>
                  <a:pt x="43" y="531"/>
                </a:lnTo>
                <a:lnTo>
                  <a:pt x="41" y="531"/>
                </a:lnTo>
                <a:lnTo>
                  <a:pt x="41" y="532"/>
                </a:lnTo>
                <a:lnTo>
                  <a:pt x="41" y="531"/>
                </a:lnTo>
                <a:lnTo>
                  <a:pt x="39" y="531"/>
                </a:lnTo>
                <a:lnTo>
                  <a:pt x="39" y="529"/>
                </a:lnTo>
                <a:lnTo>
                  <a:pt x="38" y="529"/>
                </a:lnTo>
                <a:lnTo>
                  <a:pt x="38" y="527"/>
                </a:lnTo>
                <a:lnTo>
                  <a:pt x="36" y="527"/>
                </a:lnTo>
                <a:lnTo>
                  <a:pt x="36" y="525"/>
                </a:lnTo>
                <a:lnTo>
                  <a:pt x="34" y="525"/>
                </a:lnTo>
                <a:lnTo>
                  <a:pt x="34" y="524"/>
                </a:lnTo>
                <a:lnTo>
                  <a:pt x="32" y="524"/>
                </a:lnTo>
                <a:lnTo>
                  <a:pt x="34" y="524"/>
                </a:lnTo>
                <a:lnTo>
                  <a:pt x="32" y="524"/>
                </a:lnTo>
                <a:lnTo>
                  <a:pt x="32" y="522"/>
                </a:lnTo>
                <a:lnTo>
                  <a:pt x="32" y="520"/>
                </a:lnTo>
                <a:lnTo>
                  <a:pt x="32" y="519"/>
                </a:lnTo>
                <a:lnTo>
                  <a:pt x="32" y="517"/>
                </a:lnTo>
                <a:lnTo>
                  <a:pt x="31" y="517"/>
                </a:lnTo>
                <a:lnTo>
                  <a:pt x="31" y="515"/>
                </a:lnTo>
                <a:lnTo>
                  <a:pt x="31" y="513"/>
                </a:lnTo>
                <a:lnTo>
                  <a:pt x="29" y="513"/>
                </a:lnTo>
                <a:lnTo>
                  <a:pt x="29" y="512"/>
                </a:lnTo>
                <a:lnTo>
                  <a:pt x="29" y="510"/>
                </a:lnTo>
                <a:lnTo>
                  <a:pt x="29" y="508"/>
                </a:lnTo>
                <a:lnTo>
                  <a:pt x="27" y="508"/>
                </a:lnTo>
                <a:lnTo>
                  <a:pt x="27" y="507"/>
                </a:lnTo>
                <a:lnTo>
                  <a:pt x="26" y="507"/>
                </a:lnTo>
                <a:lnTo>
                  <a:pt x="26" y="505"/>
                </a:lnTo>
                <a:lnTo>
                  <a:pt x="24" y="505"/>
                </a:lnTo>
                <a:lnTo>
                  <a:pt x="24" y="503"/>
                </a:lnTo>
                <a:lnTo>
                  <a:pt x="24" y="501"/>
                </a:lnTo>
                <a:lnTo>
                  <a:pt x="22" y="501"/>
                </a:lnTo>
                <a:lnTo>
                  <a:pt x="22" y="500"/>
                </a:lnTo>
                <a:lnTo>
                  <a:pt x="22" y="498"/>
                </a:lnTo>
                <a:lnTo>
                  <a:pt x="22" y="496"/>
                </a:lnTo>
                <a:lnTo>
                  <a:pt x="22" y="494"/>
                </a:lnTo>
                <a:lnTo>
                  <a:pt x="22" y="493"/>
                </a:lnTo>
                <a:lnTo>
                  <a:pt x="22" y="491"/>
                </a:lnTo>
                <a:lnTo>
                  <a:pt x="20" y="489"/>
                </a:lnTo>
                <a:lnTo>
                  <a:pt x="20" y="488"/>
                </a:lnTo>
                <a:lnTo>
                  <a:pt x="20" y="486"/>
                </a:lnTo>
                <a:lnTo>
                  <a:pt x="20" y="484"/>
                </a:lnTo>
                <a:lnTo>
                  <a:pt x="20" y="482"/>
                </a:lnTo>
                <a:lnTo>
                  <a:pt x="22" y="482"/>
                </a:lnTo>
                <a:lnTo>
                  <a:pt x="22" y="481"/>
                </a:lnTo>
                <a:lnTo>
                  <a:pt x="24" y="479"/>
                </a:lnTo>
                <a:lnTo>
                  <a:pt x="26" y="479"/>
                </a:lnTo>
                <a:lnTo>
                  <a:pt x="26" y="477"/>
                </a:lnTo>
                <a:lnTo>
                  <a:pt x="27" y="477"/>
                </a:lnTo>
                <a:lnTo>
                  <a:pt x="27" y="476"/>
                </a:lnTo>
                <a:lnTo>
                  <a:pt x="29" y="476"/>
                </a:lnTo>
                <a:lnTo>
                  <a:pt x="29" y="474"/>
                </a:lnTo>
                <a:lnTo>
                  <a:pt x="29" y="472"/>
                </a:lnTo>
                <a:lnTo>
                  <a:pt x="31" y="472"/>
                </a:lnTo>
                <a:lnTo>
                  <a:pt x="31" y="470"/>
                </a:lnTo>
                <a:lnTo>
                  <a:pt x="32" y="470"/>
                </a:lnTo>
                <a:lnTo>
                  <a:pt x="32" y="469"/>
                </a:lnTo>
                <a:lnTo>
                  <a:pt x="32" y="467"/>
                </a:lnTo>
                <a:lnTo>
                  <a:pt x="34" y="467"/>
                </a:lnTo>
                <a:lnTo>
                  <a:pt x="34" y="469"/>
                </a:lnTo>
                <a:lnTo>
                  <a:pt x="36" y="469"/>
                </a:lnTo>
                <a:lnTo>
                  <a:pt x="38" y="469"/>
                </a:lnTo>
                <a:lnTo>
                  <a:pt x="38" y="467"/>
                </a:lnTo>
                <a:lnTo>
                  <a:pt x="39" y="467"/>
                </a:lnTo>
                <a:lnTo>
                  <a:pt x="41" y="467"/>
                </a:lnTo>
                <a:lnTo>
                  <a:pt x="43" y="467"/>
                </a:lnTo>
                <a:lnTo>
                  <a:pt x="45" y="467"/>
                </a:lnTo>
                <a:lnTo>
                  <a:pt x="46" y="467"/>
                </a:lnTo>
                <a:lnTo>
                  <a:pt x="48" y="467"/>
                </a:lnTo>
                <a:lnTo>
                  <a:pt x="48" y="465"/>
                </a:lnTo>
                <a:lnTo>
                  <a:pt x="50" y="465"/>
                </a:lnTo>
                <a:lnTo>
                  <a:pt x="51" y="465"/>
                </a:lnTo>
                <a:lnTo>
                  <a:pt x="51" y="463"/>
                </a:lnTo>
                <a:lnTo>
                  <a:pt x="51" y="462"/>
                </a:lnTo>
                <a:lnTo>
                  <a:pt x="50" y="462"/>
                </a:lnTo>
                <a:lnTo>
                  <a:pt x="50" y="460"/>
                </a:lnTo>
                <a:lnTo>
                  <a:pt x="50" y="458"/>
                </a:lnTo>
                <a:lnTo>
                  <a:pt x="48" y="458"/>
                </a:lnTo>
                <a:lnTo>
                  <a:pt x="46" y="458"/>
                </a:lnTo>
                <a:lnTo>
                  <a:pt x="45" y="458"/>
                </a:lnTo>
                <a:lnTo>
                  <a:pt x="45" y="460"/>
                </a:lnTo>
                <a:lnTo>
                  <a:pt x="43" y="460"/>
                </a:lnTo>
                <a:lnTo>
                  <a:pt x="41" y="460"/>
                </a:lnTo>
                <a:lnTo>
                  <a:pt x="39" y="460"/>
                </a:lnTo>
                <a:lnTo>
                  <a:pt x="38" y="458"/>
                </a:lnTo>
                <a:lnTo>
                  <a:pt x="38" y="457"/>
                </a:lnTo>
                <a:lnTo>
                  <a:pt x="36" y="457"/>
                </a:lnTo>
                <a:lnTo>
                  <a:pt x="34" y="457"/>
                </a:lnTo>
                <a:lnTo>
                  <a:pt x="34" y="455"/>
                </a:lnTo>
                <a:lnTo>
                  <a:pt x="34" y="453"/>
                </a:lnTo>
                <a:lnTo>
                  <a:pt x="32" y="453"/>
                </a:lnTo>
                <a:lnTo>
                  <a:pt x="31" y="453"/>
                </a:lnTo>
                <a:lnTo>
                  <a:pt x="29" y="453"/>
                </a:lnTo>
                <a:lnTo>
                  <a:pt x="29" y="451"/>
                </a:lnTo>
                <a:lnTo>
                  <a:pt x="29" y="450"/>
                </a:lnTo>
                <a:lnTo>
                  <a:pt x="29" y="448"/>
                </a:lnTo>
                <a:lnTo>
                  <a:pt x="27" y="448"/>
                </a:lnTo>
                <a:lnTo>
                  <a:pt x="27" y="446"/>
                </a:lnTo>
                <a:lnTo>
                  <a:pt x="26" y="446"/>
                </a:lnTo>
                <a:lnTo>
                  <a:pt x="26" y="445"/>
                </a:lnTo>
                <a:lnTo>
                  <a:pt x="26" y="443"/>
                </a:lnTo>
                <a:lnTo>
                  <a:pt x="27" y="443"/>
                </a:lnTo>
                <a:lnTo>
                  <a:pt x="29" y="443"/>
                </a:lnTo>
                <a:lnTo>
                  <a:pt x="29" y="441"/>
                </a:lnTo>
                <a:lnTo>
                  <a:pt x="31" y="441"/>
                </a:lnTo>
                <a:lnTo>
                  <a:pt x="31" y="439"/>
                </a:lnTo>
                <a:lnTo>
                  <a:pt x="32" y="439"/>
                </a:lnTo>
                <a:lnTo>
                  <a:pt x="32" y="438"/>
                </a:lnTo>
                <a:lnTo>
                  <a:pt x="32" y="436"/>
                </a:lnTo>
                <a:lnTo>
                  <a:pt x="32" y="434"/>
                </a:lnTo>
                <a:lnTo>
                  <a:pt x="34" y="434"/>
                </a:lnTo>
                <a:lnTo>
                  <a:pt x="32" y="434"/>
                </a:lnTo>
                <a:lnTo>
                  <a:pt x="32" y="432"/>
                </a:lnTo>
                <a:lnTo>
                  <a:pt x="31" y="432"/>
                </a:lnTo>
                <a:lnTo>
                  <a:pt x="31" y="431"/>
                </a:lnTo>
                <a:lnTo>
                  <a:pt x="29" y="431"/>
                </a:lnTo>
                <a:lnTo>
                  <a:pt x="29" y="429"/>
                </a:lnTo>
                <a:lnTo>
                  <a:pt x="29" y="427"/>
                </a:lnTo>
                <a:lnTo>
                  <a:pt x="27" y="427"/>
                </a:lnTo>
                <a:lnTo>
                  <a:pt x="27" y="426"/>
                </a:lnTo>
                <a:lnTo>
                  <a:pt x="27" y="424"/>
                </a:lnTo>
                <a:lnTo>
                  <a:pt x="27" y="422"/>
                </a:lnTo>
                <a:lnTo>
                  <a:pt x="27" y="420"/>
                </a:lnTo>
                <a:lnTo>
                  <a:pt x="26" y="420"/>
                </a:lnTo>
                <a:lnTo>
                  <a:pt x="26" y="419"/>
                </a:lnTo>
                <a:lnTo>
                  <a:pt x="27" y="419"/>
                </a:lnTo>
                <a:lnTo>
                  <a:pt x="27" y="417"/>
                </a:lnTo>
                <a:lnTo>
                  <a:pt x="27" y="415"/>
                </a:lnTo>
                <a:lnTo>
                  <a:pt x="26" y="415"/>
                </a:lnTo>
                <a:lnTo>
                  <a:pt x="26" y="414"/>
                </a:lnTo>
                <a:lnTo>
                  <a:pt x="26" y="412"/>
                </a:lnTo>
                <a:lnTo>
                  <a:pt x="24" y="412"/>
                </a:lnTo>
                <a:lnTo>
                  <a:pt x="22" y="412"/>
                </a:lnTo>
                <a:lnTo>
                  <a:pt x="22" y="410"/>
                </a:lnTo>
                <a:lnTo>
                  <a:pt x="20" y="410"/>
                </a:lnTo>
                <a:lnTo>
                  <a:pt x="20" y="408"/>
                </a:lnTo>
                <a:lnTo>
                  <a:pt x="20" y="407"/>
                </a:lnTo>
                <a:lnTo>
                  <a:pt x="22" y="407"/>
                </a:lnTo>
                <a:lnTo>
                  <a:pt x="22" y="405"/>
                </a:lnTo>
                <a:lnTo>
                  <a:pt x="24" y="405"/>
                </a:lnTo>
                <a:lnTo>
                  <a:pt x="26" y="405"/>
                </a:lnTo>
                <a:lnTo>
                  <a:pt x="26" y="403"/>
                </a:lnTo>
                <a:lnTo>
                  <a:pt x="27" y="403"/>
                </a:lnTo>
                <a:lnTo>
                  <a:pt x="29" y="403"/>
                </a:lnTo>
                <a:lnTo>
                  <a:pt x="31" y="403"/>
                </a:lnTo>
                <a:lnTo>
                  <a:pt x="32" y="403"/>
                </a:lnTo>
                <a:lnTo>
                  <a:pt x="34" y="405"/>
                </a:lnTo>
                <a:lnTo>
                  <a:pt x="36" y="405"/>
                </a:lnTo>
                <a:lnTo>
                  <a:pt x="38" y="405"/>
                </a:lnTo>
                <a:lnTo>
                  <a:pt x="39" y="405"/>
                </a:lnTo>
                <a:lnTo>
                  <a:pt x="41" y="405"/>
                </a:lnTo>
                <a:lnTo>
                  <a:pt x="41" y="403"/>
                </a:lnTo>
                <a:lnTo>
                  <a:pt x="43" y="402"/>
                </a:lnTo>
                <a:lnTo>
                  <a:pt x="43" y="400"/>
                </a:lnTo>
                <a:lnTo>
                  <a:pt x="45" y="400"/>
                </a:lnTo>
                <a:lnTo>
                  <a:pt x="45" y="398"/>
                </a:lnTo>
                <a:lnTo>
                  <a:pt x="45" y="396"/>
                </a:lnTo>
                <a:lnTo>
                  <a:pt x="46" y="396"/>
                </a:lnTo>
                <a:lnTo>
                  <a:pt x="46" y="395"/>
                </a:lnTo>
                <a:lnTo>
                  <a:pt x="48" y="395"/>
                </a:lnTo>
                <a:lnTo>
                  <a:pt x="48" y="393"/>
                </a:lnTo>
                <a:lnTo>
                  <a:pt x="48" y="391"/>
                </a:lnTo>
                <a:lnTo>
                  <a:pt x="50" y="391"/>
                </a:lnTo>
                <a:lnTo>
                  <a:pt x="50" y="389"/>
                </a:lnTo>
                <a:lnTo>
                  <a:pt x="50" y="388"/>
                </a:lnTo>
                <a:lnTo>
                  <a:pt x="51" y="388"/>
                </a:lnTo>
                <a:lnTo>
                  <a:pt x="51" y="386"/>
                </a:lnTo>
                <a:lnTo>
                  <a:pt x="51" y="384"/>
                </a:lnTo>
                <a:lnTo>
                  <a:pt x="51" y="383"/>
                </a:lnTo>
                <a:lnTo>
                  <a:pt x="51" y="381"/>
                </a:lnTo>
                <a:lnTo>
                  <a:pt x="51" y="379"/>
                </a:lnTo>
                <a:lnTo>
                  <a:pt x="51" y="377"/>
                </a:lnTo>
                <a:lnTo>
                  <a:pt x="51" y="376"/>
                </a:lnTo>
                <a:lnTo>
                  <a:pt x="51" y="374"/>
                </a:lnTo>
                <a:lnTo>
                  <a:pt x="51" y="372"/>
                </a:lnTo>
                <a:lnTo>
                  <a:pt x="50" y="371"/>
                </a:lnTo>
                <a:lnTo>
                  <a:pt x="48" y="371"/>
                </a:lnTo>
                <a:lnTo>
                  <a:pt x="48" y="369"/>
                </a:lnTo>
                <a:lnTo>
                  <a:pt x="46" y="369"/>
                </a:lnTo>
                <a:lnTo>
                  <a:pt x="45" y="369"/>
                </a:lnTo>
                <a:lnTo>
                  <a:pt x="45" y="367"/>
                </a:lnTo>
                <a:lnTo>
                  <a:pt x="43" y="367"/>
                </a:lnTo>
                <a:lnTo>
                  <a:pt x="41" y="365"/>
                </a:lnTo>
                <a:lnTo>
                  <a:pt x="39" y="365"/>
                </a:lnTo>
                <a:lnTo>
                  <a:pt x="38" y="365"/>
                </a:lnTo>
                <a:lnTo>
                  <a:pt x="36" y="365"/>
                </a:lnTo>
                <a:lnTo>
                  <a:pt x="34" y="365"/>
                </a:lnTo>
                <a:lnTo>
                  <a:pt x="32" y="365"/>
                </a:lnTo>
                <a:lnTo>
                  <a:pt x="31" y="365"/>
                </a:lnTo>
                <a:lnTo>
                  <a:pt x="29" y="365"/>
                </a:lnTo>
                <a:lnTo>
                  <a:pt x="27" y="365"/>
                </a:lnTo>
                <a:lnTo>
                  <a:pt x="26" y="365"/>
                </a:lnTo>
                <a:lnTo>
                  <a:pt x="26" y="364"/>
                </a:lnTo>
                <a:lnTo>
                  <a:pt x="24" y="364"/>
                </a:lnTo>
                <a:lnTo>
                  <a:pt x="24" y="362"/>
                </a:lnTo>
                <a:lnTo>
                  <a:pt x="24" y="360"/>
                </a:lnTo>
                <a:lnTo>
                  <a:pt x="24" y="358"/>
                </a:lnTo>
                <a:lnTo>
                  <a:pt x="26" y="358"/>
                </a:lnTo>
                <a:lnTo>
                  <a:pt x="26" y="357"/>
                </a:lnTo>
                <a:lnTo>
                  <a:pt x="26" y="355"/>
                </a:lnTo>
                <a:lnTo>
                  <a:pt x="27" y="355"/>
                </a:lnTo>
                <a:lnTo>
                  <a:pt x="27" y="353"/>
                </a:lnTo>
                <a:lnTo>
                  <a:pt x="29" y="353"/>
                </a:lnTo>
                <a:lnTo>
                  <a:pt x="29" y="352"/>
                </a:lnTo>
                <a:lnTo>
                  <a:pt x="27" y="352"/>
                </a:lnTo>
                <a:lnTo>
                  <a:pt x="27" y="350"/>
                </a:lnTo>
                <a:lnTo>
                  <a:pt x="26" y="350"/>
                </a:lnTo>
                <a:lnTo>
                  <a:pt x="24" y="350"/>
                </a:lnTo>
                <a:lnTo>
                  <a:pt x="24" y="348"/>
                </a:lnTo>
                <a:lnTo>
                  <a:pt x="22" y="348"/>
                </a:lnTo>
                <a:lnTo>
                  <a:pt x="20" y="348"/>
                </a:lnTo>
                <a:lnTo>
                  <a:pt x="20" y="346"/>
                </a:lnTo>
                <a:lnTo>
                  <a:pt x="19" y="346"/>
                </a:lnTo>
                <a:lnTo>
                  <a:pt x="19" y="345"/>
                </a:lnTo>
                <a:lnTo>
                  <a:pt x="17" y="345"/>
                </a:lnTo>
                <a:lnTo>
                  <a:pt x="15" y="345"/>
                </a:lnTo>
                <a:lnTo>
                  <a:pt x="14" y="345"/>
                </a:lnTo>
                <a:lnTo>
                  <a:pt x="14" y="346"/>
                </a:lnTo>
                <a:lnTo>
                  <a:pt x="12" y="346"/>
                </a:lnTo>
                <a:lnTo>
                  <a:pt x="12" y="345"/>
                </a:lnTo>
                <a:lnTo>
                  <a:pt x="12" y="343"/>
                </a:lnTo>
                <a:lnTo>
                  <a:pt x="10" y="343"/>
                </a:lnTo>
                <a:lnTo>
                  <a:pt x="10" y="341"/>
                </a:lnTo>
                <a:lnTo>
                  <a:pt x="8" y="341"/>
                </a:lnTo>
                <a:lnTo>
                  <a:pt x="8" y="340"/>
                </a:lnTo>
                <a:lnTo>
                  <a:pt x="8" y="338"/>
                </a:lnTo>
                <a:lnTo>
                  <a:pt x="8" y="336"/>
                </a:lnTo>
                <a:lnTo>
                  <a:pt x="10" y="336"/>
                </a:lnTo>
                <a:lnTo>
                  <a:pt x="10" y="334"/>
                </a:lnTo>
                <a:lnTo>
                  <a:pt x="10" y="333"/>
                </a:lnTo>
                <a:lnTo>
                  <a:pt x="12" y="333"/>
                </a:lnTo>
                <a:lnTo>
                  <a:pt x="12" y="331"/>
                </a:lnTo>
                <a:lnTo>
                  <a:pt x="12" y="329"/>
                </a:lnTo>
                <a:lnTo>
                  <a:pt x="14" y="329"/>
                </a:lnTo>
                <a:lnTo>
                  <a:pt x="15" y="329"/>
                </a:lnTo>
                <a:lnTo>
                  <a:pt x="15" y="327"/>
                </a:lnTo>
                <a:lnTo>
                  <a:pt x="14" y="327"/>
                </a:lnTo>
                <a:lnTo>
                  <a:pt x="12" y="327"/>
                </a:lnTo>
                <a:lnTo>
                  <a:pt x="10" y="327"/>
                </a:lnTo>
                <a:lnTo>
                  <a:pt x="10" y="326"/>
                </a:lnTo>
                <a:lnTo>
                  <a:pt x="12" y="326"/>
                </a:lnTo>
                <a:lnTo>
                  <a:pt x="12" y="324"/>
                </a:lnTo>
                <a:lnTo>
                  <a:pt x="12" y="322"/>
                </a:lnTo>
                <a:lnTo>
                  <a:pt x="12" y="321"/>
                </a:lnTo>
                <a:lnTo>
                  <a:pt x="12" y="319"/>
                </a:lnTo>
                <a:lnTo>
                  <a:pt x="12" y="317"/>
                </a:lnTo>
                <a:lnTo>
                  <a:pt x="10" y="317"/>
                </a:lnTo>
                <a:lnTo>
                  <a:pt x="10" y="315"/>
                </a:lnTo>
                <a:lnTo>
                  <a:pt x="10" y="314"/>
                </a:lnTo>
                <a:lnTo>
                  <a:pt x="8" y="312"/>
                </a:lnTo>
                <a:lnTo>
                  <a:pt x="7" y="310"/>
                </a:lnTo>
                <a:lnTo>
                  <a:pt x="7" y="309"/>
                </a:lnTo>
                <a:lnTo>
                  <a:pt x="5" y="309"/>
                </a:lnTo>
                <a:lnTo>
                  <a:pt x="5" y="307"/>
                </a:lnTo>
                <a:lnTo>
                  <a:pt x="3" y="307"/>
                </a:lnTo>
                <a:lnTo>
                  <a:pt x="2" y="307"/>
                </a:lnTo>
                <a:lnTo>
                  <a:pt x="2" y="305"/>
                </a:lnTo>
                <a:lnTo>
                  <a:pt x="0" y="305"/>
                </a:lnTo>
                <a:lnTo>
                  <a:pt x="0" y="303"/>
                </a:lnTo>
                <a:lnTo>
                  <a:pt x="2" y="303"/>
                </a:lnTo>
                <a:lnTo>
                  <a:pt x="2" y="302"/>
                </a:lnTo>
                <a:lnTo>
                  <a:pt x="2" y="300"/>
                </a:lnTo>
                <a:lnTo>
                  <a:pt x="3" y="300"/>
                </a:lnTo>
                <a:lnTo>
                  <a:pt x="3" y="298"/>
                </a:lnTo>
                <a:lnTo>
                  <a:pt x="5" y="298"/>
                </a:lnTo>
                <a:lnTo>
                  <a:pt x="5" y="296"/>
                </a:lnTo>
                <a:lnTo>
                  <a:pt x="5" y="295"/>
                </a:lnTo>
                <a:lnTo>
                  <a:pt x="5" y="293"/>
                </a:lnTo>
                <a:lnTo>
                  <a:pt x="7" y="293"/>
                </a:lnTo>
                <a:lnTo>
                  <a:pt x="8" y="293"/>
                </a:lnTo>
                <a:lnTo>
                  <a:pt x="10" y="293"/>
                </a:lnTo>
                <a:lnTo>
                  <a:pt x="12" y="293"/>
                </a:lnTo>
                <a:lnTo>
                  <a:pt x="12" y="291"/>
                </a:lnTo>
                <a:lnTo>
                  <a:pt x="14" y="291"/>
                </a:lnTo>
                <a:lnTo>
                  <a:pt x="15" y="291"/>
                </a:lnTo>
                <a:lnTo>
                  <a:pt x="17" y="291"/>
                </a:lnTo>
                <a:lnTo>
                  <a:pt x="19" y="291"/>
                </a:lnTo>
                <a:lnTo>
                  <a:pt x="19" y="290"/>
                </a:lnTo>
                <a:lnTo>
                  <a:pt x="19" y="288"/>
                </a:lnTo>
                <a:lnTo>
                  <a:pt x="19" y="286"/>
                </a:lnTo>
                <a:lnTo>
                  <a:pt x="17" y="286"/>
                </a:lnTo>
                <a:lnTo>
                  <a:pt x="17" y="284"/>
                </a:lnTo>
                <a:lnTo>
                  <a:pt x="17" y="283"/>
                </a:lnTo>
                <a:lnTo>
                  <a:pt x="19" y="283"/>
                </a:lnTo>
                <a:lnTo>
                  <a:pt x="19" y="281"/>
                </a:lnTo>
                <a:lnTo>
                  <a:pt x="20" y="281"/>
                </a:lnTo>
                <a:lnTo>
                  <a:pt x="20" y="279"/>
                </a:lnTo>
                <a:lnTo>
                  <a:pt x="22" y="279"/>
                </a:lnTo>
                <a:lnTo>
                  <a:pt x="22" y="278"/>
                </a:lnTo>
                <a:lnTo>
                  <a:pt x="24" y="278"/>
                </a:lnTo>
                <a:lnTo>
                  <a:pt x="26" y="278"/>
                </a:lnTo>
                <a:lnTo>
                  <a:pt x="26" y="276"/>
                </a:lnTo>
                <a:lnTo>
                  <a:pt x="26" y="274"/>
                </a:lnTo>
                <a:lnTo>
                  <a:pt x="24" y="274"/>
                </a:lnTo>
                <a:lnTo>
                  <a:pt x="22" y="274"/>
                </a:lnTo>
                <a:lnTo>
                  <a:pt x="24" y="274"/>
                </a:lnTo>
                <a:lnTo>
                  <a:pt x="24" y="272"/>
                </a:lnTo>
                <a:lnTo>
                  <a:pt x="24" y="271"/>
                </a:lnTo>
                <a:lnTo>
                  <a:pt x="26" y="271"/>
                </a:lnTo>
                <a:lnTo>
                  <a:pt x="27" y="271"/>
                </a:lnTo>
                <a:lnTo>
                  <a:pt x="29" y="271"/>
                </a:lnTo>
                <a:lnTo>
                  <a:pt x="31" y="271"/>
                </a:lnTo>
                <a:lnTo>
                  <a:pt x="31" y="269"/>
                </a:lnTo>
                <a:lnTo>
                  <a:pt x="32" y="269"/>
                </a:lnTo>
                <a:lnTo>
                  <a:pt x="32" y="267"/>
                </a:lnTo>
                <a:lnTo>
                  <a:pt x="34" y="267"/>
                </a:lnTo>
                <a:lnTo>
                  <a:pt x="34" y="266"/>
                </a:lnTo>
                <a:lnTo>
                  <a:pt x="36" y="266"/>
                </a:lnTo>
                <a:lnTo>
                  <a:pt x="36" y="264"/>
                </a:lnTo>
                <a:lnTo>
                  <a:pt x="38" y="264"/>
                </a:lnTo>
                <a:lnTo>
                  <a:pt x="38" y="266"/>
                </a:lnTo>
                <a:lnTo>
                  <a:pt x="39" y="266"/>
                </a:lnTo>
                <a:lnTo>
                  <a:pt x="41" y="266"/>
                </a:lnTo>
                <a:lnTo>
                  <a:pt x="43" y="266"/>
                </a:lnTo>
                <a:lnTo>
                  <a:pt x="43" y="264"/>
                </a:lnTo>
                <a:lnTo>
                  <a:pt x="43" y="262"/>
                </a:lnTo>
                <a:lnTo>
                  <a:pt x="45" y="262"/>
                </a:lnTo>
                <a:lnTo>
                  <a:pt x="46" y="262"/>
                </a:lnTo>
                <a:lnTo>
                  <a:pt x="48" y="262"/>
                </a:lnTo>
                <a:lnTo>
                  <a:pt x="48" y="260"/>
                </a:lnTo>
                <a:lnTo>
                  <a:pt x="48" y="259"/>
                </a:lnTo>
                <a:lnTo>
                  <a:pt x="48" y="257"/>
                </a:lnTo>
                <a:lnTo>
                  <a:pt x="50" y="257"/>
                </a:lnTo>
                <a:lnTo>
                  <a:pt x="51" y="257"/>
                </a:lnTo>
                <a:lnTo>
                  <a:pt x="51" y="255"/>
                </a:lnTo>
                <a:lnTo>
                  <a:pt x="53" y="255"/>
                </a:lnTo>
                <a:lnTo>
                  <a:pt x="53" y="253"/>
                </a:lnTo>
                <a:lnTo>
                  <a:pt x="55" y="253"/>
                </a:lnTo>
                <a:lnTo>
                  <a:pt x="55" y="252"/>
                </a:lnTo>
                <a:lnTo>
                  <a:pt x="57" y="252"/>
                </a:lnTo>
                <a:lnTo>
                  <a:pt x="57" y="250"/>
                </a:lnTo>
                <a:lnTo>
                  <a:pt x="58" y="250"/>
                </a:lnTo>
                <a:lnTo>
                  <a:pt x="58" y="248"/>
                </a:lnTo>
                <a:lnTo>
                  <a:pt x="60" y="248"/>
                </a:lnTo>
                <a:lnTo>
                  <a:pt x="60" y="247"/>
                </a:lnTo>
                <a:lnTo>
                  <a:pt x="58" y="247"/>
                </a:lnTo>
                <a:lnTo>
                  <a:pt x="60" y="245"/>
                </a:lnTo>
                <a:lnTo>
                  <a:pt x="62" y="245"/>
                </a:lnTo>
                <a:lnTo>
                  <a:pt x="63" y="245"/>
                </a:lnTo>
                <a:lnTo>
                  <a:pt x="63" y="247"/>
                </a:lnTo>
                <a:lnTo>
                  <a:pt x="65" y="247"/>
                </a:lnTo>
                <a:lnTo>
                  <a:pt x="67" y="247"/>
                </a:lnTo>
                <a:lnTo>
                  <a:pt x="69" y="247"/>
                </a:lnTo>
                <a:lnTo>
                  <a:pt x="69" y="248"/>
                </a:lnTo>
                <a:lnTo>
                  <a:pt x="70" y="248"/>
                </a:lnTo>
                <a:lnTo>
                  <a:pt x="70" y="250"/>
                </a:lnTo>
                <a:lnTo>
                  <a:pt x="72" y="250"/>
                </a:lnTo>
                <a:lnTo>
                  <a:pt x="72" y="248"/>
                </a:lnTo>
                <a:lnTo>
                  <a:pt x="74" y="248"/>
                </a:lnTo>
                <a:lnTo>
                  <a:pt x="74" y="247"/>
                </a:lnTo>
                <a:lnTo>
                  <a:pt x="76" y="247"/>
                </a:lnTo>
                <a:lnTo>
                  <a:pt x="77" y="247"/>
                </a:lnTo>
                <a:lnTo>
                  <a:pt x="77" y="248"/>
                </a:lnTo>
                <a:lnTo>
                  <a:pt x="79" y="248"/>
                </a:lnTo>
                <a:lnTo>
                  <a:pt x="79" y="250"/>
                </a:lnTo>
                <a:lnTo>
                  <a:pt x="81" y="250"/>
                </a:lnTo>
                <a:lnTo>
                  <a:pt x="82" y="250"/>
                </a:lnTo>
                <a:lnTo>
                  <a:pt x="84" y="250"/>
                </a:lnTo>
                <a:lnTo>
                  <a:pt x="86" y="250"/>
                </a:lnTo>
                <a:lnTo>
                  <a:pt x="86" y="252"/>
                </a:lnTo>
                <a:lnTo>
                  <a:pt x="88" y="252"/>
                </a:lnTo>
                <a:lnTo>
                  <a:pt x="88" y="253"/>
                </a:lnTo>
                <a:lnTo>
                  <a:pt x="89" y="253"/>
                </a:lnTo>
                <a:lnTo>
                  <a:pt x="89" y="255"/>
                </a:lnTo>
                <a:lnTo>
                  <a:pt x="91" y="255"/>
                </a:lnTo>
                <a:lnTo>
                  <a:pt x="91" y="253"/>
                </a:lnTo>
                <a:lnTo>
                  <a:pt x="93" y="253"/>
                </a:lnTo>
                <a:lnTo>
                  <a:pt x="93" y="252"/>
                </a:lnTo>
                <a:lnTo>
                  <a:pt x="94" y="252"/>
                </a:lnTo>
                <a:lnTo>
                  <a:pt x="94" y="250"/>
                </a:lnTo>
                <a:lnTo>
                  <a:pt x="96" y="250"/>
                </a:lnTo>
                <a:lnTo>
                  <a:pt x="98" y="250"/>
                </a:lnTo>
                <a:lnTo>
                  <a:pt x="98" y="248"/>
                </a:lnTo>
                <a:lnTo>
                  <a:pt x="100" y="248"/>
                </a:lnTo>
                <a:lnTo>
                  <a:pt x="100" y="247"/>
                </a:lnTo>
                <a:lnTo>
                  <a:pt x="101" y="247"/>
                </a:lnTo>
                <a:lnTo>
                  <a:pt x="101" y="245"/>
                </a:lnTo>
                <a:lnTo>
                  <a:pt x="103" y="245"/>
                </a:lnTo>
                <a:lnTo>
                  <a:pt x="103" y="243"/>
                </a:lnTo>
                <a:lnTo>
                  <a:pt x="103" y="241"/>
                </a:lnTo>
                <a:lnTo>
                  <a:pt x="103" y="240"/>
                </a:lnTo>
                <a:lnTo>
                  <a:pt x="103" y="238"/>
                </a:lnTo>
                <a:lnTo>
                  <a:pt x="103" y="236"/>
                </a:lnTo>
                <a:lnTo>
                  <a:pt x="105" y="236"/>
                </a:lnTo>
                <a:lnTo>
                  <a:pt x="105" y="235"/>
                </a:lnTo>
                <a:lnTo>
                  <a:pt x="105" y="233"/>
                </a:lnTo>
                <a:lnTo>
                  <a:pt x="107" y="233"/>
                </a:lnTo>
                <a:lnTo>
                  <a:pt x="107" y="231"/>
                </a:lnTo>
                <a:lnTo>
                  <a:pt x="107" y="229"/>
                </a:lnTo>
                <a:lnTo>
                  <a:pt x="107" y="228"/>
                </a:lnTo>
                <a:lnTo>
                  <a:pt x="107" y="226"/>
                </a:lnTo>
                <a:lnTo>
                  <a:pt x="105" y="226"/>
                </a:lnTo>
                <a:lnTo>
                  <a:pt x="105" y="224"/>
                </a:lnTo>
                <a:lnTo>
                  <a:pt x="105" y="222"/>
                </a:lnTo>
                <a:lnTo>
                  <a:pt x="107" y="222"/>
                </a:lnTo>
                <a:lnTo>
                  <a:pt x="108" y="222"/>
                </a:lnTo>
                <a:lnTo>
                  <a:pt x="110" y="222"/>
                </a:lnTo>
                <a:lnTo>
                  <a:pt x="110" y="221"/>
                </a:lnTo>
                <a:lnTo>
                  <a:pt x="110" y="219"/>
                </a:lnTo>
                <a:lnTo>
                  <a:pt x="112" y="219"/>
                </a:lnTo>
                <a:lnTo>
                  <a:pt x="112" y="217"/>
                </a:lnTo>
                <a:lnTo>
                  <a:pt x="113" y="217"/>
                </a:lnTo>
                <a:lnTo>
                  <a:pt x="113" y="216"/>
                </a:lnTo>
                <a:lnTo>
                  <a:pt x="115" y="216"/>
                </a:lnTo>
                <a:lnTo>
                  <a:pt x="115" y="217"/>
                </a:lnTo>
                <a:lnTo>
                  <a:pt x="117" y="217"/>
                </a:lnTo>
                <a:lnTo>
                  <a:pt x="119" y="217"/>
                </a:lnTo>
                <a:lnTo>
                  <a:pt x="120" y="217"/>
                </a:lnTo>
                <a:lnTo>
                  <a:pt x="122" y="217"/>
                </a:lnTo>
                <a:lnTo>
                  <a:pt x="124" y="217"/>
                </a:lnTo>
                <a:lnTo>
                  <a:pt x="124" y="219"/>
                </a:lnTo>
                <a:lnTo>
                  <a:pt x="124" y="221"/>
                </a:lnTo>
                <a:lnTo>
                  <a:pt x="124" y="222"/>
                </a:lnTo>
                <a:lnTo>
                  <a:pt x="125" y="222"/>
                </a:lnTo>
                <a:lnTo>
                  <a:pt x="125" y="224"/>
                </a:lnTo>
                <a:lnTo>
                  <a:pt x="127" y="224"/>
                </a:lnTo>
                <a:lnTo>
                  <a:pt x="127" y="226"/>
                </a:lnTo>
                <a:lnTo>
                  <a:pt x="127" y="228"/>
                </a:lnTo>
                <a:lnTo>
                  <a:pt x="129" y="226"/>
                </a:lnTo>
                <a:lnTo>
                  <a:pt x="129" y="224"/>
                </a:lnTo>
                <a:lnTo>
                  <a:pt x="131" y="224"/>
                </a:lnTo>
                <a:lnTo>
                  <a:pt x="132" y="224"/>
                </a:lnTo>
                <a:lnTo>
                  <a:pt x="134" y="224"/>
                </a:lnTo>
                <a:lnTo>
                  <a:pt x="136" y="224"/>
                </a:lnTo>
                <a:lnTo>
                  <a:pt x="136" y="226"/>
                </a:lnTo>
                <a:lnTo>
                  <a:pt x="137" y="226"/>
                </a:lnTo>
                <a:lnTo>
                  <a:pt x="137" y="228"/>
                </a:lnTo>
                <a:lnTo>
                  <a:pt x="139" y="228"/>
                </a:lnTo>
                <a:lnTo>
                  <a:pt x="139" y="229"/>
                </a:lnTo>
                <a:lnTo>
                  <a:pt x="139" y="228"/>
                </a:lnTo>
                <a:lnTo>
                  <a:pt x="141" y="228"/>
                </a:lnTo>
                <a:lnTo>
                  <a:pt x="141" y="229"/>
                </a:lnTo>
                <a:lnTo>
                  <a:pt x="143" y="229"/>
                </a:lnTo>
                <a:lnTo>
                  <a:pt x="144" y="229"/>
                </a:lnTo>
                <a:lnTo>
                  <a:pt x="146" y="229"/>
                </a:lnTo>
                <a:lnTo>
                  <a:pt x="146" y="228"/>
                </a:lnTo>
                <a:lnTo>
                  <a:pt x="144" y="228"/>
                </a:lnTo>
                <a:lnTo>
                  <a:pt x="144" y="226"/>
                </a:lnTo>
                <a:lnTo>
                  <a:pt x="146" y="226"/>
                </a:lnTo>
                <a:lnTo>
                  <a:pt x="148" y="226"/>
                </a:lnTo>
                <a:lnTo>
                  <a:pt x="148" y="224"/>
                </a:lnTo>
                <a:lnTo>
                  <a:pt x="150" y="224"/>
                </a:lnTo>
                <a:lnTo>
                  <a:pt x="151" y="224"/>
                </a:lnTo>
                <a:lnTo>
                  <a:pt x="151" y="222"/>
                </a:lnTo>
                <a:lnTo>
                  <a:pt x="150" y="222"/>
                </a:lnTo>
                <a:lnTo>
                  <a:pt x="150" y="221"/>
                </a:lnTo>
                <a:lnTo>
                  <a:pt x="151" y="221"/>
                </a:lnTo>
                <a:lnTo>
                  <a:pt x="153" y="221"/>
                </a:lnTo>
                <a:lnTo>
                  <a:pt x="153" y="219"/>
                </a:lnTo>
                <a:lnTo>
                  <a:pt x="153" y="217"/>
                </a:lnTo>
                <a:lnTo>
                  <a:pt x="153" y="216"/>
                </a:lnTo>
                <a:lnTo>
                  <a:pt x="155" y="216"/>
                </a:lnTo>
                <a:lnTo>
                  <a:pt x="156" y="216"/>
                </a:lnTo>
                <a:lnTo>
                  <a:pt x="158" y="216"/>
                </a:lnTo>
                <a:lnTo>
                  <a:pt x="160" y="216"/>
                </a:lnTo>
                <a:lnTo>
                  <a:pt x="162" y="216"/>
                </a:lnTo>
                <a:lnTo>
                  <a:pt x="162" y="214"/>
                </a:lnTo>
                <a:lnTo>
                  <a:pt x="163" y="214"/>
                </a:lnTo>
                <a:lnTo>
                  <a:pt x="163" y="212"/>
                </a:lnTo>
                <a:lnTo>
                  <a:pt x="163" y="210"/>
                </a:lnTo>
                <a:lnTo>
                  <a:pt x="165" y="210"/>
                </a:lnTo>
                <a:lnTo>
                  <a:pt x="165" y="209"/>
                </a:lnTo>
                <a:lnTo>
                  <a:pt x="167" y="209"/>
                </a:lnTo>
                <a:lnTo>
                  <a:pt x="167" y="207"/>
                </a:lnTo>
                <a:lnTo>
                  <a:pt x="167" y="205"/>
                </a:lnTo>
                <a:lnTo>
                  <a:pt x="165" y="205"/>
                </a:lnTo>
                <a:lnTo>
                  <a:pt x="165" y="204"/>
                </a:lnTo>
                <a:lnTo>
                  <a:pt x="165" y="202"/>
                </a:lnTo>
                <a:lnTo>
                  <a:pt x="163" y="202"/>
                </a:lnTo>
                <a:lnTo>
                  <a:pt x="162" y="202"/>
                </a:lnTo>
                <a:lnTo>
                  <a:pt x="162" y="200"/>
                </a:lnTo>
                <a:lnTo>
                  <a:pt x="162" y="198"/>
                </a:lnTo>
                <a:lnTo>
                  <a:pt x="162" y="197"/>
                </a:lnTo>
                <a:lnTo>
                  <a:pt x="160" y="197"/>
                </a:lnTo>
                <a:lnTo>
                  <a:pt x="160" y="195"/>
                </a:lnTo>
                <a:lnTo>
                  <a:pt x="160" y="193"/>
                </a:lnTo>
                <a:lnTo>
                  <a:pt x="162" y="193"/>
                </a:lnTo>
                <a:lnTo>
                  <a:pt x="162" y="191"/>
                </a:lnTo>
                <a:lnTo>
                  <a:pt x="162" y="190"/>
                </a:lnTo>
                <a:lnTo>
                  <a:pt x="163" y="190"/>
                </a:lnTo>
                <a:lnTo>
                  <a:pt x="163" y="188"/>
                </a:lnTo>
                <a:lnTo>
                  <a:pt x="162" y="188"/>
                </a:lnTo>
                <a:lnTo>
                  <a:pt x="162" y="186"/>
                </a:lnTo>
                <a:lnTo>
                  <a:pt x="160" y="186"/>
                </a:lnTo>
                <a:lnTo>
                  <a:pt x="160" y="185"/>
                </a:lnTo>
                <a:lnTo>
                  <a:pt x="160" y="183"/>
                </a:lnTo>
                <a:lnTo>
                  <a:pt x="158" y="183"/>
                </a:lnTo>
                <a:lnTo>
                  <a:pt x="158" y="181"/>
                </a:lnTo>
                <a:lnTo>
                  <a:pt x="156" y="181"/>
                </a:lnTo>
                <a:lnTo>
                  <a:pt x="156" y="179"/>
                </a:lnTo>
                <a:lnTo>
                  <a:pt x="155" y="179"/>
                </a:lnTo>
                <a:lnTo>
                  <a:pt x="153" y="179"/>
                </a:lnTo>
                <a:lnTo>
                  <a:pt x="151" y="179"/>
                </a:lnTo>
                <a:lnTo>
                  <a:pt x="150" y="179"/>
                </a:lnTo>
                <a:lnTo>
                  <a:pt x="150" y="181"/>
                </a:lnTo>
                <a:lnTo>
                  <a:pt x="148" y="181"/>
                </a:lnTo>
                <a:lnTo>
                  <a:pt x="146" y="181"/>
                </a:lnTo>
                <a:lnTo>
                  <a:pt x="144" y="181"/>
                </a:lnTo>
                <a:lnTo>
                  <a:pt x="143" y="181"/>
                </a:lnTo>
                <a:lnTo>
                  <a:pt x="141" y="179"/>
                </a:lnTo>
                <a:lnTo>
                  <a:pt x="141" y="178"/>
                </a:lnTo>
                <a:lnTo>
                  <a:pt x="141" y="176"/>
                </a:lnTo>
                <a:lnTo>
                  <a:pt x="141" y="174"/>
                </a:lnTo>
                <a:lnTo>
                  <a:pt x="139" y="174"/>
                </a:lnTo>
                <a:lnTo>
                  <a:pt x="139" y="173"/>
                </a:lnTo>
                <a:lnTo>
                  <a:pt x="141" y="173"/>
                </a:lnTo>
                <a:lnTo>
                  <a:pt x="141" y="171"/>
                </a:lnTo>
                <a:lnTo>
                  <a:pt x="141" y="169"/>
                </a:lnTo>
                <a:lnTo>
                  <a:pt x="141" y="167"/>
                </a:lnTo>
                <a:lnTo>
                  <a:pt x="139" y="166"/>
                </a:lnTo>
                <a:lnTo>
                  <a:pt x="139" y="164"/>
                </a:lnTo>
                <a:lnTo>
                  <a:pt x="139" y="162"/>
                </a:lnTo>
                <a:lnTo>
                  <a:pt x="137" y="162"/>
                </a:lnTo>
                <a:lnTo>
                  <a:pt x="137" y="160"/>
                </a:lnTo>
                <a:lnTo>
                  <a:pt x="137" y="159"/>
                </a:lnTo>
                <a:lnTo>
                  <a:pt x="137" y="157"/>
                </a:lnTo>
                <a:lnTo>
                  <a:pt x="136" y="157"/>
                </a:lnTo>
                <a:lnTo>
                  <a:pt x="136" y="155"/>
                </a:lnTo>
                <a:lnTo>
                  <a:pt x="136" y="154"/>
                </a:lnTo>
                <a:lnTo>
                  <a:pt x="136" y="152"/>
                </a:lnTo>
                <a:lnTo>
                  <a:pt x="136" y="150"/>
                </a:lnTo>
                <a:lnTo>
                  <a:pt x="137" y="150"/>
                </a:lnTo>
                <a:lnTo>
                  <a:pt x="137" y="148"/>
                </a:lnTo>
                <a:lnTo>
                  <a:pt x="137" y="147"/>
                </a:lnTo>
                <a:lnTo>
                  <a:pt x="136" y="147"/>
                </a:lnTo>
                <a:lnTo>
                  <a:pt x="136" y="145"/>
                </a:lnTo>
                <a:lnTo>
                  <a:pt x="136" y="143"/>
                </a:lnTo>
                <a:lnTo>
                  <a:pt x="137" y="143"/>
                </a:lnTo>
                <a:lnTo>
                  <a:pt x="137" y="142"/>
                </a:lnTo>
                <a:lnTo>
                  <a:pt x="139" y="140"/>
                </a:lnTo>
                <a:lnTo>
                  <a:pt x="139" y="138"/>
                </a:lnTo>
                <a:lnTo>
                  <a:pt x="137" y="138"/>
                </a:lnTo>
                <a:lnTo>
                  <a:pt x="137" y="136"/>
                </a:lnTo>
                <a:lnTo>
                  <a:pt x="139" y="136"/>
                </a:lnTo>
                <a:lnTo>
                  <a:pt x="139" y="135"/>
                </a:lnTo>
                <a:lnTo>
                  <a:pt x="139" y="133"/>
                </a:lnTo>
                <a:lnTo>
                  <a:pt x="139" y="131"/>
                </a:lnTo>
                <a:lnTo>
                  <a:pt x="141" y="131"/>
                </a:lnTo>
                <a:lnTo>
                  <a:pt x="141" y="130"/>
                </a:lnTo>
                <a:lnTo>
                  <a:pt x="139" y="130"/>
                </a:lnTo>
                <a:lnTo>
                  <a:pt x="137" y="130"/>
                </a:lnTo>
                <a:lnTo>
                  <a:pt x="136" y="130"/>
                </a:lnTo>
                <a:lnTo>
                  <a:pt x="134" y="130"/>
                </a:lnTo>
                <a:lnTo>
                  <a:pt x="134" y="128"/>
                </a:lnTo>
                <a:lnTo>
                  <a:pt x="132" y="128"/>
                </a:lnTo>
                <a:lnTo>
                  <a:pt x="132" y="126"/>
                </a:lnTo>
                <a:lnTo>
                  <a:pt x="131" y="126"/>
                </a:lnTo>
                <a:lnTo>
                  <a:pt x="129" y="126"/>
                </a:lnTo>
                <a:lnTo>
                  <a:pt x="127" y="126"/>
                </a:lnTo>
                <a:lnTo>
                  <a:pt x="125" y="126"/>
                </a:lnTo>
                <a:lnTo>
                  <a:pt x="124" y="126"/>
                </a:lnTo>
                <a:lnTo>
                  <a:pt x="124" y="124"/>
                </a:lnTo>
                <a:lnTo>
                  <a:pt x="124" y="123"/>
                </a:lnTo>
                <a:lnTo>
                  <a:pt x="124" y="121"/>
                </a:lnTo>
                <a:lnTo>
                  <a:pt x="124" y="119"/>
                </a:lnTo>
                <a:lnTo>
                  <a:pt x="124" y="117"/>
                </a:lnTo>
                <a:lnTo>
                  <a:pt x="125" y="117"/>
                </a:lnTo>
                <a:lnTo>
                  <a:pt x="125" y="116"/>
                </a:lnTo>
                <a:lnTo>
                  <a:pt x="125" y="114"/>
                </a:lnTo>
                <a:lnTo>
                  <a:pt x="127" y="114"/>
                </a:lnTo>
                <a:lnTo>
                  <a:pt x="127" y="112"/>
                </a:lnTo>
                <a:lnTo>
                  <a:pt x="127" y="111"/>
                </a:lnTo>
                <a:lnTo>
                  <a:pt x="127" y="109"/>
                </a:lnTo>
                <a:lnTo>
                  <a:pt x="125" y="109"/>
                </a:lnTo>
                <a:lnTo>
                  <a:pt x="125" y="107"/>
                </a:lnTo>
                <a:lnTo>
                  <a:pt x="127" y="107"/>
                </a:lnTo>
                <a:lnTo>
                  <a:pt x="127" y="105"/>
                </a:lnTo>
                <a:lnTo>
                  <a:pt x="127" y="104"/>
                </a:lnTo>
                <a:lnTo>
                  <a:pt x="125" y="102"/>
                </a:lnTo>
                <a:lnTo>
                  <a:pt x="125" y="100"/>
                </a:lnTo>
                <a:lnTo>
                  <a:pt x="124" y="100"/>
                </a:lnTo>
                <a:lnTo>
                  <a:pt x="124" y="99"/>
                </a:lnTo>
                <a:lnTo>
                  <a:pt x="125" y="99"/>
                </a:lnTo>
                <a:lnTo>
                  <a:pt x="125" y="97"/>
                </a:lnTo>
                <a:lnTo>
                  <a:pt x="127" y="97"/>
                </a:lnTo>
                <a:lnTo>
                  <a:pt x="127" y="95"/>
                </a:lnTo>
                <a:lnTo>
                  <a:pt x="129" y="95"/>
                </a:lnTo>
                <a:lnTo>
                  <a:pt x="127" y="95"/>
                </a:lnTo>
                <a:lnTo>
                  <a:pt x="127" y="93"/>
                </a:lnTo>
                <a:lnTo>
                  <a:pt x="127" y="92"/>
                </a:lnTo>
                <a:lnTo>
                  <a:pt x="129" y="92"/>
                </a:lnTo>
                <a:lnTo>
                  <a:pt x="129" y="90"/>
                </a:lnTo>
                <a:lnTo>
                  <a:pt x="129" y="88"/>
                </a:lnTo>
                <a:lnTo>
                  <a:pt x="131" y="88"/>
                </a:lnTo>
                <a:lnTo>
                  <a:pt x="132" y="88"/>
                </a:lnTo>
                <a:lnTo>
                  <a:pt x="132" y="86"/>
                </a:lnTo>
                <a:lnTo>
                  <a:pt x="134" y="86"/>
                </a:lnTo>
                <a:lnTo>
                  <a:pt x="134" y="85"/>
                </a:lnTo>
                <a:lnTo>
                  <a:pt x="136" y="85"/>
                </a:lnTo>
                <a:lnTo>
                  <a:pt x="137" y="85"/>
                </a:lnTo>
                <a:lnTo>
                  <a:pt x="139" y="85"/>
                </a:lnTo>
                <a:lnTo>
                  <a:pt x="139" y="83"/>
                </a:lnTo>
                <a:lnTo>
                  <a:pt x="137" y="83"/>
                </a:lnTo>
                <a:lnTo>
                  <a:pt x="137" y="81"/>
                </a:lnTo>
                <a:lnTo>
                  <a:pt x="137" y="80"/>
                </a:lnTo>
                <a:lnTo>
                  <a:pt x="139" y="80"/>
                </a:lnTo>
                <a:lnTo>
                  <a:pt x="139" y="78"/>
                </a:lnTo>
                <a:lnTo>
                  <a:pt x="139" y="76"/>
                </a:lnTo>
                <a:lnTo>
                  <a:pt x="139" y="74"/>
                </a:lnTo>
                <a:lnTo>
                  <a:pt x="141" y="73"/>
                </a:lnTo>
                <a:lnTo>
                  <a:pt x="141" y="71"/>
                </a:lnTo>
                <a:lnTo>
                  <a:pt x="141" y="69"/>
                </a:lnTo>
                <a:lnTo>
                  <a:pt x="143" y="69"/>
                </a:lnTo>
                <a:lnTo>
                  <a:pt x="143" y="68"/>
                </a:lnTo>
                <a:lnTo>
                  <a:pt x="143" y="66"/>
                </a:lnTo>
                <a:lnTo>
                  <a:pt x="144" y="66"/>
                </a:lnTo>
                <a:lnTo>
                  <a:pt x="144" y="64"/>
                </a:lnTo>
                <a:lnTo>
                  <a:pt x="144" y="62"/>
                </a:lnTo>
                <a:lnTo>
                  <a:pt x="146" y="62"/>
                </a:lnTo>
                <a:lnTo>
                  <a:pt x="146" y="61"/>
                </a:lnTo>
                <a:lnTo>
                  <a:pt x="146" y="59"/>
                </a:lnTo>
                <a:lnTo>
                  <a:pt x="146" y="57"/>
                </a:lnTo>
                <a:lnTo>
                  <a:pt x="146" y="55"/>
                </a:lnTo>
                <a:lnTo>
                  <a:pt x="144" y="55"/>
                </a:lnTo>
                <a:lnTo>
                  <a:pt x="144" y="54"/>
                </a:lnTo>
                <a:lnTo>
                  <a:pt x="144" y="52"/>
                </a:lnTo>
                <a:lnTo>
                  <a:pt x="144" y="50"/>
                </a:lnTo>
                <a:lnTo>
                  <a:pt x="144" y="49"/>
                </a:lnTo>
                <a:lnTo>
                  <a:pt x="146" y="49"/>
                </a:lnTo>
                <a:lnTo>
                  <a:pt x="146" y="47"/>
                </a:lnTo>
                <a:lnTo>
                  <a:pt x="148" y="47"/>
                </a:lnTo>
                <a:lnTo>
                  <a:pt x="148" y="45"/>
                </a:lnTo>
                <a:lnTo>
                  <a:pt x="148" y="43"/>
                </a:lnTo>
                <a:lnTo>
                  <a:pt x="150" y="43"/>
                </a:lnTo>
                <a:lnTo>
                  <a:pt x="151" y="43"/>
                </a:lnTo>
                <a:lnTo>
                  <a:pt x="151" y="42"/>
                </a:lnTo>
                <a:lnTo>
                  <a:pt x="153" y="42"/>
                </a:lnTo>
                <a:lnTo>
                  <a:pt x="155" y="40"/>
                </a:lnTo>
                <a:lnTo>
                  <a:pt x="156" y="40"/>
                </a:lnTo>
                <a:lnTo>
                  <a:pt x="156" y="38"/>
                </a:lnTo>
                <a:lnTo>
                  <a:pt x="158" y="38"/>
                </a:lnTo>
                <a:lnTo>
                  <a:pt x="160" y="38"/>
                </a:lnTo>
                <a:lnTo>
                  <a:pt x="160" y="37"/>
                </a:lnTo>
                <a:lnTo>
                  <a:pt x="162" y="37"/>
                </a:lnTo>
                <a:lnTo>
                  <a:pt x="163" y="35"/>
                </a:lnTo>
                <a:lnTo>
                  <a:pt x="163" y="37"/>
                </a:lnTo>
                <a:lnTo>
                  <a:pt x="165" y="37"/>
                </a:lnTo>
                <a:lnTo>
                  <a:pt x="167" y="37"/>
                </a:lnTo>
                <a:lnTo>
                  <a:pt x="168" y="37"/>
                </a:lnTo>
                <a:lnTo>
                  <a:pt x="170" y="37"/>
                </a:lnTo>
                <a:lnTo>
                  <a:pt x="172" y="37"/>
                </a:lnTo>
                <a:lnTo>
                  <a:pt x="174" y="37"/>
                </a:lnTo>
                <a:lnTo>
                  <a:pt x="175" y="37"/>
                </a:lnTo>
                <a:lnTo>
                  <a:pt x="175" y="38"/>
                </a:lnTo>
                <a:lnTo>
                  <a:pt x="177" y="38"/>
                </a:lnTo>
                <a:lnTo>
                  <a:pt x="177" y="37"/>
                </a:lnTo>
                <a:lnTo>
                  <a:pt x="179" y="37"/>
                </a:lnTo>
                <a:lnTo>
                  <a:pt x="181" y="37"/>
                </a:lnTo>
                <a:lnTo>
                  <a:pt x="181" y="35"/>
                </a:lnTo>
                <a:lnTo>
                  <a:pt x="182" y="35"/>
                </a:lnTo>
                <a:lnTo>
                  <a:pt x="182" y="33"/>
                </a:lnTo>
                <a:lnTo>
                  <a:pt x="184" y="33"/>
                </a:lnTo>
                <a:lnTo>
                  <a:pt x="184" y="31"/>
                </a:lnTo>
                <a:lnTo>
                  <a:pt x="186" y="31"/>
                </a:lnTo>
                <a:lnTo>
                  <a:pt x="186" y="30"/>
                </a:lnTo>
                <a:lnTo>
                  <a:pt x="187" y="30"/>
                </a:lnTo>
                <a:lnTo>
                  <a:pt x="189" y="30"/>
                </a:lnTo>
                <a:lnTo>
                  <a:pt x="191" y="30"/>
                </a:lnTo>
                <a:lnTo>
                  <a:pt x="193" y="30"/>
                </a:lnTo>
                <a:lnTo>
                  <a:pt x="193" y="28"/>
                </a:lnTo>
                <a:lnTo>
                  <a:pt x="194" y="28"/>
                </a:lnTo>
                <a:lnTo>
                  <a:pt x="194" y="26"/>
                </a:lnTo>
                <a:lnTo>
                  <a:pt x="196" y="26"/>
                </a:lnTo>
                <a:lnTo>
                  <a:pt x="198" y="26"/>
                </a:lnTo>
                <a:lnTo>
                  <a:pt x="199" y="26"/>
                </a:lnTo>
                <a:lnTo>
                  <a:pt x="201" y="26"/>
                </a:lnTo>
                <a:lnTo>
                  <a:pt x="201" y="24"/>
                </a:lnTo>
                <a:lnTo>
                  <a:pt x="201" y="23"/>
                </a:lnTo>
                <a:lnTo>
                  <a:pt x="203" y="23"/>
                </a:lnTo>
                <a:lnTo>
                  <a:pt x="203" y="21"/>
                </a:lnTo>
                <a:lnTo>
                  <a:pt x="205" y="21"/>
                </a:lnTo>
                <a:lnTo>
                  <a:pt x="205" y="19"/>
                </a:lnTo>
                <a:lnTo>
                  <a:pt x="205" y="18"/>
                </a:lnTo>
                <a:lnTo>
                  <a:pt x="205" y="16"/>
                </a:lnTo>
                <a:lnTo>
                  <a:pt x="206" y="16"/>
                </a:lnTo>
                <a:lnTo>
                  <a:pt x="206" y="14"/>
                </a:lnTo>
                <a:lnTo>
                  <a:pt x="206" y="12"/>
                </a:lnTo>
                <a:lnTo>
                  <a:pt x="208" y="12"/>
                </a:lnTo>
                <a:lnTo>
                  <a:pt x="208" y="11"/>
                </a:lnTo>
                <a:lnTo>
                  <a:pt x="208" y="9"/>
                </a:lnTo>
                <a:lnTo>
                  <a:pt x="208" y="7"/>
                </a:lnTo>
                <a:lnTo>
                  <a:pt x="208" y="6"/>
                </a:lnTo>
                <a:lnTo>
                  <a:pt x="210" y="6"/>
                </a:lnTo>
                <a:lnTo>
                  <a:pt x="210" y="4"/>
                </a:lnTo>
                <a:lnTo>
                  <a:pt x="210" y="2"/>
                </a:lnTo>
                <a:lnTo>
                  <a:pt x="211" y="2"/>
                </a:lnTo>
                <a:lnTo>
                  <a:pt x="211" y="0"/>
                </a:lnTo>
                <a:lnTo>
                  <a:pt x="213" y="0"/>
                </a:lnTo>
                <a:lnTo>
                  <a:pt x="215" y="0"/>
                </a:lnTo>
                <a:lnTo>
                  <a:pt x="215" y="2"/>
                </a:lnTo>
                <a:lnTo>
                  <a:pt x="217" y="2"/>
                </a:lnTo>
                <a:close/>
              </a:path>
            </a:pathLst>
          </a:custGeom>
          <a:solidFill>
            <a:schemeClr val="tx2">
              <a:lumMod val="50000"/>
            </a:schemeClr>
          </a:solidFill>
          <a:ln w="9525">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82" name="Freeform 34"/>
          <p:cNvSpPr>
            <a:spLocks/>
          </p:cNvSpPr>
          <p:nvPr/>
        </p:nvSpPr>
        <p:spPr bwMode="auto">
          <a:xfrm>
            <a:off x="5863533" y="1491095"/>
            <a:ext cx="22725" cy="30300"/>
          </a:xfrm>
          <a:custGeom>
            <a:avLst/>
            <a:gdLst>
              <a:gd name="T0" fmla="*/ 0 w 12"/>
              <a:gd name="T1" fmla="*/ 16 h 16"/>
              <a:gd name="T2" fmla="*/ 1 w 12"/>
              <a:gd name="T3" fmla="*/ 16 h 16"/>
              <a:gd name="T4" fmla="*/ 1 w 12"/>
              <a:gd name="T5" fmla="*/ 14 h 16"/>
              <a:gd name="T6" fmla="*/ 1 w 12"/>
              <a:gd name="T7" fmla="*/ 12 h 16"/>
              <a:gd name="T8" fmla="*/ 3 w 12"/>
              <a:gd name="T9" fmla="*/ 12 h 16"/>
              <a:gd name="T10" fmla="*/ 3 w 12"/>
              <a:gd name="T11" fmla="*/ 11 h 16"/>
              <a:gd name="T12" fmla="*/ 3 w 12"/>
              <a:gd name="T13" fmla="*/ 9 h 16"/>
              <a:gd name="T14" fmla="*/ 3 w 12"/>
              <a:gd name="T15" fmla="*/ 7 h 16"/>
              <a:gd name="T16" fmla="*/ 3 w 12"/>
              <a:gd name="T17" fmla="*/ 6 h 16"/>
              <a:gd name="T18" fmla="*/ 5 w 12"/>
              <a:gd name="T19" fmla="*/ 6 h 16"/>
              <a:gd name="T20" fmla="*/ 5 w 12"/>
              <a:gd name="T21" fmla="*/ 4 h 16"/>
              <a:gd name="T22" fmla="*/ 5 w 12"/>
              <a:gd name="T23" fmla="*/ 2 h 16"/>
              <a:gd name="T24" fmla="*/ 6 w 12"/>
              <a:gd name="T25" fmla="*/ 2 h 16"/>
              <a:gd name="T26" fmla="*/ 6 w 12"/>
              <a:gd name="T27" fmla="*/ 0 h 16"/>
              <a:gd name="T28" fmla="*/ 8 w 12"/>
              <a:gd name="T29" fmla="*/ 0 h 16"/>
              <a:gd name="T30" fmla="*/ 10 w 12"/>
              <a:gd name="T31" fmla="*/ 0 h 16"/>
              <a:gd name="T32" fmla="*/ 10 w 12"/>
              <a:gd name="T33" fmla="*/ 2 h 16"/>
              <a:gd name="T34" fmla="*/ 12 w 12"/>
              <a:gd name="T35"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6">
                <a:moveTo>
                  <a:pt x="0" y="16"/>
                </a:moveTo>
                <a:lnTo>
                  <a:pt x="1" y="16"/>
                </a:lnTo>
                <a:lnTo>
                  <a:pt x="1" y="14"/>
                </a:lnTo>
                <a:lnTo>
                  <a:pt x="1" y="12"/>
                </a:lnTo>
                <a:lnTo>
                  <a:pt x="3" y="12"/>
                </a:lnTo>
                <a:lnTo>
                  <a:pt x="3" y="11"/>
                </a:lnTo>
                <a:lnTo>
                  <a:pt x="3" y="9"/>
                </a:lnTo>
                <a:lnTo>
                  <a:pt x="3" y="7"/>
                </a:lnTo>
                <a:lnTo>
                  <a:pt x="3" y="6"/>
                </a:lnTo>
                <a:lnTo>
                  <a:pt x="5" y="6"/>
                </a:lnTo>
                <a:lnTo>
                  <a:pt x="5" y="4"/>
                </a:lnTo>
                <a:lnTo>
                  <a:pt x="5" y="2"/>
                </a:lnTo>
                <a:lnTo>
                  <a:pt x="6" y="2"/>
                </a:lnTo>
                <a:lnTo>
                  <a:pt x="6" y="0"/>
                </a:lnTo>
                <a:lnTo>
                  <a:pt x="8" y="0"/>
                </a:lnTo>
                <a:lnTo>
                  <a:pt x="10" y="0"/>
                </a:lnTo>
                <a:lnTo>
                  <a:pt x="10" y="2"/>
                </a:lnTo>
                <a:lnTo>
                  <a:pt x="12" y="2"/>
                </a:lnTo>
              </a:path>
            </a:pathLst>
          </a:custGeom>
          <a:noFill/>
          <a:ln w="4763">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3" name="Freeform 35"/>
          <p:cNvSpPr>
            <a:spLocks/>
          </p:cNvSpPr>
          <p:nvPr/>
        </p:nvSpPr>
        <p:spPr bwMode="auto">
          <a:xfrm>
            <a:off x="5490466" y="2489098"/>
            <a:ext cx="744241" cy="1155184"/>
          </a:xfrm>
          <a:custGeom>
            <a:avLst/>
            <a:gdLst>
              <a:gd name="T0" fmla="*/ 61 w 393"/>
              <a:gd name="T1" fmla="*/ 12 h 610"/>
              <a:gd name="T2" fmla="*/ 78 w 393"/>
              <a:gd name="T3" fmla="*/ 24 h 610"/>
              <a:gd name="T4" fmla="*/ 100 w 393"/>
              <a:gd name="T5" fmla="*/ 31 h 610"/>
              <a:gd name="T6" fmla="*/ 119 w 393"/>
              <a:gd name="T7" fmla="*/ 33 h 610"/>
              <a:gd name="T8" fmla="*/ 296 w 393"/>
              <a:gd name="T9" fmla="*/ 72 h 610"/>
              <a:gd name="T10" fmla="*/ 307 w 393"/>
              <a:gd name="T11" fmla="*/ 128 h 610"/>
              <a:gd name="T12" fmla="*/ 321 w 393"/>
              <a:gd name="T13" fmla="*/ 174 h 610"/>
              <a:gd name="T14" fmla="*/ 339 w 393"/>
              <a:gd name="T15" fmla="*/ 219 h 610"/>
              <a:gd name="T16" fmla="*/ 351 w 393"/>
              <a:gd name="T17" fmla="*/ 270 h 610"/>
              <a:gd name="T18" fmla="*/ 357 w 393"/>
              <a:gd name="T19" fmla="*/ 329 h 610"/>
              <a:gd name="T20" fmla="*/ 360 w 393"/>
              <a:gd name="T21" fmla="*/ 384 h 610"/>
              <a:gd name="T22" fmla="*/ 370 w 393"/>
              <a:gd name="T23" fmla="*/ 437 h 610"/>
              <a:gd name="T24" fmla="*/ 367 w 393"/>
              <a:gd name="T25" fmla="*/ 494 h 610"/>
              <a:gd name="T26" fmla="*/ 376 w 393"/>
              <a:gd name="T27" fmla="*/ 548 h 610"/>
              <a:gd name="T28" fmla="*/ 255 w 393"/>
              <a:gd name="T29" fmla="*/ 577 h 610"/>
              <a:gd name="T30" fmla="*/ 231 w 393"/>
              <a:gd name="T31" fmla="*/ 584 h 610"/>
              <a:gd name="T32" fmla="*/ 210 w 393"/>
              <a:gd name="T33" fmla="*/ 594 h 610"/>
              <a:gd name="T34" fmla="*/ 185 w 393"/>
              <a:gd name="T35" fmla="*/ 601 h 610"/>
              <a:gd name="T36" fmla="*/ 167 w 393"/>
              <a:gd name="T37" fmla="*/ 598 h 610"/>
              <a:gd name="T38" fmla="*/ 162 w 393"/>
              <a:gd name="T39" fmla="*/ 565 h 610"/>
              <a:gd name="T40" fmla="*/ 167 w 393"/>
              <a:gd name="T41" fmla="*/ 537 h 610"/>
              <a:gd name="T42" fmla="*/ 154 w 393"/>
              <a:gd name="T43" fmla="*/ 517 h 610"/>
              <a:gd name="T44" fmla="*/ 162 w 393"/>
              <a:gd name="T45" fmla="*/ 499 h 610"/>
              <a:gd name="T46" fmla="*/ 155 w 393"/>
              <a:gd name="T47" fmla="*/ 472 h 610"/>
              <a:gd name="T48" fmla="*/ 142 w 393"/>
              <a:gd name="T49" fmla="*/ 462 h 610"/>
              <a:gd name="T50" fmla="*/ 136 w 393"/>
              <a:gd name="T51" fmla="*/ 444 h 610"/>
              <a:gd name="T52" fmla="*/ 131 w 393"/>
              <a:gd name="T53" fmla="*/ 437 h 610"/>
              <a:gd name="T54" fmla="*/ 116 w 393"/>
              <a:gd name="T55" fmla="*/ 436 h 610"/>
              <a:gd name="T56" fmla="*/ 109 w 393"/>
              <a:gd name="T57" fmla="*/ 453 h 610"/>
              <a:gd name="T58" fmla="*/ 97 w 393"/>
              <a:gd name="T59" fmla="*/ 460 h 610"/>
              <a:gd name="T60" fmla="*/ 93 w 393"/>
              <a:gd name="T61" fmla="*/ 439 h 610"/>
              <a:gd name="T62" fmla="*/ 74 w 393"/>
              <a:gd name="T63" fmla="*/ 422 h 610"/>
              <a:gd name="T64" fmla="*/ 74 w 393"/>
              <a:gd name="T65" fmla="*/ 393 h 610"/>
              <a:gd name="T66" fmla="*/ 86 w 393"/>
              <a:gd name="T67" fmla="*/ 369 h 610"/>
              <a:gd name="T68" fmla="*/ 107 w 393"/>
              <a:gd name="T69" fmla="*/ 357 h 610"/>
              <a:gd name="T70" fmla="*/ 104 w 393"/>
              <a:gd name="T71" fmla="*/ 339 h 610"/>
              <a:gd name="T72" fmla="*/ 92 w 393"/>
              <a:gd name="T73" fmla="*/ 319 h 610"/>
              <a:gd name="T74" fmla="*/ 66 w 393"/>
              <a:gd name="T75" fmla="*/ 312 h 610"/>
              <a:gd name="T76" fmla="*/ 42 w 393"/>
              <a:gd name="T77" fmla="*/ 301 h 610"/>
              <a:gd name="T78" fmla="*/ 28 w 393"/>
              <a:gd name="T79" fmla="*/ 293 h 610"/>
              <a:gd name="T80" fmla="*/ 31 w 393"/>
              <a:gd name="T81" fmla="*/ 270 h 610"/>
              <a:gd name="T82" fmla="*/ 38 w 393"/>
              <a:gd name="T83" fmla="*/ 252 h 610"/>
              <a:gd name="T84" fmla="*/ 52 w 393"/>
              <a:gd name="T85" fmla="*/ 227 h 610"/>
              <a:gd name="T86" fmla="*/ 68 w 393"/>
              <a:gd name="T87" fmla="*/ 214 h 610"/>
              <a:gd name="T88" fmla="*/ 85 w 393"/>
              <a:gd name="T89" fmla="*/ 208 h 610"/>
              <a:gd name="T90" fmla="*/ 105 w 393"/>
              <a:gd name="T91" fmla="*/ 198 h 610"/>
              <a:gd name="T92" fmla="*/ 126 w 393"/>
              <a:gd name="T93" fmla="*/ 188 h 610"/>
              <a:gd name="T94" fmla="*/ 140 w 393"/>
              <a:gd name="T95" fmla="*/ 181 h 610"/>
              <a:gd name="T96" fmla="*/ 150 w 393"/>
              <a:gd name="T97" fmla="*/ 162 h 610"/>
              <a:gd name="T98" fmla="*/ 140 w 393"/>
              <a:gd name="T99" fmla="*/ 155 h 610"/>
              <a:gd name="T100" fmla="*/ 124 w 393"/>
              <a:gd name="T101" fmla="*/ 162 h 610"/>
              <a:gd name="T102" fmla="*/ 102 w 393"/>
              <a:gd name="T103" fmla="*/ 153 h 610"/>
              <a:gd name="T104" fmla="*/ 81 w 393"/>
              <a:gd name="T105" fmla="*/ 145 h 610"/>
              <a:gd name="T106" fmla="*/ 66 w 393"/>
              <a:gd name="T107" fmla="*/ 138 h 610"/>
              <a:gd name="T108" fmla="*/ 62 w 393"/>
              <a:gd name="T109" fmla="*/ 110 h 610"/>
              <a:gd name="T110" fmla="*/ 54 w 393"/>
              <a:gd name="T111" fmla="*/ 93 h 610"/>
              <a:gd name="T112" fmla="*/ 47 w 393"/>
              <a:gd name="T113" fmla="*/ 74 h 610"/>
              <a:gd name="T114" fmla="*/ 19 w 393"/>
              <a:gd name="T115" fmla="*/ 71 h 610"/>
              <a:gd name="T116" fmla="*/ 4 w 393"/>
              <a:gd name="T117" fmla="*/ 66 h 610"/>
              <a:gd name="T118" fmla="*/ 0 w 393"/>
              <a:gd name="T119" fmla="*/ 43 h 610"/>
              <a:gd name="T120" fmla="*/ 12 w 393"/>
              <a:gd name="T121" fmla="*/ 26 h 610"/>
              <a:gd name="T122" fmla="*/ 31 w 393"/>
              <a:gd name="T123" fmla="*/ 9 h 610"/>
              <a:gd name="T124" fmla="*/ 50 w 393"/>
              <a:gd name="T125" fmla="*/ 2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3" h="610">
                <a:moveTo>
                  <a:pt x="50" y="2"/>
                </a:moveTo>
                <a:lnTo>
                  <a:pt x="52" y="2"/>
                </a:lnTo>
                <a:lnTo>
                  <a:pt x="54" y="2"/>
                </a:lnTo>
                <a:lnTo>
                  <a:pt x="52" y="2"/>
                </a:lnTo>
                <a:lnTo>
                  <a:pt x="52" y="4"/>
                </a:lnTo>
                <a:lnTo>
                  <a:pt x="52" y="5"/>
                </a:lnTo>
                <a:lnTo>
                  <a:pt x="52" y="7"/>
                </a:lnTo>
                <a:lnTo>
                  <a:pt x="52" y="9"/>
                </a:lnTo>
                <a:lnTo>
                  <a:pt x="52" y="11"/>
                </a:lnTo>
                <a:lnTo>
                  <a:pt x="54" y="11"/>
                </a:lnTo>
                <a:lnTo>
                  <a:pt x="54" y="12"/>
                </a:lnTo>
                <a:lnTo>
                  <a:pt x="55" y="12"/>
                </a:lnTo>
                <a:lnTo>
                  <a:pt x="54" y="12"/>
                </a:lnTo>
                <a:lnTo>
                  <a:pt x="54" y="14"/>
                </a:lnTo>
                <a:lnTo>
                  <a:pt x="55" y="14"/>
                </a:lnTo>
                <a:lnTo>
                  <a:pt x="55" y="16"/>
                </a:lnTo>
                <a:lnTo>
                  <a:pt x="57" y="16"/>
                </a:lnTo>
                <a:lnTo>
                  <a:pt x="59" y="16"/>
                </a:lnTo>
                <a:lnTo>
                  <a:pt x="59" y="14"/>
                </a:lnTo>
                <a:lnTo>
                  <a:pt x="59" y="12"/>
                </a:lnTo>
                <a:lnTo>
                  <a:pt x="61" y="12"/>
                </a:lnTo>
                <a:lnTo>
                  <a:pt x="61" y="14"/>
                </a:lnTo>
                <a:lnTo>
                  <a:pt x="62" y="16"/>
                </a:lnTo>
                <a:lnTo>
                  <a:pt x="62" y="14"/>
                </a:lnTo>
                <a:lnTo>
                  <a:pt x="64" y="14"/>
                </a:lnTo>
                <a:lnTo>
                  <a:pt x="66" y="14"/>
                </a:lnTo>
                <a:lnTo>
                  <a:pt x="66" y="16"/>
                </a:lnTo>
                <a:lnTo>
                  <a:pt x="68" y="16"/>
                </a:lnTo>
                <a:lnTo>
                  <a:pt x="69" y="16"/>
                </a:lnTo>
                <a:lnTo>
                  <a:pt x="69" y="17"/>
                </a:lnTo>
                <a:lnTo>
                  <a:pt x="69" y="19"/>
                </a:lnTo>
                <a:lnTo>
                  <a:pt x="71" y="21"/>
                </a:lnTo>
                <a:lnTo>
                  <a:pt x="71" y="23"/>
                </a:lnTo>
                <a:lnTo>
                  <a:pt x="71" y="24"/>
                </a:lnTo>
                <a:lnTo>
                  <a:pt x="73" y="24"/>
                </a:lnTo>
                <a:lnTo>
                  <a:pt x="73" y="26"/>
                </a:lnTo>
                <a:lnTo>
                  <a:pt x="73" y="24"/>
                </a:lnTo>
                <a:lnTo>
                  <a:pt x="74" y="24"/>
                </a:lnTo>
                <a:lnTo>
                  <a:pt x="74" y="23"/>
                </a:lnTo>
                <a:lnTo>
                  <a:pt x="74" y="24"/>
                </a:lnTo>
                <a:lnTo>
                  <a:pt x="76" y="24"/>
                </a:lnTo>
                <a:lnTo>
                  <a:pt x="78" y="24"/>
                </a:lnTo>
                <a:lnTo>
                  <a:pt x="80" y="24"/>
                </a:lnTo>
                <a:lnTo>
                  <a:pt x="81" y="24"/>
                </a:lnTo>
                <a:lnTo>
                  <a:pt x="83" y="24"/>
                </a:lnTo>
                <a:lnTo>
                  <a:pt x="85" y="24"/>
                </a:lnTo>
                <a:lnTo>
                  <a:pt x="85" y="26"/>
                </a:lnTo>
                <a:lnTo>
                  <a:pt x="86" y="26"/>
                </a:lnTo>
                <a:lnTo>
                  <a:pt x="88" y="26"/>
                </a:lnTo>
                <a:lnTo>
                  <a:pt x="90" y="26"/>
                </a:lnTo>
                <a:lnTo>
                  <a:pt x="92" y="26"/>
                </a:lnTo>
                <a:lnTo>
                  <a:pt x="93" y="26"/>
                </a:lnTo>
                <a:lnTo>
                  <a:pt x="93" y="28"/>
                </a:lnTo>
                <a:lnTo>
                  <a:pt x="93" y="29"/>
                </a:lnTo>
                <a:lnTo>
                  <a:pt x="95" y="29"/>
                </a:lnTo>
                <a:lnTo>
                  <a:pt x="97" y="29"/>
                </a:lnTo>
                <a:lnTo>
                  <a:pt x="97" y="31"/>
                </a:lnTo>
                <a:lnTo>
                  <a:pt x="99" y="31"/>
                </a:lnTo>
                <a:lnTo>
                  <a:pt x="97" y="31"/>
                </a:lnTo>
                <a:lnTo>
                  <a:pt x="97" y="29"/>
                </a:lnTo>
                <a:lnTo>
                  <a:pt x="99" y="29"/>
                </a:lnTo>
                <a:lnTo>
                  <a:pt x="100" y="29"/>
                </a:lnTo>
                <a:lnTo>
                  <a:pt x="100" y="31"/>
                </a:lnTo>
                <a:lnTo>
                  <a:pt x="99" y="31"/>
                </a:lnTo>
                <a:lnTo>
                  <a:pt x="99" y="33"/>
                </a:lnTo>
                <a:lnTo>
                  <a:pt x="100" y="33"/>
                </a:lnTo>
                <a:lnTo>
                  <a:pt x="102" y="35"/>
                </a:lnTo>
                <a:lnTo>
                  <a:pt x="104" y="35"/>
                </a:lnTo>
                <a:lnTo>
                  <a:pt x="105" y="35"/>
                </a:lnTo>
                <a:lnTo>
                  <a:pt x="105" y="33"/>
                </a:lnTo>
                <a:lnTo>
                  <a:pt x="105" y="31"/>
                </a:lnTo>
                <a:lnTo>
                  <a:pt x="107" y="31"/>
                </a:lnTo>
                <a:lnTo>
                  <a:pt x="109" y="31"/>
                </a:lnTo>
                <a:lnTo>
                  <a:pt x="109" y="29"/>
                </a:lnTo>
                <a:lnTo>
                  <a:pt x="111" y="29"/>
                </a:lnTo>
                <a:lnTo>
                  <a:pt x="112" y="29"/>
                </a:lnTo>
                <a:lnTo>
                  <a:pt x="112" y="31"/>
                </a:lnTo>
                <a:lnTo>
                  <a:pt x="114" y="31"/>
                </a:lnTo>
                <a:lnTo>
                  <a:pt x="114" y="33"/>
                </a:lnTo>
                <a:lnTo>
                  <a:pt x="116" y="33"/>
                </a:lnTo>
                <a:lnTo>
                  <a:pt x="117" y="33"/>
                </a:lnTo>
                <a:lnTo>
                  <a:pt x="116" y="33"/>
                </a:lnTo>
                <a:lnTo>
                  <a:pt x="117" y="33"/>
                </a:lnTo>
                <a:lnTo>
                  <a:pt x="119" y="33"/>
                </a:lnTo>
                <a:lnTo>
                  <a:pt x="119" y="35"/>
                </a:lnTo>
                <a:lnTo>
                  <a:pt x="121" y="35"/>
                </a:lnTo>
                <a:lnTo>
                  <a:pt x="123" y="35"/>
                </a:lnTo>
                <a:lnTo>
                  <a:pt x="281" y="36"/>
                </a:lnTo>
                <a:lnTo>
                  <a:pt x="283" y="40"/>
                </a:lnTo>
                <a:lnTo>
                  <a:pt x="284" y="43"/>
                </a:lnTo>
                <a:lnTo>
                  <a:pt x="284" y="45"/>
                </a:lnTo>
                <a:lnTo>
                  <a:pt x="284" y="47"/>
                </a:lnTo>
                <a:lnTo>
                  <a:pt x="286" y="48"/>
                </a:lnTo>
                <a:lnTo>
                  <a:pt x="286" y="50"/>
                </a:lnTo>
                <a:lnTo>
                  <a:pt x="288" y="52"/>
                </a:lnTo>
                <a:lnTo>
                  <a:pt x="290" y="54"/>
                </a:lnTo>
                <a:lnTo>
                  <a:pt x="290" y="55"/>
                </a:lnTo>
                <a:lnTo>
                  <a:pt x="291" y="57"/>
                </a:lnTo>
                <a:lnTo>
                  <a:pt x="293" y="60"/>
                </a:lnTo>
                <a:lnTo>
                  <a:pt x="293" y="62"/>
                </a:lnTo>
                <a:lnTo>
                  <a:pt x="295" y="64"/>
                </a:lnTo>
                <a:lnTo>
                  <a:pt x="296" y="66"/>
                </a:lnTo>
                <a:lnTo>
                  <a:pt x="296" y="67"/>
                </a:lnTo>
                <a:lnTo>
                  <a:pt x="296" y="71"/>
                </a:lnTo>
                <a:lnTo>
                  <a:pt x="296" y="72"/>
                </a:lnTo>
                <a:lnTo>
                  <a:pt x="298" y="76"/>
                </a:lnTo>
                <a:lnTo>
                  <a:pt x="298" y="79"/>
                </a:lnTo>
                <a:lnTo>
                  <a:pt x="298" y="81"/>
                </a:lnTo>
                <a:lnTo>
                  <a:pt x="298" y="85"/>
                </a:lnTo>
                <a:lnTo>
                  <a:pt x="298" y="88"/>
                </a:lnTo>
                <a:lnTo>
                  <a:pt x="298" y="90"/>
                </a:lnTo>
                <a:lnTo>
                  <a:pt x="300" y="93"/>
                </a:lnTo>
                <a:lnTo>
                  <a:pt x="300" y="95"/>
                </a:lnTo>
                <a:lnTo>
                  <a:pt x="300" y="98"/>
                </a:lnTo>
                <a:lnTo>
                  <a:pt x="302" y="100"/>
                </a:lnTo>
                <a:lnTo>
                  <a:pt x="302" y="102"/>
                </a:lnTo>
                <a:lnTo>
                  <a:pt x="302" y="105"/>
                </a:lnTo>
                <a:lnTo>
                  <a:pt x="303" y="107"/>
                </a:lnTo>
                <a:lnTo>
                  <a:pt x="303" y="109"/>
                </a:lnTo>
                <a:lnTo>
                  <a:pt x="303" y="112"/>
                </a:lnTo>
                <a:lnTo>
                  <a:pt x="305" y="114"/>
                </a:lnTo>
                <a:lnTo>
                  <a:pt x="305" y="117"/>
                </a:lnTo>
                <a:lnTo>
                  <a:pt x="305" y="119"/>
                </a:lnTo>
                <a:lnTo>
                  <a:pt x="307" y="122"/>
                </a:lnTo>
                <a:lnTo>
                  <a:pt x="307" y="124"/>
                </a:lnTo>
                <a:lnTo>
                  <a:pt x="307" y="128"/>
                </a:lnTo>
                <a:lnTo>
                  <a:pt x="308" y="129"/>
                </a:lnTo>
                <a:lnTo>
                  <a:pt x="308" y="131"/>
                </a:lnTo>
                <a:lnTo>
                  <a:pt x="308" y="134"/>
                </a:lnTo>
                <a:lnTo>
                  <a:pt x="310" y="136"/>
                </a:lnTo>
                <a:lnTo>
                  <a:pt x="310" y="140"/>
                </a:lnTo>
                <a:lnTo>
                  <a:pt x="310" y="141"/>
                </a:lnTo>
                <a:lnTo>
                  <a:pt x="312" y="145"/>
                </a:lnTo>
                <a:lnTo>
                  <a:pt x="312" y="147"/>
                </a:lnTo>
                <a:lnTo>
                  <a:pt x="312" y="148"/>
                </a:lnTo>
                <a:lnTo>
                  <a:pt x="312" y="152"/>
                </a:lnTo>
                <a:lnTo>
                  <a:pt x="314" y="153"/>
                </a:lnTo>
                <a:lnTo>
                  <a:pt x="314" y="155"/>
                </a:lnTo>
                <a:lnTo>
                  <a:pt x="314" y="157"/>
                </a:lnTo>
                <a:lnTo>
                  <a:pt x="315" y="159"/>
                </a:lnTo>
                <a:lnTo>
                  <a:pt x="315" y="162"/>
                </a:lnTo>
                <a:lnTo>
                  <a:pt x="315" y="164"/>
                </a:lnTo>
                <a:lnTo>
                  <a:pt x="317" y="165"/>
                </a:lnTo>
                <a:lnTo>
                  <a:pt x="317" y="169"/>
                </a:lnTo>
                <a:lnTo>
                  <a:pt x="319" y="171"/>
                </a:lnTo>
                <a:lnTo>
                  <a:pt x="319" y="172"/>
                </a:lnTo>
                <a:lnTo>
                  <a:pt x="321" y="174"/>
                </a:lnTo>
                <a:lnTo>
                  <a:pt x="321" y="177"/>
                </a:lnTo>
                <a:lnTo>
                  <a:pt x="322" y="179"/>
                </a:lnTo>
                <a:lnTo>
                  <a:pt x="322" y="181"/>
                </a:lnTo>
                <a:lnTo>
                  <a:pt x="322" y="184"/>
                </a:lnTo>
                <a:lnTo>
                  <a:pt x="324" y="186"/>
                </a:lnTo>
                <a:lnTo>
                  <a:pt x="324" y="188"/>
                </a:lnTo>
                <a:lnTo>
                  <a:pt x="326" y="191"/>
                </a:lnTo>
                <a:lnTo>
                  <a:pt x="326" y="193"/>
                </a:lnTo>
                <a:lnTo>
                  <a:pt x="327" y="195"/>
                </a:lnTo>
                <a:lnTo>
                  <a:pt x="327" y="196"/>
                </a:lnTo>
                <a:lnTo>
                  <a:pt x="329" y="198"/>
                </a:lnTo>
                <a:lnTo>
                  <a:pt x="329" y="202"/>
                </a:lnTo>
                <a:lnTo>
                  <a:pt x="331" y="203"/>
                </a:lnTo>
                <a:lnTo>
                  <a:pt x="333" y="205"/>
                </a:lnTo>
                <a:lnTo>
                  <a:pt x="334" y="207"/>
                </a:lnTo>
                <a:lnTo>
                  <a:pt x="334" y="208"/>
                </a:lnTo>
                <a:lnTo>
                  <a:pt x="336" y="210"/>
                </a:lnTo>
                <a:lnTo>
                  <a:pt x="338" y="212"/>
                </a:lnTo>
                <a:lnTo>
                  <a:pt x="338" y="214"/>
                </a:lnTo>
                <a:lnTo>
                  <a:pt x="339" y="217"/>
                </a:lnTo>
                <a:lnTo>
                  <a:pt x="339" y="219"/>
                </a:lnTo>
                <a:lnTo>
                  <a:pt x="341" y="221"/>
                </a:lnTo>
                <a:lnTo>
                  <a:pt x="341" y="222"/>
                </a:lnTo>
                <a:lnTo>
                  <a:pt x="343" y="224"/>
                </a:lnTo>
                <a:lnTo>
                  <a:pt x="343" y="227"/>
                </a:lnTo>
                <a:lnTo>
                  <a:pt x="343" y="229"/>
                </a:lnTo>
                <a:lnTo>
                  <a:pt x="345" y="233"/>
                </a:lnTo>
                <a:lnTo>
                  <a:pt x="345" y="234"/>
                </a:lnTo>
                <a:lnTo>
                  <a:pt x="346" y="236"/>
                </a:lnTo>
                <a:lnTo>
                  <a:pt x="346" y="239"/>
                </a:lnTo>
                <a:lnTo>
                  <a:pt x="346" y="241"/>
                </a:lnTo>
                <a:lnTo>
                  <a:pt x="346" y="243"/>
                </a:lnTo>
                <a:lnTo>
                  <a:pt x="348" y="245"/>
                </a:lnTo>
                <a:lnTo>
                  <a:pt x="348" y="248"/>
                </a:lnTo>
                <a:lnTo>
                  <a:pt x="350" y="250"/>
                </a:lnTo>
                <a:lnTo>
                  <a:pt x="350" y="252"/>
                </a:lnTo>
                <a:lnTo>
                  <a:pt x="350" y="255"/>
                </a:lnTo>
                <a:lnTo>
                  <a:pt x="350" y="258"/>
                </a:lnTo>
                <a:lnTo>
                  <a:pt x="350" y="260"/>
                </a:lnTo>
                <a:lnTo>
                  <a:pt x="350" y="265"/>
                </a:lnTo>
                <a:lnTo>
                  <a:pt x="351" y="267"/>
                </a:lnTo>
                <a:lnTo>
                  <a:pt x="351" y="270"/>
                </a:lnTo>
                <a:lnTo>
                  <a:pt x="353" y="272"/>
                </a:lnTo>
                <a:lnTo>
                  <a:pt x="353" y="276"/>
                </a:lnTo>
                <a:lnTo>
                  <a:pt x="353" y="277"/>
                </a:lnTo>
                <a:lnTo>
                  <a:pt x="353" y="281"/>
                </a:lnTo>
                <a:lnTo>
                  <a:pt x="353" y="283"/>
                </a:lnTo>
                <a:lnTo>
                  <a:pt x="353" y="286"/>
                </a:lnTo>
                <a:lnTo>
                  <a:pt x="353" y="289"/>
                </a:lnTo>
                <a:lnTo>
                  <a:pt x="353" y="291"/>
                </a:lnTo>
                <a:lnTo>
                  <a:pt x="355" y="295"/>
                </a:lnTo>
                <a:lnTo>
                  <a:pt x="355" y="298"/>
                </a:lnTo>
                <a:lnTo>
                  <a:pt x="355" y="301"/>
                </a:lnTo>
                <a:lnTo>
                  <a:pt x="355" y="303"/>
                </a:lnTo>
                <a:lnTo>
                  <a:pt x="355" y="307"/>
                </a:lnTo>
                <a:lnTo>
                  <a:pt x="355" y="310"/>
                </a:lnTo>
                <a:lnTo>
                  <a:pt x="355" y="312"/>
                </a:lnTo>
                <a:lnTo>
                  <a:pt x="355" y="315"/>
                </a:lnTo>
                <a:lnTo>
                  <a:pt x="355" y="319"/>
                </a:lnTo>
                <a:lnTo>
                  <a:pt x="355" y="320"/>
                </a:lnTo>
                <a:lnTo>
                  <a:pt x="355" y="324"/>
                </a:lnTo>
                <a:lnTo>
                  <a:pt x="357" y="326"/>
                </a:lnTo>
                <a:lnTo>
                  <a:pt x="357" y="329"/>
                </a:lnTo>
                <a:lnTo>
                  <a:pt x="357" y="332"/>
                </a:lnTo>
                <a:lnTo>
                  <a:pt x="357" y="336"/>
                </a:lnTo>
                <a:lnTo>
                  <a:pt x="357" y="338"/>
                </a:lnTo>
                <a:lnTo>
                  <a:pt x="357" y="341"/>
                </a:lnTo>
                <a:lnTo>
                  <a:pt x="357" y="344"/>
                </a:lnTo>
                <a:lnTo>
                  <a:pt x="357" y="346"/>
                </a:lnTo>
                <a:lnTo>
                  <a:pt x="357" y="350"/>
                </a:lnTo>
                <a:lnTo>
                  <a:pt x="357" y="353"/>
                </a:lnTo>
                <a:lnTo>
                  <a:pt x="357" y="355"/>
                </a:lnTo>
                <a:lnTo>
                  <a:pt x="358" y="358"/>
                </a:lnTo>
                <a:lnTo>
                  <a:pt x="358" y="362"/>
                </a:lnTo>
                <a:lnTo>
                  <a:pt x="358" y="363"/>
                </a:lnTo>
                <a:lnTo>
                  <a:pt x="358" y="367"/>
                </a:lnTo>
                <a:lnTo>
                  <a:pt x="358" y="369"/>
                </a:lnTo>
                <a:lnTo>
                  <a:pt x="358" y="372"/>
                </a:lnTo>
                <a:lnTo>
                  <a:pt x="360" y="374"/>
                </a:lnTo>
                <a:lnTo>
                  <a:pt x="360" y="377"/>
                </a:lnTo>
                <a:lnTo>
                  <a:pt x="360" y="379"/>
                </a:lnTo>
                <a:lnTo>
                  <a:pt x="360" y="381"/>
                </a:lnTo>
                <a:lnTo>
                  <a:pt x="360" y="382"/>
                </a:lnTo>
                <a:lnTo>
                  <a:pt x="360" y="384"/>
                </a:lnTo>
                <a:lnTo>
                  <a:pt x="362" y="388"/>
                </a:lnTo>
                <a:lnTo>
                  <a:pt x="362" y="389"/>
                </a:lnTo>
                <a:lnTo>
                  <a:pt x="362" y="393"/>
                </a:lnTo>
                <a:lnTo>
                  <a:pt x="364" y="394"/>
                </a:lnTo>
                <a:lnTo>
                  <a:pt x="364" y="398"/>
                </a:lnTo>
                <a:lnTo>
                  <a:pt x="364" y="400"/>
                </a:lnTo>
                <a:lnTo>
                  <a:pt x="364" y="403"/>
                </a:lnTo>
                <a:lnTo>
                  <a:pt x="365" y="405"/>
                </a:lnTo>
                <a:lnTo>
                  <a:pt x="365" y="408"/>
                </a:lnTo>
                <a:lnTo>
                  <a:pt x="367" y="410"/>
                </a:lnTo>
                <a:lnTo>
                  <a:pt x="367" y="412"/>
                </a:lnTo>
                <a:lnTo>
                  <a:pt x="367" y="415"/>
                </a:lnTo>
                <a:lnTo>
                  <a:pt x="367" y="417"/>
                </a:lnTo>
                <a:lnTo>
                  <a:pt x="369" y="420"/>
                </a:lnTo>
                <a:lnTo>
                  <a:pt x="369" y="422"/>
                </a:lnTo>
                <a:lnTo>
                  <a:pt x="370" y="424"/>
                </a:lnTo>
                <a:lnTo>
                  <a:pt x="370" y="427"/>
                </a:lnTo>
                <a:lnTo>
                  <a:pt x="370" y="429"/>
                </a:lnTo>
                <a:lnTo>
                  <a:pt x="370" y="432"/>
                </a:lnTo>
                <a:lnTo>
                  <a:pt x="370" y="434"/>
                </a:lnTo>
                <a:lnTo>
                  <a:pt x="370" y="437"/>
                </a:lnTo>
                <a:lnTo>
                  <a:pt x="372" y="441"/>
                </a:lnTo>
                <a:lnTo>
                  <a:pt x="372" y="444"/>
                </a:lnTo>
                <a:lnTo>
                  <a:pt x="372" y="446"/>
                </a:lnTo>
                <a:lnTo>
                  <a:pt x="372" y="449"/>
                </a:lnTo>
                <a:lnTo>
                  <a:pt x="372" y="453"/>
                </a:lnTo>
                <a:lnTo>
                  <a:pt x="372" y="455"/>
                </a:lnTo>
                <a:lnTo>
                  <a:pt x="372" y="458"/>
                </a:lnTo>
                <a:lnTo>
                  <a:pt x="372" y="462"/>
                </a:lnTo>
                <a:lnTo>
                  <a:pt x="372" y="465"/>
                </a:lnTo>
                <a:lnTo>
                  <a:pt x="372" y="467"/>
                </a:lnTo>
                <a:lnTo>
                  <a:pt x="372" y="468"/>
                </a:lnTo>
                <a:lnTo>
                  <a:pt x="370" y="472"/>
                </a:lnTo>
                <a:lnTo>
                  <a:pt x="370" y="474"/>
                </a:lnTo>
                <a:lnTo>
                  <a:pt x="370" y="477"/>
                </a:lnTo>
                <a:lnTo>
                  <a:pt x="370" y="479"/>
                </a:lnTo>
                <a:lnTo>
                  <a:pt x="370" y="482"/>
                </a:lnTo>
                <a:lnTo>
                  <a:pt x="369" y="484"/>
                </a:lnTo>
                <a:lnTo>
                  <a:pt x="369" y="487"/>
                </a:lnTo>
                <a:lnTo>
                  <a:pt x="369" y="491"/>
                </a:lnTo>
                <a:lnTo>
                  <a:pt x="369" y="493"/>
                </a:lnTo>
                <a:lnTo>
                  <a:pt x="367" y="494"/>
                </a:lnTo>
                <a:lnTo>
                  <a:pt x="367" y="498"/>
                </a:lnTo>
                <a:lnTo>
                  <a:pt x="367" y="501"/>
                </a:lnTo>
                <a:lnTo>
                  <a:pt x="367" y="503"/>
                </a:lnTo>
                <a:lnTo>
                  <a:pt x="367" y="506"/>
                </a:lnTo>
                <a:lnTo>
                  <a:pt x="367" y="510"/>
                </a:lnTo>
                <a:lnTo>
                  <a:pt x="367" y="511"/>
                </a:lnTo>
                <a:lnTo>
                  <a:pt x="367" y="515"/>
                </a:lnTo>
                <a:lnTo>
                  <a:pt x="367" y="517"/>
                </a:lnTo>
                <a:lnTo>
                  <a:pt x="367" y="520"/>
                </a:lnTo>
                <a:lnTo>
                  <a:pt x="367" y="524"/>
                </a:lnTo>
                <a:lnTo>
                  <a:pt x="367" y="525"/>
                </a:lnTo>
                <a:lnTo>
                  <a:pt x="369" y="529"/>
                </a:lnTo>
                <a:lnTo>
                  <a:pt x="369" y="532"/>
                </a:lnTo>
                <a:lnTo>
                  <a:pt x="369" y="534"/>
                </a:lnTo>
                <a:lnTo>
                  <a:pt x="369" y="536"/>
                </a:lnTo>
                <a:lnTo>
                  <a:pt x="370" y="539"/>
                </a:lnTo>
                <a:lnTo>
                  <a:pt x="370" y="541"/>
                </a:lnTo>
                <a:lnTo>
                  <a:pt x="372" y="542"/>
                </a:lnTo>
                <a:lnTo>
                  <a:pt x="372" y="544"/>
                </a:lnTo>
                <a:lnTo>
                  <a:pt x="374" y="546"/>
                </a:lnTo>
                <a:lnTo>
                  <a:pt x="376" y="548"/>
                </a:lnTo>
                <a:lnTo>
                  <a:pt x="376" y="551"/>
                </a:lnTo>
                <a:lnTo>
                  <a:pt x="377" y="553"/>
                </a:lnTo>
                <a:lnTo>
                  <a:pt x="377" y="554"/>
                </a:lnTo>
                <a:lnTo>
                  <a:pt x="379" y="556"/>
                </a:lnTo>
                <a:lnTo>
                  <a:pt x="381" y="558"/>
                </a:lnTo>
                <a:lnTo>
                  <a:pt x="382" y="560"/>
                </a:lnTo>
                <a:lnTo>
                  <a:pt x="382" y="561"/>
                </a:lnTo>
                <a:lnTo>
                  <a:pt x="384" y="563"/>
                </a:lnTo>
                <a:lnTo>
                  <a:pt x="386" y="565"/>
                </a:lnTo>
                <a:lnTo>
                  <a:pt x="388" y="567"/>
                </a:lnTo>
                <a:lnTo>
                  <a:pt x="389" y="567"/>
                </a:lnTo>
                <a:lnTo>
                  <a:pt x="391" y="568"/>
                </a:lnTo>
                <a:lnTo>
                  <a:pt x="393" y="570"/>
                </a:lnTo>
                <a:lnTo>
                  <a:pt x="260" y="570"/>
                </a:lnTo>
                <a:lnTo>
                  <a:pt x="259" y="570"/>
                </a:lnTo>
                <a:lnTo>
                  <a:pt x="259" y="572"/>
                </a:lnTo>
                <a:lnTo>
                  <a:pt x="257" y="572"/>
                </a:lnTo>
                <a:lnTo>
                  <a:pt x="257" y="573"/>
                </a:lnTo>
                <a:lnTo>
                  <a:pt x="257" y="575"/>
                </a:lnTo>
                <a:lnTo>
                  <a:pt x="255" y="575"/>
                </a:lnTo>
                <a:lnTo>
                  <a:pt x="255" y="577"/>
                </a:lnTo>
                <a:lnTo>
                  <a:pt x="253" y="577"/>
                </a:lnTo>
                <a:lnTo>
                  <a:pt x="253" y="579"/>
                </a:lnTo>
                <a:lnTo>
                  <a:pt x="252" y="579"/>
                </a:lnTo>
                <a:lnTo>
                  <a:pt x="250" y="579"/>
                </a:lnTo>
                <a:lnTo>
                  <a:pt x="250" y="580"/>
                </a:lnTo>
                <a:lnTo>
                  <a:pt x="248" y="580"/>
                </a:lnTo>
                <a:lnTo>
                  <a:pt x="248" y="579"/>
                </a:lnTo>
                <a:lnTo>
                  <a:pt x="247" y="579"/>
                </a:lnTo>
                <a:lnTo>
                  <a:pt x="245" y="579"/>
                </a:lnTo>
                <a:lnTo>
                  <a:pt x="243" y="579"/>
                </a:lnTo>
                <a:lnTo>
                  <a:pt x="241" y="579"/>
                </a:lnTo>
                <a:lnTo>
                  <a:pt x="240" y="580"/>
                </a:lnTo>
                <a:lnTo>
                  <a:pt x="238" y="580"/>
                </a:lnTo>
                <a:lnTo>
                  <a:pt x="238" y="582"/>
                </a:lnTo>
                <a:lnTo>
                  <a:pt x="238" y="584"/>
                </a:lnTo>
                <a:lnTo>
                  <a:pt x="236" y="584"/>
                </a:lnTo>
                <a:lnTo>
                  <a:pt x="236" y="585"/>
                </a:lnTo>
                <a:lnTo>
                  <a:pt x="234" y="585"/>
                </a:lnTo>
                <a:lnTo>
                  <a:pt x="233" y="585"/>
                </a:lnTo>
                <a:lnTo>
                  <a:pt x="231" y="585"/>
                </a:lnTo>
                <a:lnTo>
                  <a:pt x="231" y="584"/>
                </a:lnTo>
                <a:lnTo>
                  <a:pt x="229" y="584"/>
                </a:lnTo>
                <a:lnTo>
                  <a:pt x="228" y="584"/>
                </a:lnTo>
                <a:lnTo>
                  <a:pt x="226" y="584"/>
                </a:lnTo>
                <a:lnTo>
                  <a:pt x="224" y="584"/>
                </a:lnTo>
                <a:lnTo>
                  <a:pt x="224" y="585"/>
                </a:lnTo>
                <a:lnTo>
                  <a:pt x="222" y="587"/>
                </a:lnTo>
                <a:lnTo>
                  <a:pt x="222" y="589"/>
                </a:lnTo>
                <a:lnTo>
                  <a:pt x="221" y="589"/>
                </a:lnTo>
                <a:lnTo>
                  <a:pt x="221" y="591"/>
                </a:lnTo>
                <a:lnTo>
                  <a:pt x="221" y="592"/>
                </a:lnTo>
                <a:lnTo>
                  <a:pt x="219" y="591"/>
                </a:lnTo>
                <a:lnTo>
                  <a:pt x="219" y="592"/>
                </a:lnTo>
                <a:lnTo>
                  <a:pt x="217" y="592"/>
                </a:lnTo>
                <a:lnTo>
                  <a:pt x="216" y="592"/>
                </a:lnTo>
                <a:lnTo>
                  <a:pt x="214" y="592"/>
                </a:lnTo>
                <a:lnTo>
                  <a:pt x="212" y="592"/>
                </a:lnTo>
                <a:lnTo>
                  <a:pt x="212" y="594"/>
                </a:lnTo>
                <a:lnTo>
                  <a:pt x="210" y="594"/>
                </a:lnTo>
                <a:lnTo>
                  <a:pt x="212" y="594"/>
                </a:lnTo>
                <a:lnTo>
                  <a:pt x="210" y="596"/>
                </a:lnTo>
                <a:lnTo>
                  <a:pt x="210" y="594"/>
                </a:lnTo>
                <a:lnTo>
                  <a:pt x="209" y="594"/>
                </a:lnTo>
                <a:lnTo>
                  <a:pt x="207" y="594"/>
                </a:lnTo>
                <a:lnTo>
                  <a:pt x="205" y="594"/>
                </a:lnTo>
                <a:lnTo>
                  <a:pt x="205" y="596"/>
                </a:lnTo>
                <a:lnTo>
                  <a:pt x="205" y="598"/>
                </a:lnTo>
                <a:lnTo>
                  <a:pt x="203" y="598"/>
                </a:lnTo>
                <a:lnTo>
                  <a:pt x="203" y="599"/>
                </a:lnTo>
                <a:lnTo>
                  <a:pt x="202" y="599"/>
                </a:lnTo>
                <a:lnTo>
                  <a:pt x="200" y="599"/>
                </a:lnTo>
                <a:lnTo>
                  <a:pt x="198" y="599"/>
                </a:lnTo>
                <a:lnTo>
                  <a:pt x="197" y="599"/>
                </a:lnTo>
                <a:lnTo>
                  <a:pt x="197" y="601"/>
                </a:lnTo>
                <a:lnTo>
                  <a:pt x="195" y="601"/>
                </a:lnTo>
                <a:lnTo>
                  <a:pt x="195" y="603"/>
                </a:lnTo>
                <a:lnTo>
                  <a:pt x="193" y="603"/>
                </a:lnTo>
                <a:lnTo>
                  <a:pt x="191" y="603"/>
                </a:lnTo>
                <a:lnTo>
                  <a:pt x="190" y="603"/>
                </a:lnTo>
                <a:lnTo>
                  <a:pt x="188" y="603"/>
                </a:lnTo>
                <a:lnTo>
                  <a:pt x="186" y="603"/>
                </a:lnTo>
                <a:lnTo>
                  <a:pt x="186" y="601"/>
                </a:lnTo>
                <a:lnTo>
                  <a:pt x="185" y="601"/>
                </a:lnTo>
                <a:lnTo>
                  <a:pt x="183" y="603"/>
                </a:lnTo>
                <a:lnTo>
                  <a:pt x="183" y="604"/>
                </a:lnTo>
                <a:lnTo>
                  <a:pt x="181" y="604"/>
                </a:lnTo>
                <a:lnTo>
                  <a:pt x="179" y="604"/>
                </a:lnTo>
                <a:lnTo>
                  <a:pt x="179" y="606"/>
                </a:lnTo>
                <a:lnTo>
                  <a:pt x="178" y="606"/>
                </a:lnTo>
                <a:lnTo>
                  <a:pt x="178" y="608"/>
                </a:lnTo>
                <a:lnTo>
                  <a:pt x="176" y="608"/>
                </a:lnTo>
                <a:lnTo>
                  <a:pt x="174" y="608"/>
                </a:lnTo>
                <a:lnTo>
                  <a:pt x="173" y="608"/>
                </a:lnTo>
                <a:lnTo>
                  <a:pt x="173" y="610"/>
                </a:lnTo>
                <a:lnTo>
                  <a:pt x="171" y="610"/>
                </a:lnTo>
                <a:lnTo>
                  <a:pt x="171" y="608"/>
                </a:lnTo>
                <a:lnTo>
                  <a:pt x="171" y="606"/>
                </a:lnTo>
                <a:lnTo>
                  <a:pt x="171" y="604"/>
                </a:lnTo>
                <a:lnTo>
                  <a:pt x="169" y="604"/>
                </a:lnTo>
                <a:lnTo>
                  <a:pt x="169" y="603"/>
                </a:lnTo>
                <a:lnTo>
                  <a:pt x="169" y="601"/>
                </a:lnTo>
                <a:lnTo>
                  <a:pt x="169" y="599"/>
                </a:lnTo>
                <a:lnTo>
                  <a:pt x="169" y="598"/>
                </a:lnTo>
                <a:lnTo>
                  <a:pt x="167" y="598"/>
                </a:lnTo>
                <a:lnTo>
                  <a:pt x="167" y="596"/>
                </a:lnTo>
                <a:lnTo>
                  <a:pt x="167" y="594"/>
                </a:lnTo>
                <a:lnTo>
                  <a:pt x="167" y="592"/>
                </a:lnTo>
                <a:lnTo>
                  <a:pt x="167" y="591"/>
                </a:lnTo>
                <a:lnTo>
                  <a:pt x="166" y="591"/>
                </a:lnTo>
                <a:lnTo>
                  <a:pt x="166" y="589"/>
                </a:lnTo>
                <a:lnTo>
                  <a:pt x="166" y="587"/>
                </a:lnTo>
                <a:lnTo>
                  <a:pt x="166" y="585"/>
                </a:lnTo>
                <a:lnTo>
                  <a:pt x="166" y="584"/>
                </a:lnTo>
                <a:lnTo>
                  <a:pt x="164" y="584"/>
                </a:lnTo>
                <a:lnTo>
                  <a:pt x="164" y="582"/>
                </a:lnTo>
                <a:lnTo>
                  <a:pt x="164" y="580"/>
                </a:lnTo>
                <a:lnTo>
                  <a:pt x="164" y="579"/>
                </a:lnTo>
                <a:lnTo>
                  <a:pt x="164" y="577"/>
                </a:lnTo>
                <a:lnTo>
                  <a:pt x="164" y="575"/>
                </a:lnTo>
                <a:lnTo>
                  <a:pt x="164" y="573"/>
                </a:lnTo>
                <a:lnTo>
                  <a:pt x="164" y="572"/>
                </a:lnTo>
                <a:lnTo>
                  <a:pt x="164" y="570"/>
                </a:lnTo>
                <a:lnTo>
                  <a:pt x="164" y="568"/>
                </a:lnTo>
                <a:lnTo>
                  <a:pt x="164" y="567"/>
                </a:lnTo>
                <a:lnTo>
                  <a:pt x="162" y="565"/>
                </a:lnTo>
                <a:lnTo>
                  <a:pt x="162" y="563"/>
                </a:lnTo>
                <a:lnTo>
                  <a:pt x="162" y="561"/>
                </a:lnTo>
                <a:lnTo>
                  <a:pt x="162" y="560"/>
                </a:lnTo>
                <a:lnTo>
                  <a:pt x="162" y="558"/>
                </a:lnTo>
                <a:lnTo>
                  <a:pt x="162" y="556"/>
                </a:lnTo>
                <a:lnTo>
                  <a:pt x="162" y="554"/>
                </a:lnTo>
                <a:lnTo>
                  <a:pt x="162" y="553"/>
                </a:lnTo>
                <a:lnTo>
                  <a:pt x="162" y="551"/>
                </a:lnTo>
                <a:lnTo>
                  <a:pt x="162" y="549"/>
                </a:lnTo>
                <a:lnTo>
                  <a:pt x="162" y="548"/>
                </a:lnTo>
                <a:lnTo>
                  <a:pt x="160" y="548"/>
                </a:lnTo>
                <a:lnTo>
                  <a:pt x="160" y="546"/>
                </a:lnTo>
                <a:lnTo>
                  <a:pt x="162" y="546"/>
                </a:lnTo>
                <a:lnTo>
                  <a:pt x="162" y="544"/>
                </a:lnTo>
                <a:lnTo>
                  <a:pt x="162" y="542"/>
                </a:lnTo>
                <a:lnTo>
                  <a:pt x="164" y="542"/>
                </a:lnTo>
                <a:lnTo>
                  <a:pt x="166" y="542"/>
                </a:lnTo>
                <a:lnTo>
                  <a:pt x="166" y="541"/>
                </a:lnTo>
                <a:lnTo>
                  <a:pt x="167" y="541"/>
                </a:lnTo>
                <a:lnTo>
                  <a:pt x="167" y="539"/>
                </a:lnTo>
                <a:lnTo>
                  <a:pt x="167" y="537"/>
                </a:lnTo>
                <a:lnTo>
                  <a:pt x="167" y="536"/>
                </a:lnTo>
                <a:lnTo>
                  <a:pt x="166" y="536"/>
                </a:lnTo>
                <a:lnTo>
                  <a:pt x="164" y="536"/>
                </a:lnTo>
                <a:lnTo>
                  <a:pt x="162" y="536"/>
                </a:lnTo>
                <a:lnTo>
                  <a:pt x="162" y="537"/>
                </a:lnTo>
                <a:lnTo>
                  <a:pt x="160" y="537"/>
                </a:lnTo>
                <a:lnTo>
                  <a:pt x="160" y="536"/>
                </a:lnTo>
                <a:lnTo>
                  <a:pt x="160" y="534"/>
                </a:lnTo>
                <a:lnTo>
                  <a:pt x="159" y="534"/>
                </a:lnTo>
                <a:lnTo>
                  <a:pt x="159" y="532"/>
                </a:lnTo>
                <a:lnTo>
                  <a:pt x="159" y="530"/>
                </a:lnTo>
                <a:lnTo>
                  <a:pt x="159" y="529"/>
                </a:lnTo>
                <a:lnTo>
                  <a:pt x="159" y="527"/>
                </a:lnTo>
                <a:lnTo>
                  <a:pt x="159" y="525"/>
                </a:lnTo>
                <a:lnTo>
                  <a:pt x="157" y="525"/>
                </a:lnTo>
                <a:lnTo>
                  <a:pt x="157" y="524"/>
                </a:lnTo>
                <a:lnTo>
                  <a:pt x="157" y="522"/>
                </a:lnTo>
                <a:lnTo>
                  <a:pt x="157" y="520"/>
                </a:lnTo>
                <a:lnTo>
                  <a:pt x="157" y="518"/>
                </a:lnTo>
                <a:lnTo>
                  <a:pt x="155" y="517"/>
                </a:lnTo>
                <a:lnTo>
                  <a:pt x="154" y="517"/>
                </a:lnTo>
                <a:lnTo>
                  <a:pt x="154" y="515"/>
                </a:lnTo>
                <a:lnTo>
                  <a:pt x="154" y="513"/>
                </a:lnTo>
                <a:lnTo>
                  <a:pt x="152" y="513"/>
                </a:lnTo>
                <a:lnTo>
                  <a:pt x="154" y="513"/>
                </a:lnTo>
                <a:lnTo>
                  <a:pt x="152" y="513"/>
                </a:lnTo>
                <a:lnTo>
                  <a:pt x="152" y="511"/>
                </a:lnTo>
                <a:lnTo>
                  <a:pt x="152" y="510"/>
                </a:lnTo>
                <a:lnTo>
                  <a:pt x="152" y="508"/>
                </a:lnTo>
                <a:lnTo>
                  <a:pt x="152" y="506"/>
                </a:lnTo>
                <a:lnTo>
                  <a:pt x="154" y="506"/>
                </a:lnTo>
                <a:lnTo>
                  <a:pt x="152" y="506"/>
                </a:lnTo>
                <a:lnTo>
                  <a:pt x="152" y="505"/>
                </a:lnTo>
                <a:lnTo>
                  <a:pt x="154" y="505"/>
                </a:lnTo>
                <a:lnTo>
                  <a:pt x="155" y="505"/>
                </a:lnTo>
                <a:lnTo>
                  <a:pt x="157" y="505"/>
                </a:lnTo>
                <a:lnTo>
                  <a:pt x="157" y="503"/>
                </a:lnTo>
                <a:lnTo>
                  <a:pt x="159" y="503"/>
                </a:lnTo>
                <a:lnTo>
                  <a:pt x="160" y="503"/>
                </a:lnTo>
                <a:lnTo>
                  <a:pt x="160" y="501"/>
                </a:lnTo>
                <a:lnTo>
                  <a:pt x="162" y="501"/>
                </a:lnTo>
                <a:lnTo>
                  <a:pt x="162" y="499"/>
                </a:lnTo>
                <a:lnTo>
                  <a:pt x="162" y="498"/>
                </a:lnTo>
                <a:lnTo>
                  <a:pt x="162" y="496"/>
                </a:lnTo>
                <a:lnTo>
                  <a:pt x="160" y="494"/>
                </a:lnTo>
                <a:lnTo>
                  <a:pt x="162" y="494"/>
                </a:lnTo>
                <a:lnTo>
                  <a:pt x="160" y="494"/>
                </a:lnTo>
                <a:lnTo>
                  <a:pt x="160" y="493"/>
                </a:lnTo>
                <a:lnTo>
                  <a:pt x="160" y="491"/>
                </a:lnTo>
                <a:lnTo>
                  <a:pt x="160" y="489"/>
                </a:lnTo>
                <a:lnTo>
                  <a:pt x="160" y="487"/>
                </a:lnTo>
                <a:lnTo>
                  <a:pt x="159" y="487"/>
                </a:lnTo>
                <a:lnTo>
                  <a:pt x="159" y="486"/>
                </a:lnTo>
                <a:lnTo>
                  <a:pt x="159" y="484"/>
                </a:lnTo>
                <a:lnTo>
                  <a:pt x="159" y="482"/>
                </a:lnTo>
                <a:lnTo>
                  <a:pt x="159" y="480"/>
                </a:lnTo>
                <a:lnTo>
                  <a:pt x="159" y="479"/>
                </a:lnTo>
                <a:lnTo>
                  <a:pt x="157" y="479"/>
                </a:lnTo>
                <a:lnTo>
                  <a:pt x="157" y="477"/>
                </a:lnTo>
                <a:lnTo>
                  <a:pt x="157" y="475"/>
                </a:lnTo>
                <a:lnTo>
                  <a:pt x="157" y="474"/>
                </a:lnTo>
                <a:lnTo>
                  <a:pt x="157" y="472"/>
                </a:lnTo>
                <a:lnTo>
                  <a:pt x="155" y="472"/>
                </a:lnTo>
                <a:lnTo>
                  <a:pt x="155" y="470"/>
                </a:lnTo>
                <a:lnTo>
                  <a:pt x="155" y="468"/>
                </a:lnTo>
                <a:lnTo>
                  <a:pt x="155" y="467"/>
                </a:lnTo>
                <a:lnTo>
                  <a:pt x="155" y="465"/>
                </a:lnTo>
                <a:lnTo>
                  <a:pt x="154" y="463"/>
                </a:lnTo>
                <a:lnTo>
                  <a:pt x="154" y="462"/>
                </a:lnTo>
                <a:lnTo>
                  <a:pt x="154" y="460"/>
                </a:lnTo>
                <a:lnTo>
                  <a:pt x="154" y="458"/>
                </a:lnTo>
                <a:lnTo>
                  <a:pt x="154" y="456"/>
                </a:lnTo>
                <a:lnTo>
                  <a:pt x="152" y="456"/>
                </a:lnTo>
                <a:lnTo>
                  <a:pt x="152" y="455"/>
                </a:lnTo>
                <a:lnTo>
                  <a:pt x="152" y="456"/>
                </a:lnTo>
                <a:lnTo>
                  <a:pt x="150" y="456"/>
                </a:lnTo>
                <a:lnTo>
                  <a:pt x="148" y="456"/>
                </a:lnTo>
                <a:lnTo>
                  <a:pt x="147" y="456"/>
                </a:lnTo>
                <a:lnTo>
                  <a:pt x="145" y="456"/>
                </a:lnTo>
                <a:lnTo>
                  <a:pt x="145" y="458"/>
                </a:lnTo>
                <a:lnTo>
                  <a:pt x="143" y="458"/>
                </a:lnTo>
                <a:lnTo>
                  <a:pt x="143" y="460"/>
                </a:lnTo>
                <a:lnTo>
                  <a:pt x="143" y="462"/>
                </a:lnTo>
                <a:lnTo>
                  <a:pt x="142" y="462"/>
                </a:lnTo>
                <a:lnTo>
                  <a:pt x="142" y="463"/>
                </a:lnTo>
                <a:lnTo>
                  <a:pt x="140" y="463"/>
                </a:lnTo>
                <a:lnTo>
                  <a:pt x="140" y="462"/>
                </a:lnTo>
                <a:lnTo>
                  <a:pt x="138" y="462"/>
                </a:lnTo>
                <a:lnTo>
                  <a:pt x="138" y="463"/>
                </a:lnTo>
                <a:lnTo>
                  <a:pt x="138" y="462"/>
                </a:lnTo>
                <a:lnTo>
                  <a:pt x="138" y="460"/>
                </a:lnTo>
                <a:lnTo>
                  <a:pt x="136" y="460"/>
                </a:lnTo>
                <a:lnTo>
                  <a:pt x="135" y="460"/>
                </a:lnTo>
                <a:lnTo>
                  <a:pt x="135" y="458"/>
                </a:lnTo>
                <a:lnTo>
                  <a:pt x="136" y="458"/>
                </a:lnTo>
                <a:lnTo>
                  <a:pt x="136" y="456"/>
                </a:lnTo>
                <a:lnTo>
                  <a:pt x="136" y="455"/>
                </a:lnTo>
                <a:lnTo>
                  <a:pt x="135" y="455"/>
                </a:lnTo>
                <a:lnTo>
                  <a:pt x="135" y="453"/>
                </a:lnTo>
                <a:lnTo>
                  <a:pt x="136" y="453"/>
                </a:lnTo>
                <a:lnTo>
                  <a:pt x="136" y="451"/>
                </a:lnTo>
                <a:lnTo>
                  <a:pt x="136" y="449"/>
                </a:lnTo>
                <a:lnTo>
                  <a:pt x="136" y="448"/>
                </a:lnTo>
                <a:lnTo>
                  <a:pt x="136" y="446"/>
                </a:lnTo>
                <a:lnTo>
                  <a:pt x="136" y="444"/>
                </a:lnTo>
                <a:lnTo>
                  <a:pt x="136" y="443"/>
                </a:lnTo>
                <a:lnTo>
                  <a:pt x="138" y="443"/>
                </a:lnTo>
                <a:lnTo>
                  <a:pt x="136" y="443"/>
                </a:lnTo>
                <a:lnTo>
                  <a:pt x="138" y="443"/>
                </a:lnTo>
                <a:lnTo>
                  <a:pt x="136" y="443"/>
                </a:lnTo>
                <a:lnTo>
                  <a:pt x="136" y="441"/>
                </a:lnTo>
                <a:lnTo>
                  <a:pt x="138" y="441"/>
                </a:lnTo>
                <a:lnTo>
                  <a:pt x="138" y="439"/>
                </a:lnTo>
                <a:lnTo>
                  <a:pt x="138" y="437"/>
                </a:lnTo>
                <a:lnTo>
                  <a:pt x="140" y="437"/>
                </a:lnTo>
                <a:lnTo>
                  <a:pt x="140" y="436"/>
                </a:lnTo>
                <a:lnTo>
                  <a:pt x="142" y="436"/>
                </a:lnTo>
                <a:lnTo>
                  <a:pt x="140" y="436"/>
                </a:lnTo>
                <a:lnTo>
                  <a:pt x="138" y="436"/>
                </a:lnTo>
                <a:lnTo>
                  <a:pt x="138" y="434"/>
                </a:lnTo>
                <a:lnTo>
                  <a:pt x="136" y="434"/>
                </a:lnTo>
                <a:lnTo>
                  <a:pt x="136" y="436"/>
                </a:lnTo>
                <a:lnTo>
                  <a:pt x="135" y="436"/>
                </a:lnTo>
                <a:lnTo>
                  <a:pt x="135" y="437"/>
                </a:lnTo>
                <a:lnTo>
                  <a:pt x="133" y="437"/>
                </a:lnTo>
                <a:lnTo>
                  <a:pt x="131" y="437"/>
                </a:lnTo>
                <a:lnTo>
                  <a:pt x="129" y="437"/>
                </a:lnTo>
                <a:lnTo>
                  <a:pt x="129" y="439"/>
                </a:lnTo>
                <a:lnTo>
                  <a:pt x="128" y="439"/>
                </a:lnTo>
                <a:lnTo>
                  <a:pt x="126" y="441"/>
                </a:lnTo>
                <a:lnTo>
                  <a:pt x="126" y="439"/>
                </a:lnTo>
                <a:lnTo>
                  <a:pt x="124" y="439"/>
                </a:lnTo>
                <a:lnTo>
                  <a:pt x="124" y="437"/>
                </a:lnTo>
                <a:lnTo>
                  <a:pt x="124" y="439"/>
                </a:lnTo>
                <a:lnTo>
                  <a:pt x="123" y="439"/>
                </a:lnTo>
                <a:lnTo>
                  <a:pt x="121" y="439"/>
                </a:lnTo>
                <a:lnTo>
                  <a:pt x="119" y="439"/>
                </a:lnTo>
                <a:lnTo>
                  <a:pt x="119" y="437"/>
                </a:lnTo>
                <a:lnTo>
                  <a:pt x="117" y="437"/>
                </a:lnTo>
                <a:lnTo>
                  <a:pt x="119" y="437"/>
                </a:lnTo>
                <a:lnTo>
                  <a:pt x="119" y="436"/>
                </a:lnTo>
                <a:lnTo>
                  <a:pt x="119" y="434"/>
                </a:lnTo>
                <a:lnTo>
                  <a:pt x="117" y="434"/>
                </a:lnTo>
                <a:lnTo>
                  <a:pt x="117" y="436"/>
                </a:lnTo>
                <a:lnTo>
                  <a:pt x="117" y="434"/>
                </a:lnTo>
                <a:lnTo>
                  <a:pt x="117" y="436"/>
                </a:lnTo>
                <a:lnTo>
                  <a:pt x="116" y="436"/>
                </a:lnTo>
                <a:lnTo>
                  <a:pt x="117" y="436"/>
                </a:lnTo>
                <a:lnTo>
                  <a:pt x="116" y="437"/>
                </a:lnTo>
                <a:lnTo>
                  <a:pt x="114" y="437"/>
                </a:lnTo>
                <a:lnTo>
                  <a:pt x="114" y="439"/>
                </a:lnTo>
                <a:lnTo>
                  <a:pt x="112" y="439"/>
                </a:lnTo>
                <a:lnTo>
                  <a:pt x="112" y="441"/>
                </a:lnTo>
                <a:lnTo>
                  <a:pt x="112" y="443"/>
                </a:lnTo>
                <a:lnTo>
                  <a:pt x="112" y="444"/>
                </a:lnTo>
                <a:lnTo>
                  <a:pt x="111" y="444"/>
                </a:lnTo>
                <a:lnTo>
                  <a:pt x="111" y="446"/>
                </a:lnTo>
                <a:lnTo>
                  <a:pt x="111" y="448"/>
                </a:lnTo>
                <a:lnTo>
                  <a:pt x="111" y="446"/>
                </a:lnTo>
                <a:lnTo>
                  <a:pt x="111" y="448"/>
                </a:lnTo>
                <a:lnTo>
                  <a:pt x="111" y="449"/>
                </a:lnTo>
                <a:lnTo>
                  <a:pt x="112" y="449"/>
                </a:lnTo>
                <a:lnTo>
                  <a:pt x="111" y="449"/>
                </a:lnTo>
                <a:lnTo>
                  <a:pt x="111" y="451"/>
                </a:lnTo>
                <a:lnTo>
                  <a:pt x="111" y="453"/>
                </a:lnTo>
                <a:lnTo>
                  <a:pt x="111" y="455"/>
                </a:lnTo>
                <a:lnTo>
                  <a:pt x="109" y="455"/>
                </a:lnTo>
                <a:lnTo>
                  <a:pt x="109" y="453"/>
                </a:lnTo>
                <a:lnTo>
                  <a:pt x="109" y="455"/>
                </a:lnTo>
                <a:lnTo>
                  <a:pt x="109" y="456"/>
                </a:lnTo>
                <a:lnTo>
                  <a:pt x="111" y="456"/>
                </a:lnTo>
                <a:lnTo>
                  <a:pt x="109" y="456"/>
                </a:lnTo>
                <a:lnTo>
                  <a:pt x="109" y="458"/>
                </a:lnTo>
                <a:lnTo>
                  <a:pt x="107" y="458"/>
                </a:lnTo>
                <a:lnTo>
                  <a:pt x="107" y="460"/>
                </a:lnTo>
                <a:lnTo>
                  <a:pt x="107" y="462"/>
                </a:lnTo>
                <a:lnTo>
                  <a:pt x="107" y="460"/>
                </a:lnTo>
                <a:lnTo>
                  <a:pt x="105" y="460"/>
                </a:lnTo>
                <a:lnTo>
                  <a:pt x="105" y="462"/>
                </a:lnTo>
                <a:lnTo>
                  <a:pt x="105" y="460"/>
                </a:lnTo>
                <a:lnTo>
                  <a:pt x="105" y="462"/>
                </a:lnTo>
                <a:lnTo>
                  <a:pt x="104" y="462"/>
                </a:lnTo>
                <a:lnTo>
                  <a:pt x="104" y="463"/>
                </a:lnTo>
                <a:lnTo>
                  <a:pt x="102" y="463"/>
                </a:lnTo>
                <a:lnTo>
                  <a:pt x="102" y="462"/>
                </a:lnTo>
                <a:lnTo>
                  <a:pt x="100" y="462"/>
                </a:lnTo>
                <a:lnTo>
                  <a:pt x="99" y="462"/>
                </a:lnTo>
                <a:lnTo>
                  <a:pt x="99" y="460"/>
                </a:lnTo>
                <a:lnTo>
                  <a:pt x="97" y="460"/>
                </a:lnTo>
                <a:lnTo>
                  <a:pt x="95" y="460"/>
                </a:lnTo>
                <a:lnTo>
                  <a:pt x="95" y="458"/>
                </a:lnTo>
                <a:lnTo>
                  <a:pt x="93" y="458"/>
                </a:lnTo>
                <a:lnTo>
                  <a:pt x="92" y="458"/>
                </a:lnTo>
                <a:lnTo>
                  <a:pt x="90" y="458"/>
                </a:lnTo>
                <a:lnTo>
                  <a:pt x="90" y="460"/>
                </a:lnTo>
                <a:lnTo>
                  <a:pt x="88" y="460"/>
                </a:lnTo>
                <a:lnTo>
                  <a:pt x="88" y="458"/>
                </a:lnTo>
                <a:lnTo>
                  <a:pt x="88" y="456"/>
                </a:lnTo>
                <a:lnTo>
                  <a:pt x="88" y="455"/>
                </a:lnTo>
                <a:lnTo>
                  <a:pt x="88" y="453"/>
                </a:lnTo>
                <a:lnTo>
                  <a:pt x="88" y="451"/>
                </a:lnTo>
                <a:lnTo>
                  <a:pt x="90" y="451"/>
                </a:lnTo>
                <a:lnTo>
                  <a:pt x="92" y="451"/>
                </a:lnTo>
                <a:lnTo>
                  <a:pt x="92" y="449"/>
                </a:lnTo>
                <a:lnTo>
                  <a:pt x="93" y="448"/>
                </a:lnTo>
                <a:lnTo>
                  <a:pt x="93" y="446"/>
                </a:lnTo>
                <a:lnTo>
                  <a:pt x="93" y="444"/>
                </a:lnTo>
                <a:lnTo>
                  <a:pt x="93" y="443"/>
                </a:lnTo>
                <a:lnTo>
                  <a:pt x="93" y="441"/>
                </a:lnTo>
                <a:lnTo>
                  <a:pt x="93" y="439"/>
                </a:lnTo>
                <a:lnTo>
                  <a:pt x="92" y="439"/>
                </a:lnTo>
                <a:lnTo>
                  <a:pt x="90" y="439"/>
                </a:lnTo>
                <a:lnTo>
                  <a:pt x="88" y="439"/>
                </a:lnTo>
                <a:lnTo>
                  <a:pt x="88" y="437"/>
                </a:lnTo>
                <a:lnTo>
                  <a:pt x="86" y="437"/>
                </a:lnTo>
                <a:lnTo>
                  <a:pt x="86" y="436"/>
                </a:lnTo>
                <a:lnTo>
                  <a:pt x="86" y="434"/>
                </a:lnTo>
                <a:lnTo>
                  <a:pt x="86" y="432"/>
                </a:lnTo>
                <a:lnTo>
                  <a:pt x="86" y="431"/>
                </a:lnTo>
                <a:lnTo>
                  <a:pt x="85" y="431"/>
                </a:lnTo>
                <a:lnTo>
                  <a:pt x="83" y="431"/>
                </a:lnTo>
                <a:lnTo>
                  <a:pt x="81" y="431"/>
                </a:lnTo>
                <a:lnTo>
                  <a:pt x="80" y="431"/>
                </a:lnTo>
                <a:lnTo>
                  <a:pt x="78" y="431"/>
                </a:lnTo>
                <a:lnTo>
                  <a:pt x="76" y="431"/>
                </a:lnTo>
                <a:lnTo>
                  <a:pt x="74" y="431"/>
                </a:lnTo>
                <a:lnTo>
                  <a:pt x="74" y="429"/>
                </a:lnTo>
                <a:lnTo>
                  <a:pt x="74" y="427"/>
                </a:lnTo>
                <a:lnTo>
                  <a:pt x="74" y="425"/>
                </a:lnTo>
                <a:lnTo>
                  <a:pt x="74" y="424"/>
                </a:lnTo>
                <a:lnTo>
                  <a:pt x="74" y="422"/>
                </a:lnTo>
                <a:lnTo>
                  <a:pt x="74" y="420"/>
                </a:lnTo>
                <a:lnTo>
                  <a:pt x="74" y="418"/>
                </a:lnTo>
                <a:lnTo>
                  <a:pt x="74" y="417"/>
                </a:lnTo>
                <a:lnTo>
                  <a:pt x="74" y="415"/>
                </a:lnTo>
                <a:lnTo>
                  <a:pt x="74" y="413"/>
                </a:lnTo>
                <a:lnTo>
                  <a:pt x="74" y="412"/>
                </a:lnTo>
                <a:lnTo>
                  <a:pt x="73" y="412"/>
                </a:lnTo>
                <a:lnTo>
                  <a:pt x="73" y="410"/>
                </a:lnTo>
                <a:lnTo>
                  <a:pt x="73" y="408"/>
                </a:lnTo>
                <a:lnTo>
                  <a:pt x="71" y="408"/>
                </a:lnTo>
                <a:lnTo>
                  <a:pt x="71" y="406"/>
                </a:lnTo>
                <a:lnTo>
                  <a:pt x="73" y="406"/>
                </a:lnTo>
                <a:lnTo>
                  <a:pt x="73" y="405"/>
                </a:lnTo>
                <a:lnTo>
                  <a:pt x="73" y="403"/>
                </a:lnTo>
                <a:lnTo>
                  <a:pt x="73" y="401"/>
                </a:lnTo>
                <a:lnTo>
                  <a:pt x="73" y="400"/>
                </a:lnTo>
                <a:lnTo>
                  <a:pt x="73" y="398"/>
                </a:lnTo>
                <a:lnTo>
                  <a:pt x="73" y="396"/>
                </a:lnTo>
                <a:lnTo>
                  <a:pt x="74" y="396"/>
                </a:lnTo>
                <a:lnTo>
                  <a:pt x="74" y="394"/>
                </a:lnTo>
                <a:lnTo>
                  <a:pt x="74" y="393"/>
                </a:lnTo>
                <a:lnTo>
                  <a:pt x="76" y="393"/>
                </a:lnTo>
                <a:lnTo>
                  <a:pt x="76" y="391"/>
                </a:lnTo>
                <a:lnTo>
                  <a:pt x="76" y="389"/>
                </a:lnTo>
                <a:lnTo>
                  <a:pt x="76" y="388"/>
                </a:lnTo>
                <a:lnTo>
                  <a:pt x="78" y="388"/>
                </a:lnTo>
                <a:lnTo>
                  <a:pt x="78" y="386"/>
                </a:lnTo>
                <a:lnTo>
                  <a:pt x="80" y="386"/>
                </a:lnTo>
                <a:lnTo>
                  <a:pt x="81" y="386"/>
                </a:lnTo>
                <a:lnTo>
                  <a:pt x="81" y="384"/>
                </a:lnTo>
                <a:lnTo>
                  <a:pt x="81" y="382"/>
                </a:lnTo>
                <a:lnTo>
                  <a:pt x="81" y="381"/>
                </a:lnTo>
                <a:lnTo>
                  <a:pt x="81" y="379"/>
                </a:lnTo>
                <a:lnTo>
                  <a:pt x="81" y="377"/>
                </a:lnTo>
                <a:lnTo>
                  <a:pt x="81" y="375"/>
                </a:lnTo>
                <a:lnTo>
                  <a:pt x="81" y="374"/>
                </a:lnTo>
                <a:lnTo>
                  <a:pt x="83" y="374"/>
                </a:lnTo>
                <a:lnTo>
                  <a:pt x="83" y="372"/>
                </a:lnTo>
                <a:lnTo>
                  <a:pt x="83" y="370"/>
                </a:lnTo>
                <a:lnTo>
                  <a:pt x="85" y="370"/>
                </a:lnTo>
                <a:lnTo>
                  <a:pt x="85" y="369"/>
                </a:lnTo>
                <a:lnTo>
                  <a:pt x="86" y="369"/>
                </a:lnTo>
                <a:lnTo>
                  <a:pt x="86" y="367"/>
                </a:lnTo>
                <a:lnTo>
                  <a:pt x="88" y="367"/>
                </a:lnTo>
                <a:lnTo>
                  <a:pt x="90" y="367"/>
                </a:lnTo>
                <a:lnTo>
                  <a:pt x="90" y="369"/>
                </a:lnTo>
                <a:lnTo>
                  <a:pt x="92" y="369"/>
                </a:lnTo>
                <a:lnTo>
                  <a:pt x="92" y="367"/>
                </a:lnTo>
                <a:lnTo>
                  <a:pt x="93" y="367"/>
                </a:lnTo>
                <a:lnTo>
                  <a:pt x="95" y="367"/>
                </a:lnTo>
                <a:lnTo>
                  <a:pt x="95" y="365"/>
                </a:lnTo>
                <a:lnTo>
                  <a:pt x="95" y="363"/>
                </a:lnTo>
                <a:lnTo>
                  <a:pt x="97" y="363"/>
                </a:lnTo>
                <a:lnTo>
                  <a:pt x="97" y="362"/>
                </a:lnTo>
                <a:lnTo>
                  <a:pt x="99" y="362"/>
                </a:lnTo>
                <a:lnTo>
                  <a:pt x="100" y="362"/>
                </a:lnTo>
                <a:lnTo>
                  <a:pt x="100" y="360"/>
                </a:lnTo>
                <a:lnTo>
                  <a:pt x="102" y="360"/>
                </a:lnTo>
                <a:lnTo>
                  <a:pt x="104" y="360"/>
                </a:lnTo>
                <a:lnTo>
                  <a:pt x="105" y="360"/>
                </a:lnTo>
                <a:lnTo>
                  <a:pt x="105" y="358"/>
                </a:lnTo>
                <a:lnTo>
                  <a:pt x="107" y="358"/>
                </a:lnTo>
                <a:lnTo>
                  <a:pt x="107" y="357"/>
                </a:lnTo>
                <a:lnTo>
                  <a:pt x="109" y="357"/>
                </a:lnTo>
                <a:lnTo>
                  <a:pt x="111" y="357"/>
                </a:lnTo>
                <a:lnTo>
                  <a:pt x="112" y="357"/>
                </a:lnTo>
                <a:lnTo>
                  <a:pt x="112" y="355"/>
                </a:lnTo>
                <a:lnTo>
                  <a:pt x="112" y="353"/>
                </a:lnTo>
                <a:lnTo>
                  <a:pt x="114" y="353"/>
                </a:lnTo>
                <a:lnTo>
                  <a:pt x="114" y="351"/>
                </a:lnTo>
                <a:lnTo>
                  <a:pt x="114" y="350"/>
                </a:lnTo>
                <a:lnTo>
                  <a:pt x="114" y="348"/>
                </a:lnTo>
                <a:lnTo>
                  <a:pt x="116" y="348"/>
                </a:lnTo>
                <a:lnTo>
                  <a:pt x="116" y="346"/>
                </a:lnTo>
                <a:lnTo>
                  <a:pt x="114" y="346"/>
                </a:lnTo>
                <a:lnTo>
                  <a:pt x="112" y="346"/>
                </a:lnTo>
                <a:lnTo>
                  <a:pt x="111" y="344"/>
                </a:lnTo>
                <a:lnTo>
                  <a:pt x="109" y="344"/>
                </a:lnTo>
                <a:lnTo>
                  <a:pt x="109" y="343"/>
                </a:lnTo>
                <a:lnTo>
                  <a:pt x="107" y="343"/>
                </a:lnTo>
                <a:lnTo>
                  <a:pt x="105" y="343"/>
                </a:lnTo>
                <a:lnTo>
                  <a:pt x="104" y="343"/>
                </a:lnTo>
                <a:lnTo>
                  <a:pt x="104" y="341"/>
                </a:lnTo>
                <a:lnTo>
                  <a:pt x="104" y="339"/>
                </a:lnTo>
                <a:lnTo>
                  <a:pt x="102" y="339"/>
                </a:lnTo>
                <a:lnTo>
                  <a:pt x="102" y="338"/>
                </a:lnTo>
                <a:lnTo>
                  <a:pt x="100" y="338"/>
                </a:lnTo>
                <a:lnTo>
                  <a:pt x="99" y="338"/>
                </a:lnTo>
                <a:lnTo>
                  <a:pt x="99" y="336"/>
                </a:lnTo>
                <a:lnTo>
                  <a:pt x="97" y="336"/>
                </a:lnTo>
                <a:lnTo>
                  <a:pt x="97" y="334"/>
                </a:lnTo>
                <a:lnTo>
                  <a:pt x="97" y="332"/>
                </a:lnTo>
                <a:lnTo>
                  <a:pt x="95" y="332"/>
                </a:lnTo>
                <a:lnTo>
                  <a:pt x="95" y="334"/>
                </a:lnTo>
                <a:lnTo>
                  <a:pt x="93" y="334"/>
                </a:lnTo>
                <a:lnTo>
                  <a:pt x="93" y="332"/>
                </a:lnTo>
                <a:lnTo>
                  <a:pt x="93" y="331"/>
                </a:lnTo>
                <a:lnTo>
                  <a:pt x="93" y="329"/>
                </a:lnTo>
                <a:lnTo>
                  <a:pt x="92" y="329"/>
                </a:lnTo>
                <a:lnTo>
                  <a:pt x="92" y="327"/>
                </a:lnTo>
                <a:lnTo>
                  <a:pt x="92" y="326"/>
                </a:lnTo>
                <a:lnTo>
                  <a:pt x="92" y="324"/>
                </a:lnTo>
                <a:lnTo>
                  <a:pt x="92" y="322"/>
                </a:lnTo>
                <a:lnTo>
                  <a:pt x="92" y="320"/>
                </a:lnTo>
                <a:lnTo>
                  <a:pt x="92" y="319"/>
                </a:lnTo>
                <a:lnTo>
                  <a:pt x="90" y="319"/>
                </a:lnTo>
                <a:lnTo>
                  <a:pt x="90" y="317"/>
                </a:lnTo>
                <a:lnTo>
                  <a:pt x="90" y="315"/>
                </a:lnTo>
                <a:lnTo>
                  <a:pt x="88" y="315"/>
                </a:lnTo>
                <a:lnTo>
                  <a:pt x="86" y="315"/>
                </a:lnTo>
                <a:lnTo>
                  <a:pt x="85" y="315"/>
                </a:lnTo>
                <a:lnTo>
                  <a:pt x="83" y="315"/>
                </a:lnTo>
                <a:lnTo>
                  <a:pt x="83" y="313"/>
                </a:lnTo>
                <a:lnTo>
                  <a:pt x="81" y="313"/>
                </a:lnTo>
                <a:lnTo>
                  <a:pt x="80" y="313"/>
                </a:lnTo>
                <a:lnTo>
                  <a:pt x="78" y="313"/>
                </a:lnTo>
                <a:lnTo>
                  <a:pt x="78" y="312"/>
                </a:lnTo>
                <a:lnTo>
                  <a:pt x="76" y="312"/>
                </a:lnTo>
                <a:lnTo>
                  <a:pt x="74" y="312"/>
                </a:lnTo>
                <a:lnTo>
                  <a:pt x="73" y="312"/>
                </a:lnTo>
                <a:lnTo>
                  <a:pt x="71" y="312"/>
                </a:lnTo>
                <a:lnTo>
                  <a:pt x="71" y="310"/>
                </a:lnTo>
                <a:lnTo>
                  <a:pt x="69" y="310"/>
                </a:lnTo>
                <a:lnTo>
                  <a:pt x="69" y="312"/>
                </a:lnTo>
                <a:lnTo>
                  <a:pt x="68" y="312"/>
                </a:lnTo>
                <a:lnTo>
                  <a:pt x="66" y="312"/>
                </a:lnTo>
                <a:lnTo>
                  <a:pt x="64" y="312"/>
                </a:lnTo>
                <a:lnTo>
                  <a:pt x="64" y="310"/>
                </a:lnTo>
                <a:lnTo>
                  <a:pt x="62" y="310"/>
                </a:lnTo>
                <a:lnTo>
                  <a:pt x="61" y="310"/>
                </a:lnTo>
                <a:lnTo>
                  <a:pt x="59" y="310"/>
                </a:lnTo>
                <a:lnTo>
                  <a:pt x="57" y="310"/>
                </a:lnTo>
                <a:lnTo>
                  <a:pt x="55" y="310"/>
                </a:lnTo>
                <a:lnTo>
                  <a:pt x="54" y="310"/>
                </a:lnTo>
                <a:lnTo>
                  <a:pt x="54" y="308"/>
                </a:lnTo>
                <a:lnTo>
                  <a:pt x="52" y="310"/>
                </a:lnTo>
                <a:lnTo>
                  <a:pt x="50" y="310"/>
                </a:lnTo>
                <a:lnTo>
                  <a:pt x="50" y="308"/>
                </a:lnTo>
                <a:lnTo>
                  <a:pt x="49" y="308"/>
                </a:lnTo>
                <a:lnTo>
                  <a:pt x="47" y="308"/>
                </a:lnTo>
                <a:lnTo>
                  <a:pt x="47" y="307"/>
                </a:lnTo>
                <a:lnTo>
                  <a:pt x="47" y="305"/>
                </a:lnTo>
                <a:lnTo>
                  <a:pt x="45" y="305"/>
                </a:lnTo>
                <a:lnTo>
                  <a:pt x="45" y="303"/>
                </a:lnTo>
                <a:lnTo>
                  <a:pt x="43" y="303"/>
                </a:lnTo>
                <a:lnTo>
                  <a:pt x="43" y="301"/>
                </a:lnTo>
                <a:lnTo>
                  <a:pt x="42" y="301"/>
                </a:lnTo>
                <a:lnTo>
                  <a:pt x="40" y="301"/>
                </a:lnTo>
                <a:lnTo>
                  <a:pt x="38" y="301"/>
                </a:lnTo>
                <a:lnTo>
                  <a:pt x="37" y="301"/>
                </a:lnTo>
                <a:lnTo>
                  <a:pt x="37" y="303"/>
                </a:lnTo>
                <a:lnTo>
                  <a:pt x="35" y="303"/>
                </a:lnTo>
                <a:lnTo>
                  <a:pt x="33" y="303"/>
                </a:lnTo>
                <a:lnTo>
                  <a:pt x="33" y="301"/>
                </a:lnTo>
                <a:lnTo>
                  <a:pt x="33" y="300"/>
                </a:lnTo>
                <a:lnTo>
                  <a:pt x="33" y="298"/>
                </a:lnTo>
                <a:lnTo>
                  <a:pt x="31" y="298"/>
                </a:lnTo>
                <a:lnTo>
                  <a:pt x="31" y="296"/>
                </a:lnTo>
                <a:lnTo>
                  <a:pt x="31" y="298"/>
                </a:lnTo>
                <a:lnTo>
                  <a:pt x="30" y="298"/>
                </a:lnTo>
                <a:lnTo>
                  <a:pt x="30" y="296"/>
                </a:lnTo>
                <a:lnTo>
                  <a:pt x="30" y="295"/>
                </a:lnTo>
                <a:lnTo>
                  <a:pt x="28" y="295"/>
                </a:lnTo>
                <a:lnTo>
                  <a:pt x="30" y="295"/>
                </a:lnTo>
                <a:lnTo>
                  <a:pt x="28" y="295"/>
                </a:lnTo>
                <a:lnTo>
                  <a:pt x="28" y="293"/>
                </a:lnTo>
                <a:lnTo>
                  <a:pt x="30" y="293"/>
                </a:lnTo>
                <a:lnTo>
                  <a:pt x="28" y="293"/>
                </a:lnTo>
                <a:lnTo>
                  <a:pt x="28" y="291"/>
                </a:lnTo>
                <a:lnTo>
                  <a:pt x="30" y="291"/>
                </a:lnTo>
                <a:lnTo>
                  <a:pt x="30" y="289"/>
                </a:lnTo>
                <a:lnTo>
                  <a:pt x="30" y="288"/>
                </a:lnTo>
                <a:lnTo>
                  <a:pt x="30" y="286"/>
                </a:lnTo>
                <a:lnTo>
                  <a:pt x="31" y="286"/>
                </a:lnTo>
                <a:lnTo>
                  <a:pt x="31" y="284"/>
                </a:lnTo>
                <a:lnTo>
                  <a:pt x="30" y="284"/>
                </a:lnTo>
                <a:lnTo>
                  <a:pt x="30" y="283"/>
                </a:lnTo>
                <a:lnTo>
                  <a:pt x="31" y="283"/>
                </a:lnTo>
                <a:lnTo>
                  <a:pt x="31" y="281"/>
                </a:lnTo>
                <a:lnTo>
                  <a:pt x="31" y="279"/>
                </a:lnTo>
                <a:lnTo>
                  <a:pt x="31" y="277"/>
                </a:lnTo>
                <a:lnTo>
                  <a:pt x="33" y="277"/>
                </a:lnTo>
                <a:lnTo>
                  <a:pt x="33" y="276"/>
                </a:lnTo>
                <a:lnTo>
                  <a:pt x="31" y="276"/>
                </a:lnTo>
                <a:lnTo>
                  <a:pt x="31" y="274"/>
                </a:lnTo>
                <a:lnTo>
                  <a:pt x="33" y="274"/>
                </a:lnTo>
                <a:lnTo>
                  <a:pt x="33" y="272"/>
                </a:lnTo>
                <a:lnTo>
                  <a:pt x="31" y="272"/>
                </a:lnTo>
                <a:lnTo>
                  <a:pt x="31" y="270"/>
                </a:lnTo>
                <a:lnTo>
                  <a:pt x="30" y="270"/>
                </a:lnTo>
                <a:lnTo>
                  <a:pt x="30" y="269"/>
                </a:lnTo>
                <a:lnTo>
                  <a:pt x="31" y="269"/>
                </a:lnTo>
                <a:lnTo>
                  <a:pt x="31" y="267"/>
                </a:lnTo>
                <a:lnTo>
                  <a:pt x="33" y="267"/>
                </a:lnTo>
                <a:lnTo>
                  <a:pt x="33" y="265"/>
                </a:lnTo>
                <a:lnTo>
                  <a:pt x="33" y="264"/>
                </a:lnTo>
                <a:lnTo>
                  <a:pt x="35" y="264"/>
                </a:lnTo>
                <a:lnTo>
                  <a:pt x="35" y="262"/>
                </a:lnTo>
                <a:lnTo>
                  <a:pt x="35" y="260"/>
                </a:lnTo>
                <a:lnTo>
                  <a:pt x="37" y="260"/>
                </a:lnTo>
                <a:lnTo>
                  <a:pt x="37" y="258"/>
                </a:lnTo>
                <a:lnTo>
                  <a:pt x="38" y="258"/>
                </a:lnTo>
                <a:lnTo>
                  <a:pt x="38" y="257"/>
                </a:lnTo>
                <a:lnTo>
                  <a:pt x="40" y="257"/>
                </a:lnTo>
                <a:lnTo>
                  <a:pt x="40" y="255"/>
                </a:lnTo>
                <a:lnTo>
                  <a:pt x="38" y="255"/>
                </a:lnTo>
                <a:lnTo>
                  <a:pt x="37" y="255"/>
                </a:lnTo>
                <a:lnTo>
                  <a:pt x="37" y="253"/>
                </a:lnTo>
                <a:lnTo>
                  <a:pt x="37" y="252"/>
                </a:lnTo>
                <a:lnTo>
                  <a:pt x="38" y="252"/>
                </a:lnTo>
                <a:lnTo>
                  <a:pt x="38" y="250"/>
                </a:lnTo>
                <a:lnTo>
                  <a:pt x="40" y="250"/>
                </a:lnTo>
                <a:lnTo>
                  <a:pt x="40" y="248"/>
                </a:lnTo>
                <a:lnTo>
                  <a:pt x="42" y="248"/>
                </a:lnTo>
                <a:lnTo>
                  <a:pt x="43" y="246"/>
                </a:lnTo>
                <a:lnTo>
                  <a:pt x="45" y="246"/>
                </a:lnTo>
                <a:lnTo>
                  <a:pt x="45" y="245"/>
                </a:lnTo>
                <a:lnTo>
                  <a:pt x="45" y="243"/>
                </a:lnTo>
                <a:lnTo>
                  <a:pt x="47" y="243"/>
                </a:lnTo>
                <a:lnTo>
                  <a:pt x="47" y="241"/>
                </a:lnTo>
                <a:lnTo>
                  <a:pt x="49" y="241"/>
                </a:lnTo>
                <a:lnTo>
                  <a:pt x="49" y="239"/>
                </a:lnTo>
                <a:lnTo>
                  <a:pt x="49" y="238"/>
                </a:lnTo>
                <a:lnTo>
                  <a:pt x="49" y="236"/>
                </a:lnTo>
                <a:lnTo>
                  <a:pt x="49" y="234"/>
                </a:lnTo>
                <a:lnTo>
                  <a:pt x="50" y="234"/>
                </a:lnTo>
                <a:lnTo>
                  <a:pt x="50" y="233"/>
                </a:lnTo>
                <a:lnTo>
                  <a:pt x="50" y="231"/>
                </a:lnTo>
                <a:lnTo>
                  <a:pt x="52" y="231"/>
                </a:lnTo>
                <a:lnTo>
                  <a:pt x="52" y="229"/>
                </a:lnTo>
                <a:lnTo>
                  <a:pt x="52" y="227"/>
                </a:lnTo>
                <a:lnTo>
                  <a:pt x="54" y="227"/>
                </a:lnTo>
                <a:lnTo>
                  <a:pt x="54" y="226"/>
                </a:lnTo>
                <a:lnTo>
                  <a:pt x="55" y="226"/>
                </a:lnTo>
                <a:lnTo>
                  <a:pt x="57" y="226"/>
                </a:lnTo>
                <a:lnTo>
                  <a:pt x="59" y="226"/>
                </a:lnTo>
                <a:lnTo>
                  <a:pt x="59" y="224"/>
                </a:lnTo>
                <a:lnTo>
                  <a:pt x="57" y="224"/>
                </a:lnTo>
                <a:lnTo>
                  <a:pt x="57" y="222"/>
                </a:lnTo>
                <a:lnTo>
                  <a:pt x="59" y="222"/>
                </a:lnTo>
                <a:lnTo>
                  <a:pt x="59" y="221"/>
                </a:lnTo>
                <a:lnTo>
                  <a:pt x="59" y="222"/>
                </a:lnTo>
                <a:lnTo>
                  <a:pt x="61" y="222"/>
                </a:lnTo>
                <a:lnTo>
                  <a:pt x="61" y="221"/>
                </a:lnTo>
                <a:lnTo>
                  <a:pt x="62" y="221"/>
                </a:lnTo>
                <a:lnTo>
                  <a:pt x="62" y="219"/>
                </a:lnTo>
                <a:lnTo>
                  <a:pt x="64" y="219"/>
                </a:lnTo>
                <a:lnTo>
                  <a:pt x="64" y="217"/>
                </a:lnTo>
                <a:lnTo>
                  <a:pt x="66" y="217"/>
                </a:lnTo>
                <a:lnTo>
                  <a:pt x="66" y="215"/>
                </a:lnTo>
                <a:lnTo>
                  <a:pt x="66" y="214"/>
                </a:lnTo>
                <a:lnTo>
                  <a:pt x="68" y="214"/>
                </a:lnTo>
                <a:lnTo>
                  <a:pt x="68" y="215"/>
                </a:lnTo>
                <a:lnTo>
                  <a:pt x="69" y="215"/>
                </a:lnTo>
                <a:lnTo>
                  <a:pt x="71" y="215"/>
                </a:lnTo>
                <a:lnTo>
                  <a:pt x="73" y="215"/>
                </a:lnTo>
                <a:lnTo>
                  <a:pt x="73" y="214"/>
                </a:lnTo>
                <a:lnTo>
                  <a:pt x="74" y="214"/>
                </a:lnTo>
                <a:lnTo>
                  <a:pt x="74" y="215"/>
                </a:lnTo>
                <a:lnTo>
                  <a:pt x="76" y="215"/>
                </a:lnTo>
                <a:lnTo>
                  <a:pt x="76" y="217"/>
                </a:lnTo>
                <a:lnTo>
                  <a:pt x="78" y="217"/>
                </a:lnTo>
                <a:lnTo>
                  <a:pt x="78" y="215"/>
                </a:lnTo>
                <a:lnTo>
                  <a:pt x="78" y="214"/>
                </a:lnTo>
                <a:lnTo>
                  <a:pt x="78" y="212"/>
                </a:lnTo>
                <a:lnTo>
                  <a:pt x="78" y="210"/>
                </a:lnTo>
                <a:lnTo>
                  <a:pt x="78" y="208"/>
                </a:lnTo>
                <a:lnTo>
                  <a:pt x="78" y="207"/>
                </a:lnTo>
                <a:lnTo>
                  <a:pt x="80" y="207"/>
                </a:lnTo>
                <a:lnTo>
                  <a:pt x="81" y="207"/>
                </a:lnTo>
                <a:lnTo>
                  <a:pt x="81" y="208"/>
                </a:lnTo>
                <a:lnTo>
                  <a:pt x="83" y="208"/>
                </a:lnTo>
                <a:lnTo>
                  <a:pt x="85" y="208"/>
                </a:lnTo>
                <a:lnTo>
                  <a:pt x="86" y="208"/>
                </a:lnTo>
                <a:lnTo>
                  <a:pt x="88" y="208"/>
                </a:lnTo>
                <a:lnTo>
                  <a:pt x="90" y="208"/>
                </a:lnTo>
                <a:lnTo>
                  <a:pt x="92" y="208"/>
                </a:lnTo>
                <a:lnTo>
                  <a:pt x="93" y="208"/>
                </a:lnTo>
                <a:lnTo>
                  <a:pt x="95" y="208"/>
                </a:lnTo>
                <a:lnTo>
                  <a:pt x="95" y="210"/>
                </a:lnTo>
                <a:lnTo>
                  <a:pt x="97" y="210"/>
                </a:lnTo>
                <a:lnTo>
                  <a:pt x="97" y="208"/>
                </a:lnTo>
                <a:lnTo>
                  <a:pt x="99" y="208"/>
                </a:lnTo>
                <a:lnTo>
                  <a:pt x="99" y="207"/>
                </a:lnTo>
                <a:lnTo>
                  <a:pt x="99" y="205"/>
                </a:lnTo>
                <a:lnTo>
                  <a:pt x="100" y="205"/>
                </a:lnTo>
                <a:lnTo>
                  <a:pt x="102" y="205"/>
                </a:lnTo>
                <a:lnTo>
                  <a:pt x="102" y="203"/>
                </a:lnTo>
                <a:lnTo>
                  <a:pt x="100" y="203"/>
                </a:lnTo>
                <a:lnTo>
                  <a:pt x="100" y="202"/>
                </a:lnTo>
                <a:lnTo>
                  <a:pt x="100" y="200"/>
                </a:lnTo>
                <a:lnTo>
                  <a:pt x="102" y="200"/>
                </a:lnTo>
                <a:lnTo>
                  <a:pt x="104" y="198"/>
                </a:lnTo>
                <a:lnTo>
                  <a:pt x="105" y="198"/>
                </a:lnTo>
                <a:lnTo>
                  <a:pt x="105" y="196"/>
                </a:lnTo>
                <a:lnTo>
                  <a:pt x="104" y="196"/>
                </a:lnTo>
                <a:lnTo>
                  <a:pt x="104" y="195"/>
                </a:lnTo>
                <a:lnTo>
                  <a:pt x="105" y="195"/>
                </a:lnTo>
                <a:lnTo>
                  <a:pt x="107" y="195"/>
                </a:lnTo>
                <a:lnTo>
                  <a:pt x="109" y="195"/>
                </a:lnTo>
                <a:lnTo>
                  <a:pt x="109" y="196"/>
                </a:lnTo>
                <a:lnTo>
                  <a:pt x="111" y="196"/>
                </a:lnTo>
                <a:lnTo>
                  <a:pt x="111" y="195"/>
                </a:lnTo>
                <a:lnTo>
                  <a:pt x="111" y="193"/>
                </a:lnTo>
                <a:lnTo>
                  <a:pt x="112" y="193"/>
                </a:lnTo>
                <a:lnTo>
                  <a:pt x="112" y="191"/>
                </a:lnTo>
                <a:lnTo>
                  <a:pt x="114" y="191"/>
                </a:lnTo>
                <a:lnTo>
                  <a:pt x="116" y="191"/>
                </a:lnTo>
                <a:lnTo>
                  <a:pt x="117" y="191"/>
                </a:lnTo>
                <a:lnTo>
                  <a:pt x="119" y="190"/>
                </a:lnTo>
                <a:lnTo>
                  <a:pt x="121" y="190"/>
                </a:lnTo>
                <a:lnTo>
                  <a:pt x="123" y="190"/>
                </a:lnTo>
                <a:lnTo>
                  <a:pt x="124" y="190"/>
                </a:lnTo>
                <a:lnTo>
                  <a:pt x="124" y="188"/>
                </a:lnTo>
                <a:lnTo>
                  <a:pt x="126" y="188"/>
                </a:lnTo>
                <a:lnTo>
                  <a:pt x="128" y="188"/>
                </a:lnTo>
                <a:lnTo>
                  <a:pt x="128" y="190"/>
                </a:lnTo>
                <a:lnTo>
                  <a:pt x="129" y="190"/>
                </a:lnTo>
                <a:lnTo>
                  <a:pt x="131" y="190"/>
                </a:lnTo>
                <a:lnTo>
                  <a:pt x="131" y="191"/>
                </a:lnTo>
                <a:lnTo>
                  <a:pt x="133" y="191"/>
                </a:lnTo>
                <a:lnTo>
                  <a:pt x="135" y="190"/>
                </a:lnTo>
                <a:lnTo>
                  <a:pt x="136" y="190"/>
                </a:lnTo>
                <a:lnTo>
                  <a:pt x="138" y="190"/>
                </a:lnTo>
                <a:lnTo>
                  <a:pt x="138" y="188"/>
                </a:lnTo>
                <a:lnTo>
                  <a:pt x="140" y="188"/>
                </a:lnTo>
                <a:lnTo>
                  <a:pt x="142" y="188"/>
                </a:lnTo>
                <a:lnTo>
                  <a:pt x="143" y="188"/>
                </a:lnTo>
                <a:lnTo>
                  <a:pt x="143" y="186"/>
                </a:lnTo>
                <a:lnTo>
                  <a:pt x="145" y="186"/>
                </a:lnTo>
                <a:lnTo>
                  <a:pt x="145" y="184"/>
                </a:lnTo>
                <a:lnTo>
                  <a:pt x="143" y="184"/>
                </a:lnTo>
                <a:lnTo>
                  <a:pt x="142" y="184"/>
                </a:lnTo>
                <a:lnTo>
                  <a:pt x="140" y="184"/>
                </a:lnTo>
                <a:lnTo>
                  <a:pt x="140" y="183"/>
                </a:lnTo>
                <a:lnTo>
                  <a:pt x="140" y="181"/>
                </a:lnTo>
                <a:lnTo>
                  <a:pt x="142" y="181"/>
                </a:lnTo>
                <a:lnTo>
                  <a:pt x="142" y="179"/>
                </a:lnTo>
                <a:lnTo>
                  <a:pt x="143" y="179"/>
                </a:lnTo>
                <a:lnTo>
                  <a:pt x="143" y="177"/>
                </a:lnTo>
                <a:lnTo>
                  <a:pt x="143" y="176"/>
                </a:lnTo>
                <a:lnTo>
                  <a:pt x="145" y="176"/>
                </a:lnTo>
                <a:lnTo>
                  <a:pt x="145" y="174"/>
                </a:lnTo>
                <a:lnTo>
                  <a:pt x="145" y="172"/>
                </a:lnTo>
                <a:lnTo>
                  <a:pt x="143" y="172"/>
                </a:lnTo>
                <a:lnTo>
                  <a:pt x="143" y="171"/>
                </a:lnTo>
                <a:lnTo>
                  <a:pt x="142" y="171"/>
                </a:lnTo>
                <a:lnTo>
                  <a:pt x="142" y="169"/>
                </a:lnTo>
                <a:lnTo>
                  <a:pt x="143" y="169"/>
                </a:lnTo>
                <a:lnTo>
                  <a:pt x="145" y="169"/>
                </a:lnTo>
                <a:lnTo>
                  <a:pt x="145" y="167"/>
                </a:lnTo>
                <a:lnTo>
                  <a:pt x="147" y="167"/>
                </a:lnTo>
                <a:lnTo>
                  <a:pt x="147" y="165"/>
                </a:lnTo>
                <a:lnTo>
                  <a:pt x="147" y="164"/>
                </a:lnTo>
                <a:lnTo>
                  <a:pt x="148" y="164"/>
                </a:lnTo>
                <a:lnTo>
                  <a:pt x="148" y="162"/>
                </a:lnTo>
                <a:lnTo>
                  <a:pt x="150" y="162"/>
                </a:lnTo>
                <a:lnTo>
                  <a:pt x="152" y="162"/>
                </a:lnTo>
                <a:lnTo>
                  <a:pt x="152" y="160"/>
                </a:lnTo>
                <a:lnTo>
                  <a:pt x="154" y="160"/>
                </a:lnTo>
                <a:lnTo>
                  <a:pt x="155" y="160"/>
                </a:lnTo>
                <a:lnTo>
                  <a:pt x="155" y="159"/>
                </a:lnTo>
                <a:lnTo>
                  <a:pt x="157" y="159"/>
                </a:lnTo>
                <a:lnTo>
                  <a:pt x="155" y="159"/>
                </a:lnTo>
                <a:lnTo>
                  <a:pt x="155" y="157"/>
                </a:lnTo>
                <a:lnTo>
                  <a:pt x="154" y="157"/>
                </a:lnTo>
                <a:lnTo>
                  <a:pt x="152" y="157"/>
                </a:lnTo>
                <a:lnTo>
                  <a:pt x="152" y="155"/>
                </a:lnTo>
                <a:lnTo>
                  <a:pt x="152" y="153"/>
                </a:lnTo>
                <a:lnTo>
                  <a:pt x="150" y="153"/>
                </a:lnTo>
                <a:lnTo>
                  <a:pt x="150" y="152"/>
                </a:lnTo>
                <a:lnTo>
                  <a:pt x="148" y="152"/>
                </a:lnTo>
                <a:lnTo>
                  <a:pt x="147" y="152"/>
                </a:lnTo>
                <a:lnTo>
                  <a:pt x="145" y="152"/>
                </a:lnTo>
                <a:lnTo>
                  <a:pt x="143" y="153"/>
                </a:lnTo>
                <a:lnTo>
                  <a:pt x="142" y="153"/>
                </a:lnTo>
                <a:lnTo>
                  <a:pt x="140" y="153"/>
                </a:lnTo>
                <a:lnTo>
                  <a:pt x="140" y="155"/>
                </a:lnTo>
                <a:lnTo>
                  <a:pt x="138" y="155"/>
                </a:lnTo>
                <a:lnTo>
                  <a:pt x="138" y="157"/>
                </a:lnTo>
                <a:lnTo>
                  <a:pt x="140" y="157"/>
                </a:lnTo>
                <a:lnTo>
                  <a:pt x="140" y="159"/>
                </a:lnTo>
                <a:lnTo>
                  <a:pt x="138" y="159"/>
                </a:lnTo>
                <a:lnTo>
                  <a:pt x="138" y="160"/>
                </a:lnTo>
                <a:lnTo>
                  <a:pt x="136" y="160"/>
                </a:lnTo>
                <a:lnTo>
                  <a:pt x="136" y="159"/>
                </a:lnTo>
                <a:lnTo>
                  <a:pt x="135" y="159"/>
                </a:lnTo>
                <a:lnTo>
                  <a:pt x="135" y="157"/>
                </a:lnTo>
                <a:lnTo>
                  <a:pt x="133" y="157"/>
                </a:lnTo>
                <a:lnTo>
                  <a:pt x="133" y="159"/>
                </a:lnTo>
                <a:lnTo>
                  <a:pt x="131" y="159"/>
                </a:lnTo>
                <a:lnTo>
                  <a:pt x="131" y="160"/>
                </a:lnTo>
                <a:lnTo>
                  <a:pt x="129" y="160"/>
                </a:lnTo>
                <a:lnTo>
                  <a:pt x="129" y="162"/>
                </a:lnTo>
                <a:lnTo>
                  <a:pt x="128" y="162"/>
                </a:lnTo>
                <a:lnTo>
                  <a:pt x="126" y="162"/>
                </a:lnTo>
                <a:lnTo>
                  <a:pt x="126" y="164"/>
                </a:lnTo>
                <a:lnTo>
                  <a:pt x="126" y="162"/>
                </a:lnTo>
                <a:lnTo>
                  <a:pt x="124" y="162"/>
                </a:lnTo>
                <a:lnTo>
                  <a:pt x="124" y="160"/>
                </a:lnTo>
                <a:lnTo>
                  <a:pt x="124" y="159"/>
                </a:lnTo>
                <a:lnTo>
                  <a:pt x="123" y="159"/>
                </a:lnTo>
                <a:lnTo>
                  <a:pt x="123" y="160"/>
                </a:lnTo>
                <a:lnTo>
                  <a:pt x="121" y="162"/>
                </a:lnTo>
                <a:lnTo>
                  <a:pt x="121" y="160"/>
                </a:lnTo>
                <a:lnTo>
                  <a:pt x="119" y="160"/>
                </a:lnTo>
                <a:lnTo>
                  <a:pt x="117" y="160"/>
                </a:lnTo>
                <a:lnTo>
                  <a:pt x="116" y="160"/>
                </a:lnTo>
                <a:lnTo>
                  <a:pt x="116" y="159"/>
                </a:lnTo>
                <a:lnTo>
                  <a:pt x="114" y="159"/>
                </a:lnTo>
                <a:lnTo>
                  <a:pt x="112" y="159"/>
                </a:lnTo>
                <a:lnTo>
                  <a:pt x="111" y="159"/>
                </a:lnTo>
                <a:lnTo>
                  <a:pt x="109" y="159"/>
                </a:lnTo>
                <a:lnTo>
                  <a:pt x="107" y="159"/>
                </a:lnTo>
                <a:lnTo>
                  <a:pt x="107" y="157"/>
                </a:lnTo>
                <a:lnTo>
                  <a:pt x="105" y="157"/>
                </a:lnTo>
                <a:lnTo>
                  <a:pt x="105" y="155"/>
                </a:lnTo>
                <a:lnTo>
                  <a:pt x="104" y="155"/>
                </a:lnTo>
                <a:lnTo>
                  <a:pt x="104" y="153"/>
                </a:lnTo>
                <a:lnTo>
                  <a:pt x="102" y="153"/>
                </a:lnTo>
                <a:lnTo>
                  <a:pt x="102" y="152"/>
                </a:lnTo>
                <a:lnTo>
                  <a:pt x="100" y="152"/>
                </a:lnTo>
                <a:lnTo>
                  <a:pt x="99" y="152"/>
                </a:lnTo>
                <a:lnTo>
                  <a:pt x="99" y="150"/>
                </a:lnTo>
                <a:lnTo>
                  <a:pt x="99" y="148"/>
                </a:lnTo>
                <a:lnTo>
                  <a:pt x="99" y="147"/>
                </a:lnTo>
                <a:lnTo>
                  <a:pt x="97" y="147"/>
                </a:lnTo>
                <a:lnTo>
                  <a:pt x="97" y="145"/>
                </a:lnTo>
                <a:lnTo>
                  <a:pt x="95" y="145"/>
                </a:lnTo>
                <a:lnTo>
                  <a:pt x="93" y="145"/>
                </a:lnTo>
                <a:lnTo>
                  <a:pt x="93" y="143"/>
                </a:lnTo>
                <a:lnTo>
                  <a:pt x="92" y="143"/>
                </a:lnTo>
                <a:lnTo>
                  <a:pt x="90" y="143"/>
                </a:lnTo>
                <a:lnTo>
                  <a:pt x="90" y="141"/>
                </a:lnTo>
                <a:lnTo>
                  <a:pt x="88" y="141"/>
                </a:lnTo>
                <a:lnTo>
                  <a:pt x="88" y="143"/>
                </a:lnTo>
                <a:lnTo>
                  <a:pt x="86" y="143"/>
                </a:lnTo>
                <a:lnTo>
                  <a:pt x="85" y="143"/>
                </a:lnTo>
                <a:lnTo>
                  <a:pt x="85" y="145"/>
                </a:lnTo>
                <a:lnTo>
                  <a:pt x="83" y="145"/>
                </a:lnTo>
                <a:lnTo>
                  <a:pt x="81" y="145"/>
                </a:lnTo>
                <a:lnTo>
                  <a:pt x="81" y="147"/>
                </a:lnTo>
                <a:lnTo>
                  <a:pt x="80" y="147"/>
                </a:lnTo>
                <a:lnTo>
                  <a:pt x="80" y="148"/>
                </a:lnTo>
                <a:lnTo>
                  <a:pt x="80" y="150"/>
                </a:lnTo>
                <a:lnTo>
                  <a:pt x="78" y="150"/>
                </a:lnTo>
                <a:lnTo>
                  <a:pt x="76" y="150"/>
                </a:lnTo>
                <a:lnTo>
                  <a:pt x="76" y="148"/>
                </a:lnTo>
                <a:lnTo>
                  <a:pt x="74" y="148"/>
                </a:lnTo>
                <a:lnTo>
                  <a:pt x="74" y="147"/>
                </a:lnTo>
                <a:lnTo>
                  <a:pt x="74" y="145"/>
                </a:lnTo>
                <a:lnTo>
                  <a:pt x="76" y="145"/>
                </a:lnTo>
                <a:lnTo>
                  <a:pt x="76" y="143"/>
                </a:lnTo>
                <a:lnTo>
                  <a:pt x="74" y="143"/>
                </a:lnTo>
                <a:lnTo>
                  <a:pt x="73" y="143"/>
                </a:lnTo>
                <a:lnTo>
                  <a:pt x="73" y="141"/>
                </a:lnTo>
                <a:lnTo>
                  <a:pt x="71" y="141"/>
                </a:lnTo>
                <a:lnTo>
                  <a:pt x="71" y="140"/>
                </a:lnTo>
                <a:lnTo>
                  <a:pt x="69" y="140"/>
                </a:lnTo>
                <a:lnTo>
                  <a:pt x="68" y="140"/>
                </a:lnTo>
                <a:lnTo>
                  <a:pt x="68" y="138"/>
                </a:lnTo>
                <a:lnTo>
                  <a:pt x="66" y="138"/>
                </a:lnTo>
                <a:lnTo>
                  <a:pt x="66" y="136"/>
                </a:lnTo>
                <a:lnTo>
                  <a:pt x="64" y="136"/>
                </a:lnTo>
                <a:lnTo>
                  <a:pt x="64" y="134"/>
                </a:lnTo>
                <a:lnTo>
                  <a:pt x="62" y="134"/>
                </a:lnTo>
                <a:lnTo>
                  <a:pt x="62" y="133"/>
                </a:lnTo>
                <a:lnTo>
                  <a:pt x="62" y="131"/>
                </a:lnTo>
                <a:lnTo>
                  <a:pt x="62" y="129"/>
                </a:lnTo>
                <a:lnTo>
                  <a:pt x="62" y="128"/>
                </a:lnTo>
                <a:lnTo>
                  <a:pt x="62" y="126"/>
                </a:lnTo>
                <a:lnTo>
                  <a:pt x="62" y="124"/>
                </a:lnTo>
                <a:lnTo>
                  <a:pt x="62" y="122"/>
                </a:lnTo>
                <a:lnTo>
                  <a:pt x="62" y="121"/>
                </a:lnTo>
                <a:lnTo>
                  <a:pt x="61" y="121"/>
                </a:lnTo>
                <a:lnTo>
                  <a:pt x="61" y="119"/>
                </a:lnTo>
                <a:lnTo>
                  <a:pt x="61" y="117"/>
                </a:lnTo>
                <a:lnTo>
                  <a:pt x="59" y="117"/>
                </a:lnTo>
                <a:lnTo>
                  <a:pt x="59" y="116"/>
                </a:lnTo>
                <a:lnTo>
                  <a:pt x="59" y="114"/>
                </a:lnTo>
                <a:lnTo>
                  <a:pt x="61" y="114"/>
                </a:lnTo>
                <a:lnTo>
                  <a:pt x="61" y="112"/>
                </a:lnTo>
                <a:lnTo>
                  <a:pt x="62" y="110"/>
                </a:lnTo>
                <a:lnTo>
                  <a:pt x="62" y="109"/>
                </a:lnTo>
                <a:lnTo>
                  <a:pt x="62" y="107"/>
                </a:lnTo>
                <a:lnTo>
                  <a:pt x="64" y="107"/>
                </a:lnTo>
                <a:lnTo>
                  <a:pt x="64" y="105"/>
                </a:lnTo>
                <a:lnTo>
                  <a:pt x="66" y="105"/>
                </a:lnTo>
                <a:lnTo>
                  <a:pt x="66" y="103"/>
                </a:lnTo>
                <a:lnTo>
                  <a:pt x="66" y="102"/>
                </a:lnTo>
                <a:lnTo>
                  <a:pt x="66" y="100"/>
                </a:lnTo>
                <a:lnTo>
                  <a:pt x="64" y="100"/>
                </a:lnTo>
                <a:lnTo>
                  <a:pt x="64" y="98"/>
                </a:lnTo>
                <a:lnTo>
                  <a:pt x="62" y="98"/>
                </a:lnTo>
                <a:lnTo>
                  <a:pt x="62" y="97"/>
                </a:lnTo>
                <a:lnTo>
                  <a:pt x="62" y="95"/>
                </a:lnTo>
                <a:lnTo>
                  <a:pt x="61" y="95"/>
                </a:lnTo>
                <a:lnTo>
                  <a:pt x="59" y="95"/>
                </a:lnTo>
                <a:lnTo>
                  <a:pt x="59" y="97"/>
                </a:lnTo>
                <a:lnTo>
                  <a:pt x="57" y="97"/>
                </a:lnTo>
                <a:lnTo>
                  <a:pt x="55" y="97"/>
                </a:lnTo>
                <a:lnTo>
                  <a:pt x="54" y="97"/>
                </a:lnTo>
                <a:lnTo>
                  <a:pt x="54" y="95"/>
                </a:lnTo>
                <a:lnTo>
                  <a:pt x="54" y="93"/>
                </a:lnTo>
                <a:lnTo>
                  <a:pt x="52" y="93"/>
                </a:lnTo>
                <a:lnTo>
                  <a:pt x="52" y="91"/>
                </a:lnTo>
                <a:lnTo>
                  <a:pt x="50" y="91"/>
                </a:lnTo>
                <a:lnTo>
                  <a:pt x="50" y="90"/>
                </a:lnTo>
                <a:lnTo>
                  <a:pt x="52" y="90"/>
                </a:lnTo>
                <a:lnTo>
                  <a:pt x="52" y="88"/>
                </a:lnTo>
                <a:lnTo>
                  <a:pt x="52" y="86"/>
                </a:lnTo>
                <a:lnTo>
                  <a:pt x="50" y="86"/>
                </a:lnTo>
                <a:lnTo>
                  <a:pt x="50" y="85"/>
                </a:lnTo>
                <a:lnTo>
                  <a:pt x="50" y="83"/>
                </a:lnTo>
                <a:lnTo>
                  <a:pt x="50" y="81"/>
                </a:lnTo>
                <a:lnTo>
                  <a:pt x="52" y="81"/>
                </a:lnTo>
                <a:lnTo>
                  <a:pt x="52" y="79"/>
                </a:lnTo>
                <a:lnTo>
                  <a:pt x="54" y="79"/>
                </a:lnTo>
                <a:lnTo>
                  <a:pt x="54" y="78"/>
                </a:lnTo>
                <a:lnTo>
                  <a:pt x="52" y="78"/>
                </a:lnTo>
                <a:lnTo>
                  <a:pt x="52" y="76"/>
                </a:lnTo>
                <a:lnTo>
                  <a:pt x="52" y="74"/>
                </a:lnTo>
                <a:lnTo>
                  <a:pt x="50" y="74"/>
                </a:lnTo>
                <a:lnTo>
                  <a:pt x="49" y="74"/>
                </a:lnTo>
                <a:lnTo>
                  <a:pt x="47" y="74"/>
                </a:lnTo>
                <a:lnTo>
                  <a:pt x="45" y="74"/>
                </a:lnTo>
                <a:lnTo>
                  <a:pt x="45" y="76"/>
                </a:lnTo>
                <a:lnTo>
                  <a:pt x="43" y="76"/>
                </a:lnTo>
                <a:lnTo>
                  <a:pt x="43" y="74"/>
                </a:lnTo>
                <a:lnTo>
                  <a:pt x="42" y="74"/>
                </a:lnTo>
                <a:lnTo>
                  <a:pt x="40" y="74"/>
                </a:lnTo>
                <a:lnTo>
                  <a:pt x="38" y="72"/>
                </a:lnTo>
                <a:lnTo>
                  <a:pt x="37" y="72"/>
                </a:lnTo>
                <a:lnTo>
                  <a:pt x="35" y="72"/>
                </a:lnTo>
                <a:lnTo>
                  <a:pt x="33" y="72"/>
                </a:lnTo>
                <a:lnTo>
                  <a:pt x="33" y="71"/>
                </a:lnTo>
                <a:lnTo>
                  <a:pt x="31" y="71"/>
                </a:lnTo>
                <a:lnTo>
                  <a:pt x="31" y="69"/>
                </a:lnTo>
                <a:lnTo>
                  <a:pt x="30" y="69"/>
                </a:lnTo>
                <a:lnTo>
                  <a:pt x="28" y="69"/>
                </a:lnTo>
                <a:lnTo>
                  <a:pt x="28" y="71"/>
                </a:lnTo>
                <a:lnTo>
                  <a:pt x="26" y="71"/>
                </a:lnTo>
                <a:lnTo>
                  <a:pt x="24" y="71"/>
                </a:lnTo>
                <a:lnTo>
                  <a:pt x="23" y="71"/>
                </a:lnTo>
                <a:lnTo>
                  <a:pt x="21" y="71"/>
                </a:lnTo>
                <a:lnTo>
                  <a:pt x="19" y="71"/>
                </a:lnTo>
                <a:lnTo>
                  <a:pt x="18" y="71"/>
                </a:lnTo>
                <a:lnTo>
                  <a:pt x="18" y="72"/>
                </a:lnTo>
                <a:lnTo>
                  <a:pt x="18" y="71"/>
                </a:lnTo>
                <a:lnTo>
                  <a:pt x="18" y="69"/>
                </a:lnTo>
                <a:lnTo>
                  <a:pt x="18" y="67"/>
                </a:lnTo>
                <a:lnTo>
                  <a:pt x="16" y="67"/>
                </a:lnTo>
                <a:lnTo>
                  <a:pt x="16" y="66"/>
                </a:lnTo>
                <a:lnTo>
                  <a:pt x="16" y="64"/>
                </a:lnTo>
                <a:lnTo>
                  <a:pt x="14" y="64"/>
                </a:lnTo>
                <a:lnTo>
                  <a:pt x="14" y="66"/>
                </a:lnTo>
                <a:lnTo>
                  <a:pt x="14" y="67"/>
                </a:lnTo>
                <a:lnTo>
                  <a:pt x="12" y="69"/>
                </a:lnTo>
                <a:lnTo>
                  <a:pt x="11" y="69"/>
                </a:lnTo>
                <a:lnTo>
                  <a:pt x="9" y="69"/>
                </a:lnTo>
                <a:lnTo>
                  <a:pt x="9" y="67"/>
                </a:lnTo>
                <a:lnTo>
                  <a:pt x="7" y="67"/>
                </a:lnTo>
                <a:lnTo>
                  <a:pt x="7" y="66"/>
                </a:lnTo>
                <a:lnTo>
                  <a:pt x="6" y="66"/>
                </a:lnTo>
                <a:lnTo>
                  <a:pt x="6" y="67"/>
                </a:lnTo>
                <a:lnTo>
                  <a:pt x="4" y="67"/>
                </a:lnTo>
                <a:lnTo>
                  <a:pt x="4" y="66"/>
                </a:lnTo>
                <a:lnTo>
                  <a:pt x="4" y="64"/>
                </a:lnTo>
                <a:lnTo>
                  <a:pt x="2" y="64"/>
                </a:lnTo>
                <a:lnTo>
                  <a:pt x="2" y="62"/>
                </a:lnTo>
                <a:lnTo>
                  <a:pt x="0" y="62"/>
                </a:lnTo>
                <a:lnTo>
                  <a:pt x="0" y="60"/>
                </a:lnTo>
                <a:lnTo>
                  <a:pt x="2" y="60"/>
                </a:lnTo>
                <a:lnTo>
                  <a:pt x="2" y="59"/>
                </a:lnTo>
                <a:lnTo>
                  <a:pt x="2" y="57"/>
                </a:lnTo>
                <a:lnTo>
                  <a:pt x="2" y="55"/>
                </a:lnTo>
                <a:lnTo>
                  <a:pt x="2" y="54"/>
                </a:lnTo>
                <a:lnTo>
                  <a:pt x="2" y="52"/>
                </a:lnTo>
                <a:lnTo>
                  <a:pt x="2" y="50"/>
                </a:lnTo>
                <a:lnTo>
                  <a:pt x="4" y="50"/>
                </a:lnTo>
                <a:lnTo>
                  <a:pt x="4" y="48"/>
                </a:lnTo>
                <a:lnTo>
                  <a:pt x="6" y="48"/>
                </a:lnTo>
                <a:lnTo>
                  <a:pt x="6" y="47"/>
                </a:lnTo>
                <a:lnTo>
                  <a:pt x="4" y="47"/>
                </a:lnTo>
                <a:lnTo>
                  <a:pt x="2" y="47"/>
                </a:lnTo>
                <a:lnTo>
                  <a:pt x="0" y="47"/>
                </a:lnTo>
                <a:lnTo>
                  <a:pt x="0" y="45"/>
                </a:lnTo>
                <a:lnTo>
                  <a:pt x="0" y="43"/>
                </a:lnTo>
                <a:lnTo>
                  <a:pt x="0" y="41"/>
                </a:lnTo>
                <a:lnTo>
                  <a:pt x="2" y="41"/>
                </a:lnTo>
                <a:lnTo>
                  <a:pt x="2" y="40"/>
                </a:lnTo>
                <a:lnTo>
                  <a:pt x="2" y="38"/>
                </a:lnTo>
                <a:lnTo>
                  <a:pt x="2" y="36"/>
                </a:lnTo>
                <a:lnTo>
                  <a:pt x="2" y="35"/>
                </a:lnTo>
                <a:lnTo>
                  <a:pt x="0" y="35"/>
                </a:lnTo>
                <a:lnTo>
                  <a:pt x="0" y="33"/>
                </a:lnTo>
                <a:lnTo>
                  <a:pt x="2" y="33"/>
                </a:lnTo>
                <a:lnTo>
                  <a:pt x="2" y="31"/>
                </a:lnTo>
                <a:lnTo>
                  <a:pt x="4" y="31"/>
                </a:lnTo>
                <a:lnTo>
                  <a:pt x="6" y="31"/>
                </a:lnTo>
                <a:lnTo>
                  <a:pt x="6" y="29"/>
                </a:lnTo>
                <a:lnTo>
                  <a:pt x="7" y="29"/>
                </a:lnTo>
                <a:lnTo>
                  <a:pt x="9" y="29"/>
                </a:lnTo>
                <a:lnTo>
                  <a:pt x="11" y="29"/>
                </a:lnTo>
                <a:lnTo>
                  <a:pt x="11" y="28"/>
                </a:lnTo>
                <a:lnTo>
                  <a:pt x="9" y="28"/>
                </a:lnTo>
                <a:lnTo>
                  <a:pt x="11" y="28"/>
                </a:lnTo>
                <a:lnTo>
                  <a:pt x="11" y="26"/>
                </a:lnTo>
                <a:lnTo>
                  <a:pt x="12" y="26"/>
                </a:lnTo>
                <a:lnTo>
                  <a:pt x="12" y="24"/>
                </a:lnTo>
                <a:lnTo>
                  <a:pt x="14" y="24"/>
                </a:lnTo>
                <a:lnTo>
                  <a:pt x="14" y="23"/>
                </a:lnTo>
                <a:lnTo>
                  <a:pt x="16" y="23"/>
                </a:lnTo>
                <a:lnTo>
                  <a:pt x="18" y="23"/>
                </a:lnTo>
                <a:lnTo>
                  <a:pt x="18" y="21"/>
                </a:lnTo>
                <a:lnTo>
                  <a:pt x="19" y="21"/>
                </a:lnTo>
                <a:lnTo>
                  <a:pt x="21" y="21"/>
                </a:lnTo>
                <a:lnTo>
                  <a:pt x="21" y="19"/>
                </a:lnTo>
                <a:lnTo>
                  <a:pt x="21" y="17"/>
                </a:lnTo>
                <a:lnTo>
                  <a:pt x="23" y="17"/>
                </a:lnTo>
                <a:lnTo>
                  <a:pt x="23" y="16"/>
                </a:lnTo>
                <a:lnTo>
                  <a:pt x="24" y="16"/>
                </a:lnTo>
                <a:lnTo>
                  <a:pt x="24" y="14"/>
                </a:lnTo>
                <a:lnTo>
                  <a:pt x="26" y="14"/>
                </a:lnTo>
                <a:lnTo>
                  <a:pt x="28" y="14"/>
                </a:lnTo>
                <a:lnTo>
                  <a:pt x="30" y="14"/>
                </a:lnTo>
                <a:lnTo>
                  <a:pt x="30" y="12"/>
                </a:lnTo>
                <a:lnTo>
                  <a:pt x="30" y="11"/>
                </a:lnTo>
                <a:lnTo>
                  <a:pt x="31" y="11"/>
                </a:lnTo>
                <a:lnTo>
                  <a:pt x="31" y="9"/>
                </a:lnTo>
                <a:lnTo>
                  <a:pt x="33" y="9"/>
                </a:lnTo>
                <a:lnTo>
                  <a:pt x="35" y="9"/>
                </a:lnTo>
                <a:lnTo>
                  <a:pt x="33" y="9"/>
                </a:lnTo>
                <a:lnTo>
                  <a:pt x="33" y="7"/>
                </a:lnTo>
                <a:lnTo>
                  <a:pt x="33" y="5"/>
                </a:lnTo>
                <a:lnTo>
                  <a:pt x="33" y="4"/>
                </a:lnTo>
                <a:lnTo>
                  <a:pt x="35" y="4"/>
                </a:lnTo>
                <a:lnTo>
                  <a:pt x="37" y="4"/>
                </a:lnTo>
                <a:lnTo>
                  <a:pt x="38" y="4"/>
                </a:lnTo>
                <a:lnTo>
                  <a:pt x="40" y="4"/>
                </a:lnTo>
                <a:lnTo>
                  <a:pt x="40" y="2"/>
                </a:lnTo>
                <a:lnTo>
                  <a:pt x="42" y="2"/>
                </a:lnTo>
                <a:lnTo>
                  <a:pt x="42" y="4"/>
                </a:lnTo>
                <a:lnTo>
                  <a:pt x="43" y="4"/>
                </a:lnTo>
                <a:lnTo>
                  <a:pt x="43" y="2"/>
                </a:lnTo>
                <a:lnTo>
                  <a:pt x="45" y="2"/>
                </a:lnTo>
                <a:lnTo>
                  <a:pt x="47" y="2"/>
                </a:lnTo>
                <a:lnTo>
                  <a:pt x="49" y="2"/>
                </a:lnTo>
                <a:lnTo>
                  <a:pt x="49" y="0"/>
                </a:lnTo>
                <a:lnTo>
                  <a:pt x="50" y="0"/>
                </a:lnTo>
                <a:lnTo>
                  <a:pt x="50" y="2"/>
                </a:lnTo>
                <a:close/>
              </a:path>
            </a:pathLst>
          </a:custGeom>
          <a:solidFill>
            <a:schemeClr val="tx2"/>
          </a:solidFill>
          <a:ln w="9525">
            <a:solidFill>
              <a:srgbClr val="FFFFFF"/>
            </a:solidFill>
          </a:ln>
        </p:spPr>
        <p:txBody>
          <a:bodyPr vert="horz" wrap="square" lIns="91440" tIns="45720" rIns="91440" bIns="45720" numCol="1" anchor="t" anchorCtr="0" compatLnSpc="1">
            <a:prstTxWarp prst="textNoShape">
              <a:avLst/>
            </a:prstTxWarp>
          </a:bodyPr>
          <a:lstStyle/>
          <a:p>
            <a:endParaRPr lang="en-US"/>
          </a:p>
        </p:txBody>
      </p:sp>
      <p:sp>
        <p:nvSpPr>
          <p:cNvPr id="86" name="Freeform 38"/>
          <p:cNvSpPr>
            <a:spLocks/>
          </p:cNvSpPr>
          <p:nvPr/>
        </p:nvSpPr>
        <p:spPr bwMode="auto">
          <a:xfrm>
            <a:off x="6471425" y="6039868"/>
            <a:ext cx="356024" cy="717729"/>
          </a:xfrm>
          <a:custGeom>
            <a:avLst/>
            <a:gdLst>
              <a:gd name="T0" fmla="*/ 126 w 188"/>
              <a:gd name="T1" fmla="*/ 15 h 379"/>
              <a:gd name="T2" fmla="*/ 131 w 188"/>
              <a:gd name="T3" fmla="*/ 22 h 379"/>
              <a:gd name="T4" fmla="*/ 131 w 188"/>
              <a:gd name="T5" fmla="*/ 29 h 379"/>
              <a:gd name="T6" fmla="*/ 135 w 188"/>
              <a:gd name="T7" fmla="*/ 33 h 379"/>
              <a:gd name="T8" fmla="*/ 143 w 188"/>
              <a:gd name="T9" fmla="*/ 38 h 379"/>
              <a:gd name="T10" fmla="*/ 148 w 188"/>
              <a:gd name="T11" fmla="*/ 46 h 379"/>
              <a:gd name="T12" fmla="*/ 162 w 188"/>
              <a:gd name="T13" fmla="*/ 55 h 379"/>
              <a:gd name="T14" fmla="*/ 159 w 188"/>
              <a:gd name="T15" fmla="*/ 77 h 379"/>
              <a:gd name="T16" fmla="*/ 143 w 188"/>
              <a:gd name="T17" fmla="*/ 86 h 379"/>
              <a:gd name="T18" fmla="*/ 130 w 188"/>
              <a:gd name="T19" fmla="*/ 98 h 379"/>
              <a:gd name="T20" fmla="*/ 116 w 188"/>
              <a:gd name="T21" fmla="*/ 108 h 379"/>
              <a:gd name="T22" fmla="*/ 112 w 188"/>
              <a:gd name="T23" fmla="*/ 122 h 379"/>
              <a:gd name="T24" fmla="*/ 121 w 188"/>
              <a:gd name="T25" fmla="*/ 139 h 379"/>
              <a:gd name="T26" fmla="*/ 133 w 188"/>
              <a:gd name="T27" fmla="*/ 151 h 379"/>
              <a:gd name="T28" fmla="*/ 152 w 188"/>
              <a:gd name="T29" fmla="*/ 160 h 379"/>
              <a:gd name="T30" fmla="*/ 164 w 188"/>
              <a:gd name="T31" fmla="*/ 172 h 379"/>
              <a:gd name="T32" fmla="*/ 174 w 188"/>
              <a:gd name="T33" fmla="*/ 189 h 379"/>
              <a:gd name="T34" fmla="*/ 178 w 188"/>
              <a:gd name="T35" fmla="*/ 210 h 379"/>
              <a:gd name="T36" fmla="*/ 179 w 188"/>
              <a:gd name="T37" fmla="*/ 229 h 379"/>
              <a:gd name="T38" fmla="*/ 185 w 188"/>
              <a:gd name="T39" fmla="*/ 244 h 379"/>
              <a:gd name="T40" fmla="*/ 176 w 188"/>
              <a:gd name="T41" fmla="*/ 262 h 379"/>
              <a:gd name="T42" fmla="*/ 174 w 188"/>
              <a:gd name="T43" fmla="*/ 282 h 379"/>
              <a:gd name="T44" fmla="*/ 173 w 188"/>
              <a:gd name="T45" fmla="*/ 301 h 379"/>
              <a:gd name="T46" fmla="*/ 188 w 188"/>
              <a:gd name="T47" fmla="*/ 311 h 379"/>
              <a:gd name="T48" fmla="*/ 181 w 188"/>
              <a:gd name="T49" fmla="*/ 330 h 379"/>
              <a:gd name="T50" fmla="*/ 186 w 188"/>
              <a:gd name="T51" fmla="*/ 348 h 379"/>
              <a:gd name="T52" fmla="*/ 185 w 188"/>
              <a:gd name="T53" fmla="*/ 370 h 379"/>
              <a:gd name="T54" fmla="*/ 155 w 188"/>
              <a:gd name="T55" fmla="*/ 379 h 379"/>
              <a:gd name="T56" fmla="*/ 97 w 188"/>
              <a:gd name="T57" fmla="*/ 375 h 379"/>
              <a:gd name="T58" fmla="*/ 83 w 188"/>
              <a:gd name="T59" fmla="*/ 349 h 379"/>
              <a:gd name="T60" fmla="*/ 76 w 188"/>
              <a:gd name="T61" fmla="*/ 318 h 379"/>
              <a:gd name="T62" fmla="*/ 104 w 188"/>
              <a:gd name="T63" fmla="*/ 303 h 379"/>
              <a:gd name="T64" fmla="*/ 111 w 188"/>
              <a:gd name="T65" fmla="*/ 268 h 379"/>
              <a:gd name="T66" fmla="*/ 105 w 188"/>
              <a:gd name="T67" fmla="*/ 234 h 379"/>
              <a:gd name="T68" fmla="*/ 64 w 188"/>
              <a:gd name="T69" fmla="*/ 236 h 379"/>
              <a:gd name="T70" fmla="*/ 40 w 188"/>
              <a:gd name="T71" fmla="*/ 215 h 379"/>
              <a:gd name="T72" fmla="*/ 11 w 188"/>
              <a:gd name="T73" fmla="*/ 194 h 379"/>
              <a:gd name="T74" fmla="*/ 6 w 188"/>
              <a:gd name="T75" fmla="*/ 167 h 379"/>
              <a:gd name="T76" fmla="*/ 11 w 188"/>
              <a:gd name="T77" fmla="*/ 158 h 379"/>
              <a:gd name="T78" fmla="*/ 19 w 188"/>
              <a:gd name="T79" fmla="*/ 151 h 379"/>
              <a:gd name="T80" fmla="*/ 28 w 188"/>
              <a:gd name="T81" fmla="*/ 150 h 379"/>
              <a:gd name="T82" fmla="*/ 35 w 188"/>
              <a:gd name="T83" fmla="*/ 143 h 379"/>
              <a:gd name="T84" fmla="*/ 37 w 188"/>
              <a:gd name="T85" fmla="*/ 138 h 379"/>
              <a:gd name="T86" fmla="*/ 35 w 188"/>
              <a:gd name="T87" fmla="*/ 131 h 379"/>
              <a:gd name="T88" fmla="*/ 37 w 188"/>
              <a:gd name="T89" fmla="*/ 126 h 379"/>
              <a:gd name="T90" fmla="*/ 42 w 188"/>
              <a:gd name="T91" fmla="*/ 117 h 379"/>
              <a:gd name="T92" fmla="*/ 49 w 188"/>
              <a:gd name="T93" fmla="*/ 114 h 379"/>
              <a:gd name="T94" fmla="*/ 54 w 188"/>
              <a:gd name="T95" fmla="*/ 105 h 379"/>
              <a:gd name="T96" fmla="*/ 59 w 188"/>
              <a:gd name="T97" fmla="*/ 100 h 379"/>
              <a:gd name="T98" fmla="*/ 68 w 188"/>
              <a:gd name="T99" fmla="*/ 95 h 379"/>
              <a:gd name="T100" fmla="*/ 73 w 188"/>
              <a:gd name="T101" fmla="*/ 86 h 379"/>
              <a:gd name="T102" fmla="*/ 76 w 188"/>
              <a:gd name="T103" fmla="*/ 74 h 379"/>
              <a:gd name="T104" fmla="*/ 78 w 188"/>
              <a:gd name="T105" fmla="*/ 62 h 379"/>
              <a:gd name="T106" fmla="*/ 81 w 188"/>
              <a:gd name="T107" fmla="*/ 52 h 379"/>
              <a:gd name="T108" fmla="*/ 85 w 188"/>
              <a:gd name="T109" fmla="*/ 41 h 379"/>
              <a:gd name="T110" fmla="*/ 88 w 188"/>
              <a:gd name="T111" fmla="*/ 31 h 379"/>
              <a:gd name="T112" fmla="*/ 90 w 188"/>
              <a:gd name="T113" fmla="*/ 19 h 379"/>
              <a:gd name="T114" fmla="*/ 95 w 188"/>
              <a:gd name="T115" fmla="*/ 10 h 379"/>
              <a:gd name="T116" fmla="*/ 100 w 188"/>
              <a:gd name="T117" fmla="*/ 2 h 379"/>
              <a:gd name="T118" fmla="*/ 105 w 188"/>
              <a:gd name="T119" fmla="*/ 3 h 379"/>
              <a:gd name="T120" fmla="*/ 116 w 188"/>
              <a:gd name="T121" fmla="*/ 10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8" h="379">
                <a:moveTo>
                  <a:pt x="119" y="12"/>
                </a:moveTo>
                <a:lnTo>
                  <a:pt x="121" y="12"/>
                </a:lnTo>
                <a:lnTo>
                  <a:pt x="123" y="14"/>
                </a:lnTo>
                <a:lnTo>
                  <a:pt x="121" y="14"/>
                </a:lnTo>
                <a:lnTo>
                  <a:pt x="123" y="14"/>
                </a:lnTo>
                <a:lnTo>
                  <a:pt x="124" y="14"/>
                </a:lnTo>
                <a:lnTo>
                  <a:pt x="124" y="15"/>
                </a:lnTo>
                <a:lnTo>
                  <a:pt x="126" y="15"/>
                </a:lnTo>
                <a:lnTo>
                  <a:pt x="126" y="17"/>
                </a:lnTo>
                <a:lnTo>
                  <a:pt x="128" y="17"/>
                </a:lnTo>
                <a:lnTo>
                  <a:pt x="126" y="17"/>
                </a:lnTo>
                <a:lnTo>
                  <a:pt x="126" y="19"/>
                </a:lnTo>
                <a:lnTo>
                  <a:pt x="128" y="19"/>
                </a:lnTo>
                <a:lnTo>
                  <a:pt x="128" y="21"/>
                </a:lnTo>
                <a:lnTo>
                  <a:pt x="130" y="21"/>
                </a:lnTo>
                <a:lnTo>
                  <a:pt x="131" y="22"/>
                </a:lnTo>
                <a:lnTo>
                  <a:pt x="131" y="24"/>
                </a:lnTo>
                <a:lnTo>
                  <a:pt x="133" y="24"/>
                </a:lnTo>
                <a:lnTo>
                  <a:pt x="131" y="24"/>
                </a:lnTo>
                <a:lnTo>
                  <a:pt x="131" y="26"/>
                </a:lnTo>
                <a:lnTo>
                  <a:pt x="133" y="26"/>
                </a:lnTo>
                <a:lnTo>
                  <a:pt x="133" y="27"/>
                </a:lnTo>
                <a:lnTo>
                  <a:pt x="133" y="29"/>
                </a:lnTo>
                <a:lnTo>
                  <a:pt x="131" y="29"/>
                </a:lnTo>
                <a:lnTo>
                  <a:pt x="130" y="29"/>
                </a:lnTo>
                <a:lnTo>
                  <a:pt x="130" y="31"/>
                </a:lnTo>
                <a:lnTo>
                  <a:pt x="131" y="31"/>
                </a:lnTo>
                <a:lnTo>
                  <a:pt x="131" y="33"/>
                </a:lnTo>
                <a:lnTo>
                  <a:pt x="130" y="33"/>
                </a:lnTo>
                <a:lnTo>
                  <a:pt x="131" y="33"/>
                </a:lnTo>
                <a:lnTo>
                  <a:pt x="133" y="33"/>
                </a:lnTo>
                <a:lnTo>
                  <a:pt x="135" y="33"/>
                </a:lnTo>
                <a:lnTo>
                  <a:pt x="136" y="33"/>
                </a:lnTo>
                <a:lnTo>
                  <a:pt x="138" y="33"/>
                </a:lnTo>
                <a:lnTo>
                  <a:pt x="138" y="34"/>
                </a:lnTo>
                <a:lnTo>
                  <a:pt x="140" y="34"/>
                </a:lnTo>
                <a:lnTo>
                  <a:pt x="142" y="34"/>
                </a:lnTo>
                <a:lnTo>
                  <a:pt x="142" y="36"/>
                </a:lnTo>
                <a:lnTo>
                  <a:pt x="143" y="36"/>
                </a:lnTo>
                <a:lnTo>
                  <a:pt x="143" y="38"/>
                </a:lnTo>
                <a:lnTo>
                  <a:pt x="145" y="38"/>
                </a:lnTo>
                <a:lnTo>
                  <a:pt x="145" y="39"/>
                </a:lnTo>
                <a:lnTo>
                  <a:pt x="145" y="41"/>
                </a:lnTo>
                <a:lnTo>
                  <a:pt x="145" y="43"/>
                </a:lnTo>
                <a:lnTo>
                  <a:pt x="147" y="43"/>
                </a:lnTo>
                <a:lnTo>
                  <a:pt x="148" y="43"/>
                </a:lnTo>
                <a:lnTo>
                  <a:pt x="148" y="45"/>
                </a:lnTo>
                <a:lnTo>
                  <a:pt x="148" y="46"/>
                </a:lnTo>
                <a:lnTo>
                  <a:pt x="150" y="46"/>
                </a:lnTo>
                <a:lnTo>
                  <a:pt x="152" y="46"/>
                </a:lnTo>
                <a:lnTo>
                  <a:pt x="152" y="45"/>
                </a:lnTo>
                <a:lnTo>
                  <a:pt x="154" y="45"/>
                </a:lnTo>
                <a:lnTo>
                  <a:pt x="162" y="46"/>
                </a:lnTo>
                <a:lnTo>
                  <a:pt x="162" y="48"/>
                </a:lnTo>
                <a:lnTo>
                  <a:pt x="162" y="52"/>
                </a:lnTo>
                <a:lnTo>
                  <a:pt x="162" y="55"/>
                </a:lnTo>
                <a:lnTo>
                  <a:pt x="160" y="57"/>
                </a:lnTo>
                <a:lnTo>
                  <a:pt x="162" y="60"/>
                </a:lnTo>
                <a:lnTo>
                  <a:pt x="162" y="64"/>
                </a:lnTo>
                <a:lnTo>
                  <a:pt x="160" y="65"/>
                </a:lnTo>
                <a:lnTo>
                  <a:pt x="160" y="69"/>
                </a:lnTo>
                <a:lnTo>
                  <a:pt x="160" y="72"/>
                </a:lnTo>
                <a:lnTo>
                  <a:pt x="160" y="74"/>
                </a:lnTo>
                <a:lnTo>
                  <a:pt x="159" y="77"/>
                </a:lnTo>
                <a:lnTo>
                  <a:pt x="159" y="79"/>
                </a:lnTo>
                <a:lnTo>
                  <a:pt x="157" y="81"/>
                </a:lnTo>
                <a:lnTo>
                  <a:pt x="155" y="83"/>
                </a:lnTo>
                <a:lnTo>
                  <a:pt x="152" y="83"/>
                </a:lnTo>
                <a:lnTo>
                  <a:pt x="150" y="84"/>
                </a:lnTo>
                <a:lnTo>
                  <a:pt x="148" y="84"/>
                </a:lnTo>
                <a:lnTo>
                  <a:pt x="145" y="86"/>
                </a:lnTo>
                <a:lnTo>
                  <a:pt x="143" y="86"/>
                </a:lnTo>
                <a:lnTo>
                  <a:pt x="142" y="88"/>
                </a:lnTo>
                <a:lnTo>
                  <a:pt x="140" y="89"/>
                </a:lnTo>
                <a:lnTo>
                  <a:pt x="138" y="91"/>
                </a:lnTo>
                <a:lnTo>
                  <a:pt x="136" y="93"/>
                </a:lnTo>
                <a:lnTo>
                  <a:pt x="135" y="95"/>
                </a:lnTo>
                <a:lnTo>
                  <a:pt x="133" y="95"/>
                </a:lnTo>
                <a:lnTo>
                  <a:pt x="131" y="96"/>
                </a:lnTo>
                <a:lnTo>
                  <a:pt x="130" y="98"/>
                </a:lnTo>
                <a:lnTo>
                  <a:pt x="128" y="100"/>
                </a:lnTo>
                <a:lnTo>
                  <a:pt x="126" y="101"/>
                </a:lnTo>
                <a:lnTo>
                  <a:pt x="124" y="103"/>
                </a:lnTo>
                <a:lnTo>
                  <a:pt x="123" y="103"/>
                </a:lnTo>
                <a:lnTo>
                  <a:pt x="121" y="105"/>
                </a:lnTo>
                <a:lnTo>
                  <a:pt x="119" y="107"/>
                </a:lnTo>
                <a:lnTo>
                  <a:pt x="117" y="108"/>
                </a:lnTo>
                <a:lnTo>
                  <a:pt x="116" y="108"/>
                </a:lnTo>
                <a:lnTo>
                  <a:pt x="114" y="110"/>
                </a:lnTo>
                <a:lnTo>
                  <a:pt x="111" y="112"/>
                </a:lnTo>
                <a:lnTo>
                  <a:pt x="111" y="114"/>
                </a:lnTo>
                <a:lnTo>
                  <a:pt x="109" y="114"/>
                </a:lnTo>
                <a:lnTo>
                  <a:pt x="111" y="115"/>
                </a:lnTo>
                <a:lnTo>
                  <a:pt x="111" y="119"/>
                </a:lnTo>
                <a:lnTo>
                  <a:pt x="112" y="120"/>
                </a:lnTo>
                <a:lnTo>
                  <a:pt x="112" y="122"/>
                </a:lnTo>
                <a:lnTo>
                  <a:pt x="114" y="126"/>
                </a:lnTo>
                <a:lnTo>
                  <a:pt x="114" y="127"/>
                </a:lnTo>
                <a:lnTo>
                  <a:pt x="114" y="129"/>
                </a:lnTo>
                <a:lnTo>
                  <a:pt x="116" y="131"/>
                </a:lnTo>
                <a:lnTo>
                  <a:pt x="117" y="134"/>
                </a:lnTo>
                <a:lnTo>
                  <a:pt x="117" y="136"/>
                </a:lnTo>
                <a:lnTo>
                  <a:pt x="119" y="138"/>
                </a:lnTo>
                <a:lnTo>
                  <a:pt x="121" y="139"/>
                </a:lnTo>
                <a:lnTo>
                  <a:pt x="121" y="141"/>
                </a:lnTo>
                <a:lnTo>
                  <a:pt x="123" y="143"/>
                </a:lnTo>
                <a:lnTo>
                  <a:pt x="124" y="146"/>
                </a:lnTo>
                <a:lnTo>
                  <a:pt x="126" y="146"/>
                </a:lnTo>
                <a:lnTo>
                  <a:pt x="128" y="148"/>
                </a:lnTo>
                <a:lnTo>
                  <a:pt x="130" y="150"/>
                </a:lnTo>
                <a:lnTo>
                  <a:pt x="131" y="150"/>
                </a:lnTo>
                <a:lnTo>
                  <a:pt x="133" y="151"/>
                </a:lnTo>
                <a:lnTo>
                  <a:pt x="136" y="153"/>
                </a:lnTo>
                <a:lnTo>
                  <a:pt x="138" y="153"/>
                </a:lnTo>
                <a:lnTo>
                  <a:pt x="142" y="153"/>
                </a:lnTo>
                <a:lnTo>
                  <a:pt x="143" y="155"/>
                </a:lnTo>
                <a:lnTo>
                  <a:pt x="147" y="157"/>
                </a:lnTo>
                <a:lnTo>
                  <a:pt x="148" y="157"/>
                </a:lnTo>
                <a:lnTo>
                  <a:pt x="150" y="158"/>
                </a:lnTo>
                <a:lnTo>
                  <a:pt x="152" y="160"/>
                </a:lnTo>
                <a:lnTo>
                  <a:pt x="152" y="162"/>
                </a:lnTo>
                <a:lnTo>
                  <a:pt x="152" y="165"/>
                </a:lnTo>
                <a:lnTo>
                  <a:pt x="154" y="167"/>
                </a:lnTo>
                <a:lnTo>
                  <a:pt x="155" y="169"/>
                </a:lnTo>
                <a:lnTo>
                  <a:pt x="157" y="169"/>
                </a:lnTo>
                <a:lnTo>
                  <a:pt x="160" y="170"/>
                </a:lnTo>
                <a:lnTo>
                  <a:pt x="162" y="170"/>
                </a:lnTo>
                <a:lnTo>
                  <a:pt x="164" y="172"/>
                </a:lnTo>
                <a:lnTo>
                  <a:pt x="166" y="175"/>
                </a:lnTo>
                <a:lnTo>
                  <a:pt x="167" y="177"/>
                </a:lnTo>
                <a:lnTo>
                  <a:pt x="167" y="179"/>
                </a:lnTo>
                <a:lnTo>
                  <a:pt x="171" y="181"/>
                </a:lnTo>
                <a:lnTo>
                  <a:pt x="171" y="182"/>
                </a:lnTo>
                <a:lnTo>
                  <a:pt x="173" y="184"/>
                </a:lnTo>
                <a:lnTo>
                  <a:pt x="174" y="186"/>
                </a:lnTo>
                <a:lnTo>
                  <a:pt x="174" y="189"/>
                </a:lnTo>
                <a:lnTo>
                  <a:pt x="173" y="193"/>
                </a:lnTo>
                <a:lnTo>
                  <a:pt x="174" y="194"/>
                </a:lnTo>
                <a:lnTo>
                  <a:pt x="174" y="196"/>
                </a:lnTo>
                <a:lnTo>
                  <a:pt x="176" y="198"/>
                </a:lnTo>
                <a:lnTo>
                  <a:pt x="176" y="201"/>
                </a:lnTo>
                <a:lnTo>
                  <a:pt x="178" y="203"/>
                </a:lnTo>
                <a:lnTo>
                  <a:pt x="178" y="206"/>
                </a:lnTo>
                <a:lnTo>
                  <a:pt x="178" y="210"/>
                </a:lnTo>
                <a:lnTo>
                  <a:pt x="176" y="212"/>
                </a:lnTo>
                <a:lnTo>
                  <a:pt x="176" y="215"/>
                </a:lnTo>
                <a:lnTo>
                  <a:pt x="176" y="219"/>
                </a:lnTo>
                <a:lnTo>
                  <a:pt x="176" y="220"/>
                </a:lnTo>
                <a:lnTo>
                  <a:pt x="176" y="224"/>
                </a:lnTo>
                <a:lnTo>
                  <a:pt x="178" y="225"/>
                </a:lnTo>
                <a:lnTo>
                  <a:pt x="178" y="227"/>
                </a:lnTo>
                <a:lnTo>
                  <a:pt x="179" y="229"/>
                </a:lnTo>
                <a:lnTo>
                  <a:pt x="181" y="229"/>
                </a:lnTo>
                <a:lnTo>
                  <a:pt x="185" y="231"/>
                </a:lnTo>
                <a:lnTo>
                  <a:pt x="186" y="232"/>
                </a:lnTo>
                <a:lnTo>
                  <a:pt x="186" y="234"/>
                </a:lnTo>
                <a:lnTo>
                  <a:pt x="186" y="237"/>
                </a:lnTo>
                <a:lnTo>
                  <a:pt x="186" y="239"/>
                </a:lnTo>
                <a:lnTo>
                  <a:pt x="185" y="243"/>
                </a:lnTo>
                <a:lnTo>
                  <a:pt x="185" y="244"/>
                </a:lnTo>
                <a:lnTo>
                  <a:pt x="185" y="248"/>
                </a:lnTo>
                <a:lnTo>
                  <a:pt x="185" y="251"/>
                </a:lnTo>
                <a:lnTo>
                  <a:pt x="183" y="253"/>
                </a:lnTo>
                <a:lnTo>
                  <a:pt x="181" y="255"/>
                </a:lnTo>
                <a:lnTo>
                  <a:pt x="179" y="256"/>
                </a:lnTo>
                <a:lnTo>
                  <a:pt x="178" y="258"/>
                </a:lnTo>
                <a:lnTo>
                  <a:pt x="178" y="260"/>
                </a:lnTo>
                <a:lnTo>
                  <a:pt x="176" y="262"/>
                </a:lnTo>
                <a:lnTo>
                  <a:pt x="176" y="265"/>
                </a:lnTo>
                <a:lnTo>
                  <a:pt x="174" y="267"/>
                </a:lnTo>
                <a:lnTo>
                  <a:pt x="174" y="270"/>
                </a:lnTo>
                <a:lnTo>
                  <a:pt x="174" y="274"/>
                </a:lnTo>
                <a:lnTo>
                  <a:pt x="174" y="275"/>
                </a:lnTo>
                <a:lnTo>
                  <a:pt x="173" y="279"/>
                </a:lnTo>
                <a:lnTo>
                  <a:pt x="174" y="280"/>
                </a:lnTo>
                <a:lnTo>
                  <a:pt x="174" y="282"/>
                </a:lnTo>
                <a:lnTo>
                  <a:pt x="174" y="286"/>
                </a:lnTo>
                <a:lnTo>
                  <a:pt x="174" y="289"/>
                </a:lnTo>
                <a:lnTo>
                  <a:pt x="173" y="291"/>
                </a:lnTo>
                <a:lnTo>
                  <a:pt x="171" y="293"/>
                </a:lnTo>
                <a:lnTo>
                  <a:pt x="169" y="294"/>
                </a:lnTo>
                <a:lnTo>
                  <a:pt x="171" y="298"/>
                </a:lnTo>
                <a:lnTo>
                  <a:pt x="173" y="298"/>
                </a:lnTo>
                <a:lnTo>
                  <a:pt x="173" y="301"/>
                </a:lnTo>
                <a:lnTo>
                  <a:pt x="176" y="301"/>
                </a:lnTo>
                <a:lnTo>
                  <a:pt x="178" y="303"/>
                </a:lnTo>
                <a:lnTo>
                  <a:pt x="181" y="303"/>
                </a:lnTo>
                <a:lnTo>
                  <a:pt x="183" y="303"/>
                </a:lnTo>
                <a:lnTo>
                  <a:pt x="186" y="305"/>
                </a:lnTo>
                <a:lnTo>
                  <a:pt x="186" y="306"/>
                </a:lnTo>
                <a:lnTo>
                  <a:pt x="186" y="310"/>
                </a:lnTo>
                <a:lnTo>
                  <a:pt x="188" y="311"/>
                </a:lnTo>
                <a:lnTo>
                  <a:pt x="188" y="315"/>
                </a:lnTo>
                <a:lnTo>
                  <a:pt x="186" y="317"/>
                </a:lnTo>
                <a:lnTo>
                  <a:pt x="185" y="318"/>
                </a:lnTo>
                <a:lnTo>
                  <a:pt x="185" y="320"/>
                </a:lnTo>
                <a:lnTo>
                  <a:pt x="183" y="322"/>
                </a:lnTo>
                <a:lnTo>
                  <a:pt x="181" y="324"/>
                </a:lnTo>
                <a:lnTo>
                  <a:pt x="181" y="327"/>
                </a:lnTo>
                <a:lnTo>
                  <a:pt x="181" y="330"/>
                </a:lnTo>
                <a:lnTo>
                  <a:pt x="179" y="332"/>
                </a:lnTo>
                <a:lnTo>
                  <a:pt x="181" y="336"/>
                </a:lnTo>
                <a:lnTo>
                  <a:pt x="181" y="337"/>
                </a:lnTo>
                <a:lnTo>
                  <a:pt x="183" y="339"/>
                </a:lnTo>
                <a:lnTo>
                  <a:pt x="185" y="341"/>
                </a:lnTo>
                <a:lnTo>
                  <a:pt x="186" y="342"/>
                </a:lnTo>
                <a:lnTo>
                  <a:pt x="186" y="344"/>
                </a:lnTo>
                <a:lnTo>
                  <a:pt x="186" y="348"/>
                </a:lnTo>
                <a:lnTo>
                  <a:pt x="186" y="351"/>
                </a:lnTo>
                <a:lnTo>
                  <a:pt x="186" y="353"/>
                </a:lnTo>
                <a:lnTo>
                  <a:pt x="186" y="356"/>
                </a:lnTo>
                <a:lnTo>
                  <a:pt x="186" y="360"/>
                </a:lnTo>
                <a:lnTo>
                  <a:pt x="186" y="361"/>
                </a:lnTo>
                <a:lnTo>
                  <a:pt x="186" y="365"/>
                </a:lnTo>
                <a:lnTo>
                  <a:pt x="185" y="367"/>
                </a:lnTo>
                <a:lnTo>
                  <a:pt x="185" y="370"/>
                </a:lnTo>
                <a:lnTo>
                  <a:pt x="183" y="372"/>
                </a:lnTo>
                <a:lnTo>
                  <a:pt x="181" y="373"/>
                </a:lnTo>
                <a:lnTo>
                  <a:pt x="179" y="375"/>
                </a:lnTo>
                <a:lnTo>
                  <a:pt x="179" y="377"/>
                </a:lnTo>
                <a:lnTo>
                  <a:pt x="178" y="379"/>
                </a:lnTo>
                <a:lnTo>
                  <a:pt x="171" y="379"/>
                </a:lnTo>
                <a:lnTo>
                  <a:pt x="162" y="379"/>
                </a:lnTo>
                <a:lnTo>
                  <a:pt x="155" y="379"/>
                </a:lnTo>
                <a:lnTo>
                  <a:pt x="154" y="377"/>
                </a:lnTo>
                <a:lnTo>
                  <a:pt x="147" y="377"/>
                </a:lnTo>
                <a:lnTo>
                  <a:pt x="138" y="377"/>
                </a:lnTo>
                <a:lnTo>
                  <a:pt x="130" y="377"/>
                </a:lnTo>
                <a:lnTo>
                  <a:pt x="121" y="377"/>
                </a:lnTo>
                <a:lnTo>
                  <a:pt x="112" y="377"/>
                </a:lnTo>
                <a:lnTo>
                  <a:pt x="105" y="377"/>
                </a:lnTo>
                <a:lnTo>
                  <a:pt x="97" y="375"/>
                </a:lnTo>
                <a:lnTo>
                  <a:pt x="88" y="375"/>
                </a:lnTo>
                <a:lnTo>
                  <a:pt x="85" y="373"/>
                </a:lnTo>
                <a:lnTo>
                  <a:pt x="85" y="368"/>
                </a:lnTo>
                <a:lnTo>
                  <a:pt x="86" y="365"/>
                </a:lnTo>
                <a:lnTo>
                  <a:pt x="90" y="360"/>
                </a:lnTo>
                <a:lnTo>
                  <a:pt x="90" y="355"/>
                </a:lnTo>
                <a:lnTo>
                  <a:pt x="86" y="351"/>
                </a:lnTo>
                <a:lnTo>
                  <a:pt x="83" y="349"/>
                </a:lnTo>
                <a:lnTo>
                  <a:pt x="80" y="346"/>
                </a:lnTo>
                <a:lnTo>
                  <a:pt x="76" y="342"/>
                </a:lnTo>
                <a:lnTo>
                  <a:pt x="74" y="339"/>
                </a:lnTo>
                <a:lnTo>
                  <a:pt x="73" y="334"/>
                </a:lnTo>
                <a:lnTo>
                  <a:pt x="71" y="329"/>
                </a:lnTo>
                <a:lnTo>
                  <a:pt x="71" y="327"/>
                </a:lnTo>
                <a:lnTo>
                  <a:pt x="73" y="322"/>
                </a:lnTo>
                <a:lnTo>
                  <a:pt x="76" y="318"/>
                </a:lnTo>
                <a:lnTo>
                  <a:pt x="78" y="317"/>
                </a:lnTo>
                <a:lnTo>
                  <a:pt x="80" y="317"/>
                </a:lnTo>
                <a:lnTo>
                  <a:pt x="85" y="313"/>
                </a:lnTo>
                <a:lnTo>
                  <a:pt x="88" y="311"/>
                </a:lnTo>
                <a:lnTo>
                  <a:pt x="92" y="310"/>
                </a:lnTo>
                <a:lnTo>
                  <a:pt x="97" y="306"/>
                </a:lnTo>
                <a:lnTo>
                  <a:pt x="100" y="305"/>
                </a:lnTo>
                <a:lnTo>
                  <a:pt x="104" y="303"/>
                </a:lnTo>
                <a:lnTo>
                  <a:pt x="107" y="299"/>
                </a:lnTo>
                <a:lnTo>
                  <a:pt x="111" y="296"/>
                </a:lnTo>
                <a:lnTo>
                  <a:pt x="112" y="291"/>
                </a:lnTo>
                <a:lnTo>
                  <a:pt x="112" y="287"/>
                </a:lnTo>
                <a:lnTo>
                  <a:pt x="112" y="284"/>
                </a:lnTo>
                <a:lnTo>
                  <a:pt x="112" y="279"/>
                </a:lnTo>
                <a:lnTo>
                  <a:pt x="111" y="275"/>
                </a:lnTo>
                <a:lnTo>
                  <a:pt x="111" y="268"/>
                </a:lnTo>
                <a:lnTo>
                  <a:pt x="111" y="263"/>
                </a:lnTo>
                <a:lnTo>
                  <a:pt x="112" y="258"/>
                </a:lnTo>
                <a:lnTo>
                  <a:pt x="112" y="255"/>
                </a:lnTo>
                <a:lnTo>
                  <a:pt x="112" y="248"/>
                </a:lnTo>
                <a:lnTo>
                  <a:pt x="114" y="246"/>
                </a:lnTo>
                <a:lnTo>
                  <a:pt x="112" y="241"/>
                </a:lnTo>
                <a:lnTo>
                  <a:pt x="109" y="237"/>
                </a:lnTo>
                <a:lnTo>
                  <a:pt x="105" y="234"/>
                </a:lnTo>
                <a:lnTo>
                  <a:pt x="100" y="234"/>
                </a:lnTo>
                <a:lnTo>
                  <a:pt x="95" y="234"/>
                </a:lnTo>
                <a:lnTo>
                  <a:pt x="90" y="236"/>
                </a:lnTo>
                <a:lnTo>
                  <a:pt x="85" y="237"/>
                </a:lnTo>
                <a:lnTo>
                  <a:pt x="80" y="237"/>
                </a:lnTo>
                <a:lnTo>
                  <a:pt x="76" y="237"/>
                </a:lnTo>
                <a:lnTo>
                  <a:pt x="69" y="237"/>
                </a:lnTo>
                <a:lnTo>
                  <a:pt x="64" y="236"/>
                </a:lnTo>
                <a:lnTo>
                  <a:pt x="59" y="234"/>
                </a:lnTo>
                <a:lnTo>
                  <a:pt x="55" y="231"/>
                </a:lnTo>
                <a:lnTo>
                  <a:pt x="52" y="229"/>
                </a:lnTo>
                <a:lnTo>
                  <a:pt x="49" y="225"/>
                </a:lnTo>
                <a:lnTo>
                  <a:pt x="47" y="225"/>
                </a:lnTo>
                <a:lnTo>
                  <a:pt x="45" y="222"/>
                </a:lnTo>
                <a:lnTo>
                  <a:pt x="42" y="219"/>
                </a:lnTo>
                <a:lnTo>
                  <a:pt x="40" y="215"/>
                </a:lnTo>
                <a:lnTo>
                  <a:pt x="38" y="210"/>
                </a:lnTo>
                <a:lnTo>
                  <a:pt x="37" y="206"/>
                </a:lnTo>
                <a:lnTo>
                  <a:pt x="31" y="205"/>
                </a:lnTo>
                <a:lnTo>
                  <a:pt x="26" y="203"/>
                </a:lnTo>
                <a:lnTo>
                  <a:pt x="23" y="203"/>
                </a:lnTo>
                <a:lnTo>
                  <a:pt x="18" y="201"/>
                </a:lnTo>
                <a:lnTo>
                  <a:pt x="14" y="200"/>
                </a:lnTo>
                <a:lnTo>
                  <a:pt x="11" y="194"/>
                </a:lnTo>
                <a:lnTo>
                  <a:pt x="11" y="189"/>
                </a:lnTo>
                <a:lnTo>
                  <a:pt x="9" y="186"/>
                </a:lnTo>
                <a:lnTo>
                  <a:pt x="6" y="182"/>
                </a:lnTo>
                <a:lnTo>
                  <a:pt x="2" y="179"/>
                </a:lnTo>
                <a:lnTo>
                  <a:pt x="0" y="177"/>
                </a:lnTo>
                <a:lnTo>
                  <a:pt x="6" y="170"/>
                </a:lnTo>
                <a:lnTo>
                  <a:pt x="6" y="169"/>
                </a:lnTo>
                <a:lnTo>
                  <a:pt x="6" y="167"/>
                </a:lnTo>
                <a:lnTo>
                  <a:pt x="6" y="165"/>
                </a:lnTo>
                <a:lnTo>
                  <a:pt x="7" y="165"/>
                </a:lnTo>
                <a:lnTo>
                  <a:pt x="7" y="163"/>
                </a:lnTo>
                <a:lnTo>
                  <a:pt x="9" y="163"/>
                </a:lnTo>
                <a:lnTo>
                  <a:pt x="9" y="162"/>
                </a:lnTo>
                <a:lnTo>
                  <a:pt x="11" y="162"/>
                </a:lnTo>
                <a:lnTo>
                  <a:pt x="11" y="160"/>
                </a:lnTo>
                <a:lnTo>
                  <a:pt x="11" y="158"/>
                </a:lnTo>
                <a:lnTo>
                  <a:pt x="12" y="158"/>
                </a:lnTo>
                <a:lnTo>
                  <a:pt x="12" y="157"/>
                </a:lnTo>
                <a:lnTo>
                  <a:pt x="14" y="157"/>
                </a:lnTo>
                <a:lnTo>
                  <a:pt x="14" y="155"/>
                </a:lnTo>
                <a:lnTo>
                  <a:pt x="14" y="153"/>
                </a:lnTo>
                <a:lnTo>
                  <a:pt x="16" y="153"/>
                </a:lnTo>
                <a:lnTo>
                  <a:pt x="18" y="153"/>
                </a:lnTo>
                <a:lnTo>
                  <a:pt x="19" y="151"/>
                </a:lnTo>
                <a:lnTo>
                  <a:pt x="19" y="153"/>
                </a:lnTo>
                <a:lnTo>
                  <a:pt x="19" y="151"/>
                </a:lnTo>
                <a:lnTo>
                  <a:pt x="21" y="151"/>
                </a:lnTo>
                <a:lnTo>
                  <a:pt x="23" y="151"/>
                </a:lnTo>
                <a:lnTo>
                  <a:pt x="23" y="150"/>
                </a:lnTo>
                <a:lnTo>
                  <a:pt x="25" y="150"/>
                </a:lnTo>
                <a:lnTo>
                  <a:pt x="26" y="150"/>
                </a:lnTo>
                <a:lnTo>
                  <a:pt x="28" y="150"/>
                </a:lnTo>
                <a:lnTo>
                  <a:pt x="30" y="150"/>
                </a:lnTo>
                <a:lnTo>
                  <a:pt x="30" y="148"/>
                </a:lnTo>
                <a:lnTo>
                  <a:pt x="31" y="148"/>
                </a:lnTo>
                <a:lnTo>
                  <a:pt x="31" y="146"/>
                </a:lnTo>
                <a:lnTo>
                  <a:pt x="33" y="146"/>
                </a:lnTo>
                <a:lnTo>
                  <a:pt x="33" y="144"/>
                </a:lnTo>
                <a:lnTo>
                  <a:pt x="35" y="144"/>
                </a:lnTo>
                <a:lnTo>
                  <a:pt x="35" y="143"/>
                </a:lnTo>
                <a:lnTo>
                  <a:pt x="37" y="143"/>
                </a:lnTo>
                <a:lnTo>
                  <a:pt x="37" y="141"/>
                </a:lnTo>
                <a:lnTo>
                  <a:pt x="38" y="141"/>
                </a:lnTo>
                <a:lnTo>
                  <a:pt x="38" y="139"/>
                </a:lnTo>
                <a:lnTo>
                  <a:pt x="38" y="138"/>
                </a:lnTo>
                <a:lnTo>
                  <a:pt x="37" y="138"/>
                </a:lnTo>
                <a:lnTo>
                  <a:pt x="37" y="139"/>
                </a:lnTo>
                <a:lnTo>
                  <a:pt x="37" y="138"/>
                </a:lnTo>
                <a:lnTo>
                  <a:pt x="35" y="138"/>
                </a:lnTo>
                <a:lnTo>
                  <a:pt x="35" y="136"/>
                </a:lnTo>
                <a:lnTo>
                  <a:pt x="35" y="134"/>
                </a:lnTo>
                <a:lnTo>
                  <a:pt x="37" y="134"/>
                </a:lnTo>
                <a:lnTo>
                  <a:pt x="37" y="132"/>
                </a:lnTo>
                <a:lnTo>
                  <a:pt x="35" y="132"/>
                </a:lnTo>
                <a:lnTo>
                  <a:pt x="37" y="132"/>
                </a:lnTo>
                <a:lnTo>
                  <a:pt x="35" y="131"/>
                </a:lnTo>
                <a:lnTo>
                  <a:pt x="37" y="131"/>
                </a:lnTo>
                <a:lnTo>
                  <a:pt x="35" y="131"/>
                </a:lnTo>
                <a:lnTo>
                  <a:pt x="35" y="129"/>
                </a:lnTo>
                <a:lnTo>
                  <a:pt x="37" y="129"/>
                </a:lnTo>
                <a:lnTo>
                  <a:pt x="35" y="129"/>
                </a:lnTo>
                <a:lnTo>
                  <a:pt x="35" y="127"/>
                </a:lnTo>
                <a:lnTo>
                  <a:pt x="37" y="127"/>
                </a:lnTo>
                <a:lnTo>
                  <a:pt x="37" y="126"/>
                </a:lnTo>
                <a:lnTo>
                  <a:pt x="37" y="124"/>
                </a:lnTo>
                <a:lnTo>
                  <a:pt x="37" y="122"/>
                </a:lnTo>
                <a:lnTo>
                  <a:pt x="37" y="120"/>
                </a:lnTo>
                <a:lnTo>
                  <a:pt x="38" y="120"/>
                </a:lnTo>
                <a:lnTo>
                  <a:pt x="40" y="120"/>
                </a:lnTo>
                <a:lnTo>
                  <a:pt x="40" y="119"/>
                </a:lnTo>
                <a:lnTo>
                  <a:pt x="42" y="119"/>
                </a:lnTo>
                <a:lnTo>
                  <a:pt x="42" y="117"/>
                </a:lnTo>
                <a:lnTo>
                  <a:pt x="42" y="119"/>
                </a:lnTo>
                <a:lnTo>
                  <a:pt x="43" y="119"/>
                </a:lnTo>
                <a:lnTo>
                  <a:pt x="43" y="117"/>
                </a:lnTo>
                <a:lnTo>
                  <a:pt x="45" y="117"/>
                </a:lnTo>
                <a:lnTo>
                  <a:pt x="45" y="115"/>
                </a:lnTo>
                <a:lnTo>
                  <a:pt x="47" y="115"/>
                </a:lnTo>
                <a:lnTo>
                  <a:pt x="49" y="115"/>
                </a:lnTo>
                <a:lnTo>
                  <a:pt x="49" y="114"/>
                </a:lnTo>
                <a:lnTo>
                  <a:pt x="50" y="114"/>
                </a:lnTo>
                <a:lnTo>
                  <a:pt x="50" y="112"/>
                </a:lnTo>
                <a:lnTo>
                  <a:pt x="50" y="110"/>
                </a:lnTo>
                <a:lnTo>
                  <a:pt x="50" y="108"/>
                </a:lnTo>
                <a:lnTo>
                  <a:pt x="52" y="108"/>
                </a:lnTo>
                <a:lnTo>
                  <a:pt x="52" y="107"/>
                </a:lnTo>
                <a:lnTo>
                  <a:pt x="54" y="107"/>
                </a:lnTo>
                <a:lnTo>
                  <a:pt x="54" y="105"/>
                </a:lnTo>
                <a:lnTo>
                  <a:pt x="54" y="103"/>
                </a:lnTo>
                <a:lnTo>
                  <a:pt x="55" y="103"/>
                </a:lnTo>
                <a:lnTo>
                  <a:pt x="57" y="103"/>
                </a:lnTo>
                <a:lnTo>
                  <a:pt x="59" y="103"/>
                </a:lnTo>
                <a:lnTo>
                  <a:pt x="59" y="101"/>
                </a:lnTo>
                <a:lnTo>
                  <a:pt x="61" y="101"/>
                </a:lnTo>
                <a:lnTo>
                  <a:pt x="61" y="100"/>
                </a:lnTo>
                <a:lnTo>
                  <a:pt x="59" y="100"/>
                </a:lnTo>
                <a:lnTo>
                  <a:pt x="61" y="100"/>
                </a:lnTo>
                <a:lnTo>
                  <a:pt x="61" y="98"/>
                </a:lnTo>
                <a:lnTo>
                  <a:pt x="62" y="98"/>
                </a:lnTo>
                <a:lnTo>
                  <a:pt x="62" y="96"/>
                </a:lnTo>
                <a:lnTo>
                  <a:pt x="64" y="96"/>
                </a:lnTo>
                <a:lnTo>
                  <a:pt x="66" y="96"/>
                </a:lnTo>
                <a:lnTo>
                  <a:pt x="66" y="95"/>
                </a:lnTo>
                <a:lnTo>
                  <a:pt x="68" y="95"/>
                </a:lnTo>
                <a:lnTo>
                  <a:pt x="68" y="93"/>
                </a:lnTo>
                <a:lnTo>
                  <a:pt x="69" y="93"/>
                </a:lnTo>
                <a:lnTo>
                  <a:pt x="69" y="91"/>
                </a:lnTo>
                <a:lnTo>
                  <a:pt x="71" y="91"/>
                </a:lnTo>
                <a:lnTo>
                  <a:pt x="71" y="89"/>
                </a:lnTo>
                <a:lnTo>
                  <a:pt x="71" y="88"/>
                </a:lnTo>
                <a:lnTo>
                  <a:pt x="71" y="86"/>
                </a:lnTo>
                <a:lnTo>
                  <a:pt x="73" y="86"/>
                </a:lnTo>
                <a:lnTo>
                  <a:pt x="73" y="84"/>
                </a:lnTo>
                <a:lnTo>
                  <a:pt x="73" y="83"/>
                </a:lnTo>
                <a:lnTo>
                  <a:pt x="73" y="81"/>
                </a:lnTo>
                <a:lnTo>
                  <a:pt x="74" y="79"/>
                </a:lnTo>
                <a:lnTo>
                  <a:pt x="74" y="77"/>
                </a:lnTo>
                <a:lnTo>
                  <a:pt x="74" y="76"/>
                </a:lnTo>
                <a:lnTo>
                  <a:pt x="74" y="74"/>
                </a:lnTo>
                <a:lnTo>
                  <a:pt x="76" y="74"/>
                </a:lnTo>
                <a:lnTo>
                  <a:pt x="76" y="72"/>
                </a:lnTo>
                <a:lnTo>
                  <a:pt x="76" y="70"/>
                </a:lnTo>
                <a:lnTo>
                  <a:pt x="76" y="69"/>
                </a:lnTo>
                <a:lnTo>
                  <a:pt x="76" y="67"/>
                </a:lnTo>
                <a:lnTo>
                  <a:pt x="78" y="67"/>
                </a:lnTo>
                <a:lnTo>
                  <a:pt x="78" y="65"/>
                </a:lnTo>
                <a:lnTo>
                  <a:pt x="78" y="64"/>
                </a:lnTo>
                <a:lnTo>
                  <a:pt x="78" y="62"/>
                </a:lnTo>
                <a:lnTo>
                  <a:pt x="80" y="62"/>
                </a:lnTo>
                <a:lnTo>
                  <a:pt x="80" y="60"/>
                </a:lnTo>
                <a:lnTo>
                  <a:pt x="80" y="58"/>
                </a:lnTo>
                <a:lnTo>
                  <a:pt x="80" y="57"/>
                </a:lnTo>
                <a:lnTo>
                  <a:pt x="80" y="55"/>
                </a:lnTo>
                <a:lnTo>
                  <a:pt x="81" y="55"/>
                </a:lnTo>
                <a:lnTo>
                  <a:pt x="81" y="53"/>
                </a:lnTo>
                <a:lnTo>
                  <a:pt x="81" y="52"/>
                </a:lnTo>
                <a:lnTo>
                  <a:pt x="81" y="50"/>
                </a:lnTo>
                <a:lnTo>
                  <a:pt x="83" y="50"/>
                </a:lnTo>
                <a:lnTo>
                  <a:pt x="83" y="48"/>
                </a:lnTo>
                <a:lnTo>
                  <a:pt x="83" y="46"/>
                </a:lnTo>
                <a:lnTo>
                  <a:pt x="83" y="45"/>
                </a:lnTo>
                <a:lnTo>
                  <a:pt x="83" y="43"/>
                </a:lnTo>
                <a:lnTo>
                  <a:pt x="85" y="43"/>
                </a:lnTo>
                <a:lnTo>
                  <a:pt x="85" y="41"/>
                </a:lnTo>
                <a:lnTo>
                  <a:pt x="85" y="39"/>
                </a:lnTo>
                <a:lnTo>
                  <a:pt x="85" y="38"/>
                </a:lnTo>
                <a:lnTo>
                  <a:pt x="86" y="38"/>
                </a:lnTo>
                <a:lnTo>
                  <a:pt x="86" y="36"/>
                </a:lnTo>
                <a:lnTo>
                  <a:pt x="86" y="34"/>
                </a:lnTo>
                <a:lnTo>
                  <a:pt x="86" y="33"/>
                </a:lnTo>
                <a:lnTo>
                  <a:pt x="86" y="31"/>
                </a:lnTo>
                <a:lnTo>
                  <a:pt x="88" y="31"/>
                </a:lnTo>
                <a:lnTo>
                  <a:pt x="88" y="29"/>
                </a:lnTo>
                <a:lnTo>
                  <a:pt x="88" y="27"/>
                </a:lnTo>
                <a:lnTo>
                  <a:pt x="88" y="26"/>
                </a:lnTo>
                <a:lnTo>
                  <a:pt x="90" y="26"/>
                </a:lnTo>
                <a:lnTo>
                  <a:pt x="90" y="24"/>
                </a:lnTo>
                <a:lnTo>
                  <a:pt x="90" y="22"/>
                </a:lnTo>
                <a:lnTo>
                  <a:pt x="90" y="21"/>
                </a:lnTo>
                <a:lnTo>
                  <a:pt x="90" y="19"/>
                </a:lnTo>
                <a:lnTo>
                  <a:pt x="90" y="17"/>
                </a:lnTo>
                <a:lnTo>
                  <a:pt x="90" y="15"/>
                </a:lnTo>
                <a:lnTo>
                  <a:pt x="92" y="15"/>
                </a:lnTo>
                <a:lnTo>
                  <a:pt x="92" y="14"/>
                </a:lnTo>
                <a:lnTo>
                  <a:pt x="92" y="12"/>
                </a:lnTo>
                <a:lnTo>
                  <a:pt x="93" y="12"/>
                </a:lnTo>
                <a:lnTo>
                  <a:pt x="93" y="10"/>
                </a:lnTo>
                <a:lnTo>
                  <a:pt x="95" y="10"/>
                </a:lnTo>
                <a:lnTo>
                  <a:pt x="95" y="8"/>
                </a:lnTo>
                <a:lnTo>
                  <a:pt x="97" y="8"/>
                </a:lnTo>
                <a:lnTo>
                  <a:pt x="97" y="7"/>
                </a:lnTo>
                <a:lnTo>
                  <a:pt x="99" y="7"/>
                </a:lnTo>
                <a:lnTo>
                  <a:pt x="99" y="5"/>
                </a:lnTo>
                <a:lnTo>
                  <a:pt x="99" y="3"/>
                </a:lnTo>
                <a:lnTo>
                  <a:pt x="100" y="3"/>
                </a:lnTo>
                <a:lnTo>
                  <a:pt x="100" y="2"/>
                </a:lnTo>
                <a:lnTo>
                  <a:pt x="100" y="0"/>
                </a:lnTo>
                <a:lnTo>
                  <a:pt x="102" y="0"/>
                </a:lnTo>
                <a:lnTo>
                  <a:pt x="104" y="0"/>
                </a:lnTo>
                <a:lnTo>
                  <a:pt x="105" y="0"/>
                </a:lnTo>
                <a:lnTo>
                  <a:pt x="105" y="2"/>
                </a:lnTo>
                <a:lnTo>
                  <a:pt x="107" y="2"/>
                </a:lnTo>
                <a:lnTo>
                  <a:pt x="107" y="3"/>
                </a:lnTo>
                <a:lnTo>
                  <a:pt x="105" y="3"/>
                </a:lnTo>
                <a:lnTo>
                  <a:pt x="107" y="3"/>
                </a:lnTo>
                <a:lnTo>
                  <a:pt x="109" y="5"/>
                </a:lnTo>
                <a:lnTo>
                  <a:pt x="111" y="5"/>
                </a:lnTo>
                <a:lnTo>
                  <a:pt x="111" y="7"/>
                </a:lnTo>
                <a:lnTo>
                  <a:pt x="112" y="7"/>
                </a:lnTo>
                <a:lnTo>
                  <a:pt x="112" y="8"/>
                </a:lnTo>
                <a:lnTo>
                  <a:pt x="114" y="8"/>
                </a:lnTo>
                <a:lnTo>
                  <a:pt x="116" y="10"/>
                </a:lnTo>
                <a:lnTo>
                  <a:pt x="117" y="10"/>
                </a:lnTo>
                <a:lnTo>
                  <a:pt x="117" y="12"/>
                </a:lnTo>
                <a:lnTo>
                  <a:pt x="119" y="12"/>
                </a:lnTo>
                <a:close/>
              </a:path>
            </a:pathLst>
          </a:custGeom>
          <a:solidFill>
            <a:schemeClr val="tx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39"/>
          <p:cNvSpPr>
            <a:spLocks/>
          </p:cNvSpPr>
          <p:nvPr/>
        </p:nvSpPr>
        <p:spPr bwMode="auto">
          <a:xfrm>
            <a:off x="6054801" y="4344967"/>
            <a:ext cx="486692" cy="859760"/>
          </a:xfrm>
          <a:custGeom>
            <a:avLst/>
            <a:gdLst>
              <a:gd name="T0" fmla="*/ 152 w 257"/>
              <a:gd name="T1" fmla="*/ 65 h 454"/>
              <a:gd name="T2" fmla="*/ 160 w 257"/>
              <a:gd name="T3" fmla="*/ 79 h 454"/>
              <a:gd name="T4" fmla="*/ 172 w 257"/>
              <a:gd name="T5" fmla="*/ 89 h 454"/>
              <a:gd name="T6" fmla="*/ 167 w 257"/>
              <a:gd name="T7" fmla="*/ 106 h 454"/>
              <a:gd name="T8" fmla="*/ 174 w 257"/>
              <a:gd name="T9" fmla="*/ 118 h 454"/>
              <a:gd name="T10" fmla="*/ 184 w 257"/>
              <a:gd name="T11" fmla="*/ 131 h 454"/>
              <a:gd name="T12" fmla="*/ 196 w 257"/>
              <a:gd name="T13" fmla="*/ 141 h 454"/>
              <a:gd name="T14" fmla="*/ 210 w 257"/>
              <a:gd name="T15" fmla="*/ 153 h 454"/>
              <a:gd name="T16" fmla="*/ 222 w 257"/>
              <a:gd name="T17" fmla="*/ 167 h 454"/>
              <a:gd name="T18" fmla="*/ 231 w 257"/>
              <a:gd name="T19" fmla="*/ 177 h 454"/>
              <a:gd name="T20" fmla="*/ 236 w 257"/>
              <a:gd name="T21" fmla="*/ 191 h 454"/>
              <a:gd name="T22" fmla="*/ 251 w 257"/>
              <a:gd name="T23" fmla="*/ 198 h 454"/>
              <a:gd name="T24" fmla="*/ 257 w 257"/>
              <a:gd name="T25" fmla="*/ 217 h 454"/>
              <a:gd name="T26" fmla="*/ 250 w 257"/>
              <a:gd name="T27" fmla="*/ 229 h 454"/>
              <a:gd name="T28" fmla="*/ 250 w 257"/>
              <a:gd name="T29" fmla="*/ 244 h 454"/>
              <a:gd name="T30" fmla="*/ 241 w 257"/>
              <a:gd name="T31" fmla="*/ 241 h 454"/>
              <a:gd name="T32" fmla="*/ 234 w 257"/>
              <a:gd name="T33" fmla="*/ 256 h 454"/>
              <a:gd name="T34" fmla="*/ 226 w 257"/>
              <a:gd name="T35" fmla="*/ 273 h 454"/>
              <a:gd name="T36" fmla="*/ 219 w 257"/>
              <a:gd name="T37" fmla="*/ 289 h 454"/>
              <a:gd name="T38" fmla="*/ 226 w 257"/>
              <a:gd name="T39" fmla="*/ 306 h 454"/>
              <a:gd name="T40" fmla="*/ 220 w 257"/>
              <a:gd name="T41" fmla="*/ 325 h 454"/>
              <a:gd name="T42" fmla="*/ 215 w 257"/>
              <a:gd name="T43" fmla="*/ 344 h 454"/>
              <a:gd name="T44" fmla="*/ 210 w 257"/>
              <a:gd name="T45" fmla="*/ 363 h 454"/>
              <a:gd name="T46" fmla="*/ 205 w 257"/>
              <a:gd name="T47" fmla="*/ 380 h 454"/>
              <a:gd name="T48" fmla="*/ 200 w 257"/>
              <a:gd name="T49" fmla="*/ 397 h 454"/>
              <a:gd name="T50" fmla="*/ 195 w 257"/>
              <a:gd name="T51" fmla="*/ 411 h 454"/>
              <a:gd name="T52" fmla="*/ 191 w 257"/>
              <a:gd name="T53" fmla="*/ 421 h 454"/>
              <a:gd name="T54" fmla="*/ 191 w 257"/>
              <a:gd name="T55" fmla="*/ 434 h 454"/>
              <a:gd name="T56" fmla="*/ 188 w 257"/>
              <a:gd name="T57" fmla="*/ 446 h 454"/>
              <a:gd name="T58" fmla="*/ 179 w 257"/>
              <a:gd name="T59" fmla="*/ 452 h 454"/>
              <a:gd name="T60" fmla="*/ 181 w 257"/>
              <a:gd name="T61" fmla="*/ 440 h 454"/>
              <a:gd name="T62" fmla="*/ 177 w 257"/>
              <a:gd name="T63" fmla="*/ 427 h 454"/>
              <a:gd name="T64" fmla="*/ 167 w 257"/>
              <a:gd name="T65" fmla="*/ 420 h 454"/>
              <a:gd name="T66" fmla="*/ 150 w 257"/>
              <a:gd name="T67" fmla="*/ 418 h 454"/>
              <a:gd name="T68" fmla="*/ 134 w 257"/>
              <a:gd name="T69" fmla="*/ 416 h 454"/>
              <a:gd name="T70" fmla="*/ 124 w 257"/>
              <a:gd name="T71" fmla="*/ 411 h 454"/>
              <a:gd name="T72" fmla="*/ 114 w 257"/>
              <a:gd name="T73" fmla="*/ 411 h 454"/>
              <a:gd name="T74" fmla="*/ 103 w 257"/>
              <a:gd name="T75" fmla="*/ 409 h 454"/>
              <a:gd name="T76" fmla="*/ 76 w 257"/>
              <a:gd name="T77" fmla="*/ 404 h 454"/>
              <a:gd name="T78" fmla="*/ 78 w 257"/>
              <a:gd name="T79" fmla="*/ 349 h 454"/>
              <a:gd name="T80" fmla="*/ 78 w 257"/>
              <a:gd name="T81" fmla="*/ 285 h 454"/>
              <a:gd name="T82" fmla="*/ 71 w 257"/>
              <a:gd name="T83" fmla="*/ 220 h 454"/>
              <a:gd name="T84" fmla="*/ 50 w 257"/>
              <a:gd name="T85" fmla="*/ 160 h 454"/>
              <a:gd name="T86" fmla="*/ 36 w 257"/>
              <a:gd name="T87" fmla="*/ 101 h 454"/>
              <a:gd name="T88" fmla="*/ 0 w 257"/>
              <a:gd name="T89" fmla="*/ 46 h 454"/>
              <a:gd name="T90" fmla="*/ 19 w 257"/>
              <a:gd name="T91" fmla="*/ 39 h 454"/>
              <a:gd name="T92" fmla="*/ 24 w 257"/>
              <a:gd name="T93" fmla="*/ 43 h 454"/>
              <a:gd name="T94" fmla="*/ 40 w 257"/>
              <a:gd name="T95" fmla="*/ 48 h 454"/>
              <a:gd name="T96" fmla="*/ 50 w 257"/>
              <a:gd name="T97" fmla="*/ 50 h 454"/>
              <a:gd name="T98" fmla="*/ 60 w 257"/>
              <a:gd name="T99" fmla="*/ 51 h 454"/>
              <a:gd name="T100" fmla="*/ 76 w 257"/>
              <a:gd name="T101" fmla="*/ 51 h 454"/>
              <a:gd name="T102" fmla="*/ 88 w 257"/>
              <a:gd name="T103" fmla="*/ 43 h 454"/>
              <a:gd name="T104" fmla="*/ 102 w 257"/>
              <a:gd name="T105" fmla="*/ 32 h 454"/>
              <a:gd name="T106" fmla="*/ 114 w 257"/>
              <a:gd name="T107" fmla="*/ 22 h 454"/>
              <a:gd name="T108" fmla="*/ 127 w 257"/>
              <a:gd name="T109" fmla="*/ 12 h 454"/>
              <a:gd name="T110" fmla="*/ 141 w 257"/>
              <a:gd name="T111" fmla="*/ 1 h 454"/>
              <a:gd name="T112" fmla="*/ 143 w 257"/>
              <a:gd name="T113" fmla="*/ 15 h 454"/>
              <a:gd name="T114" fmla="*/ 152 w 257"/>
              <a:gd name="T115" fmla="*/ 31 h 454"/>
              <a:gd name="T116" fmla="*/ 152 w 257"/>
              <a:gd name="T117" fmla="*/ 50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 h="454">
                <a:moveTo>
                  <a:pt x="152" y="51"/>
                </a:moveTo>
                <a:lnTo>
                  <a:pt x="152" y="53"/>
                </a:lnTo>
                <a:lnTo>
                  <a:pt x="150" y="53"/>
                </a:lnTo>
                <a:lnTo>
                  <a:pt x="150" y="55"/>
                </a:lnTo>
                <a:lnTo>
                  <a:pt x="150" y="57"/>
                </a:lnTo>
                <a:lnTo>
                  <a:pt x="150" y="58"/>
                </a:lnTo>
                <a:lnTo>
                  <a:pt x="152" y="58"/>
                </a:lnTo>
                <a:lnTo>
                  <a:pt x="152" y="60"/>
                </a:lnTo>
                <a:lnTo>
                  <a:pt x="152" y="62"/>
                </a:lnTo>
                <a:lnTo>
                  <a:pt x="152" y="63"/>
                </a:lnTo>
                <a:lnTo>
                  <a:pt x="150" y="63"/>
                </a:lnTo>
                <a:lnTo>
                  <a:pt x="152" y="63"/>
                </a:lnTo>
                <a:lnTo>
                  <a:pt x="152" y="65"/>
                </a:lnTo>
                <a:lnTo>
                  <a:pt x="152" y="67"/>
                </a:lnTo>
                <a:lnTo>
                  <a:pt x="152" y="69"/>
                </a:lnTo>
                <a:lnTo>
                  <a:pt x="152" y="70"/>
                </a:lnTo>
                <a:lnTo>
                  <a:pt x="152" y="72"/>
                </a:lnTo>
                <a:lnTo>
                  <a:pt x="153" y="72"/>
                </a:lnTo>
                <a:lnTo>
                  <a:pt x="153" y="74"/>
                </a:lnTo>
                <a:lnTo>
                  <a:pt x="155" y="74"/>
                </a:lnTo>
                <a:lnTo>
                  <a:pt x="155" y="75"/>
                </a:lnTo>
                <a:lnTo>
                  <a:pt x="157" y="75"/>
                </a:lnTo>
                <a:lnTo>
                  <a:pt x="158" y="75"/>
                </a:lnTo>
                <a:lnTo>
                  <a:pt x="158" y="77"/>
                </a:lnTo>
                <a:lnTo>
                  <a:pt x="160" y="77"/>
                </a:lnTo>
                <a:lnTo>
                  <a:pt x="160" y="79"/>
                </a:lnTo>
                <a:lnTo>
                  <a:pt x="162" y="79"/>
                </a:lnTo>
                <a:lnTo>
                  <a:pt x="162" y="81"/>
                </a:lnTo>
                <a:lnTo>
                  <a:pt x="164" y="81"/>
                </a:lnTo>
                <a:lnTo>
                  <a:pt x="165" y="81"/>
                </a:lnTo>
                <a:lnTo>
                  <a:pt x="167" y="81"/>
                </a:lnTo>
                <a:lnTo>
                  <a:pt x="167" y="82"/>
                </a:lnTo>
                <a:lnTo>
                  <a:pt x="169" y="82"/>
                </a:lnTo>
                <a:lnTo>
                  <a:pt x="169" y="84"/>
                </a:lnTo>
                <a:lnTo>
                  <a:pt x="171" y="84"/>
                </a:lnTo>
                <a:lnTo>
                  <a:pt x="171" y="86"/>
                </a:lnTo>
                <a:lnTo>
                  <a:pt x="172" y="86"/>
                </a:lnTo>
                <a:lnTo>
                  <a:pt x="172" y="88"/>
                </a:lnTo>
                <a:lnTo>
                  <a:pt x="172" y="89"/>
                </a:lnTo>
                <a:lnTo>
                  <a:pt x="171" y="89"/>
                </a:lnTo>
                <a:lnTo>
                  <a:pt x="171" y="91"/>
                </a:lnTo>
                <a:lnTo>
                  <a:pt x="171" y="93"/>
                </a:lnTo>
                <a:lnTo>
                  <a:pt x="171" y="94"/>
                </a:lnTo>
                <a:lnTo>
                  <a:pt x="171" y="96"/>
                </a:lnTo>
                <a:lnTo>
                  <a:pt x="169" y="96"/>
                </a:lnTo>
                <a:lnTo>
                  <a:pt x="169" y="98"/>
                </a:lnTo>
                <a:lnTo>
                  <a:pt x="169" y="100"/>
                </a:lnTo>
                <a:lnTo>
                  <a:pt x="169" y="101"/>
                </a:lnTo>
                <a:lnTo>
                  <a:pt x="169" y="103"/>
                </a:lnTo>
                <a:lnTo>
                  <a:pt x="167" y="103"/>
                </a:lnTo>
                <a:lnTo>
                  <a:pt x="167" y="105"/>
                </a:lnTo>
                <a:lnTo>
                  <a:pt x="167" y="106"/>
                </a:lnTo>
                <a:lnTo>
                  <a:pt x="167" y="108"/>
                </a:lnTo>
                <a:lnTo>
                  <a:pt x="165" y="108"/>
                </a:lnTo>
                <a:lnTo>
                  <a:pt x="165" y="110"/>
                </a:lnTo>
                <a:lnTo>
                  <a:pt x="165" y="112"/>
                </a:lnTo>
                <a:lnTo>
                  <a:pt x="167" y="112"/>
                </a:lnTo>
                <a:lnTo>
                  <a:pt x="167" y="113"/>
                </a:lnTo>
                <a:lnTo>
                  <a:pt x="169" y="113"/>
                </a:lnTo>
                <a:lnTo>
                  <a:pt x="169" y="115"/>
                </a:lnTo>
                <a:lnTo>
                  <a:pt x="171" y="115"/>
                </a:lnTo>
                <a:lnTo>
                  <a:pt x="171" y="117"/>
                </a:lnTo>
                <a:lnTo>
                  <a:pt x="172" y="117"/>
                </a:lnTo>
                <a:lnTo>
                  <a:pt x="172" y="118"/>
                </a:lnTo>
                <a:lnTo>
                  <a:pt x="174" y="118"/>
                </a:lnTo>
                <a:lnTo>
                  <a:pt x="174" y="120"/>
                </a:lnTo>
                <a:lnTo>
                  <a:pt x="176" y="120"/>
                </a:lnTo>
                <a:lnTo>
                  <a:pt x="176" y="122"/>
                </a:lnTo>
                <a:lnTo>
                  <a:pt x="177" y="122"/>
                </a:lnTo>
                <a:lnTo>
                  <a:pt x="177" y="124"/>
                </a:lnTo>
                <a:lnTo>
                  <a:pt x="179" y="124"/>
                </a:lnTo>
                <a:lnTo>
                  <a:pt x="179" y="125"/>
                </a:lnTo>
                <a:lnTo>
                  <a:pt x="181" y="125"/>
                </a:lnTo>
                <a:lnTo>
                  <a:pt x="181" y="127"/>
                </a:lnTo>
                <a:lnTo>
                  <a:pt x="183" y="127"/>
                </a:lnTo>
                <a:lnTo>
                  <a:pt x="183" y="129"/>
                </a:lnTo>
                <a:lnTo>
                  <a:pt x="184" y="129"/>
                </a:lnTo>
                <a:lnTo>
                  <a:pt x="184" y="131"/>
                </a:lnTo>
                <a:lnTo>
                  <a:pt x="186" y="131"/>
                </a:lnTo>
                <a:lnTo>
                  <a:pt x="186" y="132"/>
                </a:lnTo>
                <a:lnTo>
                  <a:pt x="188" y="132"/>
                </a:lnTo>
                <a:lnTo>
                  <a:pt x="188" y="134"/>
                </a:lnTo>
                <a:lnTo>
                  <a:pt x="189" y="134"/>
                </a:lnTo>
                <a:lnTo>
                  <a:pt x="189" y="136"/>
                </a:lnTo>
                <a:lnTo>
                  <a:pt x="191" y="136"/>
                </a:lnTo>
                <a:lnTo>
                  <a:pt x="191" y="137"/>
                </a:lnTo>
                <a:lnTo>
                  <a:pt x="193" y="137"/>
                </a:lnTo>
                <a:lnTo>
                  <a:pt x="193" y="139"/>
                </a:lnTo>
                <a:lnTo>
                  <a:pt x="195" y="139"/>
                </a:lnTo>
                <a:lnTo>
                  <a:pt x="195" y="141"/>
                </a:lnTo>
                <a:lnTo>
                  <a:pt x="196" y="141"/>
                </a:lnTo>
                <a:lnTo>
                  <a:pt x="196" y="143"/>
                </a:lnTo>
                <a:lnTo>
                  <a:pt x="198" y="143"/>
                </a:lnTo>
                <a:lnTo>
                  <a:pt x="198" y="144"/>
                </a:lnTo>
                <a:lnTo>
                  <a:pt x="200" y="144"/>
                </a:lnTo>
                <a:lnTo>
                  <a:pt x="200" y="146"/>
                </a:lnTo>
                <a:lnTo>
                  <a:pt x="201" y="146"/>
                </a:lnTo>
                <a:lnTo>
                  <a:pt x="201" y="148"/>
                </a:lnTo>
                <a:lnTo>
                  <a:pt x="203" y="148"/>
                </a:lnTo>
                <a:lnTo>
                  <a:pt x="203" y="149"/>
                </a:lnTo>
                <a:lnTo>
                  <a:pt x="205" y="149"/>
                </a:lnTo>
                <a:lnTo>
                  <a:pt x="207" y="151"/>
                </a:lnTo>
                <a:lnTo>
                  <a:pt x="208" y="153"/>
                </a:lnTo>
                <a:lnTo>
                  <a:pt x="210" y="153"/>
                </a:lnTo>
                <a:lnTo>
                  <a:pt x="210" y="155"/>
                </a:lnTo>
                <a:lnTo>
                  <a:pt x="212" y="156"/>
                </a:lnTo>
                <a:lnTo>
                  <a:pt x="214" y="158"/>
                </a:lnTo>
                <a:lnTo>
                  <a:pt x="215" y="158"/>
                </a:lnTo>
                <a:lnTo>
                  <a:pt x="215" y="160"/>
                </a:lnTo>
                <a:lnTo>
                  <a:pt x="217" y="160"/>
                </a:lnTo>
                <a:lnTo>
                  <a:pt x="217" y="162"/>
                </a:lnTo>
                <a:lnTo>
                  <a:pt x="219" y="162"/>
                </a:lnTo>
                <a:lnTo>
                  <a:pt x="219" y="163"/>
                </a:lnTo>
                <a:lnTo>
                  <a:pt x="220" y="163"/>
                </a:lnTo>
                <a:lnTo>
                  <a:pt x="220" y="165"/>
                </a:lnTo>
                <a:lnTo>
                  <a:pt x="222" y="165"/>
                </a:lnTo>
                <a:lnTo>
                  <a:pt x="222" y="167"/>
                </a:lnTo>
                <a:lnTo>
                  <a:pt x="224" y="167"/>
                </a:lnTo>
                <a:lnTo>
                  <a:pt x="224" y="168"/>
                </a:lnTo>
                <a:lnTo>
                  <a:pt x="226" y="168"/>
                </a:lnTo>
                <a:lnTo>
                  <a:pt x="226" y="170"/>
                </a:lnTo>
                <a:lnTo>
                  <a:pt x="227" y="170"/>
                </a:lnTo>
                <a:lnTo>
                  <a:pt x="227" y="172"/>
                </a:lnTo>
                <a:lnTo>
                  <a:pt x="229" y="172"/>
                </a:lnTo>
                <a:lnTo>
                  <a:pt x="229" y="174"/>
                </a:lnTo>
                <a:lnTo>
                  <a:pt x="231" y="174"/>
                </a:lnTo>
                <a:lnTo>
                  <a:pt x="231" y="175"/>
                </a:lnTo>
                <a:lnTo>
                  <a:pt x="232" y="175"/>
                </a:lnTo>
                <a:lnTo>
                  <a:pt x="231" y="175"/>
                </a:lnTo>
                <a:lnTo>
                  <a:pt x="231" y="177"/>
                </a:lnTo>
                <a:lnTo>
                  <a:pt x="231" y="179"/>
                </a:lnTo>
                <a:lnTo>
                  <a:pt x="231" y="180"/>
                </a:lnTo>
                <a:lnTo>
                  <a:pt x="231" y="182"/>
                </a:lnTo>
                <a:lnTo>
                  <a:pt x="231" y="184"/>
                </a:lnTo>
                <a:lnTo>
                  <a:pt x="231" y="186"/>
                </a:lnTo>
                <a:lnTo>
                  <a:pt x="229" y="186"/>
                </a:lnTo>
                <a:lnTo>
                  <a:pt x="229" y="187"/>
                </a:lnTo>
                <a:lnTo>
                  <a:pt x="231" y="187"/>
                </a:lnTo>
                <a:lnTo>
                  <a:pt x="231" y="189"/>
                </a:lnTo>
                <a:lnTo>
                  <a:pt x="232" y="189"/>
                </a:lnTo>
                <a:lnTo>
                  <a:pt x="234" y="189"/>
                </a:lnTo>
                <a:lnTo>
                  <a:pt x="234" y="191"/>
                </a:lnTo>
                <a:lnTo>
                  <a:pt x="236" y="191"/>
                </a:lnTo>
                <a:lnTo>
                  <a:pt x="238" y="191"/>
                </a:lnTo>
                <a:lnTo>
                  <a:pt x="238" y="193"/>
                </a:lnTo>
                <a:lnTo>
                  <a:pt x="239" y="193"/>
                </a:lnTo>
                <a:lnTo>
                  <a:pt x="241" y="193"/>
                </a:lnTo>
                <a:lnTo>
                  <a:pt x="243" y="193"/>
                </a:lnTo>
                <a:lnTo>
                  <a:pt x="245" y="193"/>
                </a:lnTo>
                <a:lnTo>
                  <a:pt x="245" y="194"/>
                </a:lnTo>
                <a:lnTo>
                  <a:pt x="246" y="194"/>
                </a:lnTo>
                <a:lnTo>
                  <a:pt x="248" y="194"/>
                </a:lnTo>
                <a:lnTo>
                  <a:pt x="250" y="194"/>
                </a:lnTo>
                <a:lnTo>
                  <a:pt x="250" y="196"/>
                </a:lnTo>
                <a:lnTo>
                  <a:pt x="250" y="198"/>
                </a:lnTo>
                <a:lnTo>
                  <a:pt x="251" y="198"/>
                </a:lnTo>
                <a:lnTo>
                  <a:pt x="251" y="199"/>
                </a:lnTo>
                <a:lnTo>
                  <a:pt x="253" y="201"/>
                </a:lnTo>
                <a:lnTo>
                  <a:pt x="253" y="203"/>
                </a:lnTo>
                <a:lnTo>
                  <a:pt x="255" y="203"/>
                </a:lnTo>
                <a:lnTo>
                  <a:pt x="255" y="205"/>
                </a:lnTo>
                <a:lnTo>
                  <a:pt x="255" y="206"/>
                </a:lnTo>
                <a:lnTo>
                  <a:pt x="255" y="208"/>
                </a:lnTo>
                <a:lnTo>
                  <a:pt x="255" y="210"/>
                </a:lnTo>
                <a:lnTo>
                  <a:pt x="255" y="211"/>
                </a:lnTo>
                <a:lnTo>
                  <a:pt x="255" y="213"/>
                </a:lnTo>
                <a:lnTo>
                  <a:pt x="257" y="213"/>
                </a:lnTo>
                <a:lnTo>
                  <a:pt x="257" y="215"/>
                </a:lnTo>
                <a:lnTo>
                  <a:pt x="257" y="217"/>
                </a:lnTo>
                <a:lnTo>
                  <a:pt x="255" y="217"/>
                </a:lnTo>
                <a:lnTo>
                  <a:pt x="255" y="218"/>
                </a:lnTo>
                <a:lnTo>
                  <a:pt x="253" y="218"/>
                </a:lnTo>
                <a:lnTo>
                  <a:pt x="253" y="220"/>
                </a:lnTo>
                <a:lnTo>
                  <a:pt x="251" y="220"/>
                </a:lnTo>
                <a:lnTo>
                  <a:pt x="251" y="222"/>
                </a:lnTo>
                <a:lnTo>
                  <a:pt x="251" y="224"/>
                </a:lnTo>
                <a:lnTo>
                  <a:pt x="251" y="225"/>
                </a:lnTo>
                <a:lnTo>
                  <a:pt x="251" y="227"/>
                </a:lnTo>
                <a:lnTo>
                  <a:pt x="250" y="227"/>
                </a:lnTo>
                <a:lnTo>
                  <a:pt x="251" y="227"/>
                </a:lnTo>
                <a:lnTo>
                  <a:pt x="251" y="229"/>
                </a:lnTo>
                <a:lnTo>
                  <a:pt x="250" y="229"/>
                </a:lnTo>
                <a:lnTo>
                  <a:pt x="250" y="230"/>
                </a:lnTo>
                <a:lnTo>
                  <a:pt x="250" y="232"/>
                </a:lnTo>
                <a:lnTo>
                  <a:pt x="250" y="234"/>
                </a:lnTo>
                <a:lnTo>
                  <a:pt x="250" y="236"/>
                </a:lnTo>
                <a:lnTo>
                  <a:pt x="248" y="236"/>
                </a:lnTo>
                <a:lnTo>
                  <a:pt x="250" y="236"/>
                </a:lnTo>
                <a:lnTo>
                  <a:pt x="250" y="237"/>
                </a:lnTo>
                <a:lnTo>
                  <a:pt x="248" y="237"/>
                </a:lnTo>
                <a:lnTo>
                  <a:pt x="248" y="239"/>
                </a:lnTo>
                <a:lnTo>
                  <a:pt x="250" y="239"/>
                </a:lnTo>
                <a:lnTo>
                  <a:pt x="250" y="241"/>
                </a:lnTo>
                <a:lnTo>
                  <a:pt x="250" y="242"/>
                </a:lnTo>
                <a:lnTo>
                  <a:pt x="250" y="244"/>
                </a:lnTo>
                <a:lnTo>
                  <a:pt x="250" y="246"/>
                </a:lnTo>
                <a:lnTo>
                  <a:pt x="251" y="246"/>
                </a:lnTo>
                <a:lnTo>
                  <a:pt x="251" y="248"/>
                </a:lnTo>
                <a:lnTo>
                  <a:pt x="250" y="248"/>
                </a:lnTo>
                <a:lnTo>
                  <a:pt x="250" y="246"/>
                </a:lnTo>
                <a:lnTo>
                  <a:pt x="248" y="246"/>
                </a:lnTo>
                <a:lnTo>
                  <a:pt x="248" y="244"/>
                </a:lnTo>
                <a:lnTo>
                  <a:pt x="246" y="244"/>
                </a:lnTo>
                <a:lnTo>
                  <a:pt x="246" y="242"/>
                </a:lnTo>
                <a:lnTo>
                  <a:pt x="245" y="242"/>
                </a:lnTo>
                <a:lnTo>
                  <a:pt x="243" y="242"/>
                </a:lnTo>
                <a:lnTo>
                  <a:pt x="243" y="241"/>
                </a:lnTo>
                <a:lnTo>
                  <a:pt x="241" y="241"/>
                </a:lnTo>
                <a:lnTo>
                  <a:pt x="241" y="239"/>
                </a:lnTo>
                <a:lnTo>
                  <a:pt x="239" y="239"/>
                </a:lnTo>
                <a:lnTo>
                  <a:pt x="239" y="241"/>
                </a:lnTo>
                <a:lnTo>
                  <a:pt x="239" y="242"/>
                </a:lnTo>
                <a:lnTo>
                  <a:pt x="238" y="244"/>
                </a:lnTo>
                <a:lnTo>
                  <a:pt x="238" y="246"/>
                </a:lnTo>
                <a:lnTo>
                  <a:pt x="238" y="248"/>
                </a:lnTo>
                <a:lnTo>
                  <a:pt x="238" y="249"/>
                </a:lnTo>
                <a:lnTo>
                  <a:pt x="236" y="251"/>
                </a:lnTo>
                <a:lnTo>
                  <a:pt x="236" y="253"/>
                </a:lnTo>
                <a:lnTo>
                  <a:pt x="236" y="254"/>
                </a:lnTo>
                <a:lnTo>
                  <a:pt x="236" y="256"/>
                </a:lnTo>
                <a:lnTo>
                  <a:pt x="234" y="256"/>
                </a:lnTo>
                <a:lnTo>
                  <a:pt x="234" y="258"/>
                </a:lnTo>
                <a:lnTo>
                  <a:pt x="234" y="260"/>
                </a:lnTo>
                <a:lnTo>
                  <a:pt x="232" y="260"/>
                </a:lnTo>
                <a:lnTo>
                  <a:pt x="232" y="261"/>
                </a:lnTo>
                <a:lnTo>
                  <a:pt x="231" y="263"/>
                </a:lnTo>
                <a:lnTo>
                  <a:pt x="231" y="265"/>
                </a:lnTo>
                <a:lnTo>
                  <a:pt x="229" y="267"/>
                </a:lnTo>
                <a:lnTo>
                  <a:pt x="229" y="268"/>
                </a:lnTo>
                <a:lnTo>
                  <a:pt x="227" y="268"/>
                </a:lnTo>
                <a:lnTo>
                  <a:pt x="227" y="270"/>
                </a:lnTo>
                <a:lnTo>
                  <a:pt x="227" y="272"/>
                </a:lnTo>
                <a:lnTo>
                  <a:pt x="226" y="272"/>
                </a:lnTo>
                <a:lnTo>
                  <a:pt x="226" y="273"/>
                </a:lnTo>
                <a:lnTo>
                  <a:pt x="226" y="275"/>
                </a:lnTo>
                <a:lnTo>
                  <a:pt x="224" y="275"/>
                </a:lnTo>
                <a:lnTo>
                  <a:pt x="224" y="277"/>
                </a:lnTo>
                <a:lnTo>
                  <a:pt x="224" y="279"/>
                </a:lnTo>
                <a:lnTo>
                  <a:pt x="222" y="279"/>
                </a:lnTo>
                <a:lnTo>
                  <a:pt x="222" y="280"/>
                </a:lnTo>
                <a:lnTo>
                  <a:pt x="222" y="282"/>
                </a:lnTo>
                <a:lnTo>
                  <a:pt x="220" y="282"/>
                </a:lnTo>
                <a:lnTo>
                  <a:pt x="220" y="284"/>
                </a:lnTo>
                <a:lnTo>
                  <a:pt x="220" y="285"/>
                </a:lnTo>
                <a:lnTo>
                  <a:pt x="219" y="285"/>
                </a:lnTo>
                <a:lnTo>
                  <a:pt x="219" y="287"/>
                </a:lnTo>
                <a:lnTo>
                  <a:pt x="219" y="289"/>
                </a:lnTo>
                <a:lnTo>
                  <a:pt x="220" y="289"/>
                </a:lnTo>
                <a:lnTo>
                  <a:pt x="220" y="291"/>
                </a:lnTo>
                <a:lnTo>
                  <a:pt x="220" y="292"/>
                </a:lnTo>
                <a:lnTo>
                  <a:pt x="222" y="292"/>
                </a:lnTo>
                <a:lnTo>
                  <a:pt x="222" y="294"/>
                </a:lnTo>
                <a:lnTo>
                  <a:pt x="222" y="296"/>
                </a:lnTo>
                <a:lnTo>
                  <a:pt x="224" y="298"/>
                </a:lnTo>
                <a:lnTo>
                  <a:pt x="224" y="299"/>
                </a:lnTo>
                <a:lnTo>
                  <a:pt x="224" y="301"/>
                </a:lnTo>
                <a:lnTo>
                  <a:pt x="226" y="301"/>
                </a:lnTo>
                <a:lnTo>
                  <a:pt x="226" y="303"/>
                </a:lnTo>
                <a:lnTo>
                  <a:pt x="226" y="304"/>
                </a:lnTo>
                <a:lnTo>
                  <a:pt x="226" y="306"/>
                </a:lnTo>
                <a:lnTo>
                  <a:pt x="224" y="306"/>
                </a:lnTo>
                <a:lnTo>
                  <a:pt x="224" y="308"/>
                </a:lnTo>
                <a:lnTo>
                  <a:pt x="224" y="310"/>
                </a:lnTo>
                <a:lnTo>
                  <a:pt x="224" y="311"/>
                </a:lnTo>
                <a:lnTo>
                  <a:pt x="224" y="313"/>
                </a:lnTo>
                <a:lnTo>
                  <a:pt x="222" y="313"/>
                </a:lnTo>
                <a:lnTo>
                  <a:pt x="222" y="315"/>
                </a:lnTo>
                <a:lnTo>
                  <a:pt x="222" y="316"/>
                </a:lnTo>
                <a:lnTo>
                  <a:pt x="222" y="318"/>
                </a:lnTo>
                <a:lnTo>
                  <a:pt x="220" y="320"/>
                </a:lnTo>
                <a:lnTo>
                  <a:pt x="220" y="322"/>
                </a:lnTo>
                <a:lnTo>
                  <a:pt x="220" y="323"/>
                </a:lnTo>
                <a:lnTo>
                  <a:pt x="220" y="325"/>
                </a:lnTo>
                <a:lnTo>
                  <a:pt x="219" y="325"/>
                </a:lnTo>
                <a:lnTo>
                  <a:pt x="219" y="327"/>
                </a:lnTo>
                <a:lnTo>
                  <a:pt x="219" y="329"/>
                </a:lnTo>
                <a:lnTo>
                  <a:pt x="219" y="330"/>
                </a:lnTo>
                <a:lnTo>
                  <a:pt x="219" y="332"/>
                </a:lnTo>
                <a:lnTo>
                  <a:pt x="217" y="332"/>
                </a:lnTo>
                <a:lnTo>
                  <a:pt x="217" y="334"/>
                </a:lnTo>
                <a:lnTo>
                  <a:pt x="217" y="335"/>
                </a:lnTo>
                <a:lnTo>
                  <a:pt x="217" y="337"/>
                </a:lnTo>
                <a:lnTo>
                  <a:pt x="215" y="339"/>
                </a:lnTo>
                <a:lnTo>
                  <a:pt x="215" y="341"/>
                </a:lnTo>
                <a:lnTo>
                  <a:pt x="215" y="342"/>
                </a:lnTo>
                <a:lnTo>
                  <a:pt x="215" y="344"/>
                </a:lnTo>
                <a:lnTo>
                  <a:pt x="214" y="344"/>
                </a:lnTo>
                <a:lnTo>
                  <a:pt x="214" y="346"/>
                </a:lnTo>
                <a:lnTo>
                  <a:pt x="214" y="347"/>
                </a:lnTo>
                <a:lnTo>
                  <a:pt x="214" y="349"/>
                </a:lnTo>
                <a:lnTo>
                  <a:pt x="214" y="351"/>
                </a:lnTo>
                <a:lnTo>
                  <a:pt x="212" y="351"/>
                </a:lnTo>
                <a:lnTo>
                  <a:pt x="212" y="353"/>
                </a:lnTo>
                <a:lnTo>
                  <a:pt x="212" y="354"/>
                </a:lnTo>
                <a:lnTo>
                  <a:pt x="212" y="356"/>
                </a:lnTo>
                <a:lnTo>
                  <a:pt x="210" y="358"/>
                </a:lnTo>
                <a:lnTo>
                  <a:pt x="210" y="360"/>
                </a:lnTo>
                <a:lnTo>
                  <a:pt x="210" y="361"/>
                </a:lnTo>
                <a:lnTo>
                  <a:pt x="210" y="363"/>
                </a:lnTo>
                <a:lnTo>
                  <a:pt x="208" y="363"/>
                </a:lnTo>
                <a:lnTo>
                  <a:pt x="208" y="365"/>
                </a:lnTo>
                <a:lnTo>
                  <a:pt x="208" y="366"/>
                </a:lnTo>
                <a:lnTo>
                  <a:pt x="208" y="368"/>
                </a:lnTo>
                <a:lnTo>
                  <a:pt x="208" y="370"/>
                </a:lnTo>
                <a:lnTo>
                  <a:pt x="207" y="370"/>
                </a:lnTo>
                <a:lnTo>
                  <a:pt x="207" y="372"/>
                </a:lnTo>
                <a:lnTo>
                  <a:pt x="207" y="373"/>
                </a:lnTo>
                <a:lnTo>
                  <a:pt x="207" y="375"/>
                </a:lnTo>
                <a:lnTo>
                  <a:pt x="207" y="377"/>
                </a:lnTo>
                <a:lnTo>
                  <a:pt x="205" y="377"/>
                </a:lnTo>
                <a:lnTo>
                  <a:pt x="205" y="378"/>
                </a:lnTo>
                <a:lnTo>
                  <a:pt x="205" y="380"/>
                </a:lnTo>
                <a:lnTo>
                  <a:pt x="205" y="382"/>
                </a:lnTo>
                <a:lnTo>
                  <a:pt x="203" y="382"/>
                </a:lnTo>
                <a:lnTo>
                  <a:pt x="203" y="384"/>
                </a:lnTo>
                <a:lnTo>
                  <a:pt x="203" y="385"/>
                </a:lnTo>
                <a:lnTo>
                  <a:pt x="203" y="387"/>
                </a:lnTo>
                <a:lnTo>
                  <a:pt x="203" y="389"/>
                </a:lnTo>
                <a:lnTo>
                  <a:pt x="201" y="389"/>
                </a:lnTo>
                <a:lnTo>
                  <a:pt x="201" y="390"/>
                </a:lnTo>
                <a:lnTo>
                  <a:pt x="201" y="392"/>
                </a:lnTo>
                <a:lnTo>
                  <a:pt x="201" y="394"/>
                </a:lnTo>
                <a:lnTo>
                  <a:pt x="201" y="396"/>
                </a:lnTo>
                <a:lnTo>
                  <a:pt x="200" y="396"/>
                </a:lnTo>
                <a:lnTo>
                  <a:pt x="200" y="397"/>
                </a:lnTo>
                <a:lnTo>
                  <a:pt x="200" y="399"/>
                </a:lnTo>
                <a:lnTo>
                  <a:pt x="200" y="401"/>
                </a:lnTo>
                <a:lnTo>
                  <a:pt x="198" y="401"/>
                </a:lnTo>
                <a:lnTo>
                  <a:pt x="198" y="403"/>
                </a:lnTo>
                <a:lnTo>
                  <a:pt x="198" y="404"/>
                </a:lnTo>
                <a:lnTo>
                  <a:pt x="198" y="406"/>
                </a:lnTo>
                <a:lnTo>
                  <a:pt x="198" y="408"/>
                </a:lnTo>
                <a:lnTo>
                  <a:pt x="196" y="408"/>
                </a:lnTo>
                <a:lnTo>
                  <a:pt x="196" y="409"/>
                </a:lnTo>
                <a:lnTo>
                  <a:pt x="195" y="409"/>
                </a:lnTo>
                <a:lnTo>
                  <a:pt x="195" y="411"/>
                </a:lnTo>
                <a:lnTo>
                  <a:pt x="196" y="411"/>
                </a:lnTo>
                <a:lnTo>
                  <a:pt x="195" y="411"/>
                </a:lnTo>
                <a:lnTo>
                  <a:pt x="195" y="413"/>
                </a:lnTo>
                <a:lnTo>
                  <a:pt x="196" y="413"/>
                </a:lnTo>
                <a:lnTo>
                  <a:pt x="196" y="415"/>
                </a:lnTo>
                <a:lnTo>
                  <a:pt x="195" y="415"/>
                </a:lnTo>
                <a:lnTo>
                  <a:pt x="193" y="415"/>
                </a:lnTo>
                <a:lnTo>
                  <a:pt x="193" y="416"/>
                </a:lnTo>
                <a:lnTo>
                  <a:pt x="195" y="416"/>
                </a:lnTo>
                <a:lnTo>
                  <a:pt x="193" y="416"/>
                </a:lnTo>
                <a:lnTo>
                  <a:pt x="191" y="418"/>
                </a:lnTo>
                <a:lnTo>
                  <a:pt x="193" y="418"/>
                </a:lnTo>
                <a:lnTo>
                  <a:pt x="193" y="420"/>
                </a:lnTo>
                <a:lnTo>
                  <a:pt x="193" y="421"/>
                </a:lnTo>
                <a:lnTo>
                  <a:pt x="191" y="421"/>
                </a:lnTo>
                <a:lnTo>
                  <a:pt x="191" y="423"/>
                </a:lnTo>
                <a:lnTo>
                  <a:pt x="191" y="425"/>
                </a:lnTo>
                <a:lnTo>
                  <a:pt x="193" y="425"/>
                </a:lnTo>
                <a:lnTo>
                  <a:pt x="191" y="425"/>
                </a:lnTo>
                <a:lnTo>
                  <a:pt x="191" y="427"/>
                </a:lnTo>
                <a:lnTo>
                  <a:pt x="193" y="427"/>
                </a:lnTo>
                <a:lnTo>
                  <a:pt x="193" y="428"/>
                </a:lnTo>
                <a:lnTo>
                  <a:pt x="191" y="428"/>
                </a:lnTo>
                <a:lnTo>
                  <a:pt x="191" y="430"/>
                </a:lnTo>
                <a:lnTo>
                  <a:pt x="191" y="432"/>
                </a:lnTo>
                <a:lnTo>
                  <a:pt x="193" y="432"/>
                </a:lnTo>
                <a:lnTo>
                  <a:pt x="193" y="434"/>
                </a:lnTo>
                <a:lnTo>
                  <a:pt x="191" y="434"/>
                </a:lnTo>
                <a:lnTo>
                  <a:pt x="191" y="435"/>
                </a:lnTo>
                <a:lnTo>
                  <a:pt x="191" y="437"/>
                </a:lnTo>
                <a:lnTo>
                  <a:pt x="191" y="439"/>
                </a:lnTo>
                <a:lnTo>
                  <a:pt x="189" y="439"/>
                </a:lnTo>
                <a:lnTo>
                  <a:pt x="189" y="440"/>
                </a:lnTo>
                <a:lnTo>
                  <a:pt x="188" y="440"/>
                </a:lnTo>
                <a:lnTo>
                  <a:pt x="188" y="442"/>
                </a:lnTo>
                <a:lnTo>
                  <a:pt x="189" y="442"/>
                </a:lnTo>
                <a:lnTo>
                  <a:pt x="189" y="444"/>
                </a:lnTo>
                <a:lnTo>
                  <a:pt x="191" y="444"/>
                </a:lnTo>
                <a:lnTo>
                  <a:pt x="191" y="446"/>
                </a:lnTo>
                <a:lnTo>
                  <a:pt x="189" y="446"/>
                </a:lnTo>
                <a:lnTo>
                  <a:pt x="188" y="446"/>
                </a:lnTo>
                <a:lnTo>
                  <a:pt x="188" y="447"/>
                </a:lnTo>
                <a:lnTo>
                  <a:pt x="188" y="449"/>
                </a:lnTo>
                <a:lnTo>
                  <a:pt x="186" y="449"/>
                </a:lnTo>
                <a:lnTo>
                  <a:pt x="186" y="451"/>
                </a:lnTo>
                <a:lnTo>
                  <a:pt x="188" y="451"/>
                </a:lnTo>
                <a:lnTo>
                  <a:pt x="188" y="452"/>
                </a:lnTo>
                <a:lnTo>
                  <a:pt x="186" y="452"/>
                </a:lnTo>
                <a:lnTo>
                  <a:pt x="184" y="452"/>
                </a:lnTo>
                <a:lnTo>
                  <a:pt x="184" y="454"/>
                </a:lnTo>
                <a:lnTo>
                  <a:pt x="183" y="454"/>
                </a:lnTo>
                <a:lnTo>
                  <a:pt x="181" y="454"/>
                </a:lnTo>
                <a:lnTo>
                  <a:pt x="179" y="454"/>
                </a:lnTo>
                <a:lnTo>
                  <a:pt x="179" y="452"/>
                </a:lnTo>
                <a:lnTo>
                  <a:pt x="177" y="451"/>
                </a:lnTo>
                <a:lnTo>
                  <a:pt x="177" y="449"/>
                </a:lnTo>
                <a:lnTo>
                  <a:pt x="179" y="449"/>
                </a:lnTo>
                <a:lnTo>
                  <a:pt x="181" y="449"/>
                </a:lnTo>
                <a:lnTo>
                  <a:pt x="181" y="447"/>
                </a:lnTo>
                <a:lnTo>
                  <a:pt x="181" y="446"/>
                </a:lnTo>
                <a:lnTo>
                  <a:pt x="183" y="446"/>
                </a:lnTo>
                <a:lnTo>
                  <a:pt x="181" y="446"/>
                </a:lnTo>
                <a:lnTo>
                  <a:pt x="181" y="444"/>
                </a:lnTo>
                <a:lnTo>
                  <a:pt x="181" y="442"/>
                </a:lnTo>
                <a:lnTo>
                  <a:pt x="183" y="442"/>
                </a:lnTo>
                <a:lnTo>
                  <a:pt x="183" y="440"/>
                </a:lnTo>
                <a:lnTo>
                  <a:pt x="181" y="440"/>
                </a:lnTo>
                <a:lnTo>
                  <a:pt x="181" y="439"/>
                </a:lnTo>
                <a:lnTo>
                  <a:pt x="181" y="437"/>
                </a:lnTo>
                <a:lnTo>
                  <a:pt x="179" y="437"/>
                </a:lnTo>
                <a:lnTo>
                  <a:pt x="179" y="435"/>
                </a:lnTo>
                <a:lnTo>
                  <a:pt x="179" y="437"/>
                </a:lnTo>
                <a:lnTo>
                  <a:pt x="179" y="435"/>
                </a:lnTo>
                <a:lnTo>
                  <a:pt x="177" y="435"/>
                </a:lnTo>
                <a:lnTo>
                  <a:pt x="177" y="434"/>
                </a:lnTo>
                <a:lnTo>
                  <a:pt x="177" y="432"/>
                </a:lnTo>
                <a:lnTo>
                  <a:pt x="177" y="430"/>
                </a:lnTo>
                <a:lnTo>
                  <a:pt x="179" y="428"/>
                </a:lnTo>
                <a:lnTo>
                  <a:pt x="179" y="427"/>
                </a:lnTo>
                <a:lnTo>
                  <a:pt x="177" y="427"/>
                </a:lnTo>
                <a:lnTo>
                  <a:pt x="177" y="428"/>
                </a:lnTo>
                <a:lnTo>
                  <a:pt x="176" y="428"/>
                </a:lnTo>
                <a:lnTo>
                  <a:pt x="176" y="427"/>
                </a:lnTo>
                <a:lnTo>
                  <a:pt x="174" y="427"/>
                </a:lnTo>
                <a:lnTo>
                  <a:pt x="172" y="427"/>
                </a:lnTo>
                <a:lnTo>
                  <a:pt x="171" y="427"/>
                </a:lnTo>
                <a:lnTo>
                  <a:pt x="171" y="425"/>
                </a:lnTo>
                <a:lnTo>
                  <a:pt x="172" y="423"/>
                </a:lnTo>
                <a:lnTo>
                  <a:pt x="172" y="421"/>
                </a:lnTo>
                <a:lnTo>
                  <a:pt x="171" y="421"/>
                </a:lnTo>
                <a:lnTo>
                  <a:pt x="169" y="421"/>
                </a:lnTo>
                <a:lnTo>
                  <a:pt x="169" y="420"/>
                </a:lnTo>
                <a:lnTo>
                  <a:pt x="167" y="420"/>
                </a:lnTo>
                <a:lnTo>
                  <a:pt x="165" y="420"/>
                </a:lnTo>
                <a:lnTo>
                  <a:pt x="165" y="418"/>
                </a:lnTo>
                <a:lnTo>
                  <a:pt x="164" y="418"/>
                </a:lnTo>
                <a:lnTo>
                  <a:pt x="162" y="418"/>
                </a:lnTo>
                <a:lnTo>
                  <a:pt x="160" y="418"/>
                </a:lnTo>
                <a:lnTo>
                  <a:pt x="160" y="416"/>
                </a:lnTo>
                <a:lnTo>
                  <a:pt x="158" y="416"/>
                </a:lnTo>
                <a:lnTo>
                  <a:pt x="158" y="418"/>
                </a:lnTo>
                <a:lnTo>
                  <a:pt x="157" y="418"/>
                </a:lnTo>
                <a:lnTo>
                  <a:pt x="155" y="418"/>
                </a:lnTo>
                <a:lnTo>
                  <a:pt x="153" y="418"/>
                </a:lnTo>
                <a:lnTo>
                  <a:pt x="152" y="418"/>
                </a:lnTo>
                <a:lnTo>
                  <a:pt x="150" y="418"/>
                </a:lnTo>
                <a:lnTo>
                  <a:pt x="148" y="418"/>
                </a:lnTo>
                <a:lnTo>
                  <a:pt x="146" y="418"/>
                </a:lnTo>
                <a:lnTo>
                  <a:pt x="145" y="418"/>
                </a:lnTo>
                <a:lnTo>
                  <a:pt x="145" y="416"/>
                </a:lnTo>
                <a:lnTo>
                  <a:pt x="143" y="418"/>
                </a:lnTo>
                <a:lnTo>
                  <a:pt x="143" y="416"/>
                </a:lnTo>
                <a:lnTo>
                  <a:pt x="141" y="416"/>
                </a:lnTo>
                <a:lnTo>
                  <a:pt x="141" y="418"/>
                </a:lnTo>
                <a:lnTo>
                  <a:pt x="140" y="418"/>
                </a:lnTo>
                <a:lnTo>
                  <a:pt x="140" y="416"/>
                </a:lnTo>
                <a:lnTo>
                  <a:pt x="138" y="416"/>
                </a:lnTo>
                <a:lnTo>
                  <a:pt x="136" y="416"/>
                </a:lnTo>
                <a:lnTo>
                  <a:pt x="134" y="416"/>
                </a:lnTo>
                <a:lnTo>
                  <a:pt x="133" y="416"/>
                </a:lnTo>
                <a:lnTo>
                  <a:pt x="133" y="415"/>
                </a:lnTo>
                <a:lnTo>
                  <a:pt x="131" y="415"/>
                </a:lnTo>
                <a:lnTo>
                  <a:pt x="129" y="415"/>
                </a:lnTo>
                <a:lnTo>
                  <a:pt x="129" y="413"/>
                </a:lnTo>
                <a:lnTo>
                  <a:pt x="129" y="411"/>
                </a:lnTo>
                <a:lnTo>
                  <a:pt x="127" y="411"/>
                </a:lnTo>
                <a:lnTo>
                  <a:pt x="129" y="411"/>
                </a:lnTo>
                <a:lnTo>
                  <a:pt x="129" y="409"/>
                </a:lnTo>
                <a:lnTo>
                  <a:pt x="127" y="409"/>
                </a:lnTo>
                <a:lnTo>
                  <a:pt x="127" y="411"/>
                </a:lnTo>
                <a:lnTo>
                  <a:pt x="126" y="411"/>
                </a:lnTo>
                <a:lnTo>
                  <a:pt x="124" y="411"/>
                </a:lnTo>
                <a:lnTo>
                  <a:pt x="124" y="413"/>
                </a:lnTo>
                <a:lnTo>
                  <a:pt x="122" y="413"/>
                </a:lnTo>
                <a:lnTo>
                  <a:pt x="122" y="415"/>
                </a:lnTo>
                <a:lnTo>
                  <a:pt x="121" y="415"/>
                </a:lnTo>
                <a:lnTo>
                  <a:pt x="119" y="416"/>
                </a:lnTo>
                <a:lnTo>
                  <a:pt x="117" y="416"/>
                </a:lnTo>
                <a:lnTo>
                  <a:pt x="117" y="415"/>
                </a:lnTo>
                <a:lnTo>
                  <a:pt x="117" y="413"/>
                </a:lnTo>
                <a:lnTo>
                  <a:pt x="115" y="413"/>
                </a:lnTo>
                <a:lnTo>
                  <a:pt x="115" y="411"/>
                </a:lnTo>
                <a:lnTo>
                  <a:pt x="115" y="413"/>
                </a:lnTo>
                <a:lnTo>
                  <a:pt x="114" y="413"/>
                </a:lnTo>
                <a:lnTo>
                  <a:pt x="114" y="411"/>
                </a:lnTo>
                <a:lnTo>
                  <a:pt x="114" y="413"/>
                </a:lnTo>
                <a:lnTo>
                  <a:pt x="114" y="411"/>
                </a:lnTo>
                <a:lnTo>
                  <a:pt x="112" y="411"/>
                </a:lnTo>
                <a:lnTo>
                  <a:pt x="112" y="409"/>
                </a:lnTo>
                <a:lnTo>
                  <a:pt x="110" y="409"/>
                </a:lnTo>
                <a:lnTo>
                  <a:pt x="110" y="411"/>
                </a:lnTo>
                <a:lnTo>
                  <a:pt x="109" y="411"/>
                </a:lnTo>
                <a:lnTo>
                  <a:pt x="107" y="411"/>
                </a:lnTo>
                <a:lnTo>
                  <a:pt x="107" y="409"/>
                </a:lnTo>
                <a:lnTo>
                  <a:pt x="105" y="409"/>
                </a:lnTo>
                <a:lnTo>
                  <a:pt x="105" y="411"/>
                </a:lnTo>
                <a:lnTo>
                  <a:pt x="105" y="409"/>
                </a:lnTo>
                <a:lnTo>
                  <a:pt x="103" y="409"/>
                </a:lnTo>
                <a:lnTo>
                  <a:pt x="103" y="408"/>
                </a:lnTo>
                <a:lnTo>
                  <a:pt x="102" y="408"/>
                </a:lnTo>
                <a:lnTo>
                  <a:pt x="100" y="408"/>
                </a:lnTo>
                <a:lnTo>
                  <a:pt x="98" y="408"/>
                </a:lnTo>
                <a:lnTo>
                  <a:pt x="97" y="408"/>
                </a:lnTo>
                <a:lnTo>
                  <a:pt x="95" y="408"/>
                </a:lnTo>
                <a:lnTo>
                  <a:pt x="95" y="406"/>
                </a:lnTo>
                <a:lnTo>
                  <a:pt x="93" y="406"/>
                </a:lnTo>
                <a:lnTo>
                  <a:pt x="91" y="404"/>
                </a:lnTo>
                <a:lnTo>
                  <a:pt x="90" y="404"/>
                </a:lnTo>
                <a:lnTo>
                  <a:pt x="88" y="404"/>
                </a:lnTo>
                <a:lnTo>
                  <a:pt x="81" y="408"/>
                </a:lnTo>
                <a:lnTo>
                  <a:pt x="76" y="404"/>
                </a:lnTo>
                <a:lnTo>
                  <a:pt x="74" y="401"/>
                </a:lnTo>
                <a:lnTo>
                  <a:pt x="74" y="397"/>
                </a:lnTo>
                <a:lnTo>
                  <a:pt x="74" y="396"/>
                </a:lnTo>
                <a:lnTo>
                  <a:pt x="74" y="392"/>
                </a:lnTo>
                <a:lnTo>
                  <a:pt x="76" y="387"/>
                </a:lnTo>
                <a:lnTo>
                  <a:pt x="76" y="382"/>
                </a:lnTo>
                <a:lnTo>
                  <a:pt x="76" y="377"/>
                </a:lnTo>
                <a:lnTo>
                  <a:pt x="74" y="370"/>
                </a:lnTo>
                <a:lnTo>
                  <a:pt x="71" y="365"/>
                </a:lnTo>
                <a:lnTo>
                  <a:pt x="69" y="360"/>
                </a:lnTo>
                <a:lnTo>
                  <a:pt x="71" y="356"/>
                </a:lnTo>
                <a:lnTo>
                  <a:pt x="74" y="353"/>
                </a:lnTo>
                <a:lnTo>
                  <a:pt x="78" y="349"/>
                </a:lnTo>
                <a:lnTo>
                  <a:pt x="76" y="344"/>
                </a:lnTo>
                <a:lnTo>
                  <a:pt x="72" y="341"/>
                </a:lnTo>
                <a:lnTo>
                  <a:pt x="71" y="337"/>
                </a:lnTo>
                <a:lnTo>
                  <a:pt x="72" y="332"/>
                </a:lnTo>
                <a:lnTo>
                  <a:pt x="74" y="327"/>
                </a:lnTo>
                <a:lnTo>
                  <a:pt x="79" y="322"/>
                </a:lnTo>
                <a:lnTo>
                  <a:pt x="83" y="316"/>
                </a:lnTo>
                <a:lnTo>
                  <a:pt x="84" y="313"/>
                </a:lnTo>
                <a:lnTo>
                  <a:pt x="88" y="306"/>
                </a:lnTo>
                <a:lnTo>
                  <a:pt x="90" y="299"/>
                </a:lnTo>
                <a:lnTo>
                  <a:pt x="86" y="294"/>
                </a:lnTo>
                <a:lnTo>
                  <a:pt x="81" y="291"/>
                </a:lnTo>
                <a:lnTo>
                  <a:pt x="78" y="285"/>
                </a:lnTo>
                <a:lnTo>
                  <a:pt x="76" y="280"/>
                </a:lnTo>
                <a:lnTo>
                  <a:pt x="74" y="275"/>
                </a:lnTo>
                <a:lnTo>
                  <a:pt x="74" y="270"/>
                </a:lnTo>
                <a:lnTo>
                  <a:pt x="71" y="265"/>
                </a:lnTo>
                <a:lnTo>
                  <a:pt x="69" y="260"/>
                </a:lnTo>
                <a:lnTo>
                  <a:pt x="69" y="254"/>
                </a:lnTo>
                <a:lnTo>
                  <a:pt x="71" y="251"/>
                </a:lnTo>
                <a:lnTo>
                  <a:pt x="72" y="246"/>
                </a:lnTo>
                <a:lnTo>
                  <a:pt x="72" y="241"/>
                </a:lnTo>
                <a:lnTo>
                  <a:pt x="71" y="234"/>
                </a:lnTo>
                <a:lnTo>
                  <a:pt x="71" y="229"/>
                </a:lnTo>
                <a:lnTo>
                  <a:pt x="71" y="225"/>
                </a:lnTo>
                <a:lnTo>
                  <a:pt x="71" y="220"/>
                </a:lnTo>
                <a:lnTo>
                  <a:pt x="71" y="215"/>
                </a:lnTo>
                <a:lnTo>
                  <a:pt x="71" y="210"/>
                </a:lnTo>
                <a:lnTo>
                  <a:pt x="71" y="206"/>
                </a:lnTo>
                <a:lnTo>
                  <a:pt x="69" y="201"/>
                </a:lnTo>
                <a:lnTo>
                  <a:pt x="66" y="196"/>
                </a:lnTo>
                <a:lnTo>
                  <a:pt x="60" y="193"/>
                </a:lnTo>
                <a:lnTo>
                  <a:pt x="59" y="187"/>
                </a:lnTo>
                <a:lnTo>
                  <a:pt x="55" y="184"/>
                </a:lnTo>
                <a:lnTo>
                  <a:pt x="53" y="179"/>
                </a:lnTo>
                <a:lnTo>
                  <a:pt x="52" y="175"/>
                </a:lnTo>
                <a:lnTo>
                  <a:pt x="52" y="170"/>
                </a:lnTo>
                <a:lnTo>
                  <a:pt x="52" y="165"/>
                </a:lnTo>
                <a:lnTo>
                  <a:pt x="50" y="160"/>
                </a:lnTo>
                <a:lnTo>
                  <a:pt x="53" y="155"/>
                </a:lnTo>
                <a:lnTo>
                  <a:pt x="57" y="151"/>
                </a:lnTo>
                <a:lnTo>
                  <a:pt x="59" y="146"/>
                </a:lnTo>
                <a:lnTo>
                  <a:pt x="60" y="143"/>
                </a:lnTo>
                <a:lnTo>
                  <a:pt x="60" y="137"/>
                </a:lnTo>
                <a:lnTo>
                  <a:pt x="60" y="132"/>
                </a:lnTo>
                <a:lnTo>
                  <a:pt x="59" y="129"/>
                </a:lnTo>
                <a:lnTo>
                  <a:pt x="55" y="122"/>
                </a:lnTo>
                <a:lnTo>
                  <a:pt x="53" y="118"/>
                </a:lnTo>
                <a:lnTo>
                  <a:pt x="52" y="113"/>
                </a:lnTo>
                <a:lnTo>
                  <a:pt x="47" y="108"/>
                </a:lnTo>
                <a:lnTo>
                  <a:pt x="41" y="105"/>
                </a:lnTo>
                <a:lnTo>
                  <a:pt x="36" y="101"/>
                </a:lnTo>
                <a:lnTo>
                  <a:pt x="31" y="98"/>
                </a:lnTo>
                <a:lnTo>
                  <a:pt x="26" y="93"/>
                </a:lnTo>
                <a:lnTo>
                  <a:pt x="23" y="89"/>
                </a:lnTo>
                <a:lnTo>
                  <a:pt x="19" y="84"/>
                </a:lnTo>
                <a:lnTo>
                  <a:pt x="17" y="81"/>
                </a:lnTo>
                <a:lnTo>
                  <a:pt x="17" y="79"/>
                </a:lnTo>
                <a:lnTo>
                  <a:pt x="14" y="74"/>
                </a:lnTo>
                <a:lnTo>
                  <a:pt x="10" y="67"/>
                </a:lnTo>
                <a:lnTo>
                  <a:pt x="7" y="63"/>
                </a:lnTo>
                <a:lnTo>
                  <a:pt x="5" y="58"/>
                </a:lnTo>
                <a:lnTo>
                  <a:pt x="2" y="53"/>
                </a:lnTo>
                <a:lnTo>
                  <a:pt x="0" y="48"/>
                </a:lnTo>
                <a:lnTo>
                  <a:pt x="0" y="46"/>
                </a:lnTo>
                <a:lnTo>
                  <a:pt x="7" y="41"/>
                </a:lnTo>
                <a:lnTo>
                  <a:pt x="7" y="43"/>
                </a:lnTo>
                <a:lnTo>
                  <a:pt x="9" y="43"/>
                </a:lnTo>
                <a:lnTo>
                  <a:pt x="10" y="43"/>
                </a:lnTo>
                <a:lnTo>
                  <a:pt x="12" y="43"/>
                </a:lnTo>
                <a:lnTo>
                  <a:pt x="14" y="43"/>
                </a:lnTo>
                <a:lnTo>
                  <a:pt x="14" y="41"/>
                </a:lnTo>
                <a:lnTo>
                  <a:pt x="14" y="39"/>
                </a:lnTo>
                <a:lnTo>
                  <a:pt x="14" y="38"/>
                </a:lnTo>
                <a:lnTo>
                  <a:pt x="16" y="38"/>
                </a:lnTo>
                <a:lnTo>
                  <a:pt x="17" y="38"/>
                </a:lnTo>
                <a:lnTo>
                  <a:pt x="19" y="38"/>
                </a:lnTo>
                <a:lnTo>
                  <a:pt x="19" y="39"/>
                </a:lnTo>
                <a:lnTo>
                  <a:pt x="17" y="39"/>
                </a:lnTo>
                <a:lnTo>
                  <a:pt x="19" y="39"/>
                </a:lnTo>
                <a:lnTo>
                  <a:pt x="19" y="41"/>
                </a:lnTo>
                <a:lnTo>
                  <a:pt x="21" y="41"/>
                </a:lnTo>
                <a:lnTo>
                  <a:pt x="21" y="43"/>
                </a:lnTo>
                <a:lnTo>
                  <a:pt x="23" y="43"/>
                </a:lnTo>
                <a:lnTo>
                  <a:pt x="23" y="41"/>
                </a:lnTo>
                <a:lnTo>
                  <a:pt x="24" y="41"/>
                </a:lnTo>
                <a:lnTo>
                  <a:pt x="24" y="43"/>
                </a:lnTo>
                <a:lnTo>
                  <a:pt x="24" y="41"/>
                </a:lnTo>
                <a:lnTo>
                  <a:pt x="24" y="43"/>
                </a:lnTo>
                <a:lnTo>
                  <a:pt x="26" y="43"/>
                </a:lnTo>
                <a:lnTo>
                  <a:pt x="24" y="43"/>
                </a:lnTo>
                <a:lnTo>
                  <a:pt x="26" y="44"/>
                </a:lnTo>
                <a:lnTo>
                  <a:pt x="26" y="46"/>
                </a:lnTo>
                <a:lnTo>
                  <a:pt x="28" y="46"/>
                </a:lnTo>
                <a:lnTo>
                  <a:pt x="28" y="48"/>
                </a:lnTo>
                <a:lnTo>
                  <a:pt x="28" y="50"/>
                </a:lnTo>
                <a:lnTo>
                  <a:pt x="29" y="50"/>
                </a:lnTo>
                <a:lnTo>
                  <a:pt x="31" y="50"/>
                </a:lnTo>
                <a:lnTo>
                  <a:pt x="33" y="50"/>
                </a:lnTo>
                <a:lnTo>
                  <a:pt x="35" y="50"/>
                </a:lnTo>
                <a:lnTo>
                  <a:pt x="36" y="50"/>
                </a:lnTo>
                <a:lnTo>
                  <a:pt x="38" y="50"/>
                </a:lnTo>
                <a:lnTo>
                  <a:pt x="40" y="50"/>
                </a:lnTo>
                <a:lnTo>
                  <a:pt x="40" y="48"/>
                </a:lnTo>
                <a:lnTo>
                  <a:pt x="40" y="46"/>
                </a:lnTo>
                <a:lnTo>
                  <a:pt x="40" y="44"/>
                </a:lnTo>
                <a:lnTo>
                  <a:pt x="41" y="44"/>
                </a:lnTo>
                <a:lnTo>
                  <a:pt x="41" y="43"/>
                </a:lnTo>
                <a:lnTo>
                  <a:pt x="43" y="43"/>
                </a:lnTo>
                <a:lnTo>
                  <a:pt x="43" y="44"/>
                </a:lnTo>
                <a:lnTo>
                  <a:pt x="45" y="44"/>
                </a:lnTo>
                <a:lnTo>
                  <a:pt x="45" y="46"/>
                </a:lnTo>
                <a:lnTo>
                  <a:pt x="47" y="46"/>
                </a:lnTo>
                <a:lnTo>
                  <a:pt x="47" y="48"/>
                </a:lnTo>
                <a:lnTo>
                  <a:pt x="48" y="48"/>
                </a:lnTo>
                <a:lnTo>
                  <a:pt x="48" y="50"/>
                </a:lnTo>
                <a:lnTo>
                  <a:pt x="50" y="50"/>
                </a:lnTo>
                <a:lnTo>
                  <a:pt x="50" y="51"/>
                </a:lnTo>
                <a:lnTo>
                  <a:pt x="48" y="53"/>
                </a:lnTo>
                <a:lnTo>
                  <a:pt x="50" y="53"/>
                </a:lnTo>
                <a:lnTo>
                  <a:pt x="50" y="55"/>
                </a:lnTo>
                <a:lnTo>
                  <a:pt x="52" y="55"/>
                </a:lnTo>
                <a:lnTo>
                  <a:pt x="53" y="55"/>
                </a:lnTo>
                <a:lnTo>
                  <a:pt x="53" y="53"/>
                </a:lnTo>
                <a:lnTo>
                  <a:pt x="55" y="53"/>
                </a:lnTo>
                <a:lnTo>
                  <a:pt x="55" y="51"/>
                </a:lnTo>
                <a:lnTo>
                  <a:pt x="57" y="51"/>
                </a:lnTo>
                <a:lnTo>
                  <a:pt x="59" y="53"/>
                </a:lnTo>
                <a:lnTo>
                  <a:pt x="60" y="53"/>
                </a:lnTo>
                <a:lnTo>
                  <a:pt x="60" y="51"/>
                </a:lnTo>
                <a:lnTo>
                  <a:pt x="62" y="51"/>
                </a:lnTo>
                <a:lnTo>
                  <a:pt x="62" y="50"/>
                </a:lnTo>
                <a:lnTo>
                  <a:pt x="64" y="50"/>
                </a:lnTo>
                <a:lnTo>
                  <a:pt x="64" y="48"/>
                </a:lnTo>
                <a:lnTo>
                  <a:pt x="66" y="48"/>
                </a:lnTo>
                <a:lnTo>
                  <a:pt x="67" y="48"/>
                </a:lnTo>
                <a:lnTo>
                  <a:pt x="67" y="50"/>
                </a:lnTo>
                <a:lnTo>
                  <a:pt x="69" y="50"/>
                </a:lnTo>
                <a:lnTo>
                  <a:pt x="69" y="51"/>
                </a:lnTo>
                <a:lnTo>
                  <a:pt x="71" y="51"/>
                </a:lnTo>
                <a:lnTo>
                  <a:pt x="72" y="51"/>
                </a:lnTo>
                <a:lnTo>
                  <a:pt x="74" y="51"/>
                </a:lnTo>
                <a:lnTo>
                  <a:pt x="76" y="51"/>
                </a:lnTo>
                <a:lnTo>
                  <a:pt x="78" y="51"/>
                </a:lnTo>
                <a:lnTo>
                  <a:pt x="79" y="51"/>
                </a:lnTo>
                <a:lnTo>
                  <a:pt x="81" y="51"/>
                </a:lnTo>
                <a:lnTo>
                  <a:pt x="81" y="50"/>
                </a:lnTo>
                <a:lnTo>
                  <a:pt x="79" y="50"/>
                </a:lnTo>
                <a:lnTo>
                  <a:pt x="79" y="48"/>
                </a:lnTo>
                <a:lnTo>
                  <a:pt x="81" y="48"/>
                </a:lnTo>
                <a:lnTo>
                  <a:pt x="81" y="46"/>
                </a:lnTo>
                <a:lnTo>
                  <a:pt x="83" y="46"/>
                </a:lnTo>
                <a:lnTo>
                  <a:pt x="84" y="44"/>
                </a:lnTo>
                <a:lnTo>
                  <a:pt x="86" y="44"/>
                </a:lnTo>
                <a:lnTo>
                  <a:pt x="86" y="43"/>
                </a:lnTo>
                <a:lnTo>
                  <a:pt x="88" y="43"/>
                </a:lnTo>
                <a:lnTo>
                  <a:pt x="88" y="41"/>
                </a:lnTo>
                <a:lnTo>
                  <a:pt x="90" y="41"/>
                </a:lnTo>
                <a:lnTo>
                  <a:pt x="91" y="39"/>
                </a:lnTo>
                <a:lnTo>
                  <a:pt x="93" y="39"/>
                </a:lnTo>
                <a:lnTo>
                  <a:pt x="93" y="38"/>
                </a:lnTo>
                <a:lnTo>
                  <a:pt x="95" y="38"/>
                </a:lnTo>
                <a:lnTo>
                  <a:pt x="95" y="36"/>
                </a:lnTo>
                <a:lnTo>
                  <a:pt x="97" y="36"/>
                </a:lnTo>
                <a:lnTo>
                  <a:pt x="97" y="34"/>
                </a:lnTo>
                <a:lnTo>
                  <a:pt x="98" y="34"/>
                </a:lnTo>
                <a:lnTo>
                  <a:pt x="100" y="34"/>
                </a:lnTo>
                <a:lnTo>
                  <a:pt x="100" y="32"/>
                </a:lnTo>
                <a:lnTo>
                  <a:pt x="102" y="32"/>
                </a:lnTo>
                <a:lnTo>
                  <a:pt x="102" y="31"/>
                </a:lnTo>
                <a:lnTo>
                  <a:pt x="103" y="31"/>
                </a:lnTo>
                <a:lnTo>
                  <a:pt x="103" y="29"/>
                </a:lnTo>
                <a:lnTo>
                  <a:pt x="105" y="29"/>
                </a:lnTo>
                <a:lnTo>
                  <a:pt x="107" y="29"/>
                </a:lnTo>
                <a:lnTo>
                  <a:pt x="107" y="27"/>
                </a:lnTo>
                <a:lnTo>
                  <a:pt x="109" y="27"/>
                </a:lnTo>
                <a:lnTo>
                  <a:pt x="109" y="26"/>
                </a:lnTo>
                <a:lnTo>
                  <a:pt x="110" y="26"/>
                </a:lnTo>
                <a:lnTo>
                  <a:pt x="110" y="24"/>
                </a:lnTo>
                <a:lnTo>
                  <a:pt x="112" y="24"/>
                </a:lnTo>
                <a:lnTo>
                  <a:pt x="114" y="24"/>
                </a:lnTo>
                <a:lnTo>
                  <a:pt x="114" y="22"/>
                </a:lnTo>
                <a:lnTo>
                  <a:pt x="115" y="22"/>
                </a:lnTo>
                <a:lnTo>
                  <a:pt x="115" y="20"/>
                </a:lnTo>
                <a:lnTo>
                  <a:pt x="117" y="20"/>
                </a:lnTo>
                <a:lnTo>
                  <a:pt x="117" y="19"/>
                </a:lnTo>
                <a:lnTo>
                  <a:pt x="119" y="19"/>
                </a:lnTo>
                <a:lnTo>
                  <a:pt x="121" y="17"/>
                </a:lnTo>
                <a:lnTo>
                  <a:pt x="122" y="17"/>
                </a:lnTo>
                <a:lnTo>
                  <a:pt x="122" y="15"/>
                </a:lnTo>
                <a:lnTo>
                  <a:pt x="124" y="15"/>
                </a:lnTo>
                <a:lnTo>
                  <a:pt x="124" y="13"/>
                </a:lnTo>
                <a:lnTo>
                  <a:pt x="126" y="13"/>
                </a:lnTo>
                <a:lnTo>
                  <a:pt x="127" y="13"/>
                </a:lnTo>
                <a:lnTo>
                  <a:pt x="127" y="12"/>
                </a:lnTo>
                <a:lnTo>
                  <a:pt x="129" y="12"/>
                </a:lnTo>
                <a:lnTo>
                  <a:pt x="129" y="10"/>
                </a:lnTo>
                <a:lnTo>
                  <a:pt x="131" y="10"/>
                </a:lnTo>
                <a:lnTo>
                  <a:pt x="131" y="8"/>
                </a:lnTo>
                <a:lnTo>
                  <a:pt x="133" y="8"/>
                </a:lnTo>
                <a:lnTo>
                  <a:pt x="134" y="7"/>
                </a:lnTo>
                <a:lnTo>
                  <a:pt x="136" y="7"/>
                </a:lnTo>
                <a:lnTo>
                  <a:pt x="136" y="5"/>
                </a:lnTo>
                <a:lnTo>
                  <a:pt x="138" y="5"/>
                </a:lnTo>
                <a:lnTo>
                  <a:pt x="138" y="3"/>
                </a:lnTo>
                <a:lnTo>
                  <a:pt x="140" y="3"/>
                </a:lnTo>
                <a:lnTo>
                  <a:pt x="140" y="1"/>
                </a:lnTo>
                <a:lnTo>
                  <a:pt x="141" y="1"/>
                </a:lnTo>
                <a:lnTo>
                  <a:pt x="143" y="1"/>
                </a:lnTo>
                <a:lnTo>
                  <a:pt x="143" y="0"/>
                </a:lnTo>
                <a:lnTo>
                  <a:pt x="143" y="1"/>
                </a:lnTo>
                <a:lnTo>
                  <a:pt x="143" y="3"/>
                </a:lnTo>
                <a:lnTo>
                  <a:pt x="141" y="3"/>
                </a:lnTo>
                <a:lnTo>
                  <a:pt x="141" y="5"/>
                </a:lnTo>
                <a:lnTo>
                  <a:pt x="141" y="7"/>
                </a:lnTo>
                <a:lnTo>
                  <a:pt x="143" y="7"/>
                </a:lnTo>
                <a:lnTo>
                  <a:pt x="143" y="8"/>
                </a:lnTo>
                <a:lnTo>
                  <a:pt x="143" y="10"/>
                </a:lnTo>
                <a:lnTo>
                  <a:pt x="143" y="12"/>
                </a:lnTo>
                <a:lnTo>
                  <a:pt x="143" y="13"/>
                </a:lnTo>
                <a:lnTo>
                  <a:pt x="143" y="15"/>
                </a:lnTo>
                <a:lnTo>
                  <a:pt x="145" y="15"/>
                </a:lnTo>
                <a:lnTo>
                  <a:pt x="145" y="17"/>
                </a:lnTo>
                <a:lnTo>
                  <a:pt x="146" y="17"/>
                </a:lnTo>
                <a:lnTo>
                  <a:pt x="146" y="19"/>
                </a:lnTo>
                <a:lnTo>
                  <a:pt x="146" y="20"/>
                </a:lnTo>
                <a:lnTo>
                  <a:pt x="148" y="20"/>
                </a:lnTo>
                <a:lnTo>
                  <a:pt x="148" y="22"/>
                </a:lnTo>
                <a:lnTo>
                  <a:pt x="148" y="24"/>
                </a:lnTo>
                <a:lnTo>
                  <a:pt x="150" y="26"/>
                </a:lnTo>
                <a:lnTo>
                  <a:pt x="150" y="27"/>
                </a:lnTo>
                <a:lnTo>
                  <a:pt x="152" y="27"/>
                </a:lnTo>
                <a:lnTo>
                  <a:pt x="152" y="29"/>
                </a:lnTo>
                <a:lnTo>
                  <a:pt x="152" y="31"/>
                </a:lnTo>
                <a:lnTo>
                  <a:pt x="152" y="32"/>
                </a:lnTo>
                <a:lnTo>
                  <a:pt x="152" y="34"/>
                </a:lnTo>
                <a:lnTo>
                  <a:pt x="153" y="34"/>
                </a:lnTo>
                <a:lnTo>
                  <a:pt x="153" y="36"/>
                </a:lnTo>
                <a:lnTo>
                  <a:pt x="153" y="38"/>
                </a:lnTo>
                <a:lnTo>
                  <a:pt x="153" y="39"/>
                </a:lnTo>
                <a:lnTo>
                  <a:pt x="153" y="41"/>
                </a:lnTo>
                <a:lnTo>
                  <a:pt x="153" y="43"/>
                </a:lnTo>
                <a:lnTo>
                  <a:pt x="153" y="44"/>
                </a:lnTo>
                <a:lnTo>
                  <a:pt x="153" y="46"/>
                </a:lnTo>
                <a:lnTo>
                  <a:pt x="153" y="48"/>
                </a:lnTo>
                <a:lnTo>
                  <a:pt x="153" y="50"/>
                </a:lnTo>
                <a:lnTo>
                  <a:pt x="152" y="50"/>
                </a:lnTo>
                <a:lnTo>
                  <a:pt x="152" y="51"/>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40"/>
          <p:cNvSpPr>
            <a:spLocks/>
          </p:cNvSpPr>
          <p:nvPr/>
        </p:nvSpPr>
        <p:spPr bwMode="auto">
          <a:xfrm>
            <a:off x="5445016" y="3223871"/>
            <a:ext cx="369280" cy="445030"/>
          </a:xfrm>
          <a:custGeom>
            <a:avLst/>
            <a:gdLst>
              <a:gd name="T0" fmla="*/ 97 w 195"/>
              <a:gd name="T1" fmla="*/ 15 h 235"/>
              <a:gd name="T2" fmla="*/ 98 w 195"/>
              <a:gd name="T3" fmla="*/ 30 h 235"/>
              <a:gd name="T4" fmla="*/ 107 w 195"/>
              <a:gd name="T5" fmla="*/ 43 h 235"/>
              <a:gd name="T6" fmla="*/ 117 w 195"/>
              <a:gd name="T7" fmla="*/ 53 h 235"/>
              <a:gd name="T8" fmla="*/ 112 w 195"/>
              <a:gd name="T9" fmla="*/ 70 h 235"/>
              <a:gd name="T10" fmla="*/ 126 w 195"/>
              <a:gd name="T11" fmla="*/ 74 h 235"/>
              <a:gd name="T12" fmla="*/ 133 w 195"/>
              <a:gd name="T13" fmla="*/ 70 h 235"/>
              <a:gd name="T14" fmla="*/ 135 w 195"/>
              <a:gd name="T15" fmla="*/ 61 h 235"/>
              <a:gd name="T16" fmla="*/ 140 w 195"/>
              <a:gd name="T17" fmla="*/ 49 h 235"/>
              <a:gd name="T18" fmla="*/ 143 w 195"/>
              <a:gd name="T19" fmla="*/ 51 h 235"/>
              <a:gd name="T20" fmla="*/ 157 w 195"/>
              <a:gd name="T21" fmla="*/ 49 h 235"/>
              <a:gd name="T22" fmla="*/ 162 w 195"/>
              <a:gd name="T23" fmla="*/ 51 h 235"/>
              <a:gd name="T24" fmla="*/ 160 w 195"/>
              <a:gd name="T25" fmla="*/ 63 h 235"/>
              <a:gd name="T26" fmla="*/ 162 w 195"/>
              <a:gd name="T27" fmla="*/ 75 h 235"/>
              <a:gd name="T28" fmla="*/ 172 w 195"/>
              <a:gd name="T29" fmla="*/ 68 h 235"/>
              <a:gd name="T30" fmla="*/ 179 w 195"/>
              <a:gd name="T31" fmla="*/ 80 h 235"/>
              <a:gd name="T32" fmla="*/ 183 w 195"/>
              <a:gd name="T33" fmla="*/ 98 h 235"/>
              <a:gd name="T34" fmla="*/ 186 w 195"/>
              <a:gd name="T35" fmla="*/ 113 h 235"/>
              <a:gd name="T36" fmla="*/ 176 w 195"/>
              <a:gd name="T37" fmla="*/ 120 h 235"/>
              <a:gd name="T38" fmla="*/ 181 w 195"/>
              <a:gd name="T39" fmla="*/ 134 h 235"/>
              <a:gd name="T40" fmla="*/ 186 w 195"/>
              <a:gd name="T41" fmla="*/ 149 h 235"/>
              <a:gd name="T42" fmla="*/ 186 w 195"/>
              <a:gd name="T43" fmla="*/ 156 h 235"/>
              <a:gd name="T44" fmla="*/ 186 w 195"/>
              <a:gd name="T45" fmla="*/ 173 h 235"/>
              <a:gd name="T46" fmla="*/ 188 w 195"/>
              <a:gd name="T47" fmla="*/ 194 h 235"/>
              <a:gd name="T48" fmla="*/ 193 w 195"/>
              <a:gd name="T49" fmla="*/ 210 h 235"/>
              <a:gd name="T50" fmla="*/ 190 w 195"/>
              <a:gd name="T51" fmla="*/ 223 h 235"/>
              <a:gd name="T52" fmla="*/ 179 w 195"/>
              <a:gd name="T53" fmla="*/ 232 h 235"/>
              <a:gd name="T54" fmla="*/ 164 w 195"/>
              <a:gd name="T55" fmla="*/ 234 h 235"/>
              <a:gd name="T56" fmla="*/ 153 w 195"/>
              <a:gd name="T57" fmla="*/ 230 h 235"/>
              <a:gd name="T58" fmla="*/ 150 w 195"/>
              <a:gd name="T59" fmla="*/ 222 h 235"/>
              <a:gd name="T60" fmla="*/ 141 w 195"/>
              <a:gd name="T61" fmla="*/ 220 h 235"/>
              <a:gd name="T62" fmla="*/ 126 w 195"/>
              <a:gd name="T63" fmla="*/ 223 h 235"/>
              <a:gd name="T64" fmla="*/ 112 w 195"/>
              <a:gd name="T65" fmla="*/ 223 h 235"/>
              <a:gd name="T66" fmla="*/ 105 w 195"/>
              <a:gd name="T67" fmla="*/ 213 h 235"/>
              <a:gd name="T68" fmla="*/ 93 w 195"/>
              <a:gd name="T69" fmla="*/ 215 h 235"/>
              <a:gd name="T70" fmla="*/ 79 w 195"/>
              <a:gd name="T71" fmla="*/ 222 h 235"/>
              <a:gd name="T72" fmla="*/ 64 w 195"/>
              <a:gd name="T73" fmla="*/ 223 h 235"/>
              <a:gd name="T74" fmla="*/ 57 w 195"/>
              <a:gd name="T75" fmla="*/ 213 h 235"/>
              <a:gd name="T76" fmla="*/ 47 w 195"/>
              <a:gd name="T77" fmla="*/ 203 h 235"/>
              <a:gd name="T78" fmla="*/ 42 w 195"/>
              <a:gd name="T79" fmla="*/ 191 h 235"/>
              <a:gd name="T80" fmla="*/ 38 w 195"/>
              <a:gd name="T81" fmla="*/ 177 h 235"/>
              <a:gd name="T82" fmla="*/ 30 w 195"/>
              <a:gd name="T83" fmla="*/ 165 h 235"/>
              <a:gd name="T84" fmla="*/ 19 w 195"/>
              <a:gd name="T85" fmla="*/ 154 h 235"/>
              <a:gd name="T86" fmla="*/ 11 w 195"/>
              <a:gd name="T87" fmla="*/ 142 h 235"/>
              <a:gd name="T88" fmla="*/ 11 w 195"/>
              <a:gd name="T89" fmla="*/ 132 h 235"/>
              <a:gd name="T90" fmla="*/ 5 w 195"/>
              <a:gd name="T91" fmla="*/ 120 h 235"/>
              <a:gd name="T92" fmla="*/ 5 w 195"/>
              <a:gd name="T93" fmla="*/ 110 h 235"/>
              <a:gd name="T94" fmla="*/ 2 w 195"/>
              <a:gd name="T95" fmla="*/ 92 h 235"/>
              <a:gd name="T96" fmla="*/ 4 w 195"/>
              <a:gd name="T97" fmla="*/ 82 h 235"/>
              <a:gd name="T98" fmla="*/ 9 w 195"/>
              <a:gd name="T99" fmla="*/ 72 h 235"/>
              <a:gd name="T100" fmla="*/ 21 w 195"/>
              <a:gd name="T101" fmla="*/ 63 h 235"/>
              <a:gd name="T102" fmla="*/ 28 w 195"/>
              <a:gd name="T103" fmla="*/ 56 h 235"/>
              <a:gd name="T104" fmla="*/ 33 w 195"/>
              <a:gd name="T105" fmla="*/ 44 h 235"/>
              <a:gd name="T106" fmla="*/ 45 w 195"/>
              <a:gd name="T107" fmla="*/ 36 h 235"/>
              <a:gd name="T108" fmla="*/ 57 w 195"/>
              <a:gd name="T109" fmla="*/ 32 h 235"/>
              <a:gd name="T110" fmla="*/ 57 w 195"/>
              <a:gd name="T111" fmla="*/ 18 h 235"/>
              <a:gd name="T112" fmla="*/ 73 w 195"/>
              <a:gd name="T113" fmla="*/ 17 h 235"/>
              <a:gd name="T114" fmla="*/ 86 w 195"/>
              <a:gd name="T115" fmla="*/ 10 h 235"/>
              <a:gd name="T116" fmla="*/ 97 w 195"/>
              <a:gd name="T117"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5" h="235">
                <a:moveTo>
                  <a:pt x="98" y="1"/>
                </a:moveTo>
                <a:lnTo>
                  <a:pt x="100" y="1"/>
                </a:lnTo>
                <a:lnTo>
                  <a:pt x="100" y="3"/>
                </a:lnTo>
                <a:lnTo>
                  <a:pt x="100" y="5"/>
                </a:lnTo>
                <a:lnTo>
                  <a:pt x="98" y="5"/>
                </a:lnTo>
                <a:lnTo>
                  <a:pt x="98" y="6"/>
                </a:lnTo>
                <a:lnTo>
                  <a:pt x="98" y="8"/>
                </a:lnTo>
                <a:lnTo>
                  <a:pt x="97" y="8"/>
                </a:lnTo>
                <a:lnTo>
                  <a:pt x="97" y="10"/>
                </a:lnTo>
                <a:lnTo>
                  <a:pt x="97" y="12"/>
                </a:lnTo>
                <a:lnTo>
                  <a:pt x="97" y="13"/>
                </a:lnTo>
                <a:lnTo>
                  <a:pt x="97" y="15"/>
                </a:lnTo>
                <a:lnTo>
                  <a:pt x="97" y="17"/>
                </a:lnTo>
                <a:lnTo>
                  <a:pt x="97" y="18"/>
                </a:lnTo>
                <a:lnTo>
                  <a:pt x="95" y="18"/>
                </a:lnTo>
                <a:lnTo>
                  <a:pt x="95" y="20"/>
                </a:lnTo>
                <a:lnTo>
                  <a:pt x="97" y="20"/>
                </a:lnTo>
                <a:lnTo>
                  <a:pt x="97" y="22"/>
                </a:lnTo>
                <a:lnTo>
                  <a:pt x="97" y="24"/>
                </a:lnTo>
                <a:lnTo>
                  <a:pt x="98" y="24"/>
                </a:lnTo>
                <a:lnTo>
                  <a:pt x="98" y="25"/>
                </a:lnTo>
                <a:lnTo>
                  <a:pt x="98" y="27"/>
                </a:lnTo>
                <a:lnTo>
                  <a:pt x="98" y="29"/>
                </a:lnTo>
                <a:lnTo>
                  <a:pt x="98" y="30"/>
                </a:lnTo>
                <a:lnTo>
                  <a:pt x="98" y="32"/>
                </a:lnTo>
                <a:lnTo>
                  <a:pt x="98" y="34"/>
                </a:lnTo>
                <a:lnTo>
                  <a:pt x="98" y="36"/>
                </a:lnTo>
                <a:lnTo>
                  <a:pt x="98" y="37"/>
                </a:lnTo>
                <a:lnTo>
                  <a:pt x="98" y="39"/>
                </a:lnTo>
                <a:lnTo>
                  <a:pt x="98" y="41"/>
                </a:lnTo>
                <a:lnTo>
                  <a:pt x="98" y="43"/>
                </a:lnTo>
                <a:lnTo>
                  <a:pt x="100" y="43"/>
                </a:lnTo>
                <a:lnTo>
                  <a:pt x="102" y="43"/>
                </a:lnTo>
                <a:lnTo>
                  <a:pt x="104" y="43"/>
                </a:lnTo>
                <a:lnTo>
                  <a:pt x="105" y="43"/>
                </a:lnTo>
                <a:lnTo>
                  <a:pt x="107" y="43"/>
                </a:lnTo>
                <a:lnTo>
                  <a:pt x="109" y="43"/>
                </a:lnTo>
                <a:lnTo>
                  <a:pt x="110" y="43"/>
                </a:lnTo>
                <a:lnTo>
                  <a:pt x="110" y="44"/>
                </a:lnTo>
                <a:lnTo>
                  <a:pt x="110" y="46"/>
                </a:lnTo>
                <a:lnTo>
                  <a:pt x="110" y="48"/>
                </a:lnTo>
                <a:lnTo>
                  <a:pt x="110" y="49"/>
                </a:lnTo>
                <a:lnTo>
                  <a:pt x="112" y="49"/>
                </a:lnTo>
                <a:lnTo>
                  <a:pt x="112" y="51"/>
                </a:lnTo>
                <a:lnTo>
                  <a:pt x="114" y="51"/>
                </a:lnTo>
                <a:lnTo>
                  <a:pt x="116" y="51"/>
                </a:lnTo>
                <a:lnTo>
                  <a:pt x="117" y="51"/>
                </a:lnTo>
                <a:lnTo>
                  <a:pt x="117" y="53"/>
                </a:lnTo>
                <a:lnTo>
                  <a:pt x="117" y="55"/>
                </a:lnTo>
                <a:lnTo>
                  <a:pt x="117" y="56"/>
                </a:lnTo>
                <a:lnTo>
                  <a:pt x="117" y="58"/>
                </a:lnTo>
                <a:lnTo>
                  <a:pt x="117" y="60"/>
                </a:lnTo>
                <a:lnTo>
                  <a:pt x="116" y="61"/>
                </a:lnTo>
                <a:lnTo>
                  <a:pt x="116" y="63"/>
                </a:lnTo>
                <a:lnTo>
                  <a:pt x="114" y="63"/>
                </a:lnTo>
                <a:lnTo>
                  <a:pt x="112" y="63"/>
                </a:lnTo>
                <a:lnTo>
                  <a:pt x="112" y="65"/>
                </a:lnTo>
                <a:lnTo>
                  <a:pt x="112" y="67"/>
                </a:lnTo>
                <a:lnTo>
                  <a:pt x="112" y="68"/>
                </a:lnTo>
                <a:lnTo>
                  <a:pt x="112" y="70"/>
                </a:lnTo>
                <a:lnTo>
                  <a:pt x="112" y="72"/>
                </a:lnTo>
                <a:lnTo>
                  <a:pt x="114" y="72"/>
                </a:lnTo>
                <a:lnTo>
                  <a:pt x="114" y="70"/>
                </a:lnTo>
                <a:lnTo>
                  <a:pt x="116" y="70"/>
                </a:lnTo>
                <a:lnTo>
                  <a:pt x="117" y="70"/>
                </a:lnTo>
                <a:lnTo>
                  <a:pt x="119" y="70"/>
                </a:lnTo>
                <a:lnTo>
                  <a:pt x="119" y="72"/>
                </a:lnTo>
                <a:lnTo>
                  <a:pt x="121" y="72"/>
                </a:lnTo>
                <a:lnTo>
                  <a:pt x="123" y="72"/>
                </a:lnTo>
                <a:lnTo>
                  <a:pt x="123" y="74"/>
                </a:lnTo>
                <a:lnTo>
                  <a:pt x="124" y="74"/>
                </a:lnTo>
                <a:lnTo>
                  <a:pt x="126" y="74"/>
                </a:lnTo>
                <a:lnTo>
                  <a:pt x="126" y="75"/>
                </a:lnTo>
                <a:lnTo>
                  <a:pt x="128" y="75"/>
                </a:lnTo>
                <a:lnTo>
                  <a:pt x="128" y="74"/>
                </a:lnTo>
                <a:lnTo>
                  <a:pt x="129" y="74"/>
                </a:lnTo>
                <a:lnTo>
                  <a:pt x="129" y="72"/>
                </a:lnTo>
                <a:lnTo>
                  <a:pt x="129" y="74"/>
                </a:lnTo>
                <a:lnTo>
                  <a:pt x="129" y="72"/>
                </a:lnTo>
                <a:lnTo>
                  <a:pt x="131" y="72"/>
                </a:lnTo>
                <a:lnTo>
                  <a:pt x="131" y="74"/>
                </a:lnTo>
                <a:lnTo>
                  <a:pt x="131" y="72"/>
                </a:lnTo>
                <a:lnTo>
                  <a:pt x="131" y="70"/>
                </a:lnTo>
                <a:lnTo>
                  <a:pt x="133" y="70"/>
                </a:lnTo>
                <a:lnTo>
                  <a:pt x="133" y="68"/>
                </a:lnTo>
                <a:lnTo>
                  <a:pt x="135" y="68"/>
                </a:lnTo>
                <a:lnTo>
                  <a:pt x="133" y="68"/>
                </a:lnTo>
                <a:lnTo>
                  <a:pt x="133" y="67"/>
                </a:lnTo>
                <a:lnTo>
                  <a:pt x="133" y="65"/>
                </a:lnTo>
                <a:lnTo>
                  <a:pt x="133" y="67"/>
                </a:lnTo>
                <a:lnTo>
                  <a:pt x="135" y="67"/>
                </a:lnTo>
                <a:lnTo>
                  <a:pt x="135" y="65"/>
                </a:lnTo>
                <a:lnTo>
                  <a:pt x="135" y="63"/>
                </a:lnTo>
                <a:lnTo>
                  <a:pt x="135" y="61"/>
                </a:lnTo>
                <a:lnTo>
                  <a:pt x="136" y="61"/>
                </a:lnTo>
                <a:lnTo>
                  <a:pt x="135" y="61"/>
                </a:lnTo>
                <a:lnTo>
                  <a:pt x="135" y="60"/>
                </a:lnTo>
                <a:lnTo>
                  <a:pt x="135" y="58"/>
                </a:lnTo>
                <a:lnTo>
                  <a:pt x="135" y="60"/>
                </a:lnTo>
                <a:lnTo>
                  <a:pt x="135" y="58"/>
                </a:lnTo>
                <a:lnTo>
                  <a:pt x="135" y="56"/>
                </a:lnTo>
                <a:lnTo>
                  <a:pt x="136" y="56"/>
                </a:lnTo>
                <a:lnTo>
                  <a:pt x="136" y="55"/>
                </a:lnTo>
                <a:lnTo>
                  <a:pt x="136" y="53"/>
                </a:lnTo>
                <a:lnTo>
                  <a:pt x="136" y="51"/>
                </a:lnTo>
                <a:lnTo>
                  <a:pt x="138" y="51"/>
                </a:lnTo>
                <a:lnTo>
                  <a:pt x="138" y="49"/>
                </a:lnTo>
                <a:lnTo>
                  <a:pt x="140" y="49"/>
                </a:lnTo>
                <a:lnTo>
                  <a:pt x="141" y="48"/>
                </a:lnTo>
                <a:lnTo>
                  <a:pt x="140" y="48"/>
                </a:lnTo>
                <a:lnTo>
                  <a:pt x="141" y="48"/>
                </a:lnTo>
                <a:lnTo>
                  <a:pt x="141" y="46"/>
                </a:lnTo>
                <a:lnTo>
                  <a:pt x="141" y="48"/>
                </a:lnTo>
                <a:lnTo>
                  <a:pt x="141" y="46"/>
                </a:lnTo>
                <a:lnTo>
                  <a:pt x="143" y="46"/>
                </a:lnTo>
                <a:lnTo>
                  <a:pt x="143" y="48"/>
                </a:lnTo>
                <a:lnTo>
                  <a:pt x="143" y="49"/>
                </a:lnTo>
                <a:lnTo>
                  <a:pt x="141" y="49"/>
                </a:lnTo>
                <a:lnTo>
                  <a:pt x="143" y="49"/>
                </a:lnTo>
                <a:lnTo>
                  <a:pt x="143" y="51"/>
                </a:lnTo>
                <a:lnTo>
                  <a:pt x="145" y="51"/>
                </a:lnTo>
                <a:lnTo>
                  <a:pt x="147" y="51"/>
                </a:lnTo>
                <a:lnTo>
                  <a:pt x="148" y="51"/>
                </a:lnTo>
                <a:lnTo>
                  <a:pt x="148" y="49"/>
                </a:lnTo>
                <a:lnTo>
                  <a:pt x="148" y="51"/>
                </a:lnTo>
                <a:lnTo>
                  <a:pt x="150" y="51"/>
                </a:lnTo>
                <a:lnTo>
                  <a:pt x="150" y="53"/>
                </a:lnTo>
                <a:lnTo>
                  <a:pt x="152" y="51"/>
                </a:lnTo>
                <a:lnTo>
                  <a:pt x="153" y="51"/>
                </a:lnTo>
                <a:lnTo>
                  <a:pt x="153" y="49"/>
                </a:lnTo>
                <a:lnTo>
                  <a:pt x="155" y="49"/>
                </a:lnTo>
                <a:lnTo>
                  <a:pt x="157" y="49"/>
                </a:lnTo>
                <a:lnTo>
                  <a:pt x="159" y="49"/>
                </a:lnTo>
                <a:lnTo>
                  <a:pt x="159" y="48"/>
                </a:lnTo>
                <a:lnTo>
                  <a:pt x="160" y="48"/>
                </a:lnTo>
                <a:lnTo>
                  <a:pt x="160" y="46"/>
                </a:lnTo>
                <a:lnTo>
                  <a:pt x="162" y="46"/>
                </a:lnTo>
                <a:lnTo>
                  <a:pt x="162" y="48"/>
                </a:lnTo>
                <a:lnTo>
                  <a:pt x="164" y="48"/>
                </a:lnTo>
                <a:lnTo>
                  <a:pt x="166" y="48"/>
                </a:lnTo>
                <a:lnTo>
                  <a:pt x="164" y="48"/>
                </a:lnTo>
                <a:lnTo>
                  <a:pt x="164" y="49"/>
                </a:lnTo>
                <a:lnTo>
                  <a:pt x="162" y="49"/>
                </a:lnTo>
                <a:lnTo>
                  <a:pt x="162" y="51"/>
                </a:lnTo>
                <a:lnTo>
                  <a:pt x="162" y="53"/>
                </a:lnTo>
                <a:lnTo>
                  <a:pt x="160" y="53"/>
                </a:lnTo>
                <a:lnTo>
                  <a:pt x="160" y="55"/>
                </a:lnTo>
                <a:lnTo>
                  <a:pt x="162" y="55"/>
                </a:lnTo>
                <a:lnTo>
                  <a:pt x="160" y="55"/>
                </a:lnTo>
                <a:lnTo>
                  <a:pt x="162" y="55"/>
                </a:lnTo>
                <a:lnTo>
                  <a:pt x="160" y="55"/>
                </a:lnTo>
                <a:lnTo>
                  <a:pt x="160" y="56"/>
                </a:lnTo>
                <a:lnTo>
                  <a:pt x="160" y="58"/>
                </a:lnTo>
                <a:lnTo>
                  <a:pt x="160" y="60"/>
                </a:lnTo>
                <a:lnTo>
                  <a:pt x="160" y="61"/>
                </a:lnTo>
                <a:lnTo>
                  <a:pt x="160" y="63"/>
                </a:lnTo>
                <a:lnTo>
                  <a:pt x="160" y="65"/>
                </a:lnTo>
                <a:lnTo>
                  <a:pt x="159" y="65"/>
                </a:lnTo>
                <a:lnTo>
                  <a:pt x="159" y="67"/>
                </a:lnTo>
                <a:lnTo>
                  <a:pt x="160" y="67"/>
                </a:lnTo>
                <a:lnTo>
                  <a:pt x="160" y="68"/>
                </a:lnTo>
                <a:lnTo>
                  <a:pt x="160" y="70"/>
                </a:lnTo>
                <a:lnTo>
                  <a:pt x="159" y="70"/>
                </a:lnTo>
                <a:lnTo>
                  <a:pt x="159" y="72"/>
                </a:lnTo>
                <a:lnTo>
                  <a:pt x="160" y="72"/>
                </a:lnTo>
                <a:lnTo>
                  <a:pt x="162" y="72"/>
                </a:lnTo>
                <a:lnTo>
                  <a:pt x="162" y="74"/>
                </a:lnTo>
                <a:lnTo>
                  <a:pt x="162" y="75"/>
                </a:lnTo>
                <a:lnTo>
                  <a:pt x="162" y="74"/>
                </a:lnTo>
                <a:lnTo>
                  <a:pt x="164" y="74"/>
                </a:lnTo>
                <a:lnTo>
                  <a:pt x="164" y="75"/>
                </a:lnTo>
                <a:lnTo>
                  <a:pt x="166" y="75"/>
                </a:lnTo>
                <a:lnTo>
                  <a:pt x="166" y="74"/>
                </a:lnTo>
                <a:lnTo>
                  <a:pt x="167" y="74"/>
                </a:lnTo>
                <a:lnTo>
                  <a:pt x="167" y="72"/>
                </a:lnTo>
                <a:lnTo>
                  <a:pt x="167" y="70"/>
                </a:lnTo>
                <a:lnTo>
                  <a:pt x="169" y="70"/>
                </a:lnTo>
                <a:lnTo>
                  <a:pt x="169" y="68"/>
                </a:lnTo>
                <a:lnTo>
                  <a:pt x="171" y="68"/>
                </a:lnTo>
                <a:lnTo>
                  <a:pt x="172" y="68"/>
                </a:lnTo>
                <a:lnTo>
                  <a:pt x="174" y="68"/>
                </a:lnTo>
                <a:lnTo>
                  <a:pt x="176" y="68"/>
                </a:lnTo>
                <a:lnTo>
                  <a:pt x="176" y="67"/>
                </a:lnTo>
                <a:lnTo>
                  <a:pt x="176" y="68"/>
                </a:lnTo>
                <a:lnTo>
                  <a:pt x="178" y="68"/>
                </a:lnTo>
                <a:lnTo>
                  <a:pt x="178" y="70"/>
                </a:lnTo>
                <a:lnTo>
                  <a:pt x="178" y="72"/>
                </a:lnTo>
                <a:lnTo>
                  <a:pt x="178" y="74"/>
                </a:lnTo>
                <a:lnTo>
                  <a:pt x="178" y="75"/>
                </a:lnTo>
                <a:lnTo>
                  <a:pt x="179" y="77"/>
                </a:lnTo>
                <a:lnTo>
                  <a:pt x="179" y="79"/>
                </a:lnTo>
                <a:lnTo>
                  <a:pt x="179" y="80"/>
                </a:lnTo>
                <a:lnTo>
                  <a:pt x="179" y="82"/>
                </a:lnTo>
                <a:lnTo>
                  <a:pt x="179" y="84"/>
                </a:lnTo>
                <a:lnTo>
                  <a:pt x="181" y="84"/>
                </a:lnTo>
                <a:lnTo>
                  <a:pt x="181" y="86"/>
                </a:lnTo>
                <a:lnTo>
                  <a:pt x="181" y="87"/>
                </a:lnTo>
                <a:lnTo>
                  <a:pt x="181" y="89"/>
                </a:lnTo>
                <a:lnTo>
                  <a:pt x="181" y="91"/>
                </a:lnTo>
                <a:lnTo>
                  <a:pt x="183" y="91"/>
                </a:lnTo>
                <a:lnTo>
                  <a:pt x="183" y="92"/>
                </a:lnTo>
                <a:lnTo>
                  <a:pt x="183" y="94"/>
                </a:lnTo>
                <a:lnTo>
                  <a:pt x="183" y="96"/>
                </a:lnTo>
                <a:lnTo>
                  <a:pt x="183" y="98"/>
                </a:lnTo>
                <a:lnTo>
                  <a:pt x="183" y="99"/>
                </a:lnTo>
                <a:lnTo>
                  <a:pt x="184" y="99"/>
                </a:lnTo>
                <a:lnTo>
                  <a:pt x="184" y="101"/>
                </a:lnTo>
                <a:lnTo>
                  <a:pt x="184" y="103"/>
                </a:lnTo>
                <a:lnTo>
                  <a:pt x="184" y="105"/>
                </a:lnTo>
                <a:lnTo>
                  <a:pt x="184" y="106"/>
                </a:lnTo>
                <a:lnTo>
                  <a:pt x="186" y="106"/>
                </a:lnTo>
                <a:lnTo>
                  <a:pt x="184" y="106"/>
                </a:lnTo>
                <a:lnTo>
                  <a:pt x="186" y="108"/>
                </a:lnTo>
                <a:lnTo>
                  <a:pt x="186" y="110"/>
                </a:lnTo>
                <a:lnTo>
                  <a:pt x="186" y="111"/>
                </a:lnTo>
                <a:lnTo>
                  <a:pt x="186" y="113"/>
                </a:lnTo>
                <a:lnTo>
                  <a:pt x="184" y="113"/>
                </a:lnTo>
                <a:lnTo>
                  <a:pt x="184" y="115"/>
                </a:lnTo>
                <a:lnTo>
                  <a:pt x="183" y="115"/>
                </a:lnTo>
                <a:lnTo>
                  <a:pt x="181" y="115"/>
                </a:lnTo>
                <a:lnTo>
                  <a:pt x="181" y="117"/>
                </a:lnTo>
                <a:lnTo>
                  <a:pt x="179" y="117"/>
                </a:lnTo>
                <a:lnTo>
                  <a:pt x="178" y="117"/>
                </a:lnTo>
                <a:lnTo>
                  <a:pt x="176" y="117"/>
                </a:lnTo>
                <a:lnTo>
                  <a:pt x="176" y="118"/>
                </a:lnTo>
                <a:lnTo>
                  <a:pt x="178" y="118"/>
                </a:lnTo>
                <a:lnTo>
                  <a:pt x="176" y="118"/>
                </a:lnTo>
                <a:lnTo>
                  <a:pt x="176" y="120"/>
                </a:lnTo>
                <a:lnTo>
                  <a:pt x="176" y="122"/>
                </a:lnTo>
                <a:lnTo>
                  <a:pt x="176" y="123"/>
                </a:lnTo>
                <a:lnTo>
                  <a:pt x="176" y="125"/>
                </a:lnTo>
                <a:lnTo>
                  <a:pt x="178" y="125"/>
                </a:lnTo>
                <a:lnTo>
                  <a:pt x="176" y="125"/>
                </a:lnTo>
                <a:lnTo>
                  <a:pt x="178" y="125"/>
                </a:lnTo>
                <a:lnTo>
                  <a:pt x="178" y="127"/>
                </a:lnTo>
                <a:lnTo>
                  <a:pt x="178" y="129"/>
                </a:lnTo>
                <a:lnTo>
                  <a:pt x="179" y="129"/>
                </a:lnTo>
                <a:lnTo>
                  <a:pt x="181" y="130"/>
                </a:lnTo>
                <a:lnTo>
                  <a:pt x="181" y="132"/>
                </a:lnTo>
                <a:lnTo>
                  <a:pt x="181" y="134"/>
                </a:lnTo>
                <a:lnTo>
                  <a:pt x="181" y="136"/>
                </a:lnTo>
                <a:lnTo>
                  <a:pt x="181" y="137"/>
                </a:lnTo>
                <a:lnTo>
                  <a:pt x="183" y="137"/>
                </a:lnTo>
                <a:lnTo>
                  <a:pt x="183" y="139"/>
                </a:lnTo>
                <a:lnTo>
                  <a:pt x="183" y="141"/>
                </a:lnTo>
                <a:lnTo>
                  <a:pt x="183" y="142"/>
                </a:lnTo>
                <a:lnTo>
                  <a:pt x="183" y="144"/>
                </a:lnTo>
                <a:lnTo>
                  <a:pt x="183" y="146"/>
                </a:lnTo>
                <a:lnTo>
                  <a:pt x="184" y="146"/>
                </a:lnTo>
                <a:lnTo>
                  <a:pt x="184" y="148"/>
                </a:lnTo>
                <a:lnTo>
                  <a:pt x="184" y="149"/>
                </a:lnTo>
                <a:lnTo>
                  <a:pt x="186" y="149"/>
                </a:lnTo>
                <a:lnTo>
                  <a:pt x="186" y="148"/>
                </a:lnTo>
                <a:lnTo>
                  <a:pt x="188" y="148"/>
                </a:lnTo>
                <a:lnTo>
                  <a:pt x="190" y="148"/>
                </a:lnTo>
                <a:lnTo>
                  <a:pt x="191" y="148"/>
                </a:lnTo>
                <a:lnTo>
                  <a:pt x="191" y="149"/>
                </a:lnTo>
                <a:lnTo>
                  <a:pt x="191" y="151"/>
                </a:lnTo>
                <a:lnTo>
                  <a:pt x="191" y="153"/>
                </a:lnTo>
                <a:lnTo>
                  <a:pt x="190" y="153"/>
                </a:lnTo>
                <a:lnTo>
                  <a:pt x="190" y="154"/>
                </a:lnTo>
                <a:lnTo>
                  <a:pt x="188" y="154"/>
                </a:lnTo>
                <a:lnTo>
                  <a:pt x="186" y="154"/>
                </a:lnTo>
                <a:lnTo>
                  <a:pt x="186" y="156"/>
                </a:lnTo>
                <a:lnTo>
                  <a:pt x="186" y="158"/>
                </a:lnTo>
                <a:lnTo>
                  <a:pt x="184" y="158"/>
                </a:lnTo>
                <a:lnTo>
                  <a:pt x="184" y="160"/>
                </a:lnTo>
                <a:lnTo>
                  <a:pt x="186" y="160"/>
                </a:lnTo>
                <a:lnTo>
                  <a:pt x="186" y="161"/>
                </a:lnTo>
                <a:lnTo>
                  <a:pt x="186" y="163"/>
                </a:lnTo>
                <a:lnTo>
                  <a:pt x="186" y="165"/>
                </a:lnTo>
                <a:lnTo>
                  <a:pt x="186" y="166"/>
                </a:lnTo>
                <a:lnTo>
                  <a:pt x="186" y="168"/>
                </a:lnTo>
                <a:lnTo>
                  <a:pt x="186" y="170"/>
                </a:lnTo>
                <a:lnTo>
                  <a:pt x="186" y="172"/>
                </a:lnTo>
                <a:lnTo>
                  <a:pt x="186" y="173"/>
                </a:lnTo>
                <a:lnTo>
                  <a:pt x="186" y="175"/>
                </a:lnTo>
                <a:lnTo>
                  <a:pt x="186" y="177"/>
                </a:lnTo>
                <a:lnTo>
                  <a:pt x="188" y="179"/>
                </a:lnTo>
                <a:lnTo>
                  <a:pt x="188" y="180"/>
                </a:lnTo>
                <a:lnTo>
                  <a:pt x="188" y="182"/>
                </a:lnTo>
                <a:lnTo>
                  <a:pt x="188" y="184"/>
                </a:lnTo>
                <a:lnTo>
                  <a:pt x="188" y="185"/>
                </a:lnTo>
                <a:lnTo>
                  <a:pt x="188" y="187"/>
                </a:lnTo>
                <a:lnTo>
                  <a:pt x="188" y="189"/>
                </a:lnTo>
                <a:lnTo>
                  <a:pt x="188" y="191"/>
                </a:lnTo>
                <a:lnTo>
                  <a:pt x="188" y="192"/>
                </a:lnTo>
                <a:lnTo>
                  <a:pt x="188" y="194"/>
                </a:lnTo>
                <a:lnTo>
                  <a:pt x="188" y="196"/>
                </a:lnTo>
                <a:lnTo>
                  <a:pt x="190" y="196"/>
                </a:lnTo>
                <a:lnTo>
                  <a:pt x="190" y="197"/>
                </a:lnTo>
                <a:lnTo>
                  <a:pt x="190" y="199"/>
                </a:lnTo>
                <a:lnTo>
                  <a:pt x="190" y="201"/>
                </a:lnTo>
                <a:lnTo>
                  <a:pt x="190" y="203"/>
                </a:lnTo>
                <a:lnTo>
                  <a:pt x="191" y="203"/>
                </a:lnTo>
                <a:lnTo>
                  <a:pt x="191" y="204"/>
                </a:lnTo>
                <a:lnTo>
                  <a:pt x="191" y="206"/>
                </a:lnTo>
                <a:lnTo>
                  <a:pt x="191" y="208"/>
                </a:lnTo>
                <a:lnTo>
                  <a:pt x="191" y="210"/>
                </a:lnTo>
                <a:lnTo>
                  <a:pt x="193" y="210"/>
                </a:lnTo>
                <a:lnTo>
                  <a:pt x="193" y="211"/>
                </a:lnTo>
                <a:lnTo>
                  <a:pt x="193" y="213"/>
                </a:lnTo>
                <a:lnTo>
                  <a:pt x="193" y="215"/>
                </a:lnTo>
                <a:lnTo>
                  <a:pt x="193" y="216"/>
                </a:lnTo>
                <a:lnTo>
                  <a:pt x="195" y="216"/>
                </a:lnTo>
                <a:lnTo>
                  <a:pt x="195" y="218"/>
                </a:lnTo>
                <a:lnTo>
                  <a:pt x="195" y="220"/>
                </a:lnTo>
                <a:lnTo>
                  <a:pt x="195" y="222"/>
                </a:lnTo>
                <a:lnTo>
                  <a:pt x="193" y="222"/>
                </a:lnTo>
                <a:lnTo>
                  <a:pt x="191" y="222"/>
                </a:lnTo>
                <a:lnTo>
                  <a:pt x="191" y="223"/>
                </a:lnTo>
                <a:lnTo>
                  <a:pt x="190" y="223"/>
                </a:lnTo>
                <a:lnTo>
                  <a:pt x="190" y="225"/>
                </a:lnTo>
                <a:lnTo>
                  <a:pt x="188" y="225"/>
                </a:lnTo>
                <a:lnTo>
                  <a:pt x="186" y="227"/>
                </a:lnTo>
                <a:lnTo>
                  <a:pt x="186" y="225"/>
                </a:lnTo>
                <a:lnTo>
                  <a:pt x="184" y="225"/>
                </a:lnTo>
                <a:lnTo>
                  <a:pt x="184" y="227"/>
                </a:lnTo>
                <a:lnTo>
                  <a:pt x="184" y="228"/>
                </a:lnTo>
                <a:lnTo>
                  <a:pt x="183" y="228"/>
                </a:lnTo>
                <a:lnTo>
                  <a:pt x="183" y="230"/>
                </a:lnTo>
                <a:lnTo>
                  <a:pt x="181" y="230"/>
                </a:lnTo>
                <a:lnTo>
                  <a:pt x="179" y="230"/>
                </a:lnTo>
                <a:lnTo>
                  <a:pt x="179" y="232"/>
                </a:lnTo>
                <a:lnTo>
                  <a:pt x="178" y="232"/>
                </a:lnTo>
                <a:lnTo>
                  <a:pt x="176" y="234"/>
                </a:lnTo>
                <a:lnTo>
                  <a:pt x="174" y="234"/>
                </a:lnTo>
                <a:lnTo>
                  <a:pt x="172" y="235"/>
                </a:lnTo>
                <a:lnTo>
                  <a:pt x="172" y="234"/>
                </a:lnTo>
                <a:lnTo>
                  <a:pt x="171" y="234"/>
                </a:lnTo>
                <a:lnTo>
                  <a:pt x="169" y="234"/>
                </a:lnTo>
                <a:lnTo>
                  <a:pt x="167" y="234"/>
                </a:lnTo>
                <a:lnTo>
                  <a:pt x="167" y="235"/>
                </a:lnTo>
                <a:lnTo>
                  <a:pt x="166" y="235"/>
                </a:lnTo>
                <a:lnTo>
                  <a:pt x="164" y="235"/>
                </a:lnTo>
                <a:lnTo>
                  <a:pt x="164" y="234"/>
                </a:lnTo>
                <a:lnTo>
                  <a:pt x="162" y="234"/>
                </a:lnTo>
                <a:lnTo>
                  <a:pt x="160" y="234"/>
                </a:lnTo>
                <a:lnTo>
                  <a:pt x="160" y="235"/>
                </a:lnTo>
                <a:lnTo>
                  <a:pt x="160" y="234"/>
                </a:lnTo>
                <a:lnTo>
                  <a:pt x="159" y="234"/>
                </a:lnTo>
                <a:lnTo>
                  <a:pt x="159" y="232"/>
                </a:lnTo>
                <a:lnTo>
                  <a:pt x="157" y="232"/>
                </a:lnTo>
                <a:lnTo>
                  <a:pt x="155" y="232"/>
                </a:lnTo>
                <a:lnTo>
                  <a:pt x="157" y="232"/>
                </a:lnTo>
                <a:lnTo>
                  <a:pt x="157" y="230"/>
                </a:lnTo>
                <a:lnTo>
                  <a:pt x="155" y="230"/>
                </a:lnTo>
                <a:lnTo>
                  <a:pt x="153" y="230"/>
                </a:lnTo>
                <a:lnTo>
                  <a:pt x="153" y="232"/>
                </a:lnTo>
                <a:lnTo>
                  <a:pt x="153" y="230"/>
                </a:lnTo>
                <a:lnTo>
                  <a:pt x="152" y="230"/>
                </a:lnTo>
                <a:lnTo>
                  <a:pt x="152" y="228"/>
                </a:lnTo>
                <a:lnTo>
                  <a:pt x="152" y="227"/>
                </a:lnTo>
                <a:lnTo>
                  <a:pt x="153" y="227"/>
                </a:lnTo>
                <a:lnTo>
                  <a:pt x="153" y="225"/>
                </a:lnTo>
                <a:lnTo>
                  <a:pt x="153" y="223"/>
                </a:lnTo>
                <a:lnTo>
                  <a:pt x="153" y="222"/>
                </a:lnTo>
                <a:lnTo>
                  <a:pt x="152" y="222"/>
                </a:lnTo>
                <a:lnTo>
                  <a:pt x="152" y="220"/>
                </a:lnTo>
                <a:lnTo>
                  <a:pt x="150" y="222"/>
                </a:lnTo>
                <a:lnTo>
                  <a:pt x="152" y="222"/>
                </a:lnTo>
                <a:lnTo>
                  <a:pt x="150" y="222"/>
                </a:lnTo>
                <a:lnTo>
                  <a:pt x="148" y="222"/>
                </a:lnTo>
                <a:lnTo>
                  <a:pt x="148" y="220"/>
                </a:lnTo>
                <a:lnTo>
                  <a:pt x="148" y="218"/>
                </a:lnTo>
                <a:lnTo>
                  <a:pt x="148" y="216"/>
                </a:lnTo>
                <a:lnTo>
                  <a:pt x="147" y="216"/>
                </a:lnTo>
                <a:lnTo>
                  <a:pt x="147" y="218"/>
                </a:lnTo>
                <a:lnTo>
                  <a:pt x="145" y="218"/>
                </a:lnTo>
                <a:lnTo>
                  <a:pt x="143" y="218"/>
                </a:lnTo>
                <a:lnTo>
                  <a:pt x="143" y="220"/>
                </a:lnTo>
                <a:lnTo>
                  <a:pt x="141" y="220"/>
                </a:lnTo>
                <a:lnTo>
                  <a:pt x="140" y="220"/>
                </a:lnTo>
                <a:lnTo>
                  <a:pt x="138" y="220"/>
                </a:lnTo>
                <a:lnTo>
                  <a:pt x="136" y="220"/>
                </a:lnTo>
                <a:lnTo>
                  <a:pt x="135" y="220"/>
                </a:lnTo>
                <a:lnTo>
                  <a:pt x="135" y="222"/>
                </a:lnTo>
                <a:lnTo>
                  <a:pt x="133" y="222"/>
                </a:lnTo>
                <a:lnTo>
                  <a:pt x="131" y="222"/>
                </a:lnTo>
                <a:lnTo>
                  <a:pt x="129" y="223"/>
                </a:lnTo>
                <a:lnTo>
                  <a:pt x="128" y="223"/>
                </a:lnTo>
                <a:lnTo>
                  <a:pt x="128" y="225"/>
                </a:lnTo>
                <a:lnTo>
                  <a:pt x="126" y="225"/>
                </a:lnTo>
                <a:lnTo>
                  <a:pt x="126" y="223"/>
                </a:lnTo>
                <a:lnTo>
                  <a:pt x="124" y="223"/>
                </a:lnTo>
                <a:lnTo>
                  <a:pt x="123" y="223"/>
                </a:lnTo>
                <a:lnTo>
                  <a:pt x="123" y="225"/>
                </a:lnTo>
                <a:lnTo>
                  <a:pt x="121" y="225"/>
                </a:lnTo>
                <a:lnTo>
                  <a:pt x="121" y="227"/>
                </a:lnTo>
                <a:lnTo>
                  <a:pt x="119" y="227"/>
                </a:lnTo>
                <a:lnTo>
                  <a:pt x="117" y="227"/>
                </a:lnTo>
                <a:lnTo>
                  <a:pt x="116" y="227"/>
                </a:lnTo>
                <a:lnTo>
                  <a:pt x="114" y="227"/>
                </a:lnTo>
                <a:lnTo>
                  <a:pt x="114" y="225"/>
                </a:lnTo>
                <a:lnTo>
                  <a:pt x="114" y="223"/>
                </a:lnTo>
                <a:lnTo>
                  <a:pt x="112" y="223"/>
                </a:lnTo>
                <a:lnTo>
                  <a:pt x="112" y="225"/>
                </a:lnTo>
                <a:lnTo>
                  <a:pt x="110" y="225"/>
                </a:lnTo>
                <a:lnTo>
                  <a:pt x="110" y="223"/>
                </a:lnTo>
                <a:lnTo>
                  <a:pt x="110" y="222"/>
                </a:lnTo>
                <a:lnTo>
                  <a:pt x="110" y="220"/>
                </a:lnTo>
                <a:lnTo>
                  <a:pt x="109" y="220"/>
                </a:lnTo>
                <a:lnTo>
                  <a:pt x="109" y="218"/>
                </a:lnTo>
                <a:lnTo>
                  <a:pt x="107" y="218"/>
                </a:lnTo>
                <a:lnTo>
                  <a:pt x="107" y="216"/>
                </a:lnTo>
                <a:lnTo>
                  <a:pt x="107" y="215"/>
                </a:lnTo>
                <a:lnTo>
                  <a:pt x="107" y="213"/>
                </a:lnTo>
                <a:lnTo>
                  <a:pt x="105" y="213"/>
                </a:lnTo>
                <a:lnTo>
                  <a:pt x="105" y="211"/>
                </a:lnTo>
                <a:lnTo>
                  <a:pt x="104" y="211"/>
                </a:lnTo>
                <a:lnTo>
                  <a:pt x="104" y="210"/>
                </a:lnTo>
                <a:lnTo>
                  <a:pt x="102" y="210"/>
                </a:lnTo>
                <a:lnTo>
                  <a:pt x="102" y="211"/>
                </a:lnTo>
                <a:lnTo>
                  <a:pt x="100" y="211"/>
                </a:lnTo>
                <a:lnTo>
                  <a:pt x="100" y="213"/>
                </a:lnTo>
                <a:lnTo>
                  <a:pt x="98" y="213"/>
                </a:lnTo>
                <a:lnTo>
                  <a:pt x="98" y="215"/>
                </a:lnTo>
                <a:lnTo>
                  <a:pt x="97" y="215"/>
                </a:lnTo>
                <a:lnTo>
                  <a:pt x="95" y="215"/>
                </a:lnTo>
                <a:lnTo>
                  <a:pt x="93" y="215"/>
                </a:lnTo>
                <a:lnTo>
                  <a:pt x="93" y="216"/>
                </a:lnTo>
                <a:lnTo>
                  <a:pt x="92" y="216"/>
                </a:lnTo>
                <a:lnTo>
                  <a:pt x="90" y="216"/>
                </a:lnTo>
                <a:lnTo>
                  <a:pt x="88" y="216"/>
                </a:lnTo>
                <a:lnTo>
                  <a:pt x="88" y="218"/>
                </a:lnTo>
                <a:lnTo>
                  <a:pt x="86" y="218"/>
                </a:lnTo>
                <a:lnTo>
                  <a:pt x="86" y="220"/>
                </a:lnTo>
                <a:lnTo>
                  <a:pt x="85" y="220"/>
                </a:lnTo>
                <a:lnTo>
                  <a:pt x="83" y="220"/>
                </a:lnTo>
                <a:lnTo>
                  <a:pt x="83" y="222"/>
                </a:lnTo>
                <a:lnTo>
                  <a:pt x="81" y="222"/>
                </a:lnTo>
                <a:lnTo>
                  <a:pt x="79" y="222"/>
                </a:lnTo>
                <a:lnTo>
                  <a:pt x="78" y="222"/>
                </a:lnTo>
                <a:lnTo>
                  <a:pt x="76" y="222"/>
                </a:lnTo>
                <a:lnTo>
                  <a:pt x="74" y="222"/>
                </a:lnTo>
                <a:lnTo>
                  <a:pt x="73" y="222"/>
                </a:lnTo>
                <a:lnTo>
                  <a:pt x="73" y="220"/>
                </a:lnTo>
                <a:lnTo>
                  <a:pt x="71" y="220"/>
                </a:lnTo>
                <a:lnTo>
                  <a:pt x="71" y="222"/>
                </a:lnTo>
                <a:lnTo>
                  <a:pt x="69" y="222"/>
                </a:lnTo>
                <a:lnTo>
                  <a:pt x="67" y="222"/>
                </a:lnTo>
                <a:lnTo>
                  <a:pt x="66" y="222"/>
                </a:lnTo>
                <a:lnTo>
                  <a:pt x="66" y="223"/>
                </a:lnTo>
                <a:lnTo>
                  <a:pt x="64" y="223"/>
                </a:lnTo>
                <a:lnTo>
                  <a:pt x="62" y="223"/>
                </a:lnTo>
                <a:lnTo>
                  <a:pt x="62" y="225"/>
                </a:lnTo>
                <a:lnTo>
                  <a:pt x="61" y="225"/>
                </a:lnTo>
                <a:lnTo>
                  <a:pt x="61" y="223"/>
                </a:lnTo>
                <a:lnTo>
                  <a:pt x="61" y="222"/>
                </a:lnTo>
                <a:lnTo>
                  <a:pt x="61" y="220"/>
                </a:lnTo>
                <a:lnTo>
                  <a:pt x="59" y="220"/>
                </a:lnTo>
                <a:lnTo>
                  <a:pt x="59" y="218"/>
                </a:lnTo>
                <a:lnTo>
                  <a:pt x="59" y="216"/>
                </a:lnTo>
                <a:lnTo>
                  <a:pt x="59" y="215"/>
                </a:lnTo>
                <a:lnTo>
                  <a:pt x="57" y="215"/>
                </a:lnTo>
                <a:lnTo>
                  <a:pt x="57" y="213"/>
                </a:lnTo>
                <a:lnTo>
                  <a:pt x="57" y="211"/>
                </a:lnTo>
                <a:lnTo>
                  <a:pt x="55" y="211"/>
                </a:lnTo>
                <a:lnTo>
                  <a:pt x="55" y="210"/>
                </a:lnTo>
                <a:lnTo>
                  <a:pt x="54" y="210"/>
                </a:lnTo>
                <a:lnTo>
                  <a:pt x="54" y="208"/>
                </a:lnTo>
                <a:lnTo>
                  <a:pt x="52" y="208"/>
                </a:lnTo>
                <a:lnTo>
                  <a:pt x="52" y="206"/>
                </a:lnTo>
                <a:lnTo>
                  <a:pt x="50" y="206"/>
                </a:lnTo>
                <a:lnTo>
                  <a:pt x="48" y="206"/>
                </a:lnTo>
                <a:lnTo>
                  <a:pt x="48" y="204"/>
                </a:lnTo>
                <a:lnTo>
                  <a:pt x="48" y="203"/>
                </a:lnTo>
                <a:lnTo>
                  <a:pt x="47" y="203"/>
                </a:lnTo>
                <a:lnTo>
                  <a:pt x="47" y="201"/>
                </a:lnTo>
                <a:lnTo>
                  <a:pt x="45" y="201"/>
                </a:lnTo>
                <a:lnTo>
                  <a:pt x="43" y="201"/>
                </a:lnTo>
                <a:lnTo>
                  <a:pt x="42" y="201"/>
                </a:lnTo>
                <a:lnTo>
                  <a:pt x="42" y="199"/>
                </a:lnTo>
                <a:lnTo>
                  <a:pt x="42" y="197"/>
                </a:lnTo>
                <a:lnTo>
                  <a:pt x="42" y="196"/>
                </a:lnTo>
                <a:lnTo>
                  <a:pt x="42" y="194"/>
                </a:lnTo>
                <a:lnTo>
                  <a:pt x="42" y="192"/>
                </a:lnTo>
                <a:lnTo>
                  <a:pt x="43" y="192"/>
                </a:lnTo>
                <a:lnTo>
                  <a:pt x="43" y="191"/>
                </a:lnTo>
                <a:lnTo>
                  <a:pt x="42" y="191"/>
                </a:lnTo>
                <a:lnTo>
                  <a:pt x="42" y="189"/>
                </a:lnTo>
                <a:lnTo>
                  <a:pt x="42" y="187"/>
                </a:lnTo>
                <a:lnTo>
                  <a:pt x="42" y="185"/>
                </a:lnTo>
                <a:lnTo>
                  <a:pt x="40" y="185"/>
                </a:lnTo>
                <a:lnTo>
                  <a:pt x="40" y="184"/>
                </a:lnTo>
                <a:lnTo>
                  <a:pt x="40" y="182"/>
                </a:lnTo>
                <a:lnTo>
                  <a:pt x="38" y="182"/>
                </a:lnTo>
                <a:lnTo>
                  <a:pt x="40" y="182"/>
                </a:lnTo>
                <a:lnTo>
                  <a:pt x="40" y="180"/>
                </a:lnTo>
                <a:lnTo>
                  <a:pt x="38" y="180"/>
                </a:lnTo>
                <a:lnTo>
                  <a:pt x="38" y="179"/>
                </a:lnTo>
                <a:lnTo>
                  <a:pt x="38" y="177"/>
                </a:lnTo>
                <a:lnTo>
                  <a:pt x="36" y="177"/>
                </a:lnTo>
                <a:lnTo>
                  <a:pt x="36" y="175"/>
                </a:lnTo>
                <a:lnTo>
                  <a:pt x="35" y="175"/>
                </a:lnTo>
                <a:lnTo>
                  <a:pt x="35" y="173"/>
                </a:lnTo>
                <a:lnTo>
                  <a:pt x="33" y="173"/>
                </a:lnTo>
                <a:lnTo>
                  <a:pt x="33" y="172"/>
                </a:lnTo>
                <a:lnTo>
                  <a:pt x="33" y="170"/>
                </a:lnTo>
                <a:lnTo>
                  <a:pt x="31" y="170"/>
                </a:lnTo>
                <a:lnTo>
                  <a:pt x="31" y="168"/>
                </a:lnTo>
                <a:lnTo>
                  <a:pt x="30" y="168"/>
                </a:lnTo>
                <a:lnTo>
                  <a:pt x="30" y="166"/>
                </a:lnTo>
                <a:lnTo>
                  <a:pt x="30" y="165"/>
                </a:lnTo>
                <a:lnTo>
                  <a:pt x="28" y="165"/>
                </a:lnTo>
                <a:lnTo>
                  <a:pt x="28" y="163"/>
                </a:lnTo>
                <a:lnTo>
                  <a:pt x="26" y="163"/>
                </a:lnTo>
                <a:lnTo>
                  <a:pt x="26" y="161"/>
                </a:lnTo>
                <a:lnTo>
                  <a:pt x="24" y="161"/>
                </a:lnTo>
                <a:lnTo>
                  <a:pt x="23" y="161"/>
                </a:lnTo>
                <a:lnTo>
                  <a:pt x="23" y="160"/>
                </a:lnTo>
                <a:lnTo>
                  <a:pt x="23" y="158"/>
                </a:lnTo>
                <a:lnTo>
                  <a:pt x="21" y="158"/>
                </a:lnTo>
                <a:lnTo>
                  <a:pt x="21" y="156"/>
                </a:lnTo>
                <a:lnTo>
                  <a:pt x="19" y="156"/>
                </a:lnTo>
                <a:lnTo>
                  <a:pt x="19" y="154"/>
                </a:lnTo>
                <a:lnTo>
                  <a:pt x="19" y="153"/>
                </a:lnTo>
                <a:lnTo>
                  <a:pt x="18" y="153"/>
                </a:lnTo>
                <a:lnTo>
                  <a:pt x="18" y="151"/>
                </a:lnTo>
                <a:lnTo>
                  <a:pt x="16" y="151"/>
                </a:lnTo>
                <a:lnTo>
                  <a:pt x="16" y="149"/>
                </a:lnTo>
                <a:lnTo>
                  <a:pt x="16" y="148"/>
                </a:lnTo>
                <a:lnTo>
                  <a:pt x="14" y="148"/>
                </a:lnTo>
                <a:lnTo>
                  <a:pt x="14" y="146"/>
                </a:lnTo>
                <a:lnTo>
                  <a:pt x="14" y="144"/>
                </a:lnTo>
                <a:lnTo>
                  <a:pt x="12" y="144"/>
                </a:lnTo>
                <a:lnTo>
                  <a:pt x="12" y="142"/>
                </a:lnTo>
                <a:lnTo>
                  <a:pt x="11" y="142"/>
                </a:lnTo>
                <a:lnTo>
                  <a:pt x="11" y="141"/>
                </a:lnTo>
                <a:lnTo>
                  <a:pt x="11" y="139"/>
                </a:lnTo>
                <a:lnTo>
                  <a:pt x="9" y="139"/>
                </a:lnTo>
                <a:lnTo>
                  <a:pt x="11" y="139"/>
                </a:lnTo>
                <a:lnTo>
                  <a:pt x="11" y="137"/>
                </a:lnTo>
                <a:lnTo>
                  <a:pt x="9" y="137"/>
                </a:lnTo>
                <a:lnTo>
                  <a:pt x="11" y="137"/>
                </a:lnTo>
                <a:lnTo>
                  <a:pt x="11" y="136"/>
                </a:lnTo>
                <a:lnTo>
                  <a:pt x="12" y="136"/>
                </a:lnTo>
                <a:lnTo>
                  <a:pt x="11" y="136"/>
                </a:lnTo>
                <a:lnTo>
                  <a:pt x="11" y="134"/>
                </a:lnTo>
                <a:lnTo>
                  <a:pt x="11" y="132"/>
                </a:lnTo>
                <a:lnTo>
                  <a:pt x="11" y="130"/>
                </a:lnTo>
                <a:lnTo>
                  <a:pt x="9" y="130"/>
                </a:lnTo>
                <a:lnTo>
                  <a:pt x="9" y="129"/>
                </a:lnTo>
                <a:lnTo>
                  <a:pt x="11" y="129"/>
                </a:lnTo>
                <a:lnTo>
                  <a:pt x="9" y="129"/>
                </a:lnTo>
                <a:lnTo>
                  <a:pt x="9" y="127"/>
                </a:lnTo>
                <a:lnTo>
                  <a:pt x="9" y="125"/>
                </a:lnTo>
                <a:lnTo>
                  <a:pt x="7" y="125"/>
                </a:lnTo>
                <a:lnTo>
                  <a:pt x="7" y="123"/>
                </a:lnTo>
                <a:lnTo>
                  <a:pt x="5" y="123"/>
                </a:lnTo>
                <a:lnTo>
                  <a:pt x="5" y="122"/>
                </a:lnTo>
                <a:lnTo>
                  <a:pt x="5" y="120"/>
                </a:lnTo>
                <a:lnTo>
                  <a:pt x="5" y="118"/>
                </a:lnTo>
                <a:lnTo>
                  <a:pt x="5" y="117"/>
                </a:lnTo>
                <a:lnTo>
                  <a:pt x="5" y="115"/>
                </a:lnTo>
                <a:lnTo>
                  <a:pt x="5" y="113"/>
                </a:lnTo>
                <a:lnTo>
                  <a:pt x="4" y="113"/>
                </a:lnTo>
                <a:lnTo>
                  <a:pt x="4" y="111"/>
                </a:lnTo>
                <a:lnTo>
                  <a:pt x="5" y="111"/>
                </a:lnTo>
                <a:lnTo>
                  <a:pt x="4" y="111"/>
                </a:lnTo>
                <a:lnTo>
                  <a:pt x="4" y="110"/>
                </a:lnTo>
                <a:lnTo>
                  <a:pt x="5" y="110"/>
                </a:lnTo>
                <a:lnTo>
                  <a:pt x="4" y="110"/>
                </a:lnTo>
                <a:lnTo>
                  <a:pt x="5" y="110"/>
                </a:lnTo>
                <a:lnTo>
                  <a:pt x="5" y="108"/>
                </a:lnTo>
                <a:lnTo>
                  <a:pt x="5" y="106"/>
                </a:lnTo>
                <a:lnTo>
                  <a:pt x="5" y="105"/>
                </a:lnTo>
                <a:lnTo>
                  <a:pt x="5" y="103"/>
                </a:lnTo>
                <a:lnTo>
                  <a:pt x="5" y="101"/>
                </a:lnTo>
                <a:lnTo>
                  <a:pt x="5" y="99"/>
                </a:lnTo>
                <a:lnTo>
                  <a:pt x="4" y="99"/>
                </a:lnTo>
                <a:lnTo>
                  <a:pt x="4" y="98"/>
                </a:lnTo>
                <a:lnTo>
                  <a:pt x="4" y="96"/>
                </a:lnTo>
                <a:lnTo>
                  <a:pt x="2" y="96"/>
                </a:lnTo>
                <a:lnTo>
                  <a:pt x="2" y="94"/>
                </a:lnTo>
                <a:lnTo>
                  <a:pt x="2" y="92"/>
                </a:lnTo>
                <a:lnTo>
                  <a:pt x="4" y="92"/>
                </a:lnTo>
                <a:lnTo>
                  <a:pt x="4" y="91"/>
                </a:lnTo>
                <a:lnTo>
                  <a:pt x="5" y="91"/>
                </a:lnTo>
                <a:lnTo>
                  <a:pt x="5" y="89"/>
                </a:lnTo>
                <a:lnTo>
                  <a:pt x="5" y="87"/>
                </a:lnTo>
                <a:lnTo>
                  <a:pt x="7" y="87"/>
                </a:lnTo>
                <a:lnTo>
                  <a:pt x="7" y="86"/>
                </a:lnTo>
                <a:lnTo>
                  <a:pt x="5" y="86"/>
                </a:lnTo>
                <a:lnTo>
                  <a:pt x="7" y="86"/>
                </a:lnTo>
                <a:lnTo>
                  <a:pt x="7" y="84"/>
                </a:lnTo>
                <a:lnTo>
                  <a:pt x="5" y="84"/>
                </a:lnTo>
                <a:lnTo>
                  <a:pt x="4" y="82"/>
                </a:lnTo>
                <a:lnTo>
                  <a:pt x="2" y="82"/>
                </a:lnTo>
                <a:lnTo>
                  <a:pt x="2" y="80"/>
                </a:lnTo>
                <a:lnTo>
                  <a:pt x="0" y="80"/>
                </a:lnTo>
                <a:lnTo>
                  <a:pt x="0" y="79"/>
                </a:lnTo>
                <a:lnTo>
                  <a:pt x="2" y="77"/>
                </a:lnTo>
                <a:lnTo>
                  <a:pt x="2" y="75"/>
                </a:lnTo>
                <a:lnTo>
                  <a:pt x="4" y="75"/>
                </a:lnTo>
                <a:lnTo>
                  <a:pt x="5" y="75"/>
                </a:lnTo>
                <a:lnTo>
                  <a:pt x="5" y="74"/>
                </a:lnTo>
                <a:lnTo>
                  <a:pt x="7" y="74"/>
                </a:lnTo>
                <a:lnTo>
                  <a:pt x="9" y="74"/>
                </a:lnTo>
                <a:lnTo>
                  <a:pt x="9" y="72"/>
                </a:lnTo>
                <a:lnTo>
                  <a:pt x="11" y="72"/>
                </a:lnTo>
                <a:lnTo>
                  <a:pt x="12" y="72"/>
                </a:lnTo>
                <a:lnTo>
                  <a:pt x="14" y="72"/>
                </a:lnTo>
                <a:lnTo>
                  <a:pt x="14" y="70"/>
                </a:lnTo>
                <a:lnTo>
                  <a:pt x="14" y="68"/>
                </a:lnTo>
                <a:lnTo>
                  <a:pt x="16" y="68"/>
                </a:lnTo>
                <a:lnTo>
                  <a:pt x="16" y="67"/>
                </a:lnTo>
                <a:lnTo>
                  <a:pt x="18" y="67"/>
                </a:lnTo>
                <a:lnTo>
                  <a:pt x="19" y="67"/>
                </a:lnTo>
                <a:lnTo>
                  <a:pt x="19" y="65"/>
                </a:lnTo>
                <a:lnTo>
                  <a:pt x="21" y="65"/>
                </a:lnTo>
                <a:lnTo>
                  <a:pt x="21" y="63"/>
                </a:lnTo>
                <a:lnTo>
                  <a:pt x="23" y="63"/>
                </a:lnTo>
                <a:lnTo>
                  <a:pt x="24" y="63"/>
                </a:lnTo>
                <a:lnTo>
                  <a:pt x="26" y="63"/>
                </a:lnTo>
                <a:lnTo>
                  <a:pt x="26" y="61"/>
                </a:lnTo>
                <a:lnTo>
                  <a:pt x="28" y="61"/>
                </a:lnTo>
                <a:lnTo>
                  <a:pt x="28" y="60"/>
                </a:lnTo>
                <a:lnTo>
                  <a:pt x="26" y="60"/>
                </a:lnTo>
                <a:lnTo>
                  <a:pt x="26" y="58"/>
                </a:lnTo>
                <a:lnTo>
                  <a:pt x="28" y="58"/>
                </a:lnTo>
                <a:lnTo>
                  <a:pt x="26" y="58"/>
                </a:lnTo>
                <a:lnTo>
                  <a:pt x="26" y="56"/>
                </a:lnTo>
                <a:lnTo>
                  <a:pt x="28" y="56"/>
                </a:lnTo>
                <a:lnTo>
                  <a:pt x="26" y="56"/>
                </a:lnTo>
                <a:lnTo>
                  <a:pt x="26" y="55"/>
                </a:lnTo>
                <a:lnTo>
                  <a:pt x="26" y="53"/>
                </a:lnTo>
                <a:lnTo>
                  <a:pt x="26" y="51"/>
                </a:lnTo>
                <a:lnTo>
                  <a:pt x="28" y="51"/>
                </a:lnTo>
                <a:lnTo>
                  <a:pt x="28" y="49"/>
                </a:lnTo>
                <a:lnTo>
                  <a:pt x="28" y="48"/>
                </a:lnTo>
                <a:lnTo>
                  <a:pt x="30" y="48"/>
                </a:lnTo>
                <a:lnTo>
                  <a:pt x="30" y="46"/>
                </a:lnTo>
                <a:lnTo>
                  <a:pt x="30" y="44"/>
                </a:lnTo>
                <a:lnTo>
                  <a:pt x="31" y="44"/>
                </a:lnTo>
                <a:lnTo>
                  <a:pt x="33" y="44"/>
                </a:lnTo>
                <a:lnTo>
                  <a:pt x="35" y="44"/>
                </a:lnTo>
                <a:lnTo>
                  <a:pt x="36" y="44"/>
                </a:lnTo>
                <a:lnTo>
                  <a:pt x="36" y="43"/>
                </a:lnTo>
                <a:lnTo>
                  <a:pt x="36" y="41"/>
                </a:lnTo>
                <a:lnTo>
                  <a:pt x="38" y="41"/>
                </a:lnTo>
                <a:lnTo>
                  <a:pt x="38" y="39"/>
                </a:lnTo>
                <a:lnTo>
                  <a:pt x="40" y="39"/>
                </a:lnTo>
                <a:lnTo>
                  <a:pt x="40" y="37"/>
                </a:lnTo>
                <a:lnTo>
                  <a:pt x="42" y="37"/>
                </a:lnTo>
                <a:lnTo>
                  <a:pt x="42" y="36"/>
                </a:lnTo>
                <a:lnTo>
                  <a:pt x="43" y="36"/>
                </a:lnTo>
                <a:lnTo>
                  <a:pt x="45" y="36"/>
                </a:lnTo>
                <a:lnTo>
                  <a:pt x="47" y="36"/>
                </a:lnTo>
                <a:lnTo>
                  <a:pt x="48" y="37"/>
                </a:lnTo>
                <a:lnTo>
                  <a:pt x="50" y="37"/>
                </a:lnTo>
                <a:lnTo>
                  <a:pt x="50" y="36"/>
                </a:lnTo>
                <a:lnTo>
                  <a:pt x="50" y="34"/>
                </a:lnTo>
                <a:lnTo>
                  <a:pt x="52" y="34"/>
                </a:lnTo>
                <a:lnTo>
                  <a:pt x="52" y="36"/>
                </a:lnTo>
                <a:lnTo>
                  <a:pt x="54" y="36"/>
                </a:lnTo>
                <a:lnTo>
                  <a:pt x="55" y="36"/>
                </a:lnTo>
                <a:lnTo>
                  <a:pt x="55" y="34"/>
                </a:lnTo>
                <a:lnTo>
                  <a:pt x="57" y="34"/>
                </a:lnTo>
                <a:lnTo>
                  <a:pt x="57" y="32"/>
                </a:lnTo>
                <a:lnTo>
                  <a:pt x="59" y="32"/>
                </a:lnTo>
                <a:lnTo>
                  <a:pt x="59" y="30"/>
                </a:lnTo>
                <a:lnTo>
                  <a:pt x="57" y="30"/>
                </a:lnTo>
                <a:lnTo>
                  <a:pt x="57" y="29"/>
                </a:lnTo>
                <a:lnTo>
                  <a:pt x="55" y="29"/>
                </a:lnTo>
                <a:lnTo>
                  <a:pt x="55" y="27"/>
                </a:lnTo>
                <a:lnTo>
                  <a:pt x="55" y="25"/>
                </a:lnTo>
                <a:lnTo>
                  <a:pt x="55" y="24"/>
                </a:lnTo>
                <a:lnTo>
                  <a:pt x="55" y="22"/>
                </a:lnTo>
                <a:lnTo>
                  <a:pt x="55" y="20"/>
                </a:lnTo>
                <a:lnTo>
                  <a:pt x="57" y="20"/>
                </a:lnTo>
                <a:lnTo>
                  <a:pt x="57" y="18"/>
                </a:lnTo>
                <a:lnTo>
                  <a:pt x="59" y="18"/>
                </a:lnTo>
                <a:lnTo>
                  <a:pt x="61" y="18"/>
                </a:lnTo>
                <a:lnTo>
                  <a:pt x="62" y="18"/>
                </a:lnTo>
                <a:lnTo>
                  <a:pt x="62" y="17"/>
                </a:lnTo>
                <a:lnTo>
                  <a:pt x="64" y="17"/>
                </a:lnTo>
                <a:lnTo>
                  <a:pt x="64" y="15"/>
                </a:lnTo>
                <a:lnTo>
                  <a:pt x="66" y="15"/>
                </a:lnTo>
                <a:lnTo>
                  <a:pt x="67" y="15"/>
                </a:lnTo>
                <a:lnTo>
                  <a:pt x="69" y="15"/>
                </a:lnTo>
                <a:lnTo>
                  <a:pt x="69" y="17"/>
                </a:lnTo>
                <a:lnTo>
                  <a:pt x="71" y="17"/>
                </a:lnTo>
                <a:lnTo>
                  <a:pt x="73" y="17"/>
                </a:lnTo>
                <a:lnTo>
                  <a:pt x="74" y="17"/>
                </a:lnTo>
                <a:lnTo>
                  <a:pt x="74" y="15"/>
                </a:lnTo>
                <a:lnTo>
                  <a:pt x="76" y="15"/>
                </a:lnTo>
                <a:lnTo>
                  <a:pt x="76" y="13"/>
                </a:lnTo>
                <a:lnTo>
                  <a:pt x="76" y="12"/>
                </a:lnTo>
                <a:lnTo>
                  <a:pt x="78" y="12"/>
                </a:lnTo>
                <a:lnTo>
                  <a:pt x="78" y="10"/>
                </a:lnTo>
                <a:lnTo>
                  <a:pt x="79" y="10"/>
                </a:lnTo>
                <a:lnTo>
                  <a:pt x="81" y="10"/>
                </a:lnTo>
                <a:lnTo>
                  <a:pt x="83" y="10"/>
                </a:lnTo>
                <a:lnTo>
                  <a:pt x="85" y="10"/>
                </a:lnTo>
                <a:lnTo>
                  <a:pt x="86" y="10"/>
                </a:lnTo>
                <a:lnTo>
                  <a:pt x="86" y="8"/>
                </a:lnTo>
                <a:lnTo>
                  <a:pt x="88" y="8"/>
                </a:lnTo>
                <a:lnTo>
                  <a:pt x="88" y="6"/>
                </a:lnTo>
                <a:lnTo>
                  <a:pt x="88" y="5"/>
                </a:lnTo>
                <a:lnTo>
                  <a:pt x="88" y="3"/>
                </a:lnTo>
                <a:lnTo>
                  <a:pt x="90" y="3"/>
                </a:lnTo>
                <a:lnTo>
                  <a:pt x="92" y="3"/>
                </a:lnTo>
                <a:lnTo>
                  <a:pt x="92" y="1"/>
                </a:lnTo>
                <a:lnTo>
                  <a:pt x="93" y="1"/>
                </a:lnTo>
                <a:lnTo>
                  <a:pt x="95" y="1"/>
                </a:lnTo>
                <a:lnTo>
                  <a:pt x="97" y="1"/>
                </a:lnTo>
                <a:lnTo>
                  <a:pt x="97" y="0"/>
                </a:lnTo>
                <a:lnTo>
                  <a:pt x="97" y="1"/>
                </a:lnTo>
                <a:lnTo>
                  <a:pt x="98" y="1"/>
                </a:lnTo>
                <a:close/>
              </a:path>
            </a:pathLst>
          </a:custGeom>
          <a:solidFill>
            <a:schemeClr val="tx2">
              <a:lumMod val="40000"/>
              <a:lumOff val="60000"/>
            </a:schemeClr>
          </a:solidFill>
          <a:ln w="9525">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41"/>
          <p:cNvSpPr>
            <a:spLocks/>
          </p:cNvSpPr>
          <p:nvPr/>
        </p:nvSpPr>
        <p:spPr bwMode="auto">
          <a:xfrm>
            <a:off x="6986523" y="5312670"/>
            <a:ext cx="316255" cy="416624"/>
          </a:xfrm>
          <a:custGeom>
            <a:avLst/>
            <a:gdLst>
              <a:gd name="T0" fmla="*/ 164 w 167"/>
              <a:gd name="T1" fmla="*/ 22 h 220"/>
              <a:gd name="T2" fmla="*/ 160 w 167"/>
              <a:gd name="T3" fmla="*/ 74 h 220"/>
              <a:gd name="T4" fmla="*/ 155 w 167"/>
              <a:gd name="T5" fmla="*/ 129 h 220"/>
              <a:gd name="T6" fmla="*/ 152 w 167"/>
              <a:gd name="T7" fmla="*/ 182 h 220"/>
              <a:gd name="T8" fmla="*/ 136 w 167"/>
              <a:gd name="T9" fmla="*/ 217 h 220"/>
              <a:gd name="T10" fmla="*/ 126 w 167"/>
              <a:gd name="T11" fmla="*/ 215 h 220"/>
              <a:gd name="T12" fmla="*/ 119 w 167"/>
              <a:gd name="T13" fmla="*/ 212 h 220"/>
              <a:gd name="T14" fmla="*/ 119 w 167"/>
              <a:gd name="T15" fmla="*/ 201 h 220"/>
              <a:gd name="T16" fmla="*/ 114 w 167"/>
              <a:gd name="T17" fmla="*/ 195 h 220"/>
              <a:gd name="T18" fmla="*/ 107 w 167"/>
              <a:gd name="T19" fmla="*/ 188 h 220"/>
              <a:gd name="T20" fmla="*/ 100 w 167"/>
              <a:gd name="T21" fmla="*/ 182 h 220"/>
              <a:gd name="T22" fmla="*/ 92 w 167"/>
              <a:gd name="T23" fmla="*/ 181 h 220"/>
              <a:gd name="T24" fmla="*/ 85 w 167"/>
              <a:gd name="T25" fmla="*/ 181 h 220"/>
              <a:gd name="T26" fmla="*/ 81 w 167"/>
              <a:gd name="T27" fmla="*/ 172 h 220"/>
              <a:gd name="T28" fmla="*/ 69 w 167"/>
              <a:gd name="T29" fmla="*/ 172 h 220"/>
              <a:gd name="T30" fmla="*/ 55 w 167"/>
              <a:gd name="T31" fmla="*/ 174 h 220"/>
              <a:gd name="T32" fmla="*/ 50 w 167"/>
              <a:gd name="T33" fmla="*/ 181 h 220"/>
              <a:gd name="T34" fmla="*/ 57 w 167"/>
              <a:gd name="T35" fmla="*/ 188 h 220"/>
              <a:gd name="T36" fmla="*/ 64 w 167"/>
              <a:gd name="T37" fmla="*/ 196 h 220"/>
              <a:gd name="T38" fmla="*/ 59 w 167"/>
              <a:gd name="T39" fmla="*/ 196 h 220"/>
              <a:gd name="T40" fmla="*/ 50 w 167"/>
              <a:gd name="T41" fmla="*/ 188 h 220"/>
              <a:gd name="T42" fmla="*/ 40 w 167"/>
              <a:gd name="T43" fmla="*/ 191 h 220"/>
              <a:gd name="T44" fmla="*/ 35 w 167"/>
              <a:gd name="T45" fmla="*/ 184 h 220"/>
              <a:gd name="T46" fmla="*/ 28 w 167"/>
              <a:gd name="T47" fmla="*/ 179 h 220"/>
              <a:gd name="T48" fmla="*/ 21 w 167"/>
              <a:gd name="T49" fmla="*/ 176 h 220"/>
              <a:gd name="T50" fmla="*/ 14 w 167"/>
              <a:gd name="T51" fmla="*/ 174 h 220"/>
              <a:gd name="T52" fmla="*/ 14 w 167"/>
              <a:gd name="T53" fmla="*/ 169 h 220"/>
              <a:gd name="T54" fmla="*/ 12 w 167"/>
              <a:gd name="T55" fmla="*/ 158 h 220"/>
              <a:gd name="T56" fmla="*/ 7 w 167"/>
              <a:gd name="T57" fmla="*/ 151 h 220"/>
              <a:gd name="T58" fmla="*/ 7 w 167"/>
              <a:gd name="T59" fmla="*/ 145 h 220"/>
              <a:gd name="T60" fmla="*/ 7 w 167"/>
              <a:gd name="T61" fmla="*/ 133 h 220"/>
              <a:gd name="T62" fmla="*/ 9 w 167"/>
              <a:gd name="T63" fmla="*/ 126 h 220"/>
              <a:gd name="T64" fmla="*/ 9 w 167"/>
              <a:gd name="T65" fmla="*/ 114 h 220"/>
              <a:gd name="T66" fmla="*/ 6 w 167"/>
              <a:gd name="T67" fmla="*/ 108 h 220"/>
              <a:gd name="T68" fmla="*/ 2 w 167"/>
              <a:gd name="T69" fmla="*/ 103 h 220"/>
              <a:gd name="T70" fmla="*/ 6 w 167"/>
              <a:gd name="T71" fmla="*/ 95 h 220"/>
              <a:gd name="T72" fmla="*/ 11 w 167"/>
              <a:gd name="T73" fmla="*/ 91 h 220"/>
              <a:gd name="T74" fmla="*/ 14 w 167"/>
              <a:gd name="T75" fmla="*/ 83 h 220"/>
              <a:gd name="T76" fmla="*/ 18 w 167"/>
              <a:gd name="T77" fmla="*/ 74 h 220"/>
              <a:gd name="T78" fmla="*/ 12 w 167"/>
              <a:gd name="T79" fmla="*/ 71 h 220"/>
              <a:gd name="T80" fmla="*/ 16 w 167"/>
              <a:gd name="T81" fmla="*/ 60 h 220"/>
              <a:gd name="T82" fmla="*/ 16 w 167"/>
              <a:gd name="T83" fmla="*/ 52 h 220"/>
              <a:gd name="T84" fmla="*/ 21 w 167"/>
              <a:gd name="T85" fmla="*/ 45 h 220"/>
              <a:gd name="T86" fmla="*/ 28 w 167"/>
              <a:gd name="T87" fmla="*/ 43 h 220"/>
              <a:gd name="T88" fmla="*/ 36 w 167"/>
              <a:gd name="T89" fmla="*/ 40 h 220"/>
              <a:gd name="T90" fmla="*/ 38 w 167"/>
              <a:gd name="T91" fmla="*/ 36 h 220"/>
              <a:gd name="T92" fmla="*/ 47 w 167"/>
              <a:gd name="T93" fmla="*/ 33 h 220"/>
              <a:gd name="T94" fmla="*/ 54 w 167"/>
              <a:gd name="T95" fmla="*/ 28 h 220"/>
              <a:gd name="T96" fmla="*/ 59 w 167"/>
              <a:gd name="T97" fmla="*/ 24 h 220"/>
              <a:gd name="T98" fmla="*/ 62 w 167"/>
              <a:gd name="T99" fmla="*/ 19 h 220"/>
              <a:gd name="T100" fmla="*/ 64 w 167"/>
              <a:gd name="T101" fmla="*/ 12 h 220"/>
              <a:gd name="T102" fmla="*/ 71 w 167"/>
              <a:gd name="T103" fmla="*/ 10 h 220"/>
              <a:gd name="T104" fmla="*/ 74 w 167"/>
              <a:gd name="T105" fmla="*/ 5 h 220"/>
              <a:gd name="T106" fmla="*/ 81 w 167"/>
              <a:gd name="T107" fmla="*/ 0 h 220"/>
              <a:gd name="T108" fmla="*/ 93 w 167"/>
              <a:gd name="T109" fmla="*/ 0 h 220"/>
              <a:gd name="T110" fmla="*/ 105 w 167"/>
              <a:gd name="T111" fmla="*/ 0 h 220"/>
              <a:gd name="T112" fmla="*/ 117 w 167"/>
              <a:gd name="T113" fmla="*/ 0 h 220"/>
              <a:gd name="T114" fmla="*/ 129 w 167"/>
              <a:gd name="T115" fmla="*/ 0 h 220"/>
              <a:gd name="T116" fmla="*/ 141 w 167"/>
              <a:gd name="T117" fmla="*/ 0 h 220"/>
              <a:gd name="T118" fmla="*/ 154 w 167"/>
              <a:gd name="T119"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7" h="220">
                <a:moveTo>
                  <a:pt x="157" y="0"/>
                </a:moveTo>
                <a:lnTo>
                  <a:pt x="167" y="0"/>
                </a:lnTo>
                <a:lnTo>
                  <a:pt x="166" y="2"/>
                </a:lnTo>
                <a:lnTo>
                  <a:pt x="166" y="3"/>
                </a:lnTo>
                <a:lnTo>
                  <a:pt x="166" y="12"/>
                </a:lnTo>
                <a:lnTo>
                  <a:pt x="166" y="19"/>
                </a:lnTo>
                <a:lnTo>
                  <a:pt x="164" y="22"/>
                </a:lnTo>
                <a:lnTo>
                  <a:pt x="164" y="28"/>
                </a:lnTo>
                <a:lnTo>
                  <a:pt x="164" y="34"/>
                </a:lnTo>
                <a:lnTo>
                  <a:pt x="162" y="43"/>
                </a:lnTo>
                <a:lnTo>
                  <a:pt x="162" y="50"/>
                </a:lnTo>
                <a:lnTo>
                  <a:pt x="162" y="59"/>
                </a:lnTo>
                <a:lnTo>
                  <a:pt x="160" y="65"/>
                </a:lnTo>
                <a:lnTo>
                  <a:pt x="160" y="74"/>
                </a:lnTo>
                <a:lnTo>
                  <a:pt x="160" y="81"/>
                </a:lnTo>
                <a:lnTo>
                  <a:pt x="159" y="90"/>
                </a:lnTo>
                <a:lnTo>
                  <a:pt x="159" y="96"/>
                </a:lnTo>
                <a:lnTo>
                  <a:pt x="157" y="105"/>
                </a:lnTo>
                <a:lnTo>
                  <a:pt x="157" y="114"/>
                </a:lnTo>
                <a:lnTo>
                  <a:pt x="157" y="120"/>
                </a:lnTo>
                <a:lnTo>
                  <a:pt x="155" y="129"/>
                </a:lnTo>
                <a:lnTo>
                  <a:pt x="155" y="136"/>
                </a:lnTo>
                <a:lnTo>
                  <a:pt x="155" y="145"/>
                </a:lnTo>
                <a:lnTo>
                  <a:pt x="154" y="151"/>
                </a:lnTo>
                <a:lnTo>
                  <a:pt x="154" y="160"/>
                </a:lnTo>
                <a:lnTo>
                  <a:pt x="154" y="167"/>
                </a:lnTo>
                <a:lnTo>
                  <a:pt x="152" y="176"/>
                </a:lnTo>
                <a:lnTo>
                  <a:pt x="152" y="182"/>
                </a:lnTo>
                <a:lnTo>
                  <a:pt x="152" y="191"/>
                </a:lnTo>
                <a:lnTo>
                  <a:pt x="150" y="198"/>
                </a:lnTo>
                <a:lnTo>
                  <a:pt x="150" y="207"/>
                </a:lnTo>
                <a:lnTo>
                  <a:pt x="150" y="208"/>
                </a:lnTo>
                <a:lnTo>
                  <a:pt x="147" y="217"/>
                </a:lnTo>
                <a:lnTo>
                  <a:pt x="145" y="220"/>
                </a:lnTo>
                <a:lnTo>
                  <a:pt x="136" y="217"/>
                </a:lnTo>
                <a:lnTo>
                  <a:pt x="135" y="217"/>
                </a:lnTo>
                <a:lnTo>
                  <a:pt x="133" y="217"/>
                </a:lnTo>
                <a:lnTo>
                  <a:pt x="131" y="217"/>
                </a:lnTo>
                <a:lnTo>
                  <a:pt x="131" y="215"/>
                </a:lnTo>
                <a:lnTo>
                  <a:pt x="129" y="215"/>
                </a:lnTo>
                <a:lnTo>
                  <a:pt x="128" y="215"/>
                </a:lnTo>
                <a:lnTo>
                  <a:pt x="126" y="215"/>
                </a:lnTo>
                <a:lnTo>
                  <a:pt x="124" y="215"/>
                </a:lnTo>
                <a:lnTo>
                  <a:pt x="123" y="215"/>
                </a:lnTo>
                <a:lnTo>
                  <a:pt x="123" y="217"/>
                </a:lnTo>
                <a:lnTo>
                  <a:pt x="121" y="217"/>
                </a:lnTo>
                <a:lnTo>
                  <a:pt x="121" y="215"/>
                </a:lnTo>
                <a:lnTo>
                  <a:pt x="119" y="213"/>
                </a:lnTo>
                <a:lnTo>
                  <a:pt x="119" y="212"/>
                </a:lnTo>
                <a:lnTo>
                  <a:pt x="121" y="210"/>
                </a:lnTo>
                <a:lnTo>
                  <a:pt x="121" y="208"/>
                </a:lnTo>
                <a:lnTo>
                  <a:pt x="121" y="207"/>
                </a:lnTo>
                <a:lnTo>
                  <a:pt x="121" y="205"/>
                </a:lnTo>
                <a:lnTo>
                  <a:pt x="121" y="203"/>
                </a:lnTo>
                <a:lnTo>
                  <a:pt x="119" y="203"/>
                </a:lnTo>
                <a:lnTo>
                  <a:pt x="119" y="201"/>
                </a:lnTo>
                <a:lnTo>
                  <a:pt x="119" y="200"/>
                </a:lnTo>
                <a:lnTo>
                  <a:pt x="117" y="200"/>
                </a:lnTo>
                <a:lnTo>
                  <a:pt x="116" y="200"/>
                </a:lnTo>
                <a:lnTo>
                  <a:pt x="116" y="198"/>
                </a:lnTo>
                <a:lnTo>
                  <a:pt x="114" y="198"/>
                </a:lnTo>
                <a:lnTo>
                  <a:pt x="114" y="196"/>
                </a:lnTo>
                <a:lnTo>
                  <a:pt x="114" y="195"/>
                </a:lnTo>
                <a:lnTo>
                  <a:pt x="112" y="195"/>
                </a:lnTo>
                <a:lnTo>
                  <a:pt x="112" y="193"/>
                </a:lnTo>
                <a:lnTo>
                  <a:pt x="110" y="191"/>
                </a:lnTo>
                <a:lnTo>
                  <a:pt x="110" y="189"/>
                </a:lnTo>
                <a:lnTo>
                  <a:pt x="109" y="189"/>
                </a:lnTo>
                <a:lnTo>
                  <a:pt x="109" y="188"/>
                </a:lnTo>
                <a:lnTo>
                  <a:pt x="107" y="188"/>
                </a:lnTo>
                <a:lnTo>
                  <a:pt x="105" y="188"/>
                </a:lnTo>
                <a:lnTo>
                  <a:pt x="104" y="188"/>
                </a:lnTo>
                <a:lnTo>
                  <a:pt x="104" y="186"/>
                </a:lnTo>
                <a:lnTo>
                  <a:pt x="102" y="186"/>
                </a:lnTo>
                <a:lnTo>
                  <a:pt x="102" y="184"/>
                </a:lnTo>
                <a:lnTo>
                  <a:pt x="102" y="182"/>
                </a:lnTo>
                <a:lnTo>
                  <a:pt x="100" y="182"/>
                </a:lnTo>
                <a:lnTo>
                  <a:pt x="98" y="181"/>
                </a:lnTo>
                <a:lnTo>
                  <a:pt x="97" y="181"/>
                </a:lnTo>
                <a:lnTo>
                  <a:pt x="97" y="182"/>
                </a:lnTo>
                <a:lnTo>
                  <a:pt x="95" y="182"/>
                </a:lnTo>
                <a:lnTo>
                  <a:pt x="93" y="182"/>
                </a:lnTo>
                <a:lnTo>
                  <a:pt x="93" y="181"/>
                </a:lnTo>
                <a:lnTo>
                  <a:pt x="92" y="181"/>
                </a:lnTo>
                <a:lnTo>
                  <a:pt x="92" y="179"/>
                </a:lnTo>
                <a:lnTo>
                  <a:pt x="90" y="181"/>
                </a:lnTo>
                <a:lnTo>
                  <a:pt x="90" y="179"/>
                </a:lnTo>
                <a:lnTo>
                  <a:pt x="90" y="181"/>
                </a:lnTo>
                <a:lnTo>
                  <a:pt x="88" y="181"/>
                </a:lnTo>
                <a:lnTo>
                  <a:pt x="86" y="181"/>
                </a:lnTo>
                <a:lnTo>
                  <a:pt x="85" y="181"/>
                </a:lnTo>
                <a:lnTo>
                  <a:pt x="85" y="179"/>
                </a:lnTo>
                <a:lnTo>
                  <a:pt x="85" y="177"/>
                </a:lnTo>
                <a:lnTo>
                  <a:pt x="83" y="177"/>
                </a:lnTo>
                <a:lnTo>
                  <a:pt x="83" y="176"/>
                </a:lnTo>
                <a:lnTo>
                  <a:pt x="83" y="174"/>
                </a:lnTo>
                <a:lnTo>
                  <a:pt x="83" y="172"/>
                </a:lnTo>
                <a:lnTo>
                  <a:pt x="81" y="172"/>
                </a:lnTo>
                <a:lnTo>
                  <a:pt x="80" y="172"/>
                </a:lnTo>
                <a:lnTo>
                  <a:pt x="78" y="172"/>
                </a:lnTo>
                <a:lnTo>
                  <a:pt x="76" y="172"/>
                </a:lnTo>
                <a:lnTo>
                  <a:pt x="74" y="172"/>
                </a:lnTo>
                <a:lnTo>
                  <a:pt x="73" y="172"/>
                </a:lnTo>
                <a:lnTo>
                  <a:pt x="71" y="172"/>
                </a:lnTo>
                <a:lnTo>
                  <a:pt x="69" y="172"/>
                </a:lnTo>
                <a:lnTo>
                  <a:pt x="66" y="172"/>
                </a:lnTo>
                <a:lnTo>
                  <a:pt x="64" y="172"/>
                </a:lnTo>
                <a:lnTo>
                  <a:pt x="62" y="172"/>
                </a:lnTo>
                <a:lnTo>
                  <a:pt x="61" y="172"/>
                </a:lnTo>
                <a:lnTo>
                  <a:pt x="59" y="172"/>
                </a:lnTo>
                <a:lnTo>
                  <a:pt x="57" y="174"/>
                </a:lnTo>
                <a:lnTo>
                  <a:pt x="55" y="174"/>
                </a:lnTo>
                <a:lnTo>
                  <a:pt x="55" y="176"/>
                </a:lnTo>
                <a:lnTo>
                  <a:pt x="54" y="176"/>
                </a:lnTo>
                <a:lnTo>
                  <a:pt x="54" y="177"/>
                </a:lnTo>
                <a:lnTo>
                  <a:pt x="52" y="177"/>
                </a:lnTo>
                <a:lnTo>
                  <a:pt x="52" y="179"/>
                </a:lnTo>
                <a:lnTo>
                  <a:pt x="50" y="179"/>
                </a:lnTo>
                <a:lnTo>
                  <a:pt x="50" y="181"/>
                </a:lnTo>
                <a:lnTo>
                  <a:pt x="52" y="181"/>
                </a:lnTo>
                <a:lnTo>
                  <a:pt x="52" y="182"/>
                </a:lnTo>
                <a:lnTo>
                  <a:pt x="54" y="184"/>
                </a:lnTo>
                <a:lnTo>
                  <a:pt x="54" y="186"/>
                </a:lnTo>
                <a:lnTo>
                  <a:pt x="55" y="186"/>
                </a:lnTo>
                <a:lnTo>
                  <a:pt x="55" y="188"/>
                </a:lnTo>
                <a:lnTo>
                  <a:pt x="57" y="188"/>
                </a:lnTo>
                <a:lnTo>
                  <a:pt x="57" y="189"/>
                </a:lnTo>
                <a:lnTo>
                  <a:pt x="59" y="191"/>
                </a:lnTo>
                <a:lnTo>
                  <a:pt x="61" y="191"/>
                </a:lnTo>
                <a:lnTo>
                  <a:pt x="62" y="193"/>
                </a:lnTo>
                <a:lnTo>
                  <a:pt x="62" y="195"/>
                </a:lnTo>
                <a:lnTo>
                  <a:pt x="64" y="195"/>
                </a:lnTo>
                <a:lnTo>
                  <a:pt x="64" y="196"/>
                </a:lnTo>
                <a:lnTo>
                  <a:pt x="64" y="198"/>
                </a:lnTo>
                <a:lnTo>
                  <a:pt x="66" y="198"/>
                </a:lnTo>
                <a:lnTo>
                  <a:pt x="64" y="200"/>
                </a:lnTo>
                <a:lnTo>
                  <a:pt x="62" y="200"/>
                </a:lnTo>
                <a:lnTo>
                  <a:pt x="62" y="198"/>
                </a:lnTo>
                <a:lnTo>
                  <a:pt x="61" y="196"/>
                </a:lnTo>
                <a:lnTo>
                  <a:pt x="59" y="196"/>
                </a:lnTo>
                <a:lnTo>
                  <a:pt x="59" y="195"/>
                </a:lnTo>
                <a:lnTo>
                  <a:pt x="57" y="195"/>
                </a:lnTo>
                <a:lnTo>
                  <a:pt x="55" y="193"/>
                </a:lnTo>
                <a:lnTo>
                  <a:pt x="54" y="191"/>
                </a:lnTo>
                <a:lnTo>
                  <a:pt x="52" y="189"/>
                </a:lnTo>
                <a:lnTo>
                  <a:pt x="50" y="189"/>
                </a:lnTo>
                <a:lnTo>
                  <a:pt x="50" y="188"/>
                </a:lnTo>
                <a:lnTo>
                  <a:pt x="49" y="188"/>
                </a:lnTo>
                <a:lnTo>
                  <a:pt x="47" y="186"/>
                </a:lnTo>
                <a:lnTo>
                  <a:pt x="45" y="188"/>
                </a:lnTo>
                <a:lnTo>
                  <a:pt x="43" y="188"/>
                </a:lnTo>
                <a:lnTo>
                  <a:pt x="43" y="189"/>
                </a:lnTo>
                <a:lnTo>
                  <a:pt x="42" y="189"/>
                </a:lnTo>
                <a:lnTo>
                  <a:pt x="40" y="191"/>
                </a:lnTo>
                <a:lnTo>
                  <a:pt x="38" y="191"/>
                </a:lnTo>
                <a:lnTo>
                  <a:pt x="38" y="189"/>
                </a:lnTo>
                <a:lnTo>
                  <a:pt x="38" y="188"/>
                </a:lnTo>
                <a:lnTo>
                  <a:pt x="36" y="188"/>
                </a:lnTo>
                <a:lnTo>
                  <a:pt x="36" y="186"/>
                </a:lnTo>
                <a:lnTo>
                  <a:pt x="35" y="186"/>
                </a:lnTo>
                <a:lnTo>
                  <a:pt x="35" y="184"/>
                </a:lnTo>
                <a:lnTo>
                  <a:pt x="33" y="184"/>
                </a:lnTo>
                <a:lnTo>
                  <a:pt x="31" y="184"/>
                </a:lnTo>
                <a:lnTo>
                  <a:pt x="31" y="182"/>
                </a:lnTo>
                <a:lnTo>
                  <a:pt x="31" y="181"/>
                </a:lnTo>
                <a:lnTo>
                  <a:pt x="31" y="179"/>
                </a:lnTo>
                <a:lnTo>
                  <a:pt x="30" y="179"/>
                </a:lnTo>
                <a:lnTo>
                  <a:pt x="28" y="179"/>
                </a:lnTo>
                <a:lnTo>
                  <a:pt x="26" y="179"/>
                </a:lnTo>
                <a:lnTo>
                  <a:pt x="24" y="179"/>
                </a:lnTo>
                <a:lnTo>
                  <a:pt x="24" y="177"/>
                </a:lnTo>
                <a:lnTo>
                  <a:pt x="23" y="176"/>
                </a:lnTo>
                <a:lnTo>
                  <a:pt x="24" y="176"/>
                </a:lnTo>
                <a:lnTo>
                  <a:pt x="23" y="176"/>
                </a:lnTo>
                <a:lnTo>
                  <a:pt x="21" y="176"/>
                </a:lnTo>
                <a:lnTo>
                  <a:pt x="21" y="174"/>
                </a:lnTo>
                <a:lnTo>
                  <a:pt x="19" y="174"/>
                </a:lnTo>
                <a:lnTo>
                  <a:pt x="19" y="172"/>
                </a:lnTo>
                <a:lnTo>
                  <a:pt x="18" y="172"/>
                </a:lnTo>
                <a:lnTo>
                  <a:pt x="18" y="174"/>
                </a:lnTo>
                <a:lnTo>
                  <a:pt x="16" y="174"/>
                </a:lnTo>
                <a:lnTo>
                  <a:pt x="14" y="174"/>
                </a:lnTo>
                <a:lnTo>
                  <a:pt x="16" y="174"/>
                </a:lnTo>
                <a:lnTo>
                  <a:pt x="16" y="172"/>
                </a:lnTo>
                <a:lnTo>
                  <a:pt x="14" y="172"/>
                </a:lnTo>
                <a:lnTo>
                  <a:pt x="16" y="172"/>
                </a:lnTo>
                <a:lnTo>
                  <a:pt x="16" y="170"/>
                </a:lnTo>
                <a:lnTo>
                  <a:pt x="14" y="170"/>
                </a:lnTo>
                <a:lnTo>
                  <a:pt x="14" y="169"/>
                </a:lnTo>
                <a:lnTo>
                  <a:pt x="14" y="167"/>
                </a:lnTo>
                <a:lnTo>
                  <a:pt x="14" y="165"/>
                </a:lnTo>
                <a:lnTo>
                  <a:pt x="12" y="165"/>
                </a:lnTo>
                <a:lnTo>
                  <a:pt x="12" y="164"/>
                </a:lnTo>
                <a:lnTo>
                  <a:pt x="12" y="162"/>
                </a:lnTo>
                <a:lnTo>
                  <a:pt x="12" y="160"/>
                </a:lnTo>
                <a:lnTo>
                  <a:pt x="12" y="158"/>
                </a:lnTo>
                <a:lnTo>
                  <a:pt x="11" y="158"/>
                </a:lnTo>
                <a:lnTo>
                  <a:pt x="11" y="157"/>
                </a:lnTo>
                <a:lnTo>
                  <a:pt x="9" y="157"/>
                </a:lnTo>
                <a:lnTo>
                  <a:pt x="9" y="155"/>
                </a:lnTo>
                <a:lnTo>
                  <a:pt x="7" y="155"/>
                </a:lnTo>
                <a:lnTo>
                  <a:pt x="7" y="153"/>
                </a:lnTo>
                <a:lnTo>
                  <a:pt x="7" y="151"/>
                </a:lnTo>
                <a:lnTo>
                  <a:pt x="6" y="151"/>
                </a:lnTo>
                <a:lnTo>
                  <a:pt x="6" y="150"/>
                </a:lnTo>
                <a:lnTo>
                  <a:pt x="4" y="150"/>
                </a:lnTo>
                <a:lnTo>
                  <a:pt x="4" y="148"/>
                </a:lnTo>
                <a:lnTo>
                  <a:pt x="6" y="148"/>
                </a:lnTo>
                <a:lnTo>
                  <a:pt x="6" y="146"/>
                </a:lnTo>
                <a:lnTo>
                  <a:pt x="7" y="145"/>
                </a:lnTo>
                <a:lnTo>
                  <a:pt x="7" y="143"/>
                </a:lnTo>
                <a:lnTo>
                  <a:pt x="7" y="141"/>
                </a:lnTo>
                <a:lnTo>
                  <a:pt x="7" y="139"/>
                </a:lnTo>
                <a:lnTo>
                  <a:pt x="7" y="138"/>
                </a:lnTo>
                <a:lnTo>
                  <a:pt x="7" y="136"/>
                </a:lnTo>
                <a:lnTo>
                  <a:pt x="7" y="134"/>
                </a:lnTo>
                <a:lnTo>
                  <a:pt x="7" y="133"/>
                </a:lnTo>
                <a:lnTo>
                  <a:pt x="7" y="131"/>
                </a:lnTo>
                <a:lnTo>
                  <a:pt x="9" y="131"/>
                </a:lnTo>
                <a:lnTo>
                  <a:pt x="9" y="129"/>
                </a:lnTo>
                <a:lnTo>
                  <a:pt x="9" y="127"/>
                </a:lnTo>
                <a:lnTo>
                  <a:pt x="11" y="127"/>
                </a:lnTo>
                <a:lnTo>
                  <a:pt x="11" y="126"/>
                </a:lnTo>
                <a:lnTo>
                  <a:pt x="9" y="126"/>
                </a:lnTo>
                <a:lnTo>
                  <a:pt x="9" y="124"/>
                </a:lnTo>
                <a:lnTo>
                  <a:pt x="9" y="122"/>
                </a:lnTo>
                <a:lnTo>
                  <a:pt x="9" y="120"/>
                </a:lnTo>
                <a:lnTo>
                  <a:pt x="9" y="119"/>
                </a:lnTo>
                <a:lnTo>
                  <a:pt x="9" y="117"/>
                </a:lnTo>
                <a:lnTo>
                  <a:pt x="9" y="115"/>
                </a:lnTo>
                <a:lnTo>
                  <a:pt x="9" y="114"/>
                </a:lnTo>
                <a:lnTo>
                  <a:pt x="7" y="114"/>
                </a:lnTo>
                <a:lnTo>
                  <a:pt x="7" y="112"/>
                </a:lnTo>
                <a:lnTo>
                  <a:pt x="9" y="112"/>
                </a:lnTo>
                <a:lnTo>
                  <a:pt x="7" y="112"/>
                </a:lnTo>
                <a:lnTo>
                  <a:pt x="7" y="110"/>
                </a:lnTo>
                <a:lnTo>
                  <a:pt x="6" y="110"/>
                </a:lnTo>
                <a:lnTo>
                  <a:pt x="6" y="108"/>
                </a:lnTo>
                <a:lnTo>
                  <a:pt x="4" y="108"/>
                </a:lnTo>
                <a:lnTo>
                  <a:pt x="2" y="108"/>
                </a:lnTo>
                <a:lnTo>
                  <a:pt x="0" y="108"/>
                </a:lnTo>
                <a:lnTo>
                  <a:pt x="0" y="107"/>
                </a:lnTo>
                <a:lnTo>
                  <a:pt x="0" y="105"/>
                </a:lnTo>
                <a:lnTo>
                  <a:pt x="0" y="103"/>
                </a:lnTo>
                <a:lnTo>
                  <a:pt x="2" y="103"/>
                </a:lnTo>
                <a:lnTo>
                  <a:pt x="2" y="102"/>
                </a:lnTo>
                <a:lnTo>
                  <a:pt x="2" y="100"/>
                </a:lnTo>
                <a:lnTo>
                  <a:pt x="2" y="98"/>
                </a:lnTo>
                <a:lnTo>
                  <a:pt x="2" y="96"/>
                </a:lnTo>
                <a:lnTo>
                  <a:pt x="4" y="96"/>
                </a:lnTo>
                <a:lnTo>
                  <a:pt x="6" y="96"/>
                </a:lnTo>
                <a:lnTo>
                  <a:pt x="6" y="95"/>
                </a:lnTo>
                <a:lnTo>
                  <a:pt x="7" y="95"/>
                </a:lnTo>
                <a:lnTo>
                  <a:pt x="6" y="95"/>
                </a:lnTo>
                <a:lnTo>
                  <a:pt x="6" y="93"/>
                </a:lnTo>
                <a:lnTo>
                  <a:pt x="7" y="93"/>
                </a:lnTo>
                <a:lnTo>
                  <a:pt x="9" y="93"/>
                </a:lnTo>
                <a:lnTo>
                  <a:pt x="9" y="91"/>
                </a:lnTo>
                <a:lnTo>
                  <a:pt x="11" y="91"/>
                </a:lnTo>
                <a:lnTo>
                  <a:pt x="11" y="90"/>
                </a:lnTo>
                <a:lnTo>
                  <a:pt x="11" y="88"/>
                </a:lnTo>
                <a:lnTo>
                  <a:pt x="11" y="86"/>
                </a:lnTo>
                <a:lnTo>
                  <a:pt x="12" y="86"/>
                </a:lnTo>
                <a:lnTo>
                  <a:pt x="12" y="84"/>
                </a:lnTo>
                <a:lnTo>
                  <a:pt x="14" y="84"/>
                </a:lnTo>
                <a:lnTo>
                  <a:pt x="14" y="83"/>
                </a:lnTo>
                <a:lnTo>
                  <a:pt x="16" y="83"/>
                </a:lnTo>
                <a:lnTo>
                  <a:pt x="16" y="81"/>
                </a:lnTo>
                <a:lnTo>
                  <a:pt x="16" y="79"/>
                </a:lnTo>
                <a:lnTo>
                  <a:pt x="16" y="77"/>
                </a:lnTo>
                <a:lnTo>
                  <a:pt x="16" y="76"/>
                </a:lnTo>
                <a:lnTo>
                  <a:pt x="18" y="76"/>
                </a:lnTo>
                <a:lnTo>
                  <a:pt x="18" y="74"/>
                </a:lnTo>
                <a:lnTo>
                  <a:pt x="18" y="72"/>
                </a:lnTo>
                <a:lnTo>
                  <a:pt x="16" y="72"/>
                </a:lnTo>
                <a:lnTo>
                  <a:pt x="16" y="74"/>
                </a:lnTo>
                <a:lnTo>
                  <a:pt x="16" y="72"/>
                </a:lnTo>
                <a:lnTo>
                  <a:pt x="14" y="72"/>
                </a:lnTo>
                <a:lnTo>
                  <a:pt x="14" y="71"/>
                </a:lnTo>
                <a:lnTo>
                  <a:pt x="12" y="71"/>
                </a:lnTo>
                <a:lnTo>
                  <a:pt x="12" y="69"/>
                </a:lnTo>
                <a:lnTo>
                  <a:pt x="12" y="67"/>
                </a:lnTo>
                <a:lnTo>
                  <a:pt x="12" y="65"/>
                </a:lnTo>
                <a:lnTo>
                  <a:pt x="14" y="64"/>
                </a:lnTo>
                <a:lnTo>
                  <a:pt x="14" y="62"/>
                </a:lnTo>
                <a:lnTo>
                  <a:pt x="16" y="62"/>
                </a:lnTo>
                <a:lnTo>
                  <a:pt x="16" y="60"/>
                </a:lnTo>
                <a:lnTo>
                  <a:pt x="16" y="59"/>
                </a:lnTo>
                <a:lnTo>
                  <a:pt x="18" y="59"/>
                </a:lnTo>
                <a:lnTo>
                  <a:pt x="18" y="57"/>
                </a:lnTo>
                <a:lnTo>
                  <a:pt x="18" y="55"/>
                </a:lnTo>
                <a:lnTo>
                  <a:pt x="16" y="55"/>
                </a:lnTo>
                <a:lnTo>
                  <a:pt x="16" y="53"/>
                </a:lnTo>
                <a:lnTo>
                  <a:pt x="16" y="52"/>
                </a:lnTo>
                <a:lnTo>
                  <a:pt x="18" y="52"/>
                </a:lnTo>
                <a:lnTo>
                  <a:pt x="18" y="50"/>
                </a:lnTo>
                <a:lnTo>
                  <a:pt x="19" y="50"/>
                </a:lnTo>
                <a:lnTo>
                  <a:pt x="19" y="48"/>
                </a:lnTo>
                <a:lnTo>
                  <a:pt x="19" y="46"/>
                </a:lnTo>
                <a:lnTo>
                  <a:pt x="19" y="45"/>
                </a:lnTo>
                <a:lnTo>
                  <a:pt x="21" y="45"/>
                </a:lnTo>
                <a:lnTo>
                  <a:pt x="23" y="45"/>
                </a:lnTo>
                <a:lnTo>
                  <a:pt x="23" y="46"/>
                </a:lnTo>
                <a:lnTo>
                  <a:pt x="24" y="46"/>
                </a:lnTo>
                <a:lnTo>
                  <a:pt x="24" y="45"/>
                </a:lnTo>
                <a:lnTo>
                  <a:pt x="26" y="45"/>
                </a:lnTo>
                <a:lnTo>
                  <a:pt x="26" y="43"/>
                </a:lnTo>
                <a:lnTo>
                  <a:pt x="28" y="43"/>
                </a:lnTo>
                <a:lnTo>
                  <a:pt x="28" y="41"/>
                </a:lnTo>
                <a:lnTo>
                  <a:pt x="30" y="41"/>
                </a:lnTo>
                <a:lnTo>
                  <a:pt x="31" y="41"/>
                </a:lnTo>
                <a:lnTo>
                  <a:pt x="33" y="41"/>
                </a:lnTo>
                <a:lnTo>
                  <a:pt x="35" y="41"/>
                </a:lnTo>
                <a:lnTo>
                  <a:pt x="35" y="40"/>
                </a:lnTo>
                <a:lnTo>
                  <a:pt x="36" y="40"/>
                </a:lnTo>
                <a:lnTo>
                  <a:pt x="38" y="40"/>
                </a:lnTo>
                <a:lnTo>
                  <a:pt x="38" y="41"/>
                </a:lnTo>
                <a:lnTo>
                  <a:pt x="40" y="41"/>
                </a:lnTo>
                <a:lnTo>
                  <a:pt x="40" y="40"/>
                </a:lnTo>
                <a:lnTo>
                  <a:pt x="40" y="38"/>
                </a:lnTo>
                <a:lnTo>
                  <a:pt x="38" y="38"/>
                </a:lnTo>
                <a:lnTo>
                  <a:pt x="38" y="36"/>
                </a:lnTo>
                <a:lnTo>
                  <a:pt x="40" y="36"/>
                </a:lnTo>
                <a:lnTo>
                  <a:pt x="42" y="36"/>
                </a:lnTo>
                <a:lnTo>
                  <a:pt x="43" y="36"/>
                </a:lnTo>
                <a:lnTo>
                  <a:pt x="43" y="34"/>
                </a:lnTo>
                <a:lnTo>
                  <a:pt x="45" y="34"/>
                </a:lnTo>
                <a:lnTo>
                  <a:pt x="47" y="34"/>
                </a:lnTo>
                <a:lnTo>
                  <a:pt x="47" y="33"/>
                </a:lnTo>
                <a:lnTo>
                  <a:pt x="49" y="33"/>
                </a:lnTo>
                <a:lnTo>
                  <a:pt x="50" y="33"/>
                </a:lnTo>
                <a:lnTo>
                  <a:pt x="52" y="33"/>
                </a:lnTo>
                <a:lnTo>
                  <a:pt x="52" y="31"/>
                </a:lnTo>
                <a:lnTo>
                  <a:pt x="54" y="31"/>
                </a:lnTo>
                <a:lnTo>
                  <a:pt x="54" y="29"/>
                </a:lnTo>
                <a:lnTo>
                  <a:pt x="54" y="28"/>
                </a:lnTo>
                <a:lnTo>
                  <a:pt x="54" y="26"/>
                </a:lnTo>
                <a:lnTo>
                  <a:pt x="55" y="26"/>
                </a:lnTo>
                <a:lnTo>
                  <a:pt x="55" y="28"/>
                </a:lnTo>
                <a:lnTo>
                  <a:pt x="57" y="28"/>
                </a:lnTo>
                <a:lnTo>
                  <a:pt x="57" y="26"/>
                </a:lnTo>
                <a:lnTo>
                  <a:pt x="57" y="24"/>
                </a:lnTo>
                <a:lnTo>
                  <a:pt x="59" y="24"/>
                </a:lnTo>
                <a:lnTo>
                  <a:pt x="59" y="22"/>
                </a:lnTo>
                <a:lnTo>
                  <a:pt x="61" y="22"/>
                </a:lnTo>
                <a:lnTo>
                  <a:pt x="61" y="21"/>
                </a:lnTo>
                <a:lnTo>
                  <a:pt x="59" y="21"/>
                </a:lnTo>
                <a:lnTo>
                  <a:pt x="59" y="19"/>
                </a:lnTo>
                <a:lnTo>
                  <a:pt x="61" y="19"/>
                </a:lnTo>
                <a:lnTo>
                  <a:pt x="62" y="19"/>
                </a:lnTo>
                <a:lnTo>
                  <a:pt x="62" y="17"/>
                </a:lnTo>
                <a:lnTo>
                  <a:pt x="61" y="17"/>
                </a:lnTo>
                <a:lnTo>
                  <a:pt x="62" y="17"/>
                </a:lnTo>
                <a:lnTo>
                  <a:pt x="62" y="15"/>
                </a:lnTo>
                <a:lnTo>
                  <a:pt x="62" y="14"/>
                </a:lnTo>
                <a:lnTo>
                  <a:pt x="64" y="14"/>
                </a:lnTo>
                <a:lnTo>
                  <a:pt x="64" y="12"/>
                </a:lnTo>
                <a:lnTo>
                  <a:pt x="66" y="12"/>
                </a:lnTo>
                <a:lnTo>
                  <a:pt x="66" y="14"/>
                </a:lnTo>
                <a:lnTo>
                  <a:pt x="67" y="14"/>
                </a:lnTo>
                <a:lnTo>
                  <a:pt x="67" y="12"/>
                </a:lnTo>
                <a:lnTo>
                  <a:pt x="69" y="12"/>
                </a:lnTo>
                <a:lnTo>
                  <a:pt x="69" y="10"/>
                </a:lnTo>
                <a:lnTo>
                  <a:pt x="71" y="10"/>
                </a:lnTo>
                <a:lnTo>
                  <a:pt x="73" y="10"/>
                </a:lnTo>
                <a:lnTo>
                  <a:pt x="73" y="9"/>
                </a:lnTo>
                <a:lnTo>
                  <a:pt x="74" y="9"/>
                </a:lnTo>
                <a:lnTo>
                  <a:pt x="74" y="7"/>
                </a:lnTo>
                <a:lnTo>
                  <a:pt x="76" y="7"/>
                </a:lnTo>
                <a:lnTo>
                  <a:pt x="76" y="5"/>
                </a:lnTo>
                <a:lnTo>
                  <a:pt x="74" y="5"/>
                </a:lnTo>
                <a:lnTo>
                  <a:pt x="74" y="3"/>
                </a:lnTo>
                <a:lnTo>
                  <a:pt x="76" y="3"/>
                </a:lnTo>
                <a:lnTo>
                  <a:pt x="76" y="2"/>
                </a:lnTo>
                <a:lnTo>
                  <a:pt x="76" y="0"/>
                </a:lnTo>
                <a:lnTo>
                  <a:pt x="78" y="0"/>
                </a:lnTo>
                <a:lnTo>
                  <a:pt x="80" y="0"/>
                </a:lnTo>
                <a:lnTo>
                  <a:pt x="81" y="0"/>
                </a:lnTo>
                <a:lnTo>
                  <a:pt x="83" y="0"/>
                </a:lnTo>
                <a:lnTo>
                  <a:pt x="85" y="0"/>
                </a:lnTo>
                <a:lnTo>
                  <a:pt x="86" y="0"/>
                </a:lnTo>
                <a:lnTo>
                  <a:pt x="88" y="0"/>
                </a:lnTo>
                <a:lnTo>
                  <a:pt x="90" y="0"/>
                </a:lnTo>
                <a:lnTo>
                  <a:pt x="92" y="0"/>
                </a:lnTo>
                <a:lnTo>
                  <a:pt x="93" y="0"/>
                </a:lnTo>
                <a:lnTo>
                  <a:pt x="95" y="0"/>
                </a:lnTo>
                <a:lnTo>
                  <a:pt x="97" y="0"/>
                </a:lnTo>
                <a:lnTo>
                  <a:pt x="98" y="0"/>
                </a:lnTo>
                <a:lnTo>
                  <a:pt x="100" y="0"/>
                </a:lnTo>
                <a:lnTo>
                  <a:pt x="102" y="0"/>
                </a:lnTo>
                <a:lnTo>
                  <a:pt x="104" y="0"/>
                </a:lnTo>
                <a:lnTo>
                  <a:pt x="105" y="0"/>
                </a:lnTo>
                <a:lnTo>
                  <a:pt x="107" y="0"/>
                </a:lnTo>
                <a:lnTo>
                  <a:pt x="109" y="0"/>
                </a:lnTo>
                <a:lnTo>
                  <a:pt x="110" y="0"/>
                </a:lnTo>
                <a:lnTo>
                  <a:pt x="112" y="0"/>
                </a:lnTo>
                <a:lnTo>
                  <a:pt x="114" y="0"/>
                </a:lnTo>
                <a:lnTo>
                  <a:pt x="116" y="0"/>
                </a:lnTo>
                <a:lnTo>
                  <a:pt x="117" y="0"/>
                </a:lnTo>
                <a:lnTo>
                  <a:pt x="119" y="0"/>
                </a:lnTo>
                <a:lnTo>
                  <a:pt x="121" y="0"/>
                </a:lnTo>
                <a:lnTo>
                  <a:pt x="123" y="0"/>
                </a:lnTo>
                <a:lnTo>
                  <a:pt x="124" y="0"/>
                </a:lnTo>
                <a:lnTo>
                  <a:pt x="126" y="0"/>
                </a:lnTo>
                <a:lnTo>
                  <a:pt x="128" y="0"/>
                </a:lnTo>
                <a:lnTo>
                  <a:pt x="129" y="0"/>
                </a:lnTo>
                <a:lnTo>
                  <a:pt x="131" y="0"/>
                </a:lnTo>
                <a:lnTo>
                  <a:pt x="133" y="0"/>
                </a:lnTo>
                <a:lnTo>
                  <a:pt x="135" y="0"/>
                </a:lnTo>
                <a:lnTo>
                  <a:pt x="136" y="0"/>
                </a:lnTo>
                <a:lnTo>
                  <a:pt x="138" y="0"/>
                </a:lnTo>
                <a:lnTo>
                  <a:pt x="140" y="0"/>
                </a:lnTo>
                <a:lnTo>
                  <a:pt x="141" y="0"/>
                </a:lnTo>
                <a:lnTo>
                  <a:pt x="143" y="0"/>
                </a:lnTo>
                <a:lnTo>
                  <a:pt x="145" y="0"/>
                </a:lnTo>
                <a:lnTo>
                  <a:pt x="147" y="0"/>
                </a:lnTo>
                <a:lnTo>
                  <a:pt x="148" y="0"/>
                </a:lnTo>
                <a:lnTo>
                  <a:pt x="150" y="0"/>
                </a:lnTo>
                <a:lnTo>
                  <a:pt x="152" y="0"/>
                </a:lnTo>
                <a:lnTo>
                  <a:pt x="154" y="0"/>
                </a:lnTo>
                <a:lnTo>
                  <a:pt x="155" y="0"/>
                </a:lnTo>
                <a:lnTo>
                  <a:pt x="157" y="0"/>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42"/>
          <p:cNvSpPr>
            <a:spLocks/>
          </p:cNvSpPr>
          <p:nvPr/>
        </p:nvSpPr>
        <p:spPr bwMode="auto">
          <a:xfrm>
            <a:off x="5060586" y="1025234"/>
            <a:ext cx="1225252" cy="587061"/>
          </a:xfrm>
          <a:custGeom>
            <a:avLst/>
            <a:gdLst>
              <a:gd name="T0" fmla="*/ 386 w 647"/>
              <a:gd name="T1" fmla="*/ 59 h 310"/>
              <a:gd name="T2" fmla="*/ 403 w 647"/>
              <a:gd name="T3" fmla="*/ 55 h 310"/>
              <a:gd name="T4" fmla="*/ 418 w 647"/>
              <a:gd name="T5" fmla="*/ 59 h 310"/>
              <a:gd name="T6" fmla="*/ 618 w 647"/>
              <a:gd name="T7" fmla="*/ 78 h 310"/>
              <a:gd name="T8" fmla="*/ 635 w 647"/>
              <a:gd name="T9" fmla="*/ 105 h 310"/>
              <a:gd name="T10" fmla="*/ 646 w 647"/>
              <a:gd name="T11" fmla="*/ 145 h 310"/>
              <a:gd name="T12" fmla="*/ 644 w 647"/>
              <a:gd name="T13" fmla="*/ 184 h 310"/>
              <a:gd name="T14" fmla="*/ 639 w 647"/>
              <a:gd name="T15" fmla="*/ 224 h 310"/>
              <a:gd name="T16" fmla="*/ 432 w 647"/>
              <a:gd name="T17" fmla="*/ 246 h 310"/>
              <a:gd name="T18" fmla="*/ 424 w 647"/>
              <a:gd name="T19" fmla="*/ 262 h 310"/>
              <a:gd name="T20" fmla="*/ 412 w 647"/>
              <a:gd name="T21" fmla="*/ 274 h 310"/>
              <a:gd name="T22" fmla="*/ 396 w 647"/>
              <a:gd name="T23" fmla="*/ 283 h 310"/>
              <a:gd name="T24" fmla="*/ 379 w 647"/>
              <a:gd name="T25" fmla="*/ 284 h 310"/>
              <a:gd name="T26" fmla="*/ 365 w 647"/>
              <a:gd name="T27" fmla="*/ 289 h 310"/>
              <a:gd name="T28" fmla="*/ 362 w 647"/>
              <a:gd name="T29" fmla="*/ 274 h 310"/>
              <a:gd name="T30" fmla="*/ 348 w 647"/>
              <a:gd name="T31" fmla="*/ 260 h 310"/>
              <a:gd name="T32" fmla="*/ 336 w 647"/>
              <a:gd name="T33" fmla="*/ 252 h 310"/>
              <a:gd name="T34" fmla="*/ 324 w 647"/>
              <a:gd name="T35" fmla="*/ 241 h 310"/>
              <a:gd name="T36" fmla="*/ 312 w 647"/>
              <a:gd name="T37" fmla="*/ 233 h 310"/>
              <a:gd name="T38" fmla="*/ 308 w 647"/>
              <a:gd name="T39" fmla="*/ 250 h 310"/>
              <a:gd name="T40" fmla="*/ 303 w 647"/>
              <a:gd name="T41" fmla="*/ 262 h 310"/>
              <a:gd name="T42" fmla="*/ 288 w 647"/>
              <a:gd name="T43" fmla="*/ 264 h 310"/>
              <a:gd name="T44" fmla="*/ 276 w 647"/>
              <a:gd name="T45" fmla="*/ 258 h 310"/>
              <a:gd name="T46" fmla="*/ 265 w 647"/>
              <a:gd name="T47" fmla="*/ 262 h 310"/>
              <a:gd name="T48" fmla="*/ 255 w 647"/>
              <a:gd name="T49" fmla="*/ 258 h 310"/>
              <a:gd name="T50" fmla="*/ 245 w 647"/>
              <a:gd name="T51" fmla="*/ 262 h 310"/>
              <a:gd name="T52" fmla="*/ 229 w 647"/>
              <a:gd name="T53" fmla="*/ 262 h 310"/>
              <a:gd name="T54" fmla="*/ 219 w 647"/>
              <a:gd name="T55" fmla="*/ 269 h 310"/>
              <a:gd name="T56" fmla="*/ 221 w 647"/>
              <a:gd name="T57" fmla="*/ 286 h 310"/>
              <a:gd name="T58" fmla="*/ 207 w 647"/>
              <a:gd name="T59" fmla="*/ 293 h 310"/>
              <a:gd name="T60" fmla="*/ 198 w 647"/>
              <a:gd name="T61" fmla="*/ 284 h 310"/>
              <a:gd name="T62" fmla="*/ 184 w 647"/>
              <a:gd name="T63" fmla="*/ 277 h 310"/>
              <a:gd name="T64" fmla="*/ 169 w 647"/>
              <a:gd name="T65" fmla="*/ 283 h 310"/>
              <a:gd name="T66" fmla="*/ 152 w 647"/>
              <a:gd name="T67" fmla="*/ 279 h 310"/>
              <a:gd name="T68" fmla="*/ 140 w 647"/>
              <a:gd name="T69" fmla="*/ 267 h 310"/>
              <a:gd name="T70" fmla="*/ 126 w 647"/>
              <a:gd name="T71" fmla="*/ 267 h 310"/>
              <a:gd name="T72" fmla="*/ 116 w 647"/>
              <a:gd name="T73" fmla="*/ 281 h 310"/>
              <a:gd name="T74" fmla="*/ 107 w 647"/>
              <a:gd name="T75" fmla="*/ 298 h 310"/>
              <a:gd name="T76" fmla="*/ 91 w 647"/>
              <a:gd name="T77" fmla="*/ 307 h 310"/>
              <a:gd name="T78" fmla="*/ 83 w 647"/>
              <a:gd name="T79" fmla="*/ 305 h 310"/>
              <a:gd name="T80" fmla="*/ 86 w 647"/>
              <a:gd name="T81" fmla="*/ 293 h 310"/>
              <a:gd name="T82" fmla="*/ 83 w 647"/>
              <a:gd name="T83" fmla="*/ 279 h 310"/>
              <a:gd name="T84" fmla="*/ 81 w 647"/>
              <a:gd name="T85" fmla="*/ 267 h 310"/>
              <a:gd name="T86" fmla="*/ 67 w 647"/>
              <a:gd name="T87" fmla="*/ 270 h 310"/>
              <a:gd name="T88" fmla="*/ 52 w 647"/>
              <a:gd name="T89" fmla="*/ 260 h 310"/>
              <a:gd name="T90" fmla="*/ 28 w 647"/>
              <a:gd name="T91" fmla="*/ 241 h 310"/>
              <a:gd name="T92" fmla="*/ 4 w 647"/>
              <a:gd name="T93" fmla="*/ 188 h 310"/>
              <a:gd name="T94" fmla="*/ 67 w 647"/>
              <a:gd name="T95" fmla="*/ 159 h 310"/>
              <a:gd name="T96" fmla="*/ 126 w 647"/>
              <a:gd name="T97" fmla="*/ 136 h 310"/>
              <a:gd name="T98" fmla="*/ 165 w 647"/>
              <a:gd name="T99" fmla="*/ 90 h 310"/>
              <a:gd name="T100" fmla="*/ 214 w 647"/>
              <a:gd name="T101" fmla="*/ 50 h 310"/>
              <a:gd name="T102" fmla="*/ 233 w 647"/>
              <a:gd name="T103" fmla="*/ 43 h 310"/>
              <a:gd name="T104" fmla="*/ 248 w 647"/>
              <a:gd name="T105" fmla="*/ 35 h 310"/>
              <a:gd name="T106" fmla="*/ 265 w 647"/>
              <a:gd name="T107" fmla="*/ 28 h 310"/>
              <a:gd name="T108" fmla="*/ 281 w 647"/>
              <a:gd name="T109" fmla="*/ 19 h 310"/>
              <a:gd name="T110" fmla="*/ 298 w 647"/>
              <a:gd name="T111" fmla="*/ 11 h 310"/>
              <a:gd name="T112" fmla="*/ 317 w 647"/>
              <a:gd name="T113" fmla="*/ 4 h 310"/>
              <a:gd name="T114" fmla="*/ 331 w 647"/>
              <a:gd name="T115" fmla="*/ 7 h 310"/>
              <a:gd name="T116" fmla="*/ 343 w 647"/>
              <a:gd name="T117" fmla="*/ 19 h 310"/>
              <a:gd name="T118" fmla="*/ 356 w 647"/>
              <a:gd name="T119" fmla="*/ 31 h 310"/>
              <a:gd name="T120" fmla="*/ 369 w 647"/>
              <a:gd name="T121" fmla="*/ 43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7" h="310">
                <a:moveTo>
                  <a:pt x="375" y="50"/>
                </a:moveTo>
                <a:lnTo>
                  <a:pt x="375" y="52"/>
                </a:lnTo>
                <a:lnTo>
                  <a:pt x="377" y="52"/>
                </a:lnTo>
                <a:lnTo>
                  <a:pt x="377" y="54"/>
                </a:lnTo>
                <a:lnTo>
                  <a:pt x="379" y="54"/>
                </a:lnTo>
                <a:lnTo>
                  <a:pt x="379" y="55"/>
                </a:lnTo>
                <a:lnTo>
                  <a:pt x="381" y="55"/>
                </a:lnTo>
                <a:lnTo>
                  <a:pt x="381" y="54"/>
                </a:lnTo>
                <a:lnTo>
                  <a:pt x="381" y="55"/>
                </a:lnTo>
                <a:lnTo>
                  <a:pt x="382" y="55"/>
                </a:lnTo>
                <a:lnTo>
                  <a:pt x="382" y="57"/>
                </a:lnTo>
                <a:lnTo>
                  <a:pt x="384" y="57"/>
                </a:lnTo>
                <a:lnTo>
                  <a:pt x="386" y="57"/>
                </a:lnTo>
                <a:lnTo>
                  <a:pt x="386" y="59"/>
                </a:lnTo>
                <a:lnTo>
                  <a:pt x="387" y="59"/>
                </a:lnTo>
                <a:lnTo>
                  <a:pt x="389" y="59"/>
                </a:lnTo>
                <a:lnTo>
                  <a:pt x="391" y="59"/>
                </a:lnTo>
                <a:lnTo>
                  <a:pt x="393" y="59"/>
                </a:lnTo>
                <a:lnTo>
                  <a:pt x="393" y="60"/>
                </a:lnTo>
                <a:lnTo>
                  <a:pt x="394" y="60"/>
                </a:lnTo>
                <a:lnTo>
                  <a:pt x="396" y="60"/>
                </a:lnTo>
                <a:lnTo>
                  <a:pt x="396" y="59"/>
                </a:lnTo>
                <a:lnTo>
                  <a:pt x="398" y="59"/>
                </a:lnTo>
                <a:lnTo>
                  <a:pt x="398" y="57"/>
                </a:lnTo>
                <a:lnTo>
                  <a:pt x="400" y="57"/>
                </a:lnTo>
                <a:lnTo>
                  <a:pt x="401" y="57"/>
                </a:lnTo>
                <a:lnTo>
                  <a:pt x="401" y="55"/>
                </a:lnTo>
                <a:lnTo>
                  <a:pt x="403" y="55"/>
                </a:lnTo>
                <a:lnTo>
                  <a:pt x="405" y="55"/>
                </a:lnTo>
                <a:lnTo>
                  <a:pt x="405" y="54"/>
                </a:lnTo>
                <a:lnTo>
                  <a:pt x="406" y="54"/>
                </a:lnTo>
                <a:lnTo>
                  <a:pt x="408" y="54"/>
                </a:lnTo>
                <a:lnTo>
                  <a:pt x="410" y="54"/>
                </a:lnTo>
                <a:lnTo>
                  <a:pt x="412" y="54"/>
                </a:lnTo>
                <a:lnTo>
                  <a:pt x="412" y="55"/>
                </a:lnTo>
                <a:lnTo>
                  <a:pt x="413" y="57"/>
                </a:lnTo>
                <a:lnTo>
                  <a:pt x="415" y="57"/>
                </a:lnTo>
                <a:lnTo>
                  <a:pt x="415" y="55"/>
                </a:lnTo>
                <a:lnTo>
                  <a:pt x="415" y="57"/>
                </a:lnTo>
                <a:lnTo>
                  <a:pt x="417" y="57"/>
                </a:lnTo>
                <a:lnTo>
                  <a:pt x="418" y="57"/>
                </a:lnTo>
                <a:lnTo>
                  <a:pt x="418" y="59"/>
                </a:lnTo>
                <a:lnTo>
                  <a:pt x="420" y="59"/>
                </a:lnTo>
                <a:lnTo>
                  <a:pt x="606" y="59"/>
                </a:lnTo>
                <a:lnTo>
                  <a:pt x="611" y="60"/>
                </a:lnTo>
                <a:lnTo>
                  <a:pt x="616" y="62"/>
                </a:lnTo>
                <a:lnTo>
                  <a:pt x="620" y="64"/>
                </a:lnTo>
                <a:lnTo>
                  <a:pt x="622" y="66"/>
                </a:lnTo>
                <a:lnTo>
                  <a:pt x="622" y="67"/>
                </a:lnTo>
                <a:lnTo>
                  <a:pt x="622" y="69"/>
                </a:lnTo>
                <a:lnTo>
                  <a:pt x="622" y="71"/>
                </a:lnTo>
                <a:lnTo>
                  <a:pt x="622" y="73"/>
                </a:lnTo>
                <a:lnTo>
                  <a:pt x="622" y="74"/>
                </a:lnTo>
                <a:lnTo>
                  <a:pt x="620" y="74"/>
                </a:lnTo>
                <a:lnTo>
                  <a:pt x="618" y="74"/>
                </a:lnTo>
                <a:lnTo>
                  <a:pt x="618" y="78"/>
                </a:lnTo>
                <a:lnTo>
                  <a:pt x="622" y="81"/>
                </a:lnTo>
                <a:lnTo>
                  <a:pt x="627" y="85"/>
                </a:lnTo>
                <a:lnTo>
                  <a:pt x="627" y="86"/>
                </a:lnTo>
                <a:lnTo>
                  <a:pt x="632" y="88"/>
                </a:lnTo>
                <a:lnTo>
                  <a:pt x="632" y="90"/>
                </a:lnTo>
                <a:lnTo>
                  <a:pt x="630" y="91"/>
                </a:lnTo>
                <a:lnTo>
                  <a:pt x="630" y="95"/>
                </a:lnTo>
                <a:lnTo>
                  <a:pt x="632" y="97"/>
                </a:lnTo>
                <a:lnTo>
                  <a:pt x="635" y="98"/>
                </a:lnTo>
                <a:lnTo>
                  <a:pt x="635" y="100"/>
                </a:lnTo>
                <a:lnTo>
                  <a:pt x="635" y="102"/>
                </a:lnTo>
                <a:lnTo>
                  <a:pt x="634" y="104"/>
                </a:lnTo>
                <a:lnTo>
                  <a:pt x="635" y="104"/>
                </a:lnTo>
                <a:lnTo>
                  <a:pt x="635" y="105"/>
                </a:lnTo>
                <a:lnTo>
                  <a:pt x="635" y="107"/>
                </a:lnTo>
                <a:lnTo>
                  <a:pt x="634" y="110"/>
                </a:lnTo>
                <a:lnTo>
                  <a:pt x="632" y="114"/>
                </a:lnTo>
                <a:lnTo>
                  <a:pt x="632" y="116"/>
                </a:lnTo>
                <a:lnTo>
                  <a:pt x="632" y="119"/>
                </a:lnTo>
                <a:lnTo>
                  <a:pt x="632" y="121"/>
                </a:lnTo>
                <a:lnTo>
                  <a:pt x="635" y="126"/>
                </a:lnTo>
                <a:lnTo>
                  <a:pt x="640" y="129"/>
                </a:lnTo>
                <a:lnTo>
                  <a:pt x="642" y="133"/>
                </a:lnTo>
                <a:lnTo>
                  <a:pt x="646" y="134"/>
                </a:lnTo>
                <a:lnTo>
                  <a:pt x="647" y="136"/>
                </a:lnTo>
                <a:lnTo>
                  <a:pt x="647" y="141"/>
                </a:lnTo>
                <a:lnTo>
                  <a:pt x="646" y="143"/>
                </a:lnTo>
                <a:lnTo>
                  <a:pt x="646" y="145"/>
                </a:lnTo>
                <a:lnTo>
                  <a:pt x="646" y="147"/>
                </a:lnTo>
                <a:lnTo>
                  <a:pt x="644" y="148"/>
                </a:lnTo>
                <a:lnTo>
                  <a:pt x="644" y="152"/>
                </a:lnTo>
                <a:lnTo>
                  <a:pt x="644" y="159"/>
                </a:lnTo>
                <a:lnTo>
                  <a:pt x="646" y="160"/>
                </a:lnTo>
                <a:lnTo>
                  <a:pt x="647" y="164"/>
                </a:lnTo>
                <a:lnTo>
                  <a:pt x="646" y="167"/>
                </a:lnTo>
                <a:lnTo>
                  <a:pt x="646" y="169"/>
                </a:lnTo>
                <a:lnTo>
                  <a:pt x="644" y="172"/>
                </a:lnTo>
                <a:lnTo>
                  <a:pt x="646" y="174"/>
                </a:lnTo>
                <a:lnTo>
                  <a:pt x="646" y="176"/>
                </a:lnTo>
                <a:lnTo>
                  <a:pt x="644" y="176"/>
                </a:lnTo>
                <a:lnTo>
                  <a:pt x="644" y="178"/>
                </a:lnTo>
                <a:lnTo>
                  <a:pt x="644" y="184"/>
                </a:lnTo>
                <a:lnTo>
                  <a:pt x="646" y="184"/>
                </a:lnTo>
                <a:lnTo>
                  <a:pt x="644" y="188"/>
                </a:lnTo>
                <a:lnTo>
                  <a:pt x="644" y="195"/>
                </a:lnTo>
                <a:lnTo>
                  <a:pt x="642" y="195"/>
                </a:lnTo>
                <a:lnTo>
                  <a:pt x="642" y="200"/>
                </a:lnTo>
                <a:lnTo>
                  <a:pt x="642" y="202"/>
                </a:lnTo>
                <a:lnTo>
                  <a:pt x="646" y="205"/>
                </a:lnTo>
                <a:lnTo>
                  <a:pt x="646" y="207"/>
                </a:lnTo>
                <a:lnTo>
                  <a:pt x="646" y="212"/>
                </a:lnTo>
                <a:lnTo>
                  <a:pt x="644" y="215"/>
                </a:lnTo>
                <a:lnTo>
                  <a:pt x="644" y="219"/>
                </a:lnTo>
                <a:lnTo>
                  <a:pt x="642" y="222"/>
                </a:lnTo>
                <a:lnTo>
                  <a:pt x="640" y="224"/>
                </a:lnTo>
                <a:lnTo>
                  <a:pt x="639" y="224"/>
                </a:lnTo>
                <a:lnTo>
                  <a:pt x="635" y="227"/>
                </a:lnTo>
                <a:lnTo>
                  <a:pt x="632" y="231"/>
                </a:lnTo>
                <a:lnTo>
                  <a:pt x="632" y="233"/>
                </a:lnTo>
                <a:lnTo>
                  <a:pt x="628" y="240"/>
                </a:lnTo>
                <a:lnTo>
                  <a:pt x="627" y="245"/>
                </a:lnTo>
                <a:lnTo>
                  <a:pt x="625" y="246"/>
                </a:lnTo>
                <a:lnTo>
                  <a:pt x="623" y="248"/>
                </a:lnTo>
                <a:lnTo>
                  <a:pt x="622" y="250"/>
                </a:lnTo>
                <a:lnTo>
                  <a:pt x="439" y="248"/>
                </a:lnTo>
                <a:lnTo>
                  <a:pt x="437" y="248"/>
                </a:lnTo>
                <a:lnTo>
                  <a:pt x="436" y="248"/>
                </a:lnTo>
                <a:lnTo>
                  <a:pt x="434" y="248"/>
                </a:lnTo>
                <a:lnTo>
                  <a:pt x="434" y="246"/>
                </a:lnTo>
                <a:lnTo>
                  <a:pt x="432" y="246"/>
                </a:lnTo>
                <a:lnTo>
                  <a:pt x="430" y="246"/>
                </a:lnTo>
                <a:lnTo>
                  <a:pt x="430" y="248"/>
                </a:lnTo>
                <a:lnTo>
                  <a:pt x="429" y="248"/>
                </a:lnTo>
                <a:lnTo>
                  <a:pt x="429" y="250"/>
                </a:lnTo>
                <a:lnTo>
                  <a:pt x="429" y="252"/>
                </a:lnTo>
                <a:lnTo>
                  <a:pt x="427" y="252"/>
                </a:lnTo>
                <a:lnTo>
                  <a:pt x="427" y="253"/>
                </a:lnTo>
                <a:lnTo>
                  <a:pt x="427" y="255"/>
                </a:lnTo>
                <a:lnTo>
                  <a:pt x="427" y="257"/>
                </a:lnTo>
                <a:lnTo>
                  <a:pt x="427" y="258"/>
                </a:lnTo>
                <a:lnTo>
                  <a:pt x="425" y="258"/>
                </a:lnTo>
                <a:lnTo>
                  <a:pt x="425" y="260"/>
                </a:lnTo>
                <a:lnTo>
                  <a:pt x="425" y="262"/>
                </a:lnTo>
                <a:lnTo>
                  <a:pt x="424" y="262"/>
                </a:lnTo>
                <a:lnTo>
                  <a:pt x="424" y="264"/>
                </a:lnTo>
                <a:lnTo>
                  <a:pt x="424" y="265"/>
                </a:lnTo>
                <a:lnTo>
                  <a:pt x="424" y="267"/>
                </a:lnTo>
                <a:lnTo>
                  <a:pt x="422" y="267"/>
                </a:lnTo>
                <a:lnTo>
                  <a:pt x="422" y="269"/>
                </a:lnTo>
                <a:lnTo>
                  <a:pt x="420" y="269"/>
                </a:lnTo>
                <a:lnTo>
                  <a:pt x="420" y="270"/>
                </a:lnTo>
                <a:lnTo>
                  <a:pt x="420" y="272"/>
                </a:lnTo>
                <a:lnTo>
                  <a:pt x="418" y="272"/>
                </a:lnTo>
                <a:lnTo>
                  <a:pt x="417" y="272"/>
                </a:lnTo>
                <a:lnTo>
                  <a:pt x="415" y="272"/>
                </a:lnTo>
                <a:lnTo>
                  <a:pt x="413" y="272"/>
                </a:lnTo>
                <a:lnTo>
                  <a:pt x="413" y="274"/>
                </a:lnTo>
                <a:lnTo>
                  <a:pt x="412" y="274"/>
                </a:lnTo>
                <a:lnTo>
                  <a:pt x="412" y="276"/>
                </a:lnTo>
                <a:lnTo>
                  <a:pt x="410" y="276"/>
                </a:lnTo>
                <a:lnTo>
                  <a:pt x="408" y="276"/>
                </a:lnTo>
                <a:lnTo>
                  <a:pt x="406" y="276"/>
                </a:lnTo>
                <a:lnTo>
                  <a:pt x="405" y="276"/>
                </a:lnTo>
                <a:lnTo>
                  <a:pt x="405" y="277"/>
                </a:lnTo>
                <a:lnTo>
                  <a:pt x="403" y="277"/>
                </a:lnTo>
                <a:lnTo>
                  <a:pt x="403" y="279"/>
                </a:lnTo>
                <a:lnTo>
                  <a:pt x="401" y="279"/>
                </a:lnTo>
                <a:lnTo>
                  <a:pt x="401" y="281"/>
                </a:lnTo>
                <a:lnTo>
                  <a:pt x="400" y="281"/>
                </a:lnTo>
                <a:lnTo>
                  <a:pt x="400" y="283"/>
                </a:lnTo>
                <a:lnTo>
                  <a:pt x="398" y="283"/>
                </a:lnTo>
                <a:lnTo>
                  <a:pt x="396" y="283"/>
                </a:lnTo>
                <a:lnTo>
                  <a:pt x="396" y="284"/>
                </a:lnTo>
                <a:lnTo>
                  <a:pt x="394" y="284"/>
                </a:lnTo>
                <a:lnTo>
                  <a:pt x="394" y="283"/>
                </a:lnTo>
                <a:lnTo>
                  <a:pt x="393" y="283"/>
                </a:lnTo>
                <a:lnTo>
                  <a:pt x="391" y="283"/>
                </a:lnTo>
                <a:lnTo>
                  <a:pt x="389" y="283"/>
                </a:lnTo>
                <a:lnTo>
                  <a:pt x="387" y="283"/>
                </a:lnTo>
                <a:lnTo>
                  <a:pt x="386" y="283"/>
                </a:lnTo>
                <a:lnTo>
                  <a:pt x="384" y="283"/>
                </a:lnTo>
                <a:lnTo>
                  <a:pt x="382" y="283"/>
                </a:lnTo>
                <a:lnTo>
                  <a:pt x="382" y="281"/>
                </a:lnTo>
                <a:lnTo>
                  <a:pt x="381" y="283"/>
                </a:lnTo>
                <a:lnTo>
                  <a:pt x="379" y="283"/>
                </a:lnTo>
                <a:lnTo>
                  <a:pt x="379" y="284"/>
                </a:lnTo>
                <a:lnTo>
                  <a:pt x="377" y="284"/>
                </a:lnTo>
                <a:lnTo>
                  <a:pt x="375" y="284"/>
                </a:lnTo>
                <a:lnTo>
                  <a:pt x="375" y="286"/>
                </a:lnTo>
                <a:lnTo>
                  <a:pt x="374" y="286"/>
                </a:lnTo>
                <a:lnTo>
                  <a:pt x="372" y="288"/>
                </a:lnTo>
                <a:lnTo>
                  <a:pt x="370" y="288"/>
                </a:lnTo>
                <a:lnTo>
                  <a:pt x="370" y="289"/>
                </a:lnTo>
                <a:lnTo>
                  <a:pt x="369" y="289"/>
                </a:lnTo>
                <a:lnTo>
                  <a:pt x="367" y="289"/>
                </a:lnTo>
                <a:lnTo>
                  <a:pt x="367" y="291"/>
                </a:lnTo>
                <a:lnTo>
                  <a:pt x="367" y="293"/>
                </a:lnTo>
                <a:lnTo>
                  <a:pt x="365" y="293"/>
                </a:lnTo>
                <a:lnTo>
                  <a:pt x="365" y="291"/>
                </a:lnTo>
                <a:lnTo>
                  <a:pt x="365" y="289"/>
                </a:lnTo>
                <a:lnTo>
                  <a:pt x="365" y="288"/>
                </a:lnTo>
                <a:lnTo>
                  <a:pt x="365" y="286"/>
                </a:lnTo>
                <a:lnTo>
                  <a:pt x="365" y="284"/>
                </a:lnTo>
                <a:lnTo>
                  <a:pt x="365" y="283"/>
                </a:lnTo>
                <a:lnTo>
                  <a:pt x="363" y="283"/>
                </a:lnTo>
                <a:lnTo>
                  <a:pt x="363" y="284"/>
                </a:lnTo>
                <a:lnTo>
                  <a:pt x="362" y="284"/>
                </a:lnTo>
                <a:lnTo>
                  <a:pt x="362" y="283"/>
                </a:lnTo>
                <a:lnTo>
                  <a:pt x="363" y="281"/>
                </a:lnTo>
                <a:lnTo>
                  <a:pt x="363" y="279"/>
                </a:lnTo>
                <a:lnTo>
                  <a:pt x="363" y="277"/>
                </a:lnTo>
                <a:lnTo>
                  <a:pt x="363" y="276"/>
                </a:lnTo>
                <a:lnTo>
                  <a:pt x="362" y="276"/>
                </a:lnTo>
                <a:lnTo>
                  <a:pt x="362" y="274"/>
                </a:lnTo>
                <a:lnTo>
                  <a:pt x="360" y="274"/>
                </a:lnTo>
                <a:lnTo>
                  <a:pt x="360" y="272"/>
                </a:lnTo>
                <a:lnTo>
                  <a:pt x="360" y="270"/>
                </a:lnTo>
                <a:lnTo>
                  <a:pt x="358" y="270"/>
                </a:lnTo>
                <a:lnTo>
                  <a:pt x="356" y="269"/>
                </a:lnTo>
                <a:lnTo>
                  <a:pt x="356" y="267"/>
                </a:lnTo>
                <a:lnTo>
                  <a:pt x="355" y="267"/>
                </a:lnTo>
                <a:lnTo>
                  <a:pt x="353" y="267"/>
                </a:lnTo>
                <a:lnTo>
                  <a:pt x="353" y="265"/>
                </a:lnTo>
                <a:lnTo>
                  <a:pt x="351" y="265"/>
                </a:lnTo>
                <a:lnTo>
                  <a:pt x="351" y="264"/>
                </a:lnTo>
                <a:lnTo>
                  <a:pt x="350" y="264"/>
                </a:lnTo>
                <a:lnTo>
                  <a:pt x="348" y="262"/>
                </a:lnTo>
                <a:lnTo>
                  <a:pt x="348" y="260"/>
                </a:lnTo>
                <a:lnTo>
                  <a:pt x="346" y="260"/>
                </a:lnTo>
                <a:lnTo>
                  <a:pt x="346" y="258"/>
                </a:lnTo>
                <a:lnTo>
                  <a:pt x="344" y="258"/>
                </a:lnTo>
                <a:lnTo>
                  <a:pt x="344" y="257"/>
                </a:lnTo>
                <a:lnTo>
                  <a:pt x="343" y="257"/>
                </a:lnTo>
                <a:lnTo>
                  <a:pt x="343" y="255"/>
                </a:lnTo>
                <a:lnTo>
                  <a:pt x="341" y="255"/>
                </a:lnTo>
                <a:lnTo>
                  <a:pt x="341" y="253"/>
                </a:lnTo>
                <a:lnTo>
                  <a:pt x="339" y="253"/>
                </a:lnTo>
                <a:lnTo>
                  <a:pt x="339" y="255"/>
                </a:lnTo>
                <a:lnTo>
                  <a:pt x="338" y="255"/>
                </a:lnTo>
                <a:lnTo>
                  <a:pt x="338" y="253"/>
                </a:lnTo>
                <a:lnTo>
                  <a:pt x="338" y="252"/>
                </a:lnTo>
                <a:lnTo>
                  <a:pt x="336" y="252"/>
                </a:lnTo>
                <a:lnTo>
                  <a:pt x="334" y="252"/>
                </a:lnTo>
                <a:lnTo>
                  <a:pt x="334" y="250"/>
                </a:lnTo>
                <a:lnTo>
                  <a:pt x="332" y="250"/>
                </a:lnTo>
                <a:lnTo>
                  <a:pt x="331" y="250"/>
                </a:lnTo>
                <a:lnTo>
                  <a:pt x="331" y="248"/>
                </a:lnTo>
                <a:lnTo>
                  <a:pt x="331" y="250"/>
                </a:lnTo>
                <a:lnTo>
                  <a:pt x="331" y="248"/>
                </a:lnTo>
                <a:lnTo>
                  <a:pt x="331" y="246"/>
                </a:lnTo>
                <a:lnTo>
                  <a:pt x="329" y="246"/>
                </a:lnTo>
                <a:lnTo>
                  <a:pt x="327" y="245"/>
                </a:lnTo>
                <a:lnTo>
                  <a:pt x="326" y="245"/>
                </a:lnTo>
                <a:lnTo>
                  <a:pt x="326" y="243"/>
                </a:lnTo>
                <a:lnTo>
                  <a:pt x="326" y="241"/>
                </a:lnTo>
                <a:lnTo>
                  <a:pt x="324" y="241"/>
                </a:lnTo>
                <a:lnTo>
                  <a:pt x="324" y="240"/>
                </a:lnTo>
                <a:lnTo>
                  <a:pt x="324" y="238"/>
                </a:lnTo>
                <a:lnTo>
                  <a:pt x="322" y="238"/>
                </a:lnTo>
                <a:lnTo>
                  <a:pt x="320" y="238"/>
                </a:lnTo>
                <a:lnTo>
                  <a:pt x="320" y="236"/>
                </a:lnTo>
                <a:lnTo>
                  <a:pt x="319" y="236"/>
                </a:lnTo>
                <a:lnTo>
                  <a:pt x="317" y="236"/>
                </a:lnTo>
                <a:lnTo>
                  <a:pt x="317" y="234"/>
                </a:lnTo>
                <a:lnTo>
                  <a:pt x="315" y="234"/>
                </a:lnTo>
                <a:lnTo>
                  <a:pt x="315" y="233"/>
                </a:lnTo>
                <a:lnTo>
                  <a:pt x="315" y="231"/>
                </a:lnTo>
                <a:lnTo>
                  <a:pt x="313" y="231"/>
                </a:lnTo>
                <a:lnTo>
                  <a:pt x="313" y="233"/>
                </a:lnTo>
                <a:lnTo>
                  <a:pt x="312" y="233"/>
                </a:lnTo>
                <a:lnTo>
                  <a:pt x="313" y="234"/>
                </a:lnTo>
                <a:lnTo>
                  <a:pt x="312" y="234"/>
                </a:lnTo>
                <a:lnTo>
                  <a:pt x="312" y="236"/>
                </a:lnTo>
                <a:lnTo>
                  <a:pt x="312" y="238"/>
                </a:lnTo>
                <a:lnTo>
                  <a:pt x="312" y="240"/>
                </a:lnTo>
                <a:lnTo>
                  <a:pt x="312" y="241"/>
                </a:lnTo>
                <a:lnTo>
                  <a:pt x="312" y="243"/>
                </a:lnTo>
                <a:lnTo>
                  <a:pt x="310" y="245"/>
                </a:lnTo>
                <a:lnTo>
                  <a:pt x="312" y="245"/>
                </a:lnTo>
                <a:lnTo>
                  <a:pt x="312" y="246"/>
                </a:lnTo>
                <a:lnTo>
                  <a:pt x="310" y="246"/>
                </a:lnTo>
                <a:lnTo>
                  <a:pt x="310" y="248"/>
                </a:lnTo>
                <a:lnTo>
                  <a:pt x="308" y="248"/>
                </a:lnTo>
                <a:lnTo>
                  <a:pt x="308" y="250"/>
                </a:lnTo>
                <a:lnTo>
                  <a:pt x="307" y="250"/>
                </a:lnTo>
                <a:lnTo>
                  <a:pt x="307" y="252"/>
                </a:lnTo>
                <a:lnTo>
                  <a:pt x="307" y="253"/>
                </a:lnTo>
                <a:lnTo>
                  <a:pt x="307" y="255"/>
                </a:lnTo>
                <a:lnTo>
                  <a:pt x="307" y="257"/>
                </a:lnTo>
                <a:lnTo>
                  <a:pt x="305" y="257"/>
                </a:lnTo>
                <a:lnTo>
                  <a:pt x="305" y="258"/>
                </a:lnTo>
                <a:lnTo>
                  <a:pt x="307" y="258"/>
                </a:lnTo>
                <a:lnTo>
                  <a:pt x="307" y="260"/>
                </a:lnTo>
                <a:lnTo>
                  <a:pt x="307" y="262"/>
                </a:lnTo>
                <a:lnTo>
                  <a:pt x="305" y="262"/>
                </a:lnTo>
                <a:lnTo>
                  <a:pt x="305" y="264"/>
                </a:lnTo>
                <a:lnTo>
                  <a:pt x="303" y="264"/>
                </a:lnTo>
                <a:lnTo>
                  <a:pt x="303" y="262"/>
                </a:lnTo>
                <a:lnTo>
                  <a:pt x="303" y="264"/>
                </a:lnTo>
                <a:lnTo>
                  <a:pt x="301" y="264"/>
                </a:lnTo>
                <a:lnTo>
                  <a:pt x="300" y="264"/>
                </a:lnTo>
                <a:lnTo>
                  <a:pt x="300" y="265"/>
                </a:lnTo>
                <a:lnTo>
                  <a:pt x="298" y="265"/>
                </a:lnTo>
                <a:lnTo>
                  <a:pt x="298" y="264"/>
                </a:lnTo>
                <a:lnTo>
                  <a:pt x="296" y="264"/>
                </a:lnTo>
                <a:lnTo>
                  <a:pt x="296" y="265"/>
                </a:lnTo>
                <a:lnTo>
                  <a:pt x="296" y="264"/>
                </a:lnTo>
                <a:lnTo>
                  <a:pt x="295" y="264"/>
                </a:lnTo>
                <a:lnTo>
                  <a:pt x="293" y="264"/>
                </a:lnTo>
                <a:lnTo>
                  <a:pt x="291" y="264"/>
                </a:lnTo>
                <a:lnTo>
                  <a:pt x="289" y="264"/>
                </a:lnTo>
                <a:lnTo>
                  <a:pt x="288" y="264"/>
                </a:lnTo>
                <a:lnTo>
                  <a:pt x="286" y="264"/>
                </a:lnTo>
                <a:lnTo>
                  <a:pt x="284" y="264"/>
                </a:lnTo>
                <a:lnTo>
                  <a:pt x="282" y="264"/>
                </a:lnTo>
                <a:lnTo>
                  <a:pt x="281" y="264"/>
                </a:lnTo>
                <a:lnTo>
                  <a:pt x="281" y="265"/>
                </a:lnTo>
                <a:lnTo>
                  <a:pt x="281" y="264"/>
                </a:lnTo>
                <a:lnTo>
                  <a:pt x="279" y="264"/>
                </a:lnTo>
                <a:lnTo>
                  <a:pt x="279" y="262"/>
                </a:lnTo>
                <a:lnTo>
                  <a:pt x="277" y="262"/>
                </a:lnTo>
                <a:lnTo>
                  <a:pt x="277" y="260"/>
                </a:lnTo>
                <a:lnTo>
                  <a:pt x="279" y="260"/>
                </a:lnTo>
                <a:lnTo>
                  <a:pt x="277" y="260"/>
                </a:lnTo>
                <a:lnTo>
                  <a:pt x="277" y="258"/>
                </a:lnTo>
                <a:lnTo>
                  <a:pt x="276" y="258"/>
                </a:lnTo>
                <a:lnTo>
                  <a:pt x="276" y="260"/>
                </a:lnTo>
                <a:lnTo>
                  <a:pt x="274" y="260"/>
                </a:lnTo>
                <a:lnTo>
                  <a:pt x="274" y="262"/>
                </a:lnTo>
                <a:lnTo>
                  <a:pt x="272" y="262"/>
                </a:lnTo>
                <a:lnTo>
                  <a:pt x="270" y="262"/>
                </a:lnTo>
                <a:lnTo>
                  <a:pt x="270" y="260"/>
                </a:lnTo>
                <a:lnTo>
                  <a:pt x="269" y="260"/>
                </a:lnTo>
                <a:lnTo>
                  <a:pt x="269" y="262"/>
                </a:lnTo>
                <a:lnTo>
                  <a:pt x="267" y="262"/>
                </a:lnTo>
                <a:lnTo>
                  <a:pt x="267" y="260"/>
                </a:lnTo>
                <a:lnTo>
                  <a:pt x="267" y="262"/>
                </a:lnTo>
                <a:lnTo>
                  <a:pt x="265" y="262"/>
                </a:lnTo>
                <a:lnTo>
                  <a:pt x="265" y="260"/>
                </a:lnTo>
                <a:lnTo>
                  <a:pt x="265" y="262"/>
                </a:lnTo>
                <a:lnTo>
                  <a:pt x="265" y="260"/>
                </a:lnTo>
                <a:lnTo>
                  <a:pt x="264" y="260"/>
                </a:lnTo>
                <a:lnTo>
                  <a:pt x="264" y="262"/>
                </a:lnTo>
                <a:lnTo>
                  <a:pt x="262" y="262"/>
                </a:lnTo>
                <a:lnTo>
                  <a:pt x="260" y="262"/>
                </a:lnTo>
                <a:lnTo>
                  <a:pt x="260" y="260"/>
                </a:lnTo>
                <a:lnTo>
                  <a:pt x="258" y="260"/>
                </a:lnTo>
                <a:lnTo>
                  <a:pt x="258" y="262"/>
                </a:lnTo>
                <a:lnTo>
                  <a:pt x="258" y="260"/>
                </a:lnTo>
                <a:lnTo>
                  <a:pt x="257" y="260"/>
                </a:lnTo>
                <a:lnTo>
                  <a:pt x="255" y="260"/>
                </a:lnTo>
                <a:lnTo>
                  <a:pt x="257" y="260"/>
                </a:lnTo>
                <a:lnTo>
                  <a:pt x="257" y="258"/>
                </a:lnTo>
                <a:lnTo>
                  <a:pt x="255" y="258"/>
                </a:lnTo>
                <a:lnTo>
                  <a:pt x="253" y="258"/>
                </a:lnTo>
                <a:lnTo>
                  <a:pt x="251" y="258"/>
                </a:lnTo>
                <a:lnTo>
                  <a:pt x="250" y="258"/>
                </a:lnTo>
                <a:lnTo>
                  <a:pt x="250" y="257"/>
                </a:lnTo>
                <a:lnTo>
                  <a:pt x="250" y="258"/>
                </a:lnTo>
                <a:lnTo>
                  <a:pt x="248" y="258"/>
                </a:lnTo>
                <a:lnTo>
                  <a:pt x="248" y="257"/>
                </a:lnTo>
                <a:lnTo>
                  <a:pt x="248" y="258"/>
                </a:lnTo>
                <a:lnTo>
                  <a:pt x="248" y="260"/>
                </a:lnTo>
                <a:lnTo>
                  <a:pt x="246" y="260"/>
                </a:lnTo>
                <a:lnTo>
                  <a:pt x="248" y="260"/>
                </a:lnTo>
                <a:lnTo>
                  <a:pt x="246" y="260"/>
                </a:lnTo>
                <a:lnTo>
                  <a:pt x="246" y="262"/>
                </a:lnTo>
                <a:lnTo>
                  <a:pt x="245" y="262"/>
                </a:lnTo>
                <a:lnTo>
                  <a:pt x="243" y="260"/>
                </a:lnTo>
                <a:lnTo>
                  <a:pt x="241" y="260"/>
                </a:lnTo>
                <a:lnTo>
                  <a:pt x="241" y="258"/>
                </a:lnTo>
                <a:lnTo>
                  <a:pt x="241" y="260"/>
                </a:lnTo>
                <a:lnTo>
                  <a:pt x="239" y="260"/>
                </a:lnTo>
                <a:lnTo>
                  <a:pt x="238" y="260"/>
                </a:lnTo>
                <a:lnTo>
                  <a:pt x="238" y="262"/>
                </a:lnTo>
                <a:lnTo>
                  <a:pt x="236" y="262"/>
                </a:lnTo>
                <a:lnTo>
                  <a:pt x="236" y="264"/>
                </a:lnTo>
                <a:lnTo>
                  <a:pt x="234" y="264"/>
                </a:lnTo>
                <a:lnTo>
                  <a:pt x="234" y="262"/>
                </a:lnTo>
                <a:lnTo>
                  <a:pt x="233" y="262"/>
                </a:lnTo>
                <a:lnTo>
                  <a:pt x="231" y="262"/>
                </a:lnTo>
                <a:lnTo>
                  <a:pt x="229" y="262"/>
                </a:lnTo>
                <a:lnTo>
                  <a:pt x="227" y="262"/>
                </a:lnTo>
                <a:lnTo>
                  <a:pt x="226" y="262"/>
                </a:lnTo>
                <a:lnTo>
                  <a:pt x="226" y="264"/>
                </a:lnTo>
                <a:lnTo>
                  <a:pt x="224" y="264"/>
                </a:lnTo>
                <a:lnTo>
                  <a:pt x="224" y="265"/>
                </a:lnTo>
                <a:lnTo>
                  <a:pt x="226" y="265"/>
                </a:lnTo>
                <a:lnTo>
                  <a:pt x="226" y="267"/>
                </a:lnTo>
                <a:lnTo>
                  <a:pt x="224" y="267"/>
                </a:lnTo>
                <a:lnTo>
                  <a:pt x="222" y="267"/>
                </a:lnTo>
                <a:lnTo>
                  <a:pt x="221" y="267"/>
                </a:lnTo>
                <a:lnTo>
                  <a:pt x="219" y="267"/>
                </a:lnTo>
                <a:lnTo>
                  <a:pt x="217" y="267"/>
                </a:lnTo>
                <a:lnTo>
                  <a:pt x="217" y="269"/>
                </a:lnTo>
                <a:lnTo>
                  <a:pt x="219" y="269"/>
                </a:lnTo>
                <a:lnTo>
                  <a:pt x="217" y="270"/>
                </a:lnTo>
                <a:lnTo>
                  <a:pt x="217" y="272"/>
                </a:lnTo>
                <a:lnTo>
                  <a:pt x="219" y="272"/>
                </a:lnTo>
                <a:lnTo>
                  <a:pt x="221" y="274"/>
                </a:lnTo>
                <a:lnTo>
                  <a:pt x="221" y="276"/>
                </a:lnTo>
                <a:lnTo>
                  <a:pt x="222" y="276"/>
                </a:lnTo>
                <a:lnTo>
                  <a:pt x="222" y="277"/>
                </a:lnTo>
                <a:lnTo>
                  <a:pt x="224" y="277"/>
                </a:lnTo>
                <a:lnTo>
                  <a:pt x="224" y="279"/>
                </a:lnTo>
                <a:lnTo>
                  <a:pt x="224" y="281"/>
                </a:lnTo>
                <a:lnTo>
                  <a:pt x="222" y="283"/>
                </a:lnTo>
                <a:lnTo>
                  <a:pt x="222" y="284"/>
                </a:lnTo>
                <a:lnTo>
                  <a:pt x="222" y="286"/>
                </a:lnTo>
                <a:lnTo>
                  <a:pt x="221" y="286"/>
                </a:lnTo>
                <a:lnTo>
                  <a:pt x="221" y="288"/>
                </a:lnTo>
                <a:lnTo>
                  <a:pt x="221" y="289"/>
                </a:lnTo>
                <a:lnTo>
                  <a:pt x="219" y="289"/>
                </a:lnTo>
                <a:lnTo>
                  <a:pt x="219" y="291"/>
                </a:lnTo>
                <a:lnTo>
                  <a:pt x="219" y="293"/>
                </a:lnTo>
                <a:lnTo>
                  <a:pt x="217" y="293"/>
                </a:lnTo>
                <a:lnTo>
                  <a:pt x="217" y="291"/>
                </a:lnTo>
                <a:lnTo>
                  <a:pt x="215" y="291"/>
                </a:lnTo>
                <a:lnTo>
                  <a:pt x="215" y="293"/>
                </a:lnTo>
                <a:lnTo>
                  <a:pt x="214" y="293"/>
                </a:lnTo>
                <a:lnTo>
                  <a:pt x="212" y="293"/>
                </a:lnTo>
                <a:lnTo>
                  <a:pt x="210" y="293"/>
                </a:lnTo>
                <a:lnTo>
                  <a:pt x="208" y="293"/>
                </a:lnTo>
                <a:lnTo>
                  <a:pt x="207" y="293"/>
                </a:lnTo>
                <a:lnTo>
                  <a:pt x="207" y="295"/>
                </a:lnTo>
                <a:lnTo>
                  <a:pt x="205" y="295"/>
                </a:lnTo>
                <a:lnTo>
                  <a:pt x="205" y="296"/>
                </a:lnTo>
                <a:lnTo>
                  <a:pt x="205" y="295"/>
                </a:lnTo>
                <a:lnTo>
                  <a:pt x="203" y="295"/>
                </a:lnTo>
                <a:lnTo>
                  <a:pt x="203" y="293"/>
                </a:lnTo>
                <a:lnTo>
                  <a:pt x="202" y="293"/>
                </a:lnTo>
                <a:lnTo>
                  <a:pt x="202" y="291"/>
                </a:lnTo>
                <a:lnTo>
                  <a:pt x="200" y="291"/>
                </a:lnTo>
                <a:lnTo>
                  <a:pt x="200" y="289"/>
                </a:lnTo>
                <a:lnTo>
                  <a:pt x="200" y="288"/>
                </a:lnTo>
                <a:lnTo>
                  <a:pt x="198" y="288"/>
                </a:lnTo>
                <a:lnTo>
                  <a:pt x="198" y="286"/>
                </a:lnTo>
                <a:lnTo>
                  <a:pt x="198" y="284"/>
                </a:lnTo>
                <a:lnTo>
                  <a:pt x="198" y="283"/>
                </a:lnTo>
                <a:lnTo>
                  <a:pt x="196" y="283"/>
                </a:lnTo>
                <a:lnTo>
                  <a:pt x="196" y="281"/>
                </a:lnTo>
                <a:lnTo>
                  <a:pt x="195" y="281"/>
                </a:lnTo>
                <a:lnTo>
                  <a:pt x="195" y="279"/>
                </a:lnTo>
                <a:lnTo>
                  <a:pt x="193" y="279"/>
                </a:lnTo>
                <a:lnTo>
                  <a:pt x="191" y="279"/>
                </a:lnTo>
                <a:lnTo>
                  <a:pt x="190" y="279"/>
                </a:lnTo>
                <a:lnTo>
                  <a:pt x="190" y="277"/>
                </a:lnTo>
                <a:lnTo>
                  <a:pt x="188" y="277"/>
                </a:lnTo>
                <a:lnTo>
                  <a:pt x="186" y="277"/>
                </a:lnTo>
                <a:lnTo>
                  <a:pt x="186" y="276"/>
                </a:lnTo>
                <a:lnTo>
                  <a:pt x="184" y="276"/>
                </a:lnTo>
                <a:lnTo>
                  <a:pt x="184" y="277"/>
                </a:lnTo>
                <a:lnTo>
                  <a:pt x="183" y="277"/>
                </a:lnTo>
                <a:lnTo>
                  <a:pt x="181" y="277"/>
                </a:lnTo>
                <a:lnTo>
                  <a:pt x="181" y="279"/>
                </a:lnTo>
                <a:lnTo>
                  <a:pt x="179" y="279"/>
                </a:lnTo>
                <a:lnTo>
                  <a:pt x="177" y="279"/>
                </a:lnTo>
                <a:lnTo>
                  <a:pt x="177" y="281"/>
                </a:lnTo>
                <a:lnTo>
                  <a:pt x="176" y="281"/>
                </a:lnTo>
                <a:lnTo>
                  <a:pt x="174" y="281"/>
                </a:lnTo>
                <a:lnTo>
                  <a:pt x="174" y="283"/>
                </a:lnTo>
                <a:lnTo>
                  <a:pt x="174" y="281"/>
                </a:lnTo>
                <a:lnTo>
                  <a:pt x="172" y="281"/>
                </a:lnTo>
                <a:lnTo>
                  <a:pt x="171" y="281"/>
                </a:lnTo>
                <a:lnTo>
                  <a:pt x="169" y="281"/>
                </a:lnTo>
                <a:lnTo>
                  <a:pt x="169" y="283"/>
                </a:lnTo>
                <a:lnTo>
                  <a:pt x="167" y="283"/>
                </a:lnTo>
                <a:lnTo>
                  <a:pt x="165" y="283"/>
                </a:lnTo>
                <a:lnTo>
                  <a:pt x="164" y="283"/>
                </a:lnTo>
                <a:lnTo>
                  <a:pt x="164" y="284"/>
                </a:lnTo>
                <a:lnTo>
                  <a:pt x="162" y="284"/>
                </a:lnTo>
                <a:lnTo>
                  <a:pt x="162" y="283"/>
                </a:lnTo>
                <a:lnTo>
                  <a:pt x="160" y="283"/>
                </a:lnTo>
                <a:lnTo>
                  <a:pt x="159" y="283"/>
                </a:lnTo>
                <a:lnTo>
                  <a:pt x="159" y="281"/>
                </a:lnTo>
                <a:lnTo>
                  <a:pt x="157" y="281"/>
                </a:lnTo>
                <a:lnTo>
                  <a:pt x="155" y="281"/>
                </a:lnTo>
                <a:lnTo>
                  <a:pt x="155" y="279"/>
                </a:lnTo>
                <a:lnTo>
                  <a:pt x="153" y="279"/>
                </a:lnTo>
                <a:lnTo>
                  <a:pt x="152" y="279"/>
                </a:lnTo>
                <a:lnTo>
                  <a:pt x="152" y="277"/>
                </a:lnTo>
                <a:lnTo>
                  <a:pt x="150" y="277"/>
                </a:lnTo>
                <a:lnTo>
                  <a:pt x="150" y="276"/>
                </a:lnTo>
                <a:lnTo>
                  <a:pt x="148" y="276"/>
                </a:lnTo>
                <a:lnTo>
                  <a:pt x="148" y="274"/>
                </a:lnTo>
                <a:lnTo>
                  <a:pt x="147" y="274"/>
                </a:lnTo>
                <a:lnTo>
                  <a:pt x="147" y="272"/>
                </a:lnTo>
                <a:lnTo>
                  <a:pt x="145" y="272"/>
                </a:lnTo>
                <a:lnTo>
                  <a:pt x="143" y="272"/>
                </a:lnTo>
                <a:lnTo>
                  <a:pt x="141" y="272"/>
                </a:lnTo>
                <a:lnTo>
                  <a:pt x="141" y="270"/>
                </a:lnTo>
                <a:lnTo>
                  <a:pt x="140" y="270"/>
                </a:lnTo>
                <a:lnTo>
                  <a:pt x="140" y="269"/>
                </a:lnTo>
                <a:lnTo>
                  <a:pt x="140" y="267"/>
                </a:lnTo>
                <a:lnTo>
                  <a:pt x="138" y="267"/>
                </a:lnTo>
                <a:lnTo>
                  <a:pt x="138" y="265"/>
                </a:lnTo>
                <a:lnTo>
                  <a:pt x="138" y="264"/>
                </a:lnTo>
                <a:lnTo>
                  <a:pt x="136" y="264"/>
                </a:lnTo>
                <a:lnTo>
                  <a:pt x="136" y="262"/>
                </a:lnTo>
                <a:lnTo>
                  <a:pt x="134" y="262"/>
                </a:lnTo>
                <a:lnTo>
                  <a:pt x="133" y="262"/>
                </a:lnTo>
                <a:lnTo>
                  <a:pt x="133" y="264"/>
                </a:lnTo>
                <a:lnTo>
                  <a:pt x="131" y="264"/>
                </a:lnTo>
                <a:lnTo>
                  <a:pt x="129" y="264"/>
                </a:lnTo>
                <a:lnTo>
                  <a:pt x="129" y="265"/>
                </a:lnTo>
                <a:lnTo>
                  <a:pt x="128" y="265"/>
                </a:lnTo>
                <a:lnTo>
                  <a:pt x="126" y="265"/>
                </a:lnTo>
                <a:lnTo>
                  <a:pt x="126" y="267"/>
                </a:lnTo>
                <a:lnTo>
                  <a:pt x="124" y="267"/>
                </a:lnTo>
                <a:lnTo>
                  <a:pt x="124" y="269"/>
                </a:lnTo>
                <a:lnTo>
                  <a:pt x="124" y="270"/>
                </a:lnTo>
                <a:lnTo>
                  <a:pt x="122" y="270"/>
                </a:lnTo>
                <a:lnTo>
                  <a:pt x="122" y="272"/>
                </a:lnTo>
                <a:lnTo>
                  <a:pt x="122" y="274"/>
                </a:lnTo>
                <a:lnTo>
                  <a:pt x="122" y="276"/>
                </a:lnTo>
                <a:lnTo>
                  <a:pt x="121" y="276"/>
                </a:lnTo>
                <a:lnTo>
                  <a:pt x="121" y="277"/>
                </a:lnTo>
                <a:lnTo>
                  <a:pt x="119" y="277"/>
                </a:lnTo>
                <a:lnTo>
                  <a:pt x="119" y="279"/>
                </a:lnTo>
                <a:lnTo>
                  <a:pt x="117" y="279"/>
                </a:lnTo>
                <a:lnTo>
                  <a:pt x="117" y="281"/>
                </a:lnTo>
                <a:lnTo>
                  <a:pt x="116" y="281"/>
                </a:lnTo>
                <a:lnTo>
                  <a:pt x="116" y="283"/>
                </a:lnTo>
                <a:lnTo>
                  <a:pt x="114" y="283"/>
                </a:lnTo>
                <a:lnTo>
                  <a:pt x="114" y="284"/>
                </a:lnTo>
                <a:lnTo>
                  <a:pt x="112" y="286"/>
                </a:lnTo>
                <a:lnTo>
                  <a:pt x="112" y="288"/>
                </a:lnTo>
                <a:lnTo>
                  <a:pt x="110" y="288"/>
                </a:lnTo>
                <a:lnTo>
                  <a:pt x="110" y="289"/>
                </a:lnTo>
                <a:lnTo>
                  <a:pt x="110" y="291"/>
                </a:lnTo>
                <a:lnTo>
                  <a:pt x="109" y="291"/>
                </a:lnTo>
                <a:lnTo>
                  <a:pt x="109" y="293"/>
                </a:lnTo>
                <a:lnTo>
                  <a:pt x="109" y="295"/>
                </a:lnTo>
                <a:lnTo>
                  <a:pt x="107" y="295"/>
                </a:lnTo>
                <a:lnTo>
                  <a:pt x="107" y="296"/>
                </a:lnTo>
                <a:lnTo>
                  <a:pt x="107" y="298"/>
                </a:lnTo>
                <a:lnTo>
                  <a:pt x="105" y="298"/>
                </a:lnTo>
                <a:lnTo>
                  <a:pt x="105" y="300"/>
                </a:lnTo>
                <a:lnTo>
                  <a:pt x="103" y="300"/>
                </a:lnTo>
                <a:lnTo>
                  <a:pt x="102" y="300"/>
                </a:lnTo>
                <a:lnTo>
                  <a:pt x="102" y="301"/>
                </a:lnTo>
                <a:lnTo>
                  <a:pt x="100" y="301"/>
                </a:lnTo>
                <a:lnTo>
                  <a:pt x="100" y="303"/>
                </a:lnTo>
                <a:lnTo>
                  <a:pt x="98" y="303"/>
                </a:lnTo>
                <a:lnTo>
                  <a:pt x="97" y="303"/>
                </a:lnTo>
                <a:lnTo>
                  <a:pt x="97" y="305"/>
                </a:lnTo>
                <a:lnTo>
                  <a:pt x="95" y="305"/>
                </a:lnTo>
                <a:lnTo>
                  <a:pt x="93" y="305"/>
                </a:lnTo>
                <a:lnTo>
                  <a:pt x="93" y="307"/>
                </a:lnTo>
                <a:lnTo>
                  <a:pt x="91" y="307"/>
                </a:lnTo>
                <a:lnTo>
                  <a:pt x="90" y="307"/>
                </a:lnTo>
                <a:lnTo>
                  <a:pt x="88" y="307"/>
                </a:lnTo>
                <a:lnTo>
                  <a:pt x="88" y="308"/>
                </a:lnTo>
                <a:lnTo>
                  <a:pt x="86" y="308"/>
                </a:lnTo>
                <a:lnTo>
                  <a:pt x="86" y="310"/>
                </a:lnTo>
                <a:lnTo>
                  <a:pt x="85" y="310"/>
                </a:lnTo>
                <a:lnTo>
                  <a:pt x="83" y="310"/>
                </a:lnTo>
                <a:lnTo>
                  <a:pt x="83" y="308"/>
                </a:lnTo>
                <a:lnTo>
                  <a:pt x="81" y="308"/>
                </a:lnTo>
                <a:lnTo>
                  <a:pt x="79" y="308"/>
                </a:lnTo>
                <a:lnTo>
                  <a:pt x="79" y="307"/>
                </a:lnTo>
                <a:lnTo>
                  <a:pt x="81" y="307"/>
                </a:lnTo>
                <a:lnTo>
                  <a:pt x="81" y="305"/>
                </a:lnTo>
                <a:lnTo>
                  <a:pt x="83" y="305"/>
                </a:lnTo>
                <a:lnTo>
                  <a:pt x="83" y="303"/>
                </a:lnTo>
                <a:lnTo>
                  <a:pt x="83" y="301"/>
                </a:lnTo>
                <a:lnTo>
                  <a:pt x="85" y="301"/>
                </a:lnTo>
                <a:lnTo>
                  <a:pt x="85" y="300"/>
                </a:lnTo>
                <a:lnTo>
                  <a:pt x="85" y="298"/>
                </a:lnTo>
                <a:lnTo>
                  <a:pt x="86" y="298"/>
                </a:lnTo>
                <a:lnTo>
                  <a:pt x="86" y="296"/>
                </a:lnTo>
                <a:lnTo>
                  <a:pt x="85" y="296"/>
                </a:lnTo>
                <a:lnTo>
                  <a:pt x="86" y="296"/>
                </a:lnTo>
                <a:lnTo>
                  <a:pt x="85" y="296"/>
                </a:lnTo>
                <a:lnTo>
                  <a:pt x="86" y="295"/>
                </a:lnTo>
                <a:lnTo>
                  <a:pt x="85" y="295"/>
                </a:lnTo>
                <a:lnTo>
                  <a:pt x="85" y="293"/>
                </a:lnTo>
                <a:lnTo>
                  <a:pt x="86" y="293"/>
                </a:lnTo>
                <a:lnTo>
                  <a:pt x="85" y="293"/>
                </a:lnTo>
                <a:lnTo>
                  <a:pt x="86" y="293"/>
                </a:lnTo>
                <a:lnTo>
                  <a:pt x="86" y="291"/>
                </a:lnTo>
                <a:lnTo>
                  <a:pt x="88" y="291"/>
                </a:lnTo>
                <a:lnTo>
                  <a:pt x="88" y="289"/>
                </a:lnTo>
                <a:lnTo>
                  <a:pt x="86" y="289"/>
                </a:lnTo>
                <a:lnTo>
                  <a:pt x="86" y="288"/>
                </a:lnTo>
                <a:lnTo>
                  <a:pt x="86" y="286"/>
                </a:lnTo>
                <a:lnTo>
                  <a:pt x="85" y="286"/>
                </a:lnTo>
                <a:lnTo>
                  <a:pt x="85" y="284"/>
                </a:lnTo>
                <a:lnTo>
                  <a:pt x="85" y="283"/>
                </a:lnTo>
                <a:lnTo>
                  <a:pt x="85" y="281"/>
                </a:lnTo>
                <a:lnTo>
                  <a:pt x="83" y="281"/>
                </a:lnTo>
                <a:lnTo>
                  <a:pt x="83" y="279"/>
                </a:lnTo>
                <a:lnTo>
                  <a:pt x="85" y="279"/>
                </a:lnTo>
                <a:lnTo>
                  <a:pt x="85" y="277"/>
                </a:lnTo>
                <a:lnTo>
                  <a:pt x="85" y="276"/>
                </a:lnTo>
                <a:lnTo>
                  <a:pt x="83" y="276"/>
                </a:lnTo>
                <a:lnTo>
                  <a:pt x="85" y="276"/>
                </a:lnTo>
                <a:lnTo>
                  <a:pt x="85" y="274"/>
                </a:lnTo>
                <a:lnTo>
                  <a:pt x="85" y="272"/>
                </a:lnTo>
                <a:lnTo>
                  <a:pt x="86" y="272"/>
                </a:lnTo>
                <a:lnTo>
                  <a:pt x="86" y="270"/>
                </a:lnTo>
                <a:lnTo>
                  <a:pt x="85" y="270"/>
                </a:lnTo>
                <a:lnTo>
                  <a:pt x="85" y="269"/>
                </a:lnTo>
                <a:lnTo>
                  <a:pt x="83" y="269"/>
                </a:lnTo>
                <a:lnTo>
                  <a:pt x="83" y="267"/>
                </a:lnTo>
                <a:lnTo>
                  <a:pt x="81" y="267"/>
                </a:lnTo>
                <a:lnTo>
                  <a:pt x="79" y="267"/>
                </a:lnTo>
                <a:lnTo>
                  <a:pt x="79" y="265"/>
                </a:lnTo>
                <a:lnTo>
                  <a:pt x="78" y="265"/>
                </a:lnTo>
                <a:lnTo>
                  <a:pt x="76" y="265"/>
                </a:lnTo>
                <a:lnTo>
                  <a:pt x="74" y="265"/>
                </a:lnTo>
                <a:lnTo>
                  <a:pt x="74" y="264"/>
                </a:lnTo>
                <a:lnTo>
                  <a:pt x="73" y="264"/>
                </a:lnTo>
                <a:lnTo>
                  <a:pt x="73" y="265"/>
                </a:lnTo>
                <a:lnTo>
                  <a:pt x="71" y="265"/>
                </a:lnTo>
                <a:lnTo>
                  <a:pt x="71" y="267"/>
                </a:lnTo>
                <a:lnTo>
                  <a:pt x="71" y="269"/>
                </a:lnTo>
                <a:lnTo>
                  <a:pt x="69" y="269"/>
                </a:lnTo>
                <a:lnTo>
                  <a:pt x="69" y="270"/>
                </a:lnTo>
                <a:lnTo>
                  <a:pt x="67" y="270"/>
                </a:lnTo>
                <a:lnTo>
                  <a:pt x="66" y="270"/>
                </a:lnTo>
                <a:lnTo>
                  <a:pt x="64" y="270"/>
                </a:lnTo>
                <a:lnTo>
                  <a:pt x="62" y="270"/>
                </a:lnTo>
                <a:lnTo>
                  <a:pt x="62" y="269"/>
                </a:lnTo>
                <a:lnTo>
                  <a:pt x="60" y="269"/>
                </a:lnTo>
                <a:lnTo>
                  <a:pt x="60" y="267"/>
                </a:lnTo>
                <a:lnTo>
                  <a:pt x="59" y="265"/>
                </a:lnTo>
                <a:lnTo>
                  <a:pt x="59" y="264"/>
                </a:lnTo>
                <a:lnTo>
                  <a:pt x="59" y="262"/>
                </a:lnTo>
                <a:lnTo>
                  <a:pt x="57" y="262"/>
                </a:lnTo>
                <a:lnTo>
                  <a:pt x="57" y="260"/>
                </a:lnTo>
                <a:lnTo>
                  <a:pt x="55" y="260"/>
                </a:lnTo>
                <a:lnTo>
                  <a:pt x="54" y="260"/>
                </a:lnTo>
                <a:lnTo>
                  <a:pt x="52" y="260"/>
                </a:lnTo>
                <a:lnTo>
                  <a:pt x="50" y="260"/>
                </a:lnTo>
                <a:lnTo>
                  <a:pt x="50" y="262"/>
                </a:lnTo>
                <a:lnTo>
                  <a:pt x="48" y="262"/>
                </a:lnTo>
                <a:lnTo>
                  <a:pt x="47" y="262"/>
                </a:lnTo>
                <a:lnTo>
                  <a:pt x="47" y="260"/>
                </a:lnTo>
                <a:lnTo>
                  <a:pt x="45" y="260"/>
                </a:lnTo>
                <a:lnTo>
                  <a:pt x="43" y="260"/>
                </a:lnTo>
                <a:lnTo>
                  <a:pt x="35" y="264"/>
                </a:lnTo>
                <a:lnTo>
                  <a:pt x="33" y="262"/>
                </a:lnTo>
                <a:lnTo>
                  <a:pt x="31" y="257"/>
                </a:lnTo>
                <a:lnTo>
                  <a:pt x="29" y="252"/>
                </a:lnTo>
                <a:lnTo>
                  <a:pt x="29" y="250"/>
                </a:lnTo>
                <a:lnTo>
                  <a:pt x="28" y="246"/>
                </a:lnTo>
                <a:lnTo>
                  <a:pt x="28" y="241"/>
                </a:lnTo>
                <a:lnTo>
                  <a:pt x="26" y="236"/>
                </a:lnTo>
                <a:lnTo>
                  <a:pt x="26" y="229"/>
                </a:lnTo>
                <a:lnTo>
                  <a:pt x="26" y="224"/>
                </a:lnTo>
                <a:lnTo>
                  <a:pt x="24" y="217"/>
                </a:lnTo>
                <a:lnTo>
                  <a:pt x="24" y="212"/>
                </a:lnTo>
                <a:lnTo>
                  <a:pt x="23" y="207"/>
                </a:lnTo>
                <a:lnTo>
                  <a:pt x="19" y="203"/>
                </a:lnTo>
                <a:lnTo>
                  <a:pt x="14" y="203"/>
                </a:lnTo>
                <a:lnTo>
                  <a:pt x="9" y="205"/>
                </a:lnTo>
                <a:lnTo>
                  <a:pt x="5" y="205"/>
                </a:lnTo>
                <a:lnTo>
                  <a:pt x="0" y="203"/>
                </a:lnTo>
                <a:lnTo>
                  <a:pt x="0" y="198"/>
                </a:lnTo>
                <a:lnTo>
                  <a:pt x="2" y="193"/>
                </a:lnTo>
                <a:lnTo>
                  <a:pt x="4" y="188"/>
                </a:lnTo>
                <a:lnTo>
                  <a:pt x="9" y="184"/>
                </a:lnTo>
                <a:lnTo>
                  <a:pt x="14" y="184"/>
                </a:lnTo>
                <a:lnTo>
                  <a:pt x="17" y="188"/>
                </a:lnTo>
                <a:lnTo>
                  <a:pt x="23" y="186"/>
                </a:lnTo>
                <a:lnTo>
                  <a:pt x="28" y="181"/>
                </a:lnTo>
                <a:lnTo>
                  <a:pt x="31" y="178"/>
                </a:lnTo>
                <a:lnTo>
                  <a:pt x="35" y="172"/>
                </a:lnTo>
                <a:lnTo>
                  <a:pt x="38" y="167"/>
                </a:lnTo>
                <a:lnTo>
                  <a:pt x="43" y="165"/>
                </a:lnTo>
                <a:lnTo>
                  <a:pt x="48" y="164"/>
                </a:lnTo>
                <a:lnTo>
                  <a:pt x="52" y="165"/>
                </a:lnTo>
                <a:lnTo>
                  <a:pt x="57" y="165"/>
                </a:lnTo>
                <a:lnTo>
                  <a:pt x="62" y="160"/>
                </a:lnTo>
                <a:lnTo>
                  <a:pt x="67" y="159"/>
                </a:lnTo>
                <a:lnTo>
                  <a:pt x="73" y="159"/>
                </a:lnTo>
                <a:lnTo>
                  <a:pt x="76" y="160"/>
                </a:lnTo>
                <a:lnTo>
                  <a:pt x="85" y="160"/>
                </a:lnTo>
                <a:lnTo>
                  <a:pt x="90" y="162"/>
                </a:lnTo>
                <a:lnTo>
                  <a:pt x="95" y="160"/>
                </a:lnTo>
                <a:lnTo>
                  <a:pt x="98" y="159"/>
                </a:lnTo>
                <a:lnTo>
                  <a:pt x="102" y="155"/>
                </a:lnTo>
                <a:lnTo>
                  <a:pt x="103" y="152"/>
                </a:lnTo>
                <a:lnTo>
                  <a:pt x="109" y="150"/>
                </a:lnTo>
                <a:lnTo>
                  <a:pt x="114" y="150"/>
                </a:lnTo>
                <a:lnTo>
                  <a:pt x="119" y="147"/>
                </a:lnTo>
                <a:lnTo>
                  <a:pt x="121" y="145"/>
                </a:lnTo>
                <a:lnTo>
                  <a:pt x="122" y="140"/>
                </a:lnTo>
                <a:lnTo>
                  <a:pt x="126" y="136"/>
                </a:lnTo>
                <a:lnTo>
                  <a:pt x="131" y="136"/>
                </a:lnTo>
                <a:lnTo>
                  <a:pt x="133" y="131"/>
                </a:lnTo>
                <a:lnTo>
                  <a:pt x="133" y="124"/>
                </a:lnTo>
                <a:lnTo>
                  <a:pt x="134" y="119"/>
                </a:lnTo>
                <a:lnTo>
                  <a:pt x="136" y="116"/>
                </a:lnTo>
                <a:lnTo>
                  <a:pt x="140" y="112"/>
                </a:lnTo>
                <a:lnTo>
                  <a:pt x="143" y="110"/>
                </a:lnTo>
                <a:lnTo>
                  <a:pt x="147" y="107"/>
                </a:lnTo>
                <a:lnTo>
                  <a:pt x="150" y="104"/>
                </a:lnTo>
                <a:lnTo>
                  <a:pt x="152" y="100"/>
                </a:lnTo>
                <a:lnTo>
                  <a:pt x="155" y="97"/>
                </a:lnTo>
                <a:lnTo>
                  <a:pt x="159" y="93"/>
                </a:lnTo>
                <a:lnTo>
                  <a:pt x="160" y="90"/>
                </a:lnTo>
                <a:lnTo>
                  <a:pt x="165" y="90"/>
                </a:lnTo>
                <a:lnTo>
                  <a:pt x="169" y="90"/>
                </a:lnTo>
                <a:lnTo>
                  <a:pt x="172" y="86"/>
                </a:lnTo>
                <a:lnTo>
                  <a:pt x="172" y="81"/>
                </a:lnTo>
                <a:lnTo>
                  <a:pt x="176" y="78"/>
                </a:lnTo>
                <a:lnTo>
                  <a:pt x="179" y="76"/>
                </a:lnTo>
                <a:lnTo>
                  <a:pt x="184" y="74"/>
                </a:lnTo>
                <a:lnTo>
                  <a:pt x="188" y="71"/>
                </a:lnTo>
                <a:lnTo>
                  <a:pt x="191" y="69"/>
                </a:lnTo>
                <a:lnTo>
                  <a:pt x="195" y="66"/>
                </a:lnTo>
                <a:lnTo>
                  <a:pt x="198" y="62"/>
                </a:lnTo>
                <a:lnTo>
                  <a:pt x="200" y="59"/>
                </a:lnTo>
                <a:lnTo>
                  <a:pt x="203" y="55"/>
                </a:lnTo>
                <a:lnTo>
                  <a:pt x="205" y="50"/>
                </a:lnTo>
                <a:lnTo>
                  <a:pt x="214" y="50"/>
                </a:lnTo>
                <a:lnTo>
                  <a:pt x="215" y="50"/>
                </a:lnTo>
                <a:lnTo>
                  <a:pt x="217" y="50"/>
                </a:lnTo>
                <a:lnTo>
                  <a:pt x="217" y="48"/>
                </a:lnTo>
                <a:lnTo>
                  <a:pt x="219" y="48"/>
                </a:lnTo>
                <a:lnTo>
                  <a:pt x="221" y="48"/>
                </a:lnTo>
                <a:lnTo>
                  <a:pt x="221" y="47"/>
                </a:lnTo>
                <a:lnTo>
                  <a:pt x="222" y="47"/>
                </a:lnTo>
                <a:lnTo>
                  <a:pt x="224" y="47"/>
                </a:lnTo>
                <a:lnTo>
                  <a:pt x="224" y="45"/>
                </a:lnTo>
                <a:lnTo>
                  <a:pt x="226" y="45"/>
                </a:lnTo>
                <a:lnTo>
                  <a:pt x="227" y="45"/>
                </a:lnTo>
                <a:lnTo>
                  <a:pt x="229" y="43"/>
                </a:lnTo>
                <a:lnTo>
                  <a:pt x="231" y="43"/>
                </a:lnTo>
                <a:lnTo>
                  <a:pt x="233" y="43"/>
                </a:lnTo>
                <a:lnTo>
                  <a:pt x="233" y="42"/>
                </a:lnTo>
                <a:lnTo>
                  <a:pt x="234" y="42"/>
                </a:lnTo>
                <a:lnTo>
                  <a:pt x="236" y="42"/>
                </a:lnTo>
                <a:lnTo>
                  <a:pt x="236" y="40"/>
                </a:lnTo>
                <a:lnTo>
                  <a:pt x="238" y="40"/>
                </a:lnTo>
                <a:lnTo>
                  <a:pt x="239" y="40"/>
                </a:lnTo>
                <a:lnTo>
                  <a:pt x="239" y="38"/>
                </a:lnTo>
                <a:lnTo>
                  <a:pt x="241" y="38"/>
                </a:lnTo>
                <a:lnTo>
                  <a:pt x="243" y="38"/>
                </a:lnTo>
                <a:lnTo>
                  <a:pt x="243" y="36"/>
                </a:lnTo>
                <a:lnTo>
                  <a:pt x="245" y="36"/>
                </a:lnTo>
                <a:lnTo>
                  <a:pt x="246" y="36"/>
                </a:lnTo>
                <a:lnTo>
                  <a:pt x="246" y="35"/>
                </a:lnTo>
                <a:lnTo>
                  <a:pt x="248" y="35"/>
                </a:lnTo>
                <a:lnTo>
                  <a:pt x="250" y="35"/>
                </a:lnTo>
                <a:lnTo>
                  <a:pt x="250" y="33"/>
                </a:lnTo>
                <a:lnTo>
                  <a:pt x="251" y="33"/>
                </a:lnTo>
                <a:lnTo>
                  <a:pt x="253" y="33"/>
                </a:lnTo>
                <a:lnTo>
                  <a:pt x="253" y="31"/>
                </a:lnTo>
                <a:lnTo>
                  <a:pt x="255" y="31"/>
                </a:lnTo>
                <a:lnTo>
                  <a:pt x="257" y="31"/>
                </a:lnTo>
                <a:lnTo>
                  <a:pt x="258" y="31"/>
                </a:lnTo>
                <a:lnTo>
                  <a:pt x="258" y="29"/>
                </a:lnTo>
                <a:lnTo>
                  <a:pt x="260" y="29"/>
                </a:lnTo>
                <a:lnTo>
                  <a:pt x="262" y="29"/>
                </a:lnTo>
                <a:lnTo>
                  <a:pt x="262" y="28"/>
                </a:lnTo>
                <a:lnTo>
                  <a:pt x="264" y="28"/>
                </a:lnTo>
                <a:lnTo>
                  <a:pt x="265" y="28"/>
                </a:lnTo>
                <a:lnTo>
                  <a:pt x="265" y="26"/>
                </a:lnTo>
                <a:lnTo>
                  <a:pt x="267" y="26"/>
                </a:lnTo>
                <a:lnTo>
                  <a:pt x="269" y="26"/>
                </a:lnTo>
                <a:lnTo>
                  <a:pt x="269" y="24"/>
                </a:lnTo>
                <a:lnTo>
                  <a:pt x="270" y="24"/>
                </a:lnTo>
                <a:lnTo>
                  <a:pt x="272" y="24"/>
                </a:lnTo>
                <a:lnTo>
                  <a:pt x="272" y="23"/>
                </a:lnTo>
                <a:lnTo>
                  <a:pt x="274" y="23"/>
                </a:lnTo>
                <a:lnTo>
                  <a:pt x="276" y="23"/>
                </a:lnTo>
                <a:lnTo>
                  <a:pt x="276" y="21"/>
                </a:lnTo>
                <a:lnTo>
                  <a:pt x="277" y="21"/>
                </a:lnTo>
                <a:lnTo>
                  <a:pt x="279" y="21"/>
                </a:lnTo>
                <a:lnTo>
                  <a:pt x="279" y="19"/>
                </a:lnTo>
                <a:lnTo>
                  <a:pt x="281" y="19"/>
                </a:lnTo>
                <a:lnTo>
                  <a:pt x="282" y="19"/>
                </a:lnTo>
                <a:lnTo>
                  <a:pt x="284" y="17"/>
                </a:lnTo>
                <a:lnTo>
                  <a:pt x="286" y="17"/>
                </a:lnTo>
                <a:lnTo>
                  <a:pt x="288" y="17"/>
                </a:lnTo>
                <a:lnTo>
                  <a:pt x="288" y="16"/>
                </a:lnTo>
                <a:lnTo>
                  <a:pt x="289" y="16"/>
                </a:lnTo>
                <a:lnTo>
                  <a:pt x="291" y="16"/>
                </a:lnTo>
                <a:lnTo>
                  <a:pt x="291" y="14"/>
                </a:lnTo>
                <a:lnTo>
                  <a:pt x="293" y="14"/>
                </a:lnTo>
                <a:lnTo>
                  <a:pt x="295" y="14"/>
                </a:lnTo>
                <a:lnTo>
                  <a:pt x="295" y="12"/>
                </a:lnTo>
                <a:lnTo>
                  <a:pt x="296" y="12"/>
                </a:lnTo>
                <a:lnTo>
                  <a:pt x="298" y="12"/>
                </a:lnTo>
                <a:lnTo>
                  <a:pt x="298" y="11"/>
                </a:lnTo>
                <a:lnTo>
                  <a:pt x="300" y="11"/>
                </a:lnTo>
                <a:lnTo>
                  <a:pt x="301" y="11"/>
                </a:lnTo>
                <a:lnTo>
                  <a:pt x="301" y="9"/>
                </a:lnTo>
                <a:lnTo>
                  <a:pt x="303" y="9"/>
                </a:lnTo>
                <a:lnTo>
                  <a:pt x="305" y="9"/>
                </a:lnTo>
                <a:lnTo>
                  <a:pt x="307" y="7"/>
                </a:lnTo>
                <a:lnTo>
                  <a:pt x="308" y="7"/>
                </a:lnTo>
                <a:lnTo>
                  <a:pt x="310" y="7"/>
                </a:lnTo>
                <a:lnTo>
                  <a:pt x="310" y="5"/>
                </a:lnTo>
                <a:lnTo>
                  <a:pt x="312" y="5"/>
                </a:lnTo>
                <a:lnTo>
                  <a:pt x="313" y="5"/>
                </a:lnTo>
                <a:lnTo>
                  <a:pt x="313" y="4"/>
                </a:lnTo>
                <a:lnTo>
                  <a:pt x="315" y="4"/>
                </a:lnTo>
                <a:lnTo>
                  <a:pt x="317" y="4"/>
                </a:lnTo>
                <a:lnTo>
                  <a:pt x="317" y="2"/>
                </a:lnTo>
                <a:lnTo>
                  <a:pt x="319" y="2"/>
                </a:lnTo>
                <a:lnTo>
                  <a:pt x="320" y="2"/>
                </a:lnTo>
                <a:lnTo>
                  <a:pt x="320" y="0"/>
                </a:lnTo>
                <a:lnTo>
                  <a:pt x="322" y="0"/>
                </a:lnTo>
                <a:lnTo>
                  <a:pt x="324" y="0"/>
                </a:lnTo>
                <a:lnTo>
                  <a:pt x="324" y="2"/>
                </a:lnTo>
                <a:lnTo>
                  <a:pt x="326" y="2"/>
                </a:lnTo>
                <a:lnTo>
                  <a:pt x="326" y="4"/>
                </a:lnTo>
                <a:lnTo>
                  <a:pt x="327" y="4"/>
                </a:lnTo>
                <a:lnTo>
                  <a:pt x="327" y="5"/>
                </a:lnTo>
                <a:lnTo>
                  <a:pt x="329" y="5"/>
                </a:lnTo>
                <a:lnTo>
                  <a:pt x="329" y="7"/>
                </a:lnTo>
                <a:lnTo>
                  <a:pt x="331" y="7"/>
                </a:lnTo>
                <a:lnTo>
                  <a:pt x="331" y="9"/>
                </a:lnTo>
                <a:lnTo>
                  <a:pt x="332" y="9"/>
                </a:lnTo>
                <a:lnTo>
                  <a:pt x="332" y="11"/>
                </a:lnTo>
                <a:lnTo>
                  <a:pt x="334" y="11"/>
                </a:lnTo>
                <a:lnTo>
                  <a:pt x="334" y="12"/>
                </a:lnTo>
                <a:lnTo>
                  <a:pt x="336" y="12"/>
                </a:lnTo>
                <a:lnTo>
                  <a:pt x="336" y="14"/>
                </a:lnTo>
                <a:lnTo>
                  <a:pt x="338" y="14"/>
                </a:lnTo>
                <a:lnTo>
                  <a:pt x="338" y="16"/>
                </a:lnTo>
                <a:lnTo>
                  <a:pt x="339" y="16"/>
                </a:lnTo>
                <a:lnTo>
                  <a:pt x="339" y="17"/>
                </a:lnTo>
                <a:lnTo>
                  <a:pt x="341" y="17"/>
                </a:lnTo>
                <a:lnTo>
                  <a:pt x="341" y="19"/>
                </a:lnTo>
                <a:lnTo>
                  <a:pt x="343" y="19"/>
                </a:lnTo>
                <a:lnTo>
                  <a:pt x="343" y="21"/>
                </a:lnTo>
                <a:lnTo>
                  <a:pt x="344" y="21"/>
                </a:lnTo>
                <a:lnTo>
                  <a:pt x="344" y="23"/>
                </a:lnTo>
                <a:lnTo>
                  <a:pt x="346" y="23"/>
                </a:lnTo>
                <a:lnTo>
                  <a:pt x="346" y="24"/>
                </a:lnTo>
                <a:lnTo>
                  <a:pt x="348" y="24"/>
                </a:lnTo>
                <a:lnTo>
                  <a:pt x="348" y="26"/>
                </a:lnTo>
                <a:lnTo>
                  <a:pt x="350" y="26"/>
                </a:lnTo>
                <a:lnTo>
                  <a:pt x="351" y="28"/>
                </a:lnTo>
                <a:lnTo>
                  <a:pt x="353" y="28"/>
                </a:lnTo>
                <a:lnTo>
                  <a:pt x="353" y="29"/>
                </a:lnTo>
                <a:lnTo>
                  <a:pt x="355" y="29"/>
                </a:lnTo>
                <a:lnTo>
                  <a:pt x="355" y="31"/>
                </a:lnTo>
                <a:lnTo>
                  <a:pt x="356" y="31"/>
                </a:lnTo>
                <a:lnTo>
                  <a:pt x="356" y="33"/>
                </a:lnTo>
                <a:lnTo>
                  <a:pt x="358" y="33"/>
                </a:lnTo>
                <a:lnTo>
                  <a:pt x="358" y="35"/>
                </a:lnTo>
                <a:lnTo>
                  <a:pt x="360" y="35"/>
                </a:lnTo>
                <a:lnTo>
                  <a:pt x="360" y="36"/>
                </a:lnTo>
                <a:lnTo>
                  <a:pt x="362" y="36"/>
                </a:lnTo>
                <a:lnTo>
                  <a:pt x="362" y="38"/>
                </a:lnTo>
                <a:lnTo>
                  <a:pt x="363" y="38"/>
                </a:lnTo>
                <a:lnTo>
                  <a:pt x="363" y="40"/>
                </a:lnTo>
                <a:lnTo>
                  <a:pt x="365" y="40"/>
                </a:lnTo>
                <a:lnTo>
                  <a:pt x="365" y="42"/>
                </a:lnTo>
                <a:lnTo>
                  <a:pt x="367" y="42"/>
                </a:lnTo>
                <a:lnTo>
                  <a:pt x="367" y="43"/>
                </a:lnTo>
                <a:lnTo>
                  <a:pt x="369" y="43"/>
                </a:lnTo>
                <a:lnTo>
                  <a:pt x="369" y="45"/>
                </a:lnTo>
                <a:lnTo>
                  <a:pt x="370" y="45"/>
                </a:lnTo>
                <a:lnTo>
                  <a:pt x="370" y="47"/>
                </a:lnTo>
                <a:lnTo>
                  <a:pt x="372" y="47"/>
                </a:lnTo>
                <a:lnTo>
                  <a:pt x="372" y="48"/>
                </a:lnTo>
                <a:lnTo>
                  <a:pt x="374" y="48"/>
                </a:lnTo>
                <a:lnTo>
                  <a:pt x="374" y="50"/>
                </a:lnTo>
                <a:lnTo>
                  <a:pt x="375" y="50"/>
                </a:lnTo>
                <a:close/>
              </a:path>
            </a:pathLst>
          </a:custGeom>
          <a:solidFill>
            <a:schemeClr val="tx2">
              <a:lumMod val="40000"/>
              <a:lumOff val="60000"/>
            </a:schemeClr>
          </a:solidFill>
          <a:ln w="9525">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43"/>
          <p:cNvSpPr>
            <a:spLocks/>
          </p:cNvSpPr>
          <p:nvPr/>
        </p:nvSpPr>
        <p:spPr bwMode="auto">
          <a:xfrm>
            <a:off x="5801040" y="3568532"/>
            <a:ext cx="534036" cy="600317"/>
          </a:xfrm>
          <a:custGeom>
            <a:avLst/>
            <a:gdLst>
              <a:gd name="T0" fmla="*/ 237 w 282"/>
              <a:gd name="T1" fmla="*/ 12 h 317"/>
              <a:gd name="T2" fmla="*/ 244 w 282"/>
              <a:gd name="T3" fmla="*/ 29 h 317"/>
              <a:gd name="T4" fmla="*/ 193 w 282"/>
              <a:gd name="T5" fmla="*/ 312 h 317"/>
              <a:gd name="T6" fmla="*/ 179 w 282"/>
              <a:gd name="T7" fmla="*/ 313 h 317"/>
              <a:gd name="T8" fmla="*/ 169 w 282"/>
              <a:gd name="T9" fmla="*/ 315 h 317"/>
              <a:gd name="T10" fmla="*/ 163 w 282"/>
              <a:gd name="T11" fmla="*/ 306 h 317"/>
              <a:gd name="T12" fmla="*/ 155 w 282"/>
              <a:gd name="T13" fmla="*/ 301 h 317"/>
              <a:gd name="T14" fmla="*/ 151 w 282"/>
              <a:gd name="T15" fmla="*/ 293 h 317"/>
              <a:gd name="T16" fmla="*/ 143 w 282"/>
              <a:gd name="T17" fmla="*/ 287 h 317"/>
              <a:gd name="T18" fmla="*/ 138 w 282"/>
              <a:gd name="T19" fmla="*/ 279 h 317"/>
              <a:gd name="T20" fmla="*/ 126 w 282"/>
              <a:gd name="T21" fmla="*/ 270 h 317"/>
              <a:gd name="T22" fmla="*/ 120 w 282"/>
              <a:gd name="T23" fmla="*/ 260 h 317"/>
              <a:gd name="T24" fmla="*/ 115 w 282"/>
              <a:gd name="T25" fmla="*/ 251 h 317"/>
              <a:gd name="T26" fmla="*/ 110 w 282"/>
              <a:gd name="T27" fmla="*/ 243 h 317"/>
              <a:gd name="T28" fmla="*/ 101 w 282"/>
              <a:gd name="T29" fmla="*/ 234 h 317"/>
              <a:gd name="T30" fmla="*/ 95 w 282"/>
              <a:gd name="T31" fmla="*/ 227 h 317"/>
              <a:gd name="T32" fmla="*/ 91 w 282"/>
              <a:gd name="T33" fmla="*/ 219 h 317"/>
              <a:gd name="T34" fmla="*/ 88 w 282"/>
              <a:gd name="T35" fmla="*/ 210 h 317"/>
              <a:gd name="T36" fmla="*/ 81 w 282"/>
              <a:gd name="T37" fmla="*/ 203 h 317"/>
              <a:gd name="T38" fmla="*/ 72 w 282"/>
              <a:gd name="T39" fmla="*/ 201 h 317"/>
              <a:gd name="T40" fmla="*/ 65 w 282"/>
              <a:gd name="T41" fmla="*/ 201 h 317"/>
              <a:gd name="T42" fmla="*/ 60 w 282"/>
              <a:gd name="T43" fmla="*/ 201 h 317"/>
              <a:gd name="T44" fmla="*/ 53 w 282"/>
              <a:gd name="T45" fmla="*/ 205 h 317"/>
              <a:gd name="T46" fmla="*/ 46 w 282"/>
              <a:gd name="T47" fmla="*/ 210 h 317"/>
              <a:gd name="T48" fmla="*/ 38 w 282"/>
              <a:gd name="T49" fmla="*/ 212 h 317"/>
              <a:gd name="T50" fmla="*/ 36 w 282"/>
              <a:gd name="T51" fmla="*/ 205 h 317"/>
              <a:gd name="T52" fmla="*/ 41 w 282"/>
              <a:gd name="T53" fmla="*/ 196 h 317"/>
              <a:gd name="T54" fmla="*/ 50 w 282"/>
              <a:gd name="T55" fmla="*/ 191 h 317"/>
              <a:gd name="T56" fmla="*/ 57 w 282"/>
              <a:gd name="T57" fmla="*/ 184 h 317"/>
              <a:gd name="T58" fmla="*/ 55 w 282"/>
              <a:gd name="T59" fmla="*/ 176 h 317"/>
              <a:gd name="T60" fmla="*/ 58 w 282"/>
              <a:gd name="T61" fmla="*/ 169 h 317"/>
              <a:gd name="T62" fmla="*/ 70 w 282"/>
              <a:gd name="T63" fmla="*/ 167 h 317"/>
              <a:gd name="T64" fmla="*/ 83 w 282"/>
              <a:gd name="T65" fmla="*/ 165 h 317"/>
              <a:gd name="T66" fmla="*/ 84 w 282"/>
              <a:gd name="T67" fmla="*/ 157 h 317"/>
              <a:gd name="T68" fmla="*/ 81 w 282"/>
              <a:gd name="T69" fmla="*/ 150 h 317"/>
              <a:gd name="T70" fmla="*/ 76 w 282"/>
              <a:gd name="T71" fmla="*/ 145 h 317"/>
              <a:gd name="T72" fmla="*/ 74 w 282"/>
              <a:gd name="T73" fmla="*/ 133 h 317"/>
              <a:gd name="T74" fmla="*/ 74 w 282"/>
              <a:gd name="T75" fmla="*/ 119 h 317"/>
              <a:gd name="T76" fmla="*/ 69 w 282"/>
              <a:gd name="T77" fmla="*/ 120 h 317"/>
              <a:gd name="T78" fmla="*/ 60 w 282"/>
              <a:gd name="T79" fmla="*/ 126 h 317"/>
              <a:gd name="T80" fmla="*/ 53 w 282"/>
              <a:gd name="T81" fmla="*/ 129 h 317"/>
              <a:gd name="T82" fmla="*/ 43 w 282"/>
              <a:gd name="T83" fmla="*/ 129 h 317"/>
              <a:gd name="T84" fmla="*/ 36 w 282"/>
              <a:gd name="T85" fmla="*/ 129 h 317"/>
              <a:gd name="T86" fmla="*/ 26 w 282"/>
              <a:gd name="T87" fmla="*/ 122 h 317"/>
              <a:gd name="T88" fmla="*/ 19 w 282"/>
              <a:gd name="T89" fmla="*/ 115 h 317"/>
              <a:gd name="T90" fmla="*/ 12 w 282"/>
              <a:gd name="T91" fmla="*/ 108 h 317"/>
              <a:gd name="T92" fmla="*/ 5 w 282"/>
              <a:gd name="T93" fmla="*/ 102 h 317"/>
              <a:gd name="T94" fmla="*/ 2 w 282"/>
              <a:gd name="T95" fmla="*/ 95 h 317"/>
              <a:gd name="T96" fmla="*/ 5 w 282"/>
              <a:gd name="T97" fmla="*/ 84 h 317"/>
              <a:gd name="T98" fmla="*/ 3 w 282"/>
              <a:gd name="T99" fmla="*/ 72 h 317"/>
              <a:gd name="T100" fmla="*/ 2 w 282"/>
              <a:gd name="T101" fmla="*/ 60 h 317"/>
              <a:gd name="T102" fmla="*/ 2 w 282"/>
              <a:gd name="T103" fmla="*/ 46 h 317"/>
              <a:gd name="T104" fmla="*/ 5 w 282"/>
              <a:gd name="T105" fmla="*/ 40 h 317"/>
              <a:gd name="T106" fmla="*/ 14 w 282"/>
              <a:gd name="T107" fmla="*/ 38 h 317"/>
              <a:gd name="T108" fmla="*/ 22 w 282"/>
              <a:gd name="T109" fmla="*/ 31 h 317"/>
              <a:gd name="T110" fmla="*/ 33 w 282"/>
              <a:gd name="T111" fmla="*/ 31 h 317"/>
              <a:gd name="T112" fmla="*/ 41 w 282"/>
              <a:gd name="T113" fmla="*/ 26 h 317"/>
              <a:gd name="T114" fmla="*/ 48 w 282"/>
              <a:gd name="T115" fmla="*/ 24 h 317"/>
              <a:gd name="T116" fmla="*/ 57 w 282"/>
              <a:gd name="T117" fmla="*/ 21 h 317"/>
              <a:gd name="T118" fmla="*/ 65 w 282"/>
              <a:gd name="T119" fmla="*/ 14 h 317"/>
              <a:gd name="T120" fmla="*/ 74 w 282"/>
              <a:gd name="T121" fmla="*/ 12 h 317"/>
              <a:gd name="T122" fmla="*/ 84 w 282"/>
              <a:gd name="T123" fmla="*/ 10 h 317"/>
              <a:gd name="T124" fmla="*/ 93 w 282"/>
              <a:gd name="T125" fmla="*/ 5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2" h="317">
                <a:moveTo>
                  <a:pt x="229" y="0"/>
                </a:moveTo>
                <a:lnTo>
                  <a:pt x="231" y="2"/>
                </a:lnTo>
                <a:lnTo>
                  <a:pt x="232" y="3"/>
                </a:lnTo>
                <a:lnTo>
                  <a:pt x="234" y="5"/>
                </a:lnTo>
                <a:lnTo>
                  <a:pt x="234" y="7"/>
                </a:lnTo>
                <a:lnTo>
                  <a:pt x="236" y="7"/>
                </a:lnTo>
                <a:lnTo>
                  <a:pt x="237" y="9"/>
                </a:lnTo>
                <a:lnTo>
                  <a:pt x="237" y="12"/>
                </a:lnTo>
                <a:lnTo>
                  <a:pt x="239" y="14"/>
                </a:lnTo>
                <a:lnTo>
                  <a:pt x="241" y="15"/>
                </a:lnTo>
                <a:lnTo>
                  <a:pt x="241" y="17"/>
                </a:lnTo>
                <a:lnTo>
                  <a:pt x="241" y="19"/>
                </a:lnTo>
                <a:lnTo>
                  <a:pt x="243" y="21"/>
                </a:lnTo>
                <a:lnTo>
                  <a:pt x="244" y="24"/>
                </a:lnTo>
                <a:lnTo>
                  <a:pt x="244" y="26"/>
                </a:lnTo>
                <a:lnTo>
                  <a:pt x="244" y="29"/>
                </a:lnTo>
                <a:lnTo>
                  <a:pt x="244" y="31"/>
                </a:lnTo>
                <a:lnTo>
                  <a:pt x="246" y="34"/>
                </a:lnTo>
                <a:lnTo>
                  <a:pt x="246" y="36"/>
                </a:lnTo>
                <a:lnTo>
                  <a:pt x="282" y="255"/>
                </a:lnTo>
                <a:lnTo>
                  <a:pt x="198" y="312"/>
                </a:lnTo>
                <a:lnTo>
                  <a:pt x="196" y="312"/>
                </a:lnTo>
                <a:lnTo>
                  <a:pt x="194" y="313"/>
                </a:lnTo>
                <a:lnTo>
                  <a:pt x="193" y="312"/>
                </a:lnTo>
                <a:lnTo>
                  <a:pt x="191" y="312"/>
                </a:lnTo>
                <a:lnTo>
                  <a:pt x="189" y="312"/>
                </a:lnTo>
                <a:lnTo>
                  <a:pt x="187" y="313"/>
                </a:lnTo>
                <a:lnTo>
                  <a:pt x="186" y="313"/>
                </a:lnTo>
                <a:lnTo>
                  <a:pt x="184" y="313"/>
                </a:lnTo>
                <a:lnTo>
                  <a:pt x="182" y="313"/>
                </a:lnTo>
                <a:lnTo>
                  <a:pt x="181" y="313"/>
                </a:lnTo>
                <a:lnTo>
                  <a:pt x="179" y="313"/>
                </a:lnTo>
                <a:lnTo>
                  <a:pt x="177" y="313"/>
                </a:lnTo>
                <a:lnTo>
                  <a:pt x="175" y="313"/>
                </a:lnTo>
                <a:lnTo>
                  <a:pt x="174" y="313"/>
                </a:lnTo>
                <a:lnTo>
                  <a:pt x="172" y="315"/>
                </a:lnTo>
                <a:lnTo>
                  <a:pt x="170" y="315"/>
                </a:lnTo>
                <a:lnTo>
                  <a:pt x="170" y="317"/>
                </a:lnTo>
                <a:lnTo>
                  <a:pt x="169" y="317"/>
                </a:lnTo>
                <a:lnTo>
                  <a:pt x="169" y="315"/>
                </a:lnTo>
                <a:lnTo>
                  <a:pt x="169" y="313"/>
                </a:lnTo>
                <a:lnTo>
                  <a:pt x="167" y="313"/>
                </a:lnTo>
                <a:lnTo>
                  <a:pt x="167" y="312"/>
                </a:lnTo>
                <a:lnTo>
                  <a:pt x="167" y="310"/>
                </a:lnTo>
                <a:lnTo>
                  <a:pt x="165" y="310"/>
                </a:lnTo>
                <a:lnTo>
                  <a:pt x="165" y="308"/>
                </a:lnTo>
                <a:lnTo>
                  <a:pt x="165" y="306"/>
                </a:lnTo>
                <a:lnTo>
                  <a:pt x="163" y="306"/>
                </a:lnTo>
                <a:lnTo>
                  <a:pt x="162" y="306"/>
                </a:lnTo>
                <a:lnTo>
                  <a:pt x="160" y="306"/>
                </a:lnTo>
                <a:lnTo>
                  <a:pt x="160" y="305"/>
                </a:lnTo>
                <a:lnTo>
                  <a:pt x="158" y="305"/>
                </a:lnTo>
                <a:lnTo>
                  <a:pt x="158" y="303"/>
                </a:lnTo>
                <a:lnTo>
                  <a:pt x="158" y="301"/>
                </a:lnTo>
                <a:lnTo>
                  <a:pt x="157" y="301"/>
                </a:lnTo>
                <a:lnTo>
                  <a:pt x="155" y="301"/>
                </a:lnTo>
                <a:lnTo>
                  <a:pt x="155" y="300"/>
                </a:lnTo>
                <a:lnTo>
                  <a:pt x="153" y="298"/>
                </a:lnTo>
                <a:lnTo>
                  <a:pt x="153" y="296"/>
                </a:lnTo>
                <a:lnTo>
                  <a:pt x="155" y="296"/>
                </a:lnTo>
                <a:lnTo>
                  <a:pt x="153" y="296"/>
                </a:lnTo>
                <a:lnTo>
                  <a:pt x="153" y="294"/>
                </a:lnTo>
                <a:lnTo>
                  <a:pt x="151" y="294"/>
                </a:lnTo>
                <a:lnTo>
                  <a:pt x="151" y="293"/>
                </a:lnTo>
                <a:lnTo>
                  <a:pt x="150" y="293"/>
                </a:lnTo>
                <a:lnTo>
                  <a:pt x="148" y="293"/>
                </a:lnTo>
                <a:lnTo>
                  <a:pt x="148" y="291"/>
                </a:lnTo>
                <a:lnTo>
                  <a:pt x="146" y="291"/>
                </a:lnTo>
                <a:lnTo>
                  <a:pt x="144" y="291"/>
                </a:lnTo>
                <a:lnTo>
                  <a:pt x="144" y="289"/>
                </a:lnTo>
                <a:lnTo>
                  <a:pt x="144" y="287"/>
                </a:lnTo>
                <a:lnTo>
                  <a:pt x="143" y="287"/>
                </a:lnTo>
                <a:lnTo>
                  <a:pt x="143" y="286"/>
                </a:lnTo>
                <a:lnTo>
                  <a:pt x="143" y="284"/>
                </a:lnTo>
                <a:lnTo>
                  <a:pt x="141" y="284"/>
                </a:lnTo>
                <a:lnTo>
                  <a:pt x="141" y="282"/>
                </a:lnTo>
                <a:lnTo>
                  <a:pt x="139" y="282"/>
                </a:lnTo>
                <a:lnTo>
                  <a:pt x="139" y="281"/>
                </a:lnTo>
                <a:lnTo>
                  <a:pt x="138" y="281"/>
                </a:lnTo>
                <a:lnTo>
                  <a:pt x="138" y="279"/>
                </a:lnTo>
                <a:lnTo>
                  <a:pt x="136" y="277"/>
                </a:lnTo>
                <a:lnTo>
                  <a:pt x="134" y="275"/>
                </a:lnTo>
                <a:lnTo>
                  <a:pt x="132" y="274"/>
                </a:lnTo>
                <a:lnTo>
                  <a:pt x="131" y="274"/>
                </a:lnTo>
                <a:lnTo>
                  <a:pt x="131" y="272"/>
                </a:lnTo>
                <a:lnTo>
                  <a:pt x="129" y="272"/>
                </a:lnTo>
                <a:lnTo>
                  <a:pt x="127" y="270"/>
                </a:lnTo>
                <a:lnTo>
                  <a:pt x="126" y="270"/>
                </a:lnTo>
                <a:lnTo>
                  <a:pt x="126" y="269"/>
                </a:lnTo>
                <a:lnTo>
                  <a:pt x="126" y="267"/>
                </a:lnTo>
                <a:lnTo>
                  <a:pt x="124" y="267"/>
                </a:lnTo>
                <a:lnTo>
                  <a:pt x="124" y="265"/>
                </a:lnTo>
                <a:lnTo>
                  <a:pt x="124" y="263"/>
                </a:lnTo>
                <a:lnTo>
                  <a:pt x="124" y="262"/>
                </a:lnTo>
                <a:lnTo>
                  <a:pt x="122" y="260"/>
                </a:lnTo>
                <a:lnTo>
                  <a:pt x="120" y="260"/>
                </a:lnTo>
                <a:lnTo>
                  <a:pt x="120" y="258"/>
                </a:lnTo>
                <a:lnTo>
                  <a:pt x="119" y="258"/>
                </a:lnTo>
                <a:lnTo>
                  <a:pt x="119" y="256"/>
                </a:lnTo>
                <a:lnTo>
                  <a:pt x="117" y="256"/>
                </a:lnTo>
                <a:lnTo>
                  <a:pt x="117" y="255"/>
                </a:lnTo>
                <a:lnTo>
                  <a:pt x="117" y="253"/>
                </a:lnTo>
                <a:lnTo>
                  <a:pt x="117" y="251"/>
                </a:lnTo>
                <a:lnTo>
                  <a:pt x="115" y="251"/>
                </a:lnTo>
                <a:lnTo>
                  <a:pt x="115" y="250"/>
                </a:lnTo>
                <a:lnTo>
                  <a:pt x="113" y="250"/>
                </a:lnTo>
                <a:lnTo>
                  <a:pt x="113" y="248"/>
                </a:lnTo>
                <a:lnTo>
                  <a:pt x="112" y="248"/>
                </a:lnTo>
                <a:lnTo>
                  <a:pt x="112" y="246"/>
                </a:lnTo>
                <a:lnTo>
                  <a:pt x="110" y="246"/>
                </a:lnTo>
                <a:lnTo>
                  <a:pt x="110" y="244"/>
                </a:lnTo>
                <a:lnTo>
                  <a:pt x="110" y="243"/>
                </a:lnTo>
                <a:lnTo>
                  <a:pt x="108" y="243"/>
                </a:lnTo>
                <a:lnTo>
                  <a:pt x="108" y="241"/>
                </a:lnTo>
                <a:lnTo>
                  <a:pt x="107" y="241"/>
                </a:lnTo>
                <a:lnTo>
                  <a:pt x="107" y="239"/>
                </a:lnTo>
                <a:lnTo>
                  <a:pt x="105" y="239"/>
                </a:lnTo>
                <a:lnTo>
                  <a:pt x="103" y="238"/>
                </a:lnTo>
                <a:lnTo>
                  <a:pt x="101" y="236"/>
                </a:lnTo>
                <a:lnTo>
                  <a:pt x="101" y="234"/>
                </a:lnTo>
                <a:lnTo>
                  <a:pt x="100" y="234"/>
                </a:lnTo>
                <a:lnTo>
                  <a:pt x="100" y="232"/>
                </a:lnTo>
                <a:lnTo>
                  <a:pt x="98" y="232"/>
                </a:lnTo>
                <a:lnTo>
                  <a:pt x="98" y="231"/>
                </a:lnTo>
                <a:lnTo>
                  <a:pt x="98" y="229"/>
                </a:lnTo>
                <a:lnTo>
                  <a:pt x="98" y="227"/>
                </a:lnTo>
                <a:lnTo>
                  <a:pt x="96" y="227"/>
                </a:lnTo>
                <a:lnTo>
                  <a:pt x="95" y="227"/>
                </a:lnTo>
                <a:lnTo>
                  <a:pt x="95" y="226"/>
                </a:lnTo>
                <a:lnTo>
                  <a:pt x="93" y="224"/>
                </a:lnTo>
                <a:lnTo>
                  <a:pt x="93" y="222"/>
                </a:lnTo>
                <a:lnTo>
                  <a:pt x="91" y="222"/>
                </a:lnTo>
                <a:lnTo>
                  <a:pt x="91" y="220"/>
                </a:lnTo>
                <a:lnTo>
                  <a:pt x="89" y="220"/>
                </a:lnTo>
                <a:lnTo>
                  <a:pt x="89" y="219"/>
                </a:lnTo>
                <a:lnTo>
                  <a:pt x="91" y="219"/>
                </a:lnTo>
                <a:lnTo>
                  <a:pt x="91" y="217"/>
                </a:lnTo>
                <a:lnTo>
                  <a:pt x="91" y="215"/>
                </a:lnTo>
                <a:lnTo>
                  <a:pt x="93" y="215"/>
                </a:lnTo>
                <a:lnTo>
                  <a:pt x="93" y="213"/>
                </a:lnTo>
                <a:lnTo>
                  <a:pt x="91" y="212"/>
                </a:lnTo>
                <a:lnTo>
                  <a:pt x="89" y="212"/>
                </a:lnTo>
                <a:lnTo>
                  <a:pt x="89" y="210"/>
                </a:lnTo>
                <a:lnTo>
                  <a:pt x="88" y="210"/>
                </a:lnTo>
                <a:lnTo>
                  <a:pt x="88" y="208"/>
                </a:lnTo>
                <a:lnTo>
                  <a:pt x="86" y="208"/>
                </a:lnTo>
                <a:lnTo>
                  <a:pt x="84" y="208"/>
                </a:lnTo>
                <a:lnTo>
                  <a:pt x="84" y="207"/>
                </a:lnTo>
                <a:lnTo>
                  <a:pt x="83" y="207"/>
                </a:lnTo>
                <a:lnTo>
                  <a:pt x="83" y="205"/>
                </a:lnTo>
                <a:lnTo>
                  <a:pt x="81" y="205"/>
                </a:lnTo>
                <a:lnTo>
                  <a:pt x="81" y="203"/>
                </a:lnTo>
                <a:lnTo>
                  <a:pt x="79" y="203"/>
                </a:lnTo>
                <a:lnTo>
                  <a:pt x="77" y="203"/>
                </a:lnTo>
                <a:lnTo>
                  <a:pt x="77" y="201"/>
                </a:lnTo>
                <a:lnTo>
                  <a:pt x="76" y="201"/>
                </a:lnTo>
                <a:lnTo>
                  <a:pt x="74" y="201"/>
                </a:lnTo>
                <a:lnTo>
                  <a:pt x="74" y="200"/>
                </a:lnTo>
                <a:lnTo>
                  <a:pt x="74" y="201"/>
                </a:lnTo>
                <a:lnTo>
                  <a:pt x="72" y="201"/>
                </a:lnTo>
                <a:lnTo>
                  <a:pt x="70" y="201"/>
                </a:lnTo>
                <a:lnTo>
                  <a:pt x="70" y="200"/>
                </a:lnTo>
                <a:lnTo>
                  <a:pt x="69" y="200"/>
                </a:lnTo>
                <a:lnTo>
                  <a:pt x="69" y="201"/>
                </a:lnTo>
                <a:lnTo>
                  <a:pt x="67" y="201"/>
                </a:lnTo>
                <a:lnTo>
                  <a:pt x="67" y="200"/>
                </a:lnTo>
                <a:lnTo>
                  <a:pt x="67" y="201"/>
                </a:lnTo>
                <a:lnTo>
                  <a:pt x="65" y="201"/>
                </a:lnTo>
                <a:lnTo>
                  <a:pt x="67" y="203"/>
                </a:lnTo>
                <a:lnTo>
                  <a:pt x="65" y="203"/>
                </a:lnTo>
                <a:lnTo>
                  <a:pt x="64" y="203"/>
                </a:lnTo>
                <a:lnTo>
                  <a:pt x="64" y="201"/>
                </a:lnTo>
                <a:lnTo>
                  <a:pt x="64" y="203"/>
                </a:lnTo>
                <a:lnTo>
                  <a:pt x="62" y="203"/>
                </a:lnTo>
                <a:lnTo>
                  <a:pt x="60" y="203"/>
                </a:lnTo>
                <a:lnTo>
                  <a:pt x="60" y="201"/>
                </a:lnTo>
                <a:lnTo>
                  <a:pt x="60" y="203"/>
                </a:lnTo>
                <a:lnTo>
                  <a:pt x="58" y="203"/>
                </a:lnTo>
                <a:lnTo>
                  <a:pt x="58" y="205"/>
                </a:lnTo>
                <a:lnTo>
                  <a:pt x="57" y="205"/>
                </a:lnTo>
                <a:lnTo>
                  <a:pt x="57" y="203"/>
                </a:lnTo>
                <a:lnTo>
                  <a:pt x="55" y="203"/>
                </a:lnTo>
                <a:lnTo>
                  <a:pt x="55" y="205"/>
                </a:lnTo>
                <a:lnTo>
                  <a:pt x="53" y="205"/>
                </a:lnTo>
                <a:lnTo>
                  <a:pt x="52" y="207"/>
                </a:lnTo>
                <a:lnTo>
                  <a:pt x="52" y="205"/>
                </a:lnTo>
                <a:lnTo>
                  <a:pt x="50" y="205"/>
                </a:lnTo>
                <a:lnTo>
                  <a:pt x="50" y="207"/>
                </a:lnTo>
                <a:lnTo>
                  <a:pt x="48" y="207"/>
                </a:lnTo>
                <a:lnTo>
                  <a:pt x="48" y="208"/>
                </a:lnTo>
                <a:lnTo>
                  <a:pt x="46" y="208"/>
                </a:lnTo>
                <a:lnTo>
                  <a:pt x="46" y="210"/>
                </a:lnTo>
                <a:lnTo>
                  <a:pt x="45" y="210"/>
                </a:lnTo>
                <a:lnTo>
                  <a:pt x="45" y="212"/>
                </a:lnTo>
                <a:lnTo>
                  <a:pt x="43" y="212"/>
                </a:lnTo>
                <a:lnTo>
                  <a:pt x="43" y="213"/>
                </a:lnTo>
                <a:lnTo>
                  <a:pt x="41" y="213"/>
                </a:lnTo>
                <a:lnTo>
                  <a:pt x="39" y="213"/>
                </a:lnTo>
                <a:lnTo>
                  <a:pt x="39" y="212"/>
                </a:lnTo>
                <a:lnTo>
                  <a:pt x="38" y="212"/>
                </a:lnTo>
                <a:lnTo>
                  <a:pt x="38" y="210"/>
                </a:lnTo>
                <a:lnTo>
                  <a:pt x="36" y="210"/>
                </a:lnTo>
                <a:lnTo>
                  <a:pt x="34" y="210"/>
                </a:lnTo>
                <a:lnTo>
                  <a:pt x="34" y="208"/>
                </a:lnTo>
                <a:lnTo>
                  <a:pt x="33" y="208"/>
                </a:lnTo>
                <a:lnTo>
                  <a:pt x="34" y="208"/>
                </a:lnTo>
                <a:lnTo>
                  <a:pt x="34" y="207"/>
                </a:lnTo>
                <a:lnTo>
                  <a:pt x="36" y="205"/>
                </a:lnTo>
                <a:lnTo>
                  <a:pt x="36" y="203"/>
                </a:lnTo>
                <a:lnTo>
                  <a:pt x="38" y="203"/>
                </a:lnTo>
                <a:lnTo>
                  <a:pt x="38" y="201"/>
                </a:lnTo>
                <a:lnTo>
                  <a:pt x="39" y="201"/>
                </a:lnTo>
                <a:lnTo>
                  <a:pt x="39" y="200"/>
                </a:lnTo>
                <a:lnTo>
                  <a:pt x="39" y="198"/>
                </a:lnTo>
                <a:lnTo>
                  <a:pt x="41" y="198"/>
                </a:lnTo>
                <a:lnTo>
                  <a:pt x="41" y="196"/>
                </a:lnTo>
                <a:lnTo>
                  <a:pt x="43" y="196"/>
                </a:lnTo>
                <a:lnTo>
                  <a:pt x="43" y="195"/>
                </a:lnTo>
                <a:lnTo>
                  <a:pt x="45" y="195"/>
                </a:lnTo>
                <a:lnTo>
                  <a:pt x="46" y="195"/>
                </a:lnTo>
                <a:lnTo>
                  <a:pt x="46" y="193"/>
                </a:lnTo>
                <a:lnTo>
                  <a:pt x="48" y="193"/>
                </a:lnTo>
                <a:lnTo>
                  <a:pt x="48" y="191"/>
                </a:lnTo>
                <a:lnTo>
                  <a:pt x="50" y="191"/>
                </a:lnTo>
                <a:lnTo>
                  <a:pt x="50" y="189"/>
                </a:lnTo>
                <a:lnTo>
                  <a:pt x="52" y="189"/>
                </a:lnTo>
                <a:lnTo>
                  <a:pt x="53" y="189"/>
                </a:lnTo>
                <a:lnTo>
                  <a:pt x="55" y="189"/>
                </a:lnTo>
                <a:lnTo>
                  <a:pt x="57" y="189"/>
                </a:lnTo>
                <a:lnTo>
                  <a:pt x="57" y="188"/>
                </a:lnTo>
                <a:lnTo>
                  <a:pt x="57" y="186"/>
                </a:lnTo>
                <a:lnTo>
                  <a:pt x="57" y="184"/>
                </a:lnTo>
                <a:lnTo>
                  <a:pt x="57" y="182"/>
                </a:lnTo>
                <a:lnTo>
                  <a:pt x="58" y="182"/>
                </a:lnTo>
                <a:lnTo>
                  <a:pt x="58" y="181"/>
                </a:lnTo>
                <a:lnTo>
                  <a:pt x="57" y="181"/>
                </a:lnTo>
                <a:lnTo>
                  <a:pt x="55" y="181"/>
                </a:lnTo>
                <a:lnTo>
                  <a:pt x="55" y="179"/>
                </a:lnTo>
                <a:lnTo>
                  <a:pt x="55" y="177"/>
                </a:lnTo>
                <a:lnTo>
                  <a:pt x="55" y="176"/>
                </a:lnTo>
                <a:lnTo>
                  <a:pt x="57" y="176"/>
                </a:lnTo>
                <a:lnTo>
                  <a:pt x="57" y="174"/>
                </a:lnTo>
                <a:lnTo>
                  <a:pt x="55" y="174"/>
                </a:lnTo>
                <a:lnTo>
                  <a:pt x="55" y="172"/>
                </a:lnTo>
                <a:lnTo>
                  <a:pt x="55" y="170"/>
                </a:lnTo>
                <a:lnTo>
                  <a:pt x="57" y="170"/>
                </a:lnTo>
                <a:lnTo>
                  <a:pt x="58" y="170"/>
                </a:lnTo>
                <a:lnTo>
                  <a:pt x="58" y="169"/>
                </a:lnTo>
                <a:lnTo>
                  <a:pt x="60" y="169"/>
                </a:lnTo>
                <a:lnTo>
                  <a:pt x="62" y="169"/>
                </a:lnTo>
                <a:lnTo>
                  <a:pt x="62" y="167"/>
                </a:lnTo>
                <a:lnTo>
                  <a:pt x="64" y="167"/>
                </a:lnTo>
                <a:lnTo>
                  <a:pt x="65" y="167"/>
                </a:lnTo>
                <a:lnTo>
                  <a:pt x="67" y="167"/>
                </a:lnTo>
                <a:lnTo>
                  <a:pt x="69" y="167"/>
                </a:lnTo>
                <a:lnTo>
                  <a:pt x="70" y="167"/>
                </a:lnTo>
                <a:lnTo>
                  <a:pt x="70" y="165"/>
                </a:lnTo>
                <a:lnTo>
                  <a:pt x="72" y="165"/>
                </a:lnTo>
                <a:lnTo>
                  <a:pt x="74" y="165"/>
                </a:lnTo>
                <a:lnTo>
                  <a:pt x="76" y="165"/>
                </a:lnTo>
                <a:lnTo>
                  <a:pt x="77" y="165"/>
                </a:lnTo>
                <a:lnTo>
                  <a:pt x="79" y="165"/>
                </a:lnTo>
                <a:lnTo>
                  <a:pt x="81" y="165"/>
                </a:lnTo>
                <a:lnTo>
                  <a:pt x="83" y="165"/>
                </a:lnTo>
                <a:lnTo>
                  <a:pt x="84" y="165"/>
                </a:lnTo>
                <a:lnTo>
                  <a:pt x="84" y="164"/>
                </a:lnTo>
                <a:lnTo>
                  <a:pt x="84" y="162"/>
                </a:lnTo>
                <a:lnTo>
                  <a:pt x="84" y="160"/>
                </a:lnTo>
                <a:lnTo>
                  <a:pt x="86" y="160"/>
                </a:lnTo>
                <a:lnTo>
                  <a:pt x="86" y="158"/>
                </a:lnTo>
                <a:lnTo>
                  <a:pt x="84" y="158"/>
                </a:lnTo>
                <a:lnTo>
                  <a:pt x="84" y="157"/>
                </a:lnTo>
                <a:lnTo>
                  <a:pt x="84" y="155"/>
                </a:lnTo>
                <a:lnTo>
                  <a:pt x="84" y="153"/>
                </a:lnTo>
                <a:lnTo>
                  <a:pt x="84" y="151"/>
                </a:lnTo>
                <a:lnTo>
                  <a:pt x="83" y="151"/>
                </a:lnTo>
                <a:lnTo>
                  <a:pt x="83" y="150"/>
                </a:lnTo>
                <a:lnTo>
                  <a:pt x="83" y="151"/>
                </a:lnTo>
                <a:lnTo>
                  <a:pt x="81" y="151"/>
                </a:lnTo>
                <a:lnTo>
                  <a:pt x="81" y="150"/>
                </a:lnTo>
                <a:lnTo>
                  <a:pt x="79" y="150"/>
                </a:lnTo>
                <a:lnTo>
                  <a:pt x="77" y="150"/>
                </a:lnTo>
                <a:lnTo>
                  <a:pt x="76" y="150"/>
                </a:lnTo>
                <a:lnTo>
                  <a:pt x="74" y="150"/>
                </a:lnTo>
                <a:lnTo>
                  <a:pt x="74" y="148"/>
                </a:lnTo>
                <a:lnTo>
                  <a:pt x="74" y="146"/>
                </a:lnTo>
                <a:lnTo>
                  <a:pt x="76" y="146"/>
                </a:lnTo>
                <a:lnTo>
                  <a:pt x="76" y="145"/>
                </a:lnTo>
                <a:lnTo>
                  <a:pt x="76" y="143"/>
                </a:lnTo>
                <a:lnTo>
                  <a:pt x="74" y="143"/>
                </a:lnTo>
                <a:lnTo>
                  <a:pt x="74" y="141"/>
                </a:lnTo>
                <a:lnTo>
                  <a:pt x="74" y="139"/>
                </a:lnTo>
                <a:lnTo>
                  <a:pt x="74" y="138"/>
                </a:lnTo>
                <a:lnTo>
                  <a:pt x="74" y="136"/>
                </a:lnTo>
                <a:lnTo>
                  <a:pt x="74" y="134"/>
                </a:lnTo>
                <a:lnTo>
                  <a:pt x="74" y="133"/>
                </a:lnTo>
                <a:lnTo>
                  <a:pt x="74" y="131"/>
                </a:lnTo>
                <a:lnTo>
                  <a:pt x="74" y="129"/>
                </a:lnTo>
                <a:lnTo>
                  <a:pt x="74" y="127"/>
                </a:lnTo>
                <a:lnTo>
                  <a:pt x="74" y="126"/>
                </a:lnTo>
                <a:lnTo>
                  <a:pt x="74" y="124"/>
                </a:lnTo>
                <a:lnTo>
                  <a:pt x="74" y="122"/>
                </a:lnTo>
                <a:lnTo>
                  <a:pt x="74" y="120"/>
                </a:lnTo>
                <a:lnTo>
                  <a:pt x="74" y="119"/>
                </a:lnTo>
                <a:lnTo>
                  <a:pt x="76" y="119"/>
                </a:lnTo>
                <a:lnTo>
                  <a:pt x="76" y="117"/>
                </a:lnTo>
                <a:lnTo>
                  <a:pt x="74" y="117"/>
                </a:lnTo>
                <a:lnTo>
                  <a:pt x="74" y="119"/>
                </a:lnTo>
                <a:lnTo>
                  <a:pt x="72" y="119"/>
                </a:lnTo>
                <a:lnTo>
                  <a:pt x="72" y="120"/>
                </a:lnTo>
                <a:lnTo>
                  <a:pt x="70" y="120"/>
                </a:lnTo>
                <a:lnTo>
                  <a:pt x="69" y="120"/>
                </a:lnTo>
                <a:lnTo>
                  <a:pt x="69" y="122"/>
                </a:lnTo>
                <a:lnTo>
                  <a:pt x="67" y="122"/>
                </a:lnTo>
                <a:lnTo>
                  <a:pt x="65" y="122"/>
                </a:lnTo>
                <a:lnTo>
                  <a:pt x="64" y="122"/>
                </a:lnTo>
                <a:lnTo>
                  <a:pt x="64" y="124"/>
                </a:lnTo>
                <a:lnTo>
                  <a:pt x="62" y="124"/>
                </a:lnTo>
                <a:lnTo>
                  <a:pt x="60" y="124"/>
                </a:lnTo>
                <a:lnTo>
                  <a:pt x="60" y="126"/>
                </a:lnTo>
                <a:lnTo>
                  <a:pt x="58" y="126"/>
                </a:lnTo>
                <a:lnTo>
                  <a:pt x="58" y="127"/>
                </a:lnTo>
                <a:lnTo>
                  <a:pt x="58" y="126"/>
                </a:lnTo>
                <a:lnTo>
                  <a:pt x="57" y="126"/>
                </a:lnTo>
                <a:lnTo>
                  <a:pt x="57" y="127"/>
                </a:lnTo>
                <a:lnTo>
                  <a:pt x="55" y="127"/>
                </a:lnTo>
                <a:lnTo>
                  <a:pt x="55" y="129"/>
                </a:lnTo>
                <a:lnTo>
                  <a:pt x="53" y="129"/>
                </a:lnTo>
                <a:lnTo>
                  <a:pt x="53" y="127"/>
                </a:lnTo>
                <a:lnTo>
                  <a:pt x="52" y="127"/>
                </a:lnTo>
                <a:lnTo>
                  <a:pt x="50" y="127"/>
                </a:lnTo>
                <a:lnTo>
                  <a:pt x="50" y="129"/>
                </a:lnTo>
                <a:lnTo>
                  <a:pt x="48" y="129"/>
                </a:lnTo>
                <a:lnTo>
                  <a:pt x="46" y="129"/>
                </a:lnTo>
                <a:lnTo>
                  <a:pt x="45" y="129"/>
                </a:lnTo>
                <a:lnTo>
                  <a:pt x="43" y="129"/>
                </a:lnTo>
                <a:lnTo>
                  <a:pt x="43" y="131"/>
                </a:lnTo>
                <a:lnTo>
                  <a:pt x="41" y="131"/>
                </a:lnTo>
                <a:lnTo>
                  <a:pt x="39" y="131"/>
                </a:lnTo>
                <a:lnTo>
                  <a:pt x="39" y="129"/>
                </a:lnTo>
                <a:lnTo>
                  <a:pt x="38" y="129"/>
                </a:lnTo>
                <a:lnTo>
                  <a:pt x="38" y="131"/>
                </a:lnTo>
                <a:lnTo>
                  <a:pt x="38" y="129"/>
                </a:lnTo>
                <a:lnTo>
                  <a:pt x="36" y="129"/>
                </a:lnTo>
                <a:lnTo>
                  <a:pt x="34" y="129"/>
                </a:lnTo>
                <a:lnTo>
                  <a:pt x="33" y="129"/>
                </a:lnTo>
                <a:lnTo>
                  <a:pt x="33" y="127"/>
                </a:lnTo>
                <a:lnTo>
                  <a:pt x="31" y="127"/>
                </a:lnTo>
                <a:lnTo>
                  <a:pt x="31" y="126"/>
                </a:lnTo>
                <a:lnTo>
                  <a:pt x="29" y="126"/>
                </a:lnTo>
                <a:lnTo>
                  <a:pt x="27" y="124"/>
                </a:lnTo>
                <a:lnTo>
                  <a:pt x="26" y="122"/>
                </a:lnTo>
                <a:lnTo>
                  <a:pt x="24" y="122"/>
                </a:lnTo>
                <a:lnTo>
                  <a:pt x="24" y="120"/>
                </a:lnTo>
                <a:lnTo>
                  <a:pt x="22" y="120"/>
                </a:lnTo>
                <a:lnTo>
                  <a:pt x="22" y="119"/>
                </a:lnTo>
                <a:lnTo>
                  <a:pt x="21" y="119"/>
                </a:lnTo>
                <a:lnTo>
                  <a:pt x="21" y="117"/>
                </a:lnTo>
                <a:lnTo>
                  <a:pt x="19" y="117"/>
                </a:lnTo>
                <a:lnTo>
                  <a:pt x="19" y="115"/>
                </a:lnTo>
                <a:lnTo>
                  <a:pt x="17" y="115"/>
                </a:lnTo>
                <a:lnTo>
                  <a:pt x="17" y="114"/>
                </a:lnTo>
                <a:lnTo>
                  <a:pt x="15" y="114"/>
                </a:lnTo>
                <a:lnTo>
                  <a:pt x="15" y="112"/>
                </a:lnTo>
                <a:lnTo>
                  <a:pt x="14" y="112"/>
                </a:lnTo>
                <a:lnTo>
                  <a:pt x="14" y="110"/>
                </a:lnTo>
                <a:lnTo>
                  <a:pt x="12" y="110"/>
                </a:lnTo>
                <a:lnTo>
                  <a:pt x="12" y="108"/>
                </a:lnTo>
                <a:lnTo>
                  <a:pt x="10" y="108"/>
                </a:lnTo>
                <a:lnTo>
                  <a:pt x="10" y="107"/>
                </a:lnTo>
                <a:lnTo>
                  <a:pt x="9" y="107"/>
                </a:lnTo>
                <a:lnTo>
                  <a:pt x="9" y="105"/>
                </a:lnTo>
                <a:lnTo>
                  <a:pt x="7" y="105"/>
                </a:lnTo>
                <a:lnTo>
                  <a:pt x="7" y="103"/>
                </a:lnTo>
                <a:lnTo>
                  <a:pt x="5" y="103"/>
                </a:lnTo>
                <a:lnTo>
                  <a:pt x="5" y="102"/>
                </a:lnTo>
                <a:lnTo>
                  <a:pt x="3" y="102"/>
                </a:lnTo>
                <a:lnTo>
                  <a:pt x="3" y="100"/>
                </a:lnTo>
                <a:lnTo>
                  <a:pt x="2" y="100"/>
                </a:lnTo>
                <a:lnTo>
                  <a:pt x="2" y="98"/>
                </a:lnTo>
                <a:lnTo>
                  <a:pt x="0" y="98"/>
                </a:lnTo>
                <a:lnTo>
                  <a:pt x="0" y="96"/>
                </a:lnTo>
                <a:lnTo>
                  <a:pt x="2" y="96"/>
                </a:lnTo>
                <a:lnTo>
                  <a:pt x="2" y="95"/>
                </a:lnTo>
                <a:lnTo>
                  <a:pt x="2" y="93"/>
                </a:lnTo>
                <a:lnTo>
                  <a:pt x="2" y="91"/>
                </a:lnTo>
                <a:lnTo>
                  <a:pt x="3" y="91"/>
                </a:lnTo>
                <a:lnTo>
                  <a:pt x="3" y="90"/>
                </a:lnTo>
                <a:lnTo>
                  <a:pt x="3" y="88"/>
                </a:lnTo>
                <a:lnTo>
                  <a:pt x="5" y="88"/>
                </a:lnTo>
                <a:lnTo>
                  <a:pt x="5" y="86"/>
                </a:lnTo>
                <a:lnTo>
                  <a:pt x="5" y="84"/>
                </a:lnTo>
                <a:lnTo>
                  <a:pt x="3" y="84"/>
                </a:lnTo>
                <a:lnTo>
                  <a:pt x="3" y="83"/>
                </a:lnTo>
                <a:lnTo>
                  <a:pt x="3" y="81"/>
                </a:lnTo>
                <a:lnTo>
                  <a:pt x="3" y="79"/>
                </a:lnTo>
                <a:lnTo>
                  <a:pt x="3" y="77"/>
                </a:lnTo>
                <a:lnTo>
                  <a:pt x="3" y="76"/>
                </a:lnTo>
                <a:lnTo>
                  <a:pt x="3" y="74"/>
                </a:lnTo>
                <a:lnTo>
                  <a:pt x="3" y="72"/>
                </a:lnTo>
                <a:lnTo>
                  <a:pt x="3" y="71"/>
                </a:lnTo>
                <a:lnTo>
                  <a:pt x="3" y="69"/>
                </a:lnTo>
                <a:lnTo>
                  <a:pt x="3" y="67"/>
                </a:lnTo>
                <a:lnTo>
                  <a:pt x="3" y="65"/>
                </a:lnTo>
                <a:lnTo>
                  <a:pt x="2" y="65"/>
                </a:lnTo>
                <a:lnTo>
                  <a:pt x="2" y="64"/>
                </a:lnTo>
                <a:lnTo>
                  <a:pt x="2" y="62"/>
                </a:lnTo>
                <a:lnTo>
                  <a:pt x="2" y="60"/>
                </a:lnTo>
                <a:lnTo>
                  <a:pt x="2" y="59"/>
                </a:lnTo>
                <a:lnTo>
                  <a:pt x="2" y="57"/>
                </a:lnTo>
                <a:lnTo>
                  <a:pt x="2" y="55"/>
                </a:lnTo>
                <a:lnTo>
                  <a:pt x="2" y="53"/>
                </a:lnTo>
                <a:lnTo>
                  <a:pt x="2" y="52"/>
                </a:lnTo>
                <a:lnTo>
                  <a:pt x="2" y="50"/>
                </a:lnTo>
                <a:lnTo>
                  <a:pt x="2" y="48"/>
                </a:lnTo>
                <a:lnTo>
                  <a:pt x="2" y="46"/>
                </a:lnTo>
                <a:lnTo>
                  <a:pt x="0" y="46"/>
                </a:lnTo>
                <a:lnTo>
                  <a:pt x="0" y="45"/>
                </a:lnTo>
                <a:lnTo>
                  <a:pt x="0" y="43"/>
                </a:lnTo>
                <a:lnTo>
                  <a:pt x="2" y="43"/>
                </a:lnTo>
                <a:lnTo>
                  <a:pt x="2" y="41"/>
                </a:lnTo>
                <a:lnTo>
                  <a:pt x="3" y="41"/>
                </a:lnTo>
                <a:lnTo>
                  <a:pt x="3" y="40"/>
                </a:lnTo>
                <a:lnTo>
                  <a:pt x="5" y="40"/>
                </a:lnTo>
                <a:lnTo>
                  <a:pt x="7" y="40"/>
                </a:lnTo>
                <a:lnTo>
                  <a:pt x="7" y="38"/>
                </a:lnTo>
                <a:lnTo>
                  <a:pt x="7" y="40"/>
                </a:lnTo>
                <a:lnTo>
                  <a:pt x="9" y="40"/>
                </a:lnTo>
                <a:lnTo>
                  <a:pt x="9" y="38"/>
                </a:lnTo>
                <a:lnTo>
                  <a:pt x="10" y="38"/>
                </a:lnTo>
                <a:lnTo>
                  <a:pt x="12" y="38"/>
                </a:lnTo>
                <a:lnTo>
                  <a:pt x="14" y="38"/>
                </a:lnTo>
                <a:lnTo>
                  <a:pt x="14" y="36"/>
                </a:lnTo>
                <a:lnTo>
                  <a:pt x="15" y="36"/>
                </a:lnTo>
                <a:lnTo>
                  <a:pt x="15" y="34"/>
                </a:lnTo>
                <a:lnTo>
                  <a:pt x="17" y="34"/>
                </a:lnTo>
                <a:lnTo>
                  <a:pt x="19" y="34"/>
                </a:lnTo>
                <a:lnTo>
                  <a:pt x="19" y="33"/>
                </a:lnTo>
                <a:lnTo>
                  <a:pt x="21" y="31"/>
                </a:lnTo>
                <a:lnTo>
                  <a:pt x="22" y="31"/>
                </a:lnTo>
                <a:lnTo>
                  <a:pt x="22" y="33"/>
                </a:lnTo>
                <a:lnTo>
                  <a:pt x="24" y="33"/>
                </a:lnTo>
                <a:lnTo>
                  <a:pt x="26" y="33"/>
                </a:lnTo>
                <a:lnTo>
                  <a:pt x="27" y="33"/>
                </a:lnTo>
                <a:lnTo>
                  <a:pt x="29" y="33"/>
                </a:lnTo>
                <a:lnTo>
                  <a:pt x="31" y="33"/>
                </a:lnTo>
                <a:lnTo>
                  <a:pt x="31" y="31"/>
                </a:lnTo>
                <a:lnTo>
                  <a:pt x="33" y="31"/>
                </a:lnTo>
                <a:lnTo>
                  <a:pt x="33" y="29"/>
                </a:lnTo>
                <a:lnTo>
                  <a:pt x="34" y="29"/>
                </a:lnTo>
                <a:lnTo>
                  <a:pt x="36" y="29"/>
                </a:lnTo>
                <a:lnTo>
                  <a:pt x="38" y="29"/>
                </a:lnTo>
                <a:lnTo>
                  <a:pt x="39" y="29"/>
                </a:lnTo>
                <a:lnTo>
                  <a:pt x="39" y="28"/>
                </a:lnTo>
                <a:lnTo>
                  <a:pt x="41" y="28"/>
                </a:lnTo>
                <a:lnTo>
                  <a:pt x="41" y="26"/>
                </a:lnTo>
                <a:lnTo>
                  <a:pt x="41" y="24"/>
                </a:lnTo>
                <a:lnTo>
                  <a:pt x="43" y="24"/>
                </a:lnTo>
                <a:lnTo>
                  <a:pt x="45" y="24"/>
                </a:lnTo>
                <a:lnTo>
                  <a:pt x="46" y="24"/>
                </a:lnTo>
                <a:lnTo>
                  <a:pt x="46" y="26"/>
                </a:lnTo>
                <a:lnTo>
                  <a:pt x="48" y="24"/>
                </a:lnTo>
                <a:lnTo>
                  <a:pt x="46" y="24"/>
                </a:lnTo>
                <a:lnTo>
                  <a:pt x="48" y="24"/>
                </a:lnTo>
                <a:lnTo>
                  <a:pt x="48" y="22"/>
                </a:lnTo>
                <a:lnTo>
                  <a:pt x="50" y="22"/>
                </a:lnTo>
                <a:lnTo>
                  <a:pt x="52" y="22"/>
                </a:lnTo>
                <a:lnTo>
                  <a:pt x="53" y="22"/>
                </a:lnTo>
                <a:lnTo>
                  <a:pt x="55" y="22"/>
                </a:lnTo>
                <a:lnTo>
                  <a:pt x="55" y="21"/>
                </a:lnTo>
                <a:lnTo>
                  <a:pt x="57" y="22"/>
                </a:lnTo>
                <a:lnTo>
                  <a:pt x="57" y="21"/>
                </a:lnTo>
                <a:lnTo>
                  <a:pt x="57" y="19"/>
                </a:lnTo>
                <a:lnTo>
                  <a:pt x="58" y="19"/>
                </a:lnTo>
                <a:lnTo>
                  <a:pt x="58" y="17"/>
                </a:lnTo>
                <a:lnTo>
                  <a:pt x="60" y="15"/>
                </a:lnTo>
                <a:lnTo>
                  <a:pt x="60" y="14"/>
                </a:lnTo>
                <a:lnTo>
                  <a:pt x="62" y="14"/>
                </a:lnTo>
                <a:lnTo>
                  <a:pt x="64" y="14"/>
                </a:lnTo>
                <a:lnTo>
                  <a:pt x="65" y="14"/>
                </a:lnTo>
                <a:lnTo>
                  <a:pt x="67" y="14"/>
                </a:lnTo>
                <a:lnTo>
                  <a:pt x="67" y="15"/>
                </a:lnTo>
                <a:lnTo>
                  <a:pt x="69" y="15"/>
                </a:lnTo>
                <a:lnTo>
                  <a:pt x="70" y="15"/>
                </a:lnTo>
                <a:lnTo>
                  <a:pt x="72" y="15"/>
                </a:lnTo>
                <a:lnTo>
                  <a:pt x="72" y="14"/>
                </a:lnTo>
                <a:lnTo>
                  <a:pt x="74" y="14"/>
                </a:lnTo>
                <a:lnTo>
                  <a:pt x="74" y="12"/>
                </a:lnTo>
                <a:lnTo>
                  <a:pt x="74" y="10"/>
                </a:lnTo>
                <a:lnTo>
                  <a:pt x="76" y="10"/>
                </a:lnTo>
                <a:lnTo>
                  <a:pt x="77" y="9"/>
                </a:lnTo>
                <a:lnTo>
                  <a:pt x="79" y="9"/>
                </a:lnTo>
                <a:lnTo>
                  <a:pt x="81" y="9"/>
                </a:lnTo>
                <a:lnTo>
                  <a:pt x="83" y="9"/>
                </a:lnTo>
                <a:lnTo>
                  <a:pt x="84" y="9"/>
                </a:lnTo>
                <a:lnTo>
                  <a:pt x="84" y="10"/>
                </a:lnTo>
                <a:lnTo>
                  <a:pt x="86" y="10"/>
                </a:lnTo>
                <a:lnTo>
                  <a:pt x="86" y="9"/>
                </a:lnTo>
                <a:lnTo>
                  <a:pt x="88" y="9"/>
                </a:lnTo>
                <a:lnTo>
                  <a:pt x="89" y="9"/>
                </a:lnTo>
                <a:lnTo>
                  <a:pt x="89" y="7"/>
                </a:lnTo>
                <a:lnTo>
                  <a:pt x="91" y="7"/>
                </a:lnTo>
                <a:lnTo>
                  <a:pt x="91" y="5"/>
                </a:lnTo>
                <a:lnTo>
                  <a:pt x="93" y="5"/>
                </a:lnTo>
                <a:lnTo>
                  <a:pt x="93" y="3"/>
                </a:lnTo>
                <a:lnTo>
                  <a:pt x="93" y="2"/>
                </a:lnTo>
                <a:lnTo>
                  <a:pt x="95" y="2"/>
                </a:lnTo>
                <a:lnTo>
                  <a:pt x="95" y="0"/>
                </a:lnTo>
                <a:lnTo>
                  <a:pt x="96" y="0"/>
                </a:lnTo>
                <a:lnTo>
                  <a:pt x="229" y="0"/>
                </a:lnTo>
                <a:close/>
              </a:path>
            </a:pathLst>
          </a:custGeom>
          <a:solidFill>
            <a:schemeClr val="tx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44"/>
          <p:cNvSpPr>
            <a:spLocks/>
          </p:cNvSpPr>
          <p:nvPr/>
        </p:nvSpPr>
        <p:spPr bwMode="auto">
          <a:xfrm>
            <a:off x="6475213" y="5655438"/>
            <a:ext cx="369280" cy="471542"/>
          </a:xfrm>
          <a:custGeom>
            <a:avLst/>
            <a:gdLst>
              <a:gd name="T0" fmla="*/ 115 w 195"/>
              <a:gd name="T1" fmla="*/ 1 h 249"/>
              <a:gd name="T2" fmla="*/ 126 w 195"/>
              <a:gd name="T3" fmla="*/ 5 h 249"/>
              <a:gd name="T4" fmla="*/ 136 w 195"/>
              <a:gd name="T5" fmla="*/ 5 h 249"/>
              <a:gd name="T6" fmla="*/ 138 w 195"/>
              <a:gd name="T7" fmla="*/ 17 h 249"/>
              <a:gd name="T8" fmla="*/ 150 w 195"/>
              <a:gd name="T9" fmla="*/ 19 h 249"/>
              <a:gd name="T10" fmla="*/ 158 w 195"/>
              <a:gd name="T11" fmla="*/ 26 h 249"/>
              <a:gd name="T12" fmla="*/ 162 w 195"/>
              <a:gd name="T13" fmla="*/ 32 h 249"/>
              <a:gd name="T14" fmla="*/ 164 w 195"/>
              <a:gd name="T15" fmla="*/ 45 h 249"/>
              <a:gd name="T16" fmla="*/ 167 w 195"/>
              <a:gd name="T17" fmla="*/ 51 h 249"/>
              <a:gd name="T18" fmla="*/ 172 w 195"/>
              <a:gd name="T19" fmla="*/ 60 h 249"/>
              <a:gd name="T20" fmla="*/ 179 w 195"/>
              <a:gd name="T21" fmla="*/ 65 h 249"/>
              <a:gd name="T22" fmla="*/ 186 w 195"/>
              <a:gd name="T23" fmla="*/ 65 h 249"/>
              <a:gd name="T24" fmla="*/ 189 w 195"/>
              <a:gd name="T25" fmla="*/ 74 h 249"/>
              <a:gd name="T26" fmla="*/ 188 w 195"/>
              <a:gd name="T27" fmla="*/ 82 h 249"/>
              <a:gd name="T28" fmla="*/ 191 w 195"/>
              <a:gd name="T29" fmla="*/ 96 h 249"/>
              <a:gd name="T30" fmla="*/ 191 w 195"/>
              <a:gd name="T31" fmla="*/ 106 h 249"/>
              <a:gd name="T32" fmla="*/ 195 w 195"/>
              <a:gd name="T33" fmla="*/ 117 h 249"/>
              <a:gd name="T34" fmla="*/ 189 w 195"/>
              <a:gd name="T35" fmla="*/ 129 h 249"/>
              <a:gd name="T36" fmla="*/ 179 w 195"/>
              <a:gd name="T37" fmla="*/ 134 h 249"/>
              <a:gd name="T38" fmla="*/ 174 w 195"/>
              <a:gd name="T39" fmla="*/ 146 h 249"/>
              <a:gd name="T40" fmla="*/ 176 w 195"/>
              <a:gd name="T41" fmla="*/ 156 h 249"/>
              <a:gd name="T42" fmla="*/ 174 w 195"/>
              <a:gd name="T43" fmla="*/ 182 h 249"/>
              <a:gd name="T44" fmla="*/ 169 w 195"/>
              <a:gd name="T45" fmla="*/ 208 h 249"/>
              <a:gd name="T46" fmla="*/ 176 w 195"/>
              <a:gd name="T47" fmla="*/ 230 h 249"/>
              <a:gd name="T48" fmla="*/ 160 w 195"/>
              <a:gd name="T49" fmla="*/ 249 h 249"/>
              <a:gd name="T50" fmla="*/ 143 w 195"/>
              <a:gd name="T51" fmla="*/ 244 h 249"/>
              <a:gd name="T52" fmla="*/ 134 w 195"/>
              <a:gd name="T53" fmla="*/ 236 h 249"/>
              <a:gd name="T54" fmla="*/ 131 w 195"/>
              <a:gd name="T55" fmla="*/ 232 h 249"/>
              <a:gd name="T56" fmla="*/ 126 w 195"/>
              <a:gd name="T57" fmla="*/ 222 h 249"/>
              <a:gd name="T58" fmla="*/ 121 w 195"/>
              <a:gd name="T59" fmla="*/ 217 h 249"/>
              <a:gd name="T60" fmla="*/ 109 w 195"/>
              <a:gd name="T61" fmla="*/ 208 h 249"/>
              <a:gd name="T62" fmla="*/ 100 w 195"/>
              <a:gd name="T63" fmla="*/ 201 h 249"/>
              <a:gd name="T64" fmla="*/ 90 w 195"/>
              <a:gd name="T65" fmla="*/ 194 h 249"/>
              <a:gd name="T66" fmla="*/ 81 w 195"/>
              <a:gd name="T67" fmla="*/ 186 h 249"/>
              <a:gd name="T68" fmla="*/ 69 w 195"/>
              <a:gd name="T69" fmla="*/ 181 h 249"/>
              <a:gd name="T70" fmla="*/ 62 w 195"/>
              <a:gd name="T71" fmla="*/ 168 h 249"/>
              <a:gd name="T72" fmla="*/ 57 w 195"/>
              <a:gd name="T73" fmla="*/ 160 h 249"/>
              <a:gd name="T74" fmla="*/ 57 w 195"/>
              <a:gd name="T75" fmla="*/ 150 h 249"/>
              <a:gd name="T76" fmla="*/ 48 w 195"/>
              <a:gd name="T77" fmla="*/ 139 h 249"/>
              <a:gd name="T78" fmla="*/ 38 w 195"/>
              <a:gd name="T79" fmla="*/ 132 h 249"/>
              <a:gd name="T80" fmla="*/ 26 w 195"/>
              <a:gd name="T81" fmla="*/ 125 h 249"/>
              <a:gd name="T82" fmla="*/ 21 w 195"/>
              <a:gd name="T83" fmla="*/ 113 h 249"/>
              <a:gd name="T84" fmla="*/ 12 w 195"/>
              <a:gd name="T85" fmla="*/ 103 h 249"/>
              <a:gd name="T86" fmla="*/ 10 w 195"/>
              <a:gd name="T87" fmla="*/ 96 h 249"/>
              <a:gd name="T88" fmla="*/ 5 w 195"/>
              <a:gd name="T89" fmla="*/ 84 h 249"/>
              <a:gd name="T90" fmla="*/ 2 w 195"/>
              <a:gd name="T91" fmla="*/ 74 h 249"/>
              <a:gd name="T92" fmla="*/ 12 w 195"/>
              <a:gd name="T93" fmla="*/ 67 h 249"/>
              <a:gd name="T94" fmla="*/ 19 w 195"/>
              <a:gd name="T95" fmla="*/ 63 h 249"/>
              <a:gd name="T96" fmla="*/ 26 w 195"/>
              <a:gd name="T97" fmla="*/ 55 h 249"/>
              <a:gd name="T98" fmla="*/ 29 w 195"/>
              <a:gd name="T99" fmla="*/ 45 h 249"/>
              <a:gd name="T100" fmla="*/ 35 w 195"/>
              <a:gd name="T101" fmla="*/ 39 h 249"/>
              <a:gd name="T102" fmla="*/ 41 w 195"/>
              <a:gd name="T103" fmla="*/ 32 h 249"/>
              <a:gd name="T104" fmla="*/ 52 w 195"/>
              <a:gd name="T105" fmla="*/ 29 h 249"/>
              <a:gd name="T106" fmla="*/ 60 w 195"/>
              <a:gd name="T107" fmla="*/ 32 h 249"/>
              <a:gd name="T108" fmla="*/ 69 w 195"/>
              <a:gd name="T109" fmla="*/ 27 h 249"/>
              <a:gd name="T110" fmla="*/ 79 w 195"/>
              <a:gd name="T111" fmla="*/ 20 h 249"/>
              <a:gd name="T112" fmla="*/ 90 w 195"/>
              <a:gd name="T113" fmla="*/ 14 h 249"/>
              <a:gd name="T114" fmla="*/ 97 w 195"/>
              <a:gd name="T115" fmla="*/ 7 h 249"/>
              <a:gd name="T116" fmla="*/ 105 w 195"/>
              <a:gd name="T117" fmla="*/ 1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5" h="249">
                <a:moveTo>
                  <a:pt x="107" y="1"/>
                </a:moveTo>
                <a:lnTo>
                  <a:pt x="109" y="1"/>
                </a:lnTo>
                <a:lnTo>
                  <a:pt x="109" y="3"/>
                </a:lnTo>
                <a:lnTo>
                  <a:pt x="110" y="3"/>
                </a:lnTo>
                <a:lnTo>
                  <a:pt x="112" y="3"/>
                </a:lnTo>
                <a:lnTo>
                  <a:pt x="112" y="5"/>
                </a:lnTo>
                <a:lnTo>
                  <a:pt x="112" y="3"/>
                </a:lnTo>
                <a:lnTo>
                  <a:pt x="114" y="3"/>
                </a:lnTo>
                <a:lnTo>
                  <a:pt x="115" y="3"/>
                </a:lnTo>
                <a:lnTo>
                  <a:pt x="115" y="1"/>
                </a:lnTo>
                <a:lnTo>
                  <a:pt x="117" y="1"/>
                </a:lnTo>
                <a:lnTo>
                  <a:pt x="119" y="1"/>
                </a:lnTo>
                <a:lnTo>
                  <a:pt x="121" y="1"/>
                </a:lnTo>
                <a:lnTo>
                  <a:pt x="122" y="1"/>
                </a:lnTo>
                <a:lnTo>
                  <a:pt x="122" y="3"/>
                </a:lnTo>
                <a:lnTo>
                  <a:pt x="121" y="3"/>
                </a:lnTo>
                <a:lnTo>
                  <a:pt x="122" y="3"/>
                </a:lnTo>
                <a:lnTo>
                  <a:pt x="124" y="3"/>
                </a:lnTo>
                <a:lnTo>
                  <a:pt x="126" y="3"/>
                </a:lnTo>
                <a:lnTo>
                  <a:pt x="126" y="5"/>
                </a:lnTo>
                <a:lnTo>
                  <a:pt x="126" y="3"/>
                </a:lnTo>
                <a:lnTo>
                  <a:pt x="128" y="3"/>
                </a:lnTo>
                <a:lnTo>
                  <a:pt x="129" y="3"/>
                </a:lnTo>
                <a:lnTo>
                  <a:pt x="131" y="1"/>
                </a:lnTo>
                <a:lnTo>
                  <a:pt x="131" y="0"/>
                </a:lnTo>
                <a:lnTo>
                  <a:pt x="133" y="1"/>
                </a:lnTo>
                <a:lnTo>
                  <a:pt x="134" y="1"/>
                </a:lnTo>
                <a:lnTo>
                  <a:pt x="136" y="1"/>
                </a:lnTo>
                <a:lnTo>
                  <a:pt x="136" y="3"/>
                </a:lnTo>
                <a:lnTo>
                  <a:pt x="136" y="5"/>
                </a:lnTo>
                <a:lnTo>
                  <a:pt x="134" y="5"/>
                </a:lnTo>
                <a:lnTo>
                  <a:pt x="134" y="7"/>
                </a:lnTo>
                <a:lnTo>
                  <a:pt x="134" y="8"/>
                </a:lnTo>
                <a:lnTo>
                  <a:pt x="134" y="10"/>
                </a:lnTo>
                <a:lnTo>
                  <a:pt x="136" y="10"/>
                </a:lnTo>
                <a:lnTo>
                  <a:pt x="138" y="10"/>
                </a:lnTo>
                <a:lnTo>
                  <a:pt x="138" y="12"/>
                </a:lnTo>
                <a:lnTo>
                  <a:pt x="138" y="14"/>
                </a:lnTo>
                <a:lnTo>
                  <a:pt x="138" y="15"/>
                </a:lnTo>
                <a:lnTo>
                  <a:pt x="138" y="17"/>
                </a:lnTo>
                <a:lnTo>
                  <a:pt x="140" y="17"/>
                </a:lnTo>
                <a:lnTo>
                  <a:pt x="140" y="15"/>
                </a:lnTo>
                <a:lnTo>
                  <a:pt x="141" y="15"/>
                </a:lnTo>
                <a:lnTo>
                  <a:pt x="141" y="17"/>
                </a:lnTo>
                <a:lnTo>
                  <a:pt x="143" y="17"/>
                </a:lnTo>
                <a:lnTo>
                  <a:pt x="145" y="17"/>
                </a:lnTo>
                <a:lnTo>
                  <a:pt x="146" y="17"/>
                </a:lnTo>
                <a:lnTo>
                  <a:pt x="148" y="17"/>
                </a:lnTo>
                <a:lnTo>
                  <a:pt x="148" y="19"/>
                </a:lnTo>
                <a:lnTo>
                  <a:pt x="150" y="19"/>
                </a:lnTo>
                <a:lnTo>
                  <a:pt x="152" y="19"/>
                </a:lnTo>
                <a:lnTo>
                  <a:pt x="153" y="19"/>
                </a:lnTo>
                <a:lnTo>
                  <a:pt x="153" y="20"/>
                </a:lnTo>
                <a:lnTo>
                  <a:pt x="155" y="20"/>
                </a:lnTo>
                <a:lnTo>
                  <a:pt x="155" y="22"/>
                </a:lnTo>
                <a:lnTo>
                  <a:pt x="155" y="24"/>
                </a:lnTo>
                <a:lnTo>
                  <a:pt x="157" y="22"/>
                </a:lnTo>
                <a:lnTo>
                  <a:pt x="157" y="24"/>
                </a:lnTo>
                <a:lnTo>
                  <a:pt x="158" y="24"/>
                </a:lnTo>
                <a:lnTo>
                  <a:pt x="158" y="26"/>
                </a:lnTo>
                <a:lnTo>
                  <a:pt x="158" y="27"/>
                </a:lnTo>
                <a:lnTo>
                  <a:pt x="157" y="27"/>
                </a:lnTo>
                <a:lnTo>
                  <a:pt x="157" y="29"/>
                </a:lnTo>
                <a:lnTo>
                  <a:pt x="158" y="29"/>
                </a:lnTo>
                <a:lnTo>
                  <a:pt x="160" y="29"/>
                </a:lnTo>
                <a:lnTo>
                  <a:pt x="160" y="31"/>
                </a:lnTo>
                <a:lnTo>
                  <a:pt x="162" y="31"/>
                </a:lnTo>
                <a:lnTo>
                  <a:pt x="162" y="32"/>
                </a:lnTo>
                <a:lnTo>
                  <a:pt x="164" y="32"/>
                </a:lnTo>
                <a:lnTo>
                  <a:pt x="162" y="32"/>
                </a:lnTo>
                <a:lnTo>
                  <a:pt x="162" y="34"/>
                </a:lnTo>
                <a:lnTo>
                  <a:pt x="162" y="36"/>
                </a:lnTo>
                <a:lnTo>
                  <a:pt x="160" y="36"/>
                </a:lnTo>
                <a:lnTo>
                  <a:pt x="162" y="36"/>
                </a:lnTo>
                <a:lnTo>
                  <a:pt x="162" y="38"/>
                </a:lnTo>
                <a:lnTo>
                  <a:pt x="162" y="39"/>
                </a:lnTo>
                <a:lnTo>
                  <a:pt x="162" y="41"/>
                </a:lnTo>
                <a:lnTo>
                  <a:pt x="162" y="43"/>
                </a:lnTo>
                <a:lnTo>
                  <a:pt x="162" y="45"/>
                </a:lnTo>
                <a:lnTo>
                  <a:pt x="164" y="45"/>
                </a:lnTo>
                <a:lnTo>
                  <a:pt x="164" y="46"/>
                </a:lnTo>
                <a:lnTo>
                  <a:pt x="164" y="48"/>
                </a:lnTo>
                <a:lnTo>
                  <a:pt x="164" y="50"/>
                </a:lnTo>
                <a:lnTo>
                  <a:pt x="162" y="50"/>
                </a:lnTo>
                <a:lnTo>
                  <a:pt x="164" y="50"/>
                </a:lnTo>
                <a:lnTo>
                  <a:pt x="164" y="51"/>
                </a:lnTo>
                <a:lnTo>
                  <a:pt x="164" y="50"/>
                </a:lnTo>
                <a:lnTo>
                  <a:pt x="165" y="50"/>
                </a:lnTo>
                <a:lnTo>
                  <a:pt x="165" y="51"/>
                </a:lnTo>
                <a:lnTo>
                  <a:pt x="167" y="51"/>
                </a:lnTo>
                <a:lnTo>
                  <a:pt x="169" y="51"/>
                </a:lnTo>
                <a:lnTo>
                  <a:pt x="167" y="51"/>
                </a:lnTo>
                <a:lnTo>
                  <a:pt x="167" y="53"/>
                </a:lnTo>
                <a:lnTo>
                  <a:pt x="167" y="55"/>
                </a:lnTo>
                <a:lnTo>
                  <a:pt x="169" y="55"/>
                </a:lnTo>
                <a:lnTo>
                  <a:pt x="169" y="57"/>
                </a:lnTo>
                <a:lnTo>
                  <a:pt x="171" y="57"/>
                </a:lnTo>
                <a:lnTo>
                  <a:pt x="171" y="58"/>
                </a:lnTo>
                <a:lnTo>
                  <a:pt x="172" y="58"/>
                </a:lnTo>
                <a:lnTo>
                  <a:pt x="172" y="60"/>
                </a:lnTo>
                <a:lnTo>
                  <a:pt x="172" y="62"/>
                </a:lnTo>
                <a:lnTo>
                  <a:pt x="174" y="62"/>
                </a:lnTo>
                <a:lnTo>
                  <a:pt x="174" y="63"/>
                </a:lnTo>
                <a:lnTo>
                  <a:pt x="176" y="63"/>
                </a:lnTo>
                <a:lnTo>
                  <a:pt x="176" y="62"/>
                </a:lnTo>
                <a:lnTo>
                  <a:pt x="177" y="63"/>
                </a:lnTo>
                <a:lnTo>
                  <a:pt x="176" y="63"/>
                </a:lnTo>
                <a:lnTo>
                  <a:pt x="176" y="65"/>
                </a:lnTo>
                <a:lnTo>
                  <a:pt x="177" y="65"/>
                </a:lnTo>
                <a:lnTo>
                  <a:pt x="179" y="65"/>
                </a:lnTo>
                <a:lnTo>
                  <a:pt x="179" y="67"/>
                </a:lnTo>
                <a:lnTo>
                  <a:pt x="177" y="67"/>
                </a:lnTo>
                <a:lnTo>
                  <a:pt x="179" y="67"/>
                </a:lnTo>
                <a:lnTo>
                  <a:pt x="179" y="69"/>
                </a:lnTo>
                <a:lnTo>
                  <a:pt x="181" y="69"/>
                </a:lnTo>
                <a:lnTo>
                  <a:pt x="183" y="69"/>
                </a:lnTo>
                <a:lnTo>
                  <a:pt x="183" y="67"/>
                </a:lnTo>
                <a:lnTo>
                  <a:pt x="184" y="67"/>
                </a:lnTo>
                <a:lnTo>
                  <a:pt x="184" y="65"/>
                </a:lnTo>
                <a:lnTo>
                  <a:pt x="186" y="65"/>
                </a:lnTo>
                <a:lnTo>
                  <a:pt x="188" y="65"/>
                </a:lnTo>
                <a:lnTo>
                  <a:pt x="188" y="67"/>
                </a:lnTo>
                <a:lnTo>
                  <a:pt x="189" y="67"/>
                </a:lnTo>
                <a:lnTo>
                  <a:pt x="191" y="69"/>
                </a:lnTo>
                <a:lnTo>
                  <a:pt x="189" y="69"/>
                </a:lnTo>
                <a:lnTo>
                  <a:pt x="188" y="69"/>
                </a:lnTo>
                <a:lnTo>
                  <a:pt x="188" y="70"/>
                </a:lnTo>
                <a:lnTo>
                  <a:pt x="188" y="72"/>
                </a:lnTo>
                <a:lnTo>
                  <a:pt x="188" y="74"/>
                </a:lnTo>
                <a:lnTo>
                  <a:pt x="189" y="74"/>
                </a:lnTo>
                <a:lnTo>
                  <a:pt x="189" y="75"/>
                </a:lnTo>
                <a:lnTo>
                  <a:pt x="189" y="77"/>
                </a:lnTo>
                <a:lnTo>
                  <a:pt x="189" y="79"/>
                </a:lnTo>
                <a:lnTo>
                  <a:pt x="188" y="79"/>
                </a:lnTo>
                <a:lnTo>
                  <a:pt x="188" y="77"/>
                </a:lnTo>
                <a:lnTo>
                  <a:pt x="186" y="77"/>
                </a:lnTo>
                <a:lnTo>
                  <a:pt x="186" y="79"/>
                </a:lnTo>
                <a:lnTo>
                  <a:pt x="186" y="81"/>
                </a:lnTo>
                <a:lnTo>
                  <a:pt x="188" y="81"/>
                </a:lnTo>
                <a:lnTo>
                  <a:pt x="188" y="82"/>
                </a:lnTo>
                <a:lnTo>
                  <a:pt x="188" y="84"/>
                </a:lnTo>
                <a:lnTo>
                  <a:pt x="188" y="86"/>
                </a:lnTo>
                <a:lnTo>
                  <a:pt x="188" y="88"/>
                </a:lnTo>
                <a:lnTo>
                  <a:pt x="188" y="89"/>
                </a:lnTo>
                <a:lnTo>
                  <a:pt x="189" y="89"/>
                </a:lnTo>
                <a:lnTo>
                  <a:pt x="189" y="91"/>
                </a:lnTo>
                <a:lnTo>
                  <a:pt x="189" y="93"/>
                </a:lnTo>
                <a:lnTo>
                  <a:pt x="191" y="93"/>
                </a:lnTo>
                <a:lnTo>
                  <a:pt x="191" y="94"/>
                </a:lnTo>
                <a:lnTo>
                  <a:pt x="191" y="96"/>
                </a:lnTo>
                <a:lnTo>
                  <a:pt x="189" y="96"/>
                </a:lnTo>
                <a:lnTo>
                  <a:pt x="189" y="98"/>
                </a:lnTo>
                <a:lnTo>
                  <a:pt x="191" y="98"/>
                </a:lnTo>
                <a:lnTo>
                  <a:pt x="191" y="100"/>
                </a:lnTo>
                <a:lnTo>
                  <a:pt x="193" y="100"/>
                </a:lnTo>
                <a:lnTo>
                  <a:pt x="193" y="101"/>
                </a:lnTo>
                <a:lnTo>
                  <a:pt x="193" y="103"/>
                </a:lnTo>
                <a:lnTo>
                  <a:pt x="191" y="103"/>
                </a:lnTo>
                <a:lnTo>
                  <a:pt x="191" y="105"/>
                </a:lnTo>
                <a:lnTo>
                  <a:pt x="191" y="106"/>
                </a:lnTo>
                <a:lnTo>
                  <a:pt x="191" y="108"/>
                </a:lnTo>
                <a:lnTo>
                  <a:pt x="189" y="108"/>
                </a:lnTo>
                <a:lnTo>
                  <a:pt x="189" y="110"/>
                </a:lnTo>
                <a:lnTo>
                  <a:pt x="191" y="110"/>
                </a:lnTo>
                <a:lnTo>
                  <a:pt x="191" y="112"/>
                </a:lnTo>
                <a:lnTo>
                  <a:pt x="193" y="112"/>
                </a:lnTo>
                <a:lnTo>
                  <a:pt x="195" y="112"/>
                </a:lnTo>
                <a:lnTo>
                  <a:pt x="195" y="113"/>
                </a:lnTo>
                <a:lnTo>
                  <a:pt x="195" y="115"/>
                </a:lnTo>
                <a:lnTo>
                  <a:pt x="195" y="117"/>
                </a:lnTo>
                <a:lnTo>
                  <a:pt x="195" y="119"/>
                </a:lnTo>
                <a:lnTo>
                  <a:pt x="195" y="120"/>
                </a:lnTo>
                <a:lnTo>
                  <a:pt x="195" y="122"/>
                </a:lnTo>
                <a:lnTo>
                  <a:pt x="195" y="124"/>
                </a:lnTo>
                <a:lnTo>
                  <a:pt x="195" y="125"/>
                </a:lnTo>
                <a:lnTo>
                  <a:pt x="193" y="125"/>
                </a:lnTo>
                <a:lnTo>
                  <a:pt x="191" y="125"/>
                </a:lnTo>
                <a:lnTo>
                  <a:pt x="191" y="127"/>
                </a:lnTo>
                <a:lnTo>
                  <a:pt x="189" y="127"/>
                </a:lnTo>
                <a:lnTo>
                  <a:pt x="189" y="129"/>
                </a:lnTo>
                <a:lnTo>
                  <a:pt x="191" y="129"/>
                </a:lnTo>
                <a:lnTo>
                  <a:pt x="191" y="131"/>
                </a:lnTo>
                <a:lnTo>
                  <a:pt x="189" y="131"/>
                </a:lnTo>
                <a:lnTo>
                  <a:pt x="188" y="131"/>
                </a:lnTo>
                <a:lnTo>
                  <a:pt x="186" y="131"/>
                </a:lnTo>
                <a:lnTo>
                  <a:pt x="184" y="131"/>
                </a:lnTo>
                <a:lnTo>
                  <a:pt x="183" y="132"/>
                </a:lnTo>
                <a:lnTo>
                  <a:pt x="181" y="132"/>
                </a:lnTo>
                <a:lnTo>
                  <a:pt x="181" y="134"/>
                </a:lnTo>
                <a:lnTo>
                  <a:pt x="179" y="134"/>
                </a:lnTo>
                <a:lnTo>
                  <a:pt x="179" y="136"/>
                </a:lnTo>
                <a:lnTo>
                  <a:pt x="177" y="136"/>
                </a:lnTo>
                <a:lnTo>
                  <a:pt x="177" y="137"/>
                </a:lnTo>
                <a:lnTo>
                  <a:pt x="177" y="139"/>
                </a:lnTo>
                <a:lnTo>
                  <a:pt x="176" y="139"/>
                </a:lnTo>
                <a:lnTo>
                  <a:pt x="176" y="141"/>
                </a:lnTo>
                <a:lnTo>
                  <a:pt x="176" y="143"/>
                </a:lnTo>
                <a:lnTo>
                  <a:pt x="174" y="143"/>
                </a:lnTo>
                <a:lnTo>
                  <a:pt x="174" y="144"/>
                </a:lnTo>
                <a:lnTo>
                  <a:pt x="174" y="146"/>
                </a:lnTo>
                <a:lnTo>
                  <a:pt x="174" y="148"/>
                </a:lnTo>
                <a:lnTo>
                  <a:pt x="172" y="150"/>
                </a:lnTo>
                <a:lnTo>
                  <a:pt x="171" y="150"/>
                </a:lnTo>
                <a:lnTo>
                  <a:pt x="171" y="151"/>
                </a:lnTo>
                <a:lnTo>
                  <a:pt x="172" y="151"/>
                </a:lnTo>
                <a:lnTo>
                  <a:pt x="172" y="153"/>
                </a:lnTo>
                <a:lnTo>
                  <a:pt x="174" y="153"/>
                </a:lnTo>
                <a:lnTo>
                  <a:pt x="176" y="153"/>
                </a:lnTo>
                <a:lnTo>
                  <a:pt x="176" y="155"/>
                </a:lnTo>
                <a:lnTo>
                  <a:pt x="176" y="156"/>
                </a:lnTo>
                <a:lnTo>
                  <a:pt x="176" y="158"/>
                </a:lnTo>
                <a:lnTo>
                  <a:pt x="183" y="165"/>
                </a:lnTo>
                <a:lnTo>
                  <a:pt x="181" y="167"/>
                </a:lnTo>
                <a:lnTo>
                  <a:pt x="179" y="167"/>
                </a:lnTo>
                <a:lnTo>
                  <a:pt x="177" y="168"/>
                </a:lnTo>
                <a:lnTo>
                  <a:pt x="177" y="172"/>
                </a:lnTo>
                <a:lnTo>
                  <a:pt x="176" y="174"/>
                </a:lnTo>
                <a:lnTo>
                  <a:pt x="176" y="177"/>
                </a:lnTo>
                <a:lnTo>
                  <a:pt x="174" y="179"/>
                </a:lnTo>
                <a:lnTo>
                  <a:pt x="174" y="182"/>
                </a:lnTo>
                <a:lnTo>
                  <a:pt x="174" y="184"/>
                </a:lnTo>
                <a:lnTo>
                  <a:pt x="174" y="187"/>
                </a:lnTo>
                <a:lnTo>
                  <a:pt x="174" y="189"/>
                </a:lnTo>
                <a:lnTo>
                  <a:pt x="174" y="193"/>
                </a:lnTo>
                <a:lnTo>
                  <a:pt x="172" y="194"/>
                </a:lnTo>
                <a:lnTo>
                  <a:pt x="172" y="198"/>
                </a:lnTo>
                <a:lnTo>
                  <a:pt x="171" y="201"/>
                </a:lnTo>
                <a:lnTo>
                  <a:pt x="171" y="203"/>
                </a:lnTo>
                <a:lnTo>
                  <a:pt x="169" y="205"/>
                </a:lnTo>
                <a:lnTo>
                  <a:pt x="169" y="208"/>
                </a:lnTo>
                <a:lnTo>
                  <a:pt x="169" y="211"/>
                </a:lnTo>
                <a:lnTo>
                  <a:pt x="167" y="213"/>
                </a:lnTo>
                <a:lnTo>
                  <a:pt x="167" y="217"/>
                </a:lnTo>
                <a:lnTo>
                  <a:pt x="167" y="220"/>
                </a:lnTo>
                <a:lnTo>
                  <a:pt x="169" y="222"/>
                </a:lnTo>
                <a:lnTo>
                  <a:pt x="169" y="224"/>
                </a:lnTo>
                <a:lnTo>
                  <a:pt x="171" y="225"/>
                </a:lnTo>
                <a:lnTo>
                  <a:pt x="172" y="227"/>
                </a:lnTo>
                <a:lnTo>
                  <a:pt x="174" y="229"/>
                </a:lnTo>
                <a:lnTo>
                  <a:pt x="176" y="230"/>
                </a:lnTo>
                <a:lnTo>
                  <a:pt x="174" y="232"/>
                </a:lnTo>
                <a:lnTo>
                  <a:pt x="172" y="234"/>
                </a:lnTo>
                <a:lnTo>
                  <a:pt x="171" y="236"/>
                </a:lnTo>
                <a:lnTo>
                  <a:pt x="169" y="237"/>
                </a:lnTo>
                <a:lnTo>
                  <a:pt x="167" y="239"/>
                </a:lnTo>
                <a:lnTo>
                  <a:pt x="165" y="241"/>
                </a:lnTo>
                <a:lnTo>
                  <a:pt x="164" y="242"/>
                </a:lnTo>
                <a:lnTo>
                  <a:pt x="162" y="244"/>
                </a:lnTo>
                <a:lnTo>
                  <a:pt x="162" y="246"/>
                </a:lnTo>
                <a:lnTo>
                  <a:pt x="160" y="249"/>
                </a:lnTo>
                <a:lnTo>
                  <a:pt x="152" y="248"/>
                </a:lnTo>
                <a:lnTo>
                  <a:pt x="150" y="248"/>
                </a:lnTo>
                <a:lnTo>
                  <a:pt x="150" y="249"/>
                </a:lnTo>
                <a:lnTo>
                  <a:pt x="148" y="249"/>
                </a:lnTo>
                <a:lnTo>
                  <a:pt x="146" y="249"/>
                </a:lnTo>
                <a:lnTo>
                  <a:pt x="146" y="248"/>
                </a:lnTo>
                <a:lnTo>
                  <a:pt x="146" y="246"/>
                </a:lnTo>
                <a:lnTo>
                  <a:pt x="145" y="246"/>
                </a:lnTo>
                <a:lnTo>
                  <a:pt x="143" y="246"/>
                </a:lnTo>
                <a:lnTo>
                  <a:pt x="143" y="244"/>
                </a:lnTo>
                <a:lnTo>
                  <a:pt x="143" y="242"/>
                </a:lnTo>
                <a:lnTo>
                  <a:pt x="143" y="241"/>
                </a:lnTo>
                <a:lnTo>
                  <a:pt x="141" y="241"/>
                </a:lnTo>
                <a:lnTo>
                  <a:pt x="141" y="239"/>
                </a:lnTo>
                <a:lnTo>
                  <a:pt x="140" y="239"/>
                </a:lnTo>
                <a:lnTo>
                  <a:pt x="140" y="237"/>
                </a:lnTo>
                <a:lnTo>
                  <a:pt x="138" y="237"/>
                </a:lnTo>
                <a:lnTo>
                  <a:pt x="136" y="237"/>
                </a:lnTo>
                <a:lnTo>
                  <a:pt x="136" y="236"/>
                </a:lnTo>
                <a:lnTo>
                  <a:pt x="134" y="236"/>
                </a:lnTo>
                <a:lnTo>
                  <a:pt x="133" y="236"/>
                </a:lnTo>
                <a:lnTo>
                  <a:pt x="131" y="236"/>
                </a:lnTo>
                <a:lnTo>
                  <a:pt x="129" y="236"/>
                </a:lnTo>
                <a:lnTo>
                  <a:pt x="128" y="236"/>
                </a:lnTo>
                <a:lnTo>
                  <a:pt x="129" y="236"/>
                </a:lnTo>
                <a:lnTo>
                  <a:pt x="129" y="234"/>
                </a:lnTo>
                <a:lnTo>
                  <a:pt x="128" y="234"/>
                </a:lnTo>
                <a:lnTo>
                  <a:pt x="128" y="232"/>
                </a:lnTo>
                <a:lnTo>
                  <a:pt x="129" y="232"/>
                </a:lnTo>
                <a:lnTo>
                  <a:pt x="131" y="232"/>
                </a:lnTo>
                <a:lnTo>
                  <a:pt x="131" y="230"/>
                </a:lnTo>
                <a:lnTo>
                  <a:pt x="131" y="229"/>
                </a:lnTo>
                <a:lnTo>
                  <a:pt x="129" y="229"/>
                </a:lnTo>
                <a:lnTo>
                  <a:pt x="129" y="227"/>
                </a:lnTo>
                <a:lnTo>
                  <a:pt x="131" y="227"/>
                </a:lnTo>
                <a:lnTo>
                  <a:pt x="129" y="227"/>
                </a:lnTo>
                <a:lnTo>
                  <a:pt x="129" y="225"/>
                </a:lnTo>
                <a:lnTo>
                  <a:pt x="128" y="224"/>
                </a:lnTo>
                <a:lnTo>
                  <a:pt x="126" y="224"/>
                </a:lnTo>
                <a:lnTo>
                  <a:pt x="126" y="222"/>
                </a:lnTo>
                <a:lnTo>
                  <a:pt x="124" y="222"/>
                </a:lnTo>
                <a:lnTo>
                  <a:pt x="124" y="220"/>
                </a:lnTo>
                <a:lnTo>
                  <a:pt x="126" y="220"/>
                </a:lnTo>
                <a:lnTo>
                  <a:pt x="124" y="220"/>
                </a:lnTo>
                <a:lnTo>
                  <a:pt x="124" y="218"/>
                </a:lnTo>
                <a:lnTo>
                  <a:pt x="122" y="218"/>
                </a:lnTo>
                <a:lnTo>
                  <a:pt x="122" y="217"/>
                </a:lnTo>
                <a:lnTo>
                  <a:pt x="121" y="217"/>
                </a:lnTo>
                <a:lnTo>
                  <a:pt x="119" y="217"/>
                </a:lnTo>
                <a:lnTo>
                  <a:pt x="121" y="217"/>
                </a:lnTo>
                <a:lnTo>
                  <a:pt x="119" y="215"/>
                </a:lnTo>
                <a:lnTo>
                  <a:pt x="117" y="215"/>
                </a:lnTo>
                <a:lnTo>
                  <a:pt x="115" y="215"/>
                </a:lnTo>
                <a:lnTo>
                  <a:pt x="115" y="213"/>
                </a:lnTo>
                <a:lnTo>
                  <a:pt x="114" y="213"/>
                </a:lnTo>
                <a:lnTo>
                  <a:pt x="112" y="211"/>
                </a:lnTo>
                <a:lnTo>
                  <a:pt x="110" y="211"/>
                </a:lnTo>
                <a:lnTo>
                  <a:pt x="110" y="210"/>
                </a:lnTo>
                <a:lnTo>
                  <a:pt x="109" y="210"/>
                </a:lnTo>
                <a:lnTo>
                  <a:pt x="109" y="208"/>
                </a:lnTo>
                <a:lnTo>
                  <a:pt x="107" y="208"/>
                </a:lnTo>
                <a:lnTo>
                  <a:pt x="105" y="206"/>
                </a:lnTo>
                <a:lnTo>
                  <a:pt x="103" y="206"/>
                </a:lnTo>
                <a:lnTo>
                  <a:pt x="105" y="206"/>
                </a:lnTo>
                <a:lnTo>
                  <a:pt x="105" y="205"/>
                </a:lnTo>
                <a:lnTo>
                  <a:pt x="103" y="205"/>
                </a:lnTo>
                <a:lnTo>
                  <a:pt x="103" y="203"/>
                </a:lnTo>
                <a:lnTo>
                  <a:pt x="102" y="203"/>
                </a:lnTo>
                <a:lnTo>
                  <a:pt x="100" y="203"/>
                </a:lnTo>
                <a:lnTo>
                  <a:pt x="100" y="201"/>
                </a:lnTo>
                <a:lnTo>
                  <a:pt x="98" y="201"/>
                </a:lnTo>
                <a:lnTo>
                  <a:pt x="98" y="199"/>
                </a:lnTo>
                <a:lnTo>
                  <a:pt x="97" y="199"/>
                </a:lnTo>
                <a:lnTo>
                  <a:pt x="97" y="198"/>
                </a:lnTo>
                <a:lnTo>
                  <a:pt x="97" y="196"/>
                </a:lnTo>
                <a:lnTo>
                  <a:pt x="95" y="196"/>
                </a:lnTo>
                <a:lnTo>
                  <a:pt x="93" y="196"/>
                </a:lnTo>
                <a:lnTo>
                  <a:pt x="91" y="196"/>
                </a:lnTo>
                <a:lnTo>
                  <a:pt x="91" y="194"/>
                </a:lnTo>
                <a:lnTo>
                  <a:pt x="90" y="194"/>
                </a:lnTo>
                <a:lnTo>
                  <a:pt x="88" y="194"/>
                </a:lnTo>
                <a:lnTo>
                  <a:pt x="88" y="193"/>
                </a:lnTo>
                <a:lnTo>
                  <a:pt x="86" y="193"/>
                </a:lnTo>
                <a:lnTo>
                  <a:pt x="86" y="191"/>
                </a:lnTo>
                <a:lnTo>
                  <a:pt x="84" y="191"/>
                </a:lnTo>
                <a:lnTo>
                  <a:pt x="84" y="189"/>
                </a:lnTo>
                <a:lnTo>
                  <a:pt x="83" y="189"/>
                </a:lnTo>
                <a:lnTo>
                  <a:pt x="83" y="187"/>
                </a:lnTo>
                <a:lnTo>
                  <a:pt x="81" y="187"/>
                </a:lnTo>
                <a:lnTo>
                  <a:pt x="81" y="186"/>
                </a:lnTo>
                <a:lnTo>
                  <a:pt x="79" y="186"/>
                </a:lnTo>
                <a:lnTo>
                  <a:pt x="78" y="186"/>
                </a:lnTo>
                <a:lnTo>
                  <a:pt x="76" y="186"/>
                </a:lnTo>
                <a:lnTo>
                  <a:pt x="76" y="184"/>
                </a:lnTo>
                <a:lnTo>
                  <a:pt x="74" y="184"/>
                </a:lnTo>
                <a:lnTo>
                  <a:pt x="72" y="184"/>
                </a:lnTo>
                <a:lnTo>
                  <a:pt x="72" y="182"/>
                </a:lnTo>
                <a:lnTo>
                  <a:pt x="71" y="182"/>
                </a:lnTo>
                <a:lnTo>
                  <a:pt x="71" y="181"/>
                </a:lnTo>
                <a:lnTo>
                  <a:pt x="69" y="181"/>
                </a:lnTo>
                <a:lnTo>
                  <a:pt x="69" y="179"/>
                </a:lnTo>
                <a:lnTo>
                  <a:pt x="69" y="177"/>
                </a:lnTo>
                <a:lnTo>
                  <a:pt x="67" y="177"/>
                </a:lnTo>
                <a:lnTo>
                  <a:pt x="67" y="175"/>
                </a:lnTo>
                <a:lnTo>
                  <a:pt x="66" y="175"/>
                </a:lnTo>
                <a:lnTo>
                  <a:pt x="66" y="174"/>
                </a:lnTo>
                <a:lnTo>
                  <a:pt x="64" y="174"/>
                </a:lnTo>
                <a:lnTo>
                  <a:pt x="64" y="172"/>
                </a:lnTo>
                <a:lnTo>
                  <a:pt x="62" y="170"/>
                </a:lnTo>
                <a:lnTo>
                  <a:pt x="62" y="168"/>
                </a:lnTo>
                <a:lnTo>
                  <a:pt x="60" y="168"/>
                </a:lnTo>
                <a:lnTo>
                  <a:pt x="60" y="167"/>
                </a:lnTo>
                <a:lnTo>
                  <a:pt x="60" y="165"/>
                </a:lnTo>
                <a:lnTo>
                  <a:pt x="60" y="163"/>
                </a:lnTo>
                <a:lnTo>
                  <a:pt x="59" y="163"/>
                </a:lnTo>
                <a:lnTo>
                  <a:pt x="60" y="163"/>
                </a:lnTo>
                <a:lnTo>
                  <a:pt x="60" y="162"/>
                </a:lnTo>
                <a:lnTo>
                  <a:pt x="59" y="162"/>
                </a:lnTo>
                <a:lnTo>
                  <a:pt x="57" y="162"/>
                </a:lnTo>
                <a:lnTo>
                  <a:pt x="57" y="160"/>
                </a:lnTo>
                <a:lnTo>
                  <a:pt x="57" y="158"/>
                </a:lnTo>
                <a:lnTo>
                  <a:pt x="55" y="158"/>
                </a:lnTo>
                <a:lnTo>
                  <a:pt x="53" y="156"/>
                </a:lnTo>
                <a:lnTo>
                  <a:pt x="53" y="155"/>
                </a:lnTo>
                <a:lnTo>
                  <a:pt x="53" y="153"/>
                </a:lnTo>
                <a:lnTo>
                  <a:pt x="55" y="153"/>
                </a:lnTo>
                <a:lnTo>
                  <a:pt x="55" y="151"/>
                </a:lnTo>
                <a:lnTo>
                  <a:pt x="57" y="150"/>
                </a:lnTo>
                <a:lnTo>
                  <a:pt x="55" y="150"/>
                </a:lnTo>
                <a:lnTo>
                  <a:pt x="57" y="150"/>
                </a:lnTo>
                <a:lnTo>
                  <a:pt x="55" y="150"/>
                </a:lnTo>
                <a:lnTo>
                  <a:pt x="55" y="148"/>
                </a:lnTo>
                <a:lnTo>
                  <a:pt x="53" y="148"/>
                </a:lnTo>
                <a:lnTo>
                  <a:pt x="53" y="146"/>
                </a:lnTo>
                <a:lnTo>
                  <a:pt x="52" y="146"/>
                </a:lnTo>
                <a:lnTo>
                  <a:pt x="52" y="144"/>
                </a:lnTo>
                <a:lnTo>
                  <a:pt x="50" y="144"/>
                </a:lnTo>
                <a:lnTo>
                  <a:pt x="50" y="143"/>
                </a:lnTo>
                <a:lnTo>
                  <a:pt x="48" y="141"/>
                </a:lnTo>
                <a:lnTo>
                  <a:pt x="48" y="139"/>
                </a:lnTo>
                <a:lnTo>
                  <a:pt x="47" y="139"/>
                </a:lnTo>
                <a:lnTo>
                  <a:pt x="47" y="137"/>
                </a:lnTo>
                <a:lnTo>
                  <a:pt x="45" y="137"/>
                </a:lnTo>
                <a:lnTo>
                  <a:pt x="45" y="136"/>
                </a:lnTo>
                <a:lnTo>
                  <a:pt x="43" y="136"/>
                </a:lnTo>
                <a:lnTo>
                  <a:pt x="43" y="134"/>
                </a:lnTo>
                <a:lnTo>
                  <a:pt x="41" y="134"/>
                </a:lnTo>
                <a:lnTo>
                  <a:pt x="41" y="132"/>
                </a:lnTo>
                <a:lnTo>
                  <a:pt x="40" y="132"/>
                </a:lnTo>
                <a:lnTo>
                  <a:pt x="38" y="132"/>
                </a:lnTo>
                <a:lnTo>
                  <a:pt x="38" y="131"/>
                </a:lnTo>
                <a:lnTo>
                  <a:pt x="36" y="131"/>
                </a:lnTo>
                <a:lnTo>
                  <a:pt x="35" y="131"/>
                </a:lnTo>
                <a:lnTo>
                  <a:pt x="35" y="129"/>
                </a:lnTo>
                <a:lnTo>
                  <a:pt x="33" y="129"/>
                </a:lnTo>
                <a:lnTo>
                  <a:pt x="31" y="129"/>
                </a:lnTo>
                <a:lnTo>
                  <a:pt x="31" y="127"/>
                </a:lnTo>
                <a:lnTo>
                  <a:pt x="29" y="127"/>
                </a:lnTo>
                <a:lnTo>
                  <a:pt x="28" y="125"/>
                </a:lnTo>
                <a:lnTo>
                  <a:pt x="26" y="125"/>
                </a:lnTo>
                <a:lnTo>
                  <a:pt x="26" y="124"/>
                </a:lnTo>
                <a:lnTo>
                  <a:pt x="24" y="124"/>
                </a:lnTo>
                <a:lnTo>
                  <a:pt x="24" y="122"/>
                </a:lnTo>
                <a:lnTo>
                  <a:pt x="24" y="120"/>
                </a:lnTo>
                <a:lnTo>
                  <a:pt x="23" y="120"/>
                </a:lnTo>
                <a:lnTo>
                  <a:pt x="23" y="119"/>
                </a:lnTo>
                <a:lnTo>
                  <a:pt x="21" y="119"/>
                </a:lnTo>
                <a:lnTo>
                  <a:pt x="21" y="117"/>
                </a:lnTo>
                <a:lnTo>
                  <a:pt x="21" y="115"/>
                </a:lnTo>
                <a:lnTo>
                  <a:pt x="21" y="113"/>
                </a:lnTo>
                <a:lnTo>
                  <a:pt x="19" y="113"/>
                </a:lnTo>
                <a:lnTo>
                  <a:pt x="19" y="112"/>
                </a:lnTo>
                <a:lnTo>
                  <a:pt x="19" y="110"/>
                </a:lnTo>
                <a:lnTo>
                  <a:pt x="17" y="110"/>
                </a:lnTo>
                <a:lnTo>
                  <a:pt x="17" y="108"/>
                </a:lnTo>
                <a:lnTo>
                  <a:pt x="16" y="108"/>
                </a:lnTo>
                <a:lnTo>
                  <a:pt x="14" y="106"/>
                </a:lnTo>
                <a:lnTo>
                  <a:pt x="12" y="106"/>
                </a:lnTo>
                <a:lnTo>
                  <a:pt x="12" y="105"/>
                </a:lnTo>
                <a:lnTo>
                  <a:pt x="12" y="103"/>
                </a:lnTo>
                <a:lnTo>
                  <a:pt x="14" y="103"/>
                </a:lnTo>
                <a:lnTo>
                  <a:pt x="14" y="105"/>
                </a:lnTo>
                <a:lnTo>
                  <a:pt x="14" y="103"/>
                </a:lnTo>
                <a:lnTo>
                  <a:pt x="14" y="101"/>
                </a:lnTo>
                <a:lnTo>
                  <a:pt x="16" y="101"/>
                </a:lnTo>
                <a:lnTo>
                  <a:pt x="14" y="101"/>
                </a:lnTo>
                <a:lnTo>
                  <a:pt x="14" y="100"/>
                </a:lnTo>
                <a:lnTo>
                  <a:pt x="12" y="98"/>
                </a:lnTo>
                <a:lnTo>
                  <a:pt x="12" y="96"/>
                </a:lnTo>
                <a:lnTo>
                  <a:pt x="10" y="96"/>
                </a:lnTo>
                <a:lnTo>
                  <a:pt x="9" y="96"/>
                </a:lnTo>
                <a:lnTo>
                  <a:pt x="9" y="94"/>
                </a:lnTo>
                <a:lnTo>
                  <a:pt x="7" y="94"/>
                </a:lnTo>
                <a:lnTo>
                  <a:pt x="7" y="93"/>
                </a:lnTo>
                <a:lnTo>
                  <a:pt x="7" y="91"/>
                </a:lnTo>
                <a:lnTo>
                  <a:pt x="7" y="89"/>
                </a:lnTo>
                <a:lnTo>
                  <a:pt x="7" y="88"/>
                </a:lnTo>
                <a:lnTo>
                  <a:pt x="5" y="88"/>
                </a:lnTo>
                <a:lnTo>
                  <a:pt x="5" y="86"/>
                </a:lnTo>
                <a:lnTo>
                  <a:pt x="5" y="84"/>
                </a:lnTo>
                <a:lnTo>
                  <a:pt x="5" y="82"/>
                </a:lnTo>
                <a:lnTo>
                  <a:pt x="4" y="82"/>
                </a:lnTo>
                <a:lnTo>
                  <a:pt x="4" y="81"/>
                </a:lnTo>
                <a:lnTo>
                  <a:pt x="2" y="81"/>
                </a:lnTo>
                <a:lnTo>
                  <a:pt x="2" y="79"/>
                </a:lnTo>
                <a:lnTo>
                  <a:pt x="0" y="79"/>
                </a:lnTo>
                <a:lnTo>
                  <a:pt x="0" y="77"/>
                </a:lnTo>
                <a:lnTo>
                  <a:pt x="2" y="77"/>
                </a:lnTo>
                <a:lnTo>
                  <a:pt x="2" y="75"/>
                </a:lnTo>
                <a:lnTo>
                  <a:pt x="2" y="74"/>
                </a:lnTo>
                <a:lnTo>
                  <a:pt x="2" y="72"/>
                </a:lnTo>
                <a:lnTo>
                  <a:pt x="4" y="72"/>
                </a:lnTo>
                <a:lnTo>
                  <a:pt x="4" y="70"/>
                </a:lnTo>
                <a:lnTo>
                  <a:pt x="5" y="70"/>
                </a:lnTo>
                <a:lnTo>
                  <a:pt x="7" y="70"/>
                </a:lnTo>
                <a:lnTo>
                  <a:pt x="9" y="70"/>
                </a:lnTo>
                <a:lnTo>
                  <a:pt x="10" y="70"/>
                </a:lnTo>
                <a:lnTo>
                  <a:pt x="10" y="69"/>
                </a:lnTo>
                <a:lnTo>
                  <a:pt x="12" y="69"/>
                </a:lnTo>
                <a:lnTo>
                  <a:pt x="12" y="67"/>
                </a:lnTo>
                <a:lnTo>
                  <a:pt x="10" y="67"/>
                </a:lnTo>
                <a:lnTo>
                  <a:pt x="10" y="65"/>
                </a:lnTo>
                <a:lnTo>
                  <a:pt x="10" y="63"/>
                </a:lnTo>
                <a:lnTo>
                  <a:pt x="12" y="63"/>
                </a:lnTo>
                <a:lnTo>
                  <a:pt x="14" y="63"/>
                </a:lnTo>
                <a:lnTo>
                  <a:pt x="16" y="63"/>
                </a:lnTo>
                <a:lnTo>
                  <a:pt x="16" y="65"/>
                </a:lnTo>
                <a:lnTo>
                  <a:pt x="17" y="65"/>
                </a:lnTo>
                <a:lnTo>
                  <a:pt x="17" y="63"/>
                </a:lnTo>
                <a:lnTo>
                  <a:pt x="19" y="63"/>
                </a:lnTo>
                <a:lnTo>
                  <a:pt x="21" y="62"/>
                </a:lnTo>
                <a:lnTo>
                  <a:pt x="23" y="62"/>
                </a:lnTo>
                <a:lnTo>
                  <a:pt x="23" y="60"/>
                </a:lnTo>
                <a:lnTo>
                  <a:pt x="23" y="58"/>
                </a:lnTo>
                <a:lnTo>
                  <a:pt x="24" y="58"/>
                </a:lnTo>
                <a:lnTo>
                  <a:pt x="24" y="57"/>
                </a:lnTo>
                <a:lnTo>
                  <a:pt x="23" y="57"/>
                </a:lnTo>
                <a:lnTo>
                  <a:pt x="23" y="55"/>
                </a:lnTo>
                <a:lnTo>
                  <a:pt x="24" y="55"/>
                </a:lnTo>
                <a:lnTo>
                  <a:pt x="26" y="55"/>
                </a:lnTo>
                <a:lnTo>
                  <a:pt x="24" y="55"/>
                </a:lnTo>
                <a:lnTo>
                  <a:pt x="24" y="53"/>
                </a:lnTo>
                <a:lnTo>
                  <a:pt x="24" y="51"/>
                </a:lnTo>
                <a:lnTo>
                  <a:pt x="26" y="51"/>
                </a:lnTo>
                <a:lnTo>
                  <a:pt x="28" y="51"/>
                </a:lnTo>
                <a:lnTo>
                  <a:pt x="28" y="50"/>
                </a:lnTo>
                <a:lnTo>
                  <a:pt x="29" y="50"/>
                </a:lnTo>
                <a:lnTo>
                  <a:pt x="29" y="48"/>
                </a:lnTo>
                <a:lnTo>
                  <a:pt x="29" y="46"/>
                </a:lnTo>
                <a:lnTo>
                  <a:pt x="29" y="45"/>
                </a:lnTo>
                <a:lnTo>
                  <a:pt x="29" y="43"/>
                </a:lnTo>
                <a:lnTo>
                  <a:pt x="28" y="43"/>
                </a:lnTo>
                <a:lnTo>
                  <a:pt x="29" y="43"/>
                </a:lnTo>
                <a:lnTo>
                  <a:pt x="29" y="41"/>
                </a:lnTo>
                <a:lnTo>
                  <a:pt x="31" y="41"/>
                </a:lnTo>
                <a:lnTo>
                  <a:pt x="31" y="43"/>
                </a:lnTo>
                <a:lnTo>
                  <a:pt x="33" y="43"/>
                </a:lnTo>
                <a:lnTo>
                  <a:pt x="33" y="41"/>
                </a:lnTo>
                <a:lnTo>
                  <a:pt x="35" y="41"/>
                </a:lnTo>
                <a:lnTo>
                  <a:pt x="35" y="39"/>
                </a:lnTo>
                <a:lnTo>
                  <a:pt x="35" y="38"/>
                </a:lnTo>
                <a:lnTo>
                  <a:pt x="36" y="38"/>
                </a:lnTo>
                <a:lnTo>
                  <a:pt x="36" y="39"/>
                </a:lnTo>
                <a:lnTo>
                  <a:pt x="38" y="39"/>
                </a:lnTo>
                <a:lnTo>
                  <a:pt x="38" y="38"/>
                </a:lnTo>
                <a:lnTo>
                  <a:pt x="38" y="36"/>
                </a:lnTo>
                <a:lnTo>
                  <a:pt x="38" y="34"/>
                </a:lnTo>
                <a:lnTo>
                  <a:pt x="40" y="34"/>
                </a:lnTo>
                <a:lnTo>
                  <a:pt x="40" y="32"/>
                </a:lnTo>
                <a:lnTo>
                  <a:pt x="41" y="32"/>
                </a:lnTo>
                <a:lnTo>
                  <a:pt x="43" y="32"/>
                </a:lnTo>
                <a:lnTo>
                  <a:pt x="43" y="31"/>
                </a:lnTo>
                <a:lnTo>
                  <a:pt x="45" y="31"/>
                </a:lnTo>
                <a:lnTo>
                  <a:pt x="45" y="29"/>
                </a:lnTo>
                <a:lnTo>
                  <a:pt x="47" y="29"/>
                </a:lnTo>
                <a:lnTo>
                  <a:pt x="48" y="29"/>
                </a:lnTo>
                <a:lnTo>
                  <a:pt x="50" y="29"/>
                </a:lnTo>
                <a:lnTo>
                  <a:pt x="50" y="31"/>
                </a:lnTo>
                <a:lnTo>
                  <a:pt x="52" y="31"/>
                </a:lnTo>
                <a:lnTo>
                  <a:pt x="52" y="29"/>
                </a:lnTo>
                <a:lnTo>
                  <a:pt x="52" y="27"/>
                </a:lnTo>
                <a:lnTo>
                  <a:pt x="52" y="29"/>
                </a:lnTo>
                <a:lnTo>
                  <a:pt x="53" y="31"/>
                </a:lnTo>
                <a:lnTo>
                  <a:pt x="55" y="31"/>
                </a:lnTo>
                <a:lnTo>
                  <a:pt x="55" y="32"/>
                </a:lnTo>
                <a:lnTo>
                  <a:pt x="55" y="34"/>
                </a:lnTo>
                <a:lnTo>
                  <a:pt x="57" y="34"/>
                </a:lnTo>
                <a:lnTo>
                  <a:pt x="59" y="34"/>
                </a:lnTo>
                <a:lnTo>
                  <a:pt x="59" y="32"/>
                </a:lnTo>
                <a:lnTo>
                  <a:pt x="60" y="32"/>
                </a:lnTo>
                <a:lnTo>
                  <a:pt x="60" y="31"/>
                </a:lnTo>
                <a:lnTo>
                  <a:pt x="62" y="31"/>
                </a:lnTo>
                <a:lnTo>
                  <a:pt x="62" y="29"/>
                </a:lnTo>
                <a:lnTo>
                  <a:pt x="64" y="29"/>
                </a:lnTo>
                <a:lnTo>
                  <a:pt x="64" y="27"/>
                </a:lnTo>
                <a:lnTo>
                  <a:pt x="66" y="27"/>
                </a:lnTo>
                <a:lnTo>
                  <a:pt x="66" y="29"/>
                </a:lnTo>
                <a:lnTo>
                  <a:pt x="67" y="29"/>
                </a:lnTo>
                <a:lnTo>
                  <a:pt x="69" y="29"/>
                </a:lnTo>
                <a:lnTo>
                  <a:pt x="69" y="27"/>
                </a:lnTo>
                <a:lnTo>
                  <a:pt x="71" y="27"/>
                </a:lnTo>
                <a:lnTo>
                  <a:pt x="72" y="27"/>
                </a:lnTo>
                <a:lnTo>
                  <a:pt x="72" y="26"/>
                </a:lnTo>
                <a:lnTo>
                  <a:pt x="74" y="26"/>
                </a:lnTo>
                <a:lnTo>
                  <a:pt x="74" y="24"/>
                </a:lnTo>
                <a:lnTo>
                  <a:pt x="76" y="24"/>
                </a:lnTo>
                <a:lnTo>
                  <a:pt x="76" y="22"/>
                </a:lnTo>
                <a:lnTo>
                  <a:pt x="78" y="22"/>
                </a:lnTo>
                <a:lnTo>
                  <a:pt x="78" y="20"/>
                </a:lnTo>
                <a:lnTo>
                  <a:pt x="79" y="20"/>
                </a:lnTo>
                <a:lnTo>
                  <a:pt x="81" y="20"/>
                </a:lnTo>
                <a:lnTo>
                  <a:pt x="81" y="19"/>
                </a:lnTo>
                <a:lnTo>
                  <a:pt x="83" y="19"/>
                </a:lnTo>
                <a:lnTo>
                  <a:pt x="83" y="17"/>
                </a:lnTo>
                <a:lnTo>
                  <a:pt x="84" y="17"/>
                </a:lnTo>
                <a:lnTo>
                  <a:pt x="86" y="17"/>
                </a:lnTo>
                <a:lnTo>
                  <a:pt x="88" y="17"/>
                </a:lnTo>
                <a:lnTo>
                  <a:pt x="88" y="15"/>
                </a:lnTo>
                <a:lnTo>
                  <a:pt x="88" y="14"/>
                </a:lnTo>
                <a:lnTo>
                  <a:pt x="90" y="14"/>
                </a:lnTo>
                <a:lnTo>
                  <a:pt x="91" y="14"/>
                </a:lnTo>
                <a:lnTo>
                  <a:pt x="91" y="12"/>
                </a:lnTo>
                <a:lnTo>
                  <a:pt x="93" y="12"/>
                </a:lnTo>
                <a:lnTo>
                  <a:pt x="95" y="12"/>
                </a:lnTo>
                <a:lnTo>
                  <a:pt x="95" y="10"/>
                </a:lnTo>
                <a:lnTo>
                  <a:pt x="95" y="8"/>
                </a:lnTo>
                <a:lnTo>
                  <a:pt x="97" y="8"/>
                </a:lnTo>
                <a:lnTo>
                  <a:pt x="95" y="8"/>
                </a:lnTo>
                <a:lnTo>
                  <a:pt x="97" y="8"/>
                </a:lnTo>
                <a:lnTo>
                  <a:pt x="97" y="7"/>
                </a:lnTo>
                <a:lnTo>
                  <a:pt x="98" y="7"/>
                </a:lnTo>
                <a:lnTo>
                  <a:pt x="98" y="5"/>
                </a:lnTo>
                <a:lnTo>
                  <a:pt x="100" y="5"/>
                </a:lnTo>
                <a:lnTo>
                  <a:pt x="100" y="3"/>
                </a:lnTo>
                <a:lnTo>
                  <a:pt x="102" y="3"/>
                </a:lnTo>
                <a:lnTo>
                  <a:pt x="103" y="3"/>
                </a:lnTo>
                <a:lnTo>
                  <a:pt x="103" y="1"/>
                </a:lnTo>
                <a:lnTo>
                  <a:pt x="105" y="1"/>
                </a:lnTo>
                <a:lnTo>
                  <a:pt x="103" y="1"/>
                </a:lnTo>
                <a:lnTo>
                  <a:pt x="105" y="1"/>
                </a:lnTo>
                <a:lnTo>
                  <a:pt x="105" y="0"/>
                </a:lnTo>
                <a:lnTo>
                  <a:pt x="107" y="0"/>
                </a:lnTo>
                <a:lnTo>
                  <a:pt x="107" y="1"/>
                </a:lnTo>
                <a:close/>
              </a:path>
            </a:pathLst>
          </a:custGeom>
          <a:solidFill>
            <a:schemeClr val="tx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45"/>
          <p:cNvSpPr>
            <a:spLocks/>
          </p:cNvSpPr>
          <p:nvPr/>
        </p:nvSpPr>
        <p:spPr bwMode="auto">
          <a:xfrm>
            <a:off x="6552856" y="5091102"/>
            <a:ext cx="749923" cy="420411"/>
          </a:xfrm>
          <a:custGeom>
            <a:avLst/>
            <a:gdLst>
              <a:gd name="T0" fmla="*/ 395 w 396"/>
              <a:gd name="T1" fmla="*/ 98 h 222"/>
              <a:gd name="T2" fmla="*/ 369 w 396"/>
              <a:gd name="T3" fmla="*/ 117 h 222"/>
              <a:gd name="T4" fmla="*/ 345 w 396"/>
              <a:gd name="T5" fmla="*/ 117 h 222"/>
              <a:gd name="T6" fmla="*/ 321 w 396"/>
              <a:gd name="T7" fmla="*/ 117 h 222"/>
              <a:gd name="T8" fmla="*/ 305 w 396"/>
              <a:gd name="T9" fmla="*/ 122 h 222"/>
              <a:gd name="T10" fmla="*/ 293 w 396"/>
              <a:gd name="T11" fmla="*/ 131 h 222"/>
              <a:gd name="T12" fmla="*/ 286 w 396"/>
              <a:gd name="T13" fmla="*/ 141 h 222"/>
              <a:gd name="T14" fmla="*/ 276 w 396"/>
              <a:gd name="T15" fmla="*/ 151 h 222"/>
              <a:gd name="T16" fmla="*/ 264 w 396"/>
              <a:gd name="T17" fmla="*/ 157 h 222"/>
              <a:gd name="T18" fmla="*/ 248 w 396"/>
              <a:gd name="T19" fmla="*/ 162 h 222"/>
              <a:gd name="T20" fmla="*/ 245 w 396"/>
              <a:gd name="T21" fmla="*/ 179 h 222"/>
              <a:gd name="T22" fmla="*/ 231 w 396"/>
              <a:gd name="T23" fmla="*/ 188 h 222"/>
              <a:gd name="T24" fmla="*/ 221 w 396"/>
              <a:gd name="T25" fmla="*/ 201 h 222"/>
              <a:gd name="T26" fmla="*/ 209 w 396"/>
              <a:gd name="T27" fmla="*/ 210 h 222"/>
              <a:gd name="T28" fmla="*/ 195 w 396"/>
              <a:gd name="T29" fmla="*/ 217 h 222"/>
              <a:gd name="T30" fmla="*/ 183 w 396"/>
              <a:gd name="T31" fmla="*/ 212 h 222"/>
              <a:gd name="T32" fmla="*/ 171 w 396"/>
              <a:gd name="T33" fmla="*/ 219 h 222"/>
              <a:gd name="T34" fmla="*/ 154 w 396"/>
              <a:gd name="T35" fmla="*/ 220 h 222"/>
              <a:gd name="T36" fmla="*/ 145 w 396"/>
              <a:gd name="T37" fmla="*/ 213 h 222"/>
              <a:gd name="T38" fmla="*/ 130 w 396"/>
              <a:gd name="T39" fmla="*/ 210 h 222"/>
              <a:gd name="T40" fmla="*/ 119 w 396"/>
              <a:gd name="T41" fmla="*/ 198 h 222"/>
              <a:gd name="T42" fmla="*/ 114 w 396"/>
              <a:gd name="T43" fmla="*/ 186 h 222"/>
              <a:gd name="T44" fmla="*/ 107 w 396"/>
              <a:gd name="T45" fmla="*/ 172 h 222"/>
              <a:gd name="T46" fmla="*/ 93 w 396"/>
              <a:gd name="T47" fmla="*/ 170 h 222"/>
              <a:gd name="T48" fmla="*/ 90 w 396"/>
              <a:gd name="T49" fmla="*/ 160 h 222"/>
              <a:gd name="T50" fmla="*/ 80 w 396"/>
              <a:gd name="T51" fmla="*/ 151 h 222"/>
              <a:gd name="T52" fmla="*/ 74 w 396"/>
              <a:gd name="T53" fmla="*/ 155 h 222"/>
              <a:gd name="T54" fmla="*/ 61 w 396"/>
              <a:gd name="T55" fmla="*/ 155 h 222"/>
              <a:gd name="T56" fmla="*/ 49 w 396"/>
              <a:gd name="T57" fmla="*/ 157 h 222"/>
              <a:gd name="T58" fmla="*/ 54 w 396"/>
              <a:gd name="T59" fmla="*/ 145 h 222"/>
              <a:gd name="T60" fmla="*/ 66 w 396"/>
              <a:gd name="T61" fmla="*/ 131 h 222"/>
              <a:gd name="T62" fmla="*/ 50 w 396"/>
              <a:gd name="T63" fmla="*/ 126 h 222"/>
              <a:gd name="T64" fmla="*/ 37 w 396"/>
              <a:gd name="T65" fmla="*/ 115 h 222"/>
              <a:gd name="T66" fmla="*/ 30 w 396"/>
              <a:gd name="T67" fmla="*/ 98 h 222"/>
              <a:gd name="T68" fmla="*/ 14 w 396"/>
              <a:gd name="T69" fmla="*/ 89 h 222"/>
              <a:gd name="T70" fmla="*/ 6 w 396"/>
              <a:gd name="T71" fmla="*/ 74 h 222"/>
              <a:gd name="T72" fmla="*/ 7 w 396"/>
              <a:gd name="T73" fmla="*/ 65 h 222"/>
              <a:gd name="T74" fmla="*/ 23 w 396"/>
              <a:gd name="T75" fmla="*/ 58 h 222"/>
              <a:gd name="T76" fmla="*/ 37 w 396"/>
              <a:gd name="T77" fmla="*/ 50 h 222"/>
              <a:gd name="T78" fmla="*/ 47 w 396"/>
              <a:gd name="T79" fmla="*/ 46 h 222"/>
              <a:gd name="T80" fmla="*/ 54 w 396"/>
              <a:gd name="T81" fmla="*/ 34 h 222"/>
              <a:gd name="T82" fmla="*/ 66 w 396"/>
              <a:gd name="T83" fmla="*/ 22 h 222"/>
              <a:gd name="T84" fmla="*/ 76 w 396"/>
              <a:gd name="T85" fmla="*/ 9 h 222"/>
              <a:gd name="T86" fmla="*/ 88 w 396"/>
              <a:gd name="T87" fmla="*/ 14 h 222"/>
              <a:gd name="T88" fmla="*/ 105 w 396"/>
              <a:gd name="T89" fmla="*/ 15 h 222"/>
              <a:gd name="T90" fmla="*/ 123 w 396"/>
              <a:gd name="T91" fmla="*/ 19 h 222"/>
              <a:gd name="T92" fmla="*/ 140 w 396"/>
              <a:gd name="T93" fmla="*/ 26 h 222"/>
              <a:gd name="T94" fmla="*/ 148 w 396"/>
              <a:gd name="T95" fmla="*/ 14 h 222"/>
              <a:gd name="T96" fmla="*/ 159 w 396"/>
              <a:gd name="T97" fmla="*/ 3 h 222"/>
              <a:gd name="T98" fmla="*/ 176 w 396"/>
              <a:gd name="T99" fmla="*/ 7 h 222"/>
              <a:gd name="T100" fmla="*/ 193 w 396"/>
              <a:gd name="T101" fmla="*/ 14 h 222"/>
              <a:gd name="T102" fmla="*/ 207 w 396"/>
              <a:gd name="T103" fmla="*/ 17 h 222"/>
              <a:gd name="T104" fmla="*/ 219 w 396"/>
              <a:gd name="T105" fmla="*/ 15 h 222"/>
              <a:gd name="T106" fmla="*/ 229 w 396"/>
              <a:gd name="T107" fmla="*/ 15 h 222"/>
              <a:gd name="T108" fmla="*/ 243 w 396"/>
              <a:gd name="T109" fmla="*/ 5 h 222"/>
              <a:gd name="T110" fmla="*/ 265 w 396"/>
              <a:gd name="T111" fmla="*/ 3 h 222"/>
              <a:gd name="T112" fmla="*/ 290 w 396"/>
              <a:gd name="T113" fmla="*/ 3 h 222"/>
              <a:gd name="T114" fmla="*/ 314 w 396"/>
              <a:gd name="T115" fmla="*/ 3 h 222"/>
              <a:gd name="T116" fmla="*/ 336 w 396"/>
              <a:gd name="T117" fmla="*/ 2 h 222"/>
              <a:gd name="T118" fmla="*/ 369 w 396"/>
              <a:gd name="T119"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6" h="222">
                <a:moveTo>
                  <a:pt x="369" y="2"/>
                </a:moveTo>
                <a:lnTo>
                  <a:pt x="370" y="9"/>
                </a:lnTo>
                <a:lnTo>
                  <a:pt x="372" y="17"/>
                </a:lnTo>
                <a:lnTo>
                  <a:pt x="376" y="26"/>
                </a:lnTo>
                <a:lnTo>
                  <a:pt x="377" y="33"/>
                </a:lnTo>
                <a:lnTo>
                  <a:pt x="379" y="41"/>
                </a:lnTo>
                <a:lnTo>
                  <a:pt x="383" y="50"/>
                </a:lnTo>
                <a:lnTo>
                  <a:pt x="384" y="57"/>
                </a:lnTo>
                <a:lnTo>
                  <a:pt x="384" y="60"/>
                </a:lnTo>
                <a:lnTo>
                  <a:pt x="386" y="65"/>
                </a:lnTo>
                <a:lnTo>
                  <a:pt x="388" y="74"/>
                </a:lnTo>
                <a:lnTo>
                  <a:pt x="391" y="81"/>
                </a:lnTo>
                <a:lnTo>
                  <a:pt x="393" y="89"/>
                </a:lnTo>
                <a:lnTo>
                  <a:pt x="395" y="98"/>
                </a:lnTo>
                <a:lnTo>
                  <a:pt x="396" y="103"/>
                </a:lnTo>
                <a:lnTo>
                  <a:pt x="396" y="110"/>
                </a:lnTo>
                <a:lnTo>
                  <a:pt x="396" y="117"/>
                </a:lnTo>
                <a:lnTo>
                  <a:pt x="386" y="117"/>
                </a:lnTo>
                <a:lnTo>
                  <a:pt x="384" y="117"/>
                </a:lnTo>
                <a:lnTo>
                  <a:pt x="383" y="117"/>
                </a:lnTo>
                <a:lnTo>
                  <a:pt x="381" y="117"/>
                </a:lnTo>
                <a:lnTo>
                  <a:pt x="379" y="117"/>
                </a:lnTo>
                <a:lnTo>
                  <a:pt x="377" y="117"/>
                </a:lnTo>
                <a:lnTo>
                  <a:pt x="376" y="117"/>
                </a:lnTo>
                <a:lnTo>
                  <a:pt x="374" y="117"/>
                </a:lnTo>
                <a:lnTo>
                  <a:pt x="372" y="117"/>
                </a:lnTo>
                <a:lnTo>
                  <a:pt x="370" y="117"/>
                </a:lnTo>
                <a:lnTo>
                  <a:pt x="369" y="117"/>
                </a:lnTo>
                <a:lnTo>
                  <a:pt x="367" y="117"/>
                </a:lnTo>
                <a:lnTo>
                  <a:pt x="365" y="117"/>
                </a:lnTo>
                <a:lnTo>
                  <a:pt x="364" y="117"/>
                </a:lnTo>
                <a:lnTo>
                  <a:pt x="362" y="117"/>
                </a:lnTo>
                <a:lnTo>
                  <a:pt x="360" y="117"/>
                </a:lnTo>
                <a:lnTo>
                  <a:pt x="358" y="117"/>
                </a:lnTo>
                <a:lnTo>
                  <a:pt x="357" y="117"/>
                </a:lnTo>
                <a:lnTo>
                  <a:pt x="355" y="117"/>
                </a:lnTo>
                <a:lnTo>
                  <a:pt x="353" y="117"/>
                </a:lnTo>
                <a:lnTo>
                  <a:pt x="352" y="117"/>
                </a:lnTo>
                <a:lnTo>
                  <a:pt x="350" y="117"/>
                </a:lnTo>
                <a:lnTo>
                  <a:pt x="348" y="117"/>
                </a:lnTo>
                <a:lnTo>
                  <a:pt x="346" y="117"/>
                </a:lnTo>
                <a:lnTo>
                  <a:pt x="345" y="117"/>
                </a:lnTo>
                <a:lnTo>
                  <a:pt x="343" y="117"/>
                </a:lnTo>
                <a:lnTo>
                  <a:pt x="341" y="117"/>
                </a:lnTo>
                <a:lnTo>
                  <a:pt x="339" y="117"/>
                </a:lnTo>
                <a:lnTo>
                  <a:pt x="338" y="117"/>
                </a:lnTo>
                <a:lnTo>
                  <a:pt x="336" y="117"/>
                </a:lnTo>
                <a:lnTo>
                  <a:pt x="334" y="117"/>
                </a:lnTo>
                <a:lnTo>
                  <a:pt x="333" y="117"/>
                </a:lnTo>
                <a:lnTo>
                  <a:pt x="331" y="117"/>
                </a:lnTo>
                <a:lnTo>
                  <a:pt x="329" y="117"/>
                </a:lnTo>
                <a:lnTo>
                  <a:pt x="327" y="117"/>
                </a:lnTo>
                <a:lnTo>
                  <a:pt x="326" y="117"/>
                </a:lnTo>
                <a:lnTo>
                  <a:pt x="324" y="117"/>
                </a:lnTo>
                <a:lnTo>
                  <a:pt x="322" y="117"/>
                </a:lnTo>
                <a:lnTo>
                  <a:pt x="321" y="117"/>
                </a:lnTo>
                <a:lnTo>
                  <a:pt x="319" y="117"/>
                </a:lnTo>
                <a:lnTo>
                  <a:pt x="317" y="117"/>
                </a:lnTo>
                <a:lnTo>
                  <a:pt x="315" y="117"/>
                </a:lnTo>
                <a:lnTo>
                  <a:pt x="314" y="117"/>
                </a:lnTo>
                <a:lnTo>
                  <a:pt x="312" y="117"/>
                </a:lnTo>
                <a:lnTo>
                  <a:pt x="310" y="117"/>
                </a:lnTo>
                <a:lnTo>
                  <a:pt x="309" y="117"/>
                </a:lnTo>
                <a:lnTo>
                  <a:pt x="307" y="117"/>
                </a:lnTo>
                <a:lnTo>
                  <a:pt x="305" y="117"/>
                </a:lnTo>
                <a:lnTo>
                  <a:pt x="305" y="119"/>
                </a:lnTo>
                <a:lnTo>
                  <a:pt x="305" y="120"/>
                </a:lnTo>
                <a:lnTo>
                  <a:pt x="303" y="120"/>
                </a:lnTo>
                <a:lnTo>
                  <a:pt x="303" y="122"/>
                </a:lnTo>
                <a:lnTo>
                  <a:pt x="305" y="122"/>
                </a:lnTo>
                <a:lnTo>
                  <a:pt x="305" y="124"/>
                </a:lnTo>
                <a:lnTo>
                  <a:pt x="303" y="124"/>
                </a:lnTo>
                <a:lnTo>
                  <a:pt x="303" y="126"/>
                </a:lnTo>
                <a:lnTo>
                  <a:pt x="302" y="126"/>
                </a:lnTo>
                <a:lnTo>
                  <a:pt x="302" y="127"/>
                </a:lnTo>
                <a:lnTo>
                  <a:pt x="300" y="127"/>
                </a:lnTo>
                <a:lnTo>
                  <a:pt x="298" y="127"/>
                </a:lnTo>
                <a:lnTo>
                  <a:pt x="298" y="129"/>
                </a:lnTo>
                <a:lnTo>
                  <a:pt x="296" y="129"/>
                </a:lnTo>
                <a:lnTo>
                  <a:pt x="296" y="131"/>
                </a:lnTo>
                <a:lnTo>
                  <a:pt x="295" y="131"/>
                </a:lnTo>
                <a:lnTo>
                  <a:pt x="295" y="129"/>
                </a:lnTo>
                <a:lnTo>
                  <a:pt x="293" y="129"/>
                </a:lnTo>
                <a:lnTo>
                  <a:pt x="293" y="131"/>
                </a:lnTo>
                <a:lnTo>
                  <a:pt x="291" y="131"/>
                </a:lnTo>
                <a:lnTo>
                  <a:pt x="291" y="132"/>
                </a:lnTo>
                <a:lnTo>
                  <a:pt x="291" y="134"/>
                </a:lnTo>
                <a:lnTo>
                  <a:pt x="290" y="134"/>
                </a:lnTo>
                <a:lnTo>
                  <a:pt x="291" y="134"/>
                </a:lnTo>
                <a:lnTo>
                  <a:pt x="291" y="136"/>
                </a:lnTo>
                <a:lnTo>
                  <a:pt x="290" y="136"/>
                </a:lnTo>
                <a:lnTo>
                  <a:pt x="288" y="136"/>
                </a:lnTo>
                <a:lnTo>
                  <a:pt x="288" y="138"/>
                </a:lnTo>
                <a:lnTo>
                  <a:pt x="290" y="138"/>
                </a:lnTo>
                <a:lnTo>
                  <a:pt x="290" y="139"/>
                </a:lnTo>
                <a:lnTo>
                  <a:pt x="288" y="139"/>
                </a:lnTo>
                <a:lnTo>
                  <a:pt x="288" y="141"/>
                </a:lnTo>
                <a:lnTo>
                  <a:pt x="286" y="141"/>
                </a:lnTo>
                <a:lnTo>
                  <a:pt x="286" y="143"/>
                </a:lnTo>
                <a:lnTo>
                  <a:pt x="286" y="145"/>
                </a:lnTo>
                <a:lnTo>
                  <a:pt x="284" y="145"/>
                </a:lnTo>
                <a:lnTo>
                  <a:pt x="284" y="143"/>
                </a:lnTo>
                <a:lnTo>
                  <a:pt x="283" y="143"/>
                </a:lnTo>
                <a:lnTo>
                  <a:pt x="283" y="145"/>
                </a:lnTo>
                <a:lnTo>
                  <a:pt x="283" y="146"/>
                </a:lnTo>
                <a:lnTo>
                  <a:pt x="283" y="148"/>
                </a:lnTo>
                <a:lnTo>
                  <a:pt x="281" y="148"/>
                </a:lnTo>
                <a:lnTo>
                  <a:pt x="281" y="150"/>
                </a:lnTo>
                <a:lnTo>
                  <a:pt x="279" y="150"/>
                </a:lnTo>
                <a:lnTo>
                  <a:pt x="278" y="150"/>
                </a:lnTo>
                <a:lnTo>
                  <a:pt x="276" y="150"/>
                </a:lnTo>
                <a:lnTo>
                  <a:pt x="276" y="151"/>
                </a:lnTo>
                <a:lnTo>
                  <a:pt x="274" y="151"/>
                </a:lnTo>
                <a:lnTo>
                  <a:pt x="272" y="151"/>
                </a:lnTo>
                <a:lnTo>
                  <a:pt x="272" y="153"/>
                </a:lnTo>
                <a:lnTo>
                  <a:pt x="271" y="153"/>
                </a:lnTo>
                <a:lnTo>
                  <a:pt x="269" y="153"/>
                </a:lnTo>
                <a:lnTo>
                  <a:pt x="267" y="153"/>
                </a:lnTo>
                <a:lnTo>
                  <a:pt x="267" y="155"/>
                </a:lnTo>
                <a:lnTo>
                  <a:pt x="269" y="155"/>
                </a:lnTo>
                <a:lnTo>
                  <a:pt x="269" y="157"/>
                </a:lnTo>
                <a:lnTo>
                  <a:pt x="269" y="158"/>
                </a:lnTo>
                <a:lnTo>
                  <a:pt x="267" y="158"/>
                </a:lnTo>
                <a:lnTo>
                  <a:pt x="267" y="157"/>
                </a:lnTo>
                <a:lnTo>
                  <a:pt x="265" y="157"/>
                </a:lnTo>
                <a:lnTo>
                  <a:pt x="264" y="157"/>
                </a:lnTo>
                <a:lnTo>
                  <a:pt x="264" y="158"/>
                </a:lnTo>
                <a:lnTo>
                  <a:pt x="262" y="158"/>
                </a:lnTo>
                <a:lnTo>
                  <a:pt x="260" y="158"/>
                </a:lnTo>
                <a:lnTo>
                  <a:pt x="259" y="158"/>
                </a:lnTo>
                <a:lnTo>
                  <a:pt x="257" y="158"/>
                </a:lnTo>
                <a:lnTo>
                  <a:pt x="257" y="160"/>
                </a:lnTo>
                <a:lnTo>
                  <a:pt x="255" y="160"/>
                </a:lnTo>
                <a:lnTo>
                  <a:pt x="255" y="162"/>
                </a:lnTo>
                <a:lnTo>
                  <a:pt x="253" y="162"/>
                </a:lnTo>
                <a:lnTo>
                  <a:pt x="253" y="163"/>
                </a:lnTo>
                <a:lnTo>
                  <a:pt x="252" y="163"/>
                </a:lnTo>
                <a:lnTo>
                  <a:pt x="252" y="162"/>
                </a:lnTo>
                <a:lnTo>
                  <a:pt x="250" y="162"/>
                </a:lnTo>
                <a:lnTo>
                  <a:pt x="248" y="162"/>
                </a:lnTo>
                <a:lnTo>
                  <a:pt x="248" y="163"/>
                </a:lnTo>
                <a:lnTo>
                  <a:pt x="248" y="165"/>
                </a:lnTo>
                <a:lnTo>
                  <a:pt x="248" y="167"/>
                </a:lnTo>
                <a:lnTo>
                  <a:pt x="247" y="167"/>
                </a:lnTo>
                <a:lnTo>
                  <a:pt x="247" y="169"/>
                </a:lnTo>
                <a:lnTo>
                  <a:pt x="245" y="169"/>
                </a:lnTo>
                <a:lnTo>
                  <a:pt x="245" y="170"/>
                </a:lnTo>
                <a:lnTo>
                  <a:pt x="245" y="172"/>
                </a:lnTo>
                <a:lnTo>
                  <a:pt x="247" y="172"/>
                </a:lnTo>
                <a:lnTo>
                  <a:pt x="247" y="174"/>
                </a:lnTo>
                <a:lnTo>
                  <a:pt x="247" y="176"/>
                </a:lnTo>
                <a:lnTo>
                  <a:pt x="245" y="176"/>
                </a:lnTo>
                <a:lnTo>
                  <a:pt x="245" y="177"/>
                </a:lnTo>
                <a:lnTo>
                  <a:pt x="245" y="179"/>
                </a:lnTo>
                <a:lnTo>
                  <a:pt x="243" y="179"/>
                </a:lnTo>
                <a:lnTo>
                  <a:pt x="243" y="181"/>
                </a:lnTo>
                <a:lnTo>
                  <a:pt x="241" y="182"/>
                </a:lnTo>
                <a:lnTo>
                  <a:pt x="240" y="182"/>
                </a:lnTo>
                <a:lnTo>
                  <a:pt x="240" y="184"/>
                </a:lnTo>
                <a:lnTo>
                  <a:pt x="238" y="184"/>
                </a:lnTo>
                <a:lnTo>
                  <a:pt x="238" y="186"/>
                </a:lnTo>
                <a:lnTo>
                  <a:pt x="238" y="184"/>
                </a:lnTo>
                <a:lnTo>
                  <a:pt x="236" y="184"/>
                </a:lnTo>
                <a:lnTo>
                  <a:pt x="236" y="186"/>
                </a:lnTo>
                <a:lnTo>
                  <a:pt x="236" y="188"/>
                </a:lnTo>
                <a:lnTo>
                  <a:pt x="235" y="188"/>
                </a:lnTo>
                <a:lnTo>
                  <a:pt x="233" y="188"/>
                </a:lnTo>
                <a:lnTo>
                  <a:pt x="231" y="188"/>
                </a:lnTo>
                <a:lnTo>
                  <a:pt x="231" y="189"/>
                </a:lnTo>
                <a:lnTo>
                  <a:pt x="229" y="189"/>
                </a:lnTo>
                <a:lnTo>
                  <a:pt x="228" y="189"/>
                </a:lnTo>
                <a:lnTo>
                  <a:pt x="228" y="191"/>
                </a:lnTo>
                <a:lnTo>
                  <a:pt x="226" y="191"/>
                </a:lnTo>
                <a:lnTo>
                  <a:pt x="226" y="193"/>
                </a:lnTo>
                <a:lnTo>
                  <a:pt x="226" y="194"/>
                </a:lnTo>
                <a:lnTo>
                  <a:pt x="226" y="196"/>
                </a:lnTo>
                <a:lnTo>
                  <a:pt x="224" y="196"/>
                </a:lnTo>
                <a:lnTo>
                  <a:pt x="222" y="196"/>
                </a:lnTo>
                <a:lnTo>
                  <a:pt x="222" y="198"/>
                </a:lnTo>
                <a:lnTo>
                  <a:pt x="222" y="200"/>
                </a:lnTo>
                <a:lnTo>
                  <a:pt x="221" y="200"/>
                </a:lnTo>
                <a:lnTo>
                  <a:pt x="221" y="201"/>
                </a:lnTo>
                <a:lnTo>
                  <a:pt x="221" y="203"/>
                </a:lnTo>
                <a:lnTo>
                  <a:pt x="219" y="203"/>
                </a:lnTo>
                <a:lnTo>
                  <a:pt x="219" y="205"/>
                </a:lnTo>
                <a:lnTo>
                  <a:pt x="219" y="207"/>
                </a:lnTo>
                <a:lnTo>
                  <a:pt x="217" y="207"/>
                </a:lnTo>
                <a:lnTo>
                  <a:pt x="217" y="208"/>
                </a:lnTo>
                <a:lnTo>
                  <a:pt x="216" y="208"/>
                </a:lnTo>
                <a:lnTo>
                  <a:pt x="214" y="208"/>
                </a:lnTo>
                <a:lnTo>
                  <a:pt x="214" y="210"/>
                </a:lnTo>
                <a:lnTo>
                  <a:pt x="212" y="210"/>
                </a:lnTo>
                <a:lnTo>
                  <a:pt x="212" y="208"/>
                </a:lnTo>
                <a:lnTo>
                  <a:pt x="210" y="208"/>
                </a:lnTo>
                <a:lnTo>
                  <a:pt x="210" y="210"/>
                </a:lnTo>
                <a:lnTo>
                  <a:pt x="209" y="210"/>
                </a:lnTo>
                <a:lnTo>
                  <a:pt x="209" y="212"/>
                </a:lnTo>
                <a:lnTo>
                  <a:pt x="207" y="212"/>
                </a:lnTo>
                <a:lnTo>
                  <a:pt x="207" y="213"/>
                </a:lnTo>
                <a:lnTo>
                  <a:pt x="207" y="215"/>
                </a:lnTo>
                <a:lnTo>
                  <a:pt x="205" y="215"/>
                </a:lnTo>
                <a:lnTo>
                  <a:pt x="204" y="215"/>
                </a:lnTo>
                <a:lnTo>
                  <a:pt x="202" y="215"/>
                </a:lnTo>
                <a:lnTo>
                  <a:pt x="200" y="215"/>
                </a:lnTo>
                <a:lnTo>
                  <a:pt x="200" y="217"/>
                </a:lnTo>
                <a:lnTo>
                  <a:pt x="200" y="215"/>
                </a:lnTo>
                <a:lnTo>
                  <a:pt x="198" y="215"/>
                </a:lnTo>
                <a:lnTo>
                  <a:pt x="197" y="215"/>
                </a:lnTo>
                <a:lnTo>
                  <a:pt x="197" y="217"/>
                </a:lnTo>
                <a:lnTo>
                  <a:pt x="195" y="217"/>
                </a:lnTo>
                <a:lnTo>
                  <a:pt x="193" y="217"/>
                </a:lnTo>
                <a:lnTo>
                  <a:pt x="191" y="217"/>
                </a:lnTo>
                <a:lnTo>
                  <a:pt x="190" y="217"/>
                </a:lnTo>
                <a:lnTo>
                  <a:pt x="190" y="219"/>
                </a:lnTo>
                <a:lnTo>
                  <a:pt x="190" y="217"/>
                </a:lnTo>
                <a:lnTo>
                  <a:pt x="188" y="217"/>
                </a:lnTo>
                <a:lnTo>
                  <a:pt x="188" y="215"/>
                </a:lnTo>
                <a:lnTo>
                  <a:pt x="186" y="215"/>
                </a:lnTo>
                <a:lnTo>
                  <a:pt x="186" y="213"/>
                </a:lnTo>
                <a:lnTo>
                  <a:pt x="185" y="213"/>
                </a:lnTo>
                <a:lnTo>
                  <a:pt x="185" y="215"/>
                </a:lnTo>
                <a:lnTo>
                  <a:pt x="185" y="213"/>
                </a:lnTo>
                <a:lnTo>
                  <a:pt x="183" y="213"/>
                </a:lnTo>
                <a:lnTo>
                  <a:pt x="183" y="212"/>
                </a:lnTo>
                <a:lnTo>
                  <a:pt x="181" y="212"/>
                </a:lnTo>
                <a:lnTo>
                  <a:pt x="179" y="212"/>
                </a:lnTo>
                <a:lnTo>
                  <a:pt x="179" y="213"/>
                </a:lnTo>
                <a:lnTo>
                  <a:pt x="178" y="213"/>
                </a:lnTo>
                <a:lnTo>
                  <a:pt x="178" y="215"/>
                </a:lnTo>
                <a:lnTo>
                  <a:pt x="176" y="215"/>
                </a:lnTo>
                <a:lnTo>
                  <a:pt x="178" y="215"/>
                </a:lnTo>
                <a:lnTo>
                  <a:pt x="176" y="215"/>
                </a:lnTo>
                <a:lnTo>
                  <a:pt x="174" y="215"/>
                </a:lnTo>
                <a:lnTo>
                  <a:pt x="174" y="217"/>
                </a:lnTo>
                <a:lnTo>
                  <a:pt x="174" y="219"/>
                </a:lnTo>
                <a:lnTo>
                  <a:pt x="173" y="217"/>
                </a:lnTo>
                <a:lnTo>
                  <a:pt x="173" y="219"/>
                </a:lnTo>
                <a:lnTo>
                  <a:pt x="171" y="219"/>
                </a:lnTo>
                <a:lnTo>
                  <a:pt x="169" y="219"/>
                </a:lnTo>
                <a:lnTo>
                  <a:pt x="167" y="219"/>
                </a:lnTo>
                <a:lnTo>
                  <a:pt x="167" y="220"/>
                </a:lnTo>
                <a:lnTo>
                  <a:pt x="166" y="220"/>
                </a:lnTo>
                <a:lnTo>
                  <a:pt x="164" y="220"/>
                </a:lnTo>
                <a:lnTo>
                  <a:pt x="162" y="220"/>
                </a:lnTo>
                <a:lnTo>
                  <a:pt x="161" y="220"/>
                </a:lnTo>
                <a:lnTo>
                  <a:pt x="161" y="222"/>
                </a:lnTo>
                <a:lnTo>
                  <a:pt x="161" y="220"/>
                </a:lnTo>
                <a:lnTo>
                  <a:pt x="159" y="220"/>
                </a:lnTo>
                <a:lnTo>
                  <a:pt x="157" y="220"/>
                </a:lnTo>
                <a:lnTo>
                  <a:pt x="157" y="219"/>
                </a:lnTo>
                <a:lnTo>
                  <a:pt x="155" y="220"/>
                </a:lnTo>
                <a:lnTo>
                  <a:pt x="154" y="220"/>
                </a:lnTo>
                <a:lnTo>
                  <a:pt x="154" y="222"/>
                </a:lnTo>
                <a:lnTo>
                  <a:pt x="154" y="220"/>
                </a:lnTo>
                <a:lnTo>
                  <a:pt x="152" y="220"/>
                </a:lnTo>
                <a:lnTo>
                  <a:pt x="152" y="219"/>
                </a:lnTo>
                <a:lnTo>
                  <a:pt x="150" y="219"/>
                </a:lnTo>
                <a:lnTo>
                  <a:pt x="148" y="219"/>
                </a:lnTo>
                <a:lnTo>
                  <a:pt x="150" y="217"/>
                </a:lnTo>
                <a:lnTo>
                  <a:pt x="148" y="217"/>
                </a:lnTo>
                <a:lnTo>
                  <a:pt x="147" y="217"/>
                </a:lnTo>
                <a:lnTo>
                  <a:pt x="147" y="215"/>
                </a:lnTo>
                <a:lnTo>
                  <a:pt x="145" y="215"/>
                </a:lnTo>
                <a:lnTo>
                  <a:pt x="147" y="215"/>
                </a:lnTo>
                <a:lnTo>
                  <a:pt x="147" y="213"/>
                </a:lnTo>
                <a:lnTo>
                  <a:pt x="145" y="213"/>
                </a:lnTo>
                <a:lnTo>
                  <a:pt x="145" y="215"/>
                </a:lnTo>
                <a:lnTo>
                  <a:pt x="143" y="215"/>
                </a:lnTo>
                <a:lnTo>
                  <a:pt x="142" y="215"/>
                </a:lnTo>
                <a:lnTo>
                  <a:pt x="142" y="213"/>
                </a:lnTo>
                <a:lnTo>
                  <a:pt x="140" y="213"/>
                </a:lnTo>
                <a:lnTo>
                  <a:pt x="138" y="213"/>
                </a:lnTo>
                <a:lnTo>
                  <a:pt x="136" y="213"/>
                </a:lnTo>
                <a:lnTo>
                  <a:pt x="136" y="212"/>
                </a:lnTo>
                <a:lnTo>
                  <a:pt x="135" y="213"/>
                </a:lnTo>
                <a:lnTo>
                  <a:pt x="133" y="213"/>
                </a:lnTo>
                <a:lnTo>
                  <a:pt x="131" y="213"/>
                </a:lnTo>
                <a:lnTo>
                  <a:pt x="131" y="212"/>
                </a:lnTo>
                <a:lnTo>
                  <a:pt x="130" y="212"/>
                </a:lnTo>
                <a:lnTo>
                  <a:pt x="130" y="210"/>
                </a:lnTo>
                <a:lnTo>
                  <a:pt x="128" y="210"/>
                </a:lnTo>
                <a:lnTo>
                  <a:pt x="128" y="208"/>
                </a:lnTo>
                <a:lnTo>
                  <a:pt x="126" y="208"/>
                </a:lnTo>
                <a:lnTo>
                  <a:pt x="124" y="207"/>
                </a:lnTo>
                <a:lnTo>
                  <a:pt x="124" y="205"/>
                </a:lnTo>
                <a:lnTo>
                  <a:pt x="123" y="205"/>
                </a:lnTo>
                <a:lnTo>
                  <a:pt x="121" y="205"/>
                </a:lnTo>
                <a:lnTo>
                  <a:pt x="121" y="203"/>
                </a:lnTo>
                <a:lnTo>
                  <a:pt x="119" y="203"/>
                </a:lnTo>
                <a:lnTo>
                  <a:pt x="119" y="201"/>
                </a:lnTo>
                <a:lnTo>
                  <a:pt x="117" y="201"/>
                </a:lnTo>
                <a:lnTo>
                  <a:pt x="117" y="200"/>
                </a:lnTo>
                <a:lnTo>
                  <a:pt x="119" y="200"/>
                </a:lnTo>
                <a:lnTo>
                  <a:pt x="119" y="198"/>
                </a:lnTo>
                <a:lnTo>
                  <a:pt x="117" y="198"/>
                </a:lnTo>
                <a:lnTo>
                  <a:pt x="117" y="196"/>
                </a:lnTo>
                <a:lnTo>
                  <a:pt x="116" y="196"/>
                </a:lnTo>
                <a:lnTo>
                  <a:pt x="116" y="194"/>
                </a:lnTo>
                <a:lnTo>
                  <a:pt x="116" y="196"/>
                </a:lnTo>
                <a:lnTo>
                  <a:pt x="116" y="194"/>
                </a:lnTo>
                <a:lnTo>
                  <a:pt x="116" y="193"/>
                </a:lnTo>
                <a:lnTo>
                  <a:pt x="116" y="191"/>
                </a:lnTo>
                <a:lnTo>
                  <a:pt x="114" y="191"/>
                </a:lnTo>
                <a:lnTo>
                  <a:pt x="114" y="189"/>
                </a:lnTo>
                <a:lnTo>
                  <a:pt x="114" y="188"/>
                </a:lnTo>
                <a:lnTo>
                  <a:pt x="114" y="186"/>
                </a:lnTo>
                <a:lnTo>
                  <a:pt x="112" y="186"/>
                </a:lnTo>
                <a:lnTo>
                  <a:pt x="114" y="186"/>
                </a:lnTo>
                <a:lnTo>
                  <a:pt x="114" y="184"/>
                </a:lnTo>
                <a:lnTo>
                  <a:pt x="112" y="184"/>
                </a:lnTo>
                <a:lnTo>
                  <a:pt x="111" y="184"/>
                </a:lnTo>
                <a:lnTo>
                  <a:pt x="111" y="182"/>
                </a:lnTo>
                <a:lnTo>
                  <a:pt x="111" y="181"/>
                </a:lnTo>
                <a:lnTo>
                  <a:pt x="112" y="181"/>
                </a:lnTo>
                <a:lnTo>
                  <a:pt x="111" y="181"/>
                </a:lnTo>
                <a:lnTo>
                  <a:pt x="111" y="179"/>
                </a:lnTo>
                <a:lnTo>
                  <a:pt x="111" y="177"/>
                </a:lnTo>
                <a:lnTo>
                  <a:pt x="109" y="177"/>
                </a:lnTo>
                <a:lnTo>
                  <a:pt x="109" y="176"/>
                </a:lnTo>
                <a:lnTo>
                  <a:pt x="109" y="174"/>
                </a:lnTo>
                <a:lnTo>
                  <a:pt x="107" y="174"/>
                </a:lnTo>
                <a:lnTo>
                  <a:pt x="107" y="172"/>
                </a:lnTo>
                <a:lnTo>
                  <a:pt x="105" y="172"/>
                </a:lnTo>
                <a:lnTo>
                  <a:pt x="105" y="170"/>
                </a:lnTo>
                <a:lnTo>
                  <a:pt x="104" y="170"/>
                </a:lnTo>
                <a:lnTo>
                  <a:pt x="102" y="170"/>
                </a:lnTo>
                <a:lnTo>
                  <a:pt x="102" y="172"/>
                </a:lnTo>
                <a:lnTo>
                  <a:pt x="102" y="170"/>
                </a:lnTo>
                <a:lnTo>
                  <a:pt x="102" y="172"/>
                </a:lnTo>
                <a:lnTo>
                  <a:pt x="100" y="172"/>
                </a:lnTo>
                <a:lnTo>
                  <a:pt x="100" y="170"/>
                </a:lnTo>
                <a:lnTo>
                  <a:pt x="99" y="170"/>
                </a:lnTo>
                <a:lnTo>
                  <a:pt x="99" y="172"/>
                </a:lnTo>
                <a:lnTo>
                  <a:pt x="97" y="170"/>
                </a:lnTo>
                <a:lnTo>
                  <a:pt x="95" y="170"/>
                </a:lnTo>
                <a:lnTo>
                  <a:pt x="93" y="170"/>
                </a:lnTo>
                <a:lnTo>
                  <a:pt x="93" y="169"/>
                </a:lnTo>
                <a:lnTo>
                  <a:pt x="92" y="169"/>
                </a:lnTo>
                <a:lnTo>
                  <a:pt x="90" y="169"/>
                </a:lnTo>
                <a:lnTo>
                  <a:pt x="90" y="167"/>
                </a:lnTo>
                <a:lnTo>
                  <a:pt x="88" y="167"/>
                </a:lnTo>
                <a:lnTo>
                  <a:pt x="88" y="165"/>
                </a:lnTo>
                <a:lnTo>
                  <a:pt x="90" y="165"/>
                </a:lnTo>
                <a:lnTo>
                  <a:pt x="88" y="165"/>
                </a:lnTo>
                <a:lnTo>
                  <a:pt x="88" y="163"/>
                </a:lnTo>
                <a:lnTo>
                  <a:pt x="90" y="163"/>
                </a:lnTo>
                <a:lnTo>
                  <a:pt x="88" y="163"/>
                </a:lnTo>
                <a:lnTo>
                  <a:pt x="90" y="163"/>
                </a:lnTo>
                <a:lnTo>
                  <a:pt x="90" y="162"/>
                </a:lnTo>
                <a:lnTo>
                  <a:pt x="90" y="160"/>
                </a:lnTo>
                <a:lnTo>
                  <a:pt x="88" y="158"/>
                </a:lnTo>
                <a:lnTo>
                  <a:pt x="88" y="157"/>
                </a:lnTo>
                <a:lnTo>
                  <a:pt x="88" y="155"/>
                </a:lnTo>
                <a:lnTo>
                  <a:pt x="88" y="153"/>
                </a:lnTo>
                <a:lnTo>
                  <a:pt x="90" y="153"/>
                </a:lnTo>
                <a:lnTo>
                  <a:pt x="90" y="151"/>
                </a:lnTo>
                <a:lnTo>
                  <a:pt x="90" y="150"/>
                </a:lnTo>
                <a:lnTo>
                  <a:pt x="88" y="150"/>
                </a:lnTo>
                <a:lnTo>
                  <a:pt x="87" y="150"/>
                </a:lnTo>
                <a:lnTo>
                  <a:pt x="87" y="151"/>
                </a:lnTo>
                <a:lnTo>
                  <a:pt x="85" y="151"/>
                </a:lnTo>
                <a:lnTo>
                  <a:pt x="83" y="151"/>
                </a:lnTo>
                <a:lnTo>
                  <a:pt x="81" y="151"/>
                </a:lnTo>
                <a:lnTo>
                  <a:pt x="80" y="151"/>
                </a:lnTo>
                <a:lnTo>
                  <a:pt x="80" y="150"/>
                </a:lnTo>
                <a:lnTo>
                  <a:pt x="80" y="151"/>
                </a:lnTo>
                <a:lnTo>
                  <a:pt x="78" y="151"/>
                </a:lnTo>
                <a:lnTo>
                  <a:pt x="78" y="153"/>
                </a:lnTo>
                <a:lnTo>
                  <a:pt x="78" y="155"/>
                </a:lnTo>
                <a:lnTo>
                  <a:pt x="76" y="155"/>
                </a:lnTo>
                <a:lnTo>
                  <a:pt x="76" y="157"/>
                </a:lnTo>
                <a:lnTo>
                  <a:pt x="76" y="158"/>
                </a:lnTo>
                <a:lnTo>
                  <a:pt x="74" y="160"/>
                </a:lnTo>
                <a:lnTo>
                  <a:pt x="74" y="158"/>
                </a:lnTo>
                <a:lnTo>
                  <a:pt x="73" y="158"/>
                </a:lnTo>
                <a:lnTo>
                  <a:pt x="73" y="157"/>
                </a:lnTo>
                <a:lnTo>
                  <a:pt x="73" y="155"/>
                </a:lnTo>
                <a:lnTo>
                  <a:pt x="74" y="155"/>
                </a:lnTo>
                <a:lnTo>
                  <a:pt x="74" y="153"/>
                </a:lnTo>
                <a:lnTo>
                  <a:pt x="74" y="151"/>
                </a:lnTo>
                <a:lnTo>
                  <a:pt x="73" y="151"/>
                </a:lnTo>
                <a:lnTo>
                  <a:pt x="73" y="150"/>
                </a:lnTo>
                <a:lnTo>
                  <a:pt x="71" y="150"/>
                </a:lnTo>
                <a:lnTo>
                  <a:pt x="71" y="151"/>
                </a:lnTo>
                <a:lnTo>
                  <a:pt x="69" y="151"/>
                </a:lnTo>
                <a:lnTo>
                  <a:pt x="68" y="151"/>
                </a:lnTo>
                <a:lnTo>
                  <a:pt x="66" y="151"/>
                </a:lnTo>
                <a:lnTo>
                  <a:pt x="66" y="153"/>
                </a:lnTo>
                <a:lnTo>
                  <a:pt x="64" y="153"/>
                </a:lnTo>
                <a:lnTo>
                  <a:pt x="64" y="155"/>
                </a:lnTo>
                <a:lnTo>
                  <a:pt x="62" y="155"/>
                </a:lnTo>
                <a:lnTo>
                  <a:pt x="61" y="155"/>
                </a:lnTo>
                <a:lnTo>
                  <a:pt x="61" y="157"/>
                </a:lnTo>
                <a:lnTo>
                  <a:pt x="59" y="157"/>
                </a:lnTo>
                <a:lnTo>
                  <a:pt x="57" y="157"/>
                </a:lnTo>
                <a:lnTo>
                  <a:pt x="57" y="155"/>
                </a:lnTo>
                <a:lnTo>
                  <a:pt x="56" y="155"/>
                </a:lnTo>
                <a:lnTo>
                  <a:pt x="54" y="155"/>
                </a:lnTo>
                <a:lnTo>
                  <a:pt x="54" y="157"/>
                </a:lnTo>
                <a:lnTo>
                  <a:pt x="52" y="157"/>
                </a:lnTo>
                <a:lnTo>
                  <a:pt x="52" y="158"/>
                </a:lnTo>
                <a:lnTo>
                  <a:pt x="52" y="160"/>
                </a:lnTo>
                <a:lnTo>
                  <a:pt x="50" y="160"/>
                </a:lnTo>
                <a:lnTo>
                  <a:pt x="50" y="158"/>
                </a:lnTo>
                <a:lnTo>
                  <a:pt x="49" y="158"/>
                </a:lnTo>
                <a:lnTo>
                  <a:pt x="49" y="157"/>
                </a:lnTo>
                <a:lnTo>
                  <a:pt x="47" y="157"/>
                </a:lnTo>
                <a:lnTo>
                  <a:pt x="47" y="155"/>
                </a:lnTo>
                <a:lnTo>
                  <a:pt x="45" y="155"/>
                </a:lnTo>
                <a:lnTo>
                  <a:pt x="47" y="155"/>
                </a:lnTo>
                <a:lnTo>
                  <a:pt x="47" y="153"/>
                </a:lnTo>
                <a:lnTo>
                  <a:pt x="49" y="153"/>
                </a:lnTo>
                <a:lnTo>
                  <a:pt x="49" y="151"/>
                </a:lnTo>
                <a:lnTo>
                  <a:pt x="49" y="150"/>
                </a:lnTo>
                <a:lnTo>
                  <a:pt x="50" y="150"/>
                </a:lnTo>
                <a:lnTo>
                  <a:pt x="50" y="148"/>
                </a:lnTo>
                <a:lnTo>
                  <a:pt x="52" y="148"/>
                </a:lnTo>
                <a:lnTo>
                  <a:pt x="52" y="146"/>
                </a:lnTo>
                <a:lnTo>
                  <a:pt x="52" y="145"/>
                </a:lnTo>
                <a:lnTo>
                  <a:pt x="54" y="145"/>
                </a:lnTo>
                <a:lnTo>
                  <a:pt x="54" y="143"/>
                </a:lnTo>
                <a:lnTo>
                  <a:pt x="56" y="143"/>
                </a:lnTo>
                <a:lnTo>
                  <a:pt x="56" y="141"/>
                </a:lnTo>
                <a:lnTo>
                  <a:pt x="57" y="141"/>
                </a:lnTo>
                <a:lnTo>
                  <a:pt x="57" y="139"/>
                </a:lnTo>
                <a:lnTo>
                  <a:pt x="59" y="138"/>
                </a:lnTo>
                <a:lnTo>
                  <a:pt x="61" y="138"/>
                </a:lnTo>
                <a:lnTo>
                  <a:pt x="61" y="136"/>
                </a:lnTo>
                <a:lnTo>
                  <a:pt x="62" y="136"/>
                </a:lnTo>
                <a:lnTo>
                  <a:pt x="62" y="134"/>
                </a:lnTo>
                <a:lnTo>
                  <a:pt x="64" y="134"/>
                </a:lnTo>
                <a:lnTo>
                  <a:pt x="64" y="132"/>
                </a:lnTo>
                <a:lnTo>
                  <a:pt x="64" y="131"/>
                </a:lnTo>
                <a:lnTo>
                  <a:pt x="66" y="131"/>
                </a:lnTo>
                <a:lnTo>
                  <a:pt x="66" y="129"/>
                </a:lnTo>
                <a:lnTo>
                  <a:pt x="66" y="127"/>
                </a:lnTo>
                <a:lnTo>
                  <a:pt x="68" y="127"/>
                </a:lnTo>
                <a:lnTo>
                  <a:pt x="66" y="127"/>
                </a:lnTo>
                <a:lnTo>
                  <a:pt x="64" y="127"/>
                </a:lnTo>
                <a:lnTo>
                  <a:pt x="62" y="127"/>
                </a:lnTo>
                <a:lnTo>
                  <a:pt x="61" y="127"/>
                </a:lnTo>
                <a:lnTo>
                  <a:pt x="59" y="127"/>
                </a:lnTo>
                <a:lnTo>
                  <a:pt x="57" y="127"/>
                </a:lnTo>
                <a:lnTo>
                  <a:pt x="56" y="127"/>
                </a:lnTo>
                <a:lnTo>
                  <a:pt x="54" y="127"/>
                </a:lnTo>
                <a:lnTo>
                  <a:pt x="54" y="126"/>
                </a:lnTo>
                <a:lnTo>
                  <a:pt x="52" y="126"/>
                </a:lnTo>
                <a:lnTo>
                  <a:pt x="50" y="126"/>
                </a:lnTo>
                <a:lnTo>
                  <a:pt x="49" y="126"/>
                </a:lnTo>
                <a:lnTo>
                  <a:pt x="47" y="126"/>
                </a:lnTo>
                <a:lnTo>
                  <a:pt x="47" y="124"/>
                </a:lnTo>
                <a:lnTo>
                  <a:pt x="45" y="124"/>
                </a:lnTo>
                <a:lnTo>
                  <a:pt x="45" y="122"/>
                </a:lnTo>
                <a:lnTo>
                  <a:pt x="43" y="122"/>
                </a:lnTo>
                <a:lnTo>
                  <a:pt x="43" y="120"/>
                </a:lnTo>
                <a:lnTo>
                  <a:pt x="42" y="120"/>
                </a:lnTo>
                <a:lnTo>
                  <a:pt x="42" y="119"/>
                </a:lnTo>
                <a:lnTo>
                  <a:pt x="40" y="119"/>
                </a:lnTo>
                <a:lnTo>
                  <a:pt x="40" y="117"/>
                </a:lnTo>
                <a:lnTo>
                  <a:pt x="38" y="117"/>
                </a:lnTo>
                <a:lnTo>
                  <a:pt x="38" y="115"/>
                </a:lnTo>
                <a:lnTo>
                  <a:pt x="37" y="115"/>
                </a:lnTo>
                <a:lnTo>
                  <a:pt x="37" y="114"/>
                </a:lnTo>
                <a:lnTo>
                  <a:pt x="37" y="112"/>
                </a:lnTo>
                <a:lnTo>
                  <a:pt x="35" y="112"/>
                </a:lnTo>
                <a:lnTo>
                  <a:pt x="35" y="110"/>
                </a:lnTo>
                <a:lnTo>
                  <a:pt x="35" y="108"/>
                </a:lnTo>
                <a:lnTo>
                  <a:pt x="33" y="108"/>
                </a:lnTo>
                <a:lnTo>
                  <a:pt x="33" y="107"/>
                </a:lnTo>
                <a:lnTo>
                  <a:pt x="33" y="105"/>
                </a:lnTo>
                <a:lnTo>
                  <a:pt x="31" y="105"/>
                </a:lnTo>
                <a:lnTo>
                  <a:pt x="31" y="103"/>
                </a:lnTo>
                <a:lnTo>
                  <a:pt x="31" y="102"/>
                </a:lnTo>
                <a:lnTo>
                  <a:pt x="30" y="102"/>
                </a:lnTo>
                <a:lnTo>
                  <a:pt x="30" y="100"/>
                </a:lnTo>
                <a:lnTo>
                  <a:pt x="30" y="98"/>
                </a:lnTo>
                <a:lnTo>
                  <a:pt x="30" y="96"/>
                </a:lnTo>
                <a:lnTo>
                  <a:pt x="30" y="95"/>
                </a:lnTo>
                <a:lnTo>
                  <a:pt x="30" y="93"/>
                </a:lnTo>
                <a:lnTo>
                  <a:pt x="28" y="93"/>
                </a:lnTo>
                <a:lnTo>
                  <a:pt x="26" y="93"/>
                </a:lnTo>
                <a:lnTo>
                  <a:pt x="25" y="93"/>
                </a:lnTo>
                <a:lnTo>
                  <a:pt x="25" y="91"/>
                </a:lnTo>
                <a:lnTo>
                  <a:pt x="23" y="91"/>
                </a:lnTo>
                <a:lnTo>
                  <a:pt x="21" y="91"/>
                </a:lnTo>
                <a:lnTo>
                  <a:pt x="19" y="91"/>
                </a:lnTo>
                <a:lnTo>
                  <a:pt x="19" y="89"/>
                </a:lnTo>
                <a:lnTo>
                  <a:pt x="18" y="89"/>
                </a:lnTo>
                <a:lnTo>
                  <a:pt x="16" y="89"/>
                </a:lnTo>
                <a:lnTo>
                  <a:pt x="14" y="89"/>
                </a:lnTo>
                <a:lnTo>
                  <a:pt x="14" y="88"/>
                </a:lnTo>
                <a:lnTo>
                  <a:pt x="14" y="86"/>
                </a:lnTo>
                <a:lnTo>
                  <a:pt x="12" y="86"/>
                </a:lnTo>
                <a:lnTo>
                  <a:pt x="12" y="84"/>
                </a:lnTo>
                <a:lnTo>
                  <a:pt x="11" y="84"/>
                </a:lnTo>
                <a:lnTo>
                  <a:pt x="9" y="84"/>
                </a:lnTo>
                <a:lnTo>
                  <a:pt x="9" y="83"/>
                </a:lnTo>
                <a:lnTo>
                  <a:pt x="9" y="81"/>
                </a:lnTo>
                <a:lnTo>
                  <a:pt x="9" y="79"/>
                </a:lnTo>
                <a:lnTo>
                  <a:pt x="7" y="79"/>
                </a:lnTo>
                <a:lnTo>
                  <a:pt x="7" y="77"/>
                </a:lnTo>
                <a:lnTo>
                  <a:pt x="7" y="76"/>
                </a:lnTo>
                <a:lnTo>
                  <a:pt x="7" y="74"/>
                </a:lnTo>
                <a:lnTo>
                  <a:pt x="6" y="74"/>
                </a:lnTo>
                <a:lnTo>
                  <a:pt x="6" y="72"/>
                </a:lnTo>
                <a:lnTo>
                  <a:pt x="4" y="72"/>
                </a:lnTo>
                <a:lnTo>
                  <a:pt x="2" y="72"/>
                </a:lnTo>
                <a:lnTo>
                  <a:pt x="0" y="72"/>
                </a:lnTo>
                <a:lnTo>
                  <a:pt x="0" y="71"/>
                </a:lnTo>
                <a:lnTo>
                  <a:pt x="0" y="69"/>
                </a:lnTo>
                <a:lnTo>
                  <a:pt x="2" y="69"/>
                </a:lnTo>
                <a:lnTo>
                  <a:pt x="2" y="67"/>
                </a:lnTo>
                <a:lnTo>
                  <a:pt x="4" y="67"/>
                </a:lnTo>
                <a:lnTo>
                  <a:pt x="4" y="65"/>
                </a:lnTo>
                <a:lnTo>
                  <a:pt x="4" y="67"/>
                </a:lnTo>
                <a:lnTo>
                  <a:pt x="6" y="67"/>
                </a:lnTo>
                <a:lnTo>
                  <a:pt x="6" y="65"/>
                </a:lnTo>
                <a:lnTo>
                  <a:pt x="7" y="65"/>
                </a:lnTo>
                <a:lnTo>
                  <a:pt x="7" y="64"/>
                </a:lnTo>
                <a:lnTo>
                  <a:pt x="7" y="62"/>
                </a:lnTo>
                <a:lnTo>
                  <a:pt x="9" y="62"/>
                </a:lnTo>
                <a:lnTo>
                  <a:pt x="11" y="62"/>
                </a:lnTo>
                <a:lnTo>
                  <a:pt x="12" y="62"/>
                </a:lnTo>
                <a:lnTo>
                  <a:pt x="12" y="60"/>
                </a:lnTo>
                <a:lnTo>
                  <a:pt x="14" y="60"/>
                </a:lnTo>
                <a:lnTo>
                  <a:pt x="16" y="60"/>
                </a:lnTo>
                <a:lnTo>
                  <a:pt x="16" y="62"/>
                </a:lnTo>
                <a:lnTo>
                  <a:pt x="18" y="62"/>
                </a:lnTo>
                <a:lnTo>
                  <a:pt x="19" y="62"/>
                </a:lnTo>
                <a:lnTo>
                  <a:pt x="21" y="60"/>
                </a:lnTo>
                <a:lnTo>
                  <a:pt x="21" y="58"/>
                </a:lnTo>
                <a:lnTo>
                  <a:pt x="23" y="58"/>
                </a:lnTo>
                <a:lnTo>
                  <a:pt x="25" y="58"/>
                </a:lnTo>
                <a:lnTo>
                  <a:pt x="25" y="57"/>
                </a:lnTo>
                <a:lnTo>
                  <a:pt x="26" y="57"/>
                </a:lnTo>
                <a:lnTo>
                  <a:pt x="28" y="57"/>
                </a:lnTo>
                <a:lnTo>
                  <a:pt x="30" y="58"/>
                </a:lnTo>
                <a:lnTo>
                  <a:pt x="31" y="58"/>
                </a:lnTo>
                <a:lnTo>
                  <a:pt x="33" y="58"/>
                </a:lnTo>
                <a:lnTo>
                  <a:pt x="33" y="57"/>
                </a:lnTo>
                <a:lnTo>
                  <a:pt x="33" y="55"/>
                </a:lnTo>
                <a:lnTo>
                  <a:pt x="33" y="53"/>
                </a:lnTo>
                <a:lnTo>
                  <a:pt x="35" y="53"/>
                </a:lnTo>
                <a:lnTo>
                  <a:pt x="35" y="52"/>
                </a:lnTo>
                <a:lnTo>
                  <a:pt x="35" y="50"/>
                </a:lnTo>
                <a:lnTo>
                  <a:pt x="37" y="50"/>
                </a:lnTo>
                <a:lnTo>
                  <a:pt x="38" y="50"/>
                </a:lnTo>
                <a:lnTo>
                  <a:pt x="38" y="52"/>
                </a:lnTo>
                <a:lnTo>
                  <a:pt x="37" y="52"/>
                </a:lnTo>
                <a:lnTo>
                  <a:pt x="38" y="52"/>
                </a:lnTo>
                <a:lnTo>
                  <a:pt x="38" y="53"/>
                </a:lnTo>
                <a:lnTo>
                  <a:pt x="40" y="53"/>
                </a:lnTo>
                <a:lnTo>
                  <a:pt x="40" y="52"/>
                </a:lnTo>
                <a:lnTo>
                  <a:pt x="40" y="50"/>
                </a:lnTo>
                <a:lnTo>
                  <a:pt x="40" y="48"/>
                </a:lnTo>
                <a:lnTo>
                  <a:pt x="42" y="48"/>
                </a:lnTo>
                <a:lnTo>
                  <a:pt x="43" y="48"/>
                </a:lnTo>
                <a:lnTo>
                  <a:pt x="43" y="46"/>
                </a:lnTo>
                <a:lnTo>
                  <a:pt x="45" y="46"/>
                </a:lnTo>
                <a:lnTo>
                  <a:pt x="47" y="46"/>
                </a:lnTo>
                <a:lnTo>
                  <a:pt x="49" y="46"/>
                </a:lnTo>
                <a:lnTo>
                  <a:pt x="49" y="45"/>
                </a:lnTo>
                <a:lnTo>
                  <a:pt x="50" y="45"/>
                </a:lnTo>
                <a:lnTo>
                  <a:pt x="50" y="43"/>
                </a:lnTo>
                <a:lnTo>
                  <a:pt x="52" y="41"/>
                </a:lnTo>
                <a:lnTo>
                  <a:pt x="54" y="41"/>
                </a:lnTo>
                <a:lnTo>
                  <a:pt x="54" y="40"/>
                </a:lnTo>
                <a:lnTo>
                  <a:pt x="56" y="40"/>
                </a:lnTo>
                <a:lnTo>
                  <a:pt x="56" y="38"/>
                </a:lnTo>
                <a:lnTo>
                  <a:pt x="54" y="38"/>
                </a:lnTo>
                <a:lnTo>
                  <a:pt x="52" y="38"/>
                </a:lnTo>
                <a:lnTo>
                  <a:pt x="52" y="36"/>
                </a:lnTo>
                <a:lnTo>
                  <a:pt x="54" y="36"/>
                </a:lnTo>
                <a:lnTo>
                  <a:pt x="54" y="34"/>
                </a:lnTo>
                <a:lnTo>
                  <a:pt x="56" y="34"/>
                </a:lnTo>
                <a:lnTo>
                  <a:pt x="56" y="33"/>
                </a:lnTo>
                <a:lnTo>
                  <a:pt x="56" y="31"/>
                </a:lnTo>
                <a:lnTo>
                  <a:pt x="57" y="31"/>
                </a:lnTo>
                <a:lnTo>
                  <a:pt x="59" y="31"/>
                </a:lnTo>
                <a:lnTo>
                  <a:pt x="59" y="29"/>
                </a:lnTo>
                <a:lnTo>
                  <a:pt x="61" y="29"/>
                </a:lnTo>
                <a:lnTo>
                  <a:pt x="61" y="27"/>
                </a:lnTo>
                <a:lnTo>
                  <a:pt x="62" y="27"/>
                </a:lnTo>
                <a:lnTo>
                  <a:pt x="62" y="26"/>
                </a:lnTo>
                <a:lnTo>
                  <a:pt x="64" y="26"/>
                </a:lnTo>
                <a:lnTo>
                  <a:pt x="64" y="24"/>
                </a:lnTo>
                <a:lnTo>
                  <a:pt x="66" y="24"/>
                </a:lnTo>
                <a:lnTo>
                  <a:pt x="66" y="22"/>
                </a:lnTo>
                <a:lnTo>
                  <a:pt x="68" y="22"/>
                </a:lnTo>
                <a:lnTo>
                  <a:pt x="68" y="21"/>
                </a:lnTo>
                <a:lnTo>
                  <a:pt x="69" y="21"/>
                </a:lnTo>
                <a:lnTo>
                  <a:pt x="69" y="19"/>
                </a:lnTo>
                <a:lnTo>
                  <a:pt x="71" y="19"/>
                </a:lnTo>
                <a:lnTo>
                  <a:pt x="71" y="17"/>
                </a:lnTo>
                <a:lnTo>
                  <a:pt x="73" y="17"/>
                </a:lnTo>
                <a:lnTo>
                  <a:pt x="73" y="15"/>
                </a:lnTo>
                <a:lnTo>
                  <a:pt x="73" y="14"/>
                </a:lnTo>
                <a:lnTo>
                  <a:pt x="74" y="14"/>
                </a:lnTo>
                <a:lnTo>
                  <a:pt x="74" y="12"/>
                </a:lnTo>
                <a:lnTo>
                  <a:pt x="74" y="10"/>
                </a:lnTo>
                <a:lnTo>
                  <a:pt x="74" y="9"/>
                </a:lnTo>
                <a:lnTo>
                  <a:pt x="76" y="9"/>
                </a:lnTo>
                <a:lnTo>
                  <a:pt x="76" y="7"/>
                </a:lnTo>
                <a:lnTo>
                  <a:pt x="78" y="7"/>
                </a:lnTo>
                <a:lnTo>
                  <a:pt x="78" y="9"/>
                </a:lnTo>
                <a:lnTo>
                  <a:pt x="80" y="9"/>
                </a:lnTo>
                <a:lnTo>
                  <a:pt x="80" y="10"/>
                </a:lnTo>
                <a:lnTo>
                  <a:pt x="81" y="10"/>
                </a:lnTo>
                <a:lnTo>
                  <a:pt x="81" y="12"/>
                </a:lnTo>
                <a:lnTo>
                  <a:pt x="83" y="12"/>
                </a:lnTo>
                <a:lnTo>
                  <a:pt x="83" y="14"/>
                </a:lnTo>
                <a:lnTo>
                  <a:pt x="85" y="14"/>
                </a:lnTo>
                <a:lnTo>
                  <a:pt x="85" y="12"/>
                </a:lnTo>
                <a:lnTo>
                  <a:pt x="87" y="12"/>
                </a:lnTo>
                <a:lnTo>
                  <a:pt x="88" y="12"/>
                </a:lnTo>
                <a:lnTo>
                  <a:pt x="88" y="14"/>
                </a:lnTo>
                <a:lnTo>
                  <a:pt x="90" y="15"/>
                </a:lnTo>
                <a:lnTo>
                  <a:pt x="92" y="15"/>
                </a:lnTo>
                <a:lnTo>
                  <a:pt x="93" y="15"/>
                </a:lnTo>
                <a:lnTo>
                  <a:pt x="95" y="15"/>
                </a:lnTo>
                <a:lnTo>
                  <a:pt x="97" y="15"/>
                </a:lnTo>
                <a:lnTo>
                  <a:pt x="97" y="17"/>
                </a:lnTo>
                <a:lnTo>
                  <a:pt x="99" y="17"/>
                </a:lnTo>
                <a:lnTo>
                  <a:pt x="100" y="17"/>
                </a:lnTo>
                <a:lnTo>
                  <a:pt x="100" y="19"/>
                </a:lnTo>
                <a:lnTo>
                  <a:pt x="102" y="19"/>
                </a:lnTo>
                <a:lnTo>
                  <a:pt x="102" y="17"/>
                </a:lnTo>
                <a:lnTo>
                  <a:pt x="102" y="15"/>
                </a:lnTo>
                <a:lnTo>
                  <a:pt x="104" y="15"/>
                </a:lnTo>
                <a:lnTo>
                  <a:pt x="105" y="15"/>
                </a:lnTo>
                <a:lnTo>
                  <a:pt x="105" y="14"/>
                </a:lnTo>
                <a:lnTo>
                  <a:pt x="107" y="14"/>
                </a:lnTo>
                <a:lnTo>
                  <a:pt x="109" y="14"/>
                </a:lnTo>
                <a:lnTo>
                  <a:pt x="109" y="15"/>
                </a:lnTo>
                <a:lnTo>
                  <a:pt x="111" y="15"/>
                </a:lnTo>
                <a:lnTo>
                  <a:pt x="112" y="15"/>
                </a:lnTo>
                <a:lnTo>
                  <a:pt x="114" y="15"/>
                </a:lnTo>
                <a:lnTo>
                  <a:pt x="114" y="17"/>
                </a:lnTo>
                <a:lnTo>
                  <a:pt x="116" y="17"/>
                </a:lnTo>
                <a:lnTo>
                  <a:pt x="117" y="17"/>
                </a:lnTo>
                <a:lnTo>
                  <a:pt x="119" y="17"/>
                </a:lnTo>
                <a:lnTo>
                  <a:pt x="119" y="19"/>
                </a:lnTo>
                <a:lnTo>
                  <a:pt x="121" y="19"/>
                </a:lnTo>
                <a:lnTo>
                  <a:pt x="123" y="19"/>
                </a:lnTo>
                <a:lnTo>
                  <a:pt x="124" y="19"/>
                </a:lnTo>
                <a:lnTo>
                  <a:pt x="124" y="21"/>
                </a:lnTo>
                <a:lnTo>
                  <a:pt x="126" y="21"/>
                </a:lnTo>
                <a:lnTo>
                  <a:pt x="128" y="21"/>
                </a:lnTo>
                <a:lnTo>
                  <a:pt x="130" y="21"/>
                </a:lnTo>
                <a:lnTo>
                  <a:pt x="131" y="21"/>
                </a:lnTo>
                <a:lnTo>
                  <a:pt x="133" y="21"/>
                </a:lnTo>
                <a:lnTo>
                  <a:pt x="135" y="21"/>
                </a:lnTo>
                <a:lnTo>
                  <a:pt x="136" y="21"/>
                </a:lnTo>
                <a:lnTo>
                  <a:pt x="138" y="21"/>
                </a:lnTo>
                <a:lnTo>
                  <a:pt x="138" y="22"/>
                </a:lnTo>
                <a:lnTo>
                  <a:pt x="140" y="22"/>
                </a:lnTo>
                <a:lnTo>
                  <a:pt x="140" y="24"/>
                </a:lnTo>
                <a:lnTo>
                  <a:pt x="140" y="26"/>
                </a:lnTo>
                <a:lnTo>
                  <a:pt x="142" y="26"/>
                </a:lnTo>
                <a:lnTo>
                  <a:pt x="142" y="27"/>
                </a:lnTo>
                <a:lnTo>
                  <a:pt x="143" y="27"/>
                </a:lnTo>
                <a:lnTo>
                  <a:pt x="143" y="26"/>
                </a:lnTo>
                <a:lnTo>
                  <a:pt x="143" y="24"/>
                </a:lnTo>
                <a:lnTo>
                  <a:pt x="143" y="22"/>
                </a:lnTo>
                <a:lnTo>
                  <a:pt x="145" y="22"/>
                </a:lnTo>
                <a:lnTo>
                  <a:pt x="145" y="21"/>
                </a:lnTo>
                <a:lnTo>
                  <a:pt x="145" y="19"/>
                </a:lnTo>
                <a:lnTo>
                  <a:pt x="145" y="17"/>
                </a:lnTo>
                <a:lnTo>
                  <a:pt x="145" y="15"/>
                </a:lnTo>
                <a:lnTo>
                  <a:pt x="145" y="14"/>
                </a:lnTo>
                <a:lnTo>
                  <a:pt x="147" y="14"/>
                </a:lnTo>
                <a:lnTo>
                  <a:pt x="148" y="14"/>
                </a:lnTo>
                <a:lnTo>
                  <a:pt x="148" y="12"/>
                </a:lnTo>
                <a:lnTo>
                  <a:pt x="150" y="12"/>
                </a:lnTo>
                <a:lnTo>
                  <a:pt x="150" y="10"/>
                </a:lnTo>
                <a:lnTo>
                  <a:pt x="150" y="9"/>
                </a:lnTo>
                <a:lnTo>
                  <a:pt x="150" y="7"/>
                </a:lnTo>
                <a:lnTo>
                  <a:pt x="152" y="7"/>
                </a:lnTo>
                <a:lnTo>
                  <a:pt x="152" y="5"/>
                </a:lnTo>
                <a:lnTo>
                  <a:pt x="154" y="5"/>
                </a:lnTo>
                <a:lnTo>
                  <a:pt x="155" y="5"/>
                </a:lnTo>
                <a:lnTo>
                  <a:pt x="157" y="5"/>
                </a:lnTo>
                <a:lnTo>
                  <a:pt x="157" y="7"/>
                </a:lnTo>
                <a:lnTo>
                  <a:pt x="157" y="5"/>
                </a:lnTo>
                <a:lnTo>
                  <a:pt x="159" y="5"/>
                </a:lnTo>
                <a:lnTo>
                  <a:pt x="159" y="3"/>
                </a:lnTo>
                <a:lnTo>
                  <a:pt x="161" y="3"/>
                </a:lnTo>
                <a:lnTo>
                  <a:pt x="161" y="2"/>
                </a:lnTo>
                <a:lnTo>
                  <a:pt x="162" y="2"/>
                </a:lnTo>
                <a:lnTo>
                  <a:pt x="162" y="3"/>
                </a:lnTo>
                <a:lnTo>
                  <a:pt x="164" y="3"/>
                </a:lnTo>
                <a:lnTo>
                  <a:pt x="166" y="3"/>
                </a:lnTo>
                <a:lnTo>
                  <a:pt x="167" y="3"/>
                </a:lnTo>
                <a:lnTo>
                  <a:pt x="167" y="5"/>
                </a:lnTo>
                <a:lnTo>
                  <a:pt x="169" y="5"/>
                </a:lnTo>
                <a:lnTo>
                  <a:pt x="171" y="5"/>
                </a:lnTo>
                <a:lnTo>
                  <a:pt x="173" y="5"/>
                </a:lnTo>
                <a:lnTo>
                  <a:pt x="173" y="7"/>
                </a:lnTo>
                <a:lnTo>
                  <a:pt x="174" y="7"/>
                </a:lnTo>
                <a:lnTo>
                  <a:pt x="176" y="7"/>
                </a:lnTo>
                <a:lnTo>
                  <a:pt x="178" y="7"/>
                </a:lnTo>
                <a:lnTo>
                  <a:pt x="178" y="9"/>
                </a:lnTo>
                <a:lnTo>
                  <a:pt x="179" y="9"/>
                </a:lnTo>
                <a:lnTo>
                  <a:pt x="181" y="9"/>
                </a:lnTo>
                <a:lnTo>
                  <a:pt x="181" y="10"/>
                </a:lnTo>
                <a:lnTo>
                  <a:pt x="183" y="10"/>
                </a:lnTo>
                <a:lnTo>
                  <a:pt x="185" y="10"/>
                </a:lnTo>
                <a:lnTo>
                  <a:pt x="186" y="10"/>
                </a:lnTo>
                <a:lnTo>
                  <a:pt x="186" y="12"/>
                </a:lnTo>
                <a:lnTo>
                  <a:pt x="188" y="12"/>
                </a:lnTo>
                <a:lnTo>
                  <a:pt x="190" y="12"/>
                </a:lnTo>
                <a:lnTo>
                  <a:pt x="191" y="12"/>
                </a:lnTo>
                <a:lnTo>
                  <a:pt x="191" y="14"/>
                </a:lnTo>
                <a:lnTo>
                  <a:pt x="193" y="14"/>
                </a:lnTo>
                <a:lnTo>
                  <a:pt x="195" y="14"/>
                </a:lnTo>
                <a:lnTo>
                  <a:pt x="197" y="14"/>
                </a:lnTo>
                <a:lnTo>
                  <a:pt x="197" y="15"/>
                </a:lnTo>
                <a:lnTo>
                  <a:pt x="198" y="15"/>
                </a:lnTo>
                <a:lnTo>
                  <a:pt x="198" y="17"/>
                </a:lnTo>
                <a:lnTo>
                  <a:pt x="200" y="17"/>
                </a:lnTo>
                <a:lnTo>
                  <a:pt x="200" y="19"/>
                </a:lnTo>
                <a:lnTo>
                  <a:pt x="202" y="19"/>
                </a:lnTo>
                <a:lnTo>
                  <a:pt x="202" y="17"/>
                </a:lnTo>
                <a:lnTo>
                  <a:pt x="204" y="17"/>
                </a:lnTo>
                <a:lnTo>
                  <a:pt x="204" y="19"/>
                </a:lnTo>
                <a:lnTo>
                  <a:pt x="204" y="17"/>
                </a:lnTo>
                <a:lnTo>
                  <a:pt x="205" y="17"/>
                </a:lnTo>
                <a:lnTo>
                  <a:pt x="207" y="17"/>
                </a:lnTo>
                <a:lnTo>
                  <a:pt x="207" y="19"/>
                </a:lnTo>
                <a:lnTo>
                  <a:pt x="207" y="21"/>
                </a:lnTo>
                <a:lnTo>
                  <a:pt x="209" y="21"/>
                </a:lnTo>
                <a:lnTo>
                  <a:pt x="209" y="19"/>
                </a:lnTo>
                <a:lnTo>
                  <a:pt x="210" y="19"/>
                </a:lnTo>
                <a:lnTo>
                  <a:pt x="210" y="17"/>
                </a:lnTo>
                <a:lnTo>
                  <a:pt x="212" y="17"/>
                </a:lnTo>
                <a:lnTo>
                  <a:pt x="212" y="19"/>
                </a:lnTo>
                <a:lnTo>
                  <a:pt x="214" y="19"/>
                </a:lnTo>
                <a:lnTo>
                  <a:pt x="216" y="19"/>
                </a:lnTo>
                <a:lnTo>
                  <a:pt x="216" y="17"/>
                </a:lnTo>
                <a:lnTo>
                  <a:pt x="217" y="17"/>
                </a:lnTo>
                <a:lnTo>
                  <a:pt x="217" y="15"/>
                </a:lnTo>
                <a:lnTo>
                  <a:pt x="219" y="15"/>
                </a:lnTo>
                <a:lnTo>
                  <a:pt x="221" y="15"/>
                </a:lnTo>
                <a:lnTo>
                  <a:pt x="221" y="17"/>
                </a:lnTo>
                <a:lnTo>
                  <a:pt x="221" y="15"/>
                </a:lnTo>
                <a:lnTo>
                  <a:pt x="222" y="15"/>
                </a:lnTo>
                <a:lnTo>
                  <a:pt x="222" y="17"/>
                </a:lnTo>
                <a:lnTo>
                  <a:pt x="224" y="17"/>
                </a:lnTo>
                <a:lnTo>
                  <a:pt x="224" y="15"/>
                </a:lnTo>
                <a:lnTo>
                  <a:pt x="222" y="15"/>
                </a:lnTo>
                <a:lnTo>
                  <a:pt x="224" y="15"/>
                </a:lnTo>
                <a:lnTo>
                  <a:pt x="224" y="14"/>
                </a:lnTo>
                <a:lnTo>
                  <a:pt x="224" y="15"/>
                </a:lnTo>
                <a:lnTo>
                  <a:pt x="226" y="15"/>
                </a:lnTo>
                <a:lnTo>
                  <a:pt x="228" y="15"/>
                </a:lnTo>
                <a:lnTo>
                  <a:pt x="229" y="15"/>
                </a:lnTo>
                <a:lnTo>
                  <a:pt x="229" y="14"/>
                </a:lnTo>
                <a:lnTo>
                  <a:pt x="229" y="12"/>
                </a:lnTo>
                <a:lnTo>
                  <a:pt x="231" y="12"/>
                </a:lnTo>
                <a:lnTo>
                  <a:pt x="233" y="12"/>
                </a:lnTo>
                <a:lnTo>
                  <a:pt x="233" y="10"/>
                </a:lnTo>
                <a:lnTo>
                  <a:pt x="235" y="10"/>
                </a:lnTo>
                <a:lnTo>
                  <a:pt x="236" y="10"/>
                </a:lnTo>
                <a:lnTo>
                  <a:pt x="236" y="9"/>
                </a:lnTo>
                <a:lnTo>
                  <a:pt x="238" y="9"/>
                </a:lnTo>
                <a:lnTo>
                  <a:pt x="240" y="9"/>
                </a:lnTo>
                <a:lnTo>
                  <a:pt x="241" y="9"/>
                </a:lnTo>
                <a:lnTo>
                  <a:pt x="241" y="7"/>
                </a:lnTo>
                <a:lnTo>
                  <a:pt x="243" y="7"/>
                </a:lnTo>
                <a:lnTo>
                  <a:pt x="243" y="5"/>
                </a:lnTo>
                <a:lnTo>
                  <a:pt x="245" y="5"/>
                </a:lnTo>
                <a:lnTo>
                  <a:pt x="245" y="3"/>
                </a:lnTo>
                <a:lnTo>
                  <a:pt x="247" y="3"/>
                </a:lnTo>
                <a:lnTo>
                  <a:pt x="248" y="3"/>
                </a:lnTo>
                <a:lnTo>
                  <a:pt x="250" y="3"/>
                </a:lnTo>
                <a:lnTo>
                  <a:pt x="252" y="3"/>
                </a:lnTo>
                <a:lnTo>
                  <a:pt x="253" y="3"/>
                </a:lnTo>
                <a:lnTo>
                  <a:pt x="255" y="3"/>
                </a:lnTo>
                <a:lnTo>
                  <a:pt x="257" y="3"/>
                </a:lnTo>
                <a:lnTo>
                  <a:pt x="259" y="3"/>
                </a:lnTo>
                <a:lnTo>
                  <a:pt x="260" y="3"/>
                </a:lnTo>
                <a:lnTo>
                  <a:pt x="262" y="3"/>
                </a:lnTo>
                <a:lnTo>
                  <a:pt x="264" y="3"/>
                </a:lnTo>
                <a:lnTo>
                  <a:pt x="265" y="3"/>
                </a:lnTo>
                <a:lnTo>
                  <a:pt x="267" y="3"/>
                </a:lnTo>
                <a:lnTo>
                  <a:pt x="269" y="3"/>
                </a:lnTo>
                <a:lnTo>
                  <a:pt x="271" y="3"/>
                </a:lnTo>
                <a:lnTo>
                  <a:pt x="272" y="3"/>
                </a:lnTo>
                <a:lnTo>
                  <a:pt x="274" y="3"/>
                </a:lnTo>
                <a:lnTo>
                  <a:pt x="276" y="3"/>
                </a:lnTo>
                <a:lnTo>
                  <a:pt x="278" y="3"/>
                </a:lnTo>
                <a:lnTo>
                  <a:pt x="279" y="3"/>
                </a:lnTo>
                <a:lnTo>
                  <a:pt x="281" y="3"/>
                </a:lnTo>
                <a:lnTo>
                  <a:pt x="283" y="3"/>
                </a:lnTo>
                <a:lnTo>
                  <a:pt x="284" y="3"/>
                </a:lnTo>
                <a:lnTo>
                  <a:pt x="286" y="3"/>
                </a:lnTo>
                <a:lnTo>
                  <a:pt x="288" y="3"/>
                </a:lnTo>
                <a:lnTo>
                  <a:pt x="290" y="3"/>
                </a:lnTo>
                <a:lnTo>
                  <a:pt x="291" y="3"/>
                </a:lnTo>
                <a:lnTo>
                  <a:pt x="293" y="3"/>
                </a:lnTo>
                <a:lnTo>
                  <a:pt x="295" y="3"/>
                </a:lnTo>
                <a:lnTo>
                  <a:pt x="296" y="3"/>
                </a:lnTo>
                <a:lnTo>
                  <a:pt x="298" y="3"/>
                </a:lnTo>
                <a:lnTo>
                  <a:pt x="300" y="3"/>
                </a:lnTo>
                <a:lnTo>
                  <a:pt x="302" y="3"/>
                </a:lnTo>
                <a:lnTo>
                  <a:pt x="303" y="3"/>
                </a:lnTo>
                <a:lnTo>
                  <a:pt x="305" y="3"/>
                </a:lnTo>
                <a:lnTo>
                  <a:pt x="307" y="3"/>
                </a:lnTo>
                <a:lnTo>
                  <a:pt x="309" y="3"/>
                </a:lnTo>
                <a:lnTo>
                  <a:pt x="310" y="3"/>
                </a:lnTo>
                <a:lnTo>
                  <a:pt x="312" y="3"/>
                </a:lnTo>
                <a:lnTo>
                  <a:pt x="314" y="3"/>
                </a:lnTo>
                <a:lnTo>
                  <a:pt x="315" y="3"/>
                </a:lnTo>
                <a:lnTo>
                  <a:pt x="317" y="3"/>
                </a:lnTo>
                <a:lnTo>
                  <a:pt x="319" y="3"/>
                </a:lnTo>
                <a:lnTo>
                  <a:pt x="321" y="3"/>
                </a:lnTo>
                <a:lnTo>
                  <a:pt x="322" y="3"/>
                </a:lnTo>
                <a:lnTo>
                  <a:pt x="324" y="3"/>
                </a:lnTo>
                <a:lnTo>
                  <a:pt x="326" y="3"/>
                </a:lnTo>
                <a:lnTo>
                  <a:pt x="327" y="3"/>
                </a:lnTo>
                <a:lnTo>
                  <a:pt x="329" y="3"/>
                </a:lnTo>
                <a:lnTo>
                  <a:pt x="331" y="3"/>
                </a:lnTo>
                <a:lnTo>
                  <a:pt x="333" y="3"/>
                </a:lnTo>
                <a:lnTo>
                  <a:pt x="333" y="2"/>
                </a:lnTo>
                <a:lnTo>
                  <a:pt x="334" y="2"/>
                </a:lnTo>
                <a:lnTo>
                  <a:pt x="336" y="2"/>
                </a:lnTo>
                <a:lnTo>
                  <a:pt x="338" y="2"/>
                </a:lnTo>
                <a:lnTo>
                  <a:pt x="339" y="2"/>
                </a:lnTo>
                <a:lnTo>
                  <a:pt x="341" y="2"/>
                </a:lnTo>
                <a:lnTo>
                  <a:pt x="343" y="2"/>
                </a:lnTo>
                <a:lnTo>
                  <a:pt x="345" y="2"/>
                </a:lnTo>
                <a:lnTo>
                  <a:pt x="346" y="2"/>
                </a:lnTo>
                <a:lnTo>
                  <a:pt x="348" y="2"/>
                </a:lnTo>
                <a:lnTo>
                  <a:pt x="350" y="2"/>
                </a:lnTo>
                <a:lnTo>
                  <a:pt x="352" y="2"/>
                </a:lnTo>
                <a:lnTo>
                  <a:pt x="353" y="2"/>
                </a:lnTo>
                <a:lnTo>
                  <a:pt x="355" y="2"/>
                </a:lnTo>
                <a:lnTo>
                  <a:pt x="357" y="2"/>
                </a:lnTo>
                <a:lnTo>
                  <a:pt x="358" y="2"/>
                </a:lnTo>
                <a:lnTo>
                  <a:pt x="369" y="0"/>
                </a:lnTo>
                <a:lnTo>
                  <a:pt x="369" y="2"/>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TextBox 73"/>
          <p:cNvSpPr txBox="1"/>
          <p:nvPr/>
        </p:nvSpPr>
        <p:spPr>
          <a:xfrm>
            <a:off x="4315000" y="227060"/>
            <a:ext cx="920190" cy="523220"/>
          </a:xfrm>
          <a:prstGeom prst="rect">
            <a:avLst/>
          </a:prstGeom>
          <a:noFill/>
        </p:spPr>
        <p:txBody>
          <a:bodyPr wrap="square" rtlCol="0">
            <a:spAutoFit/>
          </a:bodyPr>
          <a:lstStyle/>
          <a:p>
            <a:pPr algn="ctr"/>
            <a:r>
              <a:rPr lang="en-US" sz="1400" dirty="0" err="1" smtClean="0">
                <a:latin typeface="Calibri" pitchFamily="34" charset="0"/>
              </a:rPr>
              <a:t>Chitipa</a:t>
            </a:r>
            <a:r>
              <a:rPr lang="en-US" sz="1400" dirty="0" smtClean="0">
                <a:latin typeface="Calibri" pitchFamily="34" charset="0"/>
              </a:rPr>
              <a:t/>
            </a:r>
            <a:br>
              <a:rPr lang="en-US" sz="1400" dirty="0" smtClean="0">
                <a:latin typeface="Calibri" pitchFamily="34" charset="0"/>
              </a:rPr>
            </a:br>
            <a:r>
              <a:rPr lang="en-US" sz="1400" dirty="0" smtClean="0">
                <a:latin typeface="Calibri" pitchFamily="34" charset="0"/>
              </a:rPr>
              <a:t>62%</a:t>
            </a:r>
          </a:p>
        </p:txBody>
      </p:sp>
      <p:sp>
        <p:nvSpPr>
          <p:cNvPr id="94" name="TextBox 93"/>
          <p:cNvSpPr txBox="1"/>
          <p:nvPr/>
        </p:nvSpPr>
        <p:spPr>
          <a:xfrm>
            <a:off x="5338048" y="1041791"/>
            <a:ext cx="796056" cy="523220"/>
          </a:xfrm>
          <a:prstGeom prst="rect">
            <a:avLst/>
          </a:prstGeom>
          <a:noFill/>
        </p:spPr>
        <p:txBody>
          <a:bodyPr wrap="square" rtlCol="0">
            <a:spAutoFit/>
          </a:bodyPr>
          <a:lstStyle/>
          <a:p>
            <a:pPr algn="ctr"/>
            <a:r>
              <a:rPr lang="en-US" sz="1400" dirty="0" err="1" smtClean="0">
                <a:solidFill>
                  <a:schemeClr val="bg1"/>
                </a:solidFill>
                <a:latin typeface="Calibri" pitchFamily="34" charset="0"/>
              </a:rPr>
              <a:t>Rumphi</a:t>
            </a:r>
            <a:r>
              <a:rPr lang="en-US" sz="1400" dirty="0" smtClean="0">
                <a:solidFill>
                  <a:schemeClr val="bg1"/>
                </a:solidFill>
                <a:latin typeface="Calibri" pitchFamily="34" charset="0"/>
              </a:rPr>
              <a:t/>
            </a:r>
            <a:br>
              <a:rPr lang="en-US" sz="1400" dirty="0" smtClean="0">
                <a:solidFill>
                  <a:schemeClr val="bg1"/>
                </a:solidFill>
                <a:latin typeface="Calibri" pitchFamily="34" charset="0"/>
              </a:rPr>
            </a:br>
            <a:r>
              <a:rPr lang="en-US" sz="1400" dirty="0" smtClean="0">
                <a:solidFill>
                  <a:schemeClr val="bg1"/>
                </a:solidFill>
                <a:latin typeface="Calibri" pitchFamily="34" charset="0"/>
              </a:rPr>
              <a:t>63%</a:t>
            </a:r>
          </a:p>
        </p:txBody>
      </p:sp>
      <p:sp>
        <p:nvSpPr>
          <p:cNvPr id="95" name="TextBox 94"/>
          <p:cNvSpPr txBox="1"/>
          <p:nvPr/>
        </p:nvSpPr>
        <p:spPr>
          <a:xfrm>
            <a:off x="5336771" y="424090"/>
            <a:ext cx="829664" cy="523220"/>
          </a:xfrm>
          <a:prstGeom prst="rect">
            <a:avLst/>
          </a:prstGeom>
          <a:noFill/>
        </p:spPr>
        <p:txBody>
          <a:bodyPr wrap="square" rtlCol="0">
            <a:spAutoFit/>
          </a:bodyPr>
          <a:lstStyle/>
          <a:p>
            <a:pPr algn="ctr"/>
            <a:r>
              <a:rPr lang="en-US" sz="1400" dirty="0" err="1" smtClean="0">
                <a:solidFill>
                  <a:schemeClr val="bg1"/>
                </a:solidFill>
                <a:latin typeface="Calibri" pitchFamily="34" charset="0"/>
              </a:rPr>
              <a:t>Karonga</a:t>
            </a:r>
            <a:endParaRPr lang="en-US" sz="1400" dirty="0" smtClean="0">
              <a:solidFill>
                <a:schemeClr val="bg1"/>
              </a:solidFill>
              <a:latin typeface="Calibri" pitchFamily="34" charset="0"/>
            </a:endParaRPr>
          </a:p>
          <a:p>
            <a:pPr algn="ctr"/>
            <a:r>
              <a:rPr lang="en-US" sz="1400" dirty="0" smtClean="0">
                <a:solidFill>
                  <a:schemeClr val="bg1"/>
                </a:solidFill>
                <a:latin typeface="Calibri" pitchFamily="34" charset="0"/>
              </a:rPr>
              <a:t>60%</a:t>
            </a:r>
          </a:p>
        </p:txBody>
      </p:sp>
      <p:sp>
        <p:nvSpPr>
          <p:cNvPr id="96" name="TextBox 95"/>
          <p:cNvSpPr txBox="1"/>
          <p:nvPr/>
        </p:nvSpPr>
        <p:spPr>
          <a:xfrm>
            <a:off x="5661626" y="1567432"/>
            <a:ext cx="725867" cy="738664"/>
          </a:xfrm>
          <a:prstGeom prst="rect">
            <a:avLst/>
          </a:prstGeom>
          <a:noFill/>
        </p:spPr>
        <p:txBody>
          <a:bodyPr wrap="square" rtlCol="0">
            <a:spAutoFit/>
          </a:bodyPr>
          <a:lstStyle/>
          <a:p>
            <a:pPr algn="ctr"/>
            <a:r>
              <a:rPr lang="en-US" sz="1400" dirty="0" err="1" smtClean="0">
                <a:solidFill>
                  <a:schemeClr val="bg1"/>
                </a:solidFill>
                <a:latin typeface="Calibri" pitchFamily="34" charset="0"/>
              </a:rPr>
              <a:t>Nkhata</a:t>
            </a:r>
            <a:r>
              <a:rPr lang="en-US" sz="1400" dirty="0" smtClean="0">
                <a:solidFill>
                  <a:schemeClr val="bg1"/>
                </a:solidFill>
                <a:latin typeface="Calibri" pitchFamily="34" charset="0"/>
              </a:rPr>
              <a:t> </a:t>
            </a:r>
            <a:br>
              <a:rPr lang="en-US" sz="1400" dirty="0" smtClean="0">
                <a:solidFill>
                  <a:schemeClr val="bg1"/>
                </a:solidFill>
                <a:latin typeface="Calibri" pitchFamily="34" charset="0"/>
              </a:rPr>
            </a:br>
            <a:r>
              <a:rPr lang="en-US" sz="1400" dirty="0" smtClean="0">
                <a:solidFill>
                  <a:schemeClr val="bg1"/>
                </a:solidFill>
                <a:latin typeface="Calibri" pitchFamily="34" charset="0"/>
              </a:rPr>
              <a:t>Bay</a:t>
            </a:r>
          </a:p>
          <a:p>
            <a:pPr algn="ctr"/>
            <a:r>
              <a:rPr lang="en-US" sz="1400" dirty="0" smtClean="0">
                <a:solidFill>
                  <a:schemeClr val="bg1"/>
                </a:solidFill>
                <a:latin typeface="Calibri" pitchFamily="34" charset="0"/>
              </a:rPr>
              <a:t>40%</a:t>
            </a:r>
          </a:p>
        </p:txBody>
      </p:sp>
      <p:sp>
        <p:nvSpPr>
          <p:cNvPr id="97" name="TextBox 96"/>
          <p:cNvSpPr txBox="1"/>
          <p:nvPr/>
        </p:nvSpPr>
        <p:spPr>
          <a:xfrm>
            <a:off x="5004749" y="1705898"/>
            <a:ext cx="777230" cy="523220"/>
          </a:xfrm>
          <a:prstGeom prst="rect">
            <a:avLst/>
          </a:prstGeom>
          <a:noFill/>
        </p:spPr>
        <p:txBody>
          <a:bodyPr wrap="square" rtlCol="0">
            <a:spAutoFit/>
          </a:bodyPr>
          <a:lstStyle/>
          <a:p>
            <a:pPr algn="ctr"/>
            <a:r>
              <a:rPr lang="en-US" sz="1400" dirty="0" err="1" smtClean="0">
                <a:solidFill>
                  <a:schemeClr val="bg1"/>
                </a:solidFill>
                <a:latin typeface="Calibri" pitchFamily="34" charset="0"/>
              </a:rPr>
              <a:t>Mzimba</a:t>
            </a:r>
            <a:endParaRPr lang="en-US" sz="1400" dirty="0" smtClean="0">
              <a:solidFill>
                <a:schemeClr val="bg1"/>
              </a:solidFill>
              <a:latin typeface="Calibri" pitchFamily="34" charset="0"/>
            </a:endParaRPr>
          </a:p>
          <a:p>
            <a:pPr algn="ctr"/>
            <a:r>
              <a:rPr lang="en-US" sz="1400" dirty="0" smtClean="0">
                <a:solidFill>
                  <a:schemeClr val="bg1"/>
                </a:solidFill>
                <a:latin typeface="Calibri" pitchFamily="34" charset="0"/>
              </a:rPr>
              <a:t>52%</a:t>
            </a:r>
          </a:p>
        </p:txBody>
      </p:sp>
      <p:sp>
        <p:nvSpPr>
          <p:cNvPr id="98" name="TextBox 97"/>
          <p:cNvSpPr txBox="1"/>
          <p:nvPr/>
        </p:nvSpPr>
        <p:spPr>
          <a:xfrm>
            <a:off x="6313334" y="2205224"/>
            <a:ext cx="744171" cy="523220"/>
          </a:xfrm>
          <a:prstGeom prst="rect">
            <a:avLst/>
          </a:prstGeom>
          <a:noFill/>
        </p:spPr>
        <p:txBody>
          <a:bodyPr wrap="square" rtlCol="0">
            <a:spAutoFit/>
          </a:bodyPr>
          <a:lstStyle/>
          <a:p>
            <a:pPr algn="ctr"/>
            <a:r>
              <a:rPr lang="en-US" sz="1400" dirty="0" err="1" smtClean="0">
                <a:latin typeface="Calibri" pitchFamily="34" charset="0"/>
              </a:rPr>
              <a:t>Likoma</a:t>
            </a:r>
            <a:endParaRPr lang="en-US" sz="1400" dirty="0" smtClean="0">
              <a:latin typeface="Calibri" pitchFamily="34" charset="0"/>
            </a:endParaRPr>
          </a:p>
          <a:p>
            <a:pPr algn="ctr"/>
            <a:r>
              <a:rPr lang="en-US" sz="1400" dirty="0" smtClean="0">
                <a:latin typeface="Calibri" pitchFamily="34" charset="0"/>
              </a:rPr>
              <a:t>63%</a:t>
            </a:r>
          </a:p>
        </p:txBody>
      </p:sp>
      <p:sp>
        <p:nvSpPr>
          <p:cNvPr id="99" name="TextBox 98"/>
          <p:cNvSpPr txBox="1"/>
          <p:nvPr/>
        </p:nvSpPr>
        <p:spPr>
          <a:xfrm>
            <a:off x="6064353" y="2821148"/>
            <a:ext cx="1164570" cy="523220"/>
          </a:xfrm>
          <a:prstGeom prst="rect">
            <a:avLst/>
          </a:prstGeom>
          <a:noFill/>
        </p:spPr>
        <p:txBody>
          <a:bodyPr wrap="square" rtlCol="0">
            <a:spAutoFit/>
          </a:bodyPr>
          <a:lstStyle/>
          <a:p>
            <a:pPr algn="ctr"/>
            <a:r>
              <a:rPr lang="en-US" sz="1400" dirty="0" err="1" smtClean="0">
                <a:latin typeface="Calibri" pitchFamily="34" charset="0"/>
              </a:rPr>
              <a:t>Nkhotakota</a:t>
            </a:r>
            <a:endParaRPr lang="en-US" sz="1400" dirty="0" smtClean="0">
              <a:latin typeface="Calibri" pitchFamily="34" charset="0"/>
            </a:endParaRPr>
          </a:p>
          <a:p>
            <a:pPr algn="ctr"/>
            <a:r>
              <a:rPr lang="en-US" sz="1400" dirty="0" smtClean="0">
                <a:latin typeface="Calibri" pitchFamily="34" charset="0"/>
              </a:rPr>
              <a:t>51%</a:t>
            </a:r>
          </a:p>
        </p:txBody>
      </p:sp>
      <p:sp>
        <p:nvSpPr>
          <p:cNvPr id="100" name="TextBox 99"/>
          <p:cNvSpPr txBox="1"/>
          <p:nvPr/>
        </p:nvSpPr>
        <p:spPr>
          <a:xfrm>
            <a:off x="4801884" y="2914571"/>
            <a:ext cx="838187" cy="523220"/>
          </a:xfrm>
          <a:prstGeom prst="rect">
            <a:avLst/>
          </a:prstGeom>
          <a:noFill/>
        </p:spPr>
        <p:txBody>
          <a:bodyPr wrap="square" rtlCol="0">
            <a:spAutoFit/>
          </a:bodyPr>
          <a:lstStyle/>
          <a:p>
            <a:pPr algn="ctr"/>
            <a:r>
              <a:rPr lang="en-US" sz="1400" dirty="0" smtClean="0">
                <a:solidFill>
                  <a:schemeClr val="bg1"/>
                </a:solidFill>
                <a:latin typeface="Calibri" pitchFamily="34" charset="0"/>
              </a:rPr>
              <a:t>Kasungu</a:t>
            </a:r>
          </a:p>
          <a:p>
            <a:pPr algn="ctr"/>
            <a:r>
              <a:rPr lang="en-US" sz="1400" dirty="0" smtClean="0">
                <a:solidFill>
                  <a:schemeClr val="bg1"/>
                </a:solidFill>
                <a:latin typeface="Calibri" pitchFamily="34" charset="0"/>
              </a:rPr>
              <a:t>67%</a:t>
            </a:r>
          </a:p>
        </p:txBody>
      </p:sp>
      <p:sp>
        <p:nvSpPr>
          <p:cNvPr id="101" name="TextBox 100"/>
          <p:cNvSpPr txBox="1"/>
          <p:nvPr/>
        </p:nvSpPr>
        <p:spPr>
          <a:xfrm>
            <a:off x="4130133" y="3844609"/>
            <a:ext cx="733927" cy="523220"/>
          </a:xfrm>
          <a:prstGeom prst="rect">
            <a:avLst/>
          </a:prstGeom>
          <a:noFill/>
        </p:spPr>
        <p:txBody>
          <a:bodyPr wrap="square" rtlCol="0">
            <a:spAutoFit/>
          </a:bodyPr>
          <a:lstStyle/>
          <a:p>
            <a:pPr algn="ctr"/>
            <a:r>
              <a:rPr lang="en-US" sz="1400" dirty="0" err="1" smtClean="0">
                <a:latin typeface="Calibri" pitchFamily="34" charset="0"/>
              </a:rPr>
              <a:t>Mchinji</a:t>
            </a:r>
            <a:endParaRPr lang="en-US" sz="1400" dirty="0" smtClean="0">
              <a:latin typeface="Calibri" pitchFamily="34" charset="0"/>
            </a:endParaRPr>
          </a:p>
          <a:p>
            <a:pPr algn="ctr"/>
            <a:r>
              <a:rPr lang="en-US" sz="1400" dirty="0" smtClean="0">
                <a:latin typeface="Calibri" pitchFamily="34" charset="0"/>
              </a:rPr>
              <a:t>62%</a:t>
            </a:r>
          </a:p>
        </p:txBody>
      </p:sp>
      <p:sp>
        <p:nvSpPr>
          <p:cNvPr id="102" name="TextBox 101"/>
          <p:cNvSpPr txBox="1"/>
          <p:nvPr/>
        </p:nvSpPr>
        <p:spPr>
          <a:xfrm>
            <a:off x="6204582" y="4233506"/>
            <a:ext cx="980105" cy="523220"/>
          </a:xfrm>
          <a:prstGeom prst="rect">
            <a:avLst/>
          </a:prstGeom>
          <a:noFill/>
        </p:spPr>
        <p:txBody>
          <a:bodyPr wrap="square" rtlCol="0">
            <a:spAutoFit/>
          </a:bodyPr>
          <a:lstStyle/>
          <a:p>
            <a:pPr algn="ctr"/>
            <a:r>
              <a:rPr lang="en-US" sz="1400" dirty="0" smtClean="0">
                <a:solidFill>
                  <a:schemeClr val="bg1"/>
                </a:solidFill>
                <a:latin typeface="Calibri" pitchFamily="34" charset="0"/>
              </a:rPr>
              <a:t>Mangochi</a:t>
            </a:r>
          </a:p>
          <a:p>
            <a:pPr algn="ctr"/>
            <a:r>
              <a:rPr lang="en-US" sz="1400" dirty="0" smtClean="0">
                <a:solidFill>
                  <a:schemeClr val="bg1"/>
                </a:solidFill>
                <a:latin typeface="Calibri" pitchFamily="34" charset="0"/>
              </a:rPr>
              <a:t>31%</a:t>
            </a:r>
          </a:p>
        </p:txBody>
      </p:sp>
      <p:sp>
        <p:nvSpPr>
          <p:cNvPr id="103" name="TextBox 102"/>
          <p:cNvSpPr txBox="1"/>
          <p:nvPr/>
        </p:nvSpPr>
        <p:spPr>
          <a:xfrm>
            <a:off x="7220659" y="4606794"/>
            <a:ext cx="895934" cy="523220"/>
          </a:xfrm>
          <a:prstGeom prst="rect">
            <a:avLst/>
          </a:prstGeom>
          <a:noFill/>
        </p:spPr>
        <p:txBody>
          <a:bodyPr wrap="square" rtlCol="0">
            <a:spAutoFit/>
          </a:bodyPr>
          <a:lstStyle/>
          <a:p>
            <a:pPr algn="ctr"/>
            <a:r>
              <a:rPr lang="en-US" sz="1400" dirty="0" err="1" smtClean="0">
                <a:latin typeface="Calibri" pitchFamily="34" charset="0"/>
              </a:rPr>
              <a:t>Machinga</a:t>
            </a:r>
            <a:endParaRPr lang="en-US" sz="1400" dirty="0" smtClean="0">
              <a:latin typeface="Calibri" pitchFamily="34" charset="0"/>
            </a:endParaRPr>
          </a:p>
          <a:p>
            <a:pPr algn="ctr"/>
            <a:r>
              <a:rPr lang="en-US" sz="1400" dirty="0" smtClean="0">
                <a:latin typeface="Calibri" pitchFamily="34" charset="0"/>
              </a:rPr>
              <a:t>46%</a:t>
            </a:r>
          </a:p>
        </p:txBody>
      </p:sp>
      <p:sp>
        <p:nvSpPr>
          <p:cNvPr id="104" name="TextBox 103"/>
          <p:cNvSpPr txBox="1"/>
          <p:nvPr/>
        </p:nvSpPr>
        <p:spPr>
          <a:xfrm>
            <a:off x="5023575" y="3863410"/>
            <a:ext cx="931722" cy="523220"/>
          </a:xfrm>
          <a:prstGeom prst="rect">
            <a:avLst/>
          </a:prstGeom>
          <a:noFill/>
        </p:spPr>
        <p:txBody>
          <a:bodyPr wrap="square" rtlCol="0">
            <a:spAutoFit/>
          </a:bodyPr>
          <a:lstStyle/>
          <a:p>
            <a:pPr algn="ctr"/>
            <a:r>
              <a:rPr lang="en-US" sz="1400" dirty="0" smtClean="0">
                <a:solidFill>
                  <a:schemeClr val="bg1"/>
                </a:solidFill>
                <a:latin typeface="Calibri" pitchFamily="34" charset="0"/>
              </a:rPr>
              <a:t>Lilongwe</a:t>
            </a:r>
          </a:p>
          <a:p>
            <a:pPr algn="ctr"/>
            <a:r>
              <a:rPr lang="en-US" sz="1400" dirty="0" smtClean="0">
                <a:solidFill>
                  <a:schemeClr val="bg1"/>
                </a:solidFill>
                <a:latin typeface="Calibri" pitchFamily="34" charset="0"/>
              </a:rPr>
              <a:t>66%</a:t>
            </a:r>
          </a:p>
        </p:txBody>
      </p:sp>
      <p:sp>
        <p:nvSpPr>
          <p:cNvPr id="105" name="TextBox 104"/>
          <p:cNvSpPr txBox="1"/>
          <p:nvPr/>
        </p:nvSpPr>
        <p:spPr>
          <a:xfrm>
            <a:off x="5781980" y="3561560"/>
            <a:ext cx="699554" cy="523220"/>
          </a:xfrm>
          <a:prstGeom prst="rect">
            <a:avLst/>
          </a:prstGeom>
          <a:noFill/>
        </p:spPr>
        <p:txBody>
          <a:bodyPr wrap="square" rtlCol="0">
            <a:spAutoFit/>
          </a:bodyPr>
          <a:lstStyle/>
          <a:p>
            <a:pPr algn="ctr"/>
            <a:r>
              <a:rPr lang="en-US" sz="1400" dirty="0" smtClean="0">
                <a:solidFill>
                  <a:schemeClr val="bg1"/>
                </a:solidFill>
                <a:latin typeface="Calibri" pitchFamily="34" charset="0"/>
              </a:rPr>
              <a:t>Salima</a:t>
            </a:r>
          </a:p>
          <a:p>
            <a:pPr algn="ctr"/>
            <a:r>
              <a:rPr lang="en-US" sz="1400" dirty="0" smtClean="0">
                <a:solidFill>
                  <a:schemeClr val="bg1"/>
                </a:solidFill>
                <a:latin typeface="Calibri" pitchFamily="34" charset="0"/>
              </a:rPr>
              <a:t>53%</a:t>
            </a:r>
          </a:p>
        </p:txBody>
      </p:sp>
      <p:sp>
        <p:nvSpPr>
          <p:cNvPr id="106" name="TextBox 105"/>
          <p:cNvSpPr txBox="1"/>
          <p:nvPr/>
        </p:nvSpPr>
        <p:spPr>
          <a:xfrm>
            <a:off x="6611561" y="3308996"/>
            <a:ext cx="766463" cy="523220"/>
          </a:xfrm>
          <a:prstGeom prst="rect">
            <a:avLst/>
          </a:prstGeom>
          <a:noFill/>
        </p:spPr>
        <p:txBody>
          <a:bodyPr wrap="square" rtlCol="0">
            <a:spAutoFit/>
          </a:bodyPr>
          <a:lstStyle/>
          <a:p>
            <a:pPr algn="ctr"/>
            <a:r>
              <a:rPr lang="en-US" sz="1400" dirty="0" err="1" smtClean="0">
                <a:latin typeface="Calibri" pitchFamily="34" charset="0"/>
              </a:rPr>
              <a:t>Ntchisi</a:t>
            </a:r>
            <a:endParaRPr lang="en-US" sz="1400" dirty="0" smtClean="0">
              <a:latin typeface="Calibri" pitchFamily="34" charset="0"/>
            </a:endParaRPr>
          </a:p>
          <a:p>
            <a:pPr algn="ctr"/>
            <a:r>
              <a:rPr lang="en-US" sz="1400" dirty="0" smtClean="0">
                <a:latin typeface="Calibri" pitchFamily="34" charset="0"/>
              </a:rPr>
              <a:t>61%</a:t>
            </a:r>
          </a:p>
        </p:txBody>
      </p:sp>
      <p:sp>
        <p:nvSpPr>
          <p:cNvPr id="107" name="TextBox 106"/>
          <p:cNvSpPr txBox="1"/>
          <p:nvPr/>
        </p:nvSpPr>
        <p:spPr>
          <a:xfrm>
            <a:off x="5091453" y="3494013"/>
            <a:ext cx="666598" cy="523220"/>
          </a:xfrm>
          <a:prstGeom prst="rect">
            <a:avLst/>
          </a:prstGeom>
          <a:noFill/>
        </p:spPr>
        <p:txBody>
          <a:bodyPr wrap="square" rtlCol="0">
            <a:spAutoFit/>
          </a:bodyPr>
          <a:lstStyle/>
          <a:p>
            <a:pPr algn="ctr"/>
            <a:r>
              <a:rPr lang="en-US" sz="1400" dirty="0" smtClean="0">
                <a:solidFill>
                  <a:schemeClr val="bg1"/>
                </a:solidFill>
                <a:latin typeface="Calibri" pitchFamily="34" charset="0"/>
              </a:rPr>
              <a:t>Dowa</a:t>
            </a:r>
          </a:p>
          <a:p>
            <a:pPr algn="ctr"/>
            <a:r>
              <a:rPr lang="en-US" sz="1400" dirty="0" smtClean="0">
                <a:solidFill>
                  <a:schemeClr val="bg1"/>
                </a:solidFill>
                <a:latin typeface="Calibri" pitchFamily="34" charset="0"/>
              </a:rPr>
              <a:t>66%</a:t>
            </a:r>
          </a:p>
        </p:txBody>
      </p:sp>
      <p:sp>
        <p:nvSpPr>
          <p:cNvPr id="108" name="TextBox 107"/>
          <p:cNvSpPr txBox="1"/>
          <p:nvPr/>
        </p:nvSpPr>
        <p:spPr>
          <a:xfrm>
            <a:off x="5579306" y="4141002"/>
            <a:ext cx="721516" cy="523220"/>
          </a:xfrm>
          <a:prstGeom prst="rect">
            <a:avLst/>
          </a:prstGeom>
          <a:noFill/>
        </p:spPr>
        <p:txBody>
          <a:bodyPr wrap="square" rtlCol="0">
            <a:spAutoFit/>
          </a:bodyPr>
          <a:lstStyle/>
          <a:p>
            <a:pPr algn="ctr"/>
            <a:r>
              <a:rPr lang="en-US" sz="1400" dirty="0" err="1" smtClean="0">
                <a:solidFill>
                  <a:schemeClr val="bg1"/>
                </a:solidFill>
                <a:latin typeface="Calibri" pitchFamily="34" charset="0"/>
              </a:rPr>
              <a:t>Dedza</a:t>
            </a:r>
            <a:endParaRPr lang="en-US" sz="1400" dirty="0" smtClean="0">
              <a:solidFill>
                <a:schemeClr val="bg1"/>
              </a:solidFill>
              <a:latin typeface="Calibri" pitchFamily="34" charset="0"/>
            </a:endParaRPr>
          </a:p>
          <a:p>
            <a:pPr algn="ctr"/>
            <a:r>
              <a:rPr lang="en-US" sz="1400" dirty="0" smtClean="0">
                <a:latin typeface="Calibri" pitchFamily="34" charset="0"/>
              </a:rPr>
              <a:t>62%</a:t>
            </a:r>
          </a:p>
        </p:txBody>
      </p:sp>
      <p:sp>
        <p:nvSpPr>
          <p:cNvPr id="109" name="TextBox 108"/>
          <p:cNvSpPr txBox="1"/>
          <p:nvPr/>
        </p:nvSpPr>
        <p:spPr>
          <a:xfrm>
            <a:off x="5553721" y="4604020"/>
            <a:ext cx="714751" cy="523220"/>
          </a:xfrm>
          <a:prstGeom prst="rect">
            <a:avLst/>
          </a:prstGeom>
          <a:noFill/>
        </p:spPr>
        <p:txBody>
          <a:bodyPr wrap="square" rtlCol="0">
            <a:spAutoFit/>
          </a:bodyPr>
          <a:lstStyle/>
          <a:p>
            <a:pPr algn="ctr"/>
            <a:r>
              <a:rPr lang="en-US" sz="1400" dirty="0" err="1" smtClean="0">
                <a:latin typeface="Calibri" pitchFamily="34" charset="0"/>
              </a:rPr>
              <a:t>Ntcheu</a:t>
            </a:r>
            <a:endParaRPr lang="en-US" sz="1400" dirty="0" smtClean="0">
              <a:latin typeface="Calibri" pitchFamily="34" charset="0"/>
            </a:endParaRPr>
          </a:p>
          <a:p>
            <a:pPr algn="ctr"/>
            <a:r>
              <a:rPr lang="en-US" sz="1400" dirty="0" smtClean="0">
                <a:latin typeface="Calibri" pitchFamily="34" charset="0"/>
              </a:rPr>
              <a:t>61%</a:t>
            </a:r>
          </a:p>
        </p:txBody>
      </p:sp>
      <p:sp>
        <p:nvSpPr>
          <p:cNvPr id="110" name="TextBox 109"/>
          <p:cNvSpPr txBox="1"/>
          <p:nvPr/>
        </p:nvSpPr>
        <p:spPr>
          <a:xfrm>
            <a:off x="6610325" y="6122468"/>
            <a:ext cx="688010" cy="523220"/>
          </a:xfrm>
          <a:prstGeom prst="rect">
            <a:avLst/>
          </a:prstGeom>
          <a:noFill/>
        </p:spPr>
        <p:txBody>
          <a:bodyPr wrap="square" rtlCol="0">
            <a:spAutoFit/>
          </a:bodyPr>
          <a:lstStyle/>
          <a:p>
            <a:pPr algn="ctr"/>
            <a:r>
              <a:rPr lang="en-US" sz="1400" dirty="0" err="1" smtClean="0">
                <a:latin typeface="Calibri" pitchFamily="34" charset="0"/>
              </a:rPr>
              <a:t>Nsanje</a:t>
            </a:r>
            <a:endParaRPr lang="en-US" sz="1400" dirty="0" smtClean="0">
              <a:latin typeface="Calibri" pitchFamily="34" charset="0"/>
            </a:endParaRPr>
          </a:p>
          <a:p>
            <a:pPr algn="ctr"/>
            <a:r>
              <a:rPr lang="en-US" sz="1400" dirty="0" smtClean="0">
                <a:latin typeface="Calibri" pitchFamily="34" charset="0"/>
              </a:rPr>
              <a:t>53%</a:t>
            </a:r>
          </a:p>
        </p:txBody>
      </p:sp>
      <p:sp>
        <p:nvSpPr>
          <p:cNvPr id="111" name="TextBox 110"/>
          <p:cNvSpPr txBox="1"/>
          <p:nvPr/>
        </p:nvSpPr>
        <p:spPr>
          <a:xfrm>
            <a:off x="5275730" y="5937369"/>
            <a:ext cx="1035878" cy="523220"/>
          </a:xfrm>
          <a:prstGeom prst="rect">
            <a:avLst/>
          </a:prstGeom>
          <a:noFill/>
        </p:spPr>
        <p:txBody>
          <a:bodyPr wrap="square" rtlCol="0">
            <a:spAutoFit/>
          </a:bodyPr>
          <a:lstStyle/>
          <a:p>
            <a:pPr algn="ctr"/>
            <a:r>
              <a:rPr lang="en-US" sz="1400" dirty="0" err="1" smtClean="0">
                <a:latin typeface="Calibri" pitchFamily="34" charset="0"/>
              </a:rPr>
              <a:t>Chikhwawa</a:t>
            </a:r>
            <a:endParaRPr lang="en-US" sz="1400" dirty="0" smtClean="0">
              <a:latin typeface="Calibri" pitchFamily="34" charset="0"/>
            </a:endParaRPr>
          </a:p>
          <a:p>
            <a:pPr algn="ctr"/>
            <a:r>
              <a:rPr lang="en-US" sz="1400" dirty="0" smtClean="0">
                <a:latin typeface="Calibri" pitchFamily="34" charset="0"/>
              </a:rPr>
              <a:t>59%</a:t>
            </a:r>
          </a:p>
        </p:txBody>
      </p:sp>
      <p:sp>
        <p:nvSpPr>
          <p:cNvPr id="112" name="TextBox 111"/>
          <p:cNvSpPr txBox="1"/>
          <p:nvPr/>
        </p:nvSpPr>
        <p:spPr>
          <a:xfrm>
            <a:off x="5328528" y="5202317"/>
            <a:ext cx="821181" cy="523220"/>
          </a:xfrm>
          <a:prstGeom prst="rect">
            <a:avLst/>
          </a:prstGeom>
          <a:noFill/>
        </p:spPr>
        <p:txBody>
          <a:bodyPr wrap="square" rtlCol="0">
            <a:spAutoFit/>
          </a:bodyPr>
          <a:lstStyle/>
          <a:p>
            <a:pPr algn="ctr"/>
            <a:r>
              <a:rPr lang="en-US" sz="1400" dirty="0" smtClean="0">
                <a:latin typeface="Calibri" pitchFamily="34" charset="0"/>
              </a:rPr>
              <a:t>Mwanza</a:t>
            </a:r>
          </a:p>
          <a:p>
            <a:pPr algn="ctr"/>
            <a:r>
              <a:rPr lang="en-US" sz="1400" dirty="0" smtClean="0">
                <a:latin typeface="Calibri" pitchFamily="34" charset="0"/>
              </a:rPr>
              <a:t>60%</a:t>
            </a:r>
          </a:p>
        </p:txBody>
      </p:sp>
      <p:sp>
        <p:nvSpPr>
          <p:cNvPr id="113" name="TextBox 112"/>
          <p:cNvSpPr txBox="1"/>
          <p:nvPr/>
        </p:nvSpPr>
        <p:spPr>
          <a:xfrm>
            <a:off x="6567214" y="5032123"/>
            <a:ext cx="723367" cy="523220"/>
          </a:xfrm>
          <a:prstGeom prst="rect">
            <a:avLst/>
          </a:prstGeom>
          <a:noFill/>
        </p:spPr>
        <p:txBody>
          <a:bodyPr wrap="square" rtlCol="0">
            <a:spAutoFit/>
          </a:bodyPr>
          <a:lstStyle/>
          <a:p>
            <a:pPr algn="ctr"/>
            <a:r>
              <a:rPr lang="en-US" sz="1400" dirty="0" err="1" smtClean="0">
                <a:solidFill>
                  <a:schemeClr val="bg1"/>
                </a:solidFill>
                <a:latin typeface="Calibri" pitchFamily="34" charset="0"/>
              </a:rPr>
              <a:t>Zomba</a:t>
            </a:r>
            <a:endParaRPr lang="en-US" sz="1400" dirty="0" smtClean="0">
              <a:solidFill>
                <a:schemeClr val="bg1"/>
              </a:solidFill>
              <a:latin typeface="Calibri" pitchFamily="34" charset="0"/>
            </a:endParaRPr>
          </a:p>
          <a:p>
            <a:pPr algn="ctr"/>
            <a:r>
              <a:rPr lang="en-US" sz="1400" dirty="0" smtClean="0">
                <a:solidFill>
                  <a:schemeClr val="bg1"/>
                </a:solidFill>
                <a:latin typeface="Calibri" pitchFamily="34" charset="0"/>
              </a:rPr>
              <a:t>61%</a:t>
            </a:r>
          </a:p>
        </p:txBody>
      </p:sp>
      <p:sp>
        <p:nvSpPr>
          <p:cNvPr id="114" name="TextBox 113"/>
          <p:cNvSpPr txBox="1"/>
          <p:nvPr/>
        </p:nvSpPr>
        <p:spPr>
          <a:xfrm>
            <a:off x="7216002" y="5312670"/>
            <a:ext cx="925456" cy="523220"/>
          </a:xfrm>
          <a:prstGeom prst="rect">
            <a:avLst/>
          </a:prstGeom>
          <a:noFill/>
        </p:spPr>
        <p:txBody>
          <a:bodyPr wrap="square" rtlCol="0">
            <a:spAutoFit/>
          </a:bodyPr>
          <a:lstStyle/>
          <a:p>
            <a:pPr algn="ctr"/>
            <a:r>
              <a:rPr lang="en-US" sz="1400" dirty="0" err="1" smtClean="0">
                <a:latin typeface="Calibri" pitchFamily="34" charset="0"/>
              </a:rPr>
              <a:t>Phalombe</a:t>
            </a:r>
            <a:endParaRPr lang="en-US" sz="1400" dirty="0" smtClean="0">
              <a:latin typeface="Calibri" pitchFamily="34" charset="0"/>
            </a:endParaRPr>
          </a:p>
          <a:p>
            <a:pPr algn="ctr"/>
            <a:r>
              <a:rPr lang="en-US" sz="1400" dirty="0" smtClean="0">
                <a:latin typeface="Calibri" pitchFamily="34" charset="0"/>
              </a:rPr>
              <a:t>63%</a:t>
            </a:r>
          </a:p>
        </p:txBody>
      </p:sp>
      <p:sp>
        <p:nvSpPr>
          <p:cNvPr id="115" name="TextBox 114"/>
          <p:cNvSpPr txBox="1"/>
          <p:nvPr/>
        </p:nvSpPr>
        <p:spPr>
          <a:xfrm>
            <a:off x="7118456" y="5740754"/>
            <a:ext cx="792843" cy="523220"/>
          </a:xfrm>
          <a:prstGeom prst="rect">
            <a:avLst/>
          </a:prstGeom>
          <a:noFill/>
        </p:spPr>
        <p:txBody>
          <a:bodyPr wrap="square" rtlCol="0">
            <a:spAutoFit/>
          </a:bodyPr>
          <a:lstStyle/>
          <a:p>
            <a:pPr algn="ctr"/>
            <a:r>
              <a:rPr lang="en-US" sz="1400" dirty="0" err="1" smtClean="0">
                <a:latin typeface="Calibri" pitchFamily="34" charset="0"/>
              </a:rPr>
              <a:t>Mulanje</a:t>
            </a:r>
            <a:endParaRPr lang="en-US" sz="1400" dirty="0" smtClean="0">
              <a:latin typeface="Calibri" pitchFamily="34" charset="0"/>
            </a:endParaRPr>
          </a:p>
          <a:p>
            <a:pPr algn="ctr"/>
            <a:r>
              <a:rPr lang="en-US" sz="1400" dirty="0" smtClean="0">
                <a:latin typeface="Calibri" pitchFamily="34" charset="0"/>
              </a:rPr>
              <a:t>58%</a:t>
            </a:r>
          </a:p>
        </p:txBody>
      </p:sp>
      <p:sp>
        <p:nvSpPr>
          <p:cNvPr id="116" name="TextBox 115"/>
          <p:cNvSpPr txBox="1"/>
          <p:nvPr/>
        </p:nvSpPr>
        <p:spPr>
          <a:xfrm>
            <a:off x="4904102" y="4757024"/>
            <a:ext cx="584329" cy="523220"/>
          </a:xfrm>
          <a:prstGeom prst="rect">
            <a:avLst/>
          </a:prstGeom>
          <a:noFill/>
        </p:spPr>
        <p:txBody>
          <a:bodyPr wrap="square" rtlCol="0">
            <a:spAutoFit/>
          </a:bodyPr>
          <a:lstStyle/>
          <a:p>
            <a:pPr algn="ctr"/>
            <a:r>
              <a:rPr lang="en-US" sz="1400" dirty="0" err="1" smtClean="0">
                <a:latin typeface="Calibri" pitchFamily="34" charset="0"/>
              </a:rPr>
              <a:t>Neno</a:t>
            </a:r>
            <a:endParaRPr lang="en-US" sz="1400" dirty="0" smtClean="0">
              <a:latin typeface="Calibri" pitchFamily="34" charset="0"/>
            </a:endParaRPr>
          </a:p>
          <a:p>
            <a:pPr algn="ctr"/>
            <a:r>
              <a:rPr lang="en-US" sz="1400" dirty="0" smtClean="0">
                <a:latin typeface="Calibri" pitchFamily="34" charset="0"/>
              </a:rPr>
              <a:t>57%</a:t>
            </a:r>
          </a:p>
        </p:txBody>
      </p:sp>
      <p:cxnSp>
        <p:nvCxnSpPr>
          <p:cNvPr id="118" name="Straight Connector 117"/>
          <p:cNvCxnSpPr/>
          <p:nvPr/>
        </p:nvCxnSpPr>
        <p:spPr>
          <a:xfrm>
            <a:off x="5418503" y="5024821"/>
            <a:ext cx="894831" cy="2463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9" name="TextBox 118"/>
          <p:cNvSpPr txBox="1"/>
          <p:nvPr/>
        </p:nvSpPr>
        <p:spPr>
          <a:xfrm>
            <a:off x="7681512" y="6334780"/>
            <a:ext cx="727707" cy="523220"/>
          </a:xfrm>
          <a:prstGeom prst="rect">
            <a:avLst/>
          </a:prstGeom>
          <a:noFill/>
        </p:spPr>
        <p:txBody>
          <a:bodyPr wrap="square" rtlCol="0">
            <a:spAutoFit/>
          </a:bodyPr>
          <a:lstStyle/>
          <a:p>
            <a:pPr algn="ctr"/>
            <a:r>
              <a:rPr lang="en-US" sz="1400" dirty="0" err="1" smtClean="0">
                <a:latin typeface="Calibri" pitchFamily="34" charset="0"/>
              </a:rPr>
              <a:t>Thyolo</a:t>
            </a:r>
            <a:endParaRPr lang="en-US" sz="1400" dirty="0" smtClean="0">
              <a:latin typeface="Calibri" pitchFamily="34" charset="0"/>
            </a:endParaRPr>
          </a:p>
          <a:p>
            <a:pPr algn="ctr"/>
            <a:r>
              <a:rPr lang="en-US" sz="1400" dirty="0" smtClean="0">
                <a:latin typeface="Calibri" pitchFamily="34" charset="0"/>
              </a:rPr>
              <a:t>59%</a:t>
            </a:r>
          </a:p>
        </p:txBody>
      </p:sp>
      <p:cxnSp>
        <p:nvCxnSpPr>
          <p:cNvPr id="121" name="Straight Connector 120"/>
          <p:cNvCxnSpPr/>
          <p:nvPr/>
        </p:nvCxnSpPr>
        <p:spPr>
          <a:xfrm flipH="1" flipV="1">
            <a:off x="6681631" y="5829835"/>
            <a:ext cx="1070300" cy="6543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2" name="TextBox 121"/>
          <p:cNvSpPr txBox="1"/>
          <p:nvPr/>
        </p:nvSpPr>
        <p:spPr>
          <a:xfrm>
            <a:off x="7575479" y="4170731"/>
            <a:ext cx="730321" cy="523220"/>
          </a:xfrm>
          <a:prstGeom prst="rect">
            <a:avLst/>
          </a:prstGeom>
          <a:noFill/>
        </p:spPr>
        <p:txBody>
          <a:bodyPr wrap="square" rtlCol="0">
            <a:spAutoFit/>
          </a:bodyPr>
          <a:lstStyle/>
          <a:p>
            <a:pPr algn="ctr"/>
            <a:r>
              <a:rPr lang="en-US" sz="1400" dirty="0" err="1" smtClean="0">
                <a:latin typeface="Calibri" pitchFamily="34" charset="0"/>
              </a:rPr>
              <a:t>Balaka</a:t>
            </a:r>
            <a:endParaRPr lang="en-US" sz="1400" dirty="0" smtClean="0">
              <a:latin typeface="Calibri" pitchFamily="34" charset="0"/>
            </a:endParaRPr>
          </a:p>
          <a:p>
            <a:pPr algn="ctr"/>
            <a:r>
              <a:rPr lang="en-US" sz="1400" dirty="0" smtClean="0">
                <a:latin typeface="Calibri" pitchFamily="34" charset="0"/>
              </a:rPr>
              <a:t>55%</a:t>
            </a:r>
          </a:p>
        </p:txBody>
      </p:sp>
      <p:cxnSp>
        <p:nvCxnSpPr>
          <p:cNvPr id="124" name="Straight Connector 123"/>
          <p:cNvCxnSpPr>
            <a:stCxn id="122" idx="1"/>
          </p:cNvCxnSpPr>
          <p:nvPr/>
        </p:nvCxnSpPr>
        <p:spPr>
          <a:xfrm flipH="1">
            <a:off x="6664587" y="4432341"/>
            <a:ext cx="910892" cy="4462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5" name="TextBox 124"/>
          <p:cNvSpPr txBox="1"/>
          <p:nvPr/>
        </p:nvSpPr>
        <p:spPr>
          <a:xfrm>
            <a:off x="3973495" y="5896050"/>
            <a:ext cx="792649" cy="523220"/>
          </a:xfrm>
          <a:prstGeom prst="rect">
            <a:avLst/>
          </a:prstGeom>
          <a:noFill/>
        </p:spPr>
        <p:txBody>
          <a:bodyPr wrap="square" rtlCol="0">
            <a:spAutoFit/>
          </a:bodyPr>
          <a:lstStyle/>
          <a:p>
            <a:pPr algn="ctr"/>
            <a:r>
              <a:rPr lang="en-US" sz="1400" dirty="0" smtClean="0">
                <a:latin typeface="Calibri" pitchFamily="34" charset="0"/>
              </a:rPr>
              <a:t>Blantyre</a:t>
            </a:r>
          </a:p>
          <a:p>
            <a:pPr algn="ctr"/>
            <a:r>
              <a:rPr lang="en-US" sz="1400" dirty="0" smtClean="0">
                <a:latin typeface="Calibri" pitchFamily="34" charset="0"/>
              </a:rPr>
              <a:t>60%</a:t>
            </a:r>
          </a:p>
        </p:txBody>
      </p:sp>
      <p:cxnSp>
        <p:nvCxnSpPr>
          <p:cNvPr id="127" name="Straight Connector 126"/>
          <p:cNvCxnSpPr>
            <a:stCxn id="125" idx="3"/>
          </p:cNvCxnSpPr>
          <p:nvPr/>
        </p:nvCxnSpPr>
        <p:spPr>
          <a:xfrm flipV="1">
            <a:off x="4766144" y="5556963"/>
            <a:ext cx="1780816" cy="6006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9" name="TextBox 128"/>
          <p:cNvSpPr txBox="1"/>
          <p:nvPr/>
        </p:nvSpPr>
        <p:spPr>
          <a:xfrm>
            <a:off x="7917225" y="4884586"/>
            <a:ext cx="977393" cy="523220"/>
          </a:xfrm>
          <a:prstGeom prst="rect">
            <a:avLst/>
          </a:prstGeom>
          <a:noFill/>
        </p:spPr>
        <p:txBody>
          <a:bodyPr wrap="square" rtlCol="0">
            <a:spAutoFit/>
          </a:bodyPr>
          <a:lstStyle/>
          <a:p>
            <a:pPr algn="ctr"/>
            <a:r>
              <a:rPr lang="en-US" sz="1400" dirty="0" err="1" smtClean="0">
                <a:latin typeface="Calibri" pitchFamily="34" charset="0"/>
              </a:rPr>
              <a:t>Chiradzulu</a:t>
            </a:r>
            <a:endParaRPr lang="en-US" sz="1400" dirty="0" smtClean="0">
              <a:latin typeface="Calibri" pitchFamily="34" charset="0"/>
            </a:endParaRPr>
          </a:p>
          <a:p>
            <a:pPr algn="ctr"/>
            <a:r>
              <a:rPr lang="en-US" sz="1400" dirty="0" smtClean="0">
                <a:latin typeface="Calibri" pitchFamily="34" charset="0"/>
              </a:rPr>
              <a:t>68%</a:t>
            </a:r>
          </a:p>
        </p:txBody>
      </p:sp>
      <p:cxnSp>
        <p:nvCxnSpPr>
          <p:cNvPr id="131" name="Straight Connector 130"/>
          <p:cNvCxnSpPr/>
          <p:nvPr/>
        </p:nvCxnSpPr>
        <p:spPr>
          <a:xfrm flipH="1">
            <a:off x="6732643" y="5168178"/>
            <a:ext cx="1292726" cy="3810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5" name="TextBox 64"/>
          <p:cNvSpPr txBox="1"/>
          <p:nvPr/>
        </p:nvSpPr>
        <p:spPr>
          <a:xfrm>
            <a:off x="1262437" y="3091478"/>
            <a:ext cx="1605255" cy="954107"/>
          </a:xfrm>
          <a:prstGeom prst="rect">
            <a:avLst/>
          </a:prstGeom>
          <a:noFill/>
        </p:spPr>
        <p:txBody>
          <a:bodyPr wrap="square" rtlCol="0">
            <a:spAutoFit/>
          </a:bodyPr>
          <a:lstStyle/>
          <a:p>
            <a:pPr algn="ctr"/>
            <a:r>
              <a:rPr lang="en-US" sz="2800" b="1" dirty="0" smtClean="0">
                <a:latin typeface="Calibri (Headings)"/>
              </a:rPr>
              <a:t>Malawi</a:t>
            </a:r>
          </a:p>
          <a:p>
            <a:pPr algn="ctr"/>
            <a:r>
              <a:rPr lang="en-US" sz="2800" b="1" dirty="0" smtClean="0">
                <a:latin typeface="Calibri (Headings)"/>
              </a:rPr>
              <a:t>58%</a:t>
            </a:r>
            <a:endParaRPr lang="en-US" sz="2800" b="1" dirty="0">
              <a:latin typeface="Calibri (Headings)"/>
            </a:endParaRPr>
          </a:p>
        </p:txBody>
      </p:sp>
      <p:cxnSp>
        <p:nvCxnSpPr>
          <p:cNvPr id="4" name="Straight Connector 3"/>
          <p:cNvCxnSpPr/>
          <p:nvPr/>
        </p:nvCxnSpPr>
        <p:spPr>
          <a:xfrm flipH="1" flipV="1">
            <a:off x="5862586" y="3066690"/>
            <a:ext cx="538771" cy="716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flipH="1" flipV="1">
            <a:off x="5636687" y="3471864"/>
            <a:ext cx="1145949" cy="966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Text Box 34"/>
          <p:cNvSpPr txBox="1">
            <a:spLocks noChangeArrowheads="1"/>
          </p:cNvSpPr>
          <p:nvPr/>
        </p:nvSpPr>
        <p:spPr bwMode="auto">
          <a:xfrm>
            <a:off x="-1" y="1843308"/>
            <a:ext cx="4130133"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i="1" dirty="0"/>
              <a:t>Percent of currently married women </a:t>
            </a:r>
            <a:endParaRPr lang="en-US" i="1" dirty="0" smtClean="0"/>
          </a:p>
          <a:p>
            <a:pPr algn="ctr"/>
            <a:r>
              <a:rPr lang="en-US" i="1" dirty="0" smtClean="0"/>
              <a:t>age 15-49 </a:t>
            </a:r>
            <a:r>
              <a:rPr lang="en-US" i="1" dirty="0"/>
              <a:t>using any modern method </a:t>
            </a:r>
            <a:endParaRPr lang="en-US" i="1" dirty="0" smtClean="0"/>
          </a:p>
          <a:p>
            <a:pPr algn="ctr"/>
            <a:r>
              <a:rPr lang="en-US" i="1" dirty="0" smtClean="0"/>
              <a:t>of family planning</a:t>
            </a:r>
            <a:endParaRPr lang="en-US" i="1" dirty="0"/>
          </a:p>
        </p:txBody>
      </p:sp>
      <p:sp>
        <p:nvSpPr>
          <p:cNvPr id="75" name="Rectangle 74"/>
          <p:cNvSpPr/>
          <p:nvPr/>
        </p:nvSpPr>
        <p:spPr>
          <a:xfrm>
            <a:off x="1628348" y="4641619"/>
            <a:ext cx="217357" cy="191827"/>
          </a:xfrm>
          <a:prstGeom prst="rect">
            <a:avLst/>
          </a:prstGeom>
          <a:solidFill>
            <a:schemeClr val="tx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76" name="Rectangle 75"/>
          <p:cNvSpPr/>
          <p:nvPr/>
        </p:nvSpPr>
        <p:spPr>
          <a:xfrm>
            <a:off x="1626883" y="4980873"/>
            <a:ext cx="217357" cy="191827"/>
          </a:xfrm>
          <a:prstGeom prst="rect">
            <a:avLst/>
          </a:prstGeom>
          <a:solidFill>
            <a:schemeClr val="tx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77" name="Rectangle 76"/>
          <p:cNvSpPr/>
          <p:nvPr/>
        </p:nvSpPr>
        <p:spPr>
          <a:xfrm>
            <a:off x="1626883" y="5316608"/>
            <a:ext cx="217357" cy="191827"/>
          </a:xfrm>
          <a:prstGeom prst="rect">
            <a:avLst/>
          </a:prstGeom>
          <a:solidFill>
            <a:schemeClr val="tx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79" name="Text Box 34"/>
          <p:cNvSpPr txBox="1">
            <a:spLocks noChangeArrowheads="1"/>
          </p:cNvSpPr>
          <p:nvPr/>
        </p:nvSpPr>
        <p:spPr bwMode="auto">
          <a:xfrm>
            <a:off x="1837880" y="5239702"/>
            <a:ext cx="89579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b="1" dirty="0" smtClean="0"/>
              <a:t>≥ 60%</a:t>
            </a:r>
            <a:endParaRPr lang="en-US" b="1" dirty="0"/>
          </a:p>
        </p:txBody>
      </p:sp>
      <p:sp>
        <p:nvSpPr>
          <p:cNvPr id="81" name="Text Box 34"/>
          <p:cNvSpPr txBox="1">
            <a:spLocks noChangeArrowheads="1"/>
          </p:cNvSpPr>
          <p:nvPr/>
        </p:nvSpPr>
        <p:spPr bwMode="auto">
          <a:xfrm>
            <a:off x="1796595" y="4907609"/>
            <a:ext cx="1299030"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b="1" dirty="0" smtClean="0"/>
              <a:t> 50-59% </a:t>
            </a:r>
            <a:endParaRPr lang="en-US" b="1" dirty="0"/>
          </a:p>
        </p:txBody>
      </p:sp>
      <p:sp>
        <p:nvSpPr>
          <p:cNvPr id="84" name="Text Box 34"/>
          <p:cNvSpPr txBox="1">
            <a:spLocks noChangeArrowheads="1"/>
          </p:cNvSpPr>
          <p:nvPr/>
        </p:nvSpPr>
        <p:spPr bwMode="auto">
          <a:xfrm>
            <a:off x="1837879" y="4567456"/>
            <a:ext cx="89579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b="1" dirty="0" smtClean="0"/>
              <a:t>&lt; 50%</a:t>
            </a:r>
            <a:endParaRPr lang="en-US" b="1" dirty="0"/>
          </a:p>
        </p:txBody>
      </p:sp>
    </p:spTree>
    <p:extLst>
      <p:ext uri="{BB962C8B-B14F-4D97-AF65-F5344CB8AC3E}">
        <p14:creationId xmlns:p14="http://schemas.microsoft.com/office/powerpoint/2010/main" val="3323134512"/>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Autofit/>
          </a:bodyPr>
          <a:lstStyle/>
          <a:p>
            <a:r>
              <a:rPr lang="en-US" sz="4200" dirty="0" smtClean="0"/>
              <a:t>Trends in Use of Family Planning</a:t>
            </a:r>
            <a:endParaRPr lang="en-US" sz="4200" dirty="0"/>
          </a:p>
        </p:txBody>
      </p:sp>
      <p:graphicFrame>
        <p:nvGraphicFramePr>
          <p:cNvPr id="11" name="Content Placeholder 10"/>
          <p:cNvGraphicFramePr>
            <a:graphicFrameLocks noGrp="1"/>
          </p:cNvGraphicFramePr>
          <p:nvPr>
            <p:ph idx="1"/>
            <p:extLst/>
          </p:nvPr>
        </p:nvGraphicFramePr>
        <p:xfrm>
          <a:off x="487680" y="1510228"/>
          <a:ext cx="8241792" cy="5347771"/>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40897"/>
            <a:ext cx="9144000" cy="369332"/>
          </a:xfrm>
          <a:prstGeom prst="rect">
            <a:avLst/>
          </a:prstGeom>
          <a:noFill/>
        </p:spPr>
        <p:txBody>
          <a:bodyPr wrap="square" rtlCol="0">
            <a:spAutoFit/>
          </a:bodyPr>
          <a:lstStyle/>
          <a:p>
            <a:pPr algn="ctr"/>
            <a:r>
              <a:rPr lang="en-US" i="1" dirty="0" smtClean="0"/>
              <a:t>Percent of currently married women age 15-49</a:t>
            </a:r>
            <a:endParaRPr lang="en-US" i="1" dirty="0"/>
          </a:p>
        </p:txBody>
      </p:sp>
      <p:sp>
        <p:nvSpPr>
          <p:cNvPr id="3" name="TextBox 2"/>
          <p:cNvSpPr txBox="1"/>
          <p:nvPr/>
        </p:nvSpPr>
        <p:spPr>
          <a:xfrm>
            <a:off x="3163334" y="4004230"/>
            <a:ext cx="1543050" cy="369332"/>
          </a:xfrm>
          <a:prstGeom prst="rect">
            <a:avLst/>
          </a:prstGeom>
          <a:noFill/>
        </p:spPr>
        <p:txBody>
          <a:bodyPr wrap="square" rtlCol="0">
            <a:spAutoFit/>
          </a:bodyPr>
          <a:lstStyle/>
          <a:p>
            <a:r>
              <a:rPr lang="en-US" b="1" dirty="0" smtClean="0">
                <a:solidFill>
                  <a:schemeClr val="accent3"/>
                </a:solidFill>
              </a:rPr>
              <a:t>Any method</a:t>
            </a:r>
            <a:endParaRPr lang="en-US" b="1" dirty="0">
              <a:solidFill>
                <a:schemeClr val="accent3"/>
              </a:solidFill>
            </a:endParaRPr>
          </a:p>
        </p:txBody>
      </p:sp>
      <p:sp>
        <p:nvSpPr>
          <p:cNvPr id="6" name="TextBox 5"/>
          <p:cNvSpPr txBox="1"/>
          <p:nvPr/>
        </p:nvSpPr>
        <p:spPr>
          <a:xfrm>
            <a:off x="4880555" y="4826179"/>
            <a:ext cx="2270815" cy="369332"/>
          </a:xfrm>
          <a:prstGeom prst="rect">
            <a:avLst/>
          </a:prstGeom>
          <a:noFill/>
        </p:spPr>
        <p:txBody>
          <a:bodyPr wrap="square" rtlCol="0">
            <a:spAutoFit/>
          </a:bodyPr>
          <a:lstStyle/>
          <a:p>
            <a:pPr algn="ctr"/>
            <a:r>
              <a:rPr lang="en-US" b="1" dirty="0" smtClean="0">
                <a:solidFill>
                  <a:schemeClr val="accent1"/>
                </a:solidFill>
              </a:rPr>
              <a:t>Any modern method</a:t>
            </a:r>
            <a:endParaRPr lang="en-US" b="1" dirty="0">
              <a:solidFill>
                <a:schemeClr val="accent1"/>
              </a:solidFill>
            </a:endParaRPr>
          </a:p>
        </p:txBody>
      </p:sp>
    </p:spTree>
    <p:extLst>
      <p:ext uri="{BB962C8B-B14F-4D97-AF65-F5344CB8AC3E}">
        <p14:creationId xmlns:p14="http://schemas.microsoft.com/office/powerpoint/2010/main" val="874584266"/>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Use of Modern Family Planning </a:t>
            </a:r>
            <a:br>
              <a:rPr lang="en-US" sz="4200" dirty="0" smtClean="0"/>
            </a:br>
            <a:r>
              <a:rPr lang="en-US" sz="4200" dirty="0"/>
              <a:t>within </a:t>
            </a:r>
            <a:r>
              <a:rPr lang="en-US" sz="4200" dirty="0" smtClean="0"/>
              <a:t>Eastern/Southern Africa</a:t>
            </a:r>
            <a:endParaRPr lang="en-US" sz="4200" dirty="0"/>
          </a:p>
        </p:txBody>
      </p:sp>
      <p:sp>
        <p:nvSpPr>
          <p:cNvPr id="12" name="TextBox 11"/>
          <p:cNvSpPr txBox="1"/>
          <p:nvPr/>
        </p:nvSpPr>
        <p:spPr>
          <a:xfrm>
            <a:off x="0" y="1227820"/>
            <a:ext cx="9144000" cy="369332"/>
          </a:xfrm>
          <a:prstGeom prst="rect">
            <a:avLst/>
          </a:prstGeom>
          <a:noFill/>
        </p:spPr>
        <p:txBody>
          <a:bodyPr wrap="square" rtlCol="0">
            <a:spAutoFit/>
          </a:bodyPr>
          <a:lstStyle/>
          <a:p>
            <a:pPr algn="ctr"/>
            <a:r>
              <a:rPr lang="en-US" i="1" dirty="0"/>
              <a:t>Percent of currently married women age 15-49 using any modern method of </a:t>
            </a:r>
            <a:r>
              <a:rPr lang="en-US" i="1" dirty="0" smtClean="0"/>
              <a:t>family planning</a:t>
            </a:r>
            <a:endParaRPr lang="en-US" i="1" dirty="0"/>
          </a:p>
        </p:txBody>
      </p:sp>
      <p:graphicFrame>
        <p:nvGraphicFramePr>
          <p:cNvPr id="7" name="Content Placeholder 10"/>
          <p:cNvGraphicFramePr>
            <a:graphicFrameLocks noGrp="1"/>
          </p:cNvGraphicFramePr>
          <p:nvPr>
            <p:ph idx="1"/>
            <p:extLst/>
          </p:nvPr>
        </p:nvGraphicFramePr>
        <p:xfrm>
          <a:off x="0" y="1597152"/>
          <a:ext cx="9144000" cy="526084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392972784"/>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Questionnaires</a:t>
            </a:r>
            <a:endParaRPr lang="en-US" sz="4200" dirty="0"/>
          </a:p>
        </p:txBody>
      </p:sp>
      <p:sp>
        <p:nvSpPr>
          <p:cNvPr id="3" name="Content Placeholder 2"/>
          <p:cNvSpPr>
            <a:spLocks noGrp="1"/>
          </p:cNvSpPr>
          <p:nvPr>
            <p:ph idx="1"/>
          </p:nvPr>
        </p:nvSpPr>
        <p:spPr>
          <a:xfrm>
            <a:off x="628650" y="1567544"/>
            <a:ext cx="7886700" cy="5290456"/>
          </a:xfrm>
        </p:spPr>
        <p:txBody>
          <a:bodyPr>
            <a:normAutofit/>
          </a:bodyPr>
          <a:lstStyle/>
          <a:p>
            <a:pPr>
              <a:lnSpc>
                <a:spcPct val="100000"/>
              </a:lnSpc>
              <a:spcBef>
                <a:spcPts val="0"/>
              </a:spcBef>
              <a:spcAft>
                <a:spcPts val="600"/>
              </a:spcAft>
            </a:pPr>
            <a:r>
              <a:rPr lang="en-GB" dirty="0" smtClean="0"/>
              <a:t>Household Questionnaire</a:t>
            </a:r>
          </a:p>
          <a:p>
            <a:pPr>
              <a:lnSpc>
                <a:spcPct val="100000"/>
              </a:lnSpc>
              <a:spcBef>
                <a:spcPts val="0"/>
              </a:spcBef>
              <a:spcAft>
                <a:spcPts val="600"/>
              </a:spcAft>
            </a:pPr>
            <a:r>
              <a:rPr lang="en-GB" dirty="0" smtClean="0"/>
              <a:t>Woman’s Questionnaire</a:t>
            </a:r>
          </a:p>
          <a:p>
            <a:pPr>
              <a:lnSpc>
                <a:spcPct val="100000"/>
              </a:lnSpc>
              <a:spcBef>
                <a:spcPts val="0"/>
              </a:spcBef>
              <a:spcAft>
                <a:spcPts val="600"/>
              </a:spcAft>
            </a:pPr>
            <a:r>
              <a:rPr lang="en-GB" dirty="0" smtClean="0"/>
              <a:t>Man’s Questionnaire</a:t>
            </a:r>
          </a:p>
          <a:p>
            <a:pPr>
              <a:lnSpc>
                <a:spcPct val="100000"/>
              </a:lnSpc>
              <a:spcBef>
                <a:spcPts val="0"/>
              </a:spcBef>
              <a:spcAft>
                <a:spcPts val="600"/>
              </a:spcAft>
            </a:pPr>
            <a:r>
              <a:rPr lang="en-GB" dirty="0" smtClean="0"/>
              <a:t>Biomarker Questionnaire</a:t>
            </a:r>
          </a:p>
          <a:p>
            <a:pPr>
              <a:lnSpc>
                <a:spcPct val="100000"/>
              </a:lnSpc>
              <a:spcBef>
                <a:spcPts val="0"/>
              </a:spcBef>
              <a:spcAft>
                <a:spcPts val="600"/>
              </a:spcAft>
            </a:pPr>
            <a:endParaRPr lang="en-GB" dirty="0"/>
          </a:p>
          <a:p>
            <a:pPr marL="0" indent="0">
              <a:lnSpc>
                <a:spcPct val="100000"/>
              </a:lnSpc>
              <a:spcBef>
                <a:spcPts val="0"/>
              </a:spcBef>
              <a:spcAft>
                <a:spcPts val="600"/>
              </a:spcAft>
              <a:buNone/>
            </a:pPr>
            <a:r>
              <a:rPr lang="en-GB" dirty="0" smtClean="0"/>
              <a:t>Questionnaires were translated from English to </a:t>
            </a:r>
            <a:r>
              <a:rPr lang="en-US" dirty="0" smtClean="0"/>
              <a:t>Chichewa and </a:t>
            </a:r>
            <a:r>
              <a:rPr lang="en-US" dirty="0" err="1" smtClean="0"/>
              <a:t>Tumbuka</a:t>
            </a:r>
            <a:r>
              <a:rPr lang="en-US" dirty="0" smtClean="0"/>
              <a:t>.</a:t>
            </a:r>
            <a:endParaRPr lang="en-GB" dirty="0" smtClean="0"/>
          </a:p>
        </p:txBody>
      </p:sp>
    </p:spTree>
    <p:extLst>
      <p:ext uri="{BB962C8B-B14F-4D97-AF65-F5344CB8AC3E}">
        <p14:creationId xmlns:p14="http://schemas.microsoft.com/office/powerpoint/2010/main" val="3012476863"/>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2"/>
          <p:cNvSpPr txBox="1">
            <a:spLocks/>
          </p:cNvSpPr>
          <p:nvPr/>
        </p:nvSpPr>
        <p:spPr>
          <a:xfrm>
            <a:off x="252919" y="1865524"/>
            <a:ext cx="3976181" cy="3377153"/>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spcBef>
                <a:spcPts val="0"/>
              </a:spcBef>
              <a:spcAft>
                <a:spcPts val="600"/>
              </a:spcAft>
              <a:buClr>
                <a:schemeClr val="tx1"/>
              </a:buClr>
            </a:pPr>
            <a:r>
              <a:rPr lang="en-GB" sz="2800" dirty="0" smtClean="0"/>
              <a:t>Knowledge and use</a:t>
            </a:r>
          </a:p>
          <a:p>
            <a:pPr>
              <a:lnSpc>
                <a:spcPct val="110000"/>
              </a:lnSpc>
              <a:spcBef>
                <a:spcPts val="0"/>
              </a:spcBef>
              <a:spcAft>
                <a:spcPts val="600"/>
              </a:spcAft>
              <a:buClr>
                <a:schemeClr val="tx1"/>
              </a:buClr>
            </a:pPr>
            <a:r>
              <a:rPr lang="en-GB" sz="2800" b="1" dirty="0" smtClean="0">
                <a:solidFill>
                  <a:schemeClr val="accent1"/>
                </a:solidFill>
              </a:rPr>
              <a:t>Source of methods</a:t>
            </a:r>
          </a:p>
          <a:p>
            <a:pPr>
              <a:lnSpc>
                <a:spcPct val="110000"/>
              </a:lnSpc>
              <a:spcBef>
                <a:spcPts val="0"/>
              </a:spcBef>
              <a:spcAft>
                <a:spcPts val="600"/>
              </a:spcAft>
              <a:buClr>
                <a:schemeClr val="tx1"/>
              </a:buClr>
            </a:pPr>
            <a:r>
              <a:rPr lang="en-GB" sz="2800" dirty="0" smtClean="0"/>
              <a:t>Demand for family planning</a:t>
            </a:r>
          </a:p>
          <a:p>
            <a:pPr>
              <a:lnSpc>
                <a:spcPct val="110000"/>
              </a:lnSpc>
              <a:spcBef>
                <a:spcPts val="0"/>
              </a:spcBef>
              <a:spcAft>
                <a:spcPts val="600"/>
              </a:spcAft>
              <a:buClr>
                <a:schemeClr val="tx1"/>
              </a:buClr>
            </a:pPr>
            <a:r>
              <a:rPr lang="en-GB" sz="2800" dirty="0" smtClean="0"/>
              <a:t>Future use</a:t>
            </a:r>
          </a:p>
        </p:txBody>
      </p:sp>
    </p:spTree>
    <p:extLst>
      <p:ext uri="{BB962C8B-B14F-4D97-AF65-F5344CB8AC3E}">
        <p14:creationId xmlns:p14="http://schemas.microsoft.com/office/powerpoint/2010/main" val="2105626375"/>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Source of Modern Family Planning</a:t>
            </a:r>
            <a:endParaRPr lang="en-US" sz="4200" dirty="0"/>
          </a:p>
        </p:txBody>
      </p:sp>
      <p:graphicFrame>
        <p:nvGraphicFramePr>
          <p:cNvPr id="11" name="Content Placeholder 10"/>
          <p:cNvGraphicFramePr>
            <a:graphicFrameLocks noGrp="1"/>
          </p:cNvGraphicFramePr>
          <p:nvPr>
            <p:ph idx="1"/>
            <p:extLst/>
          </p:nvPr>
        </p:nvGraphicFramePr>
        <p:xfrm>
          <a:off x="0" y="1525032"/>
          <a:ext cx="9144000" cy="533296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55700"/>
            <a:ext cx="9144000" cy="369332"/>
          </a:xfrm>
          <a:prstGeom prst="rect">
            <a:avLst/>
          </a:prstGeom>
          <a:noFill/>
        </p:spPr>
        <p:txBody>
          <a:bodyPr wrap="square" rtlCol="0">
            <a:spAutoFit/>
          </a:bodyPr>
          <a:lstStyle/>
          <a:p>
            <a:pPr algn="ctr"/>
            <a:r>
              <a:rPr lang="en-US" i="1" dirty="0" smtClean="0"/>
              <a:t>Percent distribution of women age 15-49</a:t>
            </a:r>
            <a:endParaRPr lang="en-US" i="1" dirty="0"/>
          </a:p>
        </p:txBody>
      </p:sp>
      <p:sp>
        <p:nvSpPr>
          <p:cNvPr id="3" name="TextBox 2"/>
          <p:cNvSpPr txBox="1"/>
          <p:nvPr/>
        </p:nvSpPr>
        <p:spPr>
          <a:xfrm>
            <a:off x="6117771" y="5921436"/>
            <a:ext cx="337457" cy="369332"/>
          </a:xfrm>
          <a:prstGeom prst="rect">
            <a:avLst/>
          </a:prstGeom>
          <a:noFill/>
        </p:spPr>
        <p:txBody>
          <a:bodyPr wrap="square" rtlCol="0">
            <a:spAutoFit/>
          </a:bodyPr>
          <a:lstStyle/>
          <a:p>
            <a:r>
              <a:rPr lang="en-US" b="1" dirty="0" smtClean="0"/>
              <a:t>&lt;</a:t>
            </a:r>
            <a:endParaRPr lang="en-US" b="1" dirty="0"/>
          </a:p>
        </p:txBody>
      </p:sp>
      <p:sp>
        <p:nvSpPr>
          <p:cNvPr id="6" name="TextBox 5"/>
          <p:cNvSpPr txBox="1"/>
          <p:nvPr/>
        </p:nvSpPr>
        <p:spPr>
          <a:xfrm>
            <a:off x="3918857" y="5921436"/>
            <a:ext cx="337457" cy="369332"/>
          </a:xfrm>
          <a:prstGeom prst="rect">
            <a:avLst/>
          </a:prstGeom>
          <a:noFill/>
        </p:spPr>
        <p:txBody>
          <a:bodyPr wrap="square" rtlCol="0">
            <a:spAutoFit/>
          </a:bodyPr>
          <a:lstStyle/>
          <a:p>
            <a:r>
              <a:rPr lang="en-US" b="1" dirty="0" smtClean="0"/>
              <a:t>&lt;</a:t>
            </a:r>
            <a:endParaRPr lang="en-US" b="1" dirty="0"/>
          </a:p>
        </p:txBody>
      </p:sp>
      <p:sp>
        <p:nvSpPr>
          <p:cNvPr id="7" name="TextBox 6"/>
          <p:cNvSpPr txBox="1"/>
          <p:nvPr/>
        </p:nvSpPr>
        <p:spPr>
          <a:xfrm>
            <a:off x="1719943" y="5910942"/>
            <a:ext cx="337457" cy="369332"/>
          </a:xfrm>
          <a:prstGeom prst="rect">
            <a:avLst/>
          </a:prstGeom>
          <a:noFill/>
        </p:spPr>
        <p:txBody>
          <a:bodyPr wrap="square" rtlCol="0">
            <a:spAutoFit/>
          </a:bodyPr>
          <a:lstStyle/>
          <a:p>
            <a:r>
              <a:rPr lang="en-US" b="1" dirty="0" smtClean="0"/>
              <a:t>&lt;</a:t>
            </a:r>
            <a:endParaRPr lang="en-US" b="1" dirty="0"/>
          </a:p>
        </p:txBody>
      </p:sp>
    </p:spTree>
    <p:extLst>
      <p:ext uri="{BB962C8B-B14F-4D97-AF65-F5344CB8AC3E}">
        <p14:creationId xmlns:p14="http://schemas.microsoft.com/office/powerpoint/2010/main" val="344117352"/>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Do Family Planning Users Make </a:t>
            </a:r>
            <a:br>
              <a:rPr lang="en-US" sz="4200" dirty="0" smtClean="0"/>
            </a:br>
            <a:r>
              <a:rPr lang="en-US" sz="4200" dirty="0" smtClean="0"/>
              <a:t>Informed Choices?</a:t>
            </a:r>
            <a:endParaRPr lang="en-US" sz="4200" dirty="0"/>
          </a:p>
        </p:txBody>
      </p:sp>
      <p:sp>
        <p:nvSpPr>
          <p:cNvPr id="4" name="Content Placeholder 3"/>
          <p:cNvSpPr>
            <a:spLocks noGrp="1"/>
          </p:cNvSpPr>
          <p:nvPr>
            <p:ph idx="1"/>
          </p:nvPr>
        </p:nvSpPr>
        <p:spPr>
          <a:xfrm>
            <a:off x="443753" y="1586753"/>
            <a:ext cx="8243047" cy="5271247"/>
          </a:xfrm>
        </p:spPr>
        <p:txBody>
          <a:bodyPr/>
          <a:lstStyle/>
          <a:p>
            <a:pPr>
              <a:lnSpc>
                <a:spcPct val="100000"/>
              </a:lnSpc>
              <a:spcBef>
                <a:spcPts val="0"/>
              </a:spcBef>
              <a:spcAft>
                <a:spcPts val="600"/>
              </a:spcAft>
              <a:buClr>
                <a:schemeClr val="tx1"/>
              </a:buClr>
            </a:pPr>
            <a:r>
              <a:rPr lang="en-US" b="1" dirty="0" smtClean="0">
                <a:solidFill>
                  <a:schemeClr val="accent1"/>
                </a:solidFill>
              </a:rPr>
              <a:t>78% </a:t>
            </a:r>
            <a:r>
              <a:rPr lang="en-US" dirty="0" smtClean="0"/>
              <a:t>of modern contraceptive users were </a:t>
            </a:r>
            <a:r>
              <a:rPr lang="en-US" b="1" dirty="0" smtClean="0">
                <a:solidFill>
                  <a:schemeClr val="accent1"/>
                </a:solidFill>
              </a:rPr>
              <a:t>informed of side effects or problems </a:t>
            </a:r>
            <a:r>
              <a:rPr lang="en-US" dirty="0" smtClean="0"/>
              <a:t>of methods they used.</a:t>
            </a:r>
          </a:p>
          <a:p>
            <a:pPr>
              <a:lnSpc>
                <a:spcPct val="100000"/>
              </a:lnSpc>
              <a:spcBef>
                <a:spcPts val="0"/>
              </a:spcBef>
              <a:spcAft>
                <a:spcPts val="600"/>
              </a:spcAft>
              <a:buClr>
                <a:schemeClr val="tx1"/>
              </a:buClr>
            </a:pPr>
            <a:r>
              <a:rPr lang="en-US" b="1" dirty="0" smtClean="0">
                <a:solidFill>
                  <a:schemeClr val="accent1"/>
                </a:solidFill>
              </a:rPr>
              <a:t>73%</a:t>
            </a:r>
            <a:r>
              <a:rPr lang="en-US" dirty="0" smtClean="0"/>
              <a:t> were informed about what to do if they </a:t>
            </a:r>
            <a:r>
              <a:rPr lang="en-US" b="1" dirty="0" smtClean="0">
                <a:solidFill>
                  <a:schemeClr val="accent1"/>
                </a:solidFill>
              </a:rPr>
              <a:t>experienced side effects</a:t>
            </a:r>
            <a:r>
              <a:rPr lang="en-US" dirty="0" smtClean="0"/>
              <a:t>.</a:t>
            </a:r>
          </a:p>
          <a:p>
            <a:pPr>
              <a:lnSpc>
                <a:spcPct val="100000"/>
              </a:lnSpc>
              <a:spcBef>
                <a:spcPts val="0"/>
              </a:spcBef>
              <a:spcAft>
                <a:spcPts val="600"/>
              </a:spcAft>
              <a:buClr>
                <a:schemeClr val="tx1"/>
              </a:buClr>
            </a:pPr>
            <a:r>
              <a:rPr lang="en-US" b="1" dirty="0" smtClean="0">
                <a:solidFill>
                  <a:schemeClr val="accent1"/>
                </a:solidFill>
              </a:rPr>
              <a:t>86%</a:t>
            </a:r>
            <a:r>
              <a:rPr lang="en-US" dirty="0" smtClean="0"/>
              <a:t> were informed of </a:t>
            </a:r>
            <a:r>
              <a:rPr lang="en-US" b="1" dirty="0" smtClean="0">
                <a:solidFill>
                  <a:schemeClr val="accent1"/>
                </a:solidFill>
              </a:rPr>
              <a:t>other methods </a:t>
            </a:r>
            <a:r>
              <a:rPr lang="en-US" dirty="0" smtClean="0"/>
              <a:t>they could use. </a:t>
            </a:r>
            <a:endParaRPr lang="en-US" dirty="0"/>
          </a:p>
        </p:txBody>
      </p:sp>
    </p:spTree>
    <p:extLst>
      <p:ext uri="{BB962C8B-B14F-4D97-AF65-F5344CB8AC3E}">
        <p14:creationId xmlns:p14="http://schemas.microsoft.com/office/powerpoint/2010/main" val="550949361"/>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2"/>
          <p:cNvSpPr txBox="1">
            <a:spLocks/>
          </p:cNvSpPr>
          <p:nvPr/>
        </p:nvSpPr>
        <p:spPr>
          <a:xfrm>
            <a:off x="252919" y="1865524"/>
            <a:ext cx="3976181" cy="3377153"/>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spcBef>
                <a:spcPts val="0"/>
              </a:spcBef>
              <a:spcAft>
                <a:spcPts val="600"/>
              </a:spcAft>
              <a:buClr>
                <a:schemeClr val="tx1"/>
              </a:buClr>
            </a:pPr>
            <a:r>
              <a:rPr lang="en-GB" sz="2800" dirty="0" smtClean="0"/>
              <a:t>Knowledge and use</a:t>
            </a:r>
          </a:p>
          <a:p>
            <a:pPr>
              <a:lnSpc>
                <a:spcPct val="110000"/>
              </a:lnSpc>
              <a:spcBef>
                <a:spcPts val="0"/>
              </a:spcBef>
              <a:spcAft>
                <a:spcPts val="600"/>
              </a:spcAft>
              <a:buClr>
                <a:schemeClr val="tx1"/>
              </a:buClr>
            </a:pPr>
            <a:r>
              <a:rPr lang="en-GB" sz="2800" dirty="0" smtClean="0"/>
              <a:t>Source of methods</a:t>
            </a:r>
          </a:p>
          <a:p>
            <a:pPr>
              <a:lnSpc>
                <a:spcPct val="110000"/>
              </a:lnSpc>
              <a:spcBef>
                <a:spcPts val="0"/>
              </a:spcBef>
              <a:spcAft>
                <a:spcPts val="600"/>
              </a:spcAft>
              <a:buClr>
                <a:schemeClr val="tx1"/>
              </a:buClr>
            </a:pPr>
            <a:r>
              <a:rPr lang="en-GB" sz="2800" b="1" dirty="0" smtClean="0">
                <a:solidFill>
                  <a:schemeClr val="accent1"/>
                </a:solidFill>
              </a:rPr>
              <a:t>Demand for family planning</a:t>
            </a:r>
          </a:p>
          <a:p>
            <a:pPr>
              <a:lnSpc>
                <a:spcPct val="110000"/>
              </a:lnSpc>
              <a:spcBef>
                <a:spcPts val="0"/>
              </a:spcBef>
              <a:spcAft>
                <a:spcPts val="600"/>
              </a:spcAft>
              <a:buClr>
                <a:schemeClr val="tx1"/>
              </a:buClr>
            </a:pPr>
            <a:r>
              <a:rPr lang="en-GB" sz="2800" dirty="0" smtClean="0"/>
              <a:t>Future use</a:t>
            </a:r>
          </a:p>
        </p:txBody>
      </p:sp>
    </p:spTree>
    <p:extLst>
      <p:ext uri="{BB962C8B-B14F-4D97-AF65-F5344CB8AC3E}">
        <p14:creationId xmlns:p14="http://schemas.microsoft.com/office/powerpoint/2010/main" val="112992123"/>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Title 1"/>
          <p:cNvSpPr>
            <a:spLocks noGrp="1"/>
          </p:cNvSpPr>
          <p:nvPr>
            <p:ph type="title"/>
          </p:nvPr>
        </p:nvSpPr>
        <p:spPr/>
        <p:txBody>
          <a:bodyPr>
            <a:normAutofit/>
          </a:bodyPr>
          <a:lstStyle/>
          <a:p>
            <a:pPr eaLnBrk="1" hangingPunct="1"/>
            <a:r>
              <a:rPr lang="en-US" altLang="en-US" sz="4200" dirty="0" smtClean="0"/>
              <a:t>Demand for Family Planning</a:t>
            </a:r>
          </a:p>
        </p:txBody>
      </p:sp>
      <p:sp>
        <p:nvSpPr>
          <p:cNvPr id="5" name="Rectangle 2"/>
          <p:cNvSpPr txBox="1">
            <a:spLocks noChangeArrowheads="1"/>
          </p:cNvSpPr>
          <p:nvPr/>
        </p:nvSpPr>
        <p:spPr>
          <a:xfrm>
            <a:off x="0" y="1066800"/>
            <a:ext cx="9144000" cy="5883275"/>
          </a:xfrm>
          <a:prstGeom prst="rect">
            <a:avLst/>
          </a:prstGeom>
          <a:noFill/>
          <a:ln>
            <a:noFill/>
          </a:ln>
        </p:spPr>
        <p:txBody>
          <a:bodyPr anchor="ctr"/>
          <a:lstStyle/>
          <a:p>
            <a:pPr algn="ctr" eaLnBrk="1" fontAlgn="auto" hangingPunct="1">
              <a:spcAft>
                <a:spcPts val="0"/>
              </a:spcAft>
              <a:defRPr/>
            </a:pPr>
            <a:r>
              <a:rPr lang="en-US" sz="3200" dirty="0">
                <a:latin typeface="+mn-lt"/>
                <a:ea typeface="+mj-ea"/>
                <a:cs typeface="+mj-cs"/>
              </a:rPr>
              <a:t>Women who want to </a:t>
            </a:r>
            <a:r>
              <a:rPr lang="en-US" sz="3200" b="1" dirty="0">
                <a:solidFill>
                  <a:schemeClr val="tx2"/>
                </a:solidFill>
                <a:latin typeface="+mn-lt"/>
                <a:ea typeface="+mj-ea"/>
                <a:cs typeface="+mj-cs"/>
              </a:rPr>
              <a:t>delay</a:t>
            </a:r>
            <a:r>
              <a:rPr lang="en-US" sz="3200" b="1" dirty="0">
                <a:latin typeface="+mn-lt"/>
                <a:ea typeface="+mj-ea"/>
                <a:cs typeface="+mj-cs"/>
              </a:rPr>
              <a:t> </a:t>
            </a:r>
            <a:r>
              <a:rPr lang="en-US" sz="3200" dirty="0">
                <a:latin typeface="+mn-lt"/>
                <a:ea typeface="+mj-ea"/>
                <a:cs typeface="+mj-cs"/>
              </a:rPr>
              <a:t>or </a:t>
            </a:r>
            <a:r>
              <a:rPr lang="en-US" sz="3200" b="1" dirty="0">
                <a:solidFill>
                  <a:schemeClr val="tx2"/>
                </a:solidFill>
                <a:latin typeface="+mn-lt"/>
                <a:ea typeface="+mj-ea"/>
                <a:cs typeface="+mj-cs"/>
              </a:rPr>
              <a:t>stop childbearing </a:t>
            </a:r>
            <a:r>
              <a:rPr lang="en-US" sz="3200" dirty="0">
                <a:latin typeface="+mn-lt"/>
                <a:ea typeface="+mj-ea"/>
                <a:cs typeface="+mj-cs"/>
              </a:rPr>
              <a:t>have a </a:t>
            </a:r>
            <a:r>
              <a:rPr lang="en-US" sz="3200" b="1" dirty="0">
                <a:solidFill>
                  <a:schemeClr val="tx2"/>
                </a:solidFill>
                <a:latin typeface="+mn-lt"/>
                <a:ea typeface="+mj-ea"/>
                <a:cs typeface="+mj-cs"/>
              </a:rPr>
              <a:t>demand for family planning</a:t>
            </a:r>
            <a:r>
              <a:rPr lang="en-US" sz="3200" dirty="0">
                <a:latin typeface="+mn-lt"/>
                <a:ea typeface="+mj-ea"/>
                <a:cs typeface="+mj-cs"/>
              </a:rPr>
              <a:t>.</a:t>
            </a:r>
            <a:r>
              <a:rPr lang="en-US" sz="3200" b="1" dirty="0">
                <a:latin typeface="+mn-lt"/>
                <a:ea typeface="+mj-ea"/>
                <a:cs typeface="+mj-cs"/>
              </a:rPr>
              <a:t> </a:t>
            </a:r>
            <a:br>
              <a:rPr lang="en-US" sz="3200" b="1" dirty="0">
                <a:latin typeface="+mn-lt"/>
                <a:ea typeface="+mj-ea"/>
                <a:cs typeface="+mj-cs"/>
              </a:rPr>
            </a:br>
            <a:endParaRPr lang="en-US" sz="3200" b="1" dirty="0">
              <a:latin typeface="+mn-lt"/>
              <a:ea typeface="+mj-ea"/>
              <a:cs typeface="+mj-cs"/>
            </a:endParaRPr>
          </a:p>
          <a:p>
            <a:pPr algn="ctr" eaLnBrk="1" fontAlgn="auto" hangingPunct="1">
              <a:spcAft>
                <a:spcPts val="0"/>
              </a:spcAft>
              <a:defRPr/>
            </a:pPr>
            <a:r>
              <a:rPr lang="en-US" sz="3200" b="1" dirty="0" smtClean="0">
                <a:solidFill>
                  <a:schemeClr val="tx2"/>
                </a:solidFill>
                <a:latin typeface="+mn-lt"/>
              </a:rPr>
              <a:t>78% </a:t>
            </a:r>
            <a:r>
              <a:rPr lang="en-US" sz="3200" dirty="0">
                <a:latin typeface="+mn-lt"/>
              </a:rPr>
              <a:t>of currently married women have a </a:t>
            </a:r>
            <a:br>
              <a:rPr lang="en-US" sz="3200" dirty="0">
                <a:latin typeface="+mn-lt"/>
              </a:rPr>
            </a:br>
            <a:r>
              <a:rPr lang="en-US" sz="3200" b="1" dirty="0">
                <a:solidFill>
                  <a:schemeClr val="tx2"/>
                </a:solidFill>
                <a:latin typeface="+mn-lt"/>
              </a:rPr>
              <a:t>demand for family planning</a:t>
            </a:r>
            <a:r>
              <a:rPr lang="en-US" sz="3200" dirty="0">
                <a:latin typeface="+mn-lt"/>
              </a:rPr>
              <a:t>:</a:t>
            </a:r>
          </a:p>
          <a:p>
            <a:pPr algn="ctr" eaLnBrk="1" fontAlgn="auto" hangingPunct="1">
              <a:spcAft>
                <a:spcPts val="0"/>
              </a:spcAft>
              <a:defRPr/>
            </a:pPr>
            <a:endParaRPr lang="en-US" sz="3200" dirty="0">
              <a:latin typeface="+mn-lt"/>
            </a:endParaRPr>
          </a:p>
          <a:p>
            <a:pPr algn="ctr" eaLnBrk="1" fontAlgn="auto" hangingPunct="1">
              <a:spcBef>
                <a:spcPts val="0"/>
              </a:spcBef>
              <a:spcAft>
                <a:spcPts val="0"/>
              </a:spcAft>
              <a:buClr>
                <a:schemeClr val="tx1"/>
              </a:buClr>
              <a:defRPr/>
            </a:pPr>
            <a:r>
              <a:rPr lang="en-US" sz="3200" b="1" dirty="0" smtClean="0">
                <a:solidFill>
                  <a:schemeClr val="tx2"/>
                </a:solidFill>
                <a:latin typeface="+mn-lt"/>
              </a:rPr>
              <a:t>37%</a:t>
            </a:r>
            <a:r>
              <a:rPr lang="en-US" sz="3200" dirty="0" smtClean="0">
                <a:latin typeface="+mn-lt"/>
              </a:rPr>
              <a:t> </a:t>
            </a:r>
            <a:r>
              <a:rPr lang="en-US" sz="3200" dirty="0">
                <a:latin typeface="+mn-lt"/>
              </a:rPr>
              <a:t>to </a:t>
            </a:r>
            <a:r>
              <a:rPr lang="en-US" sz="3200" b="1" dirty="0">
                <a:solidFill>
                  <a:schemeClr val="tx2"/>
                </a:solidFill>
                <a:latin typeface="+mn-lt"/>
              </a:rPr>
              <a:t>delay childbearing</a:t>
            </a:r>
            <a:endParaRPr lang="en-US" sz="3200" dirty="0">
              <a:solidFill>
                <a:schemeClr val="tx2"/>
              </a:solidFill>
              <a:latin typeface="+mn-lt"/>
            </a:endParaRPr>
          </a:p>
          <a:p>
            <a:pPr algn="ctr" eaLnBrk="1" fontAlgn="auto" hangingPunct="1">
              <a:spcBef>
                <a:spcPts val="0"/>
              </a:spcBef>
              <a:spcAft>
                <a:spcPts val="0"/>
              </a:spcAft>
              <a:buClr>
                <a:schemeClr val="tx1"/>
              </a:buClr>
              <a:defRPr/>
            </a:pPr>
            <a:r>
              <a:rPr lang="en-US" sz="3200" b="1" dirty="0" smtClean="0">
                <a:solidFill>
                  <a:schemeClr val="tx2"/>
                </a:solidFill>
                <a:latin typeface="+mn-lt"/>
              </a:rPr>
              <a:t>41% </a:t>
            </a:r>
            <a:r>
              <a:rPr lang="en-US" sz="3200" dirty="0">
                <a:latin typeface="+mn-lt"/>
              </a:rPr>
              <a:t>to</a:t>
            </a:r>
            <a:r>
              <a:rPr lang="en-US" sz="3200" b="1" dirty="0">
                <a:solidFill>
                  <a:schemeClr val="tx2"/>
                </a:solidFill>
                <a:latin typeface="+mn-lt"/>
              </a:rPr>
              <a:t> limit childbearing</a:t>
            </a:r>
            <a:endParaRPr lang="en-US" sz="3200" dirty="0">
              <a:solidFill>
                <a:schemeClr val="tx2"/>
              </a:solidFill>
              <a:latin typeface="+mn-lt"/>
            </a:endParaRPr>
          </a:p>
          <a:p>
            <a:pPr algn="ctr" eaLnBrk="1" fontAlgn="auto" hangingPunct="1">
              <a:spcAft>
                <a:spcPts val="0"/>
              </a:spcAft>
              <a:defRPr/>
            </a:pPr>
            <a:endParaRPr lang="en-US" sz="3600" b="1" dirty="0">
              <a:solidFill>
                <a:schemeClr val="tx2"/>
              </a:solidFill>
              <a:effectLst>
                <a:outerShdw blurRad="38100" dist="38100" dir="2700000" algn="tl">
                  <a:srgbClr val="000000"/>
                </a:outerShdw>
              </a:effectLst>
              <a:latin typeface="+mn-lt"/>
              <a:ea typeface="+mj-ea"/>
              <a:cs typeface="+mj-cs"/>
            </a:endParaRPr>
          </a:p>
        </p:txBody>
      </p:sp>
    </p:spTree>
    <p:extLst>
      <p:ext uri="{BB962C8B-B14F-4D97-AF65-F5344CB8AC3E}">
        <p14:creationId xmlns:p14="http://schemas.microsoft.com/office/powerpoint/2010/main" val="1490870659"/>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Title 1"/>
          <p:cNvSpPr>
            <a:spLocks noGrp="1"/>
          </p:cNvSpPr>
          <p:nvPr>
            <p:ph type="title"/>
          </p:nvPr>
        </p:nvSpPr>
        <p:spPr/>
        <p:txBody>
          <a:bodyPr>
            <a:normAutofit/>
          </a:bodyPr>
          <a:lstStyle/>
          <a:p>
            <a:pPr eaLnBrk="1" hangingPunct="1"/>
            <a:r>
              <a:rPr lang="en-US" altLang="en-US" sz="4200" dirty="0" smtClean="0"/>
              <a:t>Unmet Need</a:t>
            </a:r>
          </a:p>
        </p:txBody>
      </p:sp>
      <p:sp>
        <p:nvSpPr>
          <p:cNvPr id="5" name="Rectangle 2"/>
          <p:cNvSpPr txBox="1">
            <a:spLocks noChangeArrowheads="1"/>
          </p:cNvSpPr>
          <p:nvPr/>
        </p:nvSpPr>
        <p:spPr>
          <a:xfrm>
            <a:off x="0" y="1066800"/>
            <a:ext cx="9144000" cy="5883275"/>
          </a:xfrm>
          <a:prstGeom prst="rect">
            <a:avLst/>
          </a:prstGeom>
          <a:noFill/>
          <a:ln>
            <a:noFill/>
          </a:ln>
        </p:spPr>
        <p:txBody>
          <a:bodyPr anchor="ctr"/>
          <a:lstStyle/>
          <a:p>
            <a:pPr algn="ctr" eaLnBrk="1" fontAlgn="auto" hangingPunct="1">
              <a:spcAft>
                <a:spcPts val="0"/>
              </a:spcAft>
              <a:defRPr/>
            </a:pPr>
            <a:r>
              <a:rPr lang="en-US" sz="3200" dirty="0">
                <a:latin typeface="+mn-lt"/>
                <a:ea typeface="+mj-ea"/>
                <a:cs typeface="+mj-cs"/>
              </a:rPr>
              <a:t>Women are considered as having an unmet need for family planning if they are fecund and wish:</a:t>
            </a:r>
            <a:r>
              <a:rPr lang="en-US" sz="3200" dirty="0">
                <a:effectLst>
                  <a:outerShdw blurRad="38100" dist="38100" dir="2700000" algn="tl">
                    <a:srgbClr val="000000"/>
                  </a:outerShdw>
                </a:effectLst>
                <a:latin typeface="+mn-lt"/>
                <a:ea typeface="+mj-ea"/>
                <a:cs typeface="+mj-cs"/>
              </a:rPr>
              <a:t>  </a:t>
            </a:r>
            <a:r>
              <a:rPr lang="en-US" sz="3200" dirty="0" smtClean="0">
                <a:effectLst>
                  <a:outerShdw blurRad="38100" dist="38100" dir="2700000" algn="tl">
                    <a:srgbClr val="000000"/>
                  </a:outerShdw>
                </a:effectLst>
                <a:latin typeface="+mn-lt"/>
                <a:ea typeface="+mj-ea"/>
                <a:cs typeface="+mj-cs"/>
              </a:rPr>
              <a:t/>
            </a:r>
            <a:br>
              <a:rPr lang="en-US" sz="3200" dirty="0" smtClean="0">
                <a:effectLst>
                  <a:outerShdw blurRad="38100" dist="38100" dir="2700000" algn="tl">
                    <a:srgbClr val="000000"/>
                  </a:outerShdw>
                </a:effectLst>
                <a:latin typeface="+mn-lt"/>
                <a:ea typeface="+mj-ea"/>
                <a:cs typeface="+mj-cs"/>
              </a:rPr>
            </a:br>
            <a:r>
              <a:rPr lang="en-US" sz="3200" b="1" dirty="0" smtClean="0">
                <a:solidFill>
                  <a:schemeClr val="tx2"/>
                </a:solidFill>
                <a:latin typeface="+mn-lt"/>
                <a:ea typeface="+mj-ea"/>
                <a:cs typeface="+mj-cs"/>
              </a:rPr>
              <a:t>to </a:t>
            </a:r>
            <a:r>
              <a:rPr lang="en-US" sz="3200" b="1" dirty="0">
                <a:solidFill>
                  <a:schemeClr val="tx2"/>
                </a:solidFill>
                <a:latin typeface="+mn-lt"/>
                <a:ea typeface="+mj-ea"/>
                <a:cs typeface="+mj-cs"/>
              </a:rPr>
              <a:t>delay childbearing OR to limit childbearing altogether BUT are not using family planning</a:t>
            </a:r>
            <a:endParaRPr lang="en-US" sz="3200" b="1" dirty="0">
              <a:solidFill>
                <a:schemeClr val="accent1"/>
              </a:solidFill>
              <a:latin typeface="+mn-lt"/>
            </a:endParaRPr>
          </a:p>
          <a:p>
            <a:pPr algn="ctr" eaLnBrk="1" fontAlgn="auto" hangingPunct="1">
              <a:spcBef>
                <a:spcPts val="0"/>
              </a:spcBef>
              <a:spcAft>
                <a:spcPts val="0"/>
              </a:spcAft>
              <a:buClr>
                <a:schemeClr val="tx1"/>
              </a:buClr>
              <a:defRPr/>
            </a:pPr>
            <a:endParaRPr lang="en-US" sz="3200" b="1" dirty="0">
              <a:solidFill>
                <a:schemeClr val="accent1"/>
              </a:solidFill>
              <a:latin typeface="+mn-lt"/>
            </a:endParaRPr>
          </a:p>
          <a:p>
            <a:pPr algn="ctr" eaLnBrk="1" fontAlgn="auto" hangingPunct="1">
              <a:spcBef>
                <a:spcPts val="0"/>
              </a:spcBef>
              <a:spcAft>
                <a:spcPts val="0"/>
              </a:spcAft>
              <a:buClr>
                <a:schemeClr val="tx1"/>
              </a:buClr>
              <a:defRPr/>
            </a:pPr>
            <a:r>
              <a:rPr lang="en-US" sz="3200" b="1" dirty="0" smtClean="0">
                <a:solidFill>
                  <a:schemeClr val="tx2"/>
                </a:solidFill>
                <a:latin typeface="+mn-lt"/>
              </a:rPr>
              <a:t>19% </a:t>
            </a:r>
            <a:r>
              <a:rPr lang="en-US" sz="3200" dirty="0">
                <a:latin typeface="+mn-lt"/>
              </a:rPr>
              <a:t>of currently married women have an </a:t>
            </a:r>
            <a:br>
              <a:rPr lang="en-US" sz="3200" dirty="0">
                <a:latin typeface="+mn-lt"/>
              </a:rPr>
            </a:br>
            <a:r>
              <a:rPr lang="en-US" sz="3200" b="1" dirty="0">
                <a:solidFill>
                  <a:schemeClr val="tx2"/>
                </a:solidFill>
                <a:latin typeface="+mn-lt"/>
              </a:rPr>
              <a:t>unmet need for family planning</a:t>
            </a:r>
            <a:r>
              <a:rPr lang="en-US" sz="3200" dirty="0">
                <a:solidFill>
                  <a:schemeClr val="tx2"/>
                </a:solidFill>
                <a:latin typeface="+mn-lt"/>
              </a:rPr>
              <a:t>.</a:t>
            </a:r>
          </a:p>
          <a:p>
            <a:pPr algn="ctr" eaLnBrk="1" fontAlgn="auto" hangingPunct="1">
              <a:spcAft>
                <a:spcPts val="0"/>
              </a:spcAft>
              <a:defRPr/>
            </a:pPr>
            <a:endParaRPr lang="en-US" sz="3200" b="1" dirty="0">
              <a:solidFill>
                <a:schemeClr val="tx2"/>
              </a:solidFill>
              <a:effectLst>
                <a:outerShdw blurRad="38100" dist="38100" dir="2700000" algn="tl">
                  <a:srgbClr val="000000"/>
                </a:outerShdw>
              </a:effectLst>
              <a:latin typeface="+mn-lt"/>
              <a:ea typeface="+mj-ea"/>
              <a:cs typeface="+mj-cs"/>
            </a:endParaRPr>
          </a:p>
        </p:txBody>
      </p:sp>
    </p:spTree>
    <p:extLst>
      <p:ext uri="{BB962C8B-B14F-4D97-AF65-F5344CB8AC3E}">
        <p14:creationId xmlns:p14="http://schemas.microsoft.com/office/powerpoint/2010/main" val="3895264985"/>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Demand for Family Planning</a:t>
            </a:r>
            <a:endParaRPr lang="en-US" sz="4200" dirty="0"/>
          </a:p>
        </p:txBody>
      </p:sp>
      <p:graphicFrame>
        <p:nvGraphicFramePr>
          <p:cNvPr id="11" name="Content Placeholder 10"/>
          <p:cNvGraphicFramePr>
            <a:graphicFrameLocks noGrp="1"/>
          </p:cNvGraphicFramePr>
          <p:nvPr>
            <p:ph idx="1"/>
            <p:extLst/>
          </p:nvPr>
        </p:nvGraphicFramePr>
        <p:xfrm>
          <a:off x="1" y="1498730"/>
          <a:ext cx="9144000" cy="535927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29397"/>
            <a:ext cx="9144000" cy="369332"/>
          </a:xfrm>
          <a:prstGeom prst="rect">
            <a:avLst/>
          </a:prstGeom>
          <a:noFill/>
        </p:spPr>
        <p:txBody>
          <a:bodyPr wrap="square" rtlCol="0">
            <a:spAutoFit/>
          </a:bodyPr>
          <a:lstStyle/>
          <a:p>
            <a:pPr algn="ctr"/>
            <a:r>
              <a:rPr lang="en-US" i="1" dirty="0" smtClean="0"/>
              <a:t>Percent of currently married women age 15-49</a:t>
            </a:r>
            <a:endParaRPr lang="en-US" i="1" dirty="0"/>
          </a:p>
        </p:txBody>
      </p:sp>
    </p:spTree>
    <p:extLst>
      <p:ext uri="{BB962C8B-B14F-4D97-AF65-F5344CB8AC3E}">
        <p14:creationId xmlns:p14="http://schemas.microsoft.com/office/powerpoint/2010/main" val="2001738873"/>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Autofit/>
          </a:bodyPr>
          <a:lstStyle/>
          <a:p>
            <a:r>
              <a:rPr lang="en-US" sz="4000" dirty="0" smtClean="0"/>
              <a:t>Trends in Demand for Family Planning</a:t>
            </a:r>
            <a:endParaRPr lang="en-US" sz="4000" dirty="0"/>
          </a:p>
        </p:txBody>
      </p:sp>
      <p:graphicFrame>
        <p:nvGraphicFramePr>
          <p:cNvPr id="11" name="Content Placeholder 10"/>
          <p:cNvGraphicFramePr>
            <a:graphicFrameLocks noGrp="1"/>
          </p:cNvGraphicFramePr>
          <p:nvPr>
            <p:ph idx="1"/>
            <p:extLst/>
          </p:nvPr>
        </p:nvGraphicFramePr>
        <p:xfrm>
          <a:off x="487680" y="1621535"/>
          <a:ext cx="8217408" cy="5236465"/>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40897"/>
            <a:ext cx="9144000" cy="369332"/>
          </a:xfrm>
          <a:prstGeom prst="rect">
            <a:avLst/>
          </a:prstGeom>
          <a:noFill/>
        </p:spPr>
        <p:txBody>
          <a:bodyPr wrap="square" rtlCol="0">
            <a:spAutoFit/>
          </a:bodyPr>
          <a:lstStyle/>
          <a:p>
            <a:pPr algn="ctr"/>
            <a:r>
              <a:rPr lang="en-US" i="1" dirty="0" smtClean="0"/>
              <a:t>Percent of currently married women age 15-49</a:t>
            </a:r>
            <a:endParaRPr lang="en-US" i="1" dirty="0"/>
          </a:p>
        </p:txBody>
      </p:sp>
    </p:spTree>
    <p:extLst>
      <p:ext uri="{BB962C8B-B14F-4D97-AF65-F5344CB8AC3E}">
        <p14:creationId xmlns:p14="http://schemas.microsoft.com/office/powerpoint/2010/main" val="3672749800"/>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2"/>
          <p:cNvSpPr txBox="1">
            <a:spLocks/>
          </p:cNvSpPr>
          <p:nvPr/>
        </p:nvSpPr>
        <p:spPr>
          <a:xfrm>
            <a:off x="252919" y="1865524"/>
            <a:ext cx="3976181" cy="3377153"/>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spcBef>
                <a:spcPts val="0"/>
              </a:spcBef>
              <a:spcAft>
                <a:spcPts val="600"/>
              </a:spcAft>
              <a:buClr>
                <a:schemeClr val="tx1"/>
              </a:buClr>
            </a:pPr>
            <a:r>
              <a:rPr lang="en-GB" sz="2800" dirty="0" smtClean="0"/>
              <a:t>Knowledge and use</a:t>
            </a:r>
          </a:p>
          <a:p>
            <a:pPr>
              <a:lnSpc>
                <a:spcPct val="110000"/>
              </a:lnSpc>
              <a:spcBef>
                <a:spcPts val="0"/>
              </a:spcBef>
              <a:spcAft>
                <a:spcPts val="600"/>
              </a:spcAft>
              <a:buClr>
                <a:schemeClr val="tx1"/>
              </a:buClr>
            </a:pPr>
            <a:r>
              <a:rPr lang="en-GB" sz="2800" dirty="0" smtClean="0"/>
              <a:t>Source of methods</a:t>
            </a:r>
          </a:p>
          <a:p>
            <a:pPr>
              <a:lnSpc>
                <a:spcPct val="110000"/>
              </a:lnSpc>
              <a:spcBef>
                <a:spcPts val="0"/>
              </a:spcBef>
              <a:spcAft>
                <a:spcPts val="600"/>
              </a:spcAft>
              <a:buClr>
                <a:schemeClr val="tx1"/>
              </a:buClr>
            </a:pPr>
            <a:r>
              <a:rPr lang="en-GB" sz="2800" dirty="0" smtClean="0"/>
              <a:t>Need for family planning</a:t>
            </a:r>
          </a:p>
          <a:p>
            <a:pPr>
              <a:lnSpc>
                <a:spcPct val="110000"/>
              </a:lnSpc>
              <a:spcBef>
                <a:spcPts val="0"/>
              </a:spcBef>
              <a:spcAft>
                <a:spcPts val="600"/>
              </a:spcAft>
              <a:buClr>
                <a:schemeClr val="tx1"/>
              </a:buClr>
            </a:pPr>
            <a:r>
              <a:rPr lang="en-GB" sz="2800" b="1" dirty="0" smtClean="0">
                <a:solidFill>
                  <a:schemeClr val="accent1"/>
                </a:solidFill>
              </a:rPr>
              <a:t>Future use</a:t>
            </a:r>
          </a:p>
        </p:txBody>
      </p:sp>
    </p:spTree>
    <p:extLst>
      <p:ext uri="{BB962C8B-B14F-4D97-AF65-F5344CB8AC3E}">
        <p14:creationId xmlns:p14="http://schemas.microsoft.com/office/powerpoint/2010/main" val="437549199"/>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Future Use of Family Planning</a:t>
            </a:r>
            <a:endParaRPr lang="en-US" sz="4200" dirty="0"/>
          </a:p>
        </p:txBody>
      </p:sp>
      <p:graphicFrame>
        <p:nvGraphicFramePr>
          <p:cNvPr id="7" name="Content Placeholder 6"/>
          <p:cNvGraphicFramePr>
            <a:graphicFrameLocks noGrp="1"/>
          </p:cNvGraphicFramePr>
          <p:nvPr>
            <p:ph idx="1"/>
            <p:extLst/>
          </p:nvPr>
        </p:nvGraphicFramePr>
        <p:xfrm>
          <a:off x="0" y="1510229"/>
          <a:ext cx="9144000" cy="5347771"/>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1" y="1140897"/>
            <a:ext cx="9144000" cy="369332"/>
          </a:xfrm>
          <a:prstGeom prst="rect">
            <a:avLst/>
          </a:prstGeom>
          <a:noFill/>
        </p:spPr>
        <p:txBody>
          <a:bodyPr wrap="square" rtlCol="0">
            <a:spAutoFit/>
          </a:bodyPr>
          <a:lstStyle/>
          <a:p>
            <a:pPr algn="ctr"/>
            <a:r>
              <a:rPr lang="en-US" i="1" dirty="0" smtClean="0"/>
              <a:t>Percent distribution of women age 15-49 who are currently not using family planning</a:t>
            </a:r>
            <a:endParaRPr lang="en-US" i="1" dirty="0"/>
          </a:p>
        </p:txBody>
      </p:sp>
    </p:spTree>
    <p:extLst>
      <p:ext uri="{BB962C8B-B14F-4D97-AF65-F5344CB8AC3E}">
        <p14:creationId xmlns:p14="http://schemas.microsoft.com/office/powerpoint/2010/main" val="3172322558"/>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Questionnaires:</a:t>
            </a:r>
            <a:br>
              <a:rPr lang="en-US" sz="4200" dirty="0" smtClean="0"/>
            </a:br>
            <a:r>
              <a:rPr lang="en-US" sz="4200" dirty="0" smtClean="0"/>
              <a:t>Household Questionnaire</a:t>
            </a:r>
            <a:endParaRPr lang="en-US" sz="4200" dirty="0"/>
          </a:p>
        </p:txBody>
      </p:sp>
      <p:sp>
        <p:nvSpPr>
          <p:cNvPr id="3" name="Content Placeholder 2"/>
          <p:cNvSpPr>
            <a:spLocks noGrp="1"/>
          </p:cNvSpPr>
          <p:nvPr>
            <p:ph idx="1"/>
          </p:nvPr>
        </p:nvSpPr>
        <p:spPr>
          <a:xfrm>
            <a:off x="628650" y="1578429"/>
            <a:ext cx="7886700" cy="5279571"/>
          </a:xfrm>
        </p:spPr>
        <p:txBody>
          <a:bodyPr>
            <a:normAutofit fontScale="92500" lnSpcReduction="20000"/>
          </a:bodyPr>
          <a:lstStyle/>
          <a:p>
            <a:pPr>
              <a:lnSpc>
                <a:spcPct val="120000"/>
              </a:lnSpc>
              <a:spcBef>
                <a:spcPts val="0"/>
              </a:spcBef>
              <a:spcAft>
                <a:spcPts val="600"/>
              </a:spcAft>
            </a:pPr>
            <a:r>
              <a:rPr lang="en-GB" dirty="0" smtClean="0"/>
              <a:t>Lists usual members and visitors to identify eligible individuals</a:t>
            </a:r>
          </a:p>
          <a:p>
            <a:pPr>
              <a:lnSpc>
                <a:spcPct val="120000"/>
              </a:lnSpc>
              <a:spcBef>
                <a:spcPts val="0"/>
              </a:spcBef>
              <a:spcAft>
                <a:spcPts val="600"/>
              </a:spcAft>
            </a:pPr>
            <a:r>
              <a:rPr lang="en-GB" dirty="0" smtClean="0"/>
              <a:t>Basic characteristics of each person in the household collected (age, sex, education, etc.)</a:t>
            </a:r>
          </a:p>
          <a:p>
            <a:pPr>
              <a:lnSpc>
                <a:spcPct val="120000"/>
              </a:lnSpc>
              <a:spcBef>
                <a:spcPts val="0"/>
              </a:spcBef>
              <a:spcAft>
                <a:spcPts val="600"/>
              </a:spcAft>
            </a:pPr>
            <a:r>
              <a:rPr lang="en-GB" dirty="0" smtClean="0"/>
              <a:t>Housing characteristics (access to drinking water, sanitation facilities, etc.)</a:t>
            </a:r>
          </a:p>
          <a:p>
            <a:pPr>
              <a:lnSpc>
                <a:spcPct val="120000"/>
              </a:lnSpc>
              <a:spcBef>
                <a:spcPts val="0"/>
              </a:spcBef>
              <a:spcAft>
                <a:spcPts val="600"/>
              </a:spcAft>
            </a:pPr>
            <a:r>
              <a:rPr lang="en-GB" dirty="0" smtClean="0"/>
              <a:t>Ownership and use of mosquito nets</a:t>
            </a:r>
          </a:p>
          <a:p>
            <a:pPr>
              <a:lnSpc>
                <a:spcPct val="120000"/>
              </a:lnSpc>
              <a:spcBef>
                <a:spcPts val="0"/>
              </a:spcBef>
              <a:spcAft>
                <a:spcPts val="600"/>
              </a:spcAft>
            </a:pPr>
            <a:r>
              <a:rPr lang="en-GB" dirty="0" smtClean="0"/>
              <a:t>Disabilities among children age 5-17</a:t>
            </a:r>
          </a:p>
          <a:p>
            <a:pPr>
              <a:lnSpc>
                <a:spcPct val="120000"/>
              </a:lnSpc>
              <a:spcBef>
                <a:spcPts val="0"/>
              </a:spcBef>
              <a:spcAft>
                <a:spcPts val="600"/>
              </a:spcAft>
            </a:pPr>
            <a:r>
              <a:rPr lang="en-GB" dirty="0" smtClean="0"/>
              <a:t>Identify women and men eligible for individual interview</a:t>
            </a:r>
            <a:endParaRPr lang="en-GB" strike="sngStrike" dirty="0">
              <a:solidFill>
                <a:srgbClr val="FF0000"/>
              </a:solidFill>
            </a:endParaRPr>
          </a:p>
        </p:txBody>
      </p:sp>
    </p:spTree>
    <p:extLst>
      <p:ext uri="{BB962C8B-B14F-4D97-AF65-F5344CB8AC3E}">
        <p14:creationId xmlns:p14="http://schemas.microsoft.com/office/powerpoint/2010/main" val="1853639834"/>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Source of Family Planning Messages</a:t>
            </a:r>
            <a:endParaRPr lang="en-US" sz="4200" dirty="0"/>
          </a:p>
        </p:txBody>
      </p:sp>
      <p:graphicFrame>
        <p:nvGraphicFramePr>
          <p:cNvPr id="11" name="Content Placeholder 10"/>
          <p:cNvGraphicFramePr>
            <a:graphicFrameLocks noGrp="1"/>
          </p:cNvGraphicFramePr>
          <p:nvPr>
            <p:ph idx="1"/>
            <p:extLst/>
          </p:nvPr>
        </p:nvGraphicFramePr>
        <p:xfrm>
          <a:off x="0" y="1586753"/>
          <a:ext cx="9144000" cy="527124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29291"/>
            <a:ext cx="9144000" cy="646331"/>
          </a:xfrm>
          <a:prstGeom prst="rect">
            <a:avLst/>
          </a:prstGeom>
          <a:noFill/>
        </p:spPr>
        <p:txBody>
          <a:bodyPr wrap="square" rtlCol="0">
            <a:spAutoFit/>
          </a:bodyPr>
          <a:lstStyle/>
          <a:p>
            <a:pPr algn="ctr"/>
            <a:r>
              <a:rPr lang="en-US" i="1" dirty="0" smtClean="0"/>
              <a:t>Percent of women and men age 15-49 who heard or saw a message </a:t>
            </a:r>
            <a:br>
              <a:rPr lang="en-US" i="1" dirty="0" smtClean="0"/>
            </a:br>
            <a:r>
              <a:rPr lang="en-US" i="1" dirty="0" smtClean="0"/>
              <a:t>about family planning in the past few months</a:t>
            </a:r>
            <a:endParaRPr lang="en-US" i="1" dirty="0"/>
          </a:p>
        </p:txBody>
      </p:sp>
    </p:spTree>
    <p:extLst>
      <p:ext uri="{BB962C8B-B14F-4D97-AF65-F5344CB8AC3E}">
        <p14:creationId xmlns:p14="http://schemas.microsoft.com/office/powerpoint/2010/main" val="3781079831"/>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Contact of Non-Users with Family Planning Providers</a:t>
            </a:r>
            <a:endParaRPr lang="en-US" sz="4200" dirty="0"/>
          </a:p>
        </p:txBody>
      </p:sp>
      <p:sp>
        <p:nvSpPr>
          <p:cNvPr id="3" name="Content Placeholder 2"/>
          <p:cNvSpPr>
            <a:spLocks noGrp="1"/>
          </p:cNvSpPr>
          <p:nvPr>
            <p:ph idx="1"/>
          </p:nvPr>
        </p:nvSpPr>
        <p:spPr>
          <a:xfrm>
            <a:off x="495300" y="1586754"/>
            <a:ext cx="8229600" cy="5271246"/>
          </a:xfrm>
        </p:spPr>
        <p:txBody>
          <a:bodyPr>
            <a:normAutofit/>
          </a:bodyPr>
          <a:lstStyle/>
          <a:p>
            <a:pPr>
              <a:lnSpc>
                <a:spcPct val="100000"/>
              </a:lnSpc>
              <a:spcBef>
                <a:spcPts val="0"/>
              </a:spcBef>
              <a:spcAft>
                <a:spcPts val="600"/>
              </a:spcAft>
              <a:buClr>
                <a:schemeClr val="tx1"/>
              </a:buClr>
            </a:pPr>
            <a:r>
              <a:rPr lang="en-GB" b="1" dirty="0" smtClean="0">
                <a:solidFill>
                  <a:schemeClr val="accent1"/>
                </a:solidFill>
              </a:rPr>
              <a:t>10% </a:t>
            </a:r>
            <a:r>
              <a:rPr lang="en-GB" dirty="0" smtClean="0"/>
              <a:t>of women were</a:t>
            </a:r>
            <a:r>
              <a:rPr lang="en-GB" b="1" dirty="0" smtClean="0">
                <a:solidFill>
                  <a:schemeClr val="accent5"/>
                </a:solidFill>
              </a:rPr>
              <a:t> </a:t>
            </a:r>
            <a:r>
              <a:rPr lang="en-GB" b="1" dirty="0" smtClean="0">
                <a:solidFill>
                  <a:schemeClr val="accent1"/>
                </a:solidFill>
              </a:rPr>
              <a:t>visited by a field worker </a:t>
            </a:r>
            <a:r>
              <a:rPr lang="en-GB" dirty="0" smtClean="0"/>
              <a:t>who discussed family planning</a:t>
            </a:r>
          </a:p>
          <a:p>
            <a:pPr>
              <a:lnSpc>
                <a:spcPct val="100000"/>
              </a:lnSpc>
              <a:spcBef>
                <a:spcPts val="0"/>
              </a:spcBef>
              <a:spcAft>
                <a:spcPts val="600"/>
              </a:spcAft>
              <a:buClr>
                <a:schemeClr val="tx1"/>
              </a:buClr>
            </a:pPr>
            <a:r>
              <a:rPr lang="en-GB" b="1" dirty="0" smtClean="0">
                <a:solidFill>
                  <a:schemeClr val="accent1"/>
                </a:solidFill>
              </a:rPr>
              <a:t>22% </a:t>
            </a:r>
            <a:r>
              <a:rPr lang="en-GB" dirty="0" smtClean="0"/>
              <a:t>of women who visited a health facility in the past 12 months </a:t>
            </a:r>
            <a:r>
              <a:rPr lang="en-GB" b="1" dirty="0" smtClean="0">
                <a:solidFill>
                  <a:schemeClr val="accent1"/>
                </a:solidFill>
              </a:rPr>
              <a:t>discussed family planning with a health care provider</a:t>
            </a:r>
          </a:p>
          <a:p>
            <a:pPr>
              <a:lnSpc>
                <a:spcPct val="100000"/>
              </a:lnSpc>
              <a:spcBef>
                <a:spcPts val="0"/>
              </a:spcBef>
              <a:spcAft>
                <a:spcPts val="600"/>
              </a:spcAft>
              <a:buClr>
                <a:schemeClr val="tx1"/>
              </a:buClr>
            </a:pPr>
            <a:r>
              <a:rPr lang="en-GB" dirty="0" smtClean="0"/>
              <a:t>Overall, </a:t>
            </a:r>
            <a:r>
              <a:rPr lang="en-GB" b="1" dirty="0" smtClean="0">
                <a:solidFill>
                  <a:schemeClr val="accent1"/>
                </a:solidFill>
              </a:rPr>
              <a:t>73%</a:t>
            </a:r>
            <a:r>
              <a:rPr lang="en-GB" b="1" dirty="0" smtClean="0">
                <a:solidFill>
                  <a:schemeClr val="accent5"/>
                </a:solidFill>
              </a:rPr>
              <a:t> </a:t>
            </a:r>
            <a:r>
              <a:rPr lang="en-GB" dirty="0" smtClean="0"/>
              <a:t>of non-users </a:t>
            </a:r>
            <a:r>
              <a:rPr lang="en-GB" b="1" dirty="0" smtClean="0">
                <a:solidFill>
                  <a:schemeClr val="accent1"/>
                </a:solidFill>
              </a:rPr>
              <a:t>did not discuss family planning</a:t>
            </a:r>
            <a:r>
              <a:rPr lang="en-GB" dirty="0" smtClean="0">
                <a:solidFill>
                  <a:schemeClr val="accent1"/>
                </a:solidFill>
              </a:rPr>
              <a:t> </a:t>
            </a:r>
            <a:r>
              <a:rPr lang="en-GB" dirty="0" smtClean="0"/>
              <a:t>with any health worker in the 12 months before the survey</a:t>
            </a:r>
          </a:p>
          <a:p>
            <a:pPr marL="0" indent="0" algn="ctr">
              <a:lnSpc>
                <a:spcPct val="120000"/>
              </a:lnSpc>
              <a:spcBef>
                <a:spcPts val="0"/>
              </a:spcBef>
              <a:spcAft>
                <a:spcPts val="600"/>
              </a:spcAft>
              <a:buNone/>
            </a:pPr>
            <a:endParaRPr lang="en-GB" dirty="0"/>
          </a:p>
          <a:p>
            <a:pPr marL="0" indent="0" algn="ctr">
              <a:lnSpc>
                <a:spcPct val="120000"/>
              </a:lnSpc>
              <a:spcBef>
                <a:spcPts val="0"/>
              </a:spcBef>
              <a:spcAft>
                <a:spcPts val="600"/>
              </a:spcAft>
              <a:buNone/>
            </a:pPr>
            <a:endParaRPr lang="en-GB" dirty="0"/>
          </a:p>
        </p:txBody>
      </p:sp>
    </p:spTree>
    <p:extLst>
      <p:ext uri="{BB962C8B-B14F-4D97-AF65-F5344CB8AC3E}">
        <p14:creationId xmlns:p14="http://schemas.microsoft.com/office/powerpoint/2010/main" val="4059194774"/>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28650" y="0"/>
            <a:ext cx="7886700" cy="1325563"/>
          </a:xfrm>
        </p:spPr>
        <p:txBody>
          <a:bodyPr>
            <a:normAutofit/>
          </a:bodyPr>
          <a:lstStyle/>
          <a:p>
            <a:r>
              <a:rPr lang="en-US" sz="4200" dirty="0" smtClean="0"/>
              <a:t>Key Findings</a:t>
            </a:r>
            <a:endParaRPr lang="en-US" sz="4200" dirty="0"/>
          </a:p>
        </p:txBody>
      </p:sp>
      <p:sp>
        <p:nvSpPr>
          <p:cNvPr id="3" name="Content Placeholder 2"/>
          <p:cNvSpPr>
            <a:spLocks noGrp="1"/>
          </p:cNvSpPr>
          <p:nvPr>
            <p:ph idx="1"/>
          </p:nvPr>
        </p:nvSpPr>
        <p:spPr>
          <a:xfrm>
            <a:off x="628650" y="1325562"/>
            <a:ext cx="7886700" cy="5532438"/>
          </a:xfrm>
        </p:spPr>
        <p:txBody>
          <a:bodyPr>
            <a:noAutofit/>
          </a:bodyPr>
          <a:lstStyle/>
          <a:p>
            <a:pPr>
              <a:lnSpc>
                <a:spcPct val="110000"/>
              </a:lnSpc>
              <a:spcBef>
                <a:spcPts val="0"/>
              </a:spcBef>
              <a:spcAft>
                <a:spcPts val="600"/>
              </a:spcAft>
              <a:buClr>
                <a:schemeClr val="tx1"/>
              </a:buClr>
            </a:pPr>
            <a:r>
              <a:rPr lang="en-GB" sz="2800" dirty="0" smtClean="0"/>
              <a:t>The </a:t>
            </a:r>
            <a:r>
              <a:rPr lang="en-GB" sz="2800" b="1" dirty="0" smtClean="0">
                <a:solidFill>
                  <a:schemeClr val="accent1"/>
                </a:solidFill>
              </a:rPr>
              <a:t>modern contraceptive prevalence </a:t>
            </a:r>
            <a:r>
              <a:rPr lang="en-GB" sz="2800" dirty="0" smtClean="0"/>
              <a:t>rate among married women is </a:t>
            </a:r>
            <a:r>
              <a:rPr lang="en-GB" sz="2800" b="1" dirty="0" smtClean="0">
                <a:solidFill>
                  <a:schemeClr val="accent1"/>
                </a:solidFill>
              </a:rPr>
              <a:t>58%</a:t>
            </a:r>
            <a:r>
              <a:rPr lang="en-GB" sz="2800" dirty="0" smtClean="0"/>
              <a:t>; </a:t>
            </a:r>
            <a:r>
              <a:rPr lang="en-GB" sz="2800" b="1" dirty="0" smtClean="0">
                <a:solidFill>
                  <a:schemeClr val="accent1"/>
                </a:solidFill>
              </a:rPr>
              <a:t>1%</a:t>
            </a:r>
            <a:r>
              <a:rPr lang="en-GB" sz="2800" b="1" dirty="0" smtClean="0">
                <a:solidFill>
                  <a:schemeClr val="accent5"/>
                </a:solidFill>
              </a:rPr>
              <a:t> </a:t>
            </a:r>
            <a:r>
              <a:rPr lang="en-GB" sz="2800" dirty="0" smtClean="0"/>
              <a:t>use a traditional method.</a:t>
            </a:r>
          </a:p>
          <a:p>
            <a:pPr>
              <a:lnSpc>
                <a:spcPct val="110000"/>
              </a:lnSpc>
              <a:spcBef>
                <a:spcPts val="0"/>
              </a:spcBef>
              <a:spcAft>
                <a:spcPts val="600"/>
              </a:spcAft>
              <a:buClr>
                <a:schemeClr val="tx1"/>
              </a:buClr>
            </a:pPr>
            <a:r>
              <a:rPr lang="en-GB" sz="2800" dirty="0" smtClean="0"/>
              <a:t>The most commonly used modern method among married women are </a:t>
            </a:r>
            <a:r>
              <a:rPr lang="en-GB" sz="2800" b="1" dirty="0" err="1" smtClean="0">
                <a:solidFill>
                  <a:schemeClr val="accent1"/>
                </a:solidFill>
              </a:rPr>
              <a:t>injectables</a:t>
            </a:r>
            <a:r>
              <a:rPr lang="en-GB" sz="2800" b="1" dirty="0" smtClean="0">
                <a:solidFill>
                  <a:schemeClr val="accent1"/>
                </a:solidFill>
              </a:rPr>
              <a:t> </a:t>
            </a:r>
            <a:r>
              <a:rPr lang="en-GB" sz="2800" dirty="0" smtClean="0"/>
              <a:t>(</a:t>
            </a:r>
            <a:r>
              <a:rPr lang="en-GB" sz="2800" b="1" dirty="0" smtClean="0">
                <a:solidFill>
                  <a:schemeClr val="accent1"/>
                </a:solidFill>
              </a:rPr>
              <a:t>30%</a:t>
            </a:r>
            <a:r>
              <a:rPr lang="en-GB" sz="2800" dirty="0" smtClean="0"/>
              <a:t>).</a:t>
            </a:r>
          </a:p>
          <a:p>
            <a:pPr>
              <a:lnSpc>
                <a:spcPct val="110000"/>
              </a:lnSpc>
              <a:spcBef>
                <a:spcPts val="0"/>
              </a:spcBef>
              <a:spcAft>
                <a:spcPts val="600"/>
              </a:spcAft>
              <a:buClr>
                <a:schemeClr val="tx1"/>
              </a:buClr>
            </a:pPr>
            <a:r>
              <a:rPr lang="en-GB" sz="2800" dirty="0" smtClean="0"/>
              <a:t>The majority of </a:t>
            </a:r>
            <a:r>
              <a:rPr lang="en-GB" sz="2800" b="1" dirty="0" smtClean="0">
                <a:solidFill>
                  <a:schemeClr val="accent1"/>
                </a:solidFill>
              </a:rPr>
              <a:t>female sterilisation, </a:t>
            </a:r>
            <a:r>
              <a:rPr lang="en-GB" sz="2800" b="1" dirty="0" err="1" smtClean="0">
                <a:solidFill>
                  <a:schemeClr val="accent1"/>
                </a:solidFill>
              </a:rPr>
              <a:t>injectables</a:t>
            </a:r>
            <a:r>
              <a:rPr lang="en-GB" sz="2800" b="1" dirty="0" smtClean="0">
                <a:solidFill>
                  <a:schemeClr val="accent1"/>
                </a:solidFill>
              </a:rPr>
              <a:t>, and implants </a:t>
            </a:r>
            <a:r>
              <a:rPr lang="en-GB" sz="2800" dirty="0" smtClean="0"/>
              <a:t>are obtained from the </a:t>
            </a:r>
            <a:r>
              <a:rPr lang="en-GB" sz="2800" b="1" dirty="0" smtClean="0">
                <a:solidFill>
                  <a:schemeClr val="accent1"/>
                </a:solidFill>
              </a:rPr>
              <a:t>public sector</a:t>
            </a:r>
            <a:r>
              <a:rPr lang="en-GB" sz="2800" dirty="0" smtClean="0"/>
              <a:t>.</a:t>
            </a:r>
          </a:p>
          <a:p>
            <a:pPr>
              <a:lnSpc>
                <a:spcPct val="110000"/>
              </a:lnSpc>
              <a:spcBef>
                <a:spcPts val="0"/>
              </a:spcBef>
              <a:spcAft>
                <a:spcPts val="600"/>
              </a:spcAft>
              <a:buClr>
                <a:schemeClr val="tx1"/>
              </a:buClr>
            </a:pPr>
            <a:r>
              <a:rPr lang="en-GB" sz="2800" b="1" dirty="0" smtClean="0">
                <a:solidFill>
                  <a:schemeClr val="accent1"/>
                </a:solidFill>
              </a:rPr>
              <a:t>19%</a:t>
            </a:r>
            <a:r>
              <a:rPr lang="en-GB" sz="2800" dirty="0" smtClean="0">
                <a:solidFill>
                  <a:schemeClr val="accent1"/>
                </a:solidFill>
              </a:rPr>
              <a:t> </a:t>
            </a:r>
            <a:r>
              <a:rPr lang="en-GB" sz="2800" dirty="0" smtClean="0"/>
              <a:t>of married women have an </a:t>
            </a:r>
            <a:r>
              <a:rPr lang="en-GB" sz="2800" b="1" dirty="0" smtClean="0">
                <a:solidFill>
                  <a:schemeClr val="accent1"/>
                </a:solidFill>
              </a:rPr>
              <a:t>unmet need </a:t>
            </a:r>
            <a:r>
              <a:rPr lang="en-GB" sz="2800" dirty="0" smtClean="0"/>
              <a:t>for family planning. </a:t>
            </a:r>
            <a:endParaRPr lang="en-GB" sz="2800" dirty="0"/>
          </a:p>
          <a:p>
            <a:pPr>
              <a:lnSpc>
                <a:spcPct val="110000"/>
              </a:lnSpc>
              <a:spcBef>
                <a:spcPts val="0"/>
              </a:spcBef>
              <a:spcAft>
                <a:spcPts val="600"/>
              </a:spcAft>
              <a:buClr>
                <a:schemeClr val="tx1"/>
              </a:buClr>
            </a:pPr>
            <a:r>
              <a:rPr lang="en-US" sz="2800" dirty="0" smtClean="0"/>
              <a:t>Of </a:t>
            </a:r>
            <a:r>
              <a:rPr lang="en-US" sz="2800" dirty="0"/>
              <a:t>the total demand for family planning methods, </a:t>
            </a:r>
            <a:r>
              <a:rPr lang="en-US" sz="2800" b="1" dirty="0" smtClean="0">
                <a:solidFill>
                  <a:schemeClr val="tx2"/>
                </a:solidFill>
              </a:rPr>
              <a:t>75</a:t>
            </a:r>
            <a:r>
              <a:rPr lang="en-US" sz="2800" b="1" dirty="0">
                <a:solidFill>
                  <a:schemeClr val="tx2"/>
                </a:solidFill>
              </a:rPr>
              <a:t>% </a:t>
            </a:r>
            <a:r>
              <a:rPr lang="en-US" sz="2800" dirty="0"/>
              <a:t>is </a:t>
            </a:r>
            <a:r>
              <a:rPr lang="en-US" sz="2800" b="1" dirty="0">
                <a:solidFill>
                  <a:schemeClr val="tx2"/>
                </a:solidFill>
              </a:rPr>
              <a:t>satisfied by using modern methods</a:t>
            </a:r>
            <a:r>
              <a:rPr lang="en-US" sz="2800" dirty="0" smtClean="0"/>
              <a:t>.</a:t>
            </a:r>
            <a:endParaRPr lang="en-GB" sz="2800" dirty="0"/>
          </a:p>
        </p:txBody>
      </p:sp>
    </p:spTree>
    <p:extLst>
      <p:ext uri="{BB962C8B-B14F-4D97-AF65-F5344CB8AC3E}">
        <p14:creationId xmlns:p14="http://schemas.microsoft.com/office/powerpoint/2010/main" val="2781294704"/>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0" y="269842"/>
            <a:ext cx="9144000" cy="769441"/>
          </a:xfrm>
          <a:prstGeom prst="rect">
            <a:avLst/>
          </a:prstGeom>
          <a:noFill/>
        </p:spPr>
        <p:txBody>
          <a:bodyPr wrap="square" rtlCol="0">
            <a:spAutoFit/>
          </a:bodyPr>
          <a:lstStyle/>
          <a:p>
            <a:pPr algn="ctr"/>
            <a:r>
              <a:rPr lang="en-US" sz="4400" b="1" dirty="0" smtClean="0">
                <a:solidFill>
                  <a:schemeClr val="bg1"/>
                </a:solidFill>
                <a:latin typeface="Calibri" pitchFamily="34" charset="0"/>
              </a:rPr>
              <a:t>Mortality</a:t>
            </a:r>
            <a:endParaRPr lang="en-US" sz="4400" b="1" dirty="0">
              <a:solidFill>
                <a:schemeClr val="bg1"/>
              </a:solidFill>
              <a:latin typeface="Calibri" pitchFamily="34" charset="0"/>
            </a:endParaRPr>
          </a:p>
        </p:txBody>
      </p:sp>
      <p:sp>
        <p:nvSpPr>
          <p:cNvPr id="4" name="TextBox 3"/>
          <p:cNvSpPr txBox="1"/>
          <p:nvPr/>
        </p:nvSpPr>
        <p:spPr>
          <a:xfrm>
            <a:off x="6490253" y="1554344"/>
            <a:ext cx="2653747" cy="923330"/>
          </a:xfrm>
          <a:prstGeom prst="rect">
            <a:avLst/>
          </a:prstGeom>
          <a:noFill/>
        </p:spPr>
        <p:txBody>
          <a:bodyPr wrap="square" rtlCol="0">
            <a:spAutoFit/>
          </a:bodyPr>
          <a:lstStyle/>
          <a:p>
            <a:pPr algn="ctr"/>
            <a:r>
              <a:rPr lang="en-US" b="1" i="1" dirty="0" smtClean="0">
                <a:solidFill>
                  <a:schemeClr val="bg1"/>
                </a:solidFill>
              </a:rPr>
              <a:t>Follow along on Twitter!</a:t>
            </a:r>
            <a:br>
              <a:rPr lang="en-US" b="1" i="1" dirty="0" smtClean="0">
                <a:solidFill>
                  <a:schemeClr val="bg1"/>
                </a:solidFill>
              </a:rPr>
            </a:br>
            <a:r>
              <a:rPr lang="en-US" b="1" i="1" dirty="0" smtClean="0">
                <a:solidFill>
                  <a:schemeClr val="bg1"/>
                </a:solidFill>
              </a:rPr>
              <a:t>#</a:t>
            </a:r>
            <a:r>
              <a:rPr lang="en-US" b="1" i="1" dirty="0" err="1" smtClean="0">
                <a:solidFill>
                  <a:schemeClr val="bg1"/>
                </a:solidFill>
              </a:rPr>
              <a:t>MalawiDHS</a:t>
            </a:r>
            <a:r>
              <a:rPr lang="en-US" b="1" i="1" dirty="0" smtClean="0">
                <a:solidFill>
                  <a:schemeClr val="bg1"/>
                </a:solidFill>
              </a:rPr>
              <a:t/>
            </a:r>
            <a:br>
              <a:rPr lang="en-US" b="1" i="1" dirty="0" smtClean="0">
                <a:solidFill>
                  <a:schemeClr val="bg1"/>
                </a:solidFill>
              </a:rPr>
            </a:br>
            <a:r>
              <a:rPr lang="en-US" b="1" i="1" dirty="0" smtClean="0">
                <a:solidFill>
                  <a:schemeClr val="bg1"/>
                </a:solidFill>
              </a:rPr>
              <a:t>@DHSprogram</a:t>
            </a:r>
            <a:endParaRPr lang="en-US" b="1" i="1" dirty="0">
              <a:solidFill>
                <a:schemeClr val="bg1"/>
              </a:solidFill>
            </a:endParaRPr>
          </a:p>
        </p:txBody>
      </p:sp>
    </p:spTree>
    <p:extLst>
      <p:ext uri="{BB962C8B-B14F-4D97-AF65-F5344CB8AC3E}">
        <p14:creationId xmlns:p14="http://schemas.microsoft.com/office/powerpoint/2010/main" val="3451351740"/>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2"/>
          <p:cNvSpPr txBox="1">
            <a:spLocks/>
          </p:cNvSpPr>
          <p:nvPr/>
        </p:nvSpPr>
        <p:spPr>
          <a:xfrm>
            <a:off x="252919" y="2607371"/>
            <a:ext cx="3976181" cy="1656422"/>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spcBef>
                <a:spcPts val="0"/>
              </a:spcBef>
              <a:spcAft>
                <a:spcPts val="600"/>
              </a:spcAft>
              <a:buClr>
                <a:schemeClr val="tx1"/>
              </a:buClr>
            </a:pPr>
            <a:r>
              <a:rPr lang="en-GB" sz="2800" b="1" dirty="0" smtClean="0">
                <a:solidFill>
                  <a:schemeClr val="accent1"/>
                </a:solidFill>
              </a:rPr>
              <a:t>Childhood mortality</a:t>
            </a:r>
          </a:p>
          <a:p>
            <a:pPr>
              <a:lnSpc>
                <a:spcPct val="110000"/>
              </a:lnSpc>
              <a:spcBef>
                <a:spcPts val="0"/>
              </a:spcBef>
              <a:spcAft>
                <a:spcPts val="600"/>
              </a:spcAft>
              <a:buClr>
                <a:schemeClr val="tx1"/>
              </a:buClr>
            </a:pPr>
            <a:r>
              <a:rPr lang="en-GB" sz="2800" dirty="0" smtClean="0"/>
              <a:t>Adult and maternal mortality</a:t>
            </a:r>
          </a:p>
        </p:txBody>
      </p:sp>
    </p:spTree>
    <p:extLst>
      <p:ext uri="{BB962C8B-B14F-4D97-AF65-F5344CB8AC3E}">
        <p14:creationId xmlns:p14="http://schemas.microsoft.com/office/powerpoint/2010/main" val="1548400731"/>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Childhood Mortality Estimates</a:t>
            </a:r>
            <a:endParaRPr lang="en-US" sz="4200" dirty="0"/>
          </a:p>
        </p:txBody>
      </p:sp>
      <p:sp>
        <p:nvSpPr>
          <p:cNvPr id="3" name="Content Placeholder 2"/>
          <p:cNvSpPr>
            <a:spLocks noGrp="1"/>
          </p:cNvSpPr>
          <p:nvPr>
            <p:ph idx="1"/>
          </p:nvPr>
        </p:nvSpPr>
        <p:spPr>
          <a:xfrm>
            <a:off x="495300" y="1600200"/>
            <a:ext cx="8229600" cy="5257800"/>
          </a:xfrm>
        </p:spPr>
        <p:txBody>
          <a:bodyPr>
            <a:normAutofit/>
          </a:bodyPr>
          <a:lstStyle/>
          <a:p>
            <a:pPr marL="0" indent="0" eaLnBrk="0" hangingPunct="0">
              <a:spcBef>
                <a:spcPct val="50000"/>
              </a:spcBef>
              <a:buClr>
                <a:schemeClr val="accent4"/>
              </a:buClr>
              <a:buNone/>
              <a:defRPr/>
            </a:pPr>
            <a:r>
              <a:rPr lang="en-US" sz="2800" b="1" dirty="0">
                <a:ln w="12700">
                  <a:noFill/>
                  <a:prstDash val="solid"/>
                </a:ln>
                <a:latin typeface="Calibri" pitchFamily="34" charset="0"/>
              </a:rPr>
              <a:t>Neonatal mortality</a:t>
            </a:r>
          </a:p>
          <a:p>
            <a:pPr marL="457200" lvl="1" indent="0" eaLnBrk="0" hangingPunct="0">
              <a:lnSpc>
                <a:spcPct val="70000"/>
              </a:lnSpc>
              <a:spcBef>
                <a:spcPct val="50000"/>
              </a:spcBef>
              <a:buClr>
                <a:schemeClr val="tx1"/>
              </a:buClr>
              <a:buNone/>
              <a:defRPr/>
            </a:pPr>
            <a:r>
              <a:rPr lang="en-US" sz="2000" dirty="0">
                <a:latin typeface="Calibri" pitchFamily="34" charset="0"/>
              </a:rPr>
              <a:t>Probability of dying in the first month of life</a:t>
            </a:r>
          </a:p>
          <a:p>
            <a:pPr marL="0" indent="0" eaLnBrk="0" hangingPunct="0">
              <a:lnSpc>
                <a:spcPct val="70000"/>
              </a:lnSpc>
              <a:spcBef>
                <a:spcPct val="50000"/>
              </a:spcBef>
              <a:buClr>
                <a:schemeClr val="accent4"/>
              </a:buClr>
              <a:buNone/>
              <a:defRPr/>
            </a:pPr>
            <a:r>
              <a:rPr lang="en-US" sz="2800" b="1" dirty="0" err="1" smtClean="0">
                <a:ln w="12700">
                  <a:noFill/>
                  <a:prstDash val="solid"/>
                </a:ln>
                <a:latin typeface="Calibri" pitchFamily="34" charset="0"/>
              </a:rPr>
              <a:t>Postneonatal</a:t>
            </a:r>
            <a:r>
              <a:rPr lang="en-US" sz="2800" b="1" dirty="0" smtClean="0">
                <a:ln w="12700">
                  <a:noFill/>
                  <a:prstDash val="solid"/>
                </a:ln>
                <a:latin typeface="Calibri" pitchFamily="34" charset="0"/>
              </a:rPr>
              <a:t> </a:t>
            </a:r>
            <a:r>
              <a:rPr lang="en-US" sz="2800" b="1" dirty="0">
                <a:ln w="12700">
                  <a:noFill/>
                  <a:prstDash val="solid"/>
                </a:ln>
                <a:latin typeface="Calibri" pitchFamily="34" charset="0"/>
              </a:rPr>
              <a:t>mortality</a:t>
            </a:r>
          </a:p>
          <a:p>
            <a:pPr marL="457200" lvl="1" indent="0" eaLnBrk="0" hangingPunct="0">
              <a:lnSpc>
                <a:spcPct val="70000"/>
              </a:lnSpc>
              <a:spcBef>
                <a:spcPct val="50000"/>
              </a:spcBef>
              <a:buClr>
                <a:schemeClr val="tx1"/>
              </a:buClr>
              <a:buNone/>
              <a:defRPr/>
            </a:pPr>
            <a:r>
              <a:rPr lang="en-US" sz="2000" dirty="0">
                <a:latin typeface="Calibri" pitchFamily="34" charset="0"/>
              </a:rPr>
              <a:t>Probability of dying between one month and first birthday</a:t>
            </a:r>
          </a:p>
          <a:p>
            <a:pPr marL="0" indent="0" eaLnBrk="0" hangingPunct="0">
              <a:lnSpc>
                <a:spcPct val="70000"/>
              </a:lnSpc>
              <a:spcBef>
                <a:spcPct val="50000"/>
              </a:spcBef>
              <a:buClr>
                <a:schemeClr val="accent4"/>
              </a:buClr>
              <a:buNone/>
              <a:defRPr/>
            </a:pPr>
            <a:r>
              <a:rPr lang="en-US" sz="2800" b="1" dirty="0" smtClean="0">
                <a:ln w="12700">
                  <a:noFill/>
                  <a:prstDash val="solid"/>
                </a:ln>
                <a:latin typeface="Calibri" pitchFamily="34" charset="0"/>
              </a:rPr>
              <a:t>Infant </a:t>
            </a:r>
            <a:r>
              <a:rPr lang="en-US" sz="2800" b="1" dirty="0">
                <a:ln w="12700">
                  <a:noFill/>
                  <a:prstDash val="solid"/>
                </a:ln>
                <a:latin typeface="Calibri" pitchFamily="34" charset="0"/>
              </a:rPr>
              <a:t>mortality</a:t>
            </a:r>
          </a:p>
          <a:p>
            <a:pPr marL="457200" lvl="1" indent="0" eaLnBrk="0" hangingPunct="0">
              <a:lnSpc>
                <a:spcPct val="70000"/>
              </a:lnSpc>
              <a:spcBef>
                <a:spcPct val="50000"/>
              </a:spcBef>
              <a:buClr>
                <a:schemeClr val="tx1"/>
              </a:buClr>
              <a:buNone/>
              <a:defRPr/>
            </a:pPr>
            <a:r>
              <a:rPr lang="en-US" sz="2000" dirty="0">
                <a:latin typeface="Calibri" pitchFamily="34" charset="0"/>
              </a:rPr>
              <a:t>Probability of dying before the first birthday</a:t>
            </a:r>
          </a:p>
          <a:p>
            <a:pPr marL="0" indent="0" eaLnBrk="0" hangingPunct="0">
              <a:lnSpc>
                <a:spcPct val="70000"/>
              </a:lnSpc>
              <a:spcBef>
                <a:spcPct val="50000"/>
              </a:spcBef>
              <a:buClr>
                <a:schemeClr val="accent4"/>
              </a:buClr>
              <a:buNone/>
              <a:defRPr/>
            </a:pPr>
            <a:r>
              <a:rPr lang="en-US" sz="2800" b="1" dirty="0" smtClean="0">
                <a:ln w="12700">
                  <a:noFill/>
                  <a:prstDash val="solid"/>
                </a:ln>
                <a:latin typeface="Calibri" pitchFamily="34" charset="0"/>
              </a:rPr>
              <a:t>Child </a:t>
            </a:r>
            <a:r>
              <a:rPr lang="en-US" sz="2800" b="1" dirty="0">
                <a:ln w="12700">
                  <a:noFill/>
                  <a:prstDash val="solid"/>
                </a:ln>
                <a:latin typeface="Calibri" pitchFamily="34" charset="0"/>
              </a:rPr>
              <a:t>mortality</a:t>
            </a:r>
          </a:p>
          <a:p>
            <a:pPr marL="457200" lvl="1" indent="0" eaLnBrk="0" hangingPunct="0">
              <a:lnSpc>
                <a:spcPct val="70000"/>
              </a:lnSpc>
              <a:spcBef>
                <a:spcPct val="50000"/>
              </a:spcBef>
              <a:buClr>
                <a:schemeClr val="tx1"/>
              </a:buClr>
              <a:buNone/>
              <a:defRPr/>
            </a:pPr>
            <a:r>
              <a:rPr lang="en-US" sz="2000" dirty="0">
                <a:latin typeface="Calibri" pitchFamily="34" charset="0"/>
              </a:rPr>
              <a:t>Probability of dying between age one and five</a:t>
            </a:r>
          </a:p>
          <a:p>
            <a:pPr marL="0" indent="0" eaLnBrk="0" hangingPunct="0">
              <a:lnSpc>
                <a:spcPct val="70000"/>
              </a:lnSpc>
              <a:spcBef>
                <a:spcPct val="50000"/>
              </a:spcBef>
              <a:buClr>
                <a:schemeClr val="accent4"/>
              </a:buClr>
              <a:buNone/>
              <a:defRPr/>
            </a:pPr>
            <a:r>
              <a:rPr lang="en-US" sz="2800" b="1" dirty="0" smtClean="0">
                <a:ln w="12700">
                  <a:noFill/>
                  <a:prstDash val="solid"/>
                </a:ln>
                <a:latin typeface="Calibri" pitchFamily="34" charset="0"/>
              </a:rPr>
              <a:t>Under-5 </a:t>
            </a:r>
            <a:r>
              <a:rPr lang="en-US" sz="2800" b="1" dirty="0">
                <a:ln w="12700">
                  <a:noFill/>
                  <a:prstDash val="solid"/>
                </a:ln>
                <a:latin typeface="Calibri" pitchFamily="34" charset="0"/>
              </a:rPr>
              <a:t>mortality</a:t>
            </a:r>
          </a:p>
          <a:p>
            <a:pPr marL="457200" lvl="1" indent="0" eaLnBrk="0" hangingPunct="0">
              <a:lnSpc>
                <a:spcPct val="70000"/>
              </a:lnSpc>
              <a:spcBef>
                <a:spcPct val="50000"/>
              </a:spcBef>
              <a:buClr>
                <a:schemeClr val="tx1"/>
              </a:buClr>
              <a:buNone/>
              <a:defRPr/>
            </a:pPr>
            <a:r>
              <a:rPr lang="en-US" sz="2000" dirty="0">
                <a:latin typeface="Calibri" pitchFamily="34" charset="0"/>
              </a:rPr>
              <a:t>Probability of dying before the fifth birthday</a:t>
            </a:r>
          </a:p>
          <a:p>
            <a:pPr marL="0" indent="0" algn="ctr">
              <a:lnSpc>
                <a:spcPct val="120000"/>
              </a:lnSpc>
              <a:spcBef>
                <a:spcPts val="0"/>
              </a:spcBef>
              <a:spcAft>
                <a:spcPts val="600"/>
              </a:spcAft>
              <a:buNone/>
            </a:pPr>
            <a:endParaRPr lang="en-GB" dirty="0"/>
          </a:p>
        </p:txBody>
      </p:sp>
    </p:spTree>
    <p:extLst>
      <p:ext uri="{BB962C8B-B14F-4D97-AF65-F5344CB8AC3E}">
        <p14:creationId xmlns:p14="http://schemas.microsoft.com/office/powerpoint/2010/main" val="1622691136"/>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Autofit/>
          </a:bodyPr>
          <a:lstStyle/>
          <a:p>
            <a:r>
              <a:rPr lang="en-US" sz="4200" dirty="0" smtClean="0"/>
              <a:t>Childhood Mortality Rates</a:t>
            </a:r>
            <a:endParaRPr lang="en-US" sz="4200" dirty="0"/>
          </a:p>
        </p:txBody>
      </p:sp>
      <p:graphicFrame>
        <p:nvGraphicFramePr>
          <p:cNvPr id="11" name="Content Placeholder 10"/>
          <p:cNvGraphicFramePr>
            <a:graphicFrameLocks noGrp="1"/>
          </p:cNvGraphicFramePr>
          <p:nvPr>
            <p:ph idx="1"/>
            <p:extLst/>
          </p:nvPr>
        </p:nvGraphicFramePr>
        <p:xfrm>
          <a:off x="470647" y="1664732"/>
          <a:ext cx="8229600" cy="519326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295400"/>
            <a:ext cx="9144000" cy="369332"/>
          </a:xfrm>
          <a:prstGeom prst="rect">
            <a:avLst/>
          </a:prstGeom>
          <a:noFill/>
        </p:spPr>
        <p:txBody>
          <a:bodyPr wrap="square" rtlCol="0">
            <a:spAutoFit/>
          </a:bodyPr>
          <a:lstStyle/>
          <a:p>
            <a:pPr algn="ctr"/>
            <a:r>
              <a:rPr lang="en-US" i="1" dirty="0" smtClean="0"/>
              <a:t>Deaths per 1,000 live births for the 5-year period before the survey</a:t>
            </a:r>
            <a:endParaRPr lang="en-US" i="1" dirty="0"/>
          </a:p>
        </p:txBody>
      </p:sp>
    </p:spTree>
    <p:extLst>
      <p:ext uri="{BB962C8B-B14F-4D97-AF65-F5344CB8AC3E}">
        <p14:creationId xmlns:p14="http://schemas.microsoft.com/office/powerpoint/2010/main" val="216399453"/>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Childhood Mortality </a:t>
            </a:r>
            <a:br>
              <a:rPr lang="en-US" sz="4200" dirty="0" smtClean="0"/>
            </a:br>
            <a:r>
              <a:rPr lang="en-US" sz="4200" dirty="0" smtClean="0"/>
              <a:t>by Mother’s Education</a:t>
            </a:r>
            <a:endParaRPr lang="en-US" sz="4200" dirty="0"/>
          </a:p>
        </p:txBody>
      </p:sp>
      <p:graphicFrame>
        <p:nvGraphicFramePr>
          <p:cNvPr id="11" name="Content Placeholder 10"/>
          <p:cNvGraphicFramePr>
            <a:graphicFrameLocks noGrp="1"/>
          </p:cNvGraphicFramePr>
          <p:nvPr>
            <p:ph idx="1"/>
            <p:extLst/>
          </p:nvPr>
        </p:nvGraphicFramePr>
        <p:xfrm>
          <a:off x="470647" y="1559860"/>
          <a:ext cx="8216153" cy="4982454"/>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228912"/>
            <a:ext cx="9144000" cy="369332"/>
          </a:xfrm>
          <a:prstGeom prst="rect">
            <a:avLst/>
          </a:prstGeom>
          <a:noFill/>
        </p:spPr>
        <p:txBody>
          <a:bodyPr wrap="square" rtlCol="0">
            <a:spAutoFit/>
          </a:bodyPr>
          <a:lstStyle/>
          <a:p>
            <a:pPr algn="ctr"/>
            <a:r>
              <a:rPr lang="en-US" i="1" dirty="0" smtClean="0"/>
              <a:t>Deaths per 1,000 live births for the 10-year period before the survey </a:t>
            </a:r>
            <a:endParaRPr lang="en-US" i="1" dirty="0"/>
          </a:p>
        </p:txBody>
      </p:sp>
      <p:sp>
        <p:nvSpPr>
          <p:cNvPr id="3" name="TextBox 2"/>
          <p:cNvSpPr txBox="1"/>
          <p:nvPr/>
        </p:nvSpPr>
        <p:spPr>
          <a:xfrm>
            <a:off x="3522810" y="4506687"/>
            <a:ext cx="548447" cy="369332"/>
          </a:xfrm>
          <a:prstGeom prst="rect">
            <a:avLst/>
          </a:prstGeom>
          <a:noFill/>
        </p:spPr>
        <p:txBody>
          <a:bodyPr wrap="square" rtlCol="0">
            <a:spAutoFit/>
          </a:bodyPr>
          <a:lstStyle/>
          <a:p>
            <a:r>
              <a:rPr lang="en-US" b="1" dirty="0" smtClean="0"/>
              <a:t>(    )</a:t>
            </a:r>
            <a:endParaRPr lang="en-US" b="1" dirty="0"/>
          </a:p>
        </p:txBody>
      </p:sp>
      <p:sp>
        <p:nvSpPr>
          <p:cNvPr id="6" name="TextBox 5"/>
          <p:cNvSpPr txBox="1"/>
          <p:nvPr/>
        </p:nvSpPr>
        <p:spPr>
          <a:xfrm>
            <a:off x="7496096" y="4397831"/>
            <a:ext cx="548447" cy="369332"/>
          </a:xfrm>
          <a:prstGeom prst="rect">
            <a:avLst/>
          </a:prstGeom>
          <a:noFill/>
        </p:spPr>
        <p:txBody>
          <a:bodyPr wrap="square" rtlCol="0">
            <a:spAutoFit/>
          </a:bodyPr>
          <a:lstStyle/>
          <a:p>
            <a:r>
              <a:rPr lang="en-US" b="1" dirty="0" smtClean="0"/>
              <a:t>(    )</a:t>
            </a:r>
            <a:endParaRPr lang="en-US" b="1" dirty="0"/>
          </a:p>
        </p:txBody>
      </p:sp>
      <p:sp>
        <p:nvSpPr>
          <p:cNvPr id="5" name="TextBox 4"/>
          <p:cNvSpPr txBox="1"/>
          <p:nvPr/>
        </p:nvSpPr>
        <p:spPr>
          <a:xfrm>
            <a:off x="13447" y="6487494"/>
            <a:ext cx="7021286" cy="369332"/>
          </a:xfrm>
          <a:prstGeom prst="rect">
            <a:avLst/>
          </a:prstGeom>
          <a:noFill/>
        </p:spPr>
        <p:txBody>
          <a:bodyPr wrap="square" rtlCol="0">
            <a:spAutoFit/>
          </a:bodyPr>
          <a:lstStyle/>
          <a:p>
            <a:r>
              <a:rPr lang="en-US" i="1" dirty="0" smtClean="0"/>
              <a:t>Figures in parentheses are based on 250-499 unweighted person-years</a:t>
            </a:r>
            <a:endParaRPr lang="en-US" i="1" dirty="0"/>
          </a:p>
        </p:txBody>
      </p:sp>
    </p:spTree>
    <p:extLst>
      <p:ext uri="{BB962C8B-B14F-4D97-AF65-F5344CB8AC3E}">
        <p14:creationId xmlns:p14="http://schemas.microsoft.com/office/powerpoint/2010/main" val="2246617443"/>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Childhood Mortality by Wealth</a:t>
            </a:r>
            <a:endParaRPr lang="en-US" sz="4200" dirty="0"/>
          </a:p>
        </p:txBody>
      </p:sp>
      <p:graphicFrame>
        <p:nvGraphicFramePr>
          <p:cNvPr id="11" name="Content Placeholder 10"/>
          <p:cNvGraphicFramePr>
            <a:graphicFrameLocks noGrp="1"/>
          </p:cNvGraphicFramePr>
          <p:nvPr>
            <p:ph idx="1"/>
            <p:extLst/>
          </p:nvPr>
        </p:nvGraphicFramePr>
        <p:xfrm>
          <a:off x="484094" y="1525032"/>
          <a:ext cx="8202706" cy="533296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55700"/>
            <a:ext cx="9144000" cy="369332"/>
          </a:xfrm>
          <a:prstGeom prst="rect">
            <a:avLst/>
          </a:prstGeom>
          <a:noFill/>
        </p:spPr>
        <p:txBody>
          <a:bodyPr wrap="square" rtlCol="0">
            <a:spAutoFit/>
          </a:bodyPr>
          <a:lstStyle/>
          <a:p>
            <a:pPr algn="ctr"/>
            <a:r>
              <a:rPr lang="en-US" i="1" dirty="0" smtClean="0"/>
              <a:t>Deaths per 1,000 live births for the 10-year period before the survey </a:t>
            </a:r>
            <a:endParaRPr lang="en-US" i="1" dirty="0"/>
          </a:p>
        </p:txBody>
      </p:sp>
    </p:spTree>
    <p:extLst>
      <p:ext uri="{BB962C8B-B14F-4D97-AF65-F5344CB8AC3E}">
        <p14:creationId xmlns:p14="http://schemas.microsoft.com/office/powerpoint/2010/main" val="2664006735"/>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4130133" cy="1360714"/>
          </a:xfrm>
        </p:spPr>
        <p:txBody>
          <a:bodyPr>
            <a:normAutofit/>
          </a:bodyPr>
          <a:lstStyle/>
          <a:p>
            <a:r>
              <a:rPr lang="en-US" sz="4200" dirty="0" smtClean="0"/>
              <a:t>Under-5 Mortality by District</a:t>
            </a:r>
            <a:endParaRPr lang="en-US" sz="4200" dirty="0"/>
          </a:p>
        </p:txBody>
      </p:sp>
      <p:sp>
        <p:nvSpPr>
          <p:cNvPr id="7" name="Freeform 5"/>
          <p:cNvSpPr>
            <a:spLocks/>
          </p:cNvSpPr>
          <p:nvPr/>
        </p:nvSpPr>
        <p:spPr bwMode="auto">
          <a:xfrm>
            <a:off x="6401357" y="4699097"/>
            <a:ext cx="416624" cy="509417"/>
          </a:xfrm>
          <a:custGeom>
            <a:avLst/>
            <a:gdLst>
              <a:gd name="T0" fmla="*/ 185 w 220"/>
              <a:gd name="T1" fmla="*/ 23 h 269"/>
              <a:gd name="T2" fmla="*/ 199 w 220"/>
              <a:gd name="T3" fmla="*/ 24 h 269"/>
              <a:gd name="T4" fmla="*/ 211 w 220"/>
              <a:gd name="T5" fmla="*/ 21 h 269"/>
              <a:gd name="T6" fmla="*/ 213 w 220"/>
              <a:gd name="T7" fmla="*/ 33 h 269"/>
              <a:gd name="T8" fmla="*/ 216 w 220"/>
              <a:gd name="T9" fmla="*/ 47 h 269"/>
              <a:gd name="T10" fmla="*/ 218 w 220"/>
              <a:gd name="T11" fmla="*/ 59 h 269"/>
              <a:gd name="T12" fmla="*/ 215 w 220"/>
              <a:gd name="T13" fmla="*/ 66 h 269"/>
              <a:gd name="T14" fmla="*/ 215 w 220"/>
              <a:gd name="T15" fmla="*/ 83 h 269"/>
              <a:gd name="T16" fmla="*/ 210 w 220"/>
              <a:gd name="T17" fmla="*/ 95 h 269"/>
              <a:gd name="T18" fmla="*/ 203 w 220"/>
              <a:gd name="T19" fmla="*/ 107 h 269"/>
              <a:gd name="T20" fmla="*/ 194 w 220"/>
              <a:gd name="T21" fmla="*/ 116 h 269"/>
              <a:gd name="T22" fmla="*/ 189 w 220"/>
              <a:gd name="T23" fmla="*/ 128 h 269"/>
              <a:gd name="T24" fmla="*/ 184 w 220"/>
              <a:gd name="T25" fmla="*/ 140 h 269"/>
              <a:gd name="T26" fmla="*/ 179 w 220"/>
              <a:gd name="T27" fmla="*/ 152 h 269"/>
              <a:gd name="T28" fmla="*/ 177 w 220"/>
              <a:gd name="T29" fmla="*/ 167 h 269"/>
              <a:gd name="T30" fmla="*/ 170 w 220"/>
              <a:gd name="T31" fmla="*/ 179 h 269"/>
              <a:gd name="T32" fmla="*/ 167 w 220"/>
              <a:gd name="T33" fmla="*/ 190 h 269"/>
              <a:gd name="T34" fmla="*/ 161 w 220"/>
              <a:gd name="T35" fmla="*/ 202 h 269"/>
              <a:gd name="T36" fmla="*/ 156 w 220"/>
              <a:gd name="T37" fmla="*/ 216 h 269"/>
              <a:gd name="T38" fmla="*/ 149 w 220"/>
              <a:gd name="T39" fmla="*/ 226 h 269"/>
              <a:gd name="T40" fmla="*/ 141 w 220"/>
              <a:gd name="T41" fmla="*/ 234 h 269"/>
              <a:gd name="T42" fmla="*/ 132 w 220"/>
              <a:gd name="T43" fmla="*/ 243 h 269"/>
              <a:gd name="T44" fmla="*/ 129 w 220"/>
              <a:gd name="T45" fmla="*/ 252 h 269"/>
              <a:gd name="T46" fmla="*/ 120 w 220"/>
              <a:gd name="T47" fmla="*/ 260 h 269"/>
              <a:gd name="T48" fmla="*/ 113 w 220"/>
              <a:gd name="T49" fmla="*/ 260 h 269"/>
              <a:gd name="T50" fmla="*/ 103 w 220"/>
              <a:gd name="T51" fmla="*/ 265 h 269"/>
              <a:gd name="T52" fmla="*/ 87 w 220"/>
              <a:gd name="T53" fmla="*/ 267 h 269"/>
              <a:gd name="T54" fmla="*/ 70 w 220"/>
              <a:gd name="T55" fmla="*/ 267 h 269"/>
              <a:gd name="T56" fmla="*/ 53 w 220"/>
              <a:gd name="T57" fmla="*/ 267 h 269"/>
              <a:gd name="T58" fmla="*/ 36 w 220"/>
              <a:gd name="T59" fmla="*/ 267 h 269"/>
              <a:gd name="T60" fmla="*/ 18 w 220"/>
              <a:gd name="T61" fmla="*/ 267 h 269"/>
              <a:gd name="T62" fmla="*/ 1 w 220"/>
              <a:gd name="T63" fmla="*/ 269 h 269"/>
              <a:gd name="T64" fmla="*/ 5 w 220"/>
              <a:gd name="T65" fmla="*/ 262 h 269"/>
              <a:gd name="T66" fmla="*/ 6 w 220"/>
              <a:gd name="T67" fmla="*/ 253 h 269"/>
              <a:gd name="T68" fmla="*/ 8 w 220"/>
              <a:gd name="T69" fmla="*/ 241 h 269"/>
              <a:gd name="T70" fmla="*/ 10 w 220"/>
              <a:gd name="T71" fmla="*/ 233 h 269"/>
              <a:gd name="T72" fmla="*/ 12 w 220"/>
              <a:gd name="T73" fmla="*/ 226 h 269"/>
              <a:gd name="T74" fmla="*/ 15 w 220"/>
              <a:gd name="T75" fmla="*/ 216 h 269"/>
              <a:gd name="T76" fmla="*/ 18 w 220"/>
              <a:gd name="T77" fmla="*/ 202 h 269"/>
              <a:gd name="T78" fmla="*/ 24 w 220"/>
              <a:gd name="T79" fmla="*/ 190 h 269"/>
              <a:gd name="T80" fmla="*/ 27 w 220"/>
              <a:gd name="T81" fmla="*/ 176 h 269"/>
              <a:gd name="T82" fmla="*/ 31 w 220"/>
              <a:gd name="T83" fmla="*/ 160 h 269"/>
              <a:gd name="T84" fmla="*/ 34 w 220"/>
              <a:gd name="T85" fmla="*/ 145 h 269"/>
              <a:gd name="T86" fmla="*/ 39 w 220"/>
              <a:gd name="T87" fmla="*/ 131 h 269"/>
              <a:gd name="T88" fmla="*/ 43 w 220"/>
              <a:gd name="T89" fmla="*/ 117 h 269"/>
              <a:gd name="T90" fmla="*/ 37 w 220"/>
              <a:gd name="T91" fmla="*/ 104 h 269"/>
              <a:gd name="T92" fmla="*/ 39 w 220"/>
              <a:gd name="T93" fmla="*/ 92 h 269"/>
              <a:gd name="T94" fmla="*/ 46 w 220"/>
              <a:gd name="T95" fmla="*/ 81 h 269"/>
              <a:gd name="T96" fmla="*/ 53 w 220"/>
              <a:gd name="T97" fmla="*/ 67 h 269"/>
              <a:gd name="T98" fmla="*/ 58 w 220"/>
              <a:gd name="T99" fmla="*/ 52 h 269"/>
              <a:gd name="T100" fmla="*/ 67 w 220"/>
              <a:gd name="T101" fmla="*/ 61 h 269"/>
              <a:gd name="T102" fmla="*/ 67 w 220"/>
              <a:gd name="T103" fmla="*/ 50 h 269"/>
              <a:gd name="T104" fmla="*/ 67 w 220"/>
              <a:gd name="T105" fmla="*/ 40 h 269"/>
              <a:gd name="T106" fmla="*/ 74 w 220"/>
              <a:gd name="T107" fmla="*/ 30 h 269"/>
              <a:gd name="T108" fmla="*/ 75 w 220"/>
              <a:gd name="T109" fmla="*/ 18 h 269"/>
              <a:gd name="T110" fmla="*/ 92 w 220"/>
              <a:gd name="T111" fmla="*/ 18 h 269"/>
              <a:gd name="T112" fmla="*/ 110 w 220"/>
              <a:gd name="T113" fmla="*/ 16 h 269"/>
              <a:gd name="T114" fmla="*/ 127 w 220"/>
              <a:gd name="T115" fmla="*/ 16 h 269"/>
              <a:gd name="T116" fmla="*/ 144 w 220"/>
              <a:gd name="T117" fmla="*/ 16 h 269"/>
              <a:gd name="T118" fmla="*/ 156 w 220"/>
              <a:gd name="T119" fmla="*/ 11 h 269"/>
              <a:gd name="T120" fmla="*/ 167 w 220"/>
              <a:gd name="T121" fmla="*/ 0 h 269"/>
              <a:gd name="T122" fmla="*/ 175 w 220"/>
              <a:gd name="T123" fmla="*/ 11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0" h="269">
                <a:moveTo>
                  <a:pt x="179" y="14"/>
                </a:moveTo>
                <a:lnTo>
                  <a:pt x="179" y="16"/>
                </a:lnTo>
                <a:lnTo>
                  <a:pt x="180" y="16"/>
                </a:lnTo>
                <a:lnTo>
                  <a:pt x="180" y="18"/>
                </a:lnTo>
                <a:lnTo>
                  <a:pt x="180" y="19"/>
                </a:lnTo>
                <a:lnTo>
                  <a:pt x="182" y="19"/>
                </a:lnTo>
                <a:lnTo>
                  <a:pt x="182" y="21"/>
                </a:lnTo>
                <a:lnTo>
                  <a:pt x="184" y="21"/>
                </a:lnTo>
                <a:lnTo>
                  <a:pt x="184" y="23"/>
                </a:lnTo>
                <a:lnTo>
                  <a:pt x="185" y="23"/>
                </a:lnTo>
                <a:lnTo>
                  <a:pt x="185" y="24"/>
                </a:lnTo>
                <a:lnTo>
                  <a:pt x="187" y="24"/>
                </a:lnTo>
                <a:lnTo>
                  <a:pt x="187" y="26"/>
                </a:lnTo>
                <a:lnTo>
                  <a:pt x="189" y="26"/>
                </a:lnTo>
                <a:lnTo>
                  <a:pt x="191" y="26"/>
                </a:lnTo>
                <a:lnTo>
                  <a:pt x="192" y="26"/>
                </a:lnTo>
                <a:lnTo>
                  <a:pt x="194" y="26"/>
                </a:lnTo>
                <a:lnTo>
                  <a:pt x="196" y="26"/>
                </a:lnTo>
                <a:lnTo>
                  <a:pt x="197" y="24"/>
                </a:lnTo>
                <a:lnTo>
                  <a:pt x="199" y="24"/>
                </a:lnTo>
                <a:lnTo>
                  <a:pt x="201" y="24"/>
                </a:lnTo>
                <a:lnTo>
                  <a:pt x="201" y="23"/>
                </a:lnTo>
                <a:lnTo>
                  <a:pt x="203" y="23"/>
                </a:lnTo>
                <a:lnTo>
                  <a:pt x="204" y="23"/>
                </a:lnTo>
                <a:lnTo>
                  <a:pt x="206" y="21"/>
                </a:lnTo>
                <a:lnTo>
                  <a:pt x="208" y="21"/>
                </a:lnTo>
                <a:lnTo>
                  <a:pt x="210" y="21"/>
                </a:lnTo>
                <a:lnTo>
                  <a:pt x="210" y="19"/>
                </a:lnTo>
                <a:lnTo>
                  <a:pt x="211" y="19"/>
                </a:lnTo>
                <a:lnTo>
                  <a:pt x="211" y="21"/>
                </a:lnTo>
                <a:lnTo>
                  <a:pt x="211" y="23"/>
                </a:lnTo>
                <a:lnTo>
                  <a:pt x="211" y="24"/>
                </a:lnTo>
                <a:lnTo>
                  <a:pt x="210" y="24"/>
                </a:lnTo>
                <a:lnTo>
                  <a:pt x="210" y="26"/>
                </a:lnTo>
                <a:lnTo>
                  <a:pt x="210" y="28"/>
                </a:lnTo>
                <a:lnTo>
                  <a:pt x="210" y="30"/>
                </a:lnTo>
                <a:lnTo>
                  <a:pt x="211" y="30"/>
                </a:lnTo>
                <a:lnTo>
                  <a:pt x="211" y="31"/>
                </a:lnTo>
                <a:lnTo>
                  <a:pt x="213" y="31"/>
                </a:lnTo>
                <a:lnTo>
                  <a:pt x="213" y="33"/>
                </a:lnTo>
                <a:lnTo>
                  <a:pt x="215" y="33"/>
                </a:lnTo>
                <a:lnTo>
                  <a:pt x="215" y="35"/>
                </a:lnTo>
                <a:lnTo>
                  <a:pt x="216" y="35"/>
                </a:lnTo>
                <a:lnTo>
                  <a:pt x="216" y="37"/>
                </a:lnTo>
                <a:lnTo>
                  <a:pt x="216" y="38"/>
                </a:lnTo>
                <a:lnTo>
                  <a:pt x="216" y="40"/>
                </a:lnTo>
                <a:lnTo>
                  <a:pt x="216" y="42"/>
                </a:lnTo>
                <a:lnTo>
                  <a:pt x="216" y="43"/>
                </a:lnTo>
                <a:lnTo>
                  <a:pt x="216" y="45"/>
                </a:lnTo>
                <a:lnTo>
                  <a:pt x="216" y="47"/>
                </a:lnTo>
                <a:lnTo>
                  <a:pt x="215" y="47"/>
                </a:lnTo>
                <a:lnTo>
                  <a:pt x="215" y="49"/>
                </a:lnTo>
                <a:lnTo>
                  <a:pt x="216" y="49"/>
                </a:lnTo>
                <a:lnTo>
                  <a:pt x="216" y="50"/>
                </a:lnTo>
                <a:lnTo>
                  <a:pt x="216" y="52"/>
                </a:lnTo>
                <a:lnTo>
                  <a:pt x="216" y="54"/>
                </a:lnTo>
                <a:lnTo>
                  <a:pt x="216" y="55"/>
                </a:lnTo>
                <a:lnTo>
                  <a:pt x="216" y="57"/>
                </a:lnTo>
                <a:lnTo>
                  <a:pt x="218" y="57"/>
                </a:lnTo>
                <a:lnTo>
                  <a:pt x="218" y="59"/>
                </a:lnTo>
                <a:lnTo>
                  <a:pt x="220" y="59"/>
                </a:lnTo>
                <a:lnTo>
                  <a:pt x="220" y="61"/>
                </a:lnTo>
                <a:lnTo>
                  <a:pt x="220" y="62"/>
                </a:lnTo>
                <a:lnTo>
                  <a:pt x="220" y="64"/>
                </a:lnTo>
                <a:lnTo>
                  <a:pt x="218" y="64"/>
                </a:lnTo>
                <a:lnTo>
                  <a:pt x="216" y="64"/>
                </a:lnTo>
                <a:lnTo>
                  <a:pt x="215" y="64"/>
                </a:lnTo>
                <a:lnTo>
                  <a:pt x="215" y="66"/>
                </a:lnTo>
                <a:lnTo>
                  <a:pt x="213" y="66"/>
                </a:lnTo>
                <a:lnTo>
                  <a:pt x="215" y="66"/>
                </a:lnTo>
                <a:lnTo>
                  <a:pt x="215" y="67"/>
                </a:lnTo>
                <a:lnTo>
                  <a:pt x="215" y="69"/>
                </a:lnTo>
                <a:lnTo>
                  <a:pt x="215" y="71"/>
                </a:lnTo>
                <a:lnTo>
                  <a:pt x="215" y="73"/>
                </a:lnTo>
                <a:lnTo>
                  <a:pt x="215" y="74"/>
                </a:lnTo>
                <a:lnTo>
                  <a:pt x="215" y="76"/>
                </a:lnTo>
                <a:lnTo>
                  <a:pt x="215" y="78"/>
                </a:lnTo>
                <a:lnTo>
                  <a:pt x="215" y="80"/>
                </a:lnTo>
                <a:lnTo>
                  <a:pt x="215" y="81"/>
                </a:lnTo>
                <a:lnTo>
                  <a:pt x="215" y="83"/>
                </a:lnTo>
                <a:lnTo>
                  <a:pt x="213" y="83"/>
                </a:lnTo>
                <a:lnTo>
                  <a:pt x="213" y="85"/>
                </a:lnTo>
                <a:lnTo>
                  <a:pt x="213" y="86"/>
                </a:lnTo>
                <a:lnTo>
                  <a:pt x="213" y="88"/>
                </a:lnTo>
                <a:lnTo>
                  <a:pt x="213" y="90"/>
                </a:lnTo>
                <a:lnTo>
                  <a:pt x="211" y="90"/>
                </a:lnTo>
                <a:lnTo>
                  <a:pt x="211" y="92"/>
                </a:lnTo>
                <a:lnTo>
                  <a:pt x="210" y="92"/>
                </a:lnTo>
                <a:lnTo>
                  <a:pt x="210" y="93"/>
                </a:lnTo>
                <a:lnTo>
                  <a:pt x="210" y="95"/>
                </a:lnTo>
                <a:lnTo>
                  <a:pt x="208" y="95"/>
                </a:lnTo>
                <a:lnTo>
                  <a:pt x="208" y="97"/>
                </a:lnTo>
                <a:lnTo>
                  <a:pt x="208" y="98"/>
                </a:lnTo>
                <a:lnTo>
                  <a:pt x="208" y="100"/>
                </a:lnTo>
                <a:lnTo>
                  <a:pt x="208" y="102"/>
                </a:lnTo>
                <a:lnTo>
                  <a:pt x="208" y="104"/>
                </a:lnTo>
                <a:lnTo>
                  <a:pt x="208" y="105"/>
                </a:lnTo>
                <a:lnTo>
                  <a:pt x="206" y="107"/>
                </a:lnTo>
                <a:lnTo>
                  <a:pt x="204" y="107"/>
                </a:lnTo>
                <a:lnTo>
                  <a:pt x="203" y="107"/>
                </a:lnTo>
                <a:lnTo>
                  <a:pt x="201" y="107"/>
                </a:lnTo>
                <a:lnTo>
                  <a:pt x="201" y="109"/>
                </a:lnTo>
                <a:lnTo>
                  <a:pt x="199" y="109"/>
                </a:lnTo>
                <a:lnTo>
                  <a:pt x="199" y="111"/>
                </a:lnTo>
                <a:lnTo>
                  <a:pt x="199" y="112"/>
                </a:lnTo>
                <a:lnTo>
                  <a:pt x="197" y="112"/>
                </a:lnTo>
                <a:lnTo>
                  <a:pt x="197" y="114"/>
                </a:lnTo>
                <a:lnTo>
                  <a:pt x="196" y="114"/>
                </a:lnTo>
                <a:lnTo>
                  <a:pt x="196" y="116"/>
                </a:lnTo>
                <a:lnTo>
                  <a:pt x="194" y="116"/>
                </a:lnTo>
                <a:lnTo>
                  <a:pt x="194" y="117"/>
                </a:lnTo>
                <a:lnTo>
                  <a:pt x="192" y="117"/>
                </a:lnTo>
                <a:lnTo>
                  <a:pt x="192" y="119"/>
                </a:lnTo>
                <a:lnTo>
                  <a:pt x="191" y="119"/>
                </a:lnTo>
                <a:lnTo>
                  <a:pt x="191" y="121"/>
                </a:lnTo>
                <a:lnTo>
                  <a:pt x="191" y="123"/>
                </a:lnTo>
                <a:lnTo>
                  <a:pt x="191" y="124"/>
                </a:lnTo>
                <a:lnTo>
                  <a:pt x="189" y="124"/>
                </a:lnTo>
                <a:lnTo>
                  <a:pt x="189" y="126"/>
                </a:lnTo>
                <a:lnTo>
                  <a:pt x="189" y="128"/>
                </a:lnTo>
                <a:lnTo>
                  <a:pt x="189" y="129"/>
                </a:lnTo>
                <a:lnTo>
                  <a:pt x="189" y="131"/>
                </a:lnTo>
                <a:lnTo>
                  <a:pt x="187" y="131"/>
                </a:lnTo>
                <a:lnTo>
                  <a:pt x="185" y="131"/>
                </a:lnTo>
                <a:lnTo>
                  <a:pt x="185" y="133"/>
                </a:lnTo>
                <a:lnTo>
                  <a:pt x="185" y="135"/>
                </a:lnTo>
                <a:lnTo>
                  <a:pt x="185" y="136"/>
                </a:lnTo>
                <a:lnTo>
                  <a:pt x="185" y="138"/>
                </a:lnTo>
                <a:lnTo>
                  <a:pt x="185" y="140"/>
                </a:lnTo>
                <a:lnTo>
                  <a:pt x="184" y="140"/>
                </a:lnTo>
                <a:lnTo>
                  <a:pt x="184" y="142"/>
                </a:lnTo>
                <a:lnTo>
                  <a:pt x="184" y="143"/>
                </a:lnTo>
                <a:lnTo>
                  <a:pt x="184" y="145"/>
                </a:lnTo>
                <a:lnTo>
                  <a:pt x="184" y="147"/>
                </a:lnTo>
                <a:lnTo>
                  <a:pt x="182" y="147"/>
                </a:lnTo>
                <a:lnTo>
                  <a:pt x="182" y="148"/>
                </a:lnTo>
                <a:lnTo>
                  <a:pt x="180" y="148"/>
                </a:lnTo>
                <a:lnTo>
                  <a:pt x="180" y="150"/>
                </a:lnTo>
                <a:lnTo>
                  <a:pt x="180" y="152"/>
                </a:lnTo>
                <a:lnTo>
                  <a:pt x="179" y="152"/>
                </a:lnTo>
                <a:lnTo>
                  <a:pt x="179" y="154"/>
                </a:lnTo>
                <a:lnTo>
                  <a:pt x="179" y="155"/>
                </a:lnTo>
                <a:lnTo>
                  <a:pt x="180" y="157"/>
                </a:lnTo>
                <a:lnTo>
                  <a:pt x="179" y="159"/>
                </a:lnTo>
                <a:lnTo>
                  <a:pt x="179" y="160"/>
                </a:lnTo>
                <a:lnTo>
                  <a:pt x="179" y="162"/>
                </a:lnTo>
                <a:lnTo>
                  <a:pt x="179" y="164"/>
                </a:lnTo>
                <a:lnTo>
                  <a:pt x="179" y="166"/>
                </a:lnTo>
                <a:lnTo>
                  <a:pt x="179" y="167"/>
                </a:lnTo>
                <a:lnTo>
                  <a:pt x="177" y="167"/>
                </a:lnTo>
                <a:lnTo>
                  <a:pt x="177" y="169"/>
                </a:lnTo>
                <a:lnTo>
                  <a:pt x="177" y="171"/>
                </a:lnTo>
                <a:lnTo>
                  <a:pt x="175" y="173"/>
                </a:lnTo>
                <a:lnTo>
                  <a:pt x="173" y="173"/>
                </a:lnTo>
                <a:lnTo>
                  <a:pt x="173" y="174"/>
                </a:lnTo>
                <a:lnTo>
                  <a:pt x="172" y="174"/>
                </a:lnTo>
                <a:lnTo>
                  <a:pt x="172" y="176"/>
                </a:lnTo>
                <a:lnTo>
                  <a:pt x="170" y="176"/>
                </a:lnTo>
                <a:lnTo>
                  <a:pt x="170" y="178"/>
                </a:lnTo>
                <a:lnTo>
                  <a:pt x="170" y="179"/>
                </a:lnTo>
                <a:lnTo>
                  <a:pt x="168" y="179"/>
                </a:lnTo>
                <a:lnTo>
                  <a:pt x="168" y="181"/>
                </a:lnTo>
                <a:lnTo>
                  <a:pt x="167" y="181"/>
                </a:lnTo>
                <a:lnTo>
                  <a:pt x="167" y="183"/>
                </a:lnTo>
                <a:lnTo>
                  <a:pt x="165" y="183"/>
                </a:lnTo>
                <a:lnTo>
                  <a:pt x="165" y="185"/>
                </a:lnTo>
                <a:lnTo>
                  <a:pt x="165" y="186"/>
                </a:lnTo>
                <a:lnTo>
                  <a:pt x="167" y="186"/>
                </a:lnTo>
                <a:lnTo>
                  <a:pt x="167" y="188"/>
                </a:lnTo>
                <a:lnTo>
                  <a:pt x="167" y="190"/>
                </a:lnTo>
                <a:lnTo>
                  <a:pt x="167" y="191"/>
                </a:lnTo>
                <a:lnTo>
                  <a:pt x="167" y="193"/>
                </a:lnTo>
                <a:lnTo>
                  <a:pt x="165" y="193"/>
                </a:lnTo>
                <a:lnTo>
                  <a:pt x="165" y="195"/>
                </a:lnTo>
                <a:lnTo>
                  <a:pt x="163" y="195"/>
                </a:lnTo>
                <a:lnTo>
                  <a:pt x="163" y="197"/>
                </a:lnTo>
                <a:lnTo>
                  <a:pt x="161" y="197"/>
                </a:lnTo>
                <a:lnTo>
                  <a:pt x="161" y="198"/>
                </a:lnTo>
                <a:lnTo>
                  <a:pt x="161" y="200"/>
                </a:lnTo>
                <a:lnTo>
                  <a:pt x="161" y="202"/>
                </a:lnTo>
                <a:lnTo>
                  <a:pt x="161" y="203"/>
                </a:lnTo>
                <a:lnTo>
                  <a:pt x="161" y="205"/>
                </a:lnTo>
                <a:lnTo>
                  <a:pt x="161" y="207"/>
                </a:lnTo>
                <a:lnTo>
                  <a:pt x="160" y="207"/>
                </a:lnTo>
                <a:lnTo>
                  <a:pt x="160" y="209"/>
                </a:lnTo>
                <a:lnTo>
                  <a:pt x="158" y="210"/>
                </a:lnTo>
                <a:lnTo>
                  <a:pt x="158" y="212"/>
                </a:lnTo>
                <a:lnTo>
                  <a:pt x="158" y="214"/>
                </a:lnTo>
                <a:lnTo>
                  <a:pt x="156" y="214"/>
                </a:lnTo>
                <a:lnTo>
                  <a:pt x="156" y="216"/>
                </a:lnTo>
                <a:lnTo>
                  <a:pt x="154" y="216"/>
                </a:lnTo>
                <a:lnTo>
                  <a:pt x="154" y="217"/>
                </a:lnTo>
                <a:lnTo>
                  <a:pt x="154" y="219"/>
                </a:lnTo>
                <a:lnTo>
                  <a:pt x="154" y="221"/>
                </a:lnTo>
                <a:lnTo>
                  <a:pt x="153" y="221"/>
                </a:lnTo>
                <a:lnTo>
                  <a:pt x="153" y="222"/>
                </a:lnTo>
                <a:lnTo>
                  <a:pt x="153" y="224"/>
                </a:lnTo>
                <a:lnTo>
                  <a:pt x="151" y="224"/>
                </a:lnTo>
                <a:lnTo>
                  <a:pt x="151" y="226"/>
                </a:lnTo>
                <a:lnTo>
                  <a:pt x="149" y="226"/>
                </a:lnTo>
                <a:lnTo>
                  <a:pt x="149" y="228"/>
                </a:lnTo>
                <a:lnTo>
                  <a:pt x="148" y="228"/>
                </a:lnTo>
                <a:lnTo>
                  <a:pt x="148" y="229"/>
                </a:lnTo>
                <a:lnTo>
                  <a:pt x="146" y="229"/>
                </a:lnTo>
                <a:lnTo>
                  <a:pt x="146" y="231"/>
                </a:lnTo>
                <a:lnTo>
                  <a:pt x="144" y="231"/>
                </a:lnTo>
                <a:lnTo>
                  <a:pt x="144" y="233"/>
                </a:lnTo>
                <a:lnTo>
                  <a:pt x="142" y="233"/>
                </a:lnTo>
                <a:lnTo>
                  <a:pt x="142" y="234"/>
                </a:lnTo>
                <a:lnTo>
                  <a:pt x="141" y="234"/>
                </a:lnTo>
                <a:lnTo>
                  <a:pt x="141" y="236"/>
                </a:lnTo>
                <a:lnTo>
                  <a:pt x="139" y="236"/>
                </a:lnTo>
                <a:lnTo>
                  <a:pt x="139" y="238"/>
                </a:lnTo>
                <a:lnTo>
                  <a:pt x="137" y="238"/>
                </a:lnTo>
                <a:lnTo>
                  <a:pt x="136" y="238"/>
                </a:lnTo>
                <a:lnTo>
                  <a:pt x="136" y="240"/>
                </a:lnTo>
                <a:lnTo>
                  <a:pt x="136" y="241"/>
                </a:lnTo>
                <a:lnTo>
                  <a:pt x="134" y="241"/>
                </a:lnTo>
                <a:lnTo>
                  <a:pt x="134" y="243"/>
                </a:lnTo>
                <a:lnTo>
                  <a:pt x="132" y="243"/>
                </a:lnTo>
                <a:lnTo>
                  <a:pt x="132" y="245"/>
                </a:lnTo>
                <a:lnTo>
                  <a:pt x="134" y="245"/>
                </a:lnTo>
                <a:lnTo>
                  <a:pt x="136" y="245"/>
                </a:lnTo>
                <a:lnTo>
                  <a:pt x="136" y="247"/>
                </a:lnTo>
                <a:lnTo>
                  <a:pt x="134" y="247"/>
                </a:lnTo>
                <a:lnTo>
                  <a:pt x="134" y="248"/>
                </a:lnTo>
                <a:lnTo>
                  <a:pt x="132" y="248"/>
                </a:lnTo>
                <a:lnTo>
                  <a:pt x="130" y="250"/>
                </a:lnTo>
                <a:lnTo>
                  <a:pt x="130" y="252"/>
                </a:lnTo>
                <a:lnTo>
                  <a:pt x="129" y="252"/>
                </a:lnTo>
                <a:lnTo>
                  <a:pt x="129" y="253"/>
                </a:lnTo>
                <a:lnTo>
                  <a:pt x="127" y="253"/>
                </a:lnTo>
                <a:lnTo>
                  <a:pt x="125" y="253"/>
                </a:lnTo>
                <a:lnTo>
                  <a:pt x="123" y="253"/>
                </a:lnTo>
                <a:lnTo>
                  <a:pt x="123" y="255"/>
                </a:lnTo>
                <a:lnTo>
                  <a:pt x="122" y="255"/>
                </a:lnTo>
                <a:lnTo>
                  <a:pt x="120" y="255"/>
                </a:lnTo>
                <a:lnTo>
                  <a:pt x="120" y="257"/>
                </a:lnTo>
                <a:lnTo>
                  <a:pt x="120" y="259"/>
                </a:lnTo>
                <a:lnTo>
                  <a:pt x="120" y="260"/>
                </a:lnTo>
                <a:lnTo>
                  <a:pt x="118" y="260"/>
                </a:lnTo>
                <a:lnTo>
                  <a:pt x="118" y="259"/>
                </a:lnTo>
                <a:lnTo>
                  <a:pt x="117" y="259"/>
                </a:lnTo>
                <a:lnTo>
                  <a:pt x="118" y="259"/>
                </a:lnTo>
                <a:lnTo>
                  <a:pt x="118" y="257"/>
                </a:lnTo>
                <a:lnTo>
                  <a:pt x="117" y="257"/>
                </a:lnTo>
                <a:lnTo>
                  <a:pt x="115" y="257"/>
                </a:lnTo>
                <a:lnTo>
                  <a:pt x="115" y="259"/>
                </a:lnTo>
                <a:lnTo>
                  <a:pt x="115" y="260"/>
                </a:lnTo>
                <a:lnTo>
                  <a:pt x="113" y="260"/>
                </a:lnTo>
                <a:lnTo>
                  <a:pt x="113" y="262"/>
                </a:lnTo>
                <a:lnTo>
                  <a:pt x="113" y="264"/>
                </a:lnTo>
                <a:lnTo>
                  <a:pt x="113" y="265"/>
                </a:lnTo>
                <a:lnTo>
                  <a:pt x="111" y="265"/>
                </a:lnTo>
                <a:lnTo>
                  <a:pt x="110" y="265"/>
                </a:lnTo>
                <a:lnTo>
                  <a:pt x="108" y="264"/>
                </a:lnTo>
                <a:lnTo>
                  <a:pt x="106" y="264"/>
                </a:lnTo>
                <a:lnTo>
                  <a:pt x="105" y="264"/>
                </a:lnTo>
                <a:lnTo>
                  <a:pt x="105" y="265"/>
                </a:lnTo>
                <a:lnTo>
                  <a:pt x="103" y="265"/>
                </a:lnTo>
                <a:lnTo>
                  <a:pt x="101" y="265"/>
                </a:lnTo>
                <a:lnTo>
                  <a:pt x="101" y="267"/>
                </a:lnTo>
                <a:lnTo>
                  <a:pt x="99" y="267"/>
                </a:lnTo>
                <a:lnTo>
                  <a:pt x="98" y="267"/>
                </a:lnTo>
                <a:lnTo>
                  <a:pt x="96" y="267"/>
                </a:lnTo>
                <a:lnTo>
                  <a:pt x="94" y="267"/>
                </a:lnTo>
                <a:lnTo>
                  <a:pt x="92" y="267"/>
                </a:lnTo>
                <a:lnTo>
                  <a:pt x="91" y="267"/>
                </a:lnTo>
                <a:lnTo>
                  <a:pt x="89" y="267"/>
                </a:lnTo>
                <a:lnTo>
                  <a:pt x="87" y="267"/>
                </a:lnTo>
                <a:lnTo>
                  <a:pt x="86" y="267"/>
                </a:lnTo>
                <a:lnTo>
                  <a:pt x="84" y="267"/>
                </a:lnTo>
                <a:lnTo>
                  <a:pt x="82" y="267"/>
                </a:lnTo>
                <a:lnTo>
                  <a:pt x="80" y="267"/>
                </a:lnTo>
                <a:lnTo>
                  <a:pt x="79" y="267"/>
                </a:lnTo>
                <a:lnTo>
                  <a:pt x="77" y="267"/>
                </a:lnTo>
                <a:lnTo>
                  <a:pt x="75" y="267"/>
                </a:lnTo>
                <a:lnTo>
                  <a:pt x="74" y="267"/>
                </a:lnTo>
                <a:lnTo>
                  <a:pt x="72" y="267"/>
                </a:lnTo>
                <a:lnTo>
                  <a:pt x="70" y="267"/>
                </a:lnTo>
                <a:lnTo>
                  <a:pt x="68" y="267"/>
                </a:lnTo>
                <a:lnTo>
                  <a:pt x="67" y="267"/>
                </a:lnTo>
                <a:lnTo>
                  <a:pt x="65" y="267"/>
                </a:lnTo>
                <a:lnTo>
                  <a:pt x="63" y="267"/>
                </a:lnTo>
                <a:lnTo>
                  <a:pt x="62" y="267"/>
                </a:lnTo>
                <a:lnTo>
                  <a:pt x="60" y="267"/>
                </a:lnTo>
                <a:lnTo>
                  <a:pt x="58" y="267"/>
                </a:lnTo>
                <a:lnTo>
                  <a:pt x="56" y="267"/>
                </a:lnTo>
                <a:lnTo>
                  <a:pt x="55" y="267"/>
                </a:lnTo>
                <a:lnTo>
                  <a:pt x="53" y="267"/>
                </a:lnTo>
                <a:lnTo>
                  <a:pt x="51" y="267"/>
                </a:lnTo>
                <a:lnTo>
                  <a:pt x="49" y="267"/>
                </a:lnTo>
                <a:lnTo>
                  <a:pt x="48" y="267"/>
                </a:lnTo>
                <a:lnTo>
                  <a:pt x="46" y="267"/>
                </a:lnTo>
                <a:lnTo>
                  <a:pt x="44" y="267"/>
                </a:lnTo>
                <a:lnTo>
                  <a:pt x="43" y="267"/>
                </a:lnTo>
                <a:lnTo>
                  <a:pt x="41" y="267"/>
                </a:lnTo>
                <a:lnTo>
                  <a:pt x="39" y="267"/>
                </a:lnTo>
                <a:lnTo>
                  <a:pt x="37" y="267"/>
                </a:lnTo>
                <a:lnTo>
                  <a:pt x="36" y="267"/>
                </a:lnTo>
                <a:lnTo>
                  <a:pt x="34" y="267"/>
                </a:lnTo>
                <a:lnTo>
                  <a:pt x="32" y="267"/>
                </a:lnTo>
                <a:lnTo>
                  <a:pt x="31" y="267"/>
                </a:lnTo>
                <a:lnTo>
                  <a:pt x="29" y="267"/>
                </a:lnTo>
                <a:lnTo>
                  <a:pt x="27" y="267"/>
                </a:lnTo>
                <a:lnTo>
                  <a:pt x="25" y="267"/>
                </a:lnTo>
                <a:lnTo>
                  <a:pt x="24" y="267"/>
                </a:lnTo>
                <a:lnTo>
                  <a:pt x="22" y="267"/>
                </a:lnTo>
                <a:lnTo>
                  <a:pt x="20" y="267"/>
                </a:lnTo>
                <a:lnTo>
                  <a:pt x="18" y="267"/>
                </a:lnTo>
                <a:lnTo>
                  <a:pt x="17" y="267"/>
                </a:lnTo>
                <a:lnTo>
                  <a:pt x="15" y="267"/>
                </a:lnTo>
                <a:lnTo>
                  <a:pt x="13" y="267"/>
                </a:lnTo>
                <a:lnTo>
                  <a:pt x="12" y="267"/>
                </a:lnTo>
                <a:lnTo>
                  <a:pt x="10" y="269"/>
                </a:lnTo>
                <a:lnTo>
                  <a:pt x="8" y="269"/>
                </a:lnTo>
                <a:lnTo>
                  <a:pt x="6" y="269"/>
                </a:lnTo>
                <a:lnTo>
                  <a:pt x="5" y="269"/>
                </a:lnTo>
                <a:lnTo>
                  <a:pt x="3" y="269"/>
                </a:lnTo>
                <a:lnTo>
                  <a:pt x="1" y="269"/>
                </a:lnTo>
                <a:lnTo>
                  <a:pt x="0" y="269"/>
                </a:lnTo>
                <a:lnTo>
                  <a:pt x="0" y="267"/>
                </a:lnTo>
                <a:lnTo>
                  <a:pt x="1" y="267"/>
                </a:lnTo>
                <a:lnTo>
                  <a:pt x="1" y="265"/>
                </a:lnTo>
                <a:lnTo>
                  <a:pt x="3" y="265"/>
                </a:lnTo>
                <a:lnTo>
                  <a:pt x="5" y="265"/>
                </a:lnTo>
                <a:lnTo>
                  <a:pt x="5" y="264"/>
                </a:lnTo>
                <a:lnTo>
                  <a:pt x="3" y="264"/>
                </a:lnTo>
                <a:lnTo>
                  <a:pt x="3" y="262"/>
                </a:lnTo>
                <a:lnTo>
                  <a:pt x="5" y="262"/>
                </a:lnTo>
                <a:lnTo>
                  <a:pt x="5" y="260"/>
                </a:lnTo>
                <a:lnTo>
                  <a:pt x="5" y="259"/>
                </a:lnTo>
                <a:lnTo>
                  <a:pt x="6" y="259"/>
                </a:lnTo>
                <a:lnTo>
                  <a:pt x="8" y="259"/>
                </a:lnTo>
                <a:lnTo>
                  <a:pt x="8" y="257"/>
                </a:lnTo>
                <a:lnTo>
                  <a:pt x="6" y="257"/>
                </a:lnTo>
                <a:lnTo>
                  <a:pt x="6" y="255"/>
                </a:lnTo>
                <a:lnTo>
                  <a:pt x="5" y="255"/>
                </a:lnTo>
                <a:lnTo>
                  <a:pt x="5" y="253"/>
                </a:lnTo>
                <a:lnTo>
                  <a:pt x="6" y="253"/>
                </a:lnTo>
                <a:lnTo>
                  <a:pt x="6" y="252"/>
                </a:lnTo>
                <a:lnTo>
                  <a:pt x="8" y="252"/>
                </a:lnTo>
                <a:lnTo>
                  <a:pt x="8" y="250"/>
                </a:lnTo>
                <a:lnTo>
                  <a:pt x="8" y="248"/>
                </a:lnTo>
                <a:lnTo>
                  <a:pt x="8" y="247"/>
                </a:lnTo>
                <a:lnTo>
                  <a:pt x="10" y="247"/>
                </a:lnTo>
                <a:lnTo>
                  <a:pt x="10" y="245"/>
                </a:lnTo>
                <a:lnTo>
                  <a:pt x="8" y="245"/>
                </a:lnTo>
                <a:lnTo>
                  <a:pt x="8" y="243"/>
                </a:lnTo>
                <a:lnTo>
                  <a:pt x="8" y="241"/>
                </a:lnTo>
                <a:lnTo>
                  <a:pt x="10" y="241"/>
                </a:lnTo>
                <a:lnTo>
                  <a:pt x="10" y="240"/>
                </a:lnTo>
                <a:lnTo>
                  <a:pt x="8" y="240"/>
                </a:lnTo>
                <a:lnTo>
                  <a:pt x="8" y="238"/>
                </a:lnTo>
                <a:lnTo>
                  <a:pt x="10" y="238"/>
                </a:lnTo>
                <a:lnTo>
                  <a:pt x="8" y="238"/>
                </a:lnTo>
                <a:lnTo>
                  <a:pt x="8" y="236"/>
                </a:lnTo>
                <a:lnTo>
                  <a:pt x="8" y="234"/>
                </a:lnTo>
                <a:lnTo>
                  <a:pt x="10" y="234"/>
                </a:lnTo>
                <a:lnTo>
                  <a:pt x="10" y="233"/>
                </a:lnTo>
                <a:lnTo>
                  <a:pt x="10" y="231"/>
                </a:lnTo>
                <a:lnTo>
                  <a:pt x="8" y="231"/>
                </a:lnTo>
                <a:lnTo>
                  <a:pt x="10" y="229"/>
                </a:lnTo>
                <a:lnTo>
                  <a:pt x="12" y="229"/>
                </a:lnTo>
                <a:lnTo>
                  <a:pt x="10" y="229"/>
                </a:lnTo>
                <a:lnTo>
                  <a:pt x="10" y="228"/>
                </a:lnTo>
                <a:lnTo>
                  <a:pt x="12" y="228"/>
                </a:lnTo>
                <a:lnTo>
                  <a:pt x="13" y="228"/>
                </a:lnTo>
                <a:lnTo>
                  <a:pt x="13" y="226"/>
                </a:lnTo>
                <a:lnTo>
                  <a:pt x="12" y="226"/>
                </a:lnTo>
                <a:lnTo>
                  <a:pt x="12" y="224"/>
                </a:lnTo>
                <a:lnTo>
                  <a:pt x="13" y="224"/>
                </a:lnTo>
                <a:lnTo>
                  <a:pt x="12" y="224"/>
                </a:lnTo>
                <a:lnTo>
                  <a:pt x="12" y="222"/>
                </a:lnTo>
                <a:lnTo>
                  <a:pt x="13" y="222"/>
                </a:lnTo>
                <a:lnTo>
                  <a:pt x="13" y="221"/>
                </a:lnTo>
                <a:lnTo>
                  <a:pt x="15" y="221"/>
                </a:lnTo>
                <a:lnTo>
                  <a:pt x="15" y="219"/>
                </a:lnTo>
                <a:lnTo>
                  <a:pt x="15" y="217"/>
                </a:lnTo>
                <a:lnTo>
                  <a:pt x="15" y="216"/>
                </a:lnTo>
                <a:lnTo>
                  <a:pt x="15" y="214"/>
                </a:lnTo>
                <a:lnTo>
                  <a:pt x="17" y="214"/>
                </a:lnTo>
                <a:lnTo>
                  <a:pt x="17" y="212"/>
                </a:lnTo>
                <a:lnTo>
                  <a:pt x="17" y="210"/>
                </a:lnTo>
                <a:lnTo>
                  <a:pt x="17" y="209"/>
                </a:lnTo>
                <a:lnTo>
                  <a:pt x="18" y="209"/>
                </a:lnTo>
                <a:lnTo>
                  <a:pt x="18" y="207"/>
                </a:lnTo>
                <a:lnTo>
                  <a:pt x="18" y="205"/>
                </a:lnTo>
                <a:lnTo>
                  <a:pt x="18" y="203"/>
                </a:lnTo>
                <a:lnTo>
                  <a:pt x="18" y="202"/>
                </a:lnTo>
                <a:lnTo>
                  <a:pt x="20" y="202"/>
                </a:lnTo>
                <a:lnTo>
                  <a:pt x="20" y="200"/>
                </a:lnTo>
                <a:lnTo>
                  <a:pt x="20" y="198"/>
                </a:lnTo>
                <a:lnTo>
                  <a:pt x="20" y="197"/>
                </a:lnTo>
                <a:lnTo>
                  <a:pt x="20" y="195"/>
                </a:lnTo>
                <a:lnTo>
                  <a:pt x="22" y="195"/>
                </a:lnTo>
                <a:lnTo>
                  <a:pt x="22" y="193"/>
                </a:lnTo>
                <a:lnTo>
                  <a:pt x="22" y="191"/>
                </a:lnTo>
                <a:lnTo>
                  <a:pt x="22" y="190"/>
                </a:lnTo>
                <a:lnTo>
                  <a:pt x="24" y="190"/>
                </a:lnTo>
                <a:lnTo>
                  <a:pt x="24" y="188"/>
                </a:lnTo>
                <a:lnTo>
                  <a:pt x="24" y="186"/>
                </a:lnTo>
                <a:lnTo>
                  <a:pt x="24" y="185"/>
                </a:lnTo>
                <a:lnTo>
                  <a:pt x="24" y="183"/>
                </a:lnTo>
                <a:lnTo>
                  <a:pt x="25" y="183"/>
                </a:lnTo>
                <a:lnTo>
                  <a:pt x="25" y="181"/>
                </a:lnTo>
                <a:lnTo>
                  <a:pt x="25" y="179"/>
                </a:lnTo>
                <a:lnTo>
                  <a:pt x="25" y="178"/>
                </a:lnTo>
                <a:lnTo>
                  <a:pt x="25" y="176"/>
                </a:lnTo>
                <a:lnTo>
                  <a:pt x="27" y="176"/>
                </a:lnTo>
                <a:lnTo>
                  <a:pt x="27" y="174"/>
                </a:lnTo>
                <a:lnTo>
                  <a:pt x="27" y="173"/>
                </a:lnTo>
                <a:lnTo>
                  <a:pt x="27" y="171"/>
                </a:lnTo>
                <a:lnTo>
                  <a:pt x="29" y="169"/>
                </a:lnTo>
                <a:lnTo>
                  <a:pt x="29" y="167"/>
                </a:lnTo>
                <a:lnTo>
                  <a:pt x="29" y="166"/>
                </a:lnTo>
                <a:lnTo>
                  <a:pt x="29" y="164"/>
                </a:lnTo>
                <a:lnTo>
                  <a:pt x="31" y="164"/>
                </a:lnTo>
                <a:lnTo>
                  <a:pt x="31" y="162"/>
                </a:lnTo>
                <a:lnTo>
                  <a:pt x="31" y="160"/>
                </a:lnTo>
                <a:lnTo>
                  <a:pt x="31" y="159"/>
                </a:lnTo>
                <a:lnTo>
                  <a:pt x="31" y="157"/>
                </a:lnTo>
                <a:lnTo>
                  <a:pt x="32" y="157"/>
                </a:lnTo>
                <a:lnTo>
                  <a:pt x="32" y="155"/>
                </a:lnTo>
                <a:lnTo>
                  <a:pt x="32" y="154"/>
                </a:lnTo>
                <a:lnTo>
                  <a:pt x="32" y="152"/>
                </a:lnTo>
                <a:lnTo>
                  <a:pt x="34" y="150"/>
                </a:lnTo>
                <a:lnTo>
                  <a:pt x="34" y="148"/>
                </a:lnTo>
                <a:lnTo>
                  <a:pt x="34" y="147"/>
                </a:lnTo>
                <a:lnTo>
                  <a:pt x="34" y="145"/>
                </a:lnTo>
                <a:lnTo>
                  <a:pt x="36" y="145"/>
                </a:lnTo>
                <a:lnTo>
                  <a:pt x="36" y="143"/>
                </a:lnTo>
                <a:lnTo>
                  <a:pt x="36" y="142"/>
                </a:lnTo>
                <a:lnTo>
                  <a:pt x="36" y="140"/>
                </a:lnTo>
                <a:lnTo>
                  <a:pt x="36" y="138"/>
                </a:lnTo>
                <a:lnTo>
                  <a:pt x="37" y="138"/>
                </a:lnTo>
                <a:lnTo>
                  <a:pt x="37" y="136"/>
                </a:lnTo>
                <a:lnTo>
                  <a:pt x="37" y="135"/>
                </a:lnTo>
                <a:lnTo>
                  <a:pt x="37" y="133"/>
                </a:lnTo>
                <a:lnTo>
                  <a:pt x="39" y="131"/>
                </a:lnTo>
                <a:lnTo>
                  <a:pt x="39" y="129"/>
                </a:lnTo>
                <a:lnTo>
                  <a:pt x="39" y="128"/>
                </a:lnTo>
                <a:lnTo>
                  <a:pt x="39" y="126"/>
                </a:lnTo>
                <a:lnTo>
                  <a:pt x="41" y="126"/>
                </a:lnTo>
                <a:lnTo>
                  <a:pt x="41" y="124"/>
                </a:lnTo>
                <a:lnTo>
                  <a:pt x="41" y="123"/>
                </a:lnTo>
                <a:lnTo>
                  <a:pt x="41" y="121"/>
                </a:lnTo>
                <a:lnTo>
                  <a:pt x="41" y="119"/>
                </a:lnTo>
                <a:lnTo>
                  <a:pt x="43" y="119"/>
                </a:lnTo>
                <a:lnTo>
                  <a:pt x="43" y="117"/>
                </a:lnTo>
                <a:lnTo>
                  <a:pt x="43" y="116"/>
                </a:lnTo>
                <a:lnTo>
                  <a:pt x="43" y="114"/>
                </a:lnTo>
                <a:lnTo>
                  <a:pt x="41" y="114"/>
                </a:lnTo>
                <a:lnTo>
                  <a:pt x="41" y="112"/>
                </a:lnTo>
                <a:lnTo>
                  <a:pt x="41" y="111"/>
                </a:lnTo>
                <a:lnTo>
                  <a:pt x="39" y="109"/>
                </a:lnTo>
                <a:lnTo>
                  <a:pt x="39" y="107"/>
                </a:lnTo>
                <a:lnTo>
                  <a:pt x="39" y="105"/>
                </a:lnTo>
                <a:lnTo>
                  <a:pt x="37" y="105"/>
                </a:lnTo>
                <a:lnTo>
                  <a:pt x="37" y="104"/>
                </a:lnTo>
                <a:lnTo>
                  <a:pt x="37" y="102"/>
                </a:lnTo>
                <a:lnTo>
                  <a:pt x="36" y="102"/>
                </a:lnTo>
                <a:lnTo>
                  <a:pt x="36" y="100"/>
                </a:lnTo>
                <a:lnTo>
                  <a:pt x="36" y="98"/>
                </a:lnTo>
                <a:lnTo>
                  <a:pt x="37" y="98"/>
                </a:lnTo>
                <a:lnTo>
                  <a:pt x="37" y="97"/>
                </a:lnTo>
                <a:lnTo>
                  <a:pt x="37" y="95"/>
                </a:lnTo>
                <a:lnTo>
                  <a:pt x="39" y="95"/>
                </a:lnTo>
                <a:lnTo>
                  <a:pt x="39" y="93"/>
                </a:lnTo>
                <a:lnTo>
                  <a:pt x="39" y="92"/>
                </a:lnTo>
                <a:lnTo>
                  <a:pt x="41" y="92"/>
                </a:lnTo>
                <a:lnTo>
                  <a:pt x="41" y="90"/>
                </a:lnTo>
                <a:lnTo>
                  <a:pt x="41" y="88"/>
                </a:lnTo>
                <a:lnTo>
                  <a:pt x="43" y="88"/>
                </a:lnTo>
                <a:lnTo>
                  <a:pt x="43" y="86"/>
                </a:lnTo>
                <a:lnTo>
                  <a:pt x="43" y="85"/>
                </a:lnTo>
                <a:lnTo>
                  <a:pt x="44" y="85"/>
                </a:lnTo>
                <a:lnTo>
                  <a:pt x="44" y="83"/>
                </a:lnTo>
                <a:lnTo>
                  <a:pt x="44" y="81"/>
                </a:lnTo>
                <a:lnTo>
                  <a:pt x="46" y="81"/>
                </a:lnTo>
                <a:lnTo>
                  <a:pt x="46" y="80"/>
                </a:lnTo>
                <a:lnTo>
                  <a:pt x="48" y="78"/>
                </a:lnTo>
                <a:lnTo>
                  <a:pt x="48" y="76"/>
                </a:lnTo>
                <a:lnTo>
                  <a:pt x="49" y="74"/>
                </a:lnTo>
                <a:lnTo>
                  <a:pt x="49" y="73"/>
                </a:lnTo>
                <a:lnTo>
                  <a:pt x="51" y="73"/>
                </a:lnTo>
                <a:lnTo>
                  <a:pt x="51" y="71"/>
                </a:lnTo>
                <a:lnTo>
                  <a:pt x="51" y="69"/>
                </a:lnTo>
                <a:lnTo>
                  <a:pt x="53" y="69"/>
                </a:lnTo>
                <a:lnTo>
                  <a:pt x="53" y="67"/>
                </a:lnTo>
                <a:lnTo>
                  <a:pt x="53" y="66"/>
                </a:lnTo>
                <a:lnTo>
                  <a:pt x="53" y="64"/>
                </a:lnTo>
                <a:lnTo>
                  <a:pt x="55" y="62"/>
                </a:lnTo>
                <a:lnTo>
                  <a:pt x="55" y="61"/>
                </a:lnTo>
                <a:lnTo>
                  <a:pt x="55" y="59"/>
                </a:lnTo>
                <a:lnTo>
                  <a:pt x="55" y="57"/>
                </a:lnTo>
                <a:lnTo>
                  <a:pt x="56" y="55"/>
                </a:lnTo>
                <a:lnTo>
                  <a:pt x="56" y="54"/>
                </a:lnTo>
                <a:lnTo>
                  <a:pt x="56" y="52"/>
                </a:lnTo>
                <a:lnTo>
                  <a:pt x="58" y="52"/>
                </a:lnTo>
                <a:lnTo>
                  <a:pt x="58" y="54"/>
                </a:lnTo>
                <a:lnTo>
                  <a:pt x="60" y="54"/>
                </a:lnTo>
                <a:lnTo>
                  <a:pt x="60" y="55"/>
                </a:lnTo>
                <a:lnTo>
                  <a:pt x="62" y="55"/>
                </a:lnTo>
                <a:lnTo>
                  <a:pt x="63" y="55"/>
                </a:lnTo>
                <a:lnTo>
                  <a:pt x="63" y="57"/>
                </a:lnTo>
                <a:lnTo>
                  <a:pt x="65" y="57"/>
                </a:lnTo>
                <a:lnTo>
                  <a:pt x="65" y="59"/>
                </a:lnTo>
                <a:lnTo>
                  <a:pt x="67" y="59"/>
                </a:lnTo>
                <a:lnTo>
                  <a:pt x="67" y="61"/>
                </a:lnTo>
                <a:lnTo>
                  <a:pt x="68" y="61"/>
                </a:lnTo>
                <a:lnTo>
                  <a:pt x="68" y="59"/>
                </a:lnTo>
                <a:lnTo>
                  <a:pt x="67" y="59"/>
                </a:lnTo>
                <a:lnTo>
                  <a:pt x="67" y="57"/>
                </a:lnTo>
                <a:lnTo>
                  <a:pt x="67" y="55"/>
                </a:lnTo>
                <a:lnTo>
                  <a:pt x="67" y="54"/>
                </a:lnTo>
                <a:lnTo>
                  <a:pt x="67" y="52"/>
                </a:lnTo>
                <a:lnTo>
                  <a:pt x="65" y="52"/>
                </a:lnTo>
                <a:lnTo>
                  <a:pt x="65" y="50"/>
                </a:lnTo>
                <a:lnTo>
                  <a:pt x="67" y="50"/>
                </a:lnTo>
                <a:lnTo>
                  <a:pt x="67" y="49"/>
                </a:lnTo>
                <a:lnTo>
                  <a:pt x="65" y="49"/>
                </a:lnTo>
                <a:lnTo>
                  <a:pt x="67" y="49"/>
                </a:lnTo>
                <a:lnTo>
                  <a:pt x="67" y="47"/>
                </a:lnTo>
                <a:lnTo>
                  <a:pt x="67" y="45"/>
                </a:lnTo>
                <a:lnTo>
                  <a:pt x="67" y="43"/>
                </a:lnTo>
                <a:lnTo>
                  <a:pt x="67" y="42"/>
                </a:lnTo>
                <a:lnTo>
                  <a:pt x="68" y="42"/>
                </a:lnTo>
                <a:lnTo>
                  <a:pt x="68" y="40"/>
                </a:lnTo>
                <a:lnTo>
                  <a:pt x="67" y="40"/>
                </a:lnTo>
                <a:lnTo>
                  <a:pt x="68" y="40"/>
                </a:lnTo>
                <a:lnTo>
                  <a:pt x="68" y="38"/>
                </a:lnTo>
                <a:lnTo>
                  <a:pt x="68" y="37"/>
                </a:lnTo>
                <a:lnTo>
                  <a:pt x="68" y="35"/>
                </a:lnTo>
                <a:lnTo>
                  <a:pt x="68" y="33"/>
                </a:lnTo>
                <a:lnTo>
                  <a:pt x="70" y="33"/>
                </a:lnTo>
                <a:lnTo>
                  <a:pt x="70" y="31"/>
                </a:lnTo>
                <a:lnTo>
                  <a:pt x="72" y="31"/>
                </a:lnTo>
                <a:lnTo>
                  <a:pt x="72" y="30"/>
                </a:lnTo>
                <a:lnTo>
                  <a:pt x="74" y="30"/>
                </a:lnTo>
                <a:lnTo>
                  <a:pt x="74" y="28"/>
                </a:lnTo>
                <a:lnTo>
                  <a:pt x="74" y="26"/>
                </a:lnTo>
                <a:lnTo>
                  <a:pt x="72" y="26"/>
                </a:lnTo>
                <a:lnTo>
                  <a:pt x="72" y="24"/>
                </a:lnTo>
                <a:lnTo>
                  <a:pt x="72" y="23"/>
                </a:lnTo>
                <a:lnTo>
                  <a:pt x="72" y="21"/>
                </a:lnTo>
                <a:lnTo>
                  <a:pt x="72" y="19"/>
                </a:lnTo>
                <a:lnTo>
                  <a:pt x="72" y="18"/>
                </a:lnTo>
                <a:lnTo>
                  <a:pt x="74" y="18"/>
                </a:lnTo>
                <a:lnTo>
                  <a:pt x="75" y="18"/>
                </a:lnTo>
                <a:lnTo>
                  <a:pt x="77" y="18"/>
                </a:lnTo>
                <a:lnTo>
                  <a:pt x="79" y="18"/>
                </a:lnTo>
                <a:lnTo>
                  <a:pt x="80" y="18"/>
                </a:lnTo>
                <a:lnTo>
                  <a:pt x="82" y="18"/>
                </a:lnTo>
                <a:lnTo>
                  <a:pt x="84" y="18"/>
                </a:lnTo>
                <a:lnTo>
                  <a:pt x="86" y="18"/>
                </a:lnTo>
                <a:lnTo>
                  <a:pt x="87" y="18"/>
                </a:lnTo>
                <a:lnTo>
                  <a:pt x="89" y="18"/>
                </a:lnTo>
                <a:lnTo>
                  <a:pt x="91" y="18"/>
                </a:lnTo>
                <a:lnTo>
                  <a:pt x="92" y="18"/>
                </a:lnTo>
                <a:lnTo>
                  <a:pt x="94" y="18"/>
                </a:lnTo>
                <a:lnTo>
                  <a:pt x="96" y="18"/>
                </a:lnTo>
                <a:lnTo>
                  <a:pt x="98" y="18"/>
                </a:lnTo>
                <a:lnTo>
                  <a:pt x="99" y="18"/>
                </a:lnTo>
                <a:lnTo>
                  <a:pt x="101" y="18"/>
                </a:lnTo>
                <a:lnTo>
                  <a:pt x="103" y="18"/>
                </a:lnTo>
                <a:lnTo>
                  <a:pt x="105" y="18"/>
                </a:lnTo>
                <a:lnTo>
                  <a:pt x="106" y="16"/>
                </a:lnTo>
                <a:lnTo>
                  <a:pt x="108" y="16"/>
                </a:lnTo>
                <a:lnTo>
                  <a:pt x="110" y="16"/>
                </a:lnTo>
                <a:lnTo>
                  <a:pt x="111" y="16"/>
                </a:lnTo>
                <a:lnTo>
                  <a:pt x="113" y="16"/>
                </a:lnTo>
                <a:lnTo>
                  <a:pt x="115" y="16"/>
                </a:lnTo>
                <a:lnTo>
                  <a:pt x="117" y="16"/>
                </a:lnTo>
                <a:lnTo>
                  <a:pt x="118" y="16"/>
                </a:lnTo>
                <a:lnTo>
                  <a:pt x="120" y="16"/>
                </a:lnTo>
                <a:lnTo>
                  <a:pt x="122" y="16"/>
                </a:lnTo>
                <a:lnTo>
                  <a:pt x="123" y="16"/>
                </a:lnTo>
                <a:lnTo>
                  <a:pt x="125" y="16"/>
                </a:lnTo>
                <a:lnTo>
                  <a:pt x="127" y="16"/>
                </a:lnTo>
                <a:lnTo>
                  <a:pt x="129" y="16"/>
                </a:lnTo>
                <a:lnTo>
                  <a:pt x="130" y="16"/>
                </a:lnTo>
                <a:lnTo>
                  <a:pt x="132" y="16"/>
                </a:lnTo>
                <a:lnTo>
                  <a:pt x="134" y="16"/>
                </a:lnTo>
                <a:lnTo>
                  <a:pt x="136" y="16"/>
                </a:lnTo>
                <a:lnTo>
                  <a:pt x="137" y="16"/>
                </a:lnTo>
                <a:lnTo>
                  <a:pt x="139" y="16"/>
                </a:lnTo>
                <a:lnTo>
                  <a:pt x="141" y="16"/>
                </a:lnTo>
                <a:lnTo>
                  <a:pt x="142" y="16"/>
                </a:lnTo>
                <a:lnTo>
                  <a:pt x="144" y="16"/>
                </a:lnTo>
                <a:lnTo>
                  <a:pt x="146" y="16"/>
                </a:lnTo>
                <a:lnTo>
                  <a:pt x="146" y="14"/>
                </a:lnTo>
                <a:lnTo>
                  <a:pt x="148" y="14"/>
                </a:lnTo>
                <a:lnTo>
                  <a:pt x="149" y="14"/>
                </a:lnTo>
                <a:lnTo>
                  <a:pt x="151" y="14"/>
                </a:lnTo>
                <a:lnTo>
                  <a:pt x="153" y="14"/>
                </a:lnTo>
                <a:lnTo>
                  <a:pt x="154" y="14"/>
                </a:lnTo>
                <a:lnTo>
                  <a:pt x="154" y="12"/>
                </a:lnTo>
                <a:lnTo>
                  <a:pt x="156" y="12"/>
                </a:lnTo>
                <a:lnTo>
                  <a:pt x="156" y="11"/>
                </a:lnTo>
                <a:lnTo>
                  <a:pt x="158" y="11"/>
                </a:lnTo>
                <a:lnTo>
                  <a:pt x="158" y="9"/>
                </a:lnTo>
                <a:lnTo>
                  <a:pt x="160" y="9"/>
                </a:lnTo>
                <a:lnTo>
                  <a:pt x="160" y="7"/>
                </a:lnTo>
                <a:lnTo>
                  <a:pt x="161" y="7"/>
                </a:lnTo>
                <a:lnTo>
                  <a:pt x="163" y="6"/>
                </a:lnTo>
                <a:lnTo>
                  <a:pt x="165" y="4"/>
                </a:lnTo>
                <a:lnTo>
                  <a:pt x="165" y="2"/>
                </a:lnTo>
                <a:lnTo>
                  <a:pt x="165" y="0"/>
                </a:lnTo>
                <a:lnTo>
                  <a:pt x="167" y="0"/>
                </a:lnTo>
                <a:lnTo>
                  <a:pt x="167" y="2"/>
                </a:lnTo>
                <a:lnTo>
                  <a:pt x="168" y="2"/>
                </a:lnTo>
                <a:lnTo>
                  <a:pt x="168" y="4"/>
                </a:lnTo>
                <a:lnTo>
                  <a:pt x="170" y="4"/>
                </a:lnTo>
                <a:lnTo>
                  <a:pt x="170" y="6"/>
                </a:lnTo>
                <a:lnTo>
                  <a:pt x="172" y="6"/>
                </a:lnTo>
                <a:lnTo>
                  <a:pt x="173" y="6"/>
                </a:lnTo>
                <a:lnTo>
                  <a:pt x="173" y="7"/>
                </a:lnTo>
                <a:lnTo>
                  <a:pt x="175" y="9"/>
                </a:lnTo>
                <a:lnTo>
                  <a:pt x="175" y="11"/>
                </a:lnTo>
                <a:lnTo>
                  <a:pt x="177" y="11"/>
                </a:lnTo>
                <a:lnTo>
                  <a:pt x="177" y="12"/>
                </a:lnTo>
                <a:lnTo>
                  <a:pt x="177" y="14"/>
                </a:lnTo>
                <a:lnTo>
                  <a:pt x="179" y="14"/>
                </a:lnTo>
                <a:close/>
              </a:path>
            </a:pathLst>
          </a:custGeom>
          <a:solidFill>
            <a:schemeClr val="tx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p:cNvSpPr>
          <p:nvPr/>
        </p:nvSpPr>
        <p:spPr bwMode="auto">
          <a:xfrm>
            <a:off x="6319926" y="5225558"/>
            <a:ext cx="361705" cy="571911"/>
          </a:xfrm>
          <a:custGeom>
            <a:avLst/>
            <a:gdLst>
              <a:gd name="T0" fmla="*/ 129 w 191"/>
              <a:gd name="T1" fmla="*/ 3 h 302"/>
              <a:gd name="T2" fmla="*/ 137 w 191"/>
              <a:gd name="T3" fmla="*/ 15 h 302"/>
              <a:gd name="T4" fmla="*/ 151 w 191"/>
              <a:gd name="T5" fmla="*/ 22 h 302"/>
              <a:gd name="T6" fmla="*/ 156 w 191"/>
              <a:gd name="T7" fmla="*/ 37 h 302"/>
              <a:gd name="T8" fmla="*/ 165 w 191"/>
              <a:gd name="T9" fmla="*/ 49 h 302"/>
              <a:gd name="T10" fmla="*/ 179 w 191"/>
              <a:gd name="T11" fmla="*/ 56 h 302"/>
              <a:gd name="T12" fmla="*/ 187 w 191"/>
              <a:gd name="T13" fmla="*/ 61 h 302"/>
              <a:gd name="T14" fmla="*/ 177 w 191"/>
              <a:gd name="T15" fmla="*/ 74 h 302"/>
              <a:gd name="T16" fmla="*/ 170 w 191"/>
              <a:gd name="T17" fmla="*/ 84 h 302"/>
              <a:gd name="T18" fmla="*/ 180 w 191"/>
              <a:gd name="T19" fmla="*/ 84 h 302"/>
              <a:gd name="T20" fmla="*/ 179 w 191"/>
              <a:gd name="T21" fmla="*/ 99 h 302"/>
              <a:gd name="T22" fmla="*/ 173 w 191"/>
              <a:gd name="T23" fmla="*/ 115 h 302"/>
              <a:gd name="T24" fmla="*/ 177 w 191"/>
              <a:gd name="T25" fmla="*/ 129 h 302"/>
              <a:gd name="T26" fmla="*/ 180 w 191"/>
              <a:gd name="T27" fmla="*/ 139 h 302"/>
              <a:gd name="T28" fmla="*/ 177 w 191"/>
              <a:gd name="T29" fmla="*/ 153 h 302"/>
              <a:gd name="T30" fmla="*/ 180 w 191"/>
              <a:gd name="T31" fmla="*/ 163 h 302"/>
              <a:gd name="T32" fmla="*/ 184 w 191"/>
              <a:gd name="T33" fmla="*/ 173 h 302"/>
              <a:gd name="T34" fmla="*/ 175 w 191"/>
              <a:gd name="T35" fmla="*/ 185 h 302"/>
              <a:gd name="T36" fmla="*/ 179 w 191"/>
              <a:gd name="T37" fmla="*/ 201 h 302"/>
              <a:gd name="T38" fmla="*/ 180 w 191"/>
              <a:gd name="T39" fmla="*/ 213 h 302"/>
              <a:gd name="T40" fmla="*/ 175 w 191"/>
              <a:gd name="T41" fmla="*/ 227 h 302"/>
              <a:gd name="T42" fmla="*/ 182 w 191"/>
              <a:gd name="T43" fmla="*/ 230 h 302"/>
              <a:gd name="T44" fmla="*/ 173 w 191"/>
              <a:gd name="T45" fmla="*/ 239 h 302"/>
              <a:gd name="T46" fmla="*/ 161 w 191"/>
              <a:gd name="T47" fmla="*/ 247 h 302"/>
              <a:gd name="T48" fmla="*/ 149 w 191"/>
              <a:gd name="T49" fmla="*/ 256 h 302"/>
              <a:gd name="T50" fmla="*/ 137 w 191"/>
              <a:gd name="T51" fmla="*/ 261 h 302"/>
              <a:gd name="T52" fmla="*/ 127 w 191"/>
              <a:gd name="T53" fmla="*/ 256 h 302"/>
              <a:gd name="T54" fmla="*/ 118 w 191"/>
              <a:gd name="T55" fmla="*/ 265 h 302"/>
              <a:gd name="T56" fmla="*/ 111 w 191"/>
              <a:gd name="T57" fmla="*/ 272 h 302"/>
              <a:gd name="T58" fmla="*/ 105 w 191"/>
              <a:gd name="T59" fmla="*/ 282 h 302"/>
              <a:gd name="T60" fmla="*/ 98 w 191"/>
              <a:gd name="T61" fmla="*/ 290 h 302"/>
              <a:gd name="T62" fmla="*/ 87 w 191"/>
              <a:gd name="T63" fmla="*/ 297 h 302"/>
              <a:gd name="T64" fmla="*/ 77 w 191"/>
              <a:gd name="T65" fmla="*/ 297 h 302"/>
              <a:gd name="T66" fmla="*/ 77 w 191"/>
              <a:gd name="T67" fmla="*/ 284 h 302"/>
              <a:gd name="T68" fmla="*/ 68 w 191"/>
              <a:gd name="T69" fmla="*/ 278 h 302"/>
              <a:gd name="T70" fmla="*/ 58 w 191"/>
              <a:gd name="T71" fmla="*/ 278 h 302"/>
              <a:gd name="T72" fmla="*/ 65 w 191"/>
              <a:gd name="T73" fmla="*/ 263 h 302"/>
              <a:gd name="T74" fmla="*/ 61 w 191"/>
              <a:gd name="T75" fmla="*/ 253 h 302"/>
              <a:gd name="T76" fmla="*/ 68 w 191"/>
              <a:gd name="T77" fmla="*/ 237 h 302"/>
              <a:gd name="T78" fmla="*/ 72 w 191"/>
              <a:gd name="T79" fmla="*/ 223 h 302"/>
              <a:gd name="T80" fmla="*/ 65 w 191"/>
              <a:gd name="T81" fmla="*/ 213 h 302"/>
              <a:gd name="T82" fmla="*/ 44 w 191"/>
              <a:gd name="T83" fmla="*/ 213 h 302"/>
              <a:gd name="T84" fmla="*/ 25 w 191"/>
              <a:gd name="T85" fmla="*/ 211 h 302"/>
              <a:gd name="T86" fmla="*/ 6 w 191"/>
              <a:gd name="T87" fmla="*/ 210 h 302"/>
              <a:gd name="T88" fmla="*/ 8 w 191"/>
              <a:gd name="T89" fmla="*/ 191 h 302"/>
              <a:gd name="T90" fmla="*/ 5 w 191"/>
              <a:gd name="T91" fmla="*/ 173 h 302"/>
              <a:gd name="T92" fmla="*/ 0 w 191"/>
              <a:gd name="T93" fmla="*/ 158 h 302"/>
              <a:gd name="T94" fmla="*/ 13 w 191"/>
              <a:gd name="T95" fmla="*/ 149 h 302"/>
              <a:gd name="T96" fmla="*/ 20 w 191"/>
              <a:gd name="T97" fmla="*/ 136 h 302"/>
              <a:gd name="T98" fmla="*/ 17 w 191"/>
              <a:gd name="T99" fmla="*/ 118 h 302"/>
              <a:gd name="T100" fmla="*/ 15 w 191"/>
              <a:gd name="T101" fmla="*/ 103 h 302"/>
              <a:gd name="T102" fmla="*/ 27 w 191"/>
              <a:gd name="T103" fmla="*/ 92 h 302"/>
              <a:gd name="T104" fmla="*/ 37 w 191"/>
              <a:gd name="T105" fmla="*/ 86 h 302"/>
              <a:gd name="T106" fmla="*/ 49 w 191"/>
              <a:gd name="T107" fmla="*/ 80 h 302"/>
              <a:gd name="T108" fmla="*/ 55 w 191"/>
              <a:gd name="T109" fmla="*/ 68 h 302"/>
              <a:gd name="T110" fmla="*/ 63 w 191"/>
              <a:gd name="T111" fmla="*/ 55 h 302"/>
              <a:gd name="T112" fmla="*/ 67 w 191"/>
              <a:gd name="T113" fmla="*/ 41 h 302"/>
              <a:gd name="T114" fmla="*/ 74 w 191"/>
              <a:gd name="T115" fmla="*/ 31 h 302"/>
              <a:gd name="T116" fmla="*/ 86 w 191"/>
              <a:gd name="T117" fmla="*/ 17 h 302"/>
              <a:gd name="T118" fmla="*/ 96 w 191"/>
              <a:gd name="T119" fmla="*/ 5 h 302"/>
              <a:gd name="T120" fmla="*/ 110 w 191"/>
              <a:gd name="T121" fmla="*/ 1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1" h="302">
                <a:moveTo>
                  <a:pt x="115" y="1"/>
                </a:moveTo>
                <a:lnTo>
                  <a:pt x="117" y="1"/>
                </a:lnTo>
                <a:lnTo>
                  <a:pt x="118" y="1"/>
                </a:lnTo>
                <a:lnTo>
                  <a:pt x="118" y="3"/>
                </a:lnTo>
                <a:lnTo>
                  <a:pt x="120" y="3"/>
                </a:lnTo>
                <a:lnTo>
                  <a:pt x="122" y="3"/>
                </a:lnTo>
                <a:lnTo>
                  <a:pt x="122" y="1"/>
                </a:lnTo>
                <a:lnTo>
                  <a:pt x="123" y="1"/>
                </a:lnTo>
                <a:lnTo>
                  <a:pt x="125" y="1"/>
                </a:lnTo>
                <a:lnTo>
                  <a:pt x="127" y="1"/>
                </a:lnTo>
                <a:lnTo>
                  <a:pt x="129" y="1"/>
                </a:lnTo>
                <a:lnTo>
                  <a:pt x="129" y="3"/>
                </a:lnTo>
                <a:lnTo>
                  <a:pt x="130" y="3"/>
                </a:lnTo>
                <a:lnTo>
                  <a:pt x="130" y="5"/>
                </a:lnTo>
                <a:lnTo>
                  <a:pt x="130" y="6"/>
                </a:lnTo>
                <a:lnTo>
                  <a:pt x="130" y="8"/>
                </a:lnTo>
                <a:lnTo>
                  <a:pt x="132" y="8"/>
                </a:lnTo>
                <a:lnTo>
                  <a:pt x="132" y="10"/>
                </a:lnTo>
                <a:lnTo>
                  <a:pt x="132" y="12"/>
                </a:lnTo>
                <a:lnTo>
                  <a:pt x="132" y="13"/>
                </a:lnTo>
                <a:lnTo>
                  <a:pt x="134" y="13"/>
                </a:lnTo>
                <a:lnTo>
                  <a:pt x="135" y="13"/>
                </a:lnTo>
                <a:lnTo>
                  <a:pt x="135" y="15"/>
                </a:lnTo>
                <a:lnTo>
                  <a:pt x="137" y="15"/>
                </a:lnTo>
                <a:lnTo>
                  <a:pt x="137" y="17"/>
                </a:lnTo>
                <a:lnTo>
                  <a:pt x="137" y="18"/>
                </a:lnTo>
                <a:lnTo>
                  <a:pt x="139" y="18"/>
                </a:lnTo>
                <a:lnTo>
                  <a:pt x="141" y="18"/>
                </a:lnTo>
                <a:lnTo>
                  <a:pt x="142" y="18"/>
                </a:lnTo>
                <a:lnTo>
                  <a:pt x="142" y="20"/>
                </a:lnTo>
                <a:lnTo>
                  <a:pt x="144" y="20"/>
                </a:lnTo>
                <a:lnTo>
                  <a:pt x="146" y="20"/>
                </a:lnTo>
                <a:lnTo>
                  <a:pt x="148" y="20"/>
                </a:lnTo>
                <a:lnTo>
                  <a:pt x="148" y="22"/>
                </a:lnTo>
                <a:lnTo>
                  <a:pt x="149" y="22"/>
                </a:lnTo>
                <a:lnTo>
                  <a:pt x="151" y="22"/>
                </a:lnTo>
                <a:lnTo>
                  <a:pt x="153" y="22"/>
                </a:lnTo>
                <a:lnTo>
                  <a:pt x="153" y="24"/>
                </a:lnTo>
                <a:lnTo>
                  <a:pt x="153" y="25"/>
                </a:lnTo>
                <a:lnTo>
                  <a:pt x="153" y="27"/>
                </a:lnTo>
                <a:lnTo>
                  <a:pt x="153" y="29"/>
                </a:lnTo>
                <a:lnTo>
                  <a:pt x="153" y="31"/>
                </a:lnTo>
                <a:lnTo>
                  <a:pt x="154" y="31"/>
                </a:lnTo>
                <a:lnTo>
                  <a:pt x="154" y="32"/>
                </a:lnTo>
                <a:lnTo>
                  <a:pt x="154" y="34"/>
                </a:lnTo>
                <a:lnTo>
                  <a:pt x="156" y="34"/>
                </a:lnTo>
                <a:lnTo>
                  <a:pt x="156" y="36"/>
                </a:lnTo>
                <a:lnTo>
                  <a:pt x="156" y="37"/>
                </a:lnTo>
                <a:lnTo>
                  <a:pt x="158" y="37"/>
                </a:lnTo>
                <a:lnTo>
                  <a:pt x="158" y="39"/>
                </a:lnTo>
                <a:lnTo>
                  <a:pt x="158" y="41"/>
                </a:lnTo>
                <a:lnTo>
                  <a:pt x="160" y="41"/>
                </a:lnTo>
                <a:lnTo>
                  <a:pt x="160" y="43"/>
                </a:lnTo>
                <a:lnTo>
                  <a:pt x="160" y="44"/>
                </a:lnTo>
                <a:lnTo>
                  <a:pt x="161" y="44"/>
                </a:lnTo>
                <a:lnTo>
                  <a:pt x="161" y="46"/>
                </a:lnTo>
                <a:lnTo>
                  <a:pt x="163" y="46"/>
                </a:lnTo>
                <a:lnTo>
                  <a:pt x="163" y="48"/>
                </a:lnTo>
                <a:lnTo>
                  <a:pt x="165" y="48"/>
                </a:lnTo>
                <a:lnTo>
                  <a:pt x="165" y="49"/>
                </a:lnTo>
                <a:lnTo>
                  <a:pt x="166" y="49"/>
                </a:lnTo>
                <a:lnTo>
                  <a:pt x="166" y="51"/>
                </a:lnTo>
                <a:lnTo>
                  <a:pt x="168" y="51"/>
                </a:lnTo>
                <a:lnTo>
                  <a:pt x="168" y="53"/>
                </a:lnTo>
                <a:lnTo>
                  <a:pt x="170" y="53"/>
                </a:lnTo>
                <a:lnTo>
                  <a:pt x="170" y="55"/>
                </a:lnTo>
                <a:lnTo>
                  <a:pt x="172" y="55"/>
                </a:lnTo>
                <a:lnTo>
                  <a:pt x="173" y="55"/>
                </a:lnTo>
                <a:lnTo>
                  <a:pt x="175" y="55"/>
                </a:lnTo>
                <a:lnTo>
                  <a:pt x="177" y="55"/>
                </a:lnTo>
                <a:lnTo>
                  <a:pt x="177" y="56"/>
                </a:lnTo>
                <a:lnTo>
                  <a:pt x="179" y="56"/>
                </a:lnTo>
                <a:lnTo>
                  <a:pt x="180" y="56"/>
                </a:lnTo>
                <a:lnTo>
                  <a:pt x="182" y="56"/>
                </a:lnTo>
                <a:lnTo>
                  <a:pt x="184" y="56"/>
                </a:lnTo>
                <a:lnTo>
                  <a:pt x="185" y="56"/>
                </a:lnTo>
                <a:lnTo>
                  <a:pt x="187" y="56"/>
                </a:lnTo>
                <a:lnTo>
                  <a:pt x="189" y="56"/>
                </a:lnTo>
                <a:lnTo>
                  <a:pt x="191" y="56"/>
                </a:lnTo>
                <a:lnTo>
                  <a:pt x="189" y="56"/>
                </a:lnTo>
                <a:lnTo>
                  <a:pt x="189" y="58"/>
                </a:lnTo>
                <a:lnTo>
                  <a:pt x="189" y="60"/>
                </a:lnTo>
                <a:lnTo>
                  <a:pt x="187" y="60"/>
                </a:lnTo>
                <a:lnTo>
                  <a:pt x="187" y="61"/>
                </a:lnTo>
                <a:lnTo>
                  <a:pt x="187" y="63"/>
                </a:lnTo>
                <a:lnTo>
                  <a:pt x="185" y="63"/>
                </a:lnTo>
                <a:lnTo>
                  <a:pt x="185" y="65"/>
                </a:lnTo>
                <a:lnTo>
                  <a:pt x="184" y="65"/>
                </a:lnTo>
                <a:lnTo>
                  <a:pt x="184" y="67"/>
                </a:lnTo>
                <a:lnTo>
                  <a:pt x="182" y="67"/>
                </a:lnTo>
                <a:lnTo>
                  <a:pt x="180" y="68"/>
                </a:lnTo>
                <a:lnTo>
                  <a:pt x="180" y="70"/>
                </a:lnTo>
                <a:lnTo>
                  <a:pt x="179" y="70"/>
                </a:lnTo>
                <a:lnTo>
                  <a:pt x="179" y="72"/>
                </a:lnTo>
                <a:lnTo>
                  <a:pt x="177" y="72"/>
                </a:lnTo>
                <a:lnTo>
                  <a:pt x="177" y="74"/>
                </a:lnTo>
                <a:lnTo>
                  <a:pt x="175" y="74"/>
                </a:lnTo>
                <a:lnTo>
                  <a:pt x="175" y="75"/>
                </a:lnTo>
                <a:lnTo>
                  <a:pt x="175" y="77"/>
                </a:lnTo>
                <a:lnTo>
                  <a:pt x="173" y="77"/>
                </a:lnTo>
                <a:lnTo>
                  <a:pt x="173" y="79"/>
                </a:lnTo>
                <a:lnTo>
                  <a:pt x="172" y="79"/>
                </a:lnTo>
                <a:lnTo>
                  <a:pt x="172" y="80"/>
                </a:lnTo>
                <a:lnTo>
                  <a:pt x="172" y="82"/>
                </a:lnTo>
                <a:lnTo>
                  <a:pt x="170" y="82"/>
                </a:lnTo>
                <a:lnTo>
                  <a:pt x="170" y="84"/>
                </a:lnTo>
                <a:lnTo>
                  <a:pt x="168" y="84"/>
                </a:lnTo>
                <a:lnTo>
                  <a:pt x="170" y="84"/>
                </a:lnTo>
                <a:lnTo>
                  <a:pt x="170" y="86"/>
                </a:lnTo>
                <a:lnTo>
                  <a:pt x="172" y="86"/>
                </a:lnTo>
                <a:lnTo>
                  <a:pt x="172" y="87"/>
                </a:lnTo>
                <a:lnTo>
                  <a:pt x="173" y="87"/>
                </a:lnTo>
                <a:lnTo>
                  <a:pt x="173" y="89"/>
                </a:lnTo>
                <a:lnTo>
                  <a:pt x="175" y="89"/>
                </a:lnTo>
                <a:lnTo>
                  <a:pt x="175" y="87"/>
                </a:lnTo>
                <a:lnTo>
                  <a:pt x="175" y="86"/>
                </a:lnTo>
                <a:lnTo>
                  <a:pt x="177" y="86"/>
                </a:lnTo>
                <a:lnTo>
                  <a:pt x="177" y="84"/>
                </a:lnTo>
                <a:lnTo>
                  <a:pt x="179" y="84"/>
                </a:lnTo>
                <a:lnTo>
                  <a:pt x="180" y="84"/>
                </a:lnTo>
                <a:lnTo>
                  <a:pt x="180" y="86"/>
                </a:lnTo>
                <a:lnTo>
                  <a:pt x="182" y="86"/>
                </a:lnTo>
                <a:lnTo>
                  <a:pt x="182" y="87"/>
                </a:lnTo>
                <a:lnTo>
                  <a:pt x="182" y="89"/>
                </a:lnTo>
                <a:lnTo>
                  <a:pt x="182" y="91"/>
                </a:lnTo>
                <a:lnTo>
                  <a:pt x="182" y="92"/>
                </a:lnTo>
                <a:lnTo>
                  <a:pt x="182" y="94"/>
                </a:lnTo>
                <a:lnTo>
                  <a:pt x="182" y="96"/>
                </a:lnTo>
                <a:lnTo>
                  <a:pt x="180" y="96"/>
                </a:lnTo>
                <a:lnTo>
                  <a:pt x="180" y="98"/>
                </a:lnTo>
                <a:lnTo>
                  <a:pt x="179" y="98"/>
                </a:lnTo>
                <a:lnTo>
                  <a:pt x="179" y="99"/>
                </a:lnTo>
                <a:lnTo>
                  <a:pt x="179" y="101"/>
                </a:lnTo>
                <a:lnTo>
                  <a:pt x="177" y="101"/>
                </a:lnTo>
                <a:lnTo>
                  <a:pt x="177" y="103"/>
                </a:lnTo>
                <a:lnTo>
                  <a:pt x="177" y="105"/>
                </a:lnTo>
                <a:lnTo>
                  <a:pt x="175" y="105"/>
                </a:lnTo>
                <a:lnTo>
                  <a:pt x="175" y="106"/>
                </a:lnTo>
                <a:lnTo>
                  <a:pt x="175" y="108"/>
                </a:lnTo>
                <a:lnTo>
                  <a:pt x="173" y="108"/>
                </a:lnTo>
                <a:lnTo>
                  <a:pt x="173" y="110"/>
                </a:lnTo>
                <a:lnTo>
                  <a:pt x="173" y="111"/>
                </a:lnTo>
                <a:lnTo>
                  <a:pt x="173" y="113"/>
                </a:lnTo>
                <a:lnTo>
                  <a:pt x="173" y="115"/>
                </a:lnTo>
                <a:lnTo>
                  <a:pt x="172" y="115"/>
                </a:lnTo>
                <a:lnTo>
                  <a:pt x="172" y="117"/>
                </a:lnTo>
                <a:lnTo>
                  <a:pt x="172" y="118"/>
                </a:lnTo>
                <a:lnTo>
                  <a:pt x="172" y="120"/>
                </a:lnTo>
                <a:lnTo>
                  <a:pt x="172" y="122"/>
                </a:lnTo>
                <a:lnTo>
                  <a:pt x="172" y="123"/>
                </a:lnTo>
                <a:lnTo>
                  <a:pt x="172" y="125"/>
                </a:lnTo>
                <a:lnTo>
                  <a:pt x="173" y="125"/>
                </a:lnTo>
                <a:lnTo>
                  <a:pt x="173" y="127"/>
                </a:lnTo>
                <a:lnTo>
                  <a:pt x="175" y="127"/>
                </a:lnTo>
                <a:lnTo>
                  <a:pt x="175" y="129"/>
                </a:lnTo>
                <a:lnTo>
                  <a:pt x="177" y="129"/>
                </a:lnTo>
                <a:lnTo>
                  <a:pt x="177" y="130"/>
                </a:lnTo>
                <a:lnTo>
                  <a:pt x="179" y="130"/>
                </a:lnTo>
                <a:lnTo>
                  <a:pt x="179" y="132"/>
                </a:lnTo>
                <a:lnTo>
                  <a:pt x="180" y="132"/>
                </a:lnTo>
                <a:lnTo>
                  <a:pt x="180" y="134"/>
                </a:lnTo>
                <a:lnTo>
                  <a:pt x="182" y="134"/>
                </a:lnTo>
                <a:lnTo>
                  <a:pt x="182" y="136"/>
                </a:lnTo>
                <a:lnTo>
                  <a:pt x="182" y="137"/>
                </a:lnTo>
                <a:lnTo>
                  <a:pt x="180" y="137"/>
                </a:lnTo>
                <a:lnTo>
                  <a:pt x="182" y="137"/>
                </a:lnTo>
                <a:lnTo>
                  <a:pt x="180" y="137"/>
                </a:lnTo>
                <a:lnTo>
                  <a:pt x="180" y="139"/>
                </a:lnTo>
                <a:lnTo>
                  <a:pt x="180" y="141"/>
                </a:lnTo>
                <a:lnTo>
                  <a:pt x="179" y="141"/>
                </a:lnTo>
                <a:lnTo>
                  <a:pt x="177" y="141"/>
                </a:lnTo>
                <a:lnTo>
                  <a:pt x="175" y="141"/>
                </a:lnTo>
                <a:lnTo>
                  <a:pt x="175" y="142"/>
                </a:lnTo>
                <a:lnTo>
                  <a:pt x="175" y="144"/>
                </a:lnTo>
                <a:lnTo>
                  <a:pt x="177" y="144"/>
                </a:lnTo>
                <a:lnTo>
                  <a:pt x="177" y="146"/>
                </a:lnTo>
                <a:lnTo>
                  <a:pt x="177" y="148"/>
                </a:lnTo>
                <a:lnTo>
                  <a:pt x="177" y="149"/>
                </a:lnTo>
                <a:lnTo>
                  <a:pt x="177" y="151"/>
                </a:lnTo>
                <a:lnTo>
                  <a:pt x="177" y="153"/>
                </a:lnTo>
                <a:lnTo>
                  <a:pt x="175" y="153"/>
                </a:lnTo>
                <a:lnTo>
                  <a:pt x="175" y="154"/>
                </a:lnTo>
                <a:lnTo>
                  <a:pt x="177" y="154"/>
                </a:lnTo>
                <a:lnTo>
                  <a:pt x="177" y="156"/>
                </a:lnTo>
                <a:lnTo>
                  <a:pt x="179" y="156"/>
                </a:lnTo>
                <a:lnTo>
                  <a:pt x="179" y="158"/>
                </a:lnTo>
                <a:lnTo>
                  <a:pt x="180" y="158"/>
                </a:lnTo>
                <a:lnTo>
                  <a:pt x="179" y="158"/>
                </a:lnTo>
                <a:lnTo>
                  <a:pt x="179" y="160"/>
                </a:lnTo>
                <a:lnTo>
                  <a:pt x="180" y="160"/>
                </a:lnTo>
                <a:lnTo>
                  <a:pt x="180" y="161"/>
                </a:lnTo>
                <a:lnTo>
                  <a:pt x="180" y="163"/>
                </a:lnTo>
                <a:lnTo>
                  <a:pt x="179" y="163"/>
                </a:lnTo>
                <a:lnTo>
                  <a:pt x="179" y="165"/>
                </a:lnTo>
                <a:lnTo>
                  <a:pt x="179" y="166"/>
                </a:lnTo>
                <a:lnTo>
                  <a:pt x="177" y="166"/>
                </a:lnTo>
                <a:lnTo>
                  <a:pt x="179" y="166"/>
                </a:lnTo>
                <a:lnTo>
                  <a:pt x="179" y="168"/>
                </a:lnTo>
                <a:lnTo>
                  <a:pt x="180" y="168"/>
                </a:lnTo>
                <a:lnTo>
                  <a:pt x="180" y="170"/>
                </a:lnTo>
                <a:lnTo>
                  <a:pt x="182" y="170"/>
                </a:lnTo>
                <a:lnTo>
                  <a:pt x="182" y="172"/>
                </a:lnTo>
                <a:lnTo>
                  <a:pt x="182" y="173"/>
                </a:lnTo>
                <a:lnTo>
                  <a:pt x="184" y="173"/>
                </a:lnTo>
                <a:lnTo>
                  <a:pt x="184" y="175"/>
                </a:lnTo>
                <a:lnTo>
                  <a:pt x="184" y="177"/>
                </a:lnTo>
                <a:lnTo>
                  <a:pt x="184" y="179"/>
                </a:lnTo>
                <a:lnTo>
                  <a:pt x="182" y="179"/>
                </a:lnTo>
                <a:lnTo>
                  <a:pt x="182" y="180"/>
                </a:lnTo>
                <a:lnTo>
                  <a:pt x="180" y="180"/>
                </a:lnTo>
                <a:lnTo>
                  <a:pt x="179" y="180"/>
                </a:lnTo>
                <a:lnTo>
                  <a:pt x="177" y="180"/>
                </a:lnTo>
                <a:lnTo>
                  <a:pt x="177" y="182"/>
                </a:lnTo>
                <a:lnTo>
                  <a:pt x="175" y="182"/>
                </a:lnTo>
                <a:lnTo>
                  <a:pt x="175" y="184"/>
                </a:lnTo>
                <a:lnTo>
                  <a:pt x="175" y="185"/>
                </a:lnTo>
                <a:lnTo>
                  <a:pt x="177" y="187"/>
                </a:lnTo>
                <a:lnTo>
                  <a:pt x="177" y="189"/>
                </a:lnTo>
                <a:lnTo>
                  <a:pt x="177" y="191"/>
                </a:lnTo>
                <a:lnTo>
                  <a:pt x="177" y="192"/>
                </a:lnTo>
                <a:lnTo>
                  <a:pt x="179" y="192"/>
                </a:lnTo>
                <a:lnTo>
                  <a:pt x="179" y="194"/>
                </a:lnTo>
                <a:lnTo>
                  <a:pt x="179" y="196"/>
                </a:lnTo>
                <a:lnTo>
                  <a:pt x="179" y="197"/>
                </a:lnTo>
                <a:lnTo>
                  <a:pt x="177" y="197"/>
                </a:lnTo>
                <a:lnTo>
                  <a:pt x="177" y="199"/>
                </a:lnTo>
                <a:lnTo>
                  <a:pt x="179" y="199"/>
                </a:lnTo>
                <a:lnTo>
                  <a:pt x="179" y="201"/>
                </a:lnTo>
                <a:lnTo>
                  <a:pt x="180" y="201"/>
                </a:lnTo>
                <a:lnTo>
                  <a:pt x="182" y="201"/>
                </a:lnTo>
                <a:lnTo>
                  <a:pt x="182" y="203"/>
                </a:lnTo>
                <a:lnTo>
                  <a:pt x="184" y="203"/>
                </a:lnTo>
                <a:lnTo>
                  <a:pt x="184" y="204"/>
                </a:lnTo>
                <a:lnTo>
                  <a:pt x="184" y="206"/>
                </a:lnTo>
                <a:lnTo>
                  <a:pt x="184" y="208"/>
                </a:lnTo>
                <a:lnTo>
                  <a:pt x="182" y="208"/>
                </a:lnTo>
                <a:lnTo>
                  <a:pt x="182" y="210"/>
                </a:lnTo>
                <a:lnTo>
                  <a:pt x="182" y="211"/>
                </a:lnTo>
                <a:lnTo>
                  <a:pt x="182" y="213"/>
                </a:lnTo>
                <a:lnTo>
                  <a:pt x="180" y="213"/>
                </a:lnTo>
                <a:lnTo>
                  <a:pt x="180" y="215"/>
                </a:lnTo>
                <a:lnTo>
                  <a:pt x="179" y="216"/>
                </a:lnTo>
                <a:lnTo>
                  <a:pt x="179" y="218"/>
                </a:lnTo>
                <a:lnTo>
                  <a:pt x="179" y="220"/>
                </a:lnTo>
                <a:lnTo>
                  <a:pt x="177" y="220"/>
                </a:lnTo>
                <a:lnTo>
                  <a:pt x="177" y="222"/>
                </a:lnTo>
                <a:lnTo>
                  <a:pt x="177" y="223"/>
                </a:lnTo>
                <a:lnTo>
                  <a:pt x="175" y="223"/>
                </a:lnTo>
                <a:lnTo>
                  <a:pt x="175" y="225"/>
                </a:lnTo>
                <a:lnTo>
                  <a:pt x="177" y="225"/>
                </a:lnTo>
                <a:lnTo>
                  <a:pt x="175" y="225"/>
                </a:lnTo>
                <a:lnTo>
                  <a:pt x="175" y="227"/>
                </a:lnTo>
                <a:lnTo>
                  <a:pt x="175" y="228"/>
                </a:lnTo>
                <a:lnTo>
                  <a:pt x="173" y="228"/>
                </a:lnTo>
                <a:lnTo>
                  <a:pt x="173" y="230"/>
                </a:lnTo>
                <a:lnTo>
                  <a:pt x="175" y="230"/>
                </a:lnTo>
                <a:lnTo>
                  <a:pt x="175" y="228"/>
                </a:lnTo>
                <a:lnTo>
                  <a:pt x="177" y="228"/>
                </a:lnTo>
                <a:lnTo>
                  <a:pt x="179" y="228"/>
                </a:lnTo>
                <a:lnTo>
                  <a:pt x="180" y="228"/>
                </a:lnTo>
                <a:lnTo>
                  <a:pt x="182" y="228"/>
                </a:lnTo>
                <a:lnTo>
                  <a:pt x="182" y="230"/>
                </a:lnTo>
                <a:lnTo>
                  <a:pt x="184" y="230"/>
                </a:lnTo>
                <a:lnTo>
                  <a:pt x="182" y="230"/>
                </a:lnTo>
                <a:lnTo>
                  <a:pt x="182" y="232"/>
                </a:lnTo>
                <a:lnTo>
                  <a:pt x="180" y="232"/>
                </a:lnTo>
                <a:lnTo>
                  <a:pt x="180" y="234"/>
                </a:lnTo>
                <a:lnTo>
                  <a:pt x="179" y="234"/>
                </a:lnTo>
                <a:lnTo>
                  <a:pt x="179" y="235"/>
                </a:lnTo>
                <a:lnTo>
                  <a:pt x="177" y="235"/>
                </a:lnTo>
                <a:lnTo>
                  <a:pt x="179" y="235"/>
                </a:lnTo>
                <a:lnTo>
                  <a:pt x="177" y="235"/>
                </a:lnTo>
                <a:lnTo>
                  <a:pt x="177" y="237"/>
                </a:lnTo>
                <a:lnTo>
                  <a:pt x="177" y="239"/>
                </a:lnTo>
                <a:lnTo>
                  <a:pt x="175" y="239"/>
                </a:lnTo>
                <a:lnTo>
                  <a:pt x="173" y="239"/>
                </a:lnTo>
                <a:lnTo>
                  <a:pt x="173" y="241"/>
                </a:lnTo>
                <a:lnTo>
                  <a:pt x="172" y="241"/>
                </a:lnTo>
                <a:lnTo>
                  <a:pt x="170" y="241"/>
                </a:lnTo>
                <a:lnTo>
                  <a:pt x="170" y="242"/>
                </a:lnTo>
                <a:lnTo>
                  <a:pt x="170" y="244"/>
                </a:lnTo>
                <a:lnTo>
                  <a:pt x="168" y="244"/>
                </a:lnTo>
                <a:lnTo>
                  <a:pt x="166" y="244"/>
                </a:lnTo>
                <a:lnTo>
                  <a:pt x="165" y="244"/>
                </a:lnTo>
                <a:lnTo>
                  <a:pt x="165" y="246"/>
                </a:lnTo>
                <a:lnTo>
                  <a:pt x="163" y="246"/>
                </a:lnTo>
                <a:lnTo>
                  <a:pt x="163" y="247"/>
                </a:lnTo>
                <a:lnTo>
                  <a:pt x="161" y="247"/>
                </a:lnTo>
                <a:lnTo>
                  <a:pt x="160" y="247"/>
                </a:lnTo>
                <a:lnTo>
                  <a:pt x="160" y="249"/>
                </a:lnTo>
                <a:lnTo>
                  <a:pt x="158" y="249"/>
                </a:lnTo>
                <a:lnTo>
                  <a:pt x="158" y="251"/>
                </a:lnTo>
                <a:lnTo>
                  <a:pt x="156" y="251"/>
                </a:lnTo>
                <a:lnTo>
                  <a:pt x="156" y="253"/>
                </a:lnTo>
                <a:lnTo>
                  <a:pt x="154" y="253"/>
                </a:lnTo>
                <a:lnTo>
                  <a:pt x="154" y="254"/>
                </a:lnTo>
                <a:lnTo>
                  <a:pt x="153" y="254"/>
                </a:lnTo>
                <a:lnTo>
                  <a:pt x="151" y="254"/>
                </a:lnTo>
                <a:lnTo>
                  <a:pt x="151" y="256"/>
                </a:lnTo>
                <a:lnTo>
                  <a:pt x="149" y="256"/>
                </a:lnTo>
                <a:lnTo>
                  <a:pt x="148" y="256"/>
                </a:lnTo>
                <a:lnTo>
                  <a:pt x="148" y="254"/>
                </a:lnTo>
                <a:lnTo>
                  <a:pt x="146" y="254"/>
                </a:lnTo>
                <a:lnTo>
                  <a:pt x="146" y="256"/>
                </a:lnTo>
                <a:lnTo>
                  <a:pt x="144" y="256"/>
                </a:lnTo>
                <a:lnTo>
                  <a:pt x="144" y="258"/>
                </a:lnTo>
                <a:lnTo>
                  <a:pt x="142" y="258"/>
                </a:lnTo>
                <a:lnTo>
                  <a:pt x="142" y="259"/>
                </a:lnTo>
                <a:lnTo>
                  <a:pt x="141" y="259"/>
                </a:lnTo>
                <a:lnTo>
                  <a:pt x="141" y="261"/>
                </a:lnTo>
                <a:lnTo>
                  <a:pt x="139" y="261"/>
                </a:lnTo>
                <a:lnTo>
                  <a:pt x="137" y="261"/>
                </a:lnTo>
                <a:lnTo>
                  <a:pt x="137" y="259"/>
                </a:lnTo>
                <a:lnTo>
                  <a:pt x="137" y="258"/>
                </a:lnTo>
                <a:lnTo>
                  <a:pt x="135" y="258"/>
                </a:lnTo>
                <a:lnTo>
                  <a:pt x="134" y="256"/>
                </a:lnTo>
                <a:lnTo>
                  <a:pt x="134" y="254"/>
                </a:lnTo>
                <a:lnTo>
                  <a:pt x="134" y="256"/>
                </a:lnTo>
                <a:lnTo>
                  <a:pt x="134" y="258"/>
                </a:lnTo>
                <a:lnTo>
                  <a:pt x="132" y="258"/>
                </a:lnTo>
                <a:lnTo>
                  <a:pt x="132" y="256"/>
                </a:lnTo>
                <a:lnTo>
                  <a:pt x="130" y="256"/>
                </a:lnTo>
                <a:lnTo>
                  <a:pt x="129" y="256"/>
                </a:lnTo>
                <a:lnTo>
                  <a:pt x="127" y="256"/>
                </a:lnTo>
                <a:lnTo>
                  <a:pt x="127" y="258"/>
                </a:lnTo>
                <a:lnTo>
                  <a:pt x="125" y="258"/>
                </a:lnTo>
                <a:lnTo>
                  <a:pt x="125" y="259"/>
                </a:lnTo>
                <a:lnTo>
                  <a:pt x="123" y="259"/>
                </a:lnTo>
                <a:lnTo>
                  <a:pt x="122" y="259"/>
                </a:lnTo>
                <a:lnTo>
                  <a:pt x="122" y="261"/>
                </a:lnTo>
                <a:lnTo>
                  <a:pt x="120" y="261"/>
                </a:lnTo>
                <a:lnTo>
                  <a:pt x="120" y="263"/>
                </a:lnTo>
                <a:lnTo>
                  <a:pt x="120" y="265"/>
                </a:lnTo>
                <a:lnTo>
                  <a:pt x="120" y="266"/>
                </a:lnTo>
                <a:lnTo>
                  <a:pt x="118" y="266"/>
                </a:lnTo>
                <a:lnTo>
                  <a:pt x="118" y="265"/>
                </a:lnTo>
                <a:lnTo>
                  <a:pt x="117" y="265"/>
                </a:lnTo>
                <a:lnTo>
                  <a:pt x="117" y="266"/>
                </a:lnTo>
                <a:lnTo>
                  <a:pt x="117" y="268"/>
                </a:lnTo>
                <a:lnTo>
                  <a:pt x="115" y="268"/>
                </a:lnTo>
                <a:lnTo>
                  <a:pt x="115" y="270"/>
                </a:lnTo>
                <a:lnTo>
                  <a:pt x="113" y="270"/>
                </a:lnTo>
                <a:lnTo>
                  <a:pt x="113" y="268"/>
                </a:lnTo>
                <a:lnTo>
                  <a:pt x="111" y="268"/>
                </a:lnTo>
                <a:lnTo>
                  <a:pt x="111" y="270"/>
                </a:lnTo>
                <a:lnTo>
                  <a:pt x="110" y="270"/>
                </a:lnTo>
                <a:lnTo>
                  <a:pt x="111" y="270"/>
                </a:lnTo>
                <a:lnTo>
                  <a:pt x="111" y="272"/>
                </a:lnTo>
                <a:lnTo>
                  <a:pt x="111" y="273"/>
                </a:lnTo>
                <a:lnTo>
                  <a:pt x="111" y="275"/>
                </a:lnTo>
                <a:lnTo>
                  <a:pt x="111" y="277"/>
                </a:lnTo>
                <a:lnTo>
                  <a:pt x="110" y="277"/>
                </a:lnTo>
                <a:lnTo>
                  <a:pt x="110" y="278"/>
                </a:lnTo>
                <a:lnTo>
                  <a:pt x="108" y="278"/>
                </a:lnTo>
                <a:lnTo>
                  <a:pt x="106" y="278"/>
                </a:lnTo>
                <a:lnTo>
                  <a:pt x="106" y="280"/>
                </a:lnTo>
                <a:lnTo>
                  <a:pt x="106" y="282"/>
                </a:lnTo>
                <a:lnTo>
                  <a:pt x="108" y="282"/>
                </a:lnTo>
                <a:lnTo>
                  <a:pt x="106" y="282"/>
                </a:lnTo>
                <a:lnTo>
                  <a:pt x="105" y="282"/>
                </a:lnTo>
                <a:lnTo>
                  <a:pt x="105" y="284"/>
                </a:lnTo>
                <a:lnTo>
                  <a:pt x="106" y="284"/>
                </a:lnTo>
                <a:lnTo>
                  <a:pt x="106" y="285"/>
                </a:lnTo>
                <a:lnTo>
                  <a:pt x="105" y="285"/>
                </a:lnTo>
                <a:lnTo>
                  <a:pt x="105" y="287"/>
                </a:lnTo>
                <a:lnTo>
                  <a:pt x="105" y="289"/>
                </a:lnTo>
                <a:lnTo>
                  <a:pt x="103" y="289"/>
                </a:lnTo>
                <a:lnTo>
                  <a:pt x="101" y="290"/>
                </a:lnTo>
                <a:lnTo>
                  <a:pt x="99" y="290"/>
                </a:lnTo>
                <a:lnTo>
                  <a:pt x="99" y="292"/>
                </a:lnTo>
                <a:lnTo>
                  <a:pt x="98" y="292"/>
                </a:lnTo>
                <a:lnTo>
                  <a:pt x="98" y="290"/>
                </a:lnTo>
                <a:lnTo>
                  <a:pt x="96" y="290"/>
                </a:lnTo>
                <a:lnTo>
                  <a:pt x="94" y="290"/>
                </a:lnTo>
                <a:lnTo>
                  <a:pt x="92" y="290"/>
                </a:lnTo>
                <a:lnTo>
                  <a:pt x="92" y="292"/>
                </a:lnTo>
                <a:lnTo>
                  <a:pt x="92" y="294"/>
                </a:lnTo>
                <a:lnTo>
                  <a:pt x="94" y="294"/>
                </a:lnTo>
                <a:lnTo>
                  <a:pt x="94" y="296"/>
                </a:lnTo>
                <a:lnTo>
                  <a:pt x="92" y="296"/>
                </a:lnTo>
                <a:lnTo>
                  <a:pt x="92" y="297"/>
                </a:lnTo>
                <a:lnTo>
                  <a:pt x="91" y="297"/>
                </a:lnTo>
                <a:lnTo>
                  <a:pt x="89" y="297"/>
                </a:lnTo>
                <a:lnTo>
                  <a:pt x="87" y="297"/>
                </a:lnTo>
                <a:lnTo>
                  <a:pt x="86" y="297"/>
                </a:lnTo>
                <a:lnTo>
                  <a:pt x="86" y="299"/>
                </a:lnTo>
                <a:lnTo>
                  <a:pt x="84" y="299"/>
                </a:lnTo>
                <a:lnTo>
                  <a:pt x="84" y="301"/>
                </a:lnTo>
                <a:lnTo>
                  <a:pt x="82" y="301"/>
                </a:lnTo>
                <a:lnTo>
                  <a:pt x="80" y="301"/>
                </a:lnTo>
                <a:lnTo>
                  <a:pt x="79" y="301"/>
                </a:lnTo>
                <a:lnTo>
                  <a:pt x="79" y="302"/>
                </a:lnTo>
                <a:lnTo>
                  <a:pt x="77" y="302"/>
                </a:lnTo>
                <a:lnTo>
                  <a:pt x="77" y="301"/>
                </a:lnTo>
                <a:lnTo>
                  <a:pt x="77" y="299"/>
                </a:lnTo>
                <a:lnTo>
                  <a:pt x="77" y="297"/>
                </a:lnTo>
                <a:lnTo>
                  <a:pt x="75" y="297"/>
                </a:lnTo>
                <a:lnTo>
                  <a:pt x="75" y="296"/>
                </a:lnTo>
                <a:lnTo>
                  <a:pt x="75" y="294"/>
                </a:lnTo>
                <a:lnTo>
                  <a:pt x="75" y="292"/>
                </a:lnTo>
                <a:lnTo>
                  <a:pt x="75" y="290"/>
                </a:lnTo>
                <a:lnTo>
                  <a:pt x="75" y="289"/>
                </a:lnTo>
                <a:lnTo>
                  <a:pt x="77" y="289"/>
                </a:lnTo>
                <a:lnTo>
                  <a:pt x="77" y="287"/>
                </a:lnTo>
                <a:lnTo>
                  <a:pt x="75" y="287"/>
                </a:lnTo>
                <a:lnTo>
                  <a:pt x="75" y="285"/>
                </a:lnTo>
                <a:lnTo>
                  <a:pt x="77" y="285"/>
                </a:lnTo>
                <a:lnTo>
                  <a:pt x="77" y="284"/>
                </a:lnTo>
                <a:lnTo>
                  <a:pt x="77" y="282"/>
                </a:lnTo>
                <a:lnTo>
                  <a:pt x="77" y="280"/>
                </a:lnTo>
                <a:lnTo>
                  <a:pt x="75" y="280"/>
                </a:lnTo>
                <a:lnTo>
                  <a:pt x="75" y="278"/>
                </a:lnTo>
                <a:lnTo>
                  <a:pt x="74" y="278"/>
                </a:lnTo>
                <a:lnTo>
                  <a:pt x="74" y="277"/>
                </a:lnTo>
                <a:lnTo>
                  <a:pt x="72" y="277"/>
                </a:lnTo>
                <a:lnTo>
                  <a:pt x="70" y="277"/>
                </a:lnTo>
                <a:lnTo>
                  <a:pt x="70" y="278"/>
                </a:lnTo>
                <a:lnTo>
                  <a:pt x="68" y="278"/>
                </a:lnTo>
                <a:lnTo>
                  <a:pt x="68" y="277"/>
                </a:lnTo>
                <a:lnTo>
                  <a:pt x="68" y="278"/>
                </a:lnTo>
                <a:lnTo>
                  <a:pt x="68" y="277"/>
                </a:lnTo>
                <a:lnTo>
                  <a:pt x="67" y="277"/>
                </a:lnTo>
                <a:lnTo>
                  <a:pt x="67" y="278"/>
                </a:lnTo>
                <a:lnTo>
                  <a:pt x="65" y="278"/>
                </a:lnTo>
                <a:lnTo>
                  <a:pt x="65" y="280"/>
                </a:lnTo>
                <a:lnTo>
                  <a:pt x="63" y="280"/>
                </a:lnTo>
                <a:lnTo>
                  <a:pt x="61" y="280"/>
                </a:lnTo>
                <a:lnTo>
                  <a:pt x="61" y="282"/>
                </a:lnTo>
                <a:lnTo>
                  <a:pt x="60" y="282"/>
                </a:lnTo>
                <a:lnTo>
                  <a:pt x="58" y="282"/>
                </a:lnTo>
                <a:lnTo>
                  <a:pt x="58" y="280"/>
                </a:lnTo>
                <a:lnTo>
                  <a:pt x="58" y="278"/>
                </a:lnTo>
                <a:lnTo>
                  <a:pt x="58" y="277"/>
                </a:lnTo>
                <a:lnTo>
                  <a:pt x="58" y="275"/>
                </a:lnTo>
                <a:lnTo>
                  <a:pt x="60" y="273"/>
                </a:lnTo>
                <a:lnTo>
                  <a:pt x="60" y="272"/>
                </a:lnTo>
                <a:lnTo>
                  <a:pt x="61" y="272"/>
                </a:lnTo>
                <a:lnTo>
                  <a:pt x="61" y="270"/>
                </a:lnTo>
                <a:lnTo>
                  <a:pt x="63" y="270"/>
                </a:lnTo>
                <a:lnTo>
                  <a:pt x="63" y="268"/>
                </a:lnTo>
                <a:lnTo>
                  <a:pt x="63" y="266"/>
                </a:lnTo>
                <a:lnTo>
                  <a:pt x="63" y="265"/>
                </a:lnTo>
                <a:lnTo>
                  <a:pt x="65" y="265"/>
                </a:lnTo>
                <a:lnTo>
                  <a:pt x="65" y="263"/>
                </a:lnTo>
                <a:lnTo>
                  <a:pt x="67" y="263"/>
                </a:lnTo>
                <a:lnTo>
                  <a:pt x="67" y="261"/>
                </a:lnTo>
                <a:lnTo>
                  <a:pt x="67" y="259"/>
                </a:lnTo>
                <a:lnTo>
                  <a:pt x="67" y="258"/>
                </a:lnTo>
                <a:lnTo>
                  <a:pt x="68" y="258"/>
                </a:lnTo>
                <a:lnTo>
                  <a:pt x="67" y="258"/>
                </a:lnTo>
                <a:lnTo>
                  <a:pt x="67" y="256"/>
                </a:lnTo>
                <a:lnTo>
                  <a:pt x="65" y="256"/>
                </a:lnTo>
                <a:lnTo>
                  <a:pt x="65" y="254"/>
                </a:lnTo>
                <a:lnTo>
                  <a:pt x="65" y="253"/>
                </a:lnTo>
                <a:lnTo>
                  <a:pt x="63" y="253"/>
                </a:lnTo>
                <a:lnTo>
                  <a:pt x="61" y="253"/>
                </a:lnTo>
                <a:lnTo>
                  <a:pt x="61" y="251"/>
                </a:lnTo>
                <a:lnTo>
                  <a:pt x="61" y="249"/>
                </a:lnTo>
                <a:lnTo>
                  <a:pt x="61" y="247"/>
                </a:lnTo>
                <a:lnTo>
                  <a:pt x="63" y="247"/>
                </a:lnTo>
                <a:lnTo>
                  <a:pt x="65" y="247"/>
                </a:lnTo>
                <a:lnTo>
                  <a:pt x="65" y="246"/>
                </a:lnTo>
                <a:lnTo>
                  <a:pt x="65" y="244"/>
                </a:lnTo>
                <a:lnTo>
                  <a:pt x="67" y="242"/>
                </a:lnTo>
                <a:lnTo>
                  <a:pt x="67" y="241"/>
                </a:lnTo>
                <a:lnTo>
                  <a:pt x="68" y="241"/>
                </a:lnTo>
                <a:lnTo>
                  <a:pt x="68" y="239"/>
                </a:lnTo>
                <a:lnTo>
                  <a:pt x="68" y="237"/>
                </a:lnTo>
                <a:lnTo>
                  <a:pt x="70" y="237"/>
                </a:lnTo>
                <a:lnTo>
                  <a:pt x="70" y="235"/>
                </a:lnTo>
                <a:lnTo>
                  <a:pt x="72" y="235"/>
                </a:lnTo>
                <a:lnTo>
                  <a:pt x="72" y="234"/>
                </a:lnTo>
                <a:lnTo>
                  <a:pt x="72" y="232"/>
                </a:lnTo>
                <a:lnTo>
                  <a:pt x="72" y="230"/>
                </a:lnTo>
                <a:lnTo>
                  <a:pt x="74" y="230"/>
                </a:lnTo>
                <a:lnTo>
                  <a:pt x="72" y="230"/>
                </a:lnTo>
                <a:lnTo>
                  <a:pt x="72" y="228"/>
                </a:lnTo>
                <a:lnTo>
                  <a:pt x="72" y="227"/>
                </a:lnTo>
                <a:lnTo>
                  <a:pt x="72" y="225"/>
                </a:lnTo>
                <a:lnTo>
                  <a:pt x="72" y="223"/>
                </a:lnTo>
                <a:lnTo>
                  <a:pt x="70" y="223"/>
                </a:lnTo>
                <a:lnTo>
                  <a:pt x="70" y="222"/>
                </a:lnTo>
                <a:lnTo>
                  <a:pt x="72" y="222"/>
                </a:lnTo>
                <a:lnTo>
                  <a:pt x="70" y="222"/>
                </a:lnTo>
                <a:lnTo>
                  <a:pt x="70" y="220"/>
                </a:lnTo>
                <a:lnTo>
                  <a:pt x="70" y="218"/>
                </a:lnTo>
                <a:lnTo>
                  <a:pt x="70" y="216"/>
                </a:lnTo>
                <a:lnTo>
                  <a:pt x="68" y="216"/>
                </a:lnTo>
                <a:lnTo>
                  <a:pt x="68" y="215"/>
                </a:lnTo>
                <a:lnTo>
                  <a:pt x="67" y="215"/>
                </a:lnTo>
                <a:lnTo>
                  <a:pt x="67" y="213"/>
                </a:lnTo>
                <a:lnTo>
                  <a:pt x="65" y="213"/>
                </a:lnTo>
                <a:lnTo>
                  <a:pt x="63" y="213"/>
                </a:lnTo>
                <a:lnTo>
                  <a:pt x="61" y="213"/>
                </a:lnTo>
                <a:lnTo>
                  <a:pt x="60" y="213"/>
                </a:lnTo>
                <a:lnTo>
                  <a:pt x="58" y="213"/>
                </a:lnTo>
                <a:lnTo>
                  <a:pt x="56" y="213"/>
                </a:lnTo>
                <a:lnTo>
                  <a:pt x="55" y="213"/>
                </a:lnTo>
                <a:lnTo>
                  <a:pt x="53" y="213"/>
                </a:lnTo>
                <a:lnTo>
                  <a:pt x="51" y="213"/>
                </a:lnTo>
                <a:lnTo>
                  <a:pt x="49" y="213"/>
                </a:lnTo>
                <a:lnTo>
                  <a:pt x="48" y="213"/>
                </a:lnTo>
                <a:lnTo>
                  <a:pt x="46" y="213"/>
                </a:lnTo>
                <a:lnTo>
                  <a:pt x="44" y="213"/>
                </a:lnTo>
                <a:lnTo>
                  <a:pt x="43" y="213"/>
                </a:lnTo>
                <a:lnTo>
                  <a:pt x="41" y="213"/>
                </a:lnTo>
                <a:lnTo>
                  <a:pt x="39" y="213"/>
                </a:lnTo>
                <a:lnTo>
                  <a:pt x="37" y="213"/>
                </a:lnTo>
                <a:lnTo>
                  <a:pt x="36" y="213"/>
                </a:lnTo>
                <a:lnTo>
                  <a:pt x="34" y="213"/>
                </a:lnTo>
                <a:lnTo>
                  <a:pt x="32" y="213"/>
                </a:lnTo>
                <a:lnTo>
                  <a:pt x="31" y="213"/>
                </a:lnTo>
                <a:lnTo>
                  <a:pt x="29" y="213"/>
                </a:lnTo>
                <a:lnTo>
                  <a:pt x="27" y="213"/>
                </a:lnTo>
                <a:lnTo>
                  <a:pt x="25" y="213"/>
                </a:lnTo>
                <a:lnTo>
                  <a:pt x="25" y="211"/>
                </a:lnTo>
                <a:lnTo>
                  <a:pt x="24" y="211"/>
                </a:lnTo>
                <a:lnTo>
                  <a:pt x="22" y="211"/>
                </a:lnTo>
                <a:lnTo>
                  <a:pt x="20" y="211"/>
                </a:lnTo>
                <a:lnTo>
                  <a:pt x="18" y="211"/>
                </a:lnTo>
                <a:lnTo>
                  <a:pt x="17" y="211"/>
                </a:lnTo>
                <a:lnTo>
                  <a:pt x="15" y="211"/>
                </a:lnTo>
                <a:lnTo>
                  <a:pt x="13" y="211"/>
                </a:lnTo>
                <a:lnTo>
                  <a:pt x="12" y="211"/>
                </a:lnTo>
                <a:lnTo>
                  <a:pt x="10" y="211"/>
                </a:lnTo>
                <a:lnTo>
                  <a:pt x="8" y="211"/>
                </a:lnTo>
                <a:lnTo>
                  <a:pt x="6" y="211"/>
                </a:lnTo>
                <a:lnTo>
                  <a:pt x="6" y="210"/>
                </a:lnTo>
                <a:lnTo>
                  <a:pt x="6" y="208"/>
                </a:lnTo>
                <a:lnTo>
                  <a:pt x="8" y="208"/>
                </a:lnTo>
                <a:lnTo>
                  <a:pt x="8" y="206"/>
                </a:lnTo>
                <a:lnTo>
                  <a:pt x="8" y="204"/>
                </a:lnTo>
                <a:lnTo>
                  <a:pt x="8" y="203"/>
                </a:lnTo>
                <a:lnTo>
                  <a:pt x="8" y="201"/>
                </a:lnTo>
                <a:lnTo>
                  <a:pt x="8" y="199"/>
                </a:lnTo>
                <a:lnTo>
                  <a:pt x="8" y="197"/>
                </a:lnTo>
                <a:lnTo>
                  <a:pt x="8" y="196"/>
                </a:lnTo>
                <a:lnTo>
                  <a:pt x="8" y="194"/>
                </a:lnTo>
                <a:lnTo>
                  <a:pt x="8" y="192"/>
                </a:lnTo>
                <a:lnTo>
                  <a:pt x="8" y="191"/>
                </a:lnTo>
                <a:lnTo>
                  <a:pt x="8" y="189"/>
                </a:lnTo>
                <a:lnTo>
                  <a:pt x="8" y="187"/>
                </a:lnTo>
                <a:lnTo>
                  <a:pt x="8" y="185"/>
                </a:lnTo>
                <a:lnTo>
                  <a:pt x="8" y="184"/>
                </a:lnTo>
                <a:lnTo>
                  <a:pt x="8" y="182"/>
                </a:lnTo>
                <a:lnTo>
                  <a:pt x="8" y="180"/>
                </a:lnTo>
                <a:lnTo>
                  <a:pt x="6" y="180"/>
                </a:lnTo>
                <a:lnTo>
                  <a:pt x="6" y="179"/>
                </a:lnTo>
                <a:lnTo>
                  <a:pt x="6" y="177"/>
                </a:lnTo>
                <a:lnTo>
                  <a:pt x="6" y="175"/>
                </a:lnTo>
                <a:lnTo>
                  <a:pt x="6" y="173"/>
                </a:lnTo>
                <a:lnTo>
                  <a:pt x="5" y="173"/>
                </a:lnTo>
                <a:lnTo>
                  <a:pt x="5" y="172"/>
                </a:lnTo>
                <a:lnTo>
                  <a:pt x="3" y="172"/>
                </a:lnTo>
                <a:lnTo>
                  <a:pt x="3" y="170"/>
                </a:lnTo>
                <a:lnTo>
                  <a:pt x="3" y="168"/>
                </a:lnTo>
                <a:lnTo>
                  <a:pt x="3" y="166"/>
                </a:lnTo>
                <a:lnTo>
                  <a:pt x="3" y="165"/>
                </a:lnTo>
                <a:lnTo>
                  <a:pt x="3" y="163"/>
                </a:lnTo>
                <a:lnTo>
                  <a:pt x="3" y="161"/>
                </a:lnTo>
                <a:lnTo>
                  <a:pt x="1" y="161"/>
                </a:lnTo>
                <a:lnTo>
                  <a:pt x="1" y="160"/>
                </a:lnTo>
                <a:lnTo>
                  <a:pt x="1" y="158"/>
                </a:lnTo>
                <a:lnTo>
                  <a:pt x="0" y="158"/>
                </a:lnTo>
                <a:lnTo>
                  <a:pt x="0" y="156"/>
                </a:lnTo>
                <a:lnTo>
                  <a:pt x="1" y="156"/>
                </a:lnTo>
                <a:lnTo>
                  <a:pt x="3" y="154"/>
                </a:lnTo>
                <a:lnTo>
                  <a:pt x="5" y="154"/>
                </a:lnTo>
                <a:lnTo>
                  <a:pt x="5" y="153"/>
                </a:lnTo>
                <a:lnTo>
                  <a:pt x="6" y="153"/>
                </a:lnTo>
                <a:lnTo>
                  <a:pt x="6" y="151"/>
                </a:lnTo>
                <a:lnTo>
                  <a:pt x="8" y="151"/>
                </a:lnTo>
                <a:lnTo>
                  <a:pt x="10" y="151"/>
                </a:lnTo>
                <a:lnTo>
                  <a:pt x="10" y="149"/>
                </a:lnTo>
                <a:lnTo>
                  <a:pt x="12" y="149"/>
                </a:lnTo>
                <a:lnTo>
                  <a:pt x="13" y="149"/>
                </a:lnTo>
                <a:lnTo>
                  <a:pt x="13" y="148"/>
                </a:lnTo>
                <a:lnTo>
                  <a:pt x="15" y="148"/>
                </a:lnTo>
                <a:lnTo>
                  <a:pt x="17" y="148"/>
                </a:lnTo>
                <a:lnTo>
                  <a:pt x="17" y="146"/>
                </a:lnTo>
                <a:lnTo>
                  <a:pt x="17" y="144"/>
                </a:lnTo>
                <a:lnTo>
                  <a:pt x="18" y="144"/>
                </a:lnTo>
                <a:lnTo>
                  <a:pt x="18" y="142"/>
                </a:lnTo>
                <a:lnTo>
                  <a:pt x="20" y="142"/>
                </a:lnTo>
                <a:lnTo>
                  <a:pt x="20" y="141"/>
                </a:lnTo>
                <a:lnTo>
                  <a:pt x="20" y="139"/>
                </a:lnTo>
                <a:lnTo>
                  <a:pt x="20" y="137"/>
                </a:lnTo>
                <a:lnTo>
                  <a:pt x="20" y="136"/>
                </a:lnTo>
                <a:lnTo>
                  <a:pt x="20" y="134"/>
                </a:lnTo>
                <a:lnTo>
                  <a:pt x="20" y="132"/>
                </a:lnTo>
                <a:lnTo>
                  <a:pt x="18" y="132"/>
                </a:lnTo>
                <a:lnTo>
                  <a:pt x="18" y="130"/>
                </a:lnTo>
                <a:lnTo>
                  <a:pt x="18" y="129"/>
                </a:lnTo>
                <a:lnTo>
                  <a:pt x="18" y="127"/>
                </a:lnTo>
                <a:lnTo>
                  <a:pt x="18" y="125"/>
                </a:lnTo>
                <a:lnTo>
                  <a:pt x="17" y="125"/>
                </a:lnTo>
                <a:lnTo>
                  <a:pt x="17" y="123"/>
                </a:lnTo>
                <a:lnTo>
                  <a:pt x="17" y="122"/>
                </a:lnTo>
                <a:lnTo>
                  <a:pt x="17" y="120"/>
                </a:lnTo>
                <a:lnTo>
                  <a:pt x="17" y="118"/>
                </a:lnTo>
                <a:lnTo>
                  <a:pt x="17" y="117"/>
                </a:lnTo>
                <a:lnTo>
                  <a:pt x="15" y="117"/>
                </a:lnTo>
                <a:lnTo>
                  <a:pt x="15" y="115"/>
                </a:lnTo>
                <a:lnTo>
                  <a:pt x="15" y="113"/>
                </a:lnTo>
                <a:lnTo>
                  <a:pt x="15" y="111"/>
                </a:lnTo>
                <a:lnTo>
                  <a:pt x="15" y="110"/>
                </a:lnTo>
                <a:lnTo>
                  <a:pt x="15" y="108"/>
                </a:lnTo>
                <a:lnTo>
                  <a:pt x="13" y="108"/>
                </a:lnTo>
                <a:lnTo>
                  <a:pt x="13" y="106"/>
                </a:lnTo>
                <a:lnTo>
                  <a:pt x="13" y="105"/>
                </a:lnTo>
                <a:lnTo>
                  <a:pt x="15" y="105"/>
                </a:lnTo>
                <a:lnTo>
                  <a:pt x="15" y="103"/>
                </a:lnTo>
                <a:lnTo>
                  <a:pt x="17" y="103"/>
                </a:lnTo>
                <a:lnTo>
                  <a:pt x="18" y="101"/>
                </a:lnTo>
                <a:lnTo>
                  <a:pt x="20" y="101"/>
                </a:lnTo>
                <a:lnTo>
                  <a:pt x="20" y="99"/>
                </a:lnTo>
                <a:lnTo>
                  <a:pt x="22" y="99"/>
                </a:lnTo>
                <a:lnTo>
                  <a:pt x="22" y="98"/>
                </a:lnTo>
                <a:lnTo>
                  <a:pt x="24" y="98"/>
                </a:lnTo>
                <a:lnTo>
                  <a:pt x="24" y="96"/>
                </a:lnTo>
                <a:lnTo>
                  <a:pt x="25" y="96"/>
                </a:lnTo>
                <a:lnTo>
                  <a:pt x="25" y="94"/>
                </a:lnTo>
                <a:lnTo>
                  <a:pt x="27" y="94"/>
                </a:lnTo>
                <a:lnTo>
                  <a:pt x="27" y="92"/>
                </a:lnTo>
                <a:lnTo>
                  <a:pt x="29" y="92"/>
                </a:lnTo>
                <a:lnTo>
                  <a:pt x="29" y="94"/>
                </a:lnTo>
                <a:lnTo>
                  <a:pt x="31" y="94"/>
                </a:lnTo>
                <a:lnTo>
                  <a:pt x="32" y="94"/>
                </a:lnTo>
                <a:lnTo>
                  <a:pt x="32" y="92"/>
                </a:lnTo>
                <a:lnTo>
                  <a:pt x="32" y="91"/>
                </a:lnTo>
                <a:lnTo>
                  <a:pt x="34" y="91"/>
                </a:lnTo>
                <a:lnTo>
                  <a:pt x="34" y="89"/>
                </a:lnTo>
                <a:lnTo>
                  <a:pt x="36" y="89"/>
                </a:lnTo>
                <a:lnTo>
                  <a:pt x="36" y="87"/>
                </a:lnTo>
                <a:lnTo>
                  <a:pt x="37" y="87"/>
                </a:lnTo>
                <a:lnTo>
                  <a:pt x="37" y="86"/>
                </a:lnTo>
                <a:lnTo>
                  <a:pt x="39" y="86"/>
                </a:lnTo>
                <a:lnTo>
                  <a:pt x="39" y="84"/>
                </a:lnTo>
                <a:lnTo>
                  <a:pt x="41" y="84"/>
                </a:lnTo>
                <a:lnTo>
                  <a:pt x="41" y="82"/>
                </a:lnTo>
                <a:lnTo>
                  <a:pt x="43" y="82"/>
                </a:lnTo>
                <a:lnTo>
                  <a:pt x="44" y="82"/>
                </a:lnTo>
                <a:lnTo>
                  <a:pt x="44" y="80"/>
                </a:lnTo>
                <a:lnTo>
                  <a:pt x="46" y="80"/>
                </a:lnTo>
                <a:lnTo>
                  <a:pt x="46" y="82"/>
                </a:lnTo>
                <a:lnTo>
                  <a:pt x="48" y="82"/>
                </a:lnTo>
                <a:lnTo>
                  <a:pt x="49" y="82"/>
                </a:lnTo>
                <a:lnTo>
                  <a:pt x="49" y="80"/>
                </a:lnTo>
                <a:lnTo>
                  <a:pt x="49" y="79"/>
                </a:lnTo>
                <a:lnTo>
                  <a:pt x="51" y="79"/>
                </a:lnTo>
                <a:lnTo>
                  <a:pt x="51" y="77"/>
                </a:lnTo>
                <a:lnTo>
                  <a:pt x="49" y="77"/>
                </a:lnTo>
                <a:lnTo>
                  <a:pt x="49" y="75"/>
                </a:lnTo>
                <a:lnTo>
                  <a:pt x="49" y="74"/>
                </a:lnTo>
                <a:lnTo>
                  <a:pt x="49" y="72"/>
                </a:lnTo>
                <a:lnTo>
                  <a:pt x="51" y="72"/>
                </a:lnTo>
                <a:lnTo>
                  <a:pt x="51" y="70"/>
                </a:lnTo>
                <a:lnTo>
                  <a:pt x="53" y="70"/>
                </a:lnTo>
                <a:lnTo>
                  <a:pt x="53" y="68"/>
                </a:lnTo>
                <a:lnTo>
                  <a:pt x="55" y="68"/>
                </a:lnTo>
                <a:lnTo>
                  <a:pt x="55" y="67"/>
                </a:lnTo>
                <a:lnTo>
                  <a:pt x="56" y="67"/>
                </a:lnTo>
                <a:lnTo>
                  <a:pt x="56" y="65"/>
                </a:lnTo>
                <a:lnTo>
                  <a:pt x="58" y="65"/>
                </a:lnTo>
                <a:lnTo>
                  <a:pt x="58" y="63"/>
                </a:lnTo>
                <a:lnTo>
                  <a:pt x="60" y="61"/>
                </a:lnTo>
                <a:lnTo>
                  <a:pt x="61" y="61"/>
                </a:lnTo>
                <a:lnTo>
                  <a:pt x="61" y="60"/>
                </a:lnTo>
                <a:lnTo>
                  <a:pt x="63" y="60"/>
                </a:lnTo>
                <a:lnTo>
                  <a:pt x="63" y="58"/>
                </a:lnTo>
                <a:lnTo>
                  <a:pt x="63" y="56"/>
                </a:lnTo>
                <a:lnTo>
                  <a:pt x="63" y="55"/>
                </a:lnTo>
                <a:lnTo>
                  <a:pt x="63" y="53"/>
                </a:lnTo>
                <a:lnTo>
                  <a:pt x="65" y="53"/>
                </a:lnTo>
                <a:lnTo>
                  <a:pt x="65" y="51"/>
                </a:lnTo>
                <a:lnTo>
                  <a:pt x="65" y="49"/>
                </a:lnTo>
                <a:lnTo>
                  <a:pt x="67" y="49"/>
                </a:lnTo>
                <a:lnTo>
                  <a:pt x="67" y="48"/>
                </a:lnTo>
                <a:lnTo>
                  <a:pt x="67" y="46"/>
                </a:lnTo>
                <a:lnTo>
                  <a:pt x="65" y="46"/>
                </a:lnTo>
                <a:lnTo>
                  <a:pt x="65" y="44"/>
                </a:lnTo>
                <a:lnTo>
                  <a:pt x="65" y="43"/>
                </a:lnTo>
                <a:lnTo>
                  <a:pt x="67" y="43"/>
                </a:lnTo>
                <a:lnTo>
                  <a:pt x="67" y="41"/>
                </a:lnTo>
                <a:lnTo>
                  <a:pt x="68" y="41"/>
                </a:lnTo>
                <a:lnTo>
                  <a:pt x="70" y="41"/>
                </a:lnTo>
                <a:lnTo>
                  <a:pt x="70" y="39"/>
                </a:lnTo>
                <a:lnTo>
                  <a:pt x="70" y="37"/>
                </a:lnTo>
                <a:lnTo>
                  <a:pt x="72" y="37"/>
                </a:lnTo>
                <a:lnTo>
                  <a:pt x="72" y="36"/>
                </a:lnTo>
                <a:lnTo>
                  <a:pt x="72" y="34"/>
                </a:lnTo>
                <a:lnTo>
                  <a:pt x="74" y="34"/>
                </a:lnTo>
                <a:lnTo>
                  <a:pt x="74" y="32"/>
                </a:lnTo>
                <a:lnTo>
                  <a:pt x="75" y="32"/>
                </a:lnTo>
                <a:lnTo>
                  <a:pt x="75" y="31"/>
                </a:lnTo>
                <a:lnTo>
                  <a:pt x="74" y="31"/>
                </a:lnTo>
                <a:lnTo>
                  <a:pt x="74" y="29"/>
                </a:lnTo>
                <a:lnTo>
                  <a:pt x="75" y="27"/>
                </a:lnTo>
                <a:lnTo>
                  <a:pt x="75" y="25"/>
                </a:lnTo>
                <a:lnTo>
                  <a:pt x="77" y="24"/>
                </a:lnTo>
                <a:lnTo>
                  <a:pt x="77" y="22"/>
                </a:lnTo>
                <a:lnTo>
                  <a:pt x="79" y="22"/>
                </a:lnTo>
                <a:lnTo>
                  <a:pt x="79" y="20"/>
                </a:lnTo>
                <a:lnTo>
                  <a:pt x="80" y="18"/>
                </a:lnTo>
                <a:lnTo>
                  <a:pt x="82" y="18"/>
                </a:lnTo>
                <a:lnTo>
                  <a:pt x="82" y="17"/>
                </a:lnTo>
                <a:lnTo>
                  <a:pt x="84" y="17"/>
                </a:lnTo>
                <a:lnTo>
                  <a:pt x="86" y="17"/>
                </a:lnTo>
                <a:lnTo>
                  <a:pt x="86" y="15"/>
                </a:lnTo>
                <a:lnTo>
                  <a:pt x="87" y="15"/>
                </a:lnTo>
                <a:lnTo>
                  <a:pt x="87" y="13"/>
                </a:lnTo>
                <a:lnTo>
                  <a:pt x="89" y="13"/>
                </a:lnTo>
                <a:lnTo>
                  <a:pt x="89" y="12"/>
                </a:lnTo>
                <a:lnTo>
                  <a:pt x="91" y="12"/>
                </a:lnTo>
                <a:lnTo>
                  <a:pt x="91" y="10"/>
                </a:lnTo>
                <a:lnTo>
                  <a:pt x="92" y="8"/>
                </a:lnTo>
                <a:lnTo>
                  <a:pt x="92" y="6"/>
                </a:lnTo>
                <a:lnTo>
                  <a:pt x="92" y="5"/>
                </a:lnTo>
                <a:lnTo>
                  <a:pt x="94" y="5"/>
                </a:lnTo>
                <a:lnTo>
                  <a:pt x="96" y="5"/>
                </a:lnTo>
                <a:lnTo>
                  <a:pt x="96" y="3"/>
                </a:lnTo>
                <a:lnTo>
                  <a:pt x="98" y="3"/>
                </a:lnTo>
                <a:lnTo>
                  <a:pt x="99" y="3"/>
                </a:lnTo>
                <a:lnTo>
                  <a:pt x="101" y="3"/>
                </a:lnTo>
                <a:lnTo>
                  <a:pt x="103" y="3"/>
                </a:lnTo>
                <a:lnTo>
                  <a:pt x="105" y="3"/>
                </a:lnTo>
                <a:lnTo>
                  <a:pt x="105" y="1"/>
                </a:lnTo>
                <a:lnTo>
                  <a:pt x="105" y="0"/>
                </a:lnTo>
                <a:lnTo>
                  <a:pt x="106" y="0"/>
                </a:lnTo>
                <a:lnTo>
                  <a:pt x="108" y="0"/>
                </a:lnTo>
                <a:lnTo>
                  <a:pt x="108" y="1"/>
                </a:lnTo>
                <a:lnTo>
                  <a:pt x="110" y="1"/>
                </a:lnTo>
                <a:lnTo>
                  <a:pt x="111" y="1"/>
                </a:lnTo>
                <a:lnTo>
                  <a:pt x="111" y="0"/>
                </a:lnTo>
                <a:lnTo>
                  <a:pt x="113" y="0"/>
                </a:lnTo>
                <a:lnTo>
                  <a:pt x="115" y="0"/>
                </a:lnTo>
                <a:lnTo>
                  <a:pt x="115" y="1"/>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a:off x="5918452" y="5556963"/>
            <a:ext cx="746135" cy="818097"/>
          </a:xfrm>
          <a:custGeom>
            <a:avLst/>
            <a:gdLst>
              <a:gd name="T0" fmla="*/ 69 w 394"/>
              <a:gd name="T1" fmla="*/ 12 h 432"/>
              <a:gd name="T2" fmla="*/ 82 w 394"/>
              <a:gd name="T3" fmla="*/ 17 h 432"/>
              <a:gd name="T4" fmla="*/ 96 w 394"/>
              <a:gd name="T5" fmla="*/ 22 h 432"/>
              <a:gd name="T6" fmla="*/ 125 w 394"/>
              <a:gd name="T7" fmla="*/ 33 h 432"/>
              <a:gd name="T8" fmla="*/ 144 w 394"/>
              <a:gd name="T9" fmla="*/ 35 h 432"/>
              <a:gd name="T10" fmla="*/ 163 w 394"/>
              <a:gd name="T11" fmla="*/ 35 h 432"/>
              <a:gd name="T12" fmla="*/ 182 w 394"/>
              <a:gd name="T13" fmla="*/ 35 h 432"/>
              <a:gd name="T14" fmla="*/ 199 w 394"/>
              <a:gd name="T15" fmla="*/ 36 h 432"/>
              <a:gd name="T16" fmla="*/ 220 w 394"/>
              <a:gd name="T17" fmla="*/ 36 h 432"/>
              <a:gd name="T18" fmla="*/ 237 w 394"/>
              <a:gd name="T19" fmla="*/ 38 h 432"/>
              <a:gd name="T20" fmla="*/ 256 w 394"/>
              <a:gd name="T21" fmla="*/ 38 h 432"/>
              <a:gd name="T22" fmla="*/ 275 w 394"/>
              <a:gd name="T23" fmla="*/ 38 h 432"/>
              <a:gd name="T24" fmla="*/ 282 w 394"/>
              <a:gd name="T25" fmla="*/ 47 h 432"/>
              <a:gd name="T26" fmla="*/ 284 w 394"/>
              <a:gd name="T27" fmla="*/ 60 h 432"/>
              <a:gd name="T28" fmla="*/ 275 w 394"/>
              <a:gd name="T29" fmla="*/ 72 h 432"/>
              <a:gd name="T30" fmla="*/ 280 w 394"/>
              <a:gd name="T31" fmla="*/ 83 h 432"/>
              <a:gd name="T32" fmla="*/ 273 w 394"/>
              <a:gd name="T33" fmla="*/ 95 h 432"/>
              <a:gd name="T34" fmla="*/ 273 w 394"/>
              <a:gd name="T35" fmla="*/ 105 h 432"/>
              <a:gd name="T36" fmla="*/ 282 w 394"/>
              <a:gd name="T37" fmla="*/ 102 h 432"/>
              <a:gd name="T38" fmla="*/ 287 w 394"/>
              <a:gd name="T39" fmla="*/ 112 h 432"/>
              <a:gd name="T40" fmla="*/ 289 w 394"/>
              <a:gd name="T41" fmla="*/ 126 h 432"/>
              <a:gd name="T42" fmla="*/ 296 w 394"/>
              <a:gd name="T43" fmla="*/ 131 h 432"/>
              <a:gd name="T44" fmla="*/ 301 w 394"/>
              <a:gd name="T45" fmla="*/ 145 h 432"/>
              <a:gd name="T46" fmla="*/ 308 w 394"/>
              <a:gd name="T47" fmla="*/ 155 h 432"/>
              <a:gd name="T48" fmla="*/ 313 w 394"/>
              <a:gd name="T49" fmla="*/ 164 h 432"/>
              <a:gd name="T50" fmla="*/ 320 w 394"/>
              <a:gd name="T51" fmla="*/ 176 h 432"/>
              <a:gd name="T52" fmla="*/ 332 w 394"/>
              <a:gd name="T53" fmla="*/ 184 h 432"/>
              <a:gd name="T54" fmla="*/ 342 w 394"/>
              <a:gd name="T55" fmla="*/ 193 h 432"/>
              <a:gd name="T56" fmla="*/ 351 w 394"/>
              <a:gd name="T57" fmla="*/ 202 h 432"/>
              <a:gd name="T58" fmla="*/ 354 w 394"/>
              <a:gd name="T59" fmla="*/ 214 h 432"/>
              <a:gd name="T60" fmla="*/ 360 w 394"/>
              <a:gd name="T61" fmla="*/ 226 h 432"/>
              <a:gd name="T62" fmla="*/ 368 w 394"/>
              <a:gd name="T63" fmla="*/ 236 h 432"/>
              <a:gd name="T64" fmla="*/ 380 w 394"/>
              <a:gd name="T65" fmla="*/ 243 h 432"/>
              <a:gd name="T66" fmla="*/ 391 w 394"/>
              <a:gd name="T67" fmla="*/ 251 h 432"/>
              <a:gd name="T68" fmla="*/ 389 w 394"/>
              <a:gd name="T69" fmla="*/ 262 h 432"/>
              <a:gd name="T70" fmla="*/ 382 w 394"/>
              <a:gd name="T71" fmla="*/ 274 h 432"/>
              <a:gd name="T72" fmla="*/ 378 w 394"/>
              <a:gd name="T73" fmla="*/ 289 h 432"/>
              <a:gd name="T74" fmla="*/ 375 w 394"/>
              <a:gd name="T75" fmla="*/ 305 h 432"/>
              <a:gd name="T76" fmla="*/ 370 w 394"/>
              <a:gd name="T77" fmla="*/ 319 h 432"/>
              <a:gd name="T78" fmla="*/ 366 w 394"/>
              <a:gd name="T79" fmla="*/ 334 h 432"/>
              <a:gd name="T80" fmla="*/ 360 w 394"/>
              <a:gd name="T81" fmla="*/ 348 h 432"/>
              <a:gd name="T82" fmla="*/ 353 w 394"/>
              <a:gd name="T83" fmla="*/ 356 h 432"/>
              <a:gd name="T84" fmla="*/ 342 w 394"/>
              <a:gd name="T85" fmla="*/ 365 h 432"/>
              <a:gd name="T86" fmla="*/ 334 w 394"/>
              <a:gd name="T87" fmla="*/ 372 h 432"/>
              <a:gd name="T88" fmla="*/ 327 w 394"/>
              <a:gd name="T89" fmla="*/ 384 h 432"/>
              <a:gd name="T90" fmla="*/ 327 w 394"/>
              <a:gd name="T91" fmla="*/ 391 h 432"/>
              <a:gd name="T92" fmla="*/ 327 w 394"/>
              <a:gd name="T93" fmla="*/ 399 h 432"/>
              <a:gd name="T94" fmla="*/ 315 w 394"/>
              <a:gd name="T95" fmla="*/ 406 h 432"/>
              <a:gd name="T96" fmla="*/ 304 w 394"/>
              <a:gd name="T97" fmla="*/ 413 h 432"/>
              <a:gd name="T98" fmla="*/ 298 w 394"/>
              <a:gd name="T99" fmla="*/ 425 h 432"/>
              <a:gd name="T100" fmla="*/ 265 w 394"/>
              <a:gd name="T101" fmla="*/ 399 h 432"/>
              <a:gd name="T102" fmla="*/ 232 w 394"/>
              <a:gd name="T103" fmla="*/ 363 h 432"/>
              <a:gd name="T104" fmla="*/ 189 w 394"/>
              <a:gd name="T105" fmla="*/ 334 h 432"/>
              <a:gd name="T106" fmla="*/ 156 w 394"/>
              <a:gd name="T107" fmla="*/ 296 h 432"/>
              <a:gd name="T108" fmla="*/ 132 w 394"/>
              <a:gd name="T109" fmla="*/ 255 h 432"/>
              <a:gd name="T110" fmla="*/ 89 w 394"/>
              <a:gd name="T111" fmla="*/ 245 h 432"/>
              <a:gd name="T112" fmla="*/ 72 w 394"/>
              <a:gd name="T113" fmla="*/ 198 h 432"/>
              <a:gd name="T114" fmla="*/ 79 w 394"/>
              <a:gd name="T115" fmla="*/ 143 h 432"/>
              <a:gd name="T116" fmla="*/ 45 w 394"/>
              <a:gd name="T117" fmla="*/ 109 h 432"/>
              <a:gd name="T118" fmla="*/ 3 w 394"/>
              <a:gd name="T119" fmla="*/ 78 h 432"/>
              <a:gd name="T120" fmla="*/ 5 w 394"/>
              <a:gd name="T121" fmla="*/ 28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4" h="432">
                <a:moveTo>
                  <a:pt x="53" y="0"/>
                </a:moveTo>
                <a:lnTo>
                  <a:pt x="58" y="7"/>
                </a:lnTo>
                <a:lnTo>
                  <a:pt x="60" y="7"/>
                </a:lnTo>
                <a:lnTo>
                  <a:pt x="60" y="9"/>
                </a:lnTo>
                <a:lnTo>
                  <a:pt x="62" y="9"/>
                </a:lnTo>
                <a:lnTo>
                  <a:pt x="64" y="9"/>
                </a:lnTo>
                <a:lnTo>
                  <a:pt x="65" y="9"/>
                </a:lnTo>
                <a:lnTo>
                  <a:pt x="65" y="10"/>
                </a:lnTo>
                <a:lnTo>
                  <a:pt x="67" y="10"/>
                </a:lnTo>
                <a:lnTo>
                  <a:pt x="69" y="10"/>
                </a:lnTo>
                <a:lnTo>
                  <a:pt x="69" y="12"/>
                </a:lnTo>
                <a:lnTo>
                  <a:pt x="70" y="12"/>
                </a:lnTo>
                <a:lnTo>
                  <a:pt x="72" y="12"/>
                </a:lnTo>
                <a:lnTo>
                  <a:pt x="74" y="12"/>
                </a:lnTo>
                <a:lnTo>
                  <a:pt x="74" y="14"/>
                </a:lnTo>
                <a:lnTo>
                  <a:pt x="76" y="14"/>
                </a:lnTo>
                <a:lnTo>
                  <a:pt x="77" y="14"/>
                </a:lnTo>
                <a:lnTo>
                  <a:pt x="77" y="16"/>
                </a:lnTo>
                <a:lnTo>
                  <a:pt x="79" y="16"/>
                </a:lnTo>
                <a:lnTo>
                  <a:pt x="81" y="16"/>
                </a:lnTo>
                <a:lnTo>
                  <a:pt x="82" y="16"/>
                </a:lnTo>
                <a:lnTo>
                  <a:pt x="82" y="17"/>
                </a:lnTo>
                <a:lnTo>
                  <a:pt x="84" y="17"/>
                </a:lnTo>
                <a:lnTo>
                  <a:pt x="86" y="17"/>
                </a:lnTo>
                <a:lnTo>
                  <a:pt x="86" y="19"/>
                </a:lnTo>
                <a:lnTo>
                  <a:pt x="88" y="19"/>
                </a:lnTo>
                <a:lnTo>
                  <a:pt x="89" y="19"/>
                </a:lnTo>
                <a:lnTo>
                  <a:pt x="91" y="19"/>
                </a:lnTo>
                <a:lnTo>
                  <a:pt x="91" y="21"/>
                </a:lnTo>
                <a:lnTo>
                  <a:pt x="93" y="21"/>
                </a:lnTo>
                <a:lnTo>
                  <a:pt x="95" y="21"/>
                </a:lnTo>
                <a:lnTo>
                  <a:pt x="95" y="22"/>
                </a:lnTo>
                <a:lnTo>
                  <a:pt x="96" y="22"/>
                </a:lnTo>
                <a:lnTo>
                  <a:pt x="98" y="22"/>
                </a:lnTo>
                <a:lnTo>
                  <a:pt x="100" y="24"/>
                </a:lnTo>
                <a:lnTo>
                  <a:pt x="101" y="24"/>
                </a:lnTo>
                <a:lnTo>
                  <a:pt x="103" y="24"/>
                </a:lnTo>
                <a:lnTo>
                  <a:pt x="103" y="26"/>
                </a:lnTo>
                <a:lnTo>
                  <a:pt x="105" y="26"/>
                </a:lnTo>
                <a:lnTo>
                  <a:pt x="107" y="26"/>
                </a:lnTo>
                <a:lnTo>
                  <a:pt x="107" y="28"/>
                </a:lnTo>
                <a:lnTo>
                  <a:pt x="108" y="28"/>
                </a:lnTo>
                <a:lnTo>
                  <a:pt x="124" y="33"/>
                </a:lnTo>
                <a:lnTo>
                  <a:pt x="125" y="33"/>
                </a:lnTo>
                <a:lnTo>
                  <a:pt x="127" y="33"/>
                </a:lnTo>
                <a:lnTo>
                  <a:pt x="129" y="35"/>
                </a:lnTo>
                <a:lnTo>
                  <a:pt x="131" y="35"/>
                </a:lnTo>
                <a:lnTo>
                  <a:pt x="132" y="35"/>
                </a:lnTo>
                <a:lnTo>
                  <a:pt x="134" y="35"/>
                </a:lnTo>
                <a:lnTo>
                  <a:pt x="136" y="35"/>
                </a:lnTo>
                <a:lnTo>
                  <a:pt x="138" y="35"/>
                </a:lnTo>
                <a:lnTo>
                  <a:pt x="139" y="35"/>
                </a:lnTo>
                <a:lnTo>
                  <a:pt x="141" y="35"/>
                </a:lnTo>
                <a:lnTo>
                  <a:pt x="143" y="35"/>
                </a:lnTo>
                <a:lnTo>
                  <a:pt x="144" y="35"/>
                </a:lnTo>
                <a:lnTo>
                  <a:pt x="146" y="35"/>
                </a:lnTo>
                <a:lnTo>
                  <a:pt x="148" y="35"/>
                </a:lnTo>
                <a:lnTo>
                  <a:pt x="150" y="35"/>
                </a:lnTo>
                <a:lnTo>
                  <a:pt x="151" y="35"/>
                </a:lnTo>
                <a:lnTo>
                  <a:pt x="153" y="35"/>
                </a:lnTo>
                <a:lnTo>
                  <a:pt x="155" y="35"/>
                </a:lnTo>
                <a:lnTo>
                  <a:pt x="156" y="35"/>
                </a:lnTo>
                <a:lnTo>
                  <a:pt x="158" y="35"/>
                </a:lnTo>
                <a:lnTo>
                  <a:pt x="160" y="35"/>
                </a:lnTo>
                <a:lnTo>
                  <a:pt x="162" y="35"/>
                </a:lnTo>
                <a:lnTo>
                  <a:pt x="163" y="35"/>
                </a:lnTo>
                <a:lnTo>
                  <a:pt x="165" y="35"/>
                </a:lnTo>
                <a:lnTo>
                  <a:pt x="167" y="35"/>
                </a:lnTo>
                <a:lnTo>
                  <a:pt x="169" y="35"/>
                </a:lnTo>
                <a:lnTo>
                  <a:pt x="170" y="35"/>
                </a:lnTo>
                <a:lnTo>
                  <a:pt x="172" y="35"/>
                </a:lnTo>
                <a:lnTo>
                  <a:pt x="174" y="35"/>
                </a:lnTo>
                <a:lnTo>
                  <a:pt x="175" y="35"/>
                </a:lnTo>
                <a:lnTo>
                  <a:pt x="177" y="35"/>
                </a:lnTo>
                <a:lnTo>
                  <a:pt x="179" y="35"/>
                </a:lnTo>
                <a:lnTo>
                  <a:pt x="181" y="35"/>
                </a:lnTo>
                <a:lnTo>
                  <a:pt x="182" y="35"/>
                </a:lnTo>
                <a:lnTo>
                  <a:pt x="182" y="36"/>
                </a:lnTo>
                <a:lnTo>
                  <a:pt x="184" y="36"/>
                </a:lnTo>
                <a:lnTo>
                  <a:pt x="186" y="36"/>
                </a:lnTo>
                <a:lnTo>
                  <a:pt x="187" y="36"/>
                </a:lnTo>
                <a:lnTo>
                  <a:pt x="189" y="36"/>
                </a:lnTo>
                <a:lnTo>
                  <a:pt x="191" y="36"/>
                </a:lnTo>
                <a:lnTo>
                  <a:pt x="193" y="36"/>
                </a:lnTo>
                <a:lnTo>
                  <a:pt x="194" y="36"/>
                </a:lnTo>
                <a:lnTo>
                  <a:pt x="196" y="36"/>
                </a:lnTo>
                <a:lnTo>
                  <a:pt x="198" y="36"/>
                </a:lnTo>
                <a:lnTo>
                  <a:pt x="199" y="36"/>
                </a:lnTo>
                <a:lnTo>
                  <a:pt x="201" y="36"/>
                </a:lnTo>
                <a:lnTo>
                  <a:pt x="203" y="36"/>
                </a:lnTo>
                <a:lnTo>
                  <a:pt x="205" y="36"/>
                </a:lnTo>
                <a:lnTo>
                  <a:pt x="206" y="36"/>
                </a:lnTo>
                <a:lnTo>
                  <a:pt x="208" y="36"/>
                </a:lnTo>
                <a:lnTo>
                  <a:pt x="210" y="36"/>
                </a:lnTo>
                <a:lnTo>
                  <a:pt x="212" y="36"/>
                </a:lnTo>
                <a:lnTo>
                  <a:pt x="213" y="36"/>
                </a:lnTo>
                <a:lnTo>
                  <a:pt x="215" y="36"/>
                </a:lnTo>
                <a:lnTo>
                  <a:pt x="217" y="36"/>
                </a:lnTo>
                <a:lnTo>
                  <a:pt x="220" y="36"/>
                </a:lnTo>
                <a:lnTo>
                  <a:pt x="222" y="36"/>
                </a:lnTo>
                <a:lnTo>
                  <a:pt x="224" y="36"/>
                </a:lnTo>
                <a:lnTo>
                  <a:pt x="225" y="36"/>
                </a:lnTo>
                <a:lnTo>
                  <a:pt x="227" y="36"/>
                </a:lnTo>
                <a:lnTo>
                  <a:pt x="229" y="36"/>
                </a:lnTo>
                <a:lnTo>
                  <a:pt x="230" y="36"/>
                </a:lnTo>
                <a:lnTo>
                  <a:pt x="232" y="36"/>
                </a:lnTo>
                <a:lnTo>
                  <a:pt x="234" y="36"/>
                </a:lnTo>
                <a:lnTo>
                  <a:pt x="236" y="36"/>
                </a:lnTo>
                <a:lnTo>
                  <a:pt x="237" y="36"/>
                </a:lnTo>
                <a:lnTo>
                  <a:pt x="237" y="38"/>
                </a:lnTo>
                <a:lnTo>
                  <a:pt x="239" y="38"/>
                </a:lnTo>
                <a:lnTo>
                  <a:pt x="241" y="38"/>
                </a:lnTo>
                <a:lnTo>
                  <a:pt x="243" y="38"/>
                </a:lnTo>
                <a:lnTo>
                  <a:pt x="244" y="38"/>
                </a:lnTo>
                <a:lnTo>
                  <a:pt x="246" y="38"/>
                </a:lnTo>
                <a:lnTo>
                  <a:pt x="248" y="38"/>
                </a:lnTo>
                <a:lnTo>
                  <a:pt x="249" y="38"/>
                </a:lnTo>
                <a:lnTo>
                  <a:pt x="251" y="38"/>
                </a:lnTo>
                <a:lnTo>
                  <a:pt x="253" y="38"/>
                </a:lnTo>
                <a:lnTo>
                  <a:pt x="255" y="38"/>
                </a:lnTo>
                <a:lnTo>
                  <a:pt x="256" y="38"/>
                </a:lnTo>
                <a:lnTo>
                  <a:pt x="258" y="38"/>
                </a:lnTo>
                <a:lnTo>
                  <a:pt x="260" y="38"/>
                </a:lnTo>
                <a:lnTo>
                  <a:pt x="261" y="38"/>
                </a:lnTo>
                <a:lnTo>
                  <a:pt x="263" y="38"/>
                </a:lnTo>
                <a:lnTo>
                  <a:pt x="265" y="38"/>
                </a:lnTo>
                <a:lnTo>
                  <a:pt x="267" y="38"/>
                </a:lnTo>
                <a:lnTo>
                  <a:pt x="268" y="38"/>
                </a:lnTo>
                <a:lnTo>
                  <a:pt x="270" y="38"/>
                </a:lnTo>
                <a:lnTo>
                  <a:pt x="272" y="38"/>
                </a:lnTo>
                <a:lnTo>
                  <a:pt x="273" y="38"/>
                </a:lnTo>
                <a:lnTo>
                  <a:pt x="275" y="38"/>
                </a:lnTo>
                <a:lnTo>
                  <a:pt x="277" y="38"/>
                </a:lnTo>
                <a:lnTo>
                  <a:pt x="279" y="38"/>
                </a:lnTo>
                <a:lnTo>
                  <a:pt x="279" y="40"/>
                </a:lnTo>
                <a:lnTo>
                  <a:pt x="280" y="40"/>
                </a:lnTo>
                <a:lnTo>
                  <a:pt x="280" y="41"/>
                </a:lnTo>
                <a:lnTo>
                  <a:pt x="282" y="41"/>
                </a:lnTo>
                <a:lnTo>
                  <a:pt x="282" y="43"/>
                </a:lnTo>
                <a:lnTo>
                  <a:pt x="282" y="45"/>
                </a:lnTo>
                <a:lnTo>
                  <a:pt x="282" y="47"/>
                </a:lnTo>
                <a:lnTo>
                  <a:pt x="284" y="47"/>
                </a:lnTo>
                <a:lnTo>
                  <a:pt x="282" y="47"/>
                </a:lnTo>
                <a:lnTo>
                  <a:pt x="282" y="48"/>
                </a:lnTo>
                <a:lnTo>
                  <a:pt x="284" y="48"/>
                </a:lnTo>
                <a:lnTo>
                  <a:pt x="284" y="50"/>
                </a:lnTo>
                <a:lnTo>
                  <a:pt x="284" y="52"/>
                </a:lnTo>
                <a:lnTo>
                  <a:pt x="284" y="53"/>
                </a:lnTo>
                <a:lnTo>
                  <a:pt x="284" y="55"/>
                </a:lnTo>
                <a:lnTo>
                  <a:pt x="286" y="55"/>
                </a:lnTo>
                <a:lnTo>
                  <a:pt x="284" y="55"/>
                </a:lnTo>
                <a:lnTo>
                  <a:pt x="284" y="57"/>
                </a:lnTo>
                <a:lnTo>
                  <a:pt x="284" y="59"/>
                </a:lnTo>
                <a:lnTo>
                  <a:pt x="284" y="60"/>
                </a:lnTo>
                <a:lnTo>
                  <a:pt x="282" y="60"/>
                </a:lnTo>
                <a:lnTo>
                  <a:pt x="282" y="62"/>
                </a:lnTo>
                <a:lnTo>
                  <a:pt x="280" y="62"/>
                </a:lnTo>
                <a:lnTo>
                  <a:pt x="280" y="64"/>
                </a:lnTo>
                <a:lnTo>
                  <a:pt x="280" y="66"/>
                </a:lnTo>
                <a:lnTo>
                  <a:pt x="279" y="66"/>
                </a:lnTo>
                <a:lnTo>
                  <a:pt x="279" y="67"/>
                </a:lnTo>
                <a:lnTo>
                  <a:pt x="277" y="69"/>
                </a:lnTo>
                <a:lnTo>
                  <a:pt x="277" y="71"/>
                </a:lnTo>
                <a:lnTo>
                  <a:pt x="277" y="72"/>
                </a:lnTo>
                <a:lnTo>
                  <a:pt x="275" y="72"/>
                </a:lnTo>
                <a:lnTo>
                  <a:pt x="273" y="72"/>
                </a:lnTo>
                <a:lnTo>
                  <a:pt x="273" y="74"/>
                </a:lnTo>
                <a:lnTo>
                  <a:pt x="273" y="76"/>
                </a:lnTo>
                <a:lnTo>
                  <a:pt x="273" y="78"/>
                </a:lnTo>
                <a:lnTo>
                  <a:pt x="275" y="78"/>
                </a:lnTo>
                <a:lnTo>
                  <a:pt x="277" y="78"/>
                </a:lnTo>
                <a:lnTo>
                  <a:pt x="277" y="79"/>
                </a:lnTo>
                <a:lnTo>
                  <a:pt x="277" y="81"/>
                </a:lnTo>
                <a:lnTo>
                  <a:pt x="279" y="81"/>
                </a:lnTo>
                <a:lnTo>
                  <a:pt x="279" y="83"/>
                </a:lnTo>
                <a:lnTo>
                  <a:pt x="280" y="83"/>
                </a:lnTo>
                <a:lnTo>
                  <a:pt x="279" y="83"/>
                </a:lnTo>
                <a:lnTo>
                  <a:pt x="279" y="84"/>
                </a:lnTo>
                <a:lnTo>
                  <a:pt x="279" y="86"/>
                </a:lnTo>
                <a:lnTo>
                  <a:pt x="279" y="88"/>
                </a:lnTo>
                <a:lnTo>
                  <a:pt x="277" y="88"/>
                </a:lnTo>
                <a:lnTo>
                  <a:pt x="277" y="90"/>
                </a:lnTo>
                <a:lnTo>
                  <a:pt x="275" y="90"/>
                </a:lnTo>
                <a:lnTo>
                  <a:pt x="275" y="91"/>
                </a:lnTo>
                <a:lnTo>
                  <a:pt x="275" y="93"/>
                </a:lnTo>
                <a:lnTo>
                  <a:pt x="275" y="95"/>
                </a:lnTo>
                <a:lnTo>
                  <a:pt x="273" y="95"/>
                </a:lnTo>
                <a:lnTo>
                  <a:pt x="273" y="97"/>
                </a:lnTo>
                <a:lnTo>
                  <a:pt x="272" y="97"/>
                </a:lnTo>
                <a:lnTo>
                  <a:pt x="272" y="98"/>
                </a:lnTo>
                <a:lnTo>
                  <a:pt x="270" y="100"/>
                </a:lnTo>
                <a:lnTo>
                  <a:pt x="270" y="102"/>
                </a:lnTo>
                <a:lnTo>
                  <a:pt x="270" y="103"/>
                </a:lnTo>
                <a:lnTo>
                  <a:pt x="270" y="105"/>
                </a:lnTo>
                <a:lnTo>
                  <a:pt x="270" y="107"/>
                </a:lnTo>
                <a:lnTo>
                  <a:pt x="272" y="107"/>
                </a:lnTo>
                <a:lnTo>
                  <a:pt x="273" y="107"/>
                </a:lnTo>
                <a:lnTo>
                  <a:pt x="273" y="105"/>
                </a:lnTo>
                <a:lnTo>
                  <a:pt x="275" y="105"/>
                </a:lnTo>
                <a:lnTo>
                  <a:pt x="277" y="105"/>
                </a:lnTo>
                <a:lnTo>
                  <a:pt x="277" y="103"/>
                </a:lnTo>
                <a:lnTo>
                  <a:pt x="279" y="103"/>
                </a:lnTo>
                <a:lnTo>
                  <a:pt x="279" y="102"/>
                </a:lnTo>
                <a:lnTo>
                  <a:pt x="280" y="102"/>
                </a:lnTo>
                <a:lnTo>
                  <a:pt x="280" y="103"/>
                </a:lnTo>
                <a:lnTo>
                  <a:pt x="280" y="102"/>
                </a:lnTo>
                <a:lnTo>
                  <a:pt x="280" y="103"/>
                </a:lnTo>
                <a:lnTo>
                  <a:pt x="282" y="103"/>
                </a:lnTo>
                <a:lnTo>
                  <a:pt x="282" y="102"/>
                </a:lnTo>
                <a:lnTo>
                  <a:pt x="284" y="102"/>
                </a:lnTo>
                <a:lnTo>
                  <a:pt x="286" y="102"/>
                </a:lnTo>
                <a:lnTo>
                  <a:pt x="286" y="103"/>
                </a:lnTo>
                <a:lnTo>
                  <a:pt x="287" y="103"/>
                </a:lnTo>
                <a:lnTo>
                  <a:pt x="287" y="105"/>
                </a:lnTo>
                <a:lnTo>
                  <a:pt x="289" y="105"/>
                </a:lnTo>
                <a:lnTo>
                  <a:pt x="289" y="107"/>
                </a:lnTo>
                <a:lnTo>
                  <a:pt x="289" y="109"/>
                </a:lnTo>
                <a:lnTo>
                  <a:pt x="289" y="110"/>
                </a:lnTo>
                <a:lnTo>
                  <a:pt x="287" y="110"/>
                </a:lnTo>
                <a:lnTo>
                  <a:pt x="287" y="112"/>
                </a:lnTo>
                <a:lnTo>
                  <a:pt x="289" y="112"/>
                </a:lnTo>
                <a:lnTo>
                  <a:pt x="289" y="114"/>
                </a:lnTo>
                <a:lnTo>
                  <a:pt x="287" y="114"/>
                </a:lnTo>
                <a:lnTo>
                  <a:pt x="287" y="115"/>
                </a:lnTo>
                <a:lnTo>
                  <a:pt x="287" y="117"/>
                </a:lnTo>
                <a:lnTo>
                  <a:pt x="287" y="119"/>
                </a:lnTo>
                <a:lnTo>
                  <a:pt x="287" y="121"/>
                </a:lnTo>
                <a:lnTo>
                  <a:pt x="287" y="122"/>
                </a:lnTo>
                <a:lnTo>
                  <a:pt x="289" y="122"/>
                </a:lnTo>
                <a:lnTo>
                  <a:pt x="289" y="124"/>
                </a:lnTo>
                <a:lnTo>
                  <a:pt x="289" y="126"/>
                </a:lnTo>
                <a:lnTo>
                  <a:pt x="289" y="127"/>
                </a:lnTo>
                <a:lnTo>
                  <a:pt x="291" y="127"/>
                </a:lnTo>
                <a:lnTo>
                  <a:pt x="291" y="126"/>
                </a:lnTo>
                <a:lnTo>
                  <a:pt x="292" y="126"/>
                </a:lnTo>
                <a:lnTo>
                  <a:pt x="294" y="126"/>
                </a:lnTo>
                <a:lnTo>
                  <a:pt x="296" y="126"/>
                </a:lnTo>
                <a:lnTo>
                  <a:pt x="296" y="127"/>
                </a:lnTo>
                <a:lnTo>
                  <a:pt x="296" y="129"/>
                </a:lnTo>
                <a:lnTo>
                  <a:pt x="294" y="129"/>
                </a:lnTo>
                <a:lnTo>
                  <a:pt x="294" y="131"/>
                </a:lnTo>
                <a:lnTo>
                  <a:pt x="296" y="131"/>
                </a:lnTo>
                <a:lnTo>
                  <a:pt x="296" y="133"/>
                </a:lnTo>
                <a:lnTo>
                  <a:pt x="298" y="133"/>
                </a:lnTo>
                <a:lnTo>
                  <a:pt x="298" y="134"/>
                </a:lnTo>
                <a:lnTo>
                  <a:pt x="299" y="134"/>
                </a:lnTo>
                <a:lnTo>
                  <a:pt x="299" y="136"/>
                </a:lnTo>
                <a:lnTo>
                  <a:pt x="299" y="138"/>
                </a:lnTo>
                <a:lnTo>
                  <a:pt x="299" y="140"/>
                </a:lnTo>
                <a:lnTo>
                  <a:pt x="301" y="140"/>
                </a:lnTo>
                <a:lnTo>
                  <a:pt x="301" y="141"/>
                </a:lnTo>
                <a:lnTo>
                  <a:pt x="301" y="143"/>
                </a:lnTo>
                <a:lnTo>
                  <a:pt x="301" y="145"/>
                </a:lnTo>
                <a:lnTo>
                  <a:pt x="301" y="146"/>
                </a:lnTo>
                <a:lnTo>
                  <a:pt x="303" y="146"/>
                </a:lnTo>
                <a:lnTo>
                  <a:pt x="303" y="148"/>
                </a:lnTo>
                <a:lnTo>
                  <a:pt x="304" y="148"/>
                </a:lnTo>
                <a:lnTo>
                  <a:pt x="306" y="148"/>
                </a:lnTo>
                <a:lnTo>
                  <a:pt x="306" y="150"/>
                </a:lnTo>
                <a:lnTo>
                  <a:pt x="308" y="152"/>
                </a:lnTo>
                <a:lnTo>
                  <a:pt x="308" y="153"/>
                </a:lnTo>
                <a:lnTo>
                  <a:pt x="310" y="153"/>
                </a:lnTo>
                <a:lnTo>
                  <a:pt x="308" y="153"/>
                </a:lnTo>
                <a:lnTo>
                  <a:pt x="308" y="155"/>
                </a:lnTo>
                <a:lnTo>
                  <a:pt x="308" y="157"/>
                </a:lnTo>
                <a:lnTo>
                  <a:pt x="308" y="155"/>
                </a:lnTo>
                <a:lnTo>
                  <a:pt x="306" y="155"/>
                </a:lnTo>
                <a:lnTo>
                  <a:pt x="306" y="157"/>
                </a:lnTo>
                <a:lnTo>
                  <a:pt x="306" y="158"/>
                </a:lnTo>
                <a:lnTo>
                  <a:pt x="308" y="158"/>
                </a:lnTo>
                <a:lnTo>
                  <a:pt x="310" y="160"/>
                </a:lnTo>
                <a:lnTo>
                  <a:pt x="311" y="160"/>
                </a:lnTo>
                <a:lnTo>
                  <a:pt x="311" y="162"/>
                </a:lnTo>
                <a:lnTo>
                  <a:pt x="313" y="162"/>
                </a:lnTo>
                <a:lnTo>
                  <a:pt x="313" y="164"/>
                </a:lnTo>
                <a:lnTo>
                  <a:pt x="313" y="165"/>
                </a:lnTo>
                <a:lnTo>
                  <a:pt x="315" y="165"/>
                </a:lnTo>
                <a:lnTo>
                  <a:pt x="315" y="167"/>
                </a:lnTo>
                <a:lnTo>
                  <a:pt x="315" y="169"/>
                </a:lnTo>
                <a:lnTo>
                  <a:pt x="315" y="171"/>
                </a:lnTo>
                <a:lnTo>
                  <a:pt x="317" y="171"/>
                </a:lnTo>
                <a:lnTo>
                  <a:pt x="317" y="172"/>
                </a:lnTo>
                <a:lnTo>
                  <a:pt x="318" y="172"/>
                </a:lnTo>
                <a:lnTo>
                  <a:pt x="318" y="174"/>
                </a:lnTo>
                <a:lnTo>
                  <a:pt x="318" y="176"/>
                </a:lnTo>
                <a:lnTo>
                  <a:pt x="320" y="176"/>
                </a:lnTo>
                <a:lnTo>
                  <a:pt x="320" y="177"/>
                </a:lnTo>
                <a:lnTo>
                  <a:pt x="322" y="177"/>
                </a:lnTo>
                <a:lnTo>
                  <a:pt x="323" y="179"/>
                </a:lnTo>
                <a:lnTo>
                  <a:pt x="325" y="179"/>
                </a:lnTo>
                <a:lnTo>
                  <a:pt x="325" y="181"/>
                </a:lnTo>
                <a:lnTo>
                  <a:pt x="327" y="181"/>
                </a:lnTo>
                <a:lnTo>
                  <a:pt x="329" y="181"/>
                </a:lnTo>
                <a:lnTo>
                  <a:pt x="329" y="183"/>
                </a:lnTo>
                <a:lnTo>
                  <a:pt x="330" y="183"/>
                </a:lnTo>
                <a:lnTo>
                  <a:pt x="332" y="183"/>
                </a:lnTo>
                <a:lnTo>
                  <a:pt x="332" y="184"/>
                </a:lnTo>
                <a:lnTo>
                  <a:pt x="334" y="184"/>
                </a:lnTo>
                <a:lnTo>
                  <a:pt x="335" y="184"/>
                </a:lnTo>
                <a:lnTo>
                  <a:pt x="335" y="186"/>
                </a:lnTo>
                <a:lnTo>
                  <a:pt x="337" y="186"/>
                </a:lnTo>
                <a:lnTo>
                  <a:pt x="337" y="188"/>
                </a:lnTo>
                <a:lnTo>
                  <a:pt x="339" y="188"/>
                </a:lnTo>
                <a:lnTo>
                  <a:pt x="339" y="189"/>
                </a:lnTo>
                <a:lnTo>
                  <a:pt x="341" y="189"/>
                </a:lnTo>
                <a:lnTo>
                  <a:pt x="341" y="191"/>
                </a:lnTo>
                <a:lnTo>
                  <a:pt x="342" y="191"/>
                </a:lnTo>
                <a:lnTo>
                  <a:pt x="342" y="193"/>
                </a:lnTo>
                <a:lnTo>
                  <a:pt x="344" y="195"/>
                </a:lnTo>
                <a:lnTo>
                  <a:pt x="344" y="196"/>
                </a:lnTo>
                <a:lnTo>
                  <a:pt x="346" y="196"/>
                </a:lnTo>
                <a:lnTo>
                  <a:pt x="346" y="198"/>
                </a:lnTo>
                <a:lnTo>
                  <a:pt x="347" y="198"/>
                </a:lnTo>
                <a:lnTo>
                  <a:pt x="347" y="200"/>
                </a:lnTo>
                <a:lnTo>
                  <a:pt x="349" y="200"/>
                </a:lnTo>
                <a:lnTo>
                  <a:pt x="349" y="202"/>
                </a:lnTo>
                <a:lnTo>
                  <a:pt x="351" y="202"/>
                </a:lnTo>
                <a:lnTo>
                  <a:pt x="349" y="202"/>
                </a:lnTo>
                <a:lnTo>
                  <a:pt x="351" y="202"/>
                </a:lnTo>
                <a:lnTo>
                  <a:pt x="349" y="203"/>
                </a:lnTo>
                <a:lnTo>
                  <a:pt x="349" y="205"/>
                </a:lnTo>
                <a:lnTo>
                  <a:pt x="347" y="205"/>
                </a:lnTo>
                <a:lnTo>
                  <a:pt x="347" y="207"/>
                </a:lnTo>
                <a:lnTo>
                  <a:pt x="347" y="208"/>
                </a:lnTo>
                <a:lnTo>
                  <a:pt x="349" y="210"/>
                </a:lnTo>
                <a:lnTo>
                  <a:pt x="351" y="210"/>
                </a:lnTo>
                <a:lnTo>
                  <a:pt x="351" y="212"/>
                </a:lnTo>
                <a:lnTo>
                  <a:pt x="351" y="214"/>
                </a:lnTo>
                <a:lnTo>
                  <a:pt x="353" y="214"/>
                </a:lnTo>
                <a:lnTo>
                  <a:pt x="354" y="214"/>
                </a:lnTo>
                <a:lnTo>
                  <a:pt x="354" y="215"/>
                </a:lnTo>
                <a:lnTo>
                  <a:pt x="353" y="215"/>
                </a:lnTo>
                <a:lnTo>
                  <a:pt x="354" y="215"/>
                </a:lnTo>
                <a:lnTo>
                  <a:pt x="354" y="217"/>
                </a:lnTo>
                <a:lnTo>
                  <a:pt x="354" y="219"/>
                </a:lnTo>
                <a:lnTo>
                  <a:pt x="354" y="220"/>
                </a:lnTo>
                <a:lnTo>
                  <a:pt x="356" y="220"/>
                </a:lnTo>
                <a:lnTo>
                  <a:pt x="356" y="222"/>
                </a:lnTo>
                <a:lnTo>
                  <a:pt x="358" y="224"/>
                </a:lnTo>
                <a:lnTo>
                  <a:pt x="358" y="226"/>
                </a:lnTo>
                <a:lnTo>
                  <a:pt x="360" y="226"/>
                </a:lnTo>
                <a:lnTo>
                  <a:pt x="360" y="227"/>
                </a:lnTo>
                <a:lnTo>
                  <a:pt x="361" y="227"/>
                </a:lnTo>
                <a:lnTo>
                  <a:pt x="361" y="229"/>
                </a:lnTo>
                <a:lnTo>
                  <a:pt x="363" y="229"/>
                </a:lnTo>
                <a:lnTo>
                  <a:pt x="363" y="231"/>
                </a:lnTo>
                <a:lnTo>
                  <a:pt x="363" y="233"/>
                </a:lnTo>
                <a:lnTo>
                  <a:pt x="365" y="233"/>
                </a:lnTo>
                <a:lnTo>
                  <a:pt x="365" y="234"/>
                </a:lnTo>
                <a:lnTo>
                  <a:pt x="366" y="234"/>
                </a:lnTo>
                <a:lnTo>
                  <a:pt x="366" y="236"/>
                </a:lnTo>
                <a:lnTo>
                  <a:pt x="368" y="236"/>
                </a:lnTo>
                <a:lnTo>
                  <a:pt x="370" y="236"/>
                </a:lnTo>
                <a:lnTo>
                  <a:pt x="370" y="238"/>
                </a:lnTo>
                <a:lnTo>
                  <a:pt x="372" y="238"/>
                </a:lnTo>
                <a:lnTo>
                  <a:pt x="373" y="238"/>
                </a:lnTo>
                <a:lnTo>
                  <a:pt x="375" y="238"/>
                </a:lnTo>
                <a:lnTo>
                  <a:pt x="375" y="239"/>
                </a:lnTo>
                <a:lnTo>
                  <a:pt x="377" y="239"/>
                </a:lnTo>
                <a:lnTo>
                  <a:pt x="377" y="241"/>
                </a:lnTo>
                <a:lnTo>
                  <a:pt x="378" y="241"/>
                </a:lnTo>
                <a:lnTo>
                  <a:pt x="378" y="243"/>
                </a:lnTo>
                <a:lnTo>
                  <a:pt x="380" y="243"/>
                </a:lnTo>
                <a:lnTo>
                  <a:pt x="380" y="245"/>
                </a:lnTo>
                <a:lnTo>
                  <a:pt x="382" y="245"/>
                </a:lnTo>
                <a:lnTo>
                  <a:pt x="382" y="246"/>
                </a:lnTo>
                <a:lnTo>
                  <a:pt x="384" y="246"/>
                </a:lnTo>
                <a:lnTo>
                  <a:pt x="385" y="246"/>
                </a:lnTo>
                <a:lnTo>
                  <a:pt x="385" y="248"/>
                </a:lnTo>
                <a:lnTo>
                  <a:pt x="387" y="248"/>
                </a:lnTo>
                <a:lnTo>
                  <a:pt x="389" y="248"/>
                </a:lnTo>
                <a:lnTo>
                  <a:pt x="391" y="248"/>
                </a:lnTo>
                <a:lnTo>
                  <a:pt x="391" y="250"/>
                </a:lnTo>
                <a:lnTo>
                  <a:pt x="391" y="251"/>
                </a:lnTo>
                <a:lnTo>
                  <a:pt x="392" y="251"/>
                </a:lnTo>
                <a:lnTo>
                  <a:pt x="392" y="253"/>
                </a:lnTo>
                <a:lnTo>
                  <a:pt x="394" y="253"/>
                </a:lnTo>
                <a:lnTo>
                  <a:pt x="394" y="255"/>
                </a:lnTo>
                <a:lnTo>
                  <a:pt x="392" y="255"/>
                </a:lnTo>
                <a:lnTo>
                  <a:pt x="392" y="257"/>
                </a:lnTo>
                <a:lnTo>
                  <a:pt x="392" y="258"/>
                </a:lnTo>
                <a:lnTo>
                  <a:pt x="391" y="258"/>
                </a:lnTo>
                <a:lnTo>
                  <a:pt x="391" y="260"/>
                </a:lnTo>
                <a:lnTo>
                  <a:pt x="391" y="262"/>
                </a:lnTo>
                <a:lnTo>
                  <a:pt x="389" y="262"/>
                </a:lnTo>
                <a:lnTo>
                  <a:pt x="389" y="263"/>
                </a:lnTo>
                <a:lnTo>
                  <a:pt x="387" y="263"/>
                </a:lnTo>
                <a:lnTo>
                  <a:pt x="387" y="265"/>
                </a:lnTo>
                <a:lnTo>
                  <a:pt x="385" y="265"/>
                </a:lnTo>
                <a:lnTo>
                  <a:pt x="385" y="267"/>
                </a:lnTo>
                <a:lnTo>
                  <a:pt x="384" y="267"/>
                </a:lnTo>
                <a:lnTo>
                  <a:pt x="384" y="269"/>
                </a:lnTo>
                <a:lnTo>
                  <a:pt x="384" y="270"/>
                </a:lnTo>
                <a:lnTo>
                  <a:pt x="382" y="270"/>
                </a:lnTo>
                <a:lnTo>
                  <a:pt x="382" y="272"/>
                </a:lnTo>
                <a:lnTo>
                  <a:pt x="382" y="274"/>
                </a:lnTo>
                <a:lnTo>
                  <a:pt x="382" y="276"/>
                </a:lnTo>
                <a:lnTo>
                  <a:pt x="382" y="277"/>
                </a:lnTo>
                <a:lnTo>
                  <a:pt x="382" y="279"/>
                </a:lnTo>
                <a:lnTo>
                  <a:pt x="382" y="281"/>
                </a:lnTo>
                <a:lnTo>
                  <a:pt x="380" y="281"/>
                </a:lnTo>
                <a:lnTo>
                  <a:pt x="380" y="282"/>
                </a:lnTo>
                <a:lnTo>
                  <a:pt x="380" y="284"/>
                </a:lnTo>
                <a:lnTo>
                  <a:pt x="380" y="286"/>
                </a:lnTo>
                <a:lnTo>
                  <a:pt x="378" y="286"/>
                </a:lnTo>
                <a:lnTo>
                  <a:pt x="378" y="288"/>
                </a:lnTo>
                <a:lnTo>
                  <a:pt x="378" y="289"/>
                </a:lnTo>
                <a:lnTo>
                  <a:pt x="378" y="291"/>
                </a:lnTo>
                <a:lnTo>
                  <a:pt x="378" y="293"/>
                </a:lnTo>
                <a:lnTo>
                  <a:pt x="377" y="293"/>
                </a:lnTo>
                <a:lnTo>
                  <a:pt x="377" y="294"/>
                </a:lnTo>
                <a:lnTo>
                  <a:pt x="377" y="296"/>
                </a:lnTo>
                <a:lnTo>
                  <a:pt x="377" y="298"/>
                </a:lnTo>
                <a:lnTo>
                  <a:pt x="375" y="298"/>
                </a:lnTo>
                <a:lnTo>
                  <a:pt x="375" y="300"/>
                </a:lnTo>
                <a:lnTo>
                  <a:pt x="375" y="301"/>
                </a:lnTo>
                <a:lnTo>
                  <a:pt x="375" y="303"/>
                </a:lnTo>
                <a:lnTo>
                  <a:pt x="375" y="305"/>
                </a:lnTo>
                <a:lnTo>
                  <a:pt x="373" y="305"/>
                </a:lnTo>
                <a:lnTo>
                  <a:pt x="373" y="307"/>
                </a:lnTo>
                <a:lnTo>
                  <a:pt x="373" y="308"/>
                </a:lnTo>
                <a:lnTo>
                  <a:pt x="373" y="310"/>
                </a:lnTo>
                <a:lnTo>
                  <a:pt x="372" y="310"/>
                </a:lnTo>
                <a:lnTo>
                  <a:pt x="372" y="312"/>
                </a:lnTo>
                <a:lnTo>
                  <a:pt x="372" y="313"/>
                </a:lnTo>
                <a:lnTo>
                  <a:pt x="372" y="315"/>
                </a:lnTo>
                <a:lnTo>
                  <a:pt x="372" y="317"/>
                </a:lnTo>
                <a:lnTo>
                  <a:pt x="370" y="317"/>
                </a:lnTo>
                <a:lnTo>
                  <a:pt x="370" y="319"/>
                </a:lnTo>
                <a:lnTo>
                  <a:pt x="370" y="320"/>
                </a:lnTo>
                <a:lnTo>
                  <a:pt x="370" y="322"/>
                </a:lnTo>
                <a:lnTo>
                  <a:pt x="368" y="322"/>
                </a:lnTo>
                <a:lnTo>
                  <a:pt x="368" y="324"/>
                </a:lnTo>
                <a:lnTo>
                  <a:pt x="368" y="325"/>
                </a:lnTo>
                <a:lnTo>
                  <a:pt x="368" y="327"/>
                </a:lnTo>
                <a:lnTo>
                  <a:pt x="368" y="329"/>
                </a:lnTo>
                <a:lnTo>
                  <a:pt x="366" y="329"/>
                </a:lnTo>
                <a:lnTo>
                  <a:pt x="366" y="331"/>
                </a:lnTo>
                <a:lnTo>
                  <a:pt x="366" y="332"/>
                </a:lnTo>
                <a:lnTo>
                  <a:pt x="366" y="334"/>
                </a:lnTo>
                <a:lnTo>
                  <a:pt x="365" y="336"/>
                </a:lnTo>
                <a:lnTo>
                  <a:pt x="365" y="338"/>
                </a:lnTo>
                <a:lnTo>
                  <a:pt x="365" y="339"/>
                </a:lnTo>
                <a:lnTo>
                  <a:pt x="365" y="341"/>
                </a:lnTo>
                <a:lnTo>
                  <a:pt x="363" y="341"/>
                </a:lnTo>
                <a:lnTo>
                  <a:pt x="363" y="343"/>
                </a:lnTo>
                <a:lnTo>
                  <a:pt x="363" y="344"/>
                </a:lnTo>
                <a:lnTo>
                  <a:pt x="363" y="346"/>
                </a:lnTo>
                <a:lnTo>
                  <a:pt x="361" y="346"/>
                </a:lnTo>
                <a:lnTo>
                  <a:pt x="361" y="348"/>
                </a:lnTo>
                <a:lnTo>
                  <a:pt x="360" y="348"/>
                </a:lnTo>
                <a:lnTo>
                  <a:pt x="360" y="350"/>
                </a:lnTo>
                <a:lnTo>
                  <a:pt x="358" y="350"/>
                </a:lnTo>
                <a:lnTo>
                  <a:pt x="358" y="351"/>
                </a:lnTo>
                <a:lnTo>
                  <a:pt x="356" y="351"/>
                </a:lnTo>
                <a:lnTo>
                  <a:pt x="354" y="351"/>
                </a:lnTo>
                <a:lnTo>
                  <a:pt x="354" y="353"/>
                </a:lnTo>
                <a:lnTo>
                  <a:pt x="353" y="353"/>
                </a:lnTo>
                <a:lnTo>
                  <a:pt x="353" y="355"/>
                </a:lnTo>
                <a:lnTo>
                  <a:pt x="351" y="355"/>
                </a:lnTo>
                <a:lnTo>
                  <a:pt x="353" y="355"/>
                </a:lnTo>
                <a:lnTo>
                  <a:pt x="353" y="356"/>
                </a:lnTo>
                <a:lnTo>
                  <a:pt x="351" y="356"/>
                </a:lnTo>
                <a:lnTo>
                  <a:pt x="351" y="358"/>
                </a:lnTo>
                <a:lnTo>
                  <a:pt x="349" y="358"/>
                </a:lnTo>
                <a:lnTo>
                  <a:pt x="347" y="358"/>
                </a:lnTo>
                <a:lnTo>
                  <a:pt x="346" y="358"/>
                </a:lnTo>
                <a:lnTo>
                  <a:pt x="346" y="360"/>
                </a:lnTo>
                <a:lnTo>
                  <a:pt x="346" y="362"/>
                </a:lnTo>
                <a:lnTo>
                  <a:pt x="344" y="362"/>
                </a:lnTo>
                <a:lnTo>
                  <a:pt x="344" y="363"/>
                </a:lnTo>
                <a:lnTo>
                  <a:pt x="342" y="363"/>
                </a:lnTo>
                <a:lnTo>
                  <a:pt x="342" y="365"/>
                </a:lnTo>
                <a:lnTo>
                  <a:pt x="342" y="367"/>
                </a:lnTo>
                <a:lnTo>
                  <a:pt x="342" y="369"/>
                </a:lnTo>
                <a:lnTo>
                  <a:pt x="341" y="369"/>
                </a:lnTo>
                <a:lnTo>
                  <a:pt x="341" y="370"/>
                </a:lnTo>
                <a:lnTo>
                  <a:pt x="339" y="370"/>
                </a:lnTo>
                <a:lnTo>
                  <a:pt x="337" y="370"/>
                </a:lnTo>
                <a:lnTo>
                  <a:pt x="337" y="372"/>
                </a:lnTo>
                <a:lnTo>
                  <a:pt x="335" y="372"/>
                </a:lnTo>
                <a:lnTo>
                  <a:pt x="335" y="374"/>
                </a:lnTo>
                <a:lnTo>
                  <a:pt x="334" y="374"/>
                </a:lnTo>
                <a:lnTo>
                  <a:pt x="334" y="372"/>
                </a:lnTo>
                <a:lnTo>
                  <a:pt x="334" y="374"/>
                </a:lnTo>
                <a:lnTo>
                  <a:pt x="332" y="374"/>
                </a:lnTo>
                <a:lnTo>
                  <a:pt x="332" y="375"/>
                </a:lnTo>
                <a:lnTo>
                  <a:pt x="330" y="375"/>
                </a:lnTo>
                <a:lnTo>
                  <a:pt x="329" y="375"/>
                </a:lnTo>
                <a:lnTo>
                  <a:pt x="329" y="377"/>
                </a:lnTo>
                <a:lnTo>
                  <a:pt x="329" y="379"/>
                </a:lnTo>
                <a:lnTo>
                  <a:pt x="329" y="381"/>
                </a:lnTo>
                <a:lnTo>
                  <a:pt x="329" y="382"/>
                </a:lnTo>
                <a:lnTo>
                  <a:pt x="327" y="382"/>
                </a:lnTo>
                <a:lnTo>
                  <a:pt x="327" y="384"/>
                </a:lnTo>
                <a:lnTo>
                  <a:pt x="329" y="384"/>
                </a:lnTo>
                <a:lnTo>
                  <a:pt x="327" y="384"/>
                </a:lnTo>
                <a:lnTo>
                  <a:pt x="327" y="386"/>
                </a:lnTo>
                <a:lnTo>
                  <a:pt x="329" y="386"/>
                </a:lnTo>
                <a:lnTo>
                  <a:pt x="327" y="386"/>
                </a:lnTo>
                <a:lnTo>
                  <a:pt x="329" y="387"/>
                </a:lnTo>
                <a:lnTo>
                  <a:pt x="327" y="387"/>
                </a:lnTo>
                <a:lnTo>
                  <a:pt x="329" y="387"/>
                </a:lnTo>
                <a:lnTo>
                  <a:pt x="329" y="389"/>
                </a:lnTo>
                <a:lnTo>
                  <a:pt x="327" y="389"/>
                </a:lnTo>
                <a:lnTo>
                  <a:pt x="327" y="391"/>
                </a:lnTo>
                <a:lnTo>
                  <a:pt x="327" y="393"/>
                </a:lnTo>
                <a:lnTo>
                  <a:pt x="329" y="393"/>
                </a:lnTo>
                <a:lnTo>
                  <a:pt x="329" y="394"/>
                </a:lnTo>
                <a:lnTo>
                  <a:pt x="329" y="393"/>
                </a:lnTo>
                <a:lnTo>
                  <a:pt x="330" y="393"/>
                </a:lnTo>
                <a:lnTo>
                  <a:pt x="330" y="394"/>
                </a:lnTo>
                <a:lnTo>
                  <a:pt x="330" y="396"/>
                </a:lnTo>
                <a:lnTo>
                  <a:pt x="329" y="396"/>
                </a:lnTo>
                <a:lnTo>
                  <a:pt x="329" y="398"/>
                </a:lnTo>
                <a:lnTo>
                  <a:pt x="327" y="398"/>
                </a:lnTo>
                <a:lnTo>
                  <a:pt x="327" y="399"/>
                </a:lnTo>
                <a:lnTo>
                  <a:pt x="325" y="399"/>
                </a:lnTo>
                <a:lnTo>
                  <a:pt x="325" y="401"/>
                </a:lnTo>
                <a:lnTo>
                  <a:pt x="323" y="401"/>
                </a:lnTo>
                <a:lnTo>
                  <a:pt x="323" y="403"/>
                </a:lnTo>
                <a:lnTo>
                  <a:pt x="322" y="403"/>
                </a:lnTo>
                <a:lnTo>
                  <a:pt x="322" y="405"/>
                </a:lnTo>
                <a:lnTo>
                  <a:pt x="320" y="405"/>
                </a:lnTo>
                <a:lnTo>
                  <a:pt x="318" y="405"/>
                </a:lnTo>
                <a:lnTo>
                  <a:pt x="317" y="405"/>
                </a:lnTo>
                <a:lnTo>
                  <a:pt x="315" y="405"/>
                </a:lnTo>
                <a:lnTo>
                  <a:pt x="315" y="406"/>
                </a:lnTo>
                <a:lnTo>
                  <a:pt x="313" y="406"/>
                </a:lnTo>
                <a:lnTo>
                  <a:pt x="311" y="406"/>
                </a:lnTo>
                <a:lnTo>
                  <a:pt x="311" y="408"/>
                </a:lnTo>
                <a:lnTo>
                  <a:pt x="311" y="406"/>
                </a:lnTo>
                <a:lnTo>
                  <a:pt x="310" y="408"/>
                </a:lnTo>
                <a:lnTo>
                  <a:pt x="308" y="408"/>
                </a:lnTo>
                <a:lnTo>
                  <a:pt x="306" y="408"/>
                </a:lnTo>
                <a:lnTo>
                  <a:pt x="306" y="410"/>
                </a:lnTo>
                <a:lnTo>
                  <a:pt x="306" y="412"/>
                </a:lnTo>
                <a:lnTo>
                  <a:pt x="304" y="412"/>
                </a:lnTo>
                <a:lnTo>
                  <a:pt x="304" y="413"/>
                </a:lnTo>
                <a:lnTo>
                  <a:pt x="303" y="413"/>
                </a:lnTo>
                <a:lnTo>
                  <a:pt x="303" y="415"/>
                </a:lnTo>
                <a:lnTo>
                  <a:pt x="303" y="417"/>
                </a:lnTo>
                <a:lnTo>
                  <a:pt x="301" y="417"/>
                </a:lnTo>
                <a:lnTo>
                  <a:pt x="301" y="418"/>
                </a:lnTo>
                <a:lnTo>
                  <a:pt x="299" y="418"/>
                </a:lnTo>
                <a:lnTo>
                  <a:pt x="299" y="420"/>
                </a:lnTo>
                <a:lnTo>
                  <a:pt x="298" y="420"/>
                </a:lnTo>
                <a:lnTo>
                  <a:pt x="298" y="422"/>
                </a:lnTo>
                <a:lnTo>
                  <a:pt x="298" y="424"/>
                </a:lnTo>
                <a:lnTo>
                  <a:pt x="298" y="425"/>
                </a:lnTo>
                <a:lnTo>
                  <a:pt x="292" y="432"/>
                </a:lnTo>
                <a:lnTo>
                  <a:pt x="291" y="432"/>
                </a:lnTo>
                <a:lnTo>
                  <a:pt x="286" y="430"/>
                </a:lnTo>
                <a:lnTo>
                  <a:pt x="280" y="429"/>
                </a:lnTo>
                <a:lnTo>
                  <a:pt x="275" y="425"/>
                </a:lnTo>
                <a:lnTo>
                  <a:pt x="273" y="422"/>
                </a:lnTo>
                <a:lnTo>
                  <a:pt x="273" y="417"/>
                </a:lnTo>
                <a:lnTo>
                  <a:pt x="272" y="412"/>
                </a:lnTo>
                <a:lnTo>
                  <a:pt x="270" y="406"/>
                </a:lnTo>
                <a:lnTo>
                  <a:pt x="268" y="403"/>
                </a:lnTo>
                <a:lnTo>
                  <a:pt x="265" y="399"/>
                </a:lnTo>
                <a:lnTo>
                  <a:pt x="261" y="396"/>
                </a:lnTo>
                <a:lnTo>
                  <a:pt x="258" y="394"/>
                </a:lnTo>
                <a:lnTo>
                  <a:pt x="253" y="393"/>
                </a:lnTo>
                <a:lnTo>
                  <a:pt x="249" y="389"/>
                </a:lnTo>
                <a:lnTo>
                  <a:pt x="244" y="387"/>
                </a:lnTo>
                <a:lnTo>
                  <a:pt x="241" y="384"/>
                </a:lnTo>
                <a:lnTo>
                  <a:pt x="239" y="381"/>
                </a:lnTo>
                <a:lnTo>
                  <a:pt x="236" y="377"/>
                </a:lnTo>
                <a:lnTo>
                  <a:pt x="236" y="372"/>
                </a:lnTo>
                <a:lnTo>
                  <a:pt x="234" y="367"/>
                </a:lnTo>
                <a:lnTo>
                  <a:pt x="232" y="363"/>
                </a:lnTo>
                <a:lnTo>
                  <a:pt x="227" y="360"/>
                </a:lnTo>
                <a:lnTo>
                  <a:pt x="224" y="358"/>
                </a:lnTo>
                <a:lnTo>
                  <a:pt x="220" y="355"/>
                </a:lnTo>
                <a:lnTo>
                  <a:pt x="217" y="351"/>
                </a:lnTo>
                <a:lnTo>
                  <a:pt x="213" y="350"/>
                </a:lnTo>
                <a:lnTo>
                  <a:pt x="208" y="348"/>
                </a:lnTo>
                <a:lnTo>
                  <a:pt x="203" y="346"/>
                </a:lnTo>
                <a:lnTo>
                  <a:pt x="196" y="344"/>
                </a:lnTo>
                <a:lnTo>
                  <a:pt x="193" y="343"/>
                </a:lnTo>
                <a:lnTo>
                  <a:pt x="191" y="338"/>
                </a:lnTo>
                <a:lnTo>
                  <a:pt x="189" y="334"/>
                </a:lnTo>
                <a:lnTo>
                  <a:pt x="187" y="329"/>
                </a:lnTo>
                <a:lnTo>
                  <a:pt x="186" y="325"/>
                </a:lnTo>
                <a:lnTo>
                  <a:pt x="182" y="320"/>
                </a:lnTo>
                <a:lnTo>
                  <a:pt x="179" y="319"/>
                </a:lnTo>
                <a:lnTo>
                  <a:pt x="175" y="315"/>
                </a:lnTo>
                <a:lnTo>
                  <a:pt x="172" y="313"/>
                </a:lnTo>
                <a:lnTo>
                  <a:pt x="167" y="310"/>
                </a:lnTo>
                <a:lnTo>
                  <a:pt x="163" y="308"/>
                </a:lnTo>
                <a:lnTo>
                  <a:pt x="158" y="307"/>
                </a:lnTo>
                <a:lnTo>
                  <a:pt x="156" y="303"/>
                </a:lnTo>
                <a:lnTo>
                  <a:pt x="156" y="296"/>
                </a:lnTo>
                <a:lnTo>
                  <a:pt x="155" y="291"/>
                </a:lnTo>
                <a:lnTo>
                  <a:pt x="153" y="288"/>
                </a:lnTo>
                <a:lnTo>
                  <a:pt x="151" y="284"/>
                </a:lnTo>
                <a:lnTo>
                  <a:pt x="150" y="279"/>
                </a:lnTo>
                <a:lnTo>
                  <a:pt x="148" y="274"/>
                </a:lnTo>
                <a:lnTo>
                  <a:pt x="148" y="270"/>
                </a:lnTo>
                <a:lnTo>
                  <a:pt x="148" y="265"/>
                </a:lnTo>
                <a:lnTo>
                  <a:pt x="144" y="262"/>
                </a:lnTo>
                <a:lnTo>
                  <a:pt x="141" y="258"/>
                </a:lnTo>
                <a:lnTo>
                  <a:pt x="138" y="257"/>
                </a:lnTo>
                <a:lnTo>
                  <a:pt x="132" y="255"/>
                </a:lnTo>
                <a:lnTo>
                  <a:pt x="127" y="253"/>
                </a:lnTo>
                <a:lnTo>
                  <a:pt x="122" y="253"/>
                </a:lnTo>
                <a:lnTo>
                  <a:pt x="119" y="251"/>
                </a:lnTo>
                <a:lnTo>
                  <a:pt x="115" y="251"/>
                </a:lnTo>
                <a:lnTo>
                  <a:pt x="113" y="251"/>
                </a:lnTo>
                <a:lnTo>
                  <a:pt x="110" y="253"/>
                </a:lnTo>
                <a:lnTo>
                  <a:pt x="105" y="253"/>
                </a:lnTo>
                <a:lnTo>
                  <a:pt x="101" y="253"/>
                </a:lnTo>
                <a:lnTo>
                  <a:pt x="96" y="251"/>
                </a:lnTo>
                <a:lnTo>
                  <a:pt x="93" y="248"/>
                </a:lnTo>
                <a:lnTo>
                  <a:pt x="89" y="245"/>
                </a:lnTo>
                <a:lnTo>
                  <a:pt x="86" y="241"/>
                </a:lnTo>
                <a:lnTo>
                  <a:pt x="84" y="238"/>
                </a:lnTo>
                <a:lnTo>
                  <a:pt x="82" y="234"/>
                </a:lnTo>
                <a:lnTo>
                  <a:pt x="79" y="229"/>
                </a:lnTo>
                <a:lnTo>
                  <a:pt x="79" y="224"/>
                </a:lnTo>
                <a:lnTo>
                  <a:pt x="77" y="220"/>
                </a:lnTo>
                <a:lnTo>
                  <a:pt x="74" y="217"/>
                </a:lnTo>
                <a:lnTo>
                  <a:pt x="72" y="212"/>
                </a:lnTo>
                <a:lnTo>
                  <a:pt x="72" y="207"/>
                </a:lnTo>
                <a:lnTo>
                  <a:pt x="72" y="202"/>
                </a:lnTo>
                <a:lnTo>
                  <a:pt x="72" y="198"/>
                </a:lnTo>
                <a:lnTo>
                  <a:pt x="72" y="193"/>
                </a:lnTo>
                <a:lnTo>
                  <a:pt x="70" y="188"/>
                </a:lnTo>
                <a:lnTo>
                  <a:pt x="70" y="183"/>
                </a:lnTo>
                <a:lnTo>
                  <a:pt x="72" y="176"/>
                </a:lnTo>
                <a:lnTo>
                  <a:pt x="74" y="172"/>
                </a:lnTo>
                <a:lnTo>
                  <a:pt x="77" y="167"/>
                </a:lnTo>
                <a:lnTo>
                  <a:pt x="79" y="164"/>
                </a:lnTo>
                <a:lnTo>
                  <a:pt x="81" y="158"/>
                </a:lnTo>
                <a:lnTo>
                  <a:pt x="81" y="153"/>
                </a:lnTo>
                <a:lnTo>
                  <a:pt x="81" y="148"/>
                </a:lnTo>
                <a:lnTo>
                  <a:pt x="79" y="143"/>
                </a:lnTo>
                <a:lnTo>
                  <a:pt x="76" y="141"/>
                </a:lnTo>
                <a:lnTo>
                  <a:pt x="72" y="138"/>
                </a:lnTo>
                <a:lnTo>
                  <a:pt x="69" y="134"/>
                </a:lnTo>
                <a:lnTo>
                  <a:pt x="65" y="131"/>
                </a:lnTo>
                <a:lnTo>
                  <a:pt x="62" y="129"/>
                </a:lnTo>
                <a:lnTo>
                  <a:pt x="60" y="126"/>
                </a:lnTo>
                <a:lnTo>
                  <a:pt x="57" y="122"/>
                </a:lnTo>
                <a:lnTo>
                  <a:pt x="53" y="119"/>
                </a:lnTo>
                <a:lnTo>
                  <a:pt x="50" y="115"/>
                </a:lnTo>
                <a:lnTo>
                  <a:pt x="46" y="112"/>
                </a:lnTo>
                <a:lnTo>
                  <a:pt x="45" y="109"/>
                </a:lnTo>
                <a:lnTo>
                  <a:pt x="41" y="105"/>
                </a:lnTo>
                <a:lnTo>
                  <a:pt x="38" y="102"/>
                </a:lnTo>
                <a:lnTo>
                  <a:pt x="34" y="98"/>
                </a:lnTo>
                <a:lnTo>
                  <a:pt x="31" y="97"/>
                </a:lnTo>
                <a:lnTo>
                  <a:pt x="27" y="93"/>
                </a:lnTo>
                <a:lnTo>
                  <a:pt x="22" y="91"/>
                </a:lnTo>
                <a:lnTo>
                  <a:pt x="19" y="88"/>
                </a:lnTo>
                <a:lnTo>
                  <a:pt x="14" y="86"/>
                </a:lnTo>
                <a:lnTo>
                  <a:pt x="10" y="84"/>
                </a:lnTo>
                <a:lnTo>
                  <a:pt x="7" y="81"/>
                </a:lnTo>
                <a:lnTo>
                  <a:pt x="3" y="78"/>
                </a:lnTo>
                <a:lnTo>
                  <a:pt x="2" y="74"/>
                </a:lnTo>
                <a:lnTo>
                  <a:pt x="2" y="69"/>
                </a:lnTo>
                <a:lnTo>
                  <a:pt x="2" y="64"/>
                </a:lnTo>
                <a:lnTo>
                  <a:pt x="2" y="60"/>
                </a:lnTo>
                <a:lnTo>
                  <a:pt x="2" y="55"/>
                </a:lnTo>
                <a:lnTo>
                  <a:pt x="0" y="50"/>
                </a:lnTo>
                <a:lnTo>
                  <a:pt x="0" y="47"/>
                </a:lnTo>
                <a:lnTo>
                  <a:pt x="2" y="41"/>
                </a:lnTo>
                <a:lnTo>
                  <a:pt x="7" y="36"/>
                </a:lnTo>
                <a:lnTo>
                  <a:pt x="5" y="33"/>
                </a:lnTo>
                <a:lnTo>
                  <a:pt x="5" y="28"/>
                </a:lnTo>
                <a:lnTo>
                  <a:pt x="8" y="22"/>
                </a:lnTo>
                <a:lnTo>
                  <a:pt x="14" y="19"/>
                </a:lnTo>
                <a:lnTo>
                  <a:pt x="19" y="17"/>
                </a:lnTo>
                <a:lnTo>
                  <a:pt x="22" y="10"/>
                </a:lnTo>
                <a:lnTo>
                  <a:pt x="29" y="7"/>
                </a:lnTo>
                <a:lnTo>
                  <a:pt x="33" y="4"/>
                </a:lnTo>
                <a:lnTo>
                  <a:pt x="38" y="2"/>
                </a:lnTo>
                <a:lnTo>
                  <a:pt x="43" y="0"/>
                </a:lnTo>
                <a:lnTo>
                  <a:pt x="48" y="0"/>
                </a:lnTo>
                <a:lnTo>
                  <a:pt x="53" y="0"/>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8"/>
          <p:cNvSpPr>
            <a:spLocks/>
          </p:cNvSpPr>
          <p:nvPr/>
        </p:nvSpPr>
        <p:spPr bwMode="auto">
          <a:xfrm>
            <a:off x="6645650" y="5375164"/>
            <a:ext cx="195056" cy="410942"/>
          </a:xfrm>
          <a:custGeom>
            <a:avLst/>
            <a:gdLst>
              <a:gd name="T0" fmla="*/ 41 w 103"/>
              <a:gd name="T1" fmla="*/ 12 h 217"/>
              <a:gd name="T2" fmla="*/ 39 w 103"/>
              <a:gd name="T3" fmla="*/ 17 h 217"/>
              <a:gd name="T4" fmla="*/ 50 w 103"/>
              <a:gd name="T5" fmla="*/ 22 h 217"/>
              <a:gd name="T6" fmla="*/ 55 w 103"/>
              <a:gd name="T7" fmla="*/ 20 h 217"/>
              <a:gd name="T8" fmla="*/ 62 w 103"/>
              <a:gd name="T9" fmla="*/ 27 h 217"/>
              <a:gd name="T10" fmla="*/ 65 w 103"/>
              <a:gd name="T11" fmla="*/ 34 h 217"/>
              <a:gd name="T12" fmla="*/ 67 w 103"/>
              <a:gd name="T13" fmla="*/ 43 h 217"/>
              <a:gd name="T14" fmla="*/ 70 w 103"/>
              <a:gd name="T15" fmla="*/ 50 h 217"/>
              <a:gd name="T16" fmla="*/ 75 w 103"/>
              <a:gd name="T17" fmla="*/ 55 h 217"/>
              <a:gd name="T18" fmla="*/ 82 w 103"/>
              <a:gd name="T19" fmla="*/ 63 h 217"/>
              <a:gd name="T20" fmla="*/ 93 w 103"/>
              <a:gd name="T21" fmla="*/ 65 h 217"/>
              <a:gd name="T22" fmla="*/ 98 w 103"/>
              <a:gd name="T23" fmla="*/ 67 h 217"/>
              <a:gd name="T24" fmla="*/ 103 w 103"/>
              <a:gd name="T25" fmla="*/ 74 h 217"/>
              <a:gd name="T26" fmla="*/ 98 w 103"/>
              <a:gd name="T27" fmla="*/ 82 h 217"/>
              <a:gd name="T28" fmla="*/ 94 w 103"/>
              <a:gd name="T29" fmla="*/ 93 h 217"/>
              <a:gd name="T30" fmla="*/ 94 w 103"/>
              <a:gd name="T31" fmla="*/ 103 h 217"/>
              <a:gd name="T32" fmla="*/ 94 w 103"/>
              <a:gd name="T33" fmla="*/ 117 h 217"/>
              <a:gd name="T34" fmla="*/ 96 w 103"/>
              <a:gd name="T35" fmla="*/ 129 h 217"/>
              <a:gd name="T36" fmla="*/ 98 w 103"/>
              <a:gd name="T37" fmla="*/ 143 h 217"/>
              <a:gd name="T38" fmla="*/ 99 w 103"/>
              <a:gd name="T39" fmla="*/ 155 h 217"/>
              <a:gd name="T40" fmla="*/ 101 w 103"/>
              <a:gd name="T41" fmla="*/ 167 h 217"/>
              <a:gd name="T42" fmla="*/ 103 w 103"/>
              <a:gd name="T43" fmla="*/ 179 h 217"/>
              <a:gd name="T44" fmla="*/ 103 w 103"/>
              <a:gd name="T45" fmla="*/ 193 h 217"/>
              <a:gd name="T46" fmla="*/ 96 w 103"/>
              <a:gd name="T47" fmla="*/ 201 h 217"/>
              <a:gd name="T48" fmla="*/ 96 w 103"/>
              <a:gd name="T49" fmla="*/ 211 h 217"/>
              <a:gd name="T50" fmla="*/ 89 w 103"/>
              <a:gd name="T51" fmla="*/ 215 h 217"/>
              <a:gd name="T52" fmla="*/ 86 w 103"/>
              <a:gd name="T53" fmla="*/ 210 h 217"/>
              <a:gd name="T54" fmla="*/ 81 w 103"/>
              <a:gd name="T55" fmla="*/ 205 h 217"/>
              <a:gd name="T56" fmla="*/ 75 w 103"/>
              <a:gd name="T57" fmla="*/ 199 h 217"/>
              <a:gd name="T58" fmla="*/ 74 w 103"/>
              <a:gd name="T59" fmla="*/ 194 h 217"/>
              <a:gd name="T60" fmla="*/ 70 w 103"/>
              <a:gd name="T61" fmla="*/ 184 h 217"/>
              <a:gd name="T62" fmla="*/ 70 w 103"/>
              <a:gd name="T63" fmla="*/ 177 h 217"/>
              <a:gd name="T64" fmla="*/ 67 w 103"/>
              <a:gd name="T65" fmla="*/ 170 h 217"/>
              <a:gd name="T66" fmla="*/ 58 w 103"/>
              <a:gd name="T67" fmla="*/ 167 h 217"/>
              <a:gd name="T68" fmla="*/ 50 w 103"/>
              <a:gd name="T69" fmla="*/ 165 h 217"/>
              <a:gd name="T70" fmla="*/ 44 w 103"/>
              <a:gd name="T71" fmla="*/ 156 h 217"/>
              <a:gd name="T72" fmla="*/ 41 w 103"/>
              <a:gd name="T73" fmla="*/ 148 h 217"/>
              <a:gd name="T74" fmla="*/ 32 w 103"/>
              <a:gd name="T75" fmla="*/ 151 h 217"/>
              <a:gd name="T76" fmla="*/ 25 w 103"/>
              <a:gd name="T77" fmla="*/ 151 h 217"/>
              <a:gd name="T78" fmla="*/ 17 w 103"/>
              <a:gd name="T79" fmla="*/ 149 h 217"/>
              <a:gd name="T80" fmla="*/ 12 w 103"/>
              <a:gd name="T81" fmla="*/ 151 h 217"/>
              <a:gd name="T82" fmla="*/ 1 w 103"/>
              <a:gd name="T83" fmla="*/ 151 h 217"/>
              <a:gd name="T84" fmla="*/ 5 w 103"/>
              <a:gd name="T85" fmla="*/ 144 h 217"/>
              <a:gd name="T86" fmla="*/ 10 w 103"/>
              <a:gd name="T87" fmla="*/ 134 h 217"/>
              <a:gd name="T88" fmla="*/ 10 w 103"/>
              <a:gd name="T89" fmla="*/ 124 h 217"/>
              <a:gd name="T90" fmla="*/ 7 w 103"/>
              <a:gd name="T91" fmla="*/ 117 h 217"/>
              <a:gd name="T92" fmla="*/ 3 w 103"/>
              <a:gd name="T93" fmla="*/ 105 h 217"/>
              <a:gd name="T94" fmla="*/ 12 w 103"/>
              <a:gd name="T95" fmla="*/ 100 h 217"/>
              <a:gd name="T96" fmla="*/ 8 w 103"/>
              <a:gd name="T97" fmla="*/ 89 h 217"/>
              <a:gd name="T98" fmla="*/ 8 w 103"/>
              <a:gd name="T99" fmla="*/ 82 h 217"/>
              <a:gd name="T100" fmla="*/ 5 w 103"/>
              <a:gd name="T101" fmla="*/ 75 h 217"/>
              <a:gd name="T102" fmla="*/ 5 w 103"/>
              <a:gd name="T103" fmla="*/ 65 h 217"/>
              <a:gd name="T104" fmla="*/ 8 w 103"/>
              <a:gd name="T105" fmla="*/ 58 h 217"/>
              <a:gd name="T106" fmla="*/ 7 w 103"/>
              <a:gd name="T107" fmla="*/ 53 h 217"/>
              <a:gd name="T108" fmla="*/ 0 w 103"/>
              <a:gd name="T109" fmla="*/ 46 h 217"/>
              <a:gd name="T110" fmla="*/ 1 w 103"/>
              <a:gd name="T111" fmla="*/ 34 h 217"/>
              <a:gd name="T112" fmla="*/ 5 w 103"/>
              <a:gd name="T113" fmla="*/ 24 h 217"/>
              <a:gd name="T114" fmla="*/ 10 w 103"/>
              <a:gd name="T115" fmla="*/ 15 h 217"/>
              <a:gd name="T116" fmla="*/ 13 w 103"/>
              <a:gd name="T117" fmla="*/ 5 h 217"/>
              <a:gd name="T118" fmla="*/ 22 w 103"/>
              <a:gd name="T119" fmla="*/ 0 h 217"/>
              <a:gd name="T120" fmla="*/ 24 w 103"/>
              <a:gd name="T121" fmla="*/ 8 h 217"/>
              <a:gd name="T122" fmla="*/ 29 w 103"/>
              <a:gd name="T123" fmla="*/ 1 h 217"/>
              <a:gd name="T124" fmla="*/ 38 w 103"/>
              <a:gd name="T125"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 h="217">
                <a:moveTo>
                  <a:pt x="41" y="1"/>
                </a:moveTo>
                <a:lnTo>
                  <a:pt x="41" y="3"/>
                </a:lnTo>
                <a:lnTo>
                  <a:pt x="39" y="3"/>
                </a:lnTo>
                <a:lnTo>
                  <a:pt x="39" y="5"/>
                </a:lnTo>
                <a:lnTo>
                  <a:pt x="39" y="7"/>
                </a:lnTo>
                <a:lnTo>
                  <a:pt x="39" y="8"/>
                </a:lnTo>
                <a:lnTo>
                  <a:pt x="41" y="10"/>
                </a:lnTo>
                <a:lnTo>
                  <a:pt x="41" y="12"/>
                </a:lnTo>
                <a:lnTo>
                  <a:pt x="41" y="13"/>
                </a:lnTo>
                <a:lnTo>
                  <a:pt x="39" y="13"/>
                </a:lnTo>
                <a:lnTo>
                  <a:pt x="41" y="13"/>
                </a:lnTo>
                <a:lnTo>
                  <a:pt x="39" y="13"/>
                </a:lnTo>
                <a:lnTo>
                  <a:pt x="39" y="15"/>
                </a:lnTo>
                <a:lnTo>
                  <a:pt x="41" y="15"/>
                </a:lnTo>
                <a:lnTo>
                  <a:pt x="39" y="15"/>
                </a:lnTo>
                <a:lnTo>
                  <a:pt x="39" y="17"/>
                </a:lnTo>
                <a:lnTo>
                  <a:pt x="41" y="17"/>
                </a:lnTo>
                <a:lnTo>
                  <a:pt x="41" y="19"/>
                </a:lnTo>
                <a:lnTo>
                  <a:pt x="43" y="19"/>
                </a:lnTo>
                <a:lnTo>
                  <a:pt x="44" y="19"/>
                </a:lnTo>
                <a:lnTo>
                  <a:pt x="44" y="20"/>
                </a:lnTo>
                <a:lnTo>
                  <a:pt x="46" y="20"/>
                </a:lnTo>
                <a:lnTo>
                  <a:pt x="48" y="20"/>
                </a:lnTo>
                <a:lnTo>
                  <a:pt x="50" y="22"/>
                </a:lnTo>
                <a:lnTo>
                  <a:pt x="50" y="20"/>
                </a:lnTo>
                <a:lnTo>
                  <a:pt x="51" y="20"/>
                </a:lnTo>
                <a:lnTo>
                  <a:pt x="51" y="22"/>
                </a:lnTo>
                <a:lnTo>
                  <a:pt x="53" y="22"/>
                </a:lnTo>
                <a:lnTo>
                  <a:pt x="53" y="20"/>
                </a:lnTo>
                <a:lnTo>
                  <a:pt x="53" y="22"/>
                </a:lnTo>
                <a:lnTo>
                  <a:pt x="53" y="20"/>
                </a:lnTo>
                <a:lnTo>
                  <a:pt x="55" y="20"/>
                </a:lnTo>
                <a:lnTo>
                  <a:pt x="56" y="20"/>
                </a:lnTo>
                <a:lnTo>
                  <a:pt x="56" y="22"/>
                </a:lnTo>
                <a:lnTo>
                  <a:pt x="58" y="22"/>
                </a:lnTo>
                <a:lnTo>
                  <a:pt x="58" y="24"/>
                </a:lnTo>
                <a:lnTo>
                  <a:pt x="60" y="24"/>
                </a:lnTo>
                <a:lnTo>
                  <a:pt x="60" y="26"/>
                </a:lnTo>
                <a:lnTo>
                  <a:pt x="60" y="27"/>
                </a:lnTo>
                <a:lnTo>
                  <a:pt x="62" y="27"/>
                </a:lnTo>
                <a:lnTo>
                  <a:pt x="62" y="29"/>
                </a:lnTo>
                <a:lnTo>
                  <a:pt x="62" y="31"/>
                </a:lnTo>
                <a:lnTo>
                  <a:pt x="63" y="31"/>
                </a:lnTo>
                <a:lnTo>
                  <a:pt x="62" y="31"/>
                </a:lnTo>
                <a:lnTo>
                  <a:pt x="62" y="32"/>
                </a:lnTo>
                <a:lnTo>
                  <a:pt x="62" y="34"/>
                </a:lnTo>
                <a:lnTo>
                  <a:pt x="63" y="34"/>
                </a:lnTo>
                <a:lnTo>
                  <a:pt x="65" y="34"/>
                </a:lnTo>
                <a:lnTo>
                  <a:pt x="65" y="36"/>
                </a:lnTo>
                <a:lnTo>
                  <a:pt x="63" y="36"/>
                </a:lnTo>
                <a:lnTo>
                  <a:pt x="65" y="36"/>
                </a:lnTo>
                <a:lnTo>
                  <a:pt x="65" y="38"/>
                </a:lnTo>
                <a:lnTo>
                  <a:pt x="65" y="39"/>
                </a:lnTo>
                <a:lnTo>
                  <a:pt x="65" y="41"/>
                </a:lnTo>
                <a:lnTo>
                  <a:pt x="67" y="41"/>
                </a:lnTo>
                <a:lnTo>
                  <a:pt x="67" y="43"/>
                </a:lnTo>
                <a:lnTo>
                  <a:pt x="67" y="44"/>
                </a:lnTo>
                <a:lnTo>
                  <a:pt x="67" y="46"/>
                </a:lnTo>
                <a:lnTo>
                  <a:pt x="67" y="44"/>
                </a:lnTo>
                <a:lnTo>
                  <a:pt x="67" y="46"/>
                </a:lnTo>
                <a:lnTo>
                  <a:pt x="68" y="46"/>
                </a:lnTo>
                <a:lnTo>
                  <a:pt x="68" y="48"/>
                </a:lnTo>
                <a:lnTo>
                  <a:pt x="70" y="48"/>
                </a:lnTo>
                <a:lnTo>
                  <a:pt x="70" y="50"/>
                </a:lnTo>
                <a:lnTo>
                  <a:pt x="68" y="50"/>
                </a:lnTo>
                <a:lnTo>
                  <a:pt x="68" y="51"/>
                </a:lnTo>
                <a:lnTo>
                  <a:pt x="70" y="51"/>
                </a:lnTo>
                <a:lnTo>
                  <a:pt x="70" y="53"/>
                </a:lnTo>
                <a:lnTo>
                  <a:pt x="72" y="53"/>
                </a:lnTo>
                <a:lnTo>
                  <a:pt x="72" y="55"/>
                </a:lnTo>
                <a:lnTo>
                  <a:pt x="74" y="55"/>
                </a:lnTo>
                <a:lnTo>
                  <a:pt x="75" y="55"/>
                </a:lnTo>
                <a:lnTo>
                  <a:pt x="75" y="57"/>
                </a:lnTo>
                <a:lnTo>
                  <a:pt x="77" y="58"/>
                </a:lnTo>
                <a:lnTo>
                  <a:pt x="79" y="58"/>
                </a:lnTo>
                <a:lnTo>
                  <a:pt x="79" y="60"/>
                </a:lnTo>
                <a:lnTo>
                  <a:pt x="81" y="60"/>
                </a:lnTo>
                <a:lnTo>
                  <a:pt x="81" y="62"/>
                </a:lnTo>
                <a:lnTo>
                  <a:pt x="82" y="62"/>
                </a:lnTo>
                <a:lnTo>
                  <a:pt x="82" y="63"/>
                </a:lnTo>
                <a:lnTo>
                  <a:pt x="84" y="63"/>
                </a:lnTo>
                <a:lnTo>
                  <a:pt x="86" y="63"/>
                </a:lnTo>
                <a:lnTo>
                  <a:pt x="87" y="62"/>
                </a:lnTo>
                <a:lnTo>
                  <a:pt x="87" y="63"/>
                </a:lnTo>
                <a:lnTo>
                  <a:pt x="89" y="63"/>
                </a:lnTo>
                <a:lnTo>
                  <a:pt x="91" y="63"/>
                </a:lnTo>
                <a:lnTo>
                  <a:pt x="93" y="63"/>
                </a:lnTo>
                <a:lnTo>
                  <a:pt x="93" y="65"/>
                </a:lnTo>
                <a:lnTo>
                  <a:pt x="94" y="65"/>
                </a:lnTo>
                <a:lnTo>
                  <a:pt x="96" y="65"/>
                </a:lnTo>
                <a:lnTo>
                  <a:pt x="96" y="63"/>
                </a:lnTo>
                <a:lnTo>
                  <a:pt x="98" y="63"/>
                </a:lnTo>
                <a:lnTo>
                  <a:pt x="98" y="65"/>
                </a:lnTo>
                <a:lnTo>
                  <a:pt x="96" y="65"/>
                </a:lnTo>
                <a:lnTo>
                  <a:pt x="98" y="65"/>
                </a:lnTo>
                <a:lnTo>
                  <a:pt x="98" y="67"/>
                </a:lnTo>
                <a:lnTo>
                  <a:pt x="99" y="67"/>
                </a:lnTo>
                <a:lnTo>
                  <a:pt x="101" y="67"/>
                </a:lnTo>
                <a:lnTo>
                  <a:pt x="99" y="69"/>
                </a:lnTo>
                <a:lnTo>
                  <a:pt x="101" y="69"/>
                </a:lnTo>
                <a:lnTo>
                  <a:pt x="103" y="69"/>
                </a:lnTo>
                <a:lnTo>
                  <a:pt x="103" y="70"/>
                </a:lnTo>
                <a:lnTo>
                  <a:pt x="103" y="72"/>
                </a:lnTo>
                <a:lnTo>
                  <a:pt x="103" y="74"/>
                </a:lnTo>
                <a:lnTo>
                  <a:pt x="101" y="74"/>
                </a:lnTo>
                <a:lnTo>
                  <a:pt x="101" y="75"/>
                </a:lnTo>
                <a:lnTo>
                  <a:pt x="101" y="77"/>
                </a:lnTo>
                <a:lnTo>
                  <a:pt x="99" y="77"/>
                </a:lnTo>
                <a:lnTo>
                  <a:pt x="99" y="79"/>
                </a:lnTo>
                <a:lnTo>
                  <a:pt x="99" y="81"/>
                </a:lnTo>
                <a:lnTo>
                  <a:pt x="99" y="82"/>
                </a:lnTo>
                <a:lnTo>
                  <a:pt x="98" y="82"/>
                </a:lnTo>
                <a:lnTo>
                  <a:pt x="98" y="84"/>
                </a:lnTo>
                <a:lnTo>
                  <a:pt x="98" y="86"/>
                </a:lnTo>
                <a:lnTo>
                  <a:pt x="96" y="86"/>
                </a:lnTo>
                <a:lnTo>
                  <a:pt x="96" y="87"/>
                </a:lnTo>
                <a:lnTo>
                  <a:pt x="96" y="89"/>
                </a:lnTo>
                <a:lnTo>
                  <a:pt x="94" y="89"/>
                </a:lnTo>
                <a:lnTo>
                  <a:pt x="94" y="91"/>
                </a:lnTo>
                <a:lnTo>
                  <a:pt x="94" y="93"/>
                </a:lnTo>
                <a:lnTo>
                  <a:pt x="94" y="94"/>
                </a:lnTo>
                <a:lnTo>
                  <a:pt x="93" y="94"/>
                </a:lnTo>
                <a:lnTo>
                  <a:pt x="93" y="96"/>
                </a:lnTo>
                <a:lnTo>
                  <a:pt x="93" y="98"/>
                </a:lnTo>
                <a:lnTo>
                  <a:pt x="93" y="100"/>
                </a:lnTo>
                <a:lnTo>
                  <a:pt x="93" y="101"/>
                </a:lnTo>
                <a:lnTo>
                  <a:pt x="93" y="103"/>
                </a:lnTo>
                <a:lnTo>
                  <a:pt x="94" y="103"/>
                </a:lnTo>
                <a:lnTo>
                  <a:pt x="94" y="105"/>
                </a:lnTo>
                <a:lnTo>
                  <a:pt x="94" y="106"/>
                </a:lnTo>
                <a:lnTo>
                  <a:pt x="94" y="108"/>
                </a:lnTo>
                <a:lnTo>
                  <a:pt x="94" y="110"/>
                </a:lnTo>
                <a:lnTo>
                  <a:pt x="94" y="112"/>
                </a:lnTo>
                <a:lnTo>
                  <a:pt x="94" y="113"/>
                </a:lnTo>
                <a:lnTo>
                  <a:pt x="94" y="115"/>
                </a:lnTo>
                <a:lnTo>
                  <a:pt x="94" y="117"/>
                </a:lnTo>
                <a:lnTo>
                  <a:pt x="94" y="118"/>
                </a:lnTo>
                <a:lnTo>
                  <a:pt x="96" y="118"/>
                </a:lnTo>
                <a:lnTo>
                  <a:pt x="96" y="120"/>
                </a:lnTo>
                <a:lnTo>
                  <a:pt x="96" y="122"/>
                </a:lnTo>
                <a:lnTo>
                  <a:pt x="96" y="124"/>
                </a:lnTo>
                <a:lnTo>
                  <a:pt x="96" y="125"/>
                </a:lnTo>
                <a:lnTo>
                  <a:pt x="96" y="127"/>
                </a:lnTo>
                <a:lnTo>
                  <a:pt x="96" y="129"/>
                </a:lnTo>
                <a:lnTo>
                  <a:pt x="96" y="131"/>
                </a:lnTo>
                <a:lnTo>
                  <a:pt x="96" y="132"/>
                </a:lnTo>
                <a:lnTo>
                  <a:pt x="98" y="134"/>
                </a:lnTo>
                <a:lnTo>
                  <a:pt x="98" y="136"/>
                </a:lnTo>
                <a:lnTo>
                  <a:pt x="98" y="137"/>
                </a:lnTo>
                <a:lnTo>
                  <a:pt x="98" y="139"/>
                </a:lnTo>
                <a:lnTo>
                  <a:pt x="98" y="141"/>
                </a:lnTo>
                <a:lnTo>
                  <a:pt x="98" y="143"/>
                </a:lnTo>
                <a:lnTo>
                  <a:pt x="98" y="144"/>
                </a:lnTo>
                <a:lnTo>
                  <a:pt x="98" y="146"/>
                </a:lnTo>
                <a:lnTo>
                  <a:pt x="98" y="148"/>
                </a:lnTo>
                <a:lnTo>
                  <a:pt x="99" y="148"/>
                </a:lnTo>
                <a:lnTo>
                  <a:pt x="99" y="149"/>
                </a:lnTo>
                <a:lnTo>
                  <a:pt x="99" y="151"/>
                </a:lnTo>
                <a:lnTo>
                  <a:pt x="99" y="153"/>
                </a:lnTo>
                <a:lnTo>
                  <a:pt x="99" y="155"/>
                </a:lnTo>
                <a:lnTo>
                  <a:pt x="99" y="156"/>
                </a:lnTo>
                <a:lnTo>
                  <a:pt x="99" y="158"/>
                </a:lnTo>
                <a:lnTo>
                  <a:pt x="99" y="160"/>
                </a:lnTo>
                <a:lnTo>
                  <a:pt x="99" y="162"/>
                </a:lnTo>
                <a:lnTo>
                  <a:pt x="101" y="162"/>
                </a:lnTo>
                <a:lnTo>
                  <a:pt x="101" y="163"/>
                </a:lnTo>
                <a:lnTo>
                  <a:pt x="101" y="165"/>
                </a:lnTo>
                <a:lnTo>
                  <a:pt x="101" y="167"/>
                </a:lnTo>
                <a:lnTo>
                  <a:pt x="101" y="168"/>
                </a:lnTo>
                <a:lnTo>
                  <a:pt x="101" y="170"/>
                </a:lnTo>
                <a:lnTo>
                  <a:pt x="101" y="172"/>
                </a:lnTo>
                <a:lnTo>
                  <a:pt x="101" y="174"/>
                </a:lnTo>
                <a:lnTo>
                  <a:pt x="101" y="175"/>
                </a:lnTo>
                <a:lnTo>
                  <a:pt x="101" y="177"/>
                </a:lnTo>
                <a:lnTo>
                  <a:pt x="103" y="177"/>
                </a:lnTo>
                <a:lnTo>
                  <a:pt x="103" y="179"/>
                </a:lnTo>
                <a:lnTo>
                  <a:pt x="103" y="180"/>
                </a:lnTo>
                <a:lnTo>
                  <a:pt x="103" y="182"/>
                </a:lnTo>
                <a:lnTo>
                  <a:pt x="103" y="184"/>
                </a:lnTo>
                <a:lnTo>
                  <a:pt x="103" y="186"/>
                </a:lnTo>
                <a:lnTo>
                  <a:pt x="103" y="187"/>
                </a:lnTo>
                <a:lnTo>
                  <a:pt x="103" y="189"/>
                </a:lnTo>
                <a:lnTo>
                  <a:pt x="103" y="191"/>
                </a:lnTo>
                <a:lnTo>
                  <a:pt x="103" y="193"/>
                </a:lnTo>
                <a:lnTo>
                  <a:pt x="101" y="194"/>
                </a:lnTo>
                <a:lnTo>
                  <a:pt x="101" y="196"/>
                </a:lnTo>
                <a:lnTo>
                  <a:pt x="101" y="198"/>
                </a:lnTo>
                <a:lnTo>
                  <a:pt x="99" y="198"/>
                </a:lnTo>
                <a:lnTo>
                  <a:pt x="98" y="198"/>
                </a:lnTo>
                <a:lnTo>
                  <a:pt x="98" y="199"/>
                </a:lnTo>
                <a:lnTo>
                  <a:pt x="98" y="201"/>
                </a:lnTo>
                <a:lnTo>
                  <a:pt x="96" y="201"/>
                </a:lnTo>
                <a:lnTo>
                  <a:pt x="96" y="203"/>
                </a:lnTo>
                <a:lnTo>
                  <a:pt x="94" y="205"/>
                </a:lnTo>
                <a:lnTo>
                  <a:pt x="94" y="206"/>
                </a:lnTo>
                <a:lnTo>
                  <a:pt x="93" y="206"/>
                </a:lnTo>
                <a:lnTo>
                  <a:pt x="93" y="208"/>
                </a:lnTo>
                <a:lnTo>
                  <a:pt x="94" y="210"/>
                </a:lnTo>
                <a:lnTo>
                  <a:pt x="96" y="210"/>
                </a:lnTo>
                <a:lnTo>
                  <a:pt x="96" y="211"/>
                </a:lnTo>
                <a:lnTo>
                  <a:pt x="94" y="211"/>
                </a:lnTo>
                <a:lnTo>
                  <a:pt x="94" y="213"/>
                </a:lnTo>
                <a:lnTo>
                  <a:pt x="94" y="215"/>
                </a:lnTo>
                <a:lnTo>
                  <a:pt x="93" y="215"/>
                </a:lnTo>
                <a:lnTo>
                  <a:pt x="93" y="217"/>
                </a:lnTo>
                <a:lnTo>
                  <a:pt x="91" y="217"/>
                </a:lnTo>
                <a:lnTo>
                  <a:pt x="89" y="217"/>
                </a:lnTo>
                <a:lnTo>
                  <a:pt x="89" y="215"/>
                </a:lnTo>
                <a:lnTo>
                  <a:pt x="87" y="215"/>
                </a:lnTo>
                <a:lnTo>
                  <a:pt x="89" y="215"/>
                </a:lnTo>
                <a:lnTo>
                  <a:pt x="89" y="213"/>
                </a:lnTo>
                <a:lnTo>
                  <a:pt x="87" y="213"/>
                </a:lnTo>
                <a:lnTo>
                  <a:pt x="86" y="213"/>
                </a:lnTo>
                <a:lnTo>
                  <a:pt x="86" y="211"/>
                </a:lnTo>
                <a:lnTo>
                  <a:pt x="87" y="211"/>
                </a:lnTo>
                <a:lnTo>
                  <a:pt x="86" y="210"/>
                </a:lnTo>
                <a:lnTo>
                  <a:pt x="86" y="211"/>
                </a:lnTo>
                <a:lnTo>
                  <a:pt x="84" y="211"/>
                </a:lnTo>
                <a:lnTo>
                  <a:pt x="84" y="210"/>
                </a:lnTo>
                <a:lnTo>
                  <a:pt x="82" y="210"/>
                </a:lnTo>
                <a:lnTo>
                  <a:pt x="82" y="208"/>
                </a:lnTo>
                <a:lnTo>
                  <a:pt x="82" y="206"/>
                </a:lnTo>
                <a:lnTo>
                  <a:pt x="81" y="206"/>
                </a:lnTo>
                <a:lnTo>
                  <a:pt x="81" y="205"/>
                </a:lnTo>
                <a:lnTo>
                  <a:pt x="79" y="205"/>
                </a:lnTo>
                <a:lnTo>
                  <a:pt x="79" y="203"/>
                </a:lnTo>
                <a:lnTo>
                  <a:pt x="77" y="203"/>
                </a:lnTo>
                <a:lnTo>
                  <a:pt x="77" y="201"/>
                </a:lnTo>
                <a:lnTo>
                  <a:pt x="77" y="199"/>
                </a:lnTo>
                <a:lnTo>
                  <a:pt x="79" y="199"/>
                </a:lnTo>
                <a:lnTo>
                  <a:pt x="77" y="199"/>
                </a:lnTo>
                <a:lnTo>
                  <a:pt x="75" y="199"/>
                </a:lnTo>
                <a:lnTo>
                  <a:pt x="75" y="198"/>
                </a:lnTo>
                <a:lnTo>
                  <a:pt x="74" y="198"/>
                </a:lnTo>
                <a:lnTo>
                  <a:pt x="74" y="199"/>
                </a:lnTo>
                <a:lnTo>
                  <a:pt x="74" y="198"/>
                </a:lnTo>
                <a:lnTo>
                  <a:pt x="72" y="198"/>
                </a:lnTo>
                <a:lnTo>
                  <a:pt x="74" y="198"/>
                </a:lnTo>
                <a:lnTo>
                  <a:pt x="74" y="196"/>
                </a:lnTo>
                <a:lnTo>
                  <a:pt x="74" y="194"/>
                </a:lnTo>
                <a:lnTo>
                  <a:pt x="74" y="193"/>
                </a:lnTo>
                <a:lnTo>
                  <a:pt x="72" y="193"/>
                </a:lnTo>
                <a:lnTo>
                  <a:pt x="72" y="191"/>
                </a:lnTo>
                <a:lnTo>
                  <a:pt x="72" y="189"/>
                </a:lnTo>
                <a:lnTo>
                  <a:pt x="72" y="187"/>
                </a:lnTo>
                <a:lnTo>
                  <a:pt x="72" y="186"/>
                </a:lnTo>
                <a:lnTo>
                  <a:pt x="72" y="184"/>
                </a:lnTo>
                <a:lnTo>
                  <a:pt x="70" y="184"/>
                </a:lnTo>
                <a:lnTo>
                  <a:pt x="72" y="184"/>
                </a:lnTo>
                <a:lnTo>
                  <a:pt x="72" y="182"/>
                </a:lnTo>
                <a:lnTo>
                  <a:pt x="72" y="180"/>
                </a:lnTo>
                <a:lnTo>
                  <a:pt x="74" y="180"/>
                </a:lnTo>
                <a:lnTo>
                  <a:pt x="72" y="180"/>
                </a:lnTo>
                <a:lnTo>
                  <a:pt x="72" y="179"/>
                </a:lnTo>
                <a:lnTo>
                  <a:pt x="70" y="179"/>
                </a:lnTo>
                <a:lnTo>
                  <a:pt x="70" y="177"/>
                </a:lnTo>
                <a:lnTo>
                  <a:pt x="68" y="177"/>
                </a:lnTo>
                <a:lnTo>
                  <a:pt x="67" y="177"/>
                </a:lnTo>
                <a:lnTo>
                  <a:pt x="67" y="175"/>
                </a:lnTo>
                <a:lnTo>
                  <a:pt x="68" y="175"/>
                </a:lnTo>
                <a:lnTo>
                  <a:pt x="68" y="174"/>
                </a:lnTo>
                <a:lnTo>
                  <a:pt x="68" y="172"/>
                </a:lnTo>
                <a:lnTo>
                  <a:pt x="67" y="172"/>
                </a:lnTo>
                <a:lnTo>
                  <a:pt x="67" y="170"/>
                </a:lnTo>
                <a:lnTo>
                  <a:pt x="65" y="172"/>
                </a:lnTo>
                <a:lnTo>
                  <a:pt x="65" y="170"/>
                </a:lnTo>
                <a:lnTo>
                  <a:pt x="65" y="168"/>
                </a:lnTo>
                <a:lnTo>
                  <a:pt x="63" y="168"/>
                </a:lnTo>
                <a:lnTo>
                  <a:pt x="63" y="167"/>
                </a:lnTo>
                <a:lnTo>
                  <a:pt x="62" y="167"/>
                </a:lnTo>
                <a:lnTo>
                  <a:pt x="60" y="167"/>
                </a:lnTo>
                <a:lnTo>
                  <a:pt x="58" y="167"/>
                </a:lnTo>
                <a:lnTo>
                  <a:pt x="58" y="165"/>
                </a:lnTo>
                <a:lnTo>
                  <a:pt x="56" y="165"/>
                </a:lnTo>
                <a:lnTo>
                  <a:pt x="55" y="165"/>
                </a:lnTo>
                <a:lnTo>
                  <a:pt x="53" y="165"/>
                </a:lnTo>
                <a:lnTo>
                  <a:pt x="51" y="165"/>
                </a:lnTo>
                <a:lnTo>
                  <a:pt x="51" y="163"/>
                </a:lnTo>
                <a:lnTo>
                  <a:pt x="50" y="163"/>
                </a:lnTo>
                <a:lnTo>
                  <a:pt x="50" y="165"/>
                </a:lnTo>
                <a:lnTo>
                  <a:pt x="48" y="165"/>
                </a:lnTo>
                <a:lnTo>
                  <a:pt x="48" y="163"/>
                </a:lnTo>
                <a:lnTo>
                  <a:pt x="48" y="162"/>
                </a:lnTo>
                <a:lnTo>
                  <a:pt x="48" y="160"/>
                </a:lnTo>
                <a:lnTo>
                  <a:pt x="48" y="158"/>
                </a:lnTo>
                <a:lnTo>
                  <a:pt x="46" y="158"/>
                </a:lnTo>
                <a:lnTo>
                  <a:pt x="44" y="158"/>
                </a:lnTo>
                <a:lnTo>
                  <a:pt x="44" y="156"/>
                </a:lnTo>
                <a:lnTo>
                  <a:pt x="44" y="155"/>
                </a:lnTo>
                <a:lnTo>
                  <a:pt x="44" y="153"/>
                </a:lnTo>
                <a:lnTo>
                  <a:pt x="46" y="153"/>
                </a:lnTo>
                <a:lnTo>
                  <a:pt x="46" y="151"/>
                </a:lnTo>
                <a:lnTo>
                  <a:pt x="46" y="149"/>
                </a:lnTo>
                <a:lnTo>
                  <a:pt x="44" y="149"/>
                </a:lnTo>
                <a:lnTo>
                  <a:pt x="43" y="149"/>
                </a:lnTo>
                <a:lnTo>
                  <a:pt x="41" y="148"/>
                </a:lnTo>
                <a:lnTo>
                  <a:pt x="41" y="149"/>
                </a:lnTo>
                <a:lnTo>
                  <a:pt x="39" y="151"/>
                </a:lnTo>
                <a:lnTo>
                  <a:pt x="38" y="151"/>
                </a:lnTo>
                <a:lnTo>
                  <a:pt x="36" y="151"/>
                </a:lnTo>
                <a:lnTo>
                  <a:pt x="36" y="153"/>
                </a:lnTo>
                <a:lnTo>
                  <a:pt x="36" y="151"/>
                </a:lnTo>
                <a:lnTo>
                  <a:pt x="34" y="151"/>
                </a:lnTo>
                <a:lnTo>
                  <a:pt x="32" y="151"/>
                </a:lnTo>
                <a:lnTo>
                  <a:pt x="31" y="151"/>
                </a:lnTo>
                <a:lnTo>
                  <a:pt x="32" y="151"/>
                </a:lnTo>
                <a:lnTo>
                  <a:pt x="32" y="149"/>
                </a:lnTo>
                <a:lnTo>
                  <a:pt x="31" y="149"/>
                </a:lnTo>
                <a:lnTo>
                  <a:pt x="29" y="149"/>
                </a:lnTo>
                <a:lnTo>
                  <a:pt x="27" y="149"/>
                </a:lnTo>
                <a:lnTo>
                  <a:pt x="25" y="149"/>
                </a:lnTo>
                <a:lnTo>
                  <a:pt x="25" y="151"/>
                </a:lnTo>
                <a:lnTo>
                  <a:pt x="24" y="151"/>
                </a:lnTo>
                <a:lnTo>
                  <a:pt x="22" y="151"/>
                </a:lnTo>
                <a:lnTo>
                  <a:pt x="22" y="153"/>
                </a:lnTo>
                <a:lnTo>
                  <a:pt x="22" y="151"/>
                </a:lnTo>
                <a:lnTo>
                  <a:pt x="20" y="151"/>
                </a:lnTo>
                <a:lnTo>
                  <a:pt x="19" y="151"/>
                </a:lnTo>
                <a:lnTo>
                  <a:pt x="19" y="149"/>
                </a:lnTo>
                <a:lnTo>
                  <a:pt x="17" y="149"/>
                </a:lnTo>
                <a:lnTo>
                  <a:pt x="17" y="148"/>
                </a:lnTo>
                <a:lnTo>
                  <a:pt x="15" y="148"/>
                </a:lnTo>
                <a:lnTo>
                  <a:pt x="15" y="149"/>
                </a:lnTo>
                <a:lnTo>
                  <a:pt x="13" y="149"/>
                </a:lnTo>
                <a:lnTo>
                  <a:pt x="15" y="149"/>
                </a:lnTo>
                <a:lnTo>
                  <a:pt x="13" y="149"/>
                </a:lnTo>
                <a:lnTo>
                  <a:pt x="13" y="151"/>
                </a:lnTo>
                <a:lnTo>
                  <a:pt x="12" y="151"/>
                </a:lnTo>
                <a:lnTo>
                  <a:pt x="10" y="151"/>
                </a:lnTo>
                <a:lnTo>
                  <a:pt x="10" y="149"/>
                </a:lnTo>
                <a:lnTo>
                  <a:pt x="8" y="149"/>
                </a:lnTo>
                <a:lnTo>
                  <a:pt x="7" y="149"/>
                </a:lnTo>
                <a:lnTo>
                  <a:pt x="5" y="149"/>
                </a:lnTo>
                <a:lnTo>
                  <a:pt x="3" y="149"/>
                </a:lnTo>
                <a:lnTo>
                  <a:pt x="3" y="151"/>
                </a:lnTo>
                <a:lnTo>
                  <a:pt x="1" y="151"/>
                </a:lnTo>
                <a:lnTo>
                  <a:pt x="1" y="149"/>
                </a:lnTo>
                <a:lnTo>
                  <a:pt x="3" y="149"/>
                </a:lnTo>
                <a:lnTo>
                  <a:pt x="3" y="148"/>
                </a:lnTo>
                <a:lnTo>
                  <a:pt x="3" y="146"/>
                </a:lnTo>
                <a:lnTo>
                  <a:pt x="5" y="146"/>
                </a:lnTo>
                <a:lnTo>
                  <a:pt x="3" y="146"/>
                </a:lnTo>
                <a:lnTo>
                  <a:pt x="3" y="144"/>
                </a:lnTo>
                <a:lnTo>
                  <a:pt x="5" y="144"/>
                </a:lnTo>
                <a:lnTo>
                  <a:pt x="5" y="143"/>
                </a:lnTo>
                <a:lnTo>
                  <a:pt x="5" y="141"/>
                </a:lnTo>
                <a:lnTo>
                  <a:pt x="7" y="141"/>
                </a:lnTo>
                <a:lnTo>
                  <a:pt x="7" y="139"/>
                </a:lnTo>
                <a:lnTo>
                  <a:pt x="7" y="137"/>
                </a:lnTo>
                <a:lnTo>
                  <a:pt x="8" y="136"/>
                </a:lnTo>
                <a:lnTo>
                  <a:pt x="8" y="134"/>
                </a:lnTo>
                <a:lnTo>
                  <a:pt x="10" y="134"/>
                </a:lnTo>
                <a:lnTo>
                  <a:pt x="10" y="132"/>
                </a:lnTo>
                <a:lnTo>
                  <a:pt x="10" y="131"/>
                </a:lnTo>
                <a:lnTo>
                  <a:pt x="10" y="129"/>
                </a:lnTo>
                <a:lnTo>
                  <a:pt x="12" y="129"/>
                </a:lnTo>
                <a:lnTo>
                  <a:pt x="12" y="127"/>
                </a:lnTo>
                <a:lnTo>
                  <a:pt x="12" y="125"/>
                </a:lnTo>
                <a:lnTo>
                  <a:pt x="12" y="124"/>
                </a:lnTo>
                <a:lnTo>
                  <a:pt x="10" y="124"/>
                </a:lnTo>
                <a:lnTo>
                  <a:pt x="10" y="122"/>
                </a:lnTo>
                <a:lnTo>
                  <a:pt x="8" y="122"/>
                </a:lnTo>
                <a:lnTo>
                  <a:pt x="7" y="122"/>
                </a:lnTo>
                <a:lnTo>
                  <a:pt x="7" y="120"/>
                </a:lnTo>
                <a:lnTo>
                  <a:pt x="5" y="120"/>
                </a:lnTo>
                <a:lnTo>
                  <a:pt x="5" y="118"/>
                </a:lnTo>
                <a:lnTo>
                  <a:pt x="7" y="118"/>
                </a:lnTo>
                <a:lnTo>
                  <a:pt x="7" y="117"/>
                </a:lnTo>
                <a:lnTo>
                  <a:pt x="7" y="115"/>
                </a:lnTo>
                <a:lnTo>
                  <a:pt x="7" y="113"/>
                </a:lnTo>
                <a:lnTo>
                  <a:pt x="5" y="113"/>
                </a:lnTo>
                <a:lnTo>
                  <a:pt x="5" y="112"/>
                </a:lnTo>
                <a:lnTo>
                  <a:pt x="5" y="110"/>
                </a:lnTo>
                <a:lnTo>
                  <a:pt x="5" y="108"/>
                </a:lnTo>
                <a:lnTo>
                  <a:pt x="3" y="106"/>
                </a:lnTo>
                <a:lnTo>
                  <a:pt x="3" y="105"/>
                </a:lnTo>
                <a:lnTo>
                  <a:pt x="3" y="103"/>
                </a:lnTo>
                <a:lnTo>
                  <a:pt x="5" y="103"/>
                </a:lnTo>
                <a:lnTo>
                  <a:pt x="5" y="101"/>
                </a:lnTo>
                <a:lnTo>
                  <a:pt x="7" y="101"/>
                </a:lnTo>
                <a:lnTo>
                  <a:pt x="8" y="101"/>
                </a:lnTo>
                <a:lnTo>
                  <a:pt x="10" y="101"/>
                </a:lnTo>
                <a:lnTo>
                  <a:pt x="10" y="100"/>
                </a:lnTo>
                <a:lnTo>
                  <a:pt x="12" y="100"/>
                </a:lnTo>
                <a:lnTo>
                  <a:pt x="12" y="98"/>
                </a:lnTo>
                <a:lnTo>
                  <a:pt x="12" y="96"/>
                </a:lnTo>
                <a:lnTo>
                  <a:pt x="12" y="94"/>
                </a:lnTo>
                <a:lnTo>
                  <a:pt x="10" y="94"/>
                </a:lnTo>
                <a:lnTo>
                  <a:pt x="10" y="93"/>
                </a:lnTo>
                <a:lnTo>
                  <a:pt x="10" y="91"/>
                </a:lnTo>
                <a:lnTo>
                  <a:pt x="8" y="91"/>
                </a:lnTo>
                <a:lnTo>
                  <a:pt x="8" y="89"/>
                </a:lnTo>
                <a:lnTo>
                  <a:pt x="7" y="89"/>
                </a:lnTo>
                <a:lnTo>
                  <a:pt x="7" y="87"/>
                </a:lnTo>
                <a:lnTo>
                  <a:pt x="5" y="87"/>
                </a:lnTo>
                <a:lnTo>
                  <a:pt x="7" y="87"/>
                </a:lnTo>
                <a:lnTo>
                  <a:pt x="7" y="86"/>
                </a:lnTo>
                <a:lnTo>
                  <a:pt x="7" y="84"/>
                </a:lnTo>
                <a:lnTo>
                  <a:pt x="8" y="84"/>
                </a:lnTo>
                <a:lnTo>
                  <a:pt x="8" y="82"/>
                </a:lnTo>
                <a:lnTo>
                  <a:pt x="8" y="81"/>
                </a:lnTo>
                <a:lnTo>
                  <a:pt x="7" y="81"/>
                </a:lnTo>
                <a:lnTo>
                  <a:pt x="7" y="79"/>
                </a:lnTo>
                <a:lnTo>
                  <a:pt x="8" y="79"/>
                </a:lnTo>
                <a:lnTo>
                  <a:pt x="7" y="79"/>
                </a:lnTo>
                <a:lnTo>
                  <a:pt x="7" y="77"/>
                </a:lnTo>
                <a:lnTo>
                  <a:pt x="5" y="77"/>
                </a:lnTo>
                <a:lnTo>
                  <a:pt x="5" y="75"/>
                </a:lnTo>
                <a:lnTo>
                  <a:pt x="3" y="75"/>
                </a:lnTo>
                <a:lnTo>
                  <a:pt x="3" y="74"/>
                </a:lnTo>
                <a:lnTo>
                  <a:pt x="5" y="74"/>
                </a:lnTo>
                <a:lnTo>
                  <a:pt x="5" y="72"/>
                </a:lnTo>
                <a:lnTo>
                  <a:pt x="5" y="70"/>
                </a:lnTo>
                <a:lnTo>
                  <a:pt x="5" y="69"/>
                </a:lnTo>
                <a:lnTo>
                  <a:pt x="5" y="67"/>
                </a:lnTo>
                <a:lnTo>
                  <a:pt x="5" y="65"/>
                </a:lnTo>
                <a:lnTo>
                  <a:pt x="3" y="65"/>
                </a:lnTo>
                <a:lnTo>
                  <a:pt x="3" y="63"/>
                </a:lnTo>
                <a:lnTo>
                  <a:pt x="3" y="62"/>
                </a:lnTo>
                <a:lnTo>
                  <a:pt x="5" y="62"/>
                </a:lnTo>
                <a:lnTo>
                  <a:pt x="7" y="62"/>
                </a:lnTo>
                <a:lnTo>
                  <a:pt x="8" y="62"/>
                </a:lnTo>
                <a:lnTo>
                  <a:pt x="8" y="60"/>
                </a:lnTo>
                <a:lnTo>
                  <a:pt x="8" y="58"/>
                </a:lnTo>
                <a:lnTo>
                  <a:pt x="10" y="58"/>
                </a:lnTo>
                <a:lnTo>
                  <a:pt x="8" y="58"/>
                </a:lnTo>
                <a:lnTo>
                  <a:pt x="10" y="58"/>
                </a:lnTo>
                <a:lnTo>
                  <a:pt x="10" y="57"/>
                </a:lnTo>
                <a:lnTo>
                  <a:pt x="10" y="55"/>
                </a:lnTo>
                <a:lnTo>
                  <a:pt x="8" y="55"/>
                </a:lnTo>
                <a:lnTo>
                  <a:pt x="8" y="53"/>
                </a:lnTo>
                <a:lnTo>
                  <a:pt x="7" y="53"/>
                </a:lnTo>
                <a:lnTo>
                  <a:pt x="7" y="51"/>
                </a:lnTo>
                <a:lnTo>
                  <a:pt x="5" y="51"/>
                </a:lnTo>
                <a:lnTo>
                  <a:pt x="5" y="50"/>
                </a:lnTo>
                <a:lnTo>
                  <a:pt x="3" y="50"/>
                </a:lnTo>
                <a:lnTo>
                  <a:pt x="3" y="48"/>
                </a:lnTo>
                <a:lnTo>
                  <a:pt x="1" y="48"/>
                </a:lnTo>
                <a:lnTo>
                  <a:pt x="1" y="46"/>
                </a:lnTo>
                <a:lnTo>
                  <a:pt x="0" y="46"/>
                </a:lnTo>
                <a:lnTo>
                  <a:pt x="0" y="44"/>
                </a:lnTo>
                <a:lnTo>
                  <a:pt x="0" y="43"/>
                </a:lnTo>
                <a:lnTo>
                  <a:pt x="0" y="41"/>
                </a:lnTo>
                <a:lnTo>
                  <a:pt x="0" y="39"/>
                </a:lnTo>
                <a:lnTo>
                  <a:pt x="0" y="38"/>
                </a:lnTo>
                <a:lnTo>
                  <a:pt x="0" y="36"/>
                </a:lnTo>
                <a:lnTo>
                  <a:pt x="1" y="36"/>
                </a:lnTo>
                <a:lnTo>
                  <a:pt x="1" y="34"/>
                </a:lnTo>
                <a:lnTo>
                  <a:pt x="1" y="32"/>
                </a:lnTo>
                <a:lnTo>
                  <a:pt x="1" y="31"/>
                </a:lnTo>
                <a:lnTo>
                  <a:pt x="1" y="29"/>
                </a:lnTo>
                <a:lnTo>
                  <a:pt x="3" y="29"/>
                </a:lnTo>
                <a:lnTo>
                  <a:pt x="3" y="27"/>
                </a:lnTo>
                <a:lnTo>
                  <a:pt x="3" y="26"/>
                </a:lnTo>
                <a:lnTo>
                  <a:pt x="5" y="26"/>
                </a:lnTo>
                <a:lnTo>
                  <a:pt x="5" y="24"/>
                </a:lnTo>
                <a:lnTo>
                  <a:pt x="5" y="22"/>
                </a:lnTo>
                <a:lnTo>
                  <a:pt x="7" y="22"/>
                </a:lnTo>
                <a:lnTo>
                  <a:pt x="7" y="20"/>
                </a:lnTo>
                <a:lnTo>
                  <a:pt x="7" y="19"/>
                </a:lnTo>
                <a:lnTo>
                  <a:pt x="8" y="19"/>
                </a:lnTo>
                <a:lnTo>
                  <a:pt x="8" y="17"/>
                </a:lnTo>
                <a:lnTo>
                  <a:pt x="10" y="17"/>
                </a:lnTo>
                <a:lnTo>
                  <a:pt x="10" y="15"/>
                </a:lnTo>
                <a:lnTo>
                  <a:pt x="10" y="13"/>
                </a:lnTo>
                <a:lnTo>
                  <a:pt x="10" y="12"/>
                </a:lnTo>
                <a:lnTo>
                  <a:pt x="10" y="10"/>
                </a:lnTo>
                <a:lnTo>
                  <a:pt x="10" y="8"/>
                </a:lnTo>
                <a:lnTo>
                  <a:pt x="10" y="7"/>
                </a:lnTo>
                <a:lnTo>
                  <a:pt x="12" y="7"/>
                </a:lnTo>
                <a:lnTo>
                  <a:pt x="12" y="5"/>
                </a:lnTo>
                <a:lnTo>
                  <a:pt x="13" y="5"/>
                </a:lnTo>
                <a:lnTo>
                  <a:pt x="15" y="5"/>
                </a:lnTo>
                <a:lnTo>
                  <a:pt x="15" y="3"/>
                </a:lnTo>
                <a:lnTo>
                  <a:pt x="17" y="3"/>
                </a:lnTo>
                <a:lnTo>
                  <a:pt x="17" y="1"/>
                </a:lnTo>
                <a:lnTo>
                  <a:pt x="19" y="1"/>
                </a:lnTo>
                <a:lnTo>
                  <a:pt x="20" y="1"/>
                </a:lnTo>
                <a:lnTo>
                  <a:pt x="22" y="1"/>
                </a:lnTo>
                <a:lnTo>
                  <a:pt x="22" y="0"/>
                </a:lnTo>
                <a:lnTo>
                  <a:pt x="24" y="0"/>
                </a:lnTo>
                <a:lnTo>
                  <a:pt x="24" y="1"/>
                </a:lnTo>
                <a:lnTo>
                  <a:pt x="25" y="1"/>
                </a:lnTo>
                <a:lnTo>
                  <a:pt x="25" y="3"/>
                </a:lnTo>
                <a:lnTo>
                  <a:pt x="25" y="5"/>
                </a:lnTo>
                <a:lnTo>
                  <a:pt x="24" y="5"/>
                </a:lnTo>
                <a:lnTo>
                  <a:pt x="24" y="7"/>
                </a:lnTo>
                <a:lnTo>
                  <a:pt x="24" y="8"/>
                </a:lnTo>
                <a:lnTo>
                  <a:pt x="25" y="8"/>
                </a:lnTo>
                <a:lnTo>
                  <a:pt x="25" y="10"/>
                </a:lnTo>
                <a:lnTo>
                  <a:pt x="27" y="8"/>
                </a:lnTo>
                <a:lnTo>
                  <a:pt x="27" y="7"/>
                </a:lnTo>
                <a:lnTo>
                  <a:pt x="27" y="5"/>
                </a:lnTo>
                <a:lnTo>
                  <a:pt x="29" y="5"/>
                </a:lnTo>
                <a:lnTo>
                  <a:pt x="29" y="3"/>
                </a:lnTo>
                <a:lnTo>
                  <a:pt x="29" y="1"/>
                </a:lnTo>
                <a:lnTo>
                  <a:pt x="31" y="1"/>
                </a:lnTo>
                <a:lnTo>
                  <a:pt x="31" y="0"/>
                </a:lnTo>
                <a:lnTo>
                  <a:pt x="31" y="1"/>
                </a:lnTo>
                <a:lnTo>
                  <a:pt x="32" y="1"/>
                </a:lnTo>
                <a:lnTo>
                  <a:pt x="34" y="1"/>
                </a:lnTo>
                <a:lnTo>
                  <a:pt x="36" y="1"/>
                </a:lnTo>
                <a:lnTo>
                  <a:pt x="38" y="1"/>
                </a:lnTo>
                <a:lnTo>
                  <a:pt x="38" y="0"/>
                </a:lnTo>
                <a:lnTo>
                  <a:pt x="39" y="0"/>
                </a:lnTo>
                <a:lnTo>
                  <a:pt x="41" y="0"/>
                </a:lnTo>
                <a:lnTo>
                  <a:pt x="41" y="1"/>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9"/>
          <p:cNvSpPr>
            <a:spLocks/>
          </p:cNvSpPr>
          <p:nvPr/>
        </p:nvSpPr>
        <p:spPr bwMode="auto">
          <a:xfrm>
            <a:off x="4797356" y="97300"/>
            <a:ext cx="873016" cy="1022622"/>
          </a:xfrm>
          <a:custGeom>
            <a:avLst/>
            <a:gdLst>
              <a:gd name="T0" fmla="*/ 129 w 461"/>
              <a:gd name="T1" fmla="*/ 58 h 540"/>
              <a:gd name="T2" fmla="*/ 177 w 461"/>
              <a:gd name="T3" fmla="*/ 63 h 540"/>
              <a:gd name="T4" fmla="*/ 205 w 461"/>
              <a:gd name="T5" fmla="*/ 77 h 540"/>
              <a:gd name="T6" fmla="*/ 218 w 461"/>
              <a:gd name="T7" fmla="*/ 106 h 540"/>
              <a:gd name="T8" fmla="*/ 251 w 461"/>
              <a:gd name="T9" fmla="*/ 115 h 540"/>
              <a:gd name="T10" fmla="*/ 280 w 461"/>
              <a:gd name="T11" fmla="*/ 103 h 540"/>
              <a:gd name="T12" fmla="*/ 310 w 461"/>
              <a:gd name="T13" fmla="*/ 106 h 540"/>
              <a:gd name="T14" fmla="*/ 322 w 461"/>
              <a:gd name="T15" fmla="*/ 127 h 540"/>
              <a:gd name="T16" fmla="*/ 330 w 461"/>
              <a:gd name="T17" fmla="*/ 137 h 540"/>
              <a:gd name="T18" fmla="*/ 322 w 461"/>
              <a:gd name="T19" fmla="*/ 153 h 540"/>
              <a:gd name="T20" fmla="*/ 335 w 461"/>
              <a:gd name="T21" fmla="*/ 163 h 540"/>
              <a:gd name="T22" fmla="*/ 339 w 461"/>
              <a:gd name="T23" fmla="*/ 179 h 540"/>
              <a:gd name="T24" fmla="*/ 342 w 461"/>
              <a:gd name="T25" fmla="*/ 189 h 540"/>
              <a:gd name="T26" fmla="*/ 334 w 461"/>
              <a:gd name="T27" fmla="*/ 191 h 540"/>
              <a:gd name="T28" fmla="*/ 325 w 461"/>
              <a:gd name="T29" fmla="*/ 192 h 540"/>
              <a:gd name="T30" fmla="*/ 315 w 461"/>
              <a:gd name="T31" fmla="*/ 203 h 540"/>
              <a:gd name="T32" fmla="*/ 308 w 461"/>
              <a:gd name="T33" fmla="*/ 211 h 540"/>
              <a:gd name="T34" fmla="*/ 299 w 461"/>
              <a:gd name="T35" fmla="*/ 225 h 540"/>
              <a:gd name="T36" fmla="*/ 287 w 461"/>
              <a:gd name="T37" fmla="*/ 234 h 540"/>
              <a:gd name="T38" fmla="*/ 275 w 461"/>
              <a:gd name="T39" fmla="*/ 239 h 540"/>
              <a:gd name="T40" fmla="*/ 265 w 461"/>
              <a:gd name="T41" fmla="*/ 247 h 540"/>
              <a:gd name="T42" fmla="*/ 251 w 461"/>
              <a:gd name="T43" fmla="*/ 254 h 540"/>
              <a:gd name="T44" fmla="*/ 241 w 461"/>
              <a:gd name="T45" fmla="*/ 261 h 540"/>
              <a:gd name="T46" fmla="*/ 244 w 461"/>
              <a:gd name="T47" fmla="*/ 275 h 540"/>
              <a:gd name="T48" fmla="*/ 258 w 461"/>
              <a:gd name="T49" fmla="*/ 280 h 540"/>
              <a:gd name="T50" fmla="*/ 268 w 461"/>
              <a:gd name="T51" fmla="*/ 287 h 540"/>
              <a:gd name="T52" fmla="*/ 280 w 461"/>
              <a:gd name="T53" fmla="*/ 292 h 540"/>
              <a:gd name="T54" fmla="*/ 294 w 461"/>
              <a:gd name="T55" fmla="*/ 296 h 540"/>
              <a:gd name="T56" fmla="*/ 303 w 461"/>
              <a:gd name="T57" fmla="*/ 311 h 540"/>
              <a:gd name="T58" fmla="*/ 320 w 461"/>
              <a:gd name="T59" fmla="*/ 318 h 540"/>
              <a:gd name="T60" fmla="*/ 334 w 461"/>
              <a:gd name="T61" fmla="*/ 315 h 540"/>
              <a:gd name="T62" fmla="*/ 351 w 461"/>
              <a:gd name="T63" fmla="*/ 315 h 540"/>
              <a:gd name="T64" fmla="*/ 356 w 461"/>
              <a:gd name="T65" fmla="*/ 332 h 540"/>
              <a:gd name="T66" fmla="*/ 365 w 461"/>
              <a:gd name="T67" fmla="*/ 344 h 540"/>
              <a:gd name="T68" fmla="*/ 372 w 461"/>
              <a:gd name="T69" fmla="*/ 358 h 540"/>
              <a:gd name="T70" fmla="*/ 382 w 461"/>
              <a:gd name="T71" fmla="*/ 371 h 540"/>
              <a:gd name="T72" fmla="*/ 392 w 461"/>
              <a:gd name="T73" fmla="*/ 387 h 540"/>
              <a:gd name="T74" fmla="*/ 403 w 461"/>
              <a:gd name="T75" fmla="*/ 401 h 540"/>
              <a:gd name="T76" fmla="*/ 415 w 461"/>
              <a:gd name="T77" fmla="*/ 420 h 540"/>
              <a:gd name="T78" fmla="*/ 425 w 461"/>
              <a:gd name="T79" fmla="*/ 437 h 540"/>
              <a:gd name="T80" fmla="*/ 435 w 461"/>
              <a:gd name="T81" fmla="*/ 452 h 540"/>
              <a:gd name="T82" fmla="*/ 447 w 461"/>
              <a:gd name="T83" fmla="*/ 470 h 540"/>
              <a:gd name="T84" fmla="*/ 458 w 461"/>
              <a:gd name="T85" fmla="*/ 485 h 540"/>
              <a:gd name="T86" fmla="*/ 449 w 461"/>
              <a:gd name="T87" fmla="*/ 495 h 540"/>
              <a:gd name="T88" fmla="*/ 432 w 461"/>
              <a:gd name="T89" fmla="*/ 504 h 540"/>
              <a:gd name="T90" fmla="*/ 415 w 461"/>
              <a:gd name="T91" fmla="*/ 513 h 540"/>
              <a:gd name="T92" fmla="*/ 397 w 461"/>
              <a:gd name="T93" fmla="*/ 519 h 540"/>
              <a:gd name="T94" fmla="*/ 382 w 461"/>
              <a:gd name="T95" fmla="*/ 528 h 540"/>
              <a:gd name="T96" fmla="*/ 363 w 461"/>
              <a:gd name="T97" fmla="*/ 535 h 540"/>
              <a:gd name="T98" fmla="*/ 335 w 461"/>
              <a:gd name="T99" fmla="*/ 525 h 540"/>
              <a:gd name="T100" fmla="*/ 296 w 461"/>
              <a:gd name="T101" fmla="*/ 476 h 540"/>
              <a:gd name="T102" fmla="*/ 273 w 461"/>
              <a:gd name="T103" fmla="*/ 414 h 540"/>
              <a:gd name="T104" fmla="*/ 244 w 461"/>
              <a:gd name="T105" fmla="*/ 365 h 540"/>
              <a:gd name="T106" fmla="*/ 191 w 461"/>
              <a:gd name="T107" fmla="*/ 328 h 540"/>
              <a:gd name="T108" fmla="*/ 181 w 461"/>
              <a:gd name="T109" fmla="*/ 275 h 540"/>
              <a:gd name="T110" fmla="*/ 191 w 461"/>
              <a:gd name="T111" fmla="*/ 217 h 540"/>
              <a:gd name="T112" fmla="*/ 143 w 461"/>
              <a:gd name="T113" fmla="*/ 168 h 540"/>
              <a:gd name="T114" fmla="*/ 127 w 461"/>
              <a:gd name="T115" fmla="*/ 117 h 540"/>
              <a:gd name="T116" fmla="*/ 76 w 461"/>
              <a:gd name="T117" fmla="*/ 110 h 540"/>
              <a:gd name="T118" fmla="*/ 41 w 461"/>
              <a:gd name="T119" fmla="*/ 117 h 540"/>
              <a:gd name="T120" fmla="*/ 24 w 461"/>
              <a:gd name="T121" fmla="*/ 89 h 540"/>
              <a:gd name="T122" fmla="*/ 17 w 461"/>
              <a:gd name="T123" fmla="*/ 50 h 540"/>
              <a:gd name="T124" fmla="*/ 2 w 461"/>
              <a:gd name="T125" fmla="*/ 34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1" h="540">
                <a:moveTo>
                  <a:pt x="45" y="20"/>
                </a:moveTo>
                <a:lnTo>
                  <a:pt x="46" y="22"/>
                </a:lnTo>
                <a:lnTo>
                  <a:pt x="48" y="22"/>
                </a:lnTo>
                <a:lnTo>
                  <a:pt x="57" y="32"/>
                </a:lnTo>
                <a:lnTo>
                  <a:pt x="62" y="34"/>
                </a:lnTo>
                <a:lnTo>
                  <a:pt x="64" y="37"/>
                </a:lnTo>
                <a:lnTo>
                  <a:pt x="70" y="39"/>
                </a:lnTo>
                <a:lnTo>
                  <a:pt x="72" y="41"/>
                </a:lnTo>
                <a:lnTo>
                  <a:pt x="79" y="44"/>
                </a:lnTo>
                <a:lnTo>
                  <a:pt x="82" y="51"/>
                </a:lnTo>
                <a:lnTo>
                  <a:pt x="94" y="58"/>
                </a:lnTo>
                <a:lnTo>
                  <a:pt x="112" y="58"/>
                </a:lnTo>
                <a:lnTo>
                  <a:pt x="122" y="65"/>
                </a:lnTo>
                <a:lnTo>
                  <a:pt x="129" y="58"/>
                </a:lnTo>
                <a:lnTo>
                  <a:pt x="141" y="55"/>
                </a:lnTo>
                <a:lnTo>
                  <a:pt x="146" y="58"/>
                </a:lnTo>
                <a:lnTo>
                  <a:pt x="151" y="60"/>
                </a:lnTo>
                <a:lnTo>
                  <a:pt x="156" y="55"/>
                </a:lnTo>
                <a:lnTo>
                  <a:pt x="160" y="55"/>
                </a:lnTo>
                <a:lnTo>
                  <a:pt x="162" y="53"/>
                </a:lnTo>
                <a:lnTo>
                  <a:pt x="163" y="53"/>
                </a:lnTo>
                <a:lnTo>
                  <a:pt x="168" y="56"/>
                </a:lnTo>
                <a:lnTo>
                  <a:pt x="172" y="55"/>
                </a:lnTo>
                <a:lnTo>
                  <a:pt x="172" y="56"/>
                </a:lnTo>
                <a:lnTo>
                  <a:pt x="174" y="58"/>
                </a:lnTo>
                <a:lnTo>
                  <a:pt x="175" y="60"/>
                </a:lnTo>
                <a:lnTo>
                  <a:pt x="175" y="62"/>
                </a:lnTo>
                <a:lnTo>
                  <a:pt x="177" y="63"/>
                </a:lnTo>
                <a:lnTo>
                  <a:pt x="179" y="63"/>
                </a:lnTo>
                <a:lnTo>
                  <a:pt x="181" y="65"/>
                </a:lnTo>
                <a:lnTo>
                  <a:pt x="182" y="67"/>
                </a:lnTo>
                <a:lnTo>
                  <a:pt x="186" y="67"/>
                </a:lnTo>
                <a:lnTo>
                  <a:pt x="187" y="68"/>
                </a:lnTo>
                <a:lnTo>
                  <a:pt x="189" y="68"/>
                </a:lnTo>
                <a:lnTo>
                  <a:pt x="191" y="70"/>
                </a:lnTo>
                <a:lnTo>
                  <a:pt x="193" y="72"/>
                </a:lnTo>
                <a:lnTo>
                  <a:pt x="194" y="74"/>
                </a:lnTo>
                <a:lnTo>
                  <a:pt x="196" y="74"/>
                </a:lnTo>
                <a:lnTo>
                  <a:pt x="198" y="74"/>
                </a:lnTo>
                <a:lnTo>
                  <a:pt x="201" y="75"/>
                </a:lnTo>
                <a:lnTo>
                  <a:pt x="203" y="77"/>
                </a:lnTo>
                <a:lnTo>
                  <a:pt x="205" y="77"/>
                </a:lnTo>
                <a:lnTo>
                  <a:pt x="206" y="79"/>
                </a:lnTo>
                <a:lnTo>
                  <a:pt x="208" y="81"/>
                </a:lnTo>
                <a:lnTo>
                  <a:pt x="208" y="82"/>
                </a:lnTo>
                <a:lnTo>
                  <a:pt x="210" y="84"/>
                </a:lnTo>
                <a:lnTo>
                  <a:pt x="210" y="87"/>
                </a:lnTo>
                <a:lnTo>
                  <a:pt x="212" y="89"/>
                </a:lnTo>
                <a:lnTo>
                  <a:pt x="212" y="91"/>
                </a:lnTo>
                <a:lnTo>
                  <a:pt x="213" y="93"/>
                </a:lnTo>
                <a:lnTo>
                  <a:pt x="215" y="94"/>
                </a:lnTo>
                <a:lnTo>
                  <a:pt x="215" y="96"/>
                </a:lnTo>
                <a:lnTo>
                  <a:pt x="217" y="99"/>
                </a:lnTo>
                <a:lnTo>
                  <a:pt x="217" y="101"/>
                </a:lnTo>
                <a:lnTo>
                  <a:pt x="217" y="105"/>
                </a:lnTo>
                <a:lnTo>
                  <a:pt x="218" y="106"/>
                </a:lnTo>
                <a:lnTo>
                  <a:pt x="218" y="108"/>
                </a:lnTo>
                <a:lnTo>
                  <a:pt x="220" y="111"/>
                </a:lnTo>
                <a:lnTo>
                  <a:pt x="222" y="111"/>
                </a:lnTo>
                <a:lnTo>
                  <a:pt x="224" y="113"/>
                </a:lnTo>
                <a:lnTo>
                  <a:pt x="227" y="113"/>
                </a:lnTo>
                <a:lnTo>
                  <a:pt x="229" y="113"/>
                </a:lnTo>
                <a:lnTo>
                  <a:pt x="232" y="113"/>
                </a:lnTo>
                <a:lnTo>
                  <a:pt x="236" y="113"/>
                </a:lnTo>
                <a:lnTo>
                  <a:pt x="237" y="115"/>
                </a:lnTo>
                <a:lnTo>
                  <a:pt x="239" y="115"/>
                </a:lnTo>
                <a:lnTo>
                  <a:pt x="242" y="115"/>
                </a:lnTo>
                <a:lnTo>
                  <a:pt x="246" y="115"/>
                </a:lnTo>
                <a:lnTo>
                  <a:pt x="248" y="115"/>
                </a:lnTo>
                <a:lnTo>
                  <a:pt x="251" y="115"/>
                </a:lnTo>
                <a:lnTo>
                  <a:pt x="253" y="115"/>
                </a:lnTo>
                <a:lnTo>
                  <a:pt x="256" y="115"/>
                </a:lnTo>
                <a:lnTo>
                  <a:pt x="260" y="115"/>
                </a:lnTo>
                <a:lnTo>
                  <a:pt x="261" y="113"/>
                </a:lnTo>
                <a:lnTo>
                  <a:pt x="263" y="113"/>
                </a:lnTo>
                <a:lnTo>
                  <a:pt x="265" y="111"/>
                </a:lnTo>
                <a:lnTo>
                  <a:pt x="268" y="111"/>
                </a:lnTo>
                <a:lnTo>
                  <a:pt x="268" y="110"/>
                </a:lnTo>
                <a:lnTo>
                  <a:pt x="270" y="108"/>
                </a:lnTo>
                <a:lnTo>
                  <a:pt x="272" y="106"/>
                </a:lnTo>
                <a:lnTo>
                  <a:pt x="273" y="105"/>
                </a:lnTo>
                <a:lnTo>
                  <a:pt x="275" y="103"/>
                </a:lnTo>
                <a:lnTo>
                  <a:pt x="277" y="103"/>
                </a:lnTo>
                <a:lnTo>
                  <a:pt x="280" y="103"/>
                </a:lnTo>
                <a:lnTo>
                  <a:pt x="282" y="101"/>
                </a:lnTo>
                <a:lnTo>
                  <a:pt x="284" y="101"/>
                </a:lnTo>
                <a:lnTo>
                  <a:pt x="286" y="99"/>
                </a:lnTo>
                <a:lnTo>
                  <a:pt x="287" y="98"/>
                </a:lnTo>
                <a:lnTo>
                  <a:pt x="291" y="98"/>
                </a:lnTo>
                <a:lnTo>
                  <a:pt x="292" y="99"/>
                </a:lnTo>
                <a:lnTo>
                  <a:pt x="294" y="99"/>
                </a:lnTo>
                <a:lnTo>
                  <a:pt x="298" y="101"/>
                </a:lnTo>
                <a:lnTo>
                  <a:pt x="299" y="101"/>
                </a:lnTo>
                <a:lnTo>
                  <a:pt x="301" y="103"/>
                </a:lnTo>
                <a:lnTo>
                  <a:pt x="303" y="103"/>
                </a:lnTo>
                <a:lnTo>
                  <a:pt x="306" y="105"/>
                </a:lnTo>
                <a:lnTo>
                  <a:pt x="308" y="105"/>
                </a:lnTo>
                <a:lnTo>
                  <a:pt x="310" y="106"/>
                </a:lnTo>
                <a:lnTo>
                  <a:pt x="311" y="106"/>
                </a:lnTo>
                <a:lnTo>
                  <a:pt x="313" y="108"/>
                </a:lnTo>
                <a:lnTo>
                  <a:pt x="316" y="108"/>
                </a:lnTo>
                <a:lnTo>
                  <a:pt x="318" y="110"/>
                </a:lnTo>
                <a:lnTo>
                  <a:pt x="320" y="110"/>
                </a:lnTo>
                <a:lnTo>
                  <a:pt x="322" y="110"/>
                </a:lnTo>
                <a:lnTo>
                  <a:pt x="322" y="118"/>
                </a:lnTo>
                <a:lnTo>
                  <a:pt x="322" y="120"/>
                </a:lnTo>
                <a:lnTo>
                  <a:pt x="323" y="120"/>
                </a:lnTo>
                <a:lnTo>
                  <a:pt x="323" y="122"/>
                </a:lnTo>
                <a:lnTo>
                  <a:pt x="323" y="124"/>
                </a:lnTo>
                <a:lnTo>
                  <a:pt x="323" y="125"/>
                </a:lnTo>
                <a:lnTo>
                  <a:pt x="322" y="125"/>
                </a:lnTo>
                <a:lnTo>
                  <a:pt x="322" y="127"/>
                </a:lnTo>
                <a:lnTo>
                  <a:pt x="323" y="127"/>
                </a:lnTo>
                <a:lnTo>
                  <a:pt x="323" y="129"/>
                </a:lnTo>
                <a:lnTo>
                  <a:pt x="323" y="130"/>
                </a:lnTo>
                <a:lnTo>
                  <a:pt x="323" y="132"/>
                </a:lnTo>
                <a:lnTo>
                  <a:pt x="325" y="132"/>
                </a:lnTo>
                <a:lnTo>
                  <a:pt x="325" y="134"/>
                </a:lnTo>
                <a:lnTo>
                  <a:pt x="327" y="134"/>
                </a:lnTo>
                <a:lnTo>
                  <a:pt x="327" y="136"/>
                </a:lnTo>
                <a:lnTo>
                  <a:pt x="329" y="136"/>
                </a:lnTo>
                <a:lnTo>
                  <a:pt x="330" y="134"/>
                </a:lnTo>
                <a:lnTo>
                  <a:pt x="332" y="134"/>
                </a:lnTo>
                <a:lnTo>
                  <a:pt x="332" y="136"/>
                </a:lnTo>
                <a:lnTo>
                  <a:pt x="332" y="137"/>
                </a:lnTo>
                <a:lnTo>
                  <a:pt x="330" y="137"/>
                </a:lnTo>
                <a:lnTo>
                  <a:pt x="330" y="139"/>
                </a:lnTo>
                <a:lnTo>
                  <a:pt x="330" y="141"/>
                </a:lnTo>
                <a:lnTo>
                  <a:pt x="330" y="142"/>
                </a:lnTo>
                <a:lnTo>
                  <a:pt x="330" y="144"/>
                </a:lnTo>
                <a:lnTo>
                  <a:pt x="330" y="146"/>
                </a:lnTo>
                <a:lnTo>
                  <a:pt x="329" y="146"/>
                </a:lnTo>
                <a:lnTo>
                  <a:pt x="329" y="148"/>
                </a:lnTo>
                <a:lnTo>
                  <a:pt x="327" y="148"/>
                </a:lnTo>
                <a:lnTo>
                  <a:pt x="327" y="149"/>
                </a:lnTo>
                <a:lnTo>
                  <a:pt x="325" y="149"/>
                </a:lnTo>
                <a:lnTo>
                  <a:pt x="325" y="151"/>
                </a:lnTo>
                <a:lnTo>
                  <a:pt x="323" y="151"/>
                </a:lnTo>
                <a:lnTo>
                  <a:pt x="323" y="153"/>
                </a:lnTo>
                <a:lnTo>
                  <a:pt x="322" y="153"/>
                </a:lnTo>
                <a:lnTo>
                  <a:pt x="322" y="155"/>
                </a:lnTo>
                <a:lnTo>
                  <a:pt x="323" y="155"/>
                </a:lnTo>
                <a:lnTo>
                  <a:pt x="325" y="155"/>
                </a:lnTo>
                <a:lnTo>
                  <a:pt x="325" y="156"/>
                </a:lnTo>
                <a:lnTo>
                  <a:pt x="327" y="156"/>
                </a:lnTo>
                <a:lnTo>
                  <a:pt x="327" y="158"/>
                </a:lnTo>
                <a:lnTo>
                  <a:pt x="329" y="158"/>
                </a:lnTo>
                <a:lnTo>
                  <a:pt x="329" y="160"/>
                </a:lnTo>
                <a:lnTo>
                  <a:pt x="330" y="160"/>
                </a:lnTo>
                <a:lnTo>
                  <a:pt x="330" y="161"/>
                </a:lnTo>
                <a:lnTo>
                  <a:pt x="332" y="161"/>
                </a:lnTo>
                <a:lnTo>
                  <a:pt x="334" y="161"/>
                </a:lnTo>
                <a:lnTo>
                  <a:pt x="334" y="163"/>
                </a:lnTo>
                <a:lnTo>
                  <a:pt x="335" y="163"/>
                </a:lnTo>
                <a:lnTo>
                  <a:pt x="335" y="165"/>
                </a:lnTo>
                <a:lnTo>
                  <a:pt x="335" y="167"/>
                </a:lnTo>
                <a:lnTo>
                  <a:pt x="334" y="168"/>
                </a:lnTo>
                <a:lnTo>
                  <a:pt x="334" y="170"/>
                </a:lnTo>
                <a:lnTo>
                  <a:pt x="332" y="170"/>
                </a:lnTo>
                <a:lnTo>
                  <a:pt x="332" y="172"/>
                </a:lnTo>
                <a:lnTo>
                  <a:pt x="334" y="172"/>
                </a:lnTo>
                <a:lnTo>
                  <a:pt x="334" y="173"/>
                </a:lnTo>
                <a:lnTo>
                  <a:pt x="335" y="173"/>
                </a:lnTo>
                <a:lnTo>
                  <a:pt x="335" y="175"/>
                </a:lnTo>
                <a:lnTo>
                  <a:pt x="337" y="175"/>
                </a:lnTo>
                <a:lnTo>
                  <a:pt x="337" y="177"/>
                </a:lnTo>
                <a:lnTo>
                  <a:pt x="339" y="177"/>
                </a:lnTo>
                <a:lnTo>
                  <a:pt x="339" y="179"/>
                </a:lnTo>
                <a:lnTo>
                  <a:pt x="339" y="180"/>
                </a:lnTo>
                <a:lnTo>
                  <a:pt x="339" y="182"/>
                </a:lnTo>
                <a:lnTo>
                  <a:pt x="337" y="182"/>
                </a:lnTo>
                <a:lnTo>
                  <a:pt x="339" y="182"/>
                </a:lnTo>
                <a:lnTo>
                  <a:pt x="339" y="184"/>
                </a:lnTo>
                <a:lnTo>
                  <a:pt x="339" y="182"/>
                </a:lnTo>
                <a:lnTo>
                  <a:pt x="339" y="184"/>
                </a:lnTo>
                <a:lnTo>
                  <a:pt x="341" y="184"/>
                </a:lnTo>
                <a:lnTo>
                  <a:pt x="342" y="184"/>
                </a:lnTo>
                <a:lnTo>
                  <a:pt x="342" y="186"/>
                </a:lnTo>
                <a:lnTo>
                  <a:pt x="344" y="186"/>
                </a:lnTo>
                <a:lnTo>
                  <a:pt x="344" y="187"/>
                </a:lnTo>
                <a:lnTo>
                  <a:pt x="342" y="187"/>
                </a:lnTo>
                <a:lnTo>
                  <a:pt x="342" y="189"/>
                </a:lnTo>
                <a:lnTo>
                  <a:pt x="344" y="189"/>
                </a:lnTo>
                <a:lnTo>
                  <a:pt x="344" y="191"/>
                </a:lnTo>
                <a:lnTo>
                  <a:pt x="342" y="191"/>
                </a:lnTo>
                <a:lnTo>
                  <a:pt x="342" y="192"/>
                </a:lnTo>
                <a:lnTo>
                  <a:pt x="344" y="192"/>
                </a:lnTo>
                <a:lnTo>
                  <a:pt x="342" y="192"/>
                </a:lnTo>
                <a:lnTo>
                  <a:pt x="341" y="192"/>
                </a:lnTo>
                <a:lnTo>
                  <a:pt x="341" y="191"/>
                </a:lnTo>
                <a:lnTo>
                  <a:pt x="339" y="191"/>
                </a:lnTo>
                <a:lnTo>
                  <a:pt x="337" y="191"/>
                </a:lnTo>
                <a:lnTo>
                  <a:pt x="337" y="192"/>
                </a:lnTo>
                <a:lnTo>
                  <a:pt x="335" y="192"/>
                </a:lnTo>
                <a:lnTo>
                  <a:pt x="334" y="192"/>
                </a:lnTo>
                <a:lnTo>
                  <a:pt x="334" y="191"/>
                </a:lnTo>
                <a:lnTo>
                  <a:pt x="332" y="191"/>
                </a:lnTo>
                <a:lnTo>
                  <a:pt x="332" y="192"/>
                </a:lnTo>
                <a:lnTo>
                  <a:pt x="330" y="192"/>
                </a:lnTo>
                <a:lnTo>
                  <a:pt x="330" y="191"/>
                </a:lnTo>
                <a:lnTo>
                  <a:pt x="329" y="191"/>
                </a:lnTo>
                <a:lnTo>
                  <a:pt x="327" y="191"/>
                </a:lnTo>
                <a:lnTo>
                  <a:pt x="325" y="191"/>
                </a:lnTo>
                <a:lnTo>
                  <a:pt x="325" y="192"/>
                </a:lnTo>
                <a:lnTo>
                  <a:pt x="327" y="192"/>
                </a:lnTo>
                <a:lnTo>
                  <a:pt x="329" y="192"/>
                </a:lnTo>
                <a:lnTo>
                  <a:pt x="329" y="194"/>
                </a:lnTo>
                <a:lnTo>
                  <a:pt x="327" y="194"/>
                </a:lnTo>
                <a:lnTo>
                  <a:pt x="325" y="194"/>
                </a:lnTo>
                <a:lnTo>
                  <a:pt x="325" y="192"/>
                </a:lnTo>
                <a:lnTo>
                  <a:pt x="325" y="194"/>
                </a:lnTo>
                <a:lnTo>
                  <a:pt x="325" y="196"/>
                </a:lnTo>
                <a:lnTo>
                  <a:pt x="323" y="196"/>
                </a:lnTo>
                <a:lnTo>
                  <a:pt x="322" y="196"/>
                </a:lnTo>
                <a:lnTo>
                  <a:pt x="322" y="198"/>
                </a:lnTo>
                <a:lnTo>
                  <a:pt x="320" y="198"/>
                </a:lnTo>
                <a:lnTo>
                  <a:pt x="322" y="198"/>
                </a:lnTo>
                <a:lnTo>
                  <a:pt x="322" y="199"/>
                </a:lnTo>
                <a:lnTo>
                  <a:pt x="320" y="199"/>
                </a:lnTo>
                <a:lnTo>
                  <a:pt x="320" y="201"/>
                </a:lnTo>
                <a:lnTo>
                  <a:pt x="318" y="201"/>
                </a:lnTo>
                <a:lnTo>
                  <a:pt x="318" y="203"/>
                </a:lnTo>
                <a:lnTo>
                  <a:pt x="316" y="203"/>
                </a:lnTo>
                <a:lnTo>
                  <a:pt x="315" y="203"/>
                </a:lnTo>
                <a:lnTo>
                  <a:pt x="315" y="204"/>
                </a:lnTo>
                <a:lnTo>
                  <a:pt x="313" y="204"/>
                </a:lnTo>
                <a:lnTo>
                  <a:pt x="315" y="204"/>
                </a:lnTo>
                <a:lnTo>
                  <a:pt x="315" y="206"/>
                </a:lnTo>
                <a:lnTo>
                  <a:pt x="313" y="206"/>
                </a:lnTo>
                <a:lnTo>
                  <a:pt x="311" y="206"/>
                </a:lnTo>
                <a:lnTo>
                  <a:pt x="310" y="206"/>
                </a:lnTo>
                <a:lnTo>
                  <a:pt x="310" y="204"/>
                </a:lnTo>
                <a:lnTo>
                  <a:pt x="308" y="204"/>
                </a:lnTo>
                <a:lnTo>
                  <a:pt x="308" y="206"/>
                </a:lnTo>
                <a:lnTo>
                  <a:pt x="310" y="206"/>
                </a:lnTo>
                <a:lnTo>
                  <a:pt x="310" y="208"/>
                </a:lnTo>
                <a:lnTo>
                  <a:pt x="308" y="210"/>
                </a:lnTo>
                <a:lnTo>
                  <a:pt x="308" y="211"/>
                </a:lnTo>
                <a:lnTo>
                  <a:pt x="306" y="211"/>
                </a:lnTo>
                <a:lnTo>
                  <a:pt x="306" y="213"/>
                </a:lnTo>
                <a:lnTo>
                  <a:pt x="306" y="215"/>
                </a:lnTo>
                <a:lnTo>
                  <a:pt x="304" y="215"/>
                </a:lnTo>
                <a:lnTo>
                  <a:pt x="304" y="217"/>
                </a:lnTo>
                <a:lnTo>
                  <a:pt x="303" y="217"/>
                </a:lnTo>
                <a:lnTo>
                  <a:pt x="303" y="218"/>
                </a:lnTo>
                <a:lnTo>
                  <a:pt x="303" y="220"/>
                </a:lnTo>
                <a:lnTo>
                  <a:pt x="301" y="220"/>
                </a:lnTo>
                <a:lnTo>
                  <a:pt x="301" y="222"/>
                </a:lnTo>
                <a:lnTo>
                  <a:pt x="303" y="223"/>
                </a:lnTo>
                <a:lnTo>
                  <a:pt x="301" y="223"/>
                </a:lnTo>
                <a:lnTo>
                  <a:pt x="299" y="223"/>
                </a:lnTo>
                <a:lnTo>
                  <a:pt x="299" y="225"/>
                </a:lnTo>
                <a:lnTo>
                  <a:pt x="298" y="225"/>
                </a:lnTo>
                <a:lnTo>
                  <a:pt x="298" y="227"/>
                </a:lnTo>
                <a:lnTo>
                  <a:pt x="296" y="227"/>
                </a:lnTo>
                <a:lnTo>
                  <a:pt x="294" y="227"/>
                </a:lnTo>
                <a:lnTo>
                  <a:pt x="294" y="229"/>
                </a:lnTo>
                <a:lnTo>
                  <a:pt x="294" y="230"/>
                </a:lnTo>
                <a:lnTo>
                  <a:pt x="292" y="230"/>
                </a:lnTo>
                <a:lnTo>
                  <a:pt x="292" y="232"/>
                </a:lnTo>
                <a:lnTo>
                  <a:pt x="291" y="232"/>
                </a:lnTo>
                <a:lnTo>
                  <a:pt x="291" y="234"/>
                </a:lnTo>
                <a:lnTo>
                  <a:pt x="289" y="234"/>
                </a:lnTo>
                <a:lnTo>
                  <a:pt x="289" y="235"/>
                </a:lnTo>
                <a:lnTo>
                  <a:pt x="287" y="235"/>
                </a:lnTo>
                <a:lnTo>
                  <a:pt x="287" y="234"/>
                </a:lnTo>
                <a:lnTo>
                  <a:pt x="286" y="234"/>
                </a:lnTo>
                <a:lnTo>
                  <a:pt x="284" y="234"/>
                </a:lnTo>
                <a:lnTo>
                  <a:pt x="284" y="235"/>
                </a:lnTo>
                <a:lnTo>
                  <a:pt x="282" y="235"/>
                </a:lnTo>
                <a:lnTo>
                  <a:pt x="282" y="237"/>
                </a:lnTo>
                <a:lnTo>
                  <a:pt x="282" y="235"/>
                </a:lnTo>
                <a:lnTo>
                  <a:pt x="280" y="235"/>
                </a:lnTo>
                <a:lnTo>
                  <a:pt x="280" y="234"/>
                </a:lnTo>
                <a:lnTo>
                  <a:pt x="280" y="235"/>
                </a:lnTo>
                <a:lnTo>
                  <a:pt x="280" y="237"/>
                </a:lnTo>
                <a:lnTo>
                  <a:pt x="279" y="237"/>
                </a:lnTo>
                <a:lnTo>
                  <a:pt x="279" y="239"/>
                </a:lnTo>
                <a:lnTo>
                  <a:pt x="277" y="239"/>
                </a:lnTo>
                <a:lnTo>
                  <a:pt x="275" y="239"/>
                </a:lnTo>
                <a:lnTo>
                  <a:pt x="275" y="241"/>
                </a:lnTo>
                <a:lnTo>
                  <a:pt x="273" y="241"/>
                </a:lnTo>
                <a:lnTo>
                  <a:pt x="273" y="239"/>
                </a:lnTo>
                <a:lnTo>
                  <a:pt x="272" y="239"/>
                </a:lnTo>
                <a:lnTo>
                  <a:pt x="272" y="241"/>
                </a:lnTo>
                <a:lnTo>
                  <a:pt x="270" y="241"/>
                </a:lnTo>
                <a:lnTo>
                  <a:pt x="270" y="242"/>
                </a:lnTo>
                <a:lnTo>
                  <a:pt x="268" y="242"/>
                </a:lnTo>
                <a:lnTo>
                  <a:pt x="268" y="244"/>
                </a:lnTo>
                <a:lnTo>
                  <a:pt x="268" y="246"/>
                </a:lnTo>
                <a:lnTo>
                  <a:pt x="267" y="247"/>
                </a:lnTo>
                <a:lnTo>
                  <a:pt x="267" y="249"/>
                </a:lnTo>
                <a:lnTo>
                  <a:pt x="265" y="249"/>
                </a:lnTo>
                <a:lnTo>
                  <a:pt x="265" y="247"/>
                </a:lnTo>
                <a:lnTo>
                  <a:pt x="265" y="249"/>
                </a:lnTo>
                <a:lnTo>
                  <a:pt x="263" y="249"/>
                </a:lnTo>
                <a:lnTo>
                  <a:pt x="261" y="249"/>
                </a:lnTo>
                <a:lnTo>
                  <a:pt x="261" y="247"/>
                </a:lnTo>
                <a:lnTo>
                  <a:pt x="260" y="247"/>
                </a:lnTo>
                <a:lnTo>
                  <a:pt x="260" y="249"/>
                </a:lnTo>
                <a:lnTo>
                  <a:pt x="260" y="251"/>
                </a:lnTo>
                <a:lnTo>
                  <a:pt x="258" y="251"/>
                </a:lnTo>
                <a:lnTo>
                  <a:pt x="256" y="251"/>
                </a:lnTo>
                <a:lnTo>
                  <a:pt x="256" y="253"/>
                </a:lnTo>
                <a:lnTo>
                  <a:pt x="255" y="253"/>
                </a:lnTo>
                <a:lnTo>
                  <a:pt x="253" y="253"/>
                </a:lnTo>
                <a:lnTo>
                  <a:pt x="251" y="253"/>
                </a:lnTo>
                <a:lnTo>
                  <a:pt x="251" y="254"/>
                </a:lnTo>
                <a:lnTo>
                  <a:pt x="249" y="254"/>
                </a:lnTo>
                <a:lnTo>
                  <a:pt x="248" y="254"/>
                </a:lnTo>
                <a:lnTo>
                  <a:pt x="248" y="256"/>
                </a:lnTo>
                <a:lnTo>
                  <a:pt x="246" y="256"/>
                </a:lnTo>
                <a:lnTo>
                  <a:pt x="246" y="258"/>
                </a:lnTo>
                <a:lnTo>
                  <a:pt x="246" y="256"/>
                </a:lnTo>
                <a:lnTo>
                  <a:pt x="244" y="256"/>
                </a:lnTo>
                <a:lnTo>
                  <a:pt x="244" y="258"/>
                </a:lnTo>
                <a:lnTo>
                  <a:pt x="242" y="258"/>
                </a:lnTo>
                <a:lnTo>
                  <a:pt x="241" y="258"/>
                </a:lnTo>
                <a:lnTo>
                  <a:pt x="239" y="258"/>
                </a:lnTo>
                <a:lnTo>
                  <a:pt x="239" y="260"/>
                </a:lnTo>
                <a:lnTo>
                  <a:pt x="241" y="260"/>
                </a:lnTo>
                <a:lnTo>
                  <a:pt x="241" y="261"/>
                </a:lnTo>
                <a:lnTo>
                  <a:pt x="241" y="263"/>
                </a:lnTo>
                <a:lnTo>
                  <a:pt x="242" y="263"/>
                </a:lnTo>
                <a:lnTo>
                  <a:pt x="242" y="265"/>
                </a:lnTo>
                <a:lnTo>
                  <a:pt x="242" y="266"/>
                </a:lnTo>
                <a:lnTo>
                  <a:pt x="241" y="266"/>
                </a:lnTo>
                <a:lnTo>
                  <a:pt x="241" y="268"/>
                </a:lnTo>
                <a:lnTo>
                  <a:pt x="241" y="270"/>
                </a:lnTo>
                <a:lnTo>
                  <a:pt x="241" y="272"/>
                </a:lnTo>
                <a:lnTo>
                  <a:pt x="241" y="273"/>
                </a:lnTo>
                <a:lnTo>
                  <a:pt x="239" y="273"/>
                </a:lnTo>
                <a:lnTo>
                  <a:pt x="241" y="273"/>
                </a:lnTo>
                <a:lnTo>
                  <a:pt x="241" y="275"/>
                </a:lnTo>
                <a:lnTo>
                  <a:pt x="242" y="275"/>
                </a:lnTo>
                <a:lnTo>
                  <a:pt x="244" y="275"/>
                </a:lnTo>
                <a:lnTo>
                  <a:pt x="244" y="277"/>
                </a:lnTo>
                <a:lnTo>
                  <a:pt x="246" y="277"/>
                </a:lnTo>
                <a:lnTo>
                  <a:pt x="248" y="277"/>
                </a:lnTo>
                <a:lnTo>
                  <a:pt x="249" y="277"/>
                </a:lnTo>
                <a:lnTo>
                  <a:pt x="249" y="275"/>
                </a:lnTo>
                <a:lnTo>
                  <a:pt x="251" y="273"/>
                </a:lnTo>
                <a:lnTo>
                  <a:pt x="253" y="273"/>
                </a:lnTo>
                <a:lnTo>
                  <a:pt x="253" y="275"/>
                </a:lnTo>
                <a:lnTo>
                  <a:pt x="255" y="275"/>
                </a:lnTo>
                <a:lnTo>
                  <a:pt x="255" y="277"/>
                </a:lnTo>
                <a:lnTo>
                  <a:pt x="256" y="277"/>
                </a:lnTo>
                <a:lnTo>
                  <a:pt x="256" y="278"/>
                </a:lnTo>
                <a:lnTo>
                  <a:pt x="258" y="278"/>
                </a:lnTo>
                <a:lnTo>
                  <a:pt x="258" y="280"/>
                </a:lnTo>
                <a:lnTo>
                  <a:pt x="260" y="280"/>
                </a:lnTo>
                <a:lnTo>
                  <a:pt x="261" y="280"/>
                </a:lnTo>
                <a:lnTo>
                  <a:pt x="263" y="280"/>
                </a:lnTo>
                <a:lnTo>
                  <a:pt x="263" y="282"/>
                </a:lnTo>
                <a:lnTo>
                  <a:pt x="263" y="280"/>
                </a:lnTo>
                <a:lnTo>
                  <a:pt x="263" y="282"/>
                </a:lnTo>
                <a:lnTo>
                  <a:pt x="265" y="282"/>
                </a:lnTo>
                <a:lnTo>
                  <a:pt x="267" y="282"/>
                </a:lnTo>
                <a:lnTo>
                  <a:pt x="267" y="284"/>
                </a:lnTo>
                <a:lnTo>
                  <a:pt x="268" y="284"/>
                </a:lnTo>
                <a:lnTo>
                  <a:pt x="270" y="284"/>
                </a:lnTo>
                <a:lnTo>
                  <a:pt x="270" y="285"/>
                </a:lnTo>
                <a:lnTo>
                  <a:pt x="268" y="285"/>
                </a:lnTo>
                <a:lnTo>
                  <a:pt x="268" y="287"/>
                </a:lnTo>
                <a:lnTo>
                  <a:pt x="268" y="289"/>
                </a:lnTo>
                <a:lnTo>
                  <a:pt x="270" y="289"/>
                </a:lnTo>
                <a:lnTo>
                  <a:pt x="268" y="289"/>
                </a:lnTo>
                <a:lnTo>
                  <a:pt x="268" y="291"/>
                </a:lnTo>
                <a:lnTo>
                  <a:pt x="270" y="291"/>
                </a:lnTo>
                <a:lnTo>
                  <a:pt x="270" y="292"/>
                </a:lnTo>
                <a:lnTo>
                  <a:pt x="272" y="292"/>
                </a:lnTo>
                <a:lnTo>
                  <a:pt x="273" y="292"/>
                </a:lnTo>
                <a:lnTo>
                  <a:pt x="275" y="292"/>
                </a:lnTo>
                <a:lnTo>
                  <a:pt x="275" y="294"/>
                </a:lnTo>
                <a:lnTo>
                  <a:pt x="277" y="294"/>
                </a:lnTo>
                <a:lnTo>
                  <a:pt x="279" y="294"/>
                </a:lnTo>
                <a:lnTo>
                  <a:pt x="280" y="294"/>
                </a:lnTo>
                <a:lnTo>
                  <a:pt x="280" y="292"/>
                </a:lnTo>
                <a:lnTo>
                  <a:pt x="282" y="292"/>
                </a:lnTo>
                <a:lnTo>
                  <a:pt x="284" y="292"/>
                </a:lnTo>
                <a:lnTo>
                  <a:pt x="286" y="292"/>
                </a:lnTo>
                <a:lnTo>
                  <a:pt x="286" y="291"/>
                </a:lnTo>
                <a:lnTo>
                  <a:pt x="286" y="292"/>
                </a:lnTo>
                <a:lnTo>
                  <a:pt x="287" y="292"/>
                </a:lnTo>
                <a:lnTo>
                  <a:pt x="287" y="294"/>
                </a:lnTo>
                <a:lnTo>
                  <a:pt x="289" y="294"/>
                </a:lnTo>
                <a:lnTo>
                  <a:pt x="291" y="294"/>
                </a:lnTo>
                <a:lnTo>
                  <a:pt x="291" y="292"/>
                </a:lnTo>
                <a:lnTo>
                  <a:pt x="292" y="292"/>
                </a:lnTo>
                <a:lnTo>
                  <a:pt x="292" y="294"/>
                </a:lnTo>
                <a:lnTo>
                  <a:pt x="294" y="294"/>
                </a:lnTo>
                <a:lnTo>
                  <a:pt x="294" y="296"/>
                </a:lnTo>
                <a:lnTo>
                  <a:pt x="294" y="297"/>
                </a:lnTo>
                <a:lnTo>
                  <a:pt x="294" y="299"/>
                </a:lnTo>
                <a:lnTo>
                  <a:pt x="296" y="299"/>
                </a:lnTo>
                <a:lnTo>
                  <a:pt x="296" y="301"/>
                </a:lnTo>
                <a:lnTo>
                  <a:pt x="298" y="301"/>
                </a:lnTo>
                <a:lnTo>
                  <a:pt x="298" y="303"/>
                </a:lnTo>
                <a:lnTo>
                  <a:pt x="299" y="303"/>
                </a:lnTo>
                <a:lnTo>
                  <a:pt x="299" y="304"/>
                </a:lnTo>
                <a:lnTo>
                  <a:pt x="299" y="306"/>
                </a:lnTo>
                <a:lnTo>
                  <a:pt x="301" y="306"/>
                </a:lnTo>
                <a:lnTo>
                  <a:pt x="301" y="308"/>
                </a:lnTo>
                <a:lnTo>
                  <a:pt x="303" y="308"/>
                </a:lnTo>
                <a:lnTo>
                  <a:pt x="303" y="309"/>
                </a:lnTo>
                <a:lnTo>
                  <a:pt x="303" y="311"/>
                </a:lnTo>
                <a:lnTo>
                  <a:pt x="303" y="313"/>
                </a:lnTo>
                <a:lnTo>
                  <a:pt x="304" y="313"/>
                </a:lnTo>
                <a:lnTo>
                  <a:pt x="304" y="315"/>
                </a:lnTo>
                <a:lnTo>
                  <a:pt x="306" y="315"/>
                </a:lnTo>
                <a:lnTo>
                  <a:pt x="308" y="315"/>
                </a:lnTo>
                <a:lnTo>
                  <a:pt x="310" y="315"/>
                </a:lnTo>
                <a:lnTo>
                  <a:pt x="310" y="316"/>
                </a:lnTo>
                <a:lnTo>
                  <a:pt x="311" y="316"/>
                </a:lnTo>
                <a:lnTo>
                  <a:pt x="313" y="316"/>
                </a:lnTo>
                <a:lnTo>
                  <a:pt x="315" y="316"/>
                </a:lnTo>
                <a:lnTo>
                  <a:pt x="315" y="318"/>
                </a:lnTo>
                <a:lnTo>
                  <a:pt x="316" y="318"/>
                </a:lnTo>
                <a:lnTo>
                  <a:pt x="318" y="318"/>
                </a:lnTo>
                <a:lnTo>
                  <a:pt x="320" y="318"/>
                </a:lnTo>
                <a:lnTo>
                  <a:pt x="320" y="320"/>
                </a:lnTo>
                <a:lnTo>
                  <a:pt x="322" y="320"/>
                </a:lnTo>
                <a:lnTo>
                  <a:pt x="322" y="318"/>
                </a:lnTo>
                <a:lnTo>
                  <a:pt x="323" y="318"/>
                </a:lnTo>
                <a:lnTo>
                  <a:pt x="325" y="318"/>
                </a:lnTo>
                <a:lnTo>
                  <a:pt x="325" y="316"/>
                </a:lnTo>
                <a:lnTo>
                  <a:pt x="327" y="316"/>
                </a:lnTo>
                <a:lnTo>
                  <a:pt x="329" y="316"/>
                </a:lnTo>
                <a:lnTo>
                  <a:pt x="330" y="316"/>
                </a:lnTo>
                <a:lnTo>
                  <a:pt x="330" y="315"/>
                </a:lnTo>
                <a:lnTo>
                  <a:pt x="332" y="315"/>
                </a:lnTo>
                <a:lnTo>
                  <a:pt x="332" y="316"/>
                </a:lnTo>
                <a:lnTo>
                  <a:pt x="334" y="316"/>
                </a:lnTo>
                <a:lnTo>
                  <a:pt x="334" y="315"/>
                </a:lnTo>
                <a:lnTo>
                  <a:pt x="335" y="315"/>
                </a:lnTo>
                <a:lnTo>
                  <a:pt x="335" y="316"/>
                </a:lnTo>
                <a:lnTo>
                  <a:pt x="337" y="316"/>
                </a:lnTo>
                <a:lnTo>
                  <a:pt x="337" y="315"/>
                </a:lnTo>
                <a:lnTo>
                  <a:pt x="339" y="315"/>
                </a:lnTo>
                <a:lnTo>
                  <a:pt x="339" y="316"/>
                </a:lnTo>
                <a:lnTo>
                  <a:pt x="341" y="315"/>
                </a:lnTo>
                <a:lnTo>
                  <a:pt x="342" y="315"/>
                </a:lnTo>
                <a:lnTo>
                  <a:pt x="344" y="315"/>
                </a:lnTo>
                <a:lnTo>
                  <a:pt x="346" y="315"/>
                </a:lnTo>
                <a:lnTo>
                  <a:pt x="347" y="315"/>
                </a:lnTo>
                <a:lnTo>
                  <a:pt x="349" y="313"/>
                </a:lnTo>
                <a:lnTo>
                  <a:pt x="351" y="313"/>
                </a:lnTo>
                <a:lnTo>
                  <a:pt x="351" y="315"/>
                </a:lnTo>
                <a:lnTo>
                  <a:pt x="353" y="315"/>
                </a:lnTo>
                <a:lnTo>
                  <a:pt x="353" y="316"/>
                </a:lnTo>
                <a:lnTo>
                  <a:pt x="353" y="318"/>
                </a:lnTo>
                <a:lnTo>
                  <a:pt x="353" y="320"/>
                </a:lnTo>
                <a:lnTo>
                  <a:pt x="354" y="320"/>
                </a:lnTo>
                <a:lnTo>
                  <a:pt x="356" y="322"/>
                </a:lnTo>
                <a:lnTo>
                  <a:pt x="356" y="323"/>
                </a:lnTo>
                <a:lnTo>
                  <a:pt x="354" y="323"/>
                </a:lnTo>
                <a:lnTo>
                  <a:pt x="354" y="325"/>
                </a:lnTo>
                <a:lnTo>
                  <a:pt x="356" y="325"/>
                </a:lnTo>
                <a:lnTo>
                  <a:pt x="356" y="327"/>
                </a:lnTo>
                <a:lnTo>
                  <a:pt x="356" y="328"/>
                </a:lnTo>
                <a:lnTo>
                  <a:pt x="356" y="330"/>
                </a:lnTo>
                <a:lnTo>
                  <a:pt x="356" y="332"/>
                </a:lnTo>
                <a:lnTo>
                  <a:pt x="356" y="334"/>
                </a:lnTo>
                <a:lnTo>
                  <a:pt x="356" y="335"/>
                </a:lnTo>
                <a:lnTo>
                  <a:pt x="356" y="337"/>
                </a:lnTo>
                <a:lnTo>
                  <a:pt x="358" y="337"/>
                </a:lnTo>
                <a:lnTo>
                  <a:pt x="360" y="337"/>
                </a:lnTo>
                <a:lnTo>
                  <a:pt x="361" y="337"/>
                </a:lnTo>
                <a:lnTo>
                  <a:pt x="361" y="339"/>
                </a:lnTo>
                <a:lnTo>
                  <a:pt x="361" y="337"/>
                </a:lnTo>
                <a:lnTo>
                  <a:pt x="363" y="337"/>
                </a:lnTo>
                <a:lnTo>
                  <a:pt x="363" y="339"/>
                </a:lnTo>
                <a:lnTo>
                  <a:pt x="363" y="340"/>
                </a:lnTo>
                <a:lnTo>
                  <a:pt x="365" y="340"/>
                </a:lnTo>
                <a:lnTo>
                  <a:pt x="365" y="342"/>
                </a:lnTo>
                <a:lnTo>
                  <a:pt x="365" y="344"/>
                </a:lnTo>
                <a:lnTo>
                  <a:pt x="363" y="344"/>
                </a:lnTo>
                <a:lnTo>
                  <a:pt x="363" y="346"/>
                </a:lnTo>
                <a:lnTo>
                  <a:pt x="365" y="346"/>
                </a:lnTo>
                <a:lnTo>
                  <a:pt x="365" y="347"/>
                </a:lnTo>
                <a:lnTo>
                  <a:pt x="365" y="349"/>
                </a:lnTo>
                <a:lnTo>
                  <a:pt x="366" y="349"/>
                </a:lnTo>
                <a:lnTo>
                  <a:pt x="366" y="351"/>
                </a:lnTo>
                <a:lnTo>
                  <a:pt x="368" y="351"/>
                </a:lnTo>
                <a:lnTo>
                  <a:pt x="368" y="353"/>
                </a:lnTo>
                <a:lnTo>
                  <a:pt x="368" y="354"/>
                </a:lnTo>
                <a:lnTo>
                  <a:pt x="370" y="354"/>
                </a:lnTo>
                <a:lnTo>
                  <a:pt x="370" y="356"/>
                </a:lnTo>
                <a:lnTo>
                  <a:pt x="372" y="356"/>
                </a:lnTo>
                <a:lnTo>
                  <a:pt x="372" y="358"/>
                </a:lnTo>
                <a:lnTo>
                  <a:pt x="372" y="359"/>
                </a:lnTo>
                <a:lnTo>
                  <a:pt x="373" y="359"/>
                </a:lnTo>
                <a:lnTo>
                  <a:pt x="373" y="361"/>
                </a:lnTo>
                <a:lnTo>
                  <a:pt x="375" y="361"/>
                </a:lnTo>
                <a:lnTo>
                  <a:pt x="375" y="363"/>
                </a:lnTo>
                <a:lnTo>
                  <a:pt x="375" y="365"/>
                </a:lnTo>
                <a:lnTo>
                  <a:pt x="377" y="365"/>
                </a:lnTo>
                <a:lnTo>
                  <a:pt x="377" y="366"/>
                </a:lnTo>
                <a:lnTo>
                  <a:pt x="378" y="366"/>
                </a:lnTo>
                <a:lnTo>
                  <a:pt x="378" y="368"/>
                </a:lnTo>
                <a:lnTo>
                  <a:pt x="378" y="370"/>
                </a:lnTo>
                <a:lnTo>
                  <a:pt x="380" y="370"/>
                </a:lnTo>
                <a:lnTo>
                  <a:pt x="380" y="371"/>
                </a:lnTo>
                <a:lnTo>
                  <a:pt x="382" y="371"/>
                </a:lnTo>
                <a:lnTo>
                  <a:pt x="382" y="373"/>
                </a:lnTo>
                <a:lnTo>
                  <a:pt x="382" y="375"/>
                </a:lnTo>
                <a:lnTo>
                  <a:pt x="384" y="375"/>
                </a:lnTo>
                <a:lnTo>
                  <a:pt x="384" y="377"/>
                </a:lnTo>
                <a:lnTo>
                  <a:pt x="385" y="377"/>
                </a:lnTo>
                <a:lnTo>
                  <a:pt x="385" y="378"/>
                </a:lnTo>
                <a:lnTo>
                  <a:pt x="385" y="380"/>
                </a:lnTo>
                <a:lnTo>
                  <a:pt x="387" y="380"/>
                </a:lnTo>
                <a:lnTo>
                  <a:pt x="387" y="382"/>
                </a:lnTo>
                <a:lnTo>
                  <a:pt x="389" y="382"/>
                </a:lnTo>
                <a:lnTo>
                  <a:pt x="389" y="383"/>
                </a:lnTo>
                <a:lnTo>
                  <a:pt x="390" y="385"/>
                </a:lnTo>
                <a:lnTo>
                  <a:pt x="390" y="387"/>
                </a:lnTo>
                <a:lnTo>
                  <a:pt x="392" y="387"/>
                </a:lnTo>
                <a:lnTo>
                  <a:pt x="392" y="389"/>
                </a:lnTo>
                <a:lnTo>
                  <a:pt x="394" y="389"/>
                </a:lnTo>
                <a:lnTo>
                  <a:pt x="394" y="390"/>
                </a:lnTo>
                <a:lnTo>
                  <a:pt x="394" y="392"/>
                </a:lnTo>
                <a:lnTo>
                  <a:pt x="396" y="392"/>
                </a:lnTo>
                <a:lnTo>
                  <a:pt x="396" y="394"/>
                </a:lnTo>
                <a:lnTo>
                  <a:pt x="397" y="394"/>
                </a:lnTo>
                <a:lnTo>
                  <a:pt x="397" y="396"/>
                </a:lnTo>
                <a:lnTo>
                  <a:pt x="397" y="397"/>
                </a:lnTo>
                <a:lnTo>
                  <a:pt x="399" y="397"/>
                </a:lnTo>
                <a:lnTo>
                  <a:pt x="399" y="399"/>
                </a:lnTo>
                <a:lnTo>
                  <a:pt x="401" y="399"/>
                </a:lnTo>
                <a:lnTo>
                  <a:pt x="401" y="401"/>
                </a:lnTo>
                <a:lnTo>
                  <a:pt x="403" y="401"/>
                </a:lnTo>
                <a:lnTo>
                  <a:pt x="403" y="402"/>
                </a:lnTo>
                <a:lnTo>
                  <a:pt x="404" y="404"/>
                </a:lnTo>
                <a:lnTo>
                  <a:pt x="404" y="406"/>
                </a:lnTo>
                <a:lnTo>
                  <a:pt x="406" y="406"/>
                </a:lnTo>
                <a:lnTo>
                  <a:pt x="406" y="408"/>
                </a:lnTo>
                <a:lnTo>
                  <a:pt x="408" y="409"/>
                </a:lnTo>
                <a:lnTo>
                  <a:pt x="408" y="411"/>
                </a:lnTo>
                <a:lnTo>
                  <a:pt x="409" y="411"/>
                </a:lnTo>
                <a:lnTo>
                  <a:pt x="409" y="413"/>
                </a:lnTo>
                <a:lnTo>
                  <a:pt x="411" y="414"/>
                </a:lnTo>
                <a:lnTo>
                  <a:pt x="411" y="416"/>
                </a:lnTo>
                <a:lnTo>
                  <a:pt x="413" y="416"/>
                </a:lnTo>
                <a:lnTo>
                  <a:pt x="413" y="418"/>
                </a:lnTo>
                <a:lnTo>
                  <a:pt x="415" y="420"/>
                </a:lnTo>
                <a:lnTo>
                  <a:pt x="415" y="421"/>
                </a:lnTo>
                <a:lnTo>
                  <a:pt x="416" y="421"/>
                </a:lnTo>
                <a:lnTo>
                  <a:pt x="416" y="423"/>
                </a:lnTo>
                <a:lnTo>
                  <a:pt x="418" y="425"/>
                </a:lnTo>
                <a:lnTo>
                  <a:pt x="418" y="427"/>
                </a:lnTo>
                <a:lnTo>
                  <a:pt x="420" y="427"/>
                </a:lnTo>
                <a:lnTo>
                  <a:pt x="420" y="428"/>
                </a:lnTo>
                <a:lnTo>
                  <a:pt x="421" y="430"/>
                </a:lnTo>
                <a:lnTo>
                  <a:pt x="421" y="432"/>
                </a:lnTo>
                <a:lnTo>
                  <a:pt x="423" y="432"/>
                </a:lnTo>
                <a:lnTo>
                  <a:pt x="423" y="433"/>
                </a:lnTo>
                <a:lnTo>
                  <a:pt x="425" y="433"/>
                </a:lnTo>
                <a:lnTo>
                  <a:pt x="425" y="435"/>
                </a:lnTo>
                <a:lnTo>
                  <a:pt x="425" y="437"/>
                </a:lnTo>
                <a:lnTo>
                  <a:pt x="427" y="437"/>
                </a:lnTo>
                <a:lnTo>
                  <a:pt x="427" y="439"/>
                </a:lnTo>
                <a:lnTo>
                  <a:pt x="428" y="439"/>
                </a:lnTo>
                <a:lnTo>
                  <a:pt x="428" y="440"/>
                </a:lnTo>
                <a:lnTo>
                  <a:pt x="428" y="442"/>
                </a:lnTo>
                <a:lnTo>
                  <a:pt x="430" y="442"/>
                </a:lnTo>
                <a:lnTo>
                  <a:pt x="430" y="444"/>
                </a:lnTo>
                <a:lnTo>
                  <a:pt x="432" y="445"/>
                </a:lnTo>
                <a:lnTo>
                  <a:pt x="432" y="447"/>
                </a:lnTo>
                <a:lnTo>
                  <a:pt x="434" y="447"/>
                </a:lnTo>
                <a:lnTo>
                  <a:pt x="434" y="449"/>
                </a:lnTo>
                <a:lnTo>
                  <a:pt x="435" y="449"/>
                </a:lnTo>
                <a:lnTo>
                  <a:pt x="435" y="451"/>
                </a:lnTo>
                <a:lnTo>
                  <a:pt x="435" y="452"/>
                </a:lnTo>
                <a:lnTo>
                  <a:pt x="437" y="452"/>
                </a:lnTo>
                <a:lnTo>
                  <a:pt x="437" y="454"/>
                </a:lnTo>
                <a:lnTo>
                  <a:pt x="439" y="456"/>
                </a:lnTo>
                <a:lnTo>
                  <a:pt x="439" y="458"/>
                </a:lnTo>
                <a:lnTo>
                  <a:pt x="440" y="458"/>
                </a:lnTo>
                <a:lnTo>
                  <a:pt x="440" y="459"/>
                </a:lnTo>
                <a:lnTo>
                  <a:pt x="442" y="461"/>
                </a:lnTo>
                <a:lnTo>
                  <a:pt x="442" y="463"/>
                </a:lnTo>
                <a:lnTo>
                  <a:pt x="444" y="463"/>
                </a:lnTo>
                <a:lnTo>
                  <a:pt x="444" y="464"/>
                </a:lnTo>
                <a:lnTo>
                  <a:pt x="446" y="466"/>
                </a:lnTo>
                <a:lnTo>
                  <a:pt x="446" y="468"/>
                </a:lnTo>
                <a:lnTo>
                  <a:pt x="447" y="468"/>
                </a:lnTo>
                <a:lnTo>
                  <a:pt x="447" y="470"/>
                </a:lnTo>
                <a:lnTo>
                  <a:pt x="449" y="470"/>
                </a:lnTo>
                <a:lnTo>
                  <a:pt x="449" y="471"/>
                </a:lnTo>
                <a:lnTo>
                  <a:pt x="449" y="473"/>
                </a:lnTo>
                <a:lnTo>
                  <a:pt x="451" y="473"/>
                </a:lnTo>
                <a:lnTo>
                  <a:pt x="451" y="475"/>
                </a:lnTo>
                <a:lnTo>
                  <a:pt x="452" y="476"/>
                </a:lnTo>
                <a:lnTo>
                  <a:pt x="452" y="478"/>
                </a:lnTo>
                <a:lnTo>
                  <a:pt x="454" y="478"/>
                </a:lnTo>
                <a:lnTo>
                  <a:pt x="454" y="480"/>
                </a:lnTo>
                <a:lnTo>
                  <a:pt x="456" y="480"/>
                </a:lnTo>
                <a:lnTo>
                  <a:pt x="456" y="482"/>
                </a:lnTo>
                <a:lnTo>
                  <a:pt x="456" y="483"/>
                </a:lnTo>
                <a:lnTo>
                  <a:pt x="458" y="483"/>
                </a:lnTo>
                <a:lnTo>
                  <a:pt x="458" y="485"/>
                </a:lnTo>
                <a:lnTo>
                  <a:pt x="459" y="487"/>
                </a:lnTo>
                <a:lnTo>
                  <a:pt x="459" y="488"/>
                </a:lnTo>
                <a:lnTo>
                  <a:pt x="461" y="488"/>
                </a:lnTo>
                <a:lnTo>
                  <a:pt x="461" y="490"/>
                </a:lnTo>
                <a:lnTo>
                  <a:pt x="459" y="490"/>
                </a:lnTo>
                <a:lnTo>
                  <a:pt x="459" y="492"/>
                </a:lnTo>
                <a:lnTo>
                  <a:pt x="458" y="492"/>
                </a:lnTo>
                <a:lnTo>
                  <a:pt x="456" y="492"/>
                </a:lnTo>
                <a:lnTo>
                  <a:pt x="456" y="494"/>
                </a:lnTo>
                <a:lnTo>
                  <a:pt x="454" y="494"/>
                </a:lnTo>
                <a:lnTo>
                  <a:pt x="452" y="494"/>
                </a:lnTo>
                <a:lnTo>
                  <a:pt x="452" y="495"/>
                </a:lnTo>
                <a:lnTo>
                  <a:pt x="451" y="495"/>
                </a:lnTo>
                <a:lnTo>
                  <a:pt x="449" y="495"/>
                </a:lnTo>
                <a:lnTo>
                  <a:pt x="449" y="497"/>
                </a:lnTo>
                <a:lnTo>
                  <a:pt x="447" y="497"/>
                </a:lnTo>
                <a:lnTo>
                  <a:pt x="446" y="497"/>
                </a:lnTo>
                <a:lnTo>
                  <a:pt x="444" y="499"/>
                </a:lnTo>
                <a:lnTo>
                  <a:pt x="442" y="499"/>
                </a:lnTo>
                <a:lnTo>
                  <a:pt x="440" y="499"/>
                </a:lnTo>
                <a:lnTo>
                  <a:pt x="440" y="501"/>
                </a:lnTo>
                <a:lnTo>
                  <a:pt x="439" y="501"/>
                </a:lnTo>
                <a:lnTo>
                  <a:pt x="437" y="501"/>
                </a:lnTo>
                <a:lnTo>
                  <a:pt x="437" y="502"/>
                </a:lnTo>
                <a:lnTo>
                  <a:pt x="435" y="502"/>
                </a:lnTo>
                <a:lnTo>
                  <a:pt x="434" y="502"/>
                </a:lnTo>
                <a:lnTo>
                  <a:pt x="434" y="504"/>
                </a:lnTo>
                <a:lnTo>
                  <a:pt x="432" y="504"/>
                </a:lnTo>
                <a:lnTo>
                  <a:pt x="430" y="504"/>
                </a:lnTo>
                <a:lnTo>
                  <a:pt x="430" y="506"/>
                </a:lnTo>
                <a:lnTo>
                  <a:pt x="428" y="506"/>
                </a:lnTo>
                <a:lnTo>
                  <a:pt x="427" y="506"/>
                </a:lnTo>
                <a:lnTo>
                  <a:pt x="427" y="507"/>
                </a:lnTo>
                <a:lnTo>
                  <a:pt x="425" y="507"/>
                </a:lnTo>
                <a:lnTo>
                  <a:pt x="423" y="507"/>
                </a:lnTo>
                <a:lnTo>
                  <a:pt x="421" y="509"/>
                </a:lnTo>
                <a:lnTo>
                  <a:pt x="420" y="509"/>
                </a:lnTo>
                <a:lnTo>
                  <a:pt x="418" y="509"/>
                </a:lnTo>
                <a:lnTo>
                  <a:pt x="418" y="511"/>
                </a:lnTo>
                <a:lnTo>
                  <a:pt x="416" y="511"/>
                </a:lnTo>
                <a:lnTo>
                  <a:pt x="415" y="511"/>
                </a:lnTo>
                <a:lnTo>
                  <a:pt x="415" y="513"/>
                </a:lnTo>
                <a:lnTo>
                  <a:pt x="413" y="513"/>
                </a:lnTo>
                <a:lnTo>
                  <a:pt x="411" y="513"/>
                </a:lnTo>
                <a:lnTo>
                  <a:pt x="411" y="514"/>
                </a:lnTo>
                <a:lnTo>
                  <a:pt x="409" y="514"/>
                </a:lnTo>
                <a:lnTo>
                  <a:pt x="408" y="514"/>
                </a:lnTo>
                <a:lnTo>
                  <a:pt x="408" y="516"/>
                </a:lnTo>
                <a:lnTo>
                  <a:pt x="406" y="516"/>
                </a:lnTo>
                <a:lnTo>
                  <a:pt x="404" y="516"/>
                </a:lnTo>
                <a:lnTo>
                  <a:pt x="404" y="518"/>
                </a:lnTo>
                <a:lnTo>
                  <a:pt x="403" y="518"/>
                </a:lnTo>
                <a:lnTo>
                  <a:pt x="401" y="518"/>
                </a:lnTo>
                <a:lnTo>
                  <a:pt x="401" y="519"/>
                </a:lnTo>
                <a:lnTo>
                  <a:pt x="399" y="519"/>
                </a:lnTo>
                <a:lnTo>
                  <a:pt x="397" y="519"/>
                </a:lnTo>
                <a:lnTo>
                  <a:pt x="397" y="521"/>
                </a:lnTo>
                <a:lnTo>
                  <a:pt x="396" y="521"/>
                </a:lnTo>
                <a:lnTo>
                  <a:pt x="394" y="521"/>
                </a:lnTo>
                <a:lnTo>
                  <a:pt x="392" y="521"/>
                </a:lnTo>
                <a:lnTo>
                  <a:pt x="392" y="523"/>
                </a:lnTo>
                <a:lnTo>
                  <a:pt x="390" y="523"/>
                </a:lnTo>
                <a:lnTo>
                  <a:pt x="389" y="523"/>
                </a:lnTo>
                <a:lnTo>
                  <a:pt x="389" y="525"/>
                </a:lnTo>
                <a:lnTo>
                  <a:pt x="387" y="525"/>
                </a:lnTo>
                <a:lnTo>
                  <a:pt x="385" y="525"/>
                </a:lnTo>
                <a:lnTo>
                  <a:pt x="385" y="526"/>
                </a:lnTo>
                <a:lnTo>
                  <a:pt x="384" y="526"/>
                </a:lnTo>
                <a:lnTo>
                  <a:pt x="382" y="526"/>
                </a:lnTo>
                <a:lnTo>
                  <a:pt x="382" y="528"/>
                </a:lnTo>
                <a:lnTo>
                  <a:pt x="380" y="528"/>
                </a:lnTo>
                <a:lnTo>
                  <a:pt x="378" y="528"/>
                </a:lnTo>
                <a:lnTo>
                  <a:pt x="378" y="530"/>
                </a:lnTo>
                <a:lnTo>
                  <a:pt x="377" y="530"/>
                </a:lnTo>
                <a:lnTo>
                  <a:pt x="375" y="530"/>
                </a:lnTo>
                <a:lnTo>
                  <a:pt x="375" y="532"/>
                </a:lnTo>
                <a:lnTo>
                  <a:pt x="373" y="532"/>
                </a:lnTo>
                <a:lnTo>
                  <a:pt x="372" y="532"/>
                </a:lnTo>
                <a:lnTo>
                  <a:pt x="372" y="533"/>
                </a:lnTo>
                <a:lnTo>
                  <a:pt x="370" y="533"/>
                </a:lnTo>
                <a:lnTo>
                  <a:pt x="368" y="533"/>
                </a:lnTo>
                <a:lnTo>
                  <a:pt x="366" y="535"/>
                </a:lnTo>
                <a:lnTo>
                  <a:pt x="365" y="535"/>
                </a:lnTo>
                <a:lnTo>
                  <a:pt x="363" y="535"/>
                </a:lnTo>
                <a:lnTo>
                  <a:pt x="363" y="537"/>
                </a:lnTo>
                <a:lnTo>
                  <a:pt x="361" y="537"/>
                </a:lnTo>
                <a:lnTo>
                  <a:pt x="360" y="537"/>
                </a:lnTo>
                <a:lnTo>
                  <a:pt x="360" y="538"/>
                </a:lnTo>
                <a:lnTo>
                  <a:pt x="358" y="538"/>
                </a:lnTo>
                <a:lnTo>
                  <a:pt x="356" y="538"/>
                </a:lnTo>
                <a:lnTo>
                  <a:pt x="356" y="540"/>
                </a:lnTo>
                <a:lnTo>
                  <a:pt x="354" y="540"/>
                </a:lnTo>
                <a:lnTo>
                  <a:pt x="353" y="540"/>
                </a:lnTo>
                <a:lnTo>
                  <a:pt x="344" y="540"/>
                </a:lnTo>
                <a:lnTo>
                  <a:pt x="341" y="537"/>
                </a:lnTo>
                <a:lnTo>
                  <a:pt x="337" y="535"/>
                </a:lnTo>
                <a:lnTo>
                  <a:pt x="335" y="530"/>
                </a:lnTo>
                <a:lnTo>
                  <a:pt x="335" y="525"/>
                </a:lnTo>
                <a:lnTo>
                  <a:pt x="335" y="519"/>
                </a:lnTo>
                <a:lnTo>
                  <a:pt x="330" y="519"/>
                </a:lnTo>
                <a:lnTo>
                  <a:pt x="325" y="518"/>
                </a:lnTo>
                <a:lnTo>
                  <a:pt x="318" y="513"/>
                </a:lnTo>
                <a:lnTo>
                  <a:pt x="316" y="509"/>
                </a:lnTo>
                <a:lnTo>
                  <a:pt x="313" y="506"/>
                </a:lnTo>
                <a:lnTo>
                  <a:pt x="313" y="501"/>
                </a:lnTo>
                <a:lnTo>
                  <a:pt x="315" y="495"/>
                </a:lnTo>
                <a:lnTo>
                  <a:pt x="311" y="492"/>
                </a:lnTo>
                <a:lnTo>
                  <a:pt x="308" y="488"/>
                </a:lnTo>
                <a:lnTo>
                  <a:pt x="304" y="487"/>
                </a:lnTo>
                <a:lnTo>
                  <a:pt x="301" y="483"/>
                </a:lnTo>
                <a:lnTo>
                  <a:pt x="298" y="480"/>
                </a:lnTo>
                <a:lnTo>
                  <a:pt x="296" y="476"/>
                </a:lnTo>
                <a:lnTo>
                  <a:pt x="292" y="473"/>
                </a:lnTo>
                <a:lnTo>
                  <a:pt x="289" y="471"/>
                </a:lnTo>
                <a:lnTo>
                  <a:pt x="286" y="468"/>
                </a:lnTo>
                <a:lnTo>
                  <a:pt x="282" y="464"/>
                </a:lnTo>
                <a:lnTo>
                  <a:pt x="282" y="459"/>
                </a:lnTo>
                <a:lnTo>
                  <a:pt x="282" y="454"/>
                </a:lnTo>
                <a:lnTo>
                  <a:pt x="279" y="451"/>
                </a:lnTo>
                <a:lnTo>
                  <a:pt x="277" y="445"/>
                </a:lnTo>
                <a:lnTo>
                  <a:pt x="273" y="442"/>
                </a:lnTo>
                <a:lnTo>
                  <a:pt x="272" y="439"/>
                </a:lnTo>
                <a:lnTo>
                  <a:pt x="272" y="433"/>
                </a:lnTo>
                <a:lnTo>
                  <a:pt x="272" y="427"/>
                </a:lnTo>
                <a:lnTo>
                  <a:pt x="273" y="420"/>
                </a:lnTo>
                <a:lnTo>
                  <a:pt x="273" y="414"/>
                </a:lnTo>
                <a:lnTo>
                  <a:pt x="275" y="409"/>
                </a:lnTo>
                <a:lnTo>
                  <a:pt x="277" y="404"/>
                </a:lnTo>
                <a:lnTo>
                  <a:pt x="279" y="401"/>
                </a:lnTo>
                <a:lnTo>
                  <a:pt x="280" y="394"/>
                </a:lnTo>
                <a:lnTo>
                  <a:pt x="279" y="389"/>
                </a:lnTo>
                <a:lnTo>
                  <a:pt x="277" y="385"/>
                </a:lnTo>
                <a:lnTo>
                  <a:pt x="272" y="383"/>
                </a:lnTo>
                <a:lnTo>
                  <a:pt x="268" y="380"/>
                </a:lnTo>
                <a:lnTo>
                  <a:pt x="263" y="378"/>
                </a:lnTo>
                <a:lnTo>
                  <a:pt x="260" y="375"/>
                </a:lnTo>
                <a:lnTo>
                  <a:pt x="256" y="370"/>
                </a:lnTo>
                <a:lnTo>
                  <a:pt x="253" y="366"/>
                </a:lnTo>
                <a:lnTo>
                  <a:pt x="248" y="363"/>
                </a:lnTo>
                <a:lnTo>
                  <a:pt x="244" y="365"/>
                </a:lnTo>
                <a:lnTo>
                  <a:pt x="239" y="365"/>
                </a:lnTo>
                <a:lnTo>
                  <a:pt x="236" y="361"/>
                </a:lnTo>
                <a:lnTo>
                  <a:pt x="232" y="356"/>
                </a:lnTo>
                <a:lnTo>
                  <a:pt x="230" y="353"/>
                </a:lnTo>
                <a:lnTo>
                  <a:pt x="229" y="347"/>
                </a:lnTo>
                <a:lnTo>
                  <a:pt x="225" y="342"/>
                </a:lnTo>
                <a:lnTo>
                  <a:pt x="220" y="340"/>
                </a:lnTo>
                <a:lnTo>
                  <a:pt x="215" y="339"/>
                </a:lnTo>
                <a:lnTo>
                  <a:pt x="212" y="337"/>
                </a:lnTo>
                <a:lnTo>
                  <a:pt x="208" y="332"/>
                </a:lnTo>
                <a:lnTo>
                  <a:pt x="205" y="330"/>
                </a:lnTo>
                <a:lnTo>
                  <a:pt x="199" y="330"/>
                </a:lnTo>
                <a:lnTo>
                  <a:pt x="194" y="330"/>
                </a:lnTo>
                <a:lnTo>
                  <a:pt x="191" y="328"/>
                </a:lnTo>
                <a:lnTo>
                  <a:pt x="186" y="325"/>
                </a:lnTo>
                <a:lnTo>
                  <a:pt x="182" y="323"/>
                </a:lnTo>
                <a:lnTo>
                  <a:pt x="177" y="322"/>
                </a:lnTo>
                <a:lnTo>
                  <a:pt x="172" y="316"/>
                </a:lnTo>
                <a:lnTo>
                  <a:pt x="172" y="311"/>
                </a:lnTo>
                <a:lnTo>
                  <a:pt x="174" y="306"/>
                </a:lnTo>
                <a:lnTo>
                  <a:pt x="174" y="303"/>
                </a:lnTo>
                <a:lnTo>
                  <a:pt x="175" y="297"/>
                </a:lnTo>
                <a:lnTo>
                  <a:pt x="175" y="294"/>
                </a:lnTo>
                <a:lnTo>
                  <a:pt x="175" y="289"/>
                </a:lnTo>
                <a:lnTo>
                  <a:pt x="175" y="287"/>
                </a:lnTo>
                <a:lnTo>
                  <a:pt x="175" y="284"/>
                </a:lnTo>
                <a:lnTo>
                  <a:pt x="179" y="278"/>
                </a:lnTo>
                <a:lnTo>
                  <a:pt x="181" y="275"/>
                </a:lnTo>
                <a:lnTo>
                  <a:pt x="184" y="270"/>
                </a:lnTo>
                <a:lnTo>
                  <a:pt x="186" y="266"/>
                </a:lnTo>
                <a:lnTo>
                  <a:pt x="187" y="261"/>
                </a:lnTo>
                <a:lnTo>
                  <a:pt x="189" y="256"/>
                </a:lnTo>
                <a:lnTo>
                  <a:pt x="193" y="251"/>
                </a:lnTo>
                <a:lnTo>
                  <a:pt x="198" y="249"/>
                </a:lnTo>
                <a:lnTo>
                  <a:pt x="201" y="247"/>
                </a:lnTo>
                <a:lnTo>
                  <a:pt x="203" y="242"/>
                </a:lnTo>
                <a:lnTo>
                  <a:pt x="201" y="239"/>
                </a:lnTo>
                <a:lnTo>
                  <a:pt x="199" y="234"/>
                </a:lnTo>
                <a:lnTo>
                  <a:pt x="198" y="230"/>
                </a:lnTo>
                <a:lnTo>
                  <a:pt x="196" y="225"/>
                </a:lnTo>
                <a:lnTo>
                  <a:pt x="194" y="220"/>
                </a:lnTo>
                <a:lnTo>
                  <a:pt x="191" y="217"/>
                </a:lnTo>
                <a:lnTo>
                  <a:pt x="191" y="211"/>
                </a:lnTo>
                <a:lnTo>
                  <a:pt x="189" y="206"/>
                </a:lnTo>
                <a:lnTo>
                  <a:pt x="186" y="204"/>
                </a:lnTo>
                <a:lnTo>
                  <a:pt x="181" y="204"/>
                </a:lnTo>
                <a:lnTo>
                  <a:pt x="177" y="203"/>
                </a:lnTo>
                <a:lnTo>
                  <a:pt x="172" y="201"/>
                </a:lnTo>
                <a:lnTo>
                  <a:pt x="167" y="198"/>
                </a:lnTo>
                <a:lnTo>
                  <a:pt x="163" y="196"/>
                </a:lnTo>
                <a:lnTo>
                  <a:pt x="158" y="191"/>
                </a:lnTo>
                <a:lnTo>
                  <a:pt x="155" y="186"/>
                </a:lnTo>
                <a:lnTo>
                  <a:pt x="153" y="180"/>
                </a:lnTo>
                <a:lnTo>
                  <a:pt x="151" y="177"/>
                </a:lnTo>
                <a:lnTo>
                  <a:pt x="148" y="172"/>
                </a:lnTo>
                <a:lnTo>
                  <a:pt x="143" y="168"/>
                </a:lnTo>
                <a:lnTo>
                  <a:pt x="139" y="167"/>
                </a:lnTo>
                <a:lnTo>
                  <a:pt x="134" y="165"/>
                </a:lnTo>
                <a:lnTo>
                  <a:pt x="131" y="160"/>
                </a:lnTo>
                <a:lnTo>
                  <a:pt x="129" y="156"/>
                </a:lnTo>
                <a:lnTo>
                  <a:pt x="127" y="151"/>
                </a:lnTo>
                <a:lnTo>
                  <a:pt x="125" y="146"/>
                </a:lnTo>
                <a:lnTo>
                  <a:pt x="127" y="141"/>
                </a:lnTo>
                <a:lnTo>
                  <a:pt x="132" y="139"/>
                </a:lnTo>
                <a:lnTo>
                  <a:pt x="132" y="137"/>
                </a:lnTo>
                <a:lnTo>
                  <a:pt x="132" y="136"/>
                </a:lnTo>
                <a:lnTo>
                  <a:pt x="132" y="130"/>
                </a:lnTo>
                <a:lnTo>
                  <a:pt x="131" y="125"/>
                </a:lnTo>
                <a:lnTo>
                  <a:pt x="131" y="120"/>
                </a:lnTo>
                <a:lnTo>
                  <a:pt x="127" y="117"/>
                </a:lnTo>
                <a:lnTo>
                  <a:pt x="124" y="113"/>
                </a:lnTo>
                <a:lnTo>
                  <a:pt x="122" y="110"/>
                </a:lnTo>
                <a:lnTo>
                  <a:pt x="120" y="106"/>
                </a:lnTo>
                <a:lnTo>
                  <a:pt x="115" y="106"/>
                </a:lnTo>
                <a:lnTo>
                  <a:pt x="110" y="106"/>
                </a:lnTo>
                <a:lnTo>
                  <a:pt x="105" y="106"/>
                </a:lnTo>
                <a:lnTo>
                  <a:pt x="101" y="103"/>
                </a:lnTo>
                <a:lnTo>
                  <a:pt x="96" y="103"/>
                </a:lnTo>
                <a:lnTo>
                  <a:pt x="93" y="105"/>
                </a:lnTo>
                <a:lnTo>
                  <a:pt x="88" y="105"/>
                </a:lnTo>
                <a:lnTo>
                  <a:pt x="84" y="101"/>
                </a:lnTo>
                <a:lnTo>
                  <a:pt x="79" y="99"/>
                </a:lnTo>
                <a:lnTo>
                  <a:pt x="77" y="105"/>
                </a:lnTo>
                <a:lnTo>
                  <a:pt x="76" y="110"/>
                </a:lnTo>
                <a:lnTo>
                  <a:pt x="76" y="117"/>
                </a:lnTo>
                <a:lnTo>
                  <a:pt x="76" y="124"/>
                </a:lnTo>
                <a:lnTo>
                  <a:pt x="76" y="129"/>
                </a:lnTo>
                <a:lnTo>
                  <a:pt x="74" y="134"/>
                </a:lnTo>
                <a:lnTo>
                  <a:pt x="69" y="134"/>
                </a:lnTo>
                <a:lnTo>
                  <a:pt x="64" y="132"/>
                </a:lnTo>
                <a:lnTo>
                  <a:pt x="62" y="129"/>
                </a:lnTo>
                <a:lnTo>
                  <a:pt x="60" y="124"/>
                </a:lnTo>
                <a:lnTo>
                  <a:pt x="58" y="120"/>
                </a:lnTo>
                <a:lnTo>
                  <a:pt x="57" y="117"/>
                </a:lnTo>
                <a:lnTo>
                  <a:pt x="53" y="111"/>
                </a:lnTo>
                <a:lnTo>
                  <a:pt x="48" y="111"/>
                </a:lnTo>
                <a:lnTo>
                  <a:pt x="45" y="113"/>
                </a:lnTo>
                <a:lnTo>
                  <a:pt x="41" y="117"/>
                </a:lnTo>
                <a:lnTo>
                  <a:pt x="38" y="120"/>
                </a:lnTo>
                <a:lnTo>
                  <a:pt x="33" y="120"/>
                </a:lnTo>
                <a:lnTo>
                  <a:pt x="26" y="115"/>
                </a:lnTo>
                <a:lnTo>
                  <a:pt x="24" y="113"/>
                </a:lnTo>
                <a:lnTo>
                  <a:pt x="26" y="111"/>
                </a:lnTo>
                <a:lnTo>
                  <a:pt x="26" y="108"/>
                </a:lnTo>
                <a:lnTo>
                  <a:pt x="26" y="106"/>
                </a:lnTo>
                <a:lnTo>
                  <a:pt x="26" y="105"/>
                </a:lnTo>
                <a:lnTo>
                  <a:pt x="26" y="103"/>
                </a:lnTo>
                <a:lnTo>
                  <a:pt x="26" y="101"/>
                </a:lnTo>
                <a:lnTo>
                  <a:pt x="26" y="98"/>
                </a:lnTo>
                <a:lnTo>
                  <a:pt x="26" y="94"/>
                </a:lnTo>
                <a:lnTo>
                  <a:pt x="26" y="91"/>
                </a:lnTo>
                <a:lnTo>
                  <a:pt x="24" y="89"/>
                </a:lnTo>
                <a:lnTo>
                  <a:pt x="24" y="87"/>
                </a:lnTo>
                <a:lnTo>
                  <a:pt x="26" y="84"/>
                </a:lnTo>
                <a:lnTo>
                  <a:pt x="27" y="79"/>
                </a:lnTo>
                <a:lnTo>
                  <a:pt x="29" y="75"/>
                </a:lnTo>
                <a:lnTo>
                  <a:pt x="33" y="70"/>
                </a:lnTo>
                <a:lnTo>
                  <a:pt x="34" y="67"/>
                </a:lnTo>
                <a:lnTo>
                  <a:pt x="33" y="62"/>
                </a:lnTo>
                <a:lnTo>
                  <a:pt x="31" y="60"/>
                </a:lnTo>
                <a:lnTo>
                  <a:pt x="29" y="58"/>
                </a:lnTo>
                <a:lnTo>
                  <a:pt x="26" y="58"/>
                </a:lnTo>
                <a:lnTo>
                  <a:pt x="24" y="58"/>
                </a:lnTo>
                <a:lnTo>
                  <a:pt x="20" y="55"/>
                </a:lnTo>
                <a:lnTo>
                  <a:pt x="19" y="51"/>
                </a:lnTo>
                <a:lnTo>
                  <a:pt x="17" y="50"/>
                </a:lnTo>
                <a:lnTo>
                  <a:pt x="15" y="50"/>
                </a:lnTo>
                <a:lnTo>
                  <a:pt x="14" y="51"/>
                </a:lnTo>
                <a:lnTo>
                  <a:pt x="12" y="53"/>
                </a:lnTo>
                <a:lnTo>
                  <a:pt x="10" y="53"/>
                </a:lnTo>
                <a:lnTo>
                  <a:pt x="8" y="55"/>
                </a:lnTo>
                <a:lnTo>
                  <a:pt x="5" y="55"/>
                </a:lnTo>
                <a:lnTo>
                  <a:pt x="3" y="53"/>
                </a:lnTo>
                <a:lnTo>
                  <a:pt x="2" y="50"/>
                </a:lnTo>
                <a:lnTo>
                  <a:pt x="2" y="48"/>
                </a:lnTo>
                <a:lnTo>
                  <a:pt x="2" y="44"/>
                </a:lnTo>
                <a:lnTo>
                  <a:pt x="2" y="43"/>
                </a:lnTo>
                <a:lnTo>
                  <a:pt x="0" y="39"/>
                </a:lnTo>
                <a:lnTo>
                  <a:pt x="0" y="37"/>
                </a:lnTo>
                <a:lnTo>
                  <a:pt x="2" y="34"/>
                </a:lnTo>
                <a:lnTo>
                  <a:pt x="0" y="32"/>
                </a:lnTo>
                <a:lnTo>
                  <a:pt x="0" y="31"/>
                </a:lnTo>
                <a:lnTo>
                  <a:pt x="0" y="27"/>
                </a:lnTo>
                <a:lnTo>
                  <a:pt x="0" y="25"/>
                </a:lnTo>
                <a:lnTo>
                  <a:pt x="0" y="24"/>
                </a:lnTo>
                <a:lnTo>
                  <a:pt x="3" y="20"/>
                </a:lnTo>
                <a:lnTo>
                  <a:pt x="7" y="15"/>
                </a:lnTo>
                <a:lnTo>
                  <a:pt x="26" y="0"/>
                </a:lnTo>
                <a:lnTo>
                  <a:pt x="27" y="0"/>
                </a:lnTo>
                <a:lnTo>
                  <a:pt x="31" y="3"/>
                </a:lnTo>
                <a:lnTo>
                  <a:pt x="38" y="17"/>
                </a:lnTo>
                <a:lnTo>
                  <a:pt x="45" y="20"/>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0"/>
          <p:cNvSpPr>
            <a:spLocks/>
          </p:cNvSpPr>
          <p:nvPr/>
        </p:nvSpPr>
        <p:spPr bwMode="auto">
          <a:xfrm>
            <a:off x="5435547" y="3949175"/>
            <a:ext cx="903316" cy="577592"/>
          </a:xfrm>
          <a:custGeom>
            <a:avLst/>
            <a:gdLst>
              <a:gd name="T0" fmla="*/ 291 w 477"/>
              <a:gd name="T1" fmla="*/ 28 h 305"/>
              <a:gd name="T2" fmla="*/ 303 w 477"/>
              <a:gd name="T3" fmla="*/ 42 h 305"/>
              <a:gd name="T4" fmla="*/ 312 w 477"/>
              <a:gd name="T5" fmla="*/ 55 h 305"/>
              <a:gd name="T6" fmla="*/ 322 w 477"/>
              <a:gd name="T7" fmla="*/ 71 h 305"/>
              <a:gd name="T8" fmla="*/ 336 w 477"/>
              <a:gd name="T9" fmla="*/ 85 h 305"/>
              <a:gd name="T10" fmla="*/ 348 w 477"/>
              <a:gd name="T11" fmla="*/ 95 h 305"/>
              <a:gd name="T12" fmla="*/ 358 w 477"/>
              <a:gd name="T13" fmla="*/ 105 h 305"/>
              <a:gd name="T14" fmla="*/ 368 w 477"/>
              <a:gd name="T15" fmla="*/ 112 h 305"/>
              <a:gd name="T16" fmla="*/ 391 w 477"/>
              <a:gd name="T17" fmla="*/ 111 h 305"/>
              <a:gd name="T18" fmla="*/ 475 w 477"/>
              <a:gd name="T19" fmla="*/ 202 h 305"/>
              <a:gd name="T20" fmla="*/ 465 w 477"/>
              <a:gd name="T21" fmla="*/ 214 h 305"/>
              <a:gd name="T22" fmla="*/ 451 w 477"/>
              <a:gd name="T23" fmla="*/ 224 h 305"/>
              <a:gd name="T24" fmla="*/ 437 w 477"/>
              <a:gd name="T25" fmla="*/ 235 h 305"/>
              <a:gd name="T26" fmla="*/ 424 w 477"/>
              <a:gd name="T27" fmla="*/ 243 h 305"/>
              <a:gd name="T28" fmla="*/ 410 w 477"/>
              <a:gd name="T29" fmla="*/ 255 h 305"/>
              <a:gd name="T30" fmla="*/ 396 w 477"/>
              <a:gd name="T31" fmla="*/ 260 h 305"/>
              <a:gd name="T32" fmla="*/ 382 w 477"/>
              <a:gd name="T33" fmla="*/ 260 h 305"/>
              <a:gd name="T34" fmla="*/ 374 w 477"/>
              <a:gd name="T35" fmla="*/ 255 h 305"/>
              <a:gd name="T36" fmla="*/ 362 w 477"/>
              <a:gd name="T37" fmla="*/ 259 h 305"/>
              <a:gd name="T38" fmla="*/ 351 w 477"/>
              <a:gd name="T39" fmla="*/ 252 h 305"/>
              <a:gd name="T40" fmla="*/ 341 w 477"/>
              <a:gd name="T41" fmla="*/ 247 h 305"/>
              <a:gd name="T42" fmla="*/ 317 w 477"/>
              <a:gd name="T43" fmla="*/ 243 h 305"/>
              <a:gd name="T44" fmla="*/ 255 w 477"/>
              <a:gd name="T45" fmla="*/ 255 h 305"/>
              <a:gd name="T46" fmla="*/ 189 w 477"/>
              <a:gd name="T47" fmla="*/ 267 h 305"/>
              <a:gd name="T48" fmla="*/ 141 w 477"/>
              <a:gd name="T49" fmla="*/ 283 h 305"/>
              <a:gd name="T50" fmla="*/ 86 w 477"/>
              <a:gd name="T51" fmla="*/ 291 h 305"/>
              <a:gd name="T52" fmla="*/ 35 w 477"/>
              <a:gd name="T53" fmla="*/ 291 h 305"/>
              <a:gd name="T54" fmla="*/ 0 w 477"/>
              <a:gd name="T55" fmla="*/ 281 h 305"/>
              <a:gd name="T56" fmla="*/ 2 w 477"/>
              <a:gd name="T57" fmla="*/ 264 h 305"/>
              <a:gd name="T58" fmla="*/ 5 w 477"/>
              <a:gd name="T59" fmla="*/ 252 h 305"/>
              <a:gd name="T60" fmla="*/ 12 w 477"/>
              <a:gd name="T61" fmla="*/ 241 h 305"/>
              <a:gd name="T62" fmla="*/ 23 w 477"/>
              <a:gd name="T63" fmla="*/ 238 h 305"/>
              <a:gd name="T64" fmla="*/ 36 w 477"/>
              <a:gd name="T65" fmla="*/ 235 h 305"/>
              <a:gd name="T66" fmla="*/ 47 w 477"/>
              <a:gd name="T67" fmla="*/ 224 h 305"/>
              <a:gd name="T68" fmla="*/ 53 w 477"/>
              <a:gd name="T69" fmla="*/ 217 h 305"/>
              <a:gd name="T70" fmla="*/ 64 w 477"/>
              <a:gd name="T71" fmla="*/ 209 h 305"/>
              <a:gd name="T72" fmla="*/ 74 w 477"/>
              <a:gd name="T73" fmla="*/ 207 h 305"/>
              <a:gd name="T74" fmla="*/ 91 w 477"/>
              <a:gd name="T75" fmla="*/ 205 h 305"/>
              <a:gd name="T76" fmla="*/ 107 w 477"/>
              <a:gd name="T77" fmla="*/ 204 h 305"/>
              <a:gd name="T78" fmla="*/ 117 w 477"/>
              <a:gd name="T79" fmla="*/ 195 h 305"/>
              <a:gd name="T80" fmla="*/ 119 w 477"/>
              <a:gd name="T81" fmla="*/ 181 h 305"/>
              <a:gd name="T82" fmla="*/ 121 w 477"/>
              <a:gd name="T83" fmla="*/ 164 h 305"/>
              <a:gd name="T84" fmla="*/ 124 w 477"/>
              <a:gd name="T85" fmla="*/ 157 h 305"/>
              <a:gd name="T86" fmla="*/ 138 w 477"/>
              <a:gd name="T87" fmla="*/ 152 h 305"/>
              <a:gd name="T88" fmla="*/ 150 w 477"/>
              <a:gd name="T89" fmla="*/ 152 h 305"/>
              <a:gd name="T90" fmla="*/ 162 w 477"/>
              <a:gd name="T91" fmla="*/ 145 h 305"/>
              <a:gd name="T92" fmla="*/ 169 w 477"/>
              <a:gd name="T93" fmla="*/ 133 h 305"/>
              <a:gd name="T94" fmla="*/ 181 w 477"/>
              <a:gd name="T95" fmla="*/ 126 h 305"/>
              <a:gd name="T96" fmla="*/ 186 w 477"/>
              <a:gd name="T97" fmla="*/ 112 h 305"/>
              <a:gd name="T98" fmla="*/ 193 w 477"/>
              <a:gd name="T99" fmla="*/ 100 h 305"/>
              <a:gd name="T100" fmla="*/ 202 w 477"/>
              <a:gd name="T101" fmla="*/ 88 h 305"/>
              <a:gd name="T102" fmla="*/ 208 w 477"/>
              <a:gd name="T103" fmla="*/ 74 h 305"/>
              <a:gd name="T104" fmla="*/ 220 w 477"/>
              <a:gd name="T105" fmla="*/ 64 h 305"/>
              <a:gd name="T106" fmla="*/ 229 w 477"/>
              <a:gd name="T107" fmla="*/ 50 h 305"/>
              <a:gd name="T108" fmla="*/ 236 w 477"/>
              <a:gd name="T109" fmla="*/ 35 h 305"/>
              <a:gd name="T110" fmla="*/ 241 w 477"/>
              <a:gd name="T111" fmla="*/ 31 h 305"/>
              <a:gd name="T112" fmla="*/ 248 w 477"/>
              <a:gd name="T113" fmla="*/ 23 h 305"/>
              <a:gd name="T114" fmla="*/ 262 w 477"/>
              <a:gd name="T115" fmla="*/ 14 h 305"/>
              <a:gd name="T116" fmla="*/ 270 w 477"/>
              <a:gd name="T117" fmla="*/ 0 h 305"/>
              <a:gd name="T118" fmla="*/ 282 w 477"/>
              <a:gd name="T119" fmla="*/ 11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7" h="305">
                <a:moveTo>
                  <a:pt x="284" y="16"/>
                </a:moveTo>
                <a:lnTo>
                  <a:pt x="284" y="18"/>
                </a:lnTo>
                <a:lnTo>
                  <a:pt x="282" y="18"/>
                </a:lnTo>
                <a:lnTo>
                  <a:pt x="282" y="19"/>
                </a:lnTo>
                <a:lnTo>
                  <a:pt x="284" y="19"/>
                </a:lnTo>
                <a:lnTo>
                  <a:pt x="284" y="21"/>
                </a:lnTo>
                <a:lnTo>
                  <a:pt x="286" y="21"/>
                </a:lnTo>
                <a:lnTo>
                  <a:pt x="286" y="23"/>
                </a:lnTo>
                <a:lnTo>
                  <a:pt x="288" y="25"/>
                </a:lnTo>
                <a:lnTo>
                  <a:pt x="288" y="26"/>
                </a:lnTo>
                <a:lnTo>
                  <a:pt x="289" y="26"/>
                </a:lnTo>
                <a:lnTo>
                  <a:pt x="291" y="26"/>
                </a:lnTo>
                <a:lnTo>
                  <a:pt x="291" y="28"/>
                </a:lnTo>
                <a:lnTo>
                  <a:pt x="291" y="30"/>
                </a:lnTo>
                <a:lnTo>
                  <a:pt x="291" y="31"/>
                </a:lnTo>
                <a:lnTo>
                  <a:pt x="293" y="31"/>
                </a:lnTo>
                <a:lnTo>
                  <a:pt x="293" y="33"/>
                </a:lnTo>
                <a:lnTo>
                  <a:pt x="294" y="33"/>
                </a:lnTo>
                <a:lnTo>
                  <a:pt x="294" y="35"/>
                </a:lnTo>
                <a:lnTo>
                  <a:pt x="296" y="37"/>
                </a:lnTo>
                <a:lnTo>
                  <a:pt x="298" y="38"/>
                </a:lnTo>
                <a:lnTo>
                  <a:pt x="300" y="38"/>
                </a:lnTo>
                <a:lnTo>
                  <a:pt x="300" y="40"/>
                </a:lnTo>
                <a:lnTo>
                  <a:pt x="301" y="40"/>
                </a:lnTo>
                <a:lnTo>
                  <a:pt x="301" y="42"/>
                </a:lnTo>
                <a:lnTo>
                  <a:pt x="303" y="42"/>
                </a:lnTo>
                <a:lnTo>
                  <a:pt x="303" y="43"/>
                </a:lnTo>
                <a:lnTo>
                  <a:pt x="303" y="45"/>
                </a:lnTo>
                <a:lnTo>
                  <a:pt x="305" y="45"/>
                </a:lnTo>
                <a:lnTo>
                  <a:pt x="305" y="47"/>
                </a:lnTo>
                <a:lnTo>
                  <a:pt x="306" y="47"/>
                </a:lnTo>
                <a:lnTo>
                  <a:pt x="306" y="49"/>
                </a:lnTo>
                <a:lnTo>
                  <a:pt x="308" y="49"/>
                </a:lnTo>
                <a:lnTo>
                  <a:pt x="308" y="50"/>
                </a:lnTo>
                <a:lnTo>
                  <a:pt x="310" y="50"/>
                </a:lnTo>
                <a:lnTo>
                  <a:pt x="310" y="52"/>
                </a:lnTo>
                <a:lnTo>
                  <a:pt x="310" y="54"/>
                </a:lnTo>
                <a:lnTo>
                  <a:pt x="310" y="55"/>
                </a:lnTo>
                <a:lnTo>
                  <a:pt x="312" y="55"/>
                </a:lnTo>
                <a:lnTo>
                  <a:pt x="312" y="57"/>
                </a:lnTo>
                <a:lnTo>
                  <a:pt x="313" y="57"/>
                </a:lnTo>
                <a:lnTo>
                  <a:pt x="313" y="59"/>
                </a:lnTo>
                <a:lnTo>
                  <a:pt x="315" y="59"/>
                </a:lnTo>
                <a:lnTo>
                  <a:pt x="317" y="61"/>
                </a:lnTo>
                <a:lnTo>
                  <a:pt x="317" y="62"/>
                </a:lnTo>
                <a:lnTo>
                  <a:pt x="317" y="64"/>
                </a:lnTo>
                <a:lnTo>
                  <a:pt x="317" y="66"/>
                </a:lnTo>
                <a:lnTo>
                  <a:pt x="319" y="66"/>
                </a:lnTo>
                <a:lnTo>
                  <a:pt x="319" y="68"/>
                </a:lnTo>
                <a:lnTo>
                  <a:pt x="319" y="69"/>
                </a:lnTo>
                <a:lnTo>
                  <a:pt x="320" y="69"/>
                </a:lnTo>
                <a:lnTo>
                  <a:pt x="322" y="71"/>
                </a:lnTo>
                <a:lnTo>
                  <a:pt x="324" y="71"/>
                </a:lnTo>
                <a:lnTo>
                  <a:pt x="324" y="73"/>
                </a:lnTo>
                <a:lnTo>
                  <a:pt x="325" y="73"/>
                </a:lnTo>
                <a:lnTo>
                  <a:pt x="327" y="74"/>
                </a:lnTo>
                <a:lnTo>
                  <a:pt x="329" y="76"/>
                </a:lnTo>
                <a:lnTo>
                  <a:pt x="331" y="78"/>
                </a:lnTo>
                <a:lnTo>
                  <a:pt x="331" y="80"/>
                </a:lnTo>
                <a:lnTo>
                  <a:pt x="332" y="80"/>
                </a:lnTo>
                <a:lnTo>
                  <a:pt x="332" y="81"/>
                </a:lnTo>
                <a:lnTo>
                  <a:pt x="334" y="81"/>
                </a:lnTo>
                <a:lnTo>
                  <a:pt x="334" y="83"/>
                </a:lnTo>
                <a:lnTo>
                  <a:pt x="336" y="83"/>
                </a:lnTo>
                <a:lnTo>
                  <a:pt x="336" y="85"/>
                </a:lnTo>
                <a:lnTo>
                  <a:pt x="336" y="86"/>
                </a:lnTo>
                <a:lnTo>
                  <a:pt x="337" y="86"/>
                </a:lnTo>
                <a:lnTo>
                  <a:pt x="337" y="88"/>
                </a:lnTo>
                <a:lnTo>
                  <a:pt x="337" y="90"/>
                </a:lnTo>
                <a:lnTo>
                  <a:pt x="339" y="90"/>
                </a:lnTo>
                <a:lnTo>
                  <a:pt x="341" y="90"/>
                </a:lnTo>
                <a:lnTo>
                  <a:pt x="341" y="92"/>
                </a:lnTo>
                <a:lnTo>
                  <a:pt x="343" y="92"/>
                </a:lnTo>
                <a:lnTo>
                  <a:pt x="344" y="92"/>
                </a:lnTo>
                <a:lnTo>
                  <a:pt x="344" y="93"/>
                </a:lnTo>
                <a:lnTo>
                  <a:pt x="346" y="93"/>
                </a:lnTo>
                <a:lnTo>
                  <a:pt x="346" y="95"/>
                </a:lnTo>
                <a:lnTo>
                  <a:pt x="348" y="95"/>
                </a:lnTo>
                <a:lnTo>
                  <a:pt x="346" y="95"/>
                </a:lnTo>
                <a:lnTo>
                  <a:pt x="346" y="97"/>
                </a:lnTo>
                <a:lnTo>
                  <a:pt x="348" y="99"/>
                </a:lnTo>
                <a:lnTo>
                  <a:pt x="348" y="100"/>
                </a:lnTo>
                <a:lnTo>
                  <a:pt x="350" y="100"/>
                </a:lnTo>
                <a:lnTo>
                  <a:pt x="351" y="100"/>
                </a:lnTo>
                <a:lnTo>
                  <a:pt x="351" y="102"/>
                </a:lnTo>
                <a:lnTo>
                  <a:pt x="351" y="104"/>
                </a:lnTo>
                <a:lnTo>
                  <a:pt x="353" y="104"/>
                </a:lnTo>
                <a:lnTo>
                  <a:pt x="353" y="105"/>
                </a:lnTo>
                <a:lnTo>
                  <a:pt x="355" y="105"/>
                </a:lnTo>
                <a:lnTo>
                  <a:pt x="356" y="105"/>
                </a:lnTo>
                <a:lnTo>
                  <a:pt x="358" y="105"/>
                </a:lnTo>
                <a:lnTo>
                  <a:pt x="358" y="107"/>
                </a:lnTo>
                <a:lnTo>
                  <a:pt x="358" y="109"/>
                </a:lnTo>
                <a:lnTo>
                  <a:pt x="360" y="109"/>
                </a:lnTo>
                <a:lnTo>
                  <a:pt x="360" y="111"/>
                </a:lnTo>
                <a:lnTo>
                  <a:pt x="360" y="112"/>
                </a:lnTo>
                <a:lnTo>
                  <a:pt x="362" y="112"/>
                </a:lnTo>
                <a:lnTo>
                  <a:pt x="362" y="114"/>
                </a:lnTo>
                <a:lnTo>
                  <a:pt x="362" y="116"/>
                </a:lnTo>
                <a:lnTo>
                  <a:pt x="363" y="116"/>
                </a:lnTo>
                <a:lnTo>
                  <a:pt x="363" y="114"/>
                </a:lnTo>
                <a:lnTo>
                  <a:pt x="365" y="114"/>
                </a:lnTo>
                <a:lnTo>
                  <a:pt x="367" y="112"/>
                </a:lnTo>
                <a:lnTo>
                  <a:pt x="368" y="112"/>
                </a:lnTo>
                <a:lnTo>
                  <a:pt x="370" y="112"/>
                </a:lnTo>
                <a:lnTo>
                  <a:pt x="372" y="112"/>
                </a:lnTo>
                <a:lnTo>
                  <a:pt x="374" y="112"/>
                </a:lnTo>
                <a:lnTo>
                  <a:pt x="375" y="112"/>
                </a:lnTo>
                <a:lnTo>
                  <a:pt x="377" y="112"/>
                </a:lnTo>
                <a:lnTo>
                  <a:pt x="379" y="112"/>
                </a:lnTo>
                <a:lnTo>
                  <a:pt x="380" y="112"/>
                </a:lnTo>
                <a:lnTo>
                  <a:pt x="382" y="111"/>
                </a:lnTo>
                <a:lnTo>
                  <a:pt x="384" y="111"/>
                </a:lnTo>
                <a:lnTo>
                  <a:pt x="386" y="111"/>
                </a:lnTo>
                <a:lnTo>
                  <a:pt x="387" y="112"/>
                </a:lnTo>
                <a:lnTo>
                  <a:pt x="389" y="111"/>
                </a:lnTo>
                <a:lnTo>
                  <a:pt x="391" y="111"/>
                </a:lnTo>
                <a:lnTo>
                  <a:pt x="475" y="54"/>
                </a:lnTo>
                <a:lnTo>
                  <a:pt x="477" y="188"/>
                </a:lnTo>
                <a:lnTo>
                  <a:pt x="475" y="188"/>
                </a:lnTo>
                <a:lnTo>
                  <a:pt x="475" y="190"/>
                </a:lnTo>
                <a:lnTo>
                  <a:pt x="475" y="191"/>
                </a:lnTo>
                <a:lnTo>
                  <a:pt x="475" y="193"/>
                </a:lnTo>
                <a:lnTo>
                  <a:pt x="477" y="193"/>
                </a:lnTo>
                <a:lnTo>
                  <a:pt x="477" y="195"/>
                </a:lnTo>
                <a:lnTo>
                  <a:pt x="477" y="197"/>
                </a:lnTo>
                <a:lnTo>
                  <a:pt x="477" y="198"/>
                </a:lnTo>
                <a:lnTo>
                  <a:pt x="477" y="200"/>
                </a:lnTo>
                <a:lnTo>
                  <a:pt x="475" y="200"/>
                </a:lnTo>
                <a:lnTo>
                  <a:pt x="475" y="202"/>
                </a:lnTo>
                <a:lnTo>
                  <a:pt x="473" y="202"/>
                </a:lnTo>
                <a:lnTo>
                  <a:pt x="473" y="204"/>
                </a:lnTo>
                <a:lnTo>
                  <a:pt x="472" y="204"/>
                </a:lnTo>
                <a:lnTo>
                  <a:pt x="472" y="205"/>
                </a:lnTo>
                <a:lnTo>
                  <a:pt x="472" y="207"/>
                </a:lnTo>
                <a:lnTo>
                  <a:pt x="470" y="207"/>
                </a:lnTo>
                <a:lnTo>
                  <a:pt x="470" y="209"/>
                </a:lnTo>
                <a:lnTo>
                  <a:pt x="470" y="210"/>
                </a:lnTo>
                <a:lnTo>
                  <a:pt x="468" y="210"/>
                </a:lnTo>
                <a:lnTo>
                  <a:pt x="467" y="210"/>
                </a:lnTo>
                <a:lnTo>
                  <a:pt x="467" y="212"/>
                </a:lnTo>
                <a:lnTo>
                  <a:pt x="465" y="212"/>
                </a:lnTo>
                <a:lnTo>
                  <a:pt x="465" y="214"/>
                </a:lnTo>
                <a:lnTo>
                  <a:pt x="463" y="214"/>
                </a:lnTo>
                <a:lnTo>
                  <a:pt x="463" y="216"/>
                </a:lnTo>
                <a:lnTo>
                  <a:pt x="461" y="216"/>
                </a:lnTo>
                <a:lnTo>
                  <a:pt x="460" y="217"/>
                </a:lnTo>
                <a:lnTo>
                  <a:pt x="458" y="217"/>
                </a:lnTo>
                <a:lnTo>
                  <a:pt x="458" y="219"/>
                </a:lnTo>
                <a:lnTo>
                  <a:pt x="456" y="219"/>
                </a:lnTo>
                <a:lnTo>
                  <a:pt x="456" y="221"/>
                </a:lnTo>
                <a:lnTo>
                  <a:pt x="454" y="221"/>
                </a:lnTo>
                <a:lnTo>
                  <a:pt x="454" y="222"/>
                </a:lnTo>
                <a:lnTo>
                  <a:pt x="453" y="222"/>
                </a:lnTo>
                <a:lnTo>
                  <a:pt x="451" y="222"/>
                </a:lnTo>
                <a:lnTo>
                  <a:pt x="451" y="224"/>
                </a:lnTo>
                <a:lnTo>
                  <a:pt x="449" y="224"/>
                </a:lnTo>
                <a:lnTo>
                  <a:pt x="449" y="226"/>
                </a:lnTo>
                <a:lnTo>
                  <a:pt x="448" y="226"/>
                </a:lnTo>
                <a:lnTo>
                  <a:pt x="446" y="228"/>
                </a:lnTo>
                <a:lnTo>
                  <a:pt x="444" y="228"/>
                </a:lnTo>
                <a:lnTo>
                  <a:pt x="444" y="229"/>
                </a:lnTo>
                <a:lnTo>
                  <a:pt x="442" y="229"/>
                </a:lnTo>
                <a:lnTo>
                  <a:pt x="442" y="231"/>
                </a:lnTo>
                <a:lnTo>
                  <a:pt x="441" y="231"/>
                </a:lnTo>
                <a:lnTo>
                  <a:pt x="441" y="233"/>
                </a:lnTo>
                <a:lnTo>
                  <a:pt x="439" y="233"/>
                </a:lnTo>
                <a:lnTo>
                  <a:pt x="437" y="233"/>
                </a:lnTo>
                <a:lnTo>
                  <a:pt x="437" y="235"/>
                </a:lnTo>
                <a:lnTo>
                  <a:pt x="436" y="235"/>
                </a:lnTo>
                <a:lnTo>
                  <a:pt x="436" y="236"/>
                </a:lnTo>
                <a:lnTo>
                  <a:pt x="434" y="236"/>
                </a:lnTo>
                <a:lnTo>
                  <a:pt x="434" y="238"/>
                </a:lnTo>
                <a:lnTo>
                  <a:pt x="432" y="238"/>
                </a:lnTo>
                <a:lnTo>
                  <a:pt x="430" y="238"/>
                </a:lnTo>
                <a:lnTo>
                  <a:pt x="430" y="240"/>
                </a:lnTo>
                <a:lnTo>
                  <a:pt x="429" y="240"/>
                </a:lnTo>
                <a:lnTo>
                  <a:pt x="429" y="241"/>
                </a:lnTo>
                <a:lnTo>
                  <a:pt x="427" y="241"/>
                </a:lnTo>
                <a:lnTo>
                  <a:pt x="427" y="243"/>
                </a:lnTo>
                <a:lnTo>
                  <a:pt x="425" y="243"/>
                </a:lnTo>
                <a:lnTo>
                  <a:pt x="424" y="243"/>
                </a:lnTo>
                <a:lnTo>
                  <a:pt x="424" y="245"/>
                </a:lnTo>
                <a:lnTo>
                  <a:pt x="422" y="245"/>
                </a:lnTo>
                <a:lnTo>
                  <a:pt x="422" y="247"/>
                </a:lnTo>
                <a:lnTo>
                  <a:pt x="420" y="247"/>
                </a:lnTo>
                <a:lnTo>
                  <a:pt x="420" y="248"/>
                </a:lnTo>
                <a:lnTo>
                  <a:pt x="418" y="248"/>
                </a:lnTo>
                <a:lnTo>
                  <a:pt x="417" y="250"/>
                </a:lnTo>
                <a:lnTo>
                  <a:pt x="415" y="250"/>
                </a:lnTo>
                <a:lnTo>
                  <a:pt x="415" y="252"/>
                </a:lnTo>
                <a:lnTo>
                  <a:pt x="413" y="252"/>
                </a:lnTo>
                <a:lnTo>
                  <a:pt x="413" y="253"/>
                </a:lnTo>
                <a:lnTo>
                  <a:pt x="411" y="253"/>
                </a:lnTo>
                <a:lnTo>
                  <a:pt x="410" y="255"/>
                </a:lnTo>
                <a:lnTo>
                  <a:pt x="408" y="255"/>
                </a:lnTo>
                <a:lnTo>
                  <a:pt x="408" y="257"/>
                </a:lnTo>
                <a:lnTo>
                  <a:pt x="406" y="257"/>
                </a:lnTo>
                <a:lnTo>
                  <a:pt x="406" y="259"/>
                </a:lnTo>
                <a:lnTo>
                  <a:pt x="408" y="259"/>
                </a:lnTo>
                <a:lnTo>
                  <a:pt x="408" y="260"/>
                </a:lnTo>
                <a:lnTo>
                  <a:pt x="406" y="260"/>
                </a:lnTo>
                <a:lnTo>
                  <a:pt x="405" y="260"/>
                </a:lnTo>
                <a:lnTo>
                  <a:pt x="403" y="260"/>
                </a:lnTo>
                <a:lnTo>
                  <a:pt x="401" y="260"/>
                </a:lnTo>
                <a:lnTo>
                  <a:pt x="399" y="260"/>
                </a:lnTo>
                <a:lnTo>
                  <a:pt x="398" y="260"/>
                </a:lnTo>
                <a:lnTo>
                  <a:pt x="396" y="260"/>
                </a:lnTo>
                <a:lnTo>
                  <a:pt x="396" y="259"/>
                </a:lnTo>
                <a:lnTo>
                  <a:pt x="394" y="259"/>
                </a:lnTo>
                <a:lnTo>
                  <a:pt x="394" y="257"/>
                </a:lnTo>
                <a:lnTo>
                  <a:pt x="393" y="257"/>
                </a:lnTo>
                <a:lnTo>
                  <a:pt x="391" y="257"/>
                </a:lnTo>
                <a:lnTo>
                  <a:pt x="391" y="259"/>
                </a:lnTo>
                <a:lnTo>
                  <a:pt x="389" y="259"/>
                </a:lnTo>
                <a:lnTo>
                  <a:pt x="389" y="260"/>
                </a:lnTo>
                <a:lnTo>
                  <a:pt x="387" y="260"/>
                </a:lnTo>
                <a:lnTo>
                  <a:pt x="387" y="262"/>
                </a:lnTo>
                <a:lnTo>
                  <a:pt x="386" y="262"/>
                </a:lnTo>
                <a:lnTo>
                  <a:pt x="384" y="260"/>
                </a:lnTo>
                <a:lnTo>
                  <a:pt x="382" y="260"/>
                </a:lnTo>
                <a:lnTo>
                  <a:pt x="382" y="262"/>
                </a:lnTo>
                <a:lnTo>
                  <a:pt x="380" y="262"/>
                </a:lnTo>
                <a:lnTo>
                  <a:pt x="380" y="264"/>
                </a:lnTo>
                <a:lnTo>
                  <a:pt x="379" y="264"/>
                </a:lnTo>
                <a:lnTo>
                  <a:pt x="377" y="264"/>
                </a:lnTo>
                <a:lnTo>
                  <a:pt x="377" y="262"/>
                </a:lnTo>
                <a:lnTo>
                  <a:pt x="375" y="262"/>
                </a:lnTo>
                <a:lnTo>
                  <a:pt x="377" y="260"/>
                </a:lnTo>
                <a:lnTo>
                  <a:pt x="377" y="259"/>
                </a:lnTo>
                <a:lnTo>
                  <a:pt x="375" y="259"/>
                </a:lnTo>
                <a:lnTo>
                  <a:pt x="375" y="257"/>
                </a:lnTo>
                <a:lnTo>
                  <a:pt x="374" y="257"/>
                </a:lnTo>
                <a:lnTo>
                  <a:pt x="374" y="255"/>
                </a:lnTo>
                <a:lnTo>
                  <a:pt x="372" y="255"/>
                </a:lnTo>
                <a:lnTo>
                  <a:pt x="372" y="253"/>
                </a:lnTo>
                <a:lnTo>
                  <a:pt x="370" y="253"/>
                </a:lnTo>
                <a:lnTo>
                  <a:pt x="370" y="252"/>
                </a:lnTo>
                <a:lnTo>
                  <a:pt x="368" y="252"/>
                </a:lnTo>
                <a:lnTo>
                  <a:pt x="368" y="253"/>
                </a:lnTo>
                <a:lnTo>
                  <a:pt x="367" y="253"/>
                </a:lnTo>
                <a:lnTo>
                  <a:pt x="367" y="255"/>
                </a:lnTo>
                <a:lnTo>
                  <a:pt x="367" y="257"/>
                </a:lnTo>
                <a:lnTo>
                  <a:pt x="367" y="259"/>
                </a:lnTo>
                <a:lnTo>
                  <a:pt x="365" y="259"/>
                </a:lnTo>
                <a:lnTo>
                  <a:pt x="363" y="259"/>
                </a:lnTo>
                <a:lnTo>
                  <a:pt x="362" y="259"/>
                </a:lnTo>
                <a:lnTo>
                  <a:pt x="360" y="259"/>
                </a:lnTo>
                <a:lnTo>
                  <a:pt x="358" y="259"/>
                </a:lnTo>
                <a:lnTo>
                  <a:pt x="356" y="259"/>
                </a:lnTo>
                <a:lnTo>
                  <a:pt x="355" y="259"/>
                </a:lnTo>
                <a:lnTo>
                  <a:pt x="355" y="257"/>
                </a:lnTo>
                <a:lnTo>
                  <a:pt x="355" y="255"/>
                </a:lnTo>
                <a:lnTo>
                  <a:pt x="353" y="255"/>
                </a:lnTo>
                <a:lnTo>
                  <a:pt x="353" y="253"/>
                </a:lnTo>
                <a:lnTo>
                  <a:pt x="351" y="252"/>
                </a:lnTo>
                <a:lnTo>
                  <a:pt x="353" y="252"/>
                </a:lnTo>
                <a:lnTo>
                  <a:pt x="351" y="252"/>
                </a:lnTo>
                <a:lnTo>
                  <a:pt x="351" y="250"/>
                </a:lnTo>
                <a:lnTo>
                  <a:pt x="351" y="252"/>
                </a:lnTo>
                <a:lnTo>
                  <a:pt x="351" y="250"/>
                </a:lnTo>
                <a:lnTo>
                  <a:pt x="350" y="250"/>
                </a:lnTo>
                <a:lnTo>
                  <a:pt x="350" y="252"/>
                </a:lnTo>
                <a:lnTo>
                  <a:pt x="348" y="252"/>
                </a:lnTo>
                <a:lnTo>
                  <a:pt x="348" y="250"/>
                </a:lnTo>
                <a:lnTo>
                  <a:pt x="346" y="250"/>
                </a:lnTo>
                <a:lnTo>
                  <a:pt x="346" y="248"/>
                </a:lnTo>
                <a:lnTo>
                  <a:pt x="344" y="248"/>
                </a:lnTo>
                <a:lnTo>
                  <a:pt x="346" y="248"/>
                </a:lnTo>
                <a:lnTo>
                  <a:pt x="346" y="247"/>
                </a:lnTo>
                <a:lnTo>
                  <a:pt x="344" y="247"/>
                </a:lnTo>
                <a:lnTo>
                  <a:pt x="343" y="247"/>
                </a:lnTo>
                <a:lnTo>
                  <a:pt x="341" y="247"/>
                </a:lnTo>
                <a:lnTo>
                  <a:pt x="341" y="248"/>
                </a:lnTo>
                <a:lnTo>
                  <a:pt x="341" y="250"/>
                </a:lnTo>
                <a:lnTo>
                  <a:pt x="341" y="252"/>
                </a:lnTo>
                <a:lnTo>
                  <a:pt x="339" y="252"/>
                </a:lnTo>
                <a:lnTo>
                  <a:pt x="337" y="252"/>
                </a:lnTo>
                <a:lnTo>
                  <a:pt x="336" y="252"/>
                </a:lnTo>
                <a:lnTo>
                  <a:pt x="334" y="252"/>
                </a:lnTo>
                <a:lnTo>
                  <a:pt x="334" y="250"/>
                </a:lnTo>
                <a:lnTo>
                  <a:pt x="327" y="255"/>
                </a:lnTo>
                <a:lnTo>
                  <a:pt x="324" y="252"/>
                </a:lnTo>
                <a:lnTo>
                  <a:pt x="320" y="248"/>
                </a:lnTo>
                <a:lnTo>
                  <a:pt x="320" y="247"/>
                </a:lnTo>
                <a:lnTo>
                  <a:pt x="317" y="243"/>
                </a:lnTo>
                <a:lnTo>
                  <a:pt x="313" y="240"/>
                </a:lnTo>
                <a:lnTo>
                  <a:pt x="308" y="238"/>
                </a:lnTo>
                <a:lnTo>
                  <a:pt x="305" y="238"/>
                </a:lnTo>
                <a:lnTo>
                  <a:pt x="300" y="240"/>
                </a:lnTo>
                <a:lnTo>
                  <a:pt x="294" y="245"/>
                </a:lnTo>
                <a:lnTo>
                  <a:pt x="289" y="247"/>
                </a:lnTo>
                <a:lnTo>
                  <a:pt x="282" y="247"/>
                </a:lnTo>
                <a:lnTo>
                  <a:pt x="277" y="247"/>
                </a:lnTo>
                <a:lnTo>
                  <a:pt x="274" y="247"/>
                </a:lnTo>
                <a:lnTo>
                  <a:pt x="270" y="252"/>
                </a:lnTo>
                <a:lnTo>
                  <a:pt x="265" y="255"/>
                </a:lnTo>
                <a:lnTo>
                  <a:pt x="260" y="255"/>
                </a:lnTo>
                <a:lnTo>
                  <a:pt x="255" y="255"/>
                </a:lnTo>
                <a:lnTo>
                  <a:pt x="250" y="257"/>
                </a:lnTo>
                <a:lnTo>
                  <a:pt x="245" y="259"/>
                </a:lnTo>
                <a:lnTo>
                  <a:pt x="239" y="262"/>
                </a:lnTo>
                <a:lnTo>
                  <a:pt x="234" y="262"/>
                </a:lnTo>
                <a:lnTo>
                  <a:pt x="229" y="260"/>
                </a:lnTo>
                <a:lnTo>
                  <a:pt x="226" y="260"/>
                </a:lnTo>
                <a:lnTo>
                  <a:pt x="219" y="260"/>
                </a:lnTo>
                <a:lnTo>
                  <a:pt x="215" y="262"/>
                </a:lnTo>
                <a:lnTo>
                  <a:pt x="210" y="262"/>
                </a:lnTo>
                <a:lnTo>
                  <a:pt x="205" y="264"/>
                </a:lnTo>
                <a:lnTo>
                  <a:pt x="200" y="264"/>
                </a:lnTo>
                <a:lnTo>
                  <a:pt x="195" y="266"/>
                </a:lnTo>
                <a:lnTo>
                  <a:pt x="189" y="267"/>
                </a:lnTo>
                <a:lnTo>
                  <a:pt x="186" y="269"/>
                </a:lnTo>
                <a:lnTo>
                  <a:pt x="181" y="271"/>
                </a:lnTo>
                <a:lnTo>
                  <a:pt x="179" y="274"/>
                </a:lnTo>
                <a:lnTo>
                  <a:pt x="179" y="279"/>
                </a:lnTo>
                <a:lnTo>
                  <a:pt x="179" y="284"/>
                </a:lnTo>
                <a:lnTo>
                  <a:pt x="176" y="286"/>
                </a:lnTo>
                <a:lnTo>
                  <a:pt x="172" y="286"/>
                </a:lnTo>
                <a:lnTo>
                  <a:pt x="165" y="284"/>
                </a:lnTo>
                <a:lnTo>
                  <a:pt x="160" y="284"/>
                </a:lnTo>
                <a:lnTo>
                  <a:pt x="153" y="284"/>
                </a:lnTo>
                <a:lnTo>
                  <a:pt x="152" y="283"/>
                </a:lnTo>
                <a:lnTo>
                  <a:pt x="148" y="283"/>
                </a:lnTo>
                <a:lnTo>
                  <a:pt x="141" y="283"/>
                </a:lnTo>
                <a:lnTo>
                  <a:pt x="136" y="281"/>
                </a:lnTo>
                <a:lnTo>
                  <a:pt x="129" y="281"/>
                </a:lnTo>
                <a:lnTo>
                  <a:pt x="126" y="279"/>
                </a:lnTo>
                <a:lnTo>
                  <a:pt x="124" y="279"/>
                </a:lnTo>
                <a:lnTo>
                  <a:pt x="117" y="279"/>
                </a:lnTo>
                <a:lnTo>
                  <a:pt x="110" y="278"/>
                </a:lnTo>
                <a:lnTo>
                  <a:pt x="105" y="279"/>
                </a:lnTo>
                <a:lnTo>
                  <a:pt x="102" y="281"/>
                </a:lnTo>
                <a:lnTo>
                  <a:pt x="97" y="283"/>
                </a:lnTo>
                <a:lnTo>
                  <a:pt x="93" y="284"/>
                </a:lnTo>
                <a:lnTo>
                  <a:pt x="90" y="288"/>
                </a:lnTo>
                <a:lnTo>
                  <a:pt x="88" y="290"/>
                </a:lnTo>
                <a:lnTo>
                  <a:pt x="86" y="291"/>
                </a:lnTo>
                <a:lnTo>
                  <a:pt x="83" y="293"/>
                </a:lnTo>
                <a:lnTo>
                  <a:pt x="79" y="297"/>
                </a:lnTo>
                <a:lnTo>
                  <a:pt x="76" y="300"/>
                </a:lnTo>
                <a:lnTo>
                  <a:pt x="72" y="302"/>
                </a:lnTo>
                <a:lnTo>
                  <a:pt x="67" y="303"/>
                </a:lnTo>
                <a:lnTo>
                  <a:pt x="62" y="305"/>
                </a:lnTo>
                <a:lnTo>
                  <a:pt x="57" y="305"/>
                </a:lnTo>
                <a:lnTo>
                  <a:pt x="53" y="305"/>
                </a:lnTo>
                <a:lnTo>
                  <a:pt x="48" y="303"/>
                </a:lnTo>
                <a:lnTo>
                  <a:pt x="45" y="300"/>
                </a:lnTo>
                <a:lnTo>
                  <a:pt x="41" y="298"/>
                </a:lnTo>
                <a:lnTo>
                  <a:pt x="38" y="295"/>
                </a:lnTo>
                <a:lnTo>
                  <a:pt x="35" y="291"/>
                </a:lnTo>
                <a:lnTo>
                  <a:pt x="33" y="290"/>
                </a:lnTo>
                <a:lnTo>
                  <a:pt x="31" y="288"/>
                </a:lnTo>
                <a:lnTo>
                  <a:pt x="28" y="284"/>
                </a:lnTo>
                <a:lnTo>
                  <a:pt x="23" y="284"/>
                </a:lnTo>
                <a:lnTo>
                  <a:pt x="17" y="284"/>
                </a:lnTo>
                <a:lnTo>
                  <a:pt x="12" y="286"/>
                </a:lnTo>
                <a:lnTo>
                  <a:pt x="10" y="290"/>
                </a:lnTo>
                <a:lnTo>
                  <a:pt x="9" y="290"/>
                </a:lnTo>
                <a:lnTo>
                  <a:pt x="2" y="286"/>
                </a:lnTo>
                <a:lnTo>
                  <a:pt x="2" y="284"/>
                </a:lnTo>
                <a:lnTo>
                  <a:pt x="2" y="283"/>
                </a:lnTo>
                <a:lnTo>
                  <a:pt x="0" y="283"/>
                </a:lnTo>
                <a:lnTo>
                  <a:pt x="0" y="281"/>
                </a:lnTo>
                <a:lnTo>
                  <a:pt x="0" y="279"/>
                </a:lnTo>
                <a:lnTo>
                  <a:pt x="0" y="278"/>
                </a:lnTo>
                <a:lnTo>
                  <a:pt x="0" y="276"/>
                </a:lnTo>
                <a:lnTo>
                  <a:pt x="0" y="274"/>
                </a:lnTo>
                <a:lnTo>
                  <a:pt x="2" y="274"/>
                </a:lnTo>
                <a:lnTo>
                  <a:pt x="2" y="272"/>
                </a:lnTo>
                <a:lnTo>
                  <a:pt x="2" y="271"/>
                </a:lnTo>
                <a:lnTo>
                  <a:pt x="4" y="271"/>
                </a:lnTo>
                <a:lnTo>
                  <a:pt x="4" y="269"/>
                </a:lnTo>
                <a:lnTo>
                  <a:pt x="2" y="269"/>
                </a:lnTo>
                <a:lnTo>
                  <a:pt x="2" y="267"/>
                </a:lnTo>
                <a:lnTo>
                  <a:pt x="2" y="266"/>
                </a:lnTo>
                <a:lnTo>
                  <a:pt x="2" y="264"/>
                </a:lnTo>
                <a:lnTo>
                  <a:pt x="4" y="264"/>
                </a:lnTo>
                <a:lnTo>
                  <a:pt x="4" y="262"/>
                </a:lnTo>
                <a:lnTo>
                  <a:pt x="2" y="262"/>
                </a:lnTo>
                <a:lnTo>
                  <a:pt x="4" y="262"/>
                </a:lnTo>
                <a:lnTo>
                  <a:pt x="4" y="260"/>
                </a:lnTo>
                <a:lnTo>
                  <a:pt x="4" y="259"/>
                </a:lnTo>
                <a:lnTo>
                  <a:pt x="5" y="259"/>
                </a:lnTo>
                <a:lnTo>
                  <a:pt x="5" y="257"/>
                </a:lnTo>
                <a:lnTo>
                  <a:pt x="5" y="255"/>
                </a:lnTo>
                <a:lnTo>
                  <a:pt x="4" y="255"/>
                </a:lnTo>
                <a:lnTo>
                  <a:pt x="4" y="253"/>
                </a:lnTo>
                <a:lnTo>
                  <a:pt x="4" y="252"/>
                </a:lnTo>
                <a:lnTo>
                  <a:pt x="5" y="252"/>
                </a:lnTo>
                <a:lnTo>
                  <a:pt x="4" y="250"/>
                </a:lnTo>
                <a:lnTo>
                  <a:pt x="5" y="250"/>
                </a:lnTo>
                <a:lnTo>
                  <a:pt x="7" y="250"/>
                </a:lnTo>
                <a:lnTo>
                  <a:pt x="7" y="252"/>
                </a:lnTo>
                <a:lnTo>
                  <a:pt x="9" y="252"/>
                </a:lnTo>
                <a:lnTo>
                  <a:pt x="9" y="250"/>
                </a:lnTo>
                <a:lnTo>
                  <a:pt x="9" y="248"/>
                </a:lnTo>
                <a:lnTo>
                  <a:pt x="9" y="247"/>
                </a:lnTo>
                <a:lnTo>
                  <a:pt x="10" y="247"/>
                </a:lnTo>
                <a:lnTo>
                  <a:pt x="10" y="245"/>
                </a:lnTo>
                <a:lnTo>
                  <a:pt x="12" y="245"/>
                </a:lnTo>
                <a:lnTo>
                  <a:pt x="12" y="243"/>
                </a:lnTo>
                <a:lnTo>
                  <a:pt x="12" y="241"/>
                </a:lnTo>
                <a:lnTo>
                  <a:pt x="12" y="240"/>
                </a:lnTo>
                <a:lnTo>
                  <a:pt x="14" y="240"/>
                </a:lnTo>
                <a:lnTo>
                  <a:pt x="16" y="240"/>
                </a:lnTo>
                <a:lnTo>
                  <a:pt x="16" y="238"/>
                </a:lnTo>
                <a:lnTo>
                  <a:pt x="17" y="238"/>
                </a:lnTo>
                <a:lnTo>
                  <a:pt x="17" y="236"/>
                </a:lnTo>
                <a:lnTo>
                  <a:pt x="17" y="238"/>
                </a:lnTo>
                <a:lnTo>
                  <a:pt x="19" y="236"/>
                </a:lnTo>
                <a:lnTo>
                  <a:pt x="19" y="238"/>
                </a:lnTo>
                <a:lnTo>
                  <a:pt x="19" y="240"/>
                </a:lnTo>
                <a:lnTo>
                  <a:pt x="21" y="240"/>
                </a:lnTo>
                <a:lnTo>
                  <a:pt x="23" y="240"/>
                </a:lnTo>
                <a:lnTo>
                  <a:pt x="23" y="238"/>
                </a:lnTo>
                <a:lnTo>
                  <a:pt x="24" y="238"/>
                </a:lnTo>
                <a:lnTo>
                  <a:pt x="26" y="238"/>
                </a:lnTo>
                <a:lnTo>
                  <a:pt x="26" y="240"/>
                </a:lnTo>
                <a:lnTo>
                  <a:pt x="28" y="238"/>
                </a:lnTo>
                <a:lnTo>
                  <a:pt x="28" y="240"/>
                </a:lnTo>
                <a:lnTo>
                  <a:pt x="28" y="238"/>
                </a:lnTo>
                <a:lnTo>
                  <a:pt x="29" y="238"/>
                </a:lnTo>
                <a:lnTo>
                  <a:pt x="29" y="236"/>
                </a:lnTo>
                <a:lnTo>
                  <a:pt x="31" y="236"/>
                </a:lnTo>
                <a:lnTo>
                  <a:pt x="33" y="236"/>
                </a:lnTo>
                <a:lnTo>
                  <a:pt x="35" y="236"/>
                </a:lnTo>
                <a:lnTo>
                  <a:pt x="35" y="235"/>
                </a:lnTo>
                <a:lnTo>
                  <a:pt x="36" y="235"/>
                </a:lnTo>
                <a:lnTo>
                  <a:pt x="38" y="235"/>
                </a:lnTo>
                <a:lnTo>
                  <a:pt x="38" y="233"/>
                </a:lnTo>
                <a:lnTo>
                  <a:pt x="40" y="233"/>
                </a:lnTo>
                <a:lnTo>
                  <a:pt x="41" y="233"/>
                </a:lnTo>
                <a:lnTo>
                  <a:pt x="41" y="231"/>
                </a:lnTo>
                <a:lnTo>
                  <a:pt x="41" y="229"/>
                </a:lnTo>
                <a:lnTo>
                  <a:pt x="43" y="229"/>
                </a:lnTo>
                <a:lnTo>
                  <a:pt x="43" y="228"/>
                </a:lnTo>
                <a:lnTo>
                  <a:pt x="45" y="226"/>
                </a:lnTo>
                <a:lnTo>
                  <a:pt x="43" y="226"/>
                </a:lnTo>
                <a:lnTo>
                  <a:pt x="45" y="226"/>
                </a:lnTo>
                <a:lnTo>
                  <a:pt x="45" y="224"/>
                </a:lnTo>
                <a:lnTo>
                  <a:pt x="47" y="224"/>
                </a:lnTo>
                <a:lnTo>
                  <a:pt x="48" y="224"/>
                </a:lnTo>
                <a:lnTo>
                  <a:pt x="48" y="226"/>
                </a:lnTo>
                <a:lnTo>
                  <a:pt x="50" y="226"/>
                </a:lnTo>
                <a:lnTo>
                  <a:pt x="52" y="228"/>
                </a:lnTo>
                <a:lnTo>
                  <a:pt x="52" y="226"/>
                </a:lnTo>
                <a:lnTo>
                  <a:pt x="52" y="224"/>
                </a:lnTo>
                <a:lnTo>
                  <a:pt x="52" y="222"/>
                </a:lnTo>
                <a:lnTo>
                  <a:pt x="52" y="221"/>
                </a:lnTo>
                <a:lnTo>
                  <a:pt x="52" y="219"/>
                </a:lnTo>
                <a:lnTo>
                  <a:pt x="53" y="219"/>
                </a:lnTo>
                <a:lnTo>
                  <a:pt x="53" y="217"/>
                </a:lnTo>
                <a:lnTo>
                  <a:pt x="53" y="219"/>
                </a:lnTo>
                <a:lnTo>
                  <a:pt x="53" y="217"/>
                </a:lnTo>
                <a:lnTo>
                  <a:pt x="55" y="217"/>
                </a:lnTo>
                <a:lnTo>
                  <a:pt x="53" y="217"/>
                </a:lnTo>
                <a:lnTo>
                  <a:pt x="53" y="216"/>
                </a:lnTo>
                <a:lnTo>
                  <a:pt x="55" y="216"/>
                </a:lnTo>
                <a:lnTo>
                  <a:pt x="57" y="216"/>
                </a:lnTo>
                <a:lnTo>
                  <a:pt x="57" y="214"/>
                </a:lnTo>
                <a:lnTo>
                  <a:pt x="59" y="214"/>
                </a:lnTo>
                <a:lnTo>
                  <a:pt x="60" y="214"/>
                </a:lnTo>
                <a:lnTo>
                  <a:pt x="60" y="212"/>
                </a:lnTo>
                <a:lnTo>
                  <a:pt x="62" y="212"/>
                </a:lnTo>
                <a:lnTo>
                  <a:pt x="62" y="210"/>
                </a:lnTo>
                <a:lnTo>
                  <a:pt x="64" y="210"/>
                </a:lnTo>
                <a:lnTo>
                  <a:pt x="64" y="209"/>
                </a:lnTo>
                <a:lnTo>
                  <a:pt x="66" y="209"/>
                </a:lnTo>
                <a:lnTo>
                  <a:pt x="66" y="207"/>
                </a:lnTo>
                <a:lnTo>
                  <a:pt x="67" y="207"/>
                </a:lnTo>
                <a:lnTo>
                  <a:pt x="67" y="205"/>
                </a:lnTo>
                <a:lnTo>
                  <a:pt x="69" y="205"/>
                </a:lnTo>
                <a:lnTo>
                  <a:pt x="69" y="204"/>
                </a:lnTo>
                <a:lnTo>
                  <a:pt x="69" y="205"/>
                </a:lnTo>
                <a:lnTo>
                  <a:pt x="71" y="205"/>
                </a:lnTo>
                <a:lnTo>
                  <a:pt x="71" y="204"/>
                </a:lnTo>
                <a:lnTo>
                  <a:pt x="71" y="205"/>
                </a:lnTo>
                <a:lnTo>
                  <a:pt x="72" y="205"/>
                </a:lnTo>
                <a:lnTo>
                  <a:pt x="72" y="207"/>
                </a:lnTo>
                <a:lnTo>
                  <a:pt x="74" y="207"/>
                </a:lnTo>
                <a:lnTo>
                  <a:pt x="74" y="209"/>
                </a:lnTo>
                <a:lnTo>
                  <a:pt x="76" y="209"/>
                </a:lnTo>
                <a:lnTo>
                  <a:pt x="78" y="209"/>
                </a:lnTo>
                <a:lnTo>
                  <a:pt x="79" y="209"/>
                </a:lnTo>
                <a:lnTo>
                  <a:pt x="81" y="209"/>
                </a:lnTo>
                <a:lnTo>
                  <a:pt x="83" y="209"/>
                </a:lnTo>
                <a:lnTo>
                  <a:pt x="84" y="209"/>
                </a:lnTo>
                <a:lnTo>
                  <a:pt x="86" y="209"/>
                </a:lnTo>
                <a:lnTo>
                  <a:pt x="86" y="207"/>
                </a:lnTo>
                <a:lnTo>
                  <a:pt x="88" y="207"/>
                </a:lnTo>
                <a:lnTo>
                  <a:pt x="88" y="205"/>
                </a:lnTo>
                <a:lnTo>
                  <a:pt x="90" y="205"/>
                </a:lnTo>
                <a:lnTo>
                  <a:pt x="91" y="205"/>
                </a:lnTo>
                <a:lnTo>
                  <a:pt x="93" y="205"/>
                </a:lnTo>
                <a:lnTo>
                  <a:pt x="93" y="204"/>
                </a:lnTo>
                <a:lnTo>
                  <a:pt x="95" y="204"/>
                </a:lnTo>
                <a:lnTo>
                  <a:pt x="97" y="202"/>
                </a:lnTo>
                <a:lnTo>
                  <a:pt x="97" y="200"/>
                </a:lnTo>
                <a:lnTo>
                  <a:pt x="97" y="202"/>
                </a:lnTo>
                <a:lnTo>
                  <a:pt x="98" y="202"/>
                </a:lnTo>
                <a:lnTo>
                  <a:pt x="100" y="202"/>
                </a:lnTo>
                <a:lnTo>
                  <a:pt x="100" y="204"/>
                </a:lnTo>
                <a:lnTo>
                  <a:pt x="102" y="204"/>
                </a:lnTo>
                <a:lnTo>
                  <a:pt x="103" y="204"/>
                </a:lnTo>
                <a:lnTo>
                  <a:pt x="105" y="204"/>
                </a:lnTo>
                <a:lnTo>
                  <a:pt x="107" y="204"/>
                </a:lnTo>
                <a:lnTo>
                  <a:pt x="107" y="202"/>
                </a:lnTo>
                <a:lnTo>
                  <a:pt x="109" y="202"/>
                </a:lnTo>
                <a:lnTo>
                  <a:pt x="110" y="202"/>
                </a:lnTo>
                <a:lnTo>
                  <a:pt x="112" y="202"/>
                </a:lnTo>
                <a:lnTo>
                  <a:pt x="112" y="200"/>
                </a:lnTo>
                <a:lnTo>
                  <a:pt x="114" y="200"/>
                </a:lnTo>
                <a:lnTo>
                  <a:pt x="114" y="198"/>
                </a:lnTo>
                <a:lnTo>
                  <a:pt x="114" y="200"/>
                </a:lnTo>
                <a:lnTo>
                  <a:pt x="115" y="200"/>
                </a:lnTo>
                <a:lnTo>
                  <a:pt x="115" y="198"/>
                </a:lnTo>
                <a:lnTo>
                  <a:pt x="115" y="197"/>
                </a:lnTo>
                <a:lnTo>
                  <a:pt x="115" y="195"/>
                </a:lnTo>
                <a:lnTo>
                  <a:pt x="117" y="195"/>
                </a:lnTo>
                <a:lnTo>
                  <a:pt x="119" y="195"/>
                </a:lnTo>
                <a:lnTo>
                  <a:pt x="119" y="193"/>
                </a:lnTo>
                <a:lnTo>
                  <a:pt x="119" y="191"/>
                </a:lnTo>
                <a:lnTo>
                  <a:pt x="117" y="191"/>
                </a:lnTo>
                <a:lnTo>
                  <a:pt x="119" y="191"/>
                </a:lnTo>
                <a:lnTo>
                  <a:pt x="117" y="191"/>
                </a:lnTo>
                <a:lnTo>
                  <a:pt x="117" y="190"/>
                </a:lnTo>
                <a:lnTo>
                  <a:pt x="117" y="188"/>
                </a:lnTo>
                <a:lnTo>
                  <a:pt x="117" y="186"/>
                </a:lnTo>
                <a:lnTo>
                  <a:pt x="117" y="185"/>
                </a:lnTo>
                <a:lnTo>
                  <a:pt x="117" y="183"/>
                </a:lnTo>
                <a:lnTo>
                  <a:pt x="117" y="181"/>
                </a:lnTo>
                <a:lnTo>
                  <a:pt x="119" y="181"/>
                </a:lnTo>
                <a:lnTo>
                  <a:pt x="119" y="179"/>
                </a:lnTo>
                <a:lnTo>
                  <a:pt x="117" y="179"/>
                </a:lnTo>
                <a:lnTo>
                  <a:pt x="117" y="178"/>
                </a:lnTo>
                <a:lnTo>
                  <a:pt x="117" y="176"/>
                </a:lnTo>
                <a:lnTo>
                  <a:pt x="117" y="174"/>
                </a:lnTo>
                <a:lnTo>
                  <a:pt x="117" y="173"/>
                </a:lnTo>
                <a:lnTo>
                  <a:pt x="117" y="171"/>
                </a:lnTo>
                <a:lnTo>
                  <a:pt x="117" y="169"/>
                </a:lnTo>
                <a:lnTo>
                  <a:pt x="117" y="167"/>
                </a:lnTo>
                <a:lnTo>
                  <a:pt x="119" y="167"/>
                </a:lnTo>
                <a:lnTo>
                  <a:pt x="121" y="167"/>
                </a:lnTo>
                <a:lnTo>
                  <a:pt x="121" y="166"/>
                </a:lnTo>
                <a:lnTo>
                  <a:pt x="121" y="164"/>
                </a:lnTo>
                <a:lnTo>
                  <a:pt x="122" y="164"/>
                </a:lnTo>
                <a:lnTo>
                  <a:pt x="122" y="162"/>
                </a:lnTo>
                <a:lnTo>
                  <a:pt x="121" y="162"/>
                </a:lnTo>
                <a:lnTo>
                  <a:pt x="121" y="161"/>
                </a:lnTo>
                <a:lnTo>
                  <a:pt x="119" y="161"/>
                </a:lnTo>
                <a:lnTo>
                  <a:pt x="119" y="159"/>
                </a:lnTo>
                <a:lnTo>
                  <a:pt x="121" y="159"/>
                </a:lnTo>
                <a:lnTo>
                  <a:pt x="121" y="157"/>
                </a:lnTo>
                <a:lnTo>
                  <a:pt x="119" y="157"/>
                </a:lnTo>
                <a:lnTo>
                  <a:pt x="121" y="157"/>
                </a:lnTo>
                <a:lnTo>
                  <a:pt x="122" y="155"/>
                </a:lnTo>
                <a:lnTo>
                  <a:pt x="122" y="157"/>
                </a:lnTo>
                <a:lnTo>
                  <a:pt x="124" y="157"/>
                </a:lnTo>
                <a:lnTo>
                  <a:pt x="126" y="157"/>
                </a:lnTo>
                <a:lnTo>
                  <a:pt x="128" y="157"/>
                </a:lnTo>
                <a:lnTo>
                  <a:pt x="129" y="157"/>
                </a:lnTo>
                <a:lnTo>
                  <a:pt x="129" y="155"/>
                </a:lnTo>
                <a:lnTo>
                  <a:pt x="131" y="155"/>
                </a:lnTo>
                <a:lnTo>
                  <a:pt x="133" y="155"/>
                </a:lnTo>
                <a:lnTo>
                  <a:pt x="133" y="154"/>
                </a:lnTo>
                <a:lnTo>
                  <a:pt x="134" y="154"/>
                </a:lnTo>
                <a:lnTo>
                  <a:pt x="134" y="152"/>
                </a:lnTo>
                <a:lnTo>
                  <a:pt x="136" y="152"/>
                </a:lnTo>
                <a:lnTo>
                  <a:pt x="138" y="152"/>
                </a:lnTo>
                <a:lnTo>
                  <a:pt x="138" y="150"/>
                </a:lnTo>
                <a:lnTo>
                  <a:pt x="138" y="152"/>
                </a:lnTo>
                <a:lnTo>
                  <a:pt x="140" y="152"/>
                </a:lnTo>
                <a:lnTo>
                  <a:pt x="141" y="152"/>
                </a:lnTo>
                <a:lnTo>
                  <a:pt x="141" y="154"/>
                </a:lnTo>
                <a:lnTo>
                  <a:pt x="143" y="154"/>
                </a:lnTo>
                <a:lnTo>
                  <a:pt x="143" y="155"/>
                </a:lnTo>
                <a:lnTo>
                  <a:pt x="143" y="157"/>
                </a:lnTo>
                <a:lnTo>
                  <a:pt x="143" y="155"/>
                </a:lnTo>
                <a:lnTo>
                  <a:pt x="145" y="155"/>
                </a:lnTo>
                <a:lnTo>
                  <a:pt x="146" y="155"/>
                </a:lnTo>
                <a:lnTo>
                  <a:pt x="146" y="154"/>
                </a:lnTo>
                <a:lnTo>
                  <a:pt x="148" y="154"/>
                </a:lnTo>
                <a:lnTo>
                  <a:pt x="148" y="152"/>
                </a:lnTo>
                <a:lnTo>
                  <a:pt x="150" y="152"/>
                </a:lnTo>
                <a:lnTo>
                  <a:pt x="152" y="152"/>
                </a:lnTo>
                <a:lnTo>
                  <a:pt x="153" y="152"/>
                </a:lnTo>
                <a:lnTo>
                  <a:pt x="155" y="152"/>
                </a:lnTo>
                <a:lnTo>
                  <a:pt x="155" y="150"/>
                </a:lnTo>
                <a:lnTo>
                  <a:pt x="157" y="150"/>
                </a:lnTo>
                <a:lnTo>
                  <a:pt x="157" y="148"/>
                </a:lnTo>
                <a:lnTo>
                  <a:pt x="158" y="148"/>
                </a:lnTo>
                <a:lnTo>
                  <a:pt x="160" y="148"/>
                </a:lnTo>
                <a:lnTo>
                  <a:pt x="160" y="147"/>
                </a:lnTo>
                <a:lnTo>
                  <a:pt x="162" y="147"/>
                </a:lnTo>
                <a:lnTo>
                  <a:pt x="164" y="147"/>
                </a:lnTo>
                <a:lnTo>
                  <a:pt x="164" y="145"/>
                </a:lnTo>
                <a:lnTo>
                  <a:pt x="162" y="145"/>
                </a:lnTo>
                <a:lnTo>
                  <a:pt x="162" y="143"/>
                </a:lnTo>
                <a:lnTo>
                  <a:pt x="164" y="143"/>
                </a:lnTo>
                <a:lnTo>
                  <a:pt x="164" y="142"/>
                </a:lnTo>
                <a:lnTo>
                  <a:pt x="164" y="140"/>
                </a:lnTo>
                <a:lnTo>
                  <a:pt x="164" y="138"/>
                </a:lnTo>
                <a:lnTo>
                  <a:pt x="165" y="138"/>
                </a:lnTo>
                <a:lnTo>
                  <a:pt x="165" y="136"/>
                </a:lnTo>
                <a:lnTo>
                  <a:pt x="167" y="136"/>
                </a:lnTo>
                <a:lnTo>
                  <a:pt x="167" y="135"/>
                </a:lnTo>
                <a:lnTo>
                  <a:pt x="169" y="135"/>
                </a:lnTo>
                <a:lnTo>
                  <a:pt x="169" y="133"/>
                </a:lnTo>
                <a:lnTo>
                  <a:pt x="167" y="133"/>
                </a:lnTo>
                <a:lnTo>
                  <a:pt x="169" y="133"/>
                </a:lnTo>
                <a:lnTo>
                  <a:pt x="169" y="131"/>
                </a:lnTo>
                <a:lnTo>
                  <a:pt x="169" y="130"/>
                </a:lnTo>
                <a:lnTo>
                  <a:pt x="169" y="128"/>
                </a:lnTo>
                <a:lnTo>
                  <a:pt x="169" y="126"/>
                </a:lnTo>
                <a:lnTo>
                  <a:pt x="169" y="124"/>
                </a:lnTo>
                <a:lnTo>
                  <a:pt x="171" y="124"/>
                </a:lnTo>
                <a:lnTo>
                  <a:pt x="172" y="124"/>
                </a:lnTo>
                <a:lnTo>
                  <a:pt x="174" y="124"/>
                </a:lnTo>
                <a:lnTo>
                  <a:pt x="174" y="126"/>
                </a:lnTo>
                <a:lnTo>
                  <a:pt x="176" y="126"/>
                </a:lnTo>
                <a:lnTo>
                  <a:pt x="177" y="126"/>
                </a:lnTo>
                <a:lnTo>
                  <a:pt x="179" y="126"/>
                </a:lnTo>
                <a:lnTo>
                  <a:pt x="181" y="126"/>
                </a:lnTo>
                <a:lnTo>
                  <a:pt x="181" y="124"/>
                </a:lnTo>
                <a:lnTo>
                  <a:pt x="181" y="123"/>
                </a:lnTo>
                <a:lnTo>
                  <a:pt x="183" y="123"/>
                </a:lnTo>
                <a:lnTo>
                  <a:pt x="183" y="121"/>
                </a:lnTo>
                <a:lnTo>
                  <a:pt x="183" y="119"/>
                </a:lnTo>
                <a:lnTo>
                  <a:pt x="183" y="117"/>
                </a:lnTo>
                <a:lnTo>
                  <a:pt x="184" y="117"/>
                </a:lnTo>
                <a:lnTo>
                  <a:pt x="183" y="117"/>
                </a:lnTo>
                <a:lnTo>
                  <a:pt x="183" y="116"/>
                </a:lnTo>
                <a:lnTo>
                  <a:pt x="183" y="114"/>
                </a:lnTo>
                <a:lnTo>
                  <a:pt x="184" y="114"/>
                </a:lnTo>
                <a:lnTo>
                  <a:pt x="184" y="112"/>
                </a:lnTo>
                <a:lnTo>
                  <a:pt x="186" y="112"/>
                </a:lnTo>
                <a:lnTo>
                  <a:pt x="186" y="111"/>
                </a:lnTo>
                <a:lnTo>
                  <a:pt x="184" y="111"/>
                </a:lnTo>
                <a:lnTo>
                  <a:pt x="184" y="109"/>
                </a:lnTo>
                <a:lnTo>
                  <a:pt x="186" y="109"/>
                </a:lnTo>
                <a:lnTo>
                  <a:pt x="186" y="107"/>
                </a:lnTo>
                <a:lnTo>
                  <a:pt x="186" y="105"/>
                </a:lnTo>
                <a:lnTo>
                  <a:pt x="186" y="104"/>
                </a:lnTo>
                <a:lnTo>
                  <a:pt x="186" y="102"/>
                </a:lnTo>
                <a:lnTo>
                  <a:pt x="188" y="102"/>
                </a:lnTo>
                <a:lnTo>
                  <a:pt x="189" y="102"/>
                </a:lnTo>
                <a:lnTo>
                  <a:pt x="191" y="102"/>
                </a:lnTo>
                <a:lnTo>
                  <a:pt x="191" y="100"/>
                </a:lnTo>
                <a:lnTo>
                  <a:pt x="193" y="100"/>
                </a:lnTo>
                <a:lnTo>
                  <a:pt x="193" y="99"/>
                </a:lnTo>
                <a:lnTo>
                  <a:pt x="193" y="97"/>
                </a:lnTo>
                <a:lnTo>
                  <a:pt x="195" y="97"/>
                </a:lnTo>
                <a:lnTo>
                  <a:pt x="195" y="95"/>
                </a:lnTo>
                <a:lnTo>
                  <a:pt x="196" y="95"/>
                </a:lnTo>
                <a:lnTo>
                  <a:pt x="196" y="93"/>
                </a:lnTo>
                <a:lnTo>
                  <a:pt x="198" y="93"/>
                </a:lnTo>
                <a:lnTo>
                  <a:pt x="200" y="93"/>
                </a:lnTo>
                <a:lnTo>
                  <a:pt x="202" y="93"/>
                </a:lnTo>
                <a:lnTo>
                  <a:pt x="202" y="92"/>
                </a:lnTo>
                <a:lnTo>
                  <a:pt x="203" y="90"/>
                </a:lnTo>
                <a:lnTo>
                  <a:pt x="202" y="90"/>
                </a:lnTo>
                <a:lnTo>
                  <a:pt x="202" y="88"/>
                </a:lnTo>
                <a:lnTo>
                  <a:pt x="202" y="86"/>
                </a:lnTo>
                <a:lnTo>
                  <a:pt x="203" y="86"/>
                </a:lnTo>
                <a:lnTo>
                  <a:pt x="202" y="85"/>
                </a:lnTo>
                <a:lnTo>
                  <a:pt x="203" y="85"/>
                </a:lnTo>
                <a:lnTo>
                  <a:pt x="203" y="83"/>
                </a:lnTo>
                <a:lnTo>
                  <a:pt x="203" y="81"/>
                </a:lnTo>
                <a:lnTo>
                  <a:pt x="203" y="80"/>
                </a:lnTo>
                <a:lnTo>
                  <a:pt x="205" y="80"/>
                </a:lnTo>
                <a:lnTo>
                  <a:pt x="205" y="78"/>
                </a:lnTo>
                <a:lnTo>
                  <a:pt x="207" y="78"/>
                </a:lnTo>
                <a:lnTo>
                  <a:pt x="207" y="76"/>
                </a:lnTo>
                <a:lnTo>
                  <a:pt x="207" y="74"/>
                </a:lnTo>
                <a:lnTo>
                  <a:pt x="208" y="74"/>
                </a:lnTo>
                <a:lnTo>
                  <a:pt x="210" y="74"/>
                </a:lnTo>
                <a:lnTo>
                  <a:pt x="212" y="74"/>
                </a:lnTo>
                <a:lnTo>
                  <a:pt x="214" y="74"/>
                </a:lnTo>
                <a:lnTo>
                  <a:pt x="215" y="74"/>
                </a:lnTo>
                <a:lnTo>
                  <a:pt x="217" y="74"/>
                </a:lnTo>
                <a:lnTo>
                  <a:pt x="217" y="73"/>
                </a:lnTo>
                <a:lnTo>
                  <a:pt x="219" y="73"/>
                </a:lnTo>
                <a:lnTo>
                  <a:pt x="219" y="71"/>
                </a:lnTo>
                <a:lnTo>
                  <a:pt x="219" y="69"/>
                </a:lnTo>
                <a:lnTo>
                  <a:pt x="219" y="68"/>
                </a:lnTo>
                <a:lnTo>
                  <a:pt x="220" y="68"/>
                </a:lnTo>
                <a:lnTo>
                  <a:pt x="220" y="66"/>
                </a:lnTo>
                <a:lnTo>
                  <a:pt x="220" y="64"/>
                </a:lnTo>
                <a:lnTo>
                  <a:pt x="220" y="62"/>
                </a:lnTo>
                <a:lnTo>
                  <a:pt x="222" y="62"/>
                </a:lnTo>
                <a:lnTo>
                  <a:pt x="222" y="61"/>
                </a:lnTo>
                <a:lnTo>
                  <a:pt x="222" y="59"/>
                </a:lnTo>
                <a:lnTo>
                  <a:pt x="224" y="59"/>
                </a:lnTo>
                <a:lnTo>
                  <a:pt x="224" y="57"/>
                </a:lnTo>
                <a:lnTo>
                  <a:pt x="224" y="55"/>
                </a:lnTo>
                <a:lnTo>
                  <a:pt x="226" y="55"/>
                </a:lnTo>
                <a:lnTo>
                  <a:pt x="226" y="54"/>
                </a:lnTo>
                <a:lnTo>
                  <a:pt x="226" y="52"/>
                </a:lnTo>
                <a:lnTo>
                  <a:pt x="227" y="52"/>
                </a:lnTo>
                <a:lnTo>
                  <a:pt x="227" y="50"/>
                </a:lnTo>
                <a:lnTo>
                  <a:pt x="229" y="50"/>
                </a:lnTo>
                <a:lnTo>
                  <a:pt x="229" y="49"/>
                </a:lnTo>
                <a:lnTo>
                  <a:pt x="231" y="49"/>
                </a:lnTo>
                <a:lnTo>
                  <a:pt x="231" y="47"/>
                </a:lnTo>
                <a:lnTo>
                  <a:pt x="231" y="45"/>
                </a:lnTo>
                <a:lnTo>
                  <a:pt x="232" y="45"/>
                </a:lnTo>
                <a:lnTo>
                  <a:pt x="232" y="43"/>
                </a:lnTo>
                <a:lnTo>
                  <a:pt x="232" y="42"/>
                </a:lnTo>
                <a:lnTo>
                  <a:pt x="232" y="40"/>
                </a:lnTo>
                <a:lnTo>
                  <a:pt x="234" y="40"/>
                </a:lnTo>
                <a:lnTo>
                  <a:pt x="234" y="38"/>
                </a:lnTo>
                <a:lnTo>
                  <a:pt x="234" y="37"/>
                </a:lnTo>
                <a:lnTo>
                  <a:pt x="234" y="35"/>
                </a:lnTo>
                <a:lnTo>
                  <a:pt x="236" y="35"/>
                </a:lnTo>
                <a:lnTo>
                  <a:pt x="234" y="35"/>
                </a:lnTo>
                <a:lnTo>
                  <a:pt x="234" y="33"/>
                </a:lnTo>
                <a:lnTo>
                  <a:pt x="234" y="35"/>
                </a:lnTo>
                <a:lnTo>
                  <a:pt x="232" y="37"/>
                </a:lnTo>
                <a:lnTo>
                  <a:pt x="232" y="35"/>
                </a:lnTo>
                <a:lnTo>
                  <a:pt x="232" y="33"/>
                </a:lnTo>
                <a:lnTo>
                  <a:pt x="234" y="31"/>
                </a:lnTo>
                <a:lnTo>
                  <a:pt x="234" y="30"/>
                </a:lnTo>
                <a:lnTo>
                  <a:pt x="236" y="30"/>
                </a:lnTo>
                <a:lnTo>
                  <a:pt x="236" y="31"/>
                </a:lnTo>
                <a:lnTo>
                  <a:pt x="238" y="31"/>
                </a:lnTo>
                <a:lnTo>
                  <a:pt x="239" y="31"/>
                </a:lnTo>
                <a:lnTo>
                  <a:pt x="241" y="31"/>
                </a:lnTo>
                <a:lnTo>
                  <a:pt x="241" y="33"/>
                </a:lnTo>
                <a:lnTo>
                  <a:pt x="243" y="33"/>
                </a:lnTo>
                <a:lnTo>
                  <a:pt x="243" y="31"/>
                </a:lnTo>
                <a:lnTo>
                  <a:pt x="245" y="31"/>
                </a:lnTo>
                <a:lnTo>
                  <a:pt x="243" y="31"/>
                </a:lnTo>
                <a:lnTo>
                  <a:pt x="243" y="30"/>
                </a:lnTo>
                <a:lnTo>
                  <a:pt x="243" y="28"/>
                </a:lnTo>
                <a:lnTo>
                  <a:pt x="243" y="26"/>
                </a:lnTo>
                <a:lnTo>
                  <a:pt x="245" y="26"/>
                </a:lnTo>
                <a:lnTo>
                  <a:pt x="246" y="26"/>
                </a:lnTo>
                <a:lnTo>
                  <a:pt x="246" y="25"/>
                </a:lnTo>
                <a:lnTo>
                  <a:pt x="248" y="25"/>
                </a:lnTo>
                <a:lnTo>
                  <a:pt x="248" y="23"/>
                </a:lnTo>
                <a:lnTo>
                  <a:pt x="250" y="21"/>
                </a:lnTo>
                <a:lnTo>
                  <a:pt x="250" y="19"/>
                </a:lnTo>
                <a:lnTo>
                  <a:pt x="250" y="18"/>
                </a:lnTo>
                <a:lnTo>
                  <a:pt x="251" y="18"/>
                </a:lnTo>
                <a:lnTo>
                  <a:pt x="253" y="18"/>
                </a:lnTo>
                <a:lnTo>
                  <a:pt x="255" y="18"/>
                </a:lnTo>
                <a:lnTo>
                  <a:pt x="255" y="16"/>
                </a:lnTo>
                <a:lnTo>
                  <a:pt x="257" y="16"/>
                </a:lnTo>
                <a:lnTo>
                  <a:pt x="258" y="16"/>
                </a:lnTo>
                <a:lnTo>
                  <a:pt x="260" y="18"/>
                </a:lnTo>
                <a:lnTo>
                  <a:pt x="260" y="16"/>
                </a:lnTo>
                <a:lnTo>
                  <a:pt x="262" y="16"/>
                </a:lnTo>
                <a:lnTo>
                  <a:pt x="262" y="14"/>
                </a:lnTo>
                <a:lnTo>
                  <a:pt x="262" y="12"/>
                </a:lnTo>
                <a:lnTo>
                  <a:pt x="263" y="12"/>
                </a:lnTo>
                <a:lnTo>
                  <a:pt x="263" y="11"/>
                </a:lnTo>
                <a:lnTo>
                  <a:pt x="265" y="11"/>
                </a:lnTo>
                <a:lnTo>
                  <a:pt x="265" y="9"/>
                </a:lnTo>
                <a:lnTo>
                  <a:pt x="267" y="9"/>
                </a:lnTo>
                <a:lnTo>
                  <a:pt x="267" y="7"/>
                </a:lnTo>
                <a:lnTo>
                  <a:pt x="267" y="6"/>
                </a:lnTo>
                <a:lnTo>
                  <a:pt x="267" y="4"/>
                </a:lnTo>
                <a:lnTo>
                  <a:pt x="269" y="4"/>
                </a:lnTo>
                <a:lnTo>
                  <a:pt x="269" y="2"/>
                </a:lnTo>
                <a:lnTo>
                  <a:pt x="269" y="0"/>
                </a:lnTo>
                <a:lnTo>
                  <a:pt x="270" y="0"/>
                </a:lnTo>
                <a:lnTo>
                  <a:pt x="270" y="2"/>
                </a:lnTo>
                <a:lnTo>
                  <a:pt x="272" y="2"/>
                </a:lnTo>
                <a:lnTo>
                  <a:pt x="274" y="2"/>
                </a:lnTo>
                <a:lnTo>
                  <a:pt x="274" y="4"/>
                </a:lnTo>
                <a:lnTo>
                  <a:pt x="276" y="4"/>
                </a:lnTo>
                <a:lnTo>
                  <a:pt x="276" y="6"/>
                </a:lnTo>
                <a:lnTo>
                  <a:pt x="277" y="6"/>
                </a:lnTo>
                <a:lnTo>
                  <a:pt x="277" y="7"/>
                </a:lnTo>
                <a:lnTo>
                  <a:pt x="279" y="7"/>
                </a:lnTo>
                <a:lnTo>
                  <a:pt x="281" y="7"/>
                </a:lnTo>
                <a:lnTo>
                  <a:pt x="281" y="9"/>
                </a:lnTo>
                <a:lnTo>
                  <a:pt x="282" y="9"/>
                </a:lnTo>
                <a:lnTo>
                  <a:pt x="282" y="11"/>
                </a:lnTo>
                <a:lnTo>
                  <a:pt x="284" y="11"/>
                </a:lnTo>
                <a:lnTo>
                  <a:pt x="286" y="12"/>
                </a:lnTo>
                <a:lnTo>
                  <a:pt x="286" y="14"/>
                </a:lnTo>
                <a:lnTo>
                  <a:pt x="284" y="14"/>
                </a:lnTo>
                <a:lnTo>
                  <a:pt x="284" y="16"/>
                </a:lnTo>
                <a:close/>
              </a:path>
            </a:pathLst>
          </a:custGeom>
          <a:solidFill>
            <a:schemeClr val="tx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1"/>
          <p:cNvSpPr>
            <a:spLocks/>
          </p:cNvSpPr>
          <p:nvPr/>
        </p:nvSpPr>
        <p:spPr bwMode="auto">
          <a:xfrm>
            <a:off x="5195042" y="3379158"/>
            <a:ext cx="768860" cy="558654"/>
          </a:xfrm>
          <a:custGeom>
            <a:avLst/>
            <a:gdLst>
              <a:gd name="T0" fmla="*/ 136 w 406"/>
              <a:gd name="T1" fmla="*/ 17 h 295"/>
              <a:gd name="T2" fmla="*/ 137 w 406"/>
              <a:gd name="T3" fmla="*/ 38 h 295"/>
              <a:gd name="T4" fmla="*/ 143 w 406"/>
              <a:gd name="T5" fmla="*/ 55 h 295"/>
              <a:gd name="T6" fmla="*/ 153 w 406"/>
              <a:gd name="T7" fmla="*/ 74 h 295"/>
              <a:gd name="T8" fmla="*/ 167 w 406"/>
              <a:gd name="T9" fmla="*/ 93 h 295"/>
              <a:gd name="T10" fmla="*/ 174 w 406"/>
              <a:gd name="T11" fmla="*/ 112 h 295"/>
              <a:gd name="T12" fmla="*/ 189 w 406"/>
              <a:gd name="T13" fmla="*/ 129 h 295"/>
              <a:gd name="T14" fmla="*/ 203 w 406"/>
              <a:gd name="T15" fmla="*/ 138 h 295"/>
              <a:gd name="T16" fmla="*/ 227 w 406"/>
              <a:gd name="T17" fmla="*/ 133 h 295"/>
              <a:gd name="T18" fmla="*/ 242 w 406"/>
              <a:gd name="T19" fmla="*/ 140 h 295"/>
              <a:gd name="T20" fmla="*/ 260 w 406"/>
              <a:gd name="T21" fmla="*/ 141 h 295"/>
              <a:gd name="T22" fmla="*/ 282 w 406"/>
              <a:gd name="T23" fmla="*/ 140 h 295"/>
              <a:gd name="T24" fmla="*/ 289 w 406"/>
              <a:gd name="T25" fmla="*/ 150 h 295"/>
              <a:gd name="T26" fmla="*/ 311 w 406"/>
              <a:gd name="T27" fmla="*/ 150 h 295"/>
              <a:gd name="T28" fmla="*/ 322 w 406"/>
              <a:gd name="T29" fmla="*/ 157 h 295"/>
              <a:gd name="T30" fmla="*/ 325 w 406"/>
              <a:gd name="T31" fmla="*/ 186 h 295"/>
              <a:gd name="T32" fmla="*/ 329 w 406"/>
              <a:gd name="T33" fmla="*/ 205 h 295"/>
              <a:gd name="T34" fmla="*/ 344 w 406"/>
              <a:gd name="T35" fmla="*/ 222 h 295"/>
              <a:gd name="T36" fmla="*/ 366 w 406"/>
              <a:gd name="T37" fmla="*/ 229 h 295"/>
              <a:gd name="T38" fmla="*/ 385 w 406"/>
              <a:gd name="T39" fmla="*/ 222 h 295"/>
              <a:gd name="T40" fmla="*/ 394 w 406"/>
              <a:gd name="T41" fmla="*/ 233 h 295"/>
              <a:gd name="T42" fmla="*/ 403 w 406"/>
              <a:gd name="T43" fmla="*/ 250 h 295"/>
              <a:gd name="T44" fmla="*/ 392 w 406"/>
              <a:gd name="T45" fmla="*/ 265 h 295"/>
              <a:gd name="T46" fmla="*/ 372 w 406"/>
              <a:gd name="T47" fmla="*/ 277 h 295"/>
              <a:gd name="T48" fmla="*/ 353 w 406"/>
              <a:gd name="T49" fmla="*/ 274 h 295"/>
              <a:gd name="T50" fmla="*/ 334 w 406"/>
              <a:gd name="T51" fmla="*/ 282 h 295"/>
              <a:gd name="T52" fmla="*/ 318 w 406"/>
              <a:gd name="T53" fmla="*/ 286 h 295"/>
              <a:gd name="T54" fmla="*/ 306 w 406"/>
              <a:gd name="T55" fmla="*/ 289 h 295"/>
              <a:gd name="T56" fmla="*/ 285 w 406"/>
              <a:gd name="T57" fmla="*/ 293 h 295"/>
              <a:gd name="T58" fmla="*/ 273 w 406"/>
              <a:gd name="T59" fmla="*/ 276 h 295"/>
              <a:gd name="T60" fmla="*/ 258 w 406"/>
              <a:gd name="T61" fmla="*/ 269 h 295"/>
              <a:gd name="T62" fmla="*/ 244 w 406"/>
              <a:gd name="T63" fmla="*/ 264 h 295"/>
              <a:gd name="T64" fmla="*/ 229 w 406"/>
              <a:gd name="T65" fmla="*/ 260 h 295"/>
              <a:gd name="T66" fmla="*/ 205 w 406"/>
              <a:gd name="T67" fmla="*/ 258 h 295"/>
              <a:gd name="T68" fmla="*/ 182 w 406"/>
              <a:gd name="T69" fmla="*/ 262 h 295"/>
              <a:gd name="T70" fmla="*/ 162 w 406"/>
              <a:gd name="T71" fmla="*/ 255 h 295"/>
              <a:gd name="T72" fmla="*/ 158 w 406"/>
              <a:gd name="T73" fmla="*/ 233 h 295"/>
              <a:gd name="T74" fmla="*/ 162 w 406"/>
              <a:gd name="T75" fmla="*/ 214 h 295"/>
              <a:gd name="T76" fmla="*/ 136 w 406"/>
              <a:gd name="T77" fmla="*/ 220 h 295"/>
              <a:gd name="T78" fmla="*/ 108 w 406"/>
              <a:gd name="T79" fmla="*/ 227 h 295"/>
              <a:gd name="T80" fmla="*/ 82 w 406"/>
              <a:gd name="T81" fmla="*/ 234 h 295"/>
              <a:gd name="T82" fmla="*/ 67 w 406"/>
              <a:gd name="T83" fmla="*/ 234 h 295"/>
              <a:gd name="T84" fmla="*/ 48 w 406"/>
              <a:gd name="T85" fmla="*/ 239 h 295"/>
              <a:gd name="T86" fmla="*/ 31 w 406"/>
              <a:gd name="T87" fmla="*/ 222 h 295"/>
              <a:gd name="T88" fmla="*/ 26 w 406"/>
              <a:gd name="T89" fmla="*/ 210 h 295"/>
              <a:gd name="T90" fmla="*/ 20 w 406"/>
              <a:gd name="T91" fmla="*/ 191 h 295"/>
              <a:gd name="T92" fmla="*/ 14 w 406"/>
              <a:gd name="T93" fmla="*/ 165 h 295"/>
              <a:gd name="T94" fmla="*/ 20 w 406"/>
              <a:gd name="T95" fmla="*/ 143 h 295"/>
              <a:gd name="T96" fmla="*/ 2 w 406"/>
              <a:gd name="T97" fmla="*/ 131 h 295"/>
              <a:gd name="T98" fmla="*/ 12 w 406"/>
              <a:gd name="T99" fmla="*/ 114 h 295"/>
              <a:gd name="T100" fmla="*/ 19 w 406"/>
              <a:gd name="T101" fmla="*/ 98 h 295"/>
              <a:gd name="T102" fmla="*/ 22 w 406"/>
              <a:gd name="T103" fmla="*/ 78 h 295"/>
              <a:gd name="T104" fmla="*/ 19 w 406"/>
              <a:gd name="T105" fmla="*/ 62 h 295"/>
              <a:gd name="T106" fmla="*/ 31 w 406"/>
              <a:gd name="T107" fmla="*/ 57 h 295"/>
              <a:gd name="T108" fmla="*/ 51 w 406"/>
              <a:gd name="T109" fmla="*/ 59 h 295"/>
              <a:gd name="T110" fmla="*/ 60 w 406"/>
              <a:gd name="T111" fmla="*/ 52 h 295"/>
              <a:gd name="T112" fmla="*/ 69 w 406"/>
              <a:gd name="T113" fmla="*/ 41 h 295"/>
              <a:gd name="T114" fmla="*/ 82 w 406"/>
              <a:gd name="T115" fmla="*/ 28 h 295"/>
              <a:gd name="T116" fmla="*/ 94 w 406"/>
              <a:gd name="T117" fmla="*/ 16 h 295"/>
              <a:gd name="T118" fmla="*/ 113 w 406"/>
              <a:gd name="T119" fmla="*/ 7 h 295"/>
              <a:gd name="T120" fmla="*/ 132 w 406"/>
              <a:gd name="T121" fmla="*/ 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6" h="295">
                <a:moveTo>
                  <a:pt x="134" y="0"/>
                </a:moveTo>
                <a:lnTo>
                  <a:pt x="136" y="0"/>
                </a:lnTo>
                <a:lnTo>
                  <a:pt x="137" y="2"/>
                </a:lnTo>
                <a:lnTo>
                  <a:pt x="139" y="2"/>
                </a:lnTo>
                <a:lnTo>
                  <a:pt x="139" y="4"/>
                </a:lnTo>
                <a:lnTo>
                  <a:pt x="137" y="4"/>
                </a:lnTo>
                <a:lnTo>
                  <a:pt x="139" y="4"/>
                </a:lnTo>
                <a:lnTo>
                  <a:pt x="139" y="5"/>
                </a:lnTo>
                <a:lnTo>
                  <a:pt x="137" y="5"/>
                </a:lnTo>
                <a:lnTo>
                  <a:pt x="137" y="7"/>
                </a:lnTo>
                <a:lnTo>
                  <a:pt x="137" y="9"/>
                </a:lnTo>
                <a:lnTo>
                  <a:pt x="136" y="9"/>
                </a:lnTo>
                <a:lnTo>
                  <a:pt x="136" y="10"/>
                </a:lnTo>
                <a:lnTo>
                  <a:pt x="134" y="10"/>
                </a:lnTo>
                <a:lnTo>
                  <a:pt x="134" y="12"/>
                </a:lnTo>
                <a:lnTo>
                  <a:pt x="134" y="14"/>
                </a:lnTo>
                <a:lnTo>
                  <a:pt x="136" y="14"/>
                </a:lnTo>
                <a:lnTo>
                  <a:pt x="136" y="16"/>
                </a:lnTo>
                <a:lnTo>
                  <a:pt x="136" y="17"/>
                </a:lnTo>
                <a:lnTo>
                  <a:pt x="137" y="17"/>
                </a:lnTo>
                <a:lnTo>
                  <a:pt x="137" y="19"/>
                </a:lnTo>
                <a:lnTo>
                  <a:pt x="137" y="21"/>
                </a:lnTo>
                <a:lnTo>
                  <a:pt x="137" y="23"/>
                </a:lnTo>
                <a:lnTo>
                  <a:pt x="137" y="24"/>
                </a:lnTo>
                <a:lnTo>
                  <a:pt x="137" y="26"/>
                </a:lnTo>
                <a:lnTo>
                  <a:pt x="137" y="28"/>
                </a:lnTo>
                <a:lnTo>
                  <a:pt x="136" y="28"/>
                </a:lnTo>
                <a:lnTo>
                  <a:pt x="137" y="28"/>
                </a:lnTo>
                <a:lnTo>
                  <a:pt x="136" y="28"/>
                </a:lnTo>
                <a:lnTo>
                  <a:pt x="136" y="29"/>
                </a:lnTo>
                <a:lnTo>
                  <a:pt x="137" y="29"/>
                </a:lnTo>
                <a:lnTo>
                  <a:pt x="136" y="29"/>
                </a:lnTo>
                <a:lnTo>
                  <a:pt x="136" y="31"/>
                </a:lnTo>
                <a:lnTo>
                  <a:pt x="137" y="31"/>
                </a:lnTo>
                <a:lnTo>
                  <a:pt x="137" y="33"/>
                </a:lnTo>
                <a:lnTo>
                  <a:pt x="137" y="35"/>
                </a:lnTo>
                <a:lnTo>
                  <a:pt x="137" y="36"/>
                </a:lnTo>
                <a:lnTo>
                  <a:pt x="137" y="38"/>
                </a:lnTo>
                <a:lnTo>
                  <a:pt x="137" y="40"/>
                </a:lnTo>
                <a:lnTo>
                  <a:pt x="137" y="41"/>
                </a:lnTo>
                <a:lnTo>
                  <a:pt x="139" y="41"/>
                </a:lnTo>
                <a:lnTo>
                  <a:pt x="139" y="43"/>
                </a:lnTo>
                <a:lnTo>
                  <a:pt x="141" y="43"/>
                </a:lnTo>
                <a:lnTo>
                  <a:pt x="141" y="45"/>
                </a:lnTo>
                <a:lnTo>
                  <a:pt x="141" y="47"/>
                </a:lnTo>
                <a:lnTo>
                  <a:pt x="143" y="47"/>
                </a:lnTo>
                <a:lnTo>
                  <a:pt x="141" y="47"/>
                </a:lnTo>
                <a:lnTo>
                  <a:pt x="141" y="48"/>
                </a:lnTo>
                <a:lnTo>
                  <a:pt x="143" y="48"/>
                </a:lnTo>
                <a:lnTo>
                  <a:pt x="143" y="50"/>
                </a:lnTo>
                <a:lnTo>
                  <a:pt x="143" y="52"/>
                </a:lnTo>
                <a:lnTo>
                  <a:pt x="143" y="54"/>
                </a:lnTo>
                <a:lnTo>
                  <a:pt x="144" y="54"/>
                </a:lnTo>
                <a:lnTo>
                  <a:pt x="143" y="54"/>
                </a:lnTo>
                <a:lnTo>
                  <a:pt x="143" y="55"/>
                </a:lnTo>
                <a:lnTo>
                  <a:pt x="141" y="55"/>
                </a:lnTo>
                <a:lnTo>
                  <a:pt x="143" y="55"/>
                </a:lnTo>
                <a:lnTo>
                  <a:pt x="143" y="57"/>
                </a:lnTo>
                <a:lnTo>
                  <a:pt x="141" y="57"/>
                </a:lnTo>
                <a:lnTo>
                  <a:pt x="143" y="57"/>
                </a:lnTo>
                <a:lnTo>
                  <a:pt x="143" y="59"/>
                </a:lnTo>
                <a:lnTo>
                  <a:pt x="143" y="60"/>
                </a:lnTo>
                <a:lnTo>
                  <a:pt x="144" y="60"/>
                </a:lnTo>
                <a:lnTo>
                  <a:pt x="144" y="62"/>
                </a:lnTo>
                <a:lnTo>
                  <a:pt x="146" y="62"/>
                </a:lnTo>
                <a:lnTo>
                  <a:pt x="146" y="64"/>
                </a:lnTo>
                <a:lnTo>
                  <a:pt x="146" y="66"/>
                </a:lnTo>
                <a:lnTo>
                  <a:pt x="148" y="66"/>
                </a:lnTo>
                <a:lnTo>
                  <a:pt x="148" y="67"/>
                </a:lnTo>
                <a:lnTo>
                  <a:pt x="148" y="69"/>
                </a:lnTo>
                <a:lnTo>
                  <a:pt x="150" y="69"/>
                </a:lnTo>
                <a:lnTo>
                  <a:pt x="150" y="71"/>
                </a:lnTo>
                <a:lnTo>
                  <a:pt x="151" y="71"/>
                </a:lnTo>
                <a:lnTo>
                  <a:pt x="151" y="72"/>
                </a:lnTo>
                <a:lnTo>
                  <a:pt x="151" y="74"/>
                </a:lnTo>
                <a:lnTo>
                  <a:pt x="153" y="74"/>
                </a:lnTo>
                <a:lnTo>
                  <a:pt x="153" y="76"/>
                </a:lnTo>
                <a:lnTo>
                  <a:pt x="155" y="76"/>
                </a:lnTo>
                <a:lnTo>
                  <a:pt x="155" y="78"/>
                </a:lnTo>
                <a:lnTo>
                  <a:pt x="155" y="79"/>
                </a:lnTo>
                <a:lnTo>
                  <a:pt x="156" y="79"/>
                </a:lnTo>
                <a:lnTo>
                  <a:pt x="158" y="79"/>
                </a:lnTo>
                <a:lnTo>
                  <a:pt x="158" y="81"/>
                </a:lnTo>
                <a:lnTo>
                  <a:pt x="160" y="81"/>
                </a:lnTo>
                <a:lnTo>
                  <a:pt x="160" y="83"/>
                </a:lnTo>
                <a:lnTo>
                  <a:pt x="162" y="83"/>
                </a:lnTo>
                <a:lnTo>
                  <a:pt x="162" y="84"/>
                </a:lnTo>
                <a:lnTo>
                  <a:pt x="162" y="86"/>
                </a:lnTo>
                <a:lnTo>
                  <a:pt x="163" y="86"/>
                </a:lnTo>
                <a:lnTo>
                  <a:pt x="163" y="88"/>
                </a:lnTo>
                <a:lnTo>
                  <a:pt x="165" y="88"/>
                </a:lnTo>
                <a:lnTo>
                  <a:pt x="165" y="90"/>
                </a:lnTo>
                <a:lnTo>
                  <a:pt x="165" y="91"/>
                </a:lnTo>
                <a:lnTo>
                  <a:pt x="167" y="91"/>
                </a:lnTo>
                <a:lnTo>
                  <a:pt x="167" y="93"/>
                </a:lnTo>
                <a:lnTo>
                  <a:pt x="168" y="93"/>
                </a:lnTo>
                <a:lnTo>
                  <a:pt x="168" y="95"/>
                </a:lnTo>
                <a:lnTo>
                  <a:pt x="170" y="95"/>
                </a:lnTo>
                <a:lnTo>
                  <a:pt x="170" y="97"/>
                </a:lnTo>
                <a:lnTo>
                  <a:pt x="170" y="98"/>
                </a:lnTo>
                <a:lnTo>
                  <a:pt x="172" y="98"/>
                </a:lnTo>
                <a:lnTo>
                  <a:pt x="172" y="100"/>
                </a:lnTo>
                <a:lnTo>
                  <a:pt x="170" y="100"/>
                </a:lnTo>
                <a:lnTo>
                  <a:pt x="172" y="100"/>
                </a:lnTo>
                <a:lnTo>
                  <a:pt x="172" y="102"/>
                </a:lnTo>
                <a:lnTo>
                  <a:pt x="172" y="103"/>
                </a:lnTo>
                <a:lnTo>
                  <a:pt x="174" y="103"/>
                </a:lnTo>
                <a:lnTo>
                  <a:pt x="174" y="105"/>
                </a:lnTo>
                <a:lnTo>
                  <a:pt x="174" y="107"/>
                </a:lnTo>
                <a:lnTo>
                  <a:pt x="174" y="109"/>
                </a:lnTo>
                <a:lnTo>
                  <a:pt x="175" y="109"/>
                </a:lnTo>
                <a:lnTo>
                  <a:pt x="175" y="110"/>
                </a:lnTo>
                <a:lnTo>
                  <a:pt x="174" y="110"/>
                </a:lnTo>
                <a:lnTo>
                  <a:pt x="174" y="112"/>
                </a:lnTo>
                <a:lnTo>
                  <a:pt x="174" y="114"/>
                </a:lnTo>
                <a:lnTo>
                  <a:pt x="174" y="115"/>
                </a:lnTo>
                <a:lnTo>
                  <a:pt x="174" y="117"/>
                </a:lnTo>
                <a:lnTo>
                  <a:pt x="174" y="119"/>
                </a:lnTo>
                <a:lnTo>
                  <a:pt x="175" y="119"/>
                </a:lnTo>
                <a:lnTo>
                  <a:pt x="177" y="119"/>
                </a:lnTo>
                <a:lnTo>
                  <a:pt x="179" y="119"/>
                </a:lnTo>
                <a:lnTo>
                  <a:pt x="179" y="121"/>
                </a:lnTo>
                <a:lnTo>
                  <a:pt x="180" y="121"/>
                </a:lnTo>
                <a:lnTo>
                  <a:pt x="180" y="122"/>
                </a:lnTo>
                <a:lnTo>
                  <a:pt x="180" y="124"/>
                </a:lnTo>
                <a:lnTo>
                  <a:pt x="182" y="124"/>
                </a:lnTo>
                <a:lnTo>
                  <a:pt x="184" y="124"/>
                </a:lnTo>
                <a:lnTo>
                  <a:pt x="184" y="126"/>
                </a:lnTo>
                <a:lnTo>
                  <a:pt x="186" y="126"/>
                </a:lnTo>
                <a:lnTo>
                  <a:pt x="186" y="128"/>
                </a:lnTo>
                <a:lnTo>
                  <a:pt x="187" y="128"/>
                </a:lnTo>
                <a:lnTo>
                  <a:pt x="187" y="129"/>
                </a:lnTo>
                <a:lnTo>
                  <a:pt x="189" y="129"/>
                </a:lnTo>
                <a:lnTo>
                  <a:pt x="189" y="131"/>
                </a:lnTo>
                <a:lnTo>
                  <a:pt x="189" y="133"/>
                </a:lnTo>
                <a:lnTo>
                  <a:pt x="191" y="133"/>
                </a:lnTo>
                <a:lnTo>
                  <a:pt x="191" y="134"/>
                </a:lnTo>
                <a:lnTo>
                  <a:pt x="191" y="136"/>
                </a:lnTo>
                <a:lnTo>
                  <a:pt x="191" y="138"/>
                </a:lnTo>
                <a:lnTo>
                  <a:pt x="193" y="138"/>
                </a:lnTo>
                <a:lnTo>
                  <a:pt x="193" y="140"/>
                </a:lnTo>
                <a:lnTo>
                  <a:pt x="193" y="141"/>
                </a:lnTo>
                <a:lnTo>
                  <a:pt x="193" y="143"/>
                </a:lnTo>
                <a:lnTo>
                  <a:pt x="194" y="143"/>
                </a:lnTo>
                <a:lnTo>
                  <a:pt x="194" y="141"/>
                </a:lnTo>
                <a:lnTo>
                  <a:pt x="196" y="141"/>
                </a:lnTo>
                <a:lnTo>
                  <a:pt x="198" y="141"/>
                </a:lnTo>
                <a:lnTo>
                  <a:pt x="198" y="140"/>
                </a:lnTo>
                <a:lnTo>
                  <a:pt x="199" y="140"/>
                </a:lnTo>
                <a:lnTo>
                  <a:pt x="201" y="140"/>
                </a:lnTo>
                <a:lnTo>
                  <a:pt x="203" y="140"/>
                </a:lnTo>
                <a:lnTo>
                  <a:pt x="203" y="138"/>
                </a:lnTo>
                <a:lnTo>
                  <a:pt x="205" y="138"/>
                </a:lnTo>
                <a:lnTo>
                  <a:pt x="205" y="140"/>
                </a:lnTo>
                <a:lnTo>
                  <a:pt x="206" y="140"/>
                </a:lnTo>
                <a:lnTo>
                  <a:pt x="208" y="140"/>
                </a:lnTo>
                <a:lnTo>
                  <a:pt x="210" y="140"/>
                </a:lnTo>
                <a:lnTo>
                  <a:pt x="211" y="140"/>
                </a:lnTo>
                <a:lnTo>
                  <a:pt x="213" y="140"/>
                </a:lnTo>
                <a:lnTo>
                  <a:pt x="215" y="140"/>
                </a:lnTo>
                <a:lnTo>
                  <a:pt x="215" y="138"/>
                </a:lnTo>
                <a:lnTo>
                  <a:pt x="217" y="138"/>
                </a:lnTo>
                <a:lnTo>
                  <a:pt x="218" y="138"/>
                </a:lnTo>
                <a:lnTo>
                  <a:pt x="218" y="136"/>
                </a:lnTo>
                <a:lnTo>
                  <a:pt x="220" y="136"/>
                </a:lnTo>
                <a:lnTo>
                  <a:pt x="220" y="134"/>
                </a:lnTo>
                <a:lnTo>
                  <a:pt x="222" y="134"/>
                </a:lnTo>
                <a:lnTo>
                  <a:pt x="224" y="134"/>
                </a:lnTo>
                <a:lnTo>
                  <a:pt x="225" y="134"/>
                </a:lnTo>
                <a:lnTo>
                  <a:pt x="225" y="133"/>
                </a:lnTo>
                <a:lnTo>
                  <a:pt x="227" y="133"/>
                </a:lnTo>
                <a:lnTo>
                  <a:pt x="229" y="133"/>
                </a:lnTo>
                <a:lnTo>
                  <a:pt x="230" y="133"/>
                </a:lnTo>
                <a:lnTo>
                  <a:pt x="230" y="131"/>
                </a:lnTo>
                <a:lnTo>
                  <a:pt x="232" y="131"/>
                </a:lnTo>
                <a:lnTo>
                  <a:pt x="232" y="129"/>
                </a:lnTo>
                <a:lnTo>
                  <a:pt x="234" y="129"/>
                </a:lnTo>
                <a:lnTo>
                  <a:pt x="234" y="128"/>
                </a:lnTo>
                <a:lnTo>
                  <a:pt x="236" y="128"/>
                </a:lnTo>
                <a:lnTo>
                  <a:pt x="236" y="129"/>
                </a:lnTo>
                <a:lnTo>
                  <a:pt x="237" y="129"/>
                </a:lnTo>
                <a:lnTo>
                  <a:pt x="237" y="131"/>
                </a:lnTo>
                <a:lnTo>
                  <a:pt x="239" y="131"/>
                </a:lnTo>
                <a:lnTo>
                  <a:pt x="239" y="133"/>
                </a:lnTo>
                <a:lnTo>
                  <a:pt x="239" y="134"/>
                </a:lnTo>
                <a:lnTo>
                  <a:pt x="239" y="136"/>
                </a:lnTo>
                <a:lnTo>
                  <a:pt x="241" y="136"/>
                </a:lnTo>
                <a:lnTo>
                  <a:pt x="241" y="138"/>
                </a:lnTo>
                <a:lnTo>
                  <a:pt x="242" y="138"/>
                </a:lnTo>
                <a:lnTo>
                  <a:pt x="242" y="140"/>
                </a:lnTo>
                <a:lnTo>
                  <a:pt x="242" y="141"/>
                </a:lnTo>
                <a:lnTo>
                  <a:pt x="242" y="143"/>
                </a:lnTo>
                <a:lnTo>
                  <a:pt x="244" y="143"/>
                </a:lnTo>
                <a:lnTo>
                  <a:pt x="244" y="141"/>
                </a:lnTo>
                <a:lnTo>
                  <a:pt x="246" y="141"/>
                </a:lnTo>
                <a:lnTo>
                  <a:pt x="246" y="143"/>
                </a:lnTo>
                <a:lnTo>
                  <a:pt x="246" y="145"/>
                </a:lnTo>
                <a:lnTo>
                  <a:pt x="248" y="145"/>
                </a:lnTo>
                <a:lnTo>
                  <a:pt x="249" y="145"/>
                </a:lnTo>
                <a:lnTo>
                  <a:pt x="251" y="145"/>
                </a:lnTo>
                <a:lnTo>
                  <a:pt x="253" y="145"/>
                </a:lnTo>
                <a:lnTo>
                  <a:pt x="253" y="143"/>
                </a:lnTo>
                <a:lnTo>
                  <a:pt x="255" y="143"/>
                </a:lnTo>
                <a:lnTo>
                  <a:pt x="255" y="141"/>
                </a:lnTo>
                <a:lnTo>
                  <a:pt x="256" y="141"/>
                </a:lnTo>
                <a:lnTo>
                  <a:pt x="258" y="141"/>
                </a:lnTo>
                <a:lnTo>
                  <a:pt x="258" y="143"/>
                </a:lnTo>
                <a:lnTo>
                  <a:pt x="260" y="143"/>
                </a:lnTo>
                <a:lnTo>
                  <a:pt x="260" y="141"/>
                </a:lnTo>
                <a:lnTo>
                  <a:pt x="261" y="141"/>
                </a:lnTo>
                <a:lnTo>
                  <a:pt x="263" y="140"/>
                </a:lnTo>
                <a:lnTo>
                  <a:pt x="265" y="140"/>
                </a:lnTo>
                <a:lnTo>
                  <a:pt x="267" y="140"/>
                </a:lnTo>
                <a:lnTo>
                  <a:pt x="267" y="138"/>
                </a:lnTo>
                <a:lnTo>
                  <a:pt x="268" y="138"/>
                </a:lnTo>
                <a:lnTo>
                  <a:pt x="270" y="138"/>
                </a:lnTo>
                <a:lnTo>
                  <a:pt x="272" y="138"/>
                </a:lnTo>
                <a:lnTo>
                  <a:pt x="273" y="138"/>
                </a:lnTo>
                <a:lnTo>
                  <a:pt x="275" y="138"/>
                </a:lnTo>
                <a:lnTo>
                  <a:pt x="275" y="136"/>
                </a:lnTo>
                <a:lnTo>
                  <a:pt x="277" y="136"/>
                </a:lnTo>
                <a:lnTo>
                  <a:pt x="279" y="136"/>
                </a:lnTo>
                <a:lnTo>
                  <a:pt x="279" y="134"/>
                </a:lnTo>
                <a:lnTo>
                  <a:pt x="280" y="134"/>
                </a:lnTo>
                <a:lnTo>
                  <a:pt x="280" y="136"/>
                </a:lnTo>
                <a:lnTo>
                  <a:pt x="280" y="138"/>
                </a:lnTo>
                <a:lnTo>
                  <a:pt x="280" y="140"/>
                </a:lnTo>
                <a:lnTo>
                  <a:pt x="282" y="140"/>
                </a:lnTo>
                <a:lnTo>
                  <a:pt x="284" y="140"/>
                </a:lnTo>
                <a:lnTo>
                  <a:pt x="282" y="140"/>
                </a:lnTo>
                <a:lnTo>
                  <a:pt x="284" y="138"/>
                </a:lnTo>
                <a:lnTo>
                  <a:pt x="284" y="140"/>
                </a:lnTo>
                <a:lnTo>
                  <a:pt x="285" y="140"/>
                </a:lnTo>
                <a:lnTo>
                  <a:pt x="285" y="141"/>
                </a:lnTo>
                <a:lnTo>
                  <a:pt x="285" y="143"/>
                </a:lnTo>
                <a:lnTo>
                  <a:pt x="285" y="145"/>
                </a:lnTo>
                <a:lnTo>
                  <a:pt x="284" y="145"/>
                </a:lnTo>
                <a:lnTo>
                  <a:pt x="284" y="146"/>
                </a:lnTo>
                <a:lnTo>
                  <a:pt x="284" y="148"/>
                </a:lnTo>
                <a:lnTo>
                  <a:pt x="285" y="148"/>
                </a:lnTo>
                <a:lnTo>
                  <a:pt x="285" y="150"/>
                </a:lnTo>
                <a:lnTo>
                  <a:pt x="285" y="148"/>
                </a:lnTo>
                <a:lnTo>
                  <a:pt x="287" y="148"/>
                </a:lnTo>
                <a:lnTo>
                  <a:pt x="289" y="148"/>
                </a:lnTo>
                <a:lnTo>
                  <a:pt x="289" y="150"/>
                </a:lnTo>
                <a:lnTo>
                  <a:pt x="287" y="150"/>
                </a:lnTo>
                <a:lnTo>
                  <a:pt x="289" y="150"/>
                </a:lnTo>
                <a:lnTo>
                  <a:pt x="291" y="150"/>
                </a:lnTo>
                <a:lnTo>
                  <a:pt x="291" y="152"/>
                </a:lnTo>
                <a:lnTo>
                  <a:pt x="292" y="152"/>
                </a:lnTo>
                <a:lnTo>
                  <a:pt x="292" y="153"/>
                </a:lnTo>
                <a:lnTo>
                  <a:pt x="292" y="152"/>
                </a:lnTo>
                <a:lnTo>
                  <a:pt x="294" y="152"/>
                </a:lnTo>
                <a:lnTo>
                  <a:pt x="296" y="152"/>
                </a:lnTo>
                <a:lnTo>
                  <a:pt x="296" y="153"/>
                </a:lnTo>
                <a:lnTo>
                  <a:pt x="298" y="153"/>
                </a:lnTo>
                <a:lnTo>
                  <a:pt x="299" y="153"/>
                </a:lnTo>
                <a:lnTo>
                  <a:pt x="299" y="152"/>
                </a:lnTo>
                <a:lnTo>
                  <a:pt x="301" y="152"/>
                </a:lnTo>
                <a:lnTo>
                  <a:pt x="303" y="152"/>
                </a:lnTo>
                <a:lnTo>
                  <a:pt x="304" y="152"/>
                </a:lnTo>
                <a:lnTo>
                  <a:pt x="304" y="153"/>
                </a:lnTo>
                <a:lnTo>
                  <a:pt x="306" y="152"/>
                </a:lnTo>
                <a:lnTo>
                  <a:pt x="308" y="152"/>
                </a:lnTo>
                <a:lnTo>
                  <a:pt x="310" y="150"/>
                </a:lnTo>
                <a:lnTo>
                  <a:pt x="311" y="150"/>
                </a:lnTo>
                <a:lnTo>
                  <a:pt x="311" y="148"/>
                </a:lnTo>
                <a:lnTo>
                  <a:pt x="313" y="148"/>
                </a:lnTo>
                <a:lnTo>
                  <a:pt x="315" y="148"/>
                </a:lnTo>
                <a:lnTo>
                  <a:pt x="315" y="146"/>
                </a:lnTo>
                <a:lnTo>
                  <a:pt x="316" y="146"/>
                </a:lnTo>
                <a:lnTo>
                  <a:pt x="316" y="145"/>
                </a:lnTo>
                <a:lnTo>
                  <a:pt x="316" y="143"/>
                </a:lnTo>
                <a:lnTo>
                  <a:pt x="318" y="143"/>
                </a:lnTo>
                <a:lnTo>
                  <a:pt x="318" y="145"/>
                </a:lnTo>
                <a:lnTo>
                  <a:pt x="320" y="143"/>
                </a:lnTo>
                <a:lnTo>
                  <a:pt x="320" y="145"/>
                </a:lnTo>
                <a:lnTo>
                  <a:pt x="320" y="146"/>
                </a:lnTo>
                <a:lnTo>
                  <a:pt x="322" y="146"/>
                </a:lnTo>
                <a:lnTo>
                  <a:pt x="322" y="148"/>
                </a:lnTo>
                <a:lnTo>
                  <a:pt x="322" y="150"/>
                </a:lnTo>
                <a:lnTo>
                  <a:pt x="322" y="152"/>
                </a:lnTo>
                <a:lnTo>
                  <a:pt x="322" y="153"/>
                </a:lnTo>
                <a:lnTo>
                  <a:pt x="322" y="155"/>
                </a:lnTo>
                <a:lnTo>
                  <a:pt x="322" y="157"/>
                </a:lnTo>
                <a:lnTo>
                  <a:pt x="322" y="159"/>
                </a:lnTo>
                <a:lnTo>
                  <a:pt x="322" y="160"/>
                </a:lnTo>
                <a:lnTo>
                  <a:pt x="322" y="162"/>
                </a:lnTo>
                <a:lnTo>
                  <a:pt x="322" y="164"/>
                </a:lnTo>
                <a:lnTo>
                  <a:pt x="322" y="165"/>
                </a:lnTo>
                <a:lnTo>
                  <a:pt x="323" y="165"/>
                </a:lnTo>
                <a:lnTo>
                  <a:pt x="323" y="167"/>
                </a:lnTo>
                <a:lnTo>
                  <a:pt x="323" y="169"/>
                </a:lnTo>
                <a:lnTo>
                  <a:pt x="323" y="171"/>
                </a:lnTo>
                <a:lnTo>
                  <a:pt x="323" y="172"/>
                </a:lnTo>
                <a:lnTo>
                  <a:pt x="323" y="174"/>
                </a:lnTo>
                <a:lnTo>
                  <a:pt x="323" y="176"/>
                </a:lnTo>
                <a:lnTo>
                  <a:pt x="323" y="177"/>
                </a:lnTo>
                <a:lnTo>
                  <a:pt x="323" y="179"/>
                </a:lnTo>
                <a:lnTo>
                  <a:pt x="323" y="181"/>
                </a:lnTo>
                <a:lnTo>
                  <a:pt x="323" y="183"/>
                </a:lnTo>
                <a:lnTo>
                  <a:pt x="323" y="184"/>
                </a:lnTo>
                <a:lnTo>
                  <a:pt x="325" y="184"/>
                </a:lnTo>
                <a:lnTo>
                  <a:pt x="325" y="186"/>
                </a:lnTo>
                <a:lnTo>
                  <a:pt x="325" y="188"/>
                </a:lnTo>
                <a:lnTo>
                  <a:pt x="323" y="188"/>
                </a:lnTo>
                <a:lnTo>
                  <a:pt x="323" y="190"/>
                </a:lnTo>
                <a:lnTo>
                  <a:pt x="323" y="191"/>
                </a:lnTo>
                <a:lnTo>
                  <a:pt x="322" y="191"/>
                </a:lnTo>
                <a:lnTo>
                  <a:pt x="322" y="193"/>
                </a:lnTo>
                <a:lnTo>
                  <a:pt x="322" y="195"/>
                </a:lnTo>
                <a:lnTo>
                  <a:pt x="322" y="196"/>
                </a:lnTo>
                <a:lnTo>
                  <a:pt x="320" y="196"/>
                </a:lnTo>
                <a:lnTo>
                  <a:pt x="320" y="198"/>
                </a:lnTo>
                <a:lnTo>
                  <a:pt x="322" y="198"/>
                </a:lnTo>
                <a:lnTo>
                  <a:pt x="322" y="200"/>
                </a:lnTo>
                <a:lnTo>
                  <a:pt x="323" y="200"/>
                </a:lnTo>
                <a:lnTo>
                  <a:pt x="323" y="202"/>
                </a:lnTo>
                <a:lnTo>
                  <a:pt x="325" y="202"/>
                </a:lnTo>
                <a:lnTo>
                  <a:pt x="325" y="203"/>
                </a:lnTo>
                <a:lnTo>
                  <a:pt x="327" y="203"/>
                </a:lnTo>
                <a:lnTo>
                  <a:pt x="327" y="205"/>
                </a:lnTo>
                <a:lnTo>
                  <a:pt x="329" y="205"/>
                </a:lnTo>
                <a:lnTo>
                  <a:pt x="329" y="207"/>
                </a:lnTo>
                <a:lnTo>
                  <a:pt x="330" y="207"/>
                </a:lnTo>
                <a:lnTo>
                  <a:pt x="330" y="208"/>
                </a:lnTo>
                <a:lnTo>
                  <a:pt x="332" y="208"/>
                </a:lnTo>
                <a:lnTo>
                  <a:pt x="332" y="210"/>
                </a:lnTo>
                <a:lnTo>
                  <a:pt x="334" y="210"/>
                </a:lnTo>
                <a:lnTo>
                  <a:pt x="334" y="212"/>
                </a:lnTo>
                <a:lnTo>
                  <a:pt x="335" y="212"/>
                </a:lnTo>
                <a:lnTo>
                  <a:pt x="335" y="214"/>
                </a:lnTo>
                <a:lnTo>
                  <a:pt x="337" y="214"/>
                </a:lnTo>
                <a:lnTo>
                  <a:pt x="337" y="215"/>
                </a:lnTo>
                <a:lnTo>
                  <a:pt x="339" y="215"/>
                </a:lnTo>
                <a:lnTo>
                  <a:pt x="339" y="217"/>
                </a:lnTo>
                <a:lnTo>
                  <a:pt x="341" y="217"/>
                </a:lnTo>
                <a:lnTo>
                  <a:pt x="341" y="219"/>
                </a:lnTo>
                <a:lnTo>
                  <a:pt x="342" y="219"/>
                </a:lnTo>
                <a:lnTo>
                  <a:pt x="342" y="220"/>
                </a:lnTo>
                <a:lnTo>
                  <a:pt x="344" y="220"/>
                </a:lnTo>
                <a:lnTo>
                  <a:pt x="344" y="222"/>
                </a:lnTo>
                <a:lnTo>
                  <a:pt x="346" y="222"/>
                </a:lnTo>
                <a:lnTo>
                  <a:pt x="347" y="224"/>
                </a:lnTo>
                <a:lnTo>
                  <a:pt x="349" y="226"/>
                </a:lnTo>
                <a:lnTo>
                  <a:pt x="351" y="226"/>
                </a:lnTo>
                <a:lnTo>
                  <a:pt x="351" y="227"/>
                </a:lnTo>
                <a:lnTo>
                  <a:pt x="353" y="227"/>
                </a:lnTo>
                <a:lnTo>
                  <a:pt x="353" y="229"/>
                </a:lnTo>
                <a:lnTo>
                  <a:pt x="354" y="229"/>
                </a:lnTo>
                <a:lnTo>
                  <a:pt x="356" y="229"/>
                </a:lnTo>
                <a:lnTo>
                  <a:pt x="358" y="229"/>
                </a:lnTo>
                <a:lnTo>
                  <a:pt x="358" y="231"/>
                </a:lnTo>
                <a:lnTo>
                  <a:pt x="358" y="229"/>
                </a:lnTo>
                <a:lnTo>
                  <a:pt x="359" y="229"/>
                </a:lnTo>
                <a:lnTo>
                  <a:pt x="359" y="231"/>
                </a:lnTo>
                <a:lnTo>
                  <a:pt x="361" y="231"/>
                </a:lnTo>
                <a:lnTo>
                  <a:pt x="363" y="231"/>
                </a:lnTo>
                <a:lnTo>
                  <a:pt x="363" y="229"/>
                </a:lnTo>
                <a:lnTo>
                  <a:pt x="365" y="229"/>
                </a:lnTo>
                <a:lnTo>
                  <a:pt x="366" y="229"/>
                </a:lnTo>
                <a:lnTo>
                  <a:pt x="368" y="229"/>
                </a:lnTo>
                <a:lnTo>
                  <a:pt x="370" y="229"/>
                </a:lnTo>
                <a:lnTo>
                  <a:pt x="370" y="227"/>
                </a:lnTo>
                <a:lnTo>
                  <a:pt x="372" y="227"/>
                </a:lnTo>
                <a:lnTo>
                  <a:pt x="373" y="227"/>
                </a:lnTo>
                <a:lnTo>
                  <a:pt x="373" y="229"/>
                </a:lnTo>
                <a:lnTo>
                  <a:pt x="375" y="229"/>
                </a:lnTo>
                <a:lnTo>
                  <a:pt x="375" y="227"/>
                </a:lnTo>
                <a:lnTo>
                  <a:pt x="377" y="227"/>
                </a:lnTo>
                <a:lnTo>
                  <a:pt x="377" y="226"/>
                </a:lnTo>
                <a:lnTo>
                  <a:pt x="378" y="226"/>
                </a:lnTo>
                <a:lnTo>
                  <a:pt x="378" y="227"/>
                </a:lnTo>
                <a:lnTo>
                  <a:pt x="378" y="226"/>
                </a:lnTo>
                <a:lnTo>
                  <a:pt x="380" y="226"/>
                </a:lnTo>
                <a:lnTo>
                  <a:pt x="380" y="224"/>
                </a:lnTo>
                <a:lnTo>
                  <a:pt x="382" y="224"/>
                </a:lnTo>
                <a:lnTo>
                  <a:pt x="384" y="224"/>
                </a:lnTo>
                <a:lnTo>
                  <a:pt x="384" y="222"/>
                </a:lnTo>
                <a:lnTo>
                  <a:pt x="385" y="222"/>
                </a:lnTo>
                <a:lnTo>
                  <a:pt x="387" y="222"/>
                </a:lnTo>
                <a:lnTo>
                  <a:pt x="389" y="222"/>
                </a:lnTo>
                <a:lnTo>
                  <a:pt x="389" y="220"/>
                </a:lnTo>
                <a:lnTo>
                  <a:pt x="390" y="220"/>
                </a:lnTo>
                <a:lnTo>
                  <a:pt x="392" y="220"/>
                </a:lnTo>
                <a:lnTo>
                  <a:pt x="392" y="219"/>
                </a:lnTo>
                <a:lnTo>
                  <a:pt x="394" y="219"/>
                </a:lnTo>
                <a:lnTo>
                  <a:pt x="394" y="217"/>
                </a:lnTo>
                <a:lnTo>
                  <a:pt x="396" y="217"/>
                </a:lnTo>
                <a:lnTo>
                  <a:pt x="396" y="219"/>
                </a:lnTo>
                <a:lnTo>
                  <a:pt x="394" y="219"/>
                </a:lnTo>
                <a:lnTo>
                  <a:pt x="394" y="220"/>
                </a:lnTo>
                <a:lnTo>
                  <a:pt x="394" y="222"/>
                </a:lnTo>
                <a:lnTo>
                  <a:pt x="394" y="224"/>
                </a:lnTo>
                <a:lnTo>
                  <a:pt x="394" y="226"/>
                </a:lnTo>
                <a:lnTo>
                  <a:pt x="394" y="227"/>
                </a:lnTo>
                <a:lnTo>
                  <a:pt x="394" y="229"/>
                </a:lnTo>
                <a:lnTo>
                  <a:pt x="394" y="231"/>
                </a:lnTo>
                <a:lnTo>
                  <a:pt x="394" y="233"/>
                </a:lnTo>
                <a:lnTo>
                  <a:pt x="394" y="234"/>
                </a:lnTo>
                <a:lnTo>
                  <a:pt x="394" y="236"/>
                </a:lnTo>
                <a:lnTo>
                  <a:pt x="394" y="238"/>
                </a:lnTo>
                <a:lnTo>
                  <a:pt x="394" y="239"/>
                </a:lnTo>
                <a:lnTo>
                  <a:pt x="394" y="241"/>
                </a:lnTo>
                <a:lnTo>
                  <a:pt x="394" y="243"/>
                </a:lnTo>
                <a:lnTo>
                  <a:pt x="396" y="243"/>
                </a:lnTo>
                <a:lnTo>
                  <a:pt x="396" y="245"/>
                </a:lnTo>
                <a:lnTo>
                  <a:pt x="396" y="246"/>
                </a:lnTo>
                <a:lnTo>
                  <a:pt x="394" y="246"/>
                </a:lnTo>
                <a:lnTo>
                  <a:pt x="394" y="248"/>
                </a:lnTo>
                <a:lnTo>
                  <a:pt x="394" y="250"/>
                </a:lnTo>
                <a:lnTo>
                  <a:pt x="396" y="250"/>
                </a:lnTo>
                <a:lnTo>
                  <a:pt x="397" y="250"/>
                </a:lnTo>
                <a:lnTo>
                  <a:pt x="399" y="250"/>
                </a:lnTo>
                <a:lnTo>
                  <a:pt x="401" y="250"/>
                </a:lnTo>
                <a:lnTo>
                  <a:pt x="401" y="251"/>
                </a:lnTo>
                <a:lnTo>
                  <a:pt x="403" y="251"/>
                </a:lnTo>
                <a:lnTo>
                  <a:pt x="403" y="250"/>
                </a:lnTo>
                <a:lnTo>
                  <a:pt x="403" y="251"/>
                </a:lnTo>
                <a:lnTo>
                  <a:pt x="404" y="251"/>
                </a:lnTo>
                <a:lnTo>
                  <a:pt x="404" y="253"/>
                </a:lnTo>
                <a:lnTo>
                  <a:pt x="404" y="255"/>
                </a:lnTo>
                <a:lnTo>
                  <a:pt x="404" y="257"/>
                </a:lnTo>
                <a:lnTo>
                  <a:pt x="404" y="258"/>
                </a:lnTo>
                <a:lnTo>
                  <a:pt x="406" y="258"/>
                </a:lnTo>
                <a:lnTo>
                  <a:pt x="406" y="260"/>
                </a:lnTo>
                <a:lnTo>
                  <a:pt x="404" y="260"/>
                </a:lnTo>
                <a:lnTo>
                  <a:pt x="404" y="262"/>
                </a:lnTo>
                <a:lnTo>
                  <a:pt x="404" y="264"/>
                </a:lnTo>
                <a:lnTo>
                  <a:pt x="404" y="265"/>
                </a:lnTo>
                <a:lnTo>
                  <a:pt x="403" y="265"/>
                </a:lnTo>
                <a:lnTo>
                  <a:pt x="401" y="265"/>
                </a:lnTo>
                <a:lnTo>
                  <a:pt x="399" y="265"/>
                </a:lnTo>
                <a:lnTo>
                  <a:pt x="397" y="265"/>
                </a:lnTo>
                <a:lnTo>
                  <a:pt x="396" y="265"/>
                </a:lnTo>
                <a:lnTo>
                  <a:pt x="394" y="265"/>
                </a:lnTo>
                <a:lnTo>
                  <a:pt x="392" y="265"/>
                </a:lnTo>
                <a:lnTo>
                  <a:pt x="390" y="265"/>
                </a:lnTo>
                <a:lnTo>
                  <a:pt x="390" y="267"/>
                </a:lnTo>
                <a:lnTo>
                  <a:pt x="389" y="267"/>
                </a:lnTo>
                <a:lnTo>
                  <a:pt x="387" y="267"/>
                </a:lnTo>
                <a:lnTo>
                  <a:pt x="385" y="267"/>
                </a:lnTo>
                <a:lnTo>
                  <a:pt x="384" y="267"/>
                </a:lnTo>
                <a:lnTo>
                  <a:pt x="382" y="267"/>
                </a:lnTo>
                <a:lnTo>
                  <a:pt x="382" y="269"/>
                </a:lnTo>
                <a:lnTo>
                  <a:pt x="380" y="269"/>
                </a:lnTo>
                <a:lnTo>
                  <a:pt x="378" y="269"/>
                </a:lnTo>
                <a:lnTo>
                  <a:pt x="378" y="270"/>
                </a:lnTo>
                <a:lnTo>
                  <a:pt x="377" y="270"/>
                </a:lnTo>
                <a:lnTo>
                  <a:pt x="375" y="270"/>
                </a:lnTo>
                <a:lnTo>
                  <a:pt x="375" y="272"/>
                </a:lnTo>
                <a:lnTo>
                  <a:pt x="375" y="274"/>
                </a:lnTo>
                <a:lnTo>
                  <a:pt x="373" y="274"/>
                </a:lnTo>
                <a:lnTo>
                  <a:pt x="372" y="274"/>
                </a:lnTo>
                <a:lnTo>
                  <a:pt x="372" y="276"/>
                </a:lnTo>
                <a:lnTo>
                  <a:pt x="372" y="277"/>
                </a:lnTo>
                <a:lnTo>
                  <a:pt x="372" y="279"/>
                </a:lnTo>
                <a:lnTo>
                  <a:pt x="370" y="279"/>
                </a:lnTo>
                <a:lnTo>
                  <a:pt x="368" y="279"/>
                </a:lnTo>
                <a:lnTo>
                  <a:pt x="368" y="281"/>
                </a:lnTo>
                <a:lnTo>
                  <a:pt x="366" y="281"/>
                </a:lnTo>
                <a:lnTo>
                  <a:pt x="366" y="282"/>
                </a:lnTo>
                <a:lnTo>
                  <a:pt x="365" y="282"/>
                </a:lnTo>
                <a:lnTo>
                  <a:pt x="365" y="281"/>
                </a:lnTo>
                <a:lnTo>
                  <a:pt x="365" y="279"/>
                </a:lnTo>
                <a:lnTo>
                  <a:pt x="363" y="279"/>
                </a:lnTo>
                <a:lnTo>
                  <a:pt x="363" y="277"/>
                </a:lnTo>
                <a:lnTo>
                  <a:pt x="361" y="277"/>
                </a:lnTo>
                <a:lnTo>
                  <a:pt x="361" y="276"/>
                </a:lnTo>
                <a:lnTo>
                  <a:pt x="359" y="276"/>
                </a:lnTo>
                <a:lnTo>
                  <a:pt x="358" y="276"/>
                </a:lnTo>
                <a:lnTo>
                  <a:pt x="356" y="276"/>
                </a:lnTo>
                <a:lnTo>
                  <a:pt x="356" y="274"/>
                </a:lnTo>
                <a:lnTo>
                  <a:pt x="354" y="274"/>
                </a:lnTo>
                <a:lnTo>
                  <a:pt x="353" y="274"/>
                </a:lnTo>
                <a:lnTo>
                  <a:pt x="351" y="274"/>
                </a:lnTo>
                <a:lnTo>
                  <a:pt x="351" y="272"/>
                </a:lnTo>
                <a:lnTo>
                  <a:pt x="349" y="272"/>
                </a:lnTo>
                <a:lnTo>
                  <a:pt x="347" y="272"/>
                </a:lnTo>
                <a:lnTo>
                  <a:pt x="346" y="272"/>
                </a:lnTo>
                <a:lnTo>
                  <a:pt x="346" y="274"/>
                </a:lnTo>
                <a:lnTo>
                  <a:pt x="344" y="276"/>
                </a:lnTo>
                <a:lnTo>
                  <a:pt x="342" y="276"/>
                </a:lnTo>
                <a:lnTo>
                  <a:pt x="342" y="277"/>
                </a:lnTo>
                <a:lnTo>
                  <a:pt x="341" y="277"/>
                </a:lnTo>
                <a:lnTo>
                  <a:pt x="341" y="279"/>
                </a:lnTo>
                <a:lnTo>
                  <a:pt x="339" y="279"/>
                </a:lnTo>
                <a:lnTo>
                  <a:pt x="337" y="279"/>
                </a:lnTo>
                <a:lnTo>
                  <a:pt x="337" y="281"/>
                </a:lnTo>
                <a:lnTo>
                  <a:pt x="337" y="282"/>
                </a:lnTo>
                <a:lnTo>
                  <a:pt x="335" y="282"/>
                </a:lnTo>
                <a:lnTo>
                  <a:pt x="335" y="284"/>
                </a:lnTo>
                <a:lnTo>
                  <a:pt x="335" y="282"/>
                </a:lnTo>
                <a:lnTo>
                  <a:pt x="334" y="282"/>
                </a:lnTo>
                <a:lnTo>
                  <a:pt x="332" y="282"/>
                </a:lnTo>
                <a:lnTo>
                  <a:pt x="330" y="282"/>
                </a:lnTo>
                <a:lnTo>
                  <a:pt x="330" y="284"/>
                </a:lnTo>
                <a:lnTo>
                  <a:pt x="329" y="284"/>
                </a:lnTo>
                <a:lnTo>
                  <a:pt x="329" y="286"/>
                </a:lnTo>
                <a:lnTo>
                  <a:pt x="327" y="286"/>
                </a:lnTo>
                <a:lnTo>
                  <a:pt x="327" y="288"/>
                </a:lnTo>
                <a:lnTo>
                  <a:pt x="327" y="289"/>
                </a:lnTo>
                <a:lnTo>
                  <a:pt x="325" y="289"/>
                </a:lnTo>
                <a:lnTo>
                  <a:pt x="325" y="288"/>
                </a:lnTo>
                <a:lnTo>
                  <a:pt x="325" y="286"/>
                </a:lnTo>
                <a:lnTo>
                  <a:pt x="323" y="286"/>
                </a:lnTo>
                <a:lnTo>
                  <a:pt x="323" y="288"/>
                </a:lnTo>
                <a:lnTo>
                  <a:pt x="322" y="288"/>
                </a:lnTo>
                <a:lnTo>
                  <a:pt x="320" y="288"/>
                </a:lnTo>
                <a:lnTo>
                  <a:pt x="318" y="288"/>
                </a:lnTo>
                <a:lnTo>
                  <a:pt x="316" y="288"/>
                </a:lnTo>
                <a:lnTo>
                  <a:pt x="318" y="288"/>
                </a:lnTo>
                <a:lnTo>
                  <a:pt x="318" y="286"/>
                </a:lnTo>
                <a:lnTo>
                  <a:pt x="316" y="288"/>
                </a:lnTo>
                <a:lnTo>
                  <a:pt x="315" y="288"/>
                </a:lnTo>
                <a:lnTo>
                  <a:pt x="315" y="286"/>
                </a:lnTo>
                <a:lnTo>
                  <a:pt x="313" y="286"/>
                </a:lnTo>
                <a:lnTo>
                  <a:pt x="315" y="288"/>
                </a:lnTo>
                <a:lnTo>
                  <a:pt x="315" y="289"/>
                </a:lnTo>
                <a:lnTo>
                  <a:pt x="313" y="289"/>
                </a:lnTo>
                <a:lnTo>
                  <a:pt x="313" y="288"/>
                </a:lnTo>
                <a:lnTo>
                  <a:pt x="311" y="288"/>
                </a:lnTo>
                <a:lnTo>
                  <a:pt x="311" y="289"/>
                </a:lnTo>
                <a:lnTo>
                  <a:pt x="313" y="289"/>
                </a:lnTo>
                <a:lnTo>
                  <a:pt x="311" y="289"/>
                </a:lnTo>
                <a:lnTo>
                  <a:pt x="311" y="288"/>
                </a:lnTo>
                <a:lnTo>
                  <a:pt x="310" y="288"/>
                </a:lnTo>
                <a:lnTo>
                  <a:pt x="308" y="288"/>
                </a:lnTo>
                <a:lnTo>
                  <a:pt x="308" y="289"/>
                </a:lnTo>
                <a:lnTo>
                  <a:pt x="306" y="289"/>
                </a:lnTo>
                <a:lnTo>
                  <a:pt x="306" y="288"/>
                </a:lnTo>
                <a:lnTo>
                  <a:pt x="306" y="289"/>
                </a:lnTo>
                <a:lnTo>
                  <a:pt x="304" y="289"/>
                </a:lnTo>
                <a:lnTo>
                  <a:pt x="303" y="288"/>
                </a:lnTo>
                <a:lnTo>
                  <a:pt x="301" y="288"/>
                </a:lnTo>
                <a:lnTo>
                  <a:pt x="299" y="288"/>
                </a:lnTo>
                <a:lnTo>
                  <a:pt x="299" y="286"/>
                </a:lnTo>
                <a:lnTo>
                  <a:pt x="298" y="286"/>
                </a:lnTo>
                <a:lnTo>
                  <a:pt x="296" y="286"/>
                </a:lnTo>
                <a:lnTo>
                  <a:pt x="296" y="288"/>
                </a:lnTo>
                <a:lnTo>
                  <a:pt x="294" y="288"/>
                </a:lnTo>
                <a:lnTo>
                  <a:pt x="292" y="288"/>
                </a:lnTo>
                <a:lnTo>
                  <a:pt x="292" y="289"/>
                </a:lnTo>
                <a:lnTo>
                  <a:pt x="291" y="289"/>
                </a:lnTo>
                <a:lnTo>
                  <a:pt x="291" y="291"/>
                </a:lnTo>
                <a:lnTo>
                  <a:pt x="289" y="291"/>
                </a:lnTo>
                <a:lnTo>
                  <a:pt x="289" y="293"/>
                </a:lnTo>
                <a:lnTo>
                  <a:pt x="287" y="293"/>
                </a:lnTo>
                <a:lnTo>
                  <a:pt x="287" y="295"/>
                </a:lnTo>
                <a:lnTo>
                  <a:pt x="285" y="295"/>
                </a:lnTo>
                <a:lnTo>
                  <a:pt x="285" y="293"/>
                </a:lnTo>
                <a:lnTo>
                  <a:pt x="284" y="293"/>
                </a:lnTo>
                <a:lnTo>
                  <a:pt x="284" y="291"/>
                </a:lnTo>
                <a:lnTo>
                  <a:pt x="282" y="291"/>
                </a:lnTo>
                <a:lnTo>
                  <a:pt x="282" y="289"/>
                </a:lnTo>
                <a:lnTo>
                  <a:pt x="280" y="289"/>
                </a:lnTo>
                <a:lnTo>
                  <a:pt x="280" y="288"/>
                </a:lnTo>
                <a:lnTo>
                  <a:pt x="280" y="286"/>
                </a:lnTo>
                <a:lnTo>
                  <a:pt x="280" y="284"/>
                </a:lnTo>
                <a:lnTo>
                  <a:pt x="279" y="284"/>
                </a:lnTo>
                <a:lnTo>
                  <a:pt x="277" y="284"/>
                </a:lnTo>
                <a:lnTo>
                  <a:pt x="277" y="282"/>
                </a:lnTo>
                <a:lnTo>
                  <a:pt x="279" y="282"/>
                </a:lnTo>
                <a:lnTo>
                  <a:pt x="279" y="281"/>
                </a:lnTo>
                <a:lnTo>
                  <a:pt x="279" y="279"/>
                </a:lnTo>
                <a:lnTo>
                  <a:pt x="277" y="279"/>
                </a:lnTo>
                <a:lnTo>
                  <a:pt x="277" y="277"/>
                </a:lnTo>
                <a:lnTo>
                  <a:pt x="275" y="277"/>
                </a:lnTo>
                <a:lnTo>
                  <a:pt x="275" y="276"/>
                </a:lnTo>
                <a:lnTo>
                  <a:pt x="273" y="276"/>
                </a:lnTo>
                <a:lnTo>
                  <a:pt x="273" y="274"/>
                </a:lnTo>
                <a:lnTo>
                  <a:pt x="272" y="274"/>
                </a:lnTo>
                <a:lnTo>
                  <a:pt x="272" y="276"/>
                </a:lnTo>
                <a:lnTo>
                  <a:pt x="272" y="274"/>
                </a:lnTo>
                <a:lnTo>
                  <a:pt x="270" y="274"/>
                </a:lnTo>
                <a:lnTo>
                  <a:pt x="270" y="272"/>
                </a:lnTo>
                <a:lnTo>
                  <a:pt x="268" y="272"/>
                </a:lnTo>
                <a:lnTo>
                  <a:pt x="267" y="272"/>
                </a:lnTo>
                <a:lnTo>
                  <a:pt x="265" y="272"/>
                </a:lnTo>
                <a:lnTo>
                  <a:pt x="265" y="270"/>
                </a:lnTo>
                <a:lnTo>
                  <a:pt x="263" y="270"/>
                </a:lnTo>
                <a:lnTo>
                  <a:pt x="263" y="272"/>
                </a:lnTo>
                <a:lnTo>
                  <a:pt x="263" y="270"/>
                </a:lnTo>
                <a:lnTo>
                  <a:pt x="263" y="269"/>
                </a:lnTo>
                <a:lnTo>
                  <a:pt x="261" y="269"/>
                </a:lnTo>
                <a:lnTo>
                  <a:pt x="261" y="270"/>
                </a:lnTo>
                <a:lnTo>
                  <a:pt x="260" y="270"/>
                </a:lnTo>
                <a:lnTo>
                  <a:pt x="260" y="269"/>
                </a:lnTo>
                <a:lnTo>
                  <a:pt x="258" y="269"/>
                </a:lnTo>
                <a:lnTo>
                  <a:pt x="258" y="267"/>
                </a:lnTo>
                <a:lnTo>
                  <a:pt x="258" y="269"/>
                </a:lnTo>
                <a:lnTo>
                  <a:pt x="256" y="269"/>
                </a:lnTo>
                <a:lnTo>
                  <a:pt x="256" y="267"/>
                </a:lnTo>
                <a:lnTo>
                  <a:pt x="255" y="269"/>
                </a:lnTo>
                <a:lnTo>
                  <a:pt x="255" y="270"/>
                </a:lnTo>
                <a:lnTo>
                  <a:pt x="255" y="269"/>
                </a:lnTo>
                <a:lnTo>
                  <a:pt x="253" y="269"/>
                </a:lnTo>
                <a:lnTo>
                  <a:pt x="253" y="267"/>
                </a:lnTo>
                <a:lnTo>
                  <a:pt x="251" y="267"/>
                </a:lnTo>
                <a:lnTo>
                  <a:pt x="251" y="269"/>
                </a:lnTo>
                <a:lnTo>
                  <a:pt x="249" y="269"/>
                </a:lnTo>
                <a:lnTo>
                  <a:pt x="248" y="269"/>
                </a:lnTo>
                <a:lnTo>
                  <a:pt x="246" y="269"/>
                </a:lnTo>
                <a:lnTo>
                  <a:pt x="246" y="267"/>
                </a:lnTo>
                <a:lnTo>
                  <a:pt x="244" y="265"/>
                </a:lnTo>
                <a:lnTo>
                  <a:pt x="246" y="265"/>
                </a:lnTo>
                <a:lnTo>
                  <a:pt x="246" y="264"/>
                </a:lnTo>
                <a:lnTo>
                  <a:pt x="244" y="264"/>
                </a:lnTo>
                <a:lnTo>
                  <a:pt x="244" y="262"/>
                </a:lnTo>
                <a:lnTo>
                  <a:pt x="242" y="262"/>
                </a:lnTo>
                <a:lnTo>
                  <a:pt x="241" y="262"/>
                </a:lnTo>
                <a:lnTo>
                  <a:pt x="239" y="262"/>
                </a:lnTo>
                <a:lnTo>
                  <a:pt x="239" y="260"/>
                </a:lnTo>
                <a:lnTo>
                  <a:pt x="239" y="262"/>
                </a:lnTo>
                <a:lnTo>
                  <a:pt x="237" y="262"/>
                </a:lnTo>
                <a:lnTo>
                  <a:pt x="237" y="264"/>
                </a:lnTo>
                <a:lnTo>
                  <a:pt x="236" y="264"/>
                </a:lnTo>
                <a:lnTo>
                  <a:pt x="236" y="262"/>
                </a:lnTo>
                <a:lnTo>
                  <a:pt x="236" y="264"/>
                </a:lnTo>
                <a:lnTo>
                  <a:pt x="236" y="262"/>
                </a:lnTo>
                <a:lnTo>
                  <a:pt x="234" y="262"/>
                </a:lnTo>
                <a:lnTo>
                  <a:pt x="234" y="260"/>
                </a:lnTo>
                <a:lnTo>
                  <a:pt x="232" y="260"/>
                </a:lnTo>
                <a:lnTo>
                  <a:pt x="232" y="258"/>
                </a:lnTo>
                <a:lnTo>
                  <a:pt x="230" y="258"/>
                </a:lnTo>
                <a:lnTo>
                  <a:pt x="229" y="258"/>
                </a:lnTo>
                <a:lnTo>
                  <a:pt x="229" y="260"/>
                </a:lnTo>
                <a:lnTo>
                  <a:pt x="227" y="260"/>
                </a:lnTo>
                <a:lnTo>
                  <a:pt x="225" y="258"/>
                </a:lnTo>
                <a:lnTo>
                  <a:pt x="225" y="260"/>
                </a:lnTo>
                <a:lnTo>
                  <a:pt x="224" y="260"/>
                </a:lnTo>
                <a:lnTo>
                  <a:pt x="224" y="258"/>
                </a:lnTo>
                <a:lnTo>
                  <a:pt x="222" y="258"/>
                </a:lnTo>
                <a:lnTo>
                  <a:pt x="222" y="260"/>
                </a:lnTo>
                <a:lnTo>
                  <a:pt x="220" y="260"/>
                </a:lnTo>
                <a:lnTo>
                  <a:pt x="218" y="260"/>
                </a:lnTo>
                <a:lnTo>
                  <a:pt x="218" y="258"/>
                </a:lnTo>
                <a:lnTo>
                  <a:pt x="217" y="258"/>
                </a:lnTo>
                <a:lnTo>
                  <a:pt x="215" y="258"/>
                </a:lnTo>
                <a:lnTo>
                  <a:pt x="213" y="258"/>
                </a:lnTo>
                <a:lnTo>
                  <a:pt x="211" y="257"/>
                </a:lnTo>
                <a:lnTo>
                  <a:pt x="211" y="258"/>
                </a:lnTo>
                <a:lnTo>
                  <a:pt x="210" y="258"/>
                </a:lnTo>
                <a:lnTo>
                  <a:pt x="208" y="258"/>
                </a:lnTo>
                <a:lnTo>
                  <a:pt x="206" y="258"/>
                </a:lnTo>
                <a:lnTo>
                  <a:pt x="205" y="258"/>
                </a:lnTo>
                <a:lnTo>
                  <a:pt x="203" y="258"/>
                </a:lnTo>
                <a:lnTo>
                  <a:pt x="203" y="260"/>
                </a:lnTo>
                <a:lnTo>
                  <a:pt x="203" y="262"/>
                </a:lnTo>
                <a:lnTo>
                  <a:pt x="201" y="262"/>
                </a:lnTo>
                <a:lnTo>
                  <a:pt x="201" y="264"/>
                </a:lnTo>
                <a:lnTo>
                  <a:pt x="199" y="264"/>
                </a:lnTo>
                <a:lnTo>
                  <a:pt x="198" y="264"/>
                </a:lnTo>
                <a:lnTo>
                  <a:pt x="196" y="264"/>
                </a:lnTo>
                <a:lnTo>
                  <a:pt x="194" y="264"/>
                </a:lnTo>
                <a:lnTo>
                  <a:pt x="194" y="265"/>
                </a:lnTo>
                <a:lnTo>
                  <a:pt x="193" y="265"/>
                </a:lnTo>
                <a:lnTo>
                  <a:pt x="193" y="264"/>
                </a:lnTo>
                <a:lnTo>
                  <a:pt x="191" y="264"/>
                </a:lnTo>
                <a:lnTo>
                  <a:pt x="189" y="264"/>
                </a:lnTo>
                <a:lnTo>
                  <a:pt x="189" y="262"/>
                </a:lnTo>
                <a:lnTo>
                  <a:pt x="187" y="262"/>
                </a:lnTo>
                <a:lnTo>
                  <a:pt x="186" y="262"/>
                </a:lnTo>
                <a:lnTo>
                  <a:pt x="184" y="262"/>
                </a:lnTo>
                <a:lnTo>
                  <a:pt x="182" y="262"/>
                </a:lnTo>
                <a:lnTo>
                  <a:pt x="182" y="264"/>
                </a:lnTo>
                <a:lnTo>
                  <a:pt x="180" y="264"/>
                </a:lnTo>
                <a:lnTo>
                  <a:pt x="179" y="264"/>
                </a:lnTo>
                <a:lnTo>
                  <a:pt x="179" y="262"/>
                </a:lnTo>
                <a:lnTo>
                  <a:pt x="177" y="262"/>
                </a:lnTo>
                <a:lnTo>
                  <a:pt x="177" y="260"/>
                </a:lnTo>
                <a:lnTo>
                  <a:pt x="175" y="260"/>
                </a:lnTo>
                <a:lnTo>
                  <a:pt x="175" y="258"/>
                </a:lnTo>
                <a:lnTo>
                  <a:pt x="174" y="258"/>
                </a:lnTo>
                <a:lnTo>
                  <a:pt x="172" y="258"/>
                </a:lnTo>
                <a:lnTo>
                  <a:pt x="170" y="260"/>
                </a:lnTo>
                <a:lnTo>
                  <a:pt x="168" y="260"/>
                </a:lnTo>
                <a:lnTo>
                  <a:pt x="167" y="260"/>
                </a:lnTo>
                <a:lnTo>
                  <a:pt x="167" y="258"/>
                </a:lnTo>
                <a:lnTo>
                  <a:pt x="165" y="258"/>
                </a:lnTo>
                <a:lnTo>
                  <a:pt x="165" y="257"/>
                </a:lnTo>
                <a:lnTo>
                  <a:pt x="163" y="257"/>
                </a:lnTo>
                <a:lnTo>
                  <a:pt x="162" y="257"/>
                </a:lnTo>
                <a:lnTo>
                  <a:pt x="162" y="255"/>
                </a:lnTo>
                <a:lnTo>
                  <a:pt x="160" y="255"/>
                </a:lnTo>
                <a:lnTo>
                  <a:pt x="160" y="253"/>
                </a:lnTo>
                <a:lnTo>
                  <a:pt x="160" y="251"/>
                </a:lnTo>
                <a:lnTo>
                  <a:pt x="160" y="250"/>
                </a:lnTo>
                <a:lnTo>
                  <a:pt x="162" y="250"/>
                </a:lnTo>
                <a:lnTo>
                  <a:pt x="162" y="248"/>
                </a:lnTo>
                <a:lnTo>
                  <a:pt x="162" y="246"/>
                </a:lnTo>
                <a:lnTo>
                  <a:pt x="162" y="245"/>
                </a:lnTo>
                <a:lnTo>
                  <a:pt x="162" y="243"/>
                </a:lnTo>
                <a:lnTo>
                  <a:pt x="160" y="243"/>
                </a:lnTo>
                <a:lnTo>
                  <a:pt x="160" y="241"/>
                </a:lnTo>
                <a:lnTo>
                  <a:pt x="162" y="241"/>
                </a:lnTo>
                <a:lnTo>
                  <a:pt x="162" y="239"/>
                </a:lnTo>
                <a:lnTo>
                  <a:pt x="162" y="238"/>
                </a:lnTo>
                <a:lnTo>
                  <a:pt x="160" y="238"/>
                </a:lnTo>
                <a:lnTo>
                  <a:pt x="160" y="236"/>
                </a:lnTo>
                <a:lnTo>
                  <a:pt x="160" y="234"/>
                </a:lnTo>
                <a:lnTo>
                  <a:pt x="158" y="234"/>
                </a:lnTo>
                <a:lnTo>
                  <a:pt x="158" y="233"/>
                </a:lnTo>
                <a:lnTo>
                  <a:pt x="156" y="233"/>
                </a:lnTo>
                <a:lnTo>
                  <a:pt x="156" y="231"/>
                </a:lnTo>
                <a:lnTo>
                  <a:pt x="155" y="231"/>
                </a:lnTo>
                <a:lnTo>
                  <a:pt x="155" y="229"/>
                </a:lnTo>
                <a:lnTo>
                  <a:pt x="155" y="227"/>
                </a:lnTo>
                <a:lnTo>
                  <a:pt x="156" y="227"/>
                </a:lnTo>
                <a:lnTo>
                  <a:pt x="155" y="227"/>
                </a:lnTo>
                <a:lnTo>
                  <a:pt x="156" y="227"/>
                </a:lnTo>
                <a:lnTo>
                  <a:pt x="156" y="226"/>
                </a:lnTo>
                <a:lnTo>
                  <a:pt x="156" y="224"/>
                </a:lnTo>
                <a:lnTo>
                  <a:pt x="158" y="224"/>
                </a:lnTo>
                <a:lnTo>
                  <a:pt x="158" y="222"/>
                </a:lnTo>
                <a:lnTo>
                  <a:pt x="158" y="220"/>
                </a:lnTo>
                <a:lnTo>
                  <a:pt x="160" y="220"/>
                </a:lnTo>
                <a:lnTo>
                  <a:pt x="160" y="219"/>
                </a:lnTo>
                <a:lnTo>
                  <a:pt x="162" y="219"/>
                </a:lnTo>
                <a:lnTo>
                  <a:pt x="162" y="217"/>
                </a:lnTo>
                <a:lnTo>
                  <a:pt x="162" y="215"/>
                </a:lnTo>
                <a:lnTo>
                  <a:pt x="162" y="214"/>
                </a:lnTo>
                <a:lnTo>
                  <a:pt x="162" y="215"/>
                </a:lnTo>
                <a:lnTo>
                  <a:pt x="160" y="215"/>
                </a:lnTo>
                <a:lnTo>
                  <a:pt x="158" y="215"/>
                </a:lnTo>
                <a:lnTo>
                  <a:pt x="156" y="215"/>
                </a:lnTo>
                <a:lnTo>
                  <a:pt x="155" y="215"/>
                </a:lnTo>
                <a:lnTo>
                  <a:pt x="155" y="217"/>
                </a:lnTo>
                <a:lnTo>
                  <a:pt x="153" y="217"/>
                </a:lnTo>
                <a:lnTo>
                  <a:pt x="151" y="217"/>
                </a:lnTo>
                <a:lnTo>
                  <a:pt x="150" y="217"/>
                </a:lnTo>
                <a:lnTo>
                  <a:pt x="148" y="217"/>
                </a:lnTo>
                <a:lnTo>
                  <a:pt x="148" y="219"/>
                </a:lnTo>
                <a:lnTo>
                  <a:pt x="146" y="219"/>
                </a:lnTo>
                <a:lnTo>
                  <a:pt x="144" y="219"/>
                </a:lnTo>
                <a:lnTo>
                  <a:pt x="143" y="219"/>
                </a:lnTo>
                <a:lnTo>
                  <a:pt x="141" y="219"/>
                </a:lnTo>
                <a:lnTo>
                  <a:pt x="141" y="220"/>
                </a:lnTo>
                <a:lnTo>
                  <a:pt x="139" y="220"/>
                </a:lnTo>
                <a:lnTo>
                  <a:pt x="137" y="220"/>
                </a:lnTo>
                <a:lnTo>
                  <a:pt x="136" y="220"/>
                </a:lnTo>
                <a:lnTo>
                  <a:pt x="136" y="222"/>
                </a:lnTo>
                <a:lnTo>
                  <a:pt x="134" y="222"/>
                </a:lnTo>
                <a:lnTo>
                  <a:pt x="132" y="222"/>
                </a:lnTo>
                <a:lnTo>
                  <a:pt x="132" y="224"/>
                </a:lnTo>
                <a:lnTo>
                  <a:pt x="131" y="224"/>
                </a:lnTo>
                <a:lnTo>
                  <a:pt x="129" y="224"/>
                </a:lnTo>
                <a:lnTo>
                  <a:pt x="127" y="224"/>
                </a:lnTo>
                <a:lnTo>
                  <a:pt x="125" y="224"/>
                </a:lnTo>
                <a:lnTo>
                  <a:pt x="124" y="224"/>
                </a:lnTo>
                <a:lnTo>
                  <a:pt x="122" y="226"/>
                </a:lnTo>
                <a:lnTo>
                  <a:pt x="120" y="226"/>
                </a:lnTo>
                <a:lnTo>
                  <a:pt x="119" y="226"/>
                </a:lnTo>
                <a:lnTo>
                  <a:pt x="117" y="226"/>
                </a:lnTo>
                <a:lnTo>
                  <a:pt x="115" y="226"/>
                </a:lnTo>
                <a:lnTo>
                  <a:pt x="113" y="226"/>
                </a:lnTo>
                <a:lnTo>
                  <a:pt x="112" y="226"/>
                </a:lnTo>
                <a:lnTo>
                  <a:pt x="110" y="226"/>
                </a:lnTo>
                <a:lnTo>
                  <a:pt x="110" y="227"/>
                </a:lnTo>
                <a:lnTo>
                  <a:pt x="108" y="227"/>
                </a:lnTo>
                <a:lnTo>
                  <a:pt x="106" y="227"/>
                </a:lnTo>
                <a:lnTo>
                  <a:pt x="105" y="227"/>
                </a:lnTo>
                <a:lnTo>
                  <a:pt x="103" y="227"/>
                </a:lnTo>
                <a:lnTo>
                  <a:pt x="101" y="227"/>
                </a:lnTo>
                <a:lnTo>
                  <a:pt x="100" y="227"/>
                </a:lnTo>
                <a:lnTo>
                  <a:pt x="100" y="229"/>
                </a:lnTo>
                <a:lnTo>
                  <a:pt x="98" y="229"/>
                </a:lnTo>
                <a:lnTo>
                  <a:pt x="96" y="229"/>
                </a:lnTo>
                <a:lnTo>
                  <a:pt x="94" y="229"/>
                </a:lnTo>
                <a:lnTo>
                  <a:pt x="93" y="229"/>
                </a:lnTo>
                <a:lnTo>
                  <a:pt x="91" y="229"/>
                </a:lnTo>
                <a:lnTo>
                  <a:pt x="91" y="231"/>
                </a:lnTo>
                <a:lnTo>
                  <a:pt x="89" y="231"/>
                </a:lnTo>
                <a:lnTo>
                  <a:pt x="88" y="231"/>
                </a:lnTo>
                <a:lnTo>
                  <a:pt x="86" y="231"/>
                </a:lnTo>
                <a:lnTo>
                  <a:pt x="86" y="233"/>
                </a:lnTo>
                <a:lnTo>
                  <a:pt x="84" y="233"/>
                </a:lnTo>
                <a:lnTo>
                  <a:pt x="82" y="233"/>
                </a:lnTo>
                <a:lnTo>
                  <a:pt x="82" y="234"/>
                </a:lnTo>
                <a:lnTo>
                  <a:pt x="82" y="236"/>
                </a:lnTo>
                <a:lnTo>
                  <a:pt x="82" y="238"/>
                </a:lnTo>
                <a:lnTo>
                  <a:pt x="81" y="238"/>
                </a:lnTo>
                <a:lnTo>
                  <a:pt x="81" y="239"/>
                </a:lnTo>
                <a:lnTo>
                  <a:pt x="81" y="241"/>
                </a:lnTo>
                <a:lnTo>
                  <a:pt x="79" y="241"/>
                </a:lnTo>
                <a:lnTo>
                  <a:pt x="77" y="241"/>
                </a:lnTo>
                <a:lnTo>
                  <a:pt x="76" y="241"/>
                </a:lnTo>
                <a:lnTo>
                  <a:pt x="76" y="239"/>
                </a:lnTo>
                <a:lnTo>
                  <a:pt x="74" y="239"/>
                </a:lnTo>
                <a:lnTo>
                  <a:pt x="72" y="239"/>
                </a:lnTo>
                <a:lnTo>
                  <a:pt x="72" y="238"/>
                </a:lnTo>
                <a:lnTo>
                  <a:pt x="72" y="239"/>
                </a:lnTo>
                <a:lnTo>
                  <a:pt x="72" y="238"/>
                </a:lnTo>
                <a:lnTo>
                  <a:pt x="70" y="238"/>
                </a:lnTo>
                <a:lnTo>
                  <a:pt x="70" y="236"/>
                </a:lnTo>
                <a:lnTo>
                  <a:pt x="69" y="236"/>
                </a:lnTo>
                <a:lnTo>
                  <a:pt x="69" y="234"/>
                </a:lnTo>
                <a:lnTo>
                  <a:pt x="67" y="234"/>
                </a:lnTo>
                <a:lnTo>
                  <a:pt x="67" y="236"/>
                </a:lnTo>
                <a:lnTo>
                  <a:pt x="67" y="234"/>
                </a:lnTo>
                <a:lnTo>
                  <a:pt x="65" y="234"/>
                </a:lnTo>
                <a:lnTo>
                  <a:pt x="63" y="234"/>
                </a:lnTo>
                <a:lnTo>
                  <a:pt x="63" y="236"/>
                </a:lnTo>
                <a:lnTo>
                  <a:pt x="62" y="236"/>
                </a:lnTo>
                <a:lnTo>
                  <a:pt x="60" y="236"/>
                </a:lnTo>
                <a:lnTo>
                  <a:pt x="60" y="238"/>
                </a:lnTo>
                <a:lnTo>
                  <a:pt x="58" y="238"/>
                </a:lnTo>
                <a:lnTo>
                  <a:pt x="58" y="239"/>
                </a:lnTo>
                <a:lnTo>
                  <a:pt x="58" y="238"/>
                </a:lnTo>
                <a:lnTo>
                  <a:pt x="58" y="239"/>
                </a:lnTo>
                <a:lnTo>
                  <a:pt x="57" y="239"/>
                </a:lnTo>
                <a:lnTo>
                  <a:pt x="55" y="239"/>
                </a:lnTo>
                <a:lnTo>
                  <a:pt x="53" y="239"/>
                </a:lnTo>
                <a:lnTo>
                  <a:pt x="51" y="239"/>
                </a:lnTo>
                <a:lnTo>
                  <a:pt x="50" y="239"/>
                </a:lnTo>
                <a:lnTo>
                  <a:pt x="50" y="238"/>
                </a:lnTo>
                <a:lnTo>
                  <a:pt x="48" y="239"/>
                </a:lnTo>
                <a:lnTo>
                  <a:pt x="46" y="239"/>
                </a:lnTo>
                <a:lnTo>
                  <a:pt x="46" y="238"/>
                </a:lnTo>
                <a:lnTo>
                  <a:pt x="45" y="238"/>
                </a:lnTo>
                <a:lnTo>
                  <a:pt x="45" y="236"/>
                </a:lnTo>
                <a:lnTo>
                  <a:pt x="43" y="234"/>
                </a:lnTo>
                <a:lnTo>
                  <a:pt x="43" y="233"/>
                </a:lnTo>
                <a:lnTo>
                  <a:pt x="43" y="231"/>
                </a:lnTo>
                <a:lnTo>
                  <a:pt x="43" y="229"/>
                </a:lnTo>
                <a:lnTo>
                  <a:pt x="43" y="227"/>
                </a:lnTo>
                <a:lnTo>
                  <a:pt x="41" y="227"/>
                </a:lnTo>
                <a:lnTo>
                  <a:pt x="41" y="226"/>
                </a:lnTo>
                <a:lnTo>
                  <a:pt x="41" y="224"/>
                </a:lnTo>
                <a:lnTo>
                  <a:pt x="39" y="224"/>
                </a:lnTo>
                <a:lnTo>
                  <a:pt x="39" y="222"/>
                </a:lnTo>
                <a:lnTo>
                  <a:pt x="38" y="222"/>
                </a:lnTo>
                <a:lnTo>
                  <a:pt x="36" y="222"/>
                </a:lnTo>
                <a:lnTo>
                  <a:pt x="34" y="222"/>
                </a:lnTo>
                <a:lnTo>
                  <a:pt x="32" y="222"/>
                </a:lnTo>
                <a:lnTo>
                  <a:pt x="31" y="222"/>
                </a:lnTo>
                <a:lnTo>
                  <a:pt x="31" y="224"/>
                </a:lnTo>
                <a:lnTo>
                  <a:pt x="29" y="224"/>
                </a:lnTo>
                <a:lnTo>
                  <a:pt x="29" y="226"/>
                </a:lnTo>
                <a:lnTo>
                  <a:pt x="29" y="224"/>
                </a:lnTo>
                <a:lnTo>
                  <a:pt x="27" y="224"/>
                </a:lnTo>
                <a:lnTo>
                  <a:pt x="27" y="226"/>
                </a:lnTo>
                <a:lnTo>
                  <a:pt x="26" y="226"/>
                </a:lnTo>
                <a:lnTo>
                  <a:pt x="26" y="224"/>
                </a:lnTo>
                <a:lnTo>
                  <a:pt x="26" y="222"/>
                </a:lnTo>
                <a:lnTo>
                  <a:pt x="24" y="222"/>
                </a:lnTo>
                <a:lnTo>
                  <a:pt x="24" y="220"/>
                </a:lnTo>
                <a:lnTo>
                  <a:pt x="22" y="220"/>
                </a:lnTo>
                <a:lnTo>
                  <a:pt x="22" y="219"/>
                </a:lnTo>
                <a:lnTo>
                  <a:pt x="22" y="217"/>
                </a:lnTo>
                <a:lnTo>
                  <a:pt x="22" y="215"/>
                </a:lnTo>
                <a:lnTo>
                  <a:pt x="22" y="214"/>
                </a:lnTo>
                <a:lnTo>
                  <a:pt x="24" y="214"/>
                </a:lnTo>
                <a:lnTo>
                  <a:pt x="24" y="212"/>
                </a:lnTo>
                <a:lnTo>
                  <a:pt x="26" y="210"/>
                </a:lnTo>
                <a:lnTo>
                  <a:pt x="26" y="208"/>
                </a:lnTo>
                <a:lnTo>
                  <a:pt x="24" y="208"/>
                </a:lnTo>
                <a:lnTo>
                  <a:pt x="26" y="208"/>
                </a:lnTo>
                <a:lnTo>
                  <a:pt x="24" y="208"/>
                </a:lnTo>
                <a:lnTo>
                  <a:pt x="24" y="207"/>
                </a:lnTo>
                <a:lnTo>
                  <a:pt x="24" y="205"/>
                </a:lnTo>
                <a:lnTo>
                  <a:pt x="24" y="203"/>
                </a:lnTo>
                <a:lnTo>
                  <a:pt x="24" y="202"/>
                </a:lnTo>
                <a:lnTo>
                  <a:pt x="24" y="200"/>
                </a:lnTo>
                <a:lnTo>
                  <a:pt x="22" y="200"/>
                </a:lnTo>
                <a:lnTo>
                  <a:pt x="24" y="200"/>
                </a:lnTo>
                <a:lnTo>
                  <a:pt x="24" y="198"/>
                </a:lnTo>
                <a:lnTo>
                  <a:pt x="22" y="198"/>
                </a:lnTo>
                <a:lnTo>
                  <a:pt x="24" y="198"/>
                </a:lnTo>
                <a:lnTo>
                  <a:pt x="22" y="198"/>
                </a:lnTo>
                <a:lnTo>
                  <a:pt x="22" y="196"/>
                </a:lnTo>
                <a:lnTo>
                  <a:pt x="22" y="195"/>
                </a:lnTo>
                <a:lnTo>
                  <a:pt x="20" y="193"/>
                </a:lnTo>
                <a:lnTo>
                  <a:pt x="20" y="191"/>
                </a:lnTo>
                <a:lnTo>
                  <a:pt x="19" y="191"/>
                </a:lnTo>
                <a:lnTo>
                  <a:pt x="19" y="190"/>
                </a:lnTo>
                <a:lnTo>
                  <a:pt x="19" y="188"/>
                </a:lnTo>
                <a:lnTo>
                  <a:pt x="19" y="186"/>
                </a:lnTo>
                <a:lnTo>
                  <a:pt x="19" y="184"/>
                </a:lnTo>
                <a:lnTo>
                  <a:pt x="19" y="183"/>
                </a:lnTo>
                <a:lnTo>
                  <a:pt x="19" y="181"/>
                </a:lnTo>
                <a:lnTo>
                  <a:pt x="19" y="179"/>
                </a:lnTo>
                <a:lnTo>
                  <a:pt x="19" y="177"/>
                </a:lnTo>
                <a:lnTo>
                  <a:pt x="17" y="177"/>
                </a:lnTo>
                <a:lnTo>
                  <a:pt x="17" y="176"/>
                </a:lnTo>
                <a:lnTo>
                  <a:pt x="15" y="176"/>
                </a:lnTo>
                <a:lnTo>
                  <a:pt x="15" y="174"/>
                </a:lnTo>
                <a:lnTo>
                  <a:pt x="15" y="172"/>
                </a:lnTo>
                <a:lnTo>
                  <a:pt x="14" y="172"/>
                </a:lnTo>
                <a:lnTo>
                  <a:pt x="14" y="171"/>
                </a:lnTo>
                <a:lnTo>
                  <a:pt x="14" y="169"/>
                </a:lnTo>
                <a:lnTo>
                  <a:pt x="14" y="167"/>
                </a:lnTo>
                <a:lnTo>
                  <a:pt x="14" y="165"/>
                </a:lnTo>
                <a:lnTo>
                  <a:pt x="14" y="164"/>
                </a:lnTo>
                <a:lnTo>
                  <a:pt x="15" y="164"/>
                </a:lnTo>
                <a:lnTo>
                  <a:pt x="14" y="162"/>
                </a:lnTo>
                <a:lnTo>
                  <a:pt x="15" y="162"/>
                </a:lnTo>
                <a:lnTo>
                  <a:pt x="15" y="160"/>
                </a:lnTo>
                <a:lnTo>
                  <a:pt x="15" y="159"/>
                </a:lnTo>
                <a:lnTo>
                  <a:pt x="17" y="157"/>
                </a:lnTo>
                <a:lnTo>
                  <a:pt x="17" y="155"/>
                </a:lnTo>
                <a:lnTo>
                  <a:pt x="15" y="155"/>
                </a:lnTo>
                <a:lnTo>
                  <a:pt x="15" y="153"/>
                </a:lnTo>
                <a:lnTo>
                  <a:pt x="15" y="152"/>
                </a:lnTo>
                <a:lnTo>
                  <a:pt x="15" y="150"/>
                </a:lnTo>
                <a:lnTo>
                  <a:pt x="17" y="150"/>
                </a:lnTo>
                <a:lnTo>
                  <a:pt x="17" y="148"/>
                </a:lnTo>
                <a:lnTo>
                  <a:pt x="19" y="148"/>
                </a:lnTo>
                <a:lnTo>
                  <a:pt x="19" y="146"/>
                </a:lnTo>
                <a:lnTo>
                  <a:pt x="20" y="146"/>
                </a:lnTo>
                <a:lnTo>
                  <a:pt x="20" y="145"/>
                </a:lnTo>
                <a:lnTo>
                  <a:pt x="20" y="143"/>
                </a:lnTo>
                <a:lnTo>
                  <a:pt x="19" y="143"/>
                </a:lnTo>
                <a:lnTo>
                  <a:pt x="19" y="141"/>
                </a:lnTo>
                <a:lnTo>
                  <a:pt x="19" y="140"/>
                </a:lnTo>
                <a:lnTo>
                  <a:pt x="17" y="140"/>
                </a:lnTo>
                <a:lnTo>
                  <a:pt x="17" y="138"/>
                </a:lnTo>
                <a:lnTo>
                  <a:pt x="15" y="138"/>
                </a:lnTo>
                <a:lnTo>
                  <a:pt x="14" y="138"/>
                </a:lnTo>
                <a:lnTo>
                  <a:pt x="14" y="136"/>
                </a:lnTo>
                <a:lnTo>
                  <a:pt x="14" y="138"/>
                </a:lnTo>
                <a:lnTo>
                  <a:pt x="12" y="138"/>
                </a:lnTo>
                <a:lnTo>
                  <a:pt x="10" y="136"/>
                </a:lnTo>
                <a:lnTo>
                  <a:pt x="8" y="136"/>
                </a:lnTo>
                <a:lnTo>
                  <a:pt x="8" y="134"/>
                </a:lnTo>
                <a:lnTo>
                  <a:pt x="7" y="134"/>
                </a:lnTo>
                <a:lnTo>
                  <a:pt x="7" y="133"/>
                </a:lnTo>
                <a:lnTo>
                  <a:pt x="5" y="133"/>
                </a:lnTo>
                <a:lnTo>
                  <a:pt x="5" y="131"/>
                </a:lnTo>
                <a:lnTo>
                  <a:pt x="3" y="131"/>
                </a:lnTo>
                <a:lnTo>
                  <a:pt x="2" y="131"/>
                </a:lnTo>
                <a:lnTo>
                  <a:pt x="0" y="131"/>
                </a:lnTo>
                <a:lnTo>
                  <a:pt x="0" y="129"/>
                </a:lnTo>
                <a:lnTo>
                  <a:pt x="0" y="128"/>
                </a:lnTo>
                <a:lnTo>
                  <a:pt x="0" y="126"/>
                </a:lnTo>
                <a:lnTo>
                  <a:pt x="0" y="124"/>
                </a:lnTo>
                <a:lnTo>
                  <a:pt x="2" y="124"/>
                </a:lnTo>
                <a:lnTo>
                  <a:pt x="3" y="124"/>
                </a:lnTo>
                <a:lnTo>
                  <a:pt x="3" y="122"/>
                </a:lnTo>
                <a:lnTo>
                  <a:pt x="5" y="122"/>
                </a:lnTo>
                <a:lnTo>
                  <a:pt x="7" y="122"/>
                </a:lnTo>
                <a:lnTo>
                  <a:pt x="7" y="121"/>
                </a:lnTo>
                <a:lnTo>
                  <a:pt x="8" y="119"/>
                </a:lnTo>
                <a:lnTo>
                  <a:pt x="10" y="119"/>
                </a:lnTo>
                <a:lnTo>
                  <a:pt x="8" y="119"/>
                </a:lnTo>
                <a:lnTo>
                  <a:pt x="8" y="117"/>
                </a:lnTo>
                <a:lnTo>
                  <a:pt x="8" y="115"/>
                </a:lnTo>
                <a:lnTo>
                  <a:pt x="10" y="115"/>
                </a:lnTo>
                <a:lnTo>
                  <a:pt x="10" y="114"/>
                </a:lnTo>
                <a:lnTo>
                  <a:pt x="12" y="114"/>
                </a:lnTo>
                <a:lnTo>
                  <a:pt x="12" y="112"/>
                </a:lnTo>
                <a:lnTo>
                  <a:pt x="12" y="110"/>
                </a:lnTo>
                <a:lnTo>
                  <a:pt x="12" y="109"/>
                </a:lnTo>
                <a:lnTo>
                  <a:pt x="12" y="107"/>
                </a:lnTo>
                <a:lnTo>
                  <a:pt x="14" y="107"/>
                </a:lnTo>
                <a:lnTo>
                  <a:pt x="14" y="105"/>
                </a:lnTo>
                <a:lnTo>
                  <a:pt x="15" y="105"/>
                </a:lnTo>
                <a:lnTo>
                  <a:pt x="15" y="103"/>
                </a:lnTo>
                <a:lnTo>
                  <a:pt x="14" y="103"/>
                </a:lnTo>
                <a:lnTo>
                  <a:pt x="15" y="103"/>
                </a:lnTo>
                <a:lnTo>
                  <a:pt x="15" y="102"/>
                </a:lnTo>
                <a:lnTo>
                  <a:pt x="14" y="102"/>
                </a:lnTo>
                <a:lnTo>
                  <a:pt x="15" y="102"/>
                </a:lnTo>
                <a:lnTo>
                  <a:pt x="14" y="102"/>
                </a:lnTo>
                <a:lnTo>
                  <a:pt x="15" y="102"/>
                </a:lnTo>
                <a:lnTo>
                  <a:pt x="15" y="100"/>
                </a:lnTo>
                <a:lnTo>
                  <a:pt x="15" y="98"/>
                </a:lnTo>
                <a:lnTo>
                  <a:pt x="17" y="98"/>
                </a:lnTo>
                <a:lnTo>
                  <a:pt x="19" y="98"/>
                </a:lnTo>
                <a:lnTo>
                  <a:pt x="19" y="97"/>
                </a:lnTo>
                <a:lnTo>
                  <a:pt x="20" y="97"/>
                </a:lnTo>
                <a:lnTo>
                  <a:pt x="20" y="95"/>
                </a:lnTo>
                <a:lnTo>
                  <a:pt x="20" y="93"/>
                </a:lnTo>
                <a:lnTo>
                  <a:pt x="22" y="93"/>
                </a:lnTo>
                <a:lnTo>
                  <a:pt x="22" y="91"/>
                </a:lnTo>
                <a:lnTo>
                  <a:pt x="22" y="90"/>
                </a:lnTo>
                <a:lnTo>
                  <a:pt x="20" y="90"/>
                </a:lnTo>
                <a:lnTo>
                  <a:pt x="20" y="88"/>
                </a:lnTo>
                <a:lnTo>
                  <a:pt x="20" y="86"/>
                </a:lnTo>
                <a:lnTo>
                  <a:pt x="22" y="86"/>
                </a:lnTo>
                <a:lnTo>
                  <a:pt x="22" y="84"/>
                </a:lnTo>
                <a:lnTo>
                  <a:pt x="24" y="84"/>
                </a:lnTo>
                <a:lnTo>
                  <a:pt x="22" y="83"/>
                </a:lnTo>
                <a:lnTo>
                  <a:pt x="22" y="81"/>
                </a:lnTo>
                <a:lnTo>
                  <a:pt x="20" y="81"/>
                </a:lnTo>
                <a:lnTo>
                  <a:pt x="20" y="79"/>
                </a:lnTo>
                <a:lnTo>
                  <a:pt x="22" y="79"/>
                </a:lnTo>
                <a:lnTo>
                  <a:pt x="22" y="78"/>
                </a:lnTo>
                <a:lnTo>
                  <a:pt x="24" y="78"/>
                </a:lnTo>
                <a:lnTo>
                  <a:pt x="26" y="78"/>
                </a:lnTo>
                <a:lnTo>
                  <a:pt x="26" y="76"/>
                </a:lnTo>
                <a:lnTo>
                  <a:pt x="27" y="76"/>
                </a:lnTo>
                <a:lnTo>
                  <a:pt x="26" y="76"/>
                </a:lnTo>
                <a:lnTo>
                  <a:pt x="26" y="74"/>
                </a:lnTo>
                <a:lnTo>
                  <a:pt x="24" y="74"/>
                </a:lnTo>
                <a:lnTo>
                  <a:pt x="24" y="72"/>
                </a:lnTo>
                <a:lnTo>
                  <a:pt x="26" y="72"/>
                </a:lnTo>
                <a:lnTo>
                  <a:pt x="26" y="71"/>
                </a:lnTo>
                <a:lnTo>
                  <a:pt x="26" y="69"/>
                </a:lnTo>
                <a:lnTo>
                  <a:pt x="24" y="69"/>
                </a:lnTo>
                <a:lnTo>
                  <a:pt x="24" y="67"/>
                </a:lnTo>
                <a:lnTo>
                  <a:pt x="22" y="67"/>
                </a:lnTo>
                <a:lnTo>
                  <a:pt x="22" y="66"/>
                </a:lnTo>
                <a:lnTo>
                  <a:pt x="20" y="66"/>
                </a:lnTo>
                <a:lnTo>
                  <a:pt x="20" y="64"/>
                </a:lnTo>
                <a:lnTo>
                  <a:pt x="19" y="64"/>
                </a:lnTo>
                <a:lnTo>
                  <a:pt x="19" y="62"/>
                </a:lnTo>
                <a:lnTo>
                  <a:pt x="20" y="62"/>
                </a:lnTo>
                <a:lnTo>
                  <a:pt x="20" y="60"/>
                </a:lnTo>
                <a:lnTo>
                  <a:pt x="20" y="59"/>
                </a:lnTo>
                <a:lnTo>
                  <a:pt x="22" y="59"/>
                </a:lnTo>
                <a:lnTo>
                  <a:pt x="22" y="57"/>
                </a:lnTo>
                <a:lnTo>
                  <a:pt x="24" y="57"/>
                </a:lnTo>
                <a:lnTo>
                  <a:pt x="24" y="55"/>
                </a:lnTo>
                <a:lnTo>
                  <a:pt x="24" y="54"/>
                </a:lnTo>
                <a:lnTo>
                  <a:pt x="24" y="52"/>
                </a:lnTo>
                <a:lnTo>
                  <a:pt x="24" y="50"/>
                </a:lnTo>
                <a:lnTo>
                  <a:pt x="26" y="50"/>
                </a:lnTo>
                <a:lnTo>
                  <a:pt x="26" y="52"/>
                </a:lnTo>
                <a:lnTo>
                  <a:pt x="26" y="50"/>
                </a:lnTo>
                <a:lnTo>
                  <a:pt x="27" y="50"/>
                </a:lnTo>
                <a:lnTo>
                  <a:pt x="27" y="52"/>
                </a:lnTo>
                <a:lnTo>
                  <a:pt x="27" y="54"/>
                </a:lnTo>
                <a:lnTo>
                  <a:pt x="29" y="55"/>
                </a:lnTo>
                <a:lnTo>
                  <a:pt x="31" y="55"/>
                </a:lnTo>
                <a:lnTo>
                  <a:pt x="31" y="57"/>
                </a:lnTo>
                <a:lnTo>
                  <a:pt x="32" y="57"/>
                </a:lnTo>
                <a:lnTo>
                  <a:pt x="32" y="59"/>
                </a:lnTo>
                <a:lnTo>
                  <a:pt x="34" y="59"/>
                </a:lnTo>
                <a:lnTo>
                  <a:pt x="34" y="60"/>
                </a:lnTo>
                <a:lnTo>
                  <a:pt x="36" y="60"/>
                </a:lnTo>
                <a:lnTo>
                  <a:pt x="38" y="60"/>
                </a:lnTo>
                <a:lnTo>
                  <a:pt x="39" y="60"/>
                </a:lnTo>
                <a:lnTo>
                  <a:pt x="39" y="62"/>
                </a:lnTo>
                <a:lnTo>
                  <a:pt x="41" y="62"/>
                </a:lnTo>
                <a:lnTo>
                  <a:pt x="41" y="64"/>
                </a:lnTo>
                <a:lnTo>
                  <a:pt x="43" y="64"/>
                </a:lnTo>
                <a:lnTo>
                  <a:pt x="45" y="64"/>
                </a:lnTo>
                <a:lnTo>
                  <a:pt x="46" y="64"/>
                </a:lnTo>
                <a:lnTo>
                  <a:pt x="46" y="62"/>
                </a:lnTo>
                <a:lnTo>
                  <a:pt x="48" y="62"/>
                </a:lnTo>
                <a:lnTo>
                  <a:pt x="48" y="60"/>
                </a:lnTo>
                <a:lnTo>
                  <a:pt x="50" y="60"/>
                </a:lnTo>
                <a:lnTo>
                  <a:pt x="50" y="59"/>
                </a:lnTo>
                <a:lnTo>
                  <a:pt x="51" y="59"/>
                </a:lnTo>
                <a:lnTo>
                  <a:pt x="51" y="60"/>
                </a:lnTo>
                <a:lnTo>
                  <a:pt x="53" y="60"/>
                </a:lnTo>
                <a:lnTo>
                  <a:pt x="53" y="62"/>
                </a:lnTo>
                <a:lnTo>
                  <a:pt x="53" y="64"/>
                </a:lnTo>
                <a:lnTo>
                  <a:pt x="53" y="66"/>
                </a:lnTo>
                <a:lnTo>
                  <a:pt x="55" y="66"/>
                </a:lnTo>
                <a:lnTo>
                  <a:pt x="55" y="64"/>
                </a:lnTo>
                <a:lnTo>
                  <a:pt x="57" y="64"/>
                </a:lnTo>
                <a:lnTo>
                  <a:pt x="58" y="64"/>
                </a:lnTo>
                <a:lnTo>
                  <a:pt x="58" y="62"/>
                </a:lnTo>
                <a:lnTo>
                  <a:pt x="58" y="60"/>
                </a:lnTo>
                <a:lnTo>
                  <a:pt x="58" y="59"/>
                </a:lnTo>
                <a:lnTo>
                  <a:pt x="58" y="57"/>
                </a:lnTo>
                <a:lnTo>
                  <a:pt x="58" y="55"/>
                </a:lnTo>
                <a:lnTo>
                  <a:pt x="58" y="54"/>
                </a:lnTo>
                <a:lnTo>
                  <a:pt x="57" y="54"/>
                </a:lnTo>
                <a:lnTo>
                  <a:pt x="57" y="52"/>
                </a:lnTo>
                <a:lnTo>
                  <a:pt x="58" y="52"/>
                </a:lnTo>
                <a:lnTo>
                  <a:pt x="60" y="52"/>
                </a:lnTo>
                <a:lnTo>
                  <a:pt x="62" y="52"/>
                </a:lnTo>
                <a:lnTo>
                  <a:pt x="62" y="54"/>
                </a:lnTo>
                <a:lnTo>
                  <a:pt x="63" y="54"/>
                </a:lnTo>
                <a:lnTo>
                  <a:pt x="65" y="54"/>
                </a:lnTo>
                <a:lnTo>
                  <a:pt x="65" y="52"/>
                </a:lnTo>
                <a:lnTo>
                  <a:pt x="63" y="52"/>
                </a:lnTo>
                <a:lnTo>
                  <a:pt x="63" y="50"/>
                </a:lnTo>
                <a:lnTo>
                  <a:pt x="63" y="48"/>
                </a:lnTo>
                <a:lnTo>
                  <a:pt x="63" y="47"/>
                </a:lnTo>
                <a:lnTo>
                  <a:pt x="62" y="47"/>
                </a:lnTo>
                <a:lnTo>
                  <a:pt x="63" y="47"/>
                </a:lnTo>
                <a:lnTo>
                  <a:pt x="63" y="45"/>
                </a:lnTo>
                <a:lnTo>
                  <a:pt x="63" y="43"/>
                </a:lnTo>
                <a:lnTo>
                  <a:pt x="63" y="41"/>
                </a:lnTo>
                <a:lnTo>
                  <a:pt x="63" y="40"/>
                </a:lnTo>
                <a:lnTo>
                  <a:pt x="65" y="40"/>
                </a:lnTo>
                <a:lnTo>
                  <a:pt x="67" y="40"/>
                </a:lnTo>
                <a:lnTo>
                  <a:pt x="67" y="41"/>
                </a:lnTo>
                <a:lnTo>
                  <a:pt x="69" y="41"/>
                </a:lnTo>
                <a:lnTo>
                  <a:pt x="70" y="41"/>
                </a:lnTo>
                <a:lnTo>
                  <a:pt x="70" y="40"/>
                </a:lnTo>
                <a:lnTo>
                  <a:pt x="70" y="41"/>
                </a:lnTo>
                <a:lnTo>
                  <a:pt x="72" y="41"/>
                </a:lnTo>
                <a:lnTo>
                  <a:pt x="74" y="41"/>
                </a:lnTo>
                <a:lnTo>
                  <a:pt x="74" y="40"/>
                </a:lnTo>
                <a:lnTo>
                  <a:pt x="76" y="40"/>
                </a:lnTo>
                <a:lnTo>
                  <a:pt x="77" y="40"/>
                </a:lnTo>
                <a:lnTo>
                  <a:pt x="79" y="40"/>
                </a:lnTo>
                <a:lnTo>
                  <a:pt x="79" y="38"/>
                </a:lnTo>
                <a:lnTo>
                  <a:pt x="81" y="38"/>
                </a:lnTo>
                <a:lnTo>
                  <a:pt x="79" y="38"/>
                </a:lnTo>
                <a:lnTo>
                  <a:pt x="81" y="36"/>
                </a:lnTo>
                <a:lnTo>
                  <a:pt x="81" y="35"/>
                </a:lnTo>
                <a:lnTo>
                  <a:pt x="82" y="35"/>
                </a:lnTo>
                <a:lnTo>
                  <a:pt x="82" y="33"/>
                </a:lnTo>
                <a:lnTo>
                  <a:pt x="82" y="31"/>
                </a:lnTo>
                <a:lnTo>
                  <a:pt x="82" y="29"/>
                </a:lnTo>
                <a:lnTo>
                  <a:pt x="82" y="28"/>
                </a:lnTo>
                <a:lnTo>
                  <a:pt x="84" y="28"/>
                </a:lnTo>
                <a:lnTo>
                  <a:pt x="84" y="26"/>
                </a:lnTo>
                <a:lnTo>
                  <a:pt x="82" y="26"/>
                </a:lnTo>
                <a:lnTo>
                  <a:pt x="82" y="24"/>
                </a:lnTo>
                <a:lnTo>
                  <a:pt x="81" y="24"/>
                </a:lnTo>
                <a:lnTo>
                  <a:pt x="81" y="23"/>
                </a:lnTo>
                <a:lnTo>
                  <a:pt x="81" y="21"/>
                </a:lnTo>
                <a:lnTo>
                  <a:pt x="81" y="19"/>
                </a:lnTo>
                <a:lnTo>
                  <a:pt x="82" y="19"/>
                </a:lnTo>
                <a:lnTo>
                  <a:pt x="84" y="19"/>
                </a:lnTo>
                <a:lnTo>
                  <a:pt x="84" y="17"/>
                </a:lnTo>
                <a:lnTo>
                  <a:pt x="86" y="17"/>
                </a:lnTo>
                <a:lnTo>
                  <a:pt x="88" y="16"/>
                </a:lnTo>
                <a:lnTo>
                  <a:pt x="89" y="16"/>
                </a:lnTo>
                <a:lnTo>
                  <a:pt x="91" y="16"/>
                </a:lnTo>
                <a:lnTo>
                  <a:pt x="93" y="16"/>
                </a:lnTo>
                <a:lnTo>
                  <a:pt x="93" y="17"/>
                </a:lnTo>
                <a:lnTo>
                  <a:pt x="94" y="17"/>
                </a:lnTo>
                <a:lnTo>
                  <a:pt x="94" y="16"/>
                </a:lnTo>
                <a:lnTo>
                  <a:pt x="96" y="16"/>
                </a:lnTo>
                <a:lnTo>
                  <a:pt x="98" y="16"/>
                </a:lnTo>
                <a:lnTo>
                  <a:pt x="98" y="17"/>
                </a:lnTo>
                <a:lnTo>
                  <a:pt x="100" y="17"/>
                </a:lnTo>
                <a:lnTo>
                  <a:pt x="100" y="16"/>
                </a:lnTo>
                <a:lnTo>
                  <a:pt x="101" y="16"/>
                </a:lnTo>
                <a:lnTo>
                  <a:pt x="101" y="17"/>
                </a:lnTo>
                <a:lnTo>
                  <a:pt x="103" y="17"/>
                </a:lnTo>
                <a:lnTo>
                  <a:pt x="103" y="16"/>
                </a:lnTo>
                <a:lnTo>
                  <a:pt x="105" y="16"/>
                </a:lnTo>
                <a:lnTo>
                  <a:pt x="105" y="14"/>
                </a:lnTo>
                <a:lnTo>
                  <a:pt x="105" y="12"/>
                </a:lnTo>
                <a:lnTo>
                  <a:pt x="106" y="12"/>
                </a:lnTo>
                <a:lnTo>
                  <a:pt x="108" y="10"/>
                </a:lnTo>
                <a:lnTo>
                  <a:pt x="110" y="10"/>
                </a:lnTo>
                <a:lnTo>
                  <a:pt x="112" y="10"/>
                </a:lnTo>
                <a:lnTo>
                  <a:pt x="112" y="9"/>
                </a:lnTo>
                <a:lnTo>
                  <a:pt x="112" y="7"/>
                </a:lnTo>
                <a:lnTo>
                  <a:pt x="113" y="7"/>
                </a:lnTo>
                <a:lnTo>
                  <a:pt x="113" y="5"/>
                </a:lnTo>
                <a:lnTo>
                  <a:pt x="115" y="5"/>
                </a:lnTo>
                <a:lnTo>
                  <a:pt x="117" y="4"/>
                </a:lnTo>
                <a:lnTo>
                  <a:pt x="119" y="4"/>
                </a:lnTo>
                <a:lnTo>
                  <a:pt x="120" y="4"/>
                </a:lnTo>
                <a:lnTo>
                  <a:pt x="122" y="4"/>
                </a:lnTo>
                <a:lnTo>
                  <a:pt x="122" y="2"/>
                </a:lnTo>
                <a:lnTo>
                  <a:pt x="122" y="4"/>
                </a:lnTo>
                <a:lnTo>
                  <a:pt x="124" y="4"/>
                </a:lnTo>
                <a:lnTo>
                  <a:pt x="124" y="2"/>
                </a:lnTo>
                <a:lnTo>
                  <a:pt x="125" y="2"/>
                </a:lnTo>
                <a:lnTo>
                  <a:pt x="125" y="4"/>
                </a:lnTo>
                <a:lnTo>
                  <a:pt x="127" y="4"/>
                </a:lnTo>
                <a:lnTo>
                  <a:pt x="129" y="4"/>
                </a:lnTo>
                <a:lnTo>
                  <a:pt x="129" y="5"/>
                </a:lnTo>
                <a:lnTo>
                  <a:pt x="131" y="4"/>
                </a:lnTo>
                <a:lnTo>
                  <a:pt x="131" y="5"/>
                </a:lnTo>
                <a:lnTo>
                  <a:pt x="131" y="4"/>
                </a:lnTo>
                <a:lnTo>
                  <a:pt x="132" y="4"/>
                </a:lnTo>
                <a:lnTo>
                  <a:pt x="134" y="4"/>
                </a:lnTo>
                <a:lnTo>
                  <a:pt x="134" y="2"/>
                </a:lnTo>
                <a:lnTo>
                  <a:pt x="134" y="0"/>
                </a:lnTo>
                <a:close/>
              </a:path>
            </a:pathLst>
          </a:custGeom>
          <a:solidFill>
            <a:schemeClr val="tx2">
              <a:lumMod val="40000"/>
              <a:lumOff val="60000"/>
            </a:schemeClr>
          </a:solidFill>
          <a:ln w="9525">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21" name="Freeform 14"/>
          <p:cNvSpPr>
            <a:spLocks/>
          </p:cNvSpPr>
          <p:nvPr/>
        </p:nvSpPr>
        <p:spPr bwMode="auto">
          <a:xfrm>
            <a:off x="5249960" y="207137"/>
            <a:ext cx="963916" cy="931722"/>
          </a:xfrm>
          <a:custGeom>
            <a:avLst/>
            <a:gdLst>
              <a:gd name="T0" fmla="*/ 308 w 509"/>
              <a:gd name="T1" fmla="*/ 47 h 492"/>
              <a:gd name="T2" fmla="*/ 365 w 509"/>
              <a:gd name="T3" fmla="*/ 100 h 492"/>
              <a:gd name="T4" fmla="*/ 392 w 509"/>
              <a:gd name="T5" fmla="*/ 134 h 492"/>
              <a:gd name="T6" fmla="*/ 463 w 509"/>
              <a:gd name="T7" fmla="*/ 222 h 492"/>
              <a:gd name="T8" fmla="*/ 480 w 509"/>
              <a:gd name="T9" fmla="*/ 295 h 492"/>
              <a:gd name="T10" fmla="*/ 489 w 509"/>
              <a:gd name="T11" fmla="*/ 400 h 492"/>
              <a:gd name="T12" fmla="*/ 509 w 509"/>
              <a:gd name="T13" fmla="*/ 446 h 492"/>
              <a:gd name="T14" fmla="*/ 503 w 509"/>
              <a:gd name="T15" fmla="*/ 486 h 492"/>
              <a:gd name="T16" fmla="*/ 310 w 509"/>
              <a:gd name="T17" fmla="*/ 486 h 492"/>
              <a:gd name="T18" fmla="*/ 294 w 509"/>
              <a:gd name="T19" fmla="*/ 492 h 492"/>
              <a:gd name="T20" fmla="*/ 281 w 509"/>
              <a:gd name="T21" fmla="*/ 487 h 492"/>
              <a:gd name="T22" fmla="*/ 269 w 509"/>
              <a:gd name="T23" fmla="*/ 477 h 492"/>
              <a:gd name="T24" fmla="*/ 258 w 509"/>
              <a:gd name="T25" fmla="*/ 465 h 492"/>
              <a:gd name="T26" fmla="*/ 244 w 509"/>
              <a:gd name="T27" fmla="*/ 455 h 492"/>
              <a:gd name="T28" fmla="*/ 234 w 509"/>
              <a:gd name="T29" fmla="*/ 443 h 492"/>
              <a:gd name="T30" fmla="*/ 222 w 509"/>
              <a:gd name="T31" fmla="*/ 432 h 492"/>
              <a:gd name="T32" fmla="*/ 212 w 509"/>
              <a:gd name="T33" fmla="*/ 417 h 492"/>
              <a:gd name="T34" fmla="*/ 201 w 509"/>
              <a:gd name="T35" fmla="*/ 401 h 492"/>
              <a:gd name="T36" fmla="*/ 191 w 509"/>
              <a:gd name="T37" fmla="*/ 386 h 492"/>
              <a:gd name="T38" fmla="*/ 182 w 509"/>
              <a:gd name="T39" fmla="*/ 372 h 492"/>
              <a:gd name="T40" fmla="*/ 170 w 509"/>
              <a:gd name="T41" fmla="*/ 355 h 492"/>
              <a:gd name="T42" fmla="*/ 160 w 509"/>
              <a:gd name="T43" fmla="*/ 339 h 492"/>
              <a:gd name="T44" fmla="*/ 150 w 509"/>
              <a:gd name="T45" fmla="*/ 325 h 492"/>
              <a:gd name="T46" fmla="*/ 141 w 509"/>
              <a:gd name="T47" fmla="*/ 312 h 492"/>
              <a:gd name="T48" fmla="*/ 133 w 509"/>
              <a:gd name="T49" fmla="*/ 298 h 492"/>
              <a:gd name="T50" fmla="*/ 126 w 509"/>
              <a:gd name="T51" fmla="*/ 286 h 492"/>
              <a:gd name="T52" fmla="*/ 117 w 509"/>
              <a:gd name="T53" fmla="*/ 276 h 492"/>
              <a:gd name="T54" fmla="*/ 114 w 509"/>
              <a:gd name="T55" fmla="*/ 258 h 492"/>
              <a:gd name="T56" fmla="*/ 98 w 509"/>
              <a:gd name="T57" fmla="*/ 258 h 492"/>
              <a:gd name="T58" fmla="*/ 84 w 509"/>
              <a:gd name="T59" fmla="*/ 260 h 492"/>
              <a:gd name="T60" fmla="*/ 69 w 509"/>
              <a:gd name="T61" fmla="*/ 257 h 492"/>
              <a:gd name="T62" fmla="*/ 59 w 509"/>
              <a:gd name="T63" fmla="*/ 245 h 492"/>
              <a:gd name="T64" fmla="*/ 48 w 509"/>
              <a:gd name="T65" fmla="*/ 236 h 492"/>
              <a:gd name="T66" fmla="*/ 34 w 509"/>
              <a:gd name="T67" fmla="*/ 234 h 492"/>
              <a:gd name="T68" fmla="*/ 28 w 509"/>
              <a:gd name="T69" fmla="*/ 226 h 492"/>
              <a:gd name="T70" fmla="*/ 16 w 509"/>
              <a:gd name="T71" fmla="*/ 219 h 492"/>
              <a:gd name="T72" fmla="*/ 2 w 509"/>
              <a:gd name="T73" fmla="*/ 215 h 492"/>
              <a:gd name="T74" fmla="*/ 0 w 509"/>
              <a:gd name="T75" fmla="*/ 202 h 492"/>
              <a:gd name="T76" fmla="*/ 12 w 509"/>
              <a:gd name="T77" fmla="*/ 195 h 492"/>
              <a:gd name="T78" fmla="*/ 26 w 509"/>
              <a:gd name="T79" fmla="*/ 189 h 492"/>
              <a:gd name="T80" fmla="*/ 36 w 509"/>
              <a:gd name="T81" fmla="*/ 183 h 492"/>
              <a:gd name="T82" fmla="*/ 45 w 509"/>
              <a:gd name="T83" fmla="*/ 176 h 492"/>
              <a:gd name="T84" fmla="*/ 57 w 509"/>
              <a:gd name="T85" fmla="*/ 169 h 492"/>
              <a:gd name="T86" fmla="*/ 65 w 509"/>
              <a:gd name="T87" fmla="*/ 157 h 492"/>
              <a:gd name="T88" fmla="*/ 74 w 509"/>
              <a:gd name="T89" fmla="*/ 148 h 492"/>
              <a:gd name="T90" fmla="*/ 81 w 509"/>
              <a:gd name="T91" fmla="*/ 140 h 492"/>
              <a:gd name="T92" fmla="*/ 86 w 509"/>
              <a:gd name="T93" fmla="*/ 133 h 492"/>
              <a:gd name="T94" fmla="*/ 102 w 509"/>
              <a:gd name="T95" fmla="*/ 133 h 492"/>
              <a:gd name="T96" fmla="*/ 103 w 509"/>
              <a:gd name="T97" fmla="*/ 126 h 492"/>
              <a:gd name="T98" fmla="*/ 96 w 509"/>
              <a:gd name="T99" fmla="*/ 117 h 492"/>
              <a:gd name="T100" fmla="*/ 93 w 509"/>
              <a:gd name="T101" fmla="*/ 103 h 492"/>
              <a:gd name="T102" fmla="*/ 84 w 509"/>
              <a:gd name="T103" fmla="*/ 93 h 492"/>
              <a:gd name="T104" fmla="*/ 93 w 509"/>
              <a:gd name="T105" fmla="*/ 79 h 492"/>
              <a:gd name="T106" fmla="*/ 83 w 509"/>
              <a:gd name="T107" fmla="*/ 69 h 492"/>
              <a:gd name="T108" fmla="*/ 96 w 509"/>
              <a:gd name="T109" fmla="*/ 52 h 492"/>
              <a:gd name="T110" fmla="*/ 124 w 509"/>
              <a:gd name="T111" fmla="*/ 41 h 492"/>
              <a:gd name="T112" fmla="*/ 150 w 509"/>
              <a:gd name="T113" fmla="*/ 52 h 492"/>
              <a:gd name="T114" fmla="*/ 169 w 509"/>
              <a:gd name="T115" fmla="*/ 67 h 492"/>
              <a:gd name="T116" fmla="*/ 193 w 509"/>
              <a:gd name="T117" fmla="*/ 88 h 492"/>
              <a:gd name="T118" fmla="*/ 220 w 509"/>
              <a:gd name="T119" fmla="*/ 69 h 492"/>
              <a:gd name="T120" fmla="*/ 241 w 509"/>
              <a:gd name="T121" fmla="*/ 7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9" h="492">
                <a:moveTo>
                  <a:pt x="269" y="14"/>
                </a:moveTo>
                <a:lnTo>
                  <a:pt x="270" y="14"/>
                </a:lnTo>
                <a:lnTo>
                  <a:pt x="274" y="14"/>
                </a:lnTo>
                <a:lnTo>
                  <a:pt x="279" y="19"/>
                </a:lnTo>
                <a:lnTo>
                  <a:pt x="281" y="21"/>
                </a:lnTo>
                <a:lnTo>
                  <a:pt x="281" y="23"/>
                </a:lnTo>
                <a:lnTo>
                  <a:pt x="282" y="24"/>
                </a:lnTo>
                <a:lnTo>
                  <a:pt x="284" y="24"/>
                </a:lnTo>
                <a:lnTo>
                  <a:pt x="291" y="29"/>
                </a:lnTo>
                <a:lnTo>
                  <a:pt x="301" y="40"/>
                </a:lnTo>
                <a:lnTo>
                  <a:pt x="303" y="41"/>
                </a:lnTo>
                <a:lnTo>
                  <a:pt x="305" y="43"/>
                </a:lnTo>
                <a:lnTo>
                  <a:pt x="308" y="47"/>
                </a:lnTo>
                <a:lnTo>
                  <a:pt x="310" y="48"/>
                </a:lnTo>
                <a:lnTo>
                  <a:pt x="315" y="52"/>
                </a:lnTo>
                <a:lnTo>
                  <a:pt x="318" y="55"/>
                </a:lnTo>
                <a:lnTo>
                  <a:pt x="320" y="55"/>
                </a:lnTo>
                <a:lnTo>
                  <a:pt x="322" y="59"/>
                </a:lnTo>
                <a:lnTo>
                  <a:pt x="327" y="64"/>
                </a:lnTo>
                <a:lnTo>
                  <a:pt x="337" y="72"/>
                </a:lnTo>
                <a:lnTo>
                  <a:pt x="343" y="78"/>
                </a:lnTo>
                <a:lnTo>
                  <a:pt x="346" y="81"/>
                </a:lnTo>
                <a:lnTo>
                  <a:pt x="355" y="88"/>
                </a:lnTo>
                <a:lnTo>
                  <a:pt x="360" y="93"/>
                </a:lnTo>
                <a:lnTo>
                  <a:pt x="363" y="97"/>
                </a:lnTo>
                <a:lnTo>
                  <a:pt x="365" y="100"/>
                </a:lnTo>
                <a:lnTo>
                  <a:pt x="368" y="103"/>
                </a:lnTo>
                <a:lnTo>
                  <a:pt x="372" y="103"/>
                </a:lnTo>
                <a:lnTo>
                  <a:pt x="374" y="105"/>
                </a:lnTo>
                <a:lnTo>
                  <a:pt x="375" y="109"/>
                </a:lnTo>
                <a:lnTo>
                  <a:pt x="380" y="114"/>
                </a:lnTo>
                <a:lnTo>
                  <a:pt x="384" y="115"/>
                </a:lnTo>
                <a:lnTo>
                  <a:pt x="386" y="119"/>
                </a:lnTo>
                <a:lnTo>
                  <a:pt x="387" y="119"/>
                </a:lnTo>
                <a:lnTo>
                  <a:pt x="387" y="121"/>
                </a:lnTo>
                <a:lnTo>
                  <a:pt x="389" y="124"/>
                </a:lnTo>
                <a:lnTo>
                  <a:pt x="391" y="128"/>
                </a:lnTo>
                <a:lnTo>
                  <a:pt x="391" y="131"/>
                </a:lnTo>
                <a:lnTo>
                  <a:pt x="392" y="134"/>
                </a:lnTo>
                <a:lnTo>
                  <a:pt x="396" y="138"/>
                </a:lnTo>
                <a:lnTo>
                  <a:pt x="398" y="140"/>
                </a:lnTo>
                <a:lnTo>
                  <a:pt x="410" y="155"/>
                </a:lnTo>
                <a:lnTo>
                  <a:pt x="411" y="159"/>
                </a:lnTo>
                <a:lnTo>
                  <a:pt x="418" y="169"/>
                </a:lnTo>
                <a:lnTo>
                  <a:pt x="427" y="177"/>
                </a:lnTo>
                <a:lnTo>
                  <a:pt x="444" y="202"/>
                </a:lnTo>
                <a:lnTo>
                  <a:pt x="444" y="203"/>
                </a:lnTo>
                <a:lnTo>
                  <a:pt x="448" y="208"/>
                </a:lnTo>
                <a:lnTo>
                  <a:pt x="451" y="208"/>
                </a:lnTo>
                <a:lnTo>
                  <a:pt x="458" y="219"/>
                </a:lnTo>
                <a:lnTo>
                  <a:pt x="460" y="219"/>
                </a:lnTo>
                <a:lnTo>
                  <a:pt x="463" y="222"/>
                </a:lnTo>
                <a:lnTo>
                  <a:pt x="466" y="231"/>
                </a:lnTo>
                <a:lnTo>
                  <a:pt x="466" y="233"/>
                </a:lnTo>
                <a:lnTo>
                  <a:pt x="466" y="234"/>
                </a:lnTo>
                <a:lnTo>
                  <a:pt x="466" y="236"/>
                </a:lnTo>
                <a:lnTo>
                  <a:pt x="466" y="238"/>
                </a:lnTo>
                <a:lnTo>
                  <a:pt x="473" y="246"/>
                </a:lnTo>
                <a:lnTo>
                  <a:pt x="477" y="253"/>
                </a:lnTo>
                <a:lnTo>
                  <a:pt x="477" y="258"/>
                </a:lnTo>
                <a:lnTo>
                  <a:pt x="473" y="269"/>
                </a:lnTo>
                <a:lnTo>
                  <a:pt x="473" y="276"/>
                </a:lnTo>
                <a:lnTo>
                  <a:pt x="473" y="282"/>
                </a:lnTo>
                <a:lnTo>
                  <a:pt x="477" y="289"/>
                </a:lnTo>
                <a:lnTo>
                  <a:pt x="480" y="295"/>
                </a:lnTo>
                <a:lnTo>
                  <a:pt x="484" y="298"/>
                </a:lnTo>
                <a:lnTo>
                  <a:pt x="485" y="303"/>
                </a:lnTo>
                <a:lnTo>
                  <a:pt x="489" y="315"/>
                </a:lnTo>
                <a:lnTo>
                  <a:pt x="492" y="327"/>
                </a:lnTo>
                <a:lnTo>
                  <a:pt x="491" y="334"/>
                </a:lnTo>
                <a:lnTo>
                  <a:pt x="491" y="341"/>
                </a:lnTo>
                <a:lnTo>
                  <a:pt x="491" y="346"/>
                </a:lnTo>
                <a:lnTo>
                  <a:pt x="492" y="353"/>
                </a:lnTo>
                <a:lnTo>
                  <a:pt x="496" y="358"/>
                </a:lnTo>
                <a:lnTo>
                  <a:pt x="496" y="363"/>
                </a:lnTo>
                <a:lnTo>
                  <a:pt x="494" y="374"/>
                </a:lnTo>
                <a:lnTo>
                  <a:pt x="491" y="389"/>
                </a:lnTo>
                <a:lnTo>
                  <a:pt x="489" y="400"/>
                </a:lnTo>
                <a:lnTo>
                  <a:pt x="489" y="413"/>
                </a:lnTo>
                <a:lnTo>
                  <a:pt x="489" y="424"/>
                </a:lnTo>
                <a:lnTo>
                  <a:pt x="492" y="432"/>
                </a:lnTo>
                <a:lnTo>
                  <a:pt x="499" y="437"/>
                </a:lnTo>
                <a:lnTo>
                  <a:pt x="503" y="434"/>
                </a:lnTo>
                <a:lnTo>
                  <a:pt x="504" y="434"/>
                </a:lnTo>
                <a:lnTo>
                  <a:pt x="508" y="437"/>
                </a:lnTo>
                <a:lnTo>
                  <a:pt x="508" y="439"/>
                </a:lnTo>
                <a:lnTo>
                  <a:pt x="506" y="441"/>
                </a:lnTo>
                <a:lnTo>
                  <a:pt x="504" y="441"/>
                </a:lnTo>
                <a:lnTo>
                  <a:pt x="506" y="443"/>
                </a:lnTo>
                <a:lnTo>
                  <a:pt x="508" y="444"/>
                </a:lnTo>
                <a:lnTo>
                  <a:pt x="509" y="446"/>
                </a:lnTo>
                <a:lnTo>
                  <a:pt x="509" y="449"/>
                </a:lnTo>
                <a:lnTo>
                  <a:pt x="508" y="451"/>
                </a:lnTo>
                <a:lnTo>
                  <a:pt x="503" y="456"/>
                </a:lnTo>
                <a:lnTo>
                  <a:pt x="499" y="460"/>
                </a:lnTo>
                <a:lnTo>
                  <a:pt x="499" y="461"/>
                </a:lnTo>
                <a:lnTo>
                  <a:pt x="499" y="465"/>
                </a:lnTo>
                <a:lnTo>
                  <a:pt x="497" y="467"/>
                </a:lnTo>
                <a:lnTo>
                  <a:pt x="497" y="472"/>
                </a:lnTo>
                <a:lnTo>
                  <a:pt x="499" y="472"/>
                </a:lnTo>
                <a:lnTo>
                  <a:pt x="499" y="475"/>
                </a:lnTo>
                <a:lnTo>
                  <a:pt x="499" y="479"/>
                </a:lnTo>
                <a:lnTo>
                  <a:pt x="499" y="482"/>
                </a:lnTo>
                <a:lnTo>
                  <a:pt x="503" y="486"/>
                </a:lnTo>
                <a:lnTo>
                  <a:pt x="503" y="487"/>
                </a:lnTo>
                <a:lnTo>
                  <a:pt x="506" y="491"/>
                </a:lnTo>
                <a:lnTo>
                  <a:pt x="320" y="491"/>
                </a:lnTo>
                <a:lnTo>
                  <a:pt x="318" y="491"/>
                </a:lnTo>
                <a:lnTo>
                  <a:pt x="318" y="489"/>
                </a:lnTo>
                <a:lnTo>
                  <a:pt x="317" y="489"/>
                </a:lnTo>
                <a:lnTo>
                  <a:pt x="315" y="489"/>
                </a:lnTo>
                <a:lnTo>
                  <a:pt x="315" y="487"/>
                </a:lnTo>
                <a:lnTo>
                  <a:pt x="315" y="489"/>
                </a:lnTo>
                <a:lnTo>
                  <a:pt x="313" y="489"/>
                </a:lnTo>
                <a:lnTo>
                  <a:pt x="312" y="487"/>
                </a:lnTo>
                <a:lnTo>
                  <a:pt x="312" y="486"/>
                </a:lnTo>
                <a:lnTo>
                  <a:pt x="310" y="486"/>
                </a:lnTo>
                <a:lnTo>
                  <a:pt x="308" y="486"/>
                </a:lnTo>
                <a:lnTo>
                  <a:pt x="306" y="486"/>
                </a:lnTo>
                <a:lnTo>
                  <a:pt x="305" y="486"/>
                </a:lnTo>
                <a:lnTo>
                  <a:pt x="305" y="487"/>
                </a:lnTo>
                <a:lnTo>
                  <a:pt x="303" y="487"/>
                </a:lnTo>
                <a:lnTo>
                  <a:pt x="301" y="487"/>
                </a:lnTo>
                <a:lnTo>
                  <a:pt x="301" y="489"/>
                </a:lnTo>
                <a:lnTo>
                  <a:pt x="300" y="489"/>
                </a:lnTo>
                <a:lnTo>
                  <a:pt x="298" y="489"/>
                </a:lnTo>
                <a:lnTo>
                  <a:pt x="298" y="491"/>
                </a:lnTo>
                <a:lnTo>
                  <a:pt x="296" y="491"/>
                </a:lnTo>
                <a:lnTo>
                  <a:pt x="296" y="492"/>
                </a:lnTo>
                <a:lnTo>
                  <a:pt x="294" y="492"/>
                </a:lnTo>
                <a:lnTo>
                  <a:pt x="293" y="492"/>
                </a:lnTo>
                <a:lnTo>
                  <a:pt x="293" y="491"/>
                </a:lnTo>
                <a:lnTo>
                  <a:pt x="291" y="491"/>
                </a:lnTo>
                <a:lnTo>
                  <a:pt x="289" y="491"/>
                </a:lnTo>
                <a:lnTo>
                  <a:pt x="287" y="491"/>
                </a:lnTo>
                <a:lnTo>
                  <a:pt x="286" y="491"/>
                </a:lnTo>
                <a:lnTo>
                  <a:pt x="286" y="489"/>
                </a:lnTo>
                <a:lnTo>
                  <a:pt x="284" y="489"/>
                </a:lnTo>
                <a:lnTo>
                  <a:pt x="282" y="489"/>
                </a:lnTo>
                <a:lnTo>
                  <a:pt x="282" y="487"/>
                </a:lnTo>
                <a:lnTo>
                  <a:pt x="281" y="487"/>
                </a:lnTo>
                <a:lnTo>
                  <a:pt x="281" y="486"/>
                </a:lnTo>
                <a:lnTo>
                  <a:pt x="281" y="487"/>
                </a:lnTo>
                <a:lnTo>
                  <a:pt x="279" y="487"/>
                </a:lnTo>
                <a:lnTo>
                  <a:pt x="279" y="486"/>
                </a:lnTo>
                <a:lnTo>
                  <a:pt x="277" y="486"/>
                </a:lnTo>
                <a:lnTo>
                  <a:pt x="277" y="484"/>
                </a:lnTo>
                <a:lnTo>
                  <a:pt x="275" y="484"/>
                </a:lnTo>
                <a:lnTo>
                  <a:pt x="275" y="482"/>
                </a:lnTo>
                <a:lnTo>
                  <a:pt x="274" y="482"/>
                </a:lnTo>
                <a:lnTo>
                  <a:pt x="274" y="480"/>
                </a:lnTo>
                <a:lnTo>
                  <a:pt x="272" y="480"/>
                </a:lnTo>
                <a:lnTo>
                  <a:pt x="272" y="479"/>
                </a:lnTo>
                <a:lnTo>
                  <a:pt x="270" y="479"/>
                </a:lnTo>
                <a:lnTo>
                  <a:pt x="270" y="477"/>
                </a:lnTo>
                <a:lnTo>
                  <a:pt x="269" y="477"/>
                </a:lnTo>
                <a:lnTo>
                  <a:pt x="269" y="475"/>
                </a:lnTo>
                <a:lnTo>
                  <a:pt x="267" y="475"/>
                </a:lnTo>
                <a:lnTo>
                  <a:pt x="267" y="474"/>
                </a:lnTo>
                <a:lnTo>
                  <a:pt x="265" y="474"/>
                </a:lnTo>
                <a:lnTo>
                  <a:pt x="265" y="472"/>
                </a:lnTo>
                <a:lnTo>
                  <a:pt x="263" y="472"/>
                </a:lnTo>
                <a:lnTo>
                  <a:pt x="263" y="470"/>
                </a:lnTo>
                <a:lnTo>
                  <a:pt x="262" y="470"/>
                </a:lnTo>
                <a:lnTo>
                  <a:pt x="262" y="468"/>
                </a:lnTo>
                <a:lnTo>
                  <a:pt x="260" y="468"/>
                </a:lnTo>
                <a:lnTo>
                  <a:pt x="260" y="467"/>
                </a:lnTo>
                <a:lnTo>
                  <a:pt x="258" y="467"/>
                </a:lnTo>
                <a:lnTo>
                  <a:pt x="258" y="465"/>
                </a:lnTo>
                <a:lnTo>
                  <a:pt x="256" y="465"/>
                </a:lnTo>
                <a:lnTo>
                  <a:pt x="256" y="463"/>
                </a:lnTo>
                <a:lnTo>
                  <a:pt x="255" y="463"/>
                </a:lnTo>
                <a:lnTo>
                  <a:pt x="255" y="461"/>
                </a:lnTo>
                <a:lnTo>
                  <a:pt x="253" y="461"/>
                </a:lnTo>
                <a:lnTo>
                  <a:pt x="253" y="460"/>
                </a:lnTo>
                <a:lnTo>
                  <a:pt x="251" y="460"/>
                </a:lnTo>
                <a:lnTo>
                  <a:pt x="250" y="458"/>
                </a:lnTo>
                <a:lnTo>
                  <a:pt x="248" y="458"/>
                </a:lnTo>
                <a:lnTo>
                  <a:pt x="248" y="456"/>
                </a:lnTo>
                <a:lnTo>
                  <a:pt x="246" y="456"/>
                </a:lnTo>
                <a:lnTo>
                  <a:pt x="246" y="455"/>
                </a:lnTo>
                <a:lnTo>
                  <a:pt x="244" y="455"/>
                </a:lnTo>
                <a:lnTo>
                  <a:pt x="244" y="453"/>
                </a:lnTo>
                <a:lnTo>
                  <a:pt x="243" y="453"/>
                </a:lnTo>
                <a:lnTo>
                  <a:pt x="243" y="451"/>
                </a:lnTo>
                <a:lnTo>
                  <a:pt x="241" y="451"/>
                </a:lnTo>
                <a:lnTo>
                  <a:pt x="241" y="449"/>
                </a:lnTo>
                <a:lnTo>
                  <a:pt x="239" y="449"/>
                </a:lnTo>
                <a:lnTo>
                  <a:pt x="239" y="448"/>
                </a:lnTo>
                <a:lnTo>
                  <a:pt x="238" y="448"/>
                </a:lnTo>
                <a:lnTo>
                  <a:pt x="238" y="446"/>
                </a:lnTo>
                <a:lnTo>
                  <a:pt x="236" y="446"/>
                </a:lnTo>
                <a:lnTo>
                  <a:pt x="236" y="444"/>
                </a:lnTo>
                <a:lnTo>
                  <a:pt x="234" y="444"/>
                </a:lnTo>
                <a:lnTo>
                  <a:pt x="234" y="443"/>
                </a:lnTo>
                <a:lnTo>
                  <a:pt x="232" y="443"/>
                </a:lnTo>
                <a:lnTo>
                  <a:pt x="232" y="441"/>
                </a:lnTo>
                <a:lnTo>
                  <a:pt x="231" y="441"/>
                </a:lnTo>
                <a:lnTo>
                  <a:pt x="231" y="439"/>
                </a:lnTo>
                <a:lnTo>
                  <a:pt x="229" y="439"/>
                </a:lnTo>
                <a:lnTo>
                  <a:pt x="229" y="437"/>
                </a:lnTo>
                <a:lnTo>
                  <a:pt x="227" y="437"/>
                </a:lnTo>
                <a:lnTo>
                  <a:pt x="227" y="436"/>
                </a:lnTo>
                <a:lnTo>
                  <a:pt x="226" y="436"/>
                </a:lnTo>
                <a:lnTo>
                  <a:pt x="226" y="434"/>
                </a:lnTo>
                <a:lnTo>
                  <a:pt x="224" y="434"/>
                </a:lnTo>
                <a:lnTo>
                  <a:pt x="224" y="432"/>
                </a:lnTo>
                <a:lnTo>
                  <a:pt x="222" y="432"/>
                </a:lnTo>
                <a:lnTo>
                  <a:pt x="222" y="430"/>
                </a:lnTo>
                <a:lnTo>
                  <a:pt x="220" y="430"/>
                </a:lnTo>
                <a:lnTo>
                  <a:pt x="220" y="429"/>
                </a:lnTo>
                <a:lnTo>
                  <a:pt x="219" y="427"/>
                </a:lnTo>
                <a:lnTo>
                  <a:pt x="219" y="425"/>
                </a:lnTo>
                <a:lnTo>
                  <a:pt x="217" y="425"/>
                </a:lnTo>
                <a:lnTo>
                  <a:pt x="217" y="424"/>
                </a:lnTo>
                <a:lnTo>
                  <a:pt x="217" y="422"/>
                </a:lnTo>
                <a:lnTo>
                  <a:pt x="215" y="422"/>
                </a:lnTo>
                <a:lnTo>
                  <a:pt x="215" y="420"/>
                </a:lnTo>
                <a:lnTo>
                  <a:pt x="213" y="420"/>
                </a:lnTo>
                <a:lnTo>
                  <a:pt x="213" y="418"/>
                </a:lnTo>
                <a:lnTo>
                  <a:pt x="212" y="417"/>
                </a:lnTo>
                <a:lnTo>
                  <a:pt x="212" y="415"/>
                </a:lnTo>
                <a:lnTo>
                  <a:pt x="210" y="415"/>
                </a:lnTo>
                <a:lnTo>
                  <a:pt x="210" y="413"/>
                </a:lnTo>
                <a:lnTo>
                  <a:pt x="210" y="412"/>
                </a:lnTo>
                <a:lnTo>
                  <a:pt x="208" y="412"/>
                </a:lnTo>
                <a:lnTo>
                  <a:pt x="208" y="410"/>
                </a:lnTo>
                <a:lnTo>
                  <a:pt x="207" y="410"/>
                </a:lnTo>
                <a:lnTo>
                  <a:pt x="207" y="408"/>
                </a:lnTo>
                <a:lnTo>
                  <a:pt x="205" y="406"/>
                </a:lnTo>
                <a:lnTo>
                  <a:pt x="205" y="405"/>
                </a:lnTo>
                <a:lnTo>
                  <a:pt x="203" y="405"/>
                </a:lnTo>
                <a:lnTo>
                  <a:pt x="203" y="403"/>
                </a:lnTo>
                <a:lnTo>
                  <a:pt x="201" y="401"/>
                </a:lnTo>
                <a:lnTo>
                  <a:pt x="201" y="400"/>
                </a:lnTo>
                <a:lnTo>
                  <a:pt x="200" y="400"/>
                </a:lnTo>
                <a:lnTo>
                  <a:pt x="200" y="398"/>
                </a:lnTo>
                <a:lnTo>
                  <a:pt x="198" y="396"/>
                </a:lnTo>
                <a:lnTo>
                  <a:pt x="198" y="394"/>
                </a:lnTo>
                <a:lnTo>
                  <a:pt x="196" y="394"/>
                </a:lnTo>
                <a:lnTo>
                  <a:pt x="196" y="393"/>
                </a:lnTo>
                <a:lnTo>
                  <a:pt x="196" y="391"/>
                </a:lnTo>
                <a:lnTo>
                  <a:pt x="195" y="391"/>
                </a:lnTo>
                <a:lnTo>
                  <a:pt x="195" y="389"/>
                </a:lnTo>
                <a:lnTo>
                  <a:pt x="193" y="389"/>
                </a:lnTo>
                <a:lnTo>
                  <a:pt x="193" y="387"/>
                </a:lnTo>
                <a:lnTo>
                  <a:pt x="191" y="386"/>
                </a:lnTo>
                <a:lnTo>
                  <a:pt x="191" y="384"/>
                </a:lnTo>
                <a:lnTo>
                  <a:pt x="189" y="384"/>
                </a:lnTo>
                <a:lnTo>
                  <a:pt x="189" y="382"/>
                </a:lnTo>
                <a:lnTo>
                  <a:pt x="189" y="381"/>
                </a:lnTo>
                <a:lnTo>
                  <a:pt x="188" y="381"/>
                </a:lnTo>
                <a:lnTo>
                  <a:pt x="188" y="379"/>
                </a:lnTo>
                <a:lnTo>
                  <a:pt x="186" y="379"/>
                </a:lnTo>
                <a:lnTo>
                  <a:pt x="186" y="377"/>
                </a:lnTo>
                <a:lnTo>
                  <a:pt x="186" y="375"/>
                </a:lnTo>
                <a:lnTo>
                  <a:pt x="184" y="375"/>
                </a:lnTo>
                <a:lnTo>
                  <a:pt x="184" y="374"/>
                </a:lnTo>
                <a:lnTo>
                  <a:pt x="182" y="374"/>
                </a:lnTo>
                <a:lnTo>
                  <a:pt x="182" y="372"/>
                </a:lnTo>
                <a:lnTo>
                  <a:pt x="181" y="370"/>
                </a:lnTo>
                <a:lnTo>
                  <a:pt x="181" y="369"/>
                </a:lnTo>
                <a:lnTo>
                  <a:pt x="179" y="369"/>
                </a:lnTo>
                <a:lnTo>
                  <a:pt x="179" y="367"/>
                </a:lnTo>
                <a:lnTo>
                  <a:pt x="177" y="365"/>
                </a:lnTo>
                <a:lnTo>
                  <a:pt x="177" y="363"/>
                </a:lnTo>
                <a:lnTo>
                  <a:pt x="176" y="363"/>
                </a:lnTo>
                <a:lnTo>
                  <a:pt x="176" y="362"/>
                </a:lnTo>
                <a:lnTo>
                  <a:pt x="174" y="360"/>
                </a:lnTo>
                <a:lnTo>
                  <a:pt x="174" y="358"/>
                </a:lnTo>
                <a:lnTo>
                  <a:pt x="172" y="358"/>
                </a:lnTo>
                <a:lnTo>
                  <a:pt x="172" y="356"/>
                </a:lnTo>
                <a:lnTo>
                  <a:pt x="170" y="355"/>
                </a:lnTo>
                <a:lnTo>
                  <a:pt x="170" y="353"/>
                </a:lnTo>
                <a:lnTo>
                  <a:pt x="169" y="353"/>
                </a:lnTo>
                <a:lnTo>
                  <a:pt x="169" y="351"/>
                </a:lnTo>
                <a:lnTo>
                  <a:pt x="167" y="350"/>
                </a:lnTo>
                <a:lnTo>
                  <a:pt x="167" y="348"/>
                </a:lnTo>
                <a:lnTo>
                  <a:pt x="165" y="348"/>
                </a:lnTo>
                <a:lnTo>
                  <a:pt x="165" y="346"/>
                </a:lnTo>
                <a:lnTo>
                  <a:pt x="164" y="344"/>
                </a:lnTo>
                <a:lnTo>
                  <a:pt x="164" y="343"/>
                </a:lnTo>
                <a:lnTo>
                  <a:pt x="162" y="343"/>
                </a:lnTo>
                <a:lnTo>
                  <a:pt x="162" y="341"/>
                </a:lnTo>
                <a:lnTo>
                  <a:pt x="160" y="341"/>
                </a:lnTo>
                <a:lnTo>
                  <a:pt x="160" y="339"/>
                </a:lnTo>
                <a:lnTo>
                  <a:pt x="158" y="339"/>
                </a:lnTo>
                <a:lnTo>
                  <a:pt x="158" y="338"/>
                </a:lnTo>
                <a:lnTo>
                  <a:pt x="158" y="336"/>
                </a:lnTo>
                <a:lnTo>
                  <a:pt x="157" y="336"/>
                </a:lnTo>
                <a:lnTo>
                  <a:pt x="157" y="334"/>
                </a:lnTo>
                <a:lnTo>
                  <a:pt x="155" y="334"/>
                </a:lnTo>
                <a:lnTo>
                  <a:pt x="155" y="332"/>
                </a:lnTo>
                <a:lnTo>
                  <a:pt x="155" y="331"/>
                </a:lnTo>
                <a:lnTo>
                  <a:pt x="153" y="331"/>
                </a:lnTo>
                <a:lnTo>
                  <a:pt x="153" y="329"/>
                </a:lnTo>
                <a:lnTo>
                  <a:pt x="151" y="329"/>
                </a:lnTo>
                <a:lnTo>
                  <a:pt x="151" y="327"/>
                </a:lnTo>
                <a:lnTo>
                  <a:pt x="150" y="325"/>
                </a:lnTo>
                <a:lnTo>
                  <a:pt x="150" y="324"/>
                </a:lnTo>
                <a:lnTo>
                  <a:pt x="148" y="324"/>
                </a:lnTo>
                <a:lnTo>
                  <a:pt x="148" y="322"/>
                </a:lnTo>
                <a:lnTo>
                  <a:pt x="146" y="322"/>
                </a:lnTo>
                <a:lnTo>
                  <a:pt x="146" y="320"/>
                </a:lnTo>
                <a:lnTo>
                  <a:pt x="146" y="319"/>
                </a:lnTo>
                <a:lnTo>
                  <a:pt x="145" y="319"/>
                </a:lnTo>
                <a:lnTo>
                  <a:pt x="145" y="317"/>
                </a:lnTo>
                <a:lnTo>
                  <a:pt x="143" y="317"/>
                </a:lnTo>
                <a:lnTo>
                  <a:pt x="143" y="315"/>
                </a:lnTo>
                <a:lnTo>
                  <a:pt x="143" y="313"/>
                </a:lnTo>
                <a:lnTo>
                  <a:pt x="141" y="313"/>
                </a:lnTo>
                <a:lnTo>
                  <a:pt x="141" y="312"/>
                </a:lnTo>
                <a:lnTo>
                  <a:pt x="139" y="312"/>
                </a:lnTo>
                <a:lnTo>
                  <a:pt x="139" y="310"/>
                </a:lnTo>
                <a:lnTo>
                  <a:pt x="139" y="308"/>
                </a:lnTo>
                <a:lnTo>
                  <a:pt x="138" y="308"/>
                </a:lnTo>
                <a:lnTo>
                  <a:pt x="138" y="307"/>
                </a:lnTo>
                <a:lnTo>
                  <a:pt x="136" y="307"/>
                </a:lnTo>
                <a:lnTo>
                  <a:pt x="136" y="305"/>
                </a:lnTo>
                <a:lnTo>
                  <a:pt x="136" y="303"/>
                </a:lnTo>
                <a:lnTo>
                  <a:pt x="134" y="303"/>
                </a:lnTo>
                <a:lnTo>
                  <a:pt x="134" y="301"/>
                </a:lnTo>
                <a:lnTo>
                  <a:pt x="133" y="301"/>
                </a:lnTo>
                <a:lnTo>
                  <a:pt x="133" y="300"/>
                </a:lnTo>
                <a:lnTo>
                  <a:pt x="133" y="298"/>
                </a:lnTo>
                <a:lnTo>
                  <a:pt x="131" y="298"/>
                </a:lnTo>
                <a:lnTo>
                  <a:pt x="131" y="296"/>
                </a:lnTo>
                <a:lnTo>
                  <a:pt x="129" y="296"/>
                </a:lnTo>
                <a:lnTo>
                  <a:pt x="129" y="295"/>
                </a:lnTo>
                <a:lnTo>
                  <a:pt x="129" y="293"/>
                </a:lnTo>
                <a:lnTo>
                  <a:pt x="127" y="293"/>
                </a:lnTo>
                <a:lnTo>
                  <a:pt x="127" y="291"/>
                </a:lnTo>
                <a:lnTo>
                  <a:pt x="126" y="291"/>
                </a:lnTo>
                <a:lnTo>
                  <a:pt x="126" y="289"/>
                </a:lnTo>
                <a:lnTo>
                  <a:pt x="126" y="288"/>
                </a:lnTo>
                <a:lnTo>
                  <a:pt x="124" y="288"/>
                </a:lnTo>
                <a:lnTo>
                  <a:pt x="124" y="286"/>
                </a:lnTo>
                <a:lnTo>
                  <a:pt x="126" y="286"/>
                </a:lnTo>
                <a:lnTo>
                  <a:pt x="126" y="284"/>
                </a:lnTo>
                <a:lnTo>
                  <a:pt x="126" y="282"/>
                </a:lnTo>
                <a:lnTo>
                  <a:pt x="124" y="282"/>
                </a:lnTo>
                <a:lnTo>
                  <a:pt x="124" y="281"/>
                </a:lnTo>
                <a:lnTo>
                  <a:pt x="124" y="279"/>
                </a:lnTo>
                <a:lnTo>
                  <a:pt x="122" y="279"/>
                </a:lnTo>
                <a:lnTo>
                  <a:pt x="122" y="281"/>
                </a:lnTo>
                <a:lnTo>
                  <a:pt x="122" y="279"/>
                </a:lnTo>
                <a:lnTo>
                  <a:pt x="121" y="279"/>
                </a:lnTo>
                <a:lnTo>
                  <a:pt x="119" y="279"/>
                </a:lnTo>
                <a:lnTo>
                  <a:pt x="117" y="279"/>
                </a:lnTo>
                <a:lnTo>
                  <a:pt x="117" y="277"/>
                </a:lnTo>
                <a:lnTo>
                  <a:pt x="117" y="276"/>
                </a:lnTo>
                <a:lnTo>
                  <a:pt x="117" y="274"/>
                </a:lnTo>
                <a:lnTo>
                  <a:pt x="117" y="272"/>
                </a:lnTo>
                <a:lnTo>
                  <a:pt x="117" y="270"/>
                </a:lnTo>
                <a:lnTo>
                  <a:pt x="117" y="269"/>
                </a:lnTo>
                <a:lnTo>
                  <a:pt x="117" y="267"/>
                </a:lnTo>
                <a:lnTo>
                  <a:pt x="115" y="267"/>
                </a:lnTo>
                <a:lnTo>
                  <a:pt x="115" y="265"/>
                </a:lnTo>
                <a:lnTo>
                  <a:pt x="117" y="265"/>
                </a:lnTo>
                <a:lnTo>
                  <a:pt x="117" y="264"/>
                </a:lnTo>
                <a:lnTo>
                  <a:pt x="115" y="262"/>
                </a:lnTo>
                <a:lnTo>
                  <a:pt x="114" y="262"/>
                </a:lnTo>
                <a:lnTo>
                  <a:pt x="114" y="260"/>
                </a:lnTo>
                <a:lnTo>
                  <a:pt x="114" y="258"/>
                </a:lnTo>
                <a:lnTo>
                  <a:pt x="114" y="257"/>
                </a:lnTo>
                <a:lnTo>
                  <a:pt x="112" y="257"/>
                </a:lnTo>
                <a:lnTo>
                  <a:pt x="112" y="255"/>
                </a:lnTo>
                <a:lnTo>
                  <a:pt x="110" y="255"/>
                </a:lnTo>
                <a:lnTo>
                  <a:pt x="108" y="257"/>
                </a:lnTo>
                <a:lnTo>
                  <a:pt x="107" y="257"/>
                </a:lnTo>
                <a:lnTo>
                  <a:pt x="105" y="257"/>
                </a:lnTo>
                <a:lnTo>
                  <a:pt x="103" y="257"/>
                </a:lnTo>
                <a:lnTo>
                  <a:pt x="102" y="257"/>
                </a:lnTo>
                <a:lnTo>
                  <a:pt x="100" y="258"/>
                </a:lnTo>
                <a:lnTo>
                  <a:pt x="100" y="257"/>
                </a:lnTo>
                <a:lnTo>
                  <a:pt x="98" y="257"/>
                </a:lnTo>
                <a:lnTo>
                  <a:pt x="98" y="258"/>
                </a:lnTo>
                <a:lnTo>
                  <a:pt x="96" y="258"/>
                </a:lnTo>
                <a:lnTo>
                  <a:pt x="96" y="257"/>
                </a:lnTo>
                <a:lnTo>
                  <a:pt x="95" y="257"/>
                </a:lnTo>
                <a:lnTo>
                  <a:pt x="95" y="258"/>
                </a:lnTo>
                <a:lnTo>
                  <a:pt x="93" y="258"/>
                </a:lnTo>
                <a:lnTo>
                  <a:pt x="93" y="257"/>
                </a:lnTo>
                <a:lnTo>
                  <a:pt x="91" y="257"/>
                </a:lnTo>
                <a:lnTo>
                  <a:pt x="91" y="258"/>
                </a:lnTo>
                <a:lnTo>
                  <a:pt x="90" y="258"/>
                </a:lnTo>
                <a:lnTo>
                  <a:pt x="88" y="258"/>
                </a:lnTo>
                <a:lnTo>
                  <a:pt x="86" y="258"/>
                </a:lnTo>
                <a:lnTo>
                  <a:pt x="86" y="260"/>
                </a:lnTo>
                <a:lnTo>
                  <a:pt x="84" y="260"/>
                </a:lnTo>
                <a:lnTo>
                  <a:pt x="83" y="260"/>
                </a:lnTo>
                <a:lnTo>
                  <a:pt x="83" y="262"/>
                </a:lnTo>
                <a:lnTo>
                  <a:pt x="81" y="262"/>
                </a:lnTo>
                <a:lnTo>
                  <a:pt x="81" y="260"/>
                </a:lnTo>
                <a:lnTo>
                  <a:pt x="79" y="260"/>
                </a:lnTo>
                <a:lnTo>
                  <a:pt x="77" y="260"/>
                </a:lnTo>
                <a:lnTo>
                  <a:pt x="76" y="260"/>
                </a:lnTo>
                <a:lnTo>
                  <a:pt x="76" y="258"/>
                </a:lnTo>
                <a:lnTo>
                  <a:pt x="74" y="258"/>
                </a:lnTo>
                <a:lnTo>
                  <a:pt x="72" y="258"/>
                </a:lnTo>
                <a:lnTo>
                  <a:pt x="71" y="258"/>
                </a:lnTo>
                <a:lnTo>
                  <a:pt x="71" y="257"/>
                </a:lnTo>
                <a:lnTo>
                  <a:pt x="69" y="257"/>
                </a:lnTo>
                <a:lnTo>
                  <a:pt x="67" y="257"/>
                </a:lnTo>
                <a:lnTo>
                  <a:pt x="65" y="257"/>
                </a:lnTo>
                <a:lnTo>
                  <a:pt x="65" y="255"/>
                </a:lnTo>
                <a:lnTo>
                  <a:pt x="64" y="255"/>
                </a:lnTo>
                <a:lnTo>
                  <a:pt x="64" y="253"/>
                </a:lnTo>
                <a:lnTo>
                  <a:pt x="64" y="251"/>
                </a:lnTo>
                <a:lnTo>
                  <a:pt x="64" y="250"/>
                </a:lnTo>
                <a:lnTo>
                  <a:pt x="62" y="250"/>
                </a:lnTo>
                <a:lnTo>
                  <a:pt x="62" y="248"/>
                </a:lnTo>
                <a:lnTo>
                  <a:pt x="60" y="248"/>
                </a:lnTo>
                <a:lnTo>
                  <a:pt x="60" y="246"/>
                </a:lnTo>
                <a:lnTo>
                  <a:pt x="60" y="245"/>
                </a:lnTo>
                <a:lnTo>
                  <a:pt x="59" y="245"/>
                </a:lnTo>
                <a:lnTo>
                  <a:pt x="59" y="243"/>
                </a:lnTo>
                <a:lnTo>
                  <a:pt x="57" y="243"/>
                </a:lnTo>
                <a:lnTo>
                  <a:pt x="57" y="241"/>
                </a:lnTo>
                <a:lnTo>
                  <a:pt x="55" y="241"/>
                </a:lnTo>
                <a:lnTo>
                  <a:pt x="55" y="239"/>
                </a:lnTo>
                <a:lnTo>
                  <a:pt x="55" y="238"/>
                </a:lnTo>
                <a:lnTo>
                  <a:pt x="55" y="236"/>
                </a:lnTo>
                <a:lnTo>
                  <a:pt x="53" y="236"/>
                </a:lnTo>
                <a:lnTo>
                  <a:pt x="53" y="234"/>
                </a:lnTo>
                <a:lnTo>
                  <a:pt x="52" y="234"/>
                </a:lnTo>
                <a:lnTo>
                  <a:pt x="52" y="236"/>
                </a:lnTo>
                <a:lnTo>
                  <a:pt x="50" y="236"/>
                </a:lnTo>
                <a:lnTo>
                  <a:pt x="48" y="236"/>
                </a:lnTo>
                <a:lnTo>
                  <a:pt x="48" y="234"/>
                </a:lnTo>
                <a:lnTo>
                  <a:pt x="47" y="234"/>
                </a:lnTo>
                <a:lnTo>
                  <a:pt x="47" y="233"/>
                </a:lnTo>
                <a:lnTo>
                  <a:pt x="47" y="234"/>
                </a:lnTo>
                <a:lnTo>
                  <a:pt x="45" y="234"/>
                </a:lnTo>
                <a:lnTo>
                  <a:pt x="43" y="234"/>
                </a:lnTo>
                <a:lnTo>
                  <a:pt x="41" y="234"/>
                </a:lnTo>
                <a:lnTo>
                  <a:pt x="41" y="236"/>
                </a:lnTo>
                <a:lnTo>
                  <a:pt x="40" y="236"/>
                </a:lnTo>
                <a:lnTo>
                  <a:pt x="38" y="236"/>
                </a:lnTo>
                <a:lnTo>
                  <a:pt x="36" y="236"/>
                </a:lnTo>
                <a:lnTo>
                  <a:pt x="36" y="234"/>
                </a:lnTo>
                <a:lnTo>
                  <a:pt x="34" y="234"/>
                </a:lnTo>
                <a:lnTo>
                  <a:pt x="33" y="234"/>
                </a:lnTo>
                <a:lnTo>
                  <a:pt x="31" y="234"/>
                </a:lnTo>
                <a:lnTo>
                  <a:pt x="31" y="233"/>
                </a:lnTo>
                <a:lnTo>
                  <a:pt x="29" y="233"/>
                </a:lnTo>
                <a:lnTo>
                  <a:pt x="29" y="231"/>
                </a:lnTo>
                <a:lnTo>
                  <a:pt x="31" y="231"/>
                </a:lnTo>
                <a:lnTo>
                  <a:pt x="29" y="231"/>
                </a:lnTo>
                <a:lnTo>
                  <a:pt x="29" y="229"/>
                </a:lnTo>
                <a:lnTo>
                  <a:pt x="29" y="227"/>
                </a:lnTo>
                <a:lnTo>
                  <a:pt x="31" y="227"/>
                </a:lnTo>
                <a:lnTo>
                  <a:pt x="31" y="226"/>
                </a:lnTo>
                <a:lnTo>
                  <a:pt x="29" y="226"/>
                </a:lnTo>
                <a:lnTo>
                  <a:pt x="28" y="226"/>
                </a:lnTo>
                <a:lnTo>
                  <a:pt x="28" y="224"/>
                </a:lnTo>
                <a:lnTo>
                  <a:pt x="26" y="224"/>
                </a:lnTo>
                <a:lnTo>
                  <a:pt x="24" y="224"/>
                </a:lnTo>
                <a:lnTo>
                  <a:pt x="24" y="222"/>
                </a:lnTo>
                <a:lnTo>
                  <a:pt x="24" y="224"/>
                </a:lnTo>
                <a:lnTo>
                  <a:pt x="24" y="222"/>
                </a:lnTo>
                <a:lnTo>
                  <a:pt x="22" y="222"/>
                </a:lnTo>
                <a:lnTo>
                  <a:pt x="21" y="222"/>
                </a:lnTo>
                <a:lnTo>
                  <a:pt x="19" y="222"/>
                </a:lnTo>
                <a:lnTo>
                  <a:pt x="19" y="220"/>
                </a:lnTo>
                <a:lnTo>
                  <a:pt x="17" y="220"/>
                </a:lnTo>
                <a:lnTo>
                  <a:pt x="17" y="219"/>
                </a:lnTo>
                <a:lnTo>
                  <a:pt x="16" y="219"/>
                </a:lnTo>
                <a:lnTo>
                  <a:pt x="16" y="217"/>
                </a:lnTo>
                <a:lnTo>
                  <a:pt x="14" y="217"/>
                </a:lnTo>
                <a:lnTo>
                  <a:pt x="14" y="215"/>
                </a:lnTo>
                <a:lnTo>
                  <a:pt x="12" y="215"/>
                </a:lnTo>
                <a:lnTo>
                  <a:pt x="10" y="217"/>
                </a:lnTo>
                <a:lnTo>
                  <a:pt x="10" y="219"/>
                </a:lnTo>
                <a:lnTo>
                  <a:pt x="9" y="219"/>
                </a:lnTo>
                <a:lnTo>
                  <a:pt x="7" y="219"/>
                </a:lnTo>
                <a:lnTo>
                  <a:pt x="5" y="219"/>
                </a:lnTo>
                <a:lnTo>
                  <a:pt x="5" y="217"/>
                </a:lnTo>
                <a:lnTo>
                  <a:pt x="3" y="217"/>
                </a:lnTo>
                <a:lnTo>
                  <a:pt x="2" y="217"/>
                </a:lnTo>
                <a:lnTo>
                  <a:pt x="2" y="215"/>
                </a:lnTo>
                <a:lnTo>
                  <a:pt x="0" y="215"/>
                </a:lnTo>
                <a:lnTo>
                  <a:pt x="2" y="215"/>
                </a:lnTo>
                <a:lnTo>
                  <a:pt x="2" y="214"/>
                </a:lnTo>
                <a:lnTo>
                  <a:pt x="2" y="212"/>
                </a:lnTo>
                <a:lnTo>
                  <a:pt x="2" y="210"/>
                </a:lnTo>
                <a:lnTo>
                  <a:pt x="2" y="208"/>
                </a:lnTo>
                <a:lnTo>
                  <a:pt x="3" y="208"/>
                </a:lnTo>
                <a:lnTo>
                  <a:pt x="3" y="207"/>
                </a:lnTo>
                <a:lnTo>
                  <a:pt x="3" y="205"/>
                </a:lnTo>
                <a:lnTo>
                  <a:pt x="2" y="205"/>
                </a:lnTo>
                <a:lnTo>
                  <a:pt x="2" y="203"/>
                </a:lnTo>
                <a:lnTo>
                  <a:pt x="2" y="202"/>
                </a:lnTo>
                <a:lnTo>
                  <a:pt x="0" y="202"/>
                </a:lnTo>
                <a:lnTo>
                  <a:pt x="0" y="200"/>
                </a:lnTo>
                <a:lnTo>
                  <a:pt x="2" y="200"/>
                </a:lnTo>
                <a:lnTo>
                  <a:pt x="3" y="200"/>
                </a:lnTo>
                <a:lnTo>
                  <a:pt x="5" y="200"/>
                </a:lnTo>
                <a:lnTo>
                  <a:pt x="5" y="198"/>
                </a:lnTo>
                <a:lnTo>
                  <a:pt x="7" y="198"/>
                </a:lnTo>
                <a:lnTo>
                  <a:pt x="7" y="200"/>
                </a:lnTo>
                <a:lnTo>
                  <a:pt x="7" y="198"/>
                </a:lnTo>
                <a:lnTo>
                  <a:pt x="9" y="198"/>
                </a:lnTo>
                <a:lnTo>
                  <a:pt x="9" y="196"/>
                </a:lnTo>
                <a:lnTo>
                  <a:pt x="10" y="196"/>
                </a:lnTo>
                <a:lnTo>
                  <a:pt x="12" y="196"/>
                </a:lnTo>
                <a:lnTo>
                  <a:pt x="12" y="195"/>
                </a:lnTo>
                <a:lnTo>
                  <a:pt x="14" y="195"/>
                </a:lnTo>
                <a:lnTo>
                  <a:pt x="16" y="195"/>
                </a:lnTo>
                <a:lnTo>
                  <a:pt x="17" y="195"/>
                </a:lnTo>
                <a:lnTo>
                  <a:pt x="17" y="193"/>
                </a:lnTo>
                <a:lnTo>
                  <a:pt x="19" y="193"/>
                </a:lnTo>
                <a:lnTo>
                  <a:pt x="21" y="193"/>
                </a:lnTo>
                <a:lnTo>
                  <a:pt x="21" y="191"/>
                </a:lnTo>
                <a:lnTo>
                  <a:pt x="21" y="189"/>
                </a:lnTo>
                <a:lnTo>
                  <a:pt x="22" y="189"/>
                </a:lnTo>
                <a:lnTo>
                  <a:pt x="22" y="191"/>
                </a:lnTo>
                <a:lnTo>
                  <a:pt x="24" y="191"/>
                </a:lnTo>
                <a:lnTo>
                  <a:pt x="26" y="191"/>
                </a:lnTo>
                <a:lnTo>
                  <a:pt x="26" y="189"/>
                </a:lnTo>
                <a:lnTo>
                  <a:pt x="26" y="191"/>
                </a:lnTo>
                <a:lnTo>
                  <a:pt x="28" y="191"/>
                </a:lnTo>
                <a:lnTo>
                  <a:pt x="28" y="189"/>
                </a:lnTo>
                <a:lnTo>
                  <a:pt x="29" y="188"/>
                </a:lnTo>
                <a:lnTo>
                  <a:pt x="29" y="186"/>
                </a:lnTo>
                <a:lnTo>
                  <a:pt x="29" y="184"/>
                </a:lnTo>
                <a:lnTo>
                  <a:pt x="31" y="184"/>
                </a:lnTo>
                <a:lnTo>
                  <a:pt x="31" y="183"/>
                </a:lnTo>
                <a:lnTo>
                  <a:pt x="33" y="183"/>
                </a:lnTo>
                <a:lnTo>
                  <a:pt x="33" y="181"/>
                </a:lnTo>
                <a:lnTo>
                  <a:pt x="34" y="181"/>
                </a:lnTo>
                <a:lnTo>
                  <a:pt x="34" y="183"/>
                </a:lnTo>
                <a:lnTo>
                  <a:pt x="36" y="183"/>
                </a:lnTo>
                <a:lnTo>
                  <a:pt x="36" y="181"/>
                </a:lnTo>
                <a:lnTo>
                  <a:pt x="38" y="181"/>
                </a:lnTo>
                <a:lnTo>
                  <a:pt x="40" y="181"/>
                </a:lnTo>
                <a:lnTo>
                  <a:pt x="40" y="179"/>
                </a:lnTo>
                <a:lnTo>
                  <a:pt x="41" y="179"/>
                </a:lnTo>
                <a:lnTo>
                  <a:pt x="41" y="177"/>
                </a:lnTo>
                <a:lnTo>
                  <a:pt x="41" y="176"/>
                </a:lnTo>
                <a:lnTo>
                  <a:pt x="41" y="177"/>
                </a:lnTo>
                <a:lnTo>
                  <a:pt x="43" y="177"/>
                </a:lnTo>
                <a:lnTo>
                  <a:pt x="43" y="179"/>
                </a:lnTo>
                <a:lnTo>
                  <a:pt x="43" y="177"/>
                </a:lnTo>
                <a:lnTo>
                  <a:pt x="45" y="177"/>
                </a:lnTo>
                <a:lnTo>
                  <a:pt x="45" y="176"/>
                </a:lnTo>
                <a:lnTo>
                  <a:pt x="47" y="176"/>
                </a:lnTo>
                <a:lnTo>
                  <a:pt x="48" y="176"/>
                </a:lnTo>
                <a:lnTo>
                  <a:pt x="48" y="177"/>
                </a:lnTo>
                <a:lnTo>
                  <a:pt x="50" y="177"/>
                </a:lnTo>
                <a:lnTo>
                  <a:pt x="50" y="176"/>
                </a:lnTo>
                <a:lnTo>
                  <a:pt x="52" y="176"/>
                </a:lnTo>
                <a:lnTo>
                  <a:pt x="52" y="174"/>
                </a:lnTo>
                <a:lnTo>
                  <a:pt x="53" y="174"/>
                </a:lnTo>
                <a:lnTo>
                  <a:pt x="53" y="172"/>
                </a:lnTo>
                <a:lnTo>
                  <a:pt x="55" y="172"/>
                </a:lnTo>
                <a:lnTo>
                  <a:pt x="55" y="171"/>
                </a:lnTo>
                <a:lnTo>
                  <a:pt x="55" y="169"/>
                </a:lnTo>
                <a:lnTo>
                  <a:pt x="57" y="169"/>
                </a:lnTo>
                <a:lnTo>
                  <a:pt x="59" y="169"/>
                </a:lnTo>
                <a:lnTo>
                  <a:pt x="59" y="167"/>
                </a:lnTo>
                <a:lnTo>
                  <a:pt x="60" y="167"/>
                </a:lnTo>
                <a:lnTo>
                  <a:pt x="60" y="165"/>
                </a:lnTo>
                <a:lnTo>
                  <a:pt x="62" y="165"/>
                </a:lnTo>
                <a:lnTo>
                  <a:pt x="64" y="165"/>
                </a:lnTo>
                <a:lnTo>
                  <a:pt x="62" y="164"/>
                </a:lnTo>
                <a:lnTo>
                  <a:pt x="62" y="162"/>
                </a:lnTo>
                <a:lnTo>
                  <a:pt x="64" y="162"/>
                </a:lnTo>
                <a:lnTo>
                  <a:pt x="64" y="160"/>
                </a:lnTo>
                <a:lnTo>
                  <a:pt x="64" y="159"/>
                </a:lnTo>
                <a:lnTo>
                  <a:pt x="65" y="159"/>
                </a:lnTo>
                <a:lnTo>
                  <a:pt x="65" y="157"/>
                </a:lnTo>
                <a:lnTo>
                  <a:pt x="67" y="157"/>
                </a:lnTo>
                <a:lnTo>
                  <a:pt x="67" y="155"/>
                </a:lnTo>
                <a:lnTo>
                  <a:pt x="67" y="153"/>
                </a:lnTo>
                <a:lnTo>
                  <a:pt x="69" y="153"/>
                </a:lnTo>
                <a:lnTo>
                  <a:pt x="69" y="152"/>
                </a:lnTo>
                <a:lnTo>
                  <a:pt x="71" y="150"/>
                </a:lnTo>
                <a:lnTo>
                  <a:pt x="71" y="148"/>
                </a:lnTo>
                <a:lnTo>
                  <a:pt x="69" y="148"/>
                </a:lnTo>
                <a:lnTo>
                  <a:pt x="69" y="146"/>
                </a:lnTo>
                <a:lnTo>
                  <a:pt x="71" y="146"/>
                </a:lnTo>
                <a:lnTo>
                  <a:pt x="71" y="148"/>
                </a:lnTo>
                <a:lnTo>
                  <a:pt x="72" y="148"/>
                </a:lnTo>
                <a:lnTo>
                  <a:pt x="74" y="148"/>
                </a:lnTo>
                <a:lnTo>
                  <a:pt x="76" y="148"/>
                </a:lnTo>
                <a:lnTo>
                  <a:pt x="76" y="146"/>
                </a:lnTo>
                <a:lnTo>
                  <a:pt x="74" y="146"/>
                </a:lnTo>
                <a:lnTo>
                  <a:pt x="76" y="146"/>
                </a:lnTo>
                <a:lnTo>
                  <a:pt x="76" y="145"/>
                </a:lnTo>
                <a:lnTo>
                  <a:pt x="77" y="145"/>
                </a:lnTo>
                <a:lnTo>
                  <a:pt x="79" y="145"/>
                </a:lnTo>
                <a:lnTo>
                  <a:pt x="79" y="143"/>
                </a:lnTo>
                <a:lnTo>
                  <a:pt x="81" y="143"/>
                </a:lnTo>
                <a:lnTo>
                  <a:pt x="81" y="141"/>
                </a:lnTo>
                <a:lnTo>
                  <a:pt x="83" y="141"/>
                </a:lnTo>
                <a:lnTo>
                  <a:pt x="83" y="140"/>
                </a:lnTo>
                <a:lnTo>
                  <a:pt x="81" y="140"/>
                </a:lnTo>
                <a:lnTo>
                  <a:pt x="83" y="140"/>
                </a:lnTo>
                <a:lnTo>
                  <a:pt x="83" y="138"/>
                </a:lnTo>
                <a:lnTo>
                  <a:pt x="84" y="138"/>
                </a:lnTo>
                <a:lnTo>
                  <a:pt x="86" y="138"/>
                </a:lnTo>
                <a:lnTo>
                  <a:pt x="86" y="136"/>
                </a:lnTo>
                <a:lnTo>
                  <a:pt x="86" y="134"/>
                </a:lnTo>
                <a:lnTo>
                  <a:pt x="86" y="136"/>
                </a:lnTo>
                <a:lnTo>
                  <a:pt x="88" y="136"/>
                </a:lnTo>
                <a:lnTo>
                  <a:pt x="90" y="136"/>
                </a:lnTo>
                <a:lnTo>
                  <a:pt x="90" y="134"/>
                </a:lnTo>
                <a:lnTo>
                  <a:pt x="88" y="134"/>
                </a:lnTo>
                <a:lnTo>
                  <a:pt x="86" y="134"/>
                </a:lnTo>
                <a:lnTo>
                  <a:pt x="86" y="133"/>
                </a:lnTo>
                <a:lnTo>
                  <a:pt x="88" y="133"/>
                </a:lnTo>
                <a:lnTo>
                  <a:pt x="90" y="133"/>
                </a:lnTo>
                <a:lnTo>
                  <a:pt x="91" y="133"/>
                </a:lnTo>
                <a:lnTo>
                  <a:pt x="91" y="134"/>
                </a:lnTo>
                <a:lnTo>
                  <a:pt x="93" y="134"/>
                </a:lnTo>
                <a:lnTo>
                  <a:pt x="93" y="133"/>
                </a:lnTo>
                <a:lnTo>
                  <a:pt x="95" y="133"/>
                </a:lnTo>
                <a:lnTo>
                  <a:pt x="95" y="134"/>
                </a:lnTo>
                <a:lnTo>
                  <a:pt x="96" y="134"/>
                </a:lnTo>
                <a:lnTo>
                  <a:pt x="98" y="134"/>
                </a:lnTo>
                <a:lnTo>
                  <a:pt x="98" y="133"/>
                </a:lnTo>
                <a:lnTo>
                  <a:pt x="100" y="133"/>
                </a:lnTo>
                <a:lnTo>
                  <a:pt x="102" y="133"/>
                </a:lnTo>
                <a:lnTo>
                  <a:pt x="102" y="134"/>
                </a:lnTo>
                <a:lnTo>
                  <a:pt x="103" y="134"/>
                </a:lnTo>
                <a:lnTo>
                  <a:pt x="105" y="134"/>
                </a:lnTo>
                <a:lnTo>
                  <a:pt x="103" y="134"/>
                </a:lnTo>
                <a:lnTo>
                  <a:pt x="103" y="133"/>
                </a:lnTo>
                <a:lnTo>
                  <a:pt x="105" y="133"/>
                </a:lnTo>
                <a:lnTo>
                  <a:pt x="105" y="131"/>
                </a:lnTo>
                <a:lnTo>
                  <a:pt x="103" y="131"/>
                </a:lnTo>
                <a:lnTo>
                  <a:pt x="103" y="129"/>
                </a:lnTo>
                <a:lnTo>
                  <a:pt x="105" y="129"/>
                </a:lnTo>
                <a:lnTo>
                  <a:pt x="105" y="128"/>
                </a:lnTo>
                <a:lnTo>
                  <a:pt x="103" y="128"/>
                </a:lnTo>
                <a:lnTo>
                  <a:pt x="103" y="126"/>
                </a:lnTo>
                <a:lnTo>
                  <a:pt x="102" y="126"/>
                </a:lnTo>
                <a:lnTo>
                  <a:pt x="100" y="126"/>
                </a:lnTo>
                <a:lnTo>
                  <a:pt x="100" y="124"/>
                </a:lnTo>
                <a:lnTo>
                  <a:pt x="100" y="126"/>
                </a:lnTo>
                <a:lnTo>
                  <a:pt x="100" y="124"/>
                </a:lnTo>
                <a:lnTo>
                  <a:pt x="98" y="124"/>
                </a:lnTo>
                <a:lnTo>
                  <a:pt x="100" y="124"/>
                </a:lnTo>
                <a:lnTo>
                  <a:pt x="100" y="122"/>
                </a:lnTo>
                <a:lnTo>
                  <a:pt x="100" y="121"/>
                </a:lnTo>
                <a:lnTo>
                  <a:pt x="100" y="119"/>
                </a:lnTo>
                <a:lnTo>
                  <a:pt x="98" y="119"/>
                </a:lnTo>
                <a:lnTo>
                  <a:pt x="98" y="117"/>
                </a:lnTo>
                <a:lnTo>
                  <a:pt x="96" y="117"/>
                </a:lnTo>
                <a:lnTo>
                  <a:pt x="96" y="115"/>
                </a:lnTo>
                <a:lnTo>
                  <a:pt x="95" y="115"/>
                </a:lnTo>
                <a:lnTo>
                  <a:pt x="95" y="114"/>
                </a:lnTo>
                <a:lnTo>
                  <a:pt x="93" y="114"/>
                </a:lnTo>
                <a:lnTo>
                  <a:pt x="93" y="112"/>
                </a:lnTo>
                <a:lnTo>
                  <a:pt x="95" y="112"/>
                </a:lnTo>
                <a:lnTo>
                  <a:pt x="95" y="110"/>
                </a:lnTo>
                <a:lnTo>
                  <a:pt x="96" y="109"/>
                </a:lnTo>
                <a:lnTo>
                  <a:pt x="96" y="107"/>
                </a:lnTo>
                <a:lnTo>
                  <a:pt x="96" y="105"/>
                </a:lnTo>
                <a:lnTo>
                  <a:pt x="95" y="105"/>
                </a:lnTo>
                <a:lnTo>
                  <a:pt x="95" y="103"/>
                </a:lnTo>
                <a:lnTo>
                  <a:pt x="93" y="103"/>
                </a:lnTo>
                <a:lnTo>
                  <a:pt x="91" y="103"/>
                </a:lnTo>
                <a:lnTo>
                  <a:pt x="91" y="102"/>
                </a:lnTo>
                <a:lnTo>
                  <a:pt x="90" y="102"/>
                </a:lnTo>
                <a:lnTo>
                  <a:pt x="90" y="100"/>
                </a:lnTo>
                <a:lnTo>
                  <a:pt x="88" y="100"/>
                </a:lnTo>
                <a:lnTo>
                  <a:pt x="88" y="98"/>
                </a:lnTo>
                <a:lnTo>
                  <a:pt x="86" y="98"/>
                </a:lnTo>
                <a:lnTo>
                  <a:pt x="86" y="97"/>
                </a:lnTo>
                <a:lnTo>
                  <a:pt x="84" y="97"/>
                </a:lnTo>
                <a:lnTo>
                  <a:pt x="83" y="97"/>
                </a:lnTo>
                <a:lnTo>
                  <a:pt x="83" y="95"/>
                </a:lnTo>
                <a:lnTo>
                  <a:pt x="84" y="95"/>
                </a:lnTo>
                <a:lnTo>
                  <a:pt x="84" y="93"/>
                </a:lnTo>
                <a:lnTo>
                  <a:pt x="86" y="93"/>
                </a:lnTo>
                <a:lnTo>
                  <a:pt x="86" y="91"/>
                </a:lnTo>
                <a:lnTo>
                  <a:pt x="88" y="91"/>
                </a:lnTo>
                <a:lnTo>
                  <a:pt x="88" y="90"/>
                </a:lnTo>
                <a:lnTo>
                  <a:pt x="90" y="90"/>
                </a:lnTo>
                <a:lnTo>
                  <a:pt x="90" y="88"/>
                </a:lnTo>
                <a:lnTo>
                  <a:pt x="91" y="88"/>
                </a:lnTo>
                <a:lnTo>
                  <a:pt x="91" y="86"/>
                </a:lnTo>
                <a:lnTo>
                  <a:pt x="91" y="84"/>
                </a:lnTo>
                <a:lnTo>
                  <a:pt x="91" y="83"/>
                </a:lnTo>
                <a:lnTo>
                  <a:pt x="91" y="81"/>
                </a:lnTo>
                <a:lnTo>
                  <a:pt x="91" y="79"/>
                </a:lnTo>
                <a:lnTo>
                  <a:pt x="93" y="79"/>
                </a:lnTo>
                <a:lnTo>
                  <a:pt x="93" y="78"/>
                </a:lnTo>
                <a:lnTo>
                  <a:pt x="93" y="76"/>
                </a:lnTo>
                <a:lnTo>
                  <a:pt x="91" y="76"/>
                </a:lnTo>
                <a:lnTo>
                  <a:pt x="90" y="78"/>
                </a:lnTo>
                <a:lnTo>
                  <a:pt x="88" y="78"/>
                </a:lnTo>
                <a:lnTo>
                  <a:pt x="88" y="76"/>
                </a:lnTo>
                <a:lnTo>
                  <a:pt x="86" y="76"/>
                </a:lnTo>
                <a:lnTo>
                  <a:pt x="86" y="74"/>
                </a:lnTo>
                <a:lnTo>
                  <a:pt x="84" y="74"/>
                </a:lnTo>
                <a:lnTo>
                  <a:pt x="84" y="72"/>
                </a:lnTo>
                <a:lnTo>
                  <a:pt x="84" y="71"/>
                </a:lnTo>
                <a:lnTo>
                  <a:pt x="84" y="69"/>
                </a:lnTo>
                <a:lnTo>
                  <a:pt x="83" y="69"/>
                </a:lnTo>
                <a:lnTo>
                  <a:pt x="83" y="67"/>
                </a:lnTo>
                <a:lnTo>
                  <a:pt x="84" y="67"/>
                </a:lnTo>
                <a:lnTo>
                  <a:pt x="84" y="66"/>
                </a:lnTo>
                <a:lnTo>
                  <a:pt x="84" y="64"/>
                </a:lnTo>
                <a:lnTo>
                  <a:pt x="84" y="62"/>
                </a:lnTo>
                <a:lnTo>
                  <a:pt x="83" y="62"/>
                </a:lnTo>
                <a:lnTo>
                  <a:pt x="83" y="60"/>
                </a:lnTo>
                <a:lnTo>
                  <a:pt x="83" y="52"/>
                </a:lnTo>
                <a:lnTo>
                  <a:pt x="84" y="52"/>
                </a:lnTo>
                <a:lnTo>
                  <a:pt x="88" y="52"/>
                </a:lnTo>
                <a:lnTo>
                  <a:pt x="91" y="52"/>
                </a:lnTo>
                <a:lnTo>
                  <a:pt x="93" y="52"/>
                </a:lnTo>
                <a:lnTo>
                  <a:pt x="96" y="52"/>
                </a:lnTo>
                <a:lnTo>
                  <a:pt x="100" y="52"/>
                </a:lnTo>
                <a:lnTo>
                  <a:pt x="102" y="52"/>
                </a:lnTo>
                <a:lnTo>
                  <a:pt x="105" y="50"/>
                </a:lnTo>
                <a:lnTo>
                  <a:pt x="107" y="50"/>
                </a:lnTo>
                <a:lnTo>
                  <a:pt x="110" y="50"/>
                </a:lnTo>
                <a:lnTo>
                  <a:pt x="110" y="48"/>
                </a:lnTo>
                <a:lnTo>
                  <a:pt x="112" y="47"/>
                </a:lnTo>
                <a:lnTo>
                  <a:pt x="114" y="43"/>
                </a:lnTo>
                <a:lnTo>
                  <a:pt x="115" y="43"/>
                </a:lnTo>
                <a:lnTo>
                  <a:pt x="117" y="41"/>
                </a:lnTo>
                <a:lnTo>
                  <a:pt x="119" y="40"/>
                </a:lnTo>
                <a:lnTo>
                  <a:pt x="121" y="41"/>
                </a:lnTo>
                <a:lnTo>
                  <a:pt x="124" y="41"/>
                </a:lnTo>
                <a:lnTo>
                  <a:pt x="126" y="40"/>
                </a:lnTo>
                <a:lnTo>
                  <a:pt x="129" y="40"/>
                </a:lnTo>
                <a:lnTo>
                  <a:pt x="131" y="40"/>
                </a:lnTo>
                <a:lnTo>
                  <a:pt x="133" y="41"/>
                </a:lnTo>
                <a:lnTo>
                  <a:pt x="136" y="41"/>
                </a:lnTo>
                <a:lnTo>
                  <a:pt x="138" y="43"/>
                </a:lnTo>
                <a:lnTo>
                  <a:pt x="139" y="45"/>
                </a:lnTo>
                <a:lnTo>
                  <a:pt x="139" y="47"/>
                </a:lnTo>
                <a:lnTo>
                  <a:pt x="141" y="48"/>
                </a:lnTo>
                <a:lnTo>
                  <a:pt x="145" y="48"/>
                </a:lnTo>
                <a:lnTo>
                  <a:pt x="146" y="50"/>
                </a:lnTo>
                <a:lnTo>
                  <a:pt x="148" y="50"/>
                </a:lnTo>
                <a:lnTo>
                  <a:pt x="150" y="52"/>
                </a:lnTo>
                <a:lnTo>
                  <a:pt x="151" y="53"/>
                </a:lnTo>
                <a:lnTo>
                  <a:pt x="153" y="55"/>
                </a:lnTo>
                <a:lnTo>
                  <a:pt x="153" y="57"/>
                </a:lnTo>
                <a:lnTo>
                  <a:pt x="155" y="59"/>
                </a:lnTo>
                <a:lnTo>
                  <a:pt x="155" y="60"/>
                </a:lnTo>
                <a:lnTo>
                  <a:pt x="157" y="62"/>
                </a:lnTo>
                <a:lnTo>
                  <a:pt x="158" y="64"/>
                </a:lnTo>
                <a:lnTo>
                  <a:pt x="160" y="64"/>
                </a:lnTo>
                <a:lnTo>
                  <a:pt x="160" y="66"/>
                </a:lnTo>
                <a:lnTo>
                  <a:pt x="164" y="67"/>
                </a:lnTo>
                <a:lnTo>
                  <a:pt x="165" y="66"/>
                </a:lnTo>
                <a:lnTo>
                  <a:pt x="167" y="66"/>
                </a:lnTo>
                <a:lnTo>
                  <a:pt x="169" y="67"/>
                </a:lnTo>
                <a:lnTo>
                  <a:pt x="169" y="69"/>
                </a:lnTo>
                <a:lnTo>
                  <a:pt x="170" y="71"/>
                </a:lnTo>
                <a:lnTo>
                  <a:pt x="172" y="71"/>
                </a:lnTo>
                <a:lnTo>
                  <a:pt x="172" y="72"/>
                </a:lnTo>
                <a:lnTo>
                  <a:pt x="174" y="74"/>
                </a:lnTo>
                <a:lnTo>
                  <a:pt x="179" y="74"/>
                </a:lnTo>
                <a:lnTo>
                  <a:pt x="182" y="81"/>
                </a:lnTo>
                <a:lnTo>
                  <a:pt x="186" y="81"/>
                </a:lnTo>
                <a:lnTo>
                  <a:pt x="188" y="83"/>
                </a:lnTo>
                <a:lnTo>
                  <a:pt x="189" y="83"/>
                </a:lnTo>
                <a:lnTo>
                  <a:pt x="189" y="84"/>
                </a:lnTo>
                <a:lnTo>
                  <a:pt x="191" y="86"/>
                </a:lnTo>
                <a:lnTo>
                  <a:pt x="193" y="88"/>
                </a:lnTo>
                <a:lnTo>
                  <a:pt x="195" y="88"/>
                </a:lnTo>
                <a:lnTo>
                  <a:pt x="198" y="90"/>
                </a:lnTo>
                <a:lnTo>
                  <a:pt x="198" y="91"/>
                </a:lnTo>
                <a:lnTo>
                  <a:pt x="201" y="95"/>
                </a:lnTo>
                <a:lnTo>
                  <a:pt x="201" y="97"/>
                </a:lnTo>
                <a:lnTo>
                  <a:pt x="201" y="98"/>
                </a:lnTo>
                <a:lnTo>
                  <a:pt x="205" y="97"/>
                </a:lnTo>
                <a:lnTo>
                  <a:pt x="213" y="93"/>
                </a:lnTo>
                <a:lnTo>
                  <a:pt x="215" y="86"/>
                </a:lnTo>
                <a:lnTo>
                  <a:pt x="217" y="79"/>
                </a:lnTo>
                <a:lnTo>
                  <a:pt x="219" y="74"/>
                </a:lnTo>
                <a:lnTo>
                  <a:pt x="220" y="71"/>
                </a:lnTo>
                <a:lnTo>
                  <a:pt x="220" y="69"/>
                </a:lnTo>
                <a:lnTo>
                  <a:pt x="220" y="67"/>
                </a:lnTo>
                <a:lnTo>
                  <a:pt x="219" y="66"/>
                </a:lnTo>
                <a:lnTo>
                  <a:pt x="220" y="64"/>
                </a:lnTo>
                <a:lnTo>
                  <a:pt x="224" y="59"/>
                </a:lnTo>
                <a:lnTo>
                  <a:pt x="226" y="55"/>
                </a:lnTo>
                <a:lnTo>
                  <a:pt x="220" y="53"/>
                </a:lnTo>
                <a:lnTo>
                  <a:pt x="219" y="48"/>
                </a:lnTo>
                <a:lnTo>
                  <a:pt x="220" y="43"/>
                </a:lnTo>
                <a:lnTo>
                  <a:pt x="215" y="35"/>
                </a:lnTo>
                <a:lnTo>
                  <a:pt x="222" y="24"/>
                </a:lnTo>
                <a:lnTo>
                  <a:pt x="222" y="23"/>
                </a:lnTo>
                <a:lnTo>
                  <a:pt x="227" y="14"/>
                </a:lnTo>
                <a:lnTo>
                  <a:pt x="241" y="7"/>
                </a:lnTo>
                <a:lnTo>
                  <a:pt x="253" y="0"/>
                </a:lnTo>
                <a:lnTo>
                  <a:pt x="256" y="0"/>
                </a:lnTo>
                <a:lnTo>
                  <a:pt x="258" y="2"/>
                </a:lnTo>
                <a:lnTo>
                  <a:pt x="263" y="5"/>
                </a:lnTo>
                <a:lnTo>
                  <a:pt x="265" y="7"/>
                </a:lnTo>
                <a:lnTo>
                  <a:pt x="269" y="14"/>
                </a:lnTo>
                <a:close/>
              </a:path>
            </a:pathLst>
          </a:custGeom>
          <a:solidFill>
            <a:schemeClr val="tx2">
              <a:lumMod val="40000"/>
              <a:lumOff val="60000"/>
            </a:schemeClr>
          </a:solidFill>
          <a:ln w="9525">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5"/>
          <p:cNvSpPr>
            <a:spLocks/>
          </p:cNvSpPr>
          <p:nvPr/>
        </p:nvSpPr>
        <p:spPr bwMode="auto">
          <a:xfrm>
            <a:off x="4778418" y="2672792"/>
            <a:ext cx="931722" cy="1071859"/>
          </a:xfrm>
          <a:custGeom>
            <a:avLst/>
            <a:gdLst>
              <a:gd name="T0" fmla="*/ 311 w 492"/>
              <a:gd name="T1" fmla="*/ 1 h 566"/>
              <a:gd name="T2" fmla="*/ 301 w 492"/>
              <a:gd name="T3" fmla="*/ 24 h 566"/>
              <a:gd name="T4" fmla="*/ 282 w 492"/>
              <a:gd name="T5" fmla="*/ 39 h 566"/>
              <a:gd name="T6" fmla="*/ 285 w 492"/>
              <a:gd name="T7" fmla="*/ 60 h 566"/>
              <a:gd name="T8" fmla="*/ 296 w 492"/>
              <a:gd name="T9" fmla="*/ 82 h 566"/>
              <a:gd name="T10" fmla="*/ 287 w 492"/>
              <a:gd name="T11" fmla="*/ 105 h 566"/>
              <a:gd name="T12" fmla="*/ 290 w 492"/>
              <a:gd name="T13" fmla="*/ 134 h 566"/>
              <a:gd name="T14" fmla="*/ 308 w 492"/>
              <a:gd name="T15" fmla="*/ 132 h 566"/>
              <a:gd name="T16" fmla="*/ 321 w 492"/>
              <a:gd name="T17" fmla="*/ 153 h 566"/>
              <a:gd name="T18" fmla="*/ 337 w 492"/>
              <a:gd name="T19" fmla="*/ 167 h 566"/>
              <a:gd name="T20" fmla="*/ 354 w 492"/>
              <a:gd name="T21" fmla="*/ 158 h 566"/>
              <a:gd name="T22" fmla="*/ 375 w 492"/>
              <a:gd name="T23" fmla="*/ 144 h 566"/>
              <a:gd name="T24" fmla="*/ 388 w 492"/>
              <a:gd name="T25" fmla="*/ 149 h 566"/>
              <a:gd name="T26" fmla="*/ 407 w 492"/>
              <a:gd name="T27" fmla="*/ 153 h 566"/>
              <a:gd name="T28" fmla="*/ 409 w 492"/>
              <a:gd name="T29" fmla="*/ 167 h 566"/>
              <a:gd name="T30" fmla="*/ 406 w 492"/>
              <a:gd name="T31" fmla="*/ 186 h 566"/>
              <a:gd name="T32" fmla="*/ 407 w 492"/>
              <a:gd name="T33" fmla="*/ 199 h 566"/>
              <a:gd name="T34" fmla="*/ 425 w 492"/>
              <a:gd name="T35" fmla="*/ 211 h 566"/>
              <a:gd name="T36" fmla="*/ 449 w 492"/>
              <a:gd name="T37" fmla="*/ 215 h 566"/>
              <a:gd name="T38" fmla="*/ 468 w 492"/>
              <a:gd name="T39" fmla="*/ 229 h 566"/>
              <a:gd name="T40" fmla="*/ 480 w 492"/>
              <a:gd name="T41" fmla="*/ 246 h 566"/>
              <a:gd name="T42" fmla="*/ 483 w 492"/>
              <a:gd name="T43" fmla="*/ 260 h 566"/>
              <a:gd name="T44" fmla="*/ 464 w 492"/>
              <a:gd name="T45" fmla="*/ 270 h 566"/>
              <a:gd name="T46" fmla="*/ 452 w 492"/>
              <a:gd name="T47" fmla="*/ 291 h 566"/>
              <a:gd name="T48" fmla="*/ 433 w 492"/>
              <a:gd name="T49" fmla="*/ 301 h 566"/>
              <a:gd name="T50" fmla="*/ 413 w 492"/>
              <a:gd name="T51" fmla="*/ 309 h 566"/>
              <a:gd name="T52" fmla="*/ 404 w 492"/>
              <a:gd name="T53" fmla="*/ 327 h 566"/>
              <a:gd name="T54" fmla="*/ 385 w 492"/>
              <a:gd name="T55" fmla="*/ 335 h 566"/>
              <a:gd name="T56" fmla="*/ 380 w 492"/>
              <a:gd name="T57" fmla="*/ 352 h 566"/>
              <a:gd name="T58" fmla="*/ 359 w 492"/>
              <a:gd name="T59" fmla="*/ 365 h 566"/>
              <a:gd name="T60" fmla="*/ 345 w 492"/>
              <a:gd name="T61" fmla="*/ 377 h 566"/>
              <a:gd name="T62" fmla="*/ 325 w 492"/>
              <a:gd name="T63" fmla="*/ 385 h 566"/>
              <a:gd name="T64" fmla="*/ 306 w 492"/>
              <a:gd name="T65" fmla="*/ 390 h 566"/>
              <a:gd name="T66" fmla="*/ 299 w 492"/>
              <a:gd name="T67" fmla="*/ 411 h 566"/>
              <a:gd name="T68" fmla="*/ 283 w 492"/>
              <a:gd name="T69" fmla="*/ 418 h 566"/>
              <a:gd name="T70" fmla="*/ 278 w 492"/>
              <a:gd name="T71" fmla="*/ 432 h 566"/>
              <a:gd name="T72" fmla="*/ 265 w 492"/>
              <a:gd name="T73" fmla="*/ 437 h 566"/>
              <a:gd name="T74" fmla="*/ 246 w 492"/>
              <a:gd name="T75" fmla="*/ 425 h 566"/>
              <a:gd name="T76" fmla="*/ 244 w 492"/>
              <a:gd name="T77" fmla="*/ 442 h 566"/>
              <a:gd name="T78" fmla="*/ 242 w 492"/>
              <a:gd name="T79" fmla="*/ 457 h 566"/>
              <a:gd name="T80" fmla="*/ 234 w 492"/>
              <a:gd name="T81" fmla="*/ 475 h 566"/>
              <a:gd name="T82" fmla="*/ 228 w 492"/>
              <a:gd name="T83" fmla="*/ 492 h 566"/>
              <a:gd name="T84" fmla="*/ 211 w 492"/>
              <a:gd name="T85" fmla="*/ 506 h 566"/>
              <a:gd name="T86" fmla="*/ 204 w 492"/>
              <a:gd name="T87" fmla="*/ 521 h 566"/>
              <a:gd name="T88" fmla="*/ 206 w 492"/>
              <a:gd name="T89" fmla="*/ 549 h 566"/>
              <a:gd name="T90" fmla="*/ 187 w 492"/>
              <a:gd name="T91" fmla="*/ 559 h 566"/>
              <a:gd name="T92" fmla="*/ 170 w 492"/>
              <a:gd name="T93" fmla="*/ 556 h 566"/>
              <a:gd name="T94" fmla="*/ 149 w 492"/>
              <a:gd name="T95" fmla="*/ 542 h 566"/>
              <a:gd name="T96" fmla="*/ 137 w 492"/>
              <a:gd name="T97" fmla="*/ 525 h 566"/>
              <a:gd name="T98" fmla="*/ 118 w 492"/>
              <a:gd name="T99" fmla="*/ 511 h 566"/>
              <a:gd name="T100" fmla="*/ 111 w 492"/>
              <a:gd name="T101" fmla="*/ 485 h 566"/>
              <a:gd name="T102" fmla="*/ 106 w 492"/>
              <a:gd name="T103" fmla="*/ 464 h 566"/>
              <a:gd name="T104" fmla="*/ 101 w 492"/>
              <a:gd name="T105" fmla="*/ 440 h 566"/>
              <a:gd name="T106" fmla="*/ 70 w 492"/>
              <a:gd name="T107" fmla="*/ 442 h 566"/>
              <a:gd name="T108" fmla="*/ 39 w 492"/>
              <a:gd name="T109" fmla="*/ 444 h 566"/>
              <a:gd name="T110" fmla="*/ 8 w 492"/>
              <a:gd name="T111" fmla="*/ 445 h 566"/>
              <a:gd name="T112" fmla="*/ 43 w 492"/>
              <a:gd name="T113" fmla="*/ 378 h 566"/>
              <a:gd name="T114" fmla="*/ 34 w 492"/>
              <a:gd name="T115" fmla="*/ 296 h 566"/>
              <a:gd name="T116" fmla="*/ 34 w 492"/>
              <a:gd name="T117" fmla="*/ 225 h 566"/>
              <a:gd name="T118" fmla="*/ 39 w 492"/>
              <a:gd name="T119" fmla="*/ 146 h 566"/>
              <a:gd name="T120" fmla="*/ 104 w 492"/>
              <a:gd name="T121" fmla="*/ 94 h 566"/>
              <a:gd name="T122" fmla="*/ 173 w 492"/>
              <a:gd name="T123" fmla="*/ 68 h 566"/>
              <a:gd name="T124" fmla="*/ 252 w 492"/>
              <a:gd name="T125" fmla="*/ 24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2" h="566">
                <a:moveTo>
                  <a:pt x="280" y="0"/>
                </a:moveTo>
                <a:lnTo>
                  <a:pt x="285" y="5"/>
                </a:lnTo>
                <a:lnTo>
                  <a:pt x="287" y="5"/>
                </a:lnTo>
                <a:lnTo>
                  <a:pt x="289" y="5"/>
                </a:lnTo>
                <a:lnTo>
                  <a:pt x="290" y="5"/>
                </a:lnTo>
                <a:lnTo>
                  <a:pt x="292" y="5"/>
                </a:lnTo>
                <a:lnTo>
                  <a:pt x="294" y="5"/>
                </a:lnTo>
                <a:lnTo>
                  <a:pt x="296" y="5"/>
                </a:lnTo>
                <a:lnTo>
                  <a:pt x="297" y="5"/>
                </a:lnTo>
                <a:lnTo>
                  <a:pt x="299" y="5"/>
                </a:lnTo>
                <a:lnTo>
                  <a:pt x="301" y="5"/>
                </a:lnTo>
                <a:lnTo>
                  <a:pt x="301" y="3"/>
                </a:lnTo>
                <a:lnTo>
                  <a:pt x="302" y="3"/>
                </a:lnTo>
                <a:lnTo>
                  <a:pt x="302" y="1"/>
                </a:lnTo>
                <a:lnTo>
                  <a:pt x="304" y="1"/>
                </a:lnTo>
                <a:lnTo>
                  <a:pt x="306" y="1"/>
                </a:lnTo>
                <a:lnTo>
                  <a:pt x="308" y="1"/>
                </a:lnTo>
                <a:lnTo>
                  <a:pt x="309" y="1"/>
                </a:lnTo>
                <a:lnTo>
                  <a:pt x="311" y="1"/>
                </a:lnTo>
                <a:lnTo>
                  <a:pt x="311" y="3"/>
                </a:lnTo>
                <a:lnTo>
                  <a:pt x="309" y="3"/>
                </a:lnTo>
                <a:lnTo>
                  <a:pt x="309" y="5"/>
                </a:lnTo>
                <a:lnTo>
                  <a:pt x="309" y="6"/>
                </a:lnTo>
                <a:lnTo>
                  <a:pt x="308" y="6"/>
                </a:lnTo>
                <a:lnTo>
                  <a:pt x="308" y="8"/>
                </a:lnTo>
                <a:lnTo>
                  <a:pt x="308" y="10"/>
                </a:lnTo>
                <a:lnTo>
                  <a:pt x="306" y="10"/>
                </a:lnTo>
                <a:lnTo>
                  <a:pt x="306" y="12"/>
                </a:lnTo>
                <a:lnTo>
                  <a:pt x="306" y="13"/>
                </a:lnTo>
                <a:lnTo>
                  <a:pt x="304" y="13"/>
                </a:lnTo>
                <a:lnTo>
                  <a:pt x="304" y="15"/>
                </a:lnTo>
                <a:lnTo>
                  <a:pt x="304" y="17"/>
                </a:lnTo>
                <a:lnTo>
                  <a:pt x="302" y="17"/>
                </a:lnTo>
                <a:lnTo>
                  <a:pt x="302" y="19"/>
                </a:lnTo>
                <a:lnTo>
                  <a:pt x="302" y="20"/>
                </a:lnTo>
                <a:lnTo>
                  <a:pt x="301" y="20"/>
                </a:lnTo>
                <a:lnTo>
                  <a:pt x="301" y="22"/>
                </a:lnTo>
                <a:lnTo>
                  <a:pt x="301" y="24"/>
                </a:lnTo>
                <a:lnTo>
                  <a:pt x="299" y="25"/>
                </a:lnTo>
                <a:lnTo>
                  <a:pt x="301" y="25"/>
                </a:lnTo>
                <a:lnTo>
                  <a:pt x="301" y="27"/>
                </a:lnTo>
                <a:lnTo>
                  <a:pt x="301" y="29"/>
                </a:lnTo>
                <a:lnTo>
                  <a:pt x="301" y="31"/>
                </a:lnTo>
                <a:lnTo>
                  <a:pt x="301" y="32"/>
                </a:lnTo>
                <a:lnTo>
                  <a:pt x="301" y="34"/>
                </a:lnTo>
                <a:lnTo>
                  <a:pt x="299" y="34"/>
                </a:lnTo>
                <a:lnTo>
                  <a:pt x="297" y="34"/>
                </a:lnTo>
                <a:lnTo>
                  <a:pt x="296" y="36"/>
                </a:lnTo>
                <a:lnTo>
                  <a:pt x="294" y="36"/>
                </a:lnTo>
                <a:lnTo>
                  <a:pt x="292" y="36"/>
                </a:lnTo>
                <a:lnTo>
                  <a:pt x="290" y="36"/>
                </a:lnTo>
                <a:lnTo>
                  <a:pt x="290" y="37"/>
                </a:lnTo>
                <a:lnTo>
                  <a:pt x="289" y="37"/>
                </a:lnTo>
                <a:lnTo>
                  <a:pt x="287" y="37"/>
                </a:lnTo>
                <a:lnTo>
                  <a:pt x="285" y="37"/>
                </a:lnTo>
                <a:lnTo>
                  <a:pt x="283" y="39"/>
                </a:lnTo>
                <a:lnTo>
                  <a:pt x="282" y="39"/>
                </a:lnTo>
                <a:lnTo>
                  <a:pt x="280" y="39"/>
                </a:lnTo>
                <a:lnTo>
                  <a:pt x="280" y="41"/>
                </a:lnTo>
                <a:lnTo>
                  <a:pt x="278" y="41"/>
                </a:lnTo>
                <a:lnTo>
                  <a:pt x="277" y="41"/>
                </a:lnTo>
                <a:lnTo>
                  <a:pt x="277" y="43"/>
                </a:lnTo>
                <a:lnTo>
                  <a:pt x="278" y="43"/>
                </a:lnTo>
                <a:lnTo>
                  <a:pt x="278" y="44"/>
                </a:lnTo>
                <a:lnTo>
                  <a:pt x="280" y="44"/>
                </a:lnTo>
                <a:lnTo>
                  <a:pt x="280" y="46"/>
                </a:lnTo>
                <a:lnTo>
                  <a:pt x="282" y="46"/>
                </a:lnTo>
                <a:lnTo>
                  <a:pt x="282" y="48"/>
                </a:lnTo>
                <a:lnTo>
                  <a:pt x="282" y="50"/>
                </a:lnTo>
                <a:lnTo>
                  <a:pt x="283" y="51"/>
                </a:lnTo>
                <a:lnTo>
                  <a:pt x="283" y="53"/>
                </a:lnTo>
                <a:lnTo>
                  <a:pt x="283" y="55"/>
                </a:lnTo>
                <a:lnTo>
                  <a:pt x="283" y="56"/>
                </a:lnTo>
                <a:lnTo>
                  <a:pt x="285" y="56"/>
                </a:lnTo>
                <a:lnTo>
                  <a:pt x="285" y="58"/>
                </a:lnTo>
                <a:lnTo>
                  <a:pt x="285" y="60"/>
                </a:lnTo>
                <a:lnTo>
                  <a:pt x="287" y="60"/>
                </a:lnTo>
                <a:lnTo>
                  <a:pt x="287" y="62"/>
                </a:lnTo>
                <a:lnTo>
                  <a:pt x="287" y="63"/>
                </a:lnTo>
                <a:lnTo>
                  <a:pt x="287" y="65"/>
                </a:lnTo>
                <a:lnTo>
                  <a:pt x="287" y="67"/>
                </a:lnTo>
                <a:lnTo>
                  <a:pt x="287" y="68"/>
                </a:lnTo>
                <a:lnTo>
                  <a:pt x="287" y="70"/>
                </a:lnTo>
                <a:lnTo>
                  <a:pt x="287" y="72"/>
                </a:lnTo>
                <a:lnTo>
                  <a:pt x="289" y="72"/>
                </a:lnTo>
                <a:lnTo>
                  <a:pt x="290" y="72"/>
                </a:lnTo>
                <a:lnTo>
                  <a:pt x="290" y="74"/>
                </a:lnTo>
                <a:lnTo>
                  <a:pt x="290" y="75"/>
                </a:lnTo>
                <a:lnTo>
                  <a:pt x="290" y="77"/>
                </a:lnTo>
                <a:lnTo>
                  <a:pt x="292" y="77"/>
                </a:lnTo>
                <a:lnTo>
                  <a:pt x="292" y="79"/>
                </a:lnTo>
                <a:lnTo>
                  <a:pt x="294" y="79"/>
                </a:lnTo>
                <a:lnTo>
                  <a:pt x="294" y="80"/>
                </a:lnTo>
                <a:lnTo>
                  <a:pt x="296" y="80"/>
                </a:lnTo>
                <a:lnTo>
                  <a:pt x="296" y="82"/>
                </a:lnTo>
                <a:lnTo>
                  <a:pt x="297" y="82"/>
                </a:lnTo>
                <a:lnTo>
                  <a:pt x="299" y="82"/>
                </a:lnTo>
                <a:lnTo>
                  <a:pt x="299" y="84"/>
                </a:lnTo>
                <a:lnTo>
                  <a:pt x="299" y="86"/>
                </a:lnTo>
                <a:lnTo>
                  <a:pt x="299" y="87"/>
                </a:lnTo>
                <a:lnTo>
                  <a:pt x="297" y="87"/>
                </a:lnTo>
                <a:lnTo>
                  <a:pt x="297" y="89"/>
                </a:lnTo>
                <a:lnTo>
                  <a:pt x="296" y="89"/>
                </a:lnTo>
                <a:lnTo>
                  <a:pt x="296" y="91"/>
                </a:lnTo>
                <a:lnTo>
                  <a:pt x="294" y="91"/>
                </a:lnTo>
                <a:lnTo>
                  <a:pt x="294" y="93"/>
                </a:lnTo>
                <a:lnTo>
                  <a:pt x="292" y="94"/>
                </a:lnTo>
                <a:lnTo>
                  <a:pt x="290" y="96"/>
                </a:lnTo>
                <a:lnTo>
                  <a:pt x="289" y="98"/>
                </a:lnTo>
                <a:lnTo>
                  <a:pt x="289" y="99"/>
                </a:lnTo>
                <a:lnTo>
                  <a:pt x="287" y="99"/>
                </a:lnTo>
                <a:lnTo>
                  <a:pt x="287" y="101"/>
                </a:lnTo>
                <a:lnTo>
                  <a:pt x="287" y="103"/>
                </a:lnTo>
                <a:lnTo>
                  <a:pt x="287" y="105"/>
                </a:lnTo>
                <a:lnTo>
                  <a:pt x="287" y="106"/>
                </a:lnTo>
                <a:lnTo>
                  <a:pt x="287" y="108"/>
                </a:lnTo>
                <a:lnTo>
                  <a:pt x="287" y="110"/>
                </a:lnTo>
                <a:lnTo>
                  <a:pt x="287" y="111"/>
                </a:lnTo>
                <a:lnTo>
                  <a:pt x="287" y="113"/>
                </a:lnTo>
                <a:lnTo>
                  <a:pt x="287" y="115"/>
                </a:lnTo>
                <a:lnTo>
                  <a:pt x="287" y="117"/>
                </a:lnTo>
                <a:lnTo>
                  <a:pt x="287" y="118"/>
                </a:lnTo>
                <a:lnTo>
                  <a:pt x="287" y="120"/>
                </a:lnTo>
                <a:lnTo>
                  <a:pt x="287" y="122"/>
                </a:lnTo>
                <a:lnTo>
                  <a:pt x="287" y="124"/>
                </a:lnTo>
                <a:lnTo>
                  <a:pt x="287" y="125"/>
                </a:lnTo>
                <a:lnTo>
                  <a:pt x="289" y="125"/>
                </a:lnTo>
                <a:lnTo>
                  <a:pt x="289" y="127"/>
                </a:lnTo>
                <a:lnTo>
                  <a:pt x="289" y="129"/>
                </a:lnTo>
                <a:lnTo>
                  <a:pt x="290" y="129"/>
                </a:lnTo>
                <a:lnTo>
                  <a:pt x="290" y="130"/>
                </a:lnTo>
                <a:lnTo>
                  <a:pt x="290" y="132"/>
                </a:lnTo>
                <a:lnTo>
                  <a:pt x="290" y="134"/>
                </a:lnTo>
                <a:lnTo>
                  <a:pt x="292" y="134"/>
                </a:lnTo>
                <a:lnTo>
                  <a:pt x="292" y="136"/>
                </a:lnTo>
                <a:lnTo>
                  <a:pt x="292" y="137"/>
                </a:lnTo>
                <a:lnTo>
                  <a:pt x="292" y="139"/>
                </a:lnTo>
                <a:lnTo>
                  <a:pt x="294" y="139"/>
                </a:lnTo>
                <a:lnTo>
                  <a:pt x="294" y="141"/>
                </a:lnTo>
                <a:lnTo>
                  <a:pt x="294" y="139"/>
                </a:lnTo>
                <a:lnTo>
                  <a:pt x="296" y="139"/>
                </a:lnTo>
                <a:lnTo>
                  <a:pt x="297" y="139"/>
                </a:lnTo>
                <a:lnTo>
                  <a:pt x="297" y="137"/>
                </a:lnTo>
                <a:lnTo>
                  <a:pt x="299" y="137"/>
                </a:lnTo>
                <a:lnTo>
                  <a:pt x="301" y="137"/>
                </a:lnTo>
                <a:lnTo>
                  <a:pt x="301" y="136"/>
                </a:lnTo>
                <a:lnTo>
                  <a:pt x="302" y="136"/>
                </a:lnTo>
                <a:lnTo>
                  <a:pt x="302" y="134"/>
                </a:lnTo>
                <a:lnTo>
                  <a:pt x="304" y="134"/>
                </a:lnTo>
                <a:lnTo>
                  <a:pt x="306" y="134"/>
                </a:lnTo>
                <a:lnTo>
                  <a:pt x="306" y="132"/>
                </a:lnTo>
                <a:lnTo>
                  <a:pt x="308" y="132"/>
                </a:lnTo>
                <a:lnTo>
                  <a:pt x="309" y="132"/>
                </a:lnTo>
                <a:lnTo>
                  <a:pt x="309" y="134"/>
                </a:lnTo>
                <a:lnTo>
                  <a:pt x="311" y="134"/>
                </a:lnTo>
                <a:lnTo>
                  <a:pt x="311" y="136"/>
                </a:lnTo>
                <a:lnTo>
                  <a:pt x="313" y="136"/>
                </a:lnTo>
                <a:lnTo>
                  <a:pt x="313" y="137"/>
                </a:lnTo>
                <a:lnTo>
                  <a:pt x="314" y="139"/>
                </a:lnTo>
                <a:lnTo>
                  <a:pt x="314" y="141"/>
                </a:lnTo>
                <a:lnTo>
                  <a:pt x="316" y="141"/>
                </a:lnTo>
                <a:lnTo>
                  <a:pt x="316" y="142"/>
                </a:lnTo>
                <a:lnTo>
                  <a:pt x="318" y="142"/>
                </a:lnTo>
                <a:lnTo>
                  <a:pt x="318" y="144"/>
                </a:lnTo>
                <a:lnTo>
                  <a:pt x="320" y="144"/>
                </a:lnTo>
                <a:lnTo>
                  <a:pt x="320" y="146"/>
                </a:lnTo>
                <a:lnTo>
                  <a:pt x="320" y="148"/>
                </a:lnTo>
                <a:lnTo>
                  <a:pt x="321" y="148"/>
                </a:lnTo>
                <a:lnTo>
                  <a:pt x="321" y="149"/>
                </a:lnTo>
                <a:lnTo>
                  <a:pt x="321" y="151"/>
                </a:lnTo>
                <a:lnTo>
                  <a:pt x="321" y="153"/>
                </a:lnTo>
                <a:lnTo>
                  <a:pt x="323" y="153"/>
                </a:lnTo>
                <a:lnTo>
                  <a:pt x="323" y="155"/>
                </a:lnTo>
                <a:lnTo>
                  <a:pt x="325" y="155"/>
                </a:lnTo>
                <a:lnTo>
                  <a:pt x="325" y="156"/>
                </a:lnTo>
                <a:lnTo>
                  <a:pt x="325" y="158"/>
                </a:lnTo>
                <a:lnTo>
                  <a:pt x="326" y="158"/>
                </a:lnTo>
                <a:lnTo>
                  <a:pt x="326" y="160"/>
                </a:lnTo>
                <a:lnTo>
                  <a:pt x="328" y="160"/>
                </a:lnTo>
                <a:lnTo>
                  <a:pt x="328" y="161"/>
                </a:lnTo>
                <a:lnTo>
                  <a:pt x="330" y="161"/>
                </a:lnTo>
                <a:lnTo>
                  <a:pt x="330" y="163"/>
                </a:lnTo>
                <a:lnTo>
                  <a:pt x="332" y="163"/>
                </a:lnTo>
                <a:lnTo>
                  <a:pt x="332" y="165"/>
                </a:lnTo>
                <a:lnTo>
                  <a:pt x="332" y="167"/>
                </a:lnTo>
                <a:lnTo>
                  <a:pt x="333" y="167"/>
                </a:lnTo>
                <a:lnTo>
                  <a:pt x="333" y="165"/>
                </a:lnTo>
                <a:lnTo>
                  <a:pt x="333" y="167"/>
                </a:lnTo>
                <a:lnTo>
                  <a:pt x="335" y="167"/>
                </a:lnTo>
                <a:lnTo>
                  <a:pt x="337" y="167"/>
                </a:lnTo>
                <a:lnTo>
                  <a:pt x="337" y="165"/>
                </a:lnTo>
                <a:lnTo>
                  <a:pt x="339" y="165"/>
                </a:lnTo>
                <a:lnTo>
                  <a:pt x="339" y="163"/>
                </a:lnTo>
                <a:lnTo>
                  <a:pt x="340" y="163"/>
                </a:lnTo>
                <a:lnTo>
                  <a:pt x="340" y="161"/>
                </a:lnTo>
                <a:lnTo>
                  <a:pt x="340" y="163"/>
                </a:lnTo>
                <a:lnTo>
                  <a:pt x="340" y="161"/>
                </a:lnTo>
                <a:lnTo>
                  <a:pt x="342" y="161"/>
                </a:lnTo>
                <a:lnTo>
                  <a:pt x="342" y="163"/>
                </a:lnTo>
                <a:lnTo>
                  <a:pt x="344" y="163"/>
                </a:lnTo>
                <a:lnTo>
                  <a:pt x="345" y="163"/>
                </a:lnTo>
                <a:lnTo>
                  <a:pt x="345" y="161"/>
                </a:lnTo>
                <a:lnTo>
                  <a:pt x="347" y="161"/>
                </a:lnTo>
                <a:lnTo>
                  <a:pt x="349" y="161"/>
                </a:lnTo>
                <a:lnTo>
                  <a:pt x="349" y="160"/>
                </a:lnTo>
                <a:lnTo>
                  <a:pt x="351" y="160"/>
                </a:lnTo>
                <a:lnTo>
                  <a:pt x="352" y="160"/>
                </a:lnTo>
                <a:lnTo>
                  <a:pt x="354" y="160"/>
                </a:lnTo>
                <a:lnTo>
                  <a:pt x="354" y="158"/>
                </a:lnTo>
                <a:lnTo>
                  <a:pt x="356" y="158"/>
                </a:lnTo>
                <a:lnTo>
                  <a:pt x="356" y="156"/>
                </a:lnTo>
                <a:lnTo>
                  <a:pt x="357" y="156"/>
                </a:lnTo>
                <a:lnTo>
                  <a:pt x="359" y="156"/>
                </a:lnTo>
                <a:lnTo>
                  <a:pt x="359" y="155"/>
                </a:lnTo>
                <a:lnTo>
                  <a:pt x="359" y="153"/>
                </a:lnTo>
                <a:lnTo>
                  <a:pt x="361" y="153"/>
                </a:lnTo>
                <a:lnTo>
                  <a:pt x="363" y="151"/>
                </a:lnTo>
                <a:lnTo>
                  <a:pt x="363" y="149"/>
                </a:lnTo>
                <a:lnTo>
                  <a:pt x="364" y="149"/>
                </a:lnTo>
                <a:lnTo>
                  <a:pt x="364" y="148"/>
                </a:lnTo>
                <a:lnTo>
                  <a:pt x="366" y="148"/>
                </a:lnTo>
                <a:lnTo>
                  <a:pt x="366" y="146"/>
                </a:lnTo>
                <a:lnTo>
                  <a:pt x="368" y="146"/>
                </a:lnTo>
                <a:lnTo>
                  <a:pt x="370" y="146"/>
                </a:lnTo>
                <a:lnTo>
                  <a:pt x="371" y="146"/>
                </a:lnTo>
                <a:lnTo>
                  <a:pt x="373" y="146"/>
                </a:lnTo>
                <a:lnTo>
                  <a:pt x="373" y="144"/>
                </a:lnTo>
                <a:lnTo>
                  <a:pt x="375" y="144"/>
                </a:lnTo>
                <a:lnTo>
                  <a:pt x="375" y="142"/>
                </a:lnTo>
                <a:lnTo>
                  <a:pt x="376" y="144"/>
                </a:lnTo>
                <a:lnTo>
                  <a:pt x="378" y="144"/>
                </a:lnTo>
                <a:lnTo>
                  <a:pt x="378" y="142"/>
                </a:lnTo>
                <a:lnTo>
                  <a:pt x="380" y="142"/>
                </a:lnTo>
                <a:lnTo>
                  <a:pt x="382" y="142"/>
                </a:lnTo>
                <a:lnTo>
                  <a:pt x="382" y="141"/>
                </a:lnTo>
                <a:lnTo>
                  <a:pt x="383" y="141"/>
                </a:lnTo>
                <a:lnTo>
                  <a:pt x="383" y="142"/>
                </a:lnTo>
                <a:lnTo>
                  <a:pt x="383" y="144"/>
                </a:lnTo>
                <a:lnTo>
                  <a:pt x="385" y="144"/>
                </a:lnTo>
                <a:lnTo>
                  <a:pt x="387" y="144"/>
                </a:lnTo>
                <a:lnTo>
                  <a:pt x="385" y="146"/>
                </a:lnTo>
                <a:lnTo>
                  <a:pt x="383" y="146"/>
                </a:lnTo>
                <a:lnTo>
                  <a:pt x="385" y="146"/>
                </a:lnTo>
                <a:lnTo>
                  <a:pt x="385" y="148"/>
                </a:lnTo>
                <a:lnTo>
                  <a:pt x="387" y="148"/>
                </a:lnTo>
                <a:lnTo>
                  <a:pt x="387" y="149"/>
                </a:lnTo>
                <a:lnTo>
                  <a:pt x="388" y="149"/>
                </a:lnTo>
                <a:lnTo>
                  <a:pt x="388" y="151"/>
                </a:lnTo>
                <a:lnTo>
                  <a:pt x="390" y="151"/>
                </a:lnTo>
                <a:lnTo>
                  <a:pt x="390" y="153"/>
                </a:lnTo>
                <a:lnTo>
                  <a:pt x="390" y="155"/>
                </a:lnTo>
                <a:lnTo>
                  <a:pt x="392" y="155"/>
                </a:lnTo>
                <a:lnTo>
                  <a:pt x="392" y="156"/>
                </a:lnTo>
                <a:lnTo>
                  <a:pt x="394" y="156"/>
                </a:lnTo>
                <a:lnTo>
                  <a:pt x="395" y="156"/>
                </a:lnTo>
                <a:lnTo>
                  <a:pt x="397" y="156"/>
                </a:lnTo>
                <a:lnTo>
                  <a:pt x="397" y="155"/>
                </a:lnTo>
                <a:lnTo>
                  <a:pt x="397" y="153"/>
                </a:lnTo>
                <a:lnTo>
                  <a:pt x="399" y="153"/>
                </a:lnTo>
                <a:lnTo>
                  <a:pt x="400" y="153"/>
                </a:lnTo>
                <a:lnTo>
                  <a:pt x="400" y="151"/>
                </a:lnTo>
                <a:lnTo>
                  <a:pt x="402" y="151"/>
                </a:lnTo>
                <a:lnTo>
                  <a:pt x="404" y="151"/>
                </a:lnTo>
                <a:lnTo>
                  <a:pt x="404" y="153"/>
                </a:lnTo>
                <a:lnTo>
                  <a:pt x="406" y="153"/>
                </a:lnTo>
                <a:lnTo>
                  <a:pt x="407" y="153"/>
                </a:lnTo>
                <a:lnTo>
                  <a:pt x="409" y="153"/>
                </a:lnTo>
                <a:lnTo>
                  <a:pt x="411" y="153"/>
                </a:lnTo>
                <a:lnTo>
                  <a:pt x="413" y="153"/>
                </a:lnTo>
                <a:lnTo>
                  <a:pt x="414" y="153"/>
                </a:lnTo>
                <a:lnTo>
                  <a:pt x="414" y="155"/>
                </a:lnTo>
                <a:lnTo>
                  <a:pt x="413" y="155"/>
                </a:lnTo>
                <a:lnTo>
                  <a:pt x="413" y="156"/>
                </a:lnTo>
                <a:lnTo>
                  <a:pt x="413" y="158"/>
                </a:lnTo>
                <a:lnTo>
                  <a:pt x="414" y="158"/>
                </a:lnTo>
                <a:lnTo>
                  <a:pt x="416" y="158"/>
                </a:lnTo>
                <a:lnTo>
                  <a:pt x="416" y="160"/>
                </a:lnTo>
                <a:lnTo>
                  <a:pt x="414" y="160"/>
                </a:lnTo>
                <a:lnTo>
                  <a:pt x="414" y="161"/>
                </a:lnTo>
                <a:lnTo>
                  <a:pt x="413" y="161"/>
                </a:lnTo>
                <a:lnTo>
                  <a:pt x="413" y="163"/>
                </a:lnTo>
                <a:lnTo>
                  <a:pt x="411" y="163"/>
                </a:lnTo>
                <a:lnTo>
                  <a:pt x="411" y="165"/>
                </a:lnTo>
                <a:lnTo>
                  <a:pt x="411" y="167"/>
                </a:lnTo>
                <a:lnTo>
                  <a:pt x="409" y="167"/>
                </a:lnTo>
                <a:lnTo>
                  <a:pt x="409" y="168"/>
                </a:lnTo>
                <a:lnTo>
                  <a:pt x="409" y="170"/>
                </a:lnTo>
                <a:lnTo>
                  <a:pt x="407" y="170"/>
                </a:lnTo>
                <a:lnTo>
                  <a:pt x="407" y="172"/>
                </a:lnTo>
                <a:lnTo>
                  <a:pt x="406" y="172"/>
                </a:lnTo>
                <a:lnTo>
                  <a:pt x="406" y="173"/>
                </a:lnTo>
                <a:lnTo>
                  <a:pt x="407" y="173"/>
                </a:lnTo>
                <a:lnTo>
                  <a:pt x="407" y="175"/>
                </a:lnTo>
                <a:lnTo>
                  <a:pt x="409" y="175"/>
                </a:lnTo>
                <a:lnTo>
                  <a:pt x="409" y="177"/>
                </a:lnTo>
                <a:lnTo>
                  <a:pt x="407" y="177"/>
                </a:lnTo>
                <a:lnTo>
                  <a:pt x="407" y="179"/>
                </a:lnTo>
                <a:lnTo>
                  <a:pt x="409" y="179"/>
                </a:lnTo>
                <a:lnTo>
                  <a:pt x="409" y="180"/>
                </a:lnTo>
                <a:lnTo>
                  <a:pt x="407" y="180"/>
                </a:lnTo>
                <a:lnTo>
                  <a:pt x="407" y="182"/>
                </a:lnTo>
                <a:lnTo>
                  <a:pt x="407" y="184"/>
                </a:lnTo>
                <a:lnTo>
                  <a:pt x="407" y="186"/>
                </a:lnTo>
                <a:lnTo>
                  <a:pt x="406" y="186"/>
                </a:lnTo>
                <a:lnTo>
                  <a:pt x="406" y="187"/>
                </a:lnTo>
                <a:lnTo>
                  <a:pt x="407" y="187"/>
                </a:lnTo>
                <a:lnTo>
                  <a:pt x="407" y="189"/>
                </a:lnTo>
                <a:lnTo>
                  <a:pt x="406" y="189"/>
                </a:lnTo>
                <a:lnTo>
                  <a:pt x="406" y="191"/>
                </a:lnTo>
                <a:lnTo>
                  <a:pt x="406" y="192"/>
                </a:lnTo>
                <a:lnTo>
                  <a:pt x="406" y="194"/>
                </a:lnTo>
                <a:lnTo>
                  <a:pt x="404" y="194"/>
                </a:lnTo>
                <a:lnTo>
                  <a:pt x="404" y="196"/>
                </a:lnTo>
                <a:lnTo>
                  <a:pt x="406" y="196"/>
                </a:lnTo>
                <a:lnTo>
                  <a:pt x="404" y="196"/>
                </a:lnTo>
                <a:lnTo>
                  <a:pt x="404" y="198"/>
                </a:lnTo>
                <a:lnTo>
                  <a:pt x="406" y="198"/>
                </a:lnTo>
                <a:lnTo>
                  <a:pt x="404" y="198"/>
                </a:lnTo>
                <a:lnTo>
                  <a:pt x="406" y="198"/>
                </a:lnTo>
                <a:lnTo>
                  <a:pt x="406" y="199"/>
                </a:lnTo>
                <a:lnTo>
                  <a:pt x="406" y="201"/>
                </a:lnTo>
                <a:lnTo>
                  <a:pt x="407" y="201"/>
                </a:lnTo>
                <a:lnTo>
                  <a:pt x="407" y="199"/>
                </a:lnTo>
                <a:lnTo>
                  <a:pt x="407" y="201"/>
                </a:lnTo>
                <a:lnTo>
                  <a:pt x="409" y="201"/>
                </a:lnTo>
                <a:lnTo>
                  <a:pt x="409" y="203"/>
                </a:lnTo>
                <a:lnTo>
                  <a:pt x="409" y="204"/>
                </a:lnTo>
                <a:lnTo>
                  <a:pt x="409" y="206"/>
                </a:lnTo>
                <a:lnTo>
                  <a:pt x="411" y="206"/>
                </a:lnTo>
                <a:lnTo>
                  <a:pt x="413" y="206"/>
                </a:lnTo>
                <a:lnTo>
                  <a:pt x="413" y="204"/>
                </a:lnTo>
                <a:lnTo>
                  <a:pt x="414" y="204"/>
                </a:lnTo>
                <a:lnTo>
                  <a:pt x="416" y="204"/>
                </a:lnTo>
                <a:lnTo>
                  <a:pt x="418" y="204"/>
                </a:lnTo>
                <a:lnTo>
                  <a:pt x="419" y="204"/>
                </a:lnTo>
                <a:lnTo>
                  <a:pt x="419" y="206"/>
                </a:lnTo>
                <a:lnTo>
                  <a:pt x="421" y="206"/>
                </a:lnTo>
                <a:lnTo>
                  <a:pt x="421" y="208"/>
                </a:lnTo>
                <a:lnTo>
                  <a:pt x="423" y="208"/>
                </a:lnTo>
                <a:lnTo>
                  <a:pt x="423" y="210"/>
                </a:lnTo>
                <a:lnTo>
                  <a:pt x="423" y="211"/>
                </a:lnTo>
                <a:lnTo>
                  <a:pt x="425" y="211"/>
                </a:lnTo>
                <a:lnTo>
                  <a:pt x="426" y="211"/>
                </a:lnTo>
                <a:lnTo>
                  <a:pt x="426" y="213"/>
                </a:lnTo>
                <a:lnTo>
                  <a:pt x="428" y="213"/>
                </a:lnTo>
                <a:lnTo>
                  <a:pt x="430" y="211"/>
                </a:lnTo>
                <a:lnTo>
                  <a:pt x="430" y="213"/>
                </a:lnTo>
                <a:lnTo>
                  <a:pt x="431" y="213"/>
                </a:lnTo>
                <a:lnTo>
                  <a:pt x="433" y="213"/>
                </a:lnTo>
                <a:lnTo>
                  <a:pt x="435" y="213"/>
                </a:lnTo>
                <a:lnTo>
                  <a:pt x="437" y="213"/>
                </a:lnTo>
                <a:lnTo>
                  <a:pt x="438" y="213"/>
                </a:lnTo>
                <a:lnTo>
                  <a:pt x="440" y="213"/>
                </a:lnTo>
                <a:lnTo>
                  <a:pt x="440" y="215"/>
                </a:lnTo>
                <a:lnTo>
                  <a:pt x="442" y="215"/>
                </a:lnTo>
                <a:lnTo>
                  <a:pt x="444" y="215"/>
                </a:lnTo>
                <a:lnTo>
                  <a:pt x="445" y="215"/>
                </a:lnTo>
                <a:lnTo>
                  <a:pt x="445" y="213"/>
                </a:lnTo>
                <a:lnTo>
                  <a:pt x="447" y="213"/>
                </a:lnTo>
                <a:lnTo>
                  <a:pt x="447" y="215"/>
                </a:lnTo>
                <a:lnTo>
                  <a:pt x="449" y="215"/>
                </a:lnTo>
                <a:lnTo>
                  <a:pt x="450" y="215"/>
                </a:lnTo>
                <a:lnTo>
                  <a:pt x="452" y="215"/>
                </a:lnTo>
                <a:lnTo>
                  <a:pt x="454" y="215"/>
                </a:lnTo>
                <a:lnTo>
                  <a:pt x="454" y="216"/>
                </a:lnTo>
                <a:lnTo>
                  <a:pt x="456" y="216"/>
                </a:lnTo>
                <a:lnTo>
                  <a:pt x="457" y="216"/>
                </a:lnTo>
                <a:lnTo>
                  <a:pt x="459" y="216"/>
                </a:lnTo>
                <a:lnTo>
                  <a:pt x="459" y="218"/>
                </a:lnTo>
                <a:lnTo>
                  <a:pt x="461" y="218"/>
                </a:lnTo>
                <a:lnTo>
                  <a:pt x="462" y="218"/>
                </a:lnTo>
                <a:lnTo>
                  <a:pt x="464" y="218"/>
                </a:lnTo>
                <a:lnTo>
                  <a:pt x="466" y="218"/>
                </a:lnTo>
                <a:lnTo>
                  <a:pt x="466" y="220"/>
                </a:lnTo>
                <a:lnTo>
                  <a:pt x="466" y="222"/>
                </a:lnTo>
                <a:lnTo>
                  <a:pt x="468" y="222"/>
                </a:lnTo>
                <a:lnTo>
                  <a:pt x="468" y="223"/>
                </a:lnTo>
                <a:lnTo>
                  <a:pt x="468" y="225"/>
                </a:lnTo>
                <a:lnTo>
                  <a:pt x="468" y="227"/>
                </a:lnTo>
                <a:lnTo>
                  <a:pt x="468" y="229"/>
                </a:lnTo>
                <a:lnTo>
                  <a:pt x="468" y="230"/>
                </a:lnTo>
                <a:lnTo>
                  <a:pt x="468" y="232"/>
                </a:lnTo>
                <a:lnTo>
                  <a:pt x="469" y="232"/>
                </a:lnTo>
                <a:lnTo>
                  <a:pt x="469" y="234"/>
                </a:lnTo>
                <a:lnTo>
                  <a:pt x="469" y="235"/>
                </a:lnTo>
                <a:lnTo>
                  <a:pt x="469" y="237"/>
                </a:lnTo>
                <a:lnTo>
                  <a:pt x="471" y="237"/>
                </a:lnTo>
                <a:lnTo>
                  <a:pt x="471" y="235"/>
                </a:lnTo>
                <a:lnTo>
                  <a:pt x="473" y="235"/>
                </a:lnTo>
                <a:lnTo>
                  <a:pt x="473" y="237"/>
                </a:lnTo>
                <a:lnTo>
                  <a:pt x="473" y="239"/>
                </a:lnTo>
                <a:lnTo>
                  <a:pt x="475" y="239"/>
                </a:lnTo>
                <a:lnTo>
                  <a:pt x="475" y="241"/>
                </a:lnTo>
                <a:lnTo>
                  <a:pt x="476" y="241"/>
                </a:lnTo>
                <a:lnTo>
                  <a:pt x="478" y="241"/>
                </a:lnTo>
                <a:lnTo>
                  <a:pt x="478" y="242"/>
                </a:lnTo>
                <a:lnTo>
                  <a:pt x="480" y="242"/>
                </a:lnTo>
                <a:lnTo>
                  <a:pt x="480" y="244"/>
                </a:lnTo>
                <a:lnTo>
                  <a:pt x="480" y="246"/>
                </a:lnTo>
                <a:lnTo>
                  <a:pt x="481" y="246"/>
                </a:lnTo>
                <a:lnTo>
                  <a:pt x="483" y="246"/>
                </a:lnTo>
                <a:lnTo>
                  <a:pt x="485" y="246"/>
                </a:lnTo>
                <a:lnTo>
                  <a:pt x="485" y="247"/>
                </a:lnTo>
                <a:lnTo>
                  <a:pt x="487" y="247"/>
                </a:lnTo>
                <a:lnTo>
                  <a:pt x="488" y="249"/>
                </a:lnTo>
                <a:lnTo>
                  <a:pt x="490" y="249"/>
                </a:lnTo>
                <a:lnTo>
                  <a:pt x="492" y="249"/>
                </a:lnTo>
                <a:lnTo>
                  <a:pt x="492" y="251"/>
                </a:lnTo>
                <a:lnTo>
                  <a:pt x="490" y="251"/>
                </a:lnTo>
                <a:lnTo>
                  <a:pt x="490" y="253"/>
                </a:lnTo>
                <a:lnTo>
                  <a:pt x="490" y="254"/>
                </a:lnTo>
                <a:lnTo>
                  <a:pt x="490" y="256"/>
                </a:lnTo>
                <a:lnTo>
                  <a:pt x="488" y="256"/>
                </a:lnTo>
                <a:lnTo>
                  <a:pt x="488" y="258"/>
                </a:lnTo>
                <a:lnTo>
                  <a:pt x="488" y="260"/>
                </a:lnTo>
                <a:lnTo>
                  <a:pt x="487" y="260"/>
                </a:lnTo>
                <a:lnTo>
                  <a:pt x="485" y="260"/>
                </a:lnTo>
                <a:lnTo>
                  <a:pt x="483" y="260"/>
                </a:lnTo>
                <a:lnTo>
                  <a:pt x="483" y="261"/>
                </a:lnTo>
                <a:lnTo>
                  <a:pt x="481" y="261"/>
                </a:lnTo>
                <a:lnTo>
                  <a:pt x="481" y="263"/>
                </a:lnTo>
                <a:lnTo>
                  <a:pt x="480" y="263"/>
                </a:lnTo>
                <a:lnTo>
                  <a:pt x="478" y="263"/>
                </a:lnTo>
                <a:lnTo>
                  <a:pt x="476" y="263"/>
                </a:lnTo>
                <a:lnTo>
                  <a:pt x="476" y="265"/>
                </a:lnTo>
                <a:lnTo>
                  <a:pt x="475" y="265"/>
                </a:lnTo>
                <a:lnTo>
                  <a:pt x="473" y="265"/>
                </a:lnTo>
                <a:lnTo>
                  <a:pt x="473" y="266"/>
                </a:lnTo>
                <a:lnTo>
                  <a:pt x="471" y="266"/>
                </a:lnTo>
                <a:lnTo>
                  <a:pt x="471" y="268"/>
                </a:lnTo>
                <a:lnTo>
                  <a:pt x="471" y="270"/>
                </a:lnTo>
                <a:lnTo>
                  <a:pt x="469" y="270"/>
                </a:lnTo>
                <a:lnTo>
                  <a:pt x="468" y="270"/>
                </a:lnTo>
                <a:lnTo>
                  <a:pt x="468" y="272"/>
                </a:lnTo>
                <a:lnTo>
                  <a:pt x="466" y="272"/>
                </a:lnTo>
                <a:lnTo>
                  <a:pt x="466" y="270"/>
                </a:lnTo>
                <a:lnTo>
                  <a:pt x="464" y="270"/>
                </a:lnTo>
                <a:lnTo>
                  <a:pt x="462" y="270"/>
                </a:lnTo>
                <a:lnTo>
                  <a:pt x="462" y="272"/>
                </a:lnTo>
                <a:lnTo>
                  <a:pt x="461" y="272"/>
                </a:lnTo>
                <a:lnTo>
                  <a:pt x="461" y="273"/>
                </a:lnTo>
                <a:lnTo>
                  <a:pt x="459" y="273"/>
                </a:lnTo>
                <a:lnTo>
                  <a:pt x="459" y="275"/>
                </a:lnTo>
                <a:lnTo>
                  <a:pt x="459" y="277"/>
                </a:lnTo>
                <a:lnTo>
                  <a:pt x="457" y="277"/>
                </a:lnTo>
                <a:lnTo>
                  <a:pt x="457" y="278"/>
                </a:lnTo>
                <a:lnTo>
                  <a:pt x="457" y="280"/>
                </a:lnTo>
                <a:lnTo>
                  <a:pt x="457" y="282"/>
                </a:lnTo>
                <a:lnTo>
                  <a:pt x="457" y="284"/>
                </a:lnTo>
                <a:lnTo>
                  <a:pt x="457" y="285"/>
                </a:lnTo>
                <a:lnTo>
                  <a:pt x="457" y="287"/>
                </a:lnTo>
                <a:lnTo>
                  <a:pt x="457" y="289"/>
                </a:lnTo>
                <a:lnTo>
                  <a:pt x="456" y="289"/>
                </a:lnTo>
                <a:lnTo>
                  <a:pt x="454" y="289"/>
                </a:lnTo>
                <a:lnTo>
                  <a:pt x="454" y="291"/>
                </a:lnTo>
                <a:lnTo>
                  <a:pt x="452" y="291"/>
                </a:lnTo>
                <a:lnTo>
                  <a:pt x="452" y="292"/>
                </a:lnTo>
                <a:lnTo>
                  <a:pt x="450" y="292"/>
                </a:lnTo>
                <a:lnTo>
                  <a:pt x="449" y="292"/>
                </a:lnTo>
                <a:lnTo>
                  <a:pt x="449" y="291"/>
                </a:lnTo>
                <a:lnTo>
                  <a:pt x="449" y="292"/>
                </a:lnTo>
                <a:lnTo>
                  <a:pt x="447" y="292"/>
                </a:lnTo>
                <a:lnTo>
                  <a:pt x="445" y="292"/>
                </a:lnTo>
                <a:lnTo>
                  <a:pt x="444" y="292"/>
                </a:lnTo>
                <a:lnTo>
                  <a:pt x="444" y="294"/>
                </a:lnTo>
                <a:lnTo>
                  <a:pt x="442" y="294"/>
                </a:lnTo>
                <a:lnTo>
                  <a:pt x="440" y="294"/>
                </a:lnTo>
                <a:lnTo>
                  <a:pt x="440" y="296"/>
                </a:lnTo>
                <a:lnTo>
                  <a:pt x="440" y="297"/>
                </a:lnTo>
                <a:lnTo>
                  <a:pt x="440" y="299"/>
                </a:lnTo>
                <a:lnTo>
                  <a:pt x="438" y="299"/>
                </a:lnTo>
                <a:lnTo>
                  <a:pt x="438" y="301"/>
                </a:lnTo>
                <a:lnTo>
                  <a:pt x="437" y="301"/>
                </a:lnTo>
                <a:lnTo>
                  <a:pt x="435" y="301"/>
                </a:lnTo>
                <a:lnTo>
                  <a:pt x="433" y="301"/>
                </a:lnTo>
                <a:lnTo>
                  <a:pt x="431" y="301"/>
                </a:lnTo>
                <a:lnTo>
                  <a:pt x="430" y="301"/>
                </a:lnTo>
                <a:lnTo>
                  <a:pt x="430" y="303"/>
                </a:lnTo>
                <a:lnTo>
                  <a:pt x="428" y="303"/>
                </a:lnTo>
                <a:lnTo>
                  <a:pt x="428" y="304"/>
                </a:lnTo>
                <a:lnTo>
                  <a:pt x="428" y="306"/>
                </a:lnTo>
                <a:lnTo>
                  <a:pt x="426" y="306"/>
                </a:lnTo>
                <a:lnTo>
                  <a:pt x="426" y="308"/>
                </a:lnTo>
                <a:lnTo>
                  <a:pt x="425" y="308"/>
                </a:lnTo>
                <a:lnTo>
                  <a:pt x="423" y="308"/>
                </a:lnTo>
                <a:lnTo>
                  <a:pt x="421" y="308"/>
                </a:lnTo>
                <a:lnTo>
                  <a:pt x="421" y="306"/>
                </a:lnTo>
                <a:lnTo>
                  <a:pt x="419" y="306"/>
                </a:lnTo>
                <a:lnTo>
                  <a:pt x="418" y="306"/>
                </a:lnTo>
                <a:lnTo>
                  <a:pt x="416" y="306"/>
                </a:lnTo>
                <a:lnTo>
                  <a:pt x="416" y="308"/>
                </a:lnTo>
                <a:lnTo>
                  <a:pt x="414" y="308"/>
                </a:lnTo>
                <a:lnTo>
                  <a:pt x="414" y="309"/>
                </a:lnTo>
                <a:lnTo>
                  <a:pt x="413" y="309"/>
                </a:lnTo>
                <a:lnTo>
                  <a:pt x="411" y="309"/>
                </a:lnTo>
                <a:lnTo>
                  <a:pt x="409" y="309"/>
                </a:lnTo>
                <a:lnTo>
                  <a:pt x="409" y="311"/>
                </a:lnTo>
                <a:lnTo>
                  <a:pt x="407" y="311"/>
                </a:lnTo>
                <a:lnTo>
                  <a:pt x="407" y="313"/>
                </a:lnTo>
                <a:lnTo>
                  <a:pt x="407" y="315"/>
                </a:lnTo>
                <a:lnTo>
                  <a:pt x="407" y="316"/>
                </a:lnTo>
                <a:lnTo>
                  <a:pt x="407" y="318"/>
                </a:lnTo>
                <a:lnTo>
                  <a:pt x="407" y="320"/>
                </a:lnTo>
                <a:lnTo>
                  <a:pt x="409" y="320"/>
                </a:lnTo>
                <a:lnTo>
                  <a:pt x="409" y="321"/>
                </a:lnTo>
                <a:lnTo>
                  <a:pt x="411" y="321"/>
                </a:lnTo>
                <a:lnTo>
                  <a:pt x="411" y="323"/>
                </a:lnTo>
                <a:lnTo>
                  <a:pt x="409" y="323"/>
                </a:lnTo>
                <a:lnTo>
                  <a:pt x="409" y="325"/>
                </a:lnTo>
                <a:lnTo>
                  <a:pt x="407" y="325"/>
                </a:lnTo>
                <a:lnTo>
                  <a:pt x="407" y="327"/>
                </a:lnTo>
                <a:lnTo>
                  <a:pt x="406" y="327"/>
                </a:lnTo>
                <a:lnTo>
                  <a:pt x="404" y="327"/>
                </a:lnTo>
                <a:lnTo>
                  <a:pt x="404" y="325"/>
                </a:lnTo>
                <a:lnTo>
                  <a:pt x="402" y="325"/>
                </a:lnTo>
                <a:lnTo>
                  <a:pt x="402" y="327"/>
                </a:lnTo>
                <a:lnTo>
                  <a:pt x="402" y="328"/>
                </a:lnTo>
                <a:lnTo>
                  <a:pt x="400" y="328"/>
                </a:lnTo>
                <a:lnTo>
                  <a:pt x="399" y="327"/>
                </a:lnTo>
                <a:lnTo>
                  <a:pt x="397" y="327"/>
                </a:lnTo>
                <a:lnTo>
                  <a:pt x="395" y="327"/>
                </a:lnTo>
                <a:lnTo>
                  <a:pt x="394" y="327"/>
                </a:lnTo>
                <a:lnTo>
                  <a:pt x="394" y="328"/>
                </a:lnTo>
                <a:lnTo>
                  <a:pt x="392" y="328"/>
                </a:lnTo>
                <a:lnTo>
                  <a:pt x="392" y="330"/>
                </a:lnTo>
                <a:lnTo>
                  <a:pt x="390" y="330"/>
                </a:lnTo>
                <a:lnTo>
                  <a:pt x="390" y="332"/>
                </a:lnTo>
                <a:lnTo>
                  <a:pt x="388" y="332"/>
                </a:lnTo>
                <a:lnTo>
                  <a:pt x="388" y="334"/>
                </a:lnTo>
                <a:lnTo>
                  <a:pt x="388" y="335"/>
                </a:lnTo>
                <a:lnTo>
                  <a:pt x="387" y="335"/>
                </a:lnTo>
                <a:lnTo>
                  <a:pt x="385" y="335"/>
                </a:lnTo>
                <a:lnTo>
                  <a:pt x="383" y="335"/>
                </a:lnTo>
                <a:lnTo>
                  <a:pt x="382" y="335"/>
                </a:lnTo>
                <a:lnTo>
                  <a:pt x="382" y="337"/>
                </a:lnTo>
                <a:lnTo>
                  <a:pt x="382" y="339"/>
                </a:lnTo>
                <a:lnTo>
                  <a:pt x="380" y="339"/>
                </a:lnTo>
                <a:lnTo>
                  <a:pt x="380" y="340"/>
                </a:lnTo>
                <a:lnTo>
                  <a:pt x="380" y="342"/>
                </a:lnTo>
                <a:lnTo>
                  <a:pt x="378" y="342"/>
                </a:lnTo>
                <a:lnTo>
                  <a:pt x="378" y="344"/>
                </a:lnTo>
                <a:lnTo>
                  <a:pt x="378" y="346"/>
                </a:lnTo>
                <a:lnTo>
                  <a:pt x="378" y="347"/>
                </a:lnTo>
                <a:lnTo>
                  <a:pt x="380" y="347"/>
                </a:lnTo>
                <a:lnTo>
                  <a:pt x="378" y="347"/>
                </a:lnTo>
                <a:lnTo>
                  <a:pt x="378" y="349"/>
                </a:lnTo>
                <a:lnTo>
                  <a:pt x="380" y="349"/>
                </a:lnTo>
                <a:lnTo>
                  <a:pt x="378" y="349"/>
                </a:lnTo>
                <a:lnTo>
                  <a:pt x="378" y="351"/>
                </a:lnTo>
                <a:lnTo>
                  <a:pt x="380" y="351"/>
                </a:lnTo>
                <a:lnTo>
                  <a:pt x="380" y="352"/>
                </a:lnTo>
                <a:lnTo>
                  <a:pt x="378" y="352"/>
                </a:lnTo>
                <a:lnTo>
                  <a:pt x="378" y="354"/>
                </a:lnTo>
                <a:lnTo>
                  <a:pt x="376" y="354"/>
                </a:lnTo>
                <a:lnTo>
                  <a:pt x="375" y="354"/>
                </a:lnTo>
                <a:lnTo>
                  <a:pt x="373" y="354"/>
                </a:lnTo>
                <a:lnTo>
                  <a:pt x="373" y="356"/>
                </a:lnTo>
                <a:lnTo>
                  <a:pt x="371" y="356"/>
                </a:lnTo>
                <a:lnTo>
                  <a:pt x="371" y="358"/>
                </a:lnTo>
                <a:lnTo>
                  <a:pt x="370" y="358"/>
                </a:lnTo>
                <a:lnTo>
                  <a:pt x="368" y="358"/>
                </a:lnTo>
                <a:lnTo>
                  <a:pt x="368" y="359"/>
                </a:lnTo>
                <a:lnTo>
                  <a:pt x="366" y="359"/>
                </a:lnTo>
                <a:lnTo>
                  <a:pt x="366" y="361"/>
                </a:lnTo>
                <a:lnTo>
                  <a:pt x="366" y="363"/>
                </a:lnTo>
                <a:lnTo>
                  <a:pt x="364" y="363"/>
                </a:lnTo>
                <a:lnTo>
                  <a:pt x="363" y="363"/>
                </a:lnTo>
                <a:lnTo>
                  <a:pt x="361" y="363"/>
                </a:lnTo>
                <a:lnTo>
                  <a:pt x="361" y="365"/>
                </a:lnTo>
                <a:lnTo>
                  <a:pt x="359" y="365"/>
                </a:lnTo>
                <a:lnTo>
                  <a:pt x="357" y="365"/>
                </a:lnTo>
                <a:lnTo>
                  <a:pt x="357" y="366"/>
                </a:lnTo>
                <a:lnTo>
                  <a:pt x="356" y="366"/>
                </a:lnTo>
                <a:lnTo>
                  <a:pt x="354" y="366"/>
                </a:lnTo>
                <a:lnTo>
                  <a:pt x="354" y="368"/>
                </a:lnTo>
                <a:lnTo>
                  <a:pt x="352" y="370"/>
                </a:lnTo>
                <a:lnTo>
                  <a:pt x="352" y="371"/>
                </a:lnTo>
                <a:lnTo>
                  <a:pt x="354" y="371"/>
                </a:lnTo>
                <a:lnTo>
                  <a:pt x="354" y="373"/>
                </a:lnTo>
                <a:lnTo>
                  <a:pt x="354" y="375"/>
                </a:lnTo>
                <a:lnTo>
                  <a:pt x="354" y="377"/>
                </a:lnTo>
                <a:lnTo>
                  <a:pt x="352" y="377"/>
                </a:lnTo>
                <a:lnTo>
                  <a:pt x="351" y="377"/>
                </a:lnTo>
                <a:lnTo>
                  <a:pt x="351" y="378"/>
                </a:lnTo>
                <a:lnTo>
                  <a:pt x="351" y="377"/>
                </a:lnTo>
                <a:lnTo>
                  <a:pt x="349" y="378"/>
                </a:lnTo>
                <a:lnTo>
                  <a:pt x="349" y="377"/>
                </a:lnTo>
                <a:lnTo>
                  <a:pt x="347" y="377"/>
                </a:lnTo>
                <a:lnTo>
                  <a:pt x="345" y="377"/>
                </a:lnTo>
                <a:lnTo>
                  <a:pt x="345" y="375"/>
                </a:lnTo>
                <a:lnTo>
                  <a:pt x="344" y="375"/>
                </a:lnTo>
                <a:lnTo>
                  <a:pt x="344" y="377"/>
                </a:lnTo>
                <a:lnTo>
                  <a:pt x="342" y="377"/>
                </a:lnTo>
                <a:lnTo>
                  <a:pt x="342" y="375"/>
                </a:lnTo>
                <a:lnTo>
                  <a:pt x="342" y="377"/>
                </a:lnTo>
                <a:lnTo>
                  <a:pt x="340" y="377"/>
                </a:lnTo>
                <a:lnTo>
                  <a:pt x="339" y="377"/>
                </a:lnTo>
                <a:lnTo>
                  <a:pt x="337" y="377"/>
                </a:lnTo>
                <a:lnTo>
                  <a:pt x="335" y="378"/>
                </a:lnTo>
                <a:lnTo>
                  <a:pt x="333" y="378"/>
                </a:lnTo>
                <a:lnTo>
                  <a:pt x="333" y="380"/>
                </a:lnTo>
                <a:lnTo>
                  <a:pt x="332" y="380"/>
                </a:lnTo>
                <a:lnTo>
                  <a:pt x="332" y="382"/>
                </a:lnTo>
                <a:lnTo>
                  <a:pt x="332" y="383"/>
                </a:lnTo>
                <a:lnTo>
                  <a:pt x="330" y="383"/>
                </a:lnTo>
                <a:lnTo>
                  <a:pt x="328" y="383"/>
                </a:lnTo>
                <a:lnTo>
                  <a:pt x="326" y="385"/>
                </a:lnTo>
                <a:lnTo>
                  <a:pt x="325" y="385"/>
                </a:lnTo>
                <a:lnTo>
                  <a:pt x="325" y="387"/>
                </a:lnTo>
                <a:lnTo>
                  <a:pt x="325" y="389"/>
                </a:lnTo>
                <a:lnTo>
                  <a:pt x="323" y="389"/>
                </a:lnTo>
                <a:lnTo>
                  <a:pt x="323" y="390"/>
                </a:lnTo>
                <a:lnTo>
                  <a:pt x="321" y="390"/>
                </a:lnTo>
                <a:lnTo>
                  <a:pt x="321" y="389"/>
                </a:lnTo>
                <a:lnTo>
                  <a:pt x="320" y="389"/>
                </a:lnTo>
                <a:lnTo>
                  <a:pt x="320" y="390"/>
                </a:lnTo>
                <a:lnTo>
                  <a:pt x="318" y="390"/>
                </a:lnTo>
                <a:lnTo>
                  <a:pt x="318" y="389"/>
                </a:lnTo>
                <a:lnTo>
                  <a:pt x="316" y="389"/>
                </a:lnTo>
                <a:lnTo>
                  <a:pt x="314" y="389"/>
                </a:lnTo>
                <a:lnTo>
                  <a:pt x="314" y="390"/>
                </a:lnTo>
                <a:lnTo>
                  <a:pt x="313" y="390"/>
                </a:lnTo>
                <a:lnTo>
                  <a:pt x="313" y="389"/>
                </a:lnTo>
                <a:lnTo>
                  <a:pt x="311" y="389"/>
                </a:lnTo>
                <a:lnTo>
                  <a:pt x="309" y="389"/>
                </a:lnTo>
                <a:lnTo>
                  <a:pt x="308" y="389"/>
                </a:lnTo>
                <a:lnTo>
                  <a:pt x="306" y="390"/>
                </a:lnTo>
                <a:lnTo>
                  <a:pt x="304" y="390"/>
                </a:lnTo>
                <a:lnTo>
                  <a:pt x="304" y="392"/>
                </a:lnTo>
                <a:lnTo>
                  <a:pt x="302" y="392"/>
                </a:lnTo>
                <a:lnTo>
                  <a:pt x="301" y="392"/>
                </a:lnTo>
                <a:lnTo>
                  <a:pt x="301" y="394"/>
                </a:lnTo>
                <a:lnTo>
                  <a:pt x="301" y="396"/>
                </a:lnTo>
                <a:lnTo>
                  <a:pt x="301" y="397"/>
                </a:lnTo>
                <a:lnTo>
                  <a:pt x="302" y="397"/>
                </a:lnTo>
                <a:lnTo>
                  <a:pt x="302" y="399"/>
                </a:lnTo>
                <a:lnTo>
                  <a:pt x="304" y="399"/>
                </a:lnTo>
                <a:lnTo>
                  <a:pt x="304" y="401"/>
                </a:lnTo>
                <a:lnTo>
                  <a:pt x="302" y="401"/>
                </a:lnTo>
                <a:lnTo>
                  <a:pt x="302" y="402"/>
                </a:lnTo>
                <a:lnTo>
                  <a:pt x="302" y="404"/>
                </a:lnTo>
                <a:lnTo>
                  <a:pt x="302" y="406"/>
                </a:lnTo>
                <a:lnTo>
                  <a:pt x="302" y="408"/>
                </a:lnTo>
                <a:lnTo>
                  <a:pt x="301" y="408"/>
                </a:lnTo>
                <a:lnTo>
                  <a:pt x="301" y="409"/>
                </a:lnTo>
                <a:lnTo>
                  <a:pt x="299" y="411"/>
                </a:lnTo>
                <a:lnTo>
                  <a:pt x="301" y="411"/>
                </a:lnTo>
                <a:lnTo>
                  <a:pt x="299" y="411"/>
                </a:lnTo>
                <a:lnTo>
                  <a:pt x="299" y="413"/>
                </a:lnTo>
                <a:lnTo>
                  <a:pt x="297" y="413"/>
                </a:lnTo>
                <a:lnTo>
                  <a:pt x="296" y="413"/>
                </a:lnTo>
                <a:lnTo>
                  <a:pt x="294" y="413"/>
                </a:lnTo>
                <a:lnTo>
                  <a:pt x="294" y="414"/>
                </a:lnTo>
                <a:lnTo>
                  <a:pt x="292" y="414"/>
                </a:lnTo>
                <a:lnTo>
                  <a:pt x="290" y="414"/>
                </a:lnTo>
                <a:lnTo>
                  <a:pt x="290" y="413"/>
                </a:lnTo>
                <a:lnTo>
                  <a:pt x="290" y="414"/>
                </a:lnTo>
                <a:lnTo>
                  <a:pt x="289" y="414"/>
                </a:lnTo>
                <a:lnTo>
                  <a:pt x="287" y="414"/>
                </a:lnTo>
                <a:lnTo>
                  <a:pt x="287" y="413"/>
                </a:lnTo>
                <a:lnTo>
                  <a:pt x="285" y="413"/>
                </a:lnTo>
                <a:lnTo>
                  <a:pt x="283" y="413"/>
                </a:lnTo>
                <a:lnTo>
                  <a:pt x="283" y="414"/>
                </a:lnTo>
                <a:lnTo>
                  <a:pt x="283" y="416"/>
                </a:lnTo>
                <a:lnTo>
                  <a:pt x="283" y="418"/>
                </a:lnTo>
                <a:lnTo>
                  <a:pt x="283" y="420"/>
                </a:lnTo>
                <a:lnTo>
                  <a:pt x="282" y="420"/>
                </a:lnTo>
                <a:lnTo>
                  <a:pt x="283" y="420"/>
                </a:lnTo>
                <a:lnTo>
                  <a:pt x="283" y="421"/>
                </a:lnTo>
                <a:lnTo>
                  <a:pt x="283" y="423"/>
                </a:lnTo>
                <a:lnTo>
                  <a:pt x="283" y="425"/>
                </a:lnTo>
                <a:lnTo>
                  <a:pt x="285" y="425"/>
                </a:lnTo>
                <a:lnTo>
                  <a:pt x="285" y="427"/>
                </a:lnTo>
                <a:lnTo>
                  <a:pt x="283" y="427"/>
                </a:lnTo>
                <a:lnTo>
                  <a:pt x="282" y="427"/>
                </a:lnTo>
                <a:lnTo>
                  <a:pt x="282" y="425"/>
                </a:lnTo>
                <a:lnTo>
                  <a:pt x="280" y="425"/>
                </a:lnTo>
                <a:lnTo>
                  <a:pt x="278" y="425"/>
                </a:lnTo>
                <a:lnTo>
                  <a:pt x="277" y="425"/>
                </a:lnTo>
                <a:lnTo>
                  <a:pt x="277" y="427"/>
                </a:lnTo>
                <a:lnTo>
                  <a:pt x="278" y="427"/>
                </a:lnTo>
                <a:lnTo>
                  <a:pt x="278" y="428"/>
                </a:lnTo>
                <a:lnTo>
                  <a:pt x="278" y="430"/>
                </a:lnTo>
                <a:lnTo>
                  <a:pt x="278" y="432"/>
                </a:lnTo>
                <a:lnTo>
                  <a:pt x="278" y="433"/>
                </a:lnTo>
                <a:lnTo>
                  <a:pt x="278" y="435"/>
                </a:lnTo>
                <a:lnTo>
                  <a:pt x="278" y="437"/>
                </a:lnTo>
                <a:lnTo>
                  <a:pt x="277" y="437"/>
                </a:lnTo>
                <a:lnTo>
                  <a:pt x="275" y="437"/>
                </a:lnTo>
                <a:lnTo>
                  <a:pt x="275" y="439"/>
                </a:lnTo>
                <a:lnTo>
                  <a:pt x="273" y="439"/>
                </a:lnTo>
                <a:lnTo>
                  <a:pt x="273" y="437"/>
                </a:lnTo>
                <a:lnTo>
                  <a:pt x="273" y="435"/>
                </a:lnTo>
                <a:lnTo>
                  <a:pt x="273" y="433"/>
                </a:lnTo>
                <a:lnTo>
                  <a:pt x="271" y="433"/>
                </a:lnTo>
                <a:lnTo>
                  <a:pt x="271" y="432"/>
                </a:lnTo>
                <a:lnTo>
                  <a:pt x="270" y="432"/>
                </a:lnTo>
                <a:lnTo>
                  <a:pt x="270" y="433"/>
                </a:lnTo>
                <a:lnTo>
                  <a:pt x="268" y="433"/>
                </a:lnTo>
                <a:lnTo>
                  <a:pt x="268" y="435"/>
                </a:lnTo>
                <a:lnTo>
                  <a:pt x="266" y="435"/>
                </a:lnTo>
                <a:lnTo>
                  <a:pt x="266" y="437"/>
                </a:lnTo>
                <a:lnTo>
                  <a:pt x="265" y="437"/>
                </a:lnTo>
                <a:lnTo>
                  <a:pt x="263" y="437"/>
                </a:lnTo>
                <a:lnTo>
                  <a:pt x="261" y="437"/>
                </a:lnTo>
                <a:lnTo>
                  <a:pt x="261" y="435"/>
                </a:lnTo>
                <a:lnTo>
                  <a:pt x="259" y="435"/>
                </a:lnTo>
                <a:lnTo>
                  <a:pt x="259" y="433"/>
                </a:lnTo>
                <a:lnTo>
                  <a:pt x="258" y="433"/>
                </a:lnTo>
                <a:lnTo>
                  <a:pt x="256" y="433"/>
                </a:lnTo>
                <a:lnTo>
                  <a:pt x="254" y="433"/>
                </a:lnTo>
                <a:lnTo>
                  <a:pt x="254" y="432"/>
                </a:lnTo>
                <a:lnTo>
                  <a:pt x="252" y="432"/>
                </a:lnTo>
                <a:lnTo>
                  <a:pt x="252" y="430"/>
                </a:lnTo>
                <a:lnTo>
                  <a:pt x="251" y="430"/>
                </a:lnTo>
                <a:lnTo>
                  <a:pt x="251" y="428"/>
                </a:lnTo>
                <a:lnTo>
                  <a:pt x="249" y="428"/>
                </a:lnTo>
                <a:lnTo>
                  <a:pt x="247" y="427"/>
                </a:lnTo>
                <a:lnTo>
                  <a:pt x="247" y="425"/>
                </a:lnTo>
                <a:lnTo>
                  <a:pt x="247" y="423"/>
                </a:lnTo>
                <a:lnTo>
                  <a:pt x="246" y="423"/>
                </a:lnTo>
                <a:lnTo>
                  <a:pt x="246" y="425"/>
                </a:lnTo>
                <a:lnTo>
                  <a:pt x="246" y="423"/>
                </a:lnTo>
                <a:lnTo>
                  <a:pt x="244" y="423"/>
                </a:lnTo>
                <a:lnTo>
                  <a:pt x="244" y="425"/>
                </a:lnTo>
                <a:lnTo>
                  <a:pt x="244" y="427"/>
                </a:lnTo>
                <a:lnTo>
                  <a:pt x="244" y="428"/>
                </a:lnTo>
                <a:lnTo>
                  <a:pt x="244" y="430"/>
                </a:lnTo>
                <a:lnTo>
                  <a:pt x="242" y="430"/>
                </a:lnTo>
                <a:lnTo>
                  <a:pt x="242" y="432"/>
                </a:lnTo>
                <a:lnTo>
                  <a:pt x="240" y="432"/>
                </a:lnTo>
                <a:lnTo>
                  <a:pt x="240" y="433"/>
                </a:lnTo>
                <a:lnTo>
                  <a:pt x="240" y="435"/>
                </a:lnTo>
                <a:lnTo>
                  <a:pt x="239" y="435"/>
                </a:lnTo>
                <a:lnTo>
                  <a:pt x="239" y="437"/>
                </a:lnTo>
                <a:lnTo>
                  <a:pt x="240" y="437"/>
                </a:lnTo>
                <a:lnTo>
                  <a:pt x="240" y="439"/>
                </a:lnTo>
                <a:lnTo>
                  <a:pt x="242" y="439"/>
                </a:lnTo>
                <a:lnTo>
                  <a:pt x="242" y="440"/>
                </a:lnTo>
                <a:lnTo>
                  <a:pt x="244" y="440"/>
                </a:lnTo>
                <a:lnTo>
                  <a:pt x="244" y="442"/>
                </a:lnTo>
                <a:lnTo>
                  <a:pt x="246" y="442"/>
                </a:lnTo>
                <a:lnTo>
                  <a:pt x="246" y="444"/>
                </a:lnTo>
                <a:lnTo>
                  <a:pt x="246" y="445"/>
                </a:lnTo>
                <a:lnTo>
                  <a:pt x="244" y="445"/>
                </a:lnTo>
                <a:lnTo>
                  <a:pt x="244" y="447"/>
                </a:lnTo>
                <a:lnTo>
                  <a:pt x="246" y="447"/>
                </a:lnTo>
                <a:lnTo>
                  <a:pt x="246" y="449"/>
                </a:lnTo>
                <a:lnTo>
                  <a:pt x="247" y="449"/>
                </a:lnTo>
                <a:lnTo>
                  <a:pt x="246" y="449"/>
                </a:lnTo>
                <a:lnTo>
                  <a:pt x="246" y="451"/>
                </a:lnTo>
                <a:lnTo>
                  <a:pt x="244" y="451"/>
                </a:lnTo>
                <a:lnTo>
                  <a:pt x="242" y="451"/>
                </a:lnTo>
                <a:lnTo>
                  <a:pt x="242" y="452"/>
                </a:lnTo>
                <a:lnTo>
                  <a:pt x="240" y="452"/>
                </a:lnTo>
                <a:lnTo>
                  <a:pt x="240" y="454"/>
                </a:lnTo>
                <a:lnTo>
                  <a:pt x="242" y="454"/>
                </a:lnTo>
                <a:lnTo>
                  <a:pt x="242" y="456"/>
                </a:lnTo>
                <a:lnTo>
                  <a:pt x="244" y="457"/>
                </a:lnTo>
                <a:lnTo>
                  <a:pt x="242" y="457"/>
                </a:lnTo>
                <a:lnTo>
                  <a:pt x="242" y="459"/>
                </a:lnTo>
                <a:lnTo>
                  <a:pt x="240" y="459"/>
                </a:lnTo>
                <a:lnTo>
                  <a:pt x="240" y="461"/>
                </a:lnTo>
                <a:lnTo>
                  <a:pt x="240" y="463"/>
                </a:lnTo>
                <a:lnTo>
                  <a:pt x="242" y="463"/>
                </a:lnTo>
                <a:lnTo>
                  <a:pt x="242" y="464"/>
                </a:lnTo>
                <a:lnTo>
                  <a:pt x="242" y="466"/>
                </a:lnTo>
                <a:lnTo>
                  <a:pt x="240" y="466"/>
                </a:lnTo>
                <a:lnTo>
                  <a:pt x="240" y="468"/>
                </a:lnTo>
                <a:lnTo>
                  <a:pt x="240" y="470"/>
                </a:lnTo>
                <a:lnTo>
                  <a:pt x="239" y="470"/>
                </a:lnTo>
                <a:lnTo>
                  <a:pt x="239" y="471"/>
                </a:lnTo>
                <a:lnTo>
                  <a:pt x="237" y="471"/>
                </a:lnTo>
                <a:lnTo>
                  <a:pt x="235" y="471"/>
                </a:lnTo>
                <a:lnTo>
                  <a:pt x="235" y="473"/>
                </a:lnTo>
                <a:lnTo>
                  <a:pt x="235" y="475"/>
                </a:lnTo>
                <a:lnTo>
                  <a:pt x="234" y="475"/>
                </a:lnTo>
                <a:lnTo>
                  <a:pt x="235" y="475"/>
                </a:lnTo>
                <a:lnTo>
                  <a:pt x="234" y="475"/>
                </a:lnTo>
                <a:lnTo>
                  <a:pt x="235" y="475"/>
                </a:lnTo>
                <a:lnTo>
                  <a:pt x="235" y="476"/>
                </a:lnTo>
                <a:lnTo>
                  <a:pt x="234" y="476"/>
                </a:lnTo>
                <a:lnTo>
                  <a:pt x="235" y="476"/>
                </a:lnTo>
                <a:lnTo>
                  <a:pt x="235" y="478"/>
                </a:lnTo>
                <a:lnTo>
                  <a:pt x="234" y="478"/>
                </a:lnTo>
                <a:lnTo>
                  <a:pt x="234" y="480"/>
                </a:lnTo>
                <a:lnTo>
                  <a:pt x="232" y="480"/>
                </a:lnTo>
                <a:lnTo>
                  <a:pt x="232" y="482"/>
                </a:lnTo>
                <a:lnTo>
                  <a:pt x="232" y="483"/>
                </a:lnTo>
                <a:lnTo>
                  <a:pt x="232" y="485"/>
                </a:lnTo>
                <a:lnTo>
                  <a:pt x="232" y="487"/>
                </a:lnTo>
                <a:lnTo>
                  <a:pt x="230" y="487"/>
                </a:lnTo>
                <a:lnTo>
                  <a:pt x="230" y="488"/>
                </a:lnTo>
                <a:lnTo>
                  <a:pt x="228" y="488"/>
                </a:lnTo>
                <a:lnTo>
                  <a:pt x="228" y="490"/>
                </a:lnTo>
                <a:lnTo>
                  <a:pt x="228" y="492"/>
                </a:lnTo>
                <a:lnTo>
                  <a:pt x="230" y="492"/>
                </a:lnTo>
                <a:lnTo>
                  <a:pt x="228" y="492"/>
                </a:lnTo>
                <a:lnTo>
                  <a:pt x="227" y="494"/>
                </a:lnTo>
                <a:lnTo>
                  <a:pt x="227" y="495"/>
                </a:lnTo>
                <a:lnTo>
                  <a:pt x="225" y="495"/>
                </a:lnTo>
                <a:lnTo>
                  <a:pt x="223" y="495"/>
                </a:lnTo>
                <a:lnTo>
                  <a:pt x="223" y="497"/>
                </a:lnTo>
                <a:lnTo>
                  <a:pt x="222" y="497"/>
                </a:lnTo>
                <a:lnTo>
                  <a:pt x="220" y="497"/>
                </a:lnTo>
                <a:lnTo>
                  <a:pt x="220" y="499"/>
                </a:lnTo>
                <a:lnTo>
                  <a:pt x="220" y="501"/>
                </a:lnTo>
                <a:lnTo>
                  <a:pt x="220" y="502"/>
                </a:lnTo>
                <a:lnTo>
                  <a:pt x="220" y="504"/>
                </a:lnTo>
                <a:lnTo>
                  <a:pt x="220" y="506"/>
                </a:lnTo>
                <a:lnTo>
                  <a:pt x="218" y="506"/>
                </a:lnTo>
                <a:lnTo>
                  <a:pt x="216" y="506"/>
                </a:lnTo>
                <a:lnTo>
                  <a:pt x="216" y="504"/>
                </a:lnTo>
                <a:lnTo>
                  <a:pt x="215" y="504"/>
                </a:lnTo>
                <a:lnTo>
                  <a:pt x="215" y="506"/>
                </a:lnTo>
                <a:lnTo>
                  <a:pt x="213" y="506"/>
                </a:lnTo>
                <a:lnTo>
                  <a:pt x="211" y="506"/>
                </a:lnTo>
                <a:lnTo>
                  <a:pt x="211" y="504"/>
                </a:lnTo>
                <a:lnTo>
                  <a:pt x="211" y="506"/>
                </a:lnTo>
                <a:lnTo>
                  <a:pt x="209" y="506"/>
                </a:lnTo>
                <a:lnTo>
                  <a:pt x="208" y="506"/>
                </a:lnTo>
                <a:lnTo>
                  <a:pt x="208" y="507"/>
                </a:lnTo>
                <a:lnTo>
                  <a:pt x="208" y="509"/>
                </a:lnTo>
                <a:lnTo>
                  <a:pt x="206" y="509"/>
                </a:lnTo>
                <a:lnTo>
                  <a:pt x="206" y="511"/>
                </a:lnTo>
                <a:lnTo>
                  <a:pt x="206" y="513"/>
                </a:lnTo>
                <a:lnTo>
                  <a:pt x="204" y="513"/>
                </a:lnTo>
                <a:lnTo>
                  <a:pt x="204" y="514"/>
                </a:lnTo>
                <a:lnTo>
                  <a:pt x="206" y="514"/>
                </a:lnTo>
                <a:lnTo>
                  <a:pt x="206" y="516"/>
                </a:lnTo>
                <a:lnTo>
                  <a:pt x="206" y="518"/>
                </a:lnTo>
                <a:lnTo>
                  <a:pt x="208" y="518"/>
                </a:lnTo>
                <a:lnTo>
                  <a:pt x="206" y="518"/>
                </a:lnTo>
                <a:lnTo>
                  <a:pt x="206" y="519"/>
                </a:lnTo>
                <a:lnTo>
                  <a:pt x="204" y="519"/>
                </a:lnTo>
                <a:lnTo>
                  <a:pt x="204" y="521"/>
                </a:lnTo>
                <a:lnTo>
                  <a:pt x="204" y="523"/>
                </a:lnTo>
                <a:lnTo>
                  <a:pt x="204" y="525"/>
                </a:lnTo>
                <a:lnTo>
                  <a:pt x="204" y="526"/>
                </a:lnTo>
                <a:lnTo>
                  <a:pt x="206" y="526"/>
                </a:lnTo>
                <a:lnTo>
                  <a:pt x="206" y="528"/>
                </a:lnTo>
                <a:lnTo>
                  <a:pt x="208" y="528"/>
                </a:lnTo>
                <a:lnTo>
                  <a:pt x="208" y="530"/>
                </a:lnTo>
                <a:lnTo>
                  <a:pt x="206" y="532"/>
                </a:lnTo>
                <a:lnTo>
                  <a:pt x="206" y="533"/>
                </a:lnTo>
                <a:lnTo>
                  <a:pt x="208" y="533"/>
                </a:lnTo>
                <a:lnTo>
                  <a:pt x="208" y="535"/>
                </a:lnTo>
                <a:lnTo>
                  <a:pt x="208" y="537"/>
                </a:lnTo>
                <a:lnTo>
                  <a:pt x="208" y="538"/>
                </a:lnTo>
                <a:lnTo>
                  <a:pt x="208" y="540"/>
                </a:lnTo>
                <a:lnTo>
                  <a:pt x="208" y="542"/>
                </a:lnTo>
                <a:lnTo>
                  <a:pt x="208" y="544"/>
                </a:lnTo>
                <a:lnTo>
                  <a:pt x="208" y="545"/>
                </a:lnTo>
                <a:lnTo>
                  <a:pt x="208" y="547"/>
                </a:lnTo>
                <a:lnTo>
                  <a:pt x="206" y="549"/>
                </a:lnTo>
                <a:lnTo>
                  <a:pt x="204" y="549"/>
                </a:lnTo>
                <a:lnTo>
                  <a:pt x="203" y="549"/>
                </a:lnTo>
                <a:lnTo>
                  <a:pt x="203" y="550"/>
                </a:lnTo>
                <a:lnTo>
                  <a:pt x="201" y="550"/>
                </a:lnTo>
                <a:lnTo>
                  <a:pt x="199" y="550"/>
                </a:lnTo>
                <a:lnTo>
                  <a:pt x="199" y="552"/>
                </a:lnTo>
                <a:lnTo>
                  <a:pt x="199" y="554"/>
                </a:lnTo>
                <a:lnTo>
                  <a:pt x="197" y="554"/>
                </a:lnTo>
                <a:lnTo>
                  <a:pt x="197" y="556"/>
                </a:lnTo>
                <a:lnTo>
                  <a:pt x="196" y="556"/>
                </a:lnTo>
                <a:lnTo>
                  <a:pt x="194" y="556"/>
                </a:lnTo>
                <a:lnTo>
                  <a:pt x="192" y="556"/>
                </a:lnTo>
                <a:lnTo>
                  <a:pt x="192" y="557"/>
                </a:lnTo>
                <a:lnTo>
                  <a:pt x="191" y="557"/>
                </a:lnTo>
                <a:lnTo>
                  <a:pt x="192" y="557"/>
                </a:lnTo>
                <a:lnTo>
                  <a:pt x="192" y="559"/>
                </a:lnTo>
                <a:lnTo>
                  <a:pt x="191" y="559"/>
                </a:lnTo>
                <a:lnTo>
                  <a:pt x="189" y="559"/>
                </a:lnTo>
                <a:lnTo>
                  <a:pt x="187" y="559"/>
                </a:lnTo>
                <a:lnTo>
                  <a:pt x="187" y="561"/>
                </a:lnTo>
                <a:lnTo>
                  <a:pt x="187" y="563"/>
                </a:lnTo>
                <a:lnTo>
                  <a:pt x="185" y="563"/>
                </a:lnTo>
                <a:lnTo>
                  <a:pt x="184" y="563"/>
                </a:lnTo>
                <a:lnTo>
                  <a:pt x="182" y="563"/>
                </a:lnTo>
                <a:lnTo>
                  <a:pt x="182" y="564"/>
                </a:lnTo>
                <a:lnTo>
                  <a:pt x="180" y="564"/>
                </a:lnTo>
                <a:lnTo>
                  <a:pt x="178" y="564"/>
                </a:lnTo>
                <a:lnTo>
                  <a:pt x="178" y="566"/>
                </a:lnTo>
                <a:lnTo>
                  <a:pt x="178" y="564"/>
                </a:lnTo>
                <a:lnTo>
                  <a:pt x="177" y="564"/>
                </a:lnTo>
                <a:lnTo>
                  <a:pt x="177" y="563"/>
                </a:lnTo>
                <a:lnTo>
                  <a:pt x="175" y="563"/>
                </a:lnTo>
                <a:lnTo>
                  <a:pt x="173" y="563"/>
                </a:lnTo>
                <a:lnTo>
                  <a:pt x="173" y="561"/>
                </a:lnTo>
                <a:lnTo>
                  <a:pt x="173" y="559"/>
                </a:lnTo>
                <a:lnTo>
                  <a:pt x="172" y="559"/>
                </a:lnTo>
                <a:lnTo>
                  <a:pt x="172" y="557"/>
                </a:lnTo>
                <a:lnTo>
                  <a:pt x="170" y="556"/>
                </a:lnTo>
                <a:lnTo>
                  <a:pt x="170" y="554"/>
                </a:lnTo>
                <a:lnTo>
                  <a:pt x="170" y="552"/>
                </a:lnTo>
                <a:lnTo>
                  <a:pt x="170" y="550"/>
                </a:lnTo>
                <a:lnTo>
                  <a:pt x="168" y="550"/>
                </a:lnTo>
                <a:lnTo>
                  <a:pt x="168" y="549"/>
                </a:lnTo>
                <a:lnTo>
                  <a:pt x="168" y="547"/>
                </a:lnTo>
                <a:lnTo>
                  <a:pt x="166" y="547"/>
                </a:lnTo>
                <a:lnTo>
                  <a:pt x="165" y="547"/>
                </a:lnTo>
                <a:lnTo>
                  <a:pt x="163" y="547"/>
                </a:lnTo>
                <a:lnTo>
                  <a:pt x="161" y="547"/>
                </a:lnTo>
                <a:lnTo>
                  <a:pt x="160" y="547"/>
                </a:lnTo>
                <a:lnTo>
                  <a:pt x="158" y="547"/>
                </a:lnTo>
                <a:lnTo>
                  <a:pt x="156" y="547"/>
                </a:lnTo>
                <a:lnTo>
                  <a:pt x="154" y="547"/>
                </a:lnTo>
                <a:lnTo>
                  <a:pt x="153" y="547"/>
                </a:lnTo>
                <a:lnTo>
                  <a:pt x="151" y="545"/>
                </a:lnTo>
                <a:lnTo>
                  <a:pt x="149" y="545"/>
                </a:lnTo>
                <a:lnTo>
                  <a:pt x="149" y="544"/>
                </a:lnTo>
                <a:lnTo>
                  <a:pt x="149" y="542"/>
                </a:lnTo>
                <a:lnTo>
                  <a:pt x="149" y="540"/>
                </a:lnTo>
                <a:lnTo>
                  <a:pt x="151" y="540"/>
                </a:lnTo>
                <a:lnTo>
                  <a:pt x="151" y="538"/>
                </a:lnTo>
                <a:lnTo>
                  <a:pt x="149" y="538"/>
                </a:lnTo>
                <a:lnTo>
                  <a:pt x="149" y="537"/>
                </a:lnTo>
                <a:lnTo>
                  <a:pt x="148" y="537"/>
                </a:lnTo>
                <a:lnTo>
                  <a:pt x="148" y="535"/>
                </a:lnTo>
                <a:lnTo>
                  <a:pt x="146" y="535"/>
                </a:lnTo>
                <a:lnTo>
                  <a:pt x="146" y="533"/>
                </a:lnTo>
                <a:lnTo>
                  <a:pt x="146" y="532"/>
                </a:lnTo>
                <a:lnTo>
                  <a:pt x="144" y="532"/>
                </a:lnTo>
                <a:lnTo>
                  <a:pt x="144" y="530"/>
                </a:lnTo>
                <a:lnTo>
                  <a:pt x="142" y="530"/>
                </a:lnTo>
                <a:lnTo>
                  <a:pt x="142" y="528"/>
                </a:lnTo>
                <a:lnTo>
                  <a:pt x="141" y="528"/>
                </a:lnTo>
                <a:lnTo>
                  <a:pt x="141" y="526"/>
                </a:lnTo>
                <a:lnTo>
                  <a:pt x="139" y="526"/>
                </a:lnTo>
                <a:lnTo>
                  <a:pt x="139" y="525"/>
                </a:lnTo>
                <a:lnTo>
                  <a:pt x="137" y="525"/>
                </a:lnTo>
                <a:lnTo>
                  <a:pt x="137" y="523"/>
                </a:lnTo>
                <a:lnTo>
                  <a:pt x="135" y="523"/>
                </a:lnTo>
                <a:lnTo>
                  <a:pt x="134" y="523"/>
                </a:lnTo>
                <a:lnTo>
                  <a:pt x="134" y="521"/>
                </a:lnTo>
                <a:lnTo>
                  <a:pt x="132" y="521"/>
                </a:lnTo>
                <a:lnTo>
                  <a:pt x="132" y="519"/>
                </a:lnTo>
                <a:lnTo>
                  <a:pt x="130" y="519"/>
                </a:lnTo>
                <a:lnTo>
                  <a:pt x="130" y="518"/>
                </a:lnTo>
                <a:lnTo>
                  <a:pt x="129" y="518"/>
                </a:lnTo>
                <a:lnTo>
                  <a:pt x="127" y="518"/>
                </a:lnTo>
                <a:lnTo>
                  <a:pt x="125" y="518"/>
                </a:lnTo>
                <a:lnTo>
                  <a:pt x="125" y="516"/>
                </a:lnTo>
                <a:lnTo>
                  <a:pt x="123" y="516"/>
                </a:lnTo>
                <a:lnTo>
                  <a:pt x="122" y="516"/>
                </a:lnTo>
                <a:lnTo>
                  <a:pt x="122" y="514"/>
                </a:lnTo>
                <a:lnTo>
                  <a:pt x="120" y="514"/>
                </a:lnTo>
                <a:lnTo>
                  <a:pt x="120" y="513"/>
                </a:lnTo>
                <a:lnTo>
                  <a:pt x="118" y="513"/>
                </a:lnTo>
                <a:lnTo>
                  <a:pt x="118" y="511"/>
                </a:lnTo>
                <a:lnTo>
                  <a:pt x="117" y="511"/>
                </a:lnTo>
                <a:lnTo>
                  <a:pt x="117" y="509"/>
                </a:lnTo>
                <a:lnTo>
                  <a:pt x="117" y="507"/>
                </a:lnTo>
                <a:lnTo>
                  <a:pt x="117" y="506"/>
                </a:lnTo>
                <a:lnTo>
                  <a:pt x="117" y="504"/>
                </a:lnTo>
                <a:lnTo>
                  <a:pt x="117" y="502"/>
                </a:lnTo>
                <a:lnTo>
                  <a:pt x="117" y="501"/>
                </a:lnTo>
                <a:lnTo>
                  <a:pt x="117" y="499"/>
                </a:lnTo>
                <a:lnTo>
                  <a:pt x="117" y="497"/>
                </a:lnTo>
                <a:lnTo>
                  <a:pt x="117" y="495"/>
                </a:lnTo>
                <a:lnTo>
                  <a:pt x="117" y="494"/>
                </a:lnTo>
                <a:lnTo>
                  <a:pt x="115" y="494"/>
                </a:lnTo>
                <a:lnTo>
                  <a:pt x="115" y="492"/>
                </a:lnTo>
                <a:lnTo>
                  <a:pt x="113" y="492"/>
                </a:lnTo>
                <a:lnTo>
                  <a:pt x="113" y="490"/>
                </a:lnTo>
                <a:lnTo>
                  <a:pt x="113" y="488"/>
                </a:lnTo>
                <a:lnTo>
                  <a:pt x="111" y="488"/>
                </a:lnTo>
                <a:lnTo>
                  <a:pt x="111" y="487"/>
                </a:lnTo>
                <a:lnTo>
                  <a:pt x="111" y="485"/>
                </a:lnTo>
                <a:lnTo>
                  <a:pt x="110" y="485"/>
                </a:lnTo>
                <a:lnTo>
                  <a:pt x="110" y="483"/>
                </a:lnTo>
                <a:lnTo>
                  <a:pt x="108" y="483"/>
                </a:lnTo>
                <a:lnTo>
                  <a:pt x="108" y="482"/>
                </a:lnTo>
                <a:lnTo>
                  <a:pt x="108" y="480"/>
                </a:lnTo>
                <a:lnTo>
                  <a:pt x="108" y="478"/>
                </a:lnTo>
                <a:lnTo>
                  <a:pt x="106" y="478"/>
                </a:lnTo>
                <a:lnTo>
                  <a:pt x="106" y="476"/>
                </a:lnTo>
                <a:lnTo>
                  <a:pt x="106" y="475"/>
                </a:lnTo>
                <a:lnTo>
                  <a:pt x="104" y="475"/>
                </a:lnTo>
                <a:lnTo>
                  <a:pt x="104" y="473"/>
                </a:lnTo>
                <a:lnTo>
                  <a:pt x="104" y="471"/>
                </a:lnTo>
                <a:lnTo>
                  <a:pt x="103" y="471"/>
                </a:lnTo>
                <a:lnTo>
                  <a:pt x="103" y="470"/>
                </a:lnTo>
                <a:lnTo>
                  <a:pt x="103" y="468"/>
                </a:lnTo>
                <a:lnTo>
                  <a:pt x="103" y="466"/>
                </a:lnTo>
                <a:lnTo>
                  <a:pt x="104" y="466"/>
                </a:lnTo>
                <a:lnTo>
                  <a:pt x="104" y="464"/>
                </a:lnTo>
                <a:lnTo>
                  <a:pt x="106" y="464"/>
                </a:lnTo>
                <a:lnTo>
                  <a:pt x="106" y="463"/>
                </a:lnTo>
                <a:lnTo>
                  <a:pt x="106" y="461"/>
                </a:lnTo>
                <a:lnTo>
                  <a:pt x="106" y="459"/>
                </a:lnTo>
                <a:lnTo>
                  <a:pt x="106" y="457"/>
                </a:lnTo>
                <a:lnTo>
                  <a:pt x="106" y="456"/>
                </a:lnTo>
                <a:lnTo>
                  <a:pt x="106" y="454"/>
                </a:lnTo>
                <a:lnTo>
                  <a:pt x="106" y="452"/>
                </a:lnTo>
                <a:lnTo>
                  <a:pt x="104" y="452"/>
                </a:lnTo>
                <a:lnTo>
                  <a:pt x="104" y="451"/>
                </a:lnTo>
                <a:lnTo>
                  <a:pt x="104" y="449"/>
                </a:lnTo>
                <a:lnTo>
                  <a:pt x="104" y="447"/>
                </a:lnTo>
                <a:lnTo>
                  <a:pt x="106" y="447"/>
                </a:lnTo>
                <a:lnTo>
                  <a:pt x="106" y="445"/>
                </a:lnTo>
                <a:lnTo>
                  <a:pt x="106" y="444"/>
                </a:lnTo>
                <a:lnTo>
                  <a:pt x="104" y="444"/>
                </a:lnTo>
                <a:lnTo>
                  <a:pt x="104" y="442"/>
                </a:lnTo>
                <a:lnTo>
                  <a:pt x="103" y="442"/>
                </a:lnTo>
                <a:lnTo>
                  <a:pt x="101" y="442"/>
                </a:lnTo>
                <a:lnTo>
                  <a:pt x="101" y="440"/>
                </a:lnTo>
                <a:lnTo>
                  <a:pt x="99" y="440"/>
                </a:lnTo>
                <a:lnTo>
                  <a:pt x="98" y="440"/>
                </a:lnTo>
                <a:lnTo>
                  <a:pt x="96" y="440"/>
                </a:lnTo>
                <a:lnTo>
                  <a:pt x="94" y="440"/>
                </a:lnTo>
                <a:lnTo>
                  <a:pt x="92" y="440"/>
                </a:lnTo>
                <a:lnTo>
                  <a:pt x="91" y="440"/>
                </a:lnTo>
                <a:lnTo>
                  <a:pt x="89" y="440"/>
                </a:lnTo>
                <a:lnTo>
                  <a:pt x="87" y="440"/>
                </a:lnTo>
                <a:lnTo>
                  <a:pt x="87" y="442"/>
                </a:lnTo>
                <a:lnTo>
                  <a:pt x="86" y="442"/>
                </a:lnTo>
                <a:lnTo>
                  <a:pt x="84" y="442"/>
                </a:lnTo>
                <a:lnTo>
                  <a:pt x="82" y="442"/>
                </a:lnTo>
                <a:lnTo>
                  <a:pt x="80" y="442"/>
                </a:lnTo>
                <a:lnTo>
                  <a:pt x="79" y="442"/>
                </a:lnTo>
                <a:lnTo>
                  <a:pt x="77" y="442"/>
                </a:lnTo>
                <a:lnTo>
                  <a:pt x="75" y="442"/>
                </a:lnTo>
                <a:lnTo>
                  <a:pt x="74" y="442"/>
                </a:lnTo>
                <a:lnTo>
                  <a:pt x="72" y="442"/>
                </a:lnTo>
                <a:lnTo>
                  <a:pt x="70" y="442"/>
                </a:lnTo>
                <a:lnTo>
                  <a:pt x="68" y="442"/>
                </a:lnTo>
                <a:lnTo>
                  <a:pt x="67" y="442"/>
                </a:lnTo>
                <a:lnTo>
                  <a:pt x="65" y="442"/>
                </a:lnTo>
                <a:lnTo>
                  <a:pt x="63" y="442"/>
                </a:lnTo>
                <a:lnTo>
                  <a:pt x="61" y="442"/>
                </a:lnTo>
                <a:lnTo>
                  <a:pt x="60" y="442"/>
                </a:lnTo>
                <a:lnTo>
                  <a:pt x="58" y="442"/>
                </a:lnTo>
                <a:lnTo>
                  <a:pt x="56" y="442"/>
                </a:lnTo>
                <a:lnTo>
                  <a:pt x="55" y="442"/>
                </a:lnTo>
                <a:lnTo>
                  <a:pt x="55" y="444"/>
                </a:lnTo>
                <a:lnTo>
                  <a:pt x="53" y="444"/>
                </a:lnTo>
                <a:lnTo>
                  <a:pt x="51" y="444"/>
                </a:lnTo>
                <a:lnTo>
                  <a:pt x="49" y="444"/>
                </a:lnTo>
                <a:lnTo>
                  <a:pt x="48" y="444"/>
                </a:lnTo>
                <a:lnTo>
                  <a:pt x="46" y="444"/>
                </a:lnTo>
                <a:lnTo>
                  <a:pt x="44" y="444"/>
                </a:lnTo>
                <a:lnTo>
                  <a:pt x="43" y="444"/>
                </a:lnTo>
                <a:lnTo>
                  <a:pt x="41" y="444"/>
                </a:lnTo>
                <a:lnTo>
                  <a:pt x="39" y="444"/>
                </a:lnTo>
                <a:lnTo>
                  <a:pt x="37" y="444"/>
                </a:lnTo>
                <a:lnTo>
                  <a:pt x="36" y="444"/>
                </a:lnTo>
                <a:lnTo>
                  <a:pt x="34" y="444"/>
                </a:lnTo>
                <a:lnTo>
                  <a:pt x="32" y="444"/>
                </a:lnTo>
                <a:lnTo>
                  <a:pt x="30" y="444"/>
                </a:lnTo>
                <a:lnTo>
                  <a:pt x="29" y="444"/>
                </a:lnTo>
                <a:lnTo>
                  <a:pt x="29" y="445"/>
                </a:lnTo>
                <a:lnTo>
                  <a:pt x="27" y="445"/>
                </a:lnTo>
                <a:lnTo>
                  <a:pt x="25" y="445"/>
                </a:lnTo>
                <a:lnTo>
                  <a:pt x="24" y="445"/>
                </a:lnTo>
                <a:lnTo>
                  <a:pt x="22" y="445"/>
                </a:lnTo>
                <a:lnTo>
                  <a:pt x="20" y="445"/>
                </a:lnTo>
                <a:lnTo>
                  <a:pt x="18" y="445"/>
                </a:lnTo>
                <a:lnTo>
                  <a:pt x="17" y="445"/>
                </a:lnTo>
                <a:lnTo>
                  <a:pt x="15" y="445"/>
                </a:lnTo>
                <a:lnTo>
                  <a:pt x="13" y="445"/>
                </a:lnTo>
                <a:lnTo>
                  <a:pt x="12" y="445"/>
                </a:lnTo>
                <a:lnTo>
                  <a:pt x="10" y="445"/>
                </a:lnTo>
                <a:lnTo>
                  <a:pt x="8" y="445"/>
                </a:lnTo>
                <a:lnTo>
                  <a:pt x="0" y="445"/>
                </a:lnTo>
                <a:lnTo>
                  <a:pt x="0" y="444"/>
                </a:lnTo>
                <a:lnTo>
                  <a:pt x="0" y="442"/>
                </a:lnTo>
                <a:lnTo>
                  <a:pt x="1" y="439"/>
                </a:lnTo>
                <a:lnTo>
                  <a:pt x="3" y="432"/>
                </a:lnTo>
                <a:lnTo>
                  <a:pt x="6" y="427"/>
                </a:lnTo>
                <a:lnTo>
                  <a:pt x="6" y="423"/>
                </a:lnTo>
                <a:lnTo>
                  <a:pt x="6" y="418"/>
                </a:lnTo>
                <a:lnTo>
                  <a:pt x="8" y="413"/>
                </a:lnTo>
                <a:lnTo>
                  <a:pt x="10" y="408"/>
                </a:lnTo>
                <a:lnTo>
                  <a:pt x="17" y="404"/>
                </a:lnTo>
                <a:lnTo>
                  <a:pt x="22" y="397"/>
                </a:lnTo>
                <a:lnTo>
                  <a:pt x="22" y="392"/>
                </a:lnTo>
                <a:lnTo>
                  <a:pt x="25" y="389"/>
                </a:lnTo>
                <a:lnTo>
                  <a:pt x="30" y="385"/>
                </a:lnTo>
                <a:lnTo>
                  <a:pt x="36" y="382"/>
                </a:lnTo>
                <a:lnTo>
                  <a:pt x="39" y="380"/>
                </a:lnTo>
                <a:lnTo>
                  <a:pt x="41" y="382"/>
                </a:lnTo>
                <a:lnTo>
                  <a:pt x="43" y="378"/>
                </a:lnTo>
                <a:lnTo>
                  <a:pt x="44" y="373"/>
                </a:lnTo>
                <a:lnTo>
                  <a:pt x="43" y="370"/>
                </a:lnTo>
                <a:lnTo>
                  <a:pt x="39" y="366"/>
                </a:lnTo>
                <a:lnTo>
                  <a:pt x="37" y="363"/>
                </a:lnTo>
                <a:lnTo>
                  <a:pt x="36" y="361"/>
                </a:lnTo>
                <a:lnTo>
                  <a:pt x="36" y="359"/>
                </a:lnTo>
                <a:lnTo>
                  <a:pt x="32" y="354"/>
                </a:lnTo>
                <a:lnTo>
                  <a:pt x="30" y="351"/>
                </a:lnTo>
                <a:lnTo>
                  <a:pt x="29" y="346"/>
                </a:lnTo>
                <a:lnTo>
                  <a:pt x="30" y="339"/>
                </a:lnTo>
                <a:lnTo>
                  <a:pt x="30" y="334"/>
                </a:lnTo>
                <a:lnTo>
                  <a:pt x="30" y="328"/>
                </a:lnTo>
                <a:lnTo>
                  <a:pt x="30" y="325"/>
                </a:lnTo>
                <a:lnTo>
                  <a:pt x="30" y="321"/>
                </a:lnTo>
                <a:lnTo>
                  <a:pt x="32" y="316"/>
                </a:lnTo>
                <a:lnTo>
                  <a:pt x="34" y="311"/>
                </a:lnTo>
                <a:lnTo>
                  <a:pt x="32" y="306"/>
                </a:lnTo>
                <a:lnTo>
                  <a:pt x="32" y="301"/>
                </a:lnTo>
                <a:lnTo>
                  <a:pt x="34" y="296"/>
                </a:lnTo>
                <a:lnTo>
                  <a:pt x="36" y="291"/>
                </a:lnTo>
                <a:lnTo>
                  <a:pt x="37" y="285"/>
                </a:lnTo>
                <a:lnTo>
                  <a:pt x="37" y="284"/>
                </a:lnTo>
                <a:lnTo>
                  <a:pt x="39" y="280"/>
                </a:lnTo>
                <a:lnTo>
                  <a:pt x="41" y="275"/>
                </a:lnTo>
                <a:lnTo>
                  <a:pt x="43" y="272"/>
                </a:lnTo>
                <a:lnTo>
                  <a:pt x="46" y="268"/>
                </a:lnTo>
                <a:lnTo>
                  <a:pt x="48" y="263"/>
                </a:lnTo>
                <a:lnTo>
                  <a:pt x="49" y="258"/>
                </a:lnTo>
                <a:lnTo>
                  <a:pt x="51" y="253"/>
                </a:lnTo>
                <a:lnTo>
                  <a:pt x="51" y="247"/>
                </a:lnTo>
                <a:lnTo>
                  <a:pt x="53" y="244"/>
                </a:lnTo>
                <a:lnTo>
                  <a:pt x="51" y="239"/>
                </a:lnTo>
                <a:lnTo>
                  <a:pt x="49" y="234"/>
                </a:lnTo>
                <a:lnTo>
                  <a:pt x="48" y="230"/>
                </a:lnTo>
                <a:lnTo>
                  <a:pt x="44" y="229"/>
                </a:lnTo>
                <a:lnTo>
                  <a:pt x="39" y="227"/>
                </a:lnTo>
                <a:lnTo>
                  <a:pt x="36" y="225"/>
                </a:lnTo>
                <a:lnTo>
                  <a:pt x="34" y="225"/>
                </a:lnTo>
                <a:lnTo>
                  <a:pt x="29" y="223"/>
                </a:lnTo>
                <a:lnTo>
                  <a:pt x="24" y="220"/>
                </a:lnTo>
                <a:lnTo>
                  <a:pt x="22" y="216"/>
                </a:lnTo>
                <a:lnTo>
                  <a:pt x="20" y="211"/>
                </a:lnTo>
                <a:lnTo>
                  <a:pt x="20" y="206"/>
                </a:lnTo>
                <a:lnTo>
                  <a:pt x="20" y="201"/>
                </a:lnTo>
                <a:lnTo>
                  <a:pt x="20" y="196"/>
                </a:lnTo>
                <a:lnTo>
                  <a:pt x="18" y="191"/>
                </a:lnTo>
                <a:lnTo>
                  <a:pt x="18" y="186"/>
                </a:lnTo>
                <a:lnTo>
                  <a:pt x="18" y="180"/>
                </a:lnTo>
                <a:lnTo>
                  <a:pt x="18" y="177"/>
                </a:lnTo>
                <a:lnTo>
                  <a:pt x="20" y="172"/>
                </a:lnTo>
                <a:lnTo>
                  <a:pt x="22" y="168"/>
                </a:lnTo>
                <a:lnTo>
                  <a:pt x="25" y="163"/>
                </a:lnTo>
                <a:lnTo>
                  <a:pt x="27" y="160"/>
                </a:lnTo>
                <a:lnTo>
                  <a:pt x="30" y="156"/>
                </a:lnTo>
                <a:lnTo>
                  <a:pt x="32" y="153"/>
                </a:lnTo>
                <a:lnTo>
                  <a:pt x="36" y="149"/>
                </a:lnTo>
                <a:lnTo>
                  <a:pt x="39" y="146"/>
                </a:lnTo>
                <a:lnTo>
                  <a:pt x="41" y="142"/>
                </a:lnTo>
                <a:lnTo>
                  <a:pt x="44" y="137"/>
                </a:lnTo>
                <a:lnTo>
                  <a:pt x="46" y="132"/>
                </a:lnTo>
                <a:lnTo>
                  <a:pt x="48" y="127"/>
                </a:lnTo>
                <a:lnTo>
                  <a:pt x="49" y="124"/>
                </a:lnTo>
                <a:lnTo>
                  <a:pt x="51" y="118"/>
                </a:lnTo>
                <a:lnTo>
                  <a:pt x="53" y="113"/>
                </a:lnTo>
                <a:lnTo>
                  <a:pt x="55" y="110"/>
                </a:lnTo>
                <a:lnTo>
                  <a:pt x="56" y="105"/>
                </a:lnTo>
                <a:lnTo>
                  <a:pt x="65" y="98"/>
                </a:lnTo>
                <a:lnTo>
                  <a:pt x="70" y="94"/>
                </a:lnTo>
                <a:lnTo>
                  <a:pt x="74" y="96"/>
                </a:lnTo>
                <a:lnTo>
                  <a:pt x="77" y="99"/>
                </a:lnTo>
                <a:lnTo>
                  <a:pt x="79" y="105"/>
                </a:lnTo>
                <a:lnTo>
                  <a:pt x="84" y="105"/>
                </a:lnTo>
                <a:lnTo>
                  <a:pt x="89" y="101"/>
                </a:lnTo>
                <a:lnTo>
                  <a:pt x="92" y="98"/>
                </a:lnTo>
                <a:lnTo>
                  <a:pt x="98" y="94"/>
                </a:lnTo>
                <a:lnTo>
                  <a:pt x="104" y="94"/>
                </a:lnTo>
                <a:lnTo>
                  <a:pt x="108" y="96"/>
                </a:lnTo>
                <a:lnTo>
                  <a:pt x="113" y="101"/>
                </a:lnTo>
                <a:lnTo>
                  <a:pt x="117" y="108"/>
                </a:lnTo>
                <a:lnTo>
                  <a:pt x="118" y="111"/>
                </a:lnTo>
                <a:lnTo>
                  <a:pt x="123" y="113"/>
                </a:lnTo>
                <a:lnTo>
                  <a:pt x="129" y="108"/>
                </a:lnTo>
                <a:lnTo>
                  <a:pt x="130" y="103"/>
                </a:lnTo>
                <a:lnTo>
                  <a:pt x="130" y="99"/>
                </a:lnTo>
                <a:lnTo>
                  <a:pt x="134" y="96"/>
                </a:lnTo>
                <a:lnTo>
                  <a:pt x="139" y="98"/>
                </a:lnTo>
                <a:lnTo>
                  <a:pt x="144" y="98"/>
                </a:lnTo>
                <a:lnTo>
                  <a:pt x="148" y="91"/>
                </a:lnTo>
                <a:lnTo>
                  <a:pt x="151" y="86"/>
                </a:lnTo>
                <a:lnTo>
                  <a:pt x="153" y="82"/>
                </a:lnTo>
                <a:lnTo>
                  <a:pt x="154" y="77"/>
                </a:lnTo>
                <a:lnTo>
                  <a:pt x="158" y="74"/>
                </a:lnTo>
                <a:lnTo>
                  <a:pt x="163" y="70"/>
                </a:lnTo>
                <a:lnTo>
                  <a:pt x="168" y="70"/>
                </a:lnTo>
                <a:lnTo>
                  <a:pt x="173" y="68"/>
                </a:lnTo>
                <a:lnTo>
                  <a:pt x="178" y="68"/>
                </a:lnTo>
                <a:lnTo>
                  <a:pt x="184" y="68"/>
                </a:lnTo>
                <a:lnTo>
                  <a:pt x="189" y="70"/>
                </a:lnTo>
                <a:lnTo>
                  <a:pt x="194" y="74"/>
                </a:lnTo>
                <a:lnTo>
                  <a:pt x="197" y="77"/>
                </a:lnTo>
                <a:lnTo>
                  <a:pt x="204" y="75"/>
                </a:lnTo>
                <a:lnTo>
                  <a:pt x="208" y="70"/>
                </a:lnTo>
                <a:lnTo>
                  <a:pt x="213" y="65"/>
                </a:lnTo>
                <a:lnTo>
                  <a:pt x="218" y="62"/>
                </a:lnTo>
                <a:lnTo>
                  <a:pt x="222" y="58"/>
                </a:lnTo>
                <a:lnTo>
                  <a:pt x="227" y="53"/>
                </a:lnTo>
                <a:lnTo>
                  <a:pt x="228" y="48"/>
                </a:lnTo>
                <a:lnTo>
                  <a:pt x="232" y="44"/>
                </a:lnTo>
                <a:lnTo>
                  <a:pt x="237" y="41"/>
                </a:lnTo>
                <a:lnTo>
                  <a:pt x="242" y="39"/>
                </a:lnTo>
                <a:lnTo>
                  <a:pt x="247" y="37"/>
                </a:lnTo>
                <a:lnTo>
                  <a:pt x="252" y="32"/>
                </a:lnTo>
                <a:lnTo>
                  <a:pt x="254" y="29"/>
                </a:lnTo>
                <a:lnTo>
                  <a:pt x="252" y="24"/>
                </a:lnTo>
                <a:lnTo>
                  <a:pt x="252" y="19"/>
                </a:lnTo>
                <a:lnTo>
                  <a:pt x="258" y="15"/>
                </a:lnTo>
                <a:lnTo>
                  <a:pt x="263" y="15"/>
                </a:lnTo>
                <a:lnTo>
                  <a:pt x="263" y="12"/>
                </a:lnTo>
                <a:lnTo>
                  <a:pt x="265" y="6"/>
                </a:lnTo>
                <a:lnTo>
                  <a:pt x="270" y="5"/>
                </a:lnTo>
                <a:lnTo>
                  <a:pt x="275" y="3"/>
                </a:lnTo>
                <a:lnTo>
                  <a:pt x="280" y="0"/>
                </a:lnTo>
                <a:close/>
              </a:path>
            </a:pathLst>
          </a:custGeom>
          <a:solidFill>
            <a:schemeClr val="tx2">
              <a:lumMod val="40000"/>
              <a:lumOff val="60000"/>
            </a:schemeClr>
          </a:solidFill>
          <a:ln w="9525">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26" name="Freeform 18"/>
          <p:cNvSpPr>
            <a:spLocks noEditPoints="1"/>
          </p:cNvSpPr>
          <p:nvPr/>
        </p:nvSpPr>
        <p:spPr bwMode="auto">
          <a:xfrm>
            <a:off x="6185470" y="2326236"/>
            <a:ext cx="193162" cy="134456"/>
          </a:xfrm>
          <a:custGeom>
            <a:avLst/>
            <a:gdLst>
              <a:gd name="T0" fmla="*/ 62 w 102"/>
              <a:gd name="T1" fmla="*/ 71 h 71"/>
              <a:gd name="T2" fmla="*/ 57 w 102"/>
              <a:gd name="T3" fmla="*/ 67 h 71"/>
              <a:gd name="T4" fmla="*/ 53 w 102"/>
              <a:gd name="T5" fmla="*/ 62 h 71"/>
              <a:gd name="T6" fmla="*/ 52 w 102"/>
              <a:gd name="T7" fmla="*/ 53 h 71"/>
              <a:gd name="T8" fmla="*/ 52 w 102"/>
              <a:gd name="T9" fmla="*/ 47 h 71"/>
              <a:gd name="T10" fmla="*/ 55 w 102"/>
              <a:gd name="T11" fmla="*/ 40 h 71"/>
              <a:gd name="T12" fmla="*/ 57 w 102"/>
              <a:gd name="T13" fmla="*/ 35 h 71"/>
              <a:gd name="T14" fmla="*/ 58 w 102"/>
              <a:gd name="T15" fmla="*/ 28 h 71"/>
              <a:gd name="T16" fmla="*/ 62 w 102"/>
              <a:gd name="T17" fmla="*/ 21 h 71"/>
              <a:gd name="T18" fmla="*/ 64 w 102"/>
              <a:gd name="T19" fmla="*/ 16 h 71"/>
              <a:gd name="T20" fmla="*/ 65 w 102"/>
              <a:gd name="T21" fmla="*/ 14 h 71"/>
              <a:gd name="T22" fmla="*/ 71 w 102"/>
              <a:gd name="T23" fmla="*/ 12 h 71"/>
              <a:gd name="T24" fmla="*/ 76 w 102"/>
              <a:gd name="T25" fmla="*/ 14 h 71"/>
              <a:gd name="T26" fmla="*/ 79 w 102"/>
              <a:gd name="T27" fmla="*/ 17 h 71"/>
              <a:gd name="T28" fmla="*/ 84 w 102"/>
              <a:gd name="T29" fmla="*/ 19 h 71"/>
              <a:gd name="T30" fmla="*/ 91 w 102"/>
              <a:gd name="T31" fmla="*/ 21 h 71"/>
              <a:gd name="T32" fmla="*/ 98 w 102"/>
              <a:gd name="T33" fmla="*/ 24 h 71"/>
              <a:gd name="T34" fmla="*/ 102 w 102"/>
              <a:gd name="T35" fmla="*/ 29 h 71"/>
              <a:gd name="T36" fmla="*/ 100 w 102"/>
              <a:gd name="T37" fmla="*/ 36 h 71"/>
              <a:gd name="T38" fmla="*/ 96 w 102"/>
              <a:gd name="T39" fmla="*/ 43 h 71"/>
              <a:gd name="T40" fmla="*/ 95 w 102"/>
              <a:gd name="T41" fmla="*/ 50 h 71"/>
              <a:gd name="T42" fmla="*/ 93 w 102"/>
              <a:gd name="T43" fmla="*/ 55 h 71"/>
              <a:gd name="T44" fmla="*/ 88 w 102"/>
              <a:gd name="T45" fmla="*/ 60 h 71"/>
              <a:gd name="T46" fmla="*/ 83 w 102"/>
              <a:gd name="T47" fmla="*/ 66 h 71"/>
              <a:gd name="T48" fmla="*/ 77 w 102"/>
              <a:gd name="T49" fmla="*/ 69 h 71"/>
              <a:gd name="T50" fmla="*/ 71 w 102"/>
              <a:gd name="T51" fmla="*/ 71 h 71"/>
              <a:gd name="T52" fmla="*/ 21 w 102"/>
              <a:gd name="T53" fmla="*/ 48 h 71"/>
              <a:gd name="T54" fmla="*/ 17 w 102"/>
              <a:gd name="T55" fmla="*/ 43 h 71"/>
              <a:gd name="T56" fmla="*/ 14 w 102"/>
              <a:gd name="T57" fmla="*/ 36 h 71"/>
              <a:gd name="T58" fmla="*/ 12 w 102"/>
              <a:gd name="T59" fmla="*/ 31 h 71"/>
              <a:gd name="T60" fmla="*/ 5 w 102"/>
              <a:gd name="T61" fmla="*/ 28 h 71"/>
              <a:gd name="T62" fmla="*/ 0 w 102"/>
              <a:gd name="T63" fmla="*/ 24 h 71"/>
              <a:gd name="T64" fmla="*/ 0 w 102"/>
              <a:gd name="T65" fmla="*/ 16 h 71"/>
              <a:gd name="T66" fmla="*/ 2 w 102"/>
              <a:gd name="T67" fmla="*/ 12 h 71"/>
              <a:gd name="T68" fmla="*/ 5 w 102"/>
              <a:gd name="T69" fmla="*/ 7 h 71"/>
              <a:gd name="T70" fmla="*/ 9 w 102"/>
              <a:gd name="T71" fmla="*/ 4 h 71"/>
              <a:gd name="T72" fmla="*/ 14 w 102"/>
              <a:gd name="T73" fmla="*/ 2 h 71"/>
              <a:gd name="T74" fmla="*/ 22 w 102"/>
              <a:gd name="T75" fmla="*/ 0 h 71"/>
              <a:gd name="T76" fmla="*/ 29 w 102"/>
              <a:gd name="T77" fmla="*/ 2 h 71"/>
              <a:gd name="T78" fmla="*/ 36 w 102"/>
              <a:gd name="T79" fmla="*/ 4 h 71"/>
              <a:gd name="T80" fmla="*/ 40 w 102"/>
              <a:gd name="T81" fmla="*/ 9 h 71"/>
              <a:gd name="T82" fmla="*/ 43 w 102"/>
              <a:gd name="T83" fmla="*/ 14 h 71"/>
              <a:gd name="T84" fmla="*/ 45 w 102"/>
              <a:gd name="T85" fmla="*/ 17 h 71"/>
              <a:gd name="T86" fmla="*/ 45 w 102"/>
              <a:gd name="T87" fmla="*/ 26 h 71"/>
              <a:gd name="T88" fmla="*/ 45 w 102"/>
              <a:gd name="T89" fmla="*/ 33 h 71"/>
              <a:gd name="T90" fmla="*/ 41 w 102"/>
              <a:gd name="T91" fmla="*/ 38 h 71"/>
              <a:gd name="T92" fmla="*/ 36 w 102"/>
              <a:gd name="T93" fmla="*/ 41 h 71"/>
              <a:gd name="T94" fmla="*/ 31 w 102"/>
              <a:gd name="T95" fmla="*/ 45 h 71"/>
              <a:gd name="T96" fmla="*/ 24 w 102"/>
              <a:gd name="T97" fmla="*/ 4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2" h="71">
                <a:moveTo>
                  <a:pt x="67" y="71"/>
                </a:moveTo>
                <a:lnTo>
                  <a:pt x="64" y="71"/>
                </a:lnTo>
                <a:lnTo>
                  <a:pt x="62" y="71"/>
                </a:lnTo>
                <a:lnTo>
                  <a:pt x="60" y="69"/>
                </a:lnTo>
                <a:lnTo>
                  <a:pt x="58" y="69"/>
                </a:lnTo>
                <a:lnTo>
                  <a:pt x="57" y="67"/>
                </a:lnTo>
                <a:lnTo>
                  <a:pt x="55" y="66"/>
                </a:lnTo>
                <a:lnTo>
                  <a:pt x="53" y="64"/>
                </a:lnTo>
                <a:lnTo>
                  <a:pt x="53" y="62"/>
                </a:lnTo>
                <a:lnTo>
                  <a:pt x="52" y="59"/>
                </a:lnTo>
                <a:lnTo>
                  <a:pt x="52" y="57"/>
                </a:lnTo>
                <a:lnTo>
                  <a:pt x="52" y="53"/>
                </a:lnTo>
                <a:lnTo>
                  <a:pt x="52" y="52"/>
                </a:lnTo>
                <a:lnTo>
                  <a:pt x="52" y="48"/>
                </a:lnTo>
                <a:lnTo>
                  <a:pt x="52" y="47"/>
                </a:lnTo>
                <a:lnTo>
                  <a:pt x="53" y="45"/>
                </a:lnTo>
                <a:lnTo>
                  <a:pt x="53" y="41"/>
                </a:lnTo>
                <a:lnTo>
                  <a:pt x="55" y="40"/>
                </a:lnTo>
                <a:lnTo>
                  <a:pt x="55" y="38"/>
                </a:lnTo>
                <a:lnTo>
                  <a:pt x="57" y="36"/>
                </a:lnTo>
                <a:lnTo>
                  <a:pt x="57" y="35"/>
                </a:lnTo>
                <a:lnTo>
                  <a:pt x="58" y="31"/>
                </a:lnTo>
                <a:lnTo>
                  <a:pt x="58" y="29"/>
                </a:lnTo>
                <a:lnTo>
                  <a:pt x="58" y="28"/>
                </a:lnTo>
                <a:lnTo>
                  <a:pt x="60" y="24"/>
                </a:lnTo>
                <a:lnTo>
                  <a:pt x="60" y="22"/>
                </a:lnTo>
                <a:lnTo>
                  <a:pt x="62" y="21"/>
                </a:lnTo>
                <a:lnTo>
                  <a:pt x="62" y="19"/>
                </a:lnTo>
                <a:lnTo>
                  <a:pt x="62" y="19"/>
                </a:lnTo>
                <a:lnTo>
                  <a:pt x="64" y="16"/>
                </a:lnTo>
                <a:lnTo>
                  <a:pt x="64" y="16"/>
                </a:lnTo>
                <a:lnTo>
                  <a:pt x="65" y="14"/>
                </a:lnTo>
                <a:lnTo>
                  <a:pt x="65" y="14"/>
                </a:lnTo>
                <a:lnTo>
                  <a:pt x="65" y="12"/>
                </a:lnTo>
                <a:lnTo>
                  <a:pt x="69" y="12"/>
                </a:lnTo>
                <a:lnTo>
                  <a:pt x="71" y="12"/>
                </a:lnTo>
                <a:lnTo>
                  <a:pt x="74" y="14"/>
                </a:lnTo>
                <a:lnTo>
                  <a:pt x="76" y="14"/>
                </a:lnTo>
                <a:lnTo>
                  <a:pt x="76" y="14"/>
                </a:lnTo>
                <a:lnTo>
                  <a:pt x="76" y="16"/>
                </a:lnTo>
                <a:lnTo>
                  <a:pt x="77" y="16"/>
                </a:lnTo>
                <a:lnTo>
                  <a:pt x="79" y="17"/>
                </a:lnTo>
                <a:lnTo>
                  <a:pt x="81" y="17"/>
                </a:lnTo>
                <a:lnTo>
                  <a:pt x="83" y="19"/>
                </a:lnTo>
                <a:lnTo>
                  <a:pt x="84" y="19"/>
                </a:lnTo>
                <a:lnTo>
                  <a:pt x="88" y="19"/>
                </a:lnTo>
                <a:lnTo>
                  <a:pt x="89" y="21"/>
                </a:lnTo>
                <a:lnTo>
                  <a:pt x="91" y="21"/>
                </a:lnTo>
                <a:lnTo>
                  <a:pt x="95" y="22"/>
                </a:lnTo>
                <a:lnTo>
                  <a:pt x="96" y="22"/>
                </a:lnTo>
                <a:lnTo>
                  <a:pt x="98" y="24"/>
                </a:lnTo>
                <a:lnTo>
                  <a:pt x="100" y="26"/>
                </a:lnTo>
                <a:lnTo>
                  <a:pt x="100" y="28"/>
                </a:lnTo>
                <a:lnTo>
                  <a:pt x="102" y="29"/>
                </a:lnTo>
                <a:lnTo>
                  <a:pt x="102" y="33"/>
                </a:lnTo>
                <a:lnTo>
                  <a:pt x="102" y="35"/>
                </a:lnTo>
                <a:lnTo>
                  <a:pt x="100" y="36"/>
                </a:lnTo>
                <a:lnTo>
                  <a:pt x="98" y="40"/>
                </a:lnTo>
                <a:lnTo>
                  <a:pt x="98" y="41"/>
                </a:lnTo>
                <a:lnTo>
                  <a:pt x="96" y="43"/>
                </a:lnTo>
                <a:lnTo>
                  <a:pt x="96" y="45"/>
                </a:lnTo>
                <a:lnTo>
                  <a:pt x="95" y="47"/>
                </a:lnTo>
                <a:lnTo>
                  <a:pt x="95" y="50"/>
                </a:lnTo>
                <a:lnTo>
                  <a:pt x="93" y="52"/>
                </a:lnTo>
                <a:lnTo>
                  <a:pt x="93" y="53"/>
                </a:lnTo>
                <a:lnTo>
                  <a:pt x="93" y="55"/>
                </a:lnTo>
                <a:lnTo>
                  <a:pt x="91" y="57"/>
                </a:lnTo>
                <a:lnTo>
                  <a:pt x="89" y="59"/>
                </a:lnTo>
                <a:lnTo>
                  <a:pt x="88" y="60"/>
                </a:lnTo>
                <a:lnTo>
                  <a:pt x="88" y="62"/>
                </a:lnTo>
                <a:lnTo>
                  <a:pt x="84" y="64"/>
                </a:lnTo>
                <a:lnTo>
                  <a:pt x="83" y="66"/>
                </a:lnTo>
                <a:lnTo>
                  <a:pt x="81" y="67"/>
                </a:lnTo>
                <a:lnTo>
                  <a:pt x="79" y="67"/>
                </a:lnTo>
                <a:lnTo>
                  <a:pt x="77" y="69"/>
                </a:lnTo>
                <a:lnTo>
                  <a:pt x="76" y="69"/>
                </a:lnTo>
                <a:lnTo>
                  <a:pt x="72" y="69"/>
                </a:lnTo>
                <a:lnTo>
                  <a:pt x="71" y="71"/>
                </a:lnTo>
                <a:lnTo>
                  <a:pt x="67" y="71"/>
                </a:lnTo>
                <a:close/>
                <a:moveTo>
                  <a:pt x="24" y="48"/>
                </a:moveTo>
                <a:lnTo>
                  <a:pt x="21" y="48"/>
                </a:lnTo>
                <a:lnTo>
                  <a:pt x="19" y="47"/>
                </a:lnTo>
                <a:lnTo>
                  <a:pt x="19" y="45"/>
                </a:lnTo>
                <a:lnTo>
                  <a:pt x="17" y="43"/>
                </a:lnTo>
                <a:lnTo>
                  <a:pt x="15" y="41"/>
                </a:lnTo>
                <a:lnTo>
                  <a:pt x="15" y="40"/>
                </a:lnTo>
                <a:lnTo>
                  <a:pt x="14" y="36"/>
                </a:lnTo>
                <a:lnTo>
                  <a:pt x="14" y="35"/>
                </a:lnTo>
                <a:lnTo>
                  <a:pt x="12" y="33"/>
                </a:lnTo>
                <a:lnTo>
                  <a:pt x="12" y="31"/>
                </a:lnTo>
                <a:lnTo>
                  <a:pt x="9" y="29"/>
                </a:lnTo>
                <a:lnTo>
                  <a:pt x="7" y="29"/>
                </a:lnTo>
                <a:lnTo>
                  <a:pt x="5" y="28"/>
                </a:lnTo>
                <a:lnTo>
                  <a:pt x="3" y="28"/>
                </a:lnTo>
                <a:lnTo>
                  <a:pt x="2" y="26"/>
                </a:lnTo>
                <a:lnTo>
                  <a:pt x="0" y="24"/>
                </a:lnTo>
                <a:lnTo>
                  <a:pt x="0" y="21"/>
                </a:lnTo>
                <a:lnTo>
                  <a:pt x="0" y="19"/>
                </a:lnTo>
                <a:lnTo>
                  <a:pt x="0" y="16"/>
                </a:lnTo>
                <a:lnTo>
                  <a:pt x="0" y="14"/>
                </a:lnTo>
                <a:lnTo>
                  <a:pt x="0" y="14"/>
                </a:lnTo>
                <a:lnTo>
                  <a:pt x="2" y="12"/>
                </a:lnTo>
                <a:lnTo>
                  <a:pt x="2" y="9"/>
                </a:lnTo>
                <a:lnTo>
                  <a:pt x="3" y="7"/>
                </a:lnTo>
                <a:lnTo>
                  <a:pt x="5" y="7"/>
                </a:lnTo>
                <a:lnTo>
                  <a:pt x="7" y="5"/>
                </a:lnTo>
                <a:lnTo>
                  <a:pt x="9" y="4"/>
                </a:lnTo>
                <a:lnTo>
                  <a:pt x="9" y="4"/>
                </a:lnTo>
                <a:lnTo>
                  <a:pt x="10" y="4"/>
                </a:lnTo>
                <a:lnTo>
                  <a:pt x="12" y="4"/>
                </a:lnTo>
                <a:lnTo>
                  <a:pt x="14" y="2"/>
                </a:lnTo>
                <a:lnTo>
                  <a:pt x="15" y="0"/>
                </a:lnTo>
                <a:lnTo>
                  <a:pt x="19" y="0"/>
                </a:lnTo>
                <a:lnTo>
                  <a:pt x="22" y="0"/>
                </a:lnTo>
                <a:lnTo>
                  <a:pt x="24" y="2"/>
                </a:lnTo>
                <a:lnTo>
                  <a:pt x="28" y="2"/>
                </a:lnTo>
                <a:lnTo>
                  <a:pt x="29" y="2"/>
                </a:lnTo>
                <a:lnTo>
                  <a:pt x="33" y="2"/>
                </a:lnTo>
                <a:lnTo>
                  <a:pt x="34" y="4"/>
                </a:lnTo>
                <a:lnTo>
                  <a:pt x="36" y="4"/>
                </a:lnTo>
                <a:lnTo>
                  <a:pt x="38" y="5"/>
                </a:lnTo>
                <a:lnTo>
                  <a:pt x="40" y="7"/>
                </a:lnTo>
                <a:lnTo>
                  <a:pt x="40" y="9"/>
                </a:lnTo>
                <a:lnTo>
                  <a:pt x="41" y="12"/>
                </a:lnTo>
                <a:lnTo>
                  <a:pt x="43" y="14"/>
                </a:lnTo>
                <a:lnTo>
                  <a:pt x="43" y="14"/>
                </a:lnTo>
                <a:lnTo>
                  <a:pt x="43" y="16"/>
                </a:lnTo>
                <a:lnTo>
                  <a:pt x="43" y="16"/>
                </a:lnTo>
                <a:lnTo>
                  <a:pt x="45" y="17"/>
                </a:lnTo>
                <a:lnTo>
                  <a:pt x="45" y="19"/>
                </a:lnTo>
                <a:lnTo>
                  <a:pt x="45" y="22"/>
                </a:lnTo>
                <a:lnTo>
                  <a:pt x="45" y="26"/>
                </a:lnTo>
                <a:lnTo>
                  <a:pt x="46" y="28"/>
                </a:lnTo>
                <a:lnTo>
                  <a:pt x="45" y="31"/>
                </a:lnTo>
                <a:lnTo>
                  <a:pt x="45" y="33"/>
                </a:lnTo>
                <a:lnTo>
                  <a:pt x="43" y="35"/>
                </a:lnTo>
                <a:lnTo>
                  <a:pt x="41" y="36"/>
                </a:lnTo>
                <a:lnTo>
                  <a:pt x="41" y="38"/>
                </a:lnTo>
                <a:lnTo>
                  <a:pt x="40" y="40"/>
                </a:lnTo>
                <a:lnTo>
                  <a:pt x="38" y="40"/>
                </a:lnTo>
                <a:lnTo>
                  <a:pt x="36" y="41"/>
                </a:lnTo>
                <a:lnTo>
                  <a:pt x="34" y="43"/>
                </a:lnTo>
                <a:lnTo>
                  <a:pt x="31" y="45"/>
                </a:lnTo>
                <a:lnTo>
                  <a:pt x="31" y="45"/>
                </a:lnTo>
                <a:lnTo>
                  <a:pt x="28" y="47"/>
                </a:lnTo>
                <a:lnTo>
                  <a:pt x="26" y="48"/>
                </a:lnTo>
                <a:lnTo>
                  <a:pt x="24" y="48"/>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20"/>
          <p:cNvSpPr>
            <a:spLocks/>
          </p:cNvSpPr>
          <p:nvPr/>
        </p:nvSpPr>
        <p:spPr bwMode="auto">
          <a:xfrm>
            <a:off x="5058692" y="3627238"/>
            <a:ext cx="886272" cy="962022"/>
          </a:xfrm>
          <a:custGeom>
            <a:avLst/>
            <a:gdLst>
              <a:gd name="T0" fmla="*/ 91 w 468"/>
              <a:gd name="T1" fmla="*/ 15 h 508"/>
              <a:gd name="T2" fmla="*/ 87 w 468"/>
              <a:gd name="T3" fmla="*/ 43 h 508"/>
              <a:gd name="T4" fmla="*/ 94 w 468"/>
              <a:gd name="T5" fmla="*/ 69 h 508"/>
              <a:gd name="T6" fmla="*/ 98 w 468"/>
              <a:gd name="T7" fmla="*/ 95 h 508"/>
              <a:gd name="T8" fmla="*/ 117 w 468"/>
              <a:gd name="T9" fmla="*/ 105 h 508"/>
              <a:gd name="T10" fmla="*/ 139 w 468"/>
              <a:gd name="T11" fmla="*/ 105 h 508"/>
              <a:gd name="T12" fmla="*/ 156 w 468"/>
              <a:gd name="T13" fmla="*/ 102 h 508"/>
              <a:gd name="T14" fmla="*/ 187 w 468"/>
              <a:gd name="T15" fmla="*/ 95 h 508"/>
              <a:gd name="T16" fmla="*/ 220 w 468"/>
              <a:gd name="T17" fmla="*/ 88 h 508"/>
              <a:gd name="T18" fmla="*/ 228 w 468"/>
              <a:gd name="T19" fmla="*/ 96 h 508"/>
              <a:gd name="T20" fmla="*/ 234 w 468"/>
              <a:gd name="T21" fmla="*/ 119 h 508"/>
              <a:gd name="T22" fmla="*/ 252 w 468"/>
              <a:gd name="T23" fmla="*/ 133 h 508"/>
              <a:gd name="T24" fmla="*/ 278 w 468"/>
              <a:gd name="T25" fmla="*/ 127 h 508"/>
              <a:gd name="T26" fmla="*/ 304 w 468"/>
              <a:gd name="T27" fmla="*/ 129 h 508"/>
              <a:gd name="T28" fmla="*/ 321 w 468"/>
              <a:gd name="T29" fmla="*/ 138 h 508"/>
              <a:gd name="T30" fmla="*/ 337 w 468"/>
              <a:gd name="T31" fmla="*/ 141 h 508"/>
              <a:gd name="T32" fmla="*/ 352 w 468"/>
              <a:gd name="T33" fmla="*/ 157 h 508"/>
              <a:gd name="T34" fmla="*/ 373 w 468"/>
              <a:gd name="T35" fmla="*/ 157 h 508"/>
              <a:gd name="T36" fmla="*/ 390 w 468"/>
              <a:gd name="T37" fmla="*/ 155 h 508"/>
              <a:gd name="T38" fmla="*/ 407 w 468"/>
              <a:gd name="T39" fmla="*/ 151 h 508"/>
              <a:gd name="T40" fmla="*/ 433 w 468"/>
              <a:gd name="T41" fmla="*/ 145 h 508"/>
              <a:gd name="T42" fmla="*/ 447 w 468"/>
              <a:gd name="T43" fmla="*/ 148 h 508"/>
              <a:gd name="T44" fmla="*/ 433 w 468"/>
              <a:gd name="T45" fmla="*/ 165 h 508"/>
              <a:gd name="T46" fmla="*/ 437 w 468"/>
              <a:gd name="T47" fmla="*/ 181 h 508"/>
              <a:gd name="T48" fmla="*/ 456 w 468"/>
              <a:gd name="T49" fmla="*/ 170 h 508"/>
              <a:gd name="T50" fmla="*/ 466 w 468"/>
              <a:gd name="T51" fmla="*/ 179 h 508"/>
              <a:gd name="T52" fmla="*/ 445 w 468"/>
              <a:gd name="T53" fmla="*/ 196 h 508"/>
              <a:gd name="T54" fmla="*/ 433 w 468"/>
              <a:gd name="T55" fmla="*/ 205 h 508"/>
              <a:gd name="T56" fmla="*/ 423 w 468"/>
              <a:gd name="T57" fmla="*/ 229 h 508"/>
              <a:gd name="T58" fmla="*/ 404 w 468"/>
              <a:gd name="T59" fmla="*/ 248 h 508"/>
              <a:gd name="T60" fmla="*/ 392 w 468"/>
              <a:gd name="T61" fmla="*/ 270 h 508"/>
              <a:gd name="T62" fmla="*/ 382 w 468"/>
              <a:gd name="T63" fmla="*/ 291 h 508"/>
              <a:gd name="T64" fmla="*/ 366 w 468"/>
              <a:gd name="T65" fmla="*/ 306 h 508"/>
              <a:gd name="T66" fmla="*/ 347 w 468"/>
              <a:gd name="T67" fmla="*/ 322 h 508"/>
              <a:gd name="T68" fmla="*/ 328 w 468"/>
              <a:gd name="T69" fmla="*/ 327 h 508"/>
              <a:gd name="T70" fmla="*/ 316 w 468"/>
              <a:gd name="T71" fmla="*/ 341 h 508"/>
              <a:gd name="T72" fmla="*/ 314 w 468"/>
              <a:gd name="T73" fmla="*/ 367 h 508"/>
              <a:gd name="T74" fmla="*/ 292 w 468"/>
              <a:gd name="T75" fmla="*/ 374 h 508"/>
              <a:gd name="T76" fmla="*/ 268 w 468"/>
              <a:gd name="T77" fmla="*/ 374 h 508"/>
              <a:gd name="T78" fmla="*/ 252 w 468"/>
              <a:gd name="T79" fmla="*/ 389 h 508"/>
              <a:gd name="T80" fmla="*/ 237 w 468"/>
              <a:gd name="T81" fmla="*/ 405 h 508"/>
              <a:gd name="T82" fmla="*/ 216 w 468"/>
              <a:gd name="T83" fmla="*/ 408 h 508"/>
              <a:gd name="T84" fmla="*/ 204 w 468"/>
              <a:gd name="T85" fmla="*/ 425 h 508"/>
              <a:gd name="T86" fmla="*/ 199 w 468"/>
              <a:gd name="T87" fmla="*/ 451 h 508"/>
              <a:gd name="T88" fmla="*/ 177 w 468"/>
              <a:gd name="T89" fmla="*/ 487 h 508"/>
              <a:gd name="T90" fmla="*/ 115 w 468"/>
              <a:gd name="T91" fmla="*/ 423 h 508"/>
              <a:gd name="T92" fmla="*/ 63 w 468"/>
              <a:gd name="T93" fmla="*/ 344 h 508"/>
              <a:gd name="T94" fmla="*/ 44 w 468"/>
              <a:gd name="T95" fmla="*/ 305 h 508"/>
              <a:gd name="T96" fmla="*/ 46 w 468"/>
              <a:gd name="T97" fmla="*/ 279 h 508"/>
              <a:gd name="T98" fmla="*/ 39 w 468"/>
              <a:gd name="T99" fmla="*/ 251 h 508"/>
              <a:gd name="T100" fmla="*/ 48 w 468"/>
              <a:gd name="T101" fmla="*/ 232 h 508"/>
              <a:gd name="T102" fmla="*/ 32 w 468"/>
              <a:gd name="T103" fmla="*/ 210 h 508"/>
              <a:gd name="T104" fmla="*/ 18 w 468"/>
              <a:gd name="T105" fmla="*/ 184 h 508"/>
              <a:gd name="T106" fmla="*/ 5 w 468"/>
              <a:gd name="T107" fmla="*/ 164 h 508"/>
              <a:gd name="T108" fmla="*/ 6 w 468"/>
              <a:gd name="T109" fmla="*/ 141 h 508"/>
              <a:gd name="T110" fmla="*/ 15 w 468"/>
              <a:gd name="T111" fmla="*/ 119 h 508"/>
              <a:gd name="T112" fmla="*/ 15 w 468"/>
              <a:gd name="T113" fmla="*/ 95 h 508"/>
              <a:gd name="T114" fmla="*/ 30 w 468"/>
              <a:gd name="T115" fmla="*/ 72 h 508"/>
              <a:gd name="T116" fmla="*/ 44 w 468"/>
              <a:gd name="T117" fmla="*/ 55 h 508"/>
              <a:gd name="T118" fmla="*/ 60 w 468"/>
              <a:gd name="T119" fmla="*/ 34 h 508"/>
              <a:gd name="T120" fmla="*/ 56 w 468"/>
              <a:gd name="T121" fmla="*/ 9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8" h="508">
                <a:moveTo>
                  <a:pt x="75" y="0"/>
                </a:moveTo>
                <a:lnTo>
                  <a:pt x="77" y="0"/>
                </a:lnTo>
                <a:lnTo>
                  <a:pt x="77" y="2"/>
                </a:lnTo>
                <a:lnTo>
                  <a:pt x="79" y="2"/>
                </a:lnTo>
                <a:lnTo>
                  <a:pt x="79" y="3"/>
                </a:lnTo>
                <a:lnTo>
                  <a:pt x="80" y="3"/>
                </a:lnTo>
                <a:lnTo>
                  <a:pt x="80" y="5"/>
                </a:lnTo>
                <a:lnTo>
                  <a:pt x="82" y="5"/>
                </a:lnTo>
                <a:lnTo>
                  <a:pt x="84" y="7"/>
                </a:lnTo>
                <a:lnTo>
                  <a:pt x="86" y="7"/>
                </a:lnTo>
                <a:lnTo>
                  <a:pt x="86" y="5"/>
                </a:lnTo>
                <a:lnTo>
                  <a:pt x="86" y="7"/>
                </a:lnTo>
                <a:lnTo>
                  <a:pt x="87" y="7"/>
                </a:lnTo>
                <a:lnTo>
                  <a:pt x="89" y="7"/>
                </a:lnTo>
                <a:lnTo>
                  <a:pt x="89" y="9"/>
                </a:lnTo>
                <a:lnTo>
                  <a:pt x="91" y="9"/>
                </a:lnTo>
                <a:lnTo>
                  <a:pt x="91" y="10"/>
                </a:lnTo>
                <a:lnTo>
                  <a:pt x="91" y="12"/>
                </a:lnTo>
                <a:lnTo>
                  <a:pt x="92" y="12"/>
                </a:lnTo>
                <a:lnTo>
                  <a:pt x="92" y="14"/>
                </a:lnTo>
                <a:lnTo>
                  <a:pt x="92" y="15"/>
                </a:lnTo>
                <a:lnTo>
                  <a:pt x="91" y="15"/>
                </a:lnTo>
                <a:lnTo>
                  <a:pt x="91" y="17"/>
                </a:lnTo>
                <a:lnTo>
                  <a:pt x="89" y="17"/>
                </a:lnTo>
                <a:lnTo>
                  <a:pt x="89" y="19"/>
                </a:lnTo>
                <a:lnTo>
                  <a:pt x="87" y="19"/>
                </a:lnTo>
                <a:lnTo>
                  <a:pt x="87" y="21"/>
                </a:lnTo>
                <a:lnTo>
                  <a:pt x="87" y="22"/>
                </a:lnTo>
                <a:lnTo>
                  <a:pt x="87" y="24"/>
                </a:lnTo>
                <a:lnTo>
                  <a:pt x="89" y="24"/>
                </a:lnTo>
                <a:lnTo>
                  <a:pt x="89" y="26"/>
                </a:lnTo>
                <a:lnTo>
                  <a:pt x="87" y="28"/>
                </a:lnTo>
                <a:lnTo>
                  <a:pt x="87" y="29"/>
                </a:lnTo>
                <a:lnTo>
                  <a:pt x="87" y="31"/>
                </a:lnTo>
                <a:lnTo>
                  <a:pt x="86" y="31"/>
                </a:lnTo>
                <a:lnTo>
                  <a:pt x="87" y="33"/>
                </a:lnTo>
                <a:lnTo>
                  <a:pt x="86" y="33"/>
                </a:lnTo>
                <a:lnTo>
                  <a:pt x="86" y="34"/>
                </a:lnTo>
                <a:lnTo>
                  <a:pt x="86" y="36"/>
                </a:lnTo>
                <a:lnTo>
                  <a:pt x="86" y="38"/>
                </a:lnTo>
                <a:lnTo>
                  <a:pt x="86" y="40"/>
                </a:lnTo>
                <a:lnTo>
                  <a:pt x="86" y="41"/>
                </a:lnTo>
                <a:lnTo>
                  <a:pt x="87" y="41"/>
                </a:lnTo>
                <a:lnTo>
                  <a:pt x="87" y="43"/>
                </a:lnTo>
                <a:lnTo>
                  <a:pt x="87" y="45"/>
                </a:lnTo>
                <a:lnTo>
                  <a:pt x="89" y="45"/>
                </a:lnTo>
                <a:lnTo>
                  <a:pt x="89" y="46"/>
                </a:lnTo>
                <a:lnTo>
                  <a:pt x="91" y="46"/>
                </a:lnTo>
                <a:lnTo>
                  <a:pt x="91" y="48"/>
                </a:lnTo>
                <a:lnTo>
                  <a:pt x="91" y="50"/>
                </a:lnTo>
                <a:lnTo>
                  <a:pt x="91" y="52"/>
                </a:lnTo>
                <a:lnTo>
                  <a:pt x="91" y="53"/>
                </a:lnTo>
                <a:lnTo>
                  <a:pt x="91" y="55"/>
                </a:lnTo>
                <a:lnTo>
                  <a:pt x="91" y="57"/>
                </a:lnTo>
                <a:lnTo>
                  <a:pt x="91" y="59"/>
                </a:lnTo>
                <a:lnTo>
                  <a:pt x="91" y="60"/>
                </a:lnTo>
                <a:lnTo>
                  <a:pt x="92" y="60"/>
                </a:lnTo>
                <a:lnTo>
                  <a:pt x="92" y="62"/>
                </a:lnTo>
                <a:lnTo>
                  <a:pt x="94" y="64"/>
                </a:lnTo>
                <a:lnTo>
                  <a:pt x="94" y="65"/>
                </a:lnTo>
                <a:lnTo>
                  <a:pt x="94" y="67"/>
                </a:lnTo>
                <a:lnTo>
                  <a:pt x="96" y="67"/>
                </a:lnTo>
                <a:lnTo>
                  <a:pt x="94" y="67"/>
                </a:lnTo>
                <a:lnTo>
                  <a:pt x="96" y="67"/>
                </a:lnTo>
                <a:lnTo>
                  <a:pt x="96" y="69"/>
                </a:lnTo>
                <a:lnTo>
                  <a:pt x="94" y="69"/>
                </a:lnTo>
                <a:lnTo>
                  <a:pt x="96" y="69"/>
                </a:lnTo>
                <a:lnTo>
                  <a:pt x="96" y="71"/>
                </a:lnTo>
                <a:lnTo>
                  <a:pt x="96" y="72"/>
                </a:lnTo>
                <a:lnTo>
                  <a:pt x="96" y="74"/>
                </a:lnTo>
                <a:lnTo>
                  <a:pt x="96" y="76"/>
                </a:lnTo>
                <a:lnTo>
                  <a:pt x="96" y="77"/>
                </a:lnTo>
                <a:lnTo>
                  <a:pt x="98" y="77"/>
                </a:lnTo>
                <a:lnTo>
                  <a:pt x="96" y="77"/>
                </a:lnTo>
                <a:lnTo>
                  <a:pt x="98" y="77"/>
                </a:lnTo>
                <a:lnTo>
                  <a:pt x="98" y="79"/>
                </a:lnTo>
                <a:lnTo>
                  <a:pt x="96" y="81"/>
                </a:lnTo>
                <a:lnTo>
                  <a:pt x="96" y="83"/>
                </a:lnTo>
                <a:lnTo>
                  <a:pt x="94" y="83"/>
                </a:lnTo>
                <a:lnTo>
                  <a:pt x="94" y="84"/>
                </a:lnTo>
                <a:lnTo>
                  <a:pt x="94" y="86"/>
                </a:lnTo>
                <a:lnTo>
                  <a:pt x="94" y="88"/>
                </a:lnTo>
                <a:lnTo>
                  <a:pt x="94" y="89"/>
                </a:lnTo>
                <a:lnTo>
                  <a:pt x="96" y="89"/>
                </a:lnTo>
                <a:lnTo>
                  <a:pt x="96" y="91"/>
                </a:lnTo>
                <a:lnTo>
                  <a:pt x="98" y="91"/>
                </a:lnTo>
                <a:lnTo>
                  <a:pt x="98" y="93"/>
                </a:lnTo>
                <a:lnTo>
                  <a:pt x="98" y="95"/>
                </a:lnTo>
                <a:lnTo>
                  <a:pt x="99" y="95"/>
                </a:lnTo>
                <a:lnTo>
                  <a:pt x="99" y="93"/>
                </a:lnTo>
                <a:lnTo>
                  <a:pt x="101" y="93"/>
                </a:lnTo>
                <a:lnTo>
                  <a:pt x="101" y="95"/>
                </a:lnTo>
                <a:lnTo>
                  <a:pt x="101" y="93"/>
                </a:lnTo>
                <a:lnTo>
                  <a:pt x="103" y="93"/>
                </a:lnTo>
                <a:lnTo>
                  <a:pt x="103" y="91"/>
                </a:lnTo>
                <a:lnTo>
                  <a:pt x="104" y="91"/>
                </a:lnTo>
                <a:lnTo>
                  <a:pt x="106" y="91"/>
                </a:lnTo>
                <a:lnTo>
                  <a:pt x="108" y="91"/>
                </a:lnTo>
                <a:lnTo>
                  <a:pt x="110" y="91"/>
                </a:lnTo>
                <a:lnTo>
                  <a:pt x="111" y="91"/>
                </a:lnTo>
                <a:lnTo>
                  <a:pt x="111" y="93"/>
                </a:lnTo>
                <a:lnTo>
                  <a:pt x="113" y="93"/>
                </a:lnTo>
                <a:lnTo>
                  <a:pt x="113" y="95"/>
                </a:lnTo>
                <a:lnTo>
                  <a:pt x="113" y="96"/>
                </a:lnTo>
                <a:lnTo>
                  <a:pt x="115" y="96"/>
                </a:lnTo>
                <a:lnTo>
                  <a:pt x="115" y="98"/>
                </a:lnTo>
                <a:lnTo>
                  <a:pt x="115" y="100"/>
                </a:lnTo>
                <a:lnTo>
                  <a:pt x="115" y="102"/>
                </a:lnTo>
                <a:lnTo>
                  <a:pt x="115" y="103"/>
                </a:lnTo>
                <a:lnTo>
                  <a:pt x="117" y="105"/>
                </a:lnTo>
                <a:lnTo>
                  <a:pt x="117" y="107"/>
                </a:lnTo>
                <a:lnTo>
                  <a:pt x="118" y="107"/>
                </a:lnTo>
                <a:lnTo>
                  <a:pt x="118" y="108"/>
                </a:lnTo>
                <a:lnTo>
                  <a:pt x="120" y="108"/>
                </a:lnTo>
                <a:lnTo>
                  <a:pt x="122" y="107"/>
                </a:lnTo>
                <a:lnTo>
                  <a:pt x="122" y="108"/>
                </a:lnTo>
                <a:lnTo>
                  <a:pt x="123" y="108"/>
                </a:lnTo>
                <a:lnTo>
                  <a:pt x="125" y="108"/>
                </a:lnTo>
                <a:lnTo>
                  <a:pt x="127" y="108"/>
                </a:lnTo>
                <a:lnTo>
                  <a:pt x="129" y="108"/>
                </a:lnTo>
                <a:lnTo>
                  <a:pt x="130" y="108"/>
                </a:lnTo>
                <a:lnTo>
                  <a:pt x="130" y="107"/>
                </a:lnTo>
                <a:lnTo>
                  <a:pt x="130" y="108"/>
                </a:lnTo>
                <a:lnTo>
                  <a:pt x="130" y="107"/>
                </a:lnTo>
                <a:lnTo>
                  <a:pt x="132" y="107"/>
                </a:lnTo>
                <a:lnTo>
                  <a:pt x="132" y="105"/>
                </a:lnTo>
                <a:lnTo>
                  <a:pt x="134" y="105"/>
                </a:lnTo>
                <a:lnTo>
                  <a:pt x="135" y="105"/>
                </a:lnTo>
                <a:lnTo>
                  <a:pt x="135" y="103"/>
                </a:lnTo>
                <a:lnTo>
                  <a:pt x="137" y="103"/>
                </a:lnTo>
                <a:lnTo>
                  <a:pt x="139" y="103"/>
                </a:lnTo>
                <a:lnTo>
                  <a:pt x="139" y="105"/>
                </a:lnTo>
                <a:lnTo>
                  <a:pt x="139" y="103"/>
                </a:lnTo>
                <a:lnTo>
                  <a:pt x="141" y="103"/>
                </a:lnTo>
                <a:lnTo>
                  <a:pt x="141" y="105"/>
                </a:lnTo>
                <a:lnTo>
                  <a:pt x="142" y="105"/>
                </a:lnTo>
                <a:lnTo>
                  <a:pt x="142" y="107"/>
                </a:lnTo>
                <a:lnTo>
                  <a:pt x="144" y="107"/>
                </a:lnTo>
                <a:lnTo>
                  <a:pt x="144" y="108"/>
                </a:lnTo>
                <a:lnTo>
                  <a:pt x="144" y="107"/>
                </a:lnTo>
                <a:lnTo>
                  <a:pt x="144" y="108"/>
                </a:lnTo>
                <a:lnTo>
                  <a:pt x="146" y="108"/>
                </a:lnTo>
                <a:lnTo>
                  <a:pt x="148" y="108"/>
                </a:lnTo>
                <a:lnTo>
                  <a:pt x="148" y="110"/>
                </a:lnTo>
                <a:lnTo>
                  <a:pt x="149" y="110"/>
                </a:lnTo>
                <a:lnTo>
                  <a:pt x="151" y="110"/>
                </a:lnTo>
                <a:lnTo>
                  <a:pt x="153" y="110"/>
                </a:lnTo>
                <a:lnTo>
                  <a:pt x="153" y="108"/>
                </a:lnTo>
                <a:lnTo>
                  <a:pt x="153" y="107"/>
                </a:lnTo>
                <a:lnTo>
                  <a:pt x="154" y="107"/>
                </a:lnTo>
                <a:lnTo>
                  <a:pt x="154" y="105"/>
                </a:lnTo>
                <a:lnTo>
                  <a:pt x="154" y="103"/>
                </a:lnTo>
                <a:lnTo>
                  <a:pt x="154" y="102"/>
                </a:lnTo>
                <a:lnTo>
                  <a:pt x="156" y="102"/>
                </a:lnTo>
                <a:lnTo>
                  <a:pt x="158" y="102"/>
                </a:lnTo>
                <a:lnTo>
                  <a:pt x="158" y="100"/>
                </a:lnTo>
                <a:lnTo>
                  <a:pt x="160" y="100"/>
                </a:lnTo>
                <a:lnTo>
                  <a:pt x="161" y="100"/>
                </a:lnTo>
                <a:lnTo>
                  <a:pt x="163" y="100"/>
                </a:lnTo>
                <a:lnTo>
                  <a:pt x="163" y="98"/>
                </a:lnTo>
                <a:lnTo>
                  <a:pt x="165" y="98"/>
                </a:lnTo>
                <a:lnTo>
                  <a:pt x="166" y="98"/>
                </a:lnTo>
                <a:lnTo>
                  <a:pt x="168" y="98"/>
                </a:lnTo>
                <a:lnTo>
                  <a:pt x="170" y="98"/>
                </a:lnTo>
                <a:lnTo>
                  <a:pt x="172" y="98"/>
                </a:lnTo>
                <a:lnTo>
                  <a:pt x="172" y="96"/>
                </a:lnTo>
                <a:lnTo>
                  <a:pt x="173" y="96"/>
                </a:lnTo>
                <a:lnTo>
                  <a:pt x="175" y="96"/>
                </a:lnTo>
                <a:lnTo>
                  <a:pt x="177" y="96"/>
                </a:lnTo>
                <a:lnTo>
                  <a:pt x="178" y="96"/>
                </a:lnTo>
                <a:lnTo>
                  <a:pt x="180" y="96"/>
                </a:lnTo>
                <a:lnTo>
                  <a:pt x="182" y="96"/>
                </a:lnTo>
                <a:lnTo>
                  <a:pt x="182" y="95"/>
                </a:lnTo>
                <a:lnTo>
                  <a:pt x="184" y="95"/>
                </a:lnTo>
                <a:lnTo>
                  <a:pt x="185" y="95"/>
                </a:lnTo>
                <a:lnTo>
                  <a:pt x="187" y="95"/>
                </a:lnTo>
                <a:lnTo>
                  <a:pt x="189" y="95"/>
                </a:lnTo>
                <a:lnTo>
                  <a:pt x="191" y="95"/>
                </a:lnTo>
                <a:lnTo>
                  <a:pt x="192" y="95"/>
                </a:lnTo>
                <a:lnTo>
                  <a:pt x="194" y="95"/>
                </a:lnTo>
                <a:lnTo>
                  <a:pt x="196" y="93"/>
                </a:lnTo>
                <a:lnTo>
                  <a:pt x="197" y="93"/>
                </a:lnTo>
                <a:lnTo>
                  <a:pt x="199" y="93"/>
                </a:lnTo>
                <a:lnTo>
                  <a:pt x="201" y="93"/>
                </a:lnTo>
                <a:lnTo>
                  <a:pt x="203" y="93"/>
                </a:lnTo>
                <a:lnTo>
                  <a:pt x="204" y="93"/>
                </a:lnTo>
                <a:lnTo>
                  <a:pt x="204" y="91"/>
                </a:lnTo>
                <a:lnTo>
                  <a:pt x="206" y="91"/>
                </a:lnTo>
                <a:lnTo>
                  <a:pt x="208" y="91"/>
                </a:lnTo>
                <a:lnTo>
                  <a:pt x="208" y="89"/>
                </a:lnTo>
                <a:lnTo>
                  <a:pt x="209" y="89"/>
                </a:lnTo>
                <a:lnTo>
                  <a:pt x="211" y="89"/>
                </a:lnTo>
                <a:lnTo>
                  <a:pt x="213" y="89"/>
                </a:lnTo>
                <a:lnTo>
                  <a:pt x="213" y="88"/>
                </a:lnTo>
                <a:lnTo>
                  <a:pt x="215" y="88"/>
                </a:lnTo>
                <a:lnTo>
                  <a:pt x="216" y="88"/>
                </a:lnTo>
                <a:lnTo>
                  <a:pt x="218" y="88"/>
                </a:lnTo>
                <a:lnTo>
                  <a:pt x="220" y="88"/>
                </a:lnTo>
                <a:lnTo>
                  <a:pt x="220" y="86"/>
                </a:lnTo>
                <a:lnTo>
                  <a:pt x="222" y="86"/>
                </a:lnTo>
                <a:lnTo>
                  <a:pt x="223" y="86"/>
                </a:lnTo>
                <a:lnTo>
                  <a:pt x="225" y="86"/>
                </a:lnTo>
                <a:lnTo>
                  <a:pt x="227" y="86"/>
                </a:lnTo>
                <a:lnTo>
                  <a:pt x="227" y="84"/>
                </a:lnTo>
                <a:lnTo>
                  <a:pt x="228" y="84"/>
                </a:lnTo>
                <a:lnTo>
                  <a:pt x="230" y="84"/>
                </a:lnTo>
                <a:lnTo>
                  <a:pt x="232" y="84"/>
                </a:lnTo>
                <a:lnTo>
                  <a:pt x="234" y="84"/>
                </a:lnTo>
                <a:lnTo>
                  <a:pt x="234" y="83"/>
                </a:lnTo>
                <a:lnTo>
                  <a:pt x="234" y="84"/>
                </a:lnTo>
                <a:lnTo>
                  <a:pt x="234" y="86"/>
                </a:lnTo>
                <a:lnTo>
                  <a:pt x="234" y="88"/>
                </a:lnTo>
                <a:lnTo>
                  <a:pt x="232" y="88"/>
                </a:lnTo>
                <a:lnTo>
                  <a:pt x="232" y="89"/>
                </a:lnTo>
                <a:lnTo>
                  <a:pt x="230" y="89"/>
                </a:lnTo>
                <a:lnTo>
                  <a:pt x="230" y="91"/>
                </a:lnTo>
                <a:lnTo>
                  <a:pt x="230" y="93"/>
                </a:lnTo>
                <a:lnTo>
                  <a:pt x="228" y="93"/>
                </a:lnTo>
                <a:lnTo>
                  <a:pt x="228" y="95"/>
                </a:lnTo>
                <a:lnTo>
                  <a:pt x="228" y="96"/>
                </a:lnTo>
                <a:lnTo>
                  <a:pt x="227" y="96"/>
                </a:lnTo>
                <a:lnTo>
                  <a:pt x="228" y="96"/>
                </a:lnTo>
                <a:lnTo>
                  <a:pt x="227" y="96"/>
                </a:lnTo>
                <a:lnTo>
                  <a:pt x="227" y="98"/>
                </a:lnTo>
                <a:lnTo>
                  <a:pt x="227" y="100"/>
                </a:lnTo>
                <a:lnTo>
                  <a:pt x="228" y="100"/>
                </a:lnTo>
                <a:lnTo>
                  <a:pt x="228" y="102"/>
                </a:lnTo>
                <a:lnTo>
                  <a:pt x="230" y="102"/>
                </a:lnTo>
                <a:lnTo>
                  <a:pt x="230" y="103"/>
                </a:lnTo>
                <a:lnTo>
                  <a:pt x="232" y="103"/>
                </a:lnTo>
                <a:lnTo>
                  <a:pt x="232" y="105"/>
                </a:lnTo>
                <a:lnTo>
                  <a:pt x="232" y="107"/>
                </a:lnTo>
                <a:lnTo>
                  <a:pt x="234" y="107"/>
                </a:lnTo>
                <a:lnTo>
                  <a:pt x="234" y="108"/>
                </a:lnTo>
                <a:lnTo>
                  <a:pt x="234" y="110"/>
                </a:lnTo>
                <a:lnTo>
                  <a:pt x="232" y="110"/>
                </a:lnTo>
                <a:lnTo>
                  <a:pt x="232" y="112"/>
                </a:lnTo>
                <a:lnTo>
                  <a:pt x="234" y="112"/>
                </a:lnTo>
                <a:lnTo>
                  <a:pt x="234" y="114"/>
                </a:lnTo>
                <a:lnTo>
                  <a:pt x="234" y="115"/>
                </a:lnTo>
                <a:lnTo>
                  <a:pt x="234" y="117"/>
                </a:lnTo>
                <a:lnTo>
                  <a:pt x="234" y="119"/>
                </a:lnTo>
                <a:lnTo>
                  <a:pt x="232" y="119"/>
                </a:lnTo>
                <a:lnTo>
                  <a:pt x="232" y="120"/>
                </a:lnTo>
                <a:lnTo>
                  <a:pt x="232" y="122"/>
                </a:lnTo>
                <a:lnTo>
                  <a:pt x="232" y="124"/>
                </a:lnTo>
                <a:lnTo>
                  <a:pt x="234" y="124"/>
                </a:lnTo>
                <a:lnTo>
                  <a:pt x="234" y="126"/>
                </a:lnTo>
                <a:lnTo>
                  <a:pt x="235" y="126"/>
                </a:lnTo>
                <a:lnTo>
                  <a:pt x="237" y="126"/>
                </a:lnTo>
                <a:lnTo>
                  <a:pt x="237" y="127"/>
                </a:lnTo>
                <a:lnTo>
                  <a:pt x="239" y="127"/>
                </a:lnTo>
                <a:lnTo>
                  <a:pt x="239" y="129"/>
                </a:lnTo>
                <a:lnTo>
                  <a:pt x="240" y="129"/>
                </a:lnTo>
                <a:lnTo>
                  <a:pt x="242" y="129"/>
                </a:lnTo>
                <a:lnTo>
                  <a:pt x="244" y="127"/>
                </a:lnTo>
                <a:lnTo>
                  <a:pt x="246" y="127"/>
                </a:lnTo>
                <a:lnTo>
                  <a:pt x="247" y="127"/>
                </a:lnTo>
                <a:lnTo>
                  <a:pt x="247" y="129"/>
                </a:lnTo>
                <a:lnTo>
                  <a:pt x="249" y="129"/>
                </a:lnTo>
                <a:lnTo>
                  <a:pt x="249" y="131"/>
                </a:lnTo>
                <a:lnTo>
                  <a:pt x="251" y="131"/>
                </a:lnTo>
                <a:lnTo>
                  <a:pt x="251" y="133"/>
                </a:lnTo>
                <a:lnTo>
                  <a:pt x="252" y="133"/>
                </a:lnTo>
                <a:lnTo>
                  <a:pt x="254" y="133"/>
                </a:lnTo>
                <a:lnTo>
                  <a:pt x="254" y="131"/>
                </a:lnTo>
                <a:lnTo>
                  <a:pt x="256" y="131"/>
                </a:lnTo>
                <a:lnTo>
                  <a:pt x="258" y="131"/>
                </a:lnTo>
                <a:lnTo>
                  <a:pt x="259" y="131"/>
                </a:lnTo>
                <a:lnTo>
                  <a:pt x="261" y="131"/>
                </a:lnTo>
                <a:lnTo>
                  <a:pt x="261" y="133"/>
                </a:lnTo>
                <a:lnTo>
                  <a:pt x="263" y="133"/>
                </a:lnTo>
                <a:lnTo>
                  <a:pt x="265" y="133"/>
                </a:lnTo>
                <a:lnTo>
                  <a:pt x="265" y="134"/>
                </a:lnTo>
                <a:lnTo>
                  <a:pt x="266" y="134"/>
                </a:lnTo>
                <a:lnTo>
                  <a:pt x="266" y="133"/>
                </a:lnTo>
                <a:lnTo>
                  <a:pt x="268" y="133"/>
                </a:lnTo>
                <a:lnTo>
                  <a:pt x="270" y="133"/>
                </a:lnTo>
                <a:lnTo>
                  <a:pt x="271" y="133"/>
                </a:lnTo>
                <a:lnTo>
                  <a:pt x="273" y="133"/>
                </a:lnTo>
                <a:lnTo>
                  <a:pt x="273" y="131"/>
                </a:lnTo>
                <a:lnTo>
                  <a:pt x="275" y="131"/>
                </a:lnTo>
                <a:lnTo>
                  <a:pt x="275" y="129"/>
                </a:lnTo>
                <a:lnTo>
                  <a:pt x="275" y="127"/>
                </a:lnTo>
                <a:lnTo>
                  <a:pt x="277" y="127"/>
                </a:lnTo>
                <a:lnTo>
                  <a:pt x="278" y="127"/>
                </a:lnTo>
                <a:lnTo>
                  <a:pt x="280" y="127"/>
                </a:lnTo>
                <a:lnTo>
                  <a:pt x="282" y="127"/>
                </a:lnTo>
                <a:lnTo>
                  <a:pt x="283" y="127"/>
                </a:lnTo>
                <a:lnTo>
                  <a:pt x="283" y="126"/>
                </a:lnTo>
                <a:lnTo>
                  <a:pt x="285" y="127"/>
                </a:lnTo>
                <a:lnTo>
                  <a:pt x="287" y="127"/>
                </a:lnTo>
                <a:lnTo>
                  <a:pt x="289" y="127"/>
                </a:lnTo>
                <a:lnTo>
                  <a:pt x="290" y="127"/>
                </a:lnTo>
                <a:lnTo>
                  <a:pt x="290" y="129"/>
                </a:lnTo>
                <a:lnTo>
                  <a:pt x="292" y="129"/>
                </a:lnTo>
                <a:lnTo>
                  <a:pt x="294" y="129"/>
                </a:lnTo>
                <a:lnTo>
                  <a:pt x="294" y="127"/>
                </a:lnTo>
                <a:lnTo>
                  <a:pt x="296" y="127"/>
                </a:lnTo>
                <a:lnTo>
                  <a:pt x="296" y="129"/>
                </a:lnTo>
                <a:lnTo>
                  <a:pt x="297" y="129"/>
                </a:lnTo>
                <a:lnTo>
                  <a:pt x="297" y="127"/>
                </a:lnTo>
                <a:lnTo>
                  <a:pt x="299" y="129"/>
                </a:lnTo>
                <a:lnTo>
                  <a:pt x="301" y="129"/>
                </a:lnTo>
                <a:lnTo>
                  <a:pt x="301" y="127"/>
                </a:lnTo>
                <a:lnTo>
                  <a:pt x="302" y="127"/>
                </a:lnTo>
                <a:lnTo>
                  <a:pt x="304" y="127"/>
                </a:lnTo>
                <a:lnTo>
                  <a:pt x="304" y="129"/>
                </a:lnTo>
                <a:lnTo>
                  <a:pt x="306" y="129"/>
                </a:lnTo>
                <a:lnTo>
                  <a:pt x="306" y="131"/>
                </a:lnTo>
                <a:lnTo>
                  <a:pt x="308" y="131"/>
                </a:lnTo>
                <a:lnTo>
                  <a:pt x="308" y="133"/>
                </a:lnTo>
                <a:lnTo>
                  <a:pt x="308" y="131"/>
                </a:lnTo>
                <a:lnTo>
                  <a:pt x="308" y="133"/>
                </a:lnTo>
                <a:lnTo>
                  <a:pt x="309" y="133"/>
                </a:lnTo>
                <a:lnTo>
                  <a:pt x="309" y="131"/>
                </a:lnTo>
                <a:lnTo>
                  <a:pt x="311" y="131"/>
                </a:lnTo>
                <a:lnTo>
                  <a:pt x="311" y="129"/>
                </a:lnTo>
                <a:lnTo>
                  <a:pt x="311" y="131"/>
                </a:lnTo>
                <a:lnTo>
                  <a:pt x="313" y="131"/>
                </a:lnTo>
                <a:lnTo>
                  <a:pt x="314" y="131"/>
                </a:lnTo>
                <a:lnTo>
                  <a:pt x="316" y="131"/>
                </a:lnTo>
                <a:lnTo>
                  <a:pt x="316" y="133"/>
                </a:lnTo>
                <a:lnTo>
                  <a:pt x="318" y="133"/>
                </a:lnTo>
                <a:lnTo>
                  <a:pt x="318" y="134"/>
                </a:lnTo>
                <a:lnTo>
                  <a:pt x="316" y="134"/>
                </a:lnTo>
                <a:lnTo>
                  <a:pt x="318" y="136"/>
                </a:lnTo>
                <a:lnTo>
                  <a:pt x="318" y="138"/>
                </a:lnTo>
                <a:lnTo>
                  <a:pt x="320" y="138"/>
                </a:lnTo>
                <a:lnTo>
                  <a:pt x="321" y="138"/>
                </a:lnTo>
                <a:lnTo>
                  <a:pt x="323" y="138"/>
                </a:lnTo>
                <a:lnTo>
                  <a:pt x="323" y="136"/>
                </a:lnTo>
                <a:lnTo>
                  <a:pt x="325" y="136"/>
                </a:lnTo>
                <a:lnTo>
                  <a:pt x="325" y="138"/>
                </a:lnTo>
                <a:lnTo>
                  <a:pt x="327" y="138"/>
                </a:lnTo>
                <a:lnTo>
                  <a:pt x="327" y="139"/>
                </a:lnTo>
                <a:lnTo>
                  <a:pt x="327" y="138"/>
                </a:lnTo>
                <a:lnTo>
                  <a:pt x="328" y="136"/>
                </a:lnTo>
                <a:lnTo>
                  <a:pt x="328" y="138"/>
                </a:lnTo>
                <a:lnTo>
                  <a:pt x="330" y="138"/>
                </a:lnTo>
                <a:lnTo>
                  <a:pt x="330" y="136"/>
                </a:lnTo>
                <a:lnTo>
                  <a:pt x="330" y="138"/>
                </a:lnTo>
                <a:lnTo>
                  <a:pt x="332" y="138"/>
                </a:lnTo>
                <a:lnTo>
                  <a:pt x="332" y="139"/>
                </a:lnTo>
                <a:lnTo>
                  <a:pt x="333" y="139"/>
                </a:lnTo>
                <a:lnTo>
                  <a:pt x="333" y="138"/>
                </a:lnTo>
                <a:lnTo>
                  <a:pt x="335" y="138"/>
                </a:lnTo>
                <a:lnTo>
                  <a:pt x="335" y="139"/>
                </a:lnTo>
                <a:lnTo>
                  <a:pt x="335" y="141"/>
                </a:lnTo>
                <a:lnTo>
                  <a:pt x="335" y="139"/>
                </a:lnTo>
                <a:lnTo>
                  <a:pt x="337" y="139"/>
                </a:lnTo>
                <a:lnTo>
                  <a:pt x="337" y="141"/>
                </a:lnTo>
                <a:lnTo>
                  <a:pt x="339" y="141"/>
                </a:lnTo>
                <a:lnTo>
                  <a:pt x="340" y="141"/>
                </a:lnTo>
                <a:lnTo>
                  <a:pt x="342" y="141"/>
                </a:lnTo>
                <a:lnTo>
                  <a:pt x="342" y="143"/>
                </a:lnTo>
                <a:lnTo>
                  <a:pt x="344" y="143"/>
                </a:lnTo>
                <a:lnTo>
                  <a:pt x="344" y="145"/>
                </a:lnTo>
                <a:lnTo>
                  <a:pt x="344" y="143"/>
                </a:lnTo>
                <a:lnTo>
                  <a:pt x="345" y="143"/>
                </a:lnTo>
                <a:lnTo>
                  <a:pt x="345" y="145"/>
                </a:lnTo>
                <a:lnTo>
                  <a:pt x="347" y="145"/>
                </a:lnTo>
                <a:lnTo>
                  <a:pt x="347" y="146"/>
                </a:lnTo>
                <a:lnTo>
                  <a:pt x="349" y="146"/>
                </a:lnTo>
                <a:lnTo>
                  <a:pt x="349" y="148"/>
                </a:lnTo>
                <a:lnTo>
                  <a:pt x="351" y="148"/>
                </a:lnTo>
                <a:lnTo>
                  <a:pt x="351" y="150"/>
                </a:lnTo>
                <a:lnTo>
                  <a:pt x="351" y="151"/>
                </a:lnTo>
                <a:lnTo>
                  <a:pt x="349" y="151"/>
                </a:lnTo>
                <a:lnTo>
                  <a:pt x="349" y="153"/>
                </a:lnTo>
                <a:lnTo>
                  <a:pt x="351" y="153"/>
                </a:lnTo>
                <a:lnTo>
                  <a:pt x="352" y="153"/>
                </a:lnTo>
                <a:lnTo>
                  <a:pt x="352" y="155"/>
                </a:lnTo>
                <a:lnTo>
                  <a:pt x="352" y="157"/>
                </a:lnTo>
                <a:lnTo>
                  <a:pt x="352" y="158"/>
                </a:lnTo>
                <a:lnTo>
                  <a:pt x="354" y="158"/>
                </a:lnTo>
                <a:lnTo>
                  <a:pt x="354" y="160"/>
                </a:lnTo>
                <a:lnTo>
                  <a:pt x="356" y="160"/>
                </a:lnTo>
                <a:lnTo>
                  <a:pt x="356" y="162"/>
                </a:lnTo>
                <a:lnTo>
                  <a:pt x="357" y="162"/>
                </a:lnTo>
                <a:lnTo>
                  <a:pt x="357" y="164"/>
                </a:lnTo>
                <a:lnTo>
                  <a:pt x="359" y="164"/>
                </a:lnTo>
                <a:lnTo>
                  <a:pt x="359" y="162"/>
                </a:lnTo>
                <a:lnTo>
                  <a:pt x="361" y="162"/>
                </a:lnTo>
                <a:lnTo>
                  <a:pt x="361" y="160"/>
                </a:lnTo>
                <a:lnTo>
                  <a:pt x="363" y="160"/>
                </a:lnTo>
                <a:lnTo>
                  <a:pt x="363" y="158"/>
                </a:lnTo>
                <a:lnTo>
                  <a:pt x="364" y="158"/>
                </a:lnTo>
                <a:lnTo>
                  <a:pt x="364" y="157"/>
                </a:lnTo>
                <a:lnTo>
                  <a:pt x="366" y="157"/>
                </a:lnTo>
                <a:lnTo>
                  <a:pt x="368" y="157"/>
                </a:lnTo>
                <a:lnTo>
                  <a:pt x="368" y="155"/>
                </a:lnTo>
                <a:lnTo>
                  <a:pt x="370" y="155"/>
                </a:lnTo>
                <a:lnTo>
                  <a:pt x="371" y="155"/>
                </a:lnTo>
                <a:lnTo>
                  <a:pt x="371" y="157"/>
                </a:lnTo>
                <a:lnTo>
                  <a:pt x="373" y="157"/>
                </a:lnTo>
                <a:lnTo>
                  <a:pt x="375" y="157"/>
                </a:lnTo>
                <a:lnTo>
                  <a:pt x="376" y="158"/>
                </a:lnTo>
                <a:lnTo>
                  <a:pt x="378" y="158"/>
                </a:lnTo>
                <a:lnTo>
                  <a:pt x="378" y="157"/>
                </a:lnTo>
                <a:lnTo>
                  <a:pt x="378" y="158"/>
                </a:lnTo>
                <a:lnTo>
                  <a:pt x="380" y="158"/>
                </a:lnTo>
                <a:lnTo>
                  <a:pt x="380" y="157"/>
                </a:lnTo>
                <a:lnTo>
                  <a:pt x="382" y="157"/>
                </a:lnTo>
                <a:lnTo>
                  <a:pt x="383" y="157"/>
                </a:lnTo>
                <a:lnTo>
                  <a:pt x="383" y="158"/>
                </a:lnTo>
                <a:lnTo>
                  <a:pt x="385" y="158"/>
                </a:lnTo>
                <a:lnTo>
                  <a:pt x="383" y="158"/>
                </a:lnTo>
                <a:lnTo>
                  <a:pt x="383" y="157"/>
                </a:lnTo>
                <a:lnTo>
                  <a:pt x="385" y="157"/>
                </a:lnTo>
                <a:lnTo>
                  <a:pt x="385" y="158"/>
                </a:lnTo>
                <a:lnTo>
                  <a:pt x="387" y="158"/>
                </a:lnTo>
                <a:lnTo>
                  <a:pt x="387" y="157"/>
                </a:lnTo>
                <a:lnTo>
                  <a:pt x="385" y="155"/>
                </a:lnTo>
                <a:lnTo>
                  <a:pt x="387" y="155"/>
                </a:lnTo>
                <a:lnTo>
                  <a:pt x="387" y="157"/>
                </a:lnTo>
                <a:lnTo>
                  <a:pt x="388" y="157"/>
                </a:lnTo>
                <a:lnTo>
                  <a:pt x="390" y="155"/>
                </a:lnTo>
                <a:lnTo>
                  <a:pt x="390" y="157"/>
                </a:lnTo>
                <a:lnTo>
                  <a:pt x="388" y="157"/>
                </a:lnTo>
                <a:lnTo>
                  <a:pt x="390" y="157"/>
                </a:lnTo>
                <a:lnTo>
                  <a:pt x="392" y="157"/>
                </a:lnTo>
                <a:lnTo>
                  <a:pt x="394" y="157"/>
                </a:lnTo>
                <a:lnTo>
                  <a:pt x="395" y="157"/>
                </a:lnTo>
                <a:lnTo>
                  <a:pt x="395" y="155"/>
                </a:lnTo>
                <a:lnTo>
                  <a:pt x="397" y="155"/>
                </a:lnTo>
                <a:lnTo>
                  <a:pt x="397" y="157"/>
                </a:lnTo>
                <a:lnTo>
                  <a:pt x="397" y="158"/>
                </a:lnTo>
                <a:lnTo>
                  <a:pt x="399" y="158"/>
                </a:lnTo>
                <a:lnTo>
                  <a:pt x="399" y="157"/>
                </a:lnTo>
                <a:lnTo>
                  <a:pt x="399" y="155"/>
                </a:lnTo>
                <a:lnTo>
                  <a:pt x="401" y="155"/>
                </a:lnTo>
                <a:lnTo>
                  <a:pt x="401" y="153"/>
                </a:lnTo>
                <a:lnTo>
                  <a:pt x="402" y="153"/>
                </a:lnTo>
                <a:lnTo>
                  <a:pt x="402" y="151"/>
                </a:lnTo>
                <a:lnTo>
                  <a:pt x="404" y="151"/>
                </a:lnTo>
                <a:lnTo>
                  <a:pt x="406" y="151"/>
                </a:lnTo>
                <a:lnTo>
                  <a:pt x="407" y="151"/>
                </a:lnTo>
                <a:lnTo>
                  <a:pt x="407" y="153"/>
                </a:lnTo>
                <a:lnTo>
                  <a:pt x="407" y="151"/>
                </a:lnTo>
                <a:lnTo>
                  <a:pt x="409" y="151"/>
                </a:lnTo>
                <a:lnTo>
                  <a:pt x="409" y="150"/>
                </a:lnTo>
                <a:lnTo>
                  <a:pt x="409" y="148"/>
                </a:lnTo>
                <a:lnTo>
                  <a:pt x="411" y="148"/>
                </a:lnTo>
                <a:lnTo>
                  <a:pt x="413" y="148"/>
                </a:lnTo>
                <a:lnTo>
                  <a:pt x="413" y="146"/>
                </a:lnTo>
                <a:lnTo>
                  <a:pt x="414" y="146"/>
                </a:lnTo>
                <a:lnTo>
                  <a:pt x="414" y="145"/>
                </a:lnTo>
                <a:lnTo>
                  <a:pt x="416" y="145"/>
                </a:lnTo>
                <a:lnTo>
                  <a:pt x="418" y="143"/>
                </a:lnTo>
                <a:lnTo>
                  <a:pt x="418" y="141"/>
                </a:lnTo>
                <a:lnTo>
                  <a:pt x="419" y="141"/>
                </a:lnTo>
                <a:lnTo>
                  <a:pt x="421" y="141"/>
                </a:lnTo>
                <a:lnTo>
                  <a:pt x="423" y="141"/>
                </a:lnTo>
                <a:lnTo>
                  <a:pt x="423" y="143"/>
                </a:lnTo>
                <a:lnTo>
                  <a:pt x="425" y="143"/>
                </a:lnTo>
                <a:lnTo>
                  <a:pt x="426" y="143"/>
                </a:lnTo>
                <a:lnTo>
                  <a:pt x="428" y="143"/>
                </a:lnTo>
                <a:lnTo>
                  <a:pt x="428" y="145"/>
                </a:lnTo>
                <a:lnTo>
                  <a:pt x="430" y="145"/>
                </a:lnTo>
                <a:lnTo>
                  <a:pt x="431" y="145"/>
                </a:lnTo>
                <a:lnTo>
                  <a:pt x="433" y="145"/>
                </a:lnTo>
                <a:lnTo>
                  <a:pt x="433" y="146"/>
                </a:lnTo>
                <a:lnTo>
                  <a:pt x="435" y="146"/>
                </a:lnTo>
                <a:lnTo>
                  <a:pt x="435" y="148"/>
                </a:lnTo>
                <a:lnTo>
                  <a:pt x="437" y="148"/>
                </a:lnTo>
                <a:lnTo>
                  <a:pt x="437" y="150"/>
                </a:lnTo>
                <a:lnTo>
                  <a:pt x="437" y="151"/>
                </a:lnTo>
                <a:lnTo>
                  <a:pt x="438" y="151"/>
                </a:lnTo>
                <a:lnTo>
                  <a:pt x="438" y="150"/>
                </a:lnTo>
                <a:lnTo>
                  <a:pt x="440" y="150"/>
                </a:lnTo>
                <a:lnTo>
                  <a:pt x="440" y="148"/>
                </a:lnTo>
                <a:lnTo>
                  <a:pt x="442" y="148"/>
                </a:lnTo>
                <a:lnTo>
                  <a:pt x="444" y="148"/>
                </a:lnTo>
                <a:lnTo>
                  <a:pt x="444" y="146"/>
                </a:lnTo>
                <a:lnTo>
                  <a:pt x="444" y="145"/>
                </a:lnTo>
                <a:lnTo>
                  <a:pt x="444" y="143"/>
                </a:lnTo>
                <a:lnTo>
                  <a:pt x="445" y="143"/>
                </a:lnTo>
                <a:lnTo>
                  <a:pt x="447" y="143"/>
                </a:lnTo>
                <a:lnTo>
                  <a:pt x="449" y="143"/>
                </a:lnTo>
                <a:lnTo>
                  <a:pt x="449" y="145"/>
                </a:lnTo>
                <a:lnTo>
                  <a:pt x="447" y="145"/>
                </a:lnTo>
                <a:lnTo>
                  <a:pt x="447" y="146"/>
                </a:lnTo>
                <a:lnTo>
                  <a:pt x="447" y="148"/>
                </a:lnTo>
                <a:lnTo>
                  <a:pt x="447" y="150"/>
                </a:lnTo>
                <a:lnTo>
                  <a:pt x="449" y="150"/>
                </a:lnTo>
                <a:lnTo>
                  <a:pt x="450" y="150"/>
                </a:lnTo>
                <a:lnTo>
                  <a:pt x="450" y="151"/>
                </a:lnTo>
                <a:lnTo>
                  <a:pt x="449" y="151"/>
                </a:lnTo>
                <a:lnTo>
                  <a:pt x="449" y="153"/>
                </a:lnTo>
                <a:lnTo>
                  <a:pt x="449" y="155"/>
                </a:lnTo>
                <a:lnTo>
                  <a:pt x="449" y="157"/>
                </a:lnTo>
                <a:lnTo>
                  <a:pt x="449" y="158"/>
                </a:lnTo>
                <a:lnTo>
                  <a:pt x="447" y="158"/>
                </a:lnTo>
                <a:lnTo>
                  <a:pt x="445" y="158"/>
                </a:lnTo>
                <a:lnTo>
                  <a:pt x="444" y="158"/>
                </a:lnTo>
                <a:lnTo>
                  <a:pt x="442" y="158"/>
                </a:lnTo>
                <a:lnTo>
                  <a:pt x="442" y="160"/>
                </a:lnTo>
                <a:lnTo>
                  <a:pt x="440" y="160"/>
                </a:lnTo>
                <a:lnTo>
                  <a:pt x="440" y="162"/>
                </a:lnTo>
                <a:lnTo>
                  <a:pt x="438" y="162"/>
                </a:lnTo>
                <a:lnTo>
                  <a:pt x="438" y="164"/>
                </a:lnTo>
                <a:lnTo>
                  <a:pt x="437" y="164"/>
                </a:lnTo>
                <a:lnTo>
                  <a:pt x="435" y="164"/>
                </a:lnTo>
                <a:lnTo>
                  <a:pt x="435" y="165"/>
                </a:lnTo>
                <a:lnTo>
                  <a:pt x="433" y="165"/>
                </a:lnTo>
                <a:lnTo>
                  <a:pt x="433" y="167"/>
                </a:lnTo>
                <a:lnTo>
                  <a:pt x="431" y="167"/>
                </a:lnTo>
                <a:lnTo>
                  <a:pt x="431" y="169"/>
                </a:lnTo>
                <a:lnTo>
                  <a:pt x="431" y="170"/>
                </a:lnTo>
                <a:lnTo>
                  <a:pt x="430" y="170"/>
                </a:lnTo>
                <a:lnTo>
                  <a:pt x="430" y="172"/>
                </a:lnTo>
                <a:lnTo>
                  <a:pt x="428" y="172"/>
                </a:lnTo>
                <a:lnTo>
                  <a:pt x="428" y="174"/>
                </a:lnTo>
                <a:lnTo>
                  <a:pt x="426" y="176"/>
                </a:lnTo>
                <a:lnTo>
                  <a:pt x="426" y="177"/>
                </a:lnTo>
                <a:lnTo>
                  <a:pt x="425" y="177"/>
                </a:lnTo>
                <a:lnTo>
                  <a:pt x="426" y="177"/>
                </a:lnTo>
                <a:lnTo>
                  <a:pt x="426" y="179"/>
                </a:lnTo>
                <a:lnTo>
                  <a:pt x="428" y="179"/>
                </a:lnTo>
                <a:lnTo>
                  <a:pt x="430" y="179"/>
                </a:lnTo>
                <a:lnTo>
                  <a:pt x="430" y="181"/>
                </a:lnTo>
                <a:lnTo>
                  <a:pt x="431" y="181"/>
                </a:lnTo>
                <a:lnTo>
                  <a:pt x="431" y="182"/>
                </a:lnTo>
                <a:lnTo>
                  <a:pt x="433" y="182"/>
                </a:lnTo>
                <a:lnTo>
                  <a:pt x="435" y="182"/>
                </a:lnTo>
                <a:lnTo>
                  <a:pt x="435" y="181"/>
                </a:lnTo>
                <a:lnTo>
                  <a:pt x="437" y="181"/>
                </a:lnTo>
                <a:lnTo>
                  <a:pt x="437" y="179"/>
                </a:lnTo>
                <a:lnTo>
                  <a:pt x="438" y="179"/>
                </a:lnTo>
                <a:lnTo>
                  <a:pt x="438" y="177"/>
                </a:lnTo>
                <a:lnTo>
                  <a:pt x="440" y="177"/>
                </a:lnTo>
                <a:lnTo>
                  <a:pt x="440" y="176"/>
                </a:lnTo>
                <a:lnTo>
                  <a:pt x="442" y="176"/>
                </a:lnTo>
                <a:lnTo>
                  <a:pt x="442" y="174"/>
                </a:lnTo>
                <a:lnTo>
                  <a:pt x="444" y="174"/>
                </a:lnTo>
                <a:lnTo>
                  <a:pt x="444" y="176"/>
                </a:lnTo>
                <a:lnTo>
                  <a:pt x="445" y="174"/>
                </a:lnTo>
                <a:lnTo>
                  <a:pt x="447" y="174"/>
                </a:lnTo>
                <a:lnTo>
                  <a:pt x="447" y="172"/>
                </a:lnTo>
                <a:lnTo>
                  <a:pt x="449" y="172"/>
                </a:lnTo>
                <a:lnTo>
                  <a:pt x="449" y="174"/>
                </a:lnTo>
                <a:lnTo>
                  <a:pt x="450" y="174"/>
                </a:lnTo>
                <a:lnTo>
                  <a:pt x="450" y="172"/>
                </a:lnTo>
                <a:lnTo>
                  <a:pt x="452" y="172"/>
                </a:lnTo>
                <a:lnTo>
                  <a:pt x="452" y="170"/>
                </a:lnTo>
                <a:lnTo>
                  <a:pt x="452" y="172"/>
                </a:lnTo>
                <a:lnTo>
                  <a:pt x="454" y="172"/>
                </a:lnTo>
                <a:lnTo>
                  <a:pt x="456" y="172"/>
                </a:lnTo>
                <a:lnTo>
                  <a:pt x="456" y="170"/>
                </a:lnTo>
                <a:lnTo>
                  <a:pt x="456" y="172"/>
                </a:lnTo>
                <a:lnTo>
                  <a:pt x="457" y="172"/>
                </a:lnTo>
                <a:lnTo>
                  <a:pt x="459" y="172"/>
                </a:lnTo>
                <a:lnTo>
                  <a:pt x="457" y="170"/>
                </a:lnTo>
                <a:lnTo>
                  <a:pt x="459" y="170"/>
                </a:lnTo>
                <a:lnTo>
                  <a:pt x="459" y="169"/>
                </a:lnTo>
                <a:lnTo>
                  <a:pt x="459" y="170"/>
                </a:lnTo>
                <a:lnTo>
                  <a:pt x="461" y="170"/>
                </a:lnTo>
                <a:lnTo>
                  <a:pt x="461" y="169"/>
                </a:lnTo>
                <a:lnTo>
                  <a:pt x="462" y="169"/>
                </a:lnTo>
                <a:lnTo>
                  <a:pt x="462" y="170"/>
                </a:lnTo>
                <a:lnTo>
                  <a:pt x="464" y="170"/>
                </a:lnTo>
                <a:lnTo>
                  <a:pt x="466" y="170"/>
                </a:lnTo>
                <a:lnTo>
                  <a:pt x="466" y="169"/>
                </a:lnTo>
                <a:lnTo>
                  <a:pt x="466" y="170"/>
                </a:lnTo>
                <a:lnTo>
                  <a:pt x="468" y="170"/>
                </a:lnTo>
                <a:lnTo>
                  <a:pt x="468" y="172"/>
                </a:lnTo>
                <a:lnTo>
                  <a:pt x="468" y="174"/>
                </a:lnTo>
                <a:lnTo>
                  <a:pt x="466" y="174"/>
                </a:lnTo>
                <a:lnTo>
                  <a:pt x="466" y="176"/>
                </a:lnTo>
                <a:lnTo>
                  <a:pt x="466" y="177"/>
                </a:lnTo>
                <a:lnTo>
                  <a:pt x="466" y="179"/>
                </a:lnTo>
                <a:lnTo>
                  <a:pt x="464" y="179"/>
                </a:lnTo>
                <a:lnTo>
                  <a:pt x="464" y="181"/>
                </a:lnTo>
                <a:lnTo>
                  <a:pt x="462" y="181"/>
                </a:lnTo>
                <a:lnTo>
                  <a:pt x="462" y="182"/>
                </a:lnTo>
                <a:lnTo>
                  <a:pt x="461" y="182"/>
                </a:lnTo>
                <a:lnTo>
                  <a:pt x="461" y="184"/>
                </a:lnTo>
                <a:lnTo>
                  <a:pt x="461" y="186"/>
                </a:lnTo>
                <a:lnTo>
                  <a:pt x="459" y="186"/>
                </a:lnTo>
                <a:lnTo>
                  <a:pt x="459" y="188"/>
                </a:lnTo>
                <a:lnTo>
                  <a:pt x="457" y="186"/>
                </a:lnTo>
                <a:lnTo>
                  <a:pt x="456" y="186"/>
                </a:lnTo>
                <a:lnTo>
                  <a:pt x="454" y="186"/>
                </a:lnTo>
                <a:lnTo>
                  <a:pt x="454" y="188"/>
                </a:lnTo>
                <a:lnTo>
                  <a:pt x="452" y="188"/>
                </a:lnTo>
                <a:lnTo>
                  <a:pt x="450" y="188"/>
                </a:lnTo>
                <a:lnTo>
                  <a:pt x="449" y="188"/>
                </a:lnTo>
                <a:lnTo>
                  <a:pt x="449" y="189"/>
                </a:lnTo>
                <a:lnTo>
                  <a:pt x="449" y="191"/>
                </a:lnTo>
                <a:lnTo>
                  <a:pt x="447" y="193"/>
                </a:lnTo>
                <a:lnTo>
                  <a:pt x="447" y="195"/>
                </a:lnTo>
                <a:lnTo>
                  <a:pt x="445" y="195"/>
                </a:lnTo>
                <a:lnTo>
                  <a:pt x="445" y="196"/>
                </a:lnTo>
                <a:lnTo>
                  <a:pt x="444" y="196"/>
                </a:lnTo>
                <a:lnTo>
                  <a:pt x="442" y="196"/>
                </a:lnTo>
                <a:lnTo>
                  <a:pt x="442" y="198"/>
                </a:lnTo>
                <a:lnTo>
                  <a:pt x="442" y="200"/>
                </a:lnTo>
                <a:lnTo>
                  <a:pt x="442" y="201"/>
                </a:lnTo>
                <a:lnTo>
                  <a:pt x="444" y="201"/>
                </a:lnTo>
                <a:lnTo>
                  <a:pt x="442" y="201"/>
                </a:lnTo>
                <a:lnTo>
                  <a:pt x="442" y="203"/>
                </a:lnTo>
                <a:lnTo>
                  <a:pt x="440" y="203"/>
                </a:lnTo>
                <a:lnTo>
                  <a:pt x="440" y="201"/>
                </a:lnTo>
                <a:lnTo>
                  <a:pt x="438" y="201"/>
                </a:lnTo>
                <a:lnTo>
                  <a:pt x="437" y="201"/>
                </a:lnTo>
                <a:lnTo>
                  <a:pt x="435" y="201"/>
                </a:lnTo>
                <a:lnTo>
                  <a:pt x="435" y="200"/>
                </a:lnTo>
                <a:lnTo>
                  <a:pt x="433" y="200"/>
                </a:lnTo>
                <a:lnTo>
                  <a:pt x="433" y="201"/>
                </a:lnTo>
                <a:lnTo>
                  <a:pt x="431" y="203"/>
                </a:lnTo>
                <a:lnTo>
                  <a:pt x="431" y="205"/>
                </a:lnTo>
                <a:lnTo>
                  <a:pt x="431" y="207"/>
                </a:lnTo>
                <a:lnTo>
                  <a:pt x="433" y="205"/>
                </a:lnTo>
                <a:lnTo>
                  <a:pt x="433" y="203"/>
                </a:lnTo>
                <a:lnTo>
                  <a:pt x="433" y="205"/>
                </a:lnTo>
                <a:lnTo>
                  <a:pt x="435" y="205"/>
                </a:lnTo>
                <a:lnTo>
                  <a:pt x="433" y="205"/>
                </a:lnTo>
                <a:lnTo>
                  <a:pt x="433" y="207"/>
                </a:lnTo>
                <a:lnTo>
                  <a:pt x="433" y="208"/>
                </a:lnTo>
                <a:lnTo>
                  <a:pt x="433" y="210"/>
                </a:lnTo>
                <a:lnTo>
                  <a:pt x="431" y="210"/>
                </a:lnTo>
                <a:lnTo>
                  <a:pt x="431" y="212"/>
                </a:lnTo>
                <a:lnTo>
                  <a:pt x="431" y="213"/>
                </a:lnTo>
                <a:lnTo>
                  <a:pt x="431" y="215"/>
                </a:lnTo>
                <a:lnTo>
                  <a:pt x="430" y="215"/>
                </a:lnTo>
                <a:lnTo>
                  <a:pt x="430" y="217"/>
                </a:lnTo>
                <a:lnTo>
                  <a:pt x="430" y="219"/>
                </a:lnTo>
                <a:lnTo>
                  <a:pt x="428" y="219"/>
                </a:lnTo>
                <a:lnTo>
                  <a:pt x="428" y="220"/>
                </a:lnTo>
                <a:lnTo>
                  <a:pt x="426" y="220"/>
                </a:lnTo>
                <a:lnTo>
                  <a:pt x="426" y="222"/>
                </a:lnTo>
                <a:lnTo>
                  <a:pt x="425" y="222"/>
                </a:lnTo>
                <a:lnTo>
                  <a:pt x="425" y="224"/>
                </a:lnTo>
                <a:lnTo>
                  <a:pt x="425" y="225"/>
                </a:lnTo>
                <a:lnTo>
                  <a:pt x="423" y="225"/>
                </a:lnTo>
                <a:lnTo>
                  <a:pt x="423" y="227"/>
                </a:lnTo>
                <a:lnTo>
                  <a:pt x="423" y="229"/>
                </a:lnTo>
                <a:lnTo>
                  <a:pt x="421" y="229"/>
                </a:lnTo>
                <a:lnTo>
                  <a:pt x="421" y="231"/>
                </a:lnTo>
                <a:lnTo>
                  <a:pt x="421" y="232"/>
                </a:lnTo>
                <a:lnTo>
                  <a:pt x="419" y="232"/>
                </a:lnTo>
                <a:lnTo>
                  <a:pt x="419" y="234"/>
                </a:lnTo>
                <a:lnTo>
                  <a:pt x="419" y="236"/>
                </a:lnTo>
                <a:lnTo>
                  <a:pt x="419" y="238"/>
                </a:lnTo>
                <a:lnTo>
                  <a:pt x="418" y="238"/>
                </a:lnTo>
                <a:lnTo>
                  <a:pt x="418" y="239"/>
                </a:lnTo>
                <a:lnTo>
                  <a:pt x="418" y="241"/>
                </a:lnTo>
                <a:lnTo>
                  <a:pt x="418" y="243"/>
                </a:lnTo>
                <a:lnTo>
                  <a:pt x="416" y="243"/>
                </a:lnTo>
                <a:lnTo>
                  <a:pt x="416" y="244"/>
                </a:lnTo>
                <a:lnTo>
                  <a:pt x="414" y="244"/>
                </a:lnTo>
                <a:lnTo>
                  <a:pt x="413" y="244"/>
                </a:lnTo>
                <a:lnTo>
                  <a:pt x="411" y="244"/>
                </a:lnTo>
                <a:lnTo>
                  <a:pt x="409" y="244"/>
                </a:lnTo>
                <a:lnTo>
                  <a:pt x="407" y="244"/>
                </a:lnTo>
                <a:lnTo>
                  <a:pt x="406" y="244"/>
                </a:lnTo>
                <a:lnTo>
                  <a:pt x="406" y="246"/>
                </a:lnTo>
                <a:lnTo>
                  <a:pt x="406" y="248"/>
                </a:lnTo>
                <a:lnTo>
                  <a:pt x="404" y="248"/>
                </a:lnTo>
                <a:lnTo>
                  <a:pt x="404" y="250"/>
                </a:lnTo>
                <a:lnTo>
                  <a:pt x="402" y="250"/>
                </a:lnTo>
                <a:lnTo>
                  <a:pt x="402" y="251"/>
                </a:lnTo>
                <a:lnTo>
                  <a:pt x="402" y="253"/>
                </a:lnTo>
                <a:lnTo>
                  <a:pt x="402" y="255"/>
                </a:lnTo>
                <a:lnTo>
                  <a:pt x="401" y="255"/>
                </a:lnTo>
                <a:lnTo>
                  <a:pt x="402" y="256"/>
                </a:lnTo>
                <a:lnTo>
                  <a:pt x="401" y="256"/>
                </a:lnTo>
                <a:lnTo>
                  <a:pt x="401" y="258"/>
                </a:lnTo>
                <a:lnTo>
                  <a:pt x="401" y="260"/>
                </a:lnTo>
                <a:lnTo>
                  <a:pt x="402" y="260"/>
                </a:lnTo>
                <a:lnTo>
                  <a:pt x="401" y="262"/>
                </a:lnTo>
                <a:lnTo>
                  <a:pt x="401" y="263"/>
                </a:lnTo>
                <a:lnTo>
                  <a:pt x="399" y="263"/>
                </a:lnTo>
                <a:lnTo>
                  <a:pt x="397" y="263"/>
                </a:lnTo>
                <a:lnTo>
                  <a:pt x="395" y="263"/>
                </a:lnTo>
                <a:lnTo>
                  <a:pt x="395" y="265"/>
                </a:lnTo>
                <a:lnTo>
                  <a:pt x="394" y="265"/>
                </a:lnTo>
                <a:lnTo>
                  <a:pt x="394" y="267"/>
                </a:lnTo>
                <a:lnTo>
                  <a:pt x="392" y="267"/>
                </a:lnTo>
                <a:lnTo>
                  <a:pt x="392" y="269"/>
                </a:lnTo>
                <a:lnTo>
                  <a:pt x="392" y="270"/>
                </a:lnTo>
                <a:lnTo>
                  <a:pt x="390" y="270"/>
                </a:lnTo>
                <a:lnTo>
                  <a:pt x="390" y="272"/>
                </a:lnTo>
                <a:lnTo>
                  <a:pt x="388" y="272"/>
                </a:lnTo>
                <a:lnTo>
                  <a:pt x="387" y="272"/>
                </a:lnTo>
                <a:lnTo>
                  <a:pt x="385" y="272"/>
                </a:lnTo>
                <a:lnTo>
                  <a:pt x="385" y="274"/>
                </a:lnTo>
                <a:lnTo>
                  <a:pt x="385" y="275"/>
                </a:lnTo>
                <a:lnTo>
                  <a:pt x="385" y="277"/>
                </a:lnTo>
                <a:lnTo>
                  <a:pt x="385" y="279"/>
                </a:lnTo>
                <a:lnTo>
                  <a:pt x="383" y="279"/>
                </a:lnTo>
                <a:lnTo>
                  <a:pt x="383" y="281"/>
                </a:lnTo>
                <a:lnTo>
                  <a:pt x="385" y="281"/>
                </a:lnTo>
                <a:lnTo>
                  <a:pt x="385" y="282"/>
                </a:lnTo>
                <a:lnTo>
                  <a:pt x="383" y="282"/>
                </a:lnTo>
                <a:lnTo>
                  <a:pt x="383" y="284"/>
                </a:lnTo>
                <a:lnTo>
                  <a:pt x="382" y="284"/>
                </a:lnTo>
                <a:lnTo>
                  <a:pt x="382" y="286"/>
                </a:lnTo>
                <a:lnTo>
                  <a:pt x="382" y="287"/>
                </a:lnTo>
                <a:lnTo>
                  <a:pt x="383" y="287"/>
                </a:lnTo>
                <a:lnTo>
                  <a:pt x="382" y="287"/>
                </a:lnTo>
                <a:lnTo>
                  <a:pt x="382" y="289"/>
                </a:lnTo>
                <a:lnTo>
                  <a:pt x="382" y="291"/>
                </a:lnTo>
                <a:lnTo>
                  <a:pt x="382" y="293"/>
                </a:lnTo>
                <a:lnTo>
                  <a:pt x="380" y="293"/>
                </a:lnTo>
                <a:lnTo>
                  <a:pt x="380" y="294"/>
                </a:lnTo>
                <a:lnTo>
                  <a:pt x="380" y="296"/>
                </a:lnTo>
                <a:lnTo>
                  <a:pt x="378" y="296"/>
                </a:lnTo>
                <a:lnTo>
                  <a:pt x="376" y="296"/>
                </a:lnTo>
                <a:lnTo>
                  <a:pt x="375" y="296"/>
                </a:lnTo>
                <a:lnTo>
                  <a:pt x="373" y="296"/>
                </a:lnTo>
                <a:lnTo>
                  <a:pt x="373" y="294"/>
                </a:lnTo>
                <a:lnTo>
                  <a:pt x="371" y="294"/>
                </a:lnTo>
                <a:lnTo>
                  <a:pt x="370" y="294"/>
                </a:lnTo>
                <a:lnTo>
                  <a:pt x="368" y="294"/>
                </a:lnTo>
                <a:lnTo>
                  <a:pt x="368" y="296"/>
                </a:lnTo>
                <a:lnTo>
                  <a:pt x="368" y="298"/>
                </a:lnTo>
                <a:lnTo>
                  <a:pt x="368" y="300"/>
                </a:lnTo>
                <a:lnTo>
                  <a:pt x="368" y="301"/>
                </a:lnTo>
                <a:lnTo>
                  <a:pt x="368" y="303"/>
                </a:lnTo>
                <a:lnTo>
                  <a:pt x="366" y="303"/>
                </a:lnTo>
                <a:lnTo>
                  <a:pt x="368" y="303"/>
                </a:lnTo>
                <a:lnTo>
                  <a:pt x="368" y="305"/>
                </a:lnTo>
                <a:lnTo>
                  <a:pt x="366" y="305"/>
                </a:lnTo>
                <a:lnTo>
                  <a:pt x="366" y="306"/>
                </a:lnTo>
                <a:lnTo>
                  <a:pt x="364" y="306"/>
                </a:lnTo>
                <a:lnTo>
                  <a:pt x="364" y="308"/>
                </a:lnTo>
                <a:lnTo>
                  <a:pt x="363" y="308"/>
                </a:lnTo>
                <a:lnTo>
                  <a:pt x="363" y="310"/>
                </a:lnTo>
                <a:lnTo>
                  <a:pt x="363" y="312"/>
                </a:lnTo>
                <a:lnTo>
                  <a:pt x="363" y="313"/>
                </a:lnTo>
                <a:lnTo>
                  <a:pt x="361" y="313"/>
                </a:lnTo>
                <a:lnTo>
                  <a:pt x="361" y="315"/>
                </a:lnTo>
                <a:lnTo>
                  <a:pt x="363" y="315"/>
                </a:lnTo>
                <a:lnTo>
                  <a:pt x="363" y="317"/>
                </a:lnTo>
                <a:lnTo>
                  <a:pt x="361" y="317"/>
                </a:lnTo>
                <a:lnTo>
                  <a:pt x="359" y="317"/>
                </a:lnTo>
                <a:lnTo>
                  <a:pt x="359" y="318"/>
                </a:lnTo>
                <a:lnTo>
                  <a:pt x="357" y="318"/>
                </a:lnTo>
                <a:lnTo>
                  <a:pt x="356" y="318"/>
                </a:lnTo>
                <a:lnTo>
                  <a:pt x="356" y="320"/>
                </a:lnTo>
                <a:lnTo>
                  <a:pt x="354" y="320"/>
                </a:lnTo>
                <a:lnTo>
                  <a:pt x="354" y="322"/>
                </a:lnTo>
                <a:lnTo>
                  <a:pt x="352" y="322"/>
                </a:lnTo>
                <a:lnTo>
                  <a:pt x="351" y="322"/>
                </a:lnTo>
                <a:lnTo>
                  <a:pt x="349" y="322"/>
                </a:lnTo>
                <a:lnTo>
                  <a:pt x="347" y="322"/>
                </a:lnTo>
                <a:lnTo>
                  <a:pt x="347" y="324"/>
                </a:lnTo>
                <a:lnTo>
                  <a:pt x="345" y="324"/>
                </a:lnTo>
                <a:lnTo>
                  <a:pt x="345" y="325"/>
                </a:lnTo>
                <a:lnTo>
                  <a:pt x="344" y="325"/>
                </a:lnTo>
                <a:lnTo>
                  <a:pt x="342" y="325"/>
                </a:lnTo>
                <a:lnTo>
                  <a:pt x="342" y="327"/>
                </a:lnTo>
                <a:lnTo>
                  <a:pt x="342" y="325"/>
                </a:lnTo>
                <a:lnTo>
                  <a:pt x="342" y="324"/>
                </a:lnTo>
                <a:lnTo>
                  <a:pt x="340" y="324"/>
                </a:lnTo>
                <a:lnTo>
                  <a:pt x="340" y="322"/>
                </a:lnTo>
                <a:lnTo>
                  <a:pt x="339" y="322"/>
                </a:lnTo>
                <a:lnTo>
                  <a:pt x="337" y="322"/>
                </a:lnTo>
                <a:lnTo>
                  <a:pt x="337" y="320"/>
                </a:lnTo>
                <a:lnTo>
                  <a:pt x="337" y="322"/>
                </a:lnTo>
                <a:lnTo>
                  <a:pt x="335" y="322"/>
                </a:lnTo>
                <a:lnTo>
                  <a:pt x="333" y="322"/>
                </a:lnTo>
                <a:lnTo>
                  <a:pt x="333" y="324"/>
                </a:lnTo>
                <a:lnTo>
                  <a:pt x="332" y="324"/>
                </a:lnTo>
                <a:lnTo>
                  <a:pt x="332" y="325"/>
                </a:lnTo>
                <a:lnTo>
                  <a:pt x="330" y="325"/>
                </a:lnTo>
                <a:lnTo>
                  <a:pt x="328" y="325"/>
                </a:lnTo>
                <a:lnTo>
                  <a:pt x="328" y="327"/>
                </a:lnTo>
                <a:lnTo>
                  <a:pt x="327" y="327"/>
                </a:lnTo>
                <a:lnTo>
                  <a:pt x="325" y="327"/>
                </a:lnTo>
                <a:lnTo>
                  <a:pt x="323" y="327"/>
                </a:lnTo>
                <a:lnTo>
                  <a:pt x="321" y="327"/>
                </a:lnTo>
                <a:lnTo>
                  <a:pt x="321" y="325"/>
                </a:lnTo>
                <a:lnTo>
                  <a:pt x="320" y="327"/>
                </a:lnTo>
                <a:lnTo>
                  <a:pt x="318" y="327"/>
                </a:lnTo>
                <a:lnTo>
                  <a:pt x="320" y="327"/>
                </a:lnTo>
                <a:lnTo>
                  <a:pt x="320" y="329"/>
                </a:lnTo>
                <a:lnTo>
                  <a:pt x="318" y="329"/>
                </a:lnTo>
                <a:lnTo>
                  <a:pt x="318" y="331"/>
                </a:lnTo>
                <a:lnTo>
                  <a:pt x="320" y="331"/>
                </a:lnTo>
                <a:lnTo>
                  <a:pt x="320" y="332"/>
                </a:lnTo>
                <a:lnTo>
                  <a:pt x="321" y="332"/>
                </a:lnTo>
                <a:lnTo>
                  <a:pt x="321" y="334"/>
                </a:lnTo>
                <a:lnTo>
                  <a:pt x="320" y="334"/>
                </a:lnTo>
                <a:lnTo>
                  <a:pt x="320" y="336"/>
                </a:lnTo>
                <a:lnTo>
                  <a:pt x="320" y="337"/>
                </a:lnTo>
                <a:lnTo>
                  <a:pt x="318" y="337"/>
                </a:lnTo>
                <a:lnTo>
                  <a:pt x="316" y="337"/>
                </a:lnTo>
                <a:lnTo>
                  <a:pt x="316" y="339"/>
                </a:lnTo>
                <a:lnTo>
                  <a:pt x="316" y="341"/>
                </a:lnTo>
                <a:lnTo>
                  <a:pt x="316" y="343"/>
                </a:lnTo>
                <a:lnTo>
                  <a:pt x="316" y="344"/>
                </a:lnTo>
                <a:lnTo>
                  <a:pt x="316" y="346"/>
                </a:lnTo>
                <a:lnTo>
                  <a:pt x="316" y="348"/>
                </a:lnTo>
                <a:lnTo>
                  <a:pt x="316" y="349"/>
                </a:lnTo>
                <a:lnTo>
                  <a:pt x="318" y="349"/>
                </a:lnTo>
                <a:lnTo>
                  <a:pt x="318" y="351"/>
                </a:lnTo>
                <a:lnTo>
                  <a:pt x="316" y="351"/>
                </a:lnTo>
                <a:lnTo>
                  <a:pt x="316" y="353"/>
                </a:lnTo>
                <a:lnTo>
                  <a:pt x="316" y="355"/>
                </a:lnTo>
                <a:lnTo>
                  <a:pt x="316" y="356"/>
                </a:lnTo>
                <a:lnTo>
                  <a:pt x="316" y="358"/>
                </a:lnTo>
                <a:lnTo>
                  <a:pt x="316" y="360"/>
                </a:lnTo>
                <a:lnTo>
                  <a:pt x="316" y="361"/>
                </a:lnTo>
                <a:lnTo>
                  <a:pt x="318" y="361"/>
                </a:lnTo>
                <a:lnTo>
                  <a:pt x="316" y="361"/>
                </a:lnTo>
                <a:lnTo>
                  <a:pt x="318" y="361"/>
                </a:lnTo>
                <a:lnTo>
                  <a:pt x="318" y="363"/>
                </a:lnTo>
                <a:lnTo>
                  <a:pt x="318" y="365"/>
                </a:lnTo>
                <a:lnTo>
                  <a:pt x="316" y="365"/>
                </a:lnTo>
                <a:lnTo>
                  <a:pt x="314" y="365"/>
                </a:lnTo>
                <a:lnTo>
                  <a:pt x="314" y="367"/>
                </a:lnTo>
                <a:lnTo>
                  <a:pt x="314" y="368"/>
                </a:lnTo>
                <a:lnTo>
                  <a:pt x="314" y="370"/>
                </a:lnTo>
                <a:lnTo>
                  <a:pt x="313" y="370"/>
                </a:lnTo>
                <a:lnTo>
                  <a:pt x="313" y="368"/>
                </a:lnTo>
                <a:lnTo>
                  <a:pt x="313" y="370"/>
                </a:lnTo>
                <a:lnTo>
                  <a:pt x="311" y="370"/>
                </a:lnTo>
                <a:lnTo>
                  <a:pt x="311" y="372"/>
                </a:lnTo>
                <a:lnTo>
                  <a:pt x="309" y="372"/>
                </a:lnTo>
                <a:lnTo>
                  <a:pt x="308" y="372"/>
                </a:lnTo>
                <a:lnTo>
                  <a:pt x="306" y="372"/>
                </a:lnTo>
                <a:lnTo>
                  <a:pt x="306" y="374"/>
                </a:lnTo>
                <a:lnTo>
                  <a:pt x="304" y="374"/>
                </a:lnTo>
                <a:lnTo>
                  <a:pt x="302" y="374"/>
                </a:lnTo>
                <a:lnTo>
                  <a:pt x="301" y="374"/>
                </a:lnTo>
                <a:lnTo>
                  <a:pt x="299" y="374"/>
                </a:lnTo>
                <a:lnTo>
                  <a:pt x="299" y="372"/>
                </a:lnTo>
                <a:lnTo>
                  <a:pt x="297" y="372"/>
                </a:lnTo>
                <a:lnTo>
                  <a:pt x="296" y="372"/>
                </a:lnTo>
                <a:lnTo>
                  <a:pt x="296" y="370"/>
                </a:lnTo>
                <a:lnTo>
                  <a:pt x="296" y="372"/>
                </a:lnTo>
                <a:lnTo>
                  <a:pt x="294" y="374"/>
                </a:lnTo>
                <a:lnTo>
                  <a:pt x="292" y="374"/>
                </a:lnTo>
                <a:lnTo>
                  <a:pt x="292" y="375"/>
                </a:lnTo>
                <a:lnTo>
                  <a:pt x="290" y="375"/>
                </a:lnTo>
                <a:lnTo>
                  <a:pt x="289" y="375"/>
                </a:lnTo>
                <a:lnTo>
                  <a:pt x="287" y="375"/>
                </a:lnTo>
                <a:lnTo>
                  <a:pt x="287" y="377"/>
                </a:lnTo>
                <a:lnTo>
                  <a:pt x="285" y="377"/>
                </a:lnTo>
                <a:lnTo>
                  <a:pt x="285" y="379"/>
                </a:lnTo>
                <a:lnTo>
                  <a:pt x="283" y="379"/>
                </a:lnTo>
                <a:lnTo>
                  <a:pt x="282" y="379"/>
                </a:lnTo>
                <a:lnTo>
                  <a:pt x="280" y="379"/>
                </a:lnTo>
                <a:lnTo>
                  <a:pt x="278" y="379"/>
                </a:lnTo>
                <a:lnTo>
                  <a:pt x="277" y="379"/>
                </a:lnTo>
                <a:lnTo>
                  <a:pt x="275" y="379"/>
                </a:lnTo>
                <a:lnTo>
                  <a:pt x="273" y="379"/>
                </a:lnTo>
                <a:lnTo>
                  <a:pt x="273" y="377"/>
                </a:lnTo>
                <a:lnTo>
                  <a:pt x="271" y="377"/>
                </a:lnTo>
                <a:lnTo>
                  <a:pt x="271" y="375"/>
                </a:lnTo>
                <a:lnTo>
                  <a:pt x="270" y="375"/>
                </a:lnTo>
                <a:lnTo>
                  <a:pt x="270" y="374"/>
                </a:lnTo>
                <a:lnTo>
                  <a:pt x="270" y="375"/>
                </a:lnTo>
                <a:lnTo>
                  <a:pt x="268" y="375"/>
                </a:lnTo>
                <a:lnTo>
                  <a:pt x="268" y="374"/>
                </a:lnTo>
                <a:lnTo>
                  <a:pt x="268" y="375"/>
                </a:lnTo>
                <a:lnTo>
                  <a:pt x="266" y="375"/>
                </a:lnTo>
                <a:lnTo>
                  <a:pt x="266" y="377"/>
                </a:lnTo>
                <a:lnTo>
                  <a:pt x="265" y="377"/>
                </a:lnTo>
                <a:lnTo>
                  <a:pt x="265" y="379"/>
                </a:lnTo>
                <a:lnTo>
                  <a:pt x="263" y="379"/>
                </a:lnTo>
                <a:lnTo>
                  <a:pt x="263" y="380"/>
                </a:lnTo>
                <a:lnTo>
                  <a:pt x="261" y="380"/>
                </a:lnTo>
                <a:lnTo>
                  <a:pt x="261" y="382"/>
                </a:lnTo>
                <a:lnTo>
                  <a:pt x="259" y="382"/>
                </a:lnTo>
                <a:lnTo>
                  <a:pt x="259" y="384"/>
                </a:lnTo>
                <a:lnTo>
                  <a:pt x="258" y="384"/>
                </a:lnTo>
                <a:lnTo>
                  <a:pt x="256" y="384"/>
                </a:lnTo>
                <a:lnTo>
                  <a:pt x="256" y="386"/>
                </a:lnTo>
                <a:lnTo>
                  <a:pt x="254" y="386"/>
                </a:lnTo>
                <a:lnTo>
                  <a:pt x="252" y="386"/>
                </a:lnTo>
                <a:lnTo>
                  <a:pt x="252" y="387"/>
                </a:lnTo>
                <a:lnTo>
                  <a:pt x="254" y="387"/>
                </a:lnTo>
                <a:lnTo>
                  <a:pt x="252" y="387"/>
                </a:lnTo>
                <a:lnTo>
                  <a:pt x="252" y="389"/>
                </a:lnTo>
                <a:lnTo>
                  <a:pt x="252" y="387"/>
                </a:lnTo>
                <a:lnTo>
                  <a:pt x="252" y="389"/>
                </a:lnTo>
                <a:lnTo>
                  <a:pt x="251" y="389"/>
                </a:lnTo>
                <a:lnTo>
                  <a:pt x="251" y="391"/>
                </a:lnTo>
                <a:lnTo>
                  <a:pt x="251" y="392"/>
                </a:lnTo>
                <a:lnTo>
                  <a:pt x="251" y="394"/>
                </a:lnTo>
                <a:lnTo>
                  <a:pt x="251" y="396"/>
                </a:lnTo>
                <a:lnTo>
                  <a:pt x="251" y="398"/>
                </a:lnTo>
                <a:lnTo>
                  <a:pt x="249" y="396"/>
                </a:lnTo>
                <a:lnTo>
                  <a:pt x="247" y="396"/>
                </a:lnTo>
                <a:lnTo>
                  <a:pt x="247" y="394"/>
                </a:lnTo>
                <a:lnTo>
                  <a:pt x="246" y="394"/>
                </a:lnTo>
                <a:lnTo>
                  <a:pt x="244" y="394"/>
                </a:lnTo>
                <a:lnTo>
                  <a:pt x="244" y="396"/>
                </a:lnTo>
                <a:lnTo>
                  <a:pt x="242" y="396"/>
                </a:lnTo>
                <a:lnTo>
                  <a:pt x="244" y="396"/>
                </a:lnTo>
                <a:lnTo>
                  <a:pt x="242" y="398"/>
                </a:lnTo>
                <a:lnTo>
                  <a:pt x="242" y="399"/>
                </a:lnTo>
                <a:lnTo>
                  <a:pt x="240" y="399"/>
                </a:lnTo>
                <a:lnTo>
                  <a:pt x="240" y="401"/>
                </a:lnTo>
                <a:lnTo>
                  <a:pt x="240" y="403"/>
                </a:lnTo>
                <a:lnTo>
                  <a:pt x="239" y="403"/>
                </a:lnTo>
                <a:lnTo>
                  <a:pt x="237" y="403"/>
                </a:lnTo>
                <a:lnTo>
                  <a:pt x="237" y="405"/>
                </a:lnTo>
                <a:lnTo>
                  <a:pt x="235" y="405"/>
                </a:lnTo>
                <a:lnTo>
                  <a:pt x="234" y="405"/>
                </a:lnTo>
                <a:lnTo>
                  <a:pt x="234" y="406"/>
                </a:lnTo>
                <a:lnTo>
                  <a:pt x="232" y="406"/>
                </a:lnTo>
                <a:lnTo>
                  <a:pt x="230" y="406"/>
                </a:lnTo>
                <a:lnTo>
                  <a:pt x="228" y="406"/>
                </a:lnTo>
                <a:lnTo>
                  <a:pt x="228" y="408"/>
                </a:lnTo>
                <a:lnTo>
                  <a:pt x="227" y="408"/>
                </a:lnTo>
                <a:lnTo>
                  <a:pt x="227" y="410"/>
                </a:lnTo>
                <a:lnTo>
                  <a:pt x="227" y="408"/>
                </a:lnTo>
                <a:lnTo>
                  <a:pt x="225" y="410"/>
                </a:lnTo>
                <a:lnTo>
                  <a:pt x="225" y="408"/>
                </a:lnTo>
                <a:lnTo>
                  <a:pt x="223" y="408"/>
                </a:lnTo>
                <a:lnTo>
                  <a:pt x="222" y="408"/>
                </a:lnTo>
                <a:lnTo>
                  <a:pt x="222" y="410"/>
                </a:lnTo>
                <a:lnTo>
                  <a:pt x="220" y="410"/>
                </a:lnTo>
                <a:lnTo>
                  <a:pt x="218" y="410"/>
                </a:lnTo>
                <a:lnTo>
                  <a:pt x="218" y="408"/>
                </a:lnTo>
                <a:lnTo>
                  <a:pt x="218" y="406"/>
                </a:lnTo>
                <a:lnTo>
                  <a:pt x="216" y="408"/>
                </a:lnTo>
                <a:lnTo>
                  <a:pt x="216" y="406"/>
                </a:lnTo>
                <a:lnTo>
                  <a:pt x="216" y="408"/>
                </a:lnTo>
                <a:lnTo>
                  <a:pt x="215" y="408"/>
                </a:lnTo>
                <a:lnTo>
                  <a:pt x="215" y="410"/>
                </a:lnTo>
                <a:lnTo>
                  <a:pt x="213" y="410"/>
                </a:lnTo>
                <a:lnTo>
                  <a:pt x="211" y="410"/>
                </a:lnTo>
                <a:lnTo>
                  <a:pt x="211" y="411"/>
                </a:lnTo>
                <a:lnTo>
                  <a:pt x="211" y="413"/>
                </a:lnTo>
                <a:lnTo>
                  <a:pt x="211" y="415"/>
                </a:lnTo>
                <a:lnTo>
                  <a:pt x="209" y="415"/>
                </a:lnTo>
                <a:lnTo>
                  <a:pt x="209" y="417"/>
                </a:lnTo>
                <a:lnTo>
                  <a:pt x="208" y="417"/>
                </a:lnTo>
                <a:lnTo>
                  <a:pt x="208" y="418"/>
                </a:lnTo>
                <a:lnTo>
                  <a:pt x="208" y="420"/>
                </a:lnTo>
                <a:lnTo>
                  <a:pt x="208" y="422"/>
                </a:lnTo>
                <a:lnTo>
                  <a:pt x="206" y="422"/>
                </a:lnTo>
                <a:lnTo>
                  <a:pt x="206" y="420"/>
                </a:lnTo>
                <a:lnTo>
                  <a:pt x="204" y="420"/>
                </a:lnTo>
                <a:lnTo>
                  <a:pt x="203" y="420"/>
                </a:lnTo>
                <a:lnTo>
                  <a:pt x="204" y="422"/>
                </a:lnTo>
                <a:lnTo>
                  <a:pt x="203" y="422"/>
                </a:lnTo>
                <a:lnTo>
                  <a:pt x="203" y="423"/>
                </a:lnTo>
                <a:lnTo>
                  <a:pt x="203" y="425"/>
                </a:lnTo>
                <a:lnTo>
                  <a:pt x="204" y="425"/>
                </a:lnTo>
                <a:lnTo>
                  <a:pt x="204" y="427"/>
                </a:lnTo>
                <a:lnTo>
                  <a:pt x="204" y="429"/>
                </a:lnTo>
                <a:lnTo>
                  <a:pt x="203" y="429"/>
                </a:lnTo>
                <a:lnTo>
                  <a:pt x="203" y="430"/>
                </a:lnTo>
                <a:lnTo>
                  <a:pt x="203" y="432"/>
                </a:lnTo>
                <a:lnTo>
                  <a:pt x="201" y="432"/>
                </a:lnTo>
                <a:lnTo>
                  <a:pt x="203" y="432"/>
                </a:lnTo>
                <a:lnTo>
                  <a:pt x="203" y="434"/>
                </a:lnTo>
                <a:lnTo>
                  <a:pt x="201" y="434"/>
                </a:lnTo>
                <a:lnTo>
                  <a:pt x="201" y="436"/>
                </a:lnTo>
                <a:lnTo>
                  <a:pt x="201" y="437"/>
                </a:lnTo>
                <a:lnTo>
                  <a:pt x="201" y="439"/>
                </a:lnTo>
                <a:lnTo>
                  <a:pt x="203" y="439"/>
                </a:lnTo>
                <a:lnTo>
                  <a:pt x="203" y="441"/>
                </a:lnTo>
                <a:lnTo>
                  <a:pt x="201" y="441"/>
                </a:lnTo>
                <a:lnTo>
                  <a:pt x="201" y="442"/>
                </a:lnTo>
                <a:lnTo>
                  <a:pt x="201" y="444"/>
                </a:lnTo>
                <a:lnTo>
                  <a:pt x="199" y="444"/>
                </a:lnTo>
                <a:lnTo>
                  <a:pt x="199" y="446"/>
                </a:lnTo>
                <a:lnTo>
                  <a:pt x="199" y="448"/>
                </a:lnTo>
                <a:lnTo>
                  <a:pt x="199" y="449"/>
                </a:lnTo>
                <a:lnTo>
                  <a:pt x="199" y="451"/>
                </a:lnTo>
                <a:lnTo>
                  <a:pt x="199" y="453"/>
                </a:lnTo>
                <a:lnTo>
                  <a:pt x="201" y="453"/>
                </a:lnTo>
                <a:lnTo>
                  <a:pt x="201" y="454"/>
                </a:lnTo>
                <a:lnTo>
                  <a:pt x="201" y="456"/>
                </a:lnTo>
                <a:lnTo>
                  <a:pt x="208" y="460"/>
                </a:lnTo>
                <a:lnTo>
                  <a:pt x="206" y="465"/>
                </a:lnTo>
                <a:lnTo>
                  <a:pt x="204" y="470"/>
                </a:lnTo>
                <a:lnTo>
                  <a:pt x="203" y="475"/>
                </a:lnTo>
                <a:lnTo>
                  <a:pt x="203" y="477"/>
                </a:lnTo>
                <a:lnTo>
                  <a:pt x="203" y="484"/>
                </a:lnTo>
                <a:lnTo>
                  <a:pt x="203" y="489"/>
                </a:lnTo>
                <a:lnTo>
                  <a:pt x="203" y="496"/>
                </a:lnTo>
                <a:lnTo>
                  <a:pt x="203" y="501"/>
                </a:lnTo>
                <a:lnTo>
                  <a:pt x="201" y="504"/>
                </a:lnTo>
                <a:lnTo>
                  <a:pt x="199" y="508"/>
                </a:lnTo>
                <a:lnTo>
                  <a:pt x="196" y="508"/>
                </a:lnTo>
                <a:lnTo>
                  <a:pt x="191" y="504"/>
                </a:lnTo>
                <a:lnTo>
                  <a:pt x="187" y="503"/>
                </a:lnTo>
                <a:lnTo>
                  <a:pt x="182" y="499"/>
                </a:lnTo>
                <a:lnTo>
                  <a:pt x="178" y="497"/>
                </a:lnTo>
                <a:lnTo>
                  <a:pt x="177" y="492"/>
                </a:lnTo>
                <a:lnTo>
                  <a:pt x="177" y="487"/>
                </a:lnTo>
                <a:lnTo>
                  <a:pt x="175" y="484"/>
                </a:lnTo>
                <a:lnTo>
                  <a:pt x="175" y="482"/>
                </a:lnTo>
                <a:lnTo>
                  <a:pt x="175" y="477"/>
                </a:lnTo>
                <a:lnTo>
                  <a:pt x="173" y="473"/>
                </a:lnTo>
                <a:lnTo>
                  <a:pt x="170" y="468"/>
                </a:lnTo>
                <a:lnTo>
                  <a:pt x="168" y="465"/>
                </a:lnTo>
                <a:lnTo>
                  <a:pt x="165" y="463"/>
                </a:lnTo>
                <a:lnTo>
                  <a:pt x="161" y="460"/>
                </a:lnTo>
                <a:lnTo>
                  <a:pt x="160" y="460"/>
                </a:lnTo>
                <a:lnTo>
                  <a:pt x="156" y="458"/>
                </a:lnTo>
                <a:lnTo>
                  <a:pt x="151" y="456"/>
                </a:lnTo>
                <a:lnTo>
                  <a:pt x="148" y="454"/>
                </a:lnTo>
                <a:lnTo>
                  <a:pt x="144" y="451"/>
                </a:lnTo>
                <a:lnTo>
                  <a:pt x="142" y="446"/>
                </a:lnTo>
                <a:lnTo>
                  <a:pt x="141" y="441"/>
                </a:lnTo>
                <a:lnTo>
                  <a:pt x="139" y="437"/>
                </a:lnTo>
                <a:lnTo>
                  <a:pt x="137" y="434"/>
                </a:lnTo>
                <a:lnTo>
                  <a:pt x="132" y="430"/>
                </a:lnTo>
                <a:lnTo>
                  <a:pt x="129" y="429"/>
                </a:lnTo>
                <a:lnTo>
                  <a:pt x="123" y="427"/>
                </a:lnTo>
                <a:lnTo>
                  <a:pt x="118" y="425"/>
                </a:lnTo>
                <a:lnTo>
                  <a:pt x="115" y="423"/>
                </a:lnTo>
                <a:lnTo>
                  <a:pt x="113" y="423"/>
                </a:lnTo>
                <a:lnTo>
                  <a:pt x="108" y="422"/>
                </a:lnTo>
                <a:lnTo>
                  <a:pt x="104" y="418"/>
                </a:lnTo>
                <a:lnTo>
                  <a:pt x="104" y="415"/>
                </a:lnTo>
                <a:lnTo>
                  <a:pt x="101" y="411"/>
                </a:lnTo>
                <a:lnTo>
                  <a:pt x="99" y="408"/>
                </a:lnTo>
                <a:lnTo>
                  <a:pt x="96" y="405"/>
                </a:lnTo>
                <a:lnTo>
                  <a:pt x="94" y="401"/>
                </a:lnTo>
                <a:lnTo>
                  <a:pt x="92" y="396"/>
                </a:lnTo>
                <a:lnTo>
                  <a:pt x="91" y="391"/>
                </a:lnTo>
                <a:lnTo>
                  <a:pt x="89" y="387"/>
                </a:lnTo>
                <a:lnTo>
                  <a:pt x="87" y="382"/>
                </a:lnTo>
                <a:lnTo>
                  <a:pt x="86" y="379"/>
                </a:lnTo>
                <a:lnTo>
                  <a:pt x="82" y="375"/>
                </a:lnTo>
                <a:lnTo>
                  <a:pt x="79" y="372"/>
                </a:lnTo>
                <a:lnTo>
                  <a:pt x="77" y="367"/>
                </a:lnTo>
                <a:lnTo>
                  <a:pt x="75" y="363"/>
                </a:lnTo>
                <a:lnTo>
                  <a:pt x="74" y="360"/>
                </a:lnTo>
                <a:lnTo>
                  <a:pt x="70" y="355"/>
                </a:lnTo>
                <a:lnTo>
                  <a:pt x="68" y="353"/>
                </a:lnTo>
                <a:lnTo>
                  <a:pt x="65" y="349"/>
                </a:lnTo>
                <a:lnTo>
                  <a:pt x="63" y="344"/>
                </a:lnTo>
                <a:lnTo>
                  <a:pt x="61" y="341"/>
                </a:lnTo>
                <a:lnTo>
                  <a:pt x="60" y="336"/>
                </a:lnTo>
                <a:lnTo>
                  <a:pt x="60" y="331"/>
                </a:lnTo>
                <a:lnTo>
                  <a:pt x="56" y="327"/>
                </a:lnTo>
                <a:lnTo>
                  <a:pt x="51" y="329"/>
                </a:lnTo>
                <a:lnTo>
                  <a:pt x="46" y="329"/>
                </a:lnTo>
                <a:lnTo>
                  <a:pt x="44" y="325"/>
                </a:lnTo>
                <a:lnTo>
                  <a:pt x="41" y="322"/>
                </a:lnTo>
                <a:lnTo>
                  <a:pt x="48" y="317"/>
                </a:lnTo>
                <a:lnTo>
                  <a:pt x="49" y="317"/>
                </a:lnTo>
                <a:lnTo>
                  <a:pt x="49" y="315"/>
                </a:lnTo>
                <a:lnTo>
                  <a:pt x="48" y="315"/>
                </a:lnTo>
                <a:lnTo>
                  <a:pt x="49" y="315"/>
                </a:lnTo>
                <a:lnTo>
                  <a:pt x="49" y="313"/>
                </a:lnTo>
                <a:lnTo>
                  <a:pt x="48" y="313"/>
                </a:lnTo>
                <a:lnTo>
                  <a:pt x="48" y="312"/>
                </a:lnTo>
                <a:lnTo>
                  <a:pt x="48" y="310"/>
                </a:lnTo>
                <a:lnTo>
                  <a:pt x="46" y="310"/>
                </a:lnTo>
                <a:lnTo>
                  <a:pt x="46" y="308"/>
                </a:lnTo>
                <a:lnTo>
                  <a:pt x="46" y="306"/>
                </a:lnTo>
                <a:lnTo>
                  <a:pt x="44" y="306"/>
                </a:lnTo>
                <a:lnTo>
                  <a:pt x="44" y="305"/>
                </a:lnTo>
                <a:lnTo>
                  <a:pt x="44" y="303"/>
                </a:lnTo>
                <a:lnTo>
                  <a:pt x="43" y="303"/>
                </a:lnTo>
                <a:lnTo>
                  <a:pt x="43" y="301"/>
                </a:lnTo>
                <a:lnTo>
                  <a:pt x="43" y="300"/>
                </a:lnTo>
                <a:lnTo>
                  <a:pt x="41" y="300"/>
                </a:lnTo>
                <a:lnTo>
                  <a:pt x="39" y="298"/>
                </a:lnTo>
                <a:lnTo>
                  <a:pt x="39" y="296"/>
                </a:lnTo>
                <a:lnTo>
                  <a:pt x="39" y="294"/>
                </a:lnTo>
                <a:lnTo>
                  <a:pt x="39" y="293"/>
                </a:lnTo>
                <a:lnTo>
                  <a:pt x="39" y="291"/>
                </a:lnTo>
                <a:lnTo>
                  <a:pt x="37" y="291"/>
                </a:lnTo>
                <a:lnTo>
                  <a:pt x="39" y="289"/>
                </a:lnTo>
                <a:lnTo>
                  <a:pt x="39" y="287"/>
                </a:lnTo>
                <a:lnTo>
                  <a:pt x="41" y="287"/>
                </a:lnTo>
                <a:lnTo>
                  <a:pt x="41" y="286"/>
                </a:lnTo>
                <a:lnTo>
                  <a:pt x="41" y="284"/>
                </a:lnTo>
                <a:lnTo>
                  <a:pt x="43" y="284"/>
                </a:lnTo>
                <a:lnTo>
                  <a:pt x="43" y="282"/>
                </a:lnTo>
                <a:lnTo>
                  <a:pt x="43" y="281"/>
                </a:lnTo>
                <a:lnTo>
                  <a:pt x="44" y="281"/>
                </a:lnTo>
                <a:lnTo>
                  <a:pt x="44" y="279"/>
                </a:lnTo>
                <a:lnTo>
                  <a:pt x="46" y="279"/>
                </a:lnTo>
                <a:lnTo>
                  <a:pt x="46" y="277"/>
                </a:lnTo>
                <a:lnTo>
                  <a:pt x="46" y="275"/>
                </a:lnTo>
                <a:lnTo>
                  <a:pt x="46" y="274"/>
                </a:lnTo>
                <a:lnTo>
                  <a:pt x="48" y="274"/>
                </a:lnTo>
                <a:lnTo>
                  <a:pt x="48" y="272"/>
                </a:lnTo>
                <a:lnTo>
                  <a:pt x="48" y="270"/>
                </a:lnTo>
                <a:lnTo>
                  <a:pt x="48" y="269"/>
                </a:lnTo>
                <a:lnTo>
                  <a:pt x="48" y="267"/>
                </a:lnTo>
                <a:lnTo>
                  <a:pt x="48" y="265"/>
                </a:lnTo>
                <a:lnTo>
                  <a:pt x="48" y="263"/>
                </a:lnTo>
                <a:lnTo>
                  <a:pt x="46" y="263"/>
                </a:lnTo>
                <a:lnTo>
                  <a:pt x="46" y="262"/>
                </a:lnTo>
                <a:lnTo>
                  <a:pt x="46" y="260"/>
                </a:lnTo>
                <a:lnTo>
                  <a:pt x="44" y="260"/>
                </a:lnTo>
                <a:lnTo>
                  <a:pt x="44" y="258"/>
                </a:lnTo>
                <a:lnTo>
                  <a:pt x="44" y="256"/>
                </a:lnTo>
                <a:lnTo>
                  <a:pt x="43" y="256"/>
                </a:lnTo>
                <a:lnTo>
                  <a:pt x="43" y="255"/>
                </a:lnTo>
                <a:lnTo>
                  <a:pt x="41" y="255"/>
                </a:lnTo>
                <a:lnTo>
                  <a:pt x="41" y="253"/>
                </a:lnTo>
                <a:lnTo>
                  <a:pt x="39" y="253"/>
                </a:lnTo>
                <a:lnTo>
                  <a:pt x="39" y="251"/>
                </a:lnTo>
                <a:lnTo>
                  <a:pt x="39" y="250"/>
                </a:lnTo>
                <a:lnTo>
                  <a:pt x="37" y="250"/>
                </a:lnTo>
                <a:lnTo>
                  <a:pt x="39" y="250"/>
                </a:lnTo>
                <a:lnTo>
                  <a:pt x="37" y="250"/>
                </a:lnTo>
                <a:lnTo>
                  <a:pt x="37" y="248"/>
                </a:lnTo>
                <a:lnTo>
                  <a:pt x="37" y="246"/>
                </a:lnTo>
                <a:lnTo>
                  <a:pt x="37" y="244"/>
                </a:lnTo>
                <a:lnTo>
                  <a:pt x="39" y="244"/>
                </a:lnTo>
                <a:lnTo>
                  <a:pt x="41" y="244"/>
                </a:lnTo>
                <a:lnTo>
                  <a:pt x="41" y="243"/>
                </a:lnTo>
                <a:lnTo>
                  <a:pt x="43" y="243"/>
                </a:lnTo>
                <a:lnTo>
                  <a:pt x="44" y="243"/>
                </a:lnTo>
                <a:lnTo>
                  <a:pt x="46" y="243"/>
                </a:lnTo>
                <a:lnTo>
                  <a:pt x="48" y="243"/>
                </a:lnTo>
                <a:lnTo>
                  <a:pt x="48" y="241"/>
                </a:lnTo>
                <a:lnTo>
                  <a:pt x="48" y="239"/>
                </a:lnTo>
                <a:lnTo>
                  <a:pt x="48" y="238"/>
                </a:lnTo>
                <a:lnTo>
                  <a:pt x="49" y="238"/>
                </a:lnTo>
                <a:lnTo>
                  <a:pt x="49" y="236"/>
                </a:lnTo>
                <a:lnTo>
                  <a:pt x="49" y="234"/>
                </a:lnTo>
                <a:lnTo>
                  <a:pt x="48" y="234"/>
                </a:lnTo>
                <a:lnTo>
                  <a:pt x="48" y="232"/>
                </a:lnTo>
                <a:lnTo>
                  <a:pt x="46" y="232"/>
                </a:lnTo>
                <a:lnTo>
                  <a:pt x="46" y="231"/>
                </a:lnTo>
                <a:lnTo>
                  <a:pt x="46" y="229"/>
                </a:lnTo>
                <a:lnTo>
                  <a:pt x="44" y="229"/>
                </a:lnTo>
                <a:lnTo>
                  <a:pt x="44" y="227"/>
                </a:lnTo>
                <a:lnTo>
                  <a:pt x="43" y="227"/>
                </a:lnTo>
                <a:lnTo>
                  <a:pt x="43" y="225"/>
                </a:lnTo>
                <a:lnTo>
                  <a:pt x="43" y="224"/>
                </a:lnTo>
                <a:lnTo>
                  <a:pt x="43" y="222"/>
                </a:lnTo>
                <a:lnTo>
                  <a:pt x="43" y="220"/>
                </a:lnTo>
                <a:lnTo>
                  <a:pt x="41" y="220"/>
                </a:lnTo>
                <a:lnTo>
                  <a:pt x="41" y="219"/>
                </a:lnTo>
                <a:lnTo>
                  <a:pt x="39" y="219"/>
                </a:lnTo>
                <a:lnTo>
                  <a:pt x="37" y="219"/>
                </a:lnTo>
                <a:lnTo>
                  <a:pt x="37" y="217"/>
                </a:lnTo>
                <a:lnTo>
                  <a:pt x="37" y="215"/>
                </a:lnTo>
                <a:lnTo>
                  <a:pt x="36" y="215"/>
                </a:lnTo>
                <a:lnTo>
                  <a:pt x="36" y="213"/>
                </a:lnTo>
                <a:lnTo>
                  <a:pt x="34" y="213"/>
                </a:lnTo>
                <a:lnTo>
                  <a:pt x="34" y="212"/>
                </a:lnTo>
                <a:lnTo>
                  <a:pt x="32" y="212"/>
                </a:lnTo>
                <a:lnTo>
                  <a:pt x="32" y="210"/>
                </a:lnTo>
                <a:lnTo>
                  <a:pt x="30" y="210"/>
                </a:lnTo>
                <a:lnTo>
                  <a:pt x="30" y="208"/>
                </a:lnTo>
                <a:lnTo>
                  <a:pt x="30" y="207"/>
                </a:lnTo>
                <a:lnTo>
                  <a:pt x="30" y="205"/>
                </a:lnTo>
                <a:lnTo>
                  <a:pt x="29" y="205"/>
                </a:lnTo>
                <a:lnTo>
                  <a:pt x="29" y="203"/>
                </a:lnTo>
                <a:lnTo>
                  <a:pt x="27" y="203"/>
                </a:lnTo>
                <a:lnTo>
                  <a:pt x="27" y="201"/>
                </a:lnTo>
                <a:lnTo>
                  <a:pt x="25" y="201"/>
                </a:lnTo>
                <a:lnTo>
                  <a:pt x="25" y="200"/>
                </a:lnTo>
                <a:lnTo>
                  <a:pt x="25" y="198"/>
                </a:lnTo>
                <a:lnTo>
                  <a:pt x="25" y="196"/>
                </a:lnTo>
                <a:lnTo>
                  <a:pt x="25" y="195"/>
                </a:lnTo>
                <a:lnTo>
                  <a:pt x="25" y="193"/>
                </a:lnTo>
                <a:lnTo>
                  <a:pt x="25" y="191"/>
                </a:lnTo>
                <a:lnTo>
                  <a:pt x="24" y="191"/>
                </a:lnTo>
                <a:lnTo>
                  <a:pt x="24" y="189"/>
                </a:lnTo>
                <a:lnTo>
                  <a:pt x="24" y="188"/>
                </a:lnTo>
                <a:lnTo>
                  <a:pt x="22" y="186"/>
                </a:lnTo>
                <a:lnTo>
                  <a:pt x="22" y="184"/>
                </a:lnTo>
                <a:lnTo>
                  <a:pt x="20" y="184"/>
                </a:lnTo>
                <a:lnTo>
                  <a:pt x="18" y="184"/>
                </a:lnTo>
                <a:lnTo>
                  <a:pt x="17" y="184"/>
                </a:lnTo>
                <a:lnTo>
                  <a:pt x="15" y="184"/>
                </a:lnTo>
                <a:lnTo>
                  <a:pt x="15" y="182"/>
                </a:lnTo>
                <a:lnTo>
                  <a:pt x="13" y="182"/>
                </a:lnTo>
                <a:lnTo>
                  <a:pt x="13" y="181"/>
                </a:lnTo>
                <a:lnTo>
                  <a:pt x="13" y="182"/>
                </a:lnTo>
                <a:lnTo>
                  <a:pt x="13" y="181"/>
                </a:lnTo>
                <a:lnTo>
                  <a:pt x="12" y="181"/>
                </a:lnTo>
                <a:lnTo>
                  <a:pt x="12" y="179"/>
                </a:lnTo>
                <a:lnTo>
                  <a:pt x="10" y="179"/>
                </a:lnTo>
                <a:lnTo>
                  <a:pt x="10" y="177"/>
                </a:lnTo>
                <a:lnTo>
                  <a:pt x="8" y="177"/>
                </a:lnTo>
                <a:lnTo>
                  <a:pt x="8" y="176"/>
                </a:lnTo>
                <a:lnTo>
                  <a:pt x="6" y="176"/>
                </a:lnTo>
                <a:lnTo>
                  <a:pt x="6" y="174"/>
                </a:lnTo>
                <a:lnTo>
                  <a:pt x="6" y="172"/>
                </a:lnTo>
                <a:lnTo>
                  <a:pt x="6" y="170"/>
                </a:lnTo>
                <a:lnTo>
                  <a:pt x="6" y="169"/>
                </a:lnTo>
                <a:lnTo>
                  <a:pt x="6" y="167"/>
                </a:lnTo>
                <a:lnTo>
                  <a:pt x="6" y="165"/>
                </a:lnTo>
                <a:lnTo>
                  <a:pt x="5" y="165"/>
                </a:lnTo>
                <a:lnTo>
                  <a:pt x="5" y="164"/>
                </a:lnTo>
                <a:lnTo>
                  <a:pt x="3" y="164"/>
                </a:lnTo>
                <a:lnTo>
                  <a:pt x="1" y="164"/>
                </a:lnTo>
                <a:lnTo>
                  <a:pt x="1" y="162"/>
                </a:lnTo>
                <a:lnTo>
                  <a:pt x="1" y="160"/>
                </a:lnTo>
                <a:lnTo>
                  <a:pt x="0" y="160"/>
                </a:lnTo>
                <a:lnTo>
                  <a:pt x="0" y="158"/>
                </a:lnTo>
                <a:lnTo>
                  <a:pt x="0" y="157"/>
                </a:lnTo>
                <a:lnTo>
                  <a:pt x="0" y="155"/>
                </a:lnTo>
                <a:lnTo>
                  <a:pt x="0" y="153"/>
                </a:lnTo>
                <a:lnTo>
                  <a:pt x="0" y="151"/>
                </a:lnTo>
                <a:lnTo>
                  <a:pt x="1" y="151"/>
                </a:lnTo>
                <a:lnTo>
                  <a:pt x="1" y="150"/>
                </a:lnTo>
                <a:lnTo>
                  <a:pt x="3" y="150"/>
                </a:lnTo>
                <a:lnTo>
                  <a:pt x="5" y="150"/>
                </a:lnTo>
                <a:lnTo>
                  <a:pt x="5" y="148"/>
                </a:lnTo>
                <a:lnTo>
                  <a:pt x="6" y="148"/>
                </a:lnTo>
                <a:lnTo>
                  <a:pt x="6" y="146"/>
                </a:lnTo>
                <a:lnTo>
                  <a:pt x="6" y="145"/>
                </a:lnTo>
                <a:lnTo>
                  <a:pt x="8" y="145"/>
                </a:lnTo>
                <a:lnTo>
                  <a:pt x="8" y="143"/>
                </a:lnTo>
                <a:lnTo>
                  <a:pt x="6" y="143"/>
                </a:lnTo>
                <a:lnTo>
                  <a:pt x="6" y="141"/>
                </a:lnTo>
                <a:lnTo>
                  <a:pt x="6" y="139"/>
                </a:lnTo>
                <a:lnTo>
                  <a:pt x="5" y="139"/>
                </a:lnTo>
                <a:lnTo>
                  <a:pt x="5" y="138"/>
                </a:lnTo>
                <a:lnTo>
                  <a:pt x="5" y="136"/>
                </a:lnTo>
                <a:lnTo>
                  <a:pt x="5" y="134"/>
                </a:lnTo>
                <a:lnTo>
                  <a:pt x="5" y="133"/>
                </a:lnTo>
                <a:lnTo>
                  <a:pt x="5" y="131"/>
                </a:lnTo>
                <a:lnTo>
                  <a:pt x="6" y="131"/>
                </a:lnTo>
                <a:lnTo>
                  <a:pt x="6" y="129"/>
                </a:lnTo>
                <a:lnTo>
                  <a:pt x="6" y="127"/>
                </a:lnTo>
                <a:lnTo>
                  <a:pt x="8" y="127"/>
                </a:lnTo>
                <a:lnTo>
                  <a:pt x="10" y="127"/>
                </a:lnTo>
                <a:lnTo>
                  <a:pt x="12" y="127"/>
                </a:lnTo>
                <a:lnTo>
                  <a:pt x="12" y="126"/>
                </a:lnTo>
                <a:lnTo>
                  <a:pt x="13" y="126"/>
                </a:lnTo>
                <a:lnTo>
                  <a:pt x="13" y="124"/>
                </a:lnTo>
                <a:lnTo>
                  <a:pt x="15" y="124"/>
                </a:lnTo>
                <a:lnTo>
                  <a:pt x="15" y="122"/>
                </a:lnTo>
                <a:lnTo>
                  <a:pt x="15" y="120"/>
                </a:lnTo>
                <a:lnTo>
                  <a:pt x="17" y="120"/>
                </a:lnTo>
                <a:lnTo>
                  <a:pt x="17" y="119"/>
                </a:lnTo>
                <a:lnTo>
                  <a:pt x="15" y="119"/>
                </a:lnTo>
                <a:lnTo>
                  <a:pt x="15" y="117"/>
                </a:lnTo>
                <a:lnTo>
                  <a:pt x="15" y="115"/>
                </a:lnTo>
                <a:lnTo>
                  <a:pt x="15" y="114"/>
                </a:lnTo>
                <a:lnTo>
                  <a:pt x="13" y="114"/>
                </a:lnTo>
                <a:lnTo>
                  <a:pt x="13" y="112"/>
                </a:lnTo>
                <a:lnTo>
                  <a:pt x="13" y="110"/>
                </a:lnTo>
                <a:lnTo>
                  <a:pt x="12" y="110"/>
                </a:lnTo>
                <a:lnTo>
                  <a:pt x="12" y="108"/>
                </a:lnTo>
                <a:lnTo>
                  <a:pt x="10" y="108"/>
                </a:lnTo>
                <a:lnTo>
                  <a:pt x="10" y="107"/>
                </a:lnTo>
                <a:lnTo>
                  <a:pt x="8" y="107"/>
                </a:lnTo>
                <a:lnTo>
                  <a:pt x="8" y="105"/>
                </a:lnTo>
                <a:lnTo>
                  <a:pt x="10" y="105"/>
                </a:lnTo>
                <a:lnTo>
                  <a:pt x="10" y="103"/>
                </a:lnTo>
                <a:lnTo>
                  <a:pt x="10" y="102"/>
                </a:lnTo>
                <a:lnTo>
                  <a:pt x="12" y="102"/>
                </a:lnTo>
                <a:lnTo>
                  <a:pt x="12" y="100"/>
                </a:lnTo>
                <a:lnTo>
                  <a:pt x="13" y="100"/>
                </a:lnTo>
                <a:lnTo>
                  <a:pt x="15" y="100"/>
                </a:lnTo>
                <a:lnTo>
                  <a:pt x="15" y="98"/>
                </a:lnTo>
                <a:lnTo>
                  <a:pt x="15" y="96"/>
                </a:lnTo>
                <a:lnTo>
                  <a:pt x="15" y="95"/>
                </a:lnTo>
                <a:lnTo>
                  <a:pt x="17" y="95"/>
                </a:lnTo>
                <a:lnTo>
                  <a:pt x="17" y="93"/>
                </a:lnTo>
                <a:lnTo>
                  <a:pt x="18" y="93"/>
                </a:lnTo>
                <a:lnTo>
                  <a:pt x="18" y="91"/>
                </a:lnTo>
                <a:lnTo>
                  <a:pt x="20" y="91"/>
                </a:lnTo>
                <a:lnTo>
                  <a:pt x="20" y="89"/>
                </a:lnTo>
                <a:lnTo>
                  <a:pt x="20" y="88"/>
                </a:lnTo>
                <a:lnTo>
                  <a:pt x="20" y="86"/>
                </a:lnTo>
                <a:lnTo>
                  <a:pt x="22" y="86"/>
                </a:lnTo>
                <a:lnTo>
                  <a:pt x="22" y="84"/>
                </a:lnTo>
                <a:lnTo>
                  <a:pt x="24" y="84"/>
                </a:lnTo>
                <a:lnTo>
                  <a:pt x="24" y="83"/>
                </a:lnTo>
                <a:lnTo>
                  <a:pt x="25" y="83"/>
                </a:lnTo>
                <a:lnTo>
                  <a:pt x="25" y="81"/>
                </a:lnTo>
                <a:lnTo>
                  <a:pt x="25" y="79"/>
                </a:lnTo>
                <a:lnTo>
                  <a:pt x="25" y="77"/>
                </a:lnTo>
                <a:lnTo>
                  <a:pt x="25" y="76"/>
                </a:lnTo>
                <a:lnTo>
                  <a:pt x="27" y="76"/>
                </a:lnTo>
                <a:lnTo>
                  <a:pt x="29" y="76"/>
                </a:lnTo>
                <a:lnTo>
                  <a:pt x="29" y="74"/>
                </a:lnTo>
                <a:lnTo>
                  <a:pt x="30" y="74"/>
                </a:lnTo>
                <a:lnTo>
                  <a:pt x="30" y="72"/>
                </a:lnTo>
                <a:lnTo>
                  <a:pt x="30" y="71"/>
                </a:lnTo>
                <a:lnTo>
                  <a:pt x="29" y="71"/>
                </a:lnTo>
                <a:lnTo>
                  <a:pt x="29" y="69"/>
                </a:lnTo>
                <a:lnTo>
                  <a:pt x="30" y="69"/>
                </a:lnTo>
                <a:lnTo>
                  <a:pt x="32" y="69"/>
                </a:lnTo>
                <a:lnTo>
                  <a:pt x="32" y="67"/>
                </a:lnTo>
                <a:lnTo>
                  <a:pt x="32" y="65"/>
                </a:lnTo>
                <a:lnTo>
                  <a:pt x="30" y="65"/>
                </a:lnTo>
                <a:lnTo>
                  <a:pt x="32" y="65"/>
                </a:lnTo>
                <a:lnTo>
                  <a:pt x="32" y="64"/>
                </a:lnTo>
                <a:lnTo>
                  <a:pt x="34" y="64"/>
                </a:lnTo>
                <a:lnTo>
                  <a:pt x="34" y="62"/>
                </a:lnTo>
                <a:lnTo>
                  <a:pt x="34" y="60"/>
                </a:lnTo>
                <a:lnTo>
                  <a:pt x="34" y="59"/>
                </a:lnTo>
                <a:lnTo>
                  <a:pt x="36" y="59"/>
                </a:lnTo>
                <a:lnTo>
                  <a:pt x="37" y="59"/>
                </a:lnTo>
                <a:lnTo>
                  <a:pt x="39" y="59"/>
                </a:lnTo>
                <a:lnTo>
                  <a:pt x="39" y="57"/>
                </a:lnTo>
                <a:lnTo>
                  <a:pt x="39" y="55"/>
                </a:lnTo>
                <a:lnTo>
                  <a:pt x="41" y="55"/>
                </a:lnTo>
                <a:lnTo>
                  <a:pt x="43" y="55"/>
                </a:lnTo>
                <a:lnTo>
                  <a:pt x="44" y="55"/>
                </a:lnTo>
                <a:lnTo>
                  <a:pt x="44" y="53"/>
                </a:lnTo>
                <a:lnTo>
                  <a:pt x="43" y="53"/>
                </a:lnTo>
                <a:lnTo>
                  <a:pt x="44" y="53"/>
                </a:lnTo>
                <a:lnTo>
                  <a:pt x="44" y="52"/>
                </a:lnTo>
                <a:lnTo>
                  <a:pt x="46" y="52"/>
                </a:lnTo>
                <a:lnTo>
                  <a:pt x="48" y="52"/>
                </a:lnTo>
                <a:lnTo>
                  <a:pt x="49" y="52"/>
                </a:lnTo>
                <a:lnTo>
                  <a:pt x="49" y="50"/>
                </a:lnTo>
                <a:lnTo>
                  <a:pt x="51" y="50"/>
                </a:lnTo>
                <a:lnTo>
                  <a:pt x="51" y="48"/>
                </a:lnTo>
                <a:lnTo>
                  <a:pt x="51" y="46"/>
                </a:lnTo>
                <a:lnTo>
                  <a:pt x="53" y="46"/>
                </a:lnTo>
                <a:lnTo>
                  <a:pt x="55" y="46"/>
                </a:lnTo>
                <a:lnTo>
                  <a:pt x="55" y="45"/>
                </a:lnTo>
                <a:lnTo>
                  <a:pt x="56" y="45"/>
                </a:lnTo>
                <a:lnTo>
                  <a:pt x="58" y="45"/>
                </a:lnTo>
                <a:lnTo>
                  <a:pt x="60" y="43"/>
                </a:lnTo>
                <a:lnTo>
                  <a:pt x="60" y="41"/>
                </a:lnTo>
                <a:lnTo>
                  <a:pt x="60" y="40"/>
                </a:lnTo>
                <a:lnTo>
                  <a:pt x="60" y="38"/>
                </a:lnTo>
                <a:lnTo>
                  <a:pt x="60" y="36"/>
                </a:lnTo>
                <a:lnTo>
                  <a:pt x="60" y="34"/>
                </a:lnTo>
                <a:lnTo>
                  <a:pt x="60" y="33"/>
                </a:lnTo>
                <a:lnTo>
                  <a:pt x="60" y="31"/>
                </a:lnTo>
                <a:lnTo>
                  <a:pt x="60" y="29"/>
                </a:lnTo>
                <a:lnTo>
                  <a:pt x="58" y="29"/>
                </a:lnTo>
                <a:lnTo>
                  <a:pt x="58" y="28"/>
                </a:lnTo>
                <a:lnTo>
                  <a:pt x="60" y="26"/>
                </a:lnTo>
                <a:lnTo>
                  <a:pt x="60" y="24"/>
                </a:lnTo>
                <a:lnTo>
                  <a:pt x="58" y="24"/>
                </a:lnTo>
                <a:lnTo>
                  <a:pt x="58" y="22"/>
                </a:lnTo>
                <a:lnTo>
                  <a:pt x="56" y="22"/>
                </a:lnTo>
                <a:lnTo>
                  <a:pt x="56" y="21"/>
                </a:lnTo>
                <a:lnTo>
                  <a:pt x="56" y="19"/>
                </a:lnTo>
                <a:lnTo>
                  <a:pt x="56" y="17"/>
                </a:lnTo>
                <a:lnTo>
                  <a:pt x="56" y="15"/>
                </a:lnTo>
                <a:lnTo>
                  <a:pt x="58" y="15"/>
                </a:lnTo>
                <a:lnTo>
                  <a:pt x="58" y="14"/>
                </a:lnTo>
                <a:lnTo>
                  <a:pt x="60" y="14"/>
                </a:lnTo>
                <a:lnTo>
                  <a:pt x="58" y="14"/>
                </a:lnTo>
                <a:lnTo>
                  <a:pt x="58" y="12"/>
                </a:lnTo>
                <a:lnTo>
                  <a:pt x="58" y="10"/>
                </a:lnTo>
                <a:lnTo>
                  <a:pt x="56" y="10"/>
                </a:lnTo>
                <a:lnTo>
                  <a:pt x="56" y="9"/>
                </a:lnTo>
                <a:lnTo>
                  <a:pt x="58" y="9"/>
                </a:lnTo>
                <a:lnTo>
                  <a:pt x="58" y="7"/>
                </a:lnTo>
                <a:lnTo>
                  <a:pt x="58" y="5"/>
                </a:lnTo>
                <a:lnTo>
                  <a:pt x="60" y="5"/>
                </a:lnTo>
                <a:lnTo>
                  <a:pt x="60" y="3"/>
                </a:lnTo>
                <a:lnTo>
                  <a:pt x="60" y="2"/>
                </a:lnTo>
                <a:lnTo>
                  <a:pt x="61" y="2"/>
                </a:lnTo>
                <a:lnTo>
                  <a:pt x="63" y="2"/>
                </a:lnTo>
                <a:lnTo>
                  <a:pt x="63" y="0"/>
                </a:lnTo>
                <a:lnTo>
                  <a:pt x="63" y="2"/>
                </a:lnTo>
                <a:lnTo>
                  <a:pt x="65" y="2"/>
                </a:lnTo>
                <a:lnTo>
                  <a:pt x="67" y="2"/>
                </a:lnTo>
                <a:lnTo>
                  <a:pt x="67" y="0"/>
                </a:lnTo>
                <a:lnTo>
                  <a:pt x="68" y="0"/>
                </a:lnTo>
                <a:lnTo>
                  <a:pt x="68" y="2"/>
                </a:lnTo>
                <a:lnTo>
                  <a:pt x="70" y="2"/>
                </a:lnTo>
                <a:lnTo>
                  <a:pt x="72" y="2"/>
                </a:lnTo>
                <a:lnTo>
                  <a:pt x="72" y="0"/>
                </a:lnTo>
                <a:lnTo>
                  <a:pt x="74" y="0"/>
                </a:lnTo>
                <a:lnTo>
                  <a:pt x="75" y="0"/>
                </a:lnTo>
                <a:close/>
              </a:path>
            </a:pathLst>
          </a:custGeom>
          <a:solidFill>
            <a:schemeClr val="tx2"/>
          </a:solidFill>
          <a:ln w="9525">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67" name="Freeform 23"/>
          <p:cNvSpPr>
            <a:spLocks/>
          </p:cNvSpPr>
          <p:nvPr/>
        </p:nvSpPr>
        <p:spPr bwMode="auto">
          <a:xfrm>
            <a:off x="6700568" y="4540023"/>
            <a:ext cx="651448" cy="602211"/>
          </a:xfrm>
          <a:custGeom>
            <a:avLst/>
            <a:gdLst>
              <a:gd name="T0" fmla="*/ 322 w 344"/>
              <a:gd name="T1" fmla="*/ 93 h 318"/>
              <a:gd name="T2" fmla="*/ 344 w 344"/>
              <a:gd name="T3" fmla="*/ 151 h 318"/>
              <a:gd name="T4" fmla="*/ 313 w 344"/>
              <a:gd name="T5" fmla="*/ 227 h 318"/>
              <a:gd name="T6" fmla="*/ 277 w 344"/>
              <a:gd name="T7" fmla="*/ 293 h 318"/>
              <a:gd name="T8" fmla="*/ 256 w 344"/>
              <a:gd name="T9" fmla="*/ 293 h 318"/>
              <a:gd name="T10" fmla="*/ 237 w 344"/>
              <a:gd name="T11" fmla="*/ 294 h 318"/>
              <a:gd name="T12" fmla="*/ 217 w 344"/>
              <a:gd name="T13" fmla="*/ 294 h 318"/>
              <a:gd name="T14" fmla="*/ 196 w 344"/>
              <a:gd name="T15" fmla="*/ 294 h 318"/>
              <a:gd name="T16" fmla="*/ 175 w 344"/>
              <a:gd name="T17" fmla="*/ 294 h 318"/>
              <a:gd name="T18" fmla="*/ 160 w 344"/>
              <a:gd name="T19" fmla="*/ 300 h 318"/>
              <a:gd name="T20" fmla="*/ 146 w 344"/>
              <a:gd name="T21" fmla="*/ 306 h 318"/>
              <a:gd name="T22" fmla="*/ 139 w 344"/>
              <a:gd name="T23" fmla="*/ 306 h 318"/>
              <a:gd name="T24" fmla="*/ 129 w 344"/>
              <a:gd name="T25" fmla="*/ 310 h 318"/>
              <a:gd name="T26" fmla="*/ 119 w 344"/>
              <a:gd name="T27" fmla="*/ 306 h 318"/>
              <a:gd name="T28" fmla="*/ 103 w 344"/>
              <a:gd name="T29" fmla="*/ 301 h 318"/>
              <a:gd name="T30" fmla="*/ 89 w 344"/>
              <a:gd name="T31" fmla="*/ 294 h 318"/>
              <a:gd name="T32" fmla="*/ 77 w 344"/>
              <a:gd name="T33" fmla="*/ 296 h 318"/>
              <a:gd name="T34" fmla="*/ 67 w 344"/>
              <a:gd name="T35" fmla="*/ 306 h 318"/>
              <a:gd name="T36" fmla="*/ 62 w 344"/>
              <a:gd name="T37" fmla="*/ 315 h 318"/>
              <a:gd name="T38" fmla="*/ 46 w 344"/>
              <a:gd name="T39" fmla="*/ 310 h 318"/>
              <a:gd name="T40" fmla="*/ 31 w 344"/>
              <a:gd name="T41" fmla="*/ 305 h 318"/>
              <a:gd name="T42" fmla="*/ 19 w 344"/>
              <a:gd name="T43" fmla="*/ 306 h 318"/>
              <a:gd name="T44" fmla="*/ 3 w 344"/>
              <a:gd name="T45" fmla="*/ 303 h 318"/>
              <a:gd name="T46" fmla="*/ 3 w 344"/>
              <a:gd name="T47" fmla="*/ 287 h 318"/>
              <a:gd name="T48" fmla="*/ 9 w 344"/>
              <a:gd name="T49" fmla="*/ 272 h 318"/>
              <a:gd name="T50" fmla="*/ 14 w 344"/>
              <a:gd name="T51" fmla="*/ 260 h 318"/>
              <a:gd name="T52" fmla="*/ 21 w 344"/>
              <a:gd name="T53" fmla="*/ 244 h 318"/>
              <a:gd name="T54" fmla="*/ 26 w 344"/>
              <a:gd name="T55" fmla="*/ 229 h 318"/>
              <a:gd name="T56" fmla="*/ 31 w 344"/>
              <a:gd name="T57" fmla="*/ 213 h 318"/>
              <a:gd name="T58" fmla="*/ 38 w 344"/>
              <a:gd name="T59" fmla="*/ 200 h 318"/>
              <a:gd name="T60" fmla="*/ 50 w 344"/>
              <a:gd name="T61" fmla="*/ 189 h 318"/>
              <a:gd name="T62" fmla="*/ 55 w 344"/>
              <a:gd name="T63" fmla="*/ 174 h 318"/>
              <a:gd name="T64" fmla="*/ 57 w 344"/>
              <a:gd name="T65" fmla="*/ 155 h 318"/>
              <a:gd name="T66" fmla="*/ 62 w 344"/>
              <a:gd name="T67" fmla="*/ 143 h 318"/>
              <a:gd name="T68" fmla="*/ 58 w 344"/>
              <a:gd name="T69" fmla="*/ 129 h 318"/>
              <a:gd name="T70" fmla="*/ 53 w 344"/>
              <a:gd name="T71" fmla="*/ 114 h 318"/>
              <a:gd name="T72" fmla="*/ 53 w 344"/>
              <a:gd name="T73" fmla="*/ 96 h 318"/>
              <a:gd name="T74" fmla="*/ 46 w 344"/>
              <a:gd name="T75" fmla="*/ 83 h 318"/>
              <a:gd name="T76" fmla="*/ 57 w 344"/>
              <a:gd name="T77" fmla="*/ 72 h 318"/>
              <a:gd name="T78" fmla="*/ 64 w 344"/>
              <a:gd name="T79" fmla="*/ 69 h 318"/>
              <a:gd name="T80" fmla="*/ 76 w 344"/>
              <a:gd name="T81" fmla="*/ 77 h 318"/>
              <a:gd name="T82" fmla="*/ 81 w 344"/>
              <a:gd name="T83" fmla="*/ 86 h 318"/>
              <a:gd name="T84" fmla="*/ 91 w 344"/>
              <a:gd name="T85" fmla="*/ 96 h 318"/>
              <a:gd name="T86" fmla="*/ 105 w 344"/>
              <a:gd name="T87" fmla="*/ 100 h 318"/>
              <a:gd name="T88" fmla="*/ 113 w 344"/>
              <a:gd name="T89" fmla="*/ 105 h 318"/>
              <a:gd name="T90" fmla="*/ 126 w 344"/>
              <a:gd name="T91" fmla="*/ 110 h 318"/>
              <a:gd name="T92" fmla="*/ 141 w 344"/>
              <a:gd name="T93" fmla="*/ 108 h 318"/>
              <a:gd name="T94" fmla="*/ 150 w 344"/>
              <a:gd name="T95" fmla="*/ 100 h 318"/>
              <a:gd name="T96" fmla="*/ 153 w 344"/>
              <a:gd name="T97" fmla="*/ 93 h 318"/>
              <a:gd name="T98" fmla="*/ 158 w 344"/>
              <a:gd name="T99" fmla="*/ 84 h 318"/>
              <a:gd name="T100" fmla="*/ 174 w 344"/>
              <a:gd name="T101" fmla="*/ 77 h 318"/>
              <a:gd name="T102" fmla="*/ 177 w 344"/>
              <a:gd name="T103" fmla="*/ 67 h 318"/>
              <a:gd name="T104" fmla="*/ 175 w 344"/>
              <a:gd name="T105" fmla="*/ 52 h 318"/>
              <a:gd name="T106" fmla="*/ 184 w 344"/>
              <a:gd name="T107" fmla="*/ 40 h 318"/>
              <a:gd name="T108" fmla="*/ 189 w 344"/>
              <a:gd name="T109" fmla="*/ 28 h 318"/>
              <a:gd name="T110" fmla="*/ 201 w 344"/>
              <a:gd name="T111" fmla="*/ 21 h 318"/>
              <a:gd name="T112" fmla="*/ 213 w 344"/>
              <a:gd name="T113" fmla="*/ 22 h 318"/>
              <a:gd name="T114" fmla="*/ 220 w 344"/>
              <a:gd name="T115" fmla="*/ 17 h 318"/>
              <a:gd name="T116" fmla="*/ 231 w 344"/>
              <a:gd name="T117" fmla="*/ 17 h 318"/>
              <a:gd name="T118" fmla="*/ 244 w 344"/>
              <a:gd name="T119" fmla="*/ 21 h 318"/>
              <a:gd name="T120" fmla="*/ 258 w 344"/>
              <a:gd name="T121" fmla="*/ 21 h 318"/>
              <a:gd name="T122" fmla="*/ 265 w 344"/>
              <a:gd name="T123" fmla="*/ 1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4" h="318">
                <a:moveTo>
                  <a:pt x="291" y="15"/>
                </a:moveTo>
                <a:lnTo>
                  <a:pt x="298" y="24"/>
                </a:lnTo>
                <a:lnTo>
                  <a:pt x="299" y="26"/>
                </a:lnTo>
                <a:lnTo>
                  <a:pt x="306" y="33"/>
                </a:lnTo>
                <a:lnTo>
                  <a:pt x="315" y="40"/>
                </a:lnTo>
                <a:lnTo>
                  <a:pt x="322" y="46"/>
                </a:lnTo>
                <a:lnTo>
                  <a:pt x="322" y="53"/>
                </a:lnTo>
                <a:lnTo>
                  <a:pt x="322" y="67"/>
                </a:lnTo>
                <a:lnTo>
                  <a:pt x="322" y="72"/>
                </a:lnTo>
                <a:lnTo>
                  <a:pt x="322" y="76"/>
                </a:lnTo>
                <a:lnTo>
                  <a:pt x="322" y="86"/>
                </a:lnTo>
                <a:lnTo>
                  <a:pt x="322" y="93"/>
                </a:lnTo>
                <a:lnTo>
                  <a:pt x="322" y="98"/>
                </a:lnTo>
                <a:lnTo>
                  <a:pt x="322" y="103"/>
                </a:lnTo>
                <a:lnTo>
                  <a:pt x="322" y="110"/>
                </a:lnTo>
                <a:lnTo>
                  <a:pt x="323" y="119"/>
                </a:lnTo>
                <a:lnTo>
                  <a:pt x="323" y="126"/>
                </a:lnTo>
                <a:lnTo>
                  <a:pt x="325" y="134"/>
                </a:lnTo>
                <a:lnTo>
                  <a:pt x="325" y="143"/>
                </a:lnTo>
                <a:lnTo>
                  <a:pt x="325" y="150"/>
                </a:lnTo>
                <a:lnTo>
                  <a:pt x="325" y="151"/>
                </a:lnTo>
                <a:lnTo>
                  <a:pt x="334" y="151"/>
                </a:lnTo>
                <a:lnTo>
                  <a:pt x="341" y="151"/>
                </a:lnTo>
                <a:lnTo>
                  <a:pt x="344" y="151"/>
                </a:lnTo>
                <a:lnTo>
                  <a:pt x="342" y="160"/>
                </a:lnTo>
                <a:lnTo>
                  <a:pt x="339" y="167"/>
                </a:lnTo>
                <a:lnTo>
                  <a:pt x="335" y="174"/>
                </a:lnTo>
                <a:lnTo>
                  <a:pt x="332" y="181"/>
                </a:lnTo>
                <a:lnTo>
                  <a:pt x="332" y="182"/>
                </a:lnTo>
                <a:lnTo>
                  <a:pt x="329" y="189"/>
                </a:lnTo>
                <a:lnTo>
                  <a:pt x="325" y="198"/>
                </a:lnTo>
                <a:lnTo>
                  <a:pt x="323" y="203"/>
                </a:lnTo>
                <a:lnTo>
                  <a:pt x="322" y="205"/>
                </a:lnTo>
                <a:lnTo>
                  <a:pt x="318" y="213"/>
                </a:lnTo>
                <a:lnTo>
                  <a:pt x="317" y="220"/>
                </a:lnTo>
                <a:lnTo>
                  <a:pt x="313" y="227"/>
                </a:lnTo>
                <a:lnTo>
                  <a:pt x="310" y="236"/>
                </a:lnTo>
                <a:lnTo>
                  <a:pt x="306" y="243"/>
                </a:lnTo>
                <a:lnTo>
                  <a:pt x="303" y="251"/>
                </a:lnTo>
                <a:lnTo>
                  <a:pt x="299" y="258"/>
                </a:lnTo>
                <a:lnTo>
                  <a:pt x="296" y="265"/>
                </a:lnTo>
                <a:lnTo>
                  <a:pt x="292" y="274"/>
                </a:lnTo>
                <a:lnTo>
                  <a:pt x="291" y="281"/>
                </a:lnTo>
                <a:lnTo>
                  <a:pt x="289" y="284"/>
                </a:lnTo>
                <a:lnTo>
                  <a:pt x="291" y="291"/>
                </a:lnTo>
                <a:lnTo>
                  <a:pt x="280" y="293"/>
                </a:lnTo>
                <a:lnTo>
                  <a:pt x="279" y="293"/>
                </a:lnTo>
                <a:lnTo>
                  <a:pt x="277" y="293"/>
                </a:lnTo>
                <a:lnTo>
                  <a:pt x="275" y="293"/>
                </a:lnTo>
                <a:lnTo>
                  <a:pt x="274" y="293"/>
                </a:lnTo>
                <a:lnTo>
                  <a:pt x="272" y="293"/>
                </a:lnTo>
                <a:lnTo>
                  <a:pt x="270" y="293"/>
                </a:lnTo>
                <a:lnTo>
                  <a:pt x="268" y="293"/>
                </a:lnTo>
                <a:lnTo>
                  <a:pt x="267" y="293"/>
                </a:lnTo>
                <a:lnTo>
                  <a:pt x="265" y="293"/>
                </a:lnTo>
                <a:lnTo>
                  <a:pt x="263" y="293"/>
                </a:lnTo>
                <a:lnTo>
                  <a:pt x="261" y="293"/>
                </a:lnTo>
                <a:lnTo>
                  <a:pt x="260" y="293"/>
                </a:lnTo>
                <a:lnTo>
                  <a:pt x="258" y="293"/>
                </a:lnTo>
                <a:lnTo>
                  <a:pt x="256" y="293"/>
                </a:lnTo>
                <a:lnTo>
                  <a:pt x="255" y="293"/>
                </a:lnTo>
                <a:lnTo>
                  <a:pt x="255" y="294"/>
                </a:lnTo>
                <a:lnTo>
                  <a:pt x="253" y="294"/>
                </a:lnTo>
                <a:lnTo>
                  <a:pt x="251" y="294"/>
                </a:lnTo>
                <a:lnTo>
                  <a:pt x="249" y="294"/>
                </a:lnTo>
                <a:lnTo>
                  <a:pt x="248" y="294"/>
                </a:lnTo>
                <a:lnTo>
                  <a:pt x="246" y="294"/>
                </a:lnTo>
                <a:lnTo>
                  <a:pt x="244" y="294"/>
                </a:lnTo>
                <a:lnTo>
                  <a:pt x="243" y="294"/>
                </a:lnTo>
                <a:lnTo>
                  <a:pt x="241" y="294"/>
                </a:lnTo>
                <a:lnTo>
                  <a:pt x="239" y="294"/>
                </a:lnTo>
                <a:lnTo>
                  <a:pt x="237" y="294"/>
                </a:lnTo>
                <a:lnTo>
                  <a:pt x="236" y="294"/>
                </a:lnTo>
                <a:lnTo>
                  <a:pt x="234" y="294"/>
                </a:lnTo>
                <a:lnTo>
                  <a:pt x="232" y="294"/>
                </a:lnTo>
                <a:lnTo>
                  <a:pt x="231" y="294"/>
                </a:lnTo>
                <a:lnTo>
                  <a:pt x="229" y="294"/>
                </a:lnTo>
                <a:lnTo>
                  <a:pt x="227" y="294"/>
                </a:lnTo>
                <a:lnTo>
                  <a:pt x="225" y="294"/>
                </a:lnTo>
                <a:lnTo>
                  <a:pt x="224" y="294"/>
                </a:lnTo>
                <a:lnTo>
                  <a:pt x="222" y="294"/>
                </a:lnTo>
                <a:lnTo>
                  <a:pt x="220" y="294"/>
                </a:lnTo>
                <a:lnTo>
                  <a:pt x="218" y="294"/>
                </a:lnTo>
                <a:lnTo>
                  <a:pt x="217" y="294"/>
                </a:lnTo>
                <a:lnTo>
                  <a:pt x="215" y="294"/>
                </a:lnTo>
                <a:lnTo>
                  <a:pt x="213" y="294"/>
                </a:lnTo>
                <a:lnTo>
                  <a:pt x="212" y="294"/>
                </a:lnTo>
                <a:lnTo>
                  <a:pt x="210" y="294"/>
                </a:lnTo>
                <a:lnTo>
                  <a:pt x="208" y="294"/>
                </a:lnTo>
                <a:lnTo>
                  <a:pt x="206" y="294"/>
                </a:lnTo>
                <a:lnTo>
                  <a:pt x="205" y="294"/>
                </a:lnTo>
                <a:lnTo>
                  <a:pt x="203" y="294"/>
                </a:lnTo>
                <a:lnTo>
                  <a:pt x="201" y="294"/>
                </a:lnTo>
                <a:lnTo>
                  <a:pt x="200" y="294"/>
                </a:lnTo>
                <a:lnTo>
                  <a:pt x="198" y="294"/>
                </a:lnTo>
                <a:lnTo>
                  <a:pt x="196" y="294"/>
                </a:lnTo>
                <a:lnTo>
                  <a:pt x="194" y="294"/>
                </a:lnTo>
                <a:lnTo>
                  <a:pt x="193" y="294"/>
                </a:lnTo>
                <a:lnTo>
                  <a:pt x="191" y="294"/>
                </a:lnTo>
                <a:lnTo>
                  <a:pt x="189" y="294"/>
                </a:lnTo>
                <a:lnTo>
                  <a:pt x="187" y="294"/>
                </a:lnTo>
                <a:lnTo>
                  <a:pt x="186" y="294"/>
                </a:lnTo>
                <a:lnTo>
                  <a:pt x="184" y="294"/>
                </a:lnTo>
                <a:lnTo>
                  <a:pt x="182" y="294"/>
                </a:lnTo>
                <a:lnTo>
                  <a:pt x="181" y="294"/>
                </a:lnTo>
                <a:lnTo>
                  <a:pt x="179" y="294"/>
                </a:lnTo>
                <a:lnTo>
                  <a:pt x="177" y="294"/>
                </a:lnTo>
                <a:lnTo>
                  <a:pt x="175" y="294"/>
                </a:lnTo>
                <a:lnTo>
                  <a:pt x="174" y="294"/>
                </a:lnTo>
                <a:lnTo>
                  <a:pt x="172" y="294"/>
                </a:lnTo>
                <a:lnTo>
                  <a:pt x="170" y="294"/>
                </a:lnTo>
                <a:lnTo>
                  <a:pt x="169" y="294"/>
                </a:lnTo>
                <a:lnTo>
                  <a:pt x="167" y="294"/>
                </a:lnTo>
                <a:lnTo>
                  <a:pt x="167" y="296"/>
                </a:lnTo>
                <a:lnTo>
                  <a:pt x="165" y="296"/>
                </a:lnTo>
                <a:lnTo>
                  <a:pt x="165" y="298"/>
                </a:lnTo>
                <a:lnTo>
                  <a:pt x="163" y="298"/>
                </a:lnTo>
                <a:lnTo>
                  <a:pt x="163" y="300"/>
                </a:lnTo>
                <a:lnTo>
                  <a:pt x="162" y="300"/>
                </a:lnTo>
                <a:lnTo>
                  <a:pt x="160" y="300"/>
                </a:lnTo>
                <a:lnTo>
                  <a:pt x="158" y="300"/>
                </a:lnTo>
                <a:lnTo>
                  <a:pt x="158" y="301"/>
                </a:lnTo>
                <a:lnTo>
                  <a:pt x="157" y="301"/>
                </a:lnTo>
                <a:lnTo>
                  <a:pt x="155" y="301"/>
                </a:lnTo>
                <a:lnTo>
                  <a:pt x="155" y="303"/>
                </a:lnTo>
                <a:lnTo>
                  <a:pt x="153" y="303"/>
                </a:lnTo>
                <a:lnTo>
                  <a:pt x="151" y="303"/>
                </a:lnTo>
                <a:lnTo>
                  <a:pt x="151" y="305"/>
                </a:lnTo>
                <a:lnTo>
                  <a:pt x="151" y="306"/>
                </a:lnTo>
                <a:lnTo>
                  <a:pt x="150" y="306"/>
                </a:lnTo>
                <a:lnTo>
                  <a:pt x="148" y="306"/>
                </a:lnTo>
                <a:lnTo>
                  <a:pt x="146" y="306"/>
                </a:lnTo>
                <a:lnTo>
                  <a:pt x="146" y="305"/>
                </a:lnTo>
                <a:lnTo>
                  <a:pt x="146" y="306"/>
                </a:lnTo>
                <a:lnTo>
                  <a:pt x="144" y="306"/>
                </a:lnTo>
                <a:lnTo>
                  <a:pt x="146" y="306"/>
                </a:lnTo>
                <a:lnTo>
                  <a:pt x="146" y="308"/>
                </a:lnTo>
                <a:lnTo>
                  <a:pt x="144" y="308"/>
                </a:lnTo>
                <a:lnTo>
                  <a:pt x="144" y="306"/>
                </a:lnTo>
                <a:lnTo>
                  <a:pt x="143" y="306"/>
                </a:lnTo>
                <a:lnTo>
                  <a:pt x="143" y="308"/>
                </a:lnTo>
                <a:lnTo>
                  <a:pt x="143" y="306"/>
                </a:lnTo>
                <a:lnTo>
                  <a:pt x="141" y="306"/>
                </a:lnTo>
                <a:lnTo>
                  <a:pt x="139" y="306"/>
                </a:lnTo>
                <a:lnTo>
                  <a:pt x="139" y="308"/>
                </a:lnTo>
                <a:lnTo>
                  <a:pt x="138" y="308"/>
                </a:lnTo>
                <a:lnTo>
                  <a:pt x="138" y="310"/>
                </a:lnTo>
                <a:lnTo>
                  <a:pt x="136" y="310"/>
                </a:lnTo>
                <a:lnTo>
                  <a:pt x="134" y="310"/>
                </a:lnTo>
                <a:lnTo>
                  <a:pt x="134" y="308"/>
                </a:lnTo>
                <a:lnTo>
                  <a:pt x="132" y="308"/>
                </a:lnTo>
                <a:lnTo>
                  <a:pt x="132" y="310"/>
                </a:lnTo>
                <a:lnTo>
                  <a:pt x="131" y="310"/>
                </a:lnTo>
                <a:lnTo>
                  <a:pt x="131" y="312"/>
                </a:lnTo>
                <a:lnTo>
                  <a:pt x="129" y="312"/>
                </a:lnTo>
                <a:lnTo>
                  <a:pt x="129" y="310"/>
                </a:lnTo>
                <a:lnTo>
                  <a:pt x="129" y="308"/>
                </a:lnTo>
                <a:lnTo>
                  <a:pt x="127" y="308"/>
                </a:lnTo>
                <a:lnTo>
                  <a:pt x="126" y="308"/>
                </a:lnTo>
                <a:lnTo>
                  <a:pt x="126" y="310"/>
                </a:lnTo>
                <a:lnTo>
                  <a:pt x="126" y="308"/>
                </a:lnTo>
                <a:lnTo>
                  <a:pt x="124" y="308"/>
                </a:lnTo>
                <a:lnTo>
                  <a:pt x="124" y="310"/>
                </a:lnTo>
                <a:lnTo>
                  <a:pt x="122" y="310"/>
                </a:lnTo>
                <a:lnTo>
                  <a:pt x="122" y="308"/>
                </a:lnTo>
                <a:lnTo>
                  <a:pt x="120" y="308"/>
                </a:lnTo>
                <a:lnTo>
                  <a:pt x="120" y="306"/>
                </a:lnTo>
                <a:lnTo>
                  <a:pt x="119" y="306"/>
                </a:lnTo>
                <a:lnTo>
                  <a:pt x="119" y="305"/>
                </a:lnTo>
                <a:lnTo>
                  <a:pt x="117" y="305"/>
                </a:lnTo>
                <a:lnTo>
                  <a:pt x="115" y="305"/>
                </a:lnTo>
                <a:lnTo>
                  <a:pt x="113" y="305"/>
                </a:lnTo>
                <a:lnTo>
                  <a:pt x="113" y="303"/>
                </a:lnTo>
                <a:lnTo>
                  <a:pt x="112" y="303"/>
                </a:lnTo>
                <a:lnTo>
                  <a:pt x="110" y="303"/>
                </a:lnTo>
                <a:lnTo>
                  <a:pt x="108" y="303"/>
                </a:lnTo>
                <a:lnTo>
                  <a:pt x="108" y="301"/>
                </a:lnTo>
                <a:lnTo>
                  <a:pt x="107" y="301"/>
                </a:lnTo>
                <a:lnTo>
                  <a:pt x="105" y="301"/>
                </a:lnTo>
                <a:lnTo>
                  <a:pt x="103" y="301"/>
                </a:lnTo>
                <a:lnTo>
                  <a:pt x="103" y="300"/>
                </a:lnTo>
                <a:lnTo>
                  <a:pt x="101" y="300"/>
                </a:lnTo>
                <a:lnTo>
                  <a:pt x="100" y="300"/>
                </a:lnTo>
                <a:lnTo>
                  <a:pt x="100" y="298"/>
                </a:lnTo>
                <a:lnTo>
                  <a:pt x="98" y="298"/>
                </a:lnTo>
                <a:lnTo>
                  <a:pt x="96" y="298"/>
                </a:lnTo>
                <a:lnTo>
                  <a:pt x="95" y="298"/>
                </a:lnTo>
                <a:lnTo>
                  <a:pt x="95" y="296"/>
                </a:lnTo>
                <a:lnTo>
                  <a:pt x="93" y="296"/>
                </a:lnTo>
                <a:lnTo>
                  <a:pt x="91" y="296"/>
                </a:lnTo>
                <a:lnTo>
                  <a:pt x="89" y="296"/>
                </a:lnTo>
                <a:lnTo>
                  <a:pt x="89" y="294"/>
                </a:lnTo>
                <a:lnTo>
                  <a:pt x="88" y="294"/>
                </a:lnTo>
                <a:lnTo>
                  <a:pt x="86" y="294"/>
                </a:lnTo>
                <a:lnTo>
                  <a:pt x="84" y="294"/>
                </a:lnTo>
                <a:lnTo>
                  <a:pt x="84" y="293"/>
                </a:lnTo>
                <a:lnTo>
                  <a:pt x="83" y="293"/>
                </a:lnTo>
                <a:lnTo>
                  <a:pt x="83" y="294"/>
                </a:lnTo>
                <a:lnTo>
                  <a:pt x="81" y="294"/>
                </a:lnTo>
                <a:lnTo>
                  <a:pt x="81" y="296"/>
                </a:lnTo>
                <a:lnTo>
                  <a:pt x="79" y="296"/>
                </a:lnTo>
                <a:lnTo>
                  <a:pt x="79" y="298"/>
                </a:lnTo>
                <a:lnTo>
                  <a:pt x="79" y="296"/>
                </a:lnTo>
                <a:lnTo>
                  <a:pt x="77" y="296"/>
                </a:lnTo>
                <a:lnTo>
                  <a:pt x="76" y="296"/>
                </a:lnTo>
                <a:lnTo>
                  <a:pt x="74" y="296"/>
                </a:lnTo>
                <a:lnTo>
                  <a:pt x="74" y="298"/>
                </a:lnTo>
                <a:lnTo>
                  <a:pt x="72" y="298"/>
                </a:lnTo>
                <a:lnTo>
                  <a:pt x="72" y="300"/>
                </a:lnTo>
                <a:lnTo>
                  <a:pt x="72" y="301"/>
                </a:lnTo>
                <a:lnTo>
                  <a:pt x="72" y="303"/>
                </a:lnTo>
                <a:lnTo>
                  <a:pt x="70" y="303"/>
                </a:lnTo>
                <a:lnTo>
                  <a:pt x="70" y="305"/>
                </a:lnTo>
                <a:lnTo>
                  <a:pt x="69" y="305"/>
                </a:lnTo>
                <a:lnTo>
                  <a:pt x="67" y="305"/>
                </a:lnTo>
                <a:lnTo>
                  <a:pt x="67" y="306"/>
                </a:lnTo>
                <a:lnTo>
                  <a:pt x="67" y="308"/>
                </a:lnTo>
                <a:lnTo>
                  <a:pt x="67" y="310"/>
                </a:lnTo>
                <a:lnTo>
                  <a:pt x="67" y="312"/>
                </a:lnTo>
                <a:lnTo>
                  <a:pt x="67" y="313"/>
                </a:lnTo>
                <a:lnTo>
                  <a:pt x="65" y="313"/>
                </a:lnTo>
                <a:lnTo>
                  <a:pt x="65" y="315"/>
                </a:lnTo>
                <a:lnTo>
                  <a:pt x="65" y="317"/>
                </a:lnTo>
                <a:lnTo>
                  <a:pt x="65" y="318"/>
                </a:lnTo>
                <a:lnTo>
                  <a:pt x="64" y="318"/>
                </a:lnTo>
                <a:lnTo>
                  <a:pt x="64" y="317"/>
                </a:lnTo>
                <a:lnTo>
                  <a:pt x="62" y="317"/>
                </a:lnTo>
                <a:lnTo>
                  <a:pt x="62" y="315"/>
                </a:lnTo>
                <a:lnTo>
                  <a:pt x="62" y="313"/>
                </a:lnTo>
                <a:lnTo>
                  <a:pt x="60" y="313"/>
                </a:lnTo>
                <a:lnTo>
                  <a:pt x="60" y="312"/>
                </a:lnTo>
                <a:lnTo>
                  <a:pt x="58" y="312"/>
                </a:lnTo>
                <a:lnTo>
                  <a:pt x="57" y="312"/>
                </a:lnTo>
                <a:lnTo>
                  <a:pt x="55" y="312"/>
                </a:lnTo>
                <a:lnTo>
                  <a:pt x="53" y="312"/>
                </a:lnTo>
                <a:lnTo>
                  <a:pt x="52" y="312"/>
                </a:lnTo>
                <a:lnTo>
                  <a:pt x="50" y="312"/>
                </a:lnTo>
                <a:lnTo>
                  <a:pt x="48" y="312"/>
                </a:lnTo>
                <a:lnTo>
                  <a:pt x="46" y="312"/>
                </a:lnTo>
                <a:lnTo>
                  <a:pt x="46" y="310"/>
                </a:lnTo>
                <a:lnTo>
                  <a:pt x="45" y="310"/>
                </a:lnTo>
                <a:lnTo>
                  <a:pt x="43" y="310"/>
                </a:lnTo>
                <a:lnTo>
                  <a:pt x="41" y="310"/>
                </a:lnTo>
                <a:lnTo>
                  <a:pt x="41" y="308"/>
                </a:lnTo>
                <a:lnTo>
                  <a:pt x="39" y="308"/>
                </a:lnTo>
                <a:lnTo>
                  <a:pt x="38" y="308"/>
                </a:lnTo>
                <a:lnTo>
                  <a:pt x="36" y="308"/>
                </a:lnTo>
                <a:lnTo>
                  <a:pt x="36" y="306"/>
                </a:lnTo>
                <a:lnTo>
                  <a:pt x="34" y="306"/>
                </a:lnTo>
                <a:lnTo>
                  <a:pt x="33" y="306"/>
                </a:lnTo>
                <a:lnTo>
                  <a:pt x="31" y="306"/>
                </a:lnTo>
                <a:lnTo>
                  <a:pt x="31" y="305"/>
                </a:lnTo>
                <a:lnTo>
                  <a:pt x="29" y="305"/>
                </a:lnTo>
                <a:lnTo>
                  <a:pt x="27" y="305"/>
                </a:lnTo>
                <a:lnTo>
                  <a:pt x="27" y="306"/>
                </a:lnTo>
                <a:lnTo>
                  <a:pt x="26" y="306"/>
                </a:lnTo>
                <a:lnTo>
                  <a:pt x="24" y="306"/>
                </a:lnTo>
                <a:lnTo>
                  <a:pt x="24" y="308"/>
                </a:lnTo>
                <a:lnTo>
                  <a:pt x="24" y="310"/>
                </a:lnTo>
                <a:lnTo>
                  <a:pt x="22" y="310"/>
                </a:lnTo>
                <a:lnTo>
                  <a:pt x="22" y="308"/>
                </a:lnTo>
                <a:lnTo>
                  <a:pt x="21" y="308"/>
                </a:lnTo>
                <a:lnTo>
                  <a:pt x="19" y="308"/>
                </a:lnTo>
                <a:lnTo>
                  <a:pt x="19" y="306"/>
                </a:lnTo>
                <a:lnTo>
                  <a:pt x="17" y="306"/>
                </a:lnTo>
                <a:lnTo>
                  <a:pt x="15" y="306"/>
                </a:lnTo>
                <a:lnTo>
                  <a:pt x="14" y="306"/>
                </a:lnTo>
                <a:lnTo>
                  <a:pt x="12" y="306"/>
                </a:lnTo>
                <a:lnTo>
                  <a:pt x="10" y="305"/>
                </a:lnTo>
                <a:lnTo>
                  <a:pt x="10" y="303"/>
                </a:lnTo>
                <a:lnTo>
                  <a:pt x="9" y="303"/>
                </a:lnTo>
                <a:lnTo>
                  <a:pt x="7" y="303"/>
                </a:lnTo>
                <a:lnTo>
                  <a:pt x="7" y="305"/>
                </a:lnTo>
                <a:lnTo>
                  <a:pt x="5" y="305"/>
                </a:lnTo>
                <a:lnTo>
                  <a:pt x="5" y="303"/>
                </a:lnTo>
                <a:lnTo>
                  <a:pt x="3" y="303"/>
                </a:lnTo>
                <a:lnTo>
                  <a:pt x="3" y="301"/>
                </a:lnTo>
                <a:lnTo>
                  <a:pt x="2" y="301"/>
                </a:lnTo>
                <a:lnTo>
                  <a:pt x="2" y="300"/>
                </a:lnTo>
                <a:lnTo>
                  <a:pt x="0" y="300"/>
                </a:lnTo>
                <a:lnTo>
                  <a:pt x="0" y="298"/>
                </a:lnTo>
                <a:lnTo>
                  <a:pt x="0" y="296"/>
                </a:lnTo>
                <a:lnTo>
                  <a:pt x="0" y="294"/>
                </a:lnTo>
                <a:lnTo>
                  <a:pt x="2" y="293"/>
                </a:lnTo>
                <a:lnTo>
                  <a:pt x="2" y="291"/>
                </a:lnTo>
                <a:lnTo>
                  <a:pt x="3" y="291"/>
                </a:lnTo>
                <a:lnTo>
                  <a:pt x="3" y="289"/>
                </a:lnTo>
                <a:lnTo>
                  <a:pt x="3" y="287"/>
                </a:lnTo>
                <a:lnTo>
                  <a:pt x="3" y="286"/>
                </a:lnTo>
                <a:lnTo>
                  <a:pt x="3" y="284"/>
                </a:lnTo>
                <a:lnTo>
                  <a:pt x="3" y="282"/>
                </a:lnTo>
                <a:lnTo>
                  <a:pt x="3" y="281"/>
                </a:lnTo>
                <a:lnTo>
                  <a:pt x="5" y="281"/>
                </a:lnTo>
                <a:lnTo>
                  <a:pt x="5" y="279"/>
                </a:lnTo>
                <a:lnTo>
                  <a:pt x="7" y="279"/>
                </a:lnTo>
                <a:lnTo>
                  <a:pt x="7" y="277"/>
                </a:lnTo>
                <a:lnTo>
                  <a:pt x="9" y="277"/>
                </a:lnTo>
                <a:lnTo>
                  <a:pt x="9" y="275"/>
                </a:lnTo>
                <a:lnTo>
                  <a:pt x="9" y="274"/>
                </a:lnTo>
                <a:lnTo>
                  <a:pt x="9" y="272"/>
                </a:lnTo>
                <a:lnTo>
                  <a:pt x="9" y="270"/>
                </a:lnTo>
                <a:lnTo>
                  <a:pt x="7" y="270"/>
                </a:lnTo>
                <a:lnTo>
                  <a:pt x="7" y="269"/>
                </a:lnTo>
                <a:lnTo>
                  <a:pt x="7" y="267"/>
                </a:lnTo>
                <a:lnTo>
                  <a:pt x="9" y="267"/>
                </a:lnTo>
                <a:lnTo>
                  <a:pt x="9" y="265"/>
                </a:lnTo>
                <a:lnTo>
                  <a:pt x="10" y="265"/>
                </a:lnTo>
                <a:lnTo>
                  <a:pt x="10" y="263"/>
                </a:lnTo>
                <a:lnTo>
                  <a:pt x="12" y="263"/>
                </a:lnTo>
                <a:lnTo>
                  <a:pt x="12" y="262"/>
                </a:lnTo>
                <a:lnTo>
                  <a:pt x="12" y="260"/>
                </a:lnTo>
                <a:lnTo>
                  <a:pt x="14" y="260"/>
                </a:lnTo>
                <a:lnTo>
                  <a:pt x="14" y="258"/>
                </a:lnTo>
                <a:lnTo>
                  <a:pt x="15" y="258"/>
                </a:lnTo>
                <a:lnTo>
                  <a:pt x="15" y="257"/>
                </a:lnTo>
                <a:lnTo>
                  <a:pt x="17" y="257"/>
                </a:lnTo>
                <a:lnTo>
                  <a:pt x="19" y="255"/>
                </a:lnTo>
                <a:lnTo>
                  <a:pt x="19" y="253"/>
                </a:lnTo>
                <a:lnTo>
                  <a:pt x="19" y="251"/>
                </a:lnTo>
                <a:lnTo>
                  <a:pt x="21" y="251"/>
                </a:lnTo>
                <a:lnTo>
                  <a:pt x="21" y="250"/>
                </a:lnTo>
                <a:lnTo>
                  <a:pt x="21" y="248"/>
                </a:lnTo>
                <a:lnTo>
                  <a:pt x="21" y="246"/>
                </a:lnTo>
                <a:lnTo>
                  <a:pt x="21" y="244"/>
                </a:lnTo>
                <a:lnTo>
                  <a:pt x="21" y="243"/>
                </a:lnTo>
                <a:lnTo>
                  <a:pt x="22" y="241"/>
                </a:lnTo>
                <a:lnTo>
                  <a:pt x="21" y="239"/>
                </a:lnTo>
                <a:lnTo>
                  <a:pt x="21" y="238"/>
                </a:lnTo>
                <a:lnTo>
                  <a:pt x="21" y="236"/>
                </a:lnTo>
                <a:lnTo>
                  <a:pt x="22" y="236"/>
                </a:lnTo>
                <a:lnTo>
                  <a:pt x="22" y="234"/>
                </a:lnTo>
                <a:lnTo>
                  <a:pt x="22" y="232"/>
                </a:lnTo>
                <a:lnTo>
                  <a:pt x="24" y="232"/>
                </a:lnTo>
                <a:lnTo>
                  <a:pt x="24" y="231"/>
                </a:lnTo>
                <a:lnTo>
                  <a:pt x="26" y="231"/>
                </a:lnTo>
                <a:lnTo>
                  <a:pt x="26" y="229"/>
                </a:lnTo>
                <a:lnTo>
                  <a:pt x="26" y="227"/>
                </a:lnTo>
                <a:lnTo>
                  <a:pt x="26" y="226"/>
                </a:lnTo>
                <a:lnTo>
                  <a:pt x="26" y="224"/>
                </a:lnTo>
                <a:lnTo>
                  <a:pt x="27" y="224"/>
                </a:lnTo>
                <a:lnTo>
                  <a:pt x="27" y="222"/>
                </a:lnTo>
                <a:lnTo>
                  <a:pt x="27" y="220"/>
                </a:lnTo>
                <a:lnTo>
                  <a:pt x="27" y="219"/>
                </a:lnTo>
                <a:lnTo>
                  <a:pt x="27" y="217"/>
                </a:lnTo>
                <a:lnTo>
                  <a:pt x="27" y="215"/>
                </a:lnTo>
                <a:lnTo>
                  <a:pt x="29" y="215"/>
                </a:lnTo>
                <a:lnTo>
                  <a:pt x="31" y="215"/>
                </a:lnTo>
                <a:lnTo>
                  <a:pt x="31" y="213"/>
                </a:lnTo>
                <a:lnTo>
                  <a:pt x="31" y="212"/>
                </a:lnTo>
                <a:lnTo>
                  <a:pt x="31" y="210"/>
                </a:lnTo>
                <a:lnTo>
                  <a:pt x="31" y="208"/>
                </a:lnTo>
                <a:lnTo>
                  <a:pt x="33" y="208"/>
                </a:lnTo>
                <a:lnTo>
                  <a:pt x="33" y="207"/>
                </a:lnTo>
                <a:lnTo>
                  <a:pt x="33" y="205"/>
                </a:lnTo>
                <a:lnTo>
                  <a:pt x="33" y="203"/>
                </a:lnTo>
                <a:lnTo>
                  <a:pt x="34" y="203"/>
                </a:lnTo>
                <a:lnTo>
                  <a:pt x="34" y="201"/>
                </a:lnTo>
                <a:lnTo>
                  <a:pt x="36" y="201"/>
                </a:lnTo>
                <a:lnTo>
                  <a:pt x="36" y="200"/>
                </a:lnTo>
                <a:lnTo>
                  <a:pt x="38" y="200"/>
                </a:lnTo>
                <a:lnTo>
                  <a:pt x="38" y="198"/>
                </a:lnTo>
                <a:lnTo>
                  <a:pt x="39" y="198"/>
                </a:lnTo>
                <a:lnTo>
                  <a:pt x="39" y="196"/>
                </a:lnTo>
                <a:lnTo>
                  <a:pt x="41" y="196"/>
                </a:lnTo>
                <a:lnTo>
                  <a:pt x="41" y="195"/>
                </a:lnTo>
                <a:lnTo>
                  <a:pt x="41" y="193"/>
                </a:lnTo>
                <a:lnTo>
                  <a:pt x="43" y="193"/>
                </a:lnTo>
                <a:lnTo>
                  <a:pt x="43" y="191"/>
                </a:lnTo>
                <a:lnTo>
                  <a:pt x="45" y="191"/>
                </a:lnTo>
                <a:lnTo>
                  <a:pt x="46" y="191"/>
                </a:lnTo>
                <a:lnTo>
                  <a:pt x="48" y="191"/>
                </a:lnTo>
                <a:lnTo>
                  <a:pt x="50" y="189"/>
                </a:lnTo>
                <a:lnTo>
                  <a:pt x="50" y="188"/>
                </a:lnTo>
                <a:lnTo>
                  <a:pt x="50" y="186"/>
                </a:lnTo>
                <a:lnTo>
                  <a:pt x="50" y="184"/>
                </a:lnTo>
                <a:lnTo>
                  <a:pt x="50" y="182"/>
                </a:lnTo>
                <a:lnTo>
                  <a:pt x="50" y="181"/>
                </a:lnTo>
                <a:lnTo>
                  <a:pt x="50" y="179"/>
                </a:lnTo>
                <a:lnTo>
                  <a:pt x="52" y="179"/>
                </a:lnTo>
                <a:lnTo>
                  <a:pt x="52" y="177"/>
                </a:lnTo>
                <a:lnTo>
                  <a:pt x="52" y="176"/>
                </a:lnTo>
                <a:lnTo>
                  <a:pt x="53" y="176"/>
                </a:lnTo>
                <a:lnTo>
                  <a:pt x="53" y="174"/>
                </a:lnTo>
                <a:lnTo>
                  <a:pt x="55" y="174"/>
                </a:lnTo>
                <a:lnTo>
                  <a:pt x="55" y="172"/>
                </a:lnTo>
                <a:lnTo>
                  <a:pt x="55" y="170"/>
                </a:lnTo>
                <a:lnTo>
                  <a:pt x="55" y="169"/>
                </a:lnTo>
                <a:lnTo>
                  <a:pt x="55" y="167"/>
                </a:lnTo>
                <a:lnTo>
                  <a:pt x="57" y="167"/>
                </a:lnTo>
                <a:lnTo>
                  <a:pt x="57" y="165"/>
                </a:lnTo>
                <a:lnTo>
                  <a:pt x="57" y="164"/>
                </a:lnTo>
                <a:lnTo>
                  <a:pt x="57" y="162"/>
                </a:lnTo>
                <a:lnTo>
                  <a:pt x="57" y="160"/>
                </a:lnTo>
                <a:lnTo>
                  <a:pt x="57" y="158"/>
                </a:lnTo>
                <a:lnTo>
                  <a:pt x="57" y="157"/>
                </a:lnTo>
                <a:lnTo>
                  <a:pt x="57" y="155"/>
                </a:lnTo>
                <a:lnTo>
                  <a:pt x="57" y="153"/>
                </a:lnTo>
                <a:lnTo>
                  <a:pt x="57" y="151"/>
                </a:lnTo>
                <a:lnTo>
                  <a:pt x="57" y="150"/>
                </a:lnTo>
                <a:lnTo>
                  <a:pt x="55" y="150"/>
                </a:lnTo>
                <a:lnTo>
                  <a:pt x="57" y="150"/>
                </a:lnTo>
                <a:lnTo>
                  <a:pt x="57" y="148"/>
                </a:lnTo>
                <a:lnTo>
                  <a:pt x="58" y="148"/>
                </a:lnTo>
                <a:lnTo>
                  <a:pt x="60" y="148"/>
                </a:lnTo>
                <a:lnTo>
                  <a:pt x="62" y="148"/>
                </a:lnTo>
                <a:lnTo>
                  <a:pt x="62" y="146"/>
                </a:lnTo>
                <a:lnTo>
                  <a:pt x="62" y="145"/>
                </a:lnTo>
                <a:lnTo>
                  <a:pt x="62" y="143"/>
                </a:lnTo>
                <a:lnTo>
                  <a:pt x="60" y="143"/>
                </a:lnTo>
                <a:lnTo>
                  <a:pt x="60" y="141"/>
                </a:lnTo>
                <a:lnTo>
                  <a:pt x="58" y="141"/>
                </a:lnTo>
                <a:lnTo>
                  <a:pt x="58" y="139"/>
                </a:lnTo>
                <a:lnTo>
                  <a:pt x="58" y="138"/>
                </a:lnTo>
                <a:lnTo>
                  <a:pt x="58" y="136"/>
                </a:lnTo>
                <a:lnTo>
                  <a:pt x="58" y="134"/>
                </a:lnTo>
                <a:lnTo>
                  <a:pt x="58" y="133"/>
                </a:lnTo>
                <a:lnTo>
                  <a:pt x="57" y="133"/>
                </a:lnTo>
                <a:lnTo>
                  <a:pt x="57" y="131"/>
                </a:lnTo>
                <a:lnTo>
                  <a:pt x="58" y="131"/>
                </a:lnTo>
                <a:lnTo>
                  <a:pt x="58" y="129"/>
                </a:lnTo>
                <a:lnTo>
                  <a:pt x="58" y="127"/>
                </a:lnTo>
                <a:lnTo>
                  <a:pt x="58" y="126"/>
                </a:lnTo>
                <a:lnTo>
                  <a:pt x="58" y="124"/>
                </a:lnTo>
                <a:lnTo>
                  <a:pt x="58" y="122"/>
                </a:lnTo>
                <a:lnTo>
                  <a:pt x="58" y="121"/>
                </a:lnTo>
                <a:lnTo>
                  <a:pt x="58" y="119"/>
                </a:lnTo>
                <a:lnTo>
                  <a:pt x="57" y="119"/>
                </a:lnTo>
                <a:lnTo>
                  <a:pt x="57" y="117"/>
                </a:lnTo>
                <a:lnTo>
                  <a:pt x="55" y="117"/>
                </a:lnTo>
                <a:lnTo>
                  <a:pt x="55" y="115"/>
                </a:lnTo>
                <a:lnTo>
                  <a:pt x="53" y="115"/>
                </a:lnTo>
                <a:lnTo>
                  <a:pt x="53" y="114"/>
                </a:lnTo>
                <a:lnTo>
                  <a:pt x="52" y="114"/>
                </a:lnTo>
                <a:lnTo>
                  <a:pt x="52" y="112"/>
                </a:lnTo>
                <a:lnTo>
                  <a:pt x="52" y="110"/>
                </a:lnTo>
                <a:lnTo>
                  <a:pt x="52" y="108"/>
                </a:lnTo>
                <a:lnTo>
                  <a:pt x="53" y="108"/>
                </a:lnTo>
                <a:lnTo>
                  <a:pt x="53" y="107"/>
                </a:lnTo>
                <a:lnTo>
                  <a:pt x="53" y="105"/>
                </a:lnTo>
                <a:lnTo>
                  <a:pt x="53" y="103"/>
                </a:lnTo>
                <a:lnTo>
                  <a:pt x="53" y="102"/>
                </a:lnTo>
                <a:lnTo>
                  <a:pt x="53" y="100"/>
                </a:lnTo>
                <a:lnTo>
                  <a:pt x="53" y="98"/>
                </a:lnTo>
                <a:lnTo>
                  <a:pt x="53" y="96"/>
                </a:lnTo>
                <a:lnTo>
                  <a:pt x="52" y="96"/>
                </a:lnTo>
                <a:lnTo>
                  <a:pt x="52" y="95"/>
                </a:lnTo>
                <a:lnTo>
                  <a:pt x="52" y="93"/>
                </a:lnTo>
                <a:lnTo>
                  <a:pt x="52" y="91"/>
                </a:lnTo>
                <a:lnTo>
                  <a:pt x="52" y="90"/>
                </a:lnTo>
                <a:lnTo>
                  <a:pt x="50" y="90"/>
                </a:lnTo>
                <a:lnTo>
                  <a:pt x="50" y="88"/>
                </a:lnTo>
                <a:lnTo>
                  <a:pt x="50" y="86"/>
                </a:lnTo>
                <a:lnTo>
                  <a:pt x="48" y="86"/>
                </a:lnTo>
                <a:lnTo>
                  <a:pt x="48" y="84"/>
                </a:lnTo>
                <a:lnTo>
                  <a:pt x="46" y="84"/>
                </a:lnTo>
                <a:lnTo>
                  <a:pt x="46" y="83"/>
                </a:lnTo>
                <a:lnTo>
                  <a:pt x="46" y="81"/>
                </a:lnTo>
                <a:lnTo>
                  <a:pt x="46" y="79"/>
                </a:lnTo>
                <a:lnTo>
                  <a:pt x="48" y="79"/>
                </a:lnTo>
                <a:lnTo>
                  <a:pt x="50" y="79"/>
                </a:lnTo>
                <a:lnTo>
                  <a:pt x="50" y="77"/>
                </a:lnTo>
                <a:lnTo>
                  <a:pt x="52" y="77"/>
                </a:lnTo>
                <a:lnTo>
                  <a:pt x="52" y="76"/>
                </a:lnTo>
                <a:lnTo>
                  <a:pt x="53" y="76"/>
                </a:lnTo>
                <a:lnTo>
                  <a:pt x="55" y="76"/>
                </a:lnTo>
                <a:lnTo>
                  <a:pt x="55" y="74"/>
                </a:lnTo>
                <a:lnTo>
                  <a:pt x="55" y="72"/>
                </a:lnTo>
                <a:lnTo>
                  <a:pt x="57" y="72"/>
                </a:lnTo>
                <a:lnTo>
                  <a:pt x="57" y="71"/>
                </a:lnTo>
                <a:lnTo>
                  <a:pt x="57" y="69"/>
                </a:lnTo>
                <a:lnTo>
                  <a:pt x="57" y="67"/>
                </a:lnTo>
                <a:lnTo>
                  <a:pt x="57" y="65"/>
                </a:lnTo>
                <a:lnTo>
                  <a:pt x="58" y="65"/>
                </a:lnTo>
                <a:lnTo>
                  <a:pt x="58" y="64"/>
                </a:lnTo>
                <a:lnTo>
                  <a:pt x="58" y="65"/>
                </a:lnTo>
                <a:lnTo>
                  <a:pt x="60" y="65"/>
                </a:lnTo>
                <a:lnTo>
                  <a:pt x="60" y="67"/>
                </a:lnTo>
                <a:lnTo>
                  <a:pt x="62" y="67"/>
                </a:lnTo>
                <a:lnTo>
                  <a:pt x="62" y="69"/>
                </a:lnTo>
                <a:lnTo>
                  <a:pt x="64" y="69"/>
                </a:lnTo>
                <a:lnTo>
                  <a:pt x="65" y="69"/>
                </a:lnTo>
                <a:lnTo>
                  <a:pt x="67" y="69"/>
                </a:lnTo>
                <a:lnTo>
                  <a:pt x="67" y="71"/>
                </a:lnTo>
                <a:lnTo>
                  <a:pt x="69" y="71"/>
                </a:lnTo>
                <a:lnTo>
                  <a:pt x="69" y="72"/>
                </a:lnTo>
                <a:lnTo>
                  <a:pt x="70" y="72"/>
                </a:lnTo>
                <a:lnTo>
                  <a:pt x="72" y="72"/>
                </a:lnTo>
                <a:lnTo>
                  <a:pt x="72" y="74"/>
                </a:lnTo>
                <a:lnTo>
                  <a:pt x="74" y="74"/>
                </a:lnTo>
                <a:lnTo>
                  <a:pt x="74" y="76"/>
                </a:lnTo>
                <a:lnTo>
                  <a:pt x="76" y="76"/>
                </a:lnTo>
                <a:lnTo>
                  <a:pt x="76" y="77"/>
                </a:lnTo>
                <a:lnTo>
                  <a:pt x="77" y="77"/>
                </a:lnTo>
                <a:lnTo>
                  <a:pt x="77" y="79"/>
                </a:lnTo>
                <a:lnTo>
                  <a:pt x="79" y="79"/>
                </a:lnTo>
                <a:lnTo>
                  <a:pt x="81" y="79"/>
                </a:lnTo>
                <a:lnTo>
                  <a:pt x="81" y="81"/>
                </a:lnTo>
                <a:lnTo>
                  <a:pt x="81" y="83"/>
                </a:lnTo>
                <a:lnTo>
                  <a:pt x="83" y="83"/>
                </a:lnTo>
                <a:lnTo>
                  <a:pt x="83" y="84"/>
                </a:lnTo>
                <a:lnTo>
                  <a:pt x="81" y="84"/>
                </a:lnTo>
                <a:lnTo>
                  <a:pt x="83" y="84"/>
                </a:lnTo>
                <a:lnTo>
                  <a:pt x="81" y="84"/>
                </a:lnTo>
                <a:lnTo>
                  <a:pt x="81" y="86"/>
                </a:lnTo>
                <a:lnTo>
                  <a:pt x="83" y="86"/>
                </a:lnTo>
                <a:lnTo>
                  <a:pt x="83" y="88"/>
                </a:lnTo>
                <a:lnTo>
                  <a:pt x="84" y="88"/>
                </a:lnTo>
                <a:lnTo>
                  <a:pt x="86" y="88"/>
                </a:lnTo>
                <a:lnTo>
                  <a:pt x="86" y="90"/>
                </a:lnTo>
                <a:lnTo>
                  <a:pt x="88" y="90"/>
                </a:lnTo>
                <a:lnTo>
                  <a:pt x="88" y="91"/>
                </a:lnTo>
                <a:lnTo>
                  <a:pt x="88" y="93"/>
                </a:lnTo>
                <a:lnTo>
                  <a:pt x="89" y="93"/>
                </a:lnTo>
                <a:lnTo>
                  <a:pt x="89" y="95"/>
                </a:lnTo>
                <a:lnTo>
                  <a:pt x="89" y="96"/>
                </a:lnTo>
                <a:lnTo>
                  <a:pt x="91" y="96"/>
                </a:lnTo>
                <a:lnTo>
                  <a:pt x="91" y="98"/>
                </a:lnTo>
                <a:lnTo>
                  <a:pt x="93" y="98"/>
                </a:lnTo>
                <a:lnTo>
                  <a:pt x="93" y="100"/>
                </a:lnTo>
                <a:lnTo>
                  <a:pt x="95" y="100"/>
                </a:lnTo>
                <a:lnTo>
                  <a:pt x="96" y="100"/>
                </a:lnTo>
                <a:lnTo>
                  <a:pt x="98" y="100"/>
                </a:lnTo>
                <a:lnTo>
                  <a:pt x="98" y="102"/>
                </a:lnTo>
                <a:lnTo>
                  <a:pt x="100" y="102"/>
                </a:lnTo>
                <a:lnTo>
                  <a:pt x="101" y="102"/>
                </a:lnTo>
                <a:lnTo>
                  <a:pt x="103" y="102"/>
                </a:lnTo>
                <a:lnTo>
                  <a:pt x="103" y="100"/>
                </a:lnTo>
                <a:lnTo>
                  <a:pt x="105" y="100"/>
                </a:lnTo>
                <a:lnTo>
                  <a:pt x="105" y="102"/>
                </a:lnTo>
                <a:lnTo>
                  <a:pt x="107" y="102"/>
                </a:lnTo>
                <a:lnTo>
                  <a:pt x="108" y="102"/>
                </a:lnTo>
                <a:lnTo>
                  <a:pt x="108" y="103"/>
                </a:lnTo>
                <a:lnTo>
                  <a:pt x="110" y="103"/>
                </a:lnTo>
                <a:lnTo>
                  <a:pt x="110" y="105"/>
                </a:lnTo>
                <a:lnTo>
                  <a:pt x="110" y="107"/>
                </a:lnTo>
                <a:lnTo>
                  <a:pt x="112" y="107"/>
                </a:lnTo>
                <a:lnTo>
                  <a:pt x="113" y="107"/>
                </a:lnTo>
                <a:lnTo>
                  <a:pt x="113" y="105"/>
                </a:lnTo>
                <a:lnTo>
                  <a:pt x="112" y="105"/>
                </a:lnTo>
                <a:lnTo>
                  <a:pt x="113" y="105"/>
                </a:lnTo>
                <a:lnTo>
                  <a:pt x="115" y="105"/>
                </a:lnTo>
                <a:lnTo>
                  <a:pt x="117" y="105"/>
                </a:lnTo>
                <a:lnTo>
                  <a:pt x="119" y="105"/>
                </a:lnTo>
                <a:lnTo>
                  <a:pt x="119" y="103"/>
                </a:lnTo>
                <a:lnTo>
                  <a:pt x="120" y="103"/>
                </a:lnTo>
                <a:lnTo>
                  <a:pt x="122" y="103"/>
                </a:lnTo>
                <a:lnTo>
                  <a:pt x="122" y="105"/>
                </a:lnTo>
                <a:lnTo>
                  <a:pt x="122" y="107"/>
                </a:lnTo>
                <a:lnTo>
                  <a:pt x="124" y="107"/>
                </a:lnTo>
                <a:lnTo>
                  <a:pt x="124" y="108"/>
                </a:lnTo>
                <a:lnTo>
                  <a:pt x="126" y="108"/>
                </a:lnTo>
                <a:lnTo>
                  <a:pt x="126" y="110"/>
                </a:lnTo>
                <a:lnTo>
                  <a:pt x="127" y="110"/>
                </a:lnTo>
                <a:lnTo>
                  <a:pt x="127" y="112"/>
                </a:lnTo>
                <a:lnTo>
                  <a:pt x="129" y="112"/>
                </a:lnTo>
                <a:lnTo>
                  <a:pt x="131" y="112"/>
                </a:lnTo>
                <a:lnTo>
                  <a:pt x="132" y="112"/>
                </a:lnTo>
                <a:lnTo>
                  <a:pt x="132" y="110"/>
                </a:lnTo>
                <a:lnTo>
                  <a:pt x="134" y="110"/>
                </a:lnTo>
                <a:lnTo>
                  <a:pt x="134" y="108"/>
                </a:lnTo>
                <a:lnTo>
                  <a:pt x="136" y="108"/>
                </a:lnTo>
                <a:lnTo>
                  <a:pt x="138" y="108"/>
                </a:lnTo>
                <a:lnTo>
                  <a:pt x="139" y="108"/>
                </a:lnTo>
                <a:lnTo>
                  <a:pt x="141" y="108"/>
                </a:lnTo>
                <a:lnTo>
                  <a:pt x="141" y="107"/>
                </a:lnTo>
                <a:lnTo>
                  <a:pt x="143" y="107"/>
                </a:lnTo>
                <a:lnTo>
                  <a:pt x="143" y="105"/>
                </a:lnTo>
                <a:lnTo>
                  <a:pt x="143" y="103"/>
                </a:lnTo>
                <a:lnTo>
                  <a:pt x="144" y="103"/>
                </a:lnTo>
                <a:lnTo>
                  <a:pt x="144" y="102"/>
                </a:lnTo>
                <a:lnTo>
                  <a:pt x="146" y="102"/>
                </a:lnTo>
                <a:lnTo>
                  <a:pt x="148" y="102"/>
                </a:lnTo>
                <a:lnTo>
                  <a:pt x="148" y="100"/>
                </a:lnTo>
                <a:lnTo>
                  <a:pt x="148" y="102"/>
                </a:lnTo>
                <a:lnTo>
                  <a:pt x="150" y="102"/>
                </a:lnTo>
                <a:lnTo>
                  <a:pt x="150" y="100"/>
                </a:lnTo>
                <a:lnTo>
                  <a:pt x="150" y="98"/>
                </a:lnTo>
                <a:lnTo>
                  <a:pt x="150" y="100"/>
                </a:lnTo>
                <a:lnTo>
                  <a:pt x="151" y="100"/>
                </a:lnTo>
                <a:lnTo>
                  <a:pt x="151" y="98"/>
                </a:lnTo>
                <a:lnTo>
                  <a:pt x="151" y="96"/>
                </a:lnTo>
                <a:lnTo>
                  <a:pt x="151" y="95"/>
                </a:lnTo>
                <a:lnTo>
                  <a:pt x="151" y="93"/>
                </a:lnTo>
                <a:lnTo>
                  <a:pt x="153" y="93"/>
                </a:lnTo>
                <a:lnTo>
                  <a:pt x="153" y="95"/>
                </a:lnTo>
                <a:lnTo>
                  <a:pt x="155" y="95"/>
                </a:lnTo>
                <a:lnTo>
                  <a:pt x="153" y="95"/>
                </a:lnTo>
                <a:lnTo>
                  <a:pt x="153" y="93"/>
                </a:lnTo>
                <a:lnTo>
                  <a:pt x="155" y="93"/>
                </a:lnTo>
                <a:lnTo>
                  <a:pt x="155" y="91"/>
                </a:lnTo>
                <a:lnTo>
                  <a:pt x="153" y="91"/>
                </a:lnTo>
                <a:lnTo>
                  <a:pt x="153" y="90"/>
                </a:lnTo>
                <a:lnTo>
                  <a:pt x="153" y="88"/>
                </a:lnTo>
                <a:lnTo>
                  <a:pt x="153" y="86"/>
                </a:lnTo>
                <a:lnTo>
                  <a:pt x="153" y="84"/>
                </a:lnTo>
                <a:lnTo>
                  <a:pt x="155" y="84"/>
                </a:lnTo>
                <a:lnTo>
                  <a:pt x="157" y="84"/>
                </a:lnTo>
                <a:lnTo>
                  <a:pt x="158" y="84"/>
                </a:lnTo>
                <a:lnTo>
                  <a:pt x="158" y="83"/>
                </a:lnTo>
                <a:lnTo>
                  <a:pt x="158" y="84"/>
                </a:lnTo>
                <a:lnTo>
                  <a:pt x="160" y="84"/>
                </a:lnTo>
                <a:lnTo>
                  <a:pt x="160" y="83"/>
                </a:lnTo>
                <a:lnTo>
                  <a:pt x="162" y="83"/>
                </a:lnTo>
                <a:lnTo>
                  <a:pt x="163" y="83"/>
                </a:lnTo>
                <a:lnTo>
                  <a:pt x="165" y="83"/>
                </a:lnTo>
                <a:lnTo>
                  <a:pt x="167" y="81"/>
                </a:lnTo>
                <a:lnTo>
                  <a:pt x="169" y="81"/>
                </a:lnTo>
                <a:lnTo>
                  <a:pt x="169" y="79"/>
                </a:lnTo>
                <a:lnTo>
                  <a:pt x="170" y="79"/>
                </a:lnTo>
                <a:lnTo>
                  <a:pt x="170" y="77"/>
                </a:lnTo>
                <a:lnTo>
                  <a:pt x="172" y="77"/>
                </a:lnTo>
                <a:lnTo>
                  <a:pt x="174" y="77"/>
                </a:lnTo>
                <a:lnTo>
                  <a:pt x="174" y="76"/>
                </a:lnTo>
                <a:lnTo>
                  <a:pt x="174" y="74"/>
                </a:lnTo>
                <a:lnTo>
                  <a:pt x="174" y="72"/>
                </a:lnTo>
                <a:lnTo>
                  <a:pt x="174" y="74"/>
                </a:lnTo>
                <a:lnTo>
                  <a:pt x="175" y="74"/>
                </a:lnTo>
                <a:lnTo>
                  <a:pt x="177" y="74"/>
                </a:lnTo>
                <a:lnTo>
                  <a:pt x="177" y="72"/>
                </a:lnTo>
                <a:lnTo>
                  <a:pt x="179" y="72"/>
                </a:lnTo>
                <a:lnTo>
                  <a:pt x="177" y="72"/>
                </a:lnTo>
                <a:lnTo>
                  <a:pt x="177" y="71"/>
                </a:lnTo>
                <a:lnTo>
                  <a:pt x="177" y="69"/>
                </a:lnTo>
                <a:lnTo>
                  <a:pt x="177" y="67"/>
                </a:lnTo>
                <a:lnTo>
                  <a:pt x="177" y="65"/>
                </a:lnTo>
                <a:lnTo>
                  <a:pt x="177" y="64"/>
                </a:lnTo>
                <a:lnTo>
                  <a:pt x="177" y="62"/>
                </a:lnTo>
                <a:lnTo>
                  <a:pt x="177" y="60"/>
                </a:lnTo>
                <a:lnTo>
                  <a:pt x="177" y="59"/>
                </a:lnTo>
                <a:lnTo>
                  <a:pt x="177" y="57"/>
                </a:lnTo>
                <a:lnTo>
                  <a:pt x="177" y="55"/>
                </a:lnTo>
                <a:lnTo>
                  <a:pt x="177" y="53"/>
                </a:lnTo>
                <a:lnTo>
                  <a:pt x="175" y="53"/>
                </a:lnTo>
                <a:lnTo>
                  <a:pt x="177" y="53"/>
                </a:lnTo>
                <a:lnTo>
                  <a:pt x="175" y="53"/>
                </a:lnTo>
                <a:lnTo>
                  <a:pt x="175" y="52"/>
                </a:lnTo>
                <a:lnTo>
                  <a:pt x="175" y="50"/>
                </a:lnTo>
                <a:lnTo>
                  <a:pt x="175" y="48"/>
                </a:lnTo>
                <a:lnTo>
                  <a:pt x="175" y="46"/>
                </a:lnTo>
                <a:lnTo>
                  <a:pt x="175" y="45"/>
                </a:lnTo>
                <a:lnTo>
                  <a:pt x="175" y="43"/>
                </a:lnTo>
                <a:lnTo>
                  <a:pt x="177" y="43"/>
                </a:lnTo>
                <a:lnTo>
                  <a:pt x="179" y="43"/>
                </a:lnTo>
                <a:lnTo>
                  <a:pt x="179" y="41"/>
                </a:lnTo>
                <a:lnTo>
                  <a:pt x="181" y="41"/>
                </a:lnTo>
                <a:lnTo>
                  <a:pt x="181" y="40"/>
                </a:lnTo>
                <a:lnTo>
                  <a:pt x="182" y="40"/>
                </a:lnTo>
                <a:lnTo>
                  <a:pt x="184" y="40"/>
                </a:lnTo>
                <a:lnTo>
                  <a:pt x="184" y="38"/>
                </a:lnTo>
                <a:lnTo>
                  <a:pt x="184" y="36"/>
                </a:lnTo>
                <a:lnTo>
                  <a:pt x="186" y="36"/>
                </a:lnTo>
                <a:lnTo>
                  <a:pt x="186" y="34"/>
                </a:lnTo>
                <a:lnTo>
                  <a:pt x="186" y="33"/>
                </a:lnTo>
                <a:lnTo>
                  <a:pt x="187" y="33"/>
                </a:lnTo>
                <a:lnTo>
                  <a:pt x="186" y="33"/>
                </a:lnTo>
                <a:lnTo>
                  <a:pt x="186" y="31"/>
                </a:lnTo>
                <a:lnTo>
                  <a:pt x="186" y="29"/>
                </a:lnTo>
                <a:lnTo>
                  <a:pt x="186" y="28"/>
                </a:lnTo>
                <a:lnTo>
                  <a:pt x="187" y="28"/>
                </a:lnTo>
                <a:lnTo>
                  <a:pt x="189" y="28"/>
                </a:lnTo>
                <a:lnTo>
                  <a:pt x="189" y="26"/>
                </a:lnTo>
                <a:lnTo>
                  <a:pt x="191" y="28"/>
                </a:lnTo>
                <a:lnTo>
                  <a:pt x="193" y="28"/>
                </a:lnTo>
                <a:lnTo>
                  <a:pt x="193" y="26"/>
                </a:lnTo>
                <a:lnTo>
                  <a:pt x="194" y="26"/>
                </a:lnTo>
                <a:lnTo>
                  <a:pt x="196" y="26"/>
                </a:lnTo>
                <a:lnTo>
                  <a:pt x="196" y="24"/>
                </a:lnTo>
                <a:lnTo>
                  <a:pt x="198" y="24"/>
                </a:lnTo>
                <a:lnTo>
                  <a:pt x="198" y="22"/>
                </a:lnTo>
                <a:lnTo>
                  <a:pt x="200" y="22"/>
                </a:lnTo>
                <a:lnTo>
                  <a:pt x="200" y="21"/>
                </a:lnTo>
                <a:lnTo>
                  <a:pt x="201" y="21"/>
                </a:lnTo>
                <a:lnTo>
                  <a:pt x="203" y="21"/>
                </a:lnTo>
                <a:lnTo>
                  <a:pt x="203" y="19"/>
                </a:lnTo>
                <a:lnTo>
                  <a:pt x="205" y="19"/>
                </a:lnTo>
                <a:lnTo>
                  <a:pt x="205" y="21"/>
                </a:lnTo>
                <a:lnTo>
                  <a:pt x="206" y="21"/>
                </a:lnTo>
                <a:lnTo>
                  <a:pt x="206" y="22"/>
                </a:lnTo>
                <a:lnTo>
                  <a:pt x="208" y="22"/>
                </a:lnTo>
                <a:lnTo>
                  <a:pt x="208" y="24"/>
                </a:lnTo>
                <a:lnTo>
                  <a:pt x="210" y="24"/>
                </a:lnTo>
                <a:lnTo>
                  <a:pt x="212" y="24"/>
                </a:lnTo>
                <a:lnTo>
                  <a:pt x="213" y="24"/>
                </a:lnTo>
                <a:lnTo>
                  <a:pt x="213" y="22"/>
                </a:lnTo>
                <a:lnTo>
                  <a:pt x="213" y="21"/>
                </a:lnTo>
                <a:lnTo>
                  <a:pt x="213" y="19"/>
                </a:lnTo>
                <a:lnTo>
                  <a:pt x="215" y="19"/>
                </a:lnTo>
                <a:lnTo>
                  <a:pt x="215" y="17"/>
                </a:lnTo>
                <a:lnTo>
                  <a:pt x="217" y="17"/>
                </a:lnTo>
                <a:lnTo>
                  <a:pt x="217" y="19"/>
                </a:lnTo>
                <a:lnTo>
                  <a:pt x="217" y="17"/>
                </a:lnTo>
                <a:lnTo>
                  <a:pt x="218" y="17"/>
                </a:lnTo>
                <a:lnTo>
                  <a:pt x="218" y="15"/>
                </a:lnTo>
                <a:lnTo>
                  <a:pt x="220" y="15"/>
                </a:lnTo>
                <a:lnTo>
                  <a:pt x="218" y="15"/>
                </a:lnTo>
                <a:lnTo>
                  <a:pt x="220" y="17"/>
                </a:lnTo>
                <a:lnTo>
                  <a:pt x="222" y="17"/>
                </a:lnTo>
                <a:lnTo>
                  <a:pt x="222" y="15"/>
                </a:lnTo>
                <a:lnTo>
                  <a:pt x="224" y="15"/>
                </a:lnTo>
                <a:lnTo>
                  <a:pt x="225" y="15"/>
                </a:lnTo>
                <a:lnTo>
                  <a:pt x="225" y="17"/>
                </a:lnTo>
                <a:lnTo>
                  <a:pt x="225" y="15"/>
                </a:lnTo>
                <a:lnTo>
                  <a:pt x="227" y="15"/>
                </a:lnTo>
                <a:lnTo>
                  <a:pt x="229" y="15"/>
                </a:lnTo>
                <a:lnTo>
                  <a:pt x="229" y="17"/>
                </a:lnTo>
                <a:lnTo>
                  <a:pt x="229" y="15"/>
                </a:lnTo>
                <a:lnTo>
                  <a:pt x="231" y="15"/>
                </a:lnTo>
                <a:lnTo>
                  <a:pt x="231" y="17"/>
                </a:lnTo>
                <a:lnTo>
                  <a:pt x="232" y="17"/>
                </a:lnTo>
                <a:lnTo>
                  <a:pt x="234" y="17"/>
                </a:lnTo>
                <a:lnTo>
                  <a:pt x="236" y="17"/>
                </a:lnTo>
                <a:lnTo>
                  <a:pt x="236" y="19"/>
                </a:lnTo>
                <a:lnTo>
                  <a:pt x="237" y="19"/>
                </a:lnTo>
                <a:lnTo>
                  <a:pt x="237" y="17"/>
                </a:lnTo>
                <a:lnTo>
                  <a:pt x="239" y="17"/>
                </a:lnTo>
                <a:lnTo>
                  <a:pt x="239" y="19"/>
                </a:lnTo>
                <a:lnTo>
                  <a:pt x="241" y="19"/>
                </a:lnTo>
                <a:lnTo>
                  <a:pt x="241" y="21"/>
                </a:lnTo>
                <a:lnTo>
                  <a:pt x="243" y="21"/>
                </a:lnTo>
                <a:lnTo>
                  <a:pt x="244" y="21"/>
                </a:lnTo>
                <a:lnTo>
                  <a:pt x="246" y="21"/>
                </a:lnTo>
                <a:lnTo>
                  <a:pt x="248" y="21"/>
                </a:lnTo>
                <a:lnTo>
                  <a:pt x="248" y="19"/>
                </a:lnTo>
                <a:lnTo>
                  <a:pt x="249" y="19"/>
                </a:lnTo>
                <a:lnTo>
                  <a:pt x="251" y="19"/>
                </a:lnTo>
                <a:lnTo>
                  <a:pt x="251" y="17"/>
                </a:lnTo>
                <a:lnTo>
                  <a:pt x="253" y="17"/>
                </a:lnTo>
                <a:lnTo>
                  <a:pt x="255" y="17"/>
                </a:lnTo>
                <a:lnTo>
                  <a:pt x="255" y="19"/>
                </a:lnTo>
                <a:lnTo>
                  <a:pt x="256" y="19"/>
                </a:lnTo>
                <a:lnTo>
                  <a:pt x="256" y="21"/>
                </a:lnTo>
                <a:lnTo>
                  <a:pt x="258" y="21"/>
                </a:lnTo>
                <a:lnTo>
                  <a:pt x="258" y="19"/>
                </a:lnTo>
                <a:lnTo>
                  <a:pt x="260" y="19"/>
                </a:lnTo>
                <a:lnTo>
                  <a:pt x="261" y="19"/>
                </a:lnTo>
                <a:lnTo>
                  <a:pt x="261" y="17"/>
                </a:lnTo>
                <a:lnTo>
                  <a:pt x="263" y="17"/>
                </a:lnTo>
                <a:lnTo>
                  <a:pt x="263" y="19"/>
                </a:lnTo>
                <a:lnTo>
                  <a:pt x="265" y="19"/>
                </a:lnTo>
                <a:lnTo>
                  <a:pt x="265" y="17"/>
                </a:lnTo>
                <a:lnTo>
                  <a:pt x="267" y="17"/>
                </a:lnTo>
                <a:lnTo>
                  <a:pt x="267" y="15"/>
                </a:lnTo>
                <a:lnTo>
                  <a:pt x="265" y="15"/>
                </a:lnTo>
                <a:lnTo>
                  <a:pt x="265" y="14"/>
                </a:lnTo>
                <a:lnTo>
                  <a:pt x="267" y="14"/>
                </a:lnTo>
                <a:lnTo>
                  <a:pt x="267" y="12"/>
                </a:lnTo>
                <a:lnTo>
                  <a:pt x="267" y="10"/>
                </a:lnTo>
                <a:lnTo>
                  <a:pt x="268" y="10"/>
                </a:lnTo>
                <a:lnTo>
                  <a:pt x="268" y="9"/>
                </a:lnTo>
                <a:lnTo>
                  <a:pt x="270" y="9"/>
                </a:lnTo>
                <a:lnTo>
                  <a:pt x="270" y="7"/>
                </a:lnTo>
                <a:lnTo>
                  <a:pt x="272" y="5"/>
                </a:lnTo>
                <a:lnTo>
                  <a:pt x="279" y="0"/>
                </a:lnTo>
                <a:lnTo>
                  <a:pt x="284" y="7"/>
                </a:lnTo>
                <a:lnTo>
                  <a:pt x="291" y="15"/>
                </a:lnTo>
                <a:close/>
              </a:path>
            </a:pathLst>
          </a:custGeom>
          <a:solidFill>
            <a:schemeClr val="accent1"/>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24"/>
          <p:cNvSpPr>
            <a:spLocks/>
          </p:cNvSpPr>
          <p:nvPr/>
        </p:nvSpPr>
        <p:spPr bwMode="auto">
          <a:xfrm>
            <a:off x="6266901" y="3636707"/>
            <a:ext cx="962022" cy="1115415"/>
          </a:xfrm>
          <a:custGeom>
            <a:avLst/>
            <a:gdLst>
              <a:gd name="T0" fmla="*/ 133 w 508"/>
              <a:gd name="T1" fmla="*/ 31 h 589"/>
              <a:gd name="T2" fmla="*/ 215 w 508"/>
              <a:gd name="T3" fmla="*/ 110 h 589"/>
              <a:gd name="T4" fmla="*/ 293 w 508"/>
              <a:gd name="T5" fmla="*/ 207 h 589"/>
              <a:gd name="T6" fmla="*/ 373 w 508"/>
              <a:gd name="T7" fmla="*/ 295 h 589"/>
              <a:gd name="T8" fmla="*/ 423 w 508"/>
              <a:gd name="T9" fmla="*/ 375 h 589"/>
              <a:gd name="T10" fmla="*/ 492 w 508"/>
              <a:gd name="T11" fmla="*/ 460 h 589"/>
              <a:gd name="T12" fmla="*/ 496 w 508"/>
              <a:gd name="T13" fmla="*/ 491 h 589"/>
              <a:gd name="T14" fmla="*/ 487 w 508"/>
              <a:gd name="T15" fmla="*/ 496 h 589"/>
              <a:gd name="T16" fmla="*/ 475 w 508"/>
              <a:gd name="T17" fmla="*/ 498 h 589"/>
              <a:gd name="T18" fmla="*/ 461 w 508"/>
              <a:gd name="T19" fmla="*/ 494 h 589"/>
              <a:gd name="T20" fmla="*/ 451 w 508"/>
              <a:gd name="T21" fmla="*/ 494 h 589"/>
              <a:gd name="T22" fmla="*/ 442 w 508"/>
              <a:gd name="T23" fmla="*/ 498 h 589"/>
              <a:gd name="T24" fmla="*/ 432 w 508"/>
              <a:gd name="T25" fmla="*/ 498 h 589"/>
              <a:gd name="T26" fmla="*/ 418 w 508"/>
              <a:gd name="T27" fmla="*/ 503 h 589"/>
              <a:gd name="T28" fmla="*/ 413 w 508"/>
              <a:gd name="T29" fmla="*/ 515 h 589"/>
              <a:gd name="T30" fmla="*/ 404 w 508"/>
              <a:gd name="T31" fmla="*/ 527 h 589"/>
              <a:gd name="T32" fmla="*/ 406 w 508"/>
              <a:gd name="T33" fmla="*/ 542 h 589"/>
              <a:gd name="T34" fmla="*/ 403 w 508"/>
              <a:gd name="T35" fmla="*/ 553 h 589"/>
              <a:gd name="T36" fmla="*/ 389 w 508"/>
              <a:gd name="T37" fmla="*/ 561 h 589"/>
              <a:gd name="T38" fmla="*/ 384 w 508"/>
              <a:gd name="T39" fmla="*/ 570 h 589"/>
              <a:gd name="T40" fmla="*/ 379 w 508"/>
              <a:gd name="T41" fmla="*/ 575 h 589"/>
              <a:gd name="T42" fmla="*/ 370 w 508"/>
              <a:gd name="T43" fmla="*/ 584 h 589"/>
              <a:gd name="T44" fmla="*/ 356 w 508"/>
              <a:gd name="T45" fmla="*/ 587 h 589"/>
              <a:gd name="T46" fmla="*/ 344 w 508"/>
              <a:gd name="T47" fmla="*/ 582 h 589"/>
              <a:gd name="T48" fmla="*/ 334 w 508"/>
              <a:gd name="T49" fmla="*/ 579 h 589"/>
              <a:gd name="T50" fmla="*/ 320 w 508"/>
              <a:gd name="T51" fmla="*/ 575 h 589"/>
              <a:gd name="T52" fmla="*/ 312 w 508"/>
              <a:gd name="T53" fmla="*/ 563 h 589"/>
              <a:gd name="T54" fmla="*/ 306 w 508"/>
              <a:gd name="T55" fmla="*/ 554 h 589"/>
              <a:gd name="T56" fmla="*/ 294 w 508"/>
              <a:gd name="T57" fmla="*/ 546 h 589"/>
              <a:gd name="T58" fmla="*/ 286 w 508"/>
              <a:gd name="T59" fmla="*/ 548 h 589"/>
              <a:gd name="T60" fmla="*/ 275 w 508"/>
              <a:gd name="T61" fmla="*/ 558 h 589"/>
              <a:gd name="T62" fmla="*/ 281 w 508"/>
              <a:gd name="T63" fmla="*/ 573 h 589"/>
              <a:gd name="T64" fmla="*/ 272 w 508"/>
              <a:gd name="T65" fmla="*/ 584 h 589"/>
              <a:gd name="T66" fmla="*/ 256 w 508"/>
              <a:gd name="T67" fmla="*/ 584 h 589"/>
              <a:gd name="T68" fmla="*/ 248 w 508"/>
              <a:gd name="T69" fmla="*/ 572 h 589"/>
              <a:gd name="T70" fmla="*/ 236 w 508"/>
              <a:gd name="T71" fmla="*/ 561 h 589"/>
              <a:gd name="T72" fmla="*/ 225 w 508"/>
              <a:gd name="T73" fmla="*/ 575 h 589"/>
              <a:gd name="T74" fmla="*/ 207 w 508"/>
              <a:gd name="T75" fmla="*/ 577 h 589"/>
              <a:gd name="T76" fmla="*/ 186 w 508"/>
              <a:gd name="T77" fmla="*/ 577 h 589"/>
              <a:gd name="T78" fmla="*/ 165 w 508"/>
              <a:gd name="T79" fmla="*/ 579 h 589"/>
              <a:gd name="T80" fmla="*/ 145 w 508"/>
              <a:gd name="T81" fmla="*/ 579 h 589"/>
              <a:gd name="T82" fmla="*/ 133 w 508"/>
              <a:gd name="T83" fmla="*/ 568 h 589"/>
              <a:gd name="T84" fmla="*/ 119 w 508"/>
              <a:gd name="T85" fmla="*/ 561 h 589"/>
              <a:gd name="T86" fmla="*/ 119 w 508"/>
              <a:gd name="T87" fmla="*/ 548 h 589"/>
              <a:gd name="T88" fmla="*/ 108 w 508"/>
              <a:gd name="T89" fmla="*/ 537 h 589"/>
              <a:gd name="T90" fmla="*/ 95 w 508"/>
              <a:gd name="T91" fmla="*/ 525 h 589"/>
              <a:gd name="T92" fmla="*/ 83 w 508"/>
              <a:gd name="T93" fmla="*/ 515 h 589"/>
              <a:gd name="T94" fmla="*/ 72 w 508"/>
              <a:gd name="T95" fmla="*/ 505 h 589"/>
              <a:gd name="T96" fmla="*/ 62 w 508"/>
              <a:gd name="T97" fmla="*/ 494 h 589"/>
              <a:gd name="T98" fmla="*/ 53 w 508"/>
              <a:gd name="T99" fmla="*/ 482 h 589"/>
              <a:gd name="T100" fmla="*/ 59 w 508"/>
              <a:gd name="T101" fmla="*/ 467 h 589"/>
              <a:gd name="T102" fmla="*/ 53 w 508"/>
              <a:gd name="T103" fmla="*/ 455 h 589"/>
              <a:gd name="T104" fmla="*/ 41 w 508"/>
              <a:gd name="T105" fmla="*/ 446 h 589"/>
              <a:gd name="T106" fmla="*/ 38 w 508"/>
              <a:gd name="T107" fmla="*/ 432 h 589"/>
              <a:gd name="T108" fmla="*/ 41 w 508"/>
              <a:gd name="T109" fmla="*/ 415 h 589"/>
              <a:gd name="T110" fmla="*/ 36 w 508"/>
              <a:gd name="T111" fmla="*/ 398 h 589"/>
              <a:gd name="T112" fmla="*/ 31 w 508"/>
              <a:gd name="T113" fmla="*/ 382 h 589"/>
              <a:gd name="T114" fmla="*/ 34 w 508"/>
              <a:gd name="T115" fmla="*/ 369 h 589"/>
              <a:gd name="T116" fmla="*/ 36 w 508"/>
              <a:gd name="T117" fmla="*/ 353 h 589"/>
              <a:gd name="T118" fmla="*/ 55 w 508"/>
              <a:gd name="T119" fmla="*/ 0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8" h="589">
                <a:moveTo>
                  <a:pt x="55" y="0"/>
                </a:moveTo>
                <a:lnTo>
                  <a:pt x="60" y="0"/>
                </a:lnTo>
                <a:lnTo>
                  <a:pt x="67" y="0"/>
                </a:lnTo>
                <a:lnTo>
                  <a:pt x="72" y="0"/>
                </a:lnTo>
                <a:lnTo>
                  <a:pt x="79" y="0"/>
                </a:lnTo>
                <a:lnTo>
                  <a:pt x="84" y="2"/>
                </a:lnTo>
                <a:lnTo>
                  <a:pt x="95" y="5"/>
                </a:lnTo>
                <a:lnTo>
                  <a:pt x="100" y="7"/>
                </a:lnTo>
                <a:lnTo>
                  <a:pt x="110" y="12"/>
                </a:lnTo>
                <a:lnTo>
                  <a:pt x="117" y="17"/>
                </a:lnTo>
                <a:lnTo>
                  <a:pt x="124" y="24"/>
                </a:lnTo>
                <a:lnTo>
                  <a:pt x="133" y="31"/>
                </a:lnTo>
                <a:lnTo>
                  <a:pt x="139" y="36"/>
                </a:lnTo>
                <a:lnTo>
                  <a:pt x="148" y="43"/>
                </a:lnTo>
                <a:lnTo>
                  <a:pt x="155" y="50"/>
                </a:lnTo>
                <a:lnTo>
                  <a:pt x="162" y="55"/>
                </a:lnTo>
                <a:lnTo>
                  <a:pt x="170" y="62"/>
                </a:lnTo>
                <a:lnTo>
                  <a:pt x="177" y="69"/>
                </a:lnTo>
                <a:lnTo>
                  <a:pt x="184" y="74"/>
                </a:lnTo>
                <a:lnTo>
                  <a:pt x="193" y="81"/>
                </a:lnTo>
                <a:lnTo>
                  <a:pt x="198" y="86"/>
                </a:lnTo>
                <a:lnTo>
                  <a:pt x="205" y="95"/>
                </a:lnTo>
                <a:lnTo>
                  <a:pt x="210" y="103"/>
                </a:lnTo>
                <a:lnTo>
                  <a:pt x="215" y="110"/>
                </a:lnTo>
                <a:lnTo>
                  <a:pt x="222" y="119"/>
                </a:lnTo>
                <a:lnTo>
                  <a:pt x="227" y="128"/>
                </a:lnTo>
                <a:lnTo>
                  <a:pt x="232" y="136"/>
                </a:lnTo>
                <a:lnTo>
                  <a:pt x="239" y="145"/>
                </a:lnTo>
                <a:lnTo>
                  <a:pt x="244" y="152"/>
                </a:lnTo>
                <a:lnTo>
                  <a:pt x="248" y="157"/>
                </a:lnTo>
                <a:lnTo>
                  <a:pt x="256" y="165"/>
                </a:lnTo>
                <a:lnTo>
                  <a:pt x="263" y="174"/>
                </a:lnTo>
                <a:lnTo>
                  <a:pt x="270" y="181"/>
                </a:lnTo>
                <a:lnTo>
                  <a:pt x="277" y="190"/>
                </a:lnTo>
                <a:lnTo>
                  <a:pt x="286" y="198"/>
                </a:lnTo>
                <a:lnTo>
                  <a:pt x="293" y="207"/>
                </a:lnTo>
                <a:lnTo>
                  <a:pt x="299" y="214"/>
                </a:lnTo>
                <a:lnTo>
                  <a:pt x="308" y="222"/>
                </a:lnTo>
                <a:lnTo>
                  <a:pt x="313" y="227"/>
                </a:lnTo>
                <a:lnTo>
                  <a:pt x="315" y="231"/>
                </a:lnTo>
                <a:lnTo>
                  <a:pt x="322" y="238"/>
                </a:lnTo>
                <a:lnTo>
                  <a:pt x="329" y="246"/>
                </a:lnTo>
                <a:lnTo>
                  <a:pt x="337" y="255"/>
                </a:lnTo>
                <a:lnTo>
                  <a:pt x="344" y="262"/>
                </a:lnTo>
                <a:lnTo>
                  <a:pt x="351" y="270"/>
                </a:lnTo>
                <a:lnTo>
                  <a:pt x="360" y="279"/>
                </a:lnTo>
                <a:lnTo>
                  <a:pt x="367" y="286"/>
                </a:lnTo>
                <a:lnTo>
                  <a:pt x="373" y="295"/>
                </a:lnTo>
                <a:lnTo>
                  <a:pt x="377" y="298"/>
                </a:lnTo>
                <a:lnTo>
                  <a:pt x="380" y="307"/>
                </a:lnTo>
                <a:lnTo>
                  <a:pt x="382" y="310"/>
                </a:lnTo>
                <a:lnTo>
                  <a:pt x="384" y="315"/>
                </a:lnTo>
                <a:lnTo>
                  <a:pt x="387" y="322"/>
                </a:lnTo>
                <a:lnTo>
                  <a:pt x="391" y="331"/>
                </a:lnTo>
                <a:lnTo>
                  <a:pt x="394" y="339"/>
                </a:lnTo>
                <a:lnTo>
                  <a:pt x="396" y="341"/>
                </a:lnTo>
                <a:lnTo>
                  <a:pt x="401" y="350"/>
                </a:lnTo>
                <a:lnTo>
                  <a:pt x="410" y="358"/>
                </a:lnTo>
                <a:lnTo>
                  <a:pt x="415" y="367"/>
                </a:lnTo>
                <a:lnTo>
                  <a:pt x="423" y="375"/>
                </a:lnTo>
                <a:lnTo>
                  <a:pt x="430" y="384"/>
                </a:lnTo>
                <a:lnTo>
                  <a:pt x="435" y="391"/>
                </a:lnTo>
                <a:lnTo>
                  <a:pt x="437" y="393"/>
                </a:lnTo>
                <a:lnTo>
                  <a:pt x="444" y="400"/>
                </a:lnTo>
                <a:lnTo>
                  <a:pt x="451" y="408"/>
                </a:lnTo>
                <a:lnTo>
                  <a:pt x="458" y="417"/>
                </a:lnTo>
                <a:lnTo>
                  <a:pt x="465" y="425"/>
                </a:lnTo>
                <a:lnTo>
                  <a:pt x="472" y="434"/>
                </a:lnTo>
                <a:lnTo>
                  <a:pt x="478" y="443"/>
                </a:lnTo>
                <a:lnTo>
                  <a:pt x="485" y="451"/>
                </a:lnTo>
                <a:lnTo>
                  <a:pt x="489" y="455"/>
                </a:lnTo>
                <a:lnTo>
                  <a:pt x="492" y="460"/>
                </a:lnTo>
                <a:lnTo>
                  <a:pt x="499" y="467"/>
                </a:lnTo>
                <a:lnTo>
                  <a:pt x="501" y="470"/>
                </a:lnTo>
                <a:lnTo>
                  <a:pt x="506" y="475"/>
                </a:lnTo>
                <a:lnTo>
                  <a:pt x="508" y="477"/>
                </a:lnTo>
                <a:lnTo>
                  <a:pt x="501" y="482"/>
                </a:lnTo>
                <a:lnTo>
                  <a:pt x="499" y="484"/>
                </a:lnTo>
                <a:lnTo>
                  <a:pt x="499" y="486"/>
                </a:lnTo>
                <a:lnTo>
                  <a:pt x="497" y="486"/>
                </a:lnTo>
                <a:lnTo>
                  <a:pt x="497" y="487"/>
                </a:lnTo>
                <a:lnTo>
                  <a:pt x="496" y="487"/>
                </a:lnTo>
                <a:lnTo>
                  <a:pt x="496" y="489"/>
                </a:lnTo>
                <a:lnTo>
                  <a:pt x="496" y="491"/>
                </a:lnTo>
                <a:lnTo>
                  <a:pt x="494" y="491"/>
                </a:lnTo>
                <a:lnTo>
                  <a:pt x="494" y="492"/>
                </a:lnTo>
                <a:lnTo>
                  <a:pt x="496" y="492"/>
                </a:lnTo>
                <a:lnTo>
                  <a:pt x="496" y="494"/>
                </a:lnTo>
                <a:lnTo>
                  <a:pt x="494" y="494"/>
                </a:lnTo>
                <a:lnTo>
                  <a:pt x="494" y="496"/>
                </a:lnTo>
                <a:lnTo>
                  <a:pt x="492" y="496"/>
                </a:lnTo>
                <a:lnTo>
                  <a:pt x="492" y="494"/>
                </a:lnTo>
                <a:lnTo>
                  <a:pt x="490" y="494"/>
                </a:lnTo>
                <a:lnTo>
                  <a:pt x="490" y="496"/>
                </a:lnTo>
                <a:lnTo>
                  <a:pt x="489" y="496"/>
                </a:lnTo>
                <a:lnTo>
                  <a:pt x="487" y="496"/>
                </a:lnTo>
                <a:lnTo>
                  <a:pt x="487" y="498"/>
                </a:lnTo>
                <a:lnTo>
                  <a:pt x="485" y="498"/>
                </a:lnTo>
                <a:lnTo>
                  <a:pt x="485" y="496"/>
                </a:lnTo>
                <a:lnTo>
                  <a:pt x="484" y="496"/>
                </a:lnTo>
                <a:lnTo>
                  <a:pt x="484" y="494"/>
                </a:lnTo>
                <a:lnTo>
                  <a:pt x="482" y="494"/>
                </a:lnTo>
                <a:lnTo>
                  <a:pt x="480" y="494"/>
                </a:lnTo>
                <a:lnTo>
                  <a:pt x="480" y="496"/>
                </a:lnTo>
                <a:lnTo>
                  <a:pt x="478" y="496"/>
                </a:lnTo>
                <a:lnTo>
                  <a:pt x="477" y="496"/>
                </a:lnTo>
                <a:lnTo>
                  <a:pt x="477" y="498"/>
                </a:lnTo>
                <a:lnTo>
                  <a:pt x="475" y="498"/>
                </a:lnTo>
                <a:lnTo>
                  <a:pt x="473" y="498"/>
                </a:lnTo>
                <a:lnTo>
                  <a:pt x="472" y="498"/>
                </a:lnTo>
                <a:lnTo>
                  <a:pt x="470" y="498"/>
                </a:lnTo>
                <a:lnTo>
                  <a:pt x="470" y="496"/>
                </a:lnTo>
                <a:lnTo>
                  <a:pt x="468" y="496"/>
                </a:lnTo>
                <a:lnTo>
                  <a:pt x="468" y="494"/>
                </a:lnTo>
                <a:lnTo>
                  <a:pt x="466" y="494"/>
                </a:lnTo>
                <a:lnTo>
                  <a:pt x="466" y="496"/>
                </a:lnTo>
                <a:lnTo>
                  <a:pt x="465" y="496"/>
                </a:lnTo>
                <a:lnTo>
                  <a:pt x="465" y="494"/>
                </a:lnTo>
                <a:lnTo>
                  <a:pt x="463" y="494"/>
                </a:lnTo>
                <a:lnTo>
                  <a:pt x="461" y="494"/>
                </a:lnTo>
                <a:lnTo>
                  <a:pt x="460" y="494"/>
                </a:lnTo>
                <a:lnTo>
                  <a:pt x="460" y="492"/>
                </a:lnTo>
                <a:lnTo>
                  <a:pt x="458" y="492"/>
                </a:lnTo>
                <a:lnTo>
                  <a:pt x="458" y="494"/>
                </a:lnTo>
                <a:lnTo>
                  <a:pt x="458" y="492"/>
                </a:lnTo>
                <a:lnTo>
                  <a:pt x="456" y="492"/>
                </a:lnTo>
                <a:lnTo>
                  <a:pt x="454" y="492"/>
                </a:lnTo>
                <a:lnTo>
                  <a:pt x="454" y="494"/>
                </a:lnTo>
                <a:lnTo>
                  <a:pt x="454" y="492"/>
                </a:lnTo>
                <a:lnTo>
                  <a:pt x="453" y="492"/>
                </a:lnTo>
                <a:lnTo>
                  <a:pt x="451" y="492"/>
                </a:lnTo>
                <a:lnTo>
                  <a:pt x="451" y="494"/>
                </a:lnTo>
                <a:lnTo>
                  <a:pt x="449" y="494"/>
                </a:lnTo>
                <a:lnTo>
                  <a:pt x="447" y="492"/>
                </a:lnTo>
                <a:lnTo>
                  <a:pt x="449" y="492"/>
                </a:lnTo>
                <a:lnTo>
                  <a:pt x="447" y="492"/>
                </a:lnTo>
                <a:lnTo>
                  <a:pt x="447" y="494"/>
                </a:lnTo>
                <a:lnTo>
                  <a:pt x="446" y="494"/>
                </a:lnTo>
                <a:lnTo>
                  <a:pt x="446" y="496"/>
                </a:lnTo>
                <a:lnTo>
                  <a:pt x="446" y="494"/>
                </a:lnTo>
                <a:lnTo>
                  <a:pt x="444" y="494"/>
                </a:lnTo>
                <a:lnTo>
                  <a:pt x="444" y="496"/>
                </a:lnTo>
                <a:lnTo>
                  <a:pt x="442" y="496"/>
                </a:lnTo>
                <a:lnTo>
                  <a:pt x="442" y="498"/>
                </a:lnTo>
                <a:lnTo>
                  <a:pt x="442" y="499"/>
                </a:lnTo>
                <a:lnTo>
                  <a:pt x="442" y="501"/>
                </a:lnTo>
                <a:lnTo>
                  <a:pt x="441" y="501"/>
                </a:lnTo>
                <a:lnTo>
                  <a:pt x="439" y="501"/>
                </a:lnTo>
                <a:lnTo>
                  <a:pt x="437" y="501"/>
                </a:lnTo>
                <a:lnTo>
                  <a:pt x="437" y="499"/>
                </a:lnTo>
                <a:lnTo>
                  <a:pt x="435" y="499"/>
                </a:lnTo>
                <a:lnTo>
                  <a:pt x="435" y="498"/>
                </a:lnTo>
                <a:lnTo>
                  <a:pt x="434" y="498"/>
                </a:lnTo>
                <a:lnTo>
                  <a:pt x="434" y="496"/>
                </a:lnTo>
                <a:lnTo>
                  <a:pt x="432" y="496"/>
                </a:lnTo>
                <a:lnTo>
                  <a:pt x="432" y="498"/>
                </a:lnTo>
                <a:lnTo>
                  <a:pt x="430" y="498"/>
                </a:lnTo>
                <a:lnTo>
                  <a:pt x="429" y="498"/>
                </a:lnTo>
                <a:lnTo>
                  <a:pt x="429" y="499"/>
                </a:lnTo>
                <a:lnTo>
                  <a:pt x="427" y="499"/>
                </a:lnTo>
                <a:lnTo>
                  <a:pt x="427" y="501"/>
                </a:lnTo>
                <a:lnTo>
                  <a:pt x="425" y="501"/>
                </a:lnTo>
                <a:lnTo>
                  <a:pt x="425" y="503"/>
                </a:lnTo>
                <a:lnTo>
                  <a:pt x="423" y="503"/>
                </a:lnTo>
                <a:lnTo>
                  <a:pt x="422" y="503"/>
                </a:lnTo>
                <a:lnTo>
                  <a:pt x="422" y="505"/>
                </a:lnTo>
                <a:lnTo>
                  <a:pt x="420" y="505"/>
                </a:lnTo>
                <a:lnTo>
                  <a:pt x="418" y="503"/>
                </a:lnTo>
                <a:lnTo>
                  <a:pt x="418" y="505"/>
                </a:lnTo>
                <a:lnTo>
                  <a:pt x="416" y="505"/>
                </a:lnTo>
                <a:lnTo>
                  <a:pt x="415" y="505"/>
                </a:lnTo>
                <a:lnTo>
                  <a:pt x="415" y="506"/>
                </a:lnTo>
                <a:lnTo>
                  <a:pt x="415" y="508"/>
                </a:lnTo>
                <a:lnTo>
                  <a:pt x="415" y="510"/>
                </a:lnTo>
                <a:lnTo>
                  <a:pt x="416" y="510"/>
                </a:lnTo>
                <a:lnTo>
                  <a:pt x="415" y="510"/>
                </a:lnTo>
                <a:lnTo>
                  <a:pt x="415" y="511"/>
                </a:lnTo>
                <a:lnTo>
                  <a:pt x="415" y="513"/>
                </a:lnTo>
                <a:lnTo>
                  <a:pt x="413" y="513"/>
                </a:lnTo>
                <a:lnTo>
                  <a:pt x="413" y="515"/>
                </a:lnTo>
                <a:lnTo>
                  <a:pt x="413" y="517"/>
                </a:lnTo>
                <a:lnTo>
                  <a:pt x="411" y="517"/>
                </a:lnTo>
                <a:lnTo>
                  <a:pt x="410" y="517"/>
                </a:lnTo>
                <a:lnTo>
                  <a:pt x="410" y="518"/>
                </a:lnTo>
                <a:lnTo>
                  <a:pt x="408" y="518"/>
                </a:lnTo>
                <a:lnTo>
                  <a:pt x="408" y="520"/>
                </a:lnTo>
                <a:lnTo>
                  <a:pt x="406" y="520"/>
                </a:lnTo>
                <a:lnTo>
                  <a:pt x="404" y="520"/>
                </a:lnTo>
                <a:lnTo>
                  <a:pt x="404" y="522"/>
                </a:lnTo>
                <a:lnTo>
                  <a:pt x="404" y="523"/>
                </a:lnTo>
                <a:lnTo>
                  <a:pt x="404" y="525"/>
                </a:lnTo>
                <a:lnTo>
                  <a:pt x="404" y="527"/>
                </a:lnTo>
                <a:lnTo>
                  <a:pt x="404" y="529"/>
                </a:lnTo>
                <a:lnTo>
                  <a:pt x="404" y="530"/>
                </a:lnTo>
                <a:lnTo>
                  <a:pt x="406" y="530"/>
                </a:lnTo>
                <a:lnTo>
                  <a:pt x="404" y="530"/>
                </a:lnTo>
                <a:lnTo>
                  <a:pt x="406" y="530"/>
                </a:lnTo>
                <a:lnTo>
                  <a:pt x="406" y="532"/>
                </a:lnTo>
                <a:lnTo>
                  <a:pt x="406" y="534"/>
                </a:lnTo>
                <a:lnTo>
                  <a:pt x="406" y="536"/>
                </a:lnTo>
                <a:lnTo>
                  <a:pt x="406" y="537"/>
                </a:lnTo>
                <a:lnTo>
                  <a:pt x="406" y="539"/>
                </a:lnTo>
                <a:lnTo>
                  <a:pt x="406" y="541"/>
                </a:lnTo>
                <a:lnTo>
                  <a:pt x="406" y="542"/>
                </a:lnTo>
                <a:lnTo>
                  <a:pt x="406" y="544"/>
                </a:lnTo>
                <a:lnTo>
                  <a:pt x="406" y="546"/>
                </a:lnTo>
                <a:lnTo>
                  <a:pt x="406" y="548"/>
                </a:lnTo>
                <a:lnTo>
                  <a:pt x="406" y="549"/>
                </a:lnTo>
                <a:lnTo>
                  <a:pt x="408" y="549"/>
                </a:lnTo>
                <a:lnTo>
                  <a:pt x="406" y="549"/>
                </a:lnTo>
                <a:lnTo>
                  <a:pt x="406" y="551"/>
                </a:lnTo>
                <a:lnTo>
                  <a:pt x="404" y="551"/>
                </a:lnTo>
                <a:lnTo>
                  <a:pt x="403" y="551"/>
                </a:lnTo>
                <a:lnTo>
                  <a:pt x="403" y="549"/>
                </a:lnTo>
                <a:lnTo>
                  <a:pt x="403" y="551"/>
                </a:lnTo>
                <a:lnTo>
                  <a:pt x="403" y="553"/>
                </a:lnTo>
                <a:lnTo>
                  <a:pt x="403" y="554"/>
                </a:lnTo>
                <a:lnTo>
                  <a:pt x="401" y="554"/>
                </a:lnTo>
                <a:lnTo>
                  <a:pt x="399" y="554"/>
                </a:lnTo>
                <a:lnTo>
                  <a:pt x="399" y="556"/>
                </a:lnTo>
                <a:lnTo>
                  <a:pt x="398" y="556"/>
                </a:lnTo>
                <a:lnTo>
                  <a:pt x="398" y="558"/>
                </a:lnTo>
                <a:lnTo>
                  <a:pt x="396" y="558"/>
                </a:lnTo>
                <a:lnTo>
                  <a:pt x="394" y="560"/>
                </a:lnTo>
                <a:lnTo>
                  <a:pt x="392" y="560"/>
                </a:lnTo>
                <a:lnTo>
                  <a:pt x="391" y="560"/>
                </a:lnTo>
                <a:lnTo>
                  <a:pt x="389" y="560"/>
                </a:lnTo>
                <a:lnTo>
                  <a:pt x="389" y="561"/>
                </a:lnTo>
                <a:lnTo>
                  <a:pt x="387" y="561"/>
                </a:lnTo>
                <a:lnTo>
                  <a:pt x="387" y="560"/>
                </a:lnTo>
                <a:lnTo>
                  <a:pt x="387" y="561"/>
                </a:lnTo>
                <a:lnTo>
                  <a:pt x="386" y="561"/>
                </a:lnTo>
                <a:lnTo>
                  <a:pt x="384" y="561"/>
                </a:lnTo>
                <a:lnTo>
                  <a:pt x="382" y="561"/>
                </a:lnTo>
                <a:lnTo>
                  <a:pt x="382" y="563"/>
                </a:lnTo>
                <a:lnTo>
                  <a:pt x="382" y="565"/>
                </a:lnTo>
                <a:lnTo>
                  <a:pt x="382" y="567"/>
                </a:lnTo>
                <a:lnTo>
                  <a:pt x="382" y="568"/>
                </a:lnTo>
                <a:lnTo>
                  <a:pt x="384" y="568"/>
                </a:lnTo>
                <a:lnTo>
                  <a:pt x="384" y="570"/>
                </a:lnTo>
                <a:lnTo>
                  <a:pt x="382" y="570"/>
                </a:lnTo>
                <a:lnTo>
                  <a:pt x="382" y="572"/>
                </a:lnTo>
                <a:lnTo>
                  <a:pt x="384" y="572"/>
                </a:lnTo>
                <a:lnTo>
                  <a:pt x="382" y="572"/>
                </a:lnTo>
                <a:lnTo>
                  <a:pt x="382" y="570"/>
                </a:lnTo>
                <a:lnTo>
                  <a:pt x="380" y="570"/>
                </a:lnTo>
                <a:lnTo>
                  <a:pt x="380" y="572"/>
                </a:lnTo>
                <a:lnTo>
                  <a:pt x="380" y="573"/>
                </a:lnTo>
                <a:lnTo>
                  <a:pt x="380" y="575"/>
                </a:lnTo>
                <a:lnTo>
                  <a:pt x="380" y="577"/>
                </a:lnTo>
                <a:lnTo>
                  <a:pt x="379" y="577"/>
                </a:lnTo>
                <a:lnTo>
                  <a:pt x="379" y="575"/>
                </a:lnTo>
                <a:lnTo>
                  <a:pt x="379" y="577"/>
                </a:lnTo>
                <a:lnTo>
                  <a:pt x="379" y="579"/>
                </a:lnTo>
                <a:lnTo>
                  <a:pt x="377" y="579"/>
                </a:lnTo>
                <a:lnTo>
                  <a:pt x="377" y="577"/>
                </a:lnTo>
                <a:lnTo>
                  <a:pt x="377" y="579"/>
                </a:lnTo>
                <a:lnTo>
                  <a:pt x="375" y="579"/>
                </a:lnTo>
                <a:lnTo>
                  <a:pt x="373" y="579"/>
                </a:lnTo>
                <a:lnTo>
                  <a:pt x="373" y="580"/>
                </a:lnTo>
                <a:lnTo>
                  <a:pt x="372" y="580"/>
                </a:lnTo>
                <a:lnTo>
                  <a:pt x="372" y="582"/>
                </a:lnTo>
                <a:lnTo>
                  <a:pt x="372" y="584"/>
                </a:lnTo>
                <a:lnTo>
                  <a:pt x="370" y="584"/>
                </a:lnTo>
                <a:lnTo>
                  <a:pt x="370" y="585"/>
                </a:lnTo>
                <a:lnTo>
                  <a:pt x="368" y="585"/>
                </a:lnTo>
                <a:lnTo>
                  <a:pt x="367" y="585"/>
                </a:lnTo>
                <a:lnTo>
                  <a:pt x="365" y="585"/>
                </a:lnTo>
                <a:lnTo>
                  <a:pt x="363" y="585"/>
                </a:lnTo>
                <a:lnTo>
                  <a:pt x="363" y="587"/>
                </a:lnTo>
                <a:lnTo>
                  <a:pt x="361" y="587"/>
                </a:lnTo>
                <a:lnTo>
                  <a:pt x="361" y="589"/>
                </a:lnTo>
                <a:lnTo>
                  <a:pt x="360" y="589"/>
                </a:lnTo>
                <a:lnTo>
                  <a:pt x="358" y="589"/>
                </a:lnTo>
                <a:lnTo>
                  <a:pt x="356" y="589"/>
                </a:lnTo>
                <a:lnTo>
                  <a:pt x="356" y="587"/>
                </a:lnTo>
                <a:lnTo>
                  <a:pt x="355" y="587"/>
                </a:lnTo>
                <a:lnTo>
                  <a:pt x="355" y="585"/>
                </a:lnTo>
                <a:lnTo>
                  <a:pt x="353" y="585"/>
                </a:lnTo>
                <a:lnTo>
                  <a:pt x="353" y="584"/>
                </a:lnTo>
                <a:lnTo>
                  <a:pt x="351" y="584"/>
                </a:lnTo>
                <a:lnTo>
                  <a:pt x="351" y="582"/>
                </a:lnTo>
                <a:lnTo>
                  <a:pt x="351" y="580"/>
                </a:lnTo>
                <a:lnTo>
                  <a:pt x="349" y="580"/>
                </a:lnTo>
                <a:lnTo>
                  <a:pt x="348" y="580"/>
                </a:lnTo>
                <a:lnTo>
                  <a:pt x="348" y="582"/>
                </a:lnTo>
                <a:lnTo>
                  <a:pt x="346" y="582"/>
                </a:lnTo>
                <a:lnTo>
                  <a:pt x="344" y="582"/>
                </a:lnTo>
                <a:lnTo>
                  <a:pt x="342" y="582"/>
                </a:lnTo>
                <a:lnTo>
                  <a:pt x="341" y="582"/>
                </a:lnTo>
                <a:lnTo>
                  <a:pt x="342" y="582"/>
                </a:lnTo>
                <a:lnTo>
                  <a:pt x="342" y="584"/>
                </a:lnTo>
                <a:lnTo>
                  <a:pt x="341" y="584"/>
                </a:lnTo>
                <a:lnTo>
                  <a:pt x="339" y="584"/>
                </a:lnTo>
                <a:lnTo>
                  <a:pt x="339" y="582"/>
                </a:lnTo>
                <a:lnTo>
                  <a:pt x="339" y="580"/>
                </a:lnTo>
                <a:lnTo>
                  <a:pt x="337" y="580"/>
                </a:lnTo>
                <a:lnTo>
                  <a:pt x="337" y="579"/>
                </a:lnTo>
                <a:lnTo>
                  <a:pt x="336" y="579"/>
                </a:lnTo>
                <a:lnTo>
                  <a:pt x="334" y="579"/>
                </a:lnTo>
                <a:lnTo>
                  <a:pt x="334" y="577"/>
                </a:lnTo>
                <a:lnTo>
                  <a:pt x="332" y="577"/>
                </a:lnTo>
                <a:lnTo>
                  <a:pt x="332" y="579"/>
                </a:lnTo>
                <a:lnTo>
                  <a:pt x="330" y="579"/>
                </a:lnTo>
                <a:lnTo>
                  <a:pt x="329" y="579"/>
                </a:lnTo>
                <a:lnTo>
                  <a:pt x="327" y="579"/>
                </a:lnTo>
                <a:lnTo>
                  <a:pt x="327" y="577"/>
                </a:lnTo>
                <a:lnTo>
                  <a:pt x="325" y="577"/>
                </a:lnTo>
                <a:lnTo>
                  <a:pt x="324" y="577"/>
                </a:lnTo>
                <a:lnTo>
                  <a:pt x="322" y="577"/>
                </a:lnTo>
                <a:lnTo>
                  <a:pt x="322" y="575"/>
                </a:lnTo>
                <a:lnTo>
                  <a:pt x="320" y="575"/>
                </a:lnTo>
                <a:lnTo>
                  <a:pt x="320" y="573"/>
                </a:lnTo>
                <a:lnTo>
                  <a:pt x="318" y="573"/>
                </a:lnTo>
                <a:lnTo>
                  <a:pt x="318" y="572"/>
                </a:lnTo>
                <a:lnTo>
                  <a:pt x="318" y="570"/>
                </a:lnTo>
                <a:lnTo>
                  <a:pt x="317" y="570"/>
                </a:lnTo>
                <a:lnTo>
                  <a:pt x="317" y="568"/>
                </a:lnTo>
                <a:lnTo>
                  <a:pt x="317" y="567"/>
                </a:lnTo>
                <a:lnTo>
                  <a:pt x="315" y="567"/>
                </a:lnTo>
                <a:lnTo>
                  <a:pt x="315" y="565"/>
                </a:lnTo>
                <a:lnTo>
                  <a:pt x="313" y="565"/>
                </a:lnTo>
                <a:lnTo>
                  <a:pt x="312" y="565"/>
                </a:lnTo>
                <a:lnTo>
                  <a:pt x="312" y="563"/>
                </a:lnTo>
                <a:lnTo>
                  <a:pt x="310" y="563"/>
                </a:lnTo>
                <a:lnTo>
                  <a:pt x="310" y="561"/>
                </a:lnTo>
                <a:lnTo>
                  <a:pt x="312" y="561"/>
                </a:lnTo>
                <a:lnTo>
                  <a:pt x="310" y="561"/>
                </a:lnTo>
                <a:lnTo>
                  <a:pt x="312" y="561"/>
                </a:lnTo>
                <a:lnTo>
                  <a:pt x="312" y="560"/>
                </a:lnTo>
                <a:lnTo>
                  <a:pt x="310" y="560"/>
                </a:lnTo>
                <a:lnTo>
                  <a:pt x="310" y="558"/>
                </a:lnTo>
                <a:lnTo>
                  <a:pt x="310" y="556"/>
                </a:lnTo>
                <a:lnTo>
                  <a:pt x="308" y="556"/>
                </a:lnTo>
                <a:lnTo>
                  <a:pt x="306" y="556"/>
                </a:lnTo>
                <a:lnTo>
                  <a:pt x="306" y="554"/>
                </a:lnTo>
                <a:lnTo>
                  <a:pt x="305" y="554"/>
                </a:lnTo>
                <a:lnTo>
                  <a:pt x="305" y="553"/>
                </a:lnTo>
                <a:lnTo>
                  <a:pt x="303" y="553"/>
                </a:lnTo>
                <a:lnTo>
                  <a:pt x="303" y="551"/>
                </a:lnTo>
                <a:lnTo>
                  <a:pt x="301" y="551"/>
                </a:lnTo>
                <a:lnTo>
                  <a:pt x="301" y="549"/>
                </a:lnTo>
                <a:lnTo>
                  <a:pt x="299" y="549"/>
                </a:lnTo>
                <a:lnTo>
                  <a:pt x="298" y="549"/>
                </a:lnTo>
                <a:lnTo>
                  <a:pt x="298" y="548"/>
                </a:lnTo>
                <a:lnTo>
                  <a:pt x="296" y="548"/>
                </a:lnTo>
                <a:lnTo>
                  <a:pt x="296" y="546"/>
                </a:lnTo>
                <a:lnTo>
                  <a:pt x="294" y="546"/>
                </a:lnTo>
                <a:lnTo>
                  <a:pt x="293" y="546"/>
                </a:lnTo>
                <a:lnTo>
                  <a:pt x="291" y="546"/>
                </a:lnTo>
                <a:lnTo>
                  <a:pt x="291" y="544"/>
                </a:lnTo>
                <a:lnTo>
                  <a:pt x="289" y="544"/>
                </a:lnTo>
                <a:lnTo>
                  <a:pt x="289" y="542"/>
                </a:lnTo>
                <a:lnTo>
                  <a:pt x="287" y="542"/>
                </a:lnTo>
                <a:lnTo>
                  <a:pt x="287" y="541"/>
                </a:lnTo>
                <a:lnTo>
                  <a:pt x="287" y="542"/>
                </a:lnTo>
                <a:lnTo>
                  <a:pt x="286" y="542"/>
                </a:lnTo>
                <a:lnTo>
                  <a:pt x="286" y="544"/>
                </a:lnTo>
                <a:lnTo>
                  <a:pt x="286" y="546"/>
                </a:lnTo>
                <a:lnTo>
                  <a:pt x="286" y="548"/>
                </a:lnTo>
                <a:lnTo>
                  <a:pt x="286" y="549"/>
                </a:lnTo>
                <a:lnTo>
                  <a:pt x="284" y="549"/>
                </a:lnTo>
                <a:lnTo>
                  <a:pt x="284" y="551"/>
                </a:lnTo>
                <a:lnTo>
                  <a:pt x="284" y="553"/>
                </a:lnTo>
                <a:lnTo>
                  <a:pt x="282" y="553"/>
                </a:lnTo>
                <a:lnTo>
                  <a:pt x="281" y="553"/>
                </a:lnTo>
                <a:lnTo>
                  <a:pt x="281" y="554"/>
                </a:lnTo>
                <a:lnTo>
                  <a:pt x="279" y="554"/>
                </a:lnTo>
                <a:lnTo>
                  <a:pt x="279" y="556"/>
                </a:lnTo>
                <a:lnTo>
                  <a:pt x="277" y="556"/>
                </a:lnTo>
                <a:lnTo>
                  <a:pt x="275" y="556"/>
                </a:lnTo>
                <a:lnTo>
                  <a:pt x="275" y="558"/>
                </a:lnTo>
                <a:lnTo>
                  <a:pt x="275" y="560"/>
                </a:lnTo>
                <a:lnTo>
                  <a:pt x="275" y="561"/>
                </a:lnTo>
                <a:lnTo>
                  <a:pt x="277" y="561"/>
                </a:lnTo>
                <a:lnTo>
                  <a:pt x="277" y="563"/>
                </a:lnTo>
                <a:lnTo>
                  <a:pt x="279" y="563"/>
                </a:lnTo>
                <a:lnTo>
                  <a:pt x="279" y="565"/>
                </a:lnTo>
                <a:lnTo>
                  <a:pt x="279" y="567"/>
                </a:lnTo>
                <a:lnTo>
                  <a:pt x="281" y="567"/>
                </a:lnTo>
                <a:lnTo>
                  <a:pt x="281" y="568"/>
                </a:lnTo>
                <a:lnTo>
                  <a:pt x="281" y="570"/>
                </a:lnTo>
                <a:lnTo>
                  <a:pt x="281" y="572"/>
                </a:lnTo>
                <a:lnTo>
                  <a:pt x="281" y="573"/>
                </a:lnTo>
                <a:lnTo>
                  <a:pt x="282" y="573"/>
                </a:lnTo>
                <a:lnTo>
                  <a:pt x="282" y="575"/>
                </a:lnTo>
                <a:lnTo>
                  <a:pt x="282" y="577"/>
                </a:lnTo>
                <a:lnTo>
                  <a:pt x="282" y="579"/>
                </a:lnTo>
                <a:lnTo>
                  <a:pt x="282" y="580"/>
                </a:lnTo>
                <a:lnTo>
                  <a:pt x="281" y="580"/>
                </a:lnTo>
                <a:lnTo>
                  <a:pt x="281" y="582"/>
                </a:lnTo>
                <a:lnTo>
                  <a:pt x="279" y="582"/>
                </a:lnTo>
                <a:lnTo>
                  <a:pt x="277" y="582"/>
                </a:lnTo>
                <a:lnTo>
                  <a:pt x="275" y="584"/>
                </a:lnTo>
                <a:lnTo>
                  <a:pt x="274" y="584"/>
                </a:lnTo>
                <a:lnTo>
                  <a:pt x="272" y="584"/>
                </a:lnTo>
                <a:lnTo>
                  <a:pt x="272" y="585"/>
                </a:lnTo>
                <a:lnTo>
                  <a:pt x="270" y="585"/>
                </a:lnTo>
                <a:lnTo>
                  <a:pt x="268" y="585"/>
                </a:lnTo>
                <a:lnTo>
                  <a:pt x="267" y="587"/>
                </a:lnTo>
                <a:lnTo>
                  <a:pt x="265" y="587"/>
                </a:lnTo>
                <a:lnTo>
                  <a:pt x="263" y="587"/>
                </a:lnTo>
                <a:lnTo>
                  <a:pt x="262" y="587"/>
                </a:lnTo>
                <a:lnTo>
                  <a:pt x="260" y="587"/>
                </a:lnTo>
                <a:lnTo>
                  <a:pt x="258" y="587"/>
                </a:lnTo>
                <a:lnTo>
                  <a:pt x="258" y="585"/>
                </a:lnTo>
                <a:lnTo>
                  <a:pt x="256" y="585"/>
                </a:lnTo>
                <a:lnTo>
                  <a:pt x="256" y="584"/>
                </a:lnTo>
                <a:lnTo>
                  <a:pt x="255" y="584"/>
                </a:lnTo>
                <a:lnTo>
                  <a:pt x="255" y="582"/>
                </a:lnTo>
                <a:lnTo>
                  <a:pt x="253" y="582"/>
                </a:lnTo>
                <a:lnTo>
                  <a:pt x="253" y="580"/>
                </a:lnTo>
                <a:lnTo>
                  <a:pt x="251" y="580"/>
                </a:lnTo>
                <a:lnTo>
                  <a:pt x="251" y="579"/>
                </a:lnTo>
                <a:lnTo>
                  <a:pt x="251" y="577"/>
                </a:lnTo>
                <a:lnTo>
                  <a:pt x="250" y="577"/>
                </a:lnTo>
                <a:lnTo>
                  <a:pt x="250" y="575"/>
                </a:lnTo>
                <a:lnTo>
                  <a:pt x="248" y="575"/>
                </a:lnTo>
                <a:lnTo>
                  <a:pt x="248" y="573"/>
                </a:lnTo>
                <a:lnTo>
                  <a:pt x="248" y="572"/>
                </a:lnTo>
                <a:lnTo>
                  <a:pt x="246" y="572"/>
                </a:lnTo>
                <a:lnTo>
                  <a:pt x="246" y="570"/>
                </a:lnTo>
                <a:lnTo>
                  <a:pt x="244" y="568"/>
                </a:lnTo>
                <a:lnTo>
                  <a:pt x="244" y="567"/>
                </a:lnTo>
                <a:lnTo>
                  <a:pt x="243" y="567"/>
                </a:lnTo>
                <a:lnTo>
                  <a:pt x="241" y="567"/>
                </a:lnTo>
                <a:lnTo>
                  <a:pt x="241" y="565"/>
                </a:lnTo>
                <a:lnTo>
                  <a:pt x="239" y="565"/>
                </a:lnTo>
                <a:lnTo>
                  <a:pt x="239" y="563"/>
                </a:lnTo>
                <a:lnTo>
                  <a:pt x="238" y="563"/>
                </a:lnTo>
                <a:lnTo>
                  <a:pt x="238" y="561"/>
                </a:lnTo>
                <a:lnTo>
                  <a:pt x="236" y="561"/>
                </a:lnTo>
                <a:lnTo>
                  <a:pt x="236" y="563"/>
                </a:lnTo>
                <a:lnTo>
                  <a:pt x="236" y="565"/>
                </a:lnTo>
                <a:lnTo>
                  <a:pt x="234" y="567"/>
                </a:lnTo>
                <a:lnTo>
                  <a:pt x="232" y="568"/>
                </a:lnTo>
                <a:lnTo>
                  <a:pt x="231" y="568"/>
                </a:lnTo>
                <a:lnTo>
                  <a:pt x="231" y="570"/>
                </a:lnTo>
                <a:lnTo>
                  <a:pt x="229" y="570"/>
                </a:lnTo>
                <a:lnTo>
                  <a:pt x="229" y="572"/>
                </a:lnTo>
                <a:lnTo>
                  <a:pt x="227" y="572"/>
                </a:lnTo>
                <a:lnTo>
                  <a:pt x="227" y="573"/>
                </a:lnTo>
                <a:lnTo>
                  <a:pt x="225" y="573"/>
                </a:lnTo>
                <a:lnTo>
                  <a:pt x="225" y="575"/>
                </a:lnTo>
                <a:lnTo>
                  <a:pt x="224" y="575"/>
                </a:lnTo>
                <a:lnTo>
                  <a:pt x="222" y="575"/>
                </a:lnTo>
                <a:lnTo>
                  <a:pt x="220" y="575"/>
                </a:lnTo>
                <a:lnTo>
                  <a:pt x="219" y="575"/>
                </a:lnTo>
                <a:lnTo>
                  <a:pt x="217" y="575"/>
                </a:lnTo>
                <a:lnTo>
                  <a:pt x="217" y="577"/>
                </a:lnTo>
                <a:lnTo>
                  <a:pt x="215" y="577"/>
                </a:lnTo>
                <a:lnTo>
                  <a:pt x="213" y="577"/>
                </a:lnTo>
                <a:lnTo>
                  <a:pt x="212" y="577"/>
                </a:lnTo>
                <a:lnTo>
                  <a:pt x="210" y="577"/>
                </a:lnTo>
                <a:lnTo>
                  <a:pt x="208" y="577"/>
                </a:lnTo>
                <a:lnTo>
                  <a:pt x="207" y="577"/>
                </a:lnTo>
                <a:lnTo>
                  <a:pt x="205" y="577"/>
                </a:lnTo>
                <a:lnTo>
                  <a:pt x="203" y="577"/>
                </a:lnTo>
                <a:lnTo>
                  <a:pt x="201" y="577"/>
                </a:lnTo>
                <a:lnTo>
                  <a:pt x="200" y="577"/>
                </a:lnTo>
                <a:lnTo>
                  <a:pt x="198" y="577"/>
                </a:lnTo>
                <a:lnTo>
                  <a:pt x="196" y="577"/>
                </a:lnTo>
                <a:lnTo>
                  <a:pt x="194" y="577"/>
                </a:lnTo>
                <a:lnTo>
                  <a:pt x="193" y="577"/>
                </a:lnTo>
                <a:lnTo>
                  <a:pt x="191" y="577"/>
                </a:lnTo>
                <a:lnTo>
                  <a:pt x="189" y="577"/>
                </a:lnTo>
                <a:lnTo>
                  <a:pt x="188" y="577"/>
                </a:lnTo>
                <a:lnTo>
                  <a:pt x="186" y="577"/>
                </a:lnTo>
                <a:lnTo>
                  <a:pt x="184" y="577"/>
                </a:lnTo>
                <a:lnTo>
                  <a:pt x="182" y="577"/>
                </a:lnTo>
                <a:lnTo>
                  <a:pt x="181" y="577"/>
                </a:lnTo>
                <a:lnTo>
                  <a:pt x="179" y="577"/>
                </a:lnTo>
                <a:lnTo>
                  <a:pt x="177" y="577"/>
                </a:lnTo>
                <a:lnTo>
                  <a:pt x="176" y="579"/>
                </a:lnTo>
                <a:lnTo>
                  <a:pt x="174" y="579"/>
                </a:lnTo>
                <a:lnTo>
                  <a:pt x="172" y="579"/>
                </a:lnTo>
                <a:lnTo>
                  <a:pt x="170" y="579"/>
                </a:lnTo>
                <a:lnTo>
                  <a:pt x="169" y="579"/>
                </a:lnTo>
                <a:lnTo>
                  <a:pt x="167" y="579"/>
                </a:lnTo>
                <a:lnTo>
                  <a:pt x="165" y="579"/>
                </a:lnTo>
                <a:lnTo>
                  <a:pt x="163" y="579"/>
                </a:lnTo>
                <a:lnTo>
                  <a:pt x="162" y="579"/>
                </a:lnTo>
                <a:lnTo>
                  <a:pt x="160" y="579"/>
                </a:lnTo>
                <a:lnTo>
                  <a:pt x="158" y="579"/>
                </a:lnTo>
                <a:lnTo>
                  <a:pt x="157" y="579"/>
                </a:lnTo>
                <a:lnTo>
                  <a:pt x="155" y="579"/>
                </a:lnTo>
                <a:lnTo>
                  <a:pt x="153" y="579"/>
                </a:lnTo>
                <a:lnTo>
                  <a:pt x="151" y="579"/>
                </a:lnTo>
                <a:lnTo>
                  <a:pt x="150" y="579"/>
                </a:lnTo>
                <a:lnTo>
                  <a:pt x="148" y="579"/>
                </a:lnTo>
                <a:lnTo>
                  <a:pt x="146" y="579"/>
                </a:lnTo>
                <a:lnTo>
                  <a:pt x="145" y="579"/>
                </a:lnTo>
                <a:lnTo>
                  <a:pt x="143" y="579"/>
                </a:lnTo>
                <a:lnTo>
                  <a:pt x="143" y="577"/>
                </a:lnTo>
                <a:lnTo>
                  <a:pt x="141" y="577"/>
                </a:lnTo>
                <a:lnTo>
                  <a:pt x="141" y="575"/>
                </a:lnTo>
                <a:lnTo>
                  <a:pt x="139" y="573"/>
                </a:lnTo>
                <a:lnTo>
                  <a:pt x="139" y="572"/>
                </a:lnTo>
                <a:lnTo>
                  <a:pt x="138" y="572"/>
                </a:lnTo>
                <a:lnTo>
                  <a:pt x="138" y="570"/>
                </a:lnTo>
                <a:lnTo>
                  <a:pt x="138" y="568"/>
                </a:lnTo>
                <a:lnTo>
                  <a:pt x="136" y="568"/>
                </a:lnTo>
                <a:lnTo>
                  <a:pt x="134" y="568"/>
                </a:lnTo>
                <a:lnTo>
                  <a:pt x="133" y="568"/>
                </a:lnTo>
                <a:lnTo>
                  <a:pt x="133" y="567"/>
                </a:lnTo>
                <a:lnTo>
                  <a:pt x="131" y="567"/>
                </a:lnTo>
                <a:lnTo>
                  <a:pt x="129" y="567"/>
                </a:lnTo>
                <a:lnTo>
                  <a:pt x="127" y="567"/>
                </a:lnTo>
                <a:lnTo>
                  <a:pt x="126" y="567"/>
                </a:lnTo>
                <a:lnTo>
                  <a:pt x="126" y="565"/>
                </a:lnTo>
                <a:lnTo>
                  <a:pt x="124" y="565"/>
                </a:lnTo>
                <a:lnTo>
                  <a:pt x="122" y="565"/>
                </a:lnTo>
                <a:lnTo>
                  <a:pt x="122" y="563"/>
                </a:lnTo>
                <a:lnTo>
                  <a:pt x="120" y="563"/>
                </a:lnTo>
                <a:lnTo>
                  <a:pt x="119" y="563"/>
                </a:lnTo>
                <a:lnTo>
                  <a:pt x="119" y="561"/>
                </a:lnTo>
                <a:lnTo>
                  <a:pt x="117" y="561"/>
                </a:lnTo>
                <a:lnTo>
                  <a:pt x="117" y="560"/>
                </a:lnTo>
                <a:lnTo>
                  <a:pt x="119" y="560"/>
                </a:lnTo>
                <a:lnTo>
                  <a:pt x="119" y="558"/>
                </a:lnTo>
                <a:lnTo>
                  <a:pt x="119" y="556"/>
                </a:lnTo>
                <a:lnTo>
                  <a:pt x="119" y="554"/>
                </a:lnTo>
                <a:lnTo>
                  <a:pt x="119" y="553"/>
                </a:lnTo>
                <a:lnTo>
                  <a:pt x="119" y="551"/>
                </a:lnTo>
                <a:lnTo>
                  <a:pt x="119" y="549"/>
                </a:lnTo>
                <a:lnTo>
                  <a:pt x="120" y="549"/>
                </a:lnTo>
                <a:lnTo>
                  <a:pt x="119" y="549"/>
                </a:lnTo>
                <a:lnTo>
                  <a:pt x="119" y="548"/>
                </a:lnTo>
                <a:lnTo>
                  <a:pt x="117" y="548"/>
                </a:lnTo>
                <a:lnTo>
                  <a:pt x="117" y="546"/>
                </a:lnTo>
                <a:lnTo>
                  <a:pt x="115" y="546"/>
                </a:lnTo>
                <a:lnTo>
                  <a:pt x="115" y="544"/>
                </a:lnTo>
                <a:lnTo>
                  <a:pt x="114" y="544"/>
                </a:lnTo>
                <a:lnTo>
                  <a:pt x="114" y="542"/>
                </a:lnTo>
                <a:lnTo>
                  <a:pt x="112" y="542"/>
                </a:lnTo>
                <a:lnTo>
                  <a:pt x="112" y="541"/>
                </a:lnTo>
                <a:lnTo>
                  <a:pt x="110" y="541"/>
                </a:lnTo>
                <a:lnTo>
                  <a:pt x="110" y="539"/>
                </a:lnTo>
                <a:lnTo>
                  <a:pt x="108" y="539"/>
                </a:lnTo>
                <a:lnTo>
                  <a:pt x="108" y="537"/>
                </a:lnTo>
                <a:lnTo>
                  <a:pt x="107" y="537"/>
                </a:lnTo>
                <a:lnTo>
                  <a:pt x="107" y="536"/>
                </a:lnTo>
                <a:lnTo>
                  <a:pt x="105" y="536"/>
                </a:lnTo>
                <a:lnTo>
                  <a:pt x="105" y="534"/>
                </a:lnTo>
                <a:lnTo>
                  <a:pt x="103" y="534"/>
                </a:lnTo>
                <a:lnTo>
                  <a:pt x="103" y="532"/>
                </a:lnTo>
                <a:lnTo>
                  <a:pt x="102" y="532"/>
                </a:lnTo>
                <a:lnTo>
                  <a:pt x="100" y="530"/>
                </a:lnTo>
                <a:lnTo>
                  <a:pt x="98" y="529"/>
                </a:lnTo>
                <a:lnTo>
                  <a:pt x="98" y="527"/>
                </a:lnTo>
                <a:lnTo>
                  <a:pt x="96" y="527"/>
                </a:lnTo>
                <a:lnTo>
                  <a:pt x="95" y="525"/>
                </a:lnTo>
                <a:lnTo>
                  <a:pt x="93" y="523"/>
                </a:lnTo>
                <a:lnTo>
                  <a:pt x="91" y="523"/>
                </a:lnTo>
                <a:lnTo>
                  <a:pt x="91" y="522"/>
                </a:lnTo>
                <a:lnTo>
                  <a:pt x="89" y="522"/>
                </a:lnTo>
                <a:lnTo>
                  <a:pt x="89" y="520"/>
                </a:lnTo>
                <a:lnTo>
                  <a:pt x="88" y="520"/>
                </a:lnTo>
                <a:lnTo>
                  <a:pt x="88" y="518"/>
                </a:lnTo>
                <a:lnTo>
                  <a:pt x="86" y="518"/>
                </a:lnTo>
                <a:lnTo>
                  <a:pt x="86" y="517"/>
                </a:lnTo>
                <a:lnTo>
                  <a:pt x="84" y="517"/>
                </a:lnTo>
                <a:lnTo>
                  <a:pt x="84" y="515"/>
                </a:lnTo>
                <a:lnTo>
                  <a:pt x="83" y="515"/>
                </a:lnTo>
                <a:lnTo>
                  <a:pt x="83" y="513"/>
                </a:lnTo>
                <a:lnTo>
                  <a:pt x="81" y="513"/>
                </a:lnTo>
                <a:lnTo>
                  <a:pt x="81" y="511"/>
                </a:lnTo>
                <a:lnTo>
                  <a:pt x="79" y="511"/>
                </a:lnTo>
                <a:lnTo>
                  <a:pt x="79" y="510"/>
                </a:lnTo>
                <a:lnTo>
                  <a:pt x="77" y="510"/>
                </a:lnTo>
                <a:lnTo>
                  <a:pt x="77" y="508"/>
                </a:lnTo>
                <a:lnTo>
                  <a:pt x="76" y="508"/>
                </a:lnTo>
                <a:lnTo>
                  <a:pt x="76" y="506"/>
                </a:lnTo>
                <a:lnTo>
                  <a:pt x="74" y="506"/>
                </a:lnTo>
                <a:lnTo>
                  <a:pt x="74" y="505"/>
                </a:lnTo>
                <a:lnTo>
                  <a:pt x="72" y="505"/>
                </a:lnTo>
                <a:lnTo>
                  <a:pt x="72" y="503"/>
                </a:lnTo>
                <a:lnTo>
                  <a:pt x="71" y="503"/>
                </a:lnTo>
                <a:lnTo>
                  <a:pt x="71" y="501"/>
                </a:lnTo>
                <a:lnTo>
                  <a:pt x="69" y="501"/>
                </a:lnTo>
                <a:lnTo>
                  <a:pt x="69" y="499"/>
                </a:lnTo>
                <a:lnTo>
                  <a:pt x="67" y="499"/>
                </a:lnTo>
                <a:lnTo>
                  <a:pt x="67" y="498"/>
                </a:lnTo>
                <a:lnTo>
                  <a:pt x="65" y="498"/>
                </a:lnTo>
                <a:lnTo>
                  <a:pt x="65" y="496"/>
                </a:lnTo>
                <a:lnTo>
                  <a:pt x="64" y="496"/>
                </a:lnTo>
                <a:lnTo>
                  <a:pt x="64" y="494"/>
                </a:lnTo>
                <a:lnTo>
                  <a:pt x="62" y="494"/>
                </a:lnTo>
                <a:lnTo>
                  <a:pt x="62" y="492"/>
                </a:lnTo>
                <a:lnTo>
                  <a:pt x="60" y="492"/>
                </a:lnTo>
                <a:lnTo>
                  <a:pt x="60" y="491"/>
                </a:lnTo>
                <a:lnTo>
                  <a:pt x="59" y="491"/>
                </a:lnTo>
                <a:lnTo>
                  <a:pt x="59" y="489"/>
                </a:lnTo>
                <a:lnTo>
                  <a:pt x="57" y="489"/>
                </a:lnTo>
                <a:lnTo>
                  <a:pt x="57" y="487"/>
                </a:lnTo>
                <a:lnTo>
                  <a:pt x="55" y="487"/>
                </a:lnTo>
                <a:lnTo>
                  <a:pt x="55" y="486"/>
                </a:lnTo>
                <a:lnTo>
                  <a:pt x="53" y="486"/>
                </a:lnTo>
                <a:lnTo>
                  <a:pt x="53" y="484"/>
                </a:lnTo>
                <a:lnTo>
                  <a:pt x="53" y="482"/>
                </a:lnTo>
                <a:lnTo>
                  <a:pt x="55" y="482"/>
                </a:lnTo>
                <a:lnTo>
                  <a:pt x="55" y="480"/>
                </a:lnTo>
                <a:lnTo>
                  <a:pt x="55" y="479"/>
                </a:lnTo>
                <a:lnTo>
                  <a:pt x="55" y="477"/>
                </a:lnTo>
                <a:lnTo>
                  <a:pt x="57" y="477"/>
                </a:lnTo>
                <a:lnTo>
                  <a:pt x="57" y="475"/>
                </a:lnTo>
                <a:lnTo>
                  <a:pt x="57" y="474"/>
                </a:lnTo>
                <a:lnTo>
                  <a:pt x="57" y="472"/>
                </a:lnTo>
                <a:lnTo>
                  <a:pt x="57" y="470"/>
                </a:lnTo>
                <a:lnTo>
                  <a:pt x="59" y="470"/>
                </a:lnTo>
                <a:lnTo>
                  <a:pt x="59" y="468"/>
                </a:lnTo>
                <a:lnTo>
                  <a:pt x="59" y="467"/>
                </a:lnTo>
                <a:lnTo>
                  <a:pt x="59" y="465"/>
                </a:lnTo>
                <a:lnTo>
                  <a:pt x="59" y="463"/>
                </a:lnTo>
                <a:lnTo>
                  <a:pt x="60" y="463"/>
                </a:lnTo>
                <a:lnTo>
                  <a:pt x="60" y="462"/>
                </a:lnTo>
                <a:lnTo>
                  <a:pt x="60" y="460"/>
                </a:lnTo>
                <a:lnTo>
                  <a:pt x="59" y="460"/>
                </a:lnTo>
                <a:lnTo>
                  <a:pt x="59" y="458"/>
                </a:lnTo>
                <a:lnTo>
                  <a:pt x="57" y="458"/>
                </a:lnTo>
                <a:lnTo>
                  <a:pt x="57" y="456"/>
                </a:lnTo>
                <a:lnTo>
                  <a:pt x="55" y="456"/>
                </a:lnTo>
                <a:lnTo>
                  <a:pt x="55" y="455"/>
                </a:lnTo>
                <a:lnTo>
                  <a:pt x="53" y="455"/>
                </a:lnTo>
                <a:lnTo>
                  <a:pt x="52" y="455"/>
                </a:lnTo>
                <a:lnTo>
                  <a:pt x="50" y="455"/>
                </a:lnTo>
                <a:lnTo>
                  <a:pt x="50" y="453"/>
                </a:lnTo>
                <a:lnTo>
                  <a:pt x="48" y="453"/>
                </a:lnTo>
                <a:lnTo>
                  <a:pt x="48" y="451"/>
                </a:lnTo>
                <a:lnTo>
                  <a:pt x="46" y="451"/>
                </a:lnTo>
                <a:lnTo>
                  <a:pt x="46" y="449"/>
                </a:lnTo>
                <a:lnTo>
                  <a:pt x="45" y="449"/>
                </a:lnTo>
                <a:lnTo>
                  <a:pt x="43" y="449"/>
                </a:lnTo>
                <a:lnTo>
                  <a:pt x="43" y="448"/>
                </a:lnTo>
                <a:lnTo>
                  <a:pt x="41" y="448"/>
                </a:lnTo>
                <a:lnTo>
                  <a:pt x="41" y="446"/>
                </a:lnTo>
                <a:lnTo>
                  <a:pt x="40" y="446"/>
                </a:lnTo>
                <a:lnTo>
                  <a:pt x="40" y="444"/>
                </a:lnTo>
                <a:lnTo>
                  <a:pt x="40" y="443"/>
                </a:lnTo>
                <a:lnTo>
                  <a:pt x="40" y="441"/>
                </a:lnTo>
                <a:lnTo>
                  <a:pt x="40" y="439"/>
                </a:lnTo>
                <a:lnTo>
                  <a:pt x="40" y="437"/>
                </a:lnTo>
                <a:lnTo>
                  <a:pt x="38" y="437"/>
                </a:lnTo>
                <a:lnTo>
                  <a:pt x="40" y="437"/>
                </a:lnTo>
                <a:lnTo>
                  <a:pt x="40" y="436"/>
                </a:lnTo>
                <a:lnTo>
                  <a:pt x="40" y="434"/>
                </a:lnTo>
                <a:lnTo>
                  <a:pt x="40" y="432"/>
                </a:lnTo>
                <a:lnTo>
                  <a:pt x="38" y="432"/>
                </a:lnTo>
                <a:lnTo>
                  <a:pt x="38" y="431"/>
                </a:lnTo>
                <a:lnTo>
                  <a:pt x="38" y="429"/>
                </a:lnTo>
                <a:lnTo>
                  <a:pt x="38" y="427"/>
                </a:lnTo>
                <a:lnTo>
                  <a:pt x="40" y="427"/>
                </a:lnTo>
                <a:lnTo>
                  <a:pt x="40" y="425"/>
                </a:lnTo>
                <a:lnTo>
                  <a:pt x="40" y="424"/>
                </a:lnTo>
                <a:lnTo>
                  <a:pt x="41" y="424"/>
                </a:lnTo>
                <a:lnTo>
                  <a:pt x="41" y="422"/>
                </a:lnTo>
                <a:lnTo>
                  <a:pt x="41" y="420"/>
                </a:lnTo>
                <a:lnTo>
                  <a:pt x="41" y="418"/>
                </a:lnTo>
                <a:lnTo>
                  <a:pt x="41" y="417"/>
                </a:lnTo>
                <a:lnTo>
                  <a:pt x="41" y="415"/>
                </a:lnTo>
                <a:lnTo>
                  <a:pt x="41" y="413"/>
                </a:lnTo>
                <a:lnTo>
                  <a:pt x="41" y="412"/>
                </a:lnTo>
                <a:lnTo>
                  <a:pt x="41" y="410"/>
                </a:lnTo>
                <a:lnTo>
                  <a:pt x="41" y="408"/>
                </a:lnTo>
                <a:lnTo>
                  <a:pt x="40" y="408"/>
                </a:lnTo>
                <a:lnTo>
                  <a:pt x="40" y="406"/>
                </a:lnTo>
                <a:lnTo>
                  <a:pt x="40" y="405"/>
                </a:lnTo>
                <a:lnTo>
                  <a:pt x="40" y="403"/>
                </a:lnTo>
                <a:lnTo>
                  <a:pt x="40" y="401"/>
                </a:lnTo>
                <a:lnTo>
                  <a:pt x="38" y="401"/>
                </a:lnTo>
                <a:lnTo>
                  <a:pt x="38" y="400"/>
                </a:lnTo>
                <a:lnTo>
                  <a:pt x="36" y="398"/>
                </a:lnTo>
                <a:lnTo>
                  <a:pt x="36" y="396"/>
                </a:lnTo>
                <a:lnTo>
                  <a:pt x="36" y="394"/>
                </a:lnTo>
                <a:lnTo>
                  <a:pt x="34" y="394"/>
                </a:lnTo>
                <a:lnTo>
                  <a:pt x="34" y="393"/>
                </a:lnTo>
                <a:lnTo>
                  <a:pt x="34" y="391"/>
                </a:lnTo>
                <a:lnTo>
                  <a:pt x="33" y="391"/>
                </a:lnTo>
                <a:lnTo>
                  <a:pt x="33" y="389"/>
                </a:lnTo>
                <a:lnTo>
                  <a:pt x="31" y="389"/>
                </a:lnTo>
                <a:lnTo>
                  <a:pt x="31" y="387"/>
                </a:lnTo>
                <a:lnTo>
                  <a:pt x="31" y="386"/>
                </a:lnTo>
                <a:lnTo>
                  <a:pt x="31" y="384"/>
                </a:lnTo>
                <a:lnTo>
                  <a:pt x="31" y="382"/>
                </a:lnTo>
                <a:lnTo>
                  <a:pt x="31" y="381"/>
                </a:lnTo>
                <a:lnTo>
                  <a:pt x="29" y="381"/>
                </a:lnTo>
                <a:lnTo>
                  <a:pt x="29" y="379"/>
                </a:lnTo>
                <a:lnTo>
                  <a:pt x="29" y="377"/>
                </a:lnTo>
                <a:lnTo>
                  <a:pt x="31" y="377"/>
                </a:lnTo>
                <a:lnTo>
                  <a:pt x="31" y="375"/>
                </a:lnTo>
                <a:lnTo>
                  <a:pt x="31" y="374"/>
                </a:lnTo>
                <a:lnTo>
                  <a:pt x="31" y="372"/>
                </a:lnTo>
                <a:lnTo>
                  <a:pt x="33" y="372"/>
                </a:lnTo>
                <a:lnTo>
                  <a:pt x="33" y="370"/>
                </a:lnTo>
                <a:lnTo>
                  <a:pt x="33" y="369"/>
                </a:lnTo>
                <a:lnTo>
                  <a:pt x="34" y="369"/>
                </a:lnTo>
                <a:lnTo>
                  <a:pt x="34" y="367"/>
                </a:lnTo>
                <a:lnTo>
                  <a:pt x="36" y="367"/>
                </a:lnTo>
                <a:lnTo>
                  <a:pt x="36" y="365"/>
                </a:lnTo>
                <a:lnTo>
                  <a:pt x="38" y="365"/>
                </a:lnTo>
                <a:lnTo>
                  <a:pt x="38" y="363"/>
                </a:lnTo>
                <a:lnTo>
                  <a:pt x="38" y="362"/>
                </a:lnTo>
                <a:lnTo>
                  <a:pt x="38" y="360"/>
                </a:lnTo>
                <a:lnTo>
                  <a:pt x="38" y="358"/>
                </a:lnTo>
                <a:lnTo>
                  <a:pt x="36" y="358"/>
                </a:lnTo>
                <a:lnTo>
                  <a:pt x="36" y="356"/>
                </a:lnTo>
                <a:lnTo>
                  <a:pt x="36" y="355"/>
                </a:lnTo>
                <a:lnTo>
                  <a:pt x="36" y="353"/>
                </a:lnTo>
                <a:lnTo>
                  <a:pt x="38" y="353"/>
                </a:lnTo>
                <a:lnTo>
                  <a:pt x="36" y="219"/>
                </a:lnTo>
                <a:lnTo>
                  <a:pt x="0" y="0"/>
                </a:lnTo>
                <a:lnTo>
                  <a:pt x="7" y="0"/>
                </a:lnTo>
                <a:lnTo>
                  <a:pt x="12" y="0"/>
                </a:lnTo>
                <a:lnTo>
                  <a:pt x="19" y="0"/>
                </a:lnTo>
                <a:lnTo>
                  <a:pt x="24" y="0"/>
                </a:lnTo>
                <a:lnTo>
                  <a:pt x="31" y="0"/>
                </a:lnTo>
                <a:lnTo>
                  <a:pt x="36" y="0"/>
                </a:lnTo>
                <a:lnTo>
                  <a:pt x="43" y="0"/>
                </a:lnTo>
                <a:lnTo>
                  <a:pt x="48" y="0"/>
                </a:lnTo>
                <a:lnTo>
                  <a:pt x="55" y="0"/>
                </a:lnTo>
                <a:close/>
              </a:path>
            </a:pathLst>
          </a:custGeom>
          <a:solidFill>
            <a:schemeClr val="accent1"/>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25"/>
          <p:cNvSpPr>
            <a:spLocks/>
          </p:cNvSpPr>
          <p:nvPr/>
        </p:nvSpPr>
        <p:spPr bwMode="auto">
          <a:xfrm>
            <a:off x="4572000" y="3506039"/>
            <a:ext cx="579486" cy="730985"/>
          </a:xfrm>
          <a:custGeom>
            <a:avLst/>
            <a:gdLst>
              <a:gd name="T0" fmla="*/ 215 w 306"/>
              <a:gd name="T1" fmla="*/ 7 h 386"/>
              <a:gd name="T2" fmla="*/ 215 w 306"/>
              <a:gd name="T3" fmla="*/ 21 h 386"/>
              <a:gd name="T4" fmla="*/ 213 w 306"/>
              <a:gd name="T5" fmla="*/ 33 h 386"/>
              <a:gd name="T6" fmla="*/ 219 w 306"/>
              <a:gd name="T7" fmla="*/ 45 h 386"/>
              <a:gd name="T8" fmla="*/ 226 w 306"/>
              <a:gd name="T9" fmla="*/ 55 h 386"/>
              <a:gd name="T10" fmla="*/ 227 w 306"/>
              <a:gd name="T11" fmla="*/ 71 h 386"/>
              <a:gd name="T12" fmla="*/ 238 w 306"/>
              <a:gd name="T13" fmla="*/ 78 h 386"/>
              <a:gd name="T14" fmla="*/ 248 w 306"/>
              <a:gd name="T15" fmla="*/ 85 h 386"/>
              <a:gd name="T16" fmla="*/ 255 w 306"/>
              <a:gd name="T17" fmla="*/ 95 h 386"/>
              <a:gd name="T18" fmla="*/ 258 w 306"/>
              <a:gd name="T19" fmla="*/ 105 h 386"/>
              <a:gd name="T20" fmla="*/ 275 w 306"/>
              <a:gd name="T21" fmla="*/ 107 h 386"/>
              <a:gd name="T22" fmla="*/ 282 w 306"/>
              <a:gd name="T23" fmla="*/ 119 h 386"/>
              <a:gd name="T24" fmla="*/ 291 w 306"/>
              <a:gd name="T25" fmla="*/ 124 h 386"/>
              <a:gd name="T26" fmla="*/ 289 w 306"/>
              <a:gd name="T27" fmla="*/ 133 h 386"/>
              <a:gd name="T28" fmla="*/ 282 w 306"/>
              <a:gd name="T29" fmla="*/ 140 h 386"/>
              <a:gd name="T30" fmla="*/ 277 w 306"/>
              <a:gd name="T31" fmla="*/ 152 h 386"/>
              <a:gd name="T32" fmla="*/ 272 w 306"/>
              <a:gd name="T33" fmla="*/ 164 h 386"/>
              <a:gd name="T34" fmla="*/ 267 w 306"/>
              <a:gd name="T35" fmla="*/ 172 h 386"/>
              <a:gd name="T36" fmla="*/ 274 w 306"/>
              <a:gd name="T37" fmla="*/ 183 h 386"/>
              <a:gd name="T38" fmla="*/ 265 w 306"/>
              <a:gd name="T39" fmla="*/ 191 h 386"/>
              <a:gd name="T40" fmla="*/ 263 w 306"/>
              <a:gd name="T41" fmla="*/ 203 h 386"/>
              <a:gd name="T42" fmla="*/ 260 w 306"/>
              <a:gd name="T43" fmla="*/ 214 h 386"/>
              <a:gd name="T44" fmla="*/ 258 w 306"/>
              <a:gd name="T45" fmla="*/ 226 h 386"/>
              <a:gd name="T46" fmla="*/ 263 w 306"/>
              <a:gd name="T47" fmla="*/ 238 h 386"/>
              <a:gd name="T48" fmla="*/ 270 w 306"/>
              <a:gd name="T49" fmla="*/ 245 h 386"/>
              <a:gd name="T50" fmla="*/ 281 w 306"/>
              <a:gd name="T51" fmla="*/ 253 h 386"/>
              <a:gd name="T52" fmla="*/ 284 w 306"/>
              <a:gd name="T53" fmla="*/ 267 h 386"/>
              <a:gd name="T54" fmla="*/ 291 w 306"/>
              <a:gd name="T55" fmla="*/ 277 h 386"/>
              <a:gd name="T56" fmla="*/ 300 w 306"/>
              <a:gd name="T57" fmla="*/ 286 h 386"/>
              <a:gd name="T58" fmla="*/ 305 w 306"/>
              <a:gd name="T59" fmla="*/ 298 h 386"/>
              <a:gd name="T60" fmla="*/ 300 w 306"/>
              <a:gd name="T61" fmla="*/ 307 h 386"/>
              <a:gd name="T62" fmla="*/ 296 w 306"/>
              <a:gd name="T63" fmla="*/ 314 h 386"/>
              <a:gd name="T64" fmla="*/ 303 w 306"/>
              <a:gd name="T65" fmla="*/ 324 h 386"/>
              <a:gd name="T66" fmla="*/ 303 w 306"/>
              <a:gd name="T67" fmla="*/ 338 h 386"/>
              <a:gd name="T68" fmla="*/ 298 w 306"/>
              <a:gd name="T69" fmla="*/ 350 h 386"/>
              <a:gd name="T70" fmla="*/ 298 w 306"/>
              <a:gd name="T71" fmla="*/ 364 h 386"/>
              <a:gd name="T72" fmla="*/ 305 w 306"/>
              <a:gd name="T73" fmla="*/ 374 h 386"/>
              <a:gd name="T74" fmla="*/ 296 w 306"/>
              <a:gd name="T75" fmla="*/ 382 h 386"/>
              <a:gd name="T76" fmla="*/ 286 w 306"/>
              <a:gd name="T77" fmla="*/ 336 h 386"/>
              <a:gd name="T78" fmla="*/ 253 w 306"/>
              <a:gd name="T79" fmla="*/ 308 h 386"/>
              <a:gd name="T80" fmla="*/ 227 w 306"/>
              <a:gd name="T81" fmla="*/ 276 h 386"/>
              <a:gd name="T82" fmla="*/ 210 w 306"/>
              <a:gd name="T83" fmla="*/ 276 h 386"/>
              <a:gd name="T84" fmla="*/ 174 w 306"/>
              <a:gd name="T85" fmla="*/ 300 h 386"/>
              <a:gd name="T86" fmla="*/ 145 w 306"/>
              <a:gd name="T87" fmla="*/ 308 h 386"/>
              <a:gd name="T88" fmla="*/ 141 w 306"/>
              <a:gd name="T89" fmla="*/ 267 h 386"/>
              <a:gd name="T90" fmla="*/ 112 w 306"/>
              <a:gd name="T91" fmla="*/ 233 h 386"/>
              <a:gd name="T92" fmla="*/ 72 w 306"/>
              <a:gd name="T93" fmla="*/ 202 h 386"/>
              <a:gd name="T94" fmla="*/ 50 w 306"/>
              <a:gd name="T95" fmla="*/ 179 h 386"/>
              <a:gd name="T96" fmla="*/ 53 w 306"/>
              <a:gd name="T97" fmla="*/ 145 h 386"/>
              <a:gd name="T98" fmla="*/ 9 w 306"/>
              <a:gd name="T99" fmla="*/ 128 h 386"/>
              <a:gd name="T100" fmla="*/ 21 w 306"/>
              <a:gd name="T101" fmla="*/ 104 h 386"/>
              <a:gd name="T102" fmla="*/ 64 w 306"/>
              <a:gd name="T103" fmla="*/ 88 h 386"/>
              <a:gd name="T104" fmla="*/ 83 w 306"/>
              <a:gd name="T105" fmla="*/ 50 h 386"/>
              <a:gd name="T106" fmla="*/ 109 w 306"/>
              <a:gd name="T107" fmla="*/ 9 h 386"/>
              <a:gd name="T108" fmla="*/ 131 w 306"/>
              <a:gd name="T109" fmla="*/ 5 h 386"/>
              <a:gd name="T110" fmla="*/ 146 w 306"/>
              <a:gd name="T111" fmla="*/ 4 h 386"/>
              <a:gd name="T112" fmla="*/ 164 w 306"/>
              <a:gd name="T113" fmla="*/ 4 h 386"/>
              <a:gd name="T114" fmla="*/ 179 w 306"/>
              <a:gd name="T115" fmla="*/ 2 h 386"/>
              <a:gd name="T116" fmla="*/ 196 w 306"/>
              <a:gd name="T117" fmla="*/ 2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6" h="386">
                <a:moveTo>
                  <a:pt x="207" y="0"/>
                </a:moveTo>
                <a:lnTo>
                  <a:pt x="208" y="0"/>
                </a:lnTo>
                <a:lnTo>
                  <a:pt x="210" y="0"/>
                </a:lnTo>
                <a:lnTo>
                  <a:pt x="210" y="2"/>
                </a:lnTo>
                <a:lnTo>
                  <a:pt x="212" y="2"/>
                </a:lnTo>
                <a:lnTo>
                  <a:pt x="213" y="2"/>
                </a:lnTo>
                <a:lnTo>
                  <a:pt x="213" y="4"/>
                </a:lnTo>
                <a:lnTo>
                  <a:pt x="215" y="4"/>
                </a:lnTo>
                <a:lnTo>
                  <a:pt x="215" y="5"/>
                </a:lnTo>
                <a:lnTo>
                  <a:pt x="215" y="7"/>
                </a:lnTo>
                <a:lnTo>
                  <a:pt x="213" y="7"/>
                </a:lnTo>
                <a:lnTo>
                  <a:pt x="213" y="9"/>
                </a:lnTo>
                <a:lnTo>
                  <a:pt x="213" y="11"/>
                </a:lnTo>
                <a:lnTo>
                  <a:pt x="213" y="12"/>
                </a:lnTo>
                <a:lnTo>
                  <a:pt x="215" y="12"/>
                </a:lnTo>
                <a:lnTo>
                  <a:pt x="215" y="14"/>
                </a:lnTo>
                <a:lnTo>
                  <a:pt x="215" y="16"/>
                </a:lnTo>
                <a:lnTo>
                  <a:pt x="215" y="17"/>
                </a:lnTo>
                <a:lnTo>
                  <a:pt x="215" y="19"/>
                </a:lnTo>
                <a:lnTo>
                  <a:pt x="215" y="21"/>
                </a:lnTo>
                <a:lnTo>
                  <a:pt x="215" y="23"/>
                </a:lnTo>
                <a:lnTo>
                  <a:pt x="215" y="24"/>
                </a:lnTo>
                <a:lnTo>
                  <a:pt x="213" y="24"/>
                </a:lnTo>
                <a:lnTo>
                  <a:pt x="213" y="26"/>
                </a:lnTo>
                <a:lnTo>
                  <a:pt x="212" y="26"/>
                </a:lnTo>
                <a:lnTo>
                  <a:pt x="212" y="28"/>
                </a:lnTo>
                <a:lnTo>
                  <a:pt x="212" y="30"/>
                </a:lnTo>
                <a:lnTo>
                  <a:pt x="212" y="31"/>
                </a:lnTo>
                <a:lnTo>
                  <a:pt x="213" y="31"/>
                </a:lnTo>
                <a:lnTo>
                  <a:pt x="213" y="33"/>
                </a:lnTo>
                <a:lnTo>
                  <a:pt x="213" y="35"/>
                </a:lnTo>
                <a:lnTo>
                  <a:pt x="215" y="35"/>
                </a:lnTo>
                <a:lnTo>
                  <a:pt x="215" y="36"/>
                </a:lnTo>
                <a:lnTo>
                  <a:pt x="215" y="38"/>
                </a:lnTo>
                <a:lnTo>
                  <a:pt x="217" y="38"/>
                </a:lnTo>
                <a:lnTo>
                  <a:pt x="217" y="40"/>
                </a:lnTo>
                <a:lnTo>
                  <a:pt x="217" y="42"/>
                </a:lnTo>
                <a:lnTo>
                  <a:pt x="217" y="43"/>
                </a:lnTo>
                <a:lnTo>
                  <a:pt x="219" y="43"/>
                </a:lnTo>
                <a:lnTo>
                  <a:pt x="219" y="45"/>
                </a:lnTo>
                <a:lnTo>
                  <a:pt x="220" y="45"/>
                </a:lnTo>
                <a:lnTo>
                  <a:pt x="220" y="47"/>
                </a:lnTo>
                <a:lnTo>
                  <a:pt x="220" y="48"/>
                </a:lnTo>
                <a:lnTo>
                  <a:pt x="222" y="48"/>
                </a:lnTo>
                <a:lnTo>
                  <a:pt x="222" y="50"/>
                </a:lnTo>
                <a:lnTo>
                  <a:pt x="222" y="52"/>
                </a:lnTo>
                <a:lnTo>
                  <a:pt x="224" y="52"/>
                </a:lnTo>
                <a:lnTo>
                  <a:pt x="224" y="54"/>
                </a:lnTo>
                <a:lnTo>
                  <a:pt x="226" y="54"/>
                </a:lnTo>
                <a:lnTo>
                  <a:pt x="226" y="55"/>
                </a:lnTo>
                <a:lnTo>
                  <a:pt x="226" y="57"/>
                </a:lnTo>
                <a:lnTo>
                  <a:pt x="226" y="59"/>
                </a:lnTo>
                <a:lnTo>
                  <a:pt x="226" y="61"/>
                </a:lnTo>
                <a:lnTo>
                  <a:pt x="226" y="62"/>
                </a:lnTo>
                <a:lnTo>
                  <a:pt x="226" y="64"/>
                </a:lnTo>
                <a:lnTo>
                  <a:pt x="226" y="66"/>
                </a:lnTo>
                <a:lnTo>
                  <a:pt x="226" y="67"/>
                </a:lnTo>
                <a:lnTo>
                  <a:pt x="226" y="69"/>
                </a:lnTo>
                <a:lnTo>
                  <a:pt x="226" y="71"/>
                </a:lnTo>
                <a:lnTo>
                  <a:pt x="227" y="71"/>
                </a:lnTo>
                <a:lnTo>
                  <a:pt x="227" y="73"/>
                </a:lnTo>
                <a:lnTo>
                  <a:pt x="229" y="73"/>
                </a:lnTo>
                <a:lnTo>
                  <a:pt x="229" y="74"/>
                </a:lnTo>
                <a:lnTo>
                  <a:pt x="231" y="74"/>
                </a:lnTo>
                <a:lnTo>
                  <a:pt x="231" y="76"/>
                </a:lnTo>
                <a:lnTo>
                  <a:pt x="232" y="76"/>
                </a:lnTo>
                <a:lnTo>
                  <a:pt x="234" y="76"/>
                </a:lnTo>
                <a:lnTo>
                  <a:pt x="234" y="78"/>
                </a:lnTo>
                <a:lnTo>
                  <a:pt x="236" y="78"/>
                </a:lnTo>
                <a:lnTo>
                  <a:pt x="238" y="78"/>
                </a:lnTo>
                <a:lnTo>
                  <a:pt x="239" y="78"/>
                </a:lnTo>
                <a:lnTo>
                  <a:pt x="239" y="79"/>
                </a:lnTo>
                <a:lnTo>
                  <a:pt x="241" y="79"/>
                </a:lnTo>
                <a:lnTo>
                  <a:pt x="241" y="81"/>
                </a:lnTo>
                <a:lnTo>
                  <a:pt x="243" y="81"/>
                </a:lnTo>
                <a:lnTo>
                  <a:pt x="243" y="83"/>
                </a:lnTo>
                <a:lnTo>
                  <a:pt x="244" y="83"/>
                </a:lnTo>
                <a:lnTo>
                  <a:pt x="246" y="83"/>
                </a:lnTo>
                <a:lnTo>
                  <a:pt x="246" y="85"/>
                </a:lnTo>
                <a:lnTo>
                  <a:pt x="248" y="85"/>
                </a:lnTo>
                <a:lnTo>
                  <a:pt x="248" y="86"/>
                </a:lnTo>
                <a:lnTo>
                  <a:pt x="250" y="86"/>
                </a:lnTo>
                <a:lnTo>
                  <a:pt x="250" y="88"/>
                </a:lnTo>
                <a:lnTo>
                  <a:pt x="251" y="88"/>
                </a:lnTo>
                <a:lnTo>
                  <a:pt x="251" y="90"/>
                </a:lnTo>
                <a:lnTo>
                  <a:pt x="253" y="90"/>
                </a:lnTo>
                <a:lnTo>
                  <a:pt x="253" y="92"/>
                </a:lnTo>
                <a:lnTo>
                  <a:pt x="255" y="92"/>
                </a:lnTo>
                <a:lnTo>
                  <a:pt x="255" y="93"/>
                </a:lnTo>
                <a:lnTo>
                  <a:pt x="255" y="95"/>
                </a:lnTo>
                <a:lnTo>
                  <a:pt x="257" y="95"/>
                </a:lnTo>
                <a:lnTo>
                  <a:pt x="257" y="97"/>
                </a:lnTo>
                <a:lnTo>
                  <a:pt x="258" y="97"/>
                </a:lnTo>
                <a:lnTo>
                  <a:pt x="258" y="98"/>
                </a:lnTo>
                <a:lnTo>
                  <a:pt x="260" y="98"/>
                </a:lnTo>
                <a:lnTo>
                  <a:pt x="260" y="100"/>
                </a:lnTo>
                <a:lnTo>
                  <a:pt x="258" y="100"/>
                </a:lnTo>
                <a:lnTo>
                  <a:pt x="258" y="102"/>
                </a:lnTo>
                <a:lnTo>
                  <a:pt x="258" y="104"/>
                </a:lnTo>
                <a:lnTo>
                  <a:pt x="258" y="105"/>
                </a:lnTo>
                <a:lnTo>
                  <a:pt x="260" y="105"/>
                </a:lnTo>
                <a:lnTo>
                  <a:pt x="262" y="107"/>
                </a:lnTo>
                <a:lnTo>
                  <a:pt x="263" y="107"/>
                </a:lnTo>
                <a:lnTo>
                  <a:pt x="265" y="107"/>
                </a:lnTo>
                <a:lnTo>
                  <a:pt x="267" y="107"/>
                </a:lnTo>
                <a:lnTo>
                  <a:pt x="269" y="107"/>
                </a:lnTo>
                <a:lnTo>
                  <a:pt x="270" y="107"/>
                </a:lnTo>
                <a:lnTo>
                  <a:pt x="272" y="107"/>
                </a:lnTo>
                <a:lnTo>
                  <a:pt x="274" y="107"/>
                </a:lnTo>
                <a:lnTo>
                  <a:pt x="275" y="107"/>
                </a:lnTo>
                <a:lnTo>
                  <a:pt x="277" y="107"/>
                </a:lnTo>
                <a:lnTo>
                  <a:pt x="277" y="109"/>
                </a:lnTo>
                <a:lnTo>
                  <a:pt x="277" y="110"/>
                </a:lnTo>
                <a:lnTo>
                  <a:pt x="279" y="110"/>
                </a:lnTo>
                <a:lnTo>
                  <a:pt x="279" y="112"/>
                </a:lnTo>
                <a:lnTo>
                  <a:pt x="279" y="114"/>
                </a:lnTo>
                <a:lnTo>
                  <a:pt x="279" y="116"/>
                </a:lnTo>
                <a:lnTo>
                  <a:pt x="281" y="117"/>
                </a:lnTo>
                <a:lnTo>
                  <a:pt x="281" y="119"/>
                </a:lnTo>
                <a:lnTo>
                  <a:pt x="282" y="119"/>
                </a:lnTo>
                <a:lnTo>
                  <a:pt x="282" y="121"/>
                </a:lnTo>
                <a:lnTo>
                  <a:pt x="282" y="123"/>
                </a:lnTo>
                <a:lnTo>
                  <a:pt x="284" y="123"/>
                </a:lnTo>
                <a:lnTo>
                  <a:pt x="286" y="123"/>
                </a:lnTo>
                <a:lnTo>
                  <a:pt x="286" y="124"/>
                </a:lnTo>
                <a:lnTo>
                  <a:pt x="287" y="124"/>
                </a:lnTo>
                <a:lnTo>
                  <a:pt x="287" y="126"/>
                </a:lnTo>
                <a:lnTo>
                  <a:pt x="287" y="124"/>
                </a:lnTo>
                <a:lnTo>
                  <a:pt x="289" y="124"/>
                </a:lnTo>
                <a:lnTo>
                  <a:pt x="291" y="124"/>
                </a:lnTo>
                <a:lnTo>
                  <a:pt x="291" y="123"/>
                </a:lnTo>
                <a:lnTo>
                  <a:pt x="291" y="124"/>
                </a:lnTo>
                <a:lnTo>
                  <a:pt x="291" y="126"/>
                </a:lnTo>
                <a:lnTo>
                  <a:pt x="291" y="128"/>
                </a:lnTo>
                <a:lnTo>
                  <a:pt x="289" y="128"/>
                </a:lnTo>
                <a:lnTo>
                  <a:pt x="289" y="129"/>
                </a:lnTo>
                <a:lnTo>
                  <a:pt x="287" y="129"/>
                </a:lnTo>
                <a:lnTo>
                  <a:pt x="289" y="129"/>
                </a:lnTo>
                <a:lnTo>
                  <a:pt x="289" y="131"/>
                </a:lnTo>
                <a:lnTo>
                  <a:pt x="289" y="133"/>
                </a:lnTo>
                <a:lnTo>
                  <a:pt x="287" y="133"/>
                </a:lnTo>
                <a:lnTo>
                  <a:pt x="286" y="133"/>
                </a:lnTo>
                <a:lnTo>
                  <a:pt x="286" y="135"/>
                </a:lnTo>
                <a:lnTo>
                  <a:pt x="287" y="135"/>
                </a:lnTo>
                <a:lnTo>
                  <a:pt x="287" y="136"/>
                </a:lnTo>
                <a:lnTo>
                  <a:pt x="287" y="138"/>
                </a:lnTo>
                <a:lnTo>
                  <a:pt x="286" y="138"/>
                </a:lnTo>
                <a:lnTo>
                  <a:pt x="286" y="140"/>
                </a:lnTo>
                <a:lnTo>
                  <a:pt x="284" y="140"/>
                </a:lnTo>
                <a:lnTo>
                  <a:pt x="282" y="140"/>
                </a:lnTo>
                <a:lnTo>
                  <a:pt x="282" y="141"/>
                </a:lnTo>
                <a:lnTo>
                  <a:pt x="282" y="143"/>
                </a:lnTo>
                <a:lnTo>
                  <a:pt x="282" y="145"/>
                </a:lnTo>
                <a:lnTo>
                  <a:pt x="282" y="147"/>
                </a:lnTo>
                <a:lnTo>
                  <a:pt x="281" y="147"/>
                </a:lnTo>
                <a:lnTo>
                  <a:pt x="281" y="148"/>
                </a:lnTo>
                <a:lnTo>
                  <a:pt x="279" y="148"/>
                </a:lnTo>
                <a:lnTo>
                  <a:pt x="279" y="150"/>
                </a:lnTo>
                <a:lnTo>
                  <a:pt x="277" y="150"/>
                </a:lnTo>
                <a:lnTo>
                  <a:pt x="277" y="152"/>
                </a:lnTo>
                <a:lnTo>
                  <a:pt x="277" y="153"/>
                </a:lnTo>
                <a:lnTo>
                  <a:pt x="277" y="155"/>
                </a:lnTo>
                <a:lnTo>
                  <a:pt x="275" y="155"/>
                </a:lnTo>
                <a:lnTo>
                  <a:pt x="275" y="157"/>
                </a:lnTo>
                <a:lnTo>
                  <a:pt x="274" y="157"/>
                </a:lnTo>
                <a:lnTo>
                  <a:pt x="274" y="159"/>
                </a:lnTo>
                <a:lnTo>
                  <a:pt x="272" y="159"/>
                </a:lnTo>
                <a:lnTo>
                  <a:pt x="272" y="160"/>
                </a:lnTo>
                <a:lnTo>
                  <a:pt x="272" y="162"/>
                </a:lnTo>
                <a:lnTo>
                  <a:pt x="272" y="164"/>
                </a:lnTo>
                <a:lnTo>
                  <a:pt x="270" y="164"/>
                </a:lnTo>
                <a:lnTo>
                  <a:pt x="269" y="164"/>
                </a:lnTo>
                <a:lnTo>
                  <a:pt x="269" y="166"/>
                </a:lnTo>
                <a:lnTo>
                  <a:pt x="267" y="166"/>
                </a:lnTo>
                <a:lnTo>
                  <a:pt x="267" y="167"/>
                </a:lnTo>
                <a:lnTo>
                  <a:pt x="267" y="169"/>
                </a:lnTo>
                <a:lnTo>
                  <a:pt x="265" y="169"/>
                </a:lnTo>
                <a:lnTo>
                  <a:pt x="265" y="171"/>
                </a:lnTo>
                <a:lnTo>
                  <a:pt x="267" y="171"/>
                </a:lnTo>
                <a:lnTo>
                  <a:pt x="267" y="172"/>
                </a:lnTo>
                <a:lnTo>
                  <a:pt x="269" y="172"/>
                </a:lnTo>
                <a:lnTo>
                  <a:pt x="269" y="174"/>
                </a:lnTo>
                <a:lnTo>
                  <a:pt x="270" y="174"/>
                </a:lnTo>
                <a:lnTo>
                  <a:pt x="270" y="176"/>
                </a:lnTo>
                <a:lnTo>
                  <a:pt x="270" y="178"/>
                </a:lnTo>
                <a:lnTo>
                  <a:pt x="272" y="178"/>
                </a:lnTo>
                <a:lnTo>
                  <a:pt x="272" y="179"/>
                </a:lnTo>
                <a:lnTo>
                  <a:pt x="272" y="181"/>
                </a:lnTo>
                <a:lnTo>
                  <a:pt x="272" y="183"/>
                </a:lnTo>
                <a:lnTo>
                  <a:pt x="274" y="183"/>
                </a:lnTo>
                <a:lnTo>
                  <a:pt x="274" y="184"/>
                </a:lnTo>
                <a:lnTo>
                  <a:pt x="272" y="184"/>
                </a:lnTo>
                <a:lnTo>
                  <a:pt x="272" y="186"/>
                </a:lnTo>
                <a:lnTo>
                  <a:pt x="272" y="188"/>
                </a:lnTo>
                <a:lnTo>
                  <a:pt x="270" y="188"/>
                </a:lnTo>
                <a:lnTo>
                  <a:pt x="270" y="190"/>
                </a:lnTo>
                <a:lnTo>
                  <a:pt x="269" y="190"/>
                </a:lnTo>
                <a:lnTo>
                  <a:pt x="269" y="191"/>
                </a:lnTo>
                <a:lnTo>
                  <a:pt x="267" y="191"/>
                </a:lnTo>
                <a:lnTo>
                  <a:pt x="265" y="191"/>
                </a:lnTo>
                <a:lnTo>
                  <a:pt x="263" y="191"/>
                </a:lnTo>
                <a:lnTo>
                  <a:pt x="263" y="193"/>
                </a:lnTo>
                <a:lnTo>
                  <a:pt x="263" y="195"/>
                </a:lnTo>
                <a:lnTo>
                  <a:pt x="262" y="195"/>
                </a:lnTo>
                <a:lnTo>
                  <a:pt x="262" y="197"/>
                </a:lnTo>
                <a:lnTo>
                  <a:pt x="262" y="198"/>
                </a:lnTo>
                <a:lnTo>
                  <a:pt x="262" y="200"/>
                </a:lnTo>
                <a:lnTo>
                  <a:pt x="262" y="202"/>
                </a:lnTo>
                <a:lnTo>
                  <a:pt x="262" y="203"/>
                </a:lnTo>
                <a:lnTo>
                  <a:pt x="263" y="203"/>
                </a:lnTo>
                <a:lnTo>
                  <a:pt x="263" y="205"/>
                </a:lnTo>
                <a:lnTo>
                  <a:pt x="263" y="207"/>
                </a:lnTo>
                <a:lnTo>
                  <a:pt x="265" y="207"/>
                </a:lnTo>
                <a:lnTo>
                  <a:pt x="265" y="209"/>
                </a:lnTo>
                <a:lnTo>
                  <a:pt x="263" y="209"/>
                </a:lnTo>
                <a:lnTo>
                  <a:pt x="263" y="210"/>
                </a:lnTo>
                <a:lnTo>
                  <a:pt x="263" y="212"/>
                </a:lnTo>
                <a:lnTo>
                  <a:pt x="262" y="212"/>
                </a:lnTo>
                <a:lnTo>
                  <a:pt x="262" y="214"/>
                </a:lnTo>
                <a:lnTo>
                  <a:pt x="260" y="214"/>
                </a:lnTo>
                <a:lnTo>
                  <a:pt x="258" y="214"/>
                </a:lnTo>
                <a:lnTo>
                  <a:pt x="258" y="215"/>
                </a:lnTo>
                <a:lnTo>
                  <a:pt x="257" y="215"/>
                </a:lnTo>
                <a:lnTo>
                  <a:pt x="257" y="217"/>
                </a:lnTo>
                <a:lnTo>
                  <a:pt x="257" y="219"/>
                </a:lnTo>
                <a:lnTo>
                  <a:pt x="257" y="221"/>
                </a:lnTo>
                <a:lnTo>
                  <a:pt x="257" y="222"/>
                </a:lnTo>
                <a:lnTo>
                  <a:pt x="257" y="224"/>
                </a:lnTo>
                <a:lnTo>
                  <a:pt x="258" y="224"/>
                </a:lnTo>
                <a:lnTo>
                  <a:pt x="258" y="226"/>
                </a:lnTo>
                <a:lnTo>
                  <a:pt x="258" y="228"/>
                </a:lnTo>
                <a:lnTo>
                  <a:pt x="260" y="228"/>
                </a:lnTo>
                <a:lnTo>
                  <a:pt x="262" y="228"/>
                </a:lnTo>
                <a:lnTo>
                  <a:pt x="262" y="229"/>
                </a:lnTo>
                <a:lnTo>
                  <a:pt x="263" y="229"/>
                </a:lnTo>
                <a:lnTo>
                  <a:pt x="263" y="231"/>
                </a:lnTo>
                <a:lnTo>
                  <a:pt x="263" y="233"/>
                </a:lnTo>
                <a:lnTo>
                  <a:pt x="263" y="234"/>
                </a:lnTo>
                <a:lnTo>
                  <a:pt x="263" y="236"/>
                </a:lnTo>
                <a:lnTo>
                  <a:pt x="263" y="238"/>
                </a:lnTo>
                <a:lnTo>
                  <a:pt x="263" y="240"/>
                </a:lnTo>
                <a:lnTo>
                  <a:pt x="265" y="240"/>
                </a:lnTo>
                <a:lnTo>
                  <a:pt x="265" y="241"/>
                </a:lnTo>
                <a:lnTo>
                  <a:pt x="267" y="241"/>
                </a:lnTo>
                <a:lnTo>
                  <a:pt x="267" y="243"/>
                </a:lnTo>
                <a:lnTo>
                  <a:pt x="269" y="243"/>
                </a:lnTo>
                <a:lnTo>
                  <a:pt x="269" y="245"/>
                </a:lnTo>
                <a:lnTo>
                  <a:pt x="270" y="245"/>
                </a:lnTo>
                <a:lnTo>
                  <a:pt x="270" y="246"/>
                </a:lnTo>
                <a:lnTo>
                  <a:pt x="270" y="245"/>
                </a:lnTo>
                <a:lnTo>
                  <a:pt x="270" y="246"/>
                </a:lnTo>
                <a:lnTo>
                  <a:pt x="272" y="246"/>
                </a:lnTo>
                <a:lnTo>
                  <a:pt x="272" y="248"/>
                </a:lnTo>
                <a:lnTo>
                  <a:pt x="274" y="248"/>
                </a:lnTo>
                <a:lnTo>
                  <a:pt x="275" y="248"/>
                </a:lnTo>
                <a:lnTo>
                  <a:pt x="277" y="248"/>
                </a:lnTo>
                <a:lnTo>
                  <a:pt x="279" y="248"/>
                </a:lnTo>
                <a:lnTo>
                  <a:pt x="279" y="250"/>
                </a:lnTo>
                <a:lnTo>
                  <a:pt x="281" y="252"/>
                </a:lnTo>
                <a:lnTo>
                  <a:pt x="281" y="253"/>
                </a:lnTo>
                <a:lnTo>
                  <a:pt x="281" y="255"/>
                </a:lnTo>
                <a:lnTo>
                  <a:pt x="282" y="255"/>
                </a:lnTo>
                <a:lnTo>
                  <a:pt x="282" y="257"/>
                </a:lnTo>
                <a:lnTo>
                  <a:pt x="282" y="259"/>
                </a:lnTo>
                <a:lnTo>
                  <a:pt x="282" y="260"/>
                </a:lnTo>
                <a:lnTo>
                  <a:pt x="282" y="262"/>
                </a:lnTo>
                <a:lnTo>
                  <a:pt x="282" y="264"/>
                </a:lnTo>
                <a:lnTo>
                  <a:pt x="282" y="265"/>
                </a:lnTo>
                <a:lnTo>
                  <a:pt x="284" y="265"/>
                </a:lnTo>
                <a:lnTo>
                  <a:pt x="284" y="267"/>
                </a:lnTo>
                <a:lnTo>
                  <a:pt x="286" y="267"/>
                </a:lnTo>
                <a:lnTo>
                  <a:pt x="286" y="269"/>
                </a:lnTo>
                <a:lnTo>
                  <a:pt x="287" y="269"/>
                </a:lnTo>
                <a:lnTo>
                  <a:pt x="287" y="271"/>
                </a:lnTo>
                <a:lnTo>
                  <a:pt x="287" y="272"/>
                </a:lnTo>
                <a:lnTo>
                  <a:pt x="287" y="274"/>
                </a:lnTo>
                <a:lnTo>
                  <a:pt x="289" y="274"/>
                </a:lnTo>
                <a:lnTo>
                  <a:pt x="289" y="276"/>
                </a:lnTo>
                <a:lnTo>
                  <a:pt x="291" y="276"/>
                </a:lnTo>
                <a:lnTo>
                  <a:pt x="291" y="277"/>
                </a:lnTo>
                <a:lnTo>
                  <a:pt x="293" y="277"/>
                </a:lnTo>
                <a:lnTo>
                  <a:pt x="293" y="279"/>
                </a:lnTo>
                <a:lnTo>
                  <a:pt x="294" y="279"/>
                </a:lnTo>
                <a:lnTo>
                  <a:pt x="294" y="281"/>
                </a:lnTo>
                <a:lnTo>
                  <a:pt x="294" y="283"/>
                </a:lnTo>
                <a:lnTo>
                  <a:pt x="296" y="283"/>
                </a:lnTo>
                <a:lnTo>
                  <a:pt x="298" y="283"/>
                </a:lnTo>
                <a:lnTo>
                  <a:pt x="298" y="284"/>
                </a:lnTo>
                <a:lnTo>
                  <a:pt x="300" y="284"/>
                </a:lnTo>
                <a:lnTo>
                  <a:pt x="300" y="286"/>
                </a:lnTo>
                <a:lnTo>
                  <a:pt x="300" y="288"/>
                </a:lnTo>
                <a:lnTo>
                  <a:pt x="300" y="289"/>
                </a:lnTo>
                <a:lnTo>
                  <a:pt x="300" y="291"/>
                </a:lnTo>
                <a:lnTo>
                  <a:pt x="301" y="291"/>
                </a:lnTo>
                <a:lnTo>
                  <a:pt x="301" y="293"/>
                </a:lnTo>
                <a:lnTo>
                  <a:pt x="303" y="293"/>
                </a:lnTo>
                <a:lnTo>
                  <a:pt x="303" y="295"/>
                </a:lnTo>
                <a:lnTo>
                  <a:pt x="303" y="296"/>
                </a:lnTo>
                <a:lnTo>
                  <a:pt x="305" y="296"/>
                </a:lnTo>
                <a:lnTo>
                  <a:pt x="305" y="298"/>
                </a:lnTo>
                <a:lnTo>
                  <a:pt x="306" y="298"/>
                </a:lnTo>
                <a:lnTo>
                  <a:pt x="306" y="300"/>
                </a:lnTo>
                <a:lnTo>
                  <a:pt x="306" y="302"/>
                </a:lnTo>
                <a:lnTo>
                  <a:pt x="305" y="302"/>
                </a:lnTo>
                <a:lnTo>
                  <a:pt x="305" y="303"/>
                </a:lnTo>
                <a:lnTo>
                  <a:pt x="305" y="305"/>
                </a:lnTo>
                <a:lnTo>
                  <a:pt x="305" y="307"/>
                </a:lnTo>
                <a:lnTo>
                  <a:pt x="303" y="307"/>
                </a:lnTo>
                <a:lnTo>
                  <a:pt x="301" y="307"/>
                </a:lnTo>
                <a:lnTo>
                  <a:pt x="300" y="307"/>
                </a:lnTo>
                <a:lnTo>
                  <a:pt x="298" y="307"/>
                </a:lnTo>
                <a:lnTo>
                  <a:pt x="298" y="308"/>
                </a:lnTo>
                <a:lnTo>
                  <a:pt x="296" y="308"/>
                </a:lnTo>
                <a:lnTo>
                  <a:pt x="294" y="308"/>
                </a:lnTo>
                <a:lnTo>
                  <a:pt x="294" y="310"/>
                </a:lnTo>
                <a:lnTo>
                  <a:pt x="294" y="312"/>
                </a:lnTo>
                <a:lnTo>
                  <a:pt x="294" y="314"/>
                </a:lnTo>
                <a:lnTo>
                  <a:pt x="296" y="314"/>
                </a:lnTo>
                <a:lnTo>
                  <a:pt x="294" y="314"/>
                </a:lnTo>
                <a:lnTo>
                  <a:pt x="296" y="314"/>
                </a:lnTo>
                <a:lnTo>
                  <a:pt x="296" y="315"/>
                </a:lnTo>
                <a:lnTo>
                  <a:pt x="296" y="317"/>
                </a:lnTo>
                <a:lnTo>
                  <a:pt x="298" y="317"/>
                </a:lnTo>
                <a:lnTo>
                  <a:pt x="298" y="319"/>
                </a:lnTo>
                <a:lnTo>
                  <a:pt x="300" y="319"/>
                </a:lnTo>
                <a:lnTo>
                  <a:pt x="300" y="320"/>
                </a:lnTo>
                <a:lnTo>
                  <a:pt x="301" y="320"/>
                </a:lnTo>
                <a:lnTo>
                  <a:pt x="301" y="322"/>
                </a:lnTo>
                <a:lnTo>
                  <a:pt x="301" y="324"/>
                </a:lnTo>
                <a:lnTo>
                  <a:pt x="303" y="324"/>
                </a:lnTo>
                <a:lnTo>
                  <a:pt x="303" y="326"/>
                </a:lnTo>
                <a:lnTo>
                  <a:pt x="303" y="327"/>
                </a:lnTo>
                <a:lnTo>
                  <a:pt x="305" y="327"/>
                </a:lnTo>
                <a:lnTo>
                  <a:pt x="305" y="329"/>
                </a:lnTo>
                <a:lnTo>
                  <a:pt x="305" y="331"/>
                </a:lnTo>
                <a:lnTo>
                  <a:pt x="305" y="333"/>
                </a:lnTo>
                <a:lnTo>
                  <a:pt x="305" y="334"/>
                </a:lnTo>
                <a:lnTo>
                  <a:pt x="305" y="336"/>
                </a:lnTo>
                <a:lnTo>
                  <a:pt x="305" y="338"/>
                </a:lnTo>
                <a:lnTo>
                  <a:pt x="303" y="338"/>
                </a:lnTo>
                <a:lnTo>
                  <a:pt x="303" y="339"/>
                </a:lnTo>
                <a:lnTo>
                  <a:pt x="303" y="341"/>
                </a:lnTo>
                <a:lnTo>
                  <a:pt x="303" y="343"/>
                </a:lnTo>
                <a:lnTo>
                  <a:pt x="301" y="343"/>
                </a:lnTo>
                <a:lnTo>
                  <a:pt x="301" y="345"/>
                </a:lnTo>
                <a:lnTo>
                  <a:pt x="300" y="345"/>
                </a:lnTo>
                <a:lnTo>
                  <a:pt x="300" y="346"/>
                </a:lnTo>
                <a:lnTo>
                  <a:pt x="300" y="348"/>
                </a:lnTo>
                <a:lnTo>
                  <a:pt x="298" y="348"/>
                </a:lnTo>
                <a:lnTo>
                  <a:pt x="298" y="350"/>
                </a:lnTo>
                <a:lnTo>
                  <a:pt x="298" y="351"/>
                </a:lnTo>
                <a:lnTo>
                  <a:pt x="296" y="351"/>
                </a:lnTo>
                <a:lnTo>
                  <a:pt x="296" y="353"/>
                </a:lnTo>
                <a:lnTo>
                  <a:pt x="294" y="355"/>
                </a:lnTo>
                <a:lnTo>
                  <a:pt x="296" y="355"/>
                </a:lnTo>
                <a:lnTo>
                  <a:pt x="296" y="357"/>
                </a:lnTo>
                <a:lnTo>
                  <a:pt x="296" y="358"/>
                </a:lnTo>
                <a:lnTo>
                  <a:pt x="296" y="360"/>
                </a:lnTo>
                <a:lnTo>
                  <a:pt x="296" y="362"/>
                </a:lnTo>
                <a:lnTo>
                  <a:pt x="298" y="364"/>
                </a:lnTo>
                <a:lnTo>
                  <a:pt x="300" y="364"/>
                </a:lnTo>
                <a:lnTo>
                  <a:pt x="300" y="365"/>
                </a:lnTo>
                <a:lnTo>
                  <a:pt x="300" y="367"/>
                </a:lnTo>
                <a:lnTo>
                  <a:pt x="301" y="367"/>
                </a:lnTo>
                <a:lnTo>
                  <a:pt x="301" y="369"/>
                </a:lnTo>
                <a:lnTo>
                  <a:pt x="301" y="370"/>
                </a:lnTo>
                <a:lnTo>
                  <a:pt x="303" y="370"/>
                </a:lnTo>
                <a:lnTo>
                  <a:pt x="303" y="372"/>
                </a:lnTo>
                <a:lnTo>
                  <a:pt x="303" y="374"/>
                </a:lnTo>
                <a:lnTo>
                  <a:pt x="305" y="374"/>
                </a:lnTo>
                <a:lnTo>
                  <a:pt x="305" y="376"/>
                </a:lnTo>
                <a:lnTo>
                  <a:pt x="305" y="377"/>
                </a:lnTo>
                <a:lnTo>
                  <a:pt x="306" y="377"/>
                </a:lnTo>
                <a:lnTo>
                  <a:pt x="306" y="379"/>
                </a:lnTo>
                <a:lnTo>
                  <a:pt x="305" y="379"/>
                </a:lnTo>
                <a:lnTo>
                  <a:pt x="306" y="379"/>
                </a:lnTo>
                <a:lnTo>
                  <a:pt x="306" y="381"/>
                </a:lnTo>
                <a:lnTo>
                  <a:pt x="305" y="381"/>
                </a:lnTo>
                <a:lnTo>
                  <a:pt x="298" y="386"/>
                </a:lnTo>
                <a:lnTo>
                  <a:pt x="296" y="382"/>
                </a:lnTo>
                <a:lnTo>
                  <a:pt x="293" y="379"/>
                </a:lnTo>
                <a:lnTo>
                  <a:pt x="291" y="376"/>
                </a:lnTo>
                <a:lnTo>
                  <a:pt x="287" y="370"/>
                </a:lnTo>
                <a:lnTo>
                  <a:pt x="286" y="367"/>
                </a:lnTo>
                <a:lnTo>
                  <a:pt x="282" y="364"/>
                </a:lnTo>
                <a:lnTo>
                  <a:pt x="281" y="360"/>
                </a:lnTo>
                <a:lnTo>
                  <a:pt x="282" y="353"/>
                </a:lnTo>
                <a:lnTo>
                  <a:pt x="284" y="348"/>
                </a:lnTo>
                <a:lnTo>
                  <a:pt x="284" y="343"/>
                </a:lnTo>
                <a:lnTo>
                  <a:pt x="286" y="336"/>
                </a:lnTo>
                <a:lnTo>
                  <a:pt x="286" y="334"/>
                </a:lnTo>
                <a:lnTo>
                  <a:pt x="286" y="329"/>
                </a:lnTo>
                <a:lnTo>
                  <a:pt x="282" y="326"/>
                </a:lnTo>
                <a:lnTo>
                  <a:pt x="281" y="322"/>
                </a:lnTo>
                <a:lnTo>
                  <a:pt x="277" y="319"/>
                </a:lnTo>
                <a:lnTo>
                  <a:pt x="272" y="317"/>
                </a:lnTo>
                <a:lnTo>
                  <a:pt x="267" y="315"/>
                </a:lnTo>
                <a:lnTo>
                  <a:pt x="262" y="314"/>
                </a:lnTo>
                <a:lnTo>
                  <a:pt x="258" y="312"/>
                </a:lnTo>
                <a:lnTo>
                  <a:pt x="253" y="308"/>
                </a:lnTo>
                <a:lnTo>
                  <a:pt x="250" y="305"/>
                </a:lnTo>
                <a:lnTo>
                  <a:pt x="246" y="303"/>
                </a:lnTo>
                <a:lnTo>
                  <a:pt x="241" y="300"/>
                </a:lnTo>
                <a:lnTo>
                  <a:pt x="239" y="296"/>
                </a:lnTo>
                <a:lnTo>
                  <a:pt x="238" y="296"/>
                </a:lnTo>
                <a:lnTo>
                  <a:pt x="236" y="293"/>
                </a:lnTo>
                <a:lnTo>
                  <a:pt x="232" y="289"/>
                </a:lnTo>
                <a:lnTo>
                  <a:pt x="231" y="284"/>
                </a:lnTo>
                <a:lnTo>
                  <a:pt x="229" y="281"/>
                </a:lnTo>
                <a:lnTo>
                  <a:pt x="227" y="276"/>
                </a:lnTo>
                <a:lnTo>
                  <a:pt x="226" y="272"/>
                </a:lnTo>
                <a:lnTo>
                  <a:pt x="224" y="269"/>
                </a:lnTo>
                <a:lnTo>
                  <a:pt x="222" y="264"/>
                </a:lnTo>
                <a:lnTo>
                  <a:pt x="219" y="262"/>
                </a:lnTo>
                <a:lnTo>
                  <a:pt x="217" y="262"/>
                </a:lnTo>
                <a:lnTo>
                  <a:pt x="215" y="264"/>
                </a:lnTo>
                <a:lnTo>
                  <a:pt x="215" y="265"/>
                </a:lnTo>
                <a:lnTo>
                  <a:pt x="212" y="267"/>
                </a:lnTo>
                <a:lnTo>
                  <a:pt x="210" y="274"/>
                </a:lnTo>
                <a:lnTo>
                  <a:pt x="210" y="276"/>
                </a:lnTo>
                <a:lnTo>
                  <a:pt x="207" y="279"/>
                </a:lnTo>
                <a:lnTo>
                  <a:pt x="201" y="281"/>
                </a:lnTo>
                <a:lnTo>
                  <a:pt x="198" y="283"/>
                </a:lnTo>
                <a:lnTo>
                  <a:pt x="191" y="283"/>
                </a:lnTo>
                <a:lnTo>
                  <a:pt x="186" y="284"/>
                </a:lnTo>
                <a:lnTo>
                  <a:pt x="183" y="286"/>
                </a:lnTo>
                <a:lnTo>
                  <a:pt x="179" y="291"/>
                </a:lnTo>
                <a:lnTo>
                  <a:pt x="176" y="295"/>
                </a:lnTo>
                <a:lnTo>
                  <a:pt x="176" y="296"/>
                </a:lnTo>
                <a:lnTo>
                  <a:pt x="174" y="300"/>
                </a:lnTo>
                <a:lnTo>
                  <a:pt x="172" y="303"/>
                </a:lnTo>
                <a:lnTo>
                  <a:pt x="170" y="308"/>
                </a:lnTo>
                <a:lnTo>
                  <a:pt x="169" y="314"/>
                </a:lnTo>
                <a:lnTo>
                  <a:pt x="167" y="319"/>
                </a:lnTo>
                <a:lnTo>
                  <a:pt x="164" y="320"/>
                </a:lnTo>
                <a:lnTo>
                  <a:pt x="158" y="320"/>
                </a:lnTo>
                <a:lnTo>
                  <a:pt x="153" y="319"/>
                </a:lnTo>
                <a:lnTo>
                  <a:pt x="150" y="315"/>
                </a:lnTo>
                <a:lnTo>
                  <a:pt x="146" y="312"/>
                </a:lnTo>
                <a:lnTo>
                  <a:pt x="145" y="308"/>
                </a:lnTo>
                <a:lnTo>
                  <a:pt x="143" y="307"/>
                </a:lnTo>
                <a:lnTo>
                  <a:pt x="143" y="305"/>
                </a:lnTo>
                <a:lnTo>
                  <a:pt x="141" y="300"/>
                </a:lnTo>
                <a:lnTo>
                  <a:pt x="139" y="296"/>
                </a:lnTo>
                <a:lnTo>
                  <a:pt x="139" y="291"/>
                </a:lnTo>
                <a:lnTo>
                  <a:pt x="139" y="286"/>
                </a:lnTo>
                <a:lnTo>
                  <a:pt x="143" y="281"/>
                </a:lnTo>
                <a:lnTo>
                  <a:pt x="145" y="276"/>
                </a:lnTo>
                <a:lnTo>
                  <a:pt x="145" y="271"/>
                </a:lnTo>
                <a:lnTo>
                  <a:pt x="141" y="267"/>
                </a:lnTo>
                <a:lnTo>
                  <a:pt x="136" y="265"/>
                </a:lnTo>
                <a:lnTo>
                  <a:pt x="131" y="267"/>
                </a:lnTo>
                <a:lnTo>
                  <a:pt x="127" y="265"/>
                </a:lnTo>
                <a:lnTo>
                  <a:pt x="124" y="260"/>
                </a:lnTo>
                <a:lnTo>
                  <a:pt x="124" y="255"/>
                </a:lnTo>
                <a:lnTo>
                  <a:pt x="124" y="252"/>
                </a:lnTo>
                <a:lnTo>
                  <a:pt x="124" y="246"/>
                </a:lnTo>
                <a:lnTo>
                  <a:pt x="121" y="243"/>
                </a:lnTo>
                <a:lnTo>
                  <a:pt x="117" y="238"/>
                </a:lnTo>
                <a:lnTo>
                  <a:pt x="112" y="233"/>
                </a:lnTo>
                <a:lnTo>
                  <a:pt x="107" y="231"/>
                </a:lnTo>
                <a:lnTo>
                  <a:pt x="103" y="226"/>
                </a:lnTo>
                <a:lnTo>
                  <a:pt x="102" y="221"/>
                </a:lnTo>
                <a:lnTo>
                  <a:pt x="100" y="215"/>
                </a:lnTo>
                <a:lnTo>
                  <a:pt x="95" y="214"/>
                </a:lnTo>
                <a:lnTo>
                  <a:pt x="90" y="210"/>
                </a:lnTo>
                <a:lnTo>
                  <a:pt x="86" y="209"/>
                </a:lnTo>
                <a:lnTo>
                  <a:pt x="81" y="207"/>
                </a:lnTo>
                <a:lnTo>
                  <a:pt x="78" y="203"/>
                </a:lnTo>
                <a:lnTo>
                  <a:pt x="72" y="202"/>
                </a:lnTo>
                <a:lnTo>
                  <a:pt x="67" y="200"/>
                </a:lnTo>
                <a:lnTo>
                  <a:pt x="64" y="198"/>
                </a:lnTo>
                <a:lnTo>
                  <a:pt x="59" y="203"/>
                </a:lnTo>
                <a:lnTo>
                  <a:pt x="53" y="202"/>
                </a:lnTo>
                <a:lnTo>
                  <a:pt x="52" y="197"/>
                </a:lnTo>
                <a:lnTo>
                  <a:pt x="47" y="195"/>
                </a:lnTo>
                <a:lnTo>
                  <a:pt x="43" y="190"/>
                </a:lnTo>
                <a:lnTo>
                  <a:pt x="43" y="186"/>
                </a:lnTo>
                <a:lnTo>
                  <a:pt x="45" y="181"/>
                </a:lnTo>
                <a:lnTo>
                  <a:pt x="50" y="179"/>
                </a:lnTo>
                <a:lnTo>
                  <a:pt x="50" y="178"/>
                </a:lnTo>
                <a:lnTo>
                  <a:pt x="53" y="176"/>
                </a:lnTo>
                <a:lnTo>
                  <a:pt x="59" y="172"/>
                </a:lnTo>
                <a:lnTo>
                  <a:pt x="65" y="171"/>
                </a:lnTo>
                <a:lnTo>
                  <a:pt x="69" y="166"/>
                </a:lnTo>
                <a:lnTo>
                  <a:pt x="67" y="160"/>
                </a:lnTo>
                <a:lnTo>
                  <a:pt x="62" y="157"/>
                </a:lnTo>
                <a:lnTo>
                  <a:pt x="59" y="153"/>
                </a:lnTo>
                <a:lnTo>
                  <a:pt x="55" y="148"/>
                </a:lnTo>
                <a:lnTo>
                  <a:pt x="53" y="145"/>
                </a:lnTo>
                <a:lnTo>
                  <a:pt x="52" y="138"/>
                </a:lnTo>
                <a:lnTo>
                  <a:pt x="48" y="135"/>
                </a:lnTo>
                <a:lnTo>
                  <a:pt x="43" y="133"/>
                </a:lnTo>
                <a:lnTo>
                  <a:pt x="38" y="135"/>
                </a:lnTo>
                <a:lnTo>
                  <a:pt x="35" y="135"/>
                </a:lnTo>
                <a:lnTo>
                  <a:pt x="29" y="135"/>
                </a:lnTo>
                <a:lnTo>
                  <a:pt x="24" y="133"/>
                </a:lnTo>
                <a:lnTo>
                  <a:pt x="19" y="131"/>
                </a:lnTo>
                <a:lnTo>
                  <a:pt x="14" y="129"/>
                </a:lnTo>
                <a:lnTo>
                  <a:pt x="9" y="128"/>
                </a:lnTo>
                <a:lnTo>
                  <a:pt x="5" y="126"/>
                </a:lnTo>
                <a:lnTo>
                  <a:pt x="0" y="123"/>
                </a:lnTo>
                <a:lnTo>
                  <a:pt x="0" y="119"/>
                </a:lnTo>
                <a:lnTo>
                  <a:pt x="2" y="114"/>
                </a:lnTo>
                <a:lnTo>
                  <a:pt x="4" y="109"/>
                </a:lnTo>
                <a:lnTo>
                  <a:pt x="4" y="105"/>
                </a:lnTo>
                <a:lnTo>
                  <a:pt x="5" y="100"/>
                </a:lnTo>
                <a:lnTo>
                  <a:pt x="10" y="98"/>
                </a:lnTo>
                <a:lnTo>
                  <a:pt x="16" y="100"/>
                </a:lnTo>
                <a:lnTo>
                  <a:pt x="21" y="104"/>
                </a:lnTo>
                <a:lnTo>
                  <a:pt x="26" y="105"/>
                </a:lnTo>
                <a:lnTo>
                  <a:pt x="29" y="105"/>
                </a:lnTo>
                <a:lnTo>
                  <a:pt x="33" y="100"/>
                </a:lnTo>
                <a:lnTo>
                  <a:pt x="35" y="95"/>
                </a:lnTo>
                <a:lnTo>
                  <a:pt x="36" y="92"/>
                </a:lnTo>
                <a:lnTo>
                  <a:pt x="41" y="90"/>
                </a:lnTo>
                <a:lnTo>
                  <a:pt x="47" y="90"/>
                </a:lnTo>
                <a:lnTo>
                  <a:pt x="52" y="92"/>
                </a:lnTo>
                <a:lnTo>
                  <a:pt x="57" y="92"/>
                </a:lnTo>
                <a:lnTo>
                  <a:pt x="64" y="88"/>
                </a:lnTo>
                <a:lnTo>
                  <a:pt x="69" y="83"/>
                </a:lnTo>
                <a:lnTo>
                  <a:pt x="71" y="79"/>
                </a:lnTo>
                <a:lnTo>
                  <a:pt x="71" y="74"/>
                </a:lnTo>
                <a:lnTo>
                  <a:pt x="71" y="71"/>
                </a:lnTo>
                <a:lnTo>
                  <a:pt x="71" y="69"/>
                </a:lnTo>
                <a:lnTo>
                  <a:pt x="71" y="66"/>
                </a:lnTo>
                <a:lnTo>
                  <a:pt x="71" y="61"/>
                </a:lnTo>
                <a:lnTo>
                  <a:pt x="72" y="55"/>
                </a:lnTo>
                <a:lnTo>
                  <a:pt x="78" y="50"/>
                </a:lnTo>
                <a:lnTo>
                  <a:pt x="83" y="50"/>
                </a:lnTo>
                <a:lnTo>
                  <a:pt x="86" y="52"/>
                </a:lnTo>
                <a:lnTo>
                  <a:pt x="91" y="48"/>
                </a:lnTo>
                <a:lnTo>
                  <a:pt x="95" y="43"/>
                </a:lnTo>
                <a:lnTo>
                  <a:pt x="98" y="40"/>
                </a:lnTo>
                <a:lnTo>
                  <a:pt x="100" y="35"/>
                </a:lnTo>
                <a:lnTo>
                  <a:pt x="103" y="30"/>
                </a:lnTo>
                <a:lnTo>
                  <a:pt x="107" y="23"/>
                </a:lnTo>
                <a:lnTo>
                  <a:pt x="110" y="17"/>
                </a:lnTo>
                <a:lnTo>
                  <a:pt x="109" y="14"/>
                </a:lnTo>
                <a:lnTo>
                  <a:pt x="109" y="9"/>
                </a:lnTo>
                <a:lnTo>
                  <a:pt x="109" y="5"/>
                </a:lnTo>
                <a:lnTo>
                  <a:pt x="117" y="5"/>
                </a:lnTo>
                <a:lnTo>
                  <a:pt x="119" y="5"/>
                </a:lnTo>
                <a:lnTo>
                  <a:pt x="121" y="5"/>
                </a:lnTo>
                <a:lnTo>
                  <a:pt x="122" y="5"/>
                </a:lnTo>
                <a:lnTo>
                  <a:pt x="124" y="5"/>
                </a:lnTo>
                <a:lnTo>
                  <a:pt x="126" y="5"/>
                </a:lnTo>
                <a:lnTo>
                  <a:pt x="127" y="5"/>
                </a:lnTo>
                <a:lnTo>
                  <a:pt x="129" y="5"/>
                </a:lnTo>
                <a:lnTo>
                  <a:pt x="131" y="5"/>
                </a:lnTo>
                <a:lnTo>
                  <a:pt x="133" y="5"/>
                </a:lnTo>
                <a:lnTo>
                  <a:pt x="134" y="5"/>
                </a:lnTo>
                <a:lnTo>
                  <a:pt x="136" y="5"/>
                </a:lnTo>
                <a:lnTo>
                  <a:pt x="138" y="5"/>
                </a:lnTo>
                <a:lnTo>
                  <a:pt x="138" y="4"/>
                </a:lnTo>
                <a:lnTo>
                  <a:pt x="139" y="4"/>
                </a:lnTo>
                <a:lnTo>
                  <a:pt x="141" y="4"/>
                </a:lnTo>
                <a:lnTo>
                  <a:pt x="143" y="4"/>
                </a:lnTo>
                <a:lnTo>
                  <a:pt x="145" y="4"/>
                </a:lnTo>
                <a:lnTo>
                  <a:pt x="146" y="4"/>
                </a:lnTo>
                <a:lnTo>
                  <a:pt x="148" y="4"/>
                </a:lnTo>
                <a:lnTo>
                  <a:pt x="150" y="4"/>
                </a:lnTo>
                <a:lnTo>
                  <a:pt x="152" y="4"/>
                </a:lnTo>
                <a:lnTo>
                  <a:pt x="153" y="4"/>
                </a:lnTo>
                <a:lnTo>
                  <a:pt x="155" y="4"/>
                </a:lnTo>
                <a:lnTo>
                  <a:pt x="157" y="4"/>
                </a:lnTo>
                <a:lnTo>
                  <a:pt x="158" y="4"/>
                </a:lnTo>
                <a:lnTo>
                  <a:pt x="160" y="4"/>
                </a:lnTo>
                <a:lnTo>
                  <a:pt x="162" y="4"/>
                </a:lnTo>
                <a:lnTo>
                  <a:pt x="164" y="4"/>
                </a:lnTo>
                <a:lnTo>
                  <a:pt x="164" y="2"/>
                </a:lnTo>
                <a:lnTo>
                  <a:pt x="165" y="2"/>
                </a:lnTo>
                <a:lnTo>
                  <a:pt x="167" y="2"/>
                </a:lnTo>
                <a:lnTo>
                  <a:pt x="169" y="2"/>
                </a:lnTo>
                <a:lnTo>
                  <a:pt x="170" y="2"/>
                </a:lnTo>
                <a:lnTo>
                  <a:pt x="172" y="2"/>
                </a:lnTo>
                <a:lnTo>
                  <a:pt x="174" y="2"/>
                </a:lnTo>
                <a:lnTo>
                  <a:pt x="176" y="2"/>
                </a:lnTo>
                <a:lnTo>
                  <a:pt x="177" y="2"/>
                </a:lnTo>
                <a:lnTo>
                  <a:pt x="179" y="2"/>
                </a:lnTo>
                <a:lnTo>
                  <a:pt x="181" y="2"/>
                </a:lnTo>
                <a:lnTo>
                  <a:pt x="183" y="2"/>
                </a:lnTo>
                <a:lnTo>
                  <a:pt x="184" y="2"/>
                </a:lnTo>
                <a:lnTo>
                  <a:pt x="186" y="2"/>
                </a:lnTo>
                <a:lnTo>
                  <a:pt x="188" y="2"/>
                </a:lnTo>
                <a:lnTo>
                  <a:pt x="189" y="2"/>
                </a:lnTo>
                <a:lnTo>
                  <a:pt x="191" y="2"/>
                </a:lnTo>
                <a:lnTo>
                  <a:pt x="193" y="2"/>
                </a:lnTo>
                <a:lnTo>
                  <a:pt x="195" y="2"/>
                </a:lnTo>
                <a:lnTo>
                  <a:pt x="196" y="2"/>
                </a:lnTo>
                <a:lnTo>
                  <a:pt x="196" y="0"/>
                </a:lnTo>
                <a:lnTo>
                  <a:pt x="198" y="0"/>
                </a:lnTo>
                <a:lnTo>
                  <a:pt x="200" y="0"/>
                </a:lnTo>
                <a:lnTo>
                  <a:pt x="201" y="0"/>
                </a:lnTo>
                <a:lnTo>
                  <a:pt x="203" y="0"/>
                </a:lnTo>
                <a:lnTo>
                  <a:pt x="205" y="0"/>
                </a:lnTo>
                <a:lnTo>
                  <a:pt x="207" y="0"/>
                </a:lnTo>
                <a:close/>
              </a:path>
            </a:pathLst>
          </a:custGeom>
          <a:solidFill>
            <a:schemeClr val="tx2">
              <a:lumMod val="5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26"/>
          <p:cNvSpPr>
            <a:spLocks/>
          </p:cNvSpPr>
          <p:nvPr/>
        </p:nvSpPr>
        <p:spPr bwMode="auto">
          <a:xfrm>
            <a:off x="6799043" y="5435764"/>
            <a:ext cx="462074" cy="532142"/>
          </a:xfrm>
          <a:custGeom>
            <a:avLst/>
            <a:gdLst>
              <a:gd name="T0" fmla="*/ 115 w 244"/>
              <a:gd name="T1" fmla="*/ 11 h 281"/>
              <a:gd name="T2" fmla="*/ 110 w 244"/>
              <a:gd name="T3" fmla="*/ 25 h 281"/>
              <a:gd name="T4" fmla="*/ 101 w 244"/>
              <a:gd name="T5" fmla="*/ 31 h 281"/>
              <a:gd name="T6" fmla="*/ 105 w 244"/>
              <a:gd name="T7" fmla="*/ 43 h 281"/>
              <a:gd name="T8" fmla="*/ 108 w 244"/>
              <a:gd name="T9" fmla="*/ 55 h 281"/>
              <a:gd name="T10" fmla="*/ 106 w 244"/>
              <a:gd name="T11" fmla="*/ 69 h 281"/>
              <a:gd name="T12" fmla="*/ 105 w 244"/>
              <a:gd name="T13" fmla="*/ 85 h 281"/>
              <a:gd name="T14" fmla="*/ 111 w 244"/>
              <a:gd name="T15" fmla="*/ 97 h 281"/>
              <a:gd name="T16" fmla="*/ 115 w 244"/>
              <a:gd name="T17" fmla="*/ 109 h 281"/>
              <a:gd name="T18" fmla="*/ 122 w 244"/>
              <a:gd name="T19" fmla="*/ 111 h 281"/>
              <a:gd name="T20" fmla="*/ 134 w 244"/>
              <a:gd name="T21" fmla="*/ 119 h 281"/>
              <a:gd name="T22" fmla="*/ 144 w 244"/>
              <a:gd name="T23" fmla="*/ 123 h 281"/>
              <a:gd name="T24" fmla="*/ 160 w 244"/>
              <a:gd name="T25" fmla="*/ 131 h 281"/>
              <a:gd name="T26" fmla="*/ 158 w 244"/>
              <a:gd name="T27" fmla="*/ 126 h 281"/>
              <a:gd name="T28" fmla="*/ 151 w 244"/>
              <a:gd name="T29" fmla="*/ 114 h 281"/>
              <a:gd name="T30" fmla="*/ 165 w 244"/>
              <a:gd name="T31" fmla="*/ 107 h 281"/>
              <a:gd name="T32" fmla="*/ 182 w 244"/>
              <a:gd name="T33" fmla="*/ 111 h 281"/>
              <a:gd name="T34" fmla="*/ 191 w 244"/>
              <a:gd name="T35" fmla="*/ 116 h 281"/>
              <a:gd name="T36" fmla="*/ 203 w 244"/>
              <a:gd name="T37" fmla="*/ 121 h 281"/>
              <a:gd name="T38" fmla="*/ 213 w 244"/>
              <a:gd name="T39" fmla="*/ 131 h 281"/>
              <a:gd name="T40" fmla="*/ 220 w 244"/>
              <a:gd name="T41" fmla="*/ 143 h 281"/>
              <a:gd name="T42" fmla="*/ 228 w 244"/>
              <a:gd name="T43" fmla="*/ 150 h 281"/>
              <a:gd name="T44" fmla="*/ 244 w 244"/>
              <a:gd name="T45" fmla="*/ 183 h 281"/>
              <a:gd name="T46" fmla="*/ 234 w 244"/>
              <a:gd name="T47" fmla="*/ 209 h 281"/>
              <a:gd name="T48" fmla="*/ 215 w 244"/>
              <a:gd name="T49" fmla="*/ 221 h 281"/>
              <a:gd name="T50" fmla="*/ 192 w 244"/>
              <a:gd name="T51" fmla="*/ 235 h 281"/>
              <a:gd name="T52" fmla="*/ 168 w 244"/>
              <a:gd name="T53" fmla="*/ 238 h 281"/>
              <a:gd name="T54" fmla="*/ 142 w 244"/>
              <a:gd name="T55" fmla="*/ 247 h 281"/>
              <a:gd name="T56" fmla="*/ 118 w 244"/>
              <a:gd name="T57" fmla="*/ 255 h 281"/>
              <a:gd name="T58" fmla="*/ 99 w 244"/>
              <a:gd name="T59" fmla="*/ 253 h 281"/>
              <a:gd name="T60" fmla="*/ 77 w 244"/>
              <a:gd name="T61" fmla="*/ 240 h 281"/>
              <a:gd name="T62" fmla="*/ 53 w 244"/>
              <a:gd name="T63" fmla="*/ 248 h 281"/>
              <a:gd name="T64" fmla="*/ 34 w 244"/>
              <a:gd name="T65" fmla="*/ 264 h 281"/>
              <a:gd name="T66" fmla="*/ 13 w 244"/>
              <a:gd name="T67" fmla="*/ 279 h 281"/>
              <a:gd name="T68" fmla="*/ 1 w 244"/>
              <a:gd name="T69" fmla="*/ 266 h 281"/>
              <a:gd name="T70" fmla="*/ 8 w 244"/>
              <a:gd name="T71" fmla="*/ 252 h 281"/>
              <a:gd name="T72" fmla="*/ 18 w 244"/>
              <a:gd name="T73" fmla="*/ 245 h 281"/>
              <a:gd name="T74" fmla="*/ 24 w 244"/>
              <a:gd name="T75" fmla="*/ 231 h 281"/>
              <a:gd name="T76" fmla="*/ 20 w 244"/>
              <a:gd name="T77" fmla="*/ 219 h 281"/>
              <a:gd name="T78" fmla="*/ 18 w 244"/>
              <a:gd name="T79" fmla="*/ 209 h 281"/>
              <a:gd name="T80" fmla="*/ 15 w 244"/>
              <a:gd name="T81" fmla="*/ 193 h 281"/>
              <a:gd name="T82" fmla="*/ 18 w 244"/>
              <a:gd name="T83" fmla="*/ 185 h 281"/>
              <a:gd name="T84" fmla="*/ 12 w 244"/>
              <a:gd name="T85" fmla="*/ 176 h 281"/>
              <a:gd name="T86" fmla="*/ 20 w 244"/>
              <a:gd name="T87" fmla="*/ 164 h 281"/>
              <a:gd name="T88" fmla="*/ 22 w 244"/>
              <a:gd name="T89" fmla="*/ 145 h 281"/>
              <a:gd name="T90" fmla="*/ 18 w 244"/>
              <a:gd name="T91" fmla="*/ 130 h 281"/>
              <a:gd name="T92" fmla="*/ 17 w 244"/>
              <a:gd name="T93" fmla="*/ 112 h 281"/>
              <a:gd name="T94" fmla="*/ 15 w 244"/>
              <a:gd name="T95" fmla="*/ 93 h 281"/>
              <a:gd name="T96" fmla="*/ 13 w 244"/>
              <a:gd name="T97" fmla="*/ 76 h 281"/>
              <a:gd name="T98" fmla="*/ 13 w 244"/>
              <a:gd name="T99" fmla="*/ 61 h 281"/>
              <a:gd name="T100" fmla="*/ 18 w 244"/>
              <a:gd name="T101" fmla="*/ 47 h 281"/>
              <a:gd name="T102" fmla="*/ 25 w 244"/>
              <a:gd name="T103" fmla="*/ 38 h 281"/>
              <a:gd name="T104" fmla="*/ 37 w 244"/>
              <a:gd name="T105" fmla="*/ 37 h 281"/>
              <a:gd name="T106" fmla="*/ 48 w 244"/>
              <a:gd name="T107" fmla="*/ 33 h 281"/>
              <a:gd name="T108" fmla="*/ 56 w 244"/>
              <a:gd name="T109" fmla="*/ 33 h 281"/>
              <a:gd name="T110" fmla="*/ 68 w 244"/>
              <a:gd name="T111" fmla="*/ 33 h 281"/>
              <a:gd name="T112" fmla="*/ 79 w 244"/>
              <a:gd name="T113" fmla="*/ 28 h 281"/>
              <a:gd name="T114" fmla="*/ 89 w 244"/>
              <a:gd name="T115" fmla="*/ 23 h 281"/>
              <a:gd name="T116" fmla="*/ 96 w 244"/>
              <a:gd name="T117" fmla="*/ 11 h 281"/>
              <a:gd name="T118" fmla="*/ 106 w 244"/>
              <a:gd name="T119" fmla="*/ 2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4" h="281">
                <a:moveTo>
                  <a:pt x="111" y="4"/>
                </a:moveTo>
                <a:lnTo>
                  <a:pt x="111" y="6"/>
                </a:lnTo>
                <a:lnTo>
                  <a:pt x="113" y="6"/>
                </a:lnTo>
                <a:lnTo>
                  <a:pt x="113" y="7"/>
                </a:lnTo>
                <a:lnTo>
                  <a:pt x="115" y="7"/>
                </a:lnTo>
                <a:lnTo>
                  <a:pt x="115" y="9"/>
                </a:lnTo>
                <a:lnTo>
                  <a:pt x="115" y="7"/>
                </a:lnTo>
                <a:lnTo>
                  <a:pt x="117" y="7"/>
                </a:lnTo>
                <a:lnTo>
                  <a:pt x="117" y="9"/>
                </a:lnTo>
                <a:lnTo>
                  <a:pt x="117" y="11"/>
                </a:lnTo>
                <a:lnTo>
                  <a:pt x="115" y="11"/>
                </a:lnTo>
                <a:lnTo>
                  <a:pt x="115" y="12"/>
                </a:lnTo>
                <a:lnTo>
                  <a:pt x="115" y="14"/>
                </a:lnTo>
                <a:lnTo>
                  <a:pt x="115" y="16"/>
                </a:lnTo>
                <a:lnTo>
                  <a:pt x="115" y="18"/>
                </a:lnTo>
                <a:lnTo>
                  <a:pt x="113" y="18"/>
                </a:lnTo>
                <a:lnTo>
                  <a:pt x="113" y="19"/>
                </a:lnTo>
                <a:lnTo>
                  <a:pt x="111" y="19"/>
                </a:lnTo>
                <a:lnTo>
                  <a:pt x="111" y="21"/>
                </a:lnTo>
                <a:lnTo>
                  <a:pt x="110" y="21"/>
                </a:lnTo>
                <a:lnTo>
                  <a:pt x="110" y="23"/>
                </a:lnTo>
                <a:lnTo>
                  <a:pt x="110" y="25"/>
                </a:lnTo>
                <a:lnTo>
                  <a:pt x="110" y="26"/>
                </a:lnTo>
                <a:lnTo>
                  <a:pt x="108" y="26"/>
                </a:lnTo>
                <a:lnTo>
                  <a:pt x="108" y="28"/>
                </a:lnTo>
                <a:lnTo>
                  <a:pt x="106" y="28"/>
                </a:lnTo>
                <a:lnTo>
                  <a:pt x="105" y="28"/>
                </a:lnTo>
                <a:lnTo>
                  <a:pt x="105" y="30"/>
                </a:lnTo>
                <a:lnTo>
                  <a:pt x="106" y="30"/>
                </a:lnTo>
                <a:lnTo>
                  <a:pt x="105" y="30"/>
                </a:lnTo>
                <a:lnTo>
                  <a:pt x="105" y="31"/>
                </a:lnTo>
                <a:lnTo>
                  <a:pt x="103" y="31"/>
                </a:lnTo>
                <a:lnTo>
                  <a:pt x="101" y="31"/>
                </a:lnTo>
                <a:lnTo>
                  <a:pt x="101" y="33"/>
                </a:lnTo>
                <a:lnTo>
                  <a:pt x="101" y="35"/>
                </a:lnTo>
                <a:lnTo>
                  <a:pt x="101" y="37"/>
                </a:lnTo>
                <a:lnTo>
                  <a:pt x="101" y="38"/>
                </a:lnTo>
                <a:lnTo>
                  <a:pt x="99" y="38"/>
                </a:lnTo>
                <a:lnTo>
                  <a:pt x="99" y="40"/>
                </a:lnTo>
                <a:lnTo>
                  <a:pt x="99" y="42"/>
                </a:lnTo>
                <a:lnTo>
                  <a:pt x="99" y="43"/>
                </a:lnTo>
                <a:lnTo>
                  <a:pt x="101" y="43"/>
                </a:lnTo>
                <a:lnTo>
                  <a:pt x="103" y="43"/>
                </a:lnTo>
                <a:lnTo>
                  <a:pt x="105" y="43"/>
                </a:lnTo>
                <a:lnTo>
                  <a:pt x="105" y="45"/>
                </a:lnTo>
                <a:lnTo>
                  <a:pt x="106" y="45"/>
                </a:lnTo>
                <a:lnTo>
                  <a:pt x="106" y="47"/>
                </a:lnTo>
                <a:lnTo>
                  <a:pt x="108" y="47"/>
                </a:lnTo>
                <a:lnTo>
                  <a:pt x="106" y="47"/>
                </a:lnTo>
                <a:lnTo>
                  <a:pt x="106" y="49"/>
                </a:lnTo>
                <a:lnTo>
                  <a:pt x="108" y="49"/>
                </a:lnTo>
                <a:lnTo>
                  <a:pt x="108" y="50"/>
                </a:lnTo>
                <a:lnTo>
                  <a:pt x="108" y="52"/>
                </a:lnTo>
                <a:lnTo>
                  <a:pt x="108" y="54"/>
                </a:lnTo>
                <a:lnTo>
                  <a:pt x="108" y="55"/>
                </a:lnTo>
                <a:lnTo>
                  <a:pt x="108" y="57"/>
                </a:lnTo>
                <a:lnTo>
                  <a:pt x="108" y="59"/>
                </a:lnTo>
                <a:lnTo>
                  <a:pt x="108" y="61"/>
                </a:lnTo>
                <a:lnTo>
                  <a:pt x="110" y="61"/>
                </a:lnTo>
                <a:lnTo>
                  <a:pt x="110" y="62"/>
                </a:lnTo>
                <a:lnTo>
                  <a:pt x="108" y="62"/>
                </a:lnTo>
                <a:lnTo>
                  <a:pt x="108" y="64"/>
                </a:lnTo>
                <a:lnTo>
                  <a:pt x="108" y="66"/>
                </a:lnTo>
                <a:lnTo>
                  <a:pt x="106" y="66"/>
                </a:lnTo>
                <a:lnTo>
                  <a:pt x="106" y="68"/>
                </a:lnTo>
                <a:lnTo>
                  <a:pt x="106" y="69"/>
                </a:lnTo>
                <a:lnTo>
                  <a:pt x="106" y="71"/>
                </a:lnTo>
                <a:lnTo>
                  <a:pt x="106" y="73"/>
                </a:lnTo>
                <a:lnTo>
                  <a:pt x="106" y="74"/>
                </a:lnTo>
                <a:lnTo>
                  <a:pt x="106" y="76"/>
                </a:lnTo>
                <a:lnTo>
                  <a:pt x="106" y="78"/>
                </a:lnTo>
                <a:lnTo>
                  <a:pt x="106" y="80"/>
                </a:lnTo>
                <a:lnTo>
                  <a:pt x="105" y="81"/>
                </a:lnTo>
                <a:lnTo>
                  <a:pt x="105" y="83"/>
                </a:lnTo>
                <a:lnTo>
                  <a:pt x="103" y="83"/>
                </a:lnTo>
                <a:lnTo>
                  <a:pt x="103" y="85"/>
                </a:lnTo>
                <a:lnTo>
                  <a:pt x="105" y="85"/>
                </a:lnTo>
                <a:lnTo>
                  <a:pt x="105" y="86"/>
                </a:lnTo>
                <a:lnTo>
                  <a:pt x="106" y="86"/>
                </a:lnTo>
                <a:lnTo>
                  <a:pt x="106" y="88"/>
                </a:lnTo>
                <a:lnTo>
                  <a:pt x="106" y="90"/>
                </a:lnTo>
                <a:lnTo>
                  <a:pt x="108" y="90"/>
                </a:lnTo>
                <a:lnTo>
                  <a:pt x="108" y="92"/>
                </a:lnTo>
                <a:lnTo>
                  <a:pt x="110" y="92"/>
                </a:lnTo>
                <a:lnTo>
                  <a:pt x="110" y="93"/>
                </a:lnTo>
                <a:lnTo>
                  <a:pt x="111" y="93"/>
                </a:lnTo>
                <a:lnTo>
                  <a:pt x="111" y="95"/>
                </a:lnTo>
                <a:lnTo>
                  <a:pt x="111" y="97"/>
                </a:lnTo>
                <a:lnTo>
                  <a:pt x="111" y="99"/>
                </a:lnTo>
                <a:lnTo>
                  <a:pt x="111" y="100"/>
                </a:lnTo>
                <a:lnTo>
                  <a:pt x="113" y="100"/>
                </a:lnTo>
                <a:lnTo>
                  <a:pt x="113" y="102"/>
                </a:lnTo>
                <a:lnTo>
                  <a:pt x="113" y="104"/>
                </a:lnTo>
                <a:lnTo>
                  <a:pt x="113" y="105"/>
                </a:lnTo>
                <a:lnTo>
                  <a:pt x="115" y="105"/>
                </a:lnTo>
                <a:lnTo>
                  <a:pt x="115" y="107"/>
                </a:lnTo>
                <a:lnTo>
                  <a:pt x="113" y="107"/>
                </a:lnTo>
                <a:lnTo>
                  <a:pt x="115" y="107"/>
                </a:lnTo>
                <a:lnTo>
                  <a:pt x="115" y="109"/>
                </a:lnTo>
                <a:lnTo>
                  <a:pt x="113" y="109"/>
                </a:lnTo>
                <a:lnTo>
                  <a:pt x="115" y="109"/>
                </a:lnTo>
                <a:lnTo>
                  <a:pt x="117" y="109"/>
                </a:lnTo>
                <a:lnTo>
                  <a:pt x="117" y="107"/>
                </a:lnTo>
                <a:lnTo>
                  <a:pt x="118" y="107"/>
                </a:lnTo>
                <a:lnTo>
                  <a:pt x="118" y="109"/>
                </a:lnTo>
                <a:lnTo>
                  <a:pt x="120" y="109"/>
                </a:lnTo>
                <a:lnTo>
                  <a:pt x="120" y="111"/>
                </a:lnTo>
                <a:lnTo>
                  <a:pt x="122" y="111"/>
                </a:lnTo>
                <a:lnTo>
                  <a:pt x="123" y="111"/>
                </a:lnTo>
                <a:lnTo>
                  <a:pt x="122" y="111"/>
                </a:lnTo>
                <a:lnTo>
                  <a:pt x="123" y="112"/>
                </a:lnTo>
                <a:lnTo>
                  <a:pt x="123" y="114"/>
                </a:lnTo>
                <a:lnTo>
                  <a:pt x="125" y="114"/>
                </a:lnTo>
                <a:lnTo>
                  <a:pt x="127" y="114"/>
                </a:lnTo>
                <a:lnTo>
                  <a:pt x="129" y="114"/>
                </a:lnTo>
                <a:lnTo>
                  <a:pt x="130" y="114"/>
                </a:lnTo>
                <a:lnTo>
                  <a:pt x="130" y="116"/>
                </a:lnTo>
                <a:lnTo>
                  <a:pt x="130" y="117"/>
                </a:lnTo>
                <a:lnTo>
                  <a:pt x="130" y="119"/>
                </a:lnTo>
                <a:lnTo>
                  <a:pt x="132" y="119"/>
                </a:lnTo>
                <a:lnTo>
                  <a:pt x="134" y="119"/>
                </a:lnTo>
                <a:lnTo>
                  <a:pt x="134" y="121"/>
                </a:lnTo>
                <a:lnTo>
                  <a:pt x="135" y="121"/>
                </a:lnTo>
                <a:lnTo>
                  <a:pt x="135" y="123"/>
                </a:lnTo>
                <a:lnTo>
                  <a:pt x="137" y="123"/>
                </a:lnTo>
                <a:lnTo>
                  <a:pt x="137" y="124"/>
                </a:lnTo>
                <a:lnTo>
                  <a:pt x="137" y="126"/>
                </a:lnTo>
                <a:lnTo>
                  <a:pt x="139" y="126"/>
                </a:lnTo>
                <a:lnTo>
                  <a:pt x="141" y="124"/>
                </a:lnTo>
                <a:lnTo>
                  <a:pt x="142" y="124"/>
                </a:lnTo>
                <a:lnTo>
                  <a:pt x="142" y="123"/>
                </a:lnTo>
                <a:lnTo>
                  <a:pt x="144" y="123"/>
                </a:lnTo>
                <a:lnTo>
                  <a:pt x="146" y="121"/>
                </a:lnTo>
                <a:lnTo>
                  <a:pt x="148" y="123"/>
                </a:lnTo>
                <a:lnTo>
                  <a:pt x="149" y="123"/>
                </a:lnTo>
                <a:lnTo>
                  <a:pt x="149" y="124"/>
                </a:lnTo>
                <a:lnTo>
                  <a:pt x="151" y="124"/>
                </a:lnTo>
                <a:lnTo>
                  <a:pt x="153" y="126"/>
                </a:lnTo>
                <a:lnTo>
                  <a:pt x="154" y="128"/>
                </a:lnTo>
                <a:lnTo>
                  <a:pt x="156" y="130"/>
                </a:lnTo>
                <a:lnTo>
                  <a:pt x="158" y="130"/>
                </a:lnTo>
                <a:lnTo>
                  <a:pt x="158" y="131"/>
                </a:lnTo>
                <a:lnTo>
                  <a:pt x="160" y="131"/>
                </a:lnTo>
                <a:lnTo>
                  <a:pt x="161" y="133"/>
                </a:lnTo>
                <a:lnTo>
                  <a:pt x="161" y="135"/>
                </a:lnTo>
                <a:lnTo>
                  <a:pt x="163" y="135"/>
                </a:lnTo>
                <a:lnTo>
                  <a:pt x="165" y="133"/>
                </a:lnTo>
                <a:lnTo>
                  <a:pt x="163" y="133"/>
                </a:lnTo>
                <a:lnTo>
                  <a:pt x="163" y="131"/>
                </a:lnTo>
                <a:lnTo>
                  <a:pt x="163" y="130"/>
                </a:lnTo>
                <a:lnTo>
                  <a:pt x="161" y="130"/>
                </a:lnTo>
                <a:lnTo>
                  <a:pt x="161" y="128"/>
                </a:lnTo>
                <a:lnTo>
                  <a:pt x="160" y="126"/>
                </a:lnTo>
                <a:lnTo>
                  <a:pt x="158" y="126"/>
                </a:lnTo>
                <a:lnTo>
                  <a:pt x="156" y="124"/>
                </a:lnTo>
                <a:lnTo>
                  <a:pt x="156" y="123"/>
                </a:lnTo>
                <a:lnTo>
                  <a:pt x="154" y="123"/>
                </a:lnTo>
                <a:lnTo>
                  <a:pt x="154" y="121"/>
                </a:lnTo>
                <a:lnTo>
                  <a:pt x="153" y="121"/>
                </a:lnTo>
                <a:lnTo>
                  <a:pt x="153" y="119"/>
                </a:lnTo>
                <a:lnTo>
                  <a:pt x="151" y="117"/>
                </a:lnTo>
                <a:lnTo>
                  <a:pt x="151" y="116"/>
                </a:lnTo>
                <a:lnTo>
                  <a:pt x="149" y="116"/>
                </a:lnTo>
                <a:lnTo>
                  <a:pt x="149" y="114"/>
                </a:lnTo>
                <a:lnTo>
                  <a:pt x="151" y="114"/>
                </a:lnTo>
                <a:lnTo>
                  <a:pt x="151" y="112"/>
                </a:lnTo>
                <a:lnTo>
                  <a:pt x="153" y="112"/>
                </a:lnTo>
                <a:lnTo>
                  <a:pt x="153" y="111"/>
                </a:lnTo>
                <a:lnTo>
                  <a:pt x="154" y="111"/>
                </a:lnTo>
                <a:lnTo>
                  <a:pt x="154" y="109"/>
                </a:lnTo>
                <a:lnTo>
                  <a:pt x="156" y="109"/>
                </a:lnTo>
                <a:lnTo>
                  <a:pt x="158" y="107"/>
                </a:lnTo>
                <a:lnTo>
                  <a:pt x="160" y="107"/>
                </a:lnTo>
                <a:lnTo>
                  <a:pt x="161" y="107"/>
                </a:lnTo>
                <a:lnTo>
                  <a:pt x="163" y="107"/>
                </a:lnTo>
                <a:lnTo>
                  <a:pt x="165" y="107"/>
                </a:lnTo>
                <a:lnTo>
                  <a:pt x="168" y="107"/>
                </a:lnTo>
                <a:lnTo>
                  <a:pt x="170" y="107"/>
                </a:lnTo>
                <a:lnTo>
                  <a:pt x="172" y="107"/>
                </a:lnTo>
                <a:lnTo>
                  <a:pt x="173" y="107"/>
                </a:lnTo>
                <a:lnTo>
                  <a:pt x="175" y="107"/>
                </a:lnTo>
                <a:lnTo>
                  <a:pt x="177" y="107"/>
                </a:lnTo>
                <a:lnTo>
                  <a:pt x="179" y="107"/>
                </a:lnTo>
                <a:lnTo>
                  <a:pt x="180" y="107"/>
                </a:lnTo>
                <a:lnTo>
                  <a:pt x="182" y="107"/>
                </a:lnTo>
                <a:lnTo>
                  <a:pt x="182" y="109"/>
                </a:lnTo>
                <a:lnTo>
                  <a:pt x="182" y="111"/>
                </a:lnTo>
                <a:lnTo>
                  <a:pt x="182" y="112"/>
                </a:lnTo>
                <a:lnTo>
                  <a:pt x="184" y="112"/>
                </a:lnTo>
                <a:lnTo>
                  <a:pt x="184" y="114"/>
                </a:lnTo>
                <a:lnTo>
                  <a:pt x="184" y="116"/>
                </a:lnTo>
                <a:lnTo>
                  <a:pt x="185" y="116"/>
                </a:lnTo>
                <a:lnTo>
                  <a:pt x="187" y="116"/>
                </a:lnTo>
                <a:lnTo>
                  <a:pt x="189" y="116"/>
                </a:lnTo>
                <a:lnTo>
                  <a:pt x="189" y="114"/>
                </a:lnTo>
                <a:lnTo>
                  <a:pt x="189" y="116"/>
                </a:lnTo>
                <a:lnTo>
                  <a:pt x="191" y="114"/>
                </a:lnTo>
                <a:lnTo>
                  <a:pt x="191" y="116"/>
                </a:lnTo>
                <a:lnTo>
                  <a:pt x="192" y="116"/>
                </a:lnTo>
                <a:lnTo>
                  <a:pt x="192" y="117"/>
                </a:lnTo>
                <a:lnTo>
                  <a:pt x="194" y="117"/>
                </a:lnTo>
                <a:lnTo>
                  <a:pt x="196" y="117"/>
                </a:lnTo>
                <a:lnTo>
                  <a:pt x="196" y="116"/>
                </a:lnTo>
                <a:lnTo>
                  <a:pt x="197" y="116"/>
                </a:lnTo>
                <a:lnTo>
                  <a:pt x="199" y="117"/>
                </a:lnTo>
                <a:lnTo>
                  <a:pt x="201" y="117"/>
                </a:lnTo>
                <a:lnTo>
                  <a:pt x="201" y="119"/>
                </a:lnTo>
                <a:lnTo>
                  <a:pt x="201" y="121"/>
                </a:lnTo>
                <a:lnTo>
                  <a:pt x="203" y="121"/>
                </a:lnTo>
                <a:lnTo>
                  <a:pt x="203" y="123"/>
                </a:lnTo>
                <a:lnTo>
                  <a:pt x="204" y="123"/>
                </a:lnTo>
                <a:lnTo>
                  <a:pt x="206" y="123"/>
                </a:lnTo>
                <a:lnTo>
                  <a:pt x="208" y="123"/>
                </a:lnTo>
                <a:lnTo>
                  <a:pt x="208" y="124"/>
                </a:lnTo>
                <a:lnTo>
                  <a:pt x="209" y="124"/>
                </a:lnTo>
                <a:lnTo>
                  <a:pt x="209" y="126"/>
                </a:lnTo>
                <a:lnTo>
                  <a:pt x="211" y="128"/>
                </a:lnTo>
                <a:lnTo>
                  <a:pt x="211" y="130"/>
                </a:lnTo>
                <a:lnTo>
                  <a:pt x="213" y="130"/>
                </a:lnTo>
                <a:lnTo>
                  <a:pt x="213" y="131"/>
                </a:lnTo>
                <a:lnTo>
                  <a:pt x="213" y="133"/>
                </a:lnTo>
                <a:lnTo>
                  <a:pt x="215" y="133"/>
                </a:lnTo>
                <a:lnTo>
                  <a:pt x="215" y="135"/>
                </a:lnTo>
                <a:lnTo>
                  <a:pt x="216" y="135"/>
                </a:lnTo>
                <a:lnTo>
                  <a:pt x="218" y="135"/>
                </a:lnTo>
                <a:lnTo>
                  <a:pt x="218" y="136"/>
                </a:lnTo>
                <a:lnTo>
                  <a:pt x="218" y="138"/>
                </a:lnTo>
                <a:lnTo>
                  <a:pt x="220" y="138"/>
                </a:lnTo>
                <a:lnTo>
                  <a:pt x="220" y="140"/>
                </a:lnTo>
                <a:lnTo>
                  <a:pt x="220" y="142"/>
                </a:lnTo>
                <a:lnTo>
                  <a:pt x="220" y="143"/>
                </a:lnTo>
                <a:lnTo>
                  <a:pt x="220" y="145"/>
                </a:lnTo>
                <a:lnTo>
                  <a:pt x="218" y="147"/>
                </a:lnTo>
                <a:lnTo>
                  <a:pt x="218" y="148"/>
                </a:lnTo>
                <a:lnTo>
                  <a:pt x="220" y="150"/>
                </a:lnTo>
                <a:lnTo>
                  <a:pt x="220" y="152"/>
                </a:lnTo>
                <a:lnTo>
                  <a:pt x="222" y="152"/>
                </a:lnTo>
                <a:lnTo>
                  <a:pt x="222" y="150"/>
                </a:lnTo>
                <a:lnTo>
                  <a:pt x="223" y="150"/>
                </a:lnTo>
                <a:lnTo>
                  <a:pt x="225" y="150"/>
                </a:lnTo>
                <a:lnTo>
                  <a:pt x="227" y="150"/>
                </a:lnTo>
                <a:lnTo>
                  <a:pt x="228" y="150"/>
                </a:lnTo>
                <a:lnTo>
                  <a:pt x="230" y="150"/>
                </a:lnTo>
                <a:lnTo>
                  <a:pt x="230" y="152"/>
                </a:lnTo>
                <a:lnTo>
                  <a:pt x="232" y="152"/>
                </a:lnTo>
                <a:lnTo>
                  <a:pt x="234" y="152"/>
                </a:lnTo>
                <a:lnTo>
                  <a:pt x="235" y="152"/>
                </a:lnTo>
                <a:lnTo>
                  <a:pt x="244" y="155"/>
                </a:lnTo>
                <a:lnTo>
                  <a:pt x="242" y="159"/>
                </a:lnTo>
                <a:lnTo>
                  <a:pt x="240" y="164"/>
                </a:lnTo>
                <a:lnTo>
                  <a:pt x="242" y="173"/>
                </a:lnTo>
                <a:lnTo>
                  <a:pt x="242" y="179"/>
                </a:lnTo>
                <a:lnTo>
                  <a:pt x="244" y="183"/>
                </a:lnTo>
                <a:lnTo>
                  <a:pt x="244" y="186"/>
                </a:lnTo>
                <a:lnTo>
                  <a:pt x="244" y="190"/>
                </a:lnTo>
                <a:lnTo>
                  <a:pt x="242" y="191"/>
                </a:lnTo>
                <a:lnTo>
                  <a:pt x="242" y="195"/>
                </a:lnTo>
                <a:lnTo>
                  <a:pt x="240" y="197"/>
                </a:lnTo>
                <a:lnTo>
                  <a:pt x="239" y="198"/>
                </a:lnTo>
                <a:lnTo>
                  <a:pt x="239" y="200"/>
                </a:lnTo>
                <a:lnTo>
                  <a:pt x="237" y="204"/>
                </a:lnTo>
                <a:lnTo>
                  <a:pt x="235" y="205"/>
                </a:lnTo>
                <a:lnTo>
                  <a:pt x="235" y="207"/>
                </a:lnTo>
                <a:lnTo>
                  <a:pt x="234" y="209"/>
                </a:lnTo>
                <a:lnTo>
                  <a:pt x="232" y="210"/>
                </a:lnTo>
                <a:lnTo>
                  <a:pt x="230" y="212"/>
                </a:lnTo>
                <a:lnTo>
                  <a:pt x="228" y="212"/>
                </a:lnTo>
                <a:lnTo>
                  <a:pt x="227" y="214"/>
                </a:lnTo>
                <a:lnTo>
                  <a:pt x="225" y="216"/>
                </a:lnTo>
                <a:lnTo>
                  <a:pt x="223" y="216"/>
                </a:lnTo>
                <a:lnTo>
                  <a:pt x="220" y="217"/>
                </a:lnTo>
                <a:lnTo>
                  <a:pt x="218" y="219"/>
                </a:lnTo>
                <a:lnTo>
                  <a:pt x="216" y="219"/>
                </a:lnTo>
                <a:lnTo>
                  <a:pt x="216" y="221"/>
                </a:lnTo>
                <a:lnTo>
                  <a:pt x="215" y="221"/>
                </a:lnTo>
                <a:lnTo>
                  <a:pt x="213" y="222"/>
                </a:lnTo>
                <a:lnTo>
                  <a:pt x="209" y="222"/>
                </a:lnTo>
                <a:lnTo>
                  <a:pt x="208" y="224"/>
                </a:lnTo>
                <a:lnTo>
                  <a:pt x="206" y="226"/>
                </a:lnTo>
                <a:lnTo>
                  <a:pt x="204" y="226"/>
                </a:lnTo>
                <a:lnTo>
                  <a:pt x="203" y="228"/>
                </a:lnTo>
                <a:lnTo>
                  <a:pt x="201" y="229"/>
                </a:lnTo>
                <a:lnTo>
                  <a:pt x="199" y="231"/>
                </a:lnTo>
                <a:lnTo>
                  <a:pt x="197" y="233"/>
                </a:lnTo>
                <a:lnTo>
                  <a:pt x="196" y="233"/>
                </a:lnTo>
                <a:lnTo>
                  <a:pt x="192" y="235"/>
                </a:lnTo>
                <a:lnTo>
                  <a:pt x="191" y="235"/>
                </a:lnTo>
                <a:lnTo>
                  <a:pt x="189" y="235"/>
                </a:lnTo>
                <a:lnTo>
                  <a:pt x="187" y="233"/>
                </a:lnTo>
                <a:lnTo>
                  <a:pt x="184" y="233"/>
                </a:lnTo>
                <a:lnTo>
                  <a:pt x="182" y="231"/>
                </a:lnTo>
                <a:lnTo>
                  <a:pt x="179" y="233"/>
                </a:lnTo>
                <a:lnTo>
                  <a:pt x="177" y="233"/>
                </a:lnTo>
                <a:lnTo>
                  <a:pt x="175" y="235"/>
                </a:lnTo>
                <a:lnTo>
                  <a:pt x="173" y="236"/>
                </a:lnTo>
                <a:lnTo>
                  <a:pt x="172" y="236"/>
                </a:lnTo>
                <a:lnTo>
                  <a:pt x="168" y="238"/>
                </a:lnTo>
                <a:lnTo>
                  <a:pt x="166" y="238"/>
                </a:lnTo>
                <a:lnTo>
                  <a:pt x="165" y="240"/>
                </a:lnTo>
                <a:lnTo>
                  <a:pt x="163" y="241"/>
                </a:lnTo>
                <a:lnTo>
                  <a:pt x="160" y="241"/>
                </a:lnTo>
                <a:lnTo>
                  <a:pt x="158" y="243"/>
                </a:lnTo>
                <a:lnTo>
                  <a:pt x="156" y="243"/>
                </a:lnTo>
                <a:lnTo>
                  <a:pt x="153" y="243"/>
                </a:lnTo>
                <a:lnTo>
                  <a:pt x="151" y="245"/>
                </a:lnTo>
                <a:lnTo>
                  <a:pt x="149" y="245"/>
                </a:lnTo>
                <a:lnTo>
                  <a:pt x="146" y="247"/>
                </a:lnTo>
                <a:lnTo>
                  <a:pt x="142" y="247"/>
                </a:lnTo>
                <a:lnTo>
                  <a:pt x="139" y="245"/>
                </a:lnTo>
                <a:lnTo>
                  <a:pt x="137" y="245"/>
                </a:lnTo>
                <a:lnTo>
                  <a:pt x="134" y="245"/>
                </a:lnTo>
                <a:lnTo>
                  <a:pt x="130" y="245"/>
                </a:lnTo>
                <a:lnTo>
                  <a:pt x="127" y="245"/>
                </a:lnTo>
                <a:lnTo>
                  <a:pt x="123" y="245"/>
                </a:lnTo>
                <a:lnTo>
                  <a:pt x="122" y="245"/>
                </a:lnTo>
                <a:lnTo>
                  <a:pt x="120" y="247"/>
                </a:lnTo>
                <a:lnTo>
                  <a:pt x="120" y="248"/>
                </a:lnTo>
                <a:lnTo>
                  <a:pt x="118" y="252"/>
                </a:lnTo>
                <a:lnTo>
                  <a:pt x="118" y="255"/>
                </a:lnTo>
                <a:lnTo>
                  <a:pt x="118" y="259"/>
                </a:lnTo>
                <a:lnTo>
                  <a:pt x="117" y="260"/>
                </a:lnTo>
                <a:lnTo>
                  <a:pt x="115" y="260"/>
                </a:lnTo>
                <a:lnTo>
                  <a:pt x="111" y="260"/>
                </a:lnTo>
                <a:lnTo>
                  <a:pt x="108" y="260"/>
                </a:lnTo>
                <a:lnTo>
                  <a:pt x="106" y="259"/>
                </a:lnTo>
                <a:lnTo>
                  <a:pt x="105" y="259"/>
                </a:lnTo>
                <a:lnTo>
                  <a:pt x="103" y="257"/>
                </a:lnTo>
                <a:lnTo>
                  <a:pt x="101" y="255"/>
                </a:lnTo>
                <a:lnTo>
                  <a:pt x="101" y="253"/>
                </a:lnTo>
                <a:lnTo>
                  <a:pt x="99" y="253"/>
                </a:lnTo>
                <a:lnTo>
                  <a:pt x="99" y="250"/>
                </a:lnTo>
                <a:lnTo>
                  <a:pt x="99" y="248"/>
                </a:lnTo>
                <a:lnTo>
                  <a:pt x="98" y="245"/>
                </a:lnTo>
                <a:lnTo>
                  <a:pt x="96" y="243"/>
                </a:lnTo>
                <a:lnTo>
                  <a:pt x="94" y="243"/>
                </a:lnTo>
                <a:lnTo>
                  <a:pt x="92" y="243"/>
                </a:lnTo>
                <a:lnTo>
                  <a:pt x="89" y="241"/>
                </a:lnTo>
                <a:lnTo>
                  <a:pt x="86" y="241"/>
                </a:lnTo>
                <a:lnTo>
                  <a:pt x="82" y="241"/>
                </a:lnTo>
                <a:lnTo>
                  <a:pt x="80" y="240"/>
                </a:lnTo>
                <a:lnTo>
                  <a:pt x="77" y="240"/>
                </a:lnTo>
                <a:lnTo>
                  <a:pt x="74" y="240"/>
                </a:lnTo>
                <a:lnTo>
                  <a:pt x="72" y="238"/>
                </a:lnTo>
                <a:lnTo>
                  <a:pt x="68" y="238"/>
                </a:lnTo>
                <a:lnTo>
                  <a:pt x="65" y="240"/>
                </a:lnTo>
                <a:lnTo>
                  <a:pt x="63" y="240"/>
                </a:lnTo>
                <a:lnTo>
                  <a:pt x="60" y="240"/>
                </a:lnTo>
                <a:lnTo>
                  <a:pt x="58" y="241"/>
                </a:lnTo>
                <a:lnTo>
                  <a:pt x="56" y="241"/>
                </a:lnTo>
                <a:lnTo>
                  <a:pt x="55" y="243"/>
                </a:lnTo>
                <a:lnTo>
                  <a:pt x="53" y="245"/>
                </a:lnTo>
                <a:lnTo>
                  <a:pt x="53" y="248"/>
                </a:lnTo>
                <a:lnTo>
                  <a:pt x="51" y="250"/>
                </a:lnTo>
                <a:lnTo>
                  <a:pt x="49" y="252"/>
                </a:lnTo>
                <a:lnTo>
                  <a:pt x="48" y="253"/>
                </a:lnTo>
                <a:lnTo>
                  <a:pt x="46" y="255"/>
                </a:lnTo>
                <a:lnTo>
                  <a:pt x="44" y="257"/>
                </a:lnTo>
                <a:lnTo>
                  <a:pt x="43" y="257"/>
                </a:lnTo>
                <a:lnTo>
                  <a:pt x="41" y="259"/>
                </a:lnTo>
                <a:lnTo>
                  <a:pt x="39" y="260"/>
                </a:lnTo>
                <a:lnTo>
                  <a:pt x="37" y="260"/>
                </a:lnTo>
                <a:lnTo>
                  <a:pt x="36" y="262"/>
                </a:lnTo>
                <a:lnTo>
                  <a:pt x="34" y="264"/>
                </a:lnTo>
                <a:lnTo>
                  <a:pt x="32" y="266"/>
                </a:lnTo>
                <a:lnTo>
                  <a:pt x="31" y="267"/>
                </a:lnTo>
                <a:lnTo>
                  <a:pt x="29" y="269"/>
                </a:lnTo>
                <a:lnTo>
                  <a:pt x="27" y="271"/>
                </a:lnTo>
                <a:lnTo>
                  <a:pt x="25" y="271"/>
                </a:lnTo>
                <a:lnTo>
                  <a:pt x="24" y="272"/>
                </a:lnTo>
                <a:lnTo>
                  <a:pt x="20" y="274"/>
                </a:lnTo>
                <a:lnTo>
                  <a:pt x="18" y="276"/>
                </a:lnTo>
                <a:lnTo>
                  <a:pt x="17" y="276"/>
                </a:lnTo>
                <a:lnTo>
                  <a:pt x="15" y="278"/>
                </a:lnTo>
                <a:lnTo>
                  <a:pt x="13" y="279"/>
                </a:lnTo>
                <a:lnTo>
                  <a:pt x="12" y="281"/>
                </a:lnTo>
                <a:lnTo>
                  <a:pt x="5" y="274"/>
                </a:lnTo>
                <a:lnTo>
                  <a:pt x="5" y="272"/>
                </a:lnTo>
                <a:lnTo>
                  <a:pt x="5" y="271"/>
                </a:lnTo>
                <a:lnTo>
                  <a:pt x="5" y="269"/>
                </a:lnTo>
                <a:lnTo>
                  <a:pt x="3" y="269"/>
                </a:lnTo>
                <a:lnTo>
                  <a:pt x="1" y="269"/>
                </a:lnTo>
                <a:lnTo>
                  <a:pt x="1" y="267"/>
                </a:lnTo>
                <a:lnTo>
                  <a:pt x="0" y="267"/>
                </a:lnTo>
                <a:lnTo>
                  <a:pt x="0" y="266"/>
                </a:lnTo>
                <a:lnTo>
                  <a:pt x="1" y="266"/>
                </a:lnTo>
                <a:lnTo>
                  <a:pt x="3" y="264"/>
                </a:lnTo>
                <a:lnTo>
                  <a:pt x="3" y="262"/>
                </a:lnTo>
                <a:lnTo>
                  <a:pt x="3" y="260"/>
                </a:lnTo>
                <a:lnTo>
                  <a:pt x="3" y="259"/>
                </a:lnTo>
                <a:lnTo>
                  <a:pt x="5" y="259"/>
                </a:lnTo>
                <a:lnTo>
                  <a:pt x="5" y="257"/>
                </a:lnTo>
                <a:lnTo>
                  <a:pt x="5" y="255"/>
                </a:lnTo>
                <a:lnTo>
                  <a:pt x="6" y="255"/>
                </a:lnTo>
                <a:lnTo>
                  <a:pt x="6" y="253"/>
                </a:lnTo>
                <a:lnTo>
                  <a:pt x="6" y="252"/>
                </a:lnTo>
                <a:lnTo>
                  <a:pt x="8" y="252"/>
                </a:lnTo>
                <a:lnTo>
                  <a:pt x="8" y="250"/>
                </a:lnTo>
                <a:lnTo>
                  <a:pt x="10" y="250"/>
                </a:lnTo>
                <a:lnTo>
                  <a:pt x="10" y="248"/>
                </a:lnTo>
                <a:lnTo>
                  <a:pt x="12" y="248"/>
                </a:lnTo>
                <a:lnTo>
                  <a:pt x="13" y="247"/>
                </a:lnTo>
                <a:lnTo>
                  <a:pt x="15" y="247"/>
                </a:lnTo>
                <a:lnTo>
                  <a:pt x="17" y="247"/>
                </a:lnTo>
                <a:lnTo>
                  <a:pt x="18" y="247"/>
                </a:lnTo>
                <a:lnTo>
                  <a:pt x="20" y="247"/>
                </a:lnTo>
                <a:lnTo>
                  <a:pt x="20" y="245"/>
                </a:lnTo>
                <a:lnTo>
                  <a:pt x="18" y="245"/>
                </a:lnTo>
                <a:lnTo>
                  <a:pt x="18" y="243"/>
                </a:lnTo>
                <a:lnTo>
                  <a:pt x="20" y="243"/>
                </a:lnTo>
                <a:lnTo>
                  <a:pt x="20" y="241"/>
                </a:lnTo>
                <a:lnTo>
                  <a:pt x="22" y="241"/>
                </a:lnTo>
                <a:lnTo>
                  <a:pt x="24" y="241"/>
                </a:lnTo>
                <a:lnTo>
                  <a:pt x="24" y="240"/>
                </a:lnTo>
                <a:lnTo>
                  <a:pt x="24" y="238"/>
                </a:lnTo>
                <a:lnTo>
                  <a:pt x="24" y="236"/>
                </a:lnTo>
                <a:lnTo>
                  <a:pt x="24" y="235"/>
                </a:lnTo>
                <a:lnTo>
                  <a:pt x="24" y="233"/>
                </a:lnTo>
                <a:lnTo>
                  <a:pt x="24" y="231"/>
                </a:lnTo>
                <a:lnTo>
                  <a:pt x="24" y="229"/>
                </a:lnTo>
                <a:lnTo>
                  <a:pt x="24" y="228"/>
                </a:lnTo>
                <a:lnTo>
                  <a:pt x="22" y="228"/>
                </a:lnTo>
                <a:lnTo>
                  <a:pt x="20" y="228"/>
                </a:lnTo>
                <a:lnTo>
                  <a:pt x="20" y="226"/>
                </a:lnTo>
                <a:lnTo>
                  <a:pt x="18" y="226"/>
                </a:lnTo>
                <a:lnTo>
                  <a:pt x="18" y="224"/>
                </a:lnTo>
                <a:lnTo>
                  <a:pt x="20" y="224"/>
                </a:lnTo>
                <a:lnTo>
                  <a:pt x="20" y="222"/>
                </a:lnTo>
                <a:lnTo>
                  <a:pt x="20" y="221"/>
                </a:lnTo>
                <a:lnTo>
                  <a:pt x="20" y="219"/>
                </a:lnTo>
                <a:lnTo>
                  <a:pt x="22" y="219"/>
                </a:lnTo>
                <a:lnTo>
                  <a:pt x="22" y="217"/>
                </a:lnTo>
                <a:lnTo>
                  <a:pt x="22" y="216"/>
                </a:lnTo>
                <a:lnTo>
                  <a:pt x="20" y="216"/>
                </a:lnTo>
                <a:lnTo>
                  <a:pt x="20" y="214"/>
                </a:lnTo>
                <a:lnTo>
                  <a:pt x="18" y="214"/>
                </a:lnTo>
                <a:lnTo>
                  <a:pt x="18" y="212"/>
                </a:lnTo>
                <a:lnTo>
                  <a:pt x="20" y="212"/>
                </a:lnTo>
                <a:lnTo>
                  <a:pt x="20" y="210"/>
                </a:lnTo>
                <a:lnTo>
                  <a:pt x="20" y="209"/>
                </a:lnTo>
                <a:lnTo>
                  <a:pt x="18" y="209"/>
                </a:lnTo>
                <a:lnTo>
                  <a:pt x="18" y="207"/>
                </a:lnTo>
                <a:lnTo>
                  <a:pt x="18" y="205"/>
                </a:lnTo>
                <a:lnTo>
                  <a:pt x="17" y="205"/>
                </a:lnTo>
                <a:lnTo>
                  <a:pt x="17" y="204"/>
                </a:lnTo>
                <a:lnTo>
                  <a:pt x="17" y="202"/>
                </a:lnTo>
                <a:lnTo>
                  <a:pt x="17" y="200"/>
                </a:lnTo>
                <a:lnTo>
                  <a:pt x="17" y="198"/>
                </a:lnTo>
                <a:lnTo>
                  <a:pt x="17" y="197"/>
                </a:lnTo>
                <a:lnTo>
                  <a:pt x="15" y="197"/>
                </a:lnTo>
                <a:lnTo>
                  <a:pt x="15" y="195"/>
                </a:lnTo>
                <a:lnTo>
                  <a:pt x="15" y="193"/>
                </a:lnTo>
                <a:lnTo>
                  <a:pt x="17" y="193"/>
                </a:lnTo>
                <a:lnTo>
                  <a:pt x="17" y="195"/>
                </a:lnTo>
                <a:lnTo>
                  <a:pt x="18" y="195"/>
                </a:lnTo>
                <a:lnTo>
                  <a:pt x="18" y="193"/>
                </a:lnTo>
                <a:lnTo>
                  <a:pt x="18" y="191"/>
                </a:lnTo>
                <a:lnTo>
                  <a:pt x="18" y="190"/>
                </a:lnTo>
                <a:lnTo>
                  <a:pt x="17" y="190"/>
                </a:lnTo>
                <a:lnTo>
                  <a:pt x="17" y="188"/>
                </a:lnTo>
                <a:lnTo>
                  <a:pt x="17" y="186"/>
                </a:lnTo>
                <a:lnTo>
                  <a:pt x="17" y="185"/>
                </a:lnTo>
                <a:lnTo>
                  <a:pt x="18" y="185"/>
                </a:lnTo>
                <a:lnTo>
                  <a:pt x="20" y="185"/>
                </a:lnTo>
                <a:lnTo>
                  <a:pt x="18" y="183"/>
                </a:lnTo>
                <a:lnTo>
                  <a:pt x="17" y="183"/>
                </a:lnTo>
                <a:lnTo>
                  <a:pt x="17" y="181"/>
                </a:lnTo>
                <a:lnTo>
                  <a:pt x="15" y="181"/>
                </a:lnTo>
                <a:lnTo>
                  <a:pt x="13" y="181"/>
                </a:lnTo>
                <a:lnTo>
                  <a:pt x="13" y="179"/>
                </a:lnTo>
                <a:lnTo>
                  <a:pt x="15" y="179"/>
                </a:lnTo>
                <a:lnTo>
                  <a:pt x="15" y="178"/>
                </a:lnTo>
                <a:lnTo>
                  <a:pt x="13" y="178"/>
                </a:lnTo>
                <a:lnTo>
                  <a:pt x="12" y="176"/>
                </a:lnTo>
                <a:lnTo>
                  <a:pt x="12" y="174"/>
                </a:lnTo>
                <a:lnTo>
                  <a:pt x="13" y="174"/>
                </a:lnTo>
                <a:lnTo>
                  <a:pt x="13" y="173"/>
                </a:lnTo>
                <a:lnTo>
                  <a:pt x="15" y="171"/>
                </a:lnTo>
                <a:lnTo>
                  <a:pt x="15" y="169"/>
                </a:lnTo>
                <a:lnTo>
                  <a:pt x="17" y="169"/>
                </a:lnTo>
                <a:lnTo>
                  <a:pt x="17" y="167"/>
                </a:lnTo>
                <a:lnTo>
                  <a:pt x="17" y="166"/>
                </a:lnTo>
                <a:lnTo>
                  <a:pt x="18" y="166"/>
                </a:lnTo>
                <a:lnTo>
                  <a:pt x="20" y="166"/>
                </a:lnTo>
                <a:lnTo>
                  <a:pt x="20" y="164"/>
                </a:lnTo>
                <a:lnTo>
                  <a:pt x="20" y="162"/>
                </a:lnTo>
                <a:lnTo>
                  <a:pt x="22" y="161"/>
                </a:lnTo>
                <a:lnTo>
                  <a:pt x="22" y="159"/>
                </a:lnTo>
                <a:lnTo>
                  <a:pt x="22" y="157"/>
                </a:lnTo>
                <a:lnTo>
                  <a:pt x="22" y="155"/>
                </a:lnTo>
                <a:lnTo>
                  <a:pt x="22" y="154"/>
                </a:lnTo>
                <a:lnTo>
                  <a:pt x="22" y="152"/>
                </a:lnTo>
                <a:lnTo>
                  <a:pt x="22" y="150"/>
                </a:lnTo>
                <a:lnTo>
                  <a:pt x="22" y="148"/>
                </a:lnTo>
                <a:lnTo>
                  <a:pt x="22" y="147"/>
                </a:lnTo>
                <a:lnTo>
                  <a:pt x="22" y="145"/>
                </a:lnTo>
                <a:lnTo>
                  <a:pt x="20" y="145"/>
                </a:lnTo>
                <a:lnTo>
                  <a:pt x="20" y="143"/>
                </a:lnTo>
                <a:lnTo>
                  <a:pt x="20" y="142"/>
                </a:lnTo>
                <a:lnTo>
                  <a:pt x="20" y="140"/>
                </a:lnTo>
                <a:lnTo>
                  <a:pt x="20" y="138"/>
                </a:lnTo>
                <a:lnTo>
                  <a:pt x="20" y="136"/>
                </a:lnTo>
                <a:lnTo>
                  <a:pt x="20" y="135"/>
                </a:lnTo>
                <a:lnTo>
                  <a:pt x="20" y="133"/>
                </a:lnTo>
                <a:lnTo>
                  <a:pt x="20" y="131"/>
                </a:lnTo>
                <a:lnTo>
                  <a:pt x="20" y="130"/>
                </a:lnTo>
                <a:lnTo>
                  <a:pt x="18" y="130"/>
                </a:lnTo>
                <a:lnTo>
                  <a:pt x="18" y="128"/>
                </a:lnTo>
                <a:lnTo>
                  <a:pt x="18" y="126"/>
                </a:lnTo>
                <a:lnTo>
                  <a:pt x="18" y="124"/>
                </a:lnTo>
                <a:lnTo>
                  <a:pt x="18" y="123"/>
                </a:lnTo>
                <a:lnTo>
                  <a:pt x="18" y="121"/>
                </a:lnTo>
                <a:lnTo>
                  <a:pt x="18" y="119"/>
                </a:lnTo>
                <a:lnTo>
                  <a:pt x="18" y="117"/>
                </a:lnTo>
                <a:lnTo>
                  <a:pt x="18" y="116"/>
                </a:lnTo>
                <a:lnTo>
                  <a:pt x="17" y="116"/>
                </a:lnTo>
                <a:lnTo>
                  <a:pt x="17" y="114"/>
                </a:lnTo>
                <a:lnTo>
                  <a:pt x="17" y="112"/>
                </a:lnTo>
                <a:lnTo>
                  <a:pt x="17" y="111"/>
                </a:lnTo>
                <a:lnTo>
                  <a:pt x="17" y="109"/>
                </a:lnTo>
                <a:lnTo>
                  <a:pt x="17" y="107"/>
                </a:lnTo>
                <a:lnTo>
                  <a:pt x="17" y="105"/>
                </a:lnTo>
                <a:lnTo>
                  <a:pt x="17" y="104"/>
                </a:lnTo>
                <a:lnTo>
                  <a:pt x="17" y="102"/>
                </a:lnTo>
                <a:lnTo>
                  <a:pt x="15" y="100"/>
                </a:lnTo>
                <a:lnTo>
                  <a:pt x="15" y="99"/>
                </a:lnTo>
                <a:lnTo>
                  <a:pt x="15" y="97"/>
                </a:lnTo>
                <a:lnTo>
                  <a:pt x="15" y="95"/>
                </a:lnTo>
                <a:lnTo>
                  <a:pt x="15" y="93"/>
                </a:lnTo>
                <a:lnTo>
                  <a:pt x="15" y="92"/>
                </a:lnTo>
                <a:lnTo>
                  <a:pt x="15" y="90"/>
                </a:lnTo>
                <a:lnTo>
                  <a:pt x="15" y="88"/>
                </a:lnTo>
                <a:lnTo>
                  <a:pt x="15" y="86"/>
                </a:lnTo>
                <a:lnTo>
                  <a:pt x="13" y="86"/>
                </a:lnTo>
                <a:lnTo>
                  <a:pt x="13" y="85"/>
                </a:lnTo>
                <a:lnTo>
                  <a:pt x="13" y="83"/>
                </a:lnTo>
                <a:lnTo>
                  <a:pt x="13" y="81"/>
                </a:lnTo>
                <a:lnTo>
                  <a:pt x="13" y="80"/>
                </a:lnTo>
                <a:lnTo>
                  <a:pt x="13" y="78"/>
                </a:lnTo>
                <a:lnTo>
                  <a:pt x="13" y="76"/>
                </a:lnTo>
                <a:lnTo>
                  <a:pt x="13" y="74"/>
                </a:lnTo>
                <a:lnTo>
                  <a:pt x="13" y="73"/>
                </a:lnTo>
                <a:lnTo>
                  <a:pt x="13" y="71"/>
                </a:lnTo>
                <a:lnTo>
                  <a:pt x="12" y="71"/>
                </a:lnTo>
                <a:lnTo>
                  <a:pt x="12" y="69"/>
                </a:lnTo>
                <a:lnTo>
                  <a:pt x="12" y="68"/>
                </a:lnTo>
                <a:lnTo>
                  <a:pt x="12" y="66"/>
                </a:lnTo>
                <a:lnTo>
                  <a:pt x="12" y="64"/>
                </a:lnTo>
                <a:lnTo>
                  <a:pt x="12" y="62"/>
                </a:lnTo>
                <a:lnTo>
                  <a:pt x="13" y="62"/>
                </a:lnTo>
                <a:lnTo>
                  <a:pt x="13" y="61"/>
                </a:lnTo>
                <a:lnTo>
                  <a:pt x="13" y="59"/>
                </a:lnTo>
                <a:lnTo>
                  <a:pt x="13" y="57"/>
                </a:lnTo>
                <a:lnTo>
                  <a:pt x="15" y="57"/>
                </a:lnTo>
                <a:lnTo>
                  <a:pt x="15" y="55"/>
                </a:lnTo>
                <a:lnTo>
                  <a:pt x="15" y="54"/>
                </a:lnTo>
                <a:lnTo>
                  <a:pt x="17" y="54"/>
                </a:lnTo>
                <a:lnTo>
                  <a:pt x="17" y="52"/>
                </a:lnTo>
                <a:lnTo>
                  <a:pt x="17" y="50"/>
                </a:lnTo>
                <a:lnTo>
                  <a:pt x="18" y="50"/>
                </a:lnTo>
                <a:lnTo>
                  <a:pt x="18" y="49"/>
                </a:lnTo>
                <a:lnTo>
                  <a:pt x="18" y="47"/>
                </a:lnTo>
                <a:lnTo>
                  <a:pt x="18" y="45"/>
                </a:lnTo>
                <a:lnTo>
                  <a:pt x="20" y="45"/>
                </a:lnTo>
                <a:lnTo>
                  <a:pt x="20" y="43"/>
                </a:lnTo>
                <a:lnTo>
                  <a:pt x="20" y="42"/>
                </a:lnTo>
                <a:lnTo>
                  <a:pt x="22" y="42"/>
                </a:lnTo>
                <a:lnTo>
                  <a:pt x="22" y="40"/>
                </a:lnTo>
                <a:lnTo>
                  <a:pt x="22" y="38"/>
                </a:lnTo>
                <a:lnTo>
                  <a:pt x="24" y="38"/>
                </a:lnTo>
                <a:lnTo>
                  <a:pt x="24" y="40"/>
                </a:lnTo>
                <a:lnTo>
                  <a:pt x="24" y="38"/>
                </a:lnTo>
                <a:lnTo>
                  <a:pt x="25" y="38"/>
                </a:lnTo>
                <a:lnTo>
                  <a:pt x="27" y="37"/>
                </a:lnTo>
                <a:lnTo>
                  <a:pt x="27" y="38"/>
                </a:lnTo>
                <a:lnTo>
                  <a:pt x="29" y="38"/>
                </a:lnTo>
                <a:lnTo>
                  <a:pt x="31" y="38"/>
                </a:lnTo>
                <a:lnTo>
                  <a:pt x="31" y="40"/>
                </a:lnTo>
                <a:lnTo>
                  <a:pt x="31" y="38"/>
                </a:lnTo>
                <a:lnTo>
                  <a:pt x="32" y="38"/>
                </a:lnTo>
                <a:lnTo>
                  <a:pt x="34" y="38"/>
                </a:lnTo>
                <a:lnTo>
                  <a:pt x="36" y="38"/>
                </a:lnTo>
                <a:lnTo>
                  <a:pt x="37" y="38"/>
                </a:lnTo>
                <a:lnTo>
                  <a:pt x="37" y="37"/>
                </a:lnTo>
                <a:lnTo>
                  <a:pt x="39" y="37"/>
                </a:lnTo>
                <a:lnTo>
                  <a:pt x="41" y="37"/>
                </a:lnTo>
                <a:lnTo>
                  <a:pt x="43" y="37"/>
                </a:lnTo>
                <a:lnTo>
                  <a:pt x="43" y="35"/>
                </a:lnTo>
                <a:lnTo>
                  <a:pt x="44" y="37"/>
                </a:lnTo>
                <a:lnTo>
                  <a:pt x="44" y="35"/>
                </a:lnTo>
                <a:lnTo>
                  <a:pt x="44" y="33"/>
                </a:lnTo>
                <a:lnTo>
                  <a:pt x="46" y="33"/>
                </a:lnTo>
                <a:lnTo>
                  <a:pt x="48" y="33"/>
                </a:lnTo>
                <a:lnTo>
                  <a:pt x="46" y="33"/>
                </a:lnTo>
                <a:lnTo>
                  <a:pt x="48" y="33"/>
                </a:lnTo>
                <a:lnTo>
                  <a:pt x="48" y="31"/>
                </a:lnTo>
                <a:lnTo>
                  <a:pt x="49" y="31"/>
                </a:lnTo>
                <a:lnTo>
                  <a:pt x="49" y="30"/>
                </a:lnTo>
                <a:lnTo>
                  <a:pt x="51" y="30"/>
                </a:lnTo>
                <a:lnTo>
                  <a:pt x="53" y="30"/>
                </a:lnTo>
                <a:lnTo>
                  <a:pt x="53" y="31"/>
                </a:lnTo>
                <a:lnTo>
                  <a:pt x="55" y="31"/>
                </a:lnTo>
                <a:lnTo>
                  <a:pt x="55" y="33"/>
                </a:lnTo>
                <a:lnTo>
                  <a:pt x="55" y="31"/>
                </a:lnTo>
                <a:lnTo>
                  <a:pt x="56" y="31"/>
                </a:lnTo>
                <a:lnTo>
                  <a:pt x="56" y="33"/>
                </a:lnTo>
                <a:lnTo>
                  <a:pt x="58" y="33"/>
                </a:lnTo>
                <a:lnTo>
                  <a:pt x="58" y="35"/>
                </a:lnTo>
                <a:lnTo>
                  <a:pt x="60" y="35"/>
                </a:lnTo>
                <a:lnTo>
                  <a:pt x="60" y="37"/>
                </a:lnTo>
                <a:lnTo>
                  <a:pt x="60" y="35"/>
                </a:lnTo>
                <a:lnTo>
                  <a:pt x="61" y="35"/>
                </a:lnTo>
                <a:lnTo>
                  <a:pt x="63" y="35"/>
                </a:lnTo>
                <a:lnTo>
                  <a:pt x="65" y="35"/>
                </a:lnTo>
                <a:lnTo>
                  <a:pt x="67" y="35"/>
                </a:lnTo>
                <a:lnTo>
                  <a:pt x="67" y="33"/>
                </a:lnTo>
                <a:lnTo>
                  <a:pt x="68" y="33"/>
                </a:lnTo>
                <a:lnTo>
                  <a:pt x="70" y="33"/>
                </a:lnTo>
                <a:lnTo>
                  <a:pt x="70" y="35"/>
                </a:lnTo>
                <a:lnTo>
                  <a:pt x="70" y="33"/>
                </a:lnTo>
                <a:lnTo>
                  <a:pt x="72" y="33"/>
                </a:lnTo>
                <a:lnTo>
                  <a:pt x="74" y="33"/>
                </a:lnTo>
                <a:lnTo>
                  <a:pt x="75" y="33"/>
                </a:lnTo>
                <a:lnTo>
                  <a:pt x="77" y="33"/>
                </a:lnTo>
                <a:lnTo>
                  <a:pt x="77" y="31"/>
                </a:lnTo>
                <a:lnTo>
                  <a:pt x="77" y="30"/>
                </a:lnTo>
                <a:lnTo>
                  <a:pt x="79" y="30"/>
                </a:lnTo>
                <a:lnTo>
                  <a:pt x="79" y="28"/>
                </a:lnTo>
                <a:lnTo>
                  <a:pt x="80" y="28"/>
                </a:lnTo>
                <a:lnTo>
                  <a:pt x="80" y="26"/>
                </a:lnTo>
                <a:lnTo>
                  <a:pt x="82" y="26"/>
                </a:lnTo>
                <a:lnTo>
                  <a:pt x="82" y="28"/>
                </a:lnTo>
                <a:lnTo>
                  <a:pt x="84" y="28"/>
                </a:lnTo>
                <a:lnTo>
                  <a:pt x="84" y="26"/>
                </a:lnTo>
                <a:lnTo>
                  <a:pt x="86" y="26"/>
                </a:lnTo>
                <a:lnTo>
                  <a:pt x="87" y="26"/>
                </a:lnTo>
                <a:lnTo>
                  <a:pt x="87" y="25"/>
                </a:lnTo>
                <a:lnTo>
                  <a:pt x="89" y="25"/>
                </a:lnTo>
                <a:lnTo>
                  <a:pt x="89" y="23"/>
                </a:lnTo>
                <a:lnTo>
                  <a:pt x="89" y="21"/>
                </a:lnTo>
                <a:lnTo>
                  <a:pt x="91" y="21"/>
                </a:lnTo>
                <a:lnTo>
                  <a:pt x="91" y="19"/>
                </a:lnTo>
                <a:lnTo>
                  <a:pt x="91" y="18"/>
                </a:lnTo>
                <a:lnTo>
                  <a:pt x="92" y="18"/>
                </a:lnTo>
                <a:lnTo>
                  <a:pt x="92" y="16"/>
                </a:lnTo>
                <a:lnTo>
                  <a:pt x="92" y="14"/>
                </a:lnTo>
                <a:lnTo>
                  <a:pt x="94" y="14"/>
                </a:lnTo>
                <a:lnTo>
                  <a:pt x="96" y="14"/>
                </a:lnTo>
                <a:lnTo>
                  <a:pt x="96" y="12"/>
                </a:lnTo>
                <a:lnTo>
                  <a:pt x="96" y="11"/>
                </a:lnTo>
                <a:lnTo>
                  <a:pt x="96" y="9"/>
                </a:lnTo>
                <a:lnTo>
                  <a:pt x="98" y="9"/>
                </a:lnTo>
                <a:lnTo>
                  <a:pt x="98" y="7"/>
                </a:lnTo>
                <a:lnTo>
                  <a:pt x="99" y="7"/>
                </a:lnTo>
                <a:lnTo>
                  <a:pt x="101" y="7"/>
                </a:lnTo>
                <a:lnTo>
                  <a:pt x="101" y="6"/>
                </a:lnTo>
                <a:lnTo>
                  <a:pt x="103" y="6"/>
                </a:lnTo>
                <a:lnTo>
                  <a:pt x="105" y="6"/>
                </a:lnTo>
                <a:lnTo>
                  <a:pt x="106" y="6"/>
                </a:lnTo>
                <a:lnTo>
                  <a:pt x="106" y="4"/>
                </a:lnTo>
                <a:lnTo>
                  <a:pt x="106" y="2"/>
                </a:lnTo>
                <a:lnTo>
                  <a:pt x="108" y="2"/>
                </a:lnTo>
                <a:lnTo>
                  <a:pt x="108" y="4"/>
                </a:lnTo>
                <a:lnTo>
                  <a:pt x="108" y="2"/>
                </a:lnTo>
                <a:lnTo>
                  <a:pt x="110" y="2"/>
                </a:lnTo>
                <a:lnTo>
                  <a:pt x="110" y="0"/>
                </a:lnTo>
                <a:lnTo>
                  <a:pt x="111" y="0"/>
                </a:lnTo>
                <a:lnTo>
                  <a:pt x="111" y="2"/>
                </a:lnTo>
                <a:lnTo>
                  <a:pt x="111" y="4"/>
                </a:lnTo>
                <a:close/>
              </a:path>
            </a:pathLst>
          </a:custGeom>
          <a:solidFill>
            <a:schemeClr val="tx2">
              <a:lumMod val="5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27"/>
          <p:cNvSpPr>
            <a:spLocks/>
          </p:cNvSpPr>
          <p:nvPr/>
        </p:nvSpPr>
        <p:spPr bwMode="auto">
          <a:xfrm>
            <a:off x="6018820" y="5284264"/>
            <a:ext cx="310574" cy="340874"/>
          </a:xfrm>
          <a:custGeom>
            <a:avLst/>
            <a:gdLst>
              <a:gd name="T0" fmla="*/ 62 w 164"/>
              <a:gd name="T1" fmla="*/ 20 h 180"/>
              <a:gd name="T2" fmla="*/ 62 w 164"/>
              <a:gd name="T3" fmla="*/ 25 h 180"/>
              <a:gd name="T4" fmla="*/ 66 w 164"/>
              <a:gd name="T5" fmla="*/ 30 h 180"/>
              <a:gd name="T6" fmla="*/ 69 w 164"/>
              <a:gd name="T7" fmla="*/ 36 h 180"/>
              <a:gd name="T8" fmla="*/ 76 w 164"/>
              <a:gd name="T9" fmla="*/ 37 h 180"/>
              <a:gd name="T10" fmla="*/ 76 w 164"/>
              <a:gd name="T11" fmla="*/ 44 h 180"/>
              <a:gd name="T12" fmla="*/ 79 w 164"/>
              <a:gd name="T13" fmla="*/ 49 h 180"/>
              <a:gd name="T14" fmla="*/ 81 w 164"/>
              <a:gd name="T15" fmla="*/ 56 h 180"/>
              <a:gd name="T16" fmla="*/ 86 w 164"/>
              <a:gd name="T17" fmla="*/ 60 h 180"/>
              <a:gd name="T18" fmla="*/ 91 w 164"/>
              <a:gd name="T19" fmla="*/ 63 h 180"/>
              <a:gd name="T20" fmla="*/ 91 w 164"/>
              <a:gd name="T21" fmla="*/ 68 h 180"/>
              <a:gd name="T22" fmla="*/ 95 w 164"/>
              <a:gd name="T23" fmla="*/ 74 h 180"/>
              <a:gd name="T24" fmla="*/ 98 w 164"/>
              <a:gd name="T25" fmla="*/ 77 h 180"/>
              <a:gd name="T26" fmla="*/ 98 w 164"/>
              <a:gd name="T27" fmla="*/ 86 h 180"/>
              <a:gd name="T28" fmla="*/ 98 w 164"/>
              <a:gd name="T29" fmla="*/ 91 h 180"/>
              <a:gd name="T30" fmla="*/ 98 w 164"/>
              <a:gd name="T31" fmla="*/ 99 h 180"/>
              <a:gd name="T32" fmla="*/ 102 w 164"/>
              <a:gd name="T33" fmla="*/ 106 h 180"/>
              <a:gd name="T34" fmla="*/ 105 w 164"/>
              <a:gd name="T35" fmla="*/ 111 h 180"/>
              <a:gd name="T36" fmla="*/ 105 w 164"/>
              <a:gd name="T37" fmla="*/ 117 h 180"/>
              <a:gd name="T38" fmla="*/ 109 w 164"/>
              <a:gd name="T39" fmla="*/ 122 h 180"/>
              <a:gd name="T40" fmla="*/ 116 w 164"/>
              <a:gd name="T41" fmla="*/ 123 h 180"/>
              <a:gd name="T42" fmla="*/ 116 w 164"/>
              <a:gd name="T43" fmla="*/ 129 h 180"/>
              <a:gd name="T44" fmla="*/ 119 w 164"/>
              <a:gd name="T45" fmla="*/ 134 h 180"/>
              <a:gd name="T46" fmla="*/ 124 w 164"/>
              <a:gd name="T47" fmla="*/ 137 h 180"/>
              <a:gd name="T48" fmla="*/ 128 w 164"/>
              <a:gd name="T49" fmla="*/ 142 h 180"/>
              <a:gd name="T50" fmla="*/ 129 w 164"/>
              <a:gd name="T51" fmla="*/ 146 h 180"/>
              <a:gd name="T52" fmla="*/ 134 w 164"/>
              <a:gd name="T53" fmla="*/ 149 h 180"/>
              <a:gd name="T54" fmla="*/ 138 w 164"/>
              <a:gd name="T55" fmla="*/ 154 h 180"/>
              <a:gd name="T56" fmla="*/ 143 w 164"/>
              <a:gd name="T57" fmla="*/ 158 h 180"/>
              <a:gd name="T58" fmla="*/ 145 w 164"/>
              <a:gd name="T59" fmla="*/ 165 h 180"/>
              <a:gd name="T60" fmla="*/ 148 w 164"/>
              <a:gd name="T61" fmla="*/ 170 h 180"/>
              <a:gd name="T62" fmla="*/ 153 w 164"/>
              <a:gd name="T63" fmla="*/ 175 h 180"/>
              <a:gd name="T64" fmla="*/ 159 w 164"/>
              <a:gd name="T65" fmla="*/ 179 h 180"/>
              <a:gd name="T66" fmla="*/ 164 w 164"/>
              <a:gd name="T67" fmla="*/ 180 h 180"/>
              <a:gd name="T68" fmla="*/ 155 w 164"/>
              <a:gd name="T69" fmla="*/ 180 h 180"/>
              <a:gd name="T70" fmla="*/ 146 w 164"/>
              <a:gd name="T71" fmla="*/ 180 h 180"/>
              <a:gd name="T72" fmla="*/ 138 w 164"/>
              <a:gd name="T73" fmla="*/ 180 h 180"/>
              <a:gd name="T74" fmla="*/ 129 w 164"/>
              <a:gd name="T75" fmla="*/ 180 h 180"/>
              <a:gd name="T76" fmla="*/ 122 w 164"/>
              <a:gd name="T77" fmla="*/ 179 h 180"/>
              <a:gd name="T78" fmla="*/ 114 w 164"/>
              <a:gd name="T79" fmla="*/ 179 h 180"/>
              <a:gd name="T80" fmla="*/ 105 w 164"/>
              <a:gd name="T81" fmla="*/ 179 h 180"/>
              <a:gd name="T82" fmla="*/ 97 w 164"/>
              <a:gd name="T83" fmla="*/ 179 h 180"/>
              <a:gd name="T84" fmla="*/ 88 w 164"/>
              <a:gd name="T85" fmla="*/ 179 h 180"/>
              <a:gd name="T86" fmla="*/ 79 w 164"/>
              <a:gd name="T87" fmla="*/ 179 h 180"/>
              <a:gd name="T88" fmla="*/ 71 w 164"/>
              <a:gd name="T89" fmla="*/ 177 h 180"/>
              <a:gd name="T90" fmla="*/ 50 w 164"/>
              <a:gd name="T91" fmla="*/ 170 h 180"/>
              <a:gd name="T92" fmla="*/ 43 w 164"/>
              <a:gd name="T93" fmla="*/ 166 h 180"/>
              <a:gd name="T94" fmla="*/ 38 w 164"/>
              <a:gd name="T95" fmla="*/ 163 h 180"/>
              <a:gd name="T96" fmla="*/ 31 w 164"/>
              <a:gd name="T97" fmla="*/ 161 h 180"/>
              <a:gd name="T98" fmla="*/ 24 w 164"/>
              <a:gd name="T99" fmla="*/ 160 h 180"/>
              <a:gd name="T100" fmla="*/ 19 w 164"/>
              <a:gd name="T101" fmla="*/ 156 h 180"/>
              <a:gd name="T102" fmla="*/ 12 w 164"/>
              <a:gd name="T103" fmla="*/ 154 h 180"/>
              <a:gd name="T104" fmla="*/ 7 w 164"/>
              <a:gd name="T105" fmla="*/ 151 h 180"/>
              <a:gd name="T106" fmla="*/ 5 w 164"/>
              <a:gd name="T107" fmla="*/ 129 h 180"/>
              <a:gd name="T108" fmla="*/ 26 w 164"/>
              <a:gd name="T109" fmla="*/ 108 h 180"/>
              <a:gd name="T110" fmla="*/ 33 w 164"/>
              <a:gd name="T111" fmla="*/ 82 h 180"/>
              <a:gd name="T112" fmla="*/ 35 w 164"/>
              <a:gd name="T113" fmla="*/ 58 h 180"/>
              <a:gd name="T114" fmla="*/ 26 w 164"/>
              <a:gd name="T115" fmla="*/ 37 h 180"/>
              <a:gd name="T116" fmla="*/ 36 w 164"/>
              <a:gd name="T117" fmla="*/ 20 h 180"/>
              <a:gd name="T118" fmla="*/ 52 w 164"/>
              <a:gd name="T119" fmla="*/ 1 h 180"/>
              <a:gd name="T120" fmla="*/ 59 w 164"/>
              <a:gd name="T121" fmla="*/ 13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 h="180">
                <a:moveTo>
                  <a:pt x="59" y="17"/>
                </a:moveTo>
                <a:lnTo>
                  <a:pt x="60" y="17"/>
                </a:lnTo>
                <a:lnTo>
                  <a:pt x="60" y="18"/>
                </a:lnTo>
                <a:lnTo>
                  <a:pt x="62" y="18"/>
                </a:lnTo>
                <a:lnTo>
                  <a:pt x="62" y="20"/>
                </a:lnTo>
                <a:lnTo>
                  <a:pt x="62" y="22"/>
                </a:lnTo>
                <a:lnTo>
                  <a:pt x="60" y="22"/>
                </a:lnTo>
                <a:lnTo>
                  <a:pt x="60" y="24"/>
                </a:lnTo>
                <a:lnTo>
                  <a:pt x="60" y="25"/>
                </a:lnTo>
                <a:lnTo>
                  <a:pt x="62" y="25"/>
                </a:lnTo>
                <a:lnTo>
                  <a:pt x="62" y="27"/>
                </a:lnTo>
                <a:lnTo>
                  <a:pt x="64" y="27"/>
                </a:lnTo>
                <a:lnTo>
                  <a:pt x="66" y="27"/>
                </a:lnTo>
                <a:lnTo>
                  <a:pt x="66" y="29"/>
                </a:lnTo>
                <a:lnTo>
                  <a:pt x="66" y="30"/>
                </a:lnTo>
                <a:lnTo>
                  <a:pt x="67" y="30"/>
                </a:lnTo>
                <a:lnTo>
                  <a:pt x="67" y="32"/>
                </a:lnTo>
                <a:lnTo>
                  <a:pt x="67" y="34"/>
                </a:lnTo>
                <a:lnTo>
                  <a:pt x="69" y="34"/>
                </a:lnTo>
                <a:lnTo>
                  <a:pt x="69" y="36"/>
                </a:lnTo>
                <a:lnTo>
                  <a:pt x="71" y="36"/>
                </a:lnTo>
                <a:lnTo>
                  <a:pt x="72" y="36"/>
                </a:lnTo>
                <a:lnTo>
                  <a:pt x="74" y="36"/>
                </a:lnTo>
                <a:lnTo>
                  <a:pt x="76" y="36"/>
                </a:lnTo>
                <a:lnTo>
                  <a:pt x="76" y="37"/>
                </a:lnTo>
                <a:lnTo>
                  <a:pt x="76" y="39"/>
                </a:lnTo>
                <a:lnTo>
                  <a:pt x="78" y="39"/>
                </a:lnTo>
                <a:lnTo>
                  <a:pt x="78" y="41"/>
                </a:lnTo>
                <a:lnTo>
                  <a:pt x="78" y="43"/>
                </a:lnTo>
                <a:lnTo>
                  <a:pt x="76" y="44"/>
                </a:lnTo>
                <a:lnTo>
                  <a:pt x="78" y="44"/>
                </a:lnTo>
                <a:lnTo>
                  <a:pt x="78" y="46"/>
                </a:lnTo>
                <a:lnTo>
                  <a:pt x="78" y="48"/>
                </a:lnTo>
                <a:lnTo>
                  <a:pt x="79" y="48"/>
                </a:lnTo>
                <a:lnTo>
                  <a:pt x="79" y="49"/>
                </a:lnTo>
                <a:lnTo>
                  <a:pt x="79" y="51"/>
                </a:lnTo>
                <a:lnTo>
                  <a:pt x="81" y="51"/>
                </a:lnTo>
                <a:lnTo>
                  <a:pt x="81" y="53"/>
                </a:lnTo>
                <a:lnTo>
                  <a:pt x="81" y="55"/>
                </a:lnTo>
                <a:lnTo>
                  <a:pt x="81" y="56"/>
                </a:lnTo>
                <a:lnTo>
                  <a:pt x="83" y="56"/>
                </a:lnTo>
                <a:lnTo>
                  <a:pt x="83" y="58"/>
                </a:lnTo>
                <a:lnTo>
                  <a:pt x="85" y="58"/>
                </a:lnTo>
                <a:lnTo>
                  <a:pt x="85" y="60"/>
                </a:lnTo>
                <a:lnTo>
                  <a:pt x="86" y="60"/>
                </a:lnTo>
                <a:lnTo>
                  <a:pt x="88" y="60"/>
                </a:lnTo>
                <a:lnTo>
                  <a:pt x="90" y="60"/>
                </a:lnTo>
                <a:lnTo>
                  <a:pt x="90" y="61"/>
                </a:lnTo>
                <a:lnTo>
                  <a:pt x="90" y="63"/>
                </a:lnTo>
                <a:lnTo>
                  <a:pt x="91" y="63"/>
                </a:lnTo>
                <a:lnTo>
                  <a:pt x="91" y="65"/>
                </a:lnTo>
                <a:lnTo>
                  <a:pt x="91" y="67"/>
                </a:lnTo>
                <a:lnTo>
                  <a:pt x="93" y="67"/>
                </a:lnTo>
                <a:lnTo>
                  <a:pt x="93" y="68"/>
                </a:lnTo>
                <a:lnTo>
                  <a:pt x="91" y="68"/>
                </a:lnTo>
                <a:lnTo>
                  <a:pt x="91" y="70"/>
                </a:lnTo>
                <a:lnTo>
                  <a:pt x="91" y="72"/>
                </a:lnTo>
                <a:lnTo>
                  <a:pt x="91" y="74"/>
                </a:lnTo>
                <a:lnTo>
                  <a:pt x="93" y="74"/>
                </a:lnTo>
                <a:lnTo>
                  <a:pt x="95" y="74"/>
                </a:lnTo>
                <a:lnTo>
                  <a:pt x="95" y="75"/>
                </a:lnTo>
                <a:lnTo>
                  <a:pt x="95" y="77"/>
                </a:lnTo>
                <a:lnTo>
                  <a:pt x="97" y="77"/>
                </a:lnTo>
                <a:lnTo>
                  <a:pt x="97" y="75"/>
                </a:lnTo>
                <a:lnTo>
                  <a:pt x="98" y="77"/>
                </a:lnTo>
                <a:lnTo>
                  <a:pt x="98" y="79"/>
                </a:lnTo>
                <a:lnTo>
                  <a:pt x="98" y="80"/>
                </a:lnTo>
                <a:lnTo>
                  <a:pt x="98" y="82"/>
                </a:lnTo>
                <a:lnTo>
                  <a:pt x="98" y="84"/>
                </a:lnTo>
                <a:lnTo>
                  <a:pt x="98" y="86"/>
                </a:lnTo>
                <a:lnTo>
                  <a:pt x="98" y="87"/>
                </a:lnTo>
                <a:lnTo>
                  <a:pt x="97" y="87"/>
                </a:lnTo>
                <a:lnTo>
                  <a:pt x="97" y="89"/>
                </a:lnTo>
                <a:lnTo>
                  <a:pt x="97" y="91"/>
                </a:lnTo>
                <a:lnTo>
                  <a:pt x="98" y="91"/>
                </a:lnTo>
                <a:lnTo>
                  <a:pt x="98" y="92"/>
                </a:lnTo>
                <a:lnTo>
                  <a:pt x="98" y="94"/>
                </a:lnTo>
                <a:lnTo>
                  <a:pt x="98" y="96"/>
                </a:lnTo>
                <a:lnTo>
                  <a:pt x="98" y="98"/>
                </a:lnTo>
                <a:lnTo>
                  <a:pt x="98" y="99"/>
                </a:lnTo>
                <a:lnTo>
                  <a:pt x="100" y="101"/>
                </a:lnTo>
                <a:lnTo>
                  <a:pt x="102" y="101"/>
                </a:lnTo>
                <a:lnTo>
                  <a:pt x="102" y="103"/>
                </a:lnTo>
                <a:lnTo>
                  <a:pt x="102" y="105"/>
                </a:lnTo>
                <a:lnTo>
                  <a:pt x="102" y="106"/>
                </a:lnTo>
                <a:lnTo>
                  <a:pt x="102" y="108"/>
                </a:lnTo>
                <a:lnTo>
                  <a:pt x="102" y="110"/>
                </a:lnTo>
                <a:lnTo>
                  <a:pt x="102" y="111"/>
                </a:lnTo>
                <a:lnTo>
                  <a:pt x="103" y="111"/>
                </a:lnTo>
                <a:lnTo>
                  <a:pt x="105" y="111"/>
                </a:lnTo>
                <a:lnTo>
                  <a:pt x="105" y="113"/>
                </a:lnTo>
                <a:lnTo>
                  <a:pt x="105" y="115"/>
                </a:lnTo>
                <a:lnTo>
                  <a:pt x="103" y="115"/>
                </a:lnTo>
                <a:lnTo>
                  <a:pt x="103" y="117"/>
                </a:lnTo>
                <a:lnTo>
                  <a:pt x="105" y="117"/>
                </a:lnTo>
                <a:lnTo>
                  <a:pt x="105" y="118"/>
                </a:lnTo>
                <a:lnTo>
                  <a:pt x="107" y="118"/>
                </a:lnTo>
                <a:lnTo>
                  <a:pt x="107" y="120"/>
                </a:lnTo>
                <a:lnTo>
                  <a:pt x="109" y="120"/>
                </a:lnTo>
                <a:lnTo>
                  <a:pt x="109" y="122"/>
                </a:lnTo>
                <a:lnTo>
                  <a:pt x="110" y="122"/>
                </a:lnTo>
                <a:lnTo>
                  <a:pt x="112" y="122"/>
                </a:lnTo>
                <a:lnTo>
                  <a:pt x="112" y="123"/>
                </a:lnTo>
                <a:lnTo>
                  <a:pt x="114" y="123"/>
                </a:lnTo>
                <a:lnTo>
                  <a:pt x="116" y="123"/>
                </a:lnTo>
                <a:lnTo>
                  <a:pt x="116" y="125"/>
                </a:lnTo>
                <a:lnTo>
                  <a:pt x="117" y="125"/>
                </a:lnTo>
                <a:lnTo>
                  <a:pt x="117" y="127"/>
                </a:lnTo>
                <a:lnTo>
                  <a:pt x="117" y="129"/>
                </a:lnTo>
                <a:lnTo>
                  <a:pt x="116" y="129"/>
                </a:lnTo>
                <a:lnTo>
                  <a:pt x="116" y="130"/>
                </a:lnTo>
                <a:lnTo>
                  <a:pt x="117" y="130"/>
                </a:lnTo>
                <a:lnTo>
                  <a:pt x="117" y="132"/>
                </a:lnTo>
                <a:lnTo>
                  <a:pt x="119" y="132"/>
                </a:lnTo>
                <a:lnTo>
                  <a:pt x="119" y="134"/>
                </a:lnTo>
                <a:lnTo>
                  <a:pt x="121" y="134"/>
                </a:lnTo>
                <a:lnTo>
                  <a:pt x="121" y="135"/>
                </a:lnTo>
                <a:lnTo>
                  <a:pt x="122" y="135"/>
                </a:lnTo>
                <a:lnTo>
                  <a:pt x="122" y="137"/>
                </a:lnTo>
                <a:lnTo>
                  <a:pt x="124" y="137"/>
                </a:lnTo>
                <a:lnTo>
                  <a:pt x="124" y="139"/>
                </a:lnTo>
                <a:lnTo>
                  <a:pt x="126" y="139"/>
                </a:lnTo>
                <a:lnTo>
                  <a:pt x="126" y="141"/>
                </a:lnTo>
                <a:lnTo>
                  <a:pt x="128" y="141"/>
                </a:lnTo>
                <a:lnTo>
                  <a:pt x="128" y="142"/>
                </a:lnTo>
                <a:lnTo>
                  <a:pt x="128" y="144"/>
                </a:lnTo>
                <a:lnTo>
                  <a:pt x="129" y="144"/>
                </a:lnTo>
                <a:lnTo>
                  <a:pt x="128" y="144"/>
                </a:lnTo>
                <a:lnTo>
                  <a:pt x="128" y="146"/>
                </a:lnTo>
                <a:lnTo>
                  <a:pt x="129" y="146"/>
                </a:lnTo>
                <a:lnTo>
                  <a:pt x="129" y="148"/>
                </a:lnTo>
                <a:lnTo>
                  <a:pt x="131" y="148"/>
                </a:lnTo>
                <a:lnTo>
                  <a:pt x="133" y="148"/>
                </a:lnTo>
                <a:lnTo>
                  <a:pt x="133" y="149"/>
                </a:lnTo>
                <a:lnTo>
                  <a:pt x="134" y="149"/>
                </a:lnTo>
                <a:lnTo>
                  <a:pt x="134" y="151"/>
                </a:lnTo>
                <a:lnTo>
                  <a:pt x="136" y="151"/>
                </a:lnTo>
                <a:lnTo>
                  <a:pt x="136" y="153"/>
                </a:lnTo>
                <a:lnTo>
                  <a:pt x="138" y="153"/>
                </a:lnTo>
                <a:lnTo>
                  <a:pt x="138" y="154"/>
                </a:lnTo>
                <a:lnTo>
                  <a:pt x="138" y="156"/>
                </a:lnTo>
                <a:lnTo>
                  <a:pt x="140" y="156"/>
                </a:lnTo>
                <a:lnTo>
                  <a:pt x="141" y="156"/>
                </a:lnTo>
                <a:lnTo>
                  <a:pt x="141" y="158"/>
                </a:lnTo>
                <a:lnTo>
                  <a:pt x="143" y="158"/>
                </a:lnTo>
                <a:lnTo>
                  <a:pt x="143" y="160"/>
                </a:lnTo>
                <a:lnTo>
                  <a:pt x="143" y="161"/>
                </a:lnTo>
                <a:lnTo>
                  <a:pt x="143" y="163"/>
                </a:lnTo>
                <a:lnTo>
                  <a:pt x="145" y="163"/>
                </a:lnTo>
                <a:lnTo>
                  <a:pt x="145" y="165"/>
                </a:lnTo>
                <a:lnTo>
                  <a:pt x="145" y="166"/>
                </a:lnTo>
                <a:lnTo>
                  <a:pt x="145" y="168"/>
                </a:lnTo>
                <a:lnTo>
                  <a:pt x="146" y="168"/>
                </a:lnTo>
                <a:lnTo>
                  <a:pt x="148" y="168"/>
                </a:lnTo>
                <a:lnTo>
                  <a:pt x="148" y="170"/>
                </a:lnTo>
                <a:lnTo>
                  <a:pt x="148" y="172"/>
                </a:lnTo>
                <a:lnTo>
                  <a:pt x="150" y="173"/>
                </a:lnTo>
                <a:lnTo>
                  <a:pt x="150" y="175"/>
                </a:lnTo>
                <a:lnTo>
                  <a:pt x="152" y="175"/>
                </a:lnTo>
                <a:lnTo>
                  <a:pt x="153" y="175"/>
                </a:lnTo>
                <a:lnTo>
                  <a:pt x="155" y="175"/>
                </a:lnTo>
                <a:lnTo>
                  <a:pt x="155" y="177"/>
                </a:lnTo>
                <a:lnTo>
                  <a:pt x="155" y="179"/>
                </a:lnTo>
                <a:lnTo>
                  <a:pt x="157" y="179"/>
                </a:lnTo>
                <a:lnTo>
                  <a:pt x="159" y="179"/>
                </a:lnTo>
                <a:lnTo>
                  <a:pt x="160" y="179"/>
                </a:lnTo>
                <a:lnTo>
                  <a:pt x="160" y="177"/>
                </a:lnTo>
                <a:lnTo>
                  <a:pt x="160" y="179"/>
                </a:lnTo>
                <a:lnTo>
                  <a:pt x="162" y="179"/>
                </a:lnTo>
                <a:lnTo>
                  <a:pt x="164" y="180"/>
                </a:lnTo>
                <a:lnTo>
                  <a:pt x="162" y="180"/>
                </a:lnTo>
                <a:lnTo>
                  <a:pt x="160" y="180"/>
                </a:lnTo>
                <a:lnTo>
                  <a:pt x="159" y="180"/>
                </a:lnTo>
                <a:lnTo>
                  <a:pt x="157" y="180"/>
                </a:lnTo>
                <a:lnTo>
                  <a:pt x="155" y="180"/>
                </a:lnTo>
                <a:lnTo>
                  <a:pt x="153" y="180"/>
                </a:lnTo>
                <a:lnTo>
                  <a:pt x="152" y="180"/>
                </a:lnTo>
                <a:lnTo>
                  <a:pt x="150" y="180"/>
                </a:lnTo>
                <a:lnTo>
                  <a:pt x="148" y="180"/>
                </a:lnTo>
                <a:lnTo>
                  <a:pt x="146" y="180"/>
                </a:lnTo>
                <a:lnTo>
                  <a:pt x="145" y="180"/>
                </a:lnTo>
                <a:lnTo>
                  <a:pt x="143" y="180"/>
                </a:lnTo>
                <a:lnTo>
                  <a:pt x="141" y="180"/>
                </a:lnTo>
                <a:lnTo>
                  <a:pt x="140" y="180"/>
                </a:lnTo>
                <a:lnTo>
                  <a:pt x="138" y="180"/>
                </a:lnTo>
                <a:lnTo>
                  <a:pt x="136" y="180"/>
                </a:lnTo>
                <a:lnTo>
                  <a:pt x="134" y="180"/>
                </a:lnTo>
                <a:lnTo>
                  <a:pt x="133" y="180"/>
                </a:lnTo>
                <a:lnTo>
                  <a:pt x="131" y="180"/>
                </a:lnTo>
                <a:lnTo>
                  <a:pt x="129" y="180"/>
                </a:lnTo>
                <a:lnTo>
                  <a:pt x="129" y="179"/>
                </a:lnTo>
                <a:lnTo>
                  <a:pt x="128" y="179"/>
                </a:lnTo>
                <a:lnTo>
                  <a:pt x="126" y="179"/>
                </a:lnTo>
                <a:lnTo>
                  <a:pt x="124" y="179"/>
                </a:lnTo>
                <a:lnTo>
                  <a:pt x="122" y="179"/>
                </a:lnTo>
                <a:lnTo>
                  <a:pt x="121" y="179"/>
                </a:lnTo>
                <a:lnTo>
                  <a:pt x="119" y="179"/>
                </a:lnTo>
                <a:lnTo>
                  <a:pt x="117" y="179"/>
                </a:lnTo>
                <a:lnTo>
                  <a:pt x="116" y="179"/>
                </a:lnTo>
                <a:lnTo>
                  <a:pt x="114" y="179"/>
                </a:lnTo>
                <a:lnTo>
                  <a:pt x="112" y="179"/>
                </a:lnTo>
                <a:lnTo>
                  <a:pt x="110" y="179"/>
                </a:lnTo>
                <a:lnTo>
                  <a:pt x="109" y="179"/>
                </a:lnTo>
                <a:lnTo>
                  <a:pt x="107" y="179"/>
                </a:lnTo>
                <a:lnTo>
                  <a:pt x="105" y="179"/>
                </a:lnTo>
                <a:lnTo>
                  <a:pt x="103" y="179"/>
                </a:lnTo>
                <a:lnTo>
                  <a:pt x="102" y="179"/>
                </a:lnTo>
                <a:lnTo>
                  <a:pt x="100" y="179"/>
                </a:lnTo>
                <a:lnTo>
                  <a:pt x="98" y="179"/>
                </a:lnTo>
                <a:lnTo>
                  <a:pt x="97" y="179"/>
                </a:lnTo>
                <a:lnTo>
                  <a:pt x="95" y="179"/>
                </a:lnTo>
                <a:lnTo>
                  <a:pt x="93" y="179"/>
                </a:lnTo>
                <a:lnTo>
                  <a:pt x="91" y="179"/>
                </a:lnTo>
                <a:lnTo>
                  <a:pt x="90" y="179"/>
                </a:lnTo>
                <a:lnTo>
                  <a:pt x="88" y="179"/>
                </a:lnTo>
                <a:lnTo>
                  <a:pt x="86" y="179"/>
                </a:lnTo>
                <a:lnTo>
                  <a:pt x="85" y="179"/>
                </a:lnTo>
                <a:lnTo>
                  <a:pt x="83" y="179"/>
                </a:lnTo>
                <a:lnTo>
                  <a:pt x="81" y="179"/>
                </a:lnTo>
                <a:lnTo>
                  <a:pt x="79" y="179"/>
                </a:lnTo>
                <a:lnTo>
                  <a:pt x="78" y="179"/>
                </a:lnTo>
                <a:lnTo>
                  <a:pt x="76" y="179"/>
                </a:lnTo>
                <a:lnTo>
                  <a:pt x="74" y="177"/>
                </a:lnTo>
                <a:lnTo>
                  <a:pt x="72" y="177"/>
                </a:lnTo>
                <a:lnTo>
                  <a:pt x="71" y="177"/>
                </a:lnTo>
                <a:lnTo>
                  <a:pt x="55" y="172"/>
                </a:lnTo>
                <a:lnTo>
                  <a:pt x="54" y="172"/>
                </a:lnTo>
                <a:lnTo>
                  <a:pt x="54" y="170"/>
                </a:lnTo>
                <a:lnTo>
                  <a:pt x="52" y="170"/>
                </a:lnTo>
                <a:lnTo>
                  <a:pt x="50" y="170"/>
                </a:lnTo>
                <a:lnTo>
                  <a:pt x="50" y="168"/>
                </a:lnTo>
                <a:lnTo>
                  <a:pt x="48" y="168"/>
                </a:lnTo>
                <a:lnTo>
                  <a:pt x="47" y="168"/>
                </a:lnTo>
                <a:lnTo>
                  <a:pt x="45" y="166"/>
                </a:lnTo>
                <a:lnTo>
                  <a:pt x="43" y="166"/>
                </a:lnTo>
                <a:lnTo>
                  <a:pt x="42" y="166"/>
                </a:lnTo>
                <a:lnTo>
                  <a:pt x="42" y="165"/>
                </a:lnTo>
                <a:lnTo>
                  <a:pt x="40" y="165"/>
                </a:lnTo>
                <a:lnTo>
                  <a:pt x="38" y="165"/>
                </a:lnTo>
                <a:lnTo>
                  <a:pt x="38" y="163"/>
                </a:lnTo>
                <a:lnTo>
                  <a:pt x="36" y="163"/>
                </a:lnTo>
                <a:lnTo>
                  <a:pt x="35" y="163"/>
                </a:lnTo>
                <a:lnTo>
                  <a:pt x="33" y="163"/>
                </a:lnTo>
                <a:lnTo>
                  <a:pt x="33" y="161"/>
                </a:lnTo>
                <a:lnTo>
                  <a:pt x="31" y="161"/>
                </a:lnTo>
                <a:lnTo>
                  <a:pt x="29" y="161"/>
                </a:lnTo>
                <a:lnTo>
                  <a:pt x="29" y="160"/>
                </a:lnTo>
                <a:lnTo>
                  <a:pt x="28" y="160"/>
                </a:lnTo>
                <a:lnTo>
                  <a:pt x="26" y="160"/>
                </a:lnTo>
                <a:lnTo>
                  <a:pt x="24" y="160"/>
                </a:lnTo>
                <a:lnTo>
                  <a:pt x="24" y="158"/>
                </a:lnTo>
                <a:lnTo>
                  <a:pt x="23" y="158"/>
                </a:lnTo>
                <a:lnTo>
                  <a:pt x="21" y="158"/>
                </a:lnTo>
                <a:lnTo>
                  <a:pt x="21" y="156"/>
                </a:lnTo>
                <a:lnTo>
                  <a:pt x="19" y="156"/>
                </a:lnTo>
                <a:lnTo>
                  <a:pt x="17" y="156"/>
                </a:lnTo>
                <a:lnTo>
                  <a:pt x="16" y="156"/>
                </a:lnTo>
                <a:lnTo>
                  <a:pt x="16" y="154"/>
                </a:lnTo>
                <a:lnTo>
                  <a:pt x="14" y="154"/>
                </a:lnTo>
                <a:lnTo>
                  <a:pt x="12" y="154"/>
                </a:lnTo>
                <a:lnTo>
                  <a:pt x="12" y="153"/>
                </a:lnTo>
                <a:lnTo>
                  <a:pt x="11" y="153"/>
                </a:lnTo>
                <a:lnTo>
                  <a:pt x="9" y="153"/>
                </a:lnTo>
                <a:lnTo>
                  <a:pt x="7" y="153"/>
                </a:lnTo>
                <a:lnTo>
                  <a:pt x="7" y="151"/>
                </a:lnTo>
                <a:lnTo>
                  <a:pt x="5" y="151"/>
                </a:lnTo>
                <a:lnTo>
                  <a:pt x="0" y="144"/>
                </a:lnTo>
                <a:lnTo>
                  <a:pt x="4" y="139"/>
                </a:lnTo>
                <a:lnTo>
                  <a:pt x="4" y="134"/>
                </a:lnTo>
                <a:lnTo>
                  <a:pt x="5" y="129"/>
                </a:lnTo>
                <a:lnTo>
                  <a:pt x="9" y="125"/>
                </a:lnTo>
                <a:lnTo>
                  <a:pt x="14" y="120"/>
                </a:lnTo>
                <a:lnTo>
                  <a:pt x="19" y="117"/>
                </a:lnTo>
                <a:lnTo>
                  <a:pt x="23" y="113"/>
                </a:lnTo>
                <a:lnTo>
                  <a:pt x="26" y="108"/>
                </a:lnTo>
                <a:lnTo>
                  <a:pt x="28" y="103"/>
                </a:lnTo>
                <a:lnTo>
                  <a:pt x="28" y="98"/>
                </a:lnTo>
                <a:lnTo>
                  <a:pt x="29" y="92"/>
                </a:lnTo>
                <a:lnTo>
                  <a:pt x="31" y="87"/>
                </a:lnTo>
                <a:lnTo>
                  <a:pt x="33" y="82"/>
                </a:lnTo>
                <a:lnTo>
                  <a:pt x="31" y="77"/>
                </a:lnTo>
                <a:lnTo>
                  <a:pt x="33" y="72"/>
                </a:lnTo>
                <a:lnTo>
                  <a:pt x="33" y="68"/>
                </a:lnTo>
                <a:lnTo>
                  <a:pt x="33" y="63"/>
                </a:lnTo>
                <a:lnTo>
                  <a:pt x="35" y="58"/>
                </a:lnTo>
                <a:lnTo>
                  <a:pt x="33" y="55"/>
                </a:lnTo>
                <a:lnTo>
                  <a:pt x="31" y="49"/>
                </a:lnTo>
                <a:lnTo>
                  <a:pt x="29" y="44"/>
                </a:lnTo>
                <a:lnTo>
                  <a:pt x="28" y="41"/>
                </a:lnTo>
                <a:lnTo>
                  <a:pt x="26" y="37"/>
                </a:lnTo>
                <a:lnTo>
                  <a:pt x="26" y="36"/>
                </a:lnTo>
                <a:lnTo>
                  <a:pt x="28" y="30"/>
                </a:lnTo>
                <a:lnTo>
                  <a:pt x="29" y="25"/>
                </a:lnTo>
                <a:lnTo>
                  <a:pt x="31" y="20"/>
                </a:lnTo>
                <a:lnTo>
                  <a:pt x="36" y="20"/>
                </a:lnTo>
                <a:lnTo>
                  <a:pt x="42" y="20"/>
                </a:lnTo>
                <a:lnTo>
                  <a:pt x="45" y="17"/>
                </a:lnTo>
                <a:lnTo>
                  <a:pt x="47" y="8"/>
                </a:lnTo>
                <a:lnTo>
                  <a:pt x="47" y="5"/>
                </a:lnTo>
                <a:lnTo>
                  <a:pt x="52" y="1"/>
                </a:lnTo>
                <a:lnTo>
                  <a:pt x="55" y="0"/>
                </a:lnTo>
                <a:lnTo>
                  <a:pt x="59" y="8"/>
                </a:lnTo>
                <a:lnTo>
                  <a:pt x="59" y="10"/>
                </a:lnTo>
                <a:lnTo>
                  <a:pt x="59" y="12"/>
                </a:lnTo>
                <a:lnTo>
                  <a:pt x="59" y="13"/>
                </a:lnTo>
                <a:lnTo>
                  <a:pt x="59" y="15"/>
                </a:lnTo>
                <a:lnTo>
                  <a:pt x="59" y="17"/>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28"/>
          <p:cNvSpPr>
            <a:spLocks/>
          </p:cNvSpPr>
          <p:nvPr/>
        </p:nvSpPr>
        <p:spPr bwMode="auto">
          <a:xfrm>
            <a:off x="5045436" y="1462689"/>
            <a:ext cx="746135" cy="1526358"/>
          </a:xfrm>
          <a:custGeom>
            <a:avLst/>
            <a:gdLst>
              <a:gd name="T0" fmla="*/ 347 w 394"/>
              <a:gd name="T1" fmla="*/ 22 h 806"/>
              <a:gd name="T2" fmla="*/ 370 w 394"/>
              <a:gd name="T3" fmla="*/ 53 h 806"/>
              <a:gd name="T4" fmla="*/ 366 w 394"/>
              <a:gd name="T5" fmla="*/ 89 h 806"/>
              <a:gd name="T6" fmla="*/ 352 w 394"/>
              <a:gd name="T7" fmla="*/ 117 h 806"/>
              <a:gd name="T8" fmla="*/ 368 w 394"/>
              <a:gd name="T9" fmla="*/ 145 h 806"/>
              <a:gd name="T10" fmla="*/ 368 w 394"/>
              <a:gd name="T11" fmla="*/ 182 h 806"/>
              <a:gd name="T12" fmla="*/ 389 w 394"/>
              <a:gd name="T13" fmla="*/ 205 h 806"/>
              <a:gd name="T14" fmla="*/ 380 w 394"/>
              <a:gd name="T15" fmla="*/ 234 h 806"/>
              <a:gd name="T16" fmla="*/ 356 w 394"/>
              <a:gd name="T17" fmla="*/ 241 h 806"/>
              <a:gd name="T18" fmla="*/ 334 w 394"/>
              <a:gd name="T19" fmla="*/ 244 h 806"/>
              <a:gd name="T20" fmla="*/ 313 w 394"/>
              <a:gd name="T21" fmla="*/ 265 h 806"/>
              <a:gd name="T22" fmla="*/ 282 w 394"/>
              <a:gd name="T23" fmla="*/ 267 h 806"/>
              <a:gd name="T24" fmla="*/ 253 w 394"/>
              <a:gd name="T25" fmla="*/ 286 h 806"/>
              <a:gd name="T26" fmla="*/ 234 w 394"/>
              <a:gd name="T27" fmla="*/ 308 h 806"/>
              <a:gd name="T28" fmla="*/ 237 w 394"/>
              <a:gd name="T29" fmla="*/ 342 h 806"/>
              <a:gd name="T30" fmla="*/ 251 w 394"/>
              <a:gd name="T31" fmla="*/ 363 h 806"/>
              <a:gd name="T32" fmla="*/ 273 w 394"/>
              <a:gd name="T33" fmla="*/ 384 h 806"/>
              <a:gd name="T34" fmla="*/ 265 w 394"/>
              <a:gd name="T35" fmla="*/ 420 h 806"/>
              <a:gd name="T36" fmla="*/ 254 w 394"/>
              <a:gd name="T37" fmla="*/ 442 h 806"/>
              <a:gd name="T38" fmla="*/ 261 w 394"/>
              <a:gd name="T39" fmla="*/ 470 h 806"/>
              <a:gd name="T40" fmla="*/ 261 w 394"/>
              <a:gd name="T41" fmla="*/ 482 h 806"/>
              <a:gd name="T42" fmla="*/ 251 w 394"/>
              <a:gd name="T43" fmla="*/ 520 h 806"/>
              <a:gd name="T44" fmla="*/ 268 w 394"/>
              <a:gd name="T45" fmla="*/ 551 h 806"/>
              <a:gd name="T46" fmla="*/ 244 w 394"/>
              <a:gd name="T47" fmla="*/ 571 h 806"/>
              <a:gd name="T48" fmla="*/ 237 w 394"/>
              <a:gd name="T49" fmla="*/ 602 h 806"/>
              <a:gd name="T50" fmla="*/ 259 w 394"/>
              <a:gd name="T51" fmla="*/ 613 h 806"/>
              <a:gd name="T52" fmla="*/ 285 w 394"/>
              <a:gd name="T53" fmla="*/ 627 h 806"/>
              <a:gd name="T54" fmla="*/ 297 w 394"/>
              <a:gd name="T55" fmla="*/ 652 h 806"/>
              <a:gd name="T56" fmla="*/ 311 w 394"/>
              <a:gd name="T57" fmla="*/ 685 h 806"/>
              <a:gd name="T58" fmla="*/ 334 w 394"/>
              <a:gd name="T59" fmla="*/ 694 h 806"/>
              <a:gd name="T60" fmla="*/ 364 w 394"/>
              <a:gd name="T61" fmla="*/ 702 h 806"/>
              <a:gd name="T62" fmla="*/ 392 w 394"/>
              <a:gd name="T63" fmla="*/ 701 h 806"/>
              <a:gd name="T64" fmla="*/ 377 w 394"/>
              <a:gd name="T65" fmla="*/ 726 h 806"/>
              <a:gd name="T66" fmla="*/ 346 w 394"/>
              <a:gd name="T67" fmla="*/ 737 h 806"/>
              <a:gd name="T68" fmla="*/ 320 w 394"/>
              <a:gd name="T69" fmla="*/ 750 h 806"/>
              <a:gd name="T70" fmla="*/ 296 w 394"/>
              <a:gd name="T71" fmla="*/ 764 h 806"/>
              <a:gd name="T72" fmla="*/ 275 w 394"/>
              <a:gd name="T73" fmla="*/ 790 h 806"/>
              <a:gd name="T74" fmla="*/ 242 w 394"/>
              <a:gd name="T75" fmla="*/ 785 h 806"/>
              <a:gd name="T76" fmla="*/ 216 w 394"/>
              <a:gd name="T77" fmla="*/ 795 h 806"/>
              <a:gd name="T78" fmla="*/ 189 w 394"/>
              <a:gd name="T79" fmla="*/ 802 h 806"/>
              <a:gd name="T80" fmla="*/ 167 w 394"/>
              <a:gd name="T81" fmla="*/ 771 h 806"/>
              <a:gd name="T82" fmla="*/ 146 w 394"/>
              <a:gd name="T83" fmla="*/ 757 h 806"/>
              <a:gd name="T84" fmla="*/ 153 w 394"/>
              <a:gd name="T85" fmla="*/ 718 h 806"/>
              <a:gd name="T86" fmla="*/ 136 w 394"/>
              <a:gd name="T87" fmla="*/ 682 h 806"/>
              <a:gd name="T88" fmla="*/ 163 w 394"/>
              <a:gd name="T89" fmla="*/ 656 h 806"/>
              <a:gd name="T90" fmla="*/ 144 w 394"/>
              <a:gd name="T91" fmla="*/ 644 h 806"/>
              <a:gd name="T92" fmla="*/ 44 w 394"/>
              <a:gd name="T93" fmla="*/ 582 h 806"/>
              <a:gd name="T94" fmla="*/ 39 w 394"/>
              <a:gd name="T95" fmla="*/ 447 h 806"/>
              <a:gd name="T96" fmla="*/ 41 w 394"/>
              <a:gd name="T97" fmla="*/ 293 h 806"/>
              <a:gd name="T98" fmla="*/ 24 w 394"/>
              <a:gd name="T99" fmla="*/ 208 h 806"/>
              <a:gd name="T100" fmla="*/ 63 w 394"/>
              <a:gd name="T101" fmla="*/ 64 h 806"/>
              <a:gd name="T102" fmla="*/ 77 w 394"/>
              <a:gd name="T103" fmla="*/ 39 h 806"/>
              <a:gd name="T104" fmla="*/ 93 w 394"/>
              <a:gd name="T105" fmla="*/ 52 h 806"/>
              <a:gd name="T106" fmla="*/ 89 w 394"/>
              <a:gd name="T107" fmla="*/ 77 h 806"/>
              <a:gd name="T108" fmla="*/ 118 w 394"/>
              <a:gd name="T109" fmla="*/ 58 h 806"/>
              <a:gd name="T110" fmla="*/ 144 w 394"/>
              <a:gd name="T111" fmla="*/ 31 h 806"/>
              <a:gd name="T112" fmla="*/ 172 w 394"/>
              <a:gd name="T113" fmla="*/ 52 h 806"/>
              <a:gd name="T114" fmla="*/ 206 w 394"/>
              <a:gd name="T115" fmla="*/ 52 h 806"/>
              <a:gd name="T116" fmla="*/ 230 w 394"/>
              <a:gd name="T117" fmla="*/ 55 h 806"/>
              <a:gd name="T118" fmla="*/ 242 w 394"/>
              <a:gd name="T119" fmla="*/ 31 h 806"/>
              <a:gd name="T120" fmla="*/ 266 w 394"/>
              <a:gd name="T121" fmla="*/ 29 h 806"/>
              <a:gd name="T122" fmla="*/ 287 w 394"/>
              <a:gd name="T123" fmla="*/ 33 h 806"/>
              <a:gd name="T124" fmla="*/ 315 w 394"/>
              <a:gd name="T125" fmla="*/ 26 h 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4" h="806">
                <a:moveTo>
                  <a:pt x="323" y="2"/>
                </a:moveTo>
                <a:lnTo>
                  <a:pt x="323" y="3"/>
                </a:lnTo>
                <a:lnTo>
                  <a:pt x="325" y="3"/>
                </a:lnTo>
                <a:lnTo>
                  <a:pt x="325" y="5"/>
                </a:lnTo>
                <a:lnTo>
                  <a:pt x="327" y="5"/>
                </a:lnTo>
                <a:lnTo>
                  <a:pt x="328" y="5"/>
                </a:lnTo>
                <a:lnTo>
                  <a:pt x="328" y="7"/>
                </a:lnTo>
                <a:lnTo>
                  <a:pt x="330" y="7"/>
                </a:lnTo>
                <a:lnTo>
                  <a:pt x="332" y="7"/>
                </a:lnTo>
                <a:lnTo>
                  <a:pt x="332" y="9"/>
                </a:lnTo>
                <a:lnTo>
                  <a:pt x="332" y="10"/>
                </a:lnTo>
                <a:lnTo>
                  <a:pt x="334" y="10"/>
                </a:lnTo>
                <a:lnTo>
                  <a:pt x="334" y="12"/>
                </a:lnTo>
                <a:lnTo>
                  <a:pt x="334" y="14"/>
                </a:lnTo>
                <a:lnTo>
                  <a:pt x="335" y="14"/>
                </a:lnTo>
                <a:lnTo>
                  <a:pt x="337" y="15"/>
                </a:lnTo>
                <a:lnTo>
                  <a:pt x="339" y="15"/>
                </a:lnTo>
                <a:lnTo>
                  <a:pt x="339" y="17"/>
                </a:lnTo>
                <a:lnTo>
                  <a:pt x="339" y="19"/>
                </a:lnTo>
                <a:lnTo>
                  <a:pt x="339" y="17"/>
                </a:lnTo>
                <a:lnTo>
                  <a:pt x="339" y="19"/>
                </a:lnTo>
                <a:lnTo>
                  <a:pt x="340" y="19"/>
                </a:lnTo>
                <a:lnTo>
                  <a:pt x="342" y="19"/>
                </a:lnTo>
                <a:lnTo>
                  <a:pt x="342" y="21"/>
                </a:lnTo>
                <a:lnTo>
                  <a:pt x="344" y="21"/>
                </a:lnTo>
                <a:lnTo>
                  <a:pt x="346" y="21"/>
                </a:lnTo>
                <a:lnTo>
                  <a:pt x="346" y="22"/>
                </a:lnTo>
                <a:lnTo>
                  <a:pt x="346" y="24"/>
                </a:lnTo>
                <a:lnTo>
                  <a:pt x="347" y="24"/>
                </a:lnTo>
                <a:lnTo>
                  <a:pt x="347" y="22"/>
                </a:lnTo>
                <a:lnTo>
                  <a:pt x="349" y="22"/>
                </a:lnTo>
                <a:lnTo>
                  <a:pt x="349" y="24"/>
                </a:lnTo>
                <a:lnTo>
                  <a:pt x="351" y="24"/>
                </a:lnTo>
                <a:lnTo>
                  <a:pt x="351" y="26"/>
                </a:lnTo>
                <a:lnTo>
                  <a:pt x="352" y="26"/>
                </a:lnTo>
                <a:lnTo>
                  <a:pt x="352" y="27"/>
                </a:lnTo>
                <a:lnTo>
                  <a:pt x="354" y="27"/>
                </a:lnTo>
                <a:lnTo>
                  <a:pt x="354" y="29"/>
                </a:lnTo>
                <a:lnTo>
                  <a:pt x="356" y="29"/>
                </a:lnTo>
                <a:lnTo>
                  <a:pt x="356" y="31"/>
                </a:lnTo>
                <a:lnTo>
                  <a:pt x="358" y="33"/>
                </a:lnTo>
                <a:lnTo>
                  <a:pt x="359" y="33"/>
                </a:lnTo>
                <a:lnTo>
                  <a:pt x="359" y="34"/>
                </a:lnTo>
                <a:lnTo>
                  <a:pt x="361" y="34"/>
                </a:lnTo>
                <a:lnTo>
                  <a:pt x="361" y="36"/>
                </a:lnTo>
                <a:lnTo>
                  <a:pt x="363" y="36"/>
                </a:lnTo>
                <a:lnTo>
                  <a:pt x="364" y="36"/>
                </a:lnTo>
                <a:lnTo>
                  <a:pt x="364" y="38"/>
                </a:lnTo>
                <a:lnTo>
                  <a:pt x="366" y="39"/>
                </a:lnTo>
                <a:lnTo>
                  <a:pt x="368" y="39"/>
                </a:lnTo>
                <a:lnTo>
                  <a:pt x="368" y="41"/>
                </a:lnTo>
                <a:lnTo>
                  <a:pt x="368" y="43"/>
                </a:lnTo>
                <a:lnTo>
                  <a:pt x="370" y="43"/>
                </a:lnTo>
                <a:lnTo>
                  <a:pt x="370" y="45"/>
                </a:lnTo>
                <a:lnTo>
                  <a:pt x="371" y="45"/>
                </a:lnTo>
                <a:lnTo>
                  <a:pt x="371" y="46"/>
                </a:lnTo>
                <a:lnTo>
                  <a:pt x="371" y="48"/>
                </a:lnTo>
                <a:lnTo>
                  <a:pt x="371" y="50"/>
                </a:lnTo>
                <a:lnTo>
                  <a:pt x="370" y="52"/>
                </a:lnTo>
                <a:lnTo>
                  <a:pt x="370" y="53"/>
                </a:lnTo>
                <a:lnTo>
                  <a:pt x="371" y="53"/>
                </a:lnTo>
                <a:lnTo>
                  <a:pt x="371" y="52"/>
                </a:lnTo>
                <a:lnTo>
                  <a:pt x="373" y="52"/>
                </a:lnTo>
                <a:lnTo>
                  <a:pt x="373" y="53"/>
                </a:lnTo>
                <a:lnTo>
                  <a:pt x="373" y="55"/>
                </a:lnTo>
                <a:lnTo>
                  <a:pt x="373" y="57"/>
                </a:lnTo>
                <a:lnTo>
                  <a:pt x="373" y="58"/>
                </a:lnTo>
                <a:lnTo>
                  <a:pt x="373" y="60"/>
                </a:lnTo>
                <a:lnTo>
                  <a:pt x="373" y="62"/>
                </a:lnTo>
                <a:lnTo>
                  <a:pt x="373" y="64"/>
                </a:lnTo>
                <a:lnTo>
                  <a:pt x="371" y="64"/>
                </a:lnTo>
                <a:lnTo>
                  <a:pt x="371" y="65"/>
                </a:lnTo>
                <a:lnTo>
                  <a:pt x="371" y="67"/>
                </a:lnTo>
                <a:lnTo>
                  <a:pt x="371" y="69"/>
                </a:lnTo>
                <a:lnTo>
                  <a:pt x="371" y="70"/>
                </a:lnTo>
                <a:lnTo>
                  <a:pt x="373" y="70"/>
                </a:lnTo>
                <a:lnTo>
                  <a:pt x="373" y="72"/>
                </a:lnTo>
                <a:lnTo>
                  <a:pt x="373" y="74"/>
                </a:lnTo>
                <a:lnTo>
                  <a:pt x="373" y="76"/>
                </a:lnTo>
                <a:lnTo>
                  <a:pt x="373" y="77"/>
                </a:lnTo>
                <a:lnTo>
                  <a:pt x="371" y="77"/>
                </a:lnTo>
                <a:lnTo>
                  <a:pt x="371" y="79"/>
                </a:lnTo>
                <a:lnTo>
                  <a:pt x="371" y="81"/>
                </a:lnTo>
                <a:lnTo>
                  <a:pt x="370" y="81"/>
                </a:lnTo>
                <a:lnTo>
                  <a:pt x="370" y="83"/>
                </a:lnTo>
                <a:lnTo>
                  <a:pt x="370" y="84"/>
                </a:lnTo>
                <a:lnTo>
                  <a:pt x="368" y="84"/>
                </a:lnTo>
                <a:lnTo>
                  <a:pt x="368" y="86"/>
                </a:lnTo>
                <a:lnTo>
                  <a:pt x="368" y="88"/>
                </a:lnTo>
                <a:lnTo>
                  <a:pt x="366" y="89"/>
                </a:lnTo>
                <a:lnTo>
                  <a:pt x="366" y="91"/>
                </a:lnTo>
                <a:lnTo>
                  <a:pt x="366" y="93"/>
                </a:lnTo>
                <a:lnTo>
                  <a:pt x="366" y="95"/>
                </a:lnTo>
                <a:lnTo>
                  <a:pt x="364" y="95"/>
                </a:lnTo>
                <a:lnTo>
                  <a:pt x="364" y="96"/>
                </a:lnTo>
                <a:lnTo>
                  <a:pt x="364" y="98"/>
                </a:lnTo>
                <a:lnTo>
                  <a:pt x="366" y="98"/>
                </a:lnTo>
                <a:lnTo>
                  <a:pt x="366" y="100"/>
                </a:lnTo>
                <a:lnTo>
                  <a:pt x="364" y="100"/>
                </a:lnTo>
                <a:lnTo>
                  <a:pt x="363" y="100"/>
                </a:lnTo>
                <a:lnTo>
                  <a:pt x="361" y="100"/>
                </a:lnTo>
                <a:lnTo>
                  <a:pt x="361" y="101"/>
                </a:lnTo>
                <a:lnTo>
                  <a:pt x="359" y="101"/>
                </a:lnTo>
                <a:lnTo>
                  <a:pt x="359" y="103"/>
                </a:lnTo>
                <a:lnTo>
                  <a:pt x="358" y="103"/>
                </a:lnTo>
                <a:lnTo>
                  <a:pt x="356" y="103"/>
                </a:lnTo>
                <a:lnTo>
                  <a:pt x="356" y="105"/>
                </a:lnTo>
                <a:lnTo>
                  <a:pt x="356" y="107"/>
                </a:lnTo>
                <a:lnTo>
                  <a:pt x="354" y="107"/>
                </a:lnTo>
                <a:lnTo>
                  <a:pt x="354" y="108"/>
                </a:lnTo>
                <a:lnTo>
                  <a:pt x="354" y="110"/>
                </a:lnTo>
                <a:lnTo>
                  <a:pt x="356" y="110"/>
                </a:lnTo>
                <a:lnTo>
                  <a:pt x="354" y="110"/>
                </a:lnTo>
                <a:lnTo>
                  <a:pt x="354" y="112"/>
                </a:lnTo>
                <a:lnTo>
                  <a:pt x="352" y="112"/>
                </a:lnTo>
                <a:lnTo>
                  <a:pt x="352" y="114"/>
                </a:lnTo>
                <a:lnTo>
                  <a:pt x="351" y="114"/>
                </a:lnTo>
                <a:lnTo>
                  <a:pt x="351" y="115"/>
                </a:lnTo>
                <a:lnTo>
                  <a:pt x="352" y="115"/>
                </a:lnTo>
                <a:lnTo>
                  <a:pt x="352" y="117"/>
                </a:lnTo>
                <a:lnTo>
                  <a:pt x="354" y="119"/>
                </a:lnTo>
                <a:lnTo>
                  <a:pt x="354" y="120"/>
                </a:lnTo>
                <a:lnTo>
                  <a:pt x="354" y="122"/>
                </a:lnTo>
                <a:lnTo>
                  <a:pt x="352" y="122"/>
                </a:lnTo>
                <a:lnTo>
                  <a:pt x="352" y="124"/>
                </a:lnTo>
                <a:lnTo>
                  <a:pt x="354" y="124"/>
                </a:lnTo>
                <a:lnTo>
                  <a:pt x="354" y="126"/>
                </a:lnTo>
                <a:lnTo>
                  <a:pt x="354" y="127"/>
                </a:lnTo>
                <a:lnTo>
                  <a:pt x="354" y="129"/>
                </a:lnTo>
                <a:lnTo>
                  <a:pt x="352" y="129"/>
                </a:lnTo>
                <a:lnTo>
                  <a:pt x="352" y="131"/>
                </a:lnTo>
                <a:lnTo>
                  <a:pt x="352" y="132"/>
                </a:lnTo>
                <a:lnTo>
                  <a:pt x="351" y="132"/>
                </a:lnTo>
                <a:lnTo>
                  <a:pt x="351" y="134"/>
                </a:lnTo>
                <a:lnTo>
                  <a:pt x="351" y="136"/>
                </a:lnTo>
                <a:lnTo>
                  <a:pt x="351" y="138"/>
                </a:lnTo>
                <a:lnTo>
                  <a:pt x="351" y="139"/>
                </a:lnTo>
                <a:lnTo>
                  <a:pt x="351" y="141"/>
                </a:lnTo>
                <a:lnTo>
                  <a:pt x="352" y="141"/>
                </a:lnTo>
                <a:lnTo>
                  <a:pt x="354" y="141"/>
                </a:lnTo>
                <a:lnTo>
                  <a:pt x="356" y="141"/>
                </a:lnTo>
                <a:lnTo>
                  <a:pt x="358" y="141"/>
                </a:lnTo>
                <a:lnTo>
                  <a:pt x="359" y="141"/>
                </a:lnTo>
                <a:lnTo>
                  <a:pt x="359" y="143"/>
                </a:lnTo>
                <a:lnTo>
                  <a:pt x="361" y="143"/>
                </a:lnTo>
                <a:lnTo>
                  <a:pt x="361" y="145"/>
                </a:lnTo>
                <a:lnTo>
                  <a:pt x="363" y="145"/>
                </a:lnTo>
                <a:lnTo>
                  <a:pt x="364" y="145"/>
                </a:lnTo>
                <a:lnTo>
                  <a:pt x="366" y="145"/>
                </a:lnTo>
                <a:lnTo>
                  <a:pt x="368" y="145"/>
                </a:lnTo>
                <a:lnTo>
                  <a:pt x="368" y="146"/>
                </a:lnTo>
                <a:lnTo>
                  <a:pt x="366" y="146"/>
                </a:lnTo>
                <a:lnTo>
                  <a:pt x="366" y="148"/>
                </a:lnTo>
                <a:lnTo>
                  <a:pt x="366" y="150"/>
                </a:lnTo>
                <a:lnTo>
                  <a:pt x="366" y="151"/>
                </a:lnTo>
                <a:lnTo>
                  <a:pt x="364" y="151"/>
                </a:lnTo>
                <a:lnTo>
                  <a:pt x="364" y="153"/>
                </a:lnTo>
                <a:lnTo>
                  <a:pt x="366" y="153"/>
                </a:lnTo>
                <a:lnTo>
                  <a:pt x="366" y="155"/>
                </a:lnTo>
                <a:lnTo>
                  <a:pt x="364" y="157"/>
                </a:lnTo>
                <a:lnTo>
                  <a:pt x="364" y="158"/>
                </a:lnTo>
                <a:lnTo>
                  <a:pt x="363" y="158"/>
                </a:lnTo>
                <a:lnTo>
                  <a:pt x="363" y="160"/>
                </a:lnTo>
                <a:lnTo>
                  <a:pt x="363" y="162"/>
                </a:lnTo>
                <a:lnTo>
                  <a:pt x="364" y="162"/>
                </a:lnTo>
                <a:lnTo>
                  <a:pt x="364" y="163"/>
                </a:lnTo>
                <a:lnTo>
                  <a:pt x="364" y="165"/>
                </a:lnTo>
                <a:lnTo>
                  <a:pt x="363" y="165"/>
                </a:lnTo>
                <a:lnTo>
                  <a:pt x="363" y="167"/>
                </a:lnTo>
                <a:lnTo>
                  <a:pt x="363" y="169"/>
                </a:lnTo>
                <a:lnTo>
                  <a:pt x="363" y="170"/>
                </a:lnTo>
                <a:lnTo>
                  <a:pt x="363" y="172"/>
                </a:lnTo>
                <a:lnTo>
                  <a:pt x="364" y="172"/>
                </a:lnTo>
                <a:lnTo>
                  <a:pt x="364" y="174"/>
                </a:lnTo>
                <a:lnTo>
                  <a:pt x="364" y="175"/>
                </a:lnTo>
                <a:lnTo>
                  <a:pt x="364" y="177"/>
                </a:lnTo>
                <a:lnTo>
                  <a:pt x="366" y="177"/>
                </a:lnTo>
                <a:lnTo>
                  <a:pt x="366" y="179"/>
                </a:lnTo>
                <a:lnTo>
                  <a:pt x="366" y="181"/>
                </a:lnTo>
                <a:lnTo>
                  <a:pt x="368" y="182"/>
                </a:lnTo>
                <a:lnTo>
                  <a:pt x="368" y="184"/>
                </a:lnTo>
                <a:lnTo>
                  <a:pt x="368" y="186"/>
                </a:lnTo>
                <a:lnTo>
                  <a:pt x="368" y="188"/>
                </a:lnTo>
                <a:lnTo>
                  <a:pt x="366" y="188"/>
                </a:lnTo>
                <a:lnTo>
                  <a:pt x="366" y="189"/>
                </a:lnTo>
                <a:lnTo>
                  <a:pt x="368" y="189"/>
                </a:lnTo>
                <a:lnTo>
                  <a:pt x="368" y="191"/>
                </a:lnTo>
                <a:lnTo>
                  <a:pt x="368" y="193"/>
                </a:lnTo>
                <a:lnTo>
                  <a:pt x="368" y="194"/>
                </a:lnTo>
                <a:lnTo>
                  <a:pt x="370" y="196"/>
                </a:lnTo>
                <a:lnTo>
                  <a:pt x="371" y="196"/>
                </a:lnTo>
                <a:lnTo>
                  <a:pt x="373" y="196"/>
                </a:lnTo>
                <a:lnTo>
                  <a:pt x="375" y="196"/>
                </a:lnTo>
                <a:lnTo>
                  <a:pt x="377" y="196"/>
                </a:lnTo>
                <a:lnTo>
                  <a:pt x="377" y="194"/>
                </a:lnTo>
                <a:lnTo>
                  <a:pt x="378" y="194"/>
                </a:lnTo>
                <a:lnTo>
                  <a:pt x="380" y="194"/>
                </a:lnTo>
                <a:lnTo>
                  <a:pt x="382" y="194"/>
                </a:lnTo>
                <a:lnTo>
                  <a:pt x="383" y="194"/>
                </a:lnTo>
                <a:lnTo>
                  <a:pt x="383" y="196"/>
                </a:lnTo>
                <a:lnTo>
                  <a:pt x="385" y="196"/>
                </a:lnTo>
                <a:lnTo>
                  <a:pt x="385" y="198"/>
                </a:lnTo>
                <a:lnTo>
                  <a:pt x="387" y="198"/>
                </a:lnTo>
                <a:lnTo>
                  <a:pt x="387" y="200"/>
                </a:lnTo>
                <a:lnTo>
                  <a:pt x="387" y="201"/>
                </a:lnTo>
                <a:lnTo>
                  <a:pt x="389" y="201"/>
                </a:lnTo>
                <a:lnTo>
                  <a:pt x="389" y="203"/>
                </a:lnTo>
                <a:lnTo>
                  <a:pt x="390" y="203"/>
                </a:lnTo>
                <a:lnTo>
                  <a:pt x="390" y="205"/>
                </a:lnTo>
                <a:lnTo>
                  <a:pt x="389" y="205"/>
                </a:lnTo>
                <a:lnTo>
                  <a:pt x="389" y="206"/>
                </a:lnTo>
                <a:lnTo>
                  <a:pt x="389" y="208"/>
                </a:lnTo>
                <a:lnTo>
                  <a:pt x="387" y="208"/>
                </a:lnTo>
                <a:lnTo>
                  <a:pt x="387" y="210"/>
                </a:lnTo>
                <a:lnTo>
                  <a:pt x="387" y="212"/>
                </a:lnTo>
                <a:lnTo>
                  <a:pt x="389" y="212"/>
                </a:lnTo>
                <a:lnTo>
                  <a:pt x="389" y="213"/>
                </a:lnTo>
                <a:lnTo>
                  <a:pt x="389" y="215"/>
                </a:lnTo>
                <a:lnTo>
                  <a:pt x="389" y="217"/>
                </a:lnTo>
                <a:lnTo>
                  <a:pt x="390" y="217"/>
                </a:lnTo>
                <a:lnTo>
                  <a:pt x="392" y="217"/>
                </a:lnTo>
                <a:lnTo>
                  <a:pt x="392" y="219"/>
                </a:lnTo>
                <a:lnTo>
                  <a:pt x="392" y="220"/>
                </a:lnTo>
                <a:lnTo>
                  <a:pt x="394" y="220"/>
                </a:lnTo>
                <a:lnTo>
                  <a:pt x="394" y="222"/>
                </a:lnTo>
                <a:lnTo>
                  <a:pt x="394" y="224"/>
                </a:lnTo>
                <a:lnTo>
                  <a:pt x="392" y="224"/>
                </a:lnTo>
                <a:lnTo>
                  <a:pt x="392" y="225"/>
                </a:lnTo>
                <a:lnTo>
                  <a:pt x="390" y="225"/>
                </a:lnTo>
                <a:lnTo>
                  <a:pt x="390" y="227"/>
                </a:lnTo>
                <a:lnTo>
                  <a:pt x="390" y="229"/>
                </a:lnTo>
                <a:lnTo>
                  <a:pt x="389" y="229"/>
                </a:lnTo>
                <a:lnTo>
                  <a:pt x="389" y="231"/>
                </a:lnTo>
                <a:lnTo>
                  <a:pt x="387" y="231"/>
                </a:lnTo>
                <a:lnTo>
                  <a:pt x="385" y="231"/>
                </a:lnTo>
                <a:lnTo>
                  <a:pt x="383" y="231"/>
                </a:lnTo>
                <a:lnTo>
                  <a:pt x="382" y="231"/>
                </a:lnTo>
                <a:lnTo>
                  <a:pt x="380" y="231"/>
                </a:lnTo>
                <a:lnTo>
                  <a:pt x="380" y="232"/>
                </a:lnTo>
                <a:lnTo>
                  <a:pt x="380" y="234"/>
                </a:lnTo>
                <a:lnTo>
                  <a:pt x="380" y="236"/>
                </a:lnTo>
                <a:lnTo>
                  <a:pt x="378" y="236"/>
                </a:lnTo>
                <a:lnTo>
                  <a:pt x="377" y="236"/>
                </a:lnTo>
                <a:lnTo>
                  <a:pt x="377" y="237"/>
                </a:lnTo>
                <a:lnTo>
                  <a:pt x="378" y="237"/>
                </a:lnTo>
                <a:lnTo>
                  <a:pt x="378" y="239"/>
                </a:lnTo>
                <a:lnTo>
                  <a:pt x="377" y="239"/>
                </a:lnTo>
                <a:lnTo>
                  <a:pt x="375" y="239"/>
                </a:lnTo>
                <a:lnTo>
                  <a:pt x="375" y="241"/>
                </a:lnTo>
                <a:lnTo>
                  <a:pt x="373" y="241"/>
                </a:lnTo>
                <a:lnTo>
                  <a:pt x="371" y="241"/>
                </a:lnTo>
                <a:lnTo>
                  <a:pt x="371" y="243"/>
                </a:lnTo>
                <a:lnTo>
                  <a:pt x="373" y="243"/>
                </a:lnTo>
                <a:lnTo>
                  <a:pt x="373" y="244"/>
                </a:lnTo>
                <a:lnTo>
                  <a:pt x="371" y="244"/>
                </a:lnTo>
                <a:lnTo>
                  <a:pt x="370" y="244"/>
                </a:lnTo>
                <a:lnTo>
                  <a:pt x="368" y="244"/>
                </a:lnTo>
                <a:lnTo>
                  <a:pt x="368" y="243"/>
                </a:lnTo>
                <a:lnTo>
                  <a:pt x="366" y="243"/>
                </a:lnTo>
                <a:lnTo>
                  <a:pt x="366" y="244"/>
                </a:lnTo>
                <a:lnTo>
                  <a:pt x="366" y="243"/>
                </a:lnTo>
                <a:lnTo>
                  <a:pt x="364" y="243"/>
                </a:lnTo>
                <a:lnTo>
                  <a:pt x="364" y="241"/>
                </a:lnTo>
                <a:lnTo>
                  <a:pt x="363" y="241"/>
                </a:lnTo>
                <a:lnTo>
                  <a:pt x="363" y="239"/>
                </a:lnTo>
                <a:lnTo>
                  <a:pt x="361" y="239"/>
                </a:lnTo>
                <a:lnTo>
                  <a:pt x="359" y="239"/>
                </a:lnTo>
                <a:lnTo>
                  <a:pt x="358" y="239"/>
                </a:lnTo>
                <a:lnTo>
                  <a:pt x="356" y="239"/>
                </a:lnTo>
                <a:lnTo>
                  <a:pt x="356" y="241"/>
                </a:lnTo>
                <a:lnTo>
                  <a:pt x="354" y="243"/>
                </a:lnTo>
                <a:lnTo>
                  <a:pt x="354" y="241"/>
                </a:lnTo>
                <a:lnTo>
                  <a:pt x="354" y="239"/>
                </a:lnTo>
                <a:lnTo>
                  <a:pt x="352" y="239"/>
                </a:lnTo>
                <a:lnTo>
                  <a:pt x="352" y="237"/>
                </a:lnTo>
                <a:lnTo>
                  <a:pt x="351" y="237"/>
                </a:lnTo>
                <a:lnTo>
                  <a:pt x="351" y="236"/>
                </a:lnTo>
                <a:lnTo>
                  <a:pt x="351" y="234"/>
                </a:lnTo>
                <a:lnTo>
                  <a:pt x="351" y="232"/>
                </a:lnTo>
                <a:lnTo>
                  <a:pt x="349" y="232"/>
                </a:lnTo>
                <a:lnTo>
                  <a:pt x="347" y="232"/>
                </a:lnTo>
                <a:lnTo>
                  <a:pt x="346" y="232"/>
                </a:lnTo>
                <a:lnTo>
                  <a:pt x="344" y="232"/>
                </a:lnTo>
                <a:lnTo>
                  <a:pt x="342" y="232"/>
                </a:lnTo>
                <a:lnTo>
                  <a:pt x="342" y="231"/>
                </a:lnTo>
                <a:lnTo>
                  <a:pt x="340" y="231"/>
                </a:lnTo>
                <a:lnTo>
                  <a:pt x="340" y="232"/>
                </a:lnTo>
                <a:lnTo>
                  <a:pt x="339" y="232"/>
                </a:lnTo>
                <a:lnTo>
                  <a:pt x="339" y="234"/>
                </a:lnTo>
                <a:lnTo>
                  <a:pt x="337" y="234"/>
                </a:lnTo>
                <a:lnTo>
                  <a:pt x="337" y="236"/>
                </a:lnTo>
                <a:lnTo>
                  <a:pt x="337" y="237"/>
                </a:lnTo>
                <a:lnTo>
                  <a:pt x="335" y="237"/>
                </a:lnTo>
                <a:lnTo>
                  <a:pt x="334" y="237"/>
                </a:lnTo>
                <a:lnTo>
                  <a:pt x="332" y="237"/>
                </a:lnTo>
                <a:lnTo>
                  <a:pt x="332" y="239"/>
                </a:lnTo>
                <a:lnTo>
                  <a:pt x="332" y="241"/>
                </a:lnTo>
                <a:lnTo>
                  <a:pt x="334" y="241"/>
                </a:lnTo>
                <a:lnTo>
                  <a:pt x="334" y="243"/>
                </a:lnTo>
                <a:lnTo>
                  <a:pt x="334" y="244"/>
                </a:lnTo>
                <a:lnTo>
                  <a:pt x="334" y="246"/>
                </a:lnTo>
                <a:lnTo>
                  <a:pt x="334" y="248"/>
                </a:lnTo>
                <a:lnTo>
                  <a:pt x="332" y="248"/>
                </a:lnTo>
                <a:lnTo>
                  <a:pt x="332" y="250"/>
                </a:lnTo>
                <a:lnTo>
                  <a:pt x="332" y="251"/>
                </a:lnTo>
                <a:lnTo>
                  <a:pt x="330" y="251"/>
                </a:lnTo>
                <a:lnTo>
                  <a:pt x="330" y="253"/>
                </a:lnTo>
                <a:lnTo>
                  <a:pt x="330" y="255"/>
                </a:lnTo>
                <a:lnTo>
                  <a:pt x="330" y="256"/>
                </a:lnTo>
                <a:lnTo>
                  <a:pt x="330" y="258"/>
                </a:lnTo>
                <a:lnTo>
                  <a:pt x="330" y="260"/>
                </a:lnTo>
                <a:lnTo>
                  <a:pt x="328" y="260"/>
                </a:lnTo>
                <a:lnTo>
                  <a:pt x="328" y="262"/>
                </a:lnTo>
                <a:lnTo>
                  <a:pt x="327" y="262"/>
                </a:lnTo>
                <a:lnTo>
                  <a:pt x="327" y="263"/>
                </a:lnTo>
                <a:lnTo>
                  <a:pt x="325" y="263"/>
                </a:lnTo>
                <a:lnTo>
                  <a:pt x="325" y="265"/>
                </a:lnTo>
                <a:lnTo>
                  <a:pt x="323" y="265"/>
                </a:lnTo>
                <a:lnTo>
                  <a:pt x="321" y="265"/>
                </a:lnTo>
                <a:lnTo>
                  <a:pt x="321" y="267"/>
                </a:lnTo>
                <a:lnTo>
                  <a:pt x="320" y="267"/>
                </a:lnTo>
                <a:lnTo>
                  <a:pt x="320" y="268"/>
                </a:lnTo>
                <a:lnTo>
                  <a:pt x="318" y="268"/>
                </a:lnTo>
                <a:lnTo>
                  <a:pt x="318" y="270"/>
                </a:lnTo>
                <a:lnTo>
                  <a:pt x="316" y="270"/>
                </a:lnTo>
                <a:lnTo>
                  <a:pt x="316" y="268"/>
                </a:lnTo>
                <a:lnTo>
                  <a:pt x="315" y="268"/>
                </a:lnTo>
                <a:lnTo>
                  <a:pt x="315" y="267"/>
                </a:lnTo>
                <a:lnTo>
                  <a:pt x="313" y="267"/>
                </a:lnTo>
                <a:lnTo>
                  <a:pt x="313" y="265"/>
                </a:lnTo>
                <a:lnTo>
                  <a:pt x="311" y="265"/>
                </a:lnTo>
                <a:lnTo>
                  <a:pt x="309" y="265"/>
                </a:lnTo>
                <a:lnTo>
                  <a:pt x="308" y="265"/>
                </a:lnTo>
                <a:lnTo>
                  <a:pt x="306" y="265"/>
                </a:lnTo>
                <a:lnTo>
                  <a:pt x="306" y="263"/>
                </a:lnTo>
                <a:lnTo>
                  <a:pt x="304" y="263"/>
                </a:lnTo>
                <a:lnTo>
                  <a:pt x="304" y="262"/>
                </a:lnTo>
                <a:lnTo>
                  <a:pt x="303" y="262"/>
                </a:lnTo>
                <a:lnTo>
                  <a:pt x="301" y="262"/>
                </a:lnTo>
                <a:lnTo>
                  <a:pt x="301" y="263"/>
                </a:lnTo>
                <a:lnTo>
                  <a:pt x="299" y="263"/>
                </a:lnTo>
                <a:lnTo>
                  <a:pt x="299" y="265"/>
                </a:lnTo>
                <a:lnTo>
                  <a:pt x="297" y="265"/>
                </a:lnTo>
                <a:lnTo>
                  <a:pt x="297" y="263"/>
                </a:lnTo>
                <a:lnTo>
                  <a:pt x="296" y="263"/>
                </a:lnTo>
                <a:lnTo>
                  <a:pt x="296" y="262"/>
                </a:lnTo>
                <a:lnTo>
                  <a:pt x="294" y="262"/>
                </a:lnTo>
                <a:lnTo>
                  <a:pt x="292" y="262"/>
                </a:lnTo>
                <a:lnTo>
                  <a:pt x="290" y="262"/>
                </a:lnTo>
                <a:lnTo>
                  <a:pt x="290" y="260"/>
                </a:lnTo>
                <a:lnTo>
                  <a:pt x="289" y="260"/>
                </a:lnTo>
                <a:lnTo>
                  <a:pt x="287" y="260"/>
                </a:lnTo>
                <a:lnTo>
                  <a:pt x="285" y="262"/>
                </a:lnTo>
                <a:lnTo>
                  <a:pt x="287" y="262"/>
                </a:lnTo>
                <a:lnTo>
                  <a:pt x="287" y="263"/>
                </a:lnTo>
                <a:lnTo>
                  <a:pt x="285" y="263"/>
                </a:lnTo>
                <a:lnTo>
                  <a:pt x="285" y="265"/>
                </a:lnTo>
                <a:lnTo>
                  <a:pt x="284" y="265"/>
                </a:lnTo>
                <a:lnTo>
                  <a:pt x="284" y="267"/>
                </a:lnTo>
                <a:lnTo>
                  <a:pt x="282" y="267"/>
                </a:lnTo>
                <a:lnTo>
                  <a:pt x="282" y="268"/>
                </a:lnTo>
                <a:lnTo>
                  <a:pt x="280" y="268"/>
                </a:lnTo>
                <a:lnTo>
                  <a:pt x="280" y="270"/>
                </a:lnTo>
                <a:lnTo>
                  <a:pt x="278" y="270"/>
                </a:lnTo>
                <a:lnTo>
                  <a:pt x="278" y="272"/>
                </a:lnTo>
                <a:lnTo>
                  <a:pt x="277" y="272"/>
                </a:lnTo>
                <a:lnTo>
                  <a:pt x="275" y="272"/>
                </a:lnTo>
                <a:lnTo>
                  <a:pt x="275" y="274"/>
                </a:lnTo>
                <a:lnTo>
                  <a:pt x="275" y="275"/>
                </a:lnTo>
                <a:lnTo>
                  <a:pt x="275" y="277"/>
                </a:lnTo>
                <a:lnTo>
                  <a:pt x="273" y="277"/>
                </a:lnTo>
                <a:lnTo>
                  <a:pt x="272" y="277"/>
                </a:lnTo>
                <a:lnTo>
                  <a:pt x="270" y="277"/>
                </a:lnTo>
                <a:lnTo>
                  <a:pt x="270" y="279"/>
                </a:lnTo>
                <a:lnTo>
                  <a:pt x="270" y="281"/>
                </a:lnTo>
                <a:lnTo>
                  <a:pt x="268" y="281"/>
                </a:lnTo>
                <a:lnTo>
                  <a:pt x="266" y="281"/>
                </a:lnTo>
                <a:lnTo>
                  <a:pt x="265" y="281"/>
                </a:lnTo>
                <a:lnTo>
                  <a:pt x="265" y="279"/>
                </a:lnTo>
                <a:lnTo>
                  <a:pt x="263" y="279"/>
                </a:lnTo>
                <a:lnTo>
                  <a:pt x="263" y="281"/>
                </a:lnTo>
                <a:lnTo>
                  <a:pt x="261" y="281"/>
                </a:lnTo>
                <a:lnTo>
                  <a:pt x="261" y="282"/>
                </a:lnTo>
                <a:lnTo>
                  <a:pt x="259" y="282"/>
                </a:lnTo>
                <a:lnTo>
                  <a:pt x="259" y="284"/>
                </a:lnTo>
                <a:lnTo>
                  <a:pt x="258" y="284"/>
                </a:lnTo>
                <a:lnTo>
                  <a:pt x="258" y="286"/>
                </a:lnTo>
                <a:lnTo>
                  <a:pt x="256" y="286"/>
                </a:lnTo>
                <a:lnTo>
                  <a:pt x="254" y="286"/>
                </a:lnTo>
                <a:lnTo>
                  <a:pt x="253" y="286"/>
                </a:lnTo>
                <a:lnTo>
                  <a:pt x="251" y="286"/>
                </a:lnTo>
                <a:lnTo>
                  <a:pt x="251" y="287"/>
                </a:lnTo>
                <a:lnTo>
                  <a:pt x="251" y="289"/>
                </a:lnTo>
                <a:lnTo>
                  <a:pt x="249" y="289"/>
                </a:lnTo>
                <a:lnTo>
                  <a:pt x="251" y="289"/>
                </a:lnTo>
                <a:lnTo>
                  <a:pt x="253" y="289"/>
                </a:lnTo>
                <a:lnTo>
                  <a:pt x="253" y="291"/>
                </a:lnTo>
                <a:lnTo>
                  <a:pt x="253" y="293"/>
                </a:lnTo>
                <a:lnTo>
                  <a:pt x="251" y="293"/>
                </a:lnTo>
                <a:lnTo>
                  <a:pt x="249" y="293"/>
                </a:lnTo>
                <a:lnTo>
                  <a:pt x="249" y="294"/>
                </a:lnTo>
                <a:lnTo>
                  <a:pt x="247" y="294"/>
                </a:lnTo>
                <a:lnTo>
                  <a:pt x="247" y="296"/>
                </a:lnTo>
                <a:lnTo>
                  <a:pt x="246" y="296"/>
                </a:lnTo>
                <a:lnTo>
                  <a:pt x="246" y="298"/>
                </a:lnTo>
                <a:lnTo>
                  <a:pt x="244" y="298"/>
                </a:lnTo>
                <a:lnTo>
                  <a:pt x="244" y="299"/>
                </a:lnTo>
                <a:lnTo>
                  <a:pt x="244" y="301"/>
                </a:lnTo>
                <a:lnTo>
                  <a:pt x="246" y="301"/>
                </a:lnTo>
                <a:lnTo>
                  <a:pt x="246" y="303"/>
                </a:lnTo>
                <a:lnTo>
                  <a:pt x="246" y="305"/>
                </a:lnTo>
                <a:lnTo>
                  <a:pt x="246" y="306"/>
                </a:lnTo>
                <a:lnTo>
                  <a:pt x="244" y="306"/>
                </a:lnTo>
                <a:lnTo>
                  <a:pt x="242" y="306"/>
                </a:lnTo>
                <a:lnTo>
                  <a:pt x="241" y="306"/>
                </a:lnTo>
                <a:lnTo>
                  <a:pt x="239" y="306"/>
                </a:lnTo>
                <a:lnTo>
                  <a:pt x="239" y="308"/>
                </a:lnTo>
                <a:lnTo>
                  <a:pt x="237" y="308"/>
                </a:lnTo>
                <a:lnTo>
                  <a:pt x="235" y="308"/>
                </a:lnTo>
                <a:lnTo>
                  <a:pt x="234" y="308"/>
                </a:lnTo>
                <a:lnTo>
                  <a:pt x="232" y="308"/>
                </a:lnTo>
                <a:lnTo>
                  <a:pt x="232" y="310"/>
                </a:lnTo>
                <a:lnTo>
                  <a:pt x="232" y="311"/>
                </a:lnTo>
                <a:lnTo>
                  <a:pt x="232" y="313"/>
                </a:lnTo>
                <a:lnTo>
                  <a:pt x="230" y="313"/>
                </a:lnTo>
                <a:lnTo>
                  <a:pt x="230" y="315"/>
                </a:lnTo>
                <a:lnTo>
                  <a:pt x="229" y="315"/>
                </a:lnTo>
                <a:lnTo>
                  <a:pt x="229" y="317"/>
                </a:lnTo>
                <a:lnTo>
                  <a:pt x="229" y="318"/>
                </a:lnTo>
                <a:lnTo>
                  <a:pt x="227" y="318"/>
                </a:lnTo>
                <a:lnTo>
                  <a:pt x="227" y="320"/>
                </a:lnTo>
                <a:lnTo>
                  <a:pt x="229" y="320"/>
                </a:lnTo>
                <a:lnTo>
                  <a:pt x="229" y="322"/>
                </a:lnTo>
                <a:lnTo>
                  <a:pt x="230" y="322"/>
                </a:lnTo>
                <a:lnTo>
                  <a:pt x="232" y="322"/>
                </a:lnTo>
                <a:lnTo>
                  <a:pt x="232" y="324"/>
                </a:lnTo>
                <a:lnTo>
                  <a:pt x="234" y="324"/>
                </a:lnTo>
                <a:lnTo>
                  <a:pt x="234" y="325"/>
                </a:lnTo>
                <a:lnTo>
                  <a:pt x="235" y="327"/>
                </a:lnTo>
                <a:lnTo>
                  <a:pt x="237" y="329"/>
                </a:lnTo>
                <a:lnTo>
                  <a:pt x="237" y="330"/>
                </a:lnTo>
                <a:lnTo>
                  <a:pt x="237" y="332"/>
                </a:lnTo>
                <a:lnTo>
                  <a:pt x="239" y="332"/>
                </a:lnTo>
                <a:lnTo>
                  <a:pt x="239" y="334"/>
                </a:lnTo>
                <a:lnTo>
                  <a:pt x="239" y="336"/>
                </a:lnTo>
                <a:lnTo>
                  <a:pt x="239" y="337"/>
                </a:lnTo>
                <a:lnTo>
                  <a:pt x="239" y="339"/>
                </a:lnTo>
                <a:lnTo>
                  <a:pt x="239" y="341"/>
                </a:lnTo>
                <a:lnTo>
                  <a:pt x="237" y="341"/>
                </a:lnTo>
                <a:lnTo>
                  <a:pt x="237" y="342"/>
                </a:lnTo>
                <a:lnTo>
                  <a:pt x="239" y="342"/>
                </a:lnTo>
                <a:lnTo>
                  <a:pt x="241" y="342"/>
                </a:lnTo>
                <a:lnTo>
                  <a:pt x="242" y="342"/>
                </a:lnTo>
                <a:lnTo>
                  <a:pt x="242" y="344"/>
                </a:lnTo>
                <a:lnTo>
                  <a:pt x="241" y="344"/>
                </a:lnTo>
                <a:lnTo>
                  <a:pt x="239" y="344"/>
                </a:lnTo>
                <a:lnTo>
                  <a:pt x="239" y="346"/>
                </a:lnTo>
                <a:lnTo>
                  <a:pt x="239" y="348"/>
                </a:lnTo>
                <a:lnTo>
                  <a:pt x="237" y="348"/>
                </a:lnTo>
                <a:lnTo>
                  <a:pt x="237" y="349"/>
                </a:lnTo>
                <a:lnTo>
                  <a:pt x="237" y="351"/>
                </a:lnTo>
                <a:lnTo>
                  <a:pt x="235" y="351"/>
                </a:lnTo>
                <a:lnTo>
                  <a:pt x="235" y="353"/>
                </a:lnTo>
                <a:lnTo>
                  <a:pt x="235" y="355"/>
                </a:lnTo>
                <a:lnTo>
                  <a:pt x="235" y="356"/>
                </a:lnTo>
                <a:lnTo>
                  <a:pt x="237" y="356"/>
                </a:lnTo>
                <a:lnTo>
                  <a:pt x="237" y="358"/>
                </a:lnTo>
                <a:lnTo>
                  <a:pt x="239" y="358"/>
                </a:lnTo>
                <a:lnTo>
                  <a:pt x="239" y="360"/>
                </a:lnTo>
                <a:lnTo>
                  <a:pt x="239" y="361"/>
                </a:lnTo>
                <a:lnTo>
                  <a:pt x="241" y="361"/>
                </a:lnTo>
                <a:lnTo>
                  <a:pt x="241" y="360"/>
                </a:lnTo>
                <a:lnTo>
                  <a:pt x="242" y="360"/>
                </a:lnTo>
                <a:lnTo>
                  <a:pt x="244" y="360"/>
                </a:lnTo>
                <a:lnTo>
                  <a:pt x="246" y="360"/>
                </a:lnTo>
                <a:lnTo>
                  <a:pt x="246" y="361"/>
                </a:lnTo>
                <a:lnTo>
                  <a:pt x="247" y="361"/>
                </a:lnTo>
                <a:lnTo>
                  <a:pt x="247" y="363"/>
                </a:lnTo>
                <a:lnTo>
                  <a:pt x="249" y="363"/>
                </a:lnTo>
                <a:lnTo>
                  <a:pt x="251" y="363"/>
                </a:lnTo>
                <a:lnTo>
                  <a:pt x="251" y="365"/>
                </a:lnTo>
                <a:lnTo>
                  <a:pt x="253" y="365"/>
                </a:lnTo>
                <a:lnTo>
                  <a:pt x="254" y="365"/>
                </a:lnTo>
                <a:lnTo>
                  <a:pt x="254" y="367"/>
                </a:lnTo>
                <a:lnTo>
                  <a:pt x="256" y="367"/>
                </a:lnTo>
                <a:lnTo>
                  <a:pt x="256" y="368"/>
                </a:lnTo>
                <a:lnTo>
                  <a:pt x="254" y="368"/>
                </a:lnTo>
                <a:lnTo>
                  <a:pt x="254" y="370"/>
                </a:lnTo>
                <a:lnTo>
                  <a:pt x="253" y="370"/>
                </a:lnTo>
                <a:lnTo>
                  <a:pt x="253" y="372"/>
                </a:lnTo>
                <a:lnTo>
                  <a:pt x="253" y="373"/>
                </a:lnTo>
                <a:lnTo>
                  <a:pt x="251" y="373"/>
                </a:lnTo>
                <a:lnTo>
                  <a:pt x="251" y="375"/>
                </a:lnTo>
                <a:lnTo>
                  <a:pt x="251" y="377"/>
                </a:lnTo>
                <a:lnTo>
                  <a:pt x="251" y="379"/>
                </a:lnTo>
                <a:lnTo>
                  <a:pt x="253" y="379"/>
                </a:lnTo>
                <a:lnTo>
                  <a:pt x="253" y="380"/>
                </a:lnTo>
                <a:lnTo>
                  <a:pt x="254" y="380"/>
                </a:lnTo>
                <a:lnTo>
                  <a:pt x="256" y="380"/>
                </a:lnTo>
                <a:lnTo>
                  <a:pt x="258" y="380"/>
                </a:lnTo>
                <a:lnTo>
                  <a:pt x="259" y="380"/>
                </a:lnTo>
                <a:lnTo>
                  <a:pt x="261" y="380"/>
                </a:lnTo>
                <a:lnTo>
                  <a:pt x="263" y="380"/>
                </a:lnTo>
                <a:lnTo>
                  <a:pt x="265" y="380"/>
                </a:lnTo>
                <a:lnTo>
                  <a:pt x="266" y="380"/>
                </a:lnTo>
                <a:lnTo>
                  <a:pt x="268" y="380"/>
                </a:lnTo>
                <a:lnTo>
                  <a:pt x="270" y="382"/>
                </a:lnTo>
                <a:lnTo>
                  <a:pt x="272" y="382"/>
                </a:lnTo>
                <a:lnTo>
                  <a:pt x="272" y="384"/>
                </a:lnTo>
                <a:lnTo>
                  <a:pt x="273" y="384"/>
                </a:lnTo>
                <a:lnTo>
                  <a:pt x="275" y="384"/>
                </a:lnTo>
                <a:lnTo>
                  <a:pt x="275" y="386"/>
                </a:lnTo>
                <a:lnTo>
                  <a:pt x="277" y="386"/>
                </a:lnTo>
                <a:lnTo>
                  <a:pt x="278" y="387"/>
                </a:lnTo>
                <a:lnTo>
                  <a:pt x="278" y="389"/>
                </a:lnTo>
                <a:lnTo>
                  <a:pt x="278" y="391"/>
                </a:lnTo>
                <a:lnTo>
                  <a:pt x="278" y="392"/>
                </a:lnTo>
                <a:lnTo>
                  <a:pt x="278" y="394"/>
                </a:lnTo>
                <a:lnTo>
                  <a:pt x="278" y="396"/>
                </a:lnTo>
                <a:lnTo>
                  <a:pt x="278" y="398"/>
                </a:lnTo>
                <a:lnTo>
                  <a:pt x="278" y="399"/>
                </a:lnTo>
                <a:lnTo>
                  <a:pt x="278" y="401"/>
                </a:lnTo>
                <a:lnTo>
                  <a:pt x="278" y="403"/>
                </a:lnTo>
                <a:lnTo>
                  <a:pt x="277" y="403"/>
                </a:lnTo>
                <a:lnTo>
                  <a:pt x="277" y="404"/>
                </a:lnTo>
                <a:lnTo>
                  <a:pt x="277" y="406"/>
                </a:lnTo>
                <a:lnTo>
                  <a:pt x="275" y="406"/>
                </a:lnTo>
                <a:lnTo>
                  <a:pt x="275" y="408"/>
                </a:lnTo>
                <a:lnTo>
                  <a:pt x="275" y="410"/>
                </a:lnTo>
                <a:lnTo>
                  <a:pt x="273" y="410"/>
                </a:lnTo>
                <a:lnTo>
                  <a:pt x="273" y="411"/>
                </a:lnTo>
                <a:lnTo>
                  <a:pt x="272" y="411"/>
                </a:lnTo>
                <a:lnTo>
                  <a:pt x="272" y="413"/>
                </a:lnTo>
                <a:lnTo>
                  <a:pt x="272" y="415"/>
                </a:lnTo>
                <a:lnTo>
                  <a:pt x="270" y="415"/>
                </a:lnTo>
                <a:lnTo>
                  <a:pt x="270" y="417"/>
                </a:lnTo>
                <a:lnTo>
                  <a:pt x="268" y="418"/>
                </a:lnTo>
                <a:lnTo>
                  <a:pt x="268" y="420"/>
                </a:lnTo>
                <a:lnTo>
                  <a:pt x="266" y="420"/>
                </a:lnTo>
                <a:lnTo>
                  <a:pt x="265" y="420"/>
                </a:lnTo>
                <a:lnTo>
                  <a:pt x="263" y="420"/>
                </a:lnTo>
                <a:lnTo>
                  <a:pt x="261" y="420"/>
                </a:lnTo>
                <a:lnTo>
                  <a:pt x="259" y="418"/>
                </a:lnTo>
                <a:lnTo>
                  <a:pt x="258" y="418"/>
                </a:lnTo>
                <a:lnTo>
                  <a:pt x="256" y="418"/>
                </a:lnTo>
                <a:lnTo>
                  <a:pt x="254" y="418"/>
                </a:lnTo>
                <a:lnTo>
                  <a:pt x="253" y="418"/>
                </a:lnTo>
                <a:lnTo>
                  <a:pt x="253" y="420"/>
                </a:lnTo>
                <a:lnTo>
                  <a:pt x="251" y="420"/>
                </a:lnTo>
                <a:lnTo>
                  <a:pt x="249" y="420"/>
                </a:lnTo>
                <a:lnTo>
                  <a:pt x="249" y="422"/>
                </a:lnTo>
                <a:lnTo>
                  <a:pt x="247" y="422"/>
                </a:lnTo>
                <a:lnTo>
                  <a:pt x="247" y="423"/>
                </a:lnTo>
                <a:lnTo>
                  <a:pt x="247" y="425"/>
                </a:lnTo>
                <a:lnTo>
                  <a:pt x="249" y="425"/>
                </a:lnTo>
                <a:lnTo>
                  <a:pt x="249" y="427"/>
                </a:lnTo>
                <a:lnTo>
                  <a:pt x="251" y="427"/>
                </a:lnTo>
                <a:lnTo>
                  <a:pt x="253" y="427"/>
                </a:lnTo>
                <a:lnTo>
                  <a:pt x="253" y="429"/>
                </a:lnTo>
                <a:lnTo>
                  <a:pt x="253" y="430"/>
                </a:lnTo>
                <a:lnTo>
                  <a:pt x="254" y="430"/>
                </a:lnTo>
                <a:lnTo>
                  <a:pt x="254" y="432"/>
                </a:lnTo>
                <a:lnTo>
                  <a:pt x="254" y="434"/>
                </a:lnTo>
                <a:lnTo>
                  <a:pt x="253" y="434"/>
                </a:lnTo>
                <a:lnTo>
                  <a:pt x="253" y="435"/>
                </a:lnTo>
                <a:lnTo>
                  <a:pt x="254" y="435"/>
                </a:lnTo>
                <a:lnTo>
                  <a:pt x="254" y="437"/>
                </a:lnTo>
                <a:lnTo>
                  <a:pt x="254" y="439"/>
                </a:lnTo>
                <a:lnTo>
                  <a:pt x="254" y="441"/>
                </a:lnTo>
                <a:lnTo>
                  <a:pt x="254" y="442"/>
                </a:lnTo>
                <a:lnTo>
                  <a:pt x="256" y="442"/>
                </a:lnTo>
                <a:lnTo>
                  <a:pt x="256" y="444"/>
                </a:lnTo>
                <a:lnTo>
                  <a:pt x="256" y="446"/>
                </a:lnTo>
                <a:lnTo>
                  <a:pt x="258" y="446"/>
                </a:lnTo>
                <a:lnTo>
                  <a:pt x="258" y="447"/>
                </a:lnTo>
                <a:lnTo>
                  <a:pt x="259" y="447"/>
                </a:lnTo>
                <a:lnTo>
                  <a:pt x="259" y="449"/>
                </a:lnTo>
                <a:lnTo>
                  <a:pt x="261" y="449"/>
                </a:lnTo>
                <a:lnTo>
                  <a:pt x="259" y="449"/>
                </a:lnTo>
                <a:lnTo>
                  <a:pt x="259" y="451"/>
                </a:lnTo>
                <a:lnTo>
                  <a:pt x="259" y="453"/>
                </a:lnTo>
                <a:lnTo>
                  <a:pt x="259" y="454"/>
                </a:lnTo>
                <a:lnTo>
                  <a:pt x="258" y="454"/>
                </a:lnTo>
                <a:lnTo>
                  <a:pt x="258" y="456"/>
                </a:lnTo>
                <a:lnTo>
                  <a:pt x="256" y="456"/>
                </a:lnTo>
                <a:lnTo>
                  <a:pt x="256" y="458"/>
                </a:lnTo>
                <a:lnTo>
                  <a:pt x="254" y="458"/>
                </a:lnTo>
                <a:lnTo>
                  <a:pt x="253" y="458"/>
                </a:lnTo>
                <a:lnTo>
                  <a:pt x="253" y="460"/>
                </a:lnTo>
                <a:lnTo>
                  <a:pt x="253" y="461"/>
                </a:lnTo>
                <a:lnTo>
                  <a:pt x="254" y="461"/>
                </a:lnTo>
                <a:lnTo>
                  <a:pt x="254" y="463"/>
                </a:lnTo>
                <a:lnTo>
                  <a:pt x="256" y="463"/>
                </a:lnTo>
                <a:lnTo>
                  <a:pt x="256" y="465"/>
                </a:lnTo>
                <a:lnTo>
                  <a:pt x="256" y="466"/>
                </a:lnTo>
                <a:lnTo>
                  <a:pt x="256" y="468"/>
                </a:lnTo>
                <a:lnTo>
                  <a:pt x="258" y="468"/>
                </a:lnTo>
                <a:lnTo>
                  <a:pt x="259" y="468"/>
                </a:lnTo>
                <a:lnTo>
                  <a:pt x="261" y="468"/>
                </a:lnTo>
                <a:lnTo>
                  <a:pt x="261" y="470"/>
                </a:lnTo>
                <a:lnTo>
                  <a:pt x="261" y="472"/>
                </a:lnTo>
                <a:lnTo>
                  <a:pt x="263" y="472"/>
                </a:lnTo>
                <a:lnTo>
                  <a:pt x="265" y="472"/>
                </a:lnTo>
                <a:lnTo>
                  <a:pt x="265" y="473"/>
                </a:lnTo>
                <a:lnTo>
                  <a:pt x="266" y="475"/>
                </a:lnTo>
                <a:lnTo>
                  <a:pt x="268" y="475"/>
                </a:lnTo>
                <a:lnTo>
                  <a:pt x="270" y="475"/>
                </a:lnTo>
                <a:lnTo>
                  <a:pt x="272" y="475"/>
                </a:lnTo>
                <a:lnTo>
                  <a:pt x="272" y="473"/>
                </a:lnTo>
                <a:lnTo>
                  <a:pt x="273" y="473"/>
                </a:lnTo>
                <a:lnTo>
                  <a:pt x="275" y="473"/>
                </a:lnTo>
                <a:lnTo>
                  <a:pt x="277" y="473"/>
                </a:lnTo>
                <a:lnTo>
                  <a:pt x="277" y="475"/>
                </a:lnTo>
                <a:lnTo>
                  <a:pt x="277" y="477"/>
                </a:lnTo>
                <a:lnTo>
                  <a:pt x="278" y="477"/>
                </a:lnTo>
                <a:lnTo>
                  <a:pt x="278" y="478"/>
                </a:lnTo>
                <a:lnTo>
                  <a:pt x="278" y="480"/>
                </a:lnTo>
                <a:lnTo>
                  <a:pt x="277" y="480"/>
                </a:lnTo>
                <a:lnTo>
                  <a:pt x="275" y="480"/>
                </a:lnTo>
                <a:lnTo>
                  <a:pt x="275" y="482"/>
                </a:lnTo>
                <a:lnTo>
                  <a:pt x="273" y="482"/>
                </a:lnTo>
                <a:lnTo>
                  <a:pt x="272" y="482"/>
                </a:lnTo>
                <a:lnTo>
                  <a:pt x="270" y="482"/>
                </a:lnTo>
                <a:lnTo>
                  <a:pt x="268" y="482"/>
                </a:lnTo>
                <a:lnTo>
                  <a:pt x="266" y="482"/>
                </a:lnTo>
                <a:lnTo>
                  <a:pt x="265" y="482"/>
                </a:lnTo>
                <a:lnTo>
                  <a:pt x="265" y="484"/>
                </a:lnTo>
                <a:lnTo>
                  <a:pt x="263" y="484"/>
                </a:lnTo>
                <a:lnTo>
                  <a:pt x="261" y="484"/>
                </a:lnTo>
                <a:lnTo>
                  <a:pt x="261" y="482"/>
                </a:lnTo>
                <a:lnTo>
                  <a:pt x="259" y="482"/>
                </a:lnTo>
                <a:lnTo>
                  <a:pt x="259" y="484"/>
                </a:lnTo>
                <a:lnTo>
                  <a:pt x="259" y="485"/>
                </a:lnTo>
                <a:lnTo>
                  <a:pt x="258" y="485"/>
                </a:lnTo>
                <a:lnTo>
                  <a:pt x="258" y="487"/>
                </a:lnTo>
                <a:lnTo>
                  <a:pt x="256" y="487"/>
                </a:lnTo>
                <a:lnTo>
                  <a:pt x="256" y="489"/>
                </a:lnTo>
                <a:lnTo>
                  <a:pt x="256" y="491"/>
                </a:lnTo>
                <a:lnTo>
                  <a:pt x="254" y="491"/>
                </a:lnTo>
                <a:lnTo>
                  <a:pt x="254" y="492"/>
                </a:lnTo>
                <a:lnTo>
                  <a:pt x="253" y="492"/>
                </a:lnTo>
                <a:lnTo>
                  <a:pt x="253" y="494"/>
                </a:lnTo>
                <a:lnTo>
                  <a:pt x="251" y="494"/>
                </a:lnTo>
                <a:lnTo>
                  <a:pt x="249" y="496"/>
                </a:lnTo>
                <a:lnTo>
                  <a:pt x="249" y="497"/>
                </a:lnTo>
                <a:lnTo>
                  <a:pt x="247" y="497"/>
                </a:lnTo>
                <a:lnTo>
                  <a:pt x="247" y="499"/>
                </a:lnTo>
                <a:lnTo>
                  <a:pt x="247" y="501"/>
                </a:lnTo>
                <a:lnTo>
                  <a:pt x="247" y="503"/>
                </a:lnTo>
                <a:lnTo>
                  <a:pt x="247" y="504"/>
                </a:lnTo>
                <a:lnTo>
                  <a:pt x="249" y="506"/>
                </a:lnTo>
                <a:lnTo>
                  <a:pt x="249" y="508"/>
                </a:lnTo>
                <a:lnTo>
                  <a:pt x="249" y="509"/>
                </a:lnTo>
                <a:lnTo>
                  <a:pt x="249" y="511"/>
                </a:lnTo>
                <a:lnTo>
                  <a:pt x="249" y="513"/>
                </a:lnTo>
                <a:lnTo>
                  <a:pt x="249" y="515"/>
                </a:lnTo>
                <a:lnTo>
                  <a:pt x="249" y="516"/>
                </a:lnTo>
                <a:lnTo>
                  <a:pt x="251" y="516"/>
                </a:lnTo>
                <a:lnTo>
                  <a:pt x="251" y="518"/>
                </a:lnTo>
                <a:lnTo>
                  <a:pt x="251" y="520"/>
                </a:lnTo>
                <a:lnTo>
                  <a:pt x="253" y="520"/>
                </a:lnTo>
                <a:lnTo>
                  <a:pt x="253" y="522"/>
                </a:lnTo>
                <a:lnTo>
                  <a:pt x="254" y="522"/>
                </a:lnTo>
                <a:lnTo>
                  <a:pt x="254" y="523"/>
                </a:lnTo>
                <a:lnTo>
                  <a:pt x="256" y="523"/>
                </a:lnTo>
                <a:lnTo>
                  <a:pt x="256" y="525"/>
                </a:lnTo>
                <a:lnTo>
                  <a:pt x="256" y="527"/>
                </a:lnTo>
                <a:lnTo>
                  <a:pt x="256" y="528"/>
                </a:lnTo>
                <a:lnTo>
                  <a:pt x="258" y="528"/>
                </a:lnTo>
                <a:lnTo>
                  <a:pt x="258" y="530"/>
                </a:lnTo>
                <a:lnTo>
                  <a:pt x="258" y="532"/>
                </a:lnTo>
                <a:lnTo>
                  <a:pt x="259" y="532"/>
                </a:lnTo>
                <a:lnTo>
                  <a:pt x="259" y="534"/>
                </a:lnTo>
                <a:lnTo>
                  <a:pt x="259" y="535"/>
                </a:lnTo>
                <a:lnTo>
                  <a:pt x="259" y="537"/>
                </a:lnTo>
                <a:lnTo>
                  <a:pt x="259" y="539"/>
                </a:lnTo>
                <a:lnTo>
                  <a:pt x="261" y="539"/>
                </a:lnTo>
                <a:lnTo>
                  <a:pt x="259" y="539"/>
                </a:lnTo>
                <a:lnTo>
                  <a:pt x="261" y="539"/>
                </a:lnTo>
                <a:lnTo>
                  <a:pt x="261" y="540"/>
                </a:lnTo>
                <a:lnTo>
                  <a:pt x="263" y="540"/>
                </a:lnTo>
                <a:lnTo>
                  <a:pt x="263" y="542"/>
                </a:lnTo>
                <a:lnTo>
                  <a:pt x="265" y="542"/>
                </a:lnTo>
                <a:lnTo>
                  <a:pt x="265" y="544"/>
                </a:lnTo>
                <a:lnTo>
                  <a:pt x="266" y="544"/>
                </a:lnTo>
                <a:lnTo>
                  <a:pt x="266" y="546"/>
                </a:lnTo>
                <a:lnTo>
                  <a:pt x="268" y="546"/>
                </a:lnTo>
                <a:lnTo>
                  <a:pt x="268" y="547"/>
                </a:lnTo>
                <a:lnTo>
                  <a:pt x="268" y="549"/>
                </a:lnTo>
                <a:lnTo>
                  <a:pt x="268" y="551"/>
                </a:lnTo>
                <a:lnTo>
                  <a:pt x="270" y="551"/>
                </a:lnTo>
                <a:lnTo>
                  <a:pt x="268" y="551"/>
                </a:lnTo>
                <a:lnTo>
                  <a:pt x="266" y="551"/>
                </a:lnTo>
                <a:lnTo>
                  <a:pt x="266" y="553"/>
                </a:lnTo>
                <a:lnTo>
                  <a:pt x="265" y="553"/>
                </a:lnTo>
                <a:lnTo>
                  <a:pt x="265" y="554"/>
                </a:lnTo>
                <a:lnTo>
                  <a:pt x="265" y="556"/>
                </a:lnTo>
                <a:lnTo>
                  <a:pt x="263" y="556"/>
                </a:lnTo>
                <a:lnTo>
                  <a:pt x="261" y="556"/>
                </a:lnTo>
                <a:lnTo>
                  <a:pt x="259" y="556"/>
                </a:lnTo>
                <a:lnTo>
                  <a:pt x="259" y="558"/>
                </a:lnTo>
                <a:lnTo>
                  <a:pt x="258" y="558"/>
                </a:lnTo>
                <a:lnTo>
                  <a:pt x="258" y="559"/>
                </a:lnTo>
                <a:lnTo>
                  <a:pt x="256" y="559"/>
                </a:lnTo>
                <a:lnTo>
                  <a:pt x="256" y="561"/>
                </a:lnTo>
                <a:lnTo>
                  <a:pt x="256" y="563"/>
                </a:lnTo>
                <a:lnTo>
                  <a:pt x="254" y="563"/>
                </a:lnTo>
                <a:lnTo>
                  <a:pt x="253" y="563"/>
                </a:lnTo>
                <a:lnTo>
                  <a:pt x="253" y="565"/>
                </a:lnTo>
                <a:lnTo>
                  <a:pt x="251" y="565"/>
                </a:lnTo>
                <a:lnTo>
                  <a:pt x="249" y="565"/>
                </a:lnTo>
                <a:lnTo>
                  <a:pt x="249" y="566"/>
                </a:lnTo>
                <a:lnTo>
                  <a:pt x="247" y="566"/>
                </a:lnTo>
                <a:lnTo>
                  <a:pt x="247" y="568"/>
                </a:lnTo>
                <a:lnTo>
                  <a:pt x="246" y="568"/>
                </a:lnTo>
                <a:lnTo>
                  <a:pt x="246" y="570"/>
                </a:lnTo>
                <a:lnTo>
                  <a:pt x="244" y="570"/>
                </a:lnTo>
                <a:lnTo>
                  <a:pt x="246" y="570"/>
                </a:lnTo>
                <a:lnTo>
                  <a:pt x="246" y="571"/>
                </a:lnTo>
                <a:lnTo>
                  <a:pt x="244" y="571"/>
                </a:lnTo>
                <a:lnTo>
                  <a:pt x="242" y="571"/>
                </a:lnTo>
                <a:lnTo>
                  <a:pt x="241" y="571"/>
                </a:lnTo>
                <a:lnTo>
                  <a:pt x="241" y="573"/>
                </a:lnTo>
                <a:lnTo>
                  <a:pt x="239" y="573"/>
                </a:lnTo>
                <a:lnTo>
                  <a:pt x="237" y="573"/>
                </a:lnTo>
                <a:lnTo>
                  <a:pt x="237" y="575"/>
                </a:lnTo>
                <a:lnTo>
                  <a:pt x="235" y="575"/>
                </a:lnTo>
                <a:lnTo>
                  <a:pt x="235" y="577"/>
                </a:lnTo>
                <a:lnTo>
                  <a:pt x="237" y="577"/>
                </a:lnTo>
                <a:lnTo>
                  <a:pt x="237" y="578"/>
                </a:lnTo>
                <a:lnTo>
                  <a:pt x="237" y="580"/>
                </a:lnTo>
                <a:lnTo>
                  <a:pt x="237" y="582"/>
                </a:lnTo>
                <a:lnTo>
                  <a:pt x="237" y="583"/>
                </a:lnTo>
                <a:lnTo>
                  <a:pt x="235" y="583"/>
                </a:lnTo>
                <a:lnTo>
                  <a:pt x="235" y="585"/>
                </a:lnTo>
                <a:lnTo>
                  <a:pt x="235" y="587"/>
                </a:lnTo>
                <a:lnTo>
                  <a:pt x="235" y="589"/>
                </a:lnTo>
                <a:lnTo>
                  <a:pt x="237" y="589"/>
                </a:lnTo>
                <a:lnTo>
                  <a:pt x="239" y="589"/>
                </a:lnTo>
                <a:lnTo>
                  <a:pt x="241" y="589"/>
                </a:lnTo>
                <a:lnTo>
                  <a:pt x="241" y="590"/>
                </a:lnTo>
                <a:lnTo>
                  <a:pt x="239" y="590"/>
                </a:lnTo>
                <a:lnTo>
                  <a:pt x="239" y="592"/>
                </a:lnTo>
                <a:lnTo>
                  <a:pt x="237" y="592"/>
                </a:lnTo>
                <a:lnTo>
                  <a:pt x="237" y="594"/>
                </a:lnTo>
                <a:lnTo>
                  <a:pt x="237" y="596"/>
                </a:lnTo>
                <a:lnTo>
                  <a:pt x="237" y="597"/>
                </a:lnTo>
                <a:lnTo>
                  <a:pt x="237" y="599"/>
                </a:lnTo>
                <a:lnTo>
                  <a:pt x="237" y="601"/>
                </a:lnTo>
                <a:lnTo>
                  <a:pt x="237" y="602"/>
                </a:lnTo>
                <a:lnTo>
                  <a:pt x="235" y="602"/>
                </a:lnTo>
                <a:lnTo>
                  <a:pt x="235" y="604"/>
                </a:lnTo>
                <a:lnTo>
                  <a:pt x="237" y="604"/>
                </a:lnTo>
                <a:lnTo>
                  <a:pt x="237" y="606"/>
                </a:lnTo>
                <a:lnTo>
                  <a:pt x="239" y="606"/>
                </a:lnTo>
                <a:lnTo>
                  <a:pt x="239" y="608"/>
                </a:lnTo>
                <a:lnTo>
                  <a:pt x="239" y="609"/>
                </a:lnTo>
                <a:lnTo>
                  <a:pt x="241" y="609"/>
                </a:lnTo>
                <a:lnTo>
                  <a:pt x="241" y="608"/>
                </a:lnTo>
                <a:lnTo>
                  <a:pt x="242" y="608"/>
                </a:lnTo>
                <a:lnTo>
                  <a:pt x="242" y="609"/>
                </a:lnTo>
                <a:lnTo>
                  <a:pt x="244" y="609"/>
                </a:lnTo>
                <a:lnTo>
                  <a:pt x="244" y="611"/>
                </a:lnTo>
                <a:lnTo>
                  <a:pt x="246" y="611"/>
                </a:lnTo>
                <a:lnTo>
                  <a:pt x="247" y="611"/>
                </a:lnTo>
                <a:lnTo>
                  <a:pt x="249" y="609"/>
                </a:lnTo>
                <a:lnTo>
                  <a:pt x="249" y="608"/>
                </a:lnTo>
                <a:lnTo>
                  <a:pt x="249" y="606"/>
                </a:lnTo>
                <a:lnTo>
                  <a:pt x="251" y="606"/>
                </a:lnTo>
                <a:lnTo>
                  <a:pt x="251" y="608"/>
                </a:lnTo>
                <a:lnTo>
                  <a:pt x="251" y="609"/>
                </a:lnTo>
                <a:lnTo>
                  <a:pt x="253" y="609"/>
                </a:lnTo>
                <a:lnTo>
                  <a:pt x="253" y="611"/>
                </a:lnTo>
                <a:lnTo>
                  <a:pt x="253" y="613"/>
                </a:lnTo>
                <a:lnTo>
                  <a:pt x="253" y="614"/>
                </a:lnTo>
                <a:lnTo>
                  <a:pt x="253" y="613"/>
                </a:lnTo>
                <a:lnTo>
                  <a:pt x="254" y="613"/>
                </a:lnTo>
                <a:lnTo>
                  <a:pt x="256" y="613"/>
                </a:lnTo>
                <a:lnTo>
                  <a:pt x="258" y="613"/>
                </a:lnTo>
                <a:lnTo>
                  <a:pt x="259" y="613"/>
                </a:lnTo>
                <a:lnTo>
                  <a:pt x="261" y="613"/>
                </a:lnTo>
                <a:lnTo>
                  <a:pt x="263" y="613"/>
                </a:lnTo>
                <a:lnTo>
                  <a:pt x="263" y="611"/>
                </a:lnTo>
                <a:lnTo>
                  <a:pt x="265" y="611"/>
                </a:lnTo>
                <a:lnTo>
                  <a:pt x="266" y="611"/>
                </a:lnTo>
                <a:lnTo>
                  <a:pt x="266" y="613"/>
                </a:lnTo>
                <a:lnTo>
                  <a:pt x="268" y="613"/>
                </a:lnTo>
                <a:lnTo>
                  <a:pt x="268" y="614"/>
                </a:lnTo>
                <a:lnTo>
                  <a:pt x="270" y="614"/>
                </a:lnTo>
                <a:lnTo>
                  <a:pt x="272" y="614"/>
                </a:lnTo>
                <a:lnTo>
                  <a:pt x="273" y="614"/>
                </a:lnTo>
                <a:lnTo>
                  <a:pt x="275" y="616"/>
                </a:lnTo>
                <a:lnTo>
                  <a:pt x="277" y="616"/>
                </a:lnTo>
                <a:lnTo>
                  <a:pt x="278" y="616"/>
                </a:lnTo>
                <a:lnTo>
                  <a:pt x="278" y="618"/>
                </a:lnTo>
                <a:lnTo>
                  <a:pt x="280" y="618"/>
                </a:lnTo>
                <a:lnTo>
                  <a:pt x="280" y="616"/>
                </a:lnTo>
                <a:lnTo>
                  <a:pt x="282" y="616"/>
                </a:lnTo>
                <a:lnTo>
                  <a:pt x="284" y="616"/>
                </a:lnTo>
                <a:lnTo>
                  <a:pt x="285" y="616"/>
                </a:lnTo>
                <a:lnTo>
                  <a:pt x="287" y="616"/>
                </a:lnTo>
                <a:lnTo>
                  <a:pt x="287" y="618"/>
                </a:lnTo>
                <a:lnTo>
                  <a:pt x="287" y="620"/>
                </a:lnTo>
                <a:lnTo>
                  <a:pt x="289" y="620"/>
                </a:lnTo>
                <a:lnTo>
                  <a:pt x="289" y="621"/>
                </a:lnTo>
                <a:lnTo>
                  <a:pt x="287" y="621"/>
                </a:lnTo>
                <a:lnTo>
                  <a:pt x="287" y="623"/>
                </a:lnTo>
                <a:lnTo>
                  <a:pt x="285" y="623"/>
                </a:lnTo>
                <a:lnTo>
                  <a:pt x="285" y="625"/>
                </a:lnTo>
                <a:lnTo>
                  <a:pt x="285" y="627"/>
                </a:lnTo>
                <a:lnTo>
                  <a:pt x="285" y="628"/>
                </a:lnTo>
                <a:lnTo>
                  <a:pt x="287" y="628"/>
                </a:lnTo>
                <a:lnTo>
                  <a:pt x="287" y="630"/>
                </a:lnTo>
                <a:lnTo>
                  <a:pt x="287" y="632"/>
                </a:lnTo>
                <a:lnTo>
                  <a:pt x="285" y="632"/>
                </a:lnTo>
                <a:lnTo>
                  <a:pt x="285" y="633"/>
                </a:lnTo>
                <a:lnTo>
                  <a:pt x="287" y="633"/>
                </a:lnTo>
                <a:lnTo>
                  <a:pt x="287" y="635"/>
                </a:lnTo>
                <a:lnTo>
                  <a:pt x="289" y="635"/>
                </a:lnTo>
                <a:lnTo>
                  <a:pt x="289" y="637"/>
                </a:lnTo>
                <a:lnTo>
                  <a:pt x="289" y="639"/>
                </a:lnTo>
                <a:lnTo>
                  <a:pt x="290" y="639"/>
                </a:lnTo>
                <a:lnTo>
                  <a:pt x="292" y="639"/>
                </a:lnTo>
                <a:lnTo>
                  <a:pt x="294" y="639"/>
                </a:lnTo>
                <a:lnTo>
                  <a:pt x="294" y="637"/>
                </a:lnTo>
                <a:lnTo>
                  <a:pt x="296" y="637"/>
                </a:lnTo>
                <a:lnTo>
                  <a:pt x="297" y="637"/>
                </a:lnTo>
                <a:lnTo>
                  <a:pt x="297" y="639"/>
                </a:lnTo>
                <a:lnTo>
                  <a:pt x="297" y="640"/>
                </a:lnTo>
                <a:lnTo>
                  <a:pt x="299" y="640"/>
                </a:lnTo>
                <a:lnTo>
                  <a:pt x="299" y="642"/>
                </a:lnTo>
                <a:lnTo>
                  <a:pt x="301" y="642"/>
                </a:lnTo>
                <a:lnTo>
                  <a:pt x="301" y="644"/>
                </a:lnTo>
                <a:lnTo>
                  <a:pt x="301" y="645"/>
                </a:lnTo>
                <a:lnTo>
                  <a:pt x="301" y="647"/>
                </a:lnTo>
                <a:lnTo>
                  <a:pt x="299" y="647"/>
                </a:lnTo>
                <a:lnTo>
                  <a:pt x="299" y="649"/>
                </a:lnTo>
                <a:lnTo>
                  <a:pt x="297" y="649"/>
                </a:lnTo>
                <a:lnTo>
                  <a:pt x="297" y="651"/>
                </a:lnTo>
                <a:lnTo>
                  <a:pt x="297" y="652"/>
                </a:lnTo>
                <a:lnTo>
                  <a:pt x="296" y="654"/>
                </a:lnTo>
                <a:lnTo>
                  <a:pt x="296" y="656"/>
                </a:lnTo>
                <a:lnTo>
                  <a:pt x="294" y="656"/>
                </a:lnTo>
                <a:lnTo>
                  <a:pt x="294" y="658"/>
                </a:lnTo>
                <a:lnTo>
                  <a:pt x="294" y="659"/>
                </a:lnTo>
                <a:lnTo>
                  <a:pt x="296" y="659"/>
                </a:lnTo>
                <a:lnTo>
                  <a:pt x="296" y="661"/>
                </a:lnTo>
                <a:lnTo>
                  <a:pt x="296" y="663"/>
                </a:lnTo>
                <a:lnTo>
                  <a:pt x="297" y="663"/>
                </a:lnTo>
                <a:lnTo>
                  <a:pt x="297" y="664"/>
                </a:lnTo>
                <a:lnTo>
                  <a:pt x="297" y="666"/>
                </a:lnTo>
                <a:lnTo>
                  <a:pt x="297" y="668"/>
                </a:lnTo>
                <a:lnTo>
                  <a:pt x="297" y="670"/>
                </a:lnTo>
                <a:lnTo>
                  <a:pt x="297" y="671"/>
                </a:lnTo>
                <a:lnTo>
                  <a:pt x="297" y="673"/>
                </a:lnTo>
                <a:lnTo>
                  <a:pt x="297" y="675"/>
                </a:lnTo>
                <a:lnTo>
                  <a:pt x="297" y="676"/>
                </a:lnTo>
                <a:lnTo>
                  <a:pt x="299" y="676"/>
                </a:lnTo>
                <a:lnTo>
                  <a:pt x="299" y="678"/>
                </a:lnTo>
                <a:lnTo>
                  <a:pt x="301" y="678"/>
                </a:lnTo>
                <a:lnTo>
                  <a:pt x="301" y="680"/>
                </a:lnTo>
                <a:lnTo>
                  <a:pt x="303" y="680"/>
                </a:lnTo>
                <a:lnTo>
                  <a:pt x="303" y="682"/>
                </a:lnTo>
                <a:lnTo>
                  <a:pt x="304" y="682"/>
                </a:lnTo>
                <a:lnTo>
                  <a:pt x="306" y="682"/>
                </a:lnTo>
                <a:lnTo>
                  <a:pt x="306" y="683"/>
                </a:lnTo>
                <a:lnTo>
                  <a:pt x="308" y="683"/>
                </a:lnTo>
                <a:lnTo>
                  <a:pt x="308" y="685"/>
                </a:lnTo>
                <a:lnTo>
                  <a:pt x="309" y="685"/>
                </a:lnTo>
                <a:lnTo>
                  <a:pt x="311" y="685"/>
                </a:lnTo>
                <a:lnTo>
                  <a:pt x="311" y="687"/>
                </a:lnTo>
                <a:lnTo>
                  <a:pt x="309" y="687"/>
                </a:lnTo>
                <a:lnTo>
                  <a:pt x="309" y="689"/>
                </a:lnTo>
                <a:lnTo>
                  <a:pt x="309" y="690"/>
                </a:lnTo>
                <a:lnTo>
                  <a:pt x="311" y="690"/>
                </a:lnTo>
                <a:lnTo>
                  <a:pt x="311" y="692"/>
                </a:lnTo>
                <a:lnTo>
                  <a:pt x="313" y="692"/>
                </a:lnTo>
                <a:lnTo>
                  <a:pt x="315" y="692"/>
                </a:lnTo>
                <a:lnTo>
                  <a:pt x="315" y="690"/>
                </a:lnTo>
                <a:lnTo>
                  <a:pt x="315" y="689"/>
                </a:lnTo>
                <a:lnTo>
                  <a:pt x="316" y="689"/>
                </a:lnTo>
                <a:lnTo>
                  <a:pt x="316" y="687"/>
                </a:lnTo>
                <a:lnTo>
                  <a:pt x="318" y="687"/>
                </a:lnTo>
                <a:lnTo>
                  <a:pt x="320" y="687"/>
                </a:lnTo>
                <a:lnTo>
                  <a:pt x="320" y="685"/>
                </a:lnTo>
                <a:lnTo>
                  <a:pt x="321" y="685"/>
                </a:lnTo>
                <a:lnTo>
                  <a:pt x="323" y="685"/>
                </a:lnTo>
                <a:lnTo>
                  <a:pt x="323" y="683"/>
                </a:lnTo>
                <a:lnTo>
                  <a:pt x="325" y="683"/>
                </a:lnTo>
                <a:lnTo>
                  <a:pt x="325" y="685"/>
                </a:lnTo>
                <a:lnTo>
                  <a:pt x="327" y="685"/>
                </a:lnTo>
                <a:lnTo>
                  <a:pt x="328" y="685"/>
                </a:lnTo>
                <a:lnTo>
                  <a:pt x="328" y="687"/>
                </a:lnTo>
                <a:lnTo>
                  <a:pt x="330" y="687"/>
                </a:lnTo>
                <a:lnTo>
                  <a:pt x="332" y="687"/>
                </a:lnTo>
                <a:lnTo>
                  <a:pt x="332" y="689"/>
                </a:lnTo>
                <a:lnTo>
                  <a:pt x="334" y="689"/>
                </a:lnTo>
                <a:lnTo>
                  <a:pt x="334" y="690"/>
                </a:lnTo>
                <a:lnTo>
                  <a:pt x="334" y="692"/>
                </a:lnTo>
                <a:lnTo>
                  <a:pt x="334" y="694"/>
                </a:lnTo>
                <a:lnTo>
                  <a:pt x="335" y="694"/>
                </a:lnTo>
                <a:lnTo>
                  <a:pt x="337" y="694"/>
                </a:lnTo>
                <a:lnTo>
                  <a:pt x="337" y="695"/>
                </a:lnTo>
                <a:lnTo>
                  <a:pt x="339" y="695"/>
                </a:lnTo>
                <a:lnTo>
                  <a:pt x="339" y="697"/>
                </a:lnTo>
                <a:lnTo>
                  <a:pt x="340" y="697"/>
                </a:lnTo>
                <a:lnTo>
                  <a:pt x="340" y="699"/>
                </a:lnTo>
                <a:lnTo>
                  <a:pt x="342" y="699"/>
                </a:lnTo>
                <a:lnTo>
                  <a:pt x="342" y="701"/>
                </a:lnTo>
                <a:lnTo>
                  <a:pt x="344" y="701"/>
                </a:lnTo>
                <a:lnTo>
                  <a:pt x="346" y="701"/>
                </a:lnTo>
                <a:lnTo>
                  <a:pt x="347" y="701"/>
                </a:lnTo>
                <a:lnTo>
                  <a:pt x="349" y="701"/>
                </a:lnTo>
                <a:lnTo>
                  <a:pt x="351" y="701"/>
                </a:lnTo>
                <a:lnTo>
                  <a:pt x="351" y="702"/>
                </a:lnTo>
                <a:lnTo>
                  <a:pt x="352" y="702"/>
                </a:lnTo>
                <a:lnTo>
                  <a:pt x="354" y="702"/>
                </a:lnTo>
                <a:lnTo>
                  <a:pt x="356" y="702"/>
                </a:lnTo>
                <a:lnTo>
                  <a:pt x="356" y="704"/>
                </a:lnTo>
                <a:lnTo>
                  <a:pt x="358" y="702"/>
                </a:lnTo>
                <a:lnTo>
                  <a:pt x="358" y="701"/>
                </a:lnTo>
                <a:lnTo>
                  <a:pt x="359" y="701"/>
                </a:lnTo>
                <a:lnTo>
                  <a:pt x="359" y="702"/>
                </a:lnTo>
                <a:lnTo>
                  <a:pt x="359" y="704"/>
                </a:lnTo>
                <a:lnTo>
                  <a:pt x="361" y="704"/>
                </a:lnTo>
                <a:lnTo>
                  <a:pt x="361" y="706"/>
                </a:lnTo>
                <a:lnTo>
                  <a:pt x="361" y="704"/>
                </a:lnTo>
                <a:lnTo>
                  <a:pt x="363" y="704"/>
                </a:lnTo>
                <a:lnTo>
                  <a:pt x="364" y="704"/>
                </a:lnTo>
                <a:lnTo>
                  <a:pt x="364" y="702"/>
                </a:lnTo>
                <a:lnTo>
                  <a:pt x="366" y="702"/>
                </a:lnTo>
                <a:lnTo>
                  <a:pt x="366" y="701"/>
                </a:lnTo>
                <a:lnTo>
                  <a:pt x="368" y="701"/>
                </a:lnTo>
                <a:lnTo>
                  <a:pt x="368" y="699"/>
                </a:lnTo>
                <a:lnTo>
                  <a:pt x="370" y="699"/>
                </a:lnTo>
                <a:lnTo>
                  <a:pt x="370" y="701"/>
                </a:lnTo>
                <a:lnTo>
                  <a:pt x="371" y="701"/>
                </a:lnTo>
                <a:lnTo>
                  <a:pt x="371" y="702"/>
                </a:lnTo>
                <a:lnTo>
                  <a:pt x="373" y="702"/>
                </a:lnTo>
                <a:lnTo>
                  <a:pt x="373" y="701"/>
                </a:lnTo>
                <a:lnTo>
                  <a:pt x="375" y="701"/>
                </a:lnTo>
                <a:lnTo>
                  <a:pt x="375" y="699"/>
                </a:lnTo>
                <a:lnTo>
                  <a:pt x="373" y="699"/>
                </a:lnTo>
                <a:lnTo>
                  <a:pt x="373" y="697"/>
                </a:lnTo>
                <a:lnTo>
                  <a:pt x="375" y="697"/>
                </a:lnTo>
                <a:lnTo>
                  <a:pt x="375" y="695"/>
                </a:lnTo>
                <a:lnTo>
                  <a:pt x="377" y="695"/>
                </a:lnTo>
                <a:lnTo>
                  <a:pt x="378" y="695"/>
                </a:lnTo>
                <a:lnTo>
                  <a:pt x="380" y="694"/>
                </a:lnTo>
                <a:lnTo>
                  <a:pt x="382" y="694"/>
                </a:lnTo>
                <a:lnTo>
                  <a:pt x="383" y="694"/>
                </a:lnTo>
                <a:lnTo>
                  <a:pt x="385" y="694"/>
                </a:lnTo>
                <a:lnTo>
                  <a:pt x="385" y="695"/>
                </a:lnTo>
                <a:lnTo>
                  <a:pt x="387" y="695"/>
                </a:lnTo>
                <a:lnTo>
                  <a:pt x="387" y="697"/>
                </a:lnTo>
                <a:lnTo>
                  <a:pt x="387" y="699"/>
                </a:lnTo>
                <a:lnTo>
                  <a:pt x="389" y="699"/>
                </a:lnTo>
                <a:lnTo>
                  <a:pt x="390" y="699"/>
                </a:lnTo>
                <a:lnTo>
                  <a:pt x="390" y="701"/>
                </a:lnTo>
                <a:lnTo>
                  <a:pt x="392" y="701"/>
                </a:lnTo>
                <a:lnTo>
                  <a:pt x="390" y="701"/>
                </a:lnTo>
                <a:lnTo>
                  <a:pt x="390" y="702"/>
                </a:lnTo>
                <a:lnTo>
                  <a:pt x="389" y="702"/>
                </a:lnTo>
                <a:lnTo>
                  <a:pt x="387" y="702"/>
                </a:lnTo>
                <a:lnTo>
                  <a:pt x="387" y="704"/>
                </a:lnTo>
                <a:lnTo>
                  <a:pt x="385" y="704"/>
                </a:lnTo>
                <a:lnTo>
                  <a:pt x="383" y="704"/>
                </a:lnTo>
                <a:lnTo>
                  <a:pt x="383" y="706"/>
                </a:lnTo>
                <a:lnTo>
                  <a:pt x="382" y="706"/>
                </a:lnTo>
                <a:lnTo>
                  <a:pt x="382" y="707"/>
                </a:lnTo>
                <a:lnTo>
                  <a:pt x="382" y="709"/>
                </a:lnTo>
                <a:lnTo>
                  <a:pt x="380" y="709"/>
                </a:lnTo>
                <a:lnTo>
                  <a:pt x="380" y="711"/>
                </a:lnTo>
                <a:lnTo>
                  <a:pt x="378" y="711"/>
                </a:lnTo>
                <a:lnTo>
                  <a:pt x="377" y="711"/>
                </a:lnTo>
                <a:lnTo>
                  <a:pt x="377" y="713"/>
                </a:lnTo>
                <a:lnTo>
                  <a:pt x="378" y="713"/>
                </a:lnTo>
                <a:lnTo>
                  <a:pt x="378" y="714"/>
                </a:lnTo>
                <a:lnTo>
                  <a:pt x="380" y="714"/>
                </a:lnTo>
                <a:lnTo>
                  <a:pt x="380" y="716"/>
                </a:lnTo>
                <a:lnTo>
                  <a:pt x="380" y="718"/>
                </a:lnTo>
                <a:lnTo>
                  <a:pt x="378" y="718"/>
                </a:lnTo>
                <a:lnTo>
                  <a:pt x="378" y="719"/>
                </a:lnTo>
                <a:lnTo>
                  <a:pt x="378" y="721"/>
                </a:lnTo>
                <a:lnTo>
                  <a:pt x="377" y="721"/>
                </a:lnTo>
                <a:lnTo>
                  <a:pt x="377" y="723"/>
                </a:lnTo>
                <a:lnTo>
                  <a:pt x="375" y="723"/>
                </a:lnTo>
                <a:lnTo>
                  <a:pt x="375" y="725"/>
                </a:lnTo>
                <a:lnTo>
                  <a:pt x="375" y="726"/>
                </a:lnTo>
                <a:lnTo>
                  <a:pt x="377" y="726"/>
                </a:lnTo>
                <a:lnTo>
                  <a:pt x="378" y="726"/>
                </a:lnTo>
                <a:lnTo>
                  <a:pt x="380" y="726"/>
                </a:lnTo>
                <a:lnTo>
                  <a:pt x="380" y="728"/>
                </a:lnTo>
                <a:lnTo>
                  <a:pt x="378" y="728"/>
                </a:lnTo>
                <a:lnTo>
                  <a:pt x="378" y="730"/>
                </a:lnTo>
                <a:lnTo>
                  <a:pt x="377" y="730"/>
                </a:lnTo>
                <a:lnTo>
                  <a:pt x="375" y="730"/>
                </a:lnTo>
                <a:lnTo>
                  <a:pt x="373" y="730"/>
                </a:lnTo>
                <a:lnTo>
                  <a:pt x="373" y="732"/>
                </a:lnTo>
                <a:lnTo>
                  <a:pt x="371" y="732"/>
                </a:lnTo>
                <a:lnTo>
                  <a:pt x="370" y="732"/>
                </a:lnTo>
                <a:lnTo>
                  <a:pt x="368" y="733"/>
                </a:lnTo>
                <a:lnTo>
                  <a:pt x="366" y="733"/>
                </a:lnTo>
                <a:lnTo>
                  <a:pt x="366" y="732"/>
                </a:lnTo>
                <a:lnTo>
                  <a:pt x="364" y="732"/>
                </a:lnTo>
                <a:lnTo>
                  <a:pt x="363" y="732"/>
                </a:lnTo>
                <a:lnTo>
                  <a:pt x="363" y="730"/>
                </a:lnTo>
                <a:lnTo>
                  <a:pt x="361" y="730"/>
                </a:lnTo>
                <a:lnTo>
                  <a:pt x="359" y="730"/>
                </a:lnTo>
                <a:lnTo>
                  <a:pt x="359" y="732"/>
                </a:lnTo>
                <a:lnTo>
                  <a:pt x="358" y="732"/>
                </a:lnTo>
                <a:lnTo>
                  <a:pt x="356" y="732"/>
                </a:lnTo>
                <a:lnTo>
                  <a:pt x="354" y="732"/>
                </a:lnTo>
                <a:lnTo>
                  <a:pt x="352" y="733"/>
                </a:lnTo>
                <a:lnTo>
                  <a:pt x="351" y="733"/>
                </a:lnTo>
                <a:lnTo>
                  <a:pt x="349" y="733"/>
                </a:lnTo>
                <a:lnTo>
                  <a:pt x="347" y="733"/>
                </a:lnTo>
                <a:lnTo>
                  <a:pt x="347" y="735"/>
                </a:lnTo>
                <a:lnTo>
                  <a:pt x="346" y="735"/>
                </a:lnTo>
                <a:lnTo>
                  <a:pt x="346" y="737"/>
                </a:lnTo>
                <a:lnTo>
                  <a:pt x="346" y="738"/>
                </a:lnTo>
                <a:lnTo>
                  <a:pt x="344" y="738"/>
                </a:lnTo>
                <a:lnTo>
                  <a:pt x="344" y="737"/>
                </a:lnTo>
                <a:lnTo>
                  <a:pt x="342" y="737"/>
                </a:lnTo>
                <a:lnTo>
                  <a:pt x="340" y="737"/>
                </a:lnTo>
                <a:lnTo>
                  <a:pt x="339" y="737"/>
                </a:lnTo>
                <a:lnTo>
                  <a:pt x="339" y="738"/>
                </a:lnTo>
                <a:lnTo>
                  <a:pt x="340" y="738"/>
                </a:lnTo>
                <a:lnTo>
                  <a:pt x="340" y="740"/>
                </a:lnTo>
                <a:lnTo>
                  <a:pt x="339" y="740"/>
                </a:lnTo>
                <a:lnTo>
                  <a:pt x="337" y="742"/>
                </a:lnTo>
                <a:lnTo>
                  <a:pt x="335" y="742"/>
                </a:lnTo>
                <a:lnTo>
                  <a:pt x="335" y="744"/>
                </a:lnTo>
                <a:lnTo>
                  <a:pt x="335" y="745"/>
                </a:lnTo>
                <a:lnTo>
                  <a:pt x="337" y="745"/>
                </a:lnTo>
                <a:lnTo>
                  <a:pt x="337" y="747"/>
                </a:lnTo>
                <a:lnTo>
                  <a:pt x="335" y="747"/>
                </a:lnTo>
                <a:lnTo>
                  <a:pt x="334" y="747"/>
                </a:lnTo>
                <a:lnTo>
                  <a:pt x="334" y="749"/>
                </a:lnTo>
                <a:lnTo>
                  <a:pt x="334" y="750"/>
                </a:lnTo>
                <a:lnTo>
                  <a:pt x="332" y="750"/>
                </a:lnTo>
                <a:lnTo>
                  <a:pt x="332" y="752"/>
                </a:lnTo>
                <a:lnTo>
                  <a:pt x="330" y="752"/>
                </a:lnTo>
                <a:lnTo>
                  <a:pt x="330" y="750"/>
                </a:lnTo>
                <a:lnTo>
                  <a:pt x="328" y="750"/>
                </a:lnTo>
                <a:lnTo>
                  <a:pt x="327" y="750"/>
                </a:lnTo>
                <a:lnTo>
                  <a:pt x="325" y="750"/>
                </a:lnTo>
                <a:lnTo>
                  <a:pt x="323" y="750"/>
                </a:lnTo>
                <a:lnTo>
                  <a:pt x="321" y="750"/>
                </a:lnTo>
                <a:lnTo>
                  <a:pt x="320" y="750"/>
                </a:lnTo>
                <a:lnTo>
                  <a:pt x="318" y="750"/>
                </a:lnTo>
                <a:lnTo>
                  <a:pt x="316" y="750"/>
                </a:lnTo>
                <a:lnTo>
                  <a:pt x="316" y="749"/>
                </a:lnTo>
                <a:lnTo>
                  <a:pt x="315" y="749"/>
                </a:lnTo>
                <a:lnTo>
                  <a:pt x="313" y="749"/>
                </a:lnTo>
                <a:lnTo>
                  <a:pt x="313" y="750"/>
                </a:lnTo>
                <a:lnTo>
                  <a:pt x="313" y="752"/>
                </a:lnTo>
                <a:lnTo>
                  <a:pt x="313" y="754"/>
                </a:lnTo>
                <a:lnTo>
                  <a:pt x="313" y="756"/>
                </a:lnTo>
                <a:lnTo>
                  <a:pt x="313" y="757"/>
                </a:lnTo>
                <a:lnTo>
                  <a:pt x="313" y="759"/>
                </a:lnTo>
                <a:lnTo>
                  <a:pt x="311" y="759"/>
                </a:lnTo>
                <a:lnTo>
                  <a:pt x="311" y="757"/>
                </a:lnTo>
                <a:lnTo>
                  <a:pt x="309" y="757"/>
                </a:lnTo>
                <a:lnTo>
                  <a:pt x="309" y="756"/>
                </a:lnTo>
                <a:lnTo>
                  <a:pt x="308" y="756"/>
                </a:lnTo>
                <a:lnTo>
                  <a:pt x="308" y="757"/>
                </a:lnTo>
                <a:lnTo>
                  <a:pt x="306" y="757"/>
                </a:lnTo>
                <a:lnTo>
                  <a:pt x="304" y="757"/>
                </a:lnTo>
                <a:lnTo>
                  <a:pt x="303" y="757"/>
                </a:lnTo>
                <a:lnTo>
                  <a:pt x="303" y="756"/>
                </a:lnTo>
                <a:lnTo>
                  <a:pt x="301" y="756"/>
                </a:lnTo>
                <a:lnTo>
                  <a:pt x="301" y="757"/>
                </a:lnTo>
                <a:lnTo>
                  <a:pt x="301" y="759"/>
                </a:lnTo>
                <a:lnTo>
                  <a:pt x="299" y="759"/>
                </a:lnTo>
                <a:lnTo>
                  <a:pt x="299" y="761"/>
                </a:lnTo>
                <a:lnTo>
                  <a:pt x="297" y="761"/>
                </a:lnTo>
                <a:lnTo>
                  <a:pt x="297" y="763"/>
                </a:lnTo>
                <a:lnTo>
                  <a:pt x="296" y="763"/>
                </a:lnTo>
                <a:lnTo>
                  <a:pt x="296" y="764"/>
                </a:lnTo>
                <a:lnTo>
                  <a:pt x="294" y="764"/>
                </a:lnTo>
                <a:lnTo>
                  <a:pt x="294" y="763"/>
                </a:lnTo>
                <a:lnTo>
                  <a:pt x="294" y="764"/>
                </a:lnTo>
                <a:lnTo>
                  <a:pt x="292" y="764"/>
                </a:lnTo>
                <a:lnTo>
                  <a:pt x="292" y="766"/>
                </a:lnTo>
                <a:lnTo>
                  <a:pt x="294" y="766"/>
                </a:lnTo>
                <a:lnTo>
                  <a:pt x="294" y="768"/>
                </a:lnTo>
                <a:lnTo>
                  <a:pt x="292" y="768"/>
                </a:lnTo>
                <a:lnTo>
                  <a:pt x="290" y="768"/>
                </a:lnTo>
                <a:lnTo>
                  <a:pt x="289" y="768"/>
                </a:lnTo>
                <a:lnTo>
                  <a:pt x="289" y="769"/>
                </a:lnTo>
                <a:lnTo>
                  <a:pt x="287" y="769"/>
                </a:lnTo>
                <a:lnTo>
                  <a:pt x="287" y="771"/>
                </a:lnTo>
                <a:lnTo>
                  <a:pt x="287" y="773"/>
                </a:lnTo>
                <a:lnTo>
                  <a:pt x="285" y="773"/>
                </a:lnTo>
                <a:lnTo>
                  <a:pt x="285" y="775"/>
                </a:lnTo>
                <a:lnTo>
                  <a:pt x="285" y="776"/>
                </a:lnTo>
                <a:lnTo>
                  <a:pt x="284" y="776"/>
                </a:lnTo>
                <a:lnTo>
                  <a:pt x="284" y="778"/>
                </a:lnTo>
                <a:lnTo>
                  <a:pt x="284" y="780"/>
                </a:lnTo>
                <a:lnTo>
                  <a:pt x="284" y="781"/>
                </a:lnTo>
                <a:lnTo>
                  <a:pt x="284" y="783"/>
                </a:lnTo>
                <a:lnTo>
                  <a:pt x="282" y="783"/>
                </a:lnTo>
                <a:lnTo>
                  <a:pt x="282" y="785"/>
                </a:lnTo>
                <a:lnTo>
                  <a:pt x="280" y="785"/>
                </a:lnTo>
                <a:lnTo>
                  <a:pt x="280" y="787"/>
                </a:lnTo>
                <a:lnTo>
                  <a:pt x="280" y="788"/>
                </a:lnTo>
                <a:lnTo>
                  <a:pt x="278" y="788"/>
                </a:lnTo>
                <a:lnTo>
                  <a:pt x="277" y="790"/>
                </a:lnTo>
                <a:lnTo>
                  <a:pt x="275" y="790"/>
                </a:lnTo>
                <a:lnTo>
                  <a:pt x="275" y="792"/>
                </a:lnTo>
                <a:lnTo>
                  <a:pt x="273" y="792"/>
                </a:lnTo>
                <a:lnTo>
                  <a:pt x="272" y="792"/>
                </a:lnTo>
                <a:lnTo>
                  <a:pt x="270" y="792"/>
                </a:lnTo>
                <a:lnTo>
                  <a:pt x="268" y="792"/>
                </a:lnTo>
                <a:lnTo>
                  <a:pt x="266" y="792"/>
                </a:lnTo>
                <a:lnTo>
                  <a:pt x="265" y="792"/>
                </a:lnTo>
                <a:lnTo>
                  <a:pt x="263" y="792"/>
                </a:lnTo>
                <a:lnTo>
                  <a:pt x="263" y="790"/>
                </a:lnTo>
                <a:lnTo>
                  <a:pt x="261" y="790"/>
                </a:lnTo>
                <a:lnTo>
                  <a:pt x="259" y="790"/>
                </a:lnTo>
                <a:lnTo>
                  <a:pt x="259" y="792"/>
                </a:lnTo>
                <a:lnTo>
                  <a:pt x="258" y="792"/>
                </a:lnTo>
                <a:lnTo>
                  <a:pt x="256" y="792"/>
                </a:lnTo>
                <a:lnTo>
                  <a:pt x="256" y="794"/>
                </a:lnTo>
                <a:lnTo>
                  <a:pt x="256" y="795"/>
                </a:lnTo>
                <a:lnTo>
                  <a:pt x="254" y="795"/>
                </a:lnTo>
                <a:lnTo>
                  <a:pt x="253" y="795"/>
                </a:lnTo>
                <a:lnTo>
                  <a:pt x="251" y="795"/>
                </a:lnTo>
                <a:lnTo>
                  <a:pt x="251" y="794"/>
                </a:lnTo>
                <a:lnTo>
                  <a:pt x="249" y="794"/>
                </a:lnTo>
                <a:lnTo>
                  <a:pt x="249" y="792"/>
                </a:lnTo>
                <a:lnTo>
                  <a:pt x="249" y="790"/>
                </a:lnTo>
                <a:lnTo>
                  <a:pt x="247" y="790"/>
                </a:lnTo>
                <a:lnTo>
                  <a:pt x="247" y="788"/>
                </a:lnTo>
                <a:lnTo>
                  <a:pt x="246" y="788"/>
                </a:lnTo>
                <a:lnTo>
                  <a:pt x="246" y="787"/>
                </a:lnTo>
                <a:lnTo>
                  <a:pt x="244" y="787"/>
                </a:lnTo>
                <a:lnTo>
                  <a:pt x="244" y="785"/>
                </a:lnTo>
                <a:lnTo>
                  <a:pt x="242" y="785"/>
                </a:lnTo>
                <a:lnTo>
                  <a:pt x="244" y="785"/>
                </a:lnTo>
                <a:lnTo>
                  <a:pt x="246" y="783"/>
                </a:lnTo>
                <a:lnTo>
                  <a:pt x="244" y="783"/>
                </a:lnTo>
                <a:lnTo>
                  <a:pt x="242" y="783"/>
                </a:lnTo>
                <a:lnTo>
                  <a:pt x="242" y="781"/>
                </a:lnTo>
                <a:lnTo>
                  <a:pt x="242" y="780"/>
                </a:lnTo>
                <a:lnTo>
                  <a:pt x="241" y="780"/>
                </a:lnTo>
                <a:lnTo>
                  <a:pt x="241" y="781"/>
                </a:lnTo>
                <a:lnTo>
                  <a:pt x="239" y="781"/>
                </a:lnTo>
                <a:lnTo>
                  <a:pt x="237" y="781"/>
                </a:lnTo>
                <a:lnTo>
                  <a:pt x="237" y="783"/>
                </a:lnTo>
                <a:lnTo>
                  <a:pt x="235" y="783"/>
                </a:lnTo>
                <a:lnTo>
                  <a:pt x="234" y="781"/>
                </a:lnTo>
                <a:lnTo>
                  <a:pt x="234" y="783"/>
                </a:lnTo>
                <a:lnTo>
                  <a:pt x="232" y="783"/>
                </a:lnTo>
                <a:lnTo>
                  <a:pt x="232" y="785"/>
                </a:lnTo>
                <a:lnTo>
                  <a:pt x="230" y="785"/>
                </a:lnTo>
                <a:lnTo>
                  <a:pt x="229" y="785"/>
                </a:lnTo>
                <a:lnTo>
                  <a:pt x="227" y="785"/>
                </a:lnTo>
                <a:lnTo>
                  <a:pt x="225" y="785"/>
                </a:lnTo>
                <a:lnTo>
                  <a:pt x="225" y="787"/>
                </a:lnTo>
                <a:lnTo>
                  <a:pt x="223" y="787"/>
                </a:lnTo>
                <a:lnTo>
                  <a:pt x="223" y="788"/>
                </a:lnTo>
                <a:lnTo>
                  <a:pt x="222" y="788"/>
                </a:lnTo>
                <a:lnTo>
                  <a:pt x="222" y="790"/>
                </a:lnTo>
                <a:lnTo>
                  <a:pt x="220" y="792"/>
                </a:lnTo>
                <a:lnTo>
                  <a:pt x="218" y="792"/>
                </a:lnTo>
                <a:lnTo>
                  <a:pt x="218" y="794"/>
                </a:lnTo>
                <a:lnTo>
                  <a:pt x="218" y="795"/>
                </a:lnTo>
                <a:lnTo>
                  <a:pt x="216" y="795"/>
                </a:lnTo>
                <a:lnTo>
                  <a:pt x="215" y="795"/>
                </a:lnTo>
                <a:lnTo>
                  <a:pt x="215" y="797"/>
                </a:lnTo>
                <a:lnTo>
                  <a:pt x="213" y="797"/>
                </a:lnTo>
                <a:lnTo>
                  <a:pt x="213" y="799"/>
                </a:lnTo>
                <a:lnTo>
                  <a:pt x="211" y="799"/>
                </a:lnTo>
                <a:lnTo>
                  <a:pt x="210" y="799"/>
                </a:lnTo>
                <a:lnTo>
                  <a:pt x="208" y="799"/>
                </a:lnTo>
                <a:lnTo>
                  <a:pt x="208" y="800"/>
                </a:lnTo>
                <a:lnTo>
                  <a:pt x="206" y="800"/>
                </a:lnTo>
                <a:lnTo>
                  <a:pt x="204" y="800"/>
                </a:lnTo>
                <a:lnTo>
                  <a:pt x="204" y="802"/>
                </a:lnTo>
                <a:lnTo>
                  <a:pt x="203" y="802"/>
                </a:lnTo>
                <a:lnTo>
                  <a:pt x="201" y="802"/>
                </a:lnTo>
                <a:lnTo>
                  <a:pt x="201" y="800"/>
                </a:lnTo>
                <a:lnTo>
                  <a:pt x="199" y="800"/>
                </a:lnTo>
                <a:lnTo>
                  <a:pt x="199" y="802"/>
                </a:lnTo>
                <a:lnTo>
                  <a:pt x="199" y="800"/>
                </a:lnTo>
                <a:lnTo>
                  <a:pt x="199" y="802"/>
                </a:lnTo>
                <a:lnTo>
                  <a:pt x="198" y="802"/>
                </a:lnTo>
                <a:lnTo>
                  <a:pt x="198" y="804"/>
                </a:lnTo>
                <a:lnTo>
                  <a:pt x="196" y="804"/>
                </a:lnTo>
                <a:lnTo>
                  <a:pt x="196" y="806"/>
                </a:lnTo>
                <a:lnTo>
                  <a:pt x="194" y="806"/>
                </a:lnTo>
                <a:lnTo>
                  <a:pt x="192" y="806"/>
                </a:lnTo>
                <a:lnTo>
                  <a:pt x="192" y="804"/>
                </a:lnTo>
                <a:lnTo>
                  <a:pt x="192" y="806"/>
                </a:lnTo>
                <a:lnTo>
                  <a:pt x="191" y="806"/>
                </a:lnTo>
                <a:lnTo>
                  <a:pt x="191" y="804"/>
                </a:lnTo>
                <a:lnTo>
                  <a:pt x="191" y="802"/>
                </a:lnTo>
                <a:lnTo>
                  <a:pt x="189" y="802"/>
                </a:lnTo>
                <a:lnTo>
                  <a:pt x="189" y="800"/>
                </a:lnTo>
                <a:lnTo>
                  <a:pt x="187" y="800"/>
                </a:lnTo>
                <a:lnTo>
                  <a:pt x="187" y="799"/>
                </a:lnTo>
                <a:lnTo>
                  <a:pt x="185" y="799"/>
                </a:lnTo>
                <a:lnTo>
                  <a:pt x="185" y="797"/>
                </a:lnTo>
                <a:lnTo>
                  <a:pt x="184" y="797"/>
                </a:lnTo>
                <a:lnTo>
                  <a:pt x="184" y="795"/>
                </a:lnTo>
                <a:lnTo>
                  <a:pt x="184" y="794"/>
                </a:lnTo>
                <a:lnTo>
                  <a:pt x="182" y="794"/>
                </a:lnTo>
                <a:lnTo>
                  <a:pt x="182" y="792"/>
                </a:lnTo>
                <a:lnTo>
                  <a:pt x="180" y="792"/>
                </a:lnTo>
                <a:lnTo>
                  <a:pt x="180" y="790"/>
                </a:lnTo>
                <a:lnTo>
                  <a:pt x="180" y="788"/>
                </a:lnTo>
                <a:lnTo>
                  <a:pt x="180" y="787"/>
                </a:lnTo>
                <a:lnTo>
                  <a:pt x="179" y="787"/>
                </a:lnTo>
                <a:lnTo>
                  <a:pt x="179" y="785"/>
                </a:lnTo>
                <a:lnTo>
                  <a:pt x="179" y="783"/>
                </a:lnTo>
                <a:lnTo>
                  <a:pt x="177" y="783"/>
                </a:lnTo>
                <a:lnTo>
                  <a:pt x="177" y="781"/>
                </a:lnTo>
                <a:lnTo>
                  <a:pt x="175" y="781"/>
                </a:lnTo>
                <a:lnTo>
                  <a:pt x="175" y="780"/>
                </a:lnTo>
                <a:lnTo>
                  <a:pt x="173" y="780"/>
                </a:lnTo>
                <a:lnTo>
                  <a:pt x="173" y="778"/>
                </a:lnTo>
                <a:lnTo>
                  <a:pt x="172" y="776"/>
                </a:lnTo>
                <a:lnTo>
                  <a:pt x="172" y="775"/>
                </a:lnTo>
                <a:lnTo>
                  <a:pt x="170" y="775"/>
                </a:lnTo>
                <a:lnTo>
                  <a:pt x="170" y="773"/>
                </a:lnTo>
                <a:lnTo>
                  <a:pt x="168" y="773"/>
                </a:lnTo>
                <a:lnTo>
                  <a:pt x="168" y="771"/>
                </a:lnTo>
                <a:lnTo>
                  <a:pt x="167" y="771"/>
                </a:lnTo>
                <a:lnTo>
                  <a:pt x="165" y="771"/>
                </a:lnTo>
                <a:lnTo>
                  <a:pt x="165" y="773"/>
                </a:lnTo>
                <a:lnTo>
                  <a:pt x="163" y="773"/>
                </a:lnTo>
                <a:lnTo>
                  <a:pt x="161" y="773"/>
                </a:lnTo>
                <a:lnTo>
                  <a:pt x="161" y="775"/>
                </a:lnTo>
                <a:lnTo>
                  <a:pt x="160" y="775"/>
                </a:lnTo>
                <a:lnTo>
                  <a:pt x="160" y="776"/>
                </a:lnTo>
                <a:lnTo>
                  <a:pt x="158" y="776"/>
                </a:lnTo>
                <a:lnTo>
                  <a:pt x="156" y="776"/>
                </a:lnTo>
                <a:lnTo>
                  <a:pt x="156" y="778"/>
                </a:lnTo>
                <a:lnTo>
                  <a:pt x="155" y="778"/>
                </a:lnTo>
                <a:lnTo>
                  <a:pt x="153" y="778"/>
                </a:lnTo>
                <a:lnTo>
                  <a:pt x="153" y="780"/>
                </a:lnTo>
                <a:lnTo>
                  <a:pt x="153" y="778"/>
                </a:lnTo>
                <a:lnTo>
                  <a:pt x="151" y="778"/>
                </a:lnTo>
                <a:lnTo>
                  <a:pt x="151" y="776"/>
                </a:lnTo>
                <a:lnTo>
                  <a:pt x="151" y="775"/>
                </a:lnTo>
                <a:lnTo>
                  <a:pt x="151" y="773"/>
                </a:lnTo>
                <a:lnTo>
                  <a:pt x="149" y="773"/>
                </a:lnTo>
                <a:lnTo>
                  <a:pt x="149" y="771"/>
                </a:lnTo>
                <a:lnTo>
                  <a:pt x="149" y="769"/>
                </a:lnTo>
                <a:lnTo>
                  <a:pt x="149" y="768"/>
                </a:lnTo>
                <a:lnTo>
                  <a:pt x="148" y="768"/>
                </a:lnTo>
                <a:lnTo>
                  <a:pt x="148" y="766"/>
                </a:lnTo>
                <a:lnTo>
                  <a:pt x="148" y="764"/>
                </a:lnTo>
                <a:lnTo>
                  <a:pt x="146" y="764"/>
                </a:lnTo>
                <a:lnTo>
                  <a:pt x="146" y="763"/>
                </a:lnTo>
                <a:lnTo>
                  <a:pt x="146" y="761"/>
                </a:lnTo>
                <a:lnTo>
                  <a:pt x="146" y="759"/>
                </a:lnTo>
                <a:lnTo>
                  <a:pt x="146" y="757"/>
                </a:lnTo>
                <a:lnTo>
                  <a:pt x="146" y="756"/>
                </a:lnTo>
                <a:lnTo>
                  <a:pt x="146" y="754"/>
                </a:lnTo>
                <a:lnTo>
                  <a:pt x="146" y="752"/>
                </a:lnTo>
                <a:lnTo>
                  <a:pt x="146" y="750"/>
                </a:lnTo>
                <a:lnTo>
                  <a:pt x="146" y="749"/>
                </a:lnTo>
                <a:lnTo>
                  <a:pt x="146" y="747"/>
                </a:lnTo>
                <a:lnTo>
                  <a:pt x="146" y="745"/>
                </a:lnTo>
                <a:lnTo>
                  <a:pt x="146" y="744"/>
                </a:lnTo>
                <a:lnTo>
                  <a:pt x="146" y="742"/>
                </a:lnTo>
                <a:lnTo>
                  <a:pt x="146" y="740"/>
                </a:lnTo>
                <a:lnTo>
                  <a:pt x="146" y="738"/>
                </a:lnTo>
                <a:lnTo>
                  <a:pt x="148" y="738"/>
                </a:lnTo>
                <a:lnTo>
                  <a:pt x="148" y="737"/>
                </a:lnTo>
                <a:lnTo>
                  <a:pt x="149" y="735"/>
                </a:lnTo>
                <a:lnTo>
                  <a:pt x="151" y="733"/>
                </a:lnTo>
                <a:lnTo>
                  <a:pt x="153" y="732"/>
                </a:lnTo>
                <a:lnTo>
                  <a:pt x="153" y="730"/>
                </a:lnTo>
                <a:lnTo>
                  <a:pt x="155" y="730"/>
                </a:lnTo>
                <a:lnTo>
                  <a:pt x="155" y="728"/>
                </a:lnTo>
                <a:lnTo>
                  <a:pt x="156" y="728"/>
                </a:lnTo>
                <a:lnTo>
                  <a:pt x="156" y="726"/>
                </a:lnTo>
                <a:lnTo>
                  <a:pt x="158" y="726"/>
                </a:lnTo>
                <a:lnTo>
                  <a:pt x="158" y="725"/>
                </a:lnTo>
                <a:lnTo>
                  <a:pt x="158" y="723"/>
                </a:lnTo>
                <a:lnTo>
                  <a:pt x="158" y="721"/>
                </a:lnTo>
                <a:lnTo>
                  <a:pt x="156" y="721"/>
                </a:lnTo>
                <a:lnTo>
                  <a:pt x="155" y="721"/>
                </a:lnTo>
                <a:lnTo>
                  <a:pt x="155" y="719"/>
                </a:lnTo>
                <a:lnTo>
                  <a:pt x="153" y="719"/>
                </a:lnTo>
                <a:lnTo>
                  <a:pt x="153" y="718"/>
                </a:lnTo>
                <a:lnTo>
                  <a:pt x="151" y="718"/>
                </a:lnTo>
                <a:lnTo>
                  <a:pt x="151" y="716"/>
                </a:lnTo>
                <a:lnTo>
                  <a:pt x="149" y="716"/>
                </a:lnTo>
                <a:lnTo>
                  <a:pt x="149" y="714"/>
                </a:lnTo>
                <a:lnTo>
                  <a:pt x="149" y="713"/>
                </a:lnTo>
                <a:lnTo>
                  <a:pt x="149" y="711"/>
                </a:lnTo>
                <a:lnTo>
                  <a:pt x="148" y="711"/>
                </a:lnTo>
                <a:lnTo>
                  <a:pt x="146" y="711"/>
                </a:lnTo>
                <a:lnTo>
                  <a:pt x="146" y="709"/>
                </a:lnTo>
                <a:lnTo>
                  <a:pt x="146" y="707"/>
                </a:lnTo>
                <a:lnTo>
                  <a:pt x="146" y="706"/>
                </a:lnTo>
                <a:lnTo>
                  <a:pt x="146" y="704"/>
                </a:lnTo>
                <a:lnTo>
                  <a:pt x="146" y="702"/>
                </a:lnTo>
                <a:lnTo>
                  <a:pt x="146" y="701"/>
                </a:lnTo>
                <a:lnTo>
                  <a:pt x="146" y="699"/>
                </a:lnTo>
                <a:lnTo>
                  <a:pt x="144" y="699"/>
                </a:lnTo>
                <a:lnTo>
                  <a:pt x="144" y="697"/>
                </a:lnTo>
                <a:lnTo>
                  <a:pt x="144" y="695"/>
                </a:lnTo>
                <a:lnTo>
                  <a:pt x="142" y="695"/>
                </a:lnTo>
                <a:lnTo>
                  <a:pt x="142" y="694"/>
                </a:lnTo>
                <a:lnTo>
                  <a:pt x="142" y="692"/>
                </a:lnTo>
                <a:lnTo>
                  <a:pt x="142" y="690"/>
                </a:lnTo>
                <a:lnTo>
                  <a:pt x="141" y="689"/>
                </a:lnTo>
                <a:lnTo>
                  <a:pt x="141" y="687"/>
                </a:lnTo>
                <a:lnTo>
                  <a:pt x="141" y="685"/>
                </a:lnTo>
                <a:lnTo>
                  <a:pt x="139" y="685"/>
                </a:lnTo>
                <a:lnTo>
                  <a:pt x="139" y="683"/>
                </a:lnTo>
                <a:lnTo>
                  <a:pt x="137" y="683"/>
                </a:lnTo>
                <a:lnTo>
                  <a:pt x="137" y="682"/>
                </a:lnTo>
                <a:lnTo>
                  <a:pt x="136" y="682"/>
                </a:lnTo>
                <a:lnTo>
                  <a:pt x="136" y="680"/>
                </a:lnTo>
                <a:lnTo>
                  <a:pt x="137" y="680"/>
                </a:lnTo>
                <a:lnTo>
                  <a:pt x="139" y="680"/>
                </a:lnTo>
                <a:lnTo>
                  <a:pt x="139" y="678"/>
                </a:lnTo>
                <a:lnTo>
                  <a:pt x="141" y="678"/>
                </a:lnTo>
                <a:lnTo>
                  <a:pt x="142" y="678"/>
                </a:lnTo>
                <a:lnTo>
                  <a:pt x="144" y="676"/>
                </a:lnTo>
                <a:lnTo>
                  <a:pt x="146" y="676"/>
                </a:lnTo>
                <a:lnTo>
                  <a:pt x="148" y="676"/>
                </a:lnTo>
                <a:lnTo>
                  <a:pt x="149" y="676"/>
                </a:lnTo>
                <a:lnTo>
                  <a:pt x="149" y="675"/>
                </a:lnTo>
                <a:lnTo>
                  <a:pt x="151" y="675"/>
                </a:lnTo>
                <a:lnTo>
                  <a:pt x="153" y="675"/>
                </a:lnTo>
                <a:lnTo>
                  <a:pt x="155" y="675"/>
                </a:lnTo>
                <a:lnTo>
                  <a:pt x="156" y="673"/>
                </a:lnTo>
                <a:lnTo>
                  <a:pt x="158" y="673"/>
                </a:lnTo>
                <a:lnTo>
                  <a:pt x="160" y="673"/>
                </a:lnTo>
                <a:lnTo>
                  <a:pt x="160" y="671"/>
                </a:lnTo>
                <a:lnTo>
                  <a:pt x="160" y="670"/>
                </a:lnTo>
                <a:lnTo>
                  <a:pt x="160" y="668"/>
                </a:lnTo>
                <a:lnTo>
                  <a:pt x="160" y="666"/>
                </a:lnTo>
                <a:lnTo>
                  <a:pt x="160" y="664"/>
                </a:lnTo>
                <a:lnTo>
                  <a:pt x="158" y="664"/>
                </a:lnTo>
                <a:lnTo>
                  <a:pt x="160" y="663"/>
                </a:lnTo>
                <a:lnTo>
                  <a:pt x="160" y="661"/>
                </a:lnTo>
                <a:lnTo>
                  <a:pt x="160" y="659"/>
                </a:lnTo>
                <a:lnTo>
                  <a:pt x="161" y="659"/>
                </a:lnTo>
                <a:lnTo>
                  <a:pt x="161" y="658"/>
                </a:lnTo>
                <a:lnTo>
                  <a:pt x="161" y="656"/>
                </a:lnTo>
                <a:lnTo>
                  <a:pt x="163" y="656"/>
                </a:lnTo>
                <a:lnTo>
                  <a:pt x="163" y="654"/>
                </a:lnTo>
                <a:lnTo>
                  <a:pt x="163" y="652"/>
                </a:lnTo>
                <a:lnTo>
                  <a:pt x="165" y="652"/>
                </a:lnTo>
                <a:lnTo>
                  <a:pt x="165" y="651"/>
                </a:lnTo>
                <a:lnTo>
                  <a:pt x="165" y="649"/>
                </a:lnTo>
                <a:lnTo>
                  <a:pt x="167" y="649"/>
                </a:lnTo>
                <a:lnTo>
                  <a:pt x="167" y="647"/>
                </a:lnTo>
                <a:lnTo>
                  <a:pt x="167" y="645"/>
                </a:lnTo>
                <a:lnTo>
                  <a:pt x="168" y="645"/>
                </a:lnTo>
                <a:lnTo>
                  <a:pt x="168" y="644"/>
                </a:lnTo>
                <a:lnTo>
                  <a:pt x="168" y="642"/>
                </a:lnTo>
                <a:lnTo>
                  <a:pt x="170" y="642"/>
                </a:lnTo>
                <a:lnTo>
                  <a:pt x="170" y="640"/>
                </a:lnTo>
                <a:lnTo>
                  <a:pt x="168" y="640"/>
                </a:lnTo>
                <a:lnTo>
                  <a:pt x="167" y="640"/>
                </a:lnTo>
                <a:lnTo>
                  <a:pt x="165" y="640"/>
                </a:lnTo>
                <a:lnTo>
                  <a:pt x="163" y="640"/>
                </a:lnTo>
                <a:lnTo>
                  <a:pt x="161" y="640"/>
                </a:lnTo>
                <a:lnTo>
                  <a:pt x="161" y="642"/>
                </a:lnTo>
                <a:lnTo>
                  <a:pt x="160" y="642"/>
                </a:lnTo>
                <a:lnTo>
                  <a:pt x="160" y="644"/>
                </a:lnTo>
                <a:lnTo>
                  <a:pt x="158" y="644"/>
                </a:lnTo>
                <a:lnTo>
                  <a:pt x="156" y="644"/>
                </a:lnTo>
                <a:lnTo>
                  <a:pt x="155" y="644"/>
                </a:lnTo>
                <a:lnTo>
                  <a:pt x="153" y="644"/>
                </a:lnTo>
                <a:lnTo>
                  <a:pt x="151" y="644"/>
                </a:lnTo>
                <a:lnTo>
                  <a:pt x="149" y="644"/>
                </a:lnTo>
                <a:lnTo>
                  <a:pt x="148" y="644"/>
                </a:lnTo>
                <a:lnTo>
                  <a:pt x="146" y="644"/>
                </a:lnTo>
                <a:lnTo>
                  <a:pt x="144" y="644"/>
                </a:lnTo>
                <a:lnTo>
                  <a:pt x="139" y="639"/>
                </a:lnTo>
                <a:lnTo>
                  <a:pt x="139" y="637"/>
                </a:lnTo>
                <a:lnTo>
                  <a:pt x="142" y="633"/>
                </a:lnTo>
                <a:lnTo>
                  <a:pt x="142" y="628"/>
                </a:lnTo>
                <a:lnTo>
                  <a:pt x="142" y="625"/>
                </a:lnTo>
                <a:lnTo>
                  <a:pt x="141" y="620"/>
                </a:lnTo>
                <a:lnTo>
                  <a:pt x="136" y="618"/>
                </a:lnTo>
                <a:lnTo>
                  <a:pt x="130" y="621"/>
                </a:lnTo>
                <a:lnTo>
                  <a:pt x="125" y="621"/>
                </a:lnTo>
                <a:lnTo>
                  <a:pt x="122" y="618"/>
                </a:lnTo>
                <a:lnTo>
                  <a:pt x="118" y="613"/>
                </a:lnTo>
                <a:lnTo>
                  <a:pt x="113" y="611"/>
                </a:lnTo>
                <a:lnTo>
                  <a:pt x="108" y="614"/>
                </a:lnTo>
                <a:lnTo>
                  <a:pt x="103" y="618"/>
                </a:lnTo>
                <a:lnTo>
                  <a:pt x="98" y="620"/>
                </a:lnTo>
                <a:lnTo>
                  <a:pt x="93" y="623"/>
                </a:lnTo>
                <a:lnTo>
                  <a:pt x="87" y="625"/>
                </a:lnTo>
                <a:lnTo>
                  <a:pt x="84" y="625"/>
                </a:lnTo>
                <a:lnTo>
                  <a:pt x="79" y="627"/>
                </a:lnTo>
                <a:lnTo>
                  <a:pt x="74" y="625"/>
                </a:lnTo>
                <a:lnTo>
                  <a:pt x="68" y="625"/>
                </a:lnTo>
                <a:lnTo>
                  <a:pt x="65" y="621"/>
                </a:lnTo>
                <a:lnTo>
                  <a:pt x="60" y="616"/>
                </a:lnTo>
                <a:lnTo>
                  <a:pt x="56" y="611"/>
                </a:lnTo>
                <a:lnTo>
                  <a:pt x="53" y="606"/>
                </a:lnTo>
                <a:lnTo>
                  <a:pt x="53" y="601"/>
                </a:lnTo>
                <a:lnTo>
                  <a:pt x="53" y="597"/>
                </a:lnTo>
                <a:lnTo>
                  <a:pt x="51" y="592"/>
                </a:lnTo>
                <a:lnTo>
                  <a:pt x="46" y="587"/>
                </a:lnTo>
                <a:lnTo>
                  <a:pt x="44" y="582"/>
                </a:lnTo>
                <a:lnTo>
                  <a:pt x="44" y="578"/>
                </a:lnTo>
                <a:lnTo>
                  <a:pt x="44" y="573"/>
                </a:lnTo>
                <a:lnTo>
                  <a:pt x="44" y="568"/>
                </a:lnTo>
                <a:lnTo>
                  <a:pt x="43" y="563"/>
                </a:lnTo>
                <a:lnTo>
                  <a:pt x="39" y="559"/>
                </a:lnTo>
                <a:lnTo>
                  <a:pt x="36" y="554"/>
                </a:lnTo>
                <a:lnTo>
                  <a:pt x="31" y="549"/>
                </a:lnTo>
                <a:lnTo>
                  <a:pt x="27" y="546"/>
                </a:lnTo>
                <a:lnTo>
                  <a:pt x="24" y="540"/>
                </a:lnTo>
                <a:lnTo>
                  <a:pt x="19" y="535"/>
                </a:lnTo>
                <a:lnTo>
                  <a:pt x="19" y="530"/>
                </a:lnTo>
                <a:lnTo>
                  <a:pt x="17" y="527"/>
                </a:lnTo>
                <a:lnTo>
                  <a:pt x="19" y="522"/>
                </a:lnTo>
                <a:lnTo>
                  <a:pt x="20" y="516"/>
                </a:lnTo>
                <a:lnTo>
                  <a:pt x="20" y="511"/>
                </a:lnTo>
                <a:lnTo>
                  <a:pt x="20" y="508"/>
                </a:lnTo>
                <a:lnTo>
                  <a:pt x="19" y="503"/>
                </a:lnTo>
                <a:lnTo>
                  <a:pt x="20" y="497"/>
                </a:lnTo>
                <a:lnTo>
                  <a:pt x="24" y="492"/>
                </a:lnTo>
                <a:lnTo>
                  <a:pt x="27" y="489"/>
                </a:lnTo>
                <a:lnTo>
                  <a:pt x="29" y="484"/>
                </a:lnTo>
                <a:lnTo>
                  <a:pt x="34" y="478"/>
                </a:lnTo>
                <a:lnTo>
                  <a:pt x="36" y="472"/>
                </a:lnTo>
                <a:lnTo>
                  <a:pt x="37" y="472"/>
                </a:lnTo>
                <a:lnTo>
                  <a:pt x="37" y="470"/>
                </a:lnTo>
                <a:lnTo>
                  <a:pt x="37" y="466"/>
                </a:lnTo>
                <a:lnTo>
                  <a:pt x="39" y="463"/>
                </a:lnTo>
                <a:lnTo>
                  <a:pt x="39" y="458"/>
                </a:lnTo>
                <a:lnTo>
                  <a:pt x="39" y="451"/>
                </a:lnTo>
                <a:lnTo>
                  <a:pt x="39" y="447"/>
                </a:lnTo>
                <a:lnTo>
                  <a:pt x="39" y="442"/>
                </a:lnTo>
                <a:lnTo>
                  <a:pt x="41" y="439"/>
                </a:lnTo>
                <a:lnTo>
                  <a:pt x="43" y="434"/>
                </a:lnTo>
                <a:lnTo>
                  <a:pt x="44" y="429"/>
                </a:lnTo>
                <a:lnTo>
                  <a:pt x="46" y="423"/>
                </a:lnTo>
                <a:lnTo>
                  <a:pt x="44" y="420"/>
                </a:lnTo>
                <a:lnTo>
                  <a:pt x="43" y="415"/>
                </a:lnTo>
                <a:lnTo>
                  <a:pt x="39" y="411"/>
                </a:lnTo>
                <a:lnTo>
                  <a:pt x="36" y="404"/>
                </a:lnTo>
                <a:lnTo>
                  <a:pt x="37" y="399"/>
                </a:lnTo>
                <a:lnTo>
                  <a:pt x="37" y="396"/>
                </a:lnTo>
                <a:lnTo>
                  <a:pt x="41" y="391"/>
                </a:lnTo>
                <a:lnTo>
                  <a:pt x="44" y="384"/>
                </a:lnTo>
                <a:lnTo>
                  <a:pt x="44" y="377"/>
                </a:lnTo>
                <a:lnTo>
                  <a:pt x="44" y="368"/>
                </a:lnTo>
                <a:lnTo>
                  <a:pt x="44" y="365"/>
                </a:lnTo>
                <a:lnTo>
                  <a:pt x="44" y="360"/>
                </a:lnTo>
                <a:lnTo>
                  <a:pt x="44" y="355"/>
                </a:lnTo>
                <a:lnTo>
                  <a:pt x="44" y="349"/>
                </a:lnTo>
                <a:lnTo>
                  <a:pt x="43" y="344"/>
                </a:lnTo>
                <a:lnTo>
                  <a:pt x="41" y="339"/>
                </a:lnTo>
                <a:lnTo>
                  <a:pt x="41" y="334"/>
                </a:lnTo>
                <a:lnTo>
                  <a:pt x="41" y="330"/>
                </a:lnTo>
                <a:lnTo>
                  <a:pt x="41" y="324"/>
                </a:lnTo>
                <a:lnTo>
                  <a:pt x="43" y="318"/>
                </a:lnTo>
                <a:lnTo>
                  <a:pt x="43" y="313"/>
                </a:lnTo>
                <a:lnTo>
                  <a:pt x="43" y="306"/>
                </a:lnTo>
                <a:lnTo>
                  <a:pt x="43" y="303"/>
                </a:lnTo>
                <a:lnTo>
                  <a:pt x="43" y="298"/>
                </a:lnTo>
                <a:lnTo>
                  <a:pt x="41" y="293"/>
                </a:lnTo>
                <a:lnTo>
                  <a:pt x="39" y="289"/>
                </a:lnTo>
                <a:lnTo>
                  <a:pt x="37" y="284"/>
                </a:lnTo>
                <a:lnTo>
                  <a:pt x="32" y="281"/>
                </a:lnTo>
                <a:lnTo>
                  <a:pt x="29" y="279"/>
                </a:lnTo>
                <a:lnTo>
                  <a:pt x="24" y="277"/>
                </a:lnTo>
                <a:lnTo>
                  <a:pt x="19" y="275"/>
                </a:lnTo>
                <a:lnTo>
                  <a:pt x="13" y="277"/>
                </a:lnTo>
                <a:lnTo>
                  <a:pt x="10" y="279"/>
                </a:lnTo>
                <a:lnTo>
                  <a:pt x="3" y="281"/>
                </a:lnTo>
                <a:lnTo>
                  <a:pt x="0" y="279"/>
                </a:lnTo>
                <a:lnTo>
                  <a:pt x="0" y="272"/>
                </a:lnTo>
                <a:lnTo>
                  <a:pt x="1" y="267"/>
                </a:lnTo>
                <a:lnTo>
                  <a:pt x="5" y="263"/>
                </a:lnTo>
                <a:lnTo>
                  <a:pt x="7" y="258"/>
                </a:lnTo>
                <a:lnTo>
                  <a:pt x="10" y="253"/>
                </a:lnTo>
                <a:lnTo>
                  <a:pt x="12" y="248"/>
                </a:lnTo>
                <a:lnTo>
                  <a:pt x="13" y="244"/>
                </a:lnTo>
                <a:lnTo>
                  <a:pt x="13" y="243"/>
                </a:lnTo>
                <a:lnTo>
                  <a:pt x="13" y="237"/>
                </a:lnTo>
                <a:lnTo>
                  <a:pt x="8" y="234"/>
                </a:lnTo>
                <a:lnTo>
                  <a:pt x="8" y="229"/>
                </a:lnTo>
                <a:lnTo>
                  <a:pt x="10" y="224"/>
                </a:lnTo>
                <a:lnTo>
                  <a:pt x="8" y="219"/>
                </a:lnTo>
                <a:lnTo>
                  <a:pt x="7" y="215"/>
                </a:lnTo>
                <a:lnTo>
                  <a:pt x="5" y="210"/>
                </a:lnTo>
                <a:lnTo>
                  <a:pt x="5" y="205"/>
                </a:lnTo>
                <a:lnTo>
                  <a:pt x="7" y="201"/>
                </a:lnTo>
                <a:lnTo>
                  <a:pt x="13" y="201"/>
                </a:lnTo>
                <a:lnTo>
                  <a:pt x="19" y="205"/>
                </a:lnTo>
                <a:lnTo>
                  <a:pt x="24" y="208"/>
                </a:lnTo>
                <a:lnTo>
                  <a:pt x="27" y="205"/>
                </a:lnTo>
                <a:lnTo>
                  <a:pt x="29" y="200"/>
                </a:lnTo>
                <a:lnTo>
                  <a:pt x="29" y="194"/>
                </a:lnTo>
                <a:lnTo>
                  <a:pt x="27" y="189"/>
                </a:lnTo>
                <a:lnTo>
                  <a:pt x="27" y="184"/>
                </a:lnTo>
                <a:lnTo>
                  <a:pt x="32" y="181"/>
                </a:lnTo>
                <a:lnTo>
                  <a:pt x="37" y="179"/>
                </a:lnTo>
                <a:lnTo>
                  <a:pt x="41" y="175"/>
                </a:lnTo>
                <a:lnTo>
                  <a:pt x="39" y="170"/>
                </a:lnTo>
                <a:lnTo>
                  <a:pt x="39" y="167"/>
                </a:lnTo>
                <a:lnTo>
                  <a:pt x="44" y="158"/>
                </a:lnTo>
                <a:lnTo>
                  <a:pt x="50" y="153"/>
                </a:lnTo>
                <a:lnTo>
                  <a:pt x="51" y="150"/>
                </a:lnTo>
                <a:lnTo>
                  <a:pt x="53" y="145"/>
                </a:lnTo>
                <a:lnTo>
                  <a:pt x="55" y="139"/>
                </a:lnTo>
                <a:lnTo>
                  <a:pt x="56" y="134"/>
                </a:lnTo>
                <a:lnTo>
                  <a:pt x="60" y="129"/>
                </a:lnTo>
                <a:lnTo>
                  <a:pt x="65" y="126"/>
                </a:lnTo>
                <a:lnTo>
                  <a:pt x="68" y="120"/>
                </a:lnTo>
                <a:lnTo>
                  <a:pt x="72" y="115"/>
                </a:lnTo>
                <a:lnTo>
                  <a:pt x="74" y="112"/>
                </a:lnTo>
                <a:lnTo>
                  <a:pt x="77" y="107"/>
                </a:lnTo>
                <a:lnTo>
                  <a:pt x="77" y="101"/>
                </a:lnTo>
                <a:lnTo>
                  <a:pt x="81" y="95"/>
                </a:lnTo>
                <a:lnTo>
                  <a:pt x="81" y="89"/>
                </a:lnTo>
                <a:lnTo>
                  <a:pt x="74" y="83"/>
                </a:lnTo>
                <a:lnTo>
                  <a:pt x="70" y="79"/>
                </a:lnTo>
                <a:lnTo>
                  <a:pt x="68" y="74"/>
                </a:lnTo>
                <a:lnTo>
                  <a:pt x="68" y="69"/>
                </a:lnTo>
                <a:lnTo>
                  <a:pt x="63" y="64"/>
                </a:lnTo>
                <a:lnTo>
                  <a:pt x="58" y="60"/>
                </a:lnTo>
                <a:lnTo>
                  <a:pt x="55" y="55"/>
                </a:lnTo>
                <a:lnTo>
                  <a:pt x="51" y="52"/>
                </a:lnTo>
                <a:lnTo>
                  <a:pt x="48" y="46"/>
                </a:lnTo>
                <a:lnTo>
                  <a:pt x="46" y="41"/>
                </a:lnTo>
                <a:lnTo>
                  <a:pt x="44" y="36"/>
                </a:lnTo>
                <a:lnTo>
                  <a:pt x="43" y="33"/>
                </a:lnTo>
                <a:lnTo>
                  <a:pt x="51" y="29"/>
                </a:lnTo>
                <a:lnTo>
                  <a:pt x="53" y="29"/>
                </a:lnTo>
                <a:lnTo>
                  <a:pt x="55" y="29"/>
                </a:lnTo>
                <a:lnTo>
                  <a:pt x="55" y="31"/>
                </a:lnTo>
                <a:lnTo>
                  <a:pt x="56" y="31"/>
                </a:lnTo>
                <a:lnTo>
                  <a:pt x="58" y="31"/>
                </a:lnTo>
                <a:lnTo>
                  <a:pt x="58" y="29"/>
                </a:lnTo>
                <a:lnTo>
                  <a:pt x="60" y="29"/>
                </a:lnTo>
                <a:lnTo>
                  <a:pt x="62" y="29"/>
                </a:lnTo>
                <a:lnTo>
                  <a:pt x="63" y="29"/>
                </a:lnTo>
                <a:lnTo>
                  <a:pt x="65" y="29"/>
                </a:lnTo>
                <a:lnTo>
                  <a:pt x="65" y="31"/>
                </a:lnTo>
                <a:lnTo>
                  <a:pt x="67" y="31"/>
                </a:lnTo>
                <a:lnTo>
                  <a:pt x="67" y="33"/>
                </a:lnTo>
                <a:lnTo>
                  <a:pt x="67" y="34"/>
                </a:lnTo>
                <a:lnTo>
                  <a:pt x="68" y="36"/>
                </a:lnTo>
                <a:lnTo>
                  <a:pt x="68" y="38"/>
                </a:lnTo>
                <a:lnTo>
                  <a:pt x="70" y="38"/>
                </a:lnTo>
                <a:lnTo>
                  <a:pt x="70" y="39"/>
                </a:lnTo>
                <a:lnTo>
                  <a:pt x="72" y="39"/>
                </a:lnTo>
                <a:lnTo>
                  <a:pt x="74" y="39"/>
                </a:lnTo>
                <a:lnTo>
                  <a:pt x="75" y="39"/>
                </a:lnTo>
                <a:lnTo>
                  <a:pt x="77" y="39"/>
                </a:lnTo>
                <a:lnTo>
                  <a:pt x="77" y="38"/>
                </a:lnTo>
                <a:lnTo>
                  <a:pt x="79" y="38"/>
                </a:lnTo>
                <a:lnTo>
                  <a:pt x="79" y="36"/>
                </a:lnTo>
                <a:lnTo>
                  <a:pt x="79" y="34"/>
                </a:lnTo>
                <a:lnTo>
                  <a:pt x="81" y="34"/>
                </a:lnTo>
                <a:lnTo>
                  <a:pt x="81" y="33"/>
                </a:lnTo>
                <a:lnTo>
                  <a:pt x="82" y="33"/>
                </a:lnTo>
                <a:lnTo>
                  <a:pt x="82" y="34"/>
                </a:lnTo>
                <a:lnTo>
                  <a:pt x="84" y="34"/>
                </a:lnTo>
                <a:lnTo>
                  <a:pt x="86" y="34"/>
                </a:lnTo>
                <a:lnTo>
                  <a:pt x="87" y="34"/>
                </a:lnTo>
                <a:lnTo>
                  <a:pt x="87" y="36"/>
                </a:lnTo>
                <a:lnTo>
                  <a:pt x="89" y="36"/>
                </a:lnTo>
                <a:lnTo>
                  <a:pt x="91" y="36"/>
                </a:lnTo>
                <a:lnTo>
                  <a:pt x="91" y="38"/>
                </a:lnTo>
                <a:lnTo>
                  <a:pt x="93" y="38"/>
                </a:lnTo>
                <a:lnTo>
                  <a:pt x="93" y="39"/>
                </a:lnTo>
                <a:lnTo>
                  <a:pt x="94" y="39"/>
                </a:lnTo>
                <a:lnTo>
                  <a:pt x="94" y="41"/>
                </a:lnTo>
                <a:lnTo>
                  <a:pt x="93" y="41"/>
                </a:lnTo>
                <a:lnTo>
                  <a:pt x="93" y="43"/>
                </a:lnTo>
                <a:lnTo>
                  <a:pt x="93" y="45"/>
                </a:lnTo>
                <a:lnTo>
                  <a:pt x="91" y="45"/>
                </a:lnTo>
                <a:lnTo>
                  <a:pt x="93" y="45"/>
                </a:lnTo>
                <a:lnTo>
                  <a:pt x="93" y="46"/>
                </a:lnTo>
                <a:lnTo>
                  <a:pt x="93" y="48"/>
                </a:lnTo>
                <a:lnTo>
                  <a:pt x="91" y="48"/>
                </a:lnTo>
                <a:lnTo>
                  <a:pt x="91" y="50"/>
                </a:lnTo>
                <a:lnTo>
                  <a:pt x="93" y="50"/>
                </a:lnTo>
                <a:lnTo>
                  <a:pt x="93" y="52"/>
                </a:lnTo>
                <a:lnTo>
                  <a:pt x="93" y="53"/>
                </a:lnTo>
                <a:lnTo>
                  <a:pt x="93" y="55"/>
                </a:lnTo>
                <a:lnTo>
                  <a:pt x="94" y="55"/>
                </a:lnTo>
                <a:lnTo>
                  <a:pt x="94" y="57"/>
                </a:lnTo>
                <a:lnTo>
                  <a:pt x="94" y="58"/>
                </a:lnTo>
                <a:lnTo>
                  <a:pt x="96" y="58"/>
                </a:lnTo>
                <a:lnTo>
                  <a:pt x="96" y="60"/>
                </a:lnTo>
                <a:lnTo>
                  <a:pt x="94" y="60"/>
                </a:lnTo>
                <a:lnTo>
                  <a:pt x="94" y="62"/>
                </a:lnTo>
                <a:lnTo>
                  <a:pt x="93" y="62"/>
                </a:lnTo>
                <a:lnTo>
                  <a:pt x="94" y="62"/>
                </a:lnTo>
                <a:lnTo>
                  <a:pt x="93" y="62"/>
                </a:lnTo>
                <a:lnTo>
                  <a:pt x="93" y="64"/>
                </a:lnTo>
                <a:lnTo>
                  <a:pt x="94" y="64"/>
                </a:lnTo>
                <a:lnTo>
                  <a:pt x="93" y="65"/>
                </a:lnTo>
                <a:lnTo>
                  <a:pt x="94" y="65"/>
                </a:lnTo>
                <a:lnTo>
                  <a:pt x="93" y="65"/>
                </a:lnTo>
                <a:lnTo>
                  <a:pt x="94" y="65"/>
                </a:lnTo>
                <a:lnTo>
                  <a:pt x="94" y="67"/>
                </a:lnTo>
                <a:lnTo>
                  <a:pt x="93" y="67"/>
                </a:lnTo>
                <a:lnTo>
                  <a:pt x="93" y="69"/>
                </a:lnTo>
                <a:lnTo>
                  <a:pt x="93" y="70"/>
                </a:lnTo>
                <a:lnTo>
                  <a:pt x="91" y="70"/>
                </a:lnTo>
                <a:lnTo>
                  <a:pt x="91" y="72"/>
                </a:lnTo>
                <a:lnTo>
                  <a:pt x="91" y="74"/>
                </a:lnTo>
                <a:lnTo>
                  <a:pt x="89" y="74"/>
                </a:lnTo>
                <a:lnTo>
                  <a:pt x="89" y="76"/>
                </a:lnTo>
                <a:lnTo>
                  <a:pt x="87" y="76"/>
                </a:lnTo>
                <a:lnTo>
                  <a:pt x="87" y="77"/>
                </a:lnTo>
                <a:lnTo>
                  <a:pt x="89" y="77"/>
                </a:lnTo>
                <a:lnTo>
                  <a:pt x="91" y="77"/>
                </a:lnTo>
                <a:lnTo>
                  <a:pt x="91" y="79"/>
                </a:lnTo>
                <a:lnTo>
                  <a:pt x="93" y="79"/>
                </a:lnTo>
                <a:lnTo>
                  <a:pt x="94" y="79"/>
                </a:lnTo>
                <a:lnTo>
                  <a:pt x="94" y="77"/>
                </a:lnTo>
                <a:lnTo>
                  <a:pt x="96" y="77"/>
                </a:lnTo>
                <a:lnTo>
                  <a:pt x="96" y="76"/>
                </a:lnTo>
                <a:lnTo>
                  <a:pt x="98" y="76"/>
                </a:lnTo>
                <a:lnTo>
                  <a:pt x="99" y="76"/>
                </a:lnTo>
                <a:lnTo>
                  <a:pt x="101" y="76"/>
                </a:lnTo>
                <a:lnTo>
                  <a:pt x="101" y="74"/>
                </a:lnTo>
                <a:lnTo>
                  <a:pt x="103" y="74"/>
                </a:lnTo>
                <a:lnTo>
                  <a:pt x="105" y="74"/>
                </a:lnTo>
                <a:lnTo>
                  <a:pt x="105" y="72"/>
                </a:lnTo>
                <a:lnTo>
                  <a:pt x="106" y="72"/>
                </a:lnTo>
                <a:lnTo>
                  <a:pt x="108" y="72"/>
                </a:lnTo>
                <a:lnTo>
                  <a:pt x="108" y="70"/>
                </a:lnTo>
                <a:lnTo>
                  <a:pt x="110" y="70"/>
                </a:lnTo>
                <a:lnTo>
                  <a:pt x="110" y="69"/>
                </a:lnTo>
                <a:lnTo>
                  <a:pt x="111" y="69"/>
                </a:lnTo>
                <a:lnTo>
                  <a:pt x="113" y="69"/>
                </a:lnTo>
                <a:lnTo>
                  <a:pt x="113" y="67"/>
                </a:lnTo>
                <a:lnTo>
                  <a:pt x="115" y="67"/>
                </a:lnTo>
                <a:lnTo>
                  <a:pt x="115" y="65"/>
                </a:lnTo>
                <a:lnTo>
                  <a:pt x="115" y="64"/>
                </a:lnTo>
                <a:lnTo>
                  <a:pt x="117" y="64"/>
                </a:lnTo>
                <a:lnTo>
                  <a:pt x="117" y="62"/>
                </a:lnTo>
                <a:lnTo>
                  <a:pt x="117" y="60"/>
                </a:lnTo>
                <a:lnTo>
                  <a:pt x="118" y="60"/>
                </a:lnTo>
                <a:lnTo>
                  <a:pt x="118" y="58"/>
                </a:lnTo>
                <a:lnTo>
                  <a:pt x="118" y="57"/>
                </a:lnTo>
                <a:lnTo>
                  <a:pt x="120" y="57"/>
                </a:lnTo>
                <a:lnTo>
                  <a:pt x="120" y="55"/>
                </a:lnTo>
                <a:lnTo>
                  <a:pt x="122" y="53"/>
                </a:lnTo>
                <a:lnTo>
                  <a:pt x="122" y="52"/>
                </a:lnTo>
                <a:lnTo>
                  <a:pt x="124" y="52"/>
                </a:lnTo>
                <a:lnTo>
                  <a:pt x="124" y="50"/>
                </a:lnTo>
                <a:lnTo>
                  <a:pt x="125" y="50"/>
                </a:lnTo>
                <a:lnTo>
                  <a:pt x="125" y="48"/>
                </a:lnTo>
                <a:lnTo>
                  <a:pt x="127" y="48"/>
                </a:lnTo>
                <a:lnTo>
                  <a:pt x="127" y="46"/>
                </a:lnTo>
                <a:lnTo>
                  <a:pt x="129" y="46"/>
                </a:lnTo>
                <a:lnTo>
                  <a:pt x="129" y="45"/>
                </a:lnTo>
                <a:lnTo>
                  <a:pt x="130" y="45"/>
                </a:lnTo>
                <a:lnTo>
                  <a:pt x="130" y="43"/>
                </a:lnTo>
                <a:lnTo>
                  <a:pt x="130" y="41"/>
                </a:lnTo>
                <a:lnTo>
                  <a:pt x="130" y="39"/>
                </a:lnTo>
                <a:lnTo>
                  <a:pt x="132" y="39"/>
                </a:lnTo>
                <a:lnTo>
                  <a:pt x="132" y="38"/>
                </a:lnTo>
                <a:lnTo>
                  <a:pt x="132" y="36"/>
                </a:lnTo>
                <a:lnTo>
                  <a:pt x="134" y="36"/>
                </a:lnTo>
                <a:lnTo>
                  <a:pt x="134" y="34"/>
                </a:lnTo>
                <a:lnTo>
                  <a:pt x="136" y="34"/>
                </a:lnTo>
                <a:lnTo>
                  <a:pt x="137" y="34"/>
                </a:lnTo>
                <a:lnTo>
                  <a:pt x="137" y="33"/>
                </a:lnTo>
                <a:lnTo>
                  <a:pt x="139" y="33"/>
                </a:lnTo>
                <a:lnTo>
                  <a:pt x="141" y="33"/>
                </a:lnTo>
                <a:lnTo>
                  <a:pt x="141" y="31"/>
                </a:lnTo>
                <a:lnTo>
                  <a:pt x="142" y="31"/>
                </a:lnTo>
                <a:lnTo>
                  <a:pt x="144" y="31"/>
                </a:lnTo>
                <a:lnTo>
                  <a:pt x="144" y="33"/>
                </a:lnTo>
                <a:lnTo>
                  <a:pt x="146" y="33"/>
                </a:lnTo>
                <a:lnTo>
                  <a:pt x="146" y="34"/>
                </a:lnTo>
                <a:lnTo>
                  <a:pt x="146" y="36"/>
                </a:lnTo>
                <a:lnTo>
                  <a:pt x="148" y="36"/>
                </a:lnTo>
                <a:lnTo>
                  <a:pt x="148" y="38"/>
                </a:lnTo>
                <a:lnTo>
                  <a:pt x="148" y="39"/>
                </a:lnTo>
                <a:lnTo>
                  <a:pt x="149" y="39"/>
                </a:lnTo>
                <a:lnTo>
                  <a:pt x="149" y="41"/>
                </a:lnTo>
                <a:lnTo>
                  <a:pt x="151" y="41"/>
                </a:lnTo>
                <a:lnTo>
                  <a:pt x="153" y="41"/>
                </a:lnTo>
                <a:lnTo>
                  <a:pt x="155" y="41"/>
                </a:lnTo>
                <a:lnTo>
                  <a:pt x="155" y="43"/>
                </a:lnTo>
                <a:lnTo>
                  <a:pt x="156" y="43"/>
                </a:lnTo>
                <a:lnTo>
                  <a:pt x="156" y="45"/>
                </a:lnTo>
                <a:lnTo>
                  <a:pt x="158" y="45"/>
                </a:lnTo>
                <a:lnTo>
                  <a:pt x="158" y="46"/>
                </a:lnTo>
                <a:lnTo>
                  <a:pt x="160" y="46"/>
                </a:lnTo>
                <a:lnTo>
                  <a:pt x="160" y="48"/>
                </a:lnTo>
                <a:lnTo>
                  <a:pt x="161" y="48"/>
                </a:lnTo>
                <a:lnTo>
                  <a:pt x="163" y="48"/>
                </a:lnTo>
                <a:lnTo>
                  <a:pt x="163" y="50"/>
                </a:lnTo>
                <a:lnTo>
                  <a:pt x="165" y="50"/>
                </a:lnTo>
                <a:lnTo>
                  <a:pt x="167" y="50"/>
                </a:lnTo>
                <a:lnTo>
                  <a:pt x="167" y="52"/>
                </a:lnTo>
                <a:lnTo>
                  <a:pt x="168" y="52"/>
                </a:lnTo>
                <a:lnTo>
                  <a:pt x="170" y="52"/>
                </a:lnTo>
                <a:lnTo>
                  <a:pt x="170" y="53"/>
                </a:lnTo>
                <a:lnTo>
                  <a:pt x="172" y="53"/>
                </a:lnTo>
                <a:lnTo>
                  <a:pt x="172" y="52"/>
                </a:lnTo>
                <a:lnTo>
                  <a:pt x="173" y="52"/>
                </a:lnTo>
                <a:lnTo>
                  <a:pt x="175" y="52"/>
                </a:lnTo>
                <a:lnTo>
                  <a:pt x="177" y="52"/>
                </a:lnTo>
                <a:lnTo>
                  <a:pt x="177" y="50"/>
                </a:lnTo>
                <a:lnTo>
                  <a:pt x="179" y="50"/>
                </a:lnTo>
                <a:lnTo>
                  <a:pt x="180" y="50"/>
                </a:lnTo>
                <a:lnTo>
                  <a:pt x="182" y="50"/>
                </a:lnTo>
                <a:lnTo>
                  <a:pt x="182" y="52"/>
                </a:lnTo>
                <a:lnTo>
                  <a:pt x="182" y="50"/>
                </a:lnTo>
                <a:lnTo>
                  <a:pt x="184" y="50"/>
                </a:lnTo>
                <a:lnTo>
                  <a:pt x="185" y="50"/>
                </a:lnTo>
                <a:lnTo>
                  <a:pt x="185" y="48"/>
                </a:lnTo>
                <a:lnTo>
                  <a:pt x="187" y="48"/>
                </a:lnTo>
                <a:lnTo>
                  <a:pt x="189" y="48"/>
                </a:lnTo>
                <a:lnTo>
                  <a:pt x="189" y="46"/>
                </a:lnTo>
                <a:lnTo>
                  <a:pt x="191" y="46"/>
                </a:lnTo>
                <a:lnTo>
                  <a:pt x="192" y="46"/>
                </a:lnTo>
                <a:lnTo>
                  <a:pt x="192" y="45"/>
                </a:lnTo>
                <a:lnTo>
                  <a:pt x="194" y="45"/>
                </a:lnTo>
                <a:lnTo>
                  <a:pt x="194" y="46"/>
                </a:lnTo>
                <a:lnTo>
                  <a:pt x="196" y="46"/>
                </a:lnTo>
                <a:lnTo>
                  <a:pt x="198" y="46"/>
                </a:lnTo>
                <a:lnTo>
                  <a:pt x="198" y="48"/>
                </a:lnTo>
                <a:lnTo>
                  <a:pt x="199" y="48"/>
                </a:lnTo>
                <a:lnTo>
                  <a:pt x="201" y="48"/>
                </a:lnTo>
                <a:lnTo>
                  <a:pt x="203" y="48"/>
                </a:lnTo>
                <a:lnTo>
                  <a:pt x="203" y="50"/>
                </a:lnTo>
                <a:lnTo>
                  <a:pt x="204" y="50"/>
                </a:lnTo>
                <a:lnTo>
                  <a:pt x="204" y="52"/>
                </a:lnTo>
                <a:lnTo>
                  <a:pt x="206" y="52"/>
                </a:lnTo>
                <a:lnTo>
                  <a:pt x="206" y="53"/>
                </a:lnTo>
                <a:lnTo>
                  <a:pt x="206" y="55"/>
                </a:lnTo>
                <a:lnTo>
                  <a:pt x="206" y="57"/>
                </a:lnTo>
                <a:lnTo>
                  <a:pt x="208" y="57"/>
                </a:lnTo>
                <a:lnTo>
                  <a:pt x="208" y="58"/>
                </a:lnTo>
                <a:lnTo>
                  <a:pt x="208" y="60"/>
                </a:lnTo>
                <a:lnTo>
                  <a:pt x="210" y="60"/>
                </a:lnTo>
                <a:lnTo>
                  <a:pt x="210" y="62"/>
                </a:lnTo>
                <a:lnTo>
                  <a:pt x="211" y="62"/>
                </a:lnTo>
                <a:lnTo>
                  <a:pt x="211" y="64"/>
                </a:lnTo>
                <a:lnTo>
                  <a:pt x="213" y="64"/>
                </a:lnTo>
                <a:lnTo>
                  <a:pt x="213" y="65"/>
                </a:lnTo>
                <a:lnTo>
                  <a:pt x="213" y="64"/>
                </a:lnTo>
                <a:lnTo>
                  <a:pt x="215" y="64"/>
                </a:lnTo>
                <a:lnTo>
                  <a:pt x="215" y="62"/>
                </a:lnTo>
                <a:lnTo>
                  <a:pt x="216" y="62"/>
                </a:lnTo>
                <a:lnTo>
                  <a:pt x="218" y="62"/>
                </a:lnTo>
                <a:lnTo>
                  <a:pt x="220" y="62"/>
                </a:lnTo>
                <a:lnTo>
                  <a:pt x="222" y="62"/>
                </a:lnTo>
                <a:lnTo>
                  <a:pt x="223" y="62"/>
                </a:lnTo>
                <a:lnTo>
                  <a:pt x="223" y="60"/>
                </a:lnTo>
                <a:lnTo>
                  <a:pt x="225" y="60"/>
                </a:lnTo>
                <a:lnTo>
                  <a:pt x="225" y="62"/>
                </a:lnTo>
                <a:lnTo>
                  <a:pt x="227" y="62"/>
                </a:lnTo>
                <a:lnTo>
                  <a:pt x="227" y="60"/>
                </a:lnTo>
                <a:lnTo>
                  <a:pt x="227" y="58"/>
                </a:lnTo>
                <a:lnTo>
                  <a:pt x="229" y="58"/>
                </a:lnTo>
                <a:lnTo>
                  <a:pt x="229" y="57"/>
                </a:lnTo>
                <a:lnTo>
                  <a:pt x="229" y="55"/>
                </a:lnTo>
                <a:lnTo>
                  <a:pt x="230" y="55"/>
                </a:lnTo>
                <a:lnTo>
                  <a:pt x="230" y="53"/>
                </a:lnTo>
                <a:lnTo>
                  <a:pt x="230" y="52"/>
                </a:lnTo>
                <a:lnTo>
                  <a:pt x="232" y="50"/>
                </a:lnTo>
                <a:lnTo>
                  <a:pt x="232" y="48"/>
                </a:lnTo>
                <a:lnTo>
                  <a:pt x="232" y="46"/>
                </a:lnTo>
                <a:lnTo>
                  <a:pt x="230" y="46"/>
                </a:lnTo>
                <a:lnTo>
                  <a:pt x="230" y="45"/>
                </a:lnTo>
                <a:lnTo>
                  <a:pt x="229" y="45"/>
                </a:lnTo>
                <a:lnTo>
                  <a:pt x="229" y="43"/>
                </a:lnTo>
                <a:lnTo>
                  <a:pt x="227" y="41"/>
                </a:lnTo>
                <a:lnTo>
                  <a:pt x="225" y="41"/>
                </a:lnTo>
                <a:lnTo>
                  <a:pt x="225" y="39"/>
                </a:lnTo>
                <a:lnTo>
                  <a:pt x="227" y="38"/>
                </a:lnTo>
                <a:lnTo>
                  <a:pt x="225" y="38"/>
                </a:lnTo>
                <a:lnTo>
                  <a:pt x="225" y="36"/>
                </a:lnTo>
                <a:lnTo>
                  <a:pt x="227" y="36"/>
                </a:lnTo>
                <a:lnTo>
                  <a:pt x="229" y="36"/>
                </a:lnTo>
                <a:lnTo>
                  <a:pt x="230" y="36"/>
                </a:lnTo>
                <a:lnTo>
                  <a:pt x="232" y="36"/>
                </a:lnTo>
                <a:lnTo>
                  <a:pt x="234" y="36"/>
                </a:lnTo>
                <a:lnTo>
                  <a:pt x="234" y="34"/>
                </a:lnTo>
                <a:lnTo>
                  <a:pt x="232" y="34"/>
                </a:lnTo>
                <a:lnTo>
                  <a:pt x="232" y="33"/>
                </a:lnTo>
                <a:lnTo>
                  <a:pt x="234" y="33"/>
                </a:lnTo>
                <a:lnTo>
                  <a:pt x="234" y="31"/>
                </a:lnTo>
                <a:lnTo>
                  <a:pt x="235" y="31"/>
                </a:lnTo>
                <a:lnTo>
                  <a:pt x="237" y="31"/>
                </a:lnTo>
                <a:lnTo>
                  <a:pt x="239" y="31"/>
                </a:lnTo>
                <a:lnTo>
                  <a:pt x="241" y="31"/>
                </a:lnTo>
                <a:lnTo>
                  <a:pt x="242" y="31"/>
                </a:lnTo>
                <a:lnTo>
                  <a:pt x="242" y="33"/>
                </a:lnTo>
                <a:lnTo>
                  <a:pt x="244" y="33"/>
                </a:lnTo>
                <a:lnTo>
                  <a:pt x="244" y="31"/>
                </a:lnTo>
                <a:lnTo>
                  <a:pt x="246" y="31"/>
                </a:lnTo>
                <a:lnTo>
                  <a:pt x="246" y="29"/>
                </a:lnTo>
                <a:lnTo>
                  <a:pt x="247" y="29"/>
                </a:lnTo>
                <a:lnTo>
                  <a:pt x="249" y="29"/>
                </a:lnTo>
                <a:lnTo>
                  <a:pt x="249" y="27"/>
                </a:lnTo>
                <a:lnTo>
                  <a:pt x="249" y="29"/>
                </a:lnTo>
                <a:lnTo>
                  <a:pt x="251" y="29"/>
                </a:lnTo>
                <a:lnTo>
                  <a:pt x="253" y="31"/>
                </a:lnTo>
                <a:lnTo>
                  <a:pt x="254" y="31"/>
                </a:lnTo>
                <a:lnTo>
                  <a:pt x="254" y="29"/>
                </a:lnTo>
                <a:lnTo>
                  <a:pt x="256" y="29"/>
                </a:lnTo>
                <a:lnTo>
                  <a:pt x="254" y="29"/>
                </a:lnTo>
                <a:lnTo>
                  <a:pt x="256" y="29"/>
                </a:lnTo>
                <a:lnTo>
                  <a:pt x="256" y="27"/>
                </a:lnTo>
                <a:lnTo>
                  <a:pt x="256" y="26"/>
                </a:lnTo>
                <a:lnTo>
                  <a:pt x="256" y="27"/>
                </a:lnTo>
                <a:lnTo>
                  <a:pt x="258" y="27"/>
                </a:lnTo>
                <a:lnTo>
                  <a:pt x="258" y="26"/>
                </a:lnTo>
                <a:lnTo>
                  <a:pt x="258" y="27"/>
                </a:lnTo>
                <a:lnTo>
                  <a:pt x="259" y="27"/>
                </a:lnTo>
                <a:lnTo>
                  <a:pt x="261" y="27"/>
                </a:lnTo>
                <a:lnTo>
                  <a:pt x="263" y="27"/>
                </a:lnTo>
                <a:lnTo>
                  <a:pt x="265" y="27"/>
                </a:lnTo>
                <a:lnTo>
                  <a:pt x="265" y="29"/>
                </a:lnTo>
                <a:lnTo>
                  <a:pt x="263" y="29"/>
                </a:lnTo>
                <a:lnTo>
                  <a:pt x="265" y="29"/>
                </a:lnTo>
                <a:lnTo>
                  <a:pt x="266" y="29"/>
                </a:lnTo>
                <a:lnTo>
                  <a:pt x="266" y="31"/>
                </a:lnTo>
                <a:lnTo>
                  <a:pt x="266" y="29"/>
                </a:lnTo>
                <a:lnTo>
                  <a:pt x="268" y="29"/>
                </a:lnTo>
                <a:lnTo>
                  <a:pt x="268" y="31"/>
                </a:lnTo>
                <a:lnTo>
                  <a:pt x="270" y="31"/>
                </a:lnTo>
                <a:lnTo>
                  <a:pt x="272" y="31"/>
                </a:lnTo>
                <a:lnTo>
                  <a:pt x="272" y="29"/>
                </a:lnTo>
                <a:lnTo>
                  <a:pt x="273" y="29"/>
                </a:lnTo>
                <a:lnTo>
                  <a:pt x="273" y="31"/>
                </a:lnTo>
                <a:lnTo>
                  <a:pt x="273" y="29"/>
                </a:lnTo>
                <a:lnTo>
                  <a:pt x="273" y="31"/>
                </a:lnTo>
                <a:lnTo>
                  <a:pt x="275" y="31"/>
                </a:lnTo>
                <a:lnTo>
                  <a:pt x="275" y="29"/>
                </a:lnTo>
                <a:lnTo>
                  <a:pt x="275" y="31"/>
                </a:lnTo>
                <a:lnTo>
                  <a:pt x="277" y="31"/>
                </a:lnTo>
                <a:lnTo>
                  <a:pt x="277" y="29"/>
                </a:lnTo>
                <a:lnTo>
                  <a:pt x="278" y="29"/>
                </a:lnTo>
                <a:lnTo>
                  <a:pt x="278" y="31"/>
                </a:lnTo>
                <a:lnTo>
                  <a:pt x="280" y="31"/>
                </a:lnTo>
                <a:lnTo>
                  <a:pt x="282" y="31"/>
                </a:lnTo>
                <a:lnTo>
                  <a:pt x="282" y="29"/>
                </a:lnTo>
                <a:lnTo>
                  <a:pt x="284" y="29"/>
                </a:lnTo>
                <a:lnTo>
                  <a:pt x="284" y="27"/>
                </a:lnTo>
                <a:lnTo>
                  <a:pt x="285" y="27"/>
                </a:lnTo>
                <a:lnTo>
                  <a:pt x="285" y="29"/>
                </a:lnTo>
                <a:lnTo>
                  <a:pt x="287" y="29"/>
                </a:lnTo>
                <a:lnTo>
                  <a:pt x="285" y="29"/>
                </a:lnTo>
                <a:lnTo>
                  <a:pt x="285" y="31"/>
                </a:lnTo>
                <a:lnTo>
                  <a:pt x="287" y="31"/>
                </a:lnTo>
                <a:lnTo>
                  <a:pt x="287" y="33"/>
                </a:lnTo>
                <a:lnTo>
                  <a:pt x="289" y="33"/>
                </a:lnTo>
                <a:lnTo>
                  <a:pt x="289" y="34"/>
                </a:lnTo>
                <a:lnTo>
                  <a:pt x="289" y="33"/>
                </a:lnTo>
                <a:lnTo>
                  <a:pt x="290" y="33"/>
                </a:lnTo>
                <a:lnTo>
                  <a:pt x="292" y="33"/>
                </a:lnTo>
                <a:lnTo>
                  <a:pt x="294" y="33"/>
                </a:lnTo>
                <a:lnTo>
                  <a:pt x="296" y="33"/>
                </a:lnTo>
                <a:lnTo>
                  <a:pt x="297" y="33"/>
                </a:lnTo>
                <a:lnTo>
                  <a:pt x="299" y="33"/>
                </a:lnTo>
                <a:lnTo>
                  <a:pt x="301" y="33"/>
                </a:lnTo>
                <a:lnTo>
                  <a:pt x="303" y="33"/>
                </a:lnTo>
                <a:lnTo>
                  <a:pt x="304" y="33"/>
                </a:lnTo>
                <a:lnTo>
                  <a:pt x="304" y="34"/>
                </a:lnTo>
                <a:lnTo>
                  <a:pt x="304" y="33"/>
                </a:lnTo>
                <a:lnTo>
                  <a:pt x="306" y="33"/>
                </a:lnTo>
                <a:lnTo>
                  <a:pt x="306" y="34"/>
                </a:lnTo>
                <a:lnTo>
                  <a:pt x="308" y="34"/>
                </a:lnTo>
                <a:lnTo>
                  <a:pt x="308" y="33"/>
                </a:lnTo>
                <a:lnTo>
                  <a:pt x="309" y="33"/>
                </a:lnTo>
                <a:lnTo>
                  <a:pt x="311" y="33"/>
                </a:lnTo>
                <a:lnTo>
                  <a:pt x="311" y="31"/>
                </a:lnTo>
                <a:lnTo>
                  <a:pt x="311" y="33"/>
                </a:lnTo>
                <a:lnTo>
                  <a:pt x="313" y="33"/>
                </a:lnTo>
                <a:lnTo>
                  <a:pt x="313" y="31"/>
                </a:lnTo>
                <a:lnTo>
                  <a:pt x="315" y="31"/>
                </a:lnTo>
                <a:lnTo>
                  <a:pt x="315" y="29"/>
                </a:lnTo>
                <a:lnTo>
                  <a:pt x="315" y="27"/>
                </a:lnTo>
                <a:lnTo>
                  <a:pt x="313" y="27"/>
                </a:lnTo>
                <a:lnTo>
                  <a:pt x="313" y="26"/>
                </a:lnTo>
                <a:lnTo>
                  <a:pt x="315" y="26"/>
                </a:lnTo>
                <a:lnTo>
                  <a:pt x="315" y="24"/>
                </a:lnTo>
                <a:lnTo>
                  <a:pt x="315" y="22"/>
                </a:lnTo>
                <a:lnTo>
                  <a:pt x="315" y="21"/>
                </a:lnTo>
                <a:lnTo>
                  <a:pt x="315" y="19"/>
                </a:lnTo>
                <a:lnTo>
                  <a:pt x="316" y="19"/>
                </a:lnTo>
                <a:lnTo>
                  <a:pt x="316" y="17"/>
                </a:lnTo>
                <a:lnTo>
                  <a:pt x="318" y="17"/>
                </a:lnTo>
                <a:lnTo>
                  <a:pt x="318" y="15"/>
                </a:lnTo>
                <a:lnTo>
                  <a:pt x="320" y="15"/>
                </a:lnTo>
                <a:lnTo>
                  <a:pt x="320" y="14"/>
                </a:lnTo>
                <a:lnTo>
                  <a:pt x="318" y="14"/>
                </a:lnTo>
                <a:lnTo>
                  <a:pt x="320" y="12"/>
                </a:lnTo>
                <a:lnTo>
                  <a:pt x="320" y="10"/>
                </a:lnTo>
                <a:lnTo>
                  <a:pt x="320" y="9"/>
                </a:lnTo>
                <a:lnTo>
                  <a:pt x="320" y="7"/>
                </a:lnTo>
                <a:lnTo>
                  <a:pt x="320" y="5"/>
                </a:lnTo>
                <a:lnTo>
                  <a:pt x="320" y="3"/>
                </a:lnTo>
                <a:lnTo>
                  <a:pt x="321" y="3"/>
                </a:lnTo>
                <a:lnTo>
                  <a:pt x="320" y="2"/>
                </a:lnTo>
                <a:lnTo>
                  <a:pt x="321" y="2"/>
                </a:lnTo>
                <a:lnTo>
                  <a:pt x="321" y="0"/>
                </a:lnTo>
                <a:lnTo>
                  <a:pt x="323" y="0"/>
                </a:lnTo>
                <a:lnTo>
                  <a:pt x="323" y="2"/>
                </a:lnTo>
                <a:close/>
              </a:path>
            </a:pathLst>
          </a:custGeom>
          <a:solidFill>
            <a:schemeClr val="tx2">
              <a:lumMod val="40000"/>
              <a:lumOff val="60000"/>
            </a:schemeClr>
          </a:solidFill>
          <a:ln w="9525">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78" name="Freeform 31"/>
          <p:cNvSpPr>
            <a:spLocks/>
          </p:cNvSpPr>
          <p:nvPr/>
        </p:nvSpPr>
        <p:spPr bwMode="auto">
          <a:xfrm>
            <a:off x="6122976" y="5110040"/>
            <a:ext cx="469648" cy="515098"/>
          </a:xfrm>
          <a:custGeom>
            <a:avLst/>
            <a:gdLst>
              <a:gd name="T0" fmla="*/ 67 w 248"/>
              <a:gd name="T1" fmla="*/ 4 h 272"/>
              <a:gd name="T2" fmla="*/ 76 w 248"/>
              <a:gd name="T3" fmla="*/ 5 h 272"/>
              <a:gd name="T4" fmla="*/ 81 w 248"/>
              <a:gd name="T5" fmla="*/ 11 h 272"/>
              <a:gd name="T6" fmla="*/ 91 w 248"/>
              <a:gd name="T7" fmla="*/ 5 h 272"/>
              <a:gd name="T8" fmla="*/ 98 w 248"/>
              <a:gd name="T9" fmla="*/ 12 h 272"/>
              <a:gd name="T10" fmla="*/ 109 w 248"/>
              <a:gd name="T11" fmla="*/ 14 h 272"/>
              <a:gd name="T12" fmla="*/ 124 w 248"/>
              <a:gd name="T13" fmla="*/ 12 h 272"/>
              <a:gd name="T14" fmla="*/ 136 w 248"/>
              <a:gd name="T15" fmla="*/ 17 h 272"/>
              <a:gd name="T16" fmla="*/ 143 w 248"/>
              <a:gd name="T17" fmla="*/ 23 h 272"/>
              <a:gd name="T18" fmla="*/ 145 w 248"/>
              <a:gd name="T19" fmla="*/ 33 h 272"/>
              <a:gd name="T20" fmla="*/ 145 w 248"/>
              <a:gd name="T21" fmla="*/ 43 h 272"/>
              <a:gd name="T22" fmla="*/ 148 w 248"/>
              <a:gd name="T23" fmla="*/ 52 h 272"/>
              <a:gd name="T24" fmla="*/ 165 w 248"/>
              <a:gd name="T25" fmla="*/ 50 h 272"/>
              <a:gd name="T26" fmla="*/ 183 w 248"/>
              <a:gd name="T27" fmla="*/ 50 h 272"/>
              <a:gd name="T28" fmla="*/ 200 w 248"/>
              <a:gd name="T29" fmla="*/ 50 h 272"/>
              <a:gd name="T30" fmla="*/ 217 w 248"/>
              <a:gd name="T31" fmla="*/ 50 h 272"/>
              <a:gd name="T32" fmla="*/ 234 w 248"/>
              <a:gd name="T33" fmla="*/ 50 h 272"/>
              <a:gd name="T34" fmla="*/ 245 w 248"/>
              <a:gd name="T35" fmla="*/ 52 h 272"/>
              <a:gd name="T36" fmla="*/ 234 w 248"/>
              <a:gd name="T37" fmla="*/ 55 h 272"/>
              <a:gd name="T38" fmla="*/ 227 w 248"/>
              <a:gd name="T39" fmla="*/ 62 h 272"/>
              <a:gd name="T40" fmla="*/ 215 w 248"/>
              <a:gd name="T41" fmla="*/ 61 h 272"/>
              <a:gd name="T42" fmla="*/ 205 w 248"/>
              <a:gd name="T43" fmla="*/ 64 h 272"/>
              <a:gd name="T44" fmla="*/ 195 w 248"/>
              <a:gd name="T45" fmla="*/ 73 h 272"/>
              <a:gd name="T46" fmla="*/ 184 w 248"/>
              <a:gd name="T47" fmla="*/ 79 h 272"/>
              <a:gd name="T48" fmla="*/ 179 w 248"/>
              <a:gd name="T49" fmla="*/ 93 h 272"/>
              <a:gd name="T50" fmla="*/ 171 w 248"/>
              <a:gd name="T51" fmla="*/ 102 h 272"/>
              <a:gd name="T52" fmla="*/ 169 w 248"/>
              <a:gd name="T53" fmla="*/ 114 h 272"/>
              <a:gd name="T54" fmla="*/ 162 w 248"/>
              <a:gd name="T55" fmla="*/ 126 h 272"/>
              <a:gd name="T56" fmla="*/ 153 w 248"/>
              <a:gd name="T57" fmla="*/ 135 h 272"/>
              <a:gd name="T58" fmla="*/ 150 w 248"/>
              <a:gd name="T59" fmla="*/ 141 h 272"/>
              <a:gd name="T60" fmla="*/ 140 w 248"/>
              <a:gd name="T61" fmla="*/ 148 h 272"/>
              <a:gd name="T62" fmla="*/ 131 w 248"/>
              <a:gd name="T63" fmla="*/ 153 h 272"/>
              <a:gd name="T64" fmla="*/ 122 w 248"/>
              <a:gd name="T65" fmla="*/ 162 h 272"/>
              <a:gd name="T66" fmla="*/ 119 w 248"/>
              <a:gd name="T67" fmla="*/ 174 h 272"/>
              <a:gd name="T68" fmla="*/ 122 w 248"/>
              <a:gd name="T69" fmla="*/ 188 h 272"/>
              <a:gd name="T70" fmla="*/ 124 w 248"/>
              <a:gd name="T71" fmla="*/ 203 h 272"/>
              <a:gd name="T72" fmla="*/ 114 w 248"/>
              <a:gd name="T73" fmla="*/ 210 h 272"/>
              <a:gd name="T74" fmla="*/ 104 w 248"/>
              <a:gd name="T75" fmla="*/ 219 h 272"/>
              <a:gd name="T76" fmla="*/ 107 w 248"/>
              <a:gd name="T77" fmla="*/ 233 h 272"/>
              <a:gd name="T78" fmla="*/ 112 w 248"/>
              <a:gd name="T79" fmla="*/ 245 h 272"/>
              <a:gd name="T80" fmla="*/ 112 w 248"/>
              <a:gd name="T81" fmla="*/ 262 h 272"/>
              <a:gd name="T82" fmla="*/ 107 w 248"/>
              <a:gd name="T83" fmla="*/ 271 h 272"/>
              <a:gd name="T84" fmla="*/ 97 w 248"/>
              <a:gd name="T85" fmla="*/ 267 h 272"/>
              <a:gd name="T86" fmla="*/ 90 w 248"/>
              <a:gd name="T87" fmla="*/ 255 h 272"/>
              <a:gd name="T88" fmla="*/ 83 w 248"/>
              <a:gd name="T89" fmla="*/ 245 h 272"/>
              <a:gd name="T90" fmla="*/ 73 w 248"/>
              <a:gd name="T91" fmla="*/ 238 h 272"/>
              <a:gd name="T92" fmla="*/ 67 w 248"/>
              <a:gd name="T93" fmla="*/ 229 h 272"/>
              <a:gd name="T94" fmla="*/ 62 w 248"/>
              <a:gd name="T95" fmla="*/ 221 h 272"/>
              <a:gd name="T96" fmla="*/ 54 w 248"/>
              <a:gd name="T97" fmla="*/ 212 h 272"/>
              <a:gd name="T98" fmla="*/ 48 w 248"/>
              <a:gd name="T99" fmla="*/ 203 h 272"/>
              <a:gd name="T100" fmla="*/ 43 w 248"/>
              <a:gd name="T101" fmla="*/ 190 h 272"/>
              <a:gd name="T102" fmla="*/ 43 w 248"/>
              <a:gd name="T103" fmla="*/ 176 h 272"/>
              <a:gd name="T104" fmla="*/ 38 w 248"/>
              <a:gd name="T105" fmla="*/ 166 h 272"/>
              <a:gd name="T106" fmla="*/ 35 w 248"/>
              <a:gd name="T107" fmla="*/ 155 h 272"/>
              <a:gd name="T108" fmla="*/ 26 w 248"/>
              <a:gd name="T109" fmla="*/ 147 h 272"/>
              <a:gd name="T110" fmla="*/ 23 w 248"/>
              <a:gd name="T111" fmla="*/ 135 h 272"/>
              <a:gd name="T112" fmla="*/ 14 w 248"/>
              <a:gd name="T113" fmla="*/ 126 h 272"/>
              <a:gd name="T114" fmla="*/ 5 w 248"/>
              <a:gd name="T115" fmla="*/ 117 h 272"/>
              <a:gd name="T116" fmla="*/ 4 w 248"/>
              <a:gd name="T117" fmla="*/ 105 h 272"/>
              <a:gd name="T118" fmla="*/ 11 w 248"/>
              <a:gd name="T119" fmla="*/ 69 h 272"/>
              <a:gd name="T120" fmla="*/ 45 w 248"/>
              <a:gd name="T121" fmla="*/ 3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8" h="272">
                <a:moveTo>
                  <a:pt x="54" y="0"/>
                </a:moveTo>
                <a:lnTo>
                  <a:pt x="55" y="0"/>
                </a:lnTo>
                <a:lnTo>
                  <a:pt x="57" y="2"/>
                </a:lnTo>
                <a:lnTo>
                  <a:pt x="59" y="2"/>
                </a:lnTo>
                <a:lnTo>
                  <a:pt x="59" y="4"/>
                </a:lnTo>
                <a:lnTo>
                  <a:pt x="61" y="4"/>
                </a:lnTo>
                <a:lnTo>
                  <a:pt x="62" y="4"/>
                </a:lnTo>
                <a:lnTo>
                  <a:pt x="64" y="4"/>
                </a:lnTo>
                <a:lnTo>
                  <a:pt x="66" y="4"/>
                </a:lnTo>
                <a:lnTo>
                  <a:pt x="67" y="4"/>
                </a:lnTo>
                <a:lnTo>
                  <a:pt x="67" y="5"/>
                </a:lnTo>
                <a:lnTo>
                  <a:pt x="69" y="5"/>
                </a:lnTo>
                <a:lnTo>
                  <a:pt x="69" y="7"/>
                </a:lnTo>
                <a:lnTo>
                  <a:pt x="69" y="5"/>
                </a:lnTo>
                <a:lnTo>
                  <a:pt x="71" y="5"/>
                </a:lnTo>
                <a:lnTo>
                  <a:pt x="71" y="7"/>
                </a:lnTo>
                <a:lnTo>
                  <a:pt x="73" y="7"/>
                </a:lnTo>
                <a:lnTo>
                  <a:pt x="74" y="7"/>
                </a:lnTo>
                <a:lnTo>
                  <a:pt x="74" y="5"/>
                </a:lnTo>
                <a:lnTo>
                  <a:pt x="76" y="5"/>
                </a:lnTo>
                <a:lnTo>
                  <a:pt x="76" y="7"/>
                </a:lnTo>
                <a:lnTo>
                  <a:pt x="78" y="7"/>
                </a:lnTo>
                <a:lnTo>
                  <a:pt x="78" y="9"/>
                </a:lnTo>
                <a:lnTo>
                  <a:pt x="78" y="7"/>
                </a:lnTo>
                <a:lnTo>
                  <a:pt x="78" y="9"/>
                </a:lnTo>
                <a:lnTo>
                  <a:pt x="79" y="9"/>
                </a:lnTo>
                <a:lnTo>
                  <a:pt x="79" y="7"/>
                </a:lnTo>
                <a:lnTo>
                  <a:pt x="79" y="9"/>
                </a:lnTo>
                <a:lnTo>
                  <a:pt x="81" y="9"/>
                </a:lnTo>
                <a:lnTo>
                  <a:pt x="81" y="11"/>
                </a:lnTo>
                <a:lnTo>
                  <a:pt x="81" y="12"/>
                </a:lnTo>
                <a:lnTo>
                  <a:pt x="83" y="12"/>
                </a:lnTo>
                <a:lnTo>
                  <a:pt x="85" y="11"/>
                </a:lnTo>
                <a:lnTo>
                  <a:pt x="86" y="11"/>
                </a:lnTo>
                <a:lnTo>
                  <a:pt x="86" y="9"/>
                </a:lnTo>
                <a:lnTo>
                  <a:pt x="88" y="9"/>
                </a:lnTo>
                <a:lnTo>
                  <a:pt x="88" y="7"/>
                </a:lnTo>
                <a:lnTo>
                  <a:pt x="90" y="7"/>
                </a:lnTo>
                <a:lnTo>
                  <a:pt x="91" y="7"/>
                </a:lnTo>
                <a:lnTo>
                  <a:pt x="91" y="5"/>
                </a:lnTo>
                <a:lnTo>
                  <a:pt x="93" y="5"/>
                </a:lnTo>
                <a:lnTo>
                  <a:pt x="93" y="7"/>
                </a:lnTo>
                <a:lnTo>
                  <a:pt x="91" y="7"/>
                </a:lnTo>
                <a:lnTo>
                  <a:pt x="93" y="7"/>
                </a:lnTo>
                <a:lnTo>
                  <a:pt x="93" y="9"/>
                </a:lnTo>
                <a:lnTo>
                  <a:pt x="93" y="11"/>
                </a:lnTo>
                <a:lnTo>
                  <a:pt x="95" y="11"/>
                </a:lnTo>
                <a:lnTo>
                  <a:pt x="97" y="11"/>
                </a:lnTo>
                <a:lnTo>
                  <a:pt x="97" y="12"/>
                </a:lnTo>
                <a:lnTo>
                  <a:pt x="98" y="12"/>
                </a:lnTo>
                <a:lnTo>
                  <a:pt x="100" y="12"/>
                </a:lnTo>
                <a:lnTo>
                  <a:pt x="102" y="12"/>
                </a:lnTo>
                <a:lnTo>
                  <a:pt x="104" y="12"/>
                </a:lnTo>
                <a:lnTo>
                  <a:pt x="104" y="14"/>
                </a:lnTo>
                <a:lnTo>
                  <a:pt x="105" y="14"/>
                </a:lnTo>
                <a:lnTo>
                  <a:pt x="105" y="12"/>
                </a:lnTo>
                <a:lnTo>
                  <a:pt x="107" y="12"/>
                </a:lnTo>
                <a:lnTo>
                  <a:pt x="107" y="14"/>
                </a:lnTo>
                <a:lnTo>
                  <a:pt x="109" y="12"/>
                </a:lnTo>
                <a:lnTo>
                  <a:pt x="109" y="14"/>
                </a:lnTo>
                <a:lnTo>
                  <a:pt x="110" y="14"/>
                </a:lnTo>
                <a:lnTo>
                  <a:pt x="112" y="14"/>
                </a:lnTo>
                <a:lnTo>
                  <a:pt x="114" y="14"/>
                </a:lnTo>
                <a:lnTo>
                  <a:pt x="116" y="14"/>
                </a:lnTo>
                <a:lnTo>
                  <a:pt x="117" y="14"/>
                </a:lnTo>
                <a:lnTo>
                  <a:pt x="119" y="14"/>
                </a:lnTo>
                <a:lnTo>
                  <a:pt x="121" y="14"/>
                </a:lnTo>
                <a:lnTo>
                  <a:pt x="122" y="14"/>
                </a:lnTo>
                <a:lnTo>
                  <a:pt x="122" y="12"/>
                </a:lnTo>
                <a:lnTo>
                  <a:pt x="124" y="12"/>
                </a:lnTo>
                <a:lnTo>
                  <a:pt x="124" y="14"/>
                </a:lnTo>
                <a:lnTo>
                  <a:pt x="126" y="14"/>
                </a:lnTo>
                <a:lnTo>
                  <a:pt x="128" y="14"/>
                </a:lnTo>
                <a:lnTo>
                  <a:pt x="129" y="14"/>
                </a:lnTo>
                <a:lnTo>
                  <a:pt x="129" y="16"/>
                </a:lnTo>
                <a:lnTo>
                  <a:pt x="131" y="16"/>
                </a:lnTo>
                <a:lnTo>
                  <a:pt x="133" y="16"/>
                </a:lnTo>
                <a:lnTo>
                  <a:pt x="133" y="17"/>
                </a:lnTo>
                <a:lnTo>
                  <a:pt x="135" y="17"/>
                </a:lnTo>
                <a:lnTo>
                  <a:pt x="136" y="17"/>
                </a:lnTo>
                <a:lnTo>
                  <a:pt x="136" y="19"/>
                </a:lnTo>
                <a:lnTo>
                  <a:pt x="135" y="21"/>
                </a:lnTo>
                <a:lnTo>
                  <a:pt x="135" y="23"/>
                </a:lnTo>
                <a:lnTo>
                  <a:pt x="136" y="23"/>
                </a:lnTo>
                <a:lnTo>
                  <a:pt x="138" y="23"/>
                </a:lnTo>
                <a:lnTo>
                  <a:pt x="140" y="23"/>
                </a:lnTo>
                <a:lnTo>
                  <a:pt x="140" y="24"/>
                </a:lnTo>
                <a:lnTo>
                  <a:pt x="141" y="24"/>
                </a:lnTo>
                <a:lnTo>
                  <a:pt x="141" y="23"/>
                </a:lnTo>
                <a:lnTo>
                  <a:pt x="143" y="23"/>
                </a:lnTo>
                <a:lnTo>
                  <a:pt x="143" y="24"/>
                </a:lnTo>
                <a:lnTo>
                  <a:pt x="141" y="26"/>
                </a:lnTo>
                <a:lnTo>
                  <a:pt x="141" y="28"/>
                </a:lnTo>
                <a:lnTo>
                  <a:pt x="141" y="30"/>
                </a:lnTo>
                <a:lnTo>
                  <a:pt x="141" y="31"/>
                </a:lnTo>
                <a:lnTo>
                  <a:pt x="143" y="31"/>
                </a:lnTo>
                <a:lnTo>
                  <a:pt x="143" y="33"/>
                </a:lnTo>
                <a:lnTo>
                  <a:pt x="143" y="31"/>
                </a:lnTo>
                <a:lnTo>
                  <a:pt x="143" y="33"/>
                </a:lnTo>
                <a:lnTo>
                  <a:pt x="145" y="33"/>
                </a:lnTo>
                <a:lnTo>
                  <a:pt x="145" y="35"/>
                </a:lnTo>
                <a:lnTo>
                  <a:pt x="145" y="36"/>
                </a:lnTo>
                <a:lnTo>
                  <a:pt x="147" y="36"/>
                </a:lnTo>
                <a:lnTo>
                  <a:pt x="147" y="38"/>
                </a:lnTo>
                <a:lnTo>
                  <a:pt x="145" y="38"/>
                </a:lnTo>
                <a:lnTo>
                  <a:pt x="145" y="40"/>
                </a:lnTo>
                <a:lnTo>
                  <a:pt x="145" y="42"/>
                </a:lnTo>
                <a:lnTo>
                  <a:pt x="147" y="42"/>
                </a:lnTo>
                <a:lnTo>
                  <a:pt x="145" y="42"/>
                </a:lnTo>
                <a:lnTo>
                  <a:pt x="145" y="43"/>
                </a:lnTo>
                <a:lnTo>
                  <a:pt x="145" y="45"/>
                </a:lnTo>
                <a:lnTo>
                  <a:pt x="143" y="45"/>
                </a:lnTo>
                <a:lnTo>
                  <a:pt x="141" y="45"/>
                </a:lnTo>
                <a:lnTo>
                  <a:pt x="141" y="47"/>
                </a:lnTo>
                <a:lnTo>
                  <a:pt x="143" y="48"/>
                </a:lnTo>
                <a:lnTo>
                  <a:pt x="143" y="50"/>
                </a:lnTo>
                <a:lnTo>
                  <a:pt x="145" y="50"/>
                </a:lnTo>
                <a:lnTo>
                  <a:pt x="147" y="50"/>
                </a:lnTo>
                <a:lnTo>
                  <a:pt x="147" y="52"/>
                </a:lnTo>
                <a:lnTo>
                  <a:pt x="148" y="52"/>
                </a:lnTo>
                <a:lnTo>
                  <a:pt x="150" y="52"/>
                </a:lnTo>
                <a:lnTo>
                  <a:pt x="152" y="52"/>
                </a:lnTo>
                <a:lnTo>
                  <a:pt x="153" y="52"/>
                </a:lnTo>
                <a:lnTo>
                  <a:pt x="155" y="52"/>
                </a:lnTo>
                <a:lnTo>
                  <a:pt x="157" y="52"/>
                </a:lnTo>
                <a:lnTo>
                  <a:pt x="159" y="50"/>
                </a:lnTo>
                <a:lnTo>
                  <a:pt x="160" y="50"/>
                </a:lnTo>
                <a:lnTo>
                  <a:pt x="162" y="50"/>
                </a:lnTo>
                <a:lnTo>
                  <a:pt x="164" y="50"/>
                </a:lnTo>
                <a:lnTo>
                  <a:pt x="165" y="50"/>
                </a:lnTo>
                <a:lnTo>
                  <a:pt x="167" y="50"/>
                </a:lnTo>
                <a:lnTo>
                  <a:pt x="169" y="50"/>
                </a:lnTo>
                <a:lnTo>
                  <a:pt x="171" y="50"/>
                </a:lnTo>
                <a:lnTo>
                  <a:pt x="172" y="50"/>
                </a:lnTo>
                <a:lnTo>
                  <a:pt x="174" y="50"/>
                </a:lnTo>
                <a:lnTo>
                  <a:pt x="176" y="50"/>
                </a:lnTo>
                <a:lnTo>
                  <a:pt x="178" y="50"/>
                </a:lnTo>
                <a:lnTo>
                  <a:pt x="179" y="50"/>
                </a:lnTo>
                <a:lnTo>
                  <a:pt x="181" y="50"/>
                </a:lnTo>
                <a:lnTo>
                  <a:pt x="183" y="50"/>
                </a:lnTo>
                <a:lnTo>
                  <a:pt x="184" y="50"/>
                </a:lnTo>
                <a:lnTo>
                  <a:pt x="186" y="50"/>
                </a:lnTo>
                <a:lnTo>
                  <a:pt x="188" y="50"/>
                </a:lnTo>
                <a:lnTo>
                  <a:pt x="190" y="50"/>
                </a:lnTo>
                <a:lnTo>
                  <a:pt x="191" y="50"/>
                </a:lnTo>
                <a:lnTo>
                  <a:pt x="193" y="50"/>
                </a:lnTo>
                <a:lnTo>
                  <a:pt x="195" y="50"/>
                </a:lnTo>
                <a:lnTo>
                  <a:pt x="196" y="50"/>
                </a:lnTo>
                <a:lnTo>
                  <a:pt x="198" y="50"/>
                </a:lnTo>
                <a:lnTo>
                  <a:pt x="200" y="50"/>
                </a:lnTo>
                <a:lnTo>
                  <a:pt x="202" y="50"/>
                </a:lnTo>
                <a:lnTo>
                  <a:pt x="203" y="50"/>
                </a:lnTo>
                <a:lnTo>
                  <a:pt x="205" y="50"/>
                </a:lnTo>
                <a:lnTo>
                  <a:pt x="207" y="50"/>
                </a:lnTo>
                <a:lnTo>
                  <a:pt x="209" y="50"/>
                </a:lnTo>
                <a:lnTo>
                  <a:pt x="210" y="50"/>
                </a:lnTo>
                <a:lnTo>
                  <a:pt x="212" y="50"/>
                </a:lnTo>
                <a:lnTo>
                  <a:pt x="214" y="50"/>
                </a:lnTo>
                <a:lnTo>
                  <a:pt x="215" y="50"/>
                </a:lnTo>
                <a:lnTo>
                  <a:pt x="217" y="50"/>
                </a:lnTo>
                <a:lnTo>
                  <a:pt x="219" y="50"/>
                </a:lnTo>
                <a:lnTo>
                  <a:pt x="221" y="50"/>
                </a:lnTo>
                <a:lnTo>
                  <a:pt x="222" y="50"/>
                </a:lnTo>
                <a:lnTo>
                  <a:pt x="224" y="50"/>
                </a:lnTo>
                <a:lnTo>
                  <a:pt x="226" y="50"/>
                </a:lnTo>
                <a:lnTo>
                  <a:pt x="227" y="50"/>
                </a:lnTo>
                <a:lnTo>
                  <a:pt x="229" y="50"/>
                </a:lnTo>
                <a:lnTo>
                  <a:pt x="231" y="50"/>
                </a:lnTo>
                <a:lnTo>
                  <a:pt x="233" y="50"/>
                </a:lnTo>
                <a:lnTo>
                  <a:pt x="234" y="50"/>
                </a:lnTo>
                <a:lnTo>
                  <a:pt x="236" y="50"/>
                </a:lnTo>
                <a:lnTo>
                  <a:pt x="238" y="50"/>
                </a:lnTo>
                <a:lnTo>
                  <a:pt x="239" y="50"/>
                </a:lnTo>
                <a:lnTo>
                  <a:pt x="241" y="50"/>
                </a:lnTo>
                <a:lnTo>
                  <a:pt x="243" y="50"/>
                </a:lnTo>
                <a:lnTo>
                  <a:pt x="245" y="50"/>
                </a:lnTo>
                <a:lnTo>
                  <a:pt x="246" y="50"/>
                </a:lnTo>
                <a:lnTo>
                  <a:pt x="248" y="50"/>
                </a:lnTo>
                <a:lnTo>
                  <a:pt x="246" y="52"/>
                </a:lnTo>
                <a:lnTo>
                  <a:pt x="245" y="52"/>
                </a:lnTo>
                <a:lnTo>
                  <a:pt x="243" y="52"/>
                </a:lnTo>
                <a:lnTo>
                  <a:pt x="243" y="50"/>
                </a:lnTo>
                <a:lnTo>
                  <a:pt x="241" y="50"/>
                </a:lnTo>
                <a:lnTo>
                  <a:pt x="239" y="50"/>
                </a:lnTo>
                <a:lnTo>
                  <a:pt x="239" y="52"/>
                </a:lnTo>
                <a:lnTo>
                  <a:pt x="238" y="52"/>
                </a:lnTo>
                <a:lnTo>
                  <a:pt x="236" y="52"/>
                </a:lnTo>
                <a:lnTo>
                  <a:pt x="234" y="52"/>
                </a:lnTo>
                <a:lnTo>
                  <a:pt x="234" y="54"/>
                </a:lnTo>
                <a:lnTo>
                  <a:pt x="234" y="55"/>
                </a:lnTo>
                <a:lnTo>
                  <a:pt x="233" y="55"/>
                </a:lnTo>
                <a:lnTo>
                  <a:pt x="233" y="57"/>
                </a:lnTo>
                <a:lnTo>
                  <a:pt x="231" y="57"/>
                </a:lnTo>
                <a:lnTo>
                  <a:pt x="231" y="55"/>
                </a:lnTo>
                <a:lnTo>
                  <a:pt x="231" y="57"/>
                </a:lnTo>
                <a:lnTo>
                  <a:pt x="229" y="57"/>
                </a:lnTo>
                <a:lnTo>
                  <a:pt x="229" y="59"/>
                </a:lnTo>
                <a:lnTo>
                  <a:pt x="227" y="59"/>
                </a:lnTo>
                <a:lnTo>
                  <a:pt x="227" y="61"/>
                </a:lnTo>
                <a:lnTo>
                  <a:pt x="227" y="62"/>
                </a:lnTo>
                <a:lnTo>
                  <a:pt x="226" y="62"/>
                </a:lnTo>
                <a:lnTo>
                  <a:pt x="226" y="64"/>
                </a:lnTo>
                <a:lnTo>
                  <a:pt x="224" y="64"/>
                </a:lnTo>
                <a:lnTo>
                  <a:pt x="222" y="64"/>
                </a:lnTo>
                <a:lnTo>
                  <a:pt x="222" y="62"/>
                </a:lnTo>
                <a:lnTo>
                  <a:pt x="221" y="62"/>
                </a:lnTo>
                <a:lnTo>
                  <a:pt x="219" y="62"/>
                </a:lnTo>
                <a:lnTo>
                  <a:pt x="219" y="61"/>
                </a:lnTo>
                <a:lnTo>
                  <a:pt x="217" y="61"/>
                </a:lnTo>
                <a:lnTo>
                  <a:pt x="215" y="61"/>
                </a:lnTo>
                <a:lnTo>
                  <a:pt x="215" y="62"/>
                </a:lnTo>
                <a:lnTo>
                  <a:pt x="214" y="62"/>
                </a:lnTo>
                <a:lnTo>
                  <a:pt x="212" y="62"/>
                </a:lnTo>
                <a:lnTo>
                  <a:pt x="212" y="61"/>
                </a:lnTo>
                <a:lnTo>
                  <a:pt x="210" y="61"/>
                </a:lnTo>
                <a:lnTo>
                  <a:pt x="209" y="61"/>
                </a:lnTo>
                <a:lnTo>
                  <a:pt x="209" y="62"/>
                </a:lnTo>
                <a:lnTo>
                  <a:pt x="209" y="64"/>
                </a:lnTo>
                <a:lnTo>
                  <a:pt x="207" y="64"/>
                </a:lnTo>
                <a:lnTo>
                  <a:pt x="205" y="64"/>
                </a:lnTo>
                <a:lnTo>
                  <a:pt x="203" y="64"/>
                </a:lnTo>
                <a:lnTo>
                  <a:pt x="202" y="64"/>
                </a:lnTo>
                <a:lnTo>
                  <a:pt x="200" y="64"/>
                </a:lnTo>
                <a:lnTo>
                  <a:pt x="200" y="66"/>
                </a:lnTo>
                <a:lnTo>
                  <a:pt x="198" y="66"/>
                </a:lnTo>
                <a:lnTo>
                  <a:pt x="196" y="66"/>
                </a:lnTo>
                <a:lnTo>
                  <a:pt x="196" y="67"/>
                </a:lnTo>
                <a:lnTo>
                  <a:pt x="196" y="69"/>
                </a:lnTo>
                <a:lnTo>
                  <a:pt x="195" y="71"/>
                </a:lnTo>
                <a:lnTo>
                  <a:pt x="195" y="73"/>
                </a:lnTo>
                <a:lnTo>
                  <a:pt x="193" y="73"/>
                </a:lnTo>
                <a:lnTo>
                  <a:pt x="193" y="74"/>
                </a:lnTo>
                <a:lnTo>
                  <a:pt x="191" y="74"/>
                </a:lnTo>
                <a:lnTo>
                  <a:pt x="191" y="76"/>
                </a:lnTo>
                <a:lnTo>
                  <a:pt x="190" y="76"/>
                </a:lnTo>
                <a:lnTo>
                  <a:pt x="190" y="78"/>
                </a:lnTo>
                <a:lnTo>
                  <a:pt x="188" y="78"/>
                </a:lnTo>
                <a:lnTo>
                  <a:pt x="186" y="78"/>
                </a:lnTo>
                <a:lnTo>
                  <a:pt x="186" y="79"/>
                </a:lnTo>
                <a:lnTo>
                  <a:pt x="184" y="79"/>
                </a:lnTo>
                <a:lnTo>
                  <a:pt x="183" y="81"/>
                </a:lnTo>
                <a:lnTo>
                  <a:pt x="183" y="83"/>
                </a:lnTo>
                <a:lnTo>
                  <a:pt x="181" y="83"/>
                </a:lnTo>
                <a:lnTo>
                  <a:pt x="181" y="85"/>
                </a:lnTo>
                <a:lnTo>
                  <a:pt x="179" y="86"/>
                </a:lnTo>
                <a:lnTo>
                  <a:pt x="179" y="88"/>
                </a:lnTo>
                <a:lnTo>
                  <a:pt x="178" y="90"/>
                </a:lnTo>
                <a:lnTo>
                  <a:pt x="178" y="92"/>
                </a:lnTo>
                <a:lnTo>
                  <a:pt x="179" y="92"/>
                </a:lnTo>
                <a:lnTo>
                  <a:pt x="179" y="93"/>
                </a:lnTo>
                <a:lnTo>
                  <a:pt x="178" y="93"/>
                </a:lnTo>
                <a:lnTo>
                  <a:pt x="178" y="95"/>
                </a:lnTo>
                <a:lnTo>
                  <a:pt x="176" y="95"/>
                </a:lnTo>
                <a:lnTo>
                  <a:pt x="176" y="97"/>
                </a:lnTo>
                <a:lnTo>
                  <a:pt x="176" y="98"/>
                </a:lnTo>
                <a:lnTo>
                  <a:pt x="174" y="98"/>
                </a:lnTo>
                <a:lnTo>
                  <a:pt x="174" y="100"/>
                </a:lnTo>
                <a:lnTo>
                  <a:pt x="174" y="102"/>
                </a:lnTo>
                <a:lnTo>
                  <a:pt x="172" y="102"/>
                </a:lnTo>
                <a:lnTo>
                  <a:pt x="171" y="102"/>
                </a:lnTo>
                <a:lnTo>
                  <a:pt x="171" y="104"/>
                </a:lnTo>
                <a:lnTo>
                  <a:pt x="169" y="104"/>
                </a:lnTo>
                <a:lnTo>
                  <a:pt x="169" y="105"/>
                </a:lnTo>
                <a:lnTo>
                  <a:pt x="169" y="107"/>
                </a:lnTo>
                <a:lnTo>
                  <a:pt x="171" y="107"/>
                </a:lnTo>
                <a:lnTo>
                  <a:pt x="171" y="109"/>
                </a:lnTo>
                <a:lnTo>
                  <a:pt x="171" y="110"/>
                </a:lnTo>
                <a:lnTo>
                  <a:pt x="169" y="110"/>
                </a:lnTo>
                <a:lnTo>
                  <a:pt x="169" y="112"/>
                </a:lnTo>
                <a:lnTo>
                  <a:pt x="169" y="114"/>
                </a:lnTo>
                <a:lnTo>
                  <a:pt x="167" y="114"/>
                </a:lnTo>
                <a:lnTo>
                  <a:pt x="167" y="116"/>
                </a:lnTo>
                <a:lnTo>
                  <a:pt x="167" y="117"/>
                </a:lnTo>
                <a:lnTo>
                  <a:pt x="167" y="119"/>
                </a:lnTo>
                <a:lnTo>
                  <a:pt x="167" y="121"/>
                </a:lnTo>
                <a:lnTo>
                  <a:pt x="165" y="121"/>
                </a:lnTo>
                <a:lnTo>
                  <a:pt x="165" y="122"/>
                </a:lnTo>
                <a:lnTo>
                  <a:pt x="164" y="122"/>
                </a:lnTo>
                <a:lnTo>
                  <a:pt x="162" y="124"/>
                </a:lnTo>
                <a:lnTo>
                  <a:pt x="162" y="126"/>
                </a:lnTo>
                <a:lnTo>
                  <a:pt x="160" y="126"/>
                </a:lnTo>
                <a:lnTo>
                  <a:pt x="160" y="128"/>
                </a:lnTo>
                <a:lnTo>
                  <a:pt x="159" y="128"/>
                </a:lnTo>
                <a:lnTo>
                  <a:pt x="159" y="129"/>
                </a:lnTo>
                <a:lnTo>
                  <a:pt x="157" y="129"/>
                </a:lnTo>
                <a:lnTo>
                  <a:pt x="157" y="131"/>
                </a:lnTo>
                <a:lnTo>
                  <a:pt x="155" y="131"/>
                </a:lnTo>
                <a:lnTo>
                  <a:pt x="155" y="133"/>
                </a:lnTo>
                <a:lnTo>
                  <a:pt x="153" y="133"/>
                </a:lnTo>
                <a:lnTo>
                  <a:pt x="153" y="135"/>
                </a:lnTo>
                <a:lnTo>
                  <a:pt x="153" y="136"/>
                </a:lnTo>
                <a:lnTo>
                  <a:pt x="153" y="138"/>
                </a:lnTo>
                <a:lnTo>
                  <a:pt x="155" y="138"/>
                </a:lnTo>
                <a:lnTo>
                  <a:pt x="155" y="140"/>
                </a:lnTo>
                <a:lnTo>
                  <a:pt x="153" y="140"/>
                </a:lnTo>
                <a:lnTo>
                  <a:pt x="153" y="141"/>
                </a:lnTo>
                <a:lnTo>
                  <a:pt x="153" y="143"/>
                </a:lnTo>
                <a:lnTo>
                  <a:pt x="152" y="143"/>
                </a:lnTo>
                <a:lnTo>
                  <a:pt x="150" y="143"/>
                </a:lnTo>
                <a:lnTo>
                  <a:pt x="150" y="141"/>
                </a:lnTo>
                <a:lnTo>
                  <a:pt x="148" y="141"/>
                </a:lnTo>
                <a:lnTo>
                  <a:pt x="148" y="143"/>
                </a:lnTo>
                <a:lnTo>
                  <a:pt x="147" y="143"/>
                </a:lnTo>
                <a:lnTo>
                  <a:pt x="145" y="143"/>
                </a:lnTo>
                <a:lnTo>
                  <a:pt x="145" y="145"/>
                </a:lnTo>
                <a:lnTo>
                  <a:pt x="143" y="145"/>
                </a:lnTo>
                <a:lnTo>
                  <a:pt x="143" y="147"/>
                </a:lnTo>
                <a:lnTo>
                  <a:pt x="141" y="147"/>
                </a:lnTo>
                <a:lnTo>
                  <a:pt x="141" y="148"/>
                </a:lnTo>
                <a:lnTo>
                  <a:pt x="140" y="148"/>
                </a:lnTo>
                <a:lnTo>
                  <a:pt x="140" y="150"/>
                </a:lnTo>
                <a:lnTo>
                  <a:pt x="138" y="150"/>
                </a:lnTo>
                <a:lnTo>
                  <a:pt x="138" y="152"/>
                </a:lnTo>
                <a:lnTo>
                  <a:pt x="136" y="152"/>
                </a:lnTo>
                <a:lnTo>
                  <a:pt x="136" y="153"/>
                </a:lnTo>
                <a:lnTo>
                  <a:pt x="136" y="155"/>
                </a:lnTo>
                <a:lnTo>
                  <a:pt x="135" y="155"/>
                </a:lnTo>
                <a:lnTo>
                  <a:pt x="133" y="155"/>
                </a:lnTo>
                <a:lnTo>
                  <a:pt x="133" y="153"/>
                </a:lnTo>
                <a:lnTo>
                  <a:pt x="131" y="153"/>
                </a:lnTo>
                <a:lnTo>
                  <a:pt x="131" y="155"/>
                </a:lnTo>
                <a:lnTo>
                  <a:pt x="129" y="155"/>
                </a:lnTo>
                <a:lnTo>
                  <a:pt x="129" y="157"/>
                </a:lnTo>
                <a:lnTo>
                  <a:pt x="128" y="157"/>
                </a:lnTo>
                <a:lnTo>
                  <a:pt x="128" y="159"/>
                </a:lnTo>
                <a:lnTo>
                  <a:pt x="126" y="159"/>
                </a:lnTo>
                <a:lnTo>
                  <a:pt x="126" y="160"/>
                </a:lnTo>
                <a:lnTo>
                  <a:pt x="124" y="160"/>
                </a:lnTo>
                <a:lnTo>
                  <a:pt x="124" y="162"/>
                </a:lnTo>
                <a:lnTo>
                  <a:pt x="122" y="162"/>
                </a:lnTo>
                <a:lnTo>
                  <a:pt x="121" y="164"/>
                </a:lnTo>
                <a:lnTo>
                  <a:pt x="119" y="164"/>
                </a:lnTo>
                <a:lnTo>
                  <a:pt x="119" y="166"/>
                </a:lnTo>
                <a:lnTo>
                  <a:pt x="117" y="166"/>
                </a:lnTo>
                <a:lnTo>
                  <a:pt x="117" y="167"/>
                </a:lnTo>
                <a:lnTo>
                  <a:pt x="117" y="169"/>
                </a:lnTo>
                <a:lnTo>
                  <a:pt x="119" y="169"/>
                </a:lnTo>
                <a:lnTo>
                  <a:pt x="119" y="171"/>
                </a:lnTo>
                <a:lnTo>
                  <a:pt x="119" y="172"/>
                </a:lnTo>
                <a:lnTo>
                  <a:pt x="119" y="174"/>
                </a:lnTo>
                <a:lnTo>
                  <a:pt x="119" y="176"/>
                </a:lnTo>
                <a:lnTo>
                  <a:pt x="119" y="178"/>
                </a:lnTo>
                <a:lnTo>
                  <a:pt x="121" y="178"/>
                </a:lnTo>
                <a:lnTo>
                  <a:pt x="121" y="179"/>
                </a:lnTo>
                <a:lnTo>
                  <a:pt x="121" y="181"/>
                </a:lnTo>
                <a:lnTo>
                  <a:pt x="121" y="183"/>
                </a:lnTo>
                <a:lnTo>
                  <a:pt x="121" y="184"/>
                </a:lnTo>
                <a:lnTo>
                  <a:pt x="121" y="186"/>
                </a:lnTo>
                <a:lnTo>
                  <a:pt x="122" y="186"/>
                </a:lnTo>
                <a:lnTo>
                  <a:pt x="122" y="188"/>
                </a:lnTo>
                <a:lnTo>
                  <a:pt x="122" y="190"/>
                </a:lnTo>
                <a:lnTo>
                  <a:pt x="122" y="191"/>
                </a:lnTo>
                <a:lnTo>
                  <a:pt x="122" y="193"/>
                </a:lnTo>
                <a:lnTo>
                  <a:pt x="124" y="193"/>
                </a:lnTo>
                <a:lnTo>
                  <a:pt x="124" y="195"/>
                </a:lnTo>
                <a:lnTo>
                  <a:pt x="124" y="197"/>
                </a:lnTo>
                <a:lnTo>
                  <a:pt x="124" y="198"/>
                </a:lnTo>
                <a:lnTo>
                  <a:pt x="124" y="200"/>
                </a:lnTo>
                <a:lnTo>
                  <a:pt x="124" y="202"/>
                </a:lnTo>
                <a:lnTo>
                  <a:pt x="124" y="203"/>
                </a:lnTo>
                <a:lnTo>
                  <a:pt x="122" y="203"/>
                </a:lnTo>
                <a:lnTo>
                  <a:pt x="122" y="205"/>
                </a:lnTo>
                <a:lnTo>
                  <a:pt x="121" y="205"/>
                </a:lnTo>
                <a:lnTo>
                  <a:pt x="121" y="207"/>
                </a:lnTo>
                <a:lnTo>
                  <a:pt x="121" y="209"/>
                </a:lnTo>
                <a:lnTo>
                  <a:pt x="119" y="209"/>
                </a:lnTo>
                <a:lnTo>
                  <a:pt x="117" y="209"/>
                </a:lnTo>
                <a:lnTo>
                  <a:pt x="117" y="210"/>
                </a:lnTo>
                <a:lnTo>
                  <a:pt x="116" y="210"/>
                </a:lnTo>
                <a:lnTo>
                  <a:pt x="114" y="210"/>
                </a:lnTo>
                <a:lnTo>
                  <a:pt x="114" y="212"/>
                </a:lnTo>
                <a:lnTo>
                  <a:pt x="112" y="212"/>
                </a:lnTo>
                <a:lnTo>
                  <a:pt x="110" y="212"/>
                </a:lnTo>
                <a:lnTo>
                  <a:pt x="110" y="214"/>
                </a:lnTo>
                <a:lnTo>
                  <a:pt x="109" y="214"/>
                </a:lnTo>
                <a:lnTo>
                  <a:pt x="109" y="215"/>
                </a:lnTo>
                <a:lnTo>
                  <a:pt x="107" y="215"/>
                </a:lnTo>
                <a:lnTo>
                  <a:pt x="105" y="217"/>
                </a:lnTo>
                <a:lnTo>
                  <a:pt x="104" y="217"/>
                </a:lnTo>
                <a:lnTo>
                  <a:pt x="104" y="219"/>
                </a:lnTo>
                <a:lnTo>
                  <a:pt x="105" y="219"/>
                </a:lnTo>
                <a:lnTo>
                  <a:pt x="105" y="221"/>
                </a:lnTo>
                <a:lnTo>
                  <a:pt x="105" y="222"/>
                </a:lnTo>
                <a:lnTo>
                  <a:pt x="107" y="222"/>
                </a:lnTo>
                <a:lnTo>
                  <a:pt x="107" y="224"/>
                </a:lnTo>
                <a:lnTo>
                  <a:pt x="107" y="226"/>
                </a:lnTo>
                <a:lnTo>
                  <a:pt x="107" y="227"/>
                </a:lnTo>
                <a:lnTo>
                  <a:pt x="107" y="229"/>
                </a:lnTo>
                <a:lnTo>
                  <a:pt x="107" y="231"/>
                </a:lnTo>
                <a:lnTo>
                  <a:pt x="107" y="233"/>
                </a:lnTo>
                <a:lnTo>
                  <a:pt x="109" y="233"/>
                </a:lnTo>
                <a:lnTo>
                  <a:pt x="109" y="234"/>
                </a:lnTo>
                <a:lnTo>
                  <a:pt x="110" y="234"/>
                </a:lnTo>
                <a:lnTo>
                  <a:pt x="110" y="236"/>
                </a:lnTo>
                <a:lnTo>
                  <a:pt x="110" y="238"/>
                </a:lnTo>
                <a:lnTo>
                  <a:pt x="110" y="240"/>
                </a:lnTo>
                <a:lnTo>
                  <a:pt x="110" y="241"/>
                </a:lnTo>
                <a:lnTo>
                  <a:pt x="112" y="241"/>
                </a:lnTo>
                <a:lnTo>
                  <a:pt x="112" y="243"/>
                </a:lnTo>
                <a:lnTo>
                  <a:pt x="112" y="245"/>
                </a:lnTo>
                <a:lnTo>
                  <a:pt x="112" y="246"/>
                </a:lnTo>
                <a:lnTo>
                  <a:pt x="112" y="248"/>
                </a:lnTo>
                <a:lnTo>
                  <a:pt x="112" y="250"/>
                </a:lnTo>
                <a:lnTo>
                  <a:pt x="112" y="252"/>
                </a:lnTo>
                <a:lnTo>
                  <a:pt x="112" y="253"/>
                </a:lnTo>
                <a:lnTo>
                  <a:pt x="112" y="255"/>
                </a:lnTo>
                <a:lnTo>
                  <a:pt x="112" y="257"/>
                </a:lnTo>
                <a:lnTo>
                  <a:pt x="112" y="258"/>
                </a:lnTo>
                <a:lnTo>
                  <a:pt x="112" y="260"/>
                </a:lnTo>
                <a:lnTo>
                  <a:pt x="112" y="262"/>
                </a:lnTo>
                <a:lnTo>
                  <a:pt x="112" y="264"/>
                </a:lnTo>
                <a:lnTo>
                  <a:pt x="112" y="265"/>
                </a:lnTo>
                <a:lnTo>
                  <a:pt x="112" y="267"/>
                </a:lnTo>
                <a:lnTo>
                  <a:pt x="112" y="269"/>
                </a:lnTo>
                <a:lnTo>
                  <a:pt x="110" y="269"/>
                </a:lnTo>
                <a:lnTo>
                  <a:pt x="110" y="271"/>
                </a:lnTo>
                <a:lnTo>
                  <a:pt x="110" y="272"/>
                </a:lnTo>
                <a:lnTo>
                  <a:pt x="112" y="272"/>
                </a:lnTo>
                <a:lnTo>
                  <a:pt x="109" y="272"/>
                </a:lnTo>
                <a:lnTo>
                  <a:pt x="107" y="271"/>
                </a:lnTo>
                <a:lnTo>
                  <a:pt x="105" y="271"/>
                </a:lnTo>
                <a:lnTo>
                  <a:pt x="105" y="269"/>
                </a:lnTo>
                <a:lnTo>
                  <a:pt x="105" y="271"/>
                </a:lnTo>
                <a:lnTo>
                  <a:pt x="104" y="271"/>
                </a:lnTo>
                <a:lnTo>
                  <a:pt x="102" y="271"/>
                </a:lnTo>
                <a:lnTo>
                  <a:pt x="100" y="271"/>
                </a:lnTo>
                <a:lnTo>
                  <a:pt x="100" y="269"/>
                </a:lnTo>
                <a:lnTo>
                  <a:pt x="100" y="267"/>
                </a:lnTo>
                <a:lnTo>
                  <a:pt x="98" y="267"/>
                </a:lnTo>
                <a:lnTo>
                  <a:pt x="97" y="267"/>
                </a:lnTo>
                <a:lnTo>
                  <a:pt x="95" y="267"/>
                </a:lnTo>
                <a:lnTo>
                  <a:pt x="95" y="265"/>
                </a:lnTo>
                <a:lnTo>
                  <a:pt x="93" y="264"/>
                </a:lnTo>
                <a:lnTo>
                  <a:pt x="93" y="262"/>
                </a:lnTo>
                <a:lnTo>
                  <a:pt x="93" y="260"/>
                </a:lnTo>
                <a:lnTo>
                  <a:pt x="91" y="260"/>
                </a:lnTo>
                <a:lnTo>
                  <a:pt x="90" y="260"/>
                </a:lnTo>
                <a:lnTo>
                  <a:pt x="90" y="258"/>
                </a:lnTo>
                <a:lnTo>
                  <a:pt x="90" y="257"/>
                </a:lnTo>
                <a:lnTo>
                  <a:pt x="90" y="255"/>
                </a:lnTo>
                <a:lnTo>
                  <a:pt x="88" y="255"/>
                </a:lnTo>
                <a:lnTo>
                  <a:pt x="88" y="253"/>
                </a:lnTo>
                <a:lnTo>
                  <a:pt x="88" y="252"/>
                </a:lnTo>
                <a:lnTo>
                  <a:pt x="88" y="250"/>
                </a:lnTo>
                <a:lnTo>
                  <a:pt x="86" y="250"/>
                </a:lnTo>
                <a:lnTo>
                  <a:pt x="86" y="248"/>
                </a:lnTo>
                <a:lnTo>
                  <a:pt x="85" y="248"/>
                </a:lnTo>
                <a:lnTo>
                  <a:pt x="83" y="248"/>
                </a:lnTo>
                <a:lnTo>
                  <a:pt x="83" y="246"/>
                </a:lnTo>
                <a:lnTo>
                  <a:pt x="83" y="245"/>
                </a:lnTo>
                <a:lnTo>
                  <a:pt x="81" y="245"/>
                </a:lnTo>
                <a:lnTo>
                  <a:pt x="81" y="243"/>
                </a:lnTo>
                <a:lnTo>
                  <a:pt x="79" y="243"/>
                </a:lnTo>
                <a:lnTo>
                  <a:pt x="79" y="241"/>
                </a:lnTo>
                <a:lnTo>
                  <a:pt x="78" y="241"/>
                </a:lnTo>
                <a:lnTo>
                  <a:pt x="78" y="240"/>
                </a:lnTo>
                <a:lnTo>
                  <a:pt x="76" y="240"/>
                </a:lnTo>
                <a:lnTo>
                  <a:pt x="74" y="240"/>
                </a:lnTo>
                <a:lnTo>
                  <a:pt x="74" y="238"/>
                </a:lnTo>
                <a:lnTo>
                  <a:pt x="73" y="238"/>
                </a:lnTo>
                <a:lnTo>
                  <a:pt x="73" y="236"/>
                </a:lnTo>
                <a:lnTo>
                  <a:pt x="74" y="236"/>
                </a:lnTo>
                <a:lnTo>
                  <a:pt x="73" y="236"/>
                </a:lnTo>
                <a:lnTo>
                  <a:pt x="73" y="234"/>
                </a:lnTo>
                <a:lnTo>
                  <a:pt x="73" y="233"/>
                </a:lnTo>
                <a:lnTo>
                  <a:pt x="71" y="233"/>
                </a:lnTo>
                <a:lnTo>
                  <a:pt x="71" y="231"/>
                </a:lnTo>
                <a:lnTo>
                  <a:pt x="69" y="231"/>
                </a:lnTo>
                <a:lnTo>
                  <a:pt x="69" y="229"/>
                </a:lnTo>
                <a:lnTo>
                  <a:pt x="67" y="229"/>
                </a:lnTo>
                <a:lnTo>
                  <a:pt x="67" y="227"/>
                </a:lnTo>
                <a:lnTo>
                  <a:pt x="66" y="227"/>
                </a:lnTo>
                <a:lnTo>
                  <a:pt x="66" y="226"/>
                </a:lnTo>
                <a:lnTo>
                  <a:pt x="64" y="226"/>
                </a:lnTo>
                <a:lnTo>
                  <a:pt x="64" y="224"/>
                </a:lnTo>
                <a:lnTo>
                  <a:pt x="62" y="224"/>
                </a:lnTo>
                <a:lnTo>
                  <a:pt x="62" y="222"/>
                </a:lnTo>
                <a:lnTo>
                  <a:pt x="61" y="222"/>
                </a:lnTo>
                <a:lnTo>
                  <a:pt x="61" y="221"/>
                </a:lnTo>
                <a:lnTo>
                  <a:pt x="62" y="221"/>
                </a:lnTo>
                <a:lnTo>
                  <a:pt x="62" y="219"/>
                </a:lnTo>
                <a:lnTo>
                  <a:pt x="62" y="217"/>
                </a:lnTo>
                <a:lnTo>
                  <a:pt x="61" y="217"/>
                </a:lnTo>
                <a:lnTo>
                  <a:pt x="61" y="215"/>
                </a:lnTo>
                <a:lnTo>
                  <a:pt x="59" y="215"/>
                </a:lnTo>
                <a:lnTo>
                  <a:pt x="57" y="215"/>
                </a:lnTo>
                <a:lnTo>
                  <a:pt x="57" y="214"/>
                </a:lnTo>
                <a:lnTo>
                  <a:pt x="55" y="214"/>
                </a:lnTo>
                <a:lnTo>
                  <a:pt x="54" y="214"/>
                </a:lnTo>
                <a:lnTo>
                  <a:pt x="54" y="212"/>
                </a:lnTo>
                <a:lnTo>
                  <a:pt x="52" y="212"/>
                </a:lnTo>
                <a:lnTo>
                  <a:pt x="52" y="210"/>
                </a:lnTo>
                <a:lnTo>
                  <a:pt x="50" y="210"/>
                </a:lnTo>
                <a:lnTo>
                  <a:pt x="50" y="209"/>
                </a:lnTo>
                <a:lnTo>
                  <a:pt x="48" y="209"/>
                </a:lnTo>
                <a:lnTo>
                  <a:pt x="48" y="207"/>
                </a:lnTo>
                <a:lnTo>
                  <a:pt x="50" y="207"/>
                </a:lnTo>
                <a:lnTo>
                  <a:pt x="50" y="205"/>
                </a:lnTo>
                <a:lnTo>
                  <a:pt x="50" y="203"/>
                </a:lnTo>
                <a:lnTo>
                  <a:pt x="48" y="203"/>
                </a:lnTo>
                <a:lnTo>
                  <a:pt x="47" y="203"/>
                </a:lnTo>
                <a:lnTo>
                  <a:pt x="47" y="202"/>
                </a:lnTo>
                <a:lnTo>
                  <a:pt x="47" y="200"/>
                </a:lnTo>
                <a:lnTo>
                  <a:pt x="47" y="198"/>
                </a:lnTo>
                <a:lnTo>
                  <a:pt x="47" y="197"/>
                </a:lnTo>
                <a:lnTo>
                  <a:pt x="47" y="195"/>
                </a:lnTo>
                <a:lnTo>
                  <a:pt x="47" y="193"/>
                </a:lnTo>
                <a:lnTo>
                  <a:pt x="45" y="193"/>
                </a:lnTo>
                <a:lnTo>
                  <a:pt x="43" y="191"/>
                </a:lnTo>
                <a:lnTo>
                  <a:pt x="43" y="190"/>
                </a:lnTo>
                <a:lnTo>
                  <a:pt x="43" y="188"/>
                </a:lnTo>
                <a:lnTo>
                  <a:pt x="43" y="186"/>
                </a:lnTo>
                <a:lnTo>
                  <a:pt x="43" y="184"/>
                </a:lnTo>
                <a:lnTo>
                  <a:pt x="43" y="183"/>
                </a:lnTo>
                <a:lnTo>
                  <a:pt x="42" y="183"/>
                </a:lnTo>
                <a:lnTo>
                  <a:pt x="42" y="181"/>
                </a:lnTo>
                <a:lnTo>
                  <a:pt x="42" y="179"/>
                </a:lnTo>
                <a:lnTo>
                  <a:pt x="43" y="179"/>
                </a:lnTo>
                <a:lnTo>
                  <a:pt x="43" y="178"/>
                </a:lnTo>
                <a:lnTo>
                  <a:pt x="43" y="176"/>
                </a:lnTo>
                <a:lnTo>
                  <a:pt x="43" y="174"/>
                </a:lnTo>
                <a:lnTo>
                  <a:pt x="43" y="172"/>
                </a:lnTo>
                <a:lnTo>
                  <a:pt x="43" y="171"/>
                </a:lnTo>
                <a:lnTo>
                  <a:pt x="43" y="169"/>
                </a:lnTo>
                <a:lnTo>
                  <a:pt x="42" y="167"/>
                </a:lnTo>
                <a:lnTo>
                  <a:pt x="42" y="169"/>
                </a:lnTo>
                <a:lnTo>
                  <a:pt x="40" y="169"/>
                </a:lnTo>
                <a:lnTo>
                  <a:pt x="40" y="167"/>
                </a:lnTo>
                <a:lnTo>
                  <a:pt x="40" y="166"/>
                </a:lnTo>
                <a:lnTo>
                  <a:pt x="38" y="166"/>
                </a:lnTo>
                <a:lnTo>
                  <a:pt x="36" y="166"/>
                </a:lnTo>
                <a:lnTo>
                  <a:pt x="36" y="164"/>
                </a:lnTo>
                <a:lnTo>
                  <a:pt x="36" y="162"/>
                </a:lnTo>
                <a:lnTo>
                  <a:pt x="36" y="160"/>
                </a:lnTo>
                <a:lnTo>
                  <a:pt x="38" y="160"/>
                </a:lnTo>
                <a:lnTo>
                  <a:pt x="38" y="159"/>
                </a:lnTo>
                <a:lnTo>
                  <a:pt x="36" y="159"/>
                </a:lnTo>
                <a:lnTo>
                  <a:pt x="36" y="157"/>
                </a:lnTo>
                <a:lnTo>
                  <a:pt x="36" y="155"/>
                </a:lnTo>
                <a:lnTo>
                  <a:pt x="35" y="155"/>
                </a:lnTo>
                <a:lnTo>
                  <a:pt x="35" y="153"/>
                </a:lnTo>
                <a:lnTo>
                  <a:pt x="35" y="152"/>
                </a:lnTo>
                <a:lnTo>
                  <a:pt x="33" y="152"/>
                </a:lnTo>
                <a:lnTo>
                  <a:pt x="31" y="152"/>
                </a:lnTo>
                <a:lnTo>
                  <a:pt x="30" y="152"/>
                </a:lnTo>
                <a:lnTo>
                  <a:pt x="30" y="150"/>
                </a:lnTo>
                <a:lnTo>
                  <a:pt x="28" y="150"/>
                </a:lnTo>
                <a:lnTo>
                  <a:pt x="28" y="148"/>
                </a:lnTo>
                <a:lnTo>
                  <a:pt x="26" y="148"/>
                </a:lnTo>
                <a:lnTo>
                  <a:pt x="26" y="147"/>
                </a:lnTo>
                <a:lnTo>
                  <a:pt x="26" y="145"/>
                </a:lnTo>
                <a:lnTo>
                  <a:pt x="26" y="143"/>
                </a:lnTo>
                <a:lnTo>
                  <a:pt x="24" y="143"/>
                </a:lnTo>
                <a:lnTo>
                  <a:pt x="24" y="141"/>
                </a:lnTo>
                <a:lnTo>
                  <a:pt x="24" y="140"/>
                </a:lnTo>
                <a:lnTo>
                  <a:pt x="23" y="140"/>
                </a:lnTo>
                <a:lnTo>
                  <a:pt x="23" y="138"/>
                </a:lnTo>
                <a:lnTo>
                  <a:pt x="23" y="136"/>
                </a:lnTo>
                <a:lnTo>
                  <a:pt x="21" y="136"/>
                </a:lnTo>
                <a:lnTo>
                  <a:pt x="23" y="135"/>
                </a:lnTo>
                <a:lnTo>
                  <a:pt x="23" y="133"/>
                </a:lnTo>
                <a:lnTo>
                  <a:pt x="23" y="131"/>
                </a:lnTo>
                <a:lnTo>
                  <a:pt x="21" y="131"/>
                </a:lnTo>
                <a:lnTo>
                  <a:pt x="21" y="129"/>
                </a:lnTo>
                <a:lnTo>
                  <a:pt x="21" y="128"/>
                </a:lnTo>
                <a:lnTo>
                  <a:pt x="19" y="128"/>
                </a:lnTo>
                <a:lnTo>
                  <a:pt x="17" y="128"/>
                </a:lnTo>
                <a:lnTo>
                  <a:pt x="16" y="128"/>
                </a:lnTo>
                <a:lnTo>
                  <a:pt x="14" y="128"/>
                </a:lnTo>
                <a:lnTo>
                  <a:pt x="14" y="126"/>
                </a:lnTo>
                <a:lnTo>
                  <a:pt x="12" y="126"/>
                </a:lnTo>
                <a:lnTo>
                  <a:pt x="12" y="124"/>
                </a:lnTo>
                <a:lnTo>
                  <a:pt x="12" y="122"/>
                </a:lnTo>
                <a:lnTo>
                  <a:pt x="11" y="122"/>
                </a:lnTo>
                <a:lnTo>
                  <a:pt x="11" y="121"/>
                </a:lnTo>
                <a:lnTo>
                  <a:pt x="11" y="119"/>
                </a:lnTo>
                <a:lnTo>
                  <a:pt x="9" y="119"/>
                </a:lnTo>
                <a:lnTo>
                  <a:pt x="7" y="119"/>
                </a:lnTo>
                <a:lnTo>
                  <a:pt x="7" y="117"/>
                </a:lnTo>
                <a:lnTo>
                  <a:pt x="5" y="117"/>
                </a:lnTo>
                <a:lnTo>
                  <a:pt x="5" y="116"/>
                </a:lnTo>
                <a:lnTo>
                  <a:pt x="5" y="114"/>
                </a:lnTo>
                <a:lnTo>
                  <a:pt x="7" y="114"/>
                </a:lnTo>
                <a:lnTo>
                  <a:pt x="7" y="112"/>
                </a:lnTo>
                <a:lnTo>
                  <a:pt x="7" y="110"/>
                </a:lnTo>
                <a:lnTo>
                  <a:pt x="5" y="110"/>
                </a:lnTo>
                <a:lnTo>
                  <a:pt x="5" y="109"/>
                </a:lnTo>
                <a:lnTo>
                  <a:pt x="4" y="109"/>
                </a:lnTo>
                <a:lnTo>
                  <a:pt x="4" y="107"/>
                </a:lnTo>
                <a:lnTo>
                  <a:pt x="4" y="105"/>
                </a:lnTo>
                <a:lnTo>
                  <a:pt x="4" y="104"/>
                </a:lnTo>
                <a:lnTo>
                  <a:pt x="4" y="102"/>
                </a:lnTo>
                <a:lnTo>
                  <a:pt x="4" y="100"/>
                </a:lnTo>
                <a:lnTo>
                  <a:pt x="0" y="92"/>
                </a:lnTo>
                <a:lnTo>
                  <a:pt x="5" y="90"/>
                </a:lnTo>
                <a:lnTo>
                  <a:pt x="5" y="88"/>
                </a:lnTo>
                <a:lnTo>
                  <a:pt x="9" y="83"/>
                </a:lnTo>
                <a:lnTo>
                  <a:pt x="11" y="78"/>
                </a:lnTo>
                <a:lnTo>
                  <a:pt x="11" y="73"/>
                </a:lnTo>
                <a:lnTo>
                  <a:pt x="11" y="69"/>
                </a:lnTo>
                <a:lnTo>
                  <a:pt x="14" y="64"/>
                </a:lnTo>
                <a:lnTo>
                  <a:pt x="16" y="61"/>
                </a:lnTo>
                <a:lnTo>
                  <a:pt x="19" y="55"/>
                </a:lnTo>
                <a:lnTo>
                  <a:pt x="24" y="54"/>
                </a:lnTo>
                <a:lnTo>
                  <a:pt x="30" y="54"/>
                </a:lnTo>
                <a:lnTo>
                  <a:pt x="35" y="48"/>
                </a:lnTo>
                <a:lnTo>
                  <a:pt x="36" y="45"/>
                </a:lnTo>
                <a:lnTo>
                  <a:pt x="38" y="40"/>
                </a:lnTo>
                <a:lnTo>
                  <a:pt x="42" y="35"/>
                </a:lnTo>
                <a:lnTo>
                  <a:pt x="45" y="31"/>
                </a:lnTo>
                <a:lnTo>
                  <a:pt x="47" y="26"/>
                </a:lnTo>
                <a:lnTo>
                  <a:pt x="47" y="21"/>
                </a:lnTo>
                <a:lnTo>
                  <a:pt x="47" y="17"/>
                </a:lnTo>
                <a:lnTo>
                  <a:pt x="47" y="12"/>
                </a:lnTo>
                <a:lnTo>
                  <a:pt x="45" y="9"/>
                </a:lnTo>
                <a:lnTo>
                  <a:pt x="45" y="4"/>
                </a:lnTo>
                <a:lnTo>
                  <a:pt x="52" y="0"/>
                </a:lnTo>
                <a:lnTo>
                  <a:pt x="54" y="0"/>
                </a:lnTo>
                <a:close/>
              </a:path>
            </a:pathLst>
          </a:custGeom>
          <a:solidFill>
            <a:schemeClr val="tx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32"/>
          <p:cNvSpPr>
            <a:spLocks/>
          </p:cNvSpPr>
          <p:nvPr/>
        </p:nvSpPr>
        <p:spPr bwMode="auto">
          <a:xfrm>
            <a:off x="5475316" y="1491095"/>
            <a:ext cx="1052922" cy="1066178"/>
          </a:xfrm>
          <a:custGeom>
            <a:avLst/>
            <a:gdLst>
              <a:gd name="T0" fmla="*/ 409 w 556"/>
              <a:gd name="T1" fmla="*/ 40 h 563"/>
              <a:gd name="T2" fmla="*/ 439 w 556"/>
              <a:gd name="T3" fmla="*/ 78 h 563"/>
              <a:gd name="T4" fmla="*/ 470 w 556"/>
              <a:gd name="T5" fmla="*/ 119 h 563"/>
              <a:gd name="T6" fmla="*/ 485 w 556"/>
              <a:gd name="T7" fmla="*/ 150 h 563"/>
              <a:gd name="T8" fmla="*/ 540 w 556"/>
              <a:gd name="T9" fmla="*/ 210 h 563"/>
              <a:gd name="T10" fmla="*/ 556 w 556"/>
              <a:gd name="T11" fmla="*/ 250 h 563"/>
              <a:gd name="T12" fmla="*/ 408 w 556"/>
              <a:gd name="T13" fmla="*/ 293 h 563"/>
              <a:gd name="T14" fmla="*/ 403 w 556"/>
              <a:gd name="T15" fmla="*/ 338 h 563"/>
              <a:gd name="T16" fmla="*/ 385 w 556"/>
              <a:gd name="T17" fmla="*/ 372 h 563"/>
              <a:gd name="T18" fmla="*/ 366 w 556"/>
              <a:gd name="T19" fmla="*/ 403 h 563"/>
              <a:gd name="T20" fmla="*/ 344 w 556"/>
              <a:gd name="T21" fmla="*/ 434 h 563"/>
              <a:gd name="T22" fmla="*/ 325 w 556"/>
              <a:gd name="T23" fmla="*/ 465 h 563"/>
              <a:gd name="T24" fmla="*/ 304 w 556"/>
              <a:gd name="T25" fmla="*/ 496 h 563"/>
              <a:gd name="T26" fmla="*/ 291 w 556"/>
              <a:gd name="T27" fmla="*/ 531 h 563"/>
              <a:gd name="T28" fmla="*/ 125 w 556"/>
              <a:gd name="T29" fmla="*/ 560 h 563"/>
              <a:gd name="T30" fmla="*/ 107 w 556"/>
              <a:gd name="T31" fmla="*/ 558 h 563"/>
              <a:gd name="T32" fmla="*/ 93 w 556"/>
              <a:gd name="T33" fmla="*/ 553 h 563"/>
              <a:gd name="T34" fmla="*/ 77 w 556"/>
              <a:gd name="T35" fmla="*/ 544 h 563"/>
              <a:gd name="T36" fmla="*/ 62 w 556"/>
              <a:gd name="T37" fmla="*/ 539 h 563"/>
              <a:gd name="T38" fmla="*/ 53 w 556"/>
              <a:gd name="T39" fmla="*/ 529 h 563"/>
              <a:gd name="T40" fmla="*/ 36 w 556"/>
              <a:gd name="T41" fmla="*/ 527 h 563"/>
              <a:gd name="T42" fmla="*/ 29 w 556"/>
              <a:gd name="T43" fmla="*/ 508 h 563"/>
              <a:gd name="T44" fmla="*/ 20 w 556"/>
              <a:gd name="T45" fmla="*/ 486 h 563"/>
              <a:gd name="T46" fmla="*/ 32 w 556"/>
              <a:gd name="T47" fmla="*/ 467 h 563"/>
              <a:gd name="T48" fmla="*/ 50 w 556"/>
              <a:gd name="T49" fmla="*/ 462 h 563"/>
              <a:gd name="T50" fmla="*/ 31 w 556"/>
              <a:gd name="T51" fmla="*/ 453 h 563"/>
              <a:gd name="T52" fmla="*/ 32 w 556"/>
              <a:gd name="T53" fmla="*/ 436 h 563"/>
              <a:gd name="T54" fmla="*/ 27 w 556"/>
              <a:gd name="T55" fmla="*/ 419 h 563"/>
              <a:gd name="T56" fmla="*/ 27 w 556"/>
              <a:gd name="T57" fmla="*/ 403 h 563"/>
              <a:gd name="T58" fmla="*/ 48 w 556"/>
              <a:gd name="T59" fmla="*/ 395 h 563"/>
              <a:gd name="T60" fmla="*/ 48 w 556"/>
              <a:gd name="T61" fmla="*/ 371 h 563"/>
              <a:gd name="T62" fmla="*/ 24 w 556"/>
              <a:gd name="T63" fmla="*/ 364 h 563"/>
              <a:gd name="T64" fmla="*/ 20 w 556"/>
              <a:gd name="T65" fmla="*/ 348 h 563"/>
              <a:gd name="T66" fmla="*/ 10 w 556"/>
              <a:gd name="T67" fmla="*/ 336 h 563"/>
              <a:gd name="T68" fmla="*/ 12 w 556"/>
              <a:gd name="T69" fmla="*/ 319 h 563"/>
              <a:gd name="T70" fmla="*/ 2 w 556"/>
              <a:gd name="T71" fmla="*/ 300 h 563"/>
              <a:gd name="T72" fmla="*/ 19 w 556"/>
              <a:gd name="T73" fmla="*/ 288 h 563"/>
              <a:gd name="T74" fmla="*/ 24 w 556"/>
              <a:gd name="T75" fmla="*/ 274 h 563"/>
              <a:gd name="T76" fmla="*/ 41 w 556"/>
              <a:gd name="T77" fmla="*/ 266 h 563"/>
              <a:gd name="T78" fmla="*/ 57 w 556"/>
              <a:gd name="T79" fmla="*/ 252 h 563"/>
              <a:gd name="T80" fmla="*/ 72 w 556"/>
              <a:gd name="T81" fmla="*/ 250 h 563"/>
              <a:gd name="T82" fmla="*/ 89 w 556"/>
              <a:gd name="T83" fmla="*/ 255 h 563"/>
              <a:gd name="T84" fmla="*/ 103 w 556"/>
              <a:gd name="T85" fmla="*/ 240 h 563"/>
              <a:gd name="T86" fmla="*/ 110 w 556"/>
              <a:gd name="T87" fmla="*/ 221 h 563"/>
              <a:gd name="T88" fmla="*/ 125 w 556"/>
              <a:gd name="T89" fmla="*/ 224 h 563"/>
              <a:gd name="T90" fmla="*/ 141 w 556"/>
              <a:gd name="T91" fmla="*/ 229 h 563"/>
              <a:gd name="T92" fmla="*/ 153 w 556"/>
              <a:gd name="T93" fmla="*/ 219 h 563"/>
              <a:gd name="T94" fmla="*/ 165 w 556"/>
              <a:gd name="T95" fmla="*/ 205 h 563"/>
              <a:gd name="T96" fmla="*/ 162 w 556"/>
              <a:gd name="T97" fmla="*/ 186 h 563"/>
              <a:gd name="T98" fmla="*/ 141 w 556"/>
              <a:gd name="T99" fmla="*/ 179 h 563"/>
              <a:gd name="T100" fmla="*/ 136 w 556"/>
              <a:gd name="T101" fmla="*/ 157 h 563"/>
              <a:gd name="T102" fmla="*/ 139 w 556"/>
              <a:gd name="T103" fmla="*/ 136 h 563"/>
              <a:gd name="T104" fmla="*/ 124 w 556"/>
              <a:gd name="T105" fmla="*/ 126 h 563"/>
              <a:gd name="T106" fmla="*/ 127 w 556"/>
              <a:gd name="T107" fmla="*/ 104 h 563"/>
              <a:gd name="T108" fmla="*/ 132 w 556"/>
              <a:gd name="T109" fmla="*/ 88 h 563"/>
              <a:gd name="T110" fmla="*/ 141 w 556"/>
              <a:gd name="T111" fmla="*/ 69 h 563"/>
              <a:gd name="T112" fmla="*/ 146 w 556"/>
              <a:gd name="T113" fmla="*/ 49 h 563"/>
              <a:gd name="T114" fmla="*/ 163 w 556"/>
              <a:gd name="T115" fmla="*/ 37 h 563"/>
              <a:gd name="T116" fmla="*/ 184 w 556"/>
              <a:gd name="T117" fmla="*/ 31 h 563"/>
              <a:gd name="T118" fmla="*/ 203 w 556"/>
              <a:gd name="T119" fmla="*/ 21 h 563"/>
              <a:gd name="T120" fmla="*/ 211 w 556"/>
              <a:gd name="T121" fmla="*/ 0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6" h="563">
                <a:moveTo>
                  <a:pt x="217" y="2"/>
                </a:moveTo>
                <a:lnTo>
                  <a:pt x="218" y="2"/>
                </a:lnTo>
                <a:lnTo>
                  <a:pt x="220" y="2"/>
                </a:lnTo>
                <a:lnTo>
                  <a:pt x="403" y="4"/>
                </a:lnTo>
                <a:lnTo>
                  <a:pt x="399" y="9"/>
                </a:lnTo>
                <a:lnTo>
                  <a:pt x="399" y="12"/>
                </a:lnTo>
                <a:lnTo>
                  <a:pt x="397" y="14"/>
                </a:lnTo>
                <a:lnTo>
                  <a:pt x="397" y="16"/>
                </a:lnTo>
                <a:lnTo>
                  <a:pt x="397" y="19"/>
                </a:lnTo>
                <a:lnTo>
                  <a:pt x="399" y="21"/>
                </a:lnTo>
                <a:lnTo>
                  <a:pt x="399" y="26"/>
                </a:lnTo>
                <a:lnTo>
                  <a:pt x="406" y="26"/>
                </a:lnTo>
                <a:lnTo>
                  <a:pt x="408" y="28"/>
                </a:lnTo>
                <a:lnTo>
                  <a:pt x="408" y="30"/>
                </a:lnTo>
                <a:lnTo>
                  <a:pt x="408" y="37"/>
                </a:lnTo>
                <a:lnTo>
                  <a:pt x="408" y="38"/>
                </a:lnTo>
                <a:lnTo>
                  <a:pt x="409" y="40"/>
                </a:lnTo>
                <a:lnTo>
                  <a:pt x="408" y="40"/>
                </a:lnTo>
                <a:lnTo>
                  <a:pt x="408" y="43"/>
                </a:lnTo>
                <a:lnTo>
                  <a:pt x="409" y="43"/>
                </a:lnTo>
                <a:lnTo>
                  <a:pt x="409" y="45"/>
                </a:lnTo>
                <a:lnTo>
                  <a:pt x="409" y="47"/>
                </a:lnTo>
                <a:lnTo>
                  <a:pt x="408" y="49"/>
                </a:lnTo>
                <a:lnTo>
                  <a:pt x="408" y="52"/>
                </a:lnTo>
                <a:lnTo>
                  <a:pt x="409" y="54"/>
                </a:lnTo>
                <a:lnTo>
                  <a:pt x="408" y="55"/>
                </a:lnTo>
                <a:lnTo>
                  <a:pt x="413" y="59"/>
                </a:lnTo>
                <a:lnTo>
                  <a:pt x="411" y="59"/>
                </a:lnTo>
                <a:lnTo>
                  <a:pt x="416" y="64"/>
                </a:lnTo>
                <a:lnTo>
                  <a:pt x="425" y="69"/>
                </a:lnTo>
                <a:lnTo>
                  <a:pt x="432" y="73"/>
                </a:lnTo>
                <a:lnTo>
                  <a:pt x="435" y="74"/>
                </a:lnTo>
                <a:lnTo>
                  <a:pt x="437" y="76"/>
                </a:lnTo>
                <a:lnTo>
                  <a:pt x="439" y="78"/>
                </a:lnTo>
                <a:lnTo>
                  <a:pt x="439" y="81"/>
                </a:lnTo>
                <a:lnTo>
                  <a:pt x="439" y="83"/>
                </a:lnTo>
                <a:lnTo>
                  <a:pt x="439" y="85"/>
                </a:lnTo>
                <a:lnTo>
                  <a:pt x="440" y="85"/>
                </a:lnTo>
                <a:lnTo>
                  <a:pt x="440" y="86"/>
                </a:lnTo>
                <a:lnTo>
                  <a:pt x="444" y="90"/>
                </a:lnTo>
                <a:lnTo>
                  <a:pt x="447" y="92"/>
                </a:lnTo>
                <a:lnTo>
                  <a:pt x="454" y="93"/>
                </a:lnTo>
                <a:lnTo>
                  <a:pt x="461" y="97"/>
                </a:lnTo>
                <a:lnTo>
                  <a:pt x="463" y="99"/>
                </a:lnTo>
                <a:lnTo>
                  <a:pt x="464" y="105"/>
                </a:lnTo>
                <a:lnTo>
                  <a:pt x="466" y="105"/>
                </a:lnTo>
                <a:lnTo>
                  <a:pt x="466" y="107"/>
                </a:lnTo>
                <a:lnTo>
                  <a:pt x="470" y="109"/>
                </a:lnTo>
                <a:lnTo>
                  <a:pt x="470" y="116"/>
                </a:lnTo>
                <a:lnTo>
                  <a:pt x="470" y="117"/>
                </a:lnTo>
                <a:lnTo>
                  <a:pt x="470" y="119"/>
                </a:lnTo>
                <a:lnTo>
                  <a:pt x="470" y="121"/>
                </a:lnTo>
                <a:lnTo>
                  <a:pt x="471" y="121"/>
                </a:lnTo>
                <a:lnTo>
                  <a:pt x="473" y="121"/>
                </a:lnTo>
                <a:lnTo>
                  <a:pt x="480" y="124"/>
                </a:lnTo>
                <a:lnTo>
                  <a:pt x="480" y="128"/>
                </a:lnTo>
                <a:lnTo>
                  <a:pt x="482" y="130"/>
                </a:lnTo>
                <a:lnTo>
                  <a:pt x="483" y="131"/>
                </a:lnTo>
                <a:lnTo>
                  <a:pt x="482" y="133"/>
                </a:lnTo>
                <a:lnTo>
                  <a:pt x="480" y="135"/>
                </a:lnTo>
                <a:lnTo>
                  <a:pt x="478" y="133"/>
                </a:lnTo>
                <a:lnTo>
                  <a:pt x="477" y="133"/>
                </a:lnTo>
                <a:lnTo>
                  <a:pt x="475" y="135"/>
                </a:lnTo>
                <a:lnTo>
                  <a:pt x="477" y="142"/>
                </a:lnTo>
                <a:lnTo>
                  <a:pt x="480" y="150"/>
                </a:lnTo>
                <a:lnTo>
                  <a:pt x="480" y="152"/>
                </a:lnTo>
                <a:lnTo>
                  <a:pt x="483" y="150"/>
                </a:lnTo>
                <a:lnTo>
                  <a:pt x="485" y="150"/>
                </a:lnTo>
                <a:lnTo>
                  <a:pt x="501" y="159"/>
                </a:lnTo>
                <a:lnTo>
                  <a:pt x="502" y="160"/>
                </a:lnTo>
                <a:lnTo>
                  <a:pt x="513" y="166"/>
                </a:lnTo>
                <a:lnTo>
                  <a:pt x="520" y="169"/>
                </a:lnTo>
                <a:lnTo>
                  <a:pt x="520" y="171"/>
                </a:lnTo>
                <a:lnTo>
                  <a:pt x="521" y="171"/>
                </a:lnTo>
                <a:lnTo>
                  <a:pt x="533" y="178"/>
                </a:lnTo>
                <a:lnTo>
                  <a:pt x="540" y="183"/>
                </a:lnTo>
                <a:lnTo>
                  <a:pt x="540" y="185"/>
                </a:lnTo>
                <a:lnTo>
                  <a:pt x="538" y="186"/>
                </a:lnTo>
                <a:lnTo>
                  <a:pt x="537" y="195"/>
                </a:lnTo>
                <a:lnTo>
                  <a:pt x="538" y="198"/>
                </a:lnTo>
                <a:lnTo>
                  <a:pt x="538" y="202"/>
                </a:lnTo>
                <a:lnTo>
                  <a:pt x="542" y="204"/>
                </a:lnTo>
                <a:lnTo>
                  <a:pt x="542" y="207"/>
                </a:lnTo>
                <a:lnTo>
                  <a:pt x="542" y="209"/>
                </a:lnTo>
                <a:lnTo>
                  <a:pt x="540" y="210"/>
                </a:lnTo>
                <a:lnTo>
                  <a:pt x="542" y="214"/>
                </a:lnTo>
                <a:lnTo>
                  <a:pt x="544" y="216"/>
                </a:lnTo>
                <a:lnTo>
                  <a:pt x="547" y="217"/>
                </a:lnTo>
                <a:lnTo>
                  <a:pt x="551" y="219"/>
                </a:lnTo>
                <a:lnTo>
                  <a:pt x="551" y="222"/>
                </a:lnTo>
                <a:lnTo>
                  <a:pt x="552" y="226"/>
                </a:lnTo>
                <a:lnTo>
                  <a:pt x="552" y="228"/>
                </a:lnTo>
                <a:lnTo>
                  <a:pt x="552" y="229"/>
                </a:lnTo>
                <a:lnTo>
                  <a:pt x="552" y="233"/>
                </a:lnTo>
                <a:lnTo>
                  <a:pt x="554" y="235"/>
                </a:lnTo>
                <a:lnTo>
                  <a:pt x="554" y="241"/>
                </a:lnTo>
                <a:lnTo>
                  <a:pt x="556" y="241"/>
                </a:lnTo>
                <a:lnTo>
                  <a:pt x="556" y="243"/>
                </a:lnTo>
                <a:lnTo>
                  <a:pt x="554" y="245"/>
                </a:lnTo>
                <a:lnTo>
                  <a:pt x="554" y="247"/>
                </a:lnTo>
                <a:lnTo>
                  <a:pt x="556" y="248"/>
                </a:lnTo>
                <a:lnTo>
                  <a:pt x="556" y="250"/>
                </a:lnTo>
                <a:lnTo>
                  <a:pt x="556" y="253"/>
                </a:lnTo>
                <a:lnTo>
                  <a:pt x="556" y="257"/>
                </a:lnTo>
                <a:lnTo>
                  <a:pt x="554" y="259"/>
                </a:lnTo>
                <a:lnTo>
                  <a:pt x="554" y="262"/>
                </a:lnTo>
                <a:lnTo>
                  <a:pt x="404" y="262"/>
                </a:lnTo>
                <a:lnTo>
                  <a:pt x="403" y="266"/>
                </a:lnTo>
                <a:lnTo>
                  <a:pt x="403" y="267"/>
                </a:lnTo>
                <a:lnTo>
                  <a:pt x="404" y="271"/>
                </a:lnTo>
                <a:lnTo>
                  <a:pt x="404" y="272"/>
                </a:lnTo>
                <a:lnTo>
                  <a:pt x="404" y="276"/>
                </a:lnTo>
                <a:lnTo>
                  <a:pt x="404" y="278"/>
                </a:lnTo>
                <a:lnTo>
                  <a:pt x="406" y="281"/>
                </a:lnTo>
                <a:lnTo>
                  <a:pt x="406" y="283"/>
                </a:lnTo>
                <a:lnTo>
                  <a:pt x="406" y="284"/>
                </a:lnTo>
                <a:lnTo>
                  <a:pt x="406" y="288"/>
                </a:lnTo>
                <a:lnTo>
                  <a:pt x="406" y="291"/>
                </a:lnTo>
                <a:lnTo>
                  <a:pt x="408" y="293"/>
                </a:lnTo>
                <a:lnTo>
                  <a:pt x="408" y="296"/>
                </a:lnTo>
                <a:lnTo>
                  <a:pt x="408" y="300"/>
                </a:lnTo>
                <a:lnTo>
                  <a:pt x="408" y="302"/>
                </a:lnTo>
                <a:lnTo>
                  <a:pt x="408" y="305"/>
                </a:lnTo>
                <a:lnTo>
                  <a:pt x="408" y="309"/>
                </a:lnTo>
                <a:lnTo>
                  <a:pt x="408" y="310"/>
                </a:lnTo>
                <a:lnTo>
                  <a:pt x="408" y="314"/>
                </a:lnTo>
                <a:lnTo>
                  <a:pt x="408" y="315"/>
                </a:lnTo>
                <a:lnTo>
                  <a:pt x="408" y="319"/>
                </a:lnTo>
                <a:lnTo>
                  <a:pt x="406" y="321"/>
                </a:lnTo>
                <a:lnTo>
                  <a:pt x="406" y="324"/>
                </a:lnTo>
                <a:lnTo>
                  <a:pt x="406" y="326"/>
                </a:lnTo>
                <a:lnTo>
                  <a:pt x="404" y="329"/>
                </a:lnTo>
                <a:lnTo>
                  <a:pt x="404" y="331"/>
                </a:lnTo>
                <a:lnTo>
                  <a:pt x="403" y="333"/>
                </a:lnTo>
                <a:lnTo>
                  <a:pt x="403" y="334"/>
                </a:lnTo>
                <a:lnTo>
                  <a:pt x="403" y="338"/>
                </a:lnTo>
                <a:lnTo>
                  <a:pt x="401" y="340"/>
                </a:lnTo>
                <a:lnTo>
                  <a:pt x="401" y="343"/>
                </a:lnTo>
                <a:lnTo>
                  <a:pt x="399" y="345"/>
                </a:lnTo>
                <a:lnTo>
                  <a:pt x="399" y="346"/>
                </a:lnTo>
                <a:lnTo>
                  <a:pt x="399" y="348"/>
                </a:lnTo>
                <a:lnTo>
                  <a:pt x="397" y="350"/>
                </a:lnTo>
                <a:lnTo>
                  <a:pt x="397" y="353"/>
                </a:lnTo>
                <a:lnTo>
                  <a:pt x="396" y="355"/>
                </a:lnTo>
                <a:lnTo>
                  <a:pt x="396" y="357"/>
                </a:lnTo>
                <a:lnTo>
                  <a:pt x="394" y="358"/>
                </a:lnTo>
                <a:lnTo>
                  <a:pt x="392" y="360"/>
                </a:lnTo>
                <a:lnTo>
                  <a:pt x="392" y="362"/>
                </a:lnTo>
                <a:lnTo>
                  <a:pt x="390" y="364"/>
                </a:lnTo>
                <a:lnTo>
                  <a:pt x="389" y="365"/>
                </a:lnTo>
                <a:lnTo>
                  <a:pt x="387" y="367"/>
                </a:lnTo>
                <a:lnTo>
                  <a:pt x="387" y="371"/>
                </a:lnTo>
                <a:lnTo>
                  <a:pt x="385" y="372"/>
                </a:lnTo>
                <a:lnTo>
                  <a:pt x="384" y="374"/>
                </a:lnTo>
                <a:lnTo>
                  <a:pt x="384" y="376"/>
                </a:lnTo>
                <a:lnTo>
                  <a:pt x="382" y="377"/>
                </a:lnTo>
                <a:lnTo>
                  <a:pt x="380" y="379"/>
                </a:lnTo>
                <a:lnTo>
                  <a:pt x="380" y="381"/>
                </a:lnTo>
                <a:lnTo>
                  <a:pt x="378" y="383"/>
                </a:lnTo>
                <a:lnTo>
                  <a:pt x="378" y="386"/>
                </a:lnTo>
                <a:lnTo>
                  <a:pt x="377" y="388"/>
                </a:lnTo>
                <a:lnTo>
                  <a:pt x="375" y="389"/>
                </a:lnTo>
                <a:lnTo>
                  <a:pt x="375" y="391"/>
                </a:lnTo>
                <a:lnTo>
                  <a:pt x="373" y="393"/>
                </a:lnTo>
                <a:lnTo>
                  <a:pt x="372" y="395"/>
                </a:lnTo>
                <a:lnTo>
                  <a:pt x="372" y="396"/>
                </a:lnTo>
                <a:lnTo>
                  <a:pt x="370" y="398"/>
                </a:lnTo>
                <a:lnTo>
                  <a:pt x="368" y="400"/>
                </a:lnTo>
                <a:lnTo>
                  <a:pt x="368" y="402"/>
                </a:lnTo>
                <a:lnTo>
                  <a:pt x="366" y="403"/>
                </a:lnTo>
                <a:lnTo>
                  <a:pt x="365" y="405"/>
                </a:lnTo>
                <a:lnTo>
                  <a:pt x="363" y="407"/>
                </a:lnTo>
                <a:lnTo>
                  <a:pt x="363" y="408"/>
                </a:lnTo>
                <a:lnTo>
                  <a:pt x="361" y="410"/>
                </a:lnTo>
                <a:lnTo>
                  <a:pt x="359" y="412"/>
                </a:lnTo>
                <a:lnTo>
                  <a:pt x="358" y="414"/>
                </a:lnTo>
                <a:lnTo>
                  <a:pt x="358" y="415"/>
                </a:lnTo>
                <a:lnTo>
                  <a:pt x="356" y="417"/>
                </a:lnTo>
                <a:lnTo>
                  <a:pt x="354" y="419"/>
                </a:lnTo>
                <a:lnTo>
                  <a:pt x="354" y="420"/>
                </a:lnTo>
                <a:lnTo>
                  <a:pt x="353" y="424"/>
                </a:lnTo>
                <a:lnTo>
                  <a:pt x="353" y="426"/>
                </a:lnTo>
                <a:lnTo>
                  <a:pt x="351" y="427"/>
                </a:lnTo>
                <a:lnTo>
                  <a:pt x="349" y="429"/>
                </a:lnTo>
                <a:lnTo>
                  <a:pt x="347" y="431"/>
                </a:lnTo>
                <a:lnTo>
                  <a:pt x="346" y="432"/>
                </a:lnTo>
                <a:lnTo>
                  <a:pt x="344" y="434"/>
                </a:lnTo>
                <a:lnTo>
                  <a:pt x="342" y="436"/>
                </a:lnTo>
                <a:lnTo>
                  <a:pt x="341" y="438"/>
                </a:lnTo>
                <a:lnTo>
                  <a:pt x="341" y="439"/>
                </a:lnTo>
                <a:lnTo>
                  <a:pt x="339" y="441"/>
                </a:lnTo>
                <a:lnTo>
                  <a:pt x="337" y="443"/>
                </a:lnTo>
                <a:lnTo>
                  <a:pt x="335" y="445"/>
                </a:lnTo>
                <a:lnTo>
                  <a:pt x="335" y="446"/>
                </a:lnTo>
                <a:lnTo>
                  <a:pt x="334" y="448"/>
                </a:lnTo>
                <a:lnTo>
                  <a:pt x="332" y="450"/>
                </a:lnTo>
                <a:lnTo>
                  <a:pt x="330" y="451"/>
                </a:lnTo>
                <a:lnTo>
                  <a:pt x="330" y="453"/>
                </a:lnTo>
                <a:lnTo>
                  <a:pt x="329" y="455"/>
                </a:lnTo>
                <a:lnTo>
                  <a:pt x="329" y="457"/>
                </a:lnTo>
                <a:lnTo>
                  <a:pt x="327" y="460"/>
                </a:lnTo>
                <a:lnTo>
                  <a:pt x="327" y="462"/>
                </a:lnTo>
                <a:lnTo>
                  <a:pt x="325" y="463"/>
                </a:lnTo>
                <a:lnTo>
                  <a:pt x="325" y="465"/>
                </a:lnTo>
                <a:lnTo>
                  <a:pt x="323" y="467"/>
                </a:lnTo>
                <a:lnTo>
                  <a:pt x="322" y="469"/>
                </a:lnTo>
                <a:lnTo>
                  <a:pt x="320" y="470"/>
                </a:lnTo>
                <a:lnTo>
                  <a:pt x="320" y="472"/>
                </a:lnTo>
                <a:lnTo>
                  <a:pt x="318" y="474"/>
                </a:lnTo>
                <a:lnTo>
                  <a:pt x="316" y="476"/>
                </a:lnTo>
                <a:lnTo>
                  <a:pt x="316" y="477"/>
                </a:lnTo>
                <a:lnTo>
                  <a:pt x="315" y="481"/>
                </a:lnTo>
                <a:lnTo>
                  <a:pt x="313" y="482"/>
                </a:lnTo>
                <a:lnTo>
                  <a:pt x="313" y="484"/>
                </a:lnTo>
                <a:lnTo>
                  <a:pt x="311" y="486"/>
                </a:lnTo>
                <a:lnTo>
                  <a:pt x="310" y="488"/>
                </a:lnTo>
                <a:lnTo>
                  <a:pt x="310" y="489"/>
                </a:lnTo>
                <a:lnTo>
                  <a:pt x="308" y="491"/>
                </a:lnTo>
                <a:lnTo>
                  <a:pt x="306" y="493"/>
                </a:lnTo>
                <a:lnTo>
                  <a:pt x="306" y="494"/>
                </a:lnTo>
                <a:lnTo>
                  <a:pt x="304" y="496"/>
                </a:lnTo>
                <a:lnTo>
                  <a:pt x="303" y="498"/>
                </a:lnTo>
                <a:lnTo>
                  <a:pt x="303" y="500"/>
                </a:lnTo>
                <a:lnTo>
                  <a:pt x="301" y="501"/>
                </a:lnTo>
                <a:lnTo>
                  <a:pt x="301" y="503"/>
                </a:lnTo>
                <a:lnTo>
                  <a:pt x="299" y="505"/>
                </a:lnTo>
                <a:lnTo>
                  <a:pt x="299" y="508"/>
                </a:lnTo>
                <a:lnTo>
                  <a:pt x="298" y="510"/>
                </a:lnTo>
                <a:lnTo>
                  <a:pt x="296" y="512"/>
                </a:lnTo>
                <a:lnTo>
                  <a:pt x="296" y="513"/>
                </a:lnTo>
                <a:lnTo>
                  <a:pt x="294" y="515"/>
                </a:lnTo>
                <a:lnTo>
                  <a:pt x="294" y="517"/>
                </a:lnTo>
                <a:lnTo>
                  <a:pt x="292" y="520"/>
                </a:lnTo>
                <a:lnTo>
                  <a:pt x="292" y="522"/>
                </a:lnTo>
                <a:lnTo>
                  <a:pt x="291" y="524"/>
                </a:lnTo>
                <a:lnTo>
                  <a:pt x="291" y="525"/>
                </a:lnTo>
                <a:lnTo>
                  <a:pt x="291" y="529"/>
                </a:lnTo>
                <a:lnTo>
                  <a:pt x="291" y="531"/>
                </a:lnTo>
                <a:lnTo>
                  <a:pt x="289" y="534"/>
                </a:lnTo>
                <a:lnTo>
                  <a:pt x="289" y="536"/>
                </a:lnTo>
                <a:lnTo>
                  <a:pt x="289" y="539"/>
                </a:lnTo>
                <a:lnTo>
                  <a:pt x="287" y="541"/>
                </a:lnTo>
                <a:lnTo>
                  <a:pt x="287" y="544"/>
                </a:lnTo>
                <a:lnTo>
                  <a:pt x="287" y="546"/>
                </a:lnTo>
                <a:lnTo>
                  <a:pt x="287" y="548"/>
                </a:lnTo>
                <a:lnTo>
                  <a:pt x="287" y="555"/>
                </a:lnTo>
                <a:lnTo>
                  <a:pt x="289" y="558"/>
                </a:lnTo>
                <a:lnTo>
                  <a:pt x="289" y="563"/>
                </a:lnTo>
                <a:lnTo>
                  <a:pt x="131" y="562"/>
                </a:lnTo>
                <a:lnTo>
                  <a:pt x="129" y="562"/>
                </a:lnTo>
                <a:lnTo>
                  <a:pt x="127" y="562"/>
                </a:lnTo>
                <a:lnTo>
                  <a:pt x="127" y="560"/>
                </a:lnTo>
                <a:lnTo>
                  <a:pt x="125" y="560"/>
                </a:lnTo>
                <a:lnTo>
                  <a:pt x="124" y="560"/>
                </a:lnTo>
                <a:lnTo>
                  <a:pt x="125" y="560"/>
                </a:lnTo>
                <a:lnTo>
                  <a:pt x="124" y="560"/>
                </a:lnTo>
                <a:lnTo>
                  <a:pt x="122" y="560"/>
                </a:lnTo>
                <a:lnTo>
                  <a:pt x="122" y="558"/>
                </a:lnTo>
                <a:lnTo>
                  <a:pt x="120" y="558"/>
                </a:lnTo>
                <a:lnTo>
                  <a:pt x="120" y="556"/>
                </a:lnTo>
                <a:lnTo>
                  <a:pt x="119" y="556"/>
                </a:lnTo>
                <a:lnTo>
                  <a:pt x="117" y="556"/>
                </a:lnTo>
                <a:lnTo>
                  <a:pt x="117" y="558"/>
                </a:lnTo>
                <a:lnTo>
                  <a:pt x="115" y="558"/>
                </a:lnTo>
                <a:lnTo>
                  <a:pt x="113" y="558"/>
                </a:lnTo>
                <a:lnTo>
                  <a:pt x="113" y="560"/>
                </a:lnTo>
                <a:lnTo>
                  <a:pt x="113" y="562"/>
                </a:lnTo>
                <a:lnTo>
                  <a:pt x="112" y="562"/>
                </a:lnTo>
                <a:lnTo>
                  <a:pt x="110" y="562"/>
                </a:lnTo>
                <a:lnTo>
                  <a:pt x="108" y="560"/>
                </a:lnTo>
                <a:lnTo>
                  <a:pt x="107" y="560"/>
                </a:lnTo>
                <a:lnTo>
                  <a:pt x="107" y="558"/>
                </a:lnTo>
                <a:lnTo>
                  <a:pt x="108" y="558"/>
                </a:lnTo>
                <a:lnTo>
                  <a:pt x="108" y="556"/>
                </a:lnTo>
                <a:lnTo>
                  <a:pt x="107" y="556"/>
                </a:lnTo>
                <a:lnTo>
                  <a:pt x="105" y="556"/>
                </a:lnTo>
                <a:lnTo>
                  <a:pt x="105" y="558"/>
                </a:lnTo>
                <a:lnTo>
                  <a:pt x="107" y="558"/>
                </a:lnTo>
                <a:lnTo>
                  <a:pt x="105" y="558"/>
                </a:lnTo>
                <a:lnTo>
                  <a:pt x="105" y="556"/>
                </a:lnTo>
                <a:lnTo>
                  <a:pt x="103" y="556"/>
                </a:lnTo>
                <a:lnTo>
                  <a:pt x="101" y="556"/>
                </a:lnTo>
                <a:lnTo>
                  <a:pt x="101" y="555"/>
                </a:lnTo>
                <a:lnTo>
                  <a:pt x="101" y="553"/>
                </a:lnTo>
                <a:lnTo>
                  <a:pt x="100" y="553"/>
                </a:lnTo>
                <a:lnTo>
                  <a:pt x="98" y="553"/>
                </a:lnTo>
                <a:lnTo>
                  <a:pt x="96" y="553"/>
                </a:lnTo>
                <a:lnTo>
                  <a:pt x="94" y="553"/>
                </a:lnTo>
                <a:lnTo>
                  <a:pt x="93" y="553"/>
                </a:lnTo>
                <a:lnTo>
                  <a:pt x="93" y="551"/>
                </a:lnTo>
                <a:lnTo>
                  <a:pt x="91" y="551"/>
                </a:lnTo>
                <a:lnTo>
                  <a:pt x="89" y="551"/>
                </a:lnTo>
                <a:lnTo>
                  <a:pt x="88" y="551"/>
                </a:lnTo>
                <a:lnTo>
                  <a:pt x="86" y="551"/>
                </a:lnTo>
                <a:lnTo>
                  <a:pt x="84" y="551"/>
                </a:lnTo>
                <a:lnTo>
                  <a:pt x="82" y="551"/>
                </a:lnTo>
                <a:lnTo>
                  <a:pt x="82" y="550"/>
                </a:lnTo>
                <a:lnTo>
                  <a:pt x="82" y="551"/>
                </a:lnTo>
                <a:lnTo>
                  <a:pt x="81" y="551"/>
                </a:lnTo>
                <a:lnTo>
                  <a:pt x="81" y="553"/>
                </a:lnTo>
                <a:lnTo>
                  <a:pt x="81" y="551"/>
                </a:lnTo>
                <a:lnTo>
                  <a:pt x="79" y="551"/>
                </a:lnTo>
                <a:lnTo>
                  <a:pt x="79" y="550"/>
                </a:lnTo>
                <a:lnTo>
                  <a:pt x="79" y="548"/>
                </a:lnTo>
                <a:lnTo>
                  <a:pt x="77" y="546"/>
                </a:lnTo>
                <a:lnTo>
                  <a:pt x="77" y="544"/>
                </a:lnTo>
                <a:lnTo>
                  <a:pt x="77" y="543"/>
                </a:lnTo>
                <a:lnTo>
                  <a:pt x="76" y="543"/>
                </a:lnTo>
                <a:lnTo>
                  <a:pt x="74" y="543"/>
                </a:lnTo>
                <a:lnTo>
                  <a:pt x="74" y="541"/>
                </a:lnTo>
                <a:lnTo>
                  <a:pt x="72" y="541"/>
                </a:lnTo>
                <a:lnTo>
                  <a:pt x="70" y="541"/>
                </a:lnTo>
                <a:lnTo>
                  <a:pt x="70" y="543"/>
                </a:lnTo>
                <a:lnTo>
                  <a:pt x="69" y="541"/>
                </a:lnTo>
                <a:lnTo>
                  <a:pt x="69" y="539"/>
                </a:lnTo>
                <a:lnTo>
                  <a:pt x="67" y="539"/>
                </a:lnTo>
                <a:lnTo>
                  <a:pt x="67" y="541"/>
                </a:lnTo>
                <a:lnTo>
                  <a:pt x="67" y="543"/>
                </a:lnTo>
                <a:lnTo>
                  <a:pt x="65" y="543"/>
                </a:lnTo>
                <a:lnTo>
                  <a:pt x="63" y="543"/>
                </a:lnTo>
                <a:lnTo>
                  <a:pt x="63" y="541"/>
                </a:lnTo>
                <a:lnTo>
                  <a:pt x="62" y="541"/>
                </a:lnTo>
                <a:lnTo>
                  <a:pt x="62" y="539"/>
                </a:lnTo>
                <a:lnTo>
                  <a:pt x="63" y="539"/>
                </a:lnTo>
                <a:lnTo>
                  <a:pt x="62" y="539"/>
                </a:lnTo>
                <a:lnTo>
                  <a:pt x="62" y="538"/>
                </a:lnTo>
                <a:lnTo>
                  <a:pt x="60" y="538"/>
                </a:lnTo>
                <a:lnTo>
                  <a:pt x="60" y="536"/>
                </a:lnTo>
                <a:lnTo>
                  <a:pt x="60" y="534"/>
                </a:lnTo>
                <a:lnTo>
                  <a:pt x="60" y="532"/>
                </a:lnTo>
                <a:lnTo>
                  <a:pt x="60" y="531"/>
                </a:lnTo>
                <a:lnTo>
                  <a:pt x="60" y="529"/>
                </a:lnTo>
                <a:lnTo>
                  <a:pt x="62" y="529"/>
                </a:lnTo>
                <a:lnTo>
                  <a:pt x="60" y="529"/>
                </a:lnTo>
                <a:lnTo>
                  <a:pt x="58" y="529"/>
                </a:lnTo>
                <a:lnTo>
                  <a:pt x="58" y="527"/>
                </a:lnTo>
                <a:lnTo>
                  <a:pt x="57" y="527"/>
                </a:lnTo>
                <a:lnTo>
                  <a:pt x="57" y="529"/>
                </a:lnTo>
                <a:lnTo>
                  <a:pt x="55" y="529"/>
                </a:lnTo>
                <a:lnTo>
                  <a:pt x="53" y="529"/>
                </a:lnTo>
                <a:lnTo>
                  <a:pt x="51" y="529"/>
                </a:lnTo>
                <a:lnTo>
                  <a:pt x="51" y="531"/>
                </a:lnTo>
                <a:lnTo>
                  <a:pt x="50" y="531"/>
                </a:lnTo>
                <a:lnTo>
                  <a:pt x="50" y="529"/>
                </a:lnTo>
                <a:lnTo>
                  <a:pt x="48" y="529"/>
                </a:lnTo>
                <a:lnTo>
                  <a:pt x="48" y="531"/>
                </a:lnTo>
                <a:lnTo>
                  <a:pt x="46" y="531"/>
                </a:lnTo>
                <a:lnTo>
                  <a:pt x="45" y="531"/>
                </a:lnTo>
                <a:lnTo>
                  <a:pt x="43" y="531"/>
                </a:lnTo>
                <a:lnTo>
                  <a:pt x="41" y="531"/>
                </a:lnTo>
                <a:lnTo>
                  <a:pt x="41" y="532"/>
                </a:lnTo>
                <a:lnTo>
                  <a:pt x="41" y="531"/>
                </a:lnTo>
                <a:lnTo>
                  <a:pt x="39" y="531"/>
                </a:lnTo>
                <a:lnTo>
                  <a:pt x="39" y="529"/>
                </a:lnTo>
                <a:lnTo>
                  <a:pt x="38" y="529"/>
                </a:lnTo>
                <a:lnTo>
                  <a:pt x="38" y="527"/>
                </a:lnTo>
                <a:lnTo>
                  <a:pt x="36" y="527"/>
                </a:lnTo>
                <a:lnTo>
                  <a:pt x="36" y="525"/>
                </a:lnTo>
                <a:lnTo>
                  <a:pt x="34" y="525"/>
                </a:lnTo>
                <a:lnTo>
                  <a:pt x="34" y="524"/>
                </a:lnTo>
                <a:lnTo>
                  <a:pt x="32" y="524"/>
                </a:lnTo>
                <a:lnTo>
                  <a:pt x="34" y="524"/>
                </a:lnTo>
                <a:lnTo>
                  <a:pt x="32" y="524"/>
                </a:lnTo>
                <a:lnTo>
                  <a:pt x="32" y="522"/>
                </a:lnTo>
                <a:lnTo>
                  <a:pt x="32" y="520"/>
                </a:lnTo>
                <a:lnTo>
                  <a:pt x="32" y="519"/>
                </a:lnTo>
                <a:lnTo>
                  <a:pt x="32" y="517"/>
                </a:lnTo>
                <a:lnTo>
                  <a:pt x="31" y="517"/>
                </a:lnTo>
                <a:lnTo>
                  <a:pt x="31" y="515"/>
                </a:lnTo>
                <a:lnTo>
                  <a:pt x="31" y="513"/>
                </a:lnTo>
                <a:lnTo>
                  <a:pt x="29" y="513"/>
                </a:lnTo>
                <a:lnTo>
                  <a:pt x="29" y="512"/>
                </a:lnTo>
                <a:lnTo>
                  <a:pt x="29" y="510"/>
                </a:lnTo>
                <a:lnTo>
                  <a:pt x="29" y="508"/>
                </a:lnTo>
                <a:lnTo>
                  <a:pt x="27" y="508"/>
                </a:lnTo>
                <a:lnTo>
                  <a:pt x="27" y="507"/>
                </a:lnTo>
                <a:lnTo>
                  <a:pt x="26" y="507"/>
                </a:lnTo>
                <a:lnTo>
                  <a:pt x="26" y="505"/>
                </a:lnTo>
                <a:lnTo>
                  <a:pt x="24" y="505"/>
                </a:lnTo>
                <a:lnTo>
                  <a:pt x="24" y="503"/>
                </a:lnTo>
                <a:lnTo>
                  <a:pt x="24" y="501"/>
                </a:lnTo>
                <a:lnTo>
                  <a:pt x="22" y="501"/>
                </a:lnTo>
                <a:lnTo>
                  <a:pt x="22" y="500"/>
                </a:lnTo>
                <a:lnTo>
                  <a:pt x="22" y="498"/>
                </a:lnTo>
                <a:lnTo>
                  <a:pt x="22" y="496"/>
                </a:lnTo>
                <a:lnTo>
                  <a:pt x="22" y="494"/>
                </a:lnTo>
                <a:lnTo>
                  <a:pt x="22" y="493"/>
                </a:lnTo>
                <a:lnTo>
                  <a:pt x="22" y="491"/>
                </a:lnTo>
                <a:lnTo>
                  <a:pt x="20" y="489"/>
                </a:lnTo>
                <a:lnTo>
                  <a:pt x="20" y="488"/>
                </a:lnTo>
                <a:lnTo>
                  <a:pt x="20" y="486"/>
                </a:lnTo>
                <a:lnTo>
                  <a:pt x="20" y="484"/>
                </a:lnTo>
                <a:lnTo>
                  <a:pt x="20" y="482"/>
                </a:lnTo>
                <a:lnTo>
                  <a:pt x="22" y="482"/>
                </a:lnTo>
                <a:lnTo>
                  <a:pt x="22" y="481"/>
                </a:lnTo>
                <a:lnTo>
                  <a:pt x="24" y="479"/>
                </a:lnTo>
                <a:lnTo>
                  <a:pt x="26" y="479"/>
                </a:lnTo>
                <a:lnTo>
                  <a:pt x="26" y="477"/>
                </a:lnTo>
                <a:lnTo>
                  <a:pt x="27" y="477"/>
                </a:lnTo>
                <a:lnTo>
                  <a:pt x="27" y="476"/>
                </a:lnTo>
                <a:lnTo>
                  <a:pt x="29" y="476"/>
                </a:lnTo>
                <a:lnTo>
                  <a:pt x="29" y="474"/>
                </a:lnTo>
                <a:lnTo>
                  <a:pt x="29" y="472"/>
                </a:lnTo>
                <a:lnTo>
                  <a:pt x="31" y="472"/>
                </a:lnTo>
                <a:lnTo>
                  <a:pt x="31" y="470"/>
                </a:lnTo>
                <a:lnTo>
                  <a:pt x="32" y="470"/>
                </a:lnTo>
                <a:lnTo>
                  <a:pt x="32" y="469"/>
                </a:lnTo>
                <a:lnTo>
                  <a:pt x="32" y="467"/>
                </a:lnTo>
                <a:lnTo>
                  <a:pt x="34" y="467"/>
                </a:lnTo>
                <a:lnTo>
                  <a:pt x="34" y="469"/>
                </a:lnTo>
                <a:lnTo>
                  <a:pt x="36" y="469"/>
                </a:lnTo>
                <a:lnTo>
                  <a:pt x="38" y="469"/>
                </a:lnTo>
                <a:lnTo>
                  <a:pt x="38" y="467"/>
                </a:lnTo>
                <a:lnTo>
                  <a:pt x="39" y="467"/>
                </a:lnTo>
                <a:lnTo>
                  <a:pt x="41" y="467"/>
                </a:lnTo>
                <a:lnTo>
                  <a:pt x="43" y="467"/>
                </a:lnTo>
                <a:lnTo>
                  <a:pt x="45" y="467"/>
                </a:lnTo>
                <a:lnTo>
                  <a:pt x="46" y="467"/>
                </a:lnTo>
                <a:lnTo>
                  <a:pt x="48" y="467"/>
                </a:lnTo>
                <a:lnTo>
                  <a:pt x="48" y="465"/>
                </a:lnTo>
                <a:lnTo>
                  <a:pt x="50" y="465"/>
                </a:lnTo>
                <a:lnTo>
                  <a:pt x="51" y="465"/>
                </a:lnTo>
                <a:lnTo>
                  <a:pt x="51" y="463"/>
                </a:lnTo>
                <a:lnTo>
                  <a:pt x="51" y="462"/>
                </a:lnTo>
                <a:lnTo>
                  <a:pt x="50" y="462"/>
                </a:lnTo>
                <a:lnTo>
                  <a:pt x="50" y="460"/>
                </a:lnTo>
                <a:lnTo>
                  <a:pt x="50" y="458"/>
                </a:lnTo>
                <a:lnTo>
                  <a:pt x="48" y="458"/>
                </a:lnTo>
                <a:lnTo>
                  <a:pt x="46" y="458"/>
                </a:lnTo>
                <a:lnTo>
                  <a:pt x="45" y="458"/>
                </a:lnTo>
                <a:lnTo>
                  <a:pt x="45" y="460"/>
                </a:lnTo>
                <a:lnTo>
                  <a:pt x="43" y="460"/>
                </a:lnTo>
                <a:lnTo>
                  <a:pt x="41" y="460"/>
                </a:lnTo>
                <a:lnTo>
                  <a:pt x="39" y="460"/>
                </a:lnTo>
                <a:lnTo>
                  <a:pt x="38" y="458"/>
                </a:lnTo>
                <a:lnTo>
                  <a:pt x="38" y="457"/>
                </a:lnTo>
                <a:lnTo>
                  <a:pt x="36" y="457"/>
                </a:lnTo>
                <a:lnTo>
                  <a:pt x="34" y="457"/>
                </a:lnTo>
                <a:lnTo>
                  <a:pt x="34" y="455"/>
                </a:lnTo>
                <a:lnTo>
                  <a:pt x="34" y="453"/>
                </a:lnTo>
                <a:lnTo>
                  <a:pt x="32" y="453"/>
                </a:lnTo>
                <a:lnTo>
                  <a:pt x="31" y="453"/>
                </a:lnTo>
                <a:lnTo>
                  <a:pt x="29" y="453"/>
                </a:lnTo>
                <a:lnTo>
                  <a:pt x="29" y="451"/>
                </a:lnTo>
                <a:lnTo>
                  <a:pt x="29" y="450"/>
                </a:lnTo>
                <a:lnTo>
                  <a:pt x="29" y="448"/>
                </a:lnTo>
                <a:lnTo>
                  <a:pt x="27" y="448"/>
                </a:lnTo>
                <a:lnTo>
                  <a:pt x="27" y="446"/>
                </a:lnTo>
                <a:lnTo>
                  <a:pt x="26" y="446"/>
                </a:lnTo>
                <a:lnTo>
                  <a:pt x="26" y="445"/>
                </a:lnTo>
                <a:lnTo>
                  <a:pt x="26" y="443"/>
                </a:lnTo>
                <a:lnTo>
                  <a:pt x="27" y="443"/>
                </a:lnTo>
                <a:lnTo>
                  <a:pt x="29" y="443"/>
                </a:lnTo>
                <a:lnTo>
                  <a:pt x="29" y="441"/>
                </a:lnTo>
                <a:lnTo>
                  <a:pt x="31" y="441"/>
                </a:lnTo>
                <a:lnTo>
                  <a:pt x="31" y="439"/>
                </a:lnTo>
                <a:lnTo>
                  <a:pt x="32" y="439"/>
                </a:lnTo>
                <a:lnTo>
                  <a:pt x="32" y="438"/>
                </a:lnTo>
                <a:lnTo>
                  <a:pt x="32" y="436"/>
                </a:lnTo>
                <a:lnTo>
                  <a:pt x="32" y="434"/>
                </a:lnTo>
                <a:lnTo>
                  <a:pt x="34" y="434"/>
                </a:lnTo>
                <a:lnTo>
                  <a:pt x="32" y="434"/>
                </a:lnTo>
                <a:lnTo>
                  <a:pt x="32" y="432"/>
                </a:lnTo>
                <a:lnTo>
                  <a:pt x="31" y="432"/>
                </a:lnTo>
                <a:lnTo>
                  <a:pt x="31" y="431"/>
                </a:lnTo>
                <a:lnTo>
                  <a:pt x="29" y="431"/>
                </a:lnTo>
                <a:lnTo>
                  <a:pt x="29" y="429"/>
                </a:lnTo>
                <a:lnTo>
                  <a:pt x="29" y="427"/>
                </a:lnTo>
                <a:lnTo>
                  <a:pt x="27" y="427"/>
                </a:lnTo>
                <a:lnTo>
                  <a:pt x="27" y="426"/>
                </a:lnTo>
                <a:lnTo>
                  <a:pt x="27" y="424"/>
                </a:lnTo>
                <a:lnTo>
                  <a:pt x="27" y="422"/>
                </a:lnTo>
                <a:lnTo>
                  <a:pt x="27" y="420"/>
                </a:lnTo>
                <a:lnTo>
                  <a:pt x="26" y="420"/>
                </a:lnTo>
                <a:lnTo>
                  <a:pt x="26" y="419"/>
                </a:lnTo>
                <a:lnTo>
                  <a:pt x="27" y="419"/>
                </a:lnTo>
                <a:lnTo>
                  <a:pt x="27" y="417"/>
                </a:lnTo>
                <a:lnTo>
                  <a:pt x="27" y="415"/>
                </a:lnTo>
                <a:lnTo>
                  <a:pt x="26" y="415"/>
                </a:lnTo>
                <a:lnTo>
                  <a:pt x="26" y="414"/>
                </a:lnTo>
                <a:lnTo>
                  <a:pt x="26" y="412"/>
                </a:lnTo>
                <a:lnTo>
                  <a:pt x="24" y="412"/>
                </a:lnTo>
                <a:lnTo>
                  <a:pt x="22" y="412"/>
                </a:lnTo>
                <a:lnTo>
                  <a:pt x="22" y="410"/>
                </a:lnTo>
                <a:lnTo>
                  <a:pt x="20" y="410"/>
                </a:lnTo>
                <a:lnTo>
                  <a:pt x="20" y="408"/>
                </a:lnTo>
                <a:lnTo>
                  <a:pt x="20" y="407"/>
                </a:lnTo>
                <a:lnTo>
                  <a:pt x="22" y="407"/>
                </a:lnTo>
                <a:lnTo>
                  <a:pt x="22" y="405"/>
                </a:lnTo>
                <a:lnTo>
                  <a:pt x="24" y="405"/>
                </a:lnTo>
                <a:lnTo>
                  <a:pt x="26" y="405"/>
                </a:lnTo>
                <a:lnTo>
                  <a:pt x="26" y="403"/>
                </a:lnTo>
                <a:lnTo>
                  <a:pt x="27" y="403"/>
                </a:lnTo>
                <a:lnTo>
                  <a:pt x="29" y="403"/>
                </a:lnTo>
                <a:lnTo>
                  <a:pt x="31" y="403"/>
                </a:lnTo>
                <a:lnTo>
                  <a:pt x="32" y="403"/>
                </a:lnTo>
                <a:lnTo>
                  <a:pt x="34" y="405"/>
                </a:lnTo>
                <a:lnTo>
                  <a:pt x="36" y="405"/>
                </a:lnTo>
                <a:lnTo>
                  <a:pt x="38" y="405"/>
                </a:lnTo>
                <a:lnTo>
                  <a:pt x="39" y="405"/>
                </a:lnTo>
                <a:lnTo>
                  <a:pt x="41" y="405"/>
                </a:lnTo>
                <a:lnTo>
                  <a:pt x="41" y="403"/>
                </a:lnTo>
                <a:lnTo>
                  <a:pt x="43" y="402"/>
                </a:lnTo>
                <a:lnTo>
                  <a:pt x="43" y="400"/>
                </a:lnTo>
                <a:lnTo>
                  <a:pt x="45" y="400"/>
                </a:lnTo>
                <a:lnTo>
                  <a:pt x="45" y="398"/>
                </a:lnTo>
                <a:lnTo>
                  <a:pt x="45" y="396"/>
                </a:lnTo>
                <a:lnTo>
                  <a:pt x="46" y="396"/>
                </a:lnTo>
                <a:lnTo>
                  <a:pt x="46" y="395"/>
                </a:lnTo>
                <a:lnTo>
                  <a:pt x="48" y="395"/>
                </a:lnTo>
                <a:lnTo>
                  <a:pt x="48" y="393"/>
                </a:lnTo>
                <a:lnTo>
                  <a:pt x="48" y="391"/>
                </a:lnTo>
                <a:lnTo>
                  <a:pt x="50" y="391"/>
                </a:lnTo>
                <a:lnTo>
                  <a:pt x="50" y="389"/>
                </a:lnTo>
                <a:lnTo>
                  <a:pt x="50" y="388"/>
                </a:lnTo>
                <a:lnTo>
                  <a:pt x="51" y="388"/>
                </a:lnTo>
                <a:lnTo>
                  <a:pt x="51" y="386"/>
                </a:lnTo>
                <a:lnTo>
                  <a:pt x="51" y="384"/>
                </a:lnTo>
                <a:lnTo>
                  <a:pt x="51" y="383"/>
                </a:lnTo>
                <a:lnTo>
                  <a:pt x="51" y="381"/>
                </a:lnTo>
                <a:lnTo>
                  <a:pt x="51" y="379"/>
                </a:lnTo>
                <a:lnTo>
                  <a:pt x="51" y="377"/>
                </a:lnTo>
                <a:lnTo>
                  <a:pt x="51" y="376"/>
                </a:lnTo>
                <a:lnTo>
                  <a:pt x="51" y="374"/>
                </a:lnTo>
                <a:lnTo>
                  <a:pt x="51" y="372"/>
                </a:lnTo>
                <a:lnTo>
                  <a:pt x="50" y="371"/>
                </a:lnTo>
                <a:lnTo>
                  <a:pt x="48" y="371"/>
                </a:lnTo>
                <a:lnTo>
                  <a:pt x="48" y="369"/>
                </a:lnTo>
                <a:lnTo>
                  <a:pt x="46" y="369"/>
                </a:lnTo>
                <a:lnTo>
                  <a:pt x="45" y="369"/>
                </a:lnTo>
                <a:lnTo>
                  <a:pt x="45" y="367"/>
                </a:lnTo>
                <a:lnTo>
                  <a:pt x="43" y="367"/>
                </a:lnTo>
                <a:lnTo>
                  <a:pt x="41" y="365"/>
                </a:lnTo>
                <a:lnTo>
                  <a:pt x="39" y="365"/>
                </a:lnTo>
                <a:lnTo>
                  <a:pt x="38" y="365"/>
                </a:lnTo>
                <a:lnTo>
                  <a:pt x="36" y="365"/>
                </a:lnTo>
                <a:lnTo>
                  <a:pt x="34" y="365"/>
                </a:lnTo>
                <a:lnTo>
                  <a:pt x="32" y="365"/>
                </a:lnTo>
                <a:lnTo>
                  <a:pt x="31" y="365"/>
                </a:lnTo>
                <a:lnTo>
                  <a:pt x="29" y="365"/>
                </a:lnTo>
                <a:lnTo>
                  <a:pt x="27" y="365"/>
                </a:lnTo>
                <a:lnTo>
                  <a:pt x="26" y="365"/>
                </a:lnTo>
                <a:lnTo>
                  <a:pt x="26" y="364"/>
                </a:lnTo>
                <a:lnTo>
                  <a:pt x="24" y="364"/>
                </a:lnTo>
                <a:lnTo>
                  <a:pt x="24" y="362"/>
                </a:lnTo>
                <a:lnTo>
                  <a:pt x="24" y="360"/>
                </a:lnTo>
                <a:lnTo>
                  <a:pt x="24" y="358"/>
                </a:lnTo>
                <a:lnTo>
                  <a:pt x="26" y="358"/>
                </a:lnTo>
                <a:lnTo>
                  <a:pt x="26" y="357"/>
                </a:lnTo>
                <a:lnTo>
                  <a:pt x="26" y="355"/>
                </a:lnTo>
                <a:lnTo>
                  <a:pt x="27" y="355"/>
                </a:lnTo>
                <a:lnTo>
                  <a:pt x="27" y="353"/>
                </a:lnTo>
                <a:lnTo>
                  <a:pt x="29" y="353"/>
                </a:lnTo>
                <a:lnTo>
                  <a:pt x="29" y="352"/>
                </a:lnTo>
                <a:lnTo>
                  <a:pt x="27" y="352"/>
                </a:lnTo>
                <a:lnTo>
                  <a:pt x="27" y="350"/>
                </a:lnTo>
                <a:lnTo>
                  <a:pt x="26" y="350"/>
                </a:lnTo>
                <a:lnTo>
                  <a:pt x="24" y="350"/>
                </a:lnTo>
                <a:lnTo>
                  <a:pt x="24" y="348"/>
                </a:lnTo>
                <a:lnTo>
                  <a:pt x="22" y="348"/>
                </a:lnTo>
                <a:lnTo>
                  <a:pt x="20" y="348"/>
                </a:lnTo>
                <a:lnTo>
                  <a:pt x="20" y="346"/>
                </a:lnTo>
                <a:lnTo>
                  <a:pt x="19" y="346"/>
                </a:lnTo>
                <a:lnTo>
                  <a:pt x="19" y="345"/>
                </a:lnTo>
                <a:lnTo>
                  <a:pt x="17" y="345"/>
                </a:lnTo>
                <a:lnTo>
                  <a:pt x="15" y="345"/>
                </a:lnTo>
                <a:lnTo>
                  <a:pt x="14" y="345"/>
                </a:lnTo>
                <a:lnTo>
                  <a:pt x="14" y="346"/>
                </a:lnTo>
                <a:lnTo>
                  <a:pt x="12" y="346"/>
                </a:lnTo>
                <a:lnTo>
                  <a:pt x="12" y="345"/>
                </a:lnTo>
                <a:lnTo>
                  <a:pt x="12" y="343"/>
                </a:lnTo>
                <a:lnTo>
                  <a:pt x="10" y="343"/>
                </a:lnTo>
                <a:lnTo>
                  <a:pt x="10" y="341"/>
                </a:lnTo>
                <a:lnTo>
                  <a:pt x="8" y="341"/>
                </a:lnTo>
                <a:lnTo>
                  <a:pt x="8" y="340"/>
                </a:lnTo>
                <a:lnTo>
                  <a:pt x="8" y="338"/>
                </a:lnTo>
                <a:lnTo>
                  <a:pt x="8" y="336"/>
                </a:lnTo>
                <a:lnTo>
                  <a:pt x="10" y="336"/>
                </a:lnTo>
                <a:lnTo>
                  <a:pt x="10" y="334"/>
                </a:lnTo>
                <a:lnTo>
                  <a:pt x="10" y="333"/>
                </a:lnTo>
                <a:lnTo>
                  <a:pt x="12" y="333"/>
                </a:lnTo>
                <a:lnTo>
                  <a:pt x="12" y="331"/>
                </a:lnTo>
                <a:lnTo>
                  <a:pt x="12" y="329"/>
                </a:lnTo>
                <a:lnTo>
                  <a:pt x="14" y="329"/>
                </a:lnTo>
                <a:lnTo>
                  <a:pt x="15" y="329"/>
                </a:lnTo>
                <a:lnTo>
                  <a:pt x="15" y="327"/>
                </a:lnTo>
                <a:lnTo>
                  <a:pt x="14" y="327"/>
                </a:lnTo>
                <a:lnTo>
                  <a:pt x="12" y="327"/>
                </a:lnTo>
                <a:lnTo>
                  <a:pt x="10" y="327"/>
                </a:lnTo>
                <a:lnTo>
                  <a:pt x="10" y="326"/>
                </a:lnTo>
                <a:lnTo>
                  <a:pt x="12" y="326"/>
                </a:lnTo>
                <a:lnTo>
                  <a:pt x="12" y="324"/>
                </a:lnTo>
                <a:lnTo>
                  <a:pt x="12" y="322"/>
                </a:lnTo>
                <a:lnTo>
                  <a:pt x="12" y="321"/>
                </a:lnTo>
                <a:lnTo>
                  <a:pt x="12" y="319"/>
                </a:lnTo>
                <a:lnTo>
                  <a:pt x="12" y="317"/>
                </a:lnTo>
                <a:lnTo>
                  <a:pt x="10" y="317"/>
                </a:lnTo>
                <a:lnTo>
                  <a:pt x="10" y="315"/>
                </a:lnTo>
                <a:lnTo>
                  <a:pt x="10" y="314"/>
                </a:lnTo>
                <a:lnTo>
                  <a:pt x="8" y="312"/>
                </a:lnTo>
                <a:lnTo>
                  <a:pt x="7" y="310"/>
                </a:lnTo>
                <a:lnTo>
                  <a:pt x="7" y="309"/>
                </a:lnTo>
                <a:lnTo>
                  <a:pt x="5" y="309"/>
                </a:lnTo>
                <a:lnTo>
                  <a:pt x="5" y="307"/>
                </a:lnTo>
                <a:lnTo>
                  <a:pt x="3" y="307"/>
                </a:lnTo>
                <a:lnTo>
                  <a:pt x="2" y="307"/>
                </a:lnTo>
                <a:lnTo>
                  <a:pt x="2" y="305"/>
                </a:lnTo>
                <a:lnTo>
                  <a:pt x="0" y="305"/>
                </a:lnTo>
                <a:lnTo>
                  <a:pt x="0" y="303"/>
                </a:lnTo>
                <a:lnTo>
                  <a:pt x="2" y="303"/>
                </a:lnTo>
                <a:lnTo>
                  <a:pt x="2" y="302"/>
                </a:lnTo>
                <a:lnTo>
                  <a:pt x="2" y="300"/>
                </a:lnTo>
                <a:lnTo>
                  <a:pt x="3" y="300"/>
                </a:lnTo>
                <a:lnTo>
                  <a:pt x="3" y="298"/>
                </a:lnTo>
                <a:lnTo>
                  <a:pt x="5" y="298"/>
                </a:lnTo>
                <a:lnTo>
                  <a:pt x="5" y="296"/>
                </a:lnTo>
                <a:lnTo>
                  <a:pt x="5" y="295"/>
                </a:lnTo>
                <a:lnTo>
                  <a:pt x="5" y="293"/>
                </a:lnTo>
                <a:lnTo>
                  <a:pt x="7" y="293"/>
                </a:lnTo>
                <a:lnTo>
                  <a:pt x="8" y="293"/>
                </a:lnTo>
                <a:lnTo>
                  <a:pt x="10" y="293"/>
                </a:lnTo>
                <a:lnTo>
                  <a:pt x="12" y="293"/>
                </a:lnTo>
                <a:lnTo>
                  <a:pt x="12" y="291"/>
                </a:lnTo>
                <a:lnTo>
                  <a:pt x="14" y="291"/>
                </a:lnTo>
                <a:lnTo>
                  <a:pt x="15" y="291"/>
                </a:lnTo>
                <a:lnTo>
                  <a:pt x="17" y="291"/>
                </a:lnTo>
                <a:lnTo>
                  <a:pt x="19" y="291"/>
                </a:lnTo>
                <a:lnTo>
                  <a:pt x="19" y="290"/>
                </a:lnTo>
                <a:lnTo>
                  <a:pt x="19" y="288"/>
                </a:lnTo>
                <a:lnTo>
                  <a:pt x="19" y="286"/>
                </a:lnTo>
                <a:lnTo>
                  <a:pt x="17" y="286"/>
                </a:lnTo>
                <a:lnTo>
                  <a:pt x="17" y="284"/>
                </a:lnTo>
                <a:lnTo>
                  <a:pt x="17" y="283"/>
                </a:lnTo>
                <a:lnTo>
                  <a:pt x="19" y="283"/>
                </a:lnTo>
                <a:lnTo>
                  <a:pt x="19" y="281"/>
                </a:lnTo>
                <a:lnTo>
                  <a:pt x="20" y="281"/>
                </a:lnTo>
                <a:lnTo>
                  <a:pt x="20" y="279"/>
                </a:lnTo>
                <a:lnTo>
                  <a:pt x="22" y="279"/>
                </a:lnTo>
                <a:lnTo>
                  <a:pt x="22" y="278"/>
                </a:lnTo>
                <a:lnTo>
                  <a:pt x="24" y="278"/>
                </a:lnTo>
                <a:lnTo>
                  <a:pt x="26" y="278"/>
                </a:lnTo>
                <a:lnTo>
                  <a:pt x="26" y="276"/>
                </a:lnTo>
                <a:lnTo>
                  <a:pt x="26" y="274"/>
                </a:lnTo>
                <a:lnTo>
                  <a:pt x="24" y="274"/>
                </a:lnTo>
                <a:lnTo>
                  <a:pt x="22" y="274"/>
                </a:lnTo>
                <a:lnTo>
                  <a:pt x="24" y="274"/>
                </a:lnTo>
                <a:lnTo>
                  <a:pt x="24" y="272"/>
                </a:lnTo>
                <a:lnTo>
                  <a:pt x="24" y="271"/>
                </a:lnTo>
                <a:lnTo>
                  <a:pt x="26" y="271"/>
                </a:lnTo>
                <a:lnTo>
                  <a:pt x="27" y="271"/>
                </a:lnTo>
                <a:lnTo>
                  <a:pt x="29" y="271"/>
                </a:lnTo>
                <a:lnTo>
                  <a:pt x="31" y="271"/>
                </a:lnTo>
                <a:lnTo>
                  <a:pt x="31" y="269"/>
                </a:lnTo>
                <a:lnTo>
                  <a:pt x="32" y="269"/>
                </a:lnTo>
                <a:lnTo>
                  <a:pt x="32" y="267"/>
                </a:lnTo>
                <a:lnTo>
                  <a:pt x="34" y="267"/>
                </a:lnTo>
                <a:lnTo>
                  <a:pt x="34" y="266"/>
                </a:lnTo>
                <a:lnTo>
                  <a:pt x="36" y="266"/>
                </a:lnTo>
                <a:lnTo>
                  <a:pt x="36" y="264"/>
                </a:lnTo>
                <a:lnTo>
                  <a:pt x="38" y="264"/>
                </a:lnTo>
                <a:lnTo>
                  <a:pt x="38" y="266"/>
                </a:lnTo>
                <a:lnTo>
                  <a:pt x="39" y="266"/>
                </a:lnTo>
                <a:lnTo>
                  <a:pt x="41" y="266"/>
                </a:lnTo>
                <a:lnTo>
                  <a:pt x="43" y="266"/>
                </a:lnTo>
                <a:lnTo>
                  <a:pt x="43" y="264"/>
                </a:lnTo>
                <a:lnTo>
                  <a:pt x="43" y="262"/>
                </a:lnTo>
                <a:lnTo>
                  <a:pt x="45" y="262"/>
                </a:lnTo>
                <a:lnTo>
                  <a:pt x="46" y="262"/>
                </a:lnTo>
                <a:lnTo>
                  <a:pt x="48" y="262"/>
                </a:lnTo>
                <a:lnTo>
                  <a:pt x="48" y="260"/>
                </a:lnTo>
                <a:lnTo>
                  <a:pt x="48" y="259"/>
                </a:lnTo>
                <a:lnTo>
                  <a:pt x="48" y="257"/>
                </a:lnTo>
                <a:lnTo>
                  <a:pt x="50" y="257"/>
                </a:lnTo>
                <a:lnTo>
                  <a:pt x="51" y="257"/>
                </a:lnTo>
                <a:lnTo>
                  <a:pt x="51" y="255"/>
                </a:lnTo>
                <a:lnTo>
                  <a:pt x="53" y="255"/>
                </a:lnTo>
                <a:lnTo>
                  <a:pt x="53" y="253"/>
                </a:lnTo>
                <a:lnTo>
                  <a:pt x="55" y="253"/>
                </a:lnTo>
                <a:lnTo>
                  <a:pt x="55" y="252"/>
                </a:lnTo>
                <a:lnTo>
                  <a:pt x="57" y="252"/>
                </a:lnTo>
                <a:lnTo>
                  <a:pt x="57" y="250"/>
                </a:lnTo>
                <a:lnTo>
                  <a:pt x="58" y="250"/>
                </a:lnTo>
                <a:lnTo>
                  <a:pt x="58" y="248"/>
                </a:lnTo>
                <a:lnTo>
                  <a:pt x="60" y="248"/>
                </a:lnTo>
                <a:lnTo>
                  <a:pt x="60" y="247"/>
                </a:lnTo>
                <a:lnTo>
                  <a:pt x="58" y="247"/>
                </a:lnTo>
                <a:lnTo>
                  <a:pt x="60" y="245"/>
                </a:lnTo>
                <a:lnTo>
                  <a:pt x="62" y="245"/>
                </a:lnTo>
                <a:lnTo>
                  <a:pt x="63" y="245"/>
                </a:lnTo>
                <a:lnTo>
                  <a:pt x="63" y="247"/>
                </a:lnTo>
                <a:lnTo>
                  <a:pt x="65" y="247"/>
                </a:lnTo>
                <a:lnTo>
                  <a:pt x="67" y="247"/>
                </a:lnTo>
                <a:lnTo>
                  <a:pt x="69" y="247"/>
                </a:lnTo>
                <a:lnTo>
                  <a:pt x="69" y="248"/>
                </a:lnTo>
                <a:lnTo>
                  <a:pt x="70" y="248"/>
                </a:lnTo>
                <a:lnTo>
                  <a:pt x="70" y="250"/>
                </a:lnTo>
                <a:lnTo>
                  <a:pt x="72" y="250"/>
                </a:lnTo>
                <a:lnTo>
                  <a:pt x="72" y="248"/>
                </a:lnTo>
                <a:lnTo>
                  <a:pt x="74" y="248"/>
                </a:lnTo>
                <a:lnTo>
                  <a:pt x="74" y="247"/>
                </a:lnTo>
                <a:lnTo>
                  <a:pt x="76" y="247"/>
                </a:lnTo>
                <a:lnTo>
                  <a:pt x="77" y="247"/>
                </a:lnTo>
                <a:lnTo>
                  <a:pt x="77" y="248"/>
                </a:lnTo>
                <a:lnTo>
                  <a:pt x="79" y="248"/>
                </a:lnTo>
                <a:lnTo>
                  <a:pt x="79" y="250"/>
                </a:lnTo>
                <a:lnTo>
                  <a:pt x="81" y="250"/>
                </a:lnTo>
                <a:lnTo>
                  <a:pt x="82" y="250"/>
                </a:lnTo>
                <a:lnTo>
                  <a:pt x="84" y="250"/>
                </a:lnTo>
                <a:lnTo>
                  <a:pt x="86" y="250"/>
                </a:lnTo>
                <a:lnTo>
                  <a:pt x="86" y="252"/>
                </a:lnTo>
                <a:lnTo>
                  <a:pt x="88" y="252"/>
                </a:lnTo>
                <a:lnTo>
                  <a:pt x="88" y="253"/>
                </a:lnTo>
                <a:lnTo>
                  <a:pt x="89" y="253"/>
                </a:lnTo>
                <a:lnTo>
                  <a:pt x="89" y="255"/>
                </a:lnTo>
                <a:lnTo>
                  <a:pt x="91" y="255"/>
                </a:lnTo>
                <a:lnTo>
                  <a:pt x="91" y="253"/>
                </a:lnTo>
                <a:lnTo>
                  <a:pt x="93" y="253"/>
                </a:lnTo>
                <a:lnTo>
                  <a:pt x="93" y="252"/>
                </a:lnTo>
                <a:lnTo>
                  <a:pt x="94" y="252"/>
                </a:lnTo>
                <a:lnTo>
                  <a:pt x="94" y="250"/>
                </a:lnTo>
                <a:lnTo>
                  <a:pt x="96" y="250"/>
                </a:lnTo>
                <a:lnTo>
                  <a:pt x="98" y="250"/>
                </a:lnTo>
                <a:lnTo>
                  <a:pt x="98" y="248"/>
                </a:lnTo>
                <a:lnTo>
                  <a:pt x="100" y="248"/>
                </a:lnTo>
                <a:lnTo>
                  <a:pt x="100" y="247"/>
                </a:lnTo>
                <a:lnTo>
                  <a:pt x="101" y="247"/>
                </a:lnTo>
                <a:lnTo>
                  <a:pt x="101" y="245"/>
                </a:lnTo>
                <a:lnTo>
                  <a:pt x="103" y="245"/>
                </a:lnTo>
                <a:lnTo>
                  <a:pt x="103" y="243"/>
                </a:lnTo>
                <a:lnTo>
                  <a:pt x="103" y="241"/>
                </a:lnTo>
                <a:lnTo>
                  <a:pt x="103" y="240"/>
                </a:lnTo>
                <a:lnTo>
                  <a:pt x="103" y="238"/>
                </a:lnTo>
                <a:lnTo>
                  <a:pt x="103" y="236"/>
                </a:lnTo>
                <a:lnTo>
                  <a:pt x="105" y="236"/>
                </a:lnTo>
                <a:lnTo>
                  <a:pt x="105" y="235"/>
                </a:lnTo>
                <a:lnTo>
                  <a:pt x="105" y="233"/>
                </a:lnTo>
                <a:lnTo>
                  <a:pt x="107" y="233"/>
                </a:lnTo>
                <a:lnTo>
                  <a:pt x="107" y="231"/>
                </a:lnTo>
                <a:lnTo>
                  <a:pt x="107" y="229"/>
                </a:lnTo>
                <a:lnTo>
                  <a:pt x="107" y="228"/>
                </a:lnTo>
                <a:lnTo>
                  <a:pt x="107" y="226"/>
                </a:lnTo>
                <a:lnTo>
                  <a:pt x="105" y="226"/>
                </a:lnTo>
                <a:lnTo>
                  <a:pt x="105" y="224"/>
                </a:lnTo>
                <a:lnTo>
                  <a:pt x="105" y="222"/>
                </a:lnTo>
                <a:lnTo>
                  <a:pt x="107" y="222"/>
                </a:lnTo>
                <a:lnTo>
                  <a:pt x="108" y="222"/>
                </a:lnTo>
                <a:lnTo>
                  <a:pt x="110" y="222"/>
                </a:lnTo>
                <a:lnTo>
                  <a:pt x="110" y="221"/>
                </a:lnTo>
                <a:lnTo>
                  <a:pt x="110" y="219"/>
                </a:lnTo>
                <a:lnTo>
                  <a:pt x="112" y="219"/>
                </a:lnTo>
                <a:lnTo>
                  <a:pt x="112" y="217"/>
                </a:lnTo>
                <a:lnTo>
                  <a:pt x="113" y="217"/>
                </a:lnTo>
                <a:lnTo>
                  <a:pt x="113" y="216"/>
                </a:lnTo>
                <a:lnTo>
                  <a:pt x="115" y="216"/>
                </a:lnTo>
                <a:lnTo>
                  <a:pt x="115" y="217"/>
                </a:lnTo>
                <a:lnTo>
                  <a:pt x="117" y="217"/>
                </a:lnTo>
                <a:lnTo>
                  <a:pt x="119" y="217"/>
                </a:lnTo>
                <a:lnTo>
                  <a:pt x="120" y="217"/>
                </a:lnTo>
                <a:lnTo>
                  <a:pt x="122" y="217"/>
                </a:lnTo>
                <a:lnTo>
                  <a:pt x="124" y="217"/>
                </a:lnTo>
                <a:lnTo>
                  <a:pt x="124" y="219"/>
                </a:lnTo>
                <a:lnTo>
                  <a:pt x="124" y="221"/>
                </a:lnTo>
                <a:lnTo>
                  <a:pt x="124" y="222"/>
                </a:lnTo>
                <a:lnTo>
                  <a:pt x="125" y="222"/>
                </a:lnTo>
                <a:lnTo>
                  <a:pt x="125" y="224"/>
                </a:lnTo>
                <a:lnTo>
                  <a:pt x="127" y="224"/>
                </a:lnTo>
                <a:lnTo>
                  <a:pt x="127" y="226"/>
                </a:lnTo>
                <a:lnTo>
                  <a:pt x="127" y="228"/>
                </a:lnTo>
                <a:lnTo>
                  <a:pt x="129" y="226"/>
                </a:lnTo>
                <a:lnTo>
                  <a:pt x="129" y="224"/>
                </a:lnTo>
                <a:lnTo>
                  <a:pt x="131" y="224"/>
                </a:lnTo>
                <a:lnTo>
                  <a:pt x="132" y="224"/>
                </a:lnTo>
                <a:lnTo>
                  <a:pt x="134" y="224"/>
                </a:lnTo>
                <a:lnTo>
                  <a:pt x="136" y="224"/>
                </a:lnTo>
                <a:lnTo>
                  <a:pt x="136" y="226"/>
                </a:lnTo>
                <a:lnTo>
                  <a:pt x="137" y="226"/>
                </a:lnTo>
                <a:lnTo>
                  <a:pt x="137" y="228"/>
                </a:lnTo>
                <a:lnTo>
                  <a:pt x="139" y="228"/>
                </a:lnTo>
                <a:lnTo>
                  <a:pt x="139" y="229"/>
                </a:lnTo>
                <a:lnTo>
                  <a:pt x="139" y="228"/>
                </a:lnTo>
                <a:lnTo>
                  <a:pt x="141" y="228"/>
                </a:lnTo>
                <a:lnTo>
                  <a:pt x="141" y="229"/>
                </a:lnTo>
                <a:lnTo>
                  <a:pt x="143" y="229"/>
                </a:lnTo>
                <a:lnTo>
                  <a:pt x="144" y="229"/>
                </a:lnTo>
                <a:lnTo>
                  <a:pt x="146" y="229"/>
                </a:lnTo>
                <a:lnTo>
                  <a:pt x="146" y="228"/>
                </a:lnTo>
                <a:lnTo>
                  <a:pt x="144" y="228"/>
                </a:lnTo>
                <a:lnTo>
                  <a:pt x="144" y="226"/>
                </a:lnTo>
                <a:lnTo>
                  <a:pt x="146" y="226"/>
                </a:lnTo>
                <a:lnTo>
                  <a:pt x="148" y="226"/>
                </a:lnTo>
                <a:lnTo>
                  <a:pt x="148" y="224"/>
                </a:lnTo>
                <a:lnTo>
                  <a:pt x="150" y="224"/>
                </a:lnTo>
                <a:lnTo>
                  <a:pt x="151" y="224"/>
                </a:lnTo>
                <a:lnTo>
                  <a:pt x="151" y="222"/>
                </a:lnTo>
                <a:lnTo>
                  <a:pt x="150" y="222"/>
                </a:lnTo>
                <a:lnTo>
                  <a:pt x="150" y="221"/>
                </a:lnTo>
                <a:lnTo>
                  <a:pt x="151" y="221"/>
                </a:lnTo>
                <a:lnTo>
                  <a:pt x="153" y="221"/>
                </a:lnTo>
                <a:lnTo>
                  <a:pt x="153" y="219"/>
                </a:lnTo>
                <a:lnTo>
                  <a:pt x="153" y="217"/>
                </a:lnTo>
                <a:lnTo>
                  <a:pt x="153" y="216"/>
                </a:lnTo>
                <a:lnTo>
                  <a:pt x="155" y="216"/>
                </a:lnTo>
                <a:lnTo>
                  <a:pt x="156" y="216"/>
                </a:lnTo>
                <a:lnTo>
                  <a:pt x="158" y="216"/>
                </a:lnTo>
                <a:lnTo>
                  <a:pt x="160" y="216"/>
                </a:lnTo>
                <a:lnTo>
                  <a:pt x="162" y="216"/>
                </a:lnTo>
                <a:lnTo>
                  <a:pt x="162" y="214"/>
                </a:lnTo>
                <a:lnTo>
                  <a:pt x="163" y="214"/>
                </a:lnTo>
                <a:lnTo>
                  <a:pt x="163" y="212"/>
                </a:lnTo>
                <a:lnTo>
                  <a:pt x="163" y="210"/>
                </a:lnTo>
                <a:lnTo>
                  <a:pt x="165" y="210"/>
                </a:lnTo>
                <a:lnTo>
                  <a:pt x="165" y="209"/>
                </a:lnTo>
                <a:lnTo>
                  <a:pt x="167" y="209"/>
                </a:lnTo>
                <a:lnTo>
                  <a:pt x="167" y="207"/>
                </a:lnTo>
                <a:lnTo>
                  <a:pt x="167" y="205"/>
                </a:lnTo>
                <a:lnTo>
                  <a:pt x="165" y="205"/>
                </a:lnTo>
                <a:lnTo>
                  <a:pt x="165" y="204"/>
                </a:lnTo>
                <a:lnTo>
                  <a:pt x="165" y="202"/>
                </a:lnTo>
                <a:lnTo>
                  <a:pt x="163" y="202"/>
                </a:lnTo>
                <a:lnTo>
                  <a:pt x="162" y="202"/>
                </a:lnTo>
                <a:lnTo>
                  <a:pt x="162" y="200"/>
                </a:lnTo>
                <a:lnTo>
                  <a:pt x="162" y="198"/>
                </a:lnTo>
                <a:lnTo>
                  <a:pt x="162" y="197"/>
                </a:lnTo>
                <a:lnTo>
                  <a:pt x="160" y="197"/>
                </a:lnTo>
                <a:lnTo>
                  <a:pt x="160" y="195"/>
                </a:lnTo>
                <a:lnTo>
                  <a:pt x="160" y="193"/>
                </a:lnTo>
                <a:lnTo>
                  <a:pt x="162" y="193"/>
                </a:lnTo>
                <a:lnTo>
                  <a:pt x="162" y="191"/>
                </a:lnTo>
                <a:lnTo>
                  <a:pt x="162" y="190"/>
                </a:lnTo>
                <a:lnTo>
                  <a:pt x="163" y="190"/>
                </a:lnTo>
                <a:lnTo>
                  <a:pt x="163" y="188"/>
                </a:lnTo>
                <a:lnTo>
                  <a:pt x="162" y="188"/>
                </a:lnTo>
                <a:lnTo>
                  <a:pt x="162" y="186"/>
                </a:lnTo>
                <a:lnTo>
                  <a:pt x="160" y="186"/>
                </a:lnTo>
                <a:lnTo>
                  <a:pt x="160" y="185"/>
                </a:lnTo>
                <a:lnTo>
                  <a:pt x="160" y="183"/>
                </a:lnTo>
                <a:lnTo>
                  <a:pt x="158" y="183"/>
                </a:lnTo>
                <a:lnTo>
                  <a:pt x="158" y="181"/>
                </a:lnTo>
                <a:lnTo>
                  <a:pt x="156" y="181"/>
                </a:lnTo>
                <a:lnTo>
                  <a:pt x="156" y="179"/>
                </a:lnTo>
                <a:lnTo>
                  <a:pt x="155" y="179"/>
                </a:lnTo>
                <a:lnTo>
                  <a:pt x="153" y="179"/>
                </a:lnTo>
                <a:lnTo>
                  <a:pt x="151" y="179"/>
                </a:lnTo>
                <a:lnTo>
                  <a:pt x="150" y="179"/>
                </a:lnTo>
                <a:lnTo>
                  <a:pt x="150" y="181"/>
                </a:lnTo>
                <a:lnTo>
                  <a:pt x="148" y="181"/>
                </a:lnTo>
                <a:lnTo>
                  <a:pt x="146" y="181"/>
                </a:lnTo>
                <a:lnTo>
                  <a:pt x="144" y="181"/>
                </a:lnTo>
                <a:lnTo>
                  <a:pt x="143" y="181"/>
                </a:lnTo>
                <a:lnTo>
                  <a:pt x="141" y="179"/>
                </a:lnTo>
                <a:lnTo>
                  <a:pt x="141" y="178"/>
                </a:lnTo>
                <a:lnTo>
                  <a:pt x="141" y="176"/>
                </a:lnTo>
                <a:lnTo>
                  <a:pt x="141" y="174"/>
                </a:lnTo>
                <a:lnTo>
                  <a:pt x="139" y="174"/>
                </a:lnTo>
                <a:lnTo>
                  <a:pt x="139" y="173"/>
                </a:lnTo>
                <a:lnTo>
                  <a:pt x="141" y="173"/>
                </a:lnTo>
                <a:lnTo>
                  <a:pt x="141" y="171"/>
                </a:lnTo>
                <a:lnTo>
                  <a:pt x="141" y="169"/>
                </a:lnTo>
                <a:lnTo>
                  <a:pt x="141" y="167"/>
                </a:lnTo>
                <a:lnTo>
                  <a:pt x="139" y="166"/>
                </a:lnTo>
                <a:lnTo>
                  <a:pt x="139" y="164"/>
                </a:lnTo>
                <a:lnTo>
                  <a:pt x="139" y="162"/>
                </a:lnTo>
                <a:lnTo>
                  <a:pt x="137" y="162"/>
                </a:lnTo>
                <a:lnTo>
                  <a:pt x="137" y="160"/>
                </a:lnTo>
                <a:lnTo>
                  <a:pt x="137" y="159"/>
                </a:lnTo>
                <a:lnTo>
                  <a:pt x="137" y="157"/>
                </a:lnTo>
                <a:lnTo>
                  <a:pt x="136" y="157"/>
                </a:lnTo>
                <a:lnTo>
                  <a:pt x="136" y="155"/>
                </a:lnTo>
                <a:lnTo>
                  <a:pt x="136" y="154"/>
                </a:lnTo>
                <a:lnTo>
                  <a:pt x="136" y="152"/>
                </a:lnTo>
                <a:lnTo>
                  <a:pt x="136" y="150"/>
                </a:lnTo>
                <a:lnTo>
                  <a:pt x="137" y="150"/>
                </a:lnTo>
                <a:lnTo>
                  <a:pt x="137" y="148"/>
                </a:lnTo>
                <a:lnTo>
                  <a:pt x="137" y="147"/>
                </a:lnTo>
                <a:lnTo>
                  <a:pt x="136" y="147"/>
                </a:lnTo>
                <a:lnTo>
                  <a:pt x="136" y="145"/>
                </a:lnTo>
                <a:lnTo>
                  <a:pt x="136" y="143"/>
                </a:lnTo>
                <a:lnTo>
                  <a:pt x="137" y="143"/>
                </a:lnTo>
                <a:lnTo>
                  <a:pt x="137" y="142"/>
                </a:lnTo>
                <a:lnTo>
                  <a:pt x="139" y="140"/>
                </a:lnTo>
                <a:lnTo>
                  <a:pt x="139" y="138"/>
                </a:lnTo>
                <a:lnTo>
                  <a:pt x="137" y="138"/>
                </a:lnTo>
                <a:lnTo>
                  <a:pt x="137" y="136"/>
                </a:lnTo>
                <a:lnTo>
                  <a:pt x="139" y="136"/>
                </a:lnTo>
                <a:lnTo>
                  <a:pt x="139" y="135"/>
                </a:lnTo>
                <a:lnTo>
                  <a:pt x="139" y="133"/>
                </a:lnTo>
                <a:lnTo>
                  <a:pt x="139" y="131"/>
                </a:lnTo>
                <a:lnTo>
                  <a:pt x="141" y="131"/>
                </a:lnTo>
                <a:lnTo>
                  <a:pt x="141" y="130"/>
                </a:lnTo>
                <a:lnTo>
                  <a:pt x="139" y="130"/>
                </a:lnTo>
                <a:lnTo>
                  <a:pt x="137" y="130"/>
                </a:lnTo>
                <a:lnTo>
                  <a:pt x="136" y="130"/>
                </a:lnTo>
                <a:lnTo>
                  <a:pt x="134" y="130"/>
                </a:lnTo>
                <a:lnTo>
                  <a:pt x="134" y="128"/>
                </a:lnTo>
                <a:lnTo>
                  <a:pt x="132" y="128"/>
                </a:lnTo>
                <a:lnTo>
                  <a:pt x="132" y="126"/>
                </a:lnTo>
                <a:lnTo>
                  <a:pt x="131" y="126"/>
                </a:lnTo>
                <a:lnTo>
                  <a:pt x="129" y="126"/>
                </a:lnTo>
                <a:lnTo>
                  <a:pt x="127" y="126"/>
                </a:lnTo>
                <a:lnTo>
                  <a:pt x="125" y="126"/>
                </a:lnTo>
                <a:lnTo>
                  <a:pt x="124" y="126"/>
                </a:lnTo>
                <a:lnTo>
                  <a:pt x="124" y="124"/>
                </a:lnTo>
                <a:lnTo>
                  <a:pt x="124" y="123"/>
                </a:lnTo>
                <a:lnTo>
                  <a:pt x="124" y="121"/>
                </a:lnTo>
                <a:lnTo>
                  <a:pt x="124" y="119"/>
                </a:lnTo>
                <a:lnTo>
                  <a:pt x="124" y="117"/>
                </a:lnTo>
                <a:lnTo>
                  <a:pt x="125" y="117"/>
                </a:lnTo>
                <a:lnTo>
                  <a:pt x="125" y="116"/>
                </a:lnTo>
                <a:lnTo>
                  <a:pt x="125" y="114"/>
                </a:lnTo>
                <a:lnTo>
                  <a:pt x="127" y="114"/>
                </a:lnTo>
                <a:lnTo>
                  <a:pt x="127" y="112"/>
                </a:lnTo>
                <a:lnTo>
                  <a:pt x="127" y="111"/>
                </a:lnTo>
                <a:lnTo>
                  <a:pt x="127" y="109"/>
                </a:lnTo>
                <a:lnTo>
                  <a:pt x="125" y="109"/>
                </a:lnTo>
                <a:lnTo>
                  <a:pt x="125" y="107"/>
                </a:lnTo>
                <a:lnTo>
                  <a:pt x="127" y="107"/>
                </a:lnTo>
                <a:lnTo>
                  <a:pt x="127" y="105"/>
                </a:lnTo>
                <a:lnTo>
                  <a:pt x="127" y="104"/>
                </a:lnTo>
                <a:lnTo>
                  <a:pt x="125" y="102"/>
                </a:lnTo>
                <a:lnTo>
                  <a:pt x="125" y="100"/>
                </a:lnTo>
                <a:lnTo>
                  <a:pt x="124" y="100"/>
                </a:lnTo>
                <a:lnTo>
                  <a:pt x="124" y="99"/>
                </a:lnTo>
                <a:lnTo>
                  <a:pt x="125" y="99"/>
                </a:lnTo>
                <a:lnTo>
                  <a:pt x="125" y="97"/>
                </a:lnTo>
                <a:lnTo>
                  <a:pt x="127" y="97"/>
                </a:lnTo>
                <a:lnTo>
                  <a:pt x="127" y="95"/>
                </a:lnTo>
                <a:lnTo>
                  <a:pt x="129" y="95"/>
                </a:lnTo>
                <a:lnTo>
                  <a:pt x="127" y="95"/>
                </a:lnTo>
                <a:lnTo>
                  <a:pt x="127" y="93"/>
                </a:lnTo>
                <a:lnTo>
                  <a:pt x="127" y="92"/>
                </a:lnTo>
                <a:lnTo>
                  <a:pt x="129" y="92"/>
                </a:lnTo>
                <a:lnTo>
                  <a:pt x="129" y="90"/>
                </a:lnTo>
                <a:lnTo>
                  <a:pt x="129" y="88"/>
                </a:lnTo>
                <a:lnTo>
                  <a:pt x="131" y="88"/>
                </a:lnTo>
                <a:lnTo>
                  <a:pt x="132" y="88"/>
                </a:lnTo>
                <a:lnTo>
                  <a:pt x="132" y="86"/>
                </a:lnTo>
                <a:lnTo>
                  <a:pt x="134" y="86"/>
                </a:lnTo>
                <a:lnTo>
                  <a:pt x="134" y="85"/>
                </a:lnTo>
                <a:lnTo>
                  <a:pt x="136" y="85"/>
                </a:lnTo>
                <a:lnTo>
                  <a:pt x="137" y="85"/>
                </a:lnTo>
                <a:lnTo>
                  <a:pt x="139" y="85"/>
                </a:lnTo>
                <a:lnTo>
                  <a:pt x="139" y="83"/>
                </a:lnTo>
                <a:lnTo>
                  <a:pt x="137" y="83"/>
                </a:lnTo>
                <a:lnTo>
                  <a:pt x="137" y="81"/>
                </a:lnTo>
                <a:lnTo>
                  <a:pt x="137" y="80"/>
                </a:lnTo>
                <a:lnTo>
                  <a:pt x="139" y="80"/>
                </a:lnTo>
                <a:lnTo>
                  <a:pt x="139" y="78"/>
                </a:lnTo>
                <a:lnTo>
                  <a:pt x="139" y="76"/>
                </a:lnTo>
                <a:lnTo>
                  <a:pt x="139" y="74"/>
                </a:lnTo>
                <a:lnTo>
                  <a:pt x="141" y="73"/>
                </a:lnTo>
                <a:lnTo>
                  <a:pt x="141" y="71"/>
                </a:lnTo>
                <a:lnTo>
                  <a:pt x="141" y="69"/>
                </a:lnTo>
                <a:lnTo>
                  <a:pt x="143" y="69"/>
                </a:lnTo>
                <a:lnTo>
                  <a:pt x="143" y="68"/>
                </a:lnTo>
                <a:lnTo>
                  <a:pt x="143" y="66"/>
                </a:lnTo>
                <a:lnTo>
                  <a:pt x="144" y="66"/>
                </a:lnTo>
                <a:lnTo>
                  <a:pt x="144" y="64"/>
                </a:lnTo>
                <a:lnTo>
                  <a:pt x="144" y="62"/>
                </a:lnTo>
                <a:lnTo>
                  <a:pt x="146" y="62"/>
                </a:lnTo>
                <a:lnTo>
                  <a:pt x="146" y="61"/>
                </a:lnTo>
                <a:lnTo>
                  <a:pt x="146" y="59"/>
                </a:lnTo>
                <a:lnTo>
                  <a:pt x="146" y="57"/>
                </a:lnTo>
                <a:lnTo>
                  <a:pt x="146" y="55"/>
                </a:lnTo>
                <a:lnTo>
                  <a:pt x="144" y="55"/>
                </a:lnTo>
                <a:lnTo>
                  <a:pt x="144" y="54"/>
                </a:lnTo>
                <a:lnTo>
                  <a:pt x="144" y="52"/>
                </a:lnTo>
                <a:lnTo>
                  <a:pt x="144" y="50"/>
                </a:lnTo>
                <a:lnTo>
                  <a:pt x="144" y="49"/>
                </a:lnTo>
                <a:lnTo>
                  <a:pt x="146" y="49"/>
                </a:lnTo>
                <a:lnTo>
                  <a:pt x="146" y="47"/>
                </a:lnTo>
                <a:lnTo>
                  <a:pt x="148" y="47"/>
                </a:lnTo>
                <a:lnTo>
                  <a:pt x="148" y="45"/>
                </a:lnTo>
                <a:lnTo>
                  <a:pt x="148" y="43"/>
                </a:lnTo>
                <a:lnTo>
                  <a:pt x="150" y="43"/>
                </a:lnTo>
                <a:lnTo>
                  <a:pt x="151" y="43"/>
                </a:lnTo>
                <a:lnTo>
                  <a:pt x="151" y="42"/>
                </a:lnTo>
                <a:lnTo>
                  <a:pt x="153" y="42"/>
                </a:lnTo>
                <a:lnTo>
                  <a:pt x="155" y="40"/>
                </a:lnTo>
                <a:lnTo>
                  <a:pt x="156" y="40"/>
                </a:lnTo>
                <a:lnTo>
                  <a:pt x="156" y="38"/>
                </a:lnTo>
                <a:lnTo>
                  <a:pt x="158" y="38"/>
                </a:lnTo>
                <a:lnTo>
                  <a:pt x="160" y="38"/>
                </a:lnTo>
                <a:lnTo>
                  <a:pt x="160" y="37"/>
                </a:lnTo>
                <a:lnTo>
                  <a:pt x="162" y="37"/>
                </a:lnTo>
                <a:lnTo>
                  <a:pt x="163" y="35"/>
                </a:lnTo>
                <a:lnTo>
                  <a:pt x="163" y="37"/>
                </a:lnTo>
                <a:lnTo>
                  <a:pt x="165" y="37"/>
                </a:lnTo>
                <a:lnTo>
                  <a:pt x="167" y="37"/>
                </a:lnTo>
                <a:lnTo>
                  <a:pt x="168" y="37"/>
                </a:lnTo>
                <a:lnTo>
                  <a:pt x="170" y="37"/>
                </a:lnTo>
                <a:lnTo>
                  <a:pt x="172" y="37"/>
                </a:lnTo>
                <a:lnTo>
                  <a:pt x="174" y="37"/>
                </a:lnTo>
                <a:lnTo>
                  <a:pt x="175" y="37"/>
                </a:lnTo>
                <a:lnTo>
                  <a:pt x="175" y="38"/>
                </a:lnTo>
                <a:lnTo>
                  <a:pt x="177" y="38"/>
                </a:lnTo>
                <a:lnTo>
                  <a:pt x="177" y="37"/>
                </a:lnTo>
                <a:lnTo>
                  <a:pt x="179" y="37"/>
                </a:lnTo>
                <a:lnTo>
                  <a:pt x="181" y="37"/>
                </a:lnTo>
                <a:lnTo>
                  <a:pt x="181" y="35"/>
                </a:lnTo>
                <a:lnTo>
                  <a:pt x="182" y="35"/>
                </a:lnTo>
                <a:lnTo>
                  <a:pt x="182" y="33"/>
                </a:lnTo>
                <a:lnTo>
                  <a:pt x="184" y="33"/>
                </a:lnTo>
                <a:lnTo>
                  <a:pt x="184" y="31"/>
                </a:lnTo>
                <a:lnTo>
                  <a:pt x="186" y="31"/>
                </a:lnTo>
                <a:lnTo>
                  <a:pt x="186" y="30"/>
                </a:lnTo>
                <a:lnTo>
                  <a:pt x="187" y="30"/>
                </a:lnTo>
                <a:lnTo>
                  <a:pt x="189" y="30"/>
                </a:lnTo>
                <a:lnTo>
                  <a:pt x="191" y="30"/>
                </a:lnTo>
                <a:lnTo>
                  <a:pt x="193" y="30"/>
                </a:lnTo>
                <a:lnTo>
                  <a:pt x="193" y="28"/>
                </a:lnTo>
                <a:lnTo>
                  <a:pt x="194" y="28"/>
                </a:lnTo>
                <a:lnTo>
                  <a:pt x="194" y="26"/>
                </a:lnTo>
                <a:lnTo>
                  <a:pt x="196" y="26"/>
                </a:lnTo>
                <a:lnTo>
                  <a:pt x="198" y="26"/>
                </a:lnTo>
                <a:lnTo>
                  <a:pt x="199" y="26"/>
                </a:lnTo>
                <a:lnTo>
                  <a:pt x="201" y="26"/>
                </a:lnTo>
                <a:lnTo>
                  <a:pt x="201" y="24"/>
                </a:lnTo>
                <a:lnTo>
                  <a:pt x="201" y="23"/>
                </a:lnTo>
                <a:lnTo>
                  <a:pt x="203" y="23"/>
                </a:lnTo>
                <a:lnTo>
                  <a:pt x="203" y="21"/>
                </a:lnTo>
                <a:lnTo>
                  <a:pt x="205" y="21"/>
                </a:lnTo>
                <a:lnTo>
                  <a:pt x="205" y="19"/>
                </a:lnTo>
                <a:lnTo>
                  <a:pt x="205" y="18"/>
                </a:lnTo>
                <a:lnTo>
                  <a:pt x="205" y="16"/>
                </a:lnTo>
                <a:lnTo>
                  <a:pt x="206" y="16"/>
                </a:lnTo>
                <a:lnTo>
                  <a:pt x="206" y="14"/>
                </a:lnTo>
                <a:lnTo>
                  <a:pt x="206" y="12"/>
                </a:lnTo>
                <a:lnTo>
                  <a:pt x="208" y="12"/>
                </a:lnTo>
                <a:lnTo>
                  <a:pt x="208" y="11"/>
                </a:lnTo>
                <a:lnTo>
                  <a:pt x="208" y="9"/>
                </a:lnTo>
                <a:lnTo>
                  <a:pt x="208" y="7"/>
                </a:lnTo>
                <a:lnTo>
                  <a:pt x="208" y="6"/>
                </a:lnTo>
                <a:lnTo>
                  <a:pt x="210" y="6"/>
                </a:lnTo>
                <a:lnTo>
                  <a:pt x="210" y="4"/>
                </a:lnTo>
                <a:lnTo>
                  <a:pt x="210" y="2"/>
                </a:lnTo>
                <a:lnTo>
                  <a:pt x="211" y="2"/>
                </a:lnTo>
                <a:lnTo>
                  <a:pt x="211" y="0"/>
                </a:lnTo>
                <a:lnTo>
                  <a:pt x="213" y="0"/>
                </a:lnTo>
                <a:lnTo>
                  <a:pt x="215" y="0"/>
                </a:lnTo>
                <a:lnTo>
                  <a:pt x="215" y="2"/>
                </a:lnTo>
                <a:lnTo>
                  <a:pt x="217" y="2"/>
                </a:lnTo>
                <a:close/>
              </a:path>
            </a:pathLst>
          </a:custGeom>
          <a:solidFill>
            <a:schemeClr val="tx2"/>
          </a:solidFill>
          <a:ln w="9525">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82" name="Freeform 34"/>
          <p:cNvSpPr>
            <a:spLocks/>
          </p:cNvSpPr>
          <p:nvPr/>
        </p:nvSpPr>
        <p:spPr bwMode="auto">
          <a:xfrm>
            <a:off x="5863533" y="1491095"/>
            <a:ext cx="22725" cy="30300"/>
          </a:xfrm>
          <a:custGeom>
            <a:avLst/>
            <a:gdLst>
              <a:gd name="T0" fmla="*/ 0 w 12"/>
              <a:gd name="T1" fmla="*/ 16 h 16"/>
              <a:gd name="T2" fmla="*/ 1 w 12"/>
              <a:gd name="T3" fmla="*/ 16 h 16"/>
              <a:gd name="T4" fmla="*/ 1 w 12"/>
              <a:gd name="T5" fmla="*/ 14 h 16"/>
              <a:gd name="T6" fmla="*/ 1 w 12"/>
              <a:gd name="T7" fmla="*/ 12 h 16"/>
              <a:gd name="T8" fmla="*/ 3 w 12"/>
              <a:gd name="T9" fmla="*/ 12 h 16"/>
              <a:gd name="T10" fmla="*/ 3 w 12"/>
              <a:gd name="T11" fmla="*/ 11 h 16"/>
              <a:gd name="T12" fmla="*/ 3 w 12"/>
              <a:gd name="T13" fmla="*/ 9 h 16"/>
              <a:gd name="T14" fmla="*/ 3 w 12"/>
              <a:gd name="T15" fmla="*/ 7 h 16"/>
              <a:gd name="T16" fmla="*/ 3 w 12"/>
              <a:gd name="T17" fmla="*/ 6 h 16"/>
              <a:gd name="T18" fmla="*/ 5 w 12"/>
              <a:gd name="T19" fmla="*/ 6 h 16"/>
              <a:gd name="T20" fmla="*/ 5 w 12"/>
              <a:gd name="T21" fmla="*/ 4 h 16"/>
              <a:gd name="T22" fmla="*/ 5 w 12"/>
              <a:gd name="T23" fmla="*/ 2 h 16"/>
              <a:gd name="T24" fmla="*/ 6 w 12"/>
              <a:gd name="T25" fmla="*/ 2 h 16"/>
              <a:gd name="T26" fmla="*/ 6 w 12"/>
              <a:gd name="T27" fmla="*/ 0 h 16"/>
              <a:gd name="T28" fmla="*/ 8 w 12"/>
              <a:gd name="T29" fmla="*/ 0 h 16"/>
              <a:gd name="T30" fmla="*/ 10 w 12"/>
              <a:gd name="T31" fmla="*/ 0 h 16"/>
              <a:gd name="T32" fmla="*/ 10 w 12"/>
              <a:gd name="T33" fmla="*/ 2 h 16"/>
              <a:gd name="T34" fmla="*/ 12 w 12"/>
              <a:gd name="T35"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6">
                <a:moveTo>
                  <a:pt x="0" y="16"/>
                </a:moveTo>
                <a:lnTo>
                  <a:pt x="1" y="16"/>
                </a:lnTo>
                <a:lnTo>
                  <a:pt x="1" y="14"/>
                </a:lnTo>
                <a:lnTo>
                  <a:pt x="1" y="12"/>
                </a:lnTo>
                <a:lnTo>
                  <a:pt x="3" y="12"/>
                </a:lnTo>
                <a:lnTo>
                  <a:pt x="3" y="11"/>
                </a:lnTo>
                <a:lnTo>
                  <a:pt x="3" y="9"/>
                </a:lnTo>
                <a:lnTo>
                  <a:pt x="3" y="7"/>
                </a:lnTo>
                <a:lnTo>
                  <a:pt x="3" y="6"/>
                </a:lnTo>
                <a:lnTo>
                  <a:pt x="5" y="6"/>
                </a:lnTo>
                <a:lnTo>
                  <a:pt x="5" y="4"/>
                </a:lnTo>
                <a:lnTo>
                  <a:pt x="5" y="2"/>
                </a:lnTo>
                <a:lnTo>
                  <a:pt x="6" y="2"/>
                </a:lnTo>
                <a:lnTo>
                  <a:pt x="6" y="0"/>
                </a:lnTo>
                <a:lnTo>
                  <a:pt x="8" y="0"/>
                </a:lnTo>
                <a:lnTo>
                  <a:pt x="10" y="0"/>
                </a:lnTo>
                <a:lnTo>
                  <a:pt x="10" y="2"/>
                </a:lnTo>
                <a:lnTo>
                  <a:pt x="12" y="2"/>
                </a:lnTo>
              </a:path>
            </a:pathLst>
          </a:custGeom>
          <a:noFill/>
          <a:ln w="4763">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3" name="Freeform 35"/>
          <p:cNvSpPr>
            <a:spLocks/>
          </p:cNvSpPr>
          <p:nvPr/>
        </p:nvSpPr>
        <p:spPr bwMode="auto">
          <a:xfrm>
            <a:off x="5490466" y="2489098"/>
            <a:ext cx="744241" cy="1155184"/>
          </a:xfrm>
          <a:custGeom>
            <a:avLst/>
            <a:gdLst>
              <a:gd name="T0" fmla="*/ 61 w 393"/>
              <a:gd name="T1" fmla="*/ 12 h 610"/>
              <a:gd name="T2" fmla="*/ 78 w 393"/>
              <a:gd name="T3" fmla="*/ 24 h 610"/>
              <a:gd name="T4" fmla="*/ 100 w 393"/>
              <a:gd name="T5" fmla="*/ 31 h 610"/>
              <a:gd name="T6" fmla="*/ 119 w 393"/>
              <a:gd name="T7" fmla="*/ 33 h 610"/>
              <a:gd name="T8" fmla="*/ 296 w 393"/>
              <a:gd name="T9" fmla="*/ 72 h 610"/>
              <a:gd name="T10" fmla="*/ 307 w 393"/>
              <a:gd name="T11" fmla="*/ 128 h 610"/>
              <a:gd name="T12" fmla="*/ 321 w 393"/>
              <a:gd name="T13" fmla="*/ 174 h 610"/>
              <a:gd name="T14" fmla="*/ 339 w 393"/>
              <a:gd name="T15" fmla="*/ 219 h 610"/>
              <a:gd name="T16" fmla="*/ 351 w 393"/>
              <a:gd name="T17" fmla="*/ 270 h 610"/>
              <a:gd name="T18" fmla="*/ 357 w 393"/>
              <a:gd name="T19" fmla="*/ 329 h 610"/>
              <a:gd name="T20" fmla="*/ 360 w 393"/>
              <a:gd name="T21" fmla="*/ 384 h 610"/>
              <a:gd name="T22" fmla="*/ 370 w 393"/>
              <a:gd name="T23" fmla="*/ 437 h 610"/>
              <a:gd name="T24" fmla="*/ 367 w 393"/>
              <a:gd name="T25" fmla="*/ 494 h 610"/>
              <a:gd name="T26" fmla="*/ 376 w 393"/>
              <a:gd name="T27" fmla="*/ 548 h 610"/>
              <a:gd name="T28" fmla="*/ 255 w 393"/>
              <a:gd name="T29" fmla="*/ 577 h 610"/>
              <a:gd name="T30" fmla="*/ 231 w 393"/>
              <a:gd name="T31" fmla="*/ 584 h 610"/>
              <a:gd name="T32" fmla="*/ 210 w 393"/>
              <a:gd name="T33" fmla="*/ 594 h 610"/>
              <a:gd name="T34" fmla="*/ 185 w 393"/>
              <a:gd name="T35" fmla="*/ 601 h 610"/>
              <a:gd name="T36" fmla="*/ 167 w 393"/>
              <a:gd name="T37" fmla="*/ 598 h 610"/>
              <a:gd name="T38" fmla="*/ 162 w 393"/>
              <a:gd name="T39" fmla="*/ 565 h 610"/>
              <a:gd name="T40" fmla="*/ 167 w 393"/>
              <a:gd name="T41" fmla="*/ 537 h 610"/>
              <a:gd name="T42" fmla="*/ 154 w 393"/>
              <a:gd name="T43" fmla="*/ 517 h 610"/>
              <a:gd name="T44" fmla="*/ 162 w 393"/>
              <a:gd name="T45" fmla="*/ 499 h 610"/>
              <a:gd name="T46" fmla="*/ 155 w 393"/>
              <a:gd name="T47" fmla="*/ 472 h 610"/>
              <a:gd name="T48" fmla="*/ 142 w 393"/>
              <a:gd name="T49" fmla="*/ 462 h 610"/>
              <a:gd name="T50" fmla="*/ 136 w 393"/>
              <a:gd name="T51" fmla="*/ 444 h 610"/>
              <a:gd name="T52" fmla="*/ 131 w 393"/>
              <a:gd name="T53" fmla="*/ 437 h 610"/>
              <a:gd name="T54" fmla="*/ 116 w 393"/>
              <a:gd name="T55" fmla="*/ 436 h 610"/>
              <a:gd name="T56" fmla="*/ 109 w 393"/>
              <a:gd name="T57" fmla="*/ 453 h 610"/>
              <a:gd name="T58" fmla="*/ 97 w 393"/>
              <a:gd name="T59" fmla="*/ 460 h 610"/>
              <a:gd name="T60" fmla="*/ 93 w 393"/>
              <a:gd name="T61" fmla="*/ 439 h 610"/>
              <a:gd name="T62" fmla="*/ 74 w 393"/>
              <a:gd name="T63" fmla="*/ 422 h 610"/>
              <a:gd name="T64" fmla="*/ 74 w 393"/>
              <a:gd name="T65" fmla="*/ 393 h 610"/>
              <a:gd name="T66" fmla="*/ 86 w 393"/>
              <a:gd name="T67" fmla="*/ 369 h 610"/>
              <a:gd name="T68" fmla="*/ 107 w 393"/>
              <a:gd name="T69" fmla="*/ 357 h 610"/>
              <a:gd name="T70" fmla="*/ 104 w 393"/>
              <a:gd name="T71" fmla="*/ 339 h 610"/>
              <a:gd name="T72" fmla="*/ 92 w 393"/>
              <a:gd name="T73" fmla="*/ 319 h 610"/>
              <a:gd name="T74" fmla="*/ 66 w 393"/>
              <a:gd name="T75" fmla="*/ 312 h 610"/>
              <a:gd name="T76" fmla="*/ 42 w 393"/>
              <a:gd name="T77" fmla="*/ 301 h 610"/>
              <a:gd name="T78" fmla="*/ 28 w 393"/>
              <a:gd name="T79" fmla="*/ 293 h 610"/>
              <a:gd name="T80" fmla="*/ 31 w 393"/>
              <a:gd name="T81" fmla="*/ 270 h 610"/>
              <a:gd name="T82" fmla="*/ 38 w 393"/>
              <a:gd name="T83" fmla="*/ 252 h 610"/>
              <a:gd name="T84" fmla="*/ 52 w 393"/>
              <a:gd name="T85" fmla="*/ 227 h 610"/>
              <a:gd name="T86" fmla="*/ 68 w 393"/>
              <a:gd name="T87" fmla="*/ 214 h 610"/>
              <a:gd name="T88" fmla="*/ 85 w 393"/>
              <a:gd name="T89" fmla="*/ 208 h 610"/>
              <a:gd name="T90" fmla="*/ 105 w 393"/>
              <a:gd name="T91" fmla="*/ 198 h 610"/>
              <a:gd name="T92" fmla="*/ 126 w 393"/>
              <a:gd name="T93" fmla="*/ 188 h 610"/>
              <a:gd name="T94" fmla="*/ 140 w 393"/>
              <a:gd name="T95" fmla="*/ 181 h 610"/>
              <a:gd name="T96" fmla="*/ 150 w 393"/>
              <a:gd name="T97" fmla="*/ 162 h 610"/>
              <a:gd name="T98" fmla="*/ 140 w 393"/>
              <a:gd name="T99" fmla="*/ 155 h 610"/>
              <a:gd name="T100" fmla="*/ 124 w 393"/>
              <a:gd name="T101" fmla="*/ 162 h 610"/>
              <a:gd name="T102" fmla="*/ 102 w 393"/>
              <a:gd name="T103" fmla="*/ 153 h 610"/>
              <a:gd name="T104" fmla="*/ 81 w 393"/>
              <a:gd name="T105" fmla="*/ 145 h 610"/>
              <a:gd name="T106" fmla="*/ 66 w 393"/>
              <a:gd name="T107" fmla="*/ 138 h 610"/>
              <a:gd name="T108" fmla="*/ 62 w 393"/>
              <a:gd name="T109" fmla="*/ 110 h 610"/>
              <a:gd name="T110" fmla="*/ 54 w 393"/>
              <a:gd name="T111" fmla="*/ 93 h 610"/>
              <a:gd name="T112" fmla="*/ 47 w 393"/>
              <a:gd name="T113" fmla="*/ 74 h 610"/>
              <a:gd name="T114" fmla="*/ 19 w 393"/>
              <a:gd name="T115" fmla="*/ 71 h 610"/>
              <a:gd name="T116" fmla="*/ 4 w 393"/>
              <a:gd name="T117" fmla="*/ 66 h 610"/>
              <a:gd name="T118" fmla="*/ 0 w 393"/>
              <a:gd name="T119" fmla="*/ 43 h 610"/>
              <a:gd name="T120" fmla="*/ 12 w 393"/>
              <a:gd name="T121" fmla="*/ 26 h 610"/>
              <a:gd name="T122" fmla="*/ 31 w 393"/>
              <a:gd name="T123" fmla="*/ 9 h 610"/>
              <a:gd name="T124" fmla="*/ 50 w 393"/>
              <a:gd name="T125" fmla="*/ 2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3" h="610">
                <a:moveTo>
                  <a:pt x="50" y="2"/>
                </a:moveTo>
                <a:lnTo>
                  <a:pt x="52" y="2"/>
                </a:lnTo>
                <a:lnTo>
                  <a:pt x="54" y="2"/>
                </a:lnTo>
                <a:lnTo>
                  <a:pt x="52" y="2"/>
                </a:lnTo>
                <a:lnTo>
                  <a:pt x="52" y="4"/>
                </a:lnTo>
                <a:lnTo>
                  <a:pt x="52" y="5"/>
                </a:lnTo>
                <a:lnTo>
                  <a:pt x="52" y="7"/>
                </a:lnTo>
                <a:lnTo>
                  <a:pt x="52" y="9"/>
                </a:lnTo>
                <a:lnTo>
                  <a:pt x="52" y="11"/>
                </a:lnTo>
                <a:lnTo>
                  <a:pt x="54" y="11"/>
                </a:lnTo>
                <a:lnTo>
                  <a:pt x="54" y="12"/>
                </a:lnTo>
                <a:lnTo>
                  <a:pt x="55" y="12"/>
                </a:lnTo>
                <a:lnTo>
                  <a:pt x="54" y="12"/>
                </a:lnTo>
                <a:lnTo>
                  <a:pt x="54" y="14"/>
                </a:lnTo>
                <a:lnTo>
                  <a:pt x="55" y="14"/>
                </a:lnTo>
                <a:lnTo>
                  <a:pt x="55" y="16"/>
                </a:lnTo>
                <a:lnTo>
                  <a:pt x="57" y="16"/>
                </a:lnTo>
                <a:lnTo>
                  <a:pt x="59" y="16"/>
                </a:lnTo>
                <a:lnTo>
                  <a:pt x="59" y="14"/>
                </a:lnTo>
                <a:lnTo>
                  <a:pt x="59" y="12"/>
                </a:lnTo>
                <a:lnTo>
                  <a:pt x="61" y="12"/>
                </a:lnTo>
                <a:lnTo>
                  <a:pt x="61" y="14"/>
                </a:lnTo>
                <a:lnTo>
                  <a:pt x="62" y="16"/>
                </a:lnTo>
                <a:lnTo>
                  <a:pt x="62" y="14"/>
                </a:lnTo>
                <a:lnTo>
                  <a:pt x="64" y="14"/>
                </a:lnTo>
                <a:lnTo>
                  <a:pt x="66" y="14"/>
                </a:lnTo>
                <a:lnTo>
                  <a:pt x="66" y="16"/>
                </a:lnTo>
                <a:lnTo>
                  <a:pt x="68" y="16"/>
                </a:lnTo>
                <a:lnTo>
                  <a:pt x="69" y="16"/>
                </a:lnTo>
                <a:lnTo>
                  <a:pt x="69" y="17"/>
                </a:lnTo>
                <a:lnTo>
                  <a:pt x="69" y="19"/>
                </a:lnTo>
                <a:lnTo>
                  <a:pt x="71" y="21"/>
                </a:lnTo>
                <a:lnTo>
                  <a:pt x="71" y="23"/>
                </a:lnTo>
                <a:lnTo>
                  <a:pt x="71" y="24"/>
                </a:lnTo>
                <a:lnTo>
                  <a:pt x="73" y="24"/>
                </a:lnTo>
                <a:lnTo>
                  <a:pt x="73" y="26"/>
                </a:lnTo>
                <a:lnTo>
                  <a:pt x="73" y="24"/>
                </a:lnTo>
                <a:lnTo>
                  <a:pt x="74" y="24"/>
                </a:lnTo>
                <a:lnTo>
                  <a:pt x="74" y="23"/>
                </a:lnTo>
                <a:lnTo>
                  <a:pt x="74" y="24"/>
                </a:lnTo>
                <a:lnTo>
                  <a:pt x="76" y="24"/>
                </a:lnTo>
                <a:lnTo>
                  <a:pt x="78" y="24"/>
                </a:lnTo>
                <a:lnTo>
                  <a:pt x="80" y="24"/>
                </a:lnTo>
                <a:lnTo>
                  <a:pt x="81" y="24"/>
                </a:lnTo>
                <a:lnTo>
                  <a:pt x="83" y="24"/>
                </a:lnTo>
                <a:lnTo>
                  <a:pt x="85" y="24"/>
                </a:lnTo>
                <a:lnTo>
                  <a:pt x="85" y="26"/>
                </a:lnTo>
                <a:lnTo>
                  <a:pt x="86" y="26"/>
                </a:lnTo>
                <a:lnTo>
                  <a:pt x="88" y="26"/>
                </a:lnTo>
                <a:lnTo>
                  <a:pt x="90" y="26"/>
                </a:lnTo>
                <a:lnTo>
                  <a:pt x="92" y="26"/>
                </a:lnTo>
                <a:lnTo>
                  <a:pt x="93" y="26"/>
                </a:lnTo>
                <a:lnTo>
                  <a:pt x="93" y="28"/>
                </a:lnTo>
                <a:lnTo>
                  <a:pt x="93" y="29"/>
                </a:lnTo>
                <a:lnTo>
                  <a:pt x="95" y="29"/>
                </a:lnTo>
                <a:lnTo>
                  <a:pt x="97" y="29"/>
                </a:lnTo>
                <a:lnTo>
                  <a:pt x="97" y="31"/>
                </a:lnTo>
                <a:lnTo>
                  <a:pt x="99" y="31"/>
                </a:lnTo>
                <a:lnTo>
                  <a:pt x="97" y="31"/>
                </a:lnTo>
                <a:lnTo>
                  <a:pt x="97" y="29"/>
                </a:lnTo>
                <a:lnTo>
                  <a:pt x="99" y="29"/>
                </a:lnTo>
                <a:lnTo>
                  <a:pt x="100" y="29"/>
                </a:lnTo>
                <a:lnTo>
                  <a:pt x="100" y="31"/>
                </a:lnTo>
                <a:lnTo>
                  <a:pt x="99" y="31"/>
                </a:lnTo>
                <a:lnTo>
                  <a:pt x="99" y="33"/>
                </a:lnTo>
                <a:lnTo>
                  <a:pt x="100" y="33"/>
                </a:lnTo>
                <a:lnTo>
                  <a:pt x="102" y="35"/>
                </a:lnTo>
                <a:lnTo>
                  <a:pt x="104" y="35"/>
                </a:lnTo>
                <a:lnTo>
                  <a:pt x="105" y="35"/>
                </a:lnTo>
                <a:lnTo>
                  <a:pt x="105" y="33"/>
                </a:lnTo>
                <a:lnTo>
                  <a:pt x="105" y="31"/>
                </a:lnTo>
                <a:lnTo>
                  <a:pt x="107" y="31"/>
                </a:lnTo>
                <a:lnTo>
                  <a:pt x="109" y="31"/>
                </a:lnTo>
                <a:lnTo>
                  <a:pt x="109" y="29"/>
                </a:lnTo>
                <a:lnTo>
                  <a:pt x="111" y="29"/>
                </a:lnTo>
                <a:lnTo>
                  <a:pt x="112" y="29"/>
                </a:lnTo>
                <a:lnTo>
                  <a:pt x="112" y="31"/>
                </a:lnTo>
                <a:lnTo>
                  <a:pt x="114" y="31"/>
                </a:lnTo>
                <a:lnTo>
                  <a:pt x="114" y="33"/>
                </a:lnTo>
                <a:lnTo>
                  <a:pt x="116" y="33"/>
                </a:lnTo>
                <a:lnTo>
                  <a:pt x="117" y="33"/>
                </a:lnTo>
                <a:lnTo>
                  <a:pt x="116" y="33"/>
                </a:lnTo>
                <a:lnTo>
                  <a:pt x="117" y="33"/>
                </a:lnTo>
                <a:lnTo>
                  <a:pt x="119" y="33"/>
                </a:lnTo>
                <a:lnTo>
                  <a:pt x="119" y="35"/>
                </a:lnTo>
                <a:lnTo>
                  <a:pt x="121" y="35"/>
                </a:lnTo>
                <a:lnTo>
                  <a:pt x="123" y="35"/>
                </a:lnTo>
                <a:lnTo>
                  <a:pt x="281" y="36"/>
                </a:lnTo>
                <a:lnTo>
                  <a:pt x="283" y="40"/>
                </a:lnTo>
                <a:lnTo>
                  <a:pt x="284" y="43"/>
                </a:lnTo>
                <a:lnTo>
                  <a:pt x="284" y="45"/>
                </a:lnTo>
                <a:lnTo>
                  <a:pt x="284" y="47"/>
                </a:lnTo>
                <a:lnTo>
                  <a:pt x="286" y="48"/>
                </a:lnTo>
                <a:lnTo>
                  <a:pt x="286" y="50"/>
                </a:lnTo>
                <a:lnTo>
                  <a:pt x="288" y="52"/>
                </a:lnTo>
                <a:lnTo>
                  <a:pt x="290" y="54"/>
                </a:lnTo>
                <a:lnTo>
                  <a:pt x="290" y="55"/>
                </a:lnTo>
                <a:lnTo>
                  <a:pt x="291" y="57"/>
                </a:lnTo>
                <a:lnTo>
                  <a:pt x="293" y="60"/>
                </a:lnTo>
                <a:lnTo>
                  <a:pt x="293" y="62"/>
                </a:lnTo>
                <a:lnTo>
                  <a:pt x="295" y="64"/>
                </a:lnTo>
                <a:lnTo>
                  <a:pt x="296" y="66"/>
                </a:lnTo>
                <a:lnTo>
                  <a:pt x="296" y="67"/>
                </a:lnTo>
                <a:lnTo>
                  <a:pt x="296" y="71"/>
                </a:lnTo>
                <a:lnTo>
                  <a:pt x="296" y="72"/>
                </a:lnTo>
                <a:lnTo>
                  <a:pt x="298" y="76"/>
                </a:lnTo>
                <a:lnTo>
                  <a:pt x="298" y="79"/>
                </a:lnTo>
                <a:lnTo>
                  <a:pt x="298" y="81"/>
                </a:lnTo>
                <a:lnTo>
                  <a:pt x="298" y="85"/>
                </a:lnTo>
                <a:lnTo>
                  <a:pt x="298" y="88"/>
                </a:lnTo>
                <a:lnTo>
                  <a:pt x="298" y="90"/>
                </a:lnTo>
                <a:lnTo>
                  <a:pt x="300" y="93"/>
                </a:lnTo>
                <a:lnTo>
                  <a:pt x="300" y="95"/>
                </a:lnTo>
                <a:lnTo>
                  <a:pt x="300" y="98"/>
                </a:lnTo>
                <a:lnTo>
                  <a:pt x="302" y="100"/>
                </a:lnTo>
                <a:lnTo>
                  <a:pt x="302" y="102"/>
                </a:lnTo>
                <a:lnTo>
                  <a:pt x="302" y="105"/>
                </a:lnTo>
                <a:lnTo>
                  <a:pt x="303" y="107"/>
                </a:lnTo>
                <a:lnTo>
                  <a:pt x="303" y="109"/>
                </a:lnTo>
                <a:lnTo>
                  <a:pt x="303" y="112"/>
                </a:lnTo>
                <a:lnTo>
                  <a:pt x="305" y="114"/>
                </a:lnTo>
                <a:lnTo>
                  <a:pt x="305" y="117"/>
                </a:lnTo>
                <a:lnTo>
                  <a:pt x="305" y="119"/>
                </a:lnTo>
                <a:lnTo>
                  <a:pt x="307" y="122"/>
                </a:lnTo>
                <a:lnTo>
                  <a:pt x="307" y="124"/>
                </a:lnTo>
                <a:lnTo>
                  <a:pt x="307" y="128"/>
                </a:lnTo>
                <a:lnTo>
                  <a:pt x="308" y="129"/>
                </a:lnTo>
                <a:lnTo>
                  <a:pt x="308" y="131"/>
                </a:lnTo>
                <a:lnTo>
                  <a:pt x="308" y="134"/>
                </a:lnTo>
                <a:lnTo>
                  <a:pt x="310" y="136"/>
                </a:lnTo>
                <a:lnTo>
                  <a:pt x="310" y="140"/>
                </a:lnTo>
                <a:lnTo>
                  <a:pt x="310" y="141"/>
                </a:lnTo>
                <a:lnTo>
                  <a:pt x="312" y="145"/>
                </a:lnTo>
                <a:lnTo>
                  <a:pt x="312" y="147"/>
                </a:lnTo>
                <a:lnTo>
                  <a:pt x="312" y="148"/>
                </a:lnTo>
                <a:lnTo>
                  <a:pt x="312" y="152"/>
                </a:lnTo>
                <a:lnTo>
                  <a:pt x="314" y="153"/>
                </a:lnTo>
                <a:lnTo>
                  <a:pt x="314" y="155"/>
                </a:lnTo>
                <a:lnTo>
                  <a:pt x="314" y="157"/>
                </a:lnTo>
                <a:lnTo>
                  <a:pt x="315" y="159"/>
                </a:lnTo>
                <a:lnTo>
                  <a:pt x="315" y="162"/>
                </a:lnTo>
                <a:lnTo>
                  <a:pt x="315" y="164"/>
                </a:lnTo>
                <a:lnTo>
                  <a:pt x="317" y="165"/>
                </a:lnTo>
                <a:lnTo>
                  <a:pt x="317" y="169"/>
                </a:lnTo>
                <a:lnTo>
                  <a:pt x="319" y="171"/>
                </a:lnTo>
                <a:lnTo>
                  <a:pt x="319" y="172"/>
                </a:lnTo>
                <a:lnTo>
                  <a:pt x="321" y="174"/>
                </a:lnTo>
                <a:lnTo>
                  <a:pt x="321" y="177"/>
                </a:lnTo>
                <a:lnTo>
                  <a:pt x="322" y="179"/>
                </a:lnTo>
                <a:lnTo>
                  <a:pt x="322" y="181"/>
                </a:lnTo>
                <a:lnTo>
                  <a:pt x="322" y="184"/>
                </a:lnTo>
                <a:lnTo>
                  <a:pt x="324" y="186"/>
                </a:lnTo>
                <a:lnTo>
                  <a:pt x="324" y="188"/>
                </a:lnTo>
                <a:lnTo>
                  <a:pt x="326" y="191"/>
                </a:lnTo>
                <a:lnTo>
                  <a:pt x="326" y="193"/>
                </a:lnTo>
                <a:lnTo>
                  <a:pt x="327" y="195"/>
                </a:lnTo>
                <a:lnTo>
                  <a:pt x="327" y="196"/>
                </a:lnTo>
                <a:lnTo>
                  <a:pt x="329" y="198"/>
                </a:lnTo>
                <a:lnTo>
                  <a:pt x="329" y="202"/>
                </a:lnTo>
                <a:lnTo>
                  <a:pt x="331" y="203"/>
                </a:lnTo>
                <a:lnTo>
                  <a:pt x="333" y="205"/>
                </a:lnTo>
                <a:lnTo>
                  <a:pt x="334" y="207"/>
                </a:lnTo>
                <a:lnTo>
                  <a:pt x="334" y="208"/>
                </a:lnTo>
                <a:lnTo>
                  <a:pt x="336" y="210"/>
                </a:lnTo>
                <a:lnTo>
                  <a:pt x="338" y="212"/>
                </a:lnTo>
                <a:lnTo>
                  <a:pt x="338" y="214"/>
                </a:lnTo>
                <a:lnTo>
                  <a:pt x="339" y="217"/>
                </a:lnTo>
                <a:lnTo>
                  <a:pt x="339" y="219"/>
                </a:lnTo>
                <a:lnTo>
                  <a:pt x="341" y="221"/>
                </a:lnTo>
                <a:lnTo>
                  <a:pt x="341" y="222"/>
                </a:lnTo>
                <a:lnTo>
                  <a:pt x="343" y="224"/>
                </a:lnTo>
                <a:lnTo>
                  <a:pt x="343" y="227"/>
                </a:lnTo>
                <a:lnTo>
                  <a:pt x="343" y="229"/>
                </a:lnTo>
                <a:lnTo>
                  <a:pt x="345" y="233"/>
                </a:lnTo>
                <a:lnTo>
                  <a:pt x="345" y="234"/>
                </a:lnTo>
                <a:lnTo>
                  <a:pt x="346" y="236"/>
                </a:lnTo>
                <a:lnTo>
                  <a:pt x="346" y="239"/>
                </a:lnTo>
                <a:lnTo>
                  <a:pt x="346" y="241"/>
                </a:lnTo>
                <a:lnTo>
                  <a:pt x="346" y="243"/>
                </a:lnTo>
                <a:lnTo>
                  <a:pt x="348" y="245"/>
                </a:lnTo>
                <a:lnTo>
                  <a:pt x="348" y="248"/>
                </a:lnTo>
                <a:lnTo>
                  <a:pt x="350" y="250"/>
                </a:lnTo>
                <a:lnTo>
                  <a:pt x="350" y="252"/>
                </a:lnTo>
                <a:lnTo>
                  <a:pt x="350" y="255"/>
                </a:lnTo>
                <a:lnTo>
                  <a:pt x="350" y="258"/>
                </a:lnTo>
                <a:lnTo>
                  <a:pt x="350" y="260"/>
                </a:lnTo>
                <a:lnTo>
                  <a:pt x="350" y="265"/>
                </a:lnTo>
                <a:lnTo>
                  <a:pt x="351" y="267"/>
                </a:lnTo>
                <a:lnTo>
                  <a:pt x="351" y="270"/>
                </a:lnTo>
                <a:lnTo>
                  <a:pt x="353" y="272"/>
                </a:lnTo>
                <a:lnTo>
                  <a:pt x="353" y="276"/>
                </a:lnTo>
                <a:lnTo>
                  <a:pt x="353" y="277"/>
                </a:lnTo>
                <a:lnTo>
                  <a:pt x="353" y="281"/>
                </a:lnTo>
                <a:lnTo>
                  <a:pt x="353" y="283"/>
                </a:lnTo>
                <a:lnTo>
                  <a:pt x="353" y="286"/>
                </a:lnTo>
                <a:lnTo>
                  <a:pt x="353" y="289"/>
                </a:lnTo>
                <a:lnTo>
                  <a:pt x="353" y="291"/>
                </a:lnTo>
                <a:lnTo>
                  <a:pt x="355" y="295"/>
                </a:lnTo>
                <a:lnTo>
                  <a:pt x="355" y="298"/>
                </a:lnTo>
                <a:lnTo>
                  <a:pt x="355" y="301"/>
                </a:lnTo>
                <a:lnTo>
                  <a:pt x="355" y="303"/>
                </a:lnTo>
                <a:lnTo>
                  <a:pt x="355" y="307"/>
                </a:lnTo>
                <a:lnTo>
                  <a:pt x="355" y="310"/>
                </a:lnTo>
                <a:lnTo>
                  <a:pt x="355" y="312"/>
                </a:lnTo>
                <a:lnTo>
                  <a:pt x="355" y="315"/>
                </a:lnTo>
                <a:lnTo>
                  <a:pt x="355" y="319"/>
                </a:lnTo>
                <a:lnTo>
                  <a:pt x="355" y="320"/>
                </a:lnTo>
                <a:lnTo>
                  <a:pt x="355" y="324"/>
                </a:lnTo>
                <a:lnTo>
                  <a:pt x="357" y="326"/>
                </a:lnTo>
                <a:lnTo>
                  <a:pt x="357" y="329"/>
                </a:lnTo>
                <a:lnTo>
                  <a:pt x="357" y="332"/>
                </a:lnTo>
                <a:lnTo>
                  <a:pt x="357" y="336"/>
                </a:lnTo>
                <a:lnTo>
                  <a:pt x="357" y="338"/>
                </a:lnTo>
                <a:lnTo>
                  <a:pt x="357" y="341"/>
                </a:lnTo>
                <a:lnTo>
                  <a:pt x="357" y="344"/>
                </a:lnTo>
                <a:lnTo>
                  <a:pt x="357" y="346"/>
                </a:lnTo>
                <a:lnTo>
                  <a:pt x="357" y="350"/>
                </a:lnTo>
                <a:lnTo>
                  <a:pt x="357" y="353"/>
                </a:lnTo>
                <a:lnTo>
                  <a:pt x="357" y="355"/>
                </a:lnTo>
                <a:lnTo>
                  <a:pt x="358" y="358"/>
                </a:lnTo>
                <a:lnTo>
                  <a:pt x="358" y="362"/>
                </a:lnTo>
                <a:lnTo>
                  <a:pt x="358" y="363"/>
                </a:lnTo>
                <a:lnTo>
                  <a:pt x="358" y="367"/>
                </a:lnTo>
                <a:lnTo>
                  <a:pt x="358" y="369"/>
                </a:lnTo>
                <a:lnTo>
                  <a:pt x="358" y="372"/>
                </a:lnTo>
                <a:lnTo>
                  <a:pt x="360" y="374"/>
                </a:lnTo>
                <a:lnTo>
                  <a:pt x="360" y="377"/>
                </a:lnTo>
                <a:lnTo>
                  <a:pt x="360" y="379"/>
                </a:lnTo>
                <a:lnTo>
                  <a:pt x="360" y="381"/>
                </a:lnTo>
                <a:lnTo>
                  <a:pt x="360" y="382"/>
                </a:lnTo>
                <a:lnTo>
                  <a:pt x="360" y="384"/>
                </a:lnTo>
                <a:lnTo>
                  <a:pt x="362" y="388"/>
                </a:lnTo>
                <a:lnTo>
                  <a:pt x="362" y="389"/>
                </a:lnTo>
                <a:lnTo>
                  <a:pt x="362" y="393"/>
                </a:lnTo>
                <a:lnTo>
                  <a:pt x="364" y="394"/>
                </a:lnTo>
                <a:lnTo>
                  <a:pt x="364" y="398"/>
                </a:lnTo>
                <a:lnTo>
                  <a:pt x="364" y="400"/>
                </a:lnTo>
                <a:lnTo>
                  <a:pt x="364" y="403"/>
                </a:lnTo>
                <a:lnTo>
                  <a:pt x="365" y="405"/>
                </a:lnTo>
                <a:lnTo>
                  <a:pt x="365" y="408"/>
                </a:lnTo>
                <a:lnTo>
                  <a:pt x="367" y="410"/>
                </a:lnTo>
                <a:lnTo>
                  <a:pt x="367" y="412"/>
                </a:lnTo>
                <a:lnTo>
                  <a:pt x="367" y="415"/>
                </a:lnTo>
                <a:lnTo>
                  <a:pt x="367" y="417"/>
                </a:lnTo>
                <a:lnTo>
                  <a:pt x="369" y="420"/>
                </a:lnTo>
                <a:lnTo>
                  <a:pt x="369" y="422"/>
                </a:lnTo>
                <a:lnTo>
                  <a:pt x="370" y="424"/>
                </a:lnTo>
                <a:lnTo>
                  <a:pt x="370" y="427"/>
                </a:lnTo>
                <a:lnTo>
                  <a:pt x="370" y="429"/>
                </a:lnTo>
                <a:lnTo>
                  <a:pt x="370" y="432"/>
                </a:lnTo>
                <a:lnTo>
                  <a:pt x="370" y="434"/>
                </a:lnTo>
                <a:lnTo>
                  <a:pt x="370" y="437"/>
                </a:lnTo>
                <a:lnTo>
                  <a:pt x="372" y="441"/>
                </a:lnTo>
                <a:lnTo>
                  <a:pt x="372" y="444"/>
                </a:lnTo>
                <a:lnTo>
                  <a:pt x="372" y="446"/>
                </a:lnTo>
                <a:lnTo>
                  <a:pt x="372" y="449"/>
                </a:lnTo>
                <a:lnTo>
                  <a:pt x="372" y="453"/>
                </a:lnTo>
                <a:lnTo>
                  <a:pt x="372" y="455"/>
                </a:lnTo>
                <a:lnTo>
                  <a:pt x="372" y="458"/>
                </a:lnTo>
                <a:lnTo>
                  <a:pt x="372" y="462"/>
                </a:lnTo>
                <a:lnTo>
                  <a:pt x="372" y="465"/>
                </a:lnTo>
                <a:lnTo>
                  <a:pt x="372" y="467"/>
                </a:lnTo>
                <a:lnTo>
                  <a:pt x="372" y="468"/>
                </a:lnTo>
                <a:lnTo>
                  <a:pt x="370" y="472"/>
                </a:lnTo>
                <a:lnTo>
                  <a:pt x="370" y="474"/>
                </a:lnTo>
                <a:lnTo>
                  <a:pt x="370" y="477"/>
                </a:lnTo>
                <a:lnTo>
                  <a:pt x="370" y="479"/>
                </a:lnTo>
                <a:lnTo>
                  <a:pt x="370" y="482"/>
                </a:lnTo>
                <a:lnTo>
                  <a:pt x="369" y="484"/>
                </a:lnTo>
                <a:lnTo>
                  <a:pt x="369" y="487"/>
                </a:lnTo>
                <a:lnTo>
                  <a:pt x="369" y="491"/>
                </a:lnTo>
                <a:lnTo>
                  <a:pt x="369" y="493"/>
                </a:lnTo>
                <a:lnTo>
                  <a:pt x="367" y="494"/>
                </a:lnTo>
                <a:lnTo>
                  <a:pt x="367" y="498"/>
                </a:lnTo>
                <a:lnTo>
                  <a:pt x="367" y="501"/>
                </a:lnTo>
                <a:lnTo>
                  <a:pt x="367" y="503"/>
                </a:lnTo>
                <a:lnTo>
                  <a:pt x="367" y="506"/>
                </a:lnTo>
                <a:lnTo>
                  <a:pt x="367" y="510"/>
                </a:lnTo>
                <a:lnTo>
                  <a:pt x="367" y="511"/>
                </a:lnTo>
                <a:lnTo>
                  <a:pt x="367" y="515"/>
                </a:lnTo>
                <a:lnTo>
                  <a:pt x="367" y="517"/>
                </a:lnTo>
                <a:lnTo>
                  <a:pt x="367" y="520"/>
                </a:lnTo>
                <a:lnTo>
                  <a:pt x="367" y="524"/>
                </a:lnTo>
                <a:lnTo>
                  <a:pt x="367" y="525"/>
                </a:lnTo>
                <a:lnTo>
                  <a:pt x="369" y="529"/>
                </a:lnTo>
                <a:lnTo>
                  <a:pt x="369" y="532"/>
                </a:lnTo>
                <a:lnTo>
                  <a:pt x="369" y="534"/>
                </a:lnTo>
                <a:lnTo>
                  <a:pt x="369" y="536"/>
                </a:lnTo>
                <a:lnTo>
                  <a:pt x="370" y="539"/>
                </a:lnTo>
                <a:lnTo>
                  <a:pt x="370" y="541"/>
                </a:lnTo>
                <a:lnTo>
                  <a:pt x="372" y="542"/>
                </a:lnTo>
                <a:lnTo>
                  <a:pt x="372" y="544"/>
                </a:lnTo>
                <a:lnTo>
                  <a:pt x="374" y="546"/>
                </a:lnTo>
                <a:lnTo>
                  <a:pt x="376" y="548"/>
                </a:lnTo>
                <a:lnTo>
                  <a:pt x="376" y="551"/>
                </a:lnTo>
                <a:lnTo>
                  <a:pt x="377" y="553"/>
                </a:lnTo>
                <a:lnTo>
                  <a:pt x="377" y="554"/>
                </a:lnTo>
                <a:lnTo>
                  <a:pt x="379" y="556"/>
                </a:lnTo>
                <a:lnTo>
                  <a:pt x="381" y="558"/>
                </a:lnTo>
                <a:lnTo>
                  <a:pt x="382" y="560"/>
                </a:lnTo>
                <a:lnTo>
                  <a:pt x="382" y="561"/>
                </a:lnTo>
                <a:lnTo>
                  <a:pt x="384" y="563"/>
                </a:lnTo>
                <a:lnTo>
                  <a:pt x="386" y="565"/>
                </a:lnTo>
                <a:lnTo>
                  <a:pt x="388" y="567"/>
                </a:lnTo>
                <a:lnTo>
                  <a:pt x="389" y="567"/>
                </a:lnTo>
                <a:lnTo>
                  <a:pt x="391" y="568"/>
                </a:lnTo>
                <a:lnTo>
                  <a:pt x="393" y="570"/>
                </a:lnTo>
                <a:lnTo>
                  <a:pt x="260" y="570"/>
                </a:lnTo>
                <a:lnTo>
                  <a:pt x="259" y="570"/>
                </a:lnTo>
                <a:lnTo>
                  <a:pt x="259" y="572"/>
                </a:lnTo>
                <a:lnTo>
                  <a:pt x="257" y="572"/>
                </a:lnTo>
                <a:lnTo>
                  <a:pt x="257" y="573"/>
                </a:lnTo>
                <a:lnTo>
                  <a:pt x="257" y="575"/>
                </a:lnTo>
                <a:lnTo>
                  <a:pt x="255" y="575"/>
                </a:lnTo>
                <a:lnTo>
                  <a:pt x="255" y="577"/>
                </a:lnTo>
                <a:lnTo>
                  <a:pt x="253" y="577"/>
                </a:lnTo>
                <a:lnTo>
                  <a:pt x="253" y="579"/>
                </a:lnTo>
                <a:lnTo>
                  <a:pt x="252" y="579"/>
                </a:lnTo>
                <a:lnTo>
                  <a:pt x="250" y="579"/>
                </a:lnTo>
                <a:lnTo>
                  <a:pt x="250" y="580"/>
                </a:lnTo>
                <a:lnTo>
                  <a:pt x="248" y="580"/>
                </a:lnTo>
                <a:lnTo>
                  <a:pt x="248" y="579"/>
                </a:lnTo>
                <a:lnTo>
                  <a:pt x="247" y="579"/>
                </a:lnTo>
                <a:lnTo>
                  <a:pt x="245" y="579"/>
                </a:lnTo>
                <a:lnTo>
                  <a:pt x="243" y="579"/>
                </a:lnTo>
                <a:lnTo>
                  <a:pt x="241" y="579"/>
                </a:lnTo>
                <a:lnTo>
                  <a:pt x="240" y="580"/>
                </a:lnTo>
                <a:lnTo>
                  <a:pt x="238" y="580"/>
                </a:lnTo>
                <a:lnTo>
                  <a:pt x="238" y="582"/>
                </a:lnTo>
                <a:lnTo>
                  <a:pt x="238" y="584"/>
                </a:lnTo>
                <a:lnTo>
                  <a:pt x="236" y="584"/>
                </a:lnTo>
                <a:lnTo>
                  <a:pt x="236" y="585"/>
                </a:lnTo>
                <a:lnTo>
                  <a:pt x="234" y="585"/>
                </a:lnTo>
                <a:lnTo>
                  <a:pt x="233" y="585"/>
                </a:lnTo>
                <a:lnTo>
                  <a:pt x="231" y="585"/>
                </a:lnTo>
                <a:lnTo>
                  <a:pt x="231" y="584"/>
                </a:lnTo>
                <a:lnTo>
                  <a:pt x="229" y="584"/>
                </a:lnTo>
                <a:lnTo>
                  <a:pt x="228" y="584"/>
                </a:lnTo>
                <a:lnTo>
                  <a:pt x="226" y="584"/>
                </a:lnTo>
                <a:lnTo>
                  <a:pt x="224" y="584"/>
                </a:lnTo>
                <a:lnTo>
                  <a:pt x="224" y="585"/>
                </a:lnTo>
                <a:lnTo>
                  <a:pt x="222" y="587"/>
                </a:lnTo>
                <a:lnTo>
                  <a:pt x="222" y="589"/>
                </a:lnTo>
                <a:lnTo>
                  <a:pt x="221" y="589"/>
                </a:lnTo>
                <a:lnTo>
                  <a:pt x="221" y="591"/>
                </a:lnTo>
                <a:lnTo>
                  <a:pt x="221" y="592"/>
                </a:lnTo>
                <a:lnTo>
                  <a:pt x="219" y="591"/>
                </a:lnTo>
                <a:lnTo>
                  <a:pt x="219" y="592"/>
                </a:lnTo>
                <a:lnTo>
                  <a:pt x="217" y="592"/>
                </a:lnTo>
                <a:lnTo>
                  <a:pt x="216" y="592"/>
                </a:lnTo>
                <a:lnTo>
                  <a:pt x="214" y="592"/>
                </a:lnTo>
                <a:lnTo>
                  <a:pt x="212" y="592"/>
                </a:lnTo>
                <a:lnTo>
                  <a:pt x="212" y="594"/>
                </a:lnTo>
                <a:lnTo>
                  <a:pt x="210" y="594"/>
                </a:lnTo>
                <a:lnTo>
                  <a:pt x="212" y="594"/>
                </a:lnTo>
                <a:lnTo>
                  <a:pt x="210" y="596"/>
                </a:lnTo>
                <a:lnTo>
                  <a:pt x="210" y="594"/>
                </a:lnTo>
                <a:lnTo>
                  <a:pt x="209" y="594"/>
                </a:lnTo>
                <a:lnTo>
                  <a:pt x="207" y="594"/>
                </a:lnTo>
                <a:lnTo>
                  <a:pt x="205" y="594"/>
                </a:lnTo>
                <a:lnTo>
                  <a:pt x="205" y="596"/>
                </a:lnTo>
                <a:lnTo>
                  <a:pt x="205" y="598"/>
                </a:lnTo>
                <a:lnTo>
                  <a:pt x="203" y="598"/>
                </a:lnTo>
                <a:lnTo>
                  <a:pt x="203" y="599"/>
                </a:lnTo>
                <a:lnTo>
                  <a:pt x="202" y="599"/>
                </a:lnTo>
                <a:lnTo>
                  <a:pt x="200" y="599"/>
                </a:lnTo>
                <a:lnTo>
                  <a:pt x="198" y="599"/>
                </a:lnTo>
                <a:lnTo>
                  <a:pt x="197" y="599"/>
                </a:lnTo>
                <a:lnTo>
                  <a:pt x="197" y="601"/>
                </a:lnTo>
                <a:lnTo>
                  <a:pt x="195" y="601"/>
                </a:lnTo>
                <a:lnTo>
                  <a:pt x="195" y="603"/>
                </a:lnTo>
                <a:lnTo>
                  <a:pt x="193" y="603"/>
                </a:lnTo>
                <a:lnTo>
                  <a:pt x="191" y="603"/>
                </a:lnTo>
                <a:lnTo>
                  <a:pt x="190" y="603"/>
                </a:lnTo>
                <a:lnTo>
                  <a:pt x="188" y="603"/>
                </a:lnTo>
                <a:lnTo>
                  <a:pt x="186" y="603"/>
                </a:lnTo>
                <a:lnTo>
                  <a:pt x="186" y="601"/>
                </a:lnTo>
                <a:lnTo>
                  <a:pt x="185" y="601"/>
                </a:lnTo>
                <a:lnTo>
                  <a:pt x="183" y="603"/>
                </a:lnTo>
                <a:lnTo>
                  <a:pt x="183" y="604"/>
                </a:lnTo>
                <a:lnTo>
                  <a:pt x="181" y="604"/>
                </a:lnTo>
                <a:lnTo>
                  <a:pt x="179" y="604"/>
                </a:lnTo>
                <a:lnTo>
                  <a:pt x="179" y="606"/>
                </a:lnTo>
                <a:lnTo>
                  <a:pt x="178" y="606"/>
                </a:lnTo>
                <a:lnTo>
                  <a:pt x="178" y="608"/>
                </a:lnTo>
                <a:lnTo>
                  <a:pt x="176" y="608"/>
                </a:lnTo>
                <a:lnTo>
                  <a:pt x="174" y="608"/>
                </a:lnTo>
                <a:lnTo>
                  <a:pt x="173" y="608"/>
                </a:lnTo>
                <a:lnTo>
                  <a:pt x="173" y="610"/>
                </a:lnTo>
                <a:lnTo>
                  <a:pt x="171" y="610"/>
                </a:lnTo>
                <a:lnTo>
                  <a:pt x="171" y="608"/>
                </a:lnTo>
                <a:lnTo>
                  <a:pt x="171" y="606"/>
                </a:lnTo>
                <a:lnTo>
                  <a:pt x="171" y="604"/>
                </a:lnTo>
                <a:lnTo>
                  <a:pt x="169" y="604"/>
                </a:lnTo>
                <a:lnTo>
                  <a:pt x="169" y="603"/>
                </a:lnTo>
                <a:lnTo>
                  <a:pt x="169" y="601"/>
                </a:lnTo>
                <a:lnTo>
                  <a:pt x="169" y="599"/>
                </a:lnTo>
                <a:lnTo>
                  <a:pt x="169" y="598"/>
                </a:lnTo>
                <a:lnTo>
                  <a:pt x="167" y="598"/>
                </a:lnTo>
                <a:lnTo>
                  <a:pt x="167" y="596"/>
                </a:lnTo>
                <a:lnTo>
                  <a:pt x="167" y="594"/>
                </a:lnTo>
                <a:lnTo>
                  <a:pt x="167" y="592"/>
                </a:lnTo>
                <a:lnTo>
                  <a:pt x="167" y="591"/>
                </a:lnTo>
                <a:lnTo>
                  <a:pt x="166" y="591"/>
                </a:lnTo>
                <a:lnTo>
                  <a:pt x="166" y="589"/>
                </a:lnTo>
                <a:lnTo>
                  <a:pt x="166" y="587"/>
                </a:lnTo>
                <a:lnTo>
                  <a:pt x="166" y="585"/>
                </a:lnTo>
                <a:lnTo>
                  <a:pt x="166" y="584"/>
                </a:lnTo>
                <a:lnTo>
                  <a:pt x="164" y="584"/>
                </a:lnTo>
                <a:lnTo>
                  <a:pt x="164" y="582"/>
                </a:lnTo>
                <a:lnTo>
                  <a:pt x="164" y="580"/>
                </a:lnTo>
                <a:lnTo>
                  <a:pt x="164" y="579"/>
                </a:lnTo>
                <a:lnTo>
                  <a:pt x="164" y="577"/>
                </a:lnTo>
                <a:lnTo>
                  <a:pt x="164" y="575"/>
                </a:lnTo>
                <a:lnTo>
                  <a:pt x="164" y="573"/>
                </a:lnTo>
                <a:lnTo>
                  <a:pt x="164" y="572"/>
                </a:lnTo>
                <a:lnTo>
                  <a:pt x="164" y="570"/>
                </a:lnTo>
                <a:lnTo>
                  <a:pt x="164" y="568"/>
                </a:lnTo>
                <a:lnTo>
                  <a:pt x="164" y="567"/>
                </a:lnTo>
                <a:lnTo>
                  <a:pt x="162" y="565"/>
                </a:lnTo>
                <a:lnTo>
                  <a:pt x="162" y="563"/>
                </a:lnTo>
                <a:lnTo>
                  <a:pt x="162" y="561"/>
                </a:lnTo>
                <a:lnTo>
                  <a:pt x="162" y="560"/>
                </a:lnTo>
                <a:lnTo>
                  <a:pt x="162" y="558"/>
                </a:lnTo>
                <a:lnTo>
                  <a:pt x="162" y="556"/>
                </a:lnTo>
                <a:lnTo>
                  <a:pt x="162" y="554"/>
                </a:lnTo>
                <a:lnTo>
                  <a:pt x="162" y="553"/>
                </a:lnTo>
                <a:lnTo>
                  <a:pt x="162" y="551"/>
                </a:lnTo>
                <a:lnTo>
                  <a:pt x="162" y="549"/>
                </a:lnTo>
                <a:lnTo>
                  <a:pt x="162" y="548"/>
                </a:lnTo>
                <a:lnTo>
                  <a:pt x="160" y="548"/>
                </a:lnTo>
                <a:lnTo>
                  <a:pt x="160" y="546"/>
                </a:lnTo>
                <a:lnTo>
                  <a:pt x="162" y="546"/>
                </a:lnTo>
                <a:lnTo>
                  <a:pt x="162" y="544"/>
                </a:lnTo>
                <a:lnTo>
                  <a:pt x="162" y="542"/>
                </a:lnTo>
                <a:lnTo>
                  <a:pt x="164" y="542"/>
                </a:lnTo>
                <a:lnTo>
                  <a:pt x="166" y="542"/>
                </a:lnTo>
                <a:lnTo>
                  <a:pt x="166" y="541"/>
                </a:lnTo>
                <a:lnTo>
                  <a:pt x="167" y="541"/>
                </a:lnTo>
                <a:lnTo>
                  <a:pt x="167" y="539"/>
                </a:lnTo>
                <a:lnTo>
                  <a:pt x="167" y="537"/>
                </a:lnTo>
                <a:lnTo>
                  <a:pt x="167" y="536"/>
                </a:lnTo>
                <a:lnTo>
                  <a:pt x="166" y="536"/>
                </a:lnTo>
                <a:lnTo>
                  <a:pt x="164" y="536"/>
                </a:lnTo>
                <a:lnTo>
                  <a:pt x="162" y="536"/>
                </a:lnTo>
                <a:lnTo>
                  <a:pt x="162" y="537"/>
                </a:lnTo>
                <a:lnTo>
                  <a:pt x="160" y="537"/>
                </a:lnTo>
                <a:lnTo>
                  <a:pt x="160" y="536"/>
                </a:lnTo>
                <a:lnTo>
                  <a:pt x="160" y="534"/>
                </a:lnTo>
                <a:lnTo>
                  <a:pt x="159" y="534"/>
                </a:lnTo>
                <a:lnTo>
                  <a:pt x="159" y="532"/>
                </a:lnTo>
                <a:lnTo>
                  <a:pt x="159" y="530"/>
                </a:lnTo>
                <a:lnTo>
                  <a:pt x="159" y="529"/>
                </a:lnTo>
                <a:lnTo>
                  <a:pt x="159" y="527"/>
                </a:lnTo>
                <a:lnTo>
                  <a:pt x="159" y="525"/>
                </a:lnTo>
                <a:lnTo>
                  <a:pt x="157" y="525"/>
                </a:lnTo>
                <a:lnTo>
                  <a:pt x="157" y="524"/>
                </a:lnTo>
                <a:lnTo>
                  <a:pt x="157" y="522"/>
                </a:lnTo>
                <a:lnTo>
                  <a:pt x="157" y="520"/>
                </a:lnTo>
                <a:lnTo>
                  <a:pt x="157" y="518"/>
                </a:lnTo>
                <a:lnTo>
                  <a:pt x="155" y="517"/>
                </a:lnTo>
                <a:lnTo>
                  <a:pt x="154" y="517"/>
                </a:lnTo>
                <a:lnTo>
                  <a:pt x="154" y="515"/>
                </a:lnTo>
                <a:lnTo>
                  <a:pt x="154" y="513"/>
                </a:lnTo>
                <a:lnTo>
                  <a:pt x="152" y="513"/>
                </a:lnTo>
                <a:lnTo>
                  <a:pt x="154" y="513"/>
                </a:lnTo>
                <a:lnTo>
                  <a:pt x="152" y="513"/>
                </a:lnTo>
                <a:lnTo>
                  <a:pt x="152" y="511"/>
                </a:lnTo>
                <a:lnTo>
                  <a:pt x="152" y="510"/>
                </a:lnTo>
                <a:lnTo>
                  <a:pt x="152" y="508"/>
                </a:lnTo>
                <a:lnTo>
                  <a:pt x="152" y="506"/>
                </a:lnTo>
                <a:lnTo>
                  <a:pt x="154" y="506"/>
                </a:lnTo>
                <a:lnTo>
                  <a:pt x="152" y="506"/>
                </a:lnTo>
                <a:lnTo>
                  <a:pt x="152" y="505"/>
                </a:lnTo>
                <a:lnTo>
                  <a:pt x="154" y="505"/>
                </a:lnTo>
                <a:lnTo>
                  <a:pt x="155" y="505"/>
                </a:lnTo>
                <a:lnTo>
                  <a:pt x="157" y="505"/>
                </a:lnTo>
                <a:lnTo>
                  <a:pt x="157" y="503"/>
                </a:lnTo>
                <a:lnTo>
                  <a:pt x="159" y="503"/>
                </a:lnTo>
                <a:lnTo>
                  <a:pt x="160" y="503"/>
                </a:lnTo>
                <a:lnTo>
                  <a:pt x="160" y="501"/>
                </a:lnTo>
                <a:lnTo>
                  <a:pt x="162" y="501"/>
                </a:lnTo>
                <a:lnTo>
                  <a:pt x="162" y="499"/>
                </a:lnTo>
                <a:lnTo>
                  <a:pt x="162" y="498"/>
                </a:lnTo>
                <a:lnTo>
                  <a:pt x="162" y="496"/>
                </a:lnTo>
                <a:lnTo>
                  <a:pt x="160" y="494"/>
                </a:lnTo>
                <a:lnTo>
                  <a:pt x="162" y="494"/>
                </a:lnTo>
                <a:lnTo>
                  <a:pt x="160" y="494"/>
                </a:lnTo>
                <a:lnTo>
                  <a:pt x="160" y="493"/>
                </a:lnTo>
                <a:lnTo>
                  <a:pt x="160" y="491"/>
                </a:lnTo>
                <a:lnTo>
                  <a:pt x="160" y="489"/>
                </a:lnTo>
                <a:lnTo>
                  <a:pt x="160" y="487"/>
                </a:lnTo>
                <a:lnTo>
                  <a:pt x="159" y="487"/>
                </a:lnTo>
                <a:lnTo>
                  <a:pt x="159" y="486"/>
                </a:lnTo>
                <a:lnTo>
                  <a:pt x="159" y="484"/>
                </a:lnTo>
                <a:lnTo>
                  <a:pt x="159" y="482"/>
                </a:lnTo>
                <a:lnTo>
                  <a:pt x="159" y="480"/>
                </a:lnTo>
                <a:lnTo>
                  <a:pt x="159" y="479"/>
                </a:lnTo>
                <a:lnTo>
                  <a:pt x="157" y="479"/>
                </a:lnTo>
                <a:lnTo>
                  <a:pt x="157" y="477"/>
                </a:lnTo>
                <a:lnTo>
                  <a:pt x="157" y="475"/>
                </a:lnTo>
                <a:lnTo>
                  <a:pt x="157" y="474"/>
                </a:lnTo>
                <a:lnTo>
                  <a:pt x="157" y="472"/>
                </a:lnTo>
                <a:lnTo>
                  <a:pt x="155" y="472"/>
                </a:lnTo>
                <a:lnTo>
                  <a:pt x="155" y="470"/>
                </a:lnTo>
                <a:lnTo>
                  <a:pt x="155" y="468"/>
                </a:lnTo>
                <a:lnTo>
                  <a:pt x="155" y="467"/>
                </a:lnTo>
                <a:lnTo>
                  <a:pt x="155" y="465"/>
                </a:lnTo>
                <a:lnTo>
                  <a:pt x="154" y="463"/>
                </a:lnTo>
                <a:lnTo>
                  <a:pt x="154" y="462"/>
                </a:lnTo>
                <a:lnTo>
                  <a:pt x="154" y="460"/>
                </a:lnTo>
                <a:lnTo>
                  <a:pt x="154" y="458"/>
                </a:lnTo>
                <a:lnTo>
                  <a:pt x="154" y="456"/>
                </a:lnTo>
                <a:lnTo>
                  <a:pt x="152" y="456"/>
                </a:lnTo>
                <a:lnTo>
                  <a:pt x="152" y="455"/>
                </a:lnTo>
                <a:lnTo>
                  <a:pt x="152" y="456"/>
                </a:lnTo>
                <a:lnTo>
                  <a:pt x="150" y="456"/>
                </a:lnTo>
                <a:lnTo>
                  <a:pt x="148" y="456"/>
                </a:lnTo>
                <a:lnTo>
                  <a:pt x="147" y="456"/>
                </a:lnTo>
                <a:lnTo>
                  <a:pt x="145" y="456"/>
                </a:lnTo>
                <a:lnTo>
                  <a:pt x="145" y="458"/>
                </a:lnTo>
                <a:lnTo>
                  <a:pt x="143" y="458"/>
                </a:lnTo>
                <a:lnTo>
                  <a:pt x="143" y="460"/>
                </a:lnTo>
                <a:lnTo>
                  <a:pt x="143" y="462"/>
                </a:lnTo>
                <a:lnTo>
                  <a:pt x="142" y="462"/>
                </a:lnTo>
                <a:lnTo>
                  <a:pt x="142" y="463"/>
                </a:lnTo>
                <a:lnTo>
                  <a:pt x="140" y="463"/>
                </a:lnTo>
                <a:lnTo>
                  <a:pt x="140" y="462"/>
                </a:lnTo>
                <a:lnTo>
                  <a:pt x="138" y="462"/>
                </a:lnTo>
                <a:lnTo>
                  <a:pt x="138" y="463"/>
                </a:lnTo>
                <a:lnTo>
                  <a:pt x="138" y="462"/>
                </a:lnTo>
                <a:lnTo>
                  <a:pt x="138" y="460"/>
                </a:lnTo>
                <a:lnTo>
                  <a:pt x="136" y="460"/>
                </a:lnTo>
                <a:lnTo>
                  <a:pt x="135" y="460"/>
                </a:lnTo>
                <a:lnTo>
                  <a:pt x="135" y="458"/>
                </a:lnTo>
                <a:lnTo>
                  <a:pt x="136" y="458"/>
                </a:lnTo>
                <a:lnTo>
                  <a:pt x="136" y="456"/>
                </a:lnTo>
                <a:lnTo>
                  <a:pt x="136" y="455"/>
                </a:lnTo>
                <a:lnTo>
                  <a:pt x="135" y="455"/>
                </a:lnTo>
                <a:lnTo>
                  <a:pt x="135" y="453"/>
                </a:lnTo>
                <a:lnTo>
                  <a:pt x="136" y="453"/>
                </a:lnTo>
                <a:lnTo>
                  <a:pt x="136" y="451"/>
                </a:lnTo>
                <a:lnTo>
                  <a:pt x="136" y="449"/>
                </a:lnTo>
                <a:lnTo>
                  <a:pt x="136" y="448"/>
                </a:lnTo>
                <a:lnTo>
                  <a:pt x="136" y="446"/>
                </a:lnTo>
                <a:lnTo>
                  <a:pt x="136" y="444"/>
                </a:lnTo>
                <a:lnTo>
                  <a:pt x="136" y="443"/>
                </a:lnTo>
                <a:lnTo>
                  <a:pt x="138" y="443"/>
                </a:lnTo>
                <a:lnTo>
                  <a:pt x="136" y="443"/>
                </a:lnTo>
                <a:lnTo>
                  <a:pt x="138" y="443"/>
                </a:lnTo>
                <a:lnTo>
                  <a:pt x="136" y="443"/>
                </a:lnTo>
                <a:lnTo>
                  <a:pt x="136" y="441"/>
                </a:lnTo>
                <a:lnTo>
                  <a:pt x="138" y="441"/>
                </a:lnTo>
                <a:lnTo>
                  <a:pt x="138" y="439"/>
                </a:lnTo>
                <a:lnTo>
                  <a:pt x="138" y="437"/>
                </a:lnTo>
                <a:lnTo>
                  <a:pt x="140" y="437"/>
                </a:lnTo>
                <a:lnTo>
                  <a:pt x="140" y="436"/>
                </a:lnTo>
                <a:lnTo>
                  <a:pt x="142" y="436"/>
                </a:lnTo>
                <a:lnTo>
                  <a:pt x="140" y="436"/>
                </a:lnTo>
                <a:lnTo>
                  <a:pt x="138" y="436"/>
                </a:lnTo>
                <a:lnTo>
                  <a:pt x="138" y="434"/>
                </a:lnTo>
                <a:lnTo>
                  <a:pt x="136" y="434"/>
                </a:lnTo>
                <a:lnTo>
                  <a:pt x="136" y="436"/>
                </a:lnTo>
                <a:lnTo>
                  <a:pt x="135" y="436"/>
                </a:lnTo>
                <a:lnTo>
                  <a:pt x="135" y="437"/>
                </a:lnTo>
                <a:lnTo>
                  <a:pt x="133" y="437"/>
                </a:lnTo>
                <a:lnTo>
                  <a:pt x="131" y="437"/>
                </a:lnTo>
                <a:lnTo>
                  <a:pt x="129" y="437"/>
                </a:lnTo>
                <a:lnTo>
                  <a:pt x="129" y="439"/>
                </a:lnTo>
                <a:lnTo>
                  <a:pt x="128" y="439"/>
                </a:lnTo>
                <a:lnTo>
                  <a:pt x="126" y="441"/>
                </a:lnTo>
                <a:lnTo>
                  <a:pt x="126" y="439"/>
                </a:lnTo>
                <a:lnTo>
                  <a:pt x="124" y="439"/>
                </a:lnTo>
                <a:lnTo>
                  <a:pt x="124" y="437"/>
                </a:lnTo>
                <a:lnTo>
                  <a:pt x="124" y="439"/>
                </a:lnTo>
                <a:lnTo>
                  <a:pt x="123" y="439"/>
                </a:lnTo>
                <a:lnTo>
                  <a:pt x="121" y="439"/>
                </a:lnTo>
                <a:lnTo>
                  <a:pt x="119" y="439"/>
                </a:lnTo>
                <a:lnTo>
                  <a:pt x="119" y="437"/>
                </a:lnTo>
                <a:lnTo>
                  <a:pt x="117" y="437"/>
                </a:lnTo>
                <a:lnTo>
                  <a:pt x="119" y="437"/>
                </a:lnTo>
                <a:lnTo>
                  <a:pt x="119" y="436"/>
                </a:lnTo>
                <a:lnTo>
                  <a:pt x="119" y="434"/>
                </a:lnTo>
                <a:lnTo>
                  <a:pt x="117" y="434"/>
                </a:lnTo>
                <a:lnTo>
                  <a:pt x="117" y="436"/>
                </a:lnTo>
                <a:lnTo>
                  <a:pt x="117" y="434"/>
                </a:lnTo>
                <a:lnTo>
                  <a:pt x="117" y="436"/>
                </a:lnTo>
                <a:lnTo>
                  <a:pt x="116" y="436"/>
                </a:lnTo>
                <a:lnTo>
                  <a:pt x="117" y="436"/>
                </a:lnTo>
                <a:lnTo>
                  <a:pt x="116" y="437"/>
                </a:lnTo>
                <a:lnTo>
                  <a:pt x="114" y="437"/>
                </a:lnTo>
                <a:lnTo>
                  <a:pt x="114" y="439"/>
                </a:lnTo>
                <a:lnTo>
                  <a:pt x="112" y="439"/>
                </a:lnTo>
                <a:lnTo>
                  <a:pt x="112" y="441"/>
                </a:lnTo>
                <a:lnTo>
                  <a:pt x="112" y="443"/>
                </a:lnTo>
                <a:lnTo>
                  <a:pt x="112" y="444"/>
                </a:lnTo>
                <a:lnTo>
                  <a:pt x="111" y="444"/>
                </a:lnTo>
                <a:lnTo>
                  <a:pt x="111" y="446"/>
                </a:lnTo>
                <a:lnTo>
                  <a:pt x="111" y="448"/>
                </a:lnTo>
                <a:lnTo>
                  <a:pt x="111" y="446"/>
                </a:lnTo>
                <a:lnTo>
                  <a:pt x="111" y="448"/>
                </a:lnTo>
                <a:lnTo>
                  <a:pt x="111" y="449"/>
                </a:lnTo>
                <a:lnTo>
                  <a:pt x="112" y="449"/>
                </a:lnTo>
                <a:lnTo>
                  <a:pt x="111" y="449"/>
                </a:lnTo>
                <a:lnTo>
                  <a:pt x="111" y="451"/>
                </a:lnTo>
                <a:lnTo>
                  <a:pt x="111" y="453"/>
                </a:lnTo>
                <a:lnTo>
                  <a:pt x="111" y="455"/>
                </a:lnTo>
                <a:lnTo>
                  <a:pt x="109" y="455"/>
                </a:lnTo>
                <a:lnTo>
                  <a:pt x="109" y="453"/>
                </a:lnTo>
                <a:lnTo>
                  <a:pt x="109" y="455"/>
                </a:lnTo>
                <a:lnTo>
                  <a:pt x="109" y="456"/>
                </a:lnTo>
                <a:lnTo>
                  <a:pt x="111" y="456"/>
                </a:lnTo>
                <a:lnTo>
                  <a:pt x="109" y="456"/>
                </a:lnTo>
                <a:lnTo>
                  <a:pt x="109" y="458"/>
                </a:lnTo>
                <a:lnTo>
                  <a:pt x="107" y="458"/>
                </a:lnTo>
                <a:lnTo>
                  <a:pt x="107" y="460"/>
                </a:lnTo>
                <a:lnTo>
                  <a:pt x="107" y="462"/>
                </a:lnTo>
                <a:lnTo>
                  <a:pt x="107" y="460"/>
                </a:lnTo>
                <a:lnTo>
                  <a:pt x="105" y="460"/>
                </a:lnTo>
                <a:lnTo>
                  <a:pt x="105" y="462"/>
                </a:lnTo>
                <a:lnTo>
                  <a:pt x="105" y="460"/>
                </a:lnTo>
                <a:lnTo>
                  <a:pt x="105" y="462"/>
                </a:lnTo>
                <a:lnTo>
                  <a:pt x="104" y="462"/>
                </a:lnTo>
                <a:lnTo>
                  <a:pt x="104" y="463"/>
                </a:lnTo>
                <a:lnTo>
                  <a:pt x="102" y="463"/>
                </a:lnTo>
                <a:lnTo>
                  <a:pt x="102" y="462"/>
                </a:lnTo>
                <a:lnTo>
                  <a:pt x="100" y="462"/>
                </a:lnTo>
                <a:lnTo>
                  <a:pt x="99" y="462"/>
                </a:lnTo>
                <a:lnTo>
                  <a:pt x="99" y="460"/>
                </a:lnTo>
                <a:lnTo>
                  <a:pt x="97" y="460"/>
                </a:lnTo>
                <a:lnTo>
                  <a:pt x="95" y="460"/>
                </a:lnTo>
                <a:lnTo>
                  <a:pt x="95" y="458"/>
                </a:lnTo>
                <a:lnTo>
                  <a:pt x="93" y="458"/>
                </a:lnTo>
                <a:lnTo>
                  <a:pt x="92" y="458"/>
                </a:lnTo>
                <a:lnTo>
                  <a:pt x="90" y="458"/>
                </a:lnTo>
                <a:lnTo>
                  <a:pt x="90" y="460"/>
                </a:lnTo>
                <a:lnTo>
                  <a:pt x="88" y="460"/>
                </a:lnTo>
                <a:lnTo>
                  <a:pt x="88" y="458"/>
                </a:lnTo>
                <a:lnTo>
                  <a:pt x="88" y="456"/>
                </a:lnTo>
                <a:lnTo>
                  <a:pt x="88" y="455"/>
                </a:lnTo>
                <a:lnTo>
                  <a:pt x="88" y="453"/>
                </a:lnTo>
                <a:lnTo>
                  <a:pt x="88" y="451"/>
                </a:lnTo>
                <a:lnTo>
                  <a:pt x="90" y="451"/>
                </a:lnTo>
                <a:lnTo>
                  <a:pt x="92" y="451"/>
                </a:lnTo>
                <a:lnTo>
                  <a:pt x="92" y="449"/>
                </a:lnTo>
                <a:lnTo>
                  <a:pt x="93" y="448"/>
                </a:lnTo>
                <a:lnTo>
                  <a:pt x="93" y="446"/>
                </a:lnTo>
                <a:lnTo>
                  <a:pt x="93" y="444"/>
                </a:lnTo>
                <a:lnTo>
                  <a:pt x="93" y="443"/>
                </a:lnTo>
                <a:lnTo>
                  <a:pt x="93" y="441"/>
                </a:lnTo>
                <a:lnTo>
                  <a:pt x="93" y="439"/>
                </a:lnTo>
                <a:lnTo>
                  <a:pt x="92" y="439"/>
                </a:lnTo>
                <a:lnTo>
                  <a:pt x="90" y="439"/>
                </a:lnTo>
                <a:lnTo>
                  <a:pt x="88" y="439"/>
                </a:lnTo>
                <a:lnTo>
                  <a:pt x="88" y="437"/>
                </a:lnTo>
                <a:lnTo>
                  <a:pt x="86" y="437"/>
                </a:lnTo>
                <a:lnTo>
                  <a:pt x="86" y="436"/>
                </a:lnTo>
                <a:lnTo>
                  <a:pt x="86" y="434"/>
                </a:lnTo>
                <a:lnTo>
                  <a:pt x="86" y="432"/>
                </a:lnTo>
                <a:lnTo>
                  <a:pt x="86" y="431"/>
                </a:lnTo>
                <a:lnTo>
                  <a:pt x="85" y="431"/>
                </a:lnTo>
                <a:lnTo>
                  <a:pt x="83" y="431"/>
                </a:lnTo>
                <a:lnTo>
                  <a:pt x="81" y="431"/>
                </a:lnTo>
                <a:lnTo>
                  <a:pt x="80" y="431"/>
                </a:lnTo>
                <a:lnTo>
                  <a:pt x="78" y="431"/>
                </a:lnTo>
                <a:lnTo>
                  <a:pt x="76" y="431"/>
                </a:lnTo>
                <a:lnTo>
                  <a:pt x="74" y="431"/>
                </a:lnTo>
                <a:lnTo>
                  <a:pt x="74" y="429"/>
                </a:lnTo>
                <a:lnTo>
                  <a:pt x="74" y="427"/>
                </a:lnTo>
                <a:lnTo>
                  <a:pt x="74" y="425"/>
                </a:lnTo>
                <a:lnTo>
                  <a:pt x="74" y="424"/>
                </a:lnTo>
                <a:lnTo>
                  <a:pt x="74" y="422"/>
                </a:lnTo>
                <a:lnTo>
                  <a:pt x="74" y="420"/>
                </a:lnTo>
                <a:lnTo>
                  <a:pt x="74" y="418"/>
                </a:lnTo>
                <a:lnTo>
                  <a:pt x="74" y="417"/>
                </a:lnTo>
                <a:lnTo>
                  <a:pt x="74" y="415"/>
                </a:lnTo>
                <a:lnTo>
                  <a:pt x="74" y="413"/>
                </a:lnTo>
                <a:lnTo>
                  <a:pt x="74" y="412"/>
                </a:lnTo>
                <a:lnTo>
                  <a:pt x="73" y="412"/>
                </a:lnTo>
                <a:lnTo>
                  <a:pt x="73" y="410"/>
                </a:lnTo>
                <a:lnTo>
                  <a:pt x="73" y="408"/>
                </a:lnTo>
                <a:lnTo>
                  <a:pt x="71" y="408"/>
                </a:lnTo>
                <a:lnTo>
                  <a:pt x="71" y="406"/>
                </a:lnTo>
                <a:lnTo>
                  <a:pt x="73" y="406"/>
                </a:lnTo>
                <a:lnTo>
                  <a:pt x="73" y="405"/>
                </a:lnTo>
                <a:lnTo>
                  <a:pt x="73" y="403"/>
                </a:lnTo>
                <a:lnTo>
                  <a:pt x="73" y="401"/>
                </a:lnTo>
                <a:lnTo>
                  <a:pt x="73" y="400"/>
                </a:lnTo>
                <a:lnTo>
                  <a:pt x="73" y="398"/>
                </a:lnTo>
                <a:lnTo>
                  <a:pt x="73" y="396"/>
                </a:lnTo>
                <a:lnTo>
                  <a:pt x="74" y="396"/>
                </a:lnTo>
                <a:lnTo>
                  <a:pt x="74" y="394"/>
                </a:lnTo>
                <a:lnTo>
                  <a:pt x="74" y="393"/>
                </a:lnTo>
                <a:lnTo>
                  <a:pt x="76" y="393"/>
                </a:lnTo>
                <a:lnTo>
                  <a:pt x="76" y="391"/>
                </a:lnTo>
                <a:lnTo>
                  <a:pt x="76" y="389"/>
                </a:lnTo>
                <a:lnTo>
                  <a:pt x="76" y="388"/>
                </a:lnTo>
                <a:lnTo>
                  <a:pt x="78" y="388"/>
                </a:lnTo>
                <a:lnTo>
                  <a:pt x="78" y="386"/>
                </a:lnTo>
                <a:lnTo>
                  <a:pt x="80" y="386"/>
                </a:lnTo>
                <a:lnTo>
                  <a:pt x="81" y="386"/>
                </a:lnTo>
                <a:lnTo>
                  <a:pt x="81" y="384"/>
                </a:lnTo>
                <a:lnTo>
                  <a:pt x="81" y="382"/>
                </a:lnTo>
                <a:lnTo>
                  <a:pt x="81" y="381"/>
                </a:lnTo>
                <a:lnTo>
                  <a:pt x="81" y="379"/>
                </a:lnTo>
                <a:lnTo>
                  <a:pt x="81" y="377"/>
                </a:lnTo>
                <a:lnTo>
                  <a:pt x="81" y="375"/>
                </a:lnTo>
                <a:lnTo>
                  <a:pt x="81" y="374"/>
                </a:lnTo>
                <a:lnTo>
                  <a:pt x="83" y="374"/>
                </a:lnTo>
                <a:lnTo>
                  <a:pt x="83" y="372"/>
                </a:lnTo>
                <a:lnTo>
                  <a:pt x="83" y="370"/>
                </a:lnTo>
                <a:lnTo>
                  <a:pt x="85" y="370"/>
                </a:lnTo>
                <a:lnTo>
                  <a:pt x="85" y="369"/>
                </a:lnTo>
                <a:lnTo>
                  <a:pt x="86" y="369"/>
                </a:lnTo>
                <a:lnTo>
                  <a:pt x="86" y="367"/>
                </a:lnTo>
                <a:lnTo>
                  <a:pt x="88" y="367"/>
                </a:lnTo>
                <a:lnTo>
                  <a:pt x="90" y="367"/>
                </a:lnTo>
                <a:lnTo>
                  <a:pt x="90" y="369"/>
                </a:lnTo>
                <a:lnTo>
                  <a:pt x="92" y="369"/>
                </a:lnTo>
                <a:lnTo>
                  <a:pt x="92" y="367"/>
                </a:lnTo>
                <a:lnTo>
                  <a:pt x="93" y="367"/>
                </a:lnTo>
                <a:lnTo>
                  <a:pt x="95" y="367"/>
                </a:lnTo>
                <a:lnTo>
                  <a:pt x="95" y="365"/>
                </a:lnTo>
                <a:lnTo>
                  <a:pt x="95" y="363"/>
                </a:lnTo>
                <a:lnTo>
                  <a:pt x="97" y="363"/>
                </a:lnTo>
                <a:lnTo>
                  <a:pt x="97" y="362"/>
                </a:lnTo>
                <a:lnTo>
                  <a:pt x="99" y="362"/>
                </a:lnTo>
                <a:lnTo>
                  <a:pt x="100" y="362"/>
                </a:lnTo>
                <a:lnTo>
                  <a:pt x="100" y="360"/>
                </a:lnTo>
                <a:lnTo>
                  <a:pt x="102" y="360"/>
                </a:lnTo>
                <a:lnTo>
                  <a:pt x="104" y="360"/>
                </a:lnTo>
                <a:lnTo>
                  <a:pt x="105" y="360"/>
                </a:lnTo>
                <a:lnTo>
                  <a:pt x="105" y="358"/>
                </a:lnTo>
                <a:lnTo>
                  <a:pt x="107" y="358"/>
                </a:lnTo>
                <a:lnTo>
                  <a:pt x="107" y="357"/>
                </a:lnTo>
                <a:lnTo>
                  <a:pt x="109" y="357"/>
                </a:lnTo>
                <a:lnTo>
                  <a:pt x="111" y="357"/>
                </a:lnTo>
                <a:lnTo>
                  <a:pt x="112" y="357"/>
                </a:lnTo>
                <a:lnTo>
                  <a:pt x="112" y="355"/>
                </a:lnTo>
                <a:lnTo>
                  <a:pt x="112" y="353"/>
                </a:lnTo>
                <a:lnTo>
                  <a:pt x="114" y="353"/>
                </a:lnTo>
                <a:lnTo>
                  <a:pt x="114" y="351"/>
                </a:lnTo>
                <a:lnTo>
                  <a:pt x="114" y="350"/>
                </a:lnTo>
                <a:lnTo>
                  <a:pt x="114" y="348"/>
                </a:lnTo>
                <a:lnTo>
                  <a:pt x="116" y="348"/>
                </a:lnTo>
                <a:lnTo>
                  <a:pt x="116" y="346"/>
                </a:lnTo>
                <a:lnTo>
                  <a:pt x="114" y="346"/>
                </a:lnTo>
                <a:lnTo>
                  <a:pt x="112" y="346"/>
                </a:lnTo>
                <a:lnTo>
                  <a:pt x="111" y="344"/>
                </a:lnTo>
                <a:lnTo>
                  <a:pt x="109" y="344"/>
                </a:lnTo>
                <a:lnTo>
                  <a:pt x="109" y="343"/>
                </a:lnTo>
                <a:lnTo>
                  <a:pt x="107" y="343"/>
                </a:lnTo>
                <a:lnTo>
                  <a:pt x="105" y="343"/>
                </a:lnTo>
                <a:lnTo>
                  <a:pt x="104" y="343"/>
                </a:lnTo>
                <a:lnTo>
                  <a:pt x="104" y="341"/>
                </a:lnTo>
                <a:lnTo>
                  <a:pt x="104" y="339"/>
                </a:lnTo>
                <a:lnTo>
                  <a:pt x="102" y="339"/>
                </a:lnTo>
                <a:lnTo>
                  <a:pt x="102" y="338"/>
                </a:lnTo>
                <a:lnTo>
                  <a:pt x="100" y="338"/>
                </a:lnTo>
                <a:lnTo>
                  <a:pt x="99" y="338"/>
                </a:lnTo>
                <a:lnTo>
                  <a:pt x="99" y="336"/>
                </a:lnTo>
                <a:lnTo>
                  <a:pt x="97" y="336"/>
                </a:lnTo>
                <a:lnTo>
                  <a:pt x="97" y="334"/>
                </a:lnTo>
                <a:lnTo>
                  <a:pt x="97" y="332"/>
                </a:lnTo>
                <a:lnTo>
                  <a:pt x="95" y="332"/>
                </a:lnTo>
                <a:lnTo>
                  <a:pt x="95" y="334"/>
                </a:lnTo>
                <a:lnTo>
                  <a:pt x="93" y="334"/>
                </a:lnTo>
                <a:lnTo>
                  <a:pt x="93" y="332"/>
                </a:lnTo>
                <a:lnTo>
                  <a:pt x="93" y="331"/>
                </a:lnTo>
                <a:lnTo>
                  <a:pt x="93" y="329"/>
                </a:lnTo>
                <a:lnTo>
                  <a:pt x="92" y="329"/>
                </a:lnTo>
                <a:lnTo>
                  <a:pt x="92" y="327"/>
                </a:lnTo>
                <a:lnTo>
                  <a:pt x="92" y="326"/>
                </a:lnTo>
                <a:lnTo>
                  <a:pt x="92" y="324"/>
                </a:lnTo>
                <a:lnTo>
                  <a:pt x="92" y="322"/>
                </a:lnTo>
                <a:lnTo>
                  <a:pt x="92" y="320"/>
                </a:lnTo>
                <a:lnTo>
                  <a:pt x="92" y="319"/>
                </a:lnTo>
                <a:lnTo>
                  <a:pt x="90" y="319"/>
                </a:lnTo>
                <a:lnTo>
                  <a:pt x="90" y="317"/>
                </a:lnTo>
                <a:lnTo>
                  <a:pt x="90" y="315"/>
                </a:lnTo>
                <a:lnTo>
                  <a:pt x="88" y="315"/>
                </a:lnTo>
                <a:lnTo>
                  <a:pt x="86" y="315"/>
                </a:lnTo>
                <a:lnTo>
                  <a:pt x="85" y="315"/>
                </a:lnTo>
                <a:lnTo>
                  <a:pt x="83" y="315"/>
                </a:lnTo>
                <a:lnTo>
                  <a:pt x="83" y="313"/>
                </a:lnTo>
                <a:lnTo>
                  <a:pt x="81" y="313"/>
                </a:lnTo>
                <a:lnTo>
                  <a:pt x="80" y="313"/>
                </a:lnTo>
                <a:lnTo>
                  <a:pt x="78" y="313"/>
                </a:lnTo>
                <a:lnTo>
                  <a:pt x="78" y="312"/>
                </a:lnTo>
                <a:lnTo>
                  <a:pt x="76" y="312"/>
                </a:lnTo>
                <a:lnTo>
                  <a:pt x="74" y="312"/>
                </a:lnTo>
                <a:lnTo>
                  <a:pt x="73" y="312"/>
                </a:lnTo>
                <a:lnTo>
                  <a:pt x="71" y="312"/>
                </a:lnTo>
                <a:lnTo>
                  <a:pt x="71" y="310"/>
                </a:lnTo>
                <a:lnTo>
                  <a:pt x="69" y="310"/>
                </a:lnTo>
                <a:lnTo>
                  <a:pt x="69" y="312"/>
                </a:lnTo>
                <a:lnTo>
                  <a:pt x="68" y="312"/>
                </a:lnTo>
                <a:lnTo>
                  <a:pt x="66" y="312"/>
                </a:lnTo>
                <a:lnTo>
                  <a:pt x="64" y="312"/>
                </a:lnTo>
                <a:lnTo>
                  <a:pt x="64" y="310"/>
                </a:lnTo>
                <a:lnTo>
                  <a:pt x="62" y="310"/>
                </a:lnTo>
                <a:lnTo>
                  <a:pt x="61" y="310"/>
                </a:lnTo>
                <a:lnTo>
                  <a:pt x="59" y="310"/>
                </a:lnTo>
                <a:lnTo>
                  <a:pt x="57" y="310"/>
                </a:lnTo>
                <a:lnTo>
                  <a:pt x="55" y="310"/>
                </a:lnTo>
                <a:lnTo>
                  <a:pt x="54" y="310"/>
                </a:lnTo>
                <a:lnTo>
                  <a:pt x="54" y="308"/>
                </a:lnTo>
                <a:lnTo>
                  <a:pt x="52" y="310"/>
                </a:lnTo>
                <a:lnTo>
                  <a:pt x="50" y="310"/>
                </a:lnTo>
                <a:lnTo>
                  <a:pt x="50" y="308"/>
                </a:lnTo>
                <a:lnTo>
                  <a:pt x="49" y="308"/>
                </a:lnTo>
                <a:lnTo>
                  <a:pt x="47" y="308"/>
                </a:lnTo>
                <a:lnTo>
                  <a:pt x="47" y="307"/>
                </a:lnTo>
                <a:lnTo>
                  <a:pt x="47" y="305"/>
                </a:lnTo>
                <a:lnTo>
                  <a:pt x="45" y="305"/>
                </a:lnTo>
                <a:lnTo>
                  <a:pt x="45" y="303"/>
                </a:lnTo>
                <a:lnTo>
                  <a:pt x="43" y="303"/>
                </a:lnTo>
                <a:lnTo>
                  <a:pt x="43" y="301"/>
                </a:lnTo>
                <a:lnTo>
                  <a:pt x="42" y="301"/>
                </a:lnTo>
                <a:lnTo>
                  <a:pt x="40" y="301"/>
                </a:lnTo>
                <a:lnTo>
                  <a:pt x="38" y="301"/>
                </a:lnTo>
                <a:lnTo>
                  <a:pt x="37" y="301"/>
                </a:lnTo>
                <a:lnTo>
                  <a:pt x="37" y="303"/>
                </a:lnTo>
                <a:lnTo>
                  <a:pt x="35" y="303"/>
                </a:lnTo>
                <a:lnTo>
                  <a:pt x="33" y="303"/>
                </a:lnTo>
                <a:lnTo>
                  <a:pt x="33" y="301"/>
                </a:lnTo>
                <a:lnTo>
                  <a:pt x="33" y="300"/>
                </a:lnTo>
                <a:lnTo>
                  <a:pt x="33" y="298"/>
                </a:lnTo>
                <a:lnTo>
                  <a:pt x="31" y="298"/>
                </a:lnTo>
                <a:lnTo>
                  <a:pt x="31" y="296"/>
                </a:lnTo>
                <a:lnTo>
                  <a:pt x="31" y="298"/>
                </a:lnTo>
                <a:lnTo>
                  <a:pt x="30" y="298"/>
                </a:lnTo>
                <a:lnTo>
                  <a:pt x="30" y="296"/>
                </a:lnTo>
                <a:lnTo>
                  <a:pt x="30" y="295"/>
                </a:lnTo>
                <a:lnTo>
                  <a:pt x="28" y="295"/>
                </a:lnTo>
                <a:lnTo>
                  <a:pt x="30" y="295"/>
                </a:lnTo>
                <a:lnTo>
                  <a:pt x="28" y="295"/>
                </a:lnTo>
                <a:lnTo>
                  <a:pt x="28" y="293"/>
                </a:lnTo>
                <a:lnTo>
                  <a:pt x="30" y="293"/>
                </a:lnTo>
                <a:lnTo>
                  <a:pt x="28" y="293"/>
                </a:lnTo>
                <a:lnTo>
                  <a:pt x="28" y="291"/>
                </a:lnTo>
                <a:lnTo>
                  <a:pt x="30" y="291"/>
                </a:lnTo>
                <a:lnTo>
                  <a:pt x="30" y="289"/>
                </a:lnTo>
                <a:lnTo>
                  <a:pt x="30" y="288"/>
                </a:lnTo>
                <a:lnTo>
                  <a:pt x="30" y="286"/>
                </a:lnTo>
                <a:lnTo>
                  <a:pt x="31" y="286"/>
                </a:lnTo>
                <a:lnTo>
                  <a:pt x="31" y="284"/>
                </a:lnTo>
                <a:lnTo>
                  <a:pt x="30" y="284"/>
                </a:lnTo>
                <a:lnTo>
                  <a:pt x="30" y="283"/>
                </a:lnTo>
                <a:lnTo>
                  <a:pt x="31" y="283"/>
                </a:lnTo>
                <a:lnTo>
                  <a:pt x="31" y="281"/>
                </a:lnTo>
                <a:lnTo>
                  <a:pt x="31" y="279"/>
                </a:lnTo>
                <a:lnTo>
                  <a:pt x="31" y="277"/>
                </a:lnTo>
                <a:lnTo>
                  <a:pt x="33" y="277"/>
                </a:lnTo>
                <a:lnTo>
                  <a:pt x="33" y="276"/>
                </a:lnTo>
                <a:lnTo>
                  <a:pt x="31" y="276"/>
                </a:lnTo>
                <a:lnTo>
                  <a:pt x="31" y="274"/>
                </a:lnTo>
                <a:lnTo>
                  <a:pt x="33" y="274"/>
                </a:lnTo>
                <a:lnTo>
                  <a:pt x="33" y="272"/>
                </a:lnTo>
                <a:lnTo>
                  <a:pt x="31" y="272"/>
                </a:lnTo>
                <a:lnTo>
                  <a:pt x="31" y="270"/>
                </a:lnTo>
                <a:lnTo>
                  <a:pt x="30" y="270"/>
                </a:lnTo>
                <a:lnTo>
                  <a:pt x="30" y="269"/>
                </a:lnTo>
                <a:lnTo>
                  <a:pt x="31" y="269"/>
                </a:lnTo>
                <a:lnTo>
                  <a:pt x="31" y="267"/>
                </a:lnTo>
                <a:lnTo>
                  <a:pt x="33" y="267"/>
                </a:lnTo>
                <a:lnTo>
                  <a:pt x="33" y="265"/>
                </a:lnTo>
                <a:lnTo>
                  <a:pt x="33" y="264"/>
                </a:lnTo>
                <a:lnTo>
                  <a:pt x="35" y="264"/>
                </a:lnTo>
                <a:lnTo>
                  <a:pt x="35" y="262"/>
                </a:lnTo>
                <a:lnTo>
                  <a:pt x="35" y="260"/>
                </a:lnTo>
                <a:lnTo>
                  <a:pt x="37" y="260"/>
                </a:lnTo>
                <a:lnTo>
                  <a:pt x="37" y="258"/>
                </a:lnTo>
                <a:lnTo>
                  <a:pt x="38" y="258"/>
                </a:lnTo>
                <a:lnTo>
                  <a:pt x="38" y="257"/>
                </a:lnTo>
                <a:lnTo>
                  <a:pt x="40" y="257"/>
                </a:lnTo>
                <a:lnTo>
                  <a:pt x="40" y="255"/>
                </a:lnTo>
                <a:lnTo>
                  <a:pt x="38" y="255"/>
                </a:lnTo>
                <a:lnTo>
                  <a:pt x="37" y="255"/>
                </a:lnTo>
                <a:lnTo>
                  <a:pt x="37" y="253"/>
                </a:lnTo>
                <a:lnTo>
                  <a:pt x="37" y="252"/>
                </a:lnTo>
                <a:lnTo>
                  <a:pt x="38" y="252"/>
                </a:lnTo>
                <a:lnTo>
                  <a:pt x="38" y="250"/>
                </a:lnTo>
                <a:lnTo>
                  <a:pt x="40" y="250"/>
                </a:lnTo>
                <a:lnTo>
                  <a:pt x="40" y="248"/>
                </a:lnTo>
                <a:lnTo>
                  <a:pt x="42" y="248"/>
                </a:lnTo>
                <a:lnTo>
                  <a:pt x="43" y="246"/>
                </a:lnTo>
                <a:lnTo>
                  <a:pt x="45" y="246"/>
                </a:lnTo>
                <a:lnTo>
                  <a:pt x="45" y="245"/>
                </a:lnTo>
                <a:lnTo>
                  <a:pt x="45" y="243"/>
                </a:lnTo>
                <a:lnTo>
                  <a:pt x="47" y="243"/>
                </a:lnTo>
                <a:lnTo>
                  <a:pt x="47" y="241"/>
                </a:lnTo>
                <a:lnTo>
                  <a:pt x="49" y="241"/>
                </a:lnTo>
                <a:lnTo>
                  <a:pt x="49" y="239"/>
                </a:lnTo>
                <a:lnTo>
                  <a:pt x="49" y="238"/>
                </a:lnTo>
                <a:lnTo>
                  <a:pt x="49" y="236"/>
                </a:lnTo>
                <a:lnTo>
                  <a:pt x="49" y="234"/>
                </a:lnTo>
                <a:lnTo>
                  <a:pt x="50" y="234"/>
                </a:lnTo>
                <a:lnTo>
                  <a:pt x="50" y="233"/>
                </a:lnTo>
                <a:lnTo>
                  <a:pt x="50" y="231"/>
                </a:lnTo>
                <a:lnTo>
                  <a:pt x="52" y="231"/>
                </a:lnTo>
                <a:lnTo>
                  <a:pt x="52" y="229"/>
                </a:lnTo>
                <a:lnTo>
                  <a:pt x="52" y="227"/>
                </a:lnTo>
                <a:lnTo>
                  <a:pt x="54" y="227"/>
                </a:lnTo>
                <a:lnTo>
                  <a:pt x="54" y="226"/>
                </a:lnTo>
                <a:lnTo>
                  <a:pt x="55" y="226"/>
                </a:lnTo>
                <a:lnTo>
                  <a:pt x="57" y="226"/>
                </a:lnTo>
                <a:lnTo>
                  <a:pt x="59" y="226"/>
                </a:lnTo>
                <a:lnTo>
                  <a:pt x="59" y="224"/>
                </a:lnTo>
                <a:lnTo>
                  <a:pt x="57" y="224"/>
                </a:lnTo>
                <a:lnTo>
                  <a:pt x="57" y="222"/>
                </a:lnTo>
                <a:lnTo>
                  <a:pt x="59" y="222"/>
                </a:lnTo>
                <a:lnTo>
                  <a:pt x="59" y="221"/>
                </a:lnTo>
                <a:lnTo>
                  <a:pt x="59" y="222"/>
                </a:lnTo>
                <a:lnTo>
                  <a:pt x="61" y="222"/>
                </a:lnTo>
                <a:lnTo>
                  <a:pt x="61" y="221"/>
                </a:lnTo>
                <a:lnTo>
                  <a:pt x="62" y="221"/>
                </a:lnTo>
                <a:lnTo>
                  <a:pt x="62" y="219"/>
                </a:lnTo>
                <a:lnTo>
                  <a:pt x="64" y="219"/>
                </a:lnTo>
                <a:lnTo>
                  <a:pt x="64" y="217"/>
                </a:lnTo>
                <a:lnTo>
                  <a:pt x="66" y="217"/>
                </a:lnTo>
                <a:lnTo>
                  <a:pt x="66" y="215"/>
                </a:lnTo>
                <a:lnTo>
                  <a:pt x="66" y="214"/>
                </a:lnTo>
                <a:lnTo>
                  <a:pt x="68" y="214"/>
                </a:lnTo>
                <a:lnTo>
                  <a:pt x="68" y="215"/>
                </a:lnTo>
                <a:lnTo>
                  <a:pt x="69" y="215"/>
                </a:lnTo>
                <a:lnTo>
                  <a:pt x="71" y="215"/>
                </a:lnTo>
                <a:lnTo>
                  <a:pt x="73" y="215"/>
                </a:lnTo>
                <a:lnTo>
                  <a:pt x="73" y="214"/>
                </a:lnTo>
                <a:lnTo>
                  <a:pt x="74" y="214"/>
                </a:lnTo>
                <a:lnTo>
                  <a:pt x="74" y="215"/>
                </a:lnTo>
                <a:lnTo>
                  <a:pt x="76" y="215"/>
                </a:lnTo>
                <a:lnTo>
                  <a:pt x="76" y="217"/>
                </a:lnTo>
                <a:lnTo>
                  <a:pt x="78" y="217"/>
                </a:lnTo>
                <a:lnTo>
                  <a:pt x="78" y="215"/>
                </a:lnTo>
                <a:lnTo>
                  <a:pt x="78" y="214"/>
                </a:lnTo>
                <a:lnTo>
                  <a:pt x="78" y="212"/>
                </a:lnTo>
                <a:lnTo>
                  <a:pt x="78" y="210"/>
                </a:lnTo>
                <a:lnTo>
                  <a:pt x="78" y="208"/>
                </a:lnTo>
                <a:lnTo>
                  <a:pt x="78" y="207"/>
                </a:lnTo>
                <a:lnTo>
                  <a:pt x="80" y="207"/>
                </a:lnTo>
                <a:lnTo>
                  <a:pt x="81" y="207"/>
                </a:lnTo>
                <a:lnTo>
                  <a:pt x="81" y="208"/>
                </a:lnTo>
                <a:lnTo>
                  <a:pt x="83" y="208"/>
                </a:lnTo>
                <a:lnTo>
                  <a:pt x="85" y="208"/>
                </a:lnTo>
                <a:lnTo>
                  <a:pt x="86" y="208"/>
                </a:lnTo>
                <a:lnTo>
                  <a:pt x="88" y="208"/>
                </a:lnTo>
                <a:lnTo>
                  <a:pt x="90" y="208"/>
                </a:lnTo>
                <a:lnTo>
                  <a:pt x="92" y="208"/>
                </a:lnTo>
                <a:lnTo>
                  <a:pt x="93" y="208"/>
                </a:lnTo>
                <a:lnTo>
                  <a:pt x="95" y="208"/>
                </a:lnTo>
                <a:lnTo>
                  <a:pt x="95" y="210"/>
                </a:lnTo>
                <a:lnTo>
                  <a:pt x="97" y="210"/>
                </a:lnTo>
                <a:lnTo>
                  <a:pt x="97" y="208"/>
                </a:lnTo>
                <a:lnTo>
                  <a:pt x="99" y="208"/>
                </a:lnTo>
                <a:lnTo>
                  <a:pt x="99" y="207"/>
                </a:lnTo>
                <a:lnTo>
                  <a:pt x="99" y="205"/>
                </a:lnTo>
                <a:lnTo>
                  <a:pt x="100" y="205"/>
                </a:lnTo>
                <a:lnTo>
                  <a:pt x="102" y="205"/>
                </a:lnTo>
                <a:lnTo>
                  <a:pt x="102" y="203"/>
                </a:lnTo>
                <a:lnTo>
                  <a:pt x="100" y="203"/>
                </a:lnTo>
                <a:lnTo>
                  <a:pt x="100" y="202"/>
                </a:lnTo>
                <a:lnTo>
                  <a:pt x="100" y="200"/>
                </a:lnTo>
                <a:lnTo>
                  <a:pt x="102" y="200"/>
                </a:lnTo>
                <a:lnTo>
                  <a:pt x="104" y="198"/>
                </a:lnTo>
                <a:lnTo>
                  <a:pt x="105" y="198"/>
                </a:lnTo>
                <a:lnTo>
                  <a:pt x="105" y="196"/>
                </a:lnTo>
                <a:lnTo>
                  <a:pt x="104" y="196"/>
                </a:lnTo>
                <a:lnTo>
                  <a:pt x="104" y="195"/>
                </a:lnTo>
                <a:lnTo>
                  <a:pt x="105" y="195"/>
                </a:lnTo>
                <a:lnTo>
                  <a:pt x="107" y="195"/>
                </a:lnTo>
                <a:lnTo>
                  <a:pt x="109" y="195"/>
                </a:lnTo>
                <a:lnTo>
                  <a:pt x="109" y="196"/>
                </a:lnTo>
                <a:lnTo>
                  <a:pt x="111" y="196"/>
                </a:lnTo>
                <a:lnTo>
                  <a:pt x="111" y="195"/>
                </a:lnTo>
                <a:lnTo>
                  <a:pt x="111" y="193"/>
                </a:lnTo>
                <a:lnTo>
                  <a:pt x="112" y="193"/>
                </a:lnTo>
                <a:lnTo>
                  <a:pt x="112" y="191"/>
                </a:lnTo>
                <a:lnTo>
                  <a:pt x="114" y="191"/>
                </a:lnTo>
                <a:lnTo>
                  <a:pt x="116" y="191"/>
                </a:lnTo>
                <a:lnTo>
                  <a:pt x="117" y="191"/>
                </a:lnTo>
                <a:lnTo>
                  <a:pt x="119" y="190"/>
                </a:lnTo>
                <a:lnTo>
                  <a:pt x="121" y="190"/>
                </a:lnTo>
                <a:lnTo>
                  <a:pt x="123" y="190"/>
                </a:lnTo>
                <a:lnTo>
                  <a:pt x="124" y="190"/>
                </a:lnTo>
                <a:lnTo>
                  <a:pt x="124" y="188"/>
                </a:lnTo>
                <a:lnTo>
                  <a:pt x="126" y="188"/>
                </a:lnTo>
                <a:lnTo>
                  <a:pt x="128" y="188"/>
                </a:lnTo>
                <a:lnTo>
                  <a:pt x="128" y="190"/>
                </a:lnTo>
                <a:lnTo>
                  <a:pt x="129" y="190"/>
                </a:lnTo>
                <a:lnTo>
                  <a:pt x="131" y="190"/>
                </a:lnTo>
                <a:lnTo>
                  <a:pt x="131" y="191"/>
                </a:lnTo>
                <a:lnTo>
                  <a:pt x="133" y="191"/>
                </a:lnTo>
                <a:lnTo>
                  <a:pt x="135" y="190"/>
                </a:lnTo>
                <a:lnTo>
                  <a:pt x="136" y="190"/>
                </a:lnTo>
                <a:lnTo>
                  <a:pt x="138" y="190"/>
                </a:lnTo>
                <a:lnTo>
                  <a:pt x="138" y="188"/>
                </a:lnTo>
                <a:lnTo>
                  <a:pt x="140" y="188"/>
                </a:lnTo>
                <a:lnTo>
                  <a:pt x="142" y="188"/>
                </a:lnTo>
                <a:lnTo>
                  <a:pt x="143" y="188"/>
                </a:lnTo>
                <a:lnTo>
                  <a:pt x="143" y="186"/>
                </a:lnTo>
                <a:lnTo>
                  <a:pt x="145" y="186"/>
                </a:lnTo>
                <a:lnTo>
                  <a:pt x="145" y="184"/>
                </a:lnTo>
                <a:lnTo>
                  <a:pt x="143" y="184"/>
                </a:lnTo>
                <a:lnTo>
                  <a:pt x="142" y="184"/>
                </a:lnTo>
                <a:lnTo>
                  <a:pt x="140" y="184"/>
                </a:lnTo>
                <a:lnTo>
                  <a:pt x="140" y="183"/>
                </a:lnTo>
                <a:lnTo>
                  <a:pt x="140" y="181"/>
                </a:lnTo>
                <a:lnTo>
                  <a:pt x="142" y="181"/>
                </a:lnTo>
                <a:lnTo>
                  <a:pt x="142" y="179"/>
                </a:lnTo>
                <a:lnTo>
                  <a:pt x="143" y="179"/>
                </a:lnTo>
                <a:lnTo>
                  <a:pt x="143" y="177"/>
                </a:lnTo>
                <a:lnTo>
                  <a:pt x="143" y="176"/>
                </a:lnTo>
                <a:lnTo>
                  <a:pt x="145" y="176"/>
                </a:lnTo>
                <a:lnTo>
                  <a:pt x="145" y="174"/>
                </a:lnTo>
                <a:lnTo>
                  <a:pt x="145" y="172"/>
                </a:lnTo>
                <a:lnTo>
                  <a:pt x="143" y="172"/>
                </a:lnTo>
                <a:lnTo>
                  <a:pt x="143" y="171"/>
                </a:lnTo>
                <a:lnTo>
                  <a:pt x="142" y="171"/>
                </a:lnTo>
                <a:lnTo>
                  <a:pt x="142" y="169"/>
                </a:lnTo>
                <a:lnTo>
                  <a:pt x="143" y="169"/>
                </a:lnTo>
                <a:lnTo>
                  <a:pt x="145" y="169"/>
                </a:lnTo>
                <a:lnTo>
                  <a:pt x="145" y="167"/>
                </a:lnTo>
                <a:lnTo>
                  <a:pt x="147" y="167"/>
                </a:lnTo>
                <a:lnTo>
                  <a:pt x="147" y="165"/>
                </a:lnTo>
                <a:lnTo>
                  <a:pt x="147" y="164"/>
                </a:lnTo>
                <a:lnTo>
                  <a:pt x="148" y="164"/>
                </a:lnTo>
                <a:lnTo>
                  <a:pt x="148" y="162"/>
                </a:lnTo>
                <a:lnTo>
                  <a:pt x="150" y="162"/>
                </a:lnTo>
                <a:lnTo>
                  <a:pt x="152" y="162"/>
                </a:lnTo>
                <a:lnTo>
                  <a:pt x="152" y="160"/>
                </a:lnTo>
                <a:lnTo>
                  <a:pt x="154" y="160"/>
                </a:lnTo>
                <a:lnTo>
                  <a:pt x="155" y="160"/>
                </a:lnTo>
                <a:lnTo>
                  <a:pt x="155" y="159"/>
                </a:lnTo>
                <a:lnTo>
                  <a:pt x="157" y="159"/>
                </a:lnTo>
                <a:lnTo>
                  <a:pt x="155" y="159"/>
                </a:lnTo>
                <a:lnTo>
                  <a:pt x="155" y="157"/>
                </a:lnTo>
                <a:lnTo>
                  <a:pt x="154" y="157"/>
                </a:lnTo>
                <a:lnTo>
                  <a:pt x="152" y="157"/>
                </a:lnTo>
                <a:lnTo>
                  <a:pt x="152" y="155"/>
                </a:lnTo>
                <a:lnTo>
                  <a:pt x="152" y="153"/>
                </a:lnTo>
                <a:lnTo>
                  <a:pt x="150" y="153"/>
                </a:lnTo>
                <a:lnTo>
                  <a:pt x="150" y="152"/>
                </a:lnTo>
                <a:lnTo>
                  <a:pt x="148" y="152"/>
                </a:lnTo>
                <a:lnTo>
                  <a:pt x="147" y="152"/>
                </a:lnTo>
                <a:lnTo>
                  <a:pt x="145" y="152"/>
                </a:lnTo>
                <a:lnTo>
                  <a:pt x="143" y="153"/>
                </a:lnTo>
                <a:lnTo>
                  <a:pt x="142" y="153"/>
                </a:lnTo>
                <a:lnTo>
                  <a:pt x="140" y="153"/>
                </a:lnTo>
                <a:lnTo>
                  <a:pt x="140" y="155"/>
                </a:lnTo>
                <a:lnTo>
                  <a:pt x="138" y="155"/>
                </a:lnTo>
                <a:lnTo>
                  <a:pt x="138" y="157"/>
                </a:lnTo>
                <a:lnTo>
                  <a:pt x="140" y="157"/>
                </a:lnTo>
                <a:lnTo>
                  <a:pt x="140" y="159"/>
                </a:lnTo>
                <a:lnTo>
                  <a:pt x="138" y="159"/>
                </a:lnTo>
                <a:lnTo>
                  <a:pt x="138" y="160"/>
                </a:lnTo>
                <a:lnTo>
                  <a:pt x="136" y="160"/>
                </a:lnTo>
                <a:lnTo>
                  <a:pt x="136" y="159"/>
                </a:lnTo>
                <a:lnTo>
                  <a:pt x="135" y="159"/>
                </a:lnTo>
                <a:lnTo>
                  <a:pt x="135" y="157"/>
                </a:lnTo>
                <a:lnTo>
                  <a:pt x="133" y="157"/>
                </a:lnTo>
                <a:lnTo>
                  <a:pt x="133" y="159"/>
                </a:lnTo>
                <a:lnTo>
                  <a:pt x="131" y="159"/>
                </a:lnTo>
                <a:lnTo>
                  <a:pt x="131" y="160"/>
                </a:lnTo>
                <a:lnTo>
                  <a:pt x="129" y="160"/>
                </a:lnTo>
                <a:lnTo>
                  <a:pt x="129" y="162"/>
                </a:lnTo>
                <a:lnTo>
                  <a:pt x="128" y="162"/>
                </a:lnTo>
                <a:lnTo>
                  <a:pt x="126" y="162"/>
                </a:lnTo>
                <a:lnTo>
                  <a:pt x="126" y="164"/>
                </a:lnTo>
                <a:lnTo>
                  <a:pt x="126" y="162"/>
                </a:lnTo>
                <a:lnTo>
                  <a:pt x="124" y="162"/>
                </a:lnTo>
                <a:lnTo>
                  <a:pt x="124" y="160"/>
                </a:lnTo>
                <a:lnTo>
                  <a:pt x="124" y="159"/>
                </a:lnTo>
                <a:lnTo>
                  <a:pt x="123" y="159"/>
                </a:lnTo>
                <a:lnTo>
                  <a:pt x="123" y="160"/>
                </a:lnTo>
                <a:lnTo>
                  <a:pt x="121" y="162"/>
                </a:lnTo>
                <a:lnTo>
                  <a:pt x="121" y="160"/>
                </a:lnTo>
                <a:lnTo>
                  <a:pt x="119" y="160"/>
                </a:lnTo>
                <a:lnTo>
                  <a:pt x="117" y="160"/>
                </a:lnTo>
                <a:lnTo>
                  <a:pt x="116" y="160"/>
                </a:lnTo>
                <a:lnTo>
                  <a:pt x="116" y="159"/>
                </a:lnTo>
                <a:lnTo>
                  <a:pt x="114" y="159"/>
                </a:lnTo>
                <a:lnTo>
                  <a:pt x="112" y="159"/>
                </a:lnTo>
                <a:lnTo>
                  <a:pt x="111" y="159"/>
                </a:lnTo>
                <a:lnTo>
                  <a:pt x="109" y="159"/>
                </a:lnTo>
                <a:lnTo>
                  <a:pt x="107" y="159"/>
                </a:lnTo>
                <a:lnTo>
                  <a:pt x="107" y="157"/>
                </a:lnTo>
                <a:lnTo>
                  <a:pt x="105" y="157"/>
                </a:lnTo>
                <a:lnTo>
                  <a:pt x="105" y="155"/>
                </a:lnTo>
                <a:lnTo>
                  <a:pt x="104" y="155"/>
                </a:lnTo>
                <a:lnTo>
                  <a:pt x="104" y="153"/>
                </a:lnTo>
                <a:lnTo>
                  <a:pt x="102" y="153"/>
                </a:lnTo>
                <a:lnTo>
                  <a:pt x="102" y="152"/>
                </a:lnTo>
                <a:lnTo>
                  <a:pt x="100" y="152"/>
                </a:lnTo>
                <a:lnTo>
                  <a:pt x="99" y="152"/>
                </a:lnTo>
                <a:lnTo>
                  <a:pt x="99" y="150"/>
                </a:lnTo>
                <a:lnTo>
                  <a:pt x="99" y="148"/>
                </a:lnTo>
                <a:lnTo>
                  <a:pt x="99" y="147"/>
                </a:lnTo>
                <a:lnTo>
                  <a:pt x="97" y="147"/>
                </a:lnTo>
                <a:lnTo>
                  <a:pt x="97" y="145"/>
                </a:lnTo>
                <a:lnTo>
                  <a:pt x="95" y="145"/>
                </a:lnTo>
                <a:lnTo>
                  <a:pt x="93" y="145"/>
                </a:lnTo>
                <a:lnTo>
                  <a:pt x="93" y="143"/>
                </a:lnTo>
                <a:lnTo>
                  <a:pt x="92" y="143"/>
                </a:lnTo>
                <a:lnTo>
                  <a:pt x="90" y="143"/>
                </a:lnTo>
                <a:lnTo>
                  <a:pt x="90" y="141"/>
                </a:lnTo>
                <a:lnTo>
                  <a:pt x="88" y="141"/>
                </a:lnTo>
                <a:lnTo>
                  <a:pt x="88" y="143"/>
                </a:lnTo>
                <a:lnTo>
                  <a:pt x="86" y="143"/>
                </a:lnTo>
                <a:lnTo>
                  <a:pt x="85" y="143"/>
                </a:lnTo>
                <a:lnTo>
                  <a:pt x="85" y="145"/>
                </a:lnTo>
                <a:lnTo>
                  <a:pt x="83" y="145"/>
                </a:lnTo>
                <a:lnTo>
                  <a:pt x="81" y="145"/>
                </a:lnTo>
                <a:lnTo>
                  <a:pt x="81" y="147"/>
                </a:lnTo>
                <a:lnTo>
                  <a:pt x="80" y="147"/>
                </a:lnTo>
                <a:lnTo>
                  <a:pt x="80" y="148"/>
                </a:lnTo>
                <a:lnTo>
                  <a:pt x="80" y="150"/>
                </a:lnTo>
                <a:lnTo>
                  <a:pt x="78" y="150"/>
                </a:lnTo>
                <a:lnTo>
                  <a:pt x="76" y="150"/>
                </a:lnTo>
                <a:lnTo>
                  <a:pt x="76" y="148"/>
                </a:lnTo>
                <a:lnTo>
                  <a:pt x="74" y="148"/>
                </a:lnTo>
                <a:lnTo>
                  <a:pt x="74" y="147"/>
                </a:lnTo>
                <a:lnTo>
                  <a:pt x="74" y="145"/>
                </a:lnTo>
                <a:lnTo>
                  <a:pt x="76" y="145"/>
                </a:lnTo>
                <a:lnTo>
                  <a:pt x="76" y="143"/>
                </a:lnTo>
                <a:lnTo>
                  <a:pt x="74" y="143"/>
                </a:lnTo>
                <a:lnTo>
                  <a:pt x="73" y="143"/>
                </a:lnTo>
                <a:lnTo>
                  <a:pt x="73" y="141"/>
                </a:lnTo>
                <a:lnTo>
                  <a:pt x="71" y="141"/>
                </a:lnTo>
                <a:lnTo>
                  <a:pt x="71" y="140"/>
                </a:lnTo>
                <a:lnTo>
                  <a:pt x="69" y="140"/>
                </a:lnTo>
                <a:lnTo>
                  <a:pt x="68" y="140"/>
                </a:lnTo>
                <a:lnTo>
                  <a:pt x="68" y="138"/>
                </a:lnTo>
                <a:lnTo>
                  <a:pt x="66" y="138"/>
                </a:lnTo>
                <a:lnTo>
                  <a:pt x="66" y="136"/>
                </a:lnTo>
                <a:lnTo>
                  <a:pt x="64" y="136"/>
                </a:lnTo>
                <a:lnTo>
                  <a:pt x="64" y="134"/>
                </a:lnTo>
                <a:lnTo>
                  <a:pt x="62" y="134"/>
                </a:lnTo>
                <a:lnTo>
                  <a:pt x="62" y="133"/>
                </a:lnTo>
                <a:lnTo>
                  <a:pt x="62" y="131"/>
                </a:lnTo>
                <a:lnTo>
                  <a:pt x="62" y="129"/>
                </a:lnTo>
                <a:lnTo>
                  <a:pt x="62" y="128"/>
                </a:lnTo>
                <a:lnTo>
                  <a:pt x="62" y="126"/>
                </a:lnTo>
                <a:lnTo>
                  <a:pt x="62" y="124"/>
                </a:lnTo>
                <a:lnTo>
                  <a:pt x="62" y="122"/>
                </a:lnTo>
                <a:lnTo>
                  <a:pt x="62" y="121"/>
                </a:lnTo>
                <a:lnTo>
                  <a:pt x="61" y="121"/>
                </a:lnTo>
                <a:lnTo>
                  <a:pt x="61" y="119"/>
                </a:lnTo>
                <a:lnTo>
                  <a:pt x="61" y="117"/>
                </a:lnTo>
                <a:lnTo>
                  <a:pt x="59" y="117"/>
                </a:lnTo>
                <a:lnTo>
                  <a:pt x="59" y="116"/>
                </a:lnTo>
                <a:lnTo>
                  <a:pt x="59" y="114"/>
                </a:lnTo>
                <a:lnTo>
                  <a:pt x="61" y="114"/>
                </a:lnTo>
                <a:lnTo>
                  <a:pt x="61" y="112"/>
                </a:lnTo>
                <a:lnTo>
                  <a:pt x="62" y="110"/>
                </a:lnTo>
                <a:lnTo>
                  <a:pt x="62" y="109"/>
                </a:lnTo>
                <a:lnTo>
                  <a:pt x="62" y="107"/>
                </a:lnTo>
                <a:lnTo>
                  <a:pt x="64" y="107"/>
                </a:lnTo>
                <a:lnTo>
                  <a:pt x="64" y="105"/>
                </a:lnTo>
                <a:lnTo>
                  <a:pt x="66" y="105"/>
                </a:lnTo>
                <a:lnTo>
                  <a:pt x="66" y="103"/>
                </a:lnTo>
                <a:lnTo>
                  <a:pt x="66" y="102"/>
                </a:lnTo>
                <a:lnTo>
                  <a:pt x="66" y="100"/>
                </a:lnTo>
                <a:lnTo>
                  <a:pt x="64" y="100"/>
                </a:lnTo>
                <a:lnTo>
                  <a:pt x="64" y="98"/>
                </a:lnTo>
                <a:lnTo>
                  <a:pt x="62" y="98"/>
                </a:lnTo>
                <a:lnTo>
                  <a:pt x="62" y="97"/>
                </a:lnTo>
                <a:lnTo>
                  <a:pt x="62" y="95"/>
                </a:lnTo>
                <a:lnTo>
                  <a:pt x="61" y="95"/>
                </a:lnTo>
                <a:lnTo>
                  <a:pt x="59" y="95"/>
                </a:lnTo>
                <a:lnTo>
                  <a:pt x="59" y="97"/>
                </a:lnTo>
                <a:lnTo>
                  <a:pt x="57" y="97"/>
                </a:lnTo>
                <a:lnTo>
                  <a:pt x="55" y="97"/>
                </a:lnTo>
                <a:lnTo>
                  <a:pt x="54" y="97"/>
                </a:lnTo>
                <a:lnTo>
                  <a:pt x="54" y="95"/>
                </a:lnTo>
                <a:lnTo>
                  <a:pt x="54" y="93"/>
                </a:lnTo>
                <a:lnTo>
                  <a:pt x="52" y="93"/>
                </a:lnTo>
                <a:lnTo>
                  <a:pt x="52" y="91"/>
                </a:lnTo>
                <a:lnTo>
                  <a:pt x="50" y="91"/>
                </a:lnTo>
                <a:lnTo>
                  <a:pt x="50" y="90"/>
                </a:lnTo>
                <a:lnTo>
                  <a:pt x="52" y="90"/>
                </a:lnTo>
                <a:lnTo>
                  <a:pt x="52" y="88"/>
                </a:lnTo>
                <a:lnTo>
                  <a:pt x="52" y="86"/>
                </a:lnTo>
                <a:lnTo>
                  <a:pt x="50" y="86"/>
                </a:lnTo>
                <a:lnTo>
                  <a:pt x="50" y="85"/>
                </a:lnTo>
                <a:lnTo>
                  <a:pt x="50" y="83"/>
                </a:lnTo>
                <a:lnTo>
                  <a:pt x="50" y="81"/>
                </a:lnTo>
                <a:lnTo>
                  <a:pt x="52" y="81"/>
                </a:lnTo>
                <a:lnTo>
                  <a:pt x="52" y="79"/>
                </a:lnTo>
                <a:lnTo>
                  <a:pt x="54" y="79"/>
                </a:lnTo>
                <a:lnTo>
                  <a:pt x="54" y="78"/>
                </a:lnTo>
                <a:lnTo>
                  <a:pt x="52" y="78"/>
                </a:lnTo>
                <a:lnTo>
                  <a:pt x="52" y="76"/>
                </a:lnTo>
                <a:lnTo>
                  <a:pt x="52" y="74"/>
                </a:lnTo>
                <a:lnTo>
                  <a:pt x="50" y="74"/>
                </a:lnTo>
                <a:lnTo>
                  <a:pt x="49" y="74"/>
                </a:lnTo>
                <a:lnTo>
                  <a:pt x="47" y="74"/>
                </a:lnTo>
                <a:lnTo>
                  <a:pt x="45" y="74"/>
                </a:lnTo>
                <a:lnTo>
                  <a:pt x="45" y="76"/>
                </a:lnTo>
                <a:lnTo>
                  <a:pt x="43" y="76"/>
                </a:lnTo>
                <a:lnTo>
                  <a:pt x="43" y="74"/>
                </a:lnTo>
                <a:lnTo>
                  <a:pt x="42" y="74"/>
                </a:lnTo>
                <a:lnTo>
                  <a:pt x="40" y="74"/>
                </a:lnTo>
                <a:lnTo>
                  <a:pt x="38" y="72"/>
                </a:lnTo>
                <a:lnTo>
                  <a:pt x="37" y="72"/>
                </a:lnTo>
                <a:lnTo>
                  <a:pt x="35" y="72"/>
                </a:lnTo>
                <a:lnTo>
                  <a:pt x="33" y="72"/>
                </a:lnTo>
                <a:lnTo>
                  <a:pt x="33" y="71"/>
                </a:lnTo>
                <a:lnTo>
                  <a:pt x="31" y="71"/>
                </a:lnTo>
                <a:lnTo>
                  <a:pt x="31" y="69"/>
                </a:lnTo>
                <a:lnTo>
                  <a:pt x="30" y="69"/>
                </a:lnTo>
                <a:lnTo>
                  <a:pt x="28" y="69"/>
                </a:lnTo>
                <a:lnTo>
                  <a:pt x="28" y="71"/>
                </a:lnTo>
                <a:lnTo>
                  <a:pt x="26" y="71"/>
                </a:lnTo>
                <a:lnTo>
                  <a:pt x="24" y="71"/>
                </a:lnTo>
                <a:lnTo>
                  <a:pt x="23" y="71"/>
                </a:lnTo>
                <a:lnTo>
                  <a:pt x="21" y="71"/>
                </a:lnTo>
                <a:lnTo>
                  <a:pt x="19" y="71"/>
                </a:lnTo>
                <a:lnTo>
                  <a:pt x="18" y="71"/>
                </a:lnTo>
                <a:lnTo>
                  <a:pt x="18" y="72"/>
                </a:lnTo>
                <a:lnTo>
                  <a:pt x="18" y="71"/>
                </a:lnTo>
                <a:lnTo>
                  <a:pt x="18" y="69"/>
                </a:lnTo>
                <a:lnTo>
                  <a:pt x="18" y="67"/>
                </a:lnTo>
                <a:lnTo>
                  <a:pt x="16" y="67"/>
                </a:lnTo>
                <a:lnTo>
                  <a:pt x="16" y="66"/>
                </a:lnTo>
                <a:lnTo>
                  <a:pt x="16" y="64"/>
                </a:lnTo>
                <a:lnTo>
                  <a:pt x="14" y="64"/>
                </a:lnTo>
                <a:lnTo>
                  <a:pt x="14" y="66"/>
                </a:lnTo>
                <a:lnTo>
                  <a:pt x="14" y="67"/>
                </a:lnTo>
                <a:lnTo>
                  <a:pt x="12" y="69"/>
                </a:lnTo>
                <a:lnTo>
                  <a:pt x="11" y="69"/>
                </a:lnTo>
                <a:lnTo>
                  <a:pt x="9" y="69"/>
                </a:lnTo>
                <a:lnTo>
                  <a:pt x="9" y="67"/>
                </a:lnTo>
                <a:lnTo>
                  <a:pt x="7" y="67"/>
                </a:lnTo>
                <a:lnTo>
                  <a:pt x="7" y="66"/>
                </a:lnTo>
                <a:lnTo>
                  <a:pt x="6" y="66"/>
                </a:lnTo>
                <a:lnTo>
                  <a:pt x="6" y="67"/>
                </a:lnTo>
                <a:lnTo>
                  <a:pt x="4" y="67"/>
                </a:lnTo>
                <a:lnTo>
                  <a:pt x="4" y="66"/>
                </a:lnTo>
                <a:lnTo>
                  <a:pt x="4" y="64"/>
                </a:lnTo>
                <a:lnTo>
                  <a:pt x="2" y="64"/>
                </a:lnTo>
                <a:lnTo>
                  <a:pt x="2" y="62"/>
                </a:lnTo>
                <a:lnTo>
                  <a:pt x="0" y="62"/>
                </a:lnTo>
                <a:lnTo>
                  <a:pt x="0" y="60"/>
                </a:lnTo>
                <a:lnTo>
                  <a:pt x="2" y="60"/>
                </a:lnTo>
                <a:lnTo>
                  <a:pt x="2" y="59"/>
                </a:lnTo>
                <a:lnTo>
                  <a:pt x="2" y="57"/>
                </a:lnTo>
                <a:lnTo>
                  <a:pt x="2" y="55"/>
                </a:lnTo>
                <a:lnTo>
                  <a:pt x="2" y="54"/>
                </a:lnTo>
                <a:lnTo>
                  <a:pt x="2" y="52"/>
                </a:lnTo>
                <a:lnTo>
                  <a:pt x="2" y="50"/>
                </a:lnTo>
                <a:lnTo>
                  <a:pt x="4" y="50"/>
                </a:lnTo>
                <a:lnTo>
                  <a:pt x="4" y="48"/>
                </a:lnTo>
                <a:lnTo>
                  <a:pt x="6" y="48"/>
                </a:lnTo>
                <a:lnTo>
                  <a:pt x="6" y="47"/>
                </a:lnTo>
                <a:lnTo>
                  <a:pt x="4" y="47"/>
                </a:lnTo>
                <a:lnTo>
                  <a:pt x="2" y="47"/>
                </a:lnTo>
                <a:lnTo>
                  <a:pt x="0" y="47"/>
                </a:lnTo>
                <a:lnTo>
                  <a:pt x="0" y="45"/>
                </a:lnTo>
                <a:lnTo>
                  <a:pt x="0" y="43"/>
                </a:lnTo>
                <a:lnTo>
                  <a:pt x="0" y="41"/>
                </a:lnTo>
                <a:lnTo>
                  <a:pt x="2" y="41"/>
                </a:lnTo>
                <a:lnTo>
                  <a:pt x="2" y="40"/>
                </a:lnTo>
                <a:lnTo>
                  <a:pt x="2" y="38"/>
                </a:lnTo>
                <a:lnTo>
                  <a:pt x="2" y="36"/>
                </a:lnTo>
                <a:lnTo>
                  <a:pt x="2" y="35"/>
                </a:lnTo>
                <a:lnTo>
                  <a:pt x="0" y="35"/>
                </a:lnTo>
                <a:lnTo>
                  <a:pt x="0" y="33"/>
                </a:lnTo>
                <a:lnTo>
                  <a:pt x="2" y="33"/>
                </a:lnTo>
                <a:lnTo>
                  <a:pt x="2" y="31"/>
                </a:lnTo>
                <a:lnTo>
                  <a:pt x="4" y="31"/>
                </a:lnTo>
                <a:lnTo>
                  <a:pt x="6" y="31"/>
                </a:lnTo>
                <a:lnTo>
                  <a:pt x="6" y="29"/>
                </a:lnTo>
                <a:lnTo>
                  <a:pt x="7" y="29"/>
                </a:lnTo>
                <a:lnTo>
                  <a:pt x="9" y="29"/>
                </a:lnTo>
                <a:lnTo>
                  <a:pt x="11" y="29"/>
                </a:lnTo>
                <a:lnTo>
                  <a:pt x="11" y="28"/>
                </a:lnTo>
                <a:lnTo>
                  <a:pt x="9" y="28"/>
                </a:lnTo>
                <a:lnTo>
                  <a:pt x="11" y="28"/>
                </a:lnTo>
                <a:lnTo>
                  <a:pt x="11" y="26"/>
                </a:lnTo>
                <a:lnTo>
                  <a:pt x="12" y="26"/>
                </a:lnTo>
                <a:lnTo>
                  <a:pt x="12" y="24"/>
                </a:lnTo>
                <a:lnTo>
                  <a:pt x="14" y="24"/>
                </a:lnTo>
                <a:lnTo>
                  <a:pt x="14" y="23"/>
                </a:lnTo>
                <a:lnTo>
                  <a:pt x="16" y="23"/>
                </a:lnTo>
                <a:lnTo>
                  <a:pt x="18" y="23"/>
                </a:lnTo>
                <a:lnTo>
                  <a:pt x="18" y="21"/>
                </a:lnTo>
                <a:lnTo>
                  <a:pt x="19" y="21"/>
                </a:lnTo>
                <a:lnTo>
                  <a:pt x="21" y="21"/>
                </a:lnTo>
                <a:lnTo>
                  <a:pt x="21" y="19"/>
                </a:lnTo>
                <a:lnTo>
                  <a:pt x="21" y="17"/>
                </a:lnTo>
                <a:lnTo>
                  <a:pt x="23" y="17"/>
                </a:lnTo>
                <a:lnTo>
                  <a:pt x="23" y="16"/>
                </a:lnTo>
                <a:lnTo>
                  <a:pt x="24" y="16"/>
                </a:lnTo>
                <a:lnTo>
                  <a:pt x="24" y="14"/>
                </a:lnTo>
                <a:lnTo>
                  <a:pt x="26" y="14"/>
                </a:lnTo>
                <a:lnTo>
                  <a:pt x="28" y="14"/>
                </a:lnTo>
                <a:lnTo>
                  <a:pt x="30" y="14"/>
                </a:lnTo>
                <a:lnTo>
                  <a:pt x="30" y="12"/>
                </a:lnTo>
                <a:lnTo>
                  <a:pt x="30" y="11"/>
                </a:lnTo>
                <a:lnTo>
                  <a:pt x="31" y="11"/>
                </a:lnTo>
                <a:lnTo>
                  <a:pt x="31" y="9"/>
                </a:lnTo>
                <a:lnTo>
                  <a:pt x="33" y="9"/>
                </a:lnTo>
                <a:lnTo>
                  <a:pt x="35" y="9"/>
                </a:lnTo>
                <a:lnTo>
                  <a:pt x="33" y="9"/>
                </a:lnTo>
                <a:lnTo>
                  <a:pt x="33" y="7"/>
                </a:lnTo>
                <a:lnTo>
                  <a:pt x="33" y="5"/>
                </a:lnTo>
                <a:lnTo>
                  <a:pt x="33" y="4"/>
                </a:lnTo>
                <a:lnTo>
                  <a:pt x="35" y="4"/>
                </a:lnTo>
                <a:lnTo>
                  <a:pt x="37" y="4"/>
                </a:lnTo>
                <a:lnTo>
                  <a:pt x="38" y="4"/>
                </a:lnTo>
                <a:lnTo>
                  <a:pt x="40" y="4"/>
                </a:lnTo>
                <a:lnTo>
                  <a:pt x="40" y="2"/>
                </a:lnTo>
                <a:lnTo>
                  <a:pt x="42" y="2"/>
                </a:lnTo>
                <a:lnTo>
                  <a:pt x="42" y="4"/>
                </a:lnTo>
                <a:lnTo>
                  <a:pt x="43" y="4"/>
                </a:lnTo>
                <a:lnTo>
                  <a:pt x="43" y="2"/>
                </a:lnTo>
                <a:lnTo>
                  <a:pt x="45" y="2"/>
                </a:lnTo>
                <a:lnTo>
                  <a:pt x="47" y="2"/>
                </a:lnTo>
                <a:lnTo>
                  <a:pt x="49" y="2"/>
                </a:lnTo>
                <a:lnTo>
                  <a:pt x="49" y="0"/>
                </a:lnTo>
                <a:lnTo>
                  <a:pt x="50" y="0"/>
                </a:lnTo>
                <a:lnTo>
                  <a:pt x="50" y="2"/>
                </a:lnTo>
                <a:close/>
              </a:path>
            </a:pathLst>
          </a:custGeom>
          <a:solidFill>
            <a:schemeClr val="tx2">
              <a:lumMod val="40000"/>
              <a:lumOff val="60000"/>
            </a:schemeClr>
          </a:solidFill>
          <a:ln w="9525">
            <a:solidFill>
              <a:srgbClr val="FFFFFF"/>
            </a:solidFill>
          </a:ln>
        </p:spPr>
        <p:txBody>
          <a:bodyPr vert="horz" wrap="square" lIns="91440" tIns="45720" rIns="91440" bIns="45720" numCol="1" anchor="t" anchorCtr="0" compatLnSpc="1">
            <a:prstTxWarp prst="textNoShape">
              <a:avLst/>
            </a:prstTxWarp>
          </a:bodyPr>
          <a:lstStyle/>
          <a:p>
            <a:endParaRPr lang="en-US"/>
          </a:p>
        </p:txBody>
      </p:sp>
      <p:sp>
        <p:nvSpPr>
          <p:cNvPr id="86" name="Freeform 38"/>
          <p:cNvSpPr>
            <a:spLocks/>
          </p:cNvSpPr>
          <p:nvPr/>
        </p:nvSpPr>
        <p:spPr bwMode="auto">
          <a:xfrm>
            <a:off x="6471425" y="6039868"/>
            <a:ext cx="356024" cy="717729"/>
          </a:xfrm>
          <a:custGeom>
            <a:avLst/>
            <a:gdLst>
              <a:gd name="T0" fmla="*/ 126 w 188"/>
              <a:gd name="T1" fmla="*/ 15 h 379"/>
              <a:gd name="T2" fmla="*/ 131 w 188"/>
              <a:gd name="T3" fmla="*/ 22 h 379"/>
              <a:gd name="T4" fmla="*/ 131 w 188"/>
              <a:gd name="T5" fmla="*/ 29 h 379"/>
              <a:gd name="T6" fmla="*/ 135 w 188"/>
              <a:gd name="T7" fmla="*/ 33 h 379"/>
              <a:gd name="T8" fmla="*/ 143 w 188"/>
              <a:gd name="T9" fmla="*/ 38 h 379"/>
              <a:gd name="T10" fmla="*/ 148 w 188"/>
              <a:gd name="T11" fmla="*/ 46 h 379"/>
              <a:gd name="T12" fmla="*/ 162 w 188"/>
              <a:gd name="T13" fmla="*/ 55 h 379"/>
              <a:gd name="T14" fmla="*/ 159 w 188"/>
              <a:gd name="T15" fmla="*/ 77 h 379"/>
              <a:gd name="T16" fmla="*/ 143 w 188"/>
              <a:gd name="T17" fmla="*/ 86 h 379"/>
              <a:gd name="T18" fmla="*/ 130 w 188"/>
              <a:gd name="T19" fmla="*/ 98 h 379"/>
              <a:gd name="T20" fmla="*/ 116 w 188"/>
              <a:gd name="T21" fmla="*/ 108 h 379"/>
              <a:gd name="T22" fmla="*/ 112 w 188"/>
              <a:gd name="T23" fmla="*/ 122 h 379"/>
              <a:gd name="T24" fmla="*/ 121 w 188"/>
              <a:gd name="T25" fmla="*/ 139 h 379"/>
              <a:gd name="T26" fmla="*/ 133 w 188"/>
              <a:gd name="T27" fmla="*/ 151 h 379"/>
              <a:gd name="T28" fmla="*/ 152 w 188"/>
              <a:gd name="T29" fmla="*/ 160 h 379"/>
              <a:gd name="T30" fmla="*/ 164 w 188"/>
              <a:gd name="T31" fmla="*/ 172 h 379"/>
              <a:gd name="T32" fmla="*/ 174 w 188"/>
              <a:gd name="T33" fmla="*/ 189 h 379"/>
              <a:gd name="T34" fmla="*/ 178 w 188"/>
              <a:gd name="T35" fmla="*/ 210 h 379"/>
              <a:gd name="T36" fmla="*/ 179 w 188"/>
              <a:gd name="T37" fmla="*/ 229 h 379"/>
              <a:gd name="T38" fmla="*/ 185 w 188"/>
              <a:gd name="T39" fmla="*/ 244 h 379"/>
              <a:gd name="T40" fmla="*/ 176 w 188"/>
              <a:gd name="T41" fmla="*/ 262 h 379"/>
              <a:gd name="T42" fmla="*/ 174 w 188"/>
              <a:gd name="T43" fmla="*/ 282 h 379"/>
              <a:gd name="T44" fmla="*/ 173 w 188"/>
              <a:gd name="T45" fmla="*/ 301 h 379"/>
              <a:gd name="T46" fmla="*/ 188 w 188"/>
              <a:gd name="T47" fmla="*/ 311 h 379"/>
              <a:gd name="T48" fmla="*/ 181 w 188"/>
              <a:gd name="T49" fmla="*/ 330 h 379"/>
              <a:gd name="T50" fmla="*/ 186 w 188"/>
              <a:gd name="T51" fmla="*/ 348 h 379"/>
              <a:gd name="T52" fmla="*/ 185 w 188"/>
              <a:gd name="T53" fmla="*/ 370 h 379"/>
              <a:gd name="T54" fmla="*/ 155 w 188"/>
              <a:gd name="T55" fmla="*/ 379 h 379"/>
              <a:gd name="T56" fmla="*/ 97 w 188"/>
              <a:gd name="T57" fmla="*/ 375 h 379"/>
              <a:gd name="T58" fmla="*/ 83 w 188"/>
              <a:gd name="T59" fmla="*/ 349 h 379"/>
              <a:gd name="T60" fmla="*/ 76 w 188"/>
              <a:gd name="T61" fmla="*/ 318 h 379"/>
              <a:gd name="T62" fmla="*/ 104 w 188"/>
              <a:gd name="T63" fmla="*/ 303 h 379"/>
              <a:gd name="T64" fmla="*/ 111 w 188"/>
              <a:gd name="T65" fmla="*/ 268 h 379"/>
              <a:gd name="T66" fmla="*/ 105 w 188"/>
              <a:gd name="T67" fmla="*/ 234 h 379"/>
              <a:gd name="T68" fmla="*/ 64 w 188"/>
              <a:gd name="T69" fmla="*/ 236 h 379"/>
              <a:gd name="T70" fmla="*/ 40 w 188"/>
              <a:gd name="T71" fmla="*/ 215 h 379"/>
              <a:gd name="T72" fmla="*/ 11 w 188"/>
              <a:gd name="T73" fmla="*/ 194 h 379"/>
              <a:gd name="T74" fmla="*/ 6 w 188"/>
              <a:gd name="T75" fmla="*/ 167 h 379"/>
              <a:gd name="T76" fmla="*/ 11 w 188"/>
              <a:gd name="T77" fmla="*/ 158 h 379"/>
              <a:gd name="T78" fmla="*/ 19 w 188"/>
              <a:gd name="T79" fmla="*/ 151 h 379"/>
              <a:gd name="T80" fmla="*/ 28 w 188"/>
              <a:gd name="T81" fmla="*/ 150 h 379"/>
              <a:gd name="T82" fmla="*/ 35 w 188"/>
              <a:gd name="T83" fmla="*/ 143 h 379"/>
              <a:gd name="T84" fmla="*/ 37 w 188"/>
              <a:gd name="T85" fmla="*/ 138 h 379"/>
              <a:gd name="T86" fmla="*/ 35 w 188"/>
              <a:gd name="T87" fmla="*/ 131 h 379"/>
              <a:gd name="T88" fmla="*/ 37 w 188"/>
              <a:gd name="T89" fmla="*/ 126 h 379"/>
              <a:gd name="T90" fmla="*/ 42 w 188"/>
              <a:gd name="T91" fmla="*/ 117 h 379"/>
              <a:gd name="T92" fmla="*/ 49 w 188"/>
              <a:gd name="T93" fmla="*/ 114 h 379"/>
              <a:gd name="T94" fmla="*/ 54 w 188"/>
              <a:gd name="T95" fmla="*/ 105 h 379"/>
              <a:gd name="T96" fmla="*/ 59 w 188"/>
              <a:gd name="T97" fmla="*/ 100 h 379"/>
              <a:gd name="T98" fmla="*/ 68 w 188"/>
              <a:gd name="T99" fmla="*/ 95 h 379"/>
              <a:gd name="T100" fmla="*/ 73 w 188"/>
              <a:gd name="T101" fmla="*/ 86 h 379"/>
              <a:gd name="T102" fmla="*/ 76 w 188"/>
              <a:gd name="T103" fmla="*/ 74 h 379"/>
              <a:gd name="T104" fmla="*/ 78 w 188"/>
              <a:gd name="T105" fmla="*/ 62 h 379"/>
              <a:gd name="T106" fmla="*/ 81 w 188"/>
              <a:gd name="T107" fmla="*/ 52 h 379"/>
              <a:gd name="T108" fmla="*/ 85 w 188"/>
              <a:gd name="T109" fmla="*/ 41 h 379"/>
              <a:gd name="T110" fmla="*/ 88 w 188"/>
              <a:gd name="T111" fmla="*/ 31 h 379"/>
              <a:gd name="T112" fmla="*/ 90 w 188"/>
              <a:gd name="T113" fmla="*/ 19 h 379"/>
              <a:gd name="T114" fmla="*/ 95 w 188"/>
              <a:gd name="T115" fmla="*/ 10 h 379"/>
              <a:gd name="T116" fmla="*/ 100 w 188"/>
              <a:gd name="T117" fmla="*/ 2 h 379"/>
              <a:gd name="T118" fmla="*/ 105 w 188"/>
              <a:gd name="T119" fmla="*/ 3 h 379"/>
              <a:gd name="T120" fmla="*/ 116 w 188"/>
              <a:gd name="T121" fmla="*/ 10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8" h="379">
                <a:moveTo>
                  <a:pt x="119" y="12"/>
                </a:moveTo>
                <a:lnTo>
                  <a:pt x="121" y="12"/>
                </a:lnTo>
                <a:lnTo>
                  <a:pt x="123" y="14"/>
                </a:lnTo>
                <a:lnTo>
                  <a:pt x="121" y="14"/>
                </a:lnTo>
                <a:lnTo>
                  <a:pt x="123" y="14"/>
                </a:lnTo>
                <a:lnTo>
                  <a:pt x="124" y="14"/>
                </a:lnTo>
                <a:lnTo>
                  <a:pt x="124" y="15"/>
                </a:lnTo>
                <a:lnTo>
                  <a:pt x="126" y="15"/>
                </a:lnTo>
                <a:lnTo>
                  <a:pt x="126" y="17"/>
                </a:lnTo>
                <a:lnTo>
                  <a:pt x="128" y="17"/>
                </a:lnTo>
                <a:lnTo>
                  <a:pt x="126" y="17"/>
                </a:lnTo>
                <a:lnTo>
                  <a:pt x="126" y="19"/>
                </a:lnTo>
                <a:lnTo>
                  <a:pt x="128" y="19"/>
                </a:lnTo>
                <a:lnTo>
                  <a:pt x="128" y="21"/>
                </a:lnTo>
                <a:lnTo>
                  <a:pt x="130" y="21"/>
                </a:lnTo>
                <a:lnTo>
                  <a:pt x="131" y="22"/>
                </a:lnTo>
                <a:lnTo>
                  <a:pt x="131" y="24"/>
                </a:lnTo>
                <a:lnTo>
                  <a:pt x="133" y="24"/>
                </a:lnTo>
                <a:lnTo>
                  <a:pt x="131" y="24"/>
                </a:lnTo>
                <a:lnTo>
                  <a:pt x="131" y="26"/>
                </a:lnTo>
                <a:lnTo>
                  <a:pt x="133" y="26"/>
                </a:lnTo>
                <a:lnTo>
                  <a:pt x="133" y="27"/>
                </a:lnTo>
                <a:lnTo>
                  <a:pt x="133" y="29"/>
                </a:lnTo>
                <a:lnTo>
                  <a:pt x="131" y="29"/>
                </a:lnTo>
                <a:lnTo>
                  <a:pt x="130" y="29"/>
                </a:lnTo>
                <a:lnTo>
                  <a:pt x="130" y="31"/>
                </a:lnTo>
                <a:lnTo>
                  <a:pt x="131" y="31"/>
                </a:lnTo>
                <a:lnTo>
                  <a:pt x="131" y="33"/>
                </a:lnTo>
                <a:lnTo>
                  <a:pt x="130" y="33"/>
                </a:lnTo>
                <a:lnTo>
                  <a:pt x="131" y="33"/>
                </a:lnTo>
                <a:lnTo>
                  <a:pt x="133" y="33"/>
                </a:lnTo>
                <a:lnTo>
                  <a:pt x="135" y="33"/>
                </a:lnTo>
                <a:lnTo>
                  <a:pt x="136" y="33"/>
                </a:lnTo>
                <a:lnTo>
                  <a:pt x="138" y="33"/>
                </a:lnTo>
                <a:lnTo>
                  <a:pt x="138" y="34"/>
                </a:lnTo>
                <a:lnTo>
                  <a:pt x="140" y="34"/>
                </a:lnTo>
                <a:lnTo>
                  <a:pt x="142" y="34"/>
                </a:lnTo>
                <a:lnTo>
                  <a:pt x="142" y="36"/>
                </a:lnTo>
                <a:lnTo>
                  <a:pt x="143" y="36"/>
                </a:lnTo>
                <a:lnTo>
                  <a:pt x="143" y="38"/>
                </a:lnTo>
                <a:lnTo>
                  <a:pt x="145" y="38"/>
                </a:lnTo>
                <a:lnTo>
                  <a:pt x="145" y="39"/>
                </a:lnTo>
                <a:lnTo>
                  <a:pt x="145" y="41"/>
                </a:lnTo>
                <a:lnTo>
                  <a:pt x="145" y="43"/>
                </a:lnTo>
                <a:lnTo>
                  <a:pt x="147" y="43"/>
                </a:lnTo>
                <a:lnTo>
                  <a:pt x="148" y="43"/>
                </a:lnTo>
                <a:lnTo>
                  <a:pt x="148" y="45"/>
                </a:lnTo>
                <a:lnTo>
                  <a:pt x="148" y="46"/>
                </a:lnTo>
                <a:lnTo>
                  <a:pt x="150" y="46"/>
                </a:lnTo>
                <a:lnTo>
                  <a:pt x="152" y="46"/>
                </a:lnTo>
                <a:lnTo>
                  <a:pt x="152" y="45"/>
                </a:lnTo>
                <a:lnTo>
                  <a:pt x="154" y="45"/>
                </a:lnTo>
                <a:lnTo>
                  <a:pt x="162" y="46"/>
                </a:lnTo>
                <a:lnTo>
                  <a:pt x="162" y="48"/>
                </a:lnTo>
                <a:lnTo>
                  <a:pt x="162" y="52"/>
                </a:lnTo>
                <a:lnTo>
                  <a:pt x="162" y="55"/>
                </a:lnTo>
                <a:lnTo>
                  <a:pt x="160" y="57"/>
                </a:lnTo>
                <a:lnTo>
                  <a:pt x="162" y="60"/>
                </a:lnTo>
                <a:lnTo>
                  <a:pt x="162" y="64"/>
                </a:lnTo>
                <a:lnTo>
                  <a:pt x="160" y="65"/>
                </a:lnTo>
                <a:lnTo>
                  <a:pt x="160" y="69"/>
                </a:lnTo>
                <a:lnTo>
                  <a:pt x="160" y="72"/>
                </a:lnTo>
                <a:lnTo>
                  <a:pt x="160" y="74"/>
                </a:lnTo>
                <a:lnTo>
                  <a:pt x="159" y="77"/>
                </a:lnTo>
                <a:lnTo>
                  <a:pt x="159" y="79"/>
                </a:lnTo>
                <a:lnTo>
                  <a:pt x="157" y="81"/>
                </a:lnTo>
                <a:lnTo>
                  <a:pt x="155" y="83"/>
                </a:lnTo>
                <a:lnTo>
                  <a:pt x="152" y="83"/>
                </a:lnTo>
                <a:lnTo>
                  <a:pt x="150" y="84"/>
                </a:lnTo>
                <a:lnTo>
                  <a:pt x="148" y="84"/>
                </a:lnTo>
                <a:lnTo>
                  <a:pt x="145" y="86"/>
                </a:lnTo>
                <a:lnTo>
                  <a:pt x="143" y="86"/>
                </a:lnTo>
                <a:lnTo>
                  <a:pt x="142" y="88"/>
                </a:lnTo>
                <a:lnTo>
                  <a:pt x="140" y="89"/>
                </a:lnTo>
                <a:lnTo>
                  <a:pt x="138" y="91"/>
                </a:lnTo>
                <a:lnTo>
                  <a:pt x="136" y="93"/>
                </a:lnTo>
                <a:lnTo>
                  <a:pt x="135" y="95"/>
                </a:lnTo>
                <a:lnTo>
                  <a:pt x="133" y="95"/>
                </a:lnTo>
                <a:lnTo>
                  <a:pt x="131" y="96"/>
                </a:lnTo>
                <a:lnTo>
                  <a:pt x="130" y="98"/>
                </a:lnTo>
                <a:lnTo>
                  <a:pt x="128" y="100"/>
                </a:lnTo>
                <a:lnTo>
                  <a:pt x="126" y="101"/>
                </a:lnTo>
                <a:lnTo>
                  <a:pt x="124" y="103"/>
                </a:lnTo>
                <a:lnTo>
                  <a:pt x="123" y="103"/>
                </a:lnTo>
                <a:lnTo>
                  <a:pt x="121" y="105"/>
                </a:lnTo>
                <a:lnTo>
                  <a:pt x="119" y="107"/>
                </a:lnTo>
                <a:lnTo>
                  <a:pt x="117" y="108"/>
                </a:lnTo>
                <a:lnTo>
                  <a:pt x="116" y="108"/>
                </a:lnTo>
                <a:lnTo>
                  <a:pt x="114" y="110"/>
                </a:lnTo>
                <a:lnTo>
                  <a:pt x="111" y="112"/>
                </a:lnTo>
                <a:lnTo>
                  <a:pt x="111" y="114"/>
                </a:lnTo>
                <a:lnTo>
                  <a:pt x="109" y="114"/>
                </a:lnTo>
                <a:lnTo>
                  <a:pt x="111" y="115"/>
                </a:lnTo>
                <a:lnTo>
                  <a:pt x="111" y="119"/>
                </a:lnTo>
                <a:lnTo>
                  <a:pt x="112" y="120"/>
                </a:lnTo>
                <a:lnTo>
                  <a:pt x="112" y="122"/>
                </a:lnTo>
                <a:lnTo>
                  <a:pt x="114" y="126"/>
                </a:lnTo>
                <a:lnTo>
                  <a:pt x="114" y="127"/>
                </a:lnTo>
                <a:lnTo>
                  <a:pt x="114" y="129"/>
                </a:lnTo>
                <a:lnTo>
                  <a:pt x="116" y="131"/>
                </a:lnTo>
                <a:lnTo>
                  <a:pt x="117" y="134"/>
                </a:lnTo>
                <a:lnTo>
                  <a:pt x="117" y="136"/>
                </a:lnTo>
                <a:lnTo>
                  <a:pt x="119" y="138"/>
                </a:lnTo>
                <a:lnTo>
                  <a:pt x="121" y="139"/>
                </a:lnTo>
                <a:lnTo>
                  <a:pt x="121" y="141"/>
                </a:lnTo>
                <a:lnTo>
                  <a:pt x="123" y="143"/>
                </a:lnTo>
                <a:lnTo>
                  <a:pt x="124" y="146"/>
                </a:lnTo>
                <a:lnTo>
                  <a:pt x="126" y="146"/>
                </a:lnTo>
                <a:lnTo>
                  <a:pt x="128" y="148"/>
                </a:lnTo>
                <a:lnTo>
                  <a:pt x="130" y="150"/>
                </a:lnTo>
                <a:lnTo>
                  <a:pt x="131" y="150"/>
                </a:lnTo>
                <a:lnTo>
                  <a:pt x="133" y="151"/>
                </a:lnTo>
                <a:lnTo>
                  <a:pt x="136" y="153"/>
                </a:lnTo>
                <a:lnTo>
                  <a:pt x="138" y="153"/>
                </a:lnTo>
                <a:lnTo>
                  <a:pt x="142" y="153"/>
                </a:lnTo>
                <a:lnTo>
                  <a:pt x="143" y="155"/>
                </a:lnTo>
                <a:lnTo>
                  <a:pt x="147" y="157"/>
                </a:lnTo>
                <a:lnTo>
                  <a:pt x="148" y="157"/>
                </a:lnTo>
                <a:lnTo>
                  <a:pt x="150" y="158"/>
                </a:lnTo>
                <a:lnTo>
                  <a:pt x="152" y="160"/>
                </a:lnTo>
                <a:lnTo>
                  <a:pt x="152" y="162"/>
                </a:lnTo>
                <a:lnTo>
                  <a:pt x="152" y="165"/>
                </a:lnTo>
                <a:lnTo>
                  <a:pt x="154" y="167"/>
                </a:lnTo>
                <a:lnTo>
                  <a:pt x="155" y="169"/>
                </a:lnTo>
                <a:lnTo>
                  <a:pt x="157" y="169"/>
                </a:lnTo>
                <a:lnTo>
                  <a:pt x="160" y="170"/>
                </a:lnTo>
                <a:lnTo>
                  <a:pt x="162" y="170"/>
                </a:lnTo>
                <a:lnTo>
                  <a:pt x="164" y="172"/>
                </a:lnTo>
                <a:lnTo>
                  <a:pt x="166" y="175"/>
                </a:lnTo>
                <a:lnTo>
                  <a:pt x="167" y="177"/>
                </a:lnTo>
                <a:lnTo>
                  <a:pt x="167" y="179"/>
                </a:lnTo>
                <a:lnTo>
                  <a:pt x="171" y="181"/>
                </a:lnTo>
                <a:lnTo>
                  <a:pt x="171" y="182"/>
                </a:lnTo>
                <a:lnTo>
                  <a:pt x="173" y="184"/>
                </a:lnTo>
                <a:lnTo>
                  <a:pt x="174" y="186"/>
                </a:lnTo>
                <a:lnTo>
                  <a:pt x="174" y="189"/>
                </a:lnTo>
                <a:lnTo>
                  <a:pt x="173" y="193"/>
                </a:lnTo>
                <a:lnTo>
                  <a:pt x="174" y="194"/>
                </a:lnTo>
                <a:lnTo>
                  <a:pt x="174" y="196"/>
                </a:lnTo>
                <a:lnTo>
                  <a:pt x="176" y="198"/>
                </a:lnTo>
                <a:lnTo>
                  <a:pt x="176" y="201"/>
                </a:lnTo>
                <a:lnTo>
                  <a:pt x="178" y="203"/>
                </a:lnTo>
                <a:lnTo>
                  <a:pt x="178" y="206"/>
                </a:lnTo>
                <a:lnTo>
                  <a:pt x="178" y="210"/>
                </a:lnTo>
                <a:lnTo>
                  <a:pt x="176" y="212"/>
                </a:lnTo>
                <a:lnTo>
                  <a:pt x="176" y="215"/>
                </a:lnTo>
                <a:lnTo>
                  <a:pt x="176" y="219"/>
                </a:lnTo>
                <a:lnTo>
                  <a:pt x="176" y="220"/>
                </a:lnTo>
                <a:lnTo>
                  <a:pt x="176" y="224"/>
                </a:lnTo>
                <a:lnTo>
                  <a:pt x="178" y="225"/>
                </a:lnTo>
                <a:lnTo>
                  <a:pt x="178" y="227"/>
                </a:lnTo>
                <a:lnTo>
                  <a:pt x="179" y="229"/>
                </a:lnTo>
                <a:lnTo>
                  <a:pt x="181" y="229"/>
                </a:lnTo>
                <a:lnTo>
                  <a:pt x="185" y="231"/>
                </a:lnTo>
                <a:lnTo>
                  <a:pt x="186" y="232"/>
                </a:lnTo>
                <a:lnTo>
                  <a:pt x="186" y="234"/>
                </a:lnTo>
                <a:lnTo>
                  <a:pt x="186" y="237"/>
                </a:lnTo>
                <a:lnTo>
                  <a:pt x="186" y="239"/>
                </a:lnTo>
                <a:lnTo>
                  <a:pt x="185" y="243"/>
                </a:lnTo>
                <a:lnTo>
                  <a:pt x="185" y="244"/>
                </a:lnTo>
                <a:lnTo>
                  <a:pt x="185" y="248"/>
                </a:lnTo>
                <a:lnTo>
                  <a:pt x="185" y="251"/>
                </a:lnTo>
                <a:lnTo>
                  <a:pt x="183" y="253"/>
                </a:lnTo>
                <a:lnTo>
                  <a:pt x="181" y="255"/>
                </a:lnTo>
                <a:lnTo>
                  <a:pt x="179" y="256"/>
                </a:lnTo>
                <a:lnTo>
                  <a:pt x="178" y="258"/>
                </a:lnTo>
                <a:lnTo>
                  <a:pt x="178" y="260"/>
                </a:lnTo>
                <a:lnTo>
                  <a:pt x="176" y="262"/>
                </a:lnTo>
                <a:lnTo>
                  <a:pt x="176" y="265"/>
                </a:lnTo>
                <a:lnTo>
                  <a:pt x="174" y="267"/>
                </a:lnTo>
                <a:lnTo>
                  <a:pt x="174" y="270"/>
                </a:lnTo>
                <a:lnTo>
                  <a:pt x="174" y="274"/>
                </a:lnTo>
                <a:lnTo>
                  <a:pt x="174" y="275"/>
                </a:lnTo>
                <a:lnTo>
                  <a:pt x="173" y="279"/>
                </a:lnTo>
                <a:lnTo>
                  <a:pt x="174" y="280"/>
                </a:lnTo>
                <a:lnTo>
                  <a:pt x="174" y="282"/>
                </a:lnTo>
                <a:lnTo>
                  <a:pt x="174" y="286"/>
                </a:lnTo>
                <a:lnTo>
                  <a:pt x="174" y="289"/>
                </a:lnTo>
                <a:lnTo>
                  <a:pt x="173" y="291"/>
                </a:lnTo>
                <a:lnTo>
                  <a:pt x="171" y="293"/>
                </a:lnTo>
                <a:lnTo>
                  <a:pt x="169" y="294"/>
                </a:lnTo>
                <a:lnTo>
                  <a:pt x="171" y="298"/>
                </a:lnTo>
                <a:lnTo>
                  <a:pt x="173" y="298"/>
                </a:lnTo>
                <a:lnTo>
                  <a:pt x="173" y="301"/>
                </a:lnTo>
                <a:lnTo>
                  <a:pt x="176" y="301"/>
                </a:lnTo>
                <a:lnTo>
                  <a:pt x="178" y="303"/>
                </a:lnTo>
                <a:lnTo>
                  <a:pt x="181" y="303"/>
                </a:lnTo>
                <a:lnTo>
                  <a:pt x="183" y="303"/>
                </a:lnTo>
                <a:lnTo>
                  <a:pt x="186" y="305"/>
                </a:lnTo>
                <a:lnTo>
                  <a:pt x="186" y="306"/>
                </a:lnTo>
                <a:lnTo>
                  <a:pt x="186" y="310"/>
                </a:lnTo>
                <a:lnTo>
                  <a:pt x="188" y="311"/>
                </a:lnTo>
                <a:lnTo>
                  <a:pt x="188" y="315"/>
                </a:lnTo>
                <a:lnTo>
                  <a:pt x="186" y="317"/>
                </a:lnTo>
                <a:lnTo>
                  <a:pt x="185" y="318"/>
                </a:lnTo>
                <a:lnTo>
                  <a:pt x="185" y="320"/>
                </a:lnTo>
                <a:lnTo>
                  <a:pt x="183" y="322"/>
                </a:lnTo>
                <a:lnTo>
                  <a:pt x="181" y="324"/>
                </a:lnTo>
                <a:lnTo>
                  <a:pt x="181" y="327"/>
                </a:lnTo>
                <a:lnTo>
                  <a:pt x="181" y="330"/>
                </a:lnTo>
                <a:lnTo>
                  <a:pt x="179" y="332"/>
                </a:lnTo>
                <a:lnTo>
                  <a:pt x="181" y="336"/>
                </a:lnTo>
                <a:lnTo>
                  <a:pt x="181" y="337"/>
                </a:lnTo>
                <a:lnTo>
                  <a:pt x="183" y="339"/>
                </a:lnTo>
                <a:lnTo>
                  <a:pt x="185" y="341"/>
                </a:lnTo>
                <a:lnTo>
                  <a:pt x="186" y="342"/>
                </a:lnTo>
                <a:lnTo>
                  <a:pt x="186" y="344"/>
                </a:lnTo>
                <a:lnTo>
                  <a:pt x="186" y="348"/>
                </a:lnTo>
                <a:lnTo>
                  <a:pt x="186" y="351"/>
                </a:lnTo>
                <a:lnTo>
                  <a:pt x="186" y="353"/>
                </a:lnTo>
                <a:lnTo>
                  <a:pt x="186" y="356"/>
                </a:lnTo>
                <a:lnTo>
                  <a:pt x="186" y="360"/>
                </a:lnTo>
                <a:lnTo>
                  <a:pt x="186" y="361"/>
                </a:lnTo>
                <a:lnTo>
                  <a:pt x="186" y="365"/>
                </a:lnTo>
                <a:lnTo>
                  <a:pt x="185" y="367"/>
                </a:lnTo>
                <a:lnTo>
                  <a:pt x="185" y="370"/>
                </a:lnTo>
                <a:lnTo>
                  <a:pt x="183" y="372"/>
                </a:lnTo>
                <a:lnTo>
                  <a:pt x="181" y="373"/>
                </a:lnTo>
                <a:lnTo>
                  <a:pt x="179" y="375"/>
                </a:lnTo>
                <a:lnTo>
                  <a:pt x="179" y="377"/>
                </a:lnTo>
                <a:lnTo>
                  <a:pt x="178" y="379"/>
                </a:lnTo>
                <a:lnTo>
                  <a:pt x="171" y="379"/>
                </a:lnTo>
                <a:lnTo>
                  <a:pt x="162" y="379"/>
                </a:lnTo>
                <a:lnTo>
                  <a:pt x="155" y="379"/>
                </a:lnTo>
                <a:lnTo>
                  <a:pt x="154" y="377"/>
                </a:lnTo>
                <a:lnTo>
                  <a:pt x="147" y="377"/>
                </a:lnTo>
                <a:lnTo>
                  <a:pt x="138" y="377"/>
                </a:lnTo>
                <a:lnTo>
                  <a:pt x="130" y="377"/>
                </a:lnTo>
                <a:lnTo>
                  <a:pt x="121" y="377"/>
                </a:lnTo>
                <a:lnTo>
                  <a:pt x="112" y="377"/>
                </a:lnTo>
                <a:lnTo>
                  <a:pt x="105" y="377"/>
                </a:lnTo>
                <a:lnTo>
                  <a:pt x="97" y="375"/>
                </a:lnTo>
                <a:lnTo>
                  <a:pt x="88" y="375"/>
                </a:lnTo>
                <a:lnTo>
                  <a:pt x="85" y="373"/>
                </a:lnTo>
                <a:lnTo>
                  <a:pt x="85" y="368"/>
                </a:lnTo>
                <a:lnTo>
                  <a:pt x="86" y="365"/>
                </a:lnTo>
                <a:lnTo>
                  <a:pt x="90" y="360"/>
                </a:lnTo>
                <a:lnTo>
                  <a:pt x="90" y="355"/>
                </a:lnTo>
                <a:lnTo>
                  <a:pt x="86" y="351"/>
                </a:lnTo>
                <a:lnTo>
                  <a:pt x="83" y="349"/>
                </a:lnTo>
                <a:lnTo>
                  <a:pt x="80" y="346"/>
                </a:lnTo>
                <a:lnTo>
                  <a:pt x="76" y="342"/>
                </a:lnTo>
                <a:lnTo>
                  <a:pt x="74" y="339"/>
                </a:lnTo>
                <a:lnTo>
                  <a:pt x="73" y="334"/>
                </a:lnTo>
                <a:lnTo>
                  <a:pt x="71" y="329"/>
                </a:lnTo>
                <a:lnTo>
                  <a:pt x="71" y="327"/>
                </a:lnTo>
                <a:lnTo>
                  <a:pt x="73" y="322"/>
                </a:lnTo>
                <a:lnTo>
                  <a:pt x="76" y="318"/>
                </a:lnTo>
                <a:lnTo>
                  <a:pt x="78" y="317"/>
                </a:lnTo>
                <a:lnTo>
                  <a:pt x="80" y="317"/>
                </a:lnTo>
                <a:lnTo>
                  <a:pt x="85" y="313"/>
                </a:lnTo>
                <a:lnTo>
                  <a:pt x="88" y="311"/>
                </a:lnTo>
                <a:lnTo>
                  <a:pt x="92" y="310"/>
                </a:lnTo>
                <a:lnTo>
                  <a:pt x="97" y="306"/>
                </a:lnTo>
                <a:lnTo>
                  <a:pt x="100" y="305"/>
                </a:lnTo>
                <a:lnTo>
                  <a:pt x="104" y="303"/>
                </a:lnTo>
                <a:lnTo>
                  <a:pt x="107" y="299"/>
                </a:lnTo>
                <a:lnTo>
                  <a:pt x="111" y="296"/>
                </a:lnTo>
                <a:lnTo>
                  <a:pt x="112" y="291"/>
                </a:lnTo>
                <a:lnTo>
                  <a:pt x="112" y="287"/>
                </a:lnTo>
                <a:lnTo>
                  <a:pt x="112" y="284"/>
                </a:lnTo>
                <a:lnTo>
                  <a:pt x="112" y="279"/>
                </a:lnTo>
                <a:lnTo>
                  <a:pt x="111" y="275"/>
                </a:lnTo>
                <a:lnTo>
                  <a:pt x="111" y="268"/>
                </a:lnTo>
                <a:lnTo>
                  <a:pt x="111" y="263"/>
                </a:lnTo>
                <a:lnTo>
                  <a:pt x="112" y="258"/>
                </a:lnTo>
                <a:lnTo>
                  <a:pt x="112" y="255"/>
                </a:lnTo>
                <a:lnTo>
                  <a:pt x="112" y="248"/>
                </a:lnTo>
                <a:lnTo>
                  <a:pt x="114" y="246"/>
                </a:lnTo>
                <a:lnTo>
                  <a:pt x="112" y="241"/>
                </a:lnTo>
                <a:lnTo>
                  <a:pt x="109" y="237"/>
                </a:lnTo>
                <a:lnTo>
                  <a:pt x="105" y="234"/>
                </a:lnTo>
                <a:lnTo>
                  <a:pt x="100" y="234"/>
                </a:lnTo>
                <a:lnTo>
                  <a:pt x="95" y="234"/>
                </a:lnTo>
                <a:lnTo>
                  <a:pt x="90" y="236"/>
                </a:lnTo>
                <a:lnTo>
                  <a:pt x="85" y="237"/>
                </a:lnTo>
                <a:lnTo>
                  <a:pt x="80" y="237"/>
                </a:lnTo>
                <a:lnTo>
                  <a:pt x="76" y="237"/>
                </a:lnTo>
                <a:lnTo>
                  <a:pt x="69" y="237"/>
                </a:lnTo>
                <a:lnTo>
                  <a:pt x="64" y="236"/>
                </a:lnTo>
                <a:lnTo>
                  <a:pt x="59" y="234"/>
                </a:lnTo>
                <a:lnTo>
                  <a:pt x="55" y="231"/>
                </a:lnTo>
                <a:lnTo>
                  <a:pt x="52" y="229"/>
                </a:lnTo>
                <a:lnTo>
                  <a:pt x="49" y="225"/>
                </a:lnTo>
                <a:lnTo>
                  <a:pt x="47" y="225"/>
                </a:lnTo>
                <a:lnTo>
                  <a:pt x="45" y="222"/>
                </a:lnTo>
                <a:lnTo>
                  <a:pt x="42" y="219"/>
                </a:lnTo>
                <a:lnTo>
                  <a:pt x="40" y="215"/>
                </a:lnTo>
                <a:lnTo>
                  <a:pt x="38" y="210"/>
                </a:lnTo>
                <a:lnTo>
                  <a:pt x="37" y="206"/>
                </a:lnTo>
                <a:lnTo>
                  <a:pt x="31" y="205"/>
                </a:lnTo>
                <a:lnTo>
                  <a:pt x="26" y="203"/>
                </a:lnTo>
                <a:lnTo>
                  <a:pt x="23" y="203"/>
                </a:lnTo>
                <a:lnTo>
                  <a:pt x="18" y="201"/>
                </a:lnTo>
                <a:lnTo>
                  <a:pt x="14" y="200"/>
                </a:lnTo>
                <a:lnTo>
                  <a:pt x="11" y="194"/>
                </a:lnTo>
                <a:lnTo>
                  <a:pt x="11" y="189"/>
                </a:lnTo>
                <a:lnTo>
                  <a:pt x="9" y="186"/>
                </a:lnTo>
                <a:lnTo>
                  <a:pt x="6" y="182"/>
                </a:lnTo>
                <a:lnTo>
                  <a:pt x="2" y="179"/>
                </a:lnTo>
                <a:lnTo>
                  <a:pt x="0" y="177"/>
                </a:lnTo>
                <a:lnTo>
                  <a:pt x="6" y="170"/>
                </a:lnTo>
                <a:lnTo>
                  <a:pt x="6" y="169"/>
                </a:lnTo>
                <a:lnTo>
                  <a:pt x="6" y="167"/>
                </a:lnTo>
                <a:lnTo>
                  <a:pt x="6" y="165"/>
                </a:lnTo>
                <a:lnTo>
                  <a:pt x="7" y="165"/>
                </a:lnTo>
                <a:lnTo>
                  <a:pt x="7" y="163"/>
                </a:lnTo>
                <a:lnTo>
                  <a:pt x="9" y="163"/>
                </a:lnTo>
                <a:lnTo>
                  <a:pt x="9" y="162"/>
                </a:lnTo>
                <a:lnTo>
                  <a:pt x="11" y="162"/>
                </a:lnTo>
                <a:lnTo>
                  <a:pt x="11" y="160"/>
                </a:lnTo>
                <a:lnTo>
                  <a:pt x="11" y="158"/>
                </a:lnTo>
                <a:lnTo>
                  <a:pt x="12" y="158"/>
                </a:lnTo>
                <a:lnTo>
                  <a:pt x="12" y="157"/>
                </a:lnTo>
                <a:lnTo>
                  <a:pt x="14" y="157"/>
                </a:lnTo>
                <a:lnTo>
                  <a:pt x="14" y="155"/>
                </a:lnTo>
                <a:lnTo>
                  <a:pt x="14" y="153"/>
                </a:lnTo>
                <a:lnTo>
                  <a:pt x="16" y="153"/>
                </a:lnTo>
                <a:lnTo>
                  <a:pt x="18" y="153"/>
                </a:lnTo>
                <a:lnTo>
                  <a:pt x="19" y="151"/>
                </a:lnTo>
                <a:lnTo>
                  <a:pt x="19" y="153"/>
                </a:lnTo>
                <a:lnTo>
                  <a:pt x="19" y="151"/>
                </a:lnTo>
                <a:lnTo>
                  <a:pt x="21" y="151"/>
                </a:lnTo>
                <a:lnTo>
                  <a:pt x="23" y="151"/>
                </a:lnTo>
                <a:lnTo>
                  <a:pt x="23" y="150"/>
                </a:lnTo>
                <a:lnTo>
                  <a:pt x="25" y="150"/>
                </a:lnTo>
                <a:lnTo>
                  <a:pt x="26" y="150"/>
                </a:lnTo>
                <a:lnTo>
                  <a:pt x="28" y="150"/>
                </a:lnTo>
                <a:lnTo>
                  <a:pt x="30" y="150"/>
                </a:lnTo>
                <a:lnTo>
                  <a:pt x="30" y="148"/>
                </a:lnTo>
                <a:lnTo>
                  <a:pt x="31" y="148"/>
                </a:lnTo>
                <a:lnTo>
                  <a:pt x="31" y="146"/>
                </a:lnTo>
                <a:lnTo>
                  <a:pt x="33" y="146"/>
                </a:lnTo>
                <a:lnTo>
                  <a:pt x="33" y="144"/>
                </a:lnTo>
                <a:lnTo>
                  <a:pt x="35" y="144"/>
                </a:lnTo>
                <a:lnTo>
                  <a:pt x="35" y="143"/>
                </a:lnTo>
                <a:lnTo>
                  <a:pt x="37" y="143"/>
                </a:lnTo>
                <a:lnTo>
                  <a:pt x="37" y="141"/>
                </a:lnTo>
                <a:lnTo>
                  <a:pt x="38" y="141"/>
                </a:lnTo>
                <a:lnTo>
                  <a:pt x="38" y="139"/>
                </a:lnTo>
                <a:lnTo>
                  <a:pt x="38" y="138"/>
                </a:lnTo>
                <a:lnTo>
                  <a:pt x="37" y="138"/>
                </a:lnTo>
                <a:lnTo>
                  <a:pt x="37" y="139"/>
                </a:lnTo>
                <a:lnTo>
                  <a:pt x="37" y="138"/>
                </a:lnTo>
                <a:lnTo>
                  <a:pt x="35" y="138"/>
                </a:lnTo>
                <a:lnTo>
                  <a:pt x="35" y="136"/>
                </a:lnTo>
                <a:lnTo>
                  <a:pt x="35" y="134"/>
                </a:lnTo>
                <a:lnTo>
                  <a:pt x="37" y="134"/>
                </a:lnTo>
                <a:lnTo>
                  <a:pt x="37" y="132"/>
                </a:lnTo>
                <a:lnTo>
                  <a:pt x="35" y="132"/>
                </a:lnTo>
                <a:lnTo>
                  <a:pt x="37" y="132"/>
                </a:lnTo>
                <a:lnTo>
                  <a:pt x="35" y="131"/>
                </a:lnTo>
                <a:lnTo>
                  <a:pt x="37" y="131"/>
                </a:lnTo>
                <a:lnTo>
                  <a:pt x="35" y="131"/>
                </a:lnTo>
                <a:lnTo>
                  <a:pt x="35" y="129"/>
                </a:lnTo>
                <a:lnTo>
                  <a:pt x="37" y="129"/>
                </a:lnTo>
                <a:lnTo>
                  <a:pt x="35" y="129"/>
                </a:lnTo>
                <a:lnTo>
                  <a:pt x="35" y="127"/>
                </a:lnTo>
                <a:lnTo>
                  <a:pt x="37" y="127"/>
                </a:lnTo>
                <a:lnTo>
                  <a:pt x="37" y="126"/>
                </a:lnTo>
                <a:lnTo>
                  <a:pt x="37" y="124"/>
                </a:lnTo>
                <a:lnTo>
                  <a:pt x="37" y="122"/>
                </a:lnTo>
                <a:lnTo>
                  <a:pt x="37" y="120"/>
                </a:lnTo>
                <a:lnTo>
                  <a:pt x="38" y="120"/>
                </a:lnTo>
                <a:lnTo>
                  <a:pt x="40" y="120"/>
                </a:lnTo>
                <a:lnTo>
                  <a:pt x="40" y="119"/>
                </a:lnTo>
                <a:lnTo>
                  <a:pt x="42" y="119"/>
                </a:lnTo>
                <a:lnTo>
                  <a:pt x="42" y="117"/>
                </a:lnTo>
                <a:lnTo>
                  <a:pt x="42" y="119"/>
                </a:lnTo>
                <a:lnTo>
                  <a:pt x="43" y="119"/>
                </a:lnTo>
                <a:lnTo>
                  <a:pt x="43" y="117"/>
                </a:lnTo>
                <a:lnTo>
                  <a:pt x="45" y="117"/>
                </a:lnTo>
                <a:lnTo>
                  <a:pt x="45" y="115"/>
                </a:lnTo>
                <a:lnTo>
                  <a:pt x="47" y="115"/>
                </a:lnTo>
                <a:lnTo>
                  <a:pt x="49" y="115"/>
                </a:lnTo>
                <a:lnTo>
                  <a:pt x="49" y="114"/>
                </a:lnTo>
                <a:lnTo>
                  <a:pt x="50" y="114"/>
                </a:lnTo>
                <a:lnTo>
                  <a:pt x="50" y="112"/>
                </a:lnTo>
                <a:lnTo>
                  <a:pt x="50" y="110"/>
                </a:lnTo>
                <a:lnTo>
                  <a:pt x="50" y="108"/>
                </a:lnTo>
                <a:lnTo>
                  <a:pt x="52" y="108"/>
                </a:lnTo>
                <a:lnTo>
                  <a:pt x="52" y="107"/>
                </a:lnTo>
                <a:lnTo>
                  <a:pt x="54" y="107"/>
                </a:lnTo>
                <a:lnTo>
                  <a:pt x="54" y="105"/>
                </a:lnTo>
                <a:lnTo>
                  <a:pt x="54" y="103"/>
                </a:lnTo>
                <a:lnTo>
                  <a:pt x="55" y="103"/>
                </a:lnTo>
                <a:lnTo>
                  <a:pt x="57" y="103"/>
                </a:lnTo>
                <a:lnTo>
                  <a:pt x="59" y="103"/>
                </a:lnTo>
                <a:lnTo>
                  <a:pt x="59" y="101"/>
                </a:lnTo>
                <a:lnTo>
                  <a:pt x="61" y="101"/>
                </a:lnTo>
                <a:lnTo>
                  <a:pt x="61" y="100"/>
                </a:lnTo>
                <a:lnTo>
                  <a:pt x="59" y="100"/>
                </a:lnTo>
                <a:lnTo>
                  <a:pt x="61" y="100"/>
                </a:lnTo>
                <a:lnTo>
                  <a:pt x="61" y="98"/>
                </a:lnTo>
                <a:lnTo>
                  <a:pt x="62" y="98"/>
                </a:lnTo>
                <a:lnTo>
                  <a:pt x="62" y="96"/>
                </a:lnTo>
                <a:lnTo>
                  <a:pt x="64" y="96"/>
                </a:lnTo>
                <a:lnTo>
                  <a:pt x="66" y="96"/>
                </a:lnTo>
                <a:lnTo>
                  <a:pt x="66" y="95"/>
                </a:lnTo>
                <a:lnTo>
                  <a:pt x="68" y="95"/>
                </a:lnTo>
                <a:lnTo>
                  <a:pt x="68" y="93"/>
                </a:lnTo>
                <a:lnTo>
                  <a:pt x="69" y="93"/>
                </a:lnTo>
                <a:lnTo>
                  <a:pt x="69" y="91"/>
                </a:lnTo>
                <a:lnTo>
                  <a:pt x="71" y="91"/>
                </a:lnTo>
                <a:lnTo>
                  <a:pt x="71" y="89"/>
                </a:lnTo>
                <a:lnTo>
                  <a:pt x="71" y="88"/>
                </a:lnTo>
                <a:lnTo>
                  <a:pt x="71" y="86"/>
                </a:lnTo>
                <a:lnTo>
                  <a:pt x="73" y="86"/>
                </a:lnTo>
                <a:lnTo>
                  <a:pt x="73" y="84"/>
                </a:lnTo>
                <a:lnTo>
                  <a:pt x="73" y="83"/>
                </a:lnTo>
                <a:lnTo>
                  <a:pt x="73" y="81"/>
                </a:lnTo>
                <a:lnTo>
                  <a:pt x="74" y="79"/>
                </a:lnTo>
                <a:lnTo>
                  <a:pt x="74" y="77"/>
                </a:lnTo>
                <a:lnTo>
                  <a:pt x="74" y="76"/>
                </a:lnTo>
                <a:lnTo>
                  <a:pt x="74" y="74"/>
                </a:lnTo>
                <a:lnTo>
                  <a:pt x="76" y="74"/>
                </a:lnTo>
                <a:lnTo>
                  <a:pt x="76" y="72"/>
                </a:lnTo>
                <a:lnTo>
                  <a:pt x="76" y="70"/>
                </a:lnTo>
                <a:lnTo>
                  <a:pt x="76" y="69"/>
                </a:lnTo>
                <a:lnTo>
                  <a:pt x="76" y="67"/>
                </a:lnTo>
                <a:lnTo>
                  <a:pt x="78" y="67"/>
                </a:lnTo>
                <a:lnTo>
                  <a:pt x="78" y="65"/>
                </a:lnTo>
                <a:lnTo>
                  <a:pt x="78" y="64"/>
                </a:lnTo>
                <a:lnTo>
                  <a:pt x="78" y="62"/>
                </a:lnTo>
                <a:lnTo>
                  <a:pt x="80" y="62"/>
                </a:lnTo>
                <a:lnTo>
                  <a:pt x="80" y="60"/>
                </a:lnTo>
                <a:lnTo>
                  <a:pt x="80" y="58"/>
                </a:lnTo>
                <a:lnTo>
                  <a:pt x="80" y="57"/>
                </a:lnTo>
                <a:lnTo>
                  <a:pt x="80" y="55"/>
                </a:lnTo>
                <a:lnTo>
                  <a:pt x="81" y="55"/>
                </a:lnTo>
                <a:lnTo>
                  <a:pt x="81" y="53"/>
                </a:lnTo>
                <a:lnTo>
                  <a:pt x="81" y="52"/>
                </a:lnTo>
                <a:lnTo>
                  <a:pt x="81" y="50"/>
                </a:lnTo>
                <a:lnTo>
                  <a:pt x="83" y="50"/>
                </a:lnTo>
                <a:lnTo>
                  <a:pt x="83" y="48"/>
                </a:lnTo>
                <a:lnTo>
                  <a:pt x="83" y="46"/>
                </a:lnTo>
                <a:lnTo>
                  <a:pt x="83" y="45"/>
                </a:lnTo>
                <a:lnTo>
                  <a:pt x="83" y="43"/>
                </a:lnTo>
                <a:lnTo>
                  <a:pt x="85" y="43"/>
                </a:lnTo>
                <a:lnTo>
                  <a:pt x="85" y="41"/>
                </a:lnTo>
                <a:lnTo>
                  <a:pt x="85" y="39"/>
                </a:lnTo>
                <a:lnTo>
                  <a:pt x="85" y="38"/>
                </a:lnTo>
                <a:lnTo>
                  <a:pt x="86" y="38"/>
                </a:lnTo>
                <a:lnTo>
                  <a:pt x="86" y="36"/>
                </a:lnTo>
                <a:lnTo>
                  <a:pt x="86" y="34"/>
                </a:lnTo>
                <a:lnTo>
                  <a:pt x="86" y="33"/>
                </a:lnTo>
                <a:lnTo>
                  <a:pt x="86" y="31"/>
                </a:lnTo>
                <a:lnTo>
                  <a:pt x="88" y="31"/>
                </a:lnTo>
                <a:lnTo>
                  <a:pt x="88" y="29"/>
                </a:lnTo>
                <a:lnTo>
                  <a:pt x="88" y="27"/>
                </a:lnTo>
                <a:lnTo>
                  <a:pt x="88" y="26"/>
                </a:lnTo>
                <a:lnTo>
                  <a:pt x="90" y="26"/>
                </a:lnTo>
                <a:lnTo>
                  <a:pt x="90" y="24"/>
                </a:lnTo>
                <a:lnTo>
                  <a:pt x="90" y="22"/>
                </a:lnTo>
                <a:lnTo>
                  <a:pt x="90" y="21"/>
                </a:lnTo>
                <a:lnTo>
                  <a:pt x="90" y="19"/>
                </a:lnTo>
                <a:lnTo>
                  <a:pt x="90" y="17"/>
                </a:lnTo>
                <a:lnTo>
                  <a:pt x="90" y="15"/>
                </a:lnTo>
                <a:lnTo>
                  <a:pt x="92" y="15"/>
                </a:lnTo>
                <a:lnTo>
                  <a:pt x="92" y="14"/>
                </a:lnTo>
                <a:lnTo>
                  <a:pt x="92" y="12"/>
                </a:lnTo>
                <a:lnTo>
                  <a:pt x="93" y="12"/>
                </a:lnTo>
                <a:lnTo>
                  <a:pt x="93" y="10"/>
                </a:lnTo>
                <a:lnTo>
                  <a:pt x="95" y="10"/>
                </a:lnTo>
                <a:lnTo>
                  <a:pt x="95" y="8"/>
                </a:lnTo>
                <a:lnTo>
                  <a:pt x="97" y="8"/>
                </a:lnTo>
                <a:lnTo>
                  <a:pt x="97" y="7"/>
                </a:lnTo>
                <a:lnTo>
                  <a:pt x="99" y="7"/>
                </a:lnTo>
                <a:lnTo>
                  <a:pt x="99" y="5"/>
                </a:lnTo>
                <a:lnTo>
                  <a:pt x="99" y="3"/>
                </a:lnTo>
                <a:lnTo>
                  <a:pt x="100" y="3"/>
                </a:lnTo>
                <a:lnTo>
                  <a:pt x="100" y="2"/>
                </a:lnTo>
                <a:lnTo>
                  <a:pt x="100" y="0"/>
                </a:lnTo>
                <a:lnTo>
                  <a:pt x="102" y="0"/>
                </a:lnTo>
                <a:lnTo>
                  <a:pt x="104" y="0"/>
                </a:lnTo>
                <a:lnTo>
                  <a:pt x="105" y="0"/>
                </a:lnTo>
                <a:lnTo>
                  <a:pt x="105" y="2"/>
                </a:lnTo>
                <a:lnTo>
                  <a:pt x="107" y="2"/>
                </a:lnTo>
                <a:lnTo>
                  <a:pt x="107" y="3"/>
                </a:lnTo>
                <a:lnTo>
                  <a:pt x="105" y="3"/>
                </a:lnTo>
                <a:lnTo>
                  <a:pt x="107" y="3"/>
                </a:lnTo>
                <a:lnTo>
                  <a:pt x="109" y="5"/>
                </a:lnTo>
                <a:lnTo>
                  <a:pt x="111" y="5"/>
                </a:lnTo>
                <a:lnTo>
                  <a:pt x="111" y="7"/>
                </a:lnTo>
                <a:lnTo>
                  <a:pt x="112" y="7"/>
                </a:lnTo>
                <a:lnTo>
                  <a:pt x="112" y="8"/>
                </a:lnTo>
                <a:lnTo>
                  <a:pt x="114" y="8"/>
                </a:lnTo>
                <a:lnTo>
                  <a:pt x="116" y="10"/>
                </a:lnTo>
                <a:lnTo>
                  <a:pt x="117" y="10"/>
                </a:lnTo>
                <a:lnTo>
                  <a:pt x="117" y="12"/>
                </a:lnTo>
                <a:lnTo>
                  <a:pt x="119" y="12"/>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39"/>
          <p:cNvSpPr>
            <a:spLocks/>
          </p:cNvSpPr>
          <p:nvPr/>
        </p:nvSpPr>
        <p:spPr bwMode="auto">
          <a:xfrm>
            <a:off x="6054801" y="4344967"/>
            <a:ext cx="486692" cy="859760"/>
          </a:xfrm>
          <a:custGeom>
            <a:avLst/>
            <a:gdLst>
              <a:gd name="T0" fmla="*/ 152 w 257"/>
              <a:gd name="T1" fmla="*/ 65 h 454"/>
              <a:gd name="T2" fmla="*/ 160 w 257"/>
              <a:gd name="T3" fmla="*/ 79 h 454"/>
              <a:gd name="T4" fmla="*/ 172 w 257"/>
              <a:gd name="T5" fmla="*/ 89 h 454"/>
              <a:gd name="T6" fmla="*/ 167 w 257"/>
              <a:gd name="T7" fmla="*/ 106 h 454"/>
              <a:gd name="T8" fmla="*/ 174 w 257"/>
              <a:gd name="T9" fmla="*/ 118 h 454"/>
              <a:gd name="T10" fmla="*/ 184 w 257"/>
              <a:gd name="T11" fmla="*/ 131 h 454"/>
              <a:gd name="T12" fmla="*/ 196 w 257"/>
              <a:gd name="T13" fmla="*/ 141 h 454"/>
              <a:gd name="T14" fmla="*/ 210 w 257"/>
              <a:gd name="T15" fmla="*/ 153 h 454"/>
              <a:gd name="T16" fmla="*/ 222 w 257"/>
              <a:gd name="T17" fmla="*/ 167 h 454"/>
              <a:gd name="T18" fmla="*/ 231 w 257"/>
              <a:gd name="T19" fmla="*/ 177 h 454"/>
              <a:gd name="T20" fmla="*/ 236 w 257"/>
              <a:gd name="T21" fmla="*/ 191 h 454"/>
              <a:gd name="T22" fmla="*/ 251 w 257"/>
              <a:gd name="T23" fmla="*/ 198 h 454"/>
              <a:gd name="T24" fmla="*/ 257 w 257"/>
              <a:gd name="T25" fmla="*/ 217 h 454"/>
              <a:gd name="T26" fmla="*/ 250 w 257"/>
              <a:gd name="T27" fmla="*/ 229 h 454"/>
              <a:gd name="T28" fmla="*/ 250 w 257"/>
              <a:gd name="T29" fmla="*/ 244 h 454"/>
              <a:gd name="T30" fmla="*/ 241 w 257"/>
              <a:gd name="T31" fmla="*/ 241 h 454"/>
              <a:gd name="T32" fmla="*/ 234 w 257"/>
              <a:gd name="T33" fmla="*/ 256 h 454"/>
              <a:gd name="T34" fmla="*/ 226 w 257"/>
              <a:gd name="T35" fmla="*/ 273 h 454"/>
              <a:gd name="T36" fmla="*/ 219 w 257"/>
              <a:gd name="T37" fmla="*/ 289 h 454"/>
              <a:gd name="T38" fmla="*/ 226 w 257"/>
              <a:gd name="T39" fmla="*/ 306 h 454"/>
              <a:gd name="T40" fmla="*/ 220 w 257"/>
              <a:gd name="T41" fmla="*/ 325 h 454"/>
              <a:gd name="T42" fmla="*/ 215 w 257"/>
              <a:gd name="T43" fmla="*/ 344 h 454"/>
              <a:gd name="T44" fmla="*/ 210 w 257"/>
              <a:gd name="T45" fmla="*/ 363 h 454"/>
              <a:gd name="T46" fmla="*/ 205 w 257"/>
              <a:gd name="T47" fmla="*/ 380 h 454"/>
              <a:gd name="T48" fmla="*/ 200 w 257"/>
              <a:gd name="T49" fmla="*/ 397 h 454"/>
              <a:gd name="T50" fmla="*/ 195 w 257"/>
              <a:gd name="T51" fmla="*/ 411 h 454"/>
              <a:gd name="T52" fmla="*/ 191 w 257"/>
              <a:gd name="T53" fmla="*/ 421 h 454"/>
              <a:gd name="T54" fmla="*/ 191 w 257"/>
              <a:gd name="T55" fmla="*/ 434 h 454"/>
              <a:gd name="T56" fmla="*/ 188 w 257"/>
              <a:gd name="T57" fmla="*/ 446 h 454"/>
              <a:gd name="T58" fmla="*/ 179 w 257"/>
              <a:gd name="T59" fmla="*/ 452 h 454"/>
              <a:gd name="T60" fmla="*/ 181 w 257"/>
              <a:gd name="T61" fmla="*/ 440 h 454"/>
              <a:gd name="T62" fmla="*/ 177 w 257"/>
              <a:gd name="T63" fmla="*/ 427 h 454"/>
              <a:gd name="T64" fmla="*/ 167 w 257"/>
              <a:gd name="T65" fmla="*/ 420 h 454"/>
              <a:gd name="T66" fmla="*/ 150 w 257"/>
              <a:gd name="T67" fmla="*/ 418 h 454"/>
              <a:gd name="T68" fmla="*/ 134 w 257"/>
              <a:gd name="T69" fmla="*/ 416 h 454"/>
              <a:gd name="T70" fmla="*/ 124 w 257"/>
              <a:gd name="T71" fmla="*/ 411 h 454"/>
              <a:gd name="T72" fmla="*/ 114 w 257"/>
              <a:gd name="T73" fmla="*/ 411 h 454"/>
              <a:gd name="T74" fmla="*/ 103 w 257"/>
              <a:gd name="T75" fmla="*/ 409 h 454"/>
              <a:gd name="T76" fmla="*/ 76 w 257"/>
              <a:gd name="T77" fmla="*/ 404 h 454"/>
              <a:gd name="T78" fmla="*/ 78 w 257"/>
              <a:gd name="T79" fmla="*/ 349 h 454"/>
              <a:gd name="T80" fmla="*/ 78 w 257"/>
              <a:gd name="T81" fmla="*/ 285 h 454"/>
              <a:gd name="T82" fmla="*/ 71 w 257"/>
              <a:gd name="T83" fmla="*/ 220 h 454"/>
              <a:gd name="T84" fmla="*/ 50 w 257"/>
              <a:gd name="T85" fmla="*/ 160 h 454"/>
              <a:gd name="T86" fmla="*/ 36 w 257"/>
              <a:gd name="T87" fmla="*/ 101 h 454"/>
              <a:gd name="T88" fmla="*/ 0 w 257"/>
              <a:gd name="T89" fmla="*/ 46 h 454"/>
              <a:gd name="T90" fmla="*/ 19 w 257"/>
              <a:gd name="T91" fmla="*/ 39 h 454"/>
              <a:gd name="T92" fmla="*/ 24 w 257"/>
              <a:gd name="T93" fmla="*/ 43 h 454"/>
              <a:gd name="T94" fmla="*/ 40 w 257"/>
              <a:gd name="T95" fmla="*/ 48 h 454"/>
              <a:gd name="T96" fmla="*/ 50 w 257"/>
              <a:gd name="T97" fmla="*/ 50 h 454"/>
              <a:gd name="T98" fmla="*/ 60 w 257"/>
              <a:gd name="T99" fmla="*/ 51 h 454"/>
              <a:gd name="T100" fmla="*/ 76 w 257"/>
              <a:gd name="T101" fmla="*/ 51 h 454"/>
              <a:gd name="T102" fmla="*/ 88 w 257"/>
              <a:gd name="T103" fmla="*/ 43 h 454"/>
              <a:gd name="T104" fmla="*/ 102 w 257"/>
              <a:gd name="T105" fmla="*/ 32 h 454"/>
              <a:gd name="T106" fmla="*/ 114 w 257"/>
              <a:gd name="T107" fmla="*/ 22 h 454"/>
              <a:gd name="T108" fmla="*/ 127 w 257"/>
              <a:gd name="T109" fmla="*/ 12 h 454"/>
              <a:gd name="T110" fmla="*/ 141 w 257"/>
              <a:gd name="T111" fmla="*/ 1 h 454"/>
              <a:gd name="T112" fmla="*/ 143 w 257"/>
              <a:gd name="T113" fmla="*/ 15 h 454"/>
              <a:gd name="T114" fmla="*/ 152 w 257"/>
              <a:gd name="T115" fmla="*/ 31 h 454"/>
              <a:gd name="T116" fmla="*/ 152 w 257"/>
              <a:gd name="T117" fmla="*/ 50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 h="454">
                <a:moveTo>
                  <a:pt x="152" y="51"/>
                </a:moveTo>
                <a:lnTo>
                  <a:pt x="152" y="53"/>
                </a:lnTo>
                <a:lnTo>
                  <a:pt x="150" y="53"/>
                </a:lnTo>
                <a:lnTo>
                  <a:pt x="150" y="55"/>
                </a:lnTo>
                <a:lnTo>
                  <a:pt x="150" y="57"/>
                </a:lnTo>
                <a:lnTo>
                  <a:pt x="150" y="58"/>
                </a:lnTo>
                <a:lnTo>
                  <a:pt x="152" y="58"/>
                </a:lnTo>
                <a:lnTo>
                  <a:pt x="152" y="60"/>
                </a:lnTo>
                <a:lnTo>
                  <a:pt x="152" y="62"/>
                </a:lnTo>
                <a:lnTo>
                  <a:pt x="152" y="63"/>
                </a:lnTo>
                <a:lnTo>
                  <a:pt x="150" y="63"/>
                </a:lnTo>
                <a:lnTo>
                  <a:pt x="152" y="63"/>
                </a:lnTo>
                <a:lnTo>
                  <a:pt x="152" y="65"/>
                </a:lnTo>
                <a:lnTo>
                  <a:pt x="152" y="67"/>
                </a:lnTo>
                <a:lnTo>
                  <a:pt x="152" y="69"/>
                </a:lnTo>
                <a:lnTo>
                  <a:pt x="152" y="70"/>
                </a:lnTo>
                <a:lnTo>
                  <a:pt x="152" y="72"/>
                </a:lnTo>
                <a:lnTo>
                  <a:pt x="153" y="72"/>
                </a:lnTo>
                <a:lnTo>
                  <a:pt x="153" y="74"/>
                </a:lnTo>
                <a:lnTo>
                  <a:pt x="155" y="74"/>
                </a:lnTo>
                <a:lnTo>
                  <a:pt x="155" y="75"/>
                </a:lnTo>
                <a:lnTo>
                  <a:pt x="157" y="75"/>
                </a:lnTo>
                <a:lnTo>
                  <a:pt x="158" y="75"/>
                </a:lnTo>
                <a:lnTo>
                  <a:pt x="158" y="77"/>
                </a:lnTo>
                <a:lnTo>
                  <a:pt x="160" y="77"/>
                </a:lnTo>
                <a:lnTo>
                  <a:pt x="160" y="79"/>
                </a:lnTo>
                <a:lnTo>
                  <a:pt x="162" y="79"/>
                </a:lnTo>
                <a:lnTo>
                  <a:pt x="162" y="81"/>
                </a:lnTo>
                <a:lnTo>
                  <a:pt x="164" y="81"/>
                </a:lnTo>
                <a:lnTo>
                  <a:pt x="165" y="81"/>
                </a:lnTo>
                <a:lnTo>
                  <a:pt x="167" y="81"/>
                </a:lnTo>
                <a:lnTo>
                  <a:pt x="167" y="82"/>
                </a:lnTo>
                <a:lnTo>
                  <a:pt x="169" y="82"/>
                </a:lnTo>
                <a:lnTo>
                  <a:pt x="169" y="84"/>
                </a:lnTo>
                <a:lnTo>
                  <a:pt x="171" y="84"/>
                </a:lnTo>
                <a:lnTo>
                  <a:pt x="171" y="86"/>
                </a:lnTo>
                <a:lnTo>
                  <a:pt x="172" y="86"/>
                </a:lnTo>
                <a:lnTo>
                  <a:pt x="172" y="88"/>
                </a:lnTo>
                <a:lnTo>
                  <a:pt x="172" y="89"/>
                </a:lnTo>
                <a:lnTo>
                  <a:pt x="171" y="89"/>
                </a:lnTo>
                <a:lnTo>
                  <a:pt x="171" y="91"/>
                </a:lnTo>
                <a:lnTo>
                  <a:pt x="171" y="93"/>
                </a:lnTo>
                <a:lnTo>
                  <a:pt x="171" y="94"/>
                </a:lnTo>
                <a:lnTo>
                  <a:pt x="171" y="96"/>
                </a:lnTo>
                <a:lnTo>
                  <a:pt x="169" y="96"/>
                </a:lnTo>
                <a:lnTo>
                  <a:pt x="169" y="98"/>
                </a:lnTo>
                <a:lnTo>
                  <a:pt x="169" y="100"/>
                </a:lnTo>
                <a:lnTo>
                  <a:pt x="169" y="101"/>
                </a:lnTo>
                <a:lnTo>
                  <a:pt x="169" y="103"/>
                </a:lnTo>
                <a:lnTo>
                  <a:pt x="167" y="103"/>
                </a:lnTo>
                <a:lnTo>
                  <a:pt x="167" y="105"/>
                </a:lnTo>
                <a:lnTo>
                  <a:pt x="167" y="106"/>
                </a:lnTo>
                <a:lnTo>
                  <a:pt x="167" y="108"/>
                </a:lnTo>
                <a:lnTo>
                  <a:pt x="165" y="108"/>
                </a:lnTo>
                <a:lnTo>
                  <a:pt x="165" y="110"/>
                </a:lnTo>
                <a:lnTo>
                  <a:pt x="165" y="112"/>
                </a:lnTo>
                <a:lnTo>
                  <a:pt x="167" y="112"/>
                </a:lnTo>
                <a:lnTo>
                  <a:pt x="167" y="113"/>
                </a:lnTo>
                <a:lnTo>
                  <a:pt x="169" y="113"/>
                </a:lnTo>
                <a:lnTo>
                  <a:pt x="169" y="115"/>
                </a:lnTo>
                <a:lnTo>
                  <a:pt x="171" y="115"/>
                </a:lnTo>
                <a:lnTo>
                  <a:pt x="171" y="117"/>
                </a:lnTo>
                <a:lnTo>
                  <a:pt x="172" y="117"/>
                </a:lnTo>
                <a:lnTo>
                  <a:pt x="172" y="118"/>
                </a:lnTo>
                <a:lnTo>
                  <a:pt x="174" y="118"/>
                </a:lnTo>
                <a:lnTo>
                  <a:pt x="174" y="120"/>
                </a:lnTo>
                <a:lnTo>
                  <a:pt x="176" y="120"/>
                </a:lnTo>
                <a:lnTo>
                  <a:pt x="176" y="122"/>
                </a:lnTo>
                <a:lnTo>
                  <a:pt x="177" y="122"/>
                </a:lnTo>
                <a:lnTo>
                  <a:pt x="177" y="124"/>
                </a:lnTo>
                <a:lnTo>
                  <a:pt x="179" y="124"/>
                </a:lnTo>
                <a:lnTo>
                  <a:pt x="179" y="125"/>
                </a:lnTo>
                <a:lnTo>
                  <a:pt x="181" y="125"/>
                </a:lnTo>
                <a:lnTo>
                  <a:pt x="181" y="127"/>
                </a:lnTo>
                <a:lnTo>
                  <a:pt x="183" y="127"/>
                </a:lnTo>
                <a:lnTo>
                  <a:pt x="183" y="129"/>
                </a:lnTo>
                <a:lnTo>
                  <a:pt x="184" y="129"/>
                </a:lnTo>
                <a:lnTo>
                  <a:pt x="184" y="131"/>
                </a:lnTo>
                <a:lnTo>
                  <a:pt x="186" y="131"/>
                </a:lnTo>
                <a:lnTo>
                  <a:pt x="186" y="132"/>
                </a:lnTo>
                <a:lnTo>
                  <a:pt x="188" y="132"/>
                </a:lnTo>
                <a:lnTo>
                  <a:pt x="188" y="134"/>
                </a:lnTo>
                <a:lnTo>
                  <a:pt x="189" y="134"/>
                </a:lnTo>
                <a:lnTo>
                  <a:pt x="189" y="136"/>
                </a:lnTo>
                <a:lnTo>
                  <a:pt x="191" y="136"/>
                </a:lnTo>
                <a:lnTo>
                  <a:pt x="191" y="137"/>
                </a:lnTo>
                <a:lnTo>
                  <a:pt x="193" y="137"/>
                </a:lnTo>
                <a:lnTo>
                  <a:pt x="193" y="139"/>
                </a:lnTo>
                <a:lnTo>
                  <a:pt x="195" y="139"/>
                </a:lnTo>
                <a:lnTo>
                  <a:pt x="195" y="141"/>
                </a:lnTo>
                <a:lnTo>
                  <a:pt x="196" y="141"/>
                </a:lnTo>
                <a:lnTo>
                  <a:pt x="196" y="143"/>
                </a:lnTo>
                <a:lnTo>
                  <a:pt x="198" y="143"/>
                </a:lnTo>
                <a:lnTo>
                  <a:pt x="198" y="144"/>
                </a:lnTo>
                <a:lnTo>
                  <a:pt x="200" y="144"/>
                </a:lnTo>
                <a:lnTo>
                  <a:pt x="200" y="146"/>
                </a:lnTo>
                <a:lnTo>
                  <a:pt x="201" y="146"/>
                </a:lnTo>
                <a:lnTo>
                  <a:pt x="201" y="148"/>
                </a:lnTo>
                <a:lnTo>
                  <a:pt x="203" y="148"/>
                </a:lnTo>
                <a:lnTo>
                  <a:pt x="203" y="149"/>
                </a:lnTo>
                <a:lnTo>
                  <a:pt x="205" y="149"/>
                </a:lnTo>
                <a:lnTo>
                  <a:pt x="207" y="151"/>
                </a:lnTo>
                <a:lnTo>
                  <a:pt x="208" y="153"/>
                </a:lnTo>
                <a:lnTo>
                  <a:pt x="210" y="153"/>
                </a:lnTo>
                <a:lnTo>
                  <a:pt x="210" y="155"/>
                </a:lnTo>
                <a:lnTo>
                  <a:pt x="212" y="156"/>
                </a:lnTo>
                <a:lnTo>
                  <a:pt x="214" y="158"/>
                </a:lnTo>
                <a:lnTo>
                  <a:pt x="215" y="158"/>
                </a:lnTo>
                <a:lnTo>
                  <a:pt x="215" y="160"/>
                </a:lnTo>
                <a:lnTo>
                  <a:pt x="217" y="160"/>
                </a:lnTo>
                <a:lnTo>
                  <a:pt x="217" y="162"/>
                </a:lnTo>
                <a:lnTo>
                  <a:pt x="219" y="162"/>
                </a:lnTo>
                <a:lnTo>
                  <a:pt x="219" y="163"/>
                </a:lnTo>
                <a:lnTo>
                  <a:pt x="220" y="163"/>
                </a:lnTo>
                <a:lnTo>
                  <a:pt x="220" y="165"/>
                </a:lnTo>
                <a:lnTo>
                  <a:pt x="222" y="165"/>
                </a:lnTo>
                <a:lnTo>
                  <a:pt x="222" y="167"/>
                </a:lnTo>
                <a:lnTo>
                  <a:pt x="224" y="167"/>
                </a:lnTo>
                <a:lnTo>
                  <a:pt x="224" y="168"/>
                </a:lnTo>
                <a:lnTo>
                  <a:pt x="226" y="168"/>
                </a:lnTo>
                <a:lnTo>
                  <a:pt x="226" y="170"/>
                </a:lnTo>
                <a:lnTo>
                  <a:pt x="227" y="170"/>
                </a:lnTo>
                <a:lnTo>
                  <a:pt x="227" y="172"/>
                </a:lnTo>
                <a:lnTo>
                  <a:pt x="229" y="172"/>
                </a:lnTo>
                <a:lnTo>
                  <a:pt x="229" y="174"/>
                </a:lnTo>
                <a:lnTo>
                  <a:pt x="231" y="174"/>
                </a:lnTo>
                <a:lnTo>
                  <a:pt x="231" y="175"/>
                </a:lnTo>
                <a:lnTo>
                  <a:pt x="232" y="175"/>
                </a:lnTo>
                <a:lnTo>
                  <a:pt x="231" y="175"/>
                </a:lnTo>
                <a:lnTo>
                  <a:pt x="231" y="177"/>
                </a:lnTo>
                <a:lnTo>
                  <a:pt x="231" y="179"/>
                </a:lnTo>
                <a:lnTo>
                  <a:pt x="231" y="180"/>
                </a:lnTo>
                <a:lnTo>
                  <a:pt x="231" y="182"/>
                </a:lnTo>
                <a:lnTo>
                  <a:pt x="231" y="184"/>
                </a:lnTo>
                <a:lnTo>
                  <a:pt x="231" y="186"/>
                </a:lnTo>
                <a:lnTo>
                  <a:pt x="229" y="186"/>
                </a:lnTo>
                <a:lnTo>
                  <a:pt x="229" y="187"/>
                </a:lnTo>
                <a:lnTo>
                  <a:pt x="231" y="187"/>
                </a:lnTo>
                <a:lnTo>
                  <a:pt x="231" y="189"/>
                </a:lnTo>
                <a:lnTo>
                  <a:pt x="232" y="189"/>
                </a:lnTo>
                <a:lnTo>
                  <a:pt x="234" y="189"/>
                </a:lnTo>
                <a:lnTo>
                  <a:pt x="234" y="191"/>
                </a:lnTo>
                <a:lnTo>
                  <a:pt x="236" y="191"/>
                </a:lnTo>
                <a:lnTo>
                  <a:pt x="238" y="191"/>
                </a:lnTo>
                <a:lnTo>
                  <a:pt x="238" y="193"/>
                </a:lnTo>
                <a:lnTo>
                  <a:pt x="239" y="193"/>
                </a:lnTo>
                <a:lnTo>
                  <a:pt x="241" y="193"/>
                </a:lnTo>
                <a:lnTo>
                  <a:pt x="243" y="193"/>
                </a:lnTo>
                <a:lnTo>
                  <a:pt x="245" y="193"/>
                </a:lnTo>
                <a:lnTo>
                  <a:pt x="245" y="194"/>
                </a:lnTo>
                <a:lnTo>
                  <a:pt x="246" y="194"/>
                </a:lnTo>
                <a:lnTo>
                  <a:pt x="248" y="194"/>
                </a:lnTo>
                <a:lnTo>
                  <a:pt x="250" y="194"/>
                </a:lnTo>
                <a:lnTo>
                  <a:pt x="250" y="196"/>
                </a:lnTo>
                <a:lnTo>
                  <a:pt x="250" y="198"/>
                </a:lnTo>
                <a:lnTo>
                  <a:pt x="251" y="198"/>
                </a:lnTo>
                <a:lnTo>
                  <a:pt x="251" y="199"/>
                </a:lnTo>
                <a:lnTo>
                  <a:pt x="253" y="201"/>
                </a:lnTo>
                <a:lnTo>
                  <a:pt x="253" y="203"/>
                </a:lnTo>
                <a:lnTo>
                  <a:pt x="255" y="203"/>
                </a:lnTo>
                <a:lnTo>
                  <a:pt x="255" y="205"/>
                </a:lnTo>
                <a:lnTo>
                  <a:pt x="255" y="206"/>
                </a:lnTo>
                <a:lnTo>
                  <a:pt x="255" y="208"/>
                </a:lnTo>
                <a:lnTo>
                  <a:pt x="255" y="210"/>
                </a:lnTo>
                <a:lnTo>
                  <a:pt x="255" y="211"/>
                </a:lnTo>
                <a:lnTo>
                  <a:pt x="255" y="213"/>
                </a:lnTo>
                <a:lnTo>
                  <a:pt x="257" y="213"/>
                </a:lnTo>
                <a:lnTo>
                  <a:pt x="257" y="215"/>
                </a:lnTo>
                <a:lnTo>
                  <a:pt x="257" y="217"/>
                </a:lnTo>
                <a:lnTo>
                  <a:pt x="255" y="217"/>
                </a:lnTo>
                <a:lnTo>
                  <a:pt x="255" y="218"/>
                </a:lnTo>
                <a:lnTo>
                  <a:pt x="253" y="218"/>
                </a:lnTo>
                <a:lnTo>
                  <a:pt x="253" y="220"/>
                </a:lnTo>
                <a:lnTo>
                  <a:pt x="251" y="220"/>
                </a:lnTo>
                <a:lnTo>
                  <a:pt x="251" y="222"/>
                </a:lnTo>
                <a:lnTo>
                  <a:pt x="251" y="224"/>
                </a:lnTo>
                <a:lnTo>
                  <a:pt x="251" y="225"/>
                </a:lnTo>
                <a:lnTo>
                  <a:pt x="251" y="227"/>
                </a:lnTo>
                <a:lnTo>
                  <a:pt x="250" y="227"/>
                </a:lnTo>
                <a:lnTo>
                  <a:pt x="251" y="227"/>
                </a:lnTo>
                <a:lnTo>
                  <a:pt x="251" y="229"/>
                </a:lnTo>
                <a:lnTo>
                  <a:pt x="250" y="229"/>
                </a:lnTo>
                <a:lnTo>
                  <a:pt x="250" y="230"/>
                </a:lnTo>
                <a:lnTo>
                  <a:pt x="250" y="232"/>
                </a:lnTo>
                <a:lnTo>
                  <a:pt x="250" y="234"/>
                </a:lnTo>
                <a:lnTo>
                  <a:pt x="250" y="236"/>
                </a:lnTo>
                <a:lnTo>
                  <a:pt x="248" y="236"/>
                </a:lnTo>
                <a:lnTo>
                  <a:pt x="250" y="236"/>
                </a:lnTo>
                <a:lnTo>
                  <a:pt x="250" y="237"/>
                </a:lnTo>
                <a:lnTo>
                  <a:pt x="248" y="237"/>
                </a:lnTo>
                <a:lnTo>
                  <a:pt x="248" y="239"/>
                </a:lnTo>
                <a:lnTo>
                  <a:pt x="250" y="239"/>
                </a:lnTo>
                <a:lnTo>
                  <a:pt x="250" y="241"/>
                </a:lnTo>
                <a:lnTo>
                  <a:pt x="250" y="242"/>
                </a:lnTo>
                <a:lnTo>
                  <a:pt x="250" y="244"/>
                </a:lnTo>
                <a:lnTo>
                  <a:pt x="250" y="246"/>
                </a:lnTo>
                <a:lnTo>
                  <a:pt x="251" y="246"/>
                </a:lnTo>
                <a:lnTo>
                  <a:pt x="251" y="248"/>
                </a:lnTo>
                <a:lnTo>
                  <a:pt x="250" y="248"/>
                </a:lnTo>
                <a:lnTo>
                  <a:pt x="250" y="246"/>
                </a:lnTo>
                <a:lnTo>
                  <a:pt x="248" y="246"/>
                </a:lnTo>
                <a:lnTo>
                  <a:pt x="248" y="244"/>
                </a:lnTo>
                <a:lnTo>
                  <a:pt x="246" y="244"/>
                </a:lnTo>
                <a:lnTo>
                  <a:pt x="246" y="242"/>
                </a:lnTo>
                <a:lnTo>
                  <a:pt x="245" y="242"/>
                </a:lnTo>
                <a:lnTo>
                  <a:pt x="243" y="242"/>
                </a:lnTo>
                <a:lnTo>
                  <a:pt x="243" y="241"/>
                </a:lnTo>
                <a:lnTo>
                  <a:pt x="241" y="241"/>
                </a:lnTo>
                <a:lnTo>
                  <a:pt x="241" y="239"/>
                </a:lnTo>
                <a:lnTo>
                  <a:pt x="239" y="239"/>
                </a:lnTo>
                <a:lnTo>
                  <a:pt x="239" y="241"/>
                </a:lnTo>
                <a:lnTo>
                  <a:pt x="239" y="242"/>
                </a:lnTo>
                <a:lnTo>
                  <a:pt x="238" y="244"/>
                </a:lnTo>
                <a:lnTo>
                  <a:pt x="238" y="246"/>
                </a:lnTo>
                <a:lnTo>
                  <a:pt x="238" y="248"/>
                </a:lnTo>
                <a:lnTo>
                  <a:pt x="238" y="249"/>
                </a:lnTo>
                <a:lnTo>
                  <a:pt x="236" y="251"/>
                </a:lnTo>
                <a:lnTo>
                  <a:pt x="236" y="253"/>
                </a:lnTo>
                <a:lnTo>
                  <a:pt x="236" y="254"/>
                </a:lnTo>
                <a:lnTo>
                  <a:pt x="236" y="256"/>
                </a:lnTo>
                <a:lnTo>
                  <a:pt x="234" y="256"/>
                </a:lnTo>
                <a:lnTo>
                  <a:pt x="234" y="258"/>
                </a:lnTo>
                <a:lnTo>
                  <a:pt x="234" y="260"/>
                </a:lnTo>
                <a:lnTo>
                  <a:pt x="232" y="260"/>
                </a:lnTo>
                <a:lnTo>
                  <a:pt x="232" y="261"/>
                </a:lnTo>
                <a:lnTo>
                  <a:pt x="231" y="263"/>
                </a:lnTo>
                <a:lnTo>
                  <a:pt x="231" y="265"/>
                </a:lnTo>
                <a:lnTo>
                  <a:pt x="229" y="267"/>
                </a:lnTo>
                <a:lnTo>
                  <a:pt x="229" y="268"/>
                </a:lnTo>
                <a:lnTo>
                  <a:pt x="227" y="268"/>
                </a:lnTo>
                <a:lnTo>
                  <a:pt x="227" y="270"/>
                </a:lnTo>
                <a:lnTo>
                  <a:pt x="227" y="272"/>
                </a:lnTo>
                <a:lnTo>
                  <a:pt x="226" y="272"/>
                </a:lnTo>
                <a:lnTo>
                  <a:pt x="226" y="273"/>
                </a:lnTo>
                <a:lnTo>
                  <a:pt x="226" y="275"/>
                </a:lnTo>
                <a:lnTo>
                  <a:pt x="224" y="275"/>
                </a:lnTo>
                <a:lnTo>
                  <a:pt x="224" y="277"/>
                </a:lnTo>
                <a:lnTo>
                  <a:pt x="224" y="279"/>
                </a:lnTo>
                <a:lnTo>
                  <a:pt x="222" y="279"/>
                </a:lnTo>
                <a:lnTo>
                  <a:pt x="222" y="280"/>
                </a:lnTo>
                <a:lnTo>
                  <a:pt x="222" y="282"/>
                </a:lnTo>
                <a:lnTo>
                  <a:pt x="220" y="282"/>
                </a:lnTo>
                <a:lnTo>
                  <a:pt x="220" y="284"/>
                </a:lnTo>
                <a:lnTo>
                  <a:pt x="220" y="285"/>
                </a:lnTo>
                <a:lnTo>
                  <a:pt x="219" y="285"/>
                </a:lnTo>
                <a:lnTo>
                  <a:pt x="219" y="287"/>
                </a:lnTo>
                <a:lnTo>
                  <a:pt x="219" y="289"/>
                </a:lnTo>
                <a:lnTo>
                  <a:pt x="220" y="289"/>
                </a:lnTo>
                <a:lnTo>
                  <a:pt x="220" y="291"/>
                </a:lnTo>
                <a:lnTo>
                  <a:pt x="220" y="292"/>
                </a:lnTo>
                <a:lnTo>
                  <a:pt x="222" y="292"/>
                </a:lnTo>
                <a:lnTo>
                  <a:pt x="222" y="294"/>
                </a:lnTo>
                <a:lnTo>
                  <a:pt x="222" y="296"/>
                </a:lnTo>
                <a:lnTo>
                  <a:pt x="224" y="298"/>
                </a:lnTo>
                <a:lnTo>
                  <a:pt x="224" y="299"/>
                </a:lnTo>
                <a:lnTo>
                  <a:pt x="224" y="301"/>
                </a:lnTo>
                <a:lnTo>
                  <a:pt x="226" y="301"/>
                </a:lnTo>
                <a:lnTo>
                  <a:pt x="226" y="303"/>
                </a:lnTo>
                <a:lnTo>
                  <a:pt x="226" y="304"/>
                </a:lnTo>
                <a:lnTo>
                  <a:pt x="226" y="306"/>
                </a:lnTo>
                <a:lnTo>
                  <a:pt x="224" y="306"/>
                </a:lnTo>
                <a:lnTo>
                  <a:pt x="224" y="308"/>
                </a:lnTo>
                <a:lnTo>
                  <a:pt x="224" y="310"/>
                </a:lnTo>
                <a:lnTo>
                  <a:pt x="224" y="311"/>
                </a:lnTo>
                <a:lnTo>
                  <a:pt x="224" y="313"/>
                </a:lnTo>
                <a:lnTo>
                  <a:pt x="222" y="313"/>
                </a:lnTo>
                <a:lnTo>
                  <a:pt x="222" y="315"/>
                </a:lnTo>
                <a:lnTo>
                  <a:pt x="222" y="316"/>
                </a:lnTo>
                <a:lnTo>
                  <a:pt x="222" y="318"/>
                </a:lnTo>
                <a:lnTo>
                  <a:pt x="220" y="320"/>
                </a:lnTo>
                <a:lnTo>
                  <a:pt x="220" y="322"/>
                </a:lnTo>
                <a:lnTo>
                  <a:pt x="220" y="323"/>
                </a:lnTo>
                <a:lnTo>
                  <a:pt x="220" y="325"/>
                </a:lnTo>
                <a:lnTo>
                  <a:pt x="219" y="325"/>
                </a:lnTo>
                <a:lnTo>
                  <a:pt x="219" y="327"/>
                </a:lnTo>
                <a:lnTo>
                  <a:pt x="219" y="329"/>
                </a:lnTo>
                <a:lnTo>
                  <a:pt x="219" y="330"/>
                </a:lnTo>
                <a:lnTo>
                  <a:pt x="219" y="332"/>
                </a:lnTo>
                <a:lnTo>
                  <a:pt x="217" y="332"/>
                </a:lnTo>
                <a:lnTo>
                  <a:pt x="217" y="334"/>
                </a:lnTo>
                <a:lnTo>
                  <a:pt x="217" y="335"/>
                </a:lnTo>
                <a:lnTo>
                  <a:pt x="217" y="337"/>
                </a:lnTo>
                <a:lnTo>
                  <a:pt x="215" y="339"/>
                </a:lnTo>
                <a:lnTo>
                  <a:pt x="215" y="341"/>
                </a:lnTo>
                <a:lnTo>
                  <a:pt x="215" y="342"/>
                </a:lnTo>
                <a:lnTo>
                  <a:pt x="215" y="344"/>
                </a:lnTo>
                <a:lnTo>
                  <a:pt x="214" y="344"/>
                </a:lnTo>
                <a:lnTo>
                  <a:pt x="214" y="346"/>
                </a:lnTo>
                <a:lnTo>
                  <a:pt x="214" y="347"/>
                </a:lnTo>
                <a:lnTo>
                  <a:pt x="214" y="349"/>
                </a:lnTo>
                <a:lnTo>
                  <a:pt x="214" y="351"/>
                </a:lnTo>
                <a:lnTo>
                  <a:pt x="212" y="351"/>
                </a:lnTo>
                <a:lnTo>
                  <a:pt x="212" y="353"/>
                </a:lnTo>
                <a:lnTo>
                  <a:pt x="212" y="354"/>
                </a:lnTo>
                <a:lnTo>
                  <a:pt x="212" y="356"/>
                </a:lnTo>
                <a:lnTo>
                  <a:pt x="210" y="358"/>
                </a:lnTo>
                <a:lnTo>
                  <a:pt x="210" y="360"/>
                </a:lnTo>
                <a:lnTo>
                  <a:pt x="210" y="361"/>
                </a:lnTo>
                <a:lnTo>
                  <a:pt x="210" y="363"/>
                </a:lnTo>
                <a:lnTo>
                  <a:pt x="208" y="363"/>
                </a:lnTo>
                <a:lnTo>
                  <a:pt x="208" y="365"/>
                </a:lnTo>
                <a:lnTo>
                  <a:pt x="208" y="366"/>
                </a:lnTo>
                <a:lnTo>
                  <a:pt x="208" y="368"/>
                </a:lnTo>
                <a:lnTo>
                  <a:pt x="208" y="370"/>
                </a:lnTo>
                <a:lnTo>
                  <a:pt x="207" y="370"/>
                </a:lnTo>
                <a:lnTo>
                  <a:pt x="207" y="372"/>
                </a:lnTo>
                <a:lnTo>
                  <a:pt x="207" y="373"/>
                </a:lnTo>
                <a:lnTo>
                  <a:pt x="207" y="375"/>
                </a:lnTo>
                <a:lnTo>
                  <a:pt x="207" y="377"/>
                </a:lnTo>
                <a:lnTo>
                  <a:pt x="205" y="377"/>
                </a:lnTo>
                <a:lnTo>
                  <a:pt x="205" y="378"/>
                </a:lnTo>
                <a:lnTo>
                  <a:pt x="205" y="380"/>
                </a:lnTo>
                <a:lnTo>
                  <a:pt x="205" y="382"/>
                </a:lnTo>
                <a:lnTo>
                  <a:pt x="203" y="382"/>
                </a:lnTo>
                <a:lnTo>
                  <a:pt x="203" y="384"/>
                </a:lnTo>
                <a:lnTo>
                  <a:pt x="203" y="385"/>
                </a:lnTo>
                <a:lnTo>
                  <a:pt x="203" y="387"/>
                </a:lnTo>
                <a:lnTo>
                  <a:pt x="203" y="389"/>
                </a:lnTo>
                <a:lnTo>
                  <a:pt x="201" y="389"/>
                </a:lnTo>
                <a:lnTo>
                  <a:pt x="201" y="390"/>
                </a:lnTo>
                <a:lnTo>
                  <a:pt x="201" y="392"/>
                </a:lnTo>
                <a:lnTo>
                  <a:pt x="201" y="394"/>
                </a:lnTo>
                <a:lnTo>
                  <a:pt x="201" y="396"/>
                </a:lnTo>
                <a:lnTo>
                  <a:pt x="200" y="396"/>
                </a:lnTo>
                <a:lnTo>
                  <a:pt x="200" y="397"/>
                </a:lnTo>
                <a:lnTo>
                  <a:pt x="200" y="399"/>
                </a:lnTo>
                <a:lnTo>
                  <a:pt x="200" y="401"/>
                </a:lnTo>
                <a:lnTo>
                  <a:pt x="198" y="401"/>
                </a:lnTo>
                <a:lnTo>
                  <a:pt x="198" y="403"/>
                </a:lnTo>
                <a:lnTo>
                  <a:pt x="198" y="404"/>
                </a:lnTo>
                <a:lnTo>
                  <a:pt x="198" y="406"/>
                </a:lnTo>
                <a:lnTo>
                  <a:pt x="198" y="408"/>
                </a:lnTo>
                <a:lnTo>
                  <a:pt x="196" y="408"/>
                </a:lnTo>
                <a:lnTo>
                  <a:pt x="196" y="409"/>
                </a:lnTo>
                <a:lnTo>
                  <a:pt x="195" y="409"/>
                </a:lnTo>
                <a:lnTo>
                  <a:pt x="195" y="411"/>
                </a:lnTo>
                <a:lnTo>
                  <a:pt x="196" y="411"/>
                </a:lnTo>
                <a:lnTo>
                  <a:pt x="195" y="411"/>
                </a:lnTo>
                <a:lnTo>
                  <a:pt x="195" y="413"/>
                </a:lnTo>
                <a:lnTo>
                  <a:pt x="196" y="413"/>
                </a:lnTo>
                <a:lnTo>
                  <a:pt x="196" y="415"/>
                </a:lnTo>
                <a:lnTo>
                  <a:pt x="195" y="415"/>
                </a:lnTo>
                <a:lnTo>
                  <a:pt x="193" y="415"/>
                </a:lnTo>
                <a:lnTo>
                  <a:pt x="193" y="416"/>
                </a:lnTo>
                <a:lnTo>
                  <a:pt x="195" y="416"/>
                </a:lnTo>
                <a:lnTo>
                  <a:pt x="193" y="416"/>
                </a:lnTo>
                <a:lnTo>
                  <a:pt x="191" y="418"/>
                </a:lnTo>
                <a:lnTo>
                  <a:pt x="193" y="418"/>
                </a:lnTo>
                <a:lnTo>
                  <a:pt x="193" y="420"/>
                </a:lnTo>
                <a:lnTo>
                  <a:pt x="193" y="421"/>
                </a:lnTo>
                <a:lnTo>
                  <a:pt x="191" y="421"/>
                </a:lnTo>
                <a:lnTo>
                  <a:pt x="191" y="423"/>
                </a:lnTo>
                <a:lnTo>
                  <a:pt x="191" y="425"/>
                </a:lnTo>
                <a:lnTo>
                  <a:pt x="193" y="425"/>
                </a:lnTo>
                <a:lnTo>
                  <a:pt x="191" y="425"/>
                </a:lnTo>
                <a:lnTo>
                  <a:pt x="191" y="427"/>
                </a:lnTo>
                <a:lnTo>
                  <a:pt x="193" y="427"/>
                </a:lnTo>
                <a:lnTo>
                  <a:pt x="193" y="428"/>
                </a:lnTo>
                <a:lnTo>
                  <a:pt x="191" y="428"/>
                </a:lnTo>
                <a:lnTo>
                  <a:pt x="191" y="430"/>
                </a:lnTo>
                <a:lnTo>
                  <a:pt x="191" y="432"/>
                </a:lnTo>
                <a:lnTo>
                  <a:pt x="193" y="432"/>
                </a:lnTo>
                <a:lnTo>
                  <a:pt x="193" y="434"/>
                </a:lnTo>
                <a:lnTo>
                  <a:pt x="191" y="434"/>
                </a:lnTo>
                <a:lnTo>
                  <a:pt x="191" y="435"/>
                </a:lnTo>
                <a:lnTo>
                  <a:pt x="191" y="437"/>
                </a:lnTo>
                <a:lnTo>
                  <a:pt x="191" y="439"/>
                </a:lnTo>
                <a:lnTo>
                  <a:pt x="189" y="439"/>
                </a:lnTo>
                <a:lnTo>
                  <a:pt x="189" y="440"/>
                </a:lnTo>
                <a:lnTo>
                  <a:pt x="188" y="440"/>
                </a:lnTo>
                <a:lnTo>
                  <a:pt x="188" y="442"/>
                </a:lnTo>
                <a:lnTo>
                  <a:pt x="189" y="442"/>
                </a:lnTo>
                <a:lnTo>
                  <a:pt x="189" y="444"/>
                </a:lnTo>
                <a:lnTo>
                  <a:pt x="191" y="444"/>
                </a:lnTo>
                <a:lnTo>
                  <a:pt x="191" y="446"/>
                </a:lnTo>
                <a:lnTo>
                  <a:pt x="189" y="446"/>
                </a:lnTo>
                <a:lnTo>
                  <a:pt x="188" y="446"/>
                </a:lnTo>
                <a:lnTo>
                  <a:pt x="188" y="447"/>
                </a:lnTo>
                <a:lnTo>
                  <a:pt x="188" y="449"/>
                </a:lnTo>
                <a:lnTo>
                  <a:pt x="186" y="449"/>
                </a:lnTo>
                <a:lnTo>
                  <a:pt x="186" y="451"/>
                </a:lnTo>
                <a:lnTo>
                  <a:pt x="188" y="451"/>
                </a:lnTo>
                <a:lnTo>
                  <a:pt x="188" y="452"/>
                </a:lnTo>
                <a:lnTo>
                  <a:pt x="186" y="452"/>
                </a:lnTo>
                <a:lnTo>
                  <a:pt x="184" y="452"/>
                </a:lnTo>
                <a:lnTo>
                  <a:pt x="184" y="454"/>
                </a:lnTo>
                <a:lnTo>
                  <a:pt x="183" y="454"/>
                </a:lnTo>
                <a:lnTo>
                  <a:pt x="181" y="454"/>
                </a:lnTo>
                <a:lnTo>
                  <a:pt x="179" y="454"/>
                </a:lnTo>
                <a:lnTo>
                  <a:pt x="179" y="452"/>
                </a:lnTo>
                <a:lnTo>
                  <a:pt x="177" y="451"/>
                </a:lnTo>
                <a:lnTo>
                  <a:pt x="177" y="449"/>
                </a:lnTo>
                <a:lnTo>
                  <a:pt x="179" y="449"/>
                </a:lnTo>
                <a:lnTo>
                  <a:pt x="181" y="449"/>
                </a:lnTo>
                <a:lnTo>
                  <a:pt x="181" y="447"/>
                </a:lnTo>
                <a:lnTo>
                  <a:pt x="181" y="446"/>
                </a:lnTo>
                <a:lnTo>
                  <a:pt x="183" y="446"/>
                </a:lnTo>
                <a:lnTo>
                  <a:pt x="181" y="446"/>
                </a:lnTo>
                <a:lnTo>
                  <a:pt x="181" y="444"/>
                </a:lnTo>
                <a:lnTo>
                  <a:pt x="181" y="442"/>
                </a:lnTo>
                <a:lnTo>
                  <a:pt x="183" y="442"/>
                </a:lnTo>
                <a:lnTo>
                  <a:pt x="183" y="440"/>
                </a:lnTo>
                <a:lnTo>
                  <a:pt x="181" y="440"/>
                </a:lnTo>
                <a:lnTo>
                  <a:pt x="181" y="439"/>
                </a:lnTo>
                <a:lnTo>
                  <a:pt x="181" y="437"/>
                </a:lnTo>
                <a:lnTo>
                  <a:pt x="179" y="437"/>
                </a:lnTo>
                <a:lnTo>
                  <a:pt x="179" y="435"/>
                </a:lnTo>
                <a:lnTo>
                  <a:pt x="179" y="437"/>
                </a:lnTo>
                <a:lnTo>
                  <a:pt x="179" y="435"/>
                </a:lnTo>
                <a:lnTo>
                  <a:pt x="177" y="435"/>
                </a:lnTo>
                <a:lnTo>
                  <a:pt x="177" y="434"/>
                </a:lnTo>
                <a:lnTo>
                  <a:pt x="177" y="432"/>
                </a:lnTo>
                <a:lnTo>
                  <a:pt x="177" y="430"/>
                </a:lnTo>
                <a:lnTo>
                  <a:pt x="179" y="428"/>
                </a:lnTo>
                <a:lnTo>
                  <a:pt x="179" y="427"/>
                </a:lnTo>
                <a:lnTo>
                  <a:pt x="177" y="427"/>
                </a:lnTo>
                <a:lnTo>
                  <a:pt x="177" y="428"/>
                </a:lnTo>
                <a:lnTo>
                  <a:pt x="176" y="428"/>
                </a:lnTo>
                <a:lnTo>
                  <a:pt x="176" y="427"/>
                </a:lnTo>
                <a:lnTo>
                  <a:pt x="174" y="427"/>
                </a:lnTo>
                <a:lnTo>
                  <a:pt x="172" y="427"/>
                </a:lnTo>
                <a:lnTo>
                  <a:pt x="171" y="427"/>
                </a:lnTo>
                <a:lnTo>
                  <a:pt x="171" y="425"/>
                </a:lnTo>
                <a:lnTo>
                  <a:pt x="172" y="423"/>
                </a:lnTo>
                <a:lnTo>
                  <a:pt x="172" y="421"/>
                </a:lnTo>
                <a:lnTo>
                  <a:pt x="171" y="421"/>
                </a:lnTo>
                <a:lnTo>
                  <a:pt x="169" y="421"/>
                </a:lnTo>
                <a:lnTo>
                  <a:pt x="169" y="420"/>
                </a:lnTo>
                <a:lnTo>
                  <a:pt x="167" y="420"/>
                </a:lnTo>
                <a:lnTo>
                  <a:pt x="165" y="420"/>
                </a:lnTo>
                <a:lnTo>
                  <a:pt x="165" y="418"/>
                </a:lnTo>
                <a:lnTo>
                  <a:pt x="164" y="418"/>
                </a:lnTo>
                <a:lnTo>
                  <a:pt x="162" y="418"/>
                </a:lnTo>
                <a:lnTo>
                  <a:pt x="160" y="418"/>
                </a:lnTo>
                <a:lnTo>
                  <a:pt x="160" y="416"/>
                </a:lnTo>
                <a:lnTo>
                  <a:pt x="158" y="416"/>
                </a:lnTo>
                <a:lnTo>
                  <a:pt x="158" y="418"/>
                </a:lnTo>
                <a:lnTo>
                  <a:pt x="157" y="418"/>
                </a:lnTo>
                <a:lnTo>
                  <a:pt x="155" y="418"/>
                </a:lnTo>
                <a:lnTo>
                  <a:pt x="153" y="418"/>
                </a:lnTo>
                <a:lnTo>
                  <a:pt x="152" y="418"/>
                </a:lnTo>
                <a:lnTo>
                  <a:pt x="150" y="418"/>
                </a:lnTo>
                <a:lnTo>
                  <a:pt x="148" y="418"/>
                </a:lnTo>
                <a:lnTo>
                  <a:pt x="146" y="418"/>
                </a:lnTo>
                <a:lnTo>
                  <a:pt x="145" y="418"/>
                </a:lnTo>
                <a:lnTo>
                  <a:pt x="145" y="416"/>
                </a:lnTo>
                <a:lnTo>
                  <a:pt x="143" y="418"/>
                </a:lnTo>
                <a:lnTo>
                  <a:pt x="143" y="416"/>
                </a:lnTo>
                <a:lnTo>
                  <a:pt x="141" y="416"/>
                </a:lnTo>
                <a:lnTo>
                  <a:pt x="141" y="418"/>
                </a:lnTo>
                <a:lnTo>
                  <a:pt x="140" y="418"/>
                </a:lnTo>
                <a:lnTo>
                  <a:pt x="140" y="416"/>
                </a:lnTo>
                <a:lnTo>
                  <a:pt x="138" y="416"/>
                </a:lnTo>
                <a:lnTo>
                  <a:pt x="136" y="416"/>
                </a:lnTo>
                <a:lnTo>
                  <a:pt x="134" y="416"/>
                </a:lnTo>
                <a:lnTo>
                  <a:pt x="133" y="416"/>
                </a:lnTo>
                <a:lnTo>
                  <a:pt x="133" y="415"/>
                </a:lnTo>
                <a:lnTo>
                  <a:pt x="131" y="415"/>
                </a:lnTo>
                <a:lnTo>
                  <a:pt x="129" y="415"/>
                </a:lnTo>
                <a:lnTo>
                  <a:pt x="129" y="413"/>
                </a:lnTo>
                <a:lnTo>
                  <a:pt x="129" y="411"/>
                </a:lnTo>
                <a:lnTo>
                  <a:pt x="127" y="411"/>
                </a:lnTo>
                <a:lnTo>
                  <a:pt x="129" y="411"/>
                </a:lnTo>
                <a:lnTo>
                  <a:pt x="129" y="409"/>
                </a:lnTo>
                <a:lnTo>
                  <a:pt x="127" y="409"/>
                </a:lnTo>
                <a:lnTo>
                  <a:pt x="127" y="411"/>
                </a:lnTo>
                <a:lnTo>
                  <a:pt x="126" y="411"/>
                </a:lnTo>
                <a:lnTo>
                  <a:pt x="124" y="411"/>
                </a:lnTo>
                <a:lnTo>
                  <a:pt x="124" y="413"/>
                </a:lnTo>
                <a:lnTo>
                  <a:pt x="122" y="413"/>
                </a:lnTo>
                <a:lnTo>
                  <a:pt x="122" y="415"/>
                </a:lnTo>
                <a:lnTo>
                  <a:pt x="121" y="415"/>
                </a:lnTo>
                <a:lnTo>
                  <a:pt x="119" y="416"/>
                </a:lnTo>
                <a:lnTo>
                  <a:pt x="117" y="416"/>
                </a:lnTo>
                <a:lnTo>
                  <a:pt x="117" y="415"/>
                </a:lnTo>
                <a:lnTo>
                  <a:pt x="117" y="413"/>
                </a:lnTo>
                <a:lnTo>
                  <a:pt x="115" y="413"/>
                </a:lnTo>
                <a:lnTo>
                  <a:pt x="115" y="411"/>
                </a:lnTo>
                <a:lnTo>
                  <a:pt x="115" y="413"/>
                </a:lnTo>
                <a:lnTo>
                  <a:pt x="114" y="413"/>
                </a:lnTo>
                <a:lnTo>
                  <a:pt x="114" y="411"/>
                </a:lnTo>
                <a:lnTo>
                  <a:pt x="114" y="413"/>
                </a:lnTo>
                <a:lnTo>
                  <a:pt x="114" y="411"/>
                </a:lnTo>
                <a:lnTo>
                  <a:pt x="112" y="411"/>
                </a:lnTo>
                <a:lnTo>
                  <a:pt x="112" y="409"/>
                </a:lnTo>
                <a:lnTo>
                  <a:pt x="110" y="409"/>
                </a:lnTo>
                <a:lnTo>
                  <a:pt x="110" y="411"/>
                </a:lnTo>
                <a:lnTo>
                  <a:pt x="109" y="411"/>
                </a:lnTo>
                <a:lnTo>
                  <a:pt x="107" y="411"/>
                </a:lnTo>
                <a:lnTo>
                  <a:pt x="107" y="409"/>
                </a:lnTo>
                <a:lnTo>
                  <a:pt x="105" y="409"/>
                </a:lnTo>
                <a:lnTo>
                  <a:pt x="105" y="411"/>
                </a:lnTo>
                <a:lnTo>
                  <a:pt x="105" y="409"/>
                </a:lnTo>
                <a:lnTo>
                  <a:pt x="103" y="409"/>
                </a:lnTo>
                <a:lnTo>
                  <a:pt x="103" y="408"/>
                </a:lnTo>
                <a:lnTo>
                  <a:pt x="102" y="408"/>
                </a:lnTo>
                <a:lnTo>
                  <a:pt x="100" y="408"/>
                </a:lnTo>
                <a:lnTo>
                  <a:pt x="98" y="408"/>
                </a:lnTo>
                <a:lnTo>
                  <a:pt x="97" y="408"/>
                </a:lnTo>
                <a:lnTo>
                  <a:pt x="95" y="408"/>
                </a:lnTo>
                <a:lnTo>
                  <a:pt x="95" y="406"/>
                </a:lnTo>
                <a:lnTo>
                  <a:pt x="93" y="406"/>
                </a:lnTo>
                <a:lnTo>
                  <a:pt x="91" y="404"/>
                </a:lnTo>
                <a:lnTo>
                  <a:pt x="90" y="404"/>
                </a:lnTo>
                <a:lnTo>
                  <a:pt x="88" y="404"/>
                </a:lnTo>
                <a:lnTo>
                  <a:pt x="81" y="408"/>
                </a:lnTo>
                <a:lnTo>
                  <a:pt x="76" y="404"/>
                </a:lnTo>
                <a:lnTo>
                  <a:pt x="74" y="401"/>
                </a:lnTo>
                <a:lnTo>
                  <a:pt x="74" y="397"/>
                </a:lnTo>
                <a:lnTo>
                  <a:pt x="74" y="396"/>
                </a:lnTo>
                <a:lnTo>
                  <a:pt x="74" y="392"/>
                </a:lnTo>
                <a:lnTo>
                  <a:pt x="76" y="387"/>
                </a:lnTo>
                <a:lnTo>
                  <a:pt x="76" y="382"/>
                </a:lnTo>
                <a:lnTo>
                  <a:pt x="76" y="377"/>
                </a:lnTo>
                <a:lnTo>
                  <a:pt x="74" y="370"/>
                </a:lnTo>
                <a:lnTo>
                  <a:pt x="71" y="365"/>
                </a:lnTo>
                <a:lnTo>
                  <a:pt x="69" y="360"/>
                </a:lnTo>
                <a:lnTo>
                  <a:pt x="71" y="356"/>
                </a:lnTo>
                <a:lnTo>
                  <a:pt x="74" y="353"/>
                </a:lnTo>
                <a:lnTo>
                  <a:pt x="78" y="349"/>
                </a:lnTo>
                <a:lnTo>
                  <a:pt x="76" y="344"/>
                </a:lnTo>
                <a:lnTo>
                  <a:pt x="72" y="341"/>
                </a:lnTo>
                <a:lnTo>
                  <a:pt x="71" y="337"/>
                </a:lnTo>
                <a:lnTo>
                  <a:pt x="72" y="332"/>
                </a:lnTo>
                <a:lnTo>
                  <a:pt x="74" y="327"/>
                </a:lnTo>
                <a:lnTo>
                  <a:pt x="79" y="322"/>
                </a:lnTo>
                <a:lnTo>
                  <a:pt x="83" y="316"/>
                </a:lnTo>
                <a:lnTo>
                  <a:pt x="84" y="313"/>
                </a:lnTo>
                <a:lnTo>
                  <a:pt x="88" y="306"/>
                </a:lnTo>
                <a:lnTo>
                  <a:pt x="90" y="299"/>
                </a:lnTo>
                <a:lnTo>
                  <a:pt x="86" y="294"/>
                </a:lnTo>
                <a:lnTo>
                  <a:pt x="81" y="291"/>
                </a:lnTo>
                <a:lnTo>
                  <a:pt x="78" y="285"/>
                </a:lnTo>
                <a:lnTo>
                  <a:pt x="76" y="280"/>
                </a:lnTo>
                <a:lnTo>
                  <a:pt x="74" y="275"/>
                </a:lnTo>
                <a:lnTo>
                  <a:pt x="74" y="270"/>
                </a:lnTo>
                <a:lnTo>
                  <a:pt x="71" y="265"/>
                </a:lnTo>
                <a:lnTo>
                  <a:pt x="69" y="260"/>
                </a:lnTo>
                <a:lnTo>
                  <a:pt x="69" y="254"/>
                </a:lnTo>
                <a:lnTo>
                  <a:pt x="71" y="251"/>
                </a:lnTo>
                <a:lnTo>
                  <a:pt x="72" y="246"/>
                </a:lnTo>
                <a:lnTo>
                  <a:pt x="72" y="241"/>
                </a:lnTo>
                <a:lnTo>
                  <a:pt x="71" y="234"/>
                </a:lnTo>
                <a:lnTo>
                  <a:pt x="71" y="229"/>
                </a:lnTo>
                <a:lnTo>
                  <a:pt x="71" y="225"/>
                </a:lnTo>
                <a:lnTo>
                  <a:pt x="71" y="220"/>
                </a:lnTo>
                <a:lnTo>
                  <a:pt x="71" y="215"/>
                </a:lnTo>
                <a:lnTo>
                  <a:pt x="71" y="210"/>
                </a:lnTo>
                <a:lnTo>
                  <a:pt x="71" y="206"/>
                </a:lnTo>
                <a:lnTo>
                  <a:pt x="69" y="201"/>
                </a:lnTo>
                <a:lnTo>
                  <a:pt x="66" y="196"/>
                </a:lnTo>
                <a:lnTo>
                  <a:pt x="60" y="193"/>
                </a:lnTo>
                <a:lnTo>
                  <a:pt x="59" y="187"/>
                </a:lnTo>
                <a:lnTo>
                  <a:pt x="55" y="184"/>
                </a:lnTo>
                <a:lnTo>
                  <a:pt x="53" y="179"/>
                </a:lnTo>
                <a:lnTo>
                  <a:pt x="52" y="175"/>
                </a:lnTo>
                <a:lnTo>
                  <a:pt x="52" y="170"/>
                </a:lnTo>
                <a:lnTo>
                  <a:pt x="52" y="165"/>
                </a:lnTo>
                <a:lnTo>
                  <a:pt x="50" y="160"/>
                </a:lnTo>
                <a:lnTo>
                  <a:pt x="53" y="155"/>
                </a:lnTo>
                <a:lnTo>
                  <a:pt x="57" y="151"/>
                </a:lnTo>
                <a:lnTo>
                  <a:pt x="59" y="146"/>
                </a:lnTo>
                <a:lnTo>
                  <a:pt x="60" y="143"/>
                </a:lnTo>
                <a:lnTo>
                  <a:pt x="60" y="137"/>
                </a:lnTo>
                <a:lnTo>
                  <a:pt x="60" y="132"/>
                </a:lnTo>
                <a:lnTo>
                  <a:pt x="59" y="129"/>
                </a:lnTo>
                <a:lnTo>
                  <a:pt x="55" y="122"/>
                </a:lnTo>
                <a:lnTo>
                  <a:pt x="53" y="118"/>
                </a:lnTo>
                <a:lnTo>
                  <a:pt x="52" y="113"/>
                </a:lnTo>
                <a:lnTo>
                  <a:pt x="47" y="108"/>
                </a:lnTo>
                <a:lnTo>
                  <a:pt x="41" y="105"/>
                </a:lnTo>
                <a:lnTo>
                  <a:pt x="36" y="101"/>
                </a:lnTo>
                <a:lnTo>
                  <a:pt x="31" y="98"/>
                </a:lnTo>
                <a:lnTo>
                  <a:pt x="26" y="93"/>
                </a:lnTo>
                <a:lnTo>
                  <a:pt x="23" y="89"/>
                </a:lnTo>
                <a:lnTo>
                  <a:pt x="19" y="84"/>
                </a:lnTo>
                <a:lnTo>
                  <a:pt x="17" y="81"/>
                </a:lnTo>
                <a:lnTo>
                  <a:pt x="17" y="79"/>
                </a:lnTo>
                <a:lnTo>
                  <a:pt x="14" y="74"/>
                </a:lnTo>
                <a:lnTo>
                  <a:pt x="10" y="67"/>
                </a:lnTo>
                <a:lnTo>
                  <a:pt x="7" y="63"/>
                </a:lnTo>
                <a:lnTo>
                  <a:pt x="5" y="58"/>
                </a:lnTo>
                <a:lnTo>
                  <a:pt x="2" y="53"/>
                </a:lnTo>
                <a:lnTo>
                  <a:pt x="0" y="48"/>
                </a:lnTo>
                <a:lnTo>
                  <a:pt x="0" y="46"/>
                </a:lnTo>
                <a:lnTo>
                  <a:pt x="7" y="41"/>
                </a:lnTo>
                <a:lnTo>
                  <a:pt x="7" y="43"/>
                </a:lnTo>
                <a:lnTo>
                  <a:pt x="9" y="43"/>
                </a:lnTo>
                <a:lnTo>
                  <a:pt x="10" y="43"/>
                </a:lnTo>
                <a:lnTo>
                  <a:pt x="12" y="43"/>
                </a:lnTo>
                <a:lnTo>
                  <a:pt x="14" y="43"/>
                </a:lnTo>
                <a:lnTo>
                  <a:pt x="14" y="41"/>
                </a:lnTo>
                <a:lnTo>
                  <a:pt x="14" y="39"/>
                </a:lnTo>
                <a:lnTo>
                  <a:pt x="14" y="38"/>
                </a:lnTo>
                <a:lnTo>
                  <a:pt x="16" y="38"/>
                </a:lnTo>
                <a:lnTo>
                  <a:pt x="17" y="38"/>
                </a:lnTo>
                <a:lnTo>
                  <a:pt x="19" y="38"/>
                </a:lnTo>
                <a:lnTo>
                  <a:pt x="19" y="39"/>
                </a:lnTo>
                <a:lnTo>
                  <a:pt x="17" y="39"/>
                </a:lnTo>
                <a:lnTo>
                  <a:pt x="19" y="39"/>
                </a:lnTo>
                <a:lnTo>
                  <a:pt x="19" y="41"/>
                </a:lnTo>
                <a:lnTo>
                  <a:pt x="21" y="41"/>
                </a:lnTo>
                <a:lnTo>
                  <a:pt x="21" y="43"/>
                </a:lnTo>
                <a:lnTo>
                  <a:pt x="23" y="43"/>
                </a:lnTo>
                <a:lnTo>
                  <a:pt x="23" y="41"/>
                </a:lnTo>
                <a:lnTo>
                  <a:pt x="24" y="41"/>
                </a:lnTo>
                <a:lnTo>
                  <a:pt x="24" y="43"/>
                </a:lnTo>
                <a:lnTo>
                  <a:pt x="24" y="41"/>
                </a:lnTo>
                <a:lnTo>
                  <a:pt x="24" y="43"/>
                </a:lnTo>
                <a:lnTo>
                  <a:pt x="26" y="43"/>
                </a:lnTo>
                <a:lnTo>
                  <a:pt x="24" y="43"/>
                </a:lnTo>
                <a:lnTo>
                  <a:pt x="26" y="44"/>
                </a:lnTo>
                <a:lnTo>
                  <a:pt x="26" y="46"/>
                </a:lnTo>
                <a:lnTo>
                  <a:pt x="28" y="46"/>
                </a:lnTo>
                <a:lnTo>
                  <a:pt x="28" y="48"/>
                </a:lnTo>
                <a:lnTo>
                  <a:pt x="28" y="50"/>
                </a:lnTo>
                <a:lnTo>
                  <a:pt x="29" y="50"/>
                </a:lnTo>
                <a:lnTo>
                  <a:pt x="31" y="50"/>
                </a:lnTo>
                <a:lnTo>
                  <a:pt x="33" y="50"/>
                </a:lnTo>
                <a:lnTo>
                  <a:pt x="35" y="50"/>
                </a:lnTo>
                <a:lnTo>
                  <a:pt x="36" y="50"/>
                </a:lnTo>
                <a:lnTo>
                  <a:pt x="38" y="50"/>
                </a:lnTo>
                <a:lnTo>
                  <a:pt x="40" y="50"/>
                </a:lnTo>
                <a:lnTo>
                  <a:pt x="40" y="48"/>
                </a:lnTo>
                <a:lnTo>
                  <a:pt x="40" y="46"/>
                </a:lnTo>
                <a:lnTo>
                  <a:pt x="40" y="44"/>
                </a:lnTo>
                <a:lnTo>
                  <a:pt x="41" y="44"/>
                </a:lnTo>
                <a:lnTo>
                  <a:pt x="41" y="43"/>
                </a:lnTo>
                <a:lnTo>
                  <a:pt x="43" y="43"/>
                </a:lnTo>
                <a:lnTo>
                  <a:pt x="43" y="44"/>
                </a:lnTo>
                <a:lnTo>
                  <a:pt x="45" y="44"/>
                </a:lnTo>
                <a:lnTo>
                  <a:pt x="45" y="46"/>
                </a:lnTo>
                <a:lnTo>
                  <a:pt x="47" y="46"/>
                </a:lnTo>
                <a:lnTo>
                  <a:pt x="47" y="48"/>
                </a:lnTo>
                <a:lnTo>
                  <a:pt x="48" y="48"/>
                </a:lnTo>
                <a:lnTo>
                  <a:pt x="48" y="50"/>
                </a:lnTo>
                <a:lnTo>
                  <a:pt x="50" y="50"/>
                </a:lnTo>
                <a:lnTo>
                  <a:pt x="50" y="51"/>
                </a:lnTo>
                <a:lnTo>
                  <a:pt x="48" y="53"/>
                </a:lnTo>
                <a:lnTo>
                  <a:pt x="50" y="53"/>
                </a:lnTo>
                <a:lnTo>
                  <a:pt x="50" y="55"/>
                </a:lnTo>
                <a:lnTo>
                  <a:pt x="52" y="55"/>
                </a:lnTo>
                <a:lnTo>
                  <a:pt x="53" y="55"/>
                </a:lnTo>
                <a:lnTo>
                  <a:pt x="53" y="53"/>
                </a:lnTo>
                <a:lnTo>
                  <a:pt x="55" y="53"/>
                </a:lnTo>
                <a:lnTo>
                  <a:pt x="55" y="51"/>
                </a:lnTo>
                <a:lnTo>
                  <a:pt x="57" y="51"/>
                </a:lnTo>
                <a:lnTo>
                  <a:pt x="59" y="53"/>
                </a:lnTo>
                <a:lnTo>
                  <a:pt x="60" y="53"/>
                </a:lnTo>
                <a:lnTo>
                  <a:pt x="60" y="51"/>
                </a:lnTo>
                <a:lnTo>
                  <a:pt x="62" y="51"/>
                </a:lnTo>
                <a:lnTo>
                  <a:pt x="62" y="50"/>
                </a:lnTo>
                <a:lnTo>
                  <a:pt x="64" y="50"/>
                </a:lnTo>
                <a:lnTo>
                  <a:pt x="64" y="48"/>
                </a:lnTo>
                <a:lnTo>
                  <a:pt x="66" y="48"/>
                </a:lnTo>
                <a:lnTo>
                  <a:pt x="67" y="48"/>
                </a:lnTo>
                <a:lnTo>
                  <a:pt x="67" y="50"/>
                </a:lnTo>
                <a:lnTo>
                  <a:pt x="69" y="50"/>
                </a:lnTo>
                <a:lnTo>
                  <a:pt x="69" y="51"/>
                </a:lnTo>
                <a:lnTo>
                  <a:pt x="71" y="51"/>
                </a:lnTo>
                <a:lnTo>
                  <a:pt x="72" y="51"/>
                </a:lnTo>
                <a:lnTo>
                  <a:pt x="74" y="51"/>
                </a:lnTo>
                <a:lnTo>
                  <a:pt x="76" y="51"/>
                </a:lnTo>
                <a:lnTo>
                  <a:pt x="78" y="51"/>
                </a:lnTo>
                <a:lnTo>
                  <a:pt x="79" y="51"/>
                </a:lnTo>
                <a:lnTo>
                  <a:pt x="81" y="51"/>
                </a:lnTo>
                <a:lnTo>
                  <a:pt x="81" y="50"/>
                </a:lnTo>
                <a:lnTo>
                  <a:pt x="79" y="50"/>
                </a:lnTo>
                <a:lnTo>
                  <a:pt x="79" y="48"/>
                </a:lnTo>
                <a:lnTo>
                  <a:pt x="81" y="48"/>
                </a:lnTo>
                <a:lnTo>
                  <a:pt x="81" y="46"/>
                </a:lnTo>
                <a:lnTo>
                  <a:pt x="83" y="46"/>
                </a:lnTo>
                <a:lnTo>
                  <a:pt x="84" y="44"/>
                </a:lnTo>
                <a:lnTo>
                  <a:pt x="86" y="44"/>
                </a:lnTo>
                <a:lnTo>
                  <a:pt x="86" y="43"/>
                </a:lnTo>
                <a:lnTo>
                  <a:pt x="88" y="43"/>
                </a:lnTo>
                <a:lnTo>
                  <a:pt x="88" y="41"/>
                </a:lnTo>
                <a:lnTo>
                  <a:pt x="90" y="41"/>
                </a:lnTo>
                <a:lnTo>
                  <a:pt x="91" y="39"/>
                </a:lnTo>
                <a:lnTo>
                  <a:pt x="93" y="39"/>
                </a:lnTo>
                <a:lnTo>
                  <a:pt x="93" y="38"/>
                </a:lnTo>
                <a:lnTo>
                  <a:pt x="95" y="38"/>
                </a:lnTo>
                <a:lnTo>
                  <a:pt x="95" y="36"/>
                </a:lnTo>
                <a:lnTo>
                  <a:pt x="97" y="36"/>
                </a:lnTo>
                <a:lnTo>
                  <a:pt x="97" y="34"/>
                </a:lnTo>
                <a:lnTo>
                  <a:pt x="98" y="34"/>
                </a:lnTo>
                <a:lnTo>
                  <a:pt x="100" y="34"/>
                </a:lnTo>
                <a:lnTo>
                  <a:pt x="100" y="32"/>
                </a:lnTo>
                <a:lnTo>
                  <a:pt x="102" y="32"/>
                </a:lnTo>
                <a:lnTo>
                  <a:pt x="102" y="31"/>
                </a:lnTo>
                <a:lnTo>
                  <a:pt x="103" y="31"/>
                </a:lnTo>
                <a:lnTo>
                  <a:pt x="103" y="29"/>
                </a:lnTo>
                <a:lnTo>
                  <a:pt x="105" y="29"/>
                </a:lnTo>
                <a:lnTo>
                  <a:pt x="107" y="29"/>
                </a:lnTo>
                <a:lnTo>
                  <a:pt x="107" y="27"/>
                </a:lnTo>
                <a:lnTo>
                  <a:pt x="109" y="27"/>
                </a:lnTo>
                <a:lnTo>
                  <a:pt x="109" y="26"/>
                </a:lnTo>
                <a:lnTo>
                  <a:pt x="110" y="26"/>
                </a:lnTo>
                <a:lnTo>
                  <a:pt x="110" y="24"/>
                </a:lnTo>
                <a:lnTo>
                  <a:pt x="112" y="24"/>
                </a:lnTo>
                <a:lnTo>
                  <a:pt x="114" y="24"/>
                </a:lnTo>
                <a:lnTo>
                  <a:pt x="114" y="22"/>
                </a:lnTo>
                <a:lnTo>
                  <a:pt x="115" y="22"/>
                </a:lnTo>
                <a:lnTo>
                  <a:pt x="115" y="20"/>
                </a:lnTo>
                <a:lnTo>
                  <a:pt x="117" y="20"/>
                </a:lnTo>
                <a:lnTo>
                  <a:pt x="117" y="19"/>
                </a:lnTo>
                <a:lnTo>
                  <a:pt x="119" y="19"/>
                </a:lnTo>
                <a:lnTo>
                  <a:pt x="121" y="17"/>
                </a:lnTo>
                <a:lnTo>
                  <a:pt x="122" y="17"/>
                </a:lnTo>
                <a:lnTo>
                  <a:pt x="122" y="15"/>
                </a:lnTo>
                <a:lnTo>
                  <a:pt x="124" y="15"/>
                </a:lnTo>
                <a:lnTo>
                  <a:pt x="124" y="13"/>
                </a:lnTo>
                <a:lnTo>
                  <a:pt x="126" y="13"/>
                </a:lnTo>
                <a:lnTo>
                  <a:pt x="127" y="13"/>
                </a:lnTo>
                <a:lnTo>
                  <a:pt x="127" y="12"/>
                </a:lnTo>
                <a:lnTo>
                  <a:pt x="129" y="12"/>
                </a:lnTo>
                <a:lnTo>
                  <a:pt x="129" y="10"/>
                </a:lnTo>
                <a:lnTo>
                  <a:pt x="131" y="10"/>
                </a:lnTo>
                <a:lnTo>
                  <a:pt x="131" y="8"/>
                </a:lnTo>
                <a:lnTo>
                  <a:pt x="133" y="8"/>
                </a:lnTo>
                <a:lnTo>
                  <a:pt x="134" y="7"/>
                </a:lnTo>
                <a:lnTo>
                  <a:pt x="136" y="7"/>
                </a:lnTo>
                <a:lnTo>
                  <a:pt x="136" y="5"/>
                </a:lnTo>
                <a:lnTo>
                  <a:pt x="138" y="5"/>
                </a:lnTo>
                <a:lnTo>
                  <a:pt x="138" y="3"/>
                </a:lnTo>
                <a:lnTo>
                  <a:pt x="140" y="3"/>
                </a:lnTo>
                <a:lnTo>
                  <a:pt x="140" y="1"/>
                </a:lnTo>
                <a:lnTo>
                  <a:pt x="141" y="1"/>
                </a:lnTo>
                <a:lnTo>
                  <a:pt x="143" y="1"/>
                </a:lnTo>
                <a:lnTo>
                  <a:pt x="143" y="0"/>
                </a:lnTo>
                <a:lnTo>
                  <a:pt x="143" y="1"/>
                </a:lnTo>
                <a:lnTo>
                  <a:pt x="143" y="3"/>
                </a:lnTo>
                <a:lnTo>
                  <a:pt x="141" y="3"/>
                </a:lnTo>
                <a:lnTo>
                  <a:pt x="141" y="5"/>
                </a:lnTo>
                <a:lnTo>
                  <a:pt x="141" y="7"/>
                </a:lnTo>
                <a:lnTo>
                  <a:pt x="143" y="7"/>
                </a:lnTo>
                <a:lnTo>
                  <a:pt x="143" y="8"/>
                </a:lnTo>
                <a:lnTo>
                  <a:pt x="143" y="10"/>
                </a:lnTo>
                <a:lnTo>
                  <a:pt x="143" y="12"/>
                </a:lnTo>
                <a:lnTo>
                  <a:pt x="143" y="13"/>
                </a:lnTo>
                <a:lnTo>
                  <a:pt x="143" y="15"/>
                </a:lnTo>
                <a:lnTo>
                  <a:pt x="145" y="15"/>
                </a:lnTo>
                <a:lnTo>
                  <a:pt x="145" y="17"/>
                </a:lnTo>
                <a:lnTo>
                  <a:pt x="146" y="17"/>
                </a:lnTo>
                <a:lnTo>
                  <a:pt x="146" y="19"/>
                </a:lnTo>
                <a:lnTo>
                  <a:pt x="146" y="20"/>
                </a:lnTo>
                <a:lnTo>
                  <a:pt x="148" y="20"/>
                </a:lnTo>
                <a:lnTo>
                  <a:pt x="148" y="22"/>
                </a:lnTo>
                <a:lnTo>
                  <a:pt x="148" y="24"/>
                </a:lnTo>
                <a:lnTo>
                  <a:pt x="150" y="26"/>
                </a:lnTo>
                <a:lnTo>
                  <a:pt x="150" y="27"/>
                </a:lnTo>
                <a:lnTo>
                  <a:pt x="152" y="27"/>
                </a:lnTo>
                <a:lnTo>
                  <a:pt x="152" y="29"/>
                </a:lnTo>
                <a:lnTo>
                  <a:pt x="152" y="31"/>
                </a:lnTo>
                <a:lnTo>
                  <a:pt x="152" y="32"/>
                </a:lnTo>
                <a:lnTo>
                  <a:pt x="152" y="34"/>
                </a:lnTo>
                <a:lnTo>
                  <a:pt x="153" y="34"/>
                </a:lnTo>
                <a:lnTo>
                  <a:pt x="153" y="36"/>
                </a:lnTo>
                <a:lnTo>
                  <a:pt x="153" y="38"/>
                </a:lnTo>
                <a:lnTo>
                  <a:pt x="153" y="39"/>
                </a:lnTo>
                <a:lnTo>
                  <a:pt x="153" y="41"/>
                </a:lnTo>
                <a:lnTo>
                  <a:pt x="153" y="43"/>
                </a:lnTo>
                <a:lnTo>
                  <a:pt x="153" y="44"/>
                </a:lnTo>
                <a:lnTo>
                  <a:pt x="153" y="46"/>
                </a:lnTo>
                <a:lnTo>
                  <a:pt x="153" y="48"/>
                </a:lnTo>
                <a:lnTo>
                  <a:pt x="153" y="50"/>
                </a:lnTo>
                <a:lnTo>
                  <a:pt x="152" y="50"/>
                </a:lnTo>
                <a:lnTo>
                  <a:pt x="152" y="51"/>
                </a:lnTo>
                <a:close/>
              </a:path>
            </a:pathLst>
          </a:custGeom>
          <a:solidFill>
            <a:schemeClr val="accent1"/>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40"/>
          <p:cNvSpPr>
            <a:spLocks/>
          </p:cNvSpPr>
          <p:nvPr/>
        </p:nvSpPr>
        <p:spPr bwMode="auto">
          <a:xfrm>
            <a:off x="5445016" y="3223871"/>
            <a:ext cx="369280" cy="445030"/>
          </a:xfrm>
          <a:custGeom>
            <a:avLst/>
            <a:gdLst>
              <a:gd name="T0" fmla="*/ 97 w 195"/>
              <a:gd name="T1" fmla="*/ 15 h 235"/>
              <a:gd name="T2" fmla="*/ 98 w 195"/>
              <a:gd name="T3" fmla="*/ 30 h 235"/>
              <a:gd name="T4" fmla="*/ 107 w 195"/>
              <a:gd name="T5" fmla="*/ 43 h 235"/>
              <a:gd name="T6" fmla="*/ 117 w 195"/>
              <a:gd name="T7" fmla="*/ 53 h 235"/>
              <a:gd name="T8" fmla="*/ 112 w 195"/>
              <a:gd name="T9" fmla="*/ 70 h 235"/>
              <a:gd name="T10" fmla="*/ 126 w 195"/>
              <a:gd name="T11" fmla="*/ 74 h 235"/>
              <a:gd name="T12" fmla="*/ 133 w 195"/>
              <a:gd name="T13" fmla="*/ 70 h 235"/>
              <a:gd name="T14" fmla="*/ 135 w 195"/>
              <a:gd name="T15" fmla="*/ 61 h 235"/>
              <a:gd name="T16" fmla="*/ 140 w 195"/>
              <a:gd name="T17" fmla="*/ 49 h 235"/>
              <a:gd name="T18" fmla="*/ 143 w 195"/>
              <a:gd name="T19" fmla="*/ 51 h 235"/>
              <a:gd name="T20" fmla="*/ 157 w 195"/>
              <a:gd name="T21" fmla="*/ 49 h 235"/>
              <a:gd name="T22" fmla="*/ 162 w 195"/>
              <a:gd name="T23" fmla="*/ 51 h 235"/>
              <a:gd name="T24" fmla="*/ 160 w 195"/>
              <a:gd name="T25" fmla="*/ 63 h 235"/>
              <a:gd name="T26" fmla="*/ 162 w 195"/>
              <a:gd name="T27" fmla="*/ 75 h 235"/>
              <a:gd name="T28" fmla="*/ 172 w 195"/>
              <a:gd name="T29" fmla="*/ 68 h 235"/>
              <a:gd name="T30" fmla="*/ 179 w 195"/>
              <a:gd name="T31" fmla="*/ 80 h 235"/>
              <a:gd name="T32" fmla="*/ 183 w 195"/>
              <a:gd name="T33" fmla="*/ 98 h 235"/>
              <a:gd name="T34" fmla="*/ 186 w 195"/>
              <a:gd name="T35" fmla="*/ 113 h 235"/>
              <a:gd name="T36" fmla="*/ 176 w 195"/>
              <a:gd name="T37" fmla="*/ 120 h 235"/>
              <a:gd name="T38" fmla="*/ 181 w 195"/>
              <a:gd name="T39" fmla="*/ 134 h 235"/>
              <a:gd name="T40" fmla="*/ 186 w 195"/>
              <a:gd name="T41" fmla="*/ 149 h 235"/>
              <a:gd name="T42" fmla="*/ 186 w 195"/>
              <a:gd name="T43" fmla="*/ 156 h 235"/>
              <a:gd name="T44" fmla="*/ 186 w 195"/>
              <a:gd name="T45" fmla="*/ 173 h 235"/>
              <a:gd name="T46" fmla="*/ 188 w 195"/>
              <a:gd name="T47" fmla="*/ 194 h 235"/>
              <a:gd name="T48" fmla="*/ 193 w 195"/>
              <a:gd name="T49" fmla="*/ 210 h 235"/>
              <a:gd name="T50" fmla="*/ 190 w 195"/>
              <a:gd name="T51" fmla="*/ 223 h 235"/>
              <a:gd name="T52" fmla="*/ 179 w 195"/>
              <a:gd name="T53" fmla="*/ 232 h 235"/>
              <a:gd name="T54" fmla="*/ 164 w 195"/>
              <a:gd name="T55" fmla="*/ 234 h 235"/>
              <a:gd name="T56" fmla="*/ 153 w 195"/>
              <a:gd name="T57" fmla="*/ 230 h 235"/>
              <a:gd name="T58" fmla="*/ 150 w 195"/>
              <a:gd name="T59" fmla="*/ 222 h 235"/>
              <a:gd name="T60" fmla="*/ 141 w 195"/>
              <a:gd name="T61" fmla="*/ 220 h 235"/>
              <a:gd name="T62" fmla="*/ 126 w 195"/>
              <a:gd name="T63" fmla="*/ 223 h 235"/>
              <a:gd name="T64" fmla="*/ 112 w 195"/>
              <a:gd name="T65" fmla="*/ 223 h 235"/>
              <a:gd name="T66" fmla="*/ 105 w 195"/>
              <a:gd name="T67" fmla="*/ 213 h 235"/>
              <a:gd name="T68" fmla="*/ 93 w 195"/>
              <a:gd name="T69" fmla="*/ 215 h 235"/>
              <a:gd name="T70" fmla="*/ 79 w 195"/>
              <a:gd name="T71" fmla="*/ 222 h 235"/>
              <a:gd name="T72" fmla="*/ 64 w 195"/>
              <a:gd name="T73" fmla="*/ 223 h 235"/>
              <a:gd name="T74" fmla="*/ 57 w 195"/>
              <a:gd name="T75" fmla="*/ 213 h 235"/>
              <a:gd name="T76" fmla="*/ 47 w 195"/>
              <a:gd name="T77" fmla="*/ 203 h 235"/>
              <a:gd name="T78" fmla="*/ 42 w 195"/>
              <a:gd name="T79" fmla="*/ 191 h 235"/>
              <a:gd name="T80" fmla="*/ 38 w 195"/>
              <a:gd name="T81" fmla="*/ 177 h 235"/>
              <a:gd name="T82" fmla="*/ 30 w 195"/>
              <a:gd name="T83" fmla="*/ 165 h 235"/>
              <a:gd name="T84" fmla="*/ 19 w 195"/>
              <a:gd name="T85" fmla="*/ 154 h 235"/>
              <a:gd name="T86" fmla="*/ 11 w 195"/>
              <a:gd name="T87" fmla="*/ 142 h 235"/>
              <a:gd name="T88" fmla="*/ 11 w 195"/>
              <a:gd name="T89" fmla="*/ 132 h 235"/>
              <a:gd name="T90" fmla="*/ 5 w 195"/>
              <a:gd name="T91" fmla="*/ 120 h 235"/>
              <a:gd name="T92" fmla="*/ 5 w 195"/>
              <a:gd name="T93" fmla="*/ 110 h 235"/>
              <a:gd name="T94" fmla="*/ 2 w 195"/>
              <a:gd name="T95" fmla="*/ 92 h 235"/>
              <a:gd name="T96" fmla="*/ 4 w 195"/>
              <a:gd name="T97" fmla="*/ 82 h 235"/>
              <a:gd name="T98" fmla="*/ 9 w 195"/>
              <a:gd name="T99" fmla="*/ 72 h 235"/>
              <a:gd name="T100" fmla="*/ 21 w 195"/>
              <a:gd name="T101" fmla="*/ 63 h 235"/>
              <a:gd name="T102" fmla="*/ 28 w 195"/>
              <a:gd name="T103" fmla="*/ 56 h 235"/>
              <a:gd name="T104" fmla="*/ 33 w 195"/>
              <a:gd name="T105" fmla="*/ 44 h 235"/>
              <a:gd name="T106" fmla="*/ 45 w 195"/>
              <a:gd name="T107" fmla="*/ 36 h 235"/>
              <a:gd name="T108" fmla="*/ 57 w 195"/>
              <a:gd name="T109" fmla="*/ 32 h 235"/>
              <a:gd name="T110" fmla="*/ 57 w 195"/>
              <a:gd name="T111" fmla="*/ 18 h 235"/>
              <a:gd name="T112" fmla="*/ 73 w 195"/>
              <a:gd name="T113" fmla="*/ 17 h 235"/>
              <a:gd name="T114" fmla="*/ 86 w 195"/>
              <a:gd name="T115" fmla="*/ 10 h 235"/>
              <a:gd name="T116" fmla="*/ 97 w 195"/>
              <a:gd name="T117"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5" h="235">
                <a:moveTo>
                  <a:pt x="98" y="1"/>
                </a:moveTo>
                <a:lnTo>
                  <a:pt x="100" y="1"/>
                </a:lnTo>
                <a:lnTo>
                  <a:pt x="100" y="3"/>
                </a:lnTo>
                <a:lnTo>
                  <a:pt x="100" y="5"/>
                </a:lnTo>
                <a:lnTo>
                  <a:pt x="98" y="5"/>
                </a:lnTo>
                <a:lnTo>
                  <a:pt x="98" y="6"/>
                </a:lnTo>
                <a:lnTo>
                  <a:pt x="98" y="8"/>
                </a:lnTo>
                <a:lnTo>
                  <a:pt x="97" y="8"/>
                </a:lnTo>
                <a:lnTo>
                  <a:pt x="97" y="10"/>
                </a:lnTo>
                <a:lnTo>
                  <a:pt x="97" y="12"/>
                </a:lnTo>
                <a:lnTo>
                  <a:pt x="97" y="13"/>
                </a:lnTo>
                <a:lnTo>
                  <a:pt x="97" y="15"/>
                </a:lnTo>
                <a:lnTo>
                  <a:pt x="97" y="17"/>
                </a:lnTo>
                <a:lnTo>
                  <a:pt x="97" y="18"/>
                </a:lnTo>
                <a:lnTo>
                  <a:pt x="95" y="18"/>
                </a:lnTo>
                <a:lnTo>
                  <a:pt x="95" y="20"/>
                </a:lnTo>
                <a:lnTo>
                  <a:pt x="97" y="20"/>
                </a:lnTo>
                <a:lnTo>
                  <a:pt x="97" y="22"/>
                </a:lnTo>
                <a:lnTo>
                  <a:pt x="97" y="24"/>
                </a:lnTo>
                <a:lnTo>
                  <a:pt x="98" y="24"/>
                </a:lnTo>
                <a:lnTo>
                  <a:pt x="98" y="25"/>
                </a:lnTo>
                <a:lnTo>
                  <a:pt x="98" y="27"/>
                </a:lnTo>
                <a:lnTo>
                  <a:pt x="98" y="29"/>
                </a:lnTo>
                <a:lnTo>
                  <a:pt x="98" y="30"/>
                </a:lnTo>
                <a:lnTo>
                  <a:pt x="98" y="32"/>
                </a:lnTo>
                <a:lnTo>
                  <a:pt x="98" y="34"/>
                </a:lnTo>
                <a:lnTo>
                  <a:pt x="98" y="36"/>
                </a:lnTo>
                <a:lnTo>
                  <a:pt x="98" y="37"/>
                </a:lnTo>
                <a:lnTo>
                  <a:pt x="98" y="39"/>
                </a:lnTo>
                <a:lnTo>
                  <a:pt x="98" y="41"/>
                </a:lnTo>
                <a:lnTo>
                  <a:pt x="98" y="43"/>
                </a:lnTo>
                <a:lnTo>
                  <a:pt x="100" y="43"/>
                </a:lnTo>
                <a:lnTo>
                  <a:pt x="102" y="43"/>
                </a:lnTo>
                <a:lnTo>
                  <a:pt x="104" y="43"/>
                </a:lnTo>
                <a:lnTo>
                  <a:pt x="105" y="43"/>
                </a:lnTo>
                <a:lnTo>
                  <a:pt x="107" y="43"/>
                </a:lnTo>
                <a:lnTo>
                  <a:pt x="109" y="43"/>
                </a:lnTo>
                <a:lnTo>
                  <a:pt x="110" y="43"/>
                </a:lnTo>
                <a:lnTo>
                  <a:pt x="110" y="44"/>
                </a:lnTo>
                <a:lnTo>
                  <a:pt x="110" y="46"/>
                </a:lnTo>
                <a:lnTo>
                  <a:pt x="110" y="48"/>
                </a:lnTo>
                <a:lnTo>
                  <a:pt x="110" y="49"/>
                </a:lnTo>
                <a:lnTo>
                  <a:pt x="112" y="49"/>
                </a:lnTo>
                <a:lnTo>
                  <a:pt x="112" y="51"/>
                </a:lnTo>
                <a:lnTo>
                  <a:pt x="114" y="51"/>
                </a:lnTo>
                <a:lnTo>
                  <a:pt x="116" y="51"/>
                </a:lnTo>
                <a:lnTo>
                  <a:pt x="117" y="51"/>
                </a:lnTo>
                <a:lnTo>
                  <a:pt x="117" y="53"/>
                </a:lnTo>
                <a:lnTo>
                  <a:pt x="117" y="55"/>
                </a:lnTo>
                <a:lnTo>
                  <a:pt x="117" y="56"/>
                </a:lnTo>
                <a:lnTo>
                  <a:pt x="117" y="58"/>
                </a:lnTo>
                <a:lnTo>
                  <a:pt x="117" y="60"/>
                </a:lnTo>
                <a:lnTo>
                  <a:pt x="116" y="61"/>
                </a:lnTo>
                <a:lnTo>
                  <a:pt x="116" y="63"/>
                </a:lnTo>
                <a:lnTo>
                  <a:pt x="114" y="63"/>
                </a:lnTo>
                <a:lnTo>
                  <a:pt x="112" y="63"/>
                </a:lnTo>
                <a:lnTo>
                  <a:pt x="112" y="65"/>
                </a:lnTo>
                <a:lnTo>
                  <a:pt x="112" y="67"/>
                </a:lnTo>
                <a:lnTo>
                  <a:pt x="112" y="68"/>
                </a:lnTo>
                <a:lnTo>
                  <a:pt x="112" y="70"/>
                </a:lnTo>
                <a:lnTo>
                  <a:pt x="112" y="72"/>
                </a:lnTo>
                <a:lnTo>
                  <a:pt x="114" y="72"/>
                </a:lnTo>
                <a:lnTo>
                  <a:pt x="114" y="70"/>
                </a:lnTo>
                <a:lnTo>
                  <a:pt x="116" y="70"/>
                </a:lnTo>
                <a:lnTo>
                  <a:pt x="117" y="70"/>
                </a:lnTo>
                <a:lnTo>
                  <a:pt x="119" y="70"/>
                </a:lnTo>
                <a:lnTo>
                  <a:pt x="119" y="72"/>
                </a:lnTo>
                <a:lnTo>
                  <a:pt x="121" y="72"/>
                </a:lnTo>
                <a:lnTo>
                  <a:pt x="123" y="72"/>
                </a:lnTo>
                <a:lnTo>
                  <a:pt x="123" y="74"/>
                </a:lnTo>
                <a:lnTo>
                  <a:pt x="124" y="74"/>
                </a:lnTo>
                <a:lnTo>
                  <a:pt x="126" y="74"/>
                </a:lnTo>
                <a:lnTo>
                  <a:pt x="126" y="75"/>
                </a:lnTo>
                <a:lnTo>
                  <a:pt x="128" y="75"/>
                </a:lnTo>
                <a:lnTo>
                  <a:pt x="128" y="74"/>
                </a:lnTo>
                <a:lnTo>
                  <a:pt x="129" y="74"/>
                </a:lnTo>
                <a:lnTo>
                  <a:pt x="129" y="72"/>
                </a:lnTo>
                <a:lnTo>
                  <a:pt x="129" y="74"/>
                </a:lnTo>
                <a:lnTo>
                  <a:pt x="129" y="72"/>
                </a:lnTo>
                <a:lnTo>
                  <a:pt x="131" y="72"/>
                </a:lnTo>
                <a:lnTo>
                  <a:pt x="131" y="74"/>
                </a:lnTo>
                <a:lnTo>
                  <a:pt x="131" y="72"/>
                </a:lnTo>
                <a:lnTo>
                  <a:pt x="131" y="70"/>
                </a:lnTo>
                <a:lnTo>
                  <a:pt x="133" y="70"/>
                </a:lnTo>
                <a:lnTo>
                  <a:pt x="133" y="68"/>
                </a:lnTo>
                <a:lnTo>
                  <a:pt x="135" y="68"/>
                </a:lnTo>
                <a:lnTo>
                  <a:pt x="133" y="68"/>
                </a:lnTo>
                <a:lnTo>
                  <a:pt x="133" y="67"/>
                </a:lnTo>
                <a:lnTo>
                  <a:pt x="133" y="65"/>
                </a:lnTo>
                <a:lnTo>
                  <a:pt x="133" y="67"/>
                </a:lnTo>
                <a:lnTo>
                  <a:pt x="135" y="67"/>
                </a:lnTo>
                <a:lnTo>
                  <a:pt x="135" y="65"/>
                </a:lnTo>
                <a:lnTo>
                  <a:pt x="135" y="63"/>
                </a:lnTo>
                <a:lnTo>
                  <a:pt x="135" y="61"/>
                </a:lnTo>
                <a:lnTo>
                  <a:pt x="136" y="61"/>
                </a:lnTo>
                <a:lnTo>
                  <a:pt x="135" y="61"/>
                </a:lnTo>
                <a:lnTo>
                  <a:pt x="135" y="60"/>
                </a:lnTo>
                <a:lnTo>
                  <a:pt x="135" y="58"/>
                </a:lnTo>
                <a:lnTo>
                  <a:pt x="135" y="60"/>
                </a:lnTo>
                <a:lnTo>
                  <a:pt x="135" y="58"/>
                </a:lnTo>
                <a:lnTo>
                  <a:pt x="135" y="56"/>
                </a:lnTo>
                <a:lnTo>
                  <a:pt x="136" y="56"/>
                </a:lnTo>
                <a:lnTo>
                  <a:pt x="136" y="55"/>
                </a:lnTo>
                <a:lnTo>
                  <a:pt x="136" y="53"/>
                </a:lnTo>
                <a:lnTo>
                  <a:pt x="136" y="51"/>
                </a:lnTo>
                <a:lnTo>
                  <a:pt x="138" y="51"/>
                </a:lnTo>
                <a:lnTo>
                  <a:pt x="138" y="49"/>
                </a:lnTo>
                <a:lnTo>
                  <a:pt x="140" y="49"/>
                </a:lnTo>
                <a:lnTo>
                  <a:pt x="141" y="48"/>
                </a:lnTo>
                <a:lnTo>
                  <a:pt x="140" y="48"/>
                </a:lnTo>
                <a:lnTo>
                  <a:pt x="141" y="48"/>
                </a:lnTo>
                <a:lnTo>
                  <a:pt x="141" y="46"/>
                </a:lnTo>
                <a:lnTo>
                  <a:pt x="141" y="48"/>
                </a:lnTo>
                <a:lnTo>
                  <a:pt x="141" y="46"/>
                </a:lnTo>
                <a:lnTo>
                  <a:pt x="143" y="46"/>
                </a:lnTo>
                <a:lnTo>
                  <a:pt x="143" y="48"/>
                </a:lnTo>
                <a:lnTo>
                  <a:pt x="143" y="49"/>
                </a:lnTo>
                <a:lnTo>
                  <a:pt x="141" y="49"/>
                </a:lnTo>
                <a:lnTo>
                  <a:pt x="143" y="49"/>
                </a:lnTo>
                <a:lnTo>
                  <a:pt x="143" y="51"/>
                </a:lnTo>
                <a:lnTo>
                  <a:pt x="145" y="51"/>
                </a:lnTo>
                <a:lnTo>
                  <a:pt x="147" y="51"/>
                </a:lnTo>
                <a:lnTo>
                  <a:pt x="148" y="51"/>
                </a:lnTo>
                <a:lnTo>
                  <a:pt x="148" y="49"/>
                </a:lnTo>
                <a:lnTo>
                  <a:pt x="148" y="51"/>
                </a:lnTo>
                <a:lnTo>
                  <a:pt x="150" y="51"/>
                </a:lnTo>
                <a:lnTo>
                  <a:pt x="150" y="53"/>
                </a:lnTo>
                <a:lnTo>
                  <a:pt x="152" y="51"/>
                </a:lnTo>
                <a:lnTo>
                  <a:pt x="153" y="51"/>
                </a:lnTo>
                <a:lnTo>
                  <a:pt x="153" y="49"/>
                </a:lnTo>
                <a:lnTo>
                  <a:pt x="155" y="49"/>
                </a:lnTo>
                <a:lnTo>
                  <a:pt x="157" y="49"/>
                </a:lnTo>
                <a:lnTo>
                  <a:pt x="159" y="49"/>
                </a:lnTo>
                <a:lnTo>
                  <a:pt x="159" y="48"/>
                </a:lnTo>
                <a:lnTo>
                  <a:pt x="160" y="48"/>
                </a:lnTo>
                <a:lnTo>
                  <a:pt x="160" y="46"/>
                </a:lnTo>
                <a:lnTo>
                  <a:pt x="162" y="46"/>
                </a:lnTo>
                <a:lnTo>
                  <a:pt x="162" y="48"/>
                </a:lnTo>
                <a:lnTo>
                  <a:pt x="164" y="48"/>
                </a:lnTo>
                <a:lnTo>
                  <a:pt x="166" y="48"/>
                </a:lnTo>
                <a:lnTo>
                  <a:pt x="164" y="48"/>
                </a:lnTo>
                <a:lnTo>
                  <a:pt x="164" y="49"/>
                </a:lnTo>
                <a:lnTo>
                  <a:pt x="162" y="49"/>
                </a:lnTo>
                <a:lnTo>
                  <a:pt x="162" y="51"/>
                </a:lnTo>
                <a:lnTo>
                  <a:pt x="162" y="53"/>
                </a:lnTo>
                <a:lnTo>
                  <a:pt x="160" y="53"/>
                </a:lnTo>
                <a:lnTo>
                  <a:pt x="160" y="55"/>
                </a:lnTo>
                <a:lnTo>
                  <a:pt x="162" y="55"/>
                </a:lnTo>
                <a:lnTo>
                  <a:pt x="160" y="55"/>
                </a:lnTo>
                <a:lnTo>
                  <a:pt x="162" y="55"/>
                </a:lnTo>
                <a:lnTo>
                  <a:pt x="160" y="55"/>
                </a:lnTo>
                <a:lnTo>
                  <a:pt x="160" y="56"/>
                </a:lnTo>
                <a:lnTo>
                  <a:pt x="160" y="58"/>
                </a:lnTo>
                <a:lnTo>
                  <a:pt x="160" y="60"/>
                </a:lnTo>
                <a:lnTo>
                  <a:pt x="160" y="61"/>
                </a:lnTo>
                <a:lnTo>
                  <a:pt x="160" y="63"/>
                </a:lnTo>
                <a:lnTo>
                  <a:pt x="160" y="65"/>
                </a:lnTo>
                <a:lnTo>
                  <a:pt x="159" y="65"/>
                </a:lnTo>
                <a:lnTo>
                  <a:pt x="159" y="67"/>
                </a:lnTo>
                <a:lnTo>
                  <a:pt x="160" y="67"/>
                </a:lnTo>
                <a:lnTo>
                  <a:pt x="160" y="68"/>
                </a:lnTo>
                <a:lnTo>
                  <a:pt x="160" y="70"/>
                </a:lnTo>
                <a:lnTo>
                  <a:pt x="159" y="70"/>
                </a:lnTo>
                <a:lnTo>
                  <a:pt x="159" y="72"/>
                </a:lnTo>
                <a:lnTo>
                  <a:pt x="160" y="72"/>
                </a:lnTo>
                <a:lnTo>
                  <a:pt x="162" y="72"/>
                </a:lnTo>
                <a:lnTo>
                  <a:pt x="162" y="74"/>
                </a:lnTo>
                <a:lnTo>
                  <a:pt x="162" y="75"/>
                </a:lnTo>
                <a:lnTo>
                  <a:pt x="162" y="74"/>
                </a:lnTo>
                <a:lnTo>
                  <a:pt x="164" y="74"/>
                </a:lnTo>
                <a:lnTo>
                  <a:pt x="164" y="75"/>
                </a:lnTo>
                <a:lnTo>
                  <a:pt x="166" y="75"/>
                </a:lnTo>
                <a:lnTo>
                  <a:pt x="166" y="74"/>
                </a:lnTo>
                <a:lnTo>
                  <a:pt x="167" y="74"/>
                </a:lnTo>
                <a:lnTo>
                  <a:pt x="167" y="72"/>
                </a:lnTo>
                <a:lnTo>
                  <a:pt x="167" y="70"/>
                </a:lnTo>
                <a:lnTo>
                  <a:pt x="169" y="70"/>
                </a:lnTo>
                <a:lnTo>
                  <a:pt x="169" y="68"/>
                </a:lnTo>
                <a:lnTo>
                  <a:pt x="171" y="68"/>
                </a:lnTo>
                <a:lnTo>
                  <a:pt x="172" y="68"/>
                </a:lnTo>
                <a:lnTo>
                  <a:pt x="174" y="68"/>
                </a:lnTo>
                <a:lnTo>
                  <a:pt x="176" y="68"/>
                </a:lnTo>
                <a:lnTo>
                  <a:pt x="176" y="67"/>
                </a:lnTo>
                <a:lnTo>
                  <a:pt x="176" y="68"/>
                </a:lnTo>
                <a:lnTo>
                  <a:pt x="178" y="68"/>
                </a:lnTo>
                <a:lnTo>
                  <a:pt x="178" y="70"/>
                </a:lnTo>
                <a:lnTo>
                  <a:pt x="178" y="72"/>
                </a:lnTo>
                <a:lnTo>
                  <a:pt x="178" y="74"/>
                </a:lnTo>
                <a:lnTo>
                  <a:pt x="178" y="75"/>
                </a:lnTo>
                <a:lnTo>
                  <a:pt x="179" y="77"/>
                </a:lnTo>
                <a:lnTo>
                  <a:pt x="179" y="79"/>
                </a:lnTo>
                <a:lnTo>
                  <a:pt x="179" y="80"/>
                </a:lnTo>
                <a:lnTo>
                  <a:pt x="179" y="82"/>
                </a:lnTo>
                <a:lnTo>
                  <a:pt x="179" y="84"/>
                </a:lnTo>
                <a:lnTo>
                  <a:pt x="181" y="84"/>
                </a:lnTo>
                <a:lnTo>
                  <a:pt x="181" y="86"/>
                </a:lnTo>
                <a:lnTo>
                  <a:pt x="181" y="87"/>
                </a:lnTo>
                <a:lnTo>
                  <a:pt x="181" y="89"/>
                </a:lnTo>
                <a:lnTo>
                  <a:pt x="181" y="91"/>
                </a:lnTo>
                <a:lnTo>
                  <a:pt x="183" y="91"/>
                </a:lnTo>
                <a:lnTo>
                  <a:pt x="183" y="92"/>
                </a:lnTo>
                <a:lnTo>
                  <a:pt x="183" y="94"/>
                </a:lnTo>
                <a:lnTo>
                  <a:pt x="183" y="96"/>
                </a:lnTo>
                <a:lnTo>
                  <a:pt x="183" y="98"/>
                </a:lnTo>
                <a:lnTo>
                  <a:pt x="183" y="99"/>
                </a:lnTo>
                <a:lnTo>
                  <a:pt x="184" y="99"/>
                </a:lnTo>
                <a:lnTo>
                  <a:pt x="184" y="101"/>
                </a:lnTo>
                <a:lnTo>
                  <a:pt x="184" y="103"/>
                </a:lnTo>
                <a:lnTo>
                  <a:pt x="184" y="105"/>
                </a:lnTo>
                <a:lnTo>
                  <a:pt x="184" y="106"/>
                </a:lnTo>
                <a:lnTo>
                  <a:pt x="186" y="106"/>
                </a:lnTo>
                <a:lnTo>
                  <a:pt x="184" y="106"/>
                </a:lnTo>
                <a:lnTo>
                  <a:pt x="186" y="108"/>
                </a:lnTo>
                <a:lnTo>
                  <a:pt x="186" y="110"/>
                </a:lnTo>
                <a:lnTo>
                  <a:pt x="186" y="111"/>
                </a:lnTo>
                <a:lnTo>
                  <a:pt x="186" y="113"/>
                </a:lnTo>
                <a:lnTo>
                  <a:pt x="184" y="113"/>
                </a:lnTo>
                <a:lnTo>
                  <a:pt x="184" y="115"/>
                </a:lnTo>
                <a:lnTo>
                  <a:pt x="183" y="115"/>
                </a:lnTo>
                <a:lnTo>
                  <a:pt x="181" y="115"/>
                </a:lnTo>
                <a:lnTo>
                  <a:pt x="181" y="117"/>
                </a:lnTo>
                <a:lnTo>
                  <a:pt x="179" y="117"/>
                </a:lnTo>
                <a:lnTo>
                  <a:pt x="178" y="117"/>
                </a:lnTo>
                <a:lnTo>
                  <a:pt x="176" y="117"/>
                </a:lnTo>
                <a:lnTo>
                  <a:pt x="176" y="118"/>
                </a:lnTo>
                <a:lnTo>
                  <a:pt x="178" y="118"/>
                </a:lnTo>
                <a:lnTo>
                  <a:pt x="176" y="118"/>
                </a:lnTo>
                <a:lnTo>
                  <a:pt x="176" y="120"/>
                </a:lnTo>
                <a:lnTo>
                  <a:pt x="176" y="122"/>
                </a:lnTo>
                <a:lnTo>
                  <a:pt x="176" y="123"/>
                </a:lnTo>
                <a:lnTo>
                  <a:pt x="176" y="125"/>
                </a:lnTo>
                <a:lnTo>
                  <a:pt x="178" y="125"/>
                </a:lnTo>
                <a:lnTo>
                  <a:pt x="176" y="125"/>
                </a:lnTo>
                <a:lnTo>
                  <a:pt x="178" y="125"/>
                </a:lnTo>
                <a:lnTo>
                  <a:pt x="178" y="127"/>
                </a:lnTo>
                <a:lnTo>
                  <a:pt x="178" y="129"/>
                </a:lnTo>
                <a:lnTo>
                  <a:pt x="179" y="129"/>
                </a:lnTo>
                <a:lnTo>
                  <a:pt x="181" y="130"/>
                </a:lnTo>
                <a:lnTo>
                  <a:pt x="181" y="132"/>
                </a:lnTo>
                <a:lnTo>
                  <a:pt x="181" y="134"/>
                </a:lnTo>
                <a:lnTo>
                  <a:pt x="181" y="136"/>
                </a:lnTo>
                <a:lnTo>
                  <a:pt x="181" y="137"/>
                </a:lnTo>
                <a:lnTo>
                  <a:pt x="183" y="137"/>
                </a:lnTo>
                <a:lnTo>
                  <a:pt x="183" y="139"/>
                </a:lnTo>
                <a:lnTo>
                  <a:pt x="183" y="141"/>
                </a:lnTo>
                <a:lnTo>
                  <a:pt x="183" y="142"/>
                </a:lnTo>
                <a:lnTo>
                  <a:pt x="183" y="144"/>
                </a:lnTo>
                <a:lnTo>
                  <a:pt x="183" y="146"/>
                </a:lnTo>
                <a:lnTo>
                  <a:pt x="184" y="146"/>
                </a:lnTo>
                <a:lnTo>
                  <a:pt x="184" y="148"/>
                </a:lnTo>
                <a:lnTo>
                  <a:pt x="184" y="149"/>
                </a:lnTo>
                <a:lnTo>
                  <a:pt x="186" y="149"/>
                </a:lnTo>
                <a:lnTo>
                  <a:pt x="186" y="148"/>
                </a:lnTo>
                <a:lnTo>
                  <a:pt x="188" y="148"/>
                </a:lnTo>
                <a:lnTo>
                  <a:pt x="190" y="148"/>
                </a:lnTo>
                <a:lnTo>
                  <a:pt x="191" y="148"/>
                </a:lnTo>
                <a:lnTo>
                  <a:pt x="191" y="149"/>
                </a:lnTo>
                <a:lnTo>
                  <a:pt x="191" y="151"/>
                </a:lnTo>
                <a:lnTo>
                  <a:pt x="191" y="153"/>
                </a:lnTo>
                <a:lnTo>
                  <a:pt x="190" y="153"/>
                </a:lnTo>
                <a:lnTo>
                  <a:pt x="190" y="154"/>
                </a:lnTo>
                <a:lnTo>
                  <a:pt x="188" y="154"/>
                </a:lnTo>
                <a:lnTo>
                  <a:pt x="186" y="154"/>
                </a:lnTo>
                <a:lnTo>
                  <a:pt x="186" y="156"/>
                </a:lnTo>
                <a:lnTo>
                  <a:pt x="186" y="158"/>
                </a:lnTo>
                <a:lnTo>
                  <a:pt x="184" y="158"/>
                </a:lnTo>
                <a:lnTo>
                  <a:pt x="184" y="160"/>
                </a:lnTo>
                <a:lnTo>
                  <a:pt x="186" y="160"/>
                </a:lnTo>
                <a:lnTo>
                  <a:pt x="186" y="161"/>
                </a:lnTo>
                <a:lnTo>
                  <a:pt x="186" y="163"/>
                </a:lnTo>
                <a:lnTo>
                  <a:pt x="186" y="165"/>
                </a:lnTo>
                <a:lnTo>
                  <a:pt x="186" y="166"/>
                </a:lnTo>
                <a:lnTo>
                  <a:pt x="186" y="168"/>
                </a:lnTo>
                <a:lnTo>
                  <a:pt x="186" y="170"/>
                </a:lnTo>
                <a:lnTo>
                  <a:pt x="186" y="172"/>
                </a:lnTo>
                <a:lnTo>
                  <a:pt x="186" y="173"/>
                </a:lnTo>
                <a:lnTo>
                  <a:pt x="186" y="175"/>
                </a:lnTo>
                <a:lnTo>
                  <a:pt x="186" y="177"/>
                </a:lnTo>
                <a:lnTo>
                  <a:pt x="188" y="179"/>
                </a:lnTo>
                <a:lnTo>
                  <a:pt x="188" y="180"/>
                </a:lnTo>
                <a:lnTo>
                  <a:pt x="188" y="182"/>
                </a:lnTo>
                <a:lnTo>
                  <a:pt x="188" y="184"/>
                </a:lnTo>
                <a:lnTo>
                  <a:pt x="188" y="185"/>
                </a:lnTo>
                <a:lnTo>
                  <a:pt x="188" y="187"/>
                </a:lnTo>
                <a:lnTo>
                  <a:pt x="188" y="189"/>
                </a:lnTo>
                <a:lnTo>
                  <a:pt x="188" y="191"/>
                </a:lnTo>
                <a:lnTo>
                  <a:pt x="188" y="192"/>
                </a:lnTo>
                <a:lnTo>
                  <a:pt x="188" y="194"/>
                </a:lnTo>
                <a:lnTo>
                  <a:pt x="188" y="196"/>
                </a:lnTo>
                <a:lnTo>
                  <a:pt x="190" y="196"/>
                </a:lnTo>
                <a:lnTo>
                  <a:pt x="190" y="197"/>
                </a:lnTo>
                <a:lnTo>
                  <a:pt x="190" y="199"/>
                </a:lnTo>
                <a:lnTo>
                  <a:pt x="190" y="201"/>
                </a:lnTo>
                <a:lnTo>
                  <a:pt x="190" y="203"/>
                </a:lnTo>
                <a:lnTo>
                  <a:pt x="191" y="203"/>
                </a:lnTo>
                <a:lnTo>
                  <a:pt x="191" y="204"/>
                </a:lnTo>
                <a:lnTo>
                  <a:pt x="191" y="206"/>
                </a:lnTo>
                <a:lnTo>
                  <a:pt x="191" y="208"/>
                </a:lnTo>
                <a:lnTo>
                  <a:pt x="191" y="210"/>
                </a:lnTo>
                <a:lnTo>
                  <a:pt x="193" y="210"/>
                </a:lnTo>
                <a:lnTo>
                  <a:pt x="193" y="211"/>
                </a:lnTo>
                <a:lnTo>
                  <a:pt x="193" y="213"/>
                </a:lnTo>
                <a:lnTo>
                  <a:pt x="193" y="215"/>
                </a:lnTo>
                <a:lnTo>
                  <a:pt x="193" y="216"/>
                </a:lnTo>
                <a:lnTo>
                  <a:pt x="195" y="216"/>
                </a:lnTo>
                <a:lnTo>
                  <a:pt x="195" y="218"/>
                </a:lnTo>
                <a:lnTo>
                  <a:pt x="195" y="220"/>
                </a:lnTo>
                <a:lnTo>
                  <a:pt x="195" y="222"/>
                </a:lnTo>
                <a:lnTo>
                  <a:pt x="193" y="222"/>
                </a:lnTo>
                <a:lnTo>
                  <a:pt x="191" y="222"/>
                </a:lnTo>
                <a:lnTo>
                  <a:pt x="191" y="223"/>
                </a:lnTo>
                <a:lnTo>
                  <a:pt x="190" y="223"/>
                </a:lnTo>
                <a:lnTo>
                  <a:pt x="190" y="225"/>
                </a:lnTo>
                <a:lnTo>
                  <a:pt x="188" y="225"/>
                </a:lnTo>
                <a:lnTo>
                  <a:pt x="186" y="227"/>
                </a:lnTo>
                <a:lnTo>
                  <a:pt x="186" y="225"/>
                </a:lnTo>
                <a:lnTo>
                  <a:pt x="184" y="225"/>
                </a:lnTo>
                <a:lnTo>
                  <a:pt x="184" y="227"/>
                </a:lnTo>
                <a:lnTo>
                  <a:pt x="184" y="228"/>
                </a:lnTo>
                <a:lnTo>
                  <a:pt x="183" y="228"/>
                </a:lnTo>
                <a:lnTo>
                  <a:pt x="183" y="230"/>
                </a:lnTo>
                <a:lnTo>
                  <a:pt x="181" y="230"/>
                </a:lnTo>
                <a:lnTo>
                  <a:pt x="179" y="230"/>
                </a:lnTo>
                <a:lnTo>
                  <a:pt x="179" y="232"/>
                </a:lnTo>
                <a:lnTo>
                  <a:pt x="178" y="232"/>
                </a:lnTo>
                <a:lnTo>
                  <a:pt x="176" y="234"/>
                </a:lnTo>
                <a:lnTo>
                  <a:pt x="174" y="234"/>
                </a:lnTo>
                <a:lnTo>
                  <a:pt x="172" y="235"/>
                </a:lnTo>
                <a:lnTo>
                  <a:pt x="172" y="234"/>
                </a:lnTo>
                <a:lnTo>
                  <a:pt x="171" y="234"/>
                </a:lnTo>
                <a:lnTo>
                  <a:pt x="169" y="234"/>
                </a:lnTo>
                <a:lnTo>
                  <a:pt x="167" y="234"/>
                </a:lnTo>
                <a:lnTo>
                  <a:pt x="167" y="235"/>
                </a:lnTo>
                <a:lnTo>
                  <a:pt x="166" y="235"/>
                </a:lnTo>
                <a:lnTo>
                  <a:pt x="164" y="235"/>
                </a:lnTo>
                <a:lnTo>
                  <a:pt x="164" y="234"/>
                </a:lnTo>
                <a:lnTo>
                  <a:pt x="162" y="234"/>
                </a:lnTo>
                <a:lnTo>
                  <a:pt x="160" y="234"/>
                </a:lnTo>
                <a:lnTo>
                  <a:pt x="160" y="235"/>
                </a:lnTo>
                <a:lnTo>
                  <a:pt x="160" y="234"/>
                </a:lnTo>
                <a:lnTo>
                  <a:pt x="159" y="234"/>
                </a:lnTo>
                <a:lnTo>
                  <a:pt x="159" y="232"/>
                </a:lnTo>
                <a:lnTo>
                  <a:pt x="157" y="232"/>
                </a:lnTo>
                <a:lnTo>
                  <a:pt x="155" y="232"/>
                </a:lnTo>
                <a:lnTo>
                  <a:pt x="157" y="232"/>
                </a:lnTo>
                <a:lnTo>
                  <a:pt x="157" y="230"/>
                </a:lnTo>
                <a:lnTo>
                  <a:pt x="155" y="230"/>
                </a:lnTo>
                <a:lnTo>
                  <a:pt x="153" y="230"/>
                </a:lnTo>
                <a:lnTo>
                  <a:pt x="153" y="232"/>
                </a:lnTo>
                <a:lnTo>
                  <a:pt x="153" y="230"/>
                </a:lnTo>
                <a:lnTo>
                  <a:pt x="152" y="230"/>
                </a:lnTo>
                <a:lnTo>
                  <a:pt x="152" y="228"/>
                </a:lnTo>
                <a:lnTo>
                  <a:pt x="152" y="227"/>
                </a:lnTo>
                <a:lnTo>
                  <a:pt x="153" y="227"/>
                </a:lnTo>
                <a:lnTo>
                  <a:pt x="153" y="225"/>
                </a:lnTo>
                <a:lnTo>
                  <a:pt x="153" y="223"/>
                </a:lnTo>
                <a:lnTo>
                  <a:pt x="153" y="222"/>
                </a:lnTo>
                <a:lnTo>
                  <a:pt x="152" y="222"/>
                </a:lnTo>
                <a:lnTo>
                  <a:pt x="152" y="220"/>
                </a:lnTo>
                <a:lnTo>
                  <a:pt x="150" y="222"/>
                </a:lnTo>
                <a:lnTo>
                  <a:pt x="152" y="222"/>
                </a:lnTo>
                <a:lnTo>
                  <a:pt x="150" y="222"/>
                </a:lnTo>
                <a:lnTo>
                  <a:pt x="148" y="222"/>
                </a:lnTo>
                <a:lnTo>
                  <a:pt x="148" y="220"/>
                </a:lnTo>
                <a:lnTo>
                  <a:pt x="148" y="218"/>
                </a:lnTo>
                <a:lnTo>
                  <a:pt x="148" y="216"/>
                </a:lnTo>
                <a:lnTo>
                  <a:pt x="147" y="216"/>
                </a:lnTo>
                <a:lnTo>
                  <a:pt x="147" y="218"/>
                </a:lnTo>
                <a:lnTo>
                  <a:pt x="145" y="218"/>
                </a:lnTo>
                <a:lnTo>
                  <a:pt x="143" y="218"/>
                </a:lnTo>
                <a:lnTo>
                  <a:pt x="143" y="220"/>
                </a:lnTo>
                <a:lnTo>
                  <a:pt x="141" y="220"/>
                </a:lnTo>
                <a:lnTo>
                  <a:pt x="140" y="220"/>
                </a:lnTo>
                <a:lnTo>
                  <a:pt x="138" y="220"/>
                </a:lnTo>
                <a:lnTo>
                  <a:pt x="136" y="220"/>
                </a:lnTo>
                <a:lnTo>
                  <a:pt x="135" y="220"/>
                </a:lnTo>
                <a:lnTo>
                  <a:pt x="135" y="222"/>
                </a:lnTo>
                <a:lnTo>
                  <a:pt x="133" y="222"/>
                </a:lnTo>
                <a:lnTo>
                  <a:pt x="131" y="222"/>
                </a:lnTo>
                <a:lnTo>
                  <a:pt x="129" y="223"/>
                </a:lnTo>
                <a:lnTo>
                  <a:pt x="128" y="223"/>
                </a:lnTo>
                <a:lnTo>
                  <a:pt x="128" y="225"/>
                </a:lnTo>
                <a:lnTo>
                  <a:pt x="126" y="225"/>
                </a:lnTo>
                <a:lnTo>
                  <a:pt x="126" y="223"/>
                </a:lnTo>
                <a:lnTo>
                  <a:pt x="124" y="223"/>
                </a:lnTo>
                <a:lnTo>
                  <a:pt x="123" y="223"/>
                </a:lnTo>
                <a:lnTo>
                  <a:pt x="123" y="225"/>
                </a:lnTo>
                <a:lnTo>
                  <a:pt x="121" y="225"/>
                </a:lnTo>
                <a:lnTo>
                  <a:pt x="121" y="227"/>
                </a:lnTo>
                <a:lnTo>
                  <a:pt x="119" y="227"/>
                </a:lnTo>
                <a:lnTo>
                  <a:pt x="117" y="227"/>
                </a:lnTo>
                <a:lnTo>
                  <a:pt x="116" y="227"/>
                </a:lnTo>
                <a:lnTo>
                  <a:pt x="114" y="227"/>
                </a:lnTo>
                <a:lnTo>
                  <a:pt x="114" y="225"/>
                </a:lnTo>
                <a:lnTo>
                  <a:pt x="114" y="223"/>
                </a:lnTo>
                <a:lnTo>
                  <a:pt x="112" y="223"/>
                </a:lnTo>
                <a:lnTo>
                  <a:pt x="112" y="225"/>
                </a:lnTo>
                <a:lnTo>
                  <a:pt x="110" y="225"/>
                </a:lnTo>
                <a:lnTo>
                  <a:pt x="110" y="223"/>
                </a:lnTo>
                <a:lnTo>
                  <a:pt x="110" y="222"/>
                </a:lnTo>
                <a:lnTo>
                  <a:pt x="110" y="220"/>
                </a:lnTo>
                <a:lnTo>
                  <a:pt x="109" y="220"/>
                </a:lnTo>
                <a:lnTo>
                  <a:pt x="109" y="218"/>
                </a:lnTo>
                <a:lnTo>
                  <a:pt x="107" y="218"/>
                </a:lnTo>
                <a:lnTo>
                  <a:pt x="107" y="216"/>
                </a:lnTo>
                <a:lnTo>
                  <a:pt x="107" y="215"/>
                </a:lnTo>
                <a:lnTo>
                  <a:pt x="107" y="213"/>
                </a:lnTo>
                <a:lnTo>
                  <a:pt x="105" y="213"/>
                </a:lnTo>
                <a:lnTo>
                  <a:pt x="105" y="211"/>
                </a:lnTo>
                <a:lnTo>
                  <a:pt x="104" y="211"/>
                </a:lnTo>
                <a:lnTo>
                  <a:pt x="104" y="210"/>
                </a:lnTo>
                <a:lnTo>
                  <a:pt x="102" y="210"/>
                </a:lnTo>
                <a:lnTo>
                  <a:pt x="102" y="211"/>
                </a:lnTo>
                <a:lnTo>
                  <a:pt x="100" y="211"/>
                </a:lnTo>
                <a:lnTo>
                  <a:pt x="100" y="213"/>
                </a:lnTo>
                <a:lnTo>
                  <a:pt x="98" y="213"/>
                </a:lnTo>
                <a:lnTo>
                  <a:pt x="98" y="215"/>
                </a:lnTo>
                <a:lnTo>
                  <a:pt x="97" y="215"/>
                </a:lnTo>
                <a:lnTo>
                  <a:pt x="95" y="215"/>
                </a:lnTo>
                <a:lnTo>
                  <a:pt x="93" y="215"/>
                </a:lnTo>
                <a:lnTo>
                  <a:pt x="93" y="216"/>
                </a:lnTo>
                <a:lnTo>
                  <a:pt x="92" y="216"/>
                </a:lnTo>
                <a:lnTo>
                  <a:pt x="90" y="216"/>
                </a:lnTo>
                <a:lnTo>
                  <a:pt x="88" y="216"/>
                </a:lnTo>
                <a:lnTo>
                  <a:pt x="88" y="218"/>
                </a:lnTo>
                <a:lnTo>
                  <a:pt x="86" y="218"/>
                </a:lnTo>
                <a:lnTo>
                  <a:pt x="86" y="220"/>
                </a:lnTo>
                <a:lnTo>
                  <a:pt x="85" y="220"/>
                </a:lnTo>
                <a:lnTo>
                  <a:pt x="83" y="220"/>
                </a:lnTo>
                <a:lnTo>
                  <a:pt x="83" y="222"/>
                </a:lnTo>
                <a:lnTo>
                  <a:pt x="81" y="222"/>
                </a:lnTo>
                <a:lnTo>
                  <a:pt x="79" y="222"/>
                </a:lnTo>
                <a:lnTo>
                  <a:pt x="78" y="222"/>
                </a:lnTo>
                <a:lnTo>
                  <a:pt x="76" y="222"/>
                </a:lnTo>
                <a:lnTo>
                  <a:pt x="74" y="222"/>
                </a:lnTo>
                <a:lnTo>
                  <a:pt x="73" y="222"/>
                </a:lnTo>
                <a:lnTo>
                  <a:pt x="73" y="220"/>
                </a:lnTo>
                <a:lnTo>
                  <a:pt x="71" y="220"/>
                </a:lnTo>
                <a:lnTo>
                  <a:pt x="71" y="222"/>
                </a:lnTo>
                <a:lnTo>
                  <a:pt x="69" y="222"/>
                </a:lnTo>
                <a:lnTo>
                  <a:pt x="67" y="222"/>
                </a:lnTo>
                <a:lnTo>
                  <a:pt x="66" y="222"/>
                </a:lnTo>
                <a:lnTo>
                  <a:pt x="66" y="223"/>
                </a:lnTo>
                <a:lnTo>
                  <a:pt x="64" y="223"/>
                </a:lnTo>
                <a:lnTo>
                  <a:pt x="62" y="223"/>
                </a:lnTo>
                <a:lnTo>
                  <a:pt x="62" y="225"/>
                </a:lnTo>
                <a:lnTo>
                  <a:pt x="61" y="225"/>
                </a:lnTo>
                <a:lnTo>
                  <a:pt x="61" y="223"/>
                </a:lnTo>
                <a:lnTo>
                  <a:pt x="61" y="222"/>
                </a:lnTo>
                <a:lnTo>
                  <a:pt x="61" y="220"/>
                </a:lnTo>
                <a:lnTo>
                  <a:pt x="59" y="220"/>
                </a:lnTo>
                <a:lnTo>
                  <a:pt x="59" y="218"/>
                </a:lnTo>
                <a:lnTo>
                  <a:pt x="59" y="216"/>
                </a:lnTo>
                <a:lnTo>
                  <a:pt x="59" y="215"/>
                </a:lnTo>
                <a:lnTo>
                  <a:pt x="57" y="215"/>
                </a:lnTo>
                <a:lnTo>
                  <a:pt x="57" y="213"/>
                </a:lnTo>
                <a:lnTo>
                  <a:pt x="57" y="211"/>
                </a:lnTo>
                <a:lnTo>
                  <a:pt x="55" y="211"/>
                </a:lnTo>
                <a:lnTo>
                  <a:pt x="55" y="210"/>
                </a:lnTo>
                <a:lnTo>
                  <a:pt x="54" y="210"/>
                </a:lnTo>
                <a:lnTo>
                  <a:pt x="54" y="208"/>
                </a:lnTo>
                <a:lnTo>
                  <a:pt x="52" y="208"/>
                </a:lnTo>
                <a:lnTo>
                  <a:pt x="52" y="206"/>
                </a:lnTo>
                <a:lnTo>
                  <a:pt x="50" y="206"/>
                </a:lnTo>
                <a:lnTo>
                  <a:pt x="48" y="206"/>
                </a:lnTo>
                <a:lnTo>
                  <a:pt x="48" y="204"/>
                </a:lnTo>
                <a:lnTo>
                  <a:pt x="48" y="203"/>
                </a:lnTo>
                <a:lnTo>
                  <a:pt x="47" y="203"/>
                </a:lnTo>
                <a:lnTo>
                  <a:pt x="47" y="201"/>
                </a:lnTo>
                <a:lnTo>
                  <a:pt x="45" y="201"/>
                </a:lnTo>
                <a:lnTo>
                  <a:pt x="43" y="201"/>
                </a:lnTo>
                <a:lnTo>
                  <a:pt x="42" y="201"/>
                </a:lnTo>
                <a:lnTo>
                  <a:pt x="42" y="199"/>
                </a:lnTo>
                <a:lnTo>
                  <a:pt x="42" y="197"/>
                </a:lnTo>
                <a:lnTo>
                  <a:pt x="42" y="196"/>
                </a:lnTo>
                <a:lnTo>
                  <a:pt x="42" y="194"/>
                </a:lnTo>
                <a:lnTo>
                  <a:pt x="42" y="192"/>
                </a:lnTo>
                <a:lnTo>
                  <a:pt x="43" y="192"/>
                </a:lnTo>
                <a:lnTo>
                  <a:pt x="43" y="191"/>
                </a:lnTo>
                <a:lnTo>
                  <a:pt x="42" y="191"/>
                </a:lnTo>
                <a:lnTo>
                  <a:pt x="42" y="189"/>
                </a:lnTo>
                <a:lnTo>
                  <a:pt x="42" y="187"/>
                </a:lnTo>
                <a:lnTo>
                  <a:pt x="42" y="185"/>
                </a:lnTo>
                <a:lnTo>
                  <a:pt x="40" y="185"/>
                </a:lnTo>
                <a:lnTo>
                  <a:pt x="40" y="184"/>
                </a:lnTo>
                <a:lnTo>
                  <a:pt x="40" y="182"/>
                </a:lnTo>
                <a:lnTo>
                  <a:pt x="38" y="182"/>
                </a:lnTo>
                <a:lnTo>
                  <a:pt x="40" y="182"/>
                </a:lnTo>
                <a:lnTo>
                  <a:pt x="40" y="180"/>
                </a:lnTo>
                <a:lnTo>
                  <a:pt x="38" y="180"/>
                </a:lnTo>
                <a:lnTo>
                  <a:pt x="38" y="179"/>
                </a:lnTo>
                <a:lnTo>
                  <a:pt x="38" y="177"/>
                </a:lnTo>
                <a:lnTo>
                  <a:pt x="36" y="177"/>
                </a:lnTo>
                <a:lnTo>
                  <a:pt x="36" y="175"/>
                </a:lnTo>
                <a:lnTo>
                  <a:pt x="35" y="175"/>
                </a:lnTo>
                <a:lnTo>
                  <a:pt x="35" y="173"/>
                </a:lnTo>
                <a:lnTo>
                  <a:pt x="33" y="173"/>
                </a:lnTo>
                <a:lnTo>
                  <a:pt x="33" y="172"/>
                </a:lnTo>
                <a:lnTo>
                  <a:pt x="33" y="170"/>
                </a:lnTo>
                <a:lnTo>
                  <a:pt x="31" y="170"/>
                </a:lnTo>
                <a:lnTo>
                  <a:pt x="31" y="168"/>
                </a:lnTo>
                <a:lnTo>
                  <a:pt x="30" y="168"/>
                </a:lnTo>
                <a:lnTo>
                  <a:pt x="30" y="166"/>
                </a:lnTo>
                <a:lnTo>
                  <a:pt x="30" y="165"/>
                </a:lnTo>
                <a:lnTo>
                  <a:pt x="28" y="165"/>
                </a:lnTo>
                <a:lnTo>
                  <a:pt x="28" y="163"/>
                </a:lnTo>
                <a:lnTo>
                  <a:pt x="26" y="163"/>
                </a:lnTo>
                <a:lnTo>
                  <a:pt x="26" y="161"/>
                </a:lnTo>
                <a:lnTo>
                  <a:pt x="24" y="161"/>
                </a:lnTo>
                <a:lnTo>
                  <a:pt x="23" y="161"/>
                </a:lnTo>
                <a:lnTo>
                  <a:pt x="23" y="160"/>
                </a:lnTo>
                <a:lnTo>
                  <a:pt x="23" y="158"/>
                </a:lnTo>
                <a:lnTo>
                  <a:pt x="21" y="158"/>
                </a:lnTo>
                <a:lnTo>
                  <a:pt x="21" y="156"/>
                </a:lnTo>
                <a:lnTo>
                  <a:pt x="19" y="156"/>
                </a:lnTo>
                <a:lnTo>
                  <a:pt x="19" y="154"/>
                </a:lnTo>
                <a:lnTo>
                  <a:pt x="19" y="153"/>
                </a:lnTo>
                <a:lnTo>
                  <a:pt x="18" y="153"/>
                </a:lnTo>
                <a:lnTo>
                  <a:pt x="18" y="151"/>
                </a:lnTo>
                <a:lnTo>
                  <a:pt x="16" y="151"/>
                </a:lnTo>
                <a:lnTo>
                  <a:pt x="16" y="149"/>
                </a:lnTo>
                <a:lnTo>
                  <a:pt x="16" y="148"/>
                </a:lnTo>
                <a:lnTo>
                  <a:pt x="14" y="148"/>
                </a:lnTo>
                <a:lnTo>
                  <a:pt x="14" y="146"/>
                </a:lnTo>
                <a:lnTo>
                  <a:pt x="14" y="144"/>
                </a:lnTo>
                <a:lnTo>
                  <a:pt x="12" y="144"/>
                </a:lnTo>
                <a:lnTo>
                  <a:pt x="12" y="142"/>
                </a:lnTo>
                <a:lnTo>
                  <a:pt x="11" y="142"/>
                </a:lnTo>
                <a:lnTo>
                  <a:pt x="11" y="141"/>
                </a:lnTo>
                <a:lnTo>
                  <a:pt x="11" y="139"/>
                </a:lnTo>
                <a:lnTo>
                  <a:pt x="9" y="139"/>
                </a:lnTo>
                <a:lnTo>
                  <a:pt x="11" y="139"/>
                </a:lnTo>
                <a:lnTo>
                  <a:pt x="11" y="137"/>
                </a:lnTo>
                <a:lnTo>
                  <a:pt x="9" y="137"/>
                </a:lnTo>
                <a:lnTo>
                  <a:pt x="11" y="137"/>
                </a:lnTo>
                <a:lnTo>
                  <a:pt x="11" y="136"/>
                </a:lnTo>
                <a:lnTo>
                  <a:pt x="12" y="136"/>
                </a:lnTo>
                <a:lnTo>
                  <a:pt x="11" y="136"/>
                </a:lnTo>
                <a:lnTo>
                  <a:pt x="11" y="134"/>
                </a:lnTo>
                <a:lnTo>
                  <a:pt x="11" y="132"/>
                </a:lnTo>
                <a:lnTo>
                  <a:pt x="11" y="130"/>
                </a:lnTo>
                <a:lnTo>
                  <a:pt x="9" y="130"/>
                </a:lnTo>
                <a:lnTo>
                  <a:pt x="9" y="129"/>
                </a:lnTo>
                <a:lnTo>
                  <a:pt x="11" y="129"/>
                </a:lnTo>
                <a:lnTo>
                  <a:pt x="9" y="129"/>
                </a:lnTo>
                <a:lnTo>
                  <a:pt x="9" y="127"/>
                </a:lnTo>
                <a:lnTo>
                  <a:pt x="9" y="125"/>
                </a:lnTo>
                <a:lnTo>
                  <a:pt x="7" y="125"/>
                </a:lnTo>
                <a:lnTo>
                  <a:pt x="7" y="123"/>
                </a:lnTo>
                <a:lnTo>
                  <a:pt x="5" y="123"/>
                </a:lnTo>
                <a:lnTo>
                  <a:pt x="5" y="122"/>
                </a:lnTo>
                <a:lnTo>
                  <a:pt x="5" y="120"/>
                </a:lnTo>
                <a:lnTo>
                  <a:pt x="5" y="118"/>
                </a:lnTo>
                <a:lnTo>
                  <a:pt x="5" y="117"/>
                </a:lnTo>
                <a:lnTo>
                  <a:pt x="5" y="115"/>
                </a:lnTo>
                <a:lnTo>
                  <a:pt x="5" y="113"/>
                </a:lnTo>
                <a:lnTo>
                  <a:pt x="4" y="113"/>
                </a:lnTo>
                <a:lnTo>
                  <a:pt x="4" y="111"/>
                </a:lnTo>
                <a:lnTo>
                  <a:pt x="5" y="111"/>
                </a:lnTo>
                <a:lnTo>
                  <a:pt x="4" y="111"/>
                </a:lnTo>
                <a:lnTo>
                  <a:pt x="4" y="110"/>
                </a:lnTo>
                <a:lnTo>
                  <a:pt x="5" y="110"/>
                </a:lnTo>
                <a:lnTo>
                  <a:pt x="4" y="110"/>
                </a:lnTo>
                <a:lnTo>
                  <a:pt x="5" y="110"/>
                </a:lnTo>
                <a:lnTo>
                  <a:pt x="5" y="108"/>
                </a:lnTo>
                <a:lnTo>
                  <a:pt x="5" y="106"/>
                </a:lnTo>
                <a:lnTo>
                  <a:pt x="5" y="105"/>
                </a:lnTo>
                <a:lnTo>
                  <a:pt x="5" y="103"/>
                </a:lnTo>
                <a:lnTo>
                  <a:pt x="5" y="101"/>
                </a:lnTo>
                <a:lnTo>
                  <a:pt x="5" y="99"/>
                </a:lnTo>
                <a:lnTo>
                  <a:pt x="4" y="99"/>
                </a:lnTo>
                <a:lnTo>
                  <a:pt x="4" y="98"/>
                </a:lnTo>
                <a:lnTo>
                  <a:pt x="4" y="96"/>
                </a:lnTo>
                <a:lnTo>
                  <a:pt x="2" y="96"/>
                </a:lnTo>
                <a:lnTo>
                  <a:pt x="2" y="94"/>
                </a:lnTo>
                <a:lnTo>
                  <a:pt x="2" y="92"/>
                </a:lnTo>
                <a:lnTo>
                  <a:pt x="4" y="92"/>
                </a:lnTo>
                <a:lnTo>
                  <a:pt x="4" y="91"/>
                </a:lnTo>
                <a:lnTo>
                  <a:pt x="5" y="91"/>
                </a:lnTo>
                <a:lnTo>
                  <a:pt x="5" y="89"/>
                </a:lnTo>
                <a:lnTo>
                  <a:pt x="5" y="87"/>
                </a:lnTo>
                <a:lnTo>
                  <a:pt x="7" y="87"/>
                </a:lnTo>
                <a:lnTo>
                  <a:pt x="7" y="86"/>
                </a:lnTo>
                <a:lnTo>
                  <a:pt x="5" y="86"/>
                </a:lnTo>
                <a:lnTo>
                  <a:pt x="7" y="86"/>
                </a:lnTo>
                <a:lnTo>
                  <a:pt x="7" y="84"/>
                </a:lnTo>
                <a:lnTo>
                  <a:pt x="5" y="84"/>
                </a:lnTo>
                <a:lnTo>
                  <a:pt x="4" y="82"/>
                </a:lnTo>
                <a:lnTo>
                  <a:pt x="2" y="82"/>
                </a:lnTo>
                <a:lnTo>
                  <a:pt x="2" y="80"/>
                </a:lnTo>
                <a:lnTo>
                  <a:pt x="0" y="80"/>
                </a:lnTo>
                <a:lnTo>
                  <a:pt x="0" y="79"/>
                </a:lnTo>
                <a:lnTo>
                  <a:pt x="2" y="77"/>
                </a:lnTo>
                <a:lnTo>
                  <a:pt x="2" y="75"/>
                </a:lnTo>
                <a:lnTo>
                  <a:pt x="4" y="75"/>
                </a:lnTo>
                <a:lnTo>
                  <a:pt x="5" y="75"/>
                </a:lnTo>
                <a:lnTo>
                  <a:pt x="5" y="74"/>
                </a:lnTo>
                <a:lnTo>
                  <a:pt x="7" y="74"/>
                </a:lnTo>
                <a:lnTo>
                  <a:pt x="9" y="74"/>
                </a:lnTo>
                <a:lnTo>
                  <a:pt x="9" y="72"/>
                </a:lnTo>
                <a:lnTo>
                  <a:pt x="11" y="72"/>
                </a:lnTo>
                <a:lnTo>
                  <a:pt x="12" y="72"/>
                </a:lnTo>
                <a:lnTo>
                  <a:pt x="14" y="72"/>
                </a:lnTo>
                <a:lnTo>
                  <a:pt x="14" y="70"/>
                </a:lnTo>
                <a:lnTo>
                  <a:pt x="14" y="68"/>
                </a:lnTo>
                <a:lnTo>
                  <a:pt x="16" y="68"/>
                </a:lnTo>
                <a:lnTo>
                  <a:pt x="16" y="67"/>
                </a:lnTo>
                <a:lnTo>
                  <a:pt x="18" y="67"/>
                </a:lnTo>
                <a:lnTo>
                  <a:pt x="19" y="67"/>
                </a:lnTo>
                <a:lnTo>
                  <a:pt x="19" y="65"/>
                </a:lnTo>
                <a:lnTo>
                  <a:pt x="21" y="65"/>
                </a:lnTo>
                <a:lnTo>
                  <a:pt x="21" y="63"/>
                </a:lnTo>
                <a:lnTo>
                  <a:pt x="23" y="63"/>
                </a:lnTo>
                <a:lnTo>
                  <a:pt x="24" y="63"/>
                </a:lnTo>
                <a:lnTo>
                  <a:pt x="26" y="63"/>
                </a:lnTo>
                <a:lnTo>
                  <a:pt x="26" y="61"/>
                </a:lnTo>
                <a:lnTo>
                  <a:pt x="28" y="61"/>
                </a:lnTo>
                <a:lnTo>
                  <a:pt x="28" y="60"/>
                </a:lnTo>
                <a:lnTo>
                  <a:pt x="26" y="60"/>
                </a:lnTo>
                <a:lnTo>
                  <a:pt x="26" y="58"/>
                </a:lnTo>
                <a:lnTo>
                  <a:pt x="28" y="58"/>
                </a:lnTo>
                <a:lnTo>
                  <a:pt x="26" y="58"/>
                </a:lnTo>
                <a:lnTo>
                  <a:pt x="26" y="56"/>
                </a:lnTo>
                <a:lnTo>
                  <a:pt x="28" y="56"/>
                </a:lnTo>
                <a:lnTo>
                  <a:pt x="26" y="56"/>
                </a:lnTo>
                <a:lnTo>
                  <a:pt x="26" y="55"/>
                </a:lnTo>
                <a:lnTo>
                  <a:pt x="26" y="53"/>
                </a:lnTo>
                <a:lnTo>
                  <a:pt x="26" y="51"/>
                </a:lnTo>
                <a:lnTo>
                  <a:pt x="28" y="51"/>
                </a:lnTo>
                <a:lnTo>
                  <a:pt x="28" y="49"/>
                </a:lnTo>
                <a:lnTo>
                  <a:pt x="28" y="48"/>
                </a:lnTo>
                <a:lnTo>
                  <a:pt x="30" y="48"/>
                </a:lnTo>
                <a:lnTo>
                  <a:pt x="30" y="46"/>
                </a:lnTo>
                <a:lnTo>
                  <a:pt x="30" y="44"/>
                </a:lnTo>
                <a:lnTo>
                  <a:pt x="31" y="44"/>
                </a:lnTo>
                <a:lnTo>
                  <a:pt x="33" y="44"/>
                </a:lnTo>
                <a:lnTo>
                  <a:pt x="35" y="44"/>
                </a:lnTo>
                <a:lnTo>
                  <a:pt x="36" y="44"/>
                </a:lnTo>
                <a:lnTo>
                  <a:pt x="36" y="43"/>
                </a:lnTo>
                <a:lnTo>
                  <a:pt x="36" y="41"/>
                </a:lnTo>
                <a:lnTo>
                  <a:pt x="38" y="41"/>
                </a:lnTo>
                <a:lnTo>
                  <a:pt x="38" y="39"/>
                </a:lnTo>
                <a:lnTo>
                  <a:pt x="40" y="39"/>
                </a:lnTo>
                <a:lnTo>
                  <a:pt x="40" y="37"/>
                </a:lnTo>
                <a:lnTo>
                  <a:pt x="42" y="37"/>
                </a:lnTo>
                <a:lnTo>
                  <a:pt x="42" y="36"/>
                </a:lnTo>
                <a:lnTo>
                  <a:pt x="43" y="36"/>
                </a:lnTo>
                <a:lnTo>
                  <a:pt x="45" y="36"/>
                </a:lnTo>
                <a:lnTo>
                  <a:pt x="47" y="36"/>
                </a:lnTo>
                <a:lnTo>
                  <a:pt x="48" y="37"/>
                </a:lnTo>
                <a:lnTo>
                  <a:pt x="50" y="37"/>
                </a:lnTo>
                <a:lnTo>
                  <a:pt x="50" y="36"/>
                </a:lnTo>
                <a:lnTo>
                  <a:pt x="50" y="34"/>
                </a:lnTo>
                <a:lnTo>
                  <a:pt x="52" y="34"/>
                </a:lnTo>
                <a:lnTo>
                  <a:pt x="52" y="36"/>
                </a:lnTo>
                <a:lnTo>
                  <a:pt x="54" y="36"/>
                </a:lnTo>
                <a:lnTo>
                  <a:pt x="55" y="36"/>
                </a:lnTo>
                <a:lnTo>
                  <a:pt x="55" y="34"/>
                </a:lnTo>
                <a:lnTo>
                  <a:pt x="57" y="34"/>
                </a:lnTo>
                <a:lnTo>
                  <a:pt x="57" y="32"/>
                </a:lnTo>
                <a:lnTo>
                  <a:pt x="59" y="32"/>
                </a:lnTo>
                <a:lnTo>
                  <a:pt x="59" y="30"/>
                </a:lnTo>
                <a:lnTo>
                  <a:pt x="57" y="30"/>
                </a:lnTo>
                <a:lnTo>
                  <a:pt x="57" y="29"/>
                </a:lnTo>
                <a:lnTo>
                  <a:pt x="55" y="29"/>
                </a:lnTo>
                <a:lnTo>
                  <a:pt x="55" y="27"/>
                </a:lnTo>
                <a:lnTo>
                  <a:pt x="55" y="25"/>
                </a:lnTo>
                <a:lnTo>
                  <a:pt x="55" y="24"/>
                </a:lnTo>
                <a:lnTo>
                  <a:pt x="55" y="22"/>
                </a:lnTo>
                <a:lnTo>
                  <a:pt x="55" y="20"/>
                </a:lnTo>
                <a:lnTo>
                  <a:pt x="57" y="20"/>
                </a:lnTo>
                <a:lnTo>
                  <a:pt x="57" y="18"/>
                </a:lnTo>
                <a:lnTo>
                  <a:pt x="59" y="18"/>
                </a:lnTo>
                <a:lnTo>
                  <a:pt x="61" y="18"/>
                </a:lnTo>
                <a:lnTo>
                  <a:pt x="62" y="18"/>
                </a:lnTo>
                <a:lnTo>
                  <a:pt x="62" y="17"/>
                </a:lnTo>
                <a:lnTo>
                  <a:pt x="64" y="17"/>
                </a:lnTo>
                <a:lnTo>
                  <a:pt x="64" y="15"/>
                </a:lnTo>
                <a:lnTo>
                  <a:pt x="66" y="15"/>
                </a:lnTo>
                <a:lnTo>
                  <a:pt x="67" y="15"/>
                </a:lnTo>
                <a:lnTo>
                  <a:pt x="69" y="15"/>
                </a:lnTo>
                <a:lnTo>
                  <a:pt x="69" y="17"/>
                </a:lnTo>
                <a:lnTo>
                  <a:pt x="71" y="17"/>
                </a:lnTo>
                <a:lnTo>
                  <a:pt x="73" y="17"/>
                </a:lnTo>
                <a:lnTo>
                  <a:pt x="74" y="17"/>
                </a:lnTo>
                <a:lnTo>
                  <a:pt x="74" y="15"/>
                </a:lnTo>
                <a:lnTo>
                  <a:pt x="76" y="15"/>
                </a:lnTo>
                <a:lnTo>
                  <a:pt x="76" y="13"/>
                </a:lnTo>
                <a:lnTo>
                  <a:pt x="76" y="12"/>
                </a:lnTo>
                <a:lnTo>
                  <a:pt x="78" y="12"/>
                </a:lnTo>
                <a:lnTo>
                  <a:pt x="78" y="10"/>
                </a:lnTo>
                <a:lnTo>
                  <a:pt x="79" y="10"/>
                </a:lnTo>
                <a:lnTo>
                  <a:pt x="81" y="10"/>
                </a:lnTo>
                <a:lnTo>
                  <a:pt x="83" y="10"/>
                </a:lnTo>
                <a:lnTo>
                  <a:pt x="85" y="10"/>
                </a:lnTo>
                <a:lnTo>
                  <a:pt x="86" y="10"/>
                </a:lnTo>
                <a:lnTo>
                  <a:pt x="86" y="8"/>
                </a:lnTo>
                <a:lnTo>
                  <a:pt x="88" y="8"/>
                </a:lnTo>
                <a:lnTo>
                  <a:pt x="88" y="6"/>
                </a:lnTo>
                <a:lnTo>
                  <a:pt x="88" y="5"/>
                </a:lnTo>
                <a:lnTo>
                  <a:pt x="88" y="3"/>
                </a:lnTo>
                <a:lnTo>
                  <a:pt x="90" y="3"/>
                </a:lnTo>
                <a:lnTo>
                  <a:pt x="92" y="3"/>
                </a:lnTo>
                <a:lnTo>
                  <a:pt x="92" y="1"/>
                </a:lnTo>
                <a:lnTo>
                  <a:pt x="93" y="1"/>
                </a:lnTo>
                <a:lnTo>
                  <a:pt x="95" y="1"/>
                </a:lnTo>
                <a:lnTo>
                  <a:pt x="97" y="1"/>
                </a:lnTo>
                <a:lnTo>
                  <a:pt x="97" y="0"/>
                </a:lnTo>
                <a:lnTo>
                  <a:pt x="97" y="1"/>
                </a:lnTo>
                <a:lnTo>
                  <a:pt x="98" y="1"/>
                </a:lnTo>
                <a:close/>
              </a:path>
            </a:pathLst>
          </a:custGeom>
          <a:solidFill>
            <a:schemeClr val="accent1"/>
          </a:solidFill>
          <a:ln w="9525">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41"/>
          <p:cNvSpPr>
            <a:spLocks/>
          </p:cNvSpPr>
          <p:nvPr/>
        </p:nvSpPr>
        <p:spPr bwMode="auto">
          <a:xfrm>
            <a:off x="6986523" y="5312670"/>
            <a:ext cx="316255" cy="416624"/>
          </a:xfrm>
          <a:custGeom>
            <a:avLst/>
            <a:gdLst>
              <a:gd name="T0" fmla="*/ 164 w 167"/>
              <a:gd name="T1" fmla="*/ 22 h 220"/>
              <a:gd name="T2" fmla="*/ 160 w 167"/>
              <a:gd name="T3" fmla="*/ 74 h 220"/>
              <a:gd name="T4" fmla="*/ 155 w 167"/>
              <a:gd name="T5" fmla="*/ 129 h 220"/>
              <a:gd name="T6" fmla="*/ 152 w 167"/>
              <a:gd name="T7" fmla="*/ 182 h 220"/>
              <a:gd name="T8" fmla="*/ 136 w 167"/>
              <a:gd name="T9" fmla="*/ 217 h 220"/>
              <a:gd name="T10" fmla="*/ 126 w 167"/>
              <a:gd name="T11" fmla="*/ 215 h 220"/>
              <a:gd name="T12" fmla="*/ 119 w 167"/>
              <a:gd name="T13" fmla="*/ 212 h 220"/>
              <a:gd name="T14" fmla="*/ 119 w 167"/>
              <a:gd name="T15" fmla="*/ 201 h 220"/>
              <a:gd name="T16" fmla="*/ 114 w 167"/>
              <a:gd name="T17" fmla="*/ 195 h 220"/>
              <a:gd name="T18" fmla="*/ 107 w 167"/>
              <a:gd name="T19" fmla="*/ 188 h 220"/>
              <a:gd name="T20" fmla="*/ 100 w 167"/>
              <a:gd name="T21" fmla="*/ 182 h 220"/>
              <a:gd name="T22" fmla="*/ 92 w 167"/>
              <a:gd name="T23" fmla="*/ 181 h 220"/>
              <a:gd name="T24" fmla="*/ 85 w 167"/>
              <a:gd name="T25" fmla="*/ 181 h 220"/>
              <a:gd name="T26" fmla="*/ 81 w 167"/>
              <a:gd name="T27" fmla="*/ 172 h 220"/>
              <a:gd name="T28" fmla="*/ 69 w 167"/>
              <a:gd name="T29" fmla="*/ 172 h 220"/>
              <a:gd name="T30" fmla="*/ 55 w 167"/>
              <a:gd name="T31" fmla="*/ 174 h 220"/>
              <a:gd name="T32" fmla="*/ 50 w 167"/>
              <a:gd name="T33" fmla="*/ 181 h 220"/>
              <a:gd name="T34" fmla="*/ 57 w 167"/>
              <a:gd name="T35" fmla="*/ 188 h 220"/>
              <a:gd name="T36" fmla="*/ 64 w 167"/>
              <a:gd name="T37" fmla="*/ 196 h 220"/>
              <a:gd name="T38" fmla="*/ 59 w 167"/>
              <a:gd name="T39" fmla="*/ 196 h 220"/>
              <a:gd name="T40" fmla="*/ 50 w 167"/>
              <a:gd name="T41" fmla="*/ 188 h 220"/>
              <a:gd name="T42" fmla="*/ 40 w 167"/>
              <a:gd name="T43" fmla="*/ 191 h 220"/>
              <a:gd name="T44" fmla="*/ 35 w 167"/>
              <a:gd name="T45" fmla="*/ 184 h 220"/>
              <a:gd name="T46" fmla="*/ 28 w 167"/>
              <a:gd name="T47" fmla="*/ 179 h 220"/>
              <a:gd name="T48" fmla="*/ 21 w 167"/>
              <a:gd name="T49" fmla="*/ 176 h 220"/>
              <a:gd name="T50" fmla="*/ 14 w 167"/>
              <a:gd name="T51" fmla="*/ 174 h 220"/>
              <a:gd name="T52" fmla="*/ 14 w 167"/>
              <a:gd name="T53" fmla="*/ 169 h 220"/>
              <a:gd name="T54" fmla="*/ 12 w 167"/>
              <a:gd name="T55" fmla="*/ 158 h 220"/>
              <a:gd name="T56" fmla="*/ 7 w 167"/>
              <a:gd name="T57" fmla="*/ 151 h 220"/>
              <a:gd name="T58" fmla="*/ 7 w 167"/>
              <a:gd name="T59" fmla="*/ 145 h 220"/>
              <a:gd name="T60" fmla="*/ 7 w 167"/>
              <a:gd name="T61" fmla="*/ 133 h 220"/>
              <a:gd name="T62" fmla="*/ 9 w 167"/>
              <a:gd name="T63" fmla="*/ 126 h 220"/>
              <a:gd name="T64" fmla="*/ 9 w 167"/>
              <a:gd name="T65" fmla="*/ 114 h 220"/>
              <a:gd name="T66" fmla="*/ 6 w 167"/>
              <a:gd name="T67" fmla="*/ 108 h 220"/>
              <a:gd name="T68" fmla="*/ 2 w 167"/>
              <a:gd name="T69" fmla="*/ 103 h 220"/>
              <a:gd name="T70" fmla="*/ 6 w 167"/>
              <a:gd name="T71" fmla="*/ 95 h 220"/>
              <a:gd name="T72" fmla="*/ 11 w 167"/>
              <a:gd name="T73" fmla="*/ 91 h 220"/>
              <a:gd name="T74" fmla="*/ 14 w 167"/>
              <a:gd name="T75" fmla="*/ 83 h 220"/>
              <a:gd name="T76" fmla="*/ 18 w 167"/>
              <a:gd name="T77" fmla="*/ 74 h 220"/>
              <a:gd name="T78" fmla="*/ 12 w 167"/>
              <a:gd name="T79" fmla="*/ 71 h 220"/>
              <a:gd name="T80" fmla="*/ 16 w 167"/>
              <a:gd name="T81" fmla="*/ 60 h 220"/>
              <a:gd name="T82" fmla="*/ 16 w 167"/>
              <a:gd name="T83" fmla="*/ 52 h 220"/>
              <a:gd name="T84" fmla="*/ 21 w 167"/>
              <a:gd name="T85" fmla="*/ 45 h 220"/>
              <a:gd name="T86" fmla="*/ 28 w 167"/>
              <a:gd name="T87" fmla="*/ 43 h 220"/>
              <a:gd name="T88" fmla="*/ 36 w 167"/>
              <a:gd name="T89" fmla="*/ 40 h 220"/>
              <a:gd name="T90" fmla="*/ 38 w 167"/>
              <a:gd name="T91" fmla="*/ 36 h 220"/>
              <a:gd name="T92" fmla="*/ 47 w 167"/>
              <a:gd name="T93" fmla="*/ 33 h 220"/>
              <a:gd name="T94" fmla="*/ 54 w 167"/>
              <a:gd name="T95" fmla="*/ 28 h 220"/>
              <a:gd name="T96" fmla="*/ 59 w 167"/>
              <a:gd name="T97" fmla="*/ 24 h 220"/>
              <a:gd name="T98" fmla="*/ 62 w 167"/>
              <a:gd name="T99" fmla="*/ 19 h 220"/>
              <a:gd name="T100" fmla="*/ 64 w 167"/>
              <a:gd name="T101" fmla="*/ 12 h 220"/>
              <a:gd name="T102" fmla="*/ 71 w 167"/>
              <a:gd name="T103" fmla="*/ 10 h 220"/>
              <a:gd name="T104" fmla="*/ 74 w 167"/>
              <a:gd name="T105" fmla="*/ 5 h 220"/>
              <a:gd name="T106" fmla="*/ 81 w 167"/>
              <a:gd name="T107" fmla="*/ 0 h 220"/>
              <a:gd name="T108" fmla="*/ 93 w 167"/>
              <a:gd name="T109" fmla="*/ 0 h 220"/>
              <a:gd name="T110" fmla="*/ 105 w 167"/>
              <a:gd name="T111" fmla="*/ 0 h 220"/>
              <a:gd name="T112" fmla="*/ 117 w 167"/>
              <a:gd name="T113" fmla="*/ 0 h 220"/>
              <a:gd name="T114" fmla="*/ 129 w 167"/>
              <a:gd name="T115" fmla="*/ 0 h 220"/>
              <a:gd name="T116" fmla="*/ 141 w 167"/>
              <a:gd name="T117" fmla="*/ 0 h 220"/>
              <a:gd name="T118" fmla="*/ 154 w 167"/>
              <a:gd name="T119"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7" h="220">
                <a:moveTo>
                  <a:pt x="157" y="0"/>
                </a:moveTo>
                <a:lnTo>
                  <a:pt x="167" y="0"/>
                </a:lnTo>
                <a:lnTo>
                  <a:pt x="166" y="2"/>
                </a:lnTo>
                <a:lnTo>
                  <a:pt x="166" y="3"/>
                </a:lnTo>
                <a:lnTo>
                  <a:pt x="166" y="12"/>
                </a:lnTo>
                <a:lnTo>
                  <a:pt x="166" y="19"/>
                </a:lnTo>
                <a:lnTo>
                  <a:pt x="164" y="22"/>
                </a:lnTo>
                <a:lnTo>
                  <a:pt x="164" y="28"/>
                </a:lnTo>
                <a:lnTo>
                  <a:pt x="164" y="34"/>
                </a:lnTo>
                <a:lnTo>
                  <a:pt x="162" y="43"/>
                </a:lnTo>
                <a:lnTo>
                  <a:pt x="162" y="50"/>
                </a:lnTo>
                <a:lnTo>
                  <a:pt x="162" y="59"/>
                </a:lnTo>
                <a:lnTo>
                  <a:pt x="160" y="65"/>
                </a:lnTo>
                <a:lnTo>
                  <a:pt x="160" y="74"/>
                </a:lnTo>
                <a:lnTo>
                  <a:pt x="160" y="81"/>
                </a:lnTo>
                <a:lnTo>
                  <a:pt x="159" y="90"/>
                </a:lnTo>
                <a:lnTo>
                  <a:pt x="159" y="96"/>
                </a:lnTo>
                <a:lnTo>
                  <a:pt x="157" y="105"/>
                </a:lnTo>
                <a:lnTo>
                  <a:pt x="157" y="114"/>
                </a:lnTo>
                <a:lnTo>
                  <a:pt x="157" y="120"/>
                </a:lnTo>
                <a:lnTo>
                  <a:pt x="155" y="129"/>
                </a:lnTo>
                <a:lnTo>
                  <a:pt x="155" y="136"/>
                </a:lnTo>
                <a:lnTo>
                  <a:pt x="155" y="145"/>
                </a:lnTo>
                <a:lnTo>
                  <a:pt x="154" y="151"/>
                </a:lnTo>
                <a:lnTo>
                  <a:pt x="154" y="160"/>
                </a:lnTo>
                <a:lnTo>
                  <a:pt x="154" y="167"/>
                </a:lnTo>
                <a:lnTo>
                  <a:pt x="152" y="176"/>
                </a:lnTo>
                <a:lnTo>
                  <a:pt x="152" y="182"/>
                </a:lnTo>
                <a:lnTo>
                  <a:pt x="152" y="191"/>
                </a:lnTo>
                <a:lnTo>
                  <a:pt x="150" y="198"/>
                </a:lnTo>
                <a:lnTo>
                  <a:pt x="150" y="207"/>
                </a:lnTo>
                <a:lnTo>
                  <a:pt x="150" y="208"/>
                </a:lnTo>
                <a:lnTo>
                  <a:pt x="147" y="217"/>
                </a:lnTo>
                <a:lnTo>
                  <a:pt x="145" y="220"/>
                </a:lnTo>
                <a:lnTo>
                  <a:pt x="136" y="217"/>
                </a:lnTo>
                <a:lnTo>
                  <a:pt x="135" y="217"/>
                </a:lnTo>
                <a:lnTo>
                  <a:pt x="133" y="217"/>
                </a:lnTo>
                <a:lnTo>
                  <a:pt x="131" y="217"/>
                </a:lnTo>
                <a:lnTo>
                  <a:pt x="131" y="215"/>
                </a:lnTo>
                <a:lnTo>
                  <a:pt x="129" y="215"/>
                </a:lnTo>
                <a:lnTo>
                  <a:pt x="128" y="215"/>
                </a:lnTo>
                <a:lnTo>
                  <a:pt x="126" y="215"/>
                </a:lnTo>
                <a:lnTo>
                  <a:pt x="124" y="215"/>
                </a:lnTo>
                <a:lnTo>
                  <a:pt x="123" y="215"/>
                </a:lnTo>
                <a:lnTo>
                  <a:pt x="123" y="217"/>
                </a:lnTo>
                <a:lnTo>
                  <a:pt x="121" y="217"/>
                </a:lnTo>
                <a:lnTo>
                  <a:pt x="121" y="215"/>
                </a:lnTo>
                <a:lnTo>
                  <a:pt x="119" y="213"/>
                </a:lnTo>
                <a:lnTo>
                  <a:pt x="119" y="212"/>
                </a:lnTo>
                <a:lnTo>
                  <a:pt x="121" y="210"/>
                </a:lnTo>
                <a:lnTo>
                  <a:pt x="121" y="208"/>
                </a:lnTo>
                <a:lnTo>
                  <a:pt x="121" y="207"/>
                </a:lnTo>
                <a:lnTo>
                  <a:pt x="121" y="205"/>
                </a:lnTo>
                <a:lnTo>
                  <a:pt x="121" y="203"/>
                </a:lnTo>
                <a:lnTo>
                  <a:pt x="119" y="203"/>
                </a:lnTo>
                <a:lnTo>
                  <a:pt x="119" y="201"/>
                </a:lnTo>
                <a:lnTo>
                  <a:pt x="119" y="200"/>
                </a:lnTo>
                <a:lnTo>
                  <a:pt x="117" y="200"/>
                </a:lnTo>
                <a:lnTo>
                  <a:pt x="116" y="200"/>
                </a:lnTo>
                <a:lnTo>
                  <a:pt x="116" y="198"/>
                </a:lnTo>
                <a:lnTo>
                  <a:pt x="114" y="198"/>
                </a:lnTo>
                <a:lnTo>
                  <a:pt x="114" y="196"/>
                </a:lnTo>
                <a:lnTo>
                  <a:pt x="114" y="195"/>
                </a:lnTo>
                <a:lnTo>
                  <a:pt x="112" y="195"/>
                </a:lnTo>
                <a:lnTo>
                  <a:pt x="112" y="193"/>
                </a:lnTo>
                <a:lnTo>
                  <a:pt x="110" y="191"/>
                </a:lnTo>
                <a:lnTo>
                  <a:pt x="110" y="189"/>
                </a:lnTo>
                <a:lnTo>
                  <a:pt x="109" y="189"/>
                </a:lnTo>
                <a:lnTo>
                  <a:pt x="109" y="188"/>
                </a:lnTo>
                <a:lnTo>
                  <a:pt x="107" y="188"/>
                </a:lnTo>
                <a:lnTo>
                  <a:pt x="105" y="188"/>
                </a:lnTo>
                <a:lnTo>
                  <a:pt x="104" y="188"/>
                </a:lnTo>
                <a:lnTo>
                  <a:pt x="104" y="186"/>
                </a:lnTo>
                <a:lnTo>
                  <a:pt x="102" y="186"/>
                </a:lnTo>
                <a:lnTo>
                  <a:pt x="102" y="184"/>
                </a:lnTo>
                <a:lnTo>
                  <a:pt x="102" y="182"/>
                </a:lnTo>
                <a:lnTo>
                  <a:pt x="100" y="182"/>
                </a:lnTo>
                <a:lnTo>
                  <a:pt x="98" y="181"/>
                </a:lnTo>
                <a:lnTo>
                  <a:pt x="97" y="181"/>
                </a:lnTo>
                <a:lnTo>
                  <a:pt x="97" y="182"/>
                </a:lnTo>
                <a:lnTo>
                  <a:pt x="95" y="182"/>
                </a:lnTo>
                <a:lnTo>
                  <a:pt x="93" y="182"/>
                </a:lnTo>
                <a:lnTo>
                  <a:pt x="93" y="181"/>
                </a:lnTo>
                <a:lnTo>
                  <a:pt x="92" y="181"/>
                </a:lnTo>
                <a:lnTo>
                  <a:pt x="92" y="179"/>
                </a:lnTo>
                <a:lnTo>
                  <a:pt x="90" y="181"/>
                </a:lnTo>
                <a:lnTo>
                  <a:pt x="90" y="179"/>
                </a:lnTo>
                <a:lnTo>
                  <a:pt x="90" y="181"/>
                </a:lnTo>
                <a:lnTo>
                  <a:pt x="88" y="181"/>
                </a:lnTo>
                <a:lnTo>
                  <a:pt x="86" y="181"/>
                </a:lnTo>
                <a:lnTo>
                  <a:pt x="85" y="181"/>
                </a:lnTo>
                <a:lnTo>
                  <a:pt x="85" y="179"/>
                </a:lnTo>
                <a:lnTo>
                  <a:pt x="85" y="177"/>
                </a:lnTo>
                <a:lnTo>
                  <a:pt x="83" y="177"/>
                </a:lnTo>
                <a:lnTo>
                  <a:pt x="83" y="176"/>
                </a:lnTo>
                <a:lnTo>
                  <a:pt x="83" y="174"/>
                </a:lnTo>
                <a:lnTo>
                  <a:pt x="83" y="172"/>
                </a:lnTo>
                <a:lnTo>
                  <a:pt x="81" y="172"/>
                </a:lnTo>
                <a:lnTo>
                  <a:pt x="80" y="172"/>
                </a:lnTo>
                <a:lnTo>
                  <a:pt x="78" y="172"/>
                </a:lnTo>
                <a:lnTo>
                  <a:pt x="76" y="172"/>
                </a:lnTo>
                <a:lnTo>
                  <a:pt x="74" y="172"/>
                </a:lnTo>
                <a:lnTo>
                  <a:pt x="73" y="172"/>
                </a:lnTo>
                <a:lnTo>
                  <a:pt x="71" y="172"/>
                </a:lnTo>
                <a:lnTo>
                  <a:pt x="69" y="172"/>
                </a:lnTo>
                <a:lnTo>
                  <a:pt x="66" y="172"/>
                </a:lnTo>
                <a:lnTo>
                  <a:pt x="64" y="172"/>
                </a:lnTo>
                <a:lnTo>
                  <a:pt x="62" y="172"/>
                </a:lnTo>
                <a:lnTo>
                  <a:pt x="61" y="172"/>
                </a:lnTo>
                <a:lnTo>
                  <a:pt x="59" y="172"/>
                </a:lnTo>
                <a:lnTo>
                  <a:pt x="57" y="174"/>
                </a:lnTo>
                <a:lnTo>
                  <a:pt x="55" y="174"/>
                </a:lnTo>
                <a:lnTo>
                  <a:pt x="55" y="176"/>
                </a:lnTo>
                <a:lnTo>
                  <a:pt x="54" y="176"/>
                </a:lnTo>
                <a:lnTo>
                  <a:pt x="54" y="177"/>
                </a:lnTo>
                <a:lnTo>
                  <a:pt x="52" y="177"/>
                </a:lnTo>
                <a:lnTo>
                  <a:pt x="52" y="179"/>
                </a:lnTo>
                <a:lnTo>
                  <a:pt x="50" y="179"/>
                </a:lnTo>
                <a:lnTo>
                  <a:pt x="50" y="181"/>
                </a:lnTo>
                <a:lnTo>
                  <a:pt x="52" y="181"/>
                </a:lnTo>
                <a:lnTo>
                  <a:pt x="52" y="182"/>
                </a:lnTo>
                <a:lnTo>
                  <a:pt x="54" y="184"/>
                </a:lnTo>
                <a:lnTo>
                  <a:pt x="54" y="186"/>
                </a:lnTo>
                <a:lnTo>
                  <a:pt x="55" y="186"/>
                </a:lnTo>
                <a:lnTo>
                  <a:pt x="55" y="188"/>
                </a:lnTo>
                <a:lnTo>
                  <a:pt x="57" y="188"/>
                </a:lnTo>
                <a:lnTo>
                  <a:pt x="57" y="189"/>
                </a:lnTo>
                <a:lnTo>
                  <a:pt x="59" y="191"/>
                </a:lnTo>
                <a:lnTo>
                  <a:pt x="61" y="191"/>
                </a:lnTo>
                <a:lnTo>
                  <a:pt x="62" y="193"/>
                </a:lnTo>
                <a:lnTo>
                  <a:pt x="62" y="195"/>
                </a:lnTo>
                <a:lnTo>
                  <a:pt x="64" y="195"/>
                </a:lnTo>
                <a:lnTo>
                  <a:pt x="64" y="196"/>
                </a:lnTo>
                <a:lnTo>
                  <a:pt x="64" y="198"/>
                </a:lnTo>
                <a:lnTo>
                  <a:pt x="66" y="198"/>
                </a:lnTo>
                <a:lnTo>
                  <a:pt x="64" y="200"/>
                </a:lnTo>
                <a:lnTo>
                  <a:pt x="62" y="200"/>
                </a:lnTo>
                <a:lnTo>
                  <a:pt x="62" y="198"/>
                </a:lnTo>
                <a:lnTo>
                  <a:pt x="61" y="196"/>
                </a:lnTo>
                <a:lnTo>
                  <a:pt x="59" y="196"/>
                </a:lnTo>
                <a:lnTo>
                  <a:pt x="59" y="195"/>
                </a:lnTo>
                <a:lnTo>
                  <a:pt x="57" y="195"/>
                </a:lnTo>
                <a:lnTo>
                  <a:pt x="55" y="193"/>
                </a:lnTo>
                <a:lnTo>
                  <a:pt x="54" y="191"/>
                </a:lnTo>
                <a:lnTo>
                  <a:pt x="52" y="189"/>
                </a:lnTo>
                <a:lnTo>
                  <a:pt x="50" y="189"/>
                </a:lnTo>
                <a:lnTo>
                  <a:pt x="50" y="188"/>
                </a:lnTo>
                <a:lnTo>
                  <a:pt x="49" y="188"/>
                </a:lnTo>
                <a:lnTo>
                  <a:pt x="47" y="186"/>
                </a:lnTo>
                <a:lnTo>
                  <a:pt x="45" y="188"/>
                </a:lnTo>
                <a:lnTo>
                  <a:pt x="43" y="188"/>
                </a:lnTo>
                <a:lnTo>
                  <a:pt x="43" y="189"/>
                </a:lnTo>
                <a:lnTo>
                  <a:pt x="42" y="189"/>
                </a:lnTo>
                <a:lnTo>
                  <a:pt x="40" y="191"/>
                </a:lnTo>
                <a:lnTo>
                  <a:pt x="38" y="191"/>
                </a:lnTo>
                <a:lnTo>
                  <a:pt x="38" y="189"/>
                </a:lnTo>
                <a:lnTo>
                  <a:pt x="38" y="188"/>
                </a:lnTo>
                <a:lnTo>
                  <a:pt x="36" y="188"/>
                </a:lnTo>
                <a:lnTo>
                  <a:pt x="36" y="186"/>
                </a:lnTo>
                <a:lnTo>
                  <a:pt x="35" y="186"/>
                </a:lnTo>
                <a:lnTo>
                  <a:pt x="35" y="184"/>
                </a:lnTo>
                <a:lnTo>
                  <a:pt x="33" y="184"/>
                </a:lnTo>
                <a:lnTo>
                  <a:pt x="31" y="184"/>
                </a:lnTo>
                <a:lnTo>
                  <a:pt x="31" y="182"/>
                </a:lnTo>
                <a:lnTo>
                  <a:pt x="31" y="181"/>
                </a:lnTo>
                <a:lnTo>
                  <a:pt x="31" y="179"/>
                </a:lnTo>
                <a:lnTo>
                  <a:pt x="30" y="179"/>
                </a:lnTo>
                <a:lnTo>
                  <a:pt x="28" y="179"/>
                </a:lnTo>
                <a:lnTo>
                  <a:pt x="26" y="179"/>
                </a:lnTo>
                <a:lnTo>
                  <a:pt x="24" y="179"/>
                </a:lnTo>
                <a:lnTo>
                  <a:pt x="24" y="177"/>
                </a:lnTo>
                <a:lnTo>
                  <a:pt x="23" y="176"/>
                </a:lnTo>
                <a:lnTo>
                  <a:pt x="24" y="176"/>
                </a:lnTo>
                <a:lnTo>
                  <a:pt x="23" y="176"/>
                </a:lnTo>
                <a:lnTo>
                  <a:pt x="21" y="176"/>
                </a:lnTo>
                <a:lnTo>
                  <a:pt x="21" y="174"/>
                </a:lnTo>
                <a:lnTo>
                  <a:pt x="19" y="174"/>
                </a:lnTo>
                <a:lnTo>
                  <a:pt x="19" y="172"/>
                </a:lnTo>
                <a:lnTo>
                  <a:pt x="18" y="172"/>
                </a:lnTo>
                <a:lnTo>
                  <a:pt x="18" y="174"/>
                </a:lnTo>
                <a:lnTo>
                  <a:pt x="16" y="174"/>
                </a:lnTo>
                <a:lnTo>
                  <a:pt x="14" y="174"/>
                </a:lnTo>
                <a:lnTo>
                  <a:pt x="16" y="174"/>
                </a:lnTo>
                <a:lnTo>
                  <a:pt x="16" y="172"/>
                </a:lnTo>
                <a:lnTo>
                  <a:pt x="14" y="172"/>
                </a:lnTo>
                <a:lnTo>
                  <a:pt x="16" y="172"/>
                </a:lnTo>
                <a:lnTo>
                  <a:pt x="16" y="170"/>
                </a:lnTo>
                <a:lnTo>
                  <a:pt x="14" y="170"/>
                </a:lnTo>
                <a:lnTo>
                  <a:pt x="14" y="169"/>
                </a:lnTo>
                <a:lnTo>
                  <a:pt x="14" y="167"/>
                </a:lnTo>
                <a:lnTo>
                  <a:pt x="14" y="165"/>
                </a:lnTo>
                <a:lnTo>
                  <a:pt x="12" y="165"/>
                </a:lnTo>
                <a:lnTo>
                  <a:pt x="12" y="164"/>
                </a:lnTo>
                <a:lnTo>
                  <a:pt x="12" y="162"/>
                </a:lnTo>
                <a:lnTo>
                  <a:pt x="12" y="160"/>
                </a:lnTo>
                <a:lnTo>
                  <a:pt x="12" y="158"/>
                </a:lnTo>
                <a:lnTo>
                  <a:pt x="11" y="158"/>
                </a:lnTo>
                <a:lnTo>
                  <a:pt x="11" y="157"/>
                </a:lnTo>
                <a:lnTo>
                  <a:pt x="9" y="157"/>
                </a:lnTo>
                <a:lnTo>
                  <a:pt x="9" y="155"/>
                </a:lnTo>
                <a:lnTo>
                  <a:pt x="7" y="155"/>
                </a:lnTo>
                <a:lnTo>
                  <a:pt x="7" y="153"/>
                </a:lnTo>
                <a:lnTo>
                  <a:pt x="7" y="151"/>
                </a:lnTo>
                <a:lnTo>
                  <a:pt x="6" y="151"/>
                </a:lnTo>
                <a:lnTo>
                  <a:pt x="6" y="150"/>
                </a:lnTo>
                <a:lnTo>
                  <a:pt x="4" y="150"/>
                </a:lnTo>
                <a:lnTo>
                  <a:pt x="4" y="148"/>
                </a:lnTo>
                <a:lnTo>
                  <a:pt x="6" y="148"/>
                </a:lnTo>
                <a:lnTo>
                  <a:pt x="6" y="146"/>
                </a:lnTo>
                <a:lnTo>
                  <a:pt x="7" y="145"/>
                </a:lnTo>
                <a:lnTo>
                  <a:pt x="7" y="143"/>
                </a:lnTo>
                <a:lnTo>
                  <a:pt x="7" y="141"/>
                </a:lnTo>
                <a:lnTo>
                  <a:pt x="7" y="139"/>
                </a:lnTo>
                <a:lnTo>
                  <a:pt x="7" y="138"/>
                </a:lnTo>
                <a:lnTo>
                  <a:pt x="7" y="136"/>
                </a:lnTo>
                <a:lnTo>
                  <a:pt x="7" y="134"/>
                </a:lnTo>
                <a:lnTo>
                  <a:pt x="7" y="133"/>
                </a:lnTo>
                <a:lnTo>
                  <a:pt x="7" y="131"/>
                </a:lnTo>
                <a:lnTo>
                  <a:pt x="9" y="131"/>
                </a:lnTo>
                <a:lnTo>
                  <a:pt x="9" y="129"/>
                </a:lnTo>
                <a:lnTo>
                  <a:pt x="9" y="127"/>
                </a:lnTo>
                <a:lnTo>
                  <a:pt x="11" y="127"/>
                </a:lnTo>
                <a:lnTo>
                  <a:pt x="11" y="126"/>
                </a:lnTo>
                <a:lnTo>
                  <a:pt x="9" y="126"/>
                </a:lnTo>
                <a:lnTo>
                  <a:pt x="9" y="124"/>
                </a:lnTo>
                <a:lnTo>
                  <a:pt x="9" y="122"/>
                </a:lnTo>
                <a:lnTo>
                  <a:pt x="9" y="120"/>
                </a:lnTo>
                <a:lnTo>
                  <a:pt x="9" y="119"/>
                </a:lnTo>
                <a:lnTo>
                  <a:pt x="9" y="117"/>
                </a:lnTo>
                <a:lnTo>
                  <a:pt x="9" y="115"/>
                </a:lnTo>
                <a:lnTo>
                  <a:pt x="9" y="114"/>
                </a:lnTo>
                <a:lnTo>
                  <a:pt x="7" y="114"/>
                </a:lnTo>
                <a:lnTo>
                  <a:pt x="7" y="112"/>
                </a:lnTo>
                <a:lnTo>
                  <a:pt x="9" y="112"/>
                </a:lnTo>
                <a:lnTo>
                  <a:pt x="7" y="112"/>
                </a:lnTo>
                <a:lnTo>
                  <a:pt x="7" y="110"/>
                </a:lnTo>
                <a:lnTo>
                  <a:pt x="6" y="110"/>
                </a:lnTo>
                <a:lnTo>
                  <a:pt x="6" y="108"/>
                </a:lnTo>
                <a:lnTo>
                  <a:pt x="4" y="108"/>
                </a:lnTo>
                <a:lnTo>
                  <a:pt x="2" y="108"/>
                </a:lnTo>
                <a:lnTo>
                  <a:pt x="0" y="108"/>
                </a:lnTo>
                <a:lnTo>
                  <a:pt x="0" y="107"/>
                </a:lnTo>
                <a:lnTo>
                  <a:pt x="0" y="105"/>
                </a:lnTo>
                <a:lnTo>
                  <a:pt x="0" y="103"/>
                </a:lnTo>
                <a:lnTo>
                  <a:pt x="2" y="103"/>
                </a:lnTo>
                <a:lnTo>
                  <a:pt x="2" y="102"/>
                </a:lnTo>
                <a:lnTo>
                  <a:pt x="2" y="100"/>
                </a:lnTo>
                <a:lnTo>
                  <a:pt x="2" y="98"/>
                </a:lnTo>
                <a:lnTo>
                  <a:pt x="2" y="96"/>
                </a:lnTo>
                <a:lnTo>
                  <a:pt x="4" y="96"/>
                </a:lnTo>
                <a:lnTo>
                  <a:pt x="6" y="96"/>
                </a:lnTo>
                <a:lnTo>
                  <a:pt x="6" y="95"/>
                </a:lnTo>
                <a:lnTo>
                  <a:pt x="7" y="95"/>
                </a:lnTo>
                <a:lnTo>
                  <a:pt x="6" y="95"/>
                </a:lnTo>
                <a:lnTo>
                  <a:pt x="6" y="93"/>
                </a:lnTo>
                <a:lnTo>
                  <a:pt x="7" y="93"/>
                </a:lnTo>
                <a:lnTo>
                  <a:pt x="9" y="93"/>
                </a:lnTo>
                <a:lnTo>
                  <a:pt x="9" y="91"/>
                </a:lnTo>
                <a:lnTo>
                  <a:pt x="11" y="91"/>
                </a:lnTo>
                <a:lnTo>
                  <a:pt x="11" y="90"/>
                </a:lnTo>
                <a:lnTo>
                  <a:pt x="11" y="88"/>
                </a:lnTo>
                <a:lnTo>
                  <a:pt x="11" y="86"/>
                </a:lnTo>
                <a:lnTo>
                  <a:pt x="12" y="86"/>
                </a:lnTo>
                <a:lnTo>
                  <a:pt x="12" y="84"/>
                </a:lnTo>
                <a:lnTo>
                  <a:pt x="14" y="84"/>
                </a:lnTo>
                <a:lnTo>
                  <a:pt x="14" y="83"/>
                </a:lnTo>
                <a:lnTo>
                  <a:pt x="16" y="83"/>
                </a:lnTo>
                <a:lnTo>
                  <a:pt x="16" y="81"/>
                </a:lnTo>
                <a:lnTo>
                  <a:pt x="16" y="79"/>
                </a:lnTo>
                <a:lnTo>
                  <a:pt x="16" y="77"/>
                </a:lnTo>
                <a:lnTo>
                  <a:pt x="16" y="76"/>
                </a:lnTo>
                <a:lnTo>
                  <a:pt x="18" y="76"/>
                </a:lnTo>
                <a:lnTo>
                  <a:pt x="18" y="74"/>
                </a:lnTo>
                <a:lnTo>
                  <a:pt x="18" y="72"/>
                </a:lnTo>
                <a:lnTo>
                  <a:pt x="16" y="72"/>
                </a:lnTo>
                <a:lnTo>
                  <a:pt x="16" y="74"/>
                </a:lnTo>
                <a:lnTo>
                  <a:pt x="16" y="72"/>
                </a:lnTo>
                <a:lnTo>
                  <a:pt x="14" y="72"/>
                </a:lnTo>
                <a:lnTo>
                  <a:pt x="14" y="71"/>
                </a:lnTo>
                <a:lnTo>
                  <a:pt x="12" y="71"/>
                </a:lnTo>
                <a:lnTo>
                  <a:pt x="12" y="69"/>
                </a:lnTo>
                <a:lnTo>
                  <a:pt x="12" y="67"/>
                </a:lnTo>
                <a:lnTo>
                  <a:pt x="12" y="65"/>
                </a:lnTo>
                <a:lnTo>
                  <a:pt x="14" y="64"/>
                </a:lnTo>
                <a:lnTo>
                  <a:pt x="14" y="62"/>
                </a:lnTo>
                <a:lnTo>
                  <a:pt x="16" y="62"/>
                </a:lnTo>
                <a:lnTo>
                  <a:pt x="16" y="60"/>
                </a:lnTo>
                <a:lnTo>
                  <a:pt x="16" y="59"/>
                </a:lnTo>
                <a:lnTo>
                  <a:pt x="18" y="59"/>
                </a:lnTo>
                <a:lnTo>
                  <a:pt x="18" y="57"/>
                </a:lnTo>
                <a:lnTo>
                  <a:pt x="18" y="55"/>
                </a:lnTo>
                <a:lnTo>
                  <a:pt x="16" y="55"/>
                </a:lnTo>
                <a:lnTo>
                  <a:pt x="16" y="53"/>
                </a:lnTo>
                <a:lnTo>
                  <a:pt x="16" y="52"/>
                </a:lnTo>
                <a:lnTo>
                  <a:pt x="18" y="52"/>
                </a:lnTo>
                <a:lnTo>
                  <a:pt x="18" y="50"/>
                </a:lnTo>
                <a:lnTo>
                  <a:pt x="19" y="50"/>
                </a:lnTo>
                <a:lnTo>
                  <a:pt x="19" y="48"/>
                </a:lnTo>
                <a:lnTo>
                  <a:pt x="19" y="46"/>
                </a:lnTo>
                <a:lnTo>
                  <a:pt x="19" y="45"/>
                </a:lnTo>
                <a:lnTo>
                  <a:pt x="21" y="45"/>
                </a:lnTo>
                <a:lnTo>
                  <a:pt x="23" y="45"/>
                </a:lnTo>
                <a:lnTo>
                  <a:pt x="23" y="46"/>
                </a:lnTo>
                <a:lnTo>
                  <a:pt x="24" y="46"/>
                </a:lnTo>
                <a:lnTo>
                  <a:pt x="24" y="45"/>
                </a:lnTo>
                <a:lnTo>
                  <a:pt x="26" y="45"/>
                </a:lnTo>
                <a:lnTo>
                  <a:pt x="26" y="43"/>
                </a:lnTo>
                <a:lnTo>
                  <a:pt x="28" y="43"/>
                </a:lnTo>
                <a:lnTo>
                  <a:pt x="28" y="41"/>
                </a:lnTo>
                <a:lnTo>
                  <a:pt x="30" y="41"/>
                </a:lnTo>
                <a:lnTo>
                  <a:pt x="31" y="41"/>
                </a:lnTo>
                <a:lnTo>
                  <a:pt x="33" y="41"/>
                </a:lnTo>
                <a:lnTo>
                  <a:pt x="35" y="41"/>
                </a:lnTo>
                <a:lnTo>
                  <a:pt x="35" y="40"/>
                </a:lnTo>
                <a:lnTo>
                  <a:pt x="36" y="40"/>
                </a:lnTo>
                <a:lnTo>
                  <a:pt x="38" y="40"/>
                </a:lnTo>
                <a:lnTo>
                  <a:pt x="38" y="41"/>
                </a:lnTo>
                <a:lnTo>
                  <a:pt x="40" y="41"/>
                </a:lnTo>
                <a:lnTo>
                  <a:pt x="40" y="40"/>
                </a:lnTo>
                <a:lnTo>
                  <a:pt x="40" y="38"/>
                </a:lnTo>
                <a:lnTo>
                  <a:pt x="38" y="38"/>
                </a:lnTo>
                <a:lnTo>
                  <a:pt x="38" y="36"/>
                </a:lnTo>
                <a:lnTo>
                  <a:pt x="40" y="36"/>
                </a:lnTo>
                <a:lnTo>
                  <a:pt x="42" y="36"/>
                </a:lnTo>
                <a:lnTo>
                  <a:pt x="43" y="36"/>
                </a:lnTo>
                <a:lnTo>
                  <a:pt x="43" y="34"/>
                </a:lnTo>
                <a:lnTo>
                  <a:pt x="45" y="34"/>
                </a:lnTo>
                <a:lnTo>
                  <a:pt x="47" y="34"/>
                </a:lnTo>
                <a:lnTo>
                  <a:pt x="47" y="33"/>
                </a:lnTo>
                <a:lnTo>
                  <a:pt x="49" y="33"/>
                </a:lnTo>
                <a:lnTo>
                  <a:pt x="50" y="33"/>
                </a:lnTo>
                <a:lnTo>
                  <a:pt x="52" y="33"/>
                </a:lnTo>
                <a:lnTo>
                  <a:pt x="52" y="31"/>
                </a:lnTo>
                <a:lnTo>
                  <a:pt x="54" y="31"/>
                </a:lnTo>
                <a:lnTo>
                  <a:pt x="54" y="29"/>
                </a:lnTo>
                <a:lnTo>
                  <a:pt x="54" y="28"/>
                </a:lnTo>
                <a:lnTo>
                  <a:pt x="54" y="26"/>
                </a:lnTo>
                <a:lnTo>
                  <a:pt x="55" y="26"/>
                </a:lnTo>
                <a:lnTo>
                  <a:pt x="55" y="28"/>
                </a:lnTo>
                <a:lnTo>
                  <a:pt x="57" y="28"/>
                </a:lnTo>
                <a:lnTo>
                  <a:pt x="57" y="26"/>
                </a:lnTo>
                <a:lnTo>
                  <a:pt x="57" y="24"/>
                </a:lnTo>
                <a:lnTo>
                  <a:pt x="59" y="24"/>
                </a:lnTo>
                <a:lnTo>
                  <a:pt x="59" y="22"/>
                </a:lnTo>
                <a:lnTo>
                  <a:pt x="61" y="22"/>
                </a:lnTo>
                <a:lnTo>
                  <a:pt x="61" y="21"/>
                </a:lnTo>
                <a:lnTo>
                  <a:pt x="59" y="21"/>
                </a:lnTo>
                <a:lnTo>
                  <a:pt x="59" y="19"/>
                </a:lnTo>
                <a:lnTo>
                  <a:pt x="61" y="19"/>
                </a:lnTo>
                <a:lnTo>
                  <a:pt x="62" y="19"/>
                </a:lnTo>
                <a:lnTo>
                  <a:pt x="62" y="17"/>
                </a:lnTo>
                <a:lnTo>
                  <a:pt x="61" y="17"/>
                </a:lnTo>
                <a:lnTo>
                  <a:pt x="62" y="17"/>
                </a:lnTo>
                <a:lnTo>
                  <a:pt x="62" y="15"/>
                </a:lnTo>
                <a:lnTo>
                  <a:pt x="62" y="14"/>
                </a:lnTo>
                <a:lnTo>
                  <a:pt x="64" y="14"/>
                </a:lnTo>
                <a:lnTo>
                  <a:pt x="64" y="12"/>
                </a:lnTo>
                <a:lnTo>
                  <a:pt x="66" y="12"/>
                </a:lnTo>
                <a:lnTo>
                  <a:pt x="66" y="14"/>
                </a:lnTo>
                <a:lnTo>
                  <a:pt x="67" y="14"/>
                </a:lnTo>
                <a:lnTo>
                  <a:pt x="67" y="12"/>
                </a:lnTo>
                <a:lnTo>
                  <a:pt x="69" y="12"/>
                </a:lnTo>
                <a:lnTo>
                  <a:pt x="69" y="10"/>
                </a:lnTo>
                <a:lnTo>
                  <a:pt x="71" y="10"/>
                </a:lnTo>
                <a:lnTo>
                  <a:pt x="73" y="10"/>
                </a:lnTo>
                <a:lnTo>
                  <a:pt x="73" y="9"/>
                </a:lnTo>
                <a:lnTo>
                  <a:pt x="74" y="9"/>
                </a:lnTo>
                <a:lnTo>
                  <a:pt x="74" y="7"/>
                </a:lnTo>
                <a:lnTo>
                  <a:pt x="76" y="7"/>
                </a:lnTo>
                <a:lnTo>
                  <a:pt x="76" y="5"/>
                </a:lnTo>
                <a:lnTo>
                  <a:pt x="74" y="5"/>
                </a:lnTo>
                <a:lnTo>
                  <a:pt x="74" y="3"/>
                </a:lnTo>
                <a:lnTo>
                  <a:pt x="76" y="3"/>
                </a:lnTo>
                <a:lnTo>
                  <a:pt x="76" y="2"/>
                </a:lnTo>
                <a:lnTo>
                  <a:pt x="76" y="0"/>
                </a:lnTo>
                <a:lnTo>
                  <a:pt x="78" y="0"/>
                </a:lnTo>
                <a:lnTo>
                  <a:pt x="80" y="0"/>
                </a:lnTo>
                <a:lnTo>
                  <a:pt x="81" y="0"/>
                </a:lnTo>
                <a:lnTo>
                  <a:pt x="83" y="0"/>
                </a:lnTo>
                <a:lnTo>
                  <a:pt x="85" y="0"/>
                </a:lnTo>
                <a:lnTo>
                  <a:pt x="86" y="0"/>
                </a:lnTo>
                <a:lnTo>
                  <a:pt x="88" y="0"/>
                </a:lnTo>
                <a:lnTo>
                  <a:pt x="90" y="0"/>
                </a:lnTo>
                <a:lnTo>
                  <a:pt x="92" y="0"/>
                </a:lnTo>
                <a:lnTo>
                  <a:pt x="93" y="0"/>
                </a:lnTo>
                <a:lnTo>
                  <a:pt x="95" y="0"/>
                </a:lnTo>
                <a:lnTo>
                  <a:pt x="97" y="0"/>
                </a:lnTo>
                <a:lnTo>
                  <a:pt x="98" y="0"/>
                </a:lnTo>
                <a:lnTo>
                  <a:pt x="100" y="0"/>
                </a:lnTo>
                <a:lnTo>
                  <a:pt x="102" y="0"/>
                </a:lnTo>
                <a:lnTo>
                  <a:pt x="104" y="0"/>
                </a:lnTo>
                <a:lnTo>
                  <a:pt x="105" y="0"/>
                </a:lnTo>
                <a:lnTo>
                  <a:pt x="107" y="0"/>
                </a:lnTo>
                <a:lnTo>
                  <a:pt x="109" y="0"/>
                </a:lnTo>
                <a:lnTo>
                  <a:pt x="110" y="0"/>
                </a:lnTo>
                <a:lnTo>
                  <a:pt x="112" y="0"/>
                </a:lnTo>
                <a:lnTo>
                  <a:pt x="114" y="0"/>
                </a:lnTo>
                <a:lnTo>
                  <a:pt x="116" y="0"/>
                </a:lnTo>
                <a:lnTo>
                  <a:pt x="117" y="0"/>
                </a:lnTo>
                <a:lnTo>
                  <a:pt x="119" y="0"/>
                </a:lnTo>
                <a:lnTo>
                  <a:pt x="121" y="0"/>
                </a:lnTo>
                <a:lnTo>
                  <a:pt x="123" y="0"/>
                </a:lnTo>
                <a:lnTo>
                  <a:pt x="124" y="0"/>
                </a:lnTo>
                <a:lnTo>
                  <a:pt x="126" y="0"/>
                </a:lnTo>
                <a:lnTo>
                  <a:pt x="128" y="0"/>
                </a:lnTo>
                <a:lnTo>
                  <a:pt x="129" y="0"/>
                </a:lnTo>
                <a:lnTo>
                  <a:pt x="131" y="0"/>
                </a:lnTo>
                <a:lnTo>
                  <a:pt x="133" y="0"/>
                </a:lnTo>
                <a:lnTo>
                  <a:pt x="135" y="0"/>
                </a:lnTo>
                <a:lnTo>
                  <a:pt x="136" y="0"/>
                </a:lnTo>
                <a:lnTo>
                  <a:pt x="138" y="0"/>
                </a:lnTo>
                <a:lnTo>
                  <a:pt x="140" y="0"/>
                </a:lnTo>
                <a:lnTo>
                  <a:pt x="141" y="0"/>
                </a:lnTo>
                <a:lnTo>
                  <a:pt x="143" y="0"/>
                </a:lnTo>
                <a:lnTo>
                  <a:pt x="145" y="0"/>
                </a:lnTo>
                <a:lnTo>
                  <a:pt x="147" y="0"/>
                </a:lnTo>
                <a:lnTo>
                  <a:pt x="148" y="0"/>
                </a:lnTo>
                <a:lnTo>
                  <a:pt x="150" y="0"/>
                </a:lnTo>
                <a:lnTo>
                  <a:pt x="152" y="0"/>
                </a:lnTo>
                <a:lnTo>
                  <a:pt x="154" y="0"/>
                </a:lnTo>
                <a:lnTo>
                  <a:pt x="155" y="0"/>
                </a:lnTo>
                <a:lnTo>
                  <a:pt x="157" y="0"/>
                </a:lnTo>
                <a:close/>
              </a:path>
            </a:pathLst>
          </a:custGeom>
          <a:solidFill>
            <a:schemeClr val="tx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42"/>
          <p:cNvSpPr>
            <a:spLocks/>
          </p:cNvSpPr>
          <p:nvPr/>
        </p:nvSpPr>
        <p:spPr bwMode="auto">
          <a:xfrm>
            <a:off x="5060586" y="1025234"/>
            <a:ext cx="1225252" cy="587061"/>
          </a:xfrm>
          <a:custGeom>
            <a:avLst/>
            <a:gdLst>
              <a:gd name="T0" fmla="*/ 386 w 647"/>
              <a:gd name="T1" fmla="*/ 59 h 310"/>
              <a:gd name="T2" fmla="*/ 403 w 647"/>
              <a:gd name="T3" fmla="*/ 55 h 310"/>
              <a:gd name="T4" fmla="*/ 418 w 647"/>
              <a:gd name="T5" fmla="*/ 59 h 310"/>
              <a:gd name="T6" fmla="*/ 618 w 647"/>
              <a:gd name="T7" fmla="*/ 78 h 310"/>
              <a:gd name="T8" fmla="*/ 635 w 647"/>
              <a:gd name="T9" fmla="*/ 105 h 310"/>
              <a:gd name="T10" fmla="*/ 646 w 647"/>
              <a:gd name="T11" fmla="*/ 145 h 310"/>
              <a:gd name="T12" fmla="*/ 644 w 647"/>
              <a:gd name="T13" fmla="*/ 184 h 310"/>
              <a:gd name="T14" fmla="*/ 639 w 647"/>
              <a:gd name="T15" fmla="*/ 224 h 310"/>
              <a:gd name="T16" fmla="*/ 432 w 647"/>
              <a:gd name="T17" fmla="*/ 246 h 310"/>
              <a:gd name="T18" fmla="*/ 424 w 647"/>
              <a:gd name="T19" fmla="*/ 262 h 310"/>
              <a:gd name="T20" fmla="*/ 412 w 647"/>
              <a:gd name="T21" fmla="*/ 274 h 310"/>
              <a:gd name="T22" fmla="*/ 396 w 647"/>
              <a:gd name="T23" fmla="*/ 283 h 310"/>
              <a:gd name="T24" fmla="*/ 379 w 647"/>
              <a:gd name="T25" fmla="*/ 284 h 310"/>
              <a:gd name="T26" fmla="*/ 365 w 647"/>
              <a:gd name="T27" fmla="*/ 289 h 310"/>
              <a:gd name="T28" fmla="*/ 362 w 647"/>
              <a:gd name="T29" fmla="*/ 274 h 310"/>
              <a:gd name="T30" fmla="*/ 348 w 647"/>
              <a:gd name="T31" fmla="*/ 260 h 310"/>
              <a:gd name="T32" fmla="*/ 336 w 647"/>
              <a:gd name="T33" fmla="*/ 252 h 310"/>
              <a:gd name="T34" fmla="*/ 324 w 647"/>
              <a:gd name="T35" fmla="*/ 241 h 310"/>
              <a:gd name="T36" fmla="*/ 312 w 647"/>
              <a:gd name="T37" fmla="*/ 233 h 310"/>
              <a:gd name="T38" fmla="*/ 308 w 647"/>
              <a:gd name="T39" fmla="*/ 250 h 310"/>
              <a:gd name="T40" fmla="*/ 303 w 647"/>
              <a:gd name="T41" fmla="*/ 262 h 310"/>
              <a:gd name="T42" fmla="*/ 288 w 647"/>
              <a:gd name="T43" fmla="*/ 264 h 310"/>
              <a:gd name="T44" fmla="*/ 276 w 647"/>
              <a:gd name="T45" fmla="*/ 258 h 310"/>
              <a:gd name="T46" fmla="*/ 265 w 647"/>
              <a:gd name="T47" fmla="*/ 262 h 310"/>
              <a:gd name="T48" fmla="*/ 255 w 647"/>
              <a:gd name="T49" fmla="*/ 258 h 310"/>
              <a:gd name="T50" fmla="*/ 245 w 647"/>
              <a:gd name="T51" fmla="*/ 262 h 310"/>
              <a:gd name="T52" fmla="*/ 229 w 647"/>
              <a:gd name="T53" fmla="*/ 262 h 310"/>
              <a:gd name="T54" fmla="*/ 219 w 647"/>
              <a:gd name="T55" fmla="*/ 269 h 310"/>
              <a:gd name="T56" fmla="*/ 221 w 647"/>
              <a:gd name="T57" fmla="*/ 286 h 310"/>
              <a:gd name="T58" fmla="*/ 207 w 647"/>
              <a:gd name="T59" fmla="*/ 293 h 310"/>
              <a:gd name="T60" fmla="*/ 198 w 647"/>
              <a:gd name="T61" fmla="*/ 284 h 310"/>
              <a:gd name="T62" fmla="*/ 184 w 647"/>
              <a:gd name="T63" fmla="*/ 277 h 310"/>
              <a:gd name="T64" fmla="*/ 169 w 647"/>
              <a:gd name="T65" fmla="*/ 283 h 310"/>
              <a:gd name="T66" fmla="*/ 152 w 647"/>
              <a:gd name="T67" fmla="*/ 279 h 310"/>
              <a:gd name="T68" fmla="*/ 140 w 647"/>
              <a:gd name="T69" fmla="*/ 267 h 310"/>
              <a:gd name="T70" fmla="*/ 126 w 647"/>
              <a:gd name="T71" fmla="*/ 267 h 310"/>
              <a:gd name="T72" fmla="*/ 116 w 647"/>
              <a:gd name="T73" fmla="*/ 281 h 310"/>
              <a:gd name="T74" fmla="*/ 107 w 647"/>
              <a:gd name="T75" fmla="*/ 298 h 310"/>
              <a:gd name="T76" fmla="*/ 91 w 647"/>
              <a:gd name="T77" fmla="*/ 307 h 310"/>
              <a:gd name="T78" fmla="*/ 83 w 647"/>
              <a:gd name="T79" fmla="*/ 305 h 310"/>
              <a:gd name="T80" fmla="*/ 86 w 647"/>
              <a:gd name="T81" fmla="*/ 293 h 310"/>
              <a:gd name="T82" fmla="*/ 83 w 647"/>
              <a:gd name="T83" fmla="*/ 279 h 310"/>
              <a:gd name="T84" fmla="*/ 81 w 647"/>
              <a:gd name="T85" fmla="*/ 267 h 310"/>
              <a:gd name="T86" fmla="*/ 67 w 647"/>
              <a:gd name="T87" fmla="*/ 270 h 310"/>
              <a:gd name="T88" fmla="*/ 52 w 647"/>
              <a:gd name="T89" fmla="*/ 260 h 310"/>
              <a:gd name="T90" fmla="*/ 28 w 647"/>
              <a:gd name="T91" fmla="*/ 241 h 310"/>
              <a:gd name="T92" fmla="*/ 4 w 647"/>
              <a:gd name="T93" fmla="*/ 188 h 310"/>
              <a:gd name="T94" fmla="*/ 67 w 647"/>
              <a:gd name="T95" fmla="*/ 159 h 310"/>
              <a:gd name="T96" fmla="*/ 126 w 647"/>
              <a:gd name="T97" fmla="*/ 136 h 310"/>
              <a:gd name="T98" fmla="*/ 165 w 647"/>
              <a:gd name="T99" fmla="*/ 90 h 310"/>
              <a:gd name="T100" fmla="*/ 214 w 647"/>
              <a:gd name="T101" fmla="*/ 50 h 310"/>
              <a:gd name="T102" fmla="*/ 233 w 647"/>
              <a:gd name="T103" fmla="*/ 43 h 310"/>
              <a:gd name="T104" fmla="*/ 248 w 647"/>
              <a:gd name="T105" fmla="*/ 35 h 310"/>
              <a:gd name="T106" fmla="*/ 265 w 647"/>
              <a:gd name="T107" fmla="*/ 28 h 310"/>
              <a:gd name="T108" fmla="*/ 281 w 647"/>
              <a:gd name="T109" fmla="*/ 19 h 310"/>
              <a:gd name="T110" fmla="*/ 298 w 647"/>
              <a:gd name="T111" fmla="*/ 11 h 310"/>
              <a:gd name="T112" fmla="*/ 317 w 647"/>
              <a:gd name="T113" fmla="*/ 4 h 310"/>
              <a:gd name="T114" fmla="*/ 331 w 647"/>
              <a:gd name="T115" fmla="*/ 7 h 310"/>
              <a:gd name="T116" fmla="*/ 343 w 647"/>
              <a:gd name="T117" fmla="*/ 19 h 310"/>
              <a:gd name="T118" fmla="*/ 356 w 647"/>
              <a:gd name="T119" fmla="*/ 31 h 310"/>
              <a:gd name="T120" fmla="*/ 369 w 647"/>
              <a:gd name="T121" fmla="*/ 43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7" h="310">
                <a:moveTo>
                  <a:pt x="375" y="50"/>
                </a:moveTo>
                <a:lnTo>
                  <a:pt x="375" y="52"/>
                </a:lnTo>
                <a:lnTo>
                  <a:pt x="377" y="52"/>
                </a:lnTo>
                <a:lnTo>
                  <a:pt x="377" y="54"/>
                </a:lnTo>
                <a:lnTo>
                  <a:pt x="379" y="54"/>
                </a:lnTo>
                <a:lnTo>
                  <a:pt x="379" y="55"/>
                </a:lnTo>
                <a:lnTo>
                  <a:pt x="381" y="55"/>
                </a:lnTo>
                <a:lnTo>
                  <a:pt x="381" y="54"/>
                </a:lnTo>
                <a:lnTo>
                  <a:pt x="381" y="55"/>
                </a:lnTo>
                <a:lnTo>
                  <a:pt x="382" y="55"/>
                </a:lnTo>
                <a:lnTo>
                  <a:pt x="382" y="57"/>
                </a:lnTo>
                <a:lnTo>
                  <a:pt x="384" y="57"/>
                </a:lnTo>
                <a:lnTo>
                  <a:pt x="386" y="57"/>
                </a:lnTo>
                <a:lnTo>
                  <a:pt x="386" y="59"/>
                </a:lnTo>
                <a:lnTo>
                  <a:pt x="387" y="59"/>
                </a:lnTo>
                <a:lnTo>
                  <a:pt x="389" y="59"/>
                </a:lnTo>
                <a:lnTo>
                  <a:pt x="391" y="59"/>
                </a:lnTo>
                <a:lnTo>
                  <a:pt x="393" y="59"/>
                </a:lnTo>
                <a:lnTo>
                  <a:pt x="393" y="60"/>
                </a:lnTo>
                <a:lnTo>
                  <a:pt x="394" y="60"/>
                </a:lnTo>
                <a:lnTo>
                  <a:pt x="396" y="60"/>
                </a:lnTo>
                <a:lnTo>
                  <a:pt x="396" y="59"/>
                </a:lnTo>
                <a:lnTo>
                  <a:pt x="398" y="59"/>
                </a:lnTo>
                <a:lnTo>
                  <a:pt x="398" y="57"/>
                </a:lnTo>
                <a:lnTo>
                  <a:pt x="400" y="57"/>
                </a:lnTo>
                <a:lnTo>
                  <a:pt x="401" y="57"/>
                </a:lnTo>
                <a:lnTo>
                  <a:pt x="401" y="55"/>
                </a:lnTo>
                <a:lnTo>
                  <a:pt x="403" y="55"/>
                </a:lnTo>
                <a:lnTo>
                  <a:pt x="405" y="55"/>
                </a:lnTo>
                <a:lnTo>
                  <a:pt x="405" y="54"/>
                </a:lnTo>
                <a:lnTo>
                  <a:pt x="406" y="54"/>
                </a:lnTo>
                <a:lnTo>
                  <a:pt x="408" y="54"/>
                </a:lnTo>
                <a:lnTo>
                  <a:pt x="410" y="54"/>
                </a:lnTo>
                <a:lnTo>
                  <a:pt x="412" y="54"/>
                </a:lnTo>
                <a:lnTo>
                  <a:pt x="412" y="55"/>
                </a:lnTo>
                <a:lnTo>
                  <a:pt x="413" y="57"/>
                </a:lnTo>
                <a:lnTo>
                  <a:pt x="415" y="57"/>
                </a:lnTo>
                <a:lnTo>
                  <a:pt x="415" y="55"/>
                </a:lnTo>
                <a:lnTo>
                  <a:pt x="415" y="57"/>
                </a:lnTo>
                <a:lnTo>
                  <a:pt x="417" y="57"/>
                </a:lnTo>
                <a:lnTo>
                  <a:pt x="418" y="57"/>
                </a:lnTo>
                <a:lnTo>
                  <a:pt x="418" y="59"/>
                </a:lnTo>
                <a:lnTo>
                  <a:pt x="420" y="59"/>
                </a:lnTo>
                <a:lnTo>
                  <a:pt x="606" y="59"/>
                </a:lnTo>
                <a:lnTo>
                  <a:pt x="611" y="60"/>
                </a:lnTo>
                <a:lnTo>
                  <a:pt x="616" y="62"/>
                </a:lnTo>
                <a:lnTo>
                  <a:pt x="620" y="64"/>
                </a:lnTo>
                <a:lnTo>
                  <a:pt x="622" y="66"/>
                </a:lnTo>
                <a:lnTo>
                  <a:pt x="622" y="67"/>
                </a:lnTo>
                <a:lnTo>
                  <a:pt x="622" y="69"/>
                </a:lnTo>
                <a:lnTo>
                  <a:pt x="622" y="71"/>
                </a:lnTo>
                <a:lnTo>
                  <a:pt x="622" y="73"/>
                </a:lnTo>
                <a:lnTo>
                  <a:pt x="622" y="74"/>
                </a:lnTo>
                <a:lnTo>
                  <a:pt x="620" y="74"/>
                </a:lnTo>
                <a:lnTo>
                  <a:pt x="618" y="74"/>
                </a:lnTo>
                <a:lnTo>
                  <a:pt x="618" y="78"/>
                </a:lnTo>
                <a:lnTo>
                  <a:pt x="622" y="81"/>
                </a:lnTo>
                <a:lnTo>
                  <a:pt x="627" y="85"/>
                </a:lnTo>
                <a:lnTo>
                  <a:pt x="627" y="86"/>
                </a:lnTo>
                <a:lnTo>
                  <a:pt x="632" y="88"/>
                </a:lnTo>
                <a:lnTo>
                  <a:pt x="632" y="90"/>
                </a:lnTo>
                <a:lnTo>
                  <a:pt x="630" y="91"/>
                </a:lnTo>
                <a:lnTo>
                  <a:pt x="630" y="95"/>
                </a:lnTo>
                <a:lnTo>
                  <a:pt x="632" y="97"/>
                </a:lnTo>
                <a:lnTo>
                  <a:pt x="635" y="98"/>
                </a:lnTo>
                <a:lnTo>
                  <a:pt x="635" y="100"/>
                </a:lnTo>
                <a:lnTo>
                  <a:pt x="635" y="102"/>
                </a:lnTo>
                <a:lnTo>
                  <a:pt x="634" y="104"/>
                </a:lnTo>
                <a:lnTo>
                  <a:pt x="635" y="104"/>
                </a:lnTo>
                <a:lnTo>
                  <a:pt x="635" y="105"/>
                </a:lnTo>
                <a:lnTo>
                  <a:pt x="635" y="107"/>
                </a:lnTo>
                <a:lnTo>
                  <a:pt x="634" y="110"/>
                </a:lnTo>
                <a:lnTo>
                  <a:pt x="632" y="114"/>
                </a:lnTo>
                <a:lnTo>
                  <a:pt x="632" y="116"/>
                </a:lnTo>
                <a:lnTo>
                  <a:pt x="632" y="119"/>
                </a:lnTo>
                <a:lnTo>
                  <a:pt x="632" y="121"/>
                </a:lnTo>
                <a:lnTo>
                  <a:pt x="635" y="126"/>
                </a:lnTo>
                <a:lnTo>
                  <a:pt x="640" y="129"/>
                </a:lnTo>
                <a:lnTo>
                  <a:pt x="642" y="133"/>
                </a:lnTo>
                <a:lnTo>
                  <a:pt x="646" y="134"/>
                </a:lnTo>
                <a:lnTo>
                  <a:pt x="647" y="136"/>
                </a:lnTo>
                <a:lnTo>
                  <a:pt x="647" y="141"/>
                </a:lnTo>
                <a:lnTo>
                  <a:pt x="646" y="143"/>
                </a:lnTo>
                <a:lnTo>
                  <a:pt x="646" y="145"/>
                </a:lnTo>
                <a:lnTo>
                  <a:pt x="646" y="147"/>
                </a:lnTo>
                <a:lnTo>
                  <a:pt x="644" y="148"/>
                </a:lnTo>
                <a:lnTo>
                  <a:pt x="644" y="152"/>
                </a:lnTo>
                <a:lnTo>
                  <a:pt x="644" y="159"/>
                </a:lnTo>
                <a:lnTo>
                  <a:pt x="646" y="160"/>
                </a:lnTo>
                <a:lnTo>
                  <a:pt x="647" y="164"/>
                </a:lnTo>
                <a:lnTo>
                  <a:pt x="646" y="167"/>
                </a:lnTo>
                <a:lnTo>
                  <a:pt x="646" y="169"/>
                </a:lnTo>
                <a:lnTo>
                  <a:pt x="644" y="172"/>
                </a:lnTo>
                <a:lnTo>
                  <a:pt x="646" y="174"/>
                </a:lnTo>
                <a:lnTo>
                  <a:pt x="646" y="176"/>
                </a:lnTo>
                <a:lnTo>
                  <a:pt x="644" y="176"/>
                </a:lnTo>
                <a:lnTo>
                  <a:pt x="644" y="178"/>
                </a:lnTo>
                <a:lnTo>
                  <a:pt x="644" y="184"/>
                </a:lnTo>
                <a:lnTo>
                  <a:pt x="646" y="184"/>
                </a:lnTo>
                <a:lnTo>
                  <a:pt x="644" y="188"/>
                </a:lnTo>
                <a:lnTo>
                  <a:pt x="644" y="195"/>
                </a:lnTo>
                <a:lnTo>
                  <a:pt x="642" y="195"/>
                </a:lnTo>
                <a:lnTo>
                  <a:pt x="642" y="200"/>
                </a:lnTo>
                <a:lnTo>
                  <a:pt x="642" y="202"/>
                </a:lnTo>
                <a:lnTo>
                  <a:pt x="646" y="205"/>
                </a:lnTo>
                <a:lnTo>
                  <a:pt x="646" y="207"/>
                </a:lnTo>
                <a:lnTo>
                  <a:pt x="646" y="212"/>
                </a:lnTo>
                <a:lnTo>
                  <a:pt x="644" y="215"/>
                </a:lnTo>
                <a:lnTo>
                  <a:pt x="644" y="219"/>
                </a:lnTo>
                <a:lnTo>
                  <a:pt x="642" y="222"/>
                </a:lnTo>
                <a:lnTo>
                  <a:pt x="640" y="224"/>
                </a:lnTo>
                <a:lnTo>
                  <a:pt x="639" y="224"/>
                </a:lnTo>
                <a:lnTo>
                  <a:pt x="635" y="227"/>
                </a:lnTo>
                <a:lnTo>
                  <a:pt x="632" y="231"/>
                </a:lnTo>
                <a:lnTo>
                  <a:pt x="632" y="233"/>
                </a:lnTo>
                <a:lnTo>
                  <a:pt x="628" y="240"/>
                </a:lnTo>
                <a:lnTo>
                  <a:pt x="627" y="245"/>
                </a:lnTo>
                <a:lnTo>
                  <a:pt x="625" y="246"/>
                </a:lnTo>
                <a:lnTo>
                  <a:pt x="623" y="248"/>
                </a:lnTo>
                <a:lnTo>
                  <a:pt x="622" y="250"/>
                </a:lnTo>
                <a:lnTo>
                  <a:pt x="439" y="248"/>
                </a:lnTo>
                <a:lnTo>
                  <a:pt x="437" y="248"/>
                </a:lnTo>
                <a:lnTo>
                  <a:pt x="436" y="248"/>
                </a:lnTo>
                <a:lnTo>
                  <a:pt x="434" y="248"/>
                </a:lnTo>
                <a:lnTo>
                  <a:pt x="434" y="246"/>
                </a:lnTo>
                <a:lnTo>
                  <a:pt x="432" y="246"/>
                </a:lnTo>
                <a:lnTo>
                  <a:pt x="430" y="246"/>
                </a:lnTo>
                <a:lnTo>
                  <a:pt x="430" y="248"/>
                </a:lnTo>
                <a:lnTo>
                  <a:pt x="429" y="248"/>
                </a:lnTo>
                <a:lnTo>
                  <a:pt x="429" y="250"/>
                </a:lnTo>
                <a:lnTo>
                  <a:pt x="429" y="252"/>
                </a:lnTo>
                <a:lnTo>
                  <a:pt x="427" y="252"/>
                </a:lnTo>
                <a:lnTo>
                  <a:pt x="427" y="253"/>
                </a:lnTo>
                <a:lnTo>
                  <a:pt x="427" y="255"/>
                </a:lnTo>
                <a:lnTo>
                  <a:pt x="427" y="257"/>
                </a:lnTo>
                <a:lnTo>
                  <a:pt x="427" y="258"/>
                </a:lnTo>
                <a:lnTo>
                  <a:pt x="425" y="258"/>
                </a:lnTo>
                <a:lnTo>
                  <a:pt x="425" y="260"/>
                </a:lnTo>
                <a:lnTo>
                  <a:pt x="425" y="262"/>
                </a:lnTo>
                <a:lnTo>
                  <a:pt x="424" y="262"/>
                </a:lnTo>
                <a:lnTo>
                  <a:pt x="424" y="264"/>
                </a:lnTo>
                <a:lnTo>
                  <a:pt x="424" y="265"/>
                </a:lnTo>
                <a:lnTo>
                  <a:pt x="424" y="267"/>
                </a:lnTo>
                <a:lnTo>
                  <a:pt x="422" y="267"/>
                </a:lnTo>
                <a:lnTo>
                  <a:pt x="422" y="269"/>
                </a:lnTo>
                <a:lnTo>
                  <a:pt x="420" y="269"/>
                </a:lnTo>
                <a:lnTo>
                  <a:pt x="420" y="270"/>
                </a:lnTo>
                <a:lnTo>
                  <a:pt x="420" y="272"/>
                </a:lnTo>
                <a:lnTo>
                  <a:pt x="418" y="272"/>
                </a:lnTo>
                <a:lnTo>
                  <a:pt x="417" y="272"/>
                </a:lnTo>
                <a:lnTo>
                  <a:pt x="415" y="272"/>
                </a:lnTo>
                <a:lnTo>
                  <a:pt x="413" y="272"/>
                </a:lnTo>
                <a:lnTo>
                  <a:pt x="413" y="274"/>
                </a:lnTo>
                <a:lnTo>
                  <a:pt x="412" y="274"/>
                </a:lnTo>
                <a:lnTo>
                  <a:pt x="412" y="276"/>
                </a:lnTo>
                <a:lnTo>
                  <a:pt x="410" y="276"/>
                </a:lnTo>
                <a:lnTo>
                  <a:pt x="408" y="276"/>
                </a:lnTo>
                <a:lnTo>
                  <a:pt x="406" y="276"/>
                </a:lnTo>
                <a:lnTo>
                  <a:pt x="405" y="276"/>
                </a:lnTo>
                <a:lnTo>
                  <a:pt x="405" y="277"/>
                </a:lnTo>
                <a:lnTo>
                  <a:pt x="403" y="277"/>
                </a:lnTo>
                <a:lnTo>
                  <a:pt x="403" y="279"/>
                </a:lnTo>
                <a:lnTo>
                  <a:pt x="401" y="279"/>
                </a:lnTo>
                <a:lnTo>
                  <a:pt x="401" y="281"/>
                </a:lnTo>
                <a:lnTo>
                  <a:pt x="400" y="281"/>
                </a:lnTo>
                <a:lnTo>
                  <a:pt x="400" y="283"/>
                </a:lnTo>
                <a:lnTo>
                  <a:pt x="398" y="283"/>
                </a:lnTo>
                <a:lnTo>
                  <a:pt x="396" y="283"/>
                </a:lnTo>
                <a:lnTo>
                  <a:pt x="396" y="284"/>
                </a:lnTo>
                <a:lnTo>
                  <a:pt x="394" y="284"/>
                </a:lnTo>
                <a:lnTo>
                  <a:pt x="394" y="283"/>
                </a:lnTo>
                <a:lnTo>
                  <a:pt x="393" y="283"/>
                </a:lnTo>
                <a:lnTo>
                  <a:pt x="391" y="283"/>
                </a:lnTo>
                <a:lnTo>
                  <a:pt x="389" y="283"/>
                </a:lnTo>
                <a:lnTo>
                  <a:pt x="387" y="283"/>
                </a:lnTo>
                <a:lnTo>
                  <a:pt x="386" y="283"/>
                </a:lnTo>
                <a:lnTo>
                  <a:pt x="384" y="283"/>
                </a:lnTo>
                <a:lnTo>
                  <a:pt x="382" y="283"/>
                </a:lnTo>
                <a:lnTo>
                  <a:pt x="382" y="281"/>
                </a:lnTo>
                <a:lnTo>
                  <a:pt x="381" y="283"/>
                </a:lnTo>
                <a:lnTo>
                  <a:pt x="379" y="283"/>
                </a:lnTo>
                <a:lnTo>
                  <a:pt x="379" y="284"/>
                </a:lnTo>
                <a:lnTo>
                  <a:pt x="377" y="284"/>
                </a:lnTo>
                <a:lnTo>
                  <a:pt x="375" y="284"/>
                </a:lnTo>
                <a:lnTo>
                  <a:pt x="375" y="286"/>
                </a:lnTo>
                <a:lnTo>
                  <a:pt x="374" y="286"/>
                </a:lnTo>
                <a:lnTo>
                  <a:pt x="372" y="288"/>
                </a:lnTo>
                <a:lnTo>
                  <a:pt x="370" y="288"/>
                </a:lnTo>
                <a:lnTo>
                  <a:pt x="370" y="289"/>
                </a:lnTo>
                <a:lnTo>
                  <a:pt x="369" y="289"/>
                </a:lnTo>
                <a:lnTo>
                  <a:pt x="367" y="289"/>
                </a:lnTo>
                <a:lnTo>
                  <a:pt x="367" y="291"/>
                </a:lnTo>
                <a:lnTo>
                  <a:pt x="367" y="293"/>
                </a:lnTo>
                <a:lnTo>
                  <a:pt x="365" y="293"/>
                </a:lnTo>
                <a:lnTo>
                  <a:pt x="365" y="291"/>
                </a:lnTo>
                <a:lnTo>
                  <a:pt x="365" y="289"/>
                </a:lnTo>
                <a:lnTo>
                  <a:pt x="365" y="288"/>
                </a:lnTo>
                <a:lnTo>
                  <a:pt x="365" y="286"/>
                </a:lnTo>
                <a:lnTo>
                  <a:pt x="365" y="284"/>
                </a:lnTo>
                <a:lnTo>
                  <a:pt x="365" y="283"/>
                </a:lnTo>
                <a:lnTo>
                  <a:pt x="363" y="283"/>
                </a:lnTo>
                <a:lnTo>
                  <a:pt x="363" y="284"/>
                </a:lnTo>
                <a:lnTo>
                  <a:pt x="362" y="284"/>
                </a:lnTo>
                <a:lnTo>
                  <a:pt x="362" y="283"/>
                </a:lnTo>
                <a:lnTo>
                  <a:pt x="363" y="281"/>
                </a:lnTo>
                <a:lnTo>
                  <a:pt x="363" y="279"/>
                </a:lnTo>
                <a:lnTo>
                  <a:pt x="363" y="277"/>
                </a:lnTo>
                <a:lnTo>
                  <a:pt x="363" y="276"/>
                </a:lnTo>
                <a:lnTo>
                  <a:pt x="362" y="276"/>
                </a:lnTo>
                <a:lnTo>
                  <a:pt x="362" y="274"/>
                </a:lnTo>
                <a:lnTo>
                  <a:pt x="360" y="274"/>
                </a:lnTo>
                <a:lnTo>
                  <a:pt x="360" y="272"/>
                </a:lnTo>
                <a:lnTo>
                  <a:pt x="360" y="270"/>
                </a:lnTo>
                <a:lnTo>
                  <a:pt x="358" y="270"/>
                </a:lnTo>
                <a:lnTo>
                  <a:pt x="356" y="269"/>
                </a:lnTo>
                <a:lnTo>
                  <a:pt x="356" y="267"/>
                </a:lnTo>
                <a:lnTo>
                  <a:pt x="355" y="267"/>
                </a:lnTo>
                <a:lnTo>
                  <a:pt x="353" y="267"/>
                </a:lnTo>
                <a:lnTo>
                  <a:pt x="353" y="265"/>
                </a:lnTo>
                <a:lnTo>
                  <a:pt x="351" y="265"/>
                </a:lnTo>
                <a:lnTo>
                  <a:pt x="351" y="264"/>
                </a:lnTo>
                <a:lnTo>
                  <a:pt x="350" y="264"/>
                </a:lnTo>
                <a:lnTo>
                  <a:pt x="348" y="262"/>
                </a:lnTo>
                <a:lnTo>
                  <a:pt x="348" y="260"/>
                </a:lnTo>
                <a:lnTo>
                  <a:pt x="346" y="260"/>
                </a:lnTo>
                <a:lnTo>
                  <a:pt x="346" y="258"/>
                </a:lnTo>
                <a:lnTo>
                  <a:pt x="344" y="258"/>
                </a:lnTo>
                <a:lnTo>
                  <a:pt x="344" y="257"/>
                </a:lnTo>
                <a:lnTo>
                  <a:pt x="343" y="257"/>
                </a:lnTo>
                <a:lnTo>
                  <a:pt x="343" y="255"/>
                </a:lnTo>
                <a:lnTo>
                  <a:pt x="341" y="255"/>
                </a:lnTo>
                <a:lnTo>
                  <a:pt x="341" y="253"/>
                </a:lnTo>
                <a:lnTo>
                  <a:pt x="339" y="253"/>
                </a:lnTo>
                <a:lnTo>
                  <a:pt x="339" y="255"/>
                </a:lnTo>
                <a:lnTo>
                  <a:pt x="338" y="255"/>
                </a:lnTo>
                <a:lnTo>
                  <a:pt x="338" y="253"/>
                </a:lnTo>
                <a:lnTo>
                  <a:pt x="338" y="252"/>
                </a:lnTo>
                <a:lnTo>
                  <a:pt x="336" y="252"/>
                </a:lnTo>
                <a:lnTo>
                  <a:pt x="334" y="252"/>
                </a:lnTo>
                <a:lnTo>
                  <a:pt x="334" y="250"/>
                </a:lnTo>
                <a:lnTo>
                  <a:pt x="332" y="250"/>
                </a:lnTo>
                <a:lnTo>
                  <a:pt x="331" y="250"/>
                </a:lnTo>
                <a:lnTo>
                  <a:pt x="331" y="248"/>
                </a:lnTo>
                <a:lnTo>
                  <a:pt x="331" y="250"/>
                </a:lnTo>
                <a:lnTo>
                  <a:pt x="331" y="248"/>
                </a:lnTo>
                <a:lnTo>
                  <a:pt x="331" y="246"/>
                </a:lnTo>
                <a:lnTo>
                  <a:pt x="329" y="246"/>
                </a:lnTo>
                <a:lnTo>
                  <a:pt x="327" y="245"/>
                </a:lnTo>
                <a:lnTo>
                  <a:pt x="326" y="245"/>
                </a:lnTo>
                <a:lnTo>
                  <a:pt x="326" y="243"/>
                </a:lnTo>
                <a:lnTo>
                  <a:pt x="326" y="241"/>
                </a:lnTo>
                <a:lnTo>
                  <a:pt x="324" y="241"/>
                </a:lnTo>
                <a:lnTo>
                  <a:pt x="324" y="240"/>
                </a:lnTo>
                <a:lnTo>
                  <a:pt x="324" y="238"/>
                </a:lnTo>
                <a:lnTo>
                  <a:pt x="322" y="238"/>
                </a:lnTo>
                <a:lnTo>
                  <a:pt x="320" y="238"/>
                </a:lnTo>
                <a:lnTo>
                  <a:pt x="320" y="236"/>
                </a:lnTo>
                <a:lnTo>
                  <a:pt x="319" y="236"/>
                </a:lnTo>
                <a:lnTo>
                  <a:pt x="317" y="236"/>
                </a:lnTo>
                <a:lnTo>
                  <a:pt x="317" y="234"/>
                </a:lnTo>
                <a:lnTo>
                  <a:pt x="315" y="234"/>
                </a:lnTo>
                <a:lnTo>
                  <a:pt x="315" y="233"/>
                </a:lnTo>
                <a:lnTo>
                  <a:pt x="315" y="231"/>
                </a:lnTo>
                <a:lnTo>
                  <a:pt x="313" y="231"/>
                </a:lnTo>
                <a:lnTo>
                  <a:pt x="313" y="233"/>
                </a:lnTo>
                <a:lnTo>
                  <a:pt x="312" y="233"/>
                </a:lnTo>
                <a:lnTo>
                  <a:pt x="313" y="234"/>
                </a:lnTo>
                <a:lnTo>
                  <a:pt x="312" y="234"/>
                </a:lnTo>
                <a:lnTo>
                  <a:pt x="312" y="236"/>
                </a:lnTo>
                <a:lnTo>
                  <a:pt x="312" y="238"/>
                </a:lnTo>
                <a:lnTo>
                  <a:pt x="312" y="240"/>
                </a:lnTo>
                <a:lnTo>
                  <a:pt x="312" y="241"/>
                </a:lnTo>
                <a:lnTo>
                  <a:pt x="312" y="243"/>
                </a:lnTo>
                <a:lnTo>
                  <a:pt x="310" y="245"/>
                </a:lnTo>
                <a:lnTo>
                  <a:pt x="312" y="245"/>
                </a:lnTo>
                <a:lnTo>
                  <a:pt x="312" y="246"/>
                </a:lnTo>
                <a:lnTo>
                  <a:pt x="310" y="246"/>
                </a:lnTo>
                <a:lnTo>
                  <a:pt x="310" y="248"/>
                </a:lnTo>
                <a:lnTo>
                  <a:pt x="308" y="248"/>
                </a:lnTo>
                <a:lnTo>
                  <a:pt x="308" y="250"/>
                </a:lnTo>
                <a:lnTo>
                  <a:pt x="307" y="250"/>
                </a:lnTo>
                <a:lnTo>
                  <a:pt x="307" y="252"/>
                </a:lnTo>
                <a:lnTo>
                  <a:pt x="307" y="253"/>
                </a:lnTo>
                <a:lnTo>
                  <a:pt x="307" y="255"/>
                </a:lnTo>
                <a:lnTo>
                  <a:pt x="307" y="257"/>
                </a:lnTo>
                <a:lnTo>
                  <a:pt x="305" y="257"/>
                </a:lnTo>
                <a:lnTo>
                  <a:pt x="305" y="258"/>
                </a:lnTo>
                <a:lnTo>
                  <a:pt x="307" y="258"/>
                </a:lnTo>
                <a:lnTo>
                  <a:pt x="307" y="260"/>
                </a:lnTo>
                <a:lnTo>
                  <a:pt x="307" y="262"/>
                </a:lnTo>
                <a:lnTo>
                  <a:pt x="305" y="262"/>
                </a:lnTo>
                <a:lnTo>
                  <a:pt x="305" y="264"/>
                </a:lnTo>
                <a:lnTo>
                  <a:pt x="303" y="264"/>
                </a:lnTo>
                <a:lnTo>
                  <a:pt x="303" y="262"/>
                </a:lnTo>
                <a:lnTo>
                  <a:pt x="303" y="264"/>
                </a:lnTo>
                <a:lnTo>
                  <a:pt x="301" y="264"/>
                </a:lnTo>
                <a:lnTo>
                  <a:pt x="300" y="264"/>
                </a:lnTo>
                <a:lnTo>
                  <a:pt x="300" y="265"/>
                </a:lnTo>
                <a:lnTo>
                  <a:pt x="298" y="265"/>
                </a:lnTo>
                <a:lnTo>
                  <a:pt x="298" y="264"/>
                </a:lnTo>
                <a:lnTo>
                  <a:pt x="296" y="264"/>
                </a:lnTo>
                <a:lnTo>
                  <a:pt x="296" y="265"/>
                </a:lnTo>
                <a:lnTo>
                  <a:pt x="296" y="264"/>
                </a:lnTo>
                <a:lnTo>
                  <a:pt x="295" y="264"/>
                </a:lnTo>
                <a:lnTo>
                  <a:pt x="293" y="264"/>
                </a:lnTo>
                <a:lnTo>
                  <a:pt x="291" y="264"/>
                </a:lnTo>
                <a:lnTo>
                  <a:pt x="289" y="264"/>
                </a:lnTo>
                <a:lnTo>
                  <a:pt x="288" y="264"/>
                </a:lnTo>
                <a:lnTo>
                  <a:pt x="286" y="264"/>
                </a:lnTo>
                <a:lnTo>
                  <a:pt x="284" y="264"/>
                </a:lnTo>
                <a:lnTo>
                  <a:pt x="282" y="264"/>
                </a:lnTo>
                <a:lnTo>
                  <a:pt x="281" y="264"/>
                </a:lnTo>
                <a:lnTo>
                  <a:pt x="281" y="265"/>
                </a:lnTo>
                <a:lnTo>
                  <a:pt x="281" y="264"/>
                </a:lnTo>
                <a:lnTo>
                  <a:pt x="279" y="264"/>
                </a:lnTo>
                <a:lnTo>
                  <a:pt x="279" y="262"/>
                </a:lnTo>
                <a:lnTo>
                  <a:pt x="277" y="262"/>
                </a:lnTo>
                <a:lnTo>
                  <a:pt x="277" y="260"/>
                </a:lnTo>
                <a:lnTo>
                  <a:pt x="279" y="260"/>
                </a:lnTo>
                <a:lnTo>
                  <a:pt x="277" y="260"/>
                </a:lnTo>
                <a:lnTo>
                  <a:pt x="277" y="258"/>
                </a:lnTo>
                <a:lnTo>
                  <a:pt x="276" y="258"/>
                </a:lnTo>
                <a:lnTo>
                  <a:pt x="276" y="260"/>
                </a:lnTo>
                <a:lnTo>
                  <a:pt x="274" y="260"/>
                </a:lnTo>
                <a:lnTo>
                  <a:pt x="274" y="262"/>
                </a:lnTo>
                <a:lnTo>
                  <a:pt x="272" y="262"/>
                </a:lnTo>
                <a:lnTo>
                  <a:pt x="270" y="262"/>
                </a:lnTo>
                <a:lnTo>
                  <a:pt x="270" y="260"/>
                </a:lnTo>
                <a:lnTo>
                  <a:pt x="269" y="260"/>
                </a:lnTo>
                <a:lnTo>
                  <a:pt x="269" y="262"/>
                </a:lnTo>
                <a:lnTo>
                  <a:pt x="267" y="262"/>
                </a:lnTo>
                <a:lnTo>
                  <a:pt x="267" y="260"/>
                </a:lnTo>
                <a:lnTo>
                  <a:pt x="267" y="262"/>
                </a:lnTo>
                <a:lnTo>
                  <a:pt x="265" y="262"/>
                </a:lnTo>
                <a:lnTo>
                  <a:pt x="265" y="260"/>
                </a:lnTo>
                <a:lnTo>
                  <a:pt x="265" y="262"/>
                </a:lnTo>
                <a:lnTo>
                  <a:pt x="265" y="260"/>
                </a:lnTo>
                <a:lnTo>
                  <a:pt x="264" y="260"/>
                </a:lnTo>
                <a:lnTo>
                  <a:pt x="264" y="262"/>
                </a:lnTo>
                <a:lnTo>
                  <a:pt x="262" y="262"/>
                </a:lnTo>
                <a:lnTo>
                  <a:pt x="260" y="262"/>
                </a:lnTo>
                <a:lnTo>
                  <a:pt x="260" y="260"/>
                </a:lnTo>
                <a:lnTo>
                  <a:pt x="258" y="260"/>
                </a:lnTo>
                <a:lnTo>
                  <a:pt x="258" y="262"/>
                </a:lnTo>
                <a:lnTo>
                  <a:pt x="258" y="260"/>
                </a:lnTo>
                <a:lnTo>
                  <a:pt x="257" y="260"/>
                </a:lnTo>
                <a:lnTo>
                  <a:pt x="255" y="260"/>
                </a:lnTo>
                <a:lnTo>
                  <a:pt x="257" y="260"/>
                </a:lnTo>
                <a:lnTo>
                  <a:pt x="257" y="258"/>
                </a:lnTo>
                <a:lnTo>
                  <a:pt x="255" y="258"/>
                </a:lnTo>
                <a:lnTo>
                  <a:pt x="253" y="258"/>
                </a:lnTo>
                <a:lnTo>
                  <a:pt x="251" y="258"/>
                </a:lnTo>
                <a:lnTo>
                  <a:pt x="250" y="258"/>
                </a:lnTo>
                <a:lnTo>
                  <a:pt x="250" y="257"/>
                </a:lnTo>
                <a:lnTo>
                  <a:pt x="250" y="258"/>
                </a:lnTo>
                <a:lnTo>
                  <a:pt x="248" y="258"/>
                </a:lnTo>
                <a:lnTo>
                  <a:pt x="248" y="257"/>
                </a:lnTo>
                <a:lnTo>
                  <a:pt x="248" y="258"/>
                </a:lnTo>
                <a:lnTo>
                  <a:pt x="248" y="260"/>
                </a:lnTo>
                <a:lnTo>
                  <a:pt x="246" y="260"/>
                </a:lnTo>
                <a:lnTo>
                  <a:pt x="248" y="260"/>
                </a:lnTo>
                <a:lnTo>
                  <a:pt x="246" y="260"/>
                </a:lnTo>
                <a:lnTo>
                  <a:pt x="246" y="262"/>
                </a:lnTo>
                <a:lnTo>
                  <a:pt x="245" y="262"/>
                </a:lnTo>
                <a:lnTo>
                  <a:pt x="243" y="260"/>
                </a:lnTo>
                <a:lnTo>
                  <a:pt x="241" y="260"/>
                </a:lnTo>
                <a:lnTo>
                  <a:pt x="241" y="258"/>
                </a:lnTo>
                <a:lnTo>
                  <a:pt x="241" y="260"/>
                </a:lnTo>
                <a:lnTo>
                  <a:pt x="239" y="260"/>
                </a:lnTo>
                <a:lnTo>
                  <a:pt x="238" y="260"/>
                </a:lnTo>
                <a:lnTo>
                  <a:pt x="238" y="262"/>
                </a:lnTo>
                <a:lnTo>
                  <a:pt x="236" y="262"/>
                </a:lnTo>
                <a:lnTo>
                  <a:pt x="236" y="264"/>
                </a:lnTo>
                <a:lnTo>
                  <a:pt x="234" y="264"/>
                </a:lnTo>
                <a:lnTo>
                  <a:pt x="234" y="262"/>
                </a:lnTo>
                <a:lnTo>
                  <a:pt x="233" y="262"/>
                </a:lnTo>
                <a:lnTo>
                  <a:pt x="231" y="262"/>
                </a:lnTo>
                <a:lnTo>
                  <a:pt x="229" y="262"/>
                </a:lnTo>
                <a:lnTo>
                  <a:pt x="227" y="262"/>
                </a:lnTo>
                <a:lnTo>
                  <a:pt x="226" y="262"/>
                </a:lnTo>
                <a:lnTo>
                  <a:pt x="226" y="264"/>
                </a:lnTo>
                <a:lnTo>
                  <a:pt x="224" y="264"/>
                </a:lnTo>
                <a:lnTo>
                  <a:pt x="224" y="265"/>
                </a:lnTo>
                <a:lnTo>
                  <a:pt x="226" y="265"/>
                </a:lnTo>
                <a:lnTo>
                  <a:pt x="226" y="267"/>
                </a:lnTo>
                <a:lnTo>
                  <a:pt x="224" y="267"/>
                </a:lnTo>
                <a:lnTo>
                  <a:pt x="222" y="267"/>
                </a:lnTo>
                <a:lnTo>
                  <a:pt x="221" y="267"/>
                </a:lnTo>
                <a:lnTo>
                  <a:pt x="219" y="267"/>
                </a:lnTo>
                <a:lnTo>
                  <a:pt x="217" y="267"/>
                </a:lnTo>
                <a:lnTo>
                  <a:pt x="217" y="269"/>
                </a:lnTo>
                <a:lnTo>
                  <a:pt x="219" y="269"/>
                </a:lnTo>
                <a:lnTo>
                  <a:pt x="217" y="270"/>
                </a:lnTo>
                <a:lnTo>
                  <a:pt x="217" y="272"/>
                </a:lnTo>
                <a:lnTo>
                  <a:pt x="219" y="272"/>
                </a:lnTo>
                <a:lnTo>
                  <a:pt x="221" y="274"/>
                </a:lnTo>
                <a:lnTo>
                  <a:pt x="221" y="276"/>
                </a:lnTo>
                <a:lnTo>
                  <a:pt x="222" y="276"/>
                </a:lnTo>
                <a:lnTo>
                  <a:pt x="222" y="277"/>
                </a:lnTo>
                <a:lnTo>
                  <a:pt x="224" y="277"/>
                </a:lnTo>
                <a:lnTo>
                  <a:pt x="224" y="279"/>
                </a:lnTo>
                <a:lnTo>
                  <a:pt x="224" y="281"/>
                </a:lnTo>
                <a:lnTo>
                  <a:pt x="222" y="283"/>
                </a:lnTo>
                <a:lnTo>
                  <a:pt x="222" y="284"/>
                </a:lnTo>
                <a:lnTo>
                  <a:pt x="222" y="286"/>
                </a:lnTo>
                <a:lnTo>
                  <a:pt x="221" y="286"/>
                </a:lnTo>
                <a:lnTo>
                  <a:pt x="221" y="288"/>
                </a:lnTo>
                <a:lnTo>
                  <a:pt x="221" y="289"/>
                </a:lnTo>
                <a:lnTo>
                  <a:pt x="219" y="289"/>
                </a:lnTo>
                <a:lnTo>
                  <a:pt x="219" y="291"/>
                </a:lnTo>
                <a:lnTo>
                  <a:pt x="219" y="293"/>
                </a:lnTo>
                <a:lnTo>
                  <a:pt x="217" y="293"/>
                </a:lnTo>
                <a:lnTo>
                  <a:pt x="217" y="291"/>
                </a:lnTo>
                <a:lnTo>
                  <a:pt x="215" y="291"/>
                </a:lnTo>
                <a:lnTo>
                  <a:pt x="215" y="293"/>
                </a:lnTo>
                <a:lnTo>
                  <a:pt x="214" y="293"/>
                </a:lnTo>
                <a:lnTo>
                  <a:pt x="212" y="293"/>
                </a:lnTo>
                <a:lnTo>
                  <a:pt x="210" y="293"/>
                </a:lnTo>
                <a:lnTo>
                  <a:pt x="208" y="293"/>
                </a:lnTo>
                <a:lnTo>
                  <a:pt x="207" y="293"/>
                </a:lnTo>
                <a:lnTo>
                  <a:pt x="207" y="295"/>
                </a:lnTo>
                <a:lnTo>
                  <a:pt x="205" y="295"/>
                </a:lnTo>
                <a:lnTo>
                  <a:pt x="205" y="296"/>
                </a:lnTo>
                <a:lnTo>
                  <a:pt x="205" y="295"/>
                </a:lnTo>
                <a:lnTo>
                  <a:pt x="203" y="295"/>
                </a:lnTo>
                <a:lnTo>
                  <a:pt x="203" y="293"/>
                </a:lnTo>
                <a:lnTo>
                  <a:pt x="202" y="293"/>
                </a:lnTo>
                <a:lnTo>
                  <a:pt x="202" y="291"/>
                </a:lnTo>
                <a:lnTo>
                  <a:pt x="200" y="291"/>
                </a:lnTo>
                <a:lnTo>
                  <a:pt x="200" y="289"/>
                </a:lnTo>
                <a:lnTo>
                  <a:pt x="200" y="288"/>
                </a:lnTo>
                <a:lnTo>
                  <a:pt x="198" y="288"/>
                </a:lnTo>
                <a:lnTo>
                  <a:pt x="198" y="286"/>
                </a:lnTo>
                <a:lnTo>
                  <a:pt x="198" y="284"/>
                </a:lnTo>
                <a:lnTo>
                  <a:pt x="198" y="283"/>
                </a:lnTo>
                <a:lnTo>
                  <a:pt x="196" y="283"/>
                </a:lnTo>
                <a:lnTo>
                  <a:pt x="196" y="281"/>
                </a:lnTo>
                <a:lnTo>
                  <a:pt x="195" y="281"/>
                </a:lnTo>
                <a:lnTo>
                  <a:pt x="195" y="279"/>
                </a:lnTo>
                <a:lnTo>
                  <a:pt x="193" y="279"/>
                </a:lnTo>
                <a:lnTo>
                  <a:pt x="191" y="279"/>
                </a:lnTo>
                <a:lnTo>
                  <a:pt x="190" y="279"/>
                </a:lnTo>
                <a:lnTo>
                  <a:pt x="190" y="277"/>
                </a:lnTo>
                <a:lnTo>
                  <a:pt x="188" y="277"/>
                </a:lnTo>
                <a:lnTo>
                  <a:pt x="186" y="277"/>
                </a:lnTo>
                <a:lnTo>
                  <a:pt x="186" y="276"/>
                </a:lnTo>
                <a:lnTo>
                  <a:pt x="184" y="276"/>
                </a:lnTo>
                <a:lnTo>
                  <a:pt x="184" y="277"/>
                </a:lnTo>
                <a:lnTo>
                  <a:pt x="183" y="277"/>
                </a:lnTo>
                <a:lnTo>
                  <a:pt x="181" y="277"/>
                </a:lnTo>
                <a:lnTo>
                  <a:pt x="181" y="279"/>
                </a:lnTo>
                <a:lnTo>
                  <a:pt x="179" y="279"/>
                </a:lnTo>
                <a:lnTo>
                  <a:pt x="177" y="279"/>
                </a:lnTo>
                <a:lnTo>
                  <a:pt x="177" y="281"/>
                </a:lnTo>
                <a:lnTo>
                  <a:pt x="176" y="281"/>
                </a:lnTo>
                <a:lnTo>
                  <a:pt x="174" y="281"/>
                </a:lnTo>
                <a:lnTo>
                  <a:pt x="174" y="283"/>
                </a:lnTo>
                <a:lnTo>
                  <a:pt x="174" y="281"/>
                </a:lnTo>
                <a:lnTo>
                  <a:pt x="172" y="281"/>
                </a:lnTo>
                <a:lnTo>
                  <a:pt x="171" y="281"/>
                </a:lnTo>
                <a:lnTo>
                  <a:pt x="169" y="281"/>
                </a:lnTo>
                <a:lnTo>
                  <a:pt x="169" y="283"/>
                </a:lnTo>
                <a:lnTo>
                  <a:pt x="167" y="283"/>
                </a:lnTo>
                <a:lnTo>
                  <a:pt x="165" y="283"/>
                </a:lnTo>
                <a:lnTo>
                  <a:pt x="164" y="283"/>
                </a:lnTo>
                <a:lnTo>
                  <a:pt x="164" y="284"/>
                </a:lnTo>
                <a:lnTo>
                  <a:pt x="162" y="284"/>
                </a:lnTo>
                <a:lnTo>
                  <a:pt x="162" y="283"/>
                </a:lnTo>
                <a:lnTo>
                  <a:pt x="160" y="283"/>
                </a:lnTo>
                <a:lnTo>
                  <a:pt x="159" y="283"/>
                </a:lnTo>
                <a:lnTo>
                  <a:pt x="159" y="281"/>
                </a:lnTo>
                <a:lnTo>
                  <a:pt x="157" y="281"/>
                </a:lnTo>
                <a:lnTo>
                  <a:pt x="155" y="281"/>
                </a:lnTo>
                <a:lnTo>
                  <a:pt x="155" y="279"/>
                </a:lnTo>
                <a:lnTo>
                  <a:pt x="153" y="279"/>
                </a:lnTo>
                <a:lnTo>
                  <a:pt x="152" y="279"/>
                </a:lnTo>
                <a:lnTo>
                  <a:pt x="152" y="277"/>
                </a:lnTo>
                <a:lnTo>
                  <a:pt x="150" y="277"/>
                </a:lnTo>
                <a:lnTo>
                  <a:pt x="150" y="276"/>
                </a:lnTo>
                <a:lnTo>
                  <a:pt x="148" y="276"/>
                </a:lnTo>
                <a:lnTo>
                  <a:pt x="148" y="274"/>
                </a:lnTo>
                <a:lnTo>
                  <a:pt x="147" y="274"/>
                </a:lnTo>
                <a:lnTo>
                  <a:pt x="147" y="272"/>
                </a:lnTo>
                <a:lnTo>
                  <a:pt x="145" y="272"/>
                </a:lnTo>
                <a:lnTo>
                  <a:pt x="143" y="272"/>
                </a:lnTo>
                <a:lnTo>
                  <a:pt x="141" y="272"/>
                </a:lnTo>
                <a:lnTo>
                  <a:pt x="141" y="270"/>
                </a:lnTo>
                <a:lnTo>
                  <a:pt x="140" y="270"/>
                </a:lnTo>
                <a:lnTo>
                  <a:pt x="140" y="269"/>
                </a:lnTo>
                <a:lnTo>
                  <a:pt x="140" y="267"/>
                </a:lnTo>
                <a:lnTo>
                  <a:pt x="138" y="267"/>
                </a:lnTo>
                <a:lnTo>
                  <a:pt x="138" y="265"/>
                </a:lnTo>
                <a:lnTo>
                  <a:pt x="138" y="264"/>
                </a:lnTo>
                <a:lnTo>
                  <a:pt x="136" y="264"/>
                </a:lnTo>
                <a:lnTo>
                  <a:pt x="136" y="262"/>
                </a:lnTo>
                <a:lnTo>
                  <a:pt x="134" y="262"/>
                </a:lnTo>
                <a:lnTo>
                  <a:pt x="133" y="262"/>
                </a:lnTo>
                <a:lnTo>
                  <a:pt x="133" y="264"/>
                </a:lnTo>
                <a:lnTo>
                  <a:pt x="131" y="264"/>
                </a:lnTo>
                <a:lnTo>
                  <a:pt x="129" y="264"/>
                </a:lnTo>
                <a:lnTo>
                  <a:pt x="129" y="265"/>
                </a:lnTo>
                <a:lnTo>
                  <a:pt x="128" y="265"/>
                </a:lnTo>
                <a:lnTo>
                  <a:pt x="126" y="265"/>
                </a:lnTo>
                <a:lnTo>
                  <a:pt x="126" y="267"/>
                </a:lnTo>
                <a:lnTo>
                  <a:pt x="124" y="267"/>
                </a:lnTo>
                <a:lnTo>
                  <a:pt x="124" y="269"/>
                </a:lnTo>
                <a:lnTo>
                  <a:pt x="124" y="270"/>
                </a:lnTo>
                <a:lnTo>
                  <a:pt x="122" y="270"/>
                </a:lnTo>
                <a:lnTo>
                  <a:pt x="122" y="272"/>
                </a:lnTo>
                <a:lnTo>
                  <a:pt x="122" y="274"/>
                </a:lnTo>
                <a:lnTo>
                  <a:pt x="122" y="276"/>
                </a:lnTo>
                <a:lnTo>
                  <a:pt x="121" y="276"/>
                </a:lnTo>
                <a:lnTo>
                  <a:pt x="121" y="277"/>
                </a:lnTo>
                <a:lnTo>
                  <a:pt x="119" y="277"/>
                </a:lnTo>
                <a:lnTo>
                  <a:pt x="119" y="279"/>
                </a:lnTo>
                <a:lnTo>
                  <a:pt x="117" y="279"/>
                </a:lnTo>
                <a:lnTo>
                  <a:pt x="117" y="281"/>
                </a:lnTo>
                <a:lnTo>
                  <a:pt x="116" y="281"/>
                </a:lnTo>
                <a:lnTo>
                  <a:pt x="116" y="283"/>
                </a:lnTo>
                <a:lnTo>
                  <a:pt x="114" y="283"/>
                </a:lnTo>
                <a:lnTo>
                  <a:pt x="114" y="284"/>
                </a:lnTo>
                <a:lnTo>
                  <a:pt x="112" y="286"/>
                </a:lnTo>
                <a:lnTo>
                  <a:pt x="112" y="288"/>
                </a:lnTo>
                <a:lnTo>
                  <a:pt x="110" y="288"/>
                </a:lnTo>
                <a:lnTo>
                  <a:pt x="110" y="289"/>
                </a:lnTo>
                <a:lnTo>
                  <a:pt x="110" y="291"/>
                </a:lnTo>
                <a:lnTo>
                  <a:pt x="109" y="291"/>
                </a:lnTo>
                <a:lnTo>
                  <a:pt x="109" y="293"/>
                </a:lnTo>
                <a:lnTo>
                  <a:pt x="109" y="295"/>
                </a:lnTo>
                <a:lnTo>
                  <a:pt x="107" y="295"/>
                </a:lnTo>
                <a:lnTo>
                  <a:pt x="107" y="296"/>
                </a:lnTo>
                <a:lnTo>
                  <a:pt x="107" y="298"/>
                </a:lnTo>
                <a:lnTo>
                  <a:pt x="105" y="298"/>
                </a:lnTo>
                <a:lnTo>
                  <a:pt x="105" y="300"/>
                </a:lnTo>
                <a:lnTo>
                  <a:pt x="103" y="300"/>
                </a:lnTo>
                <a:lnTo>
                  <a:pt x="102" y="300"/>
                </a:lnTo>
                <a:lnTo>
                  <a:pt x="102" y="301"/>
                </a:lnTo>
                <a:lnTo>
                  <a:pt x="100" y="301"/>
                </a:lnTo>
                <a:lnTo>
                  <a:pt x="100" y="303"/>
                </a:lnTo>
                <a:lnTo>
                  <a:pt x="98" y="303"/>
                </a:lnTo>
                <a:lnTo>
                  <a:pt x="97" y="303"/>
                </a:lnTo>
                <a:lnTo>
                  <a:pt x="97" y="305"/>
                </a:lnTo>
                <a:lnTo>
                  <a:pt x="95" y="305"/>
                </a:lnTo>
                <a:lnTo>
                  <a:pt x="93" y="305"/>
                </a:lnTo>
                <a:lnTo>
                  <a:pt x="93" y="307"/>
                </a:lnTo>
                <a:lnTo>
                  <a:pt x="91" y="307"/>
                </a:lnTo>
                <a:lnTo>
                  <a:pt x="90" y="307"/>
                </a:lnTo>
                <a:lnTo>
                  <a:pt x="88" y="307"/>
                </a:lnTo>
                <a:lnTo>
                  <a:pt x="88" y="308"/>
                </a:lnTo>
                <a:lnTo>
                  <a:pt x="86" y="308"/>
                </a:lnTo>
                <a:lnTo>
                  <a:pt x="86" y="310"/>
                </a:lnTo>
                <a:lnTo>
                  <a:pt x="85" y="310"/>
                </a:lnTo>
                <a:lnTo>
                  <a:pt x="83" y="310"/>
                </a:lnTo>
                <a:lnTo>
                  <a:pt x="83" y="308"/>
                </a:lnTo>
                <a:lnTo>
                  <a:pt x="81" y="308"/>
                </a:lnTo>
                <a:lnTo>
                  <a:pt x="79" y="308"/>
                </a:lnTo>
                <a:lnTo>
                  <a:pt x="79" y="307"/>
                </a:lnTo>
                <a:lnTo>
                  <a:pt x="81" y="307"/>
                </a:lnTo>
                <a:lnTo>
                  <a:pt x="81" y="305"/>
                </a:lnTo>
                <a:lnTo>
                  <a:pt x="83" y="305"/>
                </a:lnTo>
                <a:lnTo>
                  <a:pt x="83" y="303"/>
                </a:lnTo>
                <a:lnTo>
                  <a:pt x="83" y="301"/>
                </a:lnTo>
                <a:lnTo>
                  <a:pt x="85" y="301"/>
                </a:lnTo>
                <a:lnTo>
                  <a:pt x="85" y="300"/>
                </a:lnTo>
                <a:lnTo>
                  <a:pt x="85" y="298"/>
                </a:lnTo>
                <a:lnTo>
                  <a:pt x="86" y="298"/>
                </a:lnTo>
                <a:lnTo>
                  <a:pt x="86" y="296"/>
                </a:lnTo>
                <a:lnTo>
                  <a:pt x="85" y="296"/>
                </a:lnTo>
                <a:lnTo>
                  <a:pt x="86" y="296"/>
                </a:lnTo>
                <a:lnTo>
                  <a:pt x="85" y="296"/>
                </a:lnTo>
                <a:lnTo>
                  <a:pt x="86" y="295"/>
                </a:lnTo>
                <a:lnTo>
                  <a:pt x="85" y="295"/>
                </a:lnTo>
                <a:lnTo>
                  <a:pt x="85" y="293"/>
                </a:lnTo>
                <a:lnTo>
                  <a:pt x="86" y="293"/>
                </a:lnTo>
                <a:lnTo>
                  <a:pt x="85" y="293"/>
                </a:lnTo>
                <a:lnTo>
                  <a:pt x="86" y="293"/>
                </a:lnTo>
                <a:lnTo>
                  <a:pt x="86" y="291"/>
                </a:lnTo>
                <a:lnTo>
                  <a:pt x="88" y="291"/>
                </a:lnTo>
                <a:lnTo>
                  <a:pt x="88" y="289"/>
                </a:lnTo>
                <a:lnTo>
                  <a:pt x="86" y="289"/>
                </a:lnTo>
                <a:lnTo>
                  <a:pt x="86" y="288"/>
                </a:lnTo>
                <a:lnTo>
                  <a:pt x="86" y="286"/>
                </a:lnTo>
                <a:lnTo>
                  <a:pt x="85" y="286"/>
                </a:lnTo>
                <a:lnTo>
                  <a:pt x="85" y="284"/>
                </a:lnTo>
                <a:lnTo>
                  <a:pt x="85" y="283"/>
                </a:lnTo>
                <a:lnTo>
                  <a:pt x="85" y="281"/>
                </a:lnTo>
                <a:lnTo>
                  <a:pt x="83" y="281"/>
                </a:lnTo>
                <a:lnTo>
                  <a:pt x="83" y="279"/>
                </a:lnTo>
                <a:lnTo>
                  <a:pt x="85" y="279"/>
                </a:lnTo>
                <a:lnTo>
                  <a:pt x="85" y="277"/>
                </a:lnTo>
                <a:lnTo>
                  <a:pt x="85" y="276"/>
                </a:lnTo>
                <a:lnTo>
                  <a:pt x="83" y="276"/>
                </a:lnTo>
                <a:lnTo>
                  <a:pt x="85" y="276"/>
                </a:lnTo>
                <a:lnTo>
                  <a:pt x="85" y="274"/>
                </a:lnTo>
                <a:lnTo>
                  <a:pt x="85" y="272"/>
                </a:lnTo>
                <a:lnTo>
                  <a:pt x="86" y="272"/>
                </a:lnTo>
                <a:lnTo>
                  <a:pt x="86" y="270"/>
                </a:lnTo>
                <a:lnTo>
                  <a:pt x="85" y="270"/>
                </a:lnTo>
                <a:lnTo>
                  <a:pt x="85" y="269"/>
                </a:lnTo>
                <a:lnTo>
                  <a:pt x="83" y="269"/>
                </a:lnTo>
                <a:lnTo>
                  <a:pt x="83" y="267"/>
                </a:lnTo>
                <a:lnTo>
                  <a:pt x="81" y="267"/>
                </a:lnTo>
                <a:lnTo>
                  <a:pt x="79" y="267"/>
                </a:lnTo>
                <a:lnTo>
                  <a:pt x="79" y="265"/>
                </a:lnTo>
                <a:lnTo>
                  <a:pt x="78" y="265"/>
                </a:lnTo>
                <a:lnTo>
                  <a:pt x="76" y="265"/>
                </a:lnTo>
                <a:lnTo>
                  <a:pt x="74" y="265"/>
                </a:lnTo>
                <a:lnTo>
                  <a:pt x="74" y="264"/>
                </a:lnTo>
                <a:lnTo>
                  <a:pt x="73" y="264"/>
                </a:lnTo>
                <a:lnTo>
                  <a:pt x="73" y="265"/>
                </a:lnTo>
                <a:lnTo>
                  <a:pt x="71" y="265"/>
                </a:lnTo>
                <a:lnTo>
                  <a:pt x="71" y="267"/>
                </a:lnTo>
                <a:lnTo>
                  <a:pt x="71" y="269"/>
                </a:lnTo>
                <a:lnTo>
                  <a:pt x="69" y="269"/>
                </a:lnTo>
                <a:lnTo>
                  <a:pt x="69" y="270"/>
                </a:lnTo>
                <a:lnTo>
                  <a:pt x="67" y="270"/>
                </a:lnTo>
                <a:lnTo>
                  <a:pt x="66" y="270"/>
                </a:lnTo>
                <a:lnTo>
                  <a:pt x="64" y="270"/>
                </a:lnTo>
                <a:lnTo>
                  <a:pt x="62" y="270"/>
                </a:lnTo>
                <a:lnTo>
                  <a:pt x="62" y="269"/>
                </a:lnTo>
                <a:lnTo>
                  <a:pt x="60" y="269"/>
                </a:lnTo>
                <a:lnTo>
                  <a:pt x="60" y="267"/>
                </a:lnTo>
                <a:lnTo>
                  <a:pt x="59" y="265"/>
                </a:lnTo>
                <a:lnTo>
                  <a:pt x="59" y="264"/>
                </a:lnTo>
                <a:lnTo>
                  <a:pt x="59" y="262"/>
                </a:lnTo>
                <a:lnTo>
                  <a:pt x="57" y="262"/>
                </a:lnTo>
                <a:lnTo>
                  <a:pt x="57" y="260"/>
                </a:lnTo>
                <a:lnTo>
                  <a:pt x="55" y="260"/>
                </a:lnTo>
                <a:lnTo>
                  <a:pt x="54" y="260"/>
                </a:lnTo>
                <a:lnTo>
                  <a:pt x="52" y="260"/>
                </a:lnTo>
                <a:lnTo>
                  <a:pt x="50" y="260"/>
                </a:lnTo>
                <a:lnTo>
                  <a:pt x="50" y="262"/>
                </a:lnTo>
                <a:lnTo>
                  <a:pt x="48" y="262"/>
                </a:lnTo>
                <a:lnTo>
                  <a:pt x="47" y="262"/>
                </a:lnTo>
                <a:lnTo>
                  <a:pt x="47" y="260"/>
                </a:lnTo>
                <a:lnTo>
                  <a:pt x="45" y="260"/>
                </a:lnTo>
                <a:lnTo>
                  <a:pt x="43" y="260"/>
                </a:lnTo>
                <a:lnTo>
                  <a:pt x="35" y="264"/>
                </a:lnTo>
                <a:lnTo>
                  <a:pt x="33" y="262"/>
                </a:lnTo>
                <a:lnTo>
                  <a:pt x="31" y="257"/>
                </a:lnTo>
                <a:lnTo>
                  <a:pt x="29" y="252"/>
                </a:lnTo>
                <a:lnTo>
                  <a:pt x="29" y="250"/>
                </a:lnTo>
                <a:lnTo>
                  <a:pt x="28" y="246"/>
                </a:lnTo>
                <a:lnTo>
                  <a:pt x="28" y="241"/>
                </a:lnTo>
                <a:lnTo>
                  <a:pt x="26" y="236"/>
                </a:lnTo>
                <a:lnTo>
                  <a:pt x="26" y="229"/>
                </a:lnTo>
                <a:lnTo>
                  <a:pt x="26" y="224"/>
                </a:lnTo>
                <a:lnTo>
                  <a:pt x="24" y="217"/>
                </a:lnTo>
                <a:lnTo>
                  <a:pt x="24" y="212"/>
                </a:lnTo>
                <a:lnTo>
                  <a:pt x="23" y="207"/>
                </a:lnTo>
                <a:lnTo>
                  <a:pt x="19" y="203"/>
                </a:lnTo>
                <a:lnTo>
                  <a:pt x="14" y="203"/>
                </a:lnTo>
                <a:lnTo>
                  <a:pt x="9" y="205"/>
                </a:lnTo>
                <a:lnTo>
                  <a:pt x="5" y="205"/>
                </a:lnTo>
                <a:lnTo>
                  <a:pt x="0" y="203"/>
                </a:lnTo>
                <a:lnTo>
                  <a:pt x="0" y="198"/>
                </a:lnTo>
                <a:lnTo>
                  <a:pt x="2" y="193"/>
                </a:lnTo>
                <a:lnTo>
                  <a:pt x="4" y="188"/>
                </a:lnTo>
                <a:lnTo>
                  <a:pt x="9" y="184"/>
                </a:lnTo>
                <a:lnTo>
                  <a:pt x="14" y="184"/>
                </a:lnTo>
                <a:lnTo>
                  <a:pt x="17" y="188"/>
                </a:lnTo>
                <a:lnTo>
                  <a:pt x="23" y="186"/>
                </a:lnTo>
                <a:lnTo>
                  <a:pt x="28" y="181"/>
                </a:lnTo>
                <a:lnTo>
                  <a:pt x="31" y="178"/>
                </a:lnTo>
                <a:lnTo>
                  <a:pt x="35" y="172"/>
                </a:lnTo>
                <a:lnTo>
                  <a:pt x="38" y="167"/>
                </a:lnTo>
                <a:lnTo>
                  <a:pt x="43" y="165"/>
                </a:lnTo>
                <a:lnTo>
                  <a:pt x="48" y="164"/>
                </a:lnTo>
                <a:lnTo>
                  <a:pt x="52" y="165"/>
                </a:lnTo>
                <a:lnTo>
                  <a:pt x="57" y="165"/>
                </a:lnTo>
                <a:lnTo>
                  <a:pt x="62" y="160"/>
                </a:lnTo>
                <a:lnTo>
                  <a:pt x="67" y="159"/>
                </a:lnTo>
                <a:lnTo>
                  <a:pt x="73" y="159"/>
                </a:lnTo>
                <a:lnTo>
                  <a:pt x="76" y="160"/>
                </a:lnTo>
                <a:lnTo>
                  <a:pt x="85" y="160"/>
                </a:lnTo>
                <a:lnTo>
                  <a:pt x="90" y="162"/>
                </a:lnTo>
                <a:lnTo>
                  <a:pt x="95" y="160"/>
                </a:lnTo>
                <a:lnTo>
                  <a:pt x="98" y="159"/>
                </a:lnTo>
                <a:lnTo>
                  <a:pt x="102" y="155"/>
                </a:lnTo>
                <a:lnTo>
                  <a:pt x="103" y="152"/>
                </a:lnTo>
                <a:lnTo>
                  <a:pt x="109" y="150"/>
                </a:lnTo>
                <a:lnTo>
                  <a:pt x="114" y="150"/>
                </a:lnTo>
                <a:lnTo>
                  <a:pt x="119" y="147"/>
                </a:lnTo>
                <a:lnTo>
                  <a:pt x="121" y="145"/>
                </a:lnTo>
                <a:lnTo>
                  <a:pt x="122" y="140"/>
                </a:lnTo>
                <a:lnTo>
                  <a:pt x="126" y="136"/>
                </a:lnTo>
                <a:lnTo>
                  <a:pt x="131" y="136"/>
                </a:lnTo>
                <a:lnTo>
                  <a:pt x="133" y="131"/>
                </a:lnTo>
                <a:lnTo>
                  <a:pt x="133" y="124"/>
                </a:lnTo>
                <a:lnTo>
                  <a:pt x="134" y="119"/>
                </a:lnTo>
                <a:lnTo>
                  <a:pt x="136" y="116"/>
                </a:lnTo>
                <a:lnTo>
                  <a:pt x="140" y="112"/>
                </a:lnTo>
                <a:lnTo>
                  <a:pt x="143" y="110"/>
                </a:lnTo>
                <a:lnTo>
                  <a:pt x="147" y="107"/>
                </a:lnTo>
                <a:lnTo>
                  <a:pt x="150" y="104"/>
                </a:lnTo>
                <a:lnTo>
                  <a:pt x="152" y="100"/>
                </a:lnTo>
                <a:lnTo>
                  <a:pt x="155" y="97"/>
                </a:lnTo>
                <a:lnTo>
                  <a:pt x="159" y="93"/>
                </a:lnTo>
                <a:lnTo>
                  <a:pt x="160" y="90"/>
                </a:lnTo>
                <a:lnTo>
                  <a:pt x="165" y="90"/>
                </a:lnTo>
                <a:lnTo>
                  <a:pt x="169" y="90"/>
                </a:lnTo>
                <a:lnTo>
                  <a:pt x="172" y="86"/>
                </a:lnTo>
                <a:lnTo>
                  <a:pt x="172" y="81"/>
                </a:lnTo>
                <a:lnTo>
                  <a:pt x="176" y="78"/>
                </a:lnTo>
                <a:lnTo>
                  <a:pt x="179" y="76"/>
                </a:lnTo>
                <a:lnTo>
                  <a:pt x="184" y="74"/>
                </a:lnTo>
                <a:lnTo>
                  <a:pt x="188" y="71"/>
                </a:lnTo>
                <a:lnTo>
                  <a:pt x="191" y="69"/>
                </a:lnTo>
                <a:lnTo>
                  <a:pt x="195" y="66"/>
                </a:lnTo>
                <a:lnTo>
                  <a:pt x="198" y="62"/>
                </a:lnTo>
                <a:lnTo>
                  <a:pt x="200" y="59"/>
                </a:lnTo>
                <a:lnTo>
                  <a:pt x="203" y="55"/>
                </a:lnTo>
                <a:lnTo>
                  <a:pt x="205" y="50"/>
                </a:lnTo>
                <a:lnTo>
                  <a:pt x="214" y="50"/>
                </a:lnTo>
                <a:lnTo>
                  <a:pt x="215" y="50"/>
                </a:lnTo>
                <a:lnTo>
                  <a:pt x="217" y="50"/>
                </a:lnTo>
                <a:lnTo>
                  <a:pt x="217" y="48"/>
                </a:lnTo>
                <a:lnTo>
                  <a:pt x="219" y="48"/>
                </a:lnTo>
                <a:lnTo>
                  <a:pt x="221" y="48"/>
                </a:lnTo>
                <a:lnTo>
                  <a:pt x="221" y="47"/>
                </a:lnTo>
                <a:lnTo>
                  <a:pt x="222" y="47"/>
                </a:lnTo>
                <a:lnTo>
                  <a:pt x="224" y="47"/>
                </a:lnTo>
                <a:lnTo>
                  <a:pt x="224" y="45"/>
                </a:lnTo>
                <a:lnTo>
                  <a:pt x="226" y="45"/>
                </a:lnTo>
                <a:lnTo>
                  <a:pt x="227" y="45"/>
                </a:lnTo>
                <a:lnTo>
                  <a:pt x="229" y="43"/>
                </a:lnTo>
                <a:lnTo>
                  <a:pt x="231" y="43"/>
                </a:lnTo>
                <a:lnTo>
                  <a:pt x="233" y="43"/>
                </a:lnTo>
                <a:lnTo>
                  <a:pt x="233" y="42"/>
                </a:lnTo>
                <a:lnTo>
                  <a:pt x="234" y="42"/>
                </a:lnTo>
                <a:lnTo>
                  <a:pt x="236" y="42"/>
                </a:lnTo>
                <a:lnTo>
                  <a:pt x="236" y="40"/>
                </a:lnTo>
                <a:lnTo>
                  <a:pt x="238" y="40"/>
                </a:lnTo>
                <a:lnTo>
                  <a:pt x="239" y="40"/>
                </a:lnTo>
                <a:lnTo>
                  <a:pt x="239" y="38"/>
                </a:lnTo>
                <a:lnTo>
                  <a:pt x="241" y="38"/>
                </a:lnTo>
                <a:lnTo>
                  <a:pt x="243" y="38"/>
                </a:lnTo>
                <a:lnTo>
                  <a:pt x="243" y="36"/>
                </a:lnTo>
                <a:lnTo>
                  <a:pt x="245" y="36"/>
                </a:lnTo>
                <a:lnTo>
                  <a:pt x="246" y="36"/>
                </a:lnTo>
                <a:lnTo>
                  <a:pt x="246" y="35"/>
                </a:lnTo>
                <a:lnTo>
                  <a:pt x="248" y="35"/>
                </a:lnTo>
                <a:lnTo>
                  <a:pt x="250" y="35"/>
                </a:lnTo>
                <a:lnTo>
                  <a:pt x="250" y="33"/>
                </a:lnTo>
                <a:lnTo>
                  <a:pt x="251" y="33"/>
                </a:lnTo>
                <a:lnTo>
                  <a:pt x="253" y="33"/>
                </a:lnTo>
                <a:lnTo>
                  <a:pt x="253" y="31"/>
                </a:lnTo>
                <a:lnTo>
                  <a:pt x="255" y="31"/>
                </a:lnTo>
                <a:lnTo>
                  <a:pt x="257" y="31"/>
                </a:lnTo>
                <a:lnTo>
                  <a:pt x="258" y="31"/>
                </a:lnTo>
                <a:lnTo>
                  <a:pt x="258" y="29"/>
                </a:lnTo>
                <a:lnTo>
                  <a:pt x="260" y="29"/>
                </a:lnTo>
                <a:lnTo>
                  <a:pt x="262" y="29"/>
                </a:lnTo>
                <a:lnTo>
                  <a:pt x="262" y="28"/>
                </a:lnTo>
                <a:lnTo>
                  <a:pt x="264" y="28"/>
                </a:lnTo>
                <a:lnTo>
                  <a:pt x="265" y="28"/>
                </a:lnTo>
                <a:lnTo>
                  <a:pt x="265" y="26"/>
                </a:lnTo>
                <a:lnTo>
                  <a:pt x="267" y="26"/>
                </a:lnTo>
                <a:lnTo>
                  <a:pt x="269" y="26"/>
                </a:lnTo>
                <a:lnTo>
                  <a:pt x="269" y="24"/>
                </a:lnTo>
                <a:lnTo>
                  <a:pt x="270" y="24"/>
                </a:lnTo>
                <a:lnTo>
                  <a:pt x="272" y="24"/>
                </a:lnTo>
                <a:lnTo>
                  <a:pt x="272" y="23"/>
                </a:lnTo>
                <a:lnTo>
                  <a:pt x="274" y="23"/>
                </a:lnTo>
                <a:lnTo>
                  <a:pt x="276" y="23"/>
                </a:lnTo>
                <a:lnTo>
                  <a:pt x="276" y="21"/>
                </a:lnTo>
                <a:lnTo>
                  <a:pt x="277" y="21"/>
                </a:lnTo>
                <a:lnTo>
                  <a:pt x="279" y="21"/>
                </a:lnTo>
                <a:lnTo>
                  <a:pt x="279" y="19"/>
                </a:lnTo>
                <a:lnTo>
                  <a:pt x="281" y="19"/>
                </a:lnTo>
                <a:lnTo>
                  <a:pt x="282" y="19"/>
                </a:lnTo>
                <a:lnTo>
                  <a:pt x="284" y="17"/>
                </a:lnTo>
                <a:lnTo>
                  <a:pt x="286" y="17"/>
                </a:lnTo>
                <a:lnTo>
                  <a:pt x="288" y="17"/>
                </a:lnTo>
                <a:lnTo>
                  <a:pt x="288" y="16"/>
                </a:lnTo>
                <a:lnTo>
                  <a:pt x="289" y="16"/>
                </a:lnTo>
                <a:lnTo>
                  <a:pt x="291" y="16"/>
                </a:lnTo>
                <a:lnTo>
                  <a:pt x="291" y="14"/>
                </a:lnTo>
                <a:lnTo>
                  <a:pt x="293" y="14"/>
                </a:lnTo>
                <a:lnTo>
                  <a:pt x="295" y="14"/>
                </a:lnTo>
                <a:lnTo>
                  <a:pt x="295" y="12"/>
                </a:lnTo>
                <a:lnTo>
                  <a:pt x="296" y="12"/>
                </a:lnTo>
                <a:lnTo>
                  <a:pt x="298" y="12"/>
                </a:lnTo>
                <a:lnTo>
                  <a:pt x="298" y="11"/>
                </a:lnTo>
                <a:lnTo>
                  <a:pt x="300" y="11"/>
                </a:lnTo>
                <a:lnTo>
                  <a:pt x="301" y="11"/>
                </a:lnTo>
                <a:lnTo>
                  <a:pt x="301" y="9"/>
                </a:lnTo>
                <a:lnTo>
                  <a:pt x="303" y="9"/>
                </a:lnTo>
                <a:lnTo>
                  <a:pt x="305" y="9"/>
                </a:lnTo>
                <a:lnTo>
                  <a:pt x="307" y="7"/>
                </a:lnTo>
                <a:lnTo>
                  <a:pt x="308" y="7"/>
                </a:lnTo>
                <a:lnTo>
                  <a:pt x="310" y="7"/>
                </a:lnTo>
                <a:lnTo>
                  <a:pt x="310" y="5"/>
                </a:lnTo>
                <a:lnTo>
                  <a:pt x="312" y="5"/>
                </a:lnTo>
                <a:lnTo>
                  <a:pt x="313" y="5"/>
                </a:lnTo>
                <a:lnTo>
                  <a:pt x="313" y="4"/>
                </a:lnTo>
                <a:lnTo>
                  <a:pt x="315" y="4"/>
                </a:lnTo>
                <a:lnTo>
                  <a:pt x="317" y="4"/>
                </a:lnTo>
                <a:lnTo>
                  <a:pt x="317" y="2"/>
                </a:lnTo>
                <a:lnTo>
                  <a:pt x="319" y="2"/>
                </a:lnTo>
                <a:lnTo>
                  <a:pt x="320" y="2"/>
                </a:lnTo>
                <a:lnTo>
                  <a:pt x="320" y="0"/>
                </a:lnTo>
                <a:lnTo>
                  <a:pt x="322" y="0"/>
                </a:lnTo>
                <a:lnTo>
                  <a:pt x="324" y="0"/>
                </a:lnTo>
                <a:lnTo>
                  <a:pt x="324" y="2"/>
                </a:lnTo>
                <a:lnTo>
                  <a:pt x="326" y="2"/>
                </a:lnTo>
                <a:lnTo>
                  <a:pt x="326" y="4"/>
                </a:lnTo>
                <a:lnTo>
                  <a:pt x="327" y="4"/>
                </a:lnTo>
                <a:lnTo>
                  <a:pt x="327" y="5"/>
                </a:lnTo>
                <a:lnTo>
                  <a:pt x="329" y="5"/>
                </a:lnTo>
                <a:lnTo>
                  <a:pt x="329" y="7"/>
                </a:lnTo>
                <a:lnTo>
                  <a:pt x="331" y="7"/>
                </a:lnTo>
                <a:lnTo>
                  <a:pt x="331" y="9"/>
                </a:lnTo>
                <a:lnTo>
                  <a:pt x="332" y="9"/>
                </a:lnTo>
                <a:lnTo>
                  <a:pt x="332" y="11"/>
                </a:lnTo>
                <a:lnTo>
                  <a:pt x="334" y="11"/>
                </a:lnTo>
                <a:lnTo>
                  <a:pt x="334" y="12"/>
                </a:lnTo>
                <a:lnTo>
                  <a:pt x="336" y="12"/>
                </a:lnTo>
                <a:lnTo>
                  <a:pt x="336" y="14"/>
                </a:lnTo>
                <a:lnTo>
                  <a:pt x="338" y="14"/>
                </a:lnTo>
                <a:lnTo>
                  <a:pt x="338" y="16"/>
                </a:lnTo>
                <a:lnTo>
                  <a:pt x="339" y="16"/>
                </a:lnTo>
                <a:lnTo>
                  <a:pt x="339" y="17"/>
                </a:lnTo>
                <a:lnTo>
                  <a:pt x="341" y="17"/>
                </a:lnTo>
                <a:lnTo>
                  <a:pt x="341" y="19"/>
                </a:lnTo>
                <a:lnTo>
                  <a:pt x="343" y="19"/>
                </a:lnTo>
                <a:lnTo>
                  <a:pt x="343" y="21"/>
                </a:lnTo>
                <a:lnTo>
                  <a:pt x="344" y="21"/>
                </a:lnTo>
                <a:lnTo>
                  <a:pt x="344" y="23"/>
                </a:lnTo>
                <a:lnTo>
                  <a:pt x="346" y="23"/>
                </a:lnTo>
                <a:lnTo>
                  <a:pt x="346" y="24"/>
                </a:lnTo>
                <a:lnTo>
                  <a:pt x="348" y="24"/>
                </a:lnTo>
                <a:lnTo>
                  <a:pt x="348" y="26"/>
                </a:lnTo>
                <a:lnTo>
                  <a:pt x="350" y="26"/>
                </a:lnTo>
                <a:lnTo>
                  <a:pt x="351" y="28"/>
                </a:lnTo>
                <a:lnTo>
                  <a:pt x="353" y="28"/>
                </a:lnTo>
                <a:lnTo>
                  <a:pt x="353" y="29"/>
                </a:lnTo>
                <a:lnTo>
                  <a:pt x="355" y="29"/>
                </a:lnTo>
                <a:lnTo>
                  <a:pt x="355" y="31"/>
                </a:lnTo>
                <a:lnTo>
                  <a:pt x="356" y="31"/>
                </a:lnTo>
                <a:lnTo>
                  <a:pt x="356" y="33"/>
                </a:lnTo>
                <a:lnTo>
                  <a:pt x="358" y="33"/>
                </a:lnTo>
                <a:lnTo>
                  <a:pt x="358" y="35"/>
                </a:lnTo>
                <a:lnTo>
                  <a:pt x="360" y="35"/>
                </a:lnTo>
                <a:lnTo>
                  <a:pt x="360" y="36"/>
                </a:lnTo>
                <a:lnTo>
                  <a:pt x="362" y="36"/>
                </a:lnTo>
                <a:lnTo>
                  <a:pt x="362" y="38"/>
                </a:lnTo>
                <a:lnTo>
                  <a:pt x="363" y="38"/>
                </a:lnTo>
                <a:lnTo>
                  <a:pt x="363" y="40"/>
                </a:lnTo>
                <a:lnTo>
                  <a:pt x="365" y="40"/>
                </a:lnTo>
                <a:lnTo>
                  <a:pt x="365" y="42"/>
                </a:lnTo>
                <a:lnTo>
                  <a:pt x="367" y="42"/>
                </a:lnTo>
                <a:lnTo>
                  <a:pt x="367" y="43"/>
                </a:lnTo>
                <a:lnTo>
                  <a:pt x="369" y="43"/>
                </a:lnTo>
                <a:lnTo>
                  <a:pt x="369" y="45"/>
                </a:lnTo>
                <a:lnTo>
                  <a:pt x="370" y="45"/>
                </a:lnTo>
                <a:lnTo>
                  <a:pt x="370" y="47"/>
                </a:lnTo>
                <a:lnTo>
                  <a:pt x="372" y="47"/>
                </a:lnTo>
                <a:lnTo>
                  <a:pt x="372" y="48"/>
                </a:lnTo>
                <a:lnTo>
                  <a:pt x="374" y="48"/>
                </a:lnTo>
                <a:lnTo>
                  <a:pt x="374" y="50"/>
                </a:lnTo>
                <a:lnTo>
                  <a:pt x="375" y="50"/>
                </a:lnTo>
                <a:close/>
              </a:path>
            </a:pathLst>
          </a:custGeom>
          <a:solidFill>
            <a:schemeClr val="tx2">
              <a:lumMod val="40000"/>
              <a:lumOff val="60000"/>
            </a:schemeClr>
          </a:solidFill>
          <a:ln w="9525">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43"/>
          <p:cNvSpPr>
            <a:spLocks/>
          </p:cNvSpPr>
          <p:nvPr/>
        </p:nvSpPr>
        <p:spPr bwMode="auto">
          <a:xfrm>
            <a:off x="5801040" y="3568532"/>
            <a:ext cx="534036" cy="600317"/>
          </a:xfrm>
          <a:custGeom>
            <a:avLst/>
            <a:gdLst>
              <a:gd name="T0" fmla="*/ 237 w 282"/>
              <a:gd name="T1" fmla="*/ 12 h 317"/>
              <a:gd name="T2" fmla="*/ 244 w 282"/>
              <a:gd name="T3" fmla="*/ 29 h 317"/>
              <a:gd name="T4" fmla="*/ 193 w 282"/>
              <a:gd name="T5" fmla="*/ 312 h 317"/>
              <a:gd name="T6" fmla="*/ 179 w 282"/>
              <a:gd name="T7" fmla="*/ 313 h 317"/>
              <a:gd name="T8" fmla="*/ 169 w 282"/>
              <a:gd name="T9" fmla="*/ 315 h 317"/>
              <a:gd name="T10" fmla="*/ 163 w 282"/>
              <a:gd name="T11" fmla="*/ 306 h 317"/>
              <a:gd name="T12" fmla="*/ 155 w 282"/>
              <a:gd name="T13" fmla="*/ 301 h 317"/>
              <a:gd name="T14" fmla="*/ 151 w 282"/>
              <a:gd name="T15" fmla="*/ 293 h 317"/>
              <a:gd name="T16" fmla="*/ 143 w 282"/>
              <a:gd name="T17" fmla="*/ 287 h 317"/>
              <a:gd name="T18" fmla="*/ 138 w 282"/>
              <a:gd name="T19" fmla="*/ 279 h 317"/>
              <a:gd name="T20" fmla="*/ 126 w 282"/>
              <a:gd name="T21" fmla="*/ 270 h 317"/>
              <a:gd name="T22" fmla="*/ 120 w 282"/>
              <a:gd name="T23" fmla="*/ 260 h 317"/>
              <a:gd name="T24" fmla="*/ 115 w 282"/>
              <a:gd name="T25" fmla="*/ 251 h 317"/>
              <a:gd name="T26" fmla="*/ 110 w 282"/>
              <a:gd name="T27" fmla="*/ 243 h 317"/>
              <a:gd name="T28" fmla="*/ 101 w 282"/>
              <a:gd name="T29" fmla="*/ 234 h 317"/>
              <a:gd name="T30" fmla="*/ 95 w 282"/>
              <a:gd name="T31" fmla="*/ 227 h 317"/>
              <a:gd name="T32" fmla="*/ 91 w 282"/>
              <a:gd name="T33" fmla="*/ 219 h 317"/>
              <a:gd name="T34" fmla="*/ 88 w 282"/>
              <a:gd name="T35" fmla="*/ 210 h 317"/>
              <a:gd name="T36" fmla="*/ 81 w 282"/>
              <a:gd name="T37" fmla="*/ 203 h 317"/>
              <a:gd name="T38" fmla="*/ 72 w 282"/>
              <a:gd name="T39" fmla="*/ 201 h 317"/>
              <a:gd name="T40" fmla="*/ 65 w 282"/>
              <a:gd name="T41" fmla="*/ 201 h 317"/>
              <a:gd name="T42" fmla="*/ 60 w 282"/>
              <a:gd name="T43" fmla="*/ 201 h 317"/>
              <a:gd name="T44" fmla="*/ 53 w 282"/>
              <a:gd name="T45" fmla="*/ 205 h 317"/>
              <a:gd name="T46" fmla="*/ 46 w 282"/>
              <a:gd name="T47" fmla="*/ 210 h 317"/>
              <a:gd name="T48" fmla="*/ 38 w 282"/>
              <a:gd name="T49" fmla="*/ 212 h 317"/>
              <a:gd name="T50" fmla="*/ 36 w 282"/>
              <a:gd name="T51" fmla="*/ 205 h 317"/>
              <a:gd name="T52" fmla="*/ 41 w 282"/>
              <a:gd name="T53" fmla="*/ 196 h 317"/>
              <a:gd name="T54" fmla="*/ 50 w 282"/>
              <a:gd name="T55" fmla="*/ 191 h 317"/>
              <a:gd name="T56" fmla="*/ 57 w 282"/>
              <a:gd name="T57" fmla="*/ 184 h 317"/>
              <a:gd name="T58" fmla="*/ 55 w 282"/>
              <a:gd name="T59" fmla="*/ 176 h 317"/>
              <a:gd name="T60" fmla="*/ 58 w 282"/>
              <a:gd name="T61" fmla="*/ 169 h 317"/>
              <a:gd name="T62" fmla="*/ 70 w 282"/>
              <a:gd name="T63" fmla="*/ 167 h 317"/>
              <a:gd name="T64" fmla="*/ 83 w 282"/>
              <a:gd name="T65" fmla="*/ 165 h 317"/>
              <a:gd name="T66" fmla="*/ 84 w 282"/>
              <a:gd name="T67" fmla="*/ 157 h 317"/>
              <a:gd name="T68" fmla="*/ 81 w 282"/>
              <a:gd name="T69" fmla="*/ 150 h 317"/>
              <a:gd name="T70" fmla="*/ 76 w 282"/>
              <a:gd name="T71" fmla="*/ 145 h 317"/>
              <a:gd name="T72" fmla="*/ 74 w 282"/>
              <a:gd name="T73" fmla="*/ 133 h 317"/>
              <a:gd name="T74" fmla="*/ 74 w 282"/>
              <a:gd name="T75" fmla="*/ 119 h 317"/>
              <a:gd name="T76" fmla="*/ 69 w 282"/>
              <a:gd name="T77" fmla="*/ 120 h 317"/>
              <a:gd name="T78" fmla="*/ 60 w 282"/>
              <a:gd name="T79" fmla="*/ 126 h 317"/>
              <a:gd name="T80" fmla="*/ 53 w 282"/>
              <a:gd name="T81" fmla="*/ 129 h 317"/>
              <a:gd name="T82" fmla="*/ 43 w 282"/>
              <a:gd name="T83" fmla="*/ 129 h 317"/>
              <a:gd name="T84" fmla="*/ 36 w 282"/>
              <a:gd name="T85" fmla="*/ 129 h 317"/>
              <a:gd name="T86" fmla="*/ 26 w 282"/>
              <a:gd name="T87" fmla="*/ 122 h 317"/>
              <a:gd name="T88" fmla="*/ 19 w 282"/>
              <a:gd name="T89" fmla="*/ 115 h 317"/>
              <a:gd name="T90" fmla="*/ 12 w 282"/>
              <a:gd name="T91" fmla="*/ 108 h 317"/>
              <a:gd name="T92" fmla="*/ 5 w 282"/>
              <a:gd name="T93" fmla="*/ 102 h 317"/>
              <a:gd name="T94" fmla="*/ 2 w 282"/>
              <a:gd name="T95" fmla="*/ 95 h 317"/>
              <a:gd name="T96" fmla="*/ 5 w 282"/>
              <a:gd name="T97" fmla="*/ 84 h 317"/>
              <a:gd name="T98" fmla="*/ 3 w 282"/>
              <a:gd name="T99" fmla="*/ 72 h 317"/>
              <a:gd name="T100" fmla="*/ 2 w 282"/>
              <a:gd name="T101" fmla="*/ 60 h 317"/>
              <a:gd name="T102" fmla="*/ 2 w 282"/>
              <a:gd name="T103" fmla="*/ 46 h 317"/>
              <a:gd name="T104" fmla="*/ 5 w 282"/>
              <a:gd name="T105" fmla="*/ 40 h 317"/>
              <a:gd name="T106" fmla="*/ 14 w 282"/>
              <a:gd name="T107" fmla="*/ 38 h 317"/>
              <a:gd name="T108" fmla="*/ 22 w 282"/>
              <a:gd name="T109" fmla="*/ 31 h 317"/>
              <a:gd name="T110" fmla="*/ 33 w 282"/>
              <a:gd name="T111" fmla="*/ 31 h 317"/>
              <a:gd name="T112" fmla="*/ 41 w 282"/>
              <a:gd name="T113" fmla="*/ 26 h 317"/>
              <a:gd name="T114" fmla="*/ 48 w 282"/>
              <a:gd name="T115" fmla="*/ 24 h 317"/>
              <a:gd name="T116" fmla="*/ 57 w 282"/>
              <a:gd name="T117" fmla="*/ 21 h 317"/>
              <a:gd name="T118" fmla="*/ 65 w 282"/>
              <a:gd name="T119" fmla="*/ 14 h 317"/>
              <a:gd name="T120" fmla="*/ 74 w 282"/>
              <a:gd name="T121" fmla="*/ 12 h 317"/>
              <a:gd name="T122" fmla="*/ 84 w 282"/>
              <a:gd name="T123" fmla="*/ 10 h 317"/>
              <a:gd name="T124" fmla="*/ 93 w 282"/>
              <a:gd name="T125" fmla="*/ 5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2" h="317">
                <a:moveTo>
                  <a:pt x="229" y="0"/>
                </a:moveTo>
                <a:lnTo>
                  <a:pt x="231" y="2"/>
                </a:lnTo>
                <a:lnTo>
                  <a:pt x="232" y="3"/>
                </a:lnTo>
                <a:lnTo>
                  <a:pt x="234" y="5"/>
                </a:lnTo>
                <a:lnTo>
                  <a:pt x="234" y="7"/>
                </a:lnTo>
                <a:lnTo>
                  <a:pt x="236" y="7"/>
                </a:lnTo>
                <a:lnTo>
                  <a:pt x="237" y="9"/>
                </a:lnTo>
                <a:lnTo>
                  <a:pt x="237" y="12"/>
                </a:lnTo>
                <a:lnTo>
                  <a:pt x="239" y="14"/>
                </a:lnTo>
                <a:lnTo>
                  <a:pt x="241" y="15"/>
                </a:lnTo>
                <a:lnTo>
                  <a:pt x="241" y="17"/>
                </a:lnTo>
                <a:lnTo>
                  <a:pt x="241" y="19"/>
                </a:lnTo>
                <a:lnTo>
                  <a:pt x="243" y="21"/>
                </a:lnTo>
                <a:lnTo>
                  <a:pt x="244" y="24"/>
                </a:lnTo>
                <a:lnTo>
                  <a:pt x="244" y="26"/>
                </a:lnTo>
                <a:lnTo>
                  <a:pt x="244" y="29"/>
                </a:lnTo>
                <a:lnTo>
                  <a:pt x="244" y="31"/>
                </a:lnTo>
                <a:lnTo>
                  <a:pt x="246" y="34"/>
                </a:lnTo>
                <a:lnTo>
                  <a:pt x="246" y="36"/>
                </a:lnTo>
                <a:lnTo>
                  <a:pt x="282" y="255"/>
                </a:lnTo>
                <a:lnTo>
                  <a:pt x="198" y="312"/>
                </a:lnTo>
                <a:lnTo>
                  <a:pt x="196" y="312"/>
                </a:lnTo>
                <a:lnTo>
                  <a:pt x="194" y="313"/>
                </a:lnTo>
                <a:lnTo>
                  <a:pt x="193" y="312"/>
                </a:lnTo>
                <a:lnTo>
                  <a:pt x="191" y="312"/>
                </a:lnTo>
                <a:lnTo>
                  <a:pt x="189" y="312"/>
                </a:lnTo>
                <a:lnTo>
                  <a:pt x="187" y="313"/>
                </a:lnTo>
                <a:lnTo>
                  <a:pt x="186" y="313"/>
                </a:lnTo>
                <a:lnTo>
                  <a:pt x="184" y="313"/>
                </a:lnTo>
                <a:lnTo>
                  <a:pt x="182" y="313"/>
                </a:lnTo>
                <a:lnTo>
                  <a:pt x="181" y="313"/>
                </a:lnTo>
                <a:lnTo>
                  <a:pt x="179" y="313"/>
                </a:lnTo>
                <a:lnTo>
                  <a:pt x="177" y="313"/>
                </a:lnTo>
                <a:lnTo>
                  <a:pt x="175" y="313"/>
                </a:lnTo>
                <a:lnTo>
                  <a:pt x="174" y="313"/>
                </a:lnTo>
                <a:lnTo>
                  <a:pt x="172" y="315"/>
                </a:lnTo>
                <a:lnTo>
                  <a:pt x="170" y="315"/>
                </a:lnTo>
                <a:lnTo>
                  <a:pt x="170" y="317"/>
                </a:lnTo>
                <a:lnTo>
                  <a:pt x="169" y="317"/>
                </a:lnTo>
                <a:lnTo>
                  <a:pt x="169" y="315"/>
                </a:lnTo>
                <a:lnTo>
                  <a:pt x="169" y="313"/>
                </a:lnTo>
                <a:lnTo>
                  <a:pt x="167" y="313"/>
                </a:lnTo>
                <a:lnTo>
                  <a:pt x="167" y="312"/>
                </a:lnTo>
                <a:lnTo>
                  <a:pt x="167" y="310"/>
                </a:lnTo>
                <a:lnTo>
                  <a:pt x="165" y="310"/>
                </a:lnTo>
                <a:lnTo>
                  <a:pt x="165" y="308"/>
                </a:lnTo>
                <a:lnTo>
                  <a:pt x="165" y="306"/>
                </a:lnTo>
                <a:lnTo>
                  <a:pt x="163" y="306"/>
                </a:lnTo>
                <a:lnTo>
                  <a:pt x="162" y="306"/>
                </a:lnTo>
                <a:lnTo>
                  <a:pt x="160" y="306"/>
                </a:lnTo>
                <a:lnTo>
                  <a:pt x="160" y="305"/>
                </a:lnTo>
                <a:lnTo>
                  <a:pt x="158" y="305"/>
                </a:lnTo>
                <a:lnTo>
                  <a:pt x="158" y="303"/>
                </a:lnTo>
                <a:lnTo>
                  <a:pt x="158" y="301"/>
                </a:lnTo>
                <a:lnTo>
                  <a:pt x="157" y="301"/>
                </a:lnTo>
                <a:lnTo>
                  <a:pt x="155" y="301"/>
                </a:lnTo>
                <a:lnTo>
                  <a:pt x="155" y="300"/>
                </a:lnTo>
                <a:lnTo>
                  <a:pt x="153" y="298"/>
                </a:lnTo>
                <a:lnTo>
                  <a:pt x="153" y="296"/>
                </a:lnTo>
                <a:lnTo>
                  <a:pt x="155" y="296"/>
                </a:lnTo>
                <a:lnTo>
                  <a:pt x="153" y="296"/>
                </a:lnTo>
                <a:lnTo>
                  <a:pt x="153" y="294"/>
                </a:lnTo>
                <a:lnTo>
                  <a:pt x="151" y="294"/>
                </a:lnTo>
                <a:lnTo>
                  <a:pt x="151" y="293"/>
                </a:lnTo>
                <a:lnTo>
                  <a:pt x="150" y="293"/>
                </a:lnTo>
                <a:lnTo>
                  <a:pt x="148" y="293"/>
                </a:lnTo>
                <a:lnTo>
                  <a:pt x="148" y="291"/>
                </a:lnTo>
                <a:lnTo>
                  <a:pt x="146" y="291"/>
                </a:lnTo>
                <a:lnTo>
                  <a:pt x="144" y="291"/>
                </a:lnTo>
                <a:lnTo>
                  <a:pt x="144" y="289"/>
                </a:lnTo>
                <a:lnTo>
                  <a:pt x="144" y="287"/>
                </a:lnTo>
                <a:lnTo>
                  <a:pt x="143" y="287"/>
                </a:lnTo>
                <a:lnTo>
                  <a:pt x="143" y="286"/>
                </a:lnTo>
                <a:lnTo>
                  <a:pt x="143" y="284"/>
                </a:lnTo>
                <a:lnTo>
                  <a:pt x="141" y="284"/>
                </a:lnTo>
                <a:lnTo>
                  <a:pt x="141" y="282"/>
                </a:lnTo>
                <a:lnTo>
                  <a:pt x="139" y="282"/>
                </a:lnTo>
                <a:lnTo>
                  <a:pt x="139" y="281"/>
                </a:lnTo>
                <a:lnTo>
                  <a:pt x="138" y="281"/>
                </a:lnTo>
                <a:lnTo>
                  <a:pt x="138" y="279"/>
                </a:lnTo>
                <a:lnTo>
                  <a:pt x="136" y="277"/>
                </a:lnTo>
                <a:lnTo>
                  <a:pt x="134" y="275"/>
                </a:lnTo>
                <a:lnTo>
                  <a:pt x="132" y="274"/>
                </a:lnTo>
                <a:lnTo>
                  <a:pt x="131" y="274"/>
                </a:lnTo>
                <a:lnTo>
                  <a:pt x="131" y="272"/>
                </a:lnTo>
                <a:lnTo>
                  <a:pt x="129" y="272"/>
                </a:lnTo>
                <a:lnTo>
                  <a:pt x="127" y="270"/>
                </a:lnTo>
                <a:lnTo>
                  <a:pt x="126" y="270"/>
                </a:lnTo>
                <a:lnTo>
                  <a:pt x="126" y="269"/>
                </a:lnTo>
                <a:lnTo>
                  <a:pt x="126" y="267"/>
                </a:lnTo>
                <a:lnTo>
                  <a:pt x="124" y="267"/>
                </a:lnTo>
                <a:lnTo>
                  <a:pt x="124" y="265"/>
                </a:lnTo>
                <a:lnTo>
                  <a:pt x="124" y="263"/>
                </a:lnTo>
                <a:lnTo>
                  <a:pt x="124" y="262"/>
                </a:lnTo>
                <a:lnTo>
                  <a:pt x="122" y="260"/>
                </a:lnTo>
                <a:lnTo>
                  <a:pt x="120" y="260"/>
                </a:lnTo>
                <a:lnTo>
                  <a:pt x="120" y="258"/>
                </a:lnTo>
                <a:lnTo>
                  <a:pt x="119" y="258"/>
                </a:lnTo>
                <a:lnTo>
                  <a:pt x="119" y="256"/>
                </a:lnTo>
                <a:lnTo>
                  <a:pt x="117" y="256"/>
                </a:lnTo>
                <a:lnTo>
                  <a:pt x="117" y="255"/>
                </a:lnTo>
                <a:lnTo>
                  <a:pt x="117" y="253"/>
                </a:lnTo>
                <a:lnTo>
                  <a:pt x="117" y="251"/>
                </a:lnTo>
                <a:lnTo>
                  <a:pt x="115" y="251"/>
                </a:lnTo>
                <a:lnTo>
                  <a:pt x="115" y="250"/>
                </a:lnTo>
                <a:lnTo>
                  <a:pt x="113" y="250"/>
                </a:lnTo>
                <a:lnTo>
                  <a:pt x="113" y="248"/>
                </a:lnTo>
                <a:lnTo>
                  <a:pt x="112" y="248"/>
                </a:lnTo>
                <a:lnTo>
                  <a:pt x="112" y="246"/>
                </a:lnTo>
                <a:lnTo>
                  <a:pt x="110" y="246"/>
                </a:lnTo>
                <a:lnTo>
                  <a:pt x="110" y="244"/>
                </a:lnTo>
                <a:lnTo>
                  <a:pt x="110" y="243"/>
                </a:lnTo>
                <a:lnTo>
                  <a:pt x="108" y="243"/>
                </a:lnTo>
                <a:lnTo>
                  <a:pt x="108" y="241"/>
                </a:lnTo>
                <a:lnTo>
                  <a:pt x="107" y="241"/>
                </a:lnTo>
                <a:lnTo>
                  <a:pt x="107" y="239"/>
                </a:lnTo>
                <a:lnTo>
                  <a:pt x="105" y="239"/>
                </a:lnTo>
                <a:lnTo>
                  <a:pt x="103" y="238"/>
                </a:lnTo>
                <a:lnTo>
                  <a:pt x="101" y="236"/>
                </a:lnTo>
                <a:lnTo>
                  <a:pt x="101" y="234"/>
                </a:lnTo>
                <a:lnTo>
                  <a:pt x="100" y="234"/>
                </a:lnTo>
                <a:lnTo>
                  <a:pt x="100" y="232"/>
                </a:lnTo>
                <a:lnTo>
                  <a:pt x="98" y="232"/>
                </a:lnTo>
                <a:lnTo>
                  <a:pt x="98" y="231"/>
                </a:lnTo>
                <a:lnTo>
                  <a:pt x="98" y="229"/>
                </a:lnTo>
                <a:lnTo>
                  <a:pt x="98" y="227"/>
                </a:lnTo>
                <a:lnTo>
                  <a:pt x="96" y="227"/>
                </a:lnTo>
                <a:lnTo>
                  <a:pt x="95" y="227"/>
                </a:lnTo>
                <a:lnTo>
                  <a:pt x="95" y="226"/>
                </a:lnTo>
                <a:lnTo>
                  <a:pt x="93" y="224"/>
                </a:lnTo>
                <a:lnTo>
                  <a:pt x="93" y="222"/>
                </a:lnTo>
                <a:lnTo>
                  <a:pt x="91" y="222"/>
                </a:lnTo>
                <a:lnTo>
                  <a:pt x="91" y="220"/>
                </a:lnTo>
                <a:lnTo>
                  <a:pt x="89" y="220"/>
                </a:lnTo>
                <a:lnTo>
                  <a:pt x="89" y="219"/>
                </a:lnTo>
                <a:lnTo>
                  <a:pt x="91" y="219"/>
                </a:lnTo>
                <a:lnTo>
                  <a:pt x="91" y="217"/>
                </a:lnTo>
                <a:lnTo>
                  <a:pt x="91" y="215"/>
                </a:lnTo>
                <a:lnTo>
                  <a:pt x="93" y="215"/>
                </a:lnTo>
                <a:lnTo>
                  <a:pt x="93" y="213"/>
                </a:lnTo>
                <a:lnTo>
                  <a:pt x="91" y="212"/>
                </a:lnTo>
                <a:lnTo>
                  <a:pt x="89" y="212"/>
                </a:lnTo>
                <a:lnTo>
                  <a:pt x="89" y="210"/>
                </a:lnTo>
                <a:lnTo>
                  <a:pt x="88" y="210"/>
                </a:lnTo>
                <a:lnTo>
                  <a:pt x="88" y="208"/>
                </a:lnTo>
                <a:lnTo>
                  <a:pt x="86" y="208"/>
                </a:lnTo>
                <a:lnTo>
                  <a:pt x="84" y="208"/>
                </a:lnTo>
                <a:lnTo>
                  <a:pt x="84" y="207"/>
                </a:lnTo>
                <a:lnTo>
                  <a:pt x="83" y="207"/>
                </a:lnTo>
                <a:lnTo>
                  <a:pt x="83" y="205"/>
                </a:lnTo>
                <a:lnTo>
                  <a:pt x="81" y="205"/>
                </a:lnTo>
                <a:lnTo>
                  <a:pt x="81" y="203"/>
                </a:lnTo>
                <a:lnTo>
                  <a:pt x="79" y="203"/>
                </a:lnTo>
                <a:lnTo>
                  <a:pt x="77" y="203"/>
                </a:lnTo>
                <a:lnTo>
                  <a:pt x="77" y="201"/>
                </a:lnTo>
                <a:lnTo>
                  <a:pt x="76" y="201"/>
                </a:lnTo>
                <a:lnTo>
                  <a:pt x="74" y="201"/>
                </a:lnTo>
                <a:lnTo>
                  <a:pt x="74" y="200"/>
                </a:lnTo>
                <a:lnTo>
                  <a:pt x="74" y="201"/>
                </a:lnTo>
                <a:lnTo>
                  <a:pt x="72" y="201"/>
                </a:lnTo>
                <a:lnTo>
                  <a:pt x="70" y="201"/>
                </a:lnTo>
                <a:lnTo>
                  <a:pt x="70" y="200"/>
                </a:lnTo>
                <a:lnTo>
                  <a:pt x="69" y="200"/>
                </a:lnTo>
                <a:lnTo>
                  <a:pt x="69" y="201"/>
                </a:lnTo>
                <a:lnTo>
                  <a:pt x="67" y="201"/>
                </a:lnTo>
                <a:lnTo>
                  <a:pt x="67" y="200"/>
                </a:lnTo>
                <a:lnTo>
                  <a:pt x="67" y="201"/>
                </a:lnTo>
                <a:lnTo>
                  <a:pt x="65" y="201"/>
                </a:lnTo>
                <a:lnTo>
                  <a:pt x="67" y="203"/>
                </a:lnTo>
                <a:lnTo>
                  <a:pt x="65" y="203"/>
                </a:lnTo>
                <a:lnTo>
                  <a:pt x="64" y="203"/>
                </a:lnTo>
                <a:lnTo>
                  <a:pt x="64" y="201"/>
                </a:lnTo>
                <a:lnTo>
                  <a:pt x="64" y="203"/>
                </a:lnTo>
                <a:lnTo>
                  <a:pt x="62" y="203"/>
                </a:lnTo>
                <a:lnTo>
                  <a:pt x="60" y="203"/>
                </a:lnTo>
                <a:lnTo>
                  <a:pt x="60" y="201"/>
                </a:lnTo>
                <a:lnTo>
                  <a:pt x="60" y="203"/>
                </a:lnTo>
                <a:lnTo>
                  <a:pt x="58" y="203"/>
                </a:lnTo>
                <a:lnTo>
                  <a:pt x="58" y="205"/>
                </a:lnTo>
                <a:lnTo>
                  <a:pt x="57" y="205"/>
                </a:lnTo>
                <a:lnTo>
                  <a:pt x="57" y="203"/>
                </a:lnTo>
                <a:lnTo>
                  <a:pt x="55" y="203"/>
                </a:lnTo>
                <a:lnTo>
                  <a:pt x="55" y="205"/>
                </a:lnTo>
                <a:lnTo>
                  <a:pt x="53" y="205"/>
                </a:lnTo>
                <a:lnTo>
                  <a:pt x="52" y="207"/>
                </a:lnTo>
                <a:lnTo>
                  <a:pt x="52" y="205"/>
                </a:lnTo>
                <a:lnTo>
                  <a:pt x="50" y="205"/>
                </a:lnTo>
                <a:lnTo>
                  <a:pt x="50" y="207"/>
                </a:lnTo>
                <a:lnTo>
                  <a:pt x="48" y="207"/>
                </a:lnTo>
                <a:lnTo>
                  <a:pt x="48" y="208"/>
                </a:lnTo>
                <a:lnTo>
                  <a:pt x="46" y="208"/>
                </a:lnTo>
                <a:lnTo>
                  <a:pt x="46" y="210"/>
                </a:lnTo>
                <a:lnTo>
                  <a:pt x="45" y="210"/>
                </a:lnTo>
                <a:lnTo>
                  <a:pt x="45" y="212"/>
                </a:lnTo>
                <a:lnTo>
                  <a:pt x="43" y="212"/>
                </a:lnTo>
                <a:lnTo>
                  <a:pt x="43" y="213"/>
                </a:lnTo>
                <a:lnTo>
                  <a:pt x="41" y="213"/>
                </a:lnTo>
                <a:lnTo>
                  <a:pt x="39" y="213"/>
                </a:lnTo>
                <a:lnTo>
                  <a:pt x="39" y="212"/>
                </a:lnTo>
                <a:lnTo>
                  <a:pt x="38" y="212"/>
                </a:lnTo>
                <a:lnTo>
                  <a:pt x="38" y="210"/>
                </a:lnTo>
                <a:lnTo>
                  <a:pt x="36" y="210"/>
                </a:lnTo>
                <a:lnTo>
                  <a:pt x="34" y="210"/>
                </a:lnTo>
                <a:lnTo>
                  <a:pt x="34" y="208"/>
                </a:lnTo>
                <a:lnTo>
                  <a:pt x="33" y="208"/>
                </a:lnTo>
                <a:lnTo>
                  <a:pt x="34" y="208"/>
                </a:lnTo>
                <a:lnTo>
                  <a:pt x="34" y="207"/>
                </a:lnTo>
                <a:lnTo>
                  <a:pt x="36" y="205"/>
                </a:lnTo>
                <a:lnTo>
                  <a:pt x="36" y="203"/>
                </a:lnTo>
                <a:lnTo>
                  <a:pt x="38" y="203"/>
                </a:lnTo>
                <a:lnTo>
                  <a:pt x="38" y="201"/>
                </a:lnTo>
                <a:lnTo>
                  <a:pt x="39" y="201"/>
                </a:lnTo>
                <a:lnTo>
                  <a:pt x="39" y="200"/>
                </a:lnTo>
                <a:lnTo>
                  <a:pt x="39" y="198"/>
                </a:lnTo>
                <a:lnTo>
                  <a:pt x="41" y="198"/>
                </a:lnTo>
                <a:lnTo>
                  <a:pt x="41" y="196"/>
                </a:lnTo>
                <a:lnTo>
                  <a:pt x="43" y="196"/>
                </a:lnTo>
                <a:lnTo>
                  <a:pt x="43" y="195"/>
                </a:lnTo>
                <a:lnTo>
                  <a:pt x="45" y="195"/>
                </a:lnTo>
                <a:lnTo>
                  <a:pt x="46" y="195"/>
                </a:lnTo>
                <a:lnTo>
                  <a:pt x="46" y="193"/>
                </a:lnTo>
                <a:lnTo>
                  <a:pt x="48" y="193"/>
                </a:lnTo>
                <a:lnTo>
                  <a:pt x="48" y="191"/>
                </a:lnTo>
                <a:lnTo>
                  <a:pt x="50" y="191"/>
                </a:lnTo>
                <a:lnTo>
                  <a:pt x="50" y="189"/>
                </a:lnTo>
                <a:lnTo>
                  <a:pt x="52" y="189"/>
                </a:lnTo>
                <a:lnTo>
                  <a:pt x="53" y="189"/>
                </a:lnTo>
                <a:lnTo>
                  <a:pt x="55" y="189"/>
                </a:lnTo>
                <a:lnTo>
                  <a:pt x="57" y="189"/>
                </a:lnTo>
                <a:lnTo>
                  <a:pt x="57" y="188"/>
                </a:lnTo>
                <a:lnTo>
                  <a:pt x="57" y="186"/>
                </a:lnTo>
                <a:lnTo>
                  <a:pt x="57" y="184"/>
                </a:lnTo>
                <a:lnTo>
                  <a:pt x="57" y="182"/>
                </a:lnTo>
                <a:lnTo>
                  <a:pt x="58" y="182"/>
                </a:lnTo>
                <a:lnTo>
                  <a:pt x="58" y="181"/>
                </a:lnTo>
                <a:lnTo>
                  <a:pt x="57" y="181"/>
                </a:lnTo>
                <a:lnTo>
                  <a:pt x="55" y="181"/>
                </a:lnTo>
                <a:lnTo>
                  <a:pt x="55" y="179"/>
                </a:lnTo>
                <a:lnTo>
                  <a:pt x="55" y="177"/>
                </a:lnTo>
                <a:lnTo>
                  <a:pt x="55" y="176"/>
                </a:lnTo>
                <a:lnTo>
                  <a:pt x="57" y="176"/>
                </a:lnTo>
                <a:lnTo>
                  <a:pt x="57" y="174"/>
                </a:lnTo>
                <a:lnTo>
                  <a:pt x="55" y="174"/>
                </a:lnTo>
                <a:lnTo>
                  <a:pt x="55" y="172"/>
                </a:lnTo>
                <a:lnTo>
                  <a:pt x="55" y="170"/>
                </a:lnTo>
                <a:lnTo>
                  <a:pt x="57" y="170"/>
                </a:lnTo>
                <a:lnTo>
                  <a:pt x="58" y="170"/>
                </a:lnTo>
                <a:lnTo>
                  <a:pt x="58" y="169"/>
                </a:lnTo>
                <a:lnTo>
                  <a:pt x="60" y="169"/>
                </a:lnTo>
                <a:lnTo>
                  <a:pt x="62" y="169"/>
                </a:lnTo>
                <a:lnTo>
                  <a:pt x="62" y="167"/>
                </a:lnTo>
                <a:lnTo>
                  <a:pt x="64" y="167"/>
                </a:lnTo>
                <a:lnTo>
                  <a:pt x="65" y="167"/>
                </a:lnTo>
                <a:lnTo>
                  <a:pt x="67" y="167"/>
                </a:lnTo>
                <a:lnTo>
                  <a:pt x="69" y="167"/>
                </a:lnTo>
                <a:lnTo>
                  <a:pt x="70" y="167"/>
                </a:lnTo>
                <a:lnTo>
                  <a:pt x="70" y="165"/>
                </a:lnTo>
                <a:lnTo>
                  <a:pt x="72" y="165"/>
                </a:lnTo>
                <a:lnTo>
                  <a:pt x="74" y="165"/>
                </a:lnTo>
                <a:lnTo>
                  <a:pt x="76" y="165"/>
                </a:lnTo>
                <a:lnTo>
                  <a:pt x="77" y="165"/>
                </a:lnTo>
                <a:lnTo>
                  <a:pt x="79" y="165"/>
                </a:lnTo>
                <a:lnTo>
                  <a:pt x="81" y="165"/>
                </a:lnTo>
                <a:lnTo>
                  <a:pt x="83" y="165"/>
                </a:lnTo>
                <a:lnTo>
                  <a:pt x="84" y="165"/>
                </a:lnTo>
                <a:lnTo>
                  <a:pt x="84" y="164"/>
                </a:lnTo>
                <a:lnTo>
                  <a:pt x="84" y="162"/>
                </a:lnTo>
                <a:lnTo>
                  <a:pt x="84" y="160"/>
                </a:lnTo>
                <a:lnTo>
                  <a:pt x="86" y="160"/>
                </a:lnTo>
                <a:lnTo>
                  <a:pt x="86" y="158"/>
                </a:lnTo>
                <a:lnTo>
                  <a:pt x="84" y="158"/>
                </a:lnTo>
                <a:lnTo>
                  <a:pt x="84" y="157"/>
                </a:lnTo>
                <a:lnTo>
                  <a:pt x="84" y="155"/>
                </a:lnTo>
                <a:lnTo>
                  <a:pt x="84" y="153"/>
                </a:lnTo>
                <a:lnTo>
                  <a:pt x="84" y="151"/>
                </a:lnTo>
                <a:lnTo>
                  <a:pt x="83" y="151"/>
                </a:lnTo>
                <a:lnTo>
                  <a:pt x="83" y="150"/>
                </a:lnTo>
                <a:lnTo>
                  <a:pt x="83" y="151"/>
                </a:lnTo>
                <a:lnTo>
                  <a:pt x="81" y="151"/>
                </a:lnTo>
                <a:lnTo>
                  <a:pt x="81" y="150"/>
                </a:lnTo>
                <a:lnTo>
                  <a:pt x="79" y="150"/>
                </a:lnTo>
                <a:lnTo>
                  <a:pt x="77" y="150"/>
                </a:lnTo>
                <a:lnTo>
                  <a:pt x="76" y="150"/>
                </a:lnTo>
                <a:lnTo>
                  <a:pt x="74" y="150"/>
                </a:lnTo>
                <a:lnTo>
                  <a:pt x="74" y="148"/>
                </a:lnTo>
                <a:lnTo>
                  <a:pt x="74" y="146"/>
                </a:lnTo>
                <a:lnTo>
                  <a:pt x="76" y="146"/>
                </a:lnTo>
                <a:lnTo>
                  <a:pt x="76" y="145"/>
                </a:lnTo>
                <a:lnTo>
                  <a:pt x="76" y="143"/>
                </a:lnTo>
                <a:lnTo>
                  <a:pt x="74" y="143"/>
                </a:lnTo>
                <a:lnTo>
                  <a:pt x="74" y="141"/>
                </a:lnTo>
                <a:lnTo>
                  <a:pt x="74" y="139"/>
                </a:lnTo>
                <a:lnTo>
                  <a:pt x="74" y="138"/>
                </a:lnTo>
                <a:lnTo>
                  <a:pt x="74" y="136"/>
                </a:lnTo>
                <a:lnTo>
                  <a:pt x="74" y="134"/>
                </a:lnTo>
                <a:lnTo>
                  <a:pt x="74" y="133"/>
                </a:lnTo>
                <a:lnTo>
                  <a:pt x="74" y="131"/>
                </a:lnTo>
                <a:lnTo>
                  <a:pt x="74" y="129"/>
                </a:lnTo>
                <a:lnTo>
                  <a:pt x="74" y="127"/>
                </a:lnTo>
                <a:lnTo>
                  <a:pt x="74" y="126"/>
                </a:lnTo>
                <a:lnTo>
                  <a:pt x="74" y="124"/>
                </a:lnTo>
                <a:lnTo>
                  <a:pt x="74" y="122"/>
                </a:lnTo>
                <a:lnTo>
                  <a:pt x="74" y="120"/>
                </a:lnTo>
                <a:lnTo>
                  <a:pt x="74" y="119"/>
                </a:lnTo>
                <a:lnTo>
                  <a:pt x="76" y="119"/>
                </a:lnTo>
                <a:lnTo>
                  <a:pt x="76" y="117"/>
                </a:lnTo>
                <a:lnTo>
                  <a:pt x="74" y="117"/>
                </a:lnTo>
                <a:lnTo>
                  <a:pt x="74" y="119"/>
                </a:lnTo>
                <a:lnTo>
                  <a:pt x="72" y="119"/>
                </a:lnTo>
                <a:lnTo>
                  <a:pt x="72" y="120"/>
                </a:lnTo>
                <a:lnTo>
                  <a:pt x="70" y="120"/>
                </a:lnTo>
                <a:lnTo>
                  <a:pt x="69" y="120"/>
                </a:lnTo>
                <a:lnTo>
                  <a:pt x="69" y="122"/>
                </a:lnTo>
                <a:lnTo>
                  <a:pt x="67" y="122"/>
                </a:lnTo>
                <a:lnTo>
                  <a:pt x="65" y="122"/>
                </a:lnTo>
                <a:lnTo>
                  <a:pt x="64" y="122"/>
                </a:lnTo>
                <a:lnTo>
                  <a:pt x="64" y="124"/>
                </a:lnTo>
                <a:lnTo>
                  <a:pt x="62" y="124"/>
                </a:lnTo>
                <a:lnTo>
                  <a:pt x="60" y="124"/>
                </a:lnTo>
                <a:lnTo>
                  <a:pt x="60" y="126"/>
                </a:lnTo>
                <a:lnTo>
                  <a:pt x="58" y="126"/>
                </a:lnTo>
                <a:lnTo>
                  <a:pt x="58" y="127"/>
                </a:lnTo>
                <a:lnTo>
                  <a:pt x="58" y="126"/>
                </a:lnTo>
                <a:lnTo>
                  <a:pt x="57" y="126"/>
                </a:lnTo>
                <a:lnTo>
                  <a:pt x="57" y="127"/>
                </a:lnTo>
                <a:lnTo>
                  <a:pt x="55" y="127"/>
                </a:lnTo>
                <a:lnTo>
                  <a:pt x="55" y="129"/>
                </a:lnTo>
                <a:lnTo>
                  <a:pt x="53" y="129"/>
                </a:lnTo>
                <a:lnTo>
                  <a:pt x="53" y="127"/>
                </a:lnTo>
                <a:lnTo>
                  <a:pt x="52" y="127"/>
                </a:lnTo>
                <a:lnTo>
                  <a:pt x="50" y="127"/>
                </a:lnTo>
                <a:lnTo>
                  <a:pt x="50" y="129"/>
                </a:lnTo>
                <a:lnTo>
                  <a:pt x="48" y="129"/>
                </a:lnTo>
                <a:lnTo>
                  <a:pt x="46" y="129"/>
                </a:lnTo>
                <a:lnTo>
                  <a:pt x="45" y="129"/>
                </a:lnTo>
                <a:lnTo>
                  <a:pt x="43" y="129"/>
                </a:lnTo>
                <a:lnTo>
                  <a:pt x="43" y="131"/>
                </a:lnTo>
                <a:lnTo>
                  <a:pt x="41" y="131"/>
                </a:lnTo>
                <a:lnTo>
                  <a:pt x="39" y="131"/>
                </a:lnTo>
                <a:lnTo>
                  <a:pt x="39" y="129"/>
                </a:lnTo>
                <a:lnTo>
                  <a:pt x="38" y="129"/>
                </a:lnTo>
                <a:lnTo>
                  <a:pt x="38" y="131"/>
                </a:lnTo>
                <a:lnTo>
                  <a:pt x="38" y="129"/>
                </a:lnTo>
                <a:lnTo>
                  <a:pt x="36" y="129"/>
                </a:lnTo>
                <a:lnTo>
                  <a:pt x="34" y="129"/>
                </a:lnTo>
                <a:lnTo>
                  <a:pt x="33" y="129"/>
                </a:lnTo>
                <a:lnTo>
                  <a:pt x="33" y="127"/>
                </a:lnTo>
                <a:lnTo>
                  <a:pt x="31" y="127"/>
                </a:lnTo>
                <a:lnTo>
                  <a:pt x="31" y="126"/>
                </a:lnTo>
                <a:lnTo>
                  <a:pt x="29" y="126"/>
                </a:lnTo>
                <a:lnTo>
                  <a:pt x="27" y="124"/>
                </a:lnTo>
                <a:lnTo>
                  <a:pt x="26" y="122"/>
                </a:lnTo>
                <a:lnTo>
                  <a:pt x="24" y="122"/>
                </a:lnTo>
                <a:lnTo>
                  <a:pt x="24" y="120"/>
                </a:lnTo>
                <a:lnTo>
                  <a:pt x="22" y="120"/>
                </a:lnTo>
                <a:lnTo>
                  <a:pt x="22" y="119"/>
                </a:lnTo>
                <a:lnTo>
                  <a:pt x="21" y="119"/>
                </a:lnTo>
                <a:lnTo>
                  <a:pt x="21" y="117"/>
                </a:lnTo>
                <a:lnTo>
                  <a:pt x="19" y="117"/>
                </a:lnTo>
                <a:lnTo>
                  <a:pt x="19" y="115"/>
                </a:lnTo>
                <a:lnTo>
                  <a:pt x="17" y="115"/>
                </a:lnTo>
                <a:lnTo>
                  <a:pt x="17" y="114"/>
                </a:lnTo>
                <a:lnTo>
                  <a:pt x="15" y="114"/>
                </a:lnTo>
                <a:lnTo>
                  <a:pt x="15" y="112"/>
                </a:lnTo>
                <a:lnTo>
                  <a:pt x="14" y="112"/>
                </a:lnTo>
                <a:lnTo>
                  <a:pt x="14" y="110"/>
                </a:lnTo>
                <a:lnTo>
                  <a:pt x="12" y="110"/>
                </a:lnTo>
                <a:lnTo>
                  <a:pt x="12" y="108"/>
                </a:lnTo>
                <a:lnTo>
                  <a:pt x="10" y="108"/>
                </a:lnTo>
                <a:lnTo>
                  <a:pt x="10" y="107"/>
                </a:lnTo>
                <a:lnTo>
                  <a:pt x="9" y="107"/>
                </a:lnTo>
                <a:lnTo>
                  <a:pt x="9" y="105"/>
                </a:lnTo>
                <a:lnTo>
                  <a:pt x="7" y="105"/>
                </a:lnTo>
                <a:lnTo>
                  <a:pt x="7" y="103"/>
                </a:lnTo>
                <a:lnTo>
                  <a:pt x="5" y="103"/>
                </a:lnTo>
                <a:lnTo>
                  <a:pt x="5" y="102"/>
                </a:lnTo>
                <a:lnTo>
                  <a:pt x="3" y="102"/>
                </a:lnTo>
                <a:lnTo>
                  <a:pt x="3" y="100"/>
                </a:lnTo>
                <a:lnTo>
                  <a:pt x="2" y="100"/>
                </a:lnTo>
                <a:lnTo>
                  <a:pt x="2" y="98"/>
                </a:lnTo>
                <a:lnTo>
                  <a:pt x="0" y="98"/>
                </a:lnTo>
                <a:lnTo>
                  <a:pt x="0" y="96"/>
                </a:lnTo>
                <a:lnTo>
                  <a:pt x="2" y="96"/>
                </a:lnTo>
                <a:lnTo>
                  <a:pt x="2" y="95"/>
                </a:lnTo>
                <a:lnTo>
                  <a:pt x="2" y="93"/>
                </a:lnTo>
                <a:lnTo>
                  <a:pt x="2" y="91"/>
                </a:lnTo>
                <a:lnTo>
                  <a:pt x="3" y="91"/>
                </a:lnTo>
                <a:lnTo>
                  <a:pt x="3" y="90"/>
                </a:lnTo>
                <a:lnTo>
                  <a:pt x="3" y="88"/>
                </a:lnTo>
                <a:lnTo>
                  <a:pt x="5" y="88"/>
                </a:lnTo>
                <a:lnTo>
                  <a:pt x="5" y="86"/>
                </a:lnTo>
                <a:lnTo>
                  <a:pt x="5" y="84"/>
                </a:lnTo>
                <a:lnTo>
                  <a:pt x="3" y="84"/>
                </a:lnTo>
                <a:lnTo>
                  <a:pt x="3" y="83"/>
                </a:lnTo>
                <a:lnTo>
                  <a:pt x="3" y="81"/>
                </a:lnTo>
                <a:lnTo>
                  <a:pt x="3" y="79"/>
                </a:lnTo>
                <a:lnTo>
                  <a:pt x="3" y="77"/>
                </a:lnTo>
                <a:lnTo>
                  <a:pt x="3" y="76"/>
                </a:lnTo>
                <a:lnTo>
                  <a:pt x="3" y="74"/>
                </a:lnTo>
                <a:lnTo>
                  <a:pt x="3" y="72"/>
                </a:lnTo>
                <a:lnTo>
                  <a:pt x="3" y="71"/>
                </a:lnTo>
                <a:lnTo>
                  <a:pt x="3" y="69"/>
                </a:lnTo>
                <a:lnTo>
                  <a:pt x="3" y="67"/>
                </a:lnTo>
                <a:lnTo>
                  <a:pt x="3" y="65"/>
                </a:lnTo>
                <a:lnTo>
                  <a:pt x="2" y="65"/>
                </a:lnTo>
                <a:lnTo>
                  <a:pt x="2" y="64"/>
                </a:lnTo>
                <a:lnTo>
                  <a:pt x="2" y="62"/>
                </a:lnTo>
                <a:lnTo>
                  <a:pt x="2" y="60"/>
                </a:lnTo>
                <a:lnTo>
                  <a:pt x="2" y="59"/>
                </a:lnTo>
                <a:lnTo>
                  <a:pt x="2" y="57"/>
                </a:lnTo>
                <a:lnTo>
                  <a:pt x="2" y="55"/>
                </a:lnTo>
                <a:lnTo>
                  <a:pt x="2" y="53"/>
                </a:lnTo>
                <a:lnTo>
                  <a:pt x="2" y="52"/>
                </a:lnTo>
                <a:lnTo>
                  <a:pt x="2" y="50"/>
                </a:lnTo>
                <a:lnTo>
                  <a:pt x="2" y="48"/>
                </a:lnTo>
                <a:lnTo>
                  <a:pt x="2" y="46"/>
                </a:lnTo>
                <a:lnTo>
                  <a:pt x="0" y="46"/>
                </a:lnTo>
                <a:lnTo>
                  <a:pt x="0" y="45"/>
                </a:lnTo>
                <a:lnTo>
                  <a:pt x="0" y="43"/>
                </a:lnTo>
                <a:lnTo>
                  <a:pt x="2" y="43"/>
                </a:lnTo>
                <a:lnTo>
                  <a:pt x="2" y="41"/>
                </a:lnTo>
                <a:lnTo>
                  <a:pt x="3" y="41"/>
                </a:lnTo>
                <a:lnTo>
                  <a:pt x="3" y="40"/>
                </a:lnTo>
                <a:lnTo>
                  <a:pt x="5" y="40"/>
                </a:lnTo>
                <a:lnTo>
                  <a:pt x="7" y="40"/>
                </a:lnTo>
                <a:lnTo>
                  <a:pt x="7" y="38"/>
                </a:lnTo>
                <a:lnTo>
                  <a:pt x="7" y="40"/>
                </a:lnTo>
                <a:lnTo>
                  <a:pt x="9" y="40"/>
                </a:lnTo>
                <a:lnTo>
                  <a:pt x="9" y="38"/>
                </a:lnTo>
                <a:lnTo>
                  <a:pt x="10" y="38"/>
                </a:lnTo>
                <a:lnTo>
                  <a:pt x="12" y="38"/>
                </a:lnTo>
                <a:lnTo>
                  <a:pt x="14" y="38"/>
                </a:lnTo>
                <a:lnTo>
                  <a:pt x="14" y="36"/>
                </a:lnTo>
                <a:lnTo>
                  <a:pt x="15" y="36"/>
                </a:lnTo>
                <a:lnTo>
                  <a:pt x="15" y="34"/>
                </a:lnTo>
                <a:lnTo>
                  <a:pt x="17" y="34"/>
                </a:lnTo>
                <a:lnTo>
                  <a:pt x="19" y="34"/>
                </a:lnTo>
                <a:lnTo>
                  <a:pt x="19" y="33"/>
                </a:lnTo>
                <a:lnTo>
                  <a:pt x="21" y="31"/>
                </a:lnTo>
                <a:lnTo>
                  <a:pt x="22" y="31"/>
                </a:lnTo>
                <a:lnTo>
                  <a:pt x="22" y="33"/>
                </a:lnTo>
                <a:lnTo>
                  <a:pt x="24" y="33"/>
                </a:lnTo>
                <a:lnTo>
                  <a:pt x="26" y="33"/>
                </a:lnTo>
                <a:lnTo>
                  <a:pt x="27" y="33"/>
                </a:lnTo>
                <a:lnTo>
                  <a:pt x="29" y="33"/>
                </a:lnTo>
                <a:lnTo>
                  <a:pt x="31" y="33"/>
                </a:lnTo>
                <a:lnTo>
                  <a:pt x="31" y="31"/>
                </a:lnTo>
                <a:lnTo>
                  <a:pt x="33" y="31"/>
                </a:lnTo>
                <a:lnTo>
                  <a:pt x="33" y="29"/>
                </a:lnTo>
                <a:lnTo>
                  <a:pt x="34" y="29"/>
                </a:lnTo>
                <a:lnTo>
                  <a:pt x="36" y="29"/>
                </a:lnTo>
                <a:lnTo>
                  <a:pt x="38" y="29"/>
                </a:lnTo>
                <a:lnTo>
                  <a:pt x="39" y="29"/>
                </a:lnTo>
                <a:lnTo>
                  <a:pt x="39" y="28"/>
                </a:lnTo>
                <a:lnTo>
                  <a:pt x="41" y="28"/>
                </a:lnTo>
                <a:lnTo>
                  <a:pt x="41" y="26"/>
                </a:lnTo>
                <a:lnTo>
                  <a:pt x="41" y="24"/>
                </a:lnTo>
                <a:lnTo>
                  <a:pt x="43" y="24"/>
                </a:lnTo>
                <a:lnTo>
                  <a:pt x="45" y="24"/>
                </a:lnTo>
                <a:lnTo>
                  <a:pt x="46" y="24"/>
                </a:lnTo>
                <a:lnTo>
                  <a:pt x="46" y="26"/>
                </a:lnTo>
                <a:lnTo>
                  <a:pt x="48" y="24"/>
                </a:lnTo>
                <a:lnTo>
                  <a:pt x="46" y="24"/>
                </a:lnTo>
                <a:lnTo>
                  <a:pt x="48" y="24"/>
                </a:lnTo>
                <a:lnTo>
                  <a:pt x="48" y="22"/>
                </a:lnTo>
                <a:lnTo>
                  <a:pt x="50" y="22"/>
                </a:lnTo>
                <a:lnTo>
                  <a:pt x="52" y="22"/>
                </a:lnTo>
                <a:lnTo>
                  <a:pt x="53" y="22"/>
                </a:lnTo>
                <a:lnTo>
                  <a:pt x="55" y="22"/>
                </a:lnTo>
                <a:lnTo>
                  <a:pt x="55" y="21"/>
                </a:lnTo>
                <a:lnTo>
                  <a:pt x="57" y="22"/>
                </a:lnTo>
                <a:lnTo>
                  <a:pt x="57" y="21"/>
                </a:lnTo>
                <a:lnTo>
                  <a:pt x="57" y="19"/>
                </a:lnTo>
                <a:lnTo>
                  <a:pt x="58" y="19"/>
                </a:lnTo>
                <a:lnTo>
                  <a:pt x="58" y="17"/>
                </a:lnTo>
                <a:lnTo>
                  <a:pt x="60" y="15"/>
                </a:lnTo>
                <a:lnTo>
                  <a:pt x="60" y="14"/>
                </a:lnTo>
                <a:lnTo>
                  <a:pt x="62" y="14"/>
                </a:lnTo>
                <a:lnTo>
                  <a:pt x="64" y="14"/>
                </a:lnTo>
                <a:lnTo>
                  <a:pt x="65" y="14"/>
                </a:lnTo>
                <a:lnTo>
                  <a:pt x="67" y="14"/>
                </a:lnTo>
                <a:lnTo>
                  <a:pt x="67" y="15"/>
                </a:lnTo>
                <a:lnTo>
                  <a:pt x="69" y="15"/>
                </a:lnTo>
                <a:lnTo>
                  <a:pt x="70" y="15"/>
                </a:lnTo>
                <a:lnTo>
                  <a:pt x="72" y="15"/>
                </a:lnTo>
                <a:lnTo>
                  <a:pt x="72" y="14"/>
                </a:lnTo>
                <a:lnTo>
                  <a:pt x="74" y="14"/>
                </a:lnTo>
                <a:lnTo>
                  <a:pt x="74" y="12"/>
                </a:lnTo>
                <a:lnTo>
                  <a:pt x="74" y="10"/>
                </a:lnTo>
                <a:lnTo>
                  <a:pt x="76" y="10"/>
                </a:lnTo>
                <a:lnTo>
                  <a:pt x="77" y="9"/>
                </a:lnTo>
                <a:lnTo>
                  <a:pt x="79" y="9"/>
                </a:lnTo>
                <a:lnTo>
                  <a:pt x="81" y="9"/>
                </a:lnTo>
                <a:lnTo>
                  <a:pt x="83" y="9"/>
                </a:lnTo>
                <a:lnTo>
                  <a:pt x="84" y="9"/>
                </a:lnTo>
                <a:lnTo>
                  <a:pt x="84" y="10"/>
                </a:lnTo>
                <a:lnTo>
                  <a:pt x="86" y="10"/>
                </a:lnTo>
                <a:lnTo>
                  <a:pt x="86" y="9"/>
                </a:lnTo>
                <a:lnTo>
                  <a:pt x="88" y="9"/>
                </a:lnTo>
                <a:lnTo>
                  <a:pt x="89" y="9"/>
                </a:lnTo>
                <a:lnTo>
                  <a:pt x="89" y="7"/>
                </a:lnTo>
                <a:lnTo>
                  <a:pt x="91" y="7"/>
                </a:lnTo>
                <a:lnTo>
                  <a:pt x="91" y="5"/>
                </a:lnTo>
                <a:lnTo>
                  <a:pt x="93" y="5"/>
                </a:lnTo>
                <a:lnTo>
                  <a:pt x="93" y="3"/>
                </a:lnTo>
                <a:lnTo>
                  <a:pt x="93" y="2"/>
                </a:lnTo>
                <a:lnTo>
                  <a:pt x="95" y="2"/>
                </a:lnTo>
                <a:lnTo>
                  <a:pt x="95" y="0"/>
                </a:lnTo>
                <a:lnTo>
                  <a:pt x="96" y="0"/>
                </a:lnTo>
                <a:lnTo>
                  <a:pt x="229" y="0"/>
                </a:lnTo>
                <a:close/>
              </a:path>
            </a:pathLst>
          </a:custGeom>
          <a:solidFill>
            <a:schemeClr val="tx2"/>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44"/>
          <p:cNvSpPr>
            <a:spLocks/>
          </p:cNvSpPr>
          <p:nvPr/>
        </p:nvSpPr>
        <p:spPr bwMode="auto">
          <a:xfrm>
            <a:off x="6475213" y="5655438"/>
            <a:ext cx="369280" cy="471542"/>
          </a:xfrm>
          <a:custGeom>
            <a:avLst/>
            <a:gdLst>
              <a:gd name="T0" fmla="*/ 115 w 195"/>
              <a:gd name="T1" fmla="*/ 1 h 249"/>
              <a:gd name="T2" fmla="*/ 126 w 195"/>
              <a:gd name="T3" fmla="*/ 5 h 249"/>
              <a:gd name="T4" fmla="*/ 136 w 195"/>
              <a:gd name="T5" fmla="*/ 5 h 249"/>
              <a:gd name="T6" fmla="*/ 138 w 195"/>
              <a:gd name="T7" fmla="*/ 17 h 249"/>
              <a:gd name="T8" fmla="*/ 150 w 195"/>
              <a:gd name="T9" fmla="*/ 19 h 249"/>
              <a:gd name="T10" fmla="*/ 158 w 195"/>
              <a:gd name="T11" fmla="*/ 26 h 249"/>
              <a:gd name="T12" fmla="*/ 162 w 195"/>
              <a:gd name="T13" fmla="*/ 32 h 249"/>
              <a:gd name="T14" fmla="*/ 164 w 195"/>
              <a:gd name="T15" fmla="*/ 45 h 249"/>
              <a:gd name="T16" fmla="*/ 167 w 195"/>
              <a:gd name="T17" fmla="*/ 51 h 249"/>
              <a:gd name="T18" fmla="*/ 172 w 195"/>
              <a:gd name="T19" fmla="*/ 60 h 249"/>
              <a:gd name="T20" fmla="*/ 179 w 195"/>
              <a:gd name="T21" fmla="*/ 65 h 249"/>
              <a:gd name="T22" fmla="*/ 186 w 195"/>
              <a:gd name="T23" fmla="*/ 65 h 249"/>
              <a:gd name="T24" fmla="*/ 189 w 195"/>
              <a:gd name="T25" fmla="*/ 74 h 249"/>
              <a:gd name="T26" fmla="*/ 188 w 195"/>
              <a:gd name="T27" fmla="*/ 82 h 249"/>
              <a:gd name="T28" fmla="*/ 191 w 195"/>
              <a:gd name="T29" fmla="*/ 96 h 249"/>
              <a:gd name="T30" fmla="*/ 191 w 195"/>
              <a:gd name="T31" fmla="*/ 106 h 249"/>
              <a:gd name="T32" fmla="*/ 195 w 195"/>
              <a:gd name="T33" fmla="*/ 117 h 249"/>
              <a:gd name="T34" fmla="*/ 189 w 195"/>
              <a:gd name="T35" fmla="*/ 129 h 249"/>
              <a:gd name="T36" fmla="*/ 179 w 195"/>
              <a:gd name="T37" fmla="*/ 134 h 249"/>
              <a:gd name="T38" fmla="*/ 174 w 195"/>
              <a:gd name="T39" fmla="*/ 146 h 249"/>
              <a:gd name="T40" fmla="*/ 176 w 195"/>
              <a:gd name="T41" fmla="*/ 156 h 249"/>
              <a:gd name="T42" fmla="*/ 174 w 195"/>
              <a:gd name="T43" fmla="*/ 182 h 249"/>
              <a:gd name="T44" fmla="*/ 169 w 195"/>
              <a:gd name="T45" fmla="*/ 208 h 249"/>
              <a:gd name="T46" fmla="*/ 176 w 195"/>
              <a:gd name="T47" fmla="*/ 230 h 249"/>
              <a:gd name="T48" fmla="*/ 160 w 195"/>
              <a:gd name="T49" fmla="*/ 249 h 249"/>
              <a:gd name="T50" fmla="*/ 143 w 195"/>
              <a:gd name="T51" fmla="*/ 244 h 249"/>
              <a:gd name="T52" fmla="*/ 134 w 195"/>
              <a:gd name="T53" fmla="*/ 236 h 249"/>
              <a:gd name="T54" fmla="*/ 131 w 195"/>
              <a:gd name="T55" fmla="*/ 232 h 249"/>
              <a:gd name="T56" fmla="*/ 126 w 195"/>
              <a:gd name="T57" fmla="*/ 222 h 249"/>
              <a:gd name="T58" fmla="*/ 121 w 195"/>
              <a:gd name="T59" fmla="*/ 217 h 249"/>
              <a:gd name="T60" fmla="*/ 109 w 195"/>
              <a:gd name="T61" fmla="*/ 208 h 249"/>
              <a:gd name="T62" fmla="*/ 100 w 195"/>
              <a:gd name="T63" fmla="*/ 201 h 249"/>
              <a:gd name="T64" fmla="*/ 90 w 195"/>
              <a:gd name="T65" fmla="*/ 194 h 249"/>
              <a:gd name="T66" fmla="*/ 81 w 195"/>
              <a:gd name="T67" fmla="*/ 186 h 249"/>
              <a:gd name="T68" fmla="*/ 69 w 195"/>
              <a:gd name="T69" fmla="*/ 181 h 249"/>
              <a:gd name="T70" fmla="*/ 62 w 195"/>
              <a:gd name="T71" fmla="*/ 168 h 249"/>
              <a:gd name="T72" fmla="*/ 57 w 195"/>
              <a:gd name="T73" fmla="*/ 160 h 249"/>
              <a:gd name="T74" fmla="*/ 57 w 195"/>
              <a:gd name="T75" fmla="*/ 150 h 249"/>
              <a:gd name="T76" fmla="*/ 48 w 195"/>
              <a:gd name="T77" fmla="*/ 139 h 249"/>
              <a:gd name="T78" fmla="*/ 38 w 195"/>
              <a:gd name="T79" fmla="*/ 132 h 249"/>
              <a:gd name="T80" fmla="*/ 26 w 195"/>
              <a:gd name="T81" fmla="*/ 125 h 249"/>
              <a:gd name="T82" fmla="*/ 21 w 195"/>
              <a:gd name="T83" fmla="*/ 113 h 249"/>
              <a:gd name="T84" fmla="*/ 12 w 195"/>
              <a:gd name="T85" fmla="*/ 103 h 249"/>
              <a:gd name="T86" fmla="*/ 10 w 195"/>
              <a:gd name="T87" fmla="*/ 96 h 249"/>
              <a:gd name="T88" fmla="*/ 5 w 195"/>
              <a:gd name="T89" fmla="*/ 84 h 249"/>
              <a:gd name="T90" fmla="*/ 2 w 195"/>
              <a:gd name="T91" fmla="*/ 74 h 249"/>
              <a:gd name="T92" fmla="*/ 12 w 195"/>
              <a:gd name="T93" fmla="*/ 67 h 249"/>
              <a:gd name="T94" fmla="*/ 19 w 195"/>
              <a:gd name="T95" fmla="*/ 63 h 249"/>
              <a:gd name="T96" fmla="*/ 26 w 195"/>
              <a:gd name="T97" fmla="*/ 55 h 249"/>
              <a:gd name="T98" fmla="*/ 29 w 195"/>
              <a:gd name="T99" fmla="*/ 45 h 249"/>
              <a:gd name="T100" fmla="*/ 35 w 195"/>
              <a:gd name="T101" fmla="*/ 39 h 249"/>
              <a:gd name="T102" fmla="*/ 41 w 195"/>
              <a:gd name="T103" fmla="*/ 32 h 249"/>
              <a:gd name="T104" fmla="*/ 52 w 195"/>
              <a:gd name="T105" fmla="*/ 29 h 249"/>
              <a:gd name="T106" fmla="*/ 60 w 195"/>
              <a:gd name="T107" fmla="*/ 32 h 249"/>
              <a:gd name="T108" fmla="*/ 69 w 195"/>
              <a:gd name="T109" fmla="*/ 27 h 249"/>
              <a:gd name="T110" fmla="*/ 79 w 195"/>
              <a:gd name="T111" fmla="*/ 20 h 249"/>
              <a:gd name="T112" fmla="*/ 90 w 195"/>
              <a:gd name="T113" fmla="*/ 14 h 249"/>
              <a:gd name="T114" fmla="*/ 97 w 195"/>
              <a:gd name="T115" fmla="*/ 7 h 249"/>
              <a:gd name="T116" fmla="*/ 105 w 195"/>
              <a:gd name="T117" fmla="*/ 1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5" h="249">
                <a:moveTo>
                  <a:pt x="107" y="1"/>
                </a:moveTo>
                <a:lnTo>
                  <a:pt x="109" y="1"/>
                </a:lnTo>
                <a:lnTo>
                  <a:pt x="109" y="3"/>
                </a:lnTo>
                <a:lnTo>
                  <a:pt x="110" y="3"/>
                </a:lnTo>
                <a:lnTo>
                  <a:pt x="112" y="3"/>
                </a:lnTo>
                <a:lnTo>
                  <a:pt x="112" y="5"/>
                </a:lnTo>
                <a:lnTo>
                  <a:pt x="112" y="3"/>
                </a:lnTo>
                <a:lnTo>
                  <a:pt x="114" y="3"/>
                </a:lnTo>
                <a:lnTo>
                  <a:pt x="115" y="3"/>
                </a:lnTo>
                <a:lnTo>
                  <a:pt x="115" y="1"/>
                </a:lnTo>
                <a:lnTo>
                  <a:pt x="117" y="1"/>
                </a:lnTo>
                <a:lnTo>
                  <a:pt x="119" y="1"/>
                </a:lnTo>
                <a:lnTo>
                  <a:pt x="121" y="1"/>
                </a:lnTo>
                <a:lnTo>
                  <a:pt x="122" y="1"/>
                </a:lnTo>
                <a:lnTo>
                  <a:pt x="122" y="3"/>
                </a:lnTo>
                <a:lnTo>
                  <a:pt x="121" y="3"/>
                </a:lnTo>
                <a:lnTo>
                  <a:pt x="122" y="3"/>
                </a:lnTo>
                <a:lnTo>
                  <a:pt x="124" y="3"/>
                </a:lnTo>
                <a:lnTo>
                  <a:pt x="126" y="3"/>
                </a:lnTo>
                <a:lnTo>
                  <a:pt x="126" y="5"/>
                </a:lnTo>
                <a:lnTo>
                  <a:pt x="126" y="3"/>
                </a:lnTo>
                <a:lnTo>
                  <a:pt x="128" y="3"/>
                </a:lnTo>
                <a:lnTo>
                  <a:pt x="129" y="3"/>
                </a:lnTo>
                <a:lnTo>
                  <a:pt x="131" y="1"/>
                </a:lnTo>
                <a:lnTo>
                  <a:pt x="131" y="0"/>
                </a:lnTo>
                <a:lnTo>
                  <a:pt x="133" y="1"/>
                </a:lnTo>
                <a:lnTo>
                  <a:pt x="134" y="1"/>
                </a:lnTo>
                <a:lnTo>
                  <a:pt x="136" y="1"/>
                </a:lnTo>
                <a:lnTo>
                  <a:pt x="136" y="3"/>
                </a:lnTo>
                <a:lnTo>
                  <a:pt x="136" y="5"/>
                </a:lnTo>
                <a:lnTo>
                  <a:pt x="134" y="5"/>
                </a:lnTo>
                <a:lnTo>
                  <a:pt x="134" y="7"/>
                </a:lnTo>
                <a:lnTo>
                  <a:pt x="134" y="8"/>
                </a:lnTo>
                <a:lnTo>
                  <a:pt x="134" y="10"/>
                </a:lnTo>
                <a:lnTo>
                  <a:pt x="136" y="10"/>
                </a:lnTo>
                <a:lnTo>
                  <a:pt x="138" y="10"/>
                </a:lnTo>
                <a:lnTo>
                  <a:pt x="138" y="12"/>
                </a:lnTo>
                <a:lnTo>
                  <a:pt x="138" y="14"/>
                </a:lnTo>
                <a:lnTo>
                  <a:pt x="138" y="15"/>
                </a:lnTo>
                <a:lnTo>
                  <a:pt x="138" y="17"/>
                </a:lnTo>
                <a:lnTo>
                  <a:pt x="140" y="17"/>
                </a:lnTo>
                <a:lnTo>
                  <a:pt x="140" y="15"/>
                </a:lnTo>
                <a:lnTo>
                  <a:pt x="141" y="15"/>
                </a:lnTo>
                <a:lnTo>
                  <a:pt x="141" y="17"/>
                </a:lnTo>
                <a:lnTo>
                  <a:pt x="143" y="17"/>
                </a:lnTo>
                <a:lnTo>
                  <a:pt x="145" y="17"/>
                </a:lnTo>
                <a:lnTo>
                  <a:pt x="146" y="17"/>
                </a:lnTo>
                <a:lnTo>
                  <a:pt x="148" y="17"/>
                </a:lnTo>
                <a:lnTo>
                  <a:pt x="148" y="19"/>
                </a:lnTo>
                <a:lnTo>
                  <a:pt x="150" y="19"/>
                </a:lnTo>
                <a:lnTo>
                  <a:pt x="152" y="19"/>
                </a:lnTo>
                <a:lnTo>
                  <a:pt x="153" y="19"/>
                </a:lnTo>
                <a:lnTo>
                  <a:pt x="153" y="20"/>
                </a:lnTo>
                <a:lnTo>
                  <a:pt x="155" y="20"/>
                </a:lnTo>
                <a:lnTo>
                  <a:pt x="155" y="22"/>
                </a:lnTo>
                <a:lnTo>
                  <a:pt x="155" y="24"/>
                </a:lnTo>
                <a:lnTo>
                  <a:pt x="157" y="22"/>
                </a:lnTo>
                <a:lnTo>
                  <a:pt x="157" y="24"/>
                </a:lnTo>
                <a:lnTo>
                  <a:pt x="158" y="24"/>
                </a:lnTo>
                <a:lnTo>
                  <a:pt x="158" y="26"/>
                </a:lnTo>
                <a:lnTo>
                  <a:pt x="158" y="27"/>
                </a:lnTo>
                <a:lnTo>
                  <a:pt x="157" y="27"/>
                </a:lnTo>
                <a:lnTo>
                  <a:pt x="157" y="29"/>
                </a:lnTo>
                <a:lnTo>
                  <a:pt x="158" y="29"/>
                </a:lnTo>
                <a:lnTo>
                  <a:pt x="160" y="29"/>
                </a:lnTo>
                <a:lnTo>
                  <a:pt x="160" y="31"/>
                </a:lnTo>
                <a:lnTo>
                  <a:pt x="162" y="31"/>
                </a:lnTo>
                <a:lnTo>
                  <a:pt x="162" y="32"/>
                </a:lnTo>
                <a:lnTo>
                  <a:pt x="164" y="32"/>
                </a:lnTo>
                <a:lnTo>
                  <a:pt x="162" y="32"/>
                </a:lnTo>
                <a:lnTo>
                  <a:pt x="162" y="34"/>
                </a:lnTo>
                <a:lnTo>
                  <a:pt x="162" y="36"/>
                </a:lnTo>
                <a:lnTo>
                  <a:pt x="160" y="36"/>
                </a:lnTo>
                <a:lnTo>
                  <a:pt x="162" y="36"/>
                </a:lnTo>
                <a:lnTo>
                  <a:pt x="162" y="38"/>
                </a:lnTo>
                <a:lnTo>
                  <a:pt x="162" y="39"/>
                </a:lnTo>
                <a:lnTo>
                  <a:pt x="162" y="41"/>
                </a:lnTo>
                <a:lnTo>
                  <a:pt x="162" y="43"/>
                </a:lnTo>
                <a:lnTo>
                  <a:pt x="162" y="45"/>
                </a:lnTo>
                <a:lnTo>
                  <a:pt x="164" y="45"/>
                </a:lnTo>
                <a:lnTo>
                  <a:pt x="164" y="46"/>
                </a:lnTo>
                <a:lnTo>
                  <a:pt x="164" y="48"/>
                </a:lnTo>
                <a:lnTo>
                  <a:pt x="164" y="50"/>
                </a:lnTo>
                <a:lnTo>
                  <a:pt x="162" y="50"/>
                </a:lnTo>
                <a:lnTo>
                  <a:pt x="164" y="50"/>
                </a:lnTo>
                <a:lnTo>
                  <a:pt x="164" y="51"/>
                </a:lnTo>
                <a:lnTo>
                  <a:pt x="164" y="50"/>
                </a:lnTo>
                <a:lnTo>
                  <a:pt x="165" y="50"/>
                </a:lnTo>
                <a:lnTo>
                  <a:pt x="165" y="51"/>
                </a:lnTo>
                <a:lnTo>
                  <a:pt x="167" y="51"/>
                </a:lnTo>
                <a:lnTo>
                  <a:pt x="169" y="51"/>
                </a:lnTo>
                <a:lnTo>
                  <a:pt x="167" y="51"/>
                </a:lnTo>
                <a:lnTo>
                  <a:pt x="167" y="53"/>
                </a:lnTo>
                <a:lnTo>
                  <a:pt x="167" y="55"/>
                </a:lnTo>
                <a:lnTo>
                  <a:pt x="169" y="55"/>
                </a:lnTo>
                <a:lnTo>
                  <a:pt x="169" y="57"/>
                </a:lnTo>
                <a:lnTo>
                  <a:pt x="171" y="57"/>
                </a:lnTo>
                <a:lnTo>
                  <a:pt x="171" y="58"/>
                </a:lnTo>
                <a:lnTo>
                  <a:pt x="172" y="58"/>
                </a:lnTo>
                <a:lnTo>
                  <a:pt x="172" y="60"/>
                </a:lnTo>
                <a:lnTo>
                  <a:pt x="172" y="62"/>
                </a:lnTo>
                <a:lnTo>
                  <a:pt x="174" y="62"/>
                </a:lnTo>
                <a:lnTo>
                  <a:pt x="174" y="63"/>
                </a:lnTo>
                <a:lnTo>
                  <a:pt x="176" y="63"/>
                </a:lnTo>
                <a:lnTo>
                  <a:pt x="176" y="62"/>
                </a:lnTo>
                <a:lnTo>
                  <a:pt x="177" y="63"/>
                </a:lnTo>
                <a:lnTo>
                  <a:pt x="176" y="63"/>
                </a:lnTo>
                <a:lnTo>
                  <a:pt x="176" y="65"/>
                </a:lnTo>
                <a:lnTo>
                  <a:pt x="177" y="65"/>
                </a:lnTo>
                <a:lnTo>
                  <a:pt x="179" y="65"/>
                </a:lnTo>
                <a:lnTo>
                  <a:pt x="179" y="67"/>
                </a:lnTo>
                <a:lnTo>
                  <a:pt x="177" y="67"/>
                </a:lnTo>
                <a:lnTo>
                  <a:pt x="179" y="67"/>
                </a:lnTo>
                <a:lnTo>
                  <a:pt x="179" y="69"/>
                </a:lnTo>
                <a:lnTo>
                  <a:pt x="181" y="69"/>
                </a:lnTo>
                <a:lnTo>
                  <a:pt x="183" y="69"/>
                </a:lnTo>
                <a:lnTo>
                  <a:pt x="183" y="67"/>
                </a:lnTo>
                <a:lnTo>
                  <a:pt x="184" y="67"/>
                </a:lnTo>
                <a:lnTo>
                  <a:pt x="184" y="65"/>
                </a:lnTo>
                <a:lnTo>
                  <a:pt x="186" y="65"/>
                </a:lnTo>
                <a:lnTo>
                  <a:pt x="188" y="65"/>
                </a:lnTo>
                <a:lnTo>
                  <a:pt x="188" y="67"/>
                </a:lnTo>
                <a:lnTo>
                  <a:pt x="189" y="67"/>
                </a:lnTo>
                <a:lnTo>
                  <a:pt x="191" y="69"/>
                </a:lnTo>
                <a:lnTo>
                  <a:pt x="189" y="69"/>
                </a:lnTo>
                <a:lnTo>
                  <a:pt x="188" y="69"/>
                </a:lnTo>
                <a:lnTo>
                  <a:pt x="188" y="70"/>
                </a:lnTo>
                <a:lnTo>
                  <a:pt x="188" y="72"/>
                </a:lnTo>
                <a:lnTo>
                  <a:pt x="188" y="74"/>
                </a:lnTo>
                <a:lnTo>
                  <a:pt x="189" y="74"/>
                </a:lnTo>
                <a:lnTo>
                  <a:pt x="189" y="75"/>
                </a:lnTo>
                <a:lnTo>
                  <a:pt x="189" y="77"/>
                </a:lnTo>
                <a:lnTo>
                  <a:pt x="189" y="79"/>
                </a:lnTo>
                <a:lnTo>
                  <a:pt x="188" y="79"/>
                </a:lnTo>
                <a:lnTo>
                  <a:pt x="188" y="77"/>
                </a:lnTo>
                <a:lnTo>
                  <a:pt x="186" y="77"/>
                </a:lnTo>
                <a:lnTo>
                  <a:pt x="186" y="79"/>
                </a:lnTo>
                <a:lnTo>
                  <a:pt x="186" y="81"/>
                </a:lnTo>
                <a:lnTo>
                  <a:pt x="188" y="81"/>
                </a:lnTo>
                <a:lnTo>
                  <a:pt x="188" y="82"/>
                </a:lnTo>
                <a:lnTo>
                  <a:pt x="188" y="84"/>
                </a:lnTo>
                <a:lnTo>
                  <a:pt x="188" y="86"/>
                </a:lnTo>
                <a:lnTo>
                  <a:pt x="188" y="88"/>
                </a:lnTo>
                <a:lnTo>
                  <a:pt x="188" y="89"/>
                </a:lnTo>
                <a:lnTo>
                  <a:pt x="189" y="89"/>
                </a:lnTo>
                <a:lnTo>
                  <a:pt x="189" y="91"/>
                </a:lnTo>
                <a:lnTo>
                  <a:pt x="189" y="93"/>
                </a:lnTo>
                <a:lnTo>
                  <a:pt x="191" y="93"/>
                </a:lnTo>
                <a:lnTo>
                  <a:pt x="191" y="94"/>
                </a:lnTo>
                <a:lnTo>
                  <a:pt x="191" y="96"/>
                </a:lnTo>
                <a:lnTo>
                  <a:pt x="189" y="96"/>
                </a:lnTo>
                <a:lnTo>
                  <a:pt x="189" y="98"/>
                </a:lnTo>
                <a:lnTo>
                  <a:pt x="191" y="98"/>
                </a:lnTo>
                <a:lnTo>
                  <a:pt x="191" y="100"/>
                </a:lnTo>
                <a:lnTo>
                  <a:pt x="193" y="100"/>
                </a:lnTo>
                <a:lnTo>
                  <a:pt x="193" y="101"/>
                </a:lnTo>
                <a:lnTo>
                  <a:pt x="193" y="103"/>
                </a:lnTo>
                <a:lnTo>
                  <a:pt x="191" y="103"/>
                </a:lnTo>
                <a:lnTo>
                  <a:pt x="191" y="105"/>
                </a:lnTo>
                <a:lnTo>
                  <a:pt x="191" y="106"/>
                </a:lnTo>
                <a:lnTo>
                  <a:pt x="191" y="108"/>
                </a:lnTo>
                <a:lnTo>
                  <a:pt x="189" y="108"/>
                </a:lnTo>
                <a:lnTo>
                  <a:pt x="189" y="110"/>
                </a:lnTo>
                <a:lnTo>
                  <a:pt x="191" y="110"/>
                </a:lnTo>
                <a:lnTo>
                  <a:pt x="191" y="112"/>
                </a:lnTo>
                <a:lnTo>
                  <a:pt x="193" y="112"/>
                </a:lnTo>
                <a:lnTo>
                  <a:pt x="195" y="112"/>
                </a:lnTo>
                <a:lnTo>
                  <a:pt x="195" y="113"/>
                </a:lnTo>
                <a:lnTo>
                  <a:pt x="195" y="115"/>
                </a:lnTo>
                <a:lnTo>
                  <a:pt x="195" y="117"/>
                </a:lnTo>
                <a:lnTo>
                  <a:pt x="195" y="119"/>
                </a:lnTo>
                <a:lnTo>
                  <a:pt x="195" y="120"/>
                </a:lnTo>
                <a:lnTo>
                  <a:pt x="195" y="122"/>
                </a:lnTo>
                <a:lnTo>
                  <a:pt x="195" y="124"/>
                </a:lnTo>
                <a:lnTo>
                  <a:pt x="195" y="125"/>
                </a:lnTo>
                <a:lnTo>
                  <a:pt x="193" y="125"/>
                </a:lnTo>
                <a:lnTo>
                  <a:pt x="191" y="125"/>
                </a:lnTo>
                <a:lnTo>
                  <a:pt x="191" y="127"/>
                </a:lnTo>
                <a:lnTo>
                  <a:pt x="189" y="127"/>
                </a:lnTo>
                <a:lnTo>
                  <a:pt x="189" y="129"/>
                </a:lnTo>
                <a:lnTo>
                  <a:pt x="191" y="129"/>
                </a:lnTo>
                <a:lnTo>
                  <a:pt x="191" y="131"/>
                </a:lnTo>
                <a:lnTo>
                  <a:pt x="189" y="131"/>
                </a:lnTo>
                <a:lnTo>
                  <a:pt x="188" y="131"/>
                </a:lnTo>
                <a:lnTo>
                  <a:pt x="186" y="131"/>
                </a:lnTo>
                <a:lnTo>
                  <a:pt x="184" y="131"/>
                </a:lnTo>
                <a:lnTo>
                  <a:pt x="183" y="132"/>
                </a:lnTo>
                <a:lnTo>
                  <a:pt x="181" y="132"/>
                </a:lnTo>
                <a:lnTo>
                  <a:pt x="181" y="134"/>
                </a:lnTo>
                <a:lnTo>
                  <a:pt x="179" y="134"/>
                </a:lnTo>
                <a:lnTo>
                  <a:pt x="179" y="136"/>
                </a:lnTo>
                <a:lnTo>
                  <a:pt x="177" y="136"/>
                </a:lnTo>
                <a:lnTo>
                  <a:pt x="177" y="137"/>
                </a:lnTo>
                <a:lnTo>
                  <a:pt x="177" y="139"/>
                </a:lnTo>
                <a:lnTo>
                  <a:pt x="176" y="139"/>
                </a:lnTo>
                <a:lnTo>
                  <a:pt x="176" y="141"/>
                </a:lnTo>
                <a:lnTo>
                  <a:pt x="176" y="143"/>
                </a:lnTo>
                <a:lnTo>
                  <a:pt x="174" y="143"/>
                </a:lnTo>
                <a:lnTo>
                  <a:pt x="174" y="144"/>
                </a:lnTo>
                <a:lnTo>
                  <a:pt x="174" y="146"/>
                </a:lnTo>
                <a:lnTo>
                  <a:pt x="174" y="148"/>
                </a:lnTo>
                <a:lnTo>
                  <a:pt x="172" y="150"/>
                </a:lnTo>
                <a:lnTo>
                  <a:pt x="171" y="150"/>
                </a:lnTo>
                <a:lnTo>
                  <a:pt x="171" y="151"/>
                </a:lnTo>
                <a:lnTo>
                  <a:pt x="172" y="151"/>
                </a:lnTo>
                <a:lnTo>
                  <a:pt x="172" y="153"/>
                </a:lnTo>
                <a:lnTo>
                  <a:pt x="174" y="153"/>
                </a:lnTo>
                <a:lnTo>
                  <a:pt x="176" y="153"/>
                </a:lnTo>
                <a:lnTo>
                  <a:pt x="176" y="155"/>
                </a:lnTo>
                <a:lnTo>
                  <a:pt x="176" y="156"/>
                </a:lnTo>
                <a:lnTo>
                  <a:pt x="176" y="158"/>
                </a:lnTo>
                <a:lnTo>
                  <a:pt x="183" y="165"/>
                </a:lnTo>
                <a:lnTo>
                  <a:pt x="181" y="167"/>
                </a:lnTo>
                <a:lnTo>
                  <a:pt x="179" y="167"/>
                </a:lnTo>
                <a:lnTo>
                  <a:pt x="177" y="168"/>
                </a:lnTo>
                <a:lnTo>
                  <a:pt x="177" y="172"/>
                </a:lnTo>
                <a:lnTo>
                  <a:pt x="176" y="174"/>
                </a:lnTo>
                <a:lnTo>
                  <a:pt x="176" y="177"/>
                </a:lnTo>
                <a:lnTo>
                  <a:pt x="174" y="179"/>
                </a:lnTo>
                <a:lnTo>
                  <a:pt x="174" y="182"/>
                </a:lnTo>
                <a:lnTo>
                  <a:pt x="174" y="184"/>
                </a:lnTo>
                <a:lnTo>
                  <a:pt x="174" y="187"/>
                </a:lnTo>
                <a:lnTo>
                  <a:pt x="174" y="189"/>
                </a:lnTo>
                <a:lnTo>
                  <a:pt x="174" y="193"/>
                </a:lnTo>
                <a:lnTo>
                  <a:pt x="172" y="194"/>
                </a:lnTo>
                <a:lnTo>
                  <a:pt x="172" y="198"/>
                </a:lnTo>
                <a:lnTo>
                  <a:pt x="171" y="201"/>
                </a:lnTo>
                <a:lnTo>
                  <a:pt x="171" y="203"/>
                </a:lnTo>
                <a:lnTo>
                  <a:pt x="169" y="205"/>
                </a:lnTo>
                <a:lnTo>
                  <a:pt x="169" y="208"/>
                </a:lnTo>
                <a:lnTo>
                  <a:pt x="169" y="211"/>
                </a:lnTo>
                <a:lnTo>
                  <a:pt x="167" y="213"/>
                </a:lnTo>
                <a:lnTo>
                  <a:pt x="167" y="217"/>
                </a:lnTo>
                <a:lnTo>
                  <a:pt x="167" y="220"/>
                </a:lnTo>
                <a:lnTo>
                  <a:pt x="169" y="222"/>
                </a:lnTo>
                <a:lnTo>
                  <a:pt x="169" y="224"/>
                </a:lnTo>
                <a:lnTo>
                  <a:pt x="171" y="225"/>
                </a:lnTo>
                <a:lnTo>
                  <a:pt x="172" y="227"/>
                </a:lnTo>
                <a:lnTo>
                  <a:pt x="174" y="229"/>
                </a:lnTo>
                <a:lnTo>
                  <a:pt x="176" y="230"/>
                </a:lnTo>
                <a:lnTo>
                  <a:pt x="174" y="232"/>
                </a:lnTo>
                <a:lnTo>
                  <a:pt x="172" y="234"/>
                </a:lnTo>
                <a:lnTo>
                  <a:pt x="171" y="236"/>
                </a:lnTo>
                <a:lnTo>
                  <a:pt x="169" y="237"/>
                </a:lnTo>
                <a:lnTo>
                  <a:pt x="167" y="239"/>
                </a:lnTo>
                <a:lnTo>
                  <a:pt x="165" y="241"/>
                </a:lnTo>
                <a:lnTo>
                  <a:pt x="164" y="242"/>
                </a:lnTo>
                <a:lnTo>
                  <a:pt x="162" y="244"/>
                </a:lnTo>
                <a:lnTo>
                  <a:pt x="162" y="246"/>
                </a:lnTo>
                <a:lnTo>
                  <a:pt x="160" y="249"/>
                </a:lnTo>
                <a:lnTo>
                  <a:pt x="152" y="248"/>
                </a:lnTo>
                <a:lnTo>
                  <a:pt x="150" y="248"/>
                </a:lnTo>
                <a:lnTo>
                  <a:pt x="150" y="249"/>
                </a:lnTo>
                <a:lnTo>
                  <a:pt x="148" y="249"/>
                </a:lnTo>
                <a:lnTo>
                  <a:pt x="146" y="249"/>
                </a:lnTo>
                <a:lnTo>
                  <a:pt x="146" y="248"/>
                </a:lnTo>
                <a:lnTo>
                  <a:pt x="146" y="246"/>
                </a:lnTo>
                <a:lnTo>
                  <a:pt x="145" y="246"/>
                </a:lnTo>
                <a:lnTo>
                  <a:pt x="143" y="246"/>
                </a:lnTo>
                <a:lnTo>
                  <a:pt x="143" y="244"/>
                </a:lnTo>
                <a:lnTo>
                  <a:pt x="143" y="242"/>
                </a:lnTo>
                <a:lnTo>
                  <a:pt x="143" y="241"/>
                </a:lnTo>
                <a:lnTo>
                  <a:pt x="141" y="241"/>
                </a:lnTo>
                <a:lnTo>
                  <a:pt x="141" y="239"/>
                </a:lnTo>
                <a:lnTo>
                  <a:pt x="140" y="239"/>
                </a:lnTo>
                <a:lnTo>
                  <a:pt x="140" y="237"/>
                </a:lnTo>
                <a:lnTo>
                  <a:pt x="138" y="237"/>
                </a:lnTo>
                <a:lnTo>
                  <a:pt x="136" y="237"/>
                </a:lnTo>
                <a:lnTo>
                  <a:pt x="136" y="236"/>
                </a:lnTo>
                <a:lnTo>
                  <a:pt x="134" y="236"/>
                </a:lnTo>
                <a:lnTo>
                  <a:pt x="133" y="236"/>
                </a:lnTo>
                <a:lnTo>
                  <a:pt x="131" y="236"/>
                </a:lnTo>
                <a:lnTo>
                  <a:pt x="129" y="236"/>
                </a:lnTo>
                <a:lnTo>
                  <a:pt x="128" y="236"/>
                </a:lnTo>
                <a:lnTo>
                  <a:pt x="129" y="236"/>
                </a:lnTo>
                <a:lnTo>
                  <a:pt x="129" y="234"/>
                </a:lnTo>
                <a:lnTo>
                  <a:pt x="128" y="234"/>
                </a:lnTo>
                <a:lnTo>
                  <a:pt x="128" y="232"/>
                </a:lnTo>
                <a:lnTo>
                  <a:pt x="129" y="232"/>
                </a:lnTo>
                <a:lnTo>
                  <a:pt x="131" y="232"/>
                </a:lnTo>
                <a:lnTo>
                  <a:pt x="131" y="230"/>
                </a:lnTo>
                <a:lnTo>
                  <a:pt x="131" y="229"/>
                </a:lnTo>
                <a:lnTo>
                  <a:pt x="129" y="229"/>
                </a:lnTo>
                <a:lnTo>
                  <a:pt x="129" y="227"/>
                </a:lnTo>
                <a:lnTo>
                  <a:pt x="131" y="227"/>
                </a:lnTo>
                <a:lnTo>
                  <a:pt x="129" y="227"/>
                </a:lnTo>
                <a:lnTo>
                  <a:pt x="129" y="225"/>
                </a:lnTo>
                <a:lnTo>
                  <a:pt x="128" y="224"/>
                </a:lnTo>
                <a:lnTo>
                  <a:pt x="126" y="224"/>
                </a:lnTo>
                <a:lnTo>
                  <a:pt x="126" y="222"/>
                </a:lnTo>
                <a:lnTo>
                  <a:pt x="124" y="222"/>
                </a:lnTo>
                <a:lnTo>
                  <a:pt x="124" y="220"/>
                </a:lnTo>
                <a:lnTo>
                  <a:pt x="126" y="220"/>
                </a:lnTo>
                <a:lnTo>
                  <a:pt x="124" y="220"/>
                </a:lnTo>
                <a:lnTo>
                  <a:pt x="124" y="218"/>
                </a:lnTo>
                <a:lnTo>
                  <a:pt x="122" y="218"/>
                </a:lnTo>
                <a:lnTo>
                  <a:pt x="122" y="217"/>
                </a:lnTo>
                <a:lnTo>
                  <a:pt x="121" y="217"/>
                </a:lnTo>
                <a:lnTo>
                  <a:pt x="119" y="217"/>
                </a:lnTo>
                <a:lnTo>
                  <a:pt x="121" y="217"/>
                </a:lnTo>
                <a:lnTo>
                  <a:pt x="119" y="215"/>
                </a:lnTo>
                <a:lnTo>
                  <a:pt x="117" y="215"/>
                </a:lnTo>
                <a:lnTo>
                  <a:pt x="115" y="215"/>
                </a:lnTo>
                <a:lnTo>
                  <a:pt x="115" y="213"/>
                </a:lnTo>
                <a:lnTo>
                  <a:pt x="114" y="213"/>
                </a:lnTo>
                <a:lnTo>
                  <a:pt x="112" y="211"/>
                </a:lnTo>
                <a:lnTo>
                  <a:pt x="110" y="211"/>
                </a:lnTo>
                <a:lnTo>
                  <a:pt x="110" y="210"/>
                </a:lnTo>
                <a:lnTo>
                  <a:pt x="109" y="210"/>
                </a:lnTo>
                <a:lnTo>
                  <a:pt x="109" y="208"/>
                </a:lnTo>
                <a:lnTo>
                  <a:pt x="107" y="208"/>
                </a:lnTo>
                <a:lnTo>
                  <a:pt x="105" y="206"/>
                </a:lnTo>
                <a:lnTo>
                  <a:pt x="103" y="206"/>
                </a:lnTo>
                <a:lnTo>
                  <a:pt x="105" y="206"/>
                </a:lnTo>
                <a:lnTo>
                  <a:pt x="105" y="205"/>
                </a:lnTo>
                <a:lnTo>
                  <a:pt x="103" y="205"/>
                </a:lnTo>
                <a:lnTo>
                  <a:pt x="103" y="203"/>
                </a:lnTo>
                <a:lnTo>
                  <a:pt x="102" y="203"/>
                </a:lnTo>
                <a:lnTo>
                  <a:pt x="100" y="203"/>
                </a:lnTo>
                <a:lnTo>
                  <a:pt x="100" y="201"/>
                </a:lnTo>
                <a:lnTo>
                  <a:pt x="98" y="201"/>
                </a:lnTo>
                <a:lnTo>
                  <a:pt x="98" y="199"/>
                </a:lnTo>
                <a:lnTo>
                  <a:pt x="97" y="199"/>
                </a:lnTo>
                <a:lnTo>
                  <a:pt x="97" y="198"/>
                </a:lnTo>
                <a:lnTo>
                  <a:pt x="97" y="196"/>
                </a:lnTo>
                <a:lnTo>
                  <a:pt x="95" y="196"/>
                </a:lnTo>
                <a:lnTo>
                  <a:pt x="93" y="196"/>
                </a:lnTo>
                <a:lnTo>
                  <a:pt x="91" y="196"/>
                </a:lnTo>
                <a:lnTo>
                  <a:pt x="91" y="194"/>
                </a:lnTo>
                <a:lnTo>
                  <a:pt x="90" y="194"/>
                </a:lnTo>
                <a:lnTo>
                  <a:pt x="88" y="194"/>
                </a:lnTo>
                <a:lnTo>
                  <a:pt x="88" y="193"/>
                </a:lnTo>
                <a:lnTo>
                  <a:pt x="86" y="193"/>
                </a:lnTo>
                <a:lnTo>
                  <a:pt x="86" y="191"/>
                </a:lnTo>
                <a:lnTo>
                  <a:pt x="84" y="191"/>
                </a:lnTo>
                <a:lnTo>
                  <a:pt x="84" y="189"/>
                </a:lnTo>
                <a:lnTo>
                  <a:pt x="83" y="189"/>
                </a:lnTo>
                <a:lnTo>
                  <a:pt x="83" y="187"/>
                </a:lnTo>
                <a:lnTo>
                  <a:pt x="81" y="187"/>
                </a:lnTo>
                <a:lnTo>
                  <a:pt x="81" y="186"/>
                </a:lnTo>
                <a:lnTo>
                  <a:pt x="79" y="186"/>
                </a:lnTo>
                <a:lnTo>
                  <a:pt x="78" y="186"/>
                </a:lnTo>
                <a:lnTo>
                  <a:pt x="76" y="186"/>
                </a:lnTo>
                <a:lnTo>
                  <a:pt x="76" y="184"/>
                </a:lnTo>
                <a:lnTo>
                  <a:pt x="74" y="184"/>
                </a:lnTo>
                <a:lnTo>
                  <a:pt x="72" y="184"/>
                </a:lnTo>
                <a:lnTo>
                  <a:pt x="72" y="182"/>
                </a:lnTo>
                <a:lnTo>
                  <a:pt x="71" y="182"/>
                </a:lnTo>
                <a:lnTo>
                  <a:pt x="71" y="181"/>
                </a:lnTo>
                <a:lnTo>
                  <a:pt x="69" y="181"/>
                </a:lnTo>
                <a:lnTo>
                  <a:pt x="69" y="179"/>
                </a:lnTo>
                <a:lnTo>
                  <a:pt x="69" y="177"/>
                </a:lnTo>
                <a:lnTo>
                  <a:pt x="67" y="177"/>
                </a:lnTo>
                <a:lnTo>
                  <a:pt x="67" y="175"/>
                </a:lnTo>
                <a:lnTo>
                  <a:pt x="66" y="175"/>
                </a:lnTo>
                <a:lnTo>
                  <a:pt x="66" y="174"/>
                </a:lnTo>
                <a:lnTo>
                  <a:pt x="64" y="174"/>
                </a:lnTo>
                <a:lnTo>
                  <a:pt x="64" y="172"/>
                </a:lnTo>
                <a:lnTo>
                  <a:pt x="62" y="170"/>
                </a:lnTo>
                <a:lnTo>
                  <a:pt x="62" y="168"/>
                </a:lnTo>
                <a:lnTo>
                  <a:pt x="60" y="168"/>
                </a:lnTo>
                <a:lnTo>
                  <a:pt x="60" y="167"/>
                </a:lnTo>
                <a:lnTo>
                  <a:pt x="60" y="165"/>
                </a:lnTo>
                <a:lnTo>
                  <a:pt x="60" y="163"/>
                </a:lnTo>
                <a:lnTo>
                  <a:pt x="59" y="163"/>
                </a:lnTo>
                <a:lnTo>
                  <a:pt x="60" y="163"/>
                </a:lnTo>
                <a:lnTo>
                  <a:pt x="60" y="162"/>
                </a:lnTo>
                <a:lnTo>
                  <a:pt x="59" y="162"/>
                </a:lnTo>
                <a:lnTo>
                  <a:pt x="57" y="162"/>
                </a:lnTo>
                <a:lnTo>
                  <a:pt x="57" y="160"/>
                </a:lnTo>
                <a:lnTo>
                  <a:pt x="57" y="158"/>
                </a:lnTo>
                <a:lnTo>
                  <a:pt x="55" y="158"/>
                </a:lnTo>
                <a:lnTo>
                  <a:pt x="53" y="156"/>
                </a:lnTo>
                <a:lnTo>
                  <a:pt x="53" y="155"/>
                </a:lnTo>
                <a:lnTo>
                  <a:pt x="53" y="153"/>
                </a:lnTo>
                <a:lnTo>
                  <a:pt x="55" y="153"/>
                </a:lnTo>
                <a:lnTo>
                  <a:pt x="55" y="151"/>
                </a:lnTo>
                <a:lnTo>
                  <a:pt x="57" y="150"/>
                </a:lnTo>
                <a:lnTo>
                  <a:pt x="55" y="150"/>
                </a:lnTo>
                <a:lnTo>
                  <a:pt x="57" y="150"/>
                </a:lnTo>
                <a:lnTo>
                  <a:pt x="55" y="150"/>
                </a:lnTo>
                <a:lnTo>
                  <a:pt x="55" y="148"/>
                </a:lnTo>
                <a:lnTo>
                  <a:pt x="53" y="148"/>
                </a:lnTo>
                <a:lnTo>
                  <a:pt x="53" y="146"/>
                </a:lnTo>
                <a:lnTo>
                  <a:pt x="52" y="146"/>
                </a:lnTo>
                <a:lnTo>
                  <a:pt x="52" y="144"/>
                </a:lnTo>
                <a:lnTo>
                  <a:pt x="50" y="144"/>
                </a:lnTo>
                <a:lnTo>
                  <a:pt x="50" y="143"/>
                </a:lnTo>
                <a:lnTo>
                  <a:pt x="48" y="141"/>
                </a:lnTo>
                <a:lnTo>
                  <a:pt x="48" y="139"/>
                </a:lnTo>
                <a:lnTo>
                  <a:pt x="47" y="139"/>
                </a:lnTo>
                <a:lnTo>
                  <a:pt x="47" y="137"/>
                </a:lnTo>
                <a:lnTo>
                  <a:pt x="45" y="137"/>
                </a:lnTo>
                <a:lnTo>
                  <a:pt x="45" y="136"/>
                </a:lnTo>
                <a:lnTo>
                  <a:pt x="43" y="136"/>
                </a:lnTo>
                <a:lnTo>
                  <a:pt x="43" y="134"/>
                </a:lnTo>
                <a:lnTo>
                  <a:pt x="41" y="134"/>
                </a:lnTo>
                <a:lnTo>
                  <a:pt x="41" y="132"/>
                </a:lnTo>
                <a:lnTo>
                  <a:pt x="40" y="132"/>
                </a:lnTo>
                <a:lnTo>
                  <a:pt x="38" y="132"/>
                </a:lnTo>
                <a:lnTo>
                  <a:pt x="38" y="131"/>
                </a:lnTo>
                <a:lnTo>
                  <a:pt x="36" y="131"/>
                </a:lnTo>
                <a:lnTo>
                  <a:pt x="35" y="131"/>
                </a:lnTo>
                <a:lnTo>
                  <a:pt x="35" y="129"/>
                </a:lnTo>
                <a:lnTo>
                  <a:pt x="33" y="129"/>
                </a:lnTo>
                <a:lnTo>
                  <a:pt x="31" y="129"/>
                </a:lnTo>
                <a:lnTo>
                  <a:pt x="31" y="127"/>
                </a:lnTo>
                <a:lnTo>
                  <a:pt x="29" y="127"/>
                </a:lnTo>
                <a:lnTo>
                  <a:pt x="28" y="125"/>
                </a:lnTo>
                <a:lnTo>
                  <a:pt x="26" y="125"/>
                </a:lnTo>
                <a:lnTo>
                  <a:pt x="26" y="124"/>
                </a:lnTo>
                <a:lnTo>
                  <a:pt x="24" y="124"/>
                </a:lnTo>
                <a:lnTo>
                  <a:pt x="24" y="122"/>
                </a:lnTo>
                <a:lnTo>
                  <a:pt x="24" y="120"/>
                </a:lnTo>
                <a:lnTo>
                  <a:pt x="23" y="120"/>
                </a:lnTo>
                <a:lnTo>
                  <a:pt x="23" y="119"/>
                </a:lnTo>
                <a:lnTo>
                  <a:pt x="21" y="119"/>
                </a:lnTo>
                <a:lnTo>
                  <a:pt x="21" y="117"/>
                </a:lnTo>
                <a:lnTo>
                  <a:pt x="21" y="115"/>
                </a:lnTo>
                <a:lnTo>
                  <a:pt x="21" y="113"/>
                </a:lnTo>
                <a:lnTo>
                  <a:pt x="19" y="113"/>
                </a:lnTo>
                <a:lnTo>
                  <a:pt x="19" y="112"/>
                </a:lnTo>
                <a:lnTo>
                  <a:pt x="19" y="110"/>
                </a:lnTo>
                <a:lnTo>
                  <a:pt x="17" y="110"/>
                </a:lnTo>
                <a:lnTo>
                  <a:pt x="17" y="108"/>
                </a:lnTo>
                <a:lnTo>
                  <a:pt x="16" y="108"/>
                </a:lnTo>
                <a:lnTo>
                  <a:pt x="14" y="106"/>
                </a:lnTo>
                <a:lnTo>
                  <a:pt x="12" y="106"/>
                </a:lnTo>
                <a:lnTo>
                  <a:pt x="12" y="105"/>
                </a:lnTo>
                <a:lnTo>
                  <a:pt x="12" y="103"/>
                </a:lnTo>
                <a:lnTo>
                  <a:pt x="14" y="103"/>
                </a:lnTo>
                <a:lnTo>
                  <a:pt x="14" y="105"/>
                </a:lnTo>
                <a:lnTo>
                  <a:pt x="14" y="103"/>
                </a:lnTo>
                <a:lnTo>
                  <a:pt x="14" y="101"/>
                </a:lnTo>
                <a:lnTo>
                  <a:pt x="16" y="101"/>
                </a:lnTo>
                <a:lnTo>
                  <a:pt x="14" y="101"/>
                </a:lnTo>
                <a:lnTo>
                  <a:pt x="14" y="100"/>
                </a:lnTo>
                <a:lnTo>
                  <a:pt x="12" y="98"/>
                </a:lnTo>
                <a:lnTo>
                  <a:pt x="12" y="96"/>
                </a:lnTo>
                <a:lnTo>
                  <a:pt x="10" y="96"/>
                </a:lnTo>
                <a:lnTo>
                  <a:pt x="9" y="96"/>
                </a:lnTo>
                <a:lnTo>
                  <a:pt x="9" y="94"/>
                </a:lnTo>
                <a:lnTo>
                  <a:pt x="7" y="94"/>
                </a:lnTo>
                <a:lnTo>
                  <a:pt x="7" y="93"/>
                </a:lnTo>
                <a:lnTo>
                  <a:pt x="7" y="91"/>
                </a:lnTo>
                <a:lnTo>
                  <a:pt x="7" y="89"/>
                </a:lnTo>
                <a:lnTo>
                  <a:pt x="7" y="88"/>
                </a:lnTo>
                <a:lnTo>
                  <a:pt x="5" y="88"/>
                </a:lnTo>
                <a:lnTo>
                  <a:pt x="5" y="86"/>
                </a:lnTo>
                <a:lnTo>
                  <a:pt x="5" y="84"/>
                </a:lnTo>
                <a:lnTo>
                  <a:pt x="5" y="82"/>
                </a:lnTo>
                <a:lnTo>
                  <a:pt x="4" y="82"/>
                </a:lnTo>
                <a:lnTo>
                  <a:pt x="4" y="81"/>
                </a:lnTo>
                <a:lnTo>
                  <a:pt x="2" y="81"/>
                </a:lnTo>
                <a:lnTo>
                  <a:pt x="2" y="79"/>
                </a:lnTo>
                <a:lnTo>
                  <a:pt x="0" y="79"/>
                </a:lnTo>
                <a:lnTo>
                  <a:pt x="0" y="77"/>
                </a:lnTo>
                <a:lnTo>
                  <a:pt x="2" y="77"/>
                </a:lnTo>
                <a:lnTo>
                  <a:pt x="2" y="75"/>
                </a:lnTo>
                <a:lnTo>
                  <a:pt x="2" y="74"/>
                </a:lnTo>
                <a:lnTo>
                  <a:pt x="2" y="72"/>
                </a:lnTo>
                <a:lnTo>
                  <a:pt x="4" y="72"/>
                </a:lnTo>
                <a:lnTo>
                  <a:pt x="4" y="70"/>
                </a:lnTo>
                <a:lnTo>
                  <a:pt x="5" y="70"/>
                </a:lnTo>
                <a:lnTo>
                  <a:pt x="7" y="70"/>
                </a:lnTo>
                <a:lnTo>
                  <a:pt x="9" y="70"/>
                </a:lnTo>
                <a:lnTo>
                  <a:pt x="10" y="70"/>
                </a:lnTo>
                <a:lnTo>
                  <a:pt x="10" y="69"/>
                </a:lnTo>
                <a:lnTo>
                  <a:pt x="12" y="69"/>
                </a:lnTo>
                <a:lnTo>
                  <a:pt x="12" y="67"/>
                </a:lnTo>
                <a:lnTo>
                  <a:pt x="10" y="67"/>
                </a:lnTo>
                <a:lnTo>
                  <a:pt x="10" y="65"/>
                </a:lnTo>
                <a:lnTo>
                  <a:pt x="10" y="63"/>
                </a:lnTo>
                <a:lnTo>
                  <a:pt x="12" y="63"/>
                </a:lnTo>
                <a:lnTo>
                  <a:pt x="14" y="63"/>
                </a:lnTo>
                <a:lnTo>
                  <a:pt x="16" y="63"/>
                </a:lnTo>
                <a:lnTo>
                  <a:pt x="16" y="65"/>
                </a:lnTo>
                <a:lnTo>
                  <a:pt x="17" y="65"/>
                </a:lnTo>
                <a:lnTo>
                  <a:pt x="17" y="63"/>
                </a:lnTo>
                <a:lnTo>
                  <a:pt x="19" y="63"/>
                </a:lnTo>
                <a:lnTo>
                  <a:pt x="21" y="62"/>
                </a:lnTo>
                <a:lnTo>
                  <a:pt x="23" y="62"/>
                </a:lnTo>
                <a:lnTo>
                  <a:pt x="23" y="60"/>
                </a:lnTo>
                <a:lnTo>
                  <a:pt x="23" y="58"/>
                </a:lnTo>
                <a:lnTo>
                  <a:pt x="24" y="58"/>
                </a:lnTo>
                <a:lnTo>
                  <a:pt x="24" y="57"/>
                </a:lnTo>
                <a:lnTo>
                  <a:pt x="23" y="57"/>
                </a:lnTo>
                <a:lnTo>
                  <a:pt x="23" y="55"/>
                </a:lnTo>
                <a:lnTo>
                  <a:pt x="24" y="55"/>
                </a:lnTo>
                <a:lnTo>
                  <a:pt x="26" y="55"/>
                </a:lnTo>
                <a:lnTo>
                  <a:pt x="24" y="55"/>
                </a:lnTo>
                <a:lnTo>
                  <a:pt x="24" y="53"/>
                </a:lnTo>
                <a:lnTo>
                  <a:pt x="24" y="51"/>
                </a:lnTo>
                <a:lnTo>
                  <a:pt x="26" y="51"/>
                </a:lnTo>
                <a:lnTo>
                  <a:pt x="28" y="51"/>
                </a:lnTo>
                <a:lnTo>
                  <a:pt x="28" y="50"/>
                </a:lnTo>
                <a:lnTo>
                  <a:pt x="29" y="50"/>
                </a:lnTo>
                <a:lnTo>
                  <a:pt x="29" y="48"/>
                </a:lnTo>
                <a:lnTo>
                  <a:pt x="29" y="46"/>
                </a:lnTo>
                <a:lnTo>
                  <a:pt x="29" y="45"/>
                </a:lnTo>
                <a:lnTo>
                  <a:pt x="29" y="43"/>
                </a:lnTo>
                <a:lnTo>
                  <a:pt x="28" y="43"/>
                </a:lnTo>
                <a:lnTo>
                  <a:pt x="29" y="43"/>
                </a:lnTo>
                <a:lnTo>
                  <a:pt x="29" y="41"/>
                </a:lnTo>
                <a:lnTo>
                  <a:pt x="31" y="41"/>
                </a:lnTo>
                <a:lnTo>
                  <a:pt x="31" y="43"/>
                </a:lnTo>
                <a:lnTo>
                  <a:pt x="33" y="43"/>
                </a:lnTo>
                <a:lnTo>
                  <a:pt x="33" y="41"/>
                </a:lnTo>
                <a:lnTo>
                  <a:pt x="35" y="41"/>
                </a:lnTo>
                <a:lnTo>
                  <a:pt x="35" y="39"/>
                </a:lnTo>
                <a:lnTo>
                  <a:pt x="35" y="38"/>
                </a:lnTo>
                <a:lnTo>
                  <a:pt x="36" y="38"/>
                </a:lnTo>
                <a:lnTo>
                  <a:pt x="36" y="39"/>
                </a:lnTo>
                <a:lnTo>
                  <a:pt x="38" y="39"/>
                </a:lnTo>
                <a:lnTo>
                  <a:pt x="38" y="38"/>
                </a:lnTo>
                <a:lnTo>
                  <a:pt x="38" y="36"/>
                </a:lnTo>
                <a:lnTo>
                  <a:pt x="38" y="34"/>
                </a:lnTo>
                <a:lnTo>
                  <a:pt x="40" y="34"/>
                </a:lnTo>
                <a:lnTo>
                  <a:pt x="40" y="32"/>
                </a:lnTo>
                <a:lnTo>
                  <a:pt x="41" y="32"/>
                </a:lnTo>
                <a:lnTo>
                  <a:pt x="43" y="32"/>
                </a:lnTo>
                <a:lnTo>
                  <a:pt x="43" y="31"/>
                </a:lnTo>
                <a:lnTo>
                  <a:pt x="45" y="31"/>
                </a:lnTo>
                <a:lnTo>
                  <a:pt x="45" y="29"/>
                </a:lnTo>
                <a:lnTo>
                  <a:pt x="47" y="29"/>
                </a:lnTo>
                <a:lnTo>
                  <a:pt x="48" y="29"/>
                </a:lnTo>
                <a:lnTo>
                  <a:pt x="50" y="29"/>
                </a:lnTo>
                <a:lnTo>
                  <a:pt x="50" y="31"/>
                </a:lnTo>
                <a:lnTo>
                  <a:pt x="52" y="31"/>
                </a:lnTo>
                <a:lnTo>
                  <a:pt x="52" y="29"/>
                </a:lnTo>
                <a:lnTo>
                  <a:pt x="52" y="27"/>
                </a:lnTo>
                <a:lnTo>
                  <a:pt x="52" y="29"/>
                </a:lnTo>
                <a:lnTo>
                  <a:pt x="53" y="31"/>
                </a:lnTo>
                <a:lnTo>
                  <a:pt x="55" y="31"/>
                </a:lnTo>
                <a:lnTo>
                  <a:pt x="55" y="32"/>
                </a:lnTo>
                <a:lnTo>
                  <a:pt x="55" y="34"/>
                </a:lnTo>
                <a:lnTo>
                  <a:pt x="57" y="34"/>
                </a:lnTo>
                <a:lnTo>
                  <a:pt x="59" y="34"/>
                </a:lnTo>
                <a:lnTo>
                  <a:pt x="59" y="32"/>
                </a:lnTo>
                <a:lnTo>
                  <a:pt x="60" y="32"/>
                </a:lnTo>
                <a:lnTo>
                  <a:pt x="60" y="31"/>
                </a:lnTo>
                <a:lnTo>
                  <a:pt x="62" y="31"/>
                </a:lnTo>
                <a:lnTo>
                  <a:pt x="62" y="29"/>
                </a:lnTo>
                <a:lnTo>
                  <a:pt x="64" y="29"/>
                </a:lnTo>
                <a:lnTo>
                  <a:pt x="64" y="27"/>
                </a:lnTo>
                <a:lnTo>
                  <a:pt x="66" y="27"/>
                </a:lnTo>
                <a:lnTo>
                  <a:pt x="66" y="29"/>
                </a:lnTo>
                <a:lnTo>
                  <a:pt x="67" y="29"/>
                </a:lnTo>
                <a:lnTo>
                  <a:pt x="69" y="29"/>
                </a:lnTo>
                <a:lnTo>
                  <a:pt x="69" y="27"/>
                </a:lnTo>
                <a:lnTo>
                  <a:pt x="71" y="27"/>
                </a:lnTo>
                <a:lnTo>
                  <a:pt x="72" y="27"/>
                </a:lnTo>
                <a:lnTo>
                  <a:pt x="72" y="26"/>
                </a:lnTo>
                <a:lnTo>
                  <a:pt x="74" y="26"/>
                </a:lnTo>
                <a:lnTo>
                  <a:pt x="74" y="24"/>
                </a:lnTo>
                <a:lnTo>
                  <a:pt x="76" y="24"/>
                </a:lnTo>
                <a:lnTo>
                  <a:pt x="76" y="22"/>
                </a:lnTo>
                <a:lnTo>
                  <a:pt x="78" y="22"/>
                </a:lnTo>
                <a:lnTo>
                  <a:pt x="78" y="20"/>
                </a:lnTo>
                <a:lnTo>
                  <a:pt x="79" y="20"/>
                </a:lnTo>
                <a:lnTo>
                  <a:pt x="81" y="20"/>
                </a:lnTo>
                <a:lnTo>
                  <a:pt x="81" y="19"/>
                </a:lnTo>
                <a:lnTo>
                  <a:pt x="83" y="19"/>
                </a:lnTo>
                <a:lnTo>
                  <a:pt x="83" y="17"/>
                </a:lnTo>
                <a:lnTo>
                  <a:pt x="84" y="17"/>
                </a:lnTo>
                <a:lnTo>
                  <a:pt x="86" y="17"/>
                </a:lnTo>
                <a:lnTo>
                  <a:pt x="88" y="17"/>
                </a:lnTo>
                <a:lnTo>
                  <a:pt x="88" y="15"/>
                </a:lnTo>
                <a:lnTo>
                  <a:pt x="88" y="14"/>
                </a:lnTo>
                <a:lnTo>
                  <a:pt x="90" y="14"/>
                </a:lnTo>
                <a:lnTo>
                  <a:pt x="91" y="14"/>
                </a:lnTo>
                <a:lnTo>
                  <a:pt x="91" y="12"/>
                </a:lnTo>
                <a:lnTo>
                  <a:pt x="93" y="12"/>
                </a:lnTo>
                <a:lnTo>
                  <a:pt x="95" y="12"/>
                </a:lnTo>
                <a:lnTo>
                  <a:pt x="95" y="10"/>
                </a:lnTo>
                <a:lnTo>
                  <a:pt x="95" y="8"/>
                </a:lnTo>
                <a:lnTo>
                  <a:pt x="97" y="8"/>
                </a:lnTo>
                <a:lnTo>
                  <a:pt x="95" y="8"/>
                </a:lnTo>
                <a:lnTo>
                  <a:pt x="97" y="8"/>
                </a:lnTo>
                <a:lnTo>
                  <a:pt x="97" y="7"/>
                </a:lnTo>
                <a:lnTo>
                  <a:pt x="98" y="7"/>
                </a:lnTo>
                <a:lnTo>
                  <a:pt x="98" y="5"/>
                </a:lnTo>
                <a:lnTo>
                  <a:pt x="100" y="5"/>
                </a:lnTo>
                <a:lnTo>
                  <a:pt x="100" y="3"/>
                </a:lnTo>
                <a:lnTo>
                  <a:pt x="102" y="3"/>
                </a:lnTo>
                <a:lnTo>
                  <a:pt x="103" y="3"/>
                </a:lnTo>
                <a:lnTo>
                  <a:pt x="103" y="1"/>
                </a:lnTo>
                <a:lnTo>
                  <a:pt x="105" y="1"/>
                </a:lnTo>
                <a:lnTo>
                  <a:pt x="103" y="1"/>
                </a:lnTo>
                <a:lnTo>
                  <a:pt x="105" y="1"/>
                </a:lnTo>
                <a:lnTo>
                  <a:pt x="105" y="0"/>
                </a:lnTo>
                <a:lnTo>
                  <a:pt x="107" y="0"/>
                </a:lnTo>
                <a:lnTo>
                  <a:pt x="107" y="1"/>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45"/>
          <p:cNvSpPr>
            <a:spLocks/>
          </p:cNvSpPr>
          <p:nvPr/>
        </p:nvSpPr>
        <p:spPr bwMode="auto">
          <a:xfrm>
            <a:off x="6552856" y="5091102"/>
            <a:ext cx="749923" cy="420411"/>
          </a:xfrm>
          <a:custGeom>
            <a:avLst/>
            <a:gdLst>
              <a:gd name="T0" fmla="*/ 395 w 396"/>
              <a:gd name="T1" fmla="*/ 98 h 222"/>
              <a:gd name="T2" fmla="*/ 369 w 396"/>
              <a:gd name="T3" fmla="*/ 117 h 222"/>
              <a:gd name="T4" fmla="*/ 345 w 396"/>
              <a:gd name="T5" fmla="*/ 117 h 222"/>
              <a:gd name="T6" fmla="*/ 321 w 396"/>
              <a:gd name="T7" fmla="*/ 117 h 222"/>
              <a:gd name="T8" fmla="*/ 305 w 396"/>
              <a:gd name="T9" fmla="*/ 122 h 222"/>
              <a:gd name="T10" fmla="*/ 293 w 396"/>
              <a:gd name="T11" fmla="*/ 131 h 222"/>
              <a:gd name="T12" fmla="*/ 286 w 396"/>
              <a:gd name="T13" fmla="*/ 141 h 222"/>
              <a:gd name="T14" fmla="*/ 276 w 396"/>
              <a:gd name="T15" fmla="*/ 151 h 222"/>
              <a:gd name="T16" fmla="*/ 264 w 396"/>
              <a:gd name="T17" fmla="*/ 157 h 222"/>
              <a:gd name="T18" fmla="*/ 248 w 396"/>
              <a:gd name="T19" fmla="*/ 162 h 222"/>
              <a:gd name="T20" fmla="*/ 245 w 396"/>
              <a:gd name="T21" fmla="*/ 179 h 222"/>
              <a:gd name="T22" fmla="*/ 231 w 396"/>
              <a:gd name="T23" fmla="*/ 188 h 222"/>
              <a:gd name="T24" fmla="*/ 221 w 396"/>
              <a:gd name="T25" fmla="*/ 201 h 222"/>
              <a:gd name="T26" fmla="*/ 209 w 396"/>
              <a:gd name="T27" fmla="*/ 210 h 222"/>
              <a:gd name="T28" fmla="*/ 195 w 396"/>
              <a:gd name="T29" fmla="*/ 217 h 222"/>
              <a:gd name="T30" fmla="*/ 183 w 396"/>
              <a:gd name="T31" fmla="*/ 212 h 222"/>
              <a:gd name="T32" fmla="*/ 171 w 396"/>
              <a:gd name="T33" fmla="*/ 219 h 222"/>
              <a:gd name="T34" fmla="*/ 154 w 396"/>
              <a:gd name="T35" fmla="*/ 220 h 222"/>
              <a:gd name="T36" fmla="*/ 145 w 396"/>
              <a:gd name="T37" fmla="*/ 213 h 222"/>
              <a:gd name="T38" fmla="*/ 130 w 396"/>
              <a:gd name="T39" fmla="*/ 210 h 222"/>
              <a:gd name="T40" fmla="*/ 119 w 396"/>
              <a:gd name="T41" fmla="*/ 198 h 222"/>
              <a:gd name="T42" fmla="*/ 114 w 396"/>
              <a:gd name="T43" fmla="*/ 186 h 222"/>
              <a:gd name="T44" fmla="*/ 107 w 396"/>
              <a:gd name="T45" fmla="*/ 172 h 222"/>
              <a:gd name="T46" fmla="*/ 93 w 396"/>
              <a:gd name="T47" fmla="*/ 170 h 222"/>
              <a:gd name="T48" fmla="*/ 90 w 396"/>
              <a:gd name="T49" fmla="*/ 160 h 222"/>
              <a:gd name="T50" fmla="*/ 80 w 396"/>
              <a:gd name="T51" fmla="*/ 151 h 222"/>
              <a:gd name="T52" fmla="*/ 74 w 396"/>
              <a:gd name="T53" fmla="*/ 155 h 222"/>
              <a:gd name="T54" fmla="*/ 61 w 396"/>
              <a:gd name="T55" fmla="*/ 155 h 222"/>
              <a:gd name="T56" fmla="*/ 49 w 396"/>
              <a:gd name="T57" fmla="*/ 157 h 222"/>
              <a:gd name="T58" fmla="*/ 54 w 396"/>
              <a:gd name="T59" fmla="*/ 145 h 222"/>
              <a:gd name="T60" fmla="*/ 66 w 396"/>
              <a:gd name="T61" fmla="*/ 131 h 222"/>
              <a:gd name="T62" fmla="*/ 50 w 396"/>
              <a:gd name="T63" fmla="*/ 126 h 222"/>
              <a:gd name="T64" fmla="*/ 37 w 396"/>
              <a:gd name="T65" fmla="*/ 115 h 222"/>
              <a:gd name="T66" fmla="*/ 30 w 396"/>
              <a:gd name="T67" fmla="*/ 98 h 222"/>
              <a:gd name="T68" fmla="*/ 14 w 396"/>
              <a:gd name="T69" fmla="*/ 89 h 222"/>
              <a:gd name="T70" fmla="*/ 6 w 396"/>
              <a:gd name="T71" fmla="*/ 74 h 222"/>
              <a:gd name="T72" fmla="*/ 7 w 396"/>
              <a:gd name="T73" fmla="*/ 65 h 222"/>
              <a:gd name="T74" fmla="*/ 23 w 396"/>
              <a:gd name="T75" fmla="*/ 58 h 222"/>
              <a:gd name="T76" fmla="*/ 37 w 396"/>
              <a:gd name="T77" fmla="*/ 50 h 222"/>
              <a:gd name="T78" fmla="*/ 47 w 396"/>
              <a:gd name="T79" fmla="*/ 46 h 222"/>
              <a:gd name="T80" fmla="*/ 54 w 396"/>
              <a:gd name="T81" fmla="*/ 34 h 222"/>
              <a:gd name="T82" fmla="*/ 66 w 396"/>
              <a:gd name="T83" fmla="*/ 22 h 222"/>
              <a:gd name="T84" fmla="*/ 76 w 396"/>
              <a:gd name="T85" fmla="*/ 9 h 222"/>
              <a:gd name="T86" fmla="*/ 88 w 396"/>
              <a:gd name="T87" fmla="*/ 14 h 222"/>
              <a:gd name="T88" fmla="*/ 105 w 396"/>
              <a:gd name="T89" fmla="*/ 15 h 222"/>
              <a:gd name="T90" fmla="*/ 123 w 396"/>
              <a:gd name="T91" fmla="*/ 19 h 222"/>
              <a:gd name="T92" fmla="*/ 140 w 396"/>
              <a:gd name="T93" fmla="*/ 26 h 222"/>
              <a:gd name="T94" fmla="*/ 148 w 396"/>
              <a:gd name="T95" fmla="*/ 14 h 222"/>
              <a:gd name="T96" fmla="*/ 159 w 396"/>
              <a:gd name="T97" fmla="*/ 3 h 222"/>
              <a:gd name="T98" fmla="*/ 176 w 396"/>
              <a:gd name="T99" fmla="*/ 7 h 222"/>
              <a:gd name="T100" fmla="*/ 193 w 396"/>
              <a:gd name="T101" fmla="*/ 14 h 222"/>
              <a:gd name="T102" fmla="*/ 207 w 396"/>
              <a:gd name="T103" fmla="*/ 17 h 222"/>
              <a:gd name="T104" fmla="*/ 219 w 396"/>
              <a:gd name="T105" fmla="*/ 15 h 222"/>
              <a:gd name="T106" fmla="*/ 229 w 396"/>
              <a:gd name="T107" fmla="*/ 15 h 222"/>
              <a:gd name="T108" fmla="*/ 243 w 396"/>
              <a:gd name="T109" fmla="*/ 5 h 222"/>
              <a:gd name="T110" fmla="*/ 265 w 396"/>
              <a:gd name="T111" fmla="*/ 3 h 222"/>
              <a:gd name="T112" fmla="*/ 290 w 396"/>
              <a:gd name="T113" fmla="*/ 3 h 222"/>
              <a:gd name="T114" fmla="*/ 314 w 396"/>
              <a:gd name="T115" fmla="*/ 3 h 222"/>
              <a:gd name="T116" fmla="*/ 336 w 396"/>
              <a:gd name="T117" fmla="*/ 2 h 222"/>
              <a:gd name="T118" fmla="*/ 369 w 396"/>
              <a:gd name="T119"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6" h="222">
                <a:moveTo>
                  <a:pt x="369" y="2"/>
                </a:moveTo>
                <a:lnTo>
                  <a:pt x="370" y="9"/>
                </a:lnTo>
                <a:lnTo>
                  <a:pt x="372" y="17"/>
                </a:lnTo>
                <a:lnTo>
                  <a:pt x="376" y="26"/>
                </a:lnTo>
                <a:lnTo>
                  <a:pt x="377" y="33"/>
                </a:lnTo>
                <a:lnTo>
                  <a:pt x="379" y="41"/>
                </a:lnTo>
                <a:lnTo>
                  <a:pt x="383" y="50"/>
                </a:lnTo>
                <a:lnTo>
                  <a:pt x="384" y="57"/>
                </a:lnTo>
                <a:lnTo>
                  <a:pt x="384" y="60"/>
                </a:lnTo>
                <a:lnTo>
                  <a:pt x="386" y="65"/>
                </a:lnTo>
                <a:lnTo>
                  <a:pt x="388" y="74"/>
                </a:lnTo>
                <a:lnTo>
                  <a:pt x="391" y="81"/>
                </a:lnTo>
                <a:lnTo>
                  <a:pt x="393" y="89"/>
                </a:lnTo>
                <a:lnTo>
                  <a:pt x="395" y="98"/>
                </a:lnTo>
                <a:lnTo>
                  <a:pt x="396" y="103"/>
                </a:lnTo>
                <a:lnTo>
                  <a:pt x="396" y="110"/>
                </a:lnTo>
                <a:lnTo>
                  <a:pt x="396" y="117"/>
                </a:lnTo>
                <a:lnTo>
                  <a:pt x="386" y="117"/>
                </a:lnTo>
                <a:lnTo>
                  <a:pt x="384" y="117"/>
                </a:lnTo>
                <a:lnTo>
                  <a:pt x="383" y="117"/>
                </a:lnTo>
                <a:lnTo>
                  <a:pt x="381" y="117"/>
                </a:lnTo>
                <a:lnTo>
                  <a:pt x="379" y="117"/>
                </a:lnTo>
                <a:lnTo>
                  <a:pt x="377" y="117"/>
                </a:lnTo>
                <a:lnTo>
                  <a:pt x="376" y="117"/>
                </a:lnTo>
                <a:lnTo>
                  <a:pt x="374" y="117"/>
                </a:lnTo>
                <a:lnTo>
                  <a:pt x="372" y="117"/>
                </a:lnTo>
                <a:lnTo>
                  <a:pt x="370" y="117"/>
                </a:lnTo>
                <a:lnTo>
                  <a:pt x="369" y="117"/>
                </a:lnTo>
                <a:lnTo>
                  <a:pt x="367" y="117"/>
                </a:lnTo>
                <a:lnTo>
                  <a:pt x="365" y="117"/>
                </a:lnTo>
                <a:lnTo>
                  <a:pt x="364" y="117"/>
                </a:lnTo>
                <a:lnTo>
                  <a:pt x="362" y="117"/>
                </a:lnTo>
                <a:lnTo>
                  <a:pt x="360" y="117"/>
                </a:lnTo>
                <a:lnTo>
                  <a:pt x="358" y="117"/>
                </a:lnTo>
                <a:lnTo>
                  <a:pt x="357" y="117"/>
                </a:lnTo>
                <a:lnTo>
                  <a:pt x="355" y="117"/>
                </a:lnTo>
                <a:lnTo>
                  <a:pt x="353" y="117"/>
                </a:lnTo>
                <a:lnTo>
                  <a:pt x="352" y="117"/>
                </a:lnTo>
                <a:lnTo>
                  <a:pt x="350" y="117"/>
                </a:lnTo>
                <a:lnTo>
                  <a:pt x="348" y="117"/>
                </a:lnTo>
                <a:lnTo>
                  <a:pt x="346" y="117"/>
                </a:lnTo>
                <a:lnTo>
                  <a:pt x="345" y="117"/>
                </a:lnTo>
                <a:lnTo>
                  <a:pt x="343" y="117"/>
                </a:lnTo>
                <a:lnTo>
                  <a:pt x="341" y="117"/>
                </a:lnTo>
                <a:lnTo>
                  <a:pt x="339" y="117"/>
                </a:lnTo>
                <a:lnTo>
                  <a:pt x="338" y="117"/>
                </a:lnTo>
                <a:lnTo>
                  <a:pt x="336" y="117"/>
                </a:lnTo>
                <a:lnTo>
                  <a:pt x="334" y="117"/>
                </a:lnTo>
                <a:lnTo>
                  <a:pt x="333" y="117"/>
                </a:lnTo>
                <a:lnTo>
                  <a:pt x="331" y="117"/>
                </a:lnTo>
                <a:lnTo>
                  <a:pt x="329" y="117"/>
                </a:lnTo>
                <a:lnTo>
                  <a:pt x="327" y="117"/>
                </a:lnTo>
                <a:lnTo>
                  <a:pt x="326" y="117"/>
                </a:lnTo>
                <a:lnTo>
                  <a:pt x="324" y="117"/>
                </a:lnTo>
                <a:lnTo>
                  <a:pt x="322" y="117"/>
                </a:lnTo>
                <a:lnTo>
                  <a:pt x="321" y="117"/>
                </a:lnTo>
                <a:lnTo>
                  <a:pt x="319" y="117"/>
                </a:lnTo>
                <a:lnTo>
                  <a:pt x="317" y="117"/>
                </a:lnTo>
                <a:lnTo>
                  <a:pt x="315" y="117"/>
                </a:lnTo>
                <a:lnTo>
                  <a:pt x="314" y="117"/>
                </a:lnTo>
                <a:lnTo>
                  <a:pt x="312" y="117"/>
                </a:lnTo>
                <a:lnTo>
                  <a:pt x="310" y="117"/>
                </a:lnTo>
                <a:lnTo>
                  <a:pt x="309" y="117"/>
                </a:lnTo>
                <a:lnTo>
                  <a:pt x="307" y="117"/>
                </a:lnTo>
                <a:lnTo>
                  <a:pt x="305" y="117"/>
                </a:lnTo>
                <a:lnTo>
                  <a:pt x="305" y="119"/>
                </a:lnTo>
                <a:lnTo>
                  <a:pt x="305" y="120"/>
                </a:lnTo>
                <a:lnTo>
                  <a:pt x="303" y="120"/>
                </a:lnTo>
                <a:lnTo>
                  <a:pt x="303" y="122"/>
                </a:lnTo>
                <a:lnTo>
                  <a:pt x="305" y="122"/>
                </a:lnTo>
                <a:lnTo>
                  <a:pt x="305" y="124"/>
                </a:lnTo>
                <a:lnTo>
                  <a:pt x="303" y="124"/>
                </a:lnTo>
                <a:lnTo>
                  <a:pt x="303" y="126"/>
                </a:lnTo>
                <a:lnTo>
                  <a:pt x="302" y="126"/>
                </a:lnTo>
                <a:lnTo>
                  <a:pt x="302" y="127"/>
                </a:lnTo>
                <a:lnTo>
                  <a:pt x="300" y="127"/>
                </a:lnTo>
                <a:lnTo>
                  <a:pt x="298" y="127"/>
                </a:lnTo>
                <a:lnTo>
                  <a:pt x="298" y="129"/>
                </a:lnTo>
                <a:lnTo>
                  <a:pt x="296" y="129"/>
                </a:lnTo>
                <a:lnTo>
                  <a:pt x="296" y="131"/>
                </a:lnTo>
                <a:lnTo>
                  <a:pt x="295" y="131"/>
                </a:lnTo>
                <a:lnTo>
                  <a:pt x="295" y="129"/>
                </a:lnTo>
                <a:lnTo>
                  <a:pt x="293" y="129"/>
                </a:lnTo>
                <a:lnTo>
                  <a:pt x="293" y="131"/>
                </a:lnTo>
                <a:lnTo>
                  <a:pt x="291" y="131"/>
                </a:lnTo>
                <a:lnTo>
                  <a:pt x="291" y="132"/>
                </a:lnTo>
                <a:lnTo>
                  <a:pt x="291" y="134"/>
                </a:lnTo>
                <a:lnTo>
                  <a:pt x="290" y="134"/>
                </a:lnTo>
                <a:lnTo>
                  <a:pt x="291" y="134"/>
                </a:lnTo>
                <a:lnTo>
                  <a:pt x="291" y="136"/>
                </a:lnTo>
                <a:lnTo>
                  <a:pt x="290" y="136"/>
                </a:lnTo>
                <a:lnTo>
                  <a:pt x="288" y="136"/>
                </a:lnTo>
                <a:lnTo>
                  <a:pt x="288" y="138"/>
                </a:lnTo>
                <a:lnTo>
                  <a:pt x="290" y="138"/>
                </a:lnTo>
                <a:lnTo>
                  <a:pt x="290" y="139"/>
                </a:lnTo>
                <a:lnTo>
                  <a:pt x="288" y="139"/>
                </a:lnTo>
                <a:lnTo>
                  <a:pt x="288" y="141"/>
                </a:lnTo>
                <a:lnTo>
                  <a:pt x="286" y="141"/>
                </a:lnTo>
                <a:lnTo>
                  <a:pt x="286" y="143"/>
                </a:lnTo>
                <a:lnTo>
                  <a:pt x="286" y="145"/>
                </a:lnTo>
                <a:lnTo>
                  <a:pt x="284" y="145"/>
                </a:lnTo>
                <a:lnTo>
                  <a:pt x="284" y="143"/>
                </a:lnTo>
                <a:lnTo>
                  <a:pt x="283" y="143"/>
                </a:lnTo>
                <a:lnTo>
                  <a:pt x="283" y="145"/>
                </a:lnTo>
                <a:lnTo>
                  <a:pt x="283" y="146"/>
                </a:lnTo>
                <a:lnTo>
                  <a:pt x="283" y="148"/>
                </a:lnTo>
                <a:lnTo>
                  <a:pt x="281" y="148"/>
                </a:lnTo>
                <a:lnTo>
                  <a:pt x="281" y="150"/>
                </a:lnTo>
                <a:lnTo>
                  <a:pt x="279" y="150"/>
                </a:lnTo>
                <a:lnTo>
                  <a:pt x="278" y="150"/>
                </a:lnTo>
                <a:lnTo>
                  <a:pt x="276" y="150"/>
                </a:lnTo>
                <a:lnTo>
                  <a:pt x="276" y="151"/>
                </a:lnTo>
                <a:lnTo>
                  <a:pt x="274" y="151"/>
                </a:lnTo>
                <a:lnTo>
                  <a:pt x="272" y="151"/>
                </a:lnTo>
                <a:lnTo>
                  <a:pt x="272" y="153"/>
                </a:lnTo>
                <a:lnTo>
                  <a:pt x="271" y="153"/>
                </a:lnTo>
                <a:lnTo>
                  <a:pt x="269" y="153"/>
                </a:lnTo>
                <a:lnTo>
                  <a:pt x="267" y="153"/>
                </a:lnTo>
                <a:lnTo>
                  <a:pt x="267" y="155"/>
                </a:lnTo>
                <a:lnTo>
                  <a:pt x="269" y="155"/>
                </a:lnTo>
                <a:lnTo>
                  <a:pt x="269" y="157"/>
                </a:lnTo>
                <a:lnTo>
                  <a:pt x="269" y="158"/>
                </a:lnTo>
                <a:lnTo>
                  <a:pt x="267" y="158"/>
                </a:lnTo>
                <a:lnTo>
                  <a:pt x="267" y="157"/>
                </a:lnTo>
                <a:lnTo>
                  <a:pt x="265" y="157"/>
                </a:lnTo>
                <a:lnTo>
                  <a:pt x="264" y="157"/>
                </a:lnTo>
                <a:lnTo>
                  <a:pt x="264" y="158"/>
                </a:lnTo>
                <a:lnTo>
                  <a:pt x="262" y="158"/>
                </a:lnTo>
                <a:lnTo>
                  <a:pt x="260" y="158"/>
                </a:lnTo>
                <a:lnTo>
                  <a:pt x="259" y="158"/>
                </a:lnTo>
                <a:lnTo>
                  <a:pt x="257" y="158"/>
                </a:lnTo>
                <a:lnTo>
                  <a:pt x="257" y="160"/>
                </a:lnTo>
                <a:lnTo>
                  <a:pt x="255" y="160"/>
                </a:lnTo>
                <a:lnTo>
                  <a:pt x="255" y="162"/>
                </a:lnTo>
                <a:lnTo>
                  <a:pt x="253" y="162"/>
                </a:lnTo>
                <a:lnTo>
                  <a:pt x="253" y="163"/>
                </a:lnTo>
                <a:lnTo>
                  <a:pt x="252" y="163"/>
                </a:lnTo>
                <a:lnTo>
                  <a:pt x="252" y="162"/>
                </a:lnTo>
                <a:lnTo>
                  <a:pt x="250" y="162"/>
                </a:lnTo>
                <a:lnTo>
                  <a:pt x="248" y="162"/>
                </a:lnTo>
                <a:lnTo>
                  <a:pt x="248" y="163"/>
                </a:lnTo>
                <a:lnTo>
                  <a:pt x="248" y="165"/>
                </a:lnTo>
                <a:lnTo>
                  <a:pt x="248" y="167"/>
                </a:lnTo>
                <a:lnTo>
                  <a:pt x="247" y="167"/>
                </a:lnTo>
                <a:lnTo>
                  <a:pt x="247" y="169"/>
                </a:lnTo>
                <a:lnTo>
                  <a:pt x="245" y="169"/>
                </a:lnTo>
                <a:lnTo>
                  <a:pt x="245" y="170"/>
                </a:lnTo>
                <a:lnTo>
                  <a:pt x="245" y="172"/>
                </a:lnTo>
                <a:lnTo>
                  <a:pt x="247" y="172"/>
                </a:lnTo>
                <a:lnTo>
                  <a:pt x="247" y="174"/>
                </a:lnTo>
                <a:lnTo>
                  <a:pt x="247" y="176"/>
                </a:lnTo>
                <a:lnTo>
                  <a:pt x="245" y="176"/>
                </a:lnTo>
                <a:lnTo>
                  <a:pt x="245" y="177"/>
                </a:lnTo>
                <a:lnTo>
                  <a:pt x="245" y="179"/>
                </a:lnTo>
                <a:lnTo>
                  <a:pt x="243" y="179"/>
                </a:lnTo>
                <a:lnTo>
                  <a:pt x="243" y="181"/>
                </a:lnTo>
                <a:lnTo>
                  <a:pt x="241" y="182"/>
                </a:lnTo>
                <a:lnTo>
                  <a:pt x="240" y="182"/>
                </a:lnTo>
                <a:lnTo>
                  <a:pt x="240" y="184"/>
                </a:lnTo>
                <a:lnTo>
                  <a:pt x="238" y="184"/>
                </a:lnTo>
                <a:lnTo>
                  <a:pt x="238" y="186"/>
                </a:lnTo>
                <a:lnTo>
                  <a:pt x="238" y="184"/>
                </a:lnTo>
                <a:lnTo>
                  <a:pt x="236" y="184"/>
                </a:lnTo>
                <a:lnTo>
                  <a:pt x="236" y="186"/>
                </a:lnTo>
                <a:lnTo>
                  <a:pt x="236" y="188"/>
                </a:lnTo>
                <a:lnTo>
                  <a:pt x="235" y="188"/>
                </a:lnTo>
                <a:lnTo>
                  <a:pt x="233" y="188"/>
                </a:lnTo>
                <a:lnTo>
                  <a:pt x="231" y="188"/>
                </a:lnTo>
                <a:lnTo>
                  <a:pt x="231" y="189"/>
                </a:lnTo>
                <a:lnTo>
                  <a:pt x="229" y="189"/>
                </a:lnTo>
                <a:lnTo>
                  <a:pt x="228" y="189"/>
                </a:lnTo>
                <a:lnTo>
                  <a:pt x="228" y="191"/>
                </a:lnTo>
                <a:lnTo>
                  <a:pt x="226" y="191"/>
                </a:lnTo>
                <a:lnTo>
                  <a:pt x="226" y="193"/>
                </a:lnTo>
                <a:lnTo>
                  <a:pt x="226" y="194"/>
                </a:lnTo>
                <a:lnTo>
                  <a:pt x="226" y="196"/>
                </a:lnTo>
                <a:lnTo>
                  <a:pt x="224" y="196"/>
                </a:lnTo>
                <a:lnTo>
                  <a:pt x="222" y="196"/>
                </a:lnTo>
                <a:lnTo>
                  <a:pt x="222" y="198"/>
                </a:lnTo>
                <a:lnTo>
                  <a:pt x="222" y="200"/>
                </a:lnTo>
                <a:lnTo>
                  <a:pt x="221" y="200"/>
                </a:lnTo>
                <a:lnTo>
                  <a:pt x="221" y="201"/>
                </a:lnTo>
                <a:lnTo>
                  <a:pt x="221" y="203"/>
                </a:lnTo>
                <a:lnTo>
                  <a:pt x="219" y="203"/>
                </a:lnTo>
                <a:lnTo>
                  <a:pt x="219" y="205"/>
                </a:lnTo>
                <a:lnTo>
                  <a:pt x="219" y="207"/>
                </a:lnTo>
                <a:lnTo>
                  <a:pt x="217" y="207"/>
                </a:lnTo>
                <a:lnTo>
                  <a:pt x="217" y="208"/>
                </a:lnTo>
                <a:lnTo>
                  <a:pt x="216" y="208"/>
                </a:lnTo>
                <a:lnTo>
                  <a:pt x="214" y="208"/>
                </a:lnTo>
                <a:lnTo>
                  <a:pt x="214" y="210"/>
                </a:lnTo>
                <a:lnTo>
                  <a:pt x="212" y="210"/>
                </a:lnTo>
                <a:lnTo>
                  <a:pt x="212" y="208"/>
                </a:lnTo>
                <a:lnTo>
                  <a:pt x="210" y="208"/>
                </a:lnTo>
                <a:lnTo>
                  <a:pt x="210" y="210"/>
                </a:lnTo>
                <a:lnTo>
                  <a:pt x="209" y="210"/>
                </a:lnTo>
                <a:lnTo>
                  <a:pt x="209" y="212"/>
                </a:lnTo>
                <a:lnTo>
                  <a:pt x="207" y="212"/>
                </a:lnTo>
                <a:lnTo>
                  <a:pt x="207" y="213"/>
                </a:lnTo>
                <a:lnTo>
                  <a:pt x="207" y="215"/>
                </a:lnTo>
                <a:lnTo>
                  <a:pt x="205" y="215"/>
                </a:lnTo>
                <a:lnTo>
                  <a:pt x="204" y="215"/>
                </a:lnTo>
                <a:lnTo>
                  <a:pt x="202" y="215"/>
                </a:lnTo>
                <a:lnTo>
                  <a:pt x="200" y="215"/>
                </a:lnTo>
                <a:lnTo>
                  <a:pt x="200" y="217"/>
                </a:lnTo>
                <a:lnTo>
                  <a:pt x="200" y="215"/>
                </a:lnTo>
                <a:lnTo>
                  <a:pt x="198" y="215"/>
                </a:lnTo>
                <a:lnTo>
                  <a:pt x="197" y="215"/>
                </a:lnTo>
                <a:lnTo>
                  <a:pt x="197" y="217"/>
                </a:lnTo>
                <a:lnTo>
                  <a:pt x="195" y="217"/>
                </a:lnTo>
                <a:lnTo>
                  <a:pt x="193" y="217"/>
                </a:lnTo>
                <a:lnTo>
                  <a:pt x="191" y="217"/>
                </a:lnTo>
                <a:lnTo>
                  <a:pt x="190" y="217"/>
                </a:lnTo>
                <a:lnTo>
                  <a:pt x="190" y="219"/>
                </a:lnTo>
                <a:lnTo>
                  <a:pt x="190" y="217"/>
                </a:lnTo>
                <a:lnTo>
                  <a:pt x="188" y="217"/>
                </a:lnTo>
                <a:lnTo>
                  <a:pt x="188" y="215"/>
                </a:lnTo>
                <a:lnTo>
                  <a:pt x="186" y="215"/>
                </a:lnTo>
                <a:lnTo>
                  <a:pt x="186" y="213"/>
                </a:lnTo>
                <a:lnTo>
                  <a:pt x="185" y="213"/>
                </a:lnTo>
                <a:lnTo>
                  <a:pt x="185" y="215"/>
                </a:lnTo>
                <a:lnTo>
                  <a:pt x="185" y="213"/>
                </a:lnTo>
                <a:lnTo>
                  <a:pt x="183" y="213"/>
                </a:lnTo>
                <a:lnTo>
                  <a:pt x="183" y="212"/>
                </a:lnTo>
                <a:lnTo>
                  <a:pt x="181" y="212"/>
                </a:lnTo>
                <a:lnTo>
                  <a:pt x="179" y="212"/>
                </a:lnTo>
                <a:lnTo>
                  <a:pt x="179" y="213"/>
                </a:lnTo>
                <a:lnTo>
                  <a:pt x="178" y="213"/>
                </a:lnTo>
                <a:lnTo>
                  <a:pt x="178" y="215"/>
                </a:lnTo>
                <a:lnTo>
                  <a:pt x="176" y="215"/>
                </a:lnTo>
                <a:lnTo>
                  <a:pt x="178" y="215"/>
                </a:lnTo>
                <a:lnTo>
                  <a:pt x="176" y="215"/>
                </a:lnTo>
                <a:lnTo>
                  <a:pt x="174" y="215"/>
                </a:lnTo>
                <a:lnTo>
                  <a:pt x="174" y="217"/>
                </a:lnTo>
                <a:lnTo>
                  <a:pt x="174" y="219"/>
                </a:lnTo>
                <a:lnTo>
                  <a:pt x="173" y="217"/>
                </a:lnTo>
                <a:lnTo>
                  <a:pt x="173" y="219"/>
                </a:lnTo>
                <a:lnTo>
                  <a:pt x="171" y="219"/>
                </a:lnTo>
                <a:lnTo>
                  <a:pt x="169" y="219"/>
                </a:lnTo>
                <a:lnTo>
                  <a:pt x="167" y="219"/>
                </a:lnTo>
                <a:lnTo>
                  <a:pt x="167" y="220"/>
                </a:lnTo>
                <a:lnTo>
                  <a:pt x="166" y="220"/>
                </a:lnTo>
                <a:lnTo>
                  <a:pt x="164" y="220"/>
                </a:lnTo>
                <a:lnTo>
                  <a:pt x="162" y="220"/>
                </a:lnTo>
                <a:lnTo>
                  <a:pt x="161" y="220"/>
                </a:lnTo>
                <a:lnTo>
                  <a:pt x="161" y="222"/>
                </a:lnTo>
                <a:lnTo>
                  <a:pt x="161" y="220"/>
                </a:lnTo>
                <a:lnTo>
                  <a:pt x="159" y="220"/>
                </a:lnTo>
                <a:lnTo>
                  <a:pt x="157" y="220"/>
                </a:lnTo>
                <a:lnTo>
                  <a:pt x="157" y="219"/>
                </a:lnTo>
                <a:lnTo>
                  <a:pt x="155" y="220"/>
                </a:lnTo>
                <a:lnTo>
                  <a:pt x="154" y="220"/>
                </a:lnTo>
                <a:lnTo>
                  <a:pt x="154" y="222"/>
                </a:lnTo>
                <a:lnTo>
                  <a:pt x="154" y="220"/>
                </a:lnTo>
                <a:lnTo>
                  <a:pt x="152" y="220"/>
                </a:lnTo>
                <a:lnTo>
                  <a:pt x="152" y="219"/>
                </a:lnTo>
                <a:lnTo>
                  <a:pt x="150" y="219"/>
                </a:lnTo>
                <a:lnTo>
                  <a:pt x="148" y="219"/>
                </a:lnTo>
                <a:lnTo>
                  <a:pt x="150" y="217"/>
                </a:lnTo>
                <a:lnTo>
                  <a:pt x="148" y="217"/>
                </a:lnTo>
                <a:lnTo>
                  <a:pt x="147" y="217"/>
                </a:lnTo>
                <a:lnTo>
                  <a:pt x="147" y="215"/>
                </a:lnTo>
                <a:lnTo>
                  <a:pt x="145" y="215"/>
                </a:lnTo>
                <a:lnTo>
                  <a:pt x="147" y="215"/>
                </a:lnTo>
                <a:lnTo>
                  <a:pt x="147" y="213"/>
                </a:lnTo>
                <a:lnTo>
                  <a:pt x="145" y="213"/>
                </a:lnTo>
                <a:lnTo>
                  <a:pt x="145" y="215"/>
                </a:lnTo>
                <a:lnTo>
                  <a:pt x="143" y="215"/>
                </a:lnTo>
                <a:lnTo>
                  <a:pt x="142" y="215"/>
                </a:lnTo>
                <a:lnTo>
                  <a:pt x="142" y="213"/>
                </a:lnTo>
                <a:lnTo>
                  <a:pt x="140" y="213"/>
                </a:lnTo>
                <a:lnTo>
                  <a:pt x="138" y="213"/>
                </a:lnTo>
                <a:lnTo>
                  <a:pt x="136" y="213"/>
                </a:lnTo>
                <a:lnTo>
                  <a:pt x="136" y="212"/>
                </a:lnTo>
                <a:lnTo>
                  <a:pt x="135" y="213"/>
                </a:lnTo>
                <a:lnTo>
                  <a:pt x="133" y="213"/>
                </a:lnTo>
                <a:lnTo>
                  <a:pt x="131" y="213"/>
                </a:lnTo>
                <a:lnTo>
                  <a:pt x="131" y="212"/>
                </a:lnTo>
                <a:lnTo>
                  <a:pt x="130" y="212"/>
                </a:lnTo>
                <a:lnTo>
                  <a:pt x="130" y="210"/>
                </a:lnTo>
                <a:lnTo>
                  <a:pt x="128" y="210"/>
                </a:lnTo>
                <a:lnTo>
                  <a:pt x="128" y="208"/>
                </a:lnTo>
                <a:lnTo>
                  <a:pt x="126" y="208"/>
                </a:lnTo>
                <a:lnTo>
                  <a:pt x="124" y="207"/>
                </a:lnTo>
                <a:lnTo>
                  <a:pt x="124" y="205"/>
                </a:lnTo>
                <a:lnTo>
                  <a:pt x="123" y="205"/>
                </a:lnTo>
                <a:lnTo>
                  <a:pt x="121" y="205"/>
                </a:lnTo>
                <a:lnTo>
                  <a:pt x="121" y="203"/>
                </a:lnTo>
                <a:lnTo>
                  <a:pt x="119" y="203"/>
                </a:lnTo>
                <a:lnTo>
                  <a:pt x="119" y="201"/>
                </a:lnTo>
                <a:lnTo>
                  <a:pt x="117" y="201"/>
                </a:lnTo>
                <a:lnTo>
                  <a:pt x="117" y="200"/>
                </a:lnTo>
                <a:lnTo>
                  <a:pt x="119" y="200"/>
                </a:lnTo>
                <a:lnTo>
                  <a:pt x="119" y="198"/>
                </a:lnTo>
                <a:lnTo>
                  <a:pt x="117" y="198"/>
                </a:lnTo>
                <a:lnTo>
                  <a:pt x="117" y="196"/>
                </a:lnTo>
                <a:lnTo>
                  <a:pt x="116" y="196"/>
                </a:lnTo>
                <a:lnTo>
                  <a:pt x="116" y="194"/>
                </a:lnTo>
                <a:lnTo>
                  <a:pt x="116" y="196"/>
                </a:lnTo>
                <a:lnTo>
                  <a:pt x="116" y="194"/>
                </a:lnTo>
                <a:lnTo>
                  <a:pt x="116" y="193"/>
                </a:lnTo>
                <a:lnTo>
                  <a:pt x="116" y="191"/>
                </a:lnTo>
                <a:lnTo>
                  <a:pt x="114" y="191"/>
                </a:lnTo>
                <a:lnTo>
                  <a:pt x="114" y="189"/>
                </a:lnTo>
                <a:lnTo>
                  <a:pt x="114" y="188"/>
                </a:lnTo>
                <a:lnTo>
                  <a:pt x="114" y="186"/>
                </a:lnTo>
                <a:lnTo>
                  <a:pt x="112" y="186"/>
                </a:lnTo>
                <a:lnTo>
                  <a:pt x="114" y="186"/>
                </a:lnTo>
                <a:lnTo>
                  <a:pt x="114" y="184"/>
                </a:lnTo>
                <a:lnTo>
                  <a:pt x="112" y="184"/>
                </a:lnTo>
                <a:lnTo>
                  <a:pt x="111" y="184"/>
                </a:lnTo>
                <a:lnTo>
                  <a:pt x="111" y="182"/>
                </a:lnTo>
                <a:lnTo>
                  <a:pt x="111" y="181"/>
                </a:lnTo>
                <a:lnTo>
                  <a:pt x="112" y="181"/>
                </a:lnTo>
                <a:lnTo>
                  <a:pt x="111" y="181"/>
                </a:lnTo>
                <a:lnTo>
                  <a:pt x="111" y="179"/>
                </a:lnTo>
                <a:lnTo>
                  <a:pt x="111" y="177"/>
                </a:lnTo>
                <a:lnTo>
                  <a:pt x="109" y="177"/>
                </a:lnTo>
                <a:lnTo>
                  <a:pt x="109" y="176"/>
                </a:lnTo>
                <a:lnTo>
                  <a:pt x="109" y="174"/>
                </a:lnTo>
                <a:lnTo>
                  <a:pt x="107" y="174"/>
                </a:lnTo>
                <a:lnTo>
                  <a:pt x="107" y="172"/>
                </a:lnTo>
                <a:lnTo>
                  <a:pt x="105" y="172"/>
                </a:lnTo>
                <a:lnTo>
                  <a:pt x="105" y="170"/>
                </a:lnTo>
                <a:lnTo>
                  <a:pt x="104" y="170"/>
                </a:lnTo>
                <a:lnTo>
                  <a:pt x="102" y="170"/>
                </a:lnTo>
                <a:lnTo>
                  <a:pt x="102" y="172"/>
                </a:lnTo>
                <a:lnTo>
                  <a:pt x="102" y="170"/>
                </a:lnTo>
                <a:lnTo>
                  <a:pt x="102" y="172"/>
                </a:lnTo>
                <a:lnTo>
                  <a:pt x="100" y="172"/>
                </a:lnTo>
                <a:lnTo>
                  <a:pt x="100" y="170"/>
                </a:lnTo>
                <a:lnTo>
                  <a:pt x="99" y="170"/>
                </a:lnTo>
                <a:lnTo>
                  <a:pt x="99" y="172"/>
                </a:lnTo>
                <a:lnTo>
                  <a:pt x="97" y="170"/>
                </a:lnTo>
                <a:lnTo>
                  <a:pt x="95" y="170"/>
                </a:lnTo>
                <a:lnTo>
                  <a:pt x="93" y="170"/>
                </a:lnTo>
                <a:lnTo>
                  <a:pt x="93" y="169"/>
                </a:lnTo>
                <a:lnTo>
                  <a:pt x="92" y="169"/>
                </a:lnTo>
                <a:lnTo>
                  <a:pt x="90" y="169"/>
                </a:lnTo>
                <a:lnTo>
                  <a:pt x="90" y="167"/>
                </a:lnTo>
                <a:lnTo>
                  <a:pt x="88" y="167"/>
                </a:lnTo>
                <a:lnTo>
                  <a:pt x="88" y="165"/>
                </a:lnTo>
                <a:lnTo>
                  <a:pt x="90" y="165"/>
                </a:lnTo>
                <a:lnTo>
                  <a:pt x="88" y="165"/>
                </a:lnTo>
                <a:lnTo>
                  <a:pt x="88" y="163"/>
                </a:lnTo>
                <a:lnTo>
                  <a:pt x="90" y="163"/>
                </a:lnTo>
                <a:lnTo>
                  <a:pt x="88" y="163"/>
                </a:lnTo>
                <a:lnTo>
                  <a:pt x="90" y="163"/>
                </a:lnTo>
                <a:lnTo>
                  <a:pt x="90" y="162"/>
                </a:lnTo>
                <a:lnTo>
                  <a:pt x="90" y="160"/>
                </a:lnTo>
                <a:lnTo>
                  <a:pt x="88" y="158"/>
                </a:lnTo>
                <a:lnTo>
                  <a:pt x="88" y="157"/>
                </a:lnTo>
                <a:lnTo>
                  <a:pt x="88" y="155"/>
                </a:lnTo>
                <a:lnTo>
                  <a:pt x="88" y="153"/>
                </a:lnTo>
                <a:lnTo>
                  <a:pt x="90" y="153"/>
                </a:lnTo>
                <a:lnTo>
                  <a:pt x="90" y="151"/>
                </a:lnTo>
                <a:lnTo>
                  <a:pt x="90" y="150"/>
                </a:lnTo>
                <a:lnTo>
                  <a:pt x="88" y="150"/>
                </a:lnTo>
                <a:lnTo>
                  <a:pt x="87" y="150"/>
                </a:lnTo>
                <a:lnTo>
                  <a:pt x="87" y="151"/>
                </a:lnTo>
                <a:lnTo>
                  <a:pt x="85" y="151"/>
                </a:lnTo>
                <a:lnTo>
                  <a:pt x="83" y="151"/>
                </a:lnTo>
                <a:lnTo>
                  <a:pt x="81" y="151"/>
                </a:lnTo>
                <a:lnTo>
                  <a:pt x="80" y="151"/>
                </a:lnTo>
                <a:lnTo>
                  <a:pt x="80" y="150"/>
                </a:lnTo>
                <a:lnTo>
                  <a:pt x="80" y="151"/>
                </a:lnTo>
                <a:lnTo>
                  <a:pt x="78" y="151"/>
                </a:lnTo>
                <a:lnTo>
                  <a:pt x="78" y="153"/>
                </a:lnTo>
                <a:lnTo>
                  <a:pt x="78" y="155"/>
                </a:lnTo>
                <a:lnTo>
                  <a:pt x="76" y="155"/>
                </a:lnTo>
                <a:lnTo>
                  <a:pt x="76" y="157"/>
                </a:lnTo>
                <a:lnTo>
                  <a:pt x="76" y="158"/>
                </a:lnTo>
                <a:lnTo>
                  <a:pt x="74" y="160"/>
                </a:lnTo>
                <a:lnTo>
                  <a:pt x="74" y="158"/>
                </a:lnTo>
                <a:lnTo>
                  <a:pt x="73" y="158"/>
                </a:lnTo>
                <a:lnTo>
                  <a:pt x="73" y="157"/>
                </a:lnTo>
                <a:lnTo>
                  <a:pt x="73" y="155"/>
                </a:lnTo>
                <a:lnTo>
                  <a:pt x="74" y="155"/>
                </a:lnTo>
                <a:lnTo>
                  <a:pt x="74" y="153"/>
                </a:lnTo>
                <a:lnTo>
                  <a:pt x="74" y="151"/>
                </a:lnTo>
                <a:lnTo>
                  <a:pt x="73" y="151"/>
                </a:lnTo>
                <a:lnTo>
                  <a:pt x="73" y="150"/>
                </a:lnTo>
                <a:lnTo>
                  <a:pt x="71" y="150"/>
                </a:lnTo>
                <a:lnTo>
                  <a:pt x="71" y="151"/>
                </a:lnTo>
                <a:lnTo>
                  <a:pt x="69" y="151"/>
                </a:lnTo>
                <a:lnTo>
                  <a:pt x="68" y="151"/>
                </a:lnTo>
                <a:lnTo>
                  <a:pt x="66" y="151"/>
                </a:lnTo>
                <a:lnTo>
                  <a:pt x="66" y="153"/>
                </a:lnTo>
                <a:lnTo>
                  <a:pt x="64" y="153"/>
                </a:lnTo>
                <a:lnTo>
                  <a:pt x="64" y="155"/>
                </a:lnTo>
                <a:lnTo>
                  <a:pt x="62" y="155"/>
                </a:lnTo>
                <a:lnTo>
                  <a:pt x="61" y="155"/>
                </a:lnTo>
                <a:lnTo>
                  <a:pt x="61" y="157"/>
                </a:lnTo>
                <a:lnTo>
                  <a:pt x="59" y="157"/>
                </a:lnTo>
                <a:lnTo>
                  <a:pt x="57" y="157"/>
                </a:lnTo>
                <a:lnTo>
                  <a:pt x="57" y="155"/>
                </a:lnTo>
                <a:lnTo>
                  <a:pt x="56" y="155"/>
                </a:lnTo>
                <a:lnTo>
                  <a:pt x="54" y="155"/>
                </a:lnTo>
                <a:lnTo>
                  <a:pt x="54" y="157"/>
                </a:lnTo>
                <a:lnTo>
                  <a:pt x="52" y="157"/>
                </a:lnTo>
                <a:lnTo>
                  <a:pt x="52" y="158"/>
                </a:lnTo>
                <a:lnTo>
                  <a:pt x="52" y="160"/>
                </a:lnTo>
                <a:lnTo>
                  <a:pt x="50" y="160"/>
                </a:lnTo>
                <a:lnTo>
                  <a:pt x="50" y="158"/>
                </a:lnTo>
                <a:lnTo>
                  <a:pt x="49" y="158"/>
                </a:lnTo>
                <a:lnTo>
                  <a:pt x="49" y="157"/>
                </a:lnTo>
                <a:lnTo>
                  <a:pt x="47" y="157"/>
                </a:lnTo>
                <a:lnTo>
                  <a:pt x="47" y="155"/>
                </a:lnTo>
                <a:lnTo>
                  <a:pt x="45" y="155"/>
                </a:lnTo>
                <a:lnTo>
                  <a:pt x="47" y="155"/>
                </a:lnTo>
                <a:lnTo>
                  <a:pt x="47" y="153"/>
                </a:lnTo>
                <a:lnTo>
                  <a:pt x="49" y="153"/>
                </a:lnTo>
                <a:lnTo>
                  <a:pt x="49" y="151"/>
                </a:lnTo>
                <a:lnTo>
                  <a:pt x="49" y="150"/>
                </a:lnTo>
                <a:lnTo>
                  <a:pt x="50" y="150"/>
                </a:lnTo>
                <a:lnTo>
                  <a:pt x="50" y="148"/>
                </a:lnTo>
                <a:lnTo>
                  <a:pt x="52" y="148"/>
                </a:lnTo>
                <a:lnTo>
                  <a:pt x="52" y="146"/>
                </a:lnTo>
                <a:lnTo>
                  <a:pt x="52" y="145"/>
                </a:lnTo>
                <a:lnTo>
                  <a:pt x="54" y="145"/>
                </a:lnTo>
                <a:lnTo>
                  <a:pt x="54" y="143"/>
                </a:lnTo>
                <a:lnTo>
                  <a:pt x="56" y="143"/>
                </a:lnTo>
                <a:lnTo>
                  <a:pt x="56" y="141"/>
                </a:lnTo>
                <a:lnTo>
                  <a:pt x="57" y="141"/>
                </a:lnTo>
                <a:lnTo>
                  <a:pt x="57" y="139"/>
                </a:lnTo>
                <a:lnTo>
                  <a:pt x="59" y="138"/>
                </a:lnTo>
                <a:lnTo>
                  <a:pt x="61" y="138"/>
                </a:lnTo>
                <a:lnTo>
                  <a:pt x="61" y="136"/>
                </a:lnTo>
                <a:lnTo>
                  <a:pt x="62" y="136"/>
                </a:lnTo>
                <a:lnTo>
                  <a:pt x="62" y="134"/>
                </a:lnTo>
                <a:lnTo>
                  <a:pt x="64" y="134"/>
                </a:lnTo>
                <a:lnTo>
                  <a:pt x="64" y="132"/>
                </a:lnTo>
                <a:lnTo>
                  <a:pt x="64" y="131"/>
                </a:lnTo>
                <a:lnTo>
                  <a:pt x="66" y="131"/>
                </a:lnTo>
                <a:lnTo>
                  <a:pt x="66" y="129"/>
                </a:lnTo>
                <a:lnTo>
                  <a:pt x="66" y="127"/>
                </a:lnTo>
                <a:lnTo>
                  <a:pt x="68" y="127"/>
                </a:lnTo>
                <a:lnTo>
                  <a:pt x="66" y="127"/>
                </a:lnTo>
                <a:lnTo>
                  <a:pt x="64" y="127"/>
                </a:lnTo>
                <a:lnTo>
                  <a:pt x="62" y="127"/>
                </a:lnTo>
                <a:lnTo>
                  <a:pt x="61" y="127"/>
                </a:lnTo>
                <a:lnTo>
                  <a:pt x="59" y="127"/>
                </a:lnTo>
                <a:lnTo>
                  <a:pt x="57" y="127"/>
                </a:lnTo>
                <a:lnTo>
                  <a:pt x="56" y="127"/>
                </a:lnTo>
                <a:lnTo>
                  <a:pt x="54" y="127"/>
                </a:lnTo>
                <a:lnTo>
                  <a:pt x="54" y="126"/>
                </a:lnTo>
                <a:lnTo>
                  <a:pt x="52" y="126"/>
                </a:lnTo>
                <a:lnTo>
                  <a:pt x="50" y="126"/>
                </a:lnTo>
                <a:lnTo>
                  <a:pt x="49" y="126"/>
                </a:lnTo>
                <a:lnTo>
                  <a:pt x="47" y="126"/>
                </a:lnTo>
                <a:lnTo>
                  <a:pt x="47" y="124"/>
                </a:lnTo>
                <a:lnTo>
                  <a:pt x="45" y="124"/>
                </a:lnTo>
                <a:lnTo>
                  <a:pt x="45" y="122"/>
                </a:lnTo>
                <a:lnTo>
                  <a:pt x="43" y="122"/>
                </a:lnTo>
                <a:lnTo>
                  <a:pt x="43" y="120"/>
                </a:lnTo>
                <a:lnTo>
                  <a:pt x="42" y="120"/>
                </a:lnTo>
                <a:lnTo>
                  <a:pt x="42" y="119"/>
                </a:lnTo>
                <a:lnTo>
                  <a:pt x="40" y="119"/>
                </a:lnTo>
                <a:lnTo>
                  <a:pt x="40" y="117"/>
                </a:lnTo>
                <a:lnTo>
                  <a:pt x="38" y="117"/>
                </a:lnTo>
                <a:lnTo>
                  <a:pt x="38" y="115"/>
                </a:lnTo>
                <a:lnTo>
                  <a:pt x="37" y="115"/>
                </a:lnTo>
                <a:lnTo>
                  <a:pt x="37" y="114"/>
                </a:lnTo>
                <a:lnTo>
                  <a:pt x="37" y="112"/>
                </a:lnTo>
                <a:lnTo>
                  <a:pt x="35" y="112"/>
                </a:lnTo>
                <a:lnTo>
                  <a:pt x="35" y="110"/>
                </a:lnTo>
                <a:lnTo>
                  <a:pt x="35" y="108"/>
                </a:lnTo>
                <a:lnTo>
                  <a:pt x="33" y="108"/>
                </a:lnTo>
                <a:lnTo>
                  <a:pt x="33" y="107"/>
                </a:lnTo>
                <a:lnTo>
                  <a:pt x="33" y="105"/>
                </a:lnTo>
                <a:lnTo>
                  <a:pt x="31" y="105"/>
                </a:lnTo>
                <a:lnTo>
                  <a:pt x="31" y="103"/>
                </a:lnTo>
                <a:lnTo>
                  <a:pt x="31" y="102"/>
                </a:lnTo>
                <a:lnTo>
                  <a:pt x="30" y="102"/>
                </a:lnTo>
                <a:lnTo>
                  <a:pt x="30" y="100"/>
                </a:lnTo>
                <a:lnTo>
                  <a:pt x="30" y="98"/>
                </a:lnTo>
                <a:lnTo>
                  <a:pt x="30" y="96"/>
                </a:lnTo>
                <a:lnTo>
                  <a:pt x="30" y="95"/>
                </a:lnTo>
                <a:lnTo>
                  <a:pt x="30" y="93"/>
                </a:lnTo>
                <a:lnTo>
                  <a:pt x="28" y="93"/>
                </a:lnTo>
                <a:lnTo>
                  <a:pt x="26" y="93"/>
                </a:lnTo>
                <a:lnTo>
                  <a:pt x="25" y="93"/>
                </a:lnTo>
                <a:lnTo>
                  <a:pt x="25" y="91"/>
                </a:lnTo>
                <a:lnTo>
                  <a:pt x="23" y="91"/>
                </a:lnTo>
                <a:lnTo>
                  <a:pt x="21" y="91"/>
                </a:lnTo>
                <a:lnTo>
                  <a:pt x="19" y="91"/>
                </a:lnTo>
                <a:lnTo>
                  <a:pt x="19" y="89"/>
                </a:lnTo>
                <a:lnTo>
                  <a:pt x="18" y="89"/>
                </a:lnTo>
                <a:lnTo>
                  <a:pt x="16" y="89"/>
                </a:lnTo>
                <a:lnTo>
                  <a:pt x="14" y="89"/>
                </a:lnTo>
                <a:lnTo>
                  <a:pt x="14" y="88"/>
                </a:lnTo>
                <a:lnTo>
                  <a:pt x="14" y="86"/>
                </a:lnTo>
                <a:lnTo>
                  <a:pt x="12" y="86"/>
                </a:lnTo>
                <a:lnTo>
                  <a:pt x="12" y="84"/>
                </a:lnTo>
                <a:lnTo>
                  <a:pt x="11" y="84"/>
                </a:lnTo>
                <a:lnTo>
                  <a:pt x="9" y="84"/>
                </a:lnTo>
                <a:lnTo>
                  <a:pt x="9" y="83"/>
                </a:lnTo>
                <a:lnTo>
                  <a:pt x="9" y="81"/>
                </a:lnTo>
                <a:lnTo>
                  <a:pt x="9" y="79"/>
                </a:lnTo>
                <a:lnTo>
                  <a:pt x="7" y="79"/>
                </a:lnTo>
                <a:lnTo>
                  <a:pt x="7" y="77"/>
                </a:lnTo>
                <a:lnTo>
                  <a:pt x="7" y="76"/>
                </a:lnTo>
                <a:lnTo>
                  <a:pt x="7" y="74"/>
                </a:lnTo>
                <a:lnTo>
                  <a:pt x="6" y="74"/>
                </a:lnTo>
                <a:lnTo>
                  <a:pt x="6" y="72"/>
                </a:lnTo>
                <a:lnTo>
                  <a:pt x="4" y="72"/>
                </a:lnTo>
                <a:lnTo>
                  <a:pt x="2" y="72"/>
                </a:lnTo>
                <a:lnTo>
                  <a:pt x="0" y="72"/>
                </a:lnTo>
                <a:lnTo>
                  <a:pt x="0" y="71"/>
                </a:lnTo>
                <a:lnTo>
                  <a:pt x="0" y="69"/>
                </a:lnTo>
                <a:lnTo>
                  <a:pt x="2" y="69"/>
                </a:lnTo>
                <a:lnTo>
                  <a:pt x="2" y="67"/>
                </a:lnTo>
                <a:lnTo>
                  <a:pt x="4" y="67"/>
                </a:lnTo>
                <a:lnTo>
                  <a:pt x="4" y="65"/>
                </a:lnTo>
                <a:lnTo>
                  <a:pt x="4" y="67"/>
                </a:lnTo>
                <a:lnTo>
                  <a:pt x="6" y="67"/>
                </a:lnTo>
                <a:lnTo>
                  <a:pt x="6" y="65"/>
                </a:lnTo>
                <a:lnTo>
                  <a:pt x="7" y="65"/>
                </a:lnTo>
                <a:lnTo>
                  <a:pt x="7" y="64"/>
                </a:lnTo>
                <a:lnTo>
                  <a:pt x="7" y="62"/>
                </a:lnTo>
                <a:lnTo>
                  <a:pt x="9" y="62"/>
                </a:lnTo>
                <a:lnTo>
                  <a:pt x="11" y="62"/>
                </a:lnTo>
                <a:lnTo>
                  <a:pt x="12" y="62"/>
                </a:lnTo>
                <a:lnTo>
                  <a:pt x="12" y="60"/>
                </a:lnTo>
                <a:lnTo>
                  <a:pt x="14" y="60"/>
                </a:lnTo>
                <a:lnTo>
                  <a:pt x="16" y="60"/>
                </a:lnTo>
                <a:lnTo>
                  <a:pt x="16" y="62"/>
                </a:lnTo>
                <a:lnTo>
                  <a:pt x="18" y="62"/>
                </a:lnTo>
                <a:lnTo>
                  <a:pt x="19" y="62"/>
                </a:lnTo>
                <a:lnTo>
                  <a:pt x="21" y="60"/>
                </a:lnTo>
                <a:lnTo>
                  <a:pt x="21" y="58"/>
                </a:lnTo>
                <a:lnTo>
                  <a:pt x="23" y="58"/>
                </a:lnTo>
                <a:lnTo>
                  <a:pt x="25" y="58"/>
                </a:lnTo>
                <a:lnTo>
                  <a:pt x="25" y="57"/>
                </a:lnTo>
                <a:lnTo>
                  <a:pt x="26" y="57"/>
                </a:lnTo>
                <a:lnTo>
                  <a:pt x="28" y="57"/>
                </a:lnTo>
                <a:lnTo>
                  <a:pt x="30" y="58"/>
                </a:lnTo>
                <a:lnTo>
                  <a:pt x="31" y="58"/>
                </a:lnTo>
                <a:lnTo>
                  <a:pt x="33" y="58"/>
                </a:lnTo>
                <a:lnTo>
                  <a:pt x="33" y="57"/>
                </a:lnTo>
                <a:lnTo>
                  <a:pt x="33" y="55"/>
                </a:lnTo>
                <a:lnTo>
                  <a:pt x="33" y="53"/>
                </a:lnTo>
                <a:lnTo>
                  <a:pt x="35" y="53"/>
                </a:lnTo>
                <a:lnTo>
                  <a:pt x="35" y="52"/>
                </a:lnTo>
                <a:lnTo>
                  <a:pt x="35" y="50"/>
                </a:lnTo>
                <a:lnTo>
                  <a:pt x="37" y="50"/>
                </a:lnTo>
                <a:lnTo>
                  <a:pt x="38" y="50"/>
                </a:lnTo>
                <a:lnTo>
                  <a:pt x="38" y="52"/>
                </a:lnTo>
                <a:lnTo>
                  <a:pt x="37" y="52"/>
                </a:lnTo>
                <a:lnTo>
                  <a:pt x="38" y="52"/>
                </a:lnTo>
                <a:lnTo>
                  <a:pt x="38" y="53"/>
                </a:lnTo>
                <a:lnTo>
                  <a:pt x="40" y="53"/>
                </a:lnTo>
                <a:lnTo>
                  <a:pt x="40" y="52"/>
                </a:lnTo>
                <a:lnTo>
                  <a:pt x="40" y="50"/>
                </a:lnTo>
                <a:lnTo>
                  <a:pt x="40" y="48"/>
                </a:lnTo>
                <a:lnTo>
                  <a:pt x="42" y="48"/>
                </a:lnTo>
                <a:lnTo>
                  <a:pt x="43" y="48"/>
                </a:lnTo>
                <a:lnTo>
                  <a:pt x="43" y="46"/>
                </a:lnTo>
                <a:lnTo>
                  <a:pt x="45" y="46"/>
                </a:lnTo>
                <a:lnTo>
                  <a:pt x="47" y="46"/>
                </a:lnTo>
                <a:lnTo>
                  <a:pt x="49" y="46"/>
                </a:lnTo>
                <a:lnTo>
                  <a:pt x="49" y="45"/>
                </a:lnTo>
                <a:lnTo>
                  <a:pt x="50" y="45"/>
                </a:lnTo>
                <a:lnTo>
                  <a:pt x="50" y="43"/>
                </a:lnTo>
                <a:lnTo>
                  <a:pt x="52" y="41"/>
                </a:lnTo>
                <a:lnTo>
                  <a:pt x="54" y="41"/>
                </a:lnTo>
                <a:lnTo>
                  <a:pt x="54" y="40"/>
                </a:lnTo>
                <a:lnTo>
                  <a:pt x="56" y="40"/>
                </a:lnTo>
                <a:lnTo>
                  <a:pt x="56" y="38"/>
                </a:lnTo>
                <a:lnTo>
                  <a:pt x="54" y="38"/>
                </a:lnTo>
                <a:lnTo>
                  <a:pt x="52" y="38"/>
                </a:lnTo>
                <a:lnTo>
                  <a:pt x="52" y="36"/>
                </a:lnTo>
                <a:lnTo>
                  <a:pt x="54" y="36"/>
                </a:lnTo>
                <a:lnTo>
                  <a:pt x="54" y="34"/>
                </a:lnTo>
                <a:lnTo>
                  <a:pt x="56" y="34"/>
                </a:lnTo>
                <a:lnTo>
                  <a:pt x="56" y="33"/>
                </a:lnTo>
                <a:lnTo>
                  <a:pt x="56" y="31"/>
                </a:lnTo>
                <a:lnTo>
                  <a:pt x="57" y="31"/>
                </a:lnTo>
                <a:lnTo>
                  <a:pt x="59" y="31"/>
                </a:lnTo>
                <a:lnTo>
                  <a:pt x="59" y="29"/>
                </a:lnTo>
                <a:lnTo>
                  <a:pt x="61" y="29"/>
                </a:lnTo>
                <a:lnTo>
                  <a:pt x="61" y="27"/>
                </a:lnTo>
                <a:lnTo>
                  <a:pt x="62" y="27"/>
                </a:lnTo>
                <a:lnTo>
                  <a:pt x="62" y="26"/>
                </a:lnTo>
                <a:lnTo>
                  <a:pt x="64" y="26"/>
                </a:lnTo>
                <a:lnTo>
                  <a:pt x="64" y="24"/>
                </a:lnTo>
                <a:lnTo>
                  <a:pt x="66" y="24"/>
                </a:lnTo>
                <a:lnTo>
                  <a:pt x="66" y="22"/>
                </a:lnTo>
                <a:lnTo>
                  <a:pt x="68" y="22"/>
                </a:lnTo>
                <a:lnTo>
                  <a:pt x="68" y="21"/>
                </a:lnTo>
                <a:lnTo>
                  <a:pt x="69" y="21"/>
                </a:lnTo>
                <a:lnTo>
                  <a:pt x="69" y="19"/>
                </a:lnTo>
                <a:lnTo>
                  <a:pt x="71" y="19"/>
                </a:lnTo>
                <a:lnTo>
                  <a:pt x="71" y="17"/>
                </a:lnTo>
                <a:lnTo>
                  <a:pt x="73" y="17"/>
                </a:lnTo>
                <a:lnTo>
                  <a:pt x="73" y="15"/>
                </a:lnTo>
                <a:lnTo>
                  <a:pt x="73" y="14"/>
                </a:lnTo>
                <a:lnTo>
                  <a:pt x="74" y="14"/>
                </a:lnTo>
                <a:lnTo>
                  <a:pt x="74" y="12"/>
                </a:lnTo>
                <a:lnTo>
                  <a:pt x="74" y="10"/>
                </a:lnTo>
                <a:lnTo>
                  <a:pt x="74" y="9"/>
                </a:lnTo>
                <a:lnTo>
                  <a:pt x="76" y="9"/>
                </a:lnTo>
                <a:lnTo>
                  <a:pt x="76" y="7"/>
                </a:lnTo>
                <a:lnTo>
                  <a:pt x="78" y="7"/>
                </a:lnTo>
                <a:lnTo>
                  <a:pt x="78" y="9"/>
                </a:lnTo>
                <a:lnTo>
                  <a:pt x="80" y="9"/>
                </a:lnTo>
                <a:lnTo>
                  <a:pt x="80" y="10"/>
                </a:lnTo>
                <a:lnTo>
                  <a:pt x="81" y="10"/>
                </a:lnTo>
                <a:lnTo>
                  <a:pt x="81" y="12"/>
                </a:lnTo>
                <a:lnTo>
                  <a:pt x="83" y="12"/>
                </a:lnTo>
                <a:lnTo>
                  <a:pt x="83" y="14"/>
                </a:lnTo>
                <a:lnTo>
                  <a:pt x="85" y="14"/>
                </a:lnTo>
                <a:lnTo>
                  <a:pt x="85" y="12"/>
                </a:lnTo>
                <a:lnTo>
                  <a:pt x="87" y="12"/>
                </a:lnTo>
                <a:lnTo>
                  <a:pt x="88" y="12"/>
                </a:lnTo>
                <a:lnTo>
                  <a:pt x="88" y="14"/>
                </a:lnTo>
                <a:lnTo>
                  <a:pt x="90" y="15"/>
                </a:lnTo>
                <a:lnTo>
                  <a:pt x="92" y="15"/>
                </a:lnTo>
                <a:lnTo>
                  <a:pt x="93" y="15"/>
                </a:lnTo>
                <a:lnTo>
                  <a:pt x="95" y="15"/>
                </a:lnTo>
                <a:lnTo>
                  <a:pt x="97" y="15"/>
                </a:lnTo>
                <a:lnTo>
                  <a:pt x="97" y="17"/>
                </a:lnTo>
                <a:lnTo>
                  <a:pt x="99" y="17"/>
                </a:lnTo>
                <a:lnTo>
                  <a:pt x="100" y="17"/>
                </a:lnTo>
                <a:lnTo>
                  <a:pt x="100" y="19"/>
                </a:lnTo>
                <a:lnTo>
                  <a:pt x="102" y="19"/>
                </a:lnTo>
                <a:lnTo>
                  <a:pt x="102" y="17"/>
                </a:lnTo>
                <a:lnTo>
                  <a:pt x="102" y="15"/>
                </a:lnTo>
                <a:lnTo>
                  <a:pt x="104" y="15"/>
                </a:lnTo>
                <a:lnTo>
                  <a:pt x="105" y="15"/>
                </a:lnTo>
                <a:lnTo>
                  <a:pt x="105" y="14"/>
                </a:lnTo>
                <a:lnTo>
                  <a:pt x="107" y="14"/>
                </a:lnTo>
                <a:lnTo>
                  <a:pt x="109" y="14"/>
                </a:lnTo>
                <a:lnTo>
                  <a:pt x="109" y="15"/>
                </a:lnTo>
                <a:lnTo>
                  <a:pt x="111" y="15"/>
                </a:lnTo>
                <a:lnTo>
                  <a:pt x="112" y="15"/>
                </a:lnTo>
                <a:lnTo>
                  <a:pt x="114" y="15"/>
                </a:lnTo>
                <a:lnTo>
                  <a:pt x="114" y="17"/>
                </a:lnTo>
                <a:lnTo>
                  <a:pt x="116" y="17"/>
                </a:lnTo>
                <a:lnTo>
                  <a:pt x="117" y="17"/>
                </a:lnTo>
                <a:lnTo>
                  <a:pt x="119" y="17"/>
                </a:lnTo>
                <a:lnTo>
                  <a:pt x="119" y="19"/>
                </a:lnTo>
                <a:lnTo>
                  <a:pt x="121" y="19"/>
                </a:lnTo>
                <a:lnTo>
                  <a:pt x="123" y="19"/>
                </a:lnTo>
                <a:lnTo>
                  <a:pt x="124" y="19"/>
                </a:lnTo>
                <a:lnTo>
                  <a:pt x="124" y="21"/>
                </a:lnTo>
                <a:lnTo>
                  <a:pt x="126" y="21"/>
                </a:lnTo>
                <a:lnTo>
                  <a:pt x="128" y="21"/>
                </a:lnTo>
                <a:lnTo>
                  <a:pt x="130" y="21"/>
                </a:lnTo>
                <a:lnTo>
                  <a:pt x="131" y="21"/>
                </a:lnTo>
                <a:lnTo>
                  <a:pt x="133" y="21"/>
                </a:lnTo>
                <a:lnTo>
                  <a:pt x="135" y="21"/>
                </a:lnTo>
                <a:lnTo>
                  <a:pt x="136" y="21"/>
                </a:lnTo>
                <a:lnTo>
                  <a:pt x="138" y="21"/>
                </a:lnTo>
                <a:lnTo>
                  <a:pt x="138" y="22"/>
                </a:lnTo>
                <a:lnTo>
                  <a:pt x="140" y="22"/>
                </a:lnTo>
                <a:lnTo>
                  <a:pt x="140" y="24"/>
                </a:lnTo>
                <a:lnTo>
                  <a:pt x="140" y="26"/>
                </a:lnTo>
                <a:lnTo>
                  <a:pt x="142" y="26"/>
                </a:lnTo>
                <a:lnTo>
                  <a:pt x="142" y="27"/>
                </a:lnTo>
                <a:lnTo>
                  <a:pt x="143" y="27"/>
                </a:lnTo>
                <a:lnTo>
                  <a:pt x="143" y="26"/>
                </a:lnTo>
                <a:lnTo>
                  <a:pt x="143" y="24"/>
                </a:lnTo>
                <a:lnTo>
                  <a:pt x="143" y="22"/>
                </a:lnTo>
                <a:lnTo>
                  <a:pt x="145" y="22"/>
                </a:lnTo>
                <a:lnTo>
                  <a:pt x="145" y="21"/>
                </a:lnTo>
                <a:lnTo>
                  <a:pt x="145" y="19"/>
                </a:lnTo>
                <a:lnTo>
                  <a:pt x="145" y="17"/>
                </a:lnTo>
                <a:lnTo>
                  <a:pt x="145" y="15"/>
                </a:lnTo>
                <a:lnTo>
                  <a:pt x="145" y="14"/>
                </a:lnTo>
                <a:lnTo>
                  <a:pt x="147" y="14"/>
                </a:lnTo>
                <a:lnTo>
                  <a:pt x="148" y="14"/>
                </a:lnTo>
                <a:lnTo>
                  <a:pt x="148" y="12"/>
                </a:lnTo>
                <a:lnTo>
                  <a:pt x="150" y="12"/>
                </a:lnTo>
                <a:lnTo>
                  <a:pt x="150" y="10"/>
                </a:lnTo>
                <a:lnTo>
                  <a:pt x="150" y="9"/>
                </a:lnTo>
                <a:lnTo>
                  <a:pt x="150" y="7"/>
                </a:lnTo>
                <a:lnTo>
                  <a:pt x="152" y="7"/>
                </a:lnTo>
                <a:lnTo>
                  <a:pt x="152" y="5"/>
                </a:lnTo>
                <a:lnTo>
                  <a:pt x="154" y="5"/>
                </a:lnTo>
                <a:lnTo>
                  <a:pt x="155" y="5"/>
                </a:lnTo>
                <a:lnTo>
                  <a:pt x="157" y="5"/>
                </a:lnTo>
                <a:lnTo>
                  <a:pt x="157" y="7"/>
                </a:lnTo>
                <a:lnTo>
                  <a:pt x="157" y="5"/>
                </a:lnTo>
                <a:lnTo>
                  <a:pt x="159" y="5"/>
                </a:lnTo>
                <a:lnTo>
                  <a:pt x="159" y="3"/>
                </a:lnTo>
                <a:lnTo>
                  <a:pt x="161" y="3"/>
                </a:lnTo>
                <a:lnTo>
                  <a:pt x="161" y="2"/>
                </a:lnTo>
                <a:lnTo>
                  <a:pt x="162" y="2"/>
                </a:lnTo>
                <a:lnTo>
                  <a:pt x="162" y="3"/>
                </a:lnTo>
                <a:lnTo>
                  <a:pt x="164" y="3"/>
                </a:lnTo>
                <a:lnTo>
                  <a:pt x="166" y="3"/>
                </a:lnTo>
                <a:lnTo>
                  <a:pt x="167" y="3"/>
                </a:lnTo>
                <a:lnTo>
                  <a:pt x="167" y="5"/>
                </a:lnTo>
                <a:lnTo>
                  <a:pt x="169" y="5"/>
                </a:lnTo>
                <a:lnTo>
                  <a:pt x="171" y="5"/>
                </a:lnTo>
                <a:lnTo>
                  <a:pt x="173" y="5"/>
                </a:lnTo>
                <a:lnTo>
                  <a:pt x="173" y="7"/>
                </a:lnTo>
                <a:lnTo>
                  <a:pt x="174" y="7"/>
                </a:lnTo>
                <a:lnTo>
                  <a:pt x="176" y="7"/>
                </a:lnTo>
                <a:lnTo>
                  <a:pt x="178" y="7"/>
                </a:lnTo>
                <a:lnTo>
                  <a:pt x="178" y="9"/>
                </a:lnTo>
                <a:lnTo>
                  <a:pt x="179" y="9"/>
                </a:lnTo>
                <a:lnTo>
                  <a:pt x="181" y="9"/>
                </a:lnTo>
                <a:lnTo>
                  <a:pt x="181" y="10"/>
                </a:lnTo>
                <a:lnTo>
                  <a:pt x="183" y="10"/>
                </a:lnTo>
                <a:lnTo>
                  <a:pt x="185" y="10"/>
                </a:lnTo>
                <a:lnTo>
                  <a:pt x="186" y="10"/>
                </a:lnTo>
                <a:lnTo>
                  <a:pt x="186" y="12"/>
                </a:lnTo>
                <a:lnTo>
                  <a:pt x="188" y="12"/>
                </a:lnTo>
                <a:lnTo>
                  <a:pt x="190" y="12"/>
                </a:lnTo>
                <a:lnTo>
                  <a:pt x="191" y="12"/>
                </a:lnTo>
                <a:lnTo>
                  <a:pt x="191" y="14"/>
                </a:lnTo>
                <a:lnTo>
                  <a:pt x="193" y="14"/>
                </a:lnTo>
                <a:lnTo>
                  <a:pt x="195" y="14"/>
                </a:lnTo>
                <a:lnTo>
                  <a:pt x="197" y="14"/>
                </a:lnTo>
                <a:lnTo>
                  <a:pt x="197" y="15"/>
                </a:lnTo>
                <a:lnTo>
                  <a:pt x="198" y="15"/>
                </a:lnTo>
                <a:lnTo>
                  <a:pt x="198" y="17"/>
                </a:lnTo>
                <a:lnTo>
                  <a:pt x="200" y="17"/>
                </a:lnTo>
                <a:lnTo>
                  <a:pt x="200" y="19"/>
                </a:lnTo>
                <a:lnTo>
                  <a:pt x="202" y="19"/>
                </a:lnTo>
                <a:lnTo>
                  <a:pt x="202" y="17"/>
                </a:lnTo>
                <a:lnTo>
                  <a:pt x="204" y="17"/>
                </a:lnTo>
                <a:lnTo>
                  <a:pt x="204" y="19"/>
                </a:lnTo>
                <a:lnTo>
                  <a:pt x="204" y="17"/>
                </a:lnTo>
                <a:lnTo>
                  <a:pt x="205" y="17"/>
                </a:lnTo>
                <a:lnTo>
                  <a:pt x="207" y="17"/>
                </a:lnTo>
                <a:lnTo>
                  <a:pt x="207" y="19"/>
                </a:lnTo>
                <a:lnTo>
                  <a:pt x="207" y="21"/>
                </a:lnTo>
                <a:lnTo>
                  <a:pt x="209" y="21"/>
                </a:lnTo>
                <a:lnTo>
                  <a:pt x="209" y="19"/>
                </a:lnTo>
                <a:lnTo>
                  <a:pt x="210" y="19"/>
                </a:lnTo>
                <a:lnTo>
                  <a:pt x="210" y="17"/>
                </a:lnTo>
                <a:lnTo>
                  <a:pt x="212" y="17"/>
                </a:lnTo>
                <a:lnTo>
                  <a:pt x="212" y="19"/>
                </a:lnTo>
                <a:lnTo>
                  <a:pt x="214" y="19"/>
                </a:lnTo>
                <a:lnTo>
                  <a:pt x="216" y="19"/>
                </a:lnTo>
                <a:lnTo>
                  <a:pt x="216" y="17"/>
                </a:lnTo>
                <a:lnTo>
                  <a:pt x="217" y="17"/>
                </a:lnTo>
                <a:lnTo>
                  <a:pt x="217" y="15"/>
                </a:lnTo>
                <a:lnTo>
                  <a:pt x="219" y="15"/>
                </a:lnTo>
                <a:lnTo>
                  <a:pt x="221" y="15"/>
                </a:lnTo>
                <a:lnTo>
                  <a:pt x="221" y="17"/>
                </a:lnTo>
                <a:lnTo>
                  <a:pt x="221" y="15"/>
                </a:lnTo>
                <a:lnTo>
                  <a:pt x="222" y="15"/>
                </a:lnTo>
                <a:lnTo>
                  <a:pt x="222" y="17"/>
                </a:lnTo>
                <a:lnTo>
                  <a:pt x="224" y="17"/>
                </a:lnTo>
                <a:lnTo>
                  <a:pt x="224" y="15"/>
                </a:lnTo>
                <a:lnTo>
                  <a:pt x="222" y="15"/>
                </a:lnTo>
                <a:lnTo>
                  <a:pt x="224" y="15"/>
                </a:lnTo>
                <a:lnTo>
                  <a:pt x="224" y="14"/>
                </a:lnTo>
                <a:lnTo>
                  <a:pt x="224" y="15"/>
                </a:lnTo>
                <a:lnTo>
                  <a:pt x="226" y="15"/>
                </a:lnTo>
                <a:lnTo>
                  <a:pt x="228" y="15"/>
                </a:lnTo>
                <a:lnTo>
                  <a:pt x="229" y="15"/>
                </a:lnTo>
                <a:lnTo>
                  <a:pt x="229" y="14"/>
                </a:lnTo>
                <a:lnTo>
                  <a:pt x="229" y="12"/>
                </a:lnTo>
                <a:lnTo>
                  <a:pt x="231" y="12"/>
                </a:lnTo>
                <a:lnTo>
                  <a:pt x="233" y="12"/>
                </a:lnTo>
                <a:lnTo>
                  <a:pt x="233" y="10"/>
                </a:lnTo>
                <a:lnTo>
                  <a:pt x="235" y="10"/>
                </a:lnTo>
                <a:lnTo>
                  <a:pt x="236" y="10"/>
                </a:lnTo>
                <a:lnTo>
                  <a:pt x="236" y="9"/>
                </a:lnTo>
                <a:lnTo>
                  <a:pt x="238" y="9"/>
                </a:lnTo>
                <a:lnTo>
                  <a:pt x="240" y="9"/>
                </a:lnTo>
                <a:lnTo>
                  <a:pt x="241" y="9"/>
                </a:lnTo>
                <a:lnTo>
                  <a:pt x="241" y="7"/>
                </a:lnTo>
                <a:lnTo>
                  <a:pt x="243" y="7"/>
                </a:lnTo>
                <a:lnTo>
                  <a:pt x="243" y="5"/>
                </a:lnTo>
                <a:lnTo>
                  <a:pt x="245" y="5"/>
                </a:lnTo>
                <a:lnTo>
                  <a:pt x="245" y="3"/>
                </a:lnTo>
                <a:lnTo>
                  <a:pt x="247" y="3"/>
                </a:lnTo>
                <a:lnTo>
                  <a:pt x="248" y="3"/>
                </a:lnTo>
                <a:lnTo>
                  <a:pt x="250" y="3"/>
                </a:lnTo>
                <a:lnTo>
                  <a:pt x="252" y="3"/>
                </a:lnTo>
                <a:lnTo>
                  <a:pt x="253" y="3"/>
                </a:lnTo>
                <a:lnTo>
                  <a:pt x="255" y="3"/>
                </a:lnTo>
                <a:lnTo>
                  <a:pt x="257" y="3"/>
                </a:lnTo>
                <a:lnTo>
                  <a:pt x="259" y="3"/>
                </a:lnTo>
                <a:lnTo>
                  <a:pt x="260" y="3"/>
                </a:lnTo>
                <a:lnTo>
                  <a:pt x="262" y="3"/>
                </a:lnTo>
                <a:lnTo>
                  <a:pt x="264" y="3"/>
                </a:lnTo>
                <a:lnTo>
                  <a:pt x="265" y="3"/>
                </a:lnTo>
                <a:lnTo>
                  <a:pt x="267" y="3"/>
                </a:lnTo>
                <a:lnTo>
                  <a:pt x="269" y="3"/>
                </a:lnTo>
                <a:lnTo>
                  <a:pt x="271" y="3"/>
                </a:lnTo>
                <a:lnTo>
                  <a:pt x="272" y="3"/>
                </a:lnTo>
                <a:lnTo>
                  <a:pt x="274" y="3"/>
                </a:lnTo>
                <a:lnTo>
                  <a:pt x="276" y="3"/>
                </a:lnTo>
                <a:lnTo>
                  <a:pt x="278" y="3"/>
                </a:lnTo>
                <a:lnTo>
                  <a:pt x="279" y="3"/>
                </a:lnTo>
                <a:lnTo>
                  <a:pt x="281" y="3"/>
                </a:lnTo>
                <a:lnTo>
                  <a:pt x="283" y="3"/>
                </a:lnTo>
                <a:lnTo>
                  <a:pt x="284" y="3"/>
                </a:lnTo>
                <a:lnTo>
                  <a:pt x="286" y="3"/>
                </a:lnTo>
                <a:lnTo>
                  <a:pt x="288" y="3"/>
                </a:lnTo>
                <a:lnTo>
                  <a:pt x="290" y="3"/>
                </a:lnTo>
                <a:lnTo>
                  <a:pt x="291" y="3"/>
                </a:lnTo>
                <a:lnTo>
                  <a:pt x="293" y="3"/>
                </a:lnTo>
                <a:lnTo>
                  <a:pt x="295" y="3"/>
                </a:lnTo>
                <a:lnTo>
                  <a:pt x="296" y="3"/>
                </a:lnTo>
                <a:lnTo>
                  <a:pt x="298" y="3"/>
                </a:lnTo>
                <a:lnTo>
                  <a:pt x="300" y="3"/>
                </a:lnTo>
                <a:lnTo>
                  <a:pt x="302" y="3"/>
                </a:lnTo>
                <a:lnTo>
                  <a:pt x="303" y="3"/>
                </a:lnTo>
                <a:lnTo>
                  <a:pt x="305" y="3"/>
                </a:lnTo>
                <a:lnTo>
                  <a:pt x="307" y="3"/>
                </a:lnTo>
                <a:lnTo>
                  <a:pt x="309" y="3"/>
                </a:lnTo>
                <a:lnTo>
                  <a:pt x="310" y="3"/>
                </a:lnTo>
                <a:lnTo>
                  <a:pt x="312" y="3"/>
                </a:lnTo>
                <a:lnTo>
                  <a:pt x="314" y="3"/>
                </a:lnTo>
                <a:lnTo>
                  <a:pt x="315" y="3"/>
                </a:lnTo>
                <a:lnTo>
                  <a:pt x="317" y="3"/>
                </a:lnTo>
                <a:lnTo>
                  <a:pt x="319" y="3"/>
                </a:lnTo>
                <a:lnTo>
                  <a:pt x="321" y="3"/>
                </a:lnTo>
                <a:lnTo>
                  <a:pt x="322" y="3"/>
                </a:lnTo>
                <a:lnTo>
                  <a:pt x="324" y="3"/>
                </a:lnTo>
                <a:lnTo>
                  <a:pt x="326" y="3"/>
                </a:lnTo>
                <a:lnTo>
                  <a:pt x="327" y="3"/>
                </a:lnTo>
                <a:lnTo>
                  <a:pt x="329" y="3"/>
                </a:lnTo>
                <a:lnTo>
                  <a:pt x="331" y="3"/>
                </a:lnTo>
                <a:lnTo>
                  <a:pt x="333" y="3"/>
                </a:lnTo>
                <a:lnTo>
                  <a:pt x="333" y="2"/>
                </a:lnTo>
                <a:lnTo>
                  <a:pt x="334" y="2"/>
                </a:lnTo>
                <a:lnTo>
                  <a:pt x="336" y="2"/>
                </a:lnTo>
                <a:lnTo>
                  <a:pt x="338" y="2"/>
                </a:lnTo>
                <a:lnTo>
                  <a:pt x="339" y="2"/>
                </a:lnTo>
                <a:lnTo>
                  <a:pt x="341" y="2"/>
                </a:lnTo>
                <a:lnTo>
                  <a:pt x="343" y="2"/>
                </a:lnTo>
                <a:lnTo>
                  <a:pt x="345" y="2"/>
                </a:lnTo>
                <a:lnTo>
                  <a:pt x="346" y="2"/>
                </a:lnTo>
                <a:lnTo>
                  <a:pt x="348" y="2"/>
                </a:lnTo>
                <a:lnTo>
                  <a:pt x="350" y="2"/>
                </a:lnTo>
                <a:lnTo>
                  <a:pt x="352" y="2"/>
                </a:lnTo>
                <a:lnTo>
                  <a:pt x="353" y="2"/>
                </a:lnTo>
                <a:lnTo>
                  <a:pt x="355" y="2"/>
                </a:lnTo>
                <a:lnTo>
                  <a:pt x="357" y="2"/>
                </a:lnTo>
                <a:lnTo>
                  <a:pt x="358" y="2"/>
                </a:lnTo>
                <a:lnTo>
                  <a:pt x="369" y="0"/>
                </a:lnTo>
                <a:lnTo>
                  <a:pt x="369" y="2"/>
                </a:lnTo>
                <a:close/>
              </a:path>
            </a:pathLst>
          </a:custGeom>
          <a:solidFill>
            <a:schemeClr val="tx2">
              <a:lumMod val="40000"/>
              <a:lumOff val="60000"/>
            </a:schemeClr>
          </a:solidFill>
          <a:ln w="9525">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TextBox 73"/>
          <p:cNvSpPr txBox="1"/>
          <p:nvPr/>
        </p:nvSpPr>
        <p:spPr>
          <a:xfrm>
            <a:off x="4315000" y="227060"/>
            <a:ext cx="920190" cy="523220"/>
          </a:xfrm>
          <a:prstGeom prst="rect">
            <a:avLst/>
          </a:prstGeom>
          <a:noFill/>
        </p:spPr>
        <p:txBody>
          <a:bodyPr wrap="square" rtlCol="0">
            <a:spAutoFit/>
          </a:bodyPr>
          <a:lstStyle/>
          <a:p>
            <a:pPr algn="ctr"/>
            <a:r>
              <a:rPr lang="en-US" sz="1400" dirty="0" err="1" smtClean="0">
                <a:latin typeface="Calibri" pitchFamily="34" charset="0"/>
              </a:rPr>
              <a:t>Chitipa</a:t>
            </a:r>
            <a:r>
              <a:rPr lang="en-US" sz="1400" dirty="0" smtClean="0">
                <a:latin typeface="Calibri" pitchFamily="34" charset="0"/>
              </a:rPr>
              <a:t/>
            </a:r>
            <a:br>
              <a:rPr lang="en-US" sz="1400" dirty="0" smtClean="0">
                <a:latin typeface="Calibri" pitchFamily="34" charset="0"/>
              </a:rPr>
            </a:br>
            <a:r>
              <a:rPr lang="en-US" sz="1400" dirty="0" smtClean="0">
                <a:latin typeface="Calibri" pitchFamily="34" charset="0"/>
              </a:rPr>
              <a:t>53</a:t>
            </a:r>
          </a:p>
        </p:txBody>
      </p:sp>
      <p:sp>
        <p:nvSpPr>
          <p:cNvPr id="94" name="TextBox 93"/>
          <p:cNvSpPr txBox="1"/>
          <p:nvPr/>
        </p:nvSpPr>
        <p:spPr>
          <a:xfrm>
            <a:off x="5338048" y="1041791"/>
            <a:ext cx="796056" cy="523220"/>
          </a:xfrm>
          <a:prstGeom prst="rect">
            <a:avLst/>
          </a:prstGeom>
          <a:noFill/>
        </p:spPr>
        <p:txBody>
          <a:bodyPr wrap="square" rtlCol="0">
            <a:spAutoFit/>
          </a:bodyPr>
          <a:lstStyle/>
          <a:p>
            <a:pPr algn="ctr"/>
            <a:r>
              <a:rPr lang="en-US" sz="1400" dirty="0" err="1" smtClean="0">
                <a:solidFill>
                  <a:schemeClr val="bg1"/>
                </a:solidFill>
                <a:latin typeface="Calibri" pitchFamily="34" charset="0"/>
              </a:rPr>
              <a:t>Rumphi</a:t>
            </a:r>
            <a:r>
              <a:rPr lang="en-US" sz="1400" dirty="0" smtClean="0">
                <a:solidFill>
                  <a:schemeClr val="bg1"/>
                </a:solidFill>
                <a:latin typeface="Calibri" pitchFamily="34" charset="0"/>
              </a:rPr>
              <a:t/>
            </a:r>
            <a:br>
              <a:rPr lang="en-US" sz="1400" dirty="0" smtClean="0">
                <a:solidFill>
                  <a:schemeClr val="bg1"/>
                </a:solidFill>
                <a:latin typeface="Calibri" pitchFamily="34" charset="0"/>
              </a:rPr>
            </a:br>
            <a:r>
              <a:rPr lang="en-US" sz="1400" dirty="0" smtClean="0">
                <a:solidFill>
                  <a:schemeClr val="bg1"/>
                </a:solidFill>
                <a:latin typeface="Calibri" pitchFamily="34" charset="0"/>
              </a:rPr>
              <a:t>62</a:t>
            </a:r>
          </a:p>
        </p:txBody>
      </p:sp>
      <p:sp>
        <p:nvSpPr>
          <p:cNvPr id="95" name="TextBox 94"/>
          <p:cNvSpPr txBox="1"/>
          <p:nvPr/>
        </p:nvSpPr>
        <p:spPr>
          <a:xfrm>
            <a:off x="5336771" y="424090"/>
            <a:ext cx="829664" cy="523220"/>
          </a:xfrm>
          <a:prstGeom prst="rect">
            <a:avLst/>
          </a:prstGeom>
          <a:noFill/>
        </p:spPr>
        <p:txBody>
          <a:bodyPr wrap="square" rtlCol="0">
            <a:spAutoFit/>
          </a:bodyPr>
          <a:lstStyle/>
          <a:p>
            <a:pPr algn="ctr"/>
            <a:r>
              <a:rPr lang="en-US" sz="1400" dirty="0" err="1" smtClean="0">
                <a:solidFill>
                  <a:schemeClr val="bg1"/>
                </a:solidFill>
                <a:latin typeface="Calibri" pitchFamily="34" charset="0"/>
              </a:rPr>
              <a:t>Karonga</a:t>
            </a:r>
            <a:endParaRPr lang="en-US" sz="1400" dirty="0" smtClean="0">
              <a:solidFill>
                <a:schemeClr val="bg1"/>
              </a:solidFill>
              <a:latin typeface="Calibri" pitchFamily="34" charset="0"/>
            </a:endParaRPr>
          </a:p>
          <a:p>
            <a:pPr algn="ctr"/>
            <a:r>
              <a:rPr lang="en-US" sz="1400" dirty="0" smtClean="0">
                <a:solidFill>
                  <a:schemeClr val="bg1"/>
                </a:solidFill>
                <a:latin typeface="Calibri" pitchFamily="34" charset="0"/>
              </a:rPr>
              <a:t>59</a:t>
            </a:r>
          </a:p>
        </p:txBody>
      </p:sp>
      <p:sp>
        <p:nvSpPr>
          <p:cNvPr id="96" name="TextBox 95"/>
          <p:cNvSpPr txBox="1"/>
          <p:nvPr/>
        </p:nvSpPr>
        <p:spPr>
          <a:xfrm>
            <a:off x="5661626" y="1567432"/>
            <a:ext cx="725867" cy="738664"/>
          </a:xfrm>
          <a:prstGeom prst="rect">
            <a:avLst/>
          </a:prstGeom>
          <a:noFill/>
        </p:spPr>
        <p:txBody>
          <a:bodyPr wrap="square" rtlCol="0">
            <a:spAutoFit/>
          </a:bodyPr>
          <a:lstStyle/>
          <a:p>
            <a:pPr algn="ctr"/>
            <a:r>
              <a:rPr lang="en-US" sz="1400" dirty="0" err="1" smtClean="0">
                <a:solidFill>
                  <a:schemeClr val="bg1"/>
                </a:solidFill>
                <a:latin typeface="Calibri" pitchFamily="34" charset="0"/>
              </a:rPr>
              <a:t>Nkhata</a:t>
            </a:r>
            <a:r>
              <a:rPr lang="en-US" sz="1400" dirty="0" smtClean="0">
                <a:solidFill>
                  <a:schemeClr val="bg1"/>
                </a:solidFill>
                <a:latin typeface="Calibri" pitchFamily="34" charset="0"/>
              </a:rPr>
              <a:t> </a:t>
            </a:r>
            <a:br>
              <a:rPr lang="en-US" sz="1400" dirty="0" smtClean="0">
                <a:solidFill>
                  <a:schemeClr val="bg1"/>
                </a:solidFill>
                <a:latin typeface="Calibri" pitchFamily="34" charset="0"/>
              </a:rPr>
            </a:br>
            <a:r>
              <a:rPr lang="en-US" sz="1400" dirty="0" smtClean="0">
                <a:solidFill>
                  <a:schemeClr val="bg1"/>
                </a:solidFill>
                <a:latin typeface="Calibri" pitchFamily="34" charset="0"/>
              </a:rPr>
              <a:t>Bay</a:t>
            </a:r>
          </a:p>
          <a:p>
            <a:pPr algn="ctr"/>
            <a:r>
              <a:rPr lang="en-US" sz="1400" dirty="0" smtClean="0">
                <a:solidFill>
                  <a:schemeClr val="bg1"/>
                </a:solidFill>
                <a:latin typeface="Calibri" pitchFamily="34" charset="0"/>
              </a:rPr>
              <a:t>74</a:t>
            </a:r>
          </a:p>
        </p:txBody>
      </p:sp>
      <p:sp>
        <p:nvSpPr>
          <p:cNvPr id="97" name="TextBox 96"/>
          <p:cNvSpPr txBox="1"/>
          <p:nvPr/>
        </p:nvSpPr>
        <p:spPr>
          <a:xfrm>
            <a:off x="5004749" y="1705898"/>
            <a:ext cx="777230" cy="523220"/>
          </a:xfrm>
          <a:prstGeom prst="rect">
            <a:avLst/>
          </a:prstGeom>
          <a:noFill/>
        </p:spPr>
        <p:txBody>
          <a:bodyPr wrap="square" rtlCol="0">
            <a:spAutoFit/>
          </a:bodyPr>
          <a:lstStyle/>
          <a:p>
            <a:pPr algn="ctr"/>
            <a:r>
              <a:rPr lang="en-US" sz="1400" dirty="0" err="1" smtClean="0">
                <a:solidFill>
                  <a:schemeClr val="bg1"/>
                </a:solidFill>
                <a:latin typeface="Calibri" pitchFamily="34" charset="0"/>
              </a:rPr>
              <a:t>Mzimba</a:t>
            </a:r>
            <a:endParaRPr lang="en-US" sz="1400" dirty="0" smtClean="0">
              <a:solidFill>
                <a:schemeClr val="bg1"/>
              </a:solidFill>
              <a:latin typeface="Calibri" pitchFamily="34" charset="0"/>
            </a:endParaRPr>
          </a:p>
          <a:p>
            <a:pPr algn="ctr"/>
            <a:r>
              <a:rPr lang="en-US" sz="1400" dirty="0" smtClean="0">
                <a:solidFill>
                  <a:schemeClr val="bg1"/>
                </a:solidFill>
                <a:latin typeface="Calibri" pitchFamily="34" charset="0"/>
              </a:rPr>
              <a:t>52</a:t>
            </a:r>
          </a:p>
        </p:txBody>
      </p:sp>
      <p:sp>
        <p:nvSpPr>
          <p:cNvPr id="98" name="TextBox 97"/>
          <p:cNvSpPr txBox="1"/>
          <p:nvPr/>
        </p:nvSpPr>
        <p:spPr>
          <a:xfrm>
            <a:off x="6313334" y="2205224"/>
            <a:ext cx="744171" cy="523220"/>
          </a:xfrm>
          <a:prstGeom prst="rect">
            <a:avLst/>
          </a:prstGeom>
          <a:noFill/>
        </p:spPr>
        <p:txBody>
          <a:bodyPr wrap="square" rtlCol="0">
            <a:spAutoFit/>
          </a:bodyPr>
          <a:lstStyle/>
          <a:p>
            <a:pPr algn="ctr"/>
            <a:r>
              <a:rPr lang="en-US" sz="1400" dirty="0" err="1" smtClean="0">
                <a:latin typeface="Calibri" pitchFamily="34" charset="0"/>
              </a:rPr>
              <a:t>Likoma</a:t>
            </a:r>
            <a:endParaRPr lang="en-US" sz="1400" dirty="0" smtClean="0">
              <a:latin typeface="Calibri" pitchFamily="34" charset="0"/>
            </a:endParaRPr>
          </a:p>
          <a:p>
            <a:pPr algn="ctr"/>
            <a:r>
              <a:rPr lang="en-US" sz="1400" dirty="0" smtClean="0">
                <a:latin typeface="Calibri" pitchFamily="34" charset="0"/>
              </a:rPr>
              <a:t>57</a:t>
            </a:r>
          </a:p>
        </p:txBody>
      </p:sp>
      <p:sp>
        <p:nvSpPr>
          <p:cNvPr id="99" name="TextBox 98"/>
          <p:cNvSpPr txBox="1"/>
          <p:nvPr/>
        </p:nvSpPr>
        <p:spPr>
          <a:xfrm>
            <a:off x="6064353" y="2821148"/>
            <a:ext cx="1164570" cy="523220"/>
          </a:xfrm>
          <a:prstGeom prst="rect">
            <a:avLst/>
          </a:prstGeom>
          <a:noFill/>
        </p:spPr>
        <p:txBody>
          <a:bodyPr wrap="square" rtlCol="0">
            <a:spAutoFit/>
          </a:bodyPr>
          <a:lstStyle/>
          <a:p>
            <a:pPr algn="ctr"/>
            <a:r>
              <a:rPr lang="en-US" sz="1400" dirty="0" err="1" smtClean="0">
                <a:latin typeface="Calibri" pitchFamily="34" charset="0"/>
              </a:rPr>
              <a:t>Nkhotakota</a:t>
            </a:r>
            <a:endParaRPr lang="en-US" sz="1400" dirty="0" smtClean="0">
              <a:latin typeface="Calibri" pitchFamily="34" charset="0"/>
            </a:endParaRPr>
          </a:p>
          <a:p>
            <a:pPr algn="ctr"/>
            <a:r>
              <a:rPr lang="en-US" sz="1400" dirty="0" smtClean="0">
                <a:latin typeface="Calibri" pitchFamily="34" charset="0"/>
              </a:rPr>
              <a:t>64</a:t>
            </a:r>
          </a:p>
        </p:txBody>
      </p:sp>
      <p:sp>
        <p:nvSpPr>
          <p:cNvPr id="100" name="TextBox 99"/>
          <p:cNvSpPr txBox="1"/>
          <p:nvPr/>
        </p:nvSpPr>
        <p:spPr>
          <a:xfrm>
            <a:off x="4801884" y="2914571"/>
            <a:ext cx="838187" cy="523220"/>
          </a:xfrm>
          <a:prstGeom prst="rect">
            <a:avLst/>
          </a:prstGeom>
          <a:noFill/>
        </p:spPr>
        <p:txBody>
          <a:bodyPr wrap="square" rtlCol="0">
            <a:spAutoFit/>
          </a:bodyPr>
          <a:lstStyle/>
          <a:p>
            <a:pPr algn="ctr"/>
            <a:r>
              <a:rPr lang="en-US" sz="1400" dirty="0" smtClean="0">
                <a:solidFill>
                  <a:schemeClr val="bg1"/>
                </a:solidFill>
                <a:latin typeface="Calibri" pitchFamily="34" charset="0"/>
              </a:rPr>
              <a:t>Kasungu</a:t>
            </a:r>
          </a:p>
          <a:p>
            <a:pPr algn="ctr"/>
            <a:r>
              <a:rPr lang="en-US" sz="1400" dirty="0" smtClean="0">
                <a:solidFill>
                  <a:schemeClr val="bg1"/>
                </a:solidFill>
                <a:latin typeface="Calibri" pitchFamily="34" charset="0"/>
              </a:rPr>
              <a:t>60</a:t>
            </a:r>
          </a:p>
        </p:txBody>
      </p:sp>
      <p:sp>
        <p:nvSpPr>
          <p:cNvPr id="101" name="TextBox 100"/>
          <p:cNvSpPr txBox="1"/>
          <p:nvPr/>
        </p:nvSpPr>
        <p:spPr>
          <a:xfrm>
            <a:off x="4130133" y="3844609"/>
            <a:ext cx="733927" cy="523220"/>
          </a:xfrm>
          <a:prstGeom prst="rect">
            <a:avLst/>
          </a:prstGeom>
          <a:noFill/>
        </p:spPr>
        <p:txBody>
          <a:bodyPr wrap="square" rtlCol="0">
            <a:spAutoFit/>
          </a:bodyPr>
          <a:lstStyle/>
          <a:p>
            <a:pPr algn="ctr"/>
            <a:r>
              <a:rPr lang="en-US" sz="1400" dirty="0" err="1" smtClean="0">
                <a:latin typeface="Calibri" pitchFamily="34" charset="0"/>
              </a:rPr>
              <a:t>Mchinji</a:t>
            </a:r>
            <a:endParaRPr lang="en-US" sz="1400" dirty="0" smtClean="0">
              <a:latin typeface="Calibri" pitchFamily="34" charset="0"/>
            </a:endParaRPr>
          </a:p>
          <a:p>
            <a:pPr algn="ctr"/>
            <a:r>
              <a:rPr lang="en-US" sz="1400" dirty="0" smtClean="0">
                <a:latin typeface="Calibri" pitchFamily="34" charset="0"/>
              </a:rPr>
              <a:t>123</a:t>
            </a:r>
          </a:p>
        </p:txBody>
      </p:sp>
      <p:sp>
        <p:nvSpPr>
          <p:cNvPr id="102" name="TextBox 101"/>
          <p:cNvSpPr txBox="1"/>
          <p:nvPr/>
        </p:nvSpPr>
        <p:spPr>
          <a:xfrm>
            <a:off x="6204582" y="4233506"/>
            <a:ext cx="980105" cy="523220"/>
          </a:xfrm>
          <a:prstGeom prst="rect">
            <a:avLst/>
          </a:prstGeom>
          <a:noFill/>
        </p:spPr>
        <p:txBody>
          <a:bodyPr wrap="square" rtlCol="0">
            <a:spAutoFit/>
          </a:bodyPr>
          <a:lstStyle/>
          <a:p>
            <a:pPr algn="ctr"/>
            <a:r>
              <a:rPr lang="en-US" sz="1400" dirty="0" smtClean="0">
                <a:solidFill>
                  <a:schemeClr val="bg1"/>
                </a:solidFill>
                <a:latin typeface="Calibri" pitchFamily="34" charset="0"/>
              </a:rPr>
              <a:t>Mangochi</a:t>
            </a:r>
          </a:p>
          <a:p>
            <a:pPr algn="ctr"/>
            <a:r>
              <a:rPr lang="en-US" sz="1400" dirty="0" smtClean="0">
                <a:solidFill>
                  <a:schemeClr val="bg1"/>
                </a:solidFill>
                <a:latin typeface="Calibri" pitchFamily="34" charset="0"/>
              </a:rPr>
              <a:t>73</a:t>
            </a:r>
          </a:p>
        </p:txBody>
      </p:sp>
      <p:sp>
        <p:nvSpPr>
          <p:cNvPr id="103" name="TextBox 102"/>
          <p:cNvSpPr txBox="1"/>
          <p:nvPr/>
        </p:nvSpPr>
        <p:spPr>
          <a:xfrm>
            <a:off x="7220659" y="4606794"/>
            <a:ext cx="895934" cy="523220"/>
          </a:xfrm>
          <a:prstGeom prst="rect">
            <a:avLst/>
          </a:prstGeom>
          <a:noFill/>
        </p:spPr>
        <p:txBody>
          <a:bodyPr wrap="square" rtlCol="0">
            <a:spAutoFit/>
          </a:bodyPr>
          <a:lstStyle/>
          <a:p>
            <a:pPr algn="ctr"/>
            <a:r>
              <a:rPr lang="en-US" sz="1400" dirty="0" err="1" smtClean="0">
                <a:latin typeface="Calibri" pitchFamily="34" charset="0"/>
              </a:rPr>
              <a:t>Machinga</a:t>
            </a:r>
            <a:endParaRPr lang="en-US" sz="1400" dirty="0" smtClean="0">
              <a:latin typeface="Calibri" pitchFamily="34" charset="0"/>
            </a:endParaRPr>
          </a:p>
          <a:p>
            <a:pPr algn="ctr"/>
            <a:r>
              <a:rPr lang="en-US" sz="1400" dirty="0" smtClean="0">
                <a:latin typeface="Calibri" pitchFamily="34" charset="0"/>
              </a:rPr>
              <a:t>81</a:t>
            </a:r>
          </a:p>
        </p:txBody>
      </p:sp>
      <p:sp>
        <p:nvSpPr>
          <p:cNvPr id="104" name="TextBox 103"/>
          <p:cNvSpPr txBox="1"/>
          <p:nvPr/>
        </p:nvSpPr>
        <p:spPr>
          <a:xfrm>
            <a:off x="5023575" y="3863410"/>
            <a:ext cx="931722" cy="523220"/>
          </a:xfrm>
          <a:prstGeom prst="rect">
            <a:avLst/>
          </a:prstGeom>
          <a:noFill/>
        </p:spPr>
        <p:txBody>
          <a:bodyPr wrap="square" rtlCol="0">
            <a:spAutoFit/>
          </a:bodyPr>
          <a:lstStyle/>
          <a:p>
            <a:pPr algn="ctr"/>
            <a:r>
              <a:rPr lang="en-US" sz="1400" dirty="0" smtClean="0">
                <a:solidFill>
                  <a:schemeClr val="bg1"/>
                </a:solidFill>
                <a:latin typeface="Calibri" pitchFamily="34" charset="0"/>
              </a:rPr>
              <a:t>Lilongwe</a:t>
            </a:r>
          </a:p>
          <a:p>
            <a:pPr algn="ctr"/>
            <a:r>
              <a:rPr lang="en-US" sz="1400" dirty="0" smtClean="0">
                <a:solidFill>
                  <a:schemeClr val="bg1"/>
                </a:solidFill>
                <a:latin typeface="Calibri" pitchFamily="34" charset="0"/>
              </a:rPr>
              <a:t>84</a:t>
            </a:r>
          </a:p>
        </p:txBody>
      </p:sp>
      <p:sp>
        <p:nvSpPr>
          <p:cNvPr id="105" name="TextBox 104"/>
          <p:cNvSpPr txBox="1"/>
          <p:nvPr/>
        </p:nvSpPr>
        <p:spPr>
          <a:xfrm>
            <a:off x="5781980" y="3561560"/>
            <a:ext cx="699554" cy="523220"/>
          </a:xfrm>
          <a:prstGeom prst="rect">
            <a:avLst/>
          </a:prstGeom>
          <a:noFill/>
        </p:spPr>
        <p:txBody>
          <a:bodyPr wrap="square" rtlCol="0">
            <a:spAutoFit/>
          </a:bodyPr>
          <a:lstStyle/>
          <a:p>
            <a:pPr algn="ctr"/>
            <a:r>
              <a:rPr lang="en-US" sz="1400" dirty="0" smtClean="0">
                <a:solidFill>
                  <a:schemeClr val="bg1"/>
                </a:solidFill>
                <a:latin typeface="Calibri" pitchFamily="34" charset="0"/>
              </a:rPr>
              <a:t>Salima</a:t>
            </a:r>
          </a:p>
          <a:p>
            <a:pPr algn="ctr"/>
            <a:r>
              <a:rPr lang="en-US" sz="1400" dirty="0" smtClean="0">
                <a:solidFill>
                  <a:schemeClr val="bg1"/>
                </a:solidFill>
                <a:latin typeface="Calibri" pitchFamily="34" charset="0"/>
              </a:rPr>
              <a:t>80</a:t>
            </a:r>
          </a:p>
        </p:txBody>
      </p:sp>
      <p:sp>
        <p:nvSpPr>
          <p:cNvPr id="106" name="TextBox 105"/>
          <p:cNvSpPr txBox="1"/>
          <p:nvPr/>
        </p:nvSpPr>
        <p:spPr>
          <a:xfrm>
            <a:off x="6611561" y="3308996"/>
            <a:ext cx="766463" cy="523220"/>
          </a:xfrm>
          <a:prstGeom prst="rect">
            <a:avLst/>
          </a:prstGeom>
          <a:noFill/>
        </p:spPr>
        <p:txBody>
          <a:bodyPr wrap="square" rtlCol="0">
            <a:spAutoFit/>
          </a:bodyPr>
          <a:lstStyle/>
          <a:p>
            <a:pPr algn="ctr"/>
            <a:r>
              <a:rPr lang="en-US" sz="1400" dirty="0" err="1" smtClean="0">
                <a:latin typeface="Calibri" pitchFamily="34" charset="0"/>
              </a:rPr>
              <a:t>Ntchisi</a:t>
            </a:r>
            <a:endParaRPr lang="en-US" sz="1400" dirty="0" smtClean="0">
              <a:latin typeface="Calibri" pitchFamily="34" charset="0"/>
            </a:endParaRPr>
          </a:p>
          <a:p>
            <a:pPr algn="ctr"/>
            <a:r>
              <a:rPr lang="en-US" sz="1400" dirty="0" smtClean="0">
                <a:latin typeface="Calibri" pitchFamily="34" charset="0"/>
              </a:rPr>
              <a:t>84</a:t>
            </a:r>
          </a:p>
        </p:txBody>
      </p:sp>
      <p:sp>
        <p:nvSpPr>
          <p:cNvPr id="107" name="TextBox 106"/>
          <p:cNvSpPr txBox="1"/>
          <p:nvPr/>
        </p:nvSpPr>
        <p:spPr>
          <a:xfrm>
            <a:off x="5091453" y="3494013"/>
            <a:ext cx="666598" cy="523220"/>
          </a:xfrm>
          <a:prstGeom prst="rect">
            <a:avLst/>
          </a:prstGeom>
          <a:noFill/>
        </p:spPr>
        <p:txBody>
          <a:bodyPr wrap="square" rtlCol="0">
            <a:spAutoFit/>
          </a:bodyPr>
          <a:lstStyle/>
          <a:p>
            <a:pPr algn="ctr"/>
            <a:r>
              <a:rPr lang="en-US" sz="1400" dirty="0" smtClean="0">
                <a:solidFill>
                  <a:schemeClr val="bg1"/>
                </a:solidFill>
                <a:latin typeface="Calibri" pitchFamily="34" charset="0"/>
              </a:rPr>
              <a:t>Dowa</a:t>
            </a:r>
          </a:p>
          <a:p>
            <a:pPr algn="ctr"/>
            <a:r>
              <a:rPr lang="en-US" sz="1400" dirty="0" smtClean="0">
                <a:solidFill>
                  <a:schemeClr val="bg1"/>
                </a:solidFill>
                <a:latin typeface="Calibri" pitchFamily="34" charset="0"/>
              </a:rPr>
              <a:t>64</a:t>
            </a:r>
          </a:p>
        </p:txBody>
      </p:sp>
      <p:sp>
        <p:nvSpPr>
          <p:cNvPr id="108" name="TextBox 107"/>
          <p:cNvSpPr txBox="1"/>
          <p:nvPr/>
        </p:nvSpPr>
        <p:spPr>
          <a:xfrm>
            <a:off x="5579306" y="4141002"/>
            <a:ext cx="721516" cy="523220"/>
          </a:xfrm>
          <a:prstGeom prst="rect">
            <a:avLst/>
          </a:prstGeom>
          <a:noFill/>
        </p:spPr>
        <p:txBody>
          <a:bodyPr wrap="square" rtlCol="0">
            <a:spAutoFit/>
          </a:bodyPr>
          <a:lstStyle/>
          <a:p>
            <a:pPr algn="ctr"/>
            <a:r>
              <a:rPr lang="en-US" sz="1400" dirty="0" err="1" smtClean="0">
                <a:solidFill>
                  <a:schemeClr val="bg1"/>
                </a:solidFill>
                <a:latin typeface="Calibri" pitchFamily="34" charset="0"/>
              </a:rPr>
              <a:t>Dedza</a:t>
            </a:r>
            <a:endParaRPr lang="en-US" sz="1400" dirty="0" smtClean="0">
              <a:solidFill>
                <a:schemeClr val="bg1"/>
              </a:solidFill>
              <a:latin typeface="Calibri" pitchFamily="34" charset="0"/>
            </a:endParaRPr>
          </a:p>
          <a:p>
            <a:pPr algn="ctr"/>
            <a:r>
              <a:rPr lang="en-US" sz="1400" dirty="0" smtClean="0">
                <a:latin typeface="Calibri" pitchFamily="34" charset="0"/>
              </a:rPr>
              <a:t>84</a:t>
            </a:r>
          </a:p>
        </p:txBody>
      </p:sp>
      <p:sp>
        <p:nvSpPr>
          <p:cNvPr id="109" name="TextBox 108"/>
          <p:cNvSpPr txBox="1"/>
          <p:nvPr/>
        </p:nvSpPr>
        <p:spPr>
          <a:xfrm>
            <a:off x="5553721" y="4604020"/>
            <a:ext cx="714751" cy="523220"/>
          </a:xfrm>
          <a:prstGeom prst="rect">
            <a:avLst/>
          </a:prstGeom>
          <a:noFill/>
        </p:spPr>
        <p:txBody>
          <a:bodyPr wrap="square" rtlCol="0">
            <a:spAutoFit/>
          </a:bodyPr>
          <a:lstStyle/>
          <a:p>
            <a:pPr algn="ctr"/>
            <a:r>
              <a:rPr lang="en-US" sz="1400" dirty="0" err="1" smtClean="0">
                <a:latin typeface="Calibri" pitchFamily="34" charset="0"/>
              </a:rPr>
              <a:t>Ntcheu</a:t>
            </a:r>
            <a:endParaRPr lang="en-US" sz="1400" dirty="0" smtClean="0">
              <a:latin typeface="Calibri" pitchFamily="34" charset="0"/>
            </a:endParaRPr>
          </a:p>
          <a:p>
            <a:pPr algn="ctr"/>
            <a:r>
              <a:rPr lang="en-US" sz="1400" dirty="0" smtClean="0">
                <a:latin typeface="Calibri" pitchFamily="34" charset="0"/>
              </a:rPr>
              <a:t>80</a:t>
            </a:r>
          </a:p>
        </p:txBody>
      </p:sp>
      <p:sp>
        <p:nvSpPr>
          <p:cNvPr id="110" name="TextBox 109"/>
          <p:cNvSpPr txBox="1"/>
          <p:nvPr/>
        </p:nvSpPr>
        <p:spPr>
          <a:xfrm>
            <a:off x="6610325" y="6122468"/>
            <a:ext cx="688010" cy="523220"/>
          </a:xfrm>
          <a:prstGeom prst="rect">
            <a:avLst/>
          </a:prstGeom>
          <a:noFill/>
        </p:spPr>
        <p:txBody>
          <a:bodyPr wrap="square" rtlCol="0">
            <a:spAutoFit/>
          </a:bodyPr>
          <a:lstStyle/>
          <a:p>
            <a:pPr algn="ctr"/>
            <a:r>
              <a:rPr lang="en-US" sz="1400" dirty="0" err="1" smtClean="0">
                <a:latin typeface="Calibri" pitchFamily="34" charset="0"/>
              </a:rPr>
              <a:t>Nsanje</a:t>
            </a:r>
            <a:endParaRPr lang="en-US" sz="1400" dirty="0" smtClean="0">
              <a:latin typeface="Calibri" pitchFamily="34" charset="0"/>
            </a:endParaRPr>
          </a:p>
          <a:p>
            <a:pPr algn="ctr"/>
            <a:r>
              <a:rPr lang="en-US" sz="1400" dirty="0" smtClean="0">
                <a:latin typeface="Calibri" pitchFamily="34" charset="0"/>
              </a:rPr>
              <a:t>57</a:t>
            </a:r>
          </a:p>
        </p:txBody>
      </p:sp>
      <p:sp>
        <p:nvSpPr>
          <p:cNvPr id="111" name="TextBox 110"/>
          <p:cNvSpPr txBox="1"/>
          <p:nvPr/>
        </p:nvSpPr>
        <p:spPr>
          <a:xfrm>
            <a:off x="5275730" y="5937369"/>
            <a:ext cx="1035878" cy="523220"/>
          </a:xfrm>
          <a:prstGeom prst="rect">
            <a:avLst/>
          </a:prstGeom>
          <a:noFill/>
        </p:spPr>
        <p:txBody>
          <a:bodyPr wrap="square" rtlCol="0">
            <a:spAutoFit/>
          </a:bodyPr>
          <a:lstStyle/>
          <a:p>
            <a:pPr algn="ctr"/>
            <a:r>
              <a:rPr lang="en-US" sz="1400" dirty="0" err="1" smtClean="0">
                <a:latin typeface="Calibri" pitchFamily="34" charset="0"/>
              </a:rPr>
              <a:t>Chikhwawa</a:t>
            </a:r>
            <a:endParaRPr lang="en-US" sz="1400" dirty="0" smtClean="0">
              <a:latin typeface="Calibri" pitchFamily="34" charset="0"/>
            </a:endParaRPr>
          </a:p>
          <a:p>
            <a:pPr algn="ctr"/>
            <a:r>
              <a:rPr lang="en-US" sz="1400" dirty="0" smtClean="0">
                <a:latin typeface="Calibri" pitchFamily="34" charset="0"/>
              </a:rPr>
              <a:t>62</a:t>
            </a:r>
          </a:p>
        </p:txBody>
      </p:sp>
      <p:sp>
        <p:nvSpPr>
          <p:cNvPr id="112" name="TextBox 111"/>
          <p:cNvSpPr txBox="1"/>
          <p:nvPr/>
        </p:nvSpPr>
        <p:spPr>
          <a:xfrm>
            <a:off x="5328528" y="5202317"/>
            <a:ext cx="821181" cy="523220"/>
          </a:xfrm>
          <a:prstGeom prst="rect">
            <a:avLst/>
          </a:prstGeom>
          <a:noFill/>
        </p:spPr>
        <p:txBody>
          <a:bodyPr wrap="square" rtlCol="0">
            <a:spAutoFit/>
          </a:bodyPr>
          <a:lstStyle/>
          <a:p>
            <a:pPr algn="ctr"/>
            <a:r>
              <a:rPr lang="en-US" sz="1400" dirty="0" smtClean="0">
                <a:latin typeface="Calibri" pitchFamily="34" charset="0"/>
              </a:rPr>
              <a:t>Mwanza</a:t>
            </a:r>
          </a:p>
          <a:p>
            <a:pPr algn="ctr"/>
            <a:r>
              <a:rPr lang="en-US" sz="1400" dirty="0" smtClean="0">
                <a:latin typeface="Calibri" pitchFamily="34" charset="0"/>
              </a:rPr>
              <a:t>51</a:t>
            </a:r>
          </a:p>
        </p:txBody>
      </p:sp>
      <p:sp>
        <p:nvSpPr>
          <p:cNvPr id="113" name="TextBox 112"/>
          <p:cNvSpPr txBox="1"/>
          <p:nvPr/>
        </p:nvSpPr>
        <p:spPr>
          <a:xfrm>
            <a:off x="6567214" y="5032123"/>
            <a:ext cx="723367" cy="523220"/>
          </a:xfrm>
          <a:prstGeom prst="rect">
            <a:avLst/>
          </a:prstGeom>
          <a:noFill/>
        </p:spPr>
        <p:txBody>
          <a:bodyPr wrap="square" rtlCol="0">
            <a:spAutoFit/>
          </a:bodyPr>
          <a:lstStyle/>
          <a:p>
            <a:pPr algn="ctr"/>
            <a:r>
              <a:rPr lang="en-US" sz="1400" dirty="0" err="1" smtClean="0">
                <a:solidFill>
                  <a:schemeClr val="bg1"/>
                </a:solidFill>
                <a:latin typeface="Calibri" pitchFamily="34" charset="0"/>
              </a:rPr>
              <a:t>Zomba</a:t>
            </a:r>
            <a:endParaRPr lang="en-US" sz="1400" dirty="0" smtClean="0">
              <a:solidFill>
                <a:schemeClr val="bg1"/>
              </a:solidFill>
              <a:latin typeface="Calibri" pitchFamily="34" charset="0"/>
            </a:endParaRPr>
          </a:p>
          <a:p>
            <a:pPr algn="ctr"/>
            <a:r>
              <a:rPr lang="en-US" sz="1400" dirty="0" smtClean="0">
                <a:solidFill>
                  <a:schemeClr val="bg1"/>
                </a:solidFill>
                <a:latin typeface="Calibri" pitchFamily="34" charset="0"/>
              </a:rPr>
              <a:t>54</a:t>
            </a:r>
          </a:p>
        </p:txBody>
      </p:sp>
      <p:sp>
        <p:nvSpPr>
          <p:cNvPr id="114" name="TextBox 113"/>
          <p:cNvSpPr txBox="1"/>
          <p:nvPr/>
        </p:nvSpPr>
        <p:spPr>
          <a:xfrm>
            <a:off x="7216002" y="5312670"/>
            <a:ext cx="925456" cy="523220"/>
          </a:xfrm>
          <a:prstGeom prst="rect">
            <a:avLst/>
          </a:prstGeom>
          <a:noFill/>
        </p:spPr>
        <p:txBody>
          <a:bodyPr wrap="square" rtlCol="0">
            <a:spAutoFit/>
          </a:bodyPr>
          <a:lstStyle/>
          <a:p>
            <a:pPr algn="ctr"/>
            <a:r>
              <a:rPr lang="en-US" sz="1400" dirty="0" err="1" smtClean="0">
                <a:latin typeface="Calibri" pitchFamily="34" charset="0"/>
              </a:rPr>
              <a:t>Phalombe</a:t>
            </a:r>
            <a:endParaRPr lang="en-US" sz="1400" dirty="0" smtClean="0">
              <a:latin typeface="Calibri" pitchFamily="34" charset="0"/>
            </a:endParaRPr>
          </a:p>
          <a:p>
            <a:pPr algn="ctr"/>
            <a:r>
              <a:rPr lang="en-US" sz="1400" dirty="0" smtClean="0">
                <a:latin typeface="Calibri" pitchFamily="34" charset="0"/>
              </a:rPr>
              <a:t>97</a:t>
            </a:r>
          </a:p>
        </p:txBody>
      </p:sp>
      <p:sp>
        <p:nvSpPr>
          <p:cNvPr id="115" name="TextBox 114"/>
          <p:cNvSpPr txBox="1"/>
          <p:nvPr/>
        </p:nvSpPr>
        <p:spPr>
          <a:xfrm>
            <a:off x="7118456" y="5740754"/>
            <a:ext cx="792843" cy="523220"/>
          </a:xfrm>
          <a:prstGeom prst="rect">
            <a:avLst/>
          </a:prstGeom>
          <a:noFill/>
        </p:spPr>
        <p:txBody>
          <a:bodyPr wrap="square" rtlCol="0">
            <a:spAutoFit/>
          </a:bodyPr>
          <a:lstStyle/>
          <a:p>
            <a:pPr algn="ctr"/>
            <a:r>
              <a:rPr lang="en-US" sz="1400" dirty="0" err="1" smtClean="0">
                <a:latin typeface="Calibri" pitchFamily="34" charset="0"/>
              </a:rPr>
              <a:t>Mulanje</a:t>
            </a:r>
            <a:endParaRPr lang="en-US" sz="1400" dirty="0" smtClean="0">
              <a:latin typeface="Calibri" pitchFamily="34" charset="0"/>
            </a:endParaRPr>
          </a:p>
          <a:p>
            <a:pPr algn="ctr"/>
            <a:r>
              <a:rPr lang="en-US" sz="1400" dirty="0" smtClean="0">
                <a:latin typeface="Calibri" pitchFamily="34" charset="0"/>
              </a:rPr>
              <a:t>103</a:t>
            </a:r>
          </a:p>
        </p:txBody>
      </p:sp>
      <p:sp>
        <p:nvSpPr>
          <p:cNvPr id="116" name="TextBox 115"/>
          <p:cNvSpPr txBox="1"/>
          <p:nvPr/>
        </p:nvSpPr>
        <p:spPr>
          <a:xfrm>
            <a:off x="4904102" y="4757024"/>
            <a:ext cx="584329" cy="523220"/>
          </a:xfrm>
          <a:prstGeom prst="rect">
            <a:avLst/>
          </a:prstGeom>
          <a:noFill/>
        </p:spPr>
        <p:txBody>
          <a:bodyPr wrap="square" rtlCol="0">
            <a:spAutoFit/>
          </a:bodyPr>
          <a:lstStyle/>
          <a:p>
            <a:pPr algn="ctr"/>
            <a:r>
              <a:rPr lang="en-US" sz="1400" dirty="0" err="1" smtClean="0">
                <a:latin typeface="Calibri" pitchFamily="34" charset="0"/>
              </a:rPr>
              <a:t>Neno</a:t>
            </a:r>
            <a:endParaRPr lang="en-US" sz="1400" dirty="0" smtClean="0">
              <a:latin typeface="Calibri" pitchFamily="34" charset="0"/>
            </a:endParaRPr>
          </a:p>
          <a:p>
            <a:pPr algn="ctr"/>
            <a:r>
              <a:rPr lang="en-US" sz="1400" dirty="0" smtClean="0">
                <a:latin typeface="Calibri" pitchFamily="34" charset="0"/>
              </a:rPr>
              <a:t>90</a:t>
            </a:r>
          </a:p>
        </p:txBody>
      </p:sp>
      <p:cxnSp>
        <p:nvCxnSpPr>
          <p:cNvPr id="118" name="Straight Connector 117"/>
          <p:cNvCxnSpPr/>
          <p:nvPr/>
        </p:nvCxnSpPr>
        <p:spPr>
          <a:xfrm>
            <a:off x="5418503" y="5024821"/>
            <a:ext cx="894831" cy="2463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9" name="TextBox 118"/>
          <p:cNvSpPr txBox="1"/>
          <p:nvPr/>
        </p:nvSpPr>
        <p:spPr>
          <a:xfrm>
            <a:off x="7681512" y="6334780"/>
            <a:ext cx="727707" cy="523220"/>
          </a:xfrm>
          <a:prstGeom prst="rect">
            <a:avLst/>
          </a:prstGeom>
          <a:noFill/>
        </p:spPr>
        <p:txBody>
          <a:bodyPr wrap="square" rtlCol="0">
            <a:spAutoFit/>
          </a:bodyPr>
          <a:lstStyle/>
          <a:p>
            <a:pPr algn="ctr"/>
            <a:r>
              <a:rPr lang="en-US" sz="1400" dirty="0" err="1" smtClean="0">
                <a:latin typeface="Calibri" pitchFamily="34" charset="0"/>
              </a:rPr>
              <a:t>Thyolo</a:t>
            </a:r>
            <a:endParaRPr lang="en-US" sz="1400" dirty="0" smtClean="0">
              <a:latin typeface="Calibri" pitchFamily="34" charset="0"/>
            </a:endParaRPr>
          </a:p>
          <a:p>
            <a:pPr algn="ctr"/>
            <a:r>
              <a:rPr lang="en-US" sz="1400" dirty="0" smtClean="0">
                <a:latin typeface="Calibri" pitchFamily="34" charset="0"/>
              </a:rPr>
              <a:t>59</a:t>
            </a:r>
          </a:p>
        </p:txBody>
      </p:sp>
      <p:cxnSp>
        <p:nvCxnSpPr>
          <p:cNvPr id="121" name="Straight Connector 120"/>
          <p:cNvCxnSpPr/>
          <p:nvPr/>
        </p:nvCxnSpPr>
        <p:spPr>
          <a:xfrm flipH="1" flipV="1">
            <a:off x="6681631" y="5829835"/>
            <a:ext cx="1070300" cy="6543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2" name="TextBox 121"/>
          <p:cNvSpPr txBox="1"/>
          <p:nvPr/>
        </p:nvSpPr>
        <p:spPr>
          <a:xfrm>
            <a:off x="7575479" y="4170731"/>
            <a:ext cx="730321" cy="523220"/>
          </a:xfrm>
          <a:prstGeom prst="rect">
            <a:avLst/>
          </a:prstGeom>
          <a:noFill/>
        </p:spPr>
        <p:txBody>
          <a:bodyPr wrap="square" rtlCol="0">
            <a:spAutoFit/>
          </a:bodyPr>
          <a:lstStyle/>
          <a:p>
            <a:pPr algn="ctr"/>
            <a:r>
              <a:rPr lang="en-US" sz="1400" dirty="0" err="1" smtClean="0">
                <a:latin typeface="Calibri" pitchFamily="34" charset="0"/>
              </a:rPr>
              <a:t>Balaka</a:t>
            </a:r>
            <a:endParaRPr lang="en-US" sz="1400" dirty="0" smtClean="0">
              <a:latin typeface="Calibri" pitchFamily="34" charset="0"/>
            </a:endParaRPr>
          </a:p>
          <a:p>
            <a:pPr algn="ctr"/>
            <a:r>
              <a:rPr lang="en-US" sz="1400" dirty="0" smtClean="0">
                <a:latin typeface="Calibri" pitchFamily="34" charset="0"/>
              </a:rPr>
              <a:t>84</a:t>
            </a:r>
          </a:p>
        </p:txBody>
      </p:sp>
      <p:cxnSp>
        <p:nvCxnSpPr>
          <p:cNvPr id="124" name="Straight Connector 123"/>
          <p:cNvCxnSpPr>
            <a:stCxn id="122" idx="1"/>
          </p:cNvCxnSpPr>
          <p:nvPr/>
        </p:nvCxnSpPr>
        <p:spPr>
          <a:xfrm flipH="1">
            <a:off x="6664587" y="4432341"/>
            <a:ext cx="910892" cy="4462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5" name="TextBox 124"/>
          <p:cNvSpPr txBox="1"/>
          <p:nvPr/>
        </p:nvSpPr>
        <p:spPr>
          <a:xfrm>
            <a:off x="3973495" y="5896050"/>
            <a:ext cx="792649" cy="523220"/>
          </a:xfrm>
          <a:prstGeom prst="rect">
            <a:avLst/>
          </a:prstGeom>
          <a:noFill/>
        </p:spPr>
        <p:txBody>
          <a:bodyPr wrap="square" rtlCol="0">
            <a:spAutoFit/>
          </a:bodyPr>
          <a:lstStyle/>
          <a:p>
            <a:pPr algn="ctr"/>
            <a:r>
              <a:rPr lang="en-US" sz="1400" dirty="0" smtClean="0">
                <a:latin typeface="Calibri" pitchFamily="34" charset="0"/>
              </a:rPr>
              <a:t>Blantyre</a:t>
            </a:r>
          </a:p>
          <a:p>
            <a:pPr algn="ctr"/>
            <a:r>
              <a:rPr lang="en-US" sz="1400" dirty="0" smtClean="0">
                <a:latin typeface="Calibri" pitchFamily="34" charset="0"/>
              </a:rPr>
              <a:t>67</a:t>
            </a:r>
          </a:p>
        </p:txBody>
      </p:sp>
      <p:cxnSp>
        <p:nvCxnSpPr>
          <p:cNvPr id="127" name="Straight Connector 126"/>
          <p:cNvCxnSpPr>
            <a:stCxn id="125" idx="3"/>
          </p:cNvCxnSpPr>
          <p:nvPr/>
        </p:nvCxnSpPr>
        <p:spPr>
          <a:xfrm flipV="1">
            <a:off x="4766144" y="5556963"/>
            <a:ext cx="1780816" cy="6006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9" name="TextBox 128"/>
          <p:cNvSpPr txBox="1"/>
          <p:nvPr/>
        </p:nvSpPr>
        <p:spPr>
          <a:xfrm>
            <a:off x="7917225" y="4884586"/>
            <a:ext cx="977393" cy="523220"/>
          </a:xfrm>
          <a:prstGeom prst="rect">
            <a:avLst/>
          </a:prstGeom>
          <a:noFill/>
        </p:spPr>
        <p:txBody>
          <a:bodyPr wrap="square" rtlCol="0">
            <a:spAutoFit/>
          </a:bodyPr>
          <a:lstStyle/>
          <a:p>
            <a:pPr algn="ctr"/>
            <a:r>
              <a:rPr lang="en-US" sz="1400" dirty="0" err="1" smtClean="0">
                <a:latin typeface="Calibri" pitchFamily="34" charset="0"/>
              </a:rPr>
              <a:t>Chiradzulu</a:t>
            </a:r>
            <a:endParaRPr lang="en-US" sz="1400" dirty="0" smtClean="0">
              <a:latin typeface="Calibri" pitchFamily="34" charset="0"/>
            </a:endParaRPr>
          </a:p>
          <a:p>
            <a:pPr algn="ctr"/>
            <a:r>
              <a:rPr lang="en-US" sz="1400" dirty="0" smtClean="0">
                <a:latin typeface="Calibri" pitchFamily="34" charset="0"/>
              </a:rPr>
              <a:t>68</a:t>
            </a:r>
          </a:p>
        </p:txBody>
      </p:sp>
      <p:cxnSp>
        <p:nvCxnSpPr>
          <p:cNvPr id="131" name="Straight Connector 130"/>
          <p:cNvCxnSpPr/>
          <p:nvPr/>
        </p:nvCxnSpPr>
        <p:spPr>
          <a:xfrm flipH="1">
            <a:off x="6732643" y="5168178"/>
            <a:ext cx="1292726" cy="3810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 name="Straight Connector 3"/>
          <p:cNvCxnSpPr/>
          <p:nvPr/>
        </p:nvCxnSpPr>
        <p:spPr>
          <a:xfrm flipH="1" flipV="1">
            <a:off x="5862586" y="3066690"/>
            <a:ext cx="538771" cy="716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flipH="1" flipV="1">
            <a:off x="5636687" y="3471864"/>
            <a:ext cx="1145949" cy="966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Text Box 34"/>
          <p:cNvSpPr txBox="1">
            <a:spLocks noChangeArrowheads="1"/>
          </p:cNvSpPr>
          <p:nvPr/>
        </p:nvSpPr>
        <p:spPr bwMode="auto">
          <a:xfrm>
            <a:off x="0" y="1303401"/>
            <a:ext cx="4130133"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i="1" dirty="0"/>
              <a:t>Deaths per 1,000 live births for the 10-year period before the survey</a:t>
            </a:r>
          </a:p>
        </p:txBody>
      </p:sp>
      <p:sp>
        <p:nvSpPr>
          <p:cNvPr id="75" name="Rectangle 74"/>
          <p:cNvSpPr/>
          <p:nvPr/>
        </p:nvSpPr>
        <p:spPr>
          <a:xfrm>
            <a:off x="1606919" y="3675981"/>
            <a:ext cx="217357" cy="191827"/>
          </a:xfrm>
          <a:prstGeom prst="rect">
            <a:avLst/>
          </a:prstGeom>
          <a:solidFill>
            <a:schemeClr val="tx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76" name="Rectangle 75"/>
          <p:cNvSpPr/>
          <p:nvPr/>
        </p:nvSpPr>
        <p:spPr>
          <a:xfrm>
            <a:off x="1605454" y="4015235"/>
            <a:ext cx="217357" cy="191827"/>
          </a:xfrm>
          <a:prstGeom prst="rect">
            <a:avLst/>
          </a:prstGeom>
          <a:solidFill>
            <a:schemeClr val="tx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77" name="Rectangle 76"/>
          <p:cNvSpPr/>
          <p:nvPr/>
        </p:nvSpPr>
        <p:spPr>
          <a:xfrm>
            <a:off x="1605454" y="4350970"/>
            <a:ext cx="217357" cy="191827"/>
          </a:xfrm>
          <a:prstGeom prst="rect">
            <a:avLst/>
          </a:prstGeom>
          <a:solidFill>
            <a:schemeClr val="tx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79" name="Text Box 34"/>
          <p:cNvSpPr txBox="1">
            <a:spLocks noChangeArrowheads="1"/>
          </p:cNvSpPr>
          <p:nvPr/>
        </p:nvSpPr>
        <p:spPr bwMode="auto">
          <a:xfrm>
            <a:off x="1816451" y="4274064"/>
            <a:ext cx="89579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b="1" dirty="0" smtClean="0"/>
              <a:t>&gt; 100</a:t>
            </a:r>
            <a:endParaRPr lang="en-US" b="1" dirty="0"/>
          </a:p>
        </p:txBody>
      </p:sp>
      <p:sp>
        <p:nvSpPr>
          <p:cNvPr id="81" name="Text Box 34"/>
          <p:cNvSpPr txBox="1">
            <a:spLocks noChangeArrowheads="1"/>
          </p:cNvSpPr>
          <p:nvPr/>
        </p:nvSpPr>
        <p:spPr bwMode="auto">
          <a:xfrm>
            <a:off x="1775166" y="3941971"/>
            <a:ext cx="1299030"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b="1" dirty="0" smtClean="0"/>
              <a:t> 70-100</a:t>
            </a:r>
            <a:endParaRPr lang="en-US" b="1" dirty="0"/>
          </a:p>
        </p:txBody>
      </p:sp>
      <p:sp>
        <p:nvSpPr>
          <p:cNvPr id="84" name="Text Box 34"/>
          <p:cNvSpPr txBox="1">
            <a:spLocks noChangeArrowheads="1"/>
          </p:cNvSpPr>
          <p:nvPr/>
        </p:nvSpPr>
        <p:spPr bwMode="auto">
          <a:xfrm>
            <a:off x="1816450" y="3601818"/>
            <a:ext cx="89579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b="1" dirty="0" smtClean="0"/>
              <a:t>&lt; 70</a:t>
            </a:r>
            <a:endParaRPr lang="en-US" b="1" dirty="0"/>
          </a:p>
        </p:txBody>
      </p:sp>
    </p:spTree>
    <p:extLst>
      <p:ext uri="{BB962C8B-B14F-4D97-AF65-F5344CB8AC3E}">
        <p14:creationId xmlns:p14="http://schemas.microsoft.com/office/powerpoint/2010/main" val="2647967057"/>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Questionnaires:</a:t>
            </a:r>
            <a:br>
              <a:rPr lang="en-US" sz="4200" dirty="0" smtClean="0"/>
            </a:br>
            <a:r>
              <a:rPr lang="en-US" sz="4200" dirty="0" smtClean="0"/>
              <a:t>Woman’s Questionnaire</a:t>
            </a:r>
            <a:endParaRPr lang="en-US" sz="4200" dirty="0"/>
          </a:p>
        </p:txBody>
      </p:sp>
      <p:sp>
        <p:nvSpPr>
          <p:cNvPr id="3" name="Content Placeholder 2"/>
          <p:cNvSpPr>
            <a:spLocks noGrp="1"/>
          </p:cNvSpPr>
          <p:nvPr>
            <p:ph idx="1"/>
          </p:nvPr>
        </p:nvSpPr>
        <p:spPr>
          <a:xfrm>
            <a:off x="467833" y="1534886"/>
            <a:ext cx="8250865" cy="5323113"/>
          </a:xfrm>
        </p:spPr>
        <p:txBody>
          <a:bodyPr>
            <a:normAutofit fontScale="77500" lnSpcReduction="20000"/>
          </a:bodyPr>
          <a:lstStyle/>
          <a:p>
            <a:pPr>
              <a:lnSpc>
                <a:spcPct val="120000"/>
              </a:lnSpc>
              <a:spcBef>
                <a:spcPts val="0"/>
              </a:spcBef>
              <a:spcAft>
                <a:spcPts val="600"/>
              </a:spcAft>
            </a:pPr>
            <a:r>
              <a:rPr lang="en-GB" dirty="0"/>
              <a:t>Background </a:t>
            </a:r>
            <a:r>
              <a:rPr lang="en-GB" dirty="0" smtClean="0"/>
              <a:t>characteristics (age, education, literacy, etc.)</a:t>
            </a:r>
            <a:endParaRPr lang="en-GB" dirty="0"/>
          </a:p>
          <a:p>
            <a:pPr>
              <a:lnSpc>
                <a:spcPct val="120000"/>
              </a:lnSpc>
              <a:spcBef>
                <a:spcPts val="0"/>
              </a:spcBef>
              <a:spcAft>
                <a:spcPts val="600"/>
              </a:spcAft>
            </a:pPr>
            <a:r>
              <a:rPr lang="en-GB" dirty="0" smtClean="0"/>
              <a:t>Reproduction</a:t>
            </a:r>
          </a:p>
          <a:p>
            <a:pPr>
              <a:lnSpc>
                <a:spcPct val="120000"/>
              </a:lnSpc>
              <a:spcBef>
                <a:spcPts val="0"/>
              </a:spcBef>
              <a:spcAft>
                <a:spcPts val="600"/>
              </a:spcAft>
            </a:pPr>
            <a:r>
              <a:rPr lang="en-GB" dirty="0" smtClean="0"/>
              <a:t>Family planning</a:t>
            </a:r>
          </a:p>
          <a:p>
            <a:pPr>
              <a:lnSpc>
                <a:spcPct val="120000"/>
              </a:lnSpc>
              <a:spcBef>
                <a:spcPts val="0"/>
              </a:spcBef>
              <a:spcAft>
                <a:spcPts val="600"/>
              </a:spcAft>
            </a:pPr>
            <a:r>
              <a:rPr lang="en-GB" dirty="0" smtClean="0"/>
              <a:t>Maternal and child health, breastfeeding, and nutrition</a:t>
            </a:r>
          </a:p>
          <a:p>
            <a:pPr>
              <a:lnSpc>
                <a:spcPct val="120000"/>
              </a:lnSpc>
              <a:spcBef>
                <a:spcPts val="0"/>
              </a:spcBef>
              <a:spcAft>
                <a:spcPts val="600"/>
              </a:spcAft>
            </a:pPr>
            <a:r>
              <a:rPr lang="en-GB" dirty="0" smtClean="0"/>
              <a:t>Marriage </a:t>
            </a:r>
            <a:r>
              <a:rPr lang="en-GB" dirty="0"/>
              <a:t>and sexual activity</a:t>
            </a:r>
          </a:p>
          <a:p>
            <a:pPr>
              <a:lnSpc>
                <a:spcPct val="120000"/>
              </a:lnSpc>
              <a:spcBef>
                <a:spcPts val="0"/>
              </a:spcBef>
              <a:spcAft>
                <a:spcPts val="600"/>
              </a:spcAft>
            </a:pPr>
            <a:r>
              <a:rPr lang="en-GB" dirty="0" smtClean="0"/>
              <a:t>Fertility </a:t>
            </a:r>
            <a:r>
              <a:rPr lang="en-GB" dirty="0"/>
              <a:t>preferences</a:t>
            </a:r>
          </a:p>
          <a:p>
            <a:pPr>
              <a:lnSpc>
                <a:spcPct val="120000"/>
              </a:lnSpc>
              <a:spcBef>
                <a:spcPts val="0"/>
              </a:spcBef>
              <a:spcAft>
                <a:spcPts val="600"/>
              </a:spcAft>
            </a:pPr>
            <a:r>
              <a:rPr lang="en-GB" dirty="0" smtClean="0"/>
              <a:t>Husband’s characteristics and women’s employment </a:t>
            </a:r>
          </a:p>
          <a:p>
            <a:pPr>
              <a:lnSpc>
                <a:spcPct val="120000"/>
              </a:lnSpc>
              <a:spcBef>
                <a:spcPts val="0"/>
              </a:spcBef>
              <a:spcAft>
                <a:spcPts val="600"/>
              </a:spcAft>
            </a:pPr>
            <a:r>
              <a:rPr lang="en-GB" dirty="0" smtClean="0"/>
              <a:t>HIV/AIDS and other STIs</a:t>
            </a:r>
          </a:p>
          <a:p>
            <a:pPr>
              <a:lnSpc>
                <a:spcPct val="120000"/>
              </a:lnSpc>
              <a:spcBef>
                <a:spcPts val="0"/>
              </a:spcBef>
              <a:spcAft>
                <a:spcPts val="600"/>
              </a:spcAft>
            </a:pPr>
            <a:r>
              <a:rPr lang="en-GB" dirty="0" smtClean="0"/>
              <a:t>Other adult health issues</a:t>
            </a:r>
          </a:p>
          <a:p>
            <a:pPr>
              <a:lnSpc>
                <a:spcPct val="120000"/>
              </a:lnSpc>
              <a:spcBef>
                <a:spcPts val="0"/>
              </a:spcBef>
              <a:spcAft>
                <a:spcPts val="600"/>
              </a:spcAft>
            </a:pPr>
            <a:r>
              <a:rPr lang="en-GB" dirty="0" smtClean="0"/>
              <a:t>Adult and maternal mortality</a:t>
            </a:r>
          </a:p>
          <a:p>
            <a:pPr>
              <a:lnSpc>
                <a:spcPct val="120000"/>
              </a:lnSpc>
              <a:spcBef>
                <a:spcPts val="0"/>
              </a:spcBef>
              <a:spcAft>
                <a:spcPts val="600"/>
              </a:spcAft>
            </a:pPr>
            <a:r>
              <a:rPr lang="en-GB" dirty="0" smtClean="0"/>
              <a:t>Domestic violence</a:t>
            </a:r>
            <a:endParaRPr lang="en-GB" dirty="0"/>
          </a:p>
        </p:txBody>
      </p:sp>
    </p:spTree>
    <p:extLst>
      <p:ext uri="{BB962C8B-B14F-4D97-AF65-F5344CB8AC3E}">
        <p14:creationId xmlns:p14="http://schemas.microsoft.com/office/powerpoint/2010/main" val="654087150"/>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Autofit/>
          </a:bodyPr>
          <a:lstStyle/>
          <a:p>
            <a:r>
              <a:rPr lang="en-US" sz="4200" dirty="0" smtClean="0"/>
              <a:t>Trends in Childhood Mortality</a:t>
            </a:r>
            <a:endParaRPr lang="en-US" sz="4200" dirty="0"/>
          </a:p>
        </p:txBody>
      </p:sp>
      <p:graphicFrame>
        <p:nvGraphicFramePr>
          <p:cNvPr id="11" name="Content Placeholder 10"/>
          <p:cNvGraphicFramePr>
            <a:graphicFrameLocks noGrp="1"/>
          </p:cNvGraphicFramePr>
          <p:nvPr>
            <p:ph idx="1"/>
            <p:extLst/>
          </p:nvPr>
        </p:nvGraphicFramePr>
        <p:xfrm>
          <a:off x="0" y="1510229"/>
          <a:ext cx="9144000" cy="5347771"/>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40897"/>
            <a:ext cx="9144000" cy="369332"/>
          </a:xfrm>
          <a:prstGeom prst="rect">
            <a:avLst/>
          </a:prstGeom>
          <a:noFill/>
        </p:spPr>
        <p:txBody>
          <a:bodyPr wrap="square" rtlCol="0">
            <a:spAutoFit/>
          </a:bodyPr>
          <a:lstStyle/>
          <a:p>
            <a:pPr algn="ctr"/>
            <a:r>
              <a:rPr lang="en-US" i="1" dirty="0"/>
              <a:t>Deaths per 1,000 live births for the </a:t>
            </a:r>
            <a:r>
              <a:rPr lang="en-US" i="1" dirty="0" smtClean="0"/>
              <a:t>5-year </a:t>
            </a:r>
            <a:r>
              <a:rPr lang="en-US" i="1" dirty="0"/>
              <a:t>period before the survey</a:t>
            </a:r>
          </a:p>
        </p:txBody>
      </p:sp>
      <p:sp>
        <p:nvSpPr>
          <p:cNvPr id="5" name="TextBox 5"/>
          <p:cNvSpPr txBox="1"/>
          <p:nvPr/>
        </p:nvSpPr>
        <p:spPr>
          <a:xfrm>
            <a:off x="1696030" y="4768341"/>
            <a:ext cx="2179283" cy="36933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a:r>
              <a:rPr lang="en-US" sz="1800" b="1" dirty="0" smtClean="0">
                <a:solidFill>
                  <a:schemeClr val="accent6"/>
                </a:solidFill>
              </a:rPr>
              <a:t>Neonatal mortality</a:t>
            </a:r>
            <a:endParaRPr lang="en-US" sz="1800" b="1" dirty="0">
              <a:solidFill>
                <a:schemeClr val="accent6"/>
              </a:solidFill>
            </a:endParaRPr>
          </a:p>
        </p:txBody>
      </p:sp>
    </p:spTree>
    <p:extLst>
      <p:ext uri="{BB962C8B-B14F-4D97-AF65-F5344CB8AC3E}">
        <p14:creationId xmlns:p14="http://schemas.microsoft.com/office/powerpoint/2010/main" val="1986585135"/>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Maternal Factors Associated with High Risk of Childhood Mortality</a:t>
            </a:r>
            <a:endParaRPr lang="en-US" sz="4200" dirty="0"/>
          </a:p>
        </p:txBody>
      </p:sp>
      <p:sp>
        <p:nvSpPr>
          <p:cNvPr id="3" name="Content Placeholder 2"/>
          <p:cNvSpPr>
            <a:spLocks noGrp="1"/>
          </p:cNvSpPr>
          <p:nvPr>
            <p:ph idx="1"/>
          </p:nvPr>
        </p:nvSpPr>
        <p:spPr>
          <a:xfrm>
            <a:off x="470647" y="2057400"/>
            <a:ext cx="8254253" cy="4800600"/>
          </a:xfrm>
        </p:spPr>
        <p:txBody>
          <a:bodyPr>
            <a:normAutofit/>
          </a:bodyPr>
          <a:lstStyle/>
          <a:p>
            <a:pPr marL="0" indent="0" eaLnBrk="0" hangingPunct="0">
              <a:lnSpc>
                <a:spcPct val="100000"/>
              </a:lnSpc>
              <a:spcBef>
                <a:spcPts val="0"/>
              </a:spcBef>
              <a:spcAft>
                <a:spcPts val="600"/>
              </a:spcAft>
              <a:buClr>
                <a:schemeClr val="accent4"/>
              </a:buClr>
              <a:buNone/>
              <a:defRPr/>
            </a:pPr>
            <a:r>
              <a:rPr lang="en-US" sz="2800" b="1" dirty="0" smtClean="0">
                <a:ln w="12700">
                  <a:noFill/>
                  <a:prstDash val="solid"/>
                </a:ln>
                <a:latin typeface="Calibri" pitchFamily="34" charset="0"/>
              </a:rPr>
              <a:t>Children are at an elevated risk of dying if:</a:t>
            </a:r>
          </a:p>
          <a:p>
            <a:pPr eaLnBrk="0" hangingPunct="0">
              <a:lnSpc>
                <a:spcPct val="100000"/>
              </a:lnSpc>
              <a:spcBef>
                <a:spcPts val="0"/>
              </a:spcBef>
              <a:spcAft>
                <a:spcPts val="600"/>
              </a:spcAft>
              <a:defRPr/>
            </a:pPr>
            <a:r>
              <a:rPr lang="en-US" sz="2800" dirty="0" smtClean="0">
                <a:ln w="12700">
                  <a:noFill/>
                  <a:prstDash val="solid"/>
                </a:ln>
                <a:latin typeface="Calibri" pitchFamily="34" charset="0"/>
              </a:rPr>
              <a:t>Too short birth interval: less than 24 moths after a previous birth</a:t>
            </a:r>
          </a:p>
          <a:p>
            <a:pPr eaLnBrk="0" hangingPunct="0">
              <a:lnSpc>
                <a:spcPct val="100000"/>
              </a:lnSpc>
              <a:spcBef>
                <a:spcPts val="0"/>
              </a:spcBef>
              <a:spcAft>
                <a:spcPts val="600"/>
              </a:spcAft>
              <a:defRPr/>
            </a:pPr>
            <a:r>
              <a:rPr lang="en-US" sz="2800" dirty="0" smtClean="0">
                <a:ln w="12700">
                  <a:noFill/>
                  <a:prstDash val="solid"/>
                </a:ln>
                <a:latin typeface="Calibri" pitchFamily="34" charset="0"/>
              </a:rPr>
              <a:t>Mother is “too young” (under 18) or “too old” </a:t>
            </a:r>
            <a:br>
              <a:rPr lang="en-US" sz="2800" dirty="0" smtClean="0">
                <a:ln w="12700">
                  <a:noFill/>
                  <a:prstDash val="solid"/>
                </a:ln>
                <a:latin typeface="Calibri" pitchFamily="34" charset="0"/>
              </a:rPr>
            </a:br>
            <a:r>
              <a:rPr lang="en-US" sz="2800" dirty="0" smtClean="0">
                <a:ln w="12700">
                  <a:noFill/>
                  <a:prstDash val="solid"/>
                </a:ln>
                <a:latin typeface="Calibri" pitchFamily="34" charset="0"/>
              </a:rPr>
              <a:t>(over 40)</a:t>
            </a:r>
          </a:p>
          <a:p>
            <a:pPr eaLnBrk="0" hangingPunct="0">
              <a:lnSpc>
                <a:spcPct val="100000"/>
              </a:lnSpc>
              <a:spcBef>
                <a:spcPts val="0"/>
              </a:spcBef>
              <a:spcAft>
                <a:spcPts val="600"/>
              </a:spcAft>
              <a:defRPr/>
            </a:pPr>
            <a:r>
              <a:rPr lang="en-US" sz="2800" dirty="0" smtClean="0">
                <a:ln w="12700">
                  <a:noFill/>
                  <a:prstDash val="solid"/>
                </a:ln>
                <a:latin typeface="Calibri" pitchFamily="34" charset="0"/>
              </a:rPr>
              <a:t>High birth order: mother has four or more children</a:t>
            </a:r>
            <a:endParaRPr lang="en-US" sz="2800" dirty="0">
              <a:ln w="12700">
                <a:noFill/>
                <a:prstDash val="solid"/>
              </a:ln>
              <a:latin typeface="Calibri" pitchFamily="34" charset="0"/>
            </a:endParaRPr>
          </a:p>
          <a:p>
            <a:pPr marL="0" indent="0" algn="ctr">
              <a:lnSpc>
                <a:spcPct val="100000"/>
              </a:lnSpc>
              <a:spcBef>
                <a:spcPts val="0"/>
              </a:spcBef>
              <a:spcAft>
                <a:spcPts val="600"/>
              </a:spcAft>
              <a:buNone/>
            </a:pPr>
            <a:endParaRPr lang="en-GB" dirty="0"/>
          </a:p>
        </p:txBody>
      </p:sp>
    </p:spTree>
    <p:extLst>
      <p:ext uri="{BB962C8B-B14F-4D97-AF65-F5344CB8AC3E}">
        <p14:creationId xmlns:p14="http://schemas.microsoft.com/office/powerpoint/2010/main" val="965841127"/>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Childhood Mortality by </a:t>
            </a:r>
            <a:br>
              <a:rPr lang="en-US" sz="4200" dirty="0" smtClean="0"/>
            </a:br>
            <a:r>
              <a:rPr lang="en-US" sz="4200" dirty="0" smtClean="0"/>
              <a:t>Previous Birth Interval</a:t>
            </a:r>
            <a:endParaRPr lang="en-US" sz="4200" dirty="0"/>
          </a:p>
        </p:txBody>
      </p:sp>
      <p:graphicFrame>
        <p:nvGraphicFramePr>
          <p:cNvPr id="11" name="Content Placeholder 10"/>
          <p:cNvGraphicFramePr>
            <a:graphicFrameLocks noGrp="1"/>
          </p:cNvGraphicFramePr>
          <p:nvPr>
            <p:ph idx="1"/>
            <p:extLst/>
          </p:nvPr>
        </p:nvGraphicFramePr>
        <p:xfrm>
          <a:off x="457200" y="1646056"/>
          <a:ext cx="8256494" cy="5211944"/>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276723"/>
            <a:ext cx="9144000" cy="369332"/>
          </a:xfrm>
          <a:prstGeom prst="rect">
            <a:avLst/>
          </a:prstGeom>
          <a:noFill/>
        </p:spPr>
        <p:txBody>
          <a:bodyPr wrap="square" rtlCol="0">
            <a:spAutoFit/>
          </a:bodyPr>
          <a:lstStyle/>
          <a:p>
            <a:pPr algn="ctr"/>
            <a:r>
              <a:rPr lang="en-US" i="1" dirty="0" smtClean="0"/>
              <a:t>Deaths per 1,000 live births for the 10-year period before the survey </a:t>
            </a:r>
            <a:endParaRPr lang="en-US" i="1" dirty="0"/>
          </a:p>
        </p:txBody>
      </p:sp>
    </p:spTree>
    <p:extLst>
      <p:ext uri="{BB962C8B-B14F-4D97-AF65-F5344CB8AC3E}">
        <p14:creationId xmlns:p14="http://schemas.microsoft.com/office/powerpoint/2010/main" val="372674536"/>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Childhood Mortality by Birth Order</a:t>
            </a:r>
            <a:endParaRPr lang="en-US" sz="4200" dirty="0"/>
          </a:p>
        </p:txBody>
      </p:sp>
      <p:graphicFrame>
        <p:nvGraphicFramePr>
          <p:cNvPr id="11" name="Content Placeholder 10"/>
          <p:cNvGraphicFramePr>
            <a:graphicFrameLocks noGrp="1"/>
          </p:cNvGraphicFramePr>
          <p:nvPr>
            <p:ph idx="1"/>
            <p:extLst/>
          </p:nvPr>
        </p:nvGraphicFramePr>
        <p:xfrm>
          <a:off x="497541" y="1525032"/>
          <a:ext cx="8202706" cy="5332969"/>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55700"/>
            <a:ext cx="9144000" cy="369332"/>
          </a:xfrm>
          <a:prstGeom prst="rect">
            <a:avLst/>
          </a:prstGeom>
          <a:noFill/>
        </p:spPr>
        <p:txBody>
          <a:bodyPr wrap="square" rtlCol="0">
            <a:spAutoFit/>
          </a:bodyPr>
          <a:lstStyle/>
          <a:p>
            <a:pPr algn="ctr"/>
            <a:r>
              <a:rPr lang="en-US" i="1" dirty="0" smtClean="0"/>
              <a:t>Deaths per 1,000 live births for the 10-year period before the survey </a:t>
            </a:r>
            <a:endParaRPr lang="en-US" i="1" dirty="0"/>
          </a:p>
        </p:txBody>
      </p:sp>
    </p:spTree>
    <p:extLst>
      <p:ext uri="{BB962C8B-B14F-4D97-AF65-F5344CB8AC3E}">
        <p14:creationId xmlns:p14="http://schemas.microsoft.com/office/powerpoint/2010/main" val="275476867"/>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2"/>
          <p:cNvSpPr txBox="1">
            <a:spLocks/>
          </p:cNvSpPr>
          <p:nvPr/>
        </p:nvSpPr>
        <p:spPr>
          <a:xfrm>
            <a:off x="252919" y="2607371"/>
            <a:ext cx="3976181" cy="1656422"/>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spcBef>
                <a:spcPts val="0"/>
              </a:spcBef>
              <a:spcAft>
                <a:spcPts val="600"/>
              </a:spcAft>
              <a:buClr>
                <a:schemeClr val="tx1"/>
              </a:buClr>
            </a:pPr>
            <a:r>
              <a:rPr lang="en-GB" sz="2800" dirty="0" smtClean="0"/>
              <a:t>Childhood mortality</a:t>
            </a:r>
          </a:p>
          <a:p>
            <a:pPr>
              <a:lnSpc>
                <a:spcPct val="110000"/>
              </a:lnSpc>
              <a:spcBef>
                <a:spcPts val="0"/>
              </a:spcBef>
              <a:spcAft>
                <a:spcPts val="600"/>
              </a:spcAft>
              <a:buClr>
                <a:schemeClr val="tx1"/>
              </a:buClr>
            </a:pPr>
            <a:r>
              <a:rPr lang="en-GB" sz="2800" b="1" dirty="0" smtClean="0">
                <a:solidFill>
                  <a:schemeClr val="tx2"/>
                </a:solidFill>
              </a:rPr>
              <a:t>Adult and maternal mortality</a:t>
            </a:r>
          </a:p>
        </p:txBody>
      </p:sp>
    </p:spTree>
    <p:extLst>
      <p:ext uri="{BB962C8B-B14F-4D97-AF65-F5344CB8AC3E}">
        <p14:creationId xmlns:p14="http://schemas.microsoft.com/office/powerpoint/2010/main" val="3807718882"/>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Adult Mortality</a:t>
            </a:r>
            <a:endParaRPr lang="en-US" sz="4200" dirty="0"/>
          </a:p>
        </p:txBody>
      </p:sp>
      <p:sp>
        <p:nvSpPr>
          <p:cNvPr id="3" name="Content Placeholder 2"/>
          <p:cNvSpPr>
            <a:spLocks noGrp="1"/>
          </p:cNvSpPr>
          <p:nvPr>
            <p:ph idx="1"/>
          </p:nvPr>
        </p:nvSpPr>
        <p:spPr>
          <a:xfrm>
            <a:off x="472440" y="2447364"/>
            <a:ext cx="8244840" cy="3729599"/>
          </a:xfrm>
        </p:spPr>
        <p:txBody>
          <a:bodyPr>
            <a:normAutofit/>
          </a:bodyPr>
          <a:lstStyle/>
          <a:p>
            <a:pPr marL="0" indent="0">
              <a:lnSpc>
                <a:spcPct val="100000"/>
              </a:lnSpc>
              <a:spcBef>
                <a:spcPts val="0"/>
              </a:spcBef>
              <a:spcAft>
                <a:spcPts val="600"/>
              </a:spcAft>
              <a:buNone/>
            </a:pPr>
            <a:r>
              <a:rPr lang="en-GB" dirty="0" smtClean="0"/>
              <a:t>In the seven-year period before the survey:</a:t>
            </a:r>
          </a:p>
          <a:p>
            <a:pPr>
              <a:lnSpc>
                <a:spcPct val="100000"/>
              </a:lnSpc>
              <a:spcBef>
                <a:spcPts val="0"/>
              </a:spcBef>
              <a:spcAft>
                <a:spcPts val="600"/>
              </a:spcAft>
              <a:buClr>
                <a:schemeClr val="tx1"/>
              </a:buClr>
            </a:pPr>
            <a:r>
              <a:rPr lang="en-GB" sz="3000" b="1" dirty="0" smtClean="0">
                <a:solidFill>
                  <a:schemeClr val="tx2"/>
                </a:solidFill>
              </a:rPr>
              <a:t>4.77</a:t>
            </a:r>
            <a:r>
              <a:rPr lang="en-GB" sz="3000" b="1" dirty="0" smtClean="0"/>
              <a:t> </a:t>
            </a:r>
            <a:r>
              <a:rPr lang="en-GB" sz="3000" dirty="0" smtClean="0"/>
              <a:t>women died for every 1,000 women per year</a:t>
            </a:r>
          </a:p>
          <a:p>
            <a:pPr>
              <a:lnSpc>
                <a:spcPct val="100000"/>
              </a:lnSpc>
              <a:spcBef>
                <a:spcPts val="0"/>
              </a:spcBef>
              <a:spcAft>
                <a:spcPts val="600"/>
              </a:spcAft>
              <a:buClr>
                <a:schemeClr val="tx1"/>
              </a:buClr>
            </a:pPr>
            <a:r>
              <a:rPr lang="en-GB" sz="3000" b="1" dirty="0" smtClean="0">
                <a:solidFill>
                  <a:schemeClr val="tx2"/>
                </a:solidFill>
              </a:rPr>
              <a:t>5.45</a:t>
            </a:r>
            <a:r>
              <a:rPr lang="en-GB" sz="3000" dirty="0" smtClean="0"/>
              <a:t> men died for every 1,000 men per year</a:t>
            </a:r>
            <a:endParaRPr lang="en-GB" sz="3000" b="1" dirty="0" smtClean="0"/>
          </a:p>
          <a:p>
            <a:pPr marL="0" indent="0" algn="ctr">
              <a:lnSpc>
                <a:spcPct val="120000"/>
              </a:lnSpc>
              <a:spcBef>
                <a:spcPts val="0"/>
              </a:spcBef>
              <a:spcAft>
                <a:spcPts val="600"/>
              </a:spcAft>
              <a:buNone/>
            </a:pPr>
            <a:endParaRPr lang="en-GB" dirty="0"/>
          </a:p>
          <a:p>
            <a:pPr marL="0" indent="0" algn="ctr">
              <a:lnSpc>
                <a:spcPct val="120000"/>
              </a:lnSpc>
              <a:spcBef>
                <a:spcPts val="0"/>
              </a:spcBef>
              <a:spcAft>
                <a:spcPts val="600"/>
              </a:spcAft>
              <a:buNone/>
            </a:pPr>
            <a:endParaRPr lang="en-GB" dirty="0"/>
          </a:p>
        </p:txBody>
      </p:sp>
    </p:spTree>
    <p:extLst>
      <p:ext uri="{BB962C8B-B14F-4D97-AF65-F5344CB8AC3E}">
        <p14:creationId xmlns:p14="http://schemas.microsoft.com/office/powerpoint/2010/main" val="1321642717"/>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000" dirty="0" smtClean="0"/>
              <a:t>Maternal Mortality vs. </a:t>
            </a:r>
            <a:br>
              <a:rPr lang="en-US" sz="4000" dirty="0" smtClean="0"/>
            </a:br>
            <a:r>
              <a:rPr lang="en-US" sz="4000" dirty="0" smtClean="0"/>
              <a:t>Pregnancy-related Mortality Estimates</a:t>
            </a:r>
            <a:endParaRPr lang="en-US" sz="4000" dirty="0"/>
          </a:p>
        </p:txBody>
      </p:sp>
      <p:sp>
        <p:nvSpPr>
          <p:cNvPr id="3" name="Content Placeholder 2"/>
          <p:cNvSpPr>
            <a:spLocks noGrp="1"/>
          </p:cNvSpPr>
          <p:nvPr>
            <p:ph idx="1"/>
          </p:nvPr>
        </p:nvSpPr>
        <p:spPr>
          <a:xfrm>
            <a:off x="468087" y="1556658"/>
            <a:ext cx="3657599" cy="5301342"/>
          </a:xfrm>
        </p:spPr>
        <p:txBody>
          <a:bodyPr>
            <a:normAutofit/>
          </a:bodyPr>
          <a:lstStyle/>
          <a:p>
            <a:pPr marL="0" indent="0">
              <a:lnSpc>
                <a:spcPct val="100000"/>
              </a:lnSpc>
              <a:spcBef>
                <a:spcPts val="0"/>
              </a:spcBef>
              <a:spcAft>
                <a:spcPts val="600"/>
              </a:spcAft>
              <a:buNone/>
            </a:pPr>
            <a:r>
              <a:rPr lang="en-GB" sz="2800" b="1" u="sng" dirty="0" smtClean="0">
                <a:solidFill>
                  <a:schemeClr val="tx2"/>
                </a:solidFill>
              </a:rPr>
              <a:t>Maternal mortality</a:t>
            </a:r>
            <a:r>
              <a:rPr lang="en-GB" sz="2800" u="sng" dirty="0" smtClean="0">
                <a:solidFill>
                  <a:schemeClr val="tx2"/>
                </a:solidFill>
              </a:rPr>
              <a:t> </a:t>
            </a:r>
            <a:r>
              <a:rPr lang="en-GB" sz="2800" dirty="0" smtClean="0"/>
              <a:t>includes all deaths that occur to women during </a:t>
            </a:r>
            <a:r>
              <a:rPr lang="en-GB" sz="2800" b="1" dirty="0" smtClean="0">
                <a:solidFill>
                  <a:schemeClr val="tx2"/>
                </a:solidFill>
              </a:rPr>
              <a:t>pregnancy or childbirth</a:t>
            </a:r>
            <a:endParaRPr lang="en-GB" sz="2800" dirty="0" smtClean="0">
              <a:solidFill>
                <a:schemeClr val="tx2"/>
              </a:solidFill>
            </a:endParaRPr>
          </a:p>
          <a:p>
            <a:pPr>
              <a:lnSpc>
                <a:spcPct val="100000"/>
              </a:lnSpc>
              <a:spcBef>
                <a:spcPts val="0"/>
              </a:spcBef>
              <a:spcAft>
                <a:spcPts val="600"/>
              </a:spcAft>
              <a:buClr>
                <a:schemeClr val="tx1"/>
              </a:buClr>
            </a:pPr>
            <a:r>
              <a:rPr lang="en-GB" sz="2400" dirty="0" smtClean="0"/>
              <a:t>Includes deaths within </a:t>
            </a:r>
            <a:r>
              <a:rPr lang="en-GB" sz="2400" b="1" dirty="0" smtClean="0">
                <a:solidFill>
                  <a:schemeClr val="tx2"/>
                </a:solidFill>
              </a:rPr>
              <a:t>42 days</a:t>
            </a:r>
            <a:r>
              <a:rPr lang="en-GB" sz="2400" dirty="0" smtClean="0"/>
              <a:t> after birth.</a:t>
            </a:r>
          </a:p>
          <a:p>
            <a:pPr>
              <a:lnSpc>
                <a:spcPct val="100000"/>
              </a:lnSpc>
              <a:spcBef>
                <a:spcPts val="0"/>
              </a:spcBef>
              <a:spcAft>
                <a:spcPts val="600"/>
              </a:spcAft>
              <a:buClr>
                <a:schemeClr val="tx1"/>
              </a:buClr>
            </a:pPr>
            <a:r>
              <a:rPr lang="en-GB" sz="2400" dirty="0" smtClean="0"/>
              <a:t>Excludes deaths from accidents or violence </a:t>
            </a:r>
          </a:p>
          <a:p>
            <a:pPr>
              <a:lnSpc>
                <a:spcPct val="100000"/>
              </a:lnSpc>
              <a:spcBef>
                <a:spcPts val="0"/>
              </a:spcBef>
              <a:spcAft>
                <a:spcPts val="600"/>
              </a:spcAft>
              <a:buClr>
                <a:schemeClr val="tx1"/>
              </a:buClr>
            </a:pPr>
            <a:r>
              <a:rPr lang="en-GB" sz="2400" dirty="0" smtClean="0"/>
              <a:t>Revised definition</a:t>
            </a:r>
          </a:p>
          <a:p>
            <a:pPr>
              <a:lnSpc>
                <a:spcPct val="100000"/>
              </a:lnSpc>
              <a:spcBef>
                <a:spcPts val="0"/>
              </a:spcBef>
              <a:spcAft>
                <a:spcPts val="600"/>
              </a:spcAft>
              <a:buClr>
                <a:schemeClr val="tx1"/>
              </a:buClr>
            </a:pPr>
            <a:r>
              <a:rPr lang="en-GB" sz="2400" dirty="0" smtClean="0"/>
              <a:t>No trends available</a:t>
            </a:r>
          </a:p>
          <a:p>
            <a:pPr marL="0" indent="0">
              <a:lnSpc>
                <a:spcPct val="100000"/>
              </a:lnSpc>
              <a:spcBef>
                <a:spcPts val="0"/>
              </a:spcBef>
              <a:spcAft>
                <a:spcPts val="600"/>
              </a:spcAft>
              <a:buNone/>
            </a:pPr>
            <a:endParaRPr lang="en-GB" sz="2800" dirty="0"/>
          </a:p>
        </p:txBody>
      </p:sp>
      <p:sp>
        <p:nvSpPr>
          <p:cNvPr id="4" name="Rectangle 3"/>
          <p:cNvSpPr/>
          <p:nvPr/>
        </p:nvSpPr>
        <p:spPr>
          <a:xfrm>
            <a:off x="4430487" y="1556658"/>
            <a:ext cx="4539342" cy="4339650"/>
          </a:xfrm>
          <a:prstGeom prst="rect">
            <a:avLst/>
          </a:prstGeom>
        </p:spPr>
        <p:txBody>
          <a:bodyPr wrap="square">
            <a:spAutoFit/>
          </a:bodyPr>
          <a:lstStyle/>
          <a:p>
            <a:pPr>
              <a:lnSpc>
                <a:spcPct val="100000"/>
              </a:lnSpc>
              <a:spcBef>
                <a:spcPts val="0"/>
              </a:spcBef>
              <a:spcAft>
                <a:spcPts val="600"/>
              </a:spcAft>
              <a:buClr>
                <a:schemeClr val="tx1"/>
              </a:buClr>
            </a:pPr>
            <a:r>
              <a:rPr lang="en-GB" sz="2800" b="1" u="sng" dirty="0">
                <a:solidFill>
                  <a:schemeClr val="tx2"/>
                </a:solidFill>
              </a:rPr>
              <a:t>Pregnancy-related mortality</a:t>
            </a:r>
            <a:r>
              <a:rPr lang="en-GB" sz="2800" dirty="0">
                <a:solidFill>
                  <a:schemeClr val="tx2"/>
                </a:solidFill>
              </a:rPr>
              <a:t> </a:t>
            </a:r>
            <a:r>
              <a:rPr lang="en-GB" sz="2800" dirty="0" smtClean="0"/>
              <a:t>includes all </a:t>
            </a:r>
            <a:r>
              <a:rPr lang="en-GB" sz="2800" dirty="0"/>
              <a:t>deaths that occur to women </a:t>
            </a:r>
            <a:r>
              <a:rPr lang="en-GB" sz="2800" dirty="0" smtClean="0"/>
              <a:t>during </a:t>
            </a:r>
            <a:r>
              <a:rPr lang="en-GB" sz="2800" b="1" dirty="0" smtClean="0">
                <a:solidFill>
                  <a:schemeClr val="tx2"/>
                </a:solidFill>
              </a:rPr>
              <a:t>pregnancy </a:t>
            </a:r>
            <a:r>
              <a:rPr lang="en-GB" sz="2800" b="1" dirty="0">
                <a:solidFill>
                  <a:schemeClr val="tx2"/>
                </a:solidFill>
              </a:rPr>
              <a:t>or </a:t>
            </a:r>
            <a:r>
              <a:rPr lang="en-GB" sz="2800" b="1" dirty="0" smtClean="0">
                <a:solidFill>
                  <a:schemeClr val="tx2"/>
                </a:solidFill>
              </a:rPr>
              <a:t>childbirth </a:t>
            </a:r>
          </a:p>
          <a:p>
            <a:pPr marL="457200" indent="-457200">
              <a:lnSpc>
                <a:spcPct val="100000"/>
              </a:lnSpc>
              <a:spcBef>
                <a:spcPts val="0"/>
              </a:spcBef>
              <a:spcAft>
                <a:spcPts val="600"/>
              </a:spcAft>
              <a:buClr>
                <a:schemeClr val="tx1"/>
              </a:buClr>
              <a:buFont typeface="Arial" panose="020B0604020202020204" pitchFamily="34" charset="0"/>
              <a:buChar char="•"/>
            </a:pPr>
            <a:r>
              <a:rPr lang="en-GB" sz="2400" dirty="0" smtClean="0"/>
              <a:t>Includes deaths up </a:t>
            </a:r>
            <a:r>
              <a:rPr lang="en-GB" sz="2400" dirty="0"/>
              <a:t>to </a:t>
            </a:r>
            <a:r>
              <a:rPr lang="en-GB" sz="2400" b="1" dirty="0">
                <a:solidFill>
                  <a:schemeClr val="tx2"/>
                </a:solidFill>
              </a:rPr>
              <a:t>2 months </a:t>
            </a:r>
            <a:r>
              <a:rPr lang="en-GB" sz="2400" dirty="0"/>
              <a:t>after </a:t>
            </a:r>
            <a:r>
              <a:rPr lang="en-GB" sz="2400" dirty="0" smtClean="0"/>
              <a:t>birth</a:t>
            </a:r>
          </a:p>
          <a:p>
            <a:pPr marL="457200" indent="-457200">
              <a:lnSpc>
                <a:spcPct val="100000"/>
              </a:lnSpc>
              <a:spcBef>
                <a:spcPts val="0"/>
              </a:spcBef>
              <a:spcAft>
                <a:spcPts val="600"/>
              </a:spcAft>
              <a:buClr>
                <a:schemeClr val="tx1"/>
              </a:buClr>
              <a:buFont typeface="Arial" panose="020B0604020202020204" pitchFamily="34" charset="0"/>
              <a:buChar char="•"/>
            </a:pPr>
            <a:r>
              <a:rPr lang="en-GB" sz="2400" dirty="0" smtClean="0"/>
              <a:t>Irrespective </a:t>
            </a:r>
            <a:r>
              <a:rPr lang="en-GB" sz="2400" dirty="0"/>
              <a:t>of the </a:t>
            </a:r>
            <a:r>
              <a:rPr lang="en-GB" sz="2400" dirty="0" smtClean="0"/>
              <a:t>cause of death </a:t>
            </a:r>
          </a:p>
          <a:p>
            <a:pPr marL="457200" indent="-457200">
              <a:lnSpc>
                <a:spcPct val="100000"/>
              </a:lnSpc>
              <a:spcBef>
                <a:spcPts val="0"/>
              </a:spcBef>
              <a:spcAft>
                <a:spcPts val="600"/>
              </a:spcAft>
              <a:buClr>
                <a:schemeClr val="tx1"/>
              </a:buClr>
              <a:buFont typeface="Arial" panose="020B0604020202020204" pitchFamily="34" charset="0"/>
              <a:buChar char="•"/>
            </a:pPr>
            <a:r>
              <a:rPr lang="en-GB" sz="2400" dirty="0" smtClean="0"/>
              <a:t>Revised name. </a:t>
            </a:r>
          </a:p>
          <a:p>
            <a:pPr marL="457200" indent="-457200">
              <a:lnSpc>
                <a:spcPct val="100000"/>
              </a:lnSpc>
              <a:spcBef>
                <a:spcPts val="0"/>
              </a:spcBef>
              <a:spcAft>
                <a:spcPts val="600"/>
              </a:spcAft>
              <a:buClr>
                <a:schemeClr val="tx1"/>
              </a:buClr>
              <a:buFont typeface="Arial" panose="020B0604020202020204" pitchFamily="34" charset="0"/>
              <a:buChar char="•"/>
            </a:pPr>
            <a:r>
              <a:rPr lang="en-GB" sz="2400" dirty="0" smtClean="0"/>
              <a:t>Trends available since 1992</a:t>
            </a:r>
            <a:endParaRPr lang="en-GB" sz="2400" dirty="0"/>
          </a:p>
        </p:txBody>
      </p:sp>
    </p:spTree>
    <p:extLst>
      <p:ext uri="{BB962C8B-B14F-4D97-AF65-F5344CB8AC3E}">
        <p14:creationId xmlns:p14="http://schemas.microsoft.com/office/powerpoint/2010/main" val="170015057"/>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Maternal Mortality</a:t>
            </a:r>
            <a:endParaRPr lang="en-US" sz="4200" dirty="0"/>
          </a:p>
        </p:txBody>
      </p:sp>
      <p:sp>
        <p:nvSpPr>
          <p:cNvPr id="3" name="Content Placeholder 2"/>
          <p:cNvSpPr>
            <a:spLocks noGrp="1"/>
          </p:cNvSpPr>
          <p:nvPr>
            <p:ph idx="1"/>
          </p:nvPr>
        </p:nvSpPr>
        <p:spPr>
          <a:xfrm>
            <a:off x="1253490" y="1828800"/>
            <a:ext cx="6675120" cy="4348164"/>
          </a:xfrm>
        </p:spPr>
        <p:txBody>
          <a:bodyPr>
            <a:normAutofit/>
          </a:bodyPr>
          <a:lstStyle/>
          <a:p>
            <a:pPr marL="0" indent="0" algn="ctr">
              <a:lnSpc>
                <a:spcPct val="100000"/>
              </a:lnSpc>
              <a:spcBef>
                <a:spcPts val="0"/>
              </a:spcBef>
              <a:spcAft>
                <a:spcPts val="600"/>
              </a:spcAft>
              <a:buNone/>
            </a:pPr>
            <a:r>
              <a:rPr lang="en-GB" dirty="0" smtClean="0"/>
              <a:t>Maternal mortality ratio (MMR) for the 7-year period before the survey =</a:t>
            </a:r>
            <a:br>
              <a:rPr lang="en-GB" dirty="0" smtClean="0"/>
            </a:br>
            <a:r>
              <a:rPr lang="en-GB" b="1" dirty="0" smtClean="0">
                <a:solidFill>
                  <a:schemeClr val="tx2"/>
                </a:solidFill>
              </a:rPr>
              <a:t>439 deaths per 100,000 live births</a:t>
            </a:r>
            <a:br>
              <a:rPr lang="en-GB" b="1" dirty="0" smtClean="0">
                <a:solidFill>
                  <a:schemeClr val="tx2"/>
                </a:solidFill>
              </a:rPr>
            </a:br>
            <a:r>
              <a:rPr lang="en-GB" b="1" dirty="0" smtClean="0">
                <a:solidFill>
                  <a:schemeClr val="tx2"/>
                </a:solidFill>
              </a:rPr>
              <a:t>(Confidence interval:  348-531)</a:t>
            </a:r>
            <a:endParaRPr lang="en-GB" b="1" dirty="0">
              <a:solidFill>
                <a:schemeClr val="tx2"/>
              </a:solidFill>
            </a:endParaRPr>
          </a:p>
          <a:p>
            <a:pPr marL="0" indent="0" algn="ctr">
              <a:lnSpc>
                <a:spcPct val="100000"/>
              </a:lnSpc>
              <a:spcBef>
                <a:spcPts val="0"/>
              </a:spcBef>
              <a:spcAft>
                <a:spcPts val="600"/>
              </a:spcAft>
              <a:buNone/>
            </a:pPr>
            <a:endParaRPr lang="en-GB" dirty="0"/>
          </a:p>
        </p:txBody>
      </p:sp>
    </p:spTree>
    <p:extLst>
      <p:ext uri="{BB962C8B-B14F-4D97-AF65-F5344CB8AC3E}">
        <p14:creationId xmlns:p14="http://schemas.microsoft.com/office/powerpoint/2010/main" val="3022746877"/>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Trends in Pregnancy-related Mortality</a:t>
            </a:r>
            <a:endParaRPr lang="en-US" sz="4200" dirty="0"/>
          </a:p>
        </p:txBody>
      </p:sp>
      <p:sp>
        <p:nvSpPr>
          <p:cNvPr id="3" name="Content Placeholder 2"/>
          <p:cNvSpPr>
            <a:spLocks noGrp="1"/>
          </p:cNvSpPr>
          <p:nvPr>
            <p:ph idx="1"/>
          </p:nvPr>
        </p:nvSpPr>
        <p:spPr>
          <a:xfrm>
            <a:off x="512956" y="1841500"/>
            <a:ext cx="8207298" cy="5016500"/>
          </a:xfrm>
        </p:spPr>
        <p:txBody>
          <a:bodyPr>
            <a:normAutofit/>
          </a:bodyPr>
          <a:lstStyle/>
          <a:p>
            <a:pPr>
              <a:lnSpc>
                <a:spcPct val="100000"/>
              </a:lnSpc>
              <a:spcBef>
                <a:spcPts val="0"/>
              </a:spcBef>
              <a:spcAft>
                <a:spcPts val="600"/>
              </a:spcAft>
              <a:buClr>
                <a:schemeClr val="tx1"/>
              </a:buClr>
            </a:pPr>
            <a:r>
              <a:rPr lang="en-GB" sz="3300" dirty="0" smtClean="0"/>
              <a:t>Current </a:t>
            </a:r>
            <a:r>
              <a:rPr lang="en-GB" sz="3300" dirty="0"/>
              <a:t>estimates of maternal mortality are not comparable to estimates from previous MDHS </a:t>
            </a:r>
            <a:r>
              <a:rPr lang="en-GB" sz="3300" dirty="0" smtClean="0"/>
              <a:t>surveys.</a:t>
            </a:r>
          </a:p>
          <a:p>
            <a:pPr>
              <a:lnSpc>
                <a:spcPct val="100000"/>
              </a:lnSpc>
              <a:spcBef>
                <a:spcPts val="0"/>
              </a:spcBef>
              <a:spcAft>
                <a:spcPts val="600"/>
              </a:spcAft>
              <a:buClr>
                <a:schemeClr val="tx1"/>
              </a:buClr>
            </a:pPr>
            <a:r>
              <a:rPr lang="en-GB" sz="3300" dirty="0" smtClean="0"/>
              <a:t>To </a:t>
            </a:r>
            <a:r>
              <a:rPr lang="en-GB" sz="3300" dirty="0"/>
              <a:t>assess </a:t>
            </a:r>
            <a:r>
              <a:rPr lang="en-GB" sz="3300" dirty="0" smtClean="0"/>
              <a:t>the trends over time, pregnancy-related </a:t>
            </a:r>
            <a:r>
              <a:rPr lang="en-GB" sz="3300" dirty="0"/>
              <a:t>mortality was calculated for the 2015-16 MDHS in the same way that it was calculated in previous MDHS surveys.</a:t>
            </a:r>
            <a:endParaRPr lang="en-US" sz="3300" dirty="0"/>
          </a:p>
          <a:p>
            <a:pPr>
              <a:lnSpc>
                <a:spcPct val="100000"/>
              </a:lnSpc>
              <a:spcBef>
                <a:spcPts val="0"/>
              </a:spcBef>
              <a:spcAft>
                <a:spcPts val="600"/>
              </a:spcAft>
              <a:buClr>
                <a:schemeClr val="tx1"/>
              </a:buClr>
            </a:pPr>
            <a:endParaRPr lang="en-GB" b="1" dirty="0"/>
          </a:p>
          <a:p>
            <a:pPr>
              <a:lnSpc>
                <a:spcPct val="100000"/>
              </a:lnSpc>
              <a:spcBef>
                <a:spcPts val="0"/>
              </a:spcBef>
              <a:spcAft>
                <a:spcPts val="600"/>
              </a:spcAft>
            </a:pPr>
            <a:endParaRPr lang="en-GB" dirty="0"/>
          </a:p>
        </p:txBody>
      </p:sp>
    </p:spTree>
    <p:extLst>
      <p:ext uri="{BB962C8B-B14F-4D97-AF65-F5344CB8AC3E}">
        <p14:creationId xmlns:p14="http://schemas.microsoft.com/office/powerpoint/2010/main" val="2306679147"/>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dirty="0" smtClean="0"/>
              <a:t>Pregnancy-related </a:t>
            </a:r>
            <a:r>
              <a:rPr lang="en-US" sz="4200" dirty="0"/>
              <a:t>Mortality Ratio Has </a:t>
            </a:r>
            <a:br>
              <a:rPr lang="en-US" sz="4200" dirty="0"/>
            </a:br>
            <a:r>
              <a:rPr lang="en-US" sz="4200" dirty="0" smtClean="0"/>
              <a:t>Steadily Declined Since 2000</a:t>
            </a:r>
            <a:endParaRPr lang="en-US" sz="4200" dirty="0"/>
          </a:p>
        </p:txBody>
      </p:sp>
      <p:graphicFrame>
        <p:nvGraphicFramePr>
          <p:cNvPr id="11" name="Content Placeholder 10"/>
          <p:cNvGraphicFramePr>
            <a:graphicFrameLocks noGrp="1"/>
          </p:cNvGraphicFramePr>
          <p:nvPr>
            <p:ph idx="1"/>
            <p:extLst/>
          </p:nvPr>
        </p:nvGraphicFramePr>
        <p:xfrm>
          <a:off x="0" y="1816100"/>
          <a:ext cx="9144000" cy="5041899"/>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299882"/>
            <a:ext cx="9144000" cy="368300"/>
          </a:xfrm>
          <a:prstGeom prst="rect">
            <a:avLst/>
          </a:prstGeom>
          <a:noFill/>
        </p:spPr>
        <p:txBody>
          <a:bodyPr wrap="square">
            <a:spAutoFit/>
          </a:bodyPr>
          <a:lstStyle/>
          <a:p>
            <a:pPr algn="ctr">
              <a:defRPr/>
            </a:pPr>
            <a:r>
              <a:rPr lang="en-US" i="1" dirty="0" smtClean="0">
                <a:latin typeface="+mn-lt"/>
                <a:cs typeface="Arial" charset="0"/>
              </a:rPr>
              <a:t>Pregnancy-related deaths per 100,000 live births in the 7-year period before the survey</a:t>
            </a:r>
            <a:endParaRPr lang="en-US" i="1" dirty="0">
              <a:latin typeface="+mn-lt"/>
              <a:cs typeface="Arial" charset="0"/>
            </a:endParaRPr>
          </a:p>
        </p:txBody>
      </p:sp>
    </p:spTree>
    <p:extLst>
      <p:ext uri="{BB962C8B-B14F-4D97-AF65-F5344CB8AC3E}">
        <p14:creationId xmlns:p14="http://schemas.microsoft.com/office/powerpoint/2010/main" val="779948706"/>
      </p:ext>
    </p:extLst>
  </p:cSld>
  <p:clrMapOvr>
    <a:masterClrMapping/>
  </p:clrMapOvr>
  <p:timing>
    <p:tnLst>
      <p:par>
        <p:cTn id="1" dur="indefinite" restart="never" nodeType="tmRoot"/>
      </p:par>
    </p:tnLst>
  </p:timing>
</p:sld>
</file>

<file path=ppt/theme/theme1.xml><?xml version="1.0" encoding="utf-8"?>
<a:theme xmlns:a="http://schemas.openxmlformats.org/drawingml/2006/main" name="Custom Design">
  <a:themeElements>
    <a:clrScheme name="Malawi DHS 2015-16">
      <a:dk1>
        <a:sysClr val="windowText" lastClr="000000"/>
      </a:dk1>
      <a:lt1>
        <a:sysClr val="window" lastClr="FFFFFF"/>
      </a:lt1>
      <a:dk2>
        <a:srgbClr val="844633"/>
      </a:dk2>
      <a:lt2>
        <a:srgbClr val="EDD7D0"/>
      </a:lt2>
      <a:accent1>
        <a:srgbClr val="844633"/>
      </a:accent1>
      <a:accent2>
        <a:srgbClr val="7BB6D9"/>
      </a:accent2>
      <a:accent3>
        <a:srgbClr val="8E9A5A"/>
      </a:accent3>
      <a:accent4>
        <a:srgbClr val="67738C"/>
      </a:accent4>
      <a:accent5>
        <a:srgbClr val="D68684"/>
      </a:accent5>
      <a:accent6>
        <a:srgbClr val="B22025"/>
      </a:accent6>
      <a:hlink>
        <a:srgbClr val="CB8155"/>
      </a:hlink>
      <a:folHlink>
        <a:srgbClr val="422319"/>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Theme">
  <a:themeElements>
    <a:clrScheme name="Malawi DHS 2015-16">
      <a:dk1>
        <a:sysClr val="windowText" lastClr="000000"/>
      </a:dk1>
      <a:lt1>
        <a:sysClr val="window" lastClr="FFFFFF"/>
      </a:lt1>
      <a:dk2>
        <a:srgbClr val="844633"/>
      </a:dk2>
      <a:lt2>
        <a:srgbClr val="EDD7D0"/>
      </a:lt2>
      <a:accent1>
        <a:srgbClr val="844633"/>
      </a:accent1>
      <a:accent2>
        <a:srgbClr val="7BB6D9"/>
      </a:accent2>
      <a:accent3>
        <a:srgbClr val="8E9A5A"/>
      </a:accent3>
      <a:accent4>
        <a:srgbClr val="67738C"/>
      </a:accent4>
      <a:accent5>
        <a:srgbClr val="D68684"/>
      </a:accent5>
      <a:accent6>
        <a:srgbClr val="B22025"/>
      </a:accent6>
      <a:hlink>
        <a:srgbClr val="CB8155"/>
      </a:hlink>
      <a:folHlink>
        <a:srgbClr val="422319"/>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NCEH_PPT_dark([1]">
  <a:themeElements>
    <a:clrScheme name="NCEH Dark PPT Colors">
      <a:dk1>
        <a:srgbClr val="FFC000"/>
      </a:dk1>
      <a:lt1>
        <a:srgbClr val="0F56DC"/>
      </a:lt1>
      <a:dk2>
        <a:srgbClr val="FFFFFF"/>
      </a:dk2>
      <a:lt2>
        <a:srgbClr val="FFFFFF"/>
      </a:lt2>
      <a:accent1>
        <a:srgbClr val="007D57"/>
      </a:accent1>
      <a:accent2>
        <a:srgbClr val="4983F2"/>
      </a:accent2>
      <a:accent3>
        <a:srgbClr val="9A3B26"/>
      </a:accent3>
      <a:accent4>
        <a:srgbClr val="7F7F7F"/>
      </a:accent4>
      <a:accent5>
        <a:srgbClr val="0F56DC"/>
      </a:accent5>
      <a:accent6>
        <a:srgbClr val="002060"/>
      </a:accent6>
      <a:hlink>
        <a:srgbClr val="FFC000"/>
      </a:hlink>
      <a:folHlink>
        <a:srgbClr val="3077FF"/>
      </a:folHlink>
    </a:clrScheme>
    <a:fontScheme name="CDC Myriad Web Pro">
      <a:majorFont>
        <a:latin typeface="Myriad Web Pro"/>
        <a:ea typeface=""/>
        <a:cs typeface=""/>
      </a:majorFont>
      <a:minorFont>
        <a:latin typeface="Myriad Web Pro"/>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8780</TotalTime>
  <Words>14516</Words>
  <Application>Microsoft Office PowerPoint</Application>
  <PresentationFormat>On-screen Show (4:3)</PresentationFormat>
  <Paragraphs>1887</Paragraphs>
  <Slides>253</Slides>
  <Notes>237</Notes>
  <HiddenSlides>0</HiddenSlides>
  <MMClips>0</MMClips>
  <ScaleCrop>false</ScaleCrop>
  <HeadingPairs>
    <vt:vector size="6" baseType="variant">
      <vt:variant>
        <vt:lpstr>Fonts Used</vt:lpstr>
      </vt:variant>
      <vt:variant>
        <vt:i4>5</vt:i4>
      </vt:variant>
      <vt:variant>
        <vt:lpstr>Theme</vt:lpstr>
      </vt:variant>
      <vt:variant>
        <vt:i4>3</vt:i4>
      </vt:variant>
      <vt:variant>
        <vt:lpstr>Slide Titles</vt:lpstr>
      </vt:variant>
      <vt:variant>
        <vt:i4>253</vt:i4>
      </vt:variant>
    </vt:vector>
  </HeadingPairs>
  <TitlesOfParts>
    <vt:vector size="261" baseType="lpstr">
      <vt:lpstr>MS PGothic</vt:lpstr>
      <vt:lpstr>Arial</vt:lpstr>
      <vt:lpstr>Calibri</vt:lpstr>
      <vt:lpstr>Calibri (Headings)</vt:lpstr>
      <vt:lpstr>Myriad Web Pro</vt:lpstr>
      <vt:lpstr>Custom Design</vt:lpstr>
      <vt:lpstr>1_Office Theme</vt:lpstr>
      <vt:lpstr>NCEH_PPT_dark([1]</vt:lpstr>
      <vt:lpstr>PowerPoint Presentation</vt:lpstr>
      <vt:lpstr>PowerPoint Presentation</vt:lpstr>
      <vt:lpstr>Objective</vt:lpstr>
      <vt:lpstr>The Survey</vt:lpstr>
      <vt:lpstr>Sample Design</vt:lpstr>
      <vt:lpstr>Malawi’s Districts</vt:lpstr>
      <vt:lpstr>Questionnaires</vt:lpstr>
      <vt:lpstr>Questionnaires: Household Questionnaire</vt:lpstr>
      <vt:lpstr>Questionnaires: Woman’s Questionnaire</vt:lpstr>
      <vt:lpstr>Questionnaires: Man’s Questionnaire</vt:lpstr>
      <vt:lpstr>Biomarkers</vt:lpstr>
      <vt:lpstr>Biomarkers – HIV Testing</vt:lpstr>
      <vt:lpstr>Pretest and Main Survey Training</vt:lpstr>
      <vt:lpstr>Fieldwork and Data Processing</vt:lpstr>
      <vt:lpstr>Results of the Household and Individual Interviews</vt:lpstr>
      <vt:lpstr>PowerPoint Presentation</vt:lpstr>
      <vt:lpstr>PowerPoint Presentation</vt:lpstr>
      <vt:lpstr>Malawi’s Households</vt:lpstr>
      <vt:lpstr>Drinking Water</vt:lpstr>
      <vt:lpstr>Sanitation</vt:lpstr>
      <vt:lpstr> Electricity </vt:lpstr>
      <vt:lpstr>Household Durable Goods and Possessions</vt:lpstr>
      <vt:lpstr>Wealth Index</vt:lpstr>
      <vt:lpstr>Wealth Index</vt:lpstr>
      <vt:lpstr>PowerPoint Presentation</vt:lpstr>
      <vt:lpstr>Educational Attainment of  Respondents Age 15-49</vt:lpstr>
      <vt:lpstr>Literacy</vt:lpstr>
      <vt:lpstr>Exposure to Mass Media</vt:lpstr>
      <vt:lpstr>Internet Usage</vt:lpstr>
      <vt:lpstr>Employment</vt:lpstr>
      <vt:lpstr>Occupation</vt:lpstr>
      <vt:lpstr>Tobacco Use</vt:lpstr>
      <vt:lpstr>Key Findings</vt:lpstr>
      <vt:lpstr>PowerPoint Presentation</vt:lpstr>
      <vt:lpstr>PowerPoint Presentation</vt:lpstr>
      <vt:lpstr>PowerPoint Presentation</vt:lpstr>
      <vt:lpstr>Fertility Differentials</vt:lpstr>
      <vt:lpstr>Fertility by Education</vt:lpstr>
      <vt:lpstr>Fertility by Wealth</vt:lpstr>
      <vt:lpstr>Fertility by District</vt:lpstr>
      <vt:lpstr>Fertility Trends</vt:lpstr>
      <vt:lpstr>Fertility within Eastern/Southern Africa</vt:lpstr>
      <vt:lpstr>PowerPoint Presentation</vt:lpstr>
      <vt:lpstr>Birth Intervals</vt:lpstr>
      <vt:lpstr>Length of Birth Intervals</vt:lpstr>
      <vt:lpstr>Teenage Childbearing</vt:lpstr>
      <vt:lpstr> Teenage Childbearing  by Residence </vt:lpstr>
      <vt:lpstr>Trends in Teenage Pregnancy</vt:lpstr>
      <vt:lpstr>Current Marital Status</vt:lpstr>
      <vt:lpstr>Polygyny</vt:lpstr>
      <vt:lpstr>Median Age at First Sex, Marriage,  and Birth</vt:lpstr>
      <vt:lpstr>Age at First Sexual Intercourse</vt:lpstr>
      <vt:lpstr>PowerPoint Presentation</vt:lpstr>
      <vt:lpstr>Fertility Preferences of  Married Women and Men</vt:lpstr>
      <vt:lpstr>Ideal Family Size</vt:lpstr>
      <vt:lpstr>Birth Planning</vt:lpstr>
      <vt:lpstr>Difference between Wanted and  Actual Fertility Rates</vt:lpstr>
      <vt:lpstr>Key Findings</vt:lpstr>
      <vt:lpstr>PowerPoint Presentation</vt:lpstr>
      <vt:lpstr>PowerPoint Presentation</vt:lpstr>
      <vt:lpstr>Knowledge of Family Planning Methods</vt:lpstr>
      <vt:lpstr>Gap between Knowledge and Use</vt:lpstr>
      <vt:lpstr>Current Use of Family Planning</vt:lpstr>
      <vt:lpstr> Current Use of Modern Family Planning  by Residence </vt:lpstr>
      <vt:lpstr> Current Use of Modern Family Planning  by Education </vt:lpstr>
      <vt:lpstr>Current Use of Modern Family Planning by Wealth</vt:lpstr>
      <vt:lpstr>Current Use of Modern Family Planning by District</vt:lpstr>
      <vt:lpstr>Trends in Use of Family Planning</vt:lpstr>
      <vt:lpstr>Use of Modern Family Planning  within Eastern/Southern Africa</vt:lpstr>
      <vt:lpstr>PowerPoint Presentation</vt:lpstr>
      <vt:lpstr>Source of Modern Family Planning</vt:lpstr>
      <vt:lpstr>Do Family Planning Users Make  Informed Choices?</vt:lpstr>
      <vt:lpstr>PowerPoint Presentation</vt:lpstr>
      <vt:lpstr>Demand for Family Planning</vt:lpstr>
      <vt:lpstr>Unmet Need</vt:lpstr>
      <vt:lpstr>Demand for Family Planning</vt:lpstr>
      <vt:lpstr>Trends in Demand for Family Planning</vt:lpstr>
      <vt:lpstr>PowerPoint Presentation</vt:lpstr>
      <vt:lpstr>Future Use of Family Planning</vt:lpstr>
      <vt:lpstr>Source of Family Planning Messages</vt:lpstr>
      <vt:lpstr>Contact of Non-Users with Family Planning Providers</vt:lpstr>
      <vt:lpstr>Key Findings</vt:lpstr>
      <vt:lpstr>PowerPoint Presentation</vt:lpstr>
      <vt:lpstr>PowerPoint Presentation</vt:lpstr>
      <vt:lpstr>Childhood Mortality Estimates</vt:lpstr>
      <vt:lpstr>Childhood Mortality Rates</vt:lpstr>
      <vt:lpstr>Childhood Mortality  by Mother’s Education</vt:lpstr>
      <vt:lpstr>Childhood Mortality by Wealth</vt:lpstr>
      <vt:lpstr>Under-5 Mortality by District</vt:lpstr>
      <vt:lpstr>Trends in Childhood Mortality</vt:lpstr>
      <vt:lpstr>Maternal Factors Associated with High Risk of Childhood Mortality</vt:lpstr>
      <vt:lpstr>Childhood Mortality by  Previous Birth Interval</vt:lpstr>
      <vt:lpstr>Childhood Mortality by Birth Order</vt:lpstr>
      <vt:lpstr>PowerPoint Presentation</vt:lpstr>
      <vt:lpstr>Adult Mortality</vt:lpstr>
      <vt:lpstr>Maternal Mortality vs.  Pregnancy-related Mortality Estimates</vt:lpstr>
      <vt:lpstr>Maternal Mortality</vt:lpstr>
      <vt:lpstr>Trends in Pregnancy-related Mortality</vt:lpstr>
      <vt:lpstr>Pregnancy-related Mortality Ratio Has  Steadily Declined Since 2000</vt:lpstr>
      <vt:lpstr>Key Findings</vt:lpstr>
      <vt:lpstr>PowerPoint Presentation</vt:lpstr>
      <vt:lpstr>PowerPoint Presentation</vt:lpstr>
      <vt:lpstr>Antenatal Care by Provider</vt:lpstr>
      <vt:lpstr>Timing of Antenatal Care  and Number of Visits</vt:lpstr>
      <vt:lpstr>Trends in Antenatal Care Coverage</vt:lpstr>
      <vt:lpstr>Components of Antenatal Care</vt:lpstr>
      <vt:lpstr>Tetanus Toxoid Vaccination</vt:lpstr>
      <vt:lpstr>PowerPoint Presentation</vt:lpstr>
      <vt:lpstr>Place of Delivery</vt:lpstr>
      <vt:lpstr>Assistance during Delivery</vt:lpstr>
      <vt:lpstr>Trends in Maternal Health</vt:lpstr>
      <vt:lpstr>Timing of Postnatal Care (PNC) for Mother and Infant</vt:lpstr>
      <vt:lpstr>PowerPoint Presentation</vt:lpstr>
      <vt:lpstr>Problems in Accessing Health Care</vt:lpstr>
      <vt:lpstr> Obstetric Fistula by Residence </vt:lpstr>
      <vt:lpstr>Key Findings</vt:lpstr>
      <vt:lpstr>PowerPoint Presentation</vt:lpstr>
      <vt:lpstr>PowerPoint Presentation</vt:lpstr>
      <vt:lpstr>Basic Vaccinations</vt:lpstr>
      <vt:lpstr>Basic Childhood Vaccinations</vt:lpstr>
      <vt:lpstr> Basic Vaccination Coverage  by Mother’s Education </vt:lpstr>
      <vt:lpstr> Basic Vaccination Coverage  by Wealth </vt:lpstr>
      <vt:lpstr>Basic Vaccination Coverage by District</vt:lpstr>
      <vt:lpstr>Trends in Basic Vaccination Coverage</vt:lpstr>
      <vt:lpstr>Basic Vaccination Coverage  within Eastern/Southern Africa</vt:lpstr>
      <vt:lpstr>Age Appropriate Vaccination</vt:lpstr>
      <vt:lpstr>PowerPoint Presentation</vt:lpstr>
      <vt:lpstr>Acute Respiratory Infection (ARI)</vt:lpstr>
      <vt:lpstr>Diarrhoea</vt:lpstr>
      <vt:lpstr>Diarrhea Prevalence by Age</vt:lpstr>
      <vt:lpstr>Diarrhoea Treatment</vt:lpstr>
      <vt:lpstr>Feeding Practices during Diarrhoea: Liquids Offered</vt:lpstr>
      <vt:lpstr>Feeding Practices during Diarrhoea:  Foods Offered</vt:lpstr>
      <vt:lpstr>Key Findings</vt:lpstr>
      <vt:lpstr>PowerPoint Presentation</vt:lpstr>
      <vt:lpstr>PowerPoint Presentation</vt:lpstr>
      <vt:lpstr>Early Breastfeeding</vt:lpstr>
      <vt:lpstr>Exclusive Breastfeeding</vt:lpstr>
      <vt:lpstr>Exclusive Breastfeeding by Age</vt:lpstr>
      <vt:lpstr>Duration of Breastfeeding</vt:lpstr>
      <vt:lpstr>Breastfeeding Status Under 6 Months</vt:lpstr>
      <vt:lpstr>IYCF Practices</vt:lpstr>
      <vt:lpstr>IYCF Indicators on Minimum Acceptable Diet</vt:lpstr>
      <vt:lpstr>PowerPoint Presentation</vt:lpstr>
      <vt:lpstr>Anaemia in Children</vt:lpstr>
      <vt:lpstr>Anaemia in Children by District</vt:lpstr>
      <vt:lpstr>Anaemia in Women</vt:lpstr>
      <vt:lpstr>Anaemia in Women by District</vt:lpstr>
      <vt:lpstr>Trends in Anaemia among  Children and Women </vt:lpstr>
      <vt:lpstr>PowerPoint Presentation</vt:lpstr>
      <vt:lpstr>Micronutrients and Children</vt:lpstr>
      <vt:lpstr>Micronutrients and Pregnant Women</vt:lpstr>
      <vt:lpstr>Iodised Salt</vt:lpstr>
      <vt:lpstr>PowerPoint Presentation</vt:lpstr>
      <vt:lpstr>Nutritional Status of Children</vt:lpstr>
      <vt:lpstr>Child Stunting  by District</vt:lpstr>
      <vt:lpstr>Child Stunting by Wealth</vt:lpstr>
      <vt:lpstr>Trends in Nutritional Status of Children</vt:lpstr>
      <vt:lpstr>Child Stunting within Eastern/Southern Africa</vt:lpstr>
      <vt:lpstr>Women’s Nutritional Status</vt:lpstr>
      <vt:lpstr>Overweight/Obesity among Women  by Wealth</vt:lpstr>
      <vt:lpstr>Trends in Nutritional Status of Women</vt:lpstr>
      <vt:lpstr>Key Findings</vt:lpstr>
      <vt:lpstr>PowerPoint Presentation</vt:lpstr>
      <vt:lpstr>PowerPoint Presentation</vt:lpstr>
      <vt:lpstr>Ownership of Mosquito Nets</vt:lpstr>
      <vt:lpstr>ITN Ownership by Wealth</vt:lpstr>
      <vt:lpstr>ITN Ownership  by District</vt:lpstr>
      <vt:lpstr>Trends in ITN Ownership</vt:lpstr>
      <vt:lpstr>Universal Coverage of ITNs</vt:lpstr>
      <vt:lpstr>ITN Access and Use</vt:lpstr>
      <vt:lpstr>Trends in ITN Access and Use</vt:lpstr>
      <vt:lpstr>Use of ITNs</vt:lpstr>
      <vt:lpstr>Children’s Use of ITNs by District</vt:lpstr>
      <vt:lpstr>Trends in ITN Use among  Children and Women</vt:lpstr>
      <vt:lpstr>PowerPoint Presentation</vt:lpstr>
      <vt:lpstr>PowerPoint Presentation</vt:lpstr>
      <vt:lpstr>PowerPoint Presentation</vt:lpstr>
      <vt:lpstr>Trends in IPTp</vt:lpstr>
      <vt:lpstr>PowerPoint Presentation</vt:lpstr>
      <vt:lpstr>Fever in Children</vt:lpstr>
      <vt:lpstr>Type of Antimalarial Drug by Children </vt:lpstr>
      <vt:lpstr>PowerPoint Presentation</vt:lpstr>
      <vt:lpstr>PowerPoint Presentation</vt:lpstr>
      <vt:lpstr>Prevalence of Low Haemoglobin  by Wealth</vt:lpstr>
      <vt:lpstr>Key Findings</vt:lpstr>
      <vt:lpstr>PowerPoint Presentation</vt:lpstr>
      <vt:lpstr>PowerPoint Presentation</vt:lpstr>
      <vt:lpstr>Knowledge of HIV Prevention Methods</vt:lpstr>
      <vt:lpstr>Knowledge of HIV Prevention Methods by Education</vt:lpstr>
      <vt:lpstr>Beliefs about HIV/AIDS</vt:lpstr>
      <vt:lpstr>Knowledge of Mother-to-Child Transmission (MTCT) of HIV</vt:lpstr>
      <vt:lpstr>PowerPoint Presentation</vt:lpstr>
      <vt:lpstr>Discriminatory Attitudes Toward People Living with HIV</vt:lpstr>
      <vt:lpstr>Multiple Sexual Partners</vt:lpstr>
      <vt:lpstr>PowerPoint Presentation</vt:lpstr>
      <vt:lpstr>PowerPoint Presentation</vt:lpstr>
      <vt:lpstr>HIV Testing</vt:lpstr>
      <vt:lpstr>Trends in HIV Testing</vt:lpstr>
      <vt:lpstr>HIV Testing during Pregnancy</vt:lpstr>
      <vt:lpstr>PowerPoint Presentation</vt:lpstr>
      <vt:lpstr>Male Circumcision by Residence</vt:lpstr>
      <vt:lpstr>Trends in Male Circumcision</vt:lpstr>
      <vt:lpstr>PowerPoint Presentation</vt:lpstr>
      <vt:lpstr>Comprehensive Knowledge of HIV  among Youth by Residence</vt:lpstr>
      <vt:lpstr>Age at First Sexual Intercourse</vt:lpstr>
      <vt:lpstr>Multiple Sexual Partners among Youth</vt:lpstr>
      <vt:lpstr>Higher-risk Sexual Intercourse among Youth</vt:lpstr>
      <vt:lpstr>Recent HIV Testing among Youth</vt:lpstr>
      <vt:lpstr>Key Findings</vt:lpstr>
      <vt:lpstr>PowerPoint Presentation</vt:lpstr>
      <vt:lpstr>HIV Testing Response Rates</vt:lpstr>
      <vt:lpstr>HIV Prevalence by Residence</vt:lpstr>
      <vt:lpstr>HIV Prevalence by Education</vt:lpstr>
      <vt:lpstr>HIV Prevalence by Wealth</vt:lpstr>
      <vt:lpstr>HIV Prevalence by Age</vt:lpstr>
      <vt:lpstr>HIV Prevalence  by Region</vt:lpstr>
      <vt:lpstr>HIV Prevalence by Marital Status</vt:lpstr>
      <vt:lpstr>HIV Prevalence by Number of Lifetime Sexual Partners</vt:lpstr>
      <vt:lpstr>HIV Prevalence by Male Circumcision</vt:lpstr>
      <vt:lpstr>Trends in HIV Prevalence</vt:lpstr>
      <vt:lpstr>HIV Prevalence among Youth  by Residence</vt:lpstr>
      <vt:lpstr>HIV Prevalence among Youth by Age</vt:lpstr>
      <vt:lpstr>HIV Testing among HIV Positive Adults</vt:lpstr>
      <vt:lpstr>Discordance among Couples</vt:lpstr>
      <vt:lpstr>Key Findings</vt:lpstr>
      <vt:lpstr>PowerPoint Presentation</vt:lpstr>
      <vt:lpstr>PowerPoint Presentation</vt:lpstr>
      <vt:lpstr>Employment</vt:lpstr>
      <vt:lpstr>Type of Payment</vt:lpstr>
      <vt:lpstr>Control over Woman’s Earnings</vt:lpstr>
      <vt:lpstr>Comparing Woman’s and  Partner’s Earnings</vt:lpstr>
      <vt:lpstr>PowerPoint Presentation</vt:lpstr>
      <vt:lpstr>Ownership of House and Land</vt:lpstr>
      <vt:lpstr>Ownership and Use of Bank Accounts and Mobile Phones</vt:lpstr>
      <vt:lpstr>PowerPoint Presentation</vt:lpstr>
      <vt:lpstr>Women’s Participation in Decision Making</vt:lpstr>
      <vt:lpstr>Trends in Women’s Participation in Decision Making</vt:lpstr>
      <vt:lpstr>Men’s Participation in Decision Making</vt:lpstr>
      <vt:lpstr>PowerPoint Presentation</vt:lpstr>
      <vt:lpstr>Attitudes toward Wife Beating</vt:lpstr>
      <vt:lpstr>Key Findings</vt:lpstr>
      <vt:lpstr>PowerPoint Presentation</vt:lpstr>
      <vt:lpstr>Experience of Physical Violence</vt:lpstr>
      <vt:lpstr>Perpetrators of Physical Violence</vt:lpstr>
      <vt:lpstr>Experience of Sexual Violence</vt:lpstr>
      <vt:lpstr>Perpetrators of Sexual Violence</vt:lpstr>
      <vt:lpstr>Violence during Pregnancy</vt:lpstr>
      <vt:lpstr>Degree of Marital Control by Husbands</vt:lpstr>
      <vt:lpstr>Spousal Violence</vt:lpstr>
      <vt:lpstr>Spousal Violence by Marital Status</vt:lpstr>
      <vt:lpstr>Help Seeking Behaviour</vt:lpstr>
      <vt:lpstr>Key Findings</vt:lpstr>
    </vt:vector>
  </TitlesOfParts>
  <Company>ICF International</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Zweimueller, Sally</dc:creator>
  <cp:lastModifiedBy>Zweimueller, Sally</cp:lastModifiedBy>
  <cp:revision>144</cp:revision>
  <cp:lastPrinted>2017-02-27T16:45:57Z</cp:lastPrinted>
  <dcterms:created xsi:type="dcterms:W3CDTF">2015-01-29T20:02:00Z</dcterms:created>
  <dcterms:modified xsi:type="dcterms:W3CDTF">2017-03-29T14:22:53Z</dcterms:modified>
</cp:coreProperties>
</file>